
<file path=[Content_Types].xml><?xml version="1.0" encoding="utf-8"?>
<Types xmlns="http://schemas.openxmlformats.org/package/2006/content-types">
  <Default Extension="fntdata" ContentType="application/x-fontdata"/>
  <Default Extension="jpeg" ContentType="image/jpeg"/>
  <Default Extension="png" ContentType="image/png"/>
  <Default Extension="rels" ContentType="application/vnd.openxmlformats-package.relationships+xml"/>
  <Default Extension="svg" ContentType="image/svg+xml"/>
  <Default Extension="wav" ContentType="audio/x-wav"/>
  <Default Extension="wdp" ContentType="image/vnd.ms-photo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embedTrueTypeFonts="1">
  <p:sldMasterIdLst>
    <p:sldMasterId id="2147483648" r:id="rId1"/>
  </p:sldMasterIdLst>
  <p:notesMasterIdLst>
    <p:notesMasterId r:id="rId17"/>
  </p:notesMasterIdLst>
  <p:sldIdLst>
    <p:sldId id="256" r:id="rId2"/>
    <p:sldId id="257" r:id="rId3"/>
    <p:sldId id="261" r:id="rId4"/>
    <p:sldId id="264" r:id="rId5"/>
    <p:sldId id="277" r:id="rId6"/>
    <p:sldId id="259" r:id="rId7"/>
    <p:sldId id="270" r:id="rId8"/>
    <p:sldId id="278" r:id="rId9"/>
    <p:sldId id="258" r:id="rId10"/>
    <p:sldId id="274" r:id="rId11"/>
    <p:sldId id="304" r:id="rId12"/>
    <p:sldId id="262" r:id="rId13"/>
    <p:sldId id="260" r:id="rId14"/>
    <p:sldId id="268" r:id="rId15"/>
    <p:sldId id="275" r:id="rId16"/>
  </p:sldIdLst>
  <p:sldSz cx="12192000" cy="6858000"/>
  <p:notesSz cx="6858000" cy="9144000"/>
  <p:embeddedFontLst>
    <p:embeddedFont>
      <p:font typeface="Calibri" panose="020F0502020204030204" pitchFamily="34" charset="0"/>
      <p:regular r:id="rId18"/>
      <p:bold r:id="rId19"/>
      <p:italic r:id="rId20"/>
      <p:boldItalic r:id="rId21"/>
    </p:embeddedFont>
    <p:embeddedFont>
      <p:font typeface="Calibri Light" panose="020F0302020204030204" pitchFamily="34" charset="0"/>
      <p:regular r:id="rId22"/>
      <p:italic r:id="rId23"/>
    </p:embeddedFont>
    <p:embeddedFont>
      <p:font typeface="Modern Love Grunge" panose="04070805081005020601" pitchFamily="82" charset="0"/>
      <p:regular r:id="rId24"/>
    </p:embeddedFont>
  </p:embeddedFontLst>
  <p:defaultTextStyle>
    <a:defPPr>
      <a:defRPr lang="th-TH"/>
    </a:defPPr>
    <a:lvl1pPr marL="0" algn="l" defTabSz="914400" rtl="0" eaLnBrk="1" latinLnBrk="0" hangingPunct="1">
      <a:defRPr sz="2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2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2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2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2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2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2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2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2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FADCA8"/>
    <a:srgbClr val="F7D8A2"/>
    <a:srgbClr val="FADEAD"/>
    <a:srgbClr val="FBE0B1"/>
    <a:srgbClr val="FADCA7"/>
    <a:srgbClr val="9B5938"/>
    <a:srgbClr val="F9A314"/>
    <a:srgbClr val="8D692D"/>
    <a:srgbClr val="525252"/>
    <a:srgbClr val="404040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702" autoAdjust="0"/>
    <p:restoredTop sz="94660"/>
  </p:normalViewPr>
  <p:slideViewPr>
    <p:cSldViewPr snapToGrid="0">
      <p:cViewPr varScale="1">
        <p:scale>
          <a:sx n="66" d="100"/>
          <a:sy n="66" d="100"/>
        </p:scale>
        <p:origin x="318" y="72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sorterViewPr>
    <p:cViewPr>
      <p:scale>
        <a:sx n="100" d="100"/>
        <a:sy n="100" d="100"/>
      </p:scale>
      <p:origin x="0" y="-5512"/>
    </p:cViewPr>
  </p:sorter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font" Target="fonts/font1.fntdata"/><Relationship Id="rId26" Type="http://schemas.openxmlformats.org/officeDocument/2006/relationships/viewProps" Target="viewProps.xml"/><Relationship Id="rId3" Type="http://schemas.openxmlformats.org/officeDocument/2006/relationships/slide" Target="slides/slide2.xml"/><Relationship Id="rId21" Type="http://schemas.openxmlformats.org/officeDocument/2006/relationships/font" Target="fonts/font4.fntdata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notesMaster" Target="notesMasters/notesMaster1.xml"/><Relationship Id="rId25" Type="http://schemas.openxmlformats.org/officeDocument/2006/relationships/presProps" Target="presProps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font" Target="fonts/font3.fntdata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font" Target="fonts/font7.fntdata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font" Target="fonts/font6.fntdata"/><Relationship Id="rId28" Type="http://schemas.openxmlformats.org/officeDocument/2006/relationships/tableStyles" Target="tableStyles.xml"/><Relationship Id="rId10" Type="http://schemas.openxmlformats.org/officeDocument/2006/relationships/slide" Target="slides/slide9.xml"/><Relationship Id="rId19" Type="http://schemas.openxmlformats.org/officeDocument/2006/relationships/font" Target="fonts/font2.fntdata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font" Target="fonts/font5.fntdata"/><Relationship Id="rId27" Type="http://schemas.openxmlformats.org/officeDocument/2006/relationships/theme" Target="theme/theme1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36ACA096-C0BC-4B28-9458-356B759A571D}" type="datetimeFigureOut">
              <a:rPr lang="en-US" smtClean="0"/>
              <a:t>04/01/2022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10118C3C-AB24-4813-9D01-95ECBBCFF97A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87935614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 err="1"/>
              <a:t>Bấm</a:t>
            </a:r>
            <a:r>
              <a:rPr lang="en-US" dirty="0"/>
              <a:t> </a:t>
            </a:r>
            <a:r>
              <a:rPr lang="en-US" dirty="0" err="1"/>
              <a:t>vào</a:t>
            </a:r>
            <a:r>
              <a:rPr lang="en-US" dirty="0"/>
              <a:t> </a:t>
            </a:r>
            <a:r>
              <a:rPr lang="en-US" dirty="0" err="1"/>
              <a:t>tảng</a:t>
            </a:r>
            <a:r>
              <a:rPr lang="en-US" dirty="0"/>
              <a:t> </a:t>
            </a:r>
            <a:r>
              <a:rPr lang="en-US" dirty="0" err="1"/>
              <a:t>đá</a:t>
            </a:r>
            <a:r>
              <a:rPr lang="en-US" dirty="0"/>
              <a:t> </a:t>
            </a:r>
            <a:r>
              <a:rPr lang="en-US" dirty="0" err="1"/>
              <a:t>để</a:t>
            </a:r>
            <a:r>
              <a:rPr lang="en-US" dirty="0"/>
              <a:t> </a:t>
            </a:r>
            <a:r>
              <a:rPr lang="en-US" dirty="0" err="1"/>
              <a:t>chuyển</a:t>
            </a:r>
            <a:r>
              <a:rPr lang="en-US" dirty="0"/>
              <a:t> </a:t>
            </a:r>
            <a:r>
              <a:rPr lang="en-US" dirty="0" err="1"/>
              <a:t>đến</a:t>
            </a:r>
            <a:r>
              <a:rPr lang="en-US" dirty="0"/>
              <a:t> slide </a:t>
            </a:r>
            <a:r>
              <a:rPr lang="en-US" dirty="0" err="1"/>
              <a:t>thành</a:t>
            </a:r>
            <a:r>
              <a:rPr lang="en-US" dirty="0"/>
              <a:t> </a:t>
            </a:r>
            <a:r>
              <a:rPr lang="en-US" dirty="0" err="1"/>
              <a:t>phần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0118C3C-AB24-4813-9D01-95ECBBCFF97A}" type="slidenum">
              <a:rPr lang="en-US" smtClean="0"/>
              <a:t>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80215441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0118C3C-AB24-4813-9D01-95ECBBCFF97A}" type="slidenum">
              <a:rPr lang="en-US" smtClean="0"/>
              <a:t>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76874374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 err="1"/>
              <a:t>Bấm</a:t>
            </a:r>
            <a:r>
              <a:rPr lang="en-US" dirty="0"/>
              <a:t> </a:t>
            </a:r>
            <a:r>
              <a:rPr lang="en-US" dirty="0" err="1"/>
              <a:t>vào</a:t>
            </a:r>
            <a:r>
              <a:rPr lang="en-US" dirty="0"/>
              <a:t> con </a:t>
            </a:r>
            <a:r>
              <a:rPr lang="en-US" dirty="0" err="1"/>
              <a:t>mắt</a:t>
            </a:r>
            <a:r>
              <a:rPr lang="en-US" dirty="0"/>
              <a:t> </a:t>
            </a:r>
            <a:r>
              <a:rPr lang="en-US" dirty="0" err="1"/>
              <a:t>xanh</a:t>
            </a:r>
            <a:r>
              <a:rPr lang="en-US" dirty="0"/>
              <a:t> </a:t>
            </a:r>
            <a:r>
              <a:rPr lang="en-US" dirty="0" err="1"/>
              <a:t>góc</a:t>
            </a:r>
            <a:r>
              <a:rPr lang="en-US" dirty="0"/>
              <a:t> </a:t>
            </a:r>
            <a:r>
              <a:rPr lang="en-US" dirty="0" err="1"/>
              <a:t>trái</a:t>
            </a:r>
            <a:r>
              <a:rPr lang="en-US" dirty="0"/>
              <a:t> </a:t>
            </a:r>
            <a:r>
              <a:rPr lang="en-US" dirty="0" err="1"/>
              <a:t>để</a:t>
            </a:r>
            <a:r>
              <a:rPr lang="en-US" dirty="0"/>
              <a:t> quay </a:t>
            </a:r>
            <a:r>
              <a:rPr lang="en-US" dirty="0" err="1"/>
              <a:t>về</a:t>
            </a:r>
            <a:r>
              <a:rPr lang="en-US" dirty="0"/>
              <a:t> slide </a:t>
            </a:r>
            <a:r>
              <a:rPr lang="en-US" dirty="0" err="1"/>
              <a:t>Nội</a:t>
            </a:r>
            <a:r>
              <a:rPr lang="en-US" dirty="0"/>
              <a:t> dung</a:t>
            </a:r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0118C3C-AB24-4813-9D01-95ECBBCFF97A}" type="slidenum">
              <a:rPr lang="en-US" smtClean="0"/>
              <a:t>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59003087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0118C3C-AB24-4813-9D01-95ECBBCFF97A}" type="slidenum">
              <a:rPr lang="en-US" smtClean="0"/>
              <a:t>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1337981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 err="1"/>
              <a:t>Bấm</a:t>
            </a:r>
            <a:r>
              <a:rPr lang="en-US" dirty="0"/>
              <a:t> </a:t>
            </a:r>
            <a:r>
              <a:rPr lang="en-US" dirty="0" err="1"/>
              <a:t>vào</a:t>
            </a:r>
            <a:r>
              <a:rPr lang="en-US" dirty="0"/>
              <a:t> con </a:t>
            </a:r>
            <a:r>
              <a:rPr lang="en-US" dirty="0" err="1"/>
              <a:t>mắt</a:t>
            </a:r>
            <a:r>
              <a:rPr lang="en-US" dirty="0"/>
              <a:t> </a:t>
            </a:r>
            <a:r>
              <a:rPr lang="en-US" dirty="0" err="1"/>
              <a:t>xanh</a:t>
            </a:r>
            <a:r>
              <a:rPr lang="en-US" dirty="0"/>
              <a:t> </a:t>
            </a:r>
            <a:r>
              <a:rPr lang="en-US" dirty="0" err="1"/>
              <a:t>góc</a:t>
            </a:r>
            <a:r>
              <a:rPr lang="en-US" dirty="0"/>
              <a:t> </a:t>
            </a:r>
            <a:r>
              <a:rPr lang="en-US" dirty="0" err="1"/>
              <a:t>trái</a:t>
            </a:r>
            <a:r>
              <a:rPr lang="en-US" dirty="0"/>
              <a:t> </a:t>
            </a:r>
            <a:r>
              <a:rPr lang="en-US" dirty="0" err="1"/>
              <a:t>để</a:t>
            </a:r>
            <a:r>
              <a:rPr lang="en-US" dirty="0"/>
              <a:t> quay </a:t>
            </a:r>
            <a:r>
              <a:rPr lang="en-US" dirty="0" err="1"/>
              <a:t>về</a:t>
            </a:r>
            <a:r>
              <a:rPr lang="en-US" dirty="0"/>
              <a:t> slide </a:t>
            </a:r>
            <a:r>
              <a:rPr lang="en-US" dirty="0" err="1"/>
              <a:t>Nội</a:t>
            </a:r>
            <a:r>
              <a:rPr lang="en-US" dirty="0"/>
              <a:t> dung</a:t>
            </a:r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0118C3C-AB24-4813-9D01-95ECBBCFF97A}" type="slidenum">
              <a:rPr lang="en-US" smtClean="0"/>
              <a:t>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7972149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 err="1"/>
              <a:t>Bấm</a:t>
            </a:r>
            <a:r>
              <a:rPr lang="en-US" dirty="0"/>
              <a:t> </a:t>
            </a:r>
            <a:r>
              <a:rPr lang="en-US" dirty="0" err="1"/>
              <a:t>vào</a:t>
            </a:r>
            <a:r>
              <a:rPr lang="en-US" dirty="0"/>
              <a:t> con </a:t>
            </a:r>
            <a:r>
              <a:rPr lang="en-US" dirty="0" err="1"/>
              <a:t>mắt</a:t>
            </a:r>
            <a:r>
              <a:rPr lang="en-US" dirty="0"/>
              <a:t> </a:t>
            </a:r>
            <a:r>
              <a:rPr lang="en-US" dirty="0" err="1"/>
              <a:t>xanh</a:t>
            </a:r>
            <a:r>
              <a:rPr lang="en-US" dirty="0"/>
              <a:t> </a:t>
            </a:r>
            <a:r>
              <a:rPr lang="en-US" dirty="0" err="1"/>
              <a:t>góc</a:t>
            </a:r>
            <a:r>
              <a:rPr lang="en-US" dirty="0"/>
              <a:t> </a:t>
            </a:r>
            <a:r>
              <a:rPr lang="en-US" dirty="0" err="1"/>
              <a:t>trái</a:t>
            </a:r>
            <a:r>
              <a:rPr lang="en-US" dirty="0"/>
              <a:t> </a:t>
            </a:r>
            <a:r>
              <a:rPr lang="en-US" dirty="0" err="1"/>
              <a:t>để</a:t>
            </a:r>
            <a:r>
              <a:rPr lang="en-US" dirty="0"/>
              <a:t> quay </a:t>
            </a:r>
            <a:r>
              <a:rPr lang="en-US" dirty="0" err="1"/>
              <a:t>về</a:t>
            </a:r>
            <a:r>
              <a:rPr lang="en-US" dirty="0"/>
              <a:t> slide </a:t>
            </a:r>
            <a:r>
              <a:rPr lang="en-US" dirty="0" err="1"/>
              <a:t>Nội</a:t>
            </a:r>
            <a:r>
              <a:rPr lang="en-US" dirty="0"/>
              <a:t> dung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0118C3C-AB24-4813-9D01-95ECBBCFF97A}" type="slidenum">
              <a:rPr lang="en-US" smtClean="0"/>
              <a:t>11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93530715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325368206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AB8F580-42BE-42C4-AE18-C5B806D66DC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  <a:endParaRPr lang="th-TH"/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EEEBA9BB-887F-4E87-A79C-E00C084846A9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th-TH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8D8D4360-2D12-4615-B5CA-8E44E33DCECB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0C299EA7-DF8E-4FA6-B8A4-C849F872568D}" type="datetimeFigureOut">
              <a:rPr lang="th-TH" smtClean="0"/>
              <a:t>04/01/65</a:t>
            </a:fld>
            <a:endParaRPr lang="th-TH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0C52B5D2-E322-4888-A69A-3ACBE6A2679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th-TH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BDBCC61F-E93C-4097-A820-B1715BC5DEF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A0E5468E-CAB0-4B5E-8D2B-8BD85B28BE6C}" type="slidenum">
              <a:rPr lang="th-TH" smtClean="0"/>
              <a:t>‹#›</a:t>
            </a:fld>
            <a:endParaRPr lang="th-TH"/>
          </a:p>
        </p:txBody>
      </p:sp>
    </p:spTree>
    <p:extLst>
      <p:ext uri="{BB962C8B-B14F-4D97-AF65-F5344CB8AC3E}">
        <p14:creationId xmlns:p14="http://schemas.microsoft.com/office/powerpoint/2010/main" val="1312164746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>
            <a:extLst>
              <a:ext uri="{FF2B5EF4-FFF2-40B4-BE49-F238E27FC236}">
                <a16:creationId xmlns:a16="http://schemas.microsoft.com/office/drawing/2014/main" id="{6F1CE675-6E86-4747-A6E2-A3572D863CA9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  <a:prstGeom prst="rect">
            <a:avLst/>
          </a:prstGeom>
        </p:spPr>
        <p:txBody>
          <a:bodyPr vert="eaVert"/>
          <a:lstStyle/>
          <a:p>
            <a:r>
              <a:rPr lang="en-US"/>
              <a:t>Click to edit Master title style</a:t>
            </a:r>
            <a:endParaRPr lang="th-TH"/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39BA0CA4-A8F0-4CD2-91D7-320D8DFCA17B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th-TH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6972ACD2-FCF4-47E0-B94D-69F91F6323DF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0C299EA7-DF8E-4FA6-B8A4-C849F872568D}" type="datetimeFigureOut">
              <a:rPr lang="th-TH" smtClean="0"/>
              <a:t>04/01/65</a:t>
            </a:fld>
            <a:endParaRPr lang="th-TH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1CF952B1-CA65-4159-A629-8D996A63163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th-TH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409F7E6-B45D-4C0D-AECE-02D55B644DF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A0E5468E-CAB0-4B5E-8D2B-8BD85B28BE6C}" type="slidenum">
              <a:rPr lang="th-TH" smtClean="0"/>
              <a:t>‹#›</a:t>
            </a:fld>
            <a:endParaRPr lang="th-TH"/>
          </a:p>
        </p:txBody>
      </p:sp>
    </p:spTree>
    <p:extLst>
      <p:ext uri="{BB962C8B-B14F-4D97-AF65-F5344CB8AC3E}">
        <p14:creationId xmlns:p14="http://schemas.microsoft.com/office/powerpoint/2010/main" val="1517705901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666EDA5-E2D4-4463-8E6F-3ECD5416D83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  <a:endParaRPr lang="th-TH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D1B17BEE-DB85-411E-A81C-DA86410F4C56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th-TH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DC586F01-AC68-4E6D-ACD9-BBA2E5C72B8E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0C299EA7-DF8E-4FA6-B8A4-C849F872568D}" type="datetimeFigureOut">
              <a:rPr lang="th-TH" smtClean="0"/>
              <a:t>04/01/65</a:t>
            </a:fld>
            <a:endParaRPr lang="th-TH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74C32BFD-5DF5-4DD7-8056-21C18520147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th-TH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FBCA5DF-0230-445F-8BFF-6A71EC87F5F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A0E5468E-CAB0-4B5E-8D2B-8BD85B28BE6C}" type="slidenum">
              <a:rPr lang="th-TH" smtClean="0"/>
              <a:t>‹#›</a:t>
            </a:fld>
            <a:endParaRPr lang="th-TH"/>
          </a:p>
        </p:txBody>
      </p:sp>
    </p:spTree>
    <p:extLst>
      <p:ext uri="{BB962C8B-B14F-4D97-AF65-F5344CB8AC3E}">
        <p14:creationId xmlns:p14="http://schemas.microsoft.com/office/powerpoint/2010/main" val="2955592463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1843D16-7271-4DF2-8CDD-DF8CCCED1C8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  <a:prstGeom prst="rect">
            <a:avLst/>
          </a:prstGeo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  <a:endParaRPr lang="th-TH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3A7212CE-469E-47A2-9B50-8CF317FB8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6A9C035C-94EA-4024-BFF3-92E9FEBA297C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0C299EA7-DF8E-4FA6-B8A4-C849F872568D}" type="datetimeFigureOut">
              <a:rPr lang="th-TH" smtClean="0"/>
              <a:t>04/01/65</a:t>
            </a:fld>
            <a:endParaRPr lang="th-TH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DA97CF3C-D579-4942-B795-8CFD8712D27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th-TH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37185980-1C83-4115-BAD7-AE8D3DEC2A4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A0E5468E-CAB0-4B5E-8D2B-8BD85B28BE6C}" type="slidenum">
              <a:rPr lang="th-TH" smtClean="0"/>
              <a:t>‹#›</a:t>
            </a:fld>
            <a:endParaRPr lang="th-TH"/>
          </a:p>
        </p:txBody>
      </p:sp>
    </p:spTree>
    <p:extLst>
      <p:ext uri="{BB962C8B-B14F-4D97-AF65-F5344CB8AC3E}">
        <p14:creationId xmlns:p14="http://schemas.microsoft.com/office/powerpoint/2010/main" val="3686755209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AA00B82-1045-4972-968C-408B77811F1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  <a:endParaRPr lang="th-TH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F62E4042-A7B9-4F5D-A169-7F78D3390173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th-TH"/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0897C489-CDD5-43CC-9F8F-0EBE77A01C5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th-TH"/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EE445C42-8026-4DA8-BFE1-DAF53982094F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0C299EA7-DF8E-4FA6-B8A4-C849F872568D}" type="datetimeFigureOut">
              <a:rPr lang="th-TH" smtClean="0"/>
              <a:t>04/01/65</a:t>
            </a:fld>
            <a:endParaRPr lang="th-TH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C10E5D3B-558B-43C3-97C4-749390A13AC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th-TH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C42D55F8-C793-4B79-92E2-F75A043B674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A0E5468E-CAB0-4B5E-8D2B-8BD85B28BE6C}" type="slidenum">
              <a:rPr lang="th-TH" smtClean="0"/>
              <a:t>‹#›</a:t>
            </a:fld>
            <a:endParaRPr lang="th-TH"/>
          </a:p>
        </p:txBody>
      </p:sp>
    </p:spTree>
    <p:extLst>
      <p:ext uri="{BB962C8B-B14F-4D97-AF65-F5344CB8AC3E}">
        <p14:creationId xmlns:p14="http://schemas.microsoft.com/office/powerpoint/2010/main" val="771079683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C35A42D-117A-4BB6-8C7C-098AFA77E4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  <a:endParaRPr lang="th-TH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F60D984A-FAFC-4F3D-AC86-A31A6DEC1E32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9A039FFC-D198-4D18-9136-DEF612FD4E06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th-TH"/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BCEC2DCA-15B2-4C33-94B4-6E72908FDBA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BB432780-A632-432C-BCC4-C750DB34A588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th-TH"/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FF54EBD9-CEB8-4120-9563-E946BE212596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0C299EA7-DF8E-4FA6-B8A4-C849F872568D}" type="datetimeFigureOut">
              <a:rPr lang="th-TH" smtClean="0"/>
              <a:t>04/01/65</a:t>
            </a:fld>
            <a:endParaRPr lang="th-TH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D4ED816B-208C-4625-AABA-C3B5214156E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th-TH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71BD7D4E-42B4-4122-B30D-782E5ADBCE9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A0E5468E-CAB0-4B5E-8D2B-8BD85B28BE6C}" type="slidenum">
              <a:rPr lang="th-TH" smtClean="0"/>
              <a:t>‹#›</a:t>
            </a:fld>
            <a:endParaRPr lang="th-TH"/>
          </a:p>
        </p:txBody>
      </p:sp>
    </p:spTree>
    <p:extLst>
      <p:ext uri="{BB962C8B-B14F-4D97-AF65-F5344CB8AC3E}">
        <p14:creationId xmlns:p14="http://schemas.microsoft.com/office/powerpoint/2010/main" val="3107879551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DD5CE0C-CE02-4DE9-8EDD-9FD799C8A2B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  <a:endParaRPr lang="th-TH"/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F9CB2E75-8084-4979-8AD9-9F2AD9BAB139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0C299EA7-DF8E-4FA6-B8A4-C849F872568D}" type="datetimeFigureOut">
              <a:rPr lang="th-TH" smtClean="0"/>
              <a:t>04/01/65</a:t>
            </a:fld>
            <a:endParaRPr lang="th-TH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C2951CE1-6B4C-4321-8F22-41332F0F9B5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th-TH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B5BD451E-1210-432D-90D6-E5567340D61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A0E5468E-CAB0-4B5E-8D2B-8BD85B28BE6C}" type="slidenum">
              <a:rPr lang="th-TH" smtClean="0"/>
              <a:t>‹#›</a:t>
            </a:fld>
            <a:endParaRPr lang="th-TH"/>
          </a:p>
        </p:txBody>
      </p:sp>
    </p:spTree>
    <p:extLst>
      <p:ext uri="{BB962C8B-B14F-4D97-AF65-F5344CB8AC3E}">
        <p14:creationId xmlns:p14="http://schemas.microsoft.com/office/powerpoint/2010/main" val="4125517170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CC3FCB48-EBE2-40AF-A016-BA0999C537AB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0C299EA7-DF8E-4FA6-B8A4-C849F872568D}" type="datetimeFigureOut">
              <a:rPr lang="th-TH" smtClean="0"/>
              <a:t>04/01/65</a:t>
            </a:fld>
            <a:endParaRPr lang="th-TH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B150690C-3B41-4BDF-B958-B241AF454E3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th-TH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6BCE10BE-F78F-468A-8607-8148A78E567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A0E5468E-CAB0-4B5E-8D2B-8BD85B28BE6C}" type="slidenum">
              <a:rPr lang="th-TH" smtClean="0"/>
              <a:t>‹#›</a:t>
            </a:fld>
            <a:endParaRPr lang="th-TH"/>
          </a:p>
        </p:txBody>
      </p:sp>
    </p:spTree>
    <p:extLst>
      <p:ext uri="{BB962C8B-B14F-4D97-AF65-F5344CB8AC3E}">
        <p14:creationId xmlns:p14="http://schemas.microsoft.com/office/powerpoint/2010/main" val="596316255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CF8716E1-48F1-480A-BDB1-C5FA5D1F9CE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  <a:prstGeom prst="rect">
            <a:avLst/>
          </a:prstGeo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th-TH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DA7302BC-5867-4B9E-862F-AB5EB43F6A2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  <a:prstGeom prst="rect">
            <a:avLst/>
          </a:prstGeo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th-TH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DCBFBC4A-7329-4CFD-B720-EBFB61D41580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6C7E7E09-EF87-4A8C-88FD-5AB1C11E6335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0C299EA7-DF8E-4FA6-B8A4-C849F872568D}" type="datetimeFigureOut">
              <a:rPr lang="th-TH" smtClean="0"/>
              <a:t>04/01/65</a:t>
            </a:fld>
            <a:endParaRPr lang="th-TH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5F8B63A6-D9B2-4547-A942-2B20D175320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th-TH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FCB5F9A0-AA4D-426B-BC44-AF8640BDE7D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A0E5468E-CAB0-4B5E-8D2B-8BD85B28BE6C}" type="slidenum">
              <a:rPr lang="th-TH" smtClean="0"/>
              <a:t>‹#›</a:t>
            </a:fld>
            <a:endParaRPr lang="th-TH"/>
          </a:p>
        </p:txBody>
      </p:sp>
    </p:spTree>
    <p:extLst>
      <p:ext uri="{BB962C8B-B14F-4D97-AF65-F5344CB8AC3E}">
        <p14:creationId xmlns:p14="http://schemas.microsoft.com/office/powerpoint/2010/main" val="821078535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589BE9F-D5BF-48C1-8D9B-4E108CEA824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  <a:prstGeom prst="rect">
            <a:avLst/>
          </a:prstGeo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th-TH"/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236117C1-8E6D-4EC0-B48A-94DBF8B734A1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th-TH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F121EC62-9953-4935-9C0F-2991183E08FC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D83D994C-38B7-4E5F-987F-63EB197F6C11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0C299EA7-DF8E-4FA6-B8A4-C849F872568D}" type="datetimeFigureOut">
              <a:rPr lang="th-TH" smtClean="0"/>
              <a:t>04/01/65</a:t>
            </a:fld>
            <a:endParaRPr lang="th-TH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52DAC0DC-D82C-463B-B072-B8BD3FD60A3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th-TH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F3B50335-0B36-4BD1-B91C-91234A48D92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A0E5468E-CAB0-4B5E-8D2B-8BD85B28BE6C}" type="slidenum">
              <a:rPr lang="th-TH" smtClean="0"/>
              <a:t>‹#›</a:t>
            </a:fld>
            <a:endParaRPr lang="th-TH"/>
          </a:p>
        </p:txBody>
      </p:sp>
    </p:spTree>
    <p:extLst>
      <p:ext uri="{BB962C8B-B14F-4D97-AF65-F5344CB8AC3E}">
        <p14:creationId xmlns:p14="http://schemas.microsoft.com/office/powerpoint/2010/main" val="3519513568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hyperlink" Target="https://www.facebook.com/teamKTUTS" TargetMode="Externa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>
            <a:lumMod val="75000"/>
            <a:lumOff val="2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extBox 6">
            <a:extLst>
              <a:ext uri="{FF2B5EF4-FFF2-40B4-BE49-F238E27FC236}">
                <a16:creationId xmlns:a16="http://schemas.microsoft.com/office/drawing/2014/main" id="{C1493BB8-3623-4C92-B7C1-18B5B086EB44}"/>
              </a:ext>
            </a:extLst>
          </p:cNvPr>
          <p:cNvSpPr txBox="1"/>
          <p:nvPr userDrawn="1"/>
        </p:nvSpPr>
        <p:spPr>
          <a:xfrm>
            <a:off x="9429750" y="6457890"/>
            <a:ext cx="1409700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sz="2000" b="0" i="0" dirty="0">
                <a:solidFill>
                  <a:srgbClr val="525252"/>
                </a:solidFill>
                <a:effectLst/>
                <a:latin typeface="Modern Love Grunge" panose="04070805081005020601" pitchFamily="82" charset="0"/>
              </a:rPr>
              <a:t>KTUTS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141CB828-5EDE-46AF-A909-BC04AE36D6EE}"/>
              </a:ext>
            </a:extLst>
          </p:cNvPr>
          <p:cNvSpPr txBox="1"/>
          <p:nvPr userDrawn="1"/>
        </p:nvSpPr>
        <p:spPr>
          <a:xfrm>
            <a:off x="1592356" y="19050"/>
            <a:ext cx="1409700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sz="2000" b="0" i="0" dirty="0">
                <a:solidFill>
                  <a:srgbClr val="525252"/>
                </a:solidFill>
                <a:effectLst/>
                <a:latin typeface="Modern Love Grunge" panose="04070805081005020601" pitchFamily="82" charset="0"/>
              </a:rPr>
              <a:t>KTUTS</a:t>
            </a:r>
          </a:p>
        </p:txBody>
      </p:sp>
      <p:pic>
        <p:nvPicPr>
          <p:cNvPr id="9" name="Picture 8" descr="A picture containing diagram&#10;&#10;Description automatically generated">
            <a:extLst>
              <a:ext uri="{FF2B5EF4-FFF2-40B4-BE49-F238E27FC236}">
                <a16:creationId xmlns:a16="http://schemas.microsoft.com/office/drawing/2014/main" id="{D80F5794-568B-4711-876E-0BF4472B0C70}"/>
              </a:ext>
            </a:extLst>
          </p:cNvPr>
          <p:cNvPicPr>
            <a:picLocks noChangeAspect="1"/>
          </p:cNvPicPr>
          <p:nvPr userDrawn="1"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8267700"/>
            <a:ext cx="1881378" cy="1625303"/>
          </a:xfrm>
          <a:prstGeom prst="rect">
            <a:avLst/>
          </a:prstGeom>
        </p:spPr>
      </p:pic>
      <p:sp>
        <p:nvSpPr>
          <p:cNvPr id="10" name="TextBox 9">
            <a:extLst>
              <a:ext uri="{FF2B5EF4-FFF2-40B4-BE49-F238E27FC236}">
                <a16:creationId xmlns:a16="http://schemas.microsoft.com/office/drawing/2014/main" id="{1F9A5CC7-9736-4A37-AB7A-359806DED4DF}"/>
              </a:ext>
            </a:extLst>
          </p:cNvPr>
          <p:cNvSpPr txBox="1"/>
          <p:nvPr userDrawn="1"/>
        </p:nvSpPr>
        <p:spPr>
          <a:xfrm>
            <a:off x="1973790" y="8723122"/>
            <a:ext cx="10427760" cy="181588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dirty="0" err="1">
                <a:solidFill>
                  <a:schemeClr val="accent3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Liên</a:t>
            </a:r>
            <a:r>
              <a:rPr lang="en-US" dirty="0">
                <a:solidFill>
                  <a:schemeClr val="accent3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solidFill>
                  <a:schemeClr val="accent3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hệ</a:t>
            </a:r>
            <a:r>
              <a:rPr lang="en-US" dirty="0">
                <a:solidFill>
                  <a:schemeClr val="accent3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page:</a:t>
            </a:r>
          </a:p>
          <a:p>
            <a:r>
              <a:rPr lang="en-US" dirty="0">
                <a:solidFill>
                  <a:schemeClr val="accent3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  <a:hlinkClick r:id="rId1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https://www.facebook.com/teamKTUTS</a:t>
            </a:r>
            <a:endParaRPr lang="en-US" dirty="0">
              <a:solidFill>
                <a:schemeClr val="accent3">
                  <a:lumMod val="7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en-US" dirty="0" err="1">
                <a:solidFill>
                  <a:schemeClr val="accent3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Đây</a:t>
            </a:r>
            <a:r>
              <a:rPr lang="en-US" dirty="0">
                <a:solidFill>
                  <a:schemeClr val="accent3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solidFill>
                  <a:schemeClr val="accent3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là</a:t>
            </a:r>
            <a:r>
              <a:rPr lang="en-US" dirty="0">
                <a:solidFill>
                  <a:schemeClr val="accent3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solidFill>
                  <a:schemeClr val="accent3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sản</a:t>
            </a:r>
            <a:r>
              <a:rPr lang="en-US" dirty="0">
                <a:solidFill>
                  <a:schemeClr val="accent3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solidFill>
                  <a:schemeClr val="accent3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phẩm</a:t>
            </a:r>
            <a:r>
              <a:rPr lang="en-US" dirty="0">
                <a:solidFill>
                  <a:schemeClr val="accent3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solidFill>
                  <a:schemeClr val="accent3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US" dirty="0">
                <a:solidFill>
                  <a:schemeClr val="accent3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solidFill>
                  <a:schemeClr val="accent3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nhóm</a:t>
            </a:r>
            <a:r>
              <a:rPr lang="en-US" dirty="0">
                <a:solidFill>
                  <a:schemeClr val="accent3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KTUTS. </a:t>
            </a:r>
            <a:r>
              <a:rPr lang="en-US" dirty="0" err="1">
                <a:solidFill>
                  <a:schemeClr val="accent3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Mọi</a:t>
            </a:r>
            <a:r>
              <a:rPr lang="en-US" dirty="0">
                <a:solidFill>
                  <a:schemeClr val="accent3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chi </a:t>
            </a:r>
            <a:r>
              <a:rPr lang="en-US" dirty="0" err="1">
                <a:solidFill>
                  <a:schemeClr val="accent3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tiết</a:t>
            </a:r>
            <a:r>
              <a:rPr lang="en-US" dirty="0">
                <a:solidFill>
                  <a:schemeClr val="accent3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solidFill>
                  <a:schemeClr val="accent3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vui</a:t>
            </a:r>
            <a:r>
              <a:rPr lang="en-US" dirty="0">
                <a:solidFill>
                  <a:schemeClr val="accent3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solidFill>
                  <a:schemeClr val="accent3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lòng</a:t>
            </a:r>
            <a:r>
              <a:rPr lang="en-US" dirty="0">
                <a:solidFill>
                  <a:schemeClr val="accent3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solidFill>
                  <a:schemeClr val="accent3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liên</a:t>
            </a:r>
            <a:r>
              <a:rPr lang="en-US" dirty="0">
                <a:solidFill>
                  <a:schemeClr val="accent3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solidFill>
                  <a:schemeClr val="accent3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hệ</a:t>
            </a:r>
            <a:r>
              <a:rPr lang="en-US" dirty="0">
                <a:solidFill>
                  <a:schemeClr val="accent3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page </a:t>
            </a:r>
            <a:r>
              <a:rPr lang="en-US" dirty="0" err="1">
                <a:solidFill>
                  <a:schemeClr val="accent3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hoặc</a:t>
            </a:r>
            <a:r>
              <a:rPr lang="en-US" dirty="0">
                <a:solidFill>
                  <a:schemeClr val="accent3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SĐT: 0922 645 654</a:t>
            </a:r>
          </a:p>
        </p:txBody>
      </p:sp>
      <p:pic>
        <p:nvPicPr>
          <p:cNvPr id="11" name="Picture 10" descr="A picture containing diagram&#10;&#10;Description automatically generated">
            <a:extLst>
              <a:ext uri="{FF2B5EF4-FFF2-40B4-BE49-F238E27FC236}">
                <a16:creationId xmlns:a16="http://schemas.microsoft.com/office/drawing/2014/main" id="{46912C1E-502F-41D4-AC91-A856423FA533}"/>
              </a:ext>
            </a:extLst>
          </p:cNvPr>
          <p:cNvPicPr>
            <a:picLocks noChangeAspect="1"/>
          </p:cNvPicPr>
          <p:nvPr userDrawn="1"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0116800" y="-12661900"/>
            <a:ext cx="1881378" cy="1625303"/>
          </a:xfrm>
          <a:prstGeom prst="rect">
            <a:avLst/>
          </a:prstGeom>
        </p:spPr>
      </p:pic>
      <p:pic>
        <p:nvPicPr>
          <p:cNvPr id="12" name="Picture 11" descr="A picture containing diagram&#10;&#10;Description automatically generated">
            <a:extLst>
              <a:ext uri="{FF2B5EF4-FFF2-40B4-BE49-F238E27FC236}">
                <a16:creationId xmlns:a16="http://schemas.microsoft.com/office/drawing/2014/main" id="{16E61464-8C6C-4C74-949F-EC93329D312A}"/>
              </a:ext>
            </a:extLst>
          </p:cNvPr>
          <p:cNvPicPr>
            <a:picLocks noChangeAspect="1"/>
          </p:cNvPicPr>
          <p:nvPr userDrawn="1"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2004000" y="-12661900"/>
            <a:ext cx="1881378" cy="1625303"/>
          </a:xfrm>
          <a:prstGeom prst="rect">
            <a:avLst/>
          </a:prstGeom>
        </p:spPr>
      </p:pic>
      <p:pic>
        <p:nvPicPr>
          <p:cNvPr id="13" name="Picture 12" descr="A picture containing diagram&#10;&#10;Description automatically generated">
            <a:extLst>
              <a:ext uri="{FF2B5EF4-FFF2-40B4-BE49-F238E27FC236}">
                <a16:creationId xmlns:a16="http://schemas.microsoft.com/office/drawing/2014/main" id="{88A83D4A-DC72-43A3-80FD-41F9E3701183}"/>
              </a:ext>
            </a:extLst>
          </p:cNvPr>
          <p:cNvPicPr>
            <a:picLocks noChangeAspect="1"/>
          </p:cNvPicPr>
          <p:nvPr userDrawn="1"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0116800" y="19138900"/>
            <a:ext cx="1881378" cy="1625303"/>
          </a:xfrm>
          <a:prstGeom prst="rect">
            <a:avLst/>
          </a:prstGeom>
        </p:spPr>
      </p:pic>
      <p:pic>
        <p:nvPicPr>
          <p:cNvPr id="14" name="Picture 13" descr="A picture containing diagram&#10;&#10;Description automatically generated">
            <a:extLst>
              <a:ext uri="{FF2B5EF4-FFF2-40B4-BE49-F238E27FC236}">
                <a16:creationId xmlns:a16="http://schemas.microsoft.com/office/drawing/2014/main" id="{E75EF986-7FA1-4AED-81D4-ED21F98A37A8}"/>
              </a:ext>
            </a:extLst>
          </p:cNvPr>
          <p:cNvPicPr>
            <a:picLocks noChangeAspect="1"/>
          </p:cNvPicPr>
          <p:nvPr userDrawn="1"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2004000" y="19138900"/>
            <a:ext cx="1881378" cy="162530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7994961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th-TH"/>
      </a:defPPr>
      <a:lvl1pPr marL="0" algn="l" defTabSz="914400" rtl="0" eaLnBrk="1" latinLnBrk="0" hangingPunct="1"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2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2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2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2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2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2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2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7" Type="http://schemas.openxmlformats.org/officeDocument/2006/relationships/hyperlink" Target="https://www.facebook.com/teamKTUTS" TargetMode="External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6.png"/><Relationship Id="rId5" Type="http://schemas.openxmlformats.org/officeDocument/2006/relationships/image" Target="../media/image5.png"/><Relationship Id="rId4" Type="http://schemas.openxmlformats.org/officeDocument/2006/relationships/image" Target="../media/image4.sv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hyperlink" Target="https://www.facebook.com/teamKTUTS" TargetMode="External"/><Relationship Id="rId2" Type="http://schemas.openxmlformats.org/officeDocument/2006/relationships/image" Target="../media/image8.png"/><Relationship Id="rId1" Type="http://schemas.openxmlformats.org/officeDocument/2006/relationships/slideLayout" Target="../slideLayouts/slideLayout1.xml"/></Relationships>
</file>

<file path=ppt/slides/_rels/slide11.xml.rels><?xml version="1.0" encoding="UTF-8" standalone="yes"?>
<Relationships xmlns="http://schemas.openxmlformats.org/package/2006/relationships"><Relationship Id="rId8" Type="http://schemas.openxmlformats.org/officeDocument/2006/relationships/image" Target="../media/image17.png"/><Relationship Id="rId3" Type="http://schemas.openxmlformats.org/officeDocument/2006/relationships/image" Target="../media/image18.png"/><Relationship Id="rId7" Type="http://schemas.openxmlformats.org/officeDocument/2006/relationships/slide" Target="slide2.xml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2.png"/><Relationship Id="rId5" Type="http://schemas.openxmlformats.org/officeDocument/2006/relationships/image" Target="../media/image11.png"/><Relationship Id="rId10" Type="http://schemas.openxmlformats.org/officeDocument/2006/relationships/hyperlink" Target="https://www.facebook.com/teamKTUTS" TargetMode="External"/><Relationship Id="rId4" Type="http://schemas.openxmlformats.org/officeDocument/2006/relationships/image" Target="../media/image5.png"/><Relationship Id="rId9" Type="http://schemas.microsoft.com/office/2007/relationships/hdphoto" Target="../media/hdphoto2.wdp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hyperlink" Target="https://www.facebook.com/teamKTUTS" TargetMode="External"/><Relationship Id="rId1" Type="http://schemas.openxmlformats.org/officeDocument/2006/relationships/slideLayout" Target="../slideLayouts/slideLayout1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png"/><Relationship Id="rId2" Type="http://schemas.openxmlformats.org/officeDocument/2006/relationships/image" Target="../media/image21.png"/><Relationship Id="rId1" Type="http://schemas.openxmlformats.org/officeDocument/2006/relationships/slideLayout" Target="../slideLayouts/slideLayout1.xml"/><Relationship Id="rId4" Type="http://schemas.openxmlformats.org/officeDocument/2006/relationships/hyperlink" Target="https://www.facebook.com/teamKTUTS" TargetMode="Externa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hyperlink" Target="https://www.facebook.com/teamKTUTS" TargetMode="External"/><Relationship Id="rId1" Type="http://schemas.openxmlformats.org/officeDocument/2006/relationships/slideLayout" Target="../slideLayouts/slideLayout1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1.xml"/><Relationship Id="rId6" Type="http://schemas.openxmlformats.org/officeDocument/2006/relationships/hyperlink" Target="https://www.facebook.com/teamKTUTS" TargetMode="External"/><Relationship Id="rId5" Type="http://schemas.openxmlformats.org/officeDocument/2006/relationships/image" Target="../media/image14.png"/><Relationship Id="rId4" Type="http://schemas.openxmlformats.org/officeDocument/2006/relationships/image" Target="../media/image22.png"/></Relationships>
</file>

<file path=ppt/slides/_rels/slide2.xml.rels><?xml version="1.0" encoding="UTF-8" standalone="yes"?>
<Relationships xmlns="http://schemas.openxmlformats.org/package/2006/relationships"><Relationship Id="rId8" Type="http://schemas.openxmlformats.org/officeDocument/2006/relationships/image" Target="../media/image8.png"/><Relationship Id="rId3" Type="http://schemas.openxmlformats.org/officeDocument/2006/relationships/slide" Target="slide7.xml"/><Relationship Id="rId7" Type="http://schemas.openxmlformats.org/officeDocument/2006/relationships/image" Target="../media/image7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Relationship Id="rId6" Type="http://schemas.openxmlformats.org/officeDocument/2006/relationships/slide" Target="slide12.xml"/><Relationship Id="rId5" Type="http://schemas.openxmlformats.org/officeDocument/2006/relationships/slide" Target="slide3.xml"/><Relationship Id="rId4" Type="http://schemas.openxmlformats.org/officeDocument/2006/relationships/slide" Target="slide10.xml"/><Relationship Id="rId9" Type="http://schemas.openxmlformats.org/officeDocument/2006/relationships/hyperlink" Target="https://www.facebook.com/teamKTUTS" TargetMode="Externa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hyperlink" Target="https://www.facebook.com/teamKTUTS" TargetMode="External"/><Relationship Id="rId1" Type="http://schemas.openxmlformats.org/officeDocument/2006/relationships/slideLayout" Target="../slideLayouts/slideLayout1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hyperlink" Target="https://www.youtube.com/watch?v=PDrlbFzvbo0" TargetMode="External"/><Relationship Id="rId1" Type="http://schemas.openxmlformats.org/officeDocument/2006/relationships/slideLayout" Target="../slideLayouts/slideLayout1.xml"/><Relationship Id="rId5" Type="http://schemas.openxmlformats.org/officeDocument/2006/relationships/hyperlink" Target="https://www.facebook.com/teamKTUTS" TargetMode="External"/><Relationship Id="rId4" Type="http://schemas.openxmlformats.org/officeDocument/2006/relationships/hyperlink" Target="https://www.youtube.com/watch?v=Cd3E5dWunKo&amp;feature=emb_logo" TargetMode="Externa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7" Type="http://schemas.openxmlformats.org/officeDocument/2006/relationships/hyperlink" Target="https://www.facebook.com/teamKTUTS" TargetMode="External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2.png"/><Relationship Id="rId5" Type="http://schemas.openxmlformats.org/officeDocument/2006/relationships/image" Target="../media/image11.png"/><Relationship Id="rId4" Type="http://schemas.openxmlformats.org/officeDocument/2006/relationships/image" Target="../media/image5.png"/></Relationships>
</file>

<file path=ppt/slides/_rels/slide6.xml.rels><?xml version="1.0" encoding="UTF-8" standalone="yes"?>
<Relationships xmlns="http://schemas.openxmlformats.org/package/2006/relationships"><Relationship Id="rId8" Type="http://schemas.openxmlformats.org/officeDocument/2006/relationships/hyperlink" Target="https://www.facebook.com/teamKTUTS" TargetMode="External"/><Relationship Id="rId3" Type="http://schemas.openxmlformats.org/officeDocument/2006/relationships/image" Target="../media/image13.png"/><Relationship Id="rId7" Type="http://schemas.openxmlformats.org/officeDocument/2006/relationships/image" Target="../media/image16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15.png"/><Relationship Id="rId11" Type="http://schemas.microsoft.com/office/2007/relationships/hdphoto" Target="../media/hdphoto2.wdp"/><Relationship Id="rId5" Type="http://schemas.openxmlformats.org/officeDocument/2006/relationships/image" Target="../media/image14.png"/><Relationship Id="rId10" Type="http://schemas.openxmlformats.org/officeDocument/2006/relationships/image" Target="../media/image17.png"/><Relationship Id="rId4" Type="http://schemas.microsoft.com/office/2007/relationships/hdphoto" Target="../media/hdphoto1.wdp"/><Relationship Id="rId9" Type="http://schemas.openxmlformats.org/officeDocument/2006/relationships/slide" Target="slide2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hyperlink" Target="https://www.facebook.com/teamKTUTS" TargetMode="External"/><Relationship Id="rId1" Type="http://schemas.openxmlformats.org/officeDocument/2006/relationships/slideLayout" Target="../slideLayouts/slideLayout1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png"/><Relationship Id="rId7" Type="http://schemas.openxmlformats.org/officeDocument/2006/relationships/hyperlink" Target="https://www.facebook.com/teamKTUTS" TargetMode="External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2.png"/><Relationship Id="rId5" Type="http://schemas.openxmlformats.org/officeDocument/2006/relationships/image" Target="../media/image11.png"/><Relationship Id="rId4" Type="http://schemas.openxmlformats.org/officeDocument/2006/relationships/image" Target="../media/image5.png"/></Relationships>
</file>

<file path=ppt/slides/_rels/slide9.xml.rels><?xml version="1.0" encoding="UTF-8" standalone="yes"?>
<Relationships xmlns="http://schemas.openxmlformats.org/package/2006/relationships"><Relationship Id="rId8" Type="http://schemas.openxmlformats.org/officeDocument/2006/relationships/image" Target="../media/image17.png"/><Relationship Id="rId3" Type="http://schemas.openxmlformats.org/officeDocument/2006/relationships/audio" Target="../media/audio1.wav"/><Relationship Id="rId7" Type="http://schemas.openxmlformats.org/officeDocument/2006/relationships/slide" Target="slide2.xml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1.xml"/><Relationship Id="rId6" Type="http://schemas.openxmlformats.org/officeDocument/2006/relationships/hyperlink" Target="https://www.facebook.com/teamKTUTS" TargetMode="External"/><Relationship Id="rId5" Type="http://schemas.openxmlformats.org/officeDocument/2006/relationships/image" Target="../media/image20.png"/><Relationship Id="rId4" Type="http://schemas.openxmlformats.org/officeDocument/2006/relationships/image" Target="../media/image19.png"/><Relationship Id="rId9" Type="http://schemas.microsoft.com/office/2007/relationships/hdphoto" Target="../media/hdphoto2.wdp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30" name="Graphic 1625">
            <a:extLst>
              <a:ext uri="{FF2B5EF4-FFF2-40B4-BE49-F238E27FC236}">
                <a16:creationId xmlns:a16="http://schemas.microsoft.com/office/drawing/2014/main" id="{E520B2FF-7978-4CC2-B8CD-9EDC8AC06A35}"/>
              </a:ext>
            </a:extLst>
          </p:cNvPr>
          <p:cNvGrpSpPr/>
          <p:nvPr/>
        </p:nvGrpSpPr>
        <p:grpSpPr>
          <a:xfrm rot="13823465">
            <a:off x="231590" y="-1245623"/>
            <a:ext cx="3792617" cy="4863729"/>
            <a:chOff x="5360337" y="2043051"/>
            <a:chExt cx="2009355" cy="2629282"/>
          </a:xfrm>
        </p:grpSpPr>
        <p:sp>
          <p:nvSpPr>
            <p:cNvPr id="1631" name="Freeform: Shape 1630">
              <a:extLst>
                <a:ext uri="{FF2B5EF4-FFF2-40B4-BE49-F238E27FC236}">
                  <a16:creationId xmlns:a16="http://schemas.microsoft.com/office/drawing/2014/main" id="{044D41F4-8F81-4D7C-834A-FB5B05A8B768}"/>
                </a:ext>
              </a:extLst>
            </p:cNvPr>
            <p:cNvSpPr/>
            <p:nvPr/>
          </p:nvSpPr>
          <p:spPr>
            <a:xfrm>
              <a:off x="5360337" y="2043432"/>
              <a:ext cx="2008949" cy="2628901"/>
            </a:xfrm>
            <a:custGeom>
              <a:avLst/>
              <a:gdLst>
                <a:gd name="connsiteX0" fmla="*/ 2002392 w 2008949"/>
                <a:gd name="connsiteY0" fmla="*/ 517363 h 2628901"/>
                <a:gd name="connsiteX1" fmla="*/ 2002297 w 2008949"/>
                <a:gd name="connsiteY1" fmla="*/ 519173 h 2628901"/>
                <a:gd name="connsiteX2" fmla="*/ 2002011 w 2008949"/>
                <a:gd name="connsiteY2" fmla="*/ 519363 h 2628901"/>
                <a:gd name="connsiteX3" fmla="*/ 1929145 w 2008949"/>
                <a:gd name="connsiteY3" fmla="*/ 668525 h 2628901"/>
                <a:gd name="connsiteX4" fmla="*/ 1899332 w 2008949"/>
                <a:gd name="connsiteY4" fmla="*/ 691575 h 2628901"/>
                <a:gd name="connsiteX5" fmla="*/ 1899236 w 2008949"/>
                <a:gd name="connsiteY5" fmla="*/ 692432 h 2628901"/>
                <a:gd name="connsiteX6" fmla="*/ 1898379 w 2008949"/>
                <a:gd name="connsiteY6" fmla="*/ 692337 h 2628901"/>
                <a:gd name="connsiteX7" fmla="*/ 1710641 w 2008949"/>
                <a:gd name="connsiteY7" fmla="*/ 758345 h 2628901"/>
                <a:gd name="connsiteX8" fmla="*/ 1587864 w 2008949"/>
                <a:gd name="connsiteY8" fmla="*/ 809209 h 2628901"/>
                <a:gd name="connsiteX9" fmla="*/ 1485470 w 2008949"/>
                <a:gd name="connsiteY9" fmla="*/ 899982 h 2628901"/>
                <a:gd name="connsiteX10" fmla="*/ 1412414 w 2008949"/>
                <a:gd name="connsiteY10" fmla="*/ 991041 h 2628901"/>
                <a:gd name="connsiteX11" fmla="*/ 1325641 w 2008949"/>
                <a:gd name="connsiteY11" fmla="*/ 1100293 h 2628901"/>
                <a:gd name="connsiteX12" fmla="*/ 1135331 w 2008949"/>
                <a:gd name="connsiteY12" fmla="*/ 1334417 h 2628901"/>
                <a:gd name="connsiteX13" fmla="*/ 449245 w 2008949"/>
                <a:gd name="connsiteY13" fmla="*/ 2184143 h 2628901"/>
                <a:gd name="connsiteX14" fmla="*/ 231409 w 2008949"/>
                <a:gd name="connsiteY14" fmla="*/ 2464940 h 2628901"/>
                <a:gd name="connsiteX15" fmla="*/ 173878 w 2008949"/>
                <a:gd name="connsiteY15" fmla="*/ 2546283 h 2628901"/>
                <a:gd name="connsiteX16" fmla="*/ 160447 w 2008949"/>
                <a:gd name="connsiteY16" fmla="*/ 2569334 h 2628901"/>
                <a:gd name="connsiteX17" fmla="*/ 161114 w 2008949"/>
                <a:gd name="connsiteY17" fmla="*/ 2584955 h 2628901"/>
                <a:gd name="connsiteX18" fmla="*/ 148922 w 2008949"/>
                <a:gd name="connsiteY18" fmla="*/ 2627151 h 2628901"/>
                <a:gd name="connsiteX19" fmla="*/ 143588 w 2008949"/>
                <a:gd name="connsiteY19" fmla="*/ 2628389 h 2628901"/>
                <a:gd name="connsiteX20" fmla="*/ 999 w 2008949"/>
                <a:gd name="connsiteY20" fmla="*/ 2529234 h 2628901"/>
                <a:gd name="connsiteX21" fmla="*/ 523 w 2008949"/>
                <a:gd name="connsiteY21" fmla="*/ 2524566 h 2628901"/>
                <a:gd name="connsiteX22" fmla="*/ 63197 w 2008949"/>
                <a:gd name="connsiteY22" fmla="*/ 2479799 h 2628901"/>
                <a:gd name="connsiteX23" fmla="*/ 231123 w 2008949"/>
                <a:gd name="connsiteY23" fmla="*/ 2291299 h 2628901"/>
                <a:gd name="connsiteX24" fmla="*/ 529256 w 2008949"/>
                <a:gd name="connsiteY24" fmla="*/ 1924777 h 2628901"/>
                <a:gd name="connsiteX25" fmla="*/ 1053893 w 2008949"/>
                <a:gd name="connsiteY25" fmla="*/ 1272124 h 2628901"/>
                <a:gd name="connsiteX26" fmla="*/ 1054083 w 2008949"/>
                <a:gd name="connsiteY26" fmla="*/ 1270790 h 2628901"/>
                <a:gd name="connsiteX27" fmla="*/ 1054845 w 2008949"/>
                <a:gd name="connsiteY27" fmla="*/ 1270981 h 2628901"/>
                <a:gd name="connsiteX28" fmla="*/ 1140094 w 2008949"/>
                <a:gd name="connsiteY28" fmla="*/ 1164872 h 2628901"/>
                <a:gd name="connsiteX29" fmla="*/ 1139998 w 2008949"/>
                <a:gd name="connsiteY29" fmla="*/ 1164587 h 2628901"/>
                <a:gd name="connsiteX30" fmla="*/ 1140380 w 2008949"/>
                <a:gd name="connsiteY30" fmla="*/ 1164587 h 2628901"/>
                <a:gd name="connsiteX31" fmla="*/ 1229915 w 2008949"/>
                <a:gd name="connsiteY31" fmla="*/ 1053144 h 2628901"/>
                <a:gd name="connsiteX32" fmla="*/ 1231153 w 2008949"/>
                <a:gd name="connsiteY32" fmla="*/ 1051620 h 2628901"/>
                <a:gd name="connsiteX33" fmla="*/ 1329165 w 2008949"/>
                <a:gd name="connsiteY33" fmla="*/ 929700 h 2628901"/>
                <a:gd name="connsiteX34" fmla="*/ 1531952 w 2008949"/>
                <a:gd name="connsiteY34" fmla="*/ 714721 h 2628901"/>
                <a:gd name="connsiteX35" fmla="*/ 1644157 w 2008949"/>
                <a:gd name="connsiteY35" fmla="*/ 666048 h 2628901"/>
                <a:gd name="connsiteX36" fmla="*/ 1767505 w 2008949"/>
                <a:gd name="connsiteY36" fmla="*/ 641283 h 2628901"/>
                <a:gd name="connsiteX37" fmla="*/ 1894664 w 2008949"/>
                <a:gd name="connsiteY37" fmla="*/ 533174 h 2628901"/>
                <a:gd name="connsiteX38" fmla="*/ 1912762 w 2008949"/>
                <a:gd name="connsiteY38" fmla="*/ 363439 h 2628901"/>
                <a:gd name="connsiteX39" fmla="*/ 1636918 w 2008949"/>
                <a:gd name="connsiteY39" fmla="*/ 101216 h 2628901"/>
                <a:gd name="connsiteX40" fmla="*/ 1400888 w 2008949"/>
                <a:gd name="connsiteY40" fmla="*/ 243614 h 2628901"/>
                <a:gd name="connsiteX41" fmla="*/ 1298114 w 2008949"/>
                <a:gd name="connsiteY41" fmla="*/ 362201 h 2628901"/>
                <a:gd name="connsiteX42" fmla="*/ 1231057 w 2008949"/>
                <a:gd name="connsiteY42" fmla="*/ 482882 h 2628901"/>
                <a:gd name="connsiteX43" fmla="*/ 1230581 w 2008949"/>
                <a:gd name="connsiteY43" fmla="*/ 482787 h 2628901"/>
                <a:gd name="connsiteX44" fmla="*/ 1150381 w 2008949"/>
                <a:gd name="connsiteY44" fmla="*/ 460499 h 2628901"/>
                <a:gd name="connsiteX45" fmla="*/ 1121901 w 2008949"/>
                <a:gd name="connsiteY45" fmla="*/ 400872 h 2628901"/>
                <a:gd name="connsiteX46" fmla="*/ 1163620 w 2008949"/>
                <a:gd name="connsiteY46" fmla="*/ 374774 h 2628901"/>
                <a:gd name="connsiteX47" fmla="*/ 1208864 w 2008949"/>
                <a:gd name="connsiteY47" fmla="*/ 332197 h 2628901"/>
                <a:gd name="connsiteX48" fmla="*/ 1355454 w 2008949"/>
                <a:gd name="connsiteY48" fmla="*/ 146269 h 2628901"/>
                <a:gd name="connsiteX49" fmla="*/ 1355359 w 2008949"/>
                <a:gd name="connsiteY49" fmla="*/ 145888 h 2628901"/>
                <a:gd name="connsiteX50" fmla="*/ 1355835 w 2008949"/>
                <a:gd name="connsiteY50" fmla="*/ 145888 h 2628901"/>
                <a:gd name="connsiteX51" fmla="*/ 1376409 w 2008949"/>
                <a:gd name="connsiteY51" fmla="*/ 125600 h 2628901"/>
                <a:gd name="connsiteX52" fmla="*/ 1598056 w 2008949"/>
                <a:gd name="connsiteY52" fmla="*/ 5680 h 2628901"/>
                <a:gd name="connsiteX53" fmla="*/ 1661397 w 2008949"/>
                <a:gd name="connsiteY53" fmla="*/ 2060 h 2628901"/>
                <a:gd name="connsiteX54" fmla="*/ 1665112 w 2008949"/>
                <a:gd name="connsiteY54" fmla="*/ 822 h 2628901"/>
                <a:gd name="connsiteX55" fmla="*/ 1666064 w 2008949"/>
                <a:gd name="connsiteY55" fmla="*/ 2441 h 2628901"/>
                <a:gd name="connsiteX56" fmla="*/ 1794080 w 2008949"/>
                <a:gd name="connsiteY56" fmla="*/ 38446 h 2628901"/>
                <a:gd name="connsiteX57" fmla="*/ 1990010 w 2008949"/>
                <a:gd name="connsiteY57" fmla="*/ 314385 h 2628901"/>
                <a:gd name="connsiteX58" fmla="*/ 1990105 w 2008949"/>
                <a:gd name="connsiteY58" fmla="*/ 314385 h 2628901"/>
                <a:gd name="connsiteX59" fmla="*/ 1990010 w 2008949"/>
                <a:gd name="connsiteY59" fmla="*/ 314480 h 2628901"/>
                <a:gd name="connsiteX60" fmla="*/ 1996391 w 2008949"/>
                <a:gd name="connsiteY60" fmla="*/ 334769 h 2628901"/>
                <a:gd name="connsiteX61" fmla="*/ 2002392 w 2008949"/>
                <a:gd name="connsiteY61" fmla="*/ 517363 h 26289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2008949" h="2628901">
                  <a:moveTo>
                    <a:pt x="2002392" y="517363"/>
                  </a:moveTo>
                  <a:cubicBezTo>
                    <a:pt x="2002392" y="518030"/>
                    <a:pt x="2002773" y="518601"/>
                    <a:pt x="2002297" y="519173"/>
                  </a:cubicBezTo>
                  <a:cubicBezTo>
                    <a:pt x="2002202" y="519268"/>
                    <a:pt x="2002106" y="519173"/>
                    <a:pt x="2002011" y="519363"/>
                  </a:cubicBezTo>
                  <a:cubicBezTo>
                    <a:pt x="1991629" y="574703"/>
                    <a:pt x="1969054" y="626900"/>
                    <a:pt x="1929145" y="668525"/>
                  </a:cubicBezTo>
                  <a:cubicBezTo>
                    <a:pt x="1920096" y="677954"/>
                    <a:pt x="1909523" y="684336"/>
                    <a:pt x="1899332" y="691575"/>
                  </a:cubicBezTo>
                  <a:cubicBezTo>
                    <a:pt x="1899046" y="691861"/>
                    <a:pt x="1899617" y="692337"/>
                    <a:pt x="1899236" y="692432"/>
                  </a:cubicBezTo>
                  <a:cubicBezTo>
                    <a:pt x="1898951" y="692432"/>
                    <a:pt x="1898569" y="692337"/>
                    <a:pt x="1898379" y="692337"/>
                  </a:cubicBezTo>
                  <a:cubicBezTo>
                    <a:pt x="1843705" y="730723"/>
                    <a:pt x="1775411" y="742724"/>
                    <a:pt x="1710641" y="758345"/>
                  </a:cubicBezTo>
                  <a:cubicBezTo>
                    <a:pt x="1666922" y="768918"/>
                    <a:pt x="1625583" y="784158"/>
                    <a:pt x="1587864" y="809209"/>
                  </a:cubicBezTo>
                  <a:cubicBezTo>
                    <a:pt x="1549669" y="834545"/>
                    <a:pt x="1515950" y="865883"/>
                    <a:pt x="1485470" y="899982"/>
                  </a:cubicBezTo>
                  <a:cubicBezTo>
                    <a:pt x="1459753" y="928843"/>
                    <a:pt x="1434321" y="959132"/>
                    <a:pt x="1412414" y="991041"/>
                  </a:cubicBezTo>
                  <a:cubicBezTo>
                    <a:pt x="1386124" y="1029236"/>
                    <a:pt x="1354882" y="1064288"/>
                    <a:pt x="1325641" y="1100293"/>
                  </a:cubicBezTo>
                  <a:cubicBezTo>
                    <a:pt x="1262204" y="1178303"/>
                    <a:pt x="1198768" y="1256312"/>
                    <a:pt x="1135331" y="1334417"/>
                  </a:cubicBezTo>
                  <a:cubicBezTo>
                    <a:pt x="905684" y="1616929"/>
                    <a:pt x="675464" y="1898964"/>
                    <a:pt x="449245" y="2184143"/>
                  </a:cubicBezTo>
                  <a:cubicBezTo>
                    <a:pt x="375617" y="2276916"/>
                    <a:pt x="301989" y="2369785"/>
                    <a:pt x="231409" y="2464940"/>
                  </a:cubicBezTo>
                  <a:cubicBezTo>
                    <a:pt x="211692" y="2491610"/>
                    <a:pt x="191785" y="2518375"/>
                    <a:pt x="173878" y="2546283"/>
                  </a:cubicBezTo>
                  <a:cubicBezTo>
                    <a:pt x="169115" y="2553713"/>
                    <a:pt x="164162" y="2561333"/>
                    <a:pt x="160447" y="2569334"/>
                  </a:cubicBezTo>
                  <a:cubicBezTo>
                    <a:pt x="157590" y="2575430"/>
                    <a:pt x="159781" y="2577716"/>
                    <a:pt x="161114" y="2584955"/>
                  </a:cubicBezTo>
                  <a:cubicBezTo>
                    <a:pt x="163781" y="2600195"/>
                    <a:pt x="156066" y="2614387"/>
                    <a:pt x="148922" y="2627151"/>
                  </a:cubicBezTo>
                  <a:cubicBezTo>
                    <a:pt x="147779" y="2629151"/>
                    <a:pt x="145398" y="2629246"/>
                    <a:pt x="143588" y="2628389"/>
                  </a:cubicBezTo>
                  <a:cubicBezTo>
                    <a:pt x="92915" y="2604386"/>
                    <a:pt x="39861" y="2570001"/>
                    <a:pt x="999" y="2529234"/>
                  </a:cubicBezTo>
                  <a:cubicBezTo>
                    <a:pt x="-239" y="2527900"/>
                    <a:pt x="-239" y="2526090"/>
                    <a:pt x="523" y="2524566"/>
                  </a:cubicBezTo>
                  <a:cubicBezTo>
                    <a:pt x="14048" y="2497801"/>
                    <a:pt x="43004" y="2497896"/>
                    <a:pt x="63197" y="2479799"/>
                  </a:cubicBezTo>
                  <a:cubicBezTo>
                    <a:pt x="125395" y="2423982"/>
                    <a:pt x="177783" y="2355307"/>
                    <a:pt x="231123" y="2291299"/>
                  </a:cubicBezTo>
                  <a:cubicBezTo>
                    <a:pt x="331993" y="2170332"/>
                    <a:pt x="430672" y="2047554"/>
                    <a:pt x="529256" y="1924777"/>
                  </a:cubicBezTo>
                  <a:cubicBezTo>
                    <a:pt x="704039" y="1707131"/>
                    <a:pt x="879014" y="1489675"/>
                    <a:pt x="1053893" y="1272124"/>
                  </a:cubicBezTo>
                  <a:cubicBezTo>
                    <a:pt x="1054178" y="1271552"/>
                    <a:pt x="1053416" y="1270790"/>
                    <a:pt x="1054083" y="1270790"/>
                  </a:cubicBezTo>
                  <a:cubicBezTo>
                    <a:pt x="1054369" y="1270790"/>
                    <a:pt x="1054559" y="1270981"/>
                    <a:pt x="1054845" y="1270981"/>
                  </a:cubicBezTo>
                  <a:cubicBezTo>
                    <a:pt x="1083230" y="1235643"/>
                    <a:pt x="1111614" y="1200210"/>
                    <a:pt x="1140094" y="1164872"/>
                  </a:cubicBezTo>
                  <a:cubicBezTo>
                    <a:pt x="1140189" y="1164777"/>
                    <a:pt x="1139903" y="1164682"/>
                    <a:pt x="1139998" y="1164587"/>
                  </a:cubicBezTo>
                  <a:cubicBezTo>
                    <a:pt x="1140094" y="1164491"/>
                    <a:pt x="1140284" y="1164587"/>
                    <a:pt x="1140380" y="1164587"/>
                  </a:cubicBezTo>
                  <a:cubicBezTo>
                    <a:pt x="1170288" y="1127439"/>
                    <a:pt x="1200101" y="1090292"/>
                    <a:pt x="1229915" y="1053144"/>
                  </a:cubicBezTo>
                  <a:cubicBezTo>
                    <a:pt x="1230010" y="1052287"/>
                    <a:pt x="1230391" y="1052096"/>
                    <a:pt x="1231153" y="1051620"/>
                  </a:cubicBezTo>
                  <a:cubicBezTo>
                    <a:pt x="1263919" y="1011044"/>
                    <a:pt x="1296399" y="970277"/>
                    <a:pt x="1329165" y="929700"/>
                  </a:cubicBezTo>
                  <a:cubicBezTo>
                    <a:pt x="1390697" y="853500"/>
                    <a:pt x="1451847" y="772823"/>
                    <a:pt x="1531952" y="714721"/>
                  </a:cubicBezTo>
                  <a:cubicBezTo>
                    <a:pt x="1565480" y="690337"/>
                    <a:pt x="1603961" y="675573"/>
                    <a:pt x="1644157" y="666048"/>
                  </a:cubicBezTo>
                  <a:cubicBezTo>
                    <a:pt x="1684828" y="656428"/>
                    <a:pt x="1727501" y="653475"/>
                    <a:pt x="1767505" y="641283"/>
                  </a:cubicBezTo>
                  <a:cubicBezTo>
                    <a:pt x="1823322" y="624233"/>
                    <a:pt x="1869899" y="586514"/>
                    <a:pt x="1894664" y="533174"/>
                  </a:cubicBezTo>
                  <a:cubicBezTo>
                    <a:pt x="1919048" y="480692"/>
                    <a:pt x="1923239" y="419922"/>
                    <a:pt x="1912762" y="363439"/>
                  </a:cubicBezTo>
                  <a:cubicBezTo>
                    <a:pt x="1888949" y="234566"/>
                    <a:pt x="1781412" y="92453"/>
                    <a:pt x="1636918" y="101216"/>
                  </a:cubicBezTo>
                  <a:cubicBezTo>
                    <a:pt x="1538715" y="107216"/>
                    <a:pt x="1462324" y="172463"/>
                    <a:pt x="1400888" y="243614"/>
                  </a:cubicBezTo>
                  <a:cubicBezTo>
                    <a:pt x="1366694" y="283238"/>
                    <a:pt x="1332785" y="322958"/>
                    <a:pt x="1298114" y="362201"/>
                  </a:cubicBezTo>
                  <a:cubicBezTo>
                    <a:pt x="1266490" y="397919"/>
                    <a:pt x="1247155" y="438305"/>
                    <a:pt x="1231057" y="482882"/>
                  </a:cubicBezTo>
                  <a:cubicBezTo>
                    <a:pt x="1230962" y="483168"/>
                    <a:pt x="1230772" y="482597"/>
                    <a:pt x="1230581" y="482787"/>
                  </a:cubicBezTo>
                  <a:cubicBezTo>
                    <a:pt x="1223533" y="523364"/>
                    <a:pt x="1163811" y="473453"/>
                    <a:pt x="1150381" y="460499"/>
                  </a:cubicBezTo>
                  <a:cubicBezTo>
                    <a:pt x="1138189" y="448688"/>
                    <a:pt x="1107328" y="420875"/>
                    <a:pt x="1121901" y="400872"/>
                  </a:cubicBezTo>
                  <a:cubicBezTo>
                    <a:pt x="1132093" y="386966"/>
                    <a:pt x="1149905" y="384203"/>
                    <a:pt x="1163620" y="374774"/>
                  </a:cubicBezTo>
                  <a:cubicBezTo>
                    <a:pt x="1180765" y="362963"/>
                    <a:pt x="1195529" y="348104"/>
                    <a:pt x="1208864" y="332197"/>
                  </a:cubicBezTo>
                  <a:cubicBezTo>
                    <a:pt x="1259632" y="271713"/>
                    <a:pt x="1298780" y="201514"/>
                    <a:pt x="1355454" y="146269"/>
                  </a:cubicBezTo>
                  <a:cubicBezTo>
                    <a:pt x="1355549" y="146174"/>
                    <a:pt x="1355073" y="145983"/>
                    <a:pt x="1355359" y="145888"/>
                  </a:cubicBezTo>
                  <a:cubicBezTo>
                    <a:pt x="1355549" y="145793"/>
                    <a:pt x="1355740" y="145888"/>
                    <a:pt x="1355835" y="145888"/>
                  </a:cubicBezTo>
                  <a:cubicBezTo>
                    <a:pt x="1362788" y="139125"/>
                    <a:pt x="1368884" y="131791"/>
                    <a:pt x="1376409" y="125600"/>
                  </a:cubicBezTo>
                  <a:cubicBezTo>
                    <a:pt x="1440607" y="72736"/>
                    <a:pt x="1514426" y="20348"/>
                    <a:pt x="1598056" y="5680"/>
                  </a:cubicBezTo>
                  <a:cubicBezTo>
                    <a:pt x="1619011" y="2060"/>
                    <a:pt x="1640252" y="1394"/>
                    <a:pt x="1661397" y="2060"/>
                  </a:cubicBezTo>
                  <a:cubicBezTo>
                    <a:pt x="1661969" y="346"/>
                    <a:pt x="1663493" y="-892"/>
                    <a:pt x="1665112" y="822"/>
                  </a:cubicBezTo>
                  <a:cubicBezTo>
                    <a:pt x="1665493" y="1203"/>
                    <a:pt x="1665683" y="1965"/>
                    <a:pt x="1666064" y="2441"/>
                  </a:cubicBezTo>
                  <a:cubicBezTo>
                    <a:pt x="1710736" y="4727"/>
                    <a:pt x="1754933" y="15967"/>
                    <a:pt x="1794080" y="38446"/>
                  </a:cubicBezTo>
                  <a:cubicBezTo>
                    <a:pt x="1894664" y="95977"/>
                    <a:pt x="1960387" y="203705"/>
                    <a:pt x="1990010" y="314385"/>
                  </a:cubicBezTo>
                  <a:cubicBezTo>
                    <a:pt x="1990010" y="314480"/>
                    <a:pt x="1990105" y="314385"/>
                    <a:pt x="1990105" y="314385"/>
                  </a:cubicBezTo>
                  <a:cubicBezTo>
                    <a:pt x="1990105" y="314385"/>
                    <a:pt x="1990105" y="314480"/>
                    <a:pt x="1990010" y="314480"/>
                  </a:cubicBezTo>
                  <a:cubicBezTo>
                    <a:pt x="1991819" y="321243"/>
                    <a:pt x="1994962" y="327911"/>
                    <a:pt x="1996391" y="334769"/>
                  </a:cubicBezTo>
                  <a:cubicBezTo>
                    <a:pt x="2009917" y="392871"/>
                    <a:pt x="2013441" y="456974"/>
                    <a:pt x="2002392" y="517363"/>
                  </a:cubicBezTo>
                  <a:close/>
                </a:path>
              </a:pathLst>
            </a:custGeom>
            <a:solidFill>
              <a:srgbClr val="1A171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632" name="Freeform: Shape 1631">
              <a:extLst>
                <a:ext uri="{FF2B5EF4-FFF2-40B4-BE49-F238E27FC236}">
                  <a16:creationId xmlns:a16="http://schemas.microsoft.com/office/drawing/2014/main" id="{CB9420C7-C1D8-41ED-A5A2-F83D531BE812}"/>
                </a:ext>
              </a:extLst>
            </p:cNvPr>
            <p:cNvSpPr/>
            <p:nvPr/>
          </p:nvSpPr>
          <p:spPr>
            <a:xfrm>
              <a:off x="7254144" y="2280189"/>
              <a:ext cx="90677" cy="105727"/>
            </a:xfrm>
            <a:custGeom>
              <a:avLst/>
              <a:gdLst>
                <a:gd name="connsiteX0" fmla="*/ 80010 w 90677"/>
                <a:gd name="connsiteY0" fmla="*/ 91821 h 105727"/>
                <a:gd name="connsiteX1" fmla="*/ 90678 w 90677"/>
                <a:gd name="connsiteY1" fmla="*/ 79343 h 105727"/>
                <a:gd name="connsiteX2" fmla="*/ 62770 w 90677"/>
                <a:gd name="connsiteY2" fmla="*/ 0 h 105727"/>
                <a:gd name="connsiteX3" fmla="*/ 0 w 90677"/>
                <a:gd name="connsiteY3" fmla="*/ 42101 h 105727"/>
                <a:gd name="connsiteX4" fmla="*/ 19050 w 90677"/>
                <a:gd name="connsiteY4" fmla="*/ 94107 h 105727"/>
                <a:gd name="connsiteX5" fmla="*/ 21527 w 90677"/>
                <a:gd name="connsiteY5" fmla="*/ 105728 h 105727"/>
                <a:gd name="connsiteX6" fmla="*/ 59055 w 90677"/>
                <a:gd name="connsiteY6" fmla="*/ 102203 h 105727"/>
                <a:gd name="connsiteX7" fmla="*/ 80010 w 90677"/>
                <a:gd name="connsiteY7" fmla="*/ 91821 h 105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0677" h="105727">
                  <a:moveTo>
                    <a:pt x="80010" y="91821"/>
                  </a:moveTo>
                  <a:cubicBezTo>
                    <a:pt x="84011" y="87916"/>
                    <a:pt x="87059" y="83439"/>
                    <a:pt x="90678" y="79343"/>
                  </a:cubicBezTo>
                  <a:cubicBezTo>
                    <a:pt x="83439" y="52673"/>
                    <a:pt x="74295" y="26003"/>
                    <a:pt x="62770" y="0"/>
                  </a:cubicBezTo>
                  <a:cubicBezTo>
                    <a:pt x="60293" y="30671"/>
                    <a:pt x="29909" y="46958"/>
                    <a:pt x="0" y="42101"/>
                  </a:cubicBezTo>
                  <a:cubicBezTo>
                    <a:pt x="7620" y="59150"/>
                    <a:pt x="14288" y="76581"/>
                    <a:pt x="19050" y="94107"/>
                  </a:cubicBezTo>
                  <a:cubicBezTo>
                    <a:pt x="20098" y="97917"/>
                    <a:pt x="20574" y="101822"/>
                    <a:pt x="21527" y="105728"/>
                  </a:cubicBezTo>
                  <a:cubicBezTo>
                    <a:pt x="34004" y="104584"/>
                    <a:pt x="46768" y="105347"/>
                    <a:pt x="59055" y="102203"/>
                  </a:cubicBezTo>
                  <a:cubicBezTo>
                    <a:pt x="66580" y="100203"/>
                    <a:pt x="74295" y="97346"/>
                    <a:pt x="80010" y="91821"/>
                  </a:cubicBezTo>
                  <a:close/>
                </a:path>
              </a:pathLst>
            </a:custGeom>
            <a:solidFill>
              <a:srgbClr val="164B6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633" name="Freeform: Shape 1632">
              <a:extLst>
                <a:ext uri="{FF2B5EF4-FFF2-40B4-BE49-F238E27FC236}">
                  <a16:creationId xmlns:a16="http://schemas.microsoft.com/office/drawing/2014/main" id="{2F5B1D66-5B68-4DD0-B836-8535C8ACE362}"/>
                </a:ext>
              </a:extLst>
            </p:cNvPr>
            <p:cNvSpPr/>
            <p:nvPr/>
          </p:nvSpPr>
          <p:spPr>
            <a:xfrm>
              <a:off x="5411914" y="4439125"/>
              <a:ext cx="173069" cy="174498"/>
            </a:xfrm>
            <a:custGeom>
              <a:avLst/>
              <a:gdLst>
                <a:gd name="connsiteX0" fmla="*/ 100489 w 173069"/>
                <a:gd name="connsiteY0" fmla="*/ 0 h 174498"/>
                <a:gd name="connsiteX1" fmla="*/ 34766 w 173069"/>
                <a:gd name="connsiteY1" fmla="*/ 72581 h 174498"/>
                <a:gd name="connsiteX2" fmla="*/ 0 w 173069"/>
                <a:gd name="connsiteY2" fmla="*/ 102299 h 174498"/>
                <a:gd name="connsiteX3" fmla="*/ 100298 w 173069"/>
                <a:gd name="connsiteY3" fmla="*/ 174498 h 174498"/>
                <a:gd name="connsiteX4" fmla="*/ 102679 w 173069"/>
                <a:gd name="connsiteY4" fmla="*/ 168783 h 174498"/>
                <a:gd name="connsiteX5" fmla="*/ 115824 w 173069"/>
                <a:gd name="connsiteY5" fmla="*/ 146400 h 174498"/>
                <a:gd name="connsiteX6" fmla="*/ 170402 w 173069"/>
                <a:gd name="connsiteY6" fmla="*/ 69152 h 174498"/>
                <a:gd name="connsiteX7" fmla="*/ 173069 w 173069"/>
                <a:gd name="connsiteY7" fmla="*/ 65818 h 174498"/>
                <a:gd name="connsiteX8" fmla="*/ 100489 w 173069"/>
                <a:gd name="connsiteY8" fmla="*/ 0 h 1744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3069" h="174498">
                  <a:moveTo>
                    <a:pt x="100489" y="0"/>
                  </a:moveTo>
                  <a:cubicBezTo>
                    <a:pt x="78962" y="24575"/>
                    <a:pt x="57626" y="49435"/>
                    <a:pt x="34766" y="72581"/>
                  </a:cubicBezTo>
                  <a:cubicBezTo>
                    <a:pt x="26670" y="80772"/>
                    <a:pt x="13049" y="97536"/>
                    <a:pt x="0" y="102299"/>
                  </a:cubicBezTo>
                  <a:cubicBezTo>
                    <a:pt x="36671" y="120206"/>
                    <a:pt x="73247" y="143923"/>
                    <a:pt x="100298" y="174498"/>
                  </a:cubicBezTo>
                  <a:cubicBezTo>
                    <a:pt x="101060" y="172593"/>
                    <a:pt x="101822" y="170688"/>
                    <a:pt x="102679" y="168783"/>
                  </a:cubicBezTo>
                  <a:cubicBezTo>
                    <a:pt x="106490" y="161068"/>
                    <a:pt x="111157" y="153638"/>
                    <a:pt x="115824" y="146400"/>
                  </a:cubicBezTo>
                  <a:cubicBezTo>
                    <a:pt x="132874" y="119920"/>
                    <a:pt x="151638" y="94488"/>
                    <a:pt x="170402" y="69152"/>
                  </a:cubicBezTo>
                  <a:cubicBezTo>
                    <a:pt x="171260" y="68009"/>
                    <a:pt x="172212" y="66961"/>
                    <a:pt x="173069" y="65818"/>
                  </a:cubicBezTo>
                  <a:cubicBezTo>
                    <a:pt x="163544" y="28670"/>
                    <a:pt x="140589" y="2000"/>
                    <a:pt x="100489" y="0"/>
                  </a:cubicBezTo>
                  <a:close/>
                </a:path>
              </a:pathLst>
            </a:custGeom>
            <a:solidFill>
              <a:srgbClr val="164B6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634" name="Freeform: Shape 1633">
              <a:extLst>
                <a:ext uri="{FF2B5EF4-FFF2-40B4-BE49-F238E27FC236}">
                  <a16:creationId xmlns:a16="http://schemas.microsoft.com/office/drawing/2014/main" id="{8298A52E-E226-4890-9AF9-AD071A88DAE6}"/>
                </a:ext>
              </a:extLst>
            </p:cNvPr>
            <p:cNvSpPr/>
            <p:nvPr/>
          </p:nvSpPr>
          <p:spPr>
            <a:xfrm>
              <a:off x="5369454" y="4542757"/>
              <a:ext cx="144728" cy="120300"/>
            </a:xfrm>
            <a:custGeom>
              <a:avLst/>
              <a:gdLst>
                <a:gd name="connsiteX0" fmla="*/ 142567 w 144728"/>
                <a:gd name="connsiteY0" fmla="*/ 75629 h 120300"/>
                <a:gd name="connsiteX1" fmla="*/ 91037 w 144728"/>
                <a:gd name="connsiteY1" fmla="*/ 31718 h 120300"/>
                <a:gd name="connsiteX2" fmla="*/ 38840 w 144728"/>
                <a:gd name="connsiteY2" fmla="*/ 0 h 120300"/>
                <a:gd name="connsiteX3" fmla="*/ 37792 w 144728"/>
                <a:gd name="connsiteY3" fmla="*/ 381 h 120300"/>
                <a:gd name="connsiteX4" fmla="*/ 1597 w 144728"/>
                <a:gd name="connsiteY4" fmla="*/ 28766 h 120300"/>
                <a:gd name="connsiteX5" fmla="*/ 41030 w 144728"/>
                <a:gd name="connsiteY5" fmla="*/ 61532 h 120300"/>
                <a:gd name="connsiteX6" fmla="*/ 134756 w 144728"/>
                <a:gd name="connsiteY6" fmla="*/ 120301 h 120300"/>
                <a:gd name="connsiteX7" fmla="*/ 143424 w 144728"/>
                <a:gd name="connsiteY7" fmla="*/ 81725 h 120300"/>
                <a:gd name="connsiteX8" fmla="*/ 142567 w 144728"/>
                <a:gd name="connsiteY8" fmla="*/ 75629 h 120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4728" h="120300">
                  <a:moveTo>
                    <a:pt x="142567" y="75629"/>
                  </a:moveTo>
                  <a:cubicBezTo>
                    <a:pt x="125898" y="60198"/>
                    <a:pt x="109801" y="44672"/>
                    <a:pt x="91037" y="31718"/>
                  </a:cubicBezTo>
                  <a:cubicBezTo>
                    <a:pt x="74273" y="20098"/>
                    <a:pt x="56461" y="10192"/>
                    <a:pt x="38840" y="0"/>
                  </a:cubicBezTo>
                  <a:cubicBezTo>
                    <a:pt x="38459" y="95"/>
                    <a:pt x="38173" y="381"/>
                    <a:pt x="37792" y="381"/>
                  </a:cubicBezTo>
                  <a:cubicBezTo>
                    <a:pt x="30077" y="1238"/>
                    <a:pt x="-8214" y="19336"/>
                    <a:pt x="1597" y="28766"/>
                  </a:cubicBezTo>
                  <a:cubicBezTo>
                    <a:pt x="13884" y="40672"/>
                    <a:pt x="27314" y="51435"/>
                    <a:pt x="41030" y="61532"/>
                  </a:cubicBezTo>
                  <a:cubicBezTo>
                    <a:pt x="70558" y="83439"/>
                    <a:pt x="101609" y="104108"/>
                    <a:pt x="134756" y="120301"/>
                  </a:cubicBezTo>
                  <a:cubicBezTo>
                    <a:pt x="141233" y="108395"/>
                    <a:pt x="147520" y="95726"/>
                    <a:pt x="143424" y="81725"/>
                  </a:cubicBezTo>
                  <a:cubicBezTo>
                    <a:pt x="142757" y="79248"/>
                    <a:pt x="142757" y="77534"/>
                    <a:pt x="142567" y="75629"/>
                  </a:cubicBezTo>
                  <a:close/>
                </a:path>
              </a:pathLst>
            </a:custGeom>
            <a:solidFill>
              <a:srgbClr val="F8B33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635" name="Freeform: Shape 1634">
              <a:extLst>
                <a:ext uri="{FF2B5EF4-FFF2-40B4-BE49-F238E27FC236}">
                  <a16:creationId xmlns:a16="http://schemas.microsoft.com/office/drawing/2014/main" id="{E297CC9E-F451-4167-A699-EAB59EBDD24B}"/>
                </a:ext>
              </a:extLst>
            </p:cNvPr>
            <p:cNvSpPr/>
            <p:nvPr/>
          </p:nvSpPr>
          <p:spPr>
            <a:xfrm>
              <a:off x="7213853" y="2197131"/>
              <a:ext cx="99631" cy="121527"/>
            </a:xfrm>
            <a:custGeom>
              <a:avLst/>
              <a:gdLst>
                <a:gd name="connsiteX0" fmla="*/ 99632 w 99631"/>
                <a:gd name="connsiteY0" fmla="*/ 76010 h 121527"/>
                <a:gd name="connsiteX1" fmla="*/ 56483 w 99631"/>
                <a:gd name="connsiteY1" fmla="*/ 0 h 121527"/>
                <a:gd name="connsiteX2" fmla="*/ 0 w 99631"/>
                <a:gd name="connsiteY2" fmla="*/ 56483 h 121527"/>
                <a:gd name="connsiteX3" fmla="*/ 38481 w 99631"/>
                <a:gd name="connsiteY3" fmla="*/ 121444 h 121527"/>
                <a:gd name="connsiteX4" fmla="*/ 99632 w 99631"/>
                <a:gd name="connsiteY4" fmla="*/ 76010 h 1215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9631" h="121527">
                  <a:moveTo>
                    <a:pt x="99632" y="76010"/>
                  </a:moveTo>
                  <a:cubicBezTo>
                    <a:pt x="87440" y="49530"/>
                    <a:pt x="73247" y="23813"/>
                    <a:pt x="56483" y="0"/>
                  </a:cubicBezTo>
                  <a:cubicBezTo>
                    <a:pt x="70485" y="31337"/>
                    <a:pt x="30194" y="58674"/>
                    <a:pt x="0" y="56483"/>
                  </a:cubicBezTo>
                  <a:cubicBezTo>
                    <a:pt x="15145" y="76771"/>
                    <a:pt x="28004" y="98679"/>
                    <a:pt x="38481" y="121444"/>
                  </a:cubicBezTo>
                  <a:cubicBezTo>
                    <a:pt x="68866" y="122682"/>
                    <a:pt x="99251" y="110395"/>
                    <a:pt x="99632" y="76010"/>
                  </a:cubicBezTo>
                  <a:close/>
                </a:path>
              </a:pathLst>
            </a:custGeom>
            <a:solidFill>
              <a:srgbClr val="F8B33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636" name="Freeform: Shape 1635">
              <a:extLst>
                <a:ext uri="{FF2B5EF4-FFF2-40B4-BE49-F238E27FC236}">
                  <a16:creationId xmlns:a16="http://schemas.microsoft.com/office/drawing/2014/main" id="{B6796E97-3D3C-4094-8C28-994271C91100}"/>
                </a:ext>
              </a:extLst>
            </p:cNvPr>
            <p:cNvSpPr/>
            <p:nvPr/>
          </p:nvSpPr>
          <p:spPr>
            <a:xfrm>
              <a:off x="5516974" y="4288059"/>
              <a:ext cx="186499" cy="211264"/>
            </a:xfrm>
            <a:custGeom>
              <a:avLst/>
              <a:gdLst>
                <a:gd name="connsiteX0" fmla="*/ 166306 w 186499"/>
                <a:gd name="connsiteY0" fmla="*/ 18955 h 211264"/>
                <a:gd name="connsiteX1" fmla="*/ 123158 w 186499"/>
                <a:gd name="connsiteY1" fmla="*/ 0 h 211264"/>
                <a:gd name="connsiteX2" fmla="*/ 122206 w 186499"/>
                <a:gd name="connsiteY2" fmla="*/ 1143 h 211264"/>
                <a:gd name="connsiteX3" fmla="*/ 0 w 186499"/>
                <a:gd name="connsiteY3" fmla="*/ 146018 h 211264"/>
                <a:gd name="connsiteX4" fmla="*/ 72295 w 186499"/>
                <a:gd name="connsiteY4" fmla="*/ 211264 h 211264"/>
                <a:gd name="connsiteX5" fmla="*/ 186500 w 186499"/>
                <a:gd name="connsiteY5" fmla="*/ 63722 h 211264"/>
                <a:gd name="connsiteX6" fmla="*/ 186119 w 186499"/>
                <a:gd name="connsiteY6" fmla="*/ 63722 h 211264"/>
                <a:gd name="connsiteX7" fmla="*/ 166306 w 186499"/>
                <a:gd name="connsiteY7" fmla="*/ 18955 h 2112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6499" h="211264">
                  <a:moveTo>
                    <a:pt x="166306" y="18955"/>
                  </a:moveTo>
                  <a:cubicBezTo>
                    <a:pt x="154305" y="7334"/>
                    <a:pt x="139637" y="1429"/>
                    <a:pt x="123158" y="0"/>
                  </a:cubicBezTo>
                  <a:cubicBezTo>
                    <a:pt x="122873" y="381"/>
                    <a:pt x="122492" y="762"/>
                    <a:pt x="122206" y="1143"/>
                  </a:cubicBezTo>
                  <a:cubicBezTo>
                    <a:pt x="82201" y="49721"/>
                    <a:pt x="41624" y="98393"/>
                    <a:pt x="0" y="146018"/>
                  </a:cubicBezTo>
                  <a:cubicBezTo>
                    <a:pt x="36195" y="145732"/>
                    <a:pt x="68580" y="175070"/>
                    <a:pt x="72295" y="211264"/>
                  </a:cubicBezTo>
                  <a:cubicBezTo>
                    <a:pt x="109442" y="161354"/>
                    <a:pt x="148209" y="112681"/>
                    <a:pt x="186500" y="63722"/>
                  </a:cubicBezTo>
                  <a:cubicBezTo>
                    <a:pt x="186404" y="63532"/>
                    <a:pt x="186214" y="63817"/>
                    <a:pt x="186119" y="63722"/>
                  </a:cubicBezTo>
                  <a:cubicBezTo>
                    <a:pt x="181546" y="47054"/>
                    <a:pt x="179546" y="31718"/>
                    <a:pt x="166306" y="18955"/>
                  </a:cubicBezTo>
                  <a:close/>
                </a:path>
              </a:pathLst>
            </a:custGeom>
            <a:solidFill>
              <a:srgbClr val="F8B33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637" name="Freeform: Shape 1636">
              <a:extLst>
                <a:ext uri="{FF2B5EF4-FFF2-40B4-BE49-F238E27FC236}">
                  <a16:creationId xmlns:a16="http://schemas.microsoft.com/office/drawing/2014/main" id="{0376BF0F-ADE9-441A-BD5D-704FD0DF52C8}"/>
                </a:ext>
              </a:extLst>
            </p:cNvPr>
            <p:cNvSpPr/>
            <p:nvPr/>
          </p:nvSpPr>
          <p:spPr>
            <a:xfrm>
              <a:off x="7104125" y="2069972"/>
              <a:ext cx="111442" cy="132588"/>
            </a:xfrm>
            <a:custGeom>
              <a:avLst/>
              <a:gdLst>
                <a:gd name="connsiteX0" fmla="*/ 98298 w 111442"/>
                <a:gd name="connsiteY0" fmla="*/ 109538 h 132588"/>
                <a:gd name="connsiteX1" fmla="*/ 109728 w 111442"/>
                <a:gd name="connsiteY1" fmla="*/ 66484 h 132588"/>
                <a:gd name="connsiteX2" fmla="*/ 111443 w 111442"/>
                <a:gd name="connsiteY2" fmla="*/ 66294 h 132588"/>
                <a:gd name="connsiteX3" fmla="*/ 22670 w 111442"/>
                <a:gd name="connsiteY3" fmla="*/ 4477 h 132588"/>
                <a:gd name="connsiteX4" fmla="*/ 8668 w 111442"/>
                <a:gd name="connsiteY4" fmla="*/ 0 h 132588"/>
                <a:gd name="connsiteX5" fmla="*/ 0 w 111442"/>
                <a:gd name="connsiteY5" fmla="*/ 90773 h 132588"/>
                <a:gd name="connsiteX6" fmla="*/ 62770 w 111442"/>
                <a:gd name="connsiteY6" fmla="*/ 132588 h 132588"/>
                <a:gd name="connsiteX7" fmla="*/ 98298 w 111442"/>
                <a:gd name="connsiteY7" fmla="*/ 109538 h 1325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1442" h="132588">
                  <a:moveTo>
                    <a:pt x="98298" y="109538"/>
                  </a:moveTo>
                  <a:cubicBezTo>
                    <a:pt x="107442" y="95441"/>
                    <a:pt x="107347" y="82391"/>
                    <a:pt x="109728" y="66484"/>
                  </a:cubicBezTo>
                  <a:cubicBezTo>
                    <a:pt x="109919" y="65532"/>
                    <a:pt x="110680" y="66389"/>
                    <a:pt x="111443" y="66294"/>
                  </a:cubicBezTo>
                  <a:cubicBezTo>
                    <a:pt x="85058" y="41339"/>
                    <a:pt x="56293" y="19241"/>
                    <a:pt x="22670" y="4477"/>
                  </a:cubicBezTo>
                  <a:cubicBezTo>
                    <a:pt x="18097" y="2477"/>
                    <a:pt x="13240" y="1810"/>
                    <a:pt x="8668" y="0"/>
                  </a:cubicBezTo>
                  <a:cubicBezTo>
                    <a:pt x="20193" y="28956"/>
                    <a:pt x="23051" y="67723"/>
                    <a:pt x="0" y="90773"/>
                  </a:cubicBezTo>
                  <a:cubicBezTo>
                    <a:pt x="22670" y="101537"/>
                    <a:pt x="43625" y="115824"/>
                    <a:pt x="62770" y="132588"/>
                  </a:cubicBezTo>
                  <a:cubicBezTo>
                    <a:pt x="76581" y="128588"/>
                    <a:pt x="90297" y="121920"/>
                    <a:pt x="98298" y="109538"/>
                  </a:cubicBezTo>
                  <a:close/>
                </a:path>
              </a:pathLst>
            </a:custGeom>
            <a:solidFill>
              <a:srgbClr val="F8B33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638" name="Freeform: Shape 1637">
              <a:extLst>
                <a:ext uri="{FF2B5EF4-FFF2-40B4-BE49-F238E27FC236}">
                  <a16:creationId xmlns:a16="http://schemas.microsoft.com/office/drawing/2014/main" id="{D719E43A-E1BA-4EBD-95F2-7AFD7B06FC8B}"/>
                </a:ext>
              </a:extLst>
            </p:cNvPr>
            <p:cNvSpPr/>
            <p:nvPr/>
          </p:nvSpPr>
          <p:spPr>
            <a:xfrm>
              <a:off x="5739383" y="4020311"/>
              <a:ext cx="180022" cy="200120"/>
            </a:xfrm>
            <a:custGeom>
              <a:avLst/>
              <a:gdLst>
                <a:gd name="connsiteX0" fmla="*/ 163354 w 180022"/>
                <a:gd name="connsiteY0" fmla="*/ 17240 h 200120"/>
                <a:gd name="connsiteX1" fmla="*/ 117729 w 180022"/>
                <a:gd name="connsiteY1" fmla="*/ 0 h 200120"/>
                <a:gd name="connsiteX2" fmla="*/ 0 w 180022"/>
                <a:gd name="connsiteY2" fmla="*/ 145161 h 200120"/>
                <a:gd name="connsiteX3" fmla="*/ 66294 w 180022"/>
                <a:gd name="connsiteY3" fmla="*/ 200120 h 200120"/>
                <a:gd name="connsiteX4" fmla="*/ 180023 w 180022"/>
                <a:gd name="connsiteY4" fmla="*/ 59150 h 200120"/>
                <a:gd name="connsiteX5" fmla="*/ 179165 w 180022"/>
                <a:gd name="connsiteY5" fmla="*/ 59055 h 200120"/>
                <a:gd name="connsiteX6" fmla="*/ 163354 w 180022"/>
                <a:gd name="connsiteY6" fmla="*/ 17240 h 2001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0022" h="200120">
                  <a:moveTo>
                    <a:pt x="163354" y="17240"/>
                  </a:moveTo>
                  <a:cubicBezTo>
                    <a:pt x="150590" y="6001"/>
                    <a:pt x="134588" y="571"/>
                    <a:pt x="117729" y="0"/>
                  </a:cubicBezTo>
                  <a:cubicBezTo>
                    <a:pt x="78581" y="48482"/>
                    <a:pt x="39433" y="96869"/>
                    <a:pt x="0" y="145161"/>
                  </a:cubicBezTo>
                  <a:cubicBezTo>
                    <a:pt x="31623" y="151829"/>
                    <a:pt x="63341" y="164783"/>
                    <a:pt x="66294" y="200120"/>
                  </a:cubicBezTo>
                  <a:cubicBezTo>
                    <a:pt x="103823" y="152781"/>
                    <a:pt x="142304" y="106299"/>
                    <a:pt x="180023" y="59150"/>
                  </a:cubicBezTo>
                  <a:cubicBezTo>
                    <a:pt x="179832" y="58864"/>
                    <a:pt x="179261" y="59341"/>
                    <a:pt x="179165" y="59055"/>
                  </a:cubicBezTo>
                  <a:cubicBezTo>
                    <a:pt x="176594" y="42672"/>
                    <a:pt x="177070" y="29242"/>
                    <a:pt x="163354" y="17240"/>
                  </a:cubicBezTo>
                  <a:close/>
                </a:path>
              </a:pathLst>
            </a:custGeom>
            <a:solidFill>
              <a:srgbClr val="F8B33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639" name="Freeform: Shape 1638">
              <a:extLst>
                <a:ext uri="{FF2B5EF4-FFF2-40B4-BE49-F238E27FC236}">
                  <a16:creationId xmlns:a16="http://schemas.microsoft.com/office/drawing/2014/main" id="{1AB0E2B2-724F-473D-926B-38BF5148A6A1}"/>
                </a:ext>
              </a:extLst>
            </p:cNvPr>
            <p:cNvSpPr/>
            <p:nvPr/>
          </p:nvSpPr>
          <p:spPr>
            <a:xfrm>
              <a:off x="5644609" y="4171187"/>
              <a:ext cx="156019" cy="174402"/>
            </a:xfrm>
            <a:custGeom>
              <a:avLst/>
              <a:gdLst>
                <a:gd name="connsiteX0" fmla="*/ 90202 w 156019"/>
                <a:gd name="connsiteY0" fmla="*/ 0 h 174402"/>
                <a:gd name="connsiteX1" fmla="*/ 0 w 156019"/>
                <a:gd name="connsiteY1" fmla="*/ 111347 h 174402"/>
                <a:gd name="connsiteX2" fmla="*/ 63627 w 156019"/>
                <a:gd name="connsiteY2" fmla="*/ 174403 h 174402"/>
                <a:gd name="connsiteX3" fmla="*/ 144875 w 156019"/>
                <a:gd name="connsiteY3" fmla="*/ 69437 h 174402"/>
                <a:gd name="connsiteX4" fmla="*/ 156019 w 156019"/>
                <a:gd name="connsiteY4" fmla="*/ 55626 h 174402"/>
                <a:gd name="connsiteX5" fmla="*/ 154591 w 156019"/>
                <a:gd name="connsiteY5" fmla="*/ 54292 h 174402"/>
                <a:gd name="connsiteX6" fmla="*/ 90202 w 156019"/>
                <a:gd name="connsiteY6" fmla="*/ 0 h 174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6019" h="174402">
                  <a:moveTo>
                    <a:pt x="90202" y="0"/>
                  </a:moveTo>
                  <a:cubicBezTo>
                    <a:pt x="60008" y="37052"/>
                    <a:pt x="30290" y="74486"/>
                    <a:pt x="0" y="111347"/>
                  </a:cubicBezTo>
                  <a:cubicBezTo>
                    <a:pt x="31528" y="113538"/>
                    <a:pt x="64675" y="140970"/>
                    <a:pt x="63627" y="174403"/>
                  </a:cubicBezTo>
                  <a:cubicBezTo>
                    <a:pt x="90964" y="139541"/>
                    <a:pt x="117443" y="104108"/>
                    <a:pt x="144875" y="69437"/>
                  </a:cubicBezTo>
                  <a:cubicBezTo>
                    <a:pt x="148590" y="64865"/>
                    <a:pt x="152305" y="60293"/>
                    <a:pt x="156019" y="55626"/>
                  </a:cubicBezTo>
                  <a:cubicBezTo>
                    <a:pt x="155638" y="55054"/>
                    <a:pt x="154686" y="55150"/>
                    <a:pt x="154591" y="54292"/>
                  </a:cubicBezTo>
                  <a:cubicBezTo>
                    <a:pt x="151543" y="17145"/>
                    <a:pt x="120777" y="8858"/>
                    <a:pt x="90202" y="0"/>
                  </a:cubicBezTo>
                  <a:close/>
                </a:path>
              </a:pathLst>
            </a:custGeom>
            <a:solidFill>
              <a:srgbClr val="164B6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640" name="Freeform: Shape 1639">
              <a:extLst>
                <a:ext uri="{FF2B5EF4-FFF2-40B4-BE49-F238E27FC236}">
                  <a16:creationId xmlns:a16="http://schemas.microsoft.com/office/drawing/2014/main" id="{F6A4A57F-E684-48CF-BE06-18295686A0B6}"/>
                </a:ext>
              </a:extLst>
            </p:cNvPr>
            <p:cNvSpPr/>
            <p:nvPr/>
          </p:nvSpPr>
          <p:spPr>
            <a:xfrm>
              <a:off x="6589775" y="2268930"/>
              <a:ext cx="130302" cy="136416"/>
            </a:xfrm>
            <a:custGeom>
              <a:avLst/>
              <a:gdLst>
                <a:gd name="connsiteX0" fmla="*/ 65151 w 130302"/>
                <a:gd name="connsiteY0" fmla="*/ 1829 h 136416"/>
                <a:gd name="connsiteX1" fmla="*/ 64675 w 130302"/>
                <a:gd name="connsiteY1" fmla="*/ 686 h 136416"/>
                <a:gd name="connsiteX2" fmla="*/ 5239 w 130302"/>
                <a:gd name="connsiteY2" fmla="*/ 82410 h 136416"/>
                <a:gd name="connsiteX3" fmla="*/ 0 w 130302"/>
                <a:gd name="connsiteY3" fmla="*/ 88792 h 136416"/>
                <a:gd name="connsiteX4" fmla="*/ 62294 w 130302"/>
                <a:gd name="connsiteY4" fmla="*/ 136417 h 136416"/>
                <a:gd name="connsiteX5" fmla="*/ 130302 w 130302"/>
                <a:gd name="connsiteY5" fmla="*/ 56883 h 136416"/>
                <a:gd name="connsiteX6" fmla="*/ 65151 w 130302"/>
                <a:gd name="connsiteY6" fmla="*/ 1829 h 1364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0302" h="136416">
                  <a:moveTo>
                    <a:pt x="65151" y="1829"/>
                  </a:moveTo>
                  <a:cubicBezTo>
                    <a:pt x="64484" y="2019"/>
                    <a:pt x="65056" y="1162"/>
                    <a:pt x="64675" y="686"/>
                  </a:cubicBezTo>
                  <a:cubicBezTo>
                    <a:pt x="44863" y="27832"/>
                    <a:pt x="25622" y="55550"/>
                    <a:pt x="5239" y="82410"/>
                  </a:cubicBezTo>
                  <a:cubicBezTo>
                    <a:pt x="3620" y="84506"/>
                    <a:pt x="1619" y="86601"/>
                    <a:pt x="0" y="88792"/>
                  </a:cubicBezTo>
                  <a:cubicBezTo>
                    <a:pt x="28099" y="94602"/>
                    <a:pt x="48673" y="111176"/>
                    <a:pt x="62294" y="136417"/>
                  </a:cubicBezTo>
                  <a:cubicBezTo>
                    <a:pt x="85154" y="110033"/>
                    <a:pt x="107728" y="83458"/>
                    <a:pt x="130302" y="56883"/>
                  </a:cubicBezTo>
                  <a:cubicBezTo>
                    <a:pt x="118682" y="32404"/>
                    <a:pt x="99536" y="-9220"/>
                    <a:pt x="65151" y="1829"/>
                  </a:cubicBezTo>
                  <a:close/>
                </a:path>
              </a:pathLst>
            </a:custGeom>
            <a:solidFill>
              <a:srgbClr val="F8B33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641" name="Freeform: Shape 1640">
              <a:extLst>
                <a:ext uri="{FF2B5EF4-FFF2-40B4-BE49-F238E27FC236}">
                  <a16:creationId xmlns:a16="http://schemas.microsoft.com/office/drawing/2014/main" id="{62EF4FF6-79FA-4AF2-8C35-761813CCD831}"/>
                </a:ext>
              </a:extLst>
            </p:cNvPr>
            <p:cNvSpPr/>
            <p:nvPr/>
          </p:nvSpPr>
          <p:spPr>
            <a:xfrm>
              <a:off x="5861112" y="3896006"/>
              <a:ext cx="163449" cy="178693"/>
            </a:xfrm>
            <a:custGeom>
              <a:avLst/>
              <a:gdLst>
                <a:gd name="connsiteX0" fmla="*/ 96774 w 163449"/>
                <a:gd name="connsiteY0" fmla="*/ 4 h 178693"/>
                <a:gd name="connsiteX1" fmla="*/ 0 w 163449"/>
                <a:gd name="connsiteY1" fmla="*/ 119352 h 178693"/>
                <a:gd name="connsiteX2" fmla="*/ 49340 w 163449"/>
                <a:gd name="connsiteY2" fmla="*/ 139069 h 178693"/>
                <a:gd name="connsiteX3" fmla="*/ 62294 w 163449"/>
                <a:gd name="connsiteY3" fmla="*/ 178693 h 178693"/>
                <a:gd name="connsiteX4" fmla="*/ 163449 w 163449"/>
                <a:gd name="connsiteY4" fmla="*/ 53344 h 178693"/>
                <a:gd name="connsiteX5" fmla="*/ 162401 w 163449"/>
                <a:gd name="connsiteY5" fmla="*/ 52296 h 178693"/>
                <a:gd name="connsiteX6" fmla="*/ 96774 w 163449"/>
                <a:gd name="connsiteY6" fmla="*/ 4 h 178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3449" h="178693">
                  <a:moveTo>
                    <a:pt x="96774" y="4"/>
                  </a:moveTo>
                  <a:cubicBezTo>
                    <a:pt x="64770" y="40009"/>
                    <a:pt x="32195" y="79538"/>
                    <a:pt x="0" y="119352"/>
                  </a:cubicBezTo>
                  <a:cubicBezTo>
                    <a:pt x="18193" y="119352"/>
                    <a:pt x="36957" y="125353"/>
                    <a:pt x="49340" y="139069"/>
                  </a:cubicBezTo>
                  <a:cubicBezTo>
                    <a:pt x="58388" y="149070"/>
                    <a:pt x="65342" y="164596"/>
                    <a:pt x="62294" y="178693"/>
                  </a:cubicBezTo>
                  <a:cubicBezTo>
                    <a:pt x="95821" y="136783"/>
                    <a:pt x="129826" y="95159"/>
                    <a:pt x="163449" y="53344"/>
                  </a:cubicBezTo>
                  <a:cubicBezTo>
                    <a:pt x="163163" y="52868"/>
                    <a:pt x="162401" y="52963"/>
                    <a:pt x="162401" y="52296"/>
                  </a:cubicBezTo>
                  <a:cubicBezTo>
                    <a:pt x="164021" y="14006"/>
                    <a:pt x="129731" y="-282"/>
                    <a:pt x="96774" y="4"/>
                  </a:cubicBezTo>
                  <a:close/>
                </a:path>
              </a:pathLst>
            </a:custGeom>
            <a:solidFill>
              <a:srgbClr val="164B6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642" name="Freeform: Shape 1641">
              <a:extLst>
                <a:ext uri="{FF2B5EF4-FFF2-40B4-BE49-F238E27FC236}">
                  <a16:creationId xmlns:a16="http://schemas.microsoft.com/office/drawing/2014/main" id="{3B82A8DA-901C-4BEB-A595-B5A6DA5D8C98}"/>
                </a:ext>
              </a:extLst>
            </p:cNvPr>
            <p:cNvSpPr/>
            <p:nvPr/>
          </p:nvSpPr>
          <p:spPr>
            <a:xfrm>
              <a:off x="6518147" y="2361437"/>
              <a:ext cx="130492" cy="135636"/>
            </a:xfrm>
            <a:custGeom>
              <a:avLst/>
              <a:gdLst>
                <a:gd name="connsiteX0" fmla="*/ 68675 w 130492"/>
                <a:gd name="connsiteY0" fmla="*/ 0 h 135636"/>
                <a:gd name="connsiteX1" fmla="*/ 0 w 130492"/>
                <a:gd name="connsiteY1" fmla="*/ 65056 h 135636"/>
                <a:gd name="connsiteX2" fmla="*/ 81629 w 130492"/>
                <a:gd name="connsiteY2" fmla="*/ 135636 h 135636"/>
                <a:gd name="connsiteX3" fmla="*/ 130492 w 130492"/>
                <a:gd name="connsiteY3" fmla="*/ 48863 h 135636"/>
                <a:gd name="connsiteX4" fmla="*/ 68675 w 130492"/>
                <a:gd name="connsiteY4" fmla="*/ 0 h 1356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0492" h="135636">
                  <a:moveTo>
                    <a:pt x="68675" y="0"/>
                  </a:moveTo>
                  <a:cubicBezTo>
                    <a:pt x="49435" y="24956"/>
                    <a:pt x="27908" y="50483"/>
                    <a:pt x="0" y="65056"/>
                  </a:cubicBezTo>
                  <a:cubicBezTo>
                    <a:pt x="29337" y="85249"/>
                    <a:pt x="56578" y="110490"/>
                    <a:pt x="81629" y="135636"/>
                  </a:cubicBezTo>
                  <a:cubicBezTo>
                    <a:pt x="94107" y="104585"/>
                    <a:pt x="108871" y="74962"/>
                    <a:pt x="130492" y="48863"/>
                  </a:cubicBezTo>
                  <a:cubicBezTo>
                    <a:pt x="116776" y="22574"/>
                    <a:pt x="96964" y="7715"/>
                    <a:pt x="68675" y="0"/>
                  </a:cubicBezTo>
                  <a:close/>
                </a:path>
              </a:pathLst>
            </a:custGeom>
            <a:solidFill>
              <a:srgbClr val="164B6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643" name="Freeform: Shape 1642">
              <a:extLst>
                <a:ext uri="{FF2B5EF4-FFF2-40B4-BE49-F238E27FC236}">
                  <a16:creationId xmlns:a16="http://schemas.microsoft.com/office/drawing/2014/main" id="{F1E1B359-2C7D-48C3-AF50-A01ABE3C8780}"/>
                </a:ext>
              </a:extLst>
            </p:cNvPr>
            <p:cNvSpPr/>
            <p:nvPr/>
          </p:nvSpPr>
          <p:spPr>
            <a:xfrm>
              <a:off x="6483856" y="2427064"/>
              <a:ext cx="114015" cy="111211"/>
            </a:xfrm>
            <a:custGeom>
              <a:avLst/>
              <a:gdLst>
                <a:gd name="connsiteX0" fmla="*/ 31148 w 114015"/>
                <a:gd name="connsiteY0" fmla="*/ 1810 h 111211"/>
                <a:gd name="connsiteX1" fmla="*/ 1 w 114015"/>
                <a:gd name="connsiteY1" fmla="*/ 27241 h 111211"/>
                <a:gd name="connsiteX2" fmla="*/ 12384 w 114015"/>
                <a:gd name="connsiteY2" fmla="*/ 54578 h 111211"/>
                <a:gd name="connsiteX3" fmla="*/ 35244 w 114015"/>
                <a:gd name="connsiteY3" fmla="*/ 78581 h 111211"/>
                <a:gd name="connsiteX4" fmla="*/ 104586 w 114015"/>
                <a:gd name="connsiteY4" fmla="*/ 98203 h 111211"/>
                <a:gd name="connsiteX5" fmla="*/ 106015 w 114015"/>
                <a:gd name="connsiteY5" fmla="*/ 98298 h 111211"/>
                <a:gd name="connsiteX6" fmla="*/ 104300 w 114015"/>
                <a:gd name="connsiteY6" fmla="*/ 97726 h 111211"/>
                <a:gd name="connsiteX7" fmla="*/ 114016 w 114015"/>
                <a:gd name="connsiteY7" fmla="*/ 74295 h 111211"/>
                <a:gd name="connsiteX8" fmla="*/ 33244 w 114015"/>
                <a:gd name="connsiteY8" fmla="*/ 0 h 111211"/>
                <a:gd name="connsiteX9" fmla="*/ 31148 w 114015"/>
                <a:gd name="connsiteY9" fmla="*/ 1810 h 111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4015" h="111211">
                  <a:moveTo>
                    <a:pt x="31148" y="1810"/>
                  </a:moveTo>
                  <a:cubicBezTo>
                    <a:pt x="20194" y="7048"/>
                    <a:pt x="-189" y="12001"/>
                    <a:pt x="1" y="27241"/>
                  </a:cubicBezTo>
                  <a:cubicBezTo>
                    <a:pt x="97" y="37719"/>
                    <a:pt x="5907" y="46863"/>
                    <a:pt x="12384" y="54578"/>
                  </a:cubicBezTo>
                  <a:cubicBezTo>
                    <a:pt x="19432" y="63055"/>
                    <a:pt x="26957" y="71342"/>
                    <a:pt x="35244" y="78581"/>
                  </a:cubicBezTo>
                  <a:cubicBezTo>
                    <a:pt x="47055" y="88868"/>
                    <a:pt x="99061" y="132683"/>
                    <a:pt x="104586" y="98203"/>
                  </a:cubicBezTo>
                  <a:cubicBezTo>
                    <a:pt x="104776" y="97345"/>
                    <a:pt x="105253" y="98203"/>
                    <a:pt x="106015" y="98298"/>
                  </a:cubicBezTo>
                  <a:cubicBezTo>
                    <a:pt x="105157" y="98012"/>
                    <a:pt x="103919" y="98869"/>
                    <a:pt x="104300" y="97726"/>
                  </a:cubicBezTo>
                  <a:cubicBezTo>
                    <a:pt x="107158" y="89630"/>
                    <a:pt x="110968" y="82201"/>
                    <a:pt x="114016" y="74295"/>
                  </a:cubicBezTo>
                  <a:cubicBezTo>
                    <a:pt x="86584" y="50482"/>
                    <a:pt x="58866" y="25813"/>
                    <a:pt x="33244" y="0"/>
                  </a:cubicBezTo>
                  <a:cubicBezTo>
                    <a:pt x="32482" y="667"/>
                    <a:pt x="32005" y="1429"/>
                    <a:pt x="31148" y="1810"/>
                  </a:cubicBezTo>
                  <a:close/>
                </a:path>
              </a:pathLst>
            </a:custGeom>
            <a:solidFill>
              <a:srgbClr val="F8B33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644" name="Freeform: Shape 1643">
              <a:extLst>
                <a:ext uri="{FF2B5EF4-FFF2-40B4-BE49-F238E27FC236}">
                  <a16:creationId xmlns:a16="http://schemas.microsoft.com/office/drawing/2014/main" id="{D95917E5-D165-4072-8DE7-5B4BFF6DAAB8}"/>
                </a:ext>
              </a:extLst>
            </p:cNvPr>
            <p:cNvSpPr/>
            <p:nvPr/>
          </p:nvSpPr>
          <p:spPr>
            <a:xfrm>
              <a:off x="6655974" y="2191183"/>
              <a:ext cx="131730" cy="131201"/>
            </a:xfrm>
            <a:custGeom>
              <a:avLst/>
              <a:gdLst>
                <a:gd name="connsiteX0" fmla="*/ 64961 w 131730"/>
                <a:gd name="connsiteY0" fmla="*/ 138 h 131201"/>
                <a:gd name="connsiteX1" fmla="*/ 15907 w 131730"/>
                <a:gd name="connsiteY1" fmla="*/ 54621 h 131201"/>
                <a:gd name="connsiteX2" fmla="*/ 0 w 131730"/>
                <a:gd name="connsiteY2" fmla="*/ 76528 h 131201"/>
                <a:gd name="connsiteX3" fmla="*/ 43720 w 131730"/>
                <a:gd name="connsiteY3" fmla="*/ 90149 h 131201"/>
                <a:gd name="connsiteX4" fmla="*/ 67056 w 131730"/>
                <a:gd name="connsiteY4" fmla="*/ 131202 h 131201"/>
                <a:gd name="connsiteX5" fmla="*/ 109442 w 131730"/>
                <a:gd name="connsiteY5" fmla="*/ 81672 h 131201"/>
                <a:gd name="connsiteX6" fmla="*/ 131731 w 131730"/>
                <a:gd name="connsiteY6" fmla="*/ 59002 h 131201"/>
                <a:gd name="connsiteX7" fmla="*/ 64961 w 131730"/>
                <a:gd name="connsiteY7" fmla="*/ 138 h 131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1730" h="131201">
                  <a:moveTo>
                    <a:pt x="64961" y="138"/>
                  </a:moveTo>
                  <a:cubicBezTo>
                    <a:pt x="47244" y="17378"/>
                    <a:pt x="30671" y="35476"/>
                    <a:pt x="15907" y="54621"/>
                  </a:cubicBezTo>
                  <a:cubicBezTo>
                    <a:pt x="10382" y="61765"/>
                    <a:pt x="5334" y="69194"/>
                    <a:pt x="0" y="76528"/>
                  </a:cubicBezTo>
                  <a:cubicBezTo>
                    <a:pt x="16002" y="70337"/>
                    <a:pt x="32290" y="78433"/>
                    <a:pt x="43720" y="90149"/>
                  </a:cubicBezTo>
                  <a:cubicBezTo>
                    <a:pt x="52959" y="99579"/>
                    <a:pt x="66389" y="116533"/>
                    <a:pt x="67056" y="131202"/>
                  </a:cubicBezTo>
                  <a:cubicBezTo>
                    <a:pt x="81058" y="114628"/>
                    <a:pt x="95060" y="97960"/>
                    <a:pt x="109442" y="81672"/>
                  </a:cubicBezTo>
                  <a:cubicBezTo>
                    <a:pt x="116300" y="73861"/>
                    <a:pt x="124397" y="66622"/>
                    <a:pt x="131731" y="59002"/>
                  </a:cubicBezTo>
                  <a:cubicBezTo>
                    <a:pt x="123158" y="28999"/>
                    <a:pt x="98679" y="-2339"/>
                    <a:pt x="64961" y="138"/>
                  </a:cubicBezTo>
                  <a:close/>
                </a:path>
              </a:pathLst>
            </a:custGeom>
            <a:solidFill>
              <a:srgbClr val="164B6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645" name="Freeform: Shape 1644">
              <a:extLst>
                <a:ext uri="{FF2B5EF4-FFF2-40B4-BE49-F238E27FC236}">
                  <a16:creationId xmlns:a16="http://schemas.microsoft.com/office/drawing/2014/main" id="{8AEF3F47-5897-47FC-90D3-444785366E4B}"/>
                </a:ext>
              </a:extLst>
            </p:cNvPr>
            <p:cNvSpPr/>
            <p:nvPr/>
          </p:nvSpPr>
          <p:spPr>
            <a:xfrm>
              <a:off x="6723696" y="2122550"/>
              <a:ext cx="129540" cy="123253"/>
            </a:xfrm>
            <a:custGeom>
              <a:avLst/>
              <a:gdLst>
                <a:gd name="connsiteX0" fmla="*/ 121729 w 129540"/>
                <a:gd name="connsiteY0" fmla="*/ 29242 h 123253"/>
                <a:gd name="connsiteX1" fmla="*/ 84011 w 129540"/>
                <a:gd name="connsiteY1" fmla="*/ 0 h 123253"/>
                <a:gd name="connsiteX2" fmla="*/ 0 w 129540"/>
                <a:gd name="connsiteY2" fmla="*/ 66199 h 123253"/>
                <a:gd name="connsiteX3" fmla="*/ 68104 w 129540"/>
                <a:gd name="connsiteY3" fmla="*/ 123254 h 123253"/>
                <a:gd name="connsiteX4" fmla="*/ 129540 w 129540"/>
                <a:gd name="connsiteY4" fmla="*/ 70580 h 123253"/>
                <a:gd name="connsiteX5" fmla="*/ 129254 w 129540"/>
                <a:gd name="connsiteY5" fmla="*/ 70580 h 123253"/>
                <a:gd name="connsiteX6" fmla="*/ 121729 w 129540"/>
                <a:gd name="connsiteY6" fmla="*/ 29242 h 123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9540" h="123253">
                  <a:moveTo>
                    <a:pt x="121729" y="29242"/>
                  </a:moveTo>
                  <a:cubicBezTo>
                    <a:pt x="113348" y="13906"/>
                    <a:pt x="100298" y="5143"/>
                    <a:pt x="84011" y="0"/>
                  </a:cubicBezTo>
                  <a:cubicBezTo>
                    <a:pt x="54197" y="19621"/>
                    <a:pt x="25718" y="41529"/>
                    <a:pt x="0" y="66199"/>
                  </a:cubicBezTo>
                  <a:cubicBezTo>
                    <a:pt x="33052" y="61436"/>
                    <a:pt x="59150" y="93536"/>
                    <a:pt x="68104" y="123254"/>
                  </a:cubicBezTo>
                  <a:cubicBezTo>
                    <a:pt x="87058" y="104108"/>
                    <a:pt x="107442" y="86392"/>
                    <a:pt x="129540" y="70580"/>
                  </a:cubicBezTo>
                  <a:cubicBezTo>
                    <a:pt x="129540" y="70485"/>
                    <a:pt x="129254" y="70771"/>
                    <a:pt x="129254" y="70580"/>
                  </a:cubicBezTo>
                  <a:cubicBezTo>
                    <a:pt x="126778" y="56197"/>
                    <a:pt x="129254" y="42863"/>
                    <a:pt x="121729" y="29242"/>
                  </a:cubicBezTo>
                  <a:close/>
                </a:path>
              </a:pathLst>
            </a:custGeom>
            <a:solidFill>
              <a:srgbClr val="F8B33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646" name="Freeform: Shape 1645">
              <a:extLst>
                <a:ext uri="{FF2B5EF4-FFF2-40B4-BE49-F238E27FC236}">
                  <a16:creationId xmlns:a16="http://schemas.microsoft.com/office/drawing/2014/main" id="{70B4D9D3-8D54-46BE-A8BC-3E86A47937D6}"/>
                </a:ext>
              </a:extLst>
            </p:cNvPr>
            <p:cNvSpPr/>
            <p:nvPr/>
          </p:nvSpPr>
          <p:spPr>
            <a:xfrm>
              <a:off x="7031163" y="2052637"/>
              <a:ext cx="84319" cy="106203"/>
            </a:xfrm>
            <a:custGeom>
              <a:avLst/>
              <a:gdLst>
                <a:gd name="connsiteX0" fmla="*/ 76295 w 84319"/>
                <a:gd name="connsiteY0" fmla="*/ 15716 h 106203"/>
                <a:gd name="connsiteX1" fmla="*/ 0 w 84319"/>
                <a:gd name="connsiteY1" fmla="*/ 0 h 106203"/>
                <a:gd name="connsiteX2" fmla="*/ 1048 w 84319"/>
                <a:gd name="connsiteY2" fmla="*/ 87725 h 106203"/>
                <a:gd name="connsiteX3" fmla="*/ 69437 w 84319"/>
                <a:gd name="connsiteY3" fmla="*/ 106204 h 106203"/>
                <a:gd name="connsiteX4" fmla="*/ 84296 w 84319"/>
                <a:gd name="connsiteY4" fmla="*/ 55531 h 106203"/>
                <a:gd name="connsiteX5" fmla="*/ 76295 w 84319"/>
                <a:gd name="connsiteY5" fmla="*/ 15716 h 106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4319" h="106203">
                  <a:moveTo>
                    <a:pt x="76295" y="15716"/>
                  </a:moveTo>
                  <a:cubicBezTo>
                    <a:pt x="51530" y="6953"/>
                    <a:pt x="26003" y="1715"/>
                    <a:pt x="0" y="0"/>
                  </a:cubicBezTo>
                  <a:cubicBezTo>
                    <a:pt x="16669" y="24860"/>
                    <a:pt x="22479" y="65723"/>
                    <a:pt x="1048" y="87725"/>
                  </a:cubicBezTo>
                  <a:cubicBezTo>
                    <a:pt x="24956" y="90583"/>
                    <a:pt x="48006" y="96393"/>
                    <a:pt x="69437" y="106204"/>
                  </a:cubicBezTo>
                  <a:cubicBezTo>
                    <a:pt x="77724" y="89726"/>
                    <a:pt x="84772" y="74771"/>
                    <a:pt x="84296" y="55531"/>
                  </a:cubicBezTo>
                  <a:cubicBezTo>
                    <a:pt x="83820" y="41624"/>
                    <a:pt x="80296" y="28861"/>
                    <a:pt x="76295" y="15716"/>
                  </a:cubicBezTo>
                  <a:close/>
                </a:path>
              </a:pathLst>
            </a:custGeom>
            <a:solidFill>
              <a:srgbClr val="164B6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647" name="Freeform: Shape 1646">
              <a:extLst>
                <a:ext uri="{FF2B5EF4-FFF2-40B4-BE49-F238E27FC236}">
                  <a16:creationId xmlns:a16="http://schemas.microsoft.com/office/drawing/2014/main" id="{896E7329-3452-4CA3-A67C-2A051FC7A847}"/>
                </a:ext>
              </a:extLst>
            </p:cNvPr>
            <p:cNvSpPr/>
            <p:nvPr/>
          </p:nvSpPr>
          <p:spPr>
            <a:xfrm>
              <a:off x="6902290" y="2051680"/>
              <a:ext cx="136647" cy="96491"/>
            </a:xfrm>
            <a:custGeom>
              <a:avLst/>
              <a:gdLst>
                <a:gd name="connsiteX0" fmla="*/ 122206 w 136647"/>
                <a:gd name="connsiteY0" fmla="*/ 289 h 96491"/>
                <a:gd name="connsiteX1" fmla="*/ 0 w 136647"/>
                <a:gd name="connsiteY1" fmla="*/ 20578 h 96491"/>
                <a:gd name="connsiteX2" fmla="*/ 39529 w 136647"/>
                <a:gd name="connsiteY2" fmla="*/ 96492 h 96491"/>
                <a:gd name="connsiteX3" fmla="*/ 100489 w 136647"/>
                <a:gd name="connsiteY3" fmla="*/ 85919 h 96491"/>
                <a:gd name="connsiteX4" fmla="*/ 124968 w 136647"/>
                <a:gd name="connsiteY4" fmla="*/ 88300 h 96491"/>
                <a:gd name="connsiteX5" fmla="*/ 124873 w 136647"/>
                <a:gd name="connsiteY5" fmla="*/ 87824 h 96491"/>
                <a:gd name="connsiteX6" fmla="*/ 122206 w 136647"/>
                <a:gd name="connsiteY6" fmla="*/ 289 h 96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6647" h="96491">
                  <a:moveTo>
                    <a:pt x="122206" y="289"/>
                  </a:moveTo>
                  <a:cubicBezTo>
                    <a:pt x="80772" y="-1520"/>
                    <a:pt x="39243" y="5147"/>
                    <a:pt x="0" y="20578"/>
                  </a:cubicBezTo>
                  <a:cubicBezTo>
                    <a:pt x="30766" y="27912"/>
                    <a:pt x="48673" y="67060"/>
                    <a:pt x="39529" y="96492"/>
                  </a:cubicBezTo>
                  <a:cubicBezTo>
                    <a:pt x="59150" y="90682"/>
                    <a:pt x="79248" y="86205"/>
                    <a:pt x="100489" y="85919"/>
                  </a:cubicBezTo>
                  <a:cubicBezTo>
                    <a:pt x="108871" y="85824"/>
                    <a:pt x="116777" y="87443"/>
                    <a:pt x="124968" y="88300"/>
                  </a:cubicBezTo>
                  <a:cubicBezTo>
                    <a:pt x="125063" y="88110"/>
                    <a:pt x="124778" y="88015"/>
                    <a:pt x="124873" y="87824"/>
                  </a:cubicBezTo>
                  <a:cubicBezTo>
                    <a:pt x="141446" y="60868"/>
                    <a:pt x="140494" y="26293"/>
                    <a:pt x="122206" y="289"/>
                  </a:cubicBezTo>
                  <a:close/>
                </a:path>
              </a:pathLst>
            </a:custGeom>
            <a:solidFill>
              <a:srgbClr val="F8B33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648" name="Freeform: Shape 1647">
              <a:extLst>
                <a:ext uri="{FF2B5EF4-FFF2-40B4-BE49-F238E27FC236}">
                  <a16:creationId xmlns:a16="http://schemas.microsoft.com/office/drawing/2014/main" id="{C5D9BE1F-8872-4FB7-87BD-EF4C02E4DC74}"/>
                </a:ext>
              </a:extLst>
            </p:cNvPr>
            <p:cNvSpPr/>
            <p:nvPr/>
          </p:nvSpPr>
          <p:spPr>
            <a:xfrm>
              <a:off x="6811422" y="2074353"/>
              <a:ext cx="128778" cy="115824"/>
            </a:xfrm>
            <a:custGeom>
              <a:avLst/>
              <a:gdLst>
                <a:gd name="connsiteX0" fmla="*/ 84201 w 128778"/>
                <a:gd name="connsiteY0" fmla="*/ 0 h 115824"/>
                <a:gd name="connsiteX1" fmla="*/ 80772 w 128778"/>
                <a:gd name="connsiteY1" fmla="*/ 1048 h 115824"/>
                <a:gd name="connsiteX2" fmla="*/ 0 w 128778"/>
                <a:gd name="connsiteY2" fmla="*/ 45625 h 115824"/>
                <a:gd name="connsiteX3" fmla="*/ 37433 w 128778"/>
                <a:gd name="connsiteY3" fmla="*/ 71533 h 115824"/>
                <a:gd name="connsiteX4" fmla="*/ 45720 w 128778"/>
                <a:gd name="connsiteY4" fmla="*/ 115824 h 115824"/>
                <a:gd name="connsiteX5" fmla="*/ 128778 w 128778"/>
                <a:gd name="connsiteY5" fmla="*/ 74105 h 115824"/>
                <a:gd name="connsiteX6" fmla="*/ 125444 w 128778"/>
                <a:gd name="connsiteY6" fmla="*/ 73533 h 115824"/>
                <a:gd name="connsiteX7" fmla="*/ 84201 w 128778"/>
                <a:gd name="connsiteY7" fmla="*/ 0 h 115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8778" h="115824">
                  <a:moveTo>
                    <a:pt x="84201" y="0"/>
                  </a:moveTo>
                  <a:cubicBezTo>
                    <a:pt x="83058" y="476"/>
                    <a:pt x="81820" y="572"/>
                    <a:pt x="80772" y="1048"/>
                  </a:cubicBezTo>
                  <a:cubicBezTo>
                    <a:pt x="52959" y="13145"/>
                    <a:pt x="26194" y="28670"/>
                    <a:pt x="0" y="45625"/>
                  </a:cubicBezTo>
                  <a:cubicBezTo>
                    <a:pt x="15145" y="49625"/>
                    <a:pt x="29242" y="57817"/>
                    <a:pt x="37433" y="71533"/>
                  </a:cubicBezTo>
                  <a:cubicBezTo>
                    <a:pt x="44482" y="83439"/>
                    <a:pt x="49911" y="101632"/>
                    <a:pt x="45720" y="115824"/>
                  </a:cubicBezTo>
                  <a:cubicBezTo>
                    <a:pt x="71533" y="97822"/>
                    <a:pt x="99060" y="83153"/>
                    <a:pt x="128778" y="74105"/>
                  </a:cubicBezTo>
                  <a:cubicBezTo>
                    <a:pt x="127254" y="74486"/>
                    <a:pt x="125349" y="75533"/>
                    <a:pt x="125444" y="73533"/>
                  </a:cubicBezTo>
                  <a:cubicBezTo>
                    <a:pt x="126873" y="42863"/>
                    <a:pt x="120015" y="6286"/>
                    <a:pt x="84201" y="0"/>
                  </a:cubicBezTo>
                  <a:close/>
                </a:path>
              </a:pathLst>
            </a:custGeom>
            <a:solidFill>
              <a:srgbClr val="164B6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649" name="Freeform: Shape 1648">
              <a:extLst>
                <a:ext uri="{FF2B5EF4-FFF2-40B4-BE49-F238E27FC236}">
                  <a16:creationId xmlns:a16="http://schemas.microsoft.com/office/drawing/2014/main" id="{A507A0CA-4613-44E3-B891-113B70B3354C}"/>
                </a:ext>
              </a:extLst>
            </p:cNvPr>
            <p:cNvSpPr/>
            <p:nvPr/>
          </p:nvSpPr>
          <p:spPr>
            <a:xfrm>
              <a:off x="7169847" y="2138266"/>
              <a:ext cx="97031" cy="110903"/>
            </a:xfrm>
            <a:custGeom>
              <a:avLst/>
              <a:gdLst>
                <a:gd name="connsiteX0" fmla="*/ 95536 w 97031"/>
                <a:gd name="connsiteY0" fmla="*/ 52578 h 110903"/>
                <a:gd name="connsiteX1" fmla="*/ 95536 w 97031"/>
                <a:gd name="connsiteY1" fmla="*/ 52578 h 110903"/>
                <a:gd name="connsiteX2" fmla="*/ 47530 w 97031"/>
                <a:gd name="connsiteY2" fmla="*/ 0 h 110903"/>
                <a:gd name="connsiteX3" fmla="*/ 0 w 97031"/>
                <a:gd name="connsiteY3" fmla="*/ 66770 h 110903"/>
                <a:gd name="connsiteX4" fmla="*/ 41053 w 97031"/>
                <a:gd name="connsiteY4" fmla="*/ 110871 h 110903"/>
                <a:gd name="connsiteX5" fmla="*/ 95536 w 97031"/>
                <a:gd name="connsiteY5" fmla="*/ 52578 h 110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7031" h="110903">
                  <a:moveTo>
                    <a:pt x="95536" y="52578"/>
                  </a:moveTo>
                  <a:cubicBezTo>
                    <a:pt x="95536" y="52578"/>
                    <a:pt x="95536" y="52578"/>
                    <a:pt x="95536" y="52578"/>
                  </a:cubicBezTo>
                  <a:cubicBezTo>
                    <a:pt x="81439" y="33242"/>
                    <a:pt x="64579" y="16478"/>
                    <a:pt x="47530" y="0"/>
                  </a:cubicBezTo>
                  <a:cubicBezTo>
                    <a:pt x="56198" y="31814"/>
                    <a:pt x="29242" y="59722"/>
                    <a:pt x="0" y="66770"/>
                  </a:cubicBezTo>
                  <a:cubicBezTo>
                    <a:pt x="14954" y="80201"/>
                    <a:pt x="28670" y="94869"/>
                    <a:pt x="41053" y="110871"/>
                  </a:cubicBezTo>
                  <a:cubicBezTo>
                    <a:pt x="74486" y="111919"/>
                    <a:pt x="104108" y="87630"/>
                    <a:pt x="95536" y="52578"/>
                  </a:cubicBezTo>
                  <a:close/>
                </a:path>
              </a:pathLst>
            </a:custGeom>
            <a:solidFill>
              <a:srgbClr val="164B6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650" name="Freeform: Shape 1649">
              <a:extLst>
                <a:ext uri="{FF2B5EF4-FFF2-40B4-BE49-F238E27FC236}">
                  <a16:creationId xmlns:a16="http://schemas.microsoft.com/office/drawing/2014/main" id="{1227232D-94D5-4231-8466-F6408DBE365B}"/>
                </a:ext>
              </a:extLst>
            </p:cNvPr>
            <p:cNvSpPr/>
            <p:nvPr/>
          </p:nvSpPr>
          <p:spPr>
            <a:xfrm>
              <a:off x="7247762" y="2544793"/>
              <a:ext cx="106584" cy="122968"/>
            </a:xfrm>
            <a:custGeom>
              <a:avLst/>
              <a:gdLst>
                <a:gd name="connsiteX0" fmla="*/ 26003 w 106584"/>
                <a:gd name="connsiteY0" fmla="*/ 0 h 122968"/>
                <a:gd name="connsiteX1" fmla="*/ 0 w 106584"/>
                <a:gd name="connsiteY1" fmla="*/ 60103 h 122968"/>
                <a:gd name="connsiteX2" fmla="*/ 66580 w 106584"/>
                <a:gd name="connsiteY2" fmla="*/ 122968 h 122968"/>
                <a:gd name="connsiteX3" fmla="*/ 106584 w 106584"/>
                <a:gd name="connsiteY3" fmla="*/ 22289 h 122968"/>
                <a:gd name="connsiteX4" fmla="*/ 26003 w 106584"/>
                <a:gd name="connsiteY4" fmla="*/ 0 h 1229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6584" h="122968">
                  <a:moveTo>
                    <a:pt x="26003" y="0"/>
                  </a:moveTo>
                  <a:cubicBezTo>
                    <a:pt x="19907" y="21146"/>
                    <a:pt x="11811" y="41624"/>
                    <a:pt x="0" y="60103"/>
                  </a:cubicBezTo>
                  <a:cubicBezTo>
                    <a:pt x="8763" y="93345"/>
                    <a:pt x="29051" y="123063"/>
                    <a:pt x="66580" y="122968"/>
                  </a:cubicBezTo>
                  <a:cubicBezTo>
                    <a:pt x="86011" y="92583"/>
                    <a:pt x="99250" y="58483"/>
                    <a:pt x="106584" y="22289"/>
                  </a:cubicBezTo>
                  <a:cubicBezTo>
                    <a:pt x="80581" y="39624"/>
                    <a:pt x="44482" y="22860"/>
                    <a:pt x="26003" y="0"/>
                  </a:cubicBezTo>
                  <a:close/>
                </a:path>
              </a:pathLst>
            </a:custGeom>
            <a:solidFill>
              <a:srgbClr val="F8B33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651" name="Freeform: Shape 1650">
              <a:extLst>
                <a:ext uri="{FF2B5EF4-FFF2-40B4-BE49-F238E27FC236}">
                  <a16:creationId xmlns:a16="http://schemas.microsoft.com/office/drawing/2014/main" id="{A0C62204-E668-4F6D-89E0-0C5FD0C9831A}"/>
                </a:ext>
              </a:extLst>
            </p:cNvPr>
            <p:cNvSpPr/>
            <p:nvPr/>
          </p:nvSpPr>
          <p:spPr>
            <a:xfrm>
              <a:off x="7198210" y="2608706"/>
              <a:ext cx="112036" cy="121824"/>
            </a:xfrm>
            <a:custGeom>
              <a:avLst/>
              <a:gdLst>
                <a:gd name="connsiteX0" fmla="*/ 46600 w 112036"/>
                <a:gd name="connsiteY0" fmla="*/ 0 h 121824"/>
                <a:gd name="connsiteX1" fmla="*/ 2880 w 112036"/>
                <a:gd name="connsiteY1" fmla="*/ 46292 h 121824"/>
                <a:gd name="connsiteX2" fmla="*/ 18977 w 112036"/>
                <a:gd name="connsiteY2" fmla="*/ 100775 h 121824"/>
                <a:gd name="connsiteX3" fmla="*/ 44409 w 112036"/>
                <a:gd name="connsiteY3" fmla="*/ 116777 h 121824"/>
                <a:gd name="connsiteX4" fmla="*/ 58411 w 112036"/>
                <a:gd name="connsiteY4" fmla="*/ 121825 h 121824"/>
                <a:gd name="connsiteX5" fmla="*/ 112037 w 112036"/>
                <a:gd name="connsiteY5" fmla="*/ 64675 h 121824"/>
                <a:gd name="connsiteX6" fmla="*/ 46600 w 112036"/>
                <a:gd name="connsiteY6" fmla="*/ 0 h 121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036" h="121824">
                  <a:moveTo>
                    <a:pt x="46600" y="0"/>
                  </a:moveTo>
                  <a:cubicBezTo>
                    <a:pt x="34979" y="17431"/>
                    <a:pt x="20311" y="32956"/>
                    <a:pt x="2880" y="46292"/>
                  </a:cubicBezTo>
                  <a:cubicBezTo>
                    <a:pt x="-4454" y="66770"/>
                    <a:pt x="2689" y="86678"/>
                    <a:pt x="18977" y="100775"/>
                  </a:cubicBezTo>
                  <a:cubicBezTo>
                    <a:pt x="26502" y="107347"/>
                    <a:pt x="35074" y="113252"/>
                    <a:pt x="44409" y="116777"/>
                  </a:cubicBezTo>
                  <a:cubicBezTo>
                    <a:pt x="49076" y="118491"/>
                    <a:pt x="53934" y="119825"/>
                    <a:pt x="58411" y="121825"/>
                  </a:cubicBezTo>
                  <a:cubicBezTo>
                    <a:pt x="80223" y="105728"/>
                    <a:pt x="97558" y="86106"/>
                    <a:pt x="112037" y="64675"/>
                  </a:cubicBezTo>
                  <a:cubicBezTo>
                    <a:pt x="75746" y="62770"/>
                    <a:pt x="53077" y="34290"/>
                    <a:pt x="46600" y="0"/>
                  </a:cubicBezTo>
                  <a:close/>
                </a:path>
              </a:pathLst>
            </a:custGeom>
            <a:solidFill>
              <a:srgbClr val="164B6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652" name="Freeform: Shape 1651">
              <a:extLst>
                <a:ext uri="{FF2B5EF4-FFF2-40B4-BE49-F238E27FC236}">
                  <a16:creationId xmlns:a16="http://schemas.microsoft.com/office/drawing/2014/main" id="{74CE1E6C-BA05-4397-872D-1C61D5A68252}"/>
                </a:ext>
              </a:extLst>
            </p:cNvPr>
            <p:cNvSpPr/>
            <p:nvPr/>
          </p:nvSpPr>
          <p:spPr>
            <a:xfrm>
              <a:off x="7133202" y="2659665"/>
              <a:ext cx="115893" cy="112204"/>
            </a:xfrm>
            <a:custGeom>
              <a:avLst/>
              <a:gdLst>
                <a:gd name="connsiteX0" fmla="*/ 62459 w 115893"/>
                <a:gd name="connsiteY0" fmla="*/ 0 h 112204"/>
                <a:gd name="connsiteX1" fmla="*/ 60077 w 115893"/>
                <a:gd name="connsiteY1" fmla="*/ 2000 h 112204"/>
                <a:gd name="connsiteX2" fmla="*/ 3594 w 115893"/>
                <a:gd name="connsiteY2" fmla="*/ 28670 h 112204"/>
                <a:gd name="connsiteX3" fmla="*/ 2261 w 115893"/>
                <a:gd name="connsiteY3" fmla="*/ 74104 h 112204"/>
                <a:gd name="connsiteX4" fmla="*/ 30264 w 115893"/>
                <a:gd name="connsiteY4" fmla="*/ 112204 h 112204"/>
                <a:gd name="connsiteX5" fmla="*/ 115894 w 115893"/>
                <a:gd name="connsiteY5" fmla="*/ 75438 h 112204"/>
                <a:gd name="connsiteX6" fmla="*/ 70650 w 115893"/>
                <a:gd name="connsiteY6" fmla="*/ 45910 h 112204"/>
                <a:gd name="connsiteX7" fmla="*/ 62459 w 115893"/>
                <a:gd name="connsiteY7" fmla="*/ 0 h 1122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5893" h="112204">
                  <a:moveTo>
                    <a:pt x="62459" y="0"/>
                  </a:moveTo>
                  <a:cubicBezTo>
                    <a:pt x="61601" y="667"/>
                    <a:pt x="60935" y="1429"/>
                    <a:pt x="60077" y="2000"/>
                  </a:cubicBezTo>
                  <a:cubicBezTo>
                    <a:pt x="42361" y="14192"/>
                    <a:pt x="23215" y="22193"/>
                    <a:pt x="3594" y="28670"/>
                  </a:cubicBezTo>
                  <a:cubicBezTo>
                    <a:pt x="-25" y="43339"/>
                    <a:pt x="-1645" y="59531"/>
                    <a:pt x="2261" y="74104"/>
                  </a:cubicBezTo>
                  <a:cubicBezTo>
                    <a:pt x="6928" y="91916"/>
                    <a:pt x="16643" y="101727"/>
                    <a:pt x="30264" y="112204"/>
                  </a:cubicBezTo>
                  <a:cubicBezTo>
                    <a:pt x="60458" y="103918"/>
                    <a:pt x="89700" y="93059"/>
                    <a:pt x="115894" y="75438"/>
                  </a:cubicBezTo>
                  <a:cubicBezTo>
                    <a:pt x="98844" y="72580"/>
                    <a:pt x="79127" y="57340"/>
                    <a:pt x="70650" y="45910"/>
                  </a:cubicBezTo>
                  <a:cubicBezTo>
                    <a:pt x="60172" y="31528"/>
                    <a:pt x="57887" y="16097"/>
                    <a:pt x="62459" y="0"/>
                  </a:cubicBezTo>
                  <a:close/>
                </a:path>
              </a:pathLst>
            </a:custGeom>
            <a:solidFill>
              <a:srgbClr val="F8B33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653" name="Freeform: Shape 1652">
              <a:extLst>
                <a:ext uri="{FF2B5EF4-FFF2-40B4-BE49-F238E27FC236}">
                  <a16:creationId xmlns:a16="http://schemas.microsoft.com/office/drawing/2014/main" id="{23D0C3CD-8112-49D9-9ED3-F05D04E50954}"/>
                </a:ext>
              </a:extLst>
            </p:cNvPr>
            <p:cNvSpPr/>
            <p:nvPr/>
          </p:nvSpPr>
          <p:spPr>
            <a:xfrm>
              <a:off x="7067857" y="2689573"/>
              <a:ext cx="88750" cy="100488"/>
            </a:xfrm>
            <a:custGeom>
              <a:avLst/>
              <a:gdLst>
                <a:gd name="connsiteX0" fmla="*/ 64272 w 88750"/>
                <a:gd name="connsiteY0" fmla="*/ 0 h 100488"/>
                <a:gd name="connsiteX1" fmla="*/ 7217 w 88750"/>
                <a:gd name="connsiteY1" fmla="*/ 13906 h 100488"/>
                <a:gd name="connsiteX2" fmla="*/ 20742 w 88750"/>
                <a:gd name="connsiteY2" fmla="*/ 100489 h 100488"/>
                <a:gd name="connsiteX3" fmla="*/ 88751 w 88750"/>
                <a:gd name="connsiteY3" fmla="*/ 84201 h 100488"/>
                <a:gd name="connsiteX4" fmla="*/ 64272 w 88750"/>
                <a:gd name="connsiteY4" fmla="*/ 0 h 100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8750" h="100488">
                  <a:moveTo>
                    <a:pt x="64272" y="0"/>
                  </a:moveTo>
                  <a:cubicBezTo>
                    <a:pt x="45603" y="5715"/>
                    <a:pt x="26553" y="10287"/>
                    <a:pt x="7217" y="13906"/>
                  </a:cubicBezTo>
                  <a:cubicBezTo>
                    <a:pt x="-5166" y="44958"/>
                    <a:pt x="-2213" y="74771"/>
                    <a:pt x="20742" y="100489"/>
                  </a:cubicBezTo>
                  <a:cubicBezTo>
                    <a:pt x="43507" y="95536"/>
                    <a:pt x="66272" y="90106"/>
                    <a:pt x="88751" y="84201"/>
                  </a:cubicBezTo>
                  <a:cubicBezTo>
                    <a:pt x="60081" y="68485"/>
                    <a:pt x="55985" y="29432"/>
                    <a:pt x="64272" y="0"/>
                  </a:cubicBezTo>
                  <a:close/>
                </a:path>
              </a:pathLst>
            </a:custGeom>
            <a:solidFill>
              <a:srgbClr val="164B6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654" name="Freeform: Shape 1653">
              <a:extLst>
                <a:ext uri="{FF2B5EF4-FFF2-40B4-BE49-F238E27FC236}">
                  <a16:creationId xmlns:a16="http://schemas.microsoft.com/office/drawing/2014/main" id="{1CE1FC29-1FC5-4A1F-98AE-884D82A479CD}"/>
                </a:ext>
              </a:extLst>
            </p:cNvPr>
            <p:cNvSpPr/>
            <p:nvPr/>
          </p:nvSpPr>
          <p:spPr>
            <a:xfrm>
              <a:off x="6933151" y="2704337"/>
              <a:ext cx="148494" cy="117633"/>
            </a:xfrm>
            <a:custGeom>
              <a:avLst/>
              <a:gdLst>
                <a:gd name="connsiteX0" fmla="*/ 137160 w 148494"/>
                <a:gd name="connsiteY0" fmla="*/ 0 h 117633"/>
                <a:gd name="connsiteX1" fmla="*/ 52578 w 148494"/>
                <a:gd name="connsiteY1" fmla="*/ 18002 h 117633"/>
                <a:gd name="connsiteX2" fmla="*/ 0 w 148494"/>
                <a:gd name="connsiteY2" fmla="*/ 40672 h 117633"/>
                <a:gd name="connsiteX3" fmla="*/ 17145 w 148494"/>
                <a:gd name="connsiteY3" fmla="*/ 85916 h 117633"/>
                <a:gd name="connsiteX4" fmla="*/ 37147 w 148494"/>
                <a:gd name="connsiteY4" fmla="*/ 108775 h 117633"/>
                <a:gd name="connsiteX5" fmla="*/ 56769 w 148494"/>
                <a:gd name="connsiteY5" fmla="*/ 117634 h 117633"/>
                <a:gd name="connsiteX6" fmla="*/ 82772 w 148494"/>
                <a:gd name="connsiteY6" fmla="*/ 105251 h 117633"/>
                <a:gd name="connsiteX7" fmla="*/ 148495 w 148494"/>
                <a:gd name="connsiteY7" fmla="*/ 87154 h 117633"/>
                <a:gd name="connsiteX8" fmla="*/ 137160 w 148494"/>
                <a:gd name="connsiteY8" fmla="*/ 0 h 117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8494" h="117633">
                  <a:moveTo>
                    <a:pt x="137160" y="0"/>
                  </a:moveTo>
                  <a:cubicBezTo>
                    <a:pt x="108775" y="5239"/>
                    <a:pt x="80105" y="9906"/>
                    <a:pt x="52578" y="18002"/>
                  </a:cubicBezTo>
                  <a:cubicBezTo>
                    <a:pt x="33242" y="23717"/>
                    <a:pt x="16574" y="32004"/>
                    <a:pt x="0" y="40672"/>
                  </a:cubicBezTo>
                  <a:cubicBezTo>
                    <a:pt x="4286" y="56293"/>
                    <a:pt x="8858" y="72295"/>
                    <a:pt x="17145" y="85916"/>
                  </a:cubicBezTo>
                  <a:cubicBezTo>
                    <a:pt x="22288" y="94393"/>
                    <a:pt x="28575" y="103346"/>
                    <a:pt x="37147" y="108775"/>
                  </a:cubicBezTo>
                  <a:cubicBezTo>
                    <a:pt x="43434" y="112776"/>
                    <a:pt x="50197" y="114681"/>
                    <a:pt x="56769" y="117634"/>
                  </a:cubicBezTo>
                  <a:cubicBezTo>
                    <a:pt x="65437" y="113538"/>
                    <a:pt x="73628" y="108490"/>
                    <a:pt x="82772" y="105251"/>
                  </a:cubicBezTo>
                  <a:cubicBezTo>
                    <a:pt x="103918" y="97631"/>
                    <a:pt x="126111" y="92107"/>
                    <a:pt x="148495" y="87154"/>
                  </a:cubicBezTo>
                  <a:cubicBezTo>
                    <a:pt x="126016" y="68104"/>
                    <a:pt x="120110" y="24575"/>
                    <a:pt x="137160" y="0"/>
                  </a:cubicBezTo>
                  <a:close/>
                </a:path>
              </a:pathLst>
            </a:custGeom>
            <a:solidFill>
              <a:srgbClr val="F8B33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655" name="Freeform: Shape 1654">
              <a:extLst>
                <a:ext uri="{FF2B5EF4-FFF2-40B4-BE49-F238E27FC236}">
                  <a16:creationId xmlns:a16="http://schemas.microsoft.com/office/drawing/2014/main" id="{273E5C38-2C30-4F08-9274-4FD9F53512A3}"/>
                </a:ext>
              </a:extLst>
            </p:cNvPr>
            <p:cNvSpPr/>
            <p:nvPr/>
          </p:nvSpPr>
          <p:spPr>
            <a:xfrm>
              <a:off x="7275575" y="2454306"/>
              <a:ext cx="86392" cy="112412"/>
            </a:xfrm>
            <a:custGeom>
              <a:avLst/>
              <a:gdLst>
                <a:gd name="connsiteX0" fmla="*/ 9239 w 86392"/>
                <a:gd name="connsiteY0" fmla="*/ 8001 h 112412"/>
                <a:gd name="connsiteX1" fmla="*/ 0 w 86392"/>
                <a:gd name="connsiteY1" fmla="*/ 84963 h 112412"/>
                <a:gd name="connsiteX2" fmla="*/ 79820 w 86392"/>
                <a:gd name="connsiteY2" fmla="*/ 106204 h 112412"/>
                <a:gd name="connsiteX3" fmla="*/ 85249 w 86392"/>
                <a:gd name="connsiteY3" fmla="*/ 0 h 112412"/>
                <a:gd name="connsiteX4" fmla="*/ 9239 w 86392"/>
                <a:gd name="connsiteY4" fmla="*/ 8001 h 11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392" h="112412">
                  <a:moveTo>
                    <a:pt x="9239" y="8001"/>
                  </a:moveTo>
                  <a:cubicBezTo>
                    <a:pt x="9430" y="34100"/>
                    <a:pt x="6477" y="60103"/>
                    <a:pt x="0" y="84963"/>
                  </a:cubicBezTo>
                  <a:cubicBezTo>
                    <a:pt x="20574" y="109633"/>
                    <a:pt x="50673" y="120110"/>
                    <a:pt x="79820" y="106204"/>
                  </a:cubicBezTo>
                  <a:cubicBezTo>
                    <a:pt x="86296" y="71247"/>
                    <a:pt x="87725" y="35338"/>
                    <a:pt x="85249" y="0"/>
                  </a:cubicBezTo>
                  <a:cubicBezTo>
                    <a:pt x="69628" y="26765"/>
                    <a:pt x="31718" y="27908"/>
                    <a:pt x="9239" y="8001"/>
                  </a:cubicBezTo>
                  <a:close/>
                </a:path>
              </a:pathLst>
            </a:custGeom>
            <a:solidFill>
              <a:srgbClr val="164B6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656" name="Freeform: Shape 1655">
              <a:extLst>
                <a:ext uri="{FF2B5EF4-FFF2-40B4-BE49-F238E27FC236}">
                  <a16:creationId xmlns:a16="http://schemas.microsoft.com/office/drawing/2014/main" id="{D216FDED-629C-4F37-A3A8-C48440618425}"/>
                </a:ext>
              </a:extLst>
            </p:cNvPr>
            <p:cNvSpPr/>
            <p:nvPr/>
          </p:nvSpPr>
          <p:spPr>
            <a:xfrm>
              <a:off x="5961506" y="3733418"/>
              <a:ext cx="188404" cy="210121"/>
            </a:xfrm>
            <a:custGeom>
              <a:avLst/>
              <a:gdLst>
                <a:gd name="connsiteX0" fmla="*/ 171736 w 188404"/>
                <a:gd name="connsiteY0" fmla="*/ 19431 h 210121"/>
                <a:gd name="connsiteX1" fmla="*/ 126968 w 188404"/>
                <a:gd name="connsiteY1" fmla="*/ 0 h 210121"/>
                <a:gd name="connsiteX2" fmla="*/ 0 w 188404"/>
                <a:gd name="connsiteY2" fmla="*/ 158210 h 210121"/>
                <a:gd name="connsiteX3" fmla="*/ 67818 w 188404"/>
                <a:gd name="connsiteY3" fmla="*/ 210121 h 210121"/>
                <a:gd name="connsiteX4" fmla="*/ 188404 w 188404"/>
                <a:gd name="connsiteY4" fmla="*/ 60769 h 210121"/>
                <a:gd name="connsiteX5" fmla="*/ 184213 w 188404"/>
                <a:gd name="connsiteY5" fmla="*/ 41243 h 210121"/>
                <a:gd name="connsiteX6" fmla="*/ 171736 w 188404"/>
                <a:gd name="connsiteY6" fmla="*/ 19431 h 2101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8404" h="210121">
                  <a:moveTo>
                    <a:pt x="171736" y="19431"/>
                  </a:moveTo>
                  <a:cubicBezTo>
                    <a:pt x="159353" y="6477"/>
                    <a:pt x="144399" y="1143"/>
                    <a:pt x="126968" y="0"/>
                  </a:cubicBezTo>
                  <a:cubicBezTo>
                    <a:pt x="84772" y="52864"/>
                    <a:pt x="42291" y="105442"/>
                    <a:pt x="0" y="158210"/>
                  </a:cubicBezTo>
                  <a:cubicBezTo>
                    <a:pt x="34100" y="156496"/>
                    <a:pt x="66104" y="173736"/>
                    <a:pt x="67818" y="210121"/>
                  </a:cubicBezTo>
                  <a:cubicBezTo>
                    <a:pt x="108013" y="160306"/>
                    <a:pt x="148114" y="110490"/>
                    <a:pt x="188404" y="60769"/>
                  </a:cubicBezTo>
                  <a:cubicBezTo>
                    <a:pt x="186023" y="54578"/>
                    <a:pt x="186404" y="47815"/>
                    <a:pt x="184213" y="41243"/>
                  </a:cubicBezTo>
                  <a:cubicBezTo>
                    <a:pt x="181451" y="33242"/>
                    <a:pt x="177546" y="25527"/>
                    <a:pt x="171736" y="19431"/>
                  </a:cubicBezTo>
                  <a:close/>
                </a:path>
              </a:pathLst>
            </a:custGeom>
            <a:solidFill>
              <a:srgbClr val="F8B33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657" name="Freeform: Shape 1656">
              <a:extLst>
                <a:ext uri="{FF2B5EF4-FFF2-40B4-BE49-F238E27FC236}">
                  <a16:creationId xmlns:a16="http://schemas.microsoft.com/office/drawing/2014/main" id="{28CC1813-38B2-4215-B7FB-CE02EA19D48F}"/>
                </a:ext>
              </a:extLst>
            </p:cNvPr>
            <p:cNvSpPr/>
            <p:nvPr/>
          </p:nvSpPr>
          <p:spPr>
            <a:xfrm>
              <a:off x="7276337" y="2365247"/>
              <a:ext cx="84010" cy="105192"/>
            </a:xfrm>
            <a:custGeom>
              <a:avLst/>
              <a:gdLst>
                <a:gd name="connsiteX0" fmla="*/ 70199 w 84010"/>
                <a:gd name="connsiteY0" fmla="*/ 0 h 105192"/>
                <a:gd name="connsiteX1" fmla="*/ 0 w 84010"/>
                <a:gd name="connsiteY1" fmla="*/ 23431 h 105192"/>
                <a:gd name="connsiteX2" fmla="*/ 8763 w 84010"/>
                <a:gd name="connsiteY2" fmla="*/ 90869 h 105192"/>
                <a:gd name="connsiteX3" fmla="*/ 84010 w 84010"/>
                <a:gd name="connsiteY3" fmla="*/ 81820 h 105192"/>
                <a:gd name="connsiteX4" fmla="*/ 73247 w 84010"/>
                <a:gd name="connsiteY4" fmla="*/ 10477 h 105192"/>
                <a:gd name="connsiteX5" fmla="*/ 70199 w 84010"/>
                <a:gd name="connsiteY5" fmla="*/ 0 h 105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4010" h="105192">
                  <a:moveTo>
                    <a:pt x="70199" y="0"/>
                  </a:moveTo>
                  <a:cubicBezTo>
                    <a:pt x="59246" y="23908"/>
                    <a:pt x="23527" y="27146"/>
                    <a:pt x="0" y="23431"/>
                  </a:cubicBezTo>
                  <a:cubicBezTo>
                    <a:pt x="4953" y="45339"/>
                    <a:pt x="8191" y="67913"/>
                    <a:pt x="8763" y="90869"/>
                  </a:cubicBezTo>
                  <a:cubicBezTo>
                    <a:pt x="30956" y="113252"/>
                    <a:pt x="67913" y="108776"/>
                    <a:pt x="84010" y="81820"/>
                  </a:cubicBezTo>
                  <a:cubicBezTo>
                    <a:pt x="82010" y="57341"/>
                    <a:pt x="78676" y="33242"/>
                    <a:pt x="73247" y="10477"/>
                  </a:cubicBezTo>
                  <a:cubicBezTo>
                    <a:pt x="72295" y="6953"/>
                    <a:pt x="71056" y="3524"/>
                    <a:pt x="70199" y="0"/>
                  </a:cubicBezTo>
                  <a:close/>
                </a:path>
              </a:pathLst>
            </a:custGeom>
            <a:solidFill>
              <a:srgbClr val="F8B33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658" name="Freeform: Shape 1657">
              <a:extLst>
                <a:ext uri="{FF2B5EF4-FFF2-40B4-BE49-F238E27FC236}">
                  <a16:creationId xmlns:a16="http://schemas.microsoft.com/office/drawing/2014/main" id="{234D13B0-EB2D-4B99-9084-A2C23754C8C5}"/>
                </a:ext>
              </a:extLst>
            </p:cNvPr>
            <p:cNvSpPr/>
            <p:nvPr/>
          </p:nvSpPr>
          <p:spPr>
            <a:xfrm>
              <a:off x="6866944" y="2746818"/>
              <a:ext cx="116975" cy="112395"/>
            </a:xfrm>
            <a:custGeom>
              <a:avLst/>
              <a:gdLst>
                <a:gd name="connsiteX0" fmla="*/ 62207 w 116975"/>
                <a:gd name="connsiteY0" fmla="*/ 0 h 112395"/>
                <a:gd name="connsiteX1" fmla="*/ 8 w 116975"/>
                <a:gd name="connsiteY1" fmla="*/ 43434 h 112395"/>
                <a:gd name="connsiteX2" fmla="*/ 23630 w 116975"/>
                <a:gd name="connsiteY2" fmla="*/ 91726 h 112395"/>
                <a:gd name="connsiteX3" fmla="*/ 60492 w 116975"/>
                <a:gd name="connsiteY3" fmla="*/ 112395 h 112395"/>
                <a:gd name="connsiteX4" fmla="*/ 116975 w 116975"/>
                <a:gd name="connsiteY4" fmla="*/ 78200 h 112395"/>
                <a:gd name="connsiteX5" fmla="*/ 81733 w 116975"/>
                <a:gd name="connsiteY5" fmla="*/ 53912 h 112395"/>
                <a:gd name="connsiteX6" fmla="*/ 62207 w 116975"/>
                <a:gd name="connsiteY6" fmla="*/ 0 h 112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6975" h="112395">
                  <a:moveTo>
                    <a:pt x="62207" y="0"/>
                  </a:moveTo>
                  <a:cubicBezTo>
                    <a:pt x="40490" y="11906"/>
                    <a:pt x="19916" y="26099"/>
                    <a:pt x="8" y="43434"/>
                  </a:cubicBezTo>
                  <a:cubicBezTo>
                    <a:pt x="-277" y="63341"/>
                    <a:pt x="6771" y="80010"/>
                    <a:pt x="23630" y="91726"/>
                  </a:cubicBezTo>
                  <a:cubicBezTo>
                    <a:pt x="35251" y="99822"/>
                    <a:pt x="48395" y="105061"/>
                    <a:pt x="60492" y="112395"/>
                  </a:cubicBezTo>
                  <a:cubicBezTo>
                    <a:pt x="78304" y="99251"/>
                    <a:pt x="97163" y="88011"/>
                    <a:pt x="116975" y="78200"/>
                  </a:cubicBezTo>
                  <a:cubicBezTo>
                    <a:pt x="102593" y="76105"/>
                    <a:pt x="89258" y="65342"/>
                    <a:pt x="81733" y="53912"/>
                  </a:cubicBezTo>
                  <a:cubicBezTo>
                    <a:pt x="70970" y="37433"/>
                    <a:pt x="65350" y="19145"/>
                    <a:pt x="62207" y="0"/>
                  </a:cubicBezTo>
                  <a:close/>
                </a:path>
              </a:pathLst>
            </a:custGeom>
            <a:solidFill>
              <a:srgbClr val="164B6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659" name="Freeform: Shape 1658">
              <a:extLst>
                <a:ext uri="{FF2B5EF4-FFF2-40B4-BE49-F238E27FC236}">
                  <a16:creationId xmlns:a16="http://schemas.microsoft.com/office/drawing/2014/main" id="{234ED6E7-52E8-4B17-87A6-CAF62C26979D}"/>
                </a:ext>
              </a:extLst>
            </p:cNvPr>
            <p:cNvSpPr/>
            <p:nvPr/>
          </p:nvSpPr>
          <p:spPr>
            <a:xfrm>
              <a:off x="6422992" y="3210115"/>
              <a:ext cx="159734" cy="168020"/>
            </a:xfrm>
            <a:custGeom>
              <a:avLst/>
              <a:gdLst>
                <a:gd name="connsiteX0" fmla="*/ 85344 w 159734"/>
                <a:gd name="connsiteY0" fmla="*/ 0 h 168020"/>
                <a:gd name="connsiteX1" fmla="*/ 0 w 159734"/>
                <a:gd name="connsiteY1" fmla="*/ 105823 h 168020"/>
                <a:gd name="connsiteX2" fmla="*/ 62675 w 159734"/>
                <a:gd name="connsiteY2" fmla="*/ 168021 h 168020"/>
                <a:gd name="connsiteX3" fmla="*/ 159734 w 159734"/>
                <a:gd name="connsiteY3" fmla="*/ 48577 h 168020"/>
                <a:gd name="connsiteX4" fmla="*/ 85344 w 159734"/>
                <a:gd name="connsiteY4" fmla="*/ 0 h 1680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9734" h="168020">
                  <a:moveTo>
                    <a:pt x="85344" y="0"/>
                  </a:moveTo>
                  <a:cubicBezTo>
                    <a:pt x="56959" y="35338"/>
                    <a:pt x="28384" y="70485"/>
                    <a:pt x="0" y="105823"/>
                  </a:cubicBezTo>
                  <a:cubicBezTo>
                    <a:pt x="32385" y="110966"/>
                    <a:pt x="64389" y="132874"/>
                    <a:pt x="62675" y="168021"/>
                  </a:cubicBezTo>
                  <a:cubicBezTo>
                    <a:pt x="95059" y="128206"/>
                    <a:pt x="127445" y="88392"/>
                    <a:pt x="159734" y="48577"/>
                  </a:cubicBezTo>
                  <a:cubicBezTo>
                    <a:pt x="151638" y="10382"/>
                    <a:pt x="119634" y="1619"/>
                    <a:pt x="85344" y="0"/>
                  </a:cubicBezTo>
                  <a:close/>
                </a:path>
              </a:pathLst>
            </a:custGeom>
            <a:solidFill>
              <a:srgbClr val="F8B33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660" name="Freeform: Shape 1659">
              <a:extLst>
                <a:ext uri="{FF2B5EF4-FFF2-40B4-BE49-F238E27FC236}">
                  <a16:creationId xmlns:a16="http://schemas.microsoft.com/office/drawing/2014/main" id="{172E29C7-D088-4444-AD7C-0AC2520BB0DA}"/>
                </a:ext>
              </a:extLst>
            </p:cNvPr>
            <p:cNvSpPr/>
            <p:nvPr/>
          </p:nvSpPr>
          <p:spPr>
            <a:xfrm>
              <a:off x="6324504" y="3320033"/>
              <a:ext cx="156209" cy="179546"/>
            </a:xfrm>
            <a:custGeom>
              <a:avLst/>
              <a:gdLst>
                <a:gd name="connsiteX0" fmla="*/ 133636 w 156209"/>
                <a:gd name="connsiteY0" fmla="*/ 15716 h 179546"/>
                <a:gd name="connsiteX1" fmla="*/ 95345 w 156209"/>
                <a:gd name="connsiteY1" fmla="*/ 0 h 179546"/>
                <a:gd name="connsiteX2" fmla="*/ 16954 w 156209"/>
                <a:gd name="connsiteY2" fmla="*/ 97346 h 179546"/>
                <a:gd name="connsiteX3" fmla="*/ 0 w 156209"/>
                <a:gd name="connsiteY3" fmla="*/ 118586 h 179546"/>
                <a:gd name="connsiteX4" fmla="*/ 47149 w 156209"/>
                <a:gd name="connsiteY4" fmla="*/ 138303 h 179546"/>
                <a:gd name="connsiteX5" fmla="*/ 63341 w 156209"/>
                <a:gd name="connsiteY5" fmla="*/ 179546 h 179546"/>
                <a:gd name="connsiteX6" fmla="*/ 145923 w 156209"/>
                <a:gd name="connsiteY6" fmla="*/ 77248 h 179546"/>
                <a:gd name="connsiteX7" fmla="*/ 156210 w 156209"/>
                <a:gd name="connsiteY7" fmla="*/ 64579 h 179546"/>
                <a:gd name="connsiteX8" fmla="*/ 155924 w 156209"/>
                <a:gd name="connsiteY8" fmla="*/ 64199 h 179546"/>
                <a:gd name="connsiteX9" fmla="*/ 133636 w 156209"/>
                <a:gd name="connsiteY9" fmla="*/ 15716 h 179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6209" h="179546">
                  <a:moveTo>
                    <a:pt x="133636" y="15716"/>
                  </a:moveTo>
                  <a:cubicBezTo>
                    <a:pt x="122206" y="7715"/>
                    <a:pt x="108775" y="3429"/>
                    <a:pt x="95345" y="0"/>
                  </a:cubicBezTo>
                  <a:cubicBezTo>
                    <a:pt x="69247" y="32480"/>
                    <a:pt x="43053" y="64865"/>
                    <a:pt x="16954" y="97346"/>
                  </a:cubicBezTo>
                  <a:cubicBezTo>
                    <a:pt x="11335" y="104394"/>
                    <a:pt x="5620" y="111442"/>
                    <a:pt x="0" y="118586"/>
                  </a:cubicBezTo>
                  <a:cubicBezTo>
                    <a:pt x="17335" y="120110"/>
                    <a:pt x="34957" y="125254"/>
                    <a:pt x="47149" y="138303"/>
                  </a:cubicBezTo>
                  <a:cubicBezTo>
                    <a:pt x="56959" y="148780"/>
                    <a:pt x="63722" y="164497"/>
                    <a:pt x="63341" y="179546"/>
                  </a:cubicBezTo>
                  <a:cubicBezTo>
                    <a:pt x="90964" y="145542"/>
                    <a:pt x="118300" y="111252"/>
                    <a:pt x="145923" y="77248"/>
                  </a:cubicBezTo>
                  <a:cubicBezTo>
                    <a:pt x="149352" y="73057"/>
                    <a:pt x="152781" y="68771"/>
                    <a:pt x="156210" y="64579"/>
                  </a:cubicBezTo>
                  <a:cubicBezTo>
                    <a:pt x="156210" y="64389"/>
                    <a:pt x="155924" y="64389"/>
                    <a:pt x="155924" y="64199"/>
                  </a:cubicBezTo>
                  <a:cubicBezTo>
                    <a:pt x="155353" y="44482"/>
                    <a:pt x="150400" y="27432"/>
                    <a:pt x="133636" y="15716"/>
                  </a:cubicBezTo>
                  <a:close/>
                </a:path>
              </a:pathLst>
            </a:custGeom>
            <a:solidFill>
              <a:srgbClr val="164B6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661" name="Freeform: Shape 1660">
              <a:extLst>
                <a:ext uri="{FF2B5EF4-FFF2-40B4-BE49-F238E27FC236}">
                  <a16:creationId xmlns:a16="http://schemas.microsoft.com/office/drawing/2014/main" id="{BD50DE23-7E3A-46F1-AB72-4BFAA31EBF7C}"/>
                </a:ext>
              </a:extLst>
            </p:cNvPr>
            <p:cNvSpPr/>
            <p:nvPr/>
          </p:nvSpPr>
          <p:spPr>
            <a:xfrm>
              <a:off x="6092379" y="3604831"/>
              <a:ext cx="164877" cy="182498"/>
            </a:xfrm>
            <a:custGeom>
              <a:avLst/>
              <a:gdLst>
                <a:gd name="connsiteX0" fmla="*/ 98870 w 164877"/>
                <a:gd name="connsiteY0" fmla="*/ 0 h 182498"/>
                <a:gd name="connsiteX1" fmla="*/ 0 w 164877"/>
                <a:gd name="connsiteY1" fmla="*/ 123539 h 182498"/>
                <a:gd name="connsiteX2" fmla="*/ 46292 w 164877"/>
                <a:gd name="connsiteY2" fmla="*/ 142780 h 182498"/>
                <a:gd name="connsiteX3" fmla="*/ 62865 w 164877"/>
                <a:gd name="connsiteY3" fmla="*/ 182499 h 182498"/>
                <a:gd name="connsiteX4" fmla="*/ 164878 w 164877"/>
                <a:gd name="connsiteY4" fmla="*/ 56102 h 182498"/>
                <a:gd name="connsiteX5" fmla="*/ 144304 w 164877"/>
                <a:gd name="connsiteY5" fmla="*/ 16383 h 182498"/>
                <a:gd name="connsiteX6" fmla="*/ 98870 w 164877"/>
                <a:gd name="connsiteY6" fmla="*/ 0 h 1824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4877" h="182498">
                  <a:moveTo>
                    <a:pt x="98870" y="0"/>
                  </a:moveTo>
                  <a:cubicBezTo>
                    <a:pt x="65913" y="41243"/>
                    <a:pt x="32957" y="82391"/>
                    <a:pt x="0" y="123539"/>
                  </a:cubicBezTo>
                  <a:cubicBezTo>
                    <a:pt x="17240" y="123539"/>
                    <a:pt x="34957" y="129445"/>
                    <a:pt x="46292" y="142780"/>
                  </a:cubicBezTo>
                  <a:cubicBezTo>
                    <a:pt x="54102" y="152019"/>
                    <a:pt x="63627" y="168592"/>
                    <a:pt x="62865" y="182499"/>
                  </a:cubicBezTo>
                  <a:cubicBezTo>
                    <a:pt x="96965" y="140398"/>
                    <a:pt x="130778" y="98107"/>
                    <a:pt x="164878" y="56102"/>
                  </a:cubicBezTo>
                  <a:cubicBezTo>
                    <a:pt x="158972" y="41434"/>
                    <a:pt x="157544" y="27813"/>
                    <a:pt x="144304" y="16383"/>
                  </a:cubicBezTo>
                  <a:cubicBezTo>
                    <a:pt x="131540" y="5143"/>
                    <a:pt x="115633" y="667"/>
                    <a:pt x="98870" y="0"/>
                  </a:cubicBezTo>
                  <a:close/>
                </a:path>
              </a:pathLst>
            </a:custGeom>
            <a:solidFill>
              <a:srgbClr val="164B6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662" name="Freeform: Shape 1661">
              <a:extLst>
                <a:ext uri="{FF2B5EF4-FFF2-40B4-BE49-F238E27FC236}">
                  <a16:creationId xmlns:a16="http://schemas.microsoft.com/office/drawing/2014/main" id="{8560A4CF-8EF5-4B8F-A3CB-0E4000305AE1}"/>
                </a:ext>
              </a:extLst>
            </p:cNvPr>
            <p:cNvSpPr/>
            <p:nvPr/>
          </p:nvSpPr>
          <p:spPr>
            <a:xfrm>
              <a:off x="6193821" y="3442620"/>
              <a:ext cx="189928" cy="212979"/>
            </a:xfrm>
            <a:custGeom>
              <a:avLst/>
              <a:gdLst>
                <a:gd name="connsiteX0" fmla="*/ 127349 w 189928"/>
                <a:gd name="connsiteY0" fmla="*/ 0 h 212979"/>
                <a:gd name="connsiteX1" fmla="*/ 0 w 189928"/>
                <a:gd name="connsiteY1" fmla="*/ 159258 h 212979"/>
                <a:gd name="connsiteX2" fmla="*/ 45053 w 189928"/>
                <a:gd name="connsiteY2" fmla="*/ 171164 h 212979"/>
                <a:gd name="connsiteX3" fmla="*/ 67913 w 189928"/>
                <a:gd name="connsiteY3" fmla="*/ 212979 h 212979"/>
                <a:gd name="connsiteX4" fmla="*/ 189929 w 189928"/>
                <a:gd name="connsiteY4" fmla="*/ 61817 h 212979"/>
                <a:gd name="connsiteX5" fmla="*/ 172593 w 189928"/>
                <a:gd name="connsiteY5" fmla="*/ 20479 h 212979"/>
                <a:gd name="connsiteX6" fmla="*/ 127349 w 189928"/>
                <a:gd name="connsiteY6" fmla="*/ 0 h 212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9928" h="212979">
                  <a:moveTo>
                    <a:pt x="127349" y="0"/>
                  </a:moveTo>
                  <a:cubicBezTo>
                    <a:pt x="84772" y="52959"/>
                    <a:pt x="42386" y="106109"/>
                    <a:pt x="0" y="159258"/>
                  </a:cubicBezTo>
                  <a:cubicBezTo>
                    <a:pt x="16097" y="157163"/>
                    <a:pt x="32194" y="160496"/>
                    <a:pt x="45053" y="171164"/>
                  </a:cubicBezTo>
                  <a:cubicBezTo>
                    <a:pt x="56102" y="180404"/>
                    <a:pt x="68580" y="197168"/>
                    <a:pt x="67913" y="212979"/>
                  </a:cubicBezTo>
                  <a:cubicBezTo>
                    <a:pt x="108775" y="162782"/>
                    <a:pt x="149066" y="112109"/>
                    <a:pt x="189929" y="61817"/>
                  </a:cubicBezTo>
                  <a:cubicBezTo>
                    <a:pt x="185642" y="46768"/>
                    <a:pt x="184594" y="32576"/>
                    <a:pt x="172593" y="20479"/>
                  </a:cubicBezTo>
                  <a:cubicBezTo>
                    <a:pt x="160210" y="8287"/>
                    <a:pt x="144113" y="2667"/>
                    <a:pt x="127349" y="0"/>
                  </a:cubicBezTo>
                  <a:close/>
                </a:path>
              </a:pathLst>
            </a:custGeom>
            <a:solidFill>
              <a:srgbClr val="F8B33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663" name="Freeform: Shape 1662">
              <a:extLst>
                <a:ext uri="{FF2B5EF4-FFF2-40B4-BE49-F238E27FC236}">
                  <a16:creationId xmlns:a16="http://schemas.microsoft.com/office/drawing/2014/main" id="{F3B5AC9F-639F-4A1B-B52E-F9BCB86A9FFE}"/>
                </a:ext>
              </a:extLst>
            </p:cNvPr>
            <p:cNvSpPr/>
            <p:nvPr/>
          </p:nvSpPr>
          <p:spPr>
            <a:xfrm>
              <a:off x="6511765" y="3101434"/>
              <a:ext cx="142113" cy="151257"/>
            </a:xfrm>
            <a:custGeom>
              <a:avLst/>
              <a:gdLst>
                <a:gd name="connsiteX0" fmla="*/ 121920 w 142113"/>
                <a:gd name="connsiteY0" fmla="*/ 21717 h 151257"/>
                <a:gd name="connsiteX1" fmla="*/ 84201 w 142113"/>
                <a:gd name="connsiteY1" fmla="*/ 0 h 151257"/>
                <a:gd name="connsiteX2" fmla="*/ 0 w 142113"/>
                <a:gd name="connsiteY2" fmla="*/ 104489 h 151257"/>
                <a:gd name="connsiteX3" fmla="*/ 76010 w 142113"/>
                <a:gd name="connsiteY3" fmla="*/ 151257 h 151257"/>
                <a:gd name="connsiteX4" fmla="*/ 142113 w 142113"/>
                <a:gd name="connsiteY4" fmla="*/ 70009 h 151257"/>
                <a:gd name="connsiteX5" fmla="*/ 137732 w 142113"/>
                <a:gd name="connsiteY5" fmla="*/ 44958 h 151257"/>
                <a:gd name="connsiteX6" fmla="*/ 121920 w 142113"/>
                <a:gd name="connsiteY6" fmla="*/ 21717 h 151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2113" h="151257">
                  <a:moveTo>
                    <a:pt x="121920" y="21717"/>
                  </a:moveTo>
                  <a:cubicBezTo>
                    <a:pt x="110871" y="12192"/>
                    <a:pt x="97346" y="6191"/>
                    <a:pt x="84201" y="0"/>
                  </a:cubicBezTo>
                  <a:cubicBezTo>
                    <a:pt x="56102" y="34766"/>
                    <a:pt x="28004" y="69628"/>
                    <a:pt x="0" y="104489"/>
                  </a:cubicBezTo>
                  <a:cubicBezTo>
                    <a:pt x="32576" y="96774"/>
                    <a:pt x="68104" y="119253"/>
                    <a:pt x="76010" y="151257"/>
                  </a:cubicBezTo>
                  <a:cubicBezTo>
                    <a:pt x="98012" y="124206"/>
                    <a:pt x="120015" y="97060"/>
                    <a:pt x="142113" y="70009"/>
                  </a:cubicBezTo>
                  <a:cubicBezTo>
                    <a:pt x="139827" y="61817"/>
                    <a:pt x="140684" y="53150"/>
                    <a:pt x="137732" y="44958"/>
                  </a:cubicBezTo>
                  <a:cubicBezTo>
                    <a:pt x="134493" y="35909"/>
                    <a:pt x="129254" y="27908"/>
                    <a:pt x="121920" y="21717"/>
                  </a:cubicBezTo>
                  <a:close/>
                </a:path>
              </a:pathLst>
            </a:custGeom>
            <a:solidFill>
              <a:srgbClr val="164B6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664" name="Freeform: Shape 1663">
              <a:extLst>
                <a:ext uri="{FF2B5EF4-FFF2-40B4-BE49-F238E27FC236}">
                  <a16:creationId xmlns:a16="http://schemas.microsoft.com/office/drawing/2014/main" id="{349369EB-AC80-4D15-91AC-F7EEF089C3A9}"/>
                </a:ext>
              </a:extLst>
            </p:cNvPr>
            <p:cNvSpPr/>
            <p:nvPr/>
          </p:nvSpPr>
          <p:spPr>
            <a:xfrm>
              <a:off x="6707695" y="2873501"/>
              <a:ext cx="141255" cy="147923"/>
            </a:xfrm>
            <a:custGeom>
              <a:avLst/>
              <a:gdLst>
                <a:gd name="connsiteX0" fmla="*/ 111538 w 141255"/>
                <a:gd name="connsiteY0" fmla="*/ 26194 h 147923"/>
                <a:gd name="connsiteX1" fmla="*/ 74581 w 141255"/>
                <a:gd name="connsiteY1" fmla="*/ 0 h 147923"/>
                <a:gd name="connsiteX2" fmla="*/ 50197 w 141255"/>
                <a:gd name="connsiteY2" fmla="*/ 26956 h 147923"/>
                <a:gd name="connsiteX3" fmla="*/ 0 w 141255"/>
                <a:gd name="connsiteY3" fmla="*/ 89344 h 147923"/>
                <a:gd name="connsiteX4" fmla="*/ 66389 w 141255"/>
                <a:gd name="connsiteY4" fmla="*/ 147923 h 147923"/>
                <a:gd name="connsiteX5" fmla="*/ 108395 w 141255"/>
                <a:gd name="connsiteY5" fmla="*/ 93059 h 147923"/>
                <a:gd name="connsiteX6" fmla="*/ 141256 w 141255"/>
                <a:gd name="connsiteY6" fmla="*/ 56102 h 147923"/>
                <a:gd name="connsiteX7" fmla="*/ 111538 w 141255"/>
                <a:gd name="connsiteY7" fmla="*/ 26194 h 147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1255" h="147923">
                  <a:moveTo>
                    <a:pt x="111538" y="26194"/>
                  </a:moveTo>
                  <a:cubicBezTo>
                    <a:pt x="100203" y="15907"/>
                    <a:pt x="87630" y="7810"/>
                    <a:pt x="74581" y="0"/>
                  </a:cubicBezTo>
                  <a:cubicBezTo>
                    <a:pt x="66484" y="9049"/>
                    <a:pt x="57817" y="17526"/>
                    <a:pt x="50197" y="26956"/>
                  </a:cubicBezTo>
                  <a:cubicBezTo>
                    <a:pt x="33433" y="47720"/>
                    <a:pt x="16764" y="68580"/>
                    <a:pt x="0" y="89344"/>
                  </a:cubicBezTo>
                  <a:cubicBezTo>
                    <a:pt x="29908" y="90011"/>
                    <a:pt x="67723" y="115919"/>
                    <a:pt x="66389" y="147923"/>
                  </a:cubicBezTo>
                  <a:cubicBezTo>
                    <a:pt x="80105" y="129445"/>
                    <a:pt x="93631" y="110776"/>
                    <a:pt x="108395" y="93059"/>
                  </a:cubicBezTo>
                  <a:cubicBezTo>
                    <a:pt x="118777" y="80486"/>
                    <a:pt x="130016" y="68294"/>
                    <a:pt x="141256" y="56102"/>
                  </a:cubicBezTo>
                  <a:cubicBezTo>
                    <a:pt x="130112" y="49816"/>
                    <a:pt x="120967" y="34766"/>
                    <a:pt x="111538" y="26194"/>
                  </a:cubicBezTo>
                  <a:close/>
                </a:path>
              </a:pathLst>
            </a:custGeom>
            <a:solidFill>
              <a:srgbClr val="164B6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665" name="Freeform: Shape 1664">
              <a:extLst>
                <a:ext uri="{FF2B5EF4-FFF2-40B4-BE49-F238E27FC236}">
                  <a16:creationId xmlns:a16="http://schemas.microsoft.com/office/drawing/2014/main" id="{2FF1F8F7-DBC3-4487-BF2C-578708AF42BF}"/>
                </a:ext>
              </a:extLst>
            </p:cNvPr>
            <p:cNvSpPr/>
            <p:nvPr/>
          </p:nvSpPr>
          <p:spPr>
            <a:xfrm>
              <a:off x="6785037" y="2792824"/>
              <a:ext cx="135921" cy="132778"/>
            </a:xfrm>
            <a:custGeom>
              <a:avLst/>
              <a:gdLst>
                <a:gd name="connsiteX0" fmla="*/ 78486 w 135921"/>
                <a:gd name="connsiteY0" fmla="*/ 0 h 132778"/>
                <a:gd name="connsiteX1" fmla="*/ 0 w 135921"/>
                <a:gd name="connsiteY1" fmla="*/ 77629 h 132778"/>
                <a:gd name="connsiteX2" fmla="*/ 36290 w 135921"/>
                <a:gd name="connsiteY2" fmla="*/ 98393 h 132778"/>
                <a:gd name="connsiteX3" fmla="*/ 67342 w 135921"/>
                <a:gd name="connsiteY3" fmla="*/ 132779 h 132778"/>
                <a:gd name="connsiteX4" fmla="*/ 135922 w 135921"/>
                <a:gd name="connsiteY4" fmla="*/ 70866 h 132778"/>
                <a:gd name="connsiteX5" fmla="*/ 78486 w 135921"/>
                <a:gd name="connsiteY5" fmla="*/ 0 h 132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5921" h="132778">
                  <a:moveTo>
                    <a:pt x="78486" y="0"/>
                  </a:moveTo>
                  <a:cubicBezTo>
                    <a:pt x="50959" y="24479"/>
                    <a:pt x="24860" y="50483"/>
                    <a:pt x="0" y="77629"/>
                  </a:cubicBezTo>
                  <a:cubicBezTo>
                    <a:pt x="13525" y="81344"/>
                    <a:pt x="25813" y="89249"/>
                    <a:pt x="36290" y="98393"/>
                  </a:cubicBezTo>
                  <a:cubicBezTo>
                    <a:pt x="46006" y="106871"/>
                    <a:pt x="62675" y="119634"/>
                    <a:pt x="67342" y="132779"/>
                  </a:cubicBezTo>
                  <a:cubicBezTo>
                    <a:pt x="88487" y="110204"/>
                    <a:pt x="111442" y="89535"/>
                    <a:pt x="135922" y="70866"/>
                  </a:cubicBezTo>
                  <a:cubicBezTo>
                    <a:pt x="104870" y="57721"/>
                    <a:pt x="76200" y="35623"/>
                    <a:pt x="78486" y="0"/>
                  </a:cubicBezTo>
                  <a:close/>
                </a:path>
              </a:pathLst>
            </a:custGeom>
            <a:solidFill>
              <a:srgbClr val="F8B33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666" name="Freeform: Shape 1665">
              <a:extLst>
                <a:ext uri="{FF2B5EF4-FFF2-40B4-BE49-F238E27FC236}">
                  <a16:creationId xmlns:a16="http://schemas.microsoft.com/office/drawing/2014/main" id="{2EEEFA0B-1057-4D5D-A7D9-9EE17E1F647B}"/>
                </a:ext>
              </a:extLst>
            </p:cNvPr>
            <p:cNvSpPr/>
            <p:nvPr/>
          </p:nvSpPr>
          <p:spPr>
            <a:xfrm>
              <a:off x="6599776" y="2967608"/>
              <a:ext cx="169354" cy="198501"/>
            </a:xfrm>
            <a:custGeom>
              <a:avLst/>
              <a:gdLst>
                <a:gd name="connsiteX0" fmla="*/ 104013 w 169354"/>
                <a:gd name="connsiteY0" fmla="*/ 0 h 198501"/>
                <a:gd name="connsiteX1" fmla="*/ 0 w 169354"/>
                <a:gd name="connsiteY1" fmla="*/ 128969 h 198501"/>
                <a:gd name="connsiteX2" fmla="*/ 47054 w 169354"/>
                <a:gd name="connsiteY2" fmla="*/ 156972 h 198501"/>
                <a:gd name="connsiteX3" fmla="*/ 58293 w 169354"/>
                <a:gd name="connsiteY3" fmla="*/ 198501 h 198501"/>
                <a:gd name="connsiteX4" fmla="*/ 60865 w 169354"/>
                <a:gd name="connsiteY4" fmla="*/ 195358 h 198501"/>
                <a:gd name="connsiteX5" fmla="*/ 154591 w 169354"/>
                <a:gd name="connsiteY5" fmla="*/ 79534 h 198501"/>
                <a:gd name="connsiteX6" fmla="*/ 169354 w 169354"/>
                <a:gd name="connsiteY6" fmla="*/ 60198 h 198501"/>
                <a:gd name="connsiteX7" fmla="*/ 145923 w 169354"/>
                <a:gd name="connsiteY7" fmla="*/ 16288 h 198501"/>
                <a:gd name="connsiteX8" fmla="*/ 104013 w 169354"/>
                <a:gd name="connsiteY8" fmla="*/ 0 h 198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9354" h="198501">
                  <a:moveTo>
                    <a:pt x="104013" y="0"/>
                  </a:moveTo>
                  <a:cubicBezTo>
                    <a:pt x="69247" y="42958"/>
                    <a:pt x="34671" y="86011"/>
                    <a:pt x="0" y="128969"/>
                  </a:cubicBezTo>
                  <a:cubicBezTo>
                    <a:pt x="17526" y="134493"/>
                    <a:pt x="35624" y="142399"/>
                    <a:pt x="47054" y="156972"/>
                  </a:cubicBezTo>
                  <a:cubicBezTo>
                    <a:pt x="55531" y="167735"/>
                    <a:pt x="61246" y="184118"/>
                    <a:pt x="58293" y="198501"/>
                  </a:cubicBezTo>
                  <a:cubicBezTo>
                    <a:pt x="59150" y="197453"/>
                    <a:pt x="60008" y="196310"/>
                    <a:pt x="60865" y="195358"/>
                  </a:cubicBezTo>
                  <a:cubicBezTo>
                    <a:pt x="92107" y="156877"/>
                    <a:pt x="125063" y="119253"/>
                    <a:pt x="154591" y="79534"/>
                  </a:cubicBezTo>
                  <a:cubicBezTo>
                    <a:pt x="159449" y="73057"/>
                    <a:pt x="164592" y="66770"/>
                    <a:pt x="169354" y="60198"/>
                  </a:cubicBezTo>
                  <a:cubicBezTo>
                    <a:pt x="166878" y="42386"/>
                    <a:pt x="160877" y="27623"/>
                    <a:pt x="145923" y="16288"/>
                  </a:cubicBezTo>
                  <a:cubicBezTo>
                    <a:pt x="133731" y="6858"/>
                    <a:pt x="119539" y="953"/>
                    <a:pt x="104013" y="0"/>
                  </a:cubicBezTo>
                  <a:close/>
                </a:path>
              </a:pathLst>
            </a:custGeom>
            <a:solidFill>
              <a:srgbClr val="F8B33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667" name="Freeform: Shape 1666">
              <a:extLst>
                <a:ext uri="{FF2B5EF4-FFF2-40B4-BE49-F238E27FC236}">
                  <a16:creationId xmlns:a16="http://schemas.microsoft.com/office/drawing/2014/main" id="{188C3E16-37A2-4FC1-98CE-460FF15FCA6C}"/>
                </a:ext>
              </a:extLst>
            </p:cNvPr>
            <p:cNvSpPr/>
            <p:nvPr/>
          </p:nvSpPr>
          <p:spPr>
            <a:xfrm>
              <a:off x="5360686" y="2043051"/>
              <a:ext cx="2009006" cy="2628900"/>
            </a:xfrm>
            <a:custGeom>
              <a:avLst/>
              <a:gdLst>
                <a:gd name="connsiteX0" fmla="*/ 1990041 w 2009006"/>
                <a:gd name="connsiteY0" fmla="*/ 314480 h 2628900"/>
                <a:gd name="connsiteX1" fmla="*/ 1990136 w 2009006"/>
                <a:gd name="connsiteY1" fmla="*/ 314385 h 2628900"/>
                <a:gd name="connsiteX2" fmla="*/ 1990041 w 2009006"/>
                <a:gd name="connsiteY2" fmla="*/ 314385 h 2628900"/>
                <a:gd name="connsiteX3" fmla="*/ 1794112 w 2009006"/>
                <a:gd name="connsiteY3" fmla="*/ 38446 h 2628900"/>
                <a:gd name="connsiteX4" fmla="*/ 1666096 w 2009006"/>
                <a:gd name="connsiteY4" fmla="*/ 2441 h 2628900"/>
                <a:gd name="connsiteX5" fmla="*/ 1665143 w 2009006"/>
                <a:gd name="connsiteY5" fmla="*/ 822 h 2628900"/>
                <a:gd name="connsiteX6" fmla="*/ 1661429 w 2009006"/>
                <a:gd name="connsiteY6" fmla="*/ 2060 h 2628900"/>
                <a:gd name="connsiteX7" fmla="*/ 1598087 w 2009006"/>
                <a:gd name="connsiteY7" fmla="*/ 5680 h 2628900"/>
                <a:gd name="connsiteX8" fmla="*/ 1376441 w 2009006"/>
                <a:gd name="connsiteY8" fmla="*/ 125600 h 2628900"/>
                <a:gd name="connsiteX9" fmla="*/ 1355867 w 2009006"/>
                <a:gd name="connsiteY9" fmla="*/ 145888 h 2628900"/>
                <a:gd name="connsiteX10" fmla="*/ 1355390 w 2009006"/>
                <a:gd name="connsiteY10" fmla="*/ 145888 h 2628900"/>
                <a:gd name="connsiteX11" fmla="*/ 1355486 w 2009006"/>
                <a:gd name="connsiteY11" fmla="*/ 146269 h 2628900"/>
                <a:gd name="connsiteX12" fmla="*/ 1208896 w 2009006"/>
                <a:gd name="connsiteY12" fmla="*/ 332197 h 2628900"/>
                <a:gd name="connsiteX13" fmla="*/ 1163652 w 2009006"/>
                <a:gd name="connsiteY13" fmla="*/ 374774 h 2628900"/>
                <a:gd name="connsiteX14" fmla="*/ 1121933 w 2009006"/>
                <a:gd name="connsiteY14" fmla="*/ 400872 h 2628900"/>
                <a:gd name="connsiteX15" fmla="*/ 1150412 w 2009006"/>
                <a:gd name="connsiteY15" fmla="*/ 460499 h 2628900"/>
                <a:gd name="connsiteX16" fmla="*/ 1230613 w 2009006"/>
                <a:gd name="connsiteY16" fmla="*/ 482787 h 2628900"/>
                <a:gd name="connsiteX17" fmla="*/ 1231089 w 2009006"/>
                <a:gd name="connsiteY17" fmla="*/ 482882 h 2628900"/>
                <a:gd name="connsiteX18" fmla="*/ 1298145 w 2009006"/>
                <a:gd name="connsiteY18" fmla="*/ 362201 h 2628900"/>
                <a:gd name="connsiteX19" fmla="*/ 1400920 w 2009006"/>
                <a:gd name="connsiteY19" fmla="*/ 243614 h 2628900"/>
                <a:gd name="connsiteX20" fmla="*/ 1636949 w 2009006"/>
                <a:gd name="connsiteY20" fmla="*/ 101216 h 2628900"/>
                <a:gd name="connsiteX21" fmla="*/ 1912793 w 2009006"/>
                <a:gd name="connsiteY21" fmla="*/ 363439 h 2628900"/>
                <a:gd name="connsiteX22" fmla="*/ 1894696 w 2009006"/>
                <a:gd name="connsiteY22" fmla="*/ 533174 h 2628900"/>
                <a:gd name="connsiteX23" fmla="*/ 1767537 w 2009006"/>
                <a:gd name="connsiteY23" fmla="*/ 641283 h 2628900"/>
                <a:gd name="connsiteX24" fmla="*/ 1644188 w 2009006"/>
                <a:gd name="connsiteY24" fmla="*/ 666048 h 2628900"/>
                <a:gd name="connsiteX25" fmla="*/ 1531984 w 2009006"/>
                <a:gd name="connsiteY25" fmla="*/ 714721 h 2628900"/>
                <a:gd name="connsiteX26" fmla="*/ 1329197 w 2009006"/>
                <a:gd name="connsiteY26" fmla="*/ 929700 h 2628900"/>
                <a:gd name="connsiteX27" fmla="*/ 1231184 w 2009006"/>
                <a:gd name="connsiteY27" fmla="*/ 1051620 h 2628900"/>
                <a:gd name="connsiteX28" fmla="*/ 1229946 w 2009006"/>
                <a:gd name="connsiteY28" fmla="*/ 1053144 h 2628900"/>
                <a:gd name="connsiteX29" fmla="*/ 1140411 w 2009006"/>
                <a:gd name="connsiteY29" fmla="*/ 1164587 h 2628900"/>
                <a:gd name="connsiteX30" fmla="*/ 1140030 w 2009006"/>
                <a:gd name="connsiteY30" fmla="*/ 1164587 h 2628900"/>
                <a:gd name="connsiteX31" fmla="*/ 1140125 w 2009006"/>
                <a:gd name="connsiteY31" fmla="*/ 1164872 h 2628900"/>
                <a:gd name="connsiteX32" fmla="*/ 1054877 w 2009006"/>
                <a:gd name="connsiteY32" fmla="*/ 1270981 h 2628900"/>
                <a:gd name="connsiteX33" fmla="*/ 1054115 w 2009006"/>
                <a:gd name="connsiteY33" fmla="*/ 1270790 h 2628900"/>
                <a:gd name="connsiteX34" fmla="*/ 1053924 w 2009006"/>
                <a:gd name="connsiteY34" fmla="*/ 1272124 h 2628900"/>
                <a:gd name="connsiteX35" fmla="*/ 529287 w 2009006"/>
                <a:gd name="connsiteY35" fmla="*/ 1924777 h 2628900"/>
                <a:gd name="connsiteX36" fmla="*/ 231155 w 2009006"/>
                <a:gd name="connsiteY36" fmla="*/ 2291299 h 2628900"/>
                <a:gd name="connsiteX37" fmla="*/ 63229 w 2009006"/>
                <a:gd name="connsiteY37" fmla="*/ 2479799 h 2628900"/>
                <a:gd name="connsiteX38" fmla="*/ 554 w 2009006"/>
                <a:gd name="connsiteY38" fmla="*/ 2524566 h 2628900"/>
                <a:gd name="connsiteX39" fmla="*/ 1031 w 2009006"/>
                <a:gd name="connsiteY39" fmla="*/ 2529233 h 2628900"/>
                <a:gd name="connsiteX40" fmla="*/ 143620 w 2009006"/>
                <a:gd name="connsiteY40" fmla="*/ 2628389 h 2628900"/>
                <a:gd name="connsiteX41" fmla="*/ 148954 w 2009006"/>
                <a:gd name="connsiteY41" fmla="*/ 2627150 h 2628900"/>
                <a:gd name="connsiteX42" fmla="*/ 161146 w 2009006"/>
                <a:gd name="connsiteY42" fmla="*/ 2584955 h 2628900"/>
                <a:gd name="connsiteX43" fmla="*/ 160479 w 2009006"/>
                <a:gd name="connsiteY43" fmla="*/ 2569334 h 2628900"/>
                <a:gd name="connsiteX44" fmla="*/ 173909 w 2009006"/>
                <a:gd name="connsiteY44" fmla="*/ 2546283 h 2628900"/>
                <a:gd name="connsiteX45" fmla="*/ 231440 w 2009006"/>
                <a:gd name="connsiteY45" fmla="*/ 2464940 h 2628900"/>
                <a:gd name="connsiteX46" fmla="*/ 449277 w 2009006"/>
                <a:gd name="connsiteY46" fmla="*/ 2184143 h 2628900"/>
                <a:gd name="connsiteX47" fmla="*/ 1135363 w 2009006"/>
                <a:gd name="connsiteY47" fmla="*/ 1334417 h 2628900"/>
                <a:gd name="connsiteX48" fmla="*/ 1325672 w 2009006"/>
                <a:gd name="connsiteY48" fmla="*/ 1100293 h 2628900"/>
                <a:gd name="connsiteX49" fmla="*/ 1412445 w 2009006"/>
                <a:gd name="connsiteY49" fmla="*/ 991041 h 2628900"/>
                <a:gd name="connsiteX50" fmla="*/ 1485502 w 2009006"/>
                <a:gd name="connsiteY50" fmla="*/ 899982 h 2628900"/>
                <a:gd name="connsiteX51" fmla="*/ 1587896 w 2009006"/>
                <a:gd name="connsiteY51" fmla="*/ 809209 h 2628900"/>
                <a:gd name="connsiteX52" fmla="*/ 1710673 w 2009006"/>
                <a:gd name="connsiteY52" fmla="*/ 758345 h 2628900"/>
                <a:gd name="connsiteX53" fmla="*/ 1898410 w 2009006"/>
                <a:gd name="connsiteY53" fmla="*/ 692337 h 2628900"/>
                <a:gd name="connsiteX54" fmla="*/ 1899268 w 2009006"/>
                <a:gd name="connsiteY54" fmla="*/ 692432 h 2628900"/>
                <a:gd name="connsiteX55" fmla="*/ 1899363 w 2009006"/>
                <a:gd name="connsiteY55" fmla="*/ 691575 h 2628900"/>
                <a:gd name="connsiteX56" fmla="*/ 1929176 w 2009006"/>
                <a:gd name="connsiteY56" fmla="*/ 668525 h 2628900"/>
                <a:gd name="connsiteX57" fmla="*/ 2002042 w 2009006"/>
                <a:gd name="connsiteY57" fmla="*/ 519363 h 2628900"/>
                <a:gd name="connsiteX58" fmla="*/ 2002328 w 2009006"/>
                <a:gd name="connsiteY58" fmla="*/ 519173 h 2628900"/>
                <a:gd name="connsiteX59" fmla="*/ 2002424 w 2009006"/>
                <a:gd name="connsiteY59" fmla="*/ 517363 h 2628900"/>
                <a:gd name="connsiteX60" fmla="*/ 1996804 w 2009006"/>
                <a:gd name="connsiteY60" fmla="*/ 334388 h 2628900"/>
                <a:gd name="connsiteX61" fmla="*/ 1990041 w 2009006"/>
                <a:gd name="connsiteY61" fmla="*/ 314480 h 2628900"/>
                <a:gd name="connsiteX62" fmla="*/ 1227470 w 2009006"/>
                <a:gd name="connsiteY62" fmla="*/ 481930 h 2628900"/>
                <a:gd name="connsiteX63" fmla="*/ 1229184 w 2009006"/>
                <a:gd name="connsiteY63" fmla="*/ 482501 h 2628900"/>
                <a:gd name="connsiteX64" fmla="*/ 1227755 w 2009006"/>
                <a:gd name="connsiteY64" fmla="*/ 482406 h 2628900"/>
                <a:gd name="connsiteX65" fmla="*/ 1158413 w 2009006"/>
                <a:gd name="connsiteY65" fmla="*/ 462785 h 2628900"/>
                <a:gd name="connsiteX66" fmla="*/ 1135553 w 2009006"/>
                <a:gd name="connsiteY66" fmla="*/ 438782 h 2628900"/>
                <a:gd name="connsiteX67" fmla="*/ 1123171 w 2009006"/>
                <a:gd name="connsiteY67" fmla="*/ 411445 h 2628900"/>
                <a:gd name="connsiteX68" fmla="*/ 1154318 w 2009006"/>
                <a:gd name="connsiteY68" fmla="*/ 386013 h 2628900"/>
                <a:gd name="connsiteX69" fmla="*/ 1156413 w 2009006"/>
                <a:gd name="connsiteY69" fmla="*/ 384394 h 2628900"/>
                <a:gd name="connsiteX70" fmla="*/ 1237185 w 2009006"/>
                <a:gd name="connsiteY70" fmla="*/ 458689 h 2628900"/>
                <a:gd name="connsiteX71" fmla="*/ 1227470 w 2009006"/>
                <a:gd name="connsiteY71" fmla="*/ 481930 h 2628900"/>
                <a:gd name="connsiteX72" fmla="*/ 1239090 w 2009006"/>
                <a:gd name="connsiteY72" fmla="*/ 454022 h 2628900"/>
                <a:gd name="connsiteX73" fmla="*/ 1157461 w 2009006"/>
                <a:gd name="connsiteY73" fmla="*/ 383441 h 2628900"/>
                <a:gd name="connsiteX74" fmla="*/ 1226136 w 2009006"/>
                <a:gd name="connsiteY74" fmla="*/ 318386 h 2628900"/>
                <a:gd name="connsiteX75" fmla="*/ 1287953 w 2009006"/>
                <a:gd name="connsiteY75" fmla="*/ 367249 h 2628900"/>
                <a:gd name="connsiteX76" fmla="*/ 1239090 w 2009006"/>
                <a:gd name="connsiteY76" fmla="*/ 454022 h 2628900"/>
                <a:gd name="connsiteX77" fmla="*/ 1291382 w 2009006"/>
                <a:gd name="connsiteY77" fmla="*/ 362296 h 2628900"/>
                <a:gd name="connsiteX78" fmla="*/ 1229089 w 2009006"/>
                <a:gd name="connsiteY78" fmla="*/ 314671 h 2628900"/>
                <a:gd name="connsiteX79" fmla="*/ 1234328 w 2009006"/>
                <a:gd name="connsiteY79" fmla="*/ 308289 h 2628900"/>
                <a:gd name="connsiteX80" fmla="*/ 1293764 w 2009006"/>
                <a:gd name="connsiteY80" fmla="*/ 226565 h 2628900"/>
                <a:gd name="connsiteX81" fmla="*/ 1294240 w 2009006"/>
                <a:gd name="connsiteY81" fmla="*/ 227708 h 2628900"/>
                <a:gd name="connsiteX82" fmla="*/ 1359391 w 2009006"/>
                <a:gd name="connsiteY82" fmla="*/ 282762 h 2628900"/>
                <a:gd name="connsiteX83" fmla="*/ 1291382 w 2009006"/>
                <a:gd name="connsiteY83" fmla="*/ 362296 h 2628900"/>
                <a:gd name="connsiteX84" fmla="*/ 1404635 w 2009006"/>
                <a:gd name="connsiteY84" fmla="*/ 229708 h 2628900"/>
                <a:gd name="connsiteX85" fmla="*/ 1362248 w 2009006"/>
                <a:gd name="connsiteY85" fmla="*/ 279238 h 2628900"/>
                <a:gd name="connsiteX86" fmla="*/ 1338912 w 2009006"/>
                <a:gd name="connsiteY86" fmla="*/ 238185 h 2628900"/>
                <a:gd name="connsiteX87" fmla="*/ 1295192 w 2009006"/>
                <a:gd name="connsiteY87" fmla="*/ 224564 h 2628900"/>
                <a:gd name="connsiteX88" fmla="*/ 1311099 w 2009006"/>
                <a:gd name="connsiteY88" fmla="*/ 202657 h 2628900"/>
                <a:gd name="connsiteX89" fmla="*/ 1360153 w 2009006"/>
                <a:gd name="connsiteY89" fmla="*/ 148174 h 2628900"/>
                <a:gd name="connsiteX90" fmla="*/ 1426923 w 2009006"/>
                <a:gd name="connsiteY90" fmla="*/ 206943 h 2628900"/>
                <a:gd name="connsiteX91" fmla="*/ 1404635 w 2009006"/>
                <a:gd name="connsiteY91" fmla="*/ 229708 h 2628900"/>
                <a:gd name="connsiteX92" fmla="*/ 1431114 w 2009006"/>
                <a:gd name="connsiteY92" fmla="*/ 202752 h 2628900"/>
                <a:gd name="connsiteX93" fmla="*/ 1363010 w 2009006"/>
                <a:gd name="connsiteY93" fmla="*/ 145697 h 2628900"/>
                <a:gd name="connsiteX94" fmla="*/ 1447021 w 2009006"/>
                <a:gd name="connsiteY94" fmla="*/ 79499 h 2628900"/>
                <a:gd name="connsiteX95" fmla="*/ 1484740 w 2009006"/>
                <a:gd name="connsiteY95" fmla="*/ 108740 h 2628900"/>
                <a:gd name="connsiteX96" fmla="*/ 1492265 w 2009006"/>
                <a:gd name="connsiteY96" fmla="*/ 150079 h 2628900"/>
                <a:gd name="connsiteX97" fmla="*/ 1492550 w 2009006"/>
                <a:gd name="connsiteY97" fmla="*/ 150079 h 2628900"/>
                <a:gd name="connsiteX98" fmla="*/ 1431114 w 2009006"/>
                <a:gd name="connsiteY98" fmla="*/ 202752 h 2628900"/>
                <a:gd name="connsiteX99" fmla="*/ 1496456 w 2009006"/>
                <a:gd name="connsiteY99" fmla="*/ 147126 h 2628900"/>
                <a:gd name="connsiteX100" fmla="*/ 1488169 w 2009006"/>
                <a:gd name="connsiteY100" fmla="*/ 102835 h 2628900"/>
                <a:gd name="connsiteX101" fmla="*/ 1450736 w 2009006"/>
                <a:gd name="connsiteY101" fmla="*/ 76927 h 2628900"/>
                <a:gd name="connsiteX102" fmla="*/ 1531508 w 2009006"/>
                <a:gd name="connsiteY102" fmla="*/ 32350 h 2628900"/>
                <a:gd name="connsiteX103" fmla="*/ 1534937 w 2009006"/>
                <a:gd name="connsiteY103" fmla="*/ 31302 h 2628900"/>
                <a:gd name="connsiteX104" fmla="*/ 1576085 w 2009006"/>
                <a:gd name="connsiteY104" fmla="*/ 104835 h 2628900"/>
                <a:gd name="connsiteX105" fmla="*/ 1579418 w 2009006"/>
                <a:gd name="connsiteY105" fmla="*/ 105407 h 2628900"/>
                <a:gd name="connsiteX106" fmla="*/ 1496456 w 2009006"/>
                <a:gd name="connsiteY106" fmla="*/ 147126 h 2628900"/>
                <a:gd name="connsiteX107" fmla="*/ 1642093 w 2009006"/>
                <a:gd name="connsiteY107" fmla="*/ 94548 h 2628900"/>
                <a:gd name="connsiteX108" fmla="*/ 1581133 w 2009006"/>
                <a:gd name="connsiteY108" fmla="*/ 105121 h 2628900"/>
                <a:gd name="connsiteX109" fmla="*/ 1541604 w 2009006"/>
                <a:gd name="connsiteY109" fmla="*/ 29207 h 2628900"/>
                <a:gd name="connsiteX110" fmla="*/ 1663810 w 2009006"/>
                <a:gd name="connsiteY110" fmla="*/ 8918 h 2628900"/>
                <a:gd name="connsiteX111" fmla="*/ 1666572 w 2009006"/>
                <a:gd name="connsiteY111" fmla="*/ 96358 h 2628900"/>
                <a:gd name="connsiteX112" fmla="*/ 1666667 w 2009006"/>
                <a:gd name="connsiteY112" fmla="*/ 96834 h 2628900"/>
                <a:gd name="connsiteX113" fmla="*/ 1642093 w 2009006"/>
                <a:gd name="connsiteY113" fmla="*/ 94548 h 2628900"/>
                <a:gd name="connsiteX114" fmla="*/ 1671525 w 2009006"/>
                <a:gd name="connsiteY114" fmla="*/ 97310 h 2628900"/>
                <a:gd name="connsiteX115" fmla="*/ 1670477 w 2009006"/>
                <a:gd name="connsiteY115" fmla="*/ 9585 h 2628900"/>
                <a:gd name="connsiteX116" fmla="*/ 1746773 w 2009006"/>
                <a:gd name="connsiteY116" fmla="*/ 25301 h 2628900"/>
                <a:gd name="connsiteX117" fmla="*/ 1754774 w 2009006"/>
                <a:gd name="connsiteY117" fmla="*/ 65116 h 2628900"/>
                <a:gd name="connsiteX118" fmla="*/ 1739915 w 2009006"/>
                <a:gd name="connsiteY118" fmla="*/ 115789 h 2628900"/>
                <a:gd name="connsiteX119" fmla="*/ 1671525 w 2009006"/>
                <a:gd name="connsiteY119" fmla="*/ 97310 h 2628900"/>
                <a:gd name="connsiteX120" fmla="*/ 1743439 w 2009006"/>
                <a:gd name="connsiteY120" fmla="*/ 117789 h 2628900"/>
                <a:gd name="connsiteX121" fmla="*/ 1752107 w 2009006"/>
                <a:gd name="connsiteY121" fmla="*/ 27016 h 2628900"/>
                <a:gd name="connsiteX122" fmla="*/ 1766108 w 2009006"/>
                <a:gd name="connsiteY122" fmla="*/ 31493 h 2628900"/>
                <a:gd name="connsiteX123" fmla="*/ 1854881 w 2009006"/>
                <a:gd name="connsiteY123" fmla="*/ 93310 h 2628900"/>
                <a:gd name="connsiteX124" fmla="*/ 1853167 w 2009006"/>
                <a:gd name="connsiteY124" fmla="*/ 93500 h 2628900"/>
                <a:gd name="connsiteX125" fmla="*/ 1841737 w 2009006"/>
                <a:gd name="connsiteY125" fmla="*/ 136553 h 2628900"/>
                <a:gd name="connsiteX126" fmla="*/ 1806209 w 2009006"/>
                <a:gd name="connsiteY126" fmla="*/ 159699 h 2628900"/>
                <a:gd name="connsiteX127" fmla="*/ 1743439 w 2009006"/>
                <a:gd name="connsiteY127" fmla="*/ 117789 h 2628900"/>
                <a:gd name="connsiteX128" fmla="*/ 1809161 w 2009006"/>
                <a:gd name="connsiteY128" fmla="*/ 161985 h 2628900"/>
                <a:gd name="connsiteX129" fmla="*/ 1856691 w 2009006"/>
                <a:gd name="connsiteY129" fmla="*/ 95215 h 2628900"/>
                <a:gd name="connsiteX130" fmla="*/ 1904792 w 2009006"/>
                <a:gd name="connsiteY130" fmla="*/ 147793 h 2628900"/>
                <a:gd name="connsiteX131" fmla="*/ 1904792 w 2009006"/>
                <a:gd name="connsiteY131" fmla="*/ 147793 h 2628900"/>
                <a:gd name="connsiteX132" fmla="*/ 1850214 w 2009006"/>
                <a:gd name="connsiteY132" fmla="*/ 206086 h 2628900"/>
                <a:gd name="connsiteX133" fmla="*/ 1809161 w 2009006"/>
                <a:gd name="connsiteY133" fmla="*/ 161985 h 2628900"/>
                <a:gd name="connsiteX134" fmla="*/ 1853262 w 2009006"/>
                <a:gd name="connsiteY134" fmla="*/ 210658 h 2628900"/>
                <a:gd name="connsiteX135" fmla="*/ 1909745 w 2009006"/>
                <a:gd name="connsiteY135" fmla="*/ 154175 h 2628900"/>
                <a:gd name="connsiteX136" fmla="*/ 1952893 w 2009006"/>
                <a:gd name="connsiteY136" fmla="*/ 230184 h 2628900"/>
                <a:gd name="connsiteX137" fmla="*/ 1891743 w 2009006"/>
                <a:gd name="connsiteY137" fmla="*/ 275618 h 2628900"/>
                <a:gd name="connsiteX138" fmla="*/ 1853262 w 2009006"/>
                <a:gd name="connsiteY138" fmla="*/ 210658 h 2628900"/>
                <a:gd name="connsiteX139" fmla="*/ 1912508 w 2009006"/>
                <a:gd name="connsiteY139" fmla="*/ 331149 h 2628900"/>
                <a:gd name="connsiteX140" fmla="*/ 1893458 w 2009006"/>
                <a:gd name="connsiteY140" fmla="*/ 279143 h 2628900"/>
                <a:gd name="connsiteX141" fmla="*/ 1956227 w 2009006"/>
                <a:gd name="connsiteY141" fmla="*/ 237042 h 2628900"/>
                <a:gd name="connsiteX142" fmla="*/ 1984135 w 2009006"/>
                <a:gd name="connsiteY142" fmla="*/ 316385 h 2628900"/>
                <a:gd name="connsiteX143" fmla="*/ 1973467 w 2009006"/>
                <a:gd name="connsiteY143" fmla="*/ 328863 h 2628900"/>
                <a:gd name="connsiteX144" fmla="*/ 1952417 w 2009006"/>
                <a:gd name="connsiteY144" fmla="*/ 339150 h 2628900"/>
                <a:gd name="connsiteX145" fmla="*/ 1914889 w 2009006"/>
                <a:gd name="connsiteY145" fmla="*/ 342674 h 2628900"/>
                <a:gd name="connsiteX146" fmla="*/ 1912508 w 2009006"/>
                <a:gd name="connsiteY146" fmla="*/ 331149 h 2628900"/>
                <a:gd name="connsiteX147" fmla="*/ 143620 w 2009006"/>
                <a:gd name="connsiteY147" fmla="*/ 2620007 h 2628900"/>
                <a:gd name="connsiteX148" fmla="*/ 49894 w 2009006"/>
                <a:gd name="connsiteY148" fmla="*/ 2561238 h 2628900"/>
                <a:gd name="connsiteX149" fmla="*/ 10460 w 2009006"/>
                <a:gd name="connsiteY149" fmla="*/ 2528472 h 2628900"/>
                <a:gd name="connsiteX150" fmla="*/ 46655 w 2009006"/>
                <a:gd name="connsiteY150" fmla="*/ 2500087 h 2628900"/>
                <a:gd name="connsiteX151" fmla="*/ 47703 w 2009006"/>
                <a:gd name="connsiteY151" fmla="*/ 2499706 h 2628900"/>
                <a:gd name="connsiteX152" fmla="*/ 99900 w 2009006"/>
                <a:gd name="connsiteY152" fmla="*/ 2531424 h 2628900"/>
                <a:gd name="connsiteX153" fmla="*/ 151430 w 2009006"/>
                <a:gd name="connsiteY153" fmla="*/ 2575334 h 2628900"/>
                <a:gd name="connsiteX154" fmla="*/ 152288 w 2009006"/>
                <a:gd name="connsiteY154" fmla="*/ 2581526 h 2628900"/>
                <a:gd name="connsiteX155" fmla="*/ 143620 w 2009006"/>
                <a:gd name="connsiteY155" fmla="*/ 2620007 h 2628900"/>
                <a:gd name="connsiteX156" fmla="*/ 221534 w 2009006"/>
                <a:gd name="connsiteY156" fmla="*/ 2465225 h 2628900"/>
                <a:gd name="connsiteX157" fmla="*/ 166956 w 2009006"/>
                <a:gd name="connsiteY157" fmla="*/ 2542473 h 2628900"/>
                <a:gd name="connsiteX158" fmla="*/ 153811 w 2009006"/>
                <a:gd name="connsiteY158" fmla="*/ 2564857 h 2628900"/>
                <a:gd name="connsiteX159" fmla="*/ 151430 w 2009006"/>
                <a:gd name="connsiteY159" fmla="*/ 2570572 h 2628900"/>
                <a:gd name="connsiteX160" fmla="*/ 51132 w 2009006"/>
                <a:gd name="connsiteY160" fmla="*/ 2498373 h 2628900"/>
                <a:gd name="connsiteX161" fmla="*/ 85898 w 2009006"/>
                <a:gd name="connsiteY161" fmla="*/ 2468655 h 2628900"/>
                <a:gd name="connsiteX162" fmla="*/ 151621 w 2009006"/>
                <a:gd name="connsiteY162" fmla="*/ 2396074 h 2628900"/>
                <a:gd name="connsiteX163" fmla="*/ 224106 w 2009006"/>
                <a:gd name="connsiteY163" fmla="*/ 2461892 h 2628900"/>
                <a:gd name="connsiteX164" fmla="*/ 221534 w 2009006"/>
                <a:gd name="connsiteY164" fmla="*/ 2465225 h 2628900"/>
                <a:gd name="connsiteX165" fmla="*/ 228488 w 2009006"/>
                <a:gd name="connsiteY165" fmla="*/ 2456272 h 2628900"/>
                <a:gd name="connsiteX166" fmla="*/ 156193 w 2009006"/>
                <a:gd name="connsiteY166" fmla="*/ 2391026 h 2628900"/>
                <a:gd name="connsiteX167" fmla="*/ 278399 w 2009006"/>
                <a:gd name="connsiteY167" fmla="*/ 2246150 h 2628900"/>
                <a:gd name="connsiteX168" fmla="*/ 279351 w 2009006"/>
                <a:gd name="connsiteY168" fmla="*/ 2245008 h 2628900"/>
                <a:gd name="connsiteX169" fmla="*/ 322499 w 2009006"/>
                <a:gd name="connsiteY169" fmla="*/ 2263962 h 2628900"/>
                <a:gd name="connsiteX170" fmla="*/ 342216 w 2009006"/>
                <a:gd name="connsiteY170" fmla="*/ 2308730 h 2628900"/>
                <a:gd name="connsiteX171" fmla="*/ 342597 w 2009006"/>
                <a:gd name="connsiteY171" fmla="*/ 2308730 h 2628900"/>
                <a:gd name="connsiteX172" fmla="*/ 228488 w 2009006"/>
                <a:gd name="connsiteY172" fmla="*/ 2456272 h 2628900"/>
                <a:gd name="connsiteX173" fmla="*/ 428798 w 2009006"/>
                <a:gd name="connsiteY173" fmla="*/ 2197478 h 2628900"/>
                <a:gd name="connsiteX174" fmla="*/ 347550 w 2009006"/>
                <a:gd name="connsiteY174" fmla="*/ 2302443 h 2628900"/>
                <a:gd name="connsiteX175" fmla="*/ 283923 w 2009006"/>
                <a:gd name="connsiteY175" fmla="*/ 2239388 h 2628900"/>
                <a:gd name="connsiteX176" fmla="*/ 374125 w 2009006"/>
                <a:gd name="connsiteY176" fmla="*/ 2128041 h 2628900"/>
                <a:gd name="connsiteX177" fmla="*/ 438514 w 2009006"/>
                <a:gd name="connsiteY177" fmla="*/ 2182238 h 2628900"/>
                <a:gd name="connsiteX178" fmla="*/ 439943 w 2009006"/>
                <a:gd name="connsiteY178" fmla="*/ 2183571 h 2628900"/>
                <a:gd name="connsiteX179" fmla="*/ 428798 w 2009006"/>
                <a:gd name="connsiteY179" fmla="*/ 2197478 h 2628900"/>
                <a:gd name="connsiteX180" fmla="*/ 445086 w 2009006"/>
                <a:gd name="connsiteY180" fmla="*/ 2177285 h 2628900"/>
                <a:gd name="connsiteX181" fmla="*/ 378792 w 2009006"/>
                <a:gd name="connsiteY181" fmla="*/ 2122325 h 2628900"/>
                <a:gd name="connsiteX182" fmla="*/ 496521 w 2009006"/>
                <a:gd name="connsiteY182" fmla="*/ 1977165 h 2628900"/>
                <a:gd name="connsiteX183" fmla="*/ 542146 w 2009006"/>
                <a:gd name="connsiteY183" fmla="*/ 1994405 h 2628900"/>
                <a:gd name="connsiteX184" fmla="*/ 558148 w 2009006"/>
                <a:gd name="connsiteY184" fmla="*/ 2036124 h 2628900"/>
                <a:gd name="connsiteX185" fmla="*/ 559005 w 2009006"/>
                <a:gd name="connsiteY185" fmla="*/ 2036219 h 2628900"/>
                <a:gd name="connsiteX186" fmla="*/ 445086 w 2009006"/>
                <a:gd name="connsiteY186" fmla="*/ 2177285 h 2628900"/>
                <a:gd name="connsiteX187" fmla="*/ 562720 w 2009006"/>
                <a:gd name="connsiteY187" fmla="*/ 2031552 h 2628900"/>
                <a:gd name="connsiteX188" fmla="*/ 549766 w 2009006"/>
                <a:gd name="connsiteY188" fmla="*/ 1991928 h 2628900"/>
                <a:gd name="connsiteX189" fmla="*/ 500426 w 2009006"/>
                <a:gd name="connsiteY189" fmla="*/ 1972211 h 2628900"/>
                <a:gd name="connsiteX190" fmla="*/ 597200 w 2009006"/>
                <a:gd name="connsiteY190" fmla="*/ 1852863 h 2628900"/>
                <a:gd name="connsiteX191" fmla="*/ 662923 w 2009006"/>
                <a:gd name="connsiteY191" fmla="*/ 1905060 h 2628900"/>
                <a:gd name="connsiteX192" fmla="*/ 663970 w 2009006"/>
                <a:gd name="connsiteY192" fmla="*/ 1906108 h 2628900"/>
                <a:gd name="connsiteX193" fmla="*/ 562720 w 2009006"/>
                <a:gd name="connsiteY193" fmla="*/ 2031552 h 2628900"/>
                <a:gd name="connsiteX194" fmla="*/ 668638 w 2009006"/>
                <a:gd name="connsiteY194" fmla="*/ 1900393 h 2628900"/>
                <a:gd name="connsiteX195" fmla="*/ 600820 w 2009006"/>
                <a:gd name="connsiteY195" fmla="*/ 1848482 h 2628900"/>
                <a:gd name="connsiteX196" fmla="*/ 727788 w 2009006"/>
                <a:gd name="connsiteY196" fmla="*/ 1690271 h 2628900"/>
                <a:gd name="connsiteX197" fmla="*/ 772556 w 2009006"/>
                <a:gd name="connsiteY197" fmla="*/ 1709702 h 2628900"/>
                <a:gd name="connsiteX198" fmla="*/ 784938 w 2009006"/>
                <a:gd name="connsiteY198" fmla="*/ 1731515 h 2628900"/>
                <a:gd name="connsiteX199" fmla="*/ 789129 w 2009006"/>
                <a:gd name="connsiteY199" fmla="*/ 1751041 h 2628900"/>
                <a:gd name="connsiteX200" fmla="*/ 668638 w 2009006"/>
                <a:gd name="connsiteY200" fmla="*/ 1900393 h 2628900"/>
                <a:gd name="connsiteX201" fmla="*/ 794654 w 2009006"/>
                <a:gd name="connsiteY201" fmla="*/ 1744278 h 2628900"/>
                <a:gd name="connsiteX202" fmla="*/ 778080 w 2009006"/>
                <a:gd name="connsiteY202" fmla="*/ 1704559 h 2628900"/>
                <a:gd name="connsiteX203" fmla="*/ 731789 w 2009006"/>
                <a:gd name="connsiteY203" fmla="*/ 1685318 h 2628900"/>
                <a:gd name="connsiteX204" fmla="*/ 830658 w 2009006"/>
                <a:gd name="connsiteY204" fmla="*/ 1561779 h 2628900"/>
                <a:gd name="connsiteX205" fmla="*/ 876187 w 2009006"/>
                <a:gd name="connsiteY205" fmla="*/ 1578067 h 2628900"/>
                <a:gd name="connsiteX206" fmla="*/ 896762 w 2009006"/>
                <a:gd name="connsiteY206" fmla="*/ 1617786 h 2628900"/>
                <a:gd name="connsiteX207" fmla="*/ 794654 w 2009006"/>
                <a:gd name="connsiteY207" fmla="*/ 1744278 h 2628900"/>
                <a:gd name="connsiteX208" fmla="*/ 900953 w 2009006"/>
                <a:gd name="connsiteY208" fmla="*/ 1612547 h 2628900"/>
                <a:gd name="connsiteX209" fmla="*/ 878093 w 2009006"/>
                <a:gd name="connsiteY209" fmla="*/ 1570733 h 2628900"/>
                <a:gd name="connsiteX210" fmla="*/ 833039 w 2009006"/>
                <a:gd name="connsiteY210" fmla="*/ 1558826 h 2628900"/>
                <a:gd name="connsiteX211" fmla="*/ 960389 w 2009006"/>
                <a:gd name="connsiteY211" fmla="*/ 1399568 h 2628900"/>
                <a:gd name="connsiteX212" fmla="*/ 1005537 w 2009006"/>
                <a:gd name="connsiteY212" fmla="*/ 1420142 h 2628900"/>
                <a:gd name="connsiteX213" fmla="*/ 1022873 w 2009006"/>
                <a:gd name="connsiteY213" fmla="*/ 1461481 h 2628900"/>
                <a:gd name="connsiteX214" fmla="*/ 900953 w 2009006"/>
                <a:gd name="connsiteY214" fmla="*/ 1612547 h 2628900"/>
                <a:gd name="connsiteX215" fmla="*/ 1109645 w 2009006"/>
                <a:gd name="connsiteY215" fmla="*/ 1354039 h 2628900"/>
                <a:gd name="connsiteX216" fmla="*/ 1027064 w 2009006"/>
                <a:gd name="connsiteY216" fmla="*/ 1456337 h 2628900"/>
                <a:gd name="connsiteX217" fmla="*/ 1010871 w 2009006"/>
                <a:gd name="connsiteY217" fmla="*/ 1415094 h 2628900"/>
                <a:gd name="connsiteX218" fmla="*/ 963722 w 2009006"/>
                <a:gd name="connsiteY218" fmla="*/ 1395377 h 2628900"/>
                <a:gd name="connsiteX219" fmla="*/ 980677 w 2009006"/>
                <a:gd name="connsiteY219" fmla="*/ 1374137 h 2628900"/>
                <a:gd name="connsiteX220" fmla="*/ 1059068 w 2009006"/>
                <a:gd name="connsiteY220" fmla="*/ 1276791 h 2628900"/>
                <a:gd name="connsiteX221" fmla="*/ 1097358 w 2009006"/>
                <a:gd name="connsiteY221" fmla="*/ 1292507 h 2628900"/>
                <a:gd name="connsiteX222" fmla="*/ 1119551 w 2009006"/>
                <a:gd name="connsiteY222" fmla="*/ 1340799 h 2628900"/>
                <a:gd name="connsiteX223" fmla="*/ 1119837 w 2009006"/>
                <a:gd name="connsiteY223" fmla="*/ 1341180 h 2628900"/>
                <a:gd name="connsiteX224" fmla="*/ 1109645 w 2009006"/>
                <a:gd name="connsiteY224" fmla="*/ 1354039 h 2628900"/>
                <a:gd name="connsiteX225" fmla="*/ 1124981 w 2009006"/>
                <a:gd name="connsiteY225" fmla="*/ 1335084 h 2628900"/>
                <a:gd name="connsiteX226" fmla="*/ 1062306 w 2009006"/>
                <a:gd name="connsiteY226" fmla="*/ 1272886 h 2628900"/>
                <a:gd name="connsiteX227" fmla="*/ 1147650 w 2009006"/>
                <a:gd name="connsiteY227" fmla="*/ 1167063 h 2628900"/>
                <a:gd name="connsiteX228" fmla="*/ 1222136 w 2009006"/>
                <a:gd name="connsiteY228" fmla="*/ 1215641 h 2628900"/>
                <a:gd name="connsiteX229" fmla="*/ 1124981 w 2009006"/>
                <a:gd name="connsiteY229" fmla="*/ 1335084 h 2628900"/>
                <a:gd name="connsiteX230" fmla="*/ 1227089 w 2009006"/>
                <a:gd name="connsiteY230" fmla="*/ 1209640 h 2628900"/>
                <a:gd name="connsiteX231" fmla="*/ 1151079 w 2009006"/>
                <a:gd name="connsiteY231" fmla="*/ 1162872 h 2628900"/>
                <a:gd name="connsiteX232" fmla="*/ 1235280 w 2009006"/>
                <a:gd name="connsiteY232" fmla="*/ 1058383 h 2628900"/>
                <a:gd name="connsiteX233" fmla="*/ 1272999 w 2009006"/>
                <a:gd name="connsiteY233" fmla="*/ 1080100 h 2628900"/>
                <a:gd name="connsiteX234" fmla="*/ 1288811 w 2009006"/>
                <a:gd name="connsiteY234" fmla="*/ 1103341 h 2628900"/>
                <a:gd name="connsiteX235" fmla="*/ 1293192 w 2009006"/>
                <a:gd name="connsiteY235" fmla="*/ 1128392 h 2628900"/>
                <a:gd name="connsiteX236" fmla="*/ 1227089 w 2009006"/>
                <a:gd name="connsiteY236" fmla="*/ 1209640 h 2628900"/>
                <a:gd name="connsiteX237" fmla="*/ 1393776 w 2009006"/>
                <a:gd name="connsiteY237" fmla="*/ 1003995 h 2628900"/>
                <a:gd name="connsiteX238" fmla="*/ 1300050 w 2009006"/>
                <a:gd name="connsiteY238" fmla="*/ 1119819 h 2628900"/>
                <a:gd name="connsiteX239" fmla="*/ 1297478 w 2009006"/>
                <a:gd name="connsiteY239" fmla="*/ 1122962 h 2628900"/>
                <a:gd name="connsiteX240" fmla="*/ 1286239 w 2009006"/>
                <a:gd name="connsiteY240" fmla="*/ 1081433 h 2628900"/>
                <a:gd name="connsiteX241" fmla="*/ 1239185 w 2009006"/>
                <a:gd name="connsiteY241" fmla="*/ 1053430 h 2628900"/>
                <a:gd name="connsiteX242" fmla="*/ 1343198 w 2009006"/>
                <a:gd name="connsiteY242" fmla="*/ 924461 h 2628900"/>
                <a:gd name="connsiteX243" fmla="*/ 1385204 w 2009006"/>
                <a:gd name="connsiteY243" fmla="*/ 940559 h 2628900"/>
                <a:gd name="connsiteX244" fmla="*/ 1408635 w 2009006"/>
                <a:gd name="connsiteY244" fmla="*/ 984469 h 2628900"/>
                <a:gd name="connsiteX245" fmla="*/ 1393776 w 2009006"/>
                <a:gd name="connsiteY245" fmla="*/ 1003995 h 2628900"/>
                <a:gd name="connsiteX246" fmla="*/ 1455403 w 2009006"/>
                <a:gd name="connsiteY246" fmla="*/ 923509 h 2628900"/>
                <a:gd name="connsiteX247" fmla="*/ 1413398 w 2009006"/>
                <a:gd name="connsiteY247" fmla="*/ 978373 h 2628900"/>
                <a:gd name="connsiteX248" fmla="*/ 1347008 w 2009006"/>
                <a:gd name="connsiteY248" fmla="*/ 919794 h 2628900"/>
                <a:gd name="connsiteX249" fmla="*/ 1397205 w 2009006"/>
                <a:gd name="connsiteY249" fmla="*/ 857405 h 2628900"/>
                <a:gd name="connsiteX250" fmla="*/ 1421589 w 2009006"/>
                <a:gd name="connsiteY250" fmla="*/ 830450 h 2628900"/>
                <a:gd name="connsiteX251" fmla="*/ 1458546 w 2009006"/>
                <a:gd name="connsiteY251" fmla="*/ 856643 h 2628900"/>
                <a:gd name="connsiteX252" fmla="*/ 1488169 w 2009006"/>
                <a:gd name="connsiteY252" fmla="*/ 886552 h 2628900"/>
                <a:gd name="connsiteX253" fmla="*/ 1455403 w 2009006"/>
                <a:gd name="connsiteY253" fmla="*/ 923509 h 2628900"/>
                <a:gd name="connsiteX254" fmla="*/ 1491788 w 2009006"/>
                <a:gd name="connsiteY254" fmla="*/ 882551 h 2628900"/>
                <a:gd name="connsiteX255" fmla="*/ 1460737 w 2009006"/>
                <a:gd name="connsiteY255" fmla="*/ 848166 h 2628900"/>
                <a:gd name="connsiteX256" fmla="*/ 1424447 w 2009006"/>
                <a:gd name="connsiteY256" fmla="*/ 827402 h 2628900"/>
                <a:gd name="connsiteX257" fmla="*/ 1502933 w 2009006"/>
                <a:gd name="connsiteY257" fmla="*/ 749773 h 2628900"/>
                <a:gd name="connsiteX258" fmla="*/ 1560464 w 2009006"/>
                <a:gd name="connsiteY258" fmla="*/ 820734 h 2628900"/>
                <a:gd name="connsiteX259" fmla="*/ 1491788 w 2009006"/>
                <a:gd name="connsiteY259" fmla="*/ 882551 h 2628900"/>
                <a:gd name="connsiteX260" fmla="*/ 1566655 w 2009006"/>
                <a:gd name="connsiteY260" fmla="*/ 816257 h 2628900"/>
                <a:gd name="connsiteX261" fmla="*/ 1529793 w 2009006"/>
                <a:gd name="connsiteY261" fmla="*/ 795588 h 2628900"/>
                <a:gd name="connsiteX262" fmla="*/ 1506171 w 2009006"/>
                <a:gd name="connsiteY262" fmla="*/ 747296 h 2628900"/>
                <a:gd name="connsiteX263" fmla="*/ 1568369 w 2009006"/>
                <a:gd name="connsiteY263" fmla="*/ 703862 h 2628900"/>
                <a:gd name="connsiteX264" fmla="*/ 1587896 w 2009006"/>
                <a:gd name="connsiteY264" fmla="*/ 757774 h 2628900"/>
                <a:gd name="connsiteX265" fmla="*/ 1623138 w 2009006"/>
                <a:gd name="connsiteY265" fmla="*/ 782063 h 2628900"/>
                <a:gd name="connsiteX266" fmla="*/ 1566655 w 2009006"/>
                <a:gd name="connsiteY266" fmla="*/ 816257 h 2628900"/>
                <a:gd name="connsiteX267" fmla="*/ 1655333 w 2009006"/>
                <a:gd name="connsiteY267" fmla="*/ 766727 h 2628900"/>
                <a:gd name="connsiteX268" fmla="*/ 1629329 w 2009006"/>
                <a:gd name="connsiteY268" fmla="*/ 779110 h 2628900"/>
                <a:gd name="connsiteX269" fmla="*/ 1609708 w 2009006"/>
                <a:gd name="connsiteY269" fmla="*/ 770252 h 2628900"/>
                <a:gd name="connsiteX270" fmla="*/ 1589705 w 2009006"/>
                <a:gd name="connsiteY270" fmla="*/ 747392 h 2628900"/>
                <a:gd name="connsiteX271" fmla="*/ 1572560 w 2009006"/>
                <a:gd name="connsiteY271" fmla="*/ 702148 h 2628900"/>
                <a:gd name="connsiteX272" fmla="*/ 1625138 w 2009006"/>
                <a:gd name="connsiteY272" fmla="*/ 679478 h 2628900"/>
                <a:gd name="connsiteX273" fmla="*/ 1709720 w 2009006"/>
                <a:gd name="connsiteY273" fmla="*/ 661476 h 2628900"/>
                <a:gd name="connsiteX274" fmla="*/ 1721150 w 2009006"/>
                <a:gd name="connsiteY274" fmla="*/ 748820 h 2628900"/>
                <a:gd name="connsiteX275" fmla="*/ 1655333 w 2009006"/>
                <a:gd name="connsiteY275" fmla="*/ 766727 h 2628900"/>
                <a:gd name="connsiteX276" fmla="*/ 1727913 w 2009006"/>
                <a:gd name="connsiteY276" fmla="*/ 747011 h 2628900"/>
                <a:gd name="connsiteX277" fmla="*/ 1714388 w 2009006"/>
                <a:gd name="connsiteY277" fmla="*/ 660428 h 2628900"/>
                <a:gd name="connsiteX278" fmla="*/ 1771442 w 2009006"/>
                <a:gd name="connsiteY278" fmla="*/ 646522 h 2628900"/>
                <a:gd name="connsiteX279" fmla="*/ 1795922 w 2009006"/>
                <a:gd name="connsiteY279" fmla="*/ 730818 h 2628900"/>
                <a:gd name="connsiteX280" fmla="*/ 1727913 w 2009006"/>
                <a:gd name="connsiteY280" fmla="*/ 747011 h 2628900"/>
                <a:gd name="connsiteX281" fmla="*/ 1802780 w 2009006"/>
                <a:gd name="connsiteY281" fmla="*/ 728723 h 2628900"/>
                <a:gd name="connsiteX282" fmla="*/ 1774776 w 2009006"/>
                <a:gd name="connsiteY282" fmla="*/ 690623 h 2628900"/>
                <a:gd name="connsiteX283" fmla="*/ 1776109 w 2009006"/>
                <a:gd name="connsiteY283" fmla="*/ 645188 h 2628900"/>
                <a:gd name="connsiteX284" fmla="*/ 1832593 w 2009006"/>
                <a:gd name="connsiteY284" fmla="*/ 618518 h 2628900"/>
                <a:gd name="connsiteX285" fmla="*/ 1834974 w 2009006"/>
                <a:gd name="connsiteY285" fmla="*/ 616518 h 2628900"/>
                <a:gd name="connsiteX286" fmla="*/ 1843166 w 2009006"/>
                <a:gd name="connsiteY286" fmla="*/ 662429 h 2628900"/>
                <a:gd name="connsiteX287" fmla="*/ 1888409 w 2009006"/>
                <a:gd name="connsiteY287" fmla="*/ 691956 h 2628900"/>
                <a:gd name="connsiteX288" fmla="*/ 1802780 w 2009006"/>
                <a:gd name="connsiteY288" fmla="*/ 728723 h 2628900"/>
                <a:gd name="connsiteX289" fmla="*/ 1895934 w 2009006"/>
                <a:gd name="connsiteY289" fmla="*/ 687479 h 2628900"/>
                <a:gd name="connsiteX290" fmla="*/ 1881932 w 2009006"/>
                <a:gd name="connsiteY290" fmla="*/ 682431 h 2628900"/>
                <a:gd name="connsiteX291" fmla="*/ 1856500 w 2009006"/>
                <a:gd name="connsiteY291" fmla="*/ 666429 h 2628900"/>
                <a:gd name="connsiteX292" fmla="*/ 1840403 w 2009006"/>
                <a:gd name="connsiteY292" fmla="*/ 611946 h 2628900"/>
                <a:gd name="connsiteX293" fmla="*/ 1884123 w 2009006"/>
                <a:gd name="connsiteY293" fmla="*/ 565655 h 2628900"/>
                <a:gd name="connsiteX294" fmla="*/ 1949560 w 2009006"/>
                <a:gd name="connsiteY294" fmla="*/ 630329 h 2628900"/>
                <a:gd name="connsiteX295" fmla="*/ 1895934 w 2009006"/>
                <a:gd name="connsiteY295" fmla="*/ 687479 h 2628900"/>
                <a:gd name="connsiteX296" fmla="*/ 1953751 w 2009006"/>
                <a:gd name="connsiteY296" fmla="*/ 624710 h 2628900"/>
                <a:gd name="connsiteX297" fmla="*/ 1887171 w 2009006"/>
                <a:gd name="connsiteY297" fmla="*/ 561845 h 2628900"/>
                <a:gd name="connsiteX298" fmla="*/ 1913174 w 2009006"/>
                <a:gd name="connsiteY298" fmla="*/ 501742 h 2628900"/>
                <a:gd name="connsiteX299" fmla="*/ 1993756 w 2009006"/>
                <a:gd name="connsiteY299" fmla="*/ 524030 h 2628900"/>
                <a:gd name="connsiteX300" fmla="*/ 1953751 w 2009006"/>
                <a:gd name="connsiteY300" fmla="*/ 624710 h 2628900"/>
                <a:gd name="connsiteX301" fmla="*/ 1994708 w 2009006"/>
                <a:gd name="connsiteY301" fmla="*/ 517458 h 2628900"/>
                <a:gd name="connsiteX302" fmla="*/ 1914889 w 2009006"/>
                <a:gd name="connsiteY302" fmla="*/ 496217 h 2628900"/>
                <a:gd name="connsiteX303" fmla="*/ 1924128 w 2009006"/>
                <a:gd name="connsiteY303" fmla="*/ 419255 h 2628900"/>
                <a:gd name="connsiteX304" fmla="*/ 2000138 w 2009006"/>
                <a:gd name="connsiteY304" fmla="*/ 411254 h 2628900"/>
                <a:gd name="connsiteX305" fmla="*/ 1994708 w 2009006"/>
                <a:gd name="connsiteY305" fmla="*/ 517458 h 2628900"/>
                <a:gd name="connsiteX306" fmla="*/ 1924318 w 2009006"/>
                <a:gd name="connsiteY306" fmla="*/ 412969 h 2628900"/>
                <a:gd name="connsiteX307" fmla="*/ 1915556 w 2009006"/>
                <a:gd name="connsiteY307" fmla="*/ 345532 h 2628900"/>
                <a:gd name="connsiteX308" fmla="*/ 1985755 w 2009006"/>
                <a:gd name="connsiteY308" fmla="*/ 322100 h 2628900"/>
                <a:gd name="connsiteX309" fmla="*/ 1988708 w 2009006"/>
                <a:gd name="connsiteY309" fmla="*/ 332483 h 2628900"/>
                <a:gd name="connsiteX310" fmla="*/ 1999471 w 2009006"/>
                <a:gd name="connsiteY310" fmla="*/ 403825 h 2628900"/>
                <a:gd name="connsiteX311" fmla="*/ 1924318 w 2009006"/>
                <a:gd name="connsiteY311" fmla="*/ 412969 h 2628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</a:cxnLst>
              <a:rect l="l" t="t" r="r" b="b"/>
              <a:pathLst>
                <a:path w="2009006" h="2628900">
                  <a:moveTo>
                    <a:pt x="1990041" y="314480"/>
                  </a:moveTo>
                  <a:cubicBezTo>
                    <a:pt x="1990041" y="314480"/>
                    <a:pt x="1990136" y="314385"/>
                    <a:pt x="1990136" y="314385"/>
                  </a:cubicBezTo>
                  <a:cubicBezTo>
                    <a:pt x="1990136" y="314385"/>
                    <a:pt x="1990041" y="314385"/>
                    <a:pt x="1990041" y="314385"/>
                  </a:cubicBezTo>
                  <a:cubicBezTo>
                    <a:pt x="1960418" y="203705"/>
                    <a:pt x="1894696" y="95977"/>
                    <a:pt x="1794112" y="38446"/>
                  </a:cubicBezTo>
                  <a:cubicBezTo>
                    <a:pt x="1754964" y="16062"/>
                    <a:pt x="1710863" y="4727"/>
                    <a:pt x="1666096" y="2441"/>
                  </a:cubicBezTo>
                  <a:cubicBezTo>
                    <a:pt x="1665715" y="1965"/>
                    <a:pt x="1665524" y="1298"/>
                    <a:pt x="1665143" y="822"/>
                  </a:cubicBezTo>
                  <a:cubicBezTo>
                    <a:pt x="1663524" y="-892"/>
                    <a:pt x="1662000" y="346"/>
                    <a:pt x="1661429" y="2060"/>
                  </a:cubicBezTo>
                  <a:cubicBezTo>
                    <a:pt x="1640283" y="1298"/>
                    <a:pt x="1619042" y="1965"/>
                    <a:pt x="1598087" y="5680"/>
                  </a:cubicBezTo>
                  <a:cubicBezTo>
                    <a:pt x="1514458" y="20348"/>
                    <a:pt x="1440639" y="72736"/>
                    <a:pt x="1376441" y="125600"/>
                  </a:cubicBezTo>
                  <a:cubicBezTo>
                    <a:pt x="1368916" y="131791"/>
                    <a:pt x="1362820" y="139220"/>
                    <a:pt x="1355867" y="145888"/>
                  </a:cubicBezTo>
                  <a:cubicBezTo>
                    <a:pt x="1355676" y="145888"/>
                    <a:pt x="1355581" y="145793"/>
                    <a:pt x="1355390" y="145888"/>
                  </a:cubicBezTo>
                  <a:cubicBezTo>
                    <a:pt x="1355105" y="145983"/>
                    <a:pt x="1355581" y="146174"/>
                    <a:pt x="1355486" y="146269"/>
                  </a:cubicBezTo>
                  <a:cubicBezTo>
                    <a:pt x="1298812" y="201514"/>
                    <a:pt x="1259664" y="271713"/>
                    <a:pt x="1208896" y="332197"/>
                  </a:cubicBezTo>
                  <a:cubicBezTo>
                    <a:pt x="1195561" y="348104"/>
                    <a:pt x="1180702" y="362963"/>
                    <a:pt x="1163652" y="374774"/>
                  </a:cubicBezTo>
                  <a:cubicBezTo>
                    <a:pt x="1149936" y="384203"/>
                    <a:pt x="1132124" y="386966"/>
                    <a:pt x="1121933" y="400872"/>
                  </a:cubicBezTo>
                  <a:cubicBezTo>
                    <a:pt x="1107359" y="420779"/>
                    <a:pt x="1138125" y="448592"/>
                    <a:pt x="1150412" y="460499"/>
                  </a:cubicBezTo>
                  <a:cubicBezTo>
                    <a:pt x="1163843" y="473453"/>
                    <a:pt x="1223564" y="523364"/>
                    <a:pt x="1230613" y="482787"/>
                  </a:cubicBezTo>
                  <a:cubicBezTo>
                    <a:pt x="1230803" y="482597"/>
                    <a:pt x="1230899" y="483168"/>
                    <a:pt x="1231089" y="482882"/>
                  </a:cubicBezTo>
                  <a:cubicBezTo>
                    <a:pt x="1247186" y="438305"/>
                    <a:pt x="1266522" y="397919"/>
                    <a:pt x="1298145" y="362201"/>
                  </a:cubicBezTo>
                  <a:cubicBezTo>
                    <a:pt x="1332816" y="322958"/>
                    <a:pt x="1366725" y="283238"/>
                    <a:pt x="1400920" y="243614"/>
                  </a:cubicBezTo>
                  <a:cubicBezTo>
                    <a:pt x="1462356" y="172463"/>
                    <a:pt x="1538747" y="107216"/>
                    <a:pt x="1636949" y="101216"/>
                  </a:cubicBezTo>
                  <a:cubicBezTo>
                    <a:pt x="1781443" y="92453"/>
                    <a:pt x="1888885" y="234566"/>
                    <a:pt x="1912793" y="363439"/>
                  </a:cubicBezTo>
                  <a:cubicBezTo>
                    <a:pt x="1923271" y="420017"/>
                    <a:pt x="1918984" y="480692"/>
                    <a:pt x="1894696" y="533174"/>
                  </a:cubicBezTo>
                  <a:cubicBezTo>
                    <a:pt x="1869931" y="586610"/>
                    <a:pt x="1823354" y="624233"/>
                    <a:pt x="1767537" y="641283"/>
                  </a:cubicBezTo>
                  <a:cubicBezTo>
                    <a:pt x="1727532" y="653475"/>
                    <a:pt x="1684860" y="656428"/>
                    <a:pt x="1644188" y="666048"/>
                  </a:cubicBezTo>
                  <a:cubicBezTo>
                    <a:pt x="1603993" y="675573"/>
                    <a:pt x="1565512" y="690337"/>
                    <a:pt x="1531984" y="714721"/>
                  </a:cubicBezTo>
                  <a:cubicBezTo>
                    <a:pt x="1451879" y="772823"/>
                    <a:pt x="1390633" y="853500"/>
                    <a:pt x="1329197" y="929700"/>
                  </a:cubicBezTo>
                  <a:cubicBezTo>
                    <a:pt x="1296431" y="970277"/>
                    <a:pt x="1263855" y="1011044"/>
                    <a:pt x="1231184" y="1051620"/>
                  </a:cubicBezTo>
                  <a:cubicBezTo>
                    <a:pt x="1230422" y="1052096"/>
                    <a:pt x="1230041" y="1052287"/>
                    <a:pt x="1229946" y="1053144"/>
                  </a:cubicBezTo>
                  <a:cubicBezTo>
                    <a:pt x="1200038" y="1090292"/>
                    <a:pt x="1170224" y="1127439"/>
                    <a:pt x="1140411" y="1164587"/>
                  </a:cubicBezTo>
                  <a:cubicBezTo>
                    <a:pt x="1140221" y="1164682"/>
                    <a:pt x="1140125" y="1164587"/>
                    <a:pt x="1140030" y="1164587"/>
                  </a:cubicBezTo>
                  <a:cubicBezTo>
                    <a:pt x="1139935" y="1164682"/>
                    <a:pt x="1140221" y="1164777"/>
                    <a:pt x="1140125" y="1164872"/>
                  </a:cubicBezTo>
                  <a:cubicBezTo>
                    <a:pt x="1111646" y="1200210"/>
                    <a:pt x="1083261" y="1235548"/>
                    <a:pt x="1054877" y="1270981"/>
                  </a:cubicBezTo>
                  <a:cubicBezTo>
                    <a:pt x="1054591" y="1270981"/>
                    <a:pt x="1054400" y="1270886"/>
                    <a:pt x="1054115" y="1270790"/>
                  </a:cubicBezTo>
                  <a:cubicBezTo>
                    <a:pt x="1053353" y="1270695"/>
                    <a:pt x="1054210" y="1271552"/>
                    <a:pt x="1053924" y="1272124"/>
                  </a:cubicBezTo>
                  <a:cubicBezTo>
                    <a:pt x="879045" y="1489675"/>
                    <a:pt x="704071" y="1707226"/>
                    <a:pt x="529287" y="1924777"/>
                  </a:cubicBezTo>
                  <a:cubicBezTo>
                    <a:pt x="430703" y="2047554"/>
                    <a:pt x="332024" y="2170332"/>
                    <a:pt x="231155" y="2291299"/>
                  </a:cubicBezTo>
                  <a:cubicBezTo>
                    <a:pt x="177910" y="2355212"/>
                    <a:pt x="125427" y="2423982"/>
                    <a:pt x="63229" y="2479799"/>
                  </a:cubicBezTo>
                  <a:cubicBezTo>
                    <a:pt x="43036" y="2497896"/>
                    <a:pt x="14080" y="2497896"/>
                    <a:pt x="554" y="2524566"/>
                  </a:cubicBezTo>
                  <a:cubicBezTo>
                    <a:pt x="-208" y="2526090"/>
                    <a:pt x="-303" y="2527900"/>
                    <a:pt x="1031" y="2529233"/>
                  </a:cubicBezTo>
                  <a:cubicBezTo>
                    <a:pt x="39892" y="2570000"/>
                    <a:pt x="93042" y="2604386"/>
                    <a:pt x="143620" y="2628389"/>
                  </a:cubicBezTo>
                  <a:cubicBezTo>
                    <a:pt x="145430" y="2629246"/>
                    <a:pt x="147811" y="2629151"/>
                    <a:pt x="148954" y="2627150"/>
                  </a:cubicBezTo>
                  <a:cubicBezTo>
                    <a:pt x="156098" y="2614387"/>
                    <a:pt x="163813" y="2600195"/>
                    <a:pt x="161146" y="2584955"/>
                  </a:cubicBezTo>
                  <a:cubicBezTo>
                    <a:pt x="159907" y="2577716"/>
                    <a:pt x="157622" y="2575430"/>
                    <a:pt x="160479" y="2569334"/>
                  </a:cubicBezTo>
                  <a:cubicBezTo>
                    <a:pt x="164289" y="2561238"/>
                    <a:pt x="169147" y="2553713"/>
                    <a:pt x="173909" y="2546283"/>
                  </a:cubicBezTo>
                  <a:cubicBezTo>
                    <a:pt x="191816" y="2518375"/>
                    <a:pt x="211724" y="2491610"/>
                    <a:pt x="231440" y="2464940"/>
                  </a:cubicBezTo>
                  <a:cubicBezTo>
                    <a:pt x="302021" y="2369785"/>
                    <a:pt x="375649" y="2276916"/>
                    <a:pt x="449277" y="2184143"/>
                  </a:cubicBezTo>
                  <a:cubicBezTo>
                    <a:pt x="675591" y="1898964"/>
                    <a:pt x="905715" y="1616929"/>
                    <a:pt x="1135363" y="1334417"/>
                  </a:cubicBezTo>
                  <a:cubicBezTo>
                    <a:pt x="1198799" y="1256408"/>
                    <a:pt x="1262236" y="1178398"/>
                    <a:pt x="1325672" y="1100293"/>
                  </a:cubicBezTo>
                  <a:cubicBezTo>
                    <a:pt x="1354914" y="1064288"/>
                    <a:pt x="1386061" y="1029236"/>
                    <a:pt x="1412445" y="991041"/>
                  </a:cubicBezTo>
                  <a:cubicBezTo>
                    <a:pt x="1434448" y="959132"/>
                    <a:pt x="1459784" y="928938"/>
                    <a:pt x="1485502" y="899982"/>
                  </a:cubicBezTo>
                  <a:cubicBezTo>
                    <a:pt x="1515887" y="865883"/>
                    <a:pt x="1549700" y="834545"/>
                    <a:pt x="1587896" y="809209"/>
                  </a:cubicBezTo>
                  <a:cubicBezTo>
                    <a:pt x="1625519" y="784158"/>
                    <a:pt x="1666953" y="768918"/>
                    <a:pt x="1710673" y="758345"/>
                  </a:cubicBezTo>
                  <a:cubicBezTo>
                    <a:pt x="1775348" y="742724"/>
                    <a:pt x="1843737" y="730723"/>
                    <a:pt x="1898410" y="692337"/>
                  </a:cubicBezTo>
                  <a:cubicBezTo>
                    <a:pt x="1898696" y="692337"/>
                    <a:pt x="1898982" y="692432"/>
                    <a:pt x="1899268" y="692432"/>
                  </a:cubicBezTo>
                  <a:cubicBezTo>
                    <a:pt x="1899649" y="692337"/>
                    <a:pt x="1899173" y="691766"/>
                    <a:pt x="1899363" y="691575"/>
                  </a:cubicBezTo>
                  <a:cubicBezTo>
                    <a:pt x="1909555" y="684336"/>
                    <a:pt x="1920128" y="677954"/>
                    <a:pt x="1929176" y="668525"/>
                  </a:cubicBezTo>
                  <a:cubicBezTo>
                    <a:pt x="1969086" y="626900"/>
                    <a:pt x="1991565" y="574703"/>
                    <a:pt x="2002042" y="519363"/>
                  </a:cubicBezTo>
                  <a:cubicBezTo>
                    <a:pt x="2002138" y="519268"/>
                    <a:pt x="2002233" y="519268"/>
                    <a:pt x="2002328" y="519173"/>
                  </a:cubicBezTo>
                  <a:cubicBezTo>
                    <a:pt x="2002805" y="518601"/>
                    <a:pt x="2002519" y="518030"/>
                    <a:pt x="2002424" y="517363"/>
                  </a:cubicBezTo>
                  <a:cubicBezTo>
                    <a:pt x="2013473" y="456879"/>
                    <a:pt x="2009948" y="392776"/>
                    <a:pt x="1996804" y="334388"/>
                  </a:cubicBezTo>
                  <a:cubicBezTo>
                    <a:pt x="1994899" y="327911"/>
                    <a:pt x="1991851" y="321338"/>
                    <a:pt x="1990041" y="314480"/>
                  </a:cubicBezTo>
                  <a:close/>
                  <a:moveTo>
                    <a:pt x="1227470" y="481930"/>
                  </a:moveTo>
                  <a:cubicBezTo>
                    <a:pt x="1227089" y="482978"/>
                    <a:pt x="1228327" y="482216"/>
                    <a:pt x="1229184" y="482501"/>
                  </a:cubicBezTo>
                  <a:cubicBezTo>
                    <a:pt x="1228517" y="482501"/>
                    <a:pt x="1227946" y="481549"/>
                    <a:pt x="1227755" y="482406"/>
                  </a:cubicBezTo>
                  <a:cubicBezTo>
                    <a:pt x="1222231" y="516791"/>
                    <a:pt x="1170224" y="473072"/>
                    <a:pt x="1158413" y="462785"/>
                  </a:cubicBezTo>
                  <a:cubicBezTo>
                    <a:pt x="1150031" y="455546"/>
                    <a:pt x="1142602" y="447259"/>
                    <a:pt x="1135553" y="438782"/>
                  </a:cubicBezTo>
                  <a:cubicBezTo>
                    <a:pt x="1129076" y="430971"/>
                    <a:pt x="1123266" y="421827"/>
                    <a:pt x="1123171" y="411445"/>
                  </a:cubicBezTo>
                  <a:cubicBezTo>
                    <a:pt x="1122980" y="396110"/>
                    <a:pt x="1143459" y="391252"/>
                    <a:pt x="1154318" y="386013"/>
                  </a:cubicBezTo>
                  <a:cubicBezTo>
                    <a:pt x="1155080" y="385632"/>
                    <a:pt x="1155651" y="384775"/>
                    <a:pt x="1156413" y="384394"/>
                  </a:cubicBezTo>
                  <a:cubicBezTo>
                    <a:pt x="1182035" y="410207"/>
                    <a:pt x="1209753" y="434781"/>
                    <a:pt x="1237185" y="458689"/>
                  </a:cubicBezTo>
                  <a:cubicBezTo>
                    <a:pt x="1234137" y="466404"/>
                    <a:pt x="1230327" y="473834"/>
                    <a:pt x="1227470" y="481930"/>
                  </a:cubicBezTo>
                  <a:close/>
                  <a:moveTo>
                    <a:pt x="1239090" y="454022"/>
                  </a:moveTo>
                  <a:cubicBezTo>
                    <a:pt x="1214039" y="428876"/>
                    <a:pt x="1186798" y="403634"/>
                    <a:pt x="1157461" y="383441"/>
                  </a:cubicBezTo>
                  <a:cubicBezTo>
                    <a:pt x="1185274" y="368868"/>
                    <a:pt x="1206896" y="343341"/>
                    <a:pt x="1226136" y="318386"/>
                  </a:cubicBezTo>
                  <a:cubicBezTo>
                    <a:pt x="1254425" y="326101"/>
                    <a:pt x="1274237" y="340960"/>
                    <a:pt x="1287953" y="367249"/>
                  </a:cubicBezTo>
                  <a:cubicBezTo>
                    <a:pt x="1266332" y="393443"/>
                    <a:pt x="1251568" y="423065"/>
                    <a:pt x="1239090" y="454022"/>
                  </a:cubicBezTo>
                  <a:close/>
                  <a:moveTo>
                    <a:pt x="1291382" y="362296"/>
                  </a:moveTo>
                  <a:cubicBezTo>
                    <a:pt x="1277857" y="337055"/>
                    <a:pt x="1257283" y="320481"/>
                    <a:pt x="1229089" y="314671"/>
                  </a:cubicBezTo>
                  <a:cubicBezTo>
                    <a:pt x="1230708" y="312575"/>
                    <a:pt x="1232708" y="310385"/>
                    <a:pt x="1234328" y="308289"/>
                  </a:cubicBezTo>
                  <a:cubicBezTo>
                    <a:pt x="1254711" y="281429"/>
                    <a:pt x="1273952" y="253711"/>
                    <a:pt x="1293764" y="226565"/>
                  </a:cubicBezTo>
                  <a:cubicBezTo>
                    <a:pt x="1294145" y="226946"/>
                    <a:pt x="1293573" y="227898"/>
                    <a:pt x="1294240" y="227708"/>
                  </a:cubicBezTo>
                  <a:cubicBezTo>
                    <a:pt x="1328720" y="216659"/>
                    <a:pt x="1347770" y="258283"/>
                    <a:pt x="1359391" y="282762"/>
                  </a:cubicBezTo>
                  <a:cubicBezTo>
                    <a:pt x="1336817" y="309337"/>
                    <a:pt x="1314147" y="336007"/>
                    <a:pt x="1291382" y="362296"/>
                  </a:cubicBezTo>
                  <a:close/>
                  <a:moveTo>
                    <a:pt x="1404635" y="229708"/>
                  </a:moveTo>
                  <a:cubicBezTo>
                    <a:pt x="1390252" y="245996"/>
                    <a:pt x="1376345" y="262664"/>
                    <a:pt x="1362248" y="279238"/>
                  </a:cubicBezTo>
                  <a:cubicBezTo>
                    <a:pt x="1361582" y="264569"/>
                    <a:pt x="1348151" y="247615"/>
                    <a:pt x="1338912" y="238185"/>
                  </a:cubicBezTo>
                  <a:cubicBezTo>
                    <a:pt x="1327482" y="226469"/>
                    <a:pt x="1311194" y="218373"/>
                    <a:pt x="1295192" y="224564"/>
                  </a:cubicBezTo>
                  <a:cubicBezTo>
                    <a:pt x="1300526" y="217325"/>
                    <a:pt x="1305575" y="209801"/>
                    <a:pt x="1311099" y="202657"/>
                  </a:cubicBezTo>
                  <a:cubicBezTo>
                    <a:pt x="1325863" y="183607"/>
                    <a:pt x="1342436" y="165414"/>
                    <a:pt x="1360153" y="148174"/>
                  </a:cubicBezTo>
                  <a:cubicBezTo>
                    <a:pt x="1393967" y="145697"/>
                    <a:pt x="1418446" y="177035"/>
                    <a:pt x="1426923" y="206943"/>
                  </a:cubicBezTo>
                  <a:cubicBezTo>
                    <a:pt x="1419589" y="214658"/>
                    <a:pt x="1411588" y="221897"/>
                    <a:pt x="1404635" y="229708"/>
                  </a:cubicBezTo>
                  <a:close/>
                  <a:moveTo>
                    <a:pt x="1431114" y="202752"/>
                  </a:moveTo>
                  <a:cubicBezTo>
                    <a:pt x="1422161" y="173034"/>
                    <a:pt x="1396062" y="140935"/>
                    <a:pt x="1363010" y="145697"/>
                  </a:cubicBezTo>
                  <a:cubicBezTo>
                    <a:pt x="1388633" y="121028"/>
                    <a:pt x="1417112" y="99120"/>
                    <a:pt x="1447021" y="79499"/>
                  </a:cubicBezTo>
                  <a:cubicBezTo>
                    <a:pt x="1463309" y="84737"/>
                    <a:pt x="1476263" y="93405"/>
                    <a:pt x="1484740" y="108740"/>
                  </a:cubicBezTo>
                  <a:cubicBezTo>
                    <a:pt x="1492265" y="122361"/>
                    <a:pt x="1489788" y="135696"/>
                    <a:pt x="1492265" y="150079"/>
                  </a:cubicBezTo>
                  <a:cubicBezTo>
                    <a:pt x="1492265" y="150269"/>
                    <a:pt x="1492550" y="149984"/>
                    <a:pt x="1492550" y="150079"/>
                  </a:cubicBezTo>
                  <a:cubicBezTo>
                    <a:pt x="1470452" y="165890"/>
                    <a:pt x="1450069" y="183607"/>
                    <a:pt x="1431114" y="202752"/>
                  </a:cubicBezTo>
                  <a:close/>
                  <a:moveTo>
                    <a:pt x="1496456" y="147126"/>
                  </a:moveTo>
                  <a:cubicBezTo>
                    <a:pt x="1500647" y="133029"/>
                    <a:pt x="1495217" y="114836"/>
                    <a:pt x="1488169" y="102835"/>
                  </a:cubicBezTo>
                  <a:cubicBezTo>
                    <a:pt x="1479977" y="89024"/>
                    <a:pt x="1465880" y="80927"/>
                    <a:pt x="1450736" y="76927"/>
                  </a:cubicBezTo>
                  <a:cubicBezTo>
                    <a:pt x="1476834" y="59972"/>
                    <a:pt x="1503695" y="44447"/>
                    <a:pt x="1531508" y="32350"/>
                  </a:cubicBezTo>
                  <a:cubicBezTo>
                    <a:pt x="1532651" y="31874"/>
                    <a:pt x="1533889" y="31683"/>
                    <a:pt x="1534937" y="31302"/>
                  </a:cubicBezTo>
                  <a:cubicBezTo>
                    <a:pt x="1570751" y="37589"/>
                    <a:pt x="1577609" y="74165"/>
                    <a:pt x="1576085" y="104835"/>
                  </a:cubicBezTo>
                  <a:cubicBezTo>
                    <a:pt x="1575989" y="106835"/>
                    <a:pt x="1577894" y="105883"/>
                    <a:pt x="1579418" y="105407"/>
                  </a:cubicBezTo>
                  <a:cubicBezTo>
                    <a:pt x="1549700" y="114455"/>
                    <a:pt x="1522268" y="129124"/>
                    <a:pt x="1496456" y="147126"/>
                  </a:cubicBezTo>
                  <a:close/>
                  <a:moveTo>
                    <a:pt x="1642093" y="94548"/>
                  </a:moveTo>
                  <a:cubicBezTo>
                    <a:pt x="1620852" y="94834"/>
                    <a:pt x="1600754" y="99311"/>
                    <a:pt x="1581133" y="105121"/>
                  </a:cubicBezTo>
                  <a:cubicBezTo>
                    <a:pt x="1590182" y="75689"/>
                    <a:pt x="1572370" y="36541"/>
                    <a:pt x="1541604" y="29207"/>
                  </a:cubicBezTo>
                  <a:cubicBezTo>
                    <a:pt x="1580752" y="13776"/>
                    <a:pt x="1622281" y="7109"/>
                    <a:pt x="1663810" y="8918"/>
                  </a:cubicBezTo>
                  <a:cubicBezTo>
                    <a:pt x="1682193" y="34922"/>
                    <a:pt x="1683050" y="69497"/>
                    <a:pt x="1666572" y="96358"/>
                  </a:cubicBezTo>
                  <a:cubicBezTo>
                    <a:pt x="1666477" y="96548"/>
                    <a:pt x="1666763" y="96644"/>
                    <a:pt x="1666667" y="96834"/>
                  </a:cubicBezTo>
                  <a:cubicBezTo>
                    <a:pt x="1658381" y="96072"/>
                    <a:pt x="1650475" y="94358"/>
                    <a:pt x="1642093" y="94548"/>
                  </a:cubicBezTo>
                  <a:close/>
                  <a:moveTo>
                    <a:pt x="1671525" y="97310"/>
                  </a:moveTo>
                  <a:cubicBezTo>
                    <a:pt x="1692956" y="75308"/>
                    <a:pt x="1687146" y="34445"/>
                    <a:pt x="1670477" y="9585"/>
                  </a:cubicBezTo>
                  <a:cubicBezTo>
                    <a:pt x="1696385" y="11300"/>
                    <a:pt x="1721912" y="16538"/>
                    <a:pt x="1746773" y="25301"/>
                  </a:cubicBezTo>
                  <a:cubicBezTo>
                    <a:pt x="1750773" y="38351"/>
                    <a:pt x="1754392" y="51209"/>
                    <a:pt x="1754774" y="65116"/>
                  </a:cubicBezTo>
                  <a:cubicBezTo>
                    <a:pt x="1755250" y="84356"/>
                    <a:pt x="1748201" y="99215"/>
                    <a:pt x="1739915" y="115789"/>
                  </a:cubicBezTo>
                  <a:cubicBezTo>
                    <a:pt x="1718388" y="105978"/>
                    <a:pt x="1695433" y="100168"/>
                    <a:pt x="1671525" y="97310"/>
                  </a:cubicBezTo>
                  <a:close/>
                  <a:moveTo>
                    <a:pt x="1743439" y="117789"/>
                  </a:moveTo>
                  <a:cubicBezTo>
                    <a:pt x="1766394" y="94739"/>
                    <a:pt x="1763632" y="55972"/>
                    <a:pt x="1752107" y="27016"/>
                  </a:cubicBezTo>
                  <a:cubicBezTo>
                    <a:pt x="1756679" y="28730"/>
                    <a:pt x="1761536" y="29492"/>
                    <a:pt x="1766108" y="31493"/>
                  </a:cubicBezTo>
                  <a:cubicBezTo>
                    <a:pt x="1799636" y="46256"/>
                    <a:pt x="1828497" y="68259"/>
                    <a:pt x="1854881" y="93310"/>
                  </a:cubicBezTo>
                  <a:cubicBezTo>
                    <a:pt x="1854119" y="93405"/>
                    <a:pt x="1853357" y="92548"/>
                    <a:pt x="1853167" y="93500"/>
                  </a:cubicBezTo>
                  <a:cubicBezTo>
                    <a:pt x="1850881" y="109407"/>
                    <a:pt x="1850881" y="122456"/>
                    <a:pt x="1841737" y="136553"/>
                  </a:cubicBezTo>
                  <a:cubicBezTo>
                    <a:pt x="1833736" y="148936"/>
                    <a:pt x="1820020" y="155603"/>
                    <a:pt x="1806209" y="159699"/>
                  </a:cubicBezTo>
                  <a:cubicBezTo>
                    <a:pt x="1787063" y="142840"/>
                    <a:pt x="1766108" y="128552"/>
                    <a:pt x="1743439" y="117789"/>
                  </a:cubicBezTo>
                  <a:close/>
                  <a:moveTo>
                    <a:pt x="1809161" y="161985"/>
                  </a:moveTo>
                  <a:cubicBezTo>
                    <a:pt x="1838403" y="154937"/>
                    <a:pt x="1865359" y="127028"/>
                    <a:pt x="1856691" y="95215"/>
                  </a:cubicBezTo>
                  <a:cubicBezTo>
                    <a:pt x="1873836" y="111598"/>
                    <a:pt x="1890695" y="128362"/>
                    <a:pt x="1904792" y="147793"/>
                  </a:cubicBezTo>
                  <a:cubicBezTo>
                    <a:pt x="1904792" y="147793"/>
                    <a:pt x="1904792" y="147793"/>
                    <a:pt x="1904792" y="147793"/>
                  </a:cubicBezTo>
                  <a:cubicBezTo>
                    <a:pt x="1913365" y="182940"/>
                    <a:pt x="1883742" y="207134"/>
                    <a:pt x="1850214" y="206086"/>
                  </a:cubicBezTo>
                  <a:cubicBezTo>
                    <a:pt x="1837832" y="190084"/>
                    <a:pt x="1824020" y="175415"/>
                    <a:pt x="1809161" y="161985"/>
                  </a:cubicBezTo>
                  <a:close/>
                  <a:moveTo>
                    <a:pt x="1853262" y="210658"/>
                  </a:moveTo>
                  <a:cubicBezTo>
                    <a:pt x="1883456" y="212753"/>
                    <a:pt x="1923652" y="185512"/>
                    <a:pt x="1909745" y="154175"/>
                  </a:cubicBezTo>
                  <a:cubicBezTo>
                    <a:pt x="1926414" y="177987"/>
                    <a:pt x="1940701" y="203705"/>
                    <a:pt x="1952893" y="230184"/>
                  </a:cubicBezTo>
                  <a:cubicBezTo>
                    <a:pt x="1952417" y="264569"/>
                    <a:pt x="1922128" y="276857"/>
                    <a:pt x="1891743" y="275618"/>
                  </a:cubicBezTo>
                  <a:cubicBezTo>
                    <a:pt x="1881170" y="252758"/>
                    <a:pt x="1868407" y="230946"/>
                    <a:pt x="1853262" y="210658"/>
                  </a:cubicBezTo>
                  <a:close/>
                  <a:moveTo>
                    <a:pt x="1912508" y="331149"/>
                  </a:moveTo>
                  <a:cubicBezTo>
                    <a:pt x="1907745" y="313623"/>
                    <a:pt x="1901078" y="296192"/>
                    <a:pt x="1893458" y="279143"/>
                  </a:cubicBezTo>
                  <a:cubicBezTo>
                    <a:pt x="1923366" y="284000"/>
                    <a:pt x="1953751" y="267808"/>
                    <a:pt x="1956227" y="237042"/>
                  </a:cubicBezTo>
                  <a:cubicBezTo>
                    <a:pt x="1967753" y="263045"/>
                    <a:pt x="1976897" y="289715"/>
                    <a:pt x="1984135" y="316385"/>
                  </a:cubicBezTo>
                  <a:cubicBezTo>
                    <a:pt x="1980516" y="320481"/>
                    <a:pt x="1977468" y="324958"/>
                    <a:pt x="1973467" y="328863"/>
                  </a:cubicBezTo>
                  <a:cubicBezTo>
                    <a:pt x="1967753" y="334483"/>
                    <a:pt x="1959942" y="337245"/>
                    <a:pt x="1952417" y="339150"/>
                  </a:cubicBezTo>
                  <a:cubicBezTo>
                    <a:pt x="1940130" y="342198"/>
                    <a:pt x="1927462" y="341531"/>
                    <a:pt x="1914889" y="342674"/>
                  </a:cubicBezTo>
                  <a:cubicBezTo>
                    <a:pt x="1914032" y="338864"/>
                    <a:pt x="1913555" y="334959"/>
                    <a:pt x="1912508" y="331149"/>
                  </a:cubicBezTo>
                  <a:close/>
                  <a:moveTo>
                    <a:pt x="143620" y="2620007"/>
                  </a:moveTo>
                  <a:cubicBezTo>
                    <a:pt x="110473" y="2603814"/>
                    <a:pt x="79421" y="2583145"/>
                    <a:pt x="49894" y="2561238"/>
                  </a:cubicBezTo>
                  <a:cubicBezTo>
                    <a:pt x="36178" y="2551046"/>
                    <a:pt x="22748" y="2540378"/>
                    <a:pt x="10460" y="2528472"/>
                  </a:cubicBezTo>
                  <a:cubicBezTo>
                    <a:pt x="650" y="2519042"/>
                    <a:pt x="38940" y="2500944"/>
                    <a:pt x="46655" y="2500087"/>
                  </a:cubicBezTo>
                  <a:cubicBezTo>
                    <a:pt x="47036" y="2500087"/>
                    <a:pt x="47322" y="2499706"/>
                    <a:pt x="47703" y="2499706"/>
                  </a:cubicBezTo>
                  <a:cubicBezTo>
                    <a:pt x="65324" y="2509898"/>
                    <a:pt x="83136" y="2519804"/>
                    <a:pt x="99900" y="2531424"/>
                  </a:cubicBezTo>
                  <a:cubicBezTo>
                    <a:pt x="118664" y="2544378"/>
                    <a:pt x="134761" y="2559904"/>
                    <a:pt x="151430" y="2575334"/>
                  </a:cubicBezTo>
                  <a:cubicBezTo>
                    <a:pt x="151621" y="2577240"/>
                    <a:pt x="151621" y="2578954"/>
                    <a:pt x="152288" y="2581526"/>
                  </a:cubicBezTo>
                  <a:cubicBezTo>
                    <a:pt x="156383" y="2595432"/>
                    <a:pt x="150097" y="2608196"/>
                    <a:pt x="143620" y="2620007"/>
                  </a:cubicBezTo>
                  <a:close/>
                  <a:moveTo>
                    <a:pt x="221534" y="2465225"/>
                  </a:moveTo>
                  <a:cubicBezTo>
                    <a:pt x="202770" y="2490562"/>
                    <a:pt x="184101" y="2515994"/>
                    <a:pt x="166956" y="2542473"/>
                  </a:cubicBezTo>
                  <a:cubicBezTo>
                    <a:pt x="162289" y="2549712"/>
                    <a:pt x="157622" y="2557142"/>
                    <a:pt x="153811" y="2564857"/>
                  </a:cubicBezTo>
                  <a:cubicBezTo>
                    <a:pt x="152859" y="2566667"/>
                    <a:pt x="152097" y="2568572"/>
                    <a:pt x="151430" y="2570572"/>
                  </a:cubicBezTo>
                  <a:cubicBezTo>
                    <a:pt x="124379" y="2539901"/>
                    <a:pt x="87803" y="2516184"/>
                    <a:pt x="51132" y="2498373"/>
                  </a:cubicBezTo>
                  <a:cubicBezTo>
                    <a:pt x="64086" y="2493705"/>
                    <a:pt x="77707" y="2476846"/>
                    <a:pt x="85898" y="2468655"/>
                  </a:cubicBezTo>
                  <a:cubicBezTo>
                    <a:pt x="108854" y="2445509"/>
                    <a:pt x="130094" y="2420649"/>
                    <a:pt x="151621" y="2396074"/>
                  </a:cubicBezTo>
                  <a:cubicBezTo>
                    <a:pt x="191721" y="2398169"/>
                    <a:pt x="214676" y="2424840"/>
                    <a:pt x="224106" y="2461892"/>
                  </a:cubicBezTo>
                  <a:cubicBezTo>
                    <a:pt x="223344" y="2462940"/>
                    <a:pt x="222392" y="2464083"/>
                    <a:pt x="221534" y="2465225"/>
                  </a:cubicBezTo>
                  <a:close/>
                  <a:moveTo>
                    <a:pt x="228488" y="2456272"/>
                  </a:moveTo>
                  <a:cubicBezTo>
                    <a:pt x="224773" y="2420077"/>
                    <a:pt x="192388" y="2390740"/>
                    <a:pt x="156193" y="2391026"/>
                  </a:cubicBezTo>
                  <a:cubicBezTo>
                    <a:pt x="197817" y="2343401"/>
                    <a:pt x="238394" y="2294728"/>
                    <a:pt x="278399" y="2246150"/>
                  </a:cubicBezTo>
                  <a:cubicBezTo>
                    <a:pt x="278780" y="2245770"/>
                    <a:pt x="279065" y="2245388"/>
                    <a:pt x="279351" y="2245008"/>
                  </a:cubicBezTo>
                  <a:cubicBezTo>
                    <a:pt x="295829" y="2246436"/>
                    <a:pt x="310498" y="2252342"/>
                    <a:pt x="322499" y="2263962"/>
                  </a:cubicBezTo>
                  <a:cubicBezTo>
                    <a:pt x="335739" y="2276726"/>
                    <a:pt x="337739" y="2292061"/>
                    <a:pt x="342216" y="2308730"/>
                  </a:cubicBezTo>
                  <a:cubicBezTo>
                    <a:pt x="342311" y="2308920"/>
                    <a:pt x="342502" y="2308634"/>
                    <a:pt x="342597" y="2308730"/>
                  </a:cubicBezTo>
                  <a:cubicBezTo>
                    <a:pt x="304402" y="2357688"/>
                    <a:pt x="265635" y="2406361"/>
                    <a:pt x="228488" y="2456272"/>
                  </a:cubicBezTo>
                  <a:close/>
                  <a:moveTo>
                    <a:pt x="428798" y="2197478"/>
                  </a:moveTo>
                  <a:cubicBezTo>
                    <a:pt x="401271" y="2232149"/>
                    <a:pt x="374792" y="2267677"/>
                    <a:pt x="347550" y="2302443"/>
                  </a:cubicBezTo>
                  <a:cubicBezTo>
                    <a:pt x="348598" y="2269106"/>
                    <a:pt x="315451" y="2241674"/>
                    <a:pt x="283923" y="2239388"/>
                  </a:cubicBezTo>
                  <a:cubicBezTo>
                    <a:pt x="314308" y="2202526"/>
                    <a:pt x="343931" y="2165093"/>
                    <a:pt x="374125" y="2128041"/>
                  </a:cubicBezTo>
                  <a:cubicBezTo>
                    <a:pt x="404700" y="2136899"/>
                    <a:pt x="435371" y="2145186"/>
                    <a:pt x="438514" y="2182238"/>
                  </a:cubicBezTo>
                  <a:cubicBezTo>
                    <a:pt x="438609" y="2183095"/>
                    <a:pt x="439466" y="2183000"/>
                    <a:pt x="439943" y="2183571"/>
                  </a:cubicBezTo>
                  <a:cubicBezTo>
                    <a:pt x="436323" y="2188334"/>
                    <a:pt x="432513" y="2192811"/>
                    <a:pt x="428798" y="2197478"/>
                  </a:cubicBezTo>
                  <a:close/>
                  <a:moveTo>
                    <a:pt x="445086" y="2177285"/>
                  </a:moveTo>
                  <a:cubicBezTo>
                    <a:pt x="442038" y="2141947"/>
                    <a:pt x="410320" y="2128993"/>
                    <a:pt x="378792" y="2122325"/>
                  </a:cubicBezTo>
                  <a:cubicBezTo>
                    <a:pt x="418130" y="2074034"/>
                    <a:pt x="457373" y="2025647"/>
                    <a:pt x="496521" y="1977165"/>
                  </a:cubicBezTo>
                  <a:cubicBezTo>
                    <a:pt x="513380" y="1977736"/>
                    <a:pt x="529382" y="1983165"/>
                    <a:pt x="542146" y="1994405"/>
                  </a:cubicBezTo>
                  <a:cubicBezTo>
                    <a:pt x="555766" y="2006501"/>
                    <a:pt x="555386" y="2019932"/>
                    <a:pt x="558148" y="2036124"/>
                  </a:cubicBezTo>
                  <a:cubicBezTo>
                    <a:pt x="558243" y="2036505"/>
                    <a:pt x="558815" y="2035934"/>
                    <a:pt x="559005" y="2036219"/>
                  </a:cubicBezTo>
                  <a:cubicBezTo>
                    <a:pt x="521191" y="2083559"/>
                    <a:pt x="482710" y="2130041"/>
                    <a:pt x="445086" y="2177285"/>
                  </a:cubicBezTo>
                  <a:close/>
                  <a:moveTo>
                    <a:pt x="562720" y="2031552"/>
                  </a:moveTo>
                  <a:cubicBezTo>
                    <a:pt x="565768" y="2017550"/>
                    <a:pt x="558815" y="2002025"/>
                    <a:pt x="549766" y="1991928"/>
                  </a:cubicBezTo>
                  <a:cubicBezTo>
                    <a:pt x="537288" y="1978212"/>
                    <a:pt x="518619" y="1972211"/>
                    <a:pt x="500426" y="1972211"/>
                  </a:cubicBezTo>
                  <a:cubicBezTo>
                    <a:pt x="532621" y="1932397"/>
                    <a:pt x="565196" y="1892773"/>
                    <a:pt x="597200" y="1852863"/>
                  </a:cubicBezTo>
                  <a:cubicBezTo>
                    <a:pt x="630157" y="1852577"/>
                    <a:pt x="664447" y="1866865"/>
                    <a:pt x="662923" y="1905060"/>
                  </a:cubicBezTo>
                  <a:cubicBezTo>
                    <a:pt x="662923" y="1905727"/>
                    <a:pt x="663685" y="1905632"/>
                    <a:pt x="663970" y="1906108"/>
                  </a:cubicBezTo>
                  <a:cubicBezTo>
                    <a:pt x="630252" y="1948018"/>
                    <a:pt x="596343" y="1989642"/>
                    <a:pt x="562720" y="2031552"/>
                  </a:cubicBezTo>
                  <a:close/>
                  <a:moveTo>
                    <a:pt x="668638" y="1900393"/>
                  </a:moveTo>
                  <a:cubicBezTo>
                    <a:pt x="666923" y="1864007"/>
                    <a:pt x="634919" y="1846767"/>
                    <a:pt x="600820" y="1848482"/>
                  </a:cubicBezTo>
                  <a:cubicBezTo>
                    <a:pt x="643111" y="1795713"/>
                    <a:pt x="685592" y="1743135"/>
                    <a:pt x="727788" y="1690271"/>
                  </a:cubicBezTo>
                  <a:cubicBezTo>
                    <a:pt x="745314" y="1691415"/>
                    <a:pt x="760173" y="1696748"/>
                    <a:pt x="772556" y="1709702"/>
                  </a:cubicBezTo>
                  <a:cubicBezTo>
                    <a:pt x="778366" y="1715798"/>
                    <a:pt x="782271" y="1723514"/>
                    <a:pt x="784938" y="1731515"/>
                  </a:cubicBezTo>
                  <a:cubicBezTo>
                    <a:pt x="787129" y="1737992"/>
                    <a:pt x="786748" y="1744850"/>
                    <a:pt x="789129" y="1751041"/>
                  </a:cubicBezTo>
                  <a:cubicBezTo>
                    <a:pt x="748933" y="1800761"/>
                    <a:pt x="708738" y="1850672"/>
                    <a:pt x="668638" y="1900393"/>
                  </a:cubicBezTo>
                  <a:close/>
                  <a:moveTo>
                    <a:pt x="794654" y="1744278"/>
                  </a:moveTo>
                  <a:cubicBezTo>
                    <a:pt x="795416" y="1730372"/>
                    <a:pt x="785891" y="1713798"/>
                    <a:pt x="778080" y="1704559"/>
                  </a:cubicBezTo>
                  <a:cubicBezTo>
                    <a:pt x="766745" y="1691224"/>
                    <a:pt x="749029" y="1685318"/>
                    <a:pt x="731789" y="1685318"/>
                  </a:cubicBezTo>
                  <a:cubicBezTo>
                    <a:pt x="764745" y="1644170"/>
                    <a:pt x="797702" y="1603022"/>
                    <a:pt x="830658" y="1561779"/>
                  </a:cubicBezTo>
                  <a:cubicBezTo>
                    <a:pt x="847327" y="1562351"/>
                    <a:pt x="863233" y="1566923"/>
                    <a:pt x="876187" y="1578067"/>
                  </a:cubicBezTo>
                  <a:cubicBezTo>
                    <a:pt x="889427" y="1589497"/>
                    <a:pt x="890761" y="1603213"/>
                    <a:pt x="896762" y="1617786"/>
                  </a:cubicBezTo>
                  <a:cubicBezTo>
                    <a:pt x="862567" y="1659887"/>
                    <a:pt x="828753" y="1702273"/>
                    <a:pt x="794654" y="1744278"/>
                  </a:cubicBezTo>
                  <a:close/>
                  <a:moveTo>
                    <a:pt x="900953" y="1612547"/>
                  </a:moveTo>
                  <a:cubicBezTo>
                    <a:pt x="901619" y="1596736"/>
                    <a:pt x="889141" y="1579972"/>
                    <a:pt x="878093" y="1570733"/>
                  </a:cubicBezTo>
                  <a:cubicBezTo>
                    <a:pt x="865234" y="1559969"/>
                    <a:pt x="849137" y="1556731"/>
                    <a:pt x="833039" y="1558826"/>
                  </a:cubicBezTo>
                  <a:cubicBezTo>
                    <a:pt x="875521" y="1505677"/>
                    <a:pt x="917907" y="1452623"/>
                    <a:pt x="960389" y="1399568"/>
                  </a:cubicBezTo>
                  <a:cubicBezTo>
                    <a:pt x="977248" y="1402331"/>
                    <a:pt x="993250" y="1407855"/>
                    <a:pt x="1005537" y="1420142"/>
                  </a:cubicBezTo>
                  <a:cubicBezTo>
                    <a:pt x="1017634" y="1432144"/>
                    <a:pt x="1018586" y="1446336"/>
                    <a:pt x="1022873" y="1461481"/>
                  </a:cubicBezTo>
                  <a:cubicBezTo>
                    <a:pt x="982106" y="1511582"/>
                    <a:pt x="941815" y="1562255"/>
                    <a:pt x="900953" y="1612547"/>
                  </a:cubicBezTo>
                  <a:close/>
                  <a:moveTo>
                    <a:pt x="1109645" y="1354039"/>
                  </a:moveTo>
                  <a:cubicBezTo>
                    <a:pt x="1082023" y="1388043"/>
                    <a:pt x="1054686" y="1422333"/>
                    <a:pt x="1027064" y="1456337"/>
                  </a:cubicBezTo>
                  <a:cubicBezTo>
                    <a:pt x="1027445" y="1441288"/>
                    <a:pt x="1020682" y="1425572"/>
                    <a:pt x="1010871" y="1415094"/>
                  </a:cubicBezTo>
                  <a:cubicBezTo>
                    <a:pt x="998774" y="1402140"/>
                    <a:pt x="981058" y="1396901"/>
                    <a:pt x="963722" y="1395377"/>
                  </a:cubicBezTo>
                  <a:cubicBezTo>
                    <a:pt x="969342" y="1388329"/>
                    <a:pt x="975057" y="1381185"/>
                    <a:pt x="980677" y="1374137"/>
                  </a:cubicBezTo>
                  <a:cubicBezTo>
                    <a:pt x="1006775" y="1341657"/>
                    <a:pt x="1032969" y="1309271"/>
                    <a:pt x="1059068" y="1276791"/>
                  </a:cubicBezTo>
                  <a:cubicBezTo>
                    <a:pt x="1072498" y="1280315"/>
                    <a:pt x="1085928" y="1284507"/>
                    <a:pt x="1097358" y="1292507"/>
                  </a:cubicBezTo>
                  <a:cubicBezTo>
                    <a:pt x="1114122" y="1304223"/>
                    <a:pt x="1119170" y="1321273"/>
                    <a:pt x="1119551" y="1340799"/>
                  </a:cubicBezTo>
                  <a:cubicBezTo>
                    <a:pt x="1119551" y="1340990"/>
                    <a:pt x="1119837" y="1340990"/>
                    <a:pt x="1119837" y="1341180"/>
                  </a:cubicBezTo>
                  <a:cubicBezTo>
                    <a:pt x="1116503" y="1345562"/>
                    <a:pt x="1113074" y="1349848"/>
                    <a:pt x="1109645" y="1354039"/>
                  </a:cubicBezTo>
                  <a:close/>
                  <a:moveTo>
                    <a:pt x="1124981" y="1335084"/>
                  </a:moveTo>
                  <a:cubicBezTo>
                    <a:pt x="1126695" y="1300032"/>
                    <a:pt x="1094691" y="1278029"/>
                    <a:pt x="1062306" y="1272886"/>
                  </a:cubicBezTo>
                  <a:cubicBezTo>
                    <a:pt x="1090691" y="1237548"/>
                    <a:pt x="1119170" y="1202306"/>
                    <a:pt x="1147650" y="1167063"/>
                  </a:cubicBezTo>
                  <a:cubicBezTo>
                    <a:pt x="1181940" y="1168682"/>
                    <a:pt x="1213944" y="1177445"/>
                    <a:pt x="1222136" y="1215641"/>
                  </a:cubicBezTo>
                  <a:cubicBezTo>
                    <a:pt x="1189751" y="1255455"/>
                    <a:pt x="1157366" y="1295270"/>
                    <a:pt x="1124981" y="1335084"/>
                  </a:cubicBezTo>
                  <a:close/>
                  <a:moveTo>
                    <a:pt x="1227089" y="1209640"/>
                  </a:moveTo>
                  <a:cubicBezTo>
                    <a:pt x="1219183" y="1177636"/>
                    <a:pt x="1183655" y="1155157"/>
                    <a:pt x="1151079" y="1162872"/>
                  </a:cubicBezTo>
                  <a:cubicBezTo>
                    <a:pt x="1179178" y="1128011"/>
                    <a:pt x="1207181" y="1093244"/>
                    <a:pt x="1235280" y="1058383"/>
                  </a:cubicBezTo>
                  <a:cubicBezTo>
                    <a:pt x="1248425" y="1064574"/>
                    <a:pt x="1261855" y="1070575"/>
                    <a:pt x="1272999" y="1080100"/>
                  </a:cubicBezTo>
                  <a:cubicBezTo>
                    <a:pt x="1280333" y="1086291"/>
                    <a:pt x="1285572" y="1094387"/>
                    <a:pt x="1288811" y="1103341"/>
                  </a:cubicBezTo>
                  <a:cubicBezTo>
                    <a:pt x="1291668" y="1111532"/>
                    <a:pt x="1290906" y="1120295"/>
                    <a:pt x="1293192" y="1128392"/>
                  </a:cubicBezTo>
                  <a:cubicBezTo>
                    <a:pt x="1271094" y="1155443"/>
                    <a:pt x="1249091" y="1182494"/>
                    <a:pt x="1227089" y="1209640"/>
                  </a:cubicBezTo>
                  <a:close/>
                  <a:moveTo>
                    <a:pt x="1393776" y="1003995"/>
                  </a:moveTo>
                  <a:cubicBezTo>
                    <a:pt x="1364249" y="1043810"/>
                    <a:pt x="1331292" y="1081433"/>
                    <a:pt x="1300050" y="1119819"/>
                  </a:cubicBezTo>
                  <a:cubicBezTo>
                    <a:pt x="1299193" y="1120867"/>
                    <a:pt x="1298336" y="1121915"/>
                    <a:pt x="1297478" y="1122962"/>
                  </a:cubicBezTo>
                  <a:cubicBezTo>
                    <a:pt x="1300431" y="1108580"/>
                    <a:pt x="1294716" y="1092292"/>
                    <a:pt x="1286239" y="1081433"/>
                  </a:cubicBezTo>
                  <a:cubicBezTo>
                    <a:pt x="1274809" y="1066955"/>
                    <a:pt x="1256711" y="1059050"/>
                    <a:pt x="1239185" y="1053430"/>
                  </a:cubicBezTo>
                  <a:cubicBezTo>
                    <a:pt x="1273856" y="1010377"/>
                    <a:pt x="1308432" y="967324"/>
                    <a:pt x="1343198" y="924461"/>
                  </a:cubicBezTo>
                  <a:cubicBezTo>
                    <a:pt x="1358629" y="925319"/>
                    <a:pt x="1372916" y="931224"/>
                    <a:pt x="1385204" y="940559"/>
                  </a:cubicBezTo>
                  <a:cubicBezTo>
                    <a:pt x="1400158" y="951893"/>
                    <a:pt x="1406159" y="966752"/>
                    <a:pt x="1408635" y="984469"/>
                  </a:cubicBezTo>
                  <a:cubicBezTo>
                    <a:pt x="1403682" y="991232"/>
                    <a:pt x="1398634" y="997518"/>
                    <a:pt x="1393776" y="1003995"/>
                  </a:cubicBezTo>
                  <a:close/>
                  <a:moveTo>
                    <a:pt x="1455403" y="923509"/>
                  </a:moveTo>
                  <a:cubicBezTo>
                    <a:pt x="1440639" y="941321"/>
                    <a:pt x="1427114" y="959990"/>
                    <a:pt x="1413398" y="978373"/>
                  </a:cubicBezTo>
                  <a:cubicBezTo>
                    <a:pt x="1414731" y="946369"/>
                    <a:pt x="1376917" y="920461"/>
                    <a:pt x="1347008" y="919794"/>
                  </a:cubicBezTo>
                  <a:cubicBezTo>
                    <a:pt x="1363772" y="899030"/>
                    <a:pt x="1380441" y="878170"/>
                    <a:pt x="1397205" y="857405"/>
                  </a:cubicBezTo>
                  <a:cubicBezTo>
                    <a:pt x="1404825" y="847976"/>
                    <a:pt x="1413493" y="839403"/>
                    <a:pt x="1421589" y="830450"/>
                  </a:cubicBezTo>
                  <a:cubicBezTo>
                    <a:pt x="1434638" y="838260"/>
                    <a:pt x="1447211" y="846356"/>
                    <a:pt x="1458546" y="856643"/>
                  </a:cubicBezTo>
                  <a:cubicBezTo>
                    <a:pt x="1467976" y="865216"/>
                    <a:pt x="1477120" y="880265"/>
                    <a:pt x="1488169" y="886552"/>
                  </a:cubicBezTo>
                  <a:cubicBezTo>
                    <a:pt x="1476929" y="898744"/>
                    <a:pt x="1465785" y="910936"/>
                    <a:pt x="1455403" y="923509"/>
                  </a:cubicBezTo>
                  <a:close/>
                  <a:moveTo>
                    <a:pt x="1491788" y="882551"/>
                  </a:moveTo>
                  <a:cubicBezTo>
                    <a:pt x="1487121" y="869407"/>
                    <a:pt x="1470452" y="856643"/>
                    <a:pt x="1460737" y="848166"/>
                  </a:cubicBezTo>
                  <a:cubicBezTo>
                    <a:pt x="1450259" y="839022"/>
                    <a:pt x="1437972" y="831116"/>
                    <a:pt x="1424447" y="827402"/>
                  </a:cubicBezTo>
                  <a:cubicBezTo>
                    <a:pt x="1449307" y="800255"/>
                    <a:pt x="1475405" y="774157"/>
                    <a:pt x="1502933" y="749773"/>
                  </a:cubicBezTo>
                  <a:cubicBezTo>
                    <a:pt x="1500647" y="785492"/>
                    <a:pt x="1529222" y="807590"/>
                    <a:pt x="1560464" y="820734"/>
                  </a:cubicBezTo>
                  <a:cubicBezTo>
                    <a:pt x="1535889" y="839403"/>
                    <a:pt x="1512934" y="859977"/>
                    <a:pt x="1491788" y="882551"/>
                  </a:cubicBezTo>
                  <a:close/>
                  <a:moveTo>
                    <a:pt x="1566655" y="816257"/>
                  </a:moveTo>
                  <a:cubicBezTo>
                    <a:pt x="1554653" y="808923"/>
                    <a:pt x="1541509" y="803684"/>
                    <a:pt x="1529793" y="795588"/>
                  </a:cubicBezTo>
                  <a:cubicBezTo>
                    <a:pt x="1512934" y="783777"/>
                    <a:pt x="1505885" y="767204"/>
                    <a:pt x="1506171" y="747296"/>
                  </a:cubicBezTo>
                  <a:cubicBezTo>
                    <a:pt x="1526078" y="729961"/>
                    <a:pt x="1546652" y="715769"/>
                    <a:pt x="1568369" y="703862"/>
                  </a:cubicBezTo>
                  <a:cubicBezTo>
                    <a:pt x="1571513" y="723008"/>
                    <a:pt x="1577132" y="741296"/>
                    <a:pt x="1587896" y="757774"/>
                  </a:cubicBezTo>
                  <a:cubicBezTo>
                    <a:pt x="1595420" y="769204"/>
                    <a:pt x="1608755" y="779967"/>
                    <a:pt x="1623138" y="782063"/>
                  </a:cubicBezTo>
                  <a:cubicBezTo>
                    <a:pt x="1603326" y="791778"/>
                    <a:pt x="1584467" y="803113"/>
                    <a:pt x="1566655" y="816257"/>
                  </a:cubicBezTo>
                  <a:close/>
                  <a:moveTo>
                    <a:pt x="1655333" y="766727"/>
                  </a:moveTo>
                  <a:cubicBezTo>
                    <a:pt x="1646189" y="769966"/>
                    <a:pt x="1637997" y="775014"/>
                    <a:pt x="1629329" y="779110"/>
                  </a:cubicBezTo>
                  <a:cubicBezTo>
                    <a:pt x="1622757" y="776157"/>
                    <a:pt x="1615899" y="774252"/>
                    <a:pt x="1609708" y="770252"/>
                  </a:cubicBezTo>
                  <a:cubicBezTo>
                    <a:pt x="1601135" y="764822"/>
                    <a:pt x="1594849" y="755869"/>
                    <a:pt x="1589705" y="747392"/>
                  </a:cubicBezTo>
                  <a:cubicBezTo>
                    <a:pt x="1581323" y="733771"/>
                    <a:pt x="1576751" y="717674"/>
                    <a:pt x="1572560" y="702148"/>
                  </a:cubicBezTo>
                  <a:cubicBezTo>
                    <a:pt x="1589134" y="693385"/>
                    <a:pt x="1605803" y="685193"/>
                    <a:pt x="1625138" y="679478"/>
                  </a:cubicBezTo>
                  <a:cubicBezTo>
                    <a:pt x="1652761" y="671287"/>
                    <a:pt x="1681336" y="666620"/>
                    <a:pt x="1709720" y="661476"/>
                  </a:cubicBezTo>
                  <a:cubicBezTo>
                    <a:pt x="1692671" y="686051"/>
                    <a:pt x="1698576" y="729580"/>
                    <a:pt x="1721150" y="748820"/>
                  </a:cubicBezTo>
                  <a:cubicBezTo>
                    <a:pt x="1698671" y="753583"/>
                    <a:pt x="1676478" y="759107"/>
                    <a:pt x="1655333" y="766727"/>
                  </a:cubicBezTo>
                  <a:close/>
                  <a:moveTo>
                    <a:pt x="1727913" y="747011"/>
                  </a:moveTo>
                  <a:cubicBezTo>
                    <a:pt x="1704958" y="721198"/>
                    <a:pt x="1702005" y="691480"/>
                    <a:pt x="1714388" y="660428"/>
                  </a:cubicBezTo>
                  <a:cubicBezTo>
                    <a:pt x="1733723" y="656809"/>
                    <a:pt x="1752773" y="652237"/>
                    <a:pt x="1771442" y="646522"/>
                  </a:cubicBezTo>
                  <a:cubicBezTo>
                    <a:pt x="1763156" y="675954"/>
                    <a:pt x="1767251" y="715007"/>
                    <a:pt x="1795922" y="730818"/>
                  </a:cubicBezTo>
                  <a:cubicBezTo>
                    <a:pt x="1773442" y="736724"/>
                    <a:pt x="1750678" y="742058"/>
                    <a:pt x="1727913" y="747011"/>
                  </a:cubicBezTo>
                  <a:close/>
                  <a:moveTo>
                    <a:pt x="1802780" y="728723"/>
                  </a:moveTo>
                  <a:cubicBezTo>
                    <a:pt x="1789064" y="718245"/>
                    <a:pt x="1779443" y="708434"/>
                    <a:pt x="1774776" y="690623"/>
                  </a:cubicBezTo>
                  <a:cubicBezTo>
                    <a:pt x="1770966" y="676049"/>
                    <a:pt x="1772585" y="659857"/>
                    <a:pt x="1776109" y="645188"/>
                  </a:cubicBezTo>
                  <a:cubicBezTo>
                    <a:pt x="1795731" y="638807"/>
                    <a:pt x="1814876" y="630806"/>
                    <a:pt x="1832593" y="618518"/>
                  </a:cubicBezTo>
                  <a:cubicBezTo>
                    <a:pt x="1833450" y="617947"/>
                    <a:pt x="1834117" y="617090"/>
                    <a:pt x="1834974" y="616518"/>
                  </a:cubicBezTo>
                  <a:cubicBezTo>
                    <a:pt x="1830402" y="632615"/>
                    <a:pt x="1832593" y="648046"/>
                    <a:pt x="1843166" y="662429"/>
                  </a:cubicBezTo>
                  <a:cubicBezTo>
                    <a:pt x="1851548" y="673859"/>
                    <a:pt x="1871359" y="689099"/>
                    <a:pt x="1888409" y="691956"/>
                  </a:cubicBezTo>
                  <a:cubicBezTo>
                    <a:pt x="1862216" y="709673"/>
                    <a:pt x="1833069" y="720436"/>
                    <a:pt x="1802780" y="728723"/>
                  </a:cubicBezTo>
                  <a:close/>
                  <a:moveTo>
                    <a:pt x="1895934" y="687479"/>
                  </a:moveTo>
                  <a:cubicBezTo>
                    <a:pt x="1891457" y="685479"/>
                    <a:pt x="1886600" y="684241"/>
                    <a:pt x="1881932" y="682431"/>
                  </a:cubicBezTo>
                  <a:cubicBezTo>
                    <a:pt x="1872598" y="678907"/>
                    <a:pt x="1864025" y="673001"/>
                    <a:pt x="1856500" y="666429"/>
                  </a:cubicBezTo>
                  <a:cubicBezTo>
                    <a:pt x="1840213" y="652332"/>
                    <a:pt x="1833069" y="632425"/>
                    <a:pt x="1840403" y="611946"/>
                  </a:cubicBezTo>
                  <a:cubicBezTo>
                    <a:pt x="1857834" y="598516"/>
                    <a:pt x="1872503" y="583085"/>
                    <a:pt x="1884123" y="565655"/>
                  </a:cubicBezTo>
                  <a:cubicBezTo>
                    <a:pt x="1890600" y="599945"/>
                    <a:pt x="1913270" y="628424"/>
                    <a:pt x="1949560" y="630329"/>
                  </a:cubicBezTo>
                  <a:cubicBezTo>
                    <a:pt x="1935082" y="651761"/>
                    <a:pt x="1917746" y="671477"/>
                    <a:pt x="1895934" y="687479"/>
                  </a:cubicBezTo>
                  <a:close/>
                  <a:moveTo>
                    <a:pt x="1953751" y="624710"/>
                  </a:moveTo>
                  <a:cubicBezTo>
                    <a:pt x="1916222" y="624805"/>
                    <a:pt x="1895934" y="595087"/>
                    <a:pt x="1887171" y="561845"/>
                  </a:cubicBezTo>
                  <a:cubicBezTo>
                    <a:pt x="1898887" y="543366"/>
                    <a:pt x="1907078" y="522983"/>
                    <a:pt x="1913174" y="501742"/>
                  </a:cubicBezTo>
                  <a:cubicBezTo>
                    <a:pt x="1931653" y="524602"/>
                    <a:pt x="1967753" y="541366"/>
                    <a:pt x="1993756" y="524030"/>
                  </a:cubicBezTo>
                  <a:cubicBezTo>
                    <a:pt x="1986326" y="560130"/>
                    <a:pt x="1973087" y="594230"/>
                    <a:pt x="1953751" y="624710"/>
                  </a:cubicBezTo>
                  <a:close/>
                  <a:moveTo>
                    <a:pt x="1994708" y="517458"/>
                  </a:moveTo>
                  <a:cubicBezTo>
                    <a:pt x="1965657" y="531365"/>
                    <a:pt x="1935463" y="520887"/>
                    <a:pt x="1914889" y="496217"/>
                  </a:cubicBezTo>
                  <a:cubicBezTo>
                    <a:pt x="1921366" y="471357"/>
                    <a:pt x="1924318" y="445354"/>
                    <a:pt x="1924128" y="419255"/>
                  </a:cubicBezTo>
                  <a:cubicBezTo>
                    <a:pt x="1946607" y="439258"/>
                    <a:pt x="1984517" y="438020"/>
                    <a:pt x="2000138" y="411254"/>
                  </a:cubicBezTo>
                  <a:cubicBezTo>
                    <a:pt x="2002519" y="446497"/>
                    <a:pt x="2001090" y="482501"/>
                    <a:pt x="1994708" y="517458"/>
                  </a:cubicBezTo>
                  <a:close/>
                  <a:moveTo>
                    <a:pt x="1924318" y="412969"/>
                  </a:moveTo>
                  <a:cubicBezTo>
                    <a:pt x="1923747" y="390109"/>
                    <a:pt x="1920509" y="367535"/>
                    <a:pt x="1915556" y="345532"/>
                  </a:cubicBezTo>
                  <a:cubicBezTo>
                    <a:pt x="1939178" y="349247"/>
                    <a:pt x="1974801" y="346103"/>
                    <a:pt x="1985755" y="322100"/>
                  </a:cubicBezTo>
                  <a:cubicBezTo>
                    <a:pt x="1986612" y="325529"/>
                    <a:pt x="1987850" y="329054"/>
                    <a:pt x="1988708" y="332483"/>
                  </a:cubicBezTo>
                  <a:cubicBezTo>
                    <a:pt x="1994137" y="355247"/>
                    <a:pt x="1997375" y="379346"/>
                    <a:pt x="1999471" y="403825"/>
                  </a:cubicBezTo>
                  <a:cubicBezTo>
                    <a:pt x="1983469" y="430876"/>
                    <a:pt x="1946417" y="435353"/>
                    <a:pt x="1924318" y="412969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pic>
        <p:nvPicPr>
          <p:cNvPr id="4" name="Picture 3">
            <a:extLst>
              <a:ext uri="{FF2B5EF4-FFF2-40B4-BE49-F238E27FC236}">
                <a16:creationId xmlns:a16="http://schemas.microsoft.com/office/drawing/2014/main" id="{4ECBDF71-550A-41F3-A0CB-5FBDA1064B0F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954150" cy="7033725"/>
          </a:xfrm>
          <a:prstGeom prst="rect">
            <a:avLst/>
          </a:prstGeom>
        </p:spPr>
      </p:pic>
      <p:grpSp>
        <p:nvGrpSpPr>
          <p:cNvPr id="2223" name="Graphic 2125">
            <a:extLst>
              <a:ext uri="{FF2B5EF4-FFF2-40B4-BE49-F238E27FC236}">
                <a16:creationId xmlns:a16="http://schemas.microsoft.com/office/drawing/2014/main" id="{D9AB29F1-6842-42E2-AD76-BC9948F2F168}"/>
              </a:ext>
            </a:extLst>
          </p:cNvPr>
          <p:cNvGrpSpPr/>
          <p:nvPr/>
        </p:nvGrpSpPr>
        <p:grpSpPr>
          <a:xfrm>
            <a:off x="8829237" y="6489022"/>
            <a:ext cx="2143136" cy="599021"/>
            <a:chOff x="5795962" y="3309937"/>
            <a:chExt cx="1989162" cy="799371"/>
          </a:xfrm>
        </p:grpSpPr>
        <p:grpSp>
          <p:nvGrpSpPr>
            <p:cNvPr id="2224" name="Graphic 2125">
              <a:extLst>
                <a:ext uri="{FF2B5EF4-FFF2-40B4-BE49-F238E27FC236}">
                  <a16:creationId xmlns:a16="http://schemas.microsoft.com/office/drawing/2014/main" id="{BBC6D87A-5F7C-4773-80CC-48ADC8970763}"/>
                </a:ext>
              </a:extLst>
            </p:cNvPr>
            <p:cNvGrpSpPr/>
            <p:nvPr/>
          </p:nvGrpSpPr>
          <p:grpSpPr>
            <a:xfrm>
              <a:off x="5795962" y="3309937"/>
              <a:ext cx="1989162" cy="799371"/>
              <a:chOff x="5795962" y="3309937"/>
              <a:chExt cx="1989162" cy="799371"/>
            </a:xfrm>
          </p:grpSpPr>
          <p:grpSp>
            <p:nvGrpSpPr>
              <p:cNvPr id="2226" name="Graphic 2125">
                <a:extLst>
                  <a:ext uri="{FF2B5EF4-FFF2-40B4-BE49-F238E27FC236}">
                    <a16:creationId xmlns:a16="http://schemas.microsoft.com/office/drawing/2014/main" id="{DFCB2366-F405-47EB-8493-61F8B788B80A}"/>
                  </a:ext>
                </a:extLst>
              </p:cNvPr>
              <p:cNvGrpSpPr/>
              <p:nvPr/>
            </p:nvGrpSpPr>
            <p:grpSpPr>
              <a:xfrm>
                <a:off x="5817634" y="3318417"/>
                <a:ext cx="1967489" cy="790890"/>
                <a:chOff x="5817634" y="3318417"/>
                <a:chExt cx="1967489" cy="790890"/>
              </a:xfrm>
            </p:grpSpPr>
            <p:sp>
              <p:nvSpPr>
                <p:cNvPr id="2242" name="Freeform: Shape 2241">
                  <a:extLst>
                    <a:ext uri="{FF2B5EF4-FFF2-40B4-BE49-F238E27FC236}">
                      <a16:creationId xmlns:a16="http://schemas.microsoft.com/office/drawing/2014/main" id="{AD40BE23-C63E-4FE4-BF91-F16745310B1E}"/>
                    </a:ext>
                  </a:extLst>
                </p:cNvPr>
                <p:cNvSpPr/>
                <p:nvPr/>
              </p:nvSpPr>
              <p:spPr>
                <a:xfrm>
                  <a:off x="5817634" y="3318417"/>
                  <a:ext cx="1967489" cy="790890"/>
                </a:xfrm>
                <a:custGeom>
                  <a:avLst/>
                  <a:gdLst>
                    <a:gd name="connsiteX0" fmla="*/ 1855986 w 1967489"/>
                    <a:gd name="connsiteY0" fmla="*/ 765763 h 790890"/>
                    <a:gd name="connsiteX1" fmla="*/ 271064 w 1967489"/>
                    <a:gd name="connsiteY1" fmla="*/ 790891 h 790890"/>
                    <a:gd name="connsiteX2" fmla="*/ 79466 w 1967489"/>
                    <a:gd name="connsiteY2" fmla="*/ 660855 h 790890"/>
                    <a:gd name="connsiteX3" fmla="*/ 9737 w 1967489"/>
                    <a:gd name="connsiteY3" fmla="*/ 579191 h 790890"/>
                    <a:gd name="connsiteX4" fmla="*/ 0 w 1967489"/>
                    <a:gd name="connsiteY4" fmla="*/ 298390 h 790890"/>
                    <a:gd name="connsiteX5" fmla="*/ 79466 w 1967489"/>
                    <a:gd name="connsiteY5" fmla="*/ 232744 h 790890"/>
                    <a:gd name="connsiteX6" fmla="*/ 79466 w 1967489"/>
                    <a:gd name="connsiteY6" fmla="*/ 167727 h 790890"/>
                    <a:gd name="connsiteX7" fmla="*/ 271064 w 1967489"/>
                    <a:gd name="connsiteY7" fmla="*/ 37691 h 790890"/>
                    <a:gd name="connsiteX8" fmla="*/ 749116 w 1967489"/>
                    <a:gd name="connsiteY8" fmla="*/ 0 h 790890"/>
                    <a:gd name="connsiteX9" fmla="*/ 1184137 w 1967489"/>
                    <a:gd name="connsiteY9" fmla="*/ 44916 h 790890"/>
                    <a:gd name="connsiteX10" fmla="*/ 1252924 w 1967489"/>
                    <a:gd name="connsiteY10" fmla="*/ 37377 h 790890"/>
                    <a:gd name="connsiteX11" fmla="*/ 1782174 w 1967489"/>
                    <a:gd name="connsiteY11" fmla="*/ 37377 h 790890"/>
                    <a:gd name="connsiteX12" fmla="*/ 1967490 w 1967489"/>
                    <a:gd name="connsiteY12" fmla="*/ 122811 h 790890"/>
                    <a:gd name="connsiteX13" fmla="*/ 1897446 w 1967489"/>
                    <a:gd name="connsiteY13" fmla="*/ 653317 h 790890"/>
                    <a:gd name="connsiteX14" fmla="*/ 1855986 w 1967489"/>
                    <a:gd name="connsiteY14" fmla="*/ 765763 h 790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967489" h="790890">
                      <a:moveTo>
                        <a:pt x="1855986" y="765763"/>
                      </a:moveTo>
                      <a:lnTo>
                        <a:pt x="271064" y="790891"/>
                      </a:lnTo>
                      <a:cubicBezTo>
                        <a:pt x="165842" y="790891"/>
                        <a:pt x="79466" y="732469"/>
                        <a:pt x="79466" y="660855"/>
                      </a:cubicBezTo>
                      <a:lnTo>
                        <a:pt x="9737" y="579191"/>
                      </a:lnTo>
                      <a:lnTo>
                        <a:pt x="0" y="298390"/>
                      </a:lnTo>
                      <a:lnTo>
                        <a:pt x="79466" y="232744"/>
                      </a:lnTo>
                      <a:lnTo>
                        <a:pt x="79466" y="167727"/>
                      </a:lnTo>
                      <a:cubicBezTo>
                        <a:pt x="79466" y="96113"/>
                        <a:pt x="165528" y="37691"/>
                        <a:pt x="271064" y="37691"/>
                      </a:cubicBezTo>
                      <a:lnTo>
                        <a:pt x="749116" y="0"/>
                      </a:lnTo>
                      <a:lnTo>
                        <a:pt x="1184137" y="44916"/>
                      </a:lnTo>
                      <a:lnTo>
                        <a:pt x="1252924" y="37377"/>
                      </a:lnTo>
                      <a:lnTo>
                        <a:pt x="1782174" y="37377"/>
                      </a:lnTo>
                      <a:cubicBezTo>
                        <a:pt x="1887395" y="37377"/>
                        <a:pt x="1967490" y="51197"/>
                        <a:pt x="1967490" y="122811"/>
                      </a:cubicBezTo>
                      <a:lnTo>
                        <a:pt x="1897446" y="653317"/>
                      </a:lnTo>
                      <a:cubicBezTo>
                        <a:pt x="1897446" y="724931"/>
                        <a:pt x="1961208" y="765763"/>
                        <a:pt x="1855986" y="765763"/>
                      </a:cubicBezTo>
                      <a:close/>
                    </a:path>
                  </a:pathLst>
                </a:custGeom>
                <a:solidFill>
                  <a:srgbClr val="512C1E">
                    <a:alpha val="60000"/>
                  </a:srgbClr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grpSp>
              <p:nvGrpSpPr>
                <p:cNvPr id="2243" name="Graphic 2125">
                  <a:extLst>
                    <a:ext uri="{FF2B5EF4-FFF2-40B4-BE49-F238E27FC236}">
                      <a16:creationId xmlns:a16="http://schemas.microsoft.com/office/drawing/2014/main" id="{AD0754BB-23A2-4147-97F0-6270F77A9788}"/>
                    </a:ext>
                  </a:extLst>
                </p:cNvPr>
                <p:cNvGrpSpPr/>
                <p:nvPr/>
              </p:nvGrpSpPr>
              <p:grpSpPr>
                <a:xfrm>
                  <a:off x="5897100" y="3355794"/>
                  <a:ext cx="1817980" cy="681899"/>
                  <a:chOff x="5897100" y="3355794"/>
                  <a:chExt cx="1817980" cy="681899"/>
                </a:xfrm>
                <a:solidFill>
                  <a:srgbClr val="593B2E"/>
                </a:solidFill>
              </p:grpSpPr>
              <p:sp>
                <p:nvSpPr>
                  <p:cNvPr id="2249" name="Freeform: Shape 2248">
                    <a:extLst>
                      <a:ext uri="{FF2B5EF4-FFF2-40B4-BE49-F238E27FC236}">
                        <a16:creationId xmlns:a16="http://schemas.microsoft.com/office/drawing/2014/main" id="{7D3626E6-DA5D-49BE-B561-9C96D3867943}"/>
                      </a:ext>
                    </a:extLst>
                  </p:cNvPr>
                  <p:cNvSpPr/>
                  <p:nvPr/>
                </p:nvSpPr>
                <p:spPr>
                  <a:xfrm>
                    <a:off x="6003578" y="3429604"/>
                    <a:ext cx="1696739" cy="608090"/>
                  </a:xfrm>
                  <a:custGeom>
                    <a:avLst/>
                    <a:gdLst>
                      <a:gd name="connsiteX0" fmla="*/ 0 w 1696739"/>
                      <a:gd name="connsiteY0" fmla="*/ 65962 h 608090"/>
                      <a:gd name="connsiteX1" fmla="*/ 0 w 1696739"/>
                      <a:gd name="connsiteY1" fmla="*/ 542130 h 608090"/>
                      <a:gd name="connsiteX2" fmla="*/ 98940 w 1696739"/>
                      <a:gd name="connsiteY2" fmla="*/ 608090 h 608090"/>
                      <a:gd name="connsiteX3" fmla="*/ 1597800 w 1696739"/>
                      <a:gd name="connsiteY3" fmla="*/ 608090 h 608090"/>
                      <a:gd name="connsiteX4" fmla="*/ 1696740 w 1696739"/>
                      <a:gd name="connsiteY4" fmla="*/ 542130 h 608090"/>
                      <a:gd name="connsiteX5" fmla="*/ 1696740 w 1696739"/>
                      <a:gd name="connsiteY5" fmla="*/ 72872 h 608090"/>
                      <a:gd name="connsiteX6" fmla="*/ 1598428 w 1696739"/>
                      <a:gd name="connsiteY6" fmla="*/ 6913 h 608090"/>
                      <a:gd name="connsiteX7" fmla="*/ 99882 w 1696739"/>
                      <a:gd name="connsiteY7" fmla="*/ 2 h 608090"/>
                      <a:gd name="connsiteX8" fmla="*/ 0 w 1696739"/>
                      <a:gd name="connsiteY8" fmla="*/ 65962 h 6080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696739" h="608090">
                        <a:moveTo>
                          <a:pt x="0" y="65962"/>
                        </a:moveTo>
                        <a:lnTo>
                          <a:pt x="0" y="542130"/>
                        </a:lnTo>
                        <a:cubicBezTo>
                          <a:pt x="0" y="578565"/>
                          <a:pt x="44287" y="608090"/>
                          <a:pt x="98940" y="608090"/>
                        </a:cubicBezTo>
                        <a:lnTo>
                          <a:pt x="1597800" y="608090"/>
                        </a:lnTo>
                        <a:cubicBezTo>
                          <a:pt x="1652453" y="608090"/>
                          <a:pt x="1696740" y="578565"/>
                          <a:pt x="1696740" y="542130"/>
                        </a:cubicBezTo>
                        <a:lnTo>
                          <a:pt x="1696740" y="72872"/>
                        </a:lnTo>
                        <a:cubicBezTo>
                          <a:pt x="1696740" y="36437"/>
                          <a:pt x="1652767" y="6913"/>
                          <a:pt x="1598428" y="6913"/>
                        </a:cubicBezTo>
                        <a:lnTo>
                          <a:pt x="99882" y="2"/>
                        </a:lnTo>
                        <a:cubicBezTo>
                          <a:pt x="44916" y="-312"/>
                          <a:pt x="0" y="29213"/>
                          <a:pt x="0" y="65962"/>
                        </a:cubicBez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250" name="Freeform: Shape 2249">
                    <a:extLst>
                      <a:ext uri="{FF2B5EF4-FFF2-40B4-BE49-F238E27FC236}">
                        <a16:creationId xmlns:a16="http://schemas.microsoft.com/office/drawing/2014/main" id="{4C72F5CA-2854-468A-9CA0-0696E53FC1D0}"/>
                      </a:ext>
                    </a:extLst>
                  </p:cNvPr>
                  <p:cNvSpPr/>
                  <p:nvPr/>
                </p:nvSpPr>
                <p:spPr>
                  <a:xfrm>
                    <a:off x="5976566" y="3434946"/>
                    <a:ext cx="1709303" cy="590812"/>
                  </a:xfrm>
                  <a:custGeom>
                    <a:avLst/>
                    <a:gdLst>
                      <a:gd name="connsiteX0" fmla="*/ 69101 w 1709303"/>
                      <a:gd name="connsiteY0" fmla="*/ 590812 h 590812"/>
                      <a:gd name="connsiteX1" fmla="*/ 42403 w 1709303"/>
                      <a:gd name="connsiteY1" fmla="*/ 369690 h 590812"/>
                      <a:gd name="connsiteX2" fmla="*/ 67530 w 1709303"/>
                      <a:gd name="connsiteY2" fmla="*/ 41775 h 590812"/>
                      <a:gd name="connsiteX3" fmla="*/ 1709304 w 1709303"/>
                      <a:gd name="connsiteY3" fmla="*/ 32980 h 590812"/>
                      <a:gd name="connsiteX4" fmla="*/ 1709304 w 1709303"/>
                      <a:gd name="connsiteY4" fmla="*/ 32980 h 590812"/>
                      <a:gd name="connsiteX5" fmla="*/ 1593089 w 1709303"/>
                      <a:gd name="connsiteY5" fmla="*/ 1570 h 590812"/>
                      <a:gd name="connsiteX6" fmla="*/ 87947 w 1709303"/>
                      <a:gd name="connsiteY6" fmla="*/ 0 h 590812"/>
                      <a:gd name="connsiteX7" fmla="*/ 0 w 1709303"/>
                      <a:gd name="connsiteY7" fmla="*/ 59678 h 590812"/>
                      <a:gd name="connsiteX8" fmla="*/ 0 w 1709303"/>
                      <a:gd name="connsiteY8" fmla="*/ 503808 h 590812"/>
                      <a:gd name="connsiteX9" fmla="*/ 69101 w 1709303"/>
                      <a:gd name="connsiteY9" fmla="*/ 590812 h 590812"/>
                      <a:gd name="connsiteX10" fmla="*/ 69101 w 1709303"/>
                      <a:gd name="connsiteY10" fmla="*/ 590812 h 5908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709303" h="590812">
                        <a:moveTo>
                          <a:pt x="69101" y="590812"/>
                        </a:moveTo>
                        <a:lnTo>
                          <a:pt x="42403" y="369690"/>
                        </a:lnTo>
                        <a:lnTo>
                          <a:pt x="67530" y="41775"/>
                        </a:lnTo>
                        <a:lnTo>
                          <a:pt x="1709304" y="32980"/>
                        </a:lnTo>
                        <a:lnTo>
                          <a:pt x="1709304" y="32980"/>
                        </a:lnTo>
                        <a:cubicBezTo>
                          <a:pt x="1676638" y="4397"/>
                          <a:pt x="1655594" y="1570"/>
                          <a:pt x="1593089" y="1570"/>
                        </a:cubicBezTo>
                        <a:lnTo>
                          <a:pt x="87947" y="0"/>
                        </a:lnTo>
                        <a:cubicBezTo>
                          <a:pt x="39262" y="0"/>
                          <a:pt x="0" y="26698"/>
                          <a:pt x="0" y="59678"/>
                        </a:cubicBezTo>
                        <a:lnTo>
                          <a:pt x="0" y="503808"/>
                        </a:lnTo>
                        <a:cubicBezTo>
                          <a:pt x="314" y="538987"/>
                          <a:pt x="26070" y="571653"/>
                          <a:pt x="69101" y="590812"/>
                        </a:cubicBezTo>
                        <a:lnTo>
                          <a:pt x="69101" y="590812"/>
                        </a:ln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251" name="Freeform: Shape 2250">
                    <a:extLst>
                      <a:ext uri="{FF2B5EF4-FFF2-40B4-BE49-F238E27FC236}">
                        <a16:creationId xmlns:a16="http://schemas.microsoft.com/office/drawing/2014/main" id="{7C6ED282-A640-4AC1-94C8-CFFEC4FC6375}"/>
                      </a:ext>
                    </a:extLst>
                  </p:cNvPr>
                  <p:cNvSpPr/>
                  <p:nvPr/>
                </p:nvSpPr>
                <p:spPr>
                  <a:xfrm>
                    <a:off x="5897100" y="3385319"/>
                    <a:ext cx="70985" cy="307812"/>
                  </a:xfrm>
                  <a:custGeom>
                    <a:avLst/>
                    <a:gdLst>
                      <a:gd name="connsiteX0" fmla="*/ 70985 w 70985"/>
                      <a:gd name="connsiteY0" fmla="*/ 0 h 307812"/>
                      <a:gd name="connsiteX1" fmla="*/ 45230 w 70985"/>
                      <a:gd name="connsiteY1" fmla="*/ 94543 h 307812"/>
                      <a:gd name="connsiteX2" fmla="*/ 23243 w 70985"/>
                      <a:gd name="connsiteY2" fmla="*/ 307813 h 307812"/>
                      <a:gd name="connsiteX3" fmla="*/ 0 w 70985"/>
                      <a:gd name="connsiteY3" fmla="*/ 216097 h 307812"/>
                      <a:gd name="connsiteX4" fmla="*/ 0 w 70985"/>
                      <a:gd name="connsiteY4" fmla="*/ 72556 h 307812"/>
                      <a:gd name="connsiteX5" fmla="*/ 70985 w 70985"/>
                      <a:gd name="connsiteY5" fmla="*/ 0 h 3078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985" h="307812">
                        <a:moveTo>
                          <a:pt x="70985" y="0"/>
                        </a:moveTo>
                        <a:cubicBezTo>
                          <a:pt x="70985" y="0"/>
                          <a:pt x="50569" y="58736"/>
                          <a:pt x="45230" y="94543"/>
                        </a:cubicBezTo>
                        <a:cubicBezTo>
                          <a:pt x="39890" y="130349"/>
                          <a:pt x="23243" y="307813"/>
                          <a:pt x="23243" y="307813"/>
                        </a:cubicBezTo>
                        <a:lnTo>
                          <a:pt x="0" y="216097"/>
                        </a:lnTo>
                        <a:lnTo>
                          <a:pt x="0" y="72556"/>
                        </a:lnTo>
                        <a:cubicBezTo>
                          <a:pt x="0" y="72556"/>
                          <a:pt x="15391" y="21358"/>
                          <a:pt x="70985" y="0"/>
                        </a:cubicBez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252" name="Freeform: Shape 2251">
                    <a:extLst>
                      <a:ext uri="{FF2B5EF4-FFF2-40B4-BE49-F238E27FC236}">
                        <a16:creationId xmlns:a16="http://schemas.microsoft.com/office/drawing/2014/main" id="{8F6EBCCA-74FC-46CC-99F6-4867546BFE2F}"/>
                      </a:ext>
                    </a:extLst>
                  </p:cNvPr>
                  <p:cNvSpPr/>
                  <p:nvPr/>
                </p:nvSpPr>
                <p:spPr>
                  <a:xfrm>
                    <a:off x="5897100" y="3879704"/>
                    <a:ext cx="78837" cy="157989"/>
                  </a:xfrm>
                  <a:custGeom>
                    <a:avLst/>
                    <a:gdLst>
                      <a:gd name="connsiteX0" fmla="*/ 78838 w 78837"/>
                      <a:gd name="connsiteY0" fmla="*/ 0 h 157989"/>
                      <a:gd name="connsiteX1" fmla="*/ 23243 w 78837"/>
                      <a:gd name="connsiteY1" fmla="*/ 157990 h 157989"/>
                      <a:gd name="connsiteX2" fmla="*/ 0 w 78837"/>
                      <a:gd name="connsiteY2" fmla="*/ 99568 h 1579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8837" h="157989">
                        <a:moveTo>
                          <a:pt x="78838" y="0"/>
                        </a:moveTo>
                        <a:lnTo>
                          <a:pt x="23243" y="157990"/>
                        </a:lnTo>
                        <a:lnTo>
                          <a:pt x="0" y="99568"/>
                        </a:ln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253" name="Freeform: Shape 2252">
                    <a:extLst>
                      <a:ext uri="{FF2B5EF4-FFF2-40B4-BE49-F238E27FC236}">
                        <a16:creationId xmlns:a16="http://schemas.microsoft.com/office/drawing/2014/main" id="{6D5EFE84-4AC2-42E0-A316-C8DEAD88E4F9}"/>
                      </a:ext>
                    </a:extLst>
                  </p:cNvPr>
                  <p:cNvSpPr/>
                  <p:nvPr/>
                </p:nvSpPr>
                <p:spPr>
                  <a:xfrm>
                    <a:off x="6941151" y="3355794"/>
                    <a:ext cx="287710" cy="55594"/>
                  </a:xfrm>
                  <a:custGeom>
                    <a:avLst/>
                    <a:gdLst>
                      <a:gd name="connsiteX0" fmla="*/ 129407 w 287710"/>
                      <a:gd name="connsiteY0" fmla="*/ 0 h 55594"/>
                      <a:gd name="connsiteX1" fmla="*/ 0 w 287710"/>
                      <a:gd name="connsiteY1" fmla="*/ 55595 h 55594"/>
                      <a:gd name="connsiteX2" fmla="*/ 223636 w 287710"/>
                      <a:gd name="connsiteY2" fmla="*/ 24813 h 55594"/>
                      <a:gd name="connsiteX3" fmla="*/ 287711 w 287710"/>
                      <a:gd name="connsiteY3" fmla="*/ 0 h 555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87710" h="55594">
                        <a:moveTo>
                          <a:pt x="129407" y="0"/>
                        </a:moveTo>
                        <a:lnTo>
                          <a:pt x="0" y="55595"/>
                        </a:lnTo>
                        <a:lnTo>
                          <a:pt x="223636" y="24813"/>
                        </a:lnTo>
                        <a:lnTo>
                          <a:pt x="287711" y="0"/>
                        </a:ln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254" name="Freeform: Shape 2253">
                    <a:extLst>
                      <a:ext uri="{FF2B5EF4-FFF2-40B4-BE49-F238E27FC236}">
                        <a16:creationId xmlns:a16="http://schemas.microsoft.com/office/drawing/2014/main" id="{98B56D21-067B-4C71-8FD9-91A707A040FB}"/>
                      </a:ext>
                    </a:extLst>
                  </p:cNvPr>
                  <p:cNvSpPr/>
                  <p:nvPr/>
                </p:nvSpPr>
                <p:spPr>
                  <a:xfrm>
                    <a:off x="7671421" y="3502477"/>
                    <a:ext cx="43659" cy="492500"/>
                  </a:xfrm>
                  <a:custGeom>
                    <a:avLst/>
                    <a:gdLst>
                      <a:gd name="connsiteX0" fmla="*/ 29211 w 43659"/>
                      <a:gd name="connsiteY0" fmla="*/ 0 h 492500"/>
                      <a:gd name="connsiteX1" fmla="*/ 0 w 43659"/>
                      <a:gd name="connsiteY1" fmla="*/ 295877 h 492500"/>
                      <a:gd name="connsiteX2" fmla="*/ 14448 w 43659"/>
                      <a:gd name="connsiteY2" fmla="*/ 492501 h 492500"/>
                      <a:gd name="connsiteX3" fmla="*/ 43659 w 43659"/>
                      <a:gd name="connsiteY3" fmla="*/ 377228 h 4925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3659" h="492500">
                        <a:moveTo>
                          <a:pt x="29211" y="0"/>
                        </a:moveTo>
                        <a:lnTo>
                          <a:pt x="0" y="295877"/>
                        </a:lnTo>
                        <a:lnTo>
                          <a:pt x="14448" y="492501"/>
                        </a:lnTo>
                        <a:lnTo>
                          <a:pt x="43659" y="377228"/>
                        </a:ln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sp>
              <p:nvSpPr>
                <p:cNvPr id="2244" name="Freeform: Shape 2243">
                  <a:extLst>
                    <a:ext uri="{FF2B5EF4-FFF2-40B4-BE49-F238E27FC236}">
                      <a16:creationId xmlns:a16="http://schemas.microsoft.com/office/drawing/2014/main" id="{037BB027-AAE3-4C1A-9B57-14569B8D85F2}"/>
                    </a:ext>
                  </a:extLst>
                </p:cNvPr>
                <p:cNvSpPr/>
                <p:nvPr/>
              </p:nvSpPr>
              <p:spPr>
                <a:xfrm>
                  <a:off x="6006405" y="3351397"/>
                  <a:ext cx="641067" cy="53396"/>
                </a:xfrm>
                <a:custGeom>
                  <a:avLst/>
                  <a:gdLst>
                    <a:gd name="connsiteX0" fmla="*/ 0 w 641067"/>
                    <a:gd name="connsiteY0" fmla="*/ 17589 h 53396"/>
                    <a:gd name="connsiteX1" fmla="*/ 246250 w 641067"/>
                    <a:gd name="connsiteY1" fmla="*/ 53396 h 53396"/>
                    <a:gd name="connsiteX2" fmla="*/ 641067 w 641067"/>
                    <a:gd name="connsiteY2" fmla="*/ 4397 h 53396"/>
                    <a:gd name="connsiteX3" fmla="*/ 54967 w 641067"/>
                    <a:gd name="connsiteY3" fmla="*/ 0 h 53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41067" h="53396">
                      <a:moveTo>
                        <a:pt x="0" y="17589"/>
                      </a:moveTo>
                      <a:lnTo>
                        <a:pt x="246250" y="53396"/>
                      </a:lnTo>
                      <a:lnTo>
                        <a:pt x="641067" y="4397"/>
                      </a:lnTo>
                      <a:lnTo>
                        <a:pt x="54967" y="0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245" name="Freeform: Shape 2244">
                  <a:extLst>
                    <a:ext uri="{FF2B5EF4-FFF2-40B4-BE49-F238E27FC236}">
                      <a16:creationId xmlns:a16="http://schemas.microsoft.com/office/drawing/2014/main" id="{540F5E86-0436-4829-893E-AFE70136453F}"/>
                    </a:ext>
                  </a:extLst>
                </p:cNvPr>
                <p:cNvSpPr/>
                <p:nvPr/>
              </p:nvSpPr>
              <p:spPr>
                <a:xfrm>
                  <a:off x="7164787" y="3355794"/>
                  <a:ext cx="435335" cy="24813"/>
                </a:xfrm>
                <a:custGeom>
                  <a:avLst/>
                  <a:gdLst>
                    <a:gd name="connsiteX0" fmla="*/ 0 w 435335"/>
                    <a:gd name="connsiteY0" fmla="*/ 24813 h 24813"/>
                    <a:gd name="connsiteX1" fmla="*/ 435335 w 435335"/>
                    <a:gd name="connsiteY1" fmla="*/ 0 h 24813"/>
                    <a:gd name="connsiteX2" fmla="*/ 64075 w 435335"/>
                    <a:gd name="connsiteY2" fmla="*/ 0 h 248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435335" h="24813">
                      <a:moveTo>
                        <a:pt x="0" y="24813"/>
                      </a:moveTo>
                      <a:lnTo>
                        <a:pt x="435335" y="0"/>
                      </a:lnTo>
                      <a:lnTo>
                        <a:pt x="64075" y="0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246" name="Freeform: Shape 2245">
                  <a:extLst>
                    <a:ext uri="{FF2B5EF4-FFF2-40B4-BE49-F238E27FC236}">
                      <a16:creationId xmlns:a16="http://schemas.microsoft.com/office/drawing/2014/main" id="{31AD1362-4551-4ADA-8DD9-6C9F29F5D29D}"/>
                    </a:ext>
                  </a:extLst>
                </p:cNvPr>
                <p:cNvSpPr/>
                <p:nvPr/>
              </p:nvSpPr>
              <p:spPr>
                <a:xfrm>
                  <a:off x="5947355" y="3368986"/>
                  <a:ext cx="305300" cy="92972"/>
                </a:xfrm>
                <a:custGeom>
                  <a:avLst/>
                  <a:gdLst>
                    <a:gd name="connsiteX0" fmla="*/ 305300 w 305300"/>
                    <a:gd name="connsiteY0" fmla="*/ 35807 h 92972"/>
                    <a:gd name="connsiteX1" fmla="*/ 0 w 305300"/>
                    <a:gd name="connsiteY1" fmla="*/ 92972 h 92972"/>
                    <a:gd name="connsiteX2" fmla="*/ 20730 w 305300"/>
                    <a:gd name="connsiteY2" fmla="*/ 16333 h 92972"/>
                    <a:gd name="connsiteX3" fmla="*/ 59050 w 305300"/>
                    <a:gd name="connsiteY3" fmla="*/ 0 h 929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5300" h="92972">
                      <a:moveTo>
                        <a:pt x="305300" y="35807"/>
                      </a:moveTo>
                      <a:lnTo>
                        <a:pt x="0" y="92972"/>
                      </a:lnTo>
                      <a:lnTo>
                        <a:pt x="20730" y="16333"/>
                      </a:lnTo>
                      <a:lnTo>
                        <a:pt x="59050" y="0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247" name="Freeform: Shape 2246">
                  <a:extLst>
                    <a:ext uri="{FF2B5EF4-FFF2-40B4-BE49-F238E27FC236}">
                      <a16:creationId xmlns:a16="http://schemas.microsoft.com/office/drawing/2014/main" id="{A6EAB7E0-59BA-42D6-B4B5-EE718BF21942}"/>
                    </a:ext>
                  </a:extLst>
                </p:cNvPr>
                <p:cNvSpPr/>
                <p:nvPr/>
              </p:nvSpPr>
              <p:spPr>
                <a:xfrm>
                  <a:off x="5915318" y="3597019"/>
                  <a:ext cx="61562" cy="282685"/>
                </a:xfrm>
                <a:custGeom>
                  <a:avLst/>
                  <a:gdLst>
                    <a:gd name="connsiteX0" fmla="*/ 17275 w 61562"/>
                    <a:gd name="connsiteY0" fmla="*/ 0 h 282685"/>
                    <a:gd name="connsiteX1" fmla="*/ 61563 w 61562"/>
                    <a:gd name="connsiteY1" fmla="*/ 76953 h 282685"/>
                    <a:gd name="connsiteX2" fmla="*/ 60620 w 61562"/>
                    <a:gd name="connsiteY2" fmla="*/ 282685 h 282685"/>
                    <a:gd name="connsiteX3" fmla="*/ 0 w 61562"/>
                    <a:gd name="connsiteY3" fmla="*/ 76953 h 2826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1562" h="282685">
                      <a:moveTo>
                        <a:pt x="17275" y="0"/>
                      </a:moveTo>
                      <a:lnTo>
                        <a:pt x="61563" y="76953"/>
                      </a:lnTo>
                      <a:lnTo>
                        <a:pt x="60620" y="282685"/>
                      </a:lnTo>
                      <a:lnTo>
                        <a:pt x="0" y="76953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248" name="Freeform: Shape 2247">
                  <a:extLst>
                    <a:ext uri="{FF2B5EF4-FFF2-40B4-BE49-F238E27FC236}">
                      <a16:creationId xmlns:a16="http://schemas.microsoft.com/office/drawing/2014/main" id="{823CD9F1-F25B-4C7D-A2EF-3595FE279B85}"/>
                    </a:ext>
                  </a:extLst>
                </p:cNvPr>
                <p:cNvSpPr/>
                <p:nvPr/>
              </p:nvSpPr>
              <p:spPr>
                <a:xfrm>
                  <a:off x="7001771" y="3355794"/>
                  <a:ext cx="679072" cy="63761"/>
                </a:xfrm>
                <a:custGeom>
                  <a:avLst/>
                  <a:gdLst>
                    <a:gd name="connsiteX0" fmla="*/ 0 w 679072"/>
                    <a:gd name="connsiteY0" fmla="*/ 48999 h 63761"/>
                    <a:gd name="connsiteX1" fmla="*/ 250334 w 679072"/>
                    <a:gd name="connsiteY1" fmla="*/ 63761 h 63761"/>
                    <a:gd name="connsiteX2" fmla="*/ 679073 w 679072"/>
                    <a:gd name="connsiteY2" fmla="*/ 12564 h 63761"/>
                    <a:gd name="connsiteX3" fmla="*/ 499411 w 679072"/>
                    <a:gd name="connsiteY3" fmla="*/ 0 h 63761"/>
                    <a:gd name="connsiteX4" fmla="*/ 163015 w 679072"/>
                    <a:gd name="connsiteY4" fmla="*/ 24813 h 637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79072" h="63761">
                      <a:moveTo>
                        <a:pt x="0" y="48999"/>
                      </a:moveTo>
                      <a:lnTo>
                        <a:pt x="250334" y="63761"/>
                      </a:lnTo>
                      <a:lnTo>
                        <a:pt x="679073" y="12564"/>
                      </a:lnTo>
                      <a:lnTo>
                        <a:pt x="499411" y="0"/>
                      </a:lnTo>
                      <a:lnTo>
                        <a:pt x="163015" y="24813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2227" name="Graphic 2125">
                <a:extLst>
                  <a:ext uri="{FF2B5EF4-FFF2-40B4-BE49-F238E27FC236}">
                    <a16:creationId xmlns:a16="http://schemas.microsoft.com/office/drawing/2014/main" id="{BA688F2D-F5F5-4F54-8C18-E82F5DBBE5BB}"/>
                  </a:ext>
                </a:extLst>
              </p:cNvPr>
              <p:cNvGrpSpPr/>
              <p:nvPr/>
            </p:nvGrpSpPr>
            <p:grpSpPr>
              <a:xfrm>
                <a:off x="5795962" y="3309937"/>
                <a:ext cx="1894305" cy="757910"/>
                <a:chOff x="5795962" y="3309937"/>
                <a:chExt cx="1894305" cy="757910"/>
              </a:xfrm>
            </p:grpSpPr>
            <p:sp>
              <p:nvSpPr>
                <p:cNvPr id="2230" name="Freeform: Shape 2229">
                  <a:extLst>
                    <a:ext uri="{FF2B5EF4-FFF2-40B4-BE49-F238E27FC236}">
                      <a16:creationId xmlns:a16="http://schemas.microsoft.com/office/drawing/2014/main" id="{2E8C1AEF-78A7-4002-AF62-58D1FC346FFD}"/>
                    </a:ext>
                  </a:extLst>
                </p:cNvPr>
                <p:cNvSpPr/>
                <p:nvPr/>
              </p:nvSpPr>
              <p:spPr>
                <a:xfrm>
                  <a:off x="5795962" y="3314334"/>
                  <a:ext cx="1894305" cy="753513"/>
                </a:xfrm>
                <a:custGeom>
                  <a:avLst/>
                  <a:gdLst>
                    <a:gd name="connsiteX0" fmla="*/ 1702708 w 1894305"/>
                    <a:gd name="connsiteY0" fmla="*/ 753513 h 753513"/>
                    <a:gd name="connsiteX1" fmla="*/ 191598 w 1894305"/>
                    <a:gd name="connsiteY1" fmla="*/ 753513 h 753513"/>
                    <a:gd name="connsiteX2" fmla="*/ 0 w 1894305"/>
                    <a:gd name="connsiteY2" fmla="*/ 623478 h 753513"/>
                    <a:gd name="connsiteX3" fmla="*/ 55909 w 1894305"/>
                    <a:gd name="connsiteY3" fmla="*/ 515744 h 753513"/>
                    <a:gd name="connsiteX4" fmla="*/ 0 w 1894305"/>
                    <a:gd name="connsiteY4" fmla="*/ 245308 h 753513"/>
                    <a:gd name="connsiteX5" fmla="*/ 0 w 1894305"/>
                    <a:gd name="connsiteY5" fmla="*/ 195053 h 753513"/>
                    <a:gd name="connsiteX6" fmla="*/ 0 w 1894305"/>
                    <a:gd name="connsiteY6" fmla="*/ 130035 h 753513"/>
                    <a:gd name="connsiteX7" fmla="*/ 191598 w 1894305"/>
                    <a:gd name="connsiteY7" fmla="*/ 0 h 753513"/>
                    <a:gd name="connsiteX8" fmla="*/ 750372 w 1894305"/>
                    <a:gd name="connsiteY8" fmla="*/ 0 h 753513"/>
                    <a:gd name="connsiteX9" fmla="*/ 1044051 w 1894305"/>
                    <a:gd name="connsiteY9" fmla="*/ 55595 h 753513"/>
                    <a:gd name="connsiteX10" fmla="*/ 1173458 w 1894305"/>
                    <a:gd name="connsiteY10" fmla="*/ 0 h 753513"/>
                    <a:gd name="connsiteX11" fmla="*/ 1702708 w 1894305"/>
                    <a:gd name="connsiteY11" fmla="*/ 0 h 753513"/>
                    <a:gd name="connsiteX12" fmla="*/ 1894306 w 1894305"/>
                    <a:gd name="connsiteY12" fmla="*/ 130035 h 753513"/>
                    <a:gd name="connsiteX13" fmla="*/ 1867607 w 1894305"/>
                    <a:gd name="connsiteY13" fmla="*/ 668080 h 753513"/>
                    <a:gd name="connsiteX14" fmla="*/ 1702708 w 1894305"/>
                    <a:gd name="connsiteY14" fmla="*/ 753513 h 7535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894305" h="753513">
                      <a:moveTo>
                        <a:pt x="1702708" y="753513"/>
                      </a:moveTo>
                      <a:lnTo>
                        <a:pt x="191598" y="753513"/>
                      </a:lnTo>
                      <a:cubicBezTo>
                        <a:pt x="86376" y="753513"/>
                        <a:pt x="0" y="695092"/>
                        <a:pt x="0" y="623478"/>
                      </a:cubicBezTo>
                      <a:lnTo>
                        <a:pt x="55909" y="515744"/>
                      </a:lnTo>
                      <a:lnTo>
                        <a:pt x="0" y="245308"/>
                      </a:lnTo>
                      <a:lnTo>
                        <a:pt x="0" y="195053"/>
                      </a:lnTo>
                      <a:lnTo>
                        <a:pt x="0" y="130035"/>
                      </a:lnTo>
                      <a:cubicBezTo>
                        <a:pt x="0" y="58422"/>
                        <a:pt x="86062" y="0"/>
                        <a:pt x="191598" y="0"/>
                      </a:cubicBezTo>
                      <a:lnTo>
                        <a:pt x="750372" y="0"/>
                      </a:lnTo>
                      <a:lnTo>
                        <a:pt x="1044051" y="55595"/>
                      </a:lnTo>
                      <a:lnTo>
                        <a:pt x="1173458" y="0"/>
                      </a:lnTo>
                      <a:lnTo>
                        <a:pt x="1702708" y="0"/>
                      </a:lnTo>
                      <a:cubicBezTo>
                        <a:pt x="1807930" y="0"/>
                        <a:pt x="1894306" y="58422"/>
                        <a:pt x="1894306" y="130035"/>
                      </a:cubicBezTo>
                      <a:lnTo>
                        <a:pt x="1867607" y="668080"/>
                      </a:lnTo>
                      <a:cubicBezTo>
                        <a:pt x="1867607" y="739693"/>
                        <a:pt x="1808244" y="753513"/>
                        <a:pt x="1702708" y="753513"/>
                      </a:cubicBezTo>
                      <a:close/>
                    </a:path>
                  </a:pathLst>
                </a:custGeom>
                <a:solidFill>
                  <a:srgbClr val="FFBD03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grpSp>
              <p:nvGrpSpPr>
                <p:cNvPr id="2231" name="Graphic 2125">
                  <a:extLst>
                    <a:ext uri="{FF2B5EF4-FFF2-40B4-BE49-F238E27FC236}">
                      <a16:creationId xmlns:a16="http://schemas.microsoft.com/office/drawing/2014/main" id="{77D6EC4A-72AF-4029-BBBD-5E8956BCC9C4}"/>
                    </a:ext>
                  </a:extLst>
                </p:cNvPr>
                <p:cNvGrpSpPr/>
                <p:nvPr/>
              </p:nvGrpSpPr>
              <p:grpSpPr>
                <a:xfrm>
                  <a:off x="5795962" y="3314334"/>
                  <a:ext cx="1875459" cy="731840"/>
                  <a:chOff x="5795962" y="3314334"/>
                  <a:chExt cx="1875459" cy="731840"/>
                </a:xfrm>
              </p:grpSpPr>
              <p:sp>
                <p:nvSpPr>
                  <p:cNvPr id="2237" name="Freeform: Shape 2236">
                    <a:extLst>
                      <a:ext uri="{FF2B5EF4-FFF2-40B4-BE49-F238E27FC236}">
                        <a16:creationId xmlns:a16="http://schemas.microsoft.com/office/drawing/2014/main" id="{6D8F0BF2-0BCE-4742-9292-58F49383B15B}"/>
                      </a:ext>
                    </a:extLst>
                  </p:cNvPr>
                  <p:cNvSpPr/>
                  <p:nvPr/>
                </p:nvSpPr>
                <p:spPr>
                  <a:xfrm>
                    <a:off x="5900555" y="3387830"/>
                    <a:ext cx="1730822" cy="658345"/>
                  </a:xfrm>
                  <a:custGeom>
                    <a:avLst/>
                    <a:gdLst>
                      <a:gd name="connsiteX0" fmla="*/ 1885 w 1730822"/>
                      <a:gd name="connsiteY0" fmla="*/ 66276 h 658345"/>
                      <a:gd name="connsiteX1" fmla="*/ 0 w 1730822"/>
                      <a:gd name="connsiteY1" fmla="*/ 574168 h 658345"/>
                      <a:gd name="connsiteX2" fmla="*/ 98940 w 1730822"/>
                      <a:gd name="connsiteY2" fmla="*/ 640128 h 658345"/>
                      <a:gd name="connsiteX3" fmla="*/ 1629210 w 1730822"/>
                      <a:gd name="connsiteY3" fmla="*/ 658345 h 658345"/>
                      <a:gd name="connsiteX4" fmla="*/ 1728149 w 1730822"/>
                      <a:gd name="connsiteY4" fmla="*/ 592385 h 658345"/>
                      <a:gd name="connsiteX5" fmla="*/ 1730348 w 1730822"/>
                      <a:gd name="connsiteY5" fmla="*/ 51514 h 658345"/>
                      <a:gd name="connsiteX6" fmla="*/ 1600313 w 1730822"/>
                      <a:gd name="connsiteY6" fmla="*/ 7227 h 658345"/>
                      <a:gd name="connsiteX7" fmla="*/ 101453 w 1730822"/>
                      <a:gd name="connsiteY7" fmla="*/ 2 h 658345"/>
                      <a:gd name="connsiteX8" fmla="*/ 1885 w 1730822"/>
                      <a:gd name="connsiteY8" fmla="*/ 66276 h 658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730822" h="658345">
                        <a:moveTo>
                          <a:pt x="1885" y="66276"/>
                        </a:moveTo>
                        <a:lnTo>
                          <a:pt x="0" y="574168"/>
                        </a:lnTo>
                        <a:cubicBezTo>
                          <a:pt x="0" y="610603"/>
                          <a:pt x="44287" y="640128"/>
                          <a:pt x="98940" y="640128"/>
                        </a:cubicBezTo>
                        <a:lnTo>
                          <a:pt x="1629210" y="658345"/>
                        </a:lnTo>
                        <a:cubicBezTo>
                          <a:pt x="1683862" y="658345"/>
                          <a:pt x="1728149" y="628820"/>
                          <a:pt x="1728149" y="592385"/>
                        </a:cubicBezTo>
                        <a:lnTo>
                          <a:pt x="1730348" y="51514"/>
                        </a:lnTo>
                        <a:cubicBezTo>
                          <a:pt x="1737258" y="17906"/>
                          <a:pt x="1667529" y="12566"/>
                          <a:pt x="1600313" y="7227"/>
                        </a:cubicBezTo>
                        <a:lnTo>
                          <a:pt x="101453" y="2"/>
                        </a:lnTo>
                        <a:cubicBezTo>
                          <a:pt x="46800" y="-312"/>
                          <a:pt x="1885" y="29527"/>
                          <a:pt x="1885" y="66276"/>
                        </a:cubicBezTo>
                        <a:close/>
                      </a:path>
                    </a:pathLst>
                  </a:custGeom>
                  <a:solidFill>
                    <a:srgbClr val="FFAB17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238" name="Freeform: Shape 2237">
                    <a:extLst>
                      <a:ext uri="{FF2B5EF4-FFF2-40B4-BE49-F238E27FC236}">
                        <a16:creationId xmlns:a16="http://schemas.microsoft.com/office/drawing/2014/main" id="{52E0815F-9D9B-4A8D-9A02-1F861AEE6082}"/>
                      </a:ext>
                    </a:extLst>
                  </p:cNvPr>
                  <p:cNvSpPr/>
                  <p:nvPr/>
                </p:nvSpPr>
                <p:spPr>
                  <a:xfrm>
                    <a:off x="5851556" y="3369484"/>
                    <a:ext cx="1785942" cy="628320"/>
                  </a:xfrm>
                  <a:custGeom>
                    <a:avLst/>
                    <a:gdLst>
                      <a:gd name="connsiteX0" fmla="*/ 63761 w 1785942"/>
                      <a:gd name="connsiteY0" fmla="*/ 628321 h 628320"/>
                      <a:gd name="connsiteX1" fmla="*/ 42089 w 1785942"/>
                      <a:gd name="connsiteY1" fmla="*/ 375160 h 628320"/>
                      <a:gd name="connsiteX2" fmla="*/ 48056 w 1785942"/>
                      <a:gd name="connsiteY2" fmla="*/ 32797 h 628320"/>
                      <a:gd name="connsiteX3" fmla="*/ 1785943 w 1785942"/>
                      <a:gd name="connsiteY3" fmla="*/ 31540 h 628320"/>
                      <a:gd name="connsiteX4" fmla="*/ 1781860 w 1785942"/>
                      <a:gd name="connsiteY4" fmla="*/ 25259 h 628320"/>
                      <a:gd name="connsiteX5" fmla="*/ 1669728 w 1785942"/>
                      <a:gd name="connsiteY5" fmla="*/ 131 h 628320"/>
                      <a:gd name="connsiteX6" fmla="*/ 87947 w 1785942"/>
                      <a:gd name="connsiteY6" fmla="*/ 5471 h 628320"/>
                      <a:gd name="connsiteX7" fmla="*/ 0 w 1785942"/>
                      <a:gd name="connsiteY7" fmla="*/ 65149 h 628320"/>
                      <a:gd name="connsiteX8" fmla="*/ 17903 w 1785942"/>
                      <a:gd name="connsiteY8" fmla="*/ 542573 h 628320"/>
                      <a:gd name="connsiteX9" fmla="*/ 63761 w 1785942"/>
                      <a:gd name="connsiteY9" fmla="*/ 628321 h 628320"/>
                      <a:gd name="connsiteX10" fmla="*/ 63761 w 1785942"/>
                      <a:gd name="connsiteY10" fmla="*/ 628321 h 6283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785942" h="628320">
                        <a:moveTo>
                          <a:pt x="63761" y="628321"/>
                        </a:moveTo>
                        <a:lnTo>
                          <a:pt x="42089" y="375160"/>
                        </a:lnTo>
                        <a:lnTo>
                          <a:pt x="48056" y="32797"/>
                        </a:lnTo>
                        <a:lnTo>
                          <a:pt x="1785943" y="31540"/>
                        </a:lnTo>
                        <a:lnTo>
                          <a:pt x="1781860" y="25259"/>
                        </a:lnTo>
                        <a:cubicBezTo>
                          <a:pt x="1749194" y="-3324"/>
                          <a:pt x="1732233" y="131"/>
                          <a:pt x="1669728" y="131"/>
                        </a:cubicBezTo>
                        <a:lnTo>
                          <a:pt x="87947" y="5471"/>
                        </a:lnTo>
                        <a:cubicBezTo>
                          <a:pt x="39262" y="5471"/>
                          <a:pt x="0" y="32169"/>
                          <a:pt x="0" y="65149"/>
                        </a:cubicBezTo>
                        <a:lnTo>
                          <a:pt x="17903" y="542573"/>
                        </a:lnTo>
                        <a:cubicBezTo>
                          <a:pt x="17903" y="577751"/>
                          <a:pt x="20730" y="609161"/>
                          <a:pt x="63761" y="628321"/>
                        </a:cubicBezTo>
                        <a:lnTo>
                          <a:pt x="63761" y="628321"/>
                        </a:lnTo>
                        <a:close/>
                      </a:path>
                    </a:pathLst>
                  </a:custGeom>
                  <a:solidFill>
                    <a:srgbClr val="D87100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239" name="Freeform: Shape 2238">
                    <a:extLst>
                      <a:ext uri="{FF2B5EF4-FFF2-40B4-BE49-F238E27FC236}">
                        <a16:creationId xmlns:a16="http://schemas.microsoft.com/office/drawing/2014/main" id="{0FF6CCC2-C028-45C7-9237-54B73BE12E64}"/>
                      </a:ext>
                    </a:extLst>
                  </p:cNvPr>
                  <p:cNvSpPr/>
                  <p:nvPr/>
                </p:nvSpPr>
                <p:spPr>
                  <a:xfrm>
                    <a:off x="5795962" y="3343545"/>
                    <a:ext cx="70985" cy="308127"/>
                  </a:xfrm>
                  <a:custGeom>
                    <a:avLst/>
                    <a:gdLst>
                      <a:gd name="connsiteX0" fmla="*/ 70985 w 70985"/>
                      <a:gd name="connsiteY0" fmla="*/ 0 h 308127"/>
                      <a:gd name="connsiteX1" fmla="*/ 35493 w 70985"/>
                      <a:gd name="connsiteY1" fmla="*/ 64075 h 308127"/>
                      <a:gd name="connsiteX2" fmla="*/ 22929 w 70985"/>
                      <a:gd name="connsiteY2" fmla="*/ 308127 h 308127"/>
                      <a:gd name="connsiteX3" fmla="*/ 0 w 70985"/>
                      <a:gd name="connsiteY3" fmla="*/ 216097 h 308127"/>
                      <a:gd name="connsiteX4" fmla="*/ 0 w 70985"/>
                      <a:gd name="connsiteY4" fmla="*/ 72556 h 308127"/>
                      <a:gd name="connsiteX5" fmla="*/ 70985 w 70985"/>
                      <a:gd name="connsiteY5" fmla="*/ 0 h 308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985" h="308127">
                        <a:moveTo>
                          <a:pt x="70985" y="0"/>
                        </a:moveTo>
                        <a:cubicBezTo>
                          <a:pt x="70985" y="0"/>
                          <a:pt x="41146" y="27954"/>
                          <a:pt x="35493" y="64075"/>
                        </a:cubicBezTo>
                        <a:cubicBezTo>
                          <a:pt x="29839" y="99882"/>
                          <a:pt x="22929" y="308127"/>
                          <a:pt x="22929" y="308127"/>
                        </a:cubicBezTo>
                        <a:lnTo>
                          <a:pt x="0" y="216097"/>
                        </a:lnTo>
                        <a:lnTo>
                          <a:pt x="0" y="72556"/>
                        </a:lnTo>
                        <a:cubicBezTo>
                          <a:pt x="0" y="72556"/>
                          <a:pt x="15391" y="21358"/>
                          <a:pt x="70985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240" name="Freeform: Shape 2239">
                    <a:extLst>
                      <a:ext uri="{FF2B5EF4-FFF2-40B4-BE49-F238E27FC236}">
                        <a16:creationId xmlns:a16="http://schemas.microsoft.com/office/drawing/2014/main" id="{3A0F3447-B271-4553-9B0D-0BC52941E5A4}"/>
                      </a:ext>
                    </a:extLst>
                  </p:cNvPr>
                  <p:cNvSpPr/>
                  <p:nvPr/>
                </p:nvSpPr>
                <p:spPr>
                  <a:xfrm>
                    <a:off x="6840013" y="3314334"/>
                    <a:ext cx="287710" cy="55594"/>
                  </a:xfrm>
                  <a:custGeom>
                    <a:avLst/>
                    <a:gdLst>
                      <a:gd name="connsiteX0" fmla="*/ 129407 w 287710"/>
                      <a:gd name="connsiteY0" fmla="*/ 0 h 55594"/>
                      <a:gd name="connsiteX1" fmla="*/ 0 w 287710"/>
                      <a:gd name="connsiteY1" fmla="*/ 55595 h 55594"/>
                      <a:gd name="connsiteX2" fmla="*/ 145112 w 287710"/>
                      <a:gd name="connsiteY2" fmla="*/ 21358 h 55594"/>
                      <a:gd name="connsiteX3" fmla="*/ 287711 w 287710"/>
                      <a:gd name="connsiteY3" fmla="*/ 0 h 555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87710" h="55594">
                        <a:moveTo>
                          <a:pt x="129407" y="0"/>
                        </a:moveTo>
                        <a:lnTo>
                          <a:pt x="0" y="55595"/>
                        </a:lnTo>
                        <a:lnTo>
                          <a:pt x="145112" y="21358"/>
                        </a:lnTo>
                        <a:lnTo>
                          <a:pt x="287711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241" name="Freeform: Shape 2240">
                    <a:extLst>
                      <a:ext uri="{FF2B5EF4-FFF2-40B4-BE49-F238E27FC236}">
                        <a16:creationId xmlns:a16="http://schemas.microsoft.com/office/drawing/2014/main" id="{108AB882-FA63-4EAE-974D-A3065146FCAB}"/>
                      </a:ext>
                    </a:extLst>
                  </p:cNvPr>
                  <p:cNvSpPr/>
                  <p:nvPr/>
                </p:nvSpPr>
                <p:spPr>
                  <a:xfrm>
                    <a:off x="7629647" y="3426152"/>
                    <a:ext cx="41774" cy="581075"/>
                  </a:xfrm>
                  <a:custGeom>
                    <a:avLst/>
                    <a:gdLst>
                      <a:gd name="connsiteX0" fmla="*/ 27012 w 41774"/>
                      <a:gd name="connsiteY0" fmla="*/ 0 h 581075"/>
                      <a:gd name="connsiteX1" fmla="*/ 0 w 41774"/>
                      <a:gd name="connsiteY1" fmla="*/ 386651 h 581075"/>
                      <a:gd name="connsiteX2" fmla="*/ 6282 w 41774"/>
                      <a:gd name="connsiteY2" fmla="*/ 581075 h 581075"/>
                      <a:gd name="connsiteX3" fmla="*/ 41775 w 41774"/>
                      <a:gd name="connsiteY3" fmla="*/ 349902 h 5810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1774" h="581075">
                        <a:moveTo>
                          <a:pt x="27012" y="0"/>
                        </a:moveTo>
                        <a:lnTo>
                          <a:pt x="0" y="386651"/>
                        </a:lnTo>
                        <a:lnTo>
                          <a:pt x="6282" y="581075"/>
                        </a:lnTo>
                        <a:lnTo>
                          <a:pt x="41775" y="349902"/>
                        </a:lnTo>
                        <a:close/>
                      </a:path>
                    </a:pathLst>
                  </a:custGeom>
                  <a:solidFill>
                    <a:srgbClr val="FFCE78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sp>
              <p:nvSpPr>
                <p:cNvPr id="2232" name="Freeform: Shape 2231">
                  <a:extLst>
                    <a:ext uri="{FF2B5EF4-FFF2-40B4-BE49-F238E27FC236}">
                      <a16:creationId xmlns:a16="http://schemas.microsoft.com/office/drawing/2014/main" id="{D215E15B-F284-4D94-BE6E-533CD4F59004}"/>
                    </a:ext>
                  </a:extLst>
                </p:cNvPr>
                <p:cNvSpPr/>
                <p:nvPr/>
              </p:nvSpPr>
              <p:spPr>
                <a:xfrm>
                  <a:off x="5904952" y="3309937"/>
                  <a:ext cx="641381" cy="19473"/>
                </a:xfrm>
                <a:custGeom>
                  <a:avLst/>
                  <a:gdLst>
                    <a:gd name="connsiteX0" fmla="*/ 0 w 641381"/>
                    <a:gd name="connsiteY0" fmla="*/ 17275 h 19473"/>
                    <a:gd name="connsiteX1" fmla="*/ 241539 w 641381"/>
                    <a:gd name="connsiteY1" fmla="*/ 19474 h 19473"/>
                    <a:gd name="connsiteX2" fmla="*/ 641382 w 641381"/>
                    <a:gd name="connsiteY2" fmla="*/ 4397 h 19473"/>
                    <a:gd name="connsiteX3" fmla="*/ 55281 w 641381"/>
                    <a:gd name="connsiteY3" fmla="*/ 0 h 194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41381" h="19473">
                      <a:moveTo>
                        <a:pt x="0" y="17275"/>
                      </a:moveTo>
                      <a:lnTo>
                        <a:pt x="241539" y="19474"/>
                      </a:lnTo>
                      <a:lnTo>
                        <a:pt x="641382" y="4397"/>
                      </a:lnTo>
                      <a:lnTo>
                        <a:pt x="55281" y="0"/>
                      </a:lnTo>
                      <a:close/>
                    </a:path>
                  </a:pathLst>
                </a:custGeom>
                <a:solidFill>
                  <a:srgbClr val="FFAB17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233" name="Freeform: Shape 2232">
                  <a:extLst>
                    <a:ext uri="{FF2B5EF4-FFF2-40B4-BE49-F238E27FC236}">
                      <a16:creationId xmlns:a16="http://schemas.microsoft.com/office/drawing/2014/main" id="{0DAC2D23-C01F-4100-9FDE-AC385C2DADBF}"/>
                    </a:ext>
                  </a:extLst>
                </p:cNvPr>
                <p:cNvSpPr/>
                <p:nvPr/>
              </p:nvSpPr>
              <p:spPr>
                <a:xfrm>
                  <a:off x="7063334" y="3314334"/>
                  <a:ext cx="435335" cy="24813"/>
                </a:xfrm>
                <a:custGeom>
                  <a:avLst/>
                  <a:gdLst>
                    <a:gd name="connsiteX0" fmla="*/ 0 w 435335"/>
                    <a:gd name="connsiteY0" fmla="*/ 24813 h 24813"/>
                    <a:gd name="connsiteX1" fmla="*/ 435335 w 435335"/>
                    <a:gd name="connsiteY1" fmla="*/ 0 h 24813"/>
                    <a:gd name="connsiteX2" fmla="*/ 64390 w 435335"/>
                    <a:gd name="connsiteY2" fmla="*/ 0 h 248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435335" h="24813">
                      <a:moveTo>
                        <a:pt x="0" y="24813"/>
                      </a:moveTo>
                      <a:lnTo>
                        <a:pt x="435335" y="0"/>
                      </a:lnTo>
                      <a:lnTo>
                        <a:pt x="64390" y="0"/>
                      </a:lnTo>
                      <a:close/>
                    </a:path>
                  </a:pathLst>
                </a:custGeom>
                <a:solidFill>
                  <a:srgbClr val="FFAB17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234" name="Freeform: Shape 2233">
                  <a:extLst>
                    <a:ext uri="{FF2B5EF4-FFF2-40B4-BE49-F238E27FC236}">
                      <a16:creationId xmlns:a16="http://schemas.microsoft.com/office/drawing/2014/main" id="{1E339B3A-3AA2-47CE-B3B6-3BF2EBF96FD0}"/>
                    </a:ext>
                  </a:extLst>
                </p:cNvPr>
                <p:cNvSpPr/>
                <p:nvPr/>
              </p:nvSpPr>
              <p:spPr>
                <a:xfrm>
                  <a:off x="5831768" y="3327212"/>
                  <a:ext cx="305300" cy="61876"/>
                </a:xfrm>
                <a:custGeom>
                  <a:avLst/>
                  <a:gdLst>
                    <a:gd name="connsiteX0" fmla="*/ 305300 w 305300"/>
                    <a:gd name="connsiteY0" fmla="*/ 5026 h 61876"/>
                    <a:gd name="connsiteX1" fmla="*/ 0 w 305300"/>
                    <a:gd name="connsiteY1" fmla="*/ 61877 h 61876"/>
                    <a:gd name="connsiteX2" fmla="*/ 35179 w 305300"/>
                    <a:gd name="connsiteY2" fmla="*/ 16333 h 61876"/>
                    <a:gd name="connsiteX3" fmla="*/ 73184 w 305300"/>
                    <a:gd name="connsiteY3" fmla="*/ 0 h 618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5300" h="61876">
                      <a:moveTo>
                        <a:pt x="305300" y="5026"/>
                      </a:moveTo>
                      <a:lnTo>
                        <a:pt x="0" y="61877"/>
                      </a:lnTo>
                      <a:lnTo>
                        <a:pt x="35179" y="16333"/>
                      </a:lnTo>
                      <a:lnTo>
                        <a:pt x="73184" y="0"/>
                      </a:lnTo>
                      <a:close/>
                    </a:path>
                  </a:pathLst>
                </a:custGeom>
                <a:solidFill>
                  <a:srgbClr val="FFCE78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235" name="Freeform: Shape 2234">
                  <a:extLst>
                    <a:ext uri="{FF2B5EF4-FFF2-40B4-BE49-F238E27FC236}">
                      <a16:creationId xmlns:a16="http://schemas.microsoft.com/office/drawing/2014/main" id="{0AC41089-DA1A-4099-A1AB-99BC517902AD}"/>
                    </a:ext>
                  </a:extLst>
                </p:cNvPr>
                <p:cNvSpPr/>
                <p:nvPr/>
              </p:nvSpPr>
              <p:spPr>
                <a:xfrm>
                  <a:off x="5814179" y="3555245"/>
                  <a:ext cx="37691" cy="274832"/>
                </a:xfrm>
                <a:custGeom>
                  <a:avLst/>
                  <a:gdLst>
                    <a:gd name="connsiteX0" fmla="*/ 17275 w 37691"/>
                    <a:gd name="connsiteY0" fmla="*/ 0 h 274832"/>
                    <a:gd name="connsiteX1" fmla="*/ 37691 w 37691"/>
                    <a:gd name="connsiteY1" fmla="*/ 75069 h 274832"/>
                    <a:gd name="connsiteX2" fmla="*/ 37691 w 37691"/>
                    <a:gd name="connsiteY2" fmla="*/ 274833 h 274832"/>
                    <a:gd name="connsiteX3" fmla="*/ 0 w 37691"/>
                    <a:gd name="connsiteY3" fmla="*/ 76953 h 2748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7691" h="274832">
                      <a:moveTo>
                        <a:pt x="17275" y="0"/>
                      </a:moveTo>
                      <a:lnTo>
                        <a:pt x="37691" y="75069"/>
                      </a:lnTo>
                      <a:lnTo>
                        <a:pt x="37691" y="274833"/>
                      </a:lnTo>
                      <a:lnTo>
                        <a:pt x="0" y="76953"/>
                      </a:lnTo>
                      <a:close/>
                    </a:path>
                  </a:pathLst>
                </a:custGeom>
                <a:solidFill>
                  <a:srgbClr val="FFCE78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236" name="Freeform: Shape 2235">
                  <a:extLst>
                    <a:ext uri="{FF2B5EF4-FFF2-40B4-BE49-F238E27FC236}">
                      <a16:creationId xmlns:a16="http://schemas.microsoft.com/office/drawing/2014/main" id="{0E9A0830-4BB7-458D-9BFB-A9DB3A15B90C}"/>
                    </a:ext>
                  </a:extLst>
                </p:cNvPr>
                <p:cNvSpPr/>
                <p:nvPr/>
              </p:nvSpPr>
              <p:spPr>
                <a:xfrm>
                  <a:off x="6840013" y="3314334"/>
                  <a:ext cx="739378" cy="55594"/>
                </a:xfrm>
                <a:custGeom>
                  <a:avLst/>
                  <a:gdLst>
                    <a:gd name="connsiteX0" fmla="*/ 0 w 739378"/>
                    <a:gd name="connsiteY0" fmla="*/ 55595 h 55594"/>
                    <a:gd name="connsiteX1" fmla="*/ 279858 w 739378"/>
                    <a:gd name="connsiteY1" fmla="*/ 47114 h 55594"/>
                    <a:gd name="connsiteX2" fmla="*/ 739379 w 739378"/>
                    <a:gd name="connsiteY2" fmla="*/ 12250 h 55594"/>
                    <a:gd name="connsiteX3" fmla="*/ 560031 w 739378"/>
                    <a:gd name="connsiteY3" fmla="*/ 0 h 55594"/>
                    <a:gd name="connsiteX4" fmla="*/ 157361 w 739378"/>
                    <a:gd name="connsiteY4" fmla="*/ 12878 h 555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39378" h="55594">
                      <a:moveTo>
                        <a:pt x="0" y="55595"/>
                      </a:moveTo>
                      <a:lnTo>
                        <a:pt x="279858" y="47114"/>
                      </a:lnTo>
                      <a:lnTo>
                        <a:pt x="739379" y="12250"/>
                      </a:lnTo>
                      <a:lnTo>
                        <a:pt x="560031" y="0"/>
                      </a:lnTo>
                      <a:lnTo>
                        <a:pt x="157361" y="12878"/>
                      </a:lnTo>
                      <a:close/>
                    </a:path>
                  </a:pathLst>
                </a:custGeom>
                <a:solidFill>
                  <a:srgbClr val="FFCE78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sp>
            <p:nvSpPr>
              <p:cNvPr id="2228" name="Freeform: Shape 2227">
                <a:extLst>
                  <a:ext uri="{FF2B5EF4-FFF2-40B4-BE49-F238E27FC236}">
                    <a16:creationId xmlns:a16="http://schemas.microsoft.com/office/drawing/2014/main" id="{082AE05A-82FF-48F9-9CE9-FF85364E26EF}"/>
                  </a:ext>
                </a:extLst>
              </p:cNvPr>
              <p:cNvSpPr/>
              <p:nvPr/>
            </p:nvSpPr>
            <p:spPr>
              <a:xfrm>
                <a:off x="6073935" y="3369929"/>
                <a:ext cx="1513308" cy="667765"/>
              </a:xfrm>
              <a:custGeom>
                <a:avLst/>
                <a:gdLst>
                  <a:gd name="connsiteX0" fmla="*/ 0 w 1513308"/>
                  <a:gd name="connsiteY0" fmla="*/ 658971 h 667765"/>
                  <a:gd name="connsiteX1" fmla="*/ 1135767 w 1513308"/>
                  <a:gd name="connsiteY1" fmla="*/ 0 h 667765"/>
                  <a:gd name="connsiteX2" fmla="*/ 1513309 w 1513308"/>
                  <a:gd name="connsiteY2" fmla="*/ 6282 h 667765"/>
                  <a:gd name="connsiteX3" fmla="*/ 647977 w 1513308"/>
                  <a:gd name="connsiteY3" fmla="*/ 667766 h 6677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13308" h="667765">
                    <a:moveTo>
                      <a:pt x="0" y="658971"/>
                    </a:moveTo>
                    <a:lnTo>
                      <a:pt x="1135767" y="0"/>
                    </a:lnTo>
                    <a:lnTo>
                      <a:pt x="1513309" y="6282"/>
                    </a:lnTo>
                    <a:lnTo>
                      <a:pt x="647977" y="667766"/>
                    </a:lnTo>
                    <a:close/>
                  </a:path>
                </a:pathLst>
              </a:custGeom>
              <a:solidFill>
                <a:srgbClr val="D87100">
                  <a:alpha val="15000"/>
                </a:srgbClr>
              </a:solidFill>
              <a:ln w="3129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229" name="Freeform: Shape 2228">
                <a:extLst>
                  <a:ext uri="{FF2B5EF4-FFF2-40B4-BE49-F238E27FC236}">
                    <a16:creationId xmlns:a16="http://schemas.microsoft.com/office/drawing/2014/main" id="{975EEC28-C075-45EF-99B2-9AF69AE6A474}"/>
                  </a:ext>
                </a:extLst>
              </p:cNvPr>
              <p:cNvSpPr/>
              <p:nvPr/>
            </p:nvSpPr>
            <p:spPr>
              <a:xfrm>
                <a:off x="5987559" y="4037694"/>
                <a:ext cx="1525244" cy="43659"/>
              </a:xfrm>
              <a:custGeom>
                <a:avLst/>
                <a:gdLst>
                  <a:gd name="connsiteX0" fmla="*/ 0 w 1525244"/>
                  <a:gd name="connsiteY0" fmla="*/ 30153 h 43659"/>
                  <a:gd name="connsiteX1" fmla="*/ 238084 w 1525244"/>
                  <a:gd name="connsiteY1" fmla="*/ 0 h 43659"/>
                  <a:gd name="connsiteX2" fmla="*/ 1033058 w 1525244"/>
                  <a:gd name="connsiteY2" fmla="*/ 30153 h 43659"/>
                  <a:gd name="connsiteX3" fmla="*/ 1353749 w 1525244"/>
                  <a:gd name="connsiteY3" fmla="*/ 0 h 43659"/>
                  <a:gd name="connsiteX4" fmla="*/ 1525244 w 1525244"/>
                  <a:gd name="connsiteY4" fmla="*/ 33922 h 43659"/>
                  <a:gd name="connsiteX5" fmla="*/ 1145818 w 1525244"/>
                  <a:gd name="connsiteY5" fmla="*/ 43659 h 43659"/>
                  <a:gd name="connsiteX6" fmla="*/ 366863 w 1525244"/>
                  <a:gd name="connsiteY6" fmla="*/ 33922 h 43659"/>
                  <a:gd name="connsiteX7" fmla="*/ 265096 w 1525244"/>
                  <a:gd name="connsiteY7" fmla="*/ 43659 h 43659"/>
                  <a:gd name="connsiteX8" fmla="*/ 209501 w 1525244"/>
                  <a:gd name="connsiteY8" fmla="*/ 30153 h 436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525244" h="43659">
                    <a:moveTo>
                      <a:pt x="0" y="30153"/>
                    </a:moveTo>
                    <a:lnTo>
                      <a:pt x="238084" y="0"/>
                    </a:lnTo>
                    <a:lnTo>
                      <a:pt x="1033058" y="30153"/>
                    </a:lnTo>
                    <a:lnTo>
                      <a:pt x="1353749" y="0"/>
                    </a:lnTo>
                    <a:lnTo>
                      <a:pt x="1525244" y="33922"/>
                    </a:lnTo>
                    <a:lnTo>
                      <a:pt x="1145818" y="43659"/>
                    </a:lnTo>
                    <a:lnTo>
                      <a:pt x="366863" y="33922"/>
                    </a:lnTo>
                    <a:lnTo>
                      <a:pt x="265096" y="43659"/>
                    </a:lnTo>
                    <a:lnTo>
                      <a:pt x="209501" y="30153"/>
                    </a:lnTo>
                    <a:close/>
                  </a:path>
                </a:pathLst>
              </a:custGeom>
              <a:solidFill>
                <a:srgbClr val="D87100"/>
              </a:solidFill>
              <a:ln w="3129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sp>
          <p:nvSpPr>
            <p:cNvPr id="2225" name="Freeform: Shape 2224">
              <a:extLst>
                <a:ext uri="{FF2B5EF4-FFF2-40B4-BE49-F238E27FC236}">
                  <a16:creationId xmlns:a16="http://schemas.microsoft.com/office/drawing/2014/main" id="{B5307334-11C3-4EAB-BE0D-299BB060504B}"/>
                </a:ext>
              </a:extLst>
            </p:cNvPr>
            <p:cNvSpPr/>
            <p:nvPr/>
          </p:nvSpPr>
          <p:spPr>
            <a:xfrm>
              <a:off x="6760232" y="3366474"/>
              <a:ext cx="859355" cy="718773"/>
            </a:xfrm>
            <a:custGeom>
              <a:avLst/>
              <a:gdLst>
                <a:gd name="connsiteX0" fmla="*/ 0 w 859355"/>
                <a:gd name="connsiteY0" fmla="*/ 695092 h 718773"/>
                <a:gd name="connsiteX1" fmla="*/ 855908 w 859355"/>
                <a:gd name="connsiteY1" fmla="*/ 0 h 718773"/>
                <a:gd name="connsiteX2" fmla="*/ 855908 w 859355"/>
                <a:gd name="connsiteY2" fmla="*/ 642324 h 718773"/>
                <a:gd name="connsiteX3" fmla="*/ 769846 w 859355"/>
                <a:gd name="connsiteY3" fmla="*/ 713309 h 718773"/>
                <a:gd name="connsiteX4" fmla="*/ 0 w 859355"/>
                <a:gd name="connsiteY4" fmla="*/ 695092 h 7187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9355" h="718773">
                  <a:moveTo>
                    <a:pt x="0" y="695092"/>
                  </a:moveTo>
                  <a:lnTo>
                    <a:pt x="855908" y="0"/>
                  </a:lnTo>
                  <a:lnTo>
                    <a:pt x="855908" y="642324"/>
                  </a:lnTo>
                  <a:cubicBezTo>
                    <a:pt x="855908" y="642324"/>
                    <a:pt x="885747" y="693835"/>
                    <a:pt x="769846" y="713309"/>
                  </a:cubicBezTo>
                  <a:cubicBezTo>
                    <a:pt x="653945" y="732469"/>
                    <a:pt x="0" y="695092"/>
                    <a:pt x="0" y="695092"/>
                  </a:cubicBezTo>
                  <a:close/>
                </a:path>
              </a:pathLst>
            </a:custGeom>
            <a:solidFill>
              <a:srgbClr val="D87100">
                <a:alpha val="15000"/>
              </a:srgbClr>
            </a:solidFill>
            <a:ln w="31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grpSp>
        <p:nvGrpSpPr>
          <p:cNvPr id="1735" name="Graphic 1625">
            <a:extLst>
              <a:ext uri="{FF2B5EF4-FFF2-40B4-BE49-F238E27FC236}">
                <a16:creationId xmlns:a16="http://schemas.microsoft.com/office/drawing/2014/main" id="{2ACDACF0-A982-4C5B-8DB8-00AD3BEF565B}"/>
              </a:ext>
            </a:extLst>
          </p:cNvPr>
          <p:cNvGrpSpPr/>
          <p:nvPr/>
        </p:nvGrpSpPr>
        <p:grpSpPr>
          <a:xfrm rot="7776535" flipH="1">
            <a:off x="7590365" y="-1446287"/>
            <a:ext cx="4001953" cy="5201316"/>
            <a:chOff x="5360337" y="2043051"/>
            <a:chExt cx="2009355" cy="2629282"/>
          </a:xfrm>
        </p:grpSpPr>
        <p:sp>
          <p:nvSpPr>
            <p:cNvPr id="1736" name="Freeform: Shape 1735">
              <a:extLst>
                <a:ext uri="{FF2B5EF4-FFF2-40B4-BE49-F238E27FC236}">
                  <a16:creationId xmlns:a16="http://schemas.microsoft.com/office/drawing/2014/main" id="{E2FC60A2-2301-4800-AD9B-6DE4D9C272F2}"/>
                </a:ext>
              </a:extLst>
            </p:cNvPr>
            <p:cNvSpPr/>
            <p:nvPr/>
          </p:nvSpPr>
          <p:spPr>
            <a:xfrm>
              <a:off x="5360337" y="2043432"/>
              <a:ext cx="2008949" cy="2628901"/>
            </a:xfrm>
            <a:custGeom>
              <a:avLst/>
              <a:gdLst>
                <a:gd name="connsiteX0" fmla="*/ 2002392 w 2008949"/>
                <a:gd name="connsiteY0" fmla="*/ 517363 h 2628901"/>
                <a:gd name="connsiteX1" fmla="*/ 2002297 w 2008949"/>
                <a:gd name="connsiteY1" fmla="*/ 519173 h 2628901"/>
                <a:gd name="connsiteX2" fmla="*/ 2002011 w 2008949"/>
                <a:gd name="connsiteY2" fmla="*/ 519363 h 2628901"/>
                <a:gd name="connsiteX3" fmla="*/ 1929145 w 2008949"/>
                <a:gd name="connsiteY3" fmla="*/ 668525 h 2628901"/>
                <a:gd name="connsiteX4" fmla="*/ 1899332 w 2008949"/>
                <a:gd name="connsiteY4" fmla="*/ 691575 h 2628901"/>
                <a:gd name="connsiteX5" fmla="*/ 1899236 w 2008949"/>
                <a:gd name="connsiteY5" fmla="*/ 692432 h 2628901"/>
                <a:gd name="connsiteX6" fmla="*/ 1898379 w 2008949"/>
                <a:gd name="connsiteY6" fmla="*/ 692337 h 2628901"/>
                <a:gd name="connsiteX7" fmla="*/ 1710641 w 2008949"/>
                <a:gd name="connsiteY7" fmla="*/ 758345 h 2628901"/>
                <a:gd name="connsiteX8" fmla="*/ 1587864 w 2008949"/>
                <a:gd name="connsiteY8" fmla="*/ 809209 h 2628901"/>
                <a:gd name="connsiteX9" fmla="*/ 1485470 w 2008949"/>
                <a:gd name="connsiteY9" fmla="*/ 899982 h 2628901"/>
                <a:gd name="connsiteX10" fmla="*/ 1412414 w 2008949"/>
                <a:gd name="connsiteY10" fmla="*/ 991041 h 2628901"/>
                <a:gd name="connsiteX11" fmla="*/ 1325641 w 2008949"/>
                <a:gd name="connsiteY11" fmla="*/ 1100293 h 2628901"/>
                <a:gd name="connsiteX12" fmla="*/ 1135331 w 2008949"/>
                <a:gd name="connsiteY12" fmla="*/ 1334417 h 2628901"/>
                <a:gd name="connsiteX13" fmla="*/ 449245 w 2008949"/>
                <a:gd name="connsiteY13" fmla="*/ 2184143 h 2628901"/>
                <a:gd name="connsiteX14" fmla="*/ 231409 w 2008949"/>
                <a:gd name="connsiteY14" fmla="*/ 2464940 h 2628901"/>
                <a:gd name="connsiteX15" fmla="*/ 173878 w 2008949"/>
                <a:gd name="connsiteY15" fmla="*/ 2546283 h 2628901"/>
                <a:gd name="connsiteX16" fmla="*/ 160447 w 2008949"/>
                <a:gd name="connsiteY16" fmla="*/ 2569334 h 2628901"/>
                <a:gd name="connsiteX17" fmla="*/ 161114 w 2008949"/>
                <a:gd name="connsiteY17" fmla="*/ 2584955 h 2628901"/>
                <a:gd name="connsiteX18" fmla="*/ 148922 w 2008949"/>
                <a:gd name="connsiteY18" fmla="*/ 2627151 h 2628901"/>
                <a:gd name="connsiteX19" fmla="*/ 143588 w 2008949"/>
                <a:gd name="connsiteY19" fmla="*/ 2628389 h 2628901"/>
                <a:gd name="connsiteX20" fmla="*/ 999 w 2008949"/>
                <a:gd name="connsiteY20" fmla="*/ 2529234 h 2628901"/>
                <a:gd name="connsiteX21" fmla="*/ 523 w 2008949"/>
                <a:gd name="connsiteY21" fmla="*/ 2524566 h 2628901"/>
                <a:gd name="connsiteX22" fmla="*/ 63197 w 2008949"/>
                <a:gd name="connsiteY22" fmla="*/ 2479799 h 2628901"/>
                <a:gd name="connsiteX23" fmla="*/ 231123 w 2008949"/>
                <a:gd name="connsiteY23" fmla="*/ 2291299 h 2628901"/>
                <a:gd name="connsiteX24" fmla="*/ 529256 w 2008949"/>
                <a:gd name="connsiteY24" fmla="*/ 1924777 h 2628901"/>
                <a:gd name="connsiteX25" fmla="*/ 1053893 w 2008949"/>
                <a:gd name="connsiteY25" fmla="*/ 1272124 h 2628901"/>
                <a:gd name="connsiteX26" fmla="*/ 1054083 w 2008949"/>
                <a:gd name="connsiteY26" fmla="*/ 1270790 h 2628901"/>
                <a:gd name="connsiteX27" fmla="*/ 1054845 w 2008949"/>
                <a:gd name="connsiteY27" fmla="*/ 1270981 h 2628901"/>
                <a:gd name="connsiteX28" fmla="*/ 1140094 w 2008949"/>
                <a:gd name="connsiteY28" fmla="*/ 1164872 h 2628901"/>
                <a:gd name="connsiteX29" fmla="*/ 1139998 w 2008949"/>
                <a:gd name="connsiteY29" fmla="*/ 1164587 h 2628901"/>
                <a:gd name="connsiteX30" fmla="*/ 1140380 w 2008949"/>
                <a:gd name="connsiteY30" fmla="*/ 1164587 h 2628901"/>
                <a:gd name="connsiteX31" fmla="*/ 1229915 w 2008949"/>
                <a:gd name="connsiteY31" fmla="*/ 1053144 h 2628901"/>
                <a:gd name="connsiteX32" fmla="*/ 1231153 w 2008949"/>
                <a:gd name="connsiteY32" fmla="*/ 1051620 h 2628901"/>
                <a:gd name="connsiteX33" fmla="*/ 1329165 w 2008949"/>
                <a:gd name="connsiteY33" fmla="*/ 929700 h 2628901"/>
                <a:gd name="connsiteX34" fmla="*/ 1531952 w 2008949"/>
                <a:gd name="connsiteY34" fmla="*/ 714721 h 2628901"/>
                <a:gd name="connsiteX35" fmla="*/ 1644157 w 2008949"/>
                <a:gd name="connsiteY35" fmla="*/ 666048 h 2628901"/>
                <a:gd name="connsiteX36" fmla="*/ 1767505 w 2008949"/>
                <a:gd name="connsiteY36" fmla="*/ 641283 h 2628901"/>
                <a:gd name="connsiteX37" fmla="*/ 1894664 w 2008949"/>
                <a:gd name="connsiteY37" fmla="*/ 533174 h 2628901"/>
                <a:gd name="connsiteX38" fmla="*/ 1912762 w 2008949"/>
                <a:gd name="connsiteY38" fmla="*/ 363439 h 2628901"/>
                <a:gd name="connsiteX39" fmla="*/ 1636918 w 2008949"/>
                <a:gd name="connsiteY39" fmla="*/ 101216 h 2628901"/>
                <a:gd name="connsiteX40" fmla="*/ 1400888 w 2008949"/>
                <a:gd name="connsiteY40" fmla="*/ 243614 h 2628901"/>
                <a:gd name="connsiteX41" fmla="*/ 1298114 w 2008949"/>
                <a:gd name="connsiteY41" fmla="*/ 362201 h 2628901"/>
                <a:gd name="connsiteX42" fmla="*/ 1231057 w 2008949"/>
                <a:gd name="connsiteY42" fmla="*/ 482882 h 2628901"/>
                <a:gd name="connsiteX43" fmla="*/ 1230581 w 2008949"/>
                <a:gd name="connsiteY43" fmla="*/ 482787 h 2628901"/>
                <a:gd name="connsiteX44" fmla="*/ 1150381 w 2008949"/>
                <a:gd name="connsiteY44" fmla="*/ 460499 h 2628901"/>
                <a:gd name="connsiteX45" fmla="*/ 1121901 w 2008949"/>
                <a:gd name="connsiteY45" fmla="*/ 400872 h 2628901"/>
                <a:gd name="connsiteX46" fmla="*/ 1163620 w 2008949"/>
                <a:gd name="connsiteY46" fmla="*/ 374774 h 2628901"/>
                <a:gd name="connsiteX47" fmla="*/ 1208864 w 2008949"/>
                <a:gd name="connsiteY47" fmla="*/ 332197 h 2628901"/>
                <a:gd name="connsiteX48" fmla="*/ 1355454 w 2008949"/>
                <a:gd name="connsiteY48" fmla="*/ 146269 h 2628901"/>
                <a:gd name="connsiteX49" fmla="*/ 1355359 w 2008949"/>
                <a:gd name="connsiteY49" fmla="*/ 145888 h 2628901"/>
                <a:gd name="connsiteX50" fmla="*/ 1355835 w 2008949"/>
                <a:gd name="connsiteY50" fmla="*/ 145888 h 2628901"/>
                <a:gd name="connsiteX51" fmla="*/ 1376409 w 2008949"/>
                <a:gd name="connsiteY51" fmla="*/ 125600 h 2628901"/>
                <a:gd name="connsiteX52" fmla="*/ 1598056 w 2008949"/>
                <a:gd name="connsiteY52" fmla="*/ 5680 h 2628901"/>
                <a:gd name="connsiteX53" fmla="*/ 1661397 w 2008949"/>
                <a:gd name="connsiteY53" fmla="*/ 2060 h 2628901"/>
                <a:gd name="connsiteX54" fmla="*/ 1665112 w 2008949"/>
                <a:gd name="connsiteY54" fmla="*/ 822 h 2628901"/>
                <a:gd name="connsiteX55" fmla="*/ 1666064 w 2008949"/>
                <a:gd name="connsiteY55" fmla="*/ 2441 h 2628901"/>
                <a:gd name="connsiteX56" fmla="*/ 1794080 w 2008949"/>
                <a:gd name="connsiteY56" fmla="*/ 38446 h 2628901"/>
                <a:gd name="connsiteX57" fmla="*/ 1990010 w 2008949"/>
                <a:gd name="connsiteY57" fmla="*/ 314385 h 2628901"/>
                <a:gd name="connsiteX58" fmla="*/ 1990105 w 2008949"/>
                <a:gd name="connsiteY58" fmla="*/ 314385 h 2628901"/>
                <a:gd name="connsiteX59" fmla="*/ 1990010 w 2008949"/>
                <a:gd name="connsiteY59" fmla="*/ 314480 h 2628901"/>
                <a:gd name="connsiteX60" fmla="*/ 1996391 w 2008949"/>
                <a:gd name="connsiteY60" fmla="*/ 334769 h 2628901"/>
                <a:gd name="connsiteX61" fmla="*/ 2002392 w 2008949"/>
                <a:gd name="connsiteY61" fmla="*/ 517363 h 26289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2008949" h="2628901">
                  <a:moveTo>
                    <a:pt x="2002392" y="517363"/>
                  </a:moveTo>
                  <a:cubicBezTo>
                    <a:pt x="2002392" y="518030"/>
                    <a:pt x="2002773" y="518601"/>
                    <a:pt x="2002297" y="519173"/>
                  </a:cubicBezTo>
                  <a:cubicBezTo>
                    <a:pt x="2002202" y="519268"/>
                    <a:pt x="2002106" y="519173"/>
                    <a:pt x="2002011" y="519363"/>
                  </a:cubicBezTo>
                  <a:cubicBezTo>
                    <a:pt x="1991629" y="574703"/>
                    <a:pt x="1969054" y="626900"/>
                    <a:pt x="1929145" y="668525"/>
                  </a:cubicBezTo>
                  <a:cubicBezTo>
                    <a:pt x="1920096" y="677954"/>
                    <a:pt x="1909523" y="684336"/>
                    <a:pt x="1899332" y="691575"/>
                  </a:cubicBezTo>
                  <a:cubicBezTo>
                    <a:pt x="1899046" y="691861"/>
                    <a:pt x="1899617" y="692337"/>
                    <a:pt x="1899236" y="692432"/>
                  </a:cubicBezTo>
                  <a:cubicBezTo>
                    <a:pt x="1898951" y="692432"/>
                    <a:pt x="1898569" y="692337"/>
                    <a:pt x="1898379" y="692337"/>
                  </a:cubicBezTo>
                  <a:cubicBezTo>
                    <a:pt x="1843705" y="730723"/>
                    <a:pt x="1775411" y="742724"/>
                    <a:pt x="1710641" y="758345"/>
                  </a:cubicBezTo>
                  <a:cubicBezTo>
                    <a:pt x="1666922" y="768918"/>
                    <a:pt x="1625583" y="784158"/>
                    <a:pt x="1587864" y="809209"/>
                  </a:cubicBezTo>
                  <a:cubicBezTo>
                    <a:pt x="1549669" y="834545"/>
                    <a:pt x="1515950" y="865883"/>
                    <a:pt x="1485470" y="899982"/>
                  </a:cubicBezTo>
                  <a:cubicBezTo>
                    <a:pt x="1459753" y="928843"/>
                    <a:pt x="1434321" y="959132"/>
                    <a:pt x="1412414" y="991041"/>
                  </a:cubicBezTo>
                  <a:cubicBezTo>
                    <a:pt x="1386124" y="1029236"/>
                    <a:pt x="1354882" y="1064288"/>
                    <a:pt x="1325641" y="1100293"/>
                  </a:cubicBezTo>
                  <a:cubicBezTo>
                    <a:pt x="1262204" y="1178303"/>
                    <a:pt x="1198768" y="1256312"/>
                    <a:pt x="1135331" y="1334417"/>
                  </a:cubicBezTo>
                  <a:cubicBezTo>
                    <a:pt x="905684" y="1616929"/>
                    <a:pt x="675464" y="1898964"/>
                    <a:pt x="449245" y="2184143"/>
                  </a:cubicBezTo>
                  <a:cubicBezTo>
                    <a:pt x="375617" y="2276916"/>
                    <a:pt x="301989" y="2369785"/>
                    <a:pt x="231409" y="2464940"/>
                  </a:cubicBezTo>
                  <a:cubicBezTo>
                    <a:pt x="211692" y="2491610"/>
                    <a:pt x="191785" y="2518375"/>
                    <a:pt x="173878" y="2546283"/>
                  </a:cubicBezTo>
                  <a:cubicBezTo>
                    <a:pt x="169115" y="2553713"/>
                    <a:pt x="164162" y="2561333"/>
                    <a:pt x="160447" y="2569334"/>
                  </a:cubicBezTo>
                  <a:cubicBezTo>
                    <a:pt x="157590" y="2575430"/>
                    <a:pt x="159781" y="2577716"/>
                    <a:pt x="161114" y="2584955"/>
                  </a:cubicBezTo>
                  <a:cubicBezTo>
                    <a:pt x="163781" y="2600195"/>
                    <a:pt x="156066" y="2614387"/>
                    <a:pt x="148922" y="2627151"/>
                  </a:cubicBezTo>
                  <a:cubicBezTo>
                    <a:pt x="147779" y="2629151"/>
                    <a:pt x="145398" y="2629246"/>
                    <a:pt x="143588" y="2628389"/>
                  </a:cubicBezTo>
                  <a:cubicBezTo>
                    <a:pt x="92915" y="2604386"/>
                    <a:pt x="39861" y="2570001"/>
                    <a:pt x="999" y="2529234"/>
                  </a:cubicBezTo>
                  <a:cubicBezTo>
                    <a:pt x="-239" y="2527900"/>
                    <a:pt x="-239" y="2526090"/>
                    <a:pt x="523" y="2524566"/>
                  </a:cubicBezTo>
                  <a:cubicBezTo>
                    <a:pt x="14048" y="2497801"/>
                    <a:pt x="43004" y="2497896"/>
                    <a:pt x="63197" y="2479799"/>
                  </a:cubicBezTo>
                  <a:cubicBezTo>
                    <a:pt x="125395" y="2423982"/>
                    <a:pt x="177783" y="2355307"/>
                    <a:pt x="231123" y="2291299"/>
                  </a:cubicBezTo>
                  <a:cubicBezTo>
                    <a:pt x="331993" y="2170332"/>
                    <a:pt x="430672" y="2047554"/>
                    <a:pt x="529256" y="1924777"/>
                  </a:cubicBezTo>
                  <a:cubicBezTo>
                    <a:pt x="704039" y="1707131"/>
                    <a:pt x="879014" y="1489675"/>
                    <a:pt x="1053893" y="1272124"/>
                  </a:cubicBezTo>
                  <a:cubicBezTo>
                    <a:pt x="1054178" y="1271552"/>
                    <a:pt x="1053416" y="1270790"/>
                    <a:pt x="1054083" y="1270790"/>
                  </a:cubicBezTo>
                  <a:cubicBezTo>
                    <a:pt x="1054369" y="1270790"/>
                    <a:pt x="1054559" y="1270981"/>
                    <a:pt x="1054845" y="1270981"/>
                  </a:cubicBezTo>
                  <a:cubicBezTo>
                    <a:pt x="1083230" y="1235643"/>
                    <a:pt x="1111614" y="1200210"/>
                    <a:pt x="1140094" y="1164872"/>
                  </a:cubicBezTo>
                  <a:cubicBezTo>
                    <a:pt x="1140189" y="1164777"/>
                    <a:pt x="1139903" y="1164682"/>
                    <a:pt x="1139998" y="1164587"/>
                  </a:cubicBezTo>
                  <a:cubicBezTo>
                    <a:pt x="1140094" y="1164491"/>
                    <a:pt x="1140284" y="1164587"/>
                    <a:pt x="1140380" y="1164587"/>
                  </a:cubicBezTo>
                  <a:cubicBezTo>
                    <a:pt x="1170288" y="1127439"/>
                    <a:pt x="1200101" y="1090292"/>
                    <a:pt x="1229915" y="1053144"/>
                  </a:cubicBezTo>
                  <a:cubicBezTo>
                    <a:pt x="1230010" y="1052287"/>
                    <a:pt x="1230391" y="1052096"/>
                    <a:pt x="1231153" y="1051620"/>
                  </a:cubicBezTo>
                  <a:cubicBezTo>
                    <a:pt x="1263919" y="1011044"/>
                    <a:pt x="1296399" y="970277"/>
                    <a:pt x="1329165" y="929700"/>
                  </a:cubicBezTo>
                  <a:cubicBezTo>
                    <a:pt x="1390697" y="853500"/>
                    <a:pt x="1451847" y="772823"/>
                    <a:pt x="1531952" y="714721"/>
                  </a:cubicBezTo>
                  <a:cubicBezTo>
                    <a:pt x="1565480" y="690337"/>
                    <a:pt x="1603961" y="675573"/>
                    <a:pt x="1644157" y="666048"/>
                  </a:cubicBezTo>
                  <a:cubicBezTo>
                    <a:pt x="1684828" y="656428"/>
                    <a:pt x="1727501" y="653475"/>
                    <a:pt x="1767505" y="641283"/>
                  </a:cubicBezTo>
                  <a:cubicBezTo>
                    <a:pt x="1823322" y="624233"/>
                    <a:pt x="1869899" y="586514"/>
                    <a:pt x="1894664" y="533174"/>
                  </a:cubicBezTo>
                  <a:cubicBezTo>
                    <a:pt x="1919048" y="480692"/>
                    <a:pt x="1923239" y="419922"/>
                    <a:pt x="1912762" y="363439"/>
                  </a:cubicBezTo>
                  <a:cubicBezTo>
                    <a:pt x="1888949" y="234566"/>
                    <a:pt x="1781412" y="92453"/>
                    <a:pt x="1636918" y="101216"/>
                  </a:cubicBezTo>
                  <a:cubicBezTo>
                    <a:pt x="1538715" y="107216"/>
                    <a:pt x="1462324" y="172463"/>
                    <a:pt x="1400888" y="243614"/>
                  </a:cubicBezTo>
                  <a:cubicBezTo>
                    <a:pt x="1366694" y="283238"/>
                    <a:pt x="1332785" y="322958"/>
                    <a:pt x="1298114" y="362201"/>
                  </a:cubicBezTo>
                  <a:cubicBezTo>
                    <a:pt x="1266490" y="397919"/>
                    <a:pt x="1247155" y="438305"/>
                    <a:pt x="1231057" y="482882"/>
                  </a:cubicBezTo>
                  <a:cubicBezTo>
                    <a:pt x="1230962" y="483168"/>
                    <a:pt x="1230772" y="482597"/>
                    <a:pt x="1230581" y="482787"/>
                  </a:cubicBezTo>
                  <a:cubicBezTo>
                    <a:pt x="1223533" y="523364"/>
                    <a:pt x="1163811" y="473453"/>
                    <a:pt x="1150381" y="460499"/>
                  </a:cubicBezTo>
                  <a:cubicBezTo>
                    <a:pt x="1138189" y="448688"/>
                    <a:pt x="1107328" y="420875"/>
                    <a:pt x="1121901" y="400872"/>
                  </a:cubicBezTo>
                  <a:cubicBezTo>
                    <a:pt x="1132093" y="386966"/>
                    <a:pt x="1149905" y="384203"/>
                    <a:pt x="1163620" y="374774"/>
                  </a:cubicBezTo>
                  <a:cubicBezTo>
                    <a:pt x="1180765" y="362963"/>
                    <a:pt x="1195529" y="348104"/>
                    <a:pt x="1208864" y="332197"/>
                  </a:cubicBezTo>
                  <a:cubicBezTo>
                    <a:pt x="1259632" y="271713"/>
                    <a:pt x="1298780" y="201514"/>
                    <a:pt x="1355454" y="146269"/>
                  </a:cubicBezTo>
                  <a:cubicBezTo>
                    <a:pt x="1355549" y="146174"/>
                    <a:pt x="1355073" y="145983"/>
                    <a:pt x="1355359" y="145888"/>
                  </a:cubicBezTo>
                  <a:cubicBezTo>
                    <a:pt x="1355549" y="145793"/>
                    <a:pt x="1355740" y="145888"/>
                    <a:pt x="1355835" y="145888"/>
                  </a:cubicBezTo>
                  <a:cubicBezTo>
                    <a:pt x="1362788" y="139125"/>
                    <a:pt x="1368884" y="131791"/>
                    <a:pt x="1376409" y="125600"/>
                  </a:cubicBezTo>
                  <a:cubicBezTo>
                    <a:pt x="1440607" y="72736"/>
                    <a:pt x="1514426" y="20348"/>
                    <a:pt x="1598056" y="5680"/>
                  </a:cubicBezTo>
                  <a:cubicBezTo>
                    <a:pt x="1619011" y="2060"/>
                    <a:pt x="1640252" y="1394"/>
                    <a:pt x="1661397" y="2060"/>
                  </a:cubicBezTo>
                  <a:cubicBezTo>
                    <a:pt x="1661969" y="346"/>
                    <a:pt x="1663493" y="-892"/>
                    <a:pt x="1665112" y="822"/>
                  </a:cubicBezTo>
                  <a:cubicBezTo>
                    <a:pt x="1665493" y="1203"/>
                    <a:pt x="1665683" y="1965"/>
                    <a:pt x="1666064" y="2441"/>
                  </a:cubicBezTo>
                  <a:cubicBezTo>
                    <a:pt x="1710736" y="4727"/>
                    <a:pt x="1754933" y="15967"/>
                    <a:pt x="1794080" y="38446"/>
                  </a:cubicBezTo>
                  <a:cubicBezTo>
                    <a:pt x="1894664" y="95977"/>
                    <a:pt x="1960387" y="203705"/>
                    <a:pt x="1990010" y="314385"/>
                  </a:cubicBezTo>
                  <a:cubicBezTo>
                    <a:pt x="1990010" y="314480"/>
                    <a:pt x="1990105" y="314385"/>
                    <a:pt x="1990105" y="314385"/>
                  </a:cubicBezTo>
                  <a:cubicBezTo>
                    <a:pt x="1990105" y="314385"/>
                    <a:pt x="1990105" y="314480"/>
                    <a:pt x="1990010" y="314480"/>
                  </a:cubicBezTo>
                  <a:cubicBezTo>
                    <a:pt x="1991819" y="321243"/>
                    <a:pt x="1994962" y="327911"/>
                    <a:pt x="1996391" y="334769"/>
                  </a:cubicBezTo>
                  <a:cubicBezTo>
                    <a:pt x="2009917" y="392871"/>
                    <a:pt x="2013441" y="456974"/>
                    <a:pt x="2002392" y="517363"/>
                  </a:cubicBezTo>
                  <a:close/>
                </a:path>
              </a:pathLst>
            </a:custGeom>
            <a:solidFill>
              <a:srgbClr val="1A171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737" name="Freeform: Shape 1736">
              <a:extLst>
                <a:ext uri="{FF2B5EF4-FFF2-40B4-BE49-F238E27FC236}">
                  <a16:creationId xmlns:a16="http://schemas.microsoft.com/office/drawing/2014/main" id="{A3C8910A-A821-4739-9D2F-894A474CBC46}"/>
                </a:ext>
              </a:extLst>
            </p:cNvPr>
            <p:cNvSpPr/>
            <p:nvPr/>
          </p:nvSpPr>
          <p:spPr>
            <a:xfrm>
              <a:off x="7254144" y="2280189"/>
              <a:ext cx="90677" cy="105727"/>
            </a:xfrm>
            <a:custGeom>
              <a:avLst/>
              <a:gdLst>
                <a:gd name="connsiteX0" fmla="*/ 80010 w 90677"/>
                <a:gd name="connsiteY0" fmla="*/ 91821 h 105727"/>
                <a:gd name="connsiteX1" fmla="*/ 90678 w 90677"/>
                <a:gd name="connsiteY1" fmla="*/ 79343 h 105727"/>
                <a:gd name="connsiteX2" fmla="*/ 62770 w 90677"/>
                <a:gd name="connsiteY2" fmla="*/ 0 h 105727"/>
                <a:gd name="connsiteX3" fmla="*/ 0 w 90677"/>
                <a:gd name="connsiteY3" fmla="*/ 42101 h 105727"/>
                <a:gd name="connsiteX4" fmla="*/ 19050 w 90677"/>
                <a:gd name="connsiteY4" fmla="*/ 94107 h 105727"/>
                <a:gd name="connsiteX5" fmla="*/ 21527 w 90677"/>
                <a:gd name="connsiteY5" fmla="*/ 105728 h 105727"/>
                <a:gd name="connsiteX6" fmla="*/ 59055 w 90677"/>
                <a:gd name="connsiteY6" fmla="*/ 102203 h 105727"/>
                <a:gd name="connsiteX7" fmla="*/ 80010 w 90677"/>
                <a:gd name="connsiteY7" fmla="*/ 91821 h 105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0677" h="105727">
                  <a:moveTo>
                    <a:pt x="80010" y="91821"/>
                  </a:moveTo>
                  <a:cubicBezTo>
                    <a:pt x="84011" y="87916"/>
                    <a:pt x="87059" y="83439"/>
                    <a:pt x="90678" y="79343"/>
                  </a:cubicBezTo>
                  <a:cubicBezTo>
                    <a:pt x="83439" y="52673"/>
                    <a:pt x="74295" y="26003"/>
                    <a:pt x="62770" y="0"/>
                  </a:cubicBezTo>
                  <a:cubicBezTo>
                    <a:pt x="60293" y="30671"/>
                    <a:pt x="29909" y="46958"/>
                    <a:pt x="0" y="42101"/>
                  </a:cubicBezTo>
                  <a:cubicBezTo>
                    <a:pt x="7620" y="59150"/>
                    <a:pt x="14288" y="76581"/>
                    <a:pt x="19050" y="94107"/>
                  </a:cubicBezTo>
                  <a:cubicBezTo>
                    <a:pt x="20098" y="97917"/>
                    <a:pt x="20574" y="101822"/>
                    <a:pt x="21527" y="105728"/>
                  </a:cubicBezTo>
                  <a:cubicBezTo>
                    <a:pt x="34004" y="104584"/>
                    <a:pt x="46768" y="105347"/>
                    <a:pt x="59055" y="102203"/>
                  </a:cubicBezTo>
                  <a:cubicBezTo>
                    <a:pt x="66580" y="100203"/>
                    <a:pt x="74295" y="97346"/>
                    <a:pt x="80010" y="91821"/>
                  </a:cubicBezTo>
                  <a:close/>
                </a:path>
              </a:pathLst>
            </a:custGeom>
            <a:solidFill>
              <a:srgbClr val="164B6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738" name="Freeform: Shape 1737">
              <a:extLst>
                <a:ext uri="{FF2B5EF4-FFF2-40B4-BE49-F238E27FC236}">
                  <a16:creationId xmlns:a16="http://schemas.microsoft.com/office/drawing/2014/main" id="{8CA06A66-BA70-409A-BFD1-00EBBC4B833E}"/>
                </a:ext>
              </a:extLst>
            </p:cNvPr>
            <p:cNvSpPr/>
            <p:nvPr/>
          </p:nvSpPr>
          <p:spPr>
            <a:xfrm>
              <a:off x="5411914" y="4439125"/>
              <a:ext cx="173069" cy="174498"/>
            </a:xfrm>
            <a:custGeom>
              <a:avLst/>
              <a:gdLst>
                <a:gd name="connsiteX0" fmla="*/ 100489 w 173069"/>
                <a:gd name="connsiteY0" fmla="*/ 0 h 174498"/>
                <a:gd name="connsiteX1" fmla="*/ 34766 w 173069"/>
                <a:gd name="connsiteY1" fmla="*/ 72581 h 174498"/>
                <a:gd name="connsiteX2" fmla="*/ 0 w 173069"/>
                <a:gd name="connsiteY2" fmla="*/ 102299 h 174498"/>
                <a:gd name="connsiteX3" fmla="*/ 100298 w 173069"/>
                <a:gd name="connsiteY3" fmla="*/ 174498 h 174498"/>
                <a:gd name="connsiteX4" fmla="*/ 102679 w 173069"/>
                <a:gd name="connsiteY4" fmla="*/ 168783 h 174498"/>
                <a:gd name="connsiteX5" fmla="*/ 115824 w 173069"/>
                <a:gd name="connsiteY5" fmla="*/ 146400 h 174498"/>
                <a:gd name="connsiteX6" fmla="*/ 170402 w 173069"/>
                <a:gd name="connsiteY6" fmla="*/ 69152 h 174498"/>
                <a:gd name="connsiteX7" fmla="*/ 173069 w 173069"/>
                <a:gd name="connsiteY7" fmla="*/ 65818 h 174498"/>
                <a:gd name="connsiteX8" fmla="*/ 100489 w 173069"/>
                <a:gd name="connsiteY8" fmla="*/ 0 h 1744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3069" h="174498">
                  <a:moveTo>
                    <a:pt x="100489" y="0"/>
                  </a:moveTo>
                  <a:cubicBezTo>
                    <a:pt x="78962" y="24575"/>
                    <a:pt x="57626" y="49435"/>
                    <a:pt x="34766" y="72581"/>
                  </a:cubicBezTo>
                  <a:cubicBezTo>
                    <a:pt x="26670" y="80772"/>
                    <a:pt x="13049" y="97536"/>
                    <a:pt x="0" y="102299"/>
                  </a:cubicBezTo>
                  <a:cubicBezTo>
                    <a:pt x="36671" y="120206"/>
                    <a:pt x="73247" y="143923"/>
                    <a:pt x="100298" y="174498"/>
                  </a:cubicBezTo>
                  <a:cubicBezTo>
                    <a:pt x="101060" y="172593"/>
                    <a:pt x="101822" y="170688"/>
                    <a:pt x="102679" y="168783"/>
                  </a:cubicBezTo>
                  <a:cubicBezTo>
                    <a:pt x="106490" y="161068"/>
                    <a:pt x="111157" y="153638"/>
                    <a:pt x="115824" y="146400"/>
                  </a:cubicBezTo>
                  <a:cubicBezTo>
                    <a:pt x="132874" y="119920"/>
                    <a:pt x="151638" y="94488"/>
                    <a:pt x="170402" y="69152"/>
                  </a:cubicBezTo>
                  <a:cubicBezTo>
                    <a:pt x="171260" y="68009"/>
                    <a:pt x="172212" y="66961"/>
                    <a:pt x="173069" y="65818"/>
                  </a:cubicBezTo>
                  <a:cubicBezTo>
                    <a:pt x="163544" y="28670"/>
                    <a:pt x="140589" y="2000"/>
                    <a:pt x="100489" y="0"/>
                  </a:cubicBezTo>
                  <a:close/>
                </a:path>
              </a:pathLst>
            </a:custGeom>
            <a:solidFill>
              <a:srgbClr val="164B6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739" name="Freeform: Shape 1738">
              <a:extLst>
                <a:ext uri="{FF2B5EF4-FFF2-40B4-BE49-F238E27FC236}">
                  <a16:creationId xmlns:a16="http://schemas.microsoft.com/office/drawing/2014/main" id="{56AC3CF5-1168-40FB-B090-82E0603A33EC}"/>
                </a:ext>
              </a:extLst>
            </p:cNvPr>
            <p:cNvSpPr/>
            <p:nvPr/>
          </p:nvSpPr>
          <p:spPr>
            <a:xfrm>
              <a:off x="5369454" y="4542757"/>
              <a:ext cx="144728" cy="120300"/>
            </a:xfrm>
            <a:custGeom>
              <a:avLst/>
              <a:gdLst>
                <a:gd name="connsiteX0" fmla="*/ 142567 w 144728"/>
                <a:gd name="connsiteY0" fmla="*/ 75629 h 120300"/>
                <a:gd name="connsiteX1" fmla="*/ 91037 w 144728"/>
                <a:gd name="connsiteY1" fmla="*/ 31718 h 120300"/>
                <a:gd name="connsiteX2" fmla="*/ 38840 w 144728"/>
                <a:gd name="connsiteY2" fmla="*/ 0 h 120300"/>
                <a:gd name="connsiteX3" fmla="*/ 37792 w 144728"/>
                <a:gd name="connsiteY3" fmla="*/ 381 h 120300"/>
                <a:gd name="connsiteX4" fmla="*/ 1597 w 144728"/>
                <a:gd name="connsiteY4" fmla="*/ 28766 h 120300"/>
                <a:gd name="connsiteX5" fmla="*/ 41030 w 144728"/>
                <a:gd name="connsiteY5" fmla="*/ 61532 h 120300"/>
                <a:gd name="connsiteX6" fmla="*/ 134756 w 144728"/>
                <a:gd name="connsiteY6" fmla="*/ 120301 h 120300"/>
                <a:gd name="connsiteX7" fmla="*/ 143424 w 144728"/>
                <a:gd name="connsiteY7" fmla="*/ 81725 h 120300"/>
                <a:gd name="connsiteX8" fmla="*/ 142567 w 144728"/>
                <a:gd name="connsiteY8" fmla="*/ 75629 h 120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4728" h="120300">
                  <a:moveTo>
                    <a:pt x="142567" y="75629"/>
                  </a:moveTo>
                  <a:cubicBezTo>
                    <a:pt x="125898" y="60198"/>
                    <a:pt x="109801" y="44672"/>
                    <a:pt x="91037" y="31718"/>
                  </a:cubicBezTo>
                  <a:cubicBezTo>
                    <a:pt x="74273" y="20098"/>
                    <a:pt x="56461" y="10192"/>
                    <a:pt x="38840" y="0"/>
                  </a:cubicBezTo>
                  <a:cubicBezTo>
                    <a:pt x="38459" y="95"/>
                    <a:pt x="38173" y="381"/>
                    <a:pt x="37792" y="381"/>
                  </a:cubicBezTo>
                  <a:cubicBezTo>
                    <a:pt x="30077" y="1238"/>
                    <a:pt x="-8214" y="19336"/>
                    <a:pt x="1597" y="28766"/>
                  </a:cubicBezTo>
                  <a:cubicBezTo>
                    <a:pt x="13884" y="40672"/>
                    <a:pt x="27314" y="51435"/>
                    <a:pt x="41030" y="61532"/>
                  </a:cubicBezTo>
                  <a:cubicBezTo>
                    <a:pt x="70558" y="83439"/>
                    <a:pt x="101609" y="104108"/>
                    <a:pt x="134756" y="120301"/>
                  </a:cubicBezTo>
                  <a:cubicBezTo>
                    <a:pt x="141233" y="108395"/>
                    <a:pt x="147520" y="95726"/>
                    <a:pt x="143424" y="81725"/>
                  </a:cubicBezTo>
                  <a:cubicBezTo>
                    <a:pt x="142757" y="79248"/>
                    <a:pt x="142757" y="77534"/>
                    <a:pt x="142567" y="75629"/>
                  </a:cubicBezTo>
                  <a:close/>
                </a:path>
              </a:pathLst>
            </a:custGeom>
            <a:solidFill>
              <a:srgbClr val="F8B33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740" name="Freeform: Shape 1739">
              <a:extLst>
                <a:ext uri="{FF2B5EF4-FFF2-40B4-BE49-F238E27FC236}">
                  <a16:creationId xmlns:a16="http://schemas.microsoft.com/office/drawing/2014/main" id="{6D5FBE08-A3FD-4360-AF14-C6C4A00487FA}"/>
                </a:ext>
              </a:extLst>
            </p:cNvPr>
            <p:cNvSpPr/>
            <p:nvPr/>
          </p:nvSpPr>
          <p:spPr>
            <a:xfrm>
              <a:off x="7213853" y="2197131"/>
              <a:ext cx="99631" cy="121527"/>
            </a:xfrm>
            <a:custGeom>
              <a:avLst/>
              <a:gdLst>
                <a:gd name="connsiteX0" fmla="*/ 99632 w 99631"/>
                <a:gd name="connsiteY0" fmla="*/ 76010 h 121527"/>
                <a:gd name="connsiteX1" fmla="*/ 56483 w 99631"/>
                <a:gd name="connsiteY1" fmla="*/ 0 h 121527"/>
                <a:gd name="connsiteX2" fmla="*/ 0 w 99631"/>
                <a:gd name="connsiteY2" fmla="*/ 56483 h 121527"/>
                <a:gd name="connsiteX3" fmla="*/ 38481 w 99631"/>
                <a:gd name="connsiteY3" fmla="*/ 121444 h 121527"/>
                <a:gd name="connsiteX4" fmla="*/ 99632 w 99631"/>
                <a:gd name="connsiteY4" fmla="*/ 76010 h 1215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9631" h="121527">
                  <a:moveTo>
                    <a:pt x="99632" y="76010"/>
                  </a:moveTo>
                  <a:cubicBezTo>
                    <a:pt x="87440" y="49530"/>
                    <a:pt x="73247" y="23813"/>
                    <a:pt x="56483" y="0"/>
                  </a:cubicBezTo>
                  <a:cubicBezTo>
                    <a:pt x="70485" y="31337"/>
                    <a:pt x="30194" y="58674"/>
                    <a:pt x="0" y="56483"/>
                  </a:cubicBezTo>
                  <a:cubicBezTo>
                    <a:pt x="15145" y="76771"/>
                    <a:pt x="28004" y="98679"/>
                    <a:pt x="38481" y="121444"/>
                  </a:cubicBezTo>
                  <a:cubicBezTo>
                    <a:pt x="68866" y="122682"/>
                    <a:pt x="99251" y="110395"/>
                    <a:pt x="99632" y="76010"/>
                  </a:cubicBezTo>
                  <a:close/>
                </a:path>
              </a:pathLst>
            </a:custGeom>
            <a:solidFill>
              <a:srgbClr val="F8B33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741" name="Freeform: Shape 1740">
              <a:extLst>
                <a:ext uri="{FF2B5EF4-FFF2-40B4-BE49-F238E27FC236}">
                  <a16:creationId xmlns:a16="http://schemas.microsoft.com/office/drawing/2014/main" id="{3DF9E1CC-E8CC-42FF-A982-D7879F4C73DE}"/>
                </a:ext>
              </a:extLst>
            </p:cNvPr>
            <p:cNvSpPr/>
            <p:nvPr/>
          </p:nvSpPr>
          <p:spPr>
            <a:xfrm>
              <a:off x="5516974" y="4288059"/>
              <a:ext cx="186499" cy="211264"/>
            </a:xfrm>
            <a:custGeom>
              <a:avLst/>
              <a:gdLst>
                <a:gd name="connsiteX0" fmla="*/ 166306 w 186499"/>
                <a:gd name="connsiteY0" fmla="*/ 18955 h 211264"/>
                <a:gd name="connsiteX1" fmla="*/ 123158 w 186499"/>
                <a:gd name="connsiteY1" fmla="*/ 0 h 211264"/>
                <a:gd name="connsiteX2" fmla="*/ 122206 w 186499"/>
                <a:gd name="connsiteY2" fmla="*/ 1143 h 211264"/>
                <a:gd name="connsiteX3" fmla="*/ 0 w 186499"/>
                <a:gd name="connsiteY3" fmla="*/ 146018 h 211264"/>
                <a:gd name="connsiteX4" fmla="*/ 72295 w 186499"/>
                <a:gd name="connsiteY4" fmla="*/ 211264 h 211264"/>
                <a:gd name="connsiteX5" fmla="*/ 186500 w 186499"/>
                <a:gd name="connsiteY5" fmla="*/ 63722 h 211264"/>
                <a:gd name="connsiteX6" fmla="*/ 186119 w 186499"/>
                <a:gd name="connsiteY6" fmla="*/ 63722 h 211264"/>
                <a:gd name="connsiteX7" fmla="*/ 166306 w 186499"/>
                <a:gd name="connsiteY7" fmla="*/ 18955 h 2112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6499" h="211264">
                  <a:moveTo>
                    <a:pt x="166306" y="18955"/>
                  </a:moveTo>
                  <a:cubicBezTo>
                    <a:pt x="154305" y="7334"/>
                    <a:pt x="139637" y="1429"/>
                    <a:pt x="123158" y="0"/>
                  </a:cubicBezTo>
                  <a:cubicBezTo>
                    <a:pt x="122873" y="381"/>
                    <a:pt x="122492" y="762"/>
                    <a:pt x="122206" y="1143"/>
                  </a:cubicBezTo>
                  <a:cubicBezTo>
                    <a:pt x="82201" y="49721"/>
                    <a:pt x="41624" y="98393"/>
                    <a:pt x="0" y="146018"/>
                  </a:cubicBezTo>
                  <a:cubicBezTo>
                    <a:pt x="36195" y="145732"/>
                    <a:pt x="68580" y="175070"/>
                    <a:pt x="72295" y="211264"/>
                  </a:cubicBezTo>
                  <a:cubicBezTo>
                    <a:pt x="109442" y="161354"/>
                    <a:pt x="148209" y="112681"/>
                    <a:pt x="186500" y="63722"/>
                  </a:cubicBezTo>
                  <a:cubicBezTo>
                    <a:pt x="186404" y="63532"/>
                    <a:pt x="186214" y="63817"/>
                    <a:pt x="186119" y="63722"/>
                  </a:cubicBezTo>
                  <a:cubicBezTo>
                    <a:pt x="181546" y="47054"/>
                    <a:pt x="179546" y="31718"/>
                    <a:pt x="166306" y="18955"/>
                  </a:cubicBezTo>
                  <a:close/>
                </a:path>
              </a:pathLst>
            </a:custGeom>
            <a:solidFill>
              <a:srgbClr val="F8B33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742" name="Freeform: Shape 1741">
              <a:extLst>
                <a:ext uri="{FF2B5EF4-FFF2-40B4-BE49-F238E27FC236}">
                  <a16:creationId xmlns:a16="http://schemas.microsoft.com/office/drawing/2014/main" id="{F4BEF0F9-5FFA-4B73-B2A3-CEF052469929}"/>
                </a:ext>
              </a:extLst>
            </p:cNvPr>
            <p:cNvSpPr/>
            <p:nvPr/>
          </p:nvSpPr>
          <p:spPr>
            <a:xfrm>
              <a:off x="7104125" y="2069972"/>
              <a:ext cx="111442" cy="132588"/>
            </a:xfrm>
            <a:custGeom>
              <a:avLst/>
              <a:gdLst>
                <a:gd name="connsiteX0" fmla="*/ 98298 w 111442"/>
                <a:gd name="connsiteY0" fmla="*/ 109538 h 132588"/>
                <a:gd name="connsiteX1" fmla="*/ 109728 w 111442"/>
                <a:gd name="connsiteY1" fmla="*/ 66484 h 132588"/>
                <a:gd name="connsiteX2" fmla="*/ 111443 w 111442"/>
                <a:gd name="connsiteY2" fmla="*/ 66294 h 132588"/>
                <a:gd name="connsiteX3" fmla="*/ 22670 w 111442"/>
                <a:gd name="connsiteY3" fmla="*/ 4477 h 132588"/>
                <a:gd name="connsiteX4" fmla="*/ 8668 w 111442"/>
                <a:gd name="connsiteY4" fmla="*/ 0 h 132588"/>
                <a:gd name="connsiteX5" fmla="*/ 0 w 111442"/>
                <a:gd name="connsiteY5" fmla="*/ 90773 h 132588"/>
                <a:gd name="connsiteX6" fmla="*/ 62770 w 111442"/>
                <a:gd name="connsiteY6" fmla="*/ 132588 h 132588"/>
                <a:gd name="connsiteX7" fmla="*/ 98298 w 111442"/>
                <a:gd name="connsiteY7" fmla="*/ 109538 h 1325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1442" h="132588">
                  <a:moveTo>
                    <a:pt x="98298" y="109538"/>
                  </a:moveTo>
                  <a:cubicBezTo>
                    <a:pt x="107442" y="95441"/>
                    <a:pt x="107347" y="82391"/>
                    <a:pt x="109728" y="66484"/>
                  </a:cubicBezTo>
                  <a:cubicBezTo>
                    <a:pt x="109919" y="65532"/>
                    <a:pt x="110680" y="66389"/>
                    <a:pt x="111443" y="66294"/>
                  </a:cubicBezTo>
                  <a:cubicBezTo>
                    <a:pt x="85058" y="41339"/>
                    <a:pt x="56293" y="19241"/>
                    <a:pt x="22670" y="4477"/>
                  </a:cubicBezTo>
                  <a:cubicBezTo>
                    <a:pt x="18097" y="2477"/>
                    <a:pt x="13240" y="1810"/>
                    <a:pt x="8668" y="0"/>
                  </a:cubicBezTo>
                  <a:cubicBezTo>
                    <a:pt x="20193" y="28956"/>
                    <a:pt x="23051" y="67723"/>
                    <a:pt x="0" y="90773"/>
                  </a:cubicBezTo>
                  <a:cubicBezTo>
                    <a:pt x="22670" y="101537"/>
                    <a:pt x="43625" y="115824"/>
                    <a:pt x="62770" y="132588"/>
                  </a:cubicBezTo>
                  <a:cubicBezTo>
                    <a:pt x="76581" y="128588"/>
                    <a:pt x="90297" y="121920"/>
                    <a:pt x="98298" y="109538"/>
                  </a:cubicBezTo>
                  <a:close/>
                </a:path>
              </a:pathLst>
            </a:custGeom>
            <a:solidFill>
              <a:srgbClr val="F8B33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743" name="Freeform: Shape 1742">
              <a:extLst>
                <a:ext uri="{FF2B5EF4-FFF2-40B4-BE49-F238E27FC236}">
                  <a16:creationId xmlns:a16="http://schemas.microsoft.com/office/drawing/2014/main" id="{219A8D94-B579-4020-A65A-747116400BCE}"/>
                </a:ext>
              </a:extLst>
            </p:cNvPr>
            <p:cNvSpPr/>
            <p:nvPr/>
          </p:nvSpPr>
          <p:spPr>
            <a:xfrm>
              <a:off x="5739383" y="4020311"/>
              <a:ext cx="180022" cy="200120"/>
            </a:xfrm>
            <a:custGeom>
              <a:avLst/>
              <a:gdLst>
                <a:gd name="connsiteX0" fmla="*/ 163354 w 180022"/>
                <a:gd name="connsiteY0" fmla="*/ 17240 h 200120"/>
                <a:gd name="connsiteX1" fmla="*/ 117729 w 180022"/>
                <a:gd name="connsiteY1" fmla="*/ 0 h 200120"/>
                <a:gd name="connsiteX2" fmla="*/ 0 w 180022"/>
                <a:gd name="connsiteY2" fmla="*/ 145161 h 200120"/>
                <a:gd name="connsiteX3" fmla="*/ 66294 w 180022"/>
                <a:gd name="connsiteY3" fmla="*/ 200120 h 200120"/>
                <a:gd name="connsiteX4" fmla="*/ 180023 w 180022"/>
                <a:gd name="connsiteY4" fmla="*/ 59150 h 200120"/>
                <a:gd name="connsiteX5" fmla="*/ 179165 w 180022"/>
                <a:gd name="connsiteY5" fmla="*/ 59055 h 200120"/>
                <a:gd name="connsiteX6" fmla="*/ 163354 w 180022"/>
                <a:gd name="connsiteY6" fmla="*/ 17240 h 2001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0022" h="200120">
                  <a:moveTo>
                    <a:pt x="163354" y="17240"/>
                  </a:moveTo>
                  <a:cubicBezTo>
                    <a:pt x="150590" y="6001"/>
                    <a:pt x="134588" y="571"/>
                    <a:pt x="117729" y="0"/>
                  </a:cubicBezTo>
                  <a:cubicBezTo>
                    <a:pt x="78581" y="48482"/>
                    <a:pt x="39433" y="96869"/>
                    <a:pt x="0" y="145161"/>
                  </a:cubicBezTo>
                  <a:cubicBezTo>
                    <a:pt x="31623" y="151829"/>
                    <a:pt x="63341" y="164783"/>
                    <a:pt x="66294" y="200120"/>
                  </a:cubicBezTo>
                  <a:cubicBezTo>
                    <a:pt x="103823" y="152781"/>
                    <a:pt x="142304" y="106299"/>
                    <a:pt x="180023" y="59150"/>
                  </a:cubicBezTo>
                  <a:cubicBezTo>
                    <a:pt x="179832" y="58864"/>
                    <a:pt x="179261" y="59341"/>
                    <a:pt x="179165" y="59055"/>
                  </a:cubicBezTo>
                  <a:cubicBezTo>
                    <a:pt x="176594" y="42672"/>
                    <a:pt x="177070" y="29242"/>
                    <a:pt x="163354" y="17240"/>
                  </a:cubicBezTo>
                  <a:close/>
                </a:path>
              </a:pathLst>
            </a:custGeom>
            <a:solidFill>
              <a:srgbClr val="F8B33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744" name="Freeform: Shape 1743">
              <a:extLst>
                <a:ext uri="{FF2B5EF4-FFF2-40B4-BE49-F238E27FC236}">
                  <a16:creationId xmlns:a16="http://schemas.microsoft.com/office/drawing/2014/main" id="{8144171E-3B5E-417B-A463-A6B887A54CE4}"/>
                </a:ext>
              </a:extLst>
            </p:cNvPr>
            <p:cNvSpPr/>
            <p:nvPr/>
          </p:nvSpPr>
          <p:spPr>
            <a:xfrm>
              <a:off x="5644609" y="4171187"/>
              <a:ext cx="156019" cy="174402"/>
            </a:xfrm>
            <a:custGeom>
              <a:avLst/>
              <a:gdLst>
                <a:gd name="connsiteX0" fmla="*/ 90202 w 156019"/>
                <a:gd name="connsiteY0" fmla="*/ 0 h 174402"/>
                <a:gd name="connsiteX1" fmla="*/ 0 w 156019"/>
                <a:gd name="connsiteY1" fmla="*/ 111347 h 174402"/>
                <a:gd name="connsiteX2" fmla="*/ 63627 w 156019"/>
                <a:gd name="connsiteY2" fmla="*/ 174403 h 174402"/>
                <a:gd name="connsiteX3" fmla="*/ 144875 w 156019"/>
                <a:gd name="connsiteY3" fmla="*/ 69437 h 174402"/>
                <a:gd name="connsiteX4" fmla="*/ 156019 w 156019"/>
                <a:gd name="connsiteY4" fmla="*/ 55626 h 174402"/>
                <a:gd name="connsiteX5" fmla="*/ 154591 w 156019"/>
                <a:gd name="connsiteY5" fmla="*/ 54292 h 174402"/>
                <a:gd name="connsiteX6" fmla="*/ 90202 w 156019"/>
                <a:gd name="connsiteY6" fmla="*/ 0 h 174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6019" h="174402">
                  <a:moveTo>
                    <a:pt x="90202" y="0"/>
                  </a:moveTo>
                  <a:cubicBezTo>
                    <a:pt x="60008" y="37052"/>
                    <a:pt x="30290" y="74486"/>
                    <a:pt x="0" y="111347"/>
                  </a:cubicBezTo>
                  <a:cubicBezTo>
                    <a:pt x="31528" y="113538"/>
                    <a:pt x="64675" y="140970"/>
                    <a:pt x="63627" y="174403"/>
                  </a:cubicBezTo>
                  <a:cubicBezTo>
                    <a:pt x="90964" y="139541"/>
                    <a:pt x="117443" y="104108"/>
                    <a:pt x="144875" y="69437"/>
                  </a:cubicBezTo>
                  <a:cubicBezTo>
                    <a:pt x="148590" y="64865"/>
                    <a:pt x="152305" y="60293"/>
                    <a:pt x="156019" y="55626"/>
                  </a:cubicBezTo>
                  <a:cubicBezTo>
                    <a:pt x="155638" y="55054"/>
                    <a:pt x="154686" y="55150"/>
                    <a:pt x="154591" y="54292"/>
                  </a:cubicBezTo>
                  <a:cubicBezTo>
                    <a:pt x="151543" y="17145"/>
                    <a:pt x="120777" y="8858"/>
                    <a:pt x="90202" y="0"/>
                  </a:cubicBezTo>
                  <a:close/>
                </a:path>
              </a:pathLst>
            </a:custGeom>
            <a:solidFill>
              <a:srgbClr val="164B6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745" name="Freeform: Shape 1744">
              <a:extLst>
                <a:ext uri="{FF2B5EF4-FFF2-40B4-BE49-F238E27FC236}">
                  <a16:creationId xmlns:a16="http://schemas.microsoft.com/office/drawing/2014/main" id="{F09E5F6E-14E0-4D24-93B2-C77C18BA0F5B}"/>
                </a:ext>
              </a:extLst>
            </p:cNvPr>
            <p:cNvSpPr/>
            <p:nvPr/>
          </p:nvSpPr>
          <p:spPr>
            <a:xfrm>
              <a:off x="6589775" y="2268930"/>
              <a:ext cx="130302" cy="136416"/>
            </a:xfrm>
            <a:custGeom>
              <a:avLst/>
              <a:gdLst>
                <a:gd name="connsiteX0" fmla="*/ 65151 w 130302"/>
                <a:gd name="connsiteY0" fmla="*/ 1829 h 136416"/>
                <a:gd name="connsiteX1" fmla="*/ 64675 w 130302"/>
                <a:gd name="connsiteY1" fmla="*/ 686 h 136416"/>
                <a:gd name="connsiteX2" fmla="*/ 5239 w 130302"/>
                <a:gd name="connsiteY2" fmla="*/ 82410 h 136416"/>
                <a:gd name="connsiteX3" fmla="*/ 0 w 130302"/>
                <a:gd name="connsiteY3" fmla="*/ 88792 h 136416"/>
                <a:gd name="connsiteX4" fmla="*/ 62294 w 130302"/>
                <a:gd name="connsiteY4" fmla="*/ 136417 h 136416"/>
                <a:gd name="connsiteX5" fmla="*/ 130302 w 130302"/>
                <a:gd name="connsiteY5" fmla="*/ 56883 h 136416"/>
                <a:gd name="connsiteX6" fmla="*/ 65151 w 130302"/>
                <a:gd name="connsiteY6" fmla="*/ 1829 h 1364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0302" h="136416">
                  <a:moveTo>
                    <a:pt x="65151" y="1829"/>
                  </a:moveTo>
                  <a:cubicBezTo>
                    <a:pt x="64484" y="2019"/>
                    <a:pt x="65056" y="1162"/>
                    <a:pt x="64675" y="686"/>
                  </a:cubicBezTo>
                  <a:cubicBezTo>
                    <a:pt x="44863" y="27832"/>
                    <a:pt x="25622" y="55550"/>
                    <a:pt x="5239" y="82410"/>
                  </a:cubicBezTo>
                  <a:cubicBezTo>
                    <a:pt x="3620" y="84506"/>
                    <a:pt x="1619" y="86601"/>
                    <a:pt x="0" y="88792"/>
                  </a:cubicBezTo>
                  <a:cubicBezTo>
                    <a:pt x="28099" y="94602"/>
                    <a:pt x="48673" y="111176"/>
                    <a:pt x="62294" y="136417"/>
                  </a:cubicBezTo>
                  <a:cubicBezTo>
                    <a:pt x="85154" y="110033"/>
                    <a:pt x="107728" y="83458"/>
                    <a:pt x="130302" y="56883"/>
                  </a:cubicBezTo>
                  <a:cubicBezTo>
                    <a:pt x="118682" y="32404"/>
                    <a:pt x="99536" y="-9220"/>
                    <a:pt x="65151" y="1829"/>
                  </a:cubicBezTo>
                  <a:close/>
                </a:path>
              </a:pathLst>
            </a:custGeom>
            <a:solidFill>
              <a:srgbClr val="F8B33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746" name="Freeform: Shape 1745">
              <a:extLst>
                <a:ext uri="{FF2B5EF4-FFF2-40B4-BE49-F238E27FC236}">
                  <a16:creationId xmlns:a16="http://schemas.microsoft.com/office/drawing/2014/main" id="{1008FD36-3387-4E5F-9737-654DB7D0C5F2}"/>
                </a:ext>
              </a:extLst>
            </p:cNvPr>
            <p:cNvSpPr/>
            <p:nvPr/>
          </p:nvSpPr>
          <p:spPr>
            <a:xfrm>
              <a:off x="5861112" y="3896006"/>
              <a:ext cx="163449" cy="178693"/>
            </a:xfrm>
            <a:custGeom>
              <a:avLst/>
              <a:gdLst>
                <a:gd name="connsiteX0" fmla="*/ 96774 w 163449"/>
                <a:gd name="connsiteY0" fmla="*/ 4 h 178693"/>
                <a:gd name="connsiteX1" fmla="*/ 0 w 163449"/>
                <a:gd name="connsiteY1" fmla="*/ 119352 h 178693"/>
                <a:gd name="connsiteX2" fmla="*/ 49340 w 163449"/>
                <a:gd name="connsiteY2" fmla="*/ 139069 h 178693"/>
                <a:gd name="connsiteX3" fmla="*/ 62294 w 163449"/>
                <a:gd name="connsiteY3" fmla="*/ 178693 h 178693"/>
                <a:gd name="connsiteX4" fmla="*/ 163449 w 163449"/>
                <a:gd name="connsiteY4" fmla="*/ 53344 h 178693"/>
                <a:gd name="connsiteX5" fmla="*/ 162401 w 163449"/>
                <a:gd name="connsiteY5" fmla="*/ 52296 h 178693"/>
                <a:gd name="connsiteX6" fmla="*/ 96774 w 163449"/>
                <a:gd name="connsiteY6" fmla="*/ 4 h 178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3449" h="178693">
                  <a:moveTo>
                    <a:pt x="96774" y="4"/>
                  </a:moveTo>
                  <a:cubicBezTo>
                    <a:pt x="64770" y="40009"/>
                    <a:pt x="32195" y="79538"/>
                    <a:pt x="0" y="119352"/>
                  </a:cubicBezTo>
                  <a:cubicBezTo>
                    <a:pt x="18193" y="119352"/>
                    <a:pt x="36957" y="125353"/>
                    <a:pt x="49340" y="139069"/>
                  </a:cubicBezTo>
                  <a:cubicBezTo>
                    <a:pt x="58388" y="149070"/>
                    <a:pt x="65342" y="164596"/>
                    <a:pt x="62294" y="178693"/>
                  </a:cubicBezTo>
                  <a:cubicBezTo>
                    <a:pt x="95821" y="136783"/>
                    <a:pt x="129826" y="95159"/>
                    <a:pt x="163449" y="53344"/>
                  </a:cubicBezTo>
                  <a:cubicBezTo>
                    <a:pt x="163163" y="52868"/>
                    <a:pt x="162401" y="52963"/>
                    <a:pt x="162401" y="52296"/>
                  </a:cubicBezTo>
                  <a:cubicBezTo>
                    <a:pt x="164021" y="14006"/>
                    <a:pt x="129731" y="-282"/>
                    <a:pt x="96774" y="4"/>
                  </a:cubicBezTo>
                  <a:close/>
                </a:path>
              </a:pathLst>
            </a:custGeom>
            <a:solidFill>
              <a:srgbClr val="164B6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747" name="Freeform: Shape 1746">
              <a:extLst>
                <a:ext uri="{FF2B5EF4-FFF2-40B4-BE49-F238E27FC236}">
                  <a16:creationId xmlns:a16="http://schemas.microsoft.com/office/drawing/2014/main" id="{0E708E6C-AA66-4C15-A27A-943791B4549E}"/>
                </a:ext>
              </a:extLst>
            </p:cNvPr>
            <p:cNvSpPr/>
            <p:nvPr/>
          </p:nvSpPr>
          <p:spPr>
            <a:xfrm>
              <a:off x="6518147" y="2361437"/>
              <a:ext cx="130492" cy="135636"/>
            </a:xfrm>
            <a:custGeom>
              <a:avLst/>
              <a:gdLst>
                <a:gd name="connsiteX0" fmla="*/ 68675 w 130492"/>
                <a:gd name="connsiteY0" fmla="*/ 0 h 135636"/>
                <a:gd name="connsiteX1" fmla="*/ 0 w 130492"/>
                <a:gd name="connsiteY1" fmla="*/ 65056 h 135636"/>
                <a:gd name="connsiteX2" fmla="*/ 81629 w 130492"/>
                <a:gd name="connsiteY2" fmla="*/ 135636 h 135636"/>
                <a:gd name="connsiteX3" fmla="*/ 130492 w 130492"/>
                <a:gd name="connsiteY3" fmla="*/ 48863 h 135636"/>
                <a:gd name="connsiteX4" fmla="*/ 68675 w 130492"/>
                <a:gd name="connsiteY4" fmla="*/ 0 h 1356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0492" h="135636">
                  <a:moveTo>
                    <a:pt x="68675" y="0"/>
                  </a:moveTo>
                  <a:cubicBezTo>
                    <a:pt x="49435" y="24956"/>
                    <a:pt x="27908" y="50483"/>
                    <a:pt x="0" y="65056"/>
                  </a:cubicBezTo>
                  <a:cubicBezTo>
                    <a:pt x="29337" y="85249"/>
                    <a:pt x="56578" y="110490"/>
                    <a:pt x="81629" y="135636"/>
                  </a:cubicBezTo>
                  <a:cubicBezTo>
                    <a:pt x="94107" y="104585"/>
                    <a:pt x="108871" y="74962"/>
                    <a:pt x="130492" y="48863"/>
                  </a:cubicBezTo>
                  <a:cubicBezTo>
                    <a:pt x="116776" y="22574"/>
                    <a:pt x="96964" y="7715"/>
                    <a:pt x="68675" y="0"/>
                  </a:cubicBezTo>
                  <a:close/>
                </a:path>
              </a:pathLst>
            </a:custGeom>
            <a:solidFill>
              <a:srgbClr val="164B6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748" name="Freeform: Shape 1747">
              <a:extLst>
                <a:ext uri="{FF2B5EF4-FFF2-40B4-BE49-F238E27FC236}">
                  <a16:creationId xmlns:a16="http://schemas.microsoft.com/office/drawing/2014/main" id="{AF2B2963-4D66-41EB-955E-C17F41C394A2}"/>
                </a:ext>
              </a:extLst>
            </p:cNvPr>
            <p:cNvSpPr/>
            <p:nvPr/>
          </p:nvSpPr>
          <p:spPr>
            <a:xfrm>
              <a:off x="6483856" y="2427064"/>
              <a:ext cx="114015" cy="111211"/>
            </a:xfrm>
            <a:custGeom>
              <a:avLst/>
              <a:gdLst>
                <a:gd name="connsiteX0" fmla="*/ 31148 w 114015"/>
                <a:gd name="connsiteY0" fmla="*/ 1810 h 111211"/>
                <a:gd name="connsiteX1" fmla="*/ 1 w 114015"/>
                <a:gd name="connsiteY1" fmla="*/ 27241 h 111211"/>
                <a:gd name="connsiteX2" fmla="*/ 12384 w 114015"/>
                <a:gd name="connsiteY2" fmla="*/ 54578 h 111211"/>
                <a:gd name="connsiteX3" fmla="*/ 35244 w 114015"/>
                <a:gd name="connsiteY3" fmla="*/ 78581 h 111211"/>
                <a:gd name="connsiteX4" fmla="*/ 104586 w 114015"/>
                <a:gd name="connsiteY4" fmla="*/ 98203 h 111211"/>
                <a:gd name="connsiteX5" fmla="*/ 106015 w 114015"/>
                <a:gd name="connsiteY5" fmla="*/ 98298 h 111211"/>
                <a:gd name="connsiteX6" fmla="*/ 104300 w 114015"/>
                <a:gd name="connsiteY6" fmla="*/ 97726 h 111211"/>
                <a:gd name="connsiteX7" fmla="*/ 114016 w 114015"/>
                <a:gd name="connsiteY7" fmla="*/ 74295 h 111211"/>
                <a:gd name="connsiteX8" fmla="*/ 33244 w 114015"/>
                <a:gd name="connsiteY8" fmla="*/ 0 h 111211"/>
                <a:gd name="connsiteX9" fmla="*/ 31148 w 114015"/>
                <a:gd name="connsiteY9" fmla="*/ 1810 h 111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4015" h="111211">
                  <a:moveTo>
                    <a:pt x="31148" y="1810"/>
                  </a:moveTo>
                  <a:cubicBezTo>
                    <a:pt x="20194" y="7048"/>
                    <a:pt x="-189" y="12001"/>
                    <a:pt x="1" y="27241"/>
                  </a:cubicBezTo>
                  <a:cubicBezTo>
                    <a:pt x="97" y="37719"/>
                    <a:pt x="5907" y="46863"/>
                    <a:pt x="12384" y="54578"/>
                  </a:cubicBezTo>
                  <a:cubicBezTo>
                    <a:pt x="19432" y="63055"/>
                    <a:pt x="26957" y="71342"/>
                    <a:pt x="35244" y="78581"/>
                  </a:cubicBezTo>
                  <a:cubicBezTo>
                    <a:pt x="47055" y="88868"/>
                    <a:pt x="99061" y="132683"/>
                    <a:pt x="104586" y="98203"/>
                  </a:cubicBezTo>
                  <a:cubicBezTo>
                    <a:pt x="104776" y="97345"/>
                    <a:pt x="105253" y="98203"/>
                    <a:pt x="106015" y="98298"/>
                  </a:cubicBezTo>
                  <a:cubicBezTo>
                    <a:pt x="105157" y="98012"/>
                    <a:pt x="103919" y="98869"/>
                    <a:pt x="104300" y="97726"/>
                  </a:cubicBezTo>
                  <a:cubicBezTo>
                    <a:pt x="107158" y="89630"/>
                    <a:pt x="110968" y="82201"/>
                    <a:pt x="114016" y="74295"/>
                  </a:cubicBezTo>
                  <a:cubicBezTo>
                    <a:pt x="86584" y="50482"/>
                    <a:pt x="58866" y="25813"/>
                    <a:pt x="33244" y="0"/>
                  </a:cubicBezTo>
                  <a:cubicBezTo>
                    <a:pt x="32482" y="667"/>
                    <a:pt x="32005" y="1429"/>
                    <a:pt x="31148" y="1810"/>
                  </a:cubicBezTo>
                  <a:close/>
                </a:path>
              </a:pathLst>
            </a:custGeom>
            <a:solidFill>
              <a:srgbClr val="F8B33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749" name="Freeform: Shape 1748">
              <a:extLst>
                <a:ext uri="{FF2B5EF4-FFF2-40B4-BE49-F238E27FC236}">
                  <a16:creationId xmlns:a16="http://schemas.microsoft.com/office/drawing/2014/main" id="{28A131BA-DFBE-4A1F-9DC6-A69066E50D00}"/>
                </a:ext>
              </a:extLst>
            </p:cNvPr>
            <p:cNvSpPr/>
            <p:nvPr/>
          </p:nvSpPr>
          <p:spPr>
            <a:xfrm>
              <a:off x="6655974" y="2191183"/>
              <a:ext cx="131730" cy="131201"/>
            </a:xfrm>
            <a:custGeom>
              <a:avLst/>
              <a:gdLst>
                <a:gd name="connsiteX0" fmla="*/ 64961 w 131730"/>
                <a:gd name="connsiteY0" fmla="*/ 138 h 131201"/>
                <a:gd name="connsiteX1" fmla="*/ 15907 w 131730"/>
                <a:gd name="connsiteY1" fmla="*/ 54621 h 131201"/>
                <a:gd name="connsiteX2" fmla="*/ 0 w 131730"/>
                <a:gd name="connsiteY2" fmla="*/ 76528 h 131201"/>
                <a:gd name="connsiteX3" fmla="*/ 43720 w 131730"/>
                <a:gd name="connsiteY3" fmla="*/ 90149 h 131201"/>
                <a:gd name="connsiteX4" fmla="*/ 67056 w 131730"/>
                <a:gd name="connsiteY4" fmla="*/ 131202 h 131201"/>
                <a:gd name="connsiteX5" fmla="*/ 109442 w 131730"/>
                <a:gd name="connsiteY5" fmla="*/ 81672 h 131201"/>
                <a:gd name="connsiteX6" fmla="*/ 131731 w 131730"/>
                <a:gd name="connsiteY6" fmla="*/ 59002 h 131201"/>
                <a:gd name="connsiteX7" fmla="*/ 64961 w 131730"/>
                <a:gd name="connsiteY7" fmla="*/ 138 h 131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1730" h="131201">
                  <a:moveTo>
                    <a:pt x="64961" y="138"/>
                  </a:moveTo>
                  <a:cubicBezTo>
                    <a:pt x="47244" y="17378"/>
                    <a:pt x="30671" y="35476"/>
                    <a:pt x="15907" y="54621"/>
                  </a:cubicBezTo>
                  <a:cubicBezTo>
                    <a:pt x="10382" y="61765"/>
                    <a:pt x="5334" y="69194"/>
                    <a:pt x="0" y="76528"/>
                  </a:cubicBezTo>
                  <a:cubicBezTo>
                    <a:pt x="16002" y="70337"/>
                    <a:pt x="32290" y="78433"/>
                    <a:pt x="43720" y="90149"/>
                  </a:cubicBezTo>
                  <a:cubicBezTo>
                    <a:pt x="52959" y="99579"/>
                    <a:pt x="66389" y="116533"/>
                    <a:pt x="67056" y="131202"/>
                  </a:cubicBezTo>
                  <a:cubicBezTo>
                    <a:pt x="81058" y="114628"/>
                    <a:pt x="95060" y="97960"/>
                    <a:pt x="109442" y="81672"/>
                  </a:cubicBezTo>
                  <a:cubicBezTo>
                    <a:pt x="116300" y="73861"/>
                    <a:pt x="124397" y="66622"/>
                    <a:pt x="131731" y="59002"/>
                  </a:cubicBezTo>
                  <a:cubicBezTo>
                    <a:pt x="123158" y="28999"/>
                    <a:pt x="98679" y="-2339"/>
                    <a:pt x="64961" y="138"/>
                  </a:cubicBezTo>
                  <a:close/>
                </a:path>
              </a:pathLst>
            </a:custGeom>
            <a:solidFill>
              <a:srgbClr val="164B6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750" name="Freeform: Shape 1749">
              <a:extLst>
                <a:ext uri="{FF2B5EF4-FFF2-40B4-BE49-F238E27FC236}">
                  <a16:creationId xmlns:a16="http://schemas.microsoft.com/office/drawing/2014/main" id="{C127482F-EEBD-4C84-A1B3-A0F373F6421F}"/>
                </a:ext>
              </a:extLst>
            </p:cNvPr>
            <p:cNvSpPr/>
            <p:nvPr/>
          </p:nvSpPr>
          <p:spPr>
            <a:xfrm>
              <a:off x="6723696" y="2122550"/>
              <a:ext cx="129540" cy="123253"/>
            </a:xfrm>
            <a:custGeom>
              <a:avLst/>
              <a:gdLst>
                <a:gd name="connsiteX0" fmla="*/ 121729 w 129540"/>
                <a:gd name="connsiteY0" fmla="*/ 29242 h 123253"/>
                <a:gd name="connsiteX1" fmla="*/ 84011 w 129540"/>
                <a:gd name="connsiteY1" fmla="*/ 0 h 123253"/>
                <a:gd name="connsiteX2" fmla="*/ 0 w 129540"/>
                <a:gd name="connsiteY2" fmla="*/ 66199 h 123253"/>
                <a:gd name="connsiteX3" fmla="*/ 68104 w 129540"/>
                <a:gd name="connsiteY3" fmla="*/ 123254 h 123253"/>
                <a:gd name="connsiteX4" fmla="*/ 129540 w 129540"/>
                <a:gd name="connsiteY4" fmla="*/ 70580 h 123253"/>
                <a:gd name="connsiteX5" fmla="*/ 129254 w 129540"/>
                <a:gd name="connsiteY5" fmla="*/ 70580 h 123253"/>
                <a:gd name="connsiteX6" fmla="*/ 121729 w 129540"/>
                <a:gd name="connsiteY6" fmla="*/ 29242 h 123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9540" h="123253">
                  <a:moveTo>
                    <a:pt x="121729" y="29242"/>
                  </a:moveTo>
                  <a:cubicBezTo>
                    <a:pt x="113348" y="13906"/>
                    <a:pt x="100298" y="5143"/>
                    <a:pt x="84011" y="0"/>
                  </a:cubicBezTo>
                  <a:cubicBezTo>
                    <a:pt x="54197" y="19621"/>
                    <a:pt x="25718" y="41529"/>
                    <a:pt x="0" y="66199"/>
                  </a:cubicBezTo>
                  <a:cubicBezTo>
                    <a:pt x="33052" y="61436"/>
                    <a:pt x="59150" y="93536"/>
                    <a:pt x="68104" y="123254"/>
                  </a:cubicBezTo>
                  <a:cubicBezTo>
                    <a:pt x="87058" y="104108"/>
                    <a:pt x="107442" y="86392"/>
                    <a:pt x="129540" y="70580"/>
                  </a:cubicBezTo>
                  <a:cubicBezTo>
                    <a:pt x="129540" y="70485"/>
                    <a:pt x="129254" y="70771"/>
                    <a:pt x="129254" y="70580"/>
                  </a:cubicBezTo>
                  <a:cubicBezTo>
                    <a:pt x="126778" y="56197"/>
                    <a:pt x="129254" y="42863"/>
                    <a:pt x="121729" y="29242"/>
                  </a:cubicBezTo>
                  <a:close/>
                </a:path>
              </a:pathLst>
            </a:custGeom>
            <a:solidFill>
              <a:srgbClr val="F8B33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751" name="Freeform: Shape 1750">
              <a:extLst>
                <a:ext uri="{FF2B5EF4-FFF2-40B4-BE49-F238E27FC236}">
                  <a16:creationId xmlns:a16="http://schemas.microsoft.com/office/drawing/2014/main" id="{5FFF9C96-2E7C-49B2-9F09-E87C1A7B6C37}"/>
                </a:ext>
              </a:extLst>
            </p:cNvPr>
            <p:cNvSpPr/>
            <p:nvPr/>
          </p:nvSpPr>
          <p:spPr>
            <a:xfrm>
              <a:off x="7031163" y="2052637"/>
              <a:ext cx="84319" cy="106203"/>
            </a:xfrm>
            <a:custGeom>
              <a:avLst/>
              <a:gdLst>
                <a:gd name="connsiteX0" fmla="*/ 76295 w 84319"/>
                <a:gd name="connsiteY0" fmla="*/ 15716 h 106203"/>
                <a:gd name="connsiteX1" fmla="*/ 0 w 84319"/>
                <a:gd name="connsiteY1" fmla="*/ 0 h 106203"/>
                <a:gd name="connsiteX2" fmla="*/ 1048 w 84319"/>
                <a:gd name="connsiteY2" fmla="*/ 87725 h 106203"/>
                <a:gd name="connsiteX3" fmla="*/ 69437 w 84319"/>
                <a:gd name="connsiteY3" fmla="*/ 106204 h 106203"/>
                <a:gd name="connsiteX4" fmla="*/ 84296 w 84319"/>
                <a:gd name="connsiteY4" fmla="*/ 55531 h 106203"/>
                <a:gd name="connsiteX5" fmla="*/ 76295 w 84319"/>
                <a:gd name="connsiteY5" fmla="*/ 15716 h 106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4319" h="106203">
                  <a:moveTo>
                    <a:pt x="76295" y="15716"/>
                  </a:moveTo>
                  <a:cubicBezTo>
                    <a:pt x="51530" y="6953"/>
                    <a:pt x="26003" y="1715"/>
                    <a:pt x="0" y="0"/>
                  </a:cubicBezTo>
                  <a:cubicBezTo>
                    <a:pt x="16669" y="24860"/>
                    <a:pt x="22479" y="65723"/>
                    <a:pt x="1048" y="87725"/>
                  </a:cubicBezTo>
                  <a:cubicBezTo>
                    <a:pt x="24956" y="90583"/>
                    <a:pt x="48006" y="96393"/>
                    <a:pt x="69437" y="106204"/>
                  </a:cubicBezTo>
                  <a:cubicBezTo>
                    <a:pt x="77724" y="89726"/>
                    <a:pt x="84772" y="74771"/>
                    <a:pt x="84296" y="55531"/>
                  </a:cubicBezTo>
                  <a:cubicBezTo>
                    <a:pt x="83820" y="41624"/>
                    <a:pt x="80296" y="28861"/>
                    <a:pt x="76295" y="15716"/>
                  </a:cubicBezTo>
                  <a:close/>
                </a:path>
              </a:pathLst>
            </a:custGeom>
            <a:solidFill>
              <a:srgbClr val="164B6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752" name="Freeform: Shape 1751">
              <a:extLst>
                <a:ext uri="{FF2B5EF4-FFF2-40B4-BE49-F238E27FC236}">
                  <a16:creationId xmlns:a16="http://schemas.microsoft.com/office/drawing/2014/main" id="{52BE6681-1989-447D-8137-0E1E6F62506F}"/>
                </a:ext>
              </a:extLst>
            </p:cNvPr>
            <p:cNvSpPr/>
            <p:nvPr/>
          </p:nvSpPr>
          <p:spPr>
            <a:xfrm>
              <a:off x="6902290" y="2051680"/>
              <a:ext cx="136647" cy="96491"/>
            </a:xfrm>
            <a:custGeom>
              <a:avLst/>
              <a:gdLst>
                <a:gd name="connsiteX0" fmla="*/ 122206 w 136647"/>
                <a:gd name="connsiteY0" fmla="*/ 289 h 96491"/>
                <a:gd name="connsiteX1" fmla="*/ 0 w 136647"/>
                <a:gd name="connsiteY1" fmla="*/ 20578 h 96491"/>
                <a:gd name="connsiteX2" fmla="*/ 39529 w 136647"/>
                <a:gd name="connsiteY2" fmla="*/ 96492 h 96491"/>
                <a:gd name="connsiteX3" fmla="*/ 100489 w 136647"/>
                <a:gd name="connsiteY3" fmla="*/ 85919 h 96491"/>
                <a:gd name="connsiteX4" fmla="*/ 124968 w 136647"/>
                <a:gd name="connsiteY4" fmla="*/ 88300 h 96491"/>
                <a:gd name="connsiteX5" fmla="*/ 124873 w 136647"/>
                <a:gd name="connsiteY5" fmla="*/ 87824 h 96491"/>
                <a:gd name="connsiteX6" fmla="*/ 122206 w 136647"/>
                <a:gd name="connsiteY6" fmla="*/ 289 h 96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6647" h="96491">
                  <a:moveTo>
                    <a:pt x="122206" y="289"/>
                  </a:moveTo>
                  <a:cubicBezTo>
                    <a:pt x="80772" y="-1520"/>
                    <a:pt x="39243" y="5147"/>
                    <a:pt x="0" y="20578"/>
                  </a:cubicBezTo>
                  <a:cubicBezTo>
                    <a:pt x="30766" y="27912"/>
                    <a:pt x="48673" y="67060"/>
                    <a:pt x="39529" y="96492"/>
                  </a:cubicBezTo>
                  <a:cubicBezTo>
                    <a:pt x="59150" y="90682"/>
                    <a:pt x="79248" y="86205"/>
                    <a:pt x="100489" y="85919"/>
                  </a:cubicBezTo>
                  <a:cubicBezTo>
                    <a:pt x="108871" y="85824"/>
                    <a:pt x="116777" y="87443"/>
                    <a:pt x="124968" y="88300"/>
                  </a:cubicBezTo>
                  <a:cubicBezTo>
                    <a:pt x="125063" y="88110"/>
                    <a:pt x="124778" y="88015"/>
                    <a:pt x="124873" y="87824"/>
                  </a:cubicBezTo>
                  <a:cubicBezTo>
                    <a:pt x="141446" y="60868"/>
                    <a:pt x="140494" y="26293"/>
                    <a:pt x="122206" y="289"/>
                  </a:cubicBezTo>
                  <a:close/>
                </a:path>
              </a:pathLst>
            </a:custGeom>
            <a:solidFill>
              <a:srgbClr val="F8B33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753" name="Freeform: Shape 1752">
              <a:extLst>
                <a:ext uri="{FF2B5EF4-FFF2-40B4-BE49-F238E27FC236}">
                  <a16:creationId xmlns:a16="http://schemas.microsoft.com/office/drawing/2014/main" id="{FEEBA5F0-20D2-4E14-AF6B-7F9389EADEE9}"/>
                </a:ext>
              </a:extLst>
            </p:cNvPr>
            <p:cNvSpPr/>
            <p:nvPr/>
          </p:nvSpPr>
          <p:spPr>
            <a:xfrm>
              <a:off x="6811422" y="2074353"/>
              <a:ext cx="128778" cy="115824"/>
            </a:xfrm>
            <a:custGeom>
              <a:avLst/>
              <a:gdLst>
                <a:gd name="connsiteX0" fmla="*/ 84201 w 128778"/>
                <a:gd name="connsiteY0" fmla="*/ 0 h 115824"/>
                <a:gd name="connsiteX1" fmla="*/ 80772 w 128778"/>
                <a:gd name="connsiteY1" fmla="*/ 1048 h 115824"/>
                <a:gd name="connsiteX2" fmla="*/ 0 w 128778"/>
                <a:gd name="connsiteY2" fmla="*/ 45625 h 115824"/>
                <a:gd name="connsiteX3" fmla="*/ 37433 w 128778"/>
                <a:gd name="connsiteY3" fmla="*/ 71533 h 115824"/>
                <a:gd name="connsiteX4" fmla="*/ 45720 w 128778"/>
                <a:gd name="connsiteY4" fmla="*/ 115824 h 115824"/>
                <a:gd name="connsiteX5" fmla="*/ 128778 w 128778"/>
                <a:gd name="connsiteY5" fmla="*/ 74105 h 115824"/>
                <a:gd name="connsiteX6" fmla="*/ 125444 w 128778"/>
                <a:gd name="connsiteY6" fmla="*/ 73533 h 115824"/>
                <a:gd name="connsiteX7" fmla="*/ 84201 w 128778"/>
                <a:gd name="connsiteY7" fmla="*/ 0 h 115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8778" h="115824">
                  <a:moveTo>
                    <a:pt x="84201" y="0"/>
                  </a:moveTo>
                  <a:cubicBezTo>
                    <a:pt x="83058" y="476"/>
                    <a:pt x="81820" y="572"/>
                    <a:pt x="80772" y="1048"/>
                  </a:cubicBezTo>
                  <a:cubicBezTo>
                    <a:pt x="52959" y="13145"/>
                    <a:pt x="26194" y="28670"/>
                    <a:pt x="0" y="45625"/>
                  </a:cubicBezTo>
                  <a:cubicBezTo>
                    <a:pt x="15145" y="49625"/>
                    <a:pt x="29242" y="57817"/>
                    <a:pt x="37433" y="71533"/>
                  </a:cubicBezTo>
                  <a:cubicBezTo>
                    <a:pt x="44482" y="83439"/>
                    <a:pt x="49911" y="101632"/>
                    <a:pt x="45720" y="115824"/>
                  </a:cubicBezTo>
                  <a:cubicBezTo>
                    <a:pt x="71533" y="97822"/>
                    <a:pt x="99060" y="83153"/>
                    <a:pt x="128778" y="74105"/>
                  </a:cubicBezTo>
                  <a:cubicBezTo>
                    <a:pt x="127254" y="74486"/>
                    <a:pt x="125349" y="75533"/>
                    <a:pt x="125444" y="73533"/>
                  </a:cubicBezTo>
                  <a:cubicBezTo>
                    <a:pt x="126873" y="42863"/>
                    <a:pt x="120015" y="6286"/>
                    <a:pt x="84201" y="0"/>
                  </a:cubicBezTo>
                  <a:close/>
                </a:path>
              </a:pathLst>
            </a:custGeom>
            <a:solidFill>
              <a:srgbClr val="164B6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754" name="Freeform: Shape 1753">
              <a:extLst>
                <a:ext uri="{FF2B5EF4-FFF2-40B4-BE49-F238E27FC236}">
                  <a16:creationId xmlns:a16="http://schemas.microsoft.com/office/drawing/2014/main" id="{38F33E57-424C-445F-9C19-120E2767B0B0}"/>
                </a:ext>
              </a:extLst>
            </p:cNvPr>
            <p:cNvSpPr/>
            <p:nvPr/>
          </p:nvSpPr>
          <p:spPr>
            <a:xfrm>
              <a:off x="7169847" y="2138266"/>
              <a:ext cx="97031" cy="110903"/>
            </a:xfrm>
            <a:custGeom>
              <a:avLst/>
              <a:gdLst>
                <a:gd name="connsiteX0" fmla="*/ 95536 w 97031"/>
                <a:gd name="connsiteY0" fmla="*/ 52578 h 110903"/>
                <a:gd name="connsiteX1" fmla="*/ 95536 w 97031"/>
                <a:gd name="connsiteY1" fmla="*/ 52578 h 110903"/>
                <a:gd name="connsiteX2" fmla="*/ 47530 w 97031"/>
                <a:gd name="connsiteY2" fmla="*/ 0 h 110903"/>
                <a:gd name="connsiteX3" fmla="*/ 0 w 97031"/>
                <a:gd name="connsiteY3" fmla="*/ 66770 h 110903"/>
                <a:gd name="connsiteX4" fmla="*/ 41053 w 97031"/>
                <a:gd name="connsiteY4" fmla="*/ 110871 h 110903"/>
                <a:gd name="connsiteX5" fmla="*/ 95536 w 97031"/>
                <a:gd name="connsiteY5" fmla="*/ 52578 h 110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7031" h="110903">
                  <a:moveTo>
                    <a:pt x="95536" y="52578"/>
                  </a:moveTo>
                  <a:cubicBezTo>
                    <a:pt x="95536" y="52578"/>
                    <a:pt x="95536" y="52578"/>
                    <a:pt x="95536" y="52578"/>
                  </a:cubicBezTo>
                  <a:cubicBezTo>
                    <a:pt x="81439" y="33242"/>
                    <a:pt x="64579" y="16478"/>
                    <a:pt x="47530" y="0"/>
                  </a:cubicBezTo>
                  <a:cubicBezTo>
                    <a:pt x="56198" y="31814"/>
                    <a:pt x="29242" y="59722"/>
                    <a:pt x="0" y="66770"/>
                  </a:cubicBezTo>
                  <a:cubicBezTo>
                    <a:pt x="14954" y="80201"/>
                    <a:pt x="28670" y="94869"/>
                    <a:pt x="41053" y="110871"/>
                  </a:cubicBezTo>
                  <a:cubicBezTo>
                    <a:pt x="74486" y="111919"/>
                    <a:pt x="104108" y="87630"/>
                    <a:pt x="95536" y="52578"/>
                  </a:cubicBezTo>
                  <a:close/>
                </a:path>
              </a:pathLst>
            </a:custGeom>
            <a:solidFill>
              <a:srgbClr val="164B6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755" name="Freeform: Shape 1754">
              <a:extLst>
                <a:ext uri="{FF2B5EF4-FFF2-40B4-BE49-F238E27FC236}">
                  <a16:creationId xmlns:a16="http://schemas.microsoft.com/office/drawing/2014/main" id="{5403E01C-A3BB-4BB6-B564-E6E9C4901115}"/>
                </a:ext>
              </a:extLst>
            </p:cNvPr>
            <p:cNvSpPr/>
            <p:nvPr/>
          </p:nvSpPr>
          <p:spPr>
            <a:xfrm>
              <a:off x="7247762" y="2544793"/>
              <a:ext cx="106584" cy="122968"/>
            </a:xfrm>
            <a:custGeom>
              <a:avLst/>
              <a:gdLst>
                <a:gd name="connsiteX0" fmla="*/ 26003 w 106584"/>
                <a:gd name="connsiteY0" fmla="*/ 0 h 122968"/>
                <a:gd name="connsiteX1" fmla="*/ 0 w 106584"/>
                <a:gd name="connsiteY1" fmla="*/ 60103 h 122968"/>
                <a:gd name="connsiteX2" fmla="*/ 66580 w 106584"/>
                <a:gd name="connsiteY2" fmla="*/ 122968 h 122968"/>
                <a:gd name="connsiteX3" fmla="*/ 106584 w 106584"/>
                <a:gd name="connsiteY3" fmla="*/ 22289 h 122968"/>
                <a:gd name="connsiteX4" fmla="*/ 26003 w 106584"/>
                <a:gd name="connsiteY4" fmla="*/ 0 h 1229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6584" h="122968">
                  <a:moveTo>
                    <a:pt x="26003" y="0"/>
                  </a:moveTo>
                  <a:cubicBezTo>
                    <a:pt x="19907" y="21146"/>
                    <a:pt x="11811" y="41624"/>
                    <a:pt x="0" y="60103"/>
                  </a:cubicBezTo>
                  <a:cubicBezTo>
                    <a:pt x="8763" y="93345"/>
                    <a:pt x="29051" y="123063"/>
                    <a:pt x="66580" y="122968"/>
                  </a:cubicBezTo>
                  <a:cubicBezTo>
                    <a:pt x="86011" y="92583"/>
                    <a:pt x="99250" y="58483"/>
                    <a:pt x="106584" y="22289"/>
                  </a:cubicBezTo>
                  <a:cubicBezTo>
                    <a:pt x="80581" y="39624"/>
                    <a:pt x="44482" y="22860"/>
                    <a:pt x="26003" y="0"/>
                  </a:cubicBezTo>
                  <a:close/>
                </a:path>
              </a:pathLst>
            </a:custGeom>
            <a:solidFill>
              <a:srgbClr val="F8B33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756" name="Freeform: Shape 1755">
              <a:extLst>
                <a:ext uri="{FF2B5EF4-FFF2-40B4-BE49-F238E27FC236}">
                  <a16:creationId xmlns:a16="http://schemas.microsoft.com/office/drawing/2014/main" id="{3AA9B708-7FD6-41C3-8C8F-200C6F7BA2AD}"/>
                </a:ext>
              </a:extLst>
            </p:cNvPr>
            <p:cNvSpPr/>
            <p:nvPr/>
          </p:nvSpPr>
          <p:spPr>
            <a:xfrm>
              <a:off x="7198210" y="2608706"/>
              <a:ext cx="112036" cy="121824"/>
            </a:xfrm>
            <a:custGeom>
              <a:avLst/>
              <a:gdLst>
                <a:gd name="connsiteX0" fmla="*/ 46600 w 112036"/>
                <a:gd name="connsiteY0" fmla="*/ 0 h 121824"/>
                <a:gd name="connsiteX1" fmla="*/ 2880 w 112036"/>
                <a:gd name="connsiteY1" fmla="*/ 46292 h 121824"/>
                <a:gd name="connsiteX2" fmla="*/ 18977 w 112036"/>
                <a:gd name="connsiteY2" fmla="*/ 100775 h 121824"/>
                <a:gd name="connsiteX3" fmla="*/ 44409 w 112036"/>
                <a:gd name="connsiteY3" fmla="*/ 116777 h 121824"/>
                <a:gd name="connsiteX4" fmla="*/ 58411 w 112036"/>
                <a:gd name="connsiteY4" fmla="*/ 121825 h 121824"/>
                <a:gd name="connsiteX5" fmla="*/ 112037 w 112036"/>
                <a:gd name="connsiteY5" fmla="*/ 64675 h 121824"/>
                <a:gd name="connsiteX6" fmla="*/ 46600 w 112036"/>
                <a:gd name="connsiteY6" fmla="*/ 0 h 121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036" h="121824">
                  <a:moveTo>
                    <a:pt x="46600" y="0"/>
                  </a:moveTo>
                  <a:cubicBezTo>
                    <a:pt x="34979" y="17431"/>
                    <a:pt x="20311" y="32956"/>
                    <a:pt x="2880" y="46292"/>
                  </a:cubicBezTo>
                  <a:cubicBezTo>
                    <a:pt x="-4454" y="66770"/>
                    <a:pt x="2689" y="86678"/>
                    <a:pt x="18977" y="100775"/>
                  </a:cubicBezTo>
                  <a:cubicBezTo>
                    <a:pt x="26502" y="107347"/>
                    <a:pt x="35074" y="113252"/>
                    <a:pt x="44409" y="116777"/>
                  </a:cubicBezTo>
                  <a:cubicBezTo>
                    <a:pt x="49076" y="118491"/>
                    <a:pt x="53934" y="119825"/>
                    <a:pt x="58411" y="121825"/>
                  </a:cubicBezTo>
                  <a:cubicBezTo>
                    <a:pt x="80223" y="105728"/>
                    <a:pt x="97558" y="86106"/>
                    <a:pt x="112037" y="64675"/>
                  </a:cubicBezTo>
                  <a:cubicBezTo>
                    <a:pt x="75746" y="62770"/>
                    <a:pt x="53077" y="34290"/>
                    <a:pt x="46600" y="0"/>
                  </a:cubicBezTo>
                  <a:close/>
                </a:path>
              </a:pathLst>
            </a:custGeom>
            <a:solidFill>
              <a:srgbClr val="164B6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757" name="Freeform: Shape 1756">
              <a:extLst>
                <a:ext uri="{FF2B5EF4-FFF2-40B4-BE49-F238E27FC236}">
                  <a16:creationId xmlns:a16="http://schemas.microsoft.com/office/drawing/2014/main" id="{EE419226-4938-4DA4-B0AA-D61AA41ACC31}"/>
                </a:ext>
              </a:extLst>
            </p:cNvPr>
            <p:cNvSpPr/>
            <p:nvPr/>
          </p:nvSpPr>
          <p:spPr>
            <a:xfrm>
              <a:off x="7133202" y="2659665"/>
              <a:ext cx="115893" cy="112204"/>
            </a:xfrm>
            <a:custGeom>
              <a:avLst/>
              <a:gdLst>
                <a:gd name="connsiteX0" fmla="*/ 62459 w 115893"/>
                <a:gd name="connsiteY0" fmla="*/ 0 h 112204"/>
                <a:gd name="connsiteX1" fmla="*/ 60077 w 115893"/>
                <a:gd name="connsiteY1" fmla="*/ 2000 h 112204"/>
                <a:gd name="connsiteX2" fmla="*/ 3594 w 115893"/>
                <a:gd name="connsiteY2" fmla="*/ 28670 h 112204"/>
                <a:gd name="connsiteX3" fmla="*/ 2261 w 115893"/>
                <a:gd name="connsiteY3" fmla="*/ 74104 h 112204"/>
                <a:gd name="connsiteX4" fmla="*/ 30264 w 115893"/>
                <a:gd name="connsiteY4" fmla="*/ 112204 h 112204"/>
                <a:gd name="connsiteX5" fmla="*/ 115894 w 115893"/>
                <a:gd name="connsiteY5" fmla="*/ 75438 h 112204"/>
                <a:gd name="connsiteX6" fmla="*/ 70650 w 115893"/>
                <a:gd name="connsiteY6" fmla="*/ 45910 h 112204"/>
                <a:gd name="connsiteX7" fmla="*/ 62459 w 115893"/>
                <a:gd name="connsiteY7" fmla="*/ 0 h 1122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5893" h="112204">
                  <a:moveTo>
                    <a:pt x="62459" y="0"/>
                  </a:moveTo>
                  <a:cubicBezTo>
                    <a:pt x="61601" y="667"/>
                    <a:pt x="60935" y="1429"/>
                    <a:pt x="60077" y="2000"/>
                  </a:cubicBezTo>
                  <a:cubicBezTo>
                    <a:pt x="42361" y="14192"/>
                    <a:pt x="23215" y="22193"/>
                    <a:pt x="3594" y="28670"/>
                  </a:cubicBezTo>
                  <a:cubicBezTo>
                    <a:pt x="-25" y="43339"/>
                    <a:pt x="-1645" y="59531"/>
                    <a:pt x="2261" y="74104"/>
                  </a:cubicBezTo>
                  <a:cubicBezTo>
                    <a:pt x="6928" y="91916"/>
                    <a:pt x="16643" y="101727"/>
                    <a:pt x="30264" y="112204"/>
                  </a:cubicBezTo>
                  <a:cubicBezTo>
                    <a:pt x="60458" y="103918"/>
                    <a:pt x="89700" y="93059"/>
                    <a:pt x="115894" y="75438"/>
                  </a:cubicBezTo>
                  <a:cubicBezTo>
                    <a:pt x="98844" y="72580"/>
                    <a:pt x="79127" y="57340"/>
                    <a:pt x="70650" y="45910"/>
                  </a:cubicBezTo>
                  <a:cubicBezTo>
                    <a:pt x="60172" y="31528"/>
                    <a:pt x="57887" y="16097"/>
                    <a:pt x="62459" y="0"/>
                  </a:cubicBezTo>
                  <a:close/>
                </a:path>
              </a:pathLst>
            </a:custGeom>
            <a:solidFill>
              <a:srgbClr val="F8B33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758" name="Freeform: Shape 1757">
              <a:extLst>
                <a:ext uri="{FF2B5EF4-FFF2-40B4-BE49-F238E27FC236}">
                  <a16:creationId xmlns:a16="http://schemas.microsoft.com/office/drawing/2014/main" id="{D66B3BC2-EFC1-4BF8-AAF5-8373EECD6733}"/>
                </a:ext>
              </a:extLst>
            </p:cNvPr>
            <p:cNvSpPr/>
            <p:nvPr/>
          </p:nvSpPr>
          <p:spPr>
            <a:xfrm>
              <a:off x="7067857" y="2689573"/>
              <a:ext cx="88750" cy="100488"/>
            </a:xfrm>
            <a:custGeom>
              <a:avLst/>
              <a:gdLst>
                <a:gd name="connsiteX0" fmla="*/ 64272 w 88750"/>
                <a:gd name="connsiteY0" fmla="*/ 0 h 100488"/>
                <a:gd name="connsiteX1" fmla="*/ 7217 w 88750"/>
                <a:gd name="connsiteY1" fmla="*/ 13906 h 100488"/>
                <a:gd name="connsiteX2" fmla="*/ 20742 w 88750"/>
                <a:gd name="connsiteY2" fmla="*/ 100489 h 100488"/>
                <a:gd name="connsiteX3" fmla="*/ 88751 w 88750"/>
                <a:gd name="connsiteY3" fmla="*/ 84201 h 100488"/>
                <a:gd name="connsiteX4" fmla="*/ 64272 w 88750"/>
                <a:gd name="connsiteY4" fmla="*/ 0 h 100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8750" h="100488">
                  <a:moveTo>
                    <a:pt x="64272" y="0"/>
                  </a:moveTo>
                  <a:cubicBezTo>
                    <a:pt x="45603" y="5715"/>
                    <a:pt x="26553" y="10287"/>
                    <a:pt x="7217" y="13906"/>
                  </a:cubicBezTo>
                  <a:cubicBezTo>
                    <a:pt x="-5166" y="44958"/>
                    <a:pt x="-2213" y="74771"/>
                    <a:pt x="20742" y="100489"/>
                  </a:cubicBezTo>
                  <a:cubicBezTo>
                    <a:pt x="43507" y="95536"/>
                    <a:pt x="66272" y="90106"/>
                    <a:pt x="88751" y="84201"/>
                  </a:cubicBezTo>
                  <a:cubicBezTo>
                    <a:pt x="60081" y="68485"/>
                    <a:pt x="55985" y="29432"/>
                    <a:pt x="64272" y="0"/>
                  </a:cubicBezTo>
                  <a:close/>
                </a:path>
              </a:pathLst>
            </a:custGeom>
            <a:solidFill>
              <a:srgbClr val="164B6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759" name="Freeform: Shape 1758">
              <a:extLst>
                <a:ext uri="{FF2B5EF4-FFF2-40B4-BE49-F238E27FC236}">
                  <a16:creationId xmlns:a16="http://schemas.microsoft.com/office/drawing/2014/main" id="{29AB71E9-F7C7-4637-82EE-543ED7424049}"/>
                </a:ext>
              </a:extLst>
            </p:cNvPr>
            <p:cNvSpPr/>
            <p:nvPr/>
          </p:nvSpPr>
          <p:spPr>
            <a:xfrm>
              <a:off x="6933151" y="2704337"/>
              <a:ext cx="148494" cy="117633"/>
            </a:xfrm>
            <a:custGeom>
              <a:avLst/>
              <a:gdLst>
                <a:gd name="connsiteX0" fmla="*/ 137160 w 148494"/>
                <a:gd name="connsiteY0" fmla="*/ 0 h 117633"/>
                <a:gd name="connsiteX1" fmla="*/ 52578 w 148494"/>
                <a:gd name="connsiteY1" fmla="*/ 18002 h 117633"/>
                <a:gd name="connsiteX2" fmla="*/ 0 w 148494"/>
                <a:gd name="connsiteY2" fmla="*/ 40672 h 117633"/>
                <a:gd name="connsiteX3" fmla="*/ 17145 w 148494"/>
                <a:gd name="connsiteY3" fmla="*/ 85916 h 117633"/>
                <a:gd name="connsiteX4" fmla="*/ 37147 w 148494"/>
                <a:gd name="connsiteY4" fmla="*/ 108775 h 117633"/>
                <a:gd name="connsiteX5" fmla="*/ 56769 w 148494"/>
                <a:gd name="connsiteY5" fmla="*/ 117634 h 117633"/>
                <a:gd name="connsiteX6" fmla="*/ 82772 w 148494"/>
                <a:gd name="connsiteY6" fmla="*/ 105251 h 117633"/>
                <a:gd name="connsiteX7" fmla="*/ 148495 w 148494"/>
                <a:gd name="connsiteY7" fmla="*/ 87154 h 117633"/>
                <a:gd name="connsiteX8" fmla="*/ 137160 w 148494"/>
                <a:gd name="connsiteY8" fmla="*/ 0 h 117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8494" h="117633">
                  <a:moveTo>
                    <a:pt x="137160" y="0"/>
                  </a:moveTo>
                  <a:cubicBezTo>
                    <a:pt x="108775" y="5239"/>
                    <a:pt x="80105" y="9906"/>
                    <a:pt x="52578" y="18002"/>
                  </a:cubicBezTo>
                  <a:cubicBezTo>
                    <a:pt x="33242" y="23717"/>
                    <a:pt x="16574" y="32004"/>
                    <a:pt x="0" y="40672"/>
                  </a:cubicBezTo>
                  <a:cubicBezTo>
                    <a:pt x="4286" y="56293"/>
                    <a:pt x="8858" y="72295"/>
                    <a:pt x="17145" y="85916"/>
                  </a:cubicBezTo>
                  <a:cubicBezTo>
                    <a:pt x="22288" y="94393"/>
                    <a:pt x="28575" y="103346"/>
                    <a:pt x="37147" y="108775"/>
                  </a:cubicBezTo>
                  <a:cubicBezTo>
                    <a:pt x="43434" y="112776"/>
                    <a:pt x="50197" y="114681"/>
                    <a:pt x="56769" y="117634"/>
                  </a:cubicBezTo>
                  <a:cubicBezTo>
                    <a:pt x="65437" y="113538"/>
                    <a:pt x="73628" y="108490"/>
                    <a:pt x="82772" y="105251"/>
                  </a:cubicBezTo>
                  <a:cubicBezTo>
                    <a:pt x="103918" y="97631"/>
                    <a:pt x="126111" y="92107"/>
                    <a:pt x="148495" y="87154"/>
                  </a:cubicBezTo>
                  <a:cubicBezTo>
                    <a:pt x="126016" y="68104"/>
                    <a:pt x="120110" y="24575"/>
                    <a:pt x="137160" y="0"/>
                  </a:cubicBezTo>
                  <a:close/>
                </a:path>
              </a:pathLst>
            </a:custGeom>
            <a:solidFill>
              <a:srgbClr val="F8B33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760" name="Freeform: Shape 1759">
              <a:extLst>
                <a:ext uri="{FF2B5EF4-FFF2-40B4-BE49-F238E27FC236}">
                  <a16:creationId xmlns:a16="http://schemas.microsoft.com/office/drawing/2014/main" id="{0C83E7DC-D9F7-4138-A64C-27F311FB5C23}"/>
                </a:ext>
              </a:extLst>
            </p:cNvPr>
            <p:cNvSpPr/>
            <p:nvPr/>
          </p:nvSpPr>
          <p:spPr>
            <a:xfrm>
              <a:off x="7275575" y="2454306"/>
              <a:ext cx="86392" cy="112412"/>
            </a:xfrm>
            <a:custGeom>
              <a:avLst/>
              <a:gdLst>
                <a:gd name="connsiteX0" fmla="*/ 9239 w 86392"/>
                <a:gd name="connsiteY0" fmla="*/ 8001 h 112412"/>
                <a:gd name="connsiteX1" fmla="*/ 0 w 86392"/>
                <a:gd name="connsiteY1" fmla="*/ 84963 h 112412"/>
                <a:gd name="connsiteX2" fmla="*/ 79820 w 86392"/>
                <a:gd name="connsiteY2" fmla="*/ 106204 h 112412"/>
                <a:gd name="connsiteX3" fmla="*/ 85249 w 86392"/>
                <a:gd name="connsiteY3" fmla="*/ 0 h 112412"/>
                <a:gd name="connsiteX4" fmla="*/ 9239 w 86392"/>
                <a:gd name="connsiteY4" fmla="*/ 8001 h 11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392" h="112412">
                  <a:moveTo>
                    <a:pt x="9239" y="8001"/>
                  </a:moveTo>
                  <a:cubicBezTo>
                    <a:pt x="9430" y="34100"/>
                    <a:pt x="6477" y="60103"/>
                    <a:pt x="0" y="84963"/>
                  </a:cubicBezTo>
                  <a:cubicBezTo>
                    <a:pt x="20574" y="109633"/>
                    <a:pt x="50673" y="120110"/>
                    <a:pt x="79820" y="106204"/>
                  </a:cubicBezTo>
                  <a:cubicBezTo>
                    <a:pt x="86296" y="71247"/>
                    <a:pt x="87725" y="35338"/>
                    <a:pt x="85249" y="0"/>
                  </a:cubicBezTo>
                  <a:cubicBezTo>
                    <a:pt x="69628" y="26765"/>
                    <a:pt x="31718" y="27908"/>
                    <a:pt x="9239" y="8001"/>
                  </a:cubicBezTo>
                  <a:close/>
                </a:path>
              </a:pathLst>
            </a:custGeom>
            <a:solidFill>
              <a:srgbClr val="164B6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761" name="Freeform: Shape 1760">
              <a:extLst>
                <a:ext uri="{FF2B5EF4-FFF2-40B4-BE49-F238E27FC236}">
                  <a16:creationId xmlns:a16="http://schemas.microsoft.com/office/drawing/2014/main" id="{FDBDAEAD-5220-4B08-B78D-C67CF9321592}"/>
                </a:ext>
              </a:extLst>
            </p:cNvPr>
            <p:cNvSpPr/>
            <p:nvPr/>
          </p:nvSpPr>
          <p:spPr>
            <a:xfrm>
              <a:off x="5961506" y="3733418"/>
              <a:ext cx="188404" cy="210121"/>
            </a:xfrm>
            <a:custGeom>
              <a:avLst/>
              <a:gdLst>
                <a:gd name="connsiteX0" fmla="*/ 171736 w 188404"/>
                <a:gd name="connsiteY0" fmla="*/ 19431 h 210121"/>
                <a:gd name="connsiteX1" fmla="*/ 126968 w 188404"/>
                <a:gd name="connsiteY1" fmla="*/ 0 h 210121"/>
                <a:gd name="connsiteX2" fmla="*/ 0 w 188404"/>
                <a:gd name="connsiteY2" fmla="*/ 158210 h 210121"/>
                <a:gd name="connsiteX3" fmla="*/ 67818 w 188404"/>
                <a:gd name="connsiteY3" fmla="*/ 210121 h 210121"/>
                <a:gd name="connsiteX4" fmla="*/ 188404 w 188404"/>
                <a:gd name="connsiteY4" fmla="*/ 60769 h 210121"/>
                <a:gd name="connsiteX5" fmla="*/ 184213 w 188404"/>
                <a:gd name="connsiteY5" fmla="*/ 41243 h 210121"/>
                <a:gd name="connsiteX6" fmla="*/ 171736 w 188404"/>
                <a:gd name="connsiteY6" fmla="*/ 19431 h 2101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8404" h="210121">
                  <a:moveTo>
                    <a:pt x="171736" y="19431"/>
                  </a:moveTo>
                  <a:cubicBezTo>
                    <a:pt x="159353" y="6477"/>
                    <a:pt x="144399" y="1143"/>
                    <a:pt x="126968" y="0"/>
                  </a:cubicBezTo>
                  <a:cubicBezTo>
                    <a:pt x="84772" y="52864"/>
                    <a:pt x="42291" y="105442"/>
                    <a:pt x="0" y="158210"/>
                  </a:cubicBezTo>
                  <a:cubicBezTo>
                    <a:pt x="34100" y="156496"/>
                    <a:pt x="66104" y="173736"/>
                    <a:pt x="67818" y="210121"/>
                  </a:cubicBezTo>
                  <a:cubicBezTo>
                    <a:pt x="108013" y="160306"/>
                    <a:pt x="148114" y="110490"/>
                    <a:pt x="188404" y="60769"/>
                  </a:cubicBezTo>
                  <a:cubicBezTo>
                    <a:pt x="186023" y="54578"/>
                    <a:pt x="186404" y="47815"/>
                    <a:pt x="184213" y="41243"/>
                  </a:cubicBezTo>
                  <a:cubicBezTo>
                    <a:pt x="181451" y="33242"/>
                    <a:pt x="177546" y="25527"/>
                    <a:pt x="171736" y="19431"/>
                  </a:cubicBezTo>
                  <a:close/>
                </a:path>
              </a:pathLst>
            </a:custGeom>
            <a:solidFill>
              <a:srgbClr val="F8B33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762" name="Freeform: Shape 1761">
              <a:extLst>
                <a:ext uri="{FF2B5EF4-FFF2-40B4-BE49-F238E27FC236}">
                  <a16:creationId xmlns:a16="http://schemas.microsoft.com/office/drawing/2014/main" id="{46EEBE3E-3FF2-4D7B-A9EE-F0A11B4743F3}"/>
                </a:ext>
              </a:extLst>
            </p:cNvPr>
            <p:cNvSpPr/>
            <p:nvPr/>
          </p:nvSpPr>
          <p:spPr>
            <a:xfrm>
              <a:off x="7276337" y="2365247"/>
              <a:ext cx="84010" cy="105192"/>
            </a:xfrm>
            <a:custGeom>
              <a:avLst/>
              <a:gdLst>
                <a:gd name="connsiteX0" fmla="*/ 70199 w 84010"/>
                <a:gd name="connsiteY0" fmla="*/ 0 h 105192"/>
                <a:gd name="connsiteX1" fmla="*/ 0 w 84010"/>
                <a:gd name="connsiteY1" fmla="*/ 23431 h 105192"/>
                <a:gd name="connsiteX2" fmla="*/ 8763 w 84010"/>
                <a:gd name="connsiteY2" fmla="*/ 90869 h 105192"/>
                <a:gd name="connsiteX3" fmla="*/ 84010 w 84010"/>
                <a:gd name="connsiteY3" fmla="*/ 81820 h 105192"/>
                <a:gd name="connsiteX4" fmla="*/ 73247 w 84010"/>
                <a:gd name="connsiteY4" fmla="*/ 10477 h 105192"/>
                <a:gd name="connsiteX5" fmla="*/ 70199 w 84010"/>
                <a:gd name="connsiteY5" fmla="*/ 0 h 105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4010" h="105192">
                  <a:moveTo>
                    <a:pt x="70199" y="0"/>
                  </a:moveTo>
                  <a:cubicBezTo>
                    <a:pt x="59246" y="23908"/>
                    <a:pt x="23527" y="27146"/>
                    <a:pt x="0" y="23431"/>
                  </a:cubicBezTo>
                  <a:cubicBezTo>
                    <a:pt x="4953" y="45339"/>
                    <a:pt x="8191" y="67913"/>
                    <a:pt x="8763" y="90869"/>
                  </a:cubicBezTo>
                  <a:cubicBezTo>
                    <a:pt x="30956" y="113252"/>
                    <a:pt x="67913" y="108776"/>
                    <a:pt x="84010" y="81820"/>
                  </a:cubicBezTo>
                  <a:cubicBezTo>
                    <a:pt x="82010" y="57341"/>
                    <a:pt x="78676" y="33242"/>
                    <a:pt x="73247" y="10477"/>
                  </a:cubicBezTo>
                  <a:cubicBezTo>
                    <a:pt x="72295" y="6953"/>
                    <a:pt x="71056" y="3524"/>
                    <a:pt x="70199" y="0"/>
                  </a:cubicBezTo>
                  <a:close/>
                </a:path>
              </a:pathLst>
            </a:custGeom>
            <a:solidFill>
              <a:srgbClr val="F8B33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763" name="Freeform: Shape 1762">
              <a:extLst>
                <a:ext uri="{FF2B5EF4-FFF2-40B4-BE49-F238E27FC236}">
                  <a16:creationId xmlns:a16="http://schemas.microsoft.com/office/drawing/2014/main" id="{2443FE78-7733-4911-8FC5-AF0664A33498}"/>
                </a:ext>
              </a:extLst>
            </p:cNvPr>
            <p:cNvSpPr/>
            <p:nvPr/>
          </p:nvSpPr>
          <p:spPr>
            <a:xfrm>
              <a:off x="6866944" y="2746818"/>
              <a:ext cx="116975" cy="112395"/>
            </a:xfrm>
            <a:custGeom>
              <a:avLst/>
              <a:gdLst>
                <a:gd name="connsiteX0" fmla="*/ 62207 w 116975"/>
                <a:gd name="connsiteY0" fmla="*/ 0 h 112395"/>
                <a:gd name="connsiteX1" fmla="*/ 8 w 116975"/>
                <a:gd name="connsiteY1" fmla="*/ 43434 h 112395"/>
                <a:gd name="connsiteX2" fmla="*/ 23630 w 116975"/>
                <a:gd name="connsiteY2" fmla="*/ 91726 h 112395"/>
                <a:gd name="connsiteX3" fmla="*/ 60492 w 116975"/>
                <a:gd name="connsiteY3" fmla="*/ 112395 h 112395"/>
                <a:gd name="connsiteX4" fmla="*/ 116975 w 116975"/>
                <a:gd name="connsiteY4" fmla="*/ 78200 h 112395"/>
                <a:gd name="connsiteX5" fmla="*/ 81733 w 116975"/>
                <a:gd name="connsiteY5" fmla="*/ 53912 h 112395"/>
                <a:gd name="connsiteX6" fmla="*/ 62207 w 116975"/>
                <a:gd name="connsiteY6" fmla="*/ 0 h 112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6975" h="112395">
                  <a:moveTo>
                    <a:pt x="62207" y="0"/>
                  </a:moveTo>
                  <a:cubicBezTo>
                    <a:pt x="40490" y="11906"/>
                    <a:pt x="19916" y="26099"/>
                    <a:pt x="8" y="43434"/>
                  </a:cubicBezTo>
                  <a:cubicBezTo>
                    <a:pt x="-277" y="63341"/>
                    <a:pt x="6771" y="80010"/>
                    <a:pt x="23630" y="91726"/>
                  </a:cubicBezTo>
                  <a:cubicBezTo>
                    <a:pt x="35251" y="99822"/>
                    <a:pt x="48395" y="105061"/>
                    <a:pt x="60492" y="112395"/>
                  </a:cubicBezTo>
                  <a:cubicBezTo>
                    <a:pt x="78304" y="99251"/>
                    <a:pt x="97163" y="88011"/>
                    <a:pt x="116975" y="78200"/>
                  </a:cubicBezTo>
                  <a:cubicBezTo>
                    <a:pt x="102593" y="76105"/>
                    <a:pt x="89258" y="65342"/>
                    <a:pt x="81733" y="53912"/>
                  </a:cubicBezTo>
                  <a:cubicBezTo>
                    <a:pt x="70970" y="37433"/>
                    <a:pt x="65350" y="19145"/>
                    <a:pt x="62207" y="0"/>
                  </a:cubicBezTo>
                  <a:close/>
                </a:path>
              </a:pathLst>
            </a:custGeom>
            <a:solidFill>
              <a:srgbClr val="164B6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764" name="Freeform: Shape 1763">
              <a:extLst>
                <a:ext uri="{FF2B5EF4-FFF2-40B4-BE49-F238E27FC236}">
                  <a16:creationId xmlns:a16="http://schemas.microsoft.com/office/drawing/2014/main" id="{2F33BF87-5C8A-40D0-B354-1A0A147BB44F}"/>
                </a:ext>
              </a:extLst>
            </p:cNvPr>
            <p:cNvSpPr/>
            <p:nvPr/>
          </p:nvSpPr>
          <p:spPr>
            <a:xfrm>
              <a:off x="6422992" y="3210115"/>
              <a:ext cx="159734" cy="168020"/>
            </a:xfrm>
            <a:custGeom>
              <a:avLst/>
              <a:gdLst>
                <a:gd name="connsiteX0" fmla="*/ 85344 w 159734"/>
                <a:gd name="connsiteY0" fmla="*/ 0 h 168020"/>
                <a:gd name="connsiteX1" fmla="*/ 0 w 159734"/>
                <a:gd name="connsiteY1" fmla="*/ 105823 h 168020"/>
                <a:gd name="connsiteX2" fmla="*/ 62675 w 159734"/>
                <a:gd name="connsiteY2" fmla="*/ 168021 h 168020"/>
                <a:gd name="connsiteX3" fmla="*/ 159734 w 159734"/>
                <a:gd name="connsiteY3" fmla="*/ 48577 h 168020"/>
                <a:gd name="connsiteX4" fmla="*/ 85344 w 159734"/>
                <a:gd name="connsiteY4" fmla="*/ 0 h 1680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9734" h="168020">
                  <a:moveTo>
                    <a:pt x="85344" y="0"/>
                  </a:moveTo>
                  <a:cubicBezTo>
                    <a:pt x="56959" y="35338"/>
                    <a:pt x="28384" y="70485"/>
                    <a:pt x="0" y="105823"/>
                  </a:cubicBezTo>
                  <a:cubicBezTo>
                    <a:pt x="32385" y="110966"/>
                    <a:pt x="64389" y="132874"/>
                    <a:pt x="62675" y="168021"/>
                  </a:cubicBezTo>
                  <a:cubicBezTo>
                    <a:pt x="95059" y="128206"/>
                    <a:pt x="127445" y="88392"/>
                    <a:pt x="159734" y="48577"/>
                  </a:cubicBezTo>
                  <a:cubicBezTo>
                    <a:pt x="151638" y="10382"/>
                    <a:pt x="119634" y="1619"/>
                    <a:pt x="85344" y="0"/>
                  </a:cubicBezTo>
                  <a:close/>
                </a:path>
              </a:pathLst>
            </a:custGeom>
            <a:solidFill>
              <a:srgbClr val="F8B33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765" name="Freeform: Shape 1764">
              <a:extLst>
                <a:ext uri="{FF2B5EF4-FFF2-40B4-BE49-F238E27FC236}">
                  <a16:creationId xmlns:a16="http://schemas.microsoft.com/office/drawing/2014/main" id="{35A4DBE1-4CDF-4DEC-820E-4074C8CD4F26}"/>
                </a:ext>
              </a:extLst>
            </p:cNvPr>
            <p:cNvSpPr/>
            <p:nvPr/>
          </p:nvSpPr>
          <p:spPr>
            <a:xfrm>
              <a:off x="6324504" y="3320033"/>
              <a:ext cx="156209" cy="179546"/>
            </a:xfrm>
            <a:custGeom>
              <a:avLst/>
              <a:gdLst>
                <a:gd name="connsiteX0" fmla="*/ 133636 w 156209"/>
                <a:gd name="connsiteY0" fmla="*/ 15716 h 179546"/>
                <a:gd name="connsiteX1" fmla="*/ 95345 w 156209"/>
                <a:gd name="connsiteY1" fmla="*/ 0 h 179546"/>
                <a:gd name="connsiteX2" fmla="*/ 16954 w 156209"/>
                <a:gd name="connsiteY2" fmla="*/ 97346 h 179546"/>
                <a:gd name="connsiteX3" fmla="*/ 0 w 156209"/>
                <a:gd name="connsiteY3" fmla="*/ 118586 h 179546"/>
                <a:gd name="connsiteX4" fmla="*/ 47149 w 156209"/>
                <a:gd name="connsiteY4" fmla="*/ 138303 h 179546"/>
                <a:gd name="connsiteX5" fmla="*/ 63341 w 156209"/>
                <a:gd name="connsiteY5" fmla="*/ 179546 h 179546"/>
                <a:gd name="connsiteX6" fmla="*/ 145923 w 156209"/>
                <a:gd name="connsiteY6" fmla="*/ 77248 h 179546"/>
                <a:gd name="connsiteX7" fmla="*/ 156210 w 156209"/>
                <a:gd name="connsiteY7" fmla="*/ 64579 h 179546"/>
                <a:gd name="connsiteX8" fmla="*/ 155924 w 156209"/>
                <a:gd name="connsiteY8" fmla="*/ 64199 h 179546"/>
                <a:gd name="connsiteX9" fmla="*/ 133636 w 156209"/>
                <a:gd name="connsiteY9" fmla="*/ 15716 h 179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6209" h="179546">
                  <a:moveTo>
                    <a:pt x="133636" y="15716"/>
                  </a:moveTo>
                  <a:cubicBezTo>
                    <a:pt x="122206" y="7715"/>
                    <a:pt x="108775" y="3429"/>
                    <a:pt x="95345" y="0"/>
                  </a:cubicBezTo>
                  <a:cubicBezTo>
                    <a:pt x="69247" y="32480"/>
                    <a:pt x="43053" y="64865"/>
                    <a:pt x="16954" y="97346"/>
                  </a:cubicBezTo>
                  <a:cubicBezTo>
                    <a:pt x="11335" y="104394"/>
                    <a:pt x="5620" y="111442"/>
                    <a:pt x="0" y="118586"/>
                  </a:cubicBezTo>
                  <a:cubicBezTo>
                    <a:pt x="17335" y="120110"/>
                    <a:pt x="34957" y="125254"/>
                    <a:pt x="47149" y="138303"/>
                  </a:cubicBezTo>
                  <a:cubicBezTo>
                    <a:pt x="56959" y="148780"/>
                    <a:pt x="63722" y="164497"/>
                    <a:pt x="63341" y="179546"/>
                  </a:cubicBezTo>
                  <a:cubicBezTo>
                    <a:pt x="90964" y="145542"/>
                    <a:pt x="118300" y="111252"/>
                    <a:pt x="145923" y="77248"/>
                  </a:cubicBezTo>
                  <a:cubicBezTo>
                    <a:pt x="149352" y="73057"/>
                    <a:pt x="152781" y="68771"/>
                    <a:pt x="156210" y="64579"/>
                  </a:cubicBezTo>
                  <a:cubicBezTo>
                    <a:pt x="156210" y="64389"/>
                    <a:pt x="155924" y="64389"/>
                    <a:pt x="155924" y="64199"/>
                  </a:cubicBezTo>
                  <a:cubicBezTo>
                    <a:pt x="155353" y="44482"/>
                    <a:pt x="150400" y="27432"/>
                    <a:pt x="133636" y="15716"/>
                  </a:cubicBezTo>
                  <a:close/>
                </a:path>
              </a:pathLst>
            </a:custGeom>
            <a:solidFill>
              <a:srgbClr val="164B6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766" name="Freeform: Shape 1765">
              <a:extLst>
                <a:ext uri="{FF2B5EF4-FFF2-40B4-BE49-F238E27FC236}">
                  <a16:creationId xmlns:a16="http://schemas.microsoft.com/office/drawing/2014/main" id="{A6C172B1-D4CE-42CF-855A-A7CFA19841D9}"/>
                </a:ext>
              </a:extLst>
            </p:cNvPr>
            <p:cNvSpPr/>
            <p:nvPr/>
          </p:nvSpPr>
          <p:spPr>
            <a:xfrm>
              <a:off x="6092379" y="3604831"/>
              <a:ext cx="164877" cy="182498"/>
            </a:xfrm>
            <a:custGeom>
              <a:avLst/>
              <a:gdLst>
                <a:gd name="connsiteX0" fmla="*/ 98870 w 164877"/>
                <a:gd name="connsiteY0" fmla="*/ 0 h 182498"/>
                <a:gd name="connsiteX1" fmla="*/ 0 w 164877"/>
                <a:gd name="connsiteY1" fmla="*/ 123539 h 182498"/>
                <a:gd name="connsiteX2" fmla="*/ 46292 w 164877"/>
                <a:gd name="connsiteY2" fmla="*/ 142780 h 182498"/>
                <a:gd name="connsiteX3" fmla="*/ 62865 w 164877"/>
                <a:gd name="connsiteY3" fmla="*/ 182499 h 182498"/>
                <a:gd name="connsiteX4" fmla="*/ 164878 w 164877"/>
                <a:gd name="connsiteY4" fmla="*/ 56102 h 182498"/>
                <a:gd name="connsiteX5" fmla="*/ 144304 w 164877"/>
                <a:gd name="connsiteY5" fmla="*/ 16383 h 182498"/>
                <a:gd name="connsiteX6" fmla="*/ 98870 w 164877"/>
                <a:gd name="connsiteY6" fmla="*/ 0 h 1824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4877" h="182498">
                  <a:moveTo>
                    <a:pt x="98870" y="0"/>
                  </a:moveTo>
                  <a:cubicBezTo>
                    <a:pt x="65913" y="41243"/>
                    <a:pt x="32957" y="82391"/>
                    <a:pt x="0" y="123539"/>
                  </a:cubicBezTo>
                  <a:cubicBezTo>
                    <a:pt x="17240" y="123539"/>
                    <a:pt x="34957" y="129445"/>
                    <a:pt x="46292" y="142780"/>
                  </a:cubicBezTo>
                  <a:cubicBezTo>
                    <a:pt x="54102" y="152019"/>
                    <a:pt x="63627" y="168592"/>
                    <a:pt x="62865" y="182499"/>
                  </a:cubicBezTo>
                  <a:cubicBezTo>
                    <a:pt x="96965" y="140398"/>
                    <a:pt x="130778" y="98107"/>
                    <a:pt x="164878" y="56102"/>
                  </a:cubicBezTo>
                  <a:cubicBezTo>
                    <a:pt x="158972" y="41434"/>
                    <a:pt x="157544" y="27813"/>
                    <a:pt x="144304" y="16383"/>
                  </a:cubicBezTo>
                  <a:cubicBezTo>
                    <a:pt x="131540" y="5143"/>
                    <a:pt x="115633" y="667"/>
                    <a:pt x="98870" y="0"/>
                  </a:cubicBezTo>
                  <a:close/>
                </a:path>
              </a:pathLst>
            </a:custGeom>
            <a:solidFill>
              <a:srgbClr val="164B6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767" name="Freeform: Shape 1766">
              <a:extLst>
                <a:ext uri="{FF2B5EF4-FFF2-40B4-BE49-F238E27FC236}">
                  <a16:creationId xmlns:a16="http://schemas.microsoft.com/office/drawing/2014/main" id="{574E4BFC-E2A5-4DB3-85E9-C96BF40B60ED}"/>
                </a:ext>
              </a:extLst>
            </p:cNvPr>
            <p:cNvSpPr/>
            <p:nvPr/>
          </p:nvSpPr>
          <p:spPr>
            <a:xfrm>
              <a:off x="6193821" y="3442620"/>
              <a:ext cx="189928" cy="212979"/>
            </a:xfrm>
            <a:custGeom>
              <a:avLst/>
              <a:gdLst>
                <a:gd name="connsiteX0" fmla="*/ 127349 w 189928"/>
                <a:gd name="connsiteY0" fmla="*/ 0 h 212979"/>
                <a:gd name="connsiteX1" fmla="*/ 0 w 189928"/>
                <a:gd name="connsiteY1" fmla="*/ 159258 h 212979"/>
                <a:gd name="connsiteX2" fmla="*/ 45053 w 189928"/>
                <a:gd name="connsiteY2" fmla="*/ 171164 h 212979"/>
                <a:gd name="connsiteX3" fmla="*/ 67913 w 189928"/>
                <a:gd name="connsiteY3" fmla="*/ 212979 h 212979"/>
                <a:gd name="connsiteX4" fmla="*/ 189929 w 189928"/>
                <a:gd name="connsiteY4" fmla="*/ 61817 h 212979"/>
                <a:gd name="connsiteX5" fmla="*/ 172593 w 189928"/>
                <a:gd name="connsiteY5" fmla="*/ 20479 h 212979"/>
                <a:gd name="connsiteX6" fmla="*/ 127349 w 189928"/>
                <a:gd name="connsiteY6" fmla="*/ 0 h 212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9928" h="212979">
                  <a:moveTo>
                    <a:pt x="127349" y="0"/>
                  </a:moveTo>
                  <a:cubicBezTo>
                    <a:pt x="84772" y="52959"/>
                    <a:pt x="42386" y="106109"/>
                    <a:pt x="0" y="159258"/>
                  </a:cubicBezTo>
                  <a:cubicBezTo>
                    <a:pt x="16097" y="157163"/>
                    <a:pt x="32194" y="160496"/>
                    <a:pt x="45053" y="171164"/>
                  </a:cubicBezTo>
                  <a:cubicBezTo>
                    <a:pt x="56102" y="180404"/>
                    <a:pt x="68580" y="197168"/>
                    <a:pt x="67913" y="212979"/>
                  </a:cubicBezTo>
                  <a:cubicBezTo>
                    <a:pt x="108775" y="162782"/>
                    <a:pt x="149066" y="112109"/>
                    <a:pt x="189929" y="61817"/>
                  </a:cubicBezTo>
                  <a:cubicBezTo>
                    <a:pt x="185642" y="46768"/>
                    <a:pt x="184594" y="32576"/>
                    <a:pt x="172593" y="20479"/>
                  </a:cubicBezTo>
                  <a:cubicBezTo>
                    <a:pt x="160210" y="8287"/>
                    <a:pt x="144113" y="2667"/>
                    <a:pt x="127349" y="0"/>
                  </a:cubicBezTo>
                  <a:close/>
                </a:path>
              </a:pathLst>
            </a:custGeom>
            <a:solidFill>
              <a:srgbClr val="F8B33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768" name="Freeform: Shape 1767">
              <a:extLst>
                <a:ext uri="{FF2B5EF4-FFF2-40B4-BE49-F238E27FC236}">
                  <a16:creationId xmlns:a16="http://schemas.microsoft.com/office/drawing/2014/main" id="{18EC3E73-85CD-450D-9183-1A84F8A66386}"/>
                </a:ext>
              </a:extLst>
            </p:cNvPr>
            <p:cNvSpPr/>
            <p:nvPr/>
          </p:nvSpPr>
          <p:spPr>
            <a:xfrm>
              <a:off x="6511765" y="3101434"/>
              <a:ext cx="142113" cy="151257"/>
            </a:xfrm>
            <a:custGeom>
              <a:avLst/>
              <a:gdLst>
                <a:gd name="connsiteX0" fmla="*/ 121920 w 142113"/>
                <a:gd name="connsiteY0" fmla="*/ 21717 h 151257"/>
                <a:gd name="connsiteX1" fmla="*/ 84201 w 142113"/>
                <a:gd name="connsiteY1" fmla="*/ 0 h 151257"/>
                <a:gd name="connsiteX2" fmla="*/ 0 w 142113"/>
                <a:gd name="connsiteY2" fmla="*/ 104489 h 151257"/>
                <a:gd name="connsiteX3" fmla="*/ 76010 w 142113"/>
                <a:gd name="connsiteY3" fmla="*/ 151257 h 151257"/>
                <a:gd name="connsiteX4" fmla="*/ 142113 w 142113"/>
                <a:gd name="connsiteY4" fmla="*/ 70009 h 151257"/>
                <a:gd name="connsiteX5" fmla="*/ 137732 w 142113"/>
                <a:gd name="connsiteY5" fmla="*/ 44958 h 151257"/>
                <a:gd name="connsiteX6" fmla="*/ 121920 w 142113"/>
                <a:gd name="connsiteY6" fmla="*/ 21717 h 151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2113" h="151257">
                  <a:moveTo>
                    <a:pt x="121920" y="21717"/>
                  </a:moveTo>
                  <a:cubicBezTo>
                    <a:pt x="110871" y="12192"/>
                    <a:pt x="97346" y="6191"/>
                    <a:pt x="84201" y="0"/>
                  </a:cubicBezTo>
                  <a:cubicBezTo>
                    <a:pt x="56102" y="34766"/>
                    <a:pt x="28004" y="69628"/>
                    <a:pt x="0" y="104489"/>
                  </a:cubicBezTo>
                  <a:cubicBezTo>
                    <a:pt x="32576" y="96774"/>
                    <a:pt x="68104" y="119253"/>
                    <a:pt x="76010" y="151257"/>
                  </a:cubicBezTo>
                  <a:cubicBezTo>
                    <a:pt x="98012" y="124206"/>
                    <a:pt x="120015" y="97060"/>
                    <a:pt x="142113" y="70009"/>
                  </a:cubicBezTo>
                  <a:cubicBezTo>
                    <a:pt x="139827" y="61817"/>
                    <a:pt x="140684" y="53150"/>
                    <a:pt x="137732" y="44958"/>
                  </a:cubicBezTo>
                  <a:cubicBezTo>
                    <a:pt x="134493" y="35909"/>
                    <a:pt x="129254" y="27908"/>
                    <a:pt x="121920" y="21717"/>
                  </a:cubicBezTo>
                  <a:close/>
                </a:path>
              </a:pathLst>
            </a:custGeom>
            <a:solidFill>
              <a:srgbClr val="164B6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769" name="Freeform: Shape 1768">
              <a:extLst>
                <a:ext uri="{FF2B5EF4-FFF2-40B4-BE49-F238E27FC236}">
                  <a16:creationId xmlns:a16="http://schemas.microsoft.com/office/drawing/2014/main" id="{4D2D7523-6251-496E-B111-176EE6DA78D3}"/>
                </a:ext>
              </a:extLst>
            </p:cNvPr>
            <p:cNvSpPr/>
            <p:nvPr/>
          </p:nvSpPr>
          <p:spPr>
            <a:xfrm>
              <a:off x="6707695" y="2873501"/>
              <a:ext cx="141255" cy="147923"/>
            </a:xfrm>
            <a:custGeom>
              <a:avLst/>
              <a:gdLst>
                <a:gd name="connsiteX0" fmla="*/ 111538 w 141255"/>
                <a:gd name="connsiteY0" fmla="*/ 26194 h 147923"/>
                <a:gd name="connsiteX1" fmla="*/ 74581 w 141255"/>
                <a:gd name="connsiteY1" fmla="*/ 0 h 147923"/>
                <a:gd name="connsiteX2" fmla="*/ 50197 w 141255"/>
                <a:gd name="connsiteY2" fmla="*/ 26956 h 147923"/>
                <a:gd name="connsiteX3" fmla="*/ 0 w 141255"/>
                <a:gd name="connsiteY3" fmla="*/ 89344 h 147923"/>
                <a:gd name="connsiteX4" fmla="*/ 66389 w 141255"/>
                <a:gd name="connsiteY4" fmla="*/ 147923 h 147923"/>
                <a:gd name="connsiteX5" fmla="*/ 108395 w 141255"/>
                <a:gd name="connsiteY5" fmla="*/ 93059 h 147923"/>
                <a:gd name="connsiteX6" fmla="*/ 141256 w 141255"/>
                <a:gd name="connsiteY6" fmla="*/ 56102 h 147923"/>
                <a:gd name="connsiteX7" fmla="*/ 111538 w 141255"/>
                <a:gd name="connsiteY7" fmla="*/ 26194 h 147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1255" h="147923">
                  <a:moveTo>
                    <a:pt x="111538" y="26194"/>
                  </a:moveTo>
                  <a:cubicBezTo>
                    <a:pt x="100203" y="15907"/>
                    <a:pt x="87630" y="7810"/>
                    <a:pt x="74581" y="0"/>
                  </a:cubicBezTo>
                  <a:cubicBezTo>
                    <a:pt x="66484" y="9049"/>
                    <a:pt x="57817" y="17526"/>
                    <a:pt x="50197" y="26956"/>
                  </a:cubicBezTo>
                  <a:cubicBezTo>
                    <a:pt x="33433" y="47720"/>
                    <a:pt x="16764" y="68580"/>
                    <a:pt x="0" y="89344"/>
                  </a:cubicBezTo>
                  <a:cubicBezTo>
                    <a:pt x="29908" y="90011"/>
                    <a:pt x="67723" y="115919"/>
                    <a:pt x="66389" y="147923"/>
                  </a:cubicBezTo>
                  <a:cubicBezTo>
                    <a:pt x="80105" y="129445"/>
                    <a:pt x="93631" y="110776"/>
                    <a:pt x="108395" y="93059"/>
                  </a:cubicBezTo>
                  <a:cubicBezTo>
                    <a:pt x="118777" y="80486"/>
                    <a:pt x="130016" y="68294"/>
                    <a:pt x="141256" y="56102"/>
                  </a:cubicBezTo>
                  <a:cubicBezTo>
                    <a:pt x="130112" y="49816"/>
                    <a:pt x="120967" y="34766"/>
                    <a:pt x="111538" y="26194"/>
                  </a:cubicBezTo>
                  <a:close/>
                </a:path>
              </a:pathLst>
            </a:custGeom>
            <a:solidFill>
              <a:srgbClr val="164B6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770" name="Freeform: Shape 1769">
              <a:extLst>
                <a:ext uri="{FF2B5EF4-FFF2-40B4-BE49-F238E27FC236}">
                  <a16:creationId xmlns:a16="http://schemas.microsoft.com/office/drawing/2014/main" id="{1679014C-CC04-4589-A481-5439109E7FE3}"/>
                </a:ext>
              </a:extLst>
            </p:cNvPr>
            <p:cNvSpPr/>
            <p:nvPr/>
          </p:nvSpPr>
          <p:spPr>
            <a:xfrm>
              <a:off x="6785037" y="2792824"/>
              <a:ext cx="135921" cy="132778"/>
            </a:xfrm>
            <a:custGeom>
              <a:avLst/>
              <a:gdLst>
                <a:gd name="connsiteX0" fmla="*/ 78486 w 135921"/>
                <a:gd name="connsiteY0" fmla="*/ 0 h 132778"/>
                <a:gd name="connsiteX1" fmla="*/ 0 w 135921"/>
                <a:gd name="connsiteY1" fmla="*/ 77629 h 132778"/>
                <a:gd name="connsiteX2" fmla="*/ 36290 w 135921"/>
                <a:gd name="connsiteY2" fmla="*/ 98393 h 132778"/>
                <a:gd name="connsiteX3" fmla="*/ 67342 w 135921"/>
                <a:gd name="connsiteY3" fmla="*/ 132779 h 132778"/>
                <a:gd name="connsiteX4" fmla="*/ 135922 w 135921"/>
                <a:gd name="connsiteY4" fmla="*/ 70866 h 132778"/>
                <a:gd name="connsiteX5" fmla="*/ 78486 w 135921"/>
                <a:gd name="connsiteY5" fmla="*/ 0 h 132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5921" h="132778">
                  <a:moveTo>
                    <a:pt x="78486" y="0"/>
                  </a:moveTo>
                  <a:cubicBezTo>
                    <a:pt x="50959" y="24479"/>
                    <a:pt x="24860" y="50483"/>
                    <a:pt x="0" y="77629"/>
                  </a:cubicBezTo>
                  <a:cubicBezTo>
                    <a:pt x="13525" y="81344"/>
                    <a:pt x="25813" y="89249"/>
                    <a:pt x="36290" y="98393"/>
                  </a:cubicBezTo>
                  <a:cubicBezTo>
                    <a:pt x="46006" y="106871"/>
                    <a:pt x="62675" y="119634"/>
                    <a:pt x="67342" y="132779"/>
                  </a:cubicBezTo>
                  <a:cubicBezTo>
                    <a:pt x="88487" y="110204"/>
                    <a:pt x="111442" y="89535"/>
                    <a:pt x="135922" y="70866"/>
                  </a:cubicBezTo>
                  <a:cubicBezTo>
                    <a:pt x="104870" y="57721"/>
                    <a:pt x="76200" y="35623"/>
                    <a:pt x="78486" y="0"/>
                  </a:cubicBezTo>
                  <a:close/>
                </a:path>
              </a:pathLst>
            </a:custGeom>
            <a:solidFill>
              <a:srgbClr val="F8B33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771" name="Freeform: Shape 1770">
              <a:extLst>
                <a:ext uri="{FF2B5EF4-FFF2-40B4-BE49-F238E27FC236}">
                  <a16:creationId xmlns:a16="http://schemas.microsoft.com/office/drawing/2014/main" id="{01CA50CE-0CFF-48B2-9CD0-B8ABF307128A}"/>
                </a:ext>
              </a:extLst>
            </p:cNvPr>
            <p:cNvSpPr/>
            <p:nvPr/>
          </p:nvSpPr>
          <p:spPr>
            <a:xfrm>
              <a:off x="6599776" y="2967608"/>
              <a:ext cx="169354" cy="198501"/>
            </a:xfrm>
            <a:custGeom>
              <a:avLst/>
              <a:gdLst>
                <a:gd name="connsiteX0" fmla="*/ 104013 w 169354"/>
                <a:gd name="connsiteY0" fmla="*/ 0 h 198501"/>
                <a:gd name="connsiteX1" fmla="*/ 0 w 169354"/>
                <a:gd name="connsiteY1" fmla="*/ 128969 h 198501"/>
                <a:gd name="connsiteX2" fmla="*/ 47054 w 169354"/>
                <a:gd name="connsiteY2" fmla="*/ 156972 h 198501"/>
                <a:gd name="connsiteX3" fmla="*/ 58293 w 169354"/>
                <a:gd name="connsiteY3" fmla="*/ 198501 h 198501"/>
                <a:gd name="connsiteX4" fmla="*/ 60865 w 169354"/>
                <a:gd name="connsiteY4" fmla="*/ 195358 h 198501"/>
                <a:gd name="connsiteX5" fmla="*/ 154591 w 169354"/>
                <a:gd name="connsiteY5" fmla="*/ 79534 h 198501"/>
                <a:gd name="connsiteX6" fmla="*/ 169354 w 169354"/>
                <a:gd name="connsiteY6" fmla="*/ 60198 h 198501"/>
                <a:gd name="connsiteX7" fmla="*/ 145923 w 169354"/>
                <a:gd name="connsiteY7" fmla="*/ 16288 h 198501"/>
                <a:gd name="connsiteX8" fmla="*/ 104013 w 169354"/>
                <a:gd name="connsiteY8" fmla="*/ 0 h 198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9354" h="198501">
                  <a:moveTo>
                    <a:pt x="104013" y="0"/>
                  </a:moveTo>
                  <a:cubicBezTo>
                    <a:pt x="69247" y="42958"/>
                    <a:pt x="34671" y="86011"/>
                    <a:pt x="0" y="128969"/>
                  </a:cubicBezTo>
                  <a:cubicBezTo>
                    <a:pt x="17526" y="134493"/>
                    <a:pt x="35624" y="142399"/>
                    <a:pt x="47054" y="156972"/>
                  </a:cubicBezTo>
                  <a:cubicBezTo>
                    <a:pt x="55531" y="167735"/>
                    <a:pt x="61246" y="184118"/>
                    <a:pt x="58293" y="198501"/>
                  </a:cubicBezTo>
                  <a:cubicBezTo>
                    <a:pt x="59150" y="197453"/>
                    <a:pt x="60008" y="196310"/>
                    <a:pt x="60865" y="195358"/>
                  </a:cubicBezTo>
                  <a:cubicBezTo>
                    <a:pt x="92107" y="156877"/>
                    <a:pt x="125063" y="119253"/>
                    <a:pt x="154591" y="79534"/>
                  </a:cubicBezTo>
                  <a:cubicBezTo>
                    <a:pt x="159449" y="73057"/>
                    <a:pt x="164592" y="66770"/>
                    <a:pt x="169354" y="60198"/>
                  </a:cubicBezTo>
                  <a:cubicBezTo>
                    <a:pt x="166878" y="42386"/>
                    <a:pt x="160877" y="27623"/>
                    <a:pt x="145923" y="16288"/>
                  </a:cubicBezTo>
                  <a:cubicBezTo>
                    <a:pt x="133731" y="6858"/>
                    <a:pt x="119539" y="953"/>
                    <a:pt x="104013" y="0"/>
                  </a:cubicBezTo>
                  <a:close/>
                </a:path>
              </a:pathLst>
            </a:custGeom>
            <a:solidFill>
              <a:srgbClr val="F8B33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772" name="Freeform: Shape 1771">
              <a:extLst>
                <a:ext uri="{FF2B5EF4-FFF2-40B4-BE49-F238E27FC236}">
                  <a16:creationId xmlns:a16="http://schemas.microsoft.com/office/drawing/2014/main" id="{281890E2-242F-4295-BCD9-BECD50F4AC52}"/>
                </a:ext>
              </a:extLst>
            </p:cNvPr>
            <p:cNvSpPr/>
            <p:nvPr/>
          </p:nvSpPr>
          <p:spPr>
            <a:xfrm>
              <a:off x="5360686" y="2043051"/>
              <a:ext cx="2009006" cy="2628900"/>
            </a:xfrm>
            <a:custGeom>
              <a:avLst/>
              <a:gdLst>
                <a:gd name="connsiteX0" fmla="*/ 1990041 w 2009006"/>
                <a:gd name="connsiteY0" fmla="*/ 314480 h 2628900"/>
                <a:gd name="connsiteX1" fmla="*/ 1990136 w 2009006"/>
                <a:gd name="connsiteY1" fmla="*/ 314385 h 2628900"/>
                <a:gd name="connsiteX2" fmla="*/ 1990041 w 2009006"/>
                <a:gd name="connsiteY2" fmla="*/ 314385 h 2628900"/>
                <a:gd name="connsiteX3" fmla="*/ 1794112 w 2009006"/>
                <a:gd name="connsiteY3" fmla="*/ 38446 h 2628900"/>
                <a:gd name="connsiteX4" fmla="*/ 1666096 w 2009006"/>
                <a:gd name="connsiteY4" fmla="*/ 2441 h 2628900"/>
                <a:gd name="connsiteX5" fmla="*/ 1665143 w 2009006"/>
                <a:gd name="connsiteY5" fmla="*/ 822 h 2628900"/>
                <a:gd name="connsiteX6" fmla="*/ 1661429 w 2009006"/>
                <a:gd name="connsiteY6" fmla="*/ 2060 h 2628900"/>
                <a:gd name="connsiteX7" fmla="*/ 1598087 w 2009006"/>
                <a:gd name="connsiteY7" fmla="*/ 5680 h 2628900"/>
                <a:gd name="connsiteX8" fmla="*/ 1376441 w 2009006"/>
                <a:gd name="connsiteY8" fmla="*/ 125600 h 2628900"/>
                <a:gd name="connsiteX9" fmla="*/ 1355867 w 2009006"/>
                <a:gd name="connsiteY9" fmla="*/ 145888 h 2628900"/>
                <a:gd name="connsiteX10" fmla="*/ 1355390 w 2009006"/>
                <a:gd name="connsiteY10" fmla="*/ 145888 h 2628900"/>
                <a:gd name="connsiteX11" fmla="*/ 1355486 w 2009006"/>
                <a:gd name="connsiteY11" fmla="*/ 146269 h 2628900"/>
                <a:gd name="connsiteX12" fmla="*/ 1208896 w 2009006"/>
                <a:gd name="connsiteY12" fmla="*/ 332197 h 2628900"/>
                <a:gd name="connsiteX13" fmla="*/ 1163652 w 2009006"/>
                <a:gd name="connsiteY13" fmla="*/ 374774 h 2628900"/>
                <a:gd name="connsiteX14" fmla="*/ 1121933 w 2009006"/>
                <a:gd name="connsiteY14" fmla="*/ 400872 h 2628900"/>
                <a:gd name="connsiteX15" fmla="*/ 1150412 w 2009006"/>
                <a:gd name="connsiteY15" fmla="*/ 460499 h 2628900"/>
                <a:gd name="connsiteX16" fmla="*/ 1230613 w 2009006"/>
                <a:gd name="connsiteY16" fmla="*/ 482787 h 2628900"/>
                <a:gd name="connsiteX17" fmla="*/ 1231089 w 2009006"/>
                <a:gd name="connsiteY17" fmla="*/ 482882 h 2628900"/>
                <a:gd name="connsiteX18" fmla="*/ 1298145 w 2009006"/>
                <a:gd name="connsiteY18" fmla="*/ 362201 h 2628900"/>
                <a:gd name="connsiteX19" fmla="*/ 1400920 w 2009006"/>
                <a:gd name="connsiteY19" fmla="*/ 243614 h 2628900"/>
                <a:gd name="connsiteX20" fmla="*/ 1636949 w 2009006"/>
                <a:gd name="connsiteY20" fmla="*/ 101216 h 2628900"/>
                <a:gd name="connsiteX21" fmla="*/ 1912793 w 2009006"/>
                <a:gd name="connsiteY21" fmla="*/ 363439 h 2628900"/>
                <a:gd name="connsiteX22" fmla="*/ 1894696 w 2009006"/>
                <a:gd name="connsiteY22" fmla="*/ 533174 h 2628900"/>
                <a:gd name="connsiteX23" fmla="*/ 1767537 w 2009006"/>
                <a:gd name="connsiteY23" fmla="*/ 641283 h 2628900"/>
                <a:gd name="connsiteX24" fmla="*/ 1644188 w 2009006"/>
                <a:gd name="connsiteY24" fmla="*/ 666048 h 2628900"/>
                <a:gd name="connsiteX25" fmla="*/ 1531984 w 2009006"/>
                <a:gd name="connsiteY25" fmla="*/ 714721 h 2628900"/>
                <a:gd name="connsiteX26" fmla="*/ 1329197 w 2009006"/>
                <a:gd name="connsiteY26" fmla="*/ 929700 h 2628900"/>
                <a:gd name="connsiteX27" fmla="*/ 1231184 w 2009006"/>
                <a:gd name="connsiteY27" fmla="*/ 1051620 h 2628900"/>
                <a:gd name="connsiteX28" fmla="*/ 1229946 w 2009006"/>
                <a:gd name="connsiteY28" fmla="*/ 1053144 h 2628900"/>
                <a:gd name="connsiteX29" fmla="*/ 1140411 w 2009006"/>
                <a:gd name="connsiteY29" fmla="*/ 1164587 h 2628900"/>
                <a:gd name="connsiteX30" fmla="*/ 1140030 w 2009006"/>
                <a:gd name="connsiteY30" fmla="*/ 1164587 h 2628900"/>
                <a:gd name="connsiteX31" fmla="*/ 1140125 w 2009006"/>
                <a:gd name="connsiteY31" fmla="*/ 1164872 h 2628900"/>
                <a:gd name="connsiteX32" fmla="*/ 1054877 w 2009006"/>
                <a:gd name="connsiteY32" fmla="*/ 1270981 h 2628900"/>
                <a:gd name="connsiteX33" fmla="*/ 1054115 w 2009006"/>
                <a:gd name="connsiteY33" fmla="*/ 1270790 h 2628900"/>
                <a:gd name="connsiteX34" fmla="*/ 1053924 w 2009006"/>
                <a:gd name="connsiteY34" fmla="*/ 1272124 h 2628900"/>
                <a:gd name="connsiteX35" fmla="*/ 529287 w 2009006"/>
                <a:gd name="connsiteY35" fmla="*/ 1924777 h 2628900"/>
                <a:gd name="connsiteX36" fmla="*/ 231155 w 2009006"/>
                <a:gd name="connsiteY36" fmla="*/ 2291299 h 2628900"/>
                <a:gd name="connsiteX37" fmla="*/ 63229 w 2009006"/>
                <a:gd name="connsiteY37" fmla="*/ 2479799 h 2628900"/>
                <a:gd name="connsiteX38" fmla="*/ 554 w 2009006"/>
                <a:gd name="connsiteY38" fmla="*/ 2524566 h 2628900"/>
                <a:gd name="connsiteX39" fmla="*/ 1031 w 2009006"/>
                <a:gd name="connsiteY39" fmla="*/ 2529233 h 2628900"/>
                <a:gd name="connsiteX40" fmla="*/ 143620 w 2009006"/>
                <a:gd name="connsiteY40" fmla="*/ 2628389 h 2628900"/>
                <a:gd name="connsiteX41" fmla="*/ 148954 w 2009006"/>
                <a:gd name="connsiteY41" fmla="*/ 2627150 h 2628900"/>
                <a:gd name="connsiteX42" fmla="*/ 161146 w 2009006"/>
                <a:gd name="connsiteY42" fmla="*/ 2584955 h 2628900"/>
                <a:gd name="connsiteX43" fmla="*/ 160479 w 2009006"/>
                <a:gd name="connsiteY43" fmla="*/ 2569334 h 2628900"/>
                <a:gd name="connsiteX44" fmla="*/ 173909 w 2009006"/>
                <a:gd name="connsiteY44" fmla="*/ 2546283 h 2628900"/>
                <a:gd name="connsiteX45" fmla="*/ 231440 w 2009006"/>
                <a:gd name="connsiteY45" fmla="*/ 2464940 h 2628900"/>
                <a:gd name="connsiteX46" fmla="*/ 449277 w 2009006"/>
                <a:gd name="connsiteY46" fmla="*/ 2184143 h 2628900"/>
                <a:gd name="connsiteX47" fmla="*/ 1135363 w 2009006"/>
                <a:gd name="connsiteY47" fmla="*/ 1334417 h 2628900"/>
                <a:gd name="connsiteX48" fmla="*/ 1325672 w 2009006"/>
                <a:gd name="connsiteY48" fmla="*/ 1100293 h 2628900"/>
                <a:gd name="connsiteX49" fmla="*/ 1412445 w 2009006"/>
                <a:gd name="connsiteY49" fmla="*/ 991041 h 2628900"/>
                <a:gd name="connsiteX50" fmla="*/ 1485502 w 2009006"/>
                <a:gd name="connsiteY50" fmla="*/ 899982 h 2628900"/>
                <a:gd name="connsiteX51" fmla="*/ 1587896 w 2009006"/>
                <a:gd name="connsiteY51" fmla="*/ 809209 h 2628900"/>
                <a:gd name="connsiteX52" fmla="*/ 1710673 w 2009006"/>
                <a:gd name="connsiteY52" fmla="*/ 758345 h 2628900"/>
                <a:gd name="connsiteX53" fmla="*/ 1898410 w 2009006"/>
                <a:gd name="connsiteY53" fmla="*/ 692337 h 2628900"/>
                <a:gd name="connsiteX54" fmla="*/ 1899268 w 2009006"/>
                <a:gd name="connsiteY54" fmla="*/ 692432 h 2628900"/>
                <a:gd name="connsiteX55" fmla="*/ 1899363 w 2009006"/>
                <a:gd name="connsiteY55" fmla="*/ 691575 h 2628900"/>
                <a:gd name="connsiteX56" fmla="*/ 1929176 w 2009006"/>
                <a:gd name="connsiteY56" fmla="*/ 668525 h 2628900"/>
                <a:gd name="connsiteX57" fmla="*/ 2002042 w 2009006"/>
                <a:gd name="connsiteY57" fmla="*/ 519363 h 2628900"/>
                <a:gd name="connsiteX58" fmla="*/ 2002328 w 2009006"/>
                <a:gd name="connsiteY58" fmla="*/ 519173 h 2628900"/>
                <a:gd name="connsiteX59" fmla="*/ 2002424 w 2009006"/>
                <a:gd name="connsiteY59" fmla="*/ 517363 h 2628900"/>
                <a:gd name="connsiteX60" fmla="*/ 1996804 w 2009006"/>
                <a:gd name="connsiteY60" fmla="*/ 334388 h 2628900"/>
                <a:gd name="connsiteX61" fmla="*/ 1990041 w 2009006"/>
                <a:gd name="connsiteY61" fmla="*/ 314480 h 2628900"/>
                <a:gd name="connsiteX62" fmla="*/ 1227470 w 2009006"/>
                <a:gd name="connsiteY62" fmla="*/ 481930 h 2628900"/>
                <a:gd name="connsiteX63" fmla="*/ 1229184 w 2009006"/>
                <a:gd name="connsiteY63" fmla="*/ 482501 h 2628900"/>
                <a:gd name="connsiteX64" fmla="*/ 1227755 w 2009006"/>
                <a:gd name="connsiteY64" fmla="*/ 482406 h 2628900"/>
                <a:gd name="connsiteX65" fmla="*/ 1158413 w 2009006"/>
                <a:gd name="connsiteY65" fmla="*/ 462785 h 2628900"/>
                <a:gd name="connsiteX66" fmla="*/ 1135553 w 2009006"/>
                <a:gd name="connsiteY66" fmla="*/ 438782 h 2628900"/>
                <a:gd name="connsiteX67" fmla="*/ 1123171 w 2009006"/>
                <a:gd name="connsiteY67" fmla="*/ 411445 h 2628900"/>
                <a:gd name="connsiteX68" fmla="*/ 1154318 w 2009006"/>
                <a:gd name="connsiteY68" fmla="*/ 386013 h 2628900"/>
                <a:gd name="connsiteX69" fmla="*/ 1156413 w 2009006"/>
                <a:gd name="connsiteY69" fmla="*/ 384394 h 2628900"/>
                <a:gd name="connsiteX70" fmla="*/ 1237185 w 2009006"/>
                <a:gd name="connsiteY70" fmla="*/ 458689 h 2628900"/>
                <a:gd name="connsiteX71" fmla="*/ 1227470 w 2009006"/>
                <a:gd name="connsiteY71" fmla="*/ 481930 h 2628900"/>
                <a:gd name="connsiteX72" fmla="*/ 1239090 w 2009006"/>
                <a:gd name="connsiteY72" fmla="*/ 454022 h 2628900"/>
                <a:gd name="connsiteX73" fmla="*/ 1157461 w 2009006"/>
                <a:gd name="connsiteY73" fmla="*/ 383441 h 2628900"/>
                <a:gd name="connsiteX74" fmla="*/ 1226136 w 2009006"/>
                <a:gd name="connsiteY74" fmla="*/ 318386 h 2628900"/>
                <a:gd name="connsiteX75" fmla="*/ 1287953 w 2009006"/>
                <a:gd name="connsiteY75" fmla="*/ 367249 h 2628900"/>
                <a:gd name="connsiteX76" fmla="*/ 1239090 w 2009006"/>
                <a:gd name="connsiteY76" fmla="*/ 454022 h 2628900"/>
                <a:gd name="connsiteX77" fmla="*/ 1291382 w 2009006"/>
                <a:gd name="connsiteY77" fmla="*/ 362296 h 2628900"/>
                <a:gd name="connsiteX78" fmla="*/ 1229089 w 2009006"/>
                <a:gd name="connsiteY78" fmla="*/ 314671 h 2628900"/>
                <a:gd name="connsiteX79" fmla="*/ 1234328 w 2009006"/>
                <a:gd name="connsiteY79" fmla="*/ 308289 h 2628900"/>
                <a:gd name="connsiteX80" fmla="*/ 1293764 w 2009006"/>
                <a:gd name="connsiteY80" fmla="*/ 226565 h 2628900"/>
                <a:gd name="connsiteX81" fmla="*/ 1294240 w 2009006"/>
                <a:gd name="connsiteY81" fmla="*/ 227708 h 2628900"/>
                <a:gd name="connsiteX82" fmla="*/ 1359391 w 2009006"/>
                <a:gd name="connsiteY82" fmla="*/ 282762 h 2628900"/>
                <a:gd name="connsiteX83" fmla="*/ 1291382 w 2009006"/>
                <a:gd name="connsiteY83" fmla="*/ 362296 h 2628900"/>
                <a:gd name="connsiteX84" fmla="*/ 1404635 w 2009006"/>
                <a:gd name="connsiteY84" fmla="*/ 229708 h 2628900"/>
                <a:gd name="connsiteX85" fmla="*/ 1362248 w 2009006"/>
                <a:gd name="connsiteY85" fmla="*/ 279238 h 2628900"/>
                <a:gd name="connsiteX86" fmla="*/ 1338912 w 2009006"/>
                <a:gd name="connsiteY86" fmla="*/ 238185 h 2628900"/>
                <a:gd name="connsiteX87" fmla="*/ 1295192 w 2009006"/>
                <a:gd name="connsiteY87" fmla="*/ 224564 h 2628900"/>
                <a:gd name="connsiteX88" fmla="*/ 1311099 w 2009006"/>
                <a:gd name="connsiteY88" fmla="*/ 202657 h 2628900"/>
                <a:gd name="connsiteX89" fmla="*/ 1360153 w 2009006"/>
                <a:gd name="connsiteY89" fmla="*/ 148174 h 2628900"/>
                <a:gd name="connsiteX90" fmla="*/ 1426923 w 2009006"/>
                <a:gd name="connsiteY90" fmla="*/ 206943 h 2628900"/>
                <a:gd name="connsiteX91" fmla="*/ 1404635 w 2009006"/>
                <a:gd name="connsiteY91" fmla="*/ 229708 h 2628900"/>
                <a:gd name="connsiteX92" fmla="*/ 1431114 w 2009006"/>
                <a:gd name="connsiteY92" fmla="*/ 202752 h 2628900"/>
                <a:gd name="connsiteX93" fmla="*/ 1363010 w 2009006"/>
                <a:gd name="connsiteY93" fmla="*/ 145697 h 2628900"/>
                <a:gd name="connsiteX94" fmla="*/ 1447021 w 2009006"/>
                <a:gd name="connsiteY94" fmla="*/ 79499 h 2628900"/>
                <a:gd name="connsiteX95" fmla="*/ 1484740 w 2009006"/>
                <a:gd name="connsiteY95" fmla="*/ 108740 h 2628900"/>
                <a:gd name="connsiteX96" fmla="*/ 1492265 w 2009006"/>
                <a:gd name="connsiteY96" fmla="*/ 150079 h 2628900"/>
                <a:gd name="connsiteX97" fmla="*/ 1492550 w 2009006"/>
                <a:gd name="connsiteY97" fmla="*/ 150079 h 2628900"/>
                <a:gd name="connsiteX98" fmla="*/ 1431114 w 2009006"/>
                <a:gd name="connsiteY98" fmla="*/ 202752 h 2628900"/>
                <a:gd name="connsiteX99" fmla="*/ 1496456 w 2009006"/>
                <a:gd name="connsiteY99" fmla="*/ 147126 h 2628900"/>
                <a:gd name="connsiteX100" fmla="*/ 1488169 w 2009006"/>
                <a:gd name="connsiteY100" fmla="*/ 102835 h 2628900"/>
                <a:gd name="connsiteX101" fmla="*/ 1450736 w 2009006"/>
                <a:gd name="connsiteY101" fmla="*/ 76927 h 2628900"/>
                <a:gd name="connsiteX102" fmla="*/ 1531508 w 2009006"/>
                <a:gd name="connsiteY102" fmla="*/ 32350 h 2628900"/>
                <a:gd name="connsiteX103" fmla="*/ 1534937 w 2009006"/>
                <a:gd name="connsiteY103" fmla="*/ 31302 h 2628900"/>
                <a:gd name="connsiteX104" fmla="*/ 1576085 w 2009006"/>
                <a:gd name="connsiteY104" fmla="*/ 104835 h 2628900"/>
                <a:gd name="connsiteX105" fmla="*/ 1579418 w 2009006"/>
                <a:gd name="connsiteY105" fmla="*/ 105407 h 2628900"/>
                <a:gd name="connsiteX106" fmla="*/ 1496456 w 2009006"/>
                <a:gd name="connsiteY106" fmla="*/ 147126 h 2628900"/>
                <a:gd name="connsiteX107" fmla="*/ 1642093 w 2009006"/>
                <a:gd name="connsiteY107" fmla="*/ 94548 h 2628900"/>
                <a:gd name="connsiteX108" fmla="*/ 1581133 w 2009006"/>
                <a:gd name="connsiteY108" fmla="*/ 105121 h 2628900"/>
                <a:gd name="connsiteX109" fmla="*/ 1541604 w 2009006"/>
                <a:gd name="connsiteY109" fmla="*/ 29207 h 2628900"/>
                <a:gd name="connsiteX110" fmla="*/ 1663810 w 2009006"/>
                <a:gd name="connsiteY110" fmla="*/ 8918 h 2628900"/>
                <a:gd name="connsiteX111" fmla="*/ 1666572 w 2009006"/>
                <a:gd name="connsiteY111" fmla="*/ 96358 h 2628900"/>
                <a:gd name="connsiteX112" fmla="*/ 1666667 w 2009006"/>
                <a:gd name="connsiteY112" fmla="*/ 96834 h 2628900"/>
                <a:gd name="connsiteX113" fmla="*/ 1642093 w 2009006"/>
                <a:gd name="connsiteY113" fmla="*/ 94548 h 2628900"/>
                <a:gd name="connsiteX114" fmla="*/ 1671525 w 2009006"/>
                <a:gd name="connsiteY114" fmla="*/ 97310 h 2628900"/>
                <a:gd name="connsiteX115" fmla="*/ 1670477 w 2009006"/>
                <a:gd name="connsiteY115" fmla="*/ 9585 h 2628900"/>
                <a:gd name="connsiteX116" fmla="*/ 1746773 w 2009006"/>
                <a:gd name="connsiteY116" fmla="*/ 25301 h 2628900"/>
                <a:gd name="connsiteX117" fmla="*/ 1754774 w 2009006"/>
                <a:gd name="connsiteY117" fmla="*/ 65116 h 2628900"/>
                <a:gd name="connsiteX118" fmla="*/ 1739915 w 2009006"/>
                <a:gd name="connsiteY118" fmla="*/ 115789 h 2628900"/>
                <a:gd name="connsiteX119" fmla="*/ 1671525 w 2009006"/>
                <a:gd name="connsiteY119" fmla="*/ 97310 h 2628900"/>
                <a:gd name="connsiteX120" fmla="*/ 1743439 w 2009006"/>
                <a:gd name="connsiteY120" fmla="*/ 117789 h 2628900"/>
                <a:gd name="connsiteX121" fmla="*/ 1752107 w 2009006"/>
                <a:gd name="connsiteY121" fmla="*/ 27016 h 2628900"/>
                <a:gd name="connsiteX122" fmla="*/ 1766108 w 2009006"/>
                <a:gd name="connsiteY122" fmla="*/ 31493 h 2628900"/>
                <a:gd name="connsiteX123" fmla="*/ 1854881 w 2009006"/>
                <a:gd name="connsiteY123" fmla="*/ 93310 h 2628900"/>
                <a:gd name="connsiteX124" fmla="*/ 1853167 w 2009006"/>
                <a:gd name="connsiteY124" fmla="*/ 93500 h 2628900"/>
                <a:gd name="connsiteX125" fmla="*/ 1841737 w 2009006"/>
                <a:gd name="connsiteY125" fmla="*/ 136553 h 2628900"/>
                <a:gd name="connsiteX126" fmla="*/ 1806209 w 2009006"/>
                <a:gd name="connsiteY126" fmla="*/ 159699 h 2628900"/>
                <a:gd name="connsiteX127" fmla="*/ 1743439 w 2009006"/>
                <a:gd name="connsiteY127" fmla="*/ 117789 h 2628900"/>
                <a:gd name="connsiteX128" fmla="*/ 1809161 w 2009006"/>
                <a:gd name="connsiteY128" fmla="*/ 161985 h 2628900"/>
                <a:gd name="connsiteX129" fmla="*/ 1856691 w 2009006"/>
                <a:gd name="connsiteY129" fmla="*/ 95215 h 2628900"/>
                <a:gd name="connsiteX130" fmla="*/ 1904792 w 2009006"/>
                <a:gd name="connsiteY130" fmla="*/ 147793 h 2628900"/>
                <a:gd name="connsiteX131" fmla="*/ 1904792 w 2009006"/>
                <a:gd name="connsiteY131" fmla="*/ 147793 h 2628900"/>
                <a:gd name="connsiteX132" fmla="*/ 1850214 w 2009006"/>
                <a:gd name="connsiteY132" fmla="*/ 206086 h 2628900"/>
                <a:gd name="connsiteX133" fmla="*/ 1809161 w 2009006"/>
                <a:gd name="connsiteY133" fmla="*/ 161985 h 2628900"/>
                <a:gd name="connsiteX134" fmla="*/ 1853262 w 2009006"/>
                <a:gd name="connsiteY134" fmla="*/ 210658 h 2628900"/>
                <a:gd name="connsiteX135" fmla="*/ 1909745 w 2009006"/>
                <a:gd name="connsiteY135" fmla="*/ 154175 h 2628900"/>
                <a:gd name="connsiteX136" fmla="*/ 1952893 w 2009006"/>
                <a:gd name="connsiteY136" fmla="*/ 230184 h 2628900"/>
                <a:gd name="connsiteX137" fmla="*/ 1891743 w 2009006"/>
                <a:gd name="connsiteY137" fmla="*/ 275618 h 2628900"/>
                <a:gd name="connsiteX138" fmla="*/ 1853262 w 2009006"/>
                <a:gd name="connsiteY138" fmla="*/ 210658 h 2628900"/>
                <a:gd name="connsiteX139" fmla="*/ 1912508 w 2009006"/>
                <a:gd name="connsiteY139" fmla="*/ 331149 h 2628900"/>
                <a:gd name="connsiteX140" fmla="*/ 1893458 w 2009006"/>
                <a:gd name="connsiteY140" fmla="*/ 279143 h 2628900"/>
                <a:gd name="connsiteX141" fmla="*/ 1956227 w 2009006"/>
                <a:gd name="connsiteY141" fmla="*/ 237042 h 2628900"/>
                <a:gd name="connsiteX142" fmla="*/ 1984135 w 2009006"/>
                <a:gd name="connsiteY142" fmla="*/ 316385 h 2628900"/>
                <a:gd name="connsiteX143" fmla="*/ 1973467 w 2009006"/>
                <a:gd name="connsiteY143" fmla="*/ 328863 h 2628900"/>
                <a:gd name="connsiteX144" fmla="*/ 1952417 w 2009006"/>
                <a:gd name="connsiteY144" fmla="*/ 339150 h 2628900"/>
                <a:gd name="connsiteX145" fmla="*/ 1914889 w 2009006"/>
                <a:gd name="connsiteY145" fmla="*/ 342674 h 2628900"/>
                <a:gd name="connsiteX146" fmla="*/ 1912508 w 2009006"/>
                <a:gd name="connsiteY146" fmla="*/ 331149 h 2628900"/>
                <a:gd name="connsiteX147" fmla="*/ 143620 w 2009006"/>
                <a:gd name="connsiteY147" fmla="*/ 2620007 h 2628900"/>
                <a:gd name="connsiteX148" fmla="*/ 49894 w 2009006"/>
                <a:gd name="connsiteY148" fmla="*/ 2561238 h 2628900"/>
                <a:gd name="connsiteX149" fmla="*/ 10460 w 2009006"/>
                <a:gd name="connsiteY149" fmla="*/ 2528472 h 2628900"/>
                <a:gd name="connsiteX150" fmla="*/ 46655 w 2009006"/>
                <a:gd name="connsiteY150" fmla="*/ 2500087 h 2628900"/>
                <a:gd name="connsiteX151" fmla="*/ 47703 w 2009006"/>
                <a:gd name="connsiteY151" fmla="*/ 2499706 h 2628900"/>
                <a:gd name="connsiteX152" fmla="*/ 99900 w 2009006"/>
                <a:gd name="connsiteY152" fmla="*/ 2531424 h 2628900"/>
                <a:gd name="connsiteX153" fmla="*/ 151430 w 2009006"/>
                <a:gd name="connsiteY153" fmla="*/ 2575334 h 2628900"/>
                <a:gd name="connsiteX154" fmla="*/ 152288 w 2009006"/>
                <a:gd name="connsiteY154" fmla="*/ 2581526 h 2628900"/>
                <a:gd name="connsiteX155" fmla="*/ 143620 w 2009006"/>
                <a:gd name="connsiteY155" fmla="*/ 2620007 h 2628900"/>
                <a:gd name="connsiteX156" fmla="*/ 221534 w 2009006"/>
                <a:gd name="connsiteY156" fmla="*/ 2465225 h 2628900"/>
                <a:gd name="connsiteX157" fmla="*/ 166956 w 2009006"/>
                <a:gd name="connsiteY157" fmla="*/ 2542473 h 2628900"/>
                <a:gd name="connsiteX158" fmla="*/ 153811 w 2009006"/>
                <a:gd name="connsiteY158" fmla="*/ 2564857 h 2628900"/>
                <a:gd name="connsiteX159" fmla="*/ 151430 w 2009006"/>
                <a:gd name="connsiteY159" fmla="*/ 2570572 h 2628900"/>
                <a:gd name="connsiteX160" fmla="*/ 51132 w 2009006"/>
                <a:gd name="connsiteY160" fmla="*/ 2498373 h 2628900"/>
                <a:gd name="connsiteX161" fmla="*/ 85898 w 2009006"/>
                <a:gd name="connsiteY161" fmla="*/ 2468655 h 2628900"/>
                <a:gd name="connsiteX162" fmla="*/ 151621 w 2009006"/>
                <a:gd name="connsiteY162" fmla="*/ 2396074 h 2628900"/>
                <a:gd name="connsiteX163" fmla="*/ 224106 w 2009006"/>
                <a:gd name="connsiteY163" fmla="*/ 2461892 h 2628900"/>
                <a:gd name="connsiteX164" fmla="*/ 221534 w 2009006"/>
                <a:gd name="connsiteY164" fmla="*/ 2465225 h 2628900"/>
                <a:gd name="connsiteX165" fmla="*/ 228488 w 2009006"/>
                <a:gd name="connsiteY165" fmla="*/ 2456272 h 2628900"/>
                <a:gd name="connsiteX166" fmla="*/ 156193 w 2009006"/>
                <a:gd name="connsiteY166" fmla="*/ 2391026 h 2628900"/>
                <a:gd name="connsiteX167" fmla="*/ 278399 w 2009006"/>
                <a:gd name="connsiteY167" fmla="*/ 2246150 h 2628900"/>
                <a:gd name="connsiteX168" fmla="*/ 279351 w 2009006"/>
                <a:gd name="connsiteY168" fmla="*/ 2245008 h 2628900"/>
                <a:gd name="connsiteX169" fmla="*/ 322499 w 2009006"/>
                <a:gd name="connsiteY169" fmla="*/ 2263962 h 2628900"/>
                <a:gd name="connsiteX170" fmla="*/ 342216 w 2009006"/>
                <a:gd name="connsiteY170" fmla="*/ 2308730 h 2628900"/>
                <a:gd name="connsiteX171" fmla="*/ 342597 w 2009006"/>
                <a:gd name="connsiteY171" fmla="*/ 2308730 h 2628900"/>
                <a:gd name="connsiteX172" fmla="*/ 228488 w 2009006"/>
                <a:gd name="connsiteY172" fmla="*/ 2456272 h 2628900"/>
                <a:gd name="connsiteX173" fmla="*/ 428798 w 2009006"/>
                <a:gd name="connsiteY173" fmla="*/ 2197478 h 2628900"/>
                <a:gd name="connsiteX174" fmla="*/ 347550 w 2009006"/>
                <a:gd name="connsiteY174" fmla="*/ 2302443 h 2628900"/>
                <a:gd name="connsiteX175" fmla="*/ 283923 w 2009006"/>
                <a:gd name="connsiteY175" fmla="*/ 2239388 h 2628900"/>
                <a:gd name="connsiteX176" fmla="*/ 374125 w 2009006"/>
                <a:gd name="connsiteY176" fmla="*/ 2128041 h 2628900"/>
                <a:gd name="connsiteX177" fmla="*/ 438514 w 2009006"/>
                <a:gd name="connsiteY177" fmla="*/ 2182238 h 2628900"/>
                <a:gd name="connsiteX178" fmla="*/ 439943 w 2009006"/>
                <a:gd name="connsiteY178" fmla="*/ 2183571 h 2628900"/>
                <a:gd name="connsiteX179" fmla="*/ 428798 w 2009006"/>
                <a:gd name="connsiteY179" fmla="*/ 2197478 h 2628900"/>
                <a:gd name="connsiteX180" fmla="*/ 445086 w 2009006"/>
                <a:gd name="connsiteY180" fmla="*/ 2177285 h 2628900"/>
                <a:gd name="connsiteX181" fmla="*/ 378792 w 2009006"/>
                <a:gd name="connsiteY181" fmla="*/ 2122325 h 2628900"/>
                <a:gd name="connsiteX182" fmla="*/ 496521 w 2009006"/>
                <a:gd name="connsiteY182" fmla="*/ 1977165 h 2628900"/>
                <a:gd name="connsiteX183" fmla="*/ 542146 w 2009006"/>
                <a:gd name="connsiteY183" fmla="*/ 1994405 h 2628900"/>
                <a:gd name="connsiteX184" fmla="*/ 558148 w 2009006"/>
                <a:gd name="connsiteY184" fmla="*/ 2036124 h 2628900"/>
                <a:gd name="connsiteX185" fmla="*/ 559005 w 2009006"/>
                <a:gd name="connsiteY185" fmla="*/ 2036219 h 2628900"/>
                <a:gd name="connsiteX186" fmla="*/ 445086 w 2009006"/>
                <a:gd name="connsiteY186" fmla="*/ 2177285 h 2628900"/>
                <a:gd name="connsiteX187" fmla="*/ 562720 w 2009006"/>
                <a:gd name="connsiteY187" fmla="*/ 2031552 h 2628900"/>
                <a:gd name="connsiteX188" fmla="*/ 549766 w 2009006"/>
                <a:gd name="connsiteY188" fmla="*/ 1991928 h 2628900"/>
                <a:gd name="connsiteX189" fmla="*/ 500426 w 2009006"/>
                <a:gd name="connsiteY189" fmla="*/ 1972211 h 2628900"/>
                <a:gd name="connsiteX190" fmla="*/ 597200 w 2009006"/>
                <a:gd name="connsiteY190" fmla="*/ 1852863 h 2628900"/>
                <a:gd name="connsiteX191" fmla="*/ 662923 w 2009006"/>
                <a:gd name="connsiteY191" fmla="*/ 1905060 h 2628900"/>
                <a:gd name="connsiteX192" fmla="*/ 663970 w 2009006"/>
                <a:gd name="connsiteY192" fmla="*/ 1906108 h 2628900"/>
                <a:gd name="connsiteX193" fmla="*/ 562720 w 2009006"/>
                <a:gd name="connsiteY193" fmla="*/ 2031552 h 2628900"/>
                <a:gd name="connsiteX194" fmla="*/ 668638 w 2009006"/>
                <a:gd name="connsiteY194" fmla="*/ 1900393 h 2628900"/>
                <a:gd name="connsiteX195" fmla="*/ 600820 w 2009006"/>
                <a:gd name="connsiteY195" fmla="*/ 1848482 h 2628900"/>
                <a:gd name="connsiteX196" fmla="*/ 727788 w 2009006"/>
                <a:gd name="connsiteY196" fmla="*/ 1690271 h 2628900"/>
                <a:gd name="connsiteX197" fmla="*/ 772556 w 2009006"/>
                <a:gd name="connsiteY197" fmla="*/ 1709702 h 2628900"/>
                <a:gd name="connsiteX198" fmla="*/ 784938 w 2009006"/>
                <a:gd name="connsiteY198" fmla="*/ 1731515 h 2628900"/>
                <a:gd name="connsiteX199" fmla="*/ 789129 w 2009006"/>
                <a:gd name="connsiteY199" fmla="*/ 1751041 h 2628900"/>
                <a:gd name="connsiteX200" fmla="*/ 668638 w 2009006"/>
                <a:gd name="connsiteY200" fmla="*/ 1900393 h 2628900"/>
                <a:gd name="connsiteX201" fmla="*/ 794654 w 2009006"/>
                <a:gd name="connsiteY201" fmla="*/ 1744278 h 2628900"/>
                <a:gd name="connsiteX202" fmla="*/ 778080 w 2009006"/>
                <a:gd name="connsiteY202" fmla="*/ 1704559 h 2628900"/>
                <a:gd name="connsiteX203" fmla="*/ 731789 w 2009006"/>
                <a:gd name="connsiteY203" fmla="*/ 1685318 h 2628900"/>
                <a:gd name="connsiteX204" fmla="*/ 830658 w 2009006"/>
                <a:gd name="connsiteY204" fmla="*/ 1561779 h 2628900"/>
                <a:gd name="connsiteX205" fmla="*/ 876187 w 2009006"/>
                <a:gd name="connsiteY205" fmla="*/ 1578067 h 2628900"/>
                <a:gd name="connsiteX206" fmla="*/ 896762 w 2009006"/>
                <a:gd name="connsiteY206" fmla="*/ 1617786 h 2628900"/>
                <a:gd name="connsiteX207" fmla="*/ 794654 w 2009006"/>
                <a:gd name="connsiteY207" fmla="*/ 1744278 h 2628900"/>
                <a:gd name="connsiteX208" fmla="*/ 900953 w 2009006"/>
                <a:gd name="connsiteY208" fmla="*/ 1612547 h 2628900"/>
                <a:gd name="connsiteX209" fmla="*/ 878093 w 2009006"/>
                <a:gd name="connsiteY209" fmla="*/ 1570733 h 2628900"/>
                <a:gd name="connsiteX210" fmla="*/ 833039 w 2009006"/>
                <a:gd name="connsiteY210" fmla="*/ 1558826 h 2628900"/>
                <a:gd name="connsiteX211" fmla="*/ 960389 w 2009006"/>
                <a:gd name="connsiteY211" fmla="*/ 1399568 h 2628900"/>
                <a:gd name="connsiteX212" fmla="*/ 1005537 w 2009006"/>
                <a:gd name="connsiteY212" fmla="*/ 1420142 h 2628900"/>
                <a:gd name="connsiteX213" fmla="*/ 1022873 w 2009006"/>
                <a:gd name="connsiteY213" fmla="*/ 1461481 h 2628900"/>
                <a:gd name="connsiteX214" fmla="*/ 900953 w 2009006"/>
                <a:gd name="connsiteY214" fmla="*/ 1612547 h 2628900"/>
                <a:gd name="connsiteX215" fmla="*/ 1109645 w 2009006"/>
                <a:gd name="connsiteY215" fmla="*/ 1354039 h 2628900"/>
                <a:gd name="connsiteX216" fmla="*/ 1027064 w 2009006"/>
                <a:gd name="connsiteY216" fmla="*/ 1456337 h 2628900"/>
                <a:gd name="connsiteX217" fmla="*/ 1010871 w 2009006"/>
                <a:gd name="connsiteY217" fmla="*/ 1415094 h 2628900"/>
                <a:gd name="connsiteX218" fmla="*/ 963722 w 2009006"/>
                <a:gd name="connsiteY218" fmla="*/ 1395377 h 2628900"/>
                <a:gd name="connsiteX219" fmla="*/ 980677 w 2009006"/>
                <a:gd name="connsiteY219" fmla="*/ 1374137 h 2628900"/>
                <a:gd name="connsiteX220" fmla="*/ 1059068 w 2009006"/>
                <a:gd name="connsiteY220" fmla="*/ 1276791 h 2628900"/>
                <a:gd name="connsiteX221" fmla="*/ 1097358 w 2009006"/>
                <a:gd name="connsiteY221" fmla="*/ 1292507 h 2628900"/>
                <a:gd name="connsiteX222" fmla="*/ 1119551 w 2009006"/>
                <a:gd name="connsiteY222" fmla="*/ 1340799 h 2628900"/>
                <a:gd name="connsiteX223" fmla="*/ 1119837 w 2009006"/>
                <a:gd name="connsiteY223" fmla="*/ 1341180 h 2628900"/>
                <a:gd name="connsiteX224" fmla="*/ 1109645 w 2009006"/>
                <a:gd name="connsiteY224" fmla="*/ 1354039 h 2628900"/>
                <a:gd name="connsiteX225" fmla="*/ 1124981 w 2009006"/>
                <a:gd name="connsiteY225" fmla="*/ 1335084 h 2628900"/>
                <a:gd name="connsiteX226" fmla="*/ 1062306 w 2009006"/>
                <a:gd name="connsiteY226" fmla="*/ 1272886 h 2628900"/>
                <a:gd name="connsiteX227" fmla="*/ 1147650 w 2009006"/>
                <a:gd name="connsiteY227" fmla="*/ 1167063 h 2628900"/>
                <a:gd name="connsiteX228" fmla="*/ 1222136 w 2009006"/>
                <a:gd name="connsiteY228" fmla="*/ 1215641 h 2628900"/>
                <a:gd name="connsiteX229" fmla="*/ 1124981 w 2009006"/>
                <a:gd name="connsiteY229" fmla="*/ 1335084 h 2628900"/>
                <a:gd name="connsiteX230" fmla="*/ 1227089 w 2009006"/>
                <a:gd name="connsiteY230" fmla="*/ 1209640 h 2628900"/>
                <a:gd name="connsiteX231" fmla="*/ 1151079 w 2009006"/>
                <a:gd name="connsiteY231" fmla="*/ 1162872 h 2628900"/>
                <a:gd name="connsiteX232" fmla="*/ 1235280 w 2009006"/>
                <a:gd name="connsiteY232" fmla="*/ 1058383 h 2628900"/>
                <a:gd name="connsiteX233" fmla="*/ 1272999 w 2009006"/>
                <a:gd name="connsiteY233" fmla="*/ 1080100 h 2628900"/>
                <a:gd name="connsiteX234" fmla="*/ 1288811 w 2009006"/>
                <a:gd name="connsiteY234" fmla="*/ 1103341 h 2628900"/>
                <a:gd name="connsiteX235" fmla="*/ 1293192 w 2009006"/>
                <a:gd name="connsiteY235" fmla="*/ 1128392 h 2628900"/>
                <a:gd name="connsiteX236" fmla="*/ 1227089 w 2009006"/>
                <a:gd name="connsiteY236" fmla="*/ 1209640 h 2628900"/>
                <a:gd name="connsiteX237" fmla="*/ 1393776 w 2009006"/>
                <a:gd name="connsiteY237" fmla="*/ 1003995 h 2628900"/>
                <a:gd name="connsiteX238" fmla="*/ 1300050 w 2009006"/>
                <a:gd name="connsiteY238" fmla="*/ 1119819 h 2628900"/>
                <a:gd name="connsiteX239" fmla="*/ 1297478 w 2009006"/>
                <a:gd name="connsiteY239" fmla="*/ 1122962 h 2628900"/>
                <a:gd name="connsiteX240" fmla="*/ 1286239 w 2009006"/>
                <a:gd name="connsiteY240" fmla="*/ 1081433 h 2628900"/>
                <a:gd name="connsiteX241" fmla="*/ 1239185 w 2009006"/>
                <a:gd name="connsiteY241" fmla="*/ 1053430 h 2628900"/>
                <a:gd name="connsiteX242" fmla="*/ 1343198 w 2009006"/>
                <a:gd name="connsiteY242" fmla="*/ 924461 h 2628900"/>
                <a:gd name="connsiteX243" fmla="*/ 1385204 w 2009006"/>
                <a:gd name="connsiteY243" fmla="*/ 940559 h 2628900"/>
                <a:gd name="connsiteX244" fmla="*/ 1408635 w 2009006"/>
                <a:gd name="connsiteY244" fmla="*/ 984469 h 2628900"/>
                <a:gd name="connsiteX245" fmla="*/ 1393776 w 2009006"/>
                <a:gd name="connsiteY245" fmla="*/ 1003995 h 2628900"/>
                <a:gd name="connsiteX246" fmla="*/ 1455403 w 2009006"/>
                <a:gd name="connsiteY246" fmla="*/ 923509 h 2628900"/>
                <a:gd name="connsiteX247" fmla="*/ 1413398 w 2009006"/>
                <a:gd name="connsiteY247" fmla="*/ 978373 h 2628900"/>
                <a:gd name="connsiteX248" fmla="*/ 1347008 w 2009006"/>
                <a:gd name="connsiteY248" fmla="*/ 919794 h 2628900"/>
                <a:gd name="connsiteX249" fmla="*/ 1397205 w 2009006"/>
                <a:gd name="connsiteY249" fmla="*/ 857405 h 2628900"/>
                <a:gd name="connsiteX250" fmla="*/ 1421589 w 2009006"/>
                <a:gd name="connsiteY250" fmla="*/ 830450 h 2628900"/>
                <a:gd name="connsiteX251" fmla="*/ 1458546 w 2009006"/>
                <a:gd name="connsiteY251" fmla="*/ 856643 h 2628900"/>
                <a:gd name="connsiteX252" fmla="*/ 1488169 w 2009006"/>
                <a:gd name="connsiteY252" fmla="*/ 886552 h 2628900"/>
                <a:gd name="connsiteX253" fmla="*/ 1455403 w 2009006"/>
                <a:gd name="connsiteY253" fmla="*/ 923509 h 2628900"/>
                <a:gd name="connsiteX254" fmla="*/ 1491788 w 2009006"/>
                <a:gd name="connsiteY254" fmla="*/ 882551 h 2628900"/>
                <a:gd name="connsiteX255" fmla="*/ 1460737 w 2009006"/>
                <a:gd name="connsiteY255" fmla="*/ 848166 h 2628900"/>
                <a:gd name="connsiteX256" fmla="*/ 1424447 w 2009006"/>
                <a:gd name="connsiteY256" fmla="*/ 827402 h 2628900"/>
                <a:gd name="connsiteX257" fmla="*/ 1502933 w 2009006"/>
                <a:gd name="connsiteY257" fmla="*/ 749773 h 2628900"/>
                <a:gd name="connsiteX258" fmla="*/ 1560464 w 2009006"/>
                <a:gd name="connsiteY258" fmla="*/ 820734 h 2628900"/>
                <a:gd name="connsiteX259" fmla="*/ 1491788 w 2009006"/>
                <a:gd name="connsiteY259" fmla="*/ 882551 h 2628900"/>
                <a:gd name="connsiteX260" fmla="*/ 1566655 w 2009006"/>
                <a:gd name="connsiteY260" fmla="*/ 816257 h 2628900"/>
                <a:gd name="connsiteX261" fmla="*/ 1529793 w 2009006"/>
                <a:gd name="connsiteY261" fmla="*/ 795588 h 2628900"/>
                <a:gd name="connsiteX262" fmla="*/ 1506171 w 2009006"/>
                <a:gd name="connsiteY262" fmla="*/ 747296 h 2628900"/>
                <a:gd name="connsiteX263" fmla="*/ 1568369 w 2009006"/>
                <a:gd name="connsiteY263" fmla="*/ 703862 h 2628900"/>
                <a:gd name="connsiteX264" fmla="*/ 1587896 w 2009006"/>
                <a:gd name="connsiteY264" fmla="*/ 757774 h 2628900"/>
                <a:gd name="connsiteX265" fmla="*/ 1623138 w 2009006"/>
                <a:gd name="connsiteY265" fmla="*/ 782063 h 2628900"/>
                <a:gd name="connsiteX266" fmla="*/ 1566655 w 2009006"/>
                <a:gd name="connsiteY266" fmla="*/ 816257 h 2628900"/>
                <a:gd name="connsiteX267" fmla="*/ 1655333 w 2009006"/>
                <a:gd name="connsiteY267" fmla="*/ 766727 h 2628900"/>
                <a:gd name="connsiteX268" fmla="*/ 1629329 w 2009006"/>
                <a:gd name="connsiteY268" fmla="*/ 779110 h 2628900"/>
                <a:gd name="connsiteX269" fmla="*/ 1609708 w 2009006"/>
                <a:gd name="connsiteY269" fmla="*/ 770252 h 2628900"/>
                <a:gd name="connsiteX270" fmla="*/ 1589705 w 2009006"/>
                <a:gd name="connsiteY270" fmla="*/ 747392 h 2628900"/>
                <a:gd name="connsiteX271" fmla="*/ 1572560 w 2009006"/>
                <a:gd name="connsiteY271" fmla="*/ 702148 h 2628900"/>
                <a:gd name="connsiteX272" fmla="*/ 1625138 w 2009006"/>
                <a:gd name="connsiteY272" fmla="*/ 679478 h 2628900"/>
                <a:gd name="connsiteX273" fmla="*/ 1709720 w 2009006"/>
                <a:gd name="connsiteY273" fmla="*/ 661476 h 2628900"/>
                <a:gd name="connsiteX274" fmla="*/ 1721150 w 2009006"/>
                <a:gd name="connsiteY274" fmla="*/ 748820 h 2628900"/>
                <a:gd name="connsiteX275" fmla="*/ 1655333 w 2009006"/>
                <a:gd name="connsiteY275" fmla="*/ 766727 h 2628900"/>
                <a:gd name="connsiteX276" fmla="*/ 1727913 w 2009006"/>
                <a:gd name="connsiteY276" fmla="*/ 747011 h 2628900"/>
                <a:gd name="connsiteX277" fmla="*/ 1714388 w 2009006"/>
                <a:gd name="connsiteY277" fmla="*/ 660428 h 2628900"/>
                <a:gd name="connsiteX278" fmla="*/ 1771442 w 2009006"/>
                <a:gd name="connsiteY278" fmla="*/ 646522 h 2628900"/>
                <a:gd name="connsiteX279" fmla="*/ 1795922 w 2009006"/>
                <a:gd name="connsiteY279" fmla="*/ 730818 h 2628900"/>
                <a:gd name="connsiteX280" fmla="*/ 1727913 w 2009006"/>
                <a:gd name="connsiteY280" fmla="*/ 747011 h 2628900"/>
                <a:gd name="connsiteX281" fmla="*/ 1802780 w 2009006"/>
                <a:gd name="connsiteY281" fmla="*/ 728723 h 2628900"/>
                <a:gd name="connsiteX282" fmla="*/ 1774776 w 2009006"/>
                <a:gd name="connsiteY282" fmla="*/ 690623 h 2628900"/>
                <a:gd name="connsiteX283" fmla="*/ 1776109 w 2009006"/>
                <a:gd name="connsiteY283" fmla="*/ 645188 h 2628900"/>
                <a:gd name="connsiteX284" fmla="*/ 1832593 w 2009006"/>
                <a:gd name="connsiteY284" fmla="*/ 618518 h 2628900"/>
                <a:gd name="connsiteX285" fmla="*/ 1834974 w 2009006"/>
                <a:gd name="connsiteY285" fmla="*/ 616518 h 2628900"/>
                <a:gd name="connsiteX286" fmla="*/ 1843166 w 2009006"/>
                <a:gd name="connsiteY286" fmla="*/ 662429 h 2628900"/>
                <a:gd name="connsiteX287" fmla="*/ 1888409 w 2009006"/>
                <a:gd name="connsiteY287" fmla="*/ 691956 h 2628900"/>
                <a:gd name="connsiteX288" fmla="*/ 1802780 w 2009006"/>
                <a:gd name="connsiteY288" fmla="*/ 728723 h 2628900"/>
                <a:gd name="connsiteX289" fmla="*/ 1895934 w 2009006"/>
                <a:gd name="connsiteY289" fmla="*/ 687479 h 2628900"/>
                <a:gd name="connsiteX290" fmla="*/ 1881932 w 2009006"/>
                <a:gd name="connsiteY290" fmla="*/ 682431 h 2628900"/>
                <a:gd name="connsiteX291" fmla="*/ 1856500 w 2009006"/>
                <a:gd name="connsiteY291" fmla="*/ 666429 h 2628900"/>
                <a:gd name="connsiteX292" fmla="*/ 1840403 w 2009006"/>
                <a:gd name="connsiteY292" fmla="*/ 611946 h 2628900"/>
                <a:gd name="connsiteX293" fmla="*/ 1884123 w 2009006"/>
                <a:gd name="connsiteY293" fmla="*/ 565655 h 2628900"/>
                <a:gd name="connsiteX294" fmla="*/ 1949560 w 2009006"/>
                <a:gd name="connsiteY294" fmla="*/ 630329 h 2628900"/>
                <a:gd name="connsiteX295" fmla="*/ 1895934 w 2009006"/>
                <a:gd name="connsiteY295" fmla="*/ 687479 h 2628900"/>
                <a:gd name="connsiteX296" fmla="*/ 1953751 w 2009006"/>
                <a:gd name="connsiteY296" fmla="*/ 624710 h 2628900"/>
                <a:gd name="connsiteX297" fmla="*/ 1887171 w 2009006"/>
                <a:gd name="connsiteY297" fmla="*/ 561845 h 2628900"/>
                <a:gd name="connsiteX298" fmla="*/ 1913174 w 2009006"/>
                <a:gd name="connsiteY298" fmla="*/ 501742 h 2628900"/>
                <a:gd name="connsiteX299" fmla="*/ 1993756 w 2009006"/>
                <a:gd name="connsiteY299" fmla="*/ 524030 h 2628900"/>
                <a:gd name="connsiteX300" fmla="*/ 1953751 w 2009006"/>
                <a:gd name="connsiteY300" fmla="*/ 624710 h 2628900"/>
                <a:gd name="connsiteX301" fmla="*/ 1994708 w 2009006"/>
                <a:gd name="connsiteY301" fmla="*/ 517458 h 2628900"/>
                <a:gd name="connsiteX302" fmla="*/ 1914889 w 2009006"/>
                <a:gd name="connsiteY302" fmla="*/ 496217 h 2628900"/>
                <a:gd name="connsiteX303" fmla="*/ 1924128 w 2009006"/>
                <a:gd name="connsiteY303" fmla="*/ 419255 h 2628900"/>
                <a:gd name="connsiteX304" fmla="*/ 2000138 w 2009006"/>
                <a:gd name="connsiteY304" fmla="*/ 411254 h 2628900"/>
                <a:gd name="connsiteX305" fmla="*/ 1994708 w 2009006"/>
                <a:gd name="connsiteY305" fmla="*/ 517458 h 2628900"/>
                <a:gd name="connsiteX306" fmla="*/ 1924318 w 2009006"/>
                <a:gd name="connsiteY306" fmla="*/ 412969 h 2628900"/>
                <a:gd name="connsiteX307" fmla="*/ 1915556 w 2009006"/>
                <a:gd name="connsiteY307" fmla="*/ 345532 h 2628900"/>
                <a:gd name="connsiteX308" fmla="*/ 1985755 w 2009006"/>
                <a:gd name="connsiteY308" fmla="*/ 322100 h 2628900"/>
                <a:gd name="connsiteX309" fmla="*/ 1988708 w 2009006"/>
                <a:gd name="connsiteY309" fmla="*/ 332483 h 2628900"/>
                <a:gd name="connsiteX310" fmla="*/ 1999471 w 2009006"/>
                <a:gd name="connsiteY310" fmla="*/ 403825 h 2628900"/>
                <a:gd name="connsiteX311" fmla="*/ 1924318 w 2009006"/>
                <a:gd name="connsiteY311" fmla="*/ 412969 h 2628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</a:cxnLst>
              <a:rect l="l" t="t" r="r" b="b"/>
              <a:pathLst>
                <a:path w="2009006" h="2628900">
                  <a:moveTo>
                    <a:pt x="1990041" y="314480"/>
                  </a:moveTo>
                  <a:cubicBezTo>
                    <a:pt x="1990041" y="314480"/>
                    <a:pt x="1990136" y="314385"/>
                    <a:pt x="1990136" y="314385"/>
                  </a:cubicBezTo>
                  <a:cubicBezTo>
                    <a:pt x="1990136" y="314385"/>
                    <a:pt x="1990041" y="314385"/>
                    <a:pt x="1990041" y="314385"/>
                  </a:cubicBezTo>
                  <a:cubicBezTo>
                    <a:pt x="1960418" y="203705"/>
                    <a:pt x="1894696" y="95977"/>
                    <a:pt x="1794112" y="38446"/>
                  </a:cubicBezTo>
                  <a:cubicBezTo>
                    <a:pt x="1754964" y="16062"/>
                    <a:pt x="1710863" y="4727"/>
                    <a:pt x="1666096" y="2441"/>
                  </a:cubicBezTo>
                  <a:cubicBezTo>
                    <a:pt x="1665715" y="1965"/>
                    <a:pt x="1665524" y="1298"/>
                    <a:pt x="1665143" y="822"/>
                  </a:cubicBezTo>
                  <a:cubicBezTo>
                    <a:pt x="1663524" y="-892"/>
                    <a:pt x="1662000" y="346"/>
                    <a:pt x="1661429" y="2060"/>
                  </a:cubicBezTo>
                  <a:cubicBezTo>
                    <a:pt x="1640283" y="1298"/>
                    <a:pt x="1619042" y="1965"/>
                    <a:pt x="1598087" y="5680"/>
                  </a:cubicBezTo>
                  <a:cubicBezTo>
                    <a:pt x="1514458" y="20348"/>
                    <a:pt x="1440639" y="72736"/>
                    <a:pt x="1376441" y="125600"/>
                  </a:cubicBezTo>
                  <a:cubicBezTo>
                    <a:pt x="1368916" y="131791"/>
                    <a:pt x="1362820" y="139220"/>
                    <a:pt x="1355867" y="145888"/>
                  </a:cubicBezTo>
                  <a:cubicBezTo>
                    <a:pt x="1355676" y="145888"/>
                    <a:pt x="1355581" y="145793"/>
                    <a:pt x="1355390" y="145888"/>
                  </a:cubicBezTo>
                  <a:cubicBezTo>
                    <a:pt x="1355105" y="145983"/>
                    <a:pt x="1355581" y="146174"/>
                    <a:pt x="1355486" y="146269"/>
                  </a:cubicBezTo>
                  <a:cubicBezTo>
                    <a:pt x="1298812" y="201514"/>
                    <a:pt x="1259664" y="271713"/>
                    <a:pt x="1208896" y="332197"/>
                  </a:cubicBezTo>
                  <a:cubicBezTo>
                    <a:pt x="1195561" y="348104"/>
                    <a:pt x="1180702" y="362963"/>
                    <a:pt x="1163652" y="374774"/>
                  </a:cubicBezTo>
                  <a:cubicBezTo>
                    <a:pt x="1149936" y="384203"/>
                    <a:pt x="1132124" y="386966"/>
                    <a:pt x="1121933" y="400872"/>
                  </a:cubicBezTo>
                  <a:cubicBezTo>
                    <a:pt x="1107359" y="420779"/>
                    <a:pt x="1138125" y="448592"/>
                    <a:pt x="1150412" y="460499"/>
                  </a:cubicBezTo>
                  <a:cubicBezTo>
                    <a:pt x="1163843" y="473453"/>
                    <a:pt x="1223564" y="523364"/>
                    <a:pt x="1230613" y="482787"/>
                  </a:cubicBezTo>
                  <a:cubicBezTo>
                    <a:pt x="1230803" y="482597"/>
                    <a:pt x="1230899" y="483168"/>
                    <a:pt x="1231089" y="482882"/>
                  </a:cubicBezTo>
                  <a:cubicBezTo>
                    <a:pt x="1247186" y="438305"/>
                    <a:pt x="1266522" y="397919"/>
                    <a:pt x="1298145" y="362201"/>
                  </a:cubicBezTo>
                  <a:cubicBezTo>
                    <a:pt x="1332816" y="322958"/>
                    <a:pt x="1366725" y="283238"/>
                    <a:pt x="1400920" y="243614"/>
                  </a:cubicBezTo>
                  <a:cubicBezTo>
                    <a:pt x="1462356" y="172463"/>
                    <a:pt x="1538747" y="107216"/>
                    <a:pt x="1636949" y="101216"/>
                  </a:cubicBezTo>
                  <a:cubicBezTo>
                    <a:pt x="1781443" y="92453"/>
                    <a:pt x="1888885" y="234566"/>
                    <a:pt x="1912793" y="363439"/>
                  </a:cubicBezTo>
                  <a:cubicBezTo>
                    <a:pt x="1923271" y="420017"/>
                    <a:pt x="1918984" y="480692"/>
                    <a:pt x="1894696" y="533174"/>
                  </a:cubicBezTo>
                  <a:cubicBezTo>
                    <a:pt x="1869931" y="586610"/>
                    <a:pt x="1823354" y="624233"/>
                    <a:pt x="1767537" y="641283"/>
                  </a:cubicBezTo>
                  <a:cubicBezTo>
                    <a:pt x="1727532" y="653475"/>
                    <a:pt x="1684860" y="656428"/>
                    <a:pt x="1644188" y="666048"/>
                  </a:cubicBezTo>
                  <a:cubicBezTo>
                    <a:pt x="1603993" y="675573"/>
                    <a:pt x="1565512" y="690337"/>
                    <a:pt x="1531984" y="714721"/>
                  </a:cubicBezTo>
                  <a:cubicBezTo>
                    <a:pt x="1451879" y="772823"/>
                    <a:pt x="1390633" y="853500"/>
                    <a:pt x="1329197" y="929700"/>
                  </a:cubicBezTo>
                  <a:cubicBezTo>
                    <a:pt x="1296431" y="970277"/>
                    <a:pt x="1263855" y="1011044"/>
                    <a:pt x="1231184" y="1051620"/>
                  </a:cubicBezTo>
                  <a:cubicBezTo>
                    <a:pt x="1230422" y="1052096"/>
                    <a:pt x="1230041" y="1052287"/>
                    <a:pt x="1229946" y="1053144"/>
                  </a:cubicBezTo>
                  <a:cubicBezTo>
                    <a:pt x="1200038" y="1090292"/>
                    <a:pt x="1170224" y="1127439"/>
                    <a:pt x="1140411" y="1164587"/>
                  </a:cubicBezTo>
                  <a:cubicBezTo>
                    <a:pt x="1140221" y="1164682"/>
                    <a:pt x="1140125" y="1164587"/>
                    <a:pt x="1140030" y="1164587"/>
                  </a:cubicBezTo>
                  <a:cubicBezTo>
                    <a:pt x="1139935" y="1164682"/>
                    <a:pt x="1140221" y="1164777"/>
                    <a:pt x="1140125" y="1164872"/>
                  </a:cubicBezTo>
                  <a:cubicBezTo>
                    <a:pt x="1111646" y="1200210"/>
                    <a:pt x="1083261" y="1235548"/>
                    <a:pt x="1054877" y="1270981"/>
                  </a:cubicBezTo>
                  <a:cubicBezTo>
                    <a:pt x="1054591" y="1270981"/>
                    <a:pt x="1054400" y="1270886"/>
                    <a:pt x="1054115" y="1270790"/>
                  </a:cubicBezTo>
                  <a:cubicBezTo>
                    <a:pt x="1053353" y="1270695"/>
                    <a:pt x="1054210" y="1271552"/>
                    <a:pt x="1053924" y="1272124"/>
                  </a:cubicBezTo>
                  <a:cubicBezTo>
                    <a:pt x="879045" y="1489675"/>
                    <a:pt x="704071" y="1707226"/>
                    <a:pt x="529287" y="1924777"/>
                  </a:cubicBezTo>
                  <a:cubicBezTo>
                    <a:pt x="430703" y="2047554"/>
                    <a:pt x="332024" y="2170332"/>
                    <a:pt x="231155" y="2291299"/>
                  </a:cubicBezTo>
                  <a:cubicBezTo>
                    <a:pt x="177910" y="2355212"/>
                    <a:pt x="125427" y="2423982"/>
                    <a:pt x="63229" y="2479799"/>
                  </a:cubicBezTo>
                  <a:cubicBezTo>
                    <a:pt x="43036" y="2497896"/>
                    <a:pt x="14080" y="2497896"/>
                    <a:pt x="554" y="2524566"/>
                  </a:cubicBezTo>
                  <a:cubicBezTo>
                    <a:pt x="-208" y="2526090"/>
                    <a:pt x="-303" y="2527900"/>
                    <a:pt x="1031" y="2529233"/>
                  </a:cubicBezTo>
                  <a:cubicBezTo>
                    <a:pt x="39892" y="2570000"/>
                    <a:pt x="93042" y="2604386"/>
                    <a:pt x="143620" y="2628389"/>
                  </a:cubicBezTo>
                  <a:cubicBezTo>
                    <a:pt x="145430" y="2629246"/>
                    <a:pt x="147811" y="2629151"/>
                    <a:pt x="148954" y="2627150"/>
                  </a:cubicBezTo>
                  <a:cubicBezTo>
                    <a:pt x="156098" y="2614387"/>
                    <a:pt x="163813" y="2600195"/>
                    <a:pt x="161146" y="2584955"/>
                  </a:cubicBezTo>
                  <a:cubicBezTo>
                    <a:pt x="159907" y="2577716"/>
                    <a:pt x="157622" y="2575430"/>
                    <a:pt x="160479" y="2569334"/>
                  </a:cubicBezTo>
                  <a:cubicBezTo>
                    <a:pt x="164289" y="2561238"/>
                    <a:pt x="169147" y="2553713"/>
                    <a:pt x="173909" y="2546283"/>
                  </a:cubicBezTo>
                  <a:cubicBezTo>
                    <a:pt x="191816" y="2518375"/>
                    <a:pt x="211724" y="2491610"/>
                    <a:pt x="231440" y="2464940"/>
                  </a:cubicBezTo>
                  <a:cubicBezTo>
                    <a:pt x="302021" y="2369785"/>
                    <a:pt x="375649" y="2276916"/>
                    <a:pt x="449277" y="2184143"/>
                  </a:cubicBezTo>
                  <a:cubicBezTo>
                    <a:pt x="675591" y="1898964"/>
                    <a:pt x="905715" y="1616929"/>
                    <a:pt x="1135363" y="1334417"/>
                  </a:cubicBezTo>
                  <a:cubicBezTo>
                    <a:pt x="1198799" y="1256408"/>
                    <a:pt x="1262236" y="1178398"/>
                    <a:pt x="1325672" y="1100293"/>
                  </a:cubicBezTo>
                  <a:cubicBezTo>
                    <a:pt x="1354914" y="1064288"/>
                    <a:pt x="1386061" y="1029236"/>
                    <a:pt x="1412445" y="991041"/>
                  </a:cubicBezTo>
                  <a:cubicBezTo>
                    <a:pt x="1434448" y="959132"/>
                    <a:pt x="1459784" y="928938"/>
                    <a:pt x="1485502" y="899982"/>
                  </a:cubicBezTo>
                  <a:cubicBezTo>
                    <a:pt x="1515887" y="865883"/>
                    <a:pt x="1549700" y="834545"/>
                    <a:pt x="1587896" y="809209"/>
                  </a:cubicBezTo>
                  <a:cubicBezTo>
                    <a:pt x="1625519" y="784158"/>
                    <a:pt x="1666953" y="768918"/>
                    <a:pt x="1710673" y="758345"/>
                  </a:cubicBezTo>
                  <a:cubicBezTo>
                    <a:pt x="1775348" y="742724"/>
                    <a:pt x="1843737" y="730723"/>
                    <a:pt x="1898410" y="692337"/>
                  </a:cubicBezTo>
                  <a:cubicBezTo>
                    <a:pt x="1898696" y="692337"/>
                    <a:pt x="1898982" y="692432"/>
                    <a:pt x="1899268" y="692432"/>
                  </a:cubicBezTo>
                  <a:cubicBezTo>
                    <a:pt x="1899649" y="692337"/>
                    <a:pt x="1899173" y="691766"/>
                    <a:pt x="1899363" y="691575"/>
                  </a:cubicBezTo>
                  <a:cubicBezTo>
                    <a:pt x="1909555" y="684336"/>
                    <a:pt x="1920128" y="677954"/>
                    <a:pt x="1929176" y="668525"/>
                  </a:cubicBezTo>
                  <a:cubicBezTo>
                    <a:pt x="1969086" y="626900"/>
                    <a:pt x="1991565" y="574703"/>
                    <a:pt x="2002042" y="519363"/>
                  </a:cubicBezTo>
                  <a:cubicBezTo>
                    <a:pt x="2002138" y="519268"/>
                    <a:pt x="2002233" y="519268"/>
                    <a:pt x="2002328" y="519173"/>
                  </a:cubicBezTo>
                  <a:cubicBezTo>
                    <a:pt x="2002805" y="518601"/>
                    <a:pt x="2002519" y="518030"/>
                    <a:pt x="2002424" y="517363"/>
                  </a:cubicBezTo>
                  <a:cubicBezTo>
                    <a:pt x="2013473" y="456879"/>
                    <a:pt x="2009948" y="392776"/>
                    <a:pt x="1996804" y="334388"/>
                  </a:cubicBezTo>
                  <a:cubicBezTo>
                    <a:pt x="1994899" y="327911"/>
                    <a:pt x="1991851" y="321338"/>
                    <a:pt x="1990041" y="314480"/>
                  </a:cubicBezTo>
                  <a:close/>
                  <a:moveTo>
                    <a:pt x="1227470" y="481930"/>
                  </a:moveTo>
                  <a:cubicBezTo>
                    <a:pt x="1227089" y="482978"/>
                    <a:pt x="1228327" y="482216"/>
                    <a:pt x="1229184" y="482501"/>
                  </a:cubicBezTo>
                  <a:cubicBezTo>
                    <a:pt x="1228517" y="482501"/>
                    <a:pt x="1227946" y="481549"/>
                    <a:pt x="1227755" y="482406"/>
                  </a:cubicBezTo>
                  <a:cubicBezTo>
                    <a:pt x="1222231" y="516791"/>
                    <a:pt x="1170224" y="473072"/>
                    <a:pt x="1158413" y="462785"/>
                  </a:cubicBezTo>
                  <a:cubicBezTo>
                    <a:pt x="1150031" y="455546"/>
                    <a:pt x="1142602" y="447259"/>
                    <a:pt x="1135553" y="438782"/>
                  </a:cubicBezTo>
                  <a:cubicBezTo>
                    <a:pt x="1129076" y="430971"/>
                    <a:pt x="1123266" y="421827"/>
                    <a:pt x="1123171" y="411445"/>
                  </a:cubicBezTo>
                  <a:cubicBezTo>
                    <a:pt x="1122980" y="396110"/>
                    <a:pt x="1143459" y="391252"/>
                    <a:pt x="1154318" y="386013"/>
                  </a:cubicBezTo>
                  <a:cubicBezTo>
                    <a:pt x="1155080" y="385632"/>
                    <a:pt x="1155651" y="384775"/>
                    <a:pt x="1156413" y="384394"/>
                  </a:cubicBezTo>
                  <a:cubicBezTo>
                    <a:pt x="1182035" y="410207"/>
                    <a:pt x="1209753" y="434781"/>
                    <a:pt x="1237185" y="458689"/>
                  </a:cubicBezTo>
                  <a:cubicBezTo>
                    <a:pt x="1234137" y="466404"/>
                    <a:pt x="1230327" y="473834"/>
                    <a:pt x="1227470" y="481930"/>
                  </a:cubicBezTo>
                  <a:close/>
                  <a:moveTo>
                    <a:pt x="1239090" y="454022"/>
                  </a:moveTo>
                  <a:cubicBezTo>
                    <a:pt x="1214039" y="428876"/>
                    <a:pt x="1186798" y="403634"/>
                    <a:pt x="1157461" y="383441"/>
                  </a:cubicBezTo>
                  <a:cubicBezTo>
                    <a:pt x="1185274" y="368868"/>
                    <a:pt x="1206896" y="343341"/>
                    <a:pt x="1226136" y="318386"/>
                  </a:cubicBezTo>
                  <a:cubicBezTo>
                    <a:pt x="1254425" y="326101"/>
                    <a:pt x="1274237" y="340960"/>
                    <a:pt x="1287953" y="367249"/>
                  </a:cubicBezTo>
                  <a:cubicBezTo>
                    <a:pt x="1266332" y="393443"/>
                    <a:pt x="1251568" y="423065"/>
                    <a:pt x="1239090" y="454022"/>
                  </a:cubicBezTo>
                  <a:close/>
                  <a:moveTo>
                    <a:pt x="1291382" y="362296"/>
                  </a:moveTo>
                  <a:cubicBezTo>
                    <a:pt x="1277857" y="337055"/>
                    <a:pt x="1257283" y="320481"/>
                    <a:pt x="1229089" y="314671"/>
                  </a:cubicBezTo>
                  <a:cubicBezTo>
                    <a:pt x="1230708" y="312575"/>
                    <a:pt x="1232708" y="310385"/>
                    <a:pt x="1234328" y="308289"/>
                  </a:cubicBezTo>
                  <a:cubicBezTo>
                    <a:pt x="1254711" y="281429"/>
                    <a:pt x="1273952" y="253711"/>
                    <a:pt x="1293764" y="226565"/>
                  </a:cubicBezTo>
                  <a:cubicBezTo>
                    <a:pt x="1294145" y="226946"/>
                    <a:pt x="1293573" y="227898"/>
                    <a:pt x="1294240" y="227708"/>
                  </a:cubicBezTo>
                  <a:cubicBezTo>
                    <a:pt x="1328720" y="216659"/>
                    <a:pt x="1347770" y="258283"/>
                    <a:pt x="1359391" y="282762"/>
                  </a:cubicBezTo>
                  <a:cubicBezTo>
                    <a:pt x="1336817" y="309337"/>
                    <a:pt x="1314147" y="336007"/>
                    <a:pt x="1291382" y="362296"/>
                  </a:cubicBezTo>
                  <a:close/>
                  <a:moveTo>
                    <a:pt x="1404635" y="229708"/>
                  </a:moveTo>
                  <a:cubicBezTo>
                    <a:pt x="1390252" y="245996"/>
                    <a:pt x="1376345" y="262664"/>
                    <a:pt x="1362248" y="279238"/>
                  </a:cubicBezTo>
                  <a:cubicBezTo>
                    <a:pt x="1361582" y="264569"/>
                    <a:pt x="1348151" y="247615"/>
                    <a:pt x="1338912" y="238185"/>
                  </a:cubicBezTo>
                  <a:cubicBezTo>
                    <a:pt x="1327482" y="226469"/>
                    <a:pt x="1311194" y="218373"/>
                    <a:pt x="1295192" y="224564"/>
                  </a:cubicBezTo>
                  <a:cubicBezTo>
                    <a:pt x="1300526" y="217325"/>
                    <a:pt x="1305575" y="209801"/>
                    <a:pt x="1311099" y="202657"/>
                  </a:cubicBezTo>
                  <a:cubicBezTo>
                    <a:pt x="1325863" y="183607"/>
                    <a:pt x="1342436" y="165414"/>
                    <a:pt x="1360153" y="148174"/>
                  </a:cubicBezTo>
                  <a:cubicBezTo>
                    <a:pt x="1393967" y="145697"/>
                    <a:pt x="1418446" y="177035"/>
                    <a:pt x="1426923" y="206943"/>
                  </a:cubicBezTo>
                  <a:cubicBezTo>
                    <a:pt x="1419589" y="214658"/>
                    <a:pt x="1411588" y="221897"/>
                    <a:pt x="1404635" y="229708"/>
                  </a:cubicBezTo>
                  <a:close/>
                  <a:moveTo>
                    <a:pt x="1431114" y="202752"/>
                  </a:moveTo>
                  <a:cubicBezTo>
                    <a:pt x="1422161" y="173034"/>
                    <a:pt x="1396062" y="140935"/>
                    <a:pt x="1363010" y="145697"/>
                  </a:cubicBezTo>
                  <a:cubicBezTo>
                    <a:pt x="1388633" y="121028"/>
                    <a:pt x="1417112" y="99120"/>
                    <a:pt x="1447021" y="79499"/>
                  </a:cubicBezTo>
                  <a:cubicBezTo>
                    <a:pt x="1463309" y="84737"/>
                    <a:pt x="1476263" y="93405"/>
                    <a:pt x="1484740" y="108740"/>
                  </a:cubicBezTo>
                  <a:cubicBezTo>
                    <a:pt x="1492265" y="122361"/>
                    <a:pt x="1489788" y="135696"/>
                    <a:pt x="1492265" y="150079"/>
                  </a:cubicBezTo>
                  <a:cubicBezTo>
                    <a:pt x="1492265" y="150269"/>
                    <a:pt x="1492550" y="149984"/>
                    <a:pt x="1492550" y="150079"/>
                  </a:cubicBezTo>
                  <a:cubicBezTo>
                    <a:pt x="1470452" y="165890"/>
                    <a:pt x="1450069" y="183607"/>
                    <a:pt x="1431114" y="202752"/>
                  </a:cubicBezTo>
                  <a:close/>
                  <a:moveTo>
                    <a:pt x="1496456" y="147126"/>
                  </a:moveTo>
                  <a:cubicBezTo>
                    <a:pt x="1500647" y="133029"/>
                    <a:pt x="1495217" y="114836"/>
                    <a:pt x="1488169" y="102835"/>
                  </a:cubicBezTo>
                  <a:cubicBezTo>
                    <a:pt x="1479977" y="89024"/>
                    <a:pt x="1465880" y="80927"/>
                    <a:pt x="1450736" y="76927"/>
                  </a:cubicBezTo>
                  <a:cubicBezTo>
                    <a:pt x="1476834" y="59972"/>
                    <a:pt x="1503695" y="44447"/>
                    <a:pt x="1531508" y="32350"/>
                  </a:cubicBezTo>
                  <a:cubicBezTo>
                    <a:pt x="1532651" y="31874"/>
                    <a:pt x="1533889" y="31683"/>
                    <a:pt x="1534937" y="31302"/>
                  </a:cubicBezTo>
                  <a:cubicBezTo>
                    <a:pt x="1570751" y="37589"/>
                    <a:pt x="1577609" y="74165"/>
                    <a:pt x="1576085" y="104835"/>
                  </a:cubicBezTo>
                  <a:cubicBezTo>
                    <a:pt x="1575989" y="106835"/>
                    <a:pt x="1577894" y="105883"/>
                    <a:pt x="1579418" y="105407"/>
                  </a:cubicBezTo>
                  <a:cubicBezTo>
                    <a:pt x="1549700" y="114455"/>
                    <a:pt x="1522268" y="129124"/>
                    <a:pt x="1496456" y="147126"/>
                  </a:cubicBezTo>
                  <a:close/>
                  <a:moveTo>
                    <a:pt x="1642093" y="94548"/>
                  </a:moveTo>
                  <a:cubicBezTo>
                    <a:pt x="1620852" y="94834"/>
                    <a:pt x="1600754" y="99311"/>
                    <a:pt x="1581133" y="105121"/>
                  </a:cubicBezTo>
                  <a:cubicBezTo>
                    <a:pt x="1590182" y="75689"/>
                    <a:pt x="1572370" y="36541"/>
                    <a:pt x="1541604" y="29207"/>
                  </a:cubicBezTo>
                  <a:cubicBezTo>
                    <a:pt x="1580752" y="13776"/>
                    <a:pt x="1622281" y="7109"/>
                    <a:pt x="1663810" y="8918"/>
                  </a:cubicBezTo>
                  <a:cubicBezTo>
                    <a:pt x="1682193" y="34922"/>
                    <a:pt x="1683050" y="69497"/>
                    <a:pt x="1666572" y="96358"/>
                  </a:cubicBezTo>
                  <a:cubicBezTo>
                    <a:pt x="1666477" y="96548"/>
                    <a:pt x="1666763" y="96644"/>
                    <a:pt x="1666667" y="96834"/>
                  </a:cubicBezTo>
                  <a:cubicBezTo>
                    <a:pt x="1658381" y="96072"/>
                    <a:pt x="1650475" y="94358"/>
                    <a:pt x="1642093" y="94548"/>
                  </a:cubicBezTo>
                  <a:close/>
                  <a:moveTo>
                    <a:pt x="1671525" y="97310"/>
                  </a:moveTo>
                  <a:cubicBezTo>
                    <a:pt x="1692956" y="75308"/>
                    <a:pt x="1687146" y="34445"/>
                    <a:pt x="1670477" y="9585"/>
                  </a:cubicBezTo>
                  <a:cubicBezTo>
                    <a:pt x="1696385" y="11300"/>
                    <a:pt x="1721912" y="16538"/>
                    <a:pt x="1746773" y="25301"/>
                  </a:cubicBezTo>
                  <a:cubicBezTo>
                    <a:pt x="1750773" y="38351"/>
                    <a:pt x="1754392" y="51209"/>
                    <a:pt x="1754774" y="65116"/>
                  </a:cubicBezTo>
                  <a:cubicBezTo>
                    <a:pt x="1755250" y="84356"/>
                    <a:pt x="1748201" y="99215"/>
                    <a:pt x="1739915" y="115789"/>
                  </a:cubicBezTo>
                  <a:cubicBezTo>
                    <a:pt x="1718388" y="105978"/>
                    <a:pt x="1695433" y="100168"/>
                    <a:pt x="1671525" y="97310"/>
                  </a:cubicBezTo>
                  <a:close/>
                  <a:moveTo>
                    <a:pt x="1743439" y="117789"/>
                  </a:moveTo>
                  <a:cubicBezTo>
                    <a:pt x="1766394" y="94739"/>
                    <a:pt x="1763632" y="55972"/>
                    <a:pt x="1752107" y="27016"/>
                  </a:cubicBezTo>
                  <a:cubicBezTo>
                    <a:pt x="1756679" y="28730"/>
                    <a:pt x="1761536" y="29492"/>
                    <a:pt x="1766108" y="31493"/>
                  </a:cubicBezTo>
                  <a:cubicBezTo>
                    <a:pt x="1799636" y="46256"/>
                    <a:pt x="1828497" y="68259"/>
                    <a:pt x="1854881" y="93310"/>
                  </a:cubicBezTo>
                  <a:cubicBezTo>
                    <a:pt x="1854119" y="93405"/>
                    <a:pt x="1853357" y="92548"/>
                    <a:pt x="1853167" y="93500"/>
                  </a:cubicBezTo>
                  <a:cubicBezTo>
                    <a:pt x="1850881" y="109407"/>
                    <a:pt x="1850881" y="122456"/>
                    <a:pt x="1841737" y="136553"/>
                  </a:cubicBezTo>
                  <a:cubicBezTo>
                    <a:pt x="1833736" y="148936"/>
                    <a:pt x="1820020" y="155603"/>
                    <a:pt x="1806209" y="159699"/>
                  </a:cubicBezTo>
                  <a:cubicBezTo>
                    <a:pt x="1787063" y="142840"/>
                    <a:pt x="1766108" y="128552"/>
                    <a:pt x="1743439" y="117789"/>
                  </a:cubicBezTo>
                  <a:close/>
                  <a:moveTo>
                    <a:pt x="1809161" y="161985"/>
                  </a:moveTo>
                  <a:cubicBezTo>
                    <a:pt x="1838403" y="154937"/>
                    <a:pt x="1865359" y="127028"/>
                    <a:pt x="1856691" y="95215"/>
                  </a:cubicBezTo>
                  <a:cubicBezTo>
                    <a:pt x="1873836" y="111598"/>
                    <a:pt x="1890695" y="128362"/>
                    <a:pt x="1904792" y="147793"/>
                  </a:cubicBezTo>
                  <a:cubicBezTo>
                    <a:pt x="1904792" y="147793"/>
                    <a:pt x="1904792" y="147793"/>
                    <a:pt x="1904792" y="147793"/>
                  </a:cubicBezTo>
                  <a:cubicBezTo>
                    <a:pt x="1913365" y="182940"/>
                    <a:pt x="1883742" y="207134"/>
                    <a:pt x="1850214" y="206086"/>
                  </a:cubicBezTo>
                  <a:cubicBezTo>
                    <a:pt x="1837832" y="190084"/>
                    <a:pt x="1824020" y="175415"/>
                    <a:pt x="1809161" y="161985"/>
                  </a:cubicBezTo>
                  <a:close/>
                  <a:moveTo>
                    <a:pt x="1853262" y="210658"/>
                  </a:moveTo>
                  <a:cubicBezTo>
                    <a:pt x="1883456" y="212753"/>
                    <a:pt x="1923652" y="185512"/>
                    <a:pt x="1909745" y="154175"/>
                  </a:cubicBezTo>
                  <a:cubicBezTo>
                    <a:pt x="1926414" y="177987"/>
                    <a:pt x="1940701" y="203705"/>
                    <a:pt x="1952893" y="230184"/>
                  </a:cubicBezTo>
                  <a:cubicBezTo>
                    <a:pt x="1952417" y="264569"/>
                    <a:pt x="1922128" y="276857"/>
                    <a:pt x="1891743" y="275618"/>
                  </a:cubicBezTo>
                  <a:cubicBezTo>
                    <a:pt x="1881170" y="252758"/>
                    <a:pt x="1868407" y="230946"/>
                    <a:pt x="1853262" y="210658"/>
                  </a:cubicBezTo>
                  <a:close/>
                  <a:moveTo>
                    <a:pt x="1912508" y="331149"/>
                  </a:moveTo>
                  <a:cubicBezTo>
                    <a:pt x="1907745" y="313623"/>
                    <a:pt x="1901078" y="296192"/>
                    <a:pt x="1893458" y="279143"/>
                  </a:cubicBezTo>
                  <a:cubicBezTo>
                    <a:pt x="1923366" y="284000"/>
                    <a:pt x="1953751" y="267808"/>
                    <a:pt x="1956227" y="237042"/>
                  </a:cubicBezTo>
                  <a:cubicBezTo>
                    <a:pt x="1967753" y="263045"/>
                    <a:pt x="1976897" y="289715"/>
                    <a:pt x="1984135" y="316385"/>
                  </a:cubicBezTo>
                  <a:cubicBezTo>
                    <a:pt x="1980516" y="320481"/>
                    <a:pt x="1977468" y="324958"/>
                    <a:pt x="1973467" y="328863"/>
                  </a:cubicBezTo>
                  <a:cubicBezTo>
                    <a:pt x="1967753" y="334483"/>
                    <a:pt x="1959942" y="337245"/>
                    <a:pt x="1952417" y="339150"/>
                  </a:cubicBezTo>
                  <a:cubicBezTo>
                    <a:pt x="1940130" y="342198"/>
                    <a:pt x="1927462" y="341531"/>
                    <a:pt x="1914889" y="342674"/>
                  </a:cubicBezTo>
                  <a:cubicBezTo>
                    <a:pt x="1914032" y="338864"/>
                    <a:pt x="1913555" y="334959"/>
                    <a:pt x="1912508" y="331149"/>
                  </a:cubicBezTo>
                  <a:close/>
                  <a:moveTo>
                    <a:pt x="143620" y="2620007"/>
                  </a:moveTo>
                  <a:cubicBezTo>
                    <a:pt x="110473" y="2603814"/>
                    <a:pt x="79421" y="2583145"/>
                    <a:pt x="49894" y="2561238"/>
                  </a:cubicBezTo>
                  <a:cubicBezTo>
                    <a:pt x="36178" y="2551046"/>
                    <a:pt x="22748" y="2540378"/>
                    <a:pt x="10460" y="2528472"/>
                  </a:cubicBezTo>
                  <a:cubicBezTo>
                    <a:pt x="650" y="2519042"/>
                    <a:pt x="38940" y="2500944"/>
                    <a:pt x="46655" y="2500087"/>
                  </a:cubicBezTo>
                  <a:cubicBezTo>
                    <a:pt x="47036" y="2500087"/>
                    <a:pt x="47322" y="2499706"/>
                    <a:pt x="47703" y="2499706"/>
                  </a:cubicBezTo>
                  <a:cubicBezTo>
                    <a:pt x="65324" y="2509898"/>
                    <a:pt x="83136" y="2519804"/>
                    <a:pt x="99900" y="2531424"/>
                  </a:cubicBezTo>
                  <a:cubicBezTo>
                    <a:pt x="118664" y="2544378"/>
                    <a:pt x="134761" y="2559904"/>
                    <a:pt x="151430" y="2575334"/>
                  </a:cubicBezTo>
                  <a:cubicBezTo>
                    <a:pt x="151621" y="2577240"/>
                    <a:pt x="151621" y="2578954"/>
                    <a:pt x="152288" y="2581526"/>
                  </a:cubicBezTo>
                  <a:cubicBezTo>
                    <a:pt x="156383" y="2595432"/>
                    <a:pt x="150097" y="2608196"/>
                    <a:pt x="143620" y="2620007"/>
                  </a:cubicBezTo>
                  <a:close/>
                  <a:moveTo>
                    <a:pt x="221534" y="2465225"/>
                  </a:moveTo>
                  <a:cubicBezTo>
                    <a:pt x="202770" y="2490562"/>
                    <a:pt x="184101" y="2515994"/>
                    <a:pt x="166956" y="2542473"/>
                  </a:cubicBezTo>
                  <a:cubicBezTo>
                    <a:pt x="162289" y="2549712"/>
                    <a:pt x="157622" y="2557142"/>
                    <a:pt x="153811" y="2564857"/>
                  </a:cubicBezTo>
                  <a:cubicBezTo>
                    <a:pt x="152859" y="2566667"/>
                    <a:pt x="152097" y="2568572"/>
                    <a:pt x="151430" y="2570572"/>
                  </a:cubicBezTo>
                  <a:cubicBezTo>
                    <a:pt x="124379" y="2539901"/>
                    <a:pt x="87803" y="2516184"/>
                    <a:pt x="51132" y="2498373"/>
                  </a:cubicBezTo>
                  <a:cubicBezTo>
                    <a:pt x="64086" y="2493705"/>
                    <a:pt x="77707" y="2476846"/>
                    <a:pt x="85898" y="2468655"/>
                  </a:cubicBezTo>
                  <a:cubicBezTo>
                    <a:pt x="108854" y="2445509"/>
                    <a:pt x="130094" y="2420649"/>
                    <a:pt x="151621" y="2396074"/>
                  </a:cubicBezTo>
                  <a:cubicBezTo>
                    <a:pt x="191721" y="2398169"/>
                    <a:pt x="214676" y="2424840"/>
                    <a:pt x="224106" y="2461892"/>
                  </a:cubicBezTo>
                  <a:cubicBezTo>
                    <a:pt x="223344" y="2462940"/>
                    <a:pt x="222392" y="2464083"/>
                    <a:pt x="221534" y="2465225"/>
                  </a:cubicBezTo>
                  <a:close/>
                  <a:moveTo>
                    <a:pt x="228488" y="2456272"/>
                  </a:moveTo>
                  <a:cubicBezTo>
                    <a:pt x="224773" y="2420077"/>
                    <a:pt x="192388" y="2390740"/>
                    <a:pt x="156193" y="2391026"/>
                  </a:cubicBezTo>
                  <a:cubicBezTo>
                    <a:pt x="197817" y="2343401"/>
                    <a:pt x="238394" y="2294728"/>
                    <a:pt x="278399" y="2246150"/>
                  </a:cubicBezTo>
                  <a:cubicBezTo>
                    <a:pt x="278780" y="2245770"/>
                    <a:pt x="279065" y="2245388"/>
                    <a:pt x="279351" y="2245008"/>
                  </a:cubicBezTo>
                  <a:cubicBezTo>
                    <a:pt x="295829" y="2246436"/>
                    <a:pt x="310498" y="2252342"/>
                    <a:pt x="322499" y="2263962"/>
                  </a:cubicBezTo>
                  <a:cubicBezTo>
                    <a:pt x="335739" y="2276726"/>
                    <a:pt x="337739" y="2292061"/>
                    <a:pt x="342216" y="2308730"/>
                  </a:cubicBezTo>
                  <a:cubicBezTo>
                    <a:pt x="342311" y="2308920"/>
                    <a:pt x="342502" y="2308634"/>
                    <a:pt x="342597" y="2308730"/>
                  </a:cubicBezTo>
                  <a:cubicBezTo>
                    <a:pt x="304402" y="2357688"/>
                    <a:pt x="265635" y="2406361"/>
                    <a:pt x="228488" y="2456272"/>
                  </a:cubicBezTo>
                  <a:close/>
                  <a:moveTo>
                    <a:pt x="428798" y="2197478"/>
                  </a:moveTo>
                  <a:cubicBezTo>
                    <a:pt x="401271" y="2232149"/>
                    <a:pt x="374792" y="2267677"/>
                    <a:pt x="347550" y="2302443"/>
                  </a:cubicBezTo>
                  <a:cubicBezTo>
                    <a:pt x="348598" y="2269106"/>
                    <a:pt x="315451" y="2241674"/>
                    <a:pt x="283923" y="2239388"/>
                  </a:cubicBezTo>
                  <a:cubicBezTo>
                    <a:pt x="314308" y="2202526"/>
                    <a:pt x="343931" y="2165093"/>
                    <a:pt x="374125" y="2128041"/>
                  </a:cubicBezTo>
                  <a:cubicBezTo>
                    <a:pt x="404700" y="2136899"/>
                    <a:pt x="435371" y="2145186"/>
                    <a:pt x="438514" y="2182238"/>
                  </a:cubicBezTo>
                  <a:cubicBezTo>
                    <a:pt x="438609" y="2183095"/>
                    <a:pt x="439466" y="2183000"/>
                    <a:pt x="439943" y="2183571"/>
                  </a:cubicBezTo>
                  <a:cubicBezTo>
                    <a:pt x="436323" y="2188334"/>
                    <a:pt x="432513" y="2192811"/>
                    <a:pt x="428798" y="2197478"/>
                  </a:cubicBezTo>
                  <a:close/>
                  <a:moveTo>
                    <a:pt x="445086" y="2177285"/>
                  </a:moveTo>
                  <a:cubicBezTo>
                    <a:pt x="442038" y="2141947"/>
                    <a:pt x="410320" y="2128993"/>
                    <a:pt x="378792" y="2122325"/>
                  </a:cubicBezTo>
                  <a:cubicBezTo>
                    <a:pt x="418130" y="2074034"/>
                    <a:pt x="457373" y="2025647"/>
                    <a:pt x="496521" y="1977165"/>
                  </a:cubicBezTo>
                  <a:cubicBezTo>
                    <a:pt x="513380" y="1977736"/>
                    <a:pt x="529382" y="1983165"/>
                    <a:pt x="542146" y="1994405"/>
                  </a:cubicBezTo>
                  <a:cubicBezTo>
                    <a:pt x="555766" y="2006501"/>
                    <a:pt x="555386" y="2019932"/>
                    <a:pt x="558148" y="2036124"/>
                  </a:cubicBezTo>
                  <a:cubicBezTo>
                    <a:pt x="558243" y="2036505"/>
                    <a:pt x="558815" y="2035934"/>
                    <a:pt x="559005" y="2036219"/>
                  </a:cubicBezTo>
                  <a:cubicBezTo>
                    <a:pt x="521191" y="2083559"/>
                    <a:pt x="482710" y="2130041"/>
                    <a:pt x="445086" y="2177285"/>
                  </a:cubicBezTo>
                  <a:close/>
                  <a:moveTo>
                    <a:pt x="562720" y="2031552"/>
                  </a:moveTo>
                  <a:cubicBezTo>
                    <a:pt x="565768" y="2017550"/>
                    <a:pt x="558815" y="2002025"/>
                    <a:pt x="549766" y="1991928"/>
                  </a:cubicBezTo>
                  <a:cubicBezTo>
                    <a:pt x="537288" y="1978212"/>
                    <a:pt x="518619" y="1972211"/>
                    <a:pt x="500426" y="1972211"/>
                  </a:cubicBezTo>
                  <a:cubicBezTo>
                    <a:pt x="532621" y="1932397"/>
                    <a:pt x="565196" y="1892773"/>
                    <a:pt x="597200" y="1852863"/>
                  </a:cubicBezTo>
                  <a:cubicBezTo>
                    <a:pt x="630157" y="1852577"/>
                    <a:pt x="664447" y="1866865"/>
                    <a:pt x="662923" y="1905060"/>
                  </a:cubicBezTo>
                  <a:cubicBezTo>
                    <a:pt x="662923" y="1905727"/>
                    <a:pt x="663685" y="1905632"/>
                    <a:pt x="663970" y="1906108"/>
                  </a:cubicBezTo>
                  <a:cubicBezTo>
                    <a:pt x="630252" y="1948018"/>
                    <a:pt x="596343" y="1989642"/>
                    <a:pt x="562720" y="2031552"/>
                  </a:cubicBezTo>
                  <a:close/>
                  <a:moveTo>
                    <a:pt x="668638" y="1900393"/>
                  </a:moveTo>
                  <a:cubicBezTo>
                    <a:pt x="666923" y="1864007"/>
                    <a:pt x="634919" y="1846767"/>
                    <a:pt x="600820" y="1848482"/>
                  </a:cubicBezTo>
                  <a:cubicBezTo>
                    <a:pt x="643111" y="1795713"/>
                    <a:pt x="685592" y="1743135"/>
                    <a:pt x="727788" y="1690271"/>
                  </a:cubicBezTo>
                  <a:cubicBezTo>
                    <a:pt x="745314" y="1691415"/>
                    <a:pt x="760173" y="1696748"/>
                    <a:pt x="772556" y="1709702"/>
                  </a:cubicBezTo>
                  <a:cubicBezTo>
                    <a:pt x="778366" y="1715798"/>
                    <a:pt x="782271" y="1723514"/>
                    <a:pt x="784938" y="1731515"/>
                  </a:cubicBezTo>
                  <a:cubicBezTo>
                    <a:pt x="787129" y="1737992"/>
                    <a:pt x="786748" y="1744850"/>
                    <a:pt x="789129" y="1751041"/>
                  </a:cubicBezTo>
                  <a:cubicBezTo>
                    <a:pt x="748933" y="1800761"/>
                    <a:pt x="708738" y="1850672"/>
                    <a:pt x="668638" y="1900393"/>
                  </a:cubicBezTo>
                  <a:close/>
                  <a:moveTo>
                    <a:pt x="794654" y="1744278"/>
                  </a:moveTo>
                  <a:cubicBezTo>
                    <a:pt x="795416" y="1730372"/>
                    <a:pt x="785891" y="1713798"/>
                    <a:pt x="778080" y="1704559"/>
                  </a:cubicBezTo>
                  <a:cubicBezTo>
                    <a:pt x="766745" y="1691224"/>
                    <a:pt x="749029" y="1685318"/>
                    <a:pt x="731789" y="1685318"/>
                  </a:cubicBezTo>
                  <a:cubicBezTo>
                    <a:pt x="764745" y="1644170"/>
                    <a:pt x="797702" y="1603022"/>
                    <a:pt x="830658" y="1561779"/>
                  </a:cubicBezTo>
                  <a:cubicBezTo>
                    <a:pt x="847327" y="1562351"/>
                    <a:pt x="863233" y="1566923"/>
                    <a:pt x="876187" y="1578067"/>
                  </a:cubicBezTo>
                  <a:cubicBezTo>
                    <a:pt x="889427" y="1589497"/>
                    <a:pt x="890761" y="1603213"/>
                    <a:pt x="896762" y="1617786"/>
                  </a:cubicBezTo>
                  <a:cubicBezTo>
                    <a:pt x="862567" y="1659887"/>
                    <a:pt x="828753" y="1702273"/>
                    <a:pt x="794654" y="1744278"/>
                  </a:cubicBezTo>
                  <a:close/>
                  <a:moveTo>
                    <a:pt x="900953" y="1612547"/>
                  </a:moveTo>
                  <a:cubicBezTo>
                    <a:pt x="901619" y="1596736"/>
                    <a:pt x="889141" y="1579972"/>
                    <a:pt x="878093" y="1570733"/>
                  </a:cubicBezTo>
                  <a:cubicBezTo>
                    <a:pt x="865234" y="1559969"/>
                    <a:pt x="849137" y="1556731"/>
                    <a:pt x="833039" y="1558826"/>
                  </a:cubicBezTo>
                  <a:cubicBezTo>
                    <a:pt x="875521" y="1505677"/>
                    <a:pt x="917907" y="1452623"/>
                    <a:pt x="960389" y="1399568"/>
                  </a:cubicBezTo>
                  <a:cubicBezTo>
                    <a:pt x="977248" y="1402331"/>
                    <a:pt x="993250" y="1407855"/>
                    <a:pt x="1005537" y="1420142"/>
                  </a:cubicBezTo>
                  <a:cubicBezTo>
                    <a:pt x="1017634" y="1432144"/>
                    <a:pt x="1018586" y="1446336"/>
                    <a:pt x="1022873" y="1461481"/>
                  </a:cubicBezTo>
                  <a:cubicBezTo>
                    <a:pt x="982106" y="1511582"/>
                    <a:pt x="941815" y="1562255"/>
                    <a:pt x="900953" y="1612547"/>
                  </a:cubicBezTo>
                  <a:close/>
                  <a:moveTo>
                    <a:pt x="1109645" y="1354039"/>
                  </a:moveTo>
                  <a:cubicBezTo>
                    <a:pt x="1082023" y="1388043"/>
                    <a:pt x="1054686" y="1422333"/>
                    <a:pt x="1027064" y="1456337"/>
                  </a:cubicBezTo>
                  <a:cubicBezTo>
                    <a:pt x="1027445" y="1441288"/>
                    <a:pt x="1020682" y="1425572"/>
                    <a:pt x="1010871" y="1415094"/>
                  </a:cubicBezTo>
                  <a:cubicBezTo>
                    <a:pt x="998774" y="1402140"/>
                    <a:pt x="981058" y="1396901"/>
                    <a:pt x="963722" y="1395377"/>
                  </a:cubicBezTo>
                  <a:cubicBezTo>
                    <a:pt x="969342" y="1388329"/>
                    <a:pt x="975057" y="1381185"/>
                    <a:pt x="980677" y="1374137"/>
                  </a:cubicBezTo>
                  <a:cubicBezTo>
                    <a:pt x="1006775" y="1341657"/>
                    <a:pt x="1032969" y="1309271"/>
                    <a:pt x="1059068" y="1276791"/>
                  </a:cubicBezTo>
                  <a:cubicBezTo>
                    <a:pt x="1072498" y="1280315"/>
                    <a:pt x="1085928" y="1284507"/>
                    <a:pt x="1097358" y="1292507"/>
                  </a:cubicBezTo>
                  <a:cubicBezTo>
                    <a:pt x="1114122" y="1304223"/>
                    <a:pt x="1119170" y="1321273"/>
                    <a:pt x="1119551" y="1340799"/>
                  </a:cubicBezTo>
                  <a:cubicBezTo>
                    <a:pt x="1119551" y="1340990"/>
                    <a:pt x="1119837" y="1340990"/>
                    <a:pt x="1119837" y="1341180"/>
                  </a:cubicBezTo>
                  <a:cubicBezTo>
                    <a:pt x="1116503" y="1345562"/>
                    <a:pt x="1113074" y="1349848"/>
                    <a:pt x="1109645" y="1354039"/>
                  </a:cubicBezTo>
                  <a:close/>
                  <a:moveTo>
                    <a:pt x="1124981" y="1335084"/>
                  </a:moveTo>
                  <a:cubicBezTo>
                    <a:pt x="1126695" y="1300032"/>
                    <a:pt x="1094691" y="1278029"/>
                    <a:pt x="1062306" y="1272886"/>
                  </a:cubicBezTo>
                  <a:cubicBezTo>
                    <a:pt x="1090691" y="1237548"/>
                    <a:pt x="1119170" y="1202306"/>
                    <a:pt x="1147650" y="1167063"/>
                  </a:cubicBezTo>
                  <a:cubicBezTo>
                    <a:pt x="1181940" y="1168682"/>
                    <a:pt x="1213944" y="1177445"/>
                    <a:pt x="1222136" y="1215641"/>
                  </a:cubicBezTo>
                  <a:cubicBezTo>
                    <a:pt x="1189751" y="1255455"/>
                    <a:pt x="1157366" y="1295270"/>
                    <a:pt x="1124981" y="1335084"/>
                  </a:cubicBezTo>
                  <a:close/>
                  <a:moveTo>
                    <a:pt x="1227089" y="1209640"/>
                  </a:moveTo>
                  <a:cubicBezTo>
                    <a:pt x="1219183" y="1177636"/>
                    <a:pt x="1183655" y="1155157"/>
                    <a:pt x="1151079" y="1162872"/>
                  </a:cubicBezTo>
                  <a:cubicBezTo>
                    <a:pt x="1179178" y="1128011"/>
                    <a:pt x="1207181" y="1093244"/>
                    <a:pt x="1235280" y="1058383"/>
                  </a:cubicBezTo>
                  <a:cubicBezTo>
                    <a:pt x="1248425" y="1064574"/>
                    <a:pt x="1261855" y="1070575"/>
                    <a:pt x="1272999" y="1080100"/>
                  </a:cubicBezTo>
                  <a:cubicBezTo>
                    <a:pt x="1280333" y="1086291"/>
                    <a:pt x="1285572" y="1094387"/>
                    <a:pt x="1288811" y="1103341"/>
                  </a:cubicBezTo>
                  <a:cubicBezTo>
                    <a:pt x="1291668" y="1111532"/>
                    <a:pt x="1290906" y="1120295"/>
                    <a:pt x="1293192" y="1128392"/>
                  </a:cubicBezTo>
                  <a:cubicBezTo>
                    <a:pt x="1271094" y="1155443"/>
                    <a:pt x="1249091" y="1182494"/>
                    <a:pt x="1227089" y="1209640"/>
                  </a:cubicBezTo>
                  <a:close/>
                  <a:moveTo>
                    <a:pt x="1393776" y="1003995"/>
                  </a:moveTo>
                  <a:cubicBezTo>
                    <a:pt x="1364249" y="1043810"/>
                    <a:pt x="1331292" y="1081433"/>
                    <a:pt x="1300050" y="1119819"/>
                  </a:cubicBezTo>
                  <a:cubicBezTo>
                    <a:pt x="1299193" y="1120867"/>
                    <a:pt x="1298336" y="1121915"/>
                    <a:pt x="1297478" y="1122962"/>
                  </a:cubicBezTo>
                  <a:cubicBezTo>
                    <a:pt x="1300431" y="1108580"/>
                    <a:pt x="1294716" y="1092292"/>
                    <a:pt x="1286239" y="1081433"/>
                  </a:cubicBezTo>
                  <a:cubicBezTo>
                    <a:pt x="1274809" y="1066955"/>
                    <a:pt x="1256711" y="1059050"/>
                    <a:pt x="1239185" y="1053430"/>
                  </a:cubicBezTo>
                  <a:cubicBezTo>
                    <a:pt x="1273856" y="1010377"/>
                    <a:pt x="1308432" y="967324"/>
                    <a:pt x="1343198" y="924461"/>
                  </a:cubicBezTo>
                  <a:cubicBezTo>
                    <a:pt x="1358629" y="925319"/>
                    <a:pt x="1372916" y="931224"/>
                    <a:pt x="1385204" y="940559"/>
                  </a:cubicBezTo>
                  <a:cubicBezTo>
                    <a:pt x="1400158" y="951893"/>
                    <a:pt x="1406159" y="966752"/>
                    <a:pt x="1408635" y="984469"/>
                  </a:cubicBezTo>
                  <a:cubicBezTo>
                    <a:pt x="1403682" y="991232"/>
                    <a:pt x="1398634" y="997518"/>
                    <a:pt x="1393776" y="1003995"/>
                  </a:cubicBezTo>
                  <a:close/>
                  <a:moveTo>
                    <a:pt x="1455403" y="923509"/>
                  </a:moveTo>
                  <a:cubicBezTo>
                    <a:pt x="1440639" y="941321"/>
                    <a:pt x="1427114" y="959990"/>
                    <a:pt x="1413398" y="978373"/>
                  </a:cubicBezTo>
                  <a:cubicBezTo>
                    <a:pt x="1414731" y="946369"/>
                    <a:pt x="1376917" y="920461"/>
                    <a:pt x="1347008" y="919794"/>
                  </a:cubicBezTo>
                  <a:cubicBezTo>
                    <a:pt x="1363772" y="899030"/>
                    <a:pt x="1380441" y="878170"/>
                    <a:pt x="1397205" y="857405"/>
                  </a:cubicBezTo>
                  <a:cubicBezTo>
                    <a:pt x="1404825" y="847976"/>
                    <a:pt x="1413493" y="839403"/>
                    <a:pt x="1421589" y="830450"/>
                  </a:cubicBezTo>
                  <a:cubicBezTo>
                    <a:pt x="1434638" y="838260"/>
                    <a:pt x="1447211" y="846356"/>
                    <a:pt x="1458546" y="856643"/>
                  </a:cubicBezTo>
                  <a:cubicBezTo>
                    <a:pt x="1467976" y="865216"/>
                    <a:pt x="1477120" y="880265"/>
                    <a:pt x="1488169" y="886552"/>
                  </a:cubicBezTo>
                  <a:cubicBezTo>
                    <a:pt x="1476929" y="898744"/>
                    <a:pt x="1465785" y="910936"/>
                    <a:pt x="1455403" y="923509"/>
                  </a:cubicBezTo>
                  <a:close/>
                  <a:moveTo>
                    <a:pt x="1491788" y="882551"/>
                  </a:moveTo>
                  <a:cubicBezTo>
                    <a:pt x="1487121" y="869407"/>
                    <a:pt x="1470452" y="856643"/>
                    <a:pt x="1460737" y="848166"/>
                  </a:cubicBezTo>
                  <a:cubicBezTo>
                    <a:pt x="1450259" y="839022"/>
                    <a:pt x="1437972" y="831116"/>
                    <a:pt x="1424447" y="827402"/>
                  </a:cubicBezTo>
                  <a:cubicBezTo>
                    <a:pt x="1449307" y="800255"/>
                    <a:pt x="1475405" y="774157"/>
                    <a:pt x="1502933" y="749773"/>
                  </a:cubicBezTo>
                  <a:cubicBezTo>
                    <a:pt x="1500647" y="785492"/>
                    <a:pt x="1529222" y="807590"/>
                    <a:pt x="1560464" y="820734"/>
                  </a:cubicBezTo>
                  <a:cubicBezTo>
                    <a:pt x="1535889" y="839403"/>
                    <a:pt x="1512934" y="859977"/>
                    <a:pt x="1491788" y="882551"/>
                  </a:cubicBezTo>
                  <a:close/>
                  <a:moveTo>
                    <a:pt x="1566655" y="816257"/>
                  </a:moveTo>
                  <a:cubicBezTo>
                    <a:pt x="1554653" y="808923"/>
                    <a:pt x="1541509" y="803684"/>
                    <a:pt x="1529793" y="795588"/>
                  </a:cubicBezTo>
                  <a:cubicBezTo>
                    <a:pt x="1512934" y="783777"/>
                    <a:pt x="1505885" y="767204"/>
                    <a:pt x="1506171" y="747296"/>
                  </a:cubicBezTo>
                  <a:cubicBezTo>
                    <a:pt x="1526078" y="729961"/>
                    <a:pt x="1546652" y="715769"/>
                    <a:pt x="1568369" y="703862"/>
                  </a:cubicBezTo>
                  <a:cubicBezTo>
                    <a:pt x="1571513" y="723008"/>
                    <a:pt x="1577132" y="741296"/>
                    <a:pt x="1587896" y="757774"/>
                  </a:cubicBezTo>
                  <a:cubicBezTo>
                    <a:pt x="1595420" y="769204"/>
                    <a:pt x="1608755" y="779967"/>
                    <a:pt x="1623138" y="782063"/>
                  </a:cubicBezTo>
                  <a:cubicBezTo>
                    <a:pt x="1603326" y="791778"/>
                    <a:pt x="1584467" y="803113"/>
                    <a:pt x="1566655" y="816257"/>
                  </a:cubicBezTo>
                  <a:close/>
                  <a:moveTo>
                    <a:pt x="1655333" y="766727"/>
                  </a:moveTo>
                  <a:cubicBezTo>
                    <a:pt x="1646189" y="769966"/>
                    <a:pt x="1637997" y="775014"/>
                    <a:pt x="1629329" y="779110"/>
                  </a:cubicBezTo>
                  <a:cubicBezTo>
                    <a:pt x="1622757" y="776157"/>
                    <a:pt x="1615899" y="774252"/>
                    <a:pt x="1609708" y="770252"/>
                  </a:cubicBezTo>
                  <a:cubicBezTo>
                    <a:pt x="1601135" y="764822"/>
                    <a:pt x="1594849" y="755869"/>
                    <a:pt x="1589705" y="747392"/>
                  </a:cubicBezTo>
                  <a:cubicBezTo>
                    <a:pt x="1581323" y="733771"/>
                    <a:pt x="1576751" y="717674"/>
                    <a:pt x="1572560" y="702148"/>
                  </a:cubicBezTo>
                  <a:cubicBezTo>
                    <a:pt x="1589134" y="693385"/>
                    <a:pt x="1605803" y="685193"/>
                    <a:pt x="1625138" y="679478"/>
                  </a:cubicBezTo>
                  <a:cubicBezTo>
                    <a:pt x="1652761" y="671287"/>
                    <a:pt x="1681336" y="666620"/>
                    <a:pt x="1709720" y="661476"/>
                  </a:cubicBezTo>
                  <a:cubicBezTo>
                    <a:pt x="1692671" y="686051"/>
                    <a:pt x="1698576" y="729580"/>
                    <a:pt x="1721150" y="748820"/>
                  </a:cubicBezTo>
                  <a:cubicBezTo>
                    <a:pt x="1698671" y="753583"/>
                    <a:pt x="1676478" y="759107"/>
                    <a:pt x="1655333" y="766727"/>
                  </a:cubicBezTo>
                  <a:close/>
                  <a:moveTo>
                    <a:pt x="1727913" y="747011"/>
                  </a:moveTo>
                  <a:cubicBezTo>
                    <a:pt x="1704958" y="721198"/>
                    <a:pt x="1702005" y="691480"/>
                    <a:pt x="1714388" y="660428"/>
                  </a:cubicBezTo>
                  <a:cubicBezTo>
                    <a:pt x="1733723" y="656809"/>
                    <a:pt x="1752773" y="652237"/>
                    <a:pt x="1771442" y="646522"/>
                  </a:cubicBezTo>
                  <a:cubicBezTo>
                    <a:pt x="1763156" y="675954"/>
                    <a:pt x="1767251" y="715007"/>
                    <a:pt x="1795922" y="730818"/>
                  </a:cubicBezTo>
                  <a:cubicBezTo>
                    <a:pt x="1773442" y="736724"/>
                    <a:pt x="1750678" y="742058"/>
                    <a:pt x="1727913" y="747011"/>
                  </a:cubicBezTo>
                  <a:close/>
                  <a:moveTo>
                    <a:pt x="1802780" y="728723"/>
                  </a:moveTo>
                  <a:cubicBezTo>
                    <a:pt x="1789064" y="718245"/>
                    <a:pt x="1779443" y="708434"/>
                    <a:pt x="1774776" y="690623"/>
                  </a:cubicBezTo>
                  <a:cubicBezTo>
                    <a:pt x="1770966" y="676049"/>
                    <a:pt x="1772585" y="659857"/>
                    <a:pt x="1776109" y="645188"/>
                  </a:cubicBezTo>
                  <a:cubicBezTo>
                    <a:pt x="1795731" y="638807"/>
                    <a:pt x="1814876" y="630806"/>
                    <a:pt x="1832593" y="618518"/>
                  </a:cubicBezTo>
                  <a:cubicBezTo>
                    <a:pt x="1833450" y="617947"/>
                    <a:pt x="1834117" y="617090"/>
                    <a:pt x="1834974" y="616518"/>
                  </a:cubicBezTo>
                  <a:cubicBezTo>
                    <a:pt x="1830402" y="632615"/>
                    <a:pt x="1832593" y="648046"/>
                    <a:pt x="1843166" y="662429"/>
                  </a:cubicBezTo>
                  <a:cubicBezTo>
                    <a:pt x="1851548" y="673859"/>
                    <a:pt x="1871359" y="689099"/>
                    <a:pt x="1888409" y="691956"/>
                  </a:cubicBezTo>
                  <a:cubicBezTo>
                    <a:pt x="1862216" y="709673"/>
                    <a:pt x="1833069" y="720436"/>
                    <a:pt x="1802780" y="728723"/>
                  </a:cubicBezTo>
                  <a:close/>
                  <a:moveTo>
                    <a:pt x="1895934" y="687479"/>
                  </a:moveTo>
                  <a:cubicBezTo>
                    <a:pt x="1891457" y="685479"/>
                    <a:pt x="1886600" y="684241"/>
                    <a:pt x="1881932" y="682431"/>
                  </a:cubicBezTo>
                  <a:cubicBezTo>
                    <a:pt x="1872598" y="678907"/>
                    <a:pt x="1864025" y="673001"/>
                    <a:pt x="1856500" y="666429"/>
                  </a:cubicBezTo>
                  <a:cubicBezTo>
                    <a:pt x="1840213" y="652332"/>
                    <a:pt x="1833069" y="632425"/>
                    <a:pt x="1840403" y="611946"/>
                  </a:cubicBezTo>
                  <a:cubicBezTo>
                    <a:pt x="1857834" y="598516"/>
                    <a:pt x="1872503" y="583085"/>
                    <a:pt x="1884123" y="565655"/>
                  </a:cubicBezTo>
                  <a:cubicBezTo>
                    <a:pt x="1890600" y="599945"/>
                    <a:pt x="1913270" y="628424"/>
                    <a:pt x="1949560" y="630329"/>
                  </a:cubicBezTo>
                  <a:cubicBezTo>
                    <a:pt x="1935082" y="651761"/>
                    <a:pt x="1917746" y="671477"/>
                    <a:pt x="1895934" y="687479"/>
                  </a:cubicBezTo>
                  <a:close/>
                  <a:moveTo>
                    <a:pt x="1953751" y="624710"/>
                  </a:moveTo>
                  <a:cubicBezTo>
                    <a:pt x="1916222" y="624805"/>
                    <a:pt x="1895934" y="595087"/>
                    <a:pt x="1887171" y="561845"/>
                  </a:cubicBezTo>
                  <a:cubicBezTo>
                    <a:pt x="1898887" y="543366"/>
                    <a:pt x="1907078" y="522983"/>
                    <a:pt x="1913174" y="501742"/>
                  </a:cubicBezTo>
                  <a:cubicBezTo>
                    <a:pt x="1931653" y="524602"/>
                    <a:pt x="1967753" y="541366"/>
                    <a:pt x="1993756" y="524030"/>
                  </a:cubicBezTo>
                  <a:cubicBezTo>
                    <a:pt x="1986326" y="560130"/>
                    <a:pt x="1973087" y="594230"/>
                    <a:pt x="1953751" y="624710"/>
                  </a:cubicBezTo>
                  <a:close/>
                  <a:moveTo>
                    <a:pt x="1994708" y="517458"/>
                  </a:moveTo>
                  <a:cubicBezTo>
                    <a:pt x="1965657" y="531365"/>
                    <a:pt x="1935463" y="520887"/>
                    <a:pt x="1914889" y="496217"/>
                  </a:cubicBezTo>
                  <a:cubicBezTo>
                    <a:pt x="1921366" y="471357"/>
                    <a:pt x="1924318" y="445354"/>
                    <a:pt x="1924128" y="419255"/>
                  </a:cubicBezTo>
                  <a:cubicBezTo>
                    <a:pt x="1946607" y="439258"/>
                    <a:pt x="1984517" y="438020"/>
                    <a:pt x="2000138" y="411254"/>
                  </a:cubicBezTo>
                  <a:cubicBezTo>
                    <a:pt x="2002519" y="446497"/>
                    <a:pt x="2001090" y="482501"/>
                    <a:pt x="1994708" y="517458"/>
                  </a:cubicBezTo>
                  <a:close/>
                  <a:moveTo>
                    <a:pt x="1924318" y="412969"/>
                  </a:moveTo>
                  <a:cubicBezTo>
                    <a:pt x="1923747" y="390109"/>
                    <a:pt x="1920509" y="367535"/>
                    <a:pt x="1915556" y="345532"/>
                  </a:cubicBezTo>
                  <a:cubicBezTo>
                    <a:pt x="1939178" y="349247"/>
                    <a:pt x="1974801" y="346103"/>
                    <a:pt x="1985755" y="322100"/>
                  </a:cubicBezTo>
                  <a:cubicBezTo>
                    <a:pt x="1986612" y="325529"/>
                    <a:pt x="1987850" y="329054"/>
                    <a:pt x="1988708" y="332483"/>
                  </a:cubicBezTo>
                  <a:cubicBezTo>
                    <a:pt x="1994137" y="355247"/>
                    <a:pt x="1997375" y="379346"/>
                    <a:pt x="1999471" y="403825"/>
                  </a:cubicBezTo>
                  <a:cubicBezTo>
                    <a:pt x="1983469" y="430876"/>
                    <a:pt x="1946417" y="435353"/>
                    <a:pt x="1924318" y="412969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pic>
        <p:nvPicPr>
          <p:cNvPr id="1773" name="Graphic 1772">
            <a:extLst>
              <a:ext uri="{FF2B5EF4-FFF2-40B4-BE49-F238E27FC236}">
                <a16:creationId xmlns:a16="http://schemas.microsoft.com/office/drawing/2014/main" id="{A3C2681D-747C-4E4D-8C8B-BE8AE0952C2F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4935394" y="49704"/>
            <a:ext cx="1790700" cy="1981200"/>
          </a:xfrm>
          <a:prstGeom prst="rect">
            <a:avLst/>
          </a:prstGeom>
        </p:spPr>
      </p:pic>
      <p:grpSp>
        <p:nvGrpSpPr>
          <p:cNvPr id="1202" name="Graphic 1200">
            <a:extLst>
              <a:ext uri="{FF2B5EF4-FFF2-40B4-BE49-F238E27FC236}">
                <a16:creationId xmlns:a16="http://schemas.microsoft.com/office/drawing/2014/main" id="{FA74272B-E14A-4B0A-B202-105D347FF011}"/>
              </a:ext>
            </a:extLst>
          </p:cNvPr>
          <p:cNvGrpSpPr/>
          <p:nvPr/>
        </p:nvGrpSpPr>
        <p:grpSpPr>
          <a:xfrm>
            <a:off x="976739" y="4291742"/>
            <a:ext cx="2363793" cy="2582904"/>
            <a:chOff x="5157965" y="2328859"/>
            <a:chExt cx="1876250" cy="2196707"/>
          </a:xfrm>
        </p:grpSpPr>
        <p:sp>
          <p:nvSpPr>
            <p:cNvPr id="1203" name="Freeform: Shape 1202">
              <a:extLst>
                <a:ext uri="{FF2B5EF4-FFF2-40B4-BE49-F238E27FC236}">
                  <a16:creationId xmlns:a16="http://schemas.microsoft.com/office/drawing/2014/main" id="{44147F8A-3313-4089-A8B1-51E7E09E731A}"/>
                </a:ext>
              </a:extLst>
            </p:cNvPr>
            <p:cNvSpPr/>
            <p:nvPr/>
          </p:nvSpPr>
          <p:spPr>
            <a:xfrm>
              <a:off x="5836443" y="2755200"/>
              <a:ext cx="38385" cy="135540"/>
            </a:xfrm>
            <a:custGeom>
              <a:avLst/>
              <a:gdLst>
                <a:gd name="connsiteX0" fmla="*/ 3524 w 38385"/>
                <a:gd name="connsiteY0" fmla="*/ 36195 h 135540"/>
                <a:gd name="connsiteX1" fmla="*/ 4096 w 38385"/>
                <a:gd name="connsiteY1" fmla="*/ 43339 h 135540"/>
                <a:gd name="connsiteX2" fmla="*/ 5429 w 38385"/>
                <a:gd name="connsiteY2" fmla="*/ 70771 h 135540"/>
                <a:gd name="connsiteX3" fmla="*/ 7144 w 38385"/>
                <a:gd name="connsiteY3" fmla="*/ 122587 h 135540"/>
                <a:gd name="connsiteX4" fmla="*/ 7620 w 38385"/>
                <a:gd name="connsiteY4" fmla="*/ 135541 h 135540"/>
                <a:gd name="connsiteX5" fmla="*/ 38386 w 38385"/>
                <a:gd name="connsiteY5" fmla="*/ 76867 h 135540"/>
                <a:gd name="connsiteX6" fmla="*/ 6001 w 38385"/>
                <a:gd name="connsiteY6" fmla="*/ 0 h 135540"/>
                <a:gd name="connsiteX7" fmla="*/ 0 w 38385"/>
                <a:gd name="connsiteY7" fmla="*/ 8573 h 135540"/>
                <a:gd name="connsiteX8" fmla="*/ 3238 w 38385"/>
                <a:gd name="connsiteY8" fmla="*/ 18669 h 135540"/>
                <a:gd name="connsiteX9" fmla="*/ 3524 w 38385"/>
                <a:gd name="connsiteY9" fmla="*/ 36195 h 135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8385" h="135540">
                  <a:moveTo>
                    <a:pt x="3524" y="36195"/>
                  </a:moveTo>
                  <a:cubicBezTo>
                    <a:pt x="3810" y="38576"/>
                    <a:pt x="4000" y="40958"/>
                    <a:pt x="4096" y="43339"/>
                  </a:cubicBezTo>
                  <a:cubicBezTo>
                    <a:pt x="4572" y="52483"/>
                    <a:pt x="4953" y="61627"/>
                    <a:pt x="5429" y="70771"/>
                  </a:cubicBezTo>
                  <a:cubicBezTo>
                    <a:pt x="6382" y="88011"/>
                    <a:pt x="6572" y="105251"/>
                    <a:pt x="7144" y="122587"/>
                  </a:cubicBezTo>
                  <a:cubicBezTo>
                    <a:pt x="7334" y="126873"/>
                    <a:pt x="7525" y="131255"/>
                    <a:pt x="7620" y="135541"/>
                  </a:cubicBezTo>
                  <a:cubicBezTo>
                    <a:pt x="22384" y="128111"/>
                    <a:pt x="38386" y="111919"/>
                    <a:pt x="38386" y="76867"/>
                  </a:cubicBezTo>
                  <a:cubicBezTo>
                    <a:pt x="38386" y="46387"/>
                    <a:pt x="20669" y="18193"/>
                    <a:pt x="6001" y="0"/>
                  </a:cubicBezTo>
                  <a:cubicBezTo>
                    <a:pt x="4667" y="3239"/>
                    <a:pt x="2572" y="6191"/>
                    <a:pt x="0" y="8573"/>
                  </a:cubicBezTo>
                  <a:cubicBezTo>
                    <a:pt x="1238" y="11811"/>
                    <a:pt x="2381" y="15145"/>
                    <a:pt x="3238" y="18669"/>
                  </a:cubicBezTo>
                  <a:lnTo>
                    <a:pt x="3524" y="36195"/>
                  </a:lnTo>
                  <a:close/>
                </a:path>
              </a:pathLst>
            </a:custGeom>
            <a:solidFill>
              <a:srgbClr val="EF977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04" name="Freeform: Shape 1203">
              <a:extLst>
                <a:ext uri="{FF2B5EF4-FFF2-40B4-BE49-F238E27FC236}">
                  <a16:creationId xmlns:a16="http://schemas.microsoft.com/office/drawing/2014/main" id="{ECA7A8C9-5F66-47ED-BC31-490EF84A62A9}"/>
                </a:ext>
              </a:extLst>
            </p:cNvPr>
            <p:cNvSpPr/>
            <p:nvPr/>
          </p:nvSpPr>
          <p:spPr>
            <a:xfrm>
              <a:off x="6083902" y="2693383"/>
              <a:ext cx="5333" cy="4381"/>
            </a:xfrm>
            <a:custGeom>
              <a:avLst/>
              <a:gdLst>
                <a:gd name="connsiteX0" fmla="*/ 5334 w 5333"/>
                <a:gd name="connsiteY0" fmla="*/ 4381 h 4381"/>
                <a:gd name="connsiteX1" fmla="*/ 0 w 5333"/>
                <a:gd name="connsiteY1" fmla="*/ 0 h 4381"/>
                <a:gd name="connsiteX2" fmla="*/ 1333 w 5333"/>
                <a:gd name="connsiteY2" fmla="*/ 1715 h 4381"/>
                <a:gd name="connsiteX3" fmla="*/ 2381 w 5333"/>
                <a:gd name="connsiteY3" fmla="*/ 2667 h 4381"/>
                <a:gd name="connsiteX4" fmla="*/ 5334 w 5333"/>
                <a:gd name="connsiteY4" fmla="*/ 4381 h 4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33" h="4381">
                  <a:moveTo>
                    <a:pt x="5334" y="4381"/>
                  </a:moveTo>
                  <a:cubicBezTo>
                    <a:pt x="3238" y="3334"/>
                    <a:pt x="1429" y="1810"/>
                    <a:pt x="0" y="0"/>
                  </a:cubicBezTo>
                  <a:cubicBezTo>
                    <a:pt x="381" y="572"/>
                    <a:pt x="857" y="1143"/>
                    <a:pt x="1333" y="1715"/>
                  </a:cubicBezTo>
                  <a:cubicBezTo>
                    <a:pt x="1619" y="2096"/>
                    <a:pt x="2000" y="2381"/>
                    <a:pt x="2381" y="2667"/>
                  </a:cubicBezTo>
                  <a:cubicBezTo>
                    <a:pt x="3238" y="3429"/>
                    <a:pt x="4191" y="4000"/>
                    <a:pt x="5334" y="4381"/>
                  </a:cubicBezTo>
                  <a:close/>
                </a:path>
              </a:pathLst>
            </a:custGeom>
            <a:solidFill>
              <a:srgbClr val="EF977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05" name="Freeform: Shape 1204">
              <a:extLst>
                <a:ext uri="{FF2B5EF4-FFF2-40B4-BE49-F238E27FC236}">
                  <a16:creationId xmlns:a16="http://schemas.microsoft.com/office/drawing/2014/main" id="{C426F080-C169-4133-9581-0B5A5B917715}"/>
                </a:ext>
              </a:extLst>
            </p:cNvPr>
            <p:cNvSpPr/>
            <p:nvPr/>
          </p:nvSpPr>
          <p:spPr>
            <a:xfrm>
              <a:off x="5761251" y="2524981"/>
              <a:ext cx="385612" cy="589597"/>
            </a:xfrm>
            <a:custGeom>
              <a:avLst/>
              <a:gdLst>
                <a:gd name="connsiteX0" fmla="*/ 314364 w 385612"/>
                <a:gd name="connsiteY0" fmla="*/ 1048 h 589597"/>
                <a:gd name="connsiteX1" fmla="*/ 229878 w 385612"/>
                <a:gd name="connsiteY1" fmla="*/ 9239 h 589597"/>
                <a:gd name="connsiteX2" fmla="*/ 207113 w 385612"/>
                <a:gd name="connsiteY2" fmla="*/ 11430 h 589597"/>
                <a:gd name="connsiteX3" fmla="*/ 199874 w 385612"/>
                <a:gd name="connsiteY3" fmla="*/ 12192 h 589597"/>
                <a:gd name="connsiteX4" fmla="*/ 174347 w 385612"/>
                <a:gd name="connsiteY4" fmla="*/ 15049 h 589597"/>
                <a:gd name="connsiteX5" fmla="*/ 155392 w 385612"/>
                <a:gd name="connsiteY5" fmla="*/ 16478 h 589597"/>
                <a:gd name="connsiteX6" fmla="*/ 155392 w 385612"/>
                <a:gd name="connsiteY6" fmla="*/ 16478 h 589597"/>
                <a:gd name="connsiteX7" fmla="*/ 149963 w 385612"/>
                <a:gd name="connsiteY7" fmla="*/ 16955 h 589597"/>
                <a:gd name="connsiteX8" fmla="*/ 136723 w 385612"/>
                <a:gd name="connsiteY8" fmla="*/ 19241 h 589597"/>
                <a:gd name="connsiteX9" fmla="*/ 131770 w 385612"/>
                <a:gd name="connsiteY9" fmla="*/ 20765 h 589597"/>
                <a:gd name="connsiteX10" fmla="*/ 127198 w 385612"/>
                <a:gd name="connsiteY10" fmla="*/ 22669 h 589597"/>
                <a:gd name="connsiteX11" fmla="*/ 121388 w 385612"/>
                <a:gd name="connsiteY11" fmla="*/ 26575 h 589597"/>
                <a:gd name="connsiteX12" fmla="*/ 118340 w 385612"/>
                <a:gd name="connsiteY12" fmla="*/ 30004 h 589597"/>
                <a:gd name="connsiteX13" fmla="*/ 117578 w 385612"/>
                <a:gd name="connsiteY13" fmla="*/ 31147 h 589597"/>
                <a:gd name="connsiteX14" fmla="*/ 116911 w 385612"/>
                <a:gd name="connsiteY14" fmla="*/ 32385 h 589597"/>
                <a:gd name="connsiteX15" fmla="*/ 115197 w 385612"/>
                <a:gd name="connsiteY15" fmla="*/ 36767 h 589597"/>
                <a:gd name="connsiteX16" fmla="*/ 112720 w 385612"/>
                <a:gd name="connsiteY16" fmla="*/ 49720 h 589597"/>
                <a:gd name="connsiteX17" fmla="*/ 112053 w 385612"/>
                <a:gd name="connsiteY17" fmla="*/ 58103 h 589597"/>
                <a:gd name="connsiteX18" fmla="*/ 111958 w 385612"/>
                <a:gd name="connsiteY18" fmla="*/ 60198 h 589597"/>
                <a:gd name="connsiteX19" fmla="*/ 111768 w 385612"/>
                <a:gd name="connsiteY19" fmla="*/ 68580 h 589597"/>
                <a:gd name="connsiteX20" fmla="*/ 112053 w 385612"/>
                <a:gd name="connsiteY20" fmla="*/ 81725 h 589597"/>
                <a:gd name="connsiteX21" fmla="*/ 112244 w 385612"/>
                <a:gd name="connsiteY21" fmla="*/ 87535 h 589597"/>
                <a:gd name="connsiteX22" fmla="*/ 95766 w 385612"/>
                <a:gd name="connsiteY22" fmla="*/ 104204 h 589597"/>
                <a:gd name="connsiteX23" fmla="*/ 91289 w 385612"/>
                <a:gd name="connsiteY23" fmla="*/ 102870 h 589597"/>
                <a:gd name="connsiteX24" fmla="*/ 90527 w 385612"/>
                <a:gd name="connsiteY24" fmla="*/ 102299 h 589597"/>
                <a:gd name="connsiteX25" fmla="*/ 89098 w 385612"/>
                <a:gd name="connsiteY25" fmla="*/ 100870 h 589597"/>
                <a:gd name="connsiteX26" fmla="*/ 85479 w 385612"/>
                <a:gd name="connsiteY26" fmla="*/ 96583 h 589597"/>
                <a:gd name="connsiteX27" fmla="*/ 74620 w 385612"/>
                <a:gd name="connsiteY27" fmla="*/ 84487 h 589597"/>
                <a:gd name="connsiteX28" fmla="*/ 72810 w 385612"/>
                <a:gd name="connsiteY28" fmla="*/ 82677 h 589597"/>
                <a:gd name="connsiteX29" fmla="*/ 59380 w 385612"/>
                <a:gd name="connsiteY29" fmla="*/ 72295 h 589597"/>
                <a:gd name="connsiteX30" fmla="*/ 32043 w 385612"/>
                <a:gd name="connsiteY30" fmla="*/ 69532 h 589597"/>
                <a:gd name="connsiteX31" fmla="*/ 26709 w 385612"/>
                <a:gd name="connsiteY31" fmla="*/ 71533 h 589597"/>
                <a:gd name="connsiteX32" fmla="*/ 21090 w 385612"/>
                <a:gd name="connsiteY32" fmla="*/ 74390 h 589597"/>
                <a:gd name="connsiteX33" fmla="*/ 18423 w 385612"/>
                <a:gd name="connsiteY33" fmla="*/ 76105 h 589597"/>
                <a:gd name="connsiteX34" fmla="*/ 13660 w 385612"/>
                <a:gd name="connsiteY34" fmla="*/ 79915 h 589597"/>
                <a:gd name="connsiteX35" fmla="*/ 9660 w 385612"/>
                <a:gd name="connsiteY35" fmla="*/ 84201 h 589597"/>
                <a:gd name="connsiteX36" fmla="*/ 3945 w 385612"/>
                <a:gd name="connsiteY36" fmla="*/ 94012 h 589597"/>
                <a:gd name="connsiteX37" fmla="*/ 2040 w 385612"/>
                <a:gd name="connsiteY37" fmla="*/ 99346 h 589597"/>
                <a:gd name="connsiteX38" fmla="*/ 801 w 385612"/>
                <a:gd name="connsiteY38" fmla="*/ 104966 h 589597"/>
                <a:gd name="connsiteX39" fmla="*/ 135 w 385612"/>
                <a:gd name="connsiteY39" fmla="*/ 110776 h 589597"/>
                <a:gd name="connsiteX40" fmla="*/ 39 w 385612"/>
                <a:gd name="connsiteY40" fmla="*/ 116681 h 589597"/>
                <a:gd name="connsiteX41" fmla="*/ 135 w 385612"/>
                <a:gd name="connsiteY41" fmla="*/ 119634 h 589597"/>
                <a:gd name="connsiteX42" fmla="*/ 706 w 385612"/>
                <a:gd name="connsiteY42" fmla="*/ 125635 h 589597"/>
                <a:gd name="connsiteX43" fmla="*/ 4040 w 385612"/>
                <a:gd name="connsiteY43" fmla="*/ 140399 h 589597"/>
                <a:gd name="connsiteX44" fmla="*/ 12041 w 385612"/>
                <a:gd name="connsiteY44" fmla="*/ 158972 h 589597"/>
                <a:gd name="connsiteX45" fmla="*/ 47569 w 385612"/>
                <a:gd name="connsiteY45" fmla="*/ 200787 h 589597"/>
                <a:gd name="connsiteX46" fmla="*/ 59666 w 385612"/>
                <a:gd name="connsiteY46" fmla="*/ 197453 h 589597"/>
                <a:gd name="connsiteX47" fmla="*/ 69572 w 385612"/>
                <a:gd name="connsiteY47" fmla="*/ 199644 h 589597"/>
                <a:gd name="connsiteX48" fmla="*/ 57951 w 385612"/>
                <a:gd name="connsiteY48" fmla="*/ 173831 h 589597"/>
                <a:gd name="connsiteX49" fmla="*/ 54808 w 385612"/>
                <a:gd name="connsiteY49" fmla="*/ 170021 h 589597"/>
                <a:gd name="connsiteX50" fmla="*/ 51284 w 385612"/>
                <a:gd name="connsiteY50" fmla="*/ 166402 h 589597"/>
                <a:gd name="connsiteX51" fmla="*/ 48045 w 385612"/>
                <a:gd name="connsiteY51" fmla="*/ 163544 h 589597"/>
                <a:gd name="connsiteX52" fmla="*/ 46426 w 385612"/>
                <a:gd name="connsiteY52" fmla="*/ 162116 h 589597"/>
                <a:gd name="connsiteX53" fmla="*/ 39949 w 385612"/>
                <a:gd name="connsiteY53" fmla="*/ 156591 h 589597"/>
                <a:gd name="connsiteX54" fmla="*/ 36806 w 385612"/>
                <a:gd name="connsiteY54" fmla="*/ 153734 h 589597"/>
                <a:gd name="connsiteX55" fmla="*/ 27471 w 385612"/>
                <a:gd name="connsiteY55" fmla="*/ 142208 h 589597"/>
                <a:gd name="connsiteX56" fmla="*/ 20518 w 385612"/>
                <a:gd name="connsiteY56" fmla="*/ 114776 h 589597"/>
                <a:gd name="connsiteX57" fmla="*/ 20709 w 385612"/>
                <a:gd name="connsiteY57" fmla="*/ 110776 h 589597"/>
                <a:gd name="connsiteX58" fmla="*/ 23280 w 385612"/>
                <a:gd name="connsiteY58" fmla="*/ 99727 h 589597"/>
                <a:gd name="connsiteX59" fmla="*/ 34615 w 385612"/>
                <a:gd name="connsiteY59" fmla="*/ 88106 h 589597"/>
                <a:gd name="connsiteX60" fmla="*/ 44616 w 385612"/>
                <a:gd name="connsiteY60" fmla="*/ 86201 h 589597"/>
                <a:gd name="connsiteX61" fmla="*/ 57094 w 385612"/>
                <a:gd name="connsiteY61" fmla="*/ 90011 h 589597"/>
                <a:gd name="connsiteX62" fmla="*/ 73572 w 385612"/>
                <a:gd name="connsiteY62" fmla="*/ 114300 h 589597"/>
                <a:gd name="connsiteX63" fmla="*/ 73572 w 385612"/>
                <a:gd name="connsiteY63" fmla="*/ 114776 h 589597"/>
                <a:gd name="connsiteX64" fmla="*/ 73477 w 385612"/>
                <a:gd name="connsiteY64" fmla="*/ 115157 h 589597"/>
                <a:gd name="connsiteX65" fmla="*/ 73477 w 385612"/>
                <a:gd name="connsiteY65" fmla="*/ 115157 h 589597"/>
                <a:gd name="connsiteX66" fmla="*/ 73477 w 385612"/>
                <a:gd name="connsiteY66" fmla="*/ 115157 h 589597"/>
                <a:gd name="connsiteX67" fmla="*/ 62333 w 385612"/>
                <a:gd name="connsiteY67" fmla="*/ 102965 h 589597"/>
                <a:gd name="connsiteX68" fmla="*/ 60904 w 385612"/>
                <a:gd name="connsiteY68" fmla="*/ 102584 h 589597"/>
                <a:gd name="connsiteX69" fmla="*/ 57856 w 385612"/>
                <a:gd name="connsiteY69" fmla="*/ 102203 h 589597"/>
                <a:gd name="connsiteX70" fmla="*/ 56237 w 385612"/>
                <a:gd name="connsiteY70" fmla="*/ 102203 h 589597"/>
                <a:gd name="connsiteX71" fmla="*/ 53760 w 385612"/>
                <a:gd name="connsiteY71" fmla="*/ 102489 h 589597"/>
                <a:gd name="connsiteX72" fmla="*/ 52046 w 385612"/>
                <a:gd name="connsiteY72" fmla="*/ 102299 h 589597"/>
                <a:gd name="connsiteX73" fmla="*/ 46807 w 385612"/>
                <a:gd name="connsiteY73" fmla="*/ 103632 h 589597"/>
                <a:gd name="connsiteX74" fmla="*/ 44331 w 385612"/>
                <a:gd name="connsiteY74" fmla="*/ 106394 h 589597"/>
                <a:gd name="connsiteX75" fmla="*/ 42902 w 385612"/>
                <a:gd name="connsiteY75" fmla="*/ 107537 h 589597"/>
                <a:gd name="connsiteX76" fmla="*/ 38520 w 385612"/>
                <a:gd name="connsiteY76" fmla="*/ 114395 h 589597"/>
                <a:gd name="connsiteX77" fmla="*/ 38139 w 385612"/>
                <a:gd name="connsiteY77" fmla="*/ 119253 h 589597"/>
                <a:gd name="connsiteX78" fmla="*/ 38616 w 385612"/>
                <a:gd name="connsiteY78" fmla="*/ 121825 h 589597"/>
                <a:gd name="connsiteX79" fmla="*/ 39378 w 385612"/>
                <a:gd name="connsiteY79" fmla="*/ 124206 h 589597"/>
                <a:gd name="connsiteX80" fmla="*/ 45188 w 385612"/>
                <a:gd name="connsiteY80" fmla="*/ 132207 h 589597"/>
                <a:gd name="connsiteX81" fmla="*/ 46140 w 385612"/>
                <a:gd name="connsiteY81" fmla="*/ 133064 h 589597"/>
                <a:gd name="connsiteX82" fmla="*/ 49093 w 385612"/>
                <a:gd name="connsiteY82" fmla="*/ 135446 h 589597"/>
                <a:gd name="connsiteX83" fmla="*/ 50712 w 385612"/>
                <a:gd name="connsiteY83" fmla="*/ 137636 h 589597"/>
                <a:gd name="connsiteX84" fmla="*/ 54332 w 385612"/>
                <a:gd name="connsiteY84" fmla="*/ 141732 h 589597"/>
                <a:gd name="connsiteX85" fmla="*/ 56237 w 385612"/>
                <a:gd name="connsiteY85" fmla="*/ 143732 h 589597"/>
                <a:gd name="connsiteX86" fmla="*/ 56523 w 385612"/>
                <a:gd name="connsiteY86" fmla="*/ 143256 h 589597"/>
                <a:gd name="connsiteX87" fmla="*/ 56808 w 385612"/>
                <a:gd name="connsiteY87" fmla="*/ 142780 h 589597"/>
                <a:gd name="connsiteX88" fmla="*/ 61571 w 385612"/>
                <a:gd name="connsiteY88" fmla="*/ 137350 h 589597"/>
                <a:gd name="connsiteX89" fmla="*/ 67762 w 385612"/>
                <a:gd name="connsiteY89" fmla="*/ 134398 h 589597"/>
                <a:gd name="connsiteX90" fmla="*/ 68524 w 385612"/>
                <a:gd name="connsiteY90" fmla="*/ 133922 h 589597"/>
                <a:gd name="connsiteX91" fmla="*/ 72620 w 385612"/>
                <a:gd name="connsiteY91" fmla="*/ 132207 h 589597"/>
                <a:gd name="connsiteX92" fmla="*/ 75287 w 385612"/>
                <a:gd name="connsiteY92" fmla="*/ 131826 h 589597"/>
                <a:gd name="connsiteX93" fmla="*/ 76620 w 385612"/>
                <a:gd name="connsiteY93" fmla="*/ 131826 h 589597"/>
                <a:gd name="connsiteX94" fmla="*/ 77954 w 385612"/>
                <a:gd name="connsiteY94" fmla="*/ 132017 h 589597"/>
                <a:gd name="connsiteX95" fmla="*/ 81669 w 385612"/>
                <a:gd name="connsiteY95" fmla="*/ 133255 h 589597"/>
                <a:gd name="connsiteX96" fmla="*/ 81859 w 385612"/>
                <a:gd name="connsiteY96" fmla="*/ 133350 h 589597"/>
                <a:gd name="connsiteX97" fmla="*/ 80621 w 385612"/>
                <a:gd name="connsiteY97" fmla="*/ 134588 h 589597"/>
                <a:gd name="connsiteX98" fmla="*/ 79383 w 385612"/>
                <a:gd name="connsiteY98" fmla="*/ 135826 h 589597"/>
                <a:gd name="connsiteX99" fmla="*/ 78525 w 385612"/>
                <a:gd name="connsiteY99" fmla="*/ 136874 h 589597"/>
                <a:gd name="connsiteX100" fmla="*/ 77859 w 385612"/>
                <a:gd name="connsiteY100" fmla="*/ 138017 h 589597"/>
                <a:gd name="connsiteX101" fmla="*/ 76906 w 385612"/>
                <a:gd name="connsiteY101" fmla="*/ 138494 h 589597"/>
                <a:gd name="connsiteX102" fmla="*/ 70048 w 385612"/>
                <a:gd name="connsiteY102" fmla="*/ 167354 h 589597"/>
                <a:gd name="connsiteX103" fmla="*/ 71096 w 385612"/>
                <a:gd name="connsiteY103" fmla="*/ 170402 h 589597"/>
                <a:gd name="connsiteX104" fmla="*/ 72906 w 385612"/>
                <a:gd name="connsiteY104" fmla="*/ 174212 h 589597"/>
                <a:gd name="connsiteX105" fmla="*/ 83002 w 385612"/>
                <a:gd name="connsiteY105" fmla="*/ 184404 h 589597"/>
                <a:gd name="connsiteX106" fmla="*/ 86145 w 385612"/>
                <a:gd name="connsiteY106" fmla="*/ 185928 h 589597"/>
                <a:gd name="connsiteX107" fmla="*/ 91194 w 385612"/>
                <a:gd name="connsiteY107" fmla="*/ 187643 h 589597"/>
                <a:gd name="connsiteX108" fmla="*/ 92908 w 385612"/>
                <a:gd name="connsiteY108" fmla="*/ 188119 h 589597"/>
                <a:gd name="connsiteX109" fmla="*/ 92146 w 385612"/>
                <a:gd name="connsiteY109" fmla="*/ 188500 h 589597"/>
                <a:gd name="connsiteX110" fmla="*/ 89765 w 385612"/>
                <a:gd name="connsiteY110" fmla="*/ 189167 h 589597"/>
                <a:gd name="connsiteX111" fmla="*/ 85098 w 385612"/>
                <a:gd name="connsiteY111" fmla="*/ 189643 h 589597"/>
                <a:gd name="connsiteX112" fmla="*/ 78430 w 385612"/>
                <a:gd name="connsiteY112" fmla="*/ 188595 h 589597"/>
                <a:gd name="connsiteX113" fmla="*/ 74334 w 385612"/>
                <a:gd name="connsiteY113" fmla="*/ 186690 h 589597"/>
                <a:gd name="connsiteX114" fmla="*/ 75192 w 385612"/>
                <a:gd name="connsiteY114" fmla="*/ 189262 h 589597"/>
                <a:gd name="connsiteX115" fmla="*/ 76525 w 385612"/>
                <a:gd name="connsiteY115" fmla="*/ 194500 h 589597"/>
                <a:gd name="connsiteX116" fmla="*/ 77001 w 385612"/>
                <a:gd name="connsiteY116" fmla="*/ 197168 h 589597"/>
                <a:gd name="connsiteX117" fmla="*/ 77763 w 385612"/>
                <a:gd name="connsiteY117" fmla="*/ 202121 h 589597"/>
                <a:gd name="connsiteX118" fmla="*/ 78811 w 385612"/>
                <a:gd name="connsiteY118" fmla="*/ 207074 h 589597"/>
                <a:gd name="connsiteX119" fmla="*/ 79192 w 385612"/>
                <a:gd name="connsiteY119" fmla="*/ 208217 h 589597"/>
                <a:gd name="connsiteX120" fmla="*/ 81288 w 385612"/>
                <a:gd name="connsiteY120" fmla="*/ 212122 h 589597"/>
                <a:gd name="connsiteX121" fmla="*/ 81954 w 385612"/>
                <a:gd name="connsiteY121" fmla="*/ 212884 h 589597"/>
                <a:gd name="connsiteX122" fmla="*/ 82621 w 385612"/>
                <a:gd name="connsiteY122" fmla="*/ 213550 h 589597"/>
                <a:gd name="connsiteX123" fmla="*/ 84050 w 385612"/>
                <a:gd name="connsiteY123" fmla="*/ 214694 h 589597"/>
                <a:gd name="connsiteX124" fmla="*/ 85574 w 385612"/>
                <a:gd name="connsiteY124" fmla="*/ 215551 h 589597"/>
                <a:gd name="connsiteX125" fmla="*/ 86336 w 385612"/>
                <a:gd name="connsiteY125" fmla="*/ 215837 h 589597"/>
                <a:gd name="connsiteX126" fmla="*/ 87860 w 385612"/>
                <a:gd name="connsiteY126" fmla="*/ 216122 h 589597"/>
                <a:gd name="connsiteX127" fmla="*/ 90717 w 385612"/>
                <a:gd name="connsiteY127" fmla="*/ 215170 h 589597"/>
                <a:gd name="connsiteX128" fmla="*/ 90717 w 385612"/>
                <a:gd name="connsiteY128" fmla="*/ 215170 h 589597"/>
                <a:gd name="connsiteX129" fmla="*/ 90717 w 385612"/>
                <a:gd name="connsiteY129" fmla="*/ 215170 h 589597"/>
                <a:gd name="connsiteX130" fmla="*/ 91479 w 385612"/>
                <a:gd name="connsiteY130" fmla="*/ 215265 h 589597"/>
                <a:gd name="connsiteX131" fmla="*/ 92241 w 385612"/>
                <a:gd name="connsiteY131" fmla="*/ 215360 h 589597"/>
                <a:gd name="connsiteX132" fmla="*/ 93861 w 385612"/>
                <a:gd name="connsiteY132" fmla="*/ 215170 h 589597"/>
                <a:gd name="connsiteX133" fmla="*/ 96813 w 385612"/>
                <a:gd name="connsiteY133" fmla="*/ 213836 h 589597"/>
                <a:gd name="connsiteX134" fmla="*/ 98147 w 385612"/>
                <a:gd name="connsiteY134" fmla="*/ 212789 h 589597"/>
                <a:gd name="connsiteX135" fmla="*/ 98337 w 385612"/>
                <a:gd name="connsiteY135" fmla="*/ 212598 h 589597"/>
                <a:gd name="connsiteX136" fmla="*/ 98528 w 385612"/>
                <a:gd name="connsiteY136" fmla="*/ 212408 h 589597"/>
                <a:gd name="connsiteX137" fmla="*/ 98528 w 385612"/>
                <a:gd name="connsiteY137" fmla="*/ 212408 h 589597"/>
                <a:gd name="connsiteX138" fmla="*/ 98528 w 385612"/>
                <a:gd name="connsiteY138" fmla="*/ 212408 h 589597"/>
                <a:gd name="connsiteX139" fmla="*/ 98528 w 385612"/>
                <a:gd name="connsiteY139" fmla="*/ 213170 h 589597"/>
                <a:gd name="connsiteX140" fmla="*/ 93670 w 385612"/>
                <a:gd name="connsiteY140" fmla="*/ 221361 h 589597"/>
                <a:gd name="connsiteX141" fmla="*/ 86717 w 385612"/>
                <a:gd name="connsiteY141" fmla="*/ 223361 h 589597"/>
                <a:gd name="connsiteX142" fmla="*/ 85288 w 385612"/>
                <a:gd name="connsiteY142" fmla="*/ 223266 h 589597"/>
                <a:gd name="connsiteX143" fmla="*/ 149772 w 385612"/>
                <a:gd name="connsiteY143" fmla="*/ 342329 h 589597"/>
                <a:gd name="connsiteX144" fmla="*/ 85764 w 385612"/>
                <a:gd name="connsiteY144" fmla="*/ 429578 h 589597"/>
                <a:gd name="connsiteX145" fmla="*/ 86622 w 385612"/>
                <a:gd name="connsiteY145" fmla="*/ 445770 h 589597"/>
                <a:gd name="connsiteX146" fmla="*/ 95670 w 385612"/>
                <a:gd name="connsiteY146" fmla="*/ 533876 h 589597"/>
                <a:gd name="connsiteX147" fmla="*/ 113673 w 385612"/>
                <a:gd name="connsiteY147" fmla="*/ 589598 h 589597"/>
                <a:gd name="connsiteX148" fmla="*/ 138914 w 385612"/>
                <a:gd name="connsiteY148" fmla="*/ 582263 h 589597"/>
                <a:gd name="connsiteX149" fmla="*/ 218162 w 385612"/>
                <a:gd name="connsiteY149" fmla="*/ 524542 h 589597"/>
                <a:gd name="connsiteX150" fmla="*/ 225591 w 385612"/>
                <a:gd name="connsiteY150" fmla="*/ 509778 h 589597"/>
                <a:gd name="connsiteX151" fmla="*/ 167775 w 385612"/>
                <a:gd name="connsiteY151" fmla="*/ 461296 h 589597"/>
                <a:gd name="connsiteX152" fmla="*/ 163679 w 385612"/>
                <a:gd name="connsiteY152" fmla="*/ 451104 h 589597"/>
                <a:gd name="connsiteX153" fmla="*/ 161679 w 385612"/>
                <a:gd name="connsiteY153" fmla="*/ 446151 h 589597"/>
                <a:gd name="connsiteX154" fmla="*/ 156916 w 385612"/>
                <a:gd name="connsiteY154" fmla="*/ 371570 h 589597"/>
                <a:gd name="connsiteX155" fmla="*/ 187206 w 385612"/>
                <a:gd name="connsiteY155" fmla="*/ 309086 h 589597"/>
                <a:gd name="connsiteX156" fmla="*/ 224353 w 385612"/>
                <a:gd name="connsiteY156" fmla="*/ 304610 h 589597"/>
                <a:gd name="connsiteX157" fmla="*/ 264930 w 385612"/>
                <a:gd name="connsiteY157" fmla="*/ 310515 h 589597"/>
                <a:gd name="connsiteX158" fmla="*/ 335796 w 385612"/>
                <a:gd name="connsiteY158" fmla="*/ 320326 h 589597"/>
                <a:gd name="connsiteX159" fmla="*/ 347511 w 385612"/>
                <a:gd name="connsiteY159" fmla="*/ 315849 h 589597"/>
                <a:gd name="connsiteX160" fmla="*/ 347131 w 385612"/>
                <a:gd name="connsiteY160" fmla="*/ 277082 h 589597"/>
                <a:gd name="connsiteX161" fmla="*/ 347131 w 385612"/>
                <a:gd name="connsiteY161" fmla="*/ 277082 h 589597"/>
                <a:gd name="connsiteX162" fmla="*/ 347131 w 385612"/>
                <a:gd name="connsiteY162" fmla="*/ 277082 h 589597"/>
                <a:gd name="connsiteX163" fmla="*/ 342463 w 385612"/>
                <a:gd name="connsiteY163" fmla="*/ 274034 h 589597"/>
                <a:gd name="connsiteX164" fmla="*/ 335510 w 385612"/>
                <a:gd name="connsiteY164" fmla="*/ 271748 h 589597"/>
                <a:gd name="connsiteX165" fmla="*/ 318651 w 385612"/>
                <a:gd name="connsiteY165" fmla="*/ 266414 h 589597"/>
                <a:gd name="connsiteX166" fmla="*/ 314269 w 385612"/>
                <a:gd name="connsiteY166" fmla="*/ 264128 h 589597"/>
                <a:gd name="connsiteX167" fmla="*/ 308745 w 385612"/>
                <a:gd name="connsiteY167" fmla="*/ 260414 h 589597"/>
                <a:gd name="connsiteX168" fmla="*/ 305697 w 385612"/>
                <a:gd name="connsiteY168" fmla="*/ 257842 h 589597"/>
                <a:gd name="connsiteX169" fmla="*/ 303125 w 385612"/>
                <a:gd name="connsiteY169" fmla="*/ 255270 h 589597"/>
                <a:gd name="connsiteX170" fmla="*/ 300934 w 385612"/>
                <a:gd name="connsiteY170" fmla="*/ 252698 h 589597"/>
                <a:gd name="connsiteX171" fmla="*/ 299982 w 385612"/>
                <a:gd name="connsiteY171" fmla="*/ 251460 h 589597"/>
                <a:gd name="connsiteX172" fmla="*/ 298362 w 385612"/>
                <a:gd name="connsiteY172" fmla="*/ 249079 h 589597"/>
                <a:gd name="connsiteX173" fmla="*/ 297124 w 385612"/>
                <a:gd name="connsiteY173" fmla="*/ 246888 h 589597"/>
                <a:gd name="connsiteX174" fmla="*/ 294838 w 385612"/>
                <a:gd name="connsiteY174" fmla="*/ 241078 h 589597"/>
                <a:gd name="connsiteX175" fmla="*/ 294838 w 385612"/>
                <a:gd name="connsiteY175" fmla="*/ 241078 h 589597"/>
                <a:gd name="connsiteX176" fmla="*/ 317698 w 385612"/>
                <a:gd name="connsiteY176" fmla="*/ 251936 h 589597"/>
                <a:gd name="connsiteX177" fmla="*/ 325128 w 385612"/>
                <a:gd name="connsiteY177" fmla="*/ 253555 h 589597"/>
                <a:gd name="connsiteX178" fmla="*/ 326175 w 385612"/>
                <a:gd name="connsiteY178" fmla="*/ 253746 h 589597"/>
                <a:gd name="connsiteX179" fmla="*/ 329128 w 385612"/>
                <a:gd name="connsiteY179" fmla="*/ 254222 h 589597"/>
                <a:gd name="connsiteX180" fmla="*/ 330843 w 385612"/>
                <a:gd name="connsiteY180" fmla="*/ 254413 h 589597"/>
                <a:gd name="connsiteX181" fmla="*/ 332557 w 385612"/>
                <a:gd name="connsiteY181" fmla="*/ 254603 h 589597"/>
                <a:gd name="connsiteX182" fmla="*/ 334176 w 385612"/>
                <a:gd name="connsiteY182" fmla="*/ 254699 h 589597"/>
                <a:gd name="connsiteX183" fmla="*/ 336367 w 385612"/>
                <a:gd name="connsiteY183" fmla="*/ 254889 h 589597"/>
                <a:gd name="connsiteX184" fmla="*/ 337415 w 385612"/>
                <a:gd name="connsiteY184" fmla="*/ 254984 h 589597"/>
                <a:gd name="connsiteX185" fmla="*/ 340177 w 385612"/>
                <a:gd name="connsiteY185" fmla="*/ 255079 h 589597"/>
                <a:gd name="connsiteX186" fmla="*/ 344559 w 385612"/>
                <a:gd name="connsiteY186" fmla="*/ 254984 h 589597"/>
                <a:gd name="connsiteX187" fmla="*/ 344559 w 385612"/>
                <a:gd name="connsiteY187" fmla="*/ 254984 h 589597"/>
                <a:gd name="connsiteX188" fmla="*/ 352179 w 385612"/>
                <a:gd name="connsiteY188" fmla="*/ 237173 h 589597"/>
                <a:gd name="connsiteX189" fmla="*/ 347511 w 385612"/>
                <a:gd name="connsiteY189" fmla="*/ 226886 h 589597"/>
                <a:gd name="connsiteX190" fmla="*/ 345702 w 385612"/>
                <a:gd name="connsiteY190" fmla="*/ 227457 h 589597"/>
                <a:gd name="connsiteX191" fmla="*/ 333986 w 385612"/>
                <a:gd name="connsiteY191" fmla="*/ 229362 h 589597"/>
                <a:gd name="connsiteX192" fmla="*/ 330081 w 385612"/>
                <a:gd name="connsiteY192" fmla="*/ 229648 h 589597"/>
                <a:gd name="connsiteX193" fmla="*/ 326080 w 385612"/>
                <a:gd name="connsiteY193" fmla="*/ 229838 h 589597"/>
                <a:gd name="connsiteX194" fmla="*/ 321985 w 385612"/>
                <a:gd name="connsiteY194" fmla="*/ 229934 h 589597"/>
                <a:gd name="connsiteX195" fmla="*/ 315698 w 385612"/>
                <a:gd name="connsiteY195" fmla="*/ 230029 h 589597"/>
                <a:gd name="connsiteX196" fmla="*/ 315698 w 385612"/>
                <a:gd name="connsiteY196" fmla="*/ 230029 h 589597"/>
                <a:gd name="connsiteX197" fmla="*/ 315698 w 385612"/>
                <a:gd name="connsiteY197" fmla="*/ 230029 h 589597"/>
                <a:gd name="connsiteX198" fmla="*/ 305887 w 385612"/>
                <a:gd name="connsiteY198" fmla="*/ 229838 h 589597"/>
                <a:gd name="connsiteX199" fmla="*/ 304268 w 385612"/>
                <a:gd name="connsiteY199" fmla="*/ 229743 h 589597"/>
                <a:gd name="connsiteX200" fmla="*/ 301220 w 385612"/>
                <a:gd name="connsiteY200" fmla="*/ 229648 h 589597"/>
                <a:gd name="connsiteX201" fmla="*/ 294171 w 385612"/>
                <a:gd name="connsiteY201" fmla="*/ 229267 h 589597"/>
                <a:gd name="connsiteX202" fmla="*/ 290457 w 385612"/>
                <a:gd name="connsiteY202" fmla="*/ 229076 h 589597"/>
                <a:gd name="connsiteX203" fmla="*/ 289314 w 385612"/>
                <a:gd name="connsiteY203" fmla="*/ 228981 h 589597"/>
                <a:gd name="connsiteX204" fmla="*/ 280836 w 385612"/>
                <a:gd name="connsiteY204" fmla="*/ 228314 h 589597"/>
                <a:gd name="connsiteX205" fmla="*/ 323889 w 385612"/>
                <a:gd name="connsiteY205" fmla="*/ 217551 h 589597"/>
                <a:gd name="connsiteX206" fmla="*/ 329414 w 385612"/>
                <a:gd name="connsiteY206" fmla="*/ 213836 h 589597"/>
                <a:gd name="connsiteX207" fmla="*/ 331033 w 385612"/>
                <a:gd name="connsiteY207" fmla="*/ 212598 h 589597"/>
                <a:gd name="connsiteX208" fmla="*/ 332748 w 385612"/>
                <a:gd name="connsiteY208" fmla="*/ 211265 h 589597"/>
                <a:gd name="connsiteX209" fmla="*/ 334462 w 385612"/>
                <a:gd name="connsiteY209" fmla="*/ 209836 h 589597"/>
                <a:gd name="connsiteX210" fmla="*/ 335700 w 385612"/>
                <a:gd name="connsiteY210" fmla="*/ 208788 h 589597"/>
                <a:gd name="connsiteX211" fmla="*/ 336939 w 385612"/>
                <a:gd name="connsiteY211" fmla="*/ 207740 h 589597"/>
                <a:gd name="connsiteX212" fmla="*/ 339225 w 385612"/>
                <a:gd name="connsiteY212" fmla="*/ 205835 h 589597"/>
                <a:gd name="connsiteX213" fmla="*/ 343416 w 385612"/>
                <a:gd name="connsiteY213" fmla="*/ 202121 h 589597"/>
                <a:gd name="connsiteX214" fmla="*/ 344083 w 385612"/>
                <a:gd name="connsiteY214" fmla="*/ 201549 h 589597"/>
                <a:gd name="connsiteX215" fmla="*/ 344178 w 385612"/>
                <a:gd name="connsiteY215" fmla="*/ 199739 h 589597"/>
                <a:gd name="connsiteX216" fmla="*/ 343987 w 385612"/>
                <a:gd name="connsiteY216" fmla="*/ 194405 h 589597"/>
                <a:gd name="connsiteX217" fmla="*/ 343987 w 385612"/>
                <a:gd name="connsiteY217" fmla="*/ 190310 h 589597"/>
                <a:gd name="connsiteX218" fmla="*/ 343987 w 385612"/>
                <a:gd name="connsiteY218" fmla="*/ 190310 h 589597"/>
                <a:gd name="connsiteX219" fmla="*/ 343987 w 385612"/>
                <a:gd name="connsiteY219" fmla="*/ 190310 h 589597"/>
                <a:gd name="connsiteX220" fmla="*/ 331890 w 385612"/>
                <a:gd name="connsiteY220" fmla="*/ 186690 h 589597"/>
                <a:gd name="connsiteX221" fmla="*/ 329700 w 385612"/>
                <a:gd name="connsiteY221" fmla="*/ 185642 h 589597"/>
                <a:gd name="connsiteX222" fmla="*/ 325699 w 385612"/>
                <a:gd name="connsiteY222" fmla="*/ 183071 h 589597"/>
                <a:gd name="connsiteX223" fmla="*/ 316555 w 385612"/>
                <a:gd name="connsiteY223" fmla="*/ 168497 h 589597"/>
                <a:gd name="connsiteX224" fmla="*/ 316269 w 385612"/>
                <a:gd name="connsiteY224" fmla="*/ 165068 h 589597"/>
                <a:gd name="connsiteX225" fmla="*/ 316269 w 385612"/>
                <a:gd name="connsiteY225" fmla="*/ 164973 h 589597"/>
                <a:gd name="connsiteX226" fmla="*/ 316650 w 385612"/>
                <a:gd name="connsiteY226" fmla="*/ 161449 h 589597"/>
                <a:gd name="connsiteX227" fmla="*/ 318556 w 385612"/>
                <a:gd name="connsiteY227" fmla="*/ 156210 h 589597"/>
                <a:gd name="connsiteX228" fmla="*/ 319222 w 385612"/>
                <a:gd name="connsiteY228" fmla="*/ 152114 h 589597"/>
                <a:gd name="connsiteX229" fmla="*/ 330557 w 385612"/>
                <a:gd name="connsiteY229" fmla="*/ 140970 h 589597"/>
                <a:gd name="connsiteX230" fmla="*/ 344463 w 385612"/>
                <a:gd name="connsiteY230" fmla="*/ 144113 h 589597"/>
                <a:gd name="connsiteX231" fmla="*/ 344749 w 385612"/>
                <a:gd name="connsiteY231" fmla="*/ 144494 h 589597"/>
                <a:gd name="connsiteX232" fmla="*/ 326556 w 385612"/>
                <a:gd name="connsiteY232" fmla="*/ 166783 h 589597"/>
                <a:gd name="connsiteX233" fmla="*/ 329414 w 385612"/>
                <a:gd name="connsiteY233" fmla="*/ 173450 h 589597"/>
                <a:gd name="connsiteX234" fmla="*/ 333414 w 385612"/>
                <a:gd name="connsiteY234" fmla="*/ 173831 h 589597"/>
                <a:gd name="connsiteX235" fmla="*/ 336367 w 385612"/>
                <a:gd name="connsiteY235" fmla="*/ 173450 h 589597"/>
                <a:gd name="connsiteX236" fmla="*/ 337129 w 385612"/>
                <a:gd name="connsiteY236" fmla="*/ 173260 h 589597"/>
                <a:gd name="connsiteX237" fmla="*/ 337891 w 385612"/>
                <a:gd name="connsiteY237" fmla="*/ 173069 h 589597"/>
                <a:gd name="connsiteX238" fmla="*/ 340749 w 385612"/>
                <a:gd name="connsiteY238" fmla="*/ 172307 h 589597"/>
                <a:gd name="connsiteX239" fmla="*/ 345606 w 385612"/>
                <a:gd name="connsiteY239" fmla="*/ 170783 h 589597"/>
                <a:gd name="connsiteX240" fmla="*/ 354750 w 385612"/>
                <a:gd name="connsiteY240" fmla="*/ 168116 h 589597"/>
                <a:gd name="connsiteX241" fmla="*/ 360465 w 385612"/>
                <a:gd name="connsiteY241" fmla="*/ 167545 h 589597"/>
                <a:gd name="connsiteX242" fmla="*/ 360465 w 385612"/>
                <a:gd name="connsiteY242" fmla="*/ 167545 h 589597"/>
                <a:gd name="connsiteX243" fmla="*/ 360465 w 385612"/>
                <a:gd name="connsiteY243" fmla="*/ 167545 h 589597"/>
                <a:gd name="connsiteX244" fmla="*/ 373419 w 385612"/>
                <a:gd name="connsiteY244" fmla="*/ 170021 h 589597"/>
                <a:gd name="connsiteX245" fmla="*/ 375706 w 385612"/>
                <a:gd name="connsiteY245" fmla="*/ 170402 h 589597"/>
                <a:gd name="connsiteX246" fmla="*/ 377896 w 385612"/>
                <a:gd name="connsiteY246" fmla="*/ 170688 h 589597"/>
                <a:gd name="connsiteX247" fmla="*/ 378753 w 385612"/>
                <a:gd name="connsiteY247" fmla="*/ 170688 h 589597"/>
                <a:gd name="connsiteX248" fmla="*/ 379611 w 385612"/>
                <a:gd name="connsiteY248" fmla="*/ 170688 h 589597"/>
                <a:gd name="connsiteX249" fmla="*/ 384087 w 385612"/>
                <a:gd name="connsiteY249" fmla="*/ 169736 h 589597"/>
                <a:gd name="connsiteX250" fmla="*/ 384564 w 385612"/>
                <a:gd name="connsiteY250" fmla="*/ 169450 h 589597"/>
                <a:gd name="connsiteX251" fmla="*/ 385611 w 385612"/>
                <a:gd name="connsiteY251" fmla="*/ 165164 h 589597"/>
                <a:gd name="connsiteX252" fmla="*/ 367895 w 385612"/>
                <a:gd name="connsiteY252" fmla="*/ 135350 h 589597"/>
                <a:gd name="connsiteX253" fmla="*/ 333795 w 385612"/>
                <a:gd name="connsiteY253" fmla="*/ 85820 h 589597"/>
                <a:gd name="connsiteX254" fmla="*/ 331986 w 385612"/>
                <a:gd name="connsiteY254" fmla="*/ 50292 h 589597"/>
                <a:gd name="connsiteX255" fmla="*/ 325128 w 385612"/>
                <a:gd name="connsiteY255" fmla="*/ 191 h 589597"/>
                <a:gd name="connsiteX256" fmla="*/ 325033 w 385612"/>
                <a:gd name="connsiteY256" fmla="*/ 0 h 589597"/>
                <a:gd name="connsiteX257" fmla="*/ 319889 w 385612"/>
                <a:gd name="connsiteY257" fmla="*/ 667 h 589597"/>
                <a:gd name="connsiteX258" fmla="*/ 314364 w 385612"/>
                <a:gd name="connsiteY258" fmla="*/ 1048 h 589597"/>
                <a:gd name="connsiteX259" fmla="*/ 294648 w 385612"/>
                <a:gd name="connsiteY259" fmla="*/ 231934 h 589597"/>
                <a:gd name="connsiteX260" fmla="*/ 319889 w 385612"/>
                <a:gd name="connsiteY260" fmla="*/ 234220 h 589597"/>
                <a:gd name="connsiteX261" fmla="*/ 342558 w 385612"/>
                <a:gd name="connsiteY261" fmla="*/ 232029 h 589597"/>
                <a:gd name="connsiteX262" fmla="*/ 343797 w 385612"/>
                <a:gd name="connsiteY262" fmla="*/ 240887 h 589597"/>
                <a:gd name="connsiteX263" fmla="*/ 318365 w 385612"/>
                <a:gd name="connsiteY263" fmla="*/ 239840 h 589597"/>
                <a:gd name="connsiteX264" fmla="*/ 294648 w 385612"/>
                <a:gd name="connsiteY264" fmla="*/ 231934 h 589597"/>
                <a:gd name="connsiteX265" fmla="*/ 178538 w 385612"/>
                <a:gd name="connsiteY265" fmla="*/ 55721 h 589597"/>
                <a:gd name="connsiteX266" fmla="*/ 178824 w 385612"/>
                <a:gd name="connsiteY266" fmla="*/ 55340 h 589597"/>
                <a:gd name="connsiteX267" fmla="*/ 244165 w 385612"/>
                <a:gd name="connsiteY267" fmla="*/ 24670 h 589597"/>
                <a:gd name="connsiteX268" fmla="*/ 250547 w 385612"/>
                <a:gd name="connsiteY268" fmla="*/ 24003 h 589597"/>
                <a:gd name="connsiteX269" fmla="*/ 254833 w 385612"/>
                <a:gd name="connsiteY269" fmla="*/ 23717 h 589597"/>
                <a:gd name="connsiteX270" fmla="*/ 271788 w 385612"/>
                <a:gd name="connsiteY270" fmla="*/ 24479 h 589597"/>
                <a:gd name="connsiteX271" fmla="*/ 275979 w 385612"/>
                <a:gd name="connsiteY271" fmla="*/ 25146 h 589597"/>
                <a:gd name="connsiteX272" fmla="*/ 291981 w 385612"/>
                <a:gd name="connsiteY272" fmla="*/ 30099 h 589597"/>
                <a:gd name="connsiteX273" fmla="*/ 295791 w 385612"/>
                <a:gd name="connsiteY273" fmla="*/ 32004 h 589597"/>
                <a:gd name="connsiteX274" fmla="*/ 299410 w 385612"/>
                <a:gd name="connsiteY274" fmla="*/ 34100 h 589597"/>
                <a:gd name="connsiteX275" fmla="*/ 302935 w 385612"/>
                <a:gd name="connsiteY275" fmla="*/ 36481 h 589597"/>
                <a:gd name="connsiteX276" fmla="*/ 307983 w 385612"/>
                <a:gd name="connsiteY276" fmla="*/ 40672 h 589597"/>
                <a:gd name="connsiteX277" fmla="*/ 308459 w 385612"/>
                <a:gd name="connsiteY277" fmla="*/ 41148 h 589597"/>
                <a:gd name="connsiteX278" fmla="*/ 306173 w 385612"/>
                <a:gd name="connsiteY278" fmla="*/ 50102 h 589597"/>
                <a:gd name="connsiteX279" fmla="*/ 305125 w 385612"/>
                <a:gd name="connsiteY279" fmla="*/ 50482 h 589597"/>
                <a:gd name="connsiteX280" fmla="*/ 303982 w 385612"/>
                <a:gd name="connsiteY280" fmla="*/ 50673 h 589597"/>
                <a:gd name="connsiteX281" fmla="*/ 302268 w 385612"/>
                <a:gd name="connsiteY281" fmla="*/ 50578 h 589597"/>
                <a:gd name="connsiteX282" fmla="*/ 299410 w 385612"/>
                <a:gd name="connsiteY282" fmla="*/ 49149 h 589597"/>
                <a:gd name="connsiteX283" fmla="*/ 290076 w 385612"/>
                <a:gd name="connsiteY283" fmla="*/ 42672 h 589597"/>
                <a:gd name="connsiteX284" fmla="*/ 272454 w 385612"/>
                <a:gd name="connsiteY284" fmla="*/ 36385 h 589597"/>
                <a:gd name="connsiteX285" fmla="*/ 261215 w 385612"/>
                <a:gd name="connsiteY285" fmla="*/ 34957 h 589597"/>
                <a:gd name="connsiteX286" fmla="*/ 242355 w 385612"/>
                <a:gd name="connsiteY286" fmla="*/ 35623 h 589597"/>
                <a:gd name="connsiteX287" fmla="*/ 213971 w 385612"/>
                <a:gd name="connsiteY287" fmla="*/ 41529 h 589597"/>
                <a:gd name="connsiteX288" fmla="*/ 206065 w 385612"/>
                <a:gd name="connsiteY288" fmla="*/ 44101 h 589597"/>
                <a:gd name="connsiteX289" fmla="*/ 180252 w 385612"/>
                <a:gd name="connsiteY289" fmla="*/ 57055 h 589597"/>
                <a:gd name="connsiteX290" fmla="*/ 179871 w 385612"/>
                <a:gd name="connsiteY290" fmla="*/ 57245 h 589597"/>
                <a:gd name="connsiteX291" fmla="*/ 179490 w 385612"/>
                <a:gd name="connsiteY291" fmla="*/ 57245 h 589597"/>
                <a:gd name="connsiteX292" fmla="*/ 178824 w 385612"/>
                <a:gd name="connsiteY292" fmla="*/ 56769 h 589597"/>
                <a:gd name="connsiteX293" fmla="*/ 178538 w 385612"/>
                <a:gd name="connsiteY293" fmla="*/ 55721 h 589597"/>
                <a:gd name="connsiteX294" fmla="*/ 270454 w 385612"/>
                <a:gd name="connsiteY294" fmla="*/ 160211 h 589597"/>
                <a:gd name="connsiteX295" fmla="*/ 221877 w 385612"/>
                <a:gd name="connsiteY295" fmla="*/ 161830 h 589597"/>
                <a:gd name="connsiteX296" fmla="*/ 173775 w 385612"/>
                <a:gd name="connsiteY296" fmla="*/ 154686 h 589597"/>
                <a:gd name="connsiteX297" fmla="*/ 156630 w 385612"/>
                <a:gd name="connsiteY297" fmla="*/ 134874 h 589597"/>
                <a:gd name="connsiteX298" fmla="*/ 178443 w 385612"/>
                <a:gd name="connsiteY298" fmla="*/ 120301 h 589597"/>
                <a:gd name="connsiteX299" fmla="*/ 229020 w 385612"/>
                <a:gd name="connsiteY299" fmla="*/ 130397 h 589597"/>
                <a:gd name="connsiteX300" fmla="*/ 271978 w 385612"/>
                <a:gd name="connsiteY300" fmla="*/ 154591 h 589597"/>
                <a:gd name="connsiteX301" fmla="*/ 270454 w 385612"/>
                <a:gd name="connsiteY301" fmla="*/ 160211 h 589597"/>
                <a:gd name="connsiteX302" fmla="*/ 314841 w 385612"/>
                <a:gd name="connsiteY302" fmla="*/ 102299 h 589597"/>
                <a:gd name="connsiteX303" fmla="*/ 310935 w 385612"/>
                <a:gd name="connsiteY303" fmla="*/ 107632 h 589597"/>
                <a:gd name="connsiteX304" fmla="*/ 306649 w 385612"/>
                <a:gd name="connsiteY304" fmla="*/ 110966 h 589597"/>
                <a:gd name="connsiteX305" fmla="*/ 303411 w 385612"/>
                <a:gd name="connsiteY305" fmla="*/ 112871 h 589597"/>
                <a:gd name="connsiteX306" fmla="*/ 300077 w 385612"/>
                <a:gd name="connsiteY306" fmla="*/ 114491 h 589597"/>
                <a:gd name="connsiteX307" fmla="*/ 292171 w 385612"/>
                <a:gd name="connsiteY307" fmla="*/ 117539 h 589597"/>
                <a:gd name="connsiteX308" fmla="*/ 275407 w 385612"/>
                <a:gd name="connsiteY308" fmla="*/ 120205 h 589597"/>
                <a:gd name="connsiteX309" fmla="*/ 273502 w 385612"/>
                <a:gd name="connsiteY309" fmla="*/ 120205 h 589597"/>
                <a:gd name="connsiteX310" fmla="*/ 265977 w 385612"/>
                <a:gd name="connsiteY310" fmla="*/ 119920 h 589597"/>
                <a:gd name="connsiteX311" fmla="*/ 264072 w 385612"/>
                <a:gd name="connsiteY311" fmla="*/ 119729 h 589597"/>
                <a:gd name="connsiteX312" fmla="*/ 262167 w 385612"/>
                <a:gd name="connsiteY312" fmla="*/ 119539 h 589597"/>
                <a:gd name="connsiteX313" fmla="*/ 249404 w 385612"/>
                <a:gd name="connsiteY313" fmla="*/ 117443 h 589597"/>
                <a:gd name="connsiteX314" fmla="*/ 228449 w 385612"/>
                <a:gd name="connsiteY314" fmla="*/ 112395 h 589597"/>
                <a:gd name="connsiteX315" fmla="*/ 215781 w 385612"/>
                <a:gd name="connsiteY315" fmla="*/ 109633 h 589597"/>
                <a:gd name="connsiteX316" fmla="*/ 210637 w 385612"/>
                <a:gd name="connsiteY316" fmla="*/ 108871 h 589597"/>
                <a:gd name="connsiteX317" fmla="*/ 208065 w 385612"/>
                <a:gd name="connsiteY317" fmla="*/ 108585 h 589597"/>
                <a:gd name="connsiteX318" fmla="*/ 205017 w 385612"/>
                <a:gd name="connsiteY318" fmla="*/ 108109 h 589597"/>
                <a:gd name="connsiteX319" fmla="*/ 193397 w 385612"/>
                <a:gd name="connsiteY319" fmla="*/ 105823 h 589597"/>
                <a:gd name="connsiteX320" fmla="*/ 182062 w 385612"/>
                <a:gd name="connsiteY320" fmla="*/ 103442 h 589597"/>
                <a:gd name="connsiteX321" fmla="*/ 176728 w 385612"/>
                <a:gd name="connsiteY321" fmla="*/ 102299 h 589597"/>
                <a:gd name="connsiteX322" fmla="*/ 175966 w 385612"/>
                <a:gd name="connsiteY322" fmla="*/ 102108 h 589597"/>
                <a:gd name="connsiteX323" fmla="*/ 174061 w 385612"/>
                <a:gd name="connsiteY323" fmla="*/ 101727 h 589597"/>
                <a:gd name="connsiteX324" fmla="*/ 173585 w 385612"/>
                <a:gd name="connsiteY324" fmla="*/ 101632 h 589597"/>
                <a:gd name="connsiteX325" fmla="*/ 173204 w 385612"/>
                <a:gd name="connsiteY325" fmla="*/ 101537 h 589597"/>
                <a:gd name="connsiteX326" fmla="*/ 173109 w 385612"/>
                <a:gd name="connsiteY326" fmla="*/ 100013 h 589597"/>
                <a:gd name="connsiteX327" fmla="*/ 173109 w 385612"/>
                <a:gd name="connsiteY327" fmla="*/ 99917 h 589597"/>
                <a:gd name="connsiteX328" fmla="*/ 173871 w 385612"/>
                <a:gd name="connsiteY328" fmla="*/ 98965 h 589597"/>
                <a:gd name="connsiteX329" fmla="*/ 173775 w 385612"/>
                <a:gd name="connsiteY329" fmla="*/ 98298 h 589597"/>
                <a:gd name="connsiteX330" fmla="*/ 172632 w 385612"/>
                <a:gd name="connsiteY330" fmla="*/ 97441 h 589597"/>
                <a:gd name="connsiteX331" fmla="*/ 172347 w 385612"/>
                <a:gd name="connsiteY331" fmla="*/ 96774 h 589597"/>
                <a:gd name="connsiteX332" fmla="*/ 172347 w 385612"/>
                <a:gd name="connsiteY332" fmla="*/ 91821 h 589597"/>
                <a:gd name="connsiteX333" fmla="*/ 186348 w 385612"/>
                <a:gd name="connsiteY333" fmla="*/ 89154 h 589597"/>
                <a:gd name="connsiteX334" fmla="*/ 188635 w 385612"/>
                <a:gd name="connsiteY334" fmla="*/ 88582 h 589597"/>
                <a:gd name="connsiteX335" fmla="*/ 195397 w 385612"/>
                <a:gd name="connsiteY335" fmla="*/ 86678 h 589597"/>
                <a:gd name="connsiteX336" fmla="*/ 204065 w 385612"/>
                <a:gd name="connsiteY336" fmla="*/ 83058 h 589597"/>
                <a:gd name="connsiteX337" fmla="*/ 208256 w 385612"/>
                <a:gd name="connsiteY337" fmla="*/ 80581 h 589597"/>
                <a:gd name="connsiteX338" fmla="*/ 211875 w 385612"/>
                <a:gd name="connsiteY338" fmla="*/ 78105 h 589597"/>
                <a:gd name="connsiteX339" fmla="*/ 229020 w 385612"/>
                <a:gd name="connsiteY339" fmla="*/ 64198 h 589597"/>
                <a:gd name="connsiteX340" fmla="*/ 236260 w 385612"/>
                <a:gd name="connsiteY340" fmla="*/ 59245 h 589597"/>
                <a:gd name="connsiteX341" fmla="*/ 242641 w 385612"/>
                <a:gd name="connsiteY341" fmla="*/ 56007 h 589597"/>
                <a:gd name="connsiteX342" fmla="*/ 259310 w 385612"/>
                <a:gd name="connsiteY342" fmla="*/ 52483 h 589597"/>
                <a:gd name="connsiteX343" fmla="*/ 272740 w 385612"/>
                <a:gd name="connsiteY343" fmla="*/ 54197 h 589597"/>
                <a:gd name="connsiteX344" fmla="*/ 279217 w 385612"/>
                <a:gd name="connsiteY344" fmla="*/ 56483 h 589597"/>
                <a:gd name="connsiteX345" fmla="*/ 288456 w 385612"/>
                <a:gd name="connsiteY345" fmla="*/ 61722 h 589597"/>
                <a:gd name="connsiteX346" fmla="*/ 292457 w 385612"/>
                <a:gd name="connsiteY346" fmla="*/ 65056 h 589597"/>
                <a:gd name="connsiteX347" fmla="*/ 297791 w 385612"/>
                <a:gd name="connsiteY347" fmla="*/ 71152 h 589597"/>
                <a:gd name="connsiteX348" fmla="*/ 302839 w 385612"/>
                <a:gd name="connsiteY348" fmla="*/ 79629 h 589597"/>
                <a:gd name="connsiteX349" fmla="*/ 303601 w 385612"/>
                <a:gd name="connsiteY349" fmla="*/ 81153 h 589597"/>
                <a:gd name="connsiteX350" fmla="*/ 304363 w 385612"/>
                <a:gd name="connsiteY350" fmla="*/ 82677 h 589597"/>
                <a:gd name="connsiteX351" fmla="*/ 306459 w 385612"/>
                <a:gd name="connsiteY351" fmla="*/ 85630 h 589597"/>
                <a:gd name="connsiteX352" fmla="*/ 306935 w 385612"/>
                <a:gd name="connsiteY352" fmla="*/ 86201 h 589597"/>
                <a:gd name="connsiteX353" fmla="*/ 310173 w 385612"/>
                <a:gd name="connsiteY353" fmla="*/ 89344 h 589597"/>
                <a:gd name="connsiteX354" fmla="*/ 313888 w 385612"/>
                <a:gd name="connsiteY354" fmla="*/ 93536 h 589597"/>
                <a:gd name="connsiteX355" fmla="*/ 314555 w 385612"/>
                <a:gd name="connsiteY355" fmla="*/ 94679 h 589597"/>
                <a:gd name="connsiteX356" fmla="*/ 314841 w 385612"/>
                <a:gd name="connsiteY356" fmla="*/ 102299 h 589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</a:cxnLst>
              <a:rect l="l" t="t" r="r" b="b"/>
              <a:pathLst>
                <a:path w="385612" h="589597">
                  <a:moveTo>
                    <a:pt x="314364" y="1048"/>
                  </a:moveTo>
                  <a:cubicBezTo>
                    <a:pt x="290076" y="3810"/>
                    <a:pt x="258929" y="6572"/>
                    <a:pt x="229878" y="9239"/>
                  </a:cubicBezTo>
                  <a:cubicBezTo>
                    <a:pt x="222067" y="10001"/>
                    <a:pt x="214352" y="10668"/>
                    <a:pt x="207113" y="11430"/>
                  </a:cubicBezTo>
                  <a:cubicBezTo>
                    <a:pt x="204636" y="11716"/>
                    <a:pt x="202255" y="11906"/>
                    <a:pt x="199874" y="12192"/>
                  </a:cubicBezTo>
                  <a:cubicBezTo>
                    <a:pt x="190539" y="13144"/>
                    <a:pt x="181872" y="14097"/>
                    <a:pt x="174347" y="15049"/>
                  </a:cubicBezTo>
                  <a:cubicBezTo>
                    <a:pt x="169013" y="15716"/>
                    <a:pt x="162345" y="16002"/>
                    <a:pt x="155392" y="16478"/>
                  </a:cubicBezTo>
                  <a:lnTo>
                    <a:pt x="155392" y="16478"/>
                  </a:lnTo>
                  <a:cubicBezTo>
                    <a:pt x="153582" y="16573"/>
                    <a:pt x="151773" y="16764"/>
                    <a:pt x="149963" y="16955"/>
                  </a:cubicBezTo>
                  <a:cubicBezTo>
                    <a:pt x="145486" y="17431"/>
                    <a:pt x="140914" y="18097"/>
                    <a:pt x="136723" y="19241"/>
                  </a:cubicBezTo>
                  <a:cubicBezTo>
                    <a:pt x="135009" y="19717"/>
                    <a:pt x="133389" y="20193"/>
                    <a:pt x="131770" y="20765"/>
                  </a:cubicBezTo>
                  <a:cubicBezTo>
                    <a:pt x="130151" y="21336"/>
                    <a:pt x="128722" y="22003"/>
                    <a:pt x="127198" y="22669"/>
                  </a:cubicBezTo>
                  <a:cubicBezTo>
                    <a:pt x="125007" y="23717"/>
                    <a:pt x="123102" y="25051"/>
                    <a:pt x="121388" y="26575"/>
                  </a:cubicBezTo>
                  <a:cubicBezTo>
                    <a:pt x="120245" y="27622"/>
                    <a:pt x="119197" y="28766"/>
                    <a:pt x="118340" y="30004"/>
                  </a:cubicBezTo>
                  <a:cubicBezTo>
                    <a:pt x="118054" y="30385"/>
                    <a:pt x="117864" y="30766"/>
                    <a:pt x="117578" y="31147"/>
                  </a:cubicBezTo>
                  <a:cubicBezTo>
                    <a:pt x="117387" y="31528"/>
                    <a:pt x="117102" y="32004"/>
                    <a:pt x="116911" y="32385"/>
                  </a:cubicBezTo>
                  <a:cubicBezTo>
                    <a:pt x="116244" y="33718"/>
                    <a:pt x="115673" y="35147"/>
                    <a:pt x="115197" y="36767"/>
                  </a:cubicBezTo>
                  <a:cubicBezTo>
                    <a:pt x="114054" y="40481"/>
                    <a:pt x="113196" y="44958"/>
                    <a:pt x="112720" y="49720"/>
                  </a:cubicBezTo>
                  <a:cubicBezTo>
                    <a:pt x="112434" y="52388"/>
                    <a:pt x="112244" y="55245"/>
                    <a:pt x="112053" y="58103"/>
                  </a:cubicBezTo>
                  <a:cubicBezTo>
                    <a:pt x="112053" y="58769"/>
                    <a:pt x="111958" y="59531"/>
                    <a:pt x="111958" y="60198"/>
                  </a:cubicBezTo>
                  <a:cubicBezTo>
                    <a:pt x="111863" y="63055"/>
                    <a:pt x="111768" y="65818"/>
                    <a:pt x="111768" y="68580"/>
                  </a:cubicBezTo>
                  <a:cubicBezTo>
                    <a:pt x="111768" y="73343"/>
                    <a:pt x="111863" y="77915"/>
                    <a:pt x="112053" y="81725"/>
                  </a:cubicBezTo>
                  <a:cubicBezTo>
                    <a:pt x="112149" y="83915"/>
                    <a:pt x="112244" y="85820"/>
                    <a:pt x="112244" y="87535"/>
                  </a:cubicBezTo>
                  <a:cubicBezTo>
                    <a:pt x="112530" y="96488"/>
                    <a:pt x="103481" y="104489"/>
                    <a:pt x="95766" y="104204"/>
                  </a:cubicBezTo>
                  <a:cubicBezTo>
                    <a:pt x="94146" y="104108"/>
                    <a:pt x="92622" y="103727"/>
                    <a:pt x="91289" y="102870"/>
                  </a:cubicBezTo>
                  <a:cubicBezTo>
                    <a:pt x="91003" y="102680"/>
                    <a:pt x="90717" y="102489"/>
                    <a:pt x="90527" y="102299"/>
                  </a:cubicBezTo>
                  <a:cubicBezTo>
                    <a:pt x="90051" y="101918"/>
                    <a:pt x="89479" y="101441"/>
                    <a:pt x="89098" y="100870"/>
                  </a:cubicBezTo>
                  <a:cubicBezTo>
                    <a:pt x="87860" y="99441"/>
                    <a:pt x="86717" y="98012"/>
                    <a:pt x="85479" y="96583"/>
                  </a:cubicBezTo>
                  <a:cubicBezTo>
                    <a:pt x="81859" y="92297"/>
                    <a:pt x="78240" y="88202"/>
                    <a:pt x="74620" y="84487"/>
                  </a:cubicBezTo>
                  <a:cubicBezTo>
                    <a:pt x="74049" y="83820"/>
                    <a:pt x="73382" y="83249"/>
                    <a:pt x="72810" y="82677"/>
                  </a:cubicBezTo>
                  <a:cubicBezTo>
                    <a:pt x="68524" y="78486"/>
                    <a:pt x="64047" y="74867"/>
                    <a:pt x="59380" y="72295"/>
                  </a:cubicBezTo>
                  <a:cubicBezTo>
                    <a:pt x="51284" y="67818"/>
                    <a:pt x="42426" y="66294"/>
                    <a:pt x="32043" y="69532"/>
                  </a:cubicBezTo>
                  <a:cubicBezTo>
                    <a:pt x="30329" y="70104"/>
                    <a:pt x="28519" y="70771"/>
                    <a:pt x="26709" y="71533"/>
                  </a:cubicBezTo>
                  <a:cubicBezTo>
                    <a:pt x="24900" y="72390"/>
                    <a:pt x="22995" y="73343"/>
                    <a:pt x="21090" y="74390"/>
                  </a:cubicBezTo>
                  <a:cubicBezTo>
                    <a:pt x="20137" y="74962"/>
                    <a:pt x="19280" y="75533"/>
                    <a:pt x="18423" y="76105"/>
                  </a:cubicBezTo>
                  <a:cubicBezTo>
                    <a:pt x="16708" y="77248"/>
                    <a:pt x="15089" y="78581"/>
                    <a:pt x="13660" y="79915"/>
                  </a:cubicBezTo>
                  <a:cubicBezTo>
                    <a:pt x="12231" y="81248"/>
                    <a:pt x="10898" y="82677"/>
                    <a:pt x="9660" y="84201"/>
                  </a:cubicBezTo>
                  <a:cubicBezTo>
                    <a:pt x="7278" y="87154"/>
                    <a:pt x="5373" y="90488"/>
                    <a:pt x="3945" y="94012"/>
                  </a:cubicBezTo>
                  <a:cubicBezTo>
                    <a:pt x="3183" y="95726"/>
                    <a:pt x="2611" y="97536"/>
                    <a:pt x="2040" y="99346"/>
                  </a:cubicBezTo>
                  <a:cubicBezTo>
                    <a:pt x="1563" y="101155"/>
                    <a:pt x="1087" y="103061"/>
                    <a:pt x="801" y="104966"/>
                  </a:cubicBezTo>
                  <a:cubicBezTo>
                    <a:pt x="516" y="106870"/>
                    <a:pt x="230" y="108775"/>
                    <a:pt x="135" y="110776"/>
                  </a:cubicBezTo>
                  <a:cubicBezTo>
                    <a:pt x="39" y="112776"/>
                    <a:pt x="-56" y="114681"/>
                    <a:pt x="39" y="116681"/>
                  </a:cubicBezTo>
                  <a:cubicBezTo>
                    <a:pt x="39" y="117634"/>
                    <a:pt x="135" y="118681"/>
                    <a:pt x="135" y="119634"/>
                  </a:cubicBezTo>
                  <a:cubicBezTo>
                    <a:pt x="230" y="121634"/>
                    <a:pt x="420" y="123634"/>
                    <a:pt x="706" y="125635"/>
                  </a:cubicBezTo>
                  <a:cubicBezTo>
                    <a:pt x="1373" y="130588"/>
                    <a:pt x="2516" y="135636"/>
                    <a:pt x="4040" y="140399"/>
                  </a:cubicBezTo>
                  <a:cubicBezTo>
                    <a:pt x="6135" y="147066"/>
                    <a:pt x="8898" y="153448"/>
                    <a:pt x="12041" y="158972"/>
                  </a:cubicBezTo>
                  <a:cubicBezTo>
                    <a:pt x="21375" y="175355"/>
                    <a:pt x="34806" y="187833"/>
                    <a:pt x="47569" y="200787"/>
                  </a:cubicBezTo>
                  <a:cubicBezTo>
                    <a:pt x="51093" y="198692"/>
                    <a:pt x="55284" y="197453"/>
                    <a:pt x="59666" y="197453"/>
                  </a:cubicBezTo>
                  <a:cubicBezTo>
                    <a:pt x="63190" y="197453"/>
                    <a:pt x="66524" y="198215"/>
                    <a:pt x="69572" y="199644"/>
                  </a:cubicBezTo>
                  <a:cubicBezTo>
                    <a:pt x="67381" y="190119"/>
                    <a:pt x="63666" y="181356"/>
                    <a:pt x="57951" y="173831"/>
                  </a:cubicBezTo>
                  <a:cubicBezTo>
                    <a:pt x="56999" y="172498"/>
                    <a:pt x="55951" y="171260"/>
                    <a:pt x="54808" y="170021"/>
                  </a:cubicBezTo>
                  <a:cubicBezTo>
                    <a:pt x="53665" y="168783"/>
                    <a:pt x="52522" y="167545"/>
                    <a:pt x="51284" y="166402"/>
                  </a:cubicBezTo>
                  <a:cubicBezTo>
                    <a:pt x="50236" y="165449"/>
                    <a:pt x="49188" y="164497"/>
                    <a:pt x="48045" y="163544"/>
                  </a:cubicBezTo>
                  <a:cubicBezTo>
                    <a:pt x="47474" y="163068"/>
                    <a:pt x="46998" y="162592"/>
                    <a:pt x="46426" y="162116"/>
                  </a:cubicBezTo>
                  <a:cubicBezTo>
                    <a:pt x="44235" y="160306"/>
                    <a:pt x="42045" y="158496"/>
                    <a:pt x="39949" y="156591"/>
                  </a:cubicBezTo>
                  <a:cubicBezTo>
                    <a:pt x="38901" y="155639"/>
                    <a:pt x="37854" y="154781"/>
                    <a:pt x="36806" y="153734"/>
                  </a:cubicBezTo>
                  <a:cubicBezTo>
                    <a:pt x="33282" y="150400"/>
                    <a:pt x="29948" y="146685"/>
                    <a:pt x="27471" y="142208"/>
                  </a:cubicBezTo>
                  <a:cubicBezTo>
                    <a:pt x="23566" y="135255"/>
                    <a:pt x="20518" y="124777"/>
                    <a:pt x="20518" y="114776"/>
                  </a:cubicBezTo>
                  <a:cubicBezTo>
                    <a:pt x="20518" y="113443"/>
                    <a:pt x="20518" y="112109"/>
                    <a:pt x="20709" y="110776"/>
                  </a:cubicBezTo>
                  <a:cubicBezTo>
                    <a:pt x="20994" y="106870"/>
                    <a:pt x="21852" y="103061"/>
                    <a:pt x="23280" y="99727"/>
                  </a:cubicBezTo>
                  <a:cubicBezTo>
                    <a:pt x="25471" y="94679"/>
                    <a:pt x="29091" y="90488"/>
                    <a:pt x="34615" y="88106"/>
                  </a:cubicBezTo>
                  <a:cubicBezTo>
                    <a:pt x="37949" y="86678"/>
                    <a:pt x="41378" y="86011"/>
                    <a:pt x="44616" y="86201"/>
                  </a:cubicBezTo>
                  <a:cubicBezTo>
                    <a:pt x="48998" y="86392"/>
                    <a:pt x="53284" y="87725"/>
                    <a:pt x="57094" y="90011"/>
                  </a:cubicBezTo>
                  <a:cubicBezTo>
                    <a:pt x="65667" y="95155"/>
                    <a:pt x="72144" y="104680"/>
                    <a:pt x="73572" y="114300"/>
                  </a:cubicBezTo>
                  <a:cubicBezTo>
                    <a:pt x="73572" y="114491"/>
                    <a:pt x="73572" y="114586"/>
                    <a:pt x="73572" y="114776"/>
                  </a:cubicBezTo>
                  <a:cubicBezTo>
                    <a:pt x="73572" y="114967"/>
                    <a:pt x="73572" y="115062"/>
                    <a:pt x="73477" y="115157"/>
                  </a:cubicBezTo>
                  <a:lnTo>
                    <a:pt x="73477" y="115157"/>
                  </a:lnTo>
                  <a:lnTo>
                    <a:pt x="73477" y="115157"/>
                  </a:lnTo>
                  <a:cubicBezTo>
                    <a:pt x="72239" y="109347"/>
                    <a:pt x="67953" y="104775"/>
                    <a:pt x="62333" y="102965"/>
                  </a:cubicBezTo>
                  <a:cubicBezTo>
                    <a:pt x="61857" y="102775"/>
                    <a:pt x="61380" y="102680"/>
                    <a:pt x="60904" y="102584"/>
                  </a:cubicBezTo>
                  <a:cubicBezTo>
                    <a:pt x="59952" y="102394"/>
                    <a:pt x="58904" y="102203"/>
                    <a:pt x="57856" y="102203"/>
                  </a:cubicBezTo>
                  <a:cubicBezTo>
                    <a:pt x="57380" y="102203"/>
                    <a:pt x="56808" y="102203"/>
                    <a:pt x="56237" y="102203"/>
                  </a:cubicBezTo>
                  <a:cubicBezTo>
                    <a:pt x="55475" y="102203"/>
                    <a:pt x="54618" y="102394"/>
                    <a:pt x="53760" y="102489"/>
                  </a:cubicBezTo>
                  <a:cubicBezTo>
                    <a:pt x="53189" y="102394"/>
                    <a:pt x="52617" y="102299"/>
                    <a:pt x="52046" y="102299"/>
                  </a:cubicBezTo>
                  <a:cubicBezTo>
                    <a:pt x="49855" y="102203"/>
                    <a:pt x="48141" y="102680"/>
                    <a:pt x="46807" y="103632"/>
                  </a:cubicBezTo>
                  <a:cubicBezTo>
                    <a:pt x="45759" y="104299"/>
                    <a:pt x="44997" y="105251"/>
                    <a:pt x="44331" y="106394"/>
                  </a:cubicBezTo>
                  <a:cubicBezTo>
                    <a:pt x="43854" y="106775"/>
                    <a:pt x="43378" y="107156"/>
                    <a:pt x="42902" y="107537"/>
                  </a:cubicBezTo>
                  <a:cubicBezTo>
                    <a:pt x="40806" y="109442"/>
                    <a:pt x="39282" y="111728"/>
                    <a:pt x="38520" y="114395"/>
                  </a:cubicBezTo>
                  <a:cubicBezTo>
                    <a:pt x="38139" y="115919"/>
                    <a:pt x="37949" y="117539"/>
                    <a:pt x="38139" y="119253"/>
                  </a:cubicBezTo>
                  <a:cubicBezTo>
                    <a:pt x="38235" y="120110"/>
                    <a:pt x="38425" y="120968"/>
                    <a:pt x="38616" y="121825"/>
                  </a:cubicBezTo>
                  <a:cubicBezTo>
                    <a:pt x="38806" y="122682"/>
                    <a:pt x="39092" y="123444"/>
                    <a:pt x="39378" y="124206"/>
                  </a:cubicBezTo>
                  <a:cubicBezTo>
                    <a:pt x="40616" y="127254"/>
                    <a:pt x="42711" y="129921"/>
                    <a:pt x="45188" y="132207"/>
                  </a:cubicBezTo>
                  <a:cubicBezTo>
                    <a:pt x="45474" y="132493"/>
                    <a:pt x="45855" y="132778"/>
                    <a:pt x="46140" y="133064"/>
                  </a:cubicBezTo>
                  <a:cubicBezTo>
                    <a:pt x="47093" y="133922"/>
                    <a:pt x="48141" y="134684"/>
                    <a:pt x="49093" y="135446"/>
                  </a:cubicBezTo>
                  <a:cubicBezTo>
                    <a:pt x="49665" y="136208"/>
                    <a:pt x="50141" y="136874"/>
                    <a:pt x="50712" y="137636"/>
                  </a:cubicBezTo>
                  <a:cubicBezTo>
                    <a:pt x="51855" y="139065"/>
                    <a:pt x="52998" y="140399"/>
                    <a:pt x="54332" y="141732"/>
                  </a:cubicBezTo>
                  <a:cubicBezTo>
                    <a:pt x="54999" y="142399"/>
                    <a:pt x="55570" y="143066"/>
                    <a:pt x="56237" y="143732"/>
                  </a:cubicBezTo>
                  <a:cubicBezTo>
                    <a:pt x="56332" y="143542"/>
                    <a:pt x="56427" y="143351"/>
                    <a:pt x="56523" y="143256"/>
                  </a:cubicBezTo>
                  <a:cubicBezTo>
                    <a:pt x="56618" y="143066"/>
                    <a:pt x="56713" y="142875"/>
                    <a:pt x="56808" y="142780"/>
                  </a:cubicBezTo>
                  <a:cubicBezTo>
                    <a:pt x="58047" y="140494"/>
                    <a:pt x="59761" y="138684"/>
                    <a:pt x="61571" y="137350"/>
                  </a:cubicBezTo>
                  <a:cubicBezTo>
                    <a:pt x="63476" y="135922"/>
                    <a:pt x="65571" y="134969"/>
                    <a:pt x="67762" y="134398"/>
                  </a:cubicBezTo>
                  <a:cubicBezTo>
                    <a:pt x="68048" y="134207"/>
                    <a:pt x="68238" y="134112"/>
                    <a:pt x="68524" y="133922"/>
                  </a:cubicBezTo>
                  <a:cubicBezTo>
                    <a:pt x="69858" y="133160"/>
                    <a:pt x="71191" y="132588"/>
                    <a:pt x="72620" y="132207"/>
                  </a:cubicBezTo>
                  <a:cubicBezTo>
                    <a:pt x="73477" y="132017"/>
                    <a:pt x="74334" y="131921"/>
                    <a:pt x="75287" y="131826"/>
                  </a:cubicBezTo>
                  <a:cubicBezTo>
                    <a:pt x="75763" y="131826"/>
                    <a:pt x="76239" y="131826"/>
                    <a:pt x="76620" y="131826"/>
                  </a:cubicBezTo>
                  <a:cubicBezTo>
                    <a:pt x="77097" y="131826"/>
                    <a:pt x="77573" y="131921"/>
                    <a:pt x="77954" y="132017"/>
                  </a:cubicBezTo>
                  <a:cubicBezTo>
                    <a:pt x="79192" y="132207"/>
                    <a:pt x="80430" y="132683"/>
                    <a:pt x="81669" y="133255"/>
                  </a:cubicBezTo>
                  <a:cubicBezTo>
                    <a:pt x="81764" y="133255"/>
                    <a:pt x="81764" y="133350"/>
                    <a:pt x="81859" y="133350"/>
                  </a:cubicBezTo>
                  <a:cubicBezTo>
                    <a:pt x="81478" y="133731"/>
                    <a:pt x="81097" y="134112"/>
                    <a:pt x="80621" y="134588"/>
                  </a:cubicBezTo>
                  <a:cubicBezTo>
                    <a:pt x="80240" y="134969"/>
                    <a:pt x="79859" y="135350"/>
                    <a:pt x="79383" y="135826"/>
                  </a:cubicBezTo>
                  <a:cubicBezTo>
                    <a:pt x="79097" y="136112"/>
                    <a:pt x="78811" y="136493"/>
                    <a:pt x="78525" y="136874"/>
                  </a:cubicBezTo>
                  <a:cubicBezTo>
                    <a:pt x="78240" y="137255"/>
                    <a:pt x="78049" y="137636"/>
                    <a:pt x="77859" y="138017"/>
                  </a:cubicBezTo>
                  <a:cubicBezTo>
                    <a:pt x="77478" y="138208"/>
                    <a:pt x="77192" y="138303"/>
                    <a:pt x="76906" y="138494"/>
                  </a:cubicBezTo>
                  <a:cubicBezTo>
                    <a:pt x="68048" y="143637"/>
                    <a:pt x="67286" y="157448"/>
                    <a:pt x="70048" y="167354"/>
                  </a:cubicBezTo>
                  <a:cubicBezTo>
                    <a:pt x="70334" y="168402"/>
                    <a:pt x="70715" y="169450"/>
                    <a:pt x="71096" y="170402"/>
                  </a:cubicBezTo>
                  <a:cubicBezTo>
                    <a:pt x="71667" y="171736"/>
                    <a:pt x="72239" y="173069"/>
                    <a:pt x="72906" y="174212"/>
                  </a:cubicBezTo>
                  <a:cubicBezTo>
                    <a:pt x="75477" y="178879"/>
                    <a:pt x="79002" y="182118"/>
                    <a:pt x="83002" y="184404"/>
                  </a:cubicBezTo>
                  <a:cubicBezTo>
                    <a:pt x="84050" y="184975"/>
                    <a:pt x="85098" y="185452"/>
                    <a:pt x="86145" y="185928"/>
                  </a:cubicBezTo>
                  <a:cubicBezTo>
                    <a:pt x="87765" y="186595"/>
                    <a:pt x="89479" y="187166"/>
                    <a:pt x="91194" y="187643"/>
                  </a:cubicBezTo>
                  <a:cubicBezTo>
                    <a:pt x="91765" y="187833"/>
                    <a:pt x="92337" y="187928"/>
                    <a:pt x="92908" y="188119"/>
                  </a:cubicBezTo>
                  <a:cubicBezTo>
                    <a:pt x="92718" y="188309"/>
                    <a:pt x="92432" y="188404"/>
                    <a:pt x="92146" y="188500"/>
                  </a:cubicBezTo>
                  <a:cubicBezTo>
                    <a:pt x="91384" y="188786"/>
                    <a:pt x="90622" y="188976"/>
                    <a:pt x="89765" y="189167"/>
                  </a:cubicBezTo>
                  <a:cubicBezTo>
                    <a:pt x="88241" y="189548"/>
                    <a:pt x="86622" y="189643"/>
                    <a:pt x="85098" y="189643"/>
                  </a:cubicBezTo>
                  <a:cubicBezTo>
                    <a:pt x="82812" y="189643"/>
                    <a:pt x="80621" y="189262"/>
                    <a:pt x="78430" y="188595"/>
                  </a:cubicBezTo>
                  <a:cubicBezTo>
                    <a:pt x="77001" y="188119"/>
                    <a:pt x="75668" y="187452"/>
                    <a:pt x="74334" y="186690"/>
                  </a:cubicBezTo>
                  <a:cubicBezTo>
                    <a:pt x="74620" y="187547"/>
                    <a:pt x="74906" y="188404"/>
                    <a:pt x="75192" y="189262"/>
                  </a:cubicBezTo>
                  <a:cubicBezTo>
                    <a:pt x="75668" y="190976"/>
                    <a:pt x="76144" y="192691"/>
                    <a:pt x="76525" y="194500"/>
                  </a:cubicBezTo>
                  <a:cubicBezTo>
                    <a:pt x="76716" y="195358"/>
                    <a:pt x="76906" y="196215"/>
                    <a:pt x="77001" y="197168"/>
                  </a:cubicBezTo>
                  <a:cubicBezTo>
                    <a:pt x="77287" y="198787"/>
                    <a:pt x="77478" y="200406"/>
                    <a:pt x="77763" y="202121"/>
                  </a:cubicBezTo>
                  <a:cubicBezTo>
                    <a:pt x="78049" y="203835"/>
                    <a:pt x="78335" y="205454"/>
                    <a:pt x="78811" y="207074"/>
                  </a:cubicBezTo>
                  <a:cubicBezTo>
                    <a:pt x="78906" y="207454"/>
                    <a:pt x="79097" y="207836"/>
                    <a:pt x="79192" y="208217"/>
                  </a:cubicBezTo>
                  <a:cubicBezTo>
                    <a:pt x="79954" y="209455"/>
                    <a:pt x="80716" y="210693"/>
                    <a:pt x="81288" y="212122"/>
                  </a:cubicBezTo>
                  <a:cubicBezTo>
                    <a:pt x="81478" y="212408"/>
                    <a:pt x="81764" y="212693"/>
                    <a:pt x="81954" y="212884"/>
                  </a:cubicBezTo>
                  <a:cubicBezTo>
                    <a:pt x="82145" y="213074"/>
                    <a:pt x="82335" y="213360"/>
                    <a:pt x="82621" y="213550"/>
                  </a:cubicBezTo>
                  <a:cubicBezTo>
                    <a:pt x="83097" y="213931"/>
                    <a:pt x="83574" y="214313"/>
                    <a:pt x="84050" y="214694"/>
                  </a:cubicBezTo>
                  <a:cubicBezTo>
                    <a:pt x="84526" y="215074"/>
                    <a:pt x="85098" y="215360"/>
                    <a:pt x="85574" y="215551"/>
                  </a:cubicBezTo>
                  <a:cubicBezTo>
                    <a:pt x="85860" y="215646"/>
                    <a:pt x="86050" y="215741"/>
                    <a:pt x="86336" y="215837"/>
                  </a:cubicBezTo>
                  <a:cubicBezTo>
                    <a:pt x="86907" y="216027"/>
                    <a:pt x="87384" y="216122"/>
                    <a:pt x="87860" y="216122"/>
                  </a:cubicBezTo>
                  <a:cubicBezTo>
                    <a:pt x="88908" y="216218"/>
                    <a:pt x="89860" y="215932"/>
                    <a:pt x="90717" y="215170"/>
                  </a:cubicBezTo>
                  <a:lnTo>
                    <a:pt x="90717" y="215170"/>
                  </a:lnTo>
                  <a:lnTo>
                    <a:pt x="90717" y="215170"/>
                  </a:lnTo>
                  <a:cubicBezTo>
                    <a:pt x="91003" y="215170"/>
                    <a:pt x="91289" y="215265"/>
                    <a:pt x="91479" y="215265"/>
                  </a:cubicBezTo>
                  <a:cubicBezTo>
                    <a:pt x="91765" y="215265"/>
                    <a:pt x="92051" y="215360"/>
                    <a:pt x="92241" y="215360"/>
                  </a:cubicBezTo>
                  <a:cubicBezTo>
                    <a:pt x="92813" y="215360"/>
                    <a:pt x="93384" y="215360"/>
                    <a:pt x="93861" y="215170"/>
                  </a:cubicBezTo>
                  <a:cubicBezTo>
                    <a:pt x="94908" y="214979"/>
                    <a:pt x="95956" y="214503"/>
                    <a:pt x="96813" y="213836"/>
                  </a:cubicBezTo>
                  <a:cubicBezTo>
                    <a:pt x="97290" y="213550"/>
                    <a:pt x="97671" y="213170"/>
                    <a:pt x="98147" y="212789"/>
                  </a:cubicBezTo>
                  <a:cubicBezTo>
                    <a:pt x="98242" y="212693"/>
                    <a:pt x="98242" y="212693"/>
                    <a:pt x="98337" y="212598"/>
                  </a:cubicBezTo>
                  <a:cubicBezTo>
                    <a:pt x="98433" y="212503"/>
                    <a:pt x="98433" y="212503"/>
                    <a:pt x="98528" y="212408"/>
                  </a:cubicBezTo>
                  <a:lnTo>
                    <a:pt x="98528" y="212408"/>
                  </a:lnTo>
                  <a:lnTo>
                    <a:pt x="98528" y="212408"/>
                  </a:lnTo>
                  <a:cubicBezTo>
                    <a:pt x="98528" y="212693"/>
                    <a:pt x="98528" y="212884"/>
                    <a:pt x="98528" y="213170"/>
                  </a:cubicBezTo>
                  <a:cubicBezTo>
                    <a:pt x="98147" y="216694"/>
                    <a:pt x="96242" y="219551"/>
                    <a:pt x="93670" y="221361"/>
                  </a:cubicBezTo>
                  <a:cubicBezTo>
                    <a:pt x="91670" y="222695"/>
                    <a:pt x="89289" y="223456"/>
                    <a:pt x="86717" y="223361"/>
                  </a:cubicBezTo>
                  <a:cubicBezTo>
                    <a:pt x="86241" y="223361"/>
                    <a:pt x="85764" y="223266"/>
                    <a:pt x="85288" y="223266"/>
                  </a:cubicBezTo>
                  <a:cubicBezTo>
                    <a:pt x="110720" y="247555"/>
                    <a:pt x="149772" y="292894"/>
                    <a:pt x="149772" y="342329"/>
                  </a:cubicBezTo>
                  <a:cubicBezTo>
                    <a:pt x="149772" y="400526"/>
                    <a:pt x="112815" y="421767"/>
                    <a:pt x="85764" y="429578"/>
                  </a:cubicBezTo>
                  <a:cubicBezTo>
                    <a:pt x="86050" y="435007"/>
                    <a:pt x="86336" y="440436"/>
                    <a:pt x="86622" y="445770"/>
                  </a:cubicBezTo>
                  <a:cubicBezTo>
                    <a:pt x="88336" y="475202"/>
                    <a:pt x="89860" y="504920"/>
                    <a:pt x="95670" y="533876"/>
                  </a:cubicBezTo>
                  <a:cubicBezTo>
                    <a:pt x="99480" y="552926"/>
                    <a:pt x="105291" y="571976"/>
                    <a:pt x="113673" y="589598"/>
                  </a:cubicBezTo>
                  <a:cubicBezTo>
                    <a:pt x="122150" y="587597"/>
                    <a:pt x="130627" y="585121"/>
                    <a:pt x="138914" y="582263"/>
                  </a:cubicBezTo>
                  <a:cubicBezTo>
                    <a:pt x="170632" y="571214"/>
                    <a:pt x="200731" y="554164"/>
                    <a:pt x="218162" y="524542"/>
                  </a:cubicBezTo>
                  <a:cubicBezTo>
                    <a:pt x="220924" y="519779"/>
                    <a:pt x="223401" y="514826"/>
                    <a:pt x="225591" y="509778"/>
                  </a:cubicBezTo>
                  <a:cubicBezTo>
                    <a:pt x="203398" y="498920"/>
                    <a:pt x="179490" y="482918"/>
                    <a:pt x="167775" y="461296"/>
                  </a:cubicBezTo>
                  <a:cubicBezTo>
                    <a:pt x="166060" y="458057"/>
                    <a:pt x="164727" y="454628"/>
                    <a:pt x="163679" y="451104"/>
                  </a:cubicBezTo>
                  <a:cubicBezTo>
                    <a:pt x="163012" y="449485"/>
                    <a:pt x="162345" y="447770"/>
                    <a:pt x="161679" y="446151"/>
                  </a:cubicBezTo>
                  <a:cubicBezTo>
                    <a:pt x="152820" y="422529"/>
                    <a:pt x="154059" y="396240"/>
                    <a:pt x="156916" y="371570"/>
                  </a:cubicBezTo>
                  <a:cubicBezTo>
                    <a:pt x="159678" y="347853"/>
                    <a:pt x="162060" y="319849"/>
                    <a:pt x="187206" y="309086"/>
                  </a:cubicBezTo>
                  <a:cubicBezTo>
                    <a:pt x="198826" y="304038"/>
                    <a:pt x="211875" y="304038"/>
                    <a:pt x="224353" y="304610"/>
                  </a:cubicBezTo>
                  <a:cubicBezTo>
                    <a:pt x="238069" y="305276"/>
                    <a:pt x="251690" y="307276"/>
                    <a:pt x="264930" y="310515"/>
                  </a:cubicBezTo>
                  <a:cubicBezTo>
                    <a:pt x="287409" y="315849"/>
                    <a:pt x="312364" y="325660"/>
                    <a:pt x="335796" y="320326"/>
                  </a:cubicBezTo>
                  <a:cubicBezTo>
                    <a:pt x="340368" y="319278"/>
                    <a:pt x="344273" y="317945"/>
                    <a:pt x="347511" y="315849"/>
                  </a:cubicBezTo>
                  <a:cubicBezTo>
                    <a:pt x="351131" y="303467"/>
                    <a:pt x="349035" y="290322"/>
                    <a:pt x="347131" y="277082"/>
                  </a:cubicBezTo>
                  <a:lnTo>
                    <a:pt x="347131" y="277082"/>
                  </a:lnTo>
                  <a:lnTo>
                    <a:pt x="347131" y="277082"/>
                  </a:lnTo>
                  <a:cubicBezTo>
                    <a:pt x="345797" y="275939"/>
                    <a:pt x="344178" y="274892"/>
                    <a:pt x="342463" y="274034"/>
                  </a:cubicBezTo>
                  <a:cubicBezTo>
                    <a:pt x="340368" y="272987"/>
                    <a:pt x="338082" y="272224"/>
                    <a:pt x="335510" y="271748"/>
                  </a:cubicBezTo>
                  <a:cubicBezTo>
                    <a:pt x="328842" y="270510"/>
                    <a:pt x="323318" y="268605"/>
                    <a:pt x="318651" y="266414"/>
                  </a:cubicBezTo>
                  <a:cubicBezTo>
                    <a:pt x="317127" y="265652"/>
                    <a:pt x="315603" y="264890"/>
                    <a:pt x="314269" y="264128"/>
                  </a:cubicBezTo>
                  <a:cubicBezTo>
                    <a:pt x="312174" y="262890"/>
                    <a:pt x="310364" y="261652"/>
                    <a:pt x="308745" y="260414"/>
                  </a:cubicBezTo>
                  <a:cubicBezTo>
                    <a:pt x="307602" y="259556"/>
                    <a:pt x="306649" y="258699"/>
                    <a:pt x="305697" y="257842"/>
                  </a:cubicBezTo>
                  <a:cubicBezTo>
                    <a:pt x="304744" y="256985"/>
                    <a:pt x="303887" y="256127"/>
                    <a:pt x="303125" y="255270"/>
                  </a:cubicBezTo>
                  <a:cubicBezTo>
                    <a:pt x="302363" y="254413"/>
                    <a:pt x="301601" y="253555"/>
                    <a:pt x="300934" y="252698"/>
                  </a:cubicBezTo>
                  <a:cubicBezTo>
                    <a:pt x="300648" y="252317"/>
                    <a:pt x="300267" y="251841"/>
                    <a:pt x="299982" y="251460"/>
                  </a:cubicBezTo>
                  <a:cubicBezTo>
                    <a:pt x="299410" y="250603"/>
                    <a:pt x="298839" y="249841"/>
                    <a:pt x="298362" y="249079"/>
                  </a:cubicBezTo>
                  <a:cubicBezTo>
                    <a:pt x="297886" y="248317"/>
                    <a:pt x="297505" y="247555"/>
                    <a:pt x="297124" y="246888"/>
                  </a:cubicBezTo>
                  <a:cubicBezTo>
                    <a:pt x="295314" y="243459"/>
                    <a:pt x="294838" y="241078"/>
                    <a:pt x="294838" y="241078"/>
                  </a:cubicBezTo>
                  <a:lnTo>
                    <a:pt x="294838" y="241078"/>
                  </a:lnTo>
                  <a:cubicBezTo>
                    <a:pt x="301887" y="246602"/>
                    <a:pt x="310078" y="249936"/>
                    <a:pt x="317698" y="251936"/>
                  </a:cubicBezTo>
                  <a:cubicBezTo>
                    <a:pt x="320270" y="252603"/>
                    <a:pt x="322746" y="253174"/>
                    <a:pt x="325128" y="253555"/>
                  </a:cubicBezTo>
                  <a:cubicBezTo>
                    <a:pt x="325509" y="253651"/>
                    <a:pt x="325794" y="253651"/>
                    <a:pt x="326175" y="253746"/>
                  </a:cubicBezTo>
                  <a:cubicBezTo>
                    <a:pt x="327128" y="253937"/>
                    <a:pt x="328176" y="254032"/>
                    <a:pt x="329128" y="254222"/>
                  </a:cubicBezTo>
                  <a:cubicBezTo>
                    <a:pt x="329700" y="254318"/>
                    <a:pt x="330271" y="254413"/>
                    <a:pt x="330843" y="254413"/>
                  </a:cubicBezTo>
                  <a:cubicBezTo>
                    <a:pt x="331414" y="254508"/>
                    <a:pt x="331986" y="254508"/>
                    <a:pt x="332557" y="254603"/>
                  </a:cubicBezTo>
                  <a:cubicBezTo>
                    <a:pt x="333129" y="254699"/>
                    <a:pt x="333605" y="254699"/>
                    <a:pt x="334176" y="254699"/>
                  </a:cubicBezTo>
                  <a:cubicBezTo>
                    <a:pt x="334938" y="254794"/>
                    <a:pt x="335700" y="254794"/>
                    <a:pt x="336367" y="254889"/>
                  </a:cubicBezTo>
                  <a:cubicBezTo>
                    <a:pt x="336748" y="254889"/>
                    <a:pt x="337034" y="254889"/>
                    <a:pt x="337415" y="254984"/>
                  </a:cubicBezTo>
                  <a:cubicBezTo>
                    <a:pt x="338463" y="254984"/>
                    <a:pt x="339320" y="255079"/>
                    <a:pt x="340177" y="255079"/>
                  </a:cubicBezTo>
                  <a:cubicBezTo>
                    <a:pt x="342939" y="255079"/>
                    <a:pt x="344559" y="254984"/>
                    <a:pt x="344559" y="254984"/>
                  </a:cubicBezTo>
                  <a:lnTo>
                    <a:pt x="344559" y="254984"/>
                  </a:lnTo>
                  <a:cubicBezTo>
                    <a:pt x="349893" y="250793"/>
                    <a:pt x="353036" y="244316"/>
                    <a:pt x="352179" y="237173"/>
                  </a:cubicBezTo>
                  <a:cubicBezTo>
                    <a:pt x="351702" y="233172"/>
                    <a:pt x="349988" y="229648"/>
                    <a:pt x="347511" y="226886"/>
                  </a:cubicBezTo>
                  <a:cubicBezTo>
                    <a:pt x="346940" y="227076"/>
                    <a:pt x="346368" y="227267"/>
                    <a:pt x="345702" y="227457"/>
                  </a:cubicBezTo>
                  <a:cubicBezTo>
                    <a:pt x="342463" y="228314"/>
                    <a:pt x="338367" y="228981"/>
                    <a:pt x="333986" y="229362"/>
                  </a:cubicBezTo>
                  <a:cubicBezTo>
                    <a:pt x="332748" y="229457"/>
                    <a:pt x="331414" y="229552"/>
                    <a:pt x="330081" y="229648"/>
                  </a:cubicBezTo>
                  <a:cubicBezTo>
                    <a:pt x="328747" y="229743"/>
                    <a:pt x="327414" y="229838"/>
                    <a:pt x="326080" y="229838"/>
                  </a:cubicBezTo>
                  <a:cubicBezTo>
                    <a:pt x="324747" y="229934"/>
                    <a:pt x="323318" y="229934"/>
                    <a:pt x="321985" y="229934"/>
                  </a:cubicBezTo>
                  <a:cubicBezTo>
                    <a:pt x="319889" y="229934"/>
                    <a:pt x="317793" y="230029"/>
                    <a:pt x="315698" y="230029"/>
                  </a:cubicBezTo>
                  <a:lnTo>
                    <a:pt x="315698" y="230029"/>
                  </a:lnTo>
                  <a:lnTo>
                    <a:pt x="315698" y="230029"/>
                  </a:lnTo>
                  <a:cubicBezTo>
                    <a:pt x="312364" y="230029"/>
                    <a:pt x="309031" y="229934"/>
                    <a:pt x="305887" y="229838"/>
                  </a:cubicBezTo>
                  <a:cubicBezTo>
                    <a:pt x="305316" y="229838"/>
                    <a:pt x="304839" y="229838"/>
                    <a:pt x="304268" y="229743"/>
                  </a:cubicBezTo>
                  <a:cubicBezTo>
                    <a:pt x="303220" y="229743"/>
                    <a:pt x="302172" y="229648"/>
                    <a:pt x="301220" y="229648"/>
                  </a:cubicBezTo>
                  <a:cubicBezTo>
                    <a:pt x="298743" y="229552"/>
                    <a:pt x="296362" y="229457"/>
                    <a:pt x="294171" y="229267"/>
                  </a:cubicBezTo>
                  <a:cubicBezTo>
                    <a:pt x="292838" y="229172"/>
                    <a:pt x="291600" y="229076"/>
                    <a:pt x="290457" y="229076"/>
                  </a:cubicBezTo>
                  <a:cubicBezTo>
                    <a:pt x="290076" y="229076"/>
                    <a:pt x="289695" y="228981"/>
                    <a:pt x="289314" y="228981"/>
                  </a:cubicBezTo>
                  <a:cubicBezTo>
                    <a:pt x="284170" y="228600"/>
                    <a:pt x="280836" y="228314"/>
                    <a:pt x="280836" y="228314"/>
                  </a:cubicBezTo>
                  <a:cubicBezTo>
                    <a:pt x="280836" y="228314"/>
                    <a:pt x="313983" y="222409"/>
                    <a:pt x="323889" y="217551"/>
                  </a:cubicBezTo>
                  <a:cubicBezTo>
                    <a:pt x="325318" y="216884"/>
                    <a:pt x="327318" y="215455"/>
                    <a:pt x="329414" y="213836"/>
                  </a:cubicBezTo>
                  <a:cubicBezTo>
                    <a:pt x="329985" y="213455"/>
                    <a:pt x="330462" y="212979"/>
                    <a:pt x="331033" y="212598"/>
                  </a:cubicBezTo>
                  <a:cubicBezTo>
                    <a:pt x="331605" y="212122"/>
                    <a:pt x="332176" y="211741"/>
                    <a:pt x="332748" y="211265"/>
                  </a:cubicBezTo>
                  <a:cubicBezTo>
                    <a:pt x="333319" y="210788"/>
                    <a:pt x="333891" y="210312"/>
                    <a:pt x="334462" y="209836"/>
                  </a:cubicBezTo>
                  <a:cubicBezTo>
                    <a:pt x="334843" y="209455"/>
                    <a:pt x="335319" y="209169"/>
                    <a:pt x="335700" y="208788"/>
                  </a:cubicBezTo>
                  <a:cubicBezTo>
                    <a:pt x="336081" y="208407"/>
                    <a:pt x="336462" y="208121"/>
                    <a:pt x="336939" y="207740"/>
                  </a:cubicBezTo>
                  <a:cubicBezTo>
                    <a:pt x="337701" y="207074"/>
                    <a:pt x="338463" y="206407"/>
                    <a:pt x="339225" y="205835"/>
                  </a:cubicBezTo>
                  <a:cubicBezTo>
                    <a:pt x="341130" y="204216"/>
                    <a:pt x="342654" y="202787"/>
                    <a:pt x="343416" y="202121"/>
                  </a:cubicBezTo>
                  <a:cubicBezTo>
                    <a:pt x="343797" y="201740"/>
                    <a:pt x="344083" y="201549"/>
                    <a:pt x="344083" y="201549"/>
                  </a:cubicBezTo>
                  <a:cubicBezTo>
                    <a:pt x="344463" y="201644"/>
                    <a:pt x="344178" y="199549"/>
                    <a:pt x="344178" y="199739"/>
                  </a:cubicBezTo>
                  <a:cubicBezTo>
                    <a:pt x="344083" y="197929"/>
                    <a:pt x="343987" y="196215"/>
                    <a:pt x="343987" y="194405"/>
                  </a:cubicBezTo>
                  <a:cubicBezTo>
                    <a:pt x="343987" y="193072"/>
                    <a:pt x="343987" y="191643"/>
                    <a:pt x="343987" y="190310"/>
                  </a:cubicBezTo>
                  <a:lnTo>
                    <a:pt x="343987" y="190310"/>
                  </a:lnTo>
                  <a:lnTo>
                    <a:pt x="343987" y="190310"/>
                  </a:lnTo>
                  <a:cubicBezTo>
                    <a:pt x="339701" y="189548"/>
                    <a:pt x="335605" y="188404"/>
                    <a:pt x="331890" y="186690"/>
                  </a:cubicBezTo>
                  <a:cubicBezTo>
                    <a:pt x="331128" y="186309"/>
                    <a:pt x="330462" y="186023"/>
                    <a:pt x="329700" y="185642"/>
                  </a:cubicBezTo>
                  <a:cubicBezTo>
                    <a:pt x="328271" y="184880"/>
                    <a:pt x="326937" y="184023"/>
                    <a:pt x="325699" y="183071"/>
                  </a:cubicBezTo>
                  <a:cubicBezTo>
                    <a:pt x="320937" y="179451"/>
                    <a:pt x="317603" y="174212"/>
                    <a:pt x="316555" y="168497"/>
                  </a:cubicBezTo>
                  <a:cubicBezTo>
                    <a:pt x="316365" y="167354"/>
                    <a:pt x="316269" y="166211"/>
                    <a:pt x="316269" y="165068"/>
                  </a:cubicBezTo>
                  <a:cubicBezTo>
                    <a:pt x="316269" y="165068"/>
                    <a:pt x="316269" y="164973"/>
                    <a:pt x="316269" y="164973"/>
                  </a:cubicBezTo>
                  <a:cubicBezTo>
                    <a:pt x="316269" y="163830"/>
                    <a:pt x="316365" y="162687"/>
                    <a:pt x="316650" y="161449"/>
                  </a:cubicBezTo>
                  <a:cubicBezTo>
                    <a:pt x="317031" y="159639"/>
                    <a:pt x="317603" y="157924"/>
                    <a:pt x="318556" y="156210"/>
                  </a:cubicBezTo>
                  <a:cubicBezTo>
                    <a:pt x="318651" y="154876"/>
                    <a:pt x="318841" y="153448"/>
                    <a:pt x="319222" y="152114"/>
                  </a:cubicBezTo>
                  <a:cubicBezTo>
                    <a:pt x="320746" y="146780"/>
                    <a:pt x="325223" y="142589"/>
                    <a:pt x="330557" y="140970"/>
                  </a:cubicBezTo>
                  <a:cubicBezTo>
                    <a:pt x="335034" y="139637"/>
                    <a:pt x="341320" y="140494"/>
                    <a:pt x="344463" y="144113"/>
                  </a:cubicBezTo>
                  <a:cubicBezTo>
                    <a:pt x="344559" y="144209"/>
                    <a:pt x="344654" y="144399"/>
                    <a:pt x="344749" y="144494"/>
                  </a:cubicBezTo>
                  <a:cubicBezTo>
                    <a:pt x="333224" y="143827"/>
                    <a:pt x="324175" y="155543"/>
                    <a:pt x="326556" y="166783"/>
                  </a:cubicBezTo>
                  <a:cubicBezTo>
                    <a:pt x="327033" y="169259"/>
                    <a:pt x="328081" y="171450"/>
                    <a:pt x="329414" y="173450"/>
                  </a:cubicBezTo>
                  <a:cubicBezTo>
                    <a:pt x="330747" y="173736"/>
                    <a:pt x="332081" y="173831"/>
                    <a:pt x="333414" y="173831"/>
                  </a:cubicBezTo>
                  <a:cubicBezTo>
                    <a:pt x="334367" y="173736"/>
                    <a:pt x="335415" y="173641"/>
                    <a:pt x="336367" y="173450"/>
                  </a:cubicBezTo>
                  <a:cubicBezTo>
                    <a:pt x="336653" y="173450"/>
                    <a:pt x="336843" y="173355"/>
                    <a:pt x="337129" y="173260"/>
                  </a:cubicBezTo>
                  <a:cubicBezTo>
                    <a:pt x="337415" y="173165"/>
                    <a:pt x="337606" y="173165"/>
                    <a:pt x="337891" y="173069"/>
                  </a:cubicBezTo>
                  <a:cubicBezTo>
                    <a:pt x="338844" y="172879"/>
                    <a:pt x="339796" y="172593"/>
                    <a:pt x="340749" y="172307"/>
                  </a:cubicBezTo>
                  <a:cubicBezTo>
                    <a:pt x="342368" y="171831"/>
                    <a:pt x="343987" y="171260"/>
                    <a:pt x="345606" y="170783"/>
                  </a:cubicBezTo>
                  <a:cubicBezTo>
                    <a:pt x="348654" y="169736"/>
                    <a:pt x="351702" y="168783"/>
                    <a:pt x="354750" y="168116"/>
                  </a:cubicBezTo>
                  <a:cubicBezTo>
                    <a:pt x="356656" y="167735"/>
                    <a:pt x="358560" y="167545"/>
                    <a:pt x="360465" y="167545"/>
                  </a:cubicBezTo>
                  <a:lnTo>
                    <a:pt x="360465" y="167545"/>
                  </a:lnTo>
                  <a:lnTo>
                    <a:pt x="360465" y="167545"/>
                  </a:lnTo>
                  <a:cubicBezTo>
                    <a:pt x="364180" y="167545"/>
                    <a:pt x="368943" y="169069"/>
                    <a:pt x="373419" y="170021"/>
                  </a:cubicBezTo>
                  <a:cubicBezTo>
                    <a:pt x="374181" y="170212"/>
                    <a:pt x="374943" y="170307"/>
                    <a:pt x="375706" y="170402"/>
                  </a:cubicBezTo>
                  <a:cubicBezTo>
                    <a:pt x="376467" y="170498"/>
                    <a:pt x="377134" y="170593"/>
                    <a:pt x="377896" y="170688"/>
                  </a:cubicBezTo>
                  <a:cubicBezTo>
                    <a:pt x="378182" y="170688"/>
                    <a:pt x="378468" y="170688"/>
                    <a:pt x="378753" y="170688"/>
                  </a:cubicBezTo>
                  <a:cubicBezTo>
                    <a:pt x="379039" y="170688"/>
                    <a:pt x="379325" y="170688"/>
                    <a:pt x="379611" y="170688"/>
                  </a:cubicBezTo>
                  <a:cubicBezTo>
                    <a:pt x="381230" y="170688"/>
                    <a:pt x="382754" y="170402"/>
                    <a:pt x="384087" y="169736"/>
                  </a:cubicBezTo>
                  <a:cubicBezTo>
                    <a:pt x="384278" y="169640"/>
                    <a:pt x="384373" y="169545"/>
                    <a:pt x="384564" y="169450"/>
                  </a:cubicBezTo>
                  <a:cubicBezTo>
                    <a:pt x="385135" y="168212"/>
                    <a:pt x="385516" y="166783"/>
                    <a:pt x="385611" y="165164"/>
                  </a:cubicBezTo>
                  <a:cubicBezTo>
                    <a:pt x="385707" y="162687"/>
                    <a:pt x="377896" y="148780"/>
                    <a:pt x="367895" y="135350"/>
                  </a:cubicBezTo>
                  <a:cubicBezTo>
                    <a:pt x="356370" y="119920"/>
                    <a:pt x="342082" y="104013"/>
                    <a:pt x="333795" y="85820"/>
                  </a:cubicBezTo>
                  <a:cubicBezTo>
                    <a:pt x="327985" y="72962"/>
                    <a:pt x="331890" y="57626"/>
                    <a:pt x="331986" y="50292"/>
                  </a:cubicBezTo>
                  <a:cubicBezTo>
                    <a:pt x="332176" y="42386"/>
                    <a:pt x="327318" y="4763"/>
                    <a:pt x="325128" y="191"/>
                  </a:cubicBezTo>
                  <a:cubicBezTo>
                    <a:pt x="325128" y="95"/>
                    <a:pt x="325033" y="0"/>
                    <a:pt x="325033" y="0"/>
                  </a:cubicBezTo>
                  <a:cubicBezTo>
                    <a:pt x="323413" y="191"/>
                    <a:pt x="321699" y="381"/>
                    <a:pt x="319889" y="667"/>
                  </a:cubicBezTo>
                  <a:cubicBezTo>
                    <a:pt x="317984" y="667"/>
                    <a:pt x="316174" y="857"/>
                    <a:pt x="314364" y="1048"/>
                  </a:cubicBezTo>
                  <a:close/>
                  <a:moveTo>
                    <a:pt x="294648" y="231934"/>
                  </a:moveTo>
                  <a:cubicBezTo>
                    <a:pt x="298267" y="232124"/>
                    <a:pt x="310459" y="234029"/>
                    <a:pt x="319889" y="234220"/>
                  </a:cubicBezTo>
                  <a:cubicBezTo>
                    <a:pt x="330366" y="234410"/>
                    <a:pt x="338272" y="232791"/>
                    <a:pt x="342558" y="232029"/>
                  </a:cubicBezTo>
                  <a:cubicBezTo>
                    <a:pt x="349035" y="230886"/>
                    <a:pt x="350178" y="240316"/>
                    <a:pt x="343797" y="240887"/>
                  </a:cubicBezTo>
                  <a:cubicBezTo>
                    <a:pt x="335129" y="241649"/>
                    <a:pt x="326937" y="241459"/>
                    <a:pt x="318365" y="239840"/>
                  </a:cubicBezTo>
                  <a:cubicBezTo>
                    <a:pt x="310459" y="238411"/>
                    <a:pt x="293790" y="231839"/>
                    <a:pt x="294648" y="231934"/>
                  </a:cubicBezTo>
                  <a:close/>
                  <a:moveTo>
                    <a:pt x="178538" y="55721"/>
                  </a:moveTo>
                  <a:cubicBezTo>
                    <a:pt x="178633" y="55626"/>
                    <a:pt x="178728" y="55435"/>
                    <a:pt x="178824" y="55340"/>
                  </a:cubicBezTo>
                  <a:cubicBezTo>
                    <a:pt x="198160" y="39719"/>
                    <a:pt x="219305" y="28004"/>
                    <a:pt x="244165" y="24670"/>
                  </a:cubicBezTo>
                  <a:cubicBezTo>
                    <a:pt x="246261" y="24384"/>
                    <a:pt x="248356" y="24193"/>
                    <a:pt x="250547" y="24003"/>
                  </a:cubicBezTo>
                  <a:cubicBezTo>
                    <a:pt x="251976" y="23908"/>
                    <a:pt x="253404" y="23813"/>
                    <a:pt x="254833" y="23717"/>
                  </a:cubicBezTo>
                  <a:cubicBezTo>
                    <a:pt x="260548" y="23431"/>
                    <a:pt x="266263" y="23717"/>
                    <a:pt x="271788" y="24479"/>
                  </a:cubicBezTo>
                  <a:cubicBezTo>
                    <a:pt x="273216" y="24670"/>
                    <a:pt x="274550" y="24860"/>
                    <a:pt x="275979" y="25146"/>
                  </a:cubicBezTo>
                  <a:cubicBezTo>
                    <a:pt x="281503" y="26194"/>
                    <a:pt x="286837" y="27813"/>
                    <a:pt x="291981" y="30099"/>
                  </a:cubicBezTo>
                  <a:cubicBezTo>
                    <a:pt x="293219" y="30670"/>
                    <a:pt x="294552" y="31337"/>
                    <a:pt x="295791" y="32004"/>
                  </a:cubicBezTo>
                  <a:cubicBezTo>
                    <a:pt x="297029" y="32671"/>
                    <a:pt x="298267" y="33338"/>
                    <a:pt x="299410" y="34100"/>
                  </a:cubicBezTo>
                  <a:cubicBezTo>
                    <a:pt x="300648" y="34862"/>
                    <a:pt x="301791" y="35623"/>
                    <a:pt x="302935" y="36481"/>
                  </a:cubicBezTo>
                  <a:cubicBezTo>
                    <a:pt x="304649" y="37719"/>
                    <a:pt x="306363" y="39148"/>
                    <a:pt x="307983" y="40672"/>
                  </a:cubicBezTo>
                  <a:cubicBezTo>
                    <a:pt x="308173" y="40862"/>
                    <a:pt x="308364" y="41053"/>
                    <a:pt x="308459" y="41148"/>
                  </a:cubicBezTo>
                  <a:cubicBezTo>
                    <a:pt x="311316" y="44387"/>
                    <a:pt x="309411" y="48482"/>
                    <a:pt x="306173" y="50102"/>
                  </a:cubicBezTo>
                  <a:cubicBezTo>
                    <a:pt x="305792" y="50292"/>
                    <a:pt x="305506" y="50387"/>
                    <a:pt x="305125" y="50482"/>
                  </a:cubicBezTo>
                  <a:cubicBezTo>
                    <a:pt x="304744" y="50578"/>
                    <a:pt x="304363" y="50673"/>
                    <a:pt x="303982" y="50673"/>
                  </a:cubicBezTo>
                  <a:cubicBezTo>
                    <a:pt x="303411" y="50768"/>
                    <a:pt x="302839" y="50673"/>
                    <a:pt x="302268" y="50578"/>
                  </a:cubicBezTo>
                  <a:cubicBezTo>
                    <a:pt x="301315" y="50387"/>
                    <a:pt x="300363" y="49911"/>
                    <a:pt x="299410" y="49149"/>
                  </a:cubicBezTo>
                  <a:cubicBezTo>
                    <a:pt x="296458" y="46672"/>
                    <a:pt x="293314" y="44482"/>
                    <a:pt x="290076" y="42672"/>
                  </a:cubicBezTo>
                  <a:cubicBezTo>
                    <a:pt x="284551" y="39719"/>
                    <a:pt x="278646" y="37624"/>
                    <a:pt x="272454" y="36385"/>
                  </a:cubicBezTo>
                  <a:cubicBezTo>
                    <a:pt x="268740" y="35623"/>
                    <a:pt x="265025" y="35147"/>
                    <a:pt x="261215" y="34957"/>
                  </a:cubicBezTo>
                  <a:cubicBezTo>
                    <a:pt x="254928" y="34576"/>
                    <a:pt x="248547" y="34862"/>
                    <a:pt x="242355" y="35623"/>
                  </a:cubicBezTo>
                  <a:cubicBezTo>
                    <a:pt x="232830" y="36862"/>
                    <a:pt x="223305" y="38767"/>
                    <a:pt x="213971" y="41529"/>
                  </a:cubicBezTo>
                  <a:cubicBezTo>
                    <a:pt x="211304" y="42291"/>
                    <a:pt x="208637" y="43243"/>
                    <a:pt x="206065" y="44101"/>
                  </a:cubicBezTo>
                  <a:cubicBezTo>
                    <a:pt x="196921" y="47434"/>
                    <a:pt x="188158" y="51626"/>
                    <a:pt x="180252" y="57055"/>
                  </a:cubicBezTo>
                  <a:cubicBezTo>
                    <a:pt x="180157" y="57150"/>
                    <a:pt x="179967" y="57245"/>
                    <a:pt x="179871" y="57245"/>
                  </a:cubicBezTo>
                  <a:cubicBezTo>
                    <a:pt x="179681" y="57245"/>
                    <a:pt x="179586" y="57245"/>
                    <a:pt x="179490" y="57245"/>
                  </a:cubicBezTo>
                  <a:cubicBezTo>
                    <a:pt x="179205" y="57150"/>
                    <a:pt x="179014" y="56959"/>
                    <a:pt x="178824" y="56769"/>
                  </a:cubicBezTo>
                  <a:cubicBezTo>
                    <a:pt x="178443" y="56579"/>
                    <a:pt x="178347" y="56102"/>
                    <a:pt x="178538" y="55721"/>
                  </a:cubicBezTo>
                  <a:close/>
                  <a:moveTo>
                    <a:pt x="270454" y="160211"/>
                  </a:moveTo>
                  <a:cubicBezTo>
                    <a:pt x="257024" y="171545"/>
                    <a:pt x="237498" y="164401"/>
                    <a:pt x="221877" y="161830"/>
                  </a:cubicBezTo>
                  <a:cubicBezTo>
                    <a:pt x="205875" y="159258"/>
                    <a:pt x="189873" y="156496"/>
                    <a:pt x="173775" y="154686"/>
                  </a:cubicBezTo>
                  <a:cubicBezTo>
                    <a:pt x="163298" y="153543"/>
                    <a:pt x="155106" y="146114"/>
                    <a:pt x="156630" y="134874"/>
                  </a:cubicBezTo>
                  <a:cubicBezTo>
                    <a:pt x="158154" y="123634"/>
                    <a:pt x="168156" y="118681"/>
                    <a:pt x="178443" y="120301"/>
                  </a:cubicBezTo>
                  <a:cubicBezTo>
                    <a:pt x="195397" y="123063"/>
                    <a:pt x="212447" y="126016"/>
                    <a:pt x="229020" y="130397"/>
                  </a:cubicBezTo>
                  <a:cubicBezTo>
                    <a:pt x="244451" y="134398"/>
                    <a:pt x="265977" y="137636"/>
                    <a:pt x="271978" y="154591"/>
                  </a:cubicBezTo>
                  <a:cubicBezTo>
                    <a:pt x="272645" y="156400"/>
                    <a:pt x="271978" y="158972"/>
                    <a:pt x="270454" y="160211"/>
                  </a:cubicBezTo>
                  <a:close/>
                  <a:moveTo>
                    <a:pt x="314841" y="102299"/>
                  </a:moveTo>
                  <a:cubicBezTo>
                    <a:pt x="313983" y="104299"/>
                    <a:pt x="312650" y="106013"/>
                    <a:pt x="310935" y="107632"/>
                  </a:cubicBezTo>
                  <a:cubicBezTo>
                    <a:pt x="309697" y="108871"/>
                    <a:pt x="308268" y="109919"/>
                    <a:pt x="306649" y="110966"/>
                  </a:cubicBezTo>
                  <a:cubicBezTo>
                    <a:pt x="305601" y="111633"/>
                    <a:pt x="304554" y="112300"/>
                    <a:pt x="303411" y="112871"/>
                  </a:cubicBezTo>
                  <a:cubicBezTo>
                    <a:pt x="302268" y="113443"/>
                    <a:pt x="301220" y="114014"/>
                    <a:pt x="300077" y="114491"/>
                  </a:cubicBezTo>
                  <a:cubicBezTo>
                    <a:pt x="297315" y="115729"/>
                    <a:pt x="294552" y="116776"/>
                    <a:pt x="292171" y="117539"/>
                  </a:cubicBezTo>
                  <a:cubicBezTo>
                    <a:pt x="286742" y="119253"/>
                    <a:pt x="281122" y="120015"/>
                    <a:pt x="275407" y="120205"/>
                  </a:cubicBezTo>
                  <a:cubicBezTo>
                    <a:pt x="274740" y="120205"/>
                    <a:pt x="274169" y="120205"/>
                    <a:pt x="273502" y="120205"/>
                  </a:cubicBezTo>
                  <a:cubicBezTo>
                    <a:pt x="270931" y="120205"/>
                    <a:pt x="268454" y="120110"/>
                    <a:pt x="265977" y="119920"/>
                  </a:cubicBezTo>
                  <a:cubicBezTo>
                    <a:pt x="265311" y="119824"/>
                    <a:pt x="264739" y="119824"/>
                    <a:pt x="264072" y="119729"/>
                  </a:cubicBezTo>
                  <a:cubicBezTo>
                    <a:pt x="263406" y="119634"/>
                    <a:pt x="262834" y="119634"/>
                    <a:pt x="262167" y="119539"/>
                  </a:cubicBezTo>
                  <a:cubicBezTo>
                    <a:pt x="257881" y="119063"/>
                    <a:pt x="253595" y="118300"/>
                    <a:pt x="249404" y="117443"/>
                  </a:cubicBezTo>
                  <a:cubicBezTo>
                    <a:pt x="242355" y="116015"/>
                    <a:pt x="235497" y="114109"/>
                    <a:pt x="228449" y="112395"/>
                  </a:cubicBezTo>
                  <a:cubicBezTo>
                    <a:pt x="224258" y="111347"/>
                    <a:pt x="220067" y="110395"/>
                    <a:pt x="215781" y="109633"/>
                  </a:cubicBezTo>
                  <a:cubicBezTo>
                    <a:pt x="214066" y="109347"/>
                    <a:pt x="212352" y="109061"/>
                    <a:pt x="210637" y="108871"/>
                  </a:cubicBezTo>
                  <a:cubicBezTo>
                    <a:pt x="209780" y="108775"/>
                    <a:pt x="208923" y="108680"/>
                    <a:pt x="208065" y="108585"/>
                  </a:cubicBezTo>
                  <a:cubicBezTo>
                    <a:pt x="207399" y="108490"/>
                    <a:pt x="206351" y="108394"/>
                    <a:pt x="205017" y="108109"/>
                  </a:cubicBezTo>
                  <a:cubicBezTo>
                    <a:pt x="202065" y="107632"/>
                    <a:pt x="197778" y="106775"/>
                    <a:pt x="193397" y="105823"/>
                  </a:cubicBezTo>
                  <a:cubicBezTo>
                    <a:pt x="189492" y="104966"/>
                    <a:pt x="185396" y="104108"/>
                    <a:pt x="182062" y="103442"/>
                  </a:cubicBezTo>
                  <a:cubicBezTo>
                    <a:pt x="179967" y="102965"/>
                    <a:pt x="178157" y="102584"/>
                    <a:pt x="176728" y="102299"/>
                  </a:cubicBezTo>
                  <a:cubicBezTo>
                    <a:pt x="176442" y="102203"/>
                    <a:pt x="176157" y="102203"/>
                    <a:pt x="175966" y="102108"/>
                  </a:cubicBezTo>
                  <a:cubicBezTo>
                    <a:pt x="174728" y="101822"/>
                    <a:pt x="174061" y="101727"/>
                    <a:pt x="174061" y="101727"/>
                  </a:cubicBezTo>
                  <a:cubicBezTo>
                    <a:pt x="173871" y="101727"/>
                    <a:pt x="173680" y="101727"/>
                    <a:pt x="173585" y="101632"/>
                  </a:cubicBezTo>
                  <a:cubicBezTo>
                    <a:pt x="173394" y="101632"/>
                    <a:pt x="173299" y="101632"/>
                    <a:pt x="173204" y="101537"/>
                  </a:cubicBezTo>
                  <a:cubicBezTo>
                    <a:pt x="173204" y="101060"/>
                    <a:pt x="173204" y="100584"/>
                    <a:pt x="173109" y="100013"/>
                  </a:cubicBezTo>
                  <a:cubicBezTo>
                    <a:pt x="173109" y="100013"/>
                    <a:pt x="173109" y="100013"/>
                    <a:pt x="173109" y="99917"/>
                  </a:cubicBezTo>
                  <a:cubicBezTo>
                    <a:pt x="173490" y="99631"/>
                    <a:pt x="173775" y="99251"/>
                    <a:pt x="173871" y="98965"/>
                  </a:cubicBezTo>
                  <a:lnTo>
                    <a:pt x="173775" y="98298"/>
                  </a:lnTo>
                  <a:cubicBezTo>
                    <a:pt x="173585" y="98012"/>
                    <a:pt x="173299" y="97727"/>
                    <a:pt x="172632" y="97441"/>
                  </a:cubicBezTo>
                  <a:cubicBezTo>
                    <a:pt x="172537" y="97155"/>
                    <a:pt x="172442" y="96965"/>
                    <a:pt x="172347" y="96774"/>
                  </a:cubicBezTo>
                  <a:lnTo>
                    <a:pt x="172347" y="91821"/>
                  </a:lnTo>
                  <a:cubicBezTo>
                    <a:pt x="177109" y="90964"/>
                    <a:pt x="181776" y="90106"/>
                    <a:pt x="186348" y="89154"/>
                  </a:cubicBezTo>
                  <a:cubicBezTo>
                    <a:pt x="187110" y="88964"/>
                    <a:pt x="187872" y="88773"/>
                    <a:pt x="188635" y="88582"/>
                  </a:cubicBezTo>
                  <a:cubicBezTo>
                    <a:pt x="190920" y="88011"/>
                    <a:pt x="193111" y="87440"/>
                    <a:pt x="195397" y="86678"/>
                  </a:cubicBezTo>
                  <a:cubicBezTo>
                    <a:pt x="198350" y="85725"/>
                    <a:pt x="201303" y="84582"/>
                    <a:pt x="204065" y="83058"/>
                  </a:cubicBezTo>
                  <a:cubicBezTo>
                    <a:pt x="205494" y="82296"/>
                    <a:pt x="206922" y="81534"/>
                    <a:pt x="208256" y="80581"/>
                  </a:cubicBezTo>
                  <a:cubicBezTo>
                    <a:pt x="209494" y="79819"/>
                    <a:pt x="210732" y="78962"/>
                    <a:pt x="211875" y="78105"/>
                  </a:cubicBezTo>
                  <a:cubicBezTo>
                    <a:pt x="217781" y="73819"/>
                    <a:pt x="223210" y="68675"/>
                    <a:pt x="229020" y="64198"/>
                  </a:cubicBezTo>
                  <a:cubicBezTo>
                    <a:pt x="231306" y="62389"/>
                    <a:pt x="233783" y="60674"/>
                    <a:pt x="236260" y="59245"/>
                  </a:cubicBezTo>
                  <a:cubicBezTo>
                    <a:pt x="238355" y="58007"/>
                    <a:pt x="240450" y="56959"/>
                    <a:pt x="242641" y="56007"/>
                  </a:cubicBezTo>
                  <a:cubicBezTo>
                    <a:pt x="248070" y="53816"/>
                    <a:pt x="253690" y="52673"/>
                    <a:pt x="259310" y="52483"/>
                  </a:cubicBezTo>
                  <a:cubicBezTo>
                    <a:pt x="263787" y="52388"/>
                    <a:pt x="268359" y="52959"/>
                    <a:pt x="272740" y="54197"/>
                  </a:cubicBezTo>
                  <a:cubicBezTo>
                    <a:pt x="274931" y="54769"/>
                    <a:pt x="277122" y="55626"/>
                    <a:pt x="279217" y="56483"/>
                  </a:cubicBezTo>
                  <a:cubicBezTo>
                    <a:pt x="282360" y="57912"/>
                    <a:pt x="285504" y="59627"/>
                    <a:pt x="288456" y="61722"/>
                  </a:cubicBezTo>
                  <a:cubicBezTo>
                    <a:pt x="289981" y="62770"/>
                    <a:pt x="291314" y="63913"/>
                    <a:pt x="292457" y="65056"/>
                  </a:cubicBezTo>
                  <a:cubicBezTo>
                    <a:pt x="294457" y="66961"/>
                    <a:pt x="296267" y="69056"/>
                    <a:pt x="297791" y="71152"/>
                  </a:cubicBezTo>
                  <a:cubicBezTo>
                    <a:pt x="299696" y="73724"/>
                    <a:pt x="301220" y="76581"/>
                    <a:pt x="302839" y="79629"/>
                  </a:cubicBezTo>
                  <a:cubicBezTo>
                    <a:pt x="303125" y="80105"/>
                    <a:pt x="303411" y="80677"/>
                    <a:pt x="303601" y="81153"/>
                  </a:cubicBezTo>
                  <a:cubicBezTo>
                    <a:pt x="303887" y="81629"/>
                    <a:pt x="304173" y="82201"/>
                    <a:pt x="304363" y="82677"/>
                  </a:cubicBezTo>
                  <a:cubicBezTo>
                    <a:pt x="304935" y="83725"/>
                    <a:pt x="305601" y="84773"/>
                    <a:pt x="306459" y="85630"/>
                  </a:cubicBezTo>
                  <a:cubicBezTo>
                    <a:pt x="306649" y="85820"/>
                    <a:pt x="306744" y="86011"/>
                    <a:pt x="306935" y="86201"/>
                  </a:cubicBezTo>
                  <a:cubicBezTo>
                    <a:pt x="307983" y="87249"/>
                    <a:pt x="309031" y="88297"/>
                    <a:pt x="310173" y="89344"/>
                  </a:cubicBezTo>
                  <a:cubicBezTo>
                    <a:pt x="311602" y="90678"/>
                    <a:pt x="312936" y="92012"/>
                    <a:pt x="313888" y="93536"/>
                  </a:cubicBezTo>
                  <a:cubicBezTo>
                    <a:pt x="314174" y="93917"/>
                    <a:pt x="314364" y="94298"/>
                    <a:pt x="314555" y="94679"/>
                  </a:cubicBezTo>
                  <a:cubicBezTo>
                    <a:pt x="315984" y="96965"/>
                    <a:pt x="316079" y="99346"/>
                    <a:pt x="314841" y="102299"/>
                  </a:cubicBezTo>
                  <a:close/>
                </a:path>
              </a:pathLst>
            </a:custGeom>
            <a:solidFill>
              <a:srgbClr val="EF977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06" name="Freeform: Shape 1205">
              <a:extLst>
                <a:ext uri="{FF2B5EF4-FFF2-40B4-BE49-F238E27FC236}">
                  <a16:creationId xmlns:a16="http://schemas.microsoft.com/office/drawing/2014/main" id="{3ED009B2-5758-4861-BF9F-104A55633D0A}"/>
                </a:ext>
              </a:extLst>
            </p:cNvPr>
            <p:cNvSpPr/>
            <p:nvPr/>
          </p:nvSpPr>
          <p:spPr>
            <a:xfrm>
              <a:off x="6001606" y="3115055"/>
              <a:ext cx="78151" cy="73437"/>
            </a:xfrm>
            <a:custGeom>
              <a:avLst/>
              <a:gdLst>
                <a:gd name="connsiteX0" fmla="*/ 78010 w 78151"/>
                <a:gd name="connsiteY0" fmla="*/ 0 h 73437"/>
                <a:gd name="connsiteX1" fmla="*/ 0 w 78151"/>
                <a:gd name="connsiteY1" fmla="*/ 64865 h 73437"/>
                <a:gd name="connsiteX2" fmla="*/ 49054 w 78151"/>
                <a:gd name="connsiteY2" fmla="*/ 73438 h 73437"/>
                <a:gd name="connsiteX3" fmla="*/ 68961 w 78151"/>
                <a:gd name="connsiteY3" fmla="*/ 44006 h 73437"/>
                <a:gd name="connsiteX4" fmla="*/ 78010 w 78151"/>
                <a:gd name="connsiteY4" fmla="*/ 0 h 73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8151" h="73437">
                  <a:moveTo>
                    <a:pt x="78010" y="0"/>
                  </a:moveTo>
                  <a:cubicBezTo>
                    <a:pt x="56388" y="27908"/>
                    <a:pt x="29147" y="49054"/>
                    <a:pt x="0" y="64865"/>
                  </a:cubicBezTo>
                  <a:cubicBezTo>
                    <a:pt x="16383" y="67913"/>
                    <a:pt x="32766" y="70675"/>
                    <a:pt x="49054" y="73438"/>
                  </a:cubicBezTo>
                  <a:cubicBezTo>
                    <a:pt x="56864" y="64579"/>
                    <a:pt x="63627" y="54769"/>
                    <a:pt x="68961" y="44006"/>
                  </a:cubicBezTo>
                  <a:cubicBezTo>
                    <a:pt x="75819" y="30194"/>
                    <a:pt x="78867" y="14764"/>
                    <a:pt x="78010" y="0"/>
                  </a:cubicBezTo>
                  <a:close/>
                </a:path>
              </a:pathLst>
            </a:custGeom>
            <a:solidFill>
              <a:srgbClr val="D4202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07" name="Freeform: Shape 1206">
              <a:extLst>
                <a:ext uri="{FF2B5EF4-FFF2-40B4-BE49-F238E27FC236}">
                  <a16:creationId xmlns:a16="http://schemas.microsoft.com/office/drawing/2014/main" id="{47C6657F-93B2-4FCF-A7A3-38E42ACBD4D3}"/>
                </a:ext>
              </a:extLst>
            </p:cNvPr>
            <p:cNvSpPr/>
            <p:nvPr/>
          </p:nvSpPr>
          <p:spPr>
            <a:xfrm>
              <a:off x="5840062" y="2791396"/>
              <a:ext cx="4286" cy="101060"/>
            </a:xfrm>
            <a:custGeom>
              <a:avLst/>
              <a:gdLst>
                <a:gd name="connsiteX0" fmla="*/ 1905 w 4286"/>
                <a:gd name="connsiteY0" fmla="*/ 34576 h 101060"/>
                <a:gd name="connsiteX1" fmla="*/ 572 w 4286"/>
                <a:gd name="connsiteY1" fmla="*/ 7144 h 101060"/>
                <a:gd name="connsiteX2" fmla="*/ 0 w 4286"/>
                <a:gd name="connsiteY2" fmla="*/ 0 h 101060"/>
                <a:gd name="connsiteX3" fmla="*/ 476 w 4286"/>
                <a:gd name="connsiteY3" fmla="*/ 101060 h 101060"/>
                <a:gd name="connsiteX4" fmla="*/ 4286 w 4286"/>
                <a:gd name="connsiteY4" fmla="*/ 99346 h 101060"/>
                <a:gd name="connsiteX5" fmla="*/ 3810 w 4286"/>
                <a:gd name="connsiteY5" fmla="*/ 86392 h 101060"/>
                <a:gd name="connsiteX6" fmla="*/ 1905 w 4286"/>
                <a:gd name="connsiteY6" fmla="*/ 34576 h 101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86" h="101060">
                  <a:moveTo>
                    <a:pt x="1905" y="34576"/>
                  </a:moveTo>
                  <a:cubicBezTo>
                    <a:pt x="1333" y="25432"/>
                    <a:pt x="1048" y="16288"/>
                    <a:pt x="572" y="7144"/>
                  </a:cubicBezTo>
                  <a:cubicBezTo>
                    <a:pt x="476" y="4763"/>
                    <a:pt x="191" y="2286"/>
                    <a:pt x="0" y="0"/>
                  </a:cubicBezTo>
                  <a:lnTo>
                    <a:pt x="476" y="101060"/>
                  </a:lnTo>
                  <a:cubicBezTo>
                    <a:pt x="1715" y="100584"/>
                    <a:pt x="2953" y="99917"/>
                    <a:pt x="4286" y="99346"/>
                  </a:cubicBezTo>
                  <a:cubicBezTo>
                    <a:pt x="4096" y="95059"/>
                    <a:pt x="3905" y="90678"/>
                    <a:pt x="3810" y="86392"/>
                  </a:cubicBezTo>
                  <a:cubicBezTo>
                    <a:pt x="3048" y="69151"/>
                    <a:pt x="2858" y="51816"/>
                    <a:pt x="1905" y="34576"/>
                  </a:cubicBezTo>
                  <a:close/>
                </a:path>
              </a:pathLst>
            </a:custGeom>
            <a:solidFill>
              <a:srgbClr val="E584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08" name="Freeform: Shape 1207">
              <a:extLst>
                <a:ext uri="{FF2B5EF4-FFF2-40B4-BE49-F238E27FC236}">
                  <a16:creationId xmlns:a16="http://schemas.microsoft.com/office/drawing/2014/main" id="{A60BD436-D434-4A29-930F-B417178A79A2}"/>
                </a:ext>
              </a:extLst>
            </p:cNvPr>
            <p:cNvSpPr/>
            <p:nvPr/>
          </p:nvSpPr>
          <p:spPr>
            <a:xfrm>
              <a:off x="5840729" y="2954464"/>
              <a:ext cx="34290" cy="165544"/>
            </a:xfrm>
            <a:custGeom>
              <a:avLst/>
              <a:gdLst>
                <a:gd name="connsiteX0" fmla="*/ 16288 w 34290"/>
                <a:gd name="connsiteY0" fmla="*/ 104299 h 165544"/>
                <a:gd name="connsiteX1" fmla="*/ 7239 w 34290"/>
                <a:gd name="connsiteY1" fmla="*/ 16192 h 165544"/>
                <a:gd name="connsiteX2" fmla="*/ 6382 w 34290"/>
                <a:gd name="connsiteY2" fmla="*/ 0 h 165544"/>
                <a:gd name="connsiteX3" fmla="*/ 0 w 34290"/>
                <a:gd name="connsiteY3" fmla="*/ 1619 h 165544"/>
                <a:gd name="connsiteX4" fmla="*/ 476 w 34290"/>
                <a:gd name="connsiteY4" fmla="*/ 106299 h 165544"/>
                <a:gd name="connsiteX5" fmla="*/ 667 w 34290"/>
                <a:gd name="connsiteY5" fmla="*/ 154210 h 165544"/>
                <a:gd name="connsiteX6" fmla="*/ 667 w 34290"/>
                <a:gd name="connsiteY6" fmla="*/ 165544 h 165544"/>
                <a:gd name="connsiteX7" fmla="*/ 34290 w 34290"/>
                <a:gd name="connsiteY7" fmla="*/ 160020 h 165544"/>
                <a:gd name="connsiteX8" fmla="*/ 16288 w 34290"/>
                <a:gd name="connsiteY8" fmla="*/ 104299 h 165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290" h="165544">
                  <a:moveTo>
                    <a:pt x="16288" y="104299"/>
                  </a:moveTo>
                  <a:cubicBezTo>
                    <a:pt x="10573" y="75343"/>
                    <a:pt x="8954" y="45625"/>
                    <a:pt x="7239" y="16192"/>
                  </a:cubicBezTo>
                  <a:cubicBezTo>
                    <a:pt x="6953" y="10763"/>
                    <a:pt x="6668" y="5334"/>
                    <a:pt x="6382" y="0"/>
                  </a:cubicBezTo>
                  <a:cubicBezTo>
                    <a:pt x="4191" y="667"/>
                    <a:pt x="2000" y="1143"/>
                    <a:pt x="0" y="1619"/>
                  </a:cubicBezTo>
                  <a:lnTo>
                    <a:pt x="476" y="106299"/>
                  </a:lnTo>
                  <a:lnTo>
                    <a:pt x="667" y="154210"/>
                  </a:lnTo>
                  <a:lnTo>
                    <a:pt x="667" y="165544"/>
                  </a:lnTo>
                  <a:cubicBezTo>
                    <a:pt x="12002" y="164497"/>
                    <a:pt x="23241" y="162687"/>
                    <a:pt x="34290" y="160020"/>
                  </a:cubicBezTo>
                  <a:cubicBezTo>
                    <a:pt x="25908" y="142399"/>
                    <a:pt x="20098" y="123349"/>
                    <a:pt x="16288" y="104299"/>
                  </a:cubicBezTo>
                  <a:close/>
                </a:path>
              </a:pathLst>
            </a:custGeom>
            <a:solidFill>
              <a:srgbClr val="E584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09" name="Freeform: Shape 1208">
              <a:extLst>
                <a:ext uri="{FF2B5EF4-FFF2-40B4-BE49-F238E27FC236}">
                  <a16:creationId xmlns:a16="http://schemas.microsoft.com/office/drawing/2014/main" id="{B0BD41D1-2538-4CF5-A711-C8FCFE78DBE7}"/>
                </a:ext>
              </a:extLst>
            </p:cNvPr>
            <p:cNvSpPr/>
            <p:nvPr/>
          </p:nvSpPr>
          <p:spPr>
            <a:xfrm>
              <a:off x="5916242" y="2829149"/>
              <a:ext cx="192710" cy="205419"/>
            </a:xfrm>
            <a:custGeom>
              <a:avLst/>
              <a:gdLst>
                <a:gd name="connsiteX0" fmla="*/ 110129 w 192710"/>
                <a:gd name="connsiteY0" fmla="*/ 6157 h 205419"/>
                <a:gd name="connsiteX1" fmla="*/ 69552 w 192710"/>
                <a:gd name="connsiteY1" fmla="*/ 252 h 205419"/>
                <a:gd name="connsiteX2" fmla="*/ 32405 w 192710"/>
                <a:gd name="connsiteY2" fmla="*/ 4728 h 205419"/>
                <a:gd name="connsiteX3" fmla="*/ 2115 w 192710"/>
                <a:gd name="connsiteY3" fmla="*/ 67212 h 205419"/>
                <a:gd name="connsiteX4" fmla="*/ 6878 w 192710"/>
                <a:gd name="connsiteY4" fmla="*/ 141793 h 205419"/>
                <a:gd name="connsiteX5" fmla="*/ 8878 w 192710"/>
                <a:gd name="connsiteY5" fmla="*/ 146746 h 205419"/>
                <a:gd name="connsiteX6" fmla="*/ 12974 w 192710"/>
                <a:gd name="connsiteY6" fmla="*/ 156938 h 205419"/>
                <a:gd name="connsiteX7" fmla="*/ 70791 w 192710"/>
                <a:gd name="connsiteY7" fmla="*/ 205420 h 205419"/>
                <a:gd name="connsiteX8" fmla="*/ 80221 w 192710"/>
                <a:gd name="connsiteY8" fmla="*/ 174369 h 205419"/>
                <a:gd name="connsiteX9" fmla="*/ 64600 w 192710"/>
                <a:gd name="connsiteY9" fmla="*/ 160938 h 205419"/>
                <a:gd name="connsiteX10" fmla="*/ 54789 w 192710"/>
                <a:gd name="connsiteY10" fmla="*/ 131982 h 205419"/>
                <a:gd name="connsiteX11" fmla="*/ 56122 w 192710"/>
                <a:gd name="connsiteY11" fmla="*/ 97597 h 205419"/>
                <a:gd name="connsiteX12" fmla="*/ 58027 w 192710"/>
                <a:gd name="connsiteY12" fmla="*/ 73975 h 205419"/>
                <a:gd name="connsiteX13" fmla="*/ 59551 w 192710"/>
                <a:gd name="connsiteY13" fmla="*/ 54544 h 205419"/>
                <a:gd name="connsiteX14" fmla="*/ 99937 w 192710"/>
                <a:gd name="connsiteY14" fmla="*/ 48543 h 205419"/>
                <a:gd name="connsiteX15" fmla="*/ 143848 w 192710"/>
                <a:gd name="connsiteY15" fmla="*/ 44543 h 205419"/>
                <a:gd name="connsiteX16" fmla="*/ 183567 w 192710"/>
                <a:gd name="connsiteY16" fmla="*/ 27874 h 205419"/>
                <a:gd name="connsiteX17" fmla="*/ 185567 w 192710"/>
                <a:gd name="connsiteY17" fmla="*/ 25398 h 205419"/>
                <a:gd name="connsiteX18" fmla="*/ 192711 w 192710"/>
                <a:gd name="connsiteY18" fmla="*/ 11301 h 205419"/>
                <a:gd name="connsiteX19" fmla="*/ 180995 w 192710"/>
                <a:gd name="connsiteY19" fmla="*/ 15777 h 205419"/>
                <a:gd name="connsiteX20" fmla="*/ 110129 w 192710"/>
                <a:gd name="connsiteY20" fmla="*/ 6157 h 205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92710" h="205419">
                  <a:moveTo>
                    <a:pt x="110129" y="6157"/>
                  </a:moveTo>
                  <a:cubicBezTo>
                    <a:pt x="96794" y="3014"/>
                    <a:pt x="83173" y="918"/>
                    <a:pt x="69552" y="252"/>
                  </a:cubicBezTo>
                  <a:cubicBezTo>
                    <a:pt x="57075" y="-320"/>
                    <a:pt x="44025" y="-320"/>
                    <a:pt x="32405" y="4728"/>
                  </a:cubicBezTo>
                  <a:cubicBezTo>
                    <a:pt x="7259" y="15492"/>
                    <a:pt x="4878" y="43495"/>
                    <a:pt x="2115" y="67212"/>
                  </a:cubicBezTo>
                  <a:cubicBezTo>
                    <a:pt x="-742" y="91882"/>
                    <a:pt x="-1980" y="118171"/>
                    <a:pt x="6878" y="141793"/>
                  </a:cubicBezTo>
                  <a:cubicBezTo>
                    <a:pt x="7545" y="143508"/>
                    <a:pt x="8211" y="145127"/>
                    <a:pt x="8878" y="146746"/>
                  </a:cubicBezTo>
                  <a:cubicBezTo>
                    <a:pt x="9831" y="150270"/>
                    <a:pt x="11164" y="153604"/>
                    <a:pt x="12974" y="156938"/>
                  </a:cubicBezTo>
                  <a:cubicBezTo>
                    <a:pt x="24690" y="178560"/>
                    <a:pt x="48598" y="194562"/>
                    <a:pt x="70791" y="205420"/>
                  </a:cubicBezTo>
                  <a:cubicBezTo>
                    <a:pt x="75077" y="195514"/>
                    <a:pt x="78125" y="185037"/>
                    <a:pt x="80221" y="174369"/>
                  </a:cubicBezTo>
                  <a:cubicBezTo>
                    <a:pt x="74886" y="171225"/>
                    <a:pt x="68886" y="166939"/>
                    <a:pt x="64600" y="160938"/>
                  </a:cubicBezTo>
                  <a:cubicBezTo>
                    <a:pt x="57456" y="151032"/>
                    <a:pt x="55455" y="136650"/>
                    <a:pt x="54789" y="131982"/>
                  </a:cubicBezTo>
                  <a:cubicBezTo>
                    <a:pt x="54408" y="120552"/>
                    <a:pt x="55265" y="108932"/>
                    <a:pt x="56122" y="97597"/>
                  </a:cubicBezTo>
                  <a:cubicBezTo>
                    <a:pt x="56789" y="89691"/>
                    <a:pt x="57456" y="81881"/>
                    <a:pt x="58027" y="73975"/>
                  </a:cubicBezTo>
                  <a:cubicBezTo>
                    <a:pt x="58408" y="69403"/>
                    <a:pt x="57075" y="57783"/>
                    <a:pt x="59551" y="54544"/>
                  </a:cubicBezTo>
                  <a:cubicBezTo>
                    <a:pt x="66504" y="45591"/>
                    <a:pt x="89746" y="48924"/>
                    <a:pt x="99937" y="48543"/>
                  </a:cubicBezTo>
                  <a:cubicBezTo>
                    <a:pt x="114606" y="47877"/>
                    <a:pt x="129369" y="47115"/>
                    <a:pt x="143848" y="44543"/>
                  </a:cubicBezTo>
                  <a:cubicBezTo>
                    <a:pt x="156611" y="42257"/>
                    <a:pt x="172042" y="37018"/>
                    <a:pt x="183567" y="27874"/>
                  </a:cubicBezTo>
                  <a:cubicBezTo>
                    <a:pt x="184233" y="27112"/>
                    <a:pt x="184900" y="26255"/>
                    <a:pt x="185567" y="25398"/>
                  </a:cubicBezTo>
                  <a:cubicBezTo>
                    <a:pt x="188996" y="20826"/>
                    <a:pt x="191282" y="16063"/>
                    <a:pt x="192711" y="11301"/>
                  </a:cubicBezTo>
                  <a:cubicBezTo>
                    <a:pt x="189472" y="13491"/>
                    <a:pt x="185567" y="14825"/>
                    <a:pt x="180995" y="15777"/>
                  </a:cubicBezTo>
                  <a:cubicBezTo>
                    <a:pt x="157563" y="21302"/>
                    <a:pt x="132608" y="11491"/>
                    <a:pt x="110129" y="6157"/>
                  </a:cubicBezTo>
                  <a:close/>
                </a:path>
              </a:pathLst>
            </a:custGeom>
            <a:solidFill>
              <a:srgbClr val="E584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10" name="Freeform: Shape 1209">
              <a:extLst>
                <a:ext uri="{FF2B5EF4-FFF2-40B4-BE49-F238E27FC236}">
                  <a16:creationId xmlns:a16="http://schemas.microsoft.com/office/drawing/2014/main" id="{96225E33-389D-46E9-9C45-471DB8A81FAF}"/>
                </a:ext>
              </a:extLst>
            </p:cNvPr>
            <p:cNvSpPr/>
            <p:nvPr/>
          </p:nvSpPr>
          <p:spPr>
            <a:xfrm>
              <a:off x="5889878" y="3153631"/>
              <a:ext cx="16002" cy="4762"/>
            </a:xfrm>
            <a:custGeom>
              <a:avLst/>
              <a:gdLst>
                <a:gd name="connsiteX0" fmla="*/ 16002 w 16002"/>
                <a:gd name="connsiteY0" fmla="*/ 4763 h 4762"/>
                <a:gd name="connsiteX1" fmla="*/ 14478 w 16002"/>
                <a:gd name="connsiteY1" fmla="*/ 4286 h 4762"/>
                <a:gd name="connsiteX2" fmla="*/ 14478 w 16002"/>
                <a:gd name="connsiteY2" fmla="*/ 4286 h 4762"/>
                <a:gd name="connsiteX3" fmla="*/ 4667 w 16002"/>
                <a:gd name="connsiteY3" fmla="*/ 1429 h 4762"/>
                <a:gd name="connsiteX4" fmla="*/ 3524 w 16002"/>
                <a:gd name="connsiteY4" fmla="*/ 1048 h 4762"/>
                <a:gd name="connsiteX5" fmla="*/ 0 w 16002"/>
                <a:gd name="connsiteY5" fmla="*/ 0 h 4762"/>
                <a:gd name="connsiteX6" fmla="*/ 16002 w 16002"/>
                <a:gd name="connsiteY6" fmla="*/ 4763 h 4762"/>
                <a:gd name="connsiteX7" fmla="*/ 16002 w 16002"/>
                <a:gd name="connsiteY7" fmla="*/ 4763 h 4762"/>
                <a:gd name="connsiteX8" fmla="*/ 16002 w 16002"/>
                <a:gd name="connsiteY8" fmla="*/ 4763 h 4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002" h="4762">
                  <a:moveTo>
                    <a:pt x="16002" y="4763"/>
                  </a:moveTo>
                  <a:cubicBezTo>
                    <a:pt x="15526" y="4572"/>
                    <a:pt x="14954" y="4477"/>
                    <a:pt x="14478" y="4286"/>
                  </a:cubicBezTo>
                  <a:cubicBezTo>
                    <a:pt x="14478" y="4286"/>
                    <a:pt x="14478" y="4286"/>
                    <a:pt x="14478" y="4286"/>
                  </a:cubicBezTo>
                  <a:cubicBezTo>
                    <a:pt x="11144" y="3334"/>
                    <a:pt x="7906" y="2381"/>
                    <a:pt x="4667" y="1429"/>
                  </a:cubicBezTo>
                  <a:cubicBezTo>
                    <a:pt x="4286" y="1334"/>
                    <a:pt x="3905" y="1238"/>
                    <a:pt x="3524" y="1048"/>
                  </a:cubicBezTo>
                  <a:cubicBezTo>
                    <a:pt x="2381" y="667"/>
                    <a:pt x="1143" y="381"/>
                    <a:pt x="0" y="0"/>
                  </a:cubicBezTo>
                  <a:cubicBezTo>
                    <a:pt x="5239" y="1715"/>
                    <a:pt x="10573" y="3334"/>
                    <a:pt x="16002" y="4763"/>
                  </a:cubicBezTo>
                  <a:cubicBezTo>
                    <a:pt x="16002" y="4763"/>
                    <a:pt x="16002" y="4763"/>
                    <a:pt x="16002" y="4763"/>
                  </a:cubicBezTo>
                  <a:lnTo>
                    <a:pt x="16002" y="4763"/>
                  </a:lnTo>
                  <a:close/>
                </a:path>
              </a:pathLst>
            </a:custGeom>
            <a:solidFill>
              <a:srgbClr val="E584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11" name="Freeform: Shape 1210">
              <a:extLst>
                <a:ext uri="{FF2B5EF4-FFF2-40B4-BE49-F238E27FC236}">
                  <a16:creationId xmlns:a16="http://schemas.microsoft.com/office/drawing/2014/main" id="{2F78A07C-5871-4FCC-A9BE-5AF15828B27F}"/>
                </a:ext>
              </a:extLst>
            </p:cNvPr>
            <p:cNvSpPr/>
            <p:nvPr/>
          </p:nvSpPr>
          <p:spPr>
            <a:xfrm>
              <a:off x="5841396" y="3136867"/>
              <a:ext cx="7239" cy="2857"/>
            </a:xfrm>
            <a:custGeom>
              <a:avLst/>
              <a:gdLst>
                <a:gd name="connsiteX0" fmla="*/ 7239 w 7239"/>
                <a:gd name="connsiteY0" fmla="*/ 2857 h 2857"/>
                <a:gd name="connsiteX1" fmla="*/ 0 w 7239"/>
                <a:gd name="connsiteY1" fmla="*/ 0 h 2857"/>
                <a:gd name="connsiteX2" fmla="*/ 7239 w 7239"/>
                <a:gd name="connsiteY2" fmla="*/ 2857 h 2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239" h="2857">
                  <a:moveTo>
                    <a:pt x="7239" y="2857"/>
                  </a:moveTo>
                  <a:cubicBezTo>
                    <a:pt x="4858" y="1905"/>
                    <a:pt x="2381" y="952"/>
                    <a:pt x="0" y="0"/>
                  </a:cubicBezTo>
                  <a:cubicBezTo>
                    <a:pt x="2381" y="1048"/>
                    <a:pt x="4858" y="1905"/>
                    <a:pt x="7239" y="2857"/>
                  </a:cubicBezTo>
                  <a:close/>
                </a:path>
              </a:pathLst>
            </a:custGeom>
            <a:solidFill>
              <a:srgbClr val="E584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12" name="Freeform: Shape 1211">
              <a:extLst>
                <a:ext uri="{FF2B5EF4-FFF2-40B4-BE49-F238E27FC236}">
                  <a16:creationId xmlns:a16="http://schemas.microsoft.com/office/drawing/2014/main" id="{3F2C7A1C-0631-4987-9404-881FA7DC3290}"/>
                </a:ext>
              </a:extLst>
            </p:cNvPr>
            <p:cNvSpPr/>
            <p:nvPr/>
          </p:nvSpPr>
          <p:spPr>
            <a:xfrm>
              <a:off x="5881972" y="3151345"/>
              <a:ext cx="7143" cy="2190"/>
            </a:xfrm>
            <a:custGeom>
              <a:avLst/>
              <a:gdLst>
                <a:gd name="connsiteX0" fmla="*/ 1524 w 7143"/>
                <a:gd name="connsiteY0" fmla="*/ 476 h 2190"/>
                <a:gd name="connsiteX1" fmla="*/ 0 w 7143"/>
                <a:gd name="connsiteY1" fmla="*/ 0 h 2190"/>
                <a:gd name="connsiteX2" fmla="*/ 7144 w 7143"/>
                <a:gd name="connsiteY2" fmla="*/ 2191 h 2190"/>
                <a:gd name="connsiteX3" fmla="*/ 1810 w 7143"/>
                <a:gd name="connsiteY3" fmla="*/ 572 h 2190"/>
                <a:gd name="connsiteX4" fmla="*/ 1524 w 7143"/>
                <a:gd name="connsiteY4" fmla="*/ 476 h 21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43" h="2190">
                  <a:moveTo>
                    <a:pt x="1524" y="476"/>
                  </a:moveTo>
                  <a:cubicBezTo>
                    <a:pt x="1048" y="286"/>
                    <a:pt x="476" y="191"/>
                    <a:pt x="0" y="0"/>
                  </a:cubicBezTo>
                  <a:cubicBezTo>
                    <a:pt x="2381" y="762"/>
                    <a:pt x="4763" y="1524"/>
                    <a:pt x="7144" y="2191"/>
                  </a:cubicBezTo>
                  <a:cubicBezTo>
                    <a:pt x="5334" y="1619"/>
                    <a:pt x="3620" y="1048"/>
                    <a:pt x="1810" y="572"/>
                  </a:cubicBezTo>
                  <a:cubicBezTo>
                    <a:pt x="1715" y="476"/>
                    <a:pt x="1619" y="476"/>
                    <a:pt x="1524" y="476"/>
                  </a:cubicBezTo>
                  <a:close/>
                </a:path>
              </a:pathLst>
            </a:custGeom>
            <a:solidFill>
              <a:srgbClr val="E584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13" name="Freeform: Shape 1212">
              <a:extLst>
                <a:ext uri="{FF2B5EF4-FFF2-40B4-BE49-F238E27FC236}">
                  <a16:creationId xmlns:a16="http://schemas.microsoft.com/office/drawing/2014/main" id="{9645C977-A060-4172-AAAB-2E98322200F8}"/>
                </a:ext>
              </a:extLst>
            </p:cNvPr>
            <p:cNvSpPr/>
            <p:nvPr/>
          </p:nvSpPr>
          <p:spPr>
            <a:xfrm>
              <a:off x="5858255" y="3143344"/>
              <a:ext cx="6000" cy="2095"/>
            </a:xfrm>
            <a:custGeom>
              <a:avLst/>
              <a:gdLst>
                <a:gd name="connsiteX0" fmla="*/ 6001 w 6000"/>
                <a:gd name="connsiteY0" fmla="*/ 2096 h 2095"/>
                <a:gd name="connsiteX1" fmla="*/ 0 w 6000"/>
                <a:gd name="connsiteY1" fmla="*/ 0 h 2095"/>
                <a:gd name="connsiteX2" fmla="*/ 6001 w 6000"/>
                <a:gd name="connsiteY2" fmla="*/ 2096 h 2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000" h="2095">
                  <a:moveTo>
                    <a:pt x="6001" y="2096"/>
                  </a:moveTo>
                  <a:cubicBezTo>
                    <a:pt x="4000" y="1429"/>
                    <a:pt x="2000" y="667"/>
                    <a:pt x="0" y="0"/>
                  </a:cubicBezTo>
                  <a:cubicBezTo>
                    <a:pt x="2000" y="667"/>
                    <a:pt x="4000" y="1429"/>
                    <a:pt x="6001" y="2096"/>
                  </a:cubicBezTo>
                  <a:close/>
                </a:path>
              </a:pathLst>
            </a:custGeom>
            <a:solidFill>
              <a:srgbClr val="E584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14" name="Freeform: Shape 1213">
              <a:extLst>
                <a:ext uri="{FF2B5EF4-FFF2-40B4-BE49-F238E27FC236}">
                  <a16:creationId xmlns:a16="http://schemas.microsoft.com/office/drawing/2014/main" id="{B7926F2F-3738-430A-9E67-92F1E43613D9}"/>
                </a:ext>
              </a:extLst>
            </p:cNvPr>
            <p:cNvSpPr/>
            <p:nvPr/>
          </p:nvSpPr>
          <p:spPr>
            <a:xfrm>
              <a:off x="5865589" y="3145916"/>
              <a:ext cx="15430" cy="5143"/>
            </a:xfrm>
            <a:custGeom>
              <a:avLst/>
              <a:gdLst>
                <a:gd name="connsiteX0" fmla="*/ 15431 w 15430"/>
                <a:gd name="connsiteY0" fmla="*/ 5144 h 5143"/>
                <a:gd name="connsiteX1" fmla="*/ 0 w 15430"/>
                <a:gd name="connsiteY1" fmla="*/ 0 h 5143"/>
                <a:gd name="connsiteX2" fmla="*/ 15431 w 15430"/>
                <a:gd name="connsiteY2" fmla="*/ 5144 h 5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430" h="5143">
                  <a:moveTo>
                    <a:pt x="15431" y="5144"/>
                  </a:moveTo>
                  <a:cubicBezTo>
                    <a:pt x="10287" y="3524"/>
                    <a:pt x="5144" y="1810"/>
                    <a:pt x="0" y="0"/>
                  </a:cubicBezTo>
                  <a:cubicBezTo>
                    <a:pt x="5144" y="1810"/>
                    <a:pt x="10287" y="3429"/>
                    <a:pt x="15431" y="5144"/>
                  </a:cubicBezTo>
                  <a:close/>
                </a:path>
              </a:pathLst>
            </a:custGeom>
            <a:solidFill>
              <a:srgbClr val="E584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15" name="Freeform: Shape 1214">
              <a:extLst>
                <a:ext uri="{FF2B5EF4-FFF2-40B4-BE49-F238E27FC236}">
                  <a16:creationId xmlns:a16="http://schemas.microsoft.com/office/drawing/2014/main" id="{C927D4A0-C0AF-49A9-9E5B-82F6F50A1BC9}"/>
                </a:ext>
              </a:extLst>
            </p:cNvPr>
            <p:cNvSpPr/>
            <p:nvPr/>
          </p:nvSpPr>
          <p:spPr>
            <a:xfrm>
              <a:off x="5850730" y="3140487"/>
              <a:ext cx="1238" cy="476"/>
            </a:xfrm>
            <a:custGeom>
              <a:avLst/>
              <a:gdLst>
                <a:gd name="connsiteX0" fmla="*/ 0 w 1238"/>
                <a:gd name="connsiteY0" fmla="*/ 0 h 476"/>
                <a:gd name="connsiteX1" fmla="*/ 1238 w 1238"/>
                <a:gd name="connsiteY1" fmla="*/ 476 h 476"/>
                <a:gd name="connsiteX2" fmla="*/ 762 w 1238"/>
                <a:gd name="connsiteY2" fmla="*/ 286 h 476"/>
                <a:gd name="connsiteX3" fmla="*/ 0 w 1238"/>
                <a:gd name="connsiteY3" fmla="*/ 0 h 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38" h="476">
                  <a:moveTo>
                    <a:pt x="0" y="0"/>
                  </a:moveTo>
                  <a:cubicBezTo>
                    <a:pt x="381" y="191"/>
                    <a:pt x="857" y="286"/>
                    <a:pt x="1238" y="476"/>
                  </a:cubicBezTo>
                  <a:cubicBezTo>
                    <a:pt x="1048" y="381"/>
                    <a:pt x="857" y="381"/>
                    <a:pt x="762" y="286"/>
                  </a:cubicBezTo>
                  <a:cubicBezTo>
                    <a:pt x="571" y="191"/>
                    <a:pt x="286" y="95"/>
                    <a:pt x="0" y="0"/>
                  </a:cubicBezTo>
                  <a:close/>
                </a:path>
              </a:pathLst>
            </a:custGeom>
            <a:solidFill>
              <a:srgbClr val="E584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16" name="Freeform: Shape 1215">
              <a:extLst>
                <a:ext uri="{FF2B5EF4-FFF2-40B4-BE49-F238E27FC236}">
                  <a16:creationId xmlns:a16="http://schemas.microsoft.com/office/drawing/2014/main" id="{110C7C9D-998F-4593-B9D3-421967FDB7CD}"/>
                </a:ext>
              </a:extLst>
            </p:cNvPr>
            <p:cNvSpPr/>
            <p:nvPr/>
          </p:nvSpPr>
          <p:spPr>
            <a:xfrm>
              <a:off x="5852349" y="3141153"/>
              <a:ext cx="3810" cy="1428"/>
            </a:xfrm>
            <a:custGeom>
              <a:avLst/>
              <a:gdLst>
                <a:gd name="connsiteX0" fmla="*/ 0 w 3810"/>
                <a:gd name="connsiteY0" fmla="*/ 0 h 1428"/>
                <a:gd name="connsiteX1" fmla="*/ 3810 w 3810"/>
                <a:gd name="connsiteY1" fmla="*/ 1429 h 1428"/>
                <a:gd name="connsiteX2" fmla="*/ 857 w 3810"/>
                <a:gd name="connsiteY2" fmla="*/ 286 h 1428"/>
                <a:gd name="connsiteX3" fmla="*/ 0 w 3810"/>
                <a:gd name="connsiteY3" fmla="*/ 0 h 1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0" h="1428">
                  <a:moveTo>
                    <a:pt x="0" y="0"/>
                  </a:moveTo>
                  <a:cubicBezTo>
                    <a:pt x="1238" y="476"/>
                    <a:pt x="2572" y="952"/>
                    <a:pt x="3810" y="1429"/>
                  </a:cubicBezTo>
                  <a:cubicBezTo>
                    <a:pt x="2858" y="1048"/>
                    <a:pt x="1810" y="667"/>
                    <a:pt x="857" y="286"/>
                  </a:cubicBezTo>
                  <a:cubicBezTo>
                    <a:pt x="572" y="191"/>
                    <a:pt x="286" y="95"/>
                    <a:pt x="0" y="0"/>
                  </a:cubicBezTo>
                  <a:close/>
                </a:path>
              </a:pathLst>
            </a:custGeom>
            <a:solidFill>
              <a:srgbClr val="E584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17" name="Freeform: Shape 1216">
              <a:extLst>
                <a:ext uri="{FF2B5EF4-FFF2-40B4-BE49-F238E27FC236}">
                  <a16:creationId xmlns:a16="http://schemas.microsoft.com/office/drawing/2014/main" id="{BFF0C7D6-170D-475D-ADE5-B215107ED4BB}"/>
                </a:ext>
              </a:extLst>
            </p:cNvPr>
            <p:cNvSpPr/>
            <p:nvPr/>
          </p:nvSpPr>
          <p:spPr>
            <a:xfrm>
              <a:off x="5475775" y="3580574"/>
              <a:ext cx="1181104" cy="862075"/>
            </a:xfrm>
            <a:custGeom>
              <a:avLst/>
              <a:gdLst>
                <a:gd name="connsiteX0" fmla="*/ 2337 w 1181104"/>
                <a:gd name="connsiteY0" fmla="*/ 382778 h 862075"/>
                <a:gd name="connsiteX1" fmla="*/ 38151 w 1181104"/>
                <a:gd name="connsiteY1" fmla="*/ 479362 h 862075"/>
                <a:gd name="connsiteX2" fmla="*/ 204172 w 1181104"/>
                <a:gd name="connsiteY2" fmla="*/ 590137 h 862075"/>
                <a:gd name="connsiteX3" fmla="*/ 423723 w 1181104"/>
                <a:gd name="connsiteY3" fmla="*/ 648906 h 862075"/>
                <a:gd name="connsiteX4" fmla="*/ 657848 w 1181104"/>
                <a:gd name="connsiteY4" fmla="*/ 686911 h 862075"/>
                <a:gd name="connsiteX5" fmla="*/ 773767 w 1181104"/>
                <a:gd name="connsiteY5" fmla="*/ 705390 h 862075"/>
                <a:gd name="connsiteX6" fmla="*/ 893782 w 1181104"/>
                <a:gd name="connsiteY6" fmla="*/ 727202 h 862075"/>
                <a:gd name="connsiteX7" fmla="*/ 893782 w 1181104"/>
                <a:gd name="connsiteY7" fmla="*/ 727202 h 862075"/>
                <a:gd name="connsiteX8" fmla="*/ 893782 w 1181104"/>
                <a:gd name="connsiteY8" fmla="*/ 727202 h 862075"/>
                <a:gd name="connsiteX9" fmla="*/ 893591 w 1181104"/>
                <a:gd name="connsiteY9" fmla="*/ 727202 h 862075"/>
                <a:gd name="connsiteX10" fmla="*/ 893496 w 1181104"/>
                <a:gd name="connsiteY10" fmla="*/ 727202 h 862075"/>
                <a:gd name="connsiteX11" fmla="*/ 893115 w 1181104"/>
                <a:gd name="connsiteY11" fmla="*/ 727202 h 862075"/>
                <a:gd name="connsiteX12" fmla="*/ 892925 w 1181104"/>
                <a:gd name="connsiteY12" fmla="*/ 727202 h 862075"/>
                <a:gd name="connsiteX13" fmla="*/ 892639 w 1181104"/>
                <a:gd name="connsiteY13" fmla="*/ 727202 h 862075"/>
                <a:gd name="connsiteX14" fmla="*/ 882923 w 1181104"/>
                <a:gd name="connsiteY14" fmla="*/ 726535 h 862075"/>
                <a:gd name="connsiteX15" fmla="*/ 171787 w 1181104"/>
                <a:gd name="connsiteY15" fmla="*/ 783018 h 862075"/>
                <a:gd name="connsiteX16" fmla="*/ 171692 w 1181104"/>
                <a:gd name="connsiteY16" fmla="*/ 783114 h 862075"/>
                <a:gd name="connsiteX17" fmla="*/ 171882 w 1181104"/>
                <a:gd name="connsiteY17" fmla="*/ 791210 h 862075"/>
                <a:gd name="connsiteX18" fmla="*/ 171977 w 1181104"/>
                <a:gd name="connsiteY18" fmla="*/ 793687 h 862075"/>
                <a:gd name="connsiteX19" fmla="*/ 172073 w 1181104"/>
                <a:gd name="connsiteY19" fmla="*/ 796544 h 862075"/>
                <a:gd name="connsiteX20" fmla="*/ 172454 w 1181104"/>
                <a:gd name="connsiteY20" fmla="*/ 802830 h 862075"/>
                <a:gd name="connsiteX21" fmla="*/ 172454 w 1181104"/>
                <a:gd name="connsiteY21" fmla="*/ 802830 h 862075"/>
                <a:gd name="connsiteX22" fmla="*/ 328378 w 1181104"/>
                <a:gd name="connsiteY22" fmla="*/ 842835 h 862075"/>
                <a:gd name="connsiteX23" fmla="*/ 496685 w 1181104"/>
                <a:gd name="connsiteY23" fmla="*/ 854266 h 862075"/>
                <a:gd name="connsiteX24" fmla="*/ 665277 w 1181104"/>
                <a:gd name="connsiteY24" fmla="*/ 855980 h 862075"/>
                <a:gd name="connsiteX25" fmla="*/ 856825 w 1181104"/>
                <a:gd name="connsiteY25" fmla="*/ 862076 h 862075"/>
                <a:gd name="connsiteX26" fmla="*/ 1036657 w 1181104"/>
                <a:gd name="connsiteY26" fmla="*/ 843597 h 862075"/>
                <a:gd name="connsiteX27" fmla="*/ 1158672 w 1181104"/>
                <a:gd name="connsiteY27" fmla="*/ 769112 h 862075"/>
                <a:gd name="connsiteX28" fmla="*/ 1170007 w 1181104"/>
                <a:gd name="connsiteY28" fmla="*/ 624046 h 862075"/>
                <a:gd name="connsiteX29" fmla="*/ 1099046 w 1181104"/>
                <a:gd name="connsiteY29" fmla="*/ 518319 h 862075"/>
                <a:gd name="connsiteX30" fmla="*/ 990651 w 1181104"/>
                <a:gd name="connsiteY30" fmla="*/ 473075 h 862075"/>
                <a:gd name="connsiteX31" fmla="*/ 753002 w 1181104"/>
                <a:gd name="connsiteY31" fmla="*/ 388588 h 862075"/>
                <a:gd name="connsiteX32" fmla="*/ 616223 w 1181104"/>
                <a:gd name="connsiteY32" fmla="*/ 348583 h 862075"/>
                <a:gd name="connsiteX33" fmla="*/ 583267 w 1181104"/>
                <a:gd name="connsiteY33" fmla="*/ 340011 h 862075"/>
                <a:gd name="connsiteX34" fmla="*/ 548501 w 1181104"/>
                <a:gd name="connsiteY34" fmla="*/ 321151 h 862075"/>
                <a:gd name="connsiteX35" fmla="*/ 548310 w 1181104"/>
                <a:gd name="connsiteY35" fmla="*/ 320961 h 862075"/>
                <a:gd name="connsiteX36" fmla="*/ 501352 w 1181104"/>
                <a:gd name="connsiteY36" fmla="*/ 243999 h 862075"/>
                <a:gd name="connsiteX37" fmla="*/ 439058 w 1181104"/>
                <a:gd name="connsiteY37" fmla="*/ 103791 h 862075"/>
                <a:gd name="connsiteX38" fmla="*/ 309042 w 1181104"/>
                <a:gd name="connsiteY38" fmla="*/ 20923 h 862075"/>
                <a:gd name="connsiteX39" fmla="*/ 153023 w 1181104"/>
                <a:gd name="connsiteY39" fmla="*/ 12827 h 862075"/>
                <a:gd name="connsiteX40" fmla="*/ 124543 w 1181104"/>
                <a:gd name="connsiteY40" fmla="*/ 35401 h 862075"/>
                <a:gd name="connsiteX41" fmla="*/ 73108 w 1181104"/>
                <a:gd name="connsiteY41" fmla="*/ 126270 h 862075"/>
                <a:gd name="connsiteX42" fmla="*/ 57677 w 1181104"/>
                <a:gd name="connsiteY42" fmla="*/ 160179 h 862075"/>
                <a:gd name="connsiteX43" fmla="*/ 14815 w 1181104"/>
                <a:gd name="connsiteY43" fmla="*/ 255048 h 862075"/>
                <a:gd name="connsiteX44" fmla="*/ 2337 w 1181104"/>
                <a:gd name="connsiteY44" fmla="*/ 382778 h 862075"/>
                <a:gd name="connsiteX45" fmla="*/ 385623 w 1181104"/>
                <a:gd name="connsiteY45" fmla="*/ 328295 h 862075"/>
                <a:gd name="connsiteX46" fmla="*/ 398387 w 1181104"/>
                <a:gd name="connsiteY46" fmla="*/ 321913 h 862075"/>
                <a:gd name="connsiteX47" fmla="*/ 475253 w 1181104"/>
                <a:gd name="connsiteY47" fmla="*/ 332486 h 862075"/>
                <a:gd name="connsiteX48" fmla="*/ 544595 w 1181104"/>
                <a:gd name="connsiteY48" fmla="*/ 353250 h 862075"/>
                <a:gd name="connsiteX49" fmla="*/ 1052564 w 1181104"/>
                <a:gd name="connsiteY49" fmla="*/ 540893 h 862075"/>
                <a:gd name="connsiteX50" fmla="*/ 1087235 w 1181104"/>
                <a:gd name="connsiteY50" fmla="*/ 565658 h 862075"/>
                <a:gd name="connsiteX51" fmla="*/ 1105237 w 1181104"/>
                <a:gd name="connsiteY51" fmla="*/ 601948 h 862075"/>
                <a:gd name="connsiteX52" fmla="*/ 1082282 w 1181104"/>
                <a:gd name="connsiteY52" fmla="*/ 631762 h 862075"/>
                <a:gd name="connsiteX53" fmla="*/ 1036847 w 1181104"/>
                <a:gd name="connsiteY53" fmla="*/ 633000 h 862075"/>
                <a:gd name="connsiteX54" fmla="*/ 942740 w 1181104"/>
                <a:gd name="connsiteY54" fmla="*/ 612521 h 862075"/>
                <a:gd name="connsiteX55" fmla="*/ 573456 w 1181104"/>
                <a:gd name="connsiteY55" fmla="*/ 514128 h 862075"/>
                <a:gd name="connsiteX56" fmla="*/ 418865 w 1181104"/>
                <a:gd name="connsiteY56" fmla="*/ 440880 h 862075"/>
                <a:gd name="connsiteX57" fmla="*/ 363335 w 1181104"/>
                <a:gd name="connsiteY57" fmla="*/ 380111 h 862075"/>
                <a:gd name="connsiteX58" fmla="*/ 385623 w 1181104"/>
                <a:gd name="connsiteY58" fmla="*/ 328295 h 862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1181104" h="862075">
                  <a:moveTo>
                    <a:pt x="2337" y="382778"/>
                  </a:moveTo>
                  <a:cubicBezTo>
                    <a:pt x="7100" y="418116"/>
                    <a:pt x="15863" y="451644"/>
                    <a:pt x="38151" y="479362"/>
                  </a:cubicBezTo>
                  <a:cubicBezTo>
                    <a:pt x="80347" y="531654"/>
                    <a:pt x="142926" y="565277"/>
                    <a:pt x="204172" y="590137"/>
                  </a:cubicBezTo>
                  <a:cubicBezTo>
                    <a:pt x="275038" y="618998"/>
                    <a:pt x="348380" y="636429"/>
                    <a:pt x="423723" y="648906"/>
                  </a:cubicBezTo>
                  <a:cubicBezTo>
                    <a:pt x="501733" y="661765"/>
                    <a:pt x="579743" y="674529"/>
                    <a:pt x="657848" y="686911"/>
                  </a:cubicBezTo>
                  <a:cubicBezTo>
                    <a:pt x="696519" y="693007"/>
                    <a:pt x="735095" y="699103"/>
                    <a:pt x="773767" y="705390"/>
                  </a:cubicBezTo>
                  <a:cubicBezTo>
                    <a:pt x="813962" y="711867"/>
                    <a:pt x="853396" y="722154"/>
                    <a:pt x="893782" y="727202"/>
                  </a:cubicBezTo>
                  <a:cubicBezTo>
                    <a:pt x="893782" y="727202"/>
                    <a:pt x="893782" y="727202"/>
                    <a:pt x="893782" y="727202"/>
                  </a:cubicBezTo>
                  <a:cubicBezTo>
                    <a:pt x="893782" y="727202"/>
                    <a:pt x="893782" y="727202"/>
                    <a:pt x="893782" y="727202"/>
                  </a:cubicBezTo>
                  <a:cubicBezTo>
                    <a:pt x="893782" y="727202"/>
                    <a:pt x="893687" y="727202"/>
                    <a:pt x="893591" y="727202"/>
                  </a:cubicBezTo>
                  <a:cubicBezTo>
                    <a:pt x="893591" y="727202"/>
                    <a:pt x="893591" y="727202"/>
                    <a:pt x="893496" y="727202"/>
                  </a:cubicBezTo>
                  <a:cubicBezTo>
                    <a:pt x="893401" y="727202"/>
                    <a:pt x="893306" y="727202"/>
                    <a:pt x="893115" y="727202"/>
                  </a:cubicBezTo>
                  <a:cubicBezTo>
                    <a:pt x="893020" y="727202"/>
                    <a:pt x="893020" y="727202"/>
                    <a:pt x="892925" y="727202"/>
                  </a:cubicBezTo>
                  <a:cubicBezTo>
                    <a:pt x="892829" y="727202"/>
                    <a:pt x="892734" y="727202"/>
                    <a:pt x="892639" y="727202"/>
                  </a:cubicBezTo>
                  <a:cubicBezTo>
                    <a:pt x="891020" y="727107"/>
                    <a:pt x="887781" y="726821"/>
                    <a:pt x="882923" y="726535"/>
                  </a:cubicBezTo>
                  <a:cubicBezTo>
                    <a:pt x="882638" y="726535"/>
                    <a:pt x="238938" y="735679"/>
                    <a:pt x="171787" y="783018"/>
                  </a:cubicBezTo>
                  <a:cubicBezTo>
                    <a:pt x="171787" y="783018"/>
                    <a:pt x="171692" y="783114"/>
                    <a:pt x="171692" y="783114"/>
                  </a:cubicBezTo>
                  <a:cubicBezTo>
                    <a:pt x="171692" y="785781"/>
                    <a:pt x="171787" y="788448"/>
                    <a:pt x="171882" y="791210"/>
                  </a:cubicBezTo>
                  <a:cubicBezTo>
                    <a:pt x="171882" y="792067"/>
                    <a:pt x="171977" y="792829"/>
                    <a:pt x="171977" y="793687"/>
                  </a:cubicBezTo>
                  <a:cubicBezTo>
                    <a:pt x="171977" y="794639"/>
                    <a:pt x="172073" y="795592"/>
                    <a:pt x="172073" y="796544"/>
                  </a:cubicBezTo>
                  <a:cubicBezTo>
                    <a:pt x="172168" y="798639"/>
                    <a:pt x="172263" y="800735"/>
                    <a:pt x="172454" y="802830"/>
                  </a:cubicBezTo>
                  <a:lnTo>
                    <a:pt x="172454" y="802830"/>
                  </a:lnTo>
                  <a:cubicBezTo>
                    <a:pt x="221984" y="823881"/>
                    <a:pt x="275324" y="835216"/>
                    <a:pt x="328378" y="842835"/>
                  </a:cubicBezTo>
                  <a:cubicBezTo>
                    <a:pt x="384004" y="850837"/>
                    <a:pt x="440487" y="853218"/>
                    <a:pt x="496685" y="854266"/>
                  </a:cubicBezTo>
                  <a:cubicBezTo>
                    <a:pt x="552882" y="855409"/>
                    <a:pt x="609080" y="854551"/>
                    <a:pt x="665277" y="855980"/>
                  </a:cubicBezTo>
                  <a:cubicBezTo>
                    <a:pt x="729095" y="857695"/>
                    <a:pt x="792912" y="862076"/>
                    <a:pt x="856825" y="862076"/>
                  </a:cubicBezTo>
                  <a:cubicBezTo>
                    <a:pt x="917023" y="862076"/>
                    <a:pt x="978078" y="858456"/>
                    <a:pt x="1036657" y="843597"/>
                  </a:cubicBezTo>
                  <a:cubicBezTo>
                    <a:pt x="1082948" y="831882"/>
                    <a:pt x="1131716" y="810641"/>
                    <a:pt x="1158672" y="769112"/>
                  </a:cubicBezTo>
                  <a:cubicBezTo>
                    <a:pt x="1186485" y="726250"/>
                    <a:pt x="1186199" y="671100"/>
                    <a:pt x="1170007" y="624046"/>
                  </a:cubicBezTo>
                  <a:cubicBezTo>
                    <a:pt x="1156005" y="583470"/>
                    <a:pt x="1129907" y="548037"/>
                    <a:pt x="1099046" y="518319"/>
                  </a:cubicBezTo>
                  <a:cubicBezTo>
                    <a:pt x="1063422" y="501936"/>
                    <a:pt x="1026751" y="487458"/>
                    <a:pt x="990651" y="473075"/>
                  </a:cubicBezTo>
                  <a:cubicBezTo>
                    <a:pt x="912546" y="441928"/>
                    <a:pt x="833203" y="413830"/>
                    <a:pt x="753002" y="388588"/>
                  </a:cubicBezTo>
                  <a:cubicBezTo>
                    <a:pt x="707663" y="374301"/>
                    <a:pt x="662134" y="360871"/>
                    <a:pt x="616223" y="348583"/>
                  </a:cubicBezTo>
                  <a:cubicBezTo>
                    <a:pt x="605365" y="345630"/>
                    <a:pt x="594316" y="342678"/>
                    <a:pt x="583267" y="340011"/>
                  </a:cubicBezTo>
                  <a:cubicBezTo>
                    <a:pt x="569837" y="336677"/>
                    <a:pt x="558026" y="330105"/>
                    <a:pt x="548501" y="321151"/>
                  </a:cubicBezTo>
                  <a:cubicBezTo>
                    <a:pt x="548405" y="321056"/>
                    <a:pt x="548310" y="321056"/>
                    <a:pt x="548310" y="320961"/>
                  </a:cubicBezTo>
                  <a:cubicBezTo>
                    <a:pt x="519545" y="294481"/>
                    <a:pt x="510210" y="280384"/>
                    <a:pt x="501352" y="243999"/>
                  </a:cubicBezTo>
                  <a:cubicBezTo>
                    <a:pt x="489255" y="194564"/>
                    <a:pt x="472586" y="143034"/>
                    <a:pt x="439058" y="103791"/>
                  </a:cubicBezTo>
                  <a:cubicBezTo>
                    <a:pt x="404578" y="63500"/>
                    <a:pt x="358763" y="38068"/>
                    <a:pt x="309042" y="20923"/>
                  </a:cubicBezTo>
                  <a:cubicBezTo>
                    <a:pt x="260274" y="4159"/>
                    <a:pt x="201981" y="-12129"/>
                    <a:pt x="153023" y="12827"/>
                  </a:cubicBezTo>
                  <a:cubicBezTo>
                    <a:pt x="141783" y="18542"/>
                    <a:pt x="132258" y="26162"/>
                    <a:pt x="124543" y="35401"/>
                  </a:cubicBezTo>
                  <a:cubicBezTo>
                    <a:pt x="99683" y="71025"/>
                    <a:pt x="83014" y="104934"/>
                    <a:pt x="73108" y="126270"/>
                  </a:cubicBezTo>
                  <a:cubicBezTo>
                    <a:pt x="68345" y="137700"/>
                    <a:pt x="63107" y="149034"/>
                    <a:pt x="57677" y="160179"/>
                  </a:cubicBezTo>
                  <a:cubicBezTo>
                    <a:pt x="42723" y="191135"/>
                    <a:pt x="27864" y="222758"/>
                    <a:pt x="14815" y="255048"/>
                  </a:cubicBezTo>
                  <a:cubicBezTo>
                    <a:pt x="11672" y="279051"/>
                    <a:pt x="-6331" y="318389"/>
                    <a:pt x="2337" y="382778"/>
                  </a:cubicBezTo>
                  <a:close/>
                  <a:moveTo>
                    <a:pt x="385623" y="328295"/>
                  </a:moveTo>
                  <a:cubicBezTo>
                    <a:pt x="388957" y="324675"/>
                    <a:pt x="393719" y="322199"/>
                    <a:pt x="398387" y="321913"/>
                  </a:cubicBezTo>
                  <a:cubicBezTo>
                    <a:pt x="424295" y="320199"/>
                    <a:pt x="450393" y="325533"/>
                    <a:pt x="475253" y="332486"/>
                  </a:cubicBezTo>
                  <a:cubicBezTo>
                    <a:pt x="498494" y="338963"/>
                    <a:pt x="521545" y="346297"/>
                    <a:pt x="544595" y="353250"/>
                  </a:cubicBezTo>
                  <a:cubicBezTo>
                    <a:pt x="628034" y="378587"/>
                    <a:pt x="1027608" y="526510"/>
                    <a:pt x="1052564" y="540893"/>
                  </a:cubicBezTo>
                  <a:cubicBezTo>
                    <a:pt x="1064851" y="547942"/>
                    <a:pt x="1076567" y="556324"/>
                    <a:pt x="1087235" y="565658"/>
                  </a:cubicBezTo>
                  <a:cubicBezTo>
                    <a:pt x="1097807" y="574993"/>
                    <a:pt x="1106761" y="587184"/>
                    <a:pt x="1105237" y="601948"/>
                  </a:cubicBezTo>
                  <a:cubicBezTo>
                    <a:pt x="1103808" y="615283"/>
                    <a:pt x="1094283" y="626332"/>
                    <a:pt x="1082282" y="631762"/>
                  </a:cubicBezTo>
                  <a:cubicBezTo>
                    <a:pt x="1067804" y="638334"/>
                    <a:pt x="1051992" y="636143"/>
                    <a:pt x="1036847" y="633000"/>
                  </a:cubicBezTo>
                  <a:cubicBezTo>
                    <a:pt x="1005415" y="626427"/>
                    <a:pt x="974078" y="619379"/>
                    <a:pt x="942740" y="612521"/>
                  </a:cubicBezTo>
                  <a:cubicBezTo>
                    <a:pt x="879971" y="598710"/>
                    <a:pt x="770147" y="573183"/>
                    <a:pt x="573456" y="514128"/>
                  </a:cubicBezTo>
                  <a:cubicBezTo>
                    <a:pt x="518878" y="497745"/>
                    <a:pt x="465443" y="474123"/>
                    <a:pt x="418865" y="440880"/>
                  </a:cubicBezTo>
                  <a:cubicBezTo>
                    <a:pt x="396958" y="425259"/>
                    <a:pt x="372574" y="406305"/>
                    <a:pt x="363335" y="380111"/>
                  </a:cubicBezTo>
                  <a:cubicBezTo>
                    <a:pt x="355810" y="358775"/>
                    <a:pt x="365906" y="336772"/>
                    <a:pt x="385623" y="328295"/>
                  </a:cubicBezTo>
                  <a:close/>
                </a:path>
              </a:pathLst>
            </a:custGeom>
            <a:solidFill>
              <a:srgbClr val="CCC5B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18" name="Freeform: Shape 1217">
              <a:extLst>
                <a:ext uri="{FF2B5EF4-FFF2-40B4-BE49-F238E27FC236}">
                  <a16:creationId xmlns:a16="http://schemas.microsoft.com/office/drawing/2014/main" id="{B043B92E-5EA7-4ED6-9BF1-51F601241CD2}"/>
                </a:ext>
              </a:extLst>
            </p:cNvPr>
            <p:cNvSpPr/>
            <p:nvPr/>
          </p:nvSpPr>
          <p:spPr>
            <a:xfrm>
              <a:off x="5647618" y="4284439"/>
              <a:ext cx="711271" cy="79152"/>
            </a:xfrm>
            <a:custGeom>
              <a:avLst/>
              <a:gdLst>
                <a:gd name="connsiteX0" fmla="*/ 992 w 711271"/>
                <a:gd name="connsiteY0" fmla="*/ 46482 h 79152"/>
                <a:gd name="connsiteX1" fmla="*/ 706 w 711271"/>
                <a:gd name="connsiteY1" fmla="*/ 51245 h 79152"/>
                <a:gd name="connsiteX2" fmla="*/ 516 w 711271"/>
                <a:gd name="connsiteY2" fmla="*/ 55150 h 79152"/>
                <a:gd name="connsiteX3" fmla="*/ 325 w 711271"/>
                <a:gd name="connsiteY3" fmla="*/ 58865 h 79152"/>
                <a:gd name="connsiteX4" fmla="*/ 135 w 711271"/>
                <a:gd name="connsiteY4" fmla="*/ 62960 h 79152"/>
                <a:gd name="connsiteX5" fmla="*/ 135 w 711271"/>
                <a:gd name="connsiteY5" fmla="*/ 64579 h 79152"/>
                <a:gd name="connsiteX6" fmla="*/ 39 w 711271"/>
                <a:gd name="connsiteY6" fmla="*/ 79153 h 79152"/>
                <a:gd name="connsiteX7" fmla="*/ 135 w 711271"/>
                <a:gd name="connsiteY7" fmla="*/ 79058 h 79152"/>
                <a:gd name="connsiteX8" fmla="*/ 711271 w 711271"/>
                <a:gd name="connsiteY8" fmla="*/ 22574 h 79152"/>
                <a:gd name="connsiteX9" fmla="*/ 613831 w 711271"/>
                <a:gd name="connsiteY9" fmla="*/ 15907 h 79152"/>
                <a:gd name="connsiteX10" fmla="*/ 613735 w 711271"/>
                <a:gd name="connsiteY10" fmla="*/ 15907 h 79152"/>
                <a:gd name="connsiteX11" fmla="*/ 608306 w 711271"/>
                <a:gd name="connsiteY11" fmla="*/ 15526 h 79152"/>
                <a:gd name="connsiteX12" fmla="*/ 608020 w 711271"/>
                <a:gd name="connsiteY12" fmla="*/ 15526 h 79152"/>
                <a:gd name="connsiteX13" fmla="*/ 602781 w 711271"/>
                <a:gd name="connsiteY13" fmla="*/ 15240 h 79152"/>
                <a:gd name="connsiteX14" fmla="*/ 602305 w 711271"/>
                <a:gd name="connsiteY14" fmla="*/ 15240 h 79152"/>
                <a:gd name="connsiteX15" fmla="*/ 591066 w 711271"/>
                <a:gd name="connsiteY15" fmla="*/ 14573 h 79152"/>
                <a:gd name="connsiteX16" fmla="*/ 590875 w 711271"/>
                <a:gd name="connsiteY16" fmla="*/ 14573 h 79152"/>
                <a:gd name="connsiteX17" fmla="*/ 553918 w 711271"/>
                <a:gd name="connsiteY17" fmla="*/ 12383 h 79152"/>
                <a:gd name="connsiteX18" fmla="*/ 553442 w 711271"/>
                <a:gd name="connsiteY18" fmla="*/ 12383 h 79152"/>
                <a:gd name="connsiteX19" fmla="*/ 547537 w 711271"/>
                <a:gd name="connsiteY19" fmla="*/ 12002 h 79152"/>
                <a:gd name="connsiteX20" fmla="*/ 546870 w 711271"/>
                <a:gd name="connsiteY20" fmla="*/ 12002 h 79152"/>
                <a:gd name="connsiteX21" fmla="*/ 541060 w 711271"/>
                <a:gd name="connsiteY21" fmla="*/ 11716 h 79152"/>
                <a:gd name="connsiteX22" fmla="*/ 540298 w 711271"/>
                <a:gd name="connsiteY22" fmla="*/ 11716 h 79152"/>
                <a:gd name="connsiteX23" fmla="*/ 534773 w 711271"/>
                <a:gd name="connsiteY23" fmla="*/ 11430 h 79152"/>
                <a:gd name="connsiteX24" fmla="*/ 533535 w 711271"/>
                <a:gd name="connsiteY24" fmla="*/ 11335 h 79152"/>
                <a:gd name="connsiteX25" fmla="*/ 528201 w 711271"/>
                <a:gd name="connsiteY25" fmla="*/ 11049 h 79152"/>
                <a:gd name="connsiteX26" fmla="*/ 526962 w 711271"/>
                <a:gd name="connsiteY26" fmla="*/ 10954 h 79152"/>
                <a:gd name="connsiteX27" fmla="*/ 520866 w 711271"/>
                <a:gd name="connsiteY27" fmla="*/ 10573 h 79152"/>
                <a:gd name="connsiteX28" fmla="*/ 520581 w 711271"/>
                <a:gd name="connsiteY28" fmla="*/ 10573 h 79152"/>
                <a:gd name="connsiteX29" fmla="*/ 492958 w 711271"/>
                <a:gd name="connsiteY29" fmla="*/ 9049 h 79152"/>
                <a:gd name="connsiteX30" fmla="*/ 492863 w 711271"/>
                <a:gd name="connsiteY30" fmla="*/ 9049 h 79152"/>
                <a:gd name="connsiteX31" fmla="*/ 486100 w 711271"/>
                <a:gd name="connsiteY31" fmla="*/ 8668 h 79152"/>
                <a:gd name="connsiteX32" fmla="*/ 485243 w 711271"/>
                <a:gd name="connsiteY32" fmla="*/ 8668 h 79152"/>
                <a:gd name="connsiteX33" fmla="*/ 479242 w 711271"/>
                <a:gd name="connsiteY33" fmla="*/ 8382 h 79152"/>
                <a:gd name="connsiteX34" fmla="*/ 477718 w 711271"/>
                <a:gd name="connsiteY34" fmla="*/ 8287 h 79152"/>
                <a:gd name="connsiteX35" fmla="*/ 472384 w 711271"/>
                <a:gd name="connsiteY35" fmla="*/ 8001 h 79152"/>
                <a:gd name="connsiteX36" fmla="*/ 470479 w 711271"/>
                <a:gd name="connsiteY36" fmla="*/ 7906 h 79152"/>
                <a:gd name="connsiteX37" fmla="*/ 465240 w 711271"/>
                <a:gd name="connsiteY37" fmla="*/ 7620 h 79152"/>
                <a:gd name="connsiteX38" fmla="*/ 463431 w 711271"/>
                <a:gd name="connsiteY38" fmla="*/ 7525 h 79152"/>
                <a:gd name="connsiteX39" fmla="*/ 458097 w 711271"/>
                <a:gd name="connsiteY39" fmla="*/ 7239 h 79152"/>
                <a:gd name="connsiteX40" fmla="*/ 456287 w 711271"/>
                <a:gd name="connsiteY40" fmla="*/ 7144 h 79152"/>
                <a:gd name="connsiteX41" fmla="*/ 450762 w 711271"/>
                <a:gd name="connsiteY41" fmla="*/ 6858 h 79152"/>
                <a:gd name="connsiteX42" fmla="*/ 449143 w 711271"/>
                <a:gd name="connsiteY42" fmla="*/ 6763 h 79152"/>
                <a:gd name="connsiteX43" fmla="*/ 443238 w 711271"/>
                <a:gd name="connsiteY43" fmla="*/ 6477 h 79152"/>
                <a:gd name="connsiteX44" fmla="*/ 441999 w 711271"/>
                <a:gd name="connsiteY44" fmla="*/ 6382 h 79152"/>
                <a:gd name="connsiteX45" fmla="*/ 435141 w 711271"/>
                <a:gd name="connsiteY45" fmla="*/ 6096 h 79152"/>
                <a:gd name="connsiteX46" fmla="*/ 434856 w 711271"/>
                <a:gd name="connsiteY46" fmla="*/ 6096 h 79152"/>
                <a:gd name="connsiteX47" fmla="*/ 412758 w 711271"/>
                <a:gd name="connsiteY47" fmla="*/ 5144 h 79152"/>
                <a:gd name="connsiteX48" fmla="*/ 411900 w 711271"/>
                <a:gd name="connsiteY48" fmla="*/ 5144 h 79152"/>
                <a:gd name="connsiteX49" fmla="*/ 405519 w 711271"/>
                <a:gd name="connsiteY49" fmla="*/ 4858 h 79152"/>
                <a:gd name="connsiteX50" fmla="*/ 403899 w 711271"/>
                <a:gd name="connsiteY50" fmla="*/ 4763 h 79152"/>
                <a:gd name="connsiteX51" fmla="*/ 398280 w 711271"/>
                <a:gd name="connsiteY51" fmla="*/ 4572 h 79152"/>
                <a:gd name="connsiteX52" fmla="*/ 396279 w 711271"/>
                <a:gd name="connsiteY52" fmla="*/ 4477 h 79152"/>
                <a:gd name="connsiteX53" fmla="*/ 391041 w 711271"/>
                <a:gd name="connsiteY53" fmla="*/ 4286 h 79152"/>
                <a:gd name="connsiteX54" fmla="*/ 388850 w 711271"/>
                <a:gd name="connsiteY54" fmla="*/ 4191 h 79152"/>
                <a:gd name="connsiteX55" fmla="*/ 383516 w 711271"/>
                <a:gd name="connsiteY55" fmla="*/ 4000 h 79152"/>
                <a:gd name="connsiteX56" fmla="*/ 381516 w 711271"/>
                <a:gd name="connsiteY56" fmla="*/ 3905 h 79152"/>
                <a:gd name="connsiteX57" fmla="*/ 376087 w 711271"/>
                <a:gd name="connsiteY57" fmla="*/ 3715 h 79152"/>
                <a:gd name="connsiteX58" fmla="*/ 374086 w 711271"/>
                <a:gd name="connsiteY58" fmla="*/ 3620 h 79152"/>
                <a:gd name="connsiteX59" fmla="*/ 368466 w 711271"/>
                <a:gd name="connsiteY59" fmla="*/ 3429 h 79152"/>
                <a:gd name="connsiteX60" fmla="*/ 366657 w 711271"/>
                <a:gd name="connsiteY60" fmla="*/ 3334 h 79152"/>
                <a:gd name="connsiteX61" fmla="*/ 360656 w 711271"/>
                <a:gd name="connsiteY61" fmla="*/ 3143 h 79152"/>
                <a:gd name="connsiteX62" fmla="*/ 359322 w 711271"/>
                <a:gd name="connsiteY62" fmla="*/ 3048 h 79152"/>
                <a:gd name="connsiteX63" fmla="*/ 352369 w 711271"/>
                <a:gd name="connsiteY63" fmla="*/ 2762 h 79152"/>
                <a:gd name="connsiteX64" fmla="*/ 351988 w 711271"/>
                <a:gd name="connsiteY64" fmla="*/ 2762 h 79152"/>
                <a:gd name="connsiteX65" fmla="*/ 337034 w 711271"/>
                <a:gd name="connsiteY65" fmla="*/ 2286 h 79152"/>
                <a:gd name="connsiteX66" fmla="*/ 335796 w 711271"/>
                <a:gd name="connsiteY66" fmla="*/ 2286 h 79152"/>
                <a:gd name="connsiteX67" fmla="*/ 329700 w 711271"/>
                <a:gd name="connsiteY67" fmla="*/ 2096 h 79152"/>
                <a:gd name="connsiteX68" fmla="*/ 327890 w 711271"/>
                <a:gd name="connsiteY68" fmla="*/ 2000 h 79152"/>
                <a:gd name="connsiteX69" fmla="*/ 322365 w 711271"/>
                <a:gd name="connsiteY69" fmla="*/ 1810 h 79152"/>
                <a:gd name="connsiteX70" fmla="*/ 320270 w 711271"/>
                <a:gd name="connsiteY70" fmla="*/ 1715 h 79152"/>
                <a:gd name="connsiteX71" fmla="*/ 315031 w 711271"/>
                <a:gd name="connsiteY71" fmla="*/ 1524 h 79152"/>
                <a:gd name="connsiteX72" fmla="*/ 312745 w 711271"/>
                <a:gd name="connsiteY72" fmla="*/ 1429 h 79152"/>
                <a:gd name="connsiteX73" fmla="*/ 307697 w 711271"/>
                <a:gd name="connsiteY73" fmla="*/ 1333 h 79152"/>
                <a:gd name="connsiteX74" fmla="*/ 305220 w 711271"/>
                <a:gd name="connsiteY74" fmla="*/ 1238 h 79152"/>
                <a:gd name="connsiteX75" fmla="*/ 300363 w 711271"/>
                <a:gd name="connsiteY75" fmla="*/ 1143 h 79152"/>
                <a:gd name="connsiteX76" fmla="*/ 297886 w 711271"/>
                <a:gd name="connsiteY76" fmla="*/ 1048 h 79152"/>
                <a:gd name="connsiteX77" fmla="*/ 292933 w 711271"/>
                <a:gd name="connsiteY77" fmla="*/ 953 h 79152"/>
                <a:gd name="connsiteX78" fmla="*/ 290552 w 711271"/>
                <a:gd name="connsiteY78" fmla="*/ 857 h 79152"/>
                <a:gd name="connsiteX79" fmla="*/ 285504 w 711271"/>
                <a:gd name="connsiteY79" fmla="*/ 762 h 79152"/>
                <a:gd name="connsiteX80" fmla="*/ 283313 w 711271"/>
                <a:gd name="connsiteY80" fmla="*/ 667 h 79152"/>
                <a:gd name="connsiteX81" fmla="*/ 277693 w 711271"/>
                <a:gd name="connsiteY81" fmla="*/ 571 h 79152"/>
                <a:gd name="connsiteX82" fmla="*/ 276074 w 711271"/>
                <a:gd name="connsiteY82" fmla="*/ 571 h 79152"/>
                <a:gd name="connsiteX83" fmla="*/ 269025 w 711271"/>
                <a:gd name="connsiteY83" fmla="*/ 476 h 79152"/>
                <a:gd name="connsiteX84" fmla="*/ 268835 w 711271"/>
                <a:gd name="connsiteY84" fmla="*/ 476 h 79152"/>
                <a:gd name="connsiteX85" fmla="*/ 261405 w 711271"/>
                <a:gd name="connsiteY85" fmla="*/ 381 h 79152"/>
                <a:gd name="connsiteX86" fmla="*/ 261215 w 711271"/>
                <a:gd name="connsiteY86" fmla="*/ 381 h 79152"/>
                <a:gd name="connsiteX87" fmla="*/ 254262 w 711271"/>
                <a:gd name="connsiteY87" fmla="*/ 286 h 79152"/>
                <a:gd name="connsiteX88" fmla="*/ 252547 w 711271"/>
                <a:gd name="connsiteY88" fmla="*/ 286 h 79152"/>
                <a:gd name="connsiteX89" fmla="*/ 247213 w 711271"/>
                <a:gd name="connsiteY89" fmla="*/ 191 h 79152"/>
                <a:gd name="connsiteX90" fmla="*/ 244832 w 711271"/>
                <a:gd name="connsiteY90" fmla="*/ 191 h 79152"/>
                <a:gd name="connsiteX91" fmla="*/ 240069 w 711271"/>
                <a:gd name="connsiteY91" fmla="*/ 95 h 79152"/>
                <a:gd name="connsiteX92" fmla="*/ 237593 w 711271"/>
                <a:gd name="connsiteY92" fmla="*/ 95 h 79152"/>
                <a:gd name="connsiteX93" fmla="*/ 233116 w 711271"/>
                <a:gd name="connsiteY93" fmla="*/ 0 h 79152"/>
                <a:gd name="connsiteX94" fmla="*/ 230449 w 711271"/>
                <a:gd name="connsiteY94" fmla="*/ 0 h 79152"/>
                <a:gd name="connsiteX95" fmla="*/ 225972 w 711271"/>
                <a:gd name="connsiteY95" fmla="*/ 0 h 79152"/>
                <a:gd name="connsiteX96" fmla="*/ 223401 w 711271"/>
                <a:gd name="connsiteY96" fmla="*/ 0 h 79152"/>
                <a:gd name="connsiteX97" fmla="*/ 219019 w 711271"/>
                <a:gd name="connsiteY97" fmla="*/ 0 h 79152"/>
                <a:gd name="connsiteX98" fmla="*/ 216352 w 711271"/>
                <a:gd name="connsiteY98" fmla="*/ 0 h 79152"/>
                <a:gd name="connsiteX99" fmla="*/ 211875 w 711271"/>
                <a:gd name="connsiteY99" fmla="*/ 0 h 79152"/>
                <a:gd name="connsiteX100" fmla="*/ 209399 w 711271"/>
                <a:gd name="connsiteY100" fmla="*/ 0 h 79152"/>
                <a:gd name="connsiteX101" fmla="*/ 204637 w 711271"/>
                <a:gd name="connsiteY101" fmla="*/ 0 h 79152"/>
                <a:gd name="connsiteX102" fmla="*/ 202541 w 711271"/>
                <a:gd name="connsiteY102" fmla="*/ 0 h 79152"/>
                <a:gd name="connsiteX103" fmla="*/ 197397 w 711271"/>
                <a:gd name="connsiteY103" fmla="*/ 0 h 79152"/>
                <a:gd name="connsiteX104" fmla="*/ 195683 w 711271"/>
                <a:gd name="connsiteY104" fmla="*/ 0 h 79152"/>
                <a:gd name="connsiteX105" fmla="*/ 182062 w 711271"/>
                <a:gd name="connsiteY105" fmla="*/ 0 h 79152"/>
                <a:gd name="connsiteX106" fmla="*/ 180633 w 711271"/>
                <a:gd name="connsiteY106" fmla="*/ 0 h 79152"/>
                <a:gd name="connsiteX107" fmla="*/ 175490 w 711271"/>
                <a:gd name="connsiteY107" fmla="*/ 0 h 79152"/>
                <a:gd name="connsiteX108" fmla="*/ 173299 w 711271"/>
                <a:gd name="connsiteY108" fmla="*/ 0 h 79152"/>
                <a:gd name="connsiteX109" fmla="*/ 168822 w 711271"/>
                <a:gd name="connsiteY109" fmla="*/ 0 h 79152"/>
                <a:gd name="connsiteX110" fmla="*/ 166441 w 711271"/>
                <a:gd name="connsiteY110" fmla="*/ 0 h 79152"/>
                <a:gd name="connsiteX111" fmla="*/ 162345 w 711271"/>
                <a:gd name="connsiteY111" fmla="*/ 0 h 79152"/>
                <a:gd name="connsiteX112" fmla="*/ 159869 w 711271"/>
                <a:gd name="connsiteY112" fmla="*/ 0 h 79152"/>
                <a:gd name="connsiteX113" fmla="*/ 155868 w 711271"/>
                <a:gd name="connsiteY113" fmla="*/ 95 h 79152"/>
                <a:gd name="connsiteX114" fmla="*/ 153297 w 711271"/>
                <a:gd name="connsiteY114" fmla="*/ 95 h 79152"/>
                <a:gd name="connsiteX115" fmla="*/ 149391 w 711271"/>
                <a:gd name="connsiteY115" fmla="*/ 191 h 79152"/>
                <a:gd name="connsiteX116" fmla="*/ 146915 w 711271"/>
                <a:gd name="connsiteY116" fmla="*/ 191 h 79152"/>
                <a:gd name="connsiteX117" fmla="*/ 143010 w 711271"/>
                <a:gd name="connsiteY117" fmla="*/ 286 h 79152"/>
                <a:gd name="connsiteX118" fmla="*/ 140533 w 711271"/>
                <a:gd name="connsiteY118" fmla="*/ 381 h 79152"/>
                <a:gd name="connsiteX119" fmla="*/ 136628 w 711271"/>
                <a:gd name="connsiteY119" fmla="*/ 476 h 79152"/>
                <a:gd name="connsiteX120" fmla="*/ 134247 w 711271"/>
                <a:gd name="connsiteY120" fmla="*/ 571 h 79152"/>
                <a:gd name="connsiteX121" fmla="*/ 130151 w 711271"/>
                <a:gd name="connsiteY121" fmla="*/ 667 h 79152"/>
                <a:gd name="connsiteX122" fmla="*/ 128151 w 711271"/>
                <a:gd name="connsiteY122" fmla="*/ 762 h 79152"/>
                <a:gd name="connsiteX123" fmla="*/ 123293 w 711271"/>
                <a:gd name="connsiteY123" fmla="*/ 953 h 79152"/>
                <a:gd name="connsiteX124" fmla="*/ 122055 w 711271"/>
                <a:gd name="connsiteY124" fmla="*/ 953 h 79152"/>
                <a:gd name="connsiteX125" fmla="*/ 115959 w 711271"/>
                <a:gd name="connsiteY125" fmla="*/ 1143 h 79152"/>
                <a:gd name="connsiteX126" fmla="*/ 115482 w 711271"/>
                <a:gd name="connsiteY126" fmla="*/ 1143 h 79152"/>
                <a:gd name="connsiteX127" fmla="*/ 110053 w 711271"/>
                <a:gd name="connsiteY127" fmla="*/ 1333 h 79152"/>
                <a:gd name="connsiteX128" fmla="*/ 108243 w 711271"/>
                <a:gd name="connsiteY128" fmla="*/ 1429 h 79152"/>
                <a:gd name="connsiteX129" fmla="*/ 104243 w 711271"/>
                <a:gd name="connsiteY129" fmla="*/ 1619 h 79152"/>
                <a:gd name="connsiteX130" fmla="*/ 102147 w 711271"/>
                <a:gd name="connsiteY130" fmla="*/ 1715 h 79152"/>
                <a:gd name="connsiteX131" fmla="*/ 98528 w 711271"/>
                <a:gd name="connsiteY131" fmla="*/ 1905 h 79152"/>
                <a:gd name="connsiteX132" fmla="*/ 96242 w 711271"/>
                <a:gd name="connsiteY132" fmla="*/ 2000 h 79152"/>
                <a:gd name="connsiteX133" fmla="*/ 92813 w 711271"/>
                <a:gd name="connsiteY133" fmla="*/ 2191 h 79152"/>
                <a:gd name="connsiteX134" fmla="*/ 90527 w 711271"/>
                <a:gd name="connsiteY134" fmla="*/ 2286 h 79152"/>
                <a:gd name="connsiteX135" fmla="*/ 87193 w 711271"/>
                <a:gd name="connsiteY135" fmla="*/ 2477 h 79152"/>
                <a:gd name="connsiteX136" fmla="*/ 84907 w 711271"/>
                <a:gd name="connsiteY136" fmla="*/ 2572 h 79152"/>
                <a:gd name="connsiteX137" fmla="*/ 81669 w 711271"/>
                <a:gd name="connsiteY137" fmla="*/ 2762 h 79152"/>
                <a:gd name="connsiteX138" fmla="*/ 79383 w 711271"/>
                <a:gd name="connsiteY138" fmla="*/ 2858 h 79152"/>
                <a:gd name="connsiteX139" fmla="*/ 76239 w 711271"/>
                <a:gd name="connsiteY139" fmla="*/ 3048 h 79152"/>
                <a:gd name="connsiteX140" fmla="*/ 74049 w 711271"/>
                <a:gd name="connsiteY140" fmla="*/ 3143 h 79152"/>
                <a:gd name="connsiteX141" fmla="*/ 70810 w 711271"/>
                <a:gd name="connsiteY141" fmla="*/ 3334 h 79152"/>
                <a:gd name="connsiteX142" fmla="*/ 68810 w 711271"/>
                <a:gd name="connsiteY142" fmla="*/ 3429 h 79152"/>
                <a:gd name="connsiteX143" fmla="*/ 65381 w 711271"/>
                <a:gd name="connsiteY143" fmla="*/ 3715 h 79152"/>
                <a:gd name="connsiteX144" fmla="*/ 63666 w 711271"/>
                <a:gd name="connsiteY144" fmla="*/ 3810 h 79152"/>
                <a:gd name="connsiteX145" fmla="*/ 59571 w 711271"/>
                <a:gd name="connsiteY145" fmla="*/ 4096 h 79152"/>
                <a:gd name="connsiteX146" fmla="*/ 58618 w 711271"/>
                <a:gd name="connsiteY146" fmla="*/ 4191 h 79152"/>
                <a:gd name="connsiteX147" fmla="*/ 53665 w 711271"/>
                <a:gd name="connsiteY147" fmla="*/ 4667 h 79152"/>
                <a:gd name="connsiteX148" fmla="*/ 52427 w 711271"/>
                <a:gd name="connsiteY148" fmla="*/ 4763 h 79152"/>
                <a:gd name="connsiteX149" fmla="*/ 48807 w 711271"/>
                <a:gd name="connsiteY149" fmla="*/ 5144 h 79152"/>
                <a:gd name="connsiteX150" fmla="*/ 47093 w 711271"/>
                <a:gd name="connsiteY150" fmla="*/ 5334 h 79152"/>
                <a:gd name="connsiteX151" fmla="*/ 44045 w 711271"/>
                <a:gd name="connsiteY151" fmla="*/ 5620 h 79152"/>
                <a:gd name="connsiteX152" fmla="*/ 42235 w 711271"/>
                <a:gd name="connsiteY152" fmla="*/ 5810 h 79152"/>
                <a:gd name="connsiteX153" fmla="*/ 39473 w 711271"/>
                <a:gd name="connsiteY153" fmla="*/ 6096 h 79152"/>
                <a:gd name="connsiteX154" fmla="*/ 37568 w 711271"/>
                <a:gd name="connsiteY154" fmla="*/ 6287 h 79152"/>
                <a:gd name="connsiteX155" fmla="*/ 34996 w 711271"/>
                <a:gd name="connsiteY155" fmla="*/ 6572 h 79152"/>
                <a:gd name="connsiteX156" fmla="*/ 33091 w 711271"/>
                <a:gd name="connsiteY156" fmla="*/ 6763 h 79152"/>
                <a:gd name="connsiteX157" fmla="*/ 30615 w 711271"/>
                <a:gd name="connsiteY157" fmla="*/ 7049 h 79152"/>
                <a:gd name="connsiteX158" fmla="*/ 28805 w 711271"/>
                <a:gd name="connsiteY158" fmla="*/ 7334 h 79152"/>
                <a:gd name="connsiteX159" fmla="*/ 26424 w 711271"/>
                <a:gd name="connsiteY159" fmla="*/ 7620 h 79152"/>
                <a:gd name="connsiteX160" fmla="*/ 24614 w 711271"/>
                <a:gd name="connsiteY160" fmla="*/ 7906 h 79152"/>
                <a:gd name="connsiteX161" fmla="*/ 22233 w 711271"/>
                <a:gd name="connsiteY161" fmla="*/ 8287 h 79152"/>
                <a:gd name="connsiteX162" fmla="*/ 20518 w 711271"/>
                <a:gd name="connsiteY162" fmla="*/ 8573 h 79152"/>
                <a:gd name="connsiteX163" fmla="*/ 18137 w 711271"/>
                <a:gd name="connsiteY163" fmla="*/ 8954 h 79152"/>
                <a:gd name="connsiteX164" fmla="*/ 16613 w 711271"/>
                <a:gd name="connsiteY164" fmla="*/ 9239 h 79152"/>
                <a:gd name="connsiteX165" fmla="*/ 14041 w 711271"/>
                <a:gd name="connsiteY165" fmla="*/ 9716 h 79152"/>
                <a:gd name="connsiteX166" fmla="*/ 12803 w 711271"/>
                <a:gd name="connsiteY166" fmla="*/ 9906 h 79152"/>
                <a:gd name="connsiteX167" fmla="*/ 9088 w 711271"/>
                <a:gd name="connsiteY167" fmla="*/ 10573 h 79152"/>
                <a:gd name="connsiteX168" fmla="*/ 5564 w 711271"/>
                <a:gd name="connsiteY168" fmla="*/ 21717 h 79152"/>
                <a:gd name="connsiteX169" fmla="*/ 2421 w 711271"/>
                <a:gd name="connsiteY169" fmla="*/ 34195 h 79152"/>
                <a:gd name="connsiteX170" fmla="*/ 2040 w 711271"/>
                <a:gd name="connsiteY170" fmla="*/ 37719 h 79152"/>
                <a:gd name="connsiteX171" fmla="*/ 2040 w 711271"/>
                <a:gd name="connsiteY171" fmla="*/ 37719 h 79152"/>
                <a:gd name="connsiteX172" fmla="*/ 1468 w 711271"/>
                <a:gd name="connsiteY172" fmla="*/ 44291 h 79152"/>
                <a:gd name="connsiteX173" fmla="*/ 992 w 711271"/>
                <a:gd name="connsiteY173" fmla="*/ 46482 h 791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</a:cxnLst>
              <a:rect l="l" t="t" r="r" b="b"/>
              <a:pathLst>
                <a:path w="711271" h="79152">
                  <a:moveTo>
                    <a:pt x="992" y="46482"/>
                  </a:moveTo>
                  <a:cubicBezTo>
                    <a:pt x="897" y="48101"/>
                    <a:pt x="801" y="49625"/>
                    <a:pt x="706" y="51245"/>
                  </a:cubicBezTo>
                  <a:cubicBezTo>
                    <a:pt x="611" y="52578"/>
                    <a:pt x="516" y="53912"/>
                    <a:pt x="516" y="55150"/>
                  </a:cubicBezTo>
                  <a:cubicBezTo>
                    <a:pt x="420" y="56388"/>
                    <a:pt x="420" y="57626"/>
                    <a:pt x="325" y="58865"/>
                  </a:cubicBezTo>
                  <a:cubicBezTo>
                    <a:pt x="230" y="60198"/>
                    <a:pt x="230" y="61532"/>
                    <a:pt x="135" y="62960"/>
                  </a:cubicBezTo>
                  <a:cubicBezTo>
                    <a:pt x="135" y="63532"/>
                    <a:pt x="135" y="64008"/>
                    <a:pt x="135" y="64579"/>
                  </a:cubicBezTo>
                  <a:cubicBezTo>
                    <a:pt x="39" y="69437"/>
                    <a:pt x="-56" y="74295"/>
                    <a:pt x="39" y="79153"/>
                  </a:cubicBezTo>
                  <a:cubicBezTo>
                    <a:pt x="39" y="79153"/>
                    <a:pt x="135" y="79058"/>
                    <a:pt x="135" y="79058"/>
                  </a:cubicBezTo>
                  <a:cubicBezTo>
                    <a:pt x="67286" y="31718"/>
                    <a:pt x="710985" y="22574"/>
                    <a:pt x="711271" y="22574"/>
                  </a:cubicBezTo>
                  <a:cubicBezTo>
                    <a:pt x="694602" y="21336"/>
                    <a:pt x="659836" y="18859"/>
                    <a:pt x="613831" y="15907"/>
                  </a:cubicBezTo>
                  <a:cubicBezTo>
                    <a:pt x="613831" y="15907"/>
                    <a:pt x="613735" y="15907"/>
                    <a:pt x="613735" y="15907"/>
                  </a:cubicBezTo>
                  <a:cubicBezTo>
                    <a:pt x="611925" y="15812"/>
                    <a:pt x="610116" y="15716"/>
                    <a:pt x="608306" y="15526"/>
                  </a:cubicBezTo>
                  <a:cubicBezTo>
                    <a:pt x="608211" y="15526"/>
                    <a:pt x="608115" y="15526"/>
                    <a:pt x="608020" y="15526"/>
                  </a:cubicBezTo>
                  <a:cubicBezTo>
                    <a:pt x="606306" y="15430"/>
                    <a:pt x="604496" y="15335"/>
                    <a:pt x="602781" y="15240"/>
                  </a:cubicBezTo>
                  <a:cubicBezTo>
                    <a:pt x="602591" y="15240"/>
                    <a:pt x="602496" y="15240"/>
                    <a:pt x="602305" y="15240"/>
                  </a:cubicBezTo>
                  <a:cubicBezTo>
                    <a:pt x="598590" y="15050"/>
                    <a:pt x="594876" y="14764"/>
                    <a:pt x="591066" y="14573"/>
                  </a:cubicBezTo>
                  <a:cubicBezTo>
                    <a:pt x="590971" y="14573"/>
                    <a:pt x="590875" y="14573"/>
                    <a:pt x="590875" y="14573"/>
                  </a:cubicBezTo>
                  <a:cubicBezTo>
                    <a:pt x="579064" y="13811"/>
                    <a:pt x="566777" y="13145"/>
                    <a:pt x="553918" y="12383"/>
                  </a:cubicBezTo>
                  <a:cubicBezTo>
                    <a:pt x="553728" y="12383"/>
                    <a:pt x="553633" y="12383"/>
                    <a:pt x="553442" y="12383"/>
                  </a:cubicBezTo>
                  <a:cubicBezTo>
                    <a:pt x="551537" y="12287"/>
                    <a:pt x="549537" y="12192"/>
                    <a:pt x="547537" y="12002"/>
                  </a:cubicBezTo>
                  <a:cubicBezTo>
                    <a:pt x="547346" y="12002"/>
                    <a:pt x="547060" y="12002"/>
                    <a:pt x="546870" y="12002"/>
                  </a:cubicBezTo>
                  <a:cubicBezTo>
                    <a:pt x="544965" y="11906"/>
                    <a:pt x="542964" y="11811"/>
                    <a:pt x="541060" y="11716"/>
                  </a:cubicBezTo>
                  <a:cubicBezTo>
                    <a:pt x="540774" y="11716"/>
                    <a:pt x="540488" y="11716"/>
                    <a:pt x="540298" y="11716"/>
                  </a:cubicBezTo>
                  <a:cubicBezTo>
                    <a:pt x="538488" y="11621"/>
                    <a:pt x="536678" y="11525"/>
                    <a:pt x="534773" y="11430"/>
                  </a:cubicBezTo>
                  <a:cubicBezTo>
                    <a:pt x="534392" y="11430"/>
                    <a:pt x="533916" y="11335"/>
                    <a:pt x="533535" y="11335"/>
                  </a:cubicBezTo>
                  <a:cubicBezTo>
                    <a:pt x="531725" y="11240"/>
                    <a:pt x="530010" y="11144"/>
                    <a:pt x="528201" y="11049"/>
                  </a:cubicBezTo>
                  <a:cubicBezTo>
                    <a:pt x="527820" y="11049"/>
                    <a:pt x="527344" y="11049"/>
                    <a:pt x="526962" y="10954"/>
                  </a:cubicBezTo>
                  <a:cubicBezTo>
                    <a:pt x="524962" y="10858"/>
                    <a:pt x="522867" y="10763"/>
                    <a:pt x="520866" y="10573"/>
                  </a:cubicBezTo>
                  <a:cubicBezTo>
                    <a:pt x="520771" y="10573"/>
                    <a:pt x="520676" y="10573"/>
                    <a:pt x="520581" y="10573"/>
                  </a:cubicBezTo>
                  <a:cubicBezTo>
                    <a:pt x="511532" y="10096"/>
                    <a:pt x="502293" y="9620"/>
                    <a:pt x="492958" y="9049"/>
                  </a:cubicBezTo>
                  <a:cubicBezTo>
                    <a:pt x="492958" y="9049"/>
                    <a:pt x="492863" y="9049"/>
                    <a:pt x="492863" y="9049"/>
                  </a:cubicBezTo>
                  <a:cubicBezTo>
                    <a:pt x="490577" y="8954"/>
                    <a:pt x="488386" y="8858"/>
                    <a:pt x="486100" y="8668"/>
                  </a:cubicBezTo>
                  <a:cubicBezTo>
                    <a:pt x="485814" y="8668"/>
                    <a:pt x="485529" y="8668"/>
                    <a:pt x="485243" y="8668"/>
                  </a:cubicBezTo>
                  <a:cubicBezTo>
                    <a:pt x="483243" y="8573"/>
                    <a:pt x="481242" y="8477"/>
                    <a:pt x="479242" y="8382"/>
                  </a:cubicBezTo>
                  <a:cubicBezTo>
                    <a:pt x="478766" y="8382"/>
                    <a:pt x="478194" y="8287"/>
                    <a:pt x="477718" y="8287"/>
                  </a:cubicBezTo>
                  <a:cubicBezTo>
                    <a:pt x="475908" y="8192"/>
                    <a:pt x="474194" y="8096"/>
                    <a:pt x="472384" y="8001"/>
                  </a:cubicBezTo>
                  <a:cubicBezTo>
                    <a:pt x="471813" y="8001"/>
                    <a:pt x="471146" y="7906"/>
                    <a:pt x="470479" y="7906"/>
                  </a:cubicBezTo>
                  <a:cubicBezTo>
                    <a:pt x="468765" y="7811"/>
                    <a:pt x="466955" y="7715"/>
                    <a:pt x="465240" y="7620"/>
                  </a:cubicBezTo>
                  <a:cubicBezTo>
                    <a:pt x="464669" y="7620"/>
                    <a:pt x="464002" y="7525"/>
                    <a:pt x="463431" y="7525"/>
                  </a:cubicBezTo>
                  <a:cubicBezTo>
                    <a:pt x="461621" y="7429"/>
                    <a:pt x="459906" y="7334"/>
                    <a:pt x="458097" y="7239"/>
                  </a:cubicBezTo>
                  <a:cubicBezTo>
                    <a:pt x="457525" y="7239"/>
                    <a:pt x="456954" y="7144"/>
                    <a:pt x="456287" y="7144"/>
                  </a:cubicBezTo>
                  <a:cubicBezTo>
                    <a:pt x="454477" y="7049"/>
                    <a:pt x="452572" y="6953"/>
                    <a:pt x="450762" y="6858"/>
                  </a:cubicBezTo>
                  <a:cubicBezTo>
                    <a:pt x="450191" y="6858"/>
                    <a:pt x="449715" y="6763"/>
                    <a:pt x="449143" y="6763"/>
                  </a:cubicBezTo>
                  <a:cubicBezTo>
                    <a:pt x="447238" y="6667"/>
                    <a:pt x="445238" y="6572"/>
                    <a:pt x="443238" y="6477"/>
                  </a:cubicBezTo>
                  <a:cubicBezTo>
                    <a:pt x="442857" y="6477"/>
                    <a:pt x="442381" y="6477"/>
                    <a:pt x="441999" y="6382"/>
                  </a:cubicBezTo>
                  <a:cubicBezTo>
                    <a:pt x="439713" y="6287"/>
                    <a:pt x="437427" y="6191"/>
                    <a:pt x="435141" y="6096"/>
                  </a:cubicBezTo>
                  <a:cubicBezTo>
                    <a:pt x="435046" y="6096"/>
                    <a:pt x="434951" y="6096"/>
                    <a:pt x="434856" y="6096"/>
                  </a:cubicBezTo>
                  <a:cubicBezTo>
                    <a:pt x="427521" y="5810"/>
                    <a:pt x="420092" y="5429"/>
                    <a:pt x="412758" y="5144"/>
                  </a:cubicBezTo>
                  <a:cubicBezTo>
                    <a:pt x="412472" y="5144"/>
                    <a:pt x="412186" y="5144"/>
                    <a:pt x="411900" y="5144"/>
                  </a:cubicBezTo>
                  <a:cubicBezTo>
                    <a:pt x="409805" y="5048"/>
                    <a:pt x="407710" y="4953"/>
                    <a:pt x="405519" y="4858"/>
                  </a:cubicBezTo>
                  <a:cubicBezTo>
                    <a:pt x="404947" y="4858"/>
                    <a:pt x="404471" y="4858"/>
                    <a:pt x="403899" y="4763"/>
                  </a:cubicBezTo>
                  <a:cubicBezTo>
                    <a:pt x="401994" y="4667"/>
                    <a:pt x="400185" y="4572"/>
                    <a:pt x="398280" y="4572"/>
                  </a:cubicBezTo>
                  <a:cubicBezTo>
                    <a:pt x="397613" y="4572"/>
                    <a:pt x="396946" y="4477"/>
                    <a:pt x="396279" y="4477"/>
                  </a:cubicBezTo>
                  <a:cubicBezTo>
                    <a:pt x="394565" y="4382"/>
                    <a:pt x="392755" y="4382"/>
                    <a:pt x="391041" y="4286"/>
                  </a:cubicBezTo>
                  <a:cubicBezTo>
                    <a:pt x="390279" y="4286"/>
                    <a:pt x="389612" y="4191"/>
                    <a:pt x="388850" y="4191"/>
                  </a:cubicBezTo>
                  <a:cubicBezTo>
                    <a:pt x="387040" y="4096"/>
                    <a:pt x="385326" y="4096"/>
                    <a:pt x="383516" y="4000"/>
                  </a:cubicBezTo>
                  <a:cubicBezTo>
                    <a:pt x="382849" y="4000"/>
                    <a:pt x="382183" y="3905"/>
                    <a:pt x="381516" y="3905"/>
                  </a:cubicBezTo>
                  <a:cubicBezTo>
                    <a:pt x="379706" y="3810"/>
                    <a:pt x="377896" y="3810"/>
                    <a:pt x="376087" y="3715"/>
                  </a:cubicBezTo>
                  <a:cubicBezTo>
                    <a:pt x="375420" y="3715"/>
                    <a:pt x="374753" y="3620"/>
                    <a:pt x="374086" y="3620"/>
                  </a:cubicBezTo>
                  <a:cubicBezTo>
                    <a:pt x="372276" y="3524"/>
                    <a:pt x="370371" y="3524"/>
                    <a:pt x="368466" y="3429"/>
                  </a:cubicBezTo>
                  <a:cubicBezTo>
                    <a:pt x="367895" y="3429"/>
                    <a:pt x="367323" y="3429"/>
                    <a:pt x="366657" y="3334"/>
                  </a:cubicBezTo>
                  <a:cubicBezTo>
                    <a:pt x="364656" y="3238"/>
                    <a:pt x="362656" y="3143"/>
                    <a:pt x="360656" y="3143"/>
                  </a:cubicBezTo>
                  <a:cubicBezTo>
                    <a:pt x="360180" y="3143"/>
                    <a:pt x="359799" y="3143"/>
                    <a:pt x="359322" y="3048"/>
                  </a:cubicBezTo>
                  <a:cubicBezTo>
                    <a:pt x="357037" y="2953"/>
                    <a:pt x="354655" y="2858"/>
                    <a:pt x="352369" y="2762"/>
                  </a:cubicBezTo>
                  <a:cubicBezTo>
                    <a:pt x="352274" y="2762"/>
                    <a:pt x="352083" y="2762"/>
                    <a:pt x="351988" y="2762"/>
                  </a:cubicBezTo>
                  <a:cubicBezTo>
                    <a:pt x="347035" y="2572"/>
                    <a:pt x="341987" y="2381"/>
                    <a:pt x="337034" y="2286"/>
                  </a:cubicBezTo>
                  <a:cubicBezTo>
                    <a:pt x="336653" y="2286"/>
                    <a:pt x="336177" y="2286"/>
                    <a:pt x="335796" y="2286"/>
                  </a:cubicBezTo>
                  <a:cubicBezTo>
                    <a:pt x="333795" y="2191"/>
                    <a:pt x="331700" y="2191"/>
                    <a:pt x="329700" y="2096"/>
                  </a:cubicBezTo>
                  <a:cubicBezTo>
                    <a:pt x="329128" y="2096"/>
                    <a:pt x="328557" y="2096"/>
                    <a:pt x="327890" y="2000"/>
                  </a:cubicBezTo>
                  <a:cubicBezTo>
                    <a:pt x="326080" y="1905"/>
                    <a:pt x="324175" y="1905"/>
                    <a:pt x="322365" y="1810"/>
                  </a:cubicBezTo>
                  <a:cubicBezTo>
                    <a:pt x="321699" y="1810"/>
                    <a:pt x="320937" y="1810"/>
                    <a:pt x="320270" y="1715"/>
                  </a:cubicBezTo>
                  <a:cubicBezTo>
                    <a:pt x="318556" y="1619"/>
                    <a:pt x="316746" y="1619"/>
                    <a:pt x="315031" y="1524"/>
                  </a:cubicBezTo>
                  <a:cubicBezTo>
                    <a:pt x="314269" y="1524"/>
                    <a:pt x="313507" y="1524"/>
                    <a:pt x="312745" y="1429"/>
                  </a:cubicBezTo>
                  <a:cubicBezTo>
                    <a:pt x="311031" y="1429"/>
                    <a:pt x="309412" y="1333"/>
                    <a:pt x="307697" y="1333"/>
                  </a:cubicBezTo>
                  <a:cubicBezTo>
                    <a:pt x="306840" y="1333"/>
                    <a:pt x="305983" y="1333"/>
                    <a:pt x="305220" y="1238"/>
                  </a:cubicBezTo>
                  <a:cubicBezTo>
                    <a:pt x="303601" y="1238"/>
                    <a:pt x="301982" y="1143"/>
                    <a:pt x="300363" y="1143"/>
                  </a:cubicBezTo>
                  <a:cubicBezTo>
                    <a:pt x="299506" y="1143"/>
                    <a:pt x="298743" y="1143"/>
                    <a:pt x="297886" y="1048"/>
                  </a:cubicBezTo>
                  <a:cubicBezTo>
                    <a:pt x="296267" y="1048"/>
                    <a:pt x="294552" y="953"/>
                    <a:pt x="292933" y="953"/>
                  </a:cubicBezTo>
                  <a:cubicBezTo>
                    <a:pt x="292171" y="953"/>
                    <a:pt x="291314" y="953"/>
                    <a:pt x="290552" y="857"/>
                  </a:cubicBezTo>
                  <a:cubicBezTo>
                    <a:pt x="288837" y="857"/>
                    <a:pt x="287123" y="762"/>
                    <a:pt x="285504" y="762"/>
                  </a:cubicBezTo>
                  <a:cubicBezTo>
                    <a:pt x="284742" y="762"/>
                    <a:pt x="284075" y="762"/>
                    <a:pt x="283313" y="667"/>
                  </a:cubicBezTo>
                  <a:cubicBezTo>
                    <a:pt x="281408" y="667"/>
                    <a:pt x="279503" y="571"/>
                    <a:pt x="277693" y="571"/>
                  </a:cubicBezTo>
                  <a:cubicBezTo>
                    <a:pt x="277122" y="571"/>
                    <a:pt x="276645" y="571"/>
                    <a:pt x="276074" y="571"/>
                  </a:cubicBezTo>
                  <a:cubicBezTo>
                    <a:pt x="273693" y="476"/>
                    <a:pt x="271407" y="476"/>
                    <a:pt x="269025" y="476"/>
                  </a:cubicBezTo>
                  <a:cubicBezTo>
                    <a:pt x="268930" y="476"/>
                    <a:pt x="268930" y="476"/>
                    <a:pt x="268835" y="476"/>
                  </a:cubicBezTo>
                  <a:cubicBezTo>
                    <a:pt x="266358" y="476"/>
                    <a:pt x="263882" y="381"/>
                    <a:pt x="261405" y="381"/>
                  </a:cubicBezTo>
                  <a:cubicBezTo>
                    <a:pt x="261310" y="381"/>
                    <a:pt x="261215" y="381"/>
                    <a:pt x="261215" y="381"/>
                  </a:cubicBezTo>
                  <a:cubicBezTo>
                    <a:pt x="258929" y="381"/>
                    <a:pt x="256548" y="286"/>
                    <a:pt x="254262" y="286"/>
                  </a:cubicBezTo>
                  <a:cubicBezTo>
                    <a:pt x="253690" y="286"/>
                    <a:pt x="253119" y="286"/>
                    <a:pt x="252547" y="286"/>
                  </a:cubicBezTo>
                  <a:cubicBezTo>
                    <a:pt x="250737" y="286"/>
                    <a:pt x="249023" y="191"/>
                    <a:pt x="247213" y="191"/>
                  </a:cubicBezTo>
                  <a:cubicBezTo>
                    <a:pt x="246451" y="191"/>
                    <a:pt x="245689" y="191"/>
                    <a:pt x="244832" y="191"/>
                  </a:cubicBezTo>
                  <a:cubicBezTo>
                    <a:pt x="243213" y="191"/>
                    <a:pt x="241689" y="191"/>
                    <a:pt x="240069" y="95"/>
                  </a:cubicBezTo>
                  <a:cubicBezTo>
                    <a:pt x="239212" y="95"/>
                    <a:pt x="238355" y="95"/>
                    <a:pt x="237593" y="95"/>
                  </a:cubicBezTo>
                  <a:cubicBezTo>
                    <a:pt x="236069" y="95"/>
                    <a:pt x="234545" y="95"/>
                    <a:pt x="233116" y="0"/>
                  </a:cubicBezTo>
                  <a:cubicBezTo>
                    <a:pt x="232259" y="0"/>
                    <a:pt x="231402" y="0"/>
                    <a:pt x="230449" y="0"/>
                  </a:cubicBezTo>
                  <a:cubicBezTo>
                    <a:pt x="228925" y="0"/>
                    <a:pt x="227496" y="0"/>
                    <a:pt x="225972" y="0"/>
                  </a:cubicBezTo>
                  <a:cubicBezTo>
                    <a:pt x="225115" y="0"/>
                    <a:pt x="224258" y="0"/>
                    <a:pt x="223401" y="0"/>
                  </a:cubicBezTo>
                  <a:cubicBezTo>
                    <a:pt x="221972" y="0"/>
                    <a:pt x="220448" y="0"/>
                    <a:pt x="219019" y="0"/>
                  </a:cubicBezTo>
                  <a:cubicBezTo>
                    <a:pt x="218162" y="0"/>
                    <a:pt x="217305" y="0"/>
                    <a:pt x="216352" y="0"/>
                  </a:cubicBezTo>
                  <a:cubicBezTo>
                    <a:pt x="214828" y="0"/>
                    <a:pt x="213399" y="0"/>
                    <a:pt x="211875" y="0"/>
                  </a:cubicBezTo>
                  <a:cubicBezTo>
                    <a:pt x="211018" y="0"/>
                    <a:pt x="210256" y="0"/>
                    <a:pt x="209399" y="0"/>
                  </a:cubicBezTo>
                  <a:cubicBezTo>
                    <a:pt x="207780" y="0"/>
                    <a:pt x="206256" y="0"/>
                    <a:pt x="204637" y="0"/>
                  </a:cubicBezTo>
                  <a:cubicBezTo>
                    <a:pt x="203970" y="0"/>
                    <a:pt x="203208" y="0"/>
                    <a:pt x="202541" y="0"/>
                  </a:cubicBezTo>
                  <a:cubicBezTo>
                    <a:pt x="200826" y="0"/>
                    <a:pt x="199112" y="0"/>
                    <a:pt x="197397" y="0"/>
                  </a:cubicBezTo>
                  <a:cubicBezTo>
                    <a:pt x="196826" y="0"/>
                    <a:pt x="196254" y="0"/>
                    <a:pt x="195683" y="0"/>
                  </a:cubicBezTo>
                  <a:cubicBezTo>
                    <a:pt x="191111" y="0"/>
                    <a:pt x="186539" y="0"/>
                    <a:pt x="182062" y="0"/>
                  </a:cubicBezTo>
                  <a:cubicBezTo>
                    <a:pt x="181586" y="0"/>
                    <a:pt x="181110" y="0"/>
                    <a:pt x="180633" y="0"/>
                  </a:cubicBezTo>
                  <a:cubicBezTo>
                    <a:pt x="178919" y="0"/>
                    <a:pt x="177204" y="0"/>
                    <a:pt x="175490" y="0"/>
                  </a:cubicBezTo>
                  <a:cubicBezTo>
                    <a:pt x="174728" y="0"/>
                    <a:pt x="174061" y="0"/>
                    <a:pt x="173299" y="0"/>
                  </a:cubicBezTo>
                  <a:cubicBezTo>
                    <a:pt x="171775" y="0"/>
                    <a:pt x="170346" y="0"/>
                    <a:pt x="168822" y="0"/>
                  </a:cubicBezTo>
                  <a:cubicBezTo>
                    <a:pt x="168060" y="0"/>
                    <a:pt x="167203" y="0"/>
                    <a:pt x="166441" y="0"/>
                  </a:cubicBezTo>
                  <a:cubicBezTo>
                    <a:pt x="165012" y="0"/>
                    <a:pt x="163679" y="0"/>
                    <a:pt x="162345" y="0"/>
                  </a:cubicBezTo>
                  <a:cubicBezTo>
                    <a:pt x="161488" y="0"/>
                    <a:pt x="160726" y="0"/>
                    <a:pt x="159869" y="0"/>
                  </a:cubicBezTo>
                  <a:cubicBezTo>
                    <a:pt x="158535" y="0"/>
                    <a:pt x="157202" y="0"/>
                    <a:pt x="155868" y="95"/>
                  </a:cubicBezTo>
                  <a:cubicBezTo>
                    <a:pt x="155011" y="95"/>
                    <a:pt x="154154" y="95"/>
                    <a:pt x="153297" y="95"/>
                  </a:cubicBezTo>
                  <a:cubicBezTo>
                    <a:pt x="151963" y="95"/>
                    <a:pt x="150725" y="95"/>
                    <a:pt x="149391" y="191"/>
                  </a:cubicBezTo>
                  <a:cubicBezTo>
                    <a:pt x="148534" y="191"/>
                    <a:pt x="147677" y="191"/>
                    <a:pt x="146915" y="191"/>
                  </a:cubicBezTo>
                  <a:cubicBezTo>
                    <a:pt x="145581" y="191"/>
                    <a:pt x="144343" y="286"/>
                    <a:pt x="143010" y="286"/>
                  </a:cubicBezTo>
                  <a:cubicBezTo>
                    <a:pt x="142152" y="286"/>
                    <a:pt x="141390" y="286"/>
                    <a:pt x="140533" y="381"/>
                  </a:cubicBezTo>
                  <a:cubicBezTo>
                    <a:pt x="139200" y="381"/>
                    <a:pt x="137962" y="476"/>
                    <a:pt x="136628" y="476"/>
                  </a:cubicBezTo>
                  <a:cubicBezTo>
                    <a:pt x="135866" y="476"/>
                    <a:pt x="135009" y="476"/>
                    <a:pt x="134247" y="571"/>
                  </a:cubicBezTo>
                  <a:cubicBezTo>
                    <a:pt x="132818" y="571"/>
                    <a:pt x="131485" y="667"/>
                    <a:pt x="130151" y="667"/>
                  </a:cubicBezTo>
                  <a:cubicBezTo>
                    <a:pt x="129484" y="667"/>
                    <a:pt x="128817" y="667"/>
                    <a:pt x="128151" y="762"/>
                  </a:cubicBezTo>
                  <a:cubicBezTo>
                    <a:pt x="126531" y="762"/>
                    <a:pt x="124912" y="857"/>
                    <a:pt x="123293" y="953"/>
                  </a:cubicBezTo>
                  <a:cubicBezTo>
                    <a:pt x="122912" y="953"/>
                    <a:pt x="122436" y="953"/>
                    <a:pt x="122055" y="953"/>
                  </a:cubicBezTo>
                  <a:cubicBezTo>
                    <a:pt x="120054" y="1048"/>
                    <a:pt x="117959" y="1048"/>
                    <a:pt x="115959" y="1143"/>
                  </a:cubicBezTo>
                  <a:cubicBezTo>
                    <a:pt x="115768" y="1143"/>
                    <a:pt x="115673" y="1143"/>
                    <a:pt x="115482" y="1143"/>
                  </a:cubicBezTo>
                  <a:cubicBezTo>
                    <a:pt x="113673" y="1238"/>
                    <a:pt x="111863" y="1238"/>
                    <a:pt x="110053" y="1333"/>
                  </a:cubicBezTo>
                  <a:cubicBezTo>
                    <a:pt x="109386" y="1333"/>
                    <a:pt x="108815" y="1429"/>
                    <a:pt x="108243" y="1429"/>
                  </a:cubicBezTo>
                  <a:cubicBezTo>
                    <a:pt x="106910" y="1524"/>
                    <a:pt x="105576" y="1524"/>
                    <a:pt x="104243" y="1619"/>
                  </a:cubicBezTo>
                  <a:cubicBezTo>
                    <a:pt x="103481" y="1619"/>
                    <a:pt x="102814" y="1715"/>
                    <a:pt x="102147" y="1715"/>
                  </a:cubicBezTo>
                  <a:cubicBezTo>
                    <a:pt x="100909" y="1810"/>
                    <a:pt x="99671" y="1810"/>
                    <a:pt x="98528" y="1905"/>
                  </a:cubicBezTo>
                  <a:cubicBezTo>
                    <a:pt x="97766" y="1905"/>
                    <a:pt x="97004" y="2000"/>
                    <a:pt x="96242" y="2000"/>
                  </a:cubicBezTo>
                  <a:cubicBezTo>
                    <a:pt x="95099" y="2096"/>
                    <a:pt x="93956" y="2096"/>
                    <a:pt x="92813" y="2191"/>
                  </a:cubicBezTo>
                  <a:cubicBezTo>
                    <a:pt x="92051" y="2191"/>
                    <a:pt x="91289" y="2286"/>
                    <a:pt x="90527" y="2286"/>
                  </a:cubicBezTo>
                  <a:cubicBezTo>
                    <a:pt x="89384" y="2381"/>
                    <a:pt x="88336" y="2381"/>
                    <a:pt x="87193" y="2477"/>
                  </a:cubicBezTo>
                  <a:cubicBezTo>
                    <a:pt x="86431" y="2477"/>
                    <a:pt x="85669" y="2572"/>
                    <a:pt x="84907" y="2572"/>
                  </a:cubicBezTo>
                  <a:cubicBezTo>
                    <a:pt x="83859" y="2667"/>
                    <a:pt x="82716" y="2667"/>
                    <a:pt x="81669" y="2762"/>
                  </a:cubicBezTo>
                  <a:cubicBezTo>
                    <a:pt x="80907" y="2762"/>
                    <a:pt x="80145" y="2858"/>
                    <a:pt x="79383" y="2858"/>
                  </a:cubicBezTo>
                  <a:cubicBezTo>
                    <a:pt x="78335" y="2953"/>
                    <a:pt x="77287" y="2953"/>
                    <a:pt x="76239" y="3048"/>
                  </a:cubicBezTo>
                  <a:cubicBezTo>
                    <a:pt x="75477" y="3143"/>
                    <a:pt x="74811" y="3143"/>
                    <a:pt x="74049" y="3143"/>
                  </a:cubicBezTo>
                  <a:cubicBezTo>
                    <a:pt x="73001" y="3238"/>
                    <a:pt x="71858" y="3334"/>
                    <a:pt x="70810" y="3334"/>
                  </a:cubicBezTo>
                  <a:cubicBezTo>
                    <a:pt x="70143" y="3429"/>
                    <a:pt x="69477" y="3429"/>
                    <a:pt x="68810" y="3429"/>
                  </a:cubicBezTo>
                  <a:cubicBezTo>
                    <a:pt x="67667" y="3524"/>
                    <a:pt x="66524" y="3620"/>
                    <a:pt x="65381" y="3715"/>
                  </a:cubicBezTo>
                  <a:cubicBezTo>
                    <a:pt x="64809" y="3715"/>
                    <a:pt x="64238" y="3810"/>
                    <a:pt x="63666" y="3810"/>
                  </a:cubicBezTo>
                  <a:cubicBezTo>
                    <a:pt x="62238" y="3905"/>
                    <a:pt x="60904" y="4000"/>
                    <a:pt x="59571" y="4096"/>
                  </a:cubicBezTo>
                  <a:cubicBezTo>
                    <a:pt x="59285" y="4096"/>
                    <a:pt x="58999" y="4191"/>
                    <a:pt x="58618" y="4191"/>
                  </a:cubicBezTo>
                  <a:cubicBezTo>
                    <a:pt x="56904" y="4286"/>
                    <a:pt x="55284" y="4477"/>
                    <a:pt x="53665" y="4667"/>
                  </a:cubicBezTo>
                  <a:cubicBezTo>
                    <a:pt x="53284" y="4667"/>
                    <a:pt x="52903" y="4763"/>
                    <a:pt x="52427" y="4763"/>
                  </a:cubicBezTo>
                  <a:cubicBezTo>
                    <a:pt x="51189" y="4858"/>
                    <a:pt x="50046" y="4953"/>
                    <a:pt x="48807" y="5144"/>
                  </a:cubicBezTo>
                  <a:cubicBezTo>
                    <a:pt x="48236" y="5239"/>
                    <a:pt x="47664" y="5239"/>
                    <a:pt x="47093" y="5334"/>
                  </a:cubicBezTo>
                  <a:cubicBezTo>
                    <a:pt x="46045" y="5429"/>
                    <a:pt x="45093" y="5525"/>
                    <a:pt x="44045" y="5620"/>
                  </a:cubicBezTo>
                  <a:cubicBezTo>
                    <a:pt x="43473" y="5715"/>
                    <a:pt x="42807" y="5715"/>
                    <a:pt x="42235" y="5810"/>
                  </a:cubicBezTo>
                  <a:cubicBezTo>
                    <a:pt x="41283" y="5905"/>
                    <a:pt x="40330" y="6001"/>
                    <a:pt x="39473" y="6096"/>
                  </a:cubicBezTo>
                  <a:cubicBezTo>
                    <a:pt x="38806" y="6191"/>
                    <a:pt x="38235" y="6191"/>
                    <a:pt x="37568" y="6287"/>
                  </a:cubicBezTo>
                  <a:cubicBezTo>
                    <a:pt x="36711" y="6382"/>
                    <a:pt x="35853" y="6477"/>
                    <a:pt x="34996" y="6572"/>
                  </a:cubicBezTo>
                  <a:cubicBezTo>
                    <a:pt x="34329" y="6667"/>
                    <a:pt x="33758" y="6763"/>
                    <a:pt x="33091" y="6763"/>
                  </a:cubicBezTo>
                  <a:cubicBezTo>
                    <a:pt x="32234" y="6858"/>
                    <a:pt x="31377" y="6953"/>
                    <a:pt x="30615" y="7049"/>
                  </a:cubicBezTo>
                  <a:cubicBezTo>
                    <a:pt x="29948" y="7144"/>
                    <a:pt x="29376" y="7239"/>
                    <a:pt x="28805" y="7334"/>
                  </a:cubicBezTo>
                  <a:cubicBezTo>
                    <a:pt x="27948" y="7429"/>
                    <a:pt x="27186" y="7525"/>
                    <a:pt x="26424" y="7620"/>
                  </a:cubicBezTo>
                  <a:cubicBezTo>
                    <a:pt x="25852" y="7715"/>
                    <a:pt x="25185" y="7811"/>
                    <a:pt x="24614" y="7906"/>
                  </a:cubicBezTo>
                  <a:cubicBezTo>
                    <a:pt x="23852" y="8001"/>
                    <a:pt x="22995" y="8096"/>
                    <a:pt x="22233" y="8287"/>
                  </a:cubicBezTo>
                  <a:cubicBezTo>
                    <a:pt x="21661" y="8382"/>
                    <a:pt x="21090" y="8477"/>
                    <a:pt x="20518" y="8573"/>
                  </a:cubicBezTo>
                  <a:cubicBezTo>
                    <a:pt x="19661" y="8668"/>
                    <a:pt x="18899" y="8858"/>
                    <a:pt x="18137" y="8954"/>
                  </a:cubicBezTo>
                  <a:cubicBezTo>
                    <a:pt x="17661" y="9049"/>
                    <a:pt x="17089" y="9144"/>
                    <a:pt x="16613" y="9239"/>
                  </a:cubicBezTo>
                  <a:cubicBezTo>
                    <a:pt x="15756" y="9334"/>
                    <a:pt x="14898" y="9525"/>
                    <a:pt x="14041" y="9716"/>
                  </a:cubicBezTo>
                  <a:cubicBezTo>
                    <a:pt x="13660" y="9811"/>
                    <a:pt x="13184" y="9811"/>
                    <a:pt x="12803" y="9906"/>
                  </a:cubicBezTo>
                  <a:cubicBezTo>
                    <a:pt x="11565" y="10096"/>
                    <a:pt x="10326" y="10382"/>
                    <a:pt x="9088" y="10573"/>
                  </a:cubicBezTo>
                  <a:cubicBezTo>
                    <a:pt x="7564" y="14097"/>
                    <a:pt x="6612" y="17907"/>
                    <a:pt x="5564" y="21717"/>
                  </a:cubicBezTo>
                  <a:cubicBezTo>
                    <a:pt x="4421" y="25813"/>
                    <a:pt x="3373" y="30004"/>
                    <a:pt x="2421" y="34195"/>
                  </a:cubicBezTo>
                  <a:cubicBezTo>
                    <a:pt x="2325" y="35338"/>
                    <a:pt x="2230" y="36481"/>
                    <a:pt x="2040" y="37719"/>
                  </a:cubicBezTo>
                  <a:cubicBezTo>
                    <a:pt x="2040" y="37719"/>
                    <a:pt x="2040" y="37719"/>
                    <a:pt x="2040" y="37719"/>
                  </a:cubicBezTo>
                  <a:cubicBezTo>
                    <a:pt x="1849" y="39910"/>
                    <a:pt x="1659" y="42100"/>
                    <a:pt x="1468" y="44291"/>
                  </a:cubicBezTo>
                  <a:cubicBezTo>
                    <a:pt x="1087" y="45053"/>
                    <a:pt x="1087" y="45815"/>
                    <a:pt x="992" y="46482"/>
                  </a:cubicBezTo>
                  <a:close/>
                </a:path>
              </a:pathLst>
            </a:custGeom>
            <a:solidFill>
              <a:srgbClr val="DDD8C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19" name="Freeform: Shape 1218">
              <a:extLst>
                <a:ext uri="{FF2B5EF4-FFF2-40B4-BE49-F238E27FC236}">
                  <a16:creationId xmlns:a16="http://schemas.microsoft.com/office/drawing/2014/main" id="{772BFA5D-8750-4AD6-9D8C-AE8E752FCD5F}"/>
                </a:ext>
              </a:extLst>
            </p:cNvPr>
            <p:cNvSpPr/>
            <p:nvPr/>
          </p:nvSpPr>
          <p:spPr>
            <a:xfrm>
              <a:off x="5157965" y="4420170"/>
              <a:ext cx="520457" cy="105396"/>
            </a:xfrm>
            <a:custGeom>
              <a:avLst/>
              <a:gdLst>
                <a:gd name="connsiteX0" fmla="*/ 495693 w 520457"/>
                <a:gd name="connsiteY0" fmla="*/ 0 h 105396"/>
                <a:gd name="connsiteX1" fmla="*/ 476357 w 520457"/>
                <a:gd name="connsiteY1" fmla="*/ 1524 h 105396"/>
                <a:gd name="connsiteX2" fmla="*/ 457021 w 520457"/>
                <a:gd name="connsiteY2" fmla="*/ 3620 h 105396"/>
                <a:gd name="connsiteX3" fmla="*/ 446353 w 520457"/>
                <a:gd name="connsiteY3" fmla="*/ 4953 h 105396"/>
                <a:gd name="connsiteX4" fmla="*/ 382536 w 520457"/>
                <a:gd name="connsiteY4" fmla="*/ 15430 h 105396"/>
                <a:gd name="connsiteX5" fmla="*/ 371963 w 520457"/>
                <a:gd name="connsiteY5" fmla="*/ 17526 h 105396"/>
                <a:gd name="connsiteX6" fmla="*/ 319290 w 520457"/>
                <a:gd name="connsiteY6" fmla="*/ 29242 h 105396"/>
                <a:gd name="connsiteX7" fmla="*/ 308812 w 520457"/>
                <a:gd name="connsiteY7" fmla="*/ 31813 h 105396"/>
                <a:gd name="connsiteX8" fmla="*/ 287857 w 520457"/>
                <a:gd name="connsiteY8" fmla="*/ 37052 h 105396"/>
                <a:gd name="connsiteX9" fmla="*/ 267855 w 520457"/>
                <a:gd name="connsiteY9" fmla="*/ 42196 h 105396"/>
                <a:gd name="connsiteX10" fmla="*/ 262807 w 520457"/>
                <a:gd name="connsiteY10" fmla="*/ 43434 h 105396"/>
                <a:gd name="connsiteX11" fmla="*/ 252805 w 520457"/>
                <a:gd name="connsiteY11" fmla="*/ 46006 h 105396"/>
                <a:gd name="connsiteX12" fmla="*/ 227659 w 520457"/>
                <a:gd name="connsiteY12" fmla="*/ 52007 h 105396"/>
                <a:gd name="connsiteX13" fmla="*/ 217563 w 520457"/>
                <a:gd name="connsiteY13" fmla="*/ 54197 h 105396"/>
                <a:gd name="connsiteX14" fmla="*/ 125551 w 520457"/>
                <a:gd name="connsiteY14" fmla="*/ 64770 h 105396"/>
                <a:gd name="connsiteX15" fmla="*/ 120789 w 520457"/>
                <a:gd name="connsiteY15" fmla="*/ 64770 h 105396"/>
                <a:gd name="connsiteX16" fmla="*/ 116122 w 520457"/>
                <a:gd name="connsiteY16" fmla="*/ 64865 h 105396"/>
                <a:gd name="connsiteX17" fmla="*/ 106882 w 520457"/>
                <a:gd name="connsiteY17" fmla="*/ 65246 h 105396"/>
                <a:gd name="connsiteX18" fmla="*/ 97834 w 520457"/>
                <a:gd name="connsiteY18" fmla="*/ 65723 h 105396"/>
                <a:gd name="connsiteX19" fmla="*/ 86689 w 520457"/>
                <a:gd name="connsiteY19" fmla="*/ 66008 h 105396"/>
                <a:gd name="connsiteX20" fmla="*/ 84499 w 520457"/>
                <a:gd name="connsiteY20" fmla="*/ 66008 h 105396"/>
                <a:gd name="connsiteX21" fmla="*/ 53257 w 520457"/>
                <a:gd name="connsiteY21" fmla="*/ 61150 h 105396"/>
                <a:gd name="connsiteX22" fmla="*/ 1822 w 520457"/>
                <a:gd name="connsiteY22" fmla="*/ 38386 h 105396"/>
                <a:gd name="connsiteX23" fmla="*/ 6965 w 520457"/>
                <a:gd name="connsiteY23" fmla="*/ 68104 h 105396"/>
                <a:gd name="connsiteX24" fmla="*/ 179653 w 520457"/>
                <a:gd name="connsiteY24" fmla="*/ 104870 h 105396"/>
                <a:gd name="connsiteX25" fmla="*/ 379107 w 520457"/>
                <a:gd name="connsiteY25" fmla="*/ 80105 h 105396"/>
                <a:gd name="connsiteX26" fmla="*/ 520458 w 520457"/>
                <a:gd name="connsiteY26" fmla="*/ 71247 h 105396"/>
                <a:gd name="connsiteX27" fmla="*/ 508647 w 520457"/>
                <a:gd name="connsiteY27" fmla="*/ 42958 h 105396"/>
                <a:gd name="connsiteX28" fmla="*/ 495693 w 520457"/>
                <a:gd name="connsiteY28" fmla="*/ 0 h 105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520457" h="105396">
                  <a:moveTo>
                    <a:pt x="495693" y="0"/>
                  </a:moveTo>
                  <a:cubicBezTo>
                    <a:pt x="489216" y="476"/>
                    <a:pt x="482739" y="953"/>
                    <a:pt x="476357" y="1524"/>
                  </a:cubicBezTo>
                  <a:cubicBezTo>
                    <a:pt x="469880" y="2096"/>
                    <a:pt x="463498" y="2858"/>
                    <a:pt x="457021" y="3620"/>
                  </a:cubicBezTo>
                  <a:cubicBezTo>
                    <a:pt x="453497" y="4096"/>
                    <a:pt x="449878" y="4477"/>
                    <a:pt x="446353" y="4953"/>
                  </a:cubicBezTo>
                  <a:cubicBezTo>
                    <a:pt x="425017" y="7811"/>
                    <a:pt x="403681" y="11335"/>
                    <a:pt x="382536" y="15430"/>
                  </a:cubicBezTo>
                  <a:cubicBezTo>
                    <a:pt x="379012" y="16097"/>
                    <a:pt x="375487" y="16859"/>
                    <a:pt x="371963" y="17526"/>
                  </a:cubicBezTo>
                  <a:cubicBezTo>
                    <a:pt x="354342" y="21146"/>
                    <a:pt x="336816" y="25051"/>
                    <a:pt x="319290" y="29242"/>
                  </a:cubicBezTo>
                  <a:cubicBezTo>
                    <a:pt x="315766" y="30099"/>
                    <a:pt x="312241" y="30956"/>
                    <a:pt x="308812" y="31813"/>
                  </a:cubicBezTo>
                  <a:cubicBezTo>
                    <a:pt x="301859" y="33528"/>
                    <a:pt x="294811" y="35242"/>
                    <a:pt x="287857" y="37052"/>
                  </a:cubicBezTo>
                  <a:cubicBezTo>
                    <a:pt x="281190" y="38767"/>
                    <a:pt x="274522" y="40481"/>
                    <a:pt x="267855" y="42196"/>
                  </a:cubicBezTo>
                  <a:cubicBezTo>
                    <a:pt x="266140" y="42577"/>
                    <a:pt x="264521" y="43053"/>
                    <a:pt x="262807" y="43434"/>
                  </a:cubicBezTo>
                  <a:cubicBezTo>
                    <a:pt x="259473" y="44291"/>
                    <a:pt x="256139" y="45149"/>
                    <a:pt x="252805" y="46006"/>
                  </a:cubicBezTo>
                  <a:cubicBezTo>
                    <a:pt x="244423" y="48101"/>
                    <a:pt x="236041" y="50102"/>
                    <a:pt x="227659" y="52007"/>
                  </a:cubicBezTo>
                  <a:cubicBezTo>
                    <a:pt x="224326" y="52769"/>
                    <a:pt x="220897" y="53530"/>
                    <a:pt x="217563" y="54197"/>
                  </a:cubicBezTo>
                  <a:cubicBezTo>
                    <a:pt x="187178" y="60674"/>
                    <a:pt x="156603" y="65246"/>
                    <a:pt x="125551" y="64770"/>
                  </a:cubicBezTo>
                  <a:cubicBezTo>
                    <a:pt x="123932" y="64770"/>
                    <a:pt x="122408" y="64770"/>
                    <a:pt x="120789" y="64770"/>
                  </a:cubicBezTo>
                  <a:cubicBezTo>
                    <a:pt x="119170" y="64770"/>
                    <a:pt x="117646" y="64770"/>
                    <a:pt x="116122" y="64865"/>
                  </a:cubicBezTo>
                  <a:cubicBezTo>
                    <a:pt x="112978" y="64961"/>
                    <a:pt x="109930" y="65056"/>
                    <a:pt x="106882" y="65246"/>
                  </a:cubicBezTo>
                  <a:cubicBezTo>
                    <a:pt x="103834" y="65437"/>
                    <a:pt x="100882" y="65532"/>
                    <a:pt x="97834" y="65723"/>
                  </a:cubicBezTo>
                  <a:cubicBezTo>
                    <a:pt x="94119" y="65913"/>
                    <a:pt x="90404" y="66008"/>
                    <a:pt x="86689" y="66008"/>
                  </a:cubicBezTo>
                  <a:cubicBezTo>
                    <a:pt x="85927" y="66008"/>
                    <a:pt x="85261" y="66008"/>
                    <a:pt x="84499" y="66008"/>
                  </a:cubicBezTo>
                  <a:cubicBezTo>
                    <a:pt x="74212" y="65913"/>
                    <a:pt x="63925" y="64865"/>
                    <a:pt x="53257" y="61150"/>
                  </a:cubicBezTo>
                  <a:cubicBezTo>
                    <a:pt x="35921" y="55245"/>
                    <a:pt x="18109" y="48101"/>
                    <a:pt x="1822" y="38386"/>
                  </a:cubicBezTo>
                  <a:cubicBezTo>
                    <a:pt x="-1703" y="48101"/>
                    <a:pt x="-179" y="59627"/>
                    <a:pt x="6965" y="68104"/>
                  </a:cubicBezTo>
                  <a:cubicBezTo>
                    <a:pt x="16776" y="79629"/>
                    <a:pt x="72211" y="109728"/>
                    <a:pt x="179653" y="104870"/>
                  </a:cubicBezTo>
                  <a:cubicBezTo>
                    <a:pt x="260616" y="101155"/>
                    <a:pt x="350818" y="84392"/>
                    <a:pt x="379107" y="80105"/>
                  </a:cubicBezTo>
                  <a:cubicBezTo>
                    <a:pt x="425875" y="72962"/>
                    <a:pt x="473214" y="69723"/>
                    <a:pt x="520458" y="71247"/>
                  </a:cubicBezTo>
                  <a:cubicBezTo>
                    <a:pt x="516172" y="62008"/>
                    <a:pt x="512266" y="52673"/>
                    <a:pt x="508647" y="42958"/>
                  </a:cubicBezTo>
                  <a:cubicBezTo>
                    <a:pt x="503218" y="28766"/>
                    <a:pt x="498836" y="14573"/>
                    <a:pt x="495693" y="0"/>
                  </a:cubicBezTo>
                  <a:close/>
                </a:path>
              </a:pathLst>
            </a:custGeom>
            <a:solidFill>
              <a:srgbClr val="E584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20" name="Freeform: Shape 1219">
              <a:extLst>
                <a:ext uri="{FF2B5EF4-FFF2-40B4-BE49-F238E27FC236}">
                  <a16:creationId xmlns:a16="http://schemas.microsoft.com/office/drawing/2014/main" id="{C321B57A-CA41-42E3-9499-874FD1DC2B8B}"/>
                </a:ext>
              </a:extLst>
            </p:cNvPr>
            <p:cNvSpPr/>
            <p:nvPr/>
          </p:nvSpPr>
          <p:spPr>
            <a:xfrm>
              <a:off x="5632894" y="4288725"/>
              <a:ext cx="22002" cy="6381"/>
            </a:xfrm>
            <a:custGeom>
              <a:avLst/>
              <a:gdLst>
                <a:gd name="connsiteX0" fmla="*/ 0 w 22002"/>
                <a:gd name="connsiteY0" fmla="*/ 0 h 6381"/>
                <a:gd name="connsiteX1" fmla="*/ 22003 w 22002"/>
                <a:gd name="connsiteY1" fmla="*/ 6382 h 6381"/>
                <a:gd name="connsiteX2" fmla="*/ 18193 w 22002"/>
                <a:gd name="connsiteY2" fmla="*/ 5144 h 6381"/>
                <a:gd name="connsiteX3" fmla="*/ 17812 w 22002"/>
                <a:gd name="connsiteY3" fmla="*/ 4858 h 6381"/>
                <a:gd name="connsiteX4" fmla="*/ 10573 w 22002"/>
                <a:gd name="connsiteY4" fmla="*/ 2762 h 6381"/>
                <a:gd name="connsiteX5" fmla="*/ 0 w 22002"/>
                <a:gd name="connsiteY5" fmla="*/ 0 h 6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002" h="6381">
                  <a:moveTo>
                    <a:pt x="0" y="0"/>
                  </a:moveTo>
                  <a:cubicBezTo>
                    <a:pt x="7144" y="2667"/>
                    <a:pt x="14478" y="4763"/>
                    <a:pt x="22003" y="6382"/>
                  </a:cubicBezTo>
                  <a:cubicBezTo>
                    <a:pt x="20765" y="6001"/>
                    <a:pt x="19431" y="5525"/>
                    <a:pt x="18193" y="5144"/>
                  </a:cubicBezTo>
                  <a:cubicBezTo>
                    <a:pt x="18097" y="5048"/>
                    <a:pt x="17907" y="4953"/>
                    <a:pt x="17812" y="4858"/>
                  </a:cubicBezTo>
                  <a:cubicBezTo>
                    <a:pt x="15430" y="4191"/>
                    <a:pt x="13049" y="3524"/>
                    <a:pt x="10573" y="2762"/>
                  </a:cubicBezTo>
                  <a:cubicBezTo>
                    <a:pt x="7144" y="1810"/>
                    <a:pt x="3524" y="953"/>
                    <a:pt x="0" y="0"/>
                  </a:cubicBezTo>
                  <a:close/>
                </a:path>
              </a:pathLst>
            </a:custGeom>
            <a:solidFill>
              <a:srgbClr val="EF977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21" name="Freeform: Shape 1220">
              <a:extLst>
                <a:ext uri="{FF2B5EF4-FFF2-40B4-BE49-F238E27FC236}">
                  <a16:creationId xmlns:a16="http://schemas.microsoft.com/office/drawing/2014/main" id="{6A335BC1-C53F-4368-8630-5014857A9E33}"/>
                </a:ext>
              </a:extLst>
            </p:cNvPr>
            <p:cNvSpPr/>
            <p:nvPr/>
          </p:nvSpPr>
          <p:spPr>
            <a:xfrm>
              <a:off x="6437185" y="2746914"/>
              <a:ext cx="9620" cy="13620"/>
            </a:xfrm>
            <a:custGeom>
              <a:avLst/>
              <a:gdLst>
                <a:gd name="connsiteX0" fmla="*/ 4858 w 9620"/>
                <a:gd name="connsiteY0" fmla="*/ 5239 h 13620"/>
                <a:gd name="connsiteX1" fmla="*/ 0 w 9620"/>
                <a:gd name="connsiteY1" fmla="*/ 13621 h 13620"/>
                <a:gd name="connsiteX2" fmla="*/ 9620 w 9620"/>
                <a:gd name="connsiteY2" fmla="*/ 0 h 13620"/>
                <a:gd name="connsiteX3" fmla="*/ 4858 w 9620"/>
                <a:gd name="connsiteY3" fmla="*/ 5239 h 13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620" h="13620">
                  <a:moveTo>
                    <a:pt x="4858" y="5239"/>
                  </a:moveTo>
                  <a:cubicBezTo>
                    <a:pt x="3048" y="7906"/>
                    <a:pt x="1429" y="10668"/>
                    <a:pt x="0" y="13621"/>
                  </a:cubicBezTo>
                  <a:cubicBezTo>
                    <a:pt x="2953" y="8858"/>
                    <a:pt x="6191" y="4286"/>
                    <a:pt x="9620" y="0"/>
                  </a:cubicBezTo>
                  <a:cubicBezTo>
                    <a:pt x="7810" y="1429"/>
                    <a:pt x="6191" y="3143"/>
                    <a:pt x="4858" y="5239"/>
                  </a:cubicBezTo>
                  <a:close/>
                </a:path>
              </a:pathLst>
            </a:custGeom>
            <a:solidFill>
              <a:srgbClr val="EF977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22" name="Freeform: Shape 1221">
              <a:extLst>
                <a:ext uri="{FF2B5EF4-FFF2-40B4-BE49-F238E27FC236}">
                  <a16:creationId xmlns:a16="http://schemas.microsoft.com/office/drawing/2014/main" id="{48F8C12E-A1DC-4B05-8AFF-543EAF7D2FB1}"/>
                </a:ext>
              </a:extLst>
            </p:cNvPr>
            <p:cNvSpPr/>
            <p:nvPr/>
          </p:nvSpPr>
          <p:spPr>
            <a:xfrm>
              <a:off x="6403543" y="2713672"/>
              <a:ext cx="69520" cy="147065"/>
            </a:xfrm>
            <a:custGeom>
              <a:avLst/>
              <a:gdLst>
                <a:gd name="connsiteX0" fmla="*/ 59454 w 69520"/>
                <a:gd name="connsiteY0" fmla="*/ 5715 h 147065"/>
                <a:gd name="connsiteX1" fmla="*/ 58216 w 69520"/>
                <a:gd name="connsiteY1" fmla="*/ 6286 h 147065"/>
                <a:gd name="connsiteX2" fmla="*/ 53072 w 69520"/>
                <a:gd name="connsiteY2" fmla="*/ 8287 h 147065"/>
                <a:gd name="connsiteX3" fmla="*/ 49167 w 69520"/>
                <a:gd name="connsiteY3" fmla="*/ 9811 h 147065"/>
                <a:gd name="connsiteX4" fmla="*/ 41547 w 69520"/>
                <a:gd name="connsiteY4" fmla="*/ 13525 h 147065"/>
                <a:gd name="connsiteX5" fmla="*/ 29069 w 69520"/>
                <a:gd name="connsiteY5" fmla="*/ 23813 h 147065"/>
                <a:gd name="connsiteX6" fmla="*/ 25640 w 69520"/>
                <a:gd name="connsiteY6" fmla="*/ 28003 h 147065"/>
                <a:gd name="connsiteX7" fmla="*/ 18687 w 69520"/>
                <a:gd name="connsiteY7" fmla="*/ 40100 h 147065"/>
                <a:gd name="connsiteX8" fmla="*/ 14020 w 69520"/>
                <a:gd name="connsiteY8" fmla="*/ 51816 h 147065"/>
                <a:gd name="connsiteX9" fmla="*/ 5542 w 69520"/>
                <a:gd name="connsiteY9" fmla="*/ 82391 h 147065"/>
                <a:gd name="connsiteX10" fmla="*/ 4209 w 69520"/>
                <a:gd name="connsiteY10" fmla="*/ 88582 h 147065"/>
                <a:gd name="connsiteX11" fmla="*/ 3542 w 69520"/>
                <a:gd name="connsiteY11" fmla="*/ 92012 h 147065"/>
                <a:gd name="connsiteX12" fmla="*/ 2304 w 69520"/>
                <a:gd name="connsiteY12" fmla="*/ 98869 h 147065"/>
                <a:gd name="connsiteX13" fmla="*/ 1732 w 69520"/>
                <a:gd name="connsiteY13" fmla="*/ 102298 h 147065"/>
                <a:gd name="connsiteX14" fmla="*/ 875 w 69520"/>
                <a:gd name="connsiteY14" fmla="*/ 109252 h 147065"/>
                <a:gd name="connsiteX15" fmla="*/ 18 w 69520"/>
                <a:gd name="connsiteY15" fmla="*/ 126587 h 147065"/>
                <a:gd name="connsiteX16" fmla="*/ 1828 w 69520"/>
                <a:gd name="connsiteY16" fmla="*/ 143827 h 147065"/>
                <a:gd name="connsiteX17" fmla="*/ 1828 w 69520"/>
                <a:gd name="connsiteY17" fmla="*/ 143827 h 147065"/>
                <a:gd name="connsiteX18" fmla="*/ 2113 w 69520"/>
                <a:gd name="connsiteY18" fmla="*/ 144685 h 147065"/>
                <a:gd name="connsiteX19" fmla="*/ 2209 w 69520"/>
                <a:gd name="connsiteY19" fmla="*/ 144875 h 147065"/>
                <a:gd name="connsiteX20" fmla="*/ 2590 w 69520"/>
                <a:gd name="connsiteY20" fmla="*/ 145447 h 147065"/>
                <a:gd name="connsiteX21" fmla="*/ 2685 w 69520"/>
                <a:gd name="connsiteY21" fmla="*/ 145637 h 147065"/>
                <a:gd name="connsiteX22" fmla="*/ 3256 w 69520"/>
                <a:gd name="connsiteY22" fmla="*/ 146209 h 147065"/>
                <a:gd name="connsiteX23" fmla="*/ 3352 w 69520"/>
                <a:gd name="connsiteY23" fmla="*/ 146304 h 147065"/>
                <a:gd name="connsiteX24" fmla="*/ 3923 w 69520"/>
                <a:gd name="connsiteY24" fmla="*/ 146685 h 147065"/>
                <a:gd name="connsiteX25" fmla="*/ 4114 w 69520"/>
                <a:gd name="connsiteY25" fmla="*/ 146780 h 147065"/>
                <a:gd name="connsiteX26" fmla="*/ 4780 w 69520"/>
                <a:gd name="connsiteY26" fmla="*/ 146971 h 147065"/>
                <a:gd name="connsiteX27" fmla="*/ 4876 w 69520"/>
                <a:gd name="connsiteY27" fmla="*/ 146971 h 147065"/>
                <a:gd name="connsiteX28" fmla="*/ 5733 w 69520"/>
                <a:gd name="connsiteY28" fmla="*/ 147066 h 147065"/>
                <a:gd name="connsiteX29" fmla="*/ 5923 w 69520"/>
                <a:gd name="connsiteY29" fmla="*/ 147066 h 147065"/>
                <a:gd name="connsiteX30" fmla="*/ 6590 w 69520"/>
                <a:gd name="connsiteY30" fmla="*/ 147066 h 147065"/>
                <a:gd name="connsiteX31" fmla="*/ 6781 w 69520"/>
                <a:gd name="connsiteY31" fmla="*/ 147066 h 147065"/>
                <a:gd name="connsiteX32" fmla="*/ 7638 w 69520"/>
                <a:gd name="connsiteY32" fmla="*/ 146875 h 147065"/>
                <a:gd name="connsiteX33" fmla="*/ 8400 w 69520"/>
                <a:gd name="connsiteY33" fmla="*/ 146590 h 147065"/>
                <a:gd name="connsiteX34" fmla="*/ 8590 w 69520"/>
                <a:gd name="connsiteY34" fmla="*/ 146494 h 147065"/>
                <a:gd name="connsiteX35" fmla="*/ 9067 w 69520"/>
                <a:gd name="connsiteY35" fmla="*/ 146209 h 147065"/>
                <a:gd name="connsiteX36" fmla="*/ 9257 w 69520"/>
                <a:gd name="connsiteY36" fmla="*/ 146018 h 147065"/>
                <a:gd name="connsiteX37" fmla="*/ 9638 w 69520"/>
                <a:gd name="connsiteY37" fmla="*/ 145637 h 147065"/>
                <a:gd name="connsiteX38" fmla="*/ 9829 w 69520"/>
                <a:gd name="connsiteY38" fmla="*/ 145447 h 147065"/>
                <a:gd name="connsiteX39" fmla="*/ 10305 w 69520"/>
                <a:gd name="connsiteY39" fmla="*/ 144780 h 147065"/>
                <a:gd name="connsiteX40" fmla="*/ 11067 w 69520"/>
                <a:gd name="connsiteY40" fmla="*/ 143542 h 147065"/>
                <a:gd name="connsiteX41" fmla="*/ 11257 w 69520"/>
                <a:gd name="connsiteY41" fmla="*/ 143161 h 147065"/>
                <a:gd name="connsiteX42" fmla="*/ 9067 w 69520"/>
                <a:gd name="connsiteY42" fmla="*/ 145066 h 147065"/>
                <a:gd name="connsiteX43" fmla="*/ 6400 w 69520"/>
                <a:gd name="connsiteY43" fmla="*/ 146875 h 147065"/>
                <a:gd name="connsiteX44" fmla="*/ 12591 w 69520"/>
                <a:gd name="connsiteY44" fmla="*/ 96869 h 147065"/>
                <a:gd name="connsiteX45" fmla="*/ 33451 w 69520"/>
                <a:gd name="connsiteY45" fmla="*/ 46863 h 147065"/>
                <a:gd name="connsiteX46" fmla="*/ 38308 w 69520"/>
                <a:gd name="connsiteY46" fmla="*/ 38481 h 147065"/>
                <a:gd name="connsiteX47" fmla="*/ 42976 w 69520"/>
                <a:gd name="connsiteY47" fmla="*/ 33147 h 147065"/>
                <a:gd name="connsiteX48" fmla="*/ 66502 w 69520"/>
                <a:gd name="connsiteY48" fmla="*/ 9525 h 147065"/>
                <a:gd name="connsiteX49" fmla="*/ 68407 w 69520"/>
                <a:gd name="connsiteY49" fmla="*/ 0 h 147065"/>
                <a:gd name="connsiteX50" fmla="*/ 61740 w 69520"/>
                <a:gd name="connsiteY50" fmla="*/ 4572 h 147065"/>
                <a:gd name="connsiteX51" fmla="*/ 59454 w 69520"/>
                <a:gd name="connsiteY51" fmla="*/ 5715 h 147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69520" h="147065">
                  <a:moveTo>
                    <a:pt x="59454" y="5715"/>
                  </a:moveTo>
                  <a:cubicBezTo>
                    <a:pt x="59073" y="5905"/>
                    <a:pt x="58597" y="6096"/>
                    <a:pt x="58216" y="6286"/>
                  </a:cubicBezTo>
                  <a:cubicBezTo>
                    <a:pt x="56501" y="6953"/>
                    <a:pt x="54787" y="7620"/>
                    <a:pt x="53072" y="8287"/>
                  </a:cubicBezTo>
                  <a:cubicBezTo>
                    <a:pt x="51739" y="8763"/>
                    <a:pt x="50500" y="9239"/>
                    <a:pt x="49167" y="9811"/>
                  </a:cubicBezTo>
                  <a:cubicBezTo>
                    <a:pt x="46500" y="10858"/>
                    <a:pt x="43928" y="12192"/>
                    <a:pt x="41547" y="13525"/>
                  </a:cubicBezTo>
                  <a:cubicBezTo>
                    <a:pt x="36784" y="16383"/>
                    <a:pt x="32593" y="19717"/>
                    <a:pt x="29069" y="23813"/>
                  </a:cubicBezTo>
                  <a:cubicBezTo>
                    <a:pt x="27831" y="25146"/>
                    <a:pt x="26783" y="26575"/>
                    <a:pt x="25640" y="28003"/>
                  </a:cubicBezTo>
                  <a:cubicBezTo>
                    <a:pt x="22973" y="31623"/>
                    <a:pt x="20687" y="35719"/>
                    <a:pt x="18687" y="40100"/>
                  </a:cubicBezTo>
                  <a:cubicBezTo>
                    <a:pt x="16972" y="43910"/>
                    <a:pt x="15448" y="47815"/>
                    <a:pt x="14020" y="51816"/>
                  </a:cubicBezTo>
                  <a:cubicBezTo>
                    <a:pt x="10495" y="61817"/>
                    <a:pt x="7828" y="72104"/>
                    <a:pt x="5542" y="82391"/>
                  </a:cubicBezTo>
                  <a:cubicBezTo>
                    <a:pt x="5066" y="84487"/>
                    <a:pt x="4685" y="86487"/>
                    <a:pt x="4209" y="88582"/>
                  </a:cubicBezTo>
                  <a:cubicBezTo>
                    <a:pt x="4018" y="89725"/>
                    <a:pt x="3733" y="90868"/>
                    <a:pt x="3542" y="92012"/>
                  </a:cubicBezTo>
                  <a:cubicBezTo>
                    <a:pt x="3066" y="94297"/>
                    <a:pt x="2685" y="96583"/>
                    <a:pt x="2304" y="98869"/>
                  </a:cubicBezTo>
                  <a:cubicBezTo>
                    <a:pt x="2113" y="100013"/>
                    <a:pt x="1923" y="101155"/>
                    <a:pt x="1732" y="102298"/>
                  </a:cubicBezTo>
                  <a:cubicBezTo>
                    <a:pt x="1351" y="104584"/>
                    <a:pt x="1066" y="106870"/>
                    <a:pt x="875" y="109252"/>
                  </a:cubicBezTo>
                  <a:cubicBezTo>
                    <a:pt x="208" y="115062"/>
                    <a:pt x="-77" y="120872"/>
                    <a:pt x="18" y="126587"/>
                  </a:cubicBezTo>
                  <a:cubicBezTo>
                    <a:pt x="113" y="132397"/>
                    <a:pt x="685" y="138113"/>
                    <a:pt x="1828" y="143827"/>
                  </a:cubicBezTo>
                  <a:lnTo>
                    <a:pt x="1828" y="143827"/>
                  </a:lnTo>
                  <a:cubicBezTo>
                    <a:pt x="1923" y="144113"/>
                    <a:pt x="2018" y="144399"/>
                    <a:pt x="2113" y="144685"/>
                  </a:cubicBezTo>
                  <a:cubicBezTo>
                    <a:pt x="2113" y="144780"/>
                    <a:pt x="2209" y="144875"/>
                    <a:pt x="2209" y="144875"/>
                  </a:cubicBezTo>
                  <a:cubicBezTo>
                    <a:pt x="2304" y="145066"/>
                    <a:pt x="2399" y="145256"/>
                    <a:pt x="2590" y="145447"/>
                  </a:cubicBezTo>
                  <a:cubicBezTo>
                    <a:pt x="2590" y="145542"/>
                    <a:pt x="2685" y="145542"/>
                    <a:pt x="2685" y="145637"/>
                  </a:cubicBezTo>
                  <a:cubicBezTo>
                    <a:pt x="2875" y="145828"/>
                    <a:pt x="3066" y="146018"/>
                    <a:pt x="3256" y="146209"/>
                  </a:cubicBezTo>
                  <a:cubicBezTo>
                    <a:pt x="3256" y="146209"/>
                    <a:pt x="3352" y="146209"/>
                    <a:pt x="3352" y="146304"/>
                  </a:cubicBezTo>
                  <a:cubicBezTo>
                    <a:pt x="3542" y="146399"/>
                    <a:pt x="3733" y="146590"/>
                    <a:pt x="3923" y="146685"/>
                  </a:cubicBezTo>
                  <a:cubicBezTo>
                    <a:pt x="4018" y="146685"/>
                    <a:pt x="4018" y="146780"/>
                    <a:pt x="4114" y="146780"/>
                  </a:cubicBezTo>
                  <a:cubicBezTo>
                    <a:pt x="4304" y="146875"/>
                    <a:pt x="4495" y="146971"/>
                    <a:pt x="4780" y="146971"/>
                  </a:cubicBezTo>
                  <a:cubicBezTo>
                    <a:pt x="4780" y="146971"/>
                    <a:pt x="4876" y="146971"/>
                    <a:pt x="4876" y="146971"/>
                  </a:cubicBezTo>
                  <a:cubicBezTo>
                    <a:pt x="5161" y="147066"/>
                    <a:pt x="5447" y="147066"/>
                    <a:pt x="5733" y="147066"/>
                  </a:cubicBezTo>
                  <a:cubicBezTo>
                    <a:pt x="5828" y="147066"/>
                    <a:pt x="5828" y="147066"/>
                    <a:pt x="5923" y="147066"/>
                  </a:cubicBezTo>
                  <a:cubicBezTo>
                    <a:pt x="6114" y="147066"/>
                    <a:pt x="6400" y="147066"/>
                    <a:pt x="6590" y="147066"/>
                  </a:cubicBezTo>
                  <a:cubicBezTo>
                    <a:pt x="6685" y="147066"/>
                    <a:pt x="6685" y="147066"/>
                    <a:pt x="6781" y="147066"/>
                  </a:cubicBezTo>
                  <a:cubicBezTo>
                    <a:pt x="7066" y="147066"/>
                    <a:pt x="7352" y="146971"/>
                    <a:pt x="7638" y="146875"/>
                  </a:cubicBezTo>
                  <a:cubicBezTo>
                    <a:pt x="7924" y="146780"/>
                    <a:pt x="8114" y="146685"/>
                    <a:pt x="8400" y="146590"/>
                  </a:cubicBezTo>
                  <a:cubicBezTo>
                    <a:pt x="8495" y="146590"/>
                    <a:pt x="8495" y="146494"/>
                    <a:pt x="8590" y="146494"/>
                  </a:cubicBezTo>
                  <a:cubicBezTo>
                    <a:pt x="8781" y="146399"/>
                    <a:pt x="8971" y="146304"/>
                    <a:pt x="9067" y="146209"/>
                  </a:cubicBezTo>
                  <a:cubicBezTo>
                    <a:pt x="9162" y="146209"/>
                    <a:pt x="9162" y="146114"/>
                    <a:pt x="9257" y="146018"/>
                  </a:cubicBezTo>
                  <a:cubicBezTo>
                    <a:pt x="9448" y="145923"/>
                    <a:pt x="9543" y="145828"/>
                    <a:pt x="9638" y="145637"/>
                  </a:cubicBezTo>
                  <a:cubicBezTo>
                    <a:pt x="9733" y="145542"/>
                    <a:pt x="9733" y="145542"/>
                    <a:pt x="9829" y="145447"/>
                  </a:cubicBezTo>
                  <a:cubicBezTo>
                    <a:pt x="10019" y="145256"/>
                    <a:pt x="10210" y="145066"/>
                    <a:pt x="10305" y="144780"/>
                  </a:cubicBezTo>
                  <a:cubicBezTo>
                    <a:pt x="10591" y="144304"/>
                    <a:pt x="10781" y="143923"/>
                    <a:pt x="11067" y="143542"/>
                  </a:cubicBezTo>
                  <a:cubicBezTo>
                    <a:pt x="11162" y="143446"/>
                    <a:pt x="11257" y="143256"/>
                    <a:pt x="11257" y="143161"/>
                  </a:cubicBezTo>
                  <a:cubicBezTo>
                    <a:pt x="10591" y="143827"/>
                    <a:pt x="9829" y="144494"/>
                    <a:pt x="9067" y="145066"/>
                  </a:cubicBezTo>
                  <a:cubicBezTo>
                    <a:pt x="8686" y="145351"/>
                    <a:pt x="7638" y="146018"/>
                    <a:pt x="6400" y="146875"/>
                  </a:cubicBezTo>
                  <a:cubicBezTo>
                    <a:pt x="6971" y="130016"/>
                    <a:pt x="8686" y="113252"/>
                    <a:pt x="12591" y="96869"/>
                  </a:cubicBezTo>
                  <a:cubicBezTo>
                    <a:pt x="16782" y="79343"/>
                    <a:pt x="23830" y="62293"/>
                    <a:pt x="33451" y="46863"/>
                  </a:cubicBezTo>
                  <a:cubicBezTo>
                    <a:pt x="34879" y="44005"/>
                    <a:pt x="36499" y="41148"/>
                    <a:pt x="38308" y="38481"/>
                  </a:cubicBezTo>
                  <a:cubicBezTo>
                    <a:pt x="39737" y="36385"/>
                    <a:pt x="41356" y="34671"/>
                    <a:pt x="42976" y="33147"/>
                  </a:cubicBezTo>
                  <a:cubicBezTo>
                    <a:pt x="49834" y="24384"/>
                    <a:pt x="57739" y="16383"/>
                    <a:pt x="66502" y="9525"/>
                  </a:cubicBezTo>
                  <a:cubicBezTo>
                    <a:pt x="70122" y="6667"/>
                    <a:pt x="70122" y="3048"/>
                    <a:pt x="68407" y="0"/>
                  </a:cubicBezTo>
                  <a:cubicBezTo>
                    <a:pt x="66407" y="1905"/>
                    <a:pt x="64121" y="3334"/>
                    <a:pt x="61740" y="4572"/>
                  </a:cubicBezTo>
                  <a:cubicBezTo>
                    <a:pt x="61073" y="4953"/>
                    <a:pt x="60216" y="5334"/>
                    <a:pt x="59454" y="5715"/>
                  </a:cubicBezTo>
                  <a:close/>
                </a:path>
              </a:pathLst>
            </a:custGeom>
            <a:solidFill>
              <a:srgbClr val="E584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23" name="Freeform: Shape 1222">
              <a:extLst>
                <a:ext uri="{FF2B5EF4-FFF2-40B4-BE49-F238E27FC236}">
                  <a16:creationId xmlns:a16="http://schemas.microsoft.com/office/drawing/2014/main" id="{4C6C7E22-42D6-440B-8DD5-3C34DC6CDE56}"/>
                </a:ext>
              </a:extLst>
            </p:cNvPr>
            <p:cNvSpPr/>
            <p:nvPr/>
          </p:nvSpPr>
          <p:spPr>
            <a:xfrm>
              <a:off x="6442519" y="2706600"/>
              <a:ext cx="2612" cy="1832"/>
            </a:xfrm>
            <a:custGeom>
              <a:avLst/>
              <a:gdLst>
                <a:gd name="connsiteX0" fmla="*/ 2572 w 2612"/>
                <a:gd name="connsiteY0" fmla="*/ 118 h 1832"/>
                <a:gd name="connsiteX1" fmla="*/ 0 w 2612"/>
                <a:gd name="connsiteY1" fmla="*/ 1832 h 1832"/>
                <a:gd name="connsiteX2" fmla="*/ 2572 w 2612"/>
                <a:gd name="connsiteY2" fmla="*/ 118 h 1832"/>
                <a:gd name="connsiteX3" fmla="*/ 2572 w 2612"/>
                <a:gd name="connsiteY3" fmla="*/ 118 h 1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12" h="1832">
                  <a:moveTo>
                    <a:pt x="2572" y="118"/>
                  </a:moveTo>
                  <a:cubicBezTo>
                    <a:pt x="2857" y="-358"/>
                    <a:pt x="1619" y="689"/>
                    <a:pt x="0" y="1832"/>
                  </a:cubicBezTo>
                  <a:cubicBezTo>
                    <a:pt x="857" y="1261"/>
                    <a:pt x="1714" y="689"/>
                    <a:pt x="2572" y="118"/>
                  </a:cubicBezTo>
                  <a:lnTo>
                    <a:pt x="2572" y="118"/>
                  </a:lnTo>
                  <a:close/>
                </a:path>
              </a:pathLst>
            </a:custGeom>
            <a:solidFill>
              <a:srgbClr val="E584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24" name="Freeform: Shape 1223">
              <a:extLst>
                <a:ext uri="{FF2B5EF4-FFF2-40B4-BE49-F238E27FC236}">
                  <a16:creationId xmlns:a16="http://schemas.microsoft.com/office/drawing/2014/main" id="{54CF76B8-E996-46F3-A5C1-A8DDD90AB841}"/>
                </a:ext>
              </a:extLst>
            </p:cNvPr>
            <p:cNvSpPr/>
            <p:nvPr/>
          </p:nvSpPr>
          <p:spPr>
            <a:xfrm>
              <a:off x="6374986" y="2670333"/>
              <a:ext cx="82019" cy="153352"/>
            </a:xfrm>
            <a:custGeom>
              <a:avLst/>
              <a:gdLst>
                <a:gd name="connsiteX0" fmla="*/ 75057 w 82019"/>
                <a:gd name="connsiteY0" fmla="*/ 9525 h 153352"/>
                <a:gd name="connsiteX1" fmla="*/ 70771 w 82019"/>
                <a:gd name="connsiteY1" fmla="*/ 15526 h 153352"/>
                <a:gd name="connsiteX2" fmla="*/ 69056 w 82019"/>
                <a:gd name="connsiteY2" fmla="*/ 17335 h 153352"/>
                <a:gd name="connsiteX3" fmla="*/ 64294 w 82019"/>
                <a:gd name="connsiteY3" fmla="*/ 21622 h 153352"/>
                <a:gd name="connsiteX4" fmla="*/ 61912 w 82019"/>
                <a:gd name="connsiteY4" fmla="*/ 23622 h 153352"/>
                <a:gd name="connsiteX5" fmla="*/ 56960 w 82019"/>
                <a:gd name="connsiteY5" fmla="*/ 27527 h 153352"/>
                <a:gd name="connsiteX6" fmla="*/ 29813 w 82019"/>
                <a:gd name="connsiteY6" fmla="*/ 49435 h 153352"/>
                <a:gd name="connsiteX7" fmla="*/ 27527 w 82019"/>
                <a:gd name="connsiteY7" fmla="*/ 51911 h 153352"/>
                <a:gd name="connsiteX8" fmla="*/ 25336 w 82019"/>
                <a:gd name="connsiteY8" fmla="*/ 54674 h 153352"/>
                <a:gd name="connsiteX9" fmla="*/ 23241 w 82019"/>
                <a:gd name="connsiteY9" fmla="*/ 57626 h 153352"/>
                <a:gd name="connsiteX10" fmla="*/ 22289 w 82019"/>
                <a:gd name="connsiteY10" fmla="*/ 59246 h 153352"/>
                <a:gd name="connsiteX11" fmla="*/ 20383 w 82019"/>
                <a:gd name="connsiteY11" fmla="*/ 62579 h 153352"/>
                <a:gd name="connsiteX12" fmla="*/ 19431 w 82019"/>
                <a:gd name="connsiteY12" fmla="*/ 64294 h 153352"/>
                <a:gd name="connsiteX13" fmla="*/ 17716 w 82019"/>
                <a:gd name="connsiteY13" fmla="*/ 67818 h 153352"/>
                <a:gd name="connsiteX14" fmla="*/ 16859 w 82019"/>
                <a:gd name="connsiteY14" fmla="*/ 69628 h 153352"/>
                <a:gd name="connsiteX15" fmla="*/ 15240 w 82019"/>
                <a:gd name="connsiteY15" fmla="*/ 73438 h 153352"/>
                <a:gd name="connsiteX16" fmla="*/ 14478 w 82019"/>
                <a:gd name="connsiteY16" fmla="*/ 75343 h 153352"/>
                <a:gd name="connsiteX17" fmla="*/ 13049 w 82019"/>
                <a:gd name="connsiteY17" fmla="*/ 79343 h 153352"/>
                <a:gd name="connsiteX18" fmla="*/ 11716 w 82019"/>
                <a:gd name="connsiteY18" fmla="*/ 83344 h 153352"/>
                <a:gd name="connsiteX19" fmla="*/ 11049 w 82019"/>
                <a:gd name="connsiteY19" fmla="*/ 85344 h 153352"/>
                <a:gd name="connsiteX20" fmla="*/ 8191 w 82019"/>
                <a:gd name="connsiteY20" fmla="*/ 95726 h 153352"/>
                <a:gd name="connsiteX21" fmla="*/ 6763 w 82019"/>
                <a:gd name="connsiteY21" fmla="*/ 102013 h 153352"/>
                <a:gd name="connsiteX22" fmla="*/ 5906 w 82019"/>
                <a:gd name="connsiteY22" fmla="*/ 106204 h 153352"/>
                <a:gd name="connsiteX23" fmla="*/ 3429 w 82019"/>
                <a:gd name="connsiteY23" fmla="*/ 120206 h 153352"/>
                <a:gd name="connsiteX24" fmla="*/ 2857 w 82019"/>
                <a:gd name="connsiteY24" fmla="*/ 124016 h 153352"/>
                <a:gd name="connsiteX25" fmla="*/ 2572 w 82019"/>
                <a:gd name="connsiteY25" fmla="*/ 125825 h 153352"/>
                <a:gd name="connsiteX26" fmla="*/ 2095 w 82019"/>
                <a:gd name="connsiteY26" fmla="*/ 129350 h 153352"/>
                <a:gd name="connsiteX27" fmla="*/ 762 w 82019"/>
                <a:gd name="connsiteY27" fmla="*/ 141732 h 153352"/>
                <a:gd name="connsiteX28" fmla="*/ 571 w 82019"/>
                <a:gd name="connsiteY28" fmla="*/ 144209 h 153352"/>
                <a:gd name="connsiteX29" fmla="*/ 0 w 82019"/>
                <a:gd name="connsiteY29" fmla="*/ 152591 h 153352"/>
                <a:gd name="connsiteX30" fmla="*/ 857 w 82019"/>
                <a:gd name="connsiteY30" fmla="*/ 153353 h 153352"/>
                <a:gd name="connsiteX31" fmla="*/ 2191 w 82019"/>
                <a:gd name="connsiteY31" fmla="*/ 147066 h 153352"/>
                <a:gd name="connsiteX32" fmla="*/ 2667 w 82019"/>
                <a:gd name="connsiteY32" fmla="*/ 144971 h 153352"/>
                <a:gd name="connsiteX33" fmla="*/ 4572 w 82019"/>
                <a:gd name="connsiteY33" fmla="*/ 137446 h 153352"/>
                <a:gd name="connsiteX34" fmla="*/ 7620 w 82019"/>
                <a:gd name="connsiteY34" fmla="*/ 126683 h 153352"/>
                <a:gd name="connsiteX35" fmla="*/ 8668 w 82019"/>
                <a:gd name="connsiteY35" fmla="*/ 123349 h 153352"/>
                <a:gd name="connsiteX36" fmla="*/ 12002 w 82019"/>
                <a:gd name="connsiteY36" fmla="*/ 112967 h 153352"/>
                <a:gd name="connsiteX37" fmla="*/ 14478 w 82019"/>
                <a:gd name="connsiteY37" fmla="*/ 105918 h 153352"/>
                <a:gd name="connsiteX38" fmla="*/ 35909 w 82019"/>
                <a:gd name="connsiteY38" fmla="*/ 67532 h 153352"/>
                <a:gd name="connsiteX39" fmla="*/ 35909 w 82019"/>
                <a:gd name="connsiteY39" fmla="*/ 67532 h 153352"/>
                <a:gd name="connsiteX40" fmla="*/ 74676 w 82019"/>
                <a:gd name="connsiteY40" fmla="*/ 22955 h 153352"/>
                <a:gd name="connsiteX41" fmla="*/ 80772 w 82019"/>
                <a:gd name="connsiteY41" fmla="*/ 4382 h 153352"/>
                <a:gd name="connsiteX42" fmla="*/ 77819 w 82019"/>
                <a:gd name="connsiteY42" fmla="*/ 0 h 153352"/>
                <a:gd name="connsiteX43" fmla="*/ 76867 w 82019"/>
                <a:gd name="connsiteY43" fmla="*/ 4858 h 153352"/>
                <a:gd name="connsiteX44" fmla="*/ 75057 w 82019"/>
                <a:gd name="connsiteY44" fmla="*/ 9525 h 153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82019" h="153352">
                  <a:moveTo>
                    <a:pt x="75057" y="9525"/>
                  </a:moveTo>
                  <a:cubicBezTo>
                    <a:pt x="73914" y="11716"/>
                    <a:pt x="72485" y="13716"/>
                    <a:pt x="70771" y="15526"/>
                  </a:cubicBezTo>
                  <a:cubicBezTo>
                    <a:pt x="70199" y="16097"/>
                    <a:pt x="69628" y="16764"/>
                    <a:pt x="69056" y="17335"/>
                  </a:cubicBezTo>
                  <a:cubicBezTo>
                    <a:pt x="67532" y="18860"/>
                    <a:pt x="65913" y="20288"/>
                    <a:pt x="64294" y="21622"/>
                  </a:cubicBezTo>
                  <a:cubicBezTo>
                    <a:pt x="63532" y="22289"/>
                    <a:pt x="62674" y="22955"/>
                    <a:pt x="61912" y="23622"/>
                  </a:cubicBezTo>
                  <a:cubicBezTo>
                    <a:pt x="60293" y="24956"/>
                    <a:pt x="58674" y="26289"/>
                    <a:pt x="56960" y="27527"/>
                  </a:cubicBezTo>
                  <a:cubicBezTo>
                    <a:pt x="47815" y="34481"/>
                    <a:pt x="38290" y="40862"/>
                    <a:pt x="29813" y="49435"/>
                  </a:cubicBezTo>
                  <a:cubicBezTo>
                    <a:pt x="29051" y="50197"/>
                    <a:pt x="28289" y="51054"/>
                    <a:pt x="27527" y="51911"/>
                  </a:cubicBezTo>
                  <a:cubicBezTo>
                    <a:pt x="26765" y="52769"/>
                    <a:pt x="26098" y="53721"/>
                    <a:pt x="25336" y="54674"/>
                  </a:cubicBezTo>
                  <a:cubicBezTo>
                    <a:pt x="24670" y="55626"/>
                    <a:pt x="23908" y="56674"/>
                    <a:pt x="23241" y="57626"/>
                  </a:cubicBezTo>
                  <a:cubicBezTo>
                    <a:pt x="22860" y="58103"/>
                    <a:pt x="22574" y="58674"/>
                    <a:pt x="22289" y="59246"/>
                  </a:cubicBezTo>
                  <a:cubicBezTo>
                    <a:pt x="21622" y="60293"/>
                    <a:pt x="21050" y="61436"/>
                    <a:pt x="20383" y="62579"/>
                  </a:cubicBezTo>
                  <a:cubicBezTo>
                    <a:pt x="20098" y="63151"/>
                    <a:pt x="19812" y="63722"/>
                    <a:pt x="19431" y="64294"/>
                  </a:cubicBezTo>
                  <a:cubicBezTo>
                    <a:pt x="18860" y="65437"/>
                    <a:pt x="18288" y="66675"/>
                    <a:pt x="17716" y="67818"/>
                  </a:cubicBezTo>
                  <a:cubicBezTo>
                    <a:pt x="17431" y="68390"/>
                    <a:pt x="17145" y="69056"/>
                    <a:pt x="16859" y="69628"/>
                  </a:cubicBezTo>
                  <a:cubicBezTo>
                    <a:pt x="16288" y="70866"/>
                    <a:pt x="15811" y="72104"/>
                    <a:pt x="15240" y="73438"/>
                  </a:cubicBezTo>
                  <a:cubicBezTo>
                    <a:pt x="14954" y="74105"/>
                    <a:pt x="14764" y="74771"/>
                    <a:pt x="14478" y="75343"/>
                  </a:cubicBezTo>
                  <a:cubicBezTo>
                    <a:pt x="14002" y="76676"/>
                    <a:pt x="13526" y="77915"/>
                    <a:pt x="13049" y="79343"/>
                  </a:cubicBezTo>
                  <a:cubicBezTo>
                    <a:pt x="12573" y="80677"/>
                    <a:pt x="12097" y="82010"/>
                    <a:pt x="11716" y="83344"/>
                  </a:cubicBezTo>
                  <a:cubicBezTo>
                    <a:pt x="11525" y="84011"/>
                    <a:pt x="11335" y="84677"/>
                    <a:pt x="11049" y="85344"/>
                  </a:cubicBezTo>
                  <a:cubicBezTo>
                    <a:pt x="10001" y="88773"/>
                    <a:pt x="9049" y="92202"/>
                    <a:pt x="8191" y="95726"/>
                  </a:cubicBezTo>
                  <a:cubicBezTo>
                    <a:pt x="7715" y="97822"/>
                    <a:pt x="7144" y="99917"/>
                    <a:pt x="6763" y="102013"/>
                  </a:cubicBezTo>
                  <a:cubicBezTo>
                    <a:pt x="6477" y="103442"/>
                    <a:pt x="6191" y="104775"/>
                    <a:pt x="5906" y="106204"/>
                  </a:cubicBezTo>
                  <a:cubicBezTo>
                    <a:pt x="4953" y="111062"/>
                    <a:pt x="4096" y="115729"/>
                    <a:pt x="3429" y="120206"/>
                  </a:cubicBezTo>
                  <a:cubicBezTo>
                    <a:pt x="3239" y="121444"/>
                    <a:pt x="3048" y="122777"/>
                    <a:pt x="2857" y="124016"/>
                  </a:cubicBezTo>
                  <a:cubicBezTo>
                    <a:pt x="2762" y="124682"/>
                    <a:pt x="2667" y="125254"/>
                    <a:pt x="2572" y="125825"/>
                  </a:cubicBezTo>
                  <a:cubicBezTo>
                    <a:pt x="2381" y="127064"/>
                    <a:pt x="2286" y="128207"/>
                    <a:pt x="2095" y="129350"/>
                  </a:cubicBezTo>
                  <a:cubicBezTo>
                    <a:pt x="1524" y="134017"/>
                    <a:pt x="1048" y="138208"/>
                    <a:pt x="762" y="141732"/>
                  </a:cubicBezTo>
                  <a:cubicBezTo>
                    <a:pt x="667" y="142589"/>
                    <a:pt x="571" y="143447"/>
                    <a:pt x="571" y="144209"/>
                  </a:cubicBezTo>
                  <a:cubicBezTo>
                    <a:pt x="190" y="148590"/>
                    <a:pt x="95" y="151543"/>
                    <a:pt x="0" y="152591"/>
                  </a:cubicBezTo>
                  <a:cubicBezTo>
                    <a:pt x="0" y="153067"/>
                    <a:pt x="476" y="153353"/>
                    <a:pt x="857" y="153353"/>
                  </a:cubicBezTo>
                  <a:cubicBezTo>
                    <a:pt x="952" y="152591"/>
                    <a:pt x="1429" y="150400"/>
                    <a:pt x="2191" y="147066"/>
                  </a:cubicBezTo>
                  <a:cubicBezTo>
                    <a:pt x="2381" y="146399"/>
                    <a:pt x="2477" y="145733"/>
                    <a:pt x="2667" y="144971"/>
                  </a:cubicBezTo>
                  <a:cubicBezTo>
                    <a:pt x="3239" y="142780"/>
                    <a:pt x="3905" y="140208"/>
                    <a:pt x="4572" y="137446"/>
                  </a:cubicBezTo>
                  <a:cubicBezTo>
                    <a:pt x="5429" y="134207"/>
                    <a:pt x="6477" y="130588"/>
                    <a:pt x="7620" y="126683"/>
                  </a:cubicBezTo>
                  <a:cubicBezTo>
                    <a:pt x="7906" y="125635"/>
                    <a:pt x="8287" y="124492"/>
                    <a:pt x="8668" y="123349"/>
                  </a:cubicBezTo>
                  <a:cubicBezTo>
                    <a:pt x="9715" y="120015"/>
                    <a:pt x="10858" y="116491"/>
                    <a:pt x="12002" y="112967"/>
                  </a:cubicBezTo>
                  <a:cubicBezTo>
                    <a:pt x="12764" y="110585"/>
                    <a:pt x="13621" y="108204"/>
                    <a:pt x="14478" y="105918"/>
                  </a:cubicBezTo>
                  <a:cubicBezTo>
                    <a:pt x="20383" y="90011"/>
                    <a:pt x="27718" y="74486"/>
                    <a:pt x="35909" y="67532"/>
                  </a:cubicBezTo>
                  <a:lnTo>
                    <a:pt x="35909" y="67532"/>
                  </a:lnTo>
                  <a:cubicBezTo>
                    <a:pt x="45339" y="50578"/>
                    <a:pt x="58102" y="35528"/>
                    <a:pt x="74676" y="22955"/>
                  </a:cubicBezTo>
                  <a:cubicBezTo>
                    <a:pt x="80581" y="18479"/>
                    <a:pt x="84011" y="11716"/>
                    <a:pt x="80772" y="4382"/>
                  </a:cubicBezTo>
                  <a:cubicBezTo>
                    <a:pt x="80010" y="2762"/>
                    <a:pt x="79057" y="1238"/>
                    <a:pt x="77819" y="0"/>
                  </a:cubicBezTo>
                  <a:cubicBezTo>
                    <a:pt x="77629" y="1715"/>
                    <a:pt x="77343" y="3334"/>
                    <a:pt x="76867" y="4858"/>
                  </a:cubicBezTo>
                  <a:cubicBezTo>
                    <a:pt x="76486" y="6572"/>
                    <a:pt x="75819" y="8096"/>
                    <a:pt x="75057" y="9525"/>
                  </a:cubicBezTo>
                  <a:close/>
                </a:path>
              </a:pathLst>
            </a:custGeom>
            <a:solidFill>
              <a:srgbClr val="E584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25" name="Freeform: Shape 1224">
              <a:extLst>
                <a:ext uri="{FF2B5EF4-FFF2-40B4-BE49-F238E27FC236}">
                  <a16:creationId xmlns:a16="http://schemas.microsoft.com/office/drawing/2014/main" id="{56CF4789-2041-4430-AFD4-524F0C652EFF}"/>
                </a:ext>
              </a:extLst>
            </p:cNvPr>
            <p:cNvSpPr/>
            <p:nvPr/>
          </p:nvSpPr>
          <p:spPr>
            <a:xfrm>
              <a:off x="6410991" y="2729769"/>
              <a:ext cx="8096" cy="8382"/>
            </a:xfrm>
            <a:custGeom>
              <a:avLst/>
              <a:gdLst>
                <a:gd name="connsiteX0" fmla="*/ 2476 w 8096"/>
                <a:gd name="connsiteY0" fmla="*/ 5810 h 8382"/>
                <a:gd name="connsiteX1" fmla="*/ 5810 w 8096"/>
                <a:gd name="connsiteY1" fmla="*/ 2381 h 8382"/>
                <a:gd name="connsiteX2" fmla="*/ 8096 w 8096"/>
                <a:gd name="connsiteY2" fmla="*/ 0 h 8382"/>
                <a:gd name="connsiteX3" fmla="*/ 0 w 8096"/>
                <a:gd name="connsiteY3" fmla="*/ 8382 h 8382"/>
                <a:gd name="connsiteX4" fmla="*/ 2476 w 8096"/>
                <a:gd name="connsiteY4" fmla="*/ 5810 h 83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096" h="8382">
                  <a:moveTo>
                    <a:pt x="2476" y="5810"/>
                  </a:moveTo>
                  <a:cubicBezTo>
                    <a:pt x="3429" y="4858"/>
                    <a:pt x="4572" y="3715"/>
                    <a:pt x="5810" y="2381"/>
                  </a:cubicBezTo>
                  <a:cubicBezTo>
                    <a:pt x="6572" y="1619"/>
                    <a:pt x="7334" y="762"/>
                    <a:pt x="8096" y="0"/>
                  </a:cubicBezTo>
                  <a:cubicBezTo>
                    <a:pt x="5239" y="2667"/>
                    <a:pt x="2572" y="5429"/>
                    <a:pt x="0" y="8382"/>
                  </a:cubicBezTo>
                  <a:cubicBezTo>
                    <a:pt x="95" y="8287"/>
                    <a:pt x="1048" y="7334"/>
                    <a:pt x="2476" y="5810"/>
                  </a:cubicBezTo>
                  <a:close/>
                </a:path>
              </a:pathLst>
            </a:custGeom>
            <a:solidFill>
              <a:srgbClr val="E584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26" name="Freeform: Shape 1225">
              <a:extLst>
                <a:ext uri="{FF2B5EF4-FFF2-40B4-BE49-F238E27FC236}">
                  <a16:creationId xmlns:a16="http://schemas.microsoft.com/office/drawing/2014/main" id="{CE510541-BD6B-41BD-A00B-51F0D3D39A6F}"/>
                </a:ext>
              </a:extLst>
            </p:cNvPr>
            <p:cNvSpPr/>
            <p:nvPr/>
          </p:nvSpPr>
          <p:spPr>
            <a:xfrm>
              <a:off x="6359556" y="2630614"/>
              <a:ext cx="77653" cy="154305"/>
            </a:xfrm>
            <a:custGeom>
              <a:avLst/>
              <a:gdLst>
                <a:gd name="connsiteX0" fmla="*/ 70199 w 77653"/>
                <a:gd name="connsiteY0" fmla="*/ 9525 h 154305"/>
                <a:gd name="connsiteX1" fmla="*/ 68390 w 77653"/>
                <a:gd name="connsiteY1" fmla="*/ 15907 h 154305"/>
                <a:gd name="connsiteX2" fmla="*/ 66770 w 77653"/>
                <a:gd name="connsiteY2" fmla="*/ 18383 h 154305"/>
                <a:gd name="connsiteX3" fmla="*/ 63532 w 77653"/>
                <a:gd name="connsiteY3" fmla="*/ 21526 h 154305"/>
                <a:gd name="connsiteX4" fmla="*/ 53816 w 77653"/>
                <a:gd name="connsiteY4" fmla="*/ 27242 h 154305"/>
                <a:gd name="connsiteX5" fmla="*/ 50768 w 77653"/>
                <a:gd name="connsiteY5" fmla="*/ 28861 h 154305"/>
                <a:gd name="connsiteX6" fmla="*/ 36290 w 77653"/>
                <a:gd name="connsiteY6" fmla="*/ 37624 h 154305"/>
                <a:gd name="connsiteX7" fmla="*/ 30956 w 77653"/>
                <a:gd name="connsiteY7" fmla="*/ 41910 h 154305"/>
                <a:gd name="connsiteX8" fmla="*/ 20574 w 77653"/>
                <a:gd name="connsiteY8" fmla="*/ 53149 h 154305"/>
                <a:gd name="connsiteX9" fmla="*/ 2286 w 77653"/>
                <a:gd name="connsiteY9" fmla="*/ 100965 h 154305"/>
                <a:gd name="connsiteX10" fmla="*/ 1048 w 77653"/>
                <a:gd name="connsiteY10" fmla="*/ 112204 h 154305"/>
                <a:gd name="connsiteX11" fmla="*/ 476 w 77653"/>
                <a:gd name="connsiteY11" fmla="*/ 119729 h 154305"/>
                <a:gd name="connsiteX12" fmla="*/ 0 w 77653"/>
                <a:gd name="connsiteY12" fmla="*/ 138589 h 154305"/>
                <a:gd name="connsiteX13" fmla="*/ 0 w 77653"/>
                <a:gd name="connsiteY13" fmla="*/ 146018 h 154305"/>
                <a:gd name="connsiteX14" fmla="*/ 0 w 77653"/>
                <a:gd name="connsiteY14" fmla="*/ 153352 h 154305"/>
                <a:gd name="connsiteX15" fmla="*/ 572 w 77653"/>
                <a:gd name="connsiteY15" fmla="*/ 154210 h 154305"/>
                <a:gd name="connsiteX16" fmla="*/ 952 w 77653"/>
                <a:gd name="connsiteY16" fmla="*/ 154305 h 154305"/>
                <a:gd name="connsiteX17" fmla="*/ 1333 w 77653"/>
                <a:gd name="connsiteY17" fmla="*/ 154210 h 154305"/>
                <a:gd name="connsiteX18" fmla="*/ 1905 w 77653"/>
                <a:gd name="connsiteY18" fmla="*/ 153352 h 154305"/>
                <a:gd name="connsiteX19" fmla="*/ 3429 w 77653"/>
                <a:gd name="connsiteY19" fmla="*/ 129540 h 154305"/>
                <a:gd name="connsiteX20" fmla="*/ 4763 w 77653"/>
                <a:gd name="connsiteY20" fmla="*/ 120205 h 154305"/>
                <a:gd name="connsiteX21" fmla="*/ 5620 w 77653"/>
                <a:gd name="connsiteY21" fmla="*/ 115538 h 154305"/>
                <a:gd name="connsiteX22" fmla="*/ 9239 w 77653"/>
                <a:gd name="connsiteY22" fmla="*/ 101918 h 154305"/>
                <a:gd name="connsiteX23" fmla="*/ 16478 w 77653"/>
                <a:gd name="connsiteY23" fmla="*/ 84296 h 154305"/>
                <a:gd name="connsiteX24" fmla="*/ 18764 w 77653"/>
                <a:gd name="connsiteY24" fmla="*/ 80010 h 154305"/>
                <a:gd name="connsiteX25" fmla="*/ 20765 w 77653"/>
                <a:gd name="connsiteY25" fmla="*/ 76676 h 154305"/>
                <a:gd name="connsiteX26" fmla="*/ 32195 w 77653"/>
                <a:gd name="connsiteY26" fmla="*/ 60865 h 154305"/>
                <a:gd name="connsiteX27" fmla="*/ 37624 w 77653"/>
                <a:gd name="connsiteY27" fmla="*/ 55245 h 154305"/>
                <a:gd name="connsiteX28" fmla="*/ 42672 w 77653"/>
                <a:gd name="connsiteY28" fmla="*/ 51340 h 154305"/>
                <a:gd name="connsiteX29" fmla="*/ 54674 w 77653"/>
                <a:gd name="connsiteY29" fmla="*/ 45053 h 154305"/>
                <a:gd name="connsiteX30" fmla="*/ 60960 w 77653"/>
                <a:gd name="connsiteY30" fmla="*/ 42386 h 154305"/>
                <a:gd name="connsiteX31" fmla="*/ 63055 w 77653"/>
                <a:gd name="connsiteY31" fmla="*/ 41529 h 154305"/>
                <a:gd name="connsiteX32" fmla="*/ 68961 w 77653"/>
                <a:gd name="connsiteY32" fmla="*/ 39052 h 154305"/>
                <a:gd name="connsiteX33" fmla="*/ 76771 w 77653"/>
                <a:gd name="connsiteY33" fmla="*/ 11430 h 154305"/>
                <a:gd name="connsiteX34" fmla="*/ 69342 w 77653"/>
                <a:gd name="connsiteY34" fmla="*/ 0 h 154305"/>
                <a:gd name="connsiteX35" fmla="*/ 70199 w 77653"/>
                <a:gd name="connsiteY35" fmla="*/ 4763 h 154305"/>
                <a:gd name="connsiteX36" fmla="*/ 70199 w 77653"/>
                <a:gd name="connsiteY36" fmla="*/ 9525 h 154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77653" h="154305">
                  <a:moveTo>
                    <a:pt x="70199" y="9525"/>
                  </a:moveTo>
                  <a:cubicBezTo>
                    <a:pt x="70009" y="12001"/>
                    <a:pt x="69342" y="14097"/>
                    <a:pt x="68390" y="15907"/>
                  </a:cubicBezTo>
                  <a:cubicBezTo>
                    <a:pt x="67913" y="16764"/>
                    <a:pt x="67342" y="17621"/>
                    <a:pt x="66770" y="18383"/>
                  </a:cubicBezTo>
                  <a:cubicBezTo>
                    <a:pt x="65818" y="19526"/>
                    <a:pt x="64770" y="20574"/>
                    <a:pt x="63532" y="21526"/>
                  </a:cubicBezTo>
                  <a:cubicBezTo>
                    <a:pt x="60770" y="23717"/>
                    <a:pt x="57341" y="25432"/>
                    <a:pt x="53816" y="27242"/>
                  </a:cubicBezTo>
                  <a:cubicBezTo>
                    <a:pt x="52769" y="27718"/>
                    <a:pt x="51816" y="28289"/>
                    <a:pt x="50768" y="28861"/>
                  </a:cubicBezTo>
                  <a:cubicBezTo>
                    <a:pt x="45720" y="31528"/>
                    <a:pt x="40862" y="34290"/>
                    <a:pt x="36290" y="37624"/>
                  </a:cubicBezTo>
                  <a:cubicBezTo>
                    <a:pt x="34480" y="38957"/>
                    <a:pt x="32671" y="40386"/>
                    <a:pt x="30956" y="41910"/>
                  </a:cubicBezTo>
                  <a:cubicBezTo>
                    <a:pt x="26956" y="45434"/>
                    <a:pt x="23527" y="49149"/>
                    <a:pt x="20574" y="53149"/>
                  </a:cubicBezTo>
                  <a:cubicBezTo>
                    <a:pt x="10001" y="67056"/>
                    <a:pt x="4858" y="83629"/>
                    <a:pt x="2286" y="100965"/>
                  </a:cubicBezTo>
                  <a:cubicBezTo>
                    <a:pt x="1715" y="104680"/>
                    <a:pt x="1333" y="108395"/>
                    <a:pt x="1048" y="112204"/>
                  </a:cubicBezTo>
                  <a:cubicBezTo>
                    <a:pt x="857" y="114681"/>
                    <a:pt x="667" y="117253"/>
                    <a:pt x="476" y="119729"/>
                  </a:cubicBezTo>
                  <a:cubicBezTo>
                    <a:pt x="95" y="126016"/>
                    <a:pt x="0" y="132302"/>
                    <a:pt x="0" y="138589"/>
                  </a:cubicBezTo>
                  <a:cubicBezTo>
                    <a:pt x="0" y="141065"/>
                    <a:pt x="0" y="143542"/>
                    <a:pt x="0" y="146018"/>
                  </a:cubicBezTo>
                  <a:cubicBezTo>
                    <a:pt x="0" y="148495"/>
                    <a:pt x="0" y="150971"/>
                    <a:pt x="0" y="153352"/>
                  </a:cubicBezTo>
                  <a:cubicBezTo>
                    <a:pt x="0" y="153829"/>
                    <a:pt x="286" y="154115"/>
                    <a:pt x="572" y="154210"/>
                  </a:cubicBezTo>
                  <a:cubicBezTo>
                    <a:pt x="667" y="154210"/>
                    <a:pt x="762" y="154305"/>
                    <a:pt x="952" y="154305"/>
                  </a:cubicBezTo>
                  <a:cubicBezTo>
                    <a:pt x="1048" y="154305"/>
                    <a:pt x="1143" y="154305"/>
                    <a:pt x="1333" y="154210"/>
                  </a:cubicBezTo>
                  <a:cubicBezTo>
                    <a:pt x="1619" y="154115"/>
                    <a:pt x="1905" y="153829"/>
                    <a:pt x="1905" y="153352"/>
                  </a:cubicBezTo>
                  <a:cubicBezTo>
                    <a:pt x="2096" y="145351"/>
                    <a:pt x="2477" y="137350"/>
                    <a:pt x="3429" y="129540"/>
                  </a:cubicBezTo>
                  <a:cubicBezTo>
                    <a:pt x="3810" y="126397"/>
                    <a:pt x="4286" y="123253"/>
                    <a:pt x="4763" y="120205"/>
                  </a:cubicBezTo>
                  <a:cubicBezTo>
                    <a:pt x="5048" y="118681"/>
                    <a:pt x="5334" y="117157"/>
                    <a:pt x="5620" y="115538"/>
                  </a:cubicBezTo>
                  <a:cubicBezTo>
                    <a:pt x="6572" y="110966"/>
                    <a:pt x="7715" y="106394"/>
                    <a:pt x="9239" y="101918"/>
                  </a:cubicBezTo>
                  <a:cubicBezTo>
                    <a:pt x="11144" y="95917"/>
                    <a:pt x="13525" y="90106"/>
                    <a:pt x="16478" y="84296"/>
                  </a:cubicBezTo>
                  <a:cubicBezTo>
                    <a:pt x="17240" y="82868"/>
                    <a:pt x="18002" y="81439"/>
                    <a:pt x="18764" y="80010"/>
                  </a:cubicBezTo>
                  <a:cubicBezTo>
                    <a:pt x="19431" y="78867"/>
                    <a:pt x="20098" y="77724"/>
                    <a:pt x="20765" y="76676"/>
                  </a:cubicBezTo>
                  <a:cubicBezTo>
                    <a:pt x="24098" y="71056"/>
                    <a:pt x="27908" y="65723"/>
                    <a:pt x="32195" y="60865"/>
                  </a:cubicBezTo>
                  <a:cubicBezTo>
                    <a:pt x="33909" y="58865"/>
                    <a:pt x="35719" y="57055"/>
                    <a:pt x="37624" y="55245"/>
                  </a:cubicBezTo>
                  <a:cubicBezTo>
                    <a:pt x="39148" y="53816"/>
                    <a:pt x="40862" y="52578"/>
                    <a:pt x="42672" y="51340"/>
                  </a:cubicBezTo>
                  <a:cubicBezTo>
                    <a:pt x="46292" y="48958"/>
                    <a:pt x="50483" y="46863"/>
                    <a:pt x="54674" y="45053"/>
                  </a:cubicBezTo>
                  <a:cubicBezTo>
                    <a:pt x="56769" y="44101"/>
                    <a:pt x="58865" y="43244"/>
                    <a:pt x="60960" y="42386"/>
                  </a:cubicBezTo>
                  <a:cubicBezTo>
                    <a:pt x="61627" y="42100"/>
                    <a:pt x="62294" y="41815"/>
                    <a:pt x="63055" y="41529"/>
                  </a:cubicBezTo>
                  <a:cubicBezTo>
                    <a:pt x="65056" y="40672"/>
                    <a:pt x="67056" y="39910"/>
                    <a:pt x="68961" y="39052"/>
                  </a:cubicBezTo>
                  <a:cubicBezTo>
                    <a:pt x="75152" y="30956"/>
                    <a:pt x="79629" y="22003"/>
                    <a:pt x="76771" y="11430"/>
                  </a:cubicBezTo>
                  <a:cubicBezTo>
                    <a:pt x="75343" y="6286"/>
                    <a:pt x="72771" y="2572"/>
                    <a:pt x="69342" y="0"/>
                  </a:cubicBezTo>
                  <a:cubicBezTo>
                    <a:pt x="69723" y="1524"/>
                    <a:pt x="70009" y="3143"/>
                    <a:pt x="70199" y="4763"/>
                  </a:cubicBezTo>
                  <a:cubicBezTo>
                    <a:pt x="70295" y="6286"/>
                    <a:pt x="70295" y="7906"/>
                    <a:pt x="70199" y="9525"/>
                  </a:cubicBezTo>
                  <a:close/>
                </a:path>
              </a:pathLst>
            </a:custGeom>
            <a:solidFill>
              <a:srgbClr val="E584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27" name="Freeform: Shape 1226">
              <a:extLst>
                <a:ext uri="{FF2B5EF4-FFF2-40B4-BE49-F238E27FC236}">
                  <a16:creationId xmlns:a16="http://schemas.microsoft.com/office/drawing/2014/main" id="{60643826-DF8A-4D2D-ACB2-D05E3ED86882}"/>
                </a:ext>
              </a:extLst>
            </p:cNvPr>
            <p:cNvSpPr/>
            <p:nvPr/>
          </p:nvSpPr>
          <p:spPr>
            <a:xfrm>
              <a:off x="5648419" y="4098702"/>
              <a:ext cx="1153622" cy="422623"/>
            </a:xfrm>
            <a:custGeom>
              <a:avLst/>
              <a:gdLst>
                <a:gd name="connsiteX0" fmla="*/ 1016699 w 1153622"/>
                <a:gd name="connsiteY0" fmla="*/ 57626 h 422623"/>
                <a:gd name="connsiteX1" fmla="*/ 1019842 w 1153622"/>
                <a:gd name="connsiteY1" fmla="*/ 51245 h 422623"/>
                <a:gd name="connsiteX2" fmla="*/ 1019651 w 1153622"/>
                <a:gd name="connsiteY2" fmla="*/ 51149 h 422623"/>
                <a:gd name="connsiteX3" fmla="*/ 1015460 w 1153622"/>
                <a:gd name="connsiteY3" fmla="*/ 50483 h 422623"/>
                <a:gd name="connsiteX4" fmla="*/ 1011365 w 1153622"/>
                <a:gd name="connsiteY4" fmla="*/ 49625 h 422623"/>
                <a:gd name="connsiteX5" fmla="*/ 1001268 w 1153622"/>
                <a:gd name="connsiteY5" fmla="*/ 46482 h 422623"/>
                <a:gd name="connsiteX6" fmla="*/ 997363 w 1153622"/>
                <a:gd name="connsiteY6" fmla="*/ 44767 h 422623"/>
                <a:gd name="connsiteX7" fmla="*/ 993553 w 1153622"/>
                <a:gd name="connsiteY7" fmla="*/ 42767 h 422623"/>
                <a:gd name="connsiteX8" fmla="*/ 989838 w 1153622"/>
                <a:gd name="connsiteY8" fmla="*/ 40386 h 422623"/>
                <a:gd name="connsiteX9" fmla="*/ 988028 w 1153622"/>
                <a:gd name="connsiteY9" fmla="*/ 39053 h 422623"/>
                <a:gd name="connsiteX10" fmla="*/ 984885 w 1153622"/>
                <a:gd name="connsiteY10" fmla="*/ 36671 h 422623"/>
                <a:gd name="connsiteX11" fmla="*/ 981551 w 1153622"/>
                <a:gd name="connsiteY11" fmla="*/ 32861 h 422623"/>
                <a:gd name="connsiteX12" fmla="*/ 974598 w 1153622"/>
                <a:gd name="connsiteY12" fmla="*/ 25527 h 422623"/>
                <a:gd name="connsiteX13" fmla="*/ 970979 w 1153622"/>
                <a:gd name="connsiteY13" fmla="*/ 22003 h 422623"/>
                <a:gd name="connsiteX14" fmla="*/ 970979 w 1153622"/>
                <a:gd name="connsiteY14" fmla="*/ 22003 h 422623"/>
                <a:gd name="connsiteX15" fmla="*/ 926592 w 1153622"/>
                <a:gd name="connsiteY15" fmla="*/ 0 h 422623"/>
                <a:gd name="connsiteX16" fmla="*/ 997553 w 1153622"/>
                <a:gd name="connsiteY16" fmla="*/ 105728 h 422623"/>
                <a:gd name="connsiteX17" fmla="*/ 986219 w 1153622"/>
                <a:gd name="connsiteY17" fmla="*/ 250793 h 422623"/>
                <a:gd name="connsiteX18" fmla="*/ 864203 w 1153622"/>
                <a:gd name="connsiteY18" fmla="*/ 325279 h 422623"/>
                <a:gd name="connsiteX19" fmla="*/ 684371 w 1153622"/>
                <a:gd name="connsiteY19" fmla="*/ 343757 h 422623"/>
                <a:gd name="connsiteX20" fmla="*/ 492824 w 1153622"/>
                <a:gd name="connsiteY20" fmla="*/ 337661 h 422623"/>
                <a:gd name="connsiteX21" fmla="*/ 324231 w 1153622"/>
                <a:gd name="connsiteY21" fmla="*/ 335947 h 422623"/>
                <a:gd name="connsiteX22" fmla="*/ 155924 w 1153622"/>
                <a:gd name="connsiteY22" fmla="*/ 324517 h 422623"/>
                <a:gd name="connsiteX23" fmla="*/ 0 w 1153622"/>
                <a:gd name="connsiteY23" fmla="*/ 284512 h 422623"/>
                <a:gd name="connsiteX24" fmla="*/ 95 w 1153622"/>
                <a:gd name="connsiteY24" fmla="*/ 286321 h 422623"/>
                <a:gd name="connsiteX25" fmla="*/ 381 w 1153622"/>
                <a:gd name="connsiteY25" fmla="*/ 289941 h 422623"/>
                <a:gd name="connsiteX26" fmla="*/ 2286 w 1153622"/>
                <a:gd name="connsiteY26" fmla="*/ 305753 h 422623"/>
                <a:gd name="connsiteX27" fmla="*/ 3620 w 1153622"/>
                <a:gd name="connsiteY27" fmla="*/ 313563 h 422623"/>
                <a:gd name="connsiteX28" fmla="*/ 5144 w 1153622"/>
                <a:gd name="connsiteY28" fmla="*/ 321278 h 422623"/>
                <a:gd name="connsiteX29" fmla="*/ 18002 w 1153622"/>
                <a:gd name="connsiteY29" fmla="*/ 364236 h 422623"/>
                <a:gd name="connsiteX30" fmla="*/ 29813 w 1153622"/>
                <a:gd name="connsiteY30" fmla="*/ 392525 h 422623"/>
                <a:gd name="connsiteX31" fmla="*/ 44672 w 1153622"/>
                <a:gd name="connsiteY31" fmla="*/ 421577 h 422623"/>
                <a:gd name="connsiteX32" fmla="*/ 69247 w 1153622"/>
                <a:gd name="connsiteY32" fmla="*/ 421767 h 422623"/>
                <a:gd name="connsiteX33" fmla="*/ 123349 w 1153622"/>
                <a:gd name="connsiteY33" fmla="*/ 421862 h 422623"/>
                <a:gd name="connsiteX34" fmla="*/ 228505 w 1153622"/>
                <a:gd name="connsiteY34" fmla="*/ 421767 h 422623"/>
                <a:gd name="connsiteX35" fmla="*/ 441960 w 1153622"/>
                <a:gd name="connsiteY35" fmla="*/ 421672 h 422623"/>
                <a:gd name="connsiteX36" fmla="*/ 533591 w 1153622"/>
                <a:gd name="connsiteY36" fmla="*/ 421672 h 422623"/>
                <a:gd name="connsiteX37" fmla="*/ 561594 w 1153622"/>
                <a:gd name="connsiteY37" fmla="*/ 421672 h 422623"/>
                <a:gd name="connsiteX38" fmla="*/ 979170 w 1153622"/>
                <a:gd name="connsiteY38" fmla="*/ 421672 h 422623"/>
                <a:gd name="connsiteX39" fmla="*/ 1130713 w 1153622"/>
                <a:gd name="connsiteY39" fmla="*/ 354616 h 422623"/>
                <a:gd name="connsiteX40" fmla="*/ 1153001 w 1153622"/>
                <a:gd name="connsiteY40" fmla="*/ 235744 h 422623"/>
                <a:gd name="connsiteX41" fmla="*/ 1031653 w 1153622"/>
                <a:gd name="connsiteY41" fmla="*/ 59436 h 422623"/>
                <a:gd name="connsiteX42" fmla="*/ 1029462 w 1153622"/>
                <a:gd name="connsiteY42" fmla="*/ 63817 h 422623"/>
                <a:gd name="connsiteX43" fmla="*/ 1016699 w 1153622"/>
                <a:gd name="connsiteY43" fmla="*/ 57626 h 422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153622" h="422623">
                  <a:moveTo>
                    <a:pt x="1016699" y="57626"/>
                  </a:moveTo>
                  <a:lnTo>
                    <a:pt x="1019842" y="51245"/>
                  </a:lnTo>
                  <a:cubicBezTo>
                    <a:pt x="1019747" y="51245"/>
                    <a:pt x="1019747" y="51149"/>
                    <a:pt x="1019651" y="51149"/>
                  </a:cubicBezTo>
                  <a:cubicBezTo>
                    <a:pt x="1018223" y="50959"/>
                    <a:pt x="1016889" y="50768"/>
                    <a:pt x="1015460" y="50483"/>
                  </a:cubicBezTo>
                  <a:cubicBezTo>
                    <a:pt x="1014032" y="50197"/>
                    <a:pt x="1012698" y="49911"/>
                    <a:pt x="1011365" y="49625"/>
                  </a:cubicBezTo>
                  <a:cubicBezTo>
                    <a:pt x="1007936" y="48863"/>
                    <a:pt x="1004602" y="47816"/>
                    <a:pt x="1001268" y="46482"/>
                  </a:cubicBezTo>
                  <a:cubicBezTo>
                    <a:pt x="999935" y="45911"/>
                    <a:pt x="998601" y="45339"/>
                    <a:pt x="997363" y="44767"/>
                  </a:cubicBezTo>
                  <a:cubicBezTo>
                    <a:pt x="996029" y="44101"/>
                    <a:pt x="994791" y="43434"/>
                    <a:pt x="993553" y="42767"/>
                  </a:cubicBezTo>
                  <a:cubicBezTo>
                    <a:pt x="992315" y="42100"/>
                    <a:pt x="991076" y="41243"/>
                    <a:pt x="989838" y="40386"/>
                  </a:cubicBezTo>
                  <a:cubicBezTo>
                    <a:pt x="989267" y="40005"/>
                    <a:pt x="988600" y="39529"/>
                    <a:pt x="988028" y="39053"/>
                  </a:cubicBezTo>
                  <a:cubicBezTo>
                    <a:pt x="986981" y="38291"/>
                    <a:pt x="985933" y="37433"/>
                    <a:pt x="984885" y="36671"/>
                  </a:cubicBezTo>
                  <a:cubicBezTo>
                    <a:pt x="983742" y="35433"/>
                    <a:pt x="982694" y="34195"/>
                    <a:pt x="981551" y="32861"/>
                  </a:cubicBezTo>
                  <a:cubicBezTo>
                    <a:pt x="979265" y="30385"/>
                    <a:pt x="976979" y="27908"/>
                    <a:pt x="974598" y="25527"/>
                  </a:cubicBezTo>
                  <a:cubicBezTo>
                    <a:pt x="973455" y="24289"/>
                    <a:pt x="972217" y="23146"/>
                    <a:pt x="970979" y="22003"/>
                  </a:cubicBezTo>
                  <a:lnTo>
                    <a:pt x="970979" y="22003"/>
                  </a:lnTo>
                  <a:cubicBezTo>
                    <a:pt x="956405" y="14192"/>
                    <a:pt x="941642" y="6953"/>
                    <a:pt x="926592" y="0"/>
                  </a:cubicBezTo>
                  <a:cubicBezTo>
                    <a:pt x="957453" y="29718"/>
                    <a:pt x="983647" y="65151"/>
                    <a:pt x="997553" y="105728"/>
                  </a:cubicBezTo>
                  <a:cubicBezTo>
                    <a:pt x="1013746" y="152781"/>
                    <a:pt x="1014127" y="207931"/>
                    <a:pt x="986219" y="250793"/>
                  </a:cubicBezTo>
                  <a:cubicBezTo>
                    <a:pt x="959263" y="292322"/>
                    <a:pt x="910495" y="313563"/>
                    <a:pt x="864203" y="325279"/>
                  </a:cubicBezTo>
                  <a:cubicBezTo>
                    <a:pt x="805625" y="340138"/>
                    <a:pt x="744569" y="343757"/>
                    <a:pt x="684371" y="343757"/>
                  </a:cubicBezTo>
                  <a:cubicBezTo>
                    <a:pt x="620459" y="343757"/>
                    <a:pt x="556641" y="339376"/>
                    <a:pt x="492824" y="337661"/>
                  </a:cubicBezTo>
                  <a:cubicBezTo>
                    <a:pt x="436626" y="336137"/>
                    <a:pt x="380429" y="336995"/>
                    <a:pt x="324231" y="335947"/>
                  </a:cubicBezTo>
                  <a:cubicBezTo>
                    <a:pt x="268034" y="334804"/>
                    <a:pt x="211646" y="332423"/>
                    <a:pt x="155924" y="324517"/>
                  </a:cubicBezTo>
                  <a:cubicBezTo>
                    <a:pt x="102870" y="316897"/>
                    <a:pt x="49530" y="305562"/>
                    <a:pt x="0" y="284512"/>
                  </a:cubicBezTo>
                  <a:cubicBezTo>
                    <a:pt x="0" y="285083"/>
                    <a:pt x="95" y="285750"/>
                    <a:pt x="95" y="286321"/>
                  </a:cubicBezTo>
                  <a:cubicBezTo>
                    <a:pt x="191" y="287560"/>
                    <a:pt x="286" y="288798"/>
                    <a:pt x="381" y="289941"/>
                  </a:cubicBezTo>
                  <a:cubicBezTo>
                    <a:pt x="857" y="295275"/>
                    <a:pt x="1524" y="300514"/>
                    <a:pt x="2286" y="305753"/>
                  </a:cubicBezTo>
                  <a:cubicBezTo>
                    <a:pt x="2667" y="308324"/>
                    <a:pt x="3143" y="310991"/>
                    <a:pt x="3620" y="313563"/>
                  </a:cubicBezTo>
                  <a:cubicBezTo>
                    <a:pt x="4096" y="316135"/>
                    <a:pt x="4667" y="318707"/>
                    <a:pt x="5144" y="321278"/>
                  </a:cubicBezTo>
                  <a:cubicBezTo>
                    <a:pt x="8287" y="335852"/>
                    <a:pt x="12668" y="350044"/>
                    <a:pt x="18002" y="364236"/>
                  </a:cubicBezTo>
                  <a:cubicBezTo>
                    <a:pt x="21622" y="373856"/>
                    <a:pt x="25527" y="383286"/>
                    <a:pt x="29813" y="392525"/>
                  </a:cubicBezTo>
                  <a:cubicBezTo>
                    <a:pt x="34385" y="402336"/>
                    <a:pt x="39338" y="412052"/>
                    <a:pt x="44672" y="421577"/>
                  </a:cubicBezTo>
                  <a:cubicBezTo>
                    <a:pt x="52864" y="421672"/>
                    <a:pt x="61055" y="421767"/>
                    <a:pt x="69247" y="421767"/>
                  </a:cubicBezTo>
                  <a:cubicBezTo>
                    <a:pt x="87249" y="421958"/>
                    <a:pt x="105347" y="421862"/>
                    <a:pt x="123349" y="421862"/>
                  </a:cubicBezTo>
                  <a:cubicBezTo>
                    <a:pt x="158401" y="421862"/>
                    <a:pt x="193453" y="421862"/>
                    <a:pt x="228505" y="421767"/>
                  </a:cubicBezTo>
                  <a:lnTo>
                    <a:pt x="441960" y="421672"/>
                  </a:lnTo>
                  <a:cubicBezTo>
                    <a:pt x="472535" y="421672"/>
                    <a:pt x="503111" y="421672"/>
                    <a:pt x="533591" y="421672"/>
                  </a:cubicBezTo>
                  <a:cubicBezTo>
                    <a:pt x="542925" y="421672"/>
                    <a:pt x="552260" y="421672"/>
                    <a:pt x="561594" y="421672"/>
                  </a:cubicBezTo>
                  <a:lnTo>
                    <a:pt x="979170" y="421672"/>
                  </a:lnTo>
                  <a:cubicBezTo>
                    <a:pt x="979170" y="421672"/>
                    <a:pt x="1085945" y="435864"/>
                    <a:pt x="1130713" y="354616"/>
                  </a:cubicBezTo>
                  <a:cubicBezTo>
                    <a:pt x="1146524" y="325946"/>
                    <a:pt x="1156240" y="268034"/>
                    <a:pt x="1153001" y="235744"/>
                  </a:cubicBezTo>
                  <a:cubicBezTo>
                    <a:pt x="1145381" y="160592"/>
                    <a:pt x="1090613" y="101537"/>
                    <a:pt x="1031653" y="59436"/>
                  </a:cubicBezTo>
                  <a:lnTo>
                    <a:pt x="1029462" y="63817"/>
                  </a:lnTo>
                  <a:lnTo>
                    <a:pt x="1016699" y="57626"/>
                  </a:lnTo>
                  <a:close/>
                </a:path>
              </a:pathLst>
            </a:custGeom>
            <a:solidFill>
              <a:srgbClr val="BAB1A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28" name="Freeform: Shape 1227">
              <a:extLst>
                <a:ext uri="{FF2B5EF4-FFF2-40B4-BE49-F238E27FC236}">
                  <a16:creationId xmlns:a16="http://schemas.microsoft.com/office/drawing/2014/main" id="{4F822543-F26D-4B86-B86C-E4A0455448D2}"/>
                </a:ext>
              </a:extLst>
            </p:cNvPr>
            <p:cNvSpPr/>
            <p:nvPr/>
          </p:nvSpPr>
          <p:spPr>
            <a:xfrm>
              <a:off x="6041992" y="2725959"/>
              <a:ext cx="71724" cy="28575"/>
            </a:xfrm>
            <a:custGeom>
              <a:avLst/>
              <a:gdLst>
                <a:gd name="connsiteX0" fmla="*/ 58388 w 71724"/>
                <a:gd name="connsiteY0" fmla="*/ 4382 h 28575"/>
                <a:gd name="connsiteX1" fmla="*/ 56102 w 71724"/>
                <a:gd name="connsiteY1" fmla="*/ 6286 h 28575"/>
                <a:gd name="connsiteX2" fmla="*/ 54864 w 71724"/>
                <a:gd name="connsiteY2" fmla="*/ 7334 h 28575"/>
                <a:gd name="connsiteX3" fmla="*/ 53626 w 71724"/>
                <a:gd name="connsiteY3" fmla="*/ 8382 h 28575"/>
                <a:gd name="connsiteX4" fmla="*/ 51911 w 71724"/>
                <a:gd name="connsiteY4" fmla="*/ 9811 h 28575"/>
                <a:gd name="connsiteX5" fmla="*/ 50197 w 71724"/>
                <a:gd name="connsiteY5" fmla="*/ 11144 h 28575"/>
                <a:gd name="connsiteX6" fmla="*/ 48577 w 71724"/>
                <a:gd name="connsiteY6" fmla="*/ 12383 h 28575"/>
                <a:gd name="connsiteX7" fmla="*/ 43053 w 71724"/>
                <a:gd name="connsiteY7" fmla="*/ 16097 h 28575"/>
                <a:gd name="connsiteX8" fmla="*/ 0 w 71724"/>
                <a:gd name="connsiteY8" fmla="*/ 26860 h 28575"/>
                <a:gd name="connsiteX9" fmla="*/ 0 w 71724"/>
                <a:gd name="connsiteY9" fmla="*/ 26860 h 28575"/>
                <a:gd name="connsiteX10" fmla="*/ 8477 w 71724"/>
                <a:gd name="connsiteY10" fmla="*/ 27527 h 28575"/>
                <a:gd name="connsiteX11" fmla="*/ 9620 w 71724"/>
                <a:gd name="connsiteY11" fmla="*/ 27623 h 28575"/>
                <a:gd name="connsiteX12" fmla="*/ 13335 w 71724"/>
                <a:gd name="connsiteY12" fmla="*/ 27813 h 28575"/>
                <a:gd name="connsiteX13" fmla="*/ 20383 w 71724"/>
                <a:gd name="connsiteY13" fmla="*/ 28194 h 28575"/>
                <a:gd name="connsiteX14" fmla="*/ 23431 w 71724"/>
                <a:gd name="connsiteY14" fmla="*/ 28289 h 28575"/>
                <a:gd name="connsiteX15" fmla="*/ 25051 w 71724"/>
                <a:gd name="connsiteY15" fmla="*/ 28384 h 28575"/>
                <a:gd name="connsiteX16" fmla="*/ 34861 w 71724"/>
                <a:gd name="connsiteY16" fmla="*/ 28575 h 28575"/>
                <a:gd name="connsiteX17" fmla="*/ 34861 w 71724"/>
                <a:gd name="connsiteY17" fmla="*/ 28575 h 28575"/>
                <a:gd name="connsiteX18" fmla="*/ 41148 w 71724"/>
                <a:gd name="connsiteY18" fmla="*/ 28480 h 28575"/>
                <a:gd name="connsiteX19" fmla="*/ 45244 w 71724"/>
                <a:gd name="connsiteY19" fmla="*/ 28384 h 28575"/>
                <a:gd name="connsiteX20" fmla="*/ 49244 w 71724"/>
                <a:gd name="connsiteY20" fmla="*/ 28194 h 28575"/>
                <a:gd name="connsiteX21" fmla="*/ 53150 w 71724"/>
                <a:gd name="connsiteY21" fmla="*/ 27908 h 28575"/>
                <a:gd name="connsiteX22" fmla="*/ 64865 w 71724"/>
                <a:gd name="connsiteY22" fmla="*/ 26003 h 28575"/>
                <a:gd name="connsiteX23" fmla="*/ 66675 w 71724"/>
                <a:gd name="connsiteY23" fmla="*/ 25432 h 28575"/>
                <a:gd name="connsiteX24" fmla="*/ 71247 w 71724"/>
                <a:gd name="connsiteY24" fmla="*/ 17526 h 28575"/>
                <a:gd name="connsiteX25" fmla="*/ 70294 w 71724"/>
                <a:gd name="connsiteY25" fmla="*/ 7239 h 28575"/>
                <a:gd name="connsiteX26" fmla="*/ 67723 w 71724"/>
                <a:gd name="connsiteY26" fmla="*/ 3334 h 28575"/>
                <a:gd name="connsiteX27" fmla="*/ 63055 w 71724"/>
                <a:gd name="connsiteY27" fmla="*/ 0 h 28575"/>
                <a:gd name="connsiteX28" fmla="*/ 62389 w 71724"/>
                <a:gd name="connsiteY28" fmla="*/ 572 h 28575"/>
                <a:gd name="connsiteX29" fmla="*/ 58388 w 71724"/>
                <a:gd name="connsiteY29" fmla="*/ 4382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71724" h="28575">
                  <a:moveTo>
                    <a:pt x="58388" y="4382"/>
                  </a:moveTo>
                  <a:cubicBezTo>
                    <a:pt x="57721" y="4953"/>
                    <a:pt x="56959" y="5620"/>
                    <a:pt x="56102" y="6286"/>
                  </a:cubicBezTo>
                  <a:cubicBezTo>
                    <a:pt x="55721" y="6668"/>
                    <a:pt x="55340" y="6953"/>
                    <a:pt x="54864" y="7334"/>
                  </a:cubicBezTo>
                  <a:cubicBezTo>
                    <a:pt x="54483" y="7715"/>
                    <a:pt x="54007" y="8001"/>
                    <a:pt x="53626" y="8382"/>
                  </a:cubicBezTo>
                  <a:cubicBezTo>
                    <a:pt x="53054" y="8858"/>
                    <a:pt x="52483" y="9334"/>
                    <a:pt x="51911" y="9811"/>
                  </a:cubicBezTo>
                  <a:cubicBezTo>
                    <a:pt x="51340" y="10287"/>
                    <a:pt x="50768" y="10763"/>
                    <a:pt x="50197" y="11144"/>
                  </a:cubicBezTo>
                  <a:cubicBezTo>
                    <a:pt x="49625" y="11621"/>
                    <a:pt x="49054" y="12002"/>
                    <a:pt x="48577" y="12383"/>
                  </a:cubicBezTo>
                  <a:cubicBezTo>
                    <a:pt x="46387" y="14002"/>
                    <a:pt x="44482" y="15335"/>
                    <a:pt x="43053" y="16097"/>
                  </a:cubicBezTo>
                  <a:cubicBezTo>
                    <a:pt x="33147" y="21050"/>
                    <a:pt x="0" y="26860"/>
                    <a:pt x="0" y="26860"/>
                  </a:cubicBezTo>
                  <a:lnTo>
                    <a:pt x="0" y="26860"/>
                  </a:lnTo>
                  <a:cubicBezTo>
                    <a:pt x="0" y="26860"/>
                    <a:pt x="3238" y="27146"/>
                    <a:pt x="8477" y="27527"/>
                  </a:cubicBezTo>
                  <a:cubicBezTo>
                    <a:pt x="8858" y="27527"/>
                    <a:pt x="9239" y="27623"/>
                    <a:pt x="9620" y="27623"/>
                  </a:cubicBezTo>
                  <a:cubicBezTo>
                    <a:pt x="10763" y="27718"/>
                    <a:pt x="12001" y="27813"/>
                    <a:pt x="13335" y="27813"/>
                  </a:cubicBezTo>
                  <a:cubicBezTo>
                    <a:pt x="15526" y="27908"/>
                    <a:pt x="17907" y="28099"/>
                    <a:pt x="20383" y="28194"/>
                  </a:cubicBezTo>
                  <a:cubicBezTo>
                    <a:pt x="21431" y="28194"/>
                    <a:pt x="22384" y="28289"/>
                    <a:pt x="23431" y="28289"/>
                  </a:cubicBezTo>
                  <a:cubicBezTo>
                    <a:pt x="23908" y="28289"/>
                    <a:pt x="24479" y="28289"/>
                    <a:pt x="25051" y="28384"/>
                  </a:cubicBezTo>
                  <a:cubicBezTo>
                    <a:pt x="28194" y="28480"/>
                    <a:pt x="31528" y="28575"/>
                    <a:pt x="34861" y="28575"/>
                  </a:cubicBezTo>
                  <a:lnTo>
                    <a:pt x="34861" y="28575"/>
                  </a:lnTo>
                  <a:cubicBezTo>
                    <a:pt x="36957" y="28575"/>
                    <a:pt x="39052" y="28575"/>
                    <a:pt x="41148" y="28480"/>
                  </a:cubicBezTo>
                  <a:cubicBezTo>
                    <a:pt x="42577" y="28480"/>
                    <a:pt x="43910" y="28384"/>
                    <a:pt x="45244" y="28384"/>
                  </a:cubicBezTo>
                  <a:cubicBezTo>
                    <a:pt x="46577" y="28289"/>
                    <a:pt x="48006" y="28289"/>
                    <a:pt x="49244" y="28194"/>
                  </a:cubicBezTo>
                  <a:cubicBezTo>
                    <a:pt x="50578" y="28099"/>
                    <a:pt x="51911" y="28004"/>
                    <a:pt x="53150" y="27908"/>
                  </a:cubicBezTo>
                  <a:cubicBezTo>
                    <a:pt x="57626" y="27527"/>
                    <a:pt x="61627" y="26860"/>
                    <a:pt x="64865" y="26003"/>
                  </a:cubicBezTo>
                  <a:cubicBezTo>
                    <a:pt x="65532" y="25813"/>
                    <a:pt x="66103" y="25622"/>
                    <a:pt x="66675" y="25432"/>
                  </a:cubicBezTo>
                  <a:cubicBezTo>
                    <a:pt x="68771" y="23241"/>
                    <a:pt x="70390" y="20669"/>
                    <a:pt x="71247" y="17526"/>
                  </a:cubicBezTo>
                  <a:cubicBezTo>
                    <a:pt x="72104" y="14097"/>
                    <a:pt x="71819" y="10478"/>
                    <a:pt x="70294" y="7239"/>
                  </a:cubicBezTo>
                  <a:cubicBezTo>
                    <a:pt x="69628" y="5810"/>
                    <a:pt x="68866" y="4477"/>
                    <a:pt x="67723" y="3334"/>
                  </a:cubicBezTo>
                  <a:cubicBezTo>
                    <a:pt x="66580" y="2191"/>
                    <a:pt x="64103" y="1238"/>
                    <a:pt x="63055" y="0"/>
                  </a:cubicBezTo>
                  <a:cubicBezTo>
                    <a:pt x="63055" y="0"/>
                    <a:pt x="62865" y="191"/>
                    <a:pt x="62389" y="572"/>
                  </a:cubicBezTo>
                  <a:cubicBezTo>
                    <a:pt x="61817" y="1334"/>
                    <a:pt x="60293" y="2762"/>
                    <a:pt x="58388" y="4382"/>
                  </a:cubicBezTo>
                  <a:close/>
                </a:path>
              </a:pathLst>
            </a:custGeom>
            <a:solidFill>
              <a:srgbClr val="E584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29" name="Freeform: Shape 1228">
              <a:extLst>
                <a:ext uri="{FF2B5EF4-FFF2-40B4-BE49-F238E27FC236}">
                  <a16:creationId xmlns:a16="http://schemas.microsoft.com/office/drawing/2014/main" id="{B475541B-4C02-4A56-AEEF-B637CA350FA7}"/>
                </a:ext>
              </a:extLst>
            </p:cNvPr>
            <p:cNvSpPr/>
            <p:nvPr/>
          </p:nvSpPr>
          <p:spPr>
            <a:xfrm>
              <a:off x="6056280" y="2765583"/>
              <a:ext cx="52292" cy="36004"/>
            </a:xfrm>
            <a:custGeom>
              <a:avLst/>
              <a:gdLst>
                <a:gd name="connsiteX0" fmla="*/ 45339 w 52292"/>
                <a:gd name="connsiteY0" fmla="*/ 14002 h 36004"/>
                <a:gd name="connsiteX1" fmla="*/ 42577 w 52292"/>
                <a:gd name="connsiteY1" fmla="*/ 13907 h 36004"/>
                <a:gd name="connsiteX2" fmla="*/ 41529 w 52292"/>
                <a:gd name="connsiteY2" fmla="*/ 13811 h 36004"/>
                <a:gd name="connsiteX3" fmla="*/ 39338 w 52292"/>
                <a:gd name="connsiteY3" fmla="*/ 13621 h 36004"/>
                <a:gd name="connsiteX4" fmla="*/ 37719 w 52292"/>
                <a:gd name="connsiteY4" fmla="*/ 13526 h 36004"/>
                <a:gd name="connsiteX5" fmla="*/ 36004 w 52292"/>
                <a:gd name="connsiteY5" fmla="*/ 13335 h 36004"/>
                <a:gd name="connsiteX6" fmla="*/ 34290 w 52292"/>
                <a:gd name="connsiteY6" fmla="*/ 13145 h 36004"/>
                <a:gd name="connsiteX7" fmla="*/ 31337 w 52292"/>
                <a:gd name="connsiteY7" fmla="*/ 12668 h 36004"/>
                <a:gd name="connsiteX8" fmla="*/ 30290 w 52292"/>
                <a:gd name="connsiteY8" fmla="*/ 12478 h 36004"/>
                <a:gd name="connsiteX9" fmla="*/ 22860 w 52292"/>
                <a:gd name="connsiteY9" fmla="*/ 10859 h 36004"/>
                <a:gd name="connsiteX10" fmla="*/ 0 w 52292"/>
                <a:gd name="connsiteY10" fmla="*/ 0 h 36004"/>
                <a:gd name="connsiteX11" fmla="*/ 2286 w 52292"/>
                <a:gd name="connsiteY11" fmla="*/ 5810 h 36004"/>
                <a:gd name="connsiteX12" fmla="*/ 3524 w 52292"/>
                <a:gd name="connsiteY12" fmla="*/ 8001 h 36004"/>
                <a:gd name="connsiteX13" fmla="*/ 5144 w 52292"/>
                <a:gd name="connsiteY13" fmla="*/ 10382 h 36004"/>
                <a:gd name="connsiteX14" fmla="*/ 6096 w 52292"/>
                <a:gd name="connsiteY14" fmla="*/ 11621 h 36004"/>
                <a:gd name="connsiteX15" fmla="*/ 8287 w 52292"/>
                <a:gd name="connsiteY15" fmla="*/ 14192 h 36004"/>
                <a:gd name="connsiteX16" fmla="*/ 10858 w 52292"/>
                <a:gd name="connsiteY16" fmla="*/ 16764 h 36004"/>
                <a:gd name="connsiteX17" fmla="*/ 13906 w 52292"/>
                <a:gd name="connsiteY17" fmla="*/ 19336 h 36004"/>
                <a:gd name="connsiteX18" fmla="*/ 19431 w 52292"/>
                <a:gd name="connsiteY18" fmla="*/ 23051 h 36004"/>
                <a:gd name="connsiteX19" fmla="*/ 23813 w 52292"/>
                <a:gd name="connsiteY19" fmla="*/ 25336 h 36004"/>
                <a:gd name="connsiteX20" fmla="*/ 40672 w 52292"/>
                <a:gd name="connsiteY20" fmla="*/ 30671 h 36004"/>
                <a:gd name="connsiteX21" fmla="*/ 47625 w 52292"/>
                <a:gd name="connsiteY21" fmla="*/ 32957 h 36004"/>
                <a:gd name="connsiteX22" fmla="*/ 52292 w 52292"/>
                <a:gd name="connsiteY22" fmla="*/ 36005 h 36004"/>
                <a:gd name="connsiteX23" fmla="*/ 52292 w 52292"/>
                <a:gd name="connsiteY23" fmla="*/ 36005 h 36004"/>
                <a:gd name="connsiteX24" fmla="*/ 50482 w 52292"/>
                <a:gd name="connsiteY24" fmla="*/ 20193 h 36004"/>
                <a:gd name="connsiteX25" fmla="*/ 50578 w 52292"/>
                <a:gd name="connsiteY25" fmla="*/ 18383 h 36004"/>
                <a:gd name="connsiteX26" fmla="*/ 49721 w 52292"/>
                <a:gd name="connsiteY26" fmla="*/ 13716 h 36004"/>
                <a:gd name="connsiteX27" fmla="*/ 49721 w 52292"/>
                <a:gd name="connsiteY27" fmla="*/ 13716 h 36004"/>
                <a:gd name="connsiteX28" fmla="*/ 45339 w 52292"/>
                <a:gd name="connsiteY28" fmla="*/ 14002 h 36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52292" h="36004">
                  <a:moveTo>
                    <a:pt x="45339" y="14002"/>
                  </a:moveTo>
                  <a:cubicBezTo>
                    <a:pt x="44482" y="14002"/>
                    <a:pt x="43625" y="14002"/>
                    <a:pt x="42577" y="13907"/>
                  </a:cubicBezTo>
                  <a:cubicBezTo>
                    <a:pt x="42196" y="13907"/>
                    <a:pt x="41910" y="13907"/>
                    <a:pt x="41529" y="13811"/>
                  </a:cubicBezTo>
                  <a:cubicBezTo>
                    <a:pt x="40862" y="13811"/>
                    <a:pt x="40100" y="13716"/>
                    <a:pt x="39338" y="13621"/>
                  </a:cubicBezTo>
                  <a:cubicBezTo>
                    <a:pt x="38862" y="13621"/>
                    <a:pt x="38290" y="13526"/>
                    <a:pt x="37719" y="13526"/>
                  </a:cubicBezTo>
                  <a:cubicBezTo>
                    <a:pt x="37148" y="13430"/>
                    <a:pt x="36576" y="13430"/>
                    <a:pt x="36004" y="13335"/>
                  </a:cubicBezTo>
                  <a:cubicBezTo>
                    <a:pt x="35433" y="13240"/>
                    <a:pt x="34861" y="13240"/>
                    <a:pt x="34290" y="13145"/>
                  </a:cubicBezTo>
                  <a:cubicBezTo>
                    <a:pt x="33338" y="13049"/>
                    <a:pt x="32385" y="12859"/>
                    <a:pt x="31337" y="12668"/>
                  </a:cubicBezTo>
                  <a:cubicBezTo>
                    <a:pt x="30956" y="12573"/>
                    <a:pt x="30671" y="12573"/>
                    <a:pt x="30290" y="12478"/>
                  </a:cubicBezTo>
                  <a:cubicBezTo>
                    <a:pt x="27908" y="12097"/>
                    <a:pt x="25432" y="11525"/>
                    <a:pt x="22860" y="10859"/>
                  </a:cubicBezTo>
                  <a:cubicBezTo>
                    <a:pt x="15240" y="8858"/>
                    <a:pt x="7048" y="5429"/>
                    <a:pt x="0" y="0"/>
                  </a:cubicBezTo>
                  <a:cubicBezTo>
                    <a:pt x="0" y="0"/>
                    <a:pt x="476" y="2381"/>
                    <a:pt x="2286" y="5810"/>
                  </a:cubicBezTo>
                  <a:cubicBezTo>
                    <a:pt x="2667" y="6477"/>
                    <a:pt x="3048" y="7239"/>
                    <a:pt x="3524" y="8001"/>
                  </a:cubicBezTo>
                  <a:cubicBezTo>
                    <a:pt x="4000" y="8763"/>
                    <a:pt x="4477" y="9525"/>
                    <a:pt x="5144" y="10382"/>
                  </a:cubicBezTo>
                  <a:cubicBezTo>
                    <a:pt x="5429" y="10763"/>
                    <a:pt x="5715" y="11240"/>
                    <a:pt x="6096" y="11621"/>
                  </a:cubicBezTo>
                  <a:cubicBezTo>
                    <a:pt x="6763" y="12478"/>
                    <a:pt x="7429" y="13335"/>
                    <a:pt x="8287" y="14192"/>
                  </a:cubicBezTo>
                  <a:cubicBezTo>
                    <a:pt x="9049" y="15050"/>
                    <a:pt x="9906" y="15907"/>
                    <a:pt x="10858" y="16764"/>
                  </a:cubicBezTo>
                  <a:cubicBezTo>
                    <a:pt x="11811" y="17621"/>
                    <a:pt x="12859" y="18479"/>
                    <a:pt x="13906" y="19336"/>
                  </a:cubicBezTo>
                  <a:cubicBezTo>
                    <a:pt x="15526" y="20669"/>
                    <a:pt x="17431" y="21908"/>
                    <a:pt x="19431" y="23051"/>
                  </a:cubicBezTo>
                  <a:cubicBezTo>
                    <a:pt x="20765" y="23813"/>
                    <a:pt x="22288" y="24670"/>
                    <a:pt x="23813" y="25336"/>
                  </a:cubicBezTo>
                  <a:cubicBezTo>
                    <a:pt x="28480" y="27527"/>
                    <a:pt x="34100" y="29432"/>
                    <a:pt x="40672" y="30671"/>
                  </a:cubicBezTo>
                  <a:cubicBezTo>
                    <a:pt x="43244" y="31147"/>
                    <a:pt x="45625" y="32004"/>
                    <a:pt x="47625" y="32957"/>
                  </a:cubicBezTo>
                  <a:cubicBezTo>
                    <a:pt x="49340" y="33814"/>
                    <a:pt x="50959" y="34862"/>
                    <a:pt x="52292" y="36005"/>
                  </a:cubicBezTo>
                  <a:lnTo>
                    <a:pt x="52292" y="36005"/>
                  </a:lnTo>
                  <a:cubicBezTo>
                    <a:pt x="51530" y="30766"/>
                    <a:pt x="50768" y="25432"/>
                    <a:pt x="50482" y="20193"/>
                  </a:cubicBezTo>
                  <a:cubicBezTo>
                    <a:pt x="50482" y="19526"/>
                    <a:pt x="50482" y="18955"/>
                    <a:pt x="50578" y="18383"/>
                  </a:cubicBezTo>
                  <a:cubicBezTo>
                    <a:pt x="50292" y="16859"/>
                    <a:pt x="50006" y="15335"/>
                    <a:pt x="49721" y="13716"/>
                  </a:cubicBezTo>
                  <a:lnTo>
                    <a:pt x="49721" y="13716"/>
                  </a:lnTo>
                  <a:cubicBezTo>
                    <a:pt x="49721" y="14002"/>
                    <a:pt x="48101" y="14097"/>
                    <a:pt x="45339" y="14002"/>
                  </a:cubicBezTo>
                  <a:close/>
                </a:path>
              </a:pathLst>
            </a:custGeom>
            <a:solidFill>
              <a:srgbClr val="E584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30" name="Freeform: Shape 1229">
              <a:extLst>
                <a:ext uri="{FF2B5EF4-FFF2-40B4-BE49-F238E27FC236}">
                  <a16:creationId xmlns:a16="http://schemas.microsoft.com/office/drawing/2014/main" id="{6EB4AFAC-FC6D-4113-893C-83B19968F2C2}"/>
                </a:ext>
              </a:extLst>
            </p:cNvPr>
            <p:cNvSpPr/>
            <p:nvPr/>
          </p:nvSpPr>
          <p:spPr>
            <a:xfrm>
              <a:off x="6077520" y="2680905"/>
              <a:ext cx="68199" cy="34099"/>
            </a:xfrm>
            <a:custGeom>
              <a:avLst/>
              <a:gdLst>
                <a:gd name="connsiteX0" fmla="*/ 61436 w 68199"/>
                <a:gd name="connsiteY0" fmla="*/ 14573 h 34099"/>
                <a:gd name="connsiteX1" fmla="*/ 59246 w 68199"/>
                <a:gd name="connsiteY1" fmla="*/ 14288 h 34099"/>
                <a:gd name="connsiteX2" fmla="*/ 56960 w 68199"/>
                <a:gd name="connsiteY2" fmla="*/ 13906 h 34099"/>
                <a:gd name="connsiteX3" fmla="*/ 44006 w 68199"/>
                <a:gd name="connsiteY3" fmla="*/ 11430 h 34099"/>
                <a:gd name="connsiteX4" fmla="*/ 44006 w 68199"/>
                <a:gd name="connsiteY4" fmla="*/ 11430 h 34099"/>
                <a:gd name="connsiteX5" fmla="*/ 38291 w 68199"/>
                <a:gd name="connsiteY5" fmla="*/ 12002 h 34099"/>
                <a:gd name="connsiteX6" fmla="*/ 29147 w 68199"/>
                <a:gd name="connsiteY6" fmla="*/ 14669 h 34099"/>
                <a:gd name="connsiteX7" fmla="*/ 24289 w 68199"/>
                <a:gd name="connsiteY7" fmla="*/ 16193 h 34099"/>
                <a:gd name="connsiteX8" fmla="*/ 21431 w 68199"/>
                <a:gd name="connsiteY8" fmla="*/ 16955 h 34099"/>
                <a:gd name="connsiteX9" fmla="*/ 20669 w 68199"/>
                <a:gd name="connsiteY9" fmla="*/ 17145 h 34099"/>
                <a:gd name="connsiteX10" fmla="*/ 19907 w 68199"/>
                <a:gd name="connsiteY10" fmla="*/ 17335 h 34099"/>
                <a:gd name="connsiteX11" fmla="*/ 16954 w 68199"/>
                <a:gd name="connsiteY11" fmla="*/ 17717 h 34099"/>
                <a:gd name="connsiteX12" fmla="*/ 12954 w 68199"/>
                <a:gd name="connsiteY12" fmla="*/ 17335 h 34099"/>
                <a:gd name="connsiteX13" fmla="*/ 13145 w 68199"/>
                <a:gd name="connsiteY13" fmla="*/ 17621 h 34099"/>
                <a:gd name="connsiteX14" fmla="*/ 11811 w 68199"/>
                <a:gd name="connsiteY14" fmla="*/ 16955 h 34099"/>
                <a:gd name="connsiteX15" fmla="*/ 8858 w 68199"/>
                <a:gd name="connsiteY15" fmla="*/ 15240 h 34099"/>
                <a:gd name="connsiteX16" fmla="*/ 7810 w 68199"/>
                <a:gd name="connsiteY16" fmla="*/ 14288 h 34099"/>
                <a:gd name="connsiteX17" fmla="*/ 6477 w 68199"/>
                <a:gd name="connsiteY17" fmla="*/ 12573 h 34099"/>
                <a:gd name="connsiteX18" fmla="*/ 4572 w 68199"/>
                <a:gd name="connsiteY18" fmla="*/ 9811 h 34099"/>
                <a:gd name="connsiteX19" fmla="*/ 2286 w 68199"/>
                <a:gd name="connsiteY19" fmla="*/ 0 h 34099"/>
                <a:gd name="connsiteX20" fmla="*/ 381 w 68199"/>
                <a:gd name="connsiteY20" fmla="*/ 5239 h 34099"/>
                <a:gd name="connsiteX21" fmla="*/ 0 w 68199"/>
                <a:gd name="connsiteY21" fmla="*/ 8763 h 34099"/>
                <a:gd name="connsiteX22" fmla="*/ 0 w 68199"/>
                <a:gd name="connsiteY22" fmla="*/ 8858 h 34099"/>
                <a:gd name="connsiteX23" fmla="*/ 286 w 68199"/>
                <a:gd name="connsiteY23" fmla="*/ 12287 h 34099"/>
                <a:gd name="connsiteX24" fmla="*/ 9430 w 68199"/>
                <a:gd name="connsiteY24" fmla="*/ 26860 h 34099"/>
                <a:gd name="connsiteX25" fmla="*/ 13430 w 68199"/>
                <a:gd name="connsiteY25" fmla="*/ 29432 h 34099"/>
                <a:gd name="connsiteX26" fmla="*/ 15621 w 68199"/>
                <a:gd name="connsiteY26" fmla="*/ 30480 h 34099"/>
                <a:gd name="connsiteX27" fmla="*/ 27718 w 68199"/>
                <a:gd name="connsiteY27" fmla="*/ 34100 h 34099"/>
                <a:gd name="connsiteX28" fmla="*/ 27718 w 68199"/>
                <a:gd name="connsiteY28" fmla="*/ 34100 h 34099"/>
                <a:gd name="connsiteX29" fmla="*/ 28289 w 68199"/>
                <a:gd name="connsiteY29" fmla="*/ 27527 h 34099"/>
                <a:gd name="connsiteX30" fmla="*/ 54769 w 68199"/>
                <a:gd name="connsiteY30" fmla="*/ 22098 h 34099"/>
                <a:gd name="connsiteX31" fmla="*/ 68199 w 68199"/>
                <a:gd name="connsiteY31" fmla="*/ 13621 h 34099"/>
                <a:gd name="connsiteX32" fmla="*/ 67723 w 68199"/>
                <a:gd name="connsiteY32" fmla="*/ 13906 h 34099"/>
                <a:gd name="connsiteX33" fmla="*/ 63246 w 68199"/>
                <a:gd name="connsiteY33" fmla="*/ 14859 h 34099"/>
                <a:gd name="connsiteX34" fmla="*/ 63246 w 68199"/>
                <a:gd name="connsiteY34" fmla="*/ 14859 h 34099"/>
                <a:gd name="connsiteX35" fmla="*/ 62389 w 68199"/>
                <a:gd name="connsiteY35" fmla="*/ 14859 h 34099"/>
                <a:gd name="connsiteX36" fmla="*/ 61436 w 68199"/>
                <a:gd name="connsiteY36" fmla="*/ 14573 h 34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68199" h="34099">
                  <a:moveTo>
                    <a:pt x="61436" y="14573"/>
                  </a:moveTo>
                  <a:cubicBezTo>
                    <a:pt x="60674" y="14478"/>
                    <a:pt x="60008" y="14478"/>
                    <a:pt x="59246" y="14288"/>
                  </a:cubicBezTo>
                  <a:cubicBezTo>
                    <a:pt x="58483" y="14192"/>
                    <a:pt x="57722" y="14002"/>
                    <a:pt x="56960" y="13906"/>
                  </a:cubicBezTo>
                  <a:cubicBezTo>
                    <a:pt x="52388" y="12954"/>
                    <a:pt x="47720" y="11430"/>
                    <a:pt x="44006" y="11430"/>
                  </a:cubicBezTo>
                  <a:lnTo>
                    <a:pt x="44006" y="11430"/>
                  </a:lnTo>
                  <a:cubicBezTo>
                    <a:pt x="42005" y="11430"/>
                    <a:pt x="40100" y="11621"/>
                    <a:pt x="38291" y="12002"/>
                  </a:cubicBezTo>
                  <a:cubicBezTo>
                    <a:pt x="35147" y="12573"/>
                    <a:pt x="32099" y="13621"/>
                    <a:pt x="29147" y="14669"/>
                  </a:cubicBezTo>
                  <a:cubicBezTo>
                    <a:pt x="27527" y="15240"/>
                    <a:pt x="25908" y="15716"/>
                    <a:pt x="24289" y="16193"/>
                  </a:cubicBezTo>
                  <a:cubicBezTo>
                    <a:pt x="23336" y="16478"/>
                    <a:pt x="22384" y="16669"/>
                    <a:pt x="21431" y="16955"/>
                  </a:cubicBezTo>
                  <a:cubicBezTo>
                    <a:pt x="21146" y="17050"/>
                    <a:pt x="20955" y="17050"/>
                    <a:pt x="20669" y="17145"/>
                  </a:cubicBezTo>
                  <a:cubicBezTo>
                    <a:pt x="20383" y="17240"/>
                    <a:pt x="20193" y="17240"/>
                    <a:pt x="19907" y="17335"/>
                  </a:cubicBezTo>
                  <a:cubicBezTo>
                    <a:pt x="18955" y="17526"/>
                    <a:pt x="17907" y="17621"/>
                    <a:pt x="16954" y="17717"/>
                  </a:cubicBezTo>
                  <a:cubicBezTo>
                    <a:pt x="15621" y="17812"/>
                    <a:pt x="14288" y="17717"/>
                    <a:pt x="12954" y="17335"/>
                  </a:cubicBezTo>
                  <a:cubicBezTo>
                    <a:pt x="13049" y="17431"/>
                    <a:pt x="13049" y="17526"/>
                    <a:pt x="13145" y="17621"/>
                  </a:cubicBezTo>
                  <a:cubicBezTo>
                    <a:pt x="12668" y="17431"/>
                    <a:pt x="12192" y="17240"/>
                    <a:pt x="11811" y="16955"/>
                  </a:cubicBezTo>
                  <a:cubicBezTo>
                    <a:pt x="10763" y="16574"/>
                    <a:pt x="9716" y="16002"/>
                    <a:pt x="8858" y="15240"/>
                  </a:cubicBezTo>
                  <a:cubicBezTo>
                    <a:pt x="8477" y="14954"/>
                    <a:pt x="8192" y="14573"/>
                    <a:pt x="7810" y="14288"/>
                  </a:cubicBezTo>
                  <a:cubicBezTo>
                    <a:pt x="7334" y="13811"/>
                    <a:pt x="6858" y="13240"/>
                    <a:pt x="6477" y="12573"/>
                  </a:cubicBezTo>
                  <a:cubicBezTo>
                    <a:pt x="5715" y="11716"/>
                    <a:pt x="5144" y="10763"/>
                    <a:pt x="4572" y="9811"/>
                  </a:cubicBezTo>
                  <a:cubicBezTo>
                    <a:pt x="2953" y="6763"/>
                    <a:pt x="2096" y="3429"/>
                    <a:pt x="2286" y="0"/>
                  </a:cubicBezTo>
                  <a:cubicBezTo>
                    <a:pt x="1333" y="1715"/>
                    <a:pt x="762" y="3429"/>
                    <a:pt x="381" y="5239"/>
                  </a:cubicBezTo>
                  <a:cubicBezTo>
                    <a:pt x="191" y="6382"/>
                    <a:pt x="0" y="7525"/>
                    <a:pt x="0" y="8763"/>
                  </a:cubicBezTo>
                  <a:cubicBezTo>
                    <a:pt x="0" y="8763"/>
                    <a:pt x="0" y="8858"/>
                    <a:pt x="0" y="8858"/>
                  </a:cubicBezTo>
                  <a:cubicBezTo>
                    <a:pt x="0" y="10001"/>
                    <a:pt x="95" y="11144"/>
                    <a:pt x="286" y="12287"/>
                  </a:cubicBezTo>
                  <a:cubicBezTo>
                    <a:pt x="1238" y="17907"/>
                    <a:pt x="4572" y="23241"/>
                    <a:pt x="9430" y="26860"/>
                  </a:cubicBezTo>
                  <a:cubicBezTo>
                    <a:pt x="10668" y="27813"/>
                    <a:pt x="12002" y="28670"/>
                    <a:pt x="13430" y="29432"/>
                  </a:cubicBezTo>
                  <a:cubicBezTo>
                    <a:pt x="14097" y="29813"/>
                    <a:pt x="14859" y="30194"/>
                    <a:pt x="15621" y="30480"/>
                  </a:cubicBezTo>
                  <a:cubicBezTo>
                    <a:pt x="19336" y="32195"/>
                    <a:pt x="23431" y="33338"/>
                    <a:pt x="27718" y="34100"/>
                  </a:cubicBezTo>
                  <a:lnTo>
                    <a:pt x="27718" y="34100"/>
                  </a:lnTo>
                  <a:cubicBezTo>
                    <a:pt x="27718" y="31909"/>
                    <a:pt x="27908" y="29718"/>
                    <a:pt x="28289" y="27527"/>
                  </a:cubicBezTo>
                  <a:cubicBezTo>
                    <a:pt x="29147" y="22289"/>
                    <a:pt x="33147" y="30194"/>
                    <a:pt x="54769" y="22098"/>
                  </a:cubicBezTo>
                  <a:cubicBezTo>
                    <a:pt x="60293" y="20098"/>
                    <a:pt x="65913" y="18193"/>
                    <a:pt x="68199" y="13621"/>
                  </a:cubicBezTo>
                  <a:cubicBezTo>
                    <a:pt x="68008" y="13716"/>
                    <a:pt x="67913" y="13811"/>
                    <a:pt x="67723" y="13906"/>
                  </a:cubicBezTo>
                  <a:cubicBezTo>
                    <a:pt x="66389" y="14573"/>
                    <a:pt x="64865" y="14859"/>
                    <a:pt x="63246" y="14859"/>
                  </a:cubicBezTo>
                  <a:lnTo>
                    <a:pt x="63246" y="14859"/>
                  </a:lnTo>
                  <a:cubicBezTo>
                    <a:pt x="62960" y="14859"/>
                    <a:pt x="62675" y="14859"/>
                    <a:pt x="62389" y="14859"/>
                  </a:cubicBezTo>
                  <a:cubicBezTo>
                    <a:pt x="62008" y="14573"/>
                    <a:pt x="61722" y="14573"/>
                    <a:pt x="61436" y="14573"/>
                  </a:cubicBezTo>
                  <a:close/>
                </a:path>
              </a:pathLst>
            </a:custGeom>
            <a:solidFill>
              <a:srgbClr val="E584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31" name="Freeform: Shape 1230">
              <a:extLst>
                <a:ext uri="{FF2B5EF4-FFF2-40B4-BE49-F238E27FC236}">
                  <a16:creationId xmlns:a16="http://schemas.microsoft.com/office/drawing/2014/main" id="{EA0EBCE3-B32A-4DE0-B657-7B2FD420DE0F}"/>
                </a:ext>
              </a:extLst>
            </p:cNvPr>
            <p:cNvSpPr/>
            <p:nvPr/>
          </p:nvSpPr>
          <p:spPr>
            <a:xfrm>
              <a:off x="6035801" y="2606801"/>
              <a:ext cx="26955" cy="20383"/>
            </a:xfrm>
            <a:custGeom>
              <a:avLst/>
              <a:gdLst>
                <a:gd name="connsiteX0" fmla="*/ 24098 w 26955"/>
                <a:gd name="connsiteY0" fmla="*/ 17431 h 20383"/>
                <a:gd name="connsiteX1" fmla="*/ 26956 w 26955"/>
                <a:gd name="connsiteY1" fmla="*/ 16859 h 20383"/>
                <a:gd name="connsiteX2" fmla="*/ 12763 w 26955"/>
                <a:gd name="connsiteY2" fmla="*/ 3619 h 20383"/>
                <a:gd name="connsiteX3" fmla="*/ 8477 w 26955"/>
                <a:gd name="connsiteY3" fmla="*/ 0 h 20383"/>
                <a:gd name="connsiteX4" fmla="*/ 8858 w 26955"/>
                <a:gd name="connsiteY4" fmla="*/ 3715 h 20383"/>
                <a:gd name="connsiteX5" fmla="*/ 0 w 26955"/>
                <a:gd name="connsiteY5" fmla="*/ 20383 h 20383"/>
                <a:gd name="connsiteX6" fmla="*/ 9715 w 26955"/>
                <a:gd name="connsiteY6" fmla="*/ 19526 h 20383"/>
                <a:gd name="connsiteX7" fmla="*/ 24098 w 26955"/>
                <a:gd name="connsiteY7" fmla="*/ 17431 h 203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955" h="20383">
                  <a:moveTo>
                    <a:pt x="24098" y="17431"/>
                  </a:moveTo>
                  <a:cubicBezTo>
                    <a:pt x="25051" y="17240"/>
                    <a:pt x="26003" y="17050"/>
                    <a:pt x="26956" y="16859"/>
                  </a:cubicBezTo>
                  <a:cubicBezTo>
                    <a:pt x="21336" y="14097"/>
                    <a:pt x="16954" y="8001"/>
                    <a:pt x="12763" y="3619"/>
                  </a:cubicBezTo>
                  <a:cubicBezTo>
                    <a:pt x="11430" y="2286"/>
                    <a:pt x="10001" y="1048"/>
                    <a:pt x="8477" y="0"/>
                  </a:cubicBezTo>
                  <a:cubicBezTo>
                    <a:pt x="8668" y="1238"/>
                    <a:pt x="8858" y="2381"/>
                    <a:pt x="8858" y="3715"/>
                  </a:cubicBezTo>
                  <a:cubicBezTo>
                    <a:pt x="8858" y="10668"/>
                    <a:pt x="5334" y="16764"/>
                    <a:pt x="0" y="20383"/>
                  </a:cubicBezTo>
                  <a:cubicBezTo>
                    <a:pt x="3238" y="20098"/>
                    <a:pt x="6477" y="19812"/>
                    <a:pt x="9715" y="19526"/>
                  </a:cubicBezTo>
                  <a:cubicBezTo>
                    <a:pt x="14573" y="19145"/>
                    <a:pt x="19431" y="18479"/>
                    <a:pt x="24098" y="17431"/>
                  </a:cubicBezTo>
                  <a:close/>
                </a:path>
              </a:pathLst>
            </a:custGeom>
            <a:solidFill>
              <a:srgbClr val="EFEFE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32" name="Freeform: Shape 1231">
              <a:extLst>
                <a:ext uri="{FF2B5EF4-FFF2-40B4-BE49-F238E27FC236}">
                  <a16:creationId xmlns:a16="http://schemas.microsoft.com/office/drawing/2014/main" id="{1CBED38D-CBC7-4C2A-8E0A-2529865E1ECF}"/>
                </a:ext>
              </a:extLst>
            </p:cNvPr>
            <p:cNvSpPr/>
            <p:nvPr/>
          </p:nvSpPr>
          <p:spPr>
            <a:xfrm>
              <a:off x="5981794" y="2605182"/>
              <a:ext cx="32194" cy="22288"/>
            </a:xfrm>
            <a:custGeom>
              <a:avLst/>
              <a:gdLst>
                <a:gd name="connsiteX0" fmla="*/ 32194 w 32194"/>
                <a:gd name="connsiteY0" fmla="*/ 22289 h 22288"/>
                <a:gd name="connsiteX1" fmla="*/ 22765 w 32194"/>
                <a:gd name="connsiteY1" fmla="*/ 5334 h 22288"/>
                <a:gd name="connsiteX2" fmla="*/ 23527 w 32194"/>
                <a:gd name="connsiteY2" fmla="*/ 0 h 22288"/>
                <a:gd name="connsiteX3" fmla="*/ 14859 w 32194"/>
                <a:gd name="connsiteY3" fmla="*/ 5810 h 22288"/>
                <a:gd name="connsiteX4" fmla="*/ 0 w 32194"/>
                <a:gd name="connsiteY4" fmla="*/ 17145 h 22288"/>
                <a:gd name="connsiteX5" fmla="*/ 9525 w 32194"/>
                <a:gd name="connsiteY5" fmla="*/ 19241 h 22288"/>
                <a:gd name="connsiteX6" fmla="*/ 32194 w 32194"/>
                <a:gd name="connsiteY6" fmla="*/ 22289 h 22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2194" h="22288">
                  <a:moveTo>
                    <a:pt x="32194" y="22289"/>
                  </a:moveTo>
                  <a:cubicBezTo>
                    <a:pt x="26575" y="18764"/>
                    <a:pt x="22765" y="12478"/>
                    <a:pt x="22765" y="5334"/>
                  </a:cubicBezTo>
                  <a:cubicBezTo>
                    <a:pt x="22765" y="3524"/>
                    <a:pt x="23050" y="1715"/>
                    <a:pt x="23527" y="0"/>
                  </a:cubicBezTo>
                  <a:cubicBezTo>
                    <a:pt x="20479" y="1619"/>
                    <a:pt x="17526" y="3619"/>
                    <a:pt x="14859" y="5810"/>
                  </a:cubicBezTo>
                  <a:cubicBezTo>
                    <a:pt x="10001" y="9811"/>
                    <a:pt x="5239" y="13906"/>
                    <a:pt x="0" y="17145"/>
                  </a:cubicBezTo>
                  <a:cubicBezTo>
                    <a:pt x="3334" y="17812"/>
                    <a:pt x="6572" y="18574"/>
                    <a:pt x="9525" y="19241"/>
                  </a:cubicBezTo>
                  <a:cubicBezTo>
                    <a:pt x="16954" y="20574"/>
                    <a:pt x="24574" y="21717"/>
                    <a:pt x="32194" y="22289"/>
                  </a:cubicBezTo>
                  <a:close/>
                </a:path>
              </a:pathLst>
            </a:custGeom>
            <a:solidFill>
              <a:srgbClr val="EFEFE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33" name="Freeform: Shape 1232">
              <a:extLst>
                <a:ext uri="{FF2B5EF4-FFF2-40B4-BE49-F238E27FC236}">
                  <a16:creationId xmlns:a16="http://schemas.microsoft.com/office/drawing/2014/main" id="{51776FBC-4A6E-4B4E-9AB7-499D857A0B8A}"/>
                </a:ext>
              </a:extLst>
            </p:cNvPr>
            <p:cNvSpPr/>
            <p:nvPr/>
          </p:nvSpPr>
          <p:spPr>
            <a:xfrm>
              <a:off x="5934550" y="2623946"/>
              <a:ext cx="952" cy="2762"/>
            </a:xfrm>
            <a:custGeom>
              <a:avLst/>
              <a:gdLst>
                <a:gd name="connsiteX0" fmla="*/ 762 w 952"/>
                <a:gd name="connsiteY0" fmla="*/ 0 h 2762"/>
                <a:gd name="connsiteX1" fmla="*/ 0 w 952"/>
                <a:gd name="connsiteY1" fmla="*/ 953 h 2762"/>
                <a:gd name="connsiteX2" fmla="*/ 0 w 952"/>
                <a:gd name="connsiteY2" fmla="*/ 1048 h 2762"/>
                <a:gd name="connsiteX3" fmla="*/ 95 w 952"/>
                <a:gd name="connsiteY3" fmla="*/ 2572 h 2762"/>
                <a:gd name="connsiteX4" fmla="*/ 476 w 952"/>
                <a:gd name="connsiteY4" fmla="*/ 2667 h 2762"/>
                <a:gd name="connsiteX5" fmla="*/ 952 w 952"/>
                <a:gd name="connsiteY5" fmla="*/ 2762 h 2762"/>
                <a:gd name="connsiteX6" fmla="*/ 762 w 952"/>
                <a:gd name="connsiteY6" fmla="*/ 0 h 2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52" h="2762">
                  <a:moveTo>
                    <a:pt x="762" y="0"/>
                  </a:moveTo>
                  <a:cubicBezTo>
                    <a:pt x="667" y="381"/>
                    <a:pt x="381" y="667"/>
                    <a:pt x="0" y="953"/>
                  </a:cubicBezTo>
                  <a:cubicBezTo>
                    <a:pt x="0" y="953"/>
                    <a:pt x="0" y="1048"/>
                    <a:pt x="0" y="1048"/>
                  </a:cubicBezTo>
                  <a:cubicBezTo>
                    <a:pt x="0" y="1524"/>
                    <a:pt x="0" y="2000"/>
                    <a:pt x="95" y="2572"/>
                  </a:cubicBezTo>
                  <a:cubicBezTo>
                    <a:pt x="190" y="2572"/>
                    <a:pt x="381" y="2572"/>
                    <a:pt x="476" y="2667"/>
                  </a:cubicBezTo>
                  <a:cubicBezTo>
                    <a:pt x="667" y="2667"/>
                    <a:pt x="762" y="2667"/>
                    <a:pt x="952" y="2762"/>
                  </a:cubicBezTo>
                  <a:lnTo>
                    <a:pt x="762" y="0"/>
                  </a:lnTo>
                  <a:close/>
                </a:path>
              </a:pathLst>
            </a:custGeom>
            <a:solidFill>
              <a:srgbClr val="E584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34" name="Freeform: Shape 1233">
              <a:extLst>
                <a:ext uri="{FF2B5EF4-FFF2-40B4-BE49-F238E27FC236}">
                  <a16:creationId xmlns:a16="http://schemas.microsoft.com/office/drawing/2014/main" id="{B30B0E55-9084-4935-9591-BB19B1145DD1}"/>
                </a:ext>
              </a:extLst>
            </p:cNvPr>
            <p:cNvSpPr/>
            <p:nvPr/>
          </p:nvSpPr>
          <p:spPr>
            <a:xfrm>
              <a:off x="5934169" y="2577740"/>
              <a:ext cx="143446" cy="67637"/>
            </a:xfrm>
            <a:custGeom>
              <a:avLst/>
              <a:gdLst>
                <a:gd name="connsiteX0" fmla="*/ 141542 w 143446"/>
                <a:gd name="connsiteY0" fmla="*/ 41063 h 67637"/>
                <a:gd name="connsiteX1" fmla="*/ 137827 w 143446"/>
                <a:gd name="connsiteY1" fmla="*/ 36872 h 67637"/>
                <a:gd name="connsiteX2" fmla="*/ 134588 w 143446"/>
                <a:gd name="connsiteY2" fmla="*/ 33729 h 67637"/>
                <a:gd name="connsiteX3" fmla="*/ 134112 w 143446"/>
                <a:gd name="connsiteY3" fmla="*/ 33157 h 67637"/>
                <a:gd name="connsiteX4" fmla="*/ 132017 w 143446"/>
                <a:gd name="connsiteY4" fmla="*/ 30204 h 67637"/>
                <a:gd name="connsiteX5" fmla="*/ 131254 w 143446"/>
                <a:gd name="connsiteY5" fmla="*/ 28680 h 67637"/>
                <a:gd name="connsiteX6" fmla="*/ 130492 w 143446"/>
                <a:gd name="connsiteY6" fmla="*/ 27156 h 67637"/>
                <a:gd name="connsiteX7" fmla="*/ 125444 w 143446"/>
                <a:gd name="connsiteY7" fmla="*/ 18679 h 67637"/>
                <a:gd name="connsiteX8" fmla="*/ 120110 w 143446"/>
                <a:gd name="connsiteY8" fmla="*/ 12583 h 67637"/>
                <a:gd name="connsiteX9" fmla="*/ 116110 w 143446"/>
                <a:gd name="connsiteY9" fmla="*/ 9249 h 67637"/>
                <a:gd name="connsiteX10" fmla="*/ 106871 w 143446"/>
                <a:gd name="connsiteY10" fmla="*/ 4011 h 67637"/>
                <a:gd name="connsiteX11" fmla="*/ 100394 w 143446"/>
                <a:gd name="connsiteY11" fmla="*/ 1725 h 67637"/>
                <a:gd name="connsiteX12" fmla="*/ 86963 w 143446"/>
                <a:gd name="connsiteY12" fmla="*/ 10 h 67637"/>
                <a:gd name="connsiteX13" fmla="*/ 70294 w 143446"/>
                <a:gd name="connsiteY13" fmla="*/ 3534 h 67637"/>
                <a:gd name="connsiteX14" fmla="*/ 63913 w 143446"/>
                <a:gd name="connsiteY14" fmla="*/ 6773 h 67637"/>
                <a:gd name="connsiteX15" fmla="*/ 56674 w 143446"/>
                <a:gd name="connsiteY15" fmla="*/ 11726 h 67637"/>
                <a:gd name="connsiteX16" fmla="*/ 39529 w 143446"/>
                <a:gd name="connsiteY16" fmla="*/ 25632 h 67637"/>
                <a:gd name="connsiteX17" fmla="*/ 35909 w 143446"/>
                <a:gd name="connsiteY17" fmla="*/ 28109 h 67637"/>
                <a:gd name="connsiteX18" fmla="*/ 31718 w 143446"/>
                <a:gd name="connsiteY18" fmla="*/ 30585 h 67637"/>
                <a:gd name="connsiteX19" fmla="*/ 23050 w 143446"/>
                <a:gd name="connsiteY19" fmla="*/ 34205 h 67637"/>
                <a:gd name="connsiteX20" fmla="*/ 16288 w 143446"/>
                <a:gd name="connsiteY20" fmla="*/ 36110 h 67637"/>
                <a:gd name="connsiteX21" fmla="*/ 14002 w 143446"/>
                <a:gd name="connsiteY21" fmla="*/ 36681 h 67637"/>
                <a:gd name="connsiteX22" fmla="*/ 0 w 143446"/>
                <a:gd name="connsiteY22" fmla="*/ 39348 h 67637"/>
                <a:gd name="connsiteX23" fmla="*/ 0 w 143446"/>
                <a:gd name="connsiteY23" fmla="*/ 44301 h 67637"/>
                <a:gd name="connsiteX24" fmla="*/ 286 w 143446"/>
                <a:gd name="connsiteY24" fmla="*/ 44968 h 67637"/>
                <a:gd name="connsiteX25" fmla="*/ 1429 w 143446"/>
                <a:gd name="connsiteY25" fmla="*/ 45825 h 67637"/>
                <a:gd name="connsiteX26" fmla="*/ 1048 w 143446"/>
                <a:gd name="connsiteY26" fmla="*/ 41158 h 67637"/>
                <a:gd name="connsiteX27" fmla="*/ 32385 w 143446"/>
                <a:gd name="connsiteY27" fmla="*/ 39825 h 67637"/>
                <a:gd name="connsiteX28" fmla="*/ 45815 w 143446"/>
                <a:gd name="connsiteY28" fmla="*/ 34491 h 67637"/>
                <a:gd name="connsiteX29" fmla="*/ 56578 w 143446"/>
                <a:gd name="connsiteY29" fmla="*/ 25728 h 67637"/>
                <a:gd name="connsiteX30" fmla="*/ 90678 w 143446"/>
                <a:gd name="connsiteY30" fmla="*/ 12869 h 67637"/>
                <a:gd name="connsiteX31" fmla="*/ 90869 w 143446"/>
                <a:gd name="connsiteY31" fmla="*/ 12869 h 67637"/>
                <a:gd name="connsiteX32" fmla="*/ 90964 w 143446"/>
                <a:gd name="connsiteY32" fmla="*/ 12869 h 67637"/>
                <a:gd name="connsiteX33" fmla="*/ 112681 w 143446"/>
                <a:gd name="connsiteY33" fmla="*/ 19632 h 67637"/>
                <a:gd name="connsiteX34" fmla="*/ 123825 w 143446"/>
                <a:gd name="connsiteY34" fmla="*/ 31347 h 67637"/>
                <a:gd name="connsiteX35" fmla="*/ 136874 w 143446"/>
                <a:gd name="connsiteY35" fmla="*/ 41539 h 67637"/>
                <a:gd name="connsiteX36" fmla="*/ 139160 w 143446"/>
                <a:gd name="connsiteY36" fmla="*/ 42968 h 67637"/>
                <a:gd name="connsiteX37" fmla="*/ 139541 w 143446"/>
                <a:gd name="connsiteY37" fmla="*/ 46111 h 67637"/>
                <a:gd name="connsiteX38" fmla="*/ 139541 w 143446"/>
                <a:gd name="connsiteY38" fmla="*/ 46206 h 67637"/>
                <a:gd name="connsiteX39" fmla="*/ 132207 w 143446"/>
                <a:gd name="connsiteY39" fmla="*/ 51064 h 67637"/>
                <a:gd name="connsiteX40" fmla="*/ 118491 w 143446"/>
                <a:gd name="connsiteY40" fmla="*/ 54398 h 67637"/>
                <a:gd name="connsiteX41" fmla="*/ 88582 w 143446"/>
                <a:gd name="connsiteY41" fmla="*/ 56017 h 67637"/>
                <a:gd name="connsiteX42" fmla="*/ 58388 w 143446"/>
                <a:gd name="connsiteY42" fmla="*/ 53826 h 67637"/>
                <a:gd name="connsiteX43" fmla="*/ 43815 w 143446"/>
                <a:gd name="connsiteY43" fmla="*/ 50397 h 67637"/>
                <a:gd name="connsiteX44" fmla="*/ 38005 w 143446"/>
                <a:gd name="connsiteY44" fmla="*/ 49731 h 67637"/>
                <a:gd name="connsiteX45" fmla="*/ 1715 w 143446"/>
                <a:gd name="connsiteY45" fmla="*/ 49159 h 67637"/>
                <a:gd name="connsiteX46" fmla="*/ 3619 w 143446"/>
                <a:gd name="connsiteY46" fmla="*/ 49540 h 67637"/>
                <a:gd name="connsiteX47" fmla="*/ 4381 w 143446"/>
                <a:gd name="connsiteY47" fmla="*/ 49731 h 67637"/>
                <a:gd name="connsiteX48" fmla="*/ 9715 w 143446"/>
                <a:gd name="connsiteY48" fmla="*/ 50874 h 67637"/>
                <a:gd name="connsiteX49" fmla="*/ 21050 w 143446"/>
                <a:gd name="connsiteY49" fmla="*/ 53255 h 67637"/>
                <a:gd name="connsiteX50" fmla="*/ 32671 w 143446"/>
                <a:gd name="connsiteY50" fmla="*/ 55541 h 67637"/>
                <a:gd name="connsiteX51" fmla="*/ 35719 w 143446"/>
                <a:gd name="connsiteY51" fmla="*/ 56017 h 67637"/>
                <a:gd name="connsiteX52" fmla="*/ 38290 w 143446"/>
                <a:gd name="connsiteY52" fmla="*/ 56303 h 67637"/>
                <a:gd name="connsiteX53" fmla="*/ 43434 w 143446"/>
                <a:gd name="connsiteY53" fmla="*/ 57065 h 67637"/>
                <a:gd name="connsiteX54" fmla="*/ 56102 w 143446"/>
                <a:gd name="connsiteY54" fmla="*/ 59827 h 67637"/>
                <a:gd name="connsiteX55" fmla="*/ 77057 w 143446"/>
                <a:gd name="connsiteY55" fmla="*/ 64875 h 67637"/>
                <a:gd name="connsiteX56" fmla="*/ 89821 w 143446"/>
                <a:gd name="connsiteY56" fmla="*/ 66971 h 67637"/>
                <a:gd name="connsiteX57" fmla="*/ 91726 w 143446"/>
                <a:gd name="connsiteY57" fmla="*/ 67161 h 67637"/>
                <a:gd name="connsiteX58" fmla="*/ 93631 w 143446"/>
                <a:gd name="connsiteY58" fmla="*/ 67352 h 67637"/>
                <a:gd name="connsiteX59" fmla="*/ 101155 w 143446"/>
                <a:gd name="connsiteY59" fmla="*/ 67638 h 67637"/>
                <a:gd name="connsiteX60" fmla="*/ 103061 w 143446"/>
                <a:gd name="connsiteY60" fmla="*/ 67638 h 67637"/>
                <a:gd name="connsiteX61" fmla="*/ 119824 w 143446"/>
                <a:gd name="connsiteY61" fmla="*/ 64971 h 67637"/>
                <a:gd name="connsiteX62" fmla="*/ 127730 w 143446"/>
                <a:gd name="connsiteY62" fmla="*/ 61923 h 67637"/>
                <a:gd name="connsiteX63" fmla="*/ 131064 w 143446"/>
                <a:gd name="connsiteY63" fmla="*/ 60303 h 67637"/>
                <a:gd name="connsiteX64" fmla="*/ 134302 w 143446"/>
                <a:gd name="connsiteY64" fmla="*/ 58398 h 67637"/>
                <a:gd name="connsiteX65" fmla="*/ 138589 w 143446"/>
                <a:gd name="connsiteY65" fmla="*/ 55065 h 67637"/>
                <a:gd name="connsiteX66" fmla="*/ 142494 w 143446"/>
                <a:gd name="connsiteY66" fmla="*/ 49731 h 67637"/>
                <a:gd name="connsiteX67" fmla="*/ 142684 w 143446"/>
                <a:gd name="connsiteY67" fmla="*/ 42492 h 67637"/>
                <a:gd name="connsiteX68" fmla="*/ 141542 w 143446"/>
                <a:gd name="connsiteY68" fmla="*/ 41063 h 67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143446" h="67637">
                  <a:moveTo>
                    <a:pt x="141542" y="41063"/>
                  </a:moveTo>
                  <a:cubicBezTo>
                    <a:pt x="140589" y="39539"/>
                    <a:pt x="139255" y="38205"/>
                    <a:pt x="137827" y="36872"/>
                  </a:cubicBezTo>
                  <a:cubicBezTo>
                    <a:pt x="136779" y="35824"/>
                    <a:pt x="135636" y="34872"/>
                    <a:pt x="134588" y="33729"/>
                  </a:cubicBezTo>
                  <a:cubicBezTo>
                    <a:pt x="134398" y="33538"/>
                    <a:pt x="134207" y="33348"/>
                    <a:pt x="134112" y="33157"/>
                  </a:cubicBezTo>
                  <a:cubicBezTo>
                    <a:pt x="133255" y="32205"/>
                    <a:pt x="132588" y="31252"/>
                    <a:pt x="132017" y="30204"/>
                  </a:cubicBezTo>
                  <a:cubicBezTo>
                    <a:pt x="131731" y="29633"/>
                    <a:pt x="131445" y="29157"/>
                    <a:pt x="131254" y="28680"/>
                  </a:cubicBezTo>
                  <a:cubicBezTo>
                    <a:pt x="130969" y="28204"/>
                    <a:pt x="130683" y="27633"/>
                    <a:pt x="130492" y="27156"/>
                  </a:cubicBezTo>
                  <a:cubicBezTo>
                    <a:pt x="128873" y="24108"/>
                    <a:pt x="127254" y="21346"/>
                    <a:pt x="125444" y="18679"/>
                  </a:cubicBezTo>
                  <a:cubicBezTo>
                    <a:pt x="123920" y="16488"/>
                    <a:pt x="122206" y="14488"/>
                    <a:pt x="120110" y="12583"/>
                  </a:cubicBezTo>
                  <a:cubicBezTo>
                    <a:pt x="118872" y="11440"/>
                    <a:pt x="117538" y="10297"/>
                    <a:pt x="116110" y="9249"/>
                  </a:cubicBezTo>
                  <a:cubicBezTo>
                    <a:pt x="113157" y="7154"/>
                    <a:pt x="110109" y="5344"/>
                    <a:pt x="106871" y="4011"/>
                  </a:cubicBezTo>
                  <a:cubicBezTo>
                    <a:pt x="104775" y="3058"/>
                    <a:pt x="102584" y="2296"/>
                    <a:pt x="100394" y="1725"/>
                  </a:cubicBezTo>
                  <a:cubicBezTo>
                    <a:pt x="96012" y="486"/>
                    <a:pt x="91535" y="-85"/>
                    <a:pt x="86963" y="10"/>
                  </a:cubicBezTo>
                  <a:cubicBezTo>
                    <a:pt x="81344" y="105"/>
                    <a:pt x="75628" y="1248"/>
                    <a:pt x="70294" y="3534"/>
                  </a:cubicBezTo>
                  <a:cubicBezTo>
                    <a:pt x="68104" y="4392"/>
                    <a:pt x="66008" y="5535"/>
                    <a:pt x="63913" y="6773"/>
                  </a:cubicBezTo>
                  <a:cubicBezTo>
                    <a:pt x="61341" y="8297"/>
                    <a:pt x="58960" y="10011"/>
                    <a:pt x="56674" y="11726"/>
                  </a:cubicBezTo>
                  <a:cubicBezTo>
                    <a:pt x="50863" y="16203"/>
                    <a:pt x="45434" y="21251"/>
                    <a:pt x="39529" y="25632"/>
                  </a:cubicBezTo>
                  <a:cubicBezTo>
                    <a:pt x="38386" y="26490"/>
                    <a:pt x="37148" y="27347"/>
                    <a:pt x="35909" y="28109"/>
                  </a:cubicBezTo>
                  <a:cubicBezTo>
                    <a:pt x="34480" y="28966"/>
                    <a:pt x="33147" y="29823"/>
                    <a:pt x="31718" y="30585"/>
                  </a:cubicBezTo>
                  <a:cubicBezTo>
                    <a:pt x="28861" y="32014"/>
                    <a:pt x="26003" y="33252"/>
                    <a:pt x="23050" y="34205"/>
                  </a:cubicBezTo>
                  <a:cubicBezTo>
                    <a:pt x="20860" y="34967"/>
                    <a:pt x="18574" y="35538"/>
                    <a:pt x="16288" y="36110"/>
                  </a:cubicBezTo>
                  <a:cubicBezTo>
                    <a:pt x="15526" y="36300"/>
                    <a:pt x="14764" y="36491"/>
                    <a:pt x="14002" y="36681"/>
                  </a:cubicBezTo>
                  <a:cubicBezTo>
                    <a:pt x="9430" y="37729"/>
                    <a:pt x="4763" y="38491"/>
                    <a:pt x="0" y="39348"/>
                  </a:cubicBezTo>
                  <a:lnTo>
                    <a:pt x="0" y="44301"/>
                  </a:lnTo>
                  <a:cubicBezTo>
                    <a:pt x="95" y="44492"/>
                    <a:pt x="190" y="44778"/>
                    <a:pt x="286" y="44968"/>
                  </a:cubicBezTo>
                  <a:cubicBezTo>
                    <a:pt x="952" y="45254"/>
                    <a:pt x="1238" y="45540"/>
                    <a:pt x="1429" y="45825"/>
                  </a:cubicBezTo>
                  <a:lnTo>
                    <a:pt x="1048" y="41158"/>
                  </a:lnTo>
                  <a:cubicBezTo>
                    <a:pt x="1048" y="41158"/>
                    <a:pt x="27242" y="40491"/>
                    <a:pt x="32385" y="39825"/>
                  </a:cubicBezTo>
                  <a:cubicBezTo>
                    <a:pt x="37528" y="39158"/>
                    <a:pt x="41624" y="37443"/>
                    <a:pt x="45815" y="34491"/>
                  </a:cubicBezTo>
                  <a:cubicBezTo>
                    <a:pt x="49530" y="31824"/>
                    <a:pt x="52959" y="28680"/>
                    <a:pt x="56578" y="25728"/>
                  </a:cubicBezTo>
                  <a:cubicBezTo>
                    <a:pt x="66199" y="18108"/>
                    <a:pt x="78486" y="12964"/>
                    <a:pt x="90678" y="12869"/>
                  </a:cubicBezTo>
                  <a:cubicBezTo>
                    <a:pt x="90773" y="12869"/>
                    <a:pt x="90773" y="12869"/>
                    <a:pt x="90869" y="12869"/>
                  </a:cubicBezTo>
                  <a:cubicBezTo>
                    <a:pt x="90869" y="12869"/>
                    <a:pt x="90964" y="12869"/>
                    <a:pt x="90964" y="12869"/>
                  </a:cubicBezTo>
                  <a:cubicBezTo>
                    <a:pt x="98488" y="12869"/>
                    <a:pt x="106013" y="14964"/>
                    <a:pt x="112681" y="19632"/>
                  </a:cubicBezTo>
                  <a:cubicBezTo>
                    <a:pt x="117253" y="22870"/>
                    <a:pt x="120682" y="26775"/>
                    <a:pt x="123825" y="31347"/>
                  </a:cubicBezTo>
                  <a:cubicBezTo>
                    <a:pt x="127254" y="36205"/>
                    <a:pt x="130588" y="40682"/>
                    <a:pt x="136874" y="41539"/>
                  </a:cubicBezTo>
                  <a:cubicBezTo>
                    <a:pt x="137827" y="41634"/>
                    <a:pt x="138589" y="42206"/>
                    <a:pt x="139160" y="42968"/>
                  </a:cubicBezTo>
                  <a:cubicBezTo>
                    <a:pt x="139922" y="43063"/>
                    <a:pt x="139827" y="45730"/>
                    <a:pt x="139541" y="46111"/>
                  </a:cubicBezTo>
                  <a:cubicBezTo>
                    <a:pt x="139541" y="46111"/>
                    <a:pt x="139541" y="46111"/>
                    <a:pt x="139541" y="46206"/>
                  </a:cubicBezTo>
                  <a:cubicBezTo>
                    <a:pt x="137827" y="48683"/>
                    <a:pt x="135160" y="50016"/>
                    <a:pt x="132207" y="51064"/>
                  </a:cubicBezTo>
                  <a:cubicBezTo>
                    <a:pt x="127730" y="52588"/>
                    <a:pt x="123158" y="53636"/>
                    <a:pt x="118491" y="54398"/>
                  </a:cubicBezTo>
                  <a:cubicBezTo>
                    <a:pt x="108585" y="56017"/>
                    <a:pt x="98584" y="56208"/>
                    <a:pt x="88582" y="56017"/>
                  </a:cubicBezTo>
                  <a:cubicBezTo>
                    <a:pt x="78581" y="55731"/>
                    <a:pt x="68294" y="55446"/>
                    <a:pt x="58388" y="53826"/>
                  </a:cubicBezTo>
                  <a:cubicBezTo>
                    <a:pt x="53435" y="53064"/>
                    <a:pt x="48673" y="51731"/>
                    <a:pt x="43815" y="50397"/>
                  </a:cubicBezTo>
                  <a:cubicBezTo>
                    <a:pt x="43148" y="50207"/>
                    <a:pt x="40672" y="50016"/>
                    <a:pt x="38005" y="49731"/>
                  </a:cubicBezTo>
                  <a:cubicBezTo>
                    <a:pt x="34099" y="49445"/>
                    <a:pt x="1715" y="49159"/>
                    <a:pt x="1715" y="49159"/>
                  </a:cubicBezTo>
                  <a:cubicBezTo>
                    <a:pt x="1715" y="49159"/>
                    <a:pt x="2381" y="49350"/>
                    <a:pt x="3619" y="49540"/>
                  </a:cubicBezTo>
                  <a:cubicBezTo>
                    <a:pt x="3905" y="49635"/>
                    <a:pt x="4096" y="49635"/>
                    <a:pt x="4381" y="49731"/>
                  </a:cubicBezTo>
                  <a:cubicBezTo>
                    <a:pt x="5715" y="50016"/>
                    <a:pt x="7620" y="50397"/>
                    <a:pt x="9715" y="50874"/>
                  </a:cubicBezTo>
                  <a:cubicBezTo>
                    <a:pt x="13049" y="51636"/>
                    <a:pt x="17145" y="52493"/>
                    <a:pt x="21050" y="53255"/>
                  </a:cubicBezTo>
                  <a:cubicBezTo>
                    <a:pt x="25432" y="54207"/>
                    <a:pt x="29718" y="55065"/>
                    <a:pt x="32671" y="55541"/>
                  </a:cubicBezTo>
                  <a:cubicBezTo>
                    <a:pt x="34004" y="55731"/>
                    <a:pt x="35052" y="55922"/>
                    <a:pt x="35719" y="56017"/>
                  </a:cubicBezTo>
                  <a:cubicBezTo>
                    <a:pt x="36576" y="56112"/>
                    <a:pt x="37433" y="56208"/>
                    <a:pt x="38290" y="56303"/>
                  </a:cubicBezTo>
                  <a:cubicBezTo>
                    <a:pt x="40005" y="56493"/>
                    <a:pt x="41719" y="56779"/>
                    <a:pt x="43434" y="57065"/>
                  </a:cubicBezTo>
                  <a:cubicBezTo>
                    <a:pt x="47720" y="57827"/>
                    <a:pt x="51911" y="58779"/>
                    <a:pt x="56102" y="59827"/>
                  </a:cubicBezTo>
                  <a:cubicBezTo>
                    <a:pt x="63055" y="61542"/>
                    <a:pt x="70009" y="63351"/>
                    <a:pt x="77057" y="64875"/>
                  </a:cubicBezTo>
                  <a:cubicBezTo>
                    <a:pt x="81248" y="65733"/>
                    <a:pt x="85534" y="66495"/>
                    <a:pt x="89821" y="66971"/>
                  </a:cubicBezTo>
                  <a:cubicBezTo>
                    <a:pt x="90488" y="67066"/>
                    <a:pt x="91059" y="67066"/>
                    <a:pt x="91726" y="67161"/>
                  </a:cubicBezTo>
                  <a:cubicBezTo>
                    <a:pt x="92392" y="67257"/>
                    <a:pt x="92964" y="67257"/>
                    <a:pt x="93631" y="67352"/>
                  </a:cubicBezTo>
                  <a:cubicBezTo>
                    <a:pt x="96107" y="67542"/>
                    <a:pt x="98679" y="67638"/>
                    <a:pt x="101155" y="67638"/>
                  </a:cubicBezTo>
                  <a:cubicBezTo>
                    <a:pt x="101822" y="67638"/>
                    <a:pt x="102394" y="67638"/>
                    <a:pt x="103061" y="67638"/>
                  </a:cubicBezTo>
                  <a:cubicBezTo>
                    <a:pt x="108775" y="67542"/>
                    <a:pt x="114395" y="66685"/>
                    <a:pt x="119824" y="64971"/>
                  </a:cubicBezTo>
                  <a:cubicBezTo>
                    <a:pt x="122206" y="64209"/>
                    <a:pt x="124968" y="63256"/>
                    <a:pt x="127730" y="61923"/>
                  </a:cubicBezTo>
                  <a:cubicBezTo>
                    <a:pt x="128873" y="61446"/>
                    <a:pt x="129921" y="60875"/>
                    <a:pt x="131064" y="60303"/>
                  </a:cubicBezTo>
                  <a:cubicBezTo>
                    <a:pt x="132112" y="59732"/>
                    <a:pt x="133255" y="59065"/>
                    <a:pt x="134302" y="58398"/>
                  </a:cubicBezTo>
                  <a:cubicBezTo>
                    <a:pt x="135826" y="57351"/>
                    <a:pt x="137255" y="56303"/>
                    <a:pt x="138589" y="55065"/>
                  </a:cubicBezTo>
                  <a:cubicBezTo>
                    <a:pt x="140303" y="53445"/>
                    <a:pt x="141637" y="51636"/>
                    <a:pt x="142494" y="49731"/>
                  </a:cubicBezTo>
                  <a:cubicBezTo>
                    <a:pt x="143827" y="46778"/>
                    <a:pt x="143637" y="44492"/>
                    <a:pt x="142684" y="42492"/>
                  </a:cubicBezTo>
                  <a:cubicBezTo>
                    <a:pt x="141923" y="41825"/>
                    <a:pt x="141732" y="41444"/>
                    <a:pt x="141542" y="41063"/>
                  </a:cubicBezTo>
                  <a:close/>
                </a:path>
              </a:pathLst>
            </a:custGeom>
            <a:solidFill>
              <a:srgbClr val="E584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35" name="Freeform: Shape 1234">
              <a:extLst>
                <a:ext uri="{FF2B5EF4-FFF2-40B4-BE49-F238E27FC236}">
                  <a16:creationId xmlns:a16="http://schemas.microsoft.com/office/drawing/2014/main" id="{936C3C37-C83C-4FBA-89B3-3019955FC3CC}"/>
                </a:ext>
              </a:extLst>
            </p:cNvPr>
            <p:cNvSpPr/>
            <p:nvPr/>
          </p:nvSpPr>
          <p:spPr>
            <a:xfrm>
              <a:off x="5981604" y="2622327"/>
              <a:ext cx="9715" cy="2095"/>
            </a:xfrm>
            <a:custGeom>
              <a:avLst/>
              <a:gdLst>
                <a:gd name="connsiteX0" fmla="*/ 9716 w 9715"/>
                <a:gd name="connsiteY0" fmla="*/ 2096 h 2095"/>
                <a:gd name="connsiteX1" fmla="*/ 191 w 9715"/>
                <a:gd name="connsiteY1" fmla="*/ 0 h 2095"/>
                <a:gd name="connsiteX2" fmla="*/ 0 w 9715"/>
                <a:gd name="connsiteY2" fmla="*/ 95 h 2095"/>
                <a:gd name="connsiteX3" fmla="*/ 7525 w 9715"/>
                <a:gd name="connsiteY3" fmla="*/ 1715 h 2095"/>
                <a:gd name="connsiteX4" fmla="*/ 9716 w 9715"/>
                <a:gd name="connsiteY4" fmla="*/ 2096 h 2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715" h="2095">
                  <a:moveTo>
                    <a:pt x="9716" y="2096"/>
                  </a:moveTo>
                  <a:cubicBezTo>
                    <a:pt x="6763" y="1429"/>
                    <a:pt x="3524" y="667"/>
                    <a:pt x="191" y="0"/>
                  </a:cubicBezTo>
                  <a:cubicBezTo>
                    <a:pt x="95" y="0"/>
                    <a:pt x="95" y="95"/>
                    <a:pt x="0" y="95"/>
                  </a:cubicBezTo>
                  <a:cubicBezTo>
                    <a:pt x="2477" y="667"/>
                    <a:pt x="4953" y="1238"/>
                    <a:pt x="7525" y="1715"/>
                  </a:cubicBezTo>
                  <a:cubicBezTo>
                    <a:pt x="8192" y="1905"/>
                    <a:pt x="8954" y="2000"/>
                    <a:pt x="9716" y="2096"/>
                  </a:cubicBezTo>
                  <a:close/>
                </a:path>
              </a:pathLst>
            </a:custGeom>
            <a:solidFill>
              <a:srgbClr val="E584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36" name="Freeform: Shape 1235">
              <a:extLst>
                <a:ext uri="{FF2B5EF4-FFF2-40B4-BE49-F238E27FC236}">
                  <a16:creationId xmlns:a16="http://schemas.microsoft.com/office/drawing/2014/main" id="{F607E271-403E-4048-930D-44D946CD76CA}"/>
                </a:ext>
              </a:extLst>
            </p:cNvPr>
            <p:cNvSpPr/>
            <p:nvPr/>
          </p:nvSpPr>
          <p:spPr>
            <a:xfrm>
              <a:off x="5934836" y="2590323"/>
              <a:ext cx="138734" cy="43257"/>
            </a:xfrm>
            <a:custGeom>
              <a:avLst/>
              <a:gdLst>
                <a:gd name="connsiteX0" fmla="*/ 667 w 138734"/>
                <a:gd name="connsiteY0" fmla="*/ 36290 h 43257"/>
                <a:gd name="connsiteX1" fmla="*/ 36957 w 138734"/>
                <a:gd name="connsiteY1" fmla="*/ 36862 h 43257"/>
                <a:gd name="connsiteX2" fmla="*/ 42767 w 138734"/>
                <a:gd name="connsiteY2" fmla="*/ 37528 h 43257"/>
                <a:gd name="connsiteX3" fmla="*/ 57340 w 138734"/>
                <a:gd name="connsiteY3" fmla="*/ 40957 h 43257"/>
                <a:gd name="connsiteX4" fmla="*/ 87535 w 138734"/>
                <a:gd name="connsiteY4" fmla="*/ 43148 h 43257"/>
                <a:gd name="connsiteX5" fmla="*/ 117443 w 138734"/>
                <a:gd name="connsiteY5" fmla="*/ 41529 h 43257"/>
                <a:gd name="connsiteX6" fmla="*/ 131159 w 138734"/>
                <a:gd name="connsiteY6" fmla="*/ 38195 h 43257"/>
                <a:gd name="connsiteX7" fmla="*/ 138494 w 138734"/>
                <a:gd name="connsiteY7" fmla="*/ 33338 h 43257"/>
                <a:gd name="connsiteX8" fmla="*/ 138494 w 138734"/>
                <a:gd name="connsiteY8" fmla="*/ 33242 h 43257"/>
                <a:gd name="connsiteX9" fmla="*/ 138113 w 138734"/>
                <a:gd name="connsiteY9" fmla="*/ 30099 h 43257"/>
                <a:gd name="connsiteX10" fmla="*/ 135826 w 138734"/>
                <a:gd name="connsiteY10" fmla="*/ 28670 h 43257"/>
                <a:gd name="connsiteX11" fmla="*/ 122777 w 138734"/>
                <a:gd name="connsiteY11" fmla="*/ 18478 h 43257"/>
                <a:gd name="connsiteX12" fmla="*/ 111633 w 138734"/>
                <a:gd name="connsiteY12" fmla="*/ 6763 h 43257"/>
                <a:gd name="connsiteX13" fmla="*/ 89916 w 138734"/>
                <a:gd name="connsiteY13" fmla="*/ 0 h 43257"/>
                <a:gd name="connsiteX14" fmla="*/ 89821 w 138734"/>
                <a:gd name="connsiteY14" fmla="*/ 0 h 43257"/>
                <a:gd name="connsiteX15" fmla="*/ 89630 w 138734"/>
                <a:gd name="connsiteY15" fmla="*/ 0 h 43257"/>
                <a:gd name="connsiteX16" fmla="*/ 55531 w 138734"/>
                <a:gd name="connsiteY16" fmla="*/ 12859 h 43257"/>
                <a:gd name="connsiteX17" fmla="*/ 44767 w 138734"/>
                <a:gd name="connsiteY17" fmla="*/ 21622 h 43257"/>
                <a:gd name="connsiteX18" fmla="*/ 31337 w 138734"/>
                <a:gd name="connsiteY18" fmla="*/ 26956 h 43257"/>
                <a:gd name="connsiteX19" fmla="*/ 0 w 138734"/>
                <a:gd name="connsiteY19" fmla="*/ 28289 h 43257"/>
                <a:gd name="connsiteX20" fmla="*/ 381 w 138734"/>
                <a:gd name="connsiteY20" fmla="*/ 32956 h 43257"/>
                <a:gd name="connsiteX21" fmla="*/ 476 w 138734"/>
                <a:gd name="connsiteY21" fmla="*/ 33623 h 43257"/>
                <a:gd name="connsiteX22" fmla="*/ 667 w 138734"/>
                <a:gd name="connsiteY22" fmla="*/ 36290 h 43257"/>
                <a:gd name="connsiteX23" fmla="*/ 109823 w 138734"/>
                <a:gd name="connsiteY23" fmla="*/ 20193 h 43257"/>
                <a:gd name="connsiteX24" fmla="*/ 109442 w 138734"/>
                <a:gd name="connsiteY24" fmla="*/ 16478 h 43257"/>
                <a:gd name="connsiteX25" fmla="*/ 113728 w 138734"/>
                <a:gd name="connsiteY25" fmla="*/ 20098 h 43257"/>
                <a:gd name="connsiteX26" fmla="*/ 127921 w 138734"/>
                <a:gd name="connsiteY26" fmla="*/ 33338 h 43257"/>
                <a:gd name="connsiteX27" fmla="*/ 125063 w 138734"/>
                <a:gd name="connsiteY27" fmla="*/ 33909 h 43257"/>
                <a:gd name="connsiteX28" fmla="*/ 110680 w 138734"/>
                <a:gd name="connsiteY28" fmla="*/ 36004 h 43257"/>
                <a:gd name="connsiteX29" fmla="*/ 100965 w 138734"/>
                <a:gd name="connsiteY29" fmla="*/ 36862 h 43257"/>
                <a:gd name="connsiteX30" fmla="*/ 109823 w 138734"/>
                <a:gd name="connsiteY30" fmla="*/ 20193 h 43257"/>
                <a:gd name="connsiteX31" fmla="*/ 82105 w 138734"/>
                <a:gd name="connsiteY31" fmla="*/ 14859 h 43257"/>
                <a:gd name="connsiteX32" fmla="*/ 89249 w 138734"/>
                <a:gd name="connsiteY32" fmla="*/ 22003 h 43257"/>
                <a:gd name="connsiteX33" fmla="*/ 82105 w 138734"/>
                <a:gd name="connsiteY33" fmla="*/ 29146 h 43257"/>
                <a:gd name="connsiteX34" fmla="*/ 74962 w 138734"/>
                <a:gd name="connsiteY34" fmla="*/ 22003 h 43257"/>
                <a:gd name="connsiteX35" fmla="*/ 82105 w 138734"/>
                <a:gd name="connsiteY35" fmla="*/ 14859 h 43257"/>
                <a:gd name="connsiteX36" fmla="*/ 46863 w 138734"/>
                <a:gd name="connsiteY36" fmla="*/ 32004 h 43257"/>
                <a:gd name="connsiteX37" fmla="*/ 61722 w 138734"/>
                <a:gd name="connsiteY37" fmla="*/ 20669 h 43257"/>
                <a:gd name="connsiteX38" fmla="*/ 70390 w 138734"/>
                <a:gd name="connsiteY38" fmla="*/ 14859 h 43257"/>
                <a:gd name="connsiteX39" fmla="*/ 69628 w 138734"/>
                <a:gd name="connsiteY39" fmla="*/ 20193 h 43257"/>
                <a:gd name="connsiteX40" fmla="*/ 79057 w 138734"/>
                <a:gd name="connsiteY40" fmla="*/ 37147 h 43257"/>
                <a:gd name="connsiteX41" fmla="*/ 56388 w 138734"/>
                <a:gd name="connsiteY41" fmla="*/ 34100 h 43257"/>
                <a:gd name="connsiteX42" fmla="*/ 54197 w 138734"/>
                <a:gd name="connsiteY42" fmla="*/ 33718 h 43257"/>
                <a:gd name="connsiteX43" fmla="*/ 46673 w 138734"/>
                <a:gd name="connsiteY43" fmla="*/ 32099 h 43257"/>
                <a:gd name="connsiteX44" fmla="*/ 46863 w 138734"/>
                <a:gd name="connsiteY44" fmla="*/ 32004 h 43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38734" h="43257">
                  <a:moveTo>
                    <a:pt x="667" y="36290"/>
                  </a:moveTo>
                  <a:cubicBezTo>
                    <a:pt x="667" y="36290"/>
                    <a:pt x="33052" y="36576"/>
                    <a:pt x="36957" y="36862"/>
                  </a:cubicBezTo>
                  <a:cubicBezTo>
                    <a:pt x="39624" y="37052"/>
                    <a:pt x="42196" y="37338"/>
                    <a:pt x="42767" y="37528"/>
                  </a:cubicBezTo>
                  <a:cubicBezTo>
                    <a:pt x="47625" y="38862"/>
                    <a:pt x="52388" y="40195"/>
                    <a:pt x="57340" y="40957"/>
                  </a:cubicBezTo>
                  <a:cubicBezTo>
                    <a:pt x="67246" y="42577"/>
                    <a:pt x="77438" y="42863"/>
                    <a:pt x="87535" y="43148"/>
                  </a:cubicBezTo>
                  <a:cubicBezTo>
                    <a:pt x="97536" y="43434"/>
                    <a:pt x="107537" y="43243"/>
                    <a:pt x="117443" y="41529"/>
                  </a:cubicBezTo>
                  <a:cubicBezTo>
                    <a:pt x="122111" y="40767"/>
                    <a:pt x="126682" y="39719"/>
                    <a:pt x="131159" y="38195"/>
                  </a:cubicBezTo>
                  <a:cubicBezTo>
                    <a:pt x="134112" y="37147"/>
                    <a:pt x="136779" y="35909"/>
                    <a:pt x="138494" y="33338"/>
                  </a:cubicBezTo>
                  <a:cubicBezTo>
                    <a:pt x="138494" y="33338"/>
                    <a:pt x="138494" y="33338"/>
                    <a:pt x="138494" y="33242"/>
                  </a:cubicBezTo>
                  <a:cubicBezTo>
                    <a:pt x="138779" y="32766"/>
                    <a:pt x="138970" y="30194"/>
                    <a:pt x="138113" y="30099"/>
                  </a:cubicBezTo>
                  <a:cubicBezTo>
                    <a:pt x="137636" y="29337"/>
                    <a:pt x="136779" y="28765"/>
                    <a:pt x="135826" y="28670"/>
                  </a:cubicBezTo>
                  <a:cubicBezTo>
                    <a:pt x="129540" y="27908"/>
                    <a:pt x="126111" y="23431"/>
                    <a:pt x="122777" y="18478"/>
                  </a:cubicBezTo>
                  <a:cubicBezTo>
                    <a:pt x="119634" y="13906"/>
                    <a:pt x="116205" y="10001"/>
                    <a:pt x="111633" y="6763"/>
                  </a:cubicBezTo>
                  <a:cubicBezTo>
                    <a:pt x="104870" y="2095"/>
                    <a:pt x="97441" y="95"/>
                    <a:pt x="89916" y="0"/>
                  </a:cubicBezTo>
                  <a:cubicBezTo>
                    <a:pt x="89916" y="0"/>
                    <a:pt x="89821" y="0"/>
                    <a:pt x="89821" y="0"/>
                  </a:cubicBezTo>
                  <a:cubicBezTo>
                    <a:pt x="89725" y="0"/>
                    <a:pt x="89725" y="0"/>
                    <a:pt x="89630" y="0"/>
                  </a:cubicBezTo>
                  <a:cubicBezTo>
                    <a:pt x="77438" y="0"/>
                    <a:pt x="65151" y="5239"/>
                    <a:pt x="55531" y="12859"/>
                  </a:cubicBezTo>
                  <a:cubicBezTo>
                    <a:pt x="51911" y="15716"/>
                    <a:pt x="48577" y="18859"/>
                    <a:pt x="44767" y="21622"/>
                  </a:cubicBezTo>
                  <a:cubicBezTo>
                    <a:pt x="40576" y="24575"/>
                    <a:pt x="36481" y="26289"/>
                    <a:pt x="31337" y="26956"/>
                  </a:cubicBezTo>
                  <a:cubicBezTo>
                    <a:pt x="26194" y="27622"/>
                    <a:pt x="0" y="28289"/>
                    <a:pt x="0" y="28289"/>
                  </a:cubicBezTo>
                  <a:lnTo>
                    <a:pt x="381" y="32956"/>
                  </a:lnTo>
                  <a:lnTo>
                    <a:pt x="476" y="33623"/>
                  </a:lnTo>
                  <a:lnTo>
                    <a:pt x="667" y="36290"/>
                  </a:lnTo>
                  <a:close/>
                  <a:moveTo>
                    <a:pt x="109823" y="20193"/>
                  </a:moveTo>
                  <a:cubicBezTo>
                    <a:pt x="109823" y="18955"/>
                    <a:pt x="109728" y="17716"/>
                    <a:pt x="109442" y="16478"/>
                  </a:cubicBezTo>
                  <a:cubicBezTo>
                    <a:pt x="110966" y="17526"/>
                    <a:pt x="112395" y="18764"/>
                    <a:pt x="113728" y="20098"/>
                  </a:cubicBezTo>
                  <a:cubicBezTo>
                    <a:pt x="118015" y="24384"/>
                    <a:pt x="122301" y="30575"/>
                    <a:pt x="127921" y="33338"/>
                  </a:cubicBezTo>
                  <a:cubicBezTo>
                    <a:pt x="126968" y="33528"/>
                    <a:pt x="125921" y="33718"/>
                    <a:pt x="125063" y="33909"/>
                  </a:cubicBezTo>
                  <a:cubicBezTo>
                    <a:pt x="120301" y="34957"/>
                    <a:pt x="115538" y="35623"/>
                    <a:pt x="110680" y="36004"/>
                  </a:cubicBezTo>
                  <a:cubicBezTo>
                    <a:pt x="107442" y="36195"/>
                    <a:pt x="104203" y="36576"/>
                    <a:pt x="100965" y="36862"/>
                  </a:cubicBezTo>
                  <a:cubicBezTo>
                    <a:pt x="106394" y="33242"/>
                    <a:pt x="109823" y="27146"/>
                    <a:pt x="109823" y="20193"/>
                  </a:cubicBezTo>
                  <a:close/>
                  <a:moveTo>
                    <a:pt x="82105" y="14859"/>
                  </a:moveTo>
                  <a:cubicBezTo>
                    <a:pt x="86011" y="14859"/>
                    <a:pt x="89249" y="18097"/>
                    <a:pt x="89249" y="22003"/>
                  </a:cubicBezTo>
                  <a:cubicBezTo>
                    <a:pt x="89249" y="25908"/>
                    <a:pt x="86011" y="29146"/>
                    <a:pt x="82105" y="29146"/>
                  </a:cubicBezTo>
                  <a:cubicBezTo>
                    <a:pt x="78200" y="29146"/>
                    <a:pt x="74962" y="25908"/>
                    <a:pt x="74962" y="22003"/>
                  </a:cubicBezTo>
                  <a:cubicBezTo>
                    <a:pt x="74962" y="18097"/>
                    <a:pt x="78105" y="14859"/>
                    <a:pt x="82105" y="14859"/>
                  </a:cubicBezTo>
                  <a:close/>
                  <a:moveTo>
                    <a:pt x="46863" y="32004"/>
                  </a:moveTo>
                  <a:cubicBezTo>
                    <a:pt x="52102" y="28765"/>
                    <a:pt x="56864" y="24670"/>
                    <a:pt x="61722" y="20669"/>
                  </a:cubicBezTo>
                  <a:cubicBezTo>
                    <a:pt x="64389" y="18478"/>
                    <a:pt x="67342" y="16478"/>
                    <a:pt x="70390" y="14859"/>
                  </a:cubicBezTo>
                  <a:cubicBezTo>
                    <a:pt x="69913" y="16573"/>
                    <a:pt x="69628" y="18288"/>
                    <a:pt x="69628" y="20193"/>
                  </a:cubicBezTo>
                  <a:cubicBezTo>
                    <a:pt x="69628" y="27337"/>
                    <a:pt x="73342" y="33623"/>
                    <a:pt x="79057" y="37147"/>
                  </a:cubicBezTo>
                  <a:cubicBezTo>
                    <a:pt x="71438" y="36576"/>
                    <a:pt x="63817" y="35433"/>
                    <a:pt x="56388" y="34100"/>
                  </a:cubicBezTo>
                  <a:cubicBezTo>
                    <a:pt x="55626" y="34004"/>
                    <a:pt x="54864" y="33814"/>
                    <a:pt x="54197" y="33718"/>
                  </a:cubicBezTo>
                  <a:cubicBezTo>
                    <a:pt x="51721" y="33242"/>
                    <a:pt x="49244" y="32671"/>
                    <a:pt x="46673" y="32099"/>
                  </a:cubicBezTo>
                  <a:cubicBezTo>
                    <a:pt x="46768" y="32099"/>
                    <a:pt x="46863" y="32004"/>
                    <a:pt x="46863" y="32004"/>
                  </a:cubicBezTo>
                  <a:close/>
                </a:path>
              </a:pathLst>
            </a:custGeom>
            <a:solidFill>
              <a:srgbClr val="1E1E1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37" name="Freeform: Shape 1236">
              <a:extLst>
                <a:ext uri="{FF2B5EF4-FFF2-40B4-BE49-F238E27FC236}">
                  <a16:creationId xmlns:a16="http://schemas.microsoft.com/office/drawing/2014/main" id="{7404FB54-7291-404C-8344-E49FB77D2398}"/>
                </a:ext>
              </a:extLst>
            </p:cNvPr>
            <p:cNvSpPr/>
            <p:nvPr/>
          </p:nvSpPr>
          <p:spPr>
            <a:xfrm>
              <a:off x="6009798" y="2605182"/>
              <a:ext cx="14287" cy="14287"/>
            </a:xfrm>
            <a:custGeom>
              <a:avLst/>
              <a:gdLst>
                <a:gd name="connsiteX0" fmla="*/ 7144 w 14287"/>
                <a:gd name="connsiteY0" fmla="*/ 14288 h 14287"/>
                <a:gd name="connsiteX1" fmla="*/ 14288 w 14287"/>
                <a:gd name="connsiteY1" fmla="*/ 7144 h 14287"/>
                <a:gd name="connsiteX2" fmla="*/ 7144 w 14287"/>
                <a:gd name="connsiteY2" fmla="*/ 0 h 14287"/>
                <a:gd name="connsiteX3" fmla="*/ 0 w 14287"/>
                <a:gd name="connsiteY3" fmla="*/ 7144 h 14287"/>
                <a:gd name="connsiteX4" fmla="*/ 7144 w 14287"/>
                <a:gd name="connsiteY4" fmla="*/ 14288 h 14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87" h="14287">
                  <a:moveTo>
                    <a:pt x="7144" y="14288"/>
                  </a:moveTo>
                  <a:cubicBezTo>
                    <a:pt x="11049" y="14288"/>
                    <a:pt x="14288" y="11049"/>
                    <a:pt x="14288" y="7144"/>
                  </a:cubicBezTo>
                  <a:cubicBezTo>
                    <a:pt x="14288" y="3239"/>
                    <a:pt x="11049" y="0"/>
                    <a:pt x="7144" y="0"/>
                  </a:cubicBezTo>
                  <a:cubicBezTo>
                    <a:pt x="3239" y="0"/>
                    <a:pt x="0" y="3239"/>
                    <a:pt x="0" y="7144"/>
                  </a:cubicBezTo>
                  <a:cubicBezTo>
                    <a:pt x="0" y="11049"/>
                    <a:pt x="3143" y="14288"/>
                    <a:pt x="7144" y="14288"/>
                  </a:cubicBezTo>
                  <a:close/>
                </a:path>
              </a:pathLst>
            </a:custGeom>
            <a:solidFill>
              <a:srgbClr val="EFEFE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38" name="Freeform: Shape 1237">
              <a:extLst>
                <a:ext uri="{FF2B5EF4-FFF2-40B4-BE49-F238E27FC236}">
                  <a16:creationId xmlns:a16="http://schemas.microsoft.com/office/drawing/2014/main" id="{7CB4E67D-0B28-4C8F-9774-738866ED0FD5}"/>
                </a:ext>
              </a:extLst>
            </p:cNvPr>
            <p:cNvSpPr/>
            <p:nvPr/>
          </p:nvSpPr>
          <p:spPr>
            <a:xfrm>
              <a:off x="5781769" y="2610982"/>
              <a:ext cx="72389" cy="122025"/>
            </a:xfrm>
            <a:custGeom>
              <a:avLst/>
              <a:gdLst>
                <a:gd name="connsiteX0" fmla="*/ 58674 w 72389"/>
                <a:gd name="connsiteY0" fmla="*/ 122025 h 122025"/>
                <a:gd name="connsiteX1" fmla="*/ 58293 w 72389"/>
                <a:gd name="connsiteY1" fmla="*/ 120882 h 122025"/>
                <a:gd name="connsiteX2" fmla="*/ 57245 w 72389"/>
                <a:gd name="connsiteY2" fmla="*/ 115929 h 122025"/>
                <a:gd name="connsiteX3" fmla="*/ 56483 w 72389"/>
                <a:gd name="connsiteY3" fmla="*/ 110976 h 122025"/>
                <a:gd name="connsiteX4" fmla="*/ 56007 w 72389"/>
                <a:gd name="connsiteY4" fmla="*/ 108309 h 122025"/>
                <a:gd name="connsiteX5" fmla="*/ 54673 w 72389"/>
                <a:gd name="connsiteY5" fmla="*/ 103071 h 122025"/>
                <a:gd name="connsiteX6" fmla="*/ 53816 w 72389"/>
                <a:gd name="connsiteY6" fmla="*/ 100499 h 122025"/>
                <a:gd name="connsiteX7" fmla="*/ 53816 w 72389"/>
                <a:gd name="connsiteY7" fmla="*/ 100499 h 122025"/>
                <a:gd name="connsiteX8" fmla="*/ 57912 w 72389"/>
                <a:gd name="connsiteY8" fmla="*/ 102404 h 122025"/>
                <a:gd name="connsiteX9" fmla="*/ 64579 w 72389"/>
                <a:gd name="connsiteY9" fmla="*/ 103452 h 122025"/>
                <a:gd name="connsiteX10" fmla="*/ 69247 w 72389"/>
                <a:gd name="connsiteY10" fmla="*/ 102975 h 122025"/>
                <a:gd name="connsiteX11" fmla="*/ 71628 w 72389"/>
                <a:gd name="connsiteY11" fmla="*/ 102309 h 122025"/>
                <a:gd name="connsiteX12" fmla="*/ 72390 w 72389"/>
                <a:gd name="connsiteY12" fmla="*/ 101928 h 122025"/>
                <a:gd name="connsiteX13" fmla="*/ 70675 w 72389"/>
                <a:gd name="connsiteY13" fmla="*/ 101451 h 122025"/>
                <a:gd name="connsiteX14" fmla="*/ 65627 w 72389"/>
                <a:gd name="connsiteY14" fmla="*/ 99737 h 122025"/>
                <a:gd name="connsiteX15" fmla="*/ 62484 w 72389"/>
                <a:gd name="connsiteY15" fmla="*/ 98213 h 122025"/>
                <a:gd name="connsiteX16" fmla="*/ 52388 w 72389"/>
                <a:gd name="connsiteY16" fmla="*/ 88021 h 122025"/>
                <a:gd name="connsiteX17" fmla="*/ 50578 w 72389"/>
                <a:gd name="connsiteY17" fmla="*/ 84211 h 122025"/>
                <a:gd name="connsiteX18" fmla="*/ 49530 w 72389"/>
                <a:gd name="connsiteY18" fmla="*/ 81163 h 122025"/>
                <a:gd name="connsiteX19" fmla="*/ 56388 w 72389"/>
                <a:gd name="connsiteY19" fmla="*/ 52302 h 122025"/>
                <a:gd name="connsiteX20" fmla="*/ 57340 w 72389"/>
                <a:gd name="connsiteY20" fmla="*/ 51826 h 122025"/>
                <a:gd name="connsiteX21" fmla="*/ 58007 w 72389"/>
                <a:gd name="connsiteY21" fmla="*/ 50683 h 122025"/>
                <a:gd name="connsiteX22" fmla="*/ 58865 w 72389"/>
                <a:gd name="connsiteY22" fmla="*/ 49635 h 122025"/>
                <a:gd name="connsiteX23" fmla="*/ 60103 w 72389"/>
                <a:gd name="connsiteY23" fmla="*/ 48397 h 122025"/>
                <a:gd name="connsiteX24" fmla="*/ 61341 w 72389"/>
                <a:gd name="connsiteY24" fmla="*/ 47159 h 122025"/>
                <a:gd name="connsiteX25" fmla="*/ 61150 w 72389"/>
                <a:gd name="connsiteY25" fmla="*/ 47064 h 122025"/>
                <a:gd name="connsiteX26" fmla="*/ 57436 w 72389"/>
                <a:gd name="connsiteY26" fmla="*/ 45825 h 122025"/>
                <a:gd name="connsiteX27" fmla="*/ 56102 w 72389"/>
                <a:gd name="connsiteY27" fmla="*/ 45635 h 122025"/>
                <a:gd name="connsiteX28" fmla="*/ 54769 w 72389"/>
                <a:gd name="connsiteY28" fmla="*/ 45635 h 122025"/>
                <a:gd name="connsiteX29" fmla="*/ 52102 w 72389"/>
                <a:gd name="connsiteY29" fmla="*/ 46016 h 122025"/>
                <a:gd name="connsiteX30" fmla="*/ 48006 w 72389"/>
                <a:gd name="connsiteY30" fmla="*/ 47730 h 122025"/>
                <a:gd name="connsiteX31" fmla="*/ 47244 w 72389"/>
                <a:gd name="connsiteY31" fmla="*/ 48207 h 122025"/>
                <a:gd name="connsiteX32" fmla="*/ 41053 w 72389"/>
                <a:gd name="connsiteY32" fmla="*/ 51159 h 122025"/>
                <a:gd name="connsiteX33" fmla="*/ 36290 w 72389"/>
                <a:gd name="connsiteY33" fmla="*/ 56589 h 122025"/>
                <a:gd name="connsiteX34" fmla="*/ 36004 w 72389"/>
                <a:gd name="connsiteY34" fmla="*/ 57065 h 122025"/>
                <a:gd name="connsiteX35" fmla="*/ 35719 w 72389"/>
                <a:gd name="connsiteY35" fmla="*/ 57541 h 122025"/>
                <a:gd name="connsiteX36" fmla="*/ 35719 w 72389"/>
                <a:gd name="connsiteY36" fmla="*/ 57541 h 122025"/>
                <a:gd name="connsiteX37" fmla="*/ 33814 w 72389"/>
                <a:gd name="connsiteY37" fmla="*/ 55541 h 122025"/>
                <a:gd name="connsiteX38" fmla="*/ 30194 w 72389"/>
                <a:gd name="connsiteY38" fmla="*/ 51445 h 122025"/>
                <a:gd name="connsiteX39" fmla="*/ 28575 w 72389"/>
                <a:gd name="connsiteY39" fmla="*/ 49254 h 122025"/>
                <a:gd name="connsiteX40" fmla="*/ 25622 w 72389"/>
                <a:gd name="connsiteY40" fmla="*/ 46873 h 122025"/>
                <a:gd name="connsiteX41" fmla="*/ 24670 w 72389"/>
                <a:gd name="connsiteY41" fmla="*/ 46016 h 122025"/>
                <a:gd name="connsiteX42" fmla="*/ 18859 w 72389"/>
                <a:gd name="connsiteY42" fmla="*/ 38015 h 122025"/>
                <a:gd name="connsiteX43" fmla="*/ 18098 w 72389"/>
                <a:gd name="connsiteY43" fmla="*/ 35634 h 122025"/>
                <a:gd name="connsiteX44" fmla="*/ 17621 w 72389"/>
                <a:gd name="connsiteY44" fmla="*/ 33062 h 122025"/>
                <a:gd name="connsiteX45" fmla="*/ 18002 w 72389"/>
                <a:gd name="connsiteY45" fmla="*/ 28204 h 122025"/>
                <a:gd name="connsiteX46" fmla="*/ 22384 w 72389"/>
                <a:gd name="connsiteY46" fmla="*/ 21346 h 122025"/>
                <a:gd name="connsiteX47" fmla="*/ 23813 w 72389"/>
                <a:gd name="connsiteY47" fmla="*/ 20203 h 122025"/>
                <a:gd name="connsiteX48" fmla="*/ 26289 w 72389"/>
                <a:gd name="connsiteY48" fmla="*/ 17441 h 122025"/>
                <a:gd name="connsiteX49" fmla="*/ 31528 w 72389"/>
                <a:gd name="connsiteY49" fmla="*/ 16107 h 122025"/>
                <a:gd name="connsiteX50" fmla="*/ 33242 w 72389"/>
                <a:gd name="connsiteY50" fmla="*/ 16298 h 122025"/>
                <a:gd name="connsiteX51" fmla="*/ 35719 w 72389"/>
                <a:gd name="connsiteY51" fmla="*/ 16012 h 122025"/>
                <a:gd name="connsiteX52" fmla="*/ 37338 w 72389"/>
                <a:gd name="connsiteY52" fmla="*/ 16012 h 122025"/>
                <a:gd name="connsiteX53" fmla="*/ 40386 w 72389"/>
                <a:gd name="connsiteY53" fmla="*/ 16393 h 122025"/>
                <a:gd name="connsiteX54" fmla="*/ 41815 w 72389"/>
                <a:gd name="connsiteY54" fmla="*/ 16774 h 122025"/>
                <a:gd name="connsiteX55" fmla="*/ 52959 w 72389"/>
                <a:gd name="connsiteY55" fmla="*/ 28966 h 122025"/>
                <a:gd name="connsiteX56" fmla="*/ 52959 w 72389"/>
                <a:gd name="connsiteY56" fmla="*/ 28966 h 122025"/>
                <a:gd name="connsiteX57" fmla="*/ 53054 w 72389"/>
                <a:gd name="connsiteY57" fmla="*/ 28585 h 122025"/>
                <a:gd name="connsiteX58" fmla="*/ 53054 w 72389"/>
                <a:gd name="connsiteY58" fmla="*/ 28109 h 122025"/>
                <a:gd name="connsiteX59" fmla="*/ 36576 w 72389"/>
                <a:gd name="connsiteY59" fmla="*/ 3820 h 122025"/>
                <a:gd name="connsiteX60" fmla="*/ 24098 w 72389"/>
                <a:gd name="connsiteY60" fmla="*/ 10 h 122025"/>
                <a:gd name="connsiteX61" fmla="*/ 14097 w 72389"/>
                <a:gd name="connsiteY61" fmla="*/ 1915 h 122025"/>
                <a:gd name="connsiteX62" fmla="*/ 2762 w 72389"/>
                <a:gd name="connsiteY62" fmla="*/ 13536 h 122025"/>
                <a:gd name="connsiteX63" fmla="*/ 190 w 72389"/>
                <a:gd name="connsiteY63" fmla="*/ 24585 h 122025"/>
                <a:gd name="connsiteX64" fmla="*/ 0 w 72389"/>
                <a:gd name="connsiteY64" fmla="*/ 28585 h 122025"/>
                <a:gd name="connsiteX65" fmla="*/ 6953 w 72389"/>
                <a:gd name="connsiteY65" fmla="*/ 56017 h 122025"/>
                <a:gd name="connsiteX66" fmla="*/ 16288 w 72389"/>
                <a:gd name="connsiteY66" fmla="*/ 67542 h 122025"/>
                <a:gd name="connsiteX67" fmla="*/ 19431 w 72389"/>
                <a:gd name="connsiteY67" fmla="*/ 70400 h 122025"/>
                <a:gd name="connsiteX68" fmla="*/ 25908 w 72389"/>
                <a:gd name="connsiteY68" fmla="*/ 75924 h 122025"/>
                <a:gd name="connsiteX69" fmla="*/ 27527 w 72389"/>
                <a:gd name="connsiteY69" fmla="*/ 77353 h 122025"/>
                <a:gd name="connsiteX70" fmla="*/ 30766 w 72389"/>
                <a:gd name="connsiteY70" fmla="*/ 80211 h 122025"/>
                <a:gd name="connsiteX71" fmla="*/ 34290 w 72389"/>
                <a:gd name="connsiteY71" fmla="*/ 83830 h 122025"/>
                <a:gd name="connsiteX72" fmla="*/ 37433 w 72389"/>
                <a:gd name="connsiteY72" fmla="*/ 87640 h 122025"/>
                <a:gd name="connsiteX73" fmla="*/ 49054 w 72389"/>
                <a:gd name="connsiteY73" fmla="*/ 113453 h 122025"/>
                <a:gd name="connsiteX74" fmla="*/ 58674 w 72389"/>
                <a:gd name="connsiteY74" fmla="*/ 122025 h 122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</a:cxnLst>
              <a:rect l="l" t="t" r="r" b="b"/>
              <a:pathLst>
                <a:path w="72389" h="122025">
                  <a:moveTo>
                    <a:pt x="58674" y="122025"/>
                  </a:moveTo>
                  <a:cubicBezTo>
                    <a:pt x="58579" y="121644"/>
                    <a:pt x="58388" y="121263"/>
                    <a:pt x="58293" y="120882"/>
                  </a:cubicBezTo>
                  <a:cubicBezTo>
                    <a:pt x="57817" y="119263"/>
                    <a:pt x="57531" y="117644"/>
                    <a:pt x="57245" y="115929"/>
                  </a:cubicBezTo>
                  <a:cubicBezTo>
                    <a:pt x="56959" y="114215"/>
                    <a:pt x="56769" y="112596"/>
                    <a:pt x="56483" y="110976"/>
                  </a:cubicBezTo>
                  <a:cubicBezTo>
                    <a:pt x="56293" y="110119"/>
                    <a:pt x="56198" y="109167"/>
                    <a:pt x="56007" y="108309"/>
                  </a:cubicBezTo>
                  <a:cubicBezTo>
                    <a:pt x="55626" y="106595"/>
                    <a:pt x="55150" y="104785"/>
                    <a:pt x="54673" y="103071"/>
                  </a:cubicBezTo>
                  <a:cubicBezTo>
                    <a:pt x="54388" y="102213"/>
                    <a:pt x="54102" y="101356"/>
                    <a:pt x="53816" y="100499"/>
                  </a:cubicBezTo>
                  <a:lnTo>
                    <a:pt x="53816" y="100499"/>
                  </a:lnTo>
                  <a:cubicBezTo>
                    <a:pt x="55150" y="101261"/>
                    <a:pt x="56483" y="101928"/>
                    <a:pt x="57912" y="102404"/>
                  </a:cubicBezTo>
                  <a:cubicBezTo>
                    <a:pt x="60007" y="103166"/>
                    <a:pt x="62294" y="103452"/>
                    <a:pt x="64579" y="103452"/>
                  </a:cubicBezTo>
                  <a:cubicBezTo>
                    <a:pt x="66103" y="103452"/>
                    <a:pt x="67627" y="103261"/>
                    <a:pt x="69247" y="102975"/>
                  </a:cubicBezTo>
                  <a:cubicBezTo>
                    <a:pt x="70009" y="102785"/>
                    <a:pt x="70771" y="102594"/>
                    <a:pt x="71628" y="102309"/>
                  </a:cubicBezTo>
                  <a:cubicBezTo>
                    <a:pt x="71914" y="102213"/>
                    <a:pt x="72104" y="102118"/>
                    <a:pt x="72390" y="101928"/>
                  </a:cubicBezTo>
                  <a:cubicBezTo>
                    <a:pt x="71819" y="101832"/>
                    <a:pt x="71247" y="101642"/>
                    <a:pt x="70675" y="101451"/>
                  </a:cubicBezTo>
                  <a:cubicBezTo>
                    <a:pt x="68961" y="100975"/>
                    <a:pt x="67246" y="100404"/>
                    <a:pt x="65627" y="99737"/>
                  </a:cubicBezTo>
                  <a:cubicBezTo>
                    <a:pt x="64579" y="99261"/>
                    <a:pt x="63532" y="98784"/>
                    <a:pt x="62484" y="98213"/>
                  </a:cubicBezTo>
                  <a:cubicBezTo>
                    <a:pt x="58483" y="95927"/>
                    <a:pt x="54959" y="92688"/>
                    <a:pt x="52388" y="88021"/>
                  </a:cubicBezTo>
                  <a:cubicBezTo>
                    <a:pt x="51721" y="86878"/>
                    <a:pt x="51149" y="85545"/>
                    <a:pt x="50578" y="84211"/>
                  </a:cubicBezTo>
                  <a:cubicBezTo>
                    <a:pt x="50197" y="83259"/>
                    <a:pt x="49911" y="82211"/>
                    <a:pt x="49530" y="81163"/>
                  </a:cubicBezTo>
                  <a:cubicBezTo>
                    <a:pt x="46768" y="71257"/>
                    <a:pt x="47530" y="57446"/>
                    <a:pt x="56388" y="52302"/>
                  </a:cubicBezTo>
                  <a:cubicBezTo>
                    <a:pt x="56674" y="52112"/>
                    <a:pt x="57055" y="51921"/>
                    <a:pt x="57340" y="51826"/>
                  </a:cubicBezTo>
                  <a:cubicBezTo>
                    <a:pt x="57531" y="51445"/>
                    <a:pt x="57721" y="51064"/>
                    <a:pt x="58007" y="50683"/>
                  </a:cubicBezTo>
                  <a:cubicBezTo>
                    <a:pt x="58293" y="50302"/>
                    <a:pt x="58579" y="50016"/>
                    <a:pt x="58865" y="49635"/>
                  </a:cubicBezTo>
                  <a:cubicBezTo>
                    <a:pt x="59246" y="49254"/>
                    <a:pt x="59626" y="48873"/>
                    <a:pt x="60103" y="48397"/>
                  </a:cubicBezTo>
                  <a:cubicBezTo>
                    <a:pt x="60484" y="48016"/>
                    <a:pt x="60865" y="47635"/>
                    <a:pt x="61341" y="47159"/>
                  </a:cubicBezTo>
                  <a:cubicBezTo>
                    <a:pt x="61246" y="47159"/>
                    <a:pt x="61246" y="47064"/>
                    <a:pt x="61150" y="47064"/>
                  </a:cubicBezTo>
                  <a:cubicBezTo>
                    <a:pt x="59912" y="46492"/>
                    <a:pt x="58579" y="46016"/>
                    <a:pt x="57436" y="45825"/>
                  </a:cubicBezTo>
                  <a:cubicBezTo>
                    <a:pt x="56959" y="45730"/>
                    <a:pt x="56483" y="45730"/>
                    <a:pt x="56102" y="45635"/>
                  </a:cubicBezTo>
                  <a:cubicBezTo>
                    <a:pt x="55626" y="45635"/>
                    <a:pt x="55150" y="45540"/>
                    <a:pt x="54769" y="45635"/>
                  </a:cubicBezTo>
                  <a:cubicBezTo>
                    <a:pt x="53911" y="45635"/>
                    <a:pt x="52959" y="45825"/>
                    <a:pt x="52102" y="46016"/>
                  </a:cubicBezTo>
                  <a:cubicBezTo>
                    <a:pt x="50673" y="46397"/>
                    <a:pt x="49244" y="46968"/>
                    <a:pt x="48006" y="47730"/>
                  </a:cubicBezTo>
                  <a:cubicBezTo>
                    <a:pt x="47720" y="47921"/>
                    <a:pt x="47530" y="48016"/>
                    <a:pt x="47244" y="48207"/>
                  </a:cubicBezTo>
                  <a:cubicBezTo>
                    <a:pt x="44958" y="48778"/>
                    <a:pt x="42863" y="49731"/>
                    <a:pt x="41053" y="51159"/>
                  </a:cubicBezTo>
                  <a:cubicBezTo>
                    <a:pt x="39148" y="52588"/>
                    <a:pt x="37528" y="54398"/>
                    <a:pt x="36290" y="56589"/>
                  </a:cubicBezTo>
                  <a:cubicBezTo>
                    <a:pt x="36195" y="56779"/>
                    <a:pt x="36100" y="56970"/>
                    <a:pt x="36004" y="57065"/>
                  </a:cubicBezTo>
                  <a:cubicBezTo>
                    <a:pt x="35909" y="57255"/>
                    <a:pt x="35814" y="57446"/>
                    <a:pt x="35719" y="57541"/>
                  </a:cubicBezTo>
                  <a:lnTo>
                    <a:pt x="35719" y="57541"/>
                  </a:lnTo>
                  <a:cubicBezTo>
                    <a:pt x="35052" y="56874"/>
                    <a:pt x="34480" y="56208"/>
                    <a:pt x="33814" y="55541"/>
                  </a:cubicBezTo>
                  <a:cubicBezTo>
                    <a:pt x="32575" y="54207"/>
                    <a:pt x="31337" y="52874"/>
                    <a:pt x="30194" y="51445"/>
                  </a:cubicBezTo>
                  <a:cubicBezTo>
                    <a:pt x="29623" y="50778"/>
                    <a:pt x="29051" y="50016"/>
                    <a:pt x="28575" y="49254"/>
                  </a:cubicBezTo>
                  <a:cubicBezTo>
                    <a:pt x="27527" y="48492"/>
                    <a:pt x="26575" y="47730"/>
                    <a:pt x="25622" y="46873"/>
                  </a:cubicBezTo>
                  <a:cubicBezTo>
                    <a:pt x="25336" y="46587"/>
                    <a:pt x="24955" y="46302"/>
                    <a:pt x="24670" y="46016"/>
                  </a:cubicBezTo>
                  <a:cubicBezTo>
                    <a:pt x="22193" y="43730"/>
                    <a:pt x="20098" y="41063"/>
                    <a:pt x="18859" y="38015"/>
                  </a:cubicBezTo>
                  <a:cubicBezTo>
                    <a:pt x="18574" y="37253"/>
                    <a:pt x="18288" y="36491"/>
                    <a:pt x="18098" y="35634"/>
                  </a:cubicBezTo>
                  <a:cubicBezTo>
                    <a:pt x="17907" y="34776"/>
                    <a:pt x="17717" y="33919"/>
                    <a:pt x="17621" y="33062"/>
                  </a:cubicBezTo>
                  <a:cubicBezTo>
                    <a:pt x="17431" y="31347"/>
                    <a:pt x="17621" y="29728"/>
                    <a:pt x="18002" y="28204"/>
                  </a:cubicBezTo>
                  <a:cubicBezTo>
                    <a:pt x="18764" y="25537"/>
                    <a:pt x="20288" y="23156"/>
                    <a:pt x="22384" y="21346"/>
                  </a:cubicBezTo>
                  <a:cubicBezTo>
                    <a:pt x="22860" y="20965"/>
                    <a:pt x="23336" y="20489"/>
                    <a:pt x="23813" y="20203"/>
                  </a:cubicBezTo>
                  <a:cubicBezTo>
                    <a:pt x="24479" y="19060"/>
                    <a:pt x="25241" y="18108"/>
                    <a:pt x="26289" y="17441"/>
                  </a:cubicBezTo>
                  <a:cubicBezTo>
                    <a:pt x="27623" y="16488"/>
                    <a:pt x="29337" y="16012"/>
                    <a:pt x="31528" y="16107"/>
                  </a:cubicBezTo>
                  <a:cubicBezTo>
                    <a:pt x="32099" y="16107"/>
                    <a:pt x="32671" y="16203"/>
                    <a:pt x="33242" y="16298"/>
                  </a:cubicBezTo>
                  <a:cubicBezTo>
                    <a:pt x="34099" y="16203"/>
                    <a:pt x="34861" y="16012"/>
                    <a:pt x="35719" y="16012"/>
                  </a:cubicBezTo>
                  <a:cubicBezTo>
                    <a:pt x="36290" y="16012"/>
                    <a:pt x="36767" y="16012"/>
                    <a:pt x="37338" y="16012"/>
                  </a:cubicBezTo>
                  <a:cubicBezTo>
                    <a:pt x="38386" y="16012"/>
                    <a:pt x="39433" y="16203"/>
                    <a:pt x="40386" y="16393"/>
                  </a:cubicBezTo>
                  <a:cubicBezTo>
                    <a:pt x="40862" y="16488"/>
                    <a:pt x="41338" y="16584"/>
                    <a:pt x="41815" y="16774"/>
                  </a:cubicBezTo>
                  <a:cubicBezTo>
                    <a:pt x="47434" y="18584"/>
                    <a:pt x="51721" y="23156"/>
                    <a:pt x="52959" y="28966"/>
                  </a:cubicBezTo>
                  <a:lnTo>
                    <a:pt x="52959" y="28966"/>
                  </a:lnTo>
                  <a:cubicBezTo>
                    <a:pt x="52959" y="28871"/>
                    <a:pt x="53054" y="28680"/>
                    <a:pt x="53054" y="28585"/>
                  </a:cubicBezTo>
                  <a:cubicBezTo>
                    <a:pt x="53054" y="28490"/>
                    <a:pt x="53054" y="28299"/>
                    <a:pt x="53054" y="28109"/>
                  </a:cubicBezTo>
                  <a:cubicBezTo>
                    <a:pt x="51721" y="18584"/>
                    <a:pt x="45244" y="8964"/>
                    <a:pt x="36576" y="3820"/>
                  </a:cubicBezTo>
                  <a:cubicBezTo>
                    <a:pt x="32766" y="1534"/>
                    <a:pt x="28480" y="105"/>
                    <a:pt x="24098" y="10"/>
                  </a:cubicBezTo>
                  <a:cubicBezTo>
                    <a:pt x="20765" y="-85"/>
                    <a:pt x="17431" y="486"/>
                    <a:pt x="14097" y="1915"/>
                  </a:cubicBezTo>
                  <a:cubicBezTo>
                    <a:pt x="8573" y="4296"/>
                    <a:pt x="4953" y="8487"/>
                    <a:pt x="2762" y="13536"/>
                  </a:cubicBezTo>
                  <a:cubicBezTo>
                    <a:pt x="1333" y="16869"/>
                    <a:pt x="476" y="20679"/>
                    <a:pt x="190" y="24585"/>
                  </a:cubicBezTo>
                  <a:cubicBezTo>
                    <a:pt x="95" y="25918"/>
                    <a:pt x="0" y="27252"/>
                    <a:pt x="0" y="28585"/>
                  </a:cubicBezTo>
                  <a:cubicBezTo>
                    <a:pt x="0" y="38586"/>
                    <a:pt x="2953" y="49064"/>
                    <a:pt x="6953" y="56017"/>
                  </a:cubicBezTo>
                  <a:cubicBezTo>
                    <a:pt x="9525" y="60494"/>
                    <a:pt x="12763" y="64209"/>
                    <a:pt x="16288" y="67542"/>
                  </a:cubicBezTo>
                  <a:cubicBezTo>
                    <a:pt x="17335" y="68495"/>
                    <a:pt x="18383" y="69447"/>
                    <a:pt x="19431" y="70400"/>
                  </a:cubicBezTo>
                  <a:cubicBezTo>
                    <a:pt x="21526" y="72210"/>
                    <a:pt x="23717" y="74019"/>
                    <a:pt x="25908" y="75924"/>
                  </a:cubicBezTo>
                  <a:cubicBezTo>
                    <a:pt x="26479" y="76401"/>
                    <a:pt x="26956" y="76877"/>
                    <a:pt x="27527" y="77353"/>
                  </a:cubicBezTo>
                  <a:cubicBezTo>
                    <a:pt x="28575" y="78306"/>
                    <a:pt x="29718" y="79258"/>
                    <a:pt x="30766" y="80211"/>
                  </a:cubicBezTo>
                  <a:cubicBezTo>
                    <a:pt x="32004" y="81354"/>
                    <a:pt x="33147" y="82592"/>
                    <a:pt x="34290" y="83830"/>
                  </a:cubicBezTo>
                  <a:cubicBezTo>
                    <a:pt x="35433" y="85068"/>
                    <a:pt x="36481" y="86307"/>
                    <a:pt x="37433" y="87640"/>
                  </a:cubicBezTo>
                  <a:cubicBezTo>
                    <a:pt x="43244" y="95260"/>
                    <a:pt x="46863" y="103928"/>
                    <a:pt x="49054" y="113453"/>
                  </a:cubicBezTo>
                  <a:cubicBezTo>
                    <a:pt x="52864" y="115453"/>
                    <a:pt x="56293" y="118406"/>
                    <a:pt x="58674" y="122025"/>
                  </a:cubicBezTo>
                  <a:close/>
                </a:path>
              </a:pathLst>
            </a:custGeom>
            <a:solidFill>
              <a:srgbClr val="E584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39" name="Freeform: Shape 1238">
              <a:extLst>
                <a:ext uri="{FF2B5EF4-FFF2-40B4-BE49-F238E27FC236}">
                  <a16:creationId xmlns:a16="http://schemas.microsoft.com/office/drawing/2014/main" id="{6A395CDF-74B5-4DE5-8D42-6A78CF26CF11}"/>
                </a:ext>
              </a:extLst>
            </p:cNvPr>
            <p:cNvSpPr/>
            <p:nvPr/>
          </p:nvSpPr>
          <p:spPr>
            <a:xfrm>
              <a:off x="5842634" y="2737008"/>
              <a:ext cx="17240" cy="11247"/>
            </a:xfrm>
            <a:custGeom>
              <a:avLst/>
              <a:gdLst>
                <a:gd name="connsiteX0" fmla="*/ 1810 w 17240"/>
                <a:gd name="connsiteY0" fmla="*/ 9049 h 11247"/>
                <a:gd name="connsiteX1" fmla="*/ 4000 w 17240"/>
                <a:gd name="connsiteY1" fmla="*/ 11144 h 11247"/>
                <a:gd name="connsiteX2" fmla="*/ 5429 w 17240"/>
                <a:gd name="connsiteY2" fmla="*/ 11240 h 11247"/>
                <a:gd name="connsiteX3" fmla="*/ 12382 w 17240"/>
                <a:gd name="connsiteY3" fmla="*/ 9239 h 11247"/>
                <a:gd name="connsiteX4" fmla="*/ 17240 w 17240"/>
                <a:gd name="connsiteY4" fmla="*/ 1048 h 11247"/>
                <a:gd name="connsiteX5" fmla="*/ 17240 w 17240"/>
                <a:gd name="connsiteY5" fmla="*/ 286 h 11247"/>
                <a:gd name="connsiteX6" fmla="*/ 17240 w 17240"/>
                <a:gd name="connsiteY6" fmla="*/ 286 h 11247"/>
                <a:gd name="connsiteX7" fmla="*/ 17050 w 17240"/>
                <a:gd name="connsiteY7" fmla="*/ 476 h 11247"/>
                <a:gd name="connsiteX8" fmla="*/ 16859 w 17240"/>
                <a:gd name="connsiteY8" fmla="*/ 667 h 11247"/>
                <a:gd name="connsiteX9" fmla="*/ 15526 w 17240"/>
                <a:gd name="connsiteY9" fmla="*/ 1715 h 11247"/>
                <a:gd name="connsiteX10" fmla="*/ 12573 w 17240"/>
                <a:gd name="connsiteY10" fmla="*/ 3048 h 11247"/>
                <a:gd name="connsiteX11" fmla="*/ 10954 w 17240"/>
                <a:gd name="connsiteY11" fmla="*/ 3239 h 11247"/>
                <a:gd name="connsiteX12" fmla="*/ 10954 w 17240"/>
                <a:gd name="connsiteY12" fmla="*/ 3239 h 11247"/>
                <a:gd name="connsiteX13" fmla="*/ 10192 w 17240"/>
                <a:gd name="connsiteY13" fmla="*/ 3143 h 11247"/>
                <a:gd name="connsiteX14" fmla="*/ 9430 w 17240"/>
                <a:gd name="connsiteY14" fmla="*/ 3048 h 11247"/>
                <a:gd name="connsiteX15" fmla="*/ 9430 w 17240"/>
                <a:gd name="connsiteY15" fmla="*/ 3048 h 11247"/>
                <a:gd name="connsiteX16" fmla="*/ 6572 w 17240"/>
                <a:gd name="connsiteY16" fmla="*/ 4001 h 11247"/>
                <a:gd name="connsiteX17" fmla="*/ 5048 w 17240"/>
                <a:gd name="connsiteY17" fmla="*/ 3715 h 11247"/>
                <a:gd name="connsiteX18" fmla="*/ 4286 w 17240"/>
                <a:gd name="connsiteY18" fmla="*/ 3429 h 11247"/>
                <a:gd name="connsiteX19" fmla="*/ 2762 w 17240"/>
                <a:gd name="connsiteY19" fmla="*/ 2572 h 11247"/>
                <a:gd name="connsiteX20" fmla="*/ 1333 w 17240"/>
                <a:gd name="connsiteY20" fmla="*/ 1429 h 11247"/>
                <a:gd name="connsiteX21" fmla="*/ 667 w 17240"/>
                <a:gd name="connsiteY21" fmla="*/ 762 h 11247"/>
                <a:gd name="connsiteX22" fmla="*/ 0 w 17240"/>
                <a:gd name="connsiteY22" fmla="*/ 0 h 11247"/>
                <a:gd name="connsiteX23" fmla="*/ 1810 w 17240"/>
                <a:gd name="connsiteY23" fmla="*/ 9049 h 112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7240" h="11247">
                  <a:moveTo>
                    <a:pt x="1810" y="9049"/>
                  </a:moveTo>
                  <a:cubicBezTo>
                    <a:pt x="2572" y="9716"/>
                    <a:pt x="3238" y="10382"/>
                    <a:pt x="4000" y="11144"/>
                  </a:cubicBezTo>
                  <a:cubicBezTo>
                    <a:pt x="4477" y="11240"/>
                    <a:pt x="4953" y="11240"/>
                    <a:pt x="5429" y="11240"/>
                  </a:cubicBezTo>
                  <a:cubicBezTo>
                    <a:pt x="8001" y="11335"/>
                    <a:pt x="10382" y="10573"/>
                    <a:pt x="12382" y="9239"/>
                  </a:cubicBezTo>
                  <a:cubicBezTo>
                    <a:pt x="14954" y="7430"/>
                    <a:pt x="16859" y="4572"/>
                    <a:pt x="17240" y="1048"/>
                  </a:cubicBezTo>
                  <a:cubicBezTo>
                    <a:pt x="17240" y="762"/>
                    <a:pt x="17240" y="476"/>
                    <a:pt x="17240" y="286"/>
                  </a:cubicBezTo>
                  <a:lnTo>
                    <a:pt x="17240" y="286"/>
                  </a:lnTo>
                  <a:cubicBezTo>
                    <a:pt x="17145" y="381"/>
                    <a:pt x="17145" y="381"/>
                    <a:pt x="17050" y="476"/>
                  </a:cubicBezTo>
                  <a:cubicBezTo>
                    <a:pt x="16954" y="572"/>
                    <a:pt x="16954" y="572"/>
                    <a:pt x="16859" y="667"/>
                  </a:cubicBezTo>
                  <a:cubicBezTo>
                    <a:pt x="16478" y="1048"/>
                    <a:pt x="16002" y="1334"/>
                    <a:pt x="15526" y="1715"/>
                  </a:cubicBezTo>
                  <a:cubicBezTo>
                    <a:pt x="14573" y="2286"/>
                    <a:pt x="13621" y="2762"/>
                    <a:pt x="12573" y="3048"/>
                  </a:cubicBezTo>
                  <a:cubicBezTo>
                    <a:pt x="12002" y="3143"/>
                    <a:pt x="11525" y="3239"/>
                    <a:pt x="10954" y="3239"/>
                  </a:cubicBezTo>
                  <a:lnTo>
                    <a:pt x="10954" y="3239"/>
                  </a:lnTo>
                  <a:cubicBezTo>
                    <a:pt x="10668" y="3239"/>
                    <a:pt x="10382" y="3239"/>
                    <a:pt x="10192" y="3143"/>
                  </a:cubicBezTo>
                  <a:cubicBezTo>
                    <a:pt x="9906" y="3143"/>
                    <a:pt x="9620" y="3048"/>
                    <a:pt x="9430" y="3048"/>
                  </a:cubicBezTo>
                  <a:lnTo>
                    <a:pt x="9430" y="3048"/>
                  </a:lnTo>
                  <a:cubicBezTo>
                    <a:pt x="8573" y="3810"/>
                    <a:pt x="7620" y="4001"/>
                    <a:pt x="6572" y="4001"/>
                  </a:cubicBezTo>
                  <a:cubicBezTo>
                    <a:pt x="6096" y="4001"/>
                    <a:pt x="5525" y="3905"/>
                    <a:pt x="5048" y="3715"/>
                  </a:cubicBezTo>
                  <a:cubicBezTo>
                    <a:pt x="4763" y="3620"/>
                    <a:pt x="4572" y="3524"/>
                    <a:pt x="4286" y="3429"/>
                  </a:cubicBezTo>
                  <a:cubicBezTo>
                    <a:pt x="3810" y="3239"/>
                    <a:pt x="3238" y="2858"/>
                    <a:pt x="2762" y="2572"/>
                  </a:cubicBezTo>
                  <a:cubicBezTo>
                    <a:pt x="2286" y="2191"/>
                    <a:pt x="1810" y="1810"/>
                    <a:pt x="1333" y="1429"/>
                  </a:cubicBezTo>
                  <a:cubicBezTo>
                    <a:pt x="1143" y="1238"/>
                    <a:pt x="857" y="1048"/>
                    <a:pt x="667" y="762"/>
                  </a:cubicBezTo>
                  <a:cubicBezTo>
                    <a:pt x="381" y="476"/>
                    <a:pt x="190" y="286"/>
                    <a:pt x="0" y="0"/>
                  </a:cubicBezTo>
                  <a:cubicBezTo>
                    <a:pt x="1143" y="2667"/>
                    <a:pt x="1810" y="5810"/>
                    <a:pt x="1810" y="9049"/>
                  </a:cubicBezTo>
                  <a:close/>
                </a:path>
              </a:pathLst>
            </a:custGeom>
            <a:solidFill>
              <a:srgbClr val="E584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40" name="Freeform: Shape 1239">
              <a:extLst>
                <a:ext uri="{FF2B5EF4-FFF2-40B4-BE49-F238E27FC236}">
                  <a16:creationId xmlns:a16="http://schemas.microsoft.com/office/drawing/2014/main" id="{06510662-538E-4D39-A0FB-B7F21D8FD4E2}"/>
                </a:ext>
              </a:extLst>
            </p:cNvPr>
            <p:cNvSpPr/>
            <p:nvPr/>
          </p:nvSpPr>
          <p:spPr>
            <a:xfrm>
              <a:off x="5939658" y="2548820"/>
              <a:ext cx="131354" cy="33639"/>
            </a:xfrm>
            <a:custGeom>
              <a:avLst/>
              <a:gdLst>
                <a:gd name="connsiteX0" fmla="*/ 322 w 131354"/>
                <a:gd name="connsiteY0" fmla="*/ 33120 h 33639"/>
                <a:gd name="connsiteX1" fmla="*/ 988 w 131354"/>
                <a:gd name="connsiteY1" fmla="*/ 33597 h 33639"/>
                <a:gd name="connsiteX2" fmla="*/ 1369 w 131354"/>
                <a:gd name="connsiteY2" fmla="*/ 33597 h 33639"/>
                <a:gd name="connsiteX3" fmla="*/ 1750 w 131354"/>
                <a:gd name="connsiteY3" fmla="*/ 33406 h 33639"/>
                <a:gd name="connsiteX4" fmla="*/ 27563 w 131354"/>
                <a:gd name="connsiteY4" fmla="*/ 20452 h 33639"/>
                <a:gd name="connsiteX5" fmla="*/ 35469 w 131354"/>
                <a:gd name="connsiteY5" fmla="*/ 17880 h 33639"/>
                <a:gd name="connsiteX6" fmla="*/ 63853 w 131354"/>
                <a:gd name="connsiteY6" fmla="*/ 11975 h 33639"/>
                <a:gd name="connsiteX7" fmla="*/ 82713 w 131354"/>
                <a:gd name="connsiteY7" fmla="*/ 11308 h 33639"/>
                <a:gd name="connsiteX8" fmla="*/ 93952 w 131354"/>
                <a:gd name="connsiteY8" fmla="*/ 12737 h 33639"/>
                <a:gd name="connsiteX9" fmla="*/ 111574 w 131354"/>
                <a:gd name="connsiteY9" fmla="*/ 19023 h 33639"/>
                <a:gd name="connsiteX10" fmla="*/ 120908 w 131354"/>
                <a:gd name="connsiteY10" fmla="*/ 25500 h 33639"/>
                <a:gd name="connsiteX11" fmla="*/ 123766 w 131354"/>
                <a:gd name="connsiteY11" fmla="*/ 26929 h 33639"/>
                <a:gd name="connsiteX12" fmla="*/ 125480 w 131354"/>
                <a:gd name="connsiteY12" fmla="*/ 27024 h 33639"/>
                <a:gd name="connsiteX13" fmla="*/ 126623 w 131354"/>
                <a:gd name="connsiteY13" fmla="*/ 26834 h 33639"/>
                <a:gd name="connsiteX14" fmla="*/ 127671 w 131354"/>
                <a:gd name="connsiteY14" fmla="*/ 26453 h 33639"/>
                <a:gd name="connsiteX15" fmla="*/ 129957 w 131354"/>
                <a:gd name="connsiteY15" fmla="*/ 17499 h 33639"/>
                <a:gd name="connsiteX16" fmla="*/ 129480 w 131354"/>
                <a:gd name="connsiteY16" fmla="*/ 17023 h 33639"/>
                <a:gd name="connsiteX17" fmla="*/ 124432 w 131354"/>
                <a:gd name="connsiteY17" fmla="*/ 12832 h 33639"/>
                <a:gd name="connsiteX18" fmla="*/ 120908 w 131354"/>
                <a:gd name="connsiteY18" fmla="*/ 10451 h 33639"/>
                <a:gd name="connsiteX19" fmla="*/ 117288 w 131354"/>
                <a:gd name="connsiteY19" fmla="*/ 8355 h 33639"/>
                <a:gd name="connsiteX20" fmla="*/ 113478 w 131354"/>
                <a:gd name="connsiteY20" fmla="*/ 6450 h 33639"/>
                <a:gd name="connsiteX21" fmla="*/ 97476 w 131354"/>
                <a:gd name="connsiteY21" fmla="*/ 1497 h 33639"/>
                <a:gd name="connsiteX22" fmla="*/ 93285 w 131354"/>
                <a:gd name="connsiteY22" fmla="*/ 831 h 33639"/>
                <a:gd name="connsiteX23" fmla="*/ 76331 w 131354"/>
                <a:gd name="connsiteY23" fmla="*/ 69 h 33639"/>
                <a:gd name="connsiteX24" fmla="*/ 72045 w 131354"/>
                <a:gd name="connsiteY24" fmla="*/ 354 h 33639"/>
                <a:gd name="connsiteX25" fmla="*/ 65663 w 131354"/>
                <a:gd name="connsiteY25" fmla="*/ 1021 h 33639"/>
                <a:gd name="connsiteX26" fmla="*/ 322 w 131354"/>
                <a:gd name="connsiteY26" fmla="*/ 31692 h 33639"/>
                <a:gd name="connsiteX27" fmla="*/ 36 w 131354"/>
                <a:gd name="connsiteY27" fmla="*/ 32073 h 33639"/>
                <a:gd name="connsiteX28" fmla="*/ 322 w 131354"/>
                <a:gd name="connsiteY28" fmla="*/ 33120 h 336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31354" h="33639">
                  <a:moveTo>
                    <a:pt x="322" y="33120"/>
                  </a:moveTo>
                  <a:cubicBezTo>
                    <a:pt x="512" y="33311"/>
                    <a:pt x="703" y="33501"/>
                    <a:pt x="988" y="33597"/>
                  </a:cubicBezTo>
                  <a:cubicBezTo>
                    <a:pt x="1083" y="33597"/>
                    <a:pt x="1274" y="33692"/>
                    <a:pt x="1369" y="33597"/>
                  </a:cubicBezTo>
                  <a:cubicBezTo>
                    <a:pt x="1464" y="33597"/>
                    <a:pt x="1655" y="33501"/>
                    <a:pt x="1750" y="33406"/>
                  </a:cubicBezTo>
                  <a:cubicBezTo>
                    <a:pt x="9751" y="28072"/>
                    <a:pt x="18514" y="23786"/>
                    <a:pt x="27563" y="20452"/>
                  </a:cubicBezTo>
                  <a:cubicBezTo>
                    <a:pt x="30135" y="19500"/>
                    <a:pt x="32802" y="18642"/>
                    <a:pt x="35469" y="17880"/>
                  </a:cubicBezTo>
                  <a:cubicBezTo>
                    <a:pt x="44803" y="15118"/>
                    <a:pt x="54328" y="13213"/>
                    <a:pt x="63853" y="11975"/>
                  </a:cubicBezTo>
                  <a:cubicBezTo>
                    <a:pt x="70045" y="11213"/>
                    <a:pt x="76426" y="10927"/>
                    <a:pt x="82713" y="11308"/>
                  </a:cubicBezTo>
                  <a:cubicBezTo>
                    <a:pt x="86523" y="11499"/>
                    <a:pt x="90237" y="11975"/>
                    <a:pt x="93952" y="12737"/>
                  </a:cubicBezTo>
                  <a:cubicBezTo>
                    <a:pt x="100143" y="13975"/>
                    <a:pt x="106049" y="15975"/>
                    <a:pt x="111574" y="19023"/>
                  </a:cubicBezTo>
                  <a:cubicBezTo>
                    <a:pt x="114907" y="20833"/>
                    <a:pt x="118051" y="22929"/>
                    <a:pt x="120908" y="25500"/>
                  </a:cubicBezTo>
                  <a:cubicBezTo>
                    <a:pt x="121860" y="26262"/>
                    <a:pt x="122813" y="26739"/>
                    <a:pt x="123766" y="26929"/>
                  </a:cubicBezTo>
                  <a:cubicBezTo>
                    <a:pt x="124337" y="27024"/>
                    <a:pt x="124908" y="27120"/>
                    <a:pt x="125480" y="27024"/>
                  </a:cubicBezTo>
                  <a:cubicBezTo>
                    <a:pt x="125861" y="27024"/>
                    <a:pt x="126242" y="26929"/>
                    <a:pt x="126623" y="26834"/>
                  </a:cubicBezTo>
                  <a:cubicBezTo>
                    <a:pt x="127004" y="26739"/>
                    <a:pt x="127385" y="26548"/>
                    <a:pt x="127671" y="26453"/>
                  </a:cubicBezTo>
                  <a:cubicBezTo>
                    <a:pt x="130909" y="24929"/>
                    <a:pt x="132814" y="20738"/>
                    <a:pt x="129957" y="17499"/>
                  </a:cubicBezTo>
                  <a:cubicBezTo>
                    <a:pt x="129766" y="17309"/>
                    <a:pt x="129671" y="17118"/>
                    <a:pt x="129480" y="17023"/>
                  </a:cubicBezTo>
                  <a:cubicBezTo>
                    <a:pt x="127861" y="15499"/>
                    <a:pt x="126147" y="14166"/>
                    <a:pt x="124432" y="12832"/>
                  </a:cubicBezTo>
                  <a:cubicBezTo>
                    <a:pt x="123289" y="11975"/>
                    <a:pt x="122146" y="11213"/>
                    <a:pt x="120908" y="10451"/>
                  </a:cubicBezTo>
                  <a:cubicBezTo>
                    <a:pt x="119670" y="9689"/>
                    <a:pt x="118527" y="9022"/>
                    <a:pt x="117288" y="8355"/>
                  </a:cubicBezTo>
                  <a:cubicBezTo>
                    <a:pt x="116050" y="7689"/>
                    <a:pt x="114812" y="7022"/>
                    <a:pt x="113478" y="6450"/>
                  </a:cubicBezTo>
                  <a:cubicBezTo>
                    <a:pt x="108335" y="4164"/>
                    <a:pt x="103001" y="2545"/>
                    <a:pt x="97476" y="1497"/>
                  </a:cubicBezTo>
                  <a:cubicBezTo>
                    <a:pt x="96143" y="1212"/>
                    <a:pt x="94714" y="1021"/>
                    <a:pt x="93285" y="831"/>
                  </a:cubicBezTo>
                  <a:cubicBezTo>
                    <a:pt x="87666" y="69"/>
                    <a:pt x="81951" y="-122"/>
                    <a:pt x="76331" y="69"/>
                  </a:cubicBezTo>
                  <a:cubicBezTo>
                    <a:pt x="74902" y="164"/>
                    <a:pt x="73474" y="259"/>
                    <a:pt x="72045" y="354"/>
                  </a:cubicBezTo>
                  <a:cubicBezTo>
                    <a:pt x="69949" y="545"/>
                    <a:pt x="67758" y="735"/>
                    <a:pt x="65663" y="1021"/>
                  </a:cubicBezTo>
                  <a:cubicBezTo>
                    <a:pt x="40707" y="4355"/>
                    <a:pt x="19657" y="16071"/>
                    <a:pt x="322" y="31692"/>
                  </a:cubicBezTo>
                  <a:cubicBezTo>
                    <a:pt x="226" y="31787"/>
                    <a:pt x="131" y="31882"/>
                    <a:pt x="36" y="32073"/>
                  </a:cubicBezTo>
                  <a:cubicBezTo>
                    <a:pt x="-60" y="32263"/>
                    <a:pt x="36" y="32739"/>
                    <a:pt x="322" y="33120"/>
                  </a:cubicBezTo>
                  <a:close/>
                </a:path>
              </a:pathLst>
            </a:custGeom>
            <a:solidFill>
              <a:srgbClr val="1E1E1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41" name="Freeform: Shape 1240">
              <a:extLst>
                <a:ext uri="{FF2B5EF4-FFF2-40B4-BE49-F238E27FC236}">
                  <a16:creationId xmlns:a16="http://schemas.microsoft.com/office/drawing/2014/main" id="{B08C5627-025C-44E1-9EB5-4F3197BAD1B0}"/>
                </a:ext>
              </a:extLst>
            </p:cNvPr>
            <p:cNvSpPr/>
            <p:nvPr/>
          </p:nvSpPr>
          <p:spPr>
            <a:xfrm>
              <a:off x="5448971" y="3835336"/>
              <a:ext cx="920395" cy="472344"/>
            </a:xfrm>
            <a:custGeom>
              <a:avLst/>
              <a:gdLst>
                <a:gd name="connsiteX0" fmla="*/ 212307 w 920395"/>
                <a:gd name="connsiteY0" fmla="*/ 458819 h 472344"/>
                <a:gd name="connsiteX1" fmla="*/ 214878 w 920395"/>
                <a:gd name="connsiteY1" fmla="*/ 458343 h 472344"/>
                <a:gd name="connsiteX2" fmla="*/ 216402 w 920395"/>
                <a:gd name="connsiteY2" fmla="*/ 458057 h 472344"/>
                <a:gd name="connsiteX3" fmla="*/ 218784 w 920395"/>
                <a:gd name="connsiteY3" fmla="*/ 457676 h 472344"/>
                <a:gd name="connsiteX4" fmla="*/ 220498 w 920395"/>
                <a:gd name="connsiteY4" fmla="*/ 457390 h 472344"/>
                <a:gd name="connsiteX5" fmla="*/ 222879 w 920395"/>
                <a:gd name="connsiteY5" fmla="*/ 457009 h 472344"/>
                <a:gd name="connsiteX6" fmla="*/ 224689 w 920395"/>
                <a:gd name="connsiteY6" fmla="*/ 456724 h 472344"/>
                <a:gd name="connsiteX7" fmla="*/ 227070 w 920395"/>
                <a:gd name="connsiteY7" fmla="*/ 456438 h 472344"/>
                <a:gd name="connsiteX8" fmla="*/ 228880 w 920395"/>
                <a:gd name="connsiteY8" fmla="*/ 456152 h 472344"/>
                <a:gd name="connsiteX9" fmla="*/ 231357 w 920395"/>
                <a:gd name="connsiteY9" fmla="*/ 455867 h 472344"/>
                <a:gd name="connsiteX10" fmla="*/ 233262 w 920395"/>
                <a:gd name="connsiteY10" fmla="*/ 455676 h 472344"/>
                <a:gd name="connsiteX11" fmla="*/ 235833 w 920395"/>
                <a:gd name="connsiteY11" fmla="*/ 455390 h 472344"/>
                <a:gd name="connsiteX12" fmla="*/ 237738 w 920395"/>
                <a:gd name="connsiteY12" fmla="*/ 455200 h 472344"/>
                <a:gd name="connsiteX13" fmla="*/ 240501 w 920395"/>
                <a:gd name="connsiteY13" fmla="*/ 454914 h 472344"/>
                <a:gd name="connsiteX14" fmla="*/ 242310 w 920395"/>
                <a:gd name="connsiteY14" fmla="*/ 454723 h 472344"/>
                <a:gd name="connsiteX15" fmla="*/ 245358 w 920395"/>
                <a:gd name="connsiteY15" fmla="*/ 454438 h 472344"/>
                <a:gd name="connsiteX16" fmla="*/ 247073 w 920395"/>
                <a:gd name="connsiteY16" fmla="*/ 454247 h 472344"/>
                <a:gd name="connsiteX17" fmla="*/ 250692 w 920395"/>
                <a:gd name="connsiteY17" fmla="*/ 453866 h 472344"/>
                <a:gd name="connsiteX18" fmla="*/ 251931 w 920395"/>
                <a:gd name="connsiteY18" fmla="*/ 453771 h 472344"/>
                <a:gd name="connsiteX19" fmla="*/ 256884 w 920395"/>
                <a:gd name="connsiteY19" fmla="*/ 453295 h 472344"/>
                <a:gd name="connsiteX20" fmla="*/ 257836 w 920395"/>
                <a:gd name="connsiteY20" fmla="*/ 453200 h 472344"/>
                <a:gd name="connsiteX21" fmla="*/ 261932 w 920395"/>
                <a:gd name="connsiteY21" fmla="*/ 452914 h 472344"/>
                <a:gd name="connsiteX22" fmla="*/ 263646 w 920395"/>
                <a:gd name="connsiteY22" fmla="*/ 452818 h 472344"/>
                <a:gd name="connsiteX23" fmla="*/ 267075 w 920395"/>
                <a:gd name="connsiteY23" fmla="*/ 452533 h 472344"/>
                <a:gd name="connsiteX24" fmla="*/ 269076 w 920395"/>
                <a:gd name="connsiteY24" fmla="*/ 452438 h 472344"/>
                <a:gd name="connsiteX25" fmla="*/ 272314 w 920395"/>
                <a:gd name="connsiteY25" fmla="*/ 452247 h 472344"/>
                <a:gd name="connsiteX26" fmla="*/ 274505 w 920395"/>
                <a:gd name="connsiteY26" fmla="*/ 452152 h 472344"/>
                <a:gd name="connsiteX27" fmla="*/ 277648 w 920395"/>
                <a:gd name="connsiteY27" fmla="*/ 451961 h 472344"/>
                <a:gd name="connsiteX28" fmla="*/ 279934 w 920395"/>
                <a:gd name="connsiteY28" fmla="*/ 451866 h 472344"/>
                <a:gd name="connsiteX29" fmla="*/ 283173 w 920395"/>
                <a:gd name="connsiteY29" fmla="*/ 451675 h 472344"/>
                <a:gd name="connsiteX30" fmla="*/ 285459 w 920395"/>
                <a:gd name="connsiteY30" fmla="*/ 451580 h 472344"/>
                <a:gd name="connsiteX31" fmla="*/ 288792 w 920395"/>
                <a:gd name="connsiteY31" fmla="*/ 451390 h 472344"/>
                <a:gd name="connsiteX32" fmla="*/ 291078 w 920395"/>
                <a:gd name="connsiteY32" fmla="*/ 451294 h 472344"/>
                <a:gd name="connsiteX33" fmla="*/ 294507 w 920395"/>
                <a:gd name="connsiteY33" fmla="*/ 451104 h 472344"/>
                <a:gd name="connsiteX34" fmla="*/ 296793 w 920395"/>
                <a:gd name="connsiteY34" fmla="*/ 451009 h 472344"/>
                <a:gd name="connsiteX35" fmla="*/ 300413 w 920395"/>
                <a:gd name="connsiteY35" fmla="*/ 450818 h 472344"/>
                <a:gd name="connsiteX36" fmla="*/ 302508 w 920395"/>
                <a:gd name="connsiteY36" fmla="*/ 450723 h 472344"/>
                <a:gd name="connsiteX37" fmla="*/ 306509 w 920395"/>
                <a:gd name="connsiteY37" fmla="*/ 450533 h 472344"/>
                <a:gd name="connsiteX38" fmla="*/ 308319 w 920395"/>
                <a:gd name="connsiteY38" fmla="*/ 450437 h 472344"/>
                <a:gd name="connsiteX39" fmla="*/ 313748 w 920395"/>
                <a:gd name="connsiteY39" fmla="*/ 450247 h 472344"/>
                <a:gd name="connsiteX40" fmla="*/ 314224 w 920395"/>
                <a:gd name="connsiteY40" fmla="*/ 450247 h 472344"/>
                <a:gd name="connsiteX41" fmla="*/ 320320 w 920395"/>
                <a:gd name="connsiteY41" fmla="*/ 450056 h 472344"/>
                <a:gd name="connsiteX42" fmla="*/ 321558 w 920395"/>
                <a:gd name="connsiteY42" fmla="*/ 450056 h 472344"/>
                <a:gd name="connsiteX43" fmla="*/ 326416 w 920395"/>
                <a:gd name="connsiteY43" fmla="*/ 449866 h 472344"/>
                <a:gd name="connsiteX44" fmla="*/ 328416 w 920395"/>
                <a:gd name="connsiteY44" fmla="*/ 449771 h 472344"/>
                <a:gd name="connsiteX45" fmla="*/ 332512 w 920395"/>
                <a:gd name="connsiteY45" fmla="*/ 449675 h 472344"/>
                <a:gd name="connsiteX46" fmla="*/ 334893 w 920395"/>
                <a:gd name="connsiteY46" fmla="*/ 449580 h 472344"/>
                <a:gd name="connsiteX47" fmla="*/ 338799 w 920395"/>
                <a:gd name="connsiteY47" fmla="*/ 449485 h 472344"/>
                <a:gd name="connsiteX48" fmla="*/ 341275 w 920395"/>
                <a:gd name="connsiteY48" fmla="*/ 449389 h 472344"/>
                <a:gd name="connsiteX49" fmla="*/ 345180 w 920395"/>
                <a:gd name="connsiteY49" fmla="*/ 449294 h 472344"/>
                <a:gd name="connsiteX50" fmla="*/ 347657 w 920395"/>
                <a:gd name="connsiteY50" fmla="*/ 449294 h 472344"/>
                <a:gd name="connsiteX51" fmla="*/ 351562 w 920395"/>
                <a:gd name="connsiteY51" fmla="*/ 449199 h 472344"/>
                <a:gd name="connsiteX52" fmla="*/ 354134 w 920395"/>
                <a:gd name="connsiteY52" fmla="*/ 449199 h 472344"/>
                <a:gd name="connsiteX53" fmla="*/ 358134 w 920395"/>
                <a:gd name="connsiteY53" fmla="*/ 449104 h 472344"/>
                <a:gd name="connsiteX54" fmla="*/ 360611 w 920395"/>
                <a:gd name="connsiteY54" fmla="*/ 449104 h 472344"/>
                <a:gd name="connsiteX55" fmla="*/ 364707 w 920395"/>
                <a:gd name="connsiteY55" fmla="*/ 449104 h 472344"/>
                <a:gd name="connsiteX56" fmla="*/ 367088 w 920395"/>
                <a:gd name="connsiteY56" fmla="*/ 449104 h 472344"/>
                <a:gd name="connsiteX57" fmla="*/ 371565 w 920395"/>
                <a:gd name="connsiteY57" fmla="*/ 449104 h 472344"/>
                <a:gd name="connsiteX58" fmla="*/ 373755 w 920395"/>
                <a:gd name="connsiteY58" fmla="*/ 449104 h 472344"/>
                <a:gd name="connsiteX59" fmla="*/ 378899 w 920395"/>
                <a:gd name="connsiteY59" fmla="*/ 449104 h 472344"/>
                <a:gd name="connsiteX60" fmla="*/ 380328 w 920395"/>
                <a:gd name="connsiteY60" fmla="*/ 449104 h 472344"/>
                <a:gd name="connsiteX61" fmla="*/ 393948 w 920395"/>
                <a:gd name="connsiteY61" fmla="*/ 449104 h 472344"/>
                <a:gd name="connsiteX62" fmla="*/ 395663 w 920395"/>
                <a:gd name="connsiteY62" fmla="*/ 449104 h 472344"/>
                <a:gd name="connsiteX63" fmla="*/ 400806 w 920395"/>
                <a:gd name="connsiteY63" fmla="*/ 449104 h 472344"/>
                <a:gd name="connsiteX64" fmla="*/ 402902 w 920395"/>
                <a:gd name="connsiteY64" fmla="*/ 449104 h 472344"/>
                <a:gd name="connsiteX65" fmla="*/ 407664 w 920395"/>
                <a:gd name="connsiteY65" fmla="*/ 449104 h 472344"/>
                <a:gd name="connsiteX66" fmla="*/ 410141 w 920395"/>
                <a:gd name="connsiteY66" fmla="*/ 449104 h 472344"/>
                <a:gd name="connsiteX67" fmla="*/ 414618 w 920395"/>
                <a:gd name="connsiteY67" fmla="*/ 449104 h 472344"/>
                <a:gd name="connsiteX68" fmla="*/ 417285 w 920395"/>
                <a:gd name="connsiteY68" fmla="*/ 449104 h 472344"/>
                <a:gd name="connsiteX69" fmla="*/ 421666 w 920395"/>
                <a:gd name="connsiteY69" fmla="*/ 449104 h 472344"/>
                <a:gd name="connsiteX70" fmla="*/ 424238 w 920395"/>
                <a:gd name="connsiteY70" fmla="*/ 449104 h 472344"/>
                <a:gd name="connsiteX71" fmla="*/ 428715 w 920395"/>
                <a:gd name="connsiteY71" fmla="*/ 449104 h 472344"/>
                <a:gd name="connsiteX72" fmla="*/ 431382 w 920395"/>
                <a:gd name="connsiteY72" fmla="*/ 449104 h 472344"/>
                <a:gd name="connsiteX73" fmla="*/ 435858 w 920395"/>
                <a:gd name="connsiteY73" fmla="*/ 449199 h 472344"/>
                <a:gd name="connsiteX74" fmla="*/ 438335 w 920395"/>
                <a:gd name="connsiteY74" fmla="*/ 449199 h 472344"/>
                <a:gd name="connsiteX75" fmla="*/ 443097 w 920395"/>
                <a:gd name="connsiteY75" fmla="*/ 449294 h 472344"/>
                <a:gd name="connsiteX76" fmla="*/ 445479 w 920395"/>
                <a:gd name="connsiteY76" fmla="*/ 449294 h 472344"/>
                <a:gd name="connsiteX77" fmla="*/ 450813 w 920395"/>
                <a:gd name="connsiteY77" fmla="*/ 449389 h 472344"/>
                <a:gd name="connsiteX78" fmla="*/ 452527 w 920395"/>
                <a:gd name="connsiteY78" fmla="*/ 449389 h 472344"/>
                <a:gd name="connsiteX79" fmla="*/ 459480 w 920395"/>
                <a:gd name="connsiteY79" fmla="*/ 449485 h 472344"/>
                <a:gd name="connsiteX80" fmla="*/ 459671 w 920395"/>
                <a:gd name="connsiteY80" fmla="*/ 449485 h 472344"/>
                <a:gd name="connsiteX81" fmla="*/ 467100 w 920395"/>
                <a:gd name="connsiteY81" fmla="*/ 449580 h 472344"/>
                <a:gd name="connsiteX82" fmla="*/ 467291 w 920395"/>
                <a:gd name="connsiteY82" fmla="*/ 449580 h 472344"/>
                <a:gd name="connsiteX83" fmla="*/ 474339 w 920395"/>
                <a:gd name="connsiteY83" fmla="*/ 449675 h 472344"/>
                <a:gd name="connsiteX84" fmla="*/ 475959 w 920395"/>
                <a:gd name="connsiteY84" fmla="*/ 449675 h 472344"/>
                <a:gd name="connsiteX85" fmla="*/ 481578 w 920395"/>
                <a:gd name="connsiteY85" fmla="*/ 449771 h 472344"/>
                <a:gd name="connsiteX86" fmla="*/ 483769 w 920395"/>
                <a:gd name="connsiteY86" fmla="*/ 449866 h 472344"/>
                <a:gd name="connsiteX87" fmla="*/ 488817 w 920395"/>
                <a:gd name="connsiteY87" fmla="*/ 449961 h 472344"/>
                <a:gd name="connsiteX88" fmla="*/ 491199 w 920395"/>
                <a:gd name="connsiteY88" fmla="*/ 450056 h 472344"/>
                <a:gd name="connsiteX89" fmla="*/ 496152 w 920395"/>
                <a:gd name="connsiteY89" fmla="*/ 450151 h 472344"/>
                <a:gd name="connsiteX90" fmla="*/ 498628 w 920395"/>
                <a:gd name="connsiteY90" fmla="*/ 450247 h 472344"/>
                <a:gd name="connsiteX91" fmla="*/ 503486 w 920395"/>
                <a:gd name="connsiteY91" fmla="*/ 450342 h 472344"/>
                <a:gd name="connsiteX92" fmla="*/ 505962 w 920395"/>
                <a:gd name="connsiteY92" fmla="*/ 450437 h 472344"/>
                <a:gd name="connsiteX93" fmla="*/ 511011 w 920395"/>
                <a:gd name="connsiteY93" fmla="*/ 450533 h 472344"/>
                <a:gd name="connsiteX94" fmla="*/ 513297 w 920395"/>
                <a:gd name="connsiteY94" fmla="*/ 450628 h 472344"/>
                <a:gd name="connsiteX95" fmla="*/ 518535 w 920395"/>
                <a:gd name="connsiteY95" fmla="*/ 450818 h 472344"/>
                <a:gd name="connsiteX96" fmla="*/ 520631 w 920395"/>
                <a:gd name="connsiteY96" fmla="*/ 450913 h 472344"/>
                <a:gd name="connsiteX97" fmla="*/ 526155 w 920395"/>
                <a:gd name="connsiteY97" fmla="*/ 451104 h 472344"/>
                <a:gd name="connsiteX98" fmla="*/ 527965 w 920395"/>
                <a:gd name="connsiteY98" fmla="*/ 451199 h 472344"/>
                <a:gd name="connsiteX99" fmla="*/ 534061 w 920395"/>
                <a:gd name="connsiteY99" fmla="*/ 451390 h 472344"/>
                <a:gd name="connsiteX100" fmla="*/ 535299 w 920395"/>
                <a:gd name="connsiteY100" fmla="*/ 451390 h 472344"/>
                <a:gd name="connsiteX101" fmla="*/ 550254 w 920395"/>
                <a:gd name="connsiteY101" fmla="*/ 451866 h 472344"/>
                <a:gd name="connsiteX102" fmla="*/ 550635 w 920395"/>
                <a:gd name="connsiteY102" fmla="*/ 451866 h 472344"/>
                <a:gd name="connsiteX103" fmla="*/ 557588 w 920395"/>
                <a:gd name="connsiteY103" fmla="*/ 452152 h 472344"/>
                <a:gd name="connsiteX104" fmla="*/ 558921 w 920395"/>
                <a:gd name="connsiteY104" fmla="*/ 452247 h 472344"/>
                <a:gd name="connsiteX105" fmla="*/ 564922 w 920395"/>
                <a:gd name="connsiteY105" fmla="*/ 452438 h 472344"/>
                <a:gd name="connsiteX106" fmla="*/ 566732 w 920395"/>
                <a:gd name="connsiteY106" fmla="*/ 452533 h 472344"/>
                <a:gd name="connsiteX107" fmla="*/ 572352 w 920395"/>
                <a:gd name="connsiteY107" fmla="*/ 452723 h 472344"/>
                <a:gd name="connsiteX108" fmla="*/ 574352 w 920395"/>
                <a:gd name="connsiteY108" fmla="*/ 452818 h 472344"/>
                <a:gd name="connsiteX109" fmla="*/ 579781 w 920395"/>
                <a:gd name="connsiteY109" fmla="*/ 453009 h 472344"/>
                <a:gd name="connsiteX110" fmla="*/ 581781 w 920395"/>
                <a:gd name="connsiteY110" fmla="*/ 453104 h 472344"/>
                <a:gd name="connsiteX111" fmla="*/ 587115 w 920395"/>
                <a:gd name="connsiteY111" fmla="*/ 453295 h 472344"/>
                <a:gd name="connsiteX112" fmla="*/ 589306 w 920395"/>
                <a:gd name="connsiteY112" fmla="*/ 453390 h 472344"/>
                <a:gd name="connsiteX113" fmla="*/ 594545 w 920395"/>
                <a:gd name="connsiteY113" fmla="*/ 453580 h 472344"/>
                <a:gd name="connsiteX114" fmla="*/ 596545 w 920395"/>
                <a:gd name="connsiteY114" fmla="*/ 453676 h 472344"/>
                <a:gd name="connsiteX115" fmla="*/ 602165 w 920395"/>
                <a:gd name="connsiteY115" fmla="*/ 453866 h 472344"/>
                <a:gd name="connsiteX116" fmla="*/ 603784 w 920395"/>
                <a:gd name="connsiteY116" fmla="*/ 453962 h 472344"/>
                <a:gd name="connsiteX117" fmla="*/ 610166 w 920395"/>
                <a:gd name="connsiteY117" fmla="*/ 454247 h 472344"/>
                <a:gd name="connsiteX118" fmla="*/ 611023 w 920395"/>
                <a:gd name="connsiteY118" fmla="*/ 454247 h 472344"/>
                <a:gd name="connsiteX119" fmla="*/ 633121 w 920395"/>
                <a:gd name="connsiteY119" fmla="*/ 455200 h 472344"/>
                <a:gd name="connsiteX120" fmla="*/ 633407 w 920395"/>
                <a:gd name="connsiteY120" fmla="*/ 455200 h 472344"/>
                <a:gd name="connsiteX121" fmla="*/ 640265 w 920395"/>
                <a:gd name="connsiteY121" fmla="*/ 455485 h 472344"/>
                <a:gd name="connsiteX122" fmla="*/ 641503 w 920395"/>
                <a:gd name="connsiteY122" fmla="*/ 455581 h 472344"/>
                <a:gd name="connsiteX123" fmla="*/ 647409 w 920395"/>
                <a:gd name="connsiteY123" fmla="*/ 455867 h 472344"/>
                <a:gd name="connsiteX124" fmla="*/ 649028 w 920395"/>
                <a:gd name="connsiteY124" fmla="*/ 455962 h 472344"/>
                <a:gd name="connsiteX125" fmla="*/ 654552 w 920395"/>
                <a:gd name="connsiteY125" fmla="*/ 456247 h 472344"/>
                <a:gd name="connsiteX126" fmla="*/ 656362 w 920395"/>
                <a:gd name="connsiteY126" fmla="*/ 456343 h 472344"/>
                <a:gd name="connsiteX127" fmla="*/ 661696 w 920395"/>
                <a:gd name="connsiteY127" fmla="*/ 456629 h 472344"/>
                <a:gd name="connsiteX128" fmla="*/ 663506 w 920395"/>
                <a:gd name="connsiteY128" fmla="*/ 456724 h 472344"/>
                <a:gd name="connsiteX129" fmla="*/ 668745 w 920395"/>
                <a:gd name="connsiteY129" fmla="*/ 457009 h 472344"/>
                <a:gd name="connsiteX130" fmla="*/ 670650 w 920395"/>
                <a:gd name="connsiteY130" fmla="*/ 457105 h 472344"/>
                <a:gd name="connsiteX131" fmla="*/ 675984 w 920395"/>
                <a:gd name="connsiteY131" fmla="*/ 457390 h 472344"/>
                <a:gd name="connsiteX132" fmla="*/ 677508 w 920395"/>
                <a:gd name="connsiteY132" fmla="*/ 457486 h 472344"/>
                <a:gd name="connsiteX133" fmla="*/ 683508 w 920395"/>
                <a:gd name="connsiteY133" fmla="*/ 457771 h 472344"/>
                <a:gd name="connsiteX134" fmla="*/ 684366 w 920395"/>
                <a:gd name="connsiteY134" fmla="*/ 457771 h 472344"/>
                <a:gd name="connsiteX135" fmla="*/ 691128 w 920395"/>
                <a:gd name="connsiteY135" fmla="*/ 458152 h 472344"/>
                <a:gd name="connsiteX136" fmla="*/ 691224 w 920395"/>
                <a:gd name="connsiteY136" fmla="*/ 458152 h 472344"/>
                <a:gd name="connsiteX137" fmla="*/ 718846 w 920395"/>
                <a:gd name="connsiteY137" fmla="*/ 459676 h 472344"/>
                <a:gd name="connsiteX138" fmla="*/ 719132 w 920395"/>
                <a:gd name="connsiteY138" fmla="*/ 459676 h 472344"/>
                <a:gd name="connsiteX139" fmla="*/ 725228 w 920395"/>
                <a:gd name="connsiteY139" fmla="*/ 460058 h 472344"/>
                <a:gd name="connsiteX140" fmla="*/ 726466 w 920395"/>
                <a:gd name="connsiteY140" fmla="*/ 460153 h 472344"/>
                <a:gd name="connsiteX141" fmla="*/ 731800 w 920395"/>
                <a:gd name="connsiteY141" fmla="*/ 460438 h 472344"/>
                <a:gd name="connsiteX142" fmla="*/ 733038 w 920395"/>
                <a:gd name="connsiteY142" fmla="*/ 460534 h 472344"/>
                <a:gd name="connsiteX143" fmla="*/ 738563 w 920395"/>
                <a:gd name="connsiteY143" fmla="*/ 460819 h 472344"/>
                <a:gd name="connsiteX144" fmla="*/ 739325 w 920395"/>
                <a:gd name="connsiteY144" fmla="*/ 460819 h 472344"/>
                <a:gd name="connsiteX145" fmla="*/ 745135 w 920395"/>
                <a:gd name="connsiteY145" fmla="*/ 461105 h 472344"/>
                <a:gd name="connsiteX146" fmla="*/ 745802 w 920395"/>
                <a:gd name="connsiteY146" fmla="*/ 461105 h 472344"/>
                <a:gd name="connsiteX147" fmla="*/ 751707 w 920395"/>
                <a:gd name="connsiteY147" fmla="*/ 461486 h 472344"/>
                <a:gd name="connsiteX148" fmla="*/ 752184 w 920395"/>
                <a:gd name="connsiteY148" fmla="*/ 461486 h 472344"/>
                <a:gd name="connsiteX149" fmla="*/ 789141 w 920395"/>
                <a:gd name="connsiteY149" fmla="*/ 463677 h 472344"/>
                <a:gd name="connsiteX150" fmla="*/ 789331 w 920395"/>
                <a:gd name="connsiteY150" fmla="*/ 463677 h 472344"/>
                <a:gd name="connsiteX151" fmla="*/ 800571 w 920395"/>
                <a:gd name="connsiteY151" fmla="*/ 464344 h 472344"/>
                <a:gd name="connsiteX152" fmla="*/ 801047 w 920395"/>
                <a:gd name="connsiteY152" fmla="*/ 464344 h 472344"/>
                <a:gd name="connsiteX153" fmla="*/ 806286 w 920395"/>
                <a:gd name="connsiteY153" fmla="*/ 464630 h 472344"/>
                <a:gd name="connsiteX154" fmla="*/ 806571 w 920395"/>
                <a:gd name="connsiteY154" fmla="*/ 464630 h 472344"/>
                <a:gd name="connsiteX155" fmla="*/ 812001 w 920395"/>
                <a:gd name="connsiteY155" fmla="*/ 465010 h 472344"/>
                <a:gd name="connsiteX156" fmla="*/ 812096 w 920395"/>
                <a:gd name="connsiteY156" fmla="*/ 465010 h 472344"/>
                <a:gd name="connsiteX157" fmla="*/ 909537 w 920395"/>
                <a:gd name="connsiteY157" fmla="*/ 471678 h 472344"/>
                <a:gd name="connsiteX158" fmla="*/ 919252 w 920395"/>
                <a:gd name="connsiteY158" fmla="*/ 472345 h 472344"/>
                <a:gd name="connsiteX159" fmla="*/ 919538 w 920395"/>
                <a:gd name="connsiteY159" fmla="*/ 472345 h 472344"/>
                <a:gd name="connsiteX160" fmla="*/ 919728 w 920395"/>
                <a:gd name="connsiteY160" fmla="*/ 472345 h 472344"/>
                <a:gd name="connsiteX161" fmla="*/ 920109 w 920395"/>
                <a:gd name="connsiteY161" fmla="*/ 472345 h 472344"/>
                <a:gd name="connsiteX162" fmla="*/ 920205 w 920395"/>
                <a:gd name="connsiteY162" fmla="*/ 472345 h 472344"/>
                <a:gd name="connsiteX163" fmla="*/ 920395 w 920395"/>
                <a:gd name="connsiteY163" fmla="*/ 472345 h 472344"/>
                <a:gd name="connsiteX164" fmla="*/ 920395 w 920395"/>
                <a:gd name="connsiteY164" fmla="*/ 472345 h 472344"/>
                <a:gd name="connsiteX165" fmla="*/ 920395 w 920395"/>
                <a:gd name="connsiteY165" fmla="*/ 472345 h 472344"/>
                <a:gd name="connsiteX166" fmla="*/ 800380 w 920395"/>
                <a:gd name="connsiteY166" fmla="*/ 450533 h 472344"/>
                <a:gd name="connsiteX167" fmla="*/ 684461 w 920395"/>
                <a:gd name="connsiteY167" fmla="*/ 432054 h 472344"/>
                <a:gd name="connsiteX168" fmla="*/ 450336 w 920395"/>
                <a:gd name="connsiteY168" fmla="*/ 394049 h 472344"/>
                <a:gd name="connsiteX169" fmla="*/ 230785 w 920395"/>
                <a:gd name="connsiteY169" fmla="*/ 335280 h 472344"/>
                <a:gd name="connsiteX170" fmla="*/ 64764 w 920395"/>
                <a:gd name="connsiteY170" fmla="*/ 224504 h 472344"/>
                <a:gd name="connsiteX171" fmla="*/ 28950 w 920395"/>
                <a:gd name="connsiteY171" fmla="*/ 127921 h 472344"/>
                <a:gd name="connsiteX172" fmla="*/ 41619 w 920395"/>
                <a:gd name="connsiteY172" fmla="*/ 0 h 472344"/>
                <a:gd name="connsiteX173" fmla="*/ 90 w 920395"/>
                <a:gd name="connsiteY173" fmla="*/ 193834 h 472344"/>
                <a:gd name="connsiteX174" fmla="*/ 36856 w 920395"/>
                <a:gd name="connsiteY174" fmla="*/ 330137 h 472344"/>
                <a:gd name="connsiteX175" fmla="*/ 124962 w 920395"/>
                <a:gd name="connsiteY175" fmla="*/ 423481 h 472344"/>
                <a:gd name="connsiteX176" fmla="*/ 194304 w 920395"/>
                <a:gd name="connsiteY176" fmla="*/ 456057 h 472344"/>
                <a:gd name="connsiteX177" fmla="*/ 201543 w 920395"/>
                <a:gd name="connsiteY177" fmla="*/ 458152 h 472344"/>
                <a:gd name="connsiteX178" fmla="*/ 207163 w 920395"/>
                <a:gd name="connsiteY178" fmla="*/ 459676 h 472344"/>
                <a:gd name="connsiteX179" fmla="*/ 210878 w 920395"/>
                <a:gd name="connsiteY179" fmla="*/ 459010 h 472344"/>
                <a:gd name="connsiteX180" fmla="*/ 212307 w 920395"/>
                <a:gd name="connsiteY180" fmla="*/ 458819 h 472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</a:cxnLst>
              <a:rect l="l" t="t" r="r" b="b"/>
              <a:pathLst>
                <a:path w="920395" h="472344">
                  <a:moveTo>
                    <a:pt x="212307" y="458819"/>
                  </a:moveTo>
                  <a:cubicBezTo>
                    <a:pt x="213164" y="458629"/>
                    <a:pt x="214021" y="458534"/>
                    <a:pt x="214878" y="458343"/>
                  </a:cubicBezTo>
                  <a:cubicBezTo>
                    <a:pt x="215355" y="458248"/>
                    <a:pt x="215926" y="458152"/>
                    <a:pt x="216402" y="458057"/>
                  </a:cubicBezTo>
                  <a:cubicBezTo>
                    <a:pt x="217164" y="457962"/>
                    <a:pt x="218022" y="457771"/>
                    <a:pt x="218784" y="457676"/>
                  </a:cubicBezTo>
                  <a:cubicBezTo>
                    <a:pt x="219355" y="457581"/>
                    <a:pt x="219927" y="457486"/>
                    <a:pt x="220498" y="457390"/>
                  </a:cubicBezTo>
                  <a:cubicBezTo>
                    <a:pt x="221260" y="457295"/>
                    <a:pt x="222117" y="457200"/>
                    <a:pt x="222879" y="457009"/>
                  </a:cubicBezTo>
                  <a:cubicBezTo>
                    <a:pt x="223451" y="456914"/>
                    <a:pt x="224118" y="456819"/>
                    <a:pt x="224689" y="456724"/>
                  </a:cubicBezTo>
                  <a:cubicBezTo>
                    <a:pt x="225451" y="456629"/>
                    <a:pt x="226308" y="456533"/>
                    <a:pt x="227070" y="456438"/>
                  </a:cubicBezTo>
                  <a:cubicBezTo>
                    <a:pt x="227642" y="456343"/>
                    <a:pt x="228309" y="456247"/>
                    <a:pt x="228880" y="456152"/>
                  </a:cubicBezTo>
                  <a:cubicBezTo>
                    <a:pt x="229737" y="456057"/>
                    <a:pt x="230499" y="455962"/>
                    <a:pt x="231357" y="455867"/>
                  </a:cubicBezTo>
                  <a:cubicBezTo>
                    <a:pt x="232023" y="455771"/>
                    <a:pt x="232595" y="455676"/>
                    <a:pt x="233262" y="455676"/>
                  </a:cubicBezTo>
                  <a:cubicBezTo>
                    <a:pt x="234119" y="455581"/>
                    <a:pt x="234976" y="455485"/>
                    <a:pt x="235833" y="455390"/>
                  </a:cubicBezTo>
                  <a:cubicBezTo>
                    <a:pt x="236500" y="455295"/>
                    <a:pt x="237072" y="455200"/>
                    <a:pt x="237738" y="455200"/>
                  </a:cubicBezTo>
                  <a:cubicBezTo>
                    <a:pt x="238691" y="455105"/>
                    <a:pt x="239548" y="455009"/>
                    <a:pt x="240501" y="454914"/>
                  </a:cubicBezTo>
                  <a:cubicBezTo>
                    <a:pt x="241072" y="454819"/>
                    <a:pt x="241739" y="454819"/>
                    <a:pt x="242310" y="454723"/>
                  </a:cubicBezTo>
                  <a:cubicBezTo>
                    <a:pt x="243263" y="454628"/>
                    <a:pt x="244311" y="454533"/>
                    <a:pt x="245358" y="454438"/>
                  </a:cubicBezTo>
                  <a:cubicBezTo>
                    <a:pt x="245930" y="454342"/>
                    <a:pt x="246501" y="454342"/>
                    <a:pt x="247073" y="454247"/>
                  </a:cubicBezTo>
                  <a:cubicBezTo>
                    <a:pt x="248311" y="454152"/>
                    <a:pt x="249454" y="454057"/>
                    <a:pt x="250692" y="453866"/>
                  </a:cubicBezTo>
                  <a:cubicBezTo>
                    <a:pt x="251073" y="453866"/>
                    <a:pt x="251454" y="453771"/>
                    <a:pt x="251931" y="453771"/>
                  </a:cubicBezTo>
                  <a:cubicBezTo>
                    <a:pt x="253550" y="453580"/>
                    <a:pt x="255264" y="453485"/>
                    <a:pt x="256884" y="453295"/>
                  </a:cubicBezTo>
                  <a:cubicBezTo>
                    <a:pt x="257169" y="453295"/>
                    <a:pt x="257455" y="453200"/>
                    <a:pt x="257836" y="453200"/>
                  </a:cubicBezTo>
                  <a:cubicBezTo>
                    <a:pt x="259170" y="453104"/>
                    <a:pt x="260598" y="453009"/>
                    <a:pt x="261932" y="452914"/>
                  </a:cubicBezTo>
                  <a:cubicBezTo>
                    <a:pt x="262503" y="452914"/>
                    <a:pt x="263075" y="452818"/>
                    <a:pt x="263646" y="452818"/>
                  </a:cubicBezTo>
                  <a:cubicBezTo>
                    <a:pt x="264789" y="452723"/>
                    <a:pt x="265932" y="452628"/>
                    <a:pt x="267075" y="452533"/>
                  </a:cubicBezTo>
                  <a:cubicBezTo>
                    <a:pt x="267742" y="452438"/>
                    <a:pt x="268409" y="452438"/>
                    <a:pt x="269076" y="452438"/>
                  </a:cubicBezTo>
                  <a:cubicBezTo>
                    <a:pt x="270123" y="452342"/>
                    <a:pt x="271266" y="452247"/>
                    <a:pt x="272314" y="452247"/>
                  </a:cubicBezTo>
                  <a:cubicBezTo>
                    <a:pt x="273076" y="452152"/>
                    <a:pt x="273743" y="452152"/>
                    <a:pt x="274505" y="452152"/>
                  </a:cubicBezTo>
                  <a:cubicBezTo>
                    <a:pt x="275553" y="452056"/>
                    <a:pt x="276600" y="452056"/>
                    <a:pt x="277648" y="451961"/>
                  </a:cubicBezTo>
                  <a:cubicBezTo>
                    <a:pt x="278410" y="451961"/>
                    <a:pt x="279172" y="451866"/>
                    <a:pt x="279934" y="451866"/>
                  </a:cubicBezTo>
                  <a:cubicBezTo>
                    <a:pt x="280982" y="451771"/>
                    <a:pt x="282125" y="451771"/>
                    <a:pt x="283173" y="451675"/>
                  </a:cubicBezTo>
                  <a:cubicBezTo>
                    <a:pt x="283935" y="451675"/>
                    <a:pt x="284697" y="451580"/>
                    <a:pt x="285459" y="451580"/>
                  </a:cubicBezTo>
                  <a:cubicBezTo>
                    <a:pt x="286602" y="451485"/>
                    <a:pt x="287649" y="451485"/>
                    <a:pt x="288792" y="451390"/>
                  </a:cubicBezTo>
                  <a:cubicBezTo>
                    <a:pt x="289554" y="451390"/>
                    <a:pt x="290316" y="451294"/>
                    <a:pt x="291078" y="451294"/>
                  </a:cubicBezTo>
                  <a:cubicBezTo>
                    <a:pt x="292221" y="451199"/>
                    <a:pt x="293364" y="451199"/>
                    <a:pt x="294507" y="451104"/>
                  </a:cubicBezTo>
                  <a:cubicBezTo>
                    <a:pt x="295269" y="451104"/>
                    <a:pt x="296031" y="451009"/>
                    <a:pt x="296793" y="451009"/>
                  </a:cubicBezTo>
                  <a:cubicBezTo>
                    <a:pt x="298032" y="450913"/>
                    <a:pt x="299175" y="450913"/>
                    <a:pt x="300413" y="450818"/>
                  </a:cubicBezTo>
                  <a:cubicBezTo>
                    <a:pt x="301080" y="450818"/>
                    <a:pt x="301842" y="450723"/>
                    <a:pt x="302508" y="450723"/>
                  </a:cubicBezTo>
                  <a:cubicBezTo>
                    <a:pt x="303842" y="450628"/>
                    <a:pt x="305175" y="450628"/>
                    <a:pt x="306509" y="450533"/>
                  </a:cubicBezTo>
                  <a:cubicBezTo>
                    <a:pt x="307176" y="450533"/>
                    <a:pt x="307747" y="450437"/>
                    <a:pt x="308319" y="450437"/>
                  </a:cubicBezTo>
                  <a:cubicBezTo>
                    <a:pt x="310128" y="450342"/>
                    <a:pt x="311938" y="450342"/>
                    <a:pt x="313748" y="450247"/>
                  </a:cubicBezTo>
                  <a:cubicBezTo>
                    <a:pt x="313938" y="450247"/>
                    <a:pt x="314034" y="450247"/>
                    <a:pt x="314224" y="450247"/>
                  </a:cubicBezTo>
                  <a:cubicBezTo>
                    <a:pt x="316224" y="450151"/>
                    <a:pt x="318320" y="450151"/>
                    <a:pt x="320320" y="450056"/>
                  </a:cubicBezTo>
                  <a:cubicBezTo>
                    <a:pt x="320701" y="450056"/>
                    <a:pt x="321177" y="450056"/>
                    <a:pt x="321558" y="450056"/>
                  </a:cubicBezTo>
                  <a:cubicBezTo>
                    <a:pt x="323178" y="449961"/>
                    <a:pt x="324797" y="449961"/>
                    <a:pt x="326416" y="449866"/>
                  </a:cubicBezTo>
                  <a:cubicBezTo>
                    <a:pt x="327083" y="449866"/>
                    <a:pt x="327750" y="449866"/>
                    <a:pt x="328416" y="449771"/>
                  </a:cubicBezTo>
                  <a:cubicBezTo>
                    <a:pt x="329750" y="449771"/>
                    <a:pt x="331179" y="449675"/>
                    <a:pt x="332512" y="449675"/>
                  </a:cubicBezTo>
                  <a:cubicBezTo>
                    <a:pt x="333274" y="449675"/>
                    <a:pt x="334131" y="449675"/>
                    <a:pt x="334893" y="449580"/>
                  </a:cubicBezTo>
                  <a:cubicBezTo>
                    <a:pt x="336227" y="449580"/>
                    <a:pt x="337465" y="449485"/>
                    <a:pt x="338799" y="449485"/>
                  </a:cubicBezTo>
                  <a:cubicBezTo>
                    <a:pt x="339656" y="449485"/>
                    <a:pt x="340418" y="449485"/>
                    <a:pt x="341275" y="449389"/>
                  </a:cubicBezTo>
                  <a:cubicBezTo>
                    <a:pt x="342609" y="449389"/>
                    <a:pt x="343847" y="449294"/>
                    <a:pt x="345180" y="449294"/>
                  </a:cubicBezTo>
                  <a:cubicBezTo>
                    <a:pt x="346038" y="449294"/>
                    <a:pt x="346895" y="449294"/>
                    <a:pt x="347657" y="449294"/>
                  </a:cubicBezTo>
                  <a:cubicBezTo>
                    <a:pt x="348990" y="449294"/>
                    <a:pt x="350229" y="449294"/>
                    <a:pt x="351562" y="449199"/>
                  </a:cubicBezTo>
                  <a:cubicBezTo>
                    <a:pt x="352419" y="449199"/>
                    <a:pt x="353277" y="449199"/>
                    <a:pt x="354134" y="449199"/>
                  </a:cubicBezTo>
                  <a:cubicBezTo>
                    <a:pt x="355467" y="449199"/>
                    <a:pt x="356801" y="449199"/>
                    <a:pt x="358134" y="449104"/>
                  </a:cubicBezTo>
                  <a:cubicBezTo>
                    <a:pt x="358992" y="449104"/>
                    <a:pt x="359754" y="449104"/>
                    <a:pt x="360611" y="449104"/>
                  </a:cubicBezTo>
                  <a:cubicBezTo>
                    <a:pt x="361944" y="449104"/>
                    <a:pt x="363373" y="449104"/>
                    <a:pt x="364707" y="449104"/>
                  </a:cubicBezTo>
                  <a:cubicBezTo>
                    <a:pt x="365469" y="449104"/>
                    <a:pt x="366326" y="449104"/>
                    <a:pt x="367088" y="449104"/>
                  </a:cubicBezTo>
                  <a:cubicBezTo>
                    <a:pt x="368517" y="449104"/>
                    <a:pt x="370041" y="449104"/>
                    <a:pt x="371565" y="449104"/>
                  </a:cubicBezTo>
                  <a:cubicBezTo>
                    <a:pt x="372327" y="449104"/>
                    <a:pt x="372993" y="449104"/>
                    <a:pt x="373755" y="449104"/>
                  </a:cubicBezTo>
                  <a:cubicBezTo>
                    <a:pt x="375470" y="449104"/>
                    <a:pt x="377184" y="449104"/>
                    <a:pt x="378899" y="449104"/>
                  </a:cubicBezTo>
                  <a:cubicBezTo>
                    <a:pt x="379375" y="449104"/>
                    <a:pt x="379851" y="449104"/>
                    <a:pt x="380328" y="449104"/>
                  </a:cubicBezTo>
                  <a:cubicBezTo>
                    <a:pt x="384804" y="449104"/>
                    <a:pt x="389376" y="449104"/>
                    <a:pt x="393948" y="449104"/>
                  </a:cubicBezTo>
                  <a:cubicBezTo>
                    <a:pt x="394520" y="449104"/>
                    <a:pt x="395091" y="449104"/>
                    <a:pt x="395663" y="449104"/>
                  </a:cubicBezTo>
                  <a:cubicBezTo>
                    <a:pt x="397377" y="449104"/>
                    <a:pt x="399092" y="449104"/>
                    <a:pt x="400806" y="449104"/>
                  </a:cubicBezTo>
                  <a:cubicBezTo>
                    <a:pt x="401473" y="449104"/>
                    <a:pt x="402235" y="449104"/>
                    <a:pt x="402902" y="449104"/>
                  </a:cubicBezTo>
                  <a:cubicBezTo>
                    <a:pt x="404521" y="449104"/>
                    <a:pt x="406045" y="449104"/>
                    <a:pt x="407664" y="449104"/>
                  </a:cubicBezTo>
                  <a:cubicBezTo>
                    <a:pt x="408522" y="449104"/>
                    <a:pt x="409284" y="449104"/>
                    <a:pt x="410141" y="449104"/>
                  </a:cubicBezTo>
                  <a:cubicBezTo>
                    <a:pt x="411570" y="449104"/>
                    <a:pt x="413094" y="449104"/>
                    <a:pt x="414618" y="449104"/>
                  </a:cubicBezTo>
                  <a:cubicBezTo>
                    <a:pt x="415475" y="449104"/>
                    <a:pt x="416332" y="449104"/>
                    <a:pt x="417285" y="449104"/>
                  </a:cubicBezTo>
                  <a:cubicBezTo>
                    <a:pt x="418713" y="449104"/>
                    <a:pt x="420237" y="449104"/>
                    <a:pt x="421666" y="449104"/>
                  </a:cubicBezTo>
                  <a:cubicBezTo>
                    <a:pt x="422523" y="449104"/>
                    <a:pt x="423381" y="449104"/>
                    <a:pt x="424238" y="449104"/>
                  </a:cubicBezTo>
                  <a:cubicBezTo>
                    <a:pt x="425762" y="449104"/>
                    <a:pt x="427191" y="449104"/>
                    <a:pt x="428715" y="449104"/>
                  </a:cubicBezTo>
                  <a:cubicBezTo>
                    <a:pt x="429572" y="449104"/>
                    <a:pt x="430429" y="449104"/>
                    <a:pt x="431382" y="449104"/>
                  </a:cubicBezTo>
                  <a:cubicBezTo>
                    <a:pt x="432906" y="449104"/>
                    <a:pt x="434430" y="449104"/>
                    <a:pt x="435858" y="449199"/>
                  </a:cubicBezTo>
                  <a:cubicBezTo>
                    <a:pt x="436716" y="449199"/>
                    <a:pt x="437573" y="449199"/>
                    <a:pt x="438335" y="449199"/>
                  </a:cubicBezTo>
                  <a:cubicBezTo>
                    <a:pt x="439954" y="449199"/>
                    <a:pt x="441478" y="449199"/>
                    <a:pt x="443097" y="449294"/>
                  </a:cubicBezTo>
                  <a:cubicBezTo>
                    <a:pt x="443859" y="449294"/>
                    <a:pt x="444621" y="449294"/>
                    <a:pt x="445479" y="449294"/>
                  </a:cubicBezTo>
                  <a:cubicBezTo>
                    <a:pt x="447288" y="449294"/>
                    <a:pt x="449003" y="449389"/>
                    <a:pt x="450813" y="449389"/>
                  </a:cubicBezTo>
                  <a:cubicBezTo>
                    <a:pt x="451384" y="449389"/>
                    <a:pt x="451956" y="449389"/>
                    <a:pt x="452527" y="449389"/>
                  </a:cubicBezTo>
                  <a:cubicBezTo>
                    <a:pt x="454813" y="449389"/>
                    <a:pt x="457099" y="449485"/>
                    <a:pt x="459480" y="449485"/>
                  </a:cubicBezTo>
                  <a:cubicBezTo>
                    <a:pt x="459576" y="449485"/>
                    <a:pt x="459671" y="449485"/>
                    <a:pt x="459671" y="449485"/>
                  </a:cubicBezTo>
                  <a:cubicBezTo>
                    <a:pt x="462147" y="449485"/>
                    <a:pt x="464624" y="449580"/>
                    <a:pt x="467100" y="449580"/>
                  </a:cubicBezTo>
                  <a:cubicBezTo>
                    <a:pt x="467196" y="449580"/>
                    <a:pt x="467196" y="449580"/>
                    <a:pt x="467291" y="449580"/>
                  </a:cubicBezTo>
                  <a:cubicBezTo>
                    <a:pt x="469672" y="449580"/>
                    <a:pt x="471958" y="449675"/>
                    <a:pt x="474339" y="449675"/>
                  </a:cubicBezTo>
                  <a:cubicBezTo>
                    <a:pt x="474911" y="449675"/>
                    <a:pt x="475387" y="449675"/>
                    <a:pt x="475959" y="449675"/>
                  </a:cubicBezTo>
                  <a:cubicBezTo>
                    <a:pt x="477864" y="449675"/>
                    <a:pt x="479673" y="449771"/>
                    <a:pt x="481578" y="449771"/>
                  </a:cubicBezTo>
                  <a:cubicBezTo>
                    <a:pt x="482340" y="449771"/>
                    <a:pt x="483007" y="449771"/>
                    <a:pt x="483769" y="449866"/>
                  </a:cubicBezTo>
                  <a:cubicBezTo>
                    <a:pt x="485484" y="449866"/>
                    <a:pt x="487198" y="449961"/>
                    <a:pt x="488817" y="449961"/>
                  </a:cubicBezTo>
                  <a:cubicBezTo>
                    <a:pt x="489579" y="449961"/>
                    <a:pt x="490437" y="449961"/>
                    <a:pt x="491199" y="450056"/>
                  </a:cubicBezTo>
                  <a:cubicBezTo>
                    <a:pt x="492818" y="450056"/>
                    <a:pt x="494532" y="450151"/>
                    <a:pt x="496152" y="450151"/>
                  </a:cubicBezTo>
                  <a:cubicBezTo>
                    <a:pt x="497009" y="450151"/>
                    <a:pt x="497771" y="450151"/>
                    <a:pt x="498628" y="450247"/>
                  </a:cubicBezTo>
                  <a:cubicBezTo>
                    <a:pt x="500247" y="450247"/>
                    <a:pt x="501867" y="450342"/>
                    <a:pt x="503486" y="450342"/>
                  </a:cubicBezTo>
                  <a:cubicBezTo>
                    <a:pt x="504343" y="450342"/>
                    <a:pt x="505200" y="450342"/>
                    <a:pt x="505962" y="450437"/>
                  </a:cubicBezTo>
                  <a:cubicBezTo>
                    <a:pt x="507677" y="450437"/>
                    <a:pt x="509296" y="450533"/>
                    <a:pt x="511011" y="450533"/>
                  </a:cubicBezTo>
                  <a:cubicBezTo>
                    <a:pt x="511773" y="450533"/>
                    <a:pt x="512535" y="450533"/>
                    <a:pt x="513297" y="450628"/>
                  </a:cubicBezTo>
                  <a:cubicBezTo>
                    <a:pt x="515011" y="450723"/>
                    <a:pt x="516821" y="450723"/>
                    <a:pt x="518535" y="450818"/>
                  </a:cubicBezTo>
                  <a:cubicBezTo>
                    <a:pt x="519202" y="450818"/>
                    <a:pt x="519964" y="450818"/>
                    <a:pt x="520631" y="450913"/>
                  </a:cubicBezTo>
                  <a:cubicBezTo>
                    <a:pt x="522441" y="451009"/>
                    <a:pt x="524346" y="451009"/>
                    <a:pt x="526155" y="451104"/>
                  </a:cubicBezTo>
                  <a:cubicBezTo>
                    <a:pt x="526727" y="451104"/>
                    <a:pt x="527394" y="451104"/>
                    <a:pt x="527965" y="451199"/>
                  </a:cubicBezTo>
                  <a:cubicBezTo>
                    <a:pt x="529965" y="451294"/>
                    <a:pt x="532061" y="451294"/>
                    <a:pt x="534061" y="451390"/>
                  </a:cubicBezTo>
                  <a:cubicBezTo>
                    <a:pt x="534442" y="451390"/>
                    <a:pt x="534918" y="451390"/>
                    <a:pt x="535299" y="451390"/>
                  </a:cubicBezTo>
                  <a:cubicBezTo>
                    <a:pt x="540252" y="451580"/>
                    <a:pt x="545301" y="451675"/>
                    <a:pt x="550254" y="451866"/>
                  </a:cubicBezTo>
                  <a:cubicBezTo>
                    <a:pt x="550349" y="451866"/>
                    <a:pt x="550539" y="451866"/>
                    <a:pt x="550635" y="451866"/>
                  </a:cubicBezTo>
                  <a:cubicBezTo>
                    <a:pt x="552921" y="451961"/>
                    <a:pt x="555302" y="452056"/>
                    <a:pt x="557588" y="452152"/>
                  </a:cubicBezTo>
                  <a:cubicBezTo>
                    <a:pt x="558064" y="452152"/>
                    <a:pt x="558445" y="452152"/>
                    <a:pt x="558921" y="452247"/>
                  </a:cubicBezTo>
                  <a:cubicBezTo>
                    <a:pt x="560922" y="452342"/>
                    <a:pt x="562922" y="452342"/>
                    <a:pt x="564922" y="452438"/>
                  </a:cubicBezTo>
                  <a:cubicBezTo>
                    <a:pt x="565494" y="452438"/>
                    <a:pt x="566065" y="452438"/>
                    <a:pt x="566732" y="452533"/>
                  </a:cubicBezTo>
                  <a:cubicBezTo>
                    <a:pt x="568637" y="452628"/>
                    <a:pt x="570447" y="452628"/>
                    <a:pt x="572352" y="452723"/>
                  </a:cubicBezTo>
                  <a:cubicBezTo>
                    <a:pt x="573018" y="452723"/>
                    <a:pt x="573685" y="452818"/>
                    <a:pt x="574352" y="452818"/>
                  </a:cubicBezTo>
                  <a:cubicBezTo>
                    <a:pt x="576162" y="452914"/>
                    <a:pt x="577971" y="452914"/>
                    <a:pt x="579781" y="453009"/>
                  </a:cubicBezTo>
                  <a:cubicBezTo>
                    <a:pt x="580448" y="453009"/>
                    <a:pt x="581115" y="453104"/>
                    <a:pt x="581781" y="453104"/>
                  </a:cubicBezTo>
                  <a:cubicBezTo>
                    <a:pt x="583591" y="453200"/>
                    <a:pt x="585306" y="453200"/>
                    <a:pt x="587115" y="453295"/>
                  </a:cubicBezTo>
                  <a:cubicBezTo>
                    <a:pt x="587877" y="453295"/>
                    <a:pt x="588544" y="453390"/>
                    <a:pt x="589306" y="453390"/>
                  </a:cubicBezTo>
                  <a:cubicBezTo>
                    <a:pt x="591021" y="453485"/>
                    <a:pt x="592830" y="453485"/>
                    <a:pt x="594545" y="453580"/>
                  </a:cubicBezTo>
                  <a:cubicBezTo>
                    <a:pt x="595212" y="453580"/>
                    <a:pt x="595878" y="453676"/>
                    <a:pt x="596545" y="453676"/>
                  </a:cubicBezTo>
                  <a:cubicBezTo>
                    <a:pt x="598450" y="453771"/>
                    <a:pt x="600260" y="453866"/>
                    <a:pt x="602165" y="453866"/>
                  </a:cubicBezTo>
                  <a:cubicBezTo>
                    <a:pt x="602736" y="453866"/>
                    <a:pt x="603213" y="453866"/>
                    <a:pt x="603784" y="453962"/>
                  </a:cubicBezTo>
                  <a:cubicBezTo>
                    <a:pt x="605880" y="454057"/>
                    <a:pt x="607975" y="454152"/>
                    <a:pt x="610166" y="454247"/>
                  </a:cubicBezTo>
                  <a:cubicBezTo>
                    <a:pt x="610452" y="454247"/>
                    <a:pt x="610737" y="454247"/>
                    <a:pt x="611023" y="454247"/>
                  </a:cubicBezTo>
                  <a:cubicBezTo>
                    <a:pt x="618453" y="454533"/>
                    <a:pt x="625787" y="454914"/>
                    <a:pt x="633121" y="455200"/>
                  </a:cubicBezTo>
                  <a:cubicBezTo>
                    <a:pt x="633216" y="455200"/>
                    <a:pt x="633312" y="455200"/>
                    <a:pt x="633407" y="455200"/>
                  </a:cubicBezTo>
                  <a:cubicBezTo>
                    <a:pt x="635693" y="455295"/>
                    <a:pt x="637979" y="455390"/>
                    <a:pt x="640265" y="455485"/>
                  </a:cubicBezTo>
                  <a:cubicBezTo>
                    <a:pt x="640646" y="455485"/>
                    <a:pt x="641122" y="455485"/>
                    <a:pt x="641503" y="455581"/>
                  </a:cubicBezTo>
                  <a:cubicBezTo>
                    <a:pt x="643503" y="455676"/>
                    <a:pt x="645408" y="455771"/>
                    <a:pt x="647409" y="455867"/>
                  </a:cubicBezTo>
                  <a:cubicBezTo>
                    <a:pt x="647980" y="455867"/>
                    <a:pt x="648456" y="455962"/>
                    <a:pt x="649028" y="455962"/>
                  </a:cubicBezTo>
                  <a:cubicBezTo>
                    <a:pt x="650838" y="456057"/>
                    <a:pt x="652743" y="456152"/>
                    <a:pt x="654552" y="456247"/>
                  </a:cubicBezTo>
                  <a:cubicBezTo>
                    <a:pt x="655124" y="456247"/>
                    <a:pt x="655791" y="456343"/>
                    <a:pt x="656362" y="456343"/>
                  </a:cubicBezTo>
                  <a:cubicBezTo>
                    <a:pt x="658172" y="456438"/>
                    <a:pt x="659886" y="456533"/>
                    <a:pt x="661696" y="456629"/>
                  </a:cubicBezTo>
                  <a:cubicBezTo>
                    <a:pt x="662268" y="456629"/>
                    <a:pt x="662934" y="456724"/>
                    <a:pt x="663506" y="456724"/>
                  </a:cubicBezTo>
                  <a:cubicBezTo>
                    <a:pt x="665220" y="456819"/>
                    <a:pt x="667030" y="456914"/>
                    <a:pt x="668745" y="457009"/>
                  </a:cubicBezTo>
                  <a:cubicBezTo>
                    <a:pt x="669411" y="457009"/>
                    <a:pt x="669983" y="457105"/>
                    <a:pt x="670650" y="457105"/>
                  </a:cubicBezTo>
                  <a:cubicBezTo>
                    <a:pt x="672459" y="457200"/>
                    <a:pt x="674174" y="457295"/>
                    <a:pt x="675984" y="457390"/>
                  </a:cubicBezTo>
                  <a:cubicBezTo>
                    <a:pt x="676555" y="457390"/>
                    <a:pt x="677031" y="457486"/>
                    <a:pt x="677508" y="457486"/>
                  </a:cubicBezTo>
                  <a:cubicBezTo>
                    <a:pt x="679508" y="457581"/>
                    <a:pt x="681508" y="457676"/>
                    <a:pt x="683508" y="457771"/>
                  </a:cubicBezTo>
                  <a:cubicBezTo>
                    <a:pt x="683794" y="457771"/>
                    <a:pt x="684080" y="457771"/>
                    <a:pt x="684366" y="457771"/>
                  </a:cubicBezTo>
                  <a:cubicBezTo>
                    <a:pt x="686652" y="457867"/>
                    <a:pt x="688842" y="457962"/>
                    <a:pt x="691128" y="458152"/>
                  </a:cubicBezTo>
                  <a:cubicBezTo>
                    <a:pt x="691128" y="458152"/>
                    <a:pt x="691224" y="458152"/>
                    <a:pt x="691224" y="458152"/>
                  </a:cubicBezTo>
                  <a:cubicBezTo>
                    <a:pt x="700558" y="458629"/>
                    <a:pt x="709797" y="459105"/>
                    <a:pt x="718846" y="459676"/>
                  </a:cubicBezTo>
                  <a:cubicBezTo>
                    <a:pt x="718941" y="459676"/>
                    <a:pt x="719037" y="459676"/>
                    <a:pt x="719132" y="459676"/>
                  </a:cubicBezTo>
                  <a:cubicBezTo>
                    <a:pt x="721227" y="459772"/>
                    <a:pt x="723228" y="459867"/>
                    <a:pt x="725228" y="460058"/>
                  </a:cubicBezTo>
                  <a:cubicBezTo>
                    <a:pt x="725609" y="460058"/>
                    <a:pt x="726085" y="460153"/>
                    <a:pt x="726466" y="460153"/>
                  </a:cubicBezTo>
                  <a:cubicBezTo>
                    <a:pt x="728276" y="460248"/>
                    <a:pt x="729990" y="460343"/>
                    <a:pt x="731800" y="460438"/>
                  </a:cubicBezTo>
                  <a:cubicBezTo>
                    <a:pt x="732181" y="460438"/>
                    <a:pt x="732657" y="460438"/>
                    <a:pt x="733038" y="460534"/>
                  </a:cubicBezTo>
                  <a:cubicBezTo>
                    <a:pt x="734848" y="460629"/>
                    <a:pt x="736753" y="460724"/>
                    <a:pt x="738563" y="460819"/>
                  </a:cubicBezTo>
                  <a:cubicBezTo>
                    <a:pt x="738849" y="460819"/>
                    <a:pt x="739134" y="460819"/>
                    <a:pt x="739325" y="460819"/>
                  </a:cubicBezTo>
                  <a:cubicBezTo>
                    <a:pt x="741230" y="460915"/>
                    <a:pt x="743230" y="461010"/>
                    <a:pt x="745135" y="461105"/>
                  </a:cubicBezTo>
                  <a:cubicBezTo>
                    <a:pt x="745326" y="461105"/>
                    <a:pt x="745611" y="461105"/>
                    <a:pt x="745802" y="461105"/>
                  </a:cubicBezTo>
                  <a:cubicBezTo>
                    <a:pt x="747802" y="461200"/>
                    <a:pt x="749707" y="461296"/>
                    <a:pt x="751707" y="461486"/>
                  </a:cubicBezTo>
                  <a:cubicBezTo>
                    <a:pt x="751898" y="461486"/>
                    <a:pt x="751993" y="461486"/>
                    <a:pt x="752184" y="461486"/>
                  </a:cubicBezTo>
                  <a:cubicBezTo>
                    <a:pt x="765042" y="462248"/>
                    <a:pt x="777330" y="463010"/>
                    <a:pt x="789141" y="463677"/>
                  </a:cubicBezTo>
                  <a:cubicBezTo>
                    <a:pt x="789236" y="463677"/>
                    <a:pt x="789331" y="463677"/>
                    <a:pt x="789331" y="463677"/>
                  </a:cubicBezTo>
                  <a:cubicBezTo>
                    <a:pt x="793141" y="463867"/>
                    <a:pt x="796856" y="464153"/>
                    <a:pt x="800571" y="464344"/>
                  </a:cubicBezTo>
                  <a:cubicBezTo>
                    <a:pt x="800761" y="464344"/>
                    <a:pt x="800856" y="464344"/>
                    <a:pt x="801047" y="464344"/>
                  </a:cubicBezTo>
                  <a:cubicBezTo>
                    <a:pt x="802857" y="464439"/>
                    <a:pt x="804571" y="464534"/>
                    <a:pt x="806286" y="464630"/>
                  </a:cubicBezTo>
                  <a:cubicBezTo>
                    <a:pt x="806381" y="464630"/>
                    <a:pt x="806476" y="464630"/>
                    <a:pt x="806571" y="464630"/>
                  </a:cubicBezTo>
                  <a:cubicBezTo>
                    <a:pt x="808381" y="464725"/>
                    <a:pt x="810191" y="464820"/>
                    <a:pt x="812001" y="465010"/>
                  </a:cubicBezTo>
                  <a:cubicBezTo>
                    <a:pt x="812001" y="465010"/>
                    <a:pt x="812096" y="465010"/>
                    <a:pt x="812096" y="465010"/>
                  </a:cubicBezTo>
                  <a:cubicBezTo>
                    <a:pt x="858102" y="467963"/>
                    <a:pt x="892963" y="470440"/>
                    <a:pt x="909537" y="471678"/>
                  </a:cubicBezTo>
                  <a:cubicBezTo>
                    <a:pt x="914394" y="472059"/>
                    <a:pt x="917633" y="472250"/>
                    <a:pt x="919252" y="472345"/>
                  </a:cubicBezTo>
                  <a:cubicBezTo>
                    <a:pt x="919347" y="472345"/>
                    <a:pt x="919443" y="472345"/>
                    <a:pt x="919538" y="472345"/>
                  </a:cubicBezTo>
                  <a:cubicBezTo>
                    <a:pt x="919633" y="472345"/>
                    <a:pt x="919633" y="472345"/>
                    <a:pt x="919728" y="472345"/>
                  </a:cubicBezTo>
                  <a:cubicBezTo>
                    <a:pt x="919824" y="472345"/>
                    <a:pt x="920014" y="472345"/>
                    <a:pt x="920109" y="472345"/>
                  </a:cubicBezTo>
                  <a:cubicBezTo>
                    <a:pt x="920109" y="472345"/>
                    <a:pt x="920109" y="472345"/>
                    <a:pt x="920205" y="472345"/>
                  </a:cubicBezTo>
                  <a:cubicBezTo>
                    <a:pt x="920300" y="472345"/>
                    <a:pt x="920300" y="472345"/>
                    <a:pt x="920395" y="472345"/>
                  </a:cubicBezTo>
                  <a:cubicBezTo>
                    <a:pt x="920395" y="472345"/>
                    <a:pt x="920395" y="472345"/>
                    <a:pt x="920395" y="472345"/>
                  </a:cubicBezTo>
                  <a:cubicBezTo>
                    <a:pt x="920395" y="472345"/>
                    <a:pt x="920395" y="472345"/>
                    <a:pt x="920395" y="472345"/>
                  </a:cubicBezTo>
                  <a:cubicBezTo>
                    <a:pt x="880009" y="467296"/>
                    <a:pt x="840576" y="457009"/>
                    <a:pt x="800380" y="450533"/>
                  </a:cubicBezTo>
                  <a:cubicBezTo>
                    <a:pt x="761804" y="444341"/>
                    <a:pt x="723132" y="438150"/>
                    <a:pt x="684461" y="432054"/>
                  </a:cubicBezTo>
                  <a:cubicBezTo>
                    <a:pt x="606356" y="419671"/>
                    <a:pt x="528346" y="406908"/>
                    <a:pt x="450336" y="394049"/>
                  </a:cubicBezTo>
                  <a:cubicBezTo>
                    <a:pt x="374994" y="381571"/>
                    <a:pt x="301651" y="364046"/>
                    <a:pt x="230785" y="335280"/>
                  </a:cubicBezTo>
                  <a:cubicBezTo>
                    <a:pt x="169539" y="310420"/>
                    <a:pt x="106865" y="276796"/>
                    <a:pt x="64764" y="224504"/>
                  </a:cubicBezTo>
                  <a:cubicBezTo>
                    <a:pt x="42476" y="196882"/>
                    <a:pt x="33713" y="163259"/>
                    <a:pt x="28950" y="127921"/>
                  </a:cubicBezTo>
                  <a:cubicBezTo>
                    <a:pt x="20283" y="63532"/>
                    <a:pt x="38190" y="24193"/>
                    <a:pt x="41619" y="0"/>
                  </a:cubicBezTo>
                  <a:cubicBezTo>
                    <a:pt x="16663" y="61913"/>
                    <a:pt x="-1434" y="126397"/>
                    <a:pt x="90" y="193834"/>
                  </a:cubicBezTo>
                  <a:cubicBezTo>
                    <a:pt x="1233" y="241459"/>
                    <a:pt x="12853" y="288798"/>
                    <a:pt x="36856" y="330137"/>
                  </a:cubicBezTo>
                  <a:cubicBezTo>
                    <a:pt x="58573" y="367475"/>
                    <a:pt x="89053" y="399479"/>
                    <a:pt x="124962" y="423481"/>
                  </a:cubicBezTo>
                  <a:cubicBezTo>
                    <a:pt x="146584" y="437864"/>
                    <a:pt x="169920" y="448532"/>
                    <a:pt x="194304" y="456057"/>
                  </a:cubicBezTo>
                  <a:cubicBezTo>
                    <a:pt x="196686" y="456819"/>
                    <a:pt x="199067" y="457486"/>
                    <a:pt x="201543" y="458152"/>
                  </a:cubicBezTo>
                  <a:cubicBezTo>
                    <a:pt x="203448" y="458629"/>
                    <a:pt x="205258" y="459200"/>
                    <a:pt x="207163" y="459676"/>
                  </a:cubicBezTo>
                  <a:cubicBezTo>
                    <a:pt x="208401" y="459486"/>
                    <a:pt x="209640" y="459200"/>
                    <a:pt x="210878" y="459010"/>
                  </a:cubicBezTo>
                  <a:cubicBezTo>
                    <a:pt x="211449" y="458914"/>
                    <a:pt x="211926" y="458914"/>
                    <a:pt x="212307" y="458819"/>
                  </a:cubicBezTo>
                  <a:close/>
                </a:path>
              </a:pathLst>
            </a:custGeom>
            <a:solidFill>
              <a:srgbClr val="BAB1A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42" name="Freeform: Shape 1241">
              <a:extLst>
                <a:ext uri="{FF2B5EF4-FFF2-40B4-BE49-F238E27FC236}">
                  <a16:creationId xmlns:a16="http://schemas.microsoft.com/office/drawing/2014/main" id="{F38B511C-9EF4-4942-9E78-7897C703DEFD}"/>
                </a:ext>
              </a:extLst>
            </p:cNvPr>
            <p:cNvSpPr/>
            <p:nvPr/>
          </p:nvSpPr>
          <p:spPr>
            <a:xfrm>
              <a:off x="6734745" y="4126610"/>
              <a:ext cx="285" cy="380"/>
            </a:xfrm>
            <a:custGeom>
              <a:avLst/>
              <a:gdLst>
                <a:gd name="connsiteX0" fmla="*/ 95 w 285"/>
                <a:gd name="connsiteY0" fmla="*/ 381 h 380"/>
                <a:gd name="connsiteX1" fmla="*/ 286 w 285"/>
                <a:gd name="connsiteY1" fmla="*/ 0 h 380"/>
                <a:gd name="connsiteX2" fmla="*/ 0 w 285"/>
                <a:gd name="connsiteY2" fmla="*/ 95 h 380"/>
                <a:gd name="connsiteX3" fmla="*/ 95 w 285"/>
                <a:gd name="connsiteY3" fmla="*/ 381 h 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" h="380">
                  <a:moveTo>
                    <a:pt x="95" y="381"/>
                  </a:moveTo>
                  <a:cubicBezTo>
                    <a:pt x="191" y="286"/>
                    <a:pt x="191" y="95"/>
                    <a:pt x="286" y="0"/>
                  </a:cubicBezTo>
                  <a:cubicBezTo>
                    <a:pt x="191" y="0"/>
                    <a:pt x="95" y="95"/>
                    <a:pt x="0" y="95"/>
                  </a:cubicBezTo>
                  <a:cubicBezTo>
                    <a:pt x="0" y="190"/>
                    <a:pt x="95" y="286"/>
                    <a:pt x="95" y="381"/>
                  </a:cubicBezTo>
                  <a:close/>
                </a:path>
              </a:pathLst>
            </a:custGeom>
            <a:solidFill>
              <a:srgbClr val="E584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43" name="Freeform: Shape 1242">
              <a:extLst>
                <a:ext uri="{FF2B5EF4-FFF2-40B4-BE49-F238E27FC236}">
                  <a16:creationId xmlns:a16="http://schemas.microsoft.com/office/drawing/2014/main" id="{9A5383C4-0E62-45B5-A2EB-1CC5F4984288}"/>
                </a:ext>
              </a:extLst>
            </p:cNvPr>
            <p:cNvSpPr/>
            <p:nvPr/>
          </p:nvSpPr>
          <p:spPr>
            <a:xfrm>
              <a:off x="5530119" y="3329844"/>
              <a:ext cx="499681" cy="571690"/>
            </a:xfrm>
            <a:custGeom>
              <a:avLst/>
              <a:gdLst>
                <a:gd name="connsiteX0" fmla="*/ 98774 w 499681"/>
                <a:gd name="connsiteY0" fmla="*/ 263366 h 571690"/>
                <a:gd name="connsiteX1" fmla="*/ 254794 w 499681"/>
                <a:gd name="connsiteY1" fmla="*/ 271463 h 571690"/>
                <a:gd name="connsiteX2" fmla="*/ 384810 w 499681"/>
                <a:gd name="connsiteY2" fmla="*/ 354330 h 571690"/>
                <a:gd name="connsiteX3" fmla="*/ 447104 w 499681"/>
                <a:gd name="connsiteY3" fmla="*/ 494538 h 571690"/>
                <a:gd name="connsiteX4" fmla="*/ 494062 w 499681"/>
                <a:gd name="connsiteY4" fmla="*/ 571500 h 571690"/>
                <a:gd name="connsiteX5" fmla="*/ 494252 w 499681"/>
                <a:gd name="connsiteY5" fmla="*/ 571691 h 571690"/>
                <a:gd name="connsiteX6" fmla="*/ 469487 w 499681"/>
                <a:gd name="connsiteY6" fmla="*/ 508730 h 571690"/>
                <a:gd name="connsiteX7" fmla="*/ 469487 w 499681"/>
                <a:gd name="connsiteY7" fmla="*/ 508159 h 571690"/>
                <a:gd name="connsiteX8" fmla="*/ 481489 w 499681"/>
                <a:gd name="connsiteY8" fmla="*/ 399955 h 571690"/>
                <a:gd name="connsiteX9" fmla="*/ 499682 w 499681"/>
                <a:gd name="connsiteY9" fmla="*/ 233172 h 571690"/>
                <a:gd name="connsiteX10" fmla="*/ 0 w 499681"/>
                <a:gd name="connsiteY10" fmla="*/ 0 h 571690"/>
                <a:gd name="connsiteX11" fmla="*/ 25336 w 499681"/>
                <a:gd name="connsiteY11" fmla="*/ 105632 h 571690"/>
                <a:gd name="connsiteX12" fmla="*/ 43148 w 499681"/>
                <a:gd name="connsiteY12" fmla="*/ 262414 h 571690"/>
                <a:gd name="connsiteX13" fmla="*/ 32004 w 499681"/>
                <a:gd name="connsiteY13" fmla="*/ 339376 h 571690"/>
                <a:gd name="connsiteX14" fmla="*/ 18764 w 499681"/>
                <a:gd name="connsiteY14" fmla="*/ 376904 h 571690"/>
                <a:gd name="connsiteX15" fmla="*/ 70199 w 499681"/>
                <a:gd name="connsiteY15" fmla="*/ 286036 h 571690"/>
                <a:gd name="connsiteX16" fmla="*/ 98774 w 499681"/>
                <a:gd name="connsiteY16" fmla="*/ 263366 h 571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99681" h="571690">
                  <a:moveTo>
                    <a:pt x="98774" y="263366"/>
                  </a:moveTo>
                  <a:cubicBezTo>
                    <a:pt x="147733" y="238411"/>
                    <a:pt x="206026" y="254699"/>
                    <a:pt x="254794" y="271463"/>
                  </a:cubicBezTo>
                  <a:cubicBezTo>
                    <a:pt x="304514" y="288608"/>
                    <a:pt x="350330" y="313944"/>
                    <a:pt x="384810" y="354330"/>
                  </a:cubicBezTo>
                  <a:cubicBezTo>
                    <a:pt x="418338" y="393478"/>
                    <a:pt x="435007" y="445008"/>
                    <a:pt x="447104" y="494538"/>
                  </a:cubicBezTo>
                  <a:cubicBezTo>
                    <a:pt x="455962" y="530924"/>
                    <a:pt x="465296" y="545116"/>
                    <a:pt x="494062" y="571500"/>
                  </a:cubicBezTo>
                  <a:cubicBezTo>
                    <a:pt x="494157" y="571595"/>
                    <a:pt x="494252" y="571595"/>
                    <a:pt x="494252" y="571691"/>
                  </a:cubicBezTo>
                  <a:cubicBezTo>
                    <a:pt x="477488" y="555974"/>
                    <a:pt x="467868" y="533019"/>
                    <a:pt x="469487" y="508730"/>
                  </a:cubicBezTo>
                  <a:cubicBezTo>
                    <a:pt x="469487" y="508540"/>
                    <a:pt x="469487" y="508349"/>
                    <a:pt x="469487" y="508159"/>
                  </a:cubicBezTo>
                  <a:cubicBezTo>
                    <a:pt x="472059" y="471964"/>
                    <a:pt x="476631" y="435864"/>
                    <a:pt x="481489" y="399955"/>
                  </a:cubicBezTo>
                  <a:cubicBezTo>
                    <a:pt x="489014" y="344615"/>
                    <a:pt x="497395" y="288988"/>
                    <a:pt x="499682" y="233172"/>
                  </a:cubicBezTo>
                  <a:cubicBezTo>
                    <a:pt x="399860" y="232315"/>
                    <a:pt x="181356" y="172212"/>
                    <a:pt x="0" y="0"/>
                  </a:cubicBezTo>
                  <a:cubicBezTo>
                    <a:pt x="10858" y="34481"/>
                    <a:pt x="18478" y="69818"/>
                    <a:pt x="25336" y="105632"/>
                  </a:cubicBezTo>
                  <a:cubicBezTo>
                    <a:pt x="35243" y="157258"/>
                    <a:pt x="44387" y="209550"/>
                    <a:pt x="43148" y="262414"/>
                  </a:cubicBezTo>
                  <a:cubicBezTo>
                    <a:pt x="42577" y="288512"/>
                    <a:pt x="39148" y="314230"/>
                    <a:pt x="32004" y="339376"/>
                  </a:cubicBezTo>
                  <a:cubicBezTo>
                    <a:pt x="28384" y="352235"/>
                    <a:pt x="23813" y="364617"/>
                    <a:pt x="18764" y="376904"/>
                  </a:cubicBezTo>
                  <a:cubicBezTo>
                    <a:pt x="28670" y="355568"/>
                    <a:pt x="45244" y="321659"/>
                    <a:pt x="70199" y="286036"/>
                  </a:cubicBezTo>
                  <a:cubicBezTo>
                    <a:pt x="78105" y="276701"/>
                    <a:pt x="87630" y="269081"/>
                    <a:pt x="98774" y="263366"/>
                  </a:cubicBezTo>
                  <a:close/>
                </a:path>
              </a:pathLst>
            </a:custGeom>
            <a:solidFill>
              <a:srgbClr val="BAB1A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44" name="Freeform: Shape 1243">
              <a:extLst>
                <a:ext uri="{FF2B5EF4-FFF2-40B4-BE49-F238E27FC236}">
                  <a16:creationId xmlns:a16="http://schemas.microsoft.com/office/drawing/2014/main" id="{7088D0B4-0E73-47FC-902D-773A83D7776A}"/>
                </a:ext>
              </a:extLst>
            </p:cNvPr>
            <p:cNvSpPr/>
            <p:nvPr/>
          </p:nvSpPr>
          <p:spPr>
            <a:xfrm>
              <a:off x="6700551" y="4016338"/>
              <a:ext cx="64423" cy="42924"/>
            </a:xfrm>
            <a:custGeom>
              <a:avLst/>
              <a:gdLst>
                <a:gd name="connsiteX0" fmla="*/ 23527 w 64423"/>
                <a:gd name="connsiteY0" fmla="*/ 4068 h 42924"/>
                <a:gd name="connsiteX1" fmla="*/ 19050 w 64423"/>
                <a:gd name="connsiteY1" fmla="*/ 1687 h 42924"/>
                <a:gd name="connsiteX2" fmla="*/ 3334 w 64423"/>
                <a:gd name="connsiteY2" fmla="*/ 4735 h 42924"/>
                <a:gd name="connsiteX3" fmla="*/ 2000 w 64423"/>
                <a:gd name="connsiteY3" fmla="*/ 6640 h 42924"/>
                <a:gd name="connsiteX4" fmla="*/ 953 w 64423"/>
                <a:gd name="connsiteY4" fmla="*/ 8736 h 42924"/>
                <a:gd name="connsiteX5" fmla="*/ 286 w 64423"/>
                <a:gd name="connsiteY5" fmla="*/ 11022 h 42924"/>
                <a:gd name="connsiteX6" fmla="*/ 0 w 64423"/>
                <a:gd name="connsiteY6" fmla="*/ 13308 h 42924"/>
                <a:gd name="connsiteX7" fmla="*/ 191 w 64423"/>
                <a:gd name="connsiteY7" fmla="*/ 15594 h 42924"/>
                <a:gd name="connsiteX8" fmla="*/ 2096 w 64423"/>
                <a:gd name="connsiteY8" fmla="*/ 19880 h 42924"/>
                <a:gd name="connsiteX9" fmla="*/ 6191 w 64423"/>
                <a:gd name="connsiteY9" fmla="*/ 23404 h 42924"/>
                <a:gd name="connsiteX10" fmla="*/ 16574 w 64423"/>
                <a:gd name="connsiteY10" fmla="*/ 29024 h 42924"/>
                <a:gd name="connsiteX11" fmla="*/ 27242 w 64423"/>
                <a:gd name="connsiteY11" fmla="*/ 34167 h 42924"/>
                <a:gd name="connsiteX12" fmla="*/ 49435 w 64423"/>
                <a:gd name="connsiteY12" fmla="*/ 42359 h 42924"/>
                <a:gd name="connsiteX13" fmla="*/ 54864 w 64423"/>
                <a:gd name="connsiteY13" fmla="*/ 42835 h 42924"/>
                <a:gd name="connsiteX14" fmla="*/ 59150 w 64423"/>
                <a:gd name="connsiteY14" fmla="*/ 41311 h 42924"/>
                <a:gd name="connsiteX15" fmla="*/ 60865 w 64423"/>
                <a:gd name="connsiteY15" fmla="*/ 39978 h 42924"/>
                <a:gd name="connsiteX16" fmla="*/ 64389 w 64423"/>
                <a:gd name="connsiteY16" fmla="*/ 32072 h 42924"/>
                <a:gd name="connsiteX17" fmla="*/ 64008 w 64423"/>
                <a:gd name="connsiteY17" fmla="*/ 27500 h 42924"/>
                <a:gd name="connsiteX18" fmla="*/ 63246 w 64423"/>
                <a:gd name="connsiteY18" fmla="*/ 25309 h 42924"/>
                <a:gd name="connsiteX19" fmla="*/ 56007 w 64423"/>
                <a:gd name="connsiteY19" fmla="*/ 18451 h 42924"/>
                <a:gd name="connsiteX20" fmla="*/ 46577 w 64423"/>
                <a:gd name="connsiteY20" fmla="*/ 14546 h 42924"/>
                <a:gd name="connsiteX21" fmla="*/ 23527 w 64423"/>
                <a:gd name="connsiteY21" fmla="*/ 4068 h 42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64423" h="42924">
                  <a:moveTo>
                    <a:pt x="23527" y="4068"/>
                  </a:moveTo>
                  <a:cubicBezTo>
                    <a:pt x="22003" y="3306"/>
                    <a:pt x="20479" y="2449"/>
                    <a:pt x="19050" y="1687"/>
                  </a:cubicBezTo>
                  <a:cubicBezTo>
                    <a:pt x="12859" y="-1742"/>
                    <a:pt x="6858" y="449"/>
                    <a:pt x="3334" y="4735"/>
                  </a:cubicBezTo>
                  <a:cubicBezTo>
                    <a:pt x="2858" y="5307"/>
                    <a:pt x="2381" y="5973"/>
                    <a:pt x="2000" y="6640"/>
                  </a:cubicBezTo>
                  <a:cubicBezTo>
                    <a:pt x="1619" y="7307"/>
                    <a:pt x="1238" y="8069"/>
                    <a:pt x="953" y="8736"/>
                  </a:cubicBezTo>
                  <a:cubicBezTo>
                    <a:pt x="667" y="9402"/>
                    <a:pt x="476" y="10260"/>
                    <a:pt x="286" y="11022"/>
                  </a:cubicBezTo>
                  <a:cubicBezTo>
                    <a:pt x="95" y="11784"/>
                    <a:pt x="95" y="12546"/>
                    <a:pt x="0" y="13308"/>
                  </a:cubicBezTo>
                  <a:cubicBezTo>
                    <a:pt x="0" y="14070"/>
                    <a:pt x="95" y="14832"/>
                    <a:pt x="191" y="15594"/>
                  </a:cubicBezTo>
                  <a:cubicBezTo>
                    <a:pt x="476" y="17118"/>
                    <a:pt x="1048" y="18546"/>
                    <a:pt x="2096" y="19880"/>
                  </a:cubicBezTo>
                  <a:cubicBezTo>
                    <a:pt x="3048" y="21213"/>
                    <a:pt x="4477" y="22452"/>
                    <a:pt x="6191" y="23404"/>
                  </a:cubicBezTo>
                  <a:cubicBezTo>
                    <a:pt x="9620" y="25309"/>
                    <a:pt x="13049" y="27214"/>
                    <a:pt x="16574" y="29024"/>
                  </a:cubicBezTo>
                  <a:cubicBezTo>
                    <a:pt x="20098" y="30834"/>
                    <a:pt x="23622" y="32548"/>
                    <a:pt x="27242" y="34167"/>
                  </a:cubicBezTo>
                  <a:cubicBezTo>
                    <a:pt x="34480" y="37406"/>
                    <a:pt x="41815" y="40263"/>
                    <a:pt x="49435" y="42359"/>
                  </a:cubicBezTo>
                  <a:cubicBezTo>
                    <a:pt x="51435" y="42930"/>
                    <a:pt x="53245" y="43026"/>
                    <a:pt x="54864" y="42835"/>
                  </a:cubicBezTo>
                  <a:cubicBezTo>
                    <a:pt x="56483" y="42645"/>
                    <a:pt x="57912" y="42073"/>
                    <a:pt x="59150" y="41311"/>
                  </a:cubicBezTo>
                  <a:cubicBezTo>
                    <a:pt x="59722" y="40930"/>
                    <a:pt x="60293" y="40454"/>
                    <a:pt x="60865" y="39978"/>
                  </a:cubicBezTo>
                  <a:cubicBezTo>
                    <a:pt x="62960" y="37977"/>
                    <a:pt x="64199" y="35120"/>
                    <a:pt x="64389" y="32072"/>
                  </a:cubicBezTo>
                  <a:cubicBezTo>
                    <a:pt x="64484" y="30548"/>
                    <a:pt x="64389" y="29024"/>
                    <a:pt x="64008" y="27500"/>
                  </a:cubicBezTo>
                  <a:cubicBezTo>
                    <a:pt x="63817" y="26738"/>
                    <a:pt x="63532" y="25976"/>
                    <a:pt x="63246" y="25309"/>
                  </a:cubicBezTo>
                  <a:cubicBezTo>
                    <a:pt x="62008" y="22452"/>
                    <a:pt x="59626" y="19975"/>
                    <a:pt x="56007" y="18451"/>
                  </a:cubicBezTo>
                  <a:cubicBezTo>
                    <a:pt x="52864" y="17118"/>
                    <a:pt x="49721" y="15879"/>
                    <a:pt x="46577" y="14546"/>
                  </a:cubicBezTo>
                  <a:cubicBezTo>
                    <a:pt x="38862" y="11403"/>
                    <a:pt x="31147" y="7974"/>
                    <a:pt x="23527" y="4068"/>
                  </a:cubicBezTo>
                  <a:close/>
                </a:path>
              </a:pathLst>
            </a:custGeom>
            <a:solidFill>
              <a:srgbClr val="F4A48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45" name="Freeform: Shape 1244">
              <a:extLst>
                <a:ext uri="{FF2B5EF4-FFF2-40B4-BE49-F238E27FC236}">
                  <a16:creationId xmlns:a16="http://schemas.microsoft.com/office/drawing/2014/main" id="{B41B44A3-8887-41A9-BE9E-195F025663CA}"/>
                </a:ext>
              </a:extLst>
            </p:cNvPr>
            <p:cNvSpPr/>
            <p:nvPr/>
          </p:nvSpPr>
          <p:spPr>
            <a:xfrm>
              <a:off x="6685120" y="4044596"/>
              <a:ext cx="64388" cy="41818"/>
            </a:xfrm>
            <a:custGeom>
              <a:avLst/>
              <a:gdLst>
                <a:gd name="connsiteX0" fmla="*/ 60769 w 64388"/>
                <a:gd name="connsiteY0" fmla="*/ 24579 h 41818"/>
                <a:gd name="connsiteX1" fmla="*/ 59531 w 64388"/>
                <a:gd name="connsiteY1" fmla="*/ 23436 h 41818"/>
                <a:gd name="connsiteX2" fmla="*/ 53435 w 64388"/>
                <a:gd name="connsiteY2" fmla="*/ 19435 h 41818"/>
                <a:gd name="connsiteX3" fmla="*/ 50101 w 64388"/>
                <a:gd name="connsiteY3" fmla="*/ 17721 h 41818"/>
                <a:gd name="connsiteX4" fmla="*/ 43815 w 64388"/>
                <a:gd name="connsiteY4" fmla="*/ 14768 h 41818"/>
                <a:gd name="connsiteX5" fmla="*/ 42481 w 64388"/>
                <a:gd name="connsiteY5" fmla="*/ 14101 h 41818"/>
                <a:gd name="connsiteX6" fmla="*/ 35528 w 64388"/>
                <a:gd name="connsiteY6" fmla="*/ 10482 h 41818"/>
                <a:gd name="connsiteX7" fmla="*/ 32004 w 64388"/>
                <a:gd name="connsiteY7" fmla="*/ 8672 h 41818"/>
                <a:gd name="connsiteX8" fmla="*/ 24860 w 64388"/>
                <a:gd name="connsiteY8" fmla="*/ 5243 h 41818"/>
                <a:gd name="connsiteX9" fmla="*/ 17621 w 64388"/>
                <a:gd name="connsiteY9" fmla="*/ 2100 h 41818"/>
                <a:gd name="connsiteX10" fmla="*/ 14002 w 64388"/>
                <a:gd name="connsiteY10" fmla="*/ 671 h 41818"/>
                <a:gd name="connsiteX11" fmla="*/ 10763 w 64388"/>
                <a:gd name="connsiteY11" fmla="*/ 4 h 41818"/>
                <a:gd name="connsiteX12" fmla="*/ 3048 w 64388"/>
                <a:gd name="connsiteY12" fmla="*/ 3624 h 41818"/>
                <a:gd name="connsiteX13" fmla="*/ 1905 w 64388"/>
                <a:gd name="connsiteY13" fmla="*/ 5243 h 41818"/>
                <a:gd name="connsiteX14" fmla="*/ 1048 w 64388"/>
                <a:gd name="connsiteY14" fmla="*/ 7053 h 41818"/>
                <a:gd name="connsiteX15" fmla="*/ 381 w 64388"/>
                <a:gd name="connsiteY15" fmla="*/ 8958 h 41818"/>
                <a:gd name="connsiteX16" fmla="*/ 0 w 64388"/>
                <a:gd name="connsiteY16" fmla="*/ 11910 h 41818"/>
                <a:gd name="connsiteX17" fmla="*/ 95 w 64388"/>
                <a:gd name="connsiteY17" fmla="*/ 13911 h 41818"/>
                <a:gd name="connsiteX18" fmla="*/ 571 w 64388"/>
                <a:gd name="connsiteY18" fmla="*/ 15816 h 41818"/>
                <a:gd name="connsiteX19" fmla="*/ 2667 w 64388"/>
                <a:gd name="connsiteY19" fmla="*/ 19245 h 41818"/>
                <a:gd name="connsiteX20" fmla="*/ 5334 w 64388"/>
                <a:gd name="connsiteY20" fmla="*/ 21245 h 41818"/>
                <a:gd name="connsiteX21" fmla="*/ 8287 w 64388"/>
                <a:gd name="connsiteY21" fmla="*/ 22769 h 41818"/>
                <a:gd name="connsiteX22" fmla="*/ 11335 w 64388"/>
                <a:gd name="connsiteY22" fmla="*/ 24293 h 41818"/>
                <a:gd name="connsiteX23" fmla="*/ 26670 w 64388"/>
                <a:gd name="connsiteY23" fmla="*/ 31437 h 41818"/>
                <a:gd name="connsiteX24" fmla="*/ 29718 w 64388"/>
                <a:gd name="connsiteY24" fmla="*/ 32865 h 41818"/>
                <a:gd name="connsiteX25" fmla="*/ 32575 w 64388"/>
                <a:gd name="connsiteY25" fmla="*/ 34294 h 41818"/>
                <a:gd name="connsiteX26" fmla="*/ 35528 w 64388"/>
                <a:gd name="connsiteY26" fmla="*/ 35818 h 41818"/>
                <a:gd name="connsiteX27" fmla="*/ 38481 w 64388"/>
                <a:gd name="connsiteY27" fmla="*/ 37342 h 41818"/>
                <a:gd name="connsiteX28" fmla="*/ 52578 w 64388"/>
                <a:gd name="connsiteY28" fmla="*/ 41819 h 41818"/>
                <a:gd name="connsiteX29" fmla="*/ 54197 w 64388"/>
                <a:gd name="connsiteY29" fmla="*/ 41819 h 41818"/>
                <a:gd name="connsiteX30" fmla="*/ 61531 w 64388"/>
                <a:gd name="connsiteY30" fmla="*/ 38676 h 41818"/>
                <a:gd name="connsiteX31" fmla="*/ 64008 w 64388"/>
                <a:gd name="connsiteY31" fmla="*/ 34485 h 41818"/>
                <a:gd name="connsiteX32" fmla="*/ 64389 w 64388"/>
                <a:gd name="connsiteY32" fmla="*/ 32199 h 41818"/>
                <a:gd name="connsiteX33" fmla="*/ 64198 w 64388"/>
                <a:gd name="connsiteY33" fmla="*/ 29817 h 41818"/>
                <a:gd name="connsiteX34" fmla="*/ 60769 w 64388"/>
                <a:gd name="connsiteY34" fmla="*/ 24579 h 418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64388" h="41818">
                  <a:moveTo>
                    <a:pt x="60769" y="24579"/>
                  </a:moveTo>
                  <a:cubicBezTo>
                    <a:pt x="60388" y="24198"/>
                    <a:pt x="59912" y="23817"/>
                    <a:pt x="59531" y="23436"/>
                  </a:cubicBezTo>
                  <a:cubicBezTo>
                    <a:pt x="57721" y="21912"/>
                    <a:pt x="55626" y="20578"/>
                    <a:pt x="53435" y="19435"/>
                  </a:cubicBezTo>
                  <a:cubicBezTo>
                    <a:pt x="52292" y="18864"/>
                    <a:pt x="51244" y="18292"/>
                    <a:pt x="50101" y="17721"/>
                  </a:cubicBezTo>
                  <a:cubicBezTo>
                    <a:pt x="47911" y="16673"/>
                    <a:pt x="45720" y="15720"/>
                    <a:pt x="43815" y="14768"/>
                  </a:cubicBezTo>
                  <a:cubicBezTo>
                    <a:pt x="43339" y="14577"/>
                    <a:pt x="42863" y="14292"/>
                    <a:pt x="42481" y="14101"/>
                  </a:cubicBezTo>
                  <a:cubicBezTo>
                    <a:pt x="40196" y="12863"/>
                    <a:pt x="37909" y="11720"/>
                    <a:pt x="35528" y="10482"/>
                  </a:cubicBezTo>
                  <a:cubicBezTo>
                    <a:pt x="34385" y="9910"/>
                    <a:pt x="33147" y="9339"/>
                    <a:pt x="32004" y="8672"/>
                  </a:cubicBezTo>
                  <a:cubicBezTo>
                    <a:pt x="29623" y="7529"/>
                    <a:pt x="27242" y="6386"/>
                    <a:pt x="24860" y="5243"/>
                  </a:cubicBezTo>
                  <a:cubicBezTo>
                    <a:pt x="22479" y="4195"/>
                    <a:pt x="20098" y="3148"/>
                    <a:pt x="17621" y="2100"/>
                  </a:cubicBezTo>
                  <a:cubicBezTo>
                    <a:pt x="16383" y="1623"/>
                    <a:pt x="15240" y="1147"/>
                    <a:pt x="14002" y="671"/>
                  </a:cubicBezTo>
                  <a:cubicBezTo>
                    <a:pt x="12859" y="290"/>
                    <a:pt x="11811" y="99"/>
                    <a:pt x="10763" y="4"/>
                  </a:cubicBezTo>
                  <a:cubicBezTo>
                    <a:pt x="7620" y="-91"/>
                    <a:pt x="4953" y="1433"/>
                    <a:pt x="3048" y="3624"/>
                  </a:cubicBezTo>
                  <a:cubicBezTo>
                    <a:pt x="2667" y="4100"/>
                    <a:pt x="2286" y="4671"/>
                    <a:pt x="1905" y="5243"/>
                  </a:cubicBezTo>
                  <a:cubicBezTo>
                    <a:pt x="1524" y="5814"/>
                    <a:pt x="1238" y="6386"/>
                    <a:pt x="1048" y="7053"/>
                  </a:cubicBezTo>
                  <a:cubicBezTo>
                    <a:pt x="762" y="7624"/>
                    <a:pt x="571" y="8291"/>
                    <a:pt x="381" y="8958"/>
                  </a:cubicBezTo>
                  <a:cubicBezTo>
                    <a:pt x="95" y="9910"/>
                    <a:pt x="0" y="10958"/>
                    <a:pt x="0" y="11910"/>
                  </a:cubicBezTo>
                  <a:cubicBezTo>
                    <a:pt x="0" y="12577"/>
                    <a:pt x="0" y="13244"/>
                    <a:pt x="95" y="13911"/>
                  </a:cubicBezTo>
                  <a:cubicBezTo>
                    <a:pt x="190" y="14577"/>
                    <a:pt x="381" y="15244"/>
                    <a:pt x="571" y="15816"/>
                  </a:cubicBezTo>
                  <a:cubicBezTo>
                    <a:pt x="1048" y="17054"/>
                    <a:pt x="1714" y="18197"/>
                    <a:pt x="2667" y="19245"/>
                  </a:cubicBezTo>
                  <a:cubicBezTo>
                    <a:pt x="3429" y="20007"/>
                    <a:pt x="4286" y="20673"/>
                    <a:pt x="5334" y="21245"/>
                  </a:cubicBezTo>
                  <a:cubicBezTo>
                    <a:pt x="6286" y="21816"/>
                    <a:pt x="7334" y="22293"/>
                    <a:pt x="8287" y="22769"/>
                  </a:cubicBezTo>
                  <a:cubicBezTo>
                    <a:pt x="9334" y="23245"/>
                    <a:pt x="10287" y="23817"/>
                    <a:pt x="11335" y="24293"/>
                  </a:cubicBezTo>
                  <a:cubicBezTo>
                    <a:pt x="16383" y="26769"/>
                    <a:pt x="21622" y="29055"/>
                    <a:pt x="26670" y="31437"/>
                  </a:cubicBezTo>
                  <a:cubicBezTo>
                    <a:pt x="27718" y="31913"/>
                    <a:pt x="28670" y="32389"/>
                    <a:pt x="29718" y="32865"/>
                  </a:cubicBezTo>
                  <a:cubicBezTo>
                    <a:pt x="30671" y="33342"/>
                    <a:pt x="31623" y="33818"/>
                    <a:pt x="32575" y="34294"/>
                  </a:cubicBezTo>
                  <a:cubicBezTo>
                    <a:pt x="33528" y="34770"/>
                    <a:pt x="34480" y="35342"/>
                    <a:pt x="35528" y="35818"/>
                  </a:cubicBezTo>
                  <a:cubicBezTo>
                    <a:pt x="36481" y="36294"/>
                    <a:pt x="37528" y="36866"/>
                    <a:pt x="38481" y="37342"/>
                  </a:cubicBezTo>
                  <a:cubicBezTo>
                    <a:pt x="43053" y="39628"/>
                    <a:pt x="47720" y="41628"/>
                    <a:pt x="52578" y="41819"/>
                  </a:cubicBezTo>
                  <a:cubicBezTo>
                    <a:pt x="53149" y="41819"/>
                    <a:pt x="53626" y="41819"/>
                    <a:pt x="54197" y="41819"/>
                  </a:cubicBezTo>
                  <a:cubicBezTo>
                    <a:pt x="56959" y="41724"/>
                    <a:pt x="59626" y="40581"/>
                    <a:pt x="61531" y="38676"/>
                  </a:cubicBezTo>
                  <a:cubicBezTo>
                    <a:pt x="62674" y="37533"/>
                    <a:pt x="63532" y="36104"/>
                    <a:pt x="64008" y="34485"/>
                  </a:cubicBezTo>
                  <a:cubicBezTo>
                    <a:pt x="64198" y="33723"/>
                    <a:pt x="64389" y="32961"/>
                    <a:pt x="64389" y="32199"/>
                  </a:cubicBezTo>
                  <a:cubicBezTo>
                    <a:pt x="64389" y="31437"/>
                    <a:pt x="64389" y="30675"/>
                    <a:pt x="64198" y="29817"/>
                  </a:cubicBezTo>
                  <a:cubicBezTo>
                    <a:pt x="63532" y="28008"/>
                    <a:pt x="62389" y="26198"/>
                    <a:pt x="60769" y="24579"/>
                  </a:cubicBezTo>
                  <a:close/>
                </a:path>
              </a:pathLst>
            </a:custGeom>
            <a:solidFill>
              <a:srgbClr val="F4A48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46" name="Freeform: Shape 1245">
              <a:extLst>
                <a:ext uri="{FF2B5EF4-FFF2-40B4-BE49-F238E27FC236}">
                  <a16:creationId xmlns:a16="http://schemas.microsoft.com/office/drawing/2014/main" id="{04D2AD44-28CD-4E65-9974-EA59A49D9606}"/>
                </a:ext>
              </a:extLst>
            </p:cNvPr>
            <p:cNvSpPr/>
            <p:nvPr/>
          </p:nvSpPr>
          <p:spPr>
            <a:xfrm>
              <a:off x="6676357" y="4078279"/>
              <a:ext cx="60007" cy="38329"/>
            </a:xfrm>
            <a:custGeom>
              <a:avLst/>
              <a:gdLst>
                <a:gd name="connsiteX0" fmla="*/ 59817 w 60007"/>
                <a:gd name="connsiteY0" fmla="*/ 27376 h 38329"/>
                <a:gd name="connsiteX1" fmla="*/ 58388 w 60007"/>
                <a:gd name="connsiteY1" fmla="*/ 24614 h 38329"/>
                <a:gd name="connsiteX2" fmla="*/ 57341 w 60007"/>
                <a:gd name="connsiteY2" fmla="*/ 23566 h 38329"/>
                <a:gd name="connsiteX3" fmla="*/ 54769 w 60007"/>
                <a:gd name="connsiteY3" fmla="*/ 21471 h 38329"/>
                <a:gd name="connsiteX4" fmla="*/ 52007 w 60007"/>
                <a:gd name="connsiteY4" fmla="*/ 19375 h 38329"/>
                <a:gd name="connsiteX5" fmla="*/ 46292 w 60007"/>
                <a:gd name="connsiteY5" fmla="*/ 15565 h 38329"/>
                <a:gd name="connsiteX6" fmla="*/ 43339 w 60007"/>
                <a:gd name="connsiteY6" fmla="*/ 13755 h 38329"/>
                <a:gd name="connsiteX7" fmla="*/ 34195 w 60007"/>
                <a:gd name="connsiteY7" fmla="*/ 9279 h 38329"/>
                <a:gd name="connsiteX8" fmla="*/ 32671 w 60007"/>
                <a:gd name="connsiteY8" fmla="*/ 8707 h 38329"/>
                <a:gd name="connsiteX9" fmla="*/ 28289 w 60007"/>
                <a:gd name="connsiteY9" fmla="*/ 6993 h 38329"/>
                <a:gd name="connsiteX10" fmla="*/ 22670 w 60007"/>
                <a:gd name="connsiteY10" fmla="*/ 4135 h 38329"/>
                <a:gd name="connsiteX11" fmla="*/ 21717 w 60007"/>
                <a:gd name="connsiteY11" fmla="*/ 3564 h 38329"/>
                <a:gd name="connsiteX12" fmla="*/ 15526 w 60007"/>
                <a:gd name="connsiteY12" fmla="*/ 516 h 38329"/>
                <a:gd name="connsiteX13" fmla="*/ 13716 w 60007"/>
                <a:gd name="connsiteY13" fmla="*/ 135 h 38329"/>
                <a:gd name="connsiteX14" fmla="*/ 10859 w 60007"/>
                <a:gd name="connsiteY14" fmla="*/ 39 h 38329"/>
                <a:gd name="connsiteX15" fmla="*/ 7715 w 60007"/>
                <a:gd name="connsiteY15" fmla="*/ 801 h 38329"/>
                <a:gd name="connsiteX16" fmla="*/ 4667 w 60007"/>
                <a:gd name="connsiteY16" fmla="*/ 2325 h 38329"/>
                <a:gd name="connsiteX17" fmla="*/ 3334 w 60007"/>
                <a:gd name="connsiteY17" fmla="*/ 3373 h 38329"/>
                <a:gd name="connsiteX18" fmla="*/ 2191 w 60007"/>
                <a:gd name="connsiteY18" fmla="*/ 4611 h 38329"/>
                <a:gd name="connsiteX19" fmla="*/ 0 w 60007"/>
                <a:gd name="connsiteY19" fmla="*/ 10803 h 38329"/>
                <a:gd name="connsiteX20" fmla="*/ 95 w 60007"/>
                <a:gd name="connsiteY20" fmla="*/ 11946 h 38329"/>
                <a:gd name="connsiteX21" fmla="*/ 667 w 60007"/>
                <a:gd name="connsiteY21" fmla="*/ 15089 h 38329"/>
                <a:gd name="connsiteX22" fmla="*/ 1334 w 60007"/>
                <a:gd name="connsiteY22" fmla="*/ 16899 h 38329"/>
                <a:gd name="connsiteX23" fmla="*/ 1715 w 60007"/>
                <a:gd name="connsiteY23" fmla="*/ 17756 h 38329"/>
                <a:gd name="connsiteX24" fmla="*/ 2762 w 60007"/>
                <a:gd name="connsiteY24" fmla="*/ 19375 h 38329"/>
                <a:gd name="connsiteX25" fmla="*/ 3334 w 60007"/>
                <a:gd name="connsiteY25" fmla="*/ 20137 h 38329"/>
                <a:gd name="connsiteX26" fmla="*/ 5334 w 60007"/>
                <a:gd name="connsiteY26" fmla="*/ 22138 h 38329"/>
                <a:gd name="connsiteX27" fmla="*/ 17907 w 60007"/>
                <a:gd name="connsiteY27" fmla="*/ 28329 h 38329"/>
                <a:gd name="connsiteX28" fmla="*/ 19907 w 60007"/>
                <a:gd name="connsiteY28" fmla="*/ 28900 h 38329"/>
                <a:gd name="connsiteX29" fmla="*/ 22765 w 60007"/>
                <a:gd name="connsiteY29" fmla="*/ 29662 h 38329"/>
                <a:gd name="connsiteX30" fmla="*/ 26289 w 60007"/>
                <a:gd name="connsiteY30" fmla="*/ 30710 h 38329"/>
                <a:gd name="connsiteX31" fmla="*/ 35052 w 60007"/>
                <a:gd name="connsiteY31" fmla="*/ 34425 h 38329"/>
                <a:gd name="connsiteX32" fmla="*/ 42101 w 60007"/>
                <a:gd name="connsiteY32" fmla="*/ 37187 h 38329"/>
                <a:gd name="connsiteX33" fmla="*/ 45720 w 60007"/>
                <a:gd name="connsiteY33" fmla="*/ 38044 h 38329"/>
                <a:gd name="connsiteX34" fmla="*/ 49435 w 60007"/>
                <a:gd name="connsiteY34" fmla="*/ 38330 h 38329"/>
                <a:gd name="connsiteX35" fmla="*/ 51340 w 60007"/>
                <a:gd name="connsiteY35" fmla="*/ 38235 h 38329"/>
                <a:gd name="connsiteX36" fmla="*/ 59912 w 60007"/>
                <a:gd name="connsiteY36" fmla="*/ 30424 h 38329"/>
                <a:gd name="connsiteX37" fmla="*/ 60008 w 60007"/>
                <a:gd name="connsiteY37" fmla="*/ 29281 h 38329"/>
                <a:gd name="connsiteX38" fmla="*/ 59912 w 60007"/>
                <a:gd name="connsiteY38" fmla="*/ 28138 h 38329"/>
                <a:gd name="connsiteX39" fmla="*/ 59817 w 60007"/>
                <a:gd name="connsiteY39" fmla="*/ 27376 h 38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60007" h="38329">
                  <a:moveTo>
                    <a:pt x="59817" y="27376"/>
                  </a:moveTo>
                  <a:cubicBezTo>
                    <a:pt x="59531" y="26424"/>
                    <a:pt x="59150" y="25471"/>
                    <a:pt x="58388" y="24614"/>
                  </a:cubicBezTo>
                  <a:cubicBezTo>
                    <a:pt x="58103" y="24233"/>
                    <a:pt x="57722" y="23947"/>
                    <a:pt x="57341" y="23566"/>
                  </a:cubicBezTo>
                  <a:cubicBezTo>
                    <a:pt x="56483" y="22804"/>
                    <a:pt x="55626" y="22138"/>
                    <a:pt x="54769" y="21471"/>
                  </a:cubicBezTo>
                  <a:cubicBezTo>
                    <a:pt x="53912" y="20804"/>
                    <a:pt x="52959" y="20042"/>
                    <a:pt x="52007" y="19375"/>
                  </a:cubicBezTo>
                  <a:cubicBezTo>
                    <a:pt x="50197" y="18042"/>
                    <a:pt x="48292" y="16708"/>
                    <a:pt x="46292" y="15565"/>
                  </a:cubicBezTo>
                  <a:cubicBezTo>
                    <a:pt x="45339" y="14994"/>
                    <a:pt x="44291" y="14327"/>
                    <a:pt x="43339" y="13755"/>
                  </a:cubicBezTo>
                  <a:cubicBezTo>
                    <a:pt x="40386" y="12041"/>
                    <a:pt x="37243" y="10517"/>
                    <a:pt x="34195" y="9279"/>
                  </a:cubicBezTo>
                  <a:cubicBezTo>
                    <a:pt x="33719" y="9088"/>
                    <a:pt x="33147" y="8898"/>
                    <a:pt x="32671" y="8707"/>
                  </a:cubicBezTo>
                  <a:cubicBezTo>
                    <a:pt x="31147" y="8136"/>
                    <a:pt x="29718" y="7564"/>
                    <a:pt x="28289" y="6993"/>
                  </a:cubicBezTo>
                  <a:cubicBezTo>
                    <a:pt x="26384" y="6231"/>
                    <a:pt x="24479" y="5278"/>
                    <a:pt x="22670" y="4135"/>
                  </a:cubicBezTo>
                  <a:cubicBezTo>
                    <a:pt x="22384" y="3945"/>
                    <a:pt x="22098" y="3754"/>
                    <a:pt x="21717" y="3564"/>
                  </a:cubicBezTo>
                  <a:cubicBezTo>
                    <a:pt x="19622" y="2230"/>
                    <a:pt x="17621" y="1182"/>
                    <a:pt x="15526" y="516"/>
                  </a:cubicBezTo>
                  <a:cubicBezTo>
                    <a:pt x="14954" y="325"/>
                    <a:pt x="14288" y="230"/>
                    <a:pt x="13716" y="135"/>
                  </a:cubicBezTo>
                  <a:cubicBezTo>
                    <a:pt x="12764" y="39"/>
                    <a:pt x="11811" y="-56"/>
                    <a:pt x="10859" y="39"/>
                  </a:cubicBezTo>
                  <a:cubicBezTo>
                    <a:pt x="9811" y="135"/>
                    <a:pt x="8763" y="421"/>
                    <a:pt x="7715" y="801"/>
                  </a:cubicBezTo>
                  <a:cubicBezTo>
                    <a:pt x="6668" y="1182"/>
                    <a:pt x="5620" y="1659"/>
                    <a:pt x="4667" y="2325"/>
                  </a:cubicBezTo>
                  <a:cubicBezTo>
                    <a:pt x="4191" y="2611"/>
                    <a:pt x="3810" y="2992"/>
                    <a:pt x="3334" y="3373"/>
                  </a:cubicBezTo>
                  <a:cubicBezTo>
                    <a:pt x="2953" y="3754"/>
                    <a:pt x="2572" y="4135"/>
                    <a:pt x="2191" y="4611"/>
                  </a:cubicBezTo>
                  <a:cubicBezTo>
                    <a:pt x="857" y="6326"/>
                    <a:pt x="0" y="8421"/>
                    <a:pt x="0" y="10803"/>
                  </a:cubicBezTo>
                  <a:cubicBezTo>
                    <a:pt x="0" y="11184"/>
                    <a:pt x="0" y="11565"/>
                    <a:pt x="95" y="11946"/>
                  </a:cubicBezTo>
                  <a:cubicBezTo>
                    <a:pt x="191" y="13089"/>
                    <a:pt x="381" y="14041"/>
                    <a:pt x="667" y="15089"/>
                  </a:cubicBezTo>
                  <a:cubicBezTo>
                    <a:pt x="857" y="15756"/>
                    <a:pt x="1048" y="16327"/>
                    <a:pt x="1334" y="16899"/>
                  </a:cubicBezTo>
                  <a:cubicBezTo>
                    <a:pt x="1429" y="17184"/>
                    <a:pt x="1619" y="17470"/>
                    <a:pt x="1715" y="17756"/>
                  </a:cubicBezTo>
                  <a:cubicBezTo>
                    <a:pt x="2000" y="18327"/>
                    <a:pt x="2381" y="18899"/>
                    <a:pt x="2762" y="19375"/>
                  </a:cubicBezTo>
                  <a:cubicBezTo>
                    <a:pt x="2953" y="19661"/>
                    <a:pt x="3143" y="19851"/>
                    <a:pt x="3334" y="20137"/>
                  </a:cubicBezTo>
                  <a:cubicBezTo>
                    <a:pt x="3905" y="20899"/>
                    <a:pt x="4572" y="21566"/>
                    <a:pt x="5334" y="22138"/>
                  </a:cubicBezTo>
                  <a:cubicBezTo>
                    <a:pt x="8763" y="25090"/>
                    <a:pt x="13335" y="26900"/>
                    <a:pt x="17907" y="28329"/>
                  </a:cubicBezTo>
                  <a:cubicBezTo>
                    <a:pt x="18574" y="28519"/>
                    <a:pt x="19241" y="28710"/>
                    <a:pt x="19907" y="28900"/>
                  </a:cubicBezTo>
                  <a:cubicBezTo>
                    <a:pt x="20860" y="29186"/>
                    <a:pt x="21812" y="29376"/>
                    <a:pt x="22765" y="29662"/>
                  </a:cubicBezTo>
                  <a:cubicBezTo>
                    <a:pt x="23908" y="29948"/>
                    <a:pt x="25146" y="30329"/>
                    <a:pt x="26289" y="30710"/>
                  </a:cubicBezTo>
                  <a:cubicBezTo>
                    <a:pt x="29242" y="31758"/>
                    <a:pt x="32099" y="33091"/>
                    <a:pt x="35052" y="34425"/>
                  </a:cubicBezTo>
                  <a:cubicBezTo>
                    <a:pt x="37338" y="35472"/>
                    <a:pt x="39719" y="36425"/>
                    <a:pt x="42101" y="37187"/>
                  </a:cubicBezTo>
                  <a:cubicBezTo>
                    <a:pt x="43244" y="37568"/>
                    <a:pt x="44482" y="37854"/>
                    <a:pt x="45720" y="38044"/>
                  </a:cubicBezTo>
                  <a:cubicBezTo>
                    <a:pt x="46958" y="38235"/>
                    <a:pt x="48197" y="38330"/>
                    <a:pt x="49435" y="38330"/>
                  </a:cubicBezTo>
                  <a:cubicBezTo>
                    <a:pt x="50102" y="38330"/>
                    <a:pt x="50673" y="38235"/>
                    <a:pt x="51340" y="38235"/>
                  </a:cubicBezTo>
                  <a:cubicBezTo>
                    <a:pt x="55340" y="37758"/>
                    <a:pt x="59150" y="34234"/>
                    <a:pt x="59912" y="30424"/>
                  </a:cubicBezTo>
                  <a:cubicBezTo>
                    <a:pt x="60008" y="30043"/>
                    <a:pt x="60008" y="29662"/>
                    <a:pt x="60008" y="29281"/>
                  </a:cubicBezTo>
                  <a:cubicBezTo>
                    <a:pt x="60008" y="28900"/>
                    <a:pt x="60008" y="28519"/>
                    <a:pt x="59912" y="28138"/>
                  </a:cubicBezTo>
                  <a:cubicBezTo>
                    <a:pt x="59912" y="27757"/>
                    <a:pt x="59817" y="27567"/>
                    <a:pt x="59817" y="27376"/>
                  </a:cubicBezTo>
                  <a:close/>
                </a:path>
              </a:pathLst>
            </a:custGeom>
            <a:solidFill>
              <a:srgbClr val="F4A48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47" name="Freeform: Shape 1246">
              <a:extLst>
                <a:ext uri="{FF2B5EF4-FFF2-40B4-BE49-F238E27FC236}">
                  <a16:creationId xmlns:a16="http://schemas.microsoft.com/office/drawing/2014/main" id="{A2A73915-DD14-4F65-AF72-E059B6268BC8}"/>
                </a:ext>
              </a:extLst>
            </p:cNvPr>
            <p:cNvSpPr/>
            <p:nvPr/>
          </p:nvSpPr>
          <p:spPr>
            <a:xfrm>
              <a:off x="6665069" y="4107301"/>
              <a:ext cx="54635" cy="34453"/>
            </a:xfrm>
            <a:custGeom>
              <a:avLst/>
              <a:gdLst>
                <a:gd name="connsiteX0" fmla="*/ 53770 w 54635"/>
                <a:gd name="connsiteY0" fmla="*/ 23309 h 34453"/>
                <a:gd name="connsiteX1" fmla="*/ 48436 w 54635"/>
                <a:gd name="connsiteY1" fmla="*/ 18070 h 34453"/>
                <a:gd name="connsiteX2" fmla="*/ 46245 w 54635"/>
                <a:gd name="connsiteY2" fmla="*/ 16928 h 34453"/>
                <a:gd name="connsiteX3" fmla="*/ 42721 w 54635"/>
                <a:gd name="connsiteY3" fmla="*/ 15499 h 34453"/>
                <a:gd name="connsiteX4" fmla="*/ 40340 w 54635"/>
                <a:gd name="connsiteY4" fmla="*/ 14641 h 34453"/>
                <a:gd name="connsiteX5" fmla="*/ 36720 w 54635"/>
                <a:gd name="connsiteY5" fmla="*/ 13308 h 34453"/>
                <a:gd name="connsiteX6" fmla="*/ 29291 w 54635"/>
                <a:gd name="connsiteY6" fmla="*/ 9593 h 34453"/>
                <a:gd name="connsiteX7" fmla="*/ 19956 w 54635"/>
                <a:gd name="connsiteY7" fmla="*/ 3592 h 34453"/>
                <a:gd name="connsiteX8" fmla="*/ 17670 w 54635"/>
                <a:gd name="connsiteY8" fmla="*/ 1973 h 34453"/>
                <a:gd name="connsiteX9" fmla="*/ 8621 w 54635"/>
                <a:gd name="connsiteY9" fmla="*/ 545 h 34453"/>
                <a:gd name="connsiteX10" fmla="*/ 6621 w 54635"/>
                <a:gd name="connsiteY10" fmla="*/ 1497 h 34453"/>
                <a:gd name="connsiteX11" fmla="*/ 4812 w 54635"/>
                <a:gd name="connsiteY11" fmla="*/ 2830 h 34453"/>
                <a:gd name="connsiteX12" fmla="*/ 3192 w 54635"/>
                <a:gd name="connsiteY12" fmla="*/ 4450 h 34453"/>
                <a:gd name="connsiteX13" fmla="*/ 2525 w 54635"/>
                <a:gd name="connsiteY13" fmla="*/ 5402 h 34453"/>
                <a:gd name="connsiteX14" fmla="*/ 1383 w 54635"/>
                <a:gd name="connsiteY14" fmla="*/ 7403 h 34453"/>
                <a:gd name="connsiteX15" fmla="*/ 906 w 54635"/>
                <a:gd name="connsiteY15" fmla="*/ 8450 h 34453"/>
                <a:gd name="connsiteX16" fmla="*/ 49 w 54635"/>
                <a:gd name="connsiteY16" fmla="*/ 13975 h 34453"/>
                <a:gd name="connsiteX17" fmla="*/ 430 w 54635"/>
                <a:gd name="connsiteY17" fmla="*/ 16166 h 34453"/>
                <a:gd name="connsiteX18" fmla="*/ 1287 w 54635"/>
                <a:gd name="connsiteY18" fmla="*/ 18166 h 34453"/>
                <a:gd name="connsiteX19" fmla="*/ 3573 w 54635"/>
                <a:gd name="connsiteY19" fmla="*/ 20833 h 34453"/>
                <a:gd name="connsiteX20" fmla="*/ 5859 w 54635"/>
                <a:gd name="connsiteY20" fmla="*/ 22166 h 34453"/>
                <a:gd name="connsiteX21" fmla="*/ 8717 w 54635"/>
                <a:gd name="connsiteY21" fmla="*/ 23404 h 34453"/>
                <a:gd name="connsiteX22" fmla="*/ 17385 w 54635"/>
                <a:gd name="connsiteY22" fmla="*/ 26833 h 34453"/>
                <a:gd name="connsiteX23" fmla="*/ 29100 w 54635"/>
                <a:gd name="connsiteY23" fmla="*/ 30929 h 34453"/>
                <a:gd name="connsiteX24" fmla="*/ 30434 w 54635"/>
                <a:gd name="connsiteY24" fmla="*/ 31405 h 34453"/>
                <a:gd name="connsiteX25" fmla="*/ 35958 w 54635"/>
                <a:gd name="connsiteY25" fmla="*/ 33215 h 34453"/>
                <a:gd name="connsiteX26" fmla="*/ 38816 w 54635"/>
                <a:gd name="connsiteY26" fmla="*/ 33882 h 34453"/>
                <a:gd name="connsiteX27" fmla="*/ 43102 w 54635"/>
                <a:gd name="connsiteY27" fmla="*/ 34453 h 34453"/>
                <a:gd name="connsiteX28" fmla="*/ 47293 w 54635"/>
                <a:gd name="connsiteY28" fmla="*/ 34072 h 34453"/>
                <a:gd name="connsiteX29" fmla="*/ 51294 w 54635"/>
                <a:gd name="connsiteY29" fmla="*/ 32358 h 34453"/>
                <a:gd name="connsiteX30" fmla="*/ 52817 w 54635"/>
                <a:gd name="connsiteY30" fmla="*/ 31024 h 34453"/>
                <a:gd name="connsiteX31" fmla="*/ 54532 w 54635"/>
                <a:gd name="connsiteY31" fmla="*/ 27595 h 34453"/>
                <a:gd name="connsiteX32" fmla="*/ 54437 w 54635"/>
                <a:gd name="connsiteY32" fmla="*/ 25024 h 34453"/>
                <a:gd name="connsiteX33" fmla="*/ 53770 w 54635"/>
                <a:gd name="connsiteY33" fmla="*/ 23309 h 34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54635" h="34453">
                  <a:moveTo>
                    <a:pt x="53770" y="23309"/>
                  </a:moveTo>
                  <a:cubicBezTo>
                    <a:pt x="52437" y="20928"/>
                    <a:pt x="50627" y="19309"/>
                    <a:pt x="48436" y="18070"/>
                  </a:cubicBezTo>
                  <a:cubicBezTo>
                    <a:pt x="47769" y="17690"/>
                    <a:pt x="47007" y="17308"/>
                    <a:pt x="46245" y="16928"/>
                  </a:cubicBezTo>
                  <a:cubicBezTo>
                    <a:pt x="45102" y="16451"/>
                    <a:pt x="43959" y="15975"/>
                    <a:pt x="42721" y="15499"/>
                  </a:cubicBezTo>
                  <a:cubicBezTo>
                    <a:pt x="41959" y="15213"/>
                    <a:pt x="41102" y="14927"/>
                    <a:pt x="40340" y="14641"/>
                  </a:cubicBezTo>
                  <a:cubicBezTo>
                    <a:pt x="39102" y="14261"/>
                    <a:pt x="37959" y="13784"/>
                    <a:pt x="36720" y="13308"/>
                  </a:cubicBezTo>
                  <a:cubicBezTo>
                    <a:pt x="34149" y="12260"/>
                    <a:pt x="31672" y="11022"/>
                    <a:pt x="29291" y="9593"/>
                  </a:cubicBezTo>
                  <a:cubicBezTo>
                    <a:pt x="26052" y="7783"/>
                    <a:pt x="23004" y="5688"/>
                    <a:pt x="19956" y="3592"/>
                  </a:cubicBezTo>
                  <a:cubicBezTo>
                    <a:pt x="19194" y="3021"/>
                    <a:pt x="18432" y="2545"/>
                    <a:pt x="17670" y="1973"/>
                  </a:cubicBezTo>
                  <a:cubicBezTo>
                    <a:pt x="14527" y="-218"/>
                    <a:pt x="11384" y="-408"/>
                    <a:pt x="8621" y="545"/>
                  </a:cubicBezTo>
                  <a:cubicBezTo>
                    <a:pt x="7955" y="830"/>
                    <a:pt x="7288" y="1116"/>
                    <a:pt x="6621" y="1497"/>
                  </a:cubicBezTo>
                  <a:cubicBezTo>
                    <a:pt x="5955" y="1878"/>
                    <a:pt x="5383" y="2354"/>
                    <a:pt x="4812" y="2830"/>
                  </a:cubicBezTo>
                  <a:cubicBezTo>
                    <a:pt x="4240" y="3307"/>
                    <a:pt x="3669" y="3878"/>
                    <a:pt x="3192" y="4450"/>
                  </a:cubicBezTo>
                  <a:cubicBezTo>
                    <a:pt x="2907" y="4736"/>
                    <a:pt x="2716" y="5021"/>
                    <a:pt x="2525" y="5402"/>
                  </a:cubicBezTo>
                  <a:cubicBezTo>
                    <a:pt x="2049" y="6069"/>
                    <a:pt x="1668" y="6736"/>
                    <a:pt x="1383" y="7403"/>
                  </a:cubicBezTo>
                  <a:cubicBezTo>
                    <a:pt x="1192" y="7783"/>
                    <a:pt x="1097" y="8069"/>
                    <a:pt x="906" y="8450"/>
                  </a:cubicBezTo>
                  <a:cubicBezTo>
                    <a:pt x="240" y="10260"/>
                    <a:pt x="-141" y="12165"/>
                    <a:pt x="49" y="13975"/>
                  </a:cubicBezTo>
                  <a:cubicBezTo>
                    <a:pt x="144" y="14737"/>
                    <a:pt x="240" y="15403"/>
                    <a:pt x="430" y="16166"/>
                  </a:cubicBezTo>
                  <a:cubicBezTo>
                    <a:pt x="621" y="16832"/>
                    <a:pt x="906" y="17499"/>
                    <a:pt x="1287" y="18166"/>
                  </a:cubicBezTo>
                  <a:cubicBezTo>
                    <a:pt x="1859" y="19118"/>
                    <a:pt x="2621" y="19975"/>
                    <a:pt x="3573" y="20833"/>
                  </a:cubicBezTo>
                  <a:cubicBezTo>
                    <a:pt x="4240" y="21309"/>
                    <a:pt x="5002" y="21785"/>
                    <a:pt x="5859" y="22166"/>
                  </a:cubicBezTo>
                  <a:cubicBezTo>
                    <a:pt x="6812" y="22642"/>
                    <a:pt x="7764" y="23024"/>
                    <a:pt x="8717" y="23404"/>
                  </a:cubicBezTo>
                  <a:cubicBezTo>
                    <a:pt x="11574" y="24643"/>
                    <a:pt x="14432" y="25786"/>
                    <a:pt x="17385" y="26833"/>
                  </a:cubicBezTo>
                  <a:cubicBezTo>
                    <a:pt x="21290" y="28262"/>
                    <a:pt x="25195" y="29596"/>
                    <a:pt x="29100" y="30929"/>
                  </a:cubicBezTo>
                  <a:cubicBezTo>
                    <a:pt x="29577" y="31120"/>
                    <a:pt x="29958" y="31215"/>
                    <a:pt x="30434" y="31405"/>
                  </a:cubicBezTo>
                  <a:cubicBezTo>
                    <a:pt x="32244" y="32072"/>
                    <a:pt x="34053" y="32644"/>
                    <a:pt x="35958" y="33215"/>
                  </a:cubicBezTo>
                  <a:cubicBezTo>
                    <a:pt x="36911" y="33501"/>
                    <a:pt x="37863" y="33691"/>
                    <a:pt x="38816" y="33882"/>
                  </a:cubicBezTo>
                  <a:cubicBezTo>
                    <a:pt x="40245" y="34168"/>
                    <a:pt x="41673" y="34358"/>
                    <a:pt x="43102" y="34453"/>
                  </a:cubicBezTo>
                  <a:cubicBezTo>
                    <a:pt x="44531" y="34453"/>
                    <a:pt x="45864" y="34358"/>
                    <a:pt x="47293" y="34072"/>
                  </a:cubicBezTo>
                  <a:cubicBezTo>
                    <a:pt x="48722" y="33787"/>
                    <a:pt x="49960" y="33215"/>
                    <a:pt x="51294" y="32358"/>
                  </a:cubicBezTo>
                  <a:cubicBezTo>
                    <a:pt x="51865" y="31977"/>
                    <a:pt x="52437" y="31596"/>
                    <a:pt x="52817" y="31024"/>
                  </a:cubicBezTo>
                  <a:cubicBezTo>
                    <a:pt x="53675" y="30072"/>
                    <a:pt x="54246" y="28834"/>
                    <a:pt x="54532" y="27595"/>
                  </a:cubicBezTo>
                  <a:cubicBezTo>
                    <a:pt x="54723" y="26738"/>
                    <a:pt x="54627" y="25881"/>
                    <a:pt x="54437" y="25024"/>
                  </a:cubicBezTo>
                  <a:cubicBezTo>
                    <a:pt x="54342" y="24547"/>
                    <a:pt x="54151" y="23881"/>
                    <a:pt x="53770" y="23309"/>
                  </a:cubicBezTo>
                  <a:close/>
                </a:path>
              </a:pathLst>
            </a:custGeom>
            <a:solidFill>
              <a:srgbClr val="F4A48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48" name="Freeform: Shape 1247">
              <a:extLst>
                <a:ext uri="{FF2B5EF4-FFF2-40B4-BE49-F238E27FC236}">
                  <a16:creationId xmlns:a16="http://schemas.microsoft.com/office/drawing/2014/main" id="{097AD387-FED9-4823-95C2-D520C4046736}"/>
                </a:ext>
              </a:extLst>
            </p:cNvPr>
            <p:cNvSpPr/>
            <p:nvPr/>
          </p:nvSpPr>
          <p:spPr>
            <a:xfrm>
              <a:off x="5917700" y="2644951"/>
              <a:ext cx="115733" cy="46452"/>
            </a:xfrm>
            <a:custGeom>
              <a:avLst/>
              <a:gdLst>
                <a:gd name="connsiteX0" fmla="*/ 72571 w 115733"/>
                <a:gd name="connsiteY0" fmla="*/ 10428 h 46452"/>
                <a:gd name="connsiteX1" fmla="*/ 21994 w 115733"/>
                <a:gd name="connsiteY1" fmla="*/ 331 h 46452"/>
                <a:gd name="connsiteX2" fmla="*/ 181 w 115733"/>
                <a:gd name="connsiteY2" fmla="*/ 14905 h 46452"/>
                <a:gd name="connsiteX3" fmla="*/ 17326 w 115733"/>
                <a:gd name="connsiteY3" fmla="*/ 34717 h 46452"/>
                <a:gd name="connsiteX4" fmla="*/ 65428 w 115733"/>
                <a:gd name="connsiteY4" fmla="*/ 41860 h 46452"/>
                <a:gd name="connsiteX5" fmla="*/ 114005 w 115733"/>
                <a:gd name="connsiteY5" fmla="*/ 40241 h 46452"/>
                <a:gd name="connsiteX6" fmla="*/ 115529 w 115733"/>
                <a:gd name="connsiteY6" fmla="*/ 34621 h 46452"/>
                <a:gd name="connsiteX7" fmla="*/ 72571 w 115733"/>
                <a:gd name="connsiteY7" fmla="*/ 10428 h 46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5733" h="46452">
                  <a:moveTo>
                    <a:pt x="72571" y="10428"/>
                  </a:moveTo>
                  <a:cubicBezTo>
                    <a:pt x="55998" y="6142"/>
                    <a:pt x="38948" y="3093"/>
                    <a:pt x="21994" y="331"/>
                  </a:cubicBezTo>
                  <a:cubicBezTo>
                    <a:pt x="11707" y="-1383"/>
                    <a:pt x="1705" y="3570"/>
                    <a:pt x="181" y="14905"/>
                  </a:cubicBezTo>
                  <a:cubicBezTo>
                    <a:pt x="-1343" y="26144"/>
                    <a:pt x="6944" y="33573"/>
                    <a:pt x="17326" y="34717"/>
                  </a:cubicBezTo>
                  <a:cubicBezTo>
                    <a:pt x="33424" y="36526"/>
                    <a:pt x="49426" y="39289"/>
                    <a:pt x="65428" y="41860"/>
                  </a:cubicBezTo>
                  <a:cubicBezTo>
                    <a:pt x="81049" y="44432"/>
                    <a:pt x="100575" y="51576"/>
                    <a:pt x="114005" y="40241"/>
                  </a:cubicBezTo>
                  <a:cubicBezTo>
                    <a:pt x="115434" y="39003"/>
                    <a:pt x="116101" y="36431"/>
                    <a:pt x="115529" y="34621"/>
                  </a:cubicBezTo>
                  <a:cubicBezTo>
                    <a:pt x="109528" y="17667"/>
                    <a:pt x="88097" y="14428"/>
                    <a:pt x="72571" y="10428"/>
                  </a:cubicBezTo>
                  <a:close/>
                </a:path>
              </a:pathLst>
            </a:custGeom>
            <a:solidFill>
              <a:srgbClr val="F7AA8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49" name="Freeform: Shape 1248">
              <a:extLst>
                <a:ext uri="{FF2B5EF4-FFF2-40B4-BE49-F238E27FC236}">
                  <a16:creationId xmlns:a16="http://schemas.microsoft.com/office/drawing/2014/main" id="{B10B3271-9563-4EC6-A1D1-3BE8D422DC1A}"/>
                </a:ext>
              </a:extLst>
            </p:cNvPr>
            <p:cNvSpPr/>
            <p:nvPr/>
          </p:nvSpPr>
          <p:spPr>
            <a:xfrm>
              <a:off x="6079521" y="2665054"/>
              <a:ext cx="26193" cy="33377"/>
            </a:xfrm>
            <a:custGeom>
              <a:avLst/>
              <a:gdLst>
                <a:gd name="connsiteX0" fmla="*/ 2477 w 26193"/>
                <a:gd name="connsiteY0" fmla="*/ 25567 h 33377"/>
                <a:gd name="connsiteX1" fmla="*/ 4382 w 26193"/>
                <a:gd name="connsiteY1" fmla="*/ 28329 h 33377"/>
                <a:gd name="connsiteX2" fmla="*/ 9716 w 26193"/>
                <a:gd name="connsiteY2" fmla="*/ 32710 h 33377"/>
                <a:gd name="connsiteX3" fmla="*/ 9716 w 26193"/>
                <a:gd name="connsiteY3" fmla="*/ 32710 h 33377"/>
                <a:gd name="connsiteX4" fmla="*/ 11049 w 26193"/>
                <a:gd name="connsiteY4" fmla="*/ 33377 h 33377"/>
                <a:gd name="connsiteX5" fmla="*/ 10859 w 26193"/>
                <a:gd name="connsiteY5" fmla="*/ 33091 h 33377"/>
                <a:gd name="connsiteX6" fmla="*/ 10859 w 26193"/>
                <a:gd name="connsiteY6" fmla="*/ 33091 h 33377"/>
                <a:gd name="connsiteX7" fmla="*/ 8001 w 26193"/>
                <a:gd name="connsiteY7" fmla="*/ 26424 h 33377"/>
                <a:gd name="connsiteX8" fmla="*/ 26194 w 26193"/>
                <a:gd name="connsiteY8" fmla="*/ 4135 h 33377"/>
                <a:gd name="connsiteX9" fmla="*/ 25908 w 26193"/>
                <a:gd name="connsiteY9" fmla="*/ 3754 h 33377"/>
                <a:gd name="connsiteX10" fmla="*/ 12002 w 26193"/>
                <a:gd name="connsiteY10" fmla="*/ 611 h 33377"/>
                <a:gd name="connsiteX11" fmla="*/ 667 w 26193"/>
                <a:gd name="connsiteY11" fmla="*/ 11755 h 33377"/>
                <a:gd name="connsiteX12" fmla="*/ 0 w 26193"/>
                <a:gd name="connsiteY12" fmla="*/ 15851 h 33377"/>
                <a:gd name="connsiteX13" fmla="*/ 2477 w 26193"/>
                <a:gd name="connsiteY13" fmla="*/ 25567 h 333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6193" h="33377">
                  <a:moveTo>
                    <a:pt x="2477" y="25567"/>
                  </a:moveTo>
                  <a:cubicBezTo>
                    <a:pt x="2953" y="26519"/>
                    <a:pt x="3620" y="27472"/>
                    <a:pt x="4382" y="28329"/>
                  </a:cubicBezTo>
                  <a:cubicBezTo>
                    <a:pt x="5810" y="30139"/>
                    <a:pt x="7715" y="31567"/>
                    <a:pt x="9716" y="32710"/>
                  </a:cubicBezTo>
                  <a:lnTo>
                    <a:pt x="9716" y="32710"/>
                  </a:lnTo>
                  <a:cubicBezTo>
                    <a:pt x="10192" y="32901"/>
                    <a:pt x="10573" y="33187"/>
                    <a:pt x="11049" y="33377"/>
                  </a:cubicBezTo>
                  <a:cubicBezTo>
                    <a:pt x="10954" y="33282"/>
                    <a:pt x="10954" y="33187"/>
                    <a:pt x="10859" y="33091"/>
                  </a:cubicBezTo>
                  <a:lnTo>
                    <a:pt x="10859" y="33091"/>
                  </a:lnTo>
                  <a:cubicBezTo>
                    <a:pt x="9525" y="31091"/>
                    <a:pt x="8573" y="28900"/>
                    <a:pt x="8001" y="26424"/>
                  </a:cubicBezTo>
                  <a:cubicBezTo>
                    <a:pt x="5620" y="15089"/>
                    <a:pt x="14669" y="3469"/>
                    <a:pt x="26194" y="4135"/>
                  </a:cubicBezTo>
                  <a:cubicBezTo>
                    <a:pt x="26099" y="4040"/>
                    <a:pt x="26003" y="3850"/>
                    <a:pt x="25908" y="3754"/>
                  </a:cubicBezTo>
                  <a:cubicBezTo>
                    <a:pt x="22765" y="40"/>
                    <a:pt x="16478" y="-722"/>
                    <a:pt x="12002" y="611"/>
                  </a:cubicBezTo>
                  <a:cubicBezTo>
                    <a:pt x="6668" y="2230"/>
                    <a:pt x="2191" y="6421"/>
                    <a:pt x="667" y="11755"/>
                  </a:cubicBezTo>
                  <a:cubicBezTo>
                    <a:pt x="286" y="13089"/>
                    <a:pt x="95" y="14422"/>
                    <a:pt x="0" y="15851"/>
                  </a:cubicBezTo>
                  <a:cubicBezTo>
                    <a:pt x="0" y="19185"/>
                    <a:pt x="857" y="22614"/>
                    <a:pt x="2477" y="25567"/>
                  </a:cubicBezTo>
                  <a:close/>
                </a:path>
              </a:pathLst>
            </a:custGeom>
            <a:solidFill>
              <a:srgbClr val="F7AA8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50" name="Freeform: Shape 1249">
              <a:extLst>
                <a:ext uri="{FF2B5EF4-FFF2-40B4-BE49-F238E27FC236}">
                  <a16:creationId xmlns:a16="http://schemas.microsoft.com/office/drawing/2014/main" id="{AB5A1DA1-D249-4897-B50E-4F0CA1201D15}"/>
                </a:ext>
              </a:extLst>
            </p:cNvPr>
            <p:cNvSpPr/>
            <p:nvPr/>
          </p:nvSpPr>
          <p:spPr>
            <a:xfrm>
              <a:off x="6055772" y="2756914"/>
              <a:ext cx="53495" cy="9384"/>
            </a:xfrm>
            <a:custGeom>
              <a:avLst/>
              <a:gdLst>
                <a:gd name="connsiteX0" fmla="*/ 49181 w 53495"/>
                <a:gd name="connsiteY0" fmla="*/ 8954 h 9384"/>
                <a:gd name="connsiteX1" fmla="*/ 47943 w 53495"/>
                <a:gd name="connsiteY1" fmla="*/ 96 h 9384"/>
                <a:gd name="connsiteX2" fmla="*/ 25273 w 53495"/>
                <a:gd name="connsiteY2" fmla="*/ 2287 h 9384"/>
                <a:gd name="connsiteX3" fmla="*/ 32 w 53495"/>
                <a:gd name="connsiteY3" fmla="*/ 1 h 9384"/>
                <a:gd name="connsiteX4" fmla="*/ 23654 w 53495"/>
                <a:gd name="connsiteY4" fmla="*/ 7906 h 9384"/>
                <a:gd name="connsiteX5" fmla="*/ 49181 w 53495"/>
                <a:gd name="connsiteY5" fmla="*/ 8954 h 93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3495" h="9384">
                  <a:moveTo>
                    <a:pt x="49181" y="8954"/>
                  </a:moveTo>
                  <a:cubicBezTo>
                    <a:pt x="55658" y="8383"/>
                    <a:pt x="54515" y="-1047"/>
                    <a:pt x="47943" y="96"/>
                  </a:cubicBezTo>
                  <a:cubicBezTo>
                    <a:pt x="43656" y="858"/>
                    <a:pt x="35751" y="2477"/>
                    <a:pt x="25273" y="2287"/>
                  </a:cubicBezTo>
                  <a:cubicBezTo>
                    <a:pt x="15843" y="2096"/>
                    <a:pt x="3747" y="191"/>
                    <a:pt x="32" y="1"/>
                  </a:cubicBezTo>
                  <a:cubicBezTo>
                    <a:pt x="-825" y="1"/>
                    <a:pt x="15843" y="6478"/>
                    <a:pt x="23654" y="7906"/>
                  </a:cubicBezTo>
                  <a:cubicBezTo>
                    <a:pt x="32322" y="9526"/>
                    <a:pt x="40513" y="9716"/>
                    <a:pt x="49181" y="8954"/>
                  </a:cubicBezTo>
                  <a:close/>
                </a:path>
              </a:pathLst>
            </a:custGeom>
            <a:solidFill>
              <a:srgbClr val="F7AA8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51" name="Freeform: Shape 1250">
              <a:extLst>
                <a:ext uri="{FF2B5EF4-FFF2-40B4-BE49-F238E27FC236}">
                  <a16:creationId xmlns:a16="http://schemas.microsoft.com/office/drawing/2014/main" id="{D102B8EB-3F57-4BCC-BD4C-8363A47EE3CE}"/>
                </a:ext>
              </a:extLst>
            </p:cNvPr>
            <p:cNvSpPr/>
            <p:nvPr/>
          </p:nvSpPr>
          <p:spPr>
            <a:xfrm>
              <a:off x="6207346" y="3306412"/>
              <a:ext cx="3143" cy="3429"/>
            </a:xfrm>
            <a:custGeom>
              <a:avLst/>
              <a:gdLst>
                <a:gd name="connsiteX0" fmla="*/ 3143 w 3143"/>
                <a:gd name="connsiteY0" fmla="*/ 3048 h 3429"/>
                <a:gd name="connsiteX1" fmla="*/ 2572 w 3143"/>
                <a:gd name="connsiteY1" fmla="*/ 0 h 3429"/>
                <a:gd name="connsiteX2" fmla="*/ 0 w 3143"/>
                <a:gd name="connsiteY2" fmla="*/ 3429 h 3429"/>
                <a:gd name="connsiteX3" fmla="*/ 3143 w 3143"/>
                <a:gd name="connsiteY3" fmla="*/ 3048 h 34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43" h="3429">
                  <a:moveTo>
                    <a:pt x="3143" y="3048"/>
                  </a:moveTo>
                  <a:cubicBezTo>
                    <a:pt x="2953" y="2000"/>
                    <a:pt x="2762" y="953"/>
                    <a:pt x="2572" y="0"/>
                  </a:cubicBezTo>
                  <a:cubicBezTo>
                    <a:pt x="1715" y="1143"/>
                    <a:pt x="857" y="2286"/>
                    <a:pt x="0" y="3429"/>
                  </a:cubicBezTo>
                  <a:cubicBezTo>
                    <a:pt x="1048" y="3239"/>
                    <a:pt x="2096" y="3143"/>
                    <a:pt x="3143" y="3048"/>
                  </a:cubicBezTo>
                  <a:close/>
                </a:path>
              </a:pathLst>
            </a:custGeom>
            <a:solidFill>
              <a:srgbClr val="E584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52" name="Freeform: Shape 1251">
              <a:extLst>
                <a:ext uri="{FF2B5EF4-FFF2-40B4-BE49-F238E27FC236}">
                  <a16:creationId xmlns:a16="http://schemas.microsoft.com/office/drawing/2014/main" id="{72526A7C-5D4D-4D51-86AF-D09E771141F8}"/>
                </a:ext>
              </a:extLst>
            </p:cNvPr>
            <p:cNvSpPr/>
            <p:nvPr/>
          </p:nvSpPr>
          <p:spPr>
            <a:xfrm>
              <a:off x="6049422" y="3309365"/>
              <a:ext cx="276891" cy="418147"/>
            </a:xfrm>
            <a:custGeom>
              <a:avLst/>
              <a:gdLst>
                <a:gd name="connsiteX0" fmla="*/ 153638 w 276891"/>
                <a:gd name="connsiteY0" fmla="*/ 6191 h 418147"/>
                <a:gd name="connsiteX1" fmla="*/ 153638 w 276891"/>
                <a:gd name="connsiteY1" fmla="*/ 6191 h 418147"/>
                <a:gd name="connsiteX2" fmla="*/ 149352 w 276891"/>
                <a:gd name="connsiteY2" fmla="*/ 11811 h 418147"/>
                <a:gd name="connsiteX3" fmla="*/ 149161 w 276891"/>
                <a:gd name="connsiteY3" fmla="*/ 12001 h 418147"/>
                <a:gd name="connsiteX4" fmla="*/ 144971 w 276891"/>
                <a:gd name="connsiteY4" fmla="*/ 17431 h 418147"/>
                <a:gd name="connsiteX5" fmla="*/ 144685 w 276891"/>
                <a:gd name="connsiteY5" fmla="*/ 17812 h 418147"/>
                <a:gd name="connsiteX6" fmla="*/ 140589 w 276891"/>
                <a:gd name="connsiteY6" fmla="*/ 23050 h 418147"/>
                <a:gd name="connsiteX7" fmla="*/ 140208 w 276891"/>
                <a:gd name="connsiteY7" fmla="*/ 23527 h 418147"/>
                <a:gd name="connsiteX8" fmla="*/ 136208 w 276891"/>
                <a:gd name="connsiteY8" fmla="*/ 28575 h 418147"/>
                <a:gd name="connsiteX9" fmla="*/ 135636 w 276891"/>
                <a:gd name="connsiteY9" fmla="*/ 29242 h 418147"/>
                <a:gd name="connsiteX10" fmla="*/ 131636 w 276891"/>
                <a:gd name="connsiteY10" fmla="*/ 34099 h 418147"/>
                <a:gd name="connsiteX11" fmla="*/ 130969 w 276891"/>
                <a:gd name="connsiteY11" fmla="*/ 34861 h 418147"/>
                <a:gd name="connsiteX12" fmla="*/ 127063 w 276891"/>
                <a:gd name="connsiteY12" fmla="*/ 39529 h 418147"/>
                <a:gd name="connsiteX13" fmla="*/ 126302 w 276891"/>
                <a:gd name="connsiteY13" fmla="*/ 40481 h 418147"/>
                <a:gd name="connsiteX14" fmla="*/ 122492 w 276891"/>
                <a:gd name="connsiteY14" fmla="*/ 44958 h 418147"/>
                <a:gd name="connsiteX15" fmla="*/ 121634 w 276891"/>
                <a:gd name="connsiteY15" fmla="*/ 46006 h 418147"/>
                <a:gd name="connsiteX16" fmla="*/ 117824 w 276891"/>
                <a:gd name="connsiteY16" fmla="*/ 50387 h 418147"/>
                <a:gd name="connsiteX17" fmla="*/ 116872 w 276891"/>
                <a:gd name="connsiteY17" fmla="*/ 51530 h 418147"/>
                <a:gd name="connsiteX18" fmla="*/ 113157 w 276891"/>
                <a:gd name="connsiteY18" fmla="*/ 55721 h 418147"/>
                <a:gd name="connsiteX19" fmla="*/ 112109 w 276891"/>
                <a:gd name="connsiteY19" fmla="*/ 56959 h 418147"/>
                <a:gd name="connsiteX20" fmla="*/ 108490 w 276891"/>
                <a:gd name="connsiteY20" fmla="*/ 60960 h 418147"/>
                <a:gd name="connsiteX21" fmla="*/ 107252 w 276891"/>
                <a:gd name="connsiteY21" fmla="*/ 62294 h 418147"/>
                <a:gd name="connsiteX22" fmla="*/ 103727 w 276891"/>
                <a:gd name="connsiteY22" fmla="*/ 66103 h 418147"/>
                <a:gd name="connsiteX23" fmla="*/ 102394 w 276891"/>
                <a:gd name="connsiteY23" fmla="*/ 67532 h 418147"/>
                <a:gd name="connsiteX24" fmla="*/ 98869 w 276891"/>
                <a:gd name="connsiteY24" fmla="*/ 71247 h 418147"/>
                <a:gd name="connsiteX25" fmla="*/ 97441 w 276891"/>
                <a:gd name="connsiteY25" fmla="*/ 72771 h 418147"/>
                <a:gd name="connsiteX26" fmla="*/ 94012 w 276891"/>
                <a:gd name="connsiteY26" fmla="*/ 76295 h 418147"/>
                <a:gd name="connsiteX27" fmla="*/ 92488 w 276891"/>
                <a:gd name="connsiteY27" fmla="*/ 77819 h 418147"/>
                <a:gd name="connsiteX28" fmla="*/ 89154 w 276891"/>
                <a:gd name="connsiteY28" fmla="*/ 81248 h 418147"/>
                <a:gd name="connsiteX29" fmla="*/ 87535 w 276891"/>
                <a:gd name="connsiteY29" fmla="*/ 82867 h 418147"/>
                <a:gd name="connsiteX30" fmla="*/ 84201 w 276891"/>
                <a:gd name="connsiteY30" fmla="*/ 86106 h 418147"/>
                <a:gd name="connsiteX31" fmla="*/ 82486 w 276891"/>
                <a:gd name="connsiteY31" fmla="*/ 87725 h 418147"/>
                <a:gd name="connsiteX32" fmla="*/ 79248 w 276891"/>
                <a:gd name="connsiteY32" fmla="*/ 90869 h 418147"/>
                <a:gd name="connsiteX33" fmla="*/ 77438 w 276891"/>
                <a:gd name="connsiteY33" fmla="*/ 92583 h 418147"/>
                <a:gd name="connsiteX34" fmla="*/ 74200 w 276891"/>
                <a:gd name="connsiteY34" fmla="*/ 95536 h 418147"/>
                <a:gd name="connsiteX35" fmla="*/ 72295 w 276891"/>
                <a:gd name="connsiteY35" fmla="*/ 97250 h 418147"/>
                <a:gd name="connsiteX36" fmla="*/ 69152 w 276891"/>
                <a:gd name="connsiteY36" fmla="*/ 100108 h 418147"/>
                <a:gd name="connsiteX37" fmla="*/ 67151 w 276891"/>
                <a:gd name="connsiteY37" fmla="*/ 101917 h 418147"/>
                <a:gd name="connsiteX38" fmla="*/ 64008 w 276891"/>
                <a:gd name="connsiteY38" fmla="*/ 104584 h 418147"/>
                <a:gd name="connsiteX39" fmla="*/ 61913 w 276891"/>
                <a:gd name="connsiteY39" fmla="*/ 106394 h 418147"/>
                <a:gd name="connsiteX40" fmla="*/ 58865 w 276891"/>
                <a:gd name="connsiteY40" fmla="*/ 108966 h 418147"/>
                <a:gd name="connsiteX41" fmla="*/ 56674 w 276891"/>
                <a:gd name="connsiteY41" fmla="*/ 110776 h 418147"/>
                <a:gd name="connsiteX42" fmla="*/ 53721 w 276891"/>
                <a:gd name="connsiteY42" fmla="*/ 113252 h 418147"/>
                <a:gd name="connsiteX43" fmla="*/ 51435 w 276891"/>
                <a:gd name="connsiteY43" fmla="*/ 115062 h 418147"/>
                <a:gd name="connsiteX44" fmla="*/ 48482 w 276891"/>
                <a:gd name="connsiteY44" fmla="*/ 117348 h 418147"/>
                <a:gd name="connsiteX45" fmla="*/ 46101 w 276891"/>
                <a:gd name="connsiteY45" fmla="*/ 119158 h 418147"/>
                <a:gd name="connsiteX46" fmla="*/ 43244 w 276891"/>
                <a:gd name="connsiteY46" fmla="*/ 121348 h 418147"/>
                <a:gd name="connsiteX47" fmla="*/ 40767 w 276891"/>
                <a:gd name="connsiteY47" fmla="*/ 123158 h 418147"/>
                <a:gd name="connsiteX48" fmla="*/ 38005 w 276891"/>
                <a:gd name="connsiteY48" fmla="*/ 125254 h 418147"/>
                <a:gd name="connsiteX49" fmla="*/ 35433 w 276891"/>
                <a:gd name="connsiteY49" fmla="*/ 127063 h 418147"/>
                <a:gd name="connsiteX50" fmla="*/ 32671 w 276891"/>
                <a:gd name="connsiteY50" fmla="*/ 128969 h 418147"/>
                <a:gd name="connsiteX51" fmla="*/ 30004 w 276891"/>
                <a:gd name="connsiteY51" fmla="*/ 130778 h 418147"/>
                <a:gd name="connsiteX52" fmla="*/ 27337 w 276891"/>
                <a:gd name="connsiteY52" fmla="*/ 132588 h 418147"/>
                <a:gd name="connsiteX53" fmla="*/ 24479 w 276891"/>
                <a:gd name="connsiteY53" fmla="*/ 134398 h 418147"/>
                <a:gd name="connsiteX54" fmla="*/ 21908 w 276891"/>
                <a:gd name="connsiteY54" fmla="*/ 136112 h 418147"/>
                <a:gd name="connsiteX55" fmla="*/ 18955 w 276891"/>
                <a:gd name="connsiteY55" fmla="*/ 137922 h 418147"/>
                <a:gd name="connsiteX56" fmla="*/ 16478 w 276891"/>
                <a:gd name="connsiteY56" fmla="*/ 139446 h 418147"/>
                <a:gd name="connsiteX57" fmla="*/ 13335 w 276891"/>
                <a:gd name="connsiteY57" fmla="*/ 141351 h 418147"/>
                <a:gd name="connsiteX58" fmla="*/ 11049 w 276891"/>
                <a:gd name="connsiteY58" fmla="*/ 142684 h 418147"/>
                <a:gd name="connsiteX59" fmla="*/ 7429 w 276891"/>
                <a:gd name="connsiteY59" fmla="*/ 144685 h 418147"/>
                <a:gd name="connsiteX60" fmla="*/ 5525 w 276891"/>
                <a:gd name="connsiteY60" fmla="*/ 145732 h 418147"/>
                <a:gd name="connsiteX61" fmla="*/ 0 w 276891"/>
                <a:gd name="connsiteY61" fmla="*/ 148685 h 418147"/>
                <a:gd name="connsiteX62" fmla="*/ 1143 w 276891"/>
                <a:gd name="connsiteY62" fmla="*/ 152781 h 418147"/>
                <a:gd name="connsiteX63" fmla="*/ 10001 w 276891"/>
                <a:gd name="connsiteY63" fmla="*/ 183356 h 418147"/>
                <a:gd name="connsiteX64" fmla="*/ 13430 w 276891"/>
                <a:gd name="connsiteY64" fmla="*/ 176689 h 418147"/>
                <a:gd name="connsiteX65" fmla="*/ 43244 w 276891"/>
                <a:gd name="connsiteY65" fmla="*/ 136112 h 418147"/>
                <a:gd name="connsiteX66" fmla="*/ 65437 w 276891"/>
                <a:gd name="connsiteY66" fmla="*/ 124587 h 418147"/>
                <a:gd name="connsiteX67" fmla="*/ 151924 w 276891"/>
                <a:gd name="connsiteY67" fmla="*/ 161258 h 418147"/>
                <a:gd name="connsiteX68" fmla="*/ 155638 w 276891"/>
                <a:gd name="connsiteY68" fmla="*/ 166973 h 418147"/>
                <a:gd name="connsiteX69" fmla="*/ 177260 w 276891"/>
                <a:gd name="connsiteY69" fmla="*/ 225838 h 418147"/>
                <a:gd name="connsiteX70" fmla="*/ 185547 w 276891"/>
                <a:gd name="connsiteY70" fmla="*/ 275749 h 418147"/>
                <a:gd name="connsiteX71" fmla="*/ 195167 w 276891"/>
                <a:gd name="connsiteY71" fmla="*/ 344234 h 418147"/>
                <a:gd name="connsiteX72" fmla="*/ 228600 w 276891"/>
                <a:gd name="connsiteY72" fmla="*/ 393192 h 418147"/>
                <a:gd name="connsiteX73" fmla="*/ 248888 w 276891"/>
                <a:gd name="connsiteY73" fmla="*/ 407860 h 418147"/>
                <a:gd name="connsiteX74" fmla="*/ 249555 w 276891"/>
                <a:gd name="connsiteY74" fmla="*/ 408146 h 418147"/>
                <a:gd name="connsiteX75" fmla="*/ 255556 w 276891"/>
                <a:gd name="connsiteY75" fmla="*/ 410432 h 418147"/>
                <a:gd name="connsiteX76" fmla="*/ 255937 w 276891"/>
                <a:gd name="connsiteY76" fmla="*/ 410623 h 418147"/>
                <a:gd name="connsiteX77" fmla="*/ 262604 w 276891"/>
                <a:gd name="connsiteY77" fmla="*/ 413099 h 418147"/>
                <a:gd name="connsiteX78" fmla="*/ 263461 w 276891"/>
                <a:gd name="connsiteY78" fmla="*/ 413385 h 418147"/>
                <a:gd name="connsiteX79" fmla="*/ 268986 w 276891"/>
                <a:gd name="connsiteY79" fmla="*/ 415385 h 418147"/>
                <a:gd name="connsiteX80" fmla="*/ 270510 w 276891"/>
                <a:gd name="connsiteY80" fmla="*/ 415957 h 418147"/>
                <a:gd name="connsiteX81" fmla="*/ 276892 w 276891"/>
                <a:gd name="connsiteY81" fmla="*/ 418147 h 418147"/>
                <a:gd name="connsiteX82" fmla="*/ 276892 w 276891"/>
                <a:gd name="connsiteY82" fmla="*/ 418147 h 418147"/>
                <a:gd name="connsiteX83" fmla="*/ 239077 w 276891"/>
                <a:gd name="connsiteY83" fmla="*/ 397764 h 418147"/>
                <a:gd name="connsiteX84" fmla="*/ 224695 w 276891"/>
                <a:gd name="connsiteY84" fmla="*/ 357759 h 418147"/>
                <a:gd name="connsiteX85" fmla="*/ 204216 w 276891"/>
                <a:gd name="connsiteY85" fmla="*/ 269843 h 418147"/>
                <a:gd name="connsiteX86" fmla="*/ 174403 w 276891"/>
                <a:gd name="connsiteY86" fmla="*/ 73628 h 418147"/>
                <a:gd name="connsiteX87" fmla="*/ 161258 w 276891"/>
                <a:gd name="connsiteY87" fmla="*/ 0 h 418147"/>
                <a:gd name="connsiteX88" fmla="*/ 158115 w 276891"/>
                <a:gd name="connsiteY88" fmla="*/ 381 h 418147"/>
                <a:gd name="connsiteX89" fmla="*/ 153638 w 276891"/>
                <a:gd name="connsiteY89" fmla="*/ 6191 h 418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</a:cxnLst>
              <a:rect l="l" t="t" r="r" b="b"/>
              <a:pathLst>
                <a:path w="276891" h="418147">
                  <a:moveTo>
                    <a:pt x="153638" y="6191"/>
                  </a:moveTo>
                  <a:cubicBezTo>
                    <a:pt x="153638" y="6191"/>
                    <a:pt x="153638" y="6286"/>
                    <a:pt x="153638" y="6191"/>
                  </a:cubicBezTo>
                  <a:cubicBezTo>
                    <a:pt x="152209" y="8096"/>
                    <a:pt x="150781" y="10001"/>
                    <a:pt x="149352" y="11811"/>
                  </a:cubicBezTo>
                  <a:cubicBezTo>
                    <a:pt x="149257" y="11906"/>
                    <a:pt x="149257" y="12001"/>
                    <a:pt x="149161" y="12001"/>
                  </a:cubicBezTo>
                  <a:cubicBezTo>
                    <a:pt x="147733" y="13811"/>
                    <a:pt x="146399" y="15621"/>
                    <a:pt x="144971" y="17431"/>
                  </a:cubicBezTo>
                  <a:cubicBezTo>
                    <a:pt x="144875" y="17526"/>
                    <a:pt x="144780" y="17717"/>
                    <a:pt x="144685" y="17812"/>
                  </a:cubicBezTo>
                  <a:cubicBezTo>
                    <a:pt x="143351" y="19526"/>
                    <a:pt x="141923" y="21336"/>
                    <a:pt x="140589" y="23050"/>
                  </a:cubicBezTo>
                  <a:cubicBezTo>
                    <a:pt x="140494" y="23241"/>
                    <a:pt x="140303" y="23431"/>
                    <a:pt x="140208" y="23527"/>
                  </a:cubicBezTo>
                  <a:cubicBezTo>
                    <a:pt x="138875" y="25241"/>
                    <a:pt x="137541" y="26860"/>
                    <a:pt x="136208" y="28575"/>
                  </a:cubicBezTo>
                  <a:cubicBezTo>
                    <a:pt x="136017" y="28765"/>
                    <a:pt x="135827" y="29051"/>
                    <a:pt x="135636" y="29242"/>
                  </a:cubicBezTo>
                  <a:cubicBezTo>
                    <a:pt x="134302" y="30861"/>
                    <a:pt x="132969" y="32480"/>
                    <a:pt x="131636" y="34099"/>
                  </a:cubicBezTo>
                  <a:cubicBezTo>
                    <a:pt x="131445" y="34385"/>
                    <a:pt x="131159" y="34576"/>
                    <a:pt x="130969" y="34861"/>
                  </a:cubicBezTo>
                  <a:cubicBezTo>
                    <a:pt x="129635" y="36385"/>
                    <a:pt x="128397" y="38005"/>
                    <a:pt x="127063" y="39529"/>
                  </a:cubicBezTo>
                  <a:cubicBezTo>
                    <a:pt x="126778" y="39815"/>
                    <a:pt x="126587" y="40100"/>
                    <a:pt x="126302" y="40481"/>
                  </a:cubicBezTo>
                  <a:cubicBezTo>
                    <a:pt x="125063" y="42005"/>
                    <a:pt x="123730" y="43529"/>
                    <a:pt x="122492" y="44958"/>
                  </a:cubicBezTo>
                  <a:cubicBezTo>
                    <a:pt x="122206" y="45339"/>
                    <a:pt x="121920" y="45625"/>
                    <a:pt x="121634" y="46006"/>
                  </a:cubicBezTo>
                  <a:cubicBezTo>
                    <a:pt x="120396" y="47434"/>
                    <a:pt x="119158" y="48863"/>
                    <a:pt x="117824" y="50387"/>
                  </a:cubicBezTo>
                  <a:cubicBezTo>
                    <a:pt x="117538" y="50768"/>
                    <a:pt x="117158" y="51149"/>
                    <a:pt x="116872" y="51530"/>
                  </a:cubicBezTo>
                  <a:cubicBezTo>
                    <a:pt x="115633" y="52959"/>
                    <a:pt x="114395" y="54292"/>
                    <a:pt x="113157" y="55721"/>
                  </a:cubicBezTo>
                  <a:cubicBezTo>
                    <a:pt x="112776" y="56102"/>
                    <a:pt x="112395" y="56578"/>
                    <a:pt x="112109" y="56959"/>
                  </a:cubicBezTo>
                  <a:cubicBezTo>
                    <a:pt x="110871" y="58293"/>
                    <a:pt x="109728" y="59626"/>
                    <a:pt x="108490" y="60960"/>
                  </a:cubicBezTo>
                  <a:cubicBezTo>
                    <a:pt x="108109" y="61436"/>
                    <a:pt x="107728" y="61817"/>
                    <a:pt x="107252" y="62294"/>
                  </a:cubicBezTo>
                  <a:cubicBezTo>
                    <a:pt x="106108" y="63532"/>
                    <a:pt x="104870" y="64865"/>
                    <a:pt x="103727" y="66103"/>
                  </a:cubicBezTo>
                  <a:cubicBezTo>
                    <a:pt x="103251" y="66580"/>
                    <a:pt x="102870" y="67056"/>
                    <a:pt x="102394" y="67532"/>
                  </a:cubicBezTo>
                  <a:cubicBezTo>
                    <a:pt x="101251" y="68771"/>
                    <a:pt x="100108" y="70009"/>
                    <a:pt x="98869" y="71247"/>
                  </a:cubicBezTo>
                  <a:cubicBezTo>
                    <a:pt x="98393" y="71723"/>
                    <a:pt x="97917" y="72199"/>
                    <a:pt x="97441" y="72771"/>
                  </a:cubicBezTo>
                  <a:cubicBezTo>
                    <a:pt x="96298" y="73914"/>
                    <a:pt x="95155" y="75152"/>
                    <a:pt x="94012" y="76295"/>
                  </a:cubicBezTo>
                  <a:cubicBezTo>
                    <a:pt x="93536" y="76771"/>
                    <a:pt x="92964" y="77343"/>
                    <a:pt x="92488" y="77819"/>
                  </a:cubicBezTo>
                  <a:cubicBezTo>
                    <a:pt x="91345" y="78962"/>
                    <a:pt x="90202" y="80105"/>
                    <a:pt x="89154" y="81248"/>
                  </a:cubicBezTo>
                  <a:cubicBezTo>
                    <a:pt x="88583" y="81820"/>
                    <a:pt x="88106" y="82296"/>
                    <a:pt x="87535" y="82867"/>
                  </a:cubicBezTo>
                  <a:cubicBezTo>
                    <a:pt x="86392" y="83915"/>
                    <a:pt x="85344" y="85058"/>
                    <a:pt x="84201" y="86106"/>
                  </a:cubicBezTo>
                  <a:cubicBezTo>
                    <a:pt x="83629" y="86677"/>
                    <a:pt x="83058" y="87249"/>
                    <a:pt x="82486" y="87725"/>
                  </a:cubicBezTo>
                  <a:cubicBezTo>
                    <a:pt x="81439" y="88773"/>
                    <a:pt x="80296" y="89821"/>
                    <a:pt x="79248" y="90869"/>
                  </a:cubicBezTo>
                  <a:cubicBezTo>
                    <a:pt x="78677" y="91440"/>
                    <a:pt x="78010" y="92011"/>
                    <a:pt x="77438" y="92583"/>
                  </a:cubicBezTo>
                  <a:cubicBezTo>
                    <a:pt x="76390" y="93536"/>
                    <a:pt x="75343" y="94583"/>
                    <a:pt x="74200" y="95536"/>
                  </a:cubicBezTo>
                  <a:cubicBezTo>
                    <a:pt x="73533" y="96107"/>
                    <a:pt x="72961" y="96679"/>
                    <a:pt x="72295" y="97250"/>
                  </a:cubicBezTo>
                  <a:cubicBezTo>
                    <a:pt x="71247" y="98203"/>
                    <a:pt x="70199" y="99155"/>
                    <a:pt x="69152" y="100108"/>
                  </a:cubicBezTo>
                  <a:cubicBezTo>
                    <a:pt x="68485" y="100679"/>
                    <a:pt x="67818" y="101251"/>
                    <a:pt x="67151" y="101917"/>
                  </a:cubicBezTo>
                  <a:cubicBezTo>
                    <a:pt x="66104" y="102870"/>
                    <a:pt x="65056" y="103727"/>
                    <a:pt x="64008" y="104584"/>
                  </a:cubicBezTo>
                  <a:cubicBezTo>
                    <a:pt x="63341" y="105156"/>
                    <a:pt x="62579" y="105823"/>
                    <a:pt x="61913" y="106394"/>
                  </a:cubicBezTo>
                  <a:cubicBezTo>
                    <a:pt x="60865" y="107251"/>
                    <a:pt x="59912" y="108109"/>
                    <a:pt x="58865" y="108966"/>
                  </a:cubicBezTo>
                  <a:cubicBezTo>
                    <a:pt x="58102" y="109538"/>
                    <a:pt x="57436" y="110204"/>
                    <a:pt x="56674" y="110776"/>
                  </a:cubicBezTo>
                  <a:cubicBezTo>
                    <a:pt x="55721" y="111633"/>
                    <a:pt x="54673" y="112395"/>
                    <a:pt x="53721" y="113252"/>
                  </a:cubicBezTo>
                  <a:cubicBezTo>
                    <a:pt x="52959" y="113824"/>
                    <a:pt x="52197" y="114490"/>
                    <a:pt x="51435" y="115062"/>
                  </a:cubicBezTo>
                  <a:cubicBezTo>
                    <a:pt x="50483" y="115824"/>
                    <a:pt x="49435" y="116586"/>
                    <a:pt x="48482" y="117348"/>
                  </a:cubicBezTo>
                  <a:cubicBezTo>
                    <a:pt x="47720" y="117919"/>
                    <a:pt x="46863" y="118586"/>
                    <a:pt x="46101" y="119158"/>
                  </a:cubicBezTo>
                  <a:cubicBezTo>
                    <a:pt x="45148" y="119920"/>
                    <a:pt x="44196" y="120586"/>
                    <a:pt x="43244" y="121348"/>
                  </a:cubicBezTo>
                  <a:cubicBezTo>
                    <a:pt x="42386" y="122015"/>
                    <a:pt x="41624" y="122587"/>
                    <a:pt x="40767" y="123158"/>
                  </a:cubicBezTo>
                  <a:cubicBezTo>
                    <a:pt x="39815" y="123825"/>
                    <a:pt x="38862" y="124587"/>
                    <a:pt x="38005" y="125254"/>
                  </a:cubicBezTo>
                  <a:cubicBezTo>
                    <a:pt x="37148" y="125921"/>
                    <a:pt x="36290" y="126492"/>
                    <a:pt x="35433" y="127063"/>
                  </a:cubicBezTo>
                  <a:cubicBezTo>
                    <a:pt x="34481" y="127730"/>
                    <a:pt x="33623" y="128397"/>
                    <a:pt x="32671" y="128969"/>
                  </a:cubicBezTo>
                  <a:cubicBezTo>
                    <a:pt x="31813" y="129635"/>
                    <a:pt x="30861" y="130207"/>
                    <a:pt x="30004" y="130778"/>
                  </a:cubicBezTo>
                  <a:cubicBezTo>
                    <a:pt x="29146" y="131350"/>
                    <a:pt x="28194" y="132017"/>
                    <a:pt x="27337" y="132588"/>
                  </a:cubicBezTo>
                  <a:cubicBezTo>
                    <a:pt x="26384" y="133255"/>
                    <a:pt x="25432" y="133826"/>
                    <a:pt x="24479" y="134398"/>
                  </a:cubicBezTo>
                  <a:cubicBezTo>
                    <a:pt x="23622" y="134969"/>
                    <a:pt x="22765" y="135541"/>
                    <a:pt x="21908" y="136112"/>
                  </a:cubicBezTo>
                  <a:cubicBezTo>
                    <a:pt x="20955" y="136779"/>
                    <a:pt x="19907" y="137350"/>
                    <a:pt x="18955" y="137922"/>
                  </a:cubicBezTo>
                  <a:cubicBezTo>
                    <a:pt x="18098" y="138398"/>
                    <a:pt x="17335" y="138970"/>
                    <a:pt x="16478" y="139446"/>
                  </a:cubicBezTo>
                  <a:cubicBezTo>
                    <a:pt x="15431" y="140113"/>
                    <a:pt x="14383" y="140684"/>
                    <a:pt x="13335" y="141351"/>
                  </a:cubicBezTo>
                  <a:cubicBezTo>
                    <a:pt x="12573" y="141827"/>
                    <a:pt x="11811" y="142303"/>
                    <a:pt x="11049" y="142684"/>
                  </a:cubicBezTo>
                  <a:cubicBezTo>
                    <a:pt x="9811" y="143351"/>
                    <a:pt x="8668" y="144018"/>
                    <a:pt x="7429" y="144685"/>
                  </a:cubicBezTo>
                  <a:cubicBezTo>
                    <a:pt x="6763" y="145066"/>
                    <a:pt x="6191" y="145447"/>
                    <a:pt x="5525" y="145732"/>
                  </a:cubicBezTo>
                  <a:cubicBezTo>
                    <a:pt x="3715" y="146780"/>
                    <a:pt x="1810" y="147733"/>
                    <a:pt x="0" y="148685"/>
                  </a:cubicBezTo>
                  <a:cubicBezTo>
                    <a:pt x="381" y="150019"/>
                    <a:pt x="762" y="151447"/>
                    <a:pt x="1143" y="152781"/>
                  </a:cubicBezTo>
                  <a:cubicBezTo>
                    <a:pt x="4000" y="162973"/>
                    <a:pt x="7048" y="173165"/>
                    <a:pt x="10001" y="183356"/>
                  </a:cubicBezTo>
                  <a:cubicBezTo>
                    <a:pt x="11144" y="181070"/>
                    <a:pt x="12287" y="178879"/>
                    <a:pt x="13430" y="176689"/>
                  </a:cubicBezTo>
                  <a:cubicBezTo>
                    <a:pt x="21336" y="161925"/>
                    <a:pt x="31433" y="147923"/>
                    <a:pt x="43244" y="136112"/>
                  </a:cubicBezTo>
                  <a:cubicBezTo>
                    <a:pt x="50102" y="131159"/>
                    <a:pt x="57531" y="127063"/>
                    <a:pt x="65437" y="124587"/>
                  </a:cubicBezTo>
                  <a:cubicBezTo>
                    <a:pt x="99060" y="114109"/>
                    <a:pt x="133064" y="133636"/>
                    <a:pt x="151924" y="161258"/>
                  </a:cubicBezTo>
                  <a:cubicBezTo>
                    <a:pt x="153257" y="163163"/>
                    <a:pt x="154400" y="165068"/>
                    <a:pt x="155638" y="166973"/>
                  </a:cubicBezTo>
                  <a:cubicBezTo>
                    <a:pt x="164878" y="185738"/>
                    <a:pt x="171545" y="205930"/>
                    <a:pt x="177260" y="225838"/>
                  </a:cubicBezTo>
                  <a:cubicBezTo>
                    <a:pt x="180784" y="242411"/>
                    <a:pt x="182975" y="259271"/>
                    <a:pt x="185547" y="275749"/>
                  </a:cubicBezTo>
                  <a:cubicBezTo>
                    <a:pt x="188976" y="298418"/>
                    <a:pt x="190214" y="321850"/>
                    <a:pt x="195167" y="344234"/>
                  </a:cubicBezTo>
                  <a:cubicBezTo>
                    <a:pt x="199739" y="364998"/>
                    <a:pt x="212027" y="380429"/>
                    <a:pt x="228600" y="393192"/>
                  </a:cubicBezTo>
                  <a:cubicBezTo>
                    <a:pt x="235172" y="398335"/>
                    <a:pt x="241935" y="403193"/>
                    <a:pt x="248888" y="407860"/>
                  </a:cubicBezTo>
                  <a:cubicBezTo>
                    <a:pt x="249079" y="407956"/>
                    <a:pt x="249269" y="408051"/>
                    <a:pt x="249555" y="408146"/>
                  </a:cubicBezTo>
                  <a:cubicBezTo>
                    <a:pt x="251555" y="408908"/>
                    <a:pt x="253556" y="409670"/>
                    <a:pt x="255556" y="410432"/>
                  </a:cubicBezTo>
                  <a:cubicBezTo>
                    <a:pt x="255651" y="410527"/>
                    <a:pt x="255842" y="410527"/>
                    <a:pt x="255937" y="410623"/>
                  </a:cubicBezTo>
                  <a:cubicBezTo>
                    <a:pt x="258127" y="411480"/>
                    <a:pt x="260318" y="412242"/>
                    <a:pt x="262604" y="413099"/>
                  </a:cubicBezTo>
                  <a:cubicBezTo>
                    <a:pt x="262890" y="413195"/>
                    <a:pt x="263176" y="413290"/>
                    <a:pt x="263461" y="413385"/>
                  </a:cubicBezTo>
                  <a:cubicBezTo>
                    <a:pt x="265271" y="414052"/>
                    <a:pt x="267176" y="414718"/>
                    <a:pt x="268986" y="415385"/>
                  </a:cubicBezTo>
                  <a:cubicBezTo>
                    <a:pt x="269462" y="415576"/>
                    <a:pt x="270034" y="415766"/>
                    <a:pt x="270510" y="415957"/>
                  </a:cubicBezTo>
                  <a:cubicBezTo>
                    <a:pt x="272606" y="416719"/>
                    <a:pt x="274701" y="417481"/>
                    <a:pt x="276892" y="418147"/>
                  </a:cubicBezTo>
                  <a:cubicBezTo>
                    <a:pt x="276892" y="418147"/>
                    <a:pt x="276892" y="418147"/>
                    <a:pt x="276892" y="418147"/>
                  </a:cubicBezTo>
                  <a:cubicBezTo>
                    <a:pt x="264605" y="410718"/>
                    <a:pt x="252031" y="404050"/>
                    <a:pt x="239077" y="397764"/>
                  </a:cubicBezTo>
                  <a:cubicBezTo>
                    <a:pt x="233744" y="384620"/>
                    <a:pt x="228790" y="371284"/>
                    <a:pt x="224695" y="357759"/>
                  </a:cubicBezTo>
                  <a:cubicBezTo>
                    <a:pt x="215932" y="328898"/>
                    <a:pt x="209264" y="299561"/>
                    <a:pt x="204216" y="269843"/>
                  </a:cubicBezTo>
                  <a:cubicBezTo>
                    <a:pt x="193072" y="204597"/>
                    <a:pt x="185547" y="138874"/>
                    <a:pt x="174403" y="73628"/>
                  </a:cubicBezTo>
                  <a:cubicBezTo>
                    <a:pt x="170212" y="49054"/>
                    <a:pt x="165830" y="24479"/>
                    <a:pt x="161258" y="0"/>
                  </a:cubicBezTo>
                  <a:cubicBezTo>
                    <a:pt x="160211" y="95"/>
                    <a:pt x="159163" y="190"/>
                    <a:pt x="158115" y="381"/>
                  </a:cubicBezTo>
                  <a:cubicBezTo>
                    <a:pt x="156496" y="2381"/>
                    <a:pt x="155067" y="4286"/>
                    <a:pt x="153638" y="6191"/>
                  </a:cubicBezTo>
                  <a:close/>
                </a:path>
              </a:pathLst>
            </a:custGeom>
            <a:solidFill>
              <a:srgbClr val="DD765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53" name="Freeform: Shape 1252">
              <a:extLst>
                <a:ext uri="{FF2B5EF4-FFF2-40B4-BE49-F238E27FC236}">
                  <a16:creationId xmlns:a16="http://schemas.microsoft.com/office/drawing/2014/main" id="{0777D013-A4C8-4D3D-9772-62DF2CF6A51A}"/>
                </a:ext>
              </a:extLst>
            </p:cNvPr>
            <p:cNvSpPr/>
            <p:nvPr/>
          </p:nvSpPr>
          <p:spPr>
            <a:xfrm>
              <a:off x="6059042" y="3431329"/>
              <a:ext cx="238886" cy="286182"/>
            </a:xfrm>
            <a:custGeom>
              <a:avLst/>
              <a:gdLst>
                <a:gd name="connsiteX0" fmla="*/ 28099 w 238886"/>
                <a:gd name="connsiteY0" fmla="*/ 161595 h 286182"/>
                <a:gd name="connsiteX1" fmla="*/ 27051 w 238886"/>
                <a:gd name="connsiteY1" fmla="*/ 136735 h 286182"/>
                <a:gd name="connsiteX2" fmla="*/ 29242 w 238886"/>
                <a:gd name="connsiteY2" fmla="*/ 114828 h 286182"/>
                <a:gd name="connsiteX3" fmla="*/ 30480 w 238886"/>
                <a:gd name="connsiteY3" fmla="*/ 108636 h 286182"/>
                <a:gd name="connsiteX4" fmla="*/ 32004 w 238886"/>
                <a:gd name="connsiteY4" fmla="*/ 102540 h 286182"/>
                <a:gd name="connsiteX5" fmla="*/ 34766 w 238886"/>
                <a:gd name="connsiteY5" fmla="*/ 93587 h 286182"/>
                <a:gd name="connsiteX6" fmla="*/ 38290 w 238886"/>
                <a:gd name="connsiteY6" fmla="*/ 84919 h 286182"/>
                <a:gd name="connsiteX7" fmla="*/ 39624 w 238886"/>
                <a:gd name="connsiteY7" fmla="*/ 82062 h 286182"/>
                <a:gd name="connsiteX8" fmla="*/ 44101 w 238886"/>
                <a:gd name="connsiteY8" fmla="*/ 73775 h 286182"/>
                <a:gd name="connsiteX9" fmla="*/ 49340 w 238886"/>
                <a:gd name="connsiteY9" fmla="*/ 65964 h 286182"/>
                <a:gd name="connsiteX10" fmla="*/ 52578 w 238886"/>
                <a:gd name="connsiteY10" fmla="*/ 61869 h 286182"/>
                <a:gd name="connsiteX11" fmla="*/ 54483 w 238886"/>
                <a:gd name="connsiteY11" fmla="*/ 59773 h 286182"/>
                <a:gd name="connsiteX12" fmla="*/ 65246 w 238886"/>
                <a:gd name="connsiteY12" fmla="*/ 51296 h 286182"/>
                <a:gd name="connsiteX13" fmla="*/ 81058 w 238886"/>
                <a:gd name="connsiteY13" fmla="*/ 53010 h 286182"/>
                <a:gd name="connsiteX14" fmla="*/ 82010 w 238886"/>
                <a:gd name="connsiteY14" fmla="*/ 53487 h 286182"/>
                <a:gd name="connsiteX15" fmla="*/ 99346 w 238886"/>
                <a:gd name="connsiteY15" fmla="*/ 70060 h 286182"/>
                <a:gd name="connsiteX16" fmla="*/ 103442 w 238886"/>
                <a:gd name="connsiteY16" fmla="*/ 77109 h 286182"/>
                <a:gd name="connsiteX17" fmla="*/ 107728 w 238886"/>
                <a:gd name="connsiteY17" fmla="*/ 86919 h 286182"/>
                <a:gd name="connsiteX18" fmla="*/ 112300 w 238886"/>
                <a:gd name="connsiteY18" fmla="*/ 100826 h 286182"/>
                <a:gd name="connsiteX19" fmla="*/ 119444 w 238886"/>
                <a:gd name="connsiteY19" fmla="*/ 129115 h 286182"/>
                <a:gd name="connsiteX20" fmla="*/ 122492 w 238886"/>
                <a:gd name="connsiteY20" fmla="*/ 143403 h 286182"/>
                <a:gd name="connsiteX21" fmla="*/ 125444 w 238886"/>
                <a:gd name="connsiteY21" fmla="*/ 157690 h 286182"/>
                <a:gd name="connsiteX22" fmla="*/ 136112 w 238886"/>
                <a:gd name="connsiteY22" fmla="*/ 200076 h 286182"/>
                <a:gd name="connsiteX23" fmla="*/ 139541 w 238886"/>
                <a:gd name="connsiteY23" fmla="*/ 209887 h 286182"/>
                <a:gd name="connsiteX24" fmla="*/ 146875 w 238886"/>
                <a:gd name="connsiteY24" fmla="*/ 225794 h 286182"/>
                <a:gd name="connsiteX25" fmla="*/ 150495 w 238886"/>
                <a:gd name="connsiteY25" fmla="*/ 231795 h 286182"/>
                <a:gd name="connsiteX26" fmla="*/ 156781 w 238886"/>
                <a:gd name="connsiteY26" fmla="*/ 240177 h 286182"/>
                <a:gd name="connsiteX27" fmla="*/ 161544 w 238886"/>
                <a:gd name="connsiteY27" fmla="*/ 245225 h 286182"/>
                <a:gd name="connsiteX28" fmla="*/ 164116 w 238886"/>
                <a:gd name="connsiteY28" fmla="*/ 247606 h 286182"/>
                <a:gd name="connsiteX29" fmla="*/ 194119 w 238886"/>
                <a:gd name="connsiteY29" fmla="*/ 266180 h 286182"/>
                <a:gd name="connsiteX30" fmla="*/ 197453 w 238886"/>
                <a:gd name="connsiteY30" fmla="*/ 267990 h 286182"/>
                <a:gd name="connsiteX31" fmla="*/ 197644 w 238886"/>
                <a:gd name="connsiteY31" fmla="*/ 268085 h 286182"/>
                <a:gd name="connsiteX32" fmla="*/ 200977 w 238886"/>
                <a:gd name="connsiteY32" fmla="*/ 269800 h 286182"/>
                <a:gd name="connsiteX33" fmla="*/ 201454 w 238886"/>
                <a:gd name="connsiteY33" fmla="*/ 270085 h 286182"/>
                <a:gd name="connsiteX34" fmla="*/ 204788 w 238886"/>
                <a:gd name="connsiteY34" fmla="*/ 271800 h 286182"/>
                <a:gd name="connsiteX35" fmla="*/ 205454 w 238886"/>
                <a:gd name="connsiteY35" fmla="*/ 272085 h 286182"/>
                <a:gd name="connsiteX36" fmla="*/ 208883 w 238886"/>
                <a:gd name="connsiteY36" fmla="*/ 273705 h 286182"/>
                <a:gd name="connsiteX37" fmla="*/ 209645 w 238886"/>
                <a:gd name="connsiteY37" fmla="*/ 274086 h 286182"/>
                <a:gd name="connsiteX38" fmla="*/ 213265 w 238886"/>
                <a:gd name="connsiteY38" fmla="*/ 275705 h 286182"/>
                <a:gd name="connsiteX39" fmla="*/ 213931 w 238886"/>
                <a:gd name="connsiteY39" fmla="*/ 275991 h 286182"/>
                <a:gd name="connsiteX40" fmla="*/ 217361 w 238886"/>
                <a:gd name="connsiteY40" fmla="*/ 277515 h 286182"/>
                <a:gd name="connsiteX41" fmla="*/ 218218 w 238886"/>
                <a:gd name="connsiteY41" fmla="*/ 277896 h 286182"/>
                <a:gd name="connsiteX42" fmla="*/ 221742 w 238886"/>
                <a:gd name="connsiteY42" fmla="*/ 279420 h 286182"/>
                <a:gd name="connsiteX43" fmla="*/ 222885 w 238886"/>
                <a:gd name="connsiteY43" fmla="*/ 279896 h 286182"/>
                <a:gd name="connsiteX44" fmla="*/ 226409 w 238886"/>
                <a:gd name="connsiteY44" fmla="*/ 281325 h 286182"/>
                <a:gd name="connsiteX45" fmla="*/ 227743 w 238886"/>
                <a:gd name="connsiteY45" fmla="*/ 281896 h 286182"/>
                <a:gd name="connsiteX46" fmla="*/ 231267 w 238886"/>
                <a:gd name="connsiteY46" fmla="*/ 283325 h 286182"/>
                <a:gd name="connsiteX47" fmla="*/ 232791 w 238886"/>
                <a:gd name="connsiteY47" fmla="*/ 283896 h 286182"/>
                <a:gd name="connsiteX48" fmla="*/ 236315 w 238886"/>
                <a:gd name="connsiteY48" fmla="*/ 285230 h 286182"/>
                <a:gd name="connsiteX49" fmla="*/ 237839 w 238886"/>
                <a:gd name="connsiteY49" fmla="*/ 285801 h 286182"/>
                <a:gd name="connsiteX50" fmla="*/ 238887 w 238886"/>
                <a:gd name="connsiteY50" fmla="*/ 286182 h 286182"/>
                <a:gd name="connsiteX51" fmla="*/ 218599 w 238886"/>
                <a:gd name="connsiteY51" fmla="*/ 271514 h 286182"/>
                <a:gd name="connsiteX52" fmla="*/ 185166 w 238886"/>
                <a:gd name="connsiteY52" fmla="*/ 222555 h 286182"/>
                <a:gd name="connsiteX53" fmla="*/ 175546 w 238886"/>
                <a:gd name="connsiteY53" fmla="*/ 154071 h 286182"/>
                <a:gd name="connsiteX54" fmla="*/ 167259 w 238886"/>
                <a:gd name="connsiteY54" fmla="*/ 104160 h 286182"/>
                <a:gd name="connsiteX55" fmla="*/ 145637 w 238886"/>
                <a:gd name="connsiteY55" fmla="*/ 45295 h 286182"/>
                <a:gd name="connsiteX56" fmla="*/ 141922 w 238886"/>
                <a:gd name="connsiteY56" fmla="*/ 39580 h 286182"/>
                <a:gd name="connsiteX57" fmla="*/ 55435 w 238886"/>
                <a:gd name="connsiteY57" fmla="*/ 2909 h 286182"/>
                <a:gd name="connsiteX58" fmla="*/ 33242 w 238886"/>
                <a:gd name="connsiteY58" fmla="*/ 14434 h 286182"/>
                <a:gd name="connsiteX59" fmla="*/ 3429 w 238886"/>
                <a:gd name="connsiteY59" fmla="*/ 55011 h 286182"/>
                <a:gd name="connsiteX60" fmla="*/ 0 w 238886"/>
                <a:gd name="connsiteY60" fmla="*/ 61678 h 286182"/>
                <a:gd name="connsiteX61" fmla="*/ 15240 w 238886"/>
                <a:gd name="connsiteY61" fmla="*/ 113970 h 286182"/>
                <a:gd name="connsiteX62" fmla="*/ 28099 w 238886"/>
                <a:gd name="connsiteY62" fmla="*/ 161595 h 286182"/>
                <a:gd name="connsiteX63" fmla="*/ 177451 w 238886"/>
                <a:gd name="connsiteY63" fmla="*/ 253893 h 286182"/>
                <a:gd name="connsiteX64" fmla="*/ 177736 w 238886"/>
                <a:gd name="connsiteY64" fmla="*/ 254178 h 286182"/>
                <a:gd name="connsiteX65" fmla="*/ 177451 w 238886"/>
                <a:gd name="connsiteY65" fmla="*/ 253893 h 286182"/>
                <a:gd name="connsiteX66" fmla="*/ 191167 w 238886"/>
                <a:gd name="connsiteY66" fmla="*/ 263989 h 286182"/>
                <a:gd name="connsiteX67" fmla="*/ 191548 w 238886"/>
                <a:gd name="connsiteY67" fmla="*/ 264180 h 286182"/>
                <a:gd name="connsiteX68" fmla="*/ 191167 w 238886"/>
                <a:gd name="connsiteY68" fmla="*/ 263989 h 286182"/>
                <a:gd name="connsiteX69" fmla="*/ 179261 w 238886"/>
                <a:gd name="connsiteY69" fmla="*/ 255607 h 286182"/>
                <a:gd name="connsiteX70" fmla="*/ 179546 w 238886"/>
                <a:gd name="connsiteY70" fmla="*/ 255798 h 286182"/>
                <a:gd name="connsiteX71" fmla="*/ 179261 w 238886"/>
                <a:gd name="connsiteY71" fmla="*/ 255607 h 286182"/>
                <a:gd name="connsiteX72" fmla="*/ 181165 w 238886"/>
                <a:gd name="connsiteY72" fmla="*/ 257226 h 286182"/>
                <a:gd name="connsiteX73" fmla="*/ 181261 w 238886"/>
                <a:gd name="connsiteY73" fmla="*/ 257322 h 286182"/>
                <a:gd name="connsiteX74" fmla="*/ 181165 w 238886"/>
                <a:gd name="connsiteY74" fmla="*/ 257226 h 286182"/>
                <a:gd name="connsiteX75" fmla="*/ 183356 w 238886"/>
                <a:gd name="connsiteY75" fmla="*/ 258846 h 286182"/>
                <a:gd name="connsiteX76" fmla="*/ 183737 w 238886"/>
                <a:gd name="connsiteY76" fmla="*/ 259131 h 286182"/>
                <a:gd name="connsiteX77" fmla="*/ 183356 w 238886"/>
                <a:gd name="connsiteY77" fmla="*/ 258846 h 286182"/>
                <a:gd name="connsiteX78" fmla="*/ 185833 w 238886"/>
                <a:gd name="connsiteY78" fmla="*/ 260655 h 286182"/>
                <a:gd name="connsiteX79" fmla="*/ 186023 w 238886"/>
                <a:gd name="connsiteY79" fmla="*/ 260751 h 286182"/>
                <a:gd name="connsiteX80" fmla="*/ 185833 w 238886"/>
                <a:gd name="connsiteY80" fmla="*/ 260655 h 286182"/>
                <a:gd name="connsiteX81" fmla="*/ 188309 w 238886"/>
                <a:gd name="connsiteY81" fmla="*/ 262275 h 286182"/>
                <a:gd name="connsiteX82" fmla="*/ 188595 w 238886"/>
                <a:gd name="connsiteY82" fmla="*/ 262465 h 286182"/>
                <a:gd name="connsiteX83" fmla="*/ 188309 w 238886"/>
                <a:gd name="connsiteY83" fmla="*/ 262275 h 286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</a:cxnLst>
              <a:rect l="l" t="t" r="r" b="b"/>
              <a:pathLst>
                <a:path w="238886" h="286182">
                  <a:moveTo>
                    <a:pt x="28099" y="161595"/>
                  </a:moveTo>
                  <a:cubicBezTo>
                    <a:pt x="27146" y="153499"/>
                    <a:pt x="26765" y="145117"/>
                    <a:pt x="27051" y="136735"/>
                  </a:cubicBezTo>
                  <a:cubicBezTo>
                    <a:pt x="27242" y="129401"/>
                    <a:pt x="28003" y="122067"/>
                    <a:pt x="29242" y="114828"/>
                  </a:cubicBezTo>
                  <a:cubicBezTo>
                    <a:pt x="29623" y="112732"/>
                    <a:pt x="30004" y="110732"/>
                    <a:pt x="30480" y="108636"/>
                  </a:cubicBezTo>
                  <a:cubicBezTo>
                    <a:pt x="30956" y="106541"/>
                    <a:pt x="31432" y="104541"/>
                    <a:pt x="32004" y="102540"/>
                  </a:cubicBezTo>
                  <a:cubicBezTo>
                    <a:pt x="32861" y="99492"/>
                    <a:pt x="33719" y="96540"/>
                    <a:pt x="34766" y="93587"/>
                  </a:cubicBezTo>
                  <a:cubicBezTo>
                    <a:pt x="35814" y="90634"/>
                    <a:pt x="36957" y="87681"/>
                    <a:pt x="38290" y="84919"/>
                  </a:cubicBezTo>
                  <a:cubicBezTo>
                    <a:pt x="38767" y="83967"/>
                    <a:pt x="39148" y="83014"/>
                    <a:pt x="39624" y="82062"/>
                  </a:cubicBezTo>
                  <a:cubicBezTo>
                    <a:pt x="40957" y="79204"/>
                    <a:pt x="42481" y="76537"/>
                    <a:pt x="44101" y="73775"/>
                  </a:cubicBezTo>
                  <a:cubicBezTo>
                    <a:pt x="45720" y="71108"/>
                    <a:pt x="47434" y="68441"/>
                    <a:pt x="49340" y="65964"/>
                  </a:cubicBezTo>
                  <a:cubicBezTo>
                    <a:pt x="50292" y="64631"/>
                    <a:pt x="51435" y="63297"/>
                    <a:pt x="52578" y="61869"/>
                  </a:cubicBezTo>
                  <a:cubicBezTo>
                    <a:pt x="53149" y="61202"/>
                    <a:pt x="53816" y="60440"/>
                    <a:pt x="54483" y="59773"/>
                  </a:cubicBezTo>
                  <a:cubicBezTo>
                    <a:pt x="57721" y="56344"/>
                    <a:pt x="61436" y="53106"/>
                    <a:pt x="65246" y="51296"/>
                  </a:cubicBezTo>
                  <a:cubicBezTo>
                    <a:pt x="70390" y="48915"/>
                    <a:pt x="76200" y="50534"/>
                    <a:pt x="81058" y="53010"/>
                  </a:cubicBezTo>
                  <a:cubicBezTo>
                    <a:pt x="81344" y="53201"/>
                    <a:pt x="81724" y="53391"/>
                    <a:pt x="82010" y="53487"/>
                  </a:cubicBezTo>
                  <a:cubicBezTo>
                    <a:pt x="89154" y="57297"/>
                    <a:pt x="94869" y="63297"/>
                    <a:pt x="99346" y="70060"/>
                  </a:cubicBezTo>
                  <a:cubicBezTo>
                    <a:pt x="100870" y="72346"/>
                    <a:pt x="102203" y="74727"/>
                    <a:pt x="103442" y="77109"/>
                  </a:cubicBezTo>
                  <a:cubicBezTo>
                    <a:pt x="105061" y="80347"/>
                    <a:pt x="106490" y="83681"/>
                    <a:pt x="107728" y="86919"/>
                  </a:cubicBezTo>
                  <a:cubicBezTo>
                    <a:pt x="109442" y="91491"/>
                    <a:pt x="110966" y="96159"/>
                    <a:pt x="112300" y="100826"/>
                  </a:cubicBezTo>
                  <a:cubicBezTo>
                    <a:pt x="115062" y="110160"/>
                    <a:pt x="117348" y="119590"/>
                    <a:pt x="119444" y="129115"/>
                  </a:cubicBezTo>
                  <a:cubicBezTo>
                    <a:pt x="120491" y="133878"/>
                    <a:pt x="121444" y="138640"/>
                    <a:pt x="122492" y="143403"/>
                  </a:cubicBezTo>
                  <a:cubicBezTo>
                    <a:pt x="123444" y="148165"/>
                    <a:pt x="124396" y="152928"/>
                    <a:pt x="125444" y="157690"/>
                  </a:cubicBezTo>
                  <a:cubicBezTo>
                    <a:pt x="128397" y="171978"/>
                    <a:pt x="131636" y="186170"/>
                    <a:pt x="136112" y="200076"/>
                  </a:cubicBezTo>
                  <a:cubicBezTo>
                    <a:pt x="137160" y="203315"/>
                    <a:pt x="138303" y="206649"/>
                    <a:pt x="139541" y="209887"/>
                  </a:cubicBezTo>
                  <a:cubicBezTo>
                    <a:pt x="141637" y="215316"/>
                    <a:pt x="144113" y="220650"/>
                    <a:pt x="146875" y="225794"/>
                  </a:cubicBezTo>
                  <a:cubicBezTo>
                    <a:pt x="148019" y="227794"/>
                    <a:pt x="149257" y="229794"/>
                    <a:pt x="150495" y="231795"/>
                  </a:cubicBezTo>
                  <a:cubicBezTo>
                    <a:pt x="152400" y="234747"/>
                    <a:pt x="154495" y="237510"/>
                    <a:pt x="156781" y="240177"/>
                  </a:cubicBezTo>
                  <a:cubicBezTo>
                    <a:pt x="158305" y="241891"/>
                    <a:pt x="159925" y="243606"/>
                    <a:pt x="161544" y="245225"/>
                  </a:cubicBezTo>
                  <a:cubicBezTo>
                    <a:pt x="162401" y="245987"/>
                    <a:pt x="163259" y="246844"/>
                    <a:pt x="164116" y="247606"/>
                  </a:cubicBezTo>
                  <a:cubicBezTo>
                    <a:pt x="173069" y="255321"/>
                    <a:pt x="183451" y="261132"/>
                    <a:pt x="194119" y="266180"/>
                  </a:cubicBezTo>
                  <a:cubicBezTo>
                    <a:pt x="195167" y="266751"/>
                    <a:pt x="196310" y="267418"/>
                    <a:pt x="197453" y="267990"/>
                  </a:cubicBezTo>
                  <a:cubicBezTo>
                    <a:pt x="197548" y="267990"/>
                    <a:pt x="197644" y="268085"/>
                    <a:pt x="197644" y="268085"/>
                  </a:cubicBezTo>
                  <a:cubicBezTo>
                    <a:pt x="198692" y="268656"/>
                    <a:pt x="199834" y="269228"/>
                    <a:pt x="200977" y="269800"/>
                  </a:cubicBezTo>
                  <a:cubicBezTo>
                    <a:pt x="201168" y="269895"/>
                    <a:pt x="201359" y="269990"/>
                    <a:pt x="201454" y="270085"/>
                  </a:cubicBezTo>
                  <a:cubicBezTo>
                    <a:pt x="202597" y="270657"/>
                    <a:pt x="203644" y="271228"/>
                    <a:pt x="204788" y="271800"/>
                  </a:cubicBezTo>
                  <a:cubicBezTo>
                    <a:pt x="204978" y="271895"/>
                    <a:pt x="205264" y="271990"/>
                    <a:pt x="205454" y="272085"/>
                  </a:cubicBezTo>
                  <a:cubicBezTo>
                    <a:pt x="206597" y="272657"/>
                    <a:pt x="207740" y="273228"/>
                    <a:pt x="208883" y="273705"/>
                  </a:cubicBezTo>
                  <a:cubicBezTo>
                    <a:pt x="209169" y="273800"/>
                    <a:pt x="209359" y="273895"/>
                    <a:pt x="209645" y="274086"/>
                  </a:cubicBezTo>
                  <a:cubicBezTo>
                    <a:pt x="210788" y="274657"/>
                    <a:pt x="212026" y="275229"/>
                    <a:pt x="213265" y="275705"/>
                  </a:cubicBezTo>
                  <a:cubicBezTo>
                    <a:pt x="213455" y="275800"/>
                    <a:pt x="213741" y="275895"/>
                    <a:pt x="213931" y="275991"/>
                  </a:cubicBezTo>
                  <a:cubicBezTo>
                    <a:pt x="215074" y="276467"/>
                    <a:pt x="216217" y="277038"/>
                    <a:pt x="217361" y="277515"/>
                  </a:cubicBezTo>
                  <a:cubicBezTo>
                    <a:pt x="217646" y="277610"/>
                    <a:pt x="217932" y="277800"/>
                    <a:pt x="218218" y="277896"/>
                  </a:cubicBezTo>
                  <a:cubicBezTo>
                    <a:pt x="219361" y="278372"/>
                    <a:pt x="220504" y="278943"/>
                    <a:pt x="221742" y="279420"/>
                  </a:cubicBezTo>
                  <a:cubicBezTo>
                    <a:pt x="222123" y="279610"/>
                    <a:pt x="222504" y="279705"/>
                    <a:pt x="222885" y="279896"/>
                  </a:cubicBezTo>
                  <a:cubicBezTo>
                    <a:pt x="224028" y="280372"/>
                    <a:pt x="225266" y="280848"/>
                    <a:pt x="226409" y="281325"/>
                  </a:cubicBezTo>
                  <a:cubicBezTo>
                    <a:pt x="226886" y="281515"/>
                    <a:pt x="227267" y="281706"/>
                    <a:pt x="227743" y="281896"/>
                  </a:cubicBezTo>
                  <a:cubicBezTo>
                    <a:pt x="228886" y="282372"/>
                    <a:pt x="230029" y="282849"/>
                    <a:pt x="231267" y="283325"/>
                  </a:cubicBezTo>
                  <a:cubicBezTo>
                    <a:pt x="231743" y="283515"/>
                    <a:pt x="232219" y="283706"/>
                    <a:pt x="232791" y="283896"/>
                  </a:cubicBezTo>
                  <a:cubicBezTo>
                    <a:pt x="233934" y="284373"/>
                    <a:pt x="235077" y="284849"/>
                    <a:pt x="236315" y="285230"/>
                  </a:cubicBezTo>
                  <a:cubicBezTo>
                    <a:pt x="236792" y="285420"/>
                    <a:pt x="237363" y="285611"/>
                    <a:pt x="237839" y="285801"/>
                  </a:cubicBezTo>
                  <a:cubicBezTo>
                    <a:pt x="238220" y="285897"/>
                    <a:pt x="238601" y="286087"/>
                    <a:pt x="238887" y="286182"/>
                  </a:cubicBezTo>
                  <a:cubicBezTo>
                    <a:pt x="231934" y="281515"/>
                    <a:pt x="225171" y="276657"/>
                    <a:pt x="218599" y="271514"/>
                  </a:cubicBezTo>
                  <a:cubicBezTo>
                    <a:pt x="202120" y="258655"/>
                    <a:pt x="189833" y="243320"/>
                    <a:pt x="185166" y="222555"/>
                  </a:cubicBezTo>
                  <a:cubicBezTo>
                    <a:pt x="180213" y="200172"/>
                    <a:pt x="178975" y="176740"/>
                    <a:pt x="175546" y="154071"/>
                  </a:cubicBezTo>
                  <a:cubicBezTo>
                    <a:pt x="173069" y="137592"/>
                    <a:pt x="170783" y="120733"/>
                    <a:pt x="167259" y="104160"/>
                  </a:cubicBezTo>
                  <a:cubicBezTo>
                    <a:pt x="161639" y="84252"/>
                    <a:pt x="154876" y="64059"/>
                    <a:pt x="145637" y="45295"/>
                  </a:cubicBezTo>
                  <a:cubicBezTo>
                    <a:pt x="144494" y="43390"/>
                    <a:pt x="143256" y="41390"/>
                    <a:pt x="141922" y="39580"/>
                  </a:cubicBezTo>
                  <a:cubicBezTo>
                    <a:pt x="122968" y="11958"/>
                    <a:pt x="89059" y="-7664"/>
                    <a:pt x="55435" y="2909"/>
                  </a:cubicBezTo>
                  <a:cubicBezTo>
                    <a:pt x="47530" y="5385"/>
                    <a:pt x="40100" y="9481"/>
                    <a:pt x="33242" y="14434"/>
                  </a:cubicBezTo>
                  <a:cubicBezTo>
                    <a:pt x="21431" y="26340"/>
                    <a:pt x="11335" y="40247"/>
                    <a:pt x="3429" y="55011"/>
                  </a:cubicBezTo>
                  <a:cubicBezTo>
                    <a:pt x="2286" y="57201"/>
                    <a:pt x="1143" y="59392"/>
                    <a:pt x="0" y="61678"/>
                  </a:cubicBezTo>
                  <a:cubicBezTo>
                    <a:pt x="5144" y="79109"/>
                    <a:pt x="10287" y="96540"/>
                    <a:pt x="15240" y="113970"/>
                  </a:cubicBezTo>
                  <a:cubicBezTo>
                    <a:pt x="20002" y="129591"/>
                    <a:pt x="24098" y="145593"/>
                    <a:pt x="28099" y="161595"/>
                  </a:cubicBezTo>
                  <a:close/>
                  <a:moveTo>
                    <a:pt x="177451" y="253893"/>
                  </a:moveTo>
                  <a:cubicBezTo>
                    <a:pt x="177546" y="253988"/>
                    <a:pt x="177641" y="254083"/>
                    <a:pt x="177736" y="254178"/>
                  </a:cubicBezTo>
                  <a:cubicBezTo>
                    <a:pt x="177641" y="254083"/>
                    <a:pt x="177546" y="253988"/>
                    <a:pt x="177451" y="253893"/>
                  </a:cubicBezTo>
                  <a:close/>
                  <a:moveTo>
                    <a:pt x="191167" y="263989"/>
                  </a:moveTo>
                  <a:cubicBezTo>
                    <a:pt x="191262" y="264084"/>
                    <a:pt x="191452" y="264180"/>
                    <a:pt x="191548" y="264180"/>
                  </a:cubicBezTo>
                  <a:cubicBezTo>
                    <a:pt x="191357" y="264180"/>
                    <a:pt x="191262" y="264084"/>
                    <a:pt x="191167" y="263989"/>
                  </a:cubicBezTo>
                  <a:close/>
                  <a:moveTo>
                    <a:pt x="179261" y="255607"/>
                  </a:moveTo>
                  <a:cubicBezTo>
                    <a:pt x="179356" y="255702"/>
                    <a:pt x="179451" y="255798"/>
                    <a:pt x="179546" y="255798"/>
                  </a:cubicBezTo>
                  <a:cubicBezTo>
                    <a:pt x="179451" y="255798"/>
                    <a:pt x="179356" y="255702"/>
                    <a:pt x="179261" y="255607"/>
                  </a:cubicBezTo>
                  <a:close/>
                  <a:moveTo>
                    <a:pt x="181165" y="257226"/>
                  </a:moveTo>
                  <a:cubicBezTo>
                    <a:pt x="181261" y="257226"/>
                    <a:pt x="181261" y="257322"/>
                    <a:pt x="181261" y="257322"/>
                  </a:cubicBezTo>
                  <a:cubicBezTo>
                    <a:pt x="181261" y="257322"/>
                    <a:pt x="181261" y="257322"/>
                    <a:pt x="181165" y="257226"/>
                  </a:cubicBezTo>
                  <a:close/>
                  <a:moveTo>
                    <a:pt x="183356" y="258846"/>
                  </a:moveTo>
                  <a:cubicBezTo>
                    <a:pt x="183451" y="258941"/>
                    <a:pt x="183547" y="259036"/>
                    <a:pt x="183737" y="259131"/>
                  </a:cubicBezTo>
                  <a:cubicBezTo>
                    <a:pt x="183547" y="259036"/>
                    <a:pt x="183451" y="258941"/>
                    <a:pt x="183356" y="258846"/>
                  </a:cubicBezTo>
                  <a:close/>
                  <a:moveTo>
                    <a:pt x="185833" y="260655"/>
                  </a:moveTo>
                  <a:cubicBezTo>
                    <a:pt x="185928" y="260655"/>
                    <a:pt x="185928" y="260751"/>
                    <a:pt x="186023" y="260751"/>
                  </a:cubicBezTo>
                  <a:cubicBezTo>
                    <a:pt x="185928" y="260751"/>
                    <a:pt x="185928" y="260751"/>
                    <a:pt x="185833" y="260655"/>
                  </a:cubicBezTo>
                  <a:close/>
                  <a:moveTo>
                    <a:pt x="188309" y="262275"/>
                  </a:moveTo>
                  <a:cubicBezTo>
                    <a:pt x="188404" y="262370"/>
                    <a:pt x="188500" y="262370"/>
                    <a:pt x="188595" y="262465"/>
                  </a:cubicBezTo>
                  <a:cubicBezTo>
                    <a:pt x="188500" y="262370"/>
                    <a:pt x="188404" y="262370"/>
                    <a:pt x="188309" y="262275"/>
                  </a:cubicBezTo>
                  <a:close/>
                </a:path>
              </a:pathLst>
            </a:custGeom>
            <a:solidFill>
              <a:srgbClr val="E584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54" name="Freeform: Shape 1253">
              <a:extLst>
                <a:ext uri="{FF2B5EF4-FFF2-40B4-BE49-F238E27FC236}">
                  <a16:creationId xmlns:a16="http://schemas.microsoft.com/office/drawing/2014/main" id="{107FBAC0-4847-4D08-B690-6446149E8459}"/>
                </a:ext>
              </a:extLst>
            </p:cNvPr>
            <p:cNvSpPr/>
            <p:nvPr/>
          </p:nvSpPr>
          <p:spPr>
            <a:xfrm>
              <a:off x="5836711" y="3902163"/>
              <a:ext cx="744566" cy="314405"/>
            </a:xfrm>
            <a:custGeom>
              <a:avLst/>
              <a:gdLst>
                <a:gd name="connsiteX0" fmla="*/ 58025 w 744566"/>
                <a:gd name="connsiteY0" fmla="*/ 119290 h 314405"/>
                <a:gd name="connsiteX1" fmla="*/ 212616 w 744566"/>
                <a:gd name="connsiteY1" fmla="*/ 192538 h 314405"/>
                <a:gd name="connsiteX2" fmla="*/ 581900 w 744566"/>
                <a:gd name="connsiteY2" fmla="*/ 290931 h 314405"/>
                <a:gd name="connsiteX3" fmla="*/ 676007 w 744566"/>
                <a:gd name="connsiteY3" fmla="*/ 311410 h 314405"/>
                <a:gd name="connsiteX4" fmla="*/ 721441 w 744566"/>
                <a:gd name="connsiteY4" fmla="*/ 310172 h 314405"/>
                <a:gd name="connsiteX5" fmla="*/ 744396 w 744566"/>
                <a:gd name="connsiteY5" fmla="*/ 280358 h 314405"/>
                <a:gd name="connsiteX6" fmla="*/ 726394 w 744566"/>
                <a:gd name="connsiteY6" fmla="*/ 244068 h 314405"/>
                <a:gd name="connsiteX7" fmla="*/ 691723 w 744566"/>
                <a:gd name="connsiteY7" fmla="*/ 219303 h 314405"/>
                <a:gd name="connsiteX8" fmla="*/ 183755 w 744566"/>
                <a:gd name="connsiteY8" fmla="*/ 31661 h 314405"/>
                <a:gd name="connsiteX9" fmla="*/ 114413 w 744566"/>
                <a:gd name="connsiteY9" fmla="*/ 10896 h 314405"/>
                <a:gd name="connsiteX10" fmla="*/ 37546 w 744566"/>
                <a:gd name="connsiteY10" fmla="*/ 323 h 314405"/>
                <a:gd name="connsiteX11" fmla="*/ 24783 w 744566"/>
                <a:gd name="connsiteY11" fmla="*/ 6705 h 314405"/>
                <a:gd name="connsiteX12" fmla="*/ 2494 w 744566"/>
                <a:gd name="connsiteY12" fmla="*/ 58521 h 314405"/>
                <a:gd name="connsiteX13" fmla="*/ 58025 w 744566"/>
                <a:gd name="connsiteY13" fmla="*/ 119290 h 314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4566" h="314405">
                  <a:moveTo>
                    <a:pt x="58025" y="119290"/>
                  </a:moveTo>
                  <a:cubicBezTo>
                    <a:pt x="104697" y="152437"/>
                    <a:pt x="158133" y="176155"/>
                    <a:pt x="212616" y="192538"/>
                  </a:cubicBezTo>
                  <a:cubicBezTo>
                    <a:pt x="409307" y="251593"/>
                    <a:pt x="519130" y="277120"/>
                    <a:pt x="581900" y="290931"/>
                  </a:cubicBezTo>
                  <a:cubicBezTo>
                    <a:pt x="613237" y="297789"/>
                    <a:pt x="644574" y="304837"/>
                    <a:pt x="676007" y="311410"/>
                  </a:cubicBezTo>
                  <a:cubicBezTo>
                    <a:pt x="691056" y="314553"/>
                    <a:pt x="706868" y="316649"/>
                    <a:pt x="721441" y="310172"/>
                  </a:cubicBezTo>
                  <a:cubicBezTo>
                    <a:pt x="733443" y="304742"/>
                    <a:pt x="743063" y="293693"/>
                    <a:pt x="744396" y="280358"/>
                  </a:cubicBezTo>
                  <a:cubicBezTo>
                    <a:pt x="745920" y="265595"/>
                    <a:pt x="736967" y="253403"/>
                    <a:pt x="726394" y="244068"/>
                  </a:cubicBezTo>
                  <a:cubicBezTo>
                    <a:pt x="715726" y="234734"/>
                    <a:pt x="704010" y="226352"/>
                    <a:pt x="691723" y="219303"/>
                  </a:cubicBezTo>
                  <a:cubicBezTo>
                    <a:pt x="666768" y="204920"/>
                    <a:pt x="267194" y="56997"/>
                    <a:pt x="183755" y="31661"/>
                  </a:cubicBezTo>
                  <a:cubicBezTo>
                    <a:pt x="160704" y="24707"/>
                    <a:pt x="137654" y="17373"/>
                    <a:pt x="114413" y="10896"/>
                  </a:cubicBezTo>
                  <a:cubicBezTo>
                    <a:pt x="89553" y="3943"/>
                    <a:pt x="63549" y="-1391"/>
                    <a:pt x="37546" y="323"/>
                  </a:cubicBezTo>
                  <a:cubicBezTo>
                    <a:pt x="32784" y="609"/>
                    <a:pt x="28116" y="3086"/>
                    <a:pt x="24783" y="6705"/>
                  </a:cubicBezTo>
                  <a:cubicBezTo>
                    <a:pt x="5066" y="15182"/>
                    <a:pt x="-5031" y="37185"/>
                    <a:pt x="2494" y="58521"/>
                  </a:cubicBezTo>
                  <a:cubicBezTo>
                    <a:pt x="11638" y="84715"/>
                    <a:pt x="36117" y="103765"/>
                    <a:pt x="58025" y="119290"/>
                  </a:cubicBezTo>
                  <a:close/>
                </a:path>
              </a:pathLst>
            </a:custGeom>
            <a:solidFill>
              <a:srgbClr val="DDD8C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55" name="Freeform: Shape 1254">
              <a:extLst>
                <a:ext uri="{FF2B5EF4-FFF2-40B4-BE49-F238E27FC236}">
                  <a16:creationId xmlns:a16="http://schemas.microsoft.com/office/drawing/2014/main" id="{2E9DA76B-A8BA-48C3-BF56-3EE1FE51F58C}"/>
                </a:ext>
              </a:extLst>
            </p:cNvPr>
            <p:cNvSpPr/>
            <p:nvPr/>
          </p:nvSpPr>
          <p:spPr>
            <a:xfrm>
              <a:off x="5396298" y="2906839"/>
              <a:ext cx="670208" cy="455675"/>
            </a:xfrm>
            <a:custGeom>
              <a:avLst/>
              <a:gdLst>
                <a:gd name="connsiteX0" fmla="*/ 1614 w 670208"/>
                <a:gd name="connsiteY0" fmla="*/ 44958 h 455675"/>
                <a:gd name="connsiteX1" fmla="*/ 37809 w 670208"/>
                <a:gd name="connsiteY1" fmla="*/ 146971 h 455675"/>
                <a:gd name="connsiteX2" fmla="*/ 119057 w 670208"/>
                <a:gd name="connsiteY2" fmla="*/ 219456 h 455675"/>
                <a:gd name="connsiteX3" fmla="*/ 214784 w 670208"/>
                <a:gd name="connsiteY3" fmla="*/ 284702 h 455675"/>
                <a:gd name="connsiteX4" fmla="*/ 417380 w 670208"/>
                <a:gd name="connsiteY4" fmla="*/ 387001 h 455675"/>
                <a:gd name="connsiteX5" fmla="*/ 636741 w 670208"/>
                <a:gd name="connsiteY5" fmla="*/ 454057 h 455675"/>
                <a:gd name="connsiteX6" fmla="*/ 644266 w 670208"/>
                <a:gd name="connsiteY6" fmla="*/ 455676 h 455675"/>
                <a:gd name="connsiteX7" fmla="*/ 645028 w 670208"/>
                <a:gd name="connsiteY7" fmla="*/ 439293 h 455675"/>
                <a:gd name="connsiteX8" fmla="*/ 645028 w 670208"/>
                <a:gd name="connsiteY8" fmla="*/ 439198 h 455675"/>
                <a:gd name="connsiteX9" fmla="*/ 645504 w 670208"/>
                <a:gd name="connsiteY9" fmla="*/ 431483 h 455675"/>
                <a:gd name="connsiteX10" fmla="*/ 645504 w 670208"/>
                <a:gd name="connsiteY10" fmla="*/ 431197 h 455675"/>
                <a:gd name="connsiteX11" fmla="*/ 645980 w 670208"/>
                <a:gd name="connsiteY11" fmla="*/ 424053 h 455675"/>
                <a:gd name="connsiteX12" fmla="*/ 645980 w 670208"/>
                <a:gd name="connsiteY12" fmla="*/ 423482 h 455675"/>
                <a:gd name="connsiteX13" fmla="*/ 646552 w 670208"/>
                <a:gd name="connsiteY13" fmla="*/ 416909 h 455675"/>
                <a:gd name="connsiteX14" fmla="*/ 646647 w 670208"/>
                <a:gd name="connsiteY14" fmla="*/ 416052 h 455675"/>
                <a:gd name="connsiteX15" fmla="*/ 647219 w 670208"/>
                <a:gd name="connsiteY15" fmla="*/ 409956 h 455675"/>
                <a:gd name="connsiteX16" fmla="*/ 647314 w 670208"/>
                <a:gd name="connsiteY16" fmla="*/ 408718 h 455675"/>
                <a:gd name="connsiteX17" fmla="*/ 647885 w 670208"/>
                <a:gd name="connsiteY17" fmla="*/ 403003 h 455675"/>
                <a:gd name="connsiteX18" fmla="*/ 647981 w 670208"/>
                <a:gd name="connsiteY18" fmla="*/ 401669 h 455675"/>
                <a:gd name="connsiteX19" fmla="*/ 648743 w 670208"/>
                <a:gd name="connsiteY19" fmla="*/ 395002 h 455675"/>
                <a:gd name="connsiteX20" fmla="*/ 648743 w 670208"/>
                <a:gd name="connsiteY20" fmla="*/ 395002 h 455675"/>
                <a:gd name="connsiteX21" fmla="*/ 649409 w 670208"/>
                <a:gd name="connsiteY21" fmla="*/ 389001 h 455675"/>
                <a:gd name="connsiteX22" fmla="*/ 649600 w 670208"/>
                <a:gd name="connsiteY22" fmla="*/ 387667 h 455675"/>
                <a:gd name="connsiteX23" fmla="*/ 650362 w 670208"/>
                <a:gd name="connsiteY23" fmla="*/ 381953 h 455675"/>
                <a:gd name="connsiteX24" fmla="*/ 650457 w 670208"/>
                <a:gd name="connsiteY24" fmla="*/ 381286 h 455675"/>
                <a:gd name="connsiteX25" fmla="*/ 651219 w 670208"/>
                <a:gd name="connsiteY25" fmla="*/ 376047 h 455675"/>
                <a:gd name="connsiteX26" fmla="*/ 651314 w 670208"/>
                <a:gd name="connsiteY26" fmla="*/ 375190 h 455675"/>
                <a:gd name="connsiteX27" fmla="*/ 652172 w 670208"/>
                <a:gd name="connsiteY27" fmla="*/ 369665 h 455675"/>
                <a:gd name="connsiteX28" fmla="*/ 652267 w 670208"/>
                <a:gd name="connsiteY28" fmla="*/ 368998 h 455675"/>
                <a:gd name="connsiteX29" fmla="*/ 653124 w 670208"/>
                <a:gd name="connsiteY29" fmla="*/ 363569 h 455675"/>
                <a:gd name="connsiteX30" fmla="*/ 653124 w 670208"/>
                <a:gd name="connsiteY30" fmla="*/ 363569 h 455675"/>
                <a:gd name="connsiteX31" fmla="*/ 654077 w 670208"/>
                <a:gd name="connsiteY31" fmla="*/ 358045 h 455675"/>
                <a:gd name="connsiteX32" fmla="*/ 654172 w 670208"/>
                <a:gd name="connsiteY32" fmla="*/ 357664 h 455675"/>
                <a:gd name="connsiteX33" fmla="*/ 662554 w 670208"/>
                <a:gd name="connsiteY33" fmla="*/ 316706 h 455675"/>
                <a:gd name="connsiteX34" fmla="*/ 662554 w 670208"/>
                <a:gd name="connsiteY34" fmla="*/ 316706 h 455675"/>
                <a:gd name="connsiteX35" fmla="*/ 665126 w 670208"/>
                <a:gd name="connsiteY35" fmla="*/ 306515 h 455675"/>
                <a:gd name="connsiteX36" fmla="*/ 665221 w 670208"/>
                <a:gd name="connsiteY36" fmla="*/ 306038 h 455675"/>
                <a:gd name="connsiteX37" fmla="*/ 665697 w 670208"/>
                <a:gd name="connsiteY37" fmla="*/ 304324 h 455675"/>
                <a:gd name="connsiteX38" fmla="*/ 665793 w 670208"/>
                <a:gd name="connsiteY38" fmla="*/ 303848 h 455675"/>
                <a:gd name="connsiteX39" fmla="*/ 666174 w 670208"/>
                <a:gd name="connsiteY39" fmla="*/ 302323 h 455675"/>
                <a:gd name="connsiteX40" fmla="*/ 666269 w 670208"/>
                <a:gd name="connsiteY40" fmla="*/ 301847 h 455675"/>
                <a:gd name="connsiteX41" fmla="*/ 666745 w 670208"/>
                <a:gd name="connsiteY41" fmla="*/ 300038 h 455675"/>
                <a:gd name="connsiteX42" fmla="*/ 667697 w 670208"/>
                <a:gd name="connsiteY42" fmla="*/ 296323 h 455675"/>
                <a:gd name="connsiteX43" fmla="*/ 668555 w 670208"/>
                <a:gd name="connsiteY43" fmla="*/ 293180 h 455675"/>
                <a:gd name="connsiteX44" fmla="*/ 670174 w 670208"/>
                <a:gd name="connsiteY44" fmla="*/ 285845 h 455675"/>
                <a:gd name="connsiteX45" fmla="*/ 669793 w 670208"/>
                <a:gd name="connsiteY45" fmla="*/ 284226 h 455675"/>
                <a:gd name="connsiteX46" fmla="*/ 661220 w 670208"/>
                <a:gd name="connsiteY46" fmla="*/ 282797 h 455675"/>
                <a:gd name="connsiteX47" fmla="*/ 654362 w 670208"/>
                <a:gd name="connsiteY47" fmla="*/ 281654 h 455675"/>
                <a:gd name="connsiteX48" fmla="*/ 509487 w 670208"/>
                <a:gd name="connsiteY48" fmla="*/ 251650 h 455675"/>
                <a:gd name="connsiteX49" fmla="*/ 493390 w 670208"/>
                <a:gd name="connsiteY49" fmla="*/ 246983 h 455675"/>
                <a:gd name="connsiteX50" fmla="*/ 492628 w 670208"/>
                <a:gd name="connsiteY50" fmla="*/ 246793 h 455675"/>
                <a:gd name="connsiteX51" fmla="*/ 485484 w 670208"/>
                <a:gd name="connsiteY51" fmla="*/ 244602 h 455675"/>
                <a:gd name="connsiteX52" fmla="*/ 484532 w 670208"/>
                <a:gd name="connsiteY52" fmla="*/ 244316 h 455675"/>
                <a:gd name="connsiteX53" fmla="*/ 469101 w 670208"/>
                <a:gd name="connsiteY53" fmla="*/ 239173 h 455675"/>
                <a:gd name="connsiteX54" fmla="*/ 467768 w 670208"/>
                <a:gd name="connsiteY54" fmla="*/ 238696 h 455675"/>
                <a:gd name="connsiteX55" fmla="*/ 461767 w 670208"/>
                <a:gd name="connsiteY55" fmla="*/ 236601 h 455675"/>
                <a:gd name="connsiteX56" fmla="*/ 459576 w 670208"/>
                <a:gd name="connsiteY56" fmla="*/ 235839 h 455675"/>
                <a:gd name="connsiteX57" fmla="*/ 455766 w 670208"/>
                <a:gd name="connsiteY57" fmla="*/ 234410 h 455675"/>
                <a:gd name="connsiteX58" fmla="*/ 455480 w 670208"/>
                <a:gd name="connsiteY58" fmla="*/ 234315 h 455675"/>
                <a:gd name="connsiteX59" fmla="*/ 454242 w 670208"/>
                <a:gd name="connsiteY59" fmla="*/ 233839 h 455675"/>
                <a:gd name="connsiteX60" fmla="*/ 452147 w 670208"/>
                <a:gd name="connsiteY60" fmla="*/ 233077 h 455675"/>
                <a:gd name="connsiteX61" fmla="*/ 444908 w 670208"/>
                <a:gd name="connsiteY61" fmla="*/ 230219 h 455675"/>
                <a:gd name="connsiteX62" fmla="*/ 380709 w 670208"/>
                <a:gd name="connsiteY62" fmla="*/ 198882 h 455675"/>
                <a:gd name="connsiteX63" fmla="*/ 257837 w 670208"/>
                <a:gd name="connsiteY63" fmla="*/ 108966 h 455675"/>
                <a:gd name="connsiteX64" fmla="*/ 136202 w 670208"/>
                <a:gd name="connsiteY64" fmla="*/ 20765 h 455675"/>
                <a:gd name="connsiteX65" fmla="*/ 117343 w 670208"/>
                <a:gd name="connsiteY65" fmla="*/ 12954 h 455675"/>
                <a:gd name="connsiteX66" fmla="*/ 69718 w 670208"/>
                <a:gd name="connsiteY66" fmla="*/ 0 h 455675"/>
                <a:gd name="connsiteX67" fmla="*/ 33237 w 670208"/>
                <a:gd name="connsiteY67" fmla="*/ 7144 h 455675"/>
                <a:gd name="connsiteX68" fmla="*/ 1614 w 670208"/>
                <a:gd name="connsiteY68" fmla="*/ 44958 h 455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670208" h="455675">
                  <a:moveTo>
                    <a:pt x="1614" y="44958"/>
                  </a:moveTo>
                  <a:cubicBezTo>
                    <a:pt x="-6006" y="82486"/>
                    <a:pt x="14568" y="119348"/>
                    <a:pt x="37809" y="146971"/>
                  </a:cubicBezTo>
                  <a:cubicBezTo>
                    <a:pt x="61241" y="174879"/>
                    <a:pt x="90101" y="197739"/>
                    <a:pt x="119057" y="219456"/>
                  </a:cubicBezTo>
                  <a:cubicBezTo>
                    <a:pt x="150014" y="242602"/>
                    <a:pt x="182018" y="264319"/>
                    <a:pt x="214784" y="284702"/>
                  </a:cubicBezTo>
                  <a:cubicBezTo>
                    <a:pt x="279173" y="324612"/>
                    <a:pt x="347086" y="358807"/>
                    <a:pt x="417380" y="387001"/>
                  </a:cubicBezTo>
                  <a:cubicBezTo>
                    <a:pt x="488437" y="415481"/>
                    <a:pt x="561875" y="437864"/>
                    <a:pt x="636741" y="454057"/>
                  </a:cubicBezTo>
                  <a:cubicBezTo>
                    <a:pt x="639218" y="454628"/>
                    <a:pt x="641694" y="455105"/>
                    <a:pt x="644266" y="455676"/>
                  </a:cubicBezTo>
                  <a:cubicBezTo>
                    <a:pt x="644456" y="450056"/>
                    <a:pt x="644742" y="444627"/>
                    <a:pt x="645028" y="439293"/>
                  </a:cubicBezTo>
                  <a:cubicBezTo>
                    <a:pt x="645028" y="439293"/>
                    <a:pt x="645028" y="439293"/>
                    <a:pt x="645028" y="439198"/>
                  </a:cubicBezTo>
                  <a:cubicBezTo>
                    <a:pt x="645218" y="436626"/>
                    <a:pt x="645314" y="434054"/>
                    <a:pt x="645504" y="431483"/>
                  </a:cubicBezTo>
                  <a:cubicBezTo>
                    <a:pt x="645504" y="431387"/>
                    <a:pt x="645504" y="431292"/>
                    <a:pt x="645504" y="431197"/>
                  </a:cubicBezTo>
                  <a:cubicBezTo>
                    <a:pt x="645695" y="428815"/>
                    <a:pt x="645885" y="426339"/>
                    <a:pt x="645980" y="424053"/>
                  </a:cubicBezTo>
                  <a:cubicBezTo>
                    <a:pt x="645980" y="423863"/>
                    <a:pt x="645980" y="423672"/>
                    <a:pt x="645980" y="423482"/>
                  </a:cubicBezTo>
                  <a:cubicBezTo>
                    <a:pt x="646171" y="421291"/>
                    <a:pt x="646361" y="419005"/>
                    <a:pt x="646552" y="416909"/>
                  </a:cubicBezTo>
                  <a:cubicBezTo>
                    <a:pt x="646552" y="416623"/>
                    <a:pt x="646647" y="416338"/>
                    <a:pt x="646647" y="416052"/>
                  </a:cubicBezTo>
                  <a:cubicBezTo>
                    <a:pt x="646838" y="414052"/>
                    <a:pt x="647028" y="411956"/>
                    <a:pt x="647219" y="409956"/>
                  </a:cubicBezTo>
                  <a:cubicBezTo>
                    <a:pt x="647219" y="409575"/>
                    <a:pt x="647314" y="409194"/>
                    <a:pt x="647314" y="408718"/>
                  </a:cubicBezTo>
                  <a:cubicBezTo>
                    <a:pt x="647504" y="406813"/>
                    <a:pt x="647695" y="404908"/>
                    <a:pt x="647885" y="403003"/>
                  </a:cubicBezTo>
                  <a:cubicBezTo>
                    <a:pt x="647885" y="402527"/>
                    <a:pt x="647981" y="402146"/>
                    <a:pt x="647981" y="401669"/>
                  </a:cubicBezTo>
                  <a:cubicBezTo>
                    <a:pt x="648266" y="399383"/>
                    <a:pt x="648457" y="397192"/>
                    <a:pt x="648743" y="395002"/>
                  </a:cubicBezTo>
                  <a:cubicBezTo>
                    <a:pt x="648743" y="395002"/>
                    <a:pt x="648743" y="395002"/>
                    <a:pt x="648743" y="395002"/>
                  </a:cubicBezTo>
                  <a:cubicBezTo>
                    <a:pt x="648933" y="393002"/>
                    <a:pt x="649219" y="391001"/>
                    <a:pt x="649409" y="389001"/>
                  </a:cubicBezTo>
                  <a:cubicBezTo>
                    <a:pt x="649505" y="388525"/>
                    <a:pt x="649505" y="388144"/>
                    <a:pt x="649600" y="387667"/>
                  </a:cubicBezTo>
                  <a:cubicBezTo>
                    <a:pt x="649886" y="385763"/>
                    <a:pt x="650076" y="383858"/>
                    <a:pt x="650362" y="381953"/>
                  </a:cubicBezTo>
                  <a:cubicBezTo>
                    <a:pt x="650362" y="381667"/>
                    <a:pt x="650457" y="381476"/>
                    <a:pt x="650457" y="381286"/>
                  </a:cubicBezTo>
                  <a:cubicBezTo>
                    <a:pt x="650648" y="379476"/>
                    <a:pt x="650933" y="377761"/>
                    <a:pt x="651219" y="376047"/>
                  </a:cubicBezTo>
                  <a:cubicBezTo>
                    <a:pt x="651219" y="375761"/>
                    <a:pt x="651314" y="375475"/>
                    <a:pt x="651314" y="375190"/>
                  </a:cubicBezTo>
                  <a:cubicBezTo>
                    <a:pt x="651600" y="373285"/>
                    <a:pt x="651886" y="371475"/>
                    <a:pt x="652172" y="369665"/>
                  </a:cubicBezTo>
                  <a:cubicBezTo>
                    <a:pt x="652172" y="369475"/>
                    <a:pt x="652267" y="369189"/>
                    <a:pt x="652267" y="368998"/>
                  </a:cubicBezTo>
                  <a:cubicBezTo>
                    <a:pt x="652553" y="367189"/>
                    <a:pt x="652839" y="365379"/>
                    <a:pt x="653124" y="363569"/>
                  </a:cubicBezTo>
                  <a:cubicBezTo>
                    <a:pt x="653124" y="363569"/>
                    <a:pt x="653124" y="363569"/>
                    <a:pt x="653124" y="363569"/>
                  </a:cubicBezTo>
                  <a:cubicBezTo>
                    <a:pt x="653410" y="361664"/>
                    <a:pt x="653696" y="359855"/>
                    <a:pt x="654077" y="358045"/>
                  </a:cubicBezTo>
                  <a:cubicBezTo>
                    <a:pt x="654077" y="357950"/>
                    <a:pt x="654077" y="357854"/>
                    <a:pt x="654172" y="357664"/>
                  </a:cubicBezTo>
                  <a:cubicBezTo>
                    <a:pt x="656934" y="341186"/>
                    <a:pt x="659887" y="327565"/>
                    <a:pt x="662554" y="316706"/>
                  </a:cubicBezTo>
                  <a:lnTo>
                    <a:pt x="662554" y="316706"/>
                  </a:lnTo>
                  <a:cubicBezTo>
                    <a:pt x="663411" y="312992"/>
                    <a:pt x="664268" y="309658"/>
                    <a:pt x="665126" y="306515"/>
                  </a:cubicBezTo>
                  <a:cubicBezTo>
                    <a:pt x="665126" y="306324"/>
                    <a:pt x="665221" y="306229"/>
                    <a:pt x="665221" y="306038"/>
                  </a:cubicBezTo>
                  <a:cubicBezTo>
                    <a:pt x="665411" y="305467"/>
                    <a:pt x="665507" y="304895"/>
                    <a:pt x="665697" y="304324"/>
                  </a:cubicBezTo>
                  <a:cubicBezTo>
                    <a:pt x="665697" y="304133"/>
                    <a:pt x="665793" y="303943"/>
                    <a:pt x="665793" y="303848"/>
                  </a:cubicBezTo>
                  <a:cubicBezTo>
                    <a:pt x="665888" y="303276"/>
                    <a:pt x="666078" y="302800"/>
                    <a:pt x="666174" y="302323"/>
                  </a:cubicBezTo>
                  <a:cubicBezTo>
                    <a:pt x="666174" y="302133"/>
                    <a:pt x="666269" y="301942"/>
                    <a:pt x="666269" y="301847"/>
                  </a:cubicBezTo>
                  <a:cubicBezTo>
                    <a:pt x="666459" y="301181"/>
                    <a:pt x="666554" y="300609"/>
                    <a:pt x="666745" y="300038"/>
                  </a:cubicBezTo>
                  <a:cubicBezTo>
                    <a:pt x="667126" y="298704"/>
                    <a:pt x="667412" y="297466"/>
                    <a:pt x="667697" y="296323"/>
                  </a:cubicBezTo>
                  <a:cubicBezTo>
                    <a:pt x="667983" y="295180"/>
                    <a:pt x="668269" y="294132"/>
                    <a:pt x="668555" y="293180"/>
                  </a:cubicBezTo>
                  <a:cubicBezTo>
                    <a:pt x="669412" y="289750"/>
                    <a:pt x="670079" y="287274"/>
                    <a:pt x="670174" y="285845"/>
                  </a:cubicBezTo>
                  <a:cubicBezTo>
                    <a:pt x="670269" y="284798"/>
                    <a:pt x="670174" y="284226"/>
                    <a:pt x="669793" y="284226"/>
                  </a:cubicBezTo>
                  <a:cubicBezTo>
                    <a:pt x="666935" y="283750"/>
                    <a:pt x="664078" y="283273"/>
                    <a:pt x="661220" y="282797"/>
                  </a:cubicBezTo>
                  <a:cubicBezTo>
                    <a:pt x="658934" y="282416"/>
                    <a:pt x="656649" y="282035"/>
                    <a:pt x="654362" y="281654"/>
                  </a:cubicBezTo>
                  <a:cubicBezTo>
                    <a:pt x="605880" y="273558"/>
                    <a:pt x="556826" y="264795"/>
                    <a:pt x="509487" y="251650"/>
                  </a:cubicBezTo>
                  <a:cubicBezTo>
                    <a:pt x="504153" y="250127"/>
                    <a:pt x="498724" y="248602"/>
                    <a:pt x="493390" y="246983"/>
                  </a:cubicBezTo>
                  <a:cubicBezTo>
                    <a:pt x="493104" y="246888"/>
                    <a:pt x="492914" y="246793"/>
                    <a:pt x="492628" y="246793"/>
                  </a:cubicBezTo>
                  <a:cubicBezTo>
                    <a:pt x="490247" y="246031"/>
                    <a:pt x="487865" y="245364"/>
                    <a:pt x="485484" y="244602"/>
                  </a:cubicBezTo>
                  <a:cubicBezTo>
                    <a:pt x="485199" y="244507"/>
                    <a:pt x="484913" y="244411"/>
                    <a:pt x="484532" y="244316"/>
                  </a:cubicBezTo>
                  <a:cubicBezTo>
                    <a:pt x="479388" y="242697"/>
                    <a:pt x="474245" y="240983"/>
                    <a:pt x="469101" y="239173"/>
                  </a:cubicBezTo>
                  <a:cubicBezTo>
                    <a:pt x="468625" y="238982"/>
                    <a:pt x="468244" y="238887"/>
                    <a:pt x="467768" y="238696"/>
                  </a:cubicBezTo>
                  <a:cubicBezTo>
                    <a:pt x="465767" y="238030"/>
                    <a:pt x="463767" y="237268"/>
                    <a:pt x="461767" y="236601"/>
                  </a:cubicBezTo>
                  <a:cubicBezTo>
                    <a:pt x="461005" y="236315"/>
                    <a:pt x="460338" y="236029"/>
                    <a:pt x="459576" y="235839"/>
                  </a:cubicBezTo>
                  <a:cubicBezTo>
                    <a:pt x="458338" y="235363"/>
                    <a:pt x="457004" y="234886"/>
                    <a:pt x="455766" y="234410"/>
                  </a:cubicBezTo>
                  <a:cubicBezTo>
                    <a:pt x="455671" y="234410"/>
                    <a:pt x="455576" y="234315"/>
                    <a:pt x="455480" y="234315"/>
                  </a:cubicBezTo>
                  <a:cubicBezTo>
                    <a:pt x="455099" y="234125"/>
                    <a:pt x="454623" y="234029"/>
                    <a:pt x="454242" y="233839"/>
                  </a:cubicBezTo>
                  <a:cubicBezTo>
                    <a:pt x="453576" y="233553"/>
                    <a:pt x="452813" y="233267"/>
                    <a:pt x="452147" y="233077"/>
                  </a:cubicBezTo>
                  <a:cubicBezTo>
                    <a:pt x="449765" y="232124"/>
                    <a:pt x="447289" y="231172"/>
                    <a:pt x="444908" y="230219"/>
                  </a:cubicBezTo>
                  <a:cubicBezTo>
                    <a:pt x="422810" y="221361"/>
                    <a:pt x="401283" y="211074"/>
                    <a:pt x="380709" y="198882"/>
                  </a:cubicBezTo>
                  <a:cubicBezTo>
                    <a:pt x="336894" y="172879"/>
                    <a:pt x="295937" y="142780"/>
                    <a:pt x="257837" y="108966"/>
                  </a:cubicBezTo>
                  <a:cubicBezTo>
                    <a:pt x="220403" y="75819"/>
                    <a:pt x="182589" y="41434"/>
                    <a:pt x="136202" y="20765"/>
                  </a:cubicBezTo>
                  <a:cubicBezTo>
                    <a:pt x="129725" y="17812"/>
                    <a:pt x="123439" y="15335"/>
                    <a:pt x="117343" y="12954"/>
                  </a:cubicBezTo>
                  <a:cubicBezTo>
                    <a:pt x="99817" y="6382"/>
                    <a:pt x="84005" y="2191"/>
                    <a:pt x="69718" y="0"/>
                  </a:cubicBezTo>
                  <a:cubicBezTo>
                    <a:pt x="57335" y="857"/>
                    <a:pt x="45048" y="2762"/>
                    <a:pt x="33237" y="7144"/>
                  </a:cubicBezTo>
                  <a:cubicBezTo>
                    <a:pt x="16378" y="13430"/>
                    <a:pt x="5234" y="27242"/>
                    <a:pt x="1614" y="44958"/>
                  </a:cubicBezTo>
                  <a:close/>
                </a:path>
              </a:pathLst>
            </a:custGeom>
            <a:solidFill>
              <a:srgbClr val="DDD8C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56" name="Freeform: Shape 1255">
              <a:extLst>
                <a:ext uri="{FF2B5EF4-FFF2-40B4-BE49-F238E27FC236}">
                  <a16:creationId xmlns:a16="http://schemas.microsoft.com/office/drawing/2014/main" id="{B874810A-E0B0-4537-AFB7-D41E7BAC6901}"/>
                </a:ext>
              </a:extLst>
            </p:cNvPr>
            <p:cNvSpPr/>
            <p:nvPr/>
          </p:nvSpPr>
          <p:spPr>
            <a:xfrm>
              <a:off x="5342286" y="3043237"/>
              <a:ext cx="709993" cy="519645"/>
            </a:xfrm>
            <a:custGeom>
              <a:avLst/>
              <a:gdLst>
                <a:gd name="connsiteX0" fmla="*/ 709994 w 709993"/>
                <a:gd name="connsiteY0" fmla="*/ 518732 h 519645"/>
                <a:gd name="connsiteX1" fmla="*/ 706088 w 709993"/>
                <a:gd name="connsiteY1" fmla="*/ 489299 h 519645"/>
                <a:gd name="connsiteX2" fmla="*/ 227648 w 709993"/>
                <a:gd name="connsiteY2" fmla="*/ 266319 h 519645"/>
                <a:gd name="connsiteX3" fmla="*/ 130397 w 709993"/>
                <a:gd name="connsiteY3" fmla="*/ 181737 h 519645"/>
                <a:gd name="connsiteX4" fmla="*/ 42196 w 709993"/>
                <a:gd name="connsiteY4" fmla="*/ 81534 h 519645"/>
                <a:gd name="connsiteX5" fmla="*/ 0 w 709993"/>
                <a:gd name="connsiteY5" fmla="*/ 0 h 519645"/>
                <a:gd name="connsiteX6" fmla="*/ 22765 w 709993"/>
                <a:gd name="connsiteY6" fmla="*/ 71056 h 519645"/>
                <a:gd name="connsiteX7" fmla="*/ 187928 w 709993"/>
                <a:gd name="connsiteY7" fmla="*/ 286417 h 519645"/>
                <a:gd name="connsiteX8" fmla="*/ 687610 w 709993"/>
                <a:gd name="connsiteY8" fmla="*/ 519589 h 519645"/>
                <a:gd name="connsiteX9" fmla="*/ 709994 w 709993"/>
                <a:gd name="connsiteY9" fmla="*/ 518732 h 519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09993" h="519645">
                  <a:moveTo>
                    <a:pt x="709994" y="518732"/>
                  </a:moveTo>
                  <a:cubicBezTo>
                    <a:pt x="708565" y="508730"/>
                    <a:pt x="707231" y="498919"/>
                    <a:pt x="706088" y="489299"/>
                  </a:cubicBezTo>
                  <a:cubicBezTo>
                    <a:pt x="533400" y="449866"/>
                    <a:pt x="368046" y="374618"/>
                    <a:pt x="227648" y="266319"/>
                  </a:cubicBezTo>
                  <a:cubicBezTo>
                    <a:pt x="193548" y="240030"/>
                    <a:pt x="161068" y="211931"/>
                    <a:pt x="130397" y="181737"/>
                  </a:cubicBezTo>
                  <a:cubicBezTo>
                    <a:pt x="98774" y="150590"/>
                    <a:pt x="68104" y="117634"/>
                    <a:pt x="42196" y="81534"/>
                  </a:cubicBezTo>
                  <a:cubicBezTo>
                    <a:pt x="24479" y="56960"/>
                    <a:pt x="9144" y="29337"/>
                    <a:pt x="0" y="0"/>
                  </a:cubicBezTo>
                  <a:cubicBezTo>
                    <a:pt x="4001" y="24860"/>
                    <a:pt x="10954" y="49340"/>
                    <a:pt x="22765" y="71056"/>
                  </a:cubicBezTo>
                  <a:cubicBezTo>
                    <a:pt x="69532" y="157067"/>
                    <a:pt x="126587" y="228124"/>
                    <a:pt x="187928" y="286417"/>
                  </a:cubicBezTo>
                  <a:cubicBezTo>
                    <a:pt x="369284" y="458724"/>
                    <a:pt x="587788" y="518732"/>
                    <a:pt x="687610" y="519589"/>
                  </a:cubicBezTo>
                  <a:cubicBezTo>
                    <a:pt x="695992" y="519779"/>
                    <a:pt x="703421" y="519493"/>
                    <a:pt x="709994" y="518732"/>
                  </a:cubicBezTo>
                  <a:close/>
                </a:path>
              </a:pathLst>
            </a:custGeom>
            <a:solidFill>
              <a:srgbClr val="DDD8C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57" name="Freeform: Shape 1256">
              <a:extLst>
                <a:ext uri="{FF2B5EF4-FFF2-40B4-BE49-F238E27FC236}">
                  <a16:creationId xmlns:a16="http://schemas.microsoft.com/office/drawing/2014/main" id="{D86F7977-93E4-42E1-BD2E-3B21C47B2337}"/>
                </a:ext>
              </a:extLst>
            </p:cNvPr>
            <p:cNvSpPr/>
            <p:nvPr/>
          </p:nvSpPr>
          <p:spPr>
            <a:xfrm>
              <a:off x="5338342" y="2904863"/>
              <a:ext cx="710031" cy="627673"/>
            </a:xfrm>
            <a:custGeom>
              <a:avLst/>
              <a:gdLst>
                <a:gd name="connsiteX0" fmla="*/ 134341 w 710031"/>
                <a:gd name="connsiteY0" fmla="*/ 320111 h 627673"/>
                <a:gd name="connsiteX1" fmla="*/ 231591 w 710031"/>
                <a:gd name="connsiteY1" fmla="*/ 404693 h 627673"/>
                <a:gd name="connsiteX2" fmla="*/ 710032 w 710031"/>
                <a:gd name="connsiteY2" fmla="*/ 627673 h 627673"/>
                <a:gd name="connsiteX3" fmla="*/ 703555 w 710031"/>
                <a:gd name="connsiteY3" fmla="*/ 556903 h 627673"/>
                <a:gd name="connsiteX4" fmla="*/ 702602 w 710031"/>
                <a:gd name="connsiteY4" fmla="*/ 539186 h 627673"/>
                <a:gd name="connsiteX5" fmla="*/ 701936 w 710031"/>
                <a:gd name="connsiteY5" fmla="*/ 522041 h 627673"/>
                <a:gd name="connsiteX6" fmla="*/ 701745 w 710031"/>
                <a:gd name="connsiteY6" fmla="*/ 513183 h 627673"/>
                <a:gd name="connsiteX7" fmla="*/ 701650 w 710031"/>
                <a:gd name="connsiteY7" fmla="*/ 509373 h 627673"/>
                <a:gd name="connsiteX8" fmla="*/ 701555 w 710031"/>
                <a:gd name="connsiteY8" fmla="*/ 504515 h 627673"/>
                <a:gd name="connsiteX9" fmla="*/ 701555 w 710031"/>
                <a:gd name="connsiteY9" fmla="*/ 499562 h 627673"/>
                <a:gd name="connsiteX10" fmla="*/ 701555 w 710031"/>
                <a:gd name="connsiteY10" fmla="*/ 496133 h 627673"/>
                <a:gd name="connsiteX11" fmla="*/ 701555 w 710031"/>
                <a:gd name="connsiteY11" fmla="*/ 490418 h 627673"/>
                <a:gd name="connsiteX12" fmla="*/ 701555 w 710031"/>
                <a:gd name="connsiteY12" fmla="*/ 488037 h 627673"/>
                <a:gd name="connsiteX13" fmla="*/ 701650 w 710031"/>
                <a:gd name="connsiteY13" fmla="*/ 481655 h 627673"/>
                <a:gd name="connsiteX14" fmla="*/ 701650 w 710031"/>
                <a:gd name="connsiteY14" fmla="*/ 480131 h 627673"/>
                <a:gd name="connsiteX15" fmla="*/ 701745 w 710031"/>
                <a:gd name="connsiteY15" fmla="*/ 473273 h 627673"/>
                <a:gd name="connsiteX16" fmla="*/ 701745 w 710031"/>
                <a:gd name="connsiteY16" fmla="*/ 472416 h 627673"/>
                <a:gd name="connsiteX17" fmla="*/ 701936 w 710031"/>
                <a:gd name="connsiteY17" fmla="*/ 465272 h 627673"/>
                <a:gd name="connsiteX18" fmla="*/ 701936 w 710031"/>
                <a:gd name="connsiteY18" fmla="*/ 464986 h 627673"/>
                <a:gd name="connsiteX19" fmla="*/ 702221 w 710031"/>
                <a:gd name="connsiteY19" fmla="*/ 457652 h 627673"/>
                <a:gd name="connsiteX20" fmla="*/ 694697 w 710031"/>
                <a:gd name="connsiteY20" fmla="*/ 456033 h 627673"/>
                <a:gd name="connsiteX21" fmla="*/ 475336 w 710031"/>
                <a:gd name="connsiteY21" fmla="*/ 388977 h 627673"/>
                <a:gd name="connsiteX22" fmla="*/ 272739 w 710031"/>
                <a:gd name="connsiteY22" fmla="*/ 286678 h 627673"/>
                <a:gd name="connsiteX23" fmla="*/ 177013 w 710031"/>
                <a:gd name="connsiteY23" fmla="*/ 221432 h 627673"/>
                <a:gd name="connsiteX24" fmla="*/ 95765 w 710031"/>
                <a:gd name="connsiteY24" fmla="*/ 148947 h 627673"/>
                <a:gd name="connsiteX25" fmla="*/ 59570 w 710031"/>
                <a:gd name="connsiteY25" fmla="*/ 46934 h 627673"/>
                <a:gd name="connsiteX26" fmla="*/ 91383 w 710031"/>
                <a:gd name="connsiteY26" fmla="*/ 9024 h 627673"/>
                <a:gd name="connsiteX27" fmla="*/ 127864 w 710031"/>
                <a:gd name="connsiteY27" fmla="*/ 1881 h 627673"/>
                <a:gd name="connsiteX28" fmla="*/ 38 w 710031"/>
                <a:gd name="connsiteY28" fmla="*/ 101322 h 627673"/>
                <a:gd name="connsiteX29" fmla="*/ 3944 w 710031"/>
                <a:gd name="connsiteY29" fmla="*/ 138374 h 627673"/>
                <a:gd name="connsiteX30" fmla="*/ 46139 w 710031"/>
                <a:gd name="connsiteY30" fmla="*/ 219908 h 627673"/>
                <a:gd name="connsiteX31" fmla="*/ 134341 w 710031"/>
                <a:gd name="connsiteY31" fmla="*/ 320111 h 627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710031" h="627673">
                  <a:moveTo>
                    <a:pt x="134341" y="320111"/>
                  </a:moveTo>
                  <a:cubicBezTo>
                    <a:pt x="165011" y="350305"/>
                    <a:pt x="197492" y="378404"/>
                    <a:pt x="231591" y="404693"/>
                  </a:cubicBezTo>
                  <a:cubicBezTo>
                    <a:pt x="371990" y="512992"/>
                    <a:pt x="537344" y="588240"/>
                    <a:pt x="710032" y="627673"/>
                  </a:cubicBezTo>
                  <a:cubicBezTo>
                    <a:pt x="706984" y="602623"/>
                    <a:pt x="704888" y="579096"/>
                    <a:pt x="703555" y="556903"/>
                  </a:cubicBezTo>
                  <a:cubicBezTo>
                    <a:pt x="703174" y="550902"/>
                    <a:pt x="702888" y="544996"/>
                    <a:pt x="702602" y="539186"/>
                  </a:cubicBezTo>
                  <a:cubicBezTo>
                    <a:pt x="702317" y="533376"/>
                    <a:pt x="702126" y="527661"/>
                    <a:pt x="701936" y="522041"/>
                  </a:cubicBezTo>
                  <a:cubicBezTo>
                    <a:pt x="701840" y="519088"/>
                    <a:pt x="701745" y="516040"/>
                    <a:pt x="701745" y="513183"/>
                  </a:cubicBezTo>
                  <a:cubicBezTo>
                    <a:pt x="701745" y="511945"/>
                    <a:pt x="701745" y="510611"/>
                    <a:pt x="701650" y="509373"/>
                  </a:cubicBezTo>
                  <a:cubicBezTo>
                    <a:pt x="701650" y="507753"/>
                    <a:pt x="701555" y="506134"/>
                    <a:pt x="701555" y="504515"/>
                  </a:cubicBezTo>
                  <a:cubicBezTo>
                    <a:pt x="701555" y="502801"/>
                    <a:pt x="701555" y="501181"/>
                    <a:pt x="701555" y="499562"/>
                  </a:cubicBezTo>
                  <a:cubicBezTo>
                    <a:pt x="701555" y="498419"/>
                    <a:pt x="701555" y="497276"/>
                    <a:pt x="701555" y="496133"/>
                  </a:cubicBezTo>
                  <a:cubicBezTo>
                    <a:pt x="701555" y="494228"/>
                    <a:pt x="701555" y="492323"/>
                    <a:pt x="701555" y="490418"/>
                  </a:cubicBezTo>
                  <a:cubicBezTo>
                    <a:pt x="701555" y="489656"/>
                    <a:pt x="701555" y="488799"/>
                    <a:pt x="701555" y="488037"/>
                  </a:cubicBezTo>
                  <a:cubicBezTo>
                    <a:pt x="701555" y="485941"/>
                    <a:pt x="701555" y="483751"/>
                    <a:pt x="701650" y="481655"/>
                  </a:cubicBezTo>
                  <a:cubicBezTo>
                    <a:pt x="701650" y="481179"/>
                    <a:pt x="701650" y="480607"/>
                    <a:pt x="701650" y="480131"/>
                  </a:cubicBezTo>
                  <a:cubicBezTo>
                    <a:pt x="701650" y="477845"/>
                    <a:pt x="701745" y="475559"/>
                    <a:pt x="701745" y="473273"/>
                  </a:cubicBezTo>
                  <a:cubicBezTo>
                    <a:pt x="701745" y="472987"/>
                    <a:pt x="701745" y="472701"/>
                    <a:pt x="701745" y="472416"/>
                  </a:cubicBezTo>
                  <a:cubicBezTo>
                    <a:pt x="701840" y="470035"/>
                    <a:pt x="701840" y="467558"/>
                    <a:pt x="701936" y="465272"/>
                  </a:cubicBezTo>
                  <a:cubicBezTo>
                    <a:pt x="701936" y="465177"/>
                    <a:pt x="701936" y="465082"/>
                    <a:pt x="701936" y="464986"/>
                  </a:cubicBezTo>
                  <a:cubicBezTo>
                    <a:pt x="702031" y="462510"/>
                    <a:pt x="702126" y="460033"/>
                    <a:pt x="702221" y="457652"/>
                  </a:cubicBezTo>
                  <a:cubicBezTo>
                    <a:pt x="699745" y="457080"/>
                    <a:pt x="697268" y="456604"/>
                    <a:pt x="694697" y="456033"/>
                  </a:cubicBezTo>
                  <a:cubicBezTo>
                    <a:pt x="619925" y="439745"/>
                    <a:pt x="546392" y="417361"/>
                    <a:pt x="475336" y="388977"/>
                  </a:cubicBezTo>
                  <a:cubicBezTo>
                    <a:pt x="405041" y="360783"/>
                    <a:pt x="337128" y="326588"/>
                    <a:pt x="272739" y="286678"/>
                  </a:cubicBezTo>
                  <a:cubicBezTo>
                    <a:pt x="239973" y="266295"/>
                    <a:pt x="207874" y="244578"/>
                    <a:pt x="177013" y="221432"/>
                  </a:cubicBezTo>
                  <a:cubicBezTo>
                    <a:pt x="147962" y="199715"/>
                    <a:pt x="119196" y="176855"/>
                    <a:pt x="95765" y="148947"/>
                  </a:cubicBezTo>
                  <a:cubicBezTo>
                    <a:pt x="72524" y="121324"/>
                    <a:pt x="51950" y="84462"/>
                    <a:pt x="59570" y="46934"/>
                  </a:cubicBezTo>
                  <a:cubicBezTo>
                    <a:pt x="63189" y="29218"/>
                    <a:pt x="74333" y="15406"/>
                    <a:pt x="91383" y="9024"/>
                  </a:cubicBezTo>
                  <a:cubicBezTo>
                    <a:pt x="103289" y="4643"/>
                    <a:pt x="115481" y="2738"/>
                    <a:pt x="127864" y="1881"/>
                  </a:cubicBezTo>
                  <a:cubicBezTo>
                    <a:pt x="18898" y="-14788"/>
                    <a:pt x="-1009" y="84367"/>
                    <a:pt x="38" y="101322"/>
                  </a:cubicBezTo>
                  <a:cubicBezTo>
                    <a:pt x="800" y="113609"/>
                    <a:pt x="2039" y="126087"/>
                    <a:pt x="3944" y="138374"/>
                  </a:cubicBezTo>
                  <a:cubicBezTo>
                    <a:pt x="12992" y="167711"/>
                    <a:pt x="28423" y="195334"/>
                    <a:pt x="46139" y="219908"/>
                  </a:cubicBezTo>
                  <a:cubicBezTo>
                    <a:pt x="72047" y="256008"/>
                    <a:pt x="102718" y="288964"/>
                    <a:pt x="134341" y="320111"/>
                  </a:cubicBezTo>
                  <a:close/>
                </a:path>
              </a:pathLst>
            </a:custGeom>
            <a:solidFill>
              <a:srgbClr val="CCC5B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58" name="Freeform: Shape 1257">
              <a:extLst>
                <a:ext uri="{FF2B5EF4-FFF2-40B4-BE49-F238E27FC236}">
                  <a16:creationId xmlns:a16="http://schemas.microsoft.com/office/drawing/2014/main" id="{632DC4EA-616B-4C5C-8CDA-FC393B283EE6}"/>
                </a:ext>
              </a:extLst>
            </p:cNvPr>
            <p:cNvSpPr/>
            <p:nvPr/>
          </p:nvSpPr>
          <p:spPr>
            <a:xfrm>
              <a:off x="5619495" y="2328859"/>
              <a:ext cx="480663" cy="731807"/>
            </a:xfrm>
            <a:custGeom>
              <a:avLst/>
              <a:gdLst>
                <a:gd name="connsiteX0" fmla="*/ 157607 w 480663"/>
                <a:gd name="connsiteY0" fmla="*/ 700185 h 731807"/>
                <a:gd name="connsiteX1" fmla="*/ 209709 w 480663"/>
                <a:gd name="connsiteY1" fmla="*/ 726950 h 731807"/>
                <a:gd name="connsiteX2" fmla="*/ 221711 w 480663"/>
                <a:gd name="connsiteY2" fmla="*/ 731808 h 731807"/>
                <a:gd name="connsiteX3" fmla="*/ 221234 w 480663"/>
                <a:gd name="connsiteY3" fmla="*/ 627223 h 731807"/>
                <a:gd name="connsiteX4" fmla="*/ 202470 w 480663"/>
                <a:gd name="connsiteY4" fmla="*/ 629890 h 731807"/>
                <a:gd name="connsiteX5" fmla="*/ 202470 w 480663"/>
                <a:gd name="connsiteY5" fmla="*/ 629986 h 731807"/>
                <a:gd name="connsiteX6" fmla="*/ 201232 w 480663"/>
                <a:gd name="connsiteY6" fmla="*/ 629986 h 731807"/>
                <a:gd name="connsiteX7" fmla="*/ 199994 w 480663"/>
                <a:gd name="connsiteY7" fmla="*/ 629986 h 731807"/>
                <a:gd name="connsiteX8" fmla="*/ 199994 w 480663"/>
                <a:gd name="connsiteY8" fmla="*/ 629890 h 731807"/>
                <a:gd name="connsiteX9" fmla="*/ 110744 w 480663"/>
                <a:gd name="connsiteY9" fmla="*/ 538355 h 731807"/>
                <a:gd name="connsiteX10" fmla="*/ 177419 w 480663"/>
                <a:gd name="connsiteY10" fmla="*/ 417197 h 731807"/>
                <a:gd name="connsiteX11" fmla="*/ 189040 w 480663"/>
                <a:gd name="connsiteY11" fmla="*/ 396909 h 731807"/>
                <a:gd name="connsiteX12" fmla="*/ 153512 w 480663"/>
                <a:gd name="connsiteY12" fmla="*/ 355094 h 731807"/>
                <a:gd name="connsiteX13" fmla="*/ 145511 w 480663"/>
                <a:gd name="connsiteY13" fmla="*/ 336520 h 731807"/>
                <a:gd name="connsiteX14" fmla="*/ 142177 w 480663"/>
                <a:gd name="connsiteY14" fmla="*/ 321757 h 731807"/>
                <a:gd name="connsiteX15" fmla="*/ 141605 w 480663"/>
                <a:gd name="connsiteY15" fmla="*/ 315756 h 731807"/>
                <a:gd name="connsiteX16" fmla="*/ 141510 w 480663"/>
                <a:gd name="connsiteY16" fmla="*/ 312803 h 731807"/>
                <a:gd name="connsiteX17" fmla="*/ 141605 w 480663"/>
                <a:gd name="connsiteY17" fmla="*/ 306898 h 731807"/>
                <a:gd name="connsiteX18" fmla="*/ 142272 w 480663"/>
                <a:gd name="connsiteY18" fmla="*/ 301087 h 731807"/>
                <a:gd name="connsiteX19" fmla="*/ 143510 w 480663"/>
                <a:gd name="connsiteY19" fmla="*/ 295468 h 731807"/>
                <a:gd name="connsiteX20" fmla="*/ 145415 w 480663"/>
                <a:gd name="connsiteY20" fmla="*/ 290134 h 731807"/>
                <a:gd name="connsiteX21" fmla="*/ 151130 w 480663"/>
                <a:gd name="connsiteY21" fmla="*/ 280323 h 731807"/>
                <a:gd name="connsiteX22" fmla="*/ 155131 w 480663"/>
                <a:gd name="connsiteY22" fmla="*/ 276037 h 731807"/>
                <a:gd name="connsiteX23" fmla="*/ 159893 w 480663"/>
                <a:gd name="connsiteY23" fmla="*/ 272227 h 731807"/>
                <a:gd name="connsiteX24" fmla="*/ 162560 w 480663"/>
                <a:gd name="connsiteY24" fmla="*/ 270512 h 731807"/>
                <a:gd name="connsiteX25" fmla="*/ 168180 w 480663"/>
                <a:gd name="connsiteY25" fmla="*/ 267655 h 731807"/>
                <a:gd name="connsiteX26" fmla="*/ 173514 w 480663"/>
                <a:gd name="connsiteY26" fmla="*/ 265654 h 731807"/>
                <a:gd name="connsiteX27" fmla="*/ 200851 w 480663"/>
                <a:gd name="connsiteY27" fmla="*/ 268417 h 731807"/>
                <a:gd name="connsiteX28" fmla="*/ 214281 w 480663"/>
                <a:gd name="connsiteY28" fmla="*/ 278799 h 731807"/>
                <a:gd name="connsiteX29" fmla="*/ 216091 w 480663"/>
                <a:gd name="connsiteY29" fmla="*/ 280609 h 731807"/>
                <a:gd name="connsiteX30" fmla="*/ 226949 w 480663"/>
                <a:gd name="connsiteY30" fmla="*/ 292705 h 731807"/>
                <a:gd name="connsiteX31" fmla="*/ 230569 w 480663"/>
                <a:gd name="connsiteY31" fmla="*/ 296992 h 731807"/>
                <a:gd name="connsiteX32" fmla="*/ 231998 w 480663"/>
                <a:gd name="connsiteY32" fmla="*/ 298420 h 731807"/>
                <a:gd name="connsiteX33" fmla="*/ 232760 w 480663"/>
                <a:gd name="connsiteY33" fmla="*/ 298992 h 731807"/>
                <a:gd name="connsiteX34" fmla="*/ 237236 w 480663"/>
                <a:gd name="connsiteY34" fmla="*/ 300325 h 731807"/>
                <a:gd name="connsiteX35" fmla="*/ 253715 w 480663"/>
                <a:gd name="connsiteY35" fmla="*/ 283657 h 731807"/>
                <a:gd name="connsiteX36" fmla="*/ 253524 w 480663"/>
                <a:gd name="connsiteY36" fmla="*/ 277846 h 731807"/>
                <a:gd name="connsiteX37" fmla="*/ 253238 w 480663"/>
                <a:gd name="connsiteY37" fmla="*/ 264702 h 731807"/>
                <a:gd name="connsiteX38" fmla="*/ 253429 w 480663"/>
                <a:gd name="connsiteY38" fmla="*/ 256320 h 731807"/>
                <a:gd name="connsiteX39" fmla="*/ 253524 w 480663"/>
                <a:gd name="connsiteY39" fmla="*/ 254224 h 731807"/>
                <a:gd name="connsiteX40" fmla="*/ 254191 w 480663"/>
                <a:gd name="connsiteY40" fmla="*/ 245842 h 731807"/>
                <a:gd name="connsiteX41" fmla="*/ 256667 w 480663"/>
                <a:gd name="connsiteY41" fmla="*/ 232888 h 731807"/>
                <a:gd name="connsiteX42" fmla="*/ 258382 w 480663"/>
                <a:gd name="connsiteY42" fmla="*/ 228507 h 731807"/>
                <a:gd name="connsiteX43" fmla="*/ 259049 w 480663"/>
                <a:gd name="connsiteY43" fmla="*/ 227269 h 731807"/>
                <a:gd name="connsiteX44" fmla="*/ 259811 w 480663"/>
                <a:gd name="connsiteY44" fmla="*/ 226126 h 731807"/>
                <a:gd name="connsiteX45" fmla="*/ 262859 w 480663"/>
                <a:gd name="connsiteY45" fmla="*/ 222697 h 731807"/>
                <a:gd name="connsiteX46" fmla="*/ 268669 w 480663"/>
                <a:gd name="connsiteY46" fmla="*/ 218791 h 731807"/>
                <a:gd name="connsiteX47" fmla="*/ 273241 w 480663"/>
                <a:gd name="connsiteY47" fmla="*/ 216886 h 731807"/>
                <a:gd name="connsiteX48" fmla="*/ 278194 w 480663"/>
                <a:gd name="connsiteY48" fmla="*/ 215362 h 731807"/>
                <a:gd name="connsiteX49" fmla="*/ 291434 w 480663"/>
                <a:gd name="connsiteY49" fmla="*/ 213076 h 731807"/>
                <a:gd name="connsiteX50" fmla="*/ 296863 w 480663"/>
                <a:gd name="connsiteY50" fmla="*/ 212600 h 731807"/>
                <a:gd name="connsiteX51" fmla="*/ 296863 w 480663"/>
                <a:gd name="connsiteY51" fmla="*/ 212600 h 731807"/>
                <a:gd name="connsiteX52" fmla="*/ 341345 w 480663"/>
                <a:gd name="connsiteY52" fmla="*/ 208314 h 731807"/>
                <a:gd name="connsiteX53" fmla="*/ 348584 w 480663"/>
                <a:gd name="connsiteY53" fmla="*/ 207552 h 731807"/>
                <a:gd name="connsiteX54" fmla="*/ 371348 w 480663"/>
                <a:gd name="connsiteY54" fmla="*/ 205361 h 731807"/>
                <a:gd name="connsiteX55" fmla="*/ 455835 w 480663"/>
                <a:gd name="connsiteY55" fmla="*/ 197170 h 731807"/>
                <a:gd name="connsiteX56" fmla="*/ 461169 w 480663"/>
                <a:gd name="connsiteY56" fmla="*/ 196503 h 731807"/>
                <a:gd name="connsiteX57" fmla="*/ 466313 w 480663"/>
                <a:gd name="connsiteY57" fmla="*/ 195836 h 731807"/>
                <a:gd name="connsiteX58" fmla="*/ 466408 w 480663"/>
                <a:gd name="connsiteY58" fmla="*/ 196027 h 731807"/>
                <a:gd name="connsiteX59" fmla="*/ 480410 w 480663"/>
                <a:gd name="connsiteY59" fmla="*/ 194693 h 731807"/>
                <a:gd name="connsiteX60" fmla="*/ 468884 w 480663"/>
                <a:gd name="connsiteY60" fmla="*/ 133733 h 731807"/>
                <a:gd name="connsiteX61" fmla="*/ 422021 w 480663"/>
                <a:gd name="connsiteY61" fmla="*/ 62105 h 731807"/>
                <a:gd name="connsiteX62" fmla="*/ 259906 w 480663"/>
                <a:gd name="connsiteY62" fmla="*/ 955 h 731807"/>
                <a:gd name="connsiteX63" fmla="*/ 103410 w 480663"/>
                <a:gd name="connsiteY63" fmla="*/ 41626 h 731807"/>
                <a:gd name="connsiteX64" fmla="*/ 157607 w 480663"/>
                <a:gd name="connsiteY64" fmla="*/ 700185 h 731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480663" h="731807">
                  <a:moveTo>
                    <a:pt x="157607" y="700185"/>
                  </a:moveTo>
                  <a:cubicBezTo>
                    <a:pt x="174181" y="710567"/>
                    <a:pt x="191802" y="719235"/>
                    <a:pt x="209709" y="726950"/>
                  </a:cubicBezTo>
                  <a:cubicBezTo>
                    <a:pt x="213710" y="728665"/>
                    <a:pt x="217710" y="730284"/>
                    <a:pt x="221711" y="731808"/>
                  </a:cubicBezTo>
                  <a:lnTo>
                    <a:pt x="221234" y="627223"/>
                  </a:lnTo>
                  <a:cubicBezTo>
                    <a:pt x="212757" y="629128"/>
                    <a:pt x="205899" y="629700"/>
                    <a:pt x="202470" y="629890"/>
                  </a:cubicBezTo>
                  <a:lnTo>
                    <a:pt x="202470" y="629986"/>
                  </a:lnTo>
                  <a:cubicBezTo>
                    <a:pt x="202470" y="629986"/>
                    <a:pt x="201994" y="629986"/>
                    <a:pt x="201232" y="629986"/>
                  </a:cubicBezTo>
                  <a:cubicBezTo>
                    <a:pt x="200470" y="629986"/>
                    <a:pt x="199994" y="629986"/>
                    <a:pt x="199994" y="629986"/>
                  </a:cubicBezTo>
                  <a:lnTo>
                    <a:pt x="199994" y="629890"/>
                  </a:lnTo>
                  <a:cubicBezTo>
                    <a:pt x="185516" y="629128"/>
                    <a:pt x="110744" y="621032"/>
                    <a:pt x="110744" y="538355"/>
                  </a:cubicBezTo>
                  <a:cubicBezTo>
                    <a:pt x="110744" y="487492"/>
                    <a:pt x="152083" y="440914"/>
                    <a:pt x="177419" y="417197"/>
                  </a:cubicBezTo>
                  <a:cubicBezTo>
                    <a:pt x="177419" y="408529"/>
                    <a:pt x="182087" y="401005"/>
                    <a:pt x="189040" y="396909"/>
                  </a:cubicBezTo>
                  <a:cubicBezTo>
                    <a:pt x="176276" y="383860"/>
                    <a:pt x="162846" y="371477"/>
                    <a:pt x="153512" y="355094"/>
                  </a:cubicBezTo>
                  <a:cubicBezTo>
                    <a:pt x="150368" y="349570"/>
                    <a:pt x="147606" y="343283"/>
                    <a:pt x="145511" y="336520"/>
                  </a:cubicBezTo>
                  <a:cubicBezTo>
                    <a:pt x="143987" y="331758"/>
                    <a:pt x="142844" y="326805"/>
                    <a:pt x="142177" y="321757"/>
                  </a:cubicBezTo>
                  <a:cubicBezTo>
                    <a:pt x="141891" y="319756"/>
                    <a:pt x="141701" y="317756"/>
                    <a:pt x="141605" y="315756"/>
                  </a:cubicBezTo>
                  <a:cubicBezTo>
                    <a:pt x="141510" y="314803"/>
                    <a:pt x="141510" y="313756"/>
                    <a:pt x="141510" y="312803"/>
                  </a:cubicBezTo>
                  <a:cubicBezTo>
                    <a:pt x="141510" y="310803"/>
                    <a:pt x="141510" y="308803"/>
                    <a:pt x="141605" y="306898"/>
                  </a:cubicBezTo>
                  <a:cubicBezTo>
                    <a:pt x="141701" y="304897"/>
                    <a:pt x="141986" y="302992"/>
                    <a:pt x="142272" y="301087"/>
                  </a:cubicBezTo>
                  <a:cubicBezTo>
                    <a:pt x="142558" y="299182"/>
                    <a:pt x="143034" y="297277"/>
                    <a:pt x="143510" y="295468"/>
                  </a:cubicBezTo>
                  <a:cubicBezTo>
                    <a:pt x="143987" y="293658"/>
                    <a:pt x="144653" y="291848"/>
                    <a:pt x="145415" y="290134"/>
                  </a:cubicBezTo>
                  <a:cubicBezTo>
                    <a:pt x="146844" y="286609"/>
                    <a:pt x="148749" y="283371"/>
                    <a:pt x="151130" y="280323"/>
                  </a:cubicBezTo>
                  <a:cubicBezTo>
                    <a:pt x="152369" y="278799"/>
                    <a:pt x="153607" y="277370"/>
                    <a:pt x="155131" y="276037"/>
                  </a:cubicBezTo>
                  <a:cubicBezTo>
                    <a:pt x="156655" y="274703"/>
                    <a:pt x="158179" y="273465"/>
                    <a:pt x="159893" y="272227"/>
                  </a:cubicBezTo>
                  <a:cubicBezTo>
                    <a:pt x="160751" y="271655"/>
                    <a:pt x="161608" y="271084"/>
                    <a:pt x="162560" y="270512"/>
                  </a:cubicBezTo>
                  <a:cubicBezTo>
                    <a:pt x="164465" y="269369"/>
                    <a:pt x="166370" y="268417"/>
                    <a:pt x="168180" y="267655"/>
                  </a:cubicBezTo>
                  <a:cubicBezTo>
                    <a:pt x="169990" y="266797"/>
                    <a:pt x="171800" y="266131"/>
                    <a:pt x="173514" y="265654"/>
                  </a:cubicBezTo>
                  <a:cubicBezTo>
                    <a:pt x="183896" y="262416"/>
                    <a:pt x="192850" y="263940"/>
                    <a:pt x="200851" y="268417"/>
                  </a:cubicBezTo>
                  <a:cubicBezTo>
                    <a:pt x="205518" y="270988"/>
                    <a:pt x="209995" y="274608"/>
                    <a:pt x="214281" y="278799"/>
                  </a:cubicBezTo>
                  <a:cubicBezTo>
                    <a:pt x="214853" y="279370"/>
                    <a:pt x="215519" y="280037"/>
                    <a:pt x="216091" y="280609"/>
                  </a:cubicBezTo>
                  <a:cubicBezTo>
                    <a:pt x="219806" y="284323"/>
                    <a:pt x="223330" y="288419"/>
                    <a:pt x="226949" y="292705"/>
                  </a:cubicBezTo>
                  <a:cubicBezTo>
                    <a:pt x="228188" y="294134"/>
                    <a:pt x="229331" y="295563"/>
                    <a:pt x="230569" y="296992"/>
                  </a:cubicBezTo>
                  <a:cubicBezTo>
                    <a:pt x="231045" y="297563"/>
                    <a:pt x="231521" y="298039"/>
                    <a:pt x="231998" y="298420"/>
                  </a:cubicBezTo>
                  <a:cubicBezTo>
                    <a:pt x="232283" y="298611"/>
                    <a:pt x="232569" y="298801"/>
                    <a:pt x="232760" y="298992"/>
                  </a:cubicBezTo>
                  <a:cubicBezTo>
                    <a:pt x="234093" y="299849"/>
                    <a:pt x="235617" y="300230"/>
                    <a:pt x="237236" y="300325"/>
                  </a:cubicBezTo>
                  <a:cubicBezTo>
                    <a:pt x="244856" y="300611"/>
                    <a:pt x="254000" y="292610"/>
                    <a:pt x="253715" y="283657"/>
                  </a:cubicBezTo>
                  <a:cubicBezTo>
                    <a:pt x="253619" y="282037"/>
                    <a:pt x="253619" y="280037"/>
                    <a:pt x="253524" y="277846"/>
                  </a:cubicBezTo>
                  <a:cubicBezTo>
                    <a:pt x="253429" y="274036"/>
                    <a:pt x="253238" y="269464"/>
                    <a:pt x="253238" y="264702"/>
                  </a:cubicBezTo>
                  <a:cubicBezTo>
                    <a:pt x="253238" y="261940"/>
                    <a:pt x="253238" y="259177"/>
                    <a:pt x="253429" y="256320"/>
                  </a:cubicBezTo>
                  <a:cubicBezTo>
                    <a:pt x="253429" y="255653"/>
                    <a:pt x="253524" y="254891"/>
                    <a:pt x="253524" y="254224"/>
                  </a:cubicBezTo>
                  <a:cubicBezTo>
                    <a:pt x="253619" y="251367"/>
                    <a:pt x="253905" y="248605"/>
                    <a:pt x="254191" y="245842"/>
                  </a:cubicBezTo>
                  <a:cubicBezTo>
                    <a:pt x="254667" y="241080"/>
                    <a:pt x="255524" y="236603"/>
                    <a:pt x="256667" y="232888"/>
                  </a:cubicBezTo>
                  <a:cubicBezTo>
                    <a:pt x="257144" y="231269"/>
                    <a:pt x="257715" y="229840"/>
                    <a:pt x="258382" y="228507"/>
                  </a:cubicBezTo>
                  <a:cubicBezTo>
                    <a:pt x="258572" y="228031"/>
                    <a:pt x="258858" y="227650"/>
                    <a:pt x="259049" y="227269"/>
                  </a:cubicBezTo>
                  <a:cubicBezTo>
                    <a:pt x="259334" y="226888"/>
                    <a:pt x="259525" y="226507"/>
                    <a:pt x="259811" y="226126"/>
                  </a:cubicBezTo>
                  <a:cubicBezTo>
                    <a:pt x="260668" y="224887"/>
                    <a:pt x="261716" y="223744"/>
                    <a:pt x="262859" y="222697"/>
                  </a:cubicBezTo>
                  <a:cubicBezTo>
                    <a:pt x="264573" y="221173"/>
                    <a:pt x="266478" y="219839"/>
                    <a:pt x="268669" y="218791"/>
                  </a:cubicBezTo>
                  <a:cubicBezTo>
                    <a:pt x="270098" y="218029"/>
                    <a:pt x="271622" y="217458"/>
                    <a:pt x="273241" y="216886"/>
                  </a:cubicBezTo>
                  <a:cubicBezTo>
                    <a:pt x="274860" y="216315"/>
                    <a:pt x="276479" y="215839"/>
                    <a:pt x="278194" y="215362"/>
                  </a:cubicBezTo>
                  <a:cubicBezTo>
                    <a:pt x="282385" y="214315"/>
                    <a:pt x="286957" y="213648"/>
                    <a:pt x="291434" y="213076"/>
                  </a:cubicBezTo>
                  <a:cubicBezTo>
                    <a:pt x="293243" y="212886"/>
                    <a:pt x="295053" y="212695"/>
                    <a:pt x="296863" y="212600"/>
                  </a:cubicBezTo>
                  <a:lnTo>
                    <a:pt x="296863" y="212600"/>
                  </a:lnTo>
                  <a:lnTo>
                    <a:pt x="341345" y="208314"/>
                  </a:lnTo>
                  <a:cubicBezTo>
                    <a:pt x="343726" y="208028"/>
                    <a:pt x="346107" y="207838"/>
                    <a:pt x="348584" y="207552"/>
                  </a:cubicBezTo>
                  <a:cubicBezTo>
                    <a:pt x="355918" y="206790"/>
                    <a:pt x="363538" y="206123"/>
                    <a:pt x="371348" y="205361"/>
                  </a:cubicBezTo>
                  <a:lnTo>
                    <a:pt x="455835" y="197170"/>
                  </a:lnTo>
                  <a:cubicBezTo>
                    <a:pt x="457645" y="196979"/>
                    <a:pt x="459455" y="196789"/>
                    <a:pt x="461169" y="196503"/>
                  </a:cubicBezTo>
                  <a:cubicBezTo>
                    <a:pt x="462884" y="196312"/>
                    <a:pt x="464598" y="196122"/>
                    <a:pt x="466313" y="195836"/>
                  </a:cubicBezTo>
                  <a:cubicBezTo>
                    <a:pt x="466313" y="195931"/>
                    <a:pt x="466408" y="195931"/>
                    <a:pt x="466408" y="196027"/>
                  </a:cubicBezTo>
                  <a:lnTo>
                    <a:pt x="480410" y="194693"/>
                  </a:lnTo>
                  <a:cubicBezTo>
                    <a:pt x="482029" y="174500"/>
                    <a:pt x="475647" y="152307"/>
                    <a:pt x="468884" y="133733"/>
                  </a:cubicBezTo>
                  <a:cubicBezTo>
                    <a:pt x="458978" y="106682"/>
                    <a:pt x="443072" y="81822"/>
                    <a:pt x="422021" y="62105"/>
                  </a:cubicBezTo>
                  <a:cubicBezTo>
                    <a:pt x="378397" y="20957"/>
                    <a:pt x="319628" y="574"/>
                    <a:pt x="259906" y="955"/>
                  </a:cubicBezTo>
                  <a:cubicBezTo>
                    <a:pt x="259906" y="955"/>
                    <a:pt x="184468" y="-9904"/>
                    <a:pt x="103410" y="41626"/>
                  </a:cubicBezTo>
                  <a:cubicBezTo>
                    <a:pt x="28734" y="101634"/>
                    <a:pt x="-110712" y="531878"/>
                    <a:pt x="157607" y="700185"/>
                  </a:cubicBezTo>
                  <a:close/>
                </a:path>
              </a:pathLst>
            </a:custGeom>
            <a:solidFill>
              <a:srgbClr val="1E1E1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59" name="Freeform: Shape 1258">
              <a:extLst>
                <a:ext uri="{FF2B5EF4-FFF2-40B4-BE49-F238E27FC236}">
                  <a16:creationId xmlns:a16="http://schemas.microsoft.com/office/drawing/2014/main" id="{A0A6AAA8-8665-4757-9AF5-109DA1939C1E}"/>
                </a:ext>
              </a:extLst>
            </p:cNvPr>
            <p:cNvSpPr/>
            <p:nvPr/>
          </p:nvSpPr>
          <p:spPr>
            <a:xfrm>
              <a:off x="5766244" y="2754915"/>
              <a:ext cx="74199" cy="142184"/>
            </a:xfrm>
            <a:custGeom>
              <a:avLst/>
              <a:gdLst>
                <a:gd name="connsiteX0" fmla="*/ 53721 w 74199"/>
                <a:gd name="connsiteY0" fmla="*/ 142113 h 142184"/>
                <a:gd name="connsiteX1" fmla="*/ 53721 w 74199"/>
                <a:gd name="connsiteY1" fmla="*/ 142113 h 142184"/>
                <a:gd name="connsiteX2" fmla="*/ 54483 w 74199"/>
                <a:gd name="connsiteY2" fmla="*/ 142113 h 142184"/>
                <a:gd name="connsiteX3" fmla="*/ 55245 w 74199"/>
                <a:gd name="connsiteY3" fmla="*/ 142113 h 142184"/>
                <a:gd name="connsiteX4" fmla="*/ 55245 w 74199"/>
                <a:gd name="connsiteY4" fmla="*/ 142018 h 142184"/>
                <a:gd name="connsiteX5" fmla="*/ 74200 w 74199"/>
                <a:gd name="connsiteY5" fmla="*/ 137446 h 142184"/>
                <a:gd name="connsiteX6" fmla="*/ 73724 w 74199"/>
                <a:gd name="connsiteY6" fmla="*/ 36385 h 142184"/>
                <a:gd name="connsiteX7" fmla="*/ 73628 w 74199"/>
                <a:gd name="connsiteY7" fmla="*/ 18669 h 142184"/>
                <a:gd name="connsiteX8" fmla="*/ 70390 w 74199"/>
                <a:gd name="connsiteY8" fmla="*/ 8573 h 142184"/>
                <a:gd name="connsiteX9" fmla="*/ 54388 w 74199"/>
                <a:gd name="connsiteY9" fmla="*/ 14764 h 142184"/>
                <a:gd name="connsiteX10" fmla="*/ 32385 w 74199"/>
                <a:gd name="connsiteY10" fmla="*/ 0 h 142184"/>
                <a:gd name="connsiteX11" fmla="*/ 0 w 74199"/>
                <a:gd name="connsiteY11" fmla="*/ 76867 h 142184"/>
                <a:gd name="connsiteX12" fmla="*/ 53721 w 74199"/>
                <a:gd name="connsiteY12" fmla="*/ 142113 h 142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4199" h="142184">
                  <a:moveTo>
                    <a:pt x="53721" y="142113"/>
                  </a:moveTo>
                  <a:lnTo>
                    <a:pt x="53721" y="142113"/>
                  </a:lnTo>
                  <a:cubicBezTo>
                    <a:pt x="53721" y="142208"/>
                    <a:pt x="54007" y="142208"/>
                    <a:pt x="54483" y="142113"/>
                  </a:cubicBezTo>
                  <a:cubicBezTo>
                    <a:pt x="54959" y="142113"/>
                    <a:pt x="55245" y="142113"/>
                    <a:pt x="55245" y="142113"/>
                  </a:cubicBezTo>
                  <a:lnTo>
                    <a:pt x="55245" y="142018"/>
                  </a:lnTo>
                  <a:cubicBezTo>
                    <a:pt x="58293" y="141827"/>
                    <a:pt x="65818" y="140970"/>
                    <a:pt x="74200" y="137446"/>
                  </a:cubicBezTo>
                  <a:lnTo>
                    <a:pt x="73724" y="36385"/>
                  </a:lnTo>
                  <a:lnTo>
                    <a:pt x="73628" y="18669"/>
                  </a:lnTo>
                  <a:cubicBezTo>
                    <a:pt x="72771" y="15240"/>
                    <a:pt x="71723" y="11906"/>
                    <a:pt x="70390" y="8573"/>
                  </a:cubicBezTo>
                  <a:cubicBezTo>
                    <a:pt x="66199" y="12382"/>
                    <a:pt x="60579" y="14764"/>
                    <a:pt x="54388" y="14764"/>
                  </a:cubicBezTo>
                  <a:cubicBezTo>
                    <a:pt x="44482" y="14764"/>
                    <a:pt x="36005" y="8668"/>
                    <a:pt x="32385" y="0"/>
                  </a:cubicBezTo>
                  <a:cubicBezTo>
                    <a:pt x="17716" y="18193"/>
                    <a:pt x="0" y="46482"/>
                    <a:pt x="0" y="76867"/>
                  </a:cubicBezTo>
                  <a:cubicBezTo>
                    <a:pt x="191" y="135827"/>
                    <a:pt x="45053" y="141542"/>
                    <a:pt x="53721" y="142113"/>
                  </a:cubicBezTo>
                  <a:close/>
                </a:path>
              </a:pathLst>
            </a:custGeom>
            <a:solidFill>
              <a:srgbClr val="1E1E1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60" name="Freeform: Shape 1259">
              <a:extLst>
                <a:ext uri="{FF2B5EF4-FFF2-40B4-BE49-F238E27FC236}">
                  <a16:creationId xmlns:a16="http://schemas.microsoft.com/office/drawing/2014/main" id="{6B1A46B9-17E0-4369-A33B-D39D011B8BA2}"/>
                </a:ext>
              </a:extLst>
            </p:cNvPr>
            <p:cNvSpPr/>
            <p:nvPr/>
          </p:nvSpPr>
          <p:spPr>
            <a:xfrm>
              <a:off x="5513717" y="2370486"/>
              <a:ext cx="327679" cy="766476"/>
            </a:xfrm>
            <a:custGeom>
              <a:avLst/>
              <a:gdLst>
                <a:gd name="connsiteX0" fmla="*/ 140608 w 327679"/>
                <a:gd name="connsiteY0" fmla="*/ 645224 h 766476"/>
                <a:gd name="connsiteX1" fmla="*/ 263481 w 327679"/>
                <a:gd name="connsiteY1" fmla="*/ 735140 h 766476"/>
                <a:gd name="connsiteX2" fmla="*/ 327679 w 327679"/>
                <a:gd name="connsiteY2" fmla="*/ 766477 h 766476"/>
                <a:gd name="connsiteX3" fmla="*/ 327679 w 327679"/>
                <a:gd name="connsiteY3" fmla="*/ 749618 h 766476"/>
                <a:gd name="connsiteX4" fmla="*/ 327679 w 327679"/>
                <a:gd name="connsiteY4" fmla="*/ 738283 h 766476"/>
                <a:gd name="connsiteX5" fmla="*/ 327489 w 327679"/>
                <a:gd name="connsiteY5" fmla="*/ 690372 h 766476"/>
                <a:gd name="connsiteX6" fmla="*/ 315487 w 327679"/>
                <a:gd name="connsiteY6" fmla="*/ 685514 h 766476"/>
                <a:gd name="connsiteX7" fmla="*/ 263385 w 327679"/>
                <a:gd name="connsiteY7" fmla="*/ 658749 h 766476"/>
                <a:gd name="connsiteX8" fmla="*/ 209188 w 327679"/>
                <a:gd name="connsiteY8" fmla="*/ 0 h 766476"/>
                <a:gd name="connsiteX9" fmla="*/ 39072 w 327679"/>
                <a:gd name="connsiteY9" fmla="*/ 282988 h 766476"/>
                <a:gd name="connsiteX10" fmla="*/ 114 w 327679"/>
                <a:gd name="connsiteY10" fmla="*/ 549307 h 766476"/>
                <a:gd name="connsiteX11" fmla="*/ 18974 w 327679"/>
                <a:gd name="connsiteY11" fmla="*/ 557117 h 766476"/>
                <a:gd name="connsiteX12" fmla="*/ 140608 w 327679"/>
                <a:gd name="connsiteY12" fmla="*/ 645224 h 766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27679" h="766476">
                  <a:moveTo>
                    <a:pt x="140608" y="645224"/>
                  </a:moveTo>
                  <a:cubicBezTo>
                    <a:pt x="178708" y="679037"/>
                    <a:pt x="219666" y="709136"/>
                    <a:pt x="263481" y="735140"/>
                  </a:cubicBezTo>
                  <a:cubicBezTo>
                    <a:pt x="284055" y="747332"/>
                    <a:pt x="305581" y="757619"/>
                    <a:pt x="327679" y="766477"/>
                  </a:cubicBezTo>
                  <a:lnTo>
                    <a:pt x="327679" y="749618"/>
                  </a:lnTo>
                  <a:lnTo>
                    <a:pt x="327679" y="738283"/>
                  </a:lnTo>
                  <a:lnTo>
                    <a:pt x="327489" y="690372"/>
                  </a:lnTo>
                  <a:cubicBezTo>
                    <a:pt x="323488" y="688848"/>
                    <a:pt x="319488" y="687229"/>
                    <a:pt x="315487" y="685514"/>
                  </a:cubicBezTo>
                  <a:cubicBezTo>
                    <a:pt x="297580" y="677799"/>
                    <a:pt x="279959" y="669131"/>
                    <a:pt x="263385" y="658749"/>
                  </a:cubicBezTo>
                  <a:cubicBezTo>
                    <a:pt x="-4934" y="490252"/>
                    <a:pt x="134512" y="60008"/>
                    <a:pt x="209188" y="0"/>
                  </a:cubicBezTo>
                  <a:cubicBezTo>
                    <a:pt x="144037" y="41339"/>
                    <a:pt x="75267" y="123063"/>
                    <a:pt x="39072" y="282988"/>
                  </a:cubicBezTo>
                  <a:cubicBezTo>
                    <a:pt x="10592" y="408718"/>
                    <a:pt x="-1314" y="491490"/>
                    <a:pt x="114" y="549307"/>
                  </a:cubicBezTo>
                  <a:cubicBezTo>
                    <a:pt x="6210" y="551593"/>
                    <a:pt x="12497" y="554165"/>
                    <a:pt x="18974" y="557117"/>
                  </a:cubicBezTo>
                  <a:cubicBezTo>
                    <a:pt x="65361" y="577787"/>
                    <a:pt x="103175" y="612077"/>
                    <a:pt x="140608" y="645224"/>
                  </a:cubicBezTo>
                  <a:close/>
                </a:path>
              </a:pathLst>
            </a:custGeom>
            <a:solidFill>
              <a:srgbClr val="14141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61" name="Freeform: Shape 1260">
              <a:extLst>
                <a:ext uri="{FF2B5EF4-FFF2-40B4-BE49-F238E27FC236}">
                  <a16:creationId xmlns:a16="http://schemas.microsoft.com/office/drawing/2014/main" id="{7B8B7E41-4ECD-4D48-AADD-CF9F0B640EB6}"/>
                </a:ext>
              </a:extLst>
            </p:cNvPr>
            <p:cNvSpPr/>
            <p:nvPr/>
          </p:nvSpPr>
          <p:spPr>
            <a:xfrm>
              <a:off x="6057613" y="3068859"/>
              <a:ext cx="106775" cy="138017"/>
            </a:xfrm>
            <a:custGeom>
              <a:avLst/>
              <a:gdLst>
                <a:gd name="connsiteX0" fmla="*/ 0 w 106775"/>
                <a:gd name="connsiteY0" fmla="*/ 120777 h 138017"/>
                <a:gd name="connsiteX1" fmla="*/ 8573 w 106775"/>
                <a:gd name="connsiteY1" fmla="*/ 122206 h 138017"/>
                <a:gd name="connsiteX2" fmla="*/ 8954 w 106775"/>
                <a:gd name="connsiteY2" fmla="*/ 123825 h 138017"/>
                <a:gd name="connsiteX3" fmla="*/ 7334 w 106775"/>
                <a:gd name="connsiteY3" fmla="*/ 131159 h 138017"/>
                <a:gd name="connsiteX4" fmla="*/ 6477 w 106775"/>
                <a:gd name="connsiteY4" fmla="*/ 134302 h 138017"/>
                <a:gd name="connsiteX5" fmla="*/ 5525 w 106775"/>
                <a:gd name="connsiteY5" fmla="*/ 138017 h 138017"/>
                <a:gd name="connsiteX6" fmla="*/ 106775 w 106775"/>
                <a:gd name="connsiteY6" fmla="*/ 28099 h 138017"/>
                <a:gd name="connsiteX7" fmla="*/ 93154 w 106775"/>
                <a:gd name="connsiteY7" fmla="*/ 0 h 138017"/>
                <a:gd name="connsiteX8" fmla="*/ 0 w 106775"/>
                <a:gd name="connsiteY8" fmla="*/ 120777 h 138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6775" h="138017">
                  <a:moveTo>
                    <a:pt x="0" y="120777"/>
                  </a:moveTo>
                  <a:cubicBezTo>
                    <a:pt x="2857" y="121253"/>
                    <a:pt x="5715" y="121729"/>
                    <a:pt x="8573" y="122206"/>
                  </a:cubicBezTo>
                  <a:cubicBezTo>
                    <a:pt x="8954" y="122301"/>
                    <a:pt x="9049" y="122777"/>
                    <a:pt x="8954" y="123825"/>
                  </a:cubicBezTo>
                  <a:cubicBezTo>
                    <a:pt x="8763" y="125254"/>
                    <a:pt x="8192" y="127730"/>
                    <a:pt x="7334" y="131159"/>
                  </a:cubicBezTo>
                  <a:cubicBezTo>
                    <a:pt x="7048" y="132112"/>
                    <a:pt x="6763" y="133159"/>
                    <a:pt x="6477" y="134302"/>
                  </a:cubicBezTo>
                  <a:cubicBezTo>
                    <a:pt x="6191" y="135446"/>
                    <a:pt x="5810" y="136684"/>
                    <a:pt x="5525" y="138017"/>
                  </a:cubicBezTo>
                  <a:cubicBezTo>
                    <a:pt x="38100" y="100394"/>
                    <a:pt x="72295" y="64008"/>
                    <a:pt x="106775" y="28099"/>
                  </a:cubicBezTo>
                  <a:cubicBezTo>
                    <a:pt x="102965" y="18288"/>
                    <a:pt x="98488" y="8858"/>
                    <a:pt x="93154" y="0"/>
                  </a:cubicBezTo>
                  <a:cubicBezTo>
                    <a:pt x="82010" y="32290"/>
                    <a:pt x="56388" y="82963"/>
                    <a:pt x="0" y="120777"/>
                  </a:cubicBezTo>
                  <a:close/>
                </a:path>
              </a:pathLst>
            </a:custGeom>
            <a:solidFill>
              <a:srgbClr val="E584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62" name="Freeform: Shape 1261">
              <a:extLst>
                <a:ext uri="{FF2B5EF4-FFF2-40B4-BE49-F238E27FC236}">
                  <a16:creationId xmlns:a16="http://schemas.microsoft.com/office/drawing/2014/main" id="{D8E305CF-1FAF-41DE-877B-7BC0BDA6CD0F}"/>
                </a:ext>
              </a:extLst>
            </p:cNvPr>
            <p:cNvSpPr/>
            <p:nvPr/>
          </p:nvSpPr>
          <p:spPr>
            <a:xfrm>
              <a:off x="6050755" y="3033521"/>
              <a:ext cx="100012" cy="156019"/>
            </a:xfrm>
            <a:custGeom>
              <a:avLst/>
              <a:gdLst>
                <a:gd name="connsiteX0" fmla="*/ 19907 w 100012"/>
                <a:gd name="connsiteY0" fmla="*/ 125444 h 156019"/>
                <a:gd name="connsiteX1" fmla="*/ 0 w 100012"/>
                <a:gd name="connsiteY1" fmla="*/ 154876 h 156019"/>
                <a:gd name="connsiteX2" fmla="*/ 6858 w 100012"/>
                <a:gd name="connsiteY2" fmla="*/ 156019 h 156019"/>
                <a:gd name="connsiteX3" fmla="*/ 100013 w 100012"/>
                <a:gd name="connsiteY3" fmla="*/ 35338 h 156019"/>
                <a:gd name="connsiteX4" fmla="*/ 71628 w 100012"/>
                <a:gd name="connsiteY4" fmla="*/ 2572 h 156019"/>
                <a:gd name="connsiteX5" fmla="*/ 68294 w 100012"/>
                <a:gd name="connsiteY5" fmla="*/ 0 h 156019"/>
                <a:gd name="connsiteX6" fmla="*/ 28956 w 100012"/>
                <a:gd name="connsiteY6" fmla="*/ 81439 h 156019"/>
                <a:gd name="connsiteX7" fmla="*/ 19907 w 100012"/>
                <a:gd name="connsiteY7" fmla="*/ 125444 h 156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0012" h="156019">
                  <a:moveTo>
                    <a:pt x="19907" y="125444"/>
                  </a:moveTo>
                  <a:cubicBezTo>
                    <a:pt x="14669" y="136207"/>
                    <a:pt x="7810" y="146018"/>
                    <a:pt x="0" y="154876"/>
                  </a:cubicBezTo>
                  <a:cubicBezTo>
                    <a:pt x="2286" y="155257"/>
                    <a:pt x="4572" y="155638"/>
                    <a:pt x="6858" y="156019"/>
                  </a:cubicBezTo>
                  <a:cubicBezTo>
                    <a:pt x="63246" y="118300"/>
                    <a:pt x="88868" y="67627"/>
                    <a:pt x="100013" y="35338"/>
                  </a:cubicBezTo>
                  <a:cubicBezTo>
                    <a:pt x="92488" y="22955"/>
                    <a:pt x="83248" y="11811"/>
                    <a:pt x="71628" y="2572"/>
                  </a:cubicBezTo>
                  <a:cubicBezTo>
                    <a:pt x="70485" y="1715"/>
                    <a:pt x="69437" y="857"/>
                    <a:pt x="68294" y="0"/>
                  </a:cubicBezTo>
                  <a:cubicBezTo>
                    <a:pt x="60198" y="32004"/>
                    <a:pt x="46387" y="58960"/>
                    <a:pt x="28956" y="81439"/>
                  </a:cubicBezTo>
                  <a:cubicBezTo>
                    <a:pt x="29718" y="96298"/>
                    <a:pt x="26670" y="111728"/>
                    <a:pt x="19907" y="125444"/>
                  </a:cubicBezTo>
                  <a:close/>
                </a:path>
              </a:pathLst>
            </a:custGeom>
            <a:solidFill>
              <a:srgbClr val="BC0F2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63" name="Freeform: Shape 1262">
              <a:extLst>
                <a:ext uri="{FF2B5EF4-FFF2-40B4-BE49-F238E27FC236}">
                  <a16:creationId xmlns:a16="http://schemas.microsoft.com/office/drawing/2014/main" id="{BB6FB455-AD7B-4E8C-9471-986FA8425E00}"/>
                </a:ext>
              </a:extLst>
            </p:cNvPr>
            <p:cNvSpPr/>
            <p:nvPr/>
          </p:nvSpPr>
          <p:spPr>
            <a:xfrm>
              <a:off x="5875114" y="3034569"/>
              <a:ext cx="134588" cy="104870"/>
            </a:xfrm>
            <a:custGeom>
              <a:avLst/>
              <a:gdLst>
                <a:gd name="connsiteX0" fmla="*/ 128683 w 134588"/>
                <a:gd name="connsiteY0" fmla="*/ 22289 h 104870"/>
                <a:gd name="connsiteX1" fmla="*/ 134588 w 134588"/>
                <a:gd name="connsiteY1" fmla="*/ 9811 h 104870"/>
                <a:gd name="connsiteX2" fmla="*/ 111919 w 134588"/>
                <a:gd name="connsiteY2" fmla="*/ 0 h 104870"/>
                <a:gd name="connsiteX3" fmla="*/ 104489 w 134588"/>
                <a:gd name="connsiteY3" fmla="*/ 14764 h 104870"/>
                <a:gd name="connsiteX4" fmla="*/ 25241 w 134588"/>
                <a:gd name="connsiteY4" fmla="*/ 72485 h 104870"/>
                <a:gd name="connsiteX5" fmla="*/ 0 w 134588"/>
                <a:gd name="connsiteY5" fmla="*/ 79820 h 104870"/>
                <a:gd name="connsiteX6" fmla="*/ 14764 w 134588"/>
                <a:gd name="connsiteY6" fmla="*/ 104870 h 104870"/>
                <a:gd name="connsiteX7" fmla="*/ 128683 w 134588"/>
                <a:gd name="connsiteY7" fmla="*/ 22289 h 1048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4588" h="104870">
                  <a:moveTo>
                    <a:pt x="128683" y="22289"/>
                  </a:moveTo>
                  <a:cubicBezTo>
                    <a:pt x="130969" y="18098"/>
                    <a:pt x="132874" y="13907"/>
                    <a:pt x="134588" y="9811"/>
                  </a:cubicBezTo>
                  <a:cubicBezTo>
                    <a:pt x="127730" y="7144"/>
                    <a:pt x="119920" y="3905"/>
                    <a:pt x="111919" y="0"/>
                  </a:cubicBezTo>
                  <a:cubicBezTo>
                    <a:pt x="109728" y="5048"/>
                    <a:pt x="107252" y="10001"/>
                    <a:pt x="104489" y="14764"/>
                  </a:cubicBezTo>
                  <a:cubicBezTo>
                    <a:pt x="87058" y="44387"/>
                    <a:pt x="56960" y="61436"/>
                    <a:pt x="25241" y="72485"/>
                  </a:cubicBezTo>
                  <a:cubicBezTo>
                    <a:pt x="16954" y="75343"/>
                    <a:pt x="8477" y="77819"/>
                    <a:pt x="0" y="79820"/>
                  </a:cubicBezTo>
                  <a:cubicBezTo>
                    <a:pt x="4191" y="88583"/>
                    <a:pt x="9144" y="97060"/>
                    <a:pt x="14764" y="104870"/>
                  </a:cubicBezTo>
                  <a:cubicBezTo>
                    <a:pt x="68485" y="91345"/>
                    <a:pt x="106775" y="63627"/>
                    <a:pt x="128683" y="22289"/>
                  </a:cubicBezTo>
                  <a:close/>
                </a:path>
              </a:pathLst>
            </a:custGeom>
            <a:solidFill>
              <a:srgbClr val="00368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64" name="Freeform: Shape 1263">
              <a:extLst>
                <a:ext uri="{FF2B5EF4-FFF2-40B4-BE49-F238E27FC236}">
                  <a16:creationId xmlns:a16="http://schemas.microsoft.com/office/drawing/2014/main" id="{F85F167E-031C-4D1B-BEE5-DF9D7903742D}"/>
                </a:ext>
              </a:extLst>
            </p:cNvPr>
            <p:cNvSpPr/>
            <p:nvPr/>
          </p:nvSpPr>
          <p:spPr>
            <a:xfrm>
              <a:off x="5905213" y="3051333"/>
              <a:ext cx="174497" cy="128587"/>
            </a:xfrm>
            <a:custGeom>
              <a:avLst/>
              <a:gdLst>
                <a:gd name="connsiteX0" fmla="*/ 0 w 174497"/>
                <a:gd name="connsiteY0" fmla="*/ 106394 h 128587"/>
                <a:gd name="connsiteX1" fmla="*/ 667 w 174497"/>
                <a:gd name="connsiteY1" fmla="*/ 107061 h 128587"/>
                <a:gd name="connsiteX2" fmla="*/ 667 w 174497"/>
                <a:gd name="connsiteY2" fmla="*/ 107061 h 128587"/>
                <a:gd name="connsiteX3" fmla="*/ 96488 w 174497"/>
                <a:gd name="connsiteY3" fmla="*/ 128588 h 128587"/>
                <a:gd name="connsiteX4" fmla="*/ 174498 w 174497"/>
                <a:gd name="connsiteY4" fmla="*/ 63722 h 128587"/>
                <a:gd name="connsiteX5" fmla="*/ 133445 w 174497"/>
                <a:gd name="connsiteY5" fmla="*/ 2667 h 128587"/>
                <a:gd name="connsiteX6" fmla="*/ 130302 w 174497"/>
                <a:gd name="connsiteY6" fmla="*/ 1429 h 128587"/>
                <a:gd name="connsiteX7" fmla="*/ 125063 w 174497"/>
                <a:gd name="connsiteY7" fmla="*/ 0 h 128587"/>
                <a:gd name="connsiteX8" fmla="*/ 117729 w 174497"/>
                <a:gd name="connsiteY8" fmla="*/ 15716 h 128587"/>
                <a:gd name="connsiteX9" fmla="*/ 0 w 174497"/>
                <a:gd name="connsiteY9" fmla="*/ 106394 h 128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4497" h="128587">
                  <a:moveTo>
                    <a:pt x="0" y="106394"/>
                  </a:moveTo>
                  <a:cubicBezTo>
                    <a:pt x="190" y="106585"/>
                    <a:pt x="476" y="106871"/>
                    <a:pt x="667" y="107061"/>
                  </a:cubicBezTo>
                  <a:lnTo>
                    <a:pt x="667" y="107061"/>
                  </a:lnTo>
                  <a:cubicBezTo>
                    <a:pt x="32099" y="115824"/>
                    <a:pt x="64198" y="122587"/>
                    <a:pt x="96488" y="128588"/>
                  </a:cubicBezTo>
                  <a:cubicBezTo>
                    <a:pt x="125635" y="112776"/>
                    <a:pt x="152876" y="91631"/>
                    <a:pt x="174498" y="63722"/>
                  </a:cubicBezTo>
                  <a:cubicBezTo>
                    <a:pt x="173069" y="37719"/>
                    <a:pt x="159734" y="13525"/>
                    <a:pt x="133445" y="2667"/>
                  </a:cubicBezTo>
                  <a:cubicBezTo>
                    <a:pt x="132398" y="2286"/>
                    <a:pt x="131350" y="1810"/>
                    <a:pt x="130302" y="1429"/>
                  </a:cubicBezTo>
                  <a:cubicBezTo>
                    <a:pt x="130016" y="1333"/>
                    <a:pt x="128111" y="857"/>
                    <a:pt x="125063" y="0"/>
                  </a:cubicBezTo>
                  <a:cubicBezTo>
                    <a:pt x="122968" y="5144"/>
                    <a:pt x="120491" y="10382"/>
                    <a:pt x="117729" y="15716"/>
                  </a:cubicBezTo>
                  <a:cubicBezTo>
                    <a:pt x="100870" y="47435"/>
                    <a:pt x="67056" y="86392"/>
                    <a:pt x="0" y="106394"/>
                  </a:cubicBezTo>
                  <a:close/>
                </a:path>
              </a:pathLst>
            </a:custGeom>
            <a:solidFill>
              <a:srgbClr val="00368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65" name="Freeform: Shape 1264">
              <a:extLst>
                <a:ext uri="{FF2B5EF4-FFF2-40B4-BE49-F238E27FC236}">
                  <a16:creationId xmlns:a16="http://schemas.microsoft.com/office/drawing/2014/main" id="{2DCF2D32-C9C6-4A1A-8AAE-E4CE96BCB3DF}"/>
                </a:ext>
              </a:extLst>
            </p:cNvPr>
            <p:cNvSpPr/>
            <p:nvPr/>
          </p:nvSpPr>
          <p:spPr>
            <a:xfrm>
              <a:off x="5904356" y="3157727"/>
              <a:ext cx="1524" cy="762"/>
            </a:xfrm>
            <a:custGeom>
              <a:avLst/>
              <a:gdLst>
                <a:gd name="connsiteX0" fmla="*/ 857 w 1524"/>
                <a:gd name="connsiteY0" fmla="*/ 0 h 762"/>
                <a:gd name="connsiteX1" fmla="*/ 0 w 1524"/>
                <a:gd name="connsiteY1" fmla="*/ 286 h 762"/>
                <a:gd name="connsiteX2" fmla="*/ 1524 w 1524"/>
                <a:gd name="connsiteY2" fmla="*/ 762 h 762"/>
                <a:gd name="connsiteX3" fmla="*/ 857 w 1524"/>
                <a:gd name="connsiteY3" fmla="*/ 0 h 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" h="762">
                  <a:moveTo>
                    <a:pt x="857" y="0"/>
                  </a:moveTo>
                  <a:cubicBezTo>
                    <a:pt x="572" y="95"/>
                    <a:pt x="286" y="191"/>
                    <a:pt x="0" y="286"/>
                  </a:cubicBezTo>
                  <a:cubicBezTo>
                    <a:pt x="476" y="476"/>
                    <a:pt x="1048" y="572"/>
                    <a:pt x="1524" y="762"/>
                  </a:cubicBezTo>
                  <a:cubicBezTo>
                    <a:pt x="1238" y="476"/>
                    <a:pt x="1048" y="191"/>
                    <a:pt x="857" y="0"/>
                  </a:cubicBezTo>
                  <a:close/>
                </a:path>
              </a:pathLst>
            </a:custGeom>
            <a:solidFill>
              <a:srgbClr val="00295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66" name="Freeform: Shape 1265">
              <a:extLst>
                <a:ext uri="{FF2B5EF4-FFF2-40B4-BE49-F238E27FC236}">
                  <a16:creationId xmlns:a16="http://schemas.microsoft.com/office/drawing/2014/main" id="{757A8C4C-41A3-4C51-A375-E939A319CA07}"/>
                </a:ext>
              </a:extLst>
            </p:cNvPr>
            <p:cNvSpPr/>
            <p:nvPr/>
          </p:nvSpPr>
          <p:spPr>
            <a:xfrm>
              <a:off x="5841396" y="3114579"/>
              <a:ext cx="48387" cy="30480"/>
            </a:xfrm>
            <a:custGeom>
              <a:avLst/>
              <a:gdLst>
                <a:gd name="connsiteX0" fmla="*/ 21717 w 48387"/>
                <a:gd name="connsiteY0" fmla="*/ 30480 h 30480"/>
                <a:gd name="connsiteX1" fmla="*/ 48387 w 48387"/>
                <a:gd name="connsiteY1" fmla="*/ 25051 h 30480"/>
                <a:gd name="connsiteX2" fmla="*/ 33623 w 48387"/>
                <a:gd name="connsiteY2" fmla="*/ 0 h 30480"/>
                <a:gd name="connsiteX3" fmla="*/ 0 w 48387"/>
                <a:gd name="connsiteY3" fmla="*/ 5525 h 30480"/>
                <a:gd name="connsiteX4" fmla="*/ 0 w 48387"/>
                <a:gd name="connsiteY4" fmla="*/ 22384 h 30480"/>
                <a:gd name="connsiteX5" fmla="*/ 10097 w 48387"/>
                <a:gd name="connsiteY5" fmla="*/ 26289 h 30480"/>
                <a:gd name="connsiteX6" fmla="*/ 10573 w 48387"/>
                <a:gd name="connsiteY6" fmla="*/ 26479 h 30480"/>
                <a:gd name="connsiteX7" fmla="*/ 10859 w 48387"/>
                <a:gd name="connsiteY7" fmla="*/ 26575 h 30480"/>
                <a:gd name="connsiteX8" fmla="*/ 11716 w 48387"/>
                <a:gd name="connsiteY8" fmla="*/ 26860 h 30480"/>
                <a:gd name="connsiteX9" fmla="*/ 21717 w 48387"/>
                <a:gd name="connsiteY9" fmla="*/ 30480 h 30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8387" h="30480">
                  <a:moveTo>
                    <a:pt x="21717" y="30480"/>
                  </a:moveTo>
                  <a:cubicBezTo>
                    <a:pt x="31052" y="29051"/>
                    <a:pt x="39910" y="27242"/>
                    <a:pt x="48387" y="25051"/>
                  </a:cubicBezTo>
                  <a:cubicBezTo>
                    <a:pt x="42767" y="17145"/>
                    <a:pt x="37910" y="8763"/>
                    <a:pt x="33623" y="0"/>
                  </a:cubicBezTo>
                  <a:cubicBezTo>
                    <a:pt x="22479" y="2572"/>
                    <a:pt x="11240" y="4477"/>
                    <a:pt x="0" y="5525"/>
                  </a:cubicBezTo>
                  <a:lnTo>
                    <a:pt x="0" y="22384"/>
                  </a:lnTo>
                  <a:cubicBezTo>
                    <a:pt x="3334" y="23717"/>
                    <a:pt x="6763" y="25051"/>
                    <a:pt x="10097" y="26289"/>
                  </a:cubicBezTo>
                  <a:cubicBezTo>
                    <a:pt x="10287" y="26384"/>
                    <a:pt x="10478" y="26384"/>
                    <a:pt x="10573" y="26479"/>
                  </a:cubicBezTo>
                  <a:cubicBezTo>
                    <a:pt x="10668" y="26479"/>
                    <a:pt x="10763" y="26575"/>
                    <a:pt x="10859" y="26575"/>
                  </a:cubicBezTo>
                  <a:cubicBezTo>
                    <a:pt x="11144" y="26670"/>
                    <a:pt x="11430" y="26765"/>
                    <a:pt x="11716" y="26860"/>
                  </a:cubicBezTo>
                  <a:cubicBezTo>
                    <a:pt x="15050" y="28099"/>
                    <a:pt x="18383" y="29242"/>
                    <a:pt x="21717" y="30480"/>
                  </a:cubicBezTo>
                  <a:close/>
                </a:path>
              </a:pathLst>
            </a:custGeom>
            <a:solidFill>
              <a:srgbClr val="00295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67" name="Freeform: Shape 1266">
              <a:extLst>
                <a:ext uri="{FF2B5EF4-FFF2-40B4-BE49-F238E27FC236}">
                  <a16:creationId xmlns:a16="http://schemas.microsoft.com/office/drawing/2014/main" id="{99E8EEB8-79D2-4676-BC67-902085CE2F4E}"/>
                </a:ext>
              </a:extLst>
            </p:cNvPr>
            <p:cNvSpPr/>
            <p:nvPr/>
          </p:nvSpPr>
          <p:spPr>
            <a:xfrm>
              <a:off x="5987033" y="3003708"/>
              <a:ext cx="32861" cy="40766"/>
            </a:xfrm>
            <a:custGeom>
              <a:avLst/>
              <a:gdLst>
                <a:gd name="connsiteX0" fmla="*/ 22670 w 32861"/>
                <a:gd name="connsiteY0" fmla="*/ 40767 h 40766"/>
                <a:gd name="connsiteX1" fmla="*/ 32861 w 32861"/>
                <a:gd name="connsiteY1" fmla="*/ 6001 h 40766"/>
                <a:gd name="connsiteX2" fmla="*/ 12002 w 32861"/>
                <a:gd name="connsiteY2" fmla="*/ 1429 h 40766"/>
                <a:gd name="connsiteX3" fmla="*/ 9430 w 32861"/>
                <a:gd name="connsiteY3" fmla="*/ 0 h 40766"/>
                <a:gd name="connsiteX4" fmla="*/ 0 w 32861"/>
                <a:gd name="connsiteY4" fmla="*/ 31052 h 40766"/>
                <a:gd name="connsiteX5" fmla="*/ 22670 w 32861"/>
                <a:gd name="connsiteY5" fmla="*/ 40767 h 40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861" h="40766">
                  <a:moveTo>
                    <a:pt x="22670" y="40767"/>
                  </a:moveTo>
                  <a:cubicBezTo>
                    <a:pt x="28194" y="27718"/>
                    <a:pt x="31242" y="15621"/>
                    <a:pt x="32861" y="6001"/>
                  </a:cubicBezTo>
                  <a:cubicBezTo>
                    <a:pt x="25718" y="4953"/>
                    <a:pt x="18764" y="3524"/>
                    <a:pt x="12002" y="1429"/>
                  </a:cubicBezTo>
                  <a:cubicBezTo>
                    <a:pt x="11144" y="952"/>
                    <a:pt x="10287" y="476"/>
                    <a:pt x="9430" y="0"/>
                  </a:cubicBezTo>
                  <a:cubicBezTo>
                    <a:pt x="7429" y="10668"/>
                    <a:pt x="4286" y="21146"/>
                    <a:pt x="0" y="31052"/>
                  </a:cubicBezTo>
                  <a:cubicBezTo>
                    <a:pt x="8001" y="34862"/>
                    <a:pt x="15812" y="38100"/>
                    <a:pt x="22670" y="40767"/>
                  </a:cubicBezTo>
                  <a:close/>
                </a:path>
              </a:pathLst>
            </a:custGeom>
            <a:solidFill>
              <a:srgbClr val="00295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68" name="Freeform: Shape 1267">
              <a:extLst>
                <a:ext uri="{FF2B5EF4-FFF2-40B4-BE49-F238E27FC236}">
                  <a16:creationId xmlns:a16="http://schemas.microsoft.com/office/drawing/2014/main" id="{A37B12CE-B439-4822-B4FF-9E4E9116E69B}"/>
                </a:ext>
              </a:extLst>
            </p:cNvPr>
            <p:cNvSpPr/>
            <p:nvPr/>
          </p:nvSpPr>
          <p:spPr>
            <a:xfrm>
              <a:off x="6030276" y="3011804"/>
              <a:ext cx="88677" cy="103346"/>
            </a:xfrm>
            <a:custGeom>
              <a:avLst/>
              <a:gdLst>
                <a:gd name="connsiteX0" fmla="*/ 5144 w 88677"/>
                <a:gd name="connsiteY0" fmla="*/ 41053 h 103346"/>
                <a:gd name="connsiteX1" fmla="*/ 8287 w 88677"/>
                <a:gd name="connsiteY1" fmla="*/ 42291 h 103346"/>
                <a:gd name="connsiteX2" fmla="*/ 49340 w 88677"/>
                <a:gd name="connsiteY2" fmla="*/ 103346 h 103346"/>
                <a:gd name="connsiteX3" fmla="*/ 88678 w 88677"/>
                <a:gd name="connsiteY3" fmla="*/ 21908 h 103346"/>
                <a:gd name="connsiteX4" fmla="*/ 50673 w 88677"/>
                <a:gd name="connsiteY4" fmla="*/ 4477 h 103346"/>
                <a:gd name="connsiteX5" fmla="*/ 11240 w 88677"/>
                <a:gd name="connsiteY5" fmla="*/ 0 h 103346"/>
                <a:gd name="connsiteX6" fmla="*/ 0 w 88677"/>
                <a:gd name="connsiteY6" fmla="*/ 39624 h 103346"/>
                <a:gd name="connsiteX7" fmla="*/ 5144 w 88677"/>
                <a:gd name="connsiteY7" fmla="*/ 41053 h 103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8677" h="103346">
                  <a:moveTo>
                    <a:pt x="5144" y="41053"/>
                  </a:moveTo>
                  <a:cubicBezTo>
                    <a:pt x="6191" y="41434"/>
                    <a:pt x="7239" y="41815"/>
                    <a:pt x="8287" y="42291"/>
                  </a:cubicBezTo>
                  <a:cubicBezTo>
                    <a:pt x="34576" y="53150"/>
                    <a:pt x="47911" y="77343"/>
                    <a:pt x="49340" y="103346"/>
                  </a:cubicBezTo>
                  <a:cubicBezTo>
                    <a:pt x="66770" y="80867"/>
                    <a:pt x="80581" y="53912"/>
                    <a:pt x="88678" y="21908"/>
                  </a:cubicBezTo>
                  <a:cubicBezTo>
                    <a:pt x="77343" y="13621"/>
                    <a:pt x="64389" y="7334"/>
                    <a:pt x="50673" y="4477"/>
                  </a:cubicBezTo>
                  <a:cubicBezTo>
                    <a:pt x="37719" y="1810"/>
                    <a:pt x="24479" y="953"/>
                    <a:pt x="11240" y="0"/>
                  </a:cubicBezTo>
                  <a:cubicBezTo>
                    <a:pt x="9430" y="10954"/>
                    <a:pt x="6191" y="24765"/>
                    <a:pt x="0" y="39624"/>
                  </a:cubicBezTo>
                  <a:cubicBezTo>
                    <a:pt x="2953" y="40481"/>
                    <a:pt x="4858" y="40958"/>
                    <a:pt x="5144" y="41053"/>
                  </a:cubicBezTo>
                  <a:close/>
                </a:path>
              </a:pathLst>
            </a:custGeom>
            <a:solidFill>
              <a:srgbClr val="00295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69" name="Freeform: Shape 1268">
              <a:extLst>
                <a:ext uri="{FF2B5EF4-FFF2-40B4-BE49-F238E27FC236}">
                  <a16:creationId xmlns:a16="http://schemas.microsoft.com/office/drawing/2014/main" id="{FB2E5ED8-FA7D-4EAA-9DBF-42C7AE99B468}"/>
                </a:ext>
              </a:extLst>
            </p:cNvPr>
            <p:cNvSpPr/>
            <p:nvPr/>
          </p:nvSpPr>
          <p:spPr>
            <a:xfrm>
              <a:off x="5889783" y="3044380"/>
              <a:ext cx="140398" cy="113347"/>
            </a:xfrm>
            <a:custGeom>
              <a:avLst/>
              <a:gdLst>
                <a:gd name="connsiteX0" fmla="*/ 0 w 140398"/>
                <a:gd name="connsiteY0" fmla="*/ 95155 h 113347"/>
                <a:gd name="connsiteX1" fmla="*/ 15335 w 140398"/>
                <a:gd name="connsiteY1" fmla="*/ 113347 h 113347"/>
                <a:gd name="connsiteX2" fmla="*/ 133064 w 140398"/>
                <a:gd name="connsiteY2" fmla="*/ 22669 h 113347"/>
                <a:gd name="connsiteX3" fmla="*/ 140398 w 140398"/>
                <a:gd name="connsiteY3" fmla="*/ 6953 h 113347"/>
                <a:gd name="connsiteX4" fmla="*/ 119825 w 140398"/>
                <a:gd name="connsiteY4" fmla="*/ 0 h 113347"/>
                <a:gd name="connsiteX5" fmla="*/ 113919 w 140398"/>
                <a:gd name="connsiteY5" fmla="*/ 12478 h 113347"/>
                <a:gd name="connsiteX6" fmla="*/ 0 w 140398"/>
                <a:gd name="connsiteY6" fmla="*/ 95155 h 113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0398" h="113347">
                  <a:moveTo>
                    <a:pt x="0" y="95155"/>
                  </a:moveTo>
                  <a:cubicBezTo>
                    <a:pt x="4572" y="101632"/>
                    <a:pt x="9716" y="107728"/>
                    <a:pt x="15335" y="113347"/>
                  </a:cubicBezTo>
                  <a:cubicBezTo>
                    <a:pt x="82487" y="93345"/>
                    <a:pt x="116205" y="54388"/>
                    <a:pt x="133064" y="22669"/>
                  </a:cubicBezTo>
                  <a:cubicBezTo>
                    <a:pt x="135922" y="17335"/>
                    <a:pt x="138303" y="12097"/>
                    <a:pt x="140398" y="6953"/>
                  </a:cubicBezTo>
                  <a:cubicBezTo>
                    <a:pt x="135827" y="5620"/>
                    <a:pt x="128492" y="3334"/>
                    <a:pt x="119825" y="0"/>
                  </a:cubicBezTo>
                  <a:cubicBezTo>
                    <a:pt x="118110" y="4096"/>
                    <a:pt x="116110" y="8287"/>
                    <a:pt x="113919" y="12478"/>
                  </a:cubicBezTo>
                  <a:cubicBezTo>
                    <a:pt x="92107" y="53816"/>
                    <a:pt x="53816" y="81534"/>
                    <a:pt x="0" y="95155"/>
                  </a:cubicBezTo>
                  <a:close/>
                </a:path>
              </a:pathLst>
            </a:custGeom>
            <a:solidFill>
              <a:srgbClr val="FFC43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70" name="Freeform: Shape 1269">
              <a:extLst>
                <a:ext uri="{FF2B5EF4-FFF2-40B4-BE49-F238E27FC236}">
                  <a16:creationId xmlns:a16="http://schemas.microsoft.com/office/drawing/2014/main" id="{28C6EF9D-B184-4038-B074-7B9A641A4FBF}"/>
                </a:ext>
              </a:extLst>
            </p:cNvPr>
            <p:cNvSpPr/>
            <p:nvPr/>
          </p:nvSpPr>
          <p:spPr>
            <a:xfrm>
              <a:off x="5863208" y="3139534"/>
              <a:ext cx="42005" cy="18478"/>
            </a:xfrm>
            <a:custGeom>
              <a:avLst/>
              <a:gdLst>
                <a:gd name="connsiteX0" fmla="*/ 42005 w 42005"/>
                <a:gd name="connsiteY0" fmla="*/ 18193 h 18478"/>
                <a:gd name="connsiteX1" fmla="*/ 26670 w 42005"/>
                <a:gd name="connsiteY1" fmla="*/ 0 h 18478"/>
                <a:gd name="connsiteX2" fmla="*/ 0 w 42005"/>
                <a:gd name="connsiteY2" fmla="*/ 5429 h 18478"/>
                <a:gd name="connsiteX3" fmla="*/ 20383 w 42005"/>
                <a:gd name="connsiteY3" fmla="*/ 12192 h 18478"/>
                <a:gd name="connsiteX4" fmla="*/ 20669 w 42005"/>
                <a:gd name="connsiteY4" fmla="*/ 12287 h 18478"/>
                <a:gd name="connsiteX5" fmla="*/ 30290 w 42005"/>
                <a:gd name="connsiteY5" fmla="*/ 15240 h 18478"/>
                <a:gd name="connsiteX6" fmla="*/ 31433 w 42005"/>
                <a:gd name="connsiteY6" fmla="*/ 15621 h 18478"/>
                <a:gd name="connsiteX7" fmla="*/ 41243 w 42005"/>
                <a:gd name="connsiteY7" fmla="*/ 18479 h 18478"/>
                <a:gd name="connsiteX8" fmla="*/ 41243 w 42005"/>
                <a:gd name="connsiteY8" fmla="*/ 18479 h 18478"/>
                <a:gd name="connsiteX9" fmla="*/ 42005 w 42005"/>
                <a:gd name="connsiteY9" fmla="*/ 18193 h 18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2005" h="18478">
                  <a:moveTo>
                    <a:pt x="42005" y="18193"/>
                  </a:moveTo>
                  <a:cubicBezTo>
                    <a:pt x="36385" y="12573"/>
                    <a:pt x="31242" y="6477"/>
                    <a:pt x="26670" y="0"/>
                  </a:cubicBezTo>
                  <a:cubicBezTo>
                    <a:pt x="18193" y="2191"/>
                    <a:pt x="9239" y="4000"/>
                    <a:pt x="0" y="5429"/>
                  </a:cubicBezTo>
                  <a:cubicBezTo>
                    <a:pt x="6763" y="7810"/>
                    <a:pt x="13526" y="10096"/>
                    <a:pt x="20383" y="12192"/>
                  </a:cubicBezTo>
                  <a:cubicBezTo>
                    <a:pt x="20479" y="12192"/>
                    <a:pt x="20574" y="12287"/>
                    <a:pt x="20669" y="12287"/>
                  </a:cubicBezTo>
                  <a:cubicBezTo>
                    <a:pt x="23813" y="13240"/>
                    <a:pt x="27051" y="14288"/>
                    <a:pt x="30290" y="15240"/>
                  </a:cubicBezTo>
                  <a:cubicBezTo>
                    <a:pt x="30671" y="15335"/>
                    <a:pt x="31052" y="15431"/>
                    <a:pt x="31433" y="15621"/>
                  </a:cubicBezTo>
                  <a:cubicBezTo>
                    <a:pt x="34671" y="16573"/>
                    <a:pt x="38005" y="17526"/>
                    <a:pt x="41243" y="18479"/>
                  </a:cubicBezTo>
                  <a:cubicBezTo>
                    <a:pt x="41243" y="18479"/>
                    <a:pt x="41243" y="18479"/>
                    <a:pt x="41243" y="18479"/>
                  </a:cubicBezTo>
                  <a:cubicBezTo>
                    <a:pt x="41434" y="18383"/>
                    <a:pt x="41720" y="18288"/>
                    <a:pt x="42005" y="18193"/>
                  </a:cubicBezTo>
                  <a:close/>
                </a:path>
              </a:pathLst>
            </a:custGeom>
            <a:solidFill>
              <a:srgbClr val="E2981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71" name="Freeform: Shape 1270">
              <a:extLst>
                <a:ext uri="{FF2B5EF4-FFF2-40B4-BE49-F238E27FC236}">
                  <a16:creationId xmlns:a16="http://schemas.microsoft.com/office/drawing/2014/main" id="{564E2C27-4E93-429F-8378-5909CC10A3B2}"/>
                </a:ext>
              </a:extLst>
            </p:cNvPr>
            <p:cNvSpPr/>
            <p:nvPr/>
          </p:nvSpPr>
          <p:spPr>
            <a:xfrm>
              <a:off x="6009703" y="3009613"/>
              <a:ext cx="31813" cy="41719"/>
            </a:xfrm>
            <a:custGeom>
              <a:avLst/>
              <a:gdLst>
                <a:gd name="connsiteX0" fmla="*/ 20574 w 31813"/>
                <a:gd name="connsiteY0" fmla="*/ 41719 h 41719"/>
                <a:gd name="connsiteX1" fmla="*/ 31813 w 31813"/>
                <a:gd name="connsiteY1" fmla="*/ 2096 h 41719"/>
                <a:gd name="connsiteX2" fmla="*/ 18859 w 31813"/>
                <a:gd name="connsiteY2" fmla="*/ 1048 h 41719"/>
                <a:gd name="connsiteX3" fmla="*/ 10192 w 31813"/>
                <a:gd name="connsiteY3" fmla="*/ 0 h 41719"/>
                <a:gd name="connsiteX4" fmla="*/ 0 w 31813"/>
                <a:gd name="connsiteY4" fmla="*/ 34766 h 41719"/>
                <a:gd name="connsiteX5" fmla="*/ 20574 w 31813"/>
                <a:gd name="connsiteY5" fmla="*/ 41719 h 41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813" h="41719">
                  <a:moveTo>
                    <a:pt x="20574" y="41719"/>
                  </a:moveTo>
                  <a:cubicBezTo>
                    <a:pt x="26670" y="26765"/>
                    <a:pt x="30004" y="12954"/>
                    <a:pt x="31813" y="2096"/>
                  </a:cubicBezTo>
                  <a:cubicBezTo>
                    <a:pt x="27527" y="1810"/>
                    <a:pt x="23146" y="1429"/>
                    <a:pt x="18859" y="1048"/>
                  </a:cubicBezTo>
                  <a:cubicBezTo>
                    <a:pt x="16002" y="762"/>
                    <a:pt x="13049" y="381"/>
                    <a:pt x="10192" y="0"/>
                  </a:cubicBezTo>
                  <a:cubicBezTo>
                    <a:pt x="8572" y="9620"/>
                    <a:pt x="5524" y="21717"/>
                    <a:pt x="0" y="34766"/>
                  </a:cubicBezTo>
                  <a:cubicBezTo>
                    <a:pt x="8668" y="38100"/>
                    <a:pt x="16002" y="40386"/>
                    <a:pt x="20574" y="41719"/>
                  </a:cubicBezTo>
                  <a:close/>
                </a:path>
              </a:pathLst>
            </a:custGeom>
            <a:solidFill>
              <a:srgbClr val="E2981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72" name="Freeform: Shape 1271">
              <a:extLst>
                <a:ext uri="{FF2B5EF4-FFF2-40B4-BE49-F238E27FC236}">
                  <a16:creationId xmlns:a16="http://schemas.microsoft.com/office/drawing/2014/main" id="{56714C97-FBC2-48AF-995E-63593AB7D3B0}"/>
                </a:ext>
              </a:extLst>
            </p:cNvPr>
            <p:cNvSpPr/>
            <p:nvPr/>
          </p:nvSpPr>
          <p:spPr>
            <a:xfrm>
              <a:off x="6334791" y="3049332"/>
              <a:ext cx="18668" cy="34956"/>
            </a:xfrm>
            <a:custGeom>
              <a:avLst/>
              <a:gdLst>
                <a:gd name="connsiteX0" fmla="*/ 0 w 18668"/>
                <a:gd name="connsiteY0" fmla="*/ 27432 h 34956"/>
                <a:gd name="connsiteX1" fmla="*/ 4286 w 18668"/>
                <a:gd name="connsiteY1" fmla="*/ 34957 h 34956"/>
                <a:gd name="connsiteX2" fmla="*/ 18669 w 18668"/>
                <a:gd name="connsiteY2" fmla="*/ 3429 h 34956"/>
                <a:gd name="connsiteX3" fmla="*/ 16288 w 18668"/>
                <a:gd name="connsiteY3" fmla="*/ 0 h 34956"/>
                <a:gd name="connsiteX4" fmla="*/ 0 w 18668"/>
                <a:gd name="connsiteY4" fmla="*/ 27432 h 34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668" h="34956">
                  <a:moveTo>
                    <a:pt x="0" y="27432"/>
                  </a:moveTo>
                  <a:cubicBezTo>
                    <a:pt x="1524" y="29908"/>
                    <a:pt x="2953" y="32385"/>
                    <a:pt x="4286" y="34957"/>
                  </a:cubicBezTo>
                  <a:cubicBezTo>
                    <a:pt x="10001" y="22860"/>
                    <a:pt x="14764" y="12192"/>
                    <a:pt x="18669" y="3429"/>
                  </a:cubicBezTo>
                  <a:cubicBezTo>
                    <a:pt x="17907" y="2286"/>
                    <a:pt x="17145" y="1143"/>
                    <a:pt x="16288" y="0"/>
                  </a:cubicBezTo>
                  <a:cubicBezTo>
                    <a:pt x="11335" y="8382"/>
                    <a:pt x="5810" y="17717"/>
                    <a:pt x="0" y="27432"/>
                  </a:cubicBezTo>
                  <a:close/>
                </a:path>
              </a:pathLst>
            </a:custGeom>
            <a:solidFill>
              <a:srgbClr val="C9121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73" name="Freeform: Shape 1272">
              <a:extLst>
                <a:ext uri="{FF2B5EF4-FFF2-40B4-BE49-F238E27FC236}">
                  <a16:creationId xmlns:a16="http://schemas.microsoft.com/office/drawing/2014/main" id="{3BAADE39-22A0-4719-80EC-CFC6E2D4AEC2}"/>
                </a:ext>
              </a:extLst>
            </p:cNvPr>
            <p:cNvSpPr/>
            <p:nvPr/>
          </p:nvSpPr>
          <p:spPr>
            <a:xfrm>
              <a:off x="6305644" y="3014471"/>
              <a:ext cx="45434" cy="62388"/>
            </a:xfrm>
            <a:custGeom>
              <a:avLst/>
              <a:gdLst>
                <a:gd name="connsiteX0" fmla="*/ 0 w 45434"/>
                <a:gd name="connsiteY0" fmla="*/ 24098 h 62388"/>
                <a:gd name="connsiteX1" fmla="*/ 29146 w 45434"/>
                <a:gd name="connsiteY1" fmla="*/ 62389 h 62388"/>
                <a:gd name="connsiteX2" fmla="*/ 45434 w 45434"/>
                <a:gd name="connsiteY2" fmla="*/ 34861 h 62388"/>
                <a:gd name="connsiteX3" fmla="*/ 16288 w 45434"/>
                <a:gd name="connsiteY3" fmla="*/ 0 h 62388"/>
                <a:gd name="connsiteX4" fmla="*/ 0 w 45434"/>
                <a:gd name="connsiteY4" fmla="*/ 24098 h 623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434" h="62388">
                  <a:moveTo>
                    <a:pt x="0" y="24098"/>
                  </a:moveTo>
                  <a:cubicBezTo>
                    <a:pt x="11144" y="35814"/>
                    <a:pt x="20860" y="48577"/>
                    <a:pt x="29146" y="62389"/>
                  </a:cubicBezTo>
                  <a:cubicBezTo>
                    <a:pt x="34957" y="52673"/>
                    <a:pt x="40481" y="43339"/>
                    <a:pt x="45434" y="34861"/>
                  </a:cubicBezTo>
                  <a:cubicBezTo>
                    <a:pt x="36862" y="22479"/>
                    <a:pt x="27051" y="10668"/>
                    <a:pt x="16288" y="0"/>
                  </a:cubicBezTo>
                  <a:cubicBezTo>
                    <a:pt x="10954" y="8001"/>
                    <a:pt x="5524" y="16097"/>
                    <a:pt x="0" y="24098"/>
                  </a:cubicBezTo>
                  <a:close/>
                </a:path>
              </a:pathLst>
            </a:custGeom>
            <a:solidFill>
              <a:srgbClr val="BC0F2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74" name="Freeform: Shape 1273">
              <a:extLst>
                <a:ext uri="{FF2B5EF4-FFF2-40B4-BE49-F238E27FC236}">
                  <a16:creationId xmlns:a16="http://schemas.microsoft.com/office/drawing/2014/main" id="{4A304E00-64A1-4798-9269-21748262F9EE}"/>
                </a:ext>
              </a:extLst>
            </p:cNvPr>
            <p:cNvSpPr/>
            <p:nvPr/>
          </p:nvSpPr>
          <p:spPr>
            <a:xfrm>
              <a:off x="6282403" y="2994278"/>
              <a:ext cx="39528" cy="44291"/>
            </a:xfrm>
            <a:custGeom>
              <a:avLst/>
              <a:gdLst>
                <a:gd name="connsiteX0" fmla="*/ 23241 w 39528"/>
                <a:gd name="connsiteY0" fmla="*/ 44291 h 44291"/>
                <a:gd name="connsiteX1" fmla="*/ 39529 w 39528"/>
                <a:gd name="connsiteY1" fmla="*/ 20098 h 44291"/>
                <a:gd name="connsiteX2" fmla="*/ 16669 w 39528"/>
                <a:gd name="connsiteY2" fmla="*/ 0 h 44291"/>
                <a:gd name="connsiteX3" fmla="*/ 2000 w 39528"/>
                <a:gd name="connsiteY3" fmla="*/ 20574 h 44291"/>
                <a:gd name="connsiteX4" fmla="*/ 0 w 39528"/>
                <a:gd name="connsiteY4" fmla="*/ 23241 h 44291"/>
                <a:gd name="connsiteX5" fmla="*/ 8858 w 39528"/>
                <a:gd name="connsiteY5" fmla="*/ 30480 h 44291"/>
                <a:gd name="connsiteX6" fmla="*/ 23241 w 39528"/>
                <a:gd name="connsiteY6" fmla="*/ 44291 h 442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528" h="44291">
                  <a:moveTo>
                    <a:pt x="23241" y="44291"/>
                  </a:moveTo>
                  <a:cubicBezTo>
                    <a:pt x="28765" y="36290"/>
                    <a:pt x="34195" y="28194"/>
                    <a:pt x="39529" y="20098"/>
                  </a:cubicBezTo>
                  <a:cubicBezTo>
                    <a:pt x="32385" y="12954"/>
                    <a:pt x="24670" y="6191"/>
                    <a:pt x="16669" y="0"/>
                  </a:cubicBezTo>
                  <a:cubicBezTo>
                    <a:pt x="11906" y="6953"/>
                    <a:pt x="6953" y="13811"/>
                    <a:pt x="2000" y="20574"/>
                  </a:cubicBezTo>
                  <a:cubicBezTo>
                    <a:pt x="1333" y="21431"/>
                    <a:pt x="667" y="22384"/>
                    <a:pt x="0" y="23241"/>
                  </a:cubicBezTo>
                  <a:cubicBezTo>
                    <a:pt x="3048" y="25622"/>
                    <a:pt x="6001" y="28004"/>
                    <a:pt x="8858" y="30480"/>
                  </a:cubicBezTo>
                  <a:cubicBezTo>
                    <a:pt x="13906" y="34861"/>
                    <a:pt x="18669" y="39433"/>
                    <a:pt x="23241" y="44291"/>
                  </a:cubicBezTo>
                  <a:close/>
                </a:path>
              </a:pathLst>
            </a:custGeom>
            <a:solidFill>
              <a:srgbClr val="C9121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75" name="Freeform: Shape 1274">
              <a:extLst>
                <a:ext uri="{FF2B5EF4-FFF2-40B4-BE49-F238E27FC236}">
                  <a16:creationId xmlns:a16="http://schemas.microsoft.com/office/drawing/2014/main" id="{71CDC8A4-EE7B-47B1-B71F-7EA2B51CB6CE}"/>
                </a:ext>
              </a:extLst>
            </p:cNvPr>
            <p:cNvSpPr/>
            <p:nvPr/>
          </p:nvSpPr>
          <p:spPr>
            <a:xfrm>
              <a:off x="6257924" y="2980181"/>
              <a:ext cx="41147" cy="37433"/>
            </a:xfrm>
            <a:custGeom>
              <a:avLst/>
              <a:gdLst>
                <a:gd name="connsiteX0" fmla="*/ 26479 w 41147"/>
                <a:gd name="connsiteY0" fmla="*/ 34671 h 37433"/>
                <a:gd name="connsiteX1" fmla="*/ 41148 w 41147"/>
                <a:gd name="connsiteY1" fmla="*/ 14097 h 37433"/>
                <a:gd name="connsiteX2" fmla="*/ 20669 w 41147"/>
                <a:gd name="connsiteY2" fmla="*/ 0 h 37433"/>
                <a:gd name="connsiteX3" fmla="*/ 0 w 41147"/>
                <a:gd name="connsiteY3" fmla="*/ 20955 h 37433"/>
                <a:gd name="connsiteX4" fmla="*/ 24384 w 41147"/>
                <a:gd name="connsiteY4" fmla="*/ 37433 h 37433"/>
                <a:gd name="connsiteX5" fmla="*/ 26479 w 41147"/>
                <a:gd name="connsiteY5" fmla="*/ 34671 h 37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147" h="37433">
                  <a:moveTo>
                    <a:pt x="26479" y="34671"/>
                  </a:moveTo>
                  <a:cubicBezTo>
                    <a:pt x="31433" y="27908"/>
                    <a:pt x="36385" y="21050"/>
                    <a:pt x="41148" y="14097"/>
                  </a:cubicBezTo>
                  <a:cubicBezTo>
                    <a:pt x="34576" y="9049"/>
                    <a:pt x="27718" y="4286"/>
                    <a:pt x="20669" y="0"/>
                  </a:cubicBezTo>
                  <a:cubicBezTo>
                    <a:pt x="13811" y="6953"/>
                    <a:pt x="6858" y="14002"/>
                    <a:pt x="0" y="20955"/>
                  </a:cubicBezTo>
                  <a:cubicBezTo>
                    <a:pt x="8477" y="25908"/>
                    <a:pt x="16669" y="31433"/>
                    <a:pt x="24384" y="37433"/>
                  </a:cubicBezTo>
                  <a:cubicBezTo>
                    <a:pt x="25146" y="36481"/>
                    <a:pt x="25813" y="35528"/>
                    <a:pt x="26479" y="34671"/>
                  </a:cubicBezTo>
                  <a:close/>
                </a:path>
              </a:pathLst>
            </a:custGeom>
            <a:solidFill>
              <a:srgbClr val="D4202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76" name="Freeform: Shape 1275">
              <a:extLst>
                <a:ext uri="{FF2B5EF4-FFF2-40B4-BE49-F238E27FC236}">
                  <a16:creationId xmlns:a16="http://schemas.microsoft.com/office/drawing/2014/main" id="{2AC001CB-0AA7-4FB2-9E1D-48B38E8819FD}"/>
                </a:ext>
              </a:extLst>
            </p:cNvPr>
            <p:cNvSpPr/>
            <p:nvPr/>
          </p:nvSpPr>
          <p:spPr>
            <a:xfrm>
              <a:off x="6040278" y="3096576"/>
              <a:ext cx="290893" cy="365188"/>
            </a:xfrm>
            <a:custGeom>
              <a:avLst/>
              <a:gdLst>
                <a:gd name="connsiteX0" fmla="*/ 289750 w 290893"/>
                <a:gd name="connsiteY0" fmla="*/ 0 h 365188"/>
                <a:gd name="connsiteX1" fmla="*/ 281083 w 290893"/>
                <a:gd name="connsiteY1" fmla="*/ 2667 h 365188"/>
                <a:gd name="connsiteX2" fmla="*/ 176594 w 290893"/>
                <a:gd name="connsiteY2" fmla="*/ 168212 h 365188"/>
                <a:gd name="connsiteX3" fmla="*/ 123158 w 290893"/>
                <a:gd name="connsiteY3" fmla="*/ 234315 h 365188"/>
                <a:gd name="connsiteX4" fmla="*/ 63151 w 290893"/>
                <a:gd name="connsiteY4" fmla="*/ 291751 h 365188"/>
                <a:gd name="connsiteX5" fmla="*/ 0 w 290893"/>
                <a:gd name="connsiteY5" fmla="*/ 330327 h 365188"/>
                <a:gd name="connsiteX6" fmla="*/ 667 w 290893"/>
                <a:gd name="connsiteY6" fmla="*/ 347472 h 365188"/>
                <a:gd name="connsiteX7" fmla="*/ 1619 w 290893"/>
                <a:gd name="connsiteY7" fmla="*/ 365189 h 365188"/>
                <a:gd name="connsiteX8" fmla="*/ 8953 w 290893"/>
                <a:gd name="connsiteY8" fmla="*/ 361474 h 365188"/>
                <a:gd name="connsiteX9" fmla="*/ 14478 w 290893"/>
                <a:gd name="connsiteY9" fmla="*/ 358521 h 365188"/>
                <a:gd name="connsiteX10" fmla="*/ 16383 w 290893"/>
                <a:gd name="connsiteY10" fmla="*/ 357473 h 365188"/>
                <a:gd name="connsiteX11" fmla="*/ 20002 w 290893"/>
                <a:gd name="connsiteY11" fmla="*/ 355473 h 365188"/>
                <a:gd name="connsiteX12" fmla="*/ 22288 w 290893"/>
                <a:gd name="connsiteY12" fmla="*/ 354140 h 365188"/>
                <a:gd name="connsiteX13" fmla="*/ 25432 w 290893"/>
                <a:gd name="connsiteY13" fmla="*/ 352235 h 365188"/>
                <a:gd name="connsiteX14" fmla="*/ 27908 w 290893"/>
                <a:gd name="connsiteY14" fmla="*/ 350711 h 365188"/>
                <a:gd name="connsiteX15" fmla="*/ 30861 w 290893"/>
                <a:gd name="connsiteY15" fmla="*/ 348901 h 365188"/>
                <a:gd name="connsiteX16" fmla="*/ 33433 w 290893"/>
                <a:gd name="connsiteY16" fmla="*/ 347186 h 365188"/>
                <a:gd name="connsiteX17" fmla="*/ 36290 w 290893"/>
                <a:gd name="connsiteY17" fmla="*/ 345377 h 365188"/>
                <a:gd name="connsiteX18" fmla="*/ 38957 w 290893"/>
                <a:gd name="connsiteY18" fmla="*/ 343567 h 365188"/>
                <a:gd name="connsiteX19" fmla="*/ 41624 w 290893"/>
                <a:gd name="connsiteY19" fmla="*/ 341757 h 365188"/>
                <a:gd name="connsiteX20" fmla="*/ 44386 w 290893"/>
                <a:gd name="connsiteY20" fmla="*/ 339852 h 365188"/>
                <a:gd name="connsiteX21" fmla="*/ 46958 w 290893"/>
                <a:gd name="connsiteY21" fmla="*/ 338042 h 365188"/>
                <a:gd name="connsiteX22" fmla="*/ 49721 w 290893"/>
                <a:gd name="connsiteY22" fmla="*/ 335947 h 365188"/>
                <a:gd name="connsiteX23" fmla="*/ 52197 w 290893"/>
                <a:gd name="connsiteY23" fmla="*/ 334137 h 365188"/>
                <a:gd name="connsiteX24" fmla="*/ 55054 w 290893"/>
                <a:gd name="connsiteY24" fmla="*/ 331946 h 365188"/>
                <a:gd name="connsiteX25" fmla="*/ 57436 w 290893"/>
                <a:gd name="connsiteY25" fmla="*/ 330137 h 365188"/>
                <a:gd name="connsiteX26" fmla="*/ 60388 w 290893"/>
                <a:gd name="connsiteY26" fmla="*/ 327850 h 365188"/>
                <a:gd name="connsiteX27" fmla="*/ 62675 w 290893"/>
                <a:gd name="connsiteY27" fmla="*/ 326041 h 365188"/>
                <a:gd name="connsiteX28" fmla="*/ 65627 w 290893"/>
                <a:gd name="connsiteY28" fmla="*/ 323564 h 365188"/>
                <a:gd name="connsiteX29" fmla="*/ 67818 w 290893"/>
                <a:gd name="connsiteY29" fmla="*/ 321755 h 365188"/>
                <a:gd name="connsiteX30" fmla="*/ 70866 w 290893"/>
                <a:gd name="connsiteY30" fmla="*/ 319183 h 365188"/>
                <a:gd name="connsiteX31" fmla="*/ 72961 w 290893"/>
                <a:gd name="connsiteY31" fmla="*/ 317373 h 365188"/>
                <a:gd name="connsiteX32" fmla="*/ 76105 w 290893"/>
                <a:gd name="connsiteY32" fmla="*/ 314706 h 365188"/>
                <a:gd name="connsiteX33" fmla="*/ 78105 w 290893"/>
                <a:gd name="connsiteY33" fmla="*/ 312896 h 365188"/>
                <a:gd name="connsiteX34" fmla="*/ 81248 w 290893"/>
                <a:gd name="connsiteY34" fmla="*/ 310039 h 365188"/>
                <a:gd name="connsiteX35" fmla="*/ 83153 w 290893"/>
                <a:gd name="connsiteY35" fmla="*/ 308324 h 365188"/>
                <a:gd name="connsiteX36" fmla="*/ 86392 w 290893"/>
                <a:gd name="connsiteY36" fmla="*/ 305372 h 365188"/>
                <a:gd name="connsiteX37" fmla="*/ 88202 w 290893"/>
                <a:gd name="connsiteY37" fmla="*/ 303657 h 365188"/>
                <a:gd name="connsiteX38" fmla="*/ 91440 w 290893"/>
                <a:gd name="connsiteY38" fmla="*/ 300514 h 365188"/>
                <a:gd name="connsiteX39" fmla="*/ 93154 w 290893"/>
                <a:gd name="connsiteY39" fmla="*/ 298895 h 365188"/>
                <a:gd name="connsiteX40" fmla="*/ 96488 w 290893"/>
                <a:gd name="connsiteY40" fmla="*/ 295656 h 365188"/>
                <a:gd name="connsiteX41" fmla="*/ 98107 w 290893"/>
                <a:gd name="connsiteY41" fmla="*/ 294037 h 365188"/>
                <a:gd name="connsiteX42" fmla="*/ 101441 w 290893"/>
                <a:gd name="connsiteY42" fmla="*/ 290608 h 365188"/>
                <a:gd name="connsiteX43" fmla="*/ 102965 w 290893"/>
                <a:gd name="connsiteY43" fmla="*/ 289084 h 365188"/>
                <a:gd name="connsiteX44" fmla="*/ 106394 w 290893"/>
                <a:gd name="connsiteY44" fmla="*/ 285560 h 365188"/>
                <a:gd name="connsiteX45" fmla="*/ 107823 w 290893"/>
                <a:gd name="connsiteY45" fmla="*/ 284036 h 365188"/>
                <a:gd name="connsiteX46" fmla="*/ 111347 w 290893"/>
                <a:gd name="connsiteY46" fmla="*/ 280321 h 365188"/>
                <a:gd name="connsiteX47" fmla="*/ 112681 w 290893"/>
                <a:gd name="connsiteY47" fmla="*/ 278892 h 365188"/>
                <a:gd name="connsiteX48" fmla="*/ 116205 w 290893"/>
                <a:gd name="connsiteY48" fmla="*/ 275082 h 365188"/>
                <a:gd name="connsiteX49" fmla="*/ 117443 w 290893"/>
                <a:gd name="connsiteY49" fmla="*/ 273748 h 365188"/>
                <a:gd name="connsiteX50" fmla="*/ 121063 w 290893"/>
                <a:gd name="connsiteY50" fmla="*/ 269748 h 365188"/>
                <a:gd name="connsiteX51" fmla="*/ 122111 w 290893"/>
                <a:gd name="connsiteY51" fmla="*/ 268510 h 365188"/>
                <a:gd name="connsiteX52" fmla="*/ 125825 w 290893"/>
                <a:gd name="connsiteY52" fmla="*/ 264319 h 365188"/>
                <a:gd name="connsiteX53" fmla="*/ 126778 w 290893"/>
                <a:gd name="connsiteY53" fmla="*/ 263176 h 365188"/>
                <a:gd name="connsiteX54" fmla="*/ 130588 w 290893"/>
                <a:gd name="connsiteY54" fmla="*/ 258794 h 365188"/>
                <a:gd name="connsiteX55" fmla="*/ 131445 w 290893"/>
                <a:gd name="connsiteY55" fmla="*/ 257747 h 365188"/>
                <a:gd name="connsiteX56" fmla="*/ 135255 w 290893"/>
                <a:gd name="connsiteY56" fmla="*/ 253270 h 365188"/>
                <a:gd name="connsiteX57" fmla="*/ 136017 w 290893"/>
                <a:gd name="connsiteY57" fmla="*/ 252317 h 365188"/>
                <a:gd name="connsiteX58" fmla="*/ 139922 w 290893"/>
                <a:gd name="connsiteY58" fmla="*/ 247650 h 365188"/>
                <a:gd name="connsiteX59" fmla="*/ 140589 w 290893"/>
                <a:gd name="connsiteY59" fmla="*/ 246888 h 365188"/>
                <a:gd name="connsiteX60" fmla="*/ 144590 w 290893"/>
                <a:gd name="connsiteY60" fmla="*/ 242030 h 365188"/>
                <a:gd name="connsiteX61" fmla="*/ 145161 w 290893"/>
                <a:gd name="connsiteY61" fmla="*/ 241364 h 365188"/>
                <a:gd name="connsiteX62" fmla="*/ 149161 w 290893"/>
                <a:gd name="connsiteY62" fmla="*/ 236315 h 365188"/>
                <a:gd name="connsiteX63" fmla="*/ 149542 w 290893"/>
                <a:gd name="connsiteY63" fmla="*/ 235839 h 365188"/>
                <a:gd name="connsiteX64" fmla="*/ 153638 w 290893"/>
                <a:gd name="connsiteY64" fmla="*/ 230600 h 365188"/>
                <a:gd name="connsiteX65" fmla="*/ 153924 w 290893"/>
                <a:gd name="connsiteY65" fmla="*/ 230219 h 365188"/>
                <a:gd name="connsiteX66" fmla="*/ 158115 w 290893"/>
                <a:gd name="connsiteY66" fmla="*/ 224790 h 365188"/>
                <a:gd name="connsiteX67" fmla="*/ 158305 w 290893"/>
                <a:gd name="connsiteY67" fmla="*/ 224600 h 365188"/>
                <a:gd name="connsiteX68" fmla="*/ 162592 w 290893"/>
                <a:gd name="connsiteY68" fmla="*/ 218980 h 365188"/>
                <a:gd name="connsiteX69" fmla="*/ 162687 w 290893"/>
                <a:gd name="connsiteY69" fmla="*/ 218885 h 365188"/>
                <a:gd name="connsiteX70" fmla="*/ 166973 w 290893"/>
                <a:gd name="connsiteY70" fmla="*/ 213170 h 365188"/>
                <a:gd name="connsiteX71" fmla="*/ 169545 w 290893"/>
                <a:gd name="connsiteY71" fmla="*/ 209741 h 365188"/>
                <a:gd name="connsiteX72" fmla="*/ 290894 w 290893"/>
                <a:gd name="connsiteY72" fmla="*/ 4000 h 365188"/>
                <a:gd name="connsiteX73" fmla="*/ 290798 w 290893"/>
                <a:gd name="connsiteY73" fmla="*/ 3810 h 365188"/>
                <a:gd name="connsiteX74" fmla="*/ 289750 w 290893"/>
                <a:gd name="connsiteY74" fmla="*/ 0 h 365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</a:cxnLst>
              <a:rect l="l" t="t" r="r" b="b"/>
              <a:pathLst>
                <a:path w="290893" h="365188">
                  <a:moveTo>
                    <a:pt x="289750" y="0"/>
                  </a:moveTo>
                  <a:cubicBezTo>
                    <a:pt x="287084" y="1333"/>
                    <a:pt x="284131" y="2286"/>
                    <a:pt x="281083" y="2667"/>
                  </a:cubicBezTo>
                  <a:cubicBezTo>
                    <a:pt x="242316" y="67342"/>
                    <a:pt x="195548" y="143637"/>
                    <a:pt x="176594" y="168212"/>
                  </a:cubicBezTo>
                  <a:cubicBezTo>
                    <a:pt x="159258" y="190595"/>
                    <a:pt x="141542" y="212789"/>
                    <a:pt x="123158" y="234315"/>
                  </a:cubicBezTo>
                  <a:cubicBezTo>
                    <a:pt x="104965" y="255651"/>
                    <a:pt x="86201" y="275654"/>
                    <a:pt x="63151" y="291751"/>
                  </a:cubicBezTo>
                  <a:cubicBezTo>
                    <a:pt x="42958" y="305848"/>
                    <a:pt x="21336" y="318040"/>
                    <a:pt x="0" y="330327"/>
                  </a:cubicBezTo>
                  <a:cubicBezTo>
                    <a:pt x="190" y="335947"/>
                    <a:pt x="381" y="341662"/>
                    <a:pt x="667" y="347472"/>
                  </a:cubicBezTo>
                  <a:cubicBezTo>
                    <a:pt x="952" y="353282"/>
                    <a:pt x="1238" y="359188"/>
                    <a:pt x="1619" y="365189"/>
                  </a:cubicBezTo>
                  <a:cubicBezTo>
                    <a:pt x="4096" y="364046"/>
                    <a:pt x="6572" y="362807"/>
                    <a:pt x="8953" y="361474"/>
                  </a:cubicBezTo>
                  <a:cubicBezTo>
                    <a:pt x="10763" y="360521"/>
                    <a:pt x="12668" y="359569"/>
                    <a:pt x="14478" y="358521"/>
                  </a:cubicBezTo>
                  <a:cubicBezTo>
                    <a:pt x="15145" y="358140"/>
                    <a:pt x="15716" y="357854"/>
                    <a:pt x="16383" y="357473"/>
                  </a:cubicBezTo>
                  <a:cubicBezTo>
                    <a:pt x="17621" y="356807"/>
                    <a:pt x="18764" y="356140"/>
                    <a:pt x="20002" y="355473"/>
                  </a:cubicBezTo>
                  <a:cubicBezTo>
                    <a:pt x="20765" y="354997"/>
                    <a:pt x="21527" y="354521"/>
                    <a:pt x="22288" y="354140"/>
                  </a:cubicBezTo>
                  <a:cubicBezTo>
                    <a:pt x="23336" y="353473"/>
                    <a:pt x="24384" y="352901"/>
                    <a:pt x="25432" y="352235"/>
                  </a:cubicBezTo>
                  <a:cubicBezTo>
                    <a:pt x="26289" y="351758"/>
                    <a:pt x="27051" y="351187"/>
                    <a:pt x="27908" y="350711"/>
                  </a:cubicBezTo>
                  <a:cubicBezTo>
                    <a:pt x="28861" y="350139"/>
                    <a:pt x="29908" y="349472"/>
                    <a:pt x="30861" y="348901"/>
                  </a:cubicBezTo>
                  <a:cubicBezTo>
                    <a:pt x="31718" y="348329"/>
                    <a:pt x="32575" y="347758"/>
                    <a:pt x="33433" y="347186"/>
                  </a:cubicBezTo>
                  <a:cubicBezTo>
                    <a:pt x="34385" y="346615"/>
                    <a:pt x="35338" y="345948"/>
                    <a:pt x="36290" y="345377"/>
                  </a:cubicBezTo>
                  <a:cubicBezTo>
                    <a:pt x="37148" y="344805"/>
                    <a:pt x="38100" y="344138"/>
                    <a:pt x="38957" y="343567"/>
                  </a:cubicBezTo>
                  <a:cubicBezTo>
                    <a:pt x="39815" y="342995"/>
                    <a:pt x="40767" y="342329"/>
                    <a:pt x="41624" y="341757"/>
                  </a:cubicBezTo>
                  <a:cubicBezTo>
                    <a:pt x="42577" y="341090"/>
                    <a:pt x="43434" y="340423"/>
                    <a:pt x="44386" y="339852"/>
                  </a:cubicBezTo>
                  <a:cubicBezTo>
                    <a:pt x="45244" y="339281"/>
                    <a:pt x="46101" y="338614"/>
                    <a:pt x="46958" y="338042"/>
                  </a:cubicBezTo>
                  <a:cubicBezTo>
                    <a:pt x="47911" y="337375"/>
                    <a:pt x="48863" y="336709"/>
                    <a:pt x="49721" y="335947"/>
                  </a:cubicBezTo>
                  <a:cubicBezTo>
                    <a:pt x="50578" y="335375"/>
                    <a:pt x="51340" y="334709"/>
                    <a:pt x="52197" y="334137"/>
                  </a:cubicBezTo>
                  <a:cubicBezTo>
                    <a:pt x="53150" y="333375"/>
                    <a:pt x="54102" y="332708"/>
                    <a:pt x="55054" y="331946"/>
                  </a:cubicBezTo>
                  <a:cubicBezTo>
                    <a:pt x="55817" y="331375"/>
                    <a:pt x="56674" y="330708"/>
                    <a:pt x="57436" y="330137"/>
                  </a:cubicBezTo>
                  <a:cubicBezTo>
                    <a:pt x="58388" y="329375"/>
                    <a:pt x="59436" y="328613"/>
                    <a:pt x="60388" y="327850"/>
                  </a:cubicBezTo>
                  <a:cubicBezTo>
                    <a:pt x="61150" y="327279"/>
                    <a:pt x="61913" y="326612"/>
                    <a:pt x="62675" y="326041"/>
                  </a:cubicBezTo>
                  <a:cubicBezTo>
                    <a:pt x="63627" y="325279"/>
                    <a:pt x="64675" y="324422"/>
                    <a:pt x="65627" y="323564"/>
                  </a:cubicBezTo>
                  <a:cubicBezTo>
                    <a:pt x="66389" y="322993"/>
                    <a:pt x="67056" y="322326"/>
                    <a:pt x="67818" y="321755"/>
                  </a:cubicBezTo>
                  <a:cubicBezTo>
                    <a:pt x="68866" y="320897"/>
                    <a:pt x="69818" y="320040"/>
                    <a:pt x="70866" y="319183"/>
                  </a:cubicBezTo>
                  <a:cubicBezTo>
                    <a:pt x="71533" y="318611"/>
                    <a:pt x="72295" y="318040"/>
                    <a:pt x="72961" y="317373"/>
                  </a:cubicBezTo>
                  <a:cubicBezTo>
                    <a:pt x="74009" y="316516"/>
                    <a:pt x="75057" y="315563"/>
                    <a:pt x="76105" y="314706"/>
                  </a:cubicBezTo>
                  <a:cubicBezTo>
                    <a:pt x="76771" y="314135"/>
                    <a:pt x="77438" y="313563"/>
                    <a:pt x="78105" y="312896"/>
                  </a:cubicBezTo>
                  <a:cubicBezTo>
                    <a:pt x="79153" y="311944"/>
                    <a:pt x="80200" y="310991"/>
                    <a:pt x="81248" y="310039"/>
                  </a:cubicBezTo>
                  <a:cubicBezTo>
                    <a:pt x="81915" y="309467"/>
                    <a:pt x="82486" y="308896"/>
                    <a:pt x="83153" y="308324"/>
                  </a:cubicBezTo>
                  <a:cubicBezTo>
                    <a:pt x="84201" y="307372"/>
                    <a:pt x="85249" y="306324"/>
                    <a:pt x="86392" y="305372"/>
                  </a:cubicBezTo>
                  <a:cubicBezTo>
                    <a:pt x="86963" y="304800"/>
                    <a:pt x="87630" y="304229"/>
                    <a:pt x="88202" y="303657"/>
                  </a:cubicBezTo>
                  <a:cubicBezTo>
                    <a:pt x="89249" y="302609"/>
                    <a:pt x="90392" y="301562"/>
                    <a:pt x="91440" y="300514"/>
                  </a:cubicBezTo>
                  <a:cubicBezTo>
                    <a:pt x="92011" y="299942"/>
                    <a:pt x="92583" y="299371"/>
                    <a:pt x="93154" y="298895"/>
                  </a:cubicBezTo>
                  <a:cubicBezTo>
                    <a:pt x="94298" y="297847"/>
                    <a:pt x="95345" y="296704"/>
                    <a:pt x="96488" y="295656"/>
                  </a:cubicBezTo>
                  <a:cubicBezTo>
                    <a:pt x="97060" y="295085"/>
                    <a:pt x="97536" y="294608"/>
                    <a:pt x="98107" y="294037"/>
                  </a:cubicBezTo>
                  <a:cubicBezTo>
                    <a:pt x="99250" y="292894"/>
                    <a:pt x="100394" y="291751"/>
                    <a:pt x="101441" y="290608"/>
                  </a:cubicBezTo>
                  <a:cubicBezTo>
                    <a:pt x="101917" y="290132"/>
                    <a:pt x="102489" y="289560"/>
                    <a:pt x="102965" y="289084"/>
                  </a:cubicBezTo>
                  <a:cubicBezTo>
                    <a:pt x="104108" y="287941"/>
                    <a:pt x="105251" y="286703"/>
                    <a:pt x="106394" y="285560"/>
                  </a:cubicBezTo>
                  <a:cubicBezTo>
                    <a:pt x="106871" y="285083"/>
                    <a:pt x="107347" y="284607"/>
                    <a:pt x="107823" y="284036"/>
                  </a:cubicBezTo>
                  <a:cubicBezTo>
                    <a:pt x="108966" y="282797"/>
                    <a:pt x="110204" y="281559"/>
                    <a:pt x="111347" y="280321"/>
                  </a:cubicBezTo>
                  <a:cubicBezTo>
                    <a:pt x="111823" y="279845"/>
                    <a:pt x="112204" y="279368"/>
                    <a:pt x="112681" y="278892"/>
                  </a:cubicBezTo>
                  <a:cubicBezTo>
                    <a:pt x="113919" y="277654"/>
                    <a:pt x="115062" y="276320"/>
                    <a:pt x="116205" y="275082"/>
                  </a:cubicBezTo>
                  <a:cubicBezTo>
                    <a:pt x="116586" y="274606"/>
                    <a:pt x="116967" y="274225"/>
                    <a:pt x="117443" y="273748"/>
                  </a:cubicBezTo>
                  <a:cubicBezTo>
                    <a:pt x="118681" y="272415"/>
                    <a:pt x="119825" y="271082"/>
                    <a:pt x="121063" y="269748"/>
                  </a:cubicBezTo>
                  <a:cubicBezTo>
                    <a:pt x="121444" y="269367"/>
                    <a:pt x="121825" y="268891"/>
                    <a:pt x="122111" y="268510"/>
                  </a:cubicBezTo>
                  <a:cubicBezTo>
                    <a:pt x="123349" y="267081"/>
                    <a:pt x="124587" y="265748"/>
                    <a:pt x="125825" y="264319"/>
                  </a:cubicBezTo>
                  <a:cubicBezTo>
                    <a:pt x="126111" y="263938"/>
                    <a:pt x="126492" y="263557"/>
                    <a:pt x="126778" y="263176"/>
                  </a:cubicBezTo>
                  <a:cubicBezTo>
                    <a:pt x="128016" y="261747"/>
                    <a:pt x="129254" y="260318"/>
                    <a:pt x="130588" y="258794"/>
                  </a:cubicBezTo>
                  <a:cubicBezTo>
                    <a:pt x="130873" y="258413"/>
                    <a:pt x="131159" y="258127"/>
                    <a:pt x="131445" y="257747"/>
                  </a:cubicBezTo>
                  <a:cubicBezTo>
                    <a:pt x="132683" y="256223"/>
                    <a:pt x="134017" y="254794"/>
                    <a:pt x="135255" y="253270"/>
                  </a:cubicBezTo>
                  <a:cubicBezTo>
                    <a:pt x="135541" y="252984"/>
                    <a:pt x="135731" y="252698"/>
                    <a:pt x="136017" y="252317"/>
                  </a:cubicBezTo>
                  <a:cubicBezTo>
                    <a:pt x="137350" y="250793"/>
                    <a:pt x="138589" y="249174"/>
                    <a:pt x="139922" y="247650"/>
                  </a:cubicBezTo>
                  <a:cubicBezTo>
                    <a:pt x="140113" y="247364"/>
                    <a:pt x="140398" y="247174"/>
                    <a:pt x="140589" y="246888"/>
                  </a:cubicBezTo>
                  <a:cubicBezTo>
                    <a:pt x="141923" y="245269"/>
                    <a:pt x="143256" y="243650"/>
                    <a:pt x="144590" y="242030"/>
                  </a:cubicBezTo>
                  <a:cubicBezTo>
                    <a:pt x="144780" y="241840"/>
                    <a:pt x="144971" y="241554"/>
                    <a:pt x="145161" y="241364"/>
                  </a:cubicBezTo>
                  <a:cubicBezTo>
                    <a:pt x="146494" y="239649"/>
                    <a:pt x="147828" y="238030"/>
                    <a:pt x="149161" y="236315"/>
                  </a:cubicBezTo>
                  <a:cubicBezTo>
                    <a:pt x="149257" y="236125"/>
                    <a:pt x="149447" y="235934"/>
                    <a:pt x="149542" y="235839"/>
                  </a:cubicBezTo>
                  <a:cubicBezTo>
                    <a:pt x="150876" y="234125"/>
                    <a:pt x="152305" y="232410"/>
                    <a:pt x="153638" y="230600"/>
                  </a:cubicBezTo>
                  <a:cubicBezTo>
                    <a:pt x="153734" y="230505"/>
                    <a:pt x="153829" y="230315"/>
                    <a:pt x="153924" y="230219"/>
                  </a:cubicBezTo>
                  <a:cubicBezTo>
                    <a:pt x="155353" y="228410"/>
                    <a:pt x="156686" y="226600"/>
                    <a:pt x="158115" y="224790"/>
                  </a:cubicBezTo>
                  <a:cubicBezTo>
                    <a:pt x="158210" y="224695"/>
                    <a:pt x="158210" y="224600"/>
                    <a:pt x="158305" y="224600"/>
                  </a:cubicBezTo>
                  <a:cubicBezTo>
                    <a:pt x="159734" y="222790"/>
                    <a:pt x="161163" y="220885"/>
                    <a:pt x="162592" y="218980"/>
                  </a:cubicBezTo>
                  <a:cubicBezTo>
                    <a:pt x="162592" y="218980"/>
                    <a:pt x="162592" y="218885"/>
                    <a:pt x="162687" y="218885"/>
                  </a:cubicBezTo>
                  <a:cubicBezTo>
                    <a:pt x="164116" y="216979"/>
                    <a:pt x="165544" y="215075"/>
                    <a:pt x="166973" y="213170"/>
                  </a:cubicBezTo>
                  <a:cubicBezTo>
                    <a:pt x="167830" y="212027"/>
                    <a:pt x="168688" y="210884"/>
                    <a:pt x="169545" y="209741"/>
                  </a:cubicBezTo>
                  <a:cubicBezTo>
                    <a:pt x="221932" y="138398"/>
                    <a:pt x="263938" y="59817"/>
                    <a:pt x="290894" y="4000"/>
                  </a:cubicBezTo>
                  <a:cubicBezTo>
                    <a:pt x="290894" y="3905"/>
                    <a:pt x="290798" y="3810"/>
                    <a:pt x="290798" y="3810"/>
                  </a:cubicBezTo>
                  <a:cubicBezTo>
                    <a:pt x="290417" y="2667"/>
                    <a:pt x="290036" y="1333"/>
                    <a:pt x="289750" y="0"/>
                  </a:cubicBezTo>
                  <a:close/>
                </a:path>
              </a:pathLst>
            </a:custGeom>
            <a:solidFill>
              <a:srgbClr val="EF977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77" name="Freeform: Shape 1276">
              <a:extLst>
                <a:ext uri="{FF2B5EF4-FFF2-40B4-BE49-F238E27FC236}">
                  <a16:creationId xmlns:a16="http://schemas.microsoft.com/office/drawing/2014/main" id="{7FBA52D7-1DB0-4855-86E5-D04C333E3B00}"/>
                </a:ext>
              </a:extLst>
            </p:cNvPr>
            <p:cNvSpPr/>
            <p:nvPr/>
          </p:nvSpPr>
          <p:spPr>
            <a:xfrm>
              <a:off x="6040087" y="3065525"/>
              <a:ext cx="281368" cy="361283"/>
            </a:xfrm>
            <a:custGeom>
              <a:avLst/>
              <a:gdLst>
                <a:gd name="connsiteX0" fmla="*/ 123444 w 281368"/>
                <a:gd name="connsiteY0" fmla="*/ 265271 h 361283"/>
                <a:gd name="connsiteX1" fmla="*/ 176879 w 281368"/>
                <a:gd name="connsiteY1" fmla="*/ 199168 h 361283"/>
                <a:gd name="connsiteX2" fmla="*/ 281369 w 281368"/>
                <a:gd name="connsiteY2" fmla="*/ 33623 h 361283"/>
                <a:gd name="connsiteX3" fmla="*/ 269177 w 281368"/>
                <a:gd name="connsiteY3" fmla="*/ 32099 h 361283"/>
                <a:gd name="connsiteX4" fmla="*/ 250698 w 281368"/>
                <a:gd name="connsiteY4" fmla="*/ 2477 h 361283"/>
                <a:gd name="connsiteX5" fmla="*/ 250984 w 281368"/>
                <a:gd name="connsiteY5" fmla="*/ 191 h 361283"/>
                <a:gd name="connsiteX6" fmla="*/ 246317 w 281368"/>
                <a:gd name="connsiteY6" fmla="*/ 0 h 361283"/>
                <a:gd name="connsiteX7" fmla="*/ 69342 w 281368"/>
                <a:gd name="connsiteY7" fmla="*/ 193262 h 361283"/>
                <a:gd name="connsiteX8" fmla="*/ 5810 w 281368"/>
                <a:gd name="connsiteY8" fmla="*/ 235934 h 361283"/>
                <a:gd name="connsiteX9" fmla="*/ 5144 w 281368"/>
                <a:gd name="connsiteY9" fmla="*/ 236220 h 361283"/>
                <a:gd name="connsiteX10" fmla="*/ 4381 w 281368"/>
                <a:gd name="connsiteY10" fmla="*/ 242888 h 361283"/>
                <a:gd name="connsiteX11" fmla="*/ 4286 w 281368"/>
                <a:gd name="connsiteY11" fmla="*/ 244221 h 361283"/>
                <a:gd name="connsiteX12" fmla="*/ 3715 w 281368"/>
                <a:gd name="connsiteY12" fmla="*/ 249936 h 361283"/>
                <a:gd name="connsiteX13" fmla="*/ 3620 w 281368"/>
                <a:gd name="connsiteY13" fmla="*/ 251174 h 361283"/>
                <a:gd name="connsiteX14" fmla="*/ 3048 w 281368"/>
                <a:gd name="connsiteY14" fmla="*/ 257270 h 361283"/>
                <a:gd name="connsiteX15" fmla="*/ 2953 w 281368"/>
                <a:gd name="connsiteY15" fmla="*/ 258128 h 361283"/>
                <a:gd name="connsiteX16" fmla="*/ 2381 w 281368"/>
                <a:gd name="connsiteY16" fmla="*/ 264700 h 361283"/>
                <a:gd name="connsiteX17" fmla="*/ 2381 w 281368"/>
                <a:gd name="connsiteY17" fmla="*/ 265271 h 361283"/>
                <a:gd name="connsiteX18" fmla="*/ 1905 w 281368"/>
                <a:gd name="connsiteY18" fmla="*/ 272415 h 361283"/>
                <a:gd name="connsiteX19" fmla="*/ 1905 w 281368"/>
                <a:gd name="connsiteY19" fmla="*/ 272701 h 361283"/>
                <a:gd name="connsiteX20" fmla="*/ 1429 w 281368"/>
                <a:gd name="connsiteY20" fmla="*/ 280416 h 361283"/>
                <a:gd name="connsiteX21" fmla="*/ 1429 w 281368"/>
                <a:gd name="connsiteY21" fmla="*/ 280511 h 361283"/>
                <a:gd name="connsiteX22" fmla="*/ 667 w 281368"/>
                <a:gd name="connsiteY22" fmla="*/ 296894 h 361283"/>
                <a:gd name="connsiteX23" fmla="*/ 381 w 281368"/>
                <a:gd name="connsiteY23" fmla="*/ 304229 h 361283"/>
                <a:gd name="connsiteX24" fmla="*/ 381 w 281368"/>
                <a:gd name="connsiteY24" fmla="*/ 304514 h 361283"/>
                <a:gd name="connsiteX25" fmla="*/ 191 w 281368"/>
                <a:gd name="connsiteY25" fmla="*/ 311658 h 361283"/>
                <a:gd name="connsiteX26" fmla="*/ 191 w 281368"/>
                <a:gd name="connsiteY26" fmla="*/ 312515 h 361283"/>
                <a:gd name="connsiteX27" fmla="*/ 95 w 281368"/>
                <a:gd name="connsiteY27" fmla="*/ 319373 h 361283"/>
                <a:gd name="connsiteX28" fmla="*/ 95 w 281368"/>
                <a:gd name="connsiteY28" fmla="*/ 320897 h 361283"/>
                <a:gd name="connsiteX29" fmla="*/ 0 w 281368"/>
                <a:gd name="connsiteY29" fmla="*/ 327279 h 361283"/>
                <a:gd name="connsiteX30" fmla="*/ 0 w 281368"/>
                <a:gd name="connsiteY30" fmla="*/ 329660 h 361283"/>
                <a:gd name="connsiteX31" fmla="*/ 0 w 281368"/>
                <a:gd name="connsiteY31" fmla="*/ 335375 h 361283"/>
                <a:gd name="connsiteX32" fmla="*/ 0 w 281368"/>
                <a:gd name="connsiteY32" fmla="*/ 338804 h 361283"/>
                <a:gd name="connsiteX33" fmla="*/ 0 w 281368"/>
                <a:gd name="connsiteY33" fmla="*/ 343757 h 361283"/>
                <a:gd name="connsiteX34" fmla="*/ 95 w 281368"/>
                <a:gd name="connsiteY34" fmla="*/ 348615 h 361283"/>
                <a:gd name="connsiteX35" fmla="*/ 191 w 281368"/>
                <a:gd name="connsiteY35" fmla="*/ 352425 h 361283"/>
                <a:gd name="connsiteX36" fmla="*/ 381 w 281368"/>
                <a:gd name="connsiteY36" fmla="*/ 361283 h 361283"/>
                <a:gd name="connsiteX37" fmla="*/ 63532 w 281368"/>
                <a:gd name="connsiteY37" fmla="*/ 322707 h 361283"/>
                <a:gd name="connsiteX38" fmla="*/ 123444 w 281368"/>
                <a:gd name="connsiteY38" fmla="*/ 265271 h 3612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281368" h="361283">
                  <a:moveTo>
                    <a:pt x="123444" y="265271"/>
                  </a:moveTo>
                  <a:cubicBezTo>
                    <a:pt x="141827" y="243745"/>
                    <a:pt x="159544" y="221552"/>
                    <a:pt x="176879" y="199168"/>
                  </a:cubicBezTo>
                  <a:cubicBezTo>
                    <a:pt x="195834" y="174689"/>
                    <a:pt x="242602" y="98298"/>
                    <a:pt x="281369" y="33623"/>
                  </a:cubicBezTo>
                  <a:cubicBezTo>
                    <a:pt x="277368" y="34100"/>
                    <a:pt x="273177" y="33623"/>
                    <a:pt x="269177" y="32099"/>
                  </a:cubicBezTo>
                  <a:cubicBezTo>
                    <a:pt x="257175" y="27527"/>
                    <a:pt x="249555" y="15335"/>
                    <a:pt x="250698" y="2477"/>
                  </a:cubicBezTo>
                  <a:cubicBezTo>
                    <a:pt x="250793" y="1715"/>
                    <a:pt x="250889" y="953"/>
                    <a:pt x="250984" y="191"/>
                  </a:cubicBezTo>
                  <a:cubicBezTo>
                    <a:pt x="249460" y="286"/>
                    <a:pt x="247936" y="191"/>
                    <a:pt x="246317" y="0"/>
                  </a:cubicBezTo>
                  <a:cubicBezTo>
                    <a:pt x="194596" y="70485"/>
                    <a:pt x="135541" y="136112"/>
                    <a:pt x="69342" y="193262"/>
                  </a:cubicBezTo>
                  <a:cubicBezTo>
                    <a:pt x="50197" y="209836"/>
                    <a:pt x="29337" y="226314"/>
                    <a:pt x="5810" y="235934"/>
                  </a:cubicBezTo>
                  <a:cubicBezTo>
                    <a:pt x="5620" y="236030"/>
                    <a:pt x="5429" y="236125"/>
                    <a:pt x="5144" y="236220"/>
                  </a:cubicBezTo>
                  <a:cubicBezTo>
                    <a:pt x="4858" y="238411"/>
                    <a:pt x="4667" y="240697"/>
                    <a:pt x="4381" y="242888"/>
                  </a:cubicBezTo>
                  <a:cubicBezTo>
                    <a:pt x="4381" y="243364"/>
                    <a:pt x="4286" y="243745"/>
                    <a:pt x="4286" y="244221"/>
                  </a:cubicBezTo>
                  <a:cubicBezTo>
                    <a:pt x="4096" y="246126"/>
                    <a:pt x="3905" y="247936"/>
                    <a:pt x="3715" y="249936"/>
                  </a:cubicBezTo>
                  <a:cubicBezTo>
                    <a:pt x="3715" y="250317"/>
                    <a:pt x="3620" y="250698"/>
                    <a:pt x="3620" y="251174"/>
                  </a:cubicBezTo>
                  <a:cubicBezTo>
                    <a:pt x="3429" y="253175"/>
                    <a:pt x="3239" y="255175"/>
                    <a:pt x="3048" y="257270"/>
                  </a:cubicBezTo>
                  <a:cubicBezTo>
                    <a:pt x="3048" y="257556"/>
                    <a:pt x="2953" y="257842"/>
                    <a:pt x="2953" y="258128"/>
                  </a:cubicBezTo>
                  <a:cubicBezTo>
                    <a:pt x="2762" y="260318"/>
                    <a:pt x="2572" y="262509"/>
                    <a:pt x="2381" y="264700"/>
                  </a:cubicBezTo>
                  <a:cubicBezTo>
                    <a:pt x="2381" y="264890"/>
                    <a:pt x="2381" y="265081"/>
                    <a:pt x="2381" y="265271"/>
                  </a:cubicBezTo>
                  <a:cubicBezTo>
                    <a:pt x="2191" y="267653"/>
                    <a:pt x="2000" y="270034"/>
                    <a:pt x="1905" y="272415"/>
                  </a:cubicBezTo>
                  <a:cubicBezTo>
                    <a:pt x="1905" y="272510"/>
                    <a:pt x="1905" y="272606"/>
                    <a:pt x="1905" y="272701"/>
                  </a:cubicBezTo>
                  <a:cubicBezTo>
                    <a:pt x="1715" y="275273"/>
                    <a:pt x="1619" y="277749"/>
                    <a:pt x="1429" y="280416"/>
                  </a:cubicBezTo>
                  <a:cubicBezTo>
                    <a:pt x="1429" y="280416"/>
                    <a:pt x="1429" y="280416"/>
                    <a:pt x="1429" y="280511"/>
                  </a:cubicBezTo>
                  <a:cubicBezTo>
                    <a:pt x="1143" y="285845"/>
                    <a:pt x="857" y="291275"/>
                    <a:pt x="667" y="296894"/>
                  </a:cubicBezTo>
                  <a:cubicBezTo>
                    <a:pt x="572" y="299276"/>
                    <a:pt x="476" y="301752"/>
                    <a:pt x="381" y="304229"/>
                  </a:cubicBezTo>
                  <a:cubicBezTo>
                    <a:pt x="381" y="304324"/>
                    <a:pt x="381" y="304419"/>
                    <a:pt x="381" y="304514"/>
                  </a:cubicBezTo>
                  <a:cubicBezTo>
                    <a:pt x="286" y="306896"/>
                    <a:pt x="286" y="309277"/>
                    <a:pt x="191" y="311658"/>
                  </a:cubicBezTo>
                  <a:cubicBezTo>
                    <a:pt x="191" y="311944"/>
                    <a:pt x="191" y="312230"/>
                    <a:pt x="191" y="312515"/>
                  </a:cubicBezTo>
                  <a:cubicBezTo>
                    <a:pt x="95" y="314801"/>
                    <a:pt x="95" y="316992"/>
                    <a:pt x="95" y="319373"/>
                  </a:cubicBezTo>
                  <a:cubicBezTo>
                    <a:pt x="95" y="319850"/>
                    <a:pt x="95" y="320421"/>
                    <a:pt x="95" y="320897"/>
                  </a:cubicBezTo>
                  <a:cubicBezTo>
                    <a:pt x="95" y="322993"/>
                    <a:pt x="95" y="325088"/>
                    <a:pt x="0" y="327279"/>
                  </a:cubicBezTo>
                  <a:cubicBezTo>
                    <a:pt x="0" y="328041"/>
                    <a:pt x="0" y="328898"/>
                    <a:pt x="0" y="329660"/>
                  </a:cubicBezTo>
                  <a:cubicBezTo>
                    <a:pt x="0" y="331565"/>
                    <a:pt x="0" y="333470"/>
                    <a:pt x="0" y="335375"/>
                  </a:cubicBezTo>
                  <a:cubicBezTo>
                    <a:pt x="0" y="336518"/>
                    <a:pt x="0" y="337661"/>
                    <a:pt x="0" y="338804"/>
                  </a:cubicBezTo>
                  <a:cubicBezTo>
                    <a:pt x="0" y="340424"/>
                    <a:pt x="0" y="342138"/>
                    <a:pt x="0" y="343757"/>
                  </a:cubicBezTo>
                  <a:cubicBezTo>
                    <a:pt x="0" y="345377"/>
                    <a:pt x="0" y="346996"/>
                    <a:pt x="95" y="348615"/>
                  </a:cubicBezTo>
                  <a:cubicBezTo>
                    <a:pt x="95" y="349853"/>
                    <a:pt x="95" y="351092"/>
                    <a:pt x="191" y="352425"/>
                  </a:cubicBezTo>
                  <a:cubicBezTo>
                    <a:pt x="286" y="355378"/>
                    <a:pt x="286" y="358331"/>
                    <a:pt x="381" y="361283"/>
                  </a:cubicBezTo>
                  <a:cubicBezTo>
                    <a:pt x="21717" y="348996"/>
                    <a:pt x="43434" y="336804"/>
                    <a:pt x="63532" y="322707"/>
                  </a:cubicBezTo>
                  <a:cubicBezTo>
                    <a:pt x="86487" y="306610"/>
                    <a:pt x="105251" y="286607"/>
                    <a:pt x="123444" y="265271"/>
                  </a:cubicBezTo>
                  <a:close/>
                </a:path>
              </a:pathLst>
            </a:custGeom>
            <a:solidFill>
              <a:srgbClr val="E584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78" name="Freeform: Shape 1277">
              <a:extLst>
                <a:ext uri="{FF2B5EF4-FFF2-40B4-BE49-F238E27FC236}">
                  <a16:creationId xmlns:a16="http://schemas.microsoft.com/office/drawing/2014/main" id="{7692B57A-95EB-4C8F-B42A-8287459D1540}"/>
                </a:ext>
              </a:extLst>
            </p:cNvPr>
            <p:cNvSpPr/>
            <p:nvPr/>
          </p:nvSpPr>
          <p:spPr>
            <a:xfrm>
              <a:off x="6044945" y="3044761"/>
              <a:ext cx="241363" cy="257079"/>
            </a:xfrm>
            <a:custGeom>
              <a:avLst/>
              <a:gdLst>
                <a:gd name="connsiteX0" fmla="*/ 857 w 241363"/>
                <a:gd name="connsiteY0" fmla="*/ 256889 h 257079"/>
                <a:gd name="connsiteX1" fmla="*/ 64389 w 241363"/>
                <a:gd name="connsiteY1" fmla="*/ 214217 h 257079"/>
                <a:gd name="connsiteX2" fmla="*/ 241364 w 241363"/>
                <a:gd name="connsiteY2" fmla="*/ 20955 h 257079"/>
                <a:gd name="connsiteX3" fmla="*/ 234125 w 241363"/>
                <a:gd name="connsiteY3" fmla="*/ 19240 h 257079"/>
                <a:gd name="connsiteX4" fmla="*/ 216694 w 241363"/>
                <a:gd name="connsiteY4" fmla="*/ 0 h 257079"/>
                <a:gd name="connsiteX5" fmla="*/ 210312 w 241363"/>
                <a:gd name="connsiteY5" fmla="*/ 7715 h 257079"/>
                <a:gd name="connsiteX6" fmla="*/ 194596 w 241363"/>
                <a:gd name="connsiteY6" fmla="*/ 25622 h 257079"/>
                <a:gd name="connsiteX7" fmla="*/ 184975 w 241363"/>
                <a:gd name="connsiteY7" fmla="*/ 35433 h 257079"/>
                <a:gd name="connsiteX8" fmla="*/ 129159 w 241363"/>
                <a:gd name="connsiteY8" fmla="*/ 95155 h 257079"/>
                <a:gd name="connsiteX9" fmla="*/ 7334 w 241363"/>
                <a:gd name="connsiteY9" fmla="*/ 209264 h 257079"/>
                <a:gd name="connsiteX10" fmla="*/ 5429 w 241363"/>
                <a:gd name="connsiteY10" fmla="*/ 219742 h 257079"/>
                <a:gd name="connsiteX11" fmla="*/ 5334 w 241363"/>
                <a:gd name="connsiteY11" fmla="*/ 220123 h 257079"/>
                <a:gd name="connsiteX12" fmla="*/ 4381 w 241363"/>
                <a:gd name="connsiteY12" fmla="*/ 225647 h 257079"/>
                <a:gd name="connsiteX13" fmla="*/ 4381 w 241363"/>
                <a:gd name="connsiteY13" fmla="*/ 225647 h 257079"/>
                <a:gd name="connsiteX14" fmla="*/ 3524 w 241363"/>
                <a:gd name="connsiteY14" fmla="*/ 231076 h 257079"/>
                <a:gd name="connsiteX15" fmla="*/ 3429 w 241363"/>
                <a:gd name="connsiteY15" fmla="*/ 231743 h 257079"/>
                <a:gd name="connsiteX16" fmla="*/ 2572 w 241363"/>
                <a:gd name="connsiteY16" fmla="*/ 237268 h 257079"/>
                <a:gd name="connsiteX17" fmla="*/ 2477 w 241363"/>
                <a:gd name="connsiteY17" fmla="*/ 238125 h 257079"/>
                <a:gd name="connsiteX18" fmla="*/ 1715 w 241363"/>
                <a:gd name="connsiteY18" fmla="*/ 243364 h 257079"/>
                <a:gd name="connsiteX19" fmla="*/ 1619 w 241363"/>
                <a:gd name="connsiteY19" fmla="*/ 244030 h 257079"/>
                <a:gd name="connsiteX20" fmla="*/ 857 w 241363"/>
                <a:gd name="connsiteY20" fmla="*/ 249745 h 257079"/>
                <a:gd name="connsiteX21" fmla="*/ 667 w 241363"/>
                <a:gd name="connsiteY21" fmla="*/ 251079 h 257079"/>
                <a:gd name="connsiteX22" fmla="*/ 0 w 241363"/>
                <a:gd name="connsiteY22" fmla="*/ 257080 h 257079"/>
                <a:gd name="connsiteX23" fmla="*/ 0 w 241363"/>
                <a:gd name="connsiteY23" fmla="*/ 257080 h 257079"/>
                <a:gd name="connsiteX24" fmla="*/ 857 w 241363"/>
                <a:gd name="connsiteY24" fmla="*/ 256889 h 257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41363" h="257079">
                  <a:moveTo>
                    <a:pt x="857" y="256889"/>
                  </a:moveTo>
                  <a:cubicBezTo>
                    <a:pt x="24479" y="247174"/>
                    <a:pt x="45244" y="230695"/>
                    <a:pt x="64389" y="214217"/>
                  </a:cubicBezTo>
                  <a:cubicBezTo>
                    <a:pt x="130588" y="156972"/>
                    <a:pt x="189643" y="91440"/>
                    <a:pt x="241364" y="20955"/>
                  </a:cubicBezTo>
                  <a:cubicBezTo>
                    <a:pt x="238982" y="20669"/>
                    <a:pt x="236601" y="20098"/>
                    <a:pt x="234125" y="19240"/>
                  </a:cubicBezTo>
                  <a:cubicBezTo>
                    <a:pt x="224695" y="15907"/>
                    <a:pt x="218694" y="8858"/>
                    <a:pt x="216694" y="0"/>
                  </a:cubicBezTo>
                  <a:cubicBezTo>
                    <a:pt x="214598" y="2572"/>
                    <a:pt x="212408" y="5143"/>
                    <a:pt x="210312" y="7715"/>
                  </a:cubicBezTo>
                  <a:cubicBezTo>
                    <a:pt x="205169" y="13716"/>
                    <a:pt x="199739" y="19526"/>
                    <a:pt x="194596" y="25622"/>
                  </a:cubicBezTo>
                  <a:cubicBezTo>
                    <a:pt x="191452" y="29432"/>
                    <a:pt x="188404" y="32671"/>
                    <a:pt x="184975" y="35433"/>
                  </a:cubicBezTo>
                  <a:cubicBezTo>
                    <a:pt x="166783" y="55816"/>
                    <a:pt x="147542" y="75343"/>
                    <a:pt x="129159" y="95155"/>
                  </a:cubicBezTo>
                  <a:cubicBezTo>
                    <a:pt x="113729" y="111823"/>
                    <a:pt x="47339" y="175355"/>
                    <a:pt x="7334" y="209264"/>
                  </a:cubicBezTo>
                  <a:cubicBezTo>
                    <a:pt x="6667" y="212598"/>
                    <a:pt x="6096" y="216122"/>
                    <a:pt x="5429" y="219742"/>
                  </a:cubicBezTo>
                  <a:cubicBezTo>
                    <a:pt x="5429" y="219837"/>
                    <a:pt x="5429" y="219932"/>
                    <a:pt x="5334" y="220123"/>
                  </a:cubicBezTo>
                  <a:cubicBezTo>
                    <a:pt x="5048" y="221932"/>
                    <a:pt x="4763" y="223742"/>
                    <a:pt x="4381" y="225647"/>
                  </a:cubicBezTo>
                  <a:cubicBezTo>
                    <a:pt x="4381" y="225647"/>
                    <a:pt x="4381" y="225647"/>
                    <a:pt x="4381" y="225647"/>
                  </a:cubicBezTo>
                  <a:cubicBezTo>
                    <a:pt x="4096" y="227457"/>
                    <a:pt x="3810" y="229267"/>
                    <a:pt x="3524" y="231076"/>
                  </a:cubicBezTo>
                  <a:cubicBezTo>
                    <a:pt x="3524" y="231267"/>
                    <a:pt x="3429" y="231553"/>
                    <a:pt x="3429" y="231743"/>
                  </a:cubicBezTo>
                  <a:cubicBezTo>
                    <a:pt x="3143" y="233553"/>
                    <a:pt x="2858" y="235363"/>
                    <a:pt x="2572" y="237268"/>
                  </a:cubicBezTo>
                  <a:cubicBezTo>
                    <a:pt x="2572" y="237553"/>
                    <a:pt x="2477" y="237839"/>
                    <a:pt x="2477" y="238125"/>
                  </a:cubicBezTo>
                  <a:cubicBezTo>
                    <a:pt x="2191" y="239839"/>
                    <a:pt x="2000" y="241554"/>
                    <a:pt x="1715" y="243364"/>
                  </a:cubicBezTo>
                  <a:cubicBezTo>
                    <a:pt x="1715" y="243649"/>
                    <a:pt x="1619" y="243840"/>
                    <a:pt x="1619" y="244030"/>
                  </a:cubicBezTo>
                  <a:cubicBezTo>
                    <a:pt x="1333" y="245936"/>
                    <a:pt x="1143" y="247840"/>
                    <a:pt x="857" y="249745"/>
                  </a:cubicBezTo>
                  <a:cubicBezTo>
                    <a:pt x="762" y="250222"/>
                    <a:pt x="762" y="250603"/>
                    <a:pt x="667" y="251079"/>
                  </a:cubicBezTo>
                  <a:cubicBezTo>
                    <a:pt x="381" y="253079"/>
                    <a:pt x="191" y="254984"/>
                    <a:pt x="0" y="257080"/>
                  </a:cubicBezTo>
                  <a:cubicBezTo>
                    <a:pt x="0" y="257080"/>
                    <a:pt x="0" y="257080"/>
                    <a:pt x="0" y="257080"/>
                  </a:cubicBezTo>
                  <a:cubicBezTo>
                    <a:pt x="381" y="256984"/>
                    <a:pt x="667" y="256984"/>
                    <a:pt x="857" y="256889"/>
                  </a:cubicBezTo>
                  <a:close/>
                </a:path>
              </a:pathLst>
            </a:custGeom>
            <a:solidFill>
              <a:srgbClr val="EF977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79" name="Freeform: Shape 1278">
              <a:extLst>
                <a:ext uri="{FF2B5EF4-FFF2-40B4-BE49-F238E27FC236}">
                  <a16:creationId xmlns:a16="http://schemas.microsoft.com/office/drawing/2014/main" id="{C0D98292-70FA-466D-8752-40B598828AF6}"/>
                </a:ext>
              </a:extLst>
            </p:cNvPr>
            <p:cNvSpPr/>
            <p:nvPr/>
          </p:nvSpPr>
          <p:spPr>
            <a:xfrm>
              <a:off x="6052374" y="3027806"/>
              <a:ext cx="209359" cy="226314"/>
            </a:xfrm>
            <a:custGeom>
              <a:avLst/>
              <a:gdLst>
                <a:gd name="connsiteX0" fmla="*/ 10192 w 209359"/>
                <a:gd name="connsiteY0" fmla="*/ 180975 h 226314"/>
                <a:gd name="connsiteX1" fmla="*/ 10097 w 209359"/>
                <a:gd name="connsiteY1" fmla="*/ 181451 h 226314"/>
                <a:gd name="connsiteX2" fmla="*/ 9716 w 209359"/>
                <a:gd name="connsiteY2" fmla="*/ 182975 h 226314"/>
                <a:gd name="connsiteX3" fmla="*/ 9620 w 209359"/>
                <a:gd name="connsiteY3" fmla="*/ 183452 h 226314"/>
                <a:gd name="connsiteX4" fmla="*/ 9144 w 209359"/>
                <a:gd name="connsiteY4" fmla="*/ 185166 h 226314"/>
                <a:gd name="connsiteX5" fmla="*/ 9049 w 209359"/>
                <a:gd name="connsiteY5" fmla="*/ 185642 h 226314"/>
                <a:gd name="connsiteX6" fmla="*/ 6477 w 209359"/>
                <a:gd name="connsiteY6" fmla="*/ 195834 h 226314"/>
                <a:gd name="connsiteX7" fmla="*/ 6477 w 209359"/>
                <a:gd name="connsiteY7" fmla="*/ 195834 h 226314"/>
                <a:gd name="connsiteX8" fmla="*/ 0 w 209359"/>
                <a:gd name="connsiteY8" fmla="*/ 226314 h 226314"/>
                <a:gd name="connsiteX9" fmla="*/ 121825 w 209359"/>
                <a:gd name="connsiteY9" fmla="*/ 112205 h 226314"/>
                <a:gd name="connsiteX10" fmla="*/ 177641 w 209359"/>
                <a:gd name="connsiteY10" fmla="*/ 52483 h 226314"/>
                <a:gd name="connsiteX11" fmla="*/ 187262 w 209359"/>
                <a:gd name="connsiteY11" fmla="*/ 42672 h 226314"/>
                <a:gd name="connsiteX12" fmla="*/ 202978 w 209359"/>
                <a:gd name="connsiteY12" fmla="*/ 24765 h 226314"/>
                <a:gd name="connsiteX13" fmla="*/ 209360 w 209359"/>
                <a:gd name="connsiteY13" fmla="*/ 17050 h 226314"/>
                <a:gd name="connsiteX14" fmla="*/ 208598 w 209359"/>
                <a:gd name="connsiteY14" fmla="*/ 9335 h 226314"/>
                <a:gd name="connsiteX15" fmla="*/ 179927 w 209359"/>
                <a:gd name="connsiteY15" fmla="*/ 762 h 226314"/>
                <a:gd name="connsiteX16" fmla="*/ 179356 w 209359"/>
                <a:gd name="connsiteY16" fmla="*/ 0 h 226314"/>
                <a:gd name="connsiteX17" fmla="*/ 151638 w 209359"/>
                <a:gd name="connsiteY17" fmla="*/ 28289 h 226314"/>
                <a:gd name="connsiteX18" fmla="*/ 112014 w 209359"/>
                <a:gd name="connsiteY18" fmla="*/ 69342 h 226314"/>
                <a:gd name="connsiteX19" fmla="*/ 10763 w 209359"/>
                <a:gd name="connsiteY19" fmla="*/ 179261 h 226314"/>
                <a:gd name="connsiteX20" fmla="*/ 10192 w 209359"/>
                <a:gd name="connsiteY20" fmla="*/ 180975 h 226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09359" h="226314">
                  <a:moveTo>
                    <a:pt x="10192" y="180975"/>
                  </a:moveTo>
                  <a:cubicBezTo>
                    <a:pt x="10192" y="181166"/>
                    <a:pt x="10097" y="181356"/>
                    <a:pt x="10097" y="181451"/>
                  </a:cubicBezTo>
                  <a:cubicBezTo>
                    <a:pt x="10001" y="181928"/>
                    <a:pt x="9811" y="182499"/>
                    <a:pt x="9716" y="182975"/>
                  </a:cubicBezTo>
                  <a:cubicBezTo>
                    <a:pt x="9716" y="183166"/>
                    <a:pt x="9620" y="183356"/>
                    <a:pt x="9620" y="183452"/>
                  </a:cubicBezTo>
                  <a:cubicBezTo>
                    <a:pt x="9430" y="184023"/>
                    <a:pt x="9335" y="184595"/>
                    <a:pt x="9144" y="185166"/>
                  </a:cubicBezTo>
                  <a:cubicBezTo>
                    <a:pt x="9144" y="185356"/>
                    <a:pt x="9049" y="185452"/>
                    <a:pt x="9049" y="185642"/>
                  </a:cubicBezTo>
                  <a:cubicBezTo>
                    <a:pt x="8287" y="188690"/>
                    <a:pt x="7429" y="192119"/>
                    <a:pt x="6477" y="195834"/>
                  </a:cubicBezTo>
                  <a:lnTo>
                    <a:pt x="6477" y="195834"/>
                  </a:lnTo>
                  <a:cubicBezTo>
                    <a:pt x="4477" y="204311"/>
                    <a:pt x="2191" y="214408"/>
                    <a:pt x="0" y="226314"/>
                  </a:cubicBezTo>
                  <a:cubicBezTo>
                    <a:pt x="40100" y="192310"/>
                    <a:pt x="106394" y="128873"/>
                    <a:pt x="121825" y="112205"/>
                  </a:cubicBezTo>
                  <a:cubicBezTo>
                    <a:pt x="140208" y="92393"/>
                    <a:pt x="159449" y="72866"/>
                    <a:pt x="177641" y="52483"/>
                  </a:cubicBezTo>
                  <a:cubicBezTo>
                    <a:pt x="181070" y="49625"/>
                    <a:pt x="184023" y="46482"/>
                    <a:pt x="187262" y="42672"/>
                  </a:cubicBezTo>
                  <a:cubicBezTo>
                    <a:pt x="192310" y="36576"/>
                    <a:pt x="197834" y="30766"/>
                    <a:pt x="202978" y="24765"/>
                  </a:cubicBezTo>
                  <a:cubicBezTo>
                    <a:pt x="205169" y="22193"/>
                    <a:pt x="207264" y="19622"/>
                    <a:pt x="209360" y="17050"/>
                  </a:cubicBezTo>
                  <a:cubicBezTo>
                    <a:pt x="208788" y="14573"/>
                    <a:pt x="208502" y="12002"/>
                    <a:pt x="208598" y="9335"/>
                  </a:cubicBezTo>
                  <a:cubicBezTo>
                    <a:pt x="198215" y="11906"/>
                    <a:pt x="187071" y="9811"/>
                    <a:pt x="179927" y="762"/>
                  </a:cubicBezTo>
                  <a:cubicBezTo>
                    <a:pt x="179737" y="476"/>
                    <a:pt x="179546" y="286"/>
                    <a:pt x="179356" y="0"/>
                  </a:cubicBezTo>
                  <a:cubicBezTo>
                    <a:pt x="170117" y="9430"/>
                    <a:pt x="160782" y="18860"/>
                    <a:pt x="151638" y="28289"/>
                  </a:cubicBezTo>
                  <a:cubicBezTo>
                    <a:pt x="138398" y="41910"/>
                    <a:pt x="125158" y="55626"/>
                    <a:pt x="112014" y="69342"/>
                  </a:cubicBezTo>
                  <a:cubicBezTo>
                    <a:pt x="77533" y="105251"/>
                    <a:pt x="43339" y="141637"/>
                    <a:pt x="10763" y="179261"/>
                  </a:cubicBezTo>
                  <a:cubicBezTo>
                    <a:pt x="10573" y="179642"/>
                    <a:pt x="10382" y="180308"/>
                    <a:pt x="10192" y="180975"/>
                  </a:cubicBezTo>
                  <a:close/>
                </a:path>
              </a:pathLst>
            </a:custGeom>
            <a:solidFill>
              <a:srgbClr val="F7AA8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80" name="Freeform: Shape 1279">
              <a:extLst>
                <a:ext uri="{FF2B5EF4-FFF2-40B4-BE49-F238E27FC236}">
                  <a16:creationId xmlns:a16="http://schemas.microsoft.com/office/drawing/2014/main" id="{2BE320EF-FCF0-4B2B-95D1-9A051DB62B39}"/>
                </a:ext>
              </a:extLst>
            </p:cNvPr>
            <p:cNvSpPr/>
            <p:nvPr/>
          </p:nvSpPr>
          <p:spPr>
            <a:xfrm>
              <a:off x="6321361" y="3076669"/>
              <a:ext cx="17716" cy="23907"/>
            </a:xfrm>
            <a:custGeom>
              <a:avLst/>
              <a:gdLst>
                <a:gd name="connsiteX0" fmla="*/ 0 w 17716"/>
                <a:gd name="connsiteY0" fmla="*/ 22574 h 23907"/>
                <a:gd name="connsiteX1" fmla="*/ 8668 w 17716"/>
                <a:gd name="connsiteY1" fmla="*/ 19907 h 23907"/>
                <a:gd name="connsiteX2" fmla="*/ 9811 w 17716"/>
                <a:gd name="connsiteY2" fmla="*/ 23717 h 23907"/>
                <a:gd name="connsiteX3" fmla="*/ 9906 w 17716"/>
                <a:gd name="connsiteY3" fmla="*/ 23908 h 23907"/>
                <a:gd name="connsiteX4" fmla="*/ 17716 w 17716"/>
                <a:gd name="connsiteY4" fmla="*/ 7525 h 23907"/>
                <a:gd name="connsiteX5" fmla="*/ 13430 w 17716"/>
                <a:gd name="connsiteY5" fmla="*/ 0 h 23907"/>
                <a:gd name="connsiteX6" fmla="*/ 0 w 17716"/>
                <a:gd name="connsiteY6" fmla="*/ 22574 h 23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716" h="23907">
                  <a:moveTo>
                    <a:pt x="0" y="22574"/>
                  </a:moveTo>
                  <a:cubicBezTo>
                    <a:pt x="3048" y="22193"/>
                    <a:pt x="5905" y="21336"/>
                    <a:pt x="8668" y="19907"/>
                  </a:cubicBezTo>
                  <a:cubicBezTo>
                    <a:pt x="8953" y="21241"/>
                    <a:pt x="9334" y="22574"/>
                    <a:pt x="9811" y="23717"/>
                  </a:cubicBezTo>
                  <a:cubicBezTo>
                    <a:pt x="9811" y="23813"/>
                    <a:pt x="9906" y="23908"/>
                    <a:pt x="9906" y="23908"/>
                  </a:cubicBezTo>
                  <a:cubicBezTo>
                    <a:pt x="12668" y="18193"/>
                    <a:pt x="15240" y="12763"/>
                    <a:pt x="17716" y="7525"/>
                  </a:cubicBezTo>
                  <a:cubicBezTo>
                    <a:pt x="16383" y="4953"/>
                    <a:pt x="14954" y="2476"/>
                    <a:pt x="13430" y="0"/>
                  </a:cubicBezTo>
                  <a:cubicBezTo>
                    <a:pt x="9144" y="7334"/>
                    <a:pt x="4667" y="14859"/>
                    <a:pt x="0" y="22574"/>
                  </a:cubicBezTo>
                  <a:close/>
                </a:path>
              </a:pathLst>
            </a:custGeom>
            <a:solidFill>
              <a:srgbClr val="00337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81" name="Freeform: Shape 1280">
              <a:extLst>
                <a:ext uri="{FF2B5EF4-FFF2-40B4-BE49-F238E27FC236}">
                  <a16:creationId xmlns:a16="http://schemas.microsoft.com/office/drawing/2014/main" id="{B34ABF75-57A2-44F8-B91C-C425E5C03784}"/>
                </a:ext>
              </a:extLst>
            </p:cNvPr>
            <p:cNvSpPr/>
            <p:nvPr/>
          </p:nvSpPr>
          <p:spPr>
            <a:xfrm>
              <a:off x="6286309" y="3038474"/>
              <a:ext cx="48482" cy="60946"/>
            </a:xfrm>
            <a:custGeom>
              <a:avLst/>
              <a:gdLst>
                <a:gd name="connsiteX0" fmla="*/ 12382 w 48482"/>
                <a:gd name="connsiteY0" fmla="*/ 10001 h 60946"/>
                <a:gd name="connsiteX1" fmla="*/ 0 w 48482"/>
                <a:gd name="connsiteY1" fmla="*/ 27146 h 60946"/>
                <a:gd name="connsiteX2" fmla="*/ 4667 w 48482"/>
                <a:gd name="connsiteY2" fmla="*/ 27337 h 60946"/>
                <a:gd name="connsiteX3" fmla="*/ 4381 w 48482"/>
                <a:gd name="connsiteY3" fmla="*/ 29623 h 60946"/>
                <a:gd name="connsiteX4" fmla="*/ 22860 w 48482"/>
                <a:gd name="connsiteY4" fmla="*/ 59246 h 60946"/>
                <a:gd name="connsiteX5" fmla="*/ 35052 w 48482"/>
                <a:gd name="connsiteY5" fmla="*/ 60769 h 60946"/>
                <a:gd name="connsiteX6" fmla="*/ 48482 w 48482"/>
                <a:gd name="connsiteY6" fmla="*/ 38290 h 60946"/>
                <a:gd name="connsiteX7" fmla="*/ 19336 w 48482"/>
                <a:gd name="connsiteY7" fmla="*/ 0 h 60946"/>
                <a:gd name="connsiteX8" fmla="*/ 12382 w 48482"/>
                <a:gd name="connsiteY8" fmla="*/ 10001 h 609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8482" h="60946">
                  <a:moveTo>
                    <a:pt x="12382" y="10001"/>
                  </a:moveTo>
                  <a:cubicBezTo>
                    <a:pt x="8287" y="15716"/>
                    <a:pt x="4191" y="21431"/>
                    <a:pt x="0" y="27146"/>
                  </a:cubicBezTo>
                  <a:cubicBezTo>
                    <a:pt x="1619" y="27337"/>
                    <a:pt x="3143" y="27337"/>
                    <a:pt x="4667" y="27337"/>
                  </a:cubicBezTo>
                  <a:cubicBezTo>
                    <a:pt x="4572" y="28099"/>
                    <a:pt x="4477" y="28861"/>
                    <a:pt x="4381" y="29623"/>
                  </a:cubicBezTo>
                  <a:cubicBezTo>
                    <a:pt x="3238" y="42481"/>
                    <a:pt x="10858" y="54673"/>
                    <a:pt x="22860" y="59246"/>
                  </a:cubicBezTo>
                  <a:cubicBezTo>
                    <a:pt x="26956" y="60769"/>
                    <a:pt x="31051" y="61246"/>
                    <a:pt x="35052" y="60769"/>
                  </a:cubicBezTo>
                  <a:cubicBezTo>
                    <a:pt x="39624" y="53054"/>
                    <a:pt x="44101" y="45529"/>
                    <a:pt x="48482" y="38290"/>
                  </a:cubicBezTo>
                  <a:cubicBezTo>
                    <a:pt x="40291" y="24575"/>
                    <a:pt x="30480" y="11716"/>
                    <a:pt x="19336" y="0"/>
                  </a:cubicBezTo>
                  <a:cubicBezTo>
                    <a:pt x="17050" y="3334"/>
                    <a:pt x="14764" y="6667"/>
                    <a:pt x="12382" y="10001"/>
                  </a:cubicBezTo>
                  <a:close/>
                </a:path>
              </a:pathLst>
            </a:custGeom>
            <a:solidFill>
              <a:srgbClr val="00295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82" name="Freeform: Shape 1281">
              <a:extLst>
                <a:ext uri="{FF2B5EF4-FFF2-40B4-BE49-F238E27FC236}">
                  <a16:creationId xmlns:a16="http://schemas.microsoft.com/office/drawing/2014/main" id="{047C232F-8911-4618-83AA-7E6E83675161}"/>
                </a:ext>
              </a:extLst>
            </p:cNvPr>
            <p:cNvSpPr/>
            <p:nvPr/>
          </p:nvSpPr>
          <p:spPr>
            <a:xfrm>
              <a:off x="6261639" y="3017614"/>
              <a:ext cx="44005" cy="48006"/>
            </a:xfrm>
            <a:custGeom>
              <a:avLst/>
              <a:gdLst>
                <a:gd name="connsiteX0" fmla="*/ 17431 w 44005"/>
                <a:gd name="connsiteY0" fmla="*/ 46292 h 48006"/>
                <a:gd name="connsiteX1" fmla="*/ 24670 w 44005"/>
                <a:gd name="connsiteY1" fmla="*/ 48006 h 48006"/>
                <a:gd name="connsiteX2" fmla="*/ 37052 w 44005"/>
                <a:gd name="connsiteY2" fmla="*/ 30861 h 48006"/>
                <a:gd name="connsiteX3" fmla="*/ 44006 w 44005"/>
                <a:gd name="connsiteY3" fmla="*/ 20955 h 48006"/>
                <a:gd name="connsiteX4" fmla="*/ 29623 w 44005"/>
                <a:gd name="connsiteY4" fmla="*/ 7239 h 48006"/>
                <a:gd name="connsiteX5" fmla="*/ 20765 w 44005"/>
                <a:gd name="connsiteY5" fmla="*/ 0 h 48006"/>
                <a:gd name="connsiteX6" fmla="*/ 0 w 44005"/>
                <a:gd name="connsiteY6" fmla="*/ 27146 h 48006"/>
                <a:gd name="connsiteX7" fmla="*/ 17431 w 44005"/>
                <a:gd name="connsiteY7" fmla="*/ 46292 h 48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4005" h="48006">
                  <a:moveTo>
                    <a:pt x="17431" y="46292"/>
                  </a:moveTo>
                  <a:cubicBezTo>
                    <a:pt x="19907" y="47149"/>
                    <a:pt x="22289" y="47720"/>
                    <a:pt x="24670" y="48006"/>
                  </a:cubicBezTo>
                  <a:cubicBezTo>
                    <a:pt x="28861" y="42291"/>
                    <a:pt x="32956" y="36576"/>
                    <a:pt x="37052" y="30861"/>
                  </a:cubicBezTo>
                  <a:cubicBezTo>
                    <a:pt x="39433" y="27527"/>
                    <a:pt x="41719" y="24194"/>
                    <a:pt x="44006" y="20955"/>
                  </a:cubicBezTo>
                  <a:cubicBezTo>
                    <a:pt x="39433" y="16193"/>
                    <a:pt x="34671" y="11621"/>
                    <a:pt x="29623" y="7239"/>
                  </a:cubicBezTo>
                  <a:cubicBezTo>
                    <a:pt x="26765" y="4763"/>
                    <a:pt x="23813" y="2286"/>
                    <a:pt x="20765" y="0"/>
                  </a:cubicBezTo>
                  <a:cubicBezTo>
                    <a:pt x="14002" y="9144"/>
                    <a:pt x="7144" y="18288"/>
                    <a:pt x="0" y="27146"/>
                  </a:cubicBezTo>
                  <a:cubicBezTo>
                    <a:pt x="2096" y="35909"/>
                    <a:pt x="8001" y="42958"/>
                    <a:pt x="17431" y="46292"/>
                  </a:cubicBezTo>
                  <a:close/>
                </a:path>
              </a:pathLst>
            </a:custGeom>
            <a:solidFill>
              <a:srgbClr val="00337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83" name="Freeform: Shape 1282">
              <a:extLst>
                <a:ext uri="{FF2B5EF4-FFF2-40B4-BE49-F238E27FC236}">
                  <a16:creationId xmlns:a16="http://schemas.microsoft.com/office/drawing/2014/main" id="{8EB88EB2-2F6B-43A1-ACA3-C82D48110D92}"/>
                </a:ext>
              </a:extLst>
            </p:cNvPr>
            <p:cNvSpPr/>
            <p:nvPr/>
          </p:nvSpPr>
          <p:spPr>
            <a:xfrm>
              <a:off x="6231826" y="3001041"/>
              <a:ext cx="50672" cy="43624"/>
            </a:xfrm>
            <a:custGeom>
              <a:avLst/>
              <a:gdLst>
                <a:gd name="connsiteX0" fmla="*/ 29146 w 50672"/>
                <a:gd name="connsiteY0" fmla="*/ 35909 h 43624"/>
                <a:gd name="connsiteX1" fmla="*/ 29908 w 50672"/>
                <a:gd name="connsiteY1" fmla="*/ 43625 h 43624"/>
                <a:gd name="connsiteX2" fmla="*/ 50673 w 50672"/>
                <a:gd name="connsiteY2" fmla="*/ 16478 h 43624"/>
                <a:gd name="connsiteX3" fmla="*/ 26289 w 50672"/>
                <a:gd name="connsiteY3" fmla="*/ 0 h 43624"/>
                <a:gd name="connsiteX4" fmla="*/ 0 w 50672"/>
                <a:gd name="connsiteY4" fmla="*/ 26575 h 43624"/>
                <a:gd name="connsiteX5" fmla="*/ 571 w 50672"/>
                <a:gd name="connsiteY5" fmla="*/ 27337 h 43624"/>
                <a:gd name="connsiteX6" fmla="*/ 29146 w 50672"/>
                <a:gd name="connsiteY6" fmla="*/ 35909 h 43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672" h="43624">
                  <a:moveTo>
                    <a:pt x="29146" y="35909"/>
                  </a:moveTo>
                  <a:cubicBezTo>
                    <a:pt x="29051" y="38576"/>
                    <a:pt x="29337" y="41148"/>
                    <a:pt x="29908" y="43625"/>
                  </a:cubicBezTo>
                  <a:cubicBezTo>
                    <a:pt x="37052" y="34766"/>
                    <a:pt x="43910" y="25622"/>
                    <a:pt x="50673" y="16478"/>
                  </a:cubicBezTo>
                  <a:cubicBezTo>
                    <a:pt x="42958" y="10477"/>
                    <a:pt x="34766" y="4953"/>
                    <a:pt x="26289" y="0"/>
                  </a:cubicBezTo>
                  <a:cubicBezTo>
                    <a:pt x="17526" y="8858"/>
                    <a:pt x="8763" y="17717"/>
                    <a:pt x="0" y="26575"/>
                  </a:cubicBezTo>
                  <a:cubicBezTo>
                    <a:pt x="190" y="26860"/>
                    <a:pt x="381" y="27051"/>
                    <a:pt x="571" y="27337"/>
                  </a:cubicBezTo>
                  <a:cubicBezTo>
                    <a:pt x="7525" y="36385"/>
                    <a:pt x="18764" y="38481"/>
                    <a:pt x="29146" y="35909"/>
                  </a:cubicBezTo>
                  <a:close/>
                </a:path>
              </a:pathLst>
            </a:custGeom>
            <a:solidFill>
              <a:srgbClr val="00368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84" name="Freeform: Shape 1283">
              <a:extLst>
                <a:ext uri="{FF2B5EF4-FFF2-40B4-BE49-F238E27FC236}">
                  <a16:creationId xmlns:a16="http://schemas.microsoft.com/office/drawing/2014/main" id="{75580109-B08B-43E2-80D1-DCB6718C2373}"/>
                </a:ext>
              </a:extLst>
            </p:cNvPr>
            <p:cNvSpPr/>
            <p:nvPr/>
          </p:nvSpPr>
          <p:spPr>
            <a:xfrm>
              <a:off x="6351078" y="3034855"/>
              <a:ext cx="9334" cy="17811"/>
            </a:xfrm>
            <a:custGeom>
              <a:avLst/>
              <a:gdLst>
                <a:gd name="connsiteX0" fmla="*/ 0 w 9334"/>
                <a:gd name="connsiteY0" fmla="*/ 14383 h 17811"/>
                <a:gd name="connsiteX1" fmla="*/ 2381 w 9334"/>
                <a:gd name="connsiteY1" fmla="*/ 17812 h 17811"/>
                <a:gd name="connsiteX2" fmla="*/ 9335 w 9334"/>
                <a:gd name="connsiteY2" fmla="*/ 1715 h 17811"/>
                <a:gd name="connsiteX3" fmla="*/ 8477 w 9334"/>
                <a:gd name="connsiteY3" fmla="*/ 0 h 17811"/>
                <a:gd name="connsiteX4" fmla="*/ 0 w 9334"/>
                <a:gd name="connsiteY4" fmla="*/ 14383 h 17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334" h="17811">
                  <a:moveTo>
                    <a:pt x="0" y="14383"/>
                  </a:moveTo>
                  <a:cubicBezTo>
                    <a:pt x="762" y="15526"/>
                    <a:pt x="1619" y="16669"/>
                    <a:pt x="2381" y="17812"/>
                  </a:cubicBezTo>
                  <a:cubicBezTo>
                    <a:pt x="5239" y="11430"/>
                    <a:pt x="7525" y="6001"/>
                    <a:pt x="9335" y="1715"/>
                  </a:cubicBezTo>
                  <a:cubicBezTo>
                    <a:pt x="9049" y="1143"/>
                    <a:pt x="8763" y="571"/>
                    <a:pt x="8477" y="0"/>
                  </a:cubicBezTo>
                  <a:cubicBezTo>
                    <a:pt x="5810" y="4572"/>
                    <a:pt x="3048" y="9334"/>
                    <a:pt x="0" y="14383"/>
                  </a:cubicBezTo>
                  <a:close/>
                </a:path>
              </a:pathLst>
            </a:custGeom>
            <a:solidFill>
              <a:srgbClr val="EF977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85" name="Freeform: Shape 1284">
              <a:extLst>
                <a:ext uri="{FF2B5EF4-FFF2-40B4-BE49-F238E27FC236}">
                  <a16:creationId xmlns:a16="http://schemas.microsoft.com/office/drawing/2014/main" id="{EC6EC35F-1484-44EE-8D84-4B5B2A04F154}"/>
                </a:ext>
              </a:extLst>
            </p:cNvPr>
            <p:cNvSpPr/>
            <p:nvPr/>
          </p:nvSpPr>
          <p:spPr>
            <a:xfrm>
              <a:off x="6321932" y="2999231"/>
              <a:ext cx="37528" cy="50006"/>
            </a:xfrm>
            <a:custGeom>
              <a:avLst/>
              <a:gdLst>
                <a:gd name="connsiteX0" fmla="*/ 29146 w 37528"/>
                <a:gd name="connsiteY0" fmla="*/ 50006 h 50006"/>
                <a:gd name="connsiteX1" fmla="*/ 37529 w 37528"/>
                <a:gd name="connsiteY1" fmla="*/ 35719 h 50006"/>
                <a:gd name="connsiteX2" fmla="*/ 22669 w 37528"/>
                <a:gd name="connsiteY2" fmla="*/ 13526 h 50006"/>
                <a:gd name="connsiteX3" fmla="*/ 9715 w 37528"/>
                <a:gd name="connsiteY3" fmla="*/ 0 h 50006"/>
                <a:gd name="connsiteX4" fmla="*/ 0 w 37528"/>
                <a:gd name="connsiteY4" fmla="*/ 15050 h 50006"/>
                <a:gd name="connsiteX5" fmla="*/ 29146 w 37528"/>
                <a:gd name="connsiteY5" fmla="*/ 50006 h 50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528" h="50006">
                  <a:moveTo>
                    <a:pt x="29146" y="50006"/>
                  </a:moveTo>
                  <a:cubicBezTo>
                    <a:pt x="32099" y="44958"/>
                    <a:pt x="34957" y="40196"/>
                    <a:pt x="37529" y="35719"/>
                  </a:cubicBezTo>
                  <a:cubicBezTo>
                    <a:pt x="33242" y="27908"/>
                    <a:pt x="28384" y="20383"/>
                    <a:pt x="22669" y="13526"/>
                  </a:cubicBezTo>
                  <a:cubicBezTo>
                    <a:pt x="18574" y="8763"/>
                    <a:pt x="14288" y="4286"/>
                    <a:pt x="9715" y="0"/>
                  </a:cubicBezTo>
                  <a:cubicBezTo>
                    <a:pt x="6477" y="5048"/>
                    <a:pt x="3334" y="10097"/>
                    <a:pt x="0" y="15050"/>
                  </a:cubicBezTo>
                  <a:cubicBezTo>
                    <a:pt x="10858" y="25813"/>
                    <a:pt x="20574" y="37624"/>
                    <a:pt x="29146" y="50006"/>
                  </a:cubicBezTo>
                  <a:close/>
                </a:path>
              </a:pathLst>
            </a:custGeom>
            <a:solidFill>
              <a:srgbClr val="E584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86" name="Freeform: Shape 1285">
              <a:extLst>
                <a:ext uri="{FF2B5EF4-FFF2-40B4-BE49-F238E27FC236}">
                  <a16:creationId xmlns:a16="http://schemas.microsoft.com/office/drawing/2014/main" id="{C31534E1-38FF-4CB3-A85F-D1986E758101}"/>
                </a:ext>
              </a:extLst>
            </p:cNvPr>
            <p:cNvSpPr/>
            <p:nvPr/>
          </p:nvSpPr>
          <p:spPr>
            <a:xfrm>
              <a:off x="6344506" y="2755581"/>
              <a:ext cx="126424" cy="255365"/>
            </a:xfrm>
            <a:custGeom>
              <a:avLst/>
              <a:gdLst>
                <a:gd name="connsiteX0" fmla="*/ 114871 w 126424"/>
                <a:gd name="connsiteY0" fmla="*/ 33623 h 255365"/>
                <a:gd name="connsiteX1" fmla="*/ 112776 w 126424"/>
                <a:gd name="connsiteY1" fmla="*/ 78581 h 255365"/>
                <a:gd name="connsiteX2" fmla="*/ 103251 w 126424"/>
                <a:gd name="connsiteY2" fmla="*/ 133350 h 255365"/>
                <a:gd name="connsiteX3" fmla="*/ 90107 w 126424"/>
                <a:gd name="connsiteY3" fmla="*/ 154972 h 255365"/>
                <a:gd name="connsiteX4" fmla="*/ 90011 w 126424"/>
                <a:gd name="connsiteY4" fmla="*/ 155067 h 255365"/>
                <a:gd name="connsiteX5" fmla="*/ 39148 w 126424"/>
                <a:gd name="connsiteY5" fmla="*/ 182785 h 255365"/>
                <a:gd name="connsiteX6" fmla="*/ 12573 w 126424"/>
                <a:gd name="connsiteY6" fmla="*/ 203073 h 255365"/>
                <a:gd name="connsiteX7" fmla="*/ 0 w 126424"/>
                <a:gd name="connsiteY7" fmla="*/ 223076 h 255365"/>
                <a:gd name="connsiteX8" fmla="*/ 29051 w 126424"/>
                <a:gd name="connsiteY8" fmla="*/ 255365 h 255365"/>
                <a:gd name="connsiteX9" fmla="*/ 36100 w 126424"/>
                <a:gd name="connsiteY9" fmla="*/ 242983 h 255365"/>
                <a:gd name="connsiteX10" fmla="*/ 56864 w 126424"/>
                <a:gd name="connsiteY10" fmla="*/ 231362 h 255365"/>
                <a:gd name="connsiteX11" fmla="*/ 77343 w 126424"/>
                <a:gd name="connsiteY11" fmla="*/ 206978 h 255365"/>
                <a:gd name="connsiteX12" fmla="*/ 108299 w 126424"/>
                <a:gd name="connsiteY12" fmla="*/ 150971 h 255365"/>
                <a:gd name="connsiteX13" fmla="*/ 122396 w 126424"/>
                <a:gd name="connsiteY13" fmla="*/ 85439 h 255365"/>
                <a:gd name="connsiteX14" fmla="*/ 124968 w 126424"/>
                <a:gd name="connsiteY14" fmla="*/ 50102 h 255365"/>
                <a:gd name="connsiteX15" fmla="*/ 126206 w 126424"/>
                <a:gd name="connsiteY15" fmla="*/ 12002 h 255365"/>
                <a:gd name="connsiteX16" fmla="*/ 114967 w 126424"/>
                <a:gd name="connsiteY16" fmla="*/ 0 h 255365"/>
                <a:gd name="connsiteX17" fmla="*/ 114871 w 126424"/>
                <a:gd name="connsiteY17" fmla="*/ 33623 h 2553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26424" h="255365">
                  <a:moveTo>
                    <a:pt x="114871" y="33623"/>
                  </a:moveTo>
                  <a:cubicBezTo>
                    <a:pt x="114395" y="48673"/>
                    <a:pt x="113729" y="63532"/>
                    <a:pt x="112776" y="78581"/>
                  </a:cubicBezTo>
                  <a:cubicBezTo>
                    <a:pt x="111728" y="97060"/>
                    <a:pt x="108871" y="115633"/>
                    <a:pt x="103251" y="133350"/>
                  </a:cubicBezTo>
                  <a:cubicBezTo>
                    <a:pt x="100679" y="141446"/>
                    <a:pt x="96107" y="148876"/>
                    <a:pt x="90107" y="154972"/>
                  </a:cubicBezTo>
                  <a:cubicBezTo>
                    <a:pt x="90107" y="154972"/>
                    <a:pt x="90011" y="155067"/>
                    <a:pt x="90011" y="155067"/>
                  </a:cubicBezTo>
                  <a:cubicBezTo>
                    <a:pt x="75533" y="169640"/>
                    <a:pt x="58674" y="177451"/>
                    <a:pt x="39148" y="182785"/>
                  </a:cubicBezTo>
                  <a:cubicBezTo>
                    <a:pt x="26765" y="186118"/>
                    <a:pt x="19431" y="192500"/>
                    <a:pt x="12573" y="203073"/>
                  </a:cubicBezTo>
                  <a:cubicBezTo>
                    <a:pt x="8287" y="209645"/>
                    <a:pt x="4096" y="216408"/>
                    <a:pt x="0" y="223076"/>
                  </a:cubicBezTo>
                  <a:cubicBezTo>
                    <a:pt x="11144" y="232315"/>
                    <a:pt x="20955" y="243173"/>
                    <a:pt x="29051" y="255365"/>
                  </a:cubicBezTo>
                  <a:cubicBezTo>
                    <a:pt x="33433" y="247841"/>
                    <a:pt x="36004" y="243364"/>
                    <a:pt x="36100" y="242983"/>
                  </a:cubicBezTo>
                  <a:cubicBezTo>
                    <a:pt x="40291" y="239268"/>
                    <a:pt x="53435" y="235172"/>
                    <a:pt x="56864" y="231362"/>
                  </a:cubicBezTo>
                  <a:cubicBezTo>
                    <a:pt x="64103" y="223552"/>
                    <a:pt x="70961" y="215455"/>
                    <a:pt x="77343" y="206978"/>
                  </a:cubicBezTo>
                  <a:cubicBezTo>
                    <a:pt x="90202" y="189928"/>
                    <a:pt x="100489" y="170783"/>
                    <a:pt x="108299" y="150971"/>
                  </a:cubicBezTo>
                  <a:cubicBezTo>
                    <a:pt x="116491" y="129921"/>
                    <a:pt x="120301" y="107823"/>
                    <a:pt x="122396" y="85439"/>
                  </a:cubicBezTo>
                  <a:cubicBezTo>
                    <a:pt x="123444" y="73724"/>
                    <a:pt x="124396" y="61913"/>
                    <a:pt x="124968" y="50102"/>
                  </a:cubicBezTo>
                  <a:cubicBezTo>
                    <a:pt x="125540" y="37529"/>
                    <a:pt x="126968" y="24575"/>
                    <a:pt x="126206" y="12002"/>
                  </a:cubicBezTo>
                  <a:cubicBezTo>
                    <a:pt x="125730" y="4667"/>
                    <a:pt x="120587" y="572"/>
                    <a:pt x="114967" y="0"/>
                  </a:cubicBezTo>
                  <a:cubicBezTo>
                    <a:pt x="116396" y="10858"/>
                    <a:pt x="115157" y="22670"/>
                    <a:pt x="114871" y="33623"/>
                  </a:cubicBezTo>
                  <a:close/>
                </a:path>
              </a:pathLst>
            </a:custGeom>
            <a:solidFill>
              <a:srgbClr val="E584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87" name="Freeform: Shape 1286">
              <a:extLst>
                <a:ext uri="{FF2B5EF4-FFF2-40B4-BE49-F238E27FC236}">
                  <a16:creationId xmlns:a16="http://schemas.microsoft.com/office/drawing/2014/main" id="{6BDE6612-82B4-4712-B9B4-663D3CE146C0}"/>
                </a:ext>
              </a:extLst>
            </p:cNvPr>
            <p:cNvSpPr/>
            <p:nvPr/>
          </p:nvSpPr>
          <p:spPr>
            <a:xfrm>
              <a:off x="6299072" y="2981038"/>
              <a:ext cx="32575" cy="33337"/>
            </a:xfrm>
            <a:custGeom>
              <a:avLst/>
              <a:gdLst>
                <a:gd name="connsiteX0" fmla="*/ 32575 w 32575"/>
                <a:gd name="connsiteY0" fmla="*/ 18288 h 33337"/>
                <a:gd name="connsiteX1" fmla="*/ 8858 w 32575"/>
                <a:gd name="connsiteY1" fmla="*/ 0 h 33337"/>
                <a:gd name="connsiteX2" fmla="*/ 0 w 32575"/>
                <a:gd name="connsiteY2" fmla="*/ 13240 h 33337"/>
                <a:gd name="connsiteX3" fmla="*/ 22860 w 32575"/>
                <a:gd name="connsiteY3" fmla="*/ 33338 h 33337"/>
                <a:gd name="connsiteX4" fmla="*/ 32575 w 32575"/>
                <a:gd name="connsiteY4" fmla="*/ 18288 h 33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575" h="33337">
                  <a:moveTo>
                    <a:pt x="32575" y="18288"/>
                  </a:moveTo>
                  <a:cubicBezTo>
                    <a:pt x="25241" y="11525"/>
                    <a:pt x="17335" y="5429"/>
                    <a:pt x="8858" y="0"/>
                  </a:cubicBezTo>
                  <a:cubicBezTo>
                    <a:pt x="6001" y="4477"/>
                    <a:pt x="3048" y="8858"/>
                    <a:pt x="0" y="13240"/>
                  </a:cubicBezTo>
                  <a:cubicBezTo>
                    <a:pt x="8001" y="19431"/>
                    <a:pt x="15621" y="26194"/>
                    <a:pt x="22860" y="33338"/>
                  </a:cubicBezTo>
                  <a:cubicBezTo>
                    <a:pt x="26194" y="28289"/>
                    <a:pt x="29432" y="23241"/>
                    <a:pt x="32575" y="18288"/>
                  </a:cubicBezTo>
                  <a:close/>
                </a:path>
              </a:pathLst>
            </a:custGeom>
            <a:solidFill>
              <a:srgbClr val="EF977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88" name="Freeform: Shape 1287">
              <a:extLst>
                <a:ext uri="{FF2B5EF4-FFF2-40B4-BE49-F238E27FC236}">
                  <a16:creationId xmlns:a16="http://schemas.microsoft.com/office/drawing/2014/main" id="{BEBDFF88-CE34-48A8-B034-BA48389AC111}"/>
                </a:ext>
              </a:extLst>
            </p:cNvPr>
            <p:cNvSpPr/>
            <p:nvPr/>
          </p:nvSpPr>
          <p:spPr>
            <a:xfrm>
              <a:off x="6301739" y="2696050"/>
              <a:ext cx="39147" cy="265557"/>
            </a:xfrm>
            <a:custGeom>
              <a:avLst/>
              <a:gdLst>
                <a:gd name="connsiteX0" fmla="*/ 17717 w 39147"/>
                <a:gd name="connsiteY0" fmla="*/ 265557 h 265557"/>
                <a:gd name="connsiteX1" fmla="*/ 29527 w 39147"/>
                <a:gd name="connsiteY1" fmla="*/ 240697 h 265557"/>
                <a:gd name="connsiteX2" fmla="*/ 39148 w 39147"/>
                <a:gd name="connsiteY2" fmla="*/ 197644 h 265557"/>
                <a:gd name="connsiteX3" fmla="*/ 34671 w 39147"/>
                <a:gd name="connsiteY3" fmla="*/ 0 h 265557"/>
                <a:gd name="connsiteX4" fmla="*/ 9811 w 39147"/>
                <a:gd name="connsiteY4" fmla="*/ 170593 h 265557"/>
                <a:gd name="connsiteX5" fmla="*/ 7334 w 39147"/>
                <a:gd name="connsiteY5" fmla="*/ 229553 h 265557"/>
                <a:gd name="connsiteX6" fmla="*/ 952 w 39147"/>
                <a:gd name="connsiteY6" fmla="*/ 255746 h 265557"/>
                <a:gd name="connsiteX7" fmla="*/ 0 w 39147"/>
                <a:gd name="connsiteY7" fmla="*/ 257366 h 265557"/>
                <a:gd name="connsiteX8" fmla="*/ 667 w 39147"/>
                <a:gd name="connsiteY8" fmla="*/ 257651 h 265557"/>
                <a:gd name="connsiteX9" fmla="*/ 17717 w 39147"/>
                <a:gd name="connsiteY9" fmla="*/ 265557 h 2655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9147" h="265557">
                  <a:moveTo>
                    <a:pt x="17717" y="265557"/>
                  </a:moveTo>
                  <a:cubicBezTo>
                    <a:pt x="22098" y="257556"/>
                    <a:pt x="26098" y="249269"/>
                    <a:pt x="29527" y="240697"/>
                  </a:cubicBezTo>
                  <a:cubicBezTo>
                    <a:pt x="35052" y="226886"/>
                    <a:pt x="38386" y="212503"/>
                    <a:pt x="39148" y="197644"/>
                  </a:cubicBezTo>
                  <a:cubicBezTo>
                    <a:pt x="34481" y="176498"/>
                    <a:pt x="16764" y="49530"/>
                    <a:pt x="34671" y="0"/>
                  </a:cubicBezTo>
                  <a:cubicBezTo>
                    <a:pt x="2096" y="52769"/>
                    <a:pt x="11144" y="106775"/>
                    <a:pt x="9811" y="170593"/>
                  </a:cubicBezTo>
                  <a:cubicBezTo>
                    <a:pt x="9335" y="190214"/>
                    <a:pt x="9049" y="209931"/>
                    <a:pt x="7334" y="229553"/>
                  </a:cubicBezTo>
                  <a:cubicBezTo>
                    <a:pt x="6572" y="238601"/>
                    <a:pt x="5239" y="247650"/>
                    <a:pt x="952" y="255746"/>
                  </a:cubicBezTo>
                  <a:cubicBezTo>
                    <a:pt x="667" y="256318"/>
                    <a:pt x="381" y="256794"/>
                    <a:pt x="0" y="257366"/>
                  </a:cubicBezTo>
                  <a:cubicBezTo>
                    <a:pt x="191" y="257461"/>
                    <a:pt x="476" y="257556"/>
                    <a:pt x="667" y="257651"/>
                  </a:cubicBezTo>
                  <a:cubicBezTo>
                    <a:pt x="6668" y="259937"/>
                    <a:pt x="12287" y="262604"/>
                    <a:pt x="17717" y="265557"/>
                  </a:cubicBezTo>
                  <a:close/>
                </a:path>
              </a:pathLst>
            </a:custGeom>
            <a:solidFill>
              <a:srgbClr val="F7AA8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89" name="Freeform: Shape 1288">
              <a:extLst>
                <a:ext uri="{FF2B5EF4-FFF2-40B4-BE49-F238E27FC236}">
                  <a16:creationId xmlns:a16="http://schemas.microsoft.com/office/drawing/2014/main" id="{95605D4F-F2F4-4391-B777-7876B34291CC}"/>
                </a:ext>
              </a:extLst>
            </p:cNvPr>
            <p:cNvSpPr/>
            <p:nvPr/>
          </p:nvSpPr>
          <p:spPr>
            <a:xfrm>
              <a:off x="6278593" y="2970084"/>
              <a:ext cx="29337" cy="24193"/>
            </a:xfrm>
            <a:custGeom>
              <a:avLst/>
              <a:gdLst>
                <a:gd name="connsiteX0" fmla="*/ 29337 w 29337"/>
                <a:gd name="connsiteY0" fmla="*/ 10954 h 24193"/>
                <a:gd name="connsiteX1" fmla="*/ 22289 w 29337"/>
                <a:gd name="connsiteY1" fmla="*/ 6667 h 24193"/>
                <a:gd name="connsiteX2" fmla="*/ 10001 w 29337"/>
                <a:gd name="connsiteY2" fmla="*/ 0 h 24193"/>
                <a:gd name="connsiteX3" fmla="*/ 8001 w 29337"/>
                <a:gd name="connsiteY3" fmla="*/ 2000 h 24193"/>
                <a:gd name="connsiteX4" fmla="*/ 0 w 29337"/>
                <a:gd name="connsiteY4" fmla="*/ 10096 h 24193"/>
                <a:gd name="connsiteX5" fmla="*/ 20479 w 29337"/>
                <a:gd name="connsiteY5" fmla="*/ 24194 h 24193"/>
                <a:gd name="connsiteX6" fmla="*/ 29337 w 29337"/>
                <a:gd name="connsiteY6" fmla="*/ 10954 h 24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337" h="24193">
                  <a:moveTo>
                    <a:pt x="29337" y="10954"/>
                  </a:moveTo>
                  <a:cubicBezTo>
                    <a:pt x="27051" y="9430"/>
                    <a:pt x="24670" y="8001"/>
                    <a:pt x="22289" y="6667"/>
                  </a:cubicBezTo>
                  <a:cubicBezTo>
                    <a:pt x="18288" y="4286"/>
                    <a:pt x="14192" y="2096"/>
                    <a:pt x="10001" y="0"/>
                  </a:cubicBezTo>
                  <a:cubicBezTo>
                    <a:pt x="9335" y="667"/>
                    <a:pt x="8668" y="1333"/>
                    <a:pt x="8001" y="2000"/>
                  </a:cubicBezTo>
                  <a:cubicBezTo>
                    <a:pt x="5334" y="4667"/>
                    <a:pt x="2667" y="7429"/>
                    <a:pt x="0" y="10096"/>
                  </a:cubicBezTo>
                  <a:cubicBezTo>
                    <a:pt x="7049" y="14383"/>
                    <a:pt x="13906" y="19145"/>
                    <a:pt x="20479" y="24194"/>
                  </a:cubicBezTo>
                  <a:cubicBezTo>
                    <a:pt x="23527" y="19812"/>
                    <a:pt x="26479" y="15431"/>
                    <a:pt x="29337" y="10954"/>
                  </a:cubicBezTo>
                  <a:close/>
                </a:path>
              </a:pathLst>
            </a:custGeom>
            <a:solidFill>
              <a:srgbClr val="F7AA8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90" name="Freeform: Shape 1289">
              <a:extLst>
                <a:ext uri="{FF2B5EF4-FFF2-40B4-BE49-F238E27FC236}">
                  <a16:creationId xmlns:a16="http://schemas.microsoft.com/office/drawing/2014/main" id="{AFA4E560-E5DB-484E-804B-E0A6A214471E}"/>
                </a:ext>
              </a:extLst>
            </p:cNvPr>
            <p:cNvSpPr/>
            <p:nvPr/>
          </p:nvSpPr>
          <p:spPr>
            <a:xfrm>
              <a:off x="6359556" y="3025806"/>
              <a:ext cx="5334" cy="10858"/>
            </a:xfrm>
            <a:custGeom>
              <a:avLst/>
              <a:gdLst>
                <a:gd name="connsiteX0" fmla="*/ 0 w 5334"/>
                <a:gd name="connsiteY0" fmla="*/ 9144 h 10858"/>
                <a:gd name="connsiteX1" fmla="*/ 857 w 5334"/>
                <a:gd name="connsiteY1" fmla="*/ 10858 h 10858"/>
                <a:gd name="connsiteX2" fmla="*/ 5334 w 5334"/>
                <a:gd name="connsiteY2" fmla="*/ 0 h 10858"/>
                <a:gd name="connsiteX3" fmla="*/ 5334 w 5334"/>
                <a:gd name="connsiteY3" fmla="*/ 0 h 10858"/>
                <a:gd name="connsiteX4" fmla="*/ 0 w 5334"/>
                <a:gd name="connsiteY4" fmla="*/ 9144 h 10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34" h="10858">
                  <a:moveTo>
                    <a:pt x="0" y="9144"/>
                  </a:moveTo>
                  <a:cubicBezTo>
                    <a:pt x="286" y="9716"/>
                    <a:pt x="572" y="10287"/>
                    <a:pt x="857" y="10858"/>
                  </a:cubicBezTo>
                  <a:cubicBezTo>
                    <a:pt x="3810" y="3810"/>
                    <a:pt x="5334" y="0"/>
                    <a:pt x="5334" y="0"/>
                  </a:cubicBezTo>
                  <a:cubicBezTo>
                    <a:pt x="5334" y="0"/>
                    <a:pt x="5334" y="0"/>
                    <a:pt x="5334" y="0"/>
                  </a:cubicBezTo>
                  <a:cubicBezTo>
                    <a:pt x="3715" y="2858"/>
                    <a:pt x="1905" y="5906"/>
                    <a:pt x="0" y="9144"/>
                  </a:cubicBezTo>
                  <a:close/>
                </a:path>
              </a:pathLst>
            </a:custGeom>
            <a:solidFill>
              <a:srgbClr val="00368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91" name="Freeform: Shape 1290">
              <a:extLst>
                <a:ext uri="{FF2B5EF4-FFF2-40B4-BE49-F238E27FC236}">
                  <a16:creationId xmlns:a16="http://schemas.microsoft.com/office/drawing/2014/main" id="{1E6AAEEB-C9AA-408C-B4FC-55CB1961C8C9}"/>
                </a:ext>
              </a:extLst>
            </p:cNvPr>
            <p:cNvSpPr/>
            <p:nvPr/>
          </p:nvSpPr>
          <p:spPr>
            <a:xfrm>
              <a:off x="6331647" y="2978562"/>
              <a:ext cx="41910" cy="56387"/>
            </a:xfrm>
            <a:custGeom>
              <a:avLst/>
              <a:gdLst>
                <a:gd name="connsiteX0" fmla="*/ 12954 w 41910"/>
                <a:gd name="connsiteY0" fmla="*/ 0 h 56387"/>
                <a:gd name="connsiteX1" fmla="*/ 7049 w 41910"/>
                <a:gd name="connsiteY1" fmla="*/ 9525 h 56387"/>
                <a:gd name="connsiteX2" fmla="*/ 0 w 41910"/>
                <a:gd name="connsiteY2" fmla="*/ 20669 h 56387"/>
                <a:gd name="connsiteX3" fmla="*/ 12954 w 41910"/>
                <a:gd name="connsiteY3" fmla="*/ 34195 h 56387"/>
                <a:gd name="connsiteX4" fmla="*/ 27813 w 41910"/>
                <a:gd name="connsiteY4" fmla="*/ 56388 h 56387"/>
                <a:gd name="connsiteX5" fmla="*/ 33242 w 41910"/>
                <a:gd name="connsiteY5" fmla="*/ 47149 h 56387"/>
                <a:gd name="connsiteX6" fmla="*/ 33242 w 41910"/>
                <a:gd name="connsiteY6" fmla="*/ 47149 h 56387"/>
                <a:gd name="connsiteX7" fmla="*/ 41910 w 41910"/>
                <a:gd name="connsiteY7" fmla="*/ 32290 h 56387"/>
                <a:gd name="connsiteX8" fmla="*/ 12954 w 41910"/>
                <a:gd name="connsiteY8" fmla="*/ 0 h 56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1910" h="56387">
                  <a:moveTo>
                    <a:pt x="12954" y="0"/>
                  </a:moveTo>
                  <a:cubicBezTo>
                    <a:pt x="10954" y="3143"/>
                    <a:pt x="9049" y="6382"/>
                    <a:pt x="7049" y="9525"/>
                  </a:cubicBezTo>
                  <a:cubicBezTo>
                    <a:pt x="4763" y="13240"/>
                    <a:pt x="2381" y="16954"/>
                    <a:pt x="0" y="20669"/>
                  </a:cubicBezTo>
                  <a:cubicBezTo>
                    <a:pt x="4572" y="24860"/>
                    <a:pt x="8954" y="29337"/>
                    <a:pt x="12954" y="34195"/>
                  </a:cubicBezTo>
                  <a:cubicBezTo>
                    <a:pt x="18669" y="40958"/>
                    <a:pt x="23622" y="48482"/>
                    <a:pt x="27813" y="56388"/>
                  </a:cubicBezTo>
                  <a:cubicBezTo>
                    <a:pt x="29718" y="53150"/>
                    <a:pt x="31528" y="50102"/>
                    <a:pt x="33242" y="47149"/>
                  </a:cubicBezTo>
                  <a:cubicBezTo>
                    <a:pt x="33242" y="47149"/>
                    <a:pt x="33242" y="47149"/>
                    <a:pt x="33242" y="47149"/>
                  </a:cubicBezTo>
                  <a:cubicBezTo>
                    <a:pt x="36576" y="41434"/>
                    <a:pt x="39529" y="36385"/>
                    <a:pt x="41910" y="32290"/>
                  </a:cubicBezTo>
                  <a:cubicBezTo>
                    <a:pt x="33814" y="20098"/>
                    <a:pt x="24098" y="9239"/>
                    <a:pt x="12954" y="0"/>
                  </a:cubicBezTo>
                  <a:close/>
                </a:path>
              </a:pathLst>
            </a:custGeom>
            <a:solidFill>
              <a:srgbClr val="00295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92" name="Freeform: Shape 1291">
              <a:extLst>
                <a:ext uri="{FF2B5EF4-FFF2-40B4-BE49-F238E27FC236}">
                  <a16:creationId xmlns:a16="http://schemas.microsoft.com/office/drawing/2014/main" id="{060FE0D8-D4FD-4908-9D42-485263B84170}"/>
                </a:ext>
              </a:extLst>
            </p:cNvPr>
            <p:cNvSpPr/>
            <p:nvPr/>
          </p:nvSpPr>
          <p:spPr>
            <a:xfrm>
              <a:off x="6308026" y="2961607"/>
              <a:ext cx="36575" cy="37718"/>
            </a:xfrm>
            <a:custGeom>
              <a:avLst/>
              <a:gdLst>
                <a:gd name="connsiteX0" fmla="*/ 30671 w 36575"/>
                <a:gd name="connsiteY0" fmla="*/ 26479 h 37718"/>
                <a:gd name="connsiteX1" fmla="*/ 36576 w 36575"/>
                <a:gd name="connsiteY1" fmla="*/ 16954 h 37718"/>
                <a:gd name="connsiteX2" fmla="*/ 11525 w 36575"/>
                <a:gd name="connsiteY2" fmla="*/ 0 h 37718"/>
                <a:gd name="connsiteX3" fmla="*/ 0 w 36575"/>
                <a:gd name="connsiteY3" fmla="*/ 19431 h 37718"/>
                <a:gd name="connsiteX4" fmla="*/ 23717 w 36575"/>
                <a:gd name="connsiteY4" fmla="*/ 37719 h 37718"/>
                <a:gd name="connsiteX5" fmla="*/ 30671 w 36575"/>
                <a:gd name="connsiteY5" fmla="*/ 26479 h 37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575" h="37718">
                  <a:moveTo>
                    <a:pt x="30671" y="26479"/>
                  </a:moveTo>
                  <a:cubicBezTo>
                    <a:pt x="32671" y="23336"/>
                    <a:pt x="34576" y="20098"/>
                    <a:pt x="36576" y="16954"/>
                  </a:cubicBezTo>
                  <a:cubicBezTo>
                    <a:pt x="28861" y="10477"/>
                    <a:pt x="20479" y="4858"/>
                    <a:pt x="11525" y="0"/>
                  </a:cubicBezTo>
                  <a:cubicBezTo>
                    <a:pt x="7906" y="6572"/>
                    <a:pt x="4096" y="13049"/>
                    <a:pt x="0" y="19431"/>
                  </a:cubicBezTo>
                  <a:cubicBezTo>
                    <a:pt x="8477" y="24860"/>
                    <a:pt x="16383" y="30956"/>
                    <a:pt x="23717" y="37719"/>
                  </a:cubicBezTo>
                  <a:cubicBezTo>
                    <a:pt x="26003" y="34004"/>
                    <a:pt x="28384" y="30194"/>
                    <a:pt x="30671" y="26479"/>
                  </a:cubicBezTo>
                  <a:close/>
                </a:path>
              </a:pathLst>
            </a:custGeom>
            <a:solidFill>
              <a:srgbClr val="00337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93" name="Freeform: Shape 1292">
              <a:extLst>
                <a:ext uri="{FF2B5EF4-FFF2-40B4-BE49-F238E27FC236}">
                  <a16:creationId xmlns:a16="http://schemas.microsoft.com/office/drawing/2014/main" id="{C89018F6-7E06-4466-BC0E-DA63A06D4F45}"/>
                </a:ext>
              </a:extLst>
            </p:cNvPr>
            <p:cNvSpPr/>
            <p:nvPr/>
          </p:nvSpPr>
          <p:spPr>
            <a:xfrm>
              <a:off x="6288595" y="2953416"/>
              <a:ext cx="30860" cy="27622"/>
            </a:xfrm>
            <a:custGeom>
              <a:avLst/>
              <a:gdLst>
                <a:gd name="connsiteX0" fmla="*/ 19336 w 30860"/>
                <a:gd name="connsiteY0" fmla="*/ 27623 h 27622"/>
                <a:gd name="connsiteX1" fmla="*/ 30861 w 30860"/>
                <a:gd name="connsiteY1" fmla="*/ 8192 h 27622"/>
                <a:gd name="connsiteX2" fmla="*/ 13906 w 30860"/>
                <a:gd name="connsiteY2" fmla="*/ 286 h 27622"/>
                <a:gd name="connsiteX3" fmla="*/ 13240 w 30860"/>
                <a:gd name="connsiteY3" fmla="*/ 0 h 27622"/>
                <a:gd name="connsiteX4" fmla="*/ 0 w 30860"/>
                <a:gd name="connsiteY4" fmla="*/ 16573 h 27622"/>
                <a:gd name="connsiteX5" fmla="*/ 12287 w 30860"/>
                <a:gd name="connsiteY5" fmla="*/ 23241 h 27622"/>
                <a:gd name="connsiteX6" fmla="*/ 19336 w 30860"/>
                <a:gd name="connsiteY6" fmla="*/ 27623 h 276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860" h="27622">
                  <a:moveTo>
                    <a:pt x="19336" y="27623"/>
                  </a:moveTo>
                  <a:cubicBezTo>
                    <a:pt x="23431" y="21241"/>
                    <a:pt x="27242" y="14859"/>
                    <a:pt x="30861" y="8192"/>
                  </a:cubicBezTo>
                  <a:cubicBezTo>
                    <a:pt x="25432" y="5239"/>
                    <a:pt x="19717" y="2572"/>
                    <a:pt x="13906" y="286"/>
                  </a:cubicBezTo>
                  <a:cubicBezTo>
                    <a:pt x="13716" y="190"/>
                    <a:pt x="13430" y="95"/>
                    <a:pt x="13240" y="0"/>
                  </a:cubicBezTo>
                  <a:cubicBezTo>
                    <a:pt x="9715" y="6096"/>
                    <a:pt x="4953" y="11430"/>
                    <a:pt x="0" y="16573"/>
                  </a:cubicBezTo>
                  <a:cubicBezTo>
                    <a:pt x="4191" y="18669"/>
                    <a:pt x="8287" y="20860"/>
                    <a:pt x="12287" y="23241"/>
                  </a:cubicBezTo>
                  <a:cubicBezTo>
                    <a:pt x="14764" y="24670"/>
                    <a:pt x="17050" y="26098"/>
                    <a:pt x="19336" y="27623"/>
                  </a:cubicBezTo>
                  <a:close/>
                </a:path>
              </a:pathLst>
            </a:custGeom>
            <a:solidFill>
              <a:srgbClr val="00368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94" name="Freeform: Shape 1293">
              <a:extLst>
                <a:ext uri="{FF2B5EF4-FFF2-40B4-BE49-F238E27FC236}">
                  <a16:creationId xmlns:a16="http://schemas.microsoft.com/office/drawing/2014/main" id="{E341B0EF-737D-4B21-8B38-9888CCA0F92A}"/>
                </a:ext>
              </a:extLst>
            </p:cNvPr>
            <p:cNvSpPr/>
            <p:nvPr/>
          </p:nvSpPr>
          <p:spPr>
            <a:xfrm>
              <a:off x="6497097" y="3979449"/>
              <a:ext cx="36385" cy="52387"/>
            </a:xfrm>
            <a:custGeom>
              <a:avLst/>
              <a:gdLst>
                <a:gd name="connsiteX0" fmla="*/ 7906 w 36385"/>
                <a:gd name="connsiteY0" fmla="*/ 6096 h 52387"/>
                <a:gd name="connsiteX1" fmla="*/ 0 w 36385"/>
                <a:gd name="connsiteY1" fmla="*/ 37338 h 52387"/>
                <a:gd name="connsiteX2" fmla="*/ 25622 w 36385"/>
                <a:gd name="connsiteY2" fmla="*/ 52388 h 52387"/>
                <a:gd name="connsiteX3" fmla="*/ 36385 w 36385"/>
                <a:gd name="connsiteY3" fmla="*/ 15621 h 52387"/>
                <a:gd name="connsiteX4" fmla="*/ 35147 w 36385"/>
                <a:gd name="connsiteY4" fmla="*/ 15050 h 52387"/>
                <a:gd name="connsiteX5" fmla="*/ 35052 w 36385"/>
                <a:gd name="connsiteY5" fmla="*/ 15050 h 52387"/>
                <a:gd name="connsiteX6" fmla="*/ 10382 w 36385"/>
                <a:gd name="connsiteY6" fmla="*/ 0 h 52387"/>
                <a:gd name="connsiteX7" fmla="*/ 8477 w 36385"/>
                <a:gd name="connsiteY7" fmla="*/ 4667 h 52387"/>
                <a:gd name="connsiteX8" fmla="*/ 7906 w 36385"/>
                <a:gd name="connsiteY8" fmla="*/ 6096 h 52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6385" h="52387">
                  <a:moveTo>
                    <a:pt x="7906" y="6096"/>
                  </a:moveTo>
                  <a:cubicBezTo>
                    <a:pt x="3810" y="16383"/>
                    <a:pt x="1238" y="26765"/>
                    <a:pt x="0" y="37338"/>
                  </a:cubicBezTo>
                  <a:cubicBezTo>
                    <a:pt x="9334" y="42767"/>
                    <a:pt x="17907" y="47816"/>
                    <a:pt x="25622" y="52388"/>
                  </a:cubicBezTo>
                  <a:cubicBezTo>
                    <a:pt x="27337" y="39719"/>
                    <a:pt x="30956" y="27337"/>
                    <a:pt x="36385" y="15621"/>
                  </a:cubicBezTo>
                  <a:cubicBezTo>
                    <a:pt x="36004" y="15431"/>
                    <a:pt x="35624" y="15240"/>
                    <a:pt x="35147" y="15050"/>
                  </a:cubicBezTo>
                  <a:cubicBezTo>
                    <a:pt x="35147" y="15050"/>
                    <a:pt x="35147" y="15050"/>
                    <a:pt x="35052" y="15050"/>
                  </a:cubicBezTo>
                  <a:cubicBezTo>
                    <a:pt x="27146" y="9525"/>
                    <a:pt x="18859" y="4667"/>
                    <a:pt x="10382" y="0"/>
                  </a:cubicBezTo>
                  <a:cubicBezTo>
                    <a:pt x="9716" y="1524"/>
                    <a:pt x="9049" y="3143"/>
                    <a:pt x="8477" y="4667"/>
                  </a:cubicBezTo>
                  <a:cubicBezTo>
                    <a:pt x="8287" y="5144"/>
                    <a:pt x="8096" y="5620"/>
                    <a:pt x="7906" y="6096"/>
                  </a:cubicBezTo>
                  <a:close/>
                </a:path>
              </a:pathLst>
            </a:custGeom>
            <a:solidFill>
              <a:srgbClr val="E584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95" name="Freeform: Shape 1294">
              <a:extLst>
                <a:ext uri="{FF2B5EF4-FFF2-40B4-BE49-F238E27FC236}">
                  <a16:creationId xmlns:a16="http://schemas.microsoft.com/office/drawing/2014/main" id="{1ADDEADD-8E84-4E89-BC75-FE5FD9633096}"/>
                </a:ext>
              </a:extLst>
            </p:cNvPr>
            <p:cNvSpPr/>
            <p:nvPr/>
          </p:nvSpPr>
          <p:spPr>
            <a:xfrm>
              <a:off x="6557009" y="3974686"/>
              <a:ext cx="189261" cy="113520"/>
            </a:xfrm>
            <a:custGeom>
              <a:avLst/>
              <a:gdLst>
                <a:gd name="connsiteX0" fmla="*/ 0 w 189261"/>
                <a:gd name="connsiteY0" fmla="*/ 32861 h 113520"/>
                <a:gd name="connsiteX1" fmla="*/ 0 w 189261"/>
                <a:gd name="connsiteY1" fmla="*/ 32861 h 113520"/>
                <a:gd name="connsiteX2" fmla="*/ 762 w 189261"/>
                <a:gd name="connsiteY2" fmla="*/ 33338 h 113520"/>
                <a:gd name="connsiteX3" fmla="*/ 3715 w 189261"/>
                <a:gd name="connsiteY3" fmla="*/ 35243 h 113520"/>
                <a:gd name="connsiteX4" fmla="*/ 4572 w 189261"/>
                <a:gd name="connsiteY4" fmla="*/ 35814 h 113520"/>
                <a:gd name="connsiteX5" fmla="*/ 8192 w 189261"/>
                <a:gd name="connsiteY5" fmla="*/ 38386 h 113520"/>
                <a:gd name="connsiteX6" fmla="*/ 9335 w 189261"/>
                <a:gd name="connsiteY6" fmla="*/ 39243 h 113520"/>
                <a:gd name="connsiteX7" fmla="*/ 11716 w 189261"/>
                <a:gd name="connsiteY7" fmla="*/ 41053 h 113520"/>
                <a:gd name="connsiteX8" fmla="*/ 13049 w 189261"/>
                <a:gd name="connsiteY8" fmla="*/ 42196 h 113520"/>
                <a:gd name="connsiteX9" fmla="*/ 15145 w 189261"/>
                <a:gd name="connsiteY9" fmla="*/ 43910 h 113520"/>
                <a:gd name="connsiteX10" fmla="*/ 16574 w 189261"/>
                <a:gd name="connsiteY10" fmla="*/ 45149 h 113520"/>
                <a:gd name="connsiteX11" fmla="*/ 18574 w 189261"/>
                <a:gd name="connsiteY11" fmla="*/ 46958 h 113520"/>
                <a:gd name="connsiteX12" fmla="*/ 19907 w 189261"/>
                <a:gd name="connsiteY12" fmla="*/ 48197 h 113520"/>
                <a:gd name="connsiteX13" fmla="*/ 21908 w 189261"/>
                <a:gd name="connsiteY13" fmla="*/ 50197 h 113520"/>
                <a:gd name="connsiteX14" fmla="*/ 23146 w 189261"/>
                <a:gd name="connsiteY14" fmla="*/ 51435 h 113520"/>
                <a:gd name="connsiteX15" fmla="*/ 25241 w 189261"/>
                <a:gd name="connsiteY15" fmla="*/ 53721 h 113520"/>
                <a:gd name="connsiteX16" fmla="*/ 26289 w 189261"/>
                <a:gd name="connsiteY16" fmla="*/ 54864 h 113520"/>
                <a:gd name="connsiteX17" fmla="*/ 29242 w 189261"/>
                <a:gd name="connsiteY17" fmla="*/ 58388 h 113520"/>
                <a:gd name="connsiteX18" fmla="*/ 59436 w 189261"/>
                <a:gd name="connsiteY18" fmla="*/ 102775 h 113520"/>
                <a:gd name="connsiteX19" fmla="*/ 67628 w 189261"/>
                <a:gd name="connsiteY19" fmla="*/ 109157 h 113520"/>
                <a:gd name="connsiteX20" fmla="*/ 84487 w 189261"/>
                <a:gd name="connsiteY20" fmla="*/ 113348 h 113520"/>
                <a:gd name="connsiteX21" fmla="*/ 91726 w 189261"/>
                <a:gd name="connsiteY21" fmla="*/ 111252 h 113520"/>
                <a:gd name="connsiteX22" fmla="*/ 94488 w 189261"/>
                <a:gd name="connsiteY22" fmla="*/ 109919 h 113520"/>
                <a:gd name="connsiteX23" fmla="*/ 95060 w 189261"/>
                <a:gd name="connsiteY23" fmla="*/ 95726 h 113520"/>
                <a:gd name="connsiteX24" fmla="*/ 106490 w 189261"/>
                <a:gd name="connsiteY24" fmla="*/ 80582 h 113520"/>
                <a:gd name="connsiteX25" fmla="*/ 105728 w 189261"/>
                <a:gd name="connsiteY25" fmla="*/ 75819 h 113520"/>
                <a:gd name="connsiteX26" fmla="*/ 114395 w 189261"/>
                <a:gd name="connsiteY26" fmla="*/ 54197 h 113520"/>
                <a:gd name="connsiteX27" fmla="*/ 124873 w 189261"/>
                <a:gd name="connsiteY27" fmla="*/ 48197 h 113520"/>
                <a:gd name="connsiteX28" fmla="*/ 125254 w 189261"/>
                <a:gd name="connsiteY28" fmla="*/ 37910 h 113520"/>
                <a:gd name="connsiteX29" fmla="*/ 158020 w 189261"/>
                <a:gd name="connsiteY29" fmla="*/ 23051 h 113520"/>
                <a:gd name="connsiteX30" fmla="*/ 180023 w 189261"/>
                <a:gd name="connsiteY30" fmla="*/ 34957 h 113520"/>
                <a:gd name="connsiteX31" fmla="*/ 189262 w 189261"/>
                <a:gd name="connsiteY31" fmla="*/ 16097 h 113520"/>
                <a:gd name="connsiteX32" fmla="*/ 171736 w 189261"/>
                <a:gd name="connsiteY32" fmla="*/ 9430 h 113520"/>
                <a:gd name="connsiteX33" fmla="*/ 139827 w 189261"/>
                <a:gd name="connsiteY33" fmla="*/ 5429 h 113520"/>
                <a:gd name="connsiteX34" fmla="*/ 113252 w 189261"/>
                <a:gd name="connsiteY34" fmla="*/ 3143 h 113520"/>
                <a:gd name="connsiteX35" fmla="*/ 73819 w 189261"/>
                <a:gd name="connsiteY35" fmla="*/ 10287 h 113520"/>
                <a:gd name="connsiteX36" fmla="*/ 71533 w 189261"/>
                <a:gd name="connsiteY36" fmla="*/ 10668 h 113520"/>
                <a:gd name="connsiteX37" fmla="*/ 64865 w 189261"/>
                <a:gd name="connsiteY37" fmla="*/ 10954 h 113520"/>
                <a:gd name="connsiteX38" fmla="*/ 22574 w 189261"/>
                <a:gd name="connsiteY38" fmla="*/ 0 h 113520"/>
                <a:gd name="connsiteX39" fmla="*/ 21622 w 189261"/>
                <a:gd name="connsiteY39" fmla="*/ 953 h 113520"/>
                <a:gd name="connsiteX40" fmla="*/ 0 w 189261"/>
                <a:gd name="connsiteY40" fmla="*/ 32861 h 113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89261" h="113520">
                  <a:moveTo>
                    <a:pt x="0" y="32861"/>
                  </a:moveTo>
                  <a:lnTo>
                    <a:pt x="0" y="32861"/>
                  </a:lnTo>
                  <a:cubicBezTo>
                    <a:pt x="286" y="33052"/>
                    <a:pt x="476" y="33147"/>
                    <a:pt x="762" y="33338"/>
                  </a:cubicBezTo>
                  <a:cubicBezTo>
                    <a:pt x="1715" y="34004"/>
                    <a:pt x="2667" y="34576"/>
                    <a:pt x="3715" y="35243"/>
                  </a:cubicBezTo>
                  <a:cubicBezTo>
                    <a:pt x="4001" y="35433"/>
                    <a:pt x="4286" y="35624"/>
                    <a:pt x="4572" y="35814"/>
                  </a:cubicBezTo>
                  <a:cubicBezTo>
                    <a:pt x="5810" y="36671"/>
                    <a:pt x="6953" y="37529"/>
                    <a:pt x="8192" y="38386"/>
                  </a:cubicBezTo>
                  <a:cubicBezTo>
                    <a:pt x="8573" y="38672"/>
                    <a:pt x="8954" y="38957"/>
                    <a:pt x="9335" y="39243"/>
                  </a:cubicBezTo>
                  <a:cubicBezTo>
                    <a:pt x="10097" y="39815"/>
                    <a:pt x="10954" y="40481"/>
                    <a:pt x="11716" y="41053"/>
                  </a:cubicBezTo>
                  <a:cubicBezTo>
                    <a:pt x="12192" y="41434"/>
                    <a:pt x="12668" y="41815"/>
                    <a:pt x="13049" y="42196"/>
                  </a:cubicBezTo>
                  <a:cubicBezTo>
                    <a:pt x="13716" y="42767"/>
                    <a:pt x="14478" y="43339"/>
                    <a:pt x="15145" y="43910"/>
                  </a:cubicBezTo>
                  <a:cubicBezTo>
                    <a:pt x="15621" y="44291"/>
                    <a:pt x="16097" y="44672"/>
                    <a:pt x="16574" y="45149"/>
                  </a:cubicBezTo>
                  <a:cubicBezTo>
                    <a:pt x="17240" y="45720"/>
                    <a:pt x="17907" y="46387"/>
                    <a:pt x="18574" y="46958"/>
                  </a:cubicBezTo>
                  <a:cubicBezTo>
                    <a:pt x="19050" y="47339"/>
                    <a:pt x="19431" y="47816"/>
                    <a:pt x="19907" y="48197"/>
                  </a:cubicBezTo>
                  <a:cubicBezTo>
                    <a:pt x="20574" y="48863"/>
                    <a:pt x="21241" y="49530"/>
                    <a:pt x="21908" y="50197"/>
                  </a:cubicBezTo>
                  <a:cubicBezTo>
                    <a:pt x="22289" y="50578"/>
                    <a:pt x="22765" y="51054"/>
                    <a:pt x="23146" y="51435"/>
                  </a:cubicBezTo>
                  <a:cubicBezTo>
                    <a:pt x="23813" y="52197"/>
                    <a:pt x="24575" y="52959"/>
                    <a:pt x="25241" y="53721"/>
                  </a:cubicBezTo>
                  <a:cubicBezTo>
                    <a:pt x="25622" y="54102"/>
                    <a:pt x="25908" y="54483"/>
                    <a:pt x="26289" y="54864"/>
                  </a:cubicBezTo>
                  <a:cubicBezTo>
                    <a:pt x="27337" y="56007"/>
                    <a:pt x="28289" y="57150"/>
                    <a:pt x="29242" y="58388"/>
                  </a:cubicBezTo>
                  <a:cubicBezTo>
                    <a:pt x="40386" y="72295"/>
                    <a:pt x="48863" y="88392"/>
                    <a:pt x="59436" y="102775"/>
                  </a:cubicBezTo>
                  <a:cubicBezTo>
                    <a:pt x="62103" y="104966"/>
                    <a:pt x="64770" y="107156"/>
                    <a:pt x="67628" y="109157"/>
                  </a:cubicBezTo>
                  <a:cubicBezTo>
                    <a:pt x="72676" y="112776"/>
                    <a:pt x="78296" y="114014"/>
                    <a:pt x="84487" y="113348"/>
                  </a:cubicBezTo>
                  <a:cubicBezTo>
                    <a:pt x="86011" y="113157"/>
                    <a:pt x="88964" y="112395"/>
                    <a:pt x="91726" y="111252"/>
                  </a:cubicBezTo>
                  <a:cubicBezTo>
                    <a:pt x="92583" y="110776"/>
                    <a:pt x="93536" y="110300"/>
                    <a:pt x="94488" y="109919"/>
                  </a:cubicBezTo>
                  <a:cubicBezTo>
                    <a:pt x="93250" y="105442"/>
                    <a:pt x="93345" y="100584"/>
                    <a:pt x="95060" y="95726"/>
                  </a:cubicBezTo>
                  <a:cubicBezTo>
                    <a:pt x="97155" y="89916"/>
                    <a:pt x="101251" y="84392"/>
                    <a:pt x="106490" y="80582"/>
                  </a:cubicBezTo>
                  <a:cubicBezTo>
                    <a:pt x="106108" y="79058"/>
                    <a:pt x="105823" y="77438"/>
                    <a:pt x="105728" y="75819"/>
                  </a:cubicBezTo>
                  <a:cubicBezTo>
                    <a:pt x="105061" y="67628"/>
                    <a:pt x="108299" y="59627"/>
                    <a:pt x="114395" y="54197"/>
                  </a:cubicBezTo>
                  <a:cubicBezTo>
                    <a:pt x="117443" y="51530"/>
                    <a:pt x="121063" y="49340"/>
                    <a:pt x="124873" y="48197"/>
                  </a:cubicBezTo>
                  <a:cubicBezTo>
                    <a:pt x="124206" y="44958"/>
                    <a:pt x="124206" y="41529"/>
                    <a:pt x="125254" y="37910"/>
                  </a:cubicBezTo>
                  <a:cubicBezTo>
                    <a:pt x="129254" y="23527"/>
                    <a:pt x="145256" y="20003"/>
                    <a:pt x="158020" y="23051"/>
                  </a:cubicBezTo>
                  <a:cubicBezTo>
                    <a:pt x="166783" y="25146"/>
                    <a:pt x="173736" y="29623"/>
                    <a:pt x="180023" y="34957"/>
                  </a:cubicBezTo>
                  <a:lnTo>
                    <a:pt x="189262" y="16097"/>
                  </a:lnTo>
                  <a:cubicBezTo>
                    <a:pt x="183547" y="13526"/>
                    <a:pt x="177832" y="11049"/>
                    <a:pt x="171736" y="9430"/>
                  </a:cubicBezTo>
                  <a:cubicBezTo>
                    <a:pt x="161354" y="6572"/>
                    <a:pt x="150590" y="5525"/>
                    <a:pt x="139827" y="5429"/>
                  </a:cubicBezTo>
                  <a:cubicBezTo>
                    <a:pt x="131064" y="3429"/>
                    <a:pt x="122015" y="2762"/>
                    <a:pt x="113252" y="3143"/>
                  </a:cubicBezTo>
                  <a:cubicBezTo>
                    <a:pt x="98203" y="3810"/>
                    <a:pt x="88583" y="7430"/>
                    <a:pt x="73819" y="10287"/>
                  </a:cubicBezTo>
                  <a:cubicBezTo>
                    <a:pt x="73057" y="10478"/>
                    <a:pt x="72295" y="10573"/>
                    <a:pt x="71533" y="10668"/>
                  </a:cubicBezTo>
                  <a:cubicBezTo>
                    <a:pt x="69342" y="10763"/>
                    <a:pt x="67056" y="10858"/>
                    <a:pt x="64865" y="10954"/>
                  </a:cubicBezTo>
                  <a:cubicBezTo>
                    <a:pt x="49054" y="11430"/>
                    <a:pt x="34957" y="7525"/>
                    <a:pt x="22574" y="0"/>
                  </a:cubicBezTo>
                  <a:cubicBezTo>
                    <a:pt x="22289" y="286"/>
                    <a:pt x="21908" y="667"/>
                    <a:pt x="21622" y="953"/>
                  </a:cubicBezTo>
                  <a:cubicBezTo>
                    <a:pt x="12002" y="10097"/>
                    <a:pt x="4858" y="20955"/>
                    <a:pt x="0" y="32861"/>
                  </a:cubicBezTo>
                  <a:close/>
                </a:path>
              </a:pathLst>
            </a:custGeom>
            <a:solidFill>
              <a:srgbClr val="EF977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96" name="Freeform: Shape 1295">
              <a:extLst>
                <a:ext uri="{FF2B5EF4-FFF2-40B4-BE49-F238E27FC236}">
                  <a16:creationId xmlns:a16="http://schemas.microsoft.com/office/drawing/2014/main" id="{35F7CB03-7EA4-4910-98C4-3082A0DA34DF}"/>
                </a:ext>
              </a:extLst>
            </p:cNvPr>
            <p:cNvSpPr/>
            <p:nvPr/>
          </p:nvSpPr>
          <p:spPr>
            <a:xfrm>
              <a:off x="6651163" y="3996213"/>
              <a:ext cx="161318" cy="158225"/>
            </a:xfrm>
            <a:custGeom>
              <a:avLst/>
              <a:gdLst>
                <a:gd name="connsiteX0" fmla="*/ 85011 w 161318"/>
                <a:gd name="connsiteY0" fmla="*/ 14573 h 158225"/>
                <a:gd name="connsiteX1" fmla="*/ 83297 w 161318"/>
                <a:gd name="connsiteY1" fmla="*/ 14097 h 158225"/>
                <a:gd name="connsiteX2" fmla="*/ 78344 w 161318"/>
                <a:gd name="connsiteY2" fmla="*/ 11430 h 158225"/>
                <a:gd name="connsiteX3" fmla="*/ 53102 w 161318"/>
                <a:gd name="connsiteY3" fmla="*/ 11621 h 158225"/>
                <a:gd name="connsiteX4" fmla="*/ 46530 w 161318"/>
                <a:gd name="connsiteY4" fmla="*/ 36576 h 158225"/>
                <a:gd name="connsiteX5" fmla="*/ 48054 w 161318"/>
                <a:gd name="connsiteY5" fmla="*/ 39529 h 158225"/>
                <a:gd name="connsiteX6" fmla="*/ 44244 w 161318"/>
                <a:gd name="connsiteY6" fmla="*/ 38862 h 158225"/>
                <a:gd name="connsiteX7" fmla="*/ 35005 w 161318"/>
                <a:gd name="connsiteY7" fmla="*/ 40958 h 158225"/>
                <a:gd name="connsiteX8" fmla="*/ 35386 w 161318"/>
                <a:gd name="connsiteY8" fmla="*/ 40862 h 158225"/>
                <a:gd name="connsiteX9" fmla="*/ 34433 w 161318"/>
                <a:gd name="connsiteY9" fmla="*/ 41243 h 158225"/>
                <a:gd name="connsiteX10" fmla="*/ 30147 w 161318"/>
                <a:gd name="connsiteY10" fmla="*/ 43910 h 158225"/>
                <a:gd name="connsiteX11" fmla="*/ 29861 w 161318"/>
                <a:gd name="connsiteY11" fmla="*/ 44196 h 158225"/>
                <a:gd name="connsiteX12" fmla="*/ 29671 w 161318"/>
                <a:gd name="connsiteY12" fmla="*/ 44387 h 158225"/>
                <a:gd name="connsiteX13" fmla="*/ 29671 w 161318"/>
                <a:gd name="connsiteY13" fmla="*/ 44387 h 158225"/>
                <a:gd name="connsiteX14" fmla="*/ 25575 w 161318"/>
                <a:gd name="connsiteY14" fmla="*/ 48863 h 158225"/>
                <a:gd name="connsiteX15" fmla="*/ 23575 w 161318"/>
                <a:gd name="connsiteY15" fmla="*/ 52768 h 158225"/>
                <a:gd name="connsiteX16" fmla="*/ 22527 w 161318"/>
                <a:gd name="connsiteY16" fmla="*/ 66199 h 158225"/>
                <a:gd name="connsiteX17" fmla="*/ 25480 w 161318"/>
                <a:gd name="connsiteY17" fmla="*/ 73819 h 158225"/>
                <a:gd name="connsiteX18" fmla="*/ 22527 w 161318"/>
                <a:gd name="connsiteY18" fmla="*/ 74200 h 158225"/>
                <a:gd name="connsiteX19" fmla="*/ 15479 w 161318"/>
                <a:gd name="connsiteY19" fmla="*/ 78296 h 158225"/>
                <a:gd name="connsiteX20" fmla="*/ 10240 w 161318"/>
                <a:gd name="connsiteY20" fmla="*/ 98108 h 158225"/>
                <a:gd name="connsiteX21" fmla="*/ 12621 w 161318"/>
                <a:gd name="connsiteY21" fmla="*/ 103251 h 158225"/>
                <a:gd name="connsiteX22" fmla="*/ 905 w 161318"/>
                <a:gd name="connsiteY22" fmla="*/ 115633 h 158225"/>
                <a:gd name="connsiteX23" fmla="*/ 14240 w 161318"/>
                <a:gd name="connsiteY23" fmla="*/ 142780 h 158225"/>
                <a:gd name="connsiteX24" fmla="*/ 14717 w 161318"/>
                <a:gd name="connsiteY24" fmla="*/ 143256 h 158225"/>
                <a:gd name="connsiteX25" fmla="*/ 14907 w 161318"/>
                <a:gd name="connsiteY25" fmla="*/ 143351 h 158225"/>
                <a:gd name="connsiteX26" fmla="*/ 15288 w 161318"/>
                <a:gd name="connsiteY26" fmla="*/ 143732 h 158225"/>
                <a:gd name="connsiteX27" fmla="*/ 15479 w 161318"/>
                <a:gd name="connsiteY27" fmla="*/ 143827 h 158225"/>
                <a:gd name="connsiteX28" fmla="*/ 16050 w 161318"/>
                <a:gd name="connsiteY28" fmla="*/ 144304 h 158225"/>
                <a:gd name="connsiteX29" fmla="*/ 16145 w 161318"/>
                <a:gd name="connsiteY29" fmla="*/ 144304 h 158225"/>
                <a:gd name="connsiteX30" fmla="*/ 16907 w 161318"/>
                <a:gd name="connsiteY30" fmla="*/ 144780 h 158225"/>
                <a:gd name="connsiteX31" fmla="*/ 17003 w 161318"/>
                <a:gd name="connsiteY31" fmla="*/ 144875 h 158225"/>
                <a:gd name="connsiteX32" fmla="*/ 17669 w 161318"/>
                <a:gd name="connsiteY32" fmla="*/ 145351 h 158225"/>
                <a:gd name="connsiteX33" fmla="*/ 17765 w 161318"/>
                <a:gd name="connsiteY33" fmla="*/ 145447 h 158225"/>
                <a:gd name="connsiteX34" fmla="*/ 20622 w 161318"/>
                <a:gd name="connsiteY34" fmla="*/ 147161 h 158225"/>
                <a:gd name="connsiteX35" fmla="*/ 20622 w 161318"/>
                <a:gd name="connsiteY35" fmla="*/ 147161 h 158225"/>
                <a:gd name="connsiteX36" fmla="*/ 33386 w 161318"/>
                <a:gd name="connsiteY36" fmla="*/ 153543 h 158225"/>
                <a:gd name="connsiteX37" fmla="*/ 33957 w 161318"/>
                <a:gd name="connsiteY37" fmla="*/ 153829 h 158225"/>
                <a:gd name="connsiteX38" fmla="*/ 33957 w 161318"/>
                <a:gd name="connsiteY38" fmla="*/ 153829 h 158225"/>
                <a:gd name="connsiteX39" fmla="*/ 34433 w 161318"/>
                <a:gd name="connsiteY39" fmla="*/ 154019 h 158225"/>
                <a:gd name="connsiteX40" fmla="*/ 34529 w 161318"/>
                <a:gd name="connsiteY40" fmla="*/ 154019 h 158225"/>
                <a:gd name="connsiteX41" fmla="*/ 34814 w 161318"/>
                <a:gd name="connsiteY41" fmla="*/ 154114 h 158225"/>
                <a:gd name="connsiteX42" fmla="*/ 34910 w 161318"/>
                <a:gd name="connsiteY42" fmla="*/ 154114 h 158225"/>
                <a:gd name="connsiteX43" fmla="*/ 35195 w 161318"/>
                <a:gd name="connsiteY43" fmla="*/ 154210 h 158225"/>
                <a:gd name="connsiteX44" fmla="*/ 66437 w 161318"/>
                <a:gd name="connsiteY44" fmla="*/ 156496 h 158225"/>
                <a:gd name="connsiteX45" fmla="*/ 67009 w 161318"/>
                <a:gd name="connsiteY45" fmla="*/ 156496 h 158225"/>
                <a:gd name="connsiteX46" fmla="*/ 85297 w 161318"/>
                <a:gd name="connsiteY46" fmla="*/ 138208 h 158225"/>
                <a:gd name="connsiteX47" fmla="*/ 83773 w 161318"/>
                <a:gd name="connsiteY47" fmla="*/ 130588 h 158225"/>
                <a:gd name="connsiteX48" fmla="*/ 83678 w 161318"/>
                <a:gd name="connsiteY48" fmla="*/ 130302 h 158225"/>
                <a:gd name="connsiteX49" fmla="*/ 83963 w 161318"/>
                <a:gd name="connsiteY49" fmla="*/ 130207 h 158225"/>
                <a:gd name="connsiteX50" fmla="*/ 86916 w 161318"/>
                <a:gd name="connsiteY50" fmla="*/ 129064 h 158225"/>
                <a:gd name="connsiteX51" fmla="*/ 99394 w 161318"/>
                <a:gd name="connsiteY51" fmla="*/ 99727 h 158225"/>
                <a:gd name="connsiteX52" fmla="*/ 111586 w 161318"/>
                <a:gd name="connsiteY52" fmla="*/ 83820 h 158225"/>
                <a:gd name="connsiteX53" fmla="*/ 110729 w 161318"/>
                <a:gd name="connsiteY53" fmla="*/ 73152 h 158225"/>
                <a:gd name="connsiteX54" fmla="*/ 126445 w 161318"/>
                <a:gd name="connsiteY54" fmla="*/ 51721 h 158225"/>
                <a:gd name="connsiteX55" fmla="*/ 123873 w 161318"/>
                <a:gd name="connsiteY55" fmla="*/ 40100 h 158225"/>
                <a:gd name="connsiteX56" fmla="*/ 124159 w 161318"/>
                <a:gd name="connsiteY56" fmla="*/ 40100 h 158225"/>
                <a:gd name="connsiteX57" fmla="*/ 161211 w 161318"/>
                <a:gd name="connsiteY57" fmla="*/ 19526 h 158225"/>
                <a:gd name="connsiteX58" fmla="*/ 137970 w 161318"/>
                <a:gd name="connsiteY58" fmla="*/ 1810 h 158225"/>
                <a:gd name="connsiteX59" fmla="*/ 108347 w 161318"/>
                <a:gd name="connsiteY59" fmla="*/ 0 h 158225"/>
                <a:gd name="connsiteX60" fmla="*/ 98822 w 161318"/>
                <a:gd name="connsiteY60" fmla="*/ 19526 h 158225"/>
                <a:gd name="connsiteX61" fmla="*/ 85011 w 161318"/>
                <a:gd name="connsiteY61" fmla="*/ 14573 h 158225"/>
                <a:gd name="connsiteX62" fmla="*/ 68438 w 161318"/>
                <a:gd name="connsiteY62" fmla="*/ 138875 h 158225"/>
                <a:gd name="connsiteX63" fmla="*/ 66723 w 161318"/>
                <a:gd name="connsiteY63" fmla="*/ 142304 h 158225"/>
                <a:gd name="connsiteX64" fmla="*/ 65199 w 161318"/>
                <a:gd name="connsiteY64" fmla="*/ 143637 h 158225"/>
                <a:gd name="connsiteX65" fmla="*/ 61199 w 161318"/>
                <a:gd name="connsiteY65" fmla="*/ 145351 h 158225"/>
                <a:gd name="connsiteX66" fmla="*/ 57008 w 161318"/>
                <a:gd name="connsiteY66" fmla="*/ 145733 h 158225"/>
                <a:gd name="connsiteX67" fmla="*/ 52721 w 161318"/>
                <a:gd name="connsiteY67" fmla="*/ 145161 h 158225"/>
                <a:gd name="connsiteX68" fmla="*/ 49864 w 161318"/>
                <a:gd name="connsiteY68" fmla="*/ 144494 h 158225"/>
                <a:gd name="connsiteX69" fmla="*/ 44339 w 161318"/>
                <a:gd name="connsiteY69" fmla="*/ 142684 h 158225"/>
                <a:gd name="connsiteX70" fmla="*/ 43006 w 161318"/>
                <a:gd name="connsiteY70" fmla="*/ 142208 h 158225"/>
                <a:gd name="connsiteX71" fmla="*/ 31290 w 161318"/>
                <a:gd name="connsiteY71" fmla="*/ 138113 h 158225"/>
                <a:gd name="connsiteX72" fmla="*/ 22622 w 161318"/>
                <a:gd name="connsiteY72" fmla="*/ 134684 h 158225"/>
                <a:gd name="connsiteX73" fmla="*/ 19765 w 161318"/>
                <a:gd name="connsiteY73" fmla="*/ 133445 h 158225"/>
                <a:gd name="connsiteX74" fmla="*/ 17479 w 161318"/>
                <a:gd name="connsiteY74" fmla="*/ 132112 h 158225"/>
                <a:gd name="connsiteX75" fmla="*/ 15193 w 161318"/>
                <a:gd name="connsiteY75" fmla="*/ 129445 h 158225"/>
                <a:gd name="connsiteX76" fmla="*/ 14336 w 161318"/>
                <a:gd name="connsiteY76" fmla="*/ 127444 h 158225"/>
                <a:gd name="connsiteX77" fmla="*/ 13955 w 161318"/>
                <a:gd name="connsiteY77" fmla="*/ 125254 h 158225"/>
                <a:gd name="connsiteX78" fmla="*/ 14812 w 161318"/>
                <a:gd name="connsiteY78" fmla="*/ 119729 h 158225"/>
                <a:gd name="connsiteX79" fmla="*/ 15288 w 161318"/>
                <a:gd name="connsiteY79" fmla="*/ 118681 h 158225"/>
                <a:gd name="connsiteX80" fmla="*/ 16431 w 161318"/>
                <a:gd name="connsiteY80" fmla="*/ 116681 h 158225"/>
                <a:gd name="connsiteX81" fmla="*/ 17098 w 161318"/>
                <a:gd name="connsiteY81" fmla="*/ 115729 h 158225"/>
                <a:gd name="connsiteX82" fmla="*/ 18717 w 161318"/>
                <a:gd name="connsiteY82" fmla="*/ 114109 h 158225"/>
                <a:gd name="connsiteX83" fmla="*/ 20527 w 161318"/>
                <a:gd name="connsiteY83" fmla="*/ 112776 h 158225"/>
                <a:gd name="connsiteX84" fmla="*/ 22527 w 161318"/>
                <a:gd name="connsiteY84" fmla="*/ 111823 h 158225"/>
                <a:gd name="connsiteX85" fmla="*/ 31576 w 161318"/>
                <a:gd name="connsiteY85" fmla="*/ 113252 h 158225"/>
                <a:gd name="connsiteX86" fmla="*/ 33862 w 161318"/>
                <a:gd name="connsiteY86" fmla="*/ 114871 h 158225"/>
                <a:gd name="connsiteX87" fmla="*/ 43196 w 161318"/>
                <a:gd name="connsiteY87" fmla="*/ 120872 h 158225"/>
                <a:gd name="connsiteX88" fmla="*/ 50626 w 161318"/>
                <a:gd name="connsiteY88" fmla="*/ 124587 h 158225"/>
                <a:gd name="connsiteX89" fmla="*/ 54245 w 161318"/>
                <a:gd name="connsiteY89" fmla="*/ 125921 h 158225"/>
                <a:gd name="connsiteX90" fmla="*/ 56627 w 161318"/>
                <a:gd name="connsiteY90" fmla="*/ 126778 h 158225"/>
                <a:gd name="connsiteX91" fmla="*/ 60151 w 161318"/>
                <a:gd name="connsiteY91" fmla="*/ 128206 h 158225"/>
                <a:gd name="connsiteX92" fmla="*/ 62342 w 161318"/>
                <a:gd name="connsiteY92" fmla="*/ 129350 h 158225"/>
                <a:gd name="connsiteX93" fmla="*/ 67676 w 161318"/>
                <a:gd name="connsiteY93" fmla="*/ 134588 h 158225"/>
                <a:gd name="connsiteX94" fmla="*/ 68438 w 161318"/>
                <a:gd name="connsiteY94" fmla="*/ 136493 h 158225"/>
                <a:gd name="connsiteX95" fmla="*/ 68438 w 161318"/>
                <a:gd name="connsiteY95" fmla="*/ 138875 h 158225"/>
                <a:gd name="connsiteX96" fmla="*/ 85106 w 161318"/>
                <a:gd name="connsiteY96" fmla="*/ 112300 h 158225"/>
                <a:gd name="connsiteX97" fmla="*/ 76534 w 161318"/>
                <a:gd name="connsiteY97" fmla="*/ 120110 h 158225"/>
                <a:gd name="connsiteX98" fmla="*/ 74629 w 161318"/>
                <a:gd name="connsiteY98" fmla="*/ 120205 h 158225"/>
                <a:gd name="connsiteX99" fmla="*/ 70914 w 161318"/>
                <a:gd name="connsiteY99" fmla="*/ 119920 h 158225"/>
                <a:gd name="connsiteX100" fmla="*/ 67295 w 161318"/>
                <a:gd name="connsiteY100" fmla="*/ 119063 h 158225"/>
                <a:gd name="connsiteX101" fmla="*/ 60246 w 161318"/>
                <a:gd name="connsiteY101" fmla="*/ 116300 h 158225"/>
                <a:gd name="connsiteX102" fmla="*/ 51483 w 161318"/>
                <a:gd name="connsiteY102" fmla="*/ 112585 h 158225"/>
                <a:gd name="connsiteX103" fmla="*/ 47959 w 161318"/>
                <a:gd name="connsiteY103" fmla="*/ 111538 h 158225"/>
                <a:gd name="connsiteX104" fmla="*/ 45101 w 161318"/>
                <a:gd name="connsiteY104" fmla="*/ 110776 h 158225"/>
                <a:gd name="connsiteX105" fmla="*/ 43101 w 161318"/>
                <a:gd name="connsiteY105" fmla="*/ 110204 h 158225"/>
                <a:gd name="connsiteX106" fmla="*/ 30528 w 161318"/>
                <a:gd name="connsiteY106" fmla="*/ 104013 h 158225"/>
                <a:gd name="connsiteX107" fmla="*/ 28528 w 161318"/>
                <a:gd name="connsiteY107" fmla="*/ 102013 h 158225"/>
                <a:gd name="connsiteX108" fmla="*/ 27956 w 161318"/>
                <a:gd name="connsiteY108" fmla="*/ 101251 h 158225"/>
                <a:gd name="connsiteX109" fmla="*/ 26909 w 161318"/>
                <a:gd name="connsiteY109" fmla="*/ 99631 h 158225"/>
                <a:gd name="connsiteX110" fmla="*/ 26528 w 161318"/>
                <a:gd name="connsiteY110" fmla="*/ 98774 h 158225"/>
                <a:gd name="connsiteX111" fmla="*/ 25861 w 161318"/>
                <a:gd name="connsiteY111" fmla="*/ 96964 h 158225"/>
                <a:gd name="connsiteX112" fmla="*/ 25289 w 161318"/>
                <a:gd name="connsiteY112" fmla="*/ 93821 h 158225"/>
                <a:gd name="connsiteX113" fmla="*/ 25194 w 161318"/>
                <a:gd name="connsiteY113" fmla="*/ 92678 h 158225"/>
                <a:gd name="connsiteX114" fmla="*/ 27385 w 161318"/>
                <a:gd name="connsiteY114" fmla="*/ 86487 h 158225"/>
                <a:gd name="connsiteX115" fmla="*/ 28528 w 161318"/>
                <a:gd name="connsiteY115" fmla="*/ 85249 h 158225"/>
                <a:gd name="connsiteX116" fmla="*/ 29861 w 161318"/>
                <a:gd name="connsiteY116" fmla="*/ 84201 h 158225"/>
                <a:gd name="connsiteX117" fmla="*/ 32909 w 161318"/>
                <a:gd name="connsiteY117" fmla="*/ 82677 h 158225"/>
                <a:gd name="connsiteX118" fmla="*/ 36053 w 161318"/>
                <a:gd name="connsiteY118" fmla="*/ 81915 h 158225"/>
                <a:gd name="connsiteX119" fmla="*/ 38910 w 161318"/>
                <a:gd name="connsiteY119" fmla="*/ 82010 h 158225"/>
                <a:gd name="connsiteX120" fmla="*/ 40720 w 161318"/>
                <a:gd name="connsiteY120" fmla="*/ 82391 h 158225"/>
                <a:gd name="connsiteX121" fmla="*/ 46911 w 161318"/>
                <a:gd name="connsiteY121" fmla="*/ 85439 h 158225"/>
                <a:gd name="connsiteX122" fmla="*/ 47864 w 161318"/>
                <a:gd name="connsiteY122" fmla="*/ 86011 h 158225"/>
                <a:gd name="connsiteX123" fmla="*/ 53483 w 161318"/>
                <a:gd name="connsiteY123" fmla="*/ 88868 h 158225"/>
                <a:gd name="connsiteX124" fmla="*/ 57865 w 161318"/>
                <a:gd name="connsiteY124" fmla="*/ 90583 h 158225"/>
                <a:gd name="connsiteX125" fmla="*/ 59389 w 161318"/>
                <a:gd name="connsiteY125" fmla="*/ 91154 h 158225"/>
                <a:gd name="connsiteX126" fmla="*/ 68533 w 161318"/>
                <a:gd name="connsiteY126" fmla="*/ 95631 h 158225"/>
                <a:gd name="connsiteX127" fmla="*/ 71486 w 161318"/>
                <a:gd name="connsiteY127" fmla="*/ 97441 h 158225"/>
                <a:gd name="connsiteX128" fmla="*/ 77201 w 161318"/>
                <a:gd name="connsiteY128" fmla="*/ 101251 h 158225"/>
                <a:gd name="connsiteX129" fmla="*/ 79963 w 161318"/>
                <a:gd name="connsiteY129" fmla="*/ 103346 h 158225"/>
                <a:gd name="connsiteX130" fmla="*/ 82535 w 161318"/>
                <a:gd name="connsiteY130" fmla="*/ 105442 h 158225"/>
                <a:gd name="connsiteX131" fmla="*/ 83582 w 161318"/>
                <a:gd name="connsiteY131" fmla="*/ 106489 h 158225"/>
                <a:gd name="connsiteX132" fmla="*/ 85011 w 161318"/>
                <a:gd name="connsiteY132" fmla="*/ 109252 h 158225"/>
                <a:gd name="connsiteX133" fmla="*/ 85106 w 161318"/>
                <a:gd name="connsiteY133" fmla="*/ 109823 h 158225"/>
                <a:gd name="connsiteX134" fmla="*/ 85202 w 161318"/>
                <a:gd name="connsiteY134" fmla="*/ 110966 h 158225"/>
                <a:gd name="connsiteX135" fmla="*/ 85106 w 161318"/>
                <a:gd name="connsiteY135" fmla="*/ 112300 h 158225"/>
                <a:gd name="connsiteX136" fmla="*/ 97870 w 161318"/>
                <a:gd name="connsiteY136" fmla="*/ 83058 h 158225"/>
                <a:gd name="connsiteX137" fmla="*/ 95393 w 161318"/>
                <a:gd name="connsiteY137" fmla="*/ 87249 h 158225"/>
                <a:gd name="connsiteX138" fmla="*/ 88059 w 161318"/>
                <a:gd name="connsiteY138" fmla="*/ 90392 h 158225"/>
                <a:gd name="connsiteX139" fmla="*/ 88059 w 161318"/>
                <a:gd name="connsiteY139" fmla="*/ 90392 h 158225"/>
                <a:gd name="connsiteX140" fmla="*/ 86440 w 161318"/>
                <a:gd name="connsiteY140" fmla="*/ 90392 h 158225"/>
                <a:gd name="connsiteX141" fmla="*/ 72343 w 161318"/>
                <a:gd name="connsiteY141" fmla="*/ 85916 h 158225"/>
                <a:gd name="connsiteX142" fmla="*/ 69390 w 161318"/>
                <a:gd name="connsiteY142" fmla="*/ 84392 h 158225"/>
                <a:gd name="connsiteX143" fmla="*/ 66437 w 161318"/>
                <a:gd name="connsiteY143" fmla="*/ 82867 h 158225"/>
                <a:gd name="connsiteX144" fmla="*/ 63580 w 161318"/>
                <a:gd name="connsiteY144" fmla="*/ 81439 h 158225"/>
                <a:gd name="connsiteX145" fmla="*/ 60532 w 161318"/>
                <a:gd name="connsiteY145" fmla="*/ 80010 h 158225"/>
                <a:gd name="connsiteX146" fmla="*/ 45197 w 161318"/>
                <a:gd name="connsiteY146" fmla="*/ 72866 h 158225"/>
                <a:gd name="connsiteX147" fmla="*/ 42149 w 161318"/>
                <a:gd name="connsiteY147" fmla="*/ 71342 h 158225"/>
                <a:gd name="connsiteX148" fmla="*/ 39196 w 161318"/>
                <a:gd name="connsiteY148" fmla="*/ 69818 h 158225"/>
                <a:gd name="connsiteX149" fmla="*/ 36529 w 161318"/>
                <a:gd name="connsiteY149" fmla="*/ 67818 h 158225"/>
                <a:gd name="connsiteX150" fmla="*/ 34433 w 161318"/>
                <a:gd name="connsiteY150" fmla="*/ 64389 h 158225"/>
                <a:gd name="connsiteX151" fmla="*/ 33957 w 161318"/>
                <a:gd name="connsiteY151" fmla="*/ 62484 h 158225"/>
                <a:gd name="connsiteX152" fmla="*/ 33862 w 161318"/>
                <a:gd name="connsiteY152" fmla="*/ 60484 h 158225"/>
                <a:gd name="connsiteX153" fmla="*/ 34243 w 161318"/>
                <a:gd name="connsiteY153" fmla="*/ 57531 h 158225"/>
                <a:gd name="connsiteX154" fmla="*/ 34910 w 161318"/>
                <a:gd name="connsiteY154" fmla="*/ 55626 h 158225"/>
                <a:gd name="connsiteX155" fmla="*/ 35767 w 161318"/>
                <a:gd name="connsiteY155" fmla="*/ 53816 h 158225"/>
                <a:gd name="connsiteX156" fmla="*/ 36910 w 161318"/>
                <a:gd name="connsiteY156" fmla="*/ 52197 h 158225"/>
                <a:gd name="connsiteX157" fmla="*/ 44625 w 161318"/>
                <a:gd name="connsiteY157" fmla="*/ 48577 h 158225"/>
                <a:gd name="connsiteX158" fmla="*/ 47864 w 161318"/>
                <a:gd name="connsiteY158" fmla="*/ 49244 h 158225"/>
                <a:gd name="connsiteX159" fmla="*/ 51483 w 161318"/>
                <a:gd name="connsiteY159" fmla="*/ 50673 h 158225"/>
                <a:gd name="connsiteX160" fmla="*/ 58722 w 161318"/>
                <a:gd name="connsiteY160" fmla="*/ 53816 h 158225"/>
                <a:gd name="connsiteX161" fmla="*/ 65866 w 161318"/>
                <a:gd name="connsiteY161" fmla="*/ 57245 h 158225"/>
                <a:gd name="connsiteX162" fmla="*/ 69390 w 161318"/>
                <a:gd name="connsiteY162" fmla="*/ 59055 h 158225"/>
                <a:gd name="connsiteX163" fmla="*/ 76343 w 161318"/>
                <a:gd name="connsiteY163" fmla="*/ 62675 h 158225"/>
                <a:gd name="connsiteX164" fmla="*/ 77677 w 161318"/>
                <a:gd name="connsiteY164" fmla="*/ 63341 h 158225"/>
                <a:gd name="connsiteX165" fmla="*/ 83963 w 161318"/>
                <a:gd name="connsiteY165" fmla="*/ 66294 h 158225"/>
                <a:gd name="connsiteX166" fmla="*/ 87297 w 161318"/>
                <a:gd name="connsiteY166" fmla="*/ 68008 h 158225"/>
                <a:gd name="connsiteX167" fmla="*/ 93393 w 161318"/>
                <a:gd name="connsiteY167" fmla="*/ 72009 h 158225"/>
                <a:gd name="connsiteX168" fmla="*/ 94631 w 161318"/>
                <a:gd name="connsiteY168" fmla="*/ 73152 h 158225"/>
                <a:gd name="connsiteX169" fmla="*/ 97870 w 161318"/>
                <a:gd name="connsiteY169" fmla="*/ 78581 h 158225"/>
                <a:gd name="connsiteX170" fmla="*/ 98060 w 161318"/>
                <a:gd name="connsiteY170" fmla="*/ 80963 h 158225"/>
                <a:gd name="connsiteX171" fmla="*/ 97870 w 161318"/>
                <a:gd name="connsiteY171" fmla="*/ 83058 h 158225"/>
                <a:gd name="connsiteX172" fmla="*/ 112729 w 161318"/>
                <a:gd name="connsiteY172" fmla="*/ 45529 h 158225"/>
                <a:gd name="connsiteX173" fmla="*/ 113491 w 161318"/>
                <a:gd name="connsiteY173" fmla="*/ 47720 h 158225"/>
                <a:gd name="connsiteX174" fmla="*/ 113872 w 161318"/>
                <a:gd name="connsiteY174" fmla="*/ 52292 h 158225"/>
                <a:gd name="connsiteX175" fmla="*/ 110348 w 161318"/>
                <a:gd name="connsiteY175" fmla="*/ 60198 h 158225"/>
                <a:gd name="connsiteX176" fmla="*/ 108633 w 161318"/>
                <a:gd name="connsiteY176" fmla="*/ 61531 h 158225"/>
                <a:gd name="connsiteX177" fmla="*/ 104347 w 161318"/>
                <a:gd name="connsiteY177" fmla="*/ 63055 h 158225"/>
                <a:gd name="connsiteX178" fmla="*/ 98918 w 161318"/>
                <a:gd name="connsiteY178" fmla="*/ 62579 h 158225"/>
                <a:gd name="connsiteX179" fmla="*/ 76724 w 161318"/>
                <a:gd name="connsiteY179" fmla="*/ 54388 h 158225"/>
                <a:gd name="connsiteX180" fmla="*/ 66056 w 161318"/>
                <a:gd name="connsiteY180" fmla="*/ 49244 h 158225"/>
                <a:gd name="connsiteX181" fmla="*/ 55674 w 161318"/>
                <a:gd name="connsiteY181" fmla="*/ 43625 h 158225"/>
                <a:gd name="connsiteX182" fmla="*/ 51578 w 161318"/>
                <a:gd name="connsiteY182" fmla="*/ 40100 h 158225"/>
                <a:gd name="connsiteX183" fmla="*/ 49673 w 161318"/>
                <a:gd name="connsiteY183" fmla="*/ 35814 h 158225"/>
                <a:gd name="connsiteX184" fmla="*/ 49483 w 161318"/>
                <a:gd name="connsiteY184" fmla="*/ 33528 h 158225"/>
                <a:gd name="connsiteX185" fmla="*/ 49769 w 161318"/>
                <a:gd name="connsiteY185" fmla="*/ 31242 h 158225"/>
                <a:gd name="connsiteX186" fmla="*/ 50435 w 161318"/>
                <a:gd name="connsiteY186" fmla="*/ 28956 h 158225"/>
                <a:gd name="connsiteX187" fmla="*/ 51483 w 161318"/>
                <a:gd name="connsiteY187" fmla="*/ 26860 h 158225"/>
                <a:gd name="connsiteX188" fmla="*/ 52817 w 161318"/>
                <a:gd name="connsiteY188" fmla="*/ 24955 h 158225"/>
                <a:gd name="connsiteX189" fmla="*/ 68533 w 161318"/>
                <a:gd name="connsiteY189" fmla="*/ 21908 h 158225"/>
                <a:gd name="connsiteX190" fmla="*/ 73010 w 161318"/>
                <a:gd name="connsiteY190" fmla="*/ 24289 h 158225"/>
                <a:gd name="connsiteX191" fmla="*/ 96155 w 161318"/>
                <a:gd name="connsiteY191" fmla="*/ 34957 h 158225"/>
                <a:gd name="connsiteX192" fmla="*/ 105585 w 161318"/>
                <a:gd name="connsiteY192" fmla="*/ 38862 h 158225"/>
                <a:gd name="connsiteX193" fmla="*/ 112729 w 161318"/>
                <a:gd name="connsiteY193" fmla="*/ 45529 h 158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</a:cxnLst>
              <a:rect l="l" t="t" r="r" b="b"/>
              <a:pathLst>
                <a:path w="161318" h="158225">
                  <a:moveTo>
                    <a:pt x="85011" y="14573"/>
                  </a:moveTo>
                  <a:cubicBezTo>
                    <a:pt x="84440" y="14383"/>
                    <a:pt x="83868" y="14288"/>
                    <a:pt x="83297" y="14097"/>
                  </a:cubicBezTo>
                  <a:cubicBezTo>
                    <a:pt x="81677" y="13049"/>
                    <a:pt x="80058" y="12192"/>
                    <a:pt x="78344" y="11430"/>
                  </a:cubicBezTo>
                  <a:cubicBezTo>
                    <a:pt x="69771" y="7620"/>
                    <a:pt x="61580" y="7144"/>
                    <a:pt x="53102" y="11621"/>
                  </a:cubicBezTo>
                  <a:cubicBezTo>
                    <a:pt x="43768" y="16573"/>
                    <a:pt x="42625" y="27908"/>
                    <a:pt x="46530" y="36576"/>
                  </a:cubicBezTo>
                  <a:cubicBezTo>
                    <a:pt x="47006" y="37529"/>
                    <a:pt x="47483" y="38576"/>
                    <a:pt x="48054" y="39529"/>
                  </a:cubicBezTo>
                  <a:cubicBezTo>
                    <a:pt x="46816" y="39148"/>
                    <a:pt x="45482" y="38862"/>
                    <a:pt x="44244" y="38862"/>
                  </a:cubicBezTo>
                  <a:cubicBezTo>
                    <a:pt x="40910" y="38767"/>
                    <a:pt x="37862" y="39433"/>
                    <a:pt x="35005" y="40958"/>
                  </a:cubicBezTo>
                  <a:cubicBezTo>
                    <a:pt x="34243" y="41338"/>
                    <a:pt x="34338" y="41243"/>
                    <a:pt x="35386" y="40862"/>
                  </a:cubicBezTo>
                  <a:cubicBezTo>
                    <a:pt x="36815" y="40291"/>
                    <a:pt x="36529" y="40386"/>
                    <a:pt x="34433" y="41243"/>
                  </a:cubicBezTo>
                  <a:cubicBezTo>
                    <a:pt x="32814" y="41815"/>
                    <a:pt x="31385" y="42672"/>
                    <a:pt x="30147" y="43910"/>
                  </a:cubicBezTo>
                  <a:cubicBezTo>
                    <a:pt x="30052" y="44005"/>
                    <a:pt x="29957" y="44101"/>
                    <a:pt x="29861" y="44196"/>
                  </a:cubicBezTo>
                  <a:cubicBezTo>
                    <a:pt x="29766" y="44291"/>
                    <a:pt x="29766" y="44291"/>
                    <a:pt x="29671" y="44387"/>
                  </a:cubicBezTo>
                  <a:cubicBezTo>
                    <a:pt x="29671" y="44387"/>
                    <a:pt x="29671" y="44387"/>
                    <a:pt x="29671" y="44387"/>
                  </a:cubicBezTo>
                  <a:cubicBezTo>
                    <a:pt x="28052" y="46006"/>
                    <a:pt x="25766" y="48482"/>
                    <a:pt x="25575" y="48863"/>
                  </a:cubicBezTo>
                  <a:cubicBezTo>
                    <a:pt x="24718" y="50101"/>
                    <a:pt x="24242" y="51340"/>
                    <a:pt x="23575" y="52768"/>
                  </a:cubicBezTo>
                  <a:cubicBezTo>
                    <a:pt x="21765" y="57150"/>
                    <a:pt x="21479" y="61531"/>
                    <a:pt x="22527" y="66199"/>
                  </a:cubicBezTo>
                  <a:cubicBezTo>
                    <a:pt x="23099" y="68866"/>
                    <a:pt x="24146" y="71342"/>
                    <a:pt x="25480" y="73819"/>
                  </a:cubicBezTo>
                  <a:cubicBezTo>
                    <a:pt x="24527" y="73914"/>
                    <a:pt x="23575" y="74104"/>
                    <a:pt x="22527" y="74200"/>
                  </a:cubicBezTo>
                  <a:cubicBezTo>
                    <a:pt x="19860" y="74962"/>
                    <a:pt x="17479" y="76295"/>
                    <a:pt x="15479" y="78296"/>
                  </a:cubicBezTo>
                  <a:cubicBezTo>
                    <a:pt x="9859" y="82677"/>
                    <a:pt x="8335" y="91630"/>
                    <a:pt x="10240" y="98108"/>
                  </a:cubicBezTo>
                  <a:cubicBezTo>
                    <a:pt x="10811" y="99917"/>
                    <a:pt x="11573" y="101727"/>
                    <a:pt x="12621" y="103251"/>
                  </a:cubicBezTo>
                  <a:cubicBezTo>
                    <a:pt x="7097" y="105251"/>
                    <a:pt x="2715" y="109918"/>
                    <a:pt x="905" y="115633"/>
                  </a:cubicBezTo>
                  <a:cubicBezTo>
                    <a:pt x="-2428" y="126778"/>
                    <a:pt x="3763" y="138398"/>
                    <a:pt x="14240" y="142780"/>
                  </a:cubicBezTo>
                  <a:cubicBezTo>
                    <a:pt x="14336" y="142875"/>
                    <a:pt x="14526" y="143066"/>
                    <a:pt x="14717" y="143256"/>
                  </a:cubicBezTo>
                  <a:cubicBezTo>
                    <a:pt x="14717" y="143256"/>
                    <a:pt x="14812" y="143351"/>
                    <a:pt x="14907" y="143351"/>
                  </a:cubicBezTo>
                  <a:cubicBezTo>
                    <a:pt x="15002" y="143446"/>
                    <a:pt x="15193" y="143542"/>
                    <a:pt x="15288" y="143732"/>
                  </a:cubicBezTo>
                  <a:cubicBezTo>
                    <a:pt x="15383" y="143732"/>
                    <a:pt x="15383" y="143827"/>
                    <a:pt x="15479" y="143827"/>
                  </a:cubicBezTo>
                  <a:cubicBezTo>
                    <a:pt x="15669" y="143923"/>
                    <a:pt x="15860" y="144113"/>
                    <a:pt x="16050" y="144304"/>
                  </a:cubicBezTo>
                  <a:cubicBezTo>
                    <a:pt x="16050" y="144304"/>
                    <a:pt x="16050" y="144304"/>
                    <a:pt x="16145" y="144304"/>
                  </a:cubicBezTo>
                  <a:cubicBezTo>
                    <a:pt x="16336" y="144494"/>
                    <a:pt x="16622" y="144685"/>
                    <a:pt x="16907" y="144780"/>
                  </a:cubicBezTo>
                  <a:cubicBezTo>
                    <a:pt x="16907" y="144780"/>
                    <a:pt x="17003" y="144875"/>
                    <a:pt x="17003" y="144875"/>
                  </a:cubicBezTo>
                  <a:cubicBezTo>
                    <a:pt x="17193" y="145066"/>
                    <a:pt x="17479" y="145161"/>
                    <a:pt x="17669" y="145351"/>
                  </a:cubicBezTo>
                  <a:cubicBezTo>
                    <a:pt x="17669" y="145351"/>
                    <a:pt x="17765" y="145447"/>
                    <a:pt x="17765" y="145447"/>
                  </a:cubicBezTo>
                  <a:cubicBezTo>
                    <a:pt x="18622" y="146018"/>
                    <a:pt x="19574" y="146590"/>
                    <a:pt x="20622" y="147161"/>
                  </a:cubicBezTo>
                  <a:cubicBezTo>
                    <a:pt x="20622" y="147161"/>
                    <a:pt x="20622" y="147161"/>
                    <a:pt x="20622" y="147161"/>
                  </a:cubicBezTo>
                  <a:cubicBezTo>
                    <a:pt x="25004" y="149733"/>
                    <a:pt x="30433" y="152305"/>
                    <a:pt x="33386" y="153543"/>
                  </a:cubicBezTo>
                  <a:cubicBezTo>
                    <a:pt x="33576" y="153638"/>
                    <a:pt x="33767" y="153734"/>
                    <a:pt x="33957" y="153829"/>
                  </a:cubicBezTo>
                  <a:cubicBezTo>
                    <a:pt x="33957" y="153829"/>
                    <a:pt x="33957" y="153829"/>
                    <a:pt x="33957" y="153829"/>
                  </a:cubicBezTo>
                  <a:cubicBezTo>
                    <a:pt x="34148" y="153924"/>
                    <a:pt x="34243" y="153924"/>
                    <a:pt x="34433" y="154019"/>
                  </a:cubicBezTo>
                  <a:cubicBezTo>
                    <a:pt x="34433" y="154019"/>
                    <a:pt x="34529" y="154019"/>
                    <a:pt x="34529" y="154019"/>
                  </a:cubicBezTo>
                  <a:cubicBezTo>
                    <a:pt x="34624" y="154114"/>
                    <a:pt x="34719" y="154114"/>
                    <a:pt x="34814" y="154114"/>
                  </a:cubicBezTo>
                  <a:cubicBezTo>
                    <a:pt x="34814" y="154114"/>
                    <a:pt x="34910" y="154114"/>
                    <a:pt x="34910" y="154114"/>
                  </a:cubicBezTo>
                  <a:cubicBezTo>
                    <a:pt x="35005" y="154114"/>
                    <a:pt x="35100" y="154210"/>
                    <a:pt x="35195" y="154210"/>
                  </a:cubicBezTo>
                  <a:cubicBezTo>
                    <a:pt x="45292" y="158115"/>
                    <a:pt x="56150" y="159734"/>
                    <a:pt x="66437" y="156496"/>
                  </a:cubicBezTo>
                  <a:cubicBezTo>
                    <a:pt x="66628" y="156496"/>
                    <a:pt x="66818" y="156496"/>
                    <a:pt x="67009" y="156496"/>
                  </a:cubicBezTo>
                  <a:cubicBezTo>
                    <a:pt x="76248" y="155829"/>
                    <a:pt x="86154" y="148590"/>
                    <a:pt x="85297" y="138208"/>
                  </a:cubicBezTo>
                  <a:cubicBezTo>
                    <a:pt x="85106" y="135541"/>
                    <a:pt x="84535" y="132969"/>
                    <a:pt x="83773" y="130588"/>
                  </a:cubicBezTo>
                  <a:cubicBezTo>
                    <a:pt x="83773" y="130492"/>
                    <a:pt x="83678" y="130397"/>
                    <a:pt x="83678" y="130302"/>
                  </a:cubicBezTo>
                  <a:cubicBezTo>
                    <a:pt x="83773" y="130302"/>
                    <a:pt x="83868" y="130207"/>
                    <a:pt x="83963" y="130207"/>
                  </a:cubicBezTo>
                  <a:cubicBezTo>
                    <a:pt x="85011" y="129921"/>
                    <a:pt x="85964" y="129540"/>
                    <a:pt x="86916" y="129064"/>
                  </a:cubicBezTo>
                  <a:cubicBezTo>
                    <a:pt x="97679" y="123825"/>
                    <a:pt x="103966" y="111062"/>
                    <a:pt x="99394" y="99727"/>
                  </a:cubicBezTo>
                  <a:cubicBezTo>
                    <a:pt x="105585" y="96202"/>
                    <a:pt x="110348" y="91250"/>
                    <a:pt x="111586" y="83820"/>
                  </a:cubicBezTo>
                  <a:cubicBezTo>
                    <a:pt x="112157" y="80105"/>
                    <a:pt x="111872" y="76486"/>
                    <a:pt x="110729" y="73152"/>
                  </a:cubicBezTo>
                  <a:cubicBezTo>
                    <a:pt x="119396" y="69151"/>
                    <a:pt x="125969" y="62484"/>
                    <a:pt x="126445" y="51721"/>
                  </a:cubicBezTo>
                  <a:cubicBezTo>
                    <a:pt x="126635" y="47244"/>
                    <a:pt x="125683" y="43434"/>
                    <a:pt x="123873" y="40100"/>
                  </a:cubicBezTo>
                  <a:cubicBezTo>
                    <a:pt x="123968" y="40100"/>
                    <a:pt x="124064" y="40100"/>
                    <a:pt x="124159" y="40100"/>
                  </a:cubicBezTo>
                  <a:cubicBezTo>
                    <a:pt x="136827" y="40672"/>
                    <a:pt x="163211" y="37814"/>
                    <a:pt x="161211" y="19526"/>
                  </a:cubicBezTo>
                  <a:cubicBezTo>
                    <a:pt x="159878" y="7239"/>
                    <a:pt x="150638" y="-762"/>
                    <a:pt x="137970" y="1810"/>
                  </a:cubicBezTo>
                  <a:cubicBezTo>
                    <a:pt x="127112" y="4000"/>
                    <a:pt x="118825" y="3810"/>
                    <a:pt x="108347" y="0"/>
                  </a:cubicBezTo>
                  <a:lnTo>
                    <a:pt x="98822" y="19526"/>
                  </a:lnTo>
                  <a:cubicBezTo>
                    <a:pt x="94250" y="18383"/>
                    <a:pt x="89393" y="16573"/>
                    <a:pt x="85011" y="14573"/>
                  </a:cubicBezTo>
                  <a:close/>
                  <a:moveTo>
                    <a:pt x="68438" y="138875"/>
                  </a:moveTo>
                  <a:cubicBezTo>
                    <a:pt x="68247" y="140113"/>
                    <a:pt x="67676" y="141351"/>
                    <a:pt x="66723" y="142304"/>
                  </a:cubicBezTo>
                  <a:cubicBezTo>
                    <a:pt x="66247" y="142780"/>
                    <a:pt x="65771" y="143256"/>
                    <a:pt x="65199" y="143637"/>
                  </a:cubicBezTo>
                  <a:cubicBezTo>
                    <a:pt x="63866" y="144494"/>
                    <a:pt x="62532" y="144971"/>
                    <a:pt x="61199" y="145351"/>
                  </a:cubicBezTo>
                  <a:cubicBezTo>
                    <a:pt x="59865" y="145733"/>
                    <a:pt x="58436" y="145828"/>
                    <a:pt x="57008" y="145733"/>
                  </a:cubicBezTo>
                  <a:cubicBezTo>
                    <a:pt x="55579" y="145733"/>
                    <a:pt x="54150" y="145542"/>
                    <a:pt x="52721" y="145161"/>
                  </a:cubicBezTo>
                  <a:cubicBezTo>
                    <a:pt x="51769" y="144971"/>
                    <a:pt x="50816" y="144685"/>
                    <a:pt x="49864" y="144494"/>
                  </a:cubicBezTo>
                  <a:cubicBezTo>
                    <a:pt x="47959" y="143923"/>
                    <a:pt x="46149" y="143351"/>
                    <a:pt x="44339" y="142684"/>
                  </a:cubicBezTo>
                  <a:cubicBezTo>
                    <a:pt x="43863" y="142494"/>
                    <a:pt x="43482" y="142399"/>
                    <a:pt x="43006" y="142208"/>
                  </a:cubicBezTo>
                  <a:cubicBezTo>
                    <a:pt x="39101" y="140875"/>
                    <a:pt x="35100" y="139541"/>
                    <a:pt x="31290" y="138113"/>
                  </a:cubicBezTo>
                  <a:cubicBezTo>
                    <a:pt x="28337" y="137065"/>
                    <a:pt x="25480" y="135922"/>
                    <a:pt x="22622" y="134684"/>
                  </a:cubicBezTo>
                  <a:cubicBezTo>
                    <a:pt x="21670" y="134302"/>
                    <a:pt x="20717" y="133826"/>
                    <a:pt x="19765" y="133445"/>
                  </a:cubicBezTo>
                  <a:cubicBezTo>
                    <a:pt x="18908" y="133064"/>
                    <a:pt x="18146" y="132588"/>
                    <a:pt x="17479" y="132112"/>
                  </a:cubicBezTo>
                  <a:cubicBezTo>
                    <a:pt x="16526" y="131350"/>
                    <a:pt x="15764" y="130492"/>
                    <a:pt x="15193" y="129445"/>
                  </a:cubicBezTo>
                  <a:cubicBezTo>
                    <a:pt x="14812" y="128778"/>
                    <a:pt x="14526" y="128111"/>
                    <a:pt x="14336" y="127444"/>
                  </a:cubicBezTo>
                  <a:cubicBezTo>
                    <a:pt x="14145" y="126778"/>
                    <a:pt x="13955" y="126016"/>
                    <a:pt x="13955" y="125254"/>
                  </a:cubicBezTo>
                  <a:cubicBezTo>
                    <a:pt x="13859" y="123444"/>
                    <a:pt x="14145" y="121539"/>
                    <a:pt x="14812" y="119729"/>
                  </a:cubicBezTo>
                  <a:cubicBezTo>
                    <a:pt x="14907" y="119348"/>
                    <a:pt x="15098" y="119063"/>
                    <a:pt x="15288" y="118681"/>
                  </a:cubicBezTo>
                  <a:cubicBezTo>
                    <a:pt x="15669" y="118015"/>
                    <a:pt x="16050" y="117348"/>
                    <a:pt x="16431" y="116681"/>
                  </a:cubicBezTo>
                  <a:cubicBezTo>
                    <a:pt x="16622" y="116396"/>
                    <a:pt x="16907" y="116014"/>
                    <a:pt x="17098" y="115729"/>
                  </a:cubicBezTo>
                  <a:cubicBezTo>
                    <a:pt x="17574" y="115157"/>
                    <a:pt x="18146" y="114586"/>
                    <a:pt x="18717" y="114109"/>
                  </a:cubicBezTo>
                  <a:cubicBezTo>
                    <a:pt x="19289" y="113633"/>
                    <a:pt x="19860" y="113157"/>
                    <a:pt x="20527" y="112776"/>
                  </a:cubicBezTo>
                  <a:cubicBezTo>
                    <a:pt x="21194" y="112395"/>
                    <a:pt x="21860" y="112109"/>
                    <a:pt x="22527" y="111823"/>
                  </a:cubicBezTo>
                  <a:cubicBezTo>
                    <a:pt x="25289" y="110871"/>
                    <a:pt x="28433" y="111062"/>
                    <a:pt x="31576" y="113252"/>
                  </a:cubicBezTo>
                  <a:cubicBezTo>
                    <a:pt x="32338" y="113729"/>
                    <a:pt x="33100" y="114300"/>
                    <a:pt x="33862" y="114871"/>
                  </a:cubicBezTo>
                  <a:cubicBezTo>
                    <a:pt x="36910" y="116967"/>
                    <a:pt x="39958" y="119063"/>
                    <a:pt x="43196" y="120872"/>
                  </a:cubicBezTo>
                  <a:cubicBezTo>
                    <a:pt x="45578" y="122301"/>
                    <a:pt x="48054" y="123539"/>
                    <a:pt x="50626" y="124587"/>
                  </a:cubicBezTo>
                  <a:cubicBezTo>
                    <a:pt x="51769" y="125063"/>
                    <a:pt x="53007" y="125539"/>
                    <a:pt x="54245" y="125921"/>
                  </a:cubicBezTo>
                  <a:cubicBezTo>
                    <a:pt x="55007" y="126206"/>
                    <a:pt x="55865" y="126492"/>
                    <a:pt x="56627" y="126778"/>
                  </a:cubicBezTo>
                  <a:cubicBezTo>
                    <a:pt x="57865" y="127254"/>
                    <a:pt x="59008" y="127635"/>
                    <a:pt x="60151" y="128206"/>
                  </a:cubicBezTo>
                  <a:cubicBezTo>
                    <a:pt x="60913" y="128588"/>
                    <a:pt x="61675" y="128968"/>
                    <a:pt x="62342" y="129350"/>
                  </a:cubicBezTo>
                  <a:cubicBezTo>
                    <a:pt x="64437" y="130588"/>
                    <a:pt x="66247" y="132207"/>
                    <a:pt x="67676" y="134588"/>
                  </a:cubicBezTo>
                  <a:cubicBezTo>
                    <a:pt x="68057" y="135160"/>
                    <a:pt x="68247" y="135826"/>
                    <a:pt x="68438" y="136493"/>
                  </a:cubicBezTo>
                  <a:cubicBezTo>
                    <a:pt x="68628" y="137160"/>
                    <a:pt x="68628" y="138017"/>
                    <a:pt x="68438" y="138875"/>
                  </a:cubicBezTo>
                  <a:close/>
                  <a:moveTo>
                    <a:pt x="85106" y="112300"/>
                  </a:moveTo>
                  <a:cubicBezTo>
                    <a:pt x="84344" y="116110"/>
                    <a:pt x="80534" y="119634"/>
                    <a:pt x="76534" y="120110"/>
                  </a:cubicBezTo>
                  <a:cubicBezTo>
                    <a:pt x="75867" y="120205"/>
                    <a:pt x="75296" y="120205"/>
                    <a:pt x="74629" y="120205"/>
                  </a:cubicBezTo>
                  <a:cubicBezTo>
                    <a:pt x="73391" y="120205"/>
                    <a:pt x="72152" y="120110"/>
                    <a:pt x="70914" y="119920"/>
                  </a:cubicBezTo>
                  <a:cubicBezTo>
                    <a:pt x="69676" y="119729"/>
                    <a:pt x="68533" y="119443"/>
                    <a:pt x="67295" y="119063"/>
                  </a:cubicBezTo>
                  <a:cubicBezTo>
                    <a:pt x="64913" y="118300"/>
                    <a:pt x="62627" y="117348"/>
                    <a:pt x="60246" y="116300"/>
                  </a:cubicBezTo>
                  <a:cubicBezTo>
                    <a:pt x="57293" y="114967"/>
                    <a:pt x="54436" y="113633"/>
                    <a:pt x="51483" y="112585"/>
                  </a:cubicBezTo>
                  <a:cubicBezTo>
                    <a:pt x="50340" y="112204"/>
                    <a:pt x="49102" y="111823"/>
                    <a:pt x="47959" y="111538"/>
                  </a:cubicBezTo>
                  <a:cubicBezTo>
                    <a:pt x="47006" y="111347"/>
                    <a:pt x="46054" y="111062"/>
                    <a:pt x="45101" y="110776"/>
                  </a:cubicBezTo>
                  <a:cubicBezTo>
                    <a:pt x="44435" y="110585"/>
                    <a:pt x="43768" y="110395"/>
                    <a:pt x="43101" y="110204"/>
                  </a:cubicBezTo>
                  <a:cubicBezTo>
                    <a:pt x="38529" y="108871"/>
                    <a:pt x="33862" y="106966"/>
                    <a:pt x="30528" y="104013"/>
                  </a:cubicBezTo>
                  <a:cubicBezTo>
                    <a:pt x="29766" y="103346"/>
                    <a:pt x="29099" y="102679"/>
                    <a:pt x="28528" y="102013"/>
                  </a:cubicBezTo>
                  <a:cubicBezTo>
                    <a:pt x="28337" y="101727"/>
                    <a:pt x="28147" y="101537"/>
                    <a:pt x="27956" y="101251"/>
                  </a:cubicBezTo>
                  <a:cubicBezTo>
                    <a:pt x="27575" y="100775"/>
                    <a:pt x="27290" y="100203"/>
                    <a:pt x="26909" y="99631"/>
                  </a:cubicBezTo>
                  <a:cubicBezTo>
                    <a:pt x="26718" y="99346"/>
                    <a:pt x="26623" y="99060"/>
                    <a:pt x="26528" y="98774"/>
                  </a:cubicBezTo>
                  <a:cubicBezTo>
                    <a:pt x="26242" y="98203"/>
                    <a:pt x="26051" y="97536"/>
                    <a:pt x="25861" y="96964"/>
                  </a:cubicBezTo>
                  <a:cubicBezTo>
                    <a:pt x="25575" y="96012"/>
                    <a:pt x="25385" y="94964"/>
                    <a:pt x="25289" y="93821"/>
                  </a:cubicBezTo>
                  <a:cubicBezTo>
                    <a:pt x="25289" y="93440"/>
                    <a:pt x="25289" y="93059"/>
                    <a:pt x="25194" y="92678"/>
                  </a:cubicBezTo>
                  <a:cubicBezTo>
                    <a:pt x="25194" y="90297"/>
                    <a:pt x="25956" y="88201"/>
                    <a:pt x="27385" y="86487"/>
                  </a:cubicBezTo>
                  <a:cubicBezTo>
                    <a:pt x="27766" y="86106"/>
                    <a:pt x="28147" y="85630"/>
                    <a:pt x="28528" y="85249"/>
                  </a:cubicBezTo>
                  <a:cubicBezTo>
                    <a:pt x="28909" y="84868"/>
                    <a:pt x="29385" y="84487"/>
                    <a:pt x="29861" y="84201"/>
                  </a:cubicBezTo>
                  <a:cubicBezTo>
                    <a:pt x="30814" y="83534"/>
                    <a:pt x="31766" y="83058"/>
                    <a:pt x="32909" y="82677"/>
                  </a:cubicBezTo>
                  <a:cubicBezTo>
                    <a:pt x="34052" y="82296"/>
                    <a:pt x="35100" y="82010"/>
                    <a:pt x="36053" y="81915"/>
                  </a:cubicBezTo>
                  <a:cubicBezTo>
                    <a:pt x="37100" y="81820"/>
                    <a:pt x="38053" y="81820"/>
                    <a:pt x="38910" y="82010"/>
                  </a:cubicBezTo>
                  <a:cubicBezTo>
                    <a:pt x="39482" y="82105"/>
                    <a:pt x="40148" y="82201"/>
                    <a:pt x="40720" y="82391"/>
                  </a:cubicBezTo>
                  <a:cubicBezTo>
                    <a:pt x="42815" y="83058"/>
                    <a:pt x="44816" y="84106"/>
                    <a:pt x="46911" y="85439"/>
                  </a:cubicBezTo>
                  <a:cubicBezTo>
                    <a:pt x="47197" y="85630"/>
                    <a:pt x="47483" y="85820"/>
                    <a:pt x="47864" y="86011"/>
                  </a:cubicBezTo>
                  <a:cubicBezTo>
                    <a:pt x="49769" y="87154"/>
                    <a:pt x="51578" y="88106"/>
                    <a:pt x="53483" y="88868"/>
                  </a:cubicBezTo>
                  <a:cubicBezTo>
                    <a:pt x="54912" y="89440"/>
                    <a:pt x="56341" y="90011"/>
                    <a:pt x="57865" y="90583"/>
                  </a:cubicBezTo>
                  <a:cubicBezTo>
                    <a:pt x="58341" y="90773"/>
                    <a:pt x="58913" y="90964"/>
                    <a:pt x="59389" y="91154"/>
                  </a:cubicBezTo>
                  <a:cubicBezTo>
                    <a:pt x="62532" y="92392"/>
                    <a:pt x="65580" y="93917"/>
                    <a:pt x="68533" y="95631"/>
                  </a:cubicBezTo>
                  <a:cubicBezTo>
                    <a:pt x="69485" y="96202"/>
                    <a:pt x="70533" y="96774"/>
                    <a:pt x="71486" y="97441"/>
                  </a:cubicBezTo>
                  <a:cubicBezTo>
                    <a:pt x="73391" y="98679"/>
                    <a:pt x="75296" y="99917"/>
                    <a:pt x="77201" y="101251"/>
                  </a:cubicBezTo>
                  <a:cubicBezTo>
                    <a:pt x="78153" y="101917"/>
                    <a:pt x="79010" y="102584"/>
                    <a:pt x="79963" y="103346"/>
                  </a:cubicBezTo>
                  <a:cubicBezTo>
                    <a:pt x="80820" y="104013"/>
                    <a:pt x="81773" y="104775"/>
                    <a:pt x="82535" y="105442"/>
                  </a:cubicBezTo>
                  <a:cubicBezTo>
                    <a:pt x="82916" y="105727"/>
                    <a:pt x="83297" y="106108"/>
                    <a:pt x="83582" y="106489"/>
                  </a:cubicBezTo>
                  <a:cubicBezTo>
                    <a:pt x="84344" y="107347"/>
                    <a:pt x="84821" y="108299"/>
                    <a:pt x="85011" y="109252"/>
                  </a:cubicBezTo>
                  <a:cubicBezTo>
                    <a:pt x="85106" y="109442"/>
                    <a:pt x="85106" y="109633"/>
                    <a:pt x="85106" y="109823"/>
                  </a:cubicBezTo>
                  <a:cubicBezTo>
                    <a:pt x="85202" y="110204"/>
                    <a:pt x="85202" y="110585"/>
                    <a:pt x="85202" y="110966"/>
                  </a:cubicBezTo>
                  <a:cubicBezTo>
                    <a:pt x="85202" y="111538"/>
                    <a:pt x="85106" y="111919"/>
                    <a:pt x="85106" y="112300"/>
                  </a:cubicBezTo>
                  <a:close/>
                  <a:moveTo>
                    <a:pt x="97870" y="83058"/>
                  </a:moveTo>
                  <a:cubicBezTo>
                    <a:pt x="97394" y="84677"/>
                    <a:pt x="96536" y="86106"/>
                    <a:pt x="95393" y="87249"/>
                  </a:cubicBezTo>
                  <a:cubicBezTo>
                    <a:pt x="93488" y="89154"/>
                    <a:pt x="90917" y="90297"/>
                    <a:pt x="88059" y="90392"/>
                  </a:cubicBezTo>
                  <a:lnTo>
                    <a:pt x="88059" y="90392"/>
                  </a:lnTo>
                  <a:cubicBezTo>
                    <a:pt x="87488" y="90392"/>
                    <a:pt x="87011" y="90392"/>
                    <a:pt x="86440" y="90392"/>
                  </a:cubicBezTo>
                  <a:cubicBezTo>
                    <a:pt x="81677" y="90202"/>
                    <a:pt x="76915" y="88201"/>
                    <a:pt x="72343" y="85916"/>
                  </a:cubicBezTo>
                  <a:cubicBezTo>
                    <a:pt x="71295" y="85439"/>
                    <a:pt x="70343" y="84868"/>
                    <a:pt x="69390" y="84392"/>
                  </a:cubicBezTo>
                  <a:cubicBezTo>
                    <a:pt x="68438" y="83915"/>
                    <a:pt x="67390" y="83344"/>
                    <a:pt x="66437" y="82867"/>
                  </a:cubicBezTo>
                  <a:cubicBezTo>
                    <a:pt x="65485" y="82391"/>
                    <a:pt x="64532" y="81915"/>
                    <a:pt x="63580" y="81439"/>
                  </a:cubicBezTo>
                  <a:cubicBezTo>
                    <a:pt x="62532" y="80963"/>
                    <a:pt x="61580" y="80486"/>
                    <a:pt x="60532" y="80010"/>
                  </a:cubicBezTo>
                  <a:cubicBezTo>
                    <a:pt x="55484" y="77629"/>
                    <a:pt x="50245" y="75343"/>
                    <a:pt x="45197" y="72866"/>
                  </a:cubicBezTo>
                  <a:cubicBezTo>
                    <a:pt x="44149" y="72390"/>
                    <a:pt x="43196" y="71914"/>
                    <a:pt x="42149" y="71342"/>
                  </a:cubicBezTo>
                  <a:cubicBezTo>
                    <a:pt x="41101" y="70866"/>
                    <a:pt x="40148" y="70294"/>
                    <a:pt x="39196" y="69818"/>
                  </a:cubicBezTo>
                  <a:cubicBezTo>
                    <a:pt x="38148" y="69247"/>
                    <a:pt x="37291" y="68580"/>
                    <a:pt x="36529" y="67818"/>
                  </a:cubicBezTo>
                  <a:cubicBezTo>
                    <a:pt x="35576" y="66770"/>
                    <a:pt x="34910" y="65627"/>
                    <a:pt x="34433" y="64389"/>
                  </a:cubicBezTo>
                  <a:cubicBezTo>
                    <a:pt x="34243" y="63722"/>
                    <a:pt x="34052" y="63151"/>
                    <a:pt x="33957" y="62484"/>
                  </a:cubicBezTo>
                  <a:cubicBezTo>
                    <a:pt x="33862" y="61817"/>
                    <a:pt x="33767" y="61150"/>
                    <a:pt x="33862" y="60484"/>
                  </a:cubicBezTo>
                  <a:cubicBezTo>
                    <a:pt x="33862" y="59531"/>
                    <a:pt x="34052" y="58483"/>
                    <a:pt x="34243" y="57531"/>
                  </a:cubicBezTo>
                  <a:cubicBezTo>
                    <a:pt x="34433" y="56864"/>
                    <a:pt x="34624" y="56293"/>
                    <a:pt x="34910" y="55626"/>
                  </a:cubicBezTo>
                  <a:cubicBezTo>
                    <a:pt x="35195" y="55054"/>
                    <a:pt x="35481" y="54388"/>
                    <a:pt x="35767" y="53816"/>
                  </a:cubicBezTo>
                  <a:cubicBezTo>
                    <a:pt x="36148" y="53245"/>
                    <a:pt x="36529" y="52673"/>
                    <a:pt x="36910" y="52197"/>
                  </a:cubicBezTo>
                  <a:cubicBezTo>
                    <a:pt x="38815" y="49911"/>
                    <a:pt x="41482" y="48482"/>
                    <a:pt x="44625" y="48577"/>
                  </a:cubicBezTo>
                  <a:cubicBezTo>
                    <a:pt x="45673" y="48577"/>
                    <a:pt x="46721" y="48768"/>
                    <a:pt x="47864" y="49244"/>
                  </a:cubicBezTo>
                  <a:cubicBezTo>
                    <a:pt x="49102" y="49721"/>
                    <a:pt x="50340" y="50197"/>
                    <a:pt x="51483" y="50673"/>
                  </a:cubicBezTo>
                  <a:cubicBezTo>
                    <a:pt x="53864" y="51625"/>
                    <a:pt x="56341" y="52673"/>
                    <a:pt x="58722" y="53816"/>
                  </a:cubicBezTo>
                  <a:cubicBezTo>
                    <a:pt x="61103" y="54864"/>
                    <a:pt x="63485" y="56007"/>
                    <a:pt x="65866" y="57245"/>
                  </a:cubicBezTo>
                  <a:cubicBezTo>
                    <a:pt x="67009" y="57817"/>
                    <a:pt x="68247" y="58388"/>
                    <a:pt x="69390" y="59055"/>
                  </a:cubicBezTo>
                  <a:cubicBezTo>
                    <a:pt x="71676" y="60293"/>
                    <a:pt x="74057" y="61436"/>
                    <a:pt x="76343" y="62675"/>
                  </a:cubicBezTo>
                  <a:cubicBezTo>
                    <a:pt x="76724" y="62865"/>
                    <a:pt x="77201" y="63151"/>
                    <a:pt x="77677" y="63341"/>
                  </a:cubicBezTo>
                  <a:cubicBezTo>
                    <a:pt x="79582" y="64294"/>
                    <a:pt x="81677" y="65246"/>
                    <a:pt x="83963" y="66294"/>
                  </a:cubicBezTo>
                  <a:cubicBezTo>
                    <a:pt x="85106" y="66866"/>
                    <a:pt x="86249" y="67437"/>
                    <a:pt x="87297" y="68008"/>
                  </a:cubicBezTo>
                  <a:cubicBezTo>
                    <a:pt x="89488" y="69151"/>
                    <a:pt x="91679" y="70485"/>
                    <a:pt x="93393" y="72009"/>
                  </a:cubicBezTo>
                  <a:cubicBezTo>
                    <a:pt x="93869" y="72390"/>
                    <a:pt x="94250" y="72771"/>
                    <a:pt x="94631" y="73152"/>
                  </a:cubicBezTo>
                  <a:cubicBezTo>
                    <a:pt x="96251" y="74771"/>
                    <a:pt x="97394" y="76581"/>
                    <a:pt x="97870" y="78581"/>
                  </a:cubicBezTo>
                  <a:cubicBezTo>
                    <a:pt x="98060" y="79343"/>
                    <a:pt x="98156" y="80200"/>
                    <a:pt x="98060" y="80963"/>
                  </a:cubicBezTo>
                  <a:cubicBezTo>
                    <a:pt x="98251" y="81534"/>
                    <a:pt x="98060" y="82296"/>
                    <a:pt x="97870" y="83058"/>
                  </a:cubicBezTo>
                  <a:close/>
                  <a:moveTo>
                    <a:pt x="112729" y="45529"/>
                  </a:moveTo>
                  <a:cubicBezTo>
                    <a:pt x="113015" y="46292"/>
                    <a:pt x="113300" y="46958"/>
                    <a:pt x="113491" y="47720"/>
                  </a:cubicBezTo>
                  <a:cubicBezTo>
                    <a:pt x="113872" y="49244"/>
                    <a:pt x="113967" y="50768"/>
                    <a:pt x="113872" y="52292"/>
                  </a:cubicBezTo>
                  <a:cubicBezTo>
                    <a:pt x="113586" y="55340"/>
                    <a:pt x="112348" y="58198"/>
                    <a:pt x="110348" y="60198"/>
                  </a:cubicBezTo>
                  <a:cubicBezTo>
                    <a:pt x="109871" y="60674"/>
                    <a:pt x="109300" y="61150"/>
                    <a:pt x="108633" y="61531"/>
                  </a:cubicBezTo>
                  <a:cubicBezTo>
                    <a:pt x="107395" y="62293"/>
                    <a:pt x="105966" y="62865"/>
                    <a:pt x="104347" y="63055"/>
                  </a:cubicBezTo>
                  <a:cubicBezTo>
                    <a:pt x="102728" y="63246"/>
                    <a:pt x="100918" y="63151"/>
                    <a:pt x="98918" y="62579"/>
                  </a:cubicBezTo>
                  <a:cubicBezTo>
                    <a:pt x="91298" y="60388"/>
                    <a:pt x="83963" y="57626"/>
                    <a:pt x="76724" y="54388"/>
                  </a:cubicBezTo>
                  <a:cubicBezTo>
                    <a:pt x="73105" y="52768"/>
                    <a:pt x="69581" y="51054"/>
                    <a:pt x="66056" y="49244"/>
                  </a:cubicBezTo>
                  <a:cubicBezTo>
                    <a:pt x="62532" y="47434"/>
                    <a:pt x="59103" y="45529"/>
                    <a:pt x="55674" y="43625"/>
                  </a:cubicBezTo>
                  <a:cubicBezTo>
                    <a:pt x="53864" y="42577"/>
                    <a:pt x="52531" y="41434"/>
                    <a:pt x="51578" y="40100"/>
                  </a:cubicBezTo>
                  <a:cubicBezTo>
                    <a:pt x="50626" y="38767"/>
                    <a:pt x="49959" y="37243"/>
                    <a:pt x="49673" y="35814"/>
                  </a:cubicBezTo>
                  <a:cubicBezTo>
                    <a:pt x="49483" y="35052"/>
                    <a:pt x="49483" y="34290"/>
                    <a:pt x="49483" y="33528"/>
                  </a:cubicBezTo>
                  <a:cubicBezTo>
                    <a:pt x="49483" y="32766"/>
                    <a:pt x="49578" y="32004"/>
                    <a:pt x="49769" y="31242"/>
                  </a:cubicBezTo>
                  <a:cubicBezTo>
                    <a:pt x="49959" y="30480"/>
                    <a:pt x="50150" y="29718"/>
                    <a:pt x="50435" y="28956"/>
                  </a:cubicBezTo>
                  <a:cubicBezTo>
                    <a:pt x="50721" y="28194"/>
                    <a:pt x="51102" y="27527"/>
                    <a:pt x="51483" y="26860"/>
                  </a:cubicBezTo>
                  <a:cubicBezTo>
                    <a:pt x="51864" y="26194"/>
                    <a:pt x="52340" y="25527"/>
                    <a:pt x="52817" y="24955"/>
                  </a:cubicBezTo>
                  <a:cubicBezTo>
                    <a:pt x="56341" y="20669"/>
                    <a:pt x="62246" y="18479"/>
                    <a:pt x="68533" y="21908"/>
                  </a:cubicBezTo>
                  <a:cubicBezTo>
                    <a:pt x="70057" y="22765"/>
                    <a:pt x="71581" y="23527"/>
                    <a:pt x="73010" y="24289"/>
                  </a:cubicBezTo>
                  <a:cubicBezTo>
                    <a:pt x="80534" y="28194"/>
                    <a:pt x="88345" y="31623"/>
                    <a:pt x="96155" y="34957"/>
                  </a:cubicBezTo>
                  <a:cubicBezTo>
                    <a:pt x="99299" y="36290"/>
                    <a:pt x="102442" y="37529"/>
                    <a:pt x="105585" y="38862"/>
                  </a:cubicBezTo>
                  <a:cubicBezTo>
                    <a:pt x="109109" y="40196"/>
                    <a:pt x="111491" y="42672"/>
                    <a:pt x="112729" y="45529"/>
                  </a:cubicBezTo>
                  <a:close/>
                </a:path>
              </a:pathLst>
            </a:custGeom>
            <a:solidFill>
              <a:srgbClr val="EF977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97" name="Freeform: Shape 1296">
              <a:extLst>
                <a:ext uri="{FF2B5EF4-FFF2-40B4-BE49-F238E27FC236}">
                  <a16:creationId xmlns:a16="http://schemas.microsoft.com/office/drawing/2014/main" id="{A260FD68-F9DE-4898-8E03-282EE0F83D96}"/>
                </a:ext>
              </a:extLst>
            </p:cNvPr>
            <p:cNvSpPr/>
            <p:nvPr/>
          </p:nvSpPr>
          <p:spPr>
            <a:xfrm>
              <a:off x="6086191" y="3481269"/>
              <a:ext cx="439195" cy="486845"/>
            </a:xfrm>
            <a:custGeom>
              <a:avLst/>
              <a:gdLst>
                <a:gd name="connsiteX0" fmla="*/ 233551 w 439195"/>
                <a:gd name="connsiteY0" fmla="*/ 244148 h 486845"/>
                <a:gd name="connsiteX1" fmla="*/ 232027 w 439195"/>
                <a:gd name="connsiteY1" fmla="*/ 243576 h 486845"/>
                <a:gd name="connsiteX2" fmla="*/ 226502 w 439195"/>
                <a:gd name="connsiteY2" fmla="*/ 241576 h 486845"/>
                <a:gd name="connsiteX3" fmla="*/ 225645 w 439195"/>
                <a:gd name="connsiteY3" fmla="*/ 241291 h 486845"/>
                <a:gd name="connsiteX4" fmla="*/ 218977 w 439195"/>
                <a:gd name="connsiteY4" fmla="*/ 238814 h 486845"/>
                <a:gd name="connsiteX5" fmla="*/ 218596 w 439195"/>
                <a:gd name="connsiteY5" fmla="*/ 238623 h 486845"/>
                <a:gd name="connsiteX6" fmla="*/ 212596 w 439195"/>
                <a:gd name="connsiteY6" fmla="*/ 236337 h 486845"/>
                <a:gd name="connsiteX7" fmla="*/ 211929 w 439195"/>
                <a:gd name="connsiteY7" fmla="*/ 236052 h 486845"/>
                <a:gd name="connsiteX8" fmla="*/ 210881 w 439195"/>
                <a:gd name="connsiteY8" fmla="*/ 235671 h 486845"/>
                <a:gd name="connsiteX9" fmla="*/ 209357 w 439195"/>
                <a:gd name="connsiteY9" fmla="*/ 235099 h 486845"/>
                <a:gd name="connsiteX10" fmla="*/ 205833 w 439195"/>
                <a:gd name="connsiteY10" fmla="*/ 233766 h 486845"/>
                <a:gd name="connsiteX11" fmla="*/ 204309 w 439195"/>
                <a:gd name="connsiteY11" fmla="*/ 233194 h 486845"/>
                <a:gd name="connsiteX12" fmla="*/ 200785 w 439195"/>
                <a:gd name="connsiteY12" fmla="*/ 231766 h 486845"/>
                <a:gd name="connsiteX13" fmla="*/ 199451 w 439195"/>
                <a:gd name="connsiteY13" fmla="*/ 231194 h 486845"/>
                <a:gd name="connsiteX14" fmla="*/ 195927 w 439195"/>
                <a:gd name="connsiteY14" fmla="*/ 229765 h 486845"/>
                <a:gd name="connsiteX15" fmla="*/ 194784 w 439195"/>
                <a:gd name="connsiteY15" fmla="*/ 229289 h 486845"/>
                <a:gd name="connsiteX16" fmla="*/ 191260 w 439195"/>
                <a:gd name="connsiteY16" fmla="*/ 227765 h 486845"/>
                <a:gd name="connsiteX17" fmla="*/ 190402 w 439195"/>
                <a:gd name="connsiteY17" fmla="*/ 227384 h 486845"/>
                <a:gd name="connsiteX18" fmla="*/ 186973 w 439195"/>
                <a:gd name="connsiteY18" fmla="*/ 225860 h 486845"/>
                <a:gd name="connsiteX19" fmla="*/ 186307 w 439195"/>
                <a:gd name="connsiteY19" fmla="*/ 225574 h 486845"/>
                <a:gd name="connsiteX20" fmla="*/ 182687 w 439195"/>
                <a:gd name="connsiteY20" fmla="*/ 223955 h 486845"/>
                <a:gd name="connsiteX21" fmla="*/ 181925 w 439195"/>
                <a:gd name="connsiteY21" fmla="*/ 223574 h 486845"/>
                <a:gd name="connsiteX22" fmla="*/ 178496 w 439195"/>
                <a:gd name="connsiteY22" fmla="*/ 221955 h 486845"/>
                <a:gd name="connsiteX23" fmla="*/ 177829 w 439195"/>
                <a:gd name="connsiteY23" fmla="*/ 221669 h 486845"/>
                <a:gd name="connsiteX24" fmla="*/ 174496 w 439195"/>
                <a:gd name="connsiteY24" fmla="*/ 219954 h 486845"/>
                <a:gd name="connsiteX25" fmla="*/ 174019 w 439195"/>
                <a:gd name="connsiteY25" fmla="*/ 219669 h 486845"/>
                <a:gd name="connsiteX26" fmla="*/ 170686 w 439195"/>
                <a:gd name="connsiteY26" fmla="*/ 217954 h 486845"/>
                <a:gd name="connsiteX27" fmla="*/ 170495 w 439195"/>
                <a:gd name="connsiteY27" fmla="*/ 217859 h 486845"/>
                <a:gd name="connsiteX28" fmla="*/ 167161 w 439195"/>
                <a:gd name="connsiteY28" fmla="*/ 216049 h 486845"/>
                <a:gd name="connsiteX29" fmla="*/ 137158 w 439195"/>
                <a:gd name="connsiteY29" fmla="*/ 197475 h 486845"/>
                <a:gd name="connsiteX30" fmla="*/ 134586 w 439195"/>
                <a:gd name="connsiteY30" fmla="*/ 195094 h 486845"/>
                <a:gd name="connsiteX31" fmla="*/ 129823 w 439195"/>
                <a:gd name="connsiteY31" fmla="*/ 190046 h 486845"/>
                <a:gd name="connsiteX32" fmla="*/ 123537 w 439195"/>
                <a:gd name="connsiteY32" fmla="*/ 181664 h 486845"/>
                <a:gd name="connsiteX33" fmla="*/ 119917 w 439195"/>
                <a:gd name="connsiteY33" fmla="*/ 175663 h 486845"/>
                <a:gd name="connsiteX34" fmla="*/ 112583 w 439195"/>
                <a:gd name="connsiteY34" fmla="*/ 159756 h 486845"/>
                <a:gd name="connsiteX35" fmla="*/ 109154 w 439195"/>
                <a:gd name="connsiteY35" fmla="*/ 149946 h 486845"/>
                <a:gd name="connsiteX36" fmla="*/ 98486 w 439195"/>
                <a:gd name="connsiteY36" fmla="*/ 107559 h 486845"/>
                <a:gd name="connsiteX37" fmla="*/ 95533 w 439195"/>
                <a:gd name="connsiteY37" fmla="*/ 93272 h 486845"/>
                <a:gd name="connsiteX38" fmla="*/ 92485 w 439195"/>
                <a:gd name="connsiteY38" fmla="*/ 78984 h 486845"/>
                <a:gd name="connsiteX39" fmla="*/ 85342 w 439195"/>
                <a:gd name="connsiteY39" fmla="*/ 50695 h 486845"/>
                <a:gd name="connsiteX40" fmla="*/ 80770 w 439195"/>
                <a:gd name="connsiteY40" fmla="*/ 36789 h 486845"/>
                <a:gd name="connsiteX41" fmla="*/ 76483 w 439195"/>
                <a:gd name="connsiteY41" fmla="*/ 26978 h 486845"/>
                <a:gd name="connsiteX42" fmla="*/ 72388 w 439195"/>
                <a:gd name="connsiteY42" fmla="*/ 19929 h 486845"/>
                <a:gd name="connsiteX43" fmla="*/ 55052 w 439195"/>
                <a:gd name="connsiteY43" fmla="*/ 3356 h 486845"/>
                <a:gd name="connsiteX44" fmla="*/ 54100 w 439195"/>
                <a:gd name="connsiteY44" fmla="*/ 2880 h 486845"/>
                <a:gd name="connsiteX45" fmla="*/ 38288 w 439195"/>
                <a:gd name="connsiteY45" fmla="*/ 1165 h 486845"/>
                <a:gd name="connsiteX46" fmla="*/ 27525 w 439195"/>
                <a:gd name="connsiteY46" fmla="*/ 9642 h 486845"/>
                <a:gd name="connsiteX47" fmla="*/ 25620 w 439195"/>
                <a:gd name="connsiteY47" fmla="*/ 11738 h 486845"/>
                <a:gd name="connsiteX48" fmla="*/ 22381 w 439195"/>
                <a:gd name="connsiteY48" fmla="*/ 15834 h 486845"/>
                <a:gd name="connsiteX49" fmla="*/ 17143 w 439195"/>
                <a:gd name="connsiteY49" fmla="*/ 23644 h 486845"/>
                <a:gd name="connsiteX50" fmla="*/ 12666 w 439195"/>
                <a:gd name="connsiteY50" fmla="*/ 31931 h 486845"/>
                <a:gd name="connsiteX51" fmla="*/ 11332 w 439195"/>
                <a:gd name="connsiteY51" fmla="*/ 34788 h 486845"/>
                <a:gd name="connsiteX52" fmla="*/ 7808 w 439195"/>
                <a:gd name="connsiteY52" fmla="*/ 43456 h 486845"/>
                <a:gd name="connsiteX53" fmla="*/ 5046 w 439195"/>
                <a:gd name="connsiteY53" fmla="*/ 52410 h 486845"/>
                <a:gd name="connsiteX54" fmla="*/ 3522 w 439195"/>
                <a:gd name="connsiteY54" fmla="*/ 58506 h 486845"/>
                <a:gd name="connsiteX55" fmla="*/ 2284 w 439195"/>
                <a:gd name="connsiteY55" fmla="*/ 64697 h 486845"/>
                <a:gd name="connsiteX56" fmla="*/ 93 w 439195"/>
                <a:gd name="connsiteY56" fmla="*/ 86604 h 486845"/>
                <a:gd name="connsiteX57" fmla="*/ 1141 w 439195"/>
                <a:gd name="connsiteY57" fmla="*/ 111465 h 486845"/>
                <a:gd name="connsiteX58" fmla="*/ 9713 w 439195"/>
                <a:gd name="connsiteY58" fmla="*/ 145755 h 486845"/>
                <a:gd name="connsiteX59" fmla="*/ 32097 w 439195"/>
                <a:gd name="connsiteY59" fmla="*/ 228146 h 486845"/>
                <a:gd name="connsiteX60" fmla="*/ 43051 w 439195"/>
                <a:gd name="connsiteY60" fmla="*/ 257959 h 486845"/>
                <a:gd name="connsiteX61" fmla="*/ 89437 w 439195"/>
                <a:gd name="connsiteY61" fmla="*/ 311109 h 486845"/>
                <a:gd name="connsiteX62" fmla="*/ 298987 w 439195"/>
                <a:gd name="connsiteY62" fmla="*/ 434648 h 486845"/>
                <a:gd name="connsiteX63" fmla="*/ 400143 w 439195"/>
                <a:gd name="connsiteY63" fmla="*/ 486845 h 486845"/>
                <a:gd name="connsiteX64" fmla="*/ 404524 w 439195"/>
                <a:gd name="connsiteY64" fmla="*/ 478558 h 486845"/>
                <a:gd name="connsiteX65" fmla="*/ 439195 w 439195"/>
                <a:gd name="connsiteY65" fmla="*/ 433791 h 486845"/>
                <a:gd name="connsiteX66" fmla="*/ 397857 w 439195"/>
                <a:gd name="connsiteY66" fmla="*/ 384927 h 486845"/>
                <a:gd name="connsiteX67" fmla="*/ 246790 w 439195"/>
                <a:gd name="connsiteY67" fmla="*/ 250244 h 486845"/>
                <a:gd name="connsiteX68" fmla="*/ 240218 w 439195"/>
                <a:gd name="connsiteY68" fmla="*/ 246148 h 486845"/>
                <a:gd name="connsiteX69" fmla="*/ 240218 w 439195"/>
                <a:gd name="connsiteY69" fmla="*/ 246148 h 486845"/>
                <a:gd name="connsiteX70" fmla="*/ 240218 w 439195"/>
                <a:gd name="connsiteY70" fmla="*/ 246148 h 486845"/>
                <a:gd name="connsiteX71" fmla="*/ 233551 w 439195"/>
                <a:gd name="connsiteY71" fmla="*/ 244148 h 486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439195" h="486845">
                  <a:moveTo>
                    <a:pt x="233551" y="244148"/>
                  </a:moveTo>
                  <a:cubicBezTo>
                    <a:pt x="233074" y="243958"/>
                    <a:pt x="232503" y="243767"/>
                    <a:pt x="232027" y="243576"/>
                  </a:cubicBezTo>
                  <a:cubicBezTo>
                    <a:pt x="230217" y="242910"/>
                    <a:pt x="228312" y="242243"/>
                    <a:pt x="226502" y="241576"/>
                  </a:cubicBezTo>
                  <a:cubicBezTo>
                    <a:pt x="226216" y="241481"/>
                    <a:pt x="225931" y="241386"/>
                    <a:pt x="225645" y="241291"/>
                  </a:cubicBezTo>
                  <a:cubicBezTo>
                    <a:pt x="223454" y="240433"/>
                    <a:pt x="221168" y="239671"/>
                    <a:pt x="218977" y="238814"/>
                  </a:cubicBezTo>
                  <a:cubicBezTo>
                    <a:pt x="218882" y="238719"/>
                    <a:pt x="218692" y="238719"/>
                    <a:pt x="218596" y="238623"/>
                  </a:cubicBezTo>
                  <a:cubicBezTo>
                    <a:pt x="216596" y="237862"/>
                    <a:pt x="214596" y="237099"/>
                    <a:pt x="212596" y="236337"/>
                  </a:cubicBezTo>
                  <a:cubicBezTo>
                    <a:pt x="212405" y="236242"/>
                    <a:pt x="212215" y="236147"/>
                    <a:pt x="211929" y="236052"/>
                  </a:cubicBezTo>
                  <a:cubicBezTo>
                    <a:pt x="211548" y="235956"/>
                    <a:pt x="211167" y="235766"/>
                    <a:pt x="210881" y="235671"/>
                  </a:cubicBezTo>
                  <a:cubicBezTo>
                    <a:pt x="210405" y="235480"/>
                    <a:pt x="209833" y="235290"/>
                    <a:pt x="209357" y="235099"/>
                  </a:cubicBezTo>
                  <a:cubicBezTo>
                    <a:pt x="208214" y="234623"/>
                    <a:pt x="207071" y="234147"/>
                    <a:pt x="205833" y="233766"/>
                  </a:cubicBezTo>
                  <a:cubicBezTo>
                    <a:pt x="205357" y="233575"/>
                    <a:pt x="204880" y="233385"/>
                    <a:pt x="204309" y="233194"/>
                  </a:cubicBezTo>
                  <a:cubicBezTo>
                    <a:pt x="203166" y="232718"/>
                    <a:pt x="202023" y="232242"/>
                    <a:pt x="200785" y="231766"/>
                  </a:cubicBezTo>
                  <a:cubicBezTo>
                    <a:pt x="200308" y="231575"/>
                    <a:pt x="199927" y="231384"/>
                    <a:pt x="199451" y="231194"/>
                  </a:cubicBezTo>
                  <a:cubicBezTo>
                    <a:pt x="198308" y="230718"/>
                    <a:pt x="197070" y="230241"/>
                    <a:pt x="195927" y="229765"/>
                  </a:cubicBezTo>
                  <a:cubicBezTo>
                    <a:pt x="195546" y="229575"/>
                    <a:pt x="195165" y="229479"/>
                    <a:pt x="194784" y="229289"/>
                  </a:cubicBezTo>
                  <a:cubicBezTo>
                    <a:pt x="193641" y="228813"/>
                    <a:pt x="192403" y="228241"/>
                    <a:pt x="191260" y="227765"/>
                  </a:cubicBezTo>
                  <a:cubicBezTo>
                    <a:pt x="190974" y="227670"/>
                    <a:pt x="190688" y="227479"/>
                    <a:pt x="190402" y="227384"/>
                  </a:cubicBezTo>
                  <a:cubicBezTo>
                    <a:pt x="189259" y="226908"/>
                    <a:pt x="188116" y="226336"/>
                    <a:pt x="186973" y="225860"/>
                  </a:cubicBezTo>
                  <a:cubicBezTo>
                    <a:pt x="186783" y="225765"/>
                    <a:pt x="186497" y="225669"/>
                    <a:pt x="186307" y="225574"/>
                  </a:cubicBezTo>
                  <a:cubicBezTo>
                    <a:pt x="185068" y="225003"/>
                    <a:pt x="183925" y="224431"/>
                    <a:pt x="182687" y="223955"/>
                  </a:cubicBezTo>
                  <a:cubicBezTo>
                    <a:pt x="182401" y="223860"/>
                    <a:pt x="182211" y="223764"/>
                    <a:pt x="181925" y="223574"/>
                  </a:cubicBezTo>
                  <a:cubicBezTo>
                    <a:pt x="180782" y="223002"/>
                    <a:pt x="179639" y="222431"/>
                    <a:pt x="178496" y="221955"/>
                  </a:cubicBezTo>
                  <a:cubicBezTo>
                    <a:pt x="178306" y="221859"/>
                    <a:pt x="178020" y="221764"/>
                    <a:pt x="177829" y="221669"/>
                  </a:cubicBezTo>
                  <a:cubicBezTo>
                    <a:pt x="176686" y="221097"/>
                    <a:pt x="175543" y="220526"/>
                    <a:pt x="174496" y="219954"/>
                  </a:cubicBezTo>
                  <a:cubicBezTo>
                    <a:pt x="174305" y="219859"/>
                    <a:pt x="174115" y="219764"/>
                    <a:pt x="174019" y="219669"/>
                  </a:cubicBezTo>
                  <a:cubicBezTo>
                    <a:pt x="172876" y="219097"/>
                    <a:pt x="171733" y="218526"/>
                    <a:pt x="170686" y="217954"/>
                  </a:cubicBezTo>
                  <a:cubicBezTo>
                    <a:pt x="170590" y="217954"/>
                    <a:pt x="170495" y="217859"/>
                    <a:pt x="170495" y="217859"/>
                  </a:cubicBezTo>
                  <a:cubicBezTo>
                    <a:pt x="169352" y="217287"/>
                    <a:pt x="168209" y="216621"/>
                    <a:pt x="167161" y="216049"/>
                  </a:cubicBezTo>
                  <a:cubicBezTo>
                    <a:pt x="156493" y="211001"/>
                    <a:pt x="146111" y="205191"/>
                    <a:pt x="137158" y="197475"/>
                  </a:cubicBezTo>
                  <a:cubicBezTo>
                    <a:pt x="136300" y="196713"/>
                    <a:pt x="135443" y="195951"/>
                    <a:pt x="134586" y="195094"/>
                  </a:cubicBezTo>
                  <a:cubicBezTo>
                    <a:pt x="132871" y="193475"/>
                    <a:pt x="131347" y="191760"/>
                    <a:pt x="129823" y="190046"/>
                  </a:cubicBezTo>
                  <a:cubicBezTo>
                    <a:pt x="127537" y="187379"/>
                    <a:pt x="125442" y="184617"/>
                    <a:pt x="123537" y="181664"/>
                  </a:cubicBezTo>
                  <a:cubicBezTo>
                    <a:pt x="122299" y="179759"/>
                    <a:pt x="121060" y="177759"/>
                    <a:pt x="119917" y="175663"/>
                  </a:cubicBezTo>
                  <a:cubicBezTo>
                    <a:pt x="117060" y="170615"/>
                    <a:pt x="114679" y="165186"/>
                    <a:pt x="112583" y="159756"/>
                  </a:cubicBezTo>
                  <a:cubicBezTo>
                    <a:pt x="111345" y="156518"/>
                    <a:pt x="110202" y="153184"/>
                    <a:pt x="109154" y="149946"/>
                  </a:cubicBezTo>
                  <a:cubicBezTo>
                    <a:pt x="104677" y="136039"/>
                    <a:pt x="101534" y="121847"/>
                    <a:pt x="98486" y="107559"/>
                  </a:cubicBezTo>
                  <a:cubicBezTo>
                    <a:pt x="97534" y="102797"/>
                    <a:pt x="96486" y="98034"/>
                    <a:pt x="95533" y="93272"/>
                  </a:cubicBezTo>
                  <a:cubicBezTo>
                    <a:pt x="94581" y="88509"/>
                    <a:pt x="93533" y="83747"/>
                    <a:pt x="92485" y="78984"/>
                  </a:cubicBezTo>
                  <a:cubicBezTo>
                    <a:pt x="90390" y="69459"/>
                    <a:pt x="88104" y="60030"/>
                    <a:pt x="85342" y="50695"/>
                  </a:cubicBezTo>
                  <a:cubicBezTo>
                    <a:pt x="83913" y="46028"/>
                    <a:pt x="82389" y="41456"/>
                    <a:pt x="80770" y="36789"/>
                  </a:cubicBezTo>
                  <a:cubicBezTo>
                    <a:pt x="79531" y="33455"/>
                    <a:pt x="78103" y="30216"/>
                    <a:pt x="76483" y="26978"/>
                  </a:cubicBezTo>
                  <a:cubicBezTo>
                    <a:pt x="75245" y="24597"/>
                    <a:pt x="73912" y="22215"/>
                    <a:pt x="72388" y="19929"/>
                  </a:cubicBezTo>
                  <a:cubicBezTo>
                    <a:pt x="67911" y="13071"/>
                    <a:pt x="62196" y="7166"/>
                    <a:pt x="55052" y="3356"/>
                  </a:cubicBezTo>
                  <a:cubicBezTo>
                    <a:pt x="54766" y="3165"/>
                    <a:pt x="54385" y="2975"/>
                    <a:pt x="54100" y="2880"/>
                  </a:cubicBezTo>
                  <a:cubicBezTo>
                    <a:pt x="49147" y="403"/>
                    <a:pt x="43432" y="-1216"/>
                    <a:pt x="38288" y="1165"/>
                  </a:cubicBezTo>
                  <a:cubicBezTo>
                    <a:pt x="34478" y="2975"/>
                    <a:pt x="30763" y="6118"/>
                    <a:pt x="27525" y="9642"/>
                  </a:cubicBezTo>
                  <a:cubicBezTo>
                    <a:pt x="26858" y="10309"/>
                    <a:pt x="26287" y="11071"/>
                    <a:pt x="25620" y="11738"/>
                  </a:cubicBezTo>
                  <a:cubicBezTo>
                    <a:pt x="24382" y="13167"/>
                    <a:pt x="23334" y="14500"/>
                    <a:pt x="22381" y="15834"/>
                  </a:cubicBezTo>
                  <a:cubicBezTo>
                    <a:pt x="20476" y="18405"/>
                    <a:pt x="18762" y="20977"/>
                    <a:pt x="17143" y="23644"/>
                  </a:cubicBezTo>
                  <a:cubicBezTo>
                    <a:pt x="15523" y="26311"/>
                    <a:pt x="13999" y="29073"/>
                    <a:pt x="12666" y="31931"/>
                  </a:cubicBezTo>
                  <a:cubicBezTo>
                    <a:pt x="12190" y="32883"/>
                    <a:pt x="11809" y="33836"/>
                    <a:pt x="11332" y="34788"/>
                  </a:cubicBezTo>
                  <a:cubicBezTo>
                    <a:pt x="9999" y="37646"/>
                    <a:pt x="8856" y="40503"/>
                    <a:pt x="7808" y="43456"/>
                  </a:cubicBezTo>
                  <a:cubicBezTo>
                    <a:pt x="6760" y="46409"/>
                    <a:pt x="5808" y="49362"/>
                    <a:pt x="5046" y="52410"/>
                  </a:cubicBezTo>
                  <a:cubicBezTo>
                    <a:pt x="4474" y="54410"/>
                    <a:pt x="3998" y="56505"/>
                    <a:pt x="3522" y="58506"/>
                  </a:cubicBezTo>
                  <a:cubicBezTo>
                    <a:pt x="3046" y="60601"/>
                    <a:pt x="2665" y="62601"/>
                    <a:pt x="2284" y="64697"/>
                  </a:cubicBezTo>
                  <a:cubicBezTo>
                    <a:pt x="1045" y="71936"/>
                    <a:pt x="283" y="79270"/>
                    <a:pt x="93" y="86604"/>
                  </a:cubicBezTo>
                  <a:cubicBezTo>
                    <a:pt x="-193" y="94987"/>
                    <a:pt x="188" y="103368"/>
                    <a:pt x="1141" y="111465"/>
                  </a:cubicBezTo>
                  <a:cubicBezTo>
                    <a:pt x="3998" y="122895"/>
                    <a:pt x="6856" y="134325"/>
                    <a:pt x="9713" y="145755"/>
                  </a:cubicBezTo>
                  <a:cubicBezTo>
                    <a:pt x="16666" y="173377"/>
                    <a:pt x="24096" y="200809"/>
                    <a:pt x="32097" y="228146"/>
                  </a:cubicBezTo>
                  <a:cubicBezTo>
                    <a:pt x="35050" y="238338"/>
                    <a:pt x="38764" y="248244"/>
                    <a:pt x="43051" y="257959"/>
                  </a:cubicBezTo>
                  <a:cubicBezTo>
                    <a:pt x="55719" y="277676"/>
                    <a:pt x="71149" y="295583"/>
                    <a:pt x="89437" y="311109"/>
                  </a:cubicBezTo>
                  <a:cubicBezTo>
                    <a:pt x="151350" y="363401"/>
                    <a:pt x="227550" y="397691"/>
                    <a:pt x="298987" y="434648"/>
                  </a:cubicBezTo>
                  <a:cubicBezTo>
                    <a:pt x="332706" y="452079"/>
                    <a:pt x="366424" y="469319"/>
                    <a:pt x="400143" y="486845"/>
                  </a:cubicBezTo>
                  <a:cubicBezTo>
                    <a:pt x="401572" y="484083"/>
                    <a:pt x="403000" y="481320"/>
                    <a:pt x="404524" y="478558"/>
                  </a:cubicBezTo>
                  <a:cubicBezTo>
                    <a:pt x="413859" y="462080"/>
                    <a:pt x="424717" y="446078"/>
                    <a:pt x="439195" y="433791"/>
                  </a:cubicBezTo>
                  <a:cubicBezTo>
                    <a:pt x="425098" y="417312"/>
                    <a:pt x="410430" y="400739"/>
                    <a:pt x="397857" y="384927"/>
                  </a:cubicBezTo>
                  <a:cubicBezTo>
                    <a:pt x="355566" y="331873"/>
                    <a:pt x="304131" y="286439"/>
                    <a:pt x="246790" y="250244"/>
                  </a:cubicBezTo>
                  <a:cubicBezTo>
                    <a:pt x="244600" y="248910"/>
                    <a:pt x="242409" y="247482"/>
                    <a:pt x="240218" y="246148"/>
                  </a:cubicBezTo>
                  <a:lnTo>
                    <a:pt x="240218" y="246148"/>
                  </a:lnTo>
                  <a:cubicBezTo>
                    <a:pt x="240218" y="246148"/>
                    <a:pt x="240218" y="246148"/>
                    <a:pt x="240218" y="246148"/>
                  </a:cubicBezTo>
                  <a:cubicBezTo>
                    <a:pt x="237742" y="245577"/>
                    <a:pt x="235646" y="244910"/>
                    <a:pt x="233551" y="244148"/>
                  </a:cubicBezTo>
                  <a:close/>
                </a:path>
              </a:pathLst>
            </a:custGeom>
            <a:solidFill>
              <a:srgbClr val="EF977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98" name="Freeform: Shape 1297">
              <a:extLst>
                <a:ext uri="{FF2B5EF4-FFF2-40B4-BE49-F238E27FC236}">
                  <a16:creationId xmlns:a16="http://schemas.microsoft.com/office/drawing/2014/main" id="{2E7FAFAA-8966-4E75-8A87-5E61F0458464}"/>
                </a:ext>
              </a:extLst>
            </p:cNvPr>
            <p:cNvSpPr/>
            <p:nvPr/>
          </p:nvSpPr>
          <p:spPr>
            <a:xfrm>
              <a:off x="6507479" y="3931443"/>
              <a:ext cx="52673" cy="63722"/>
            </a:xfrm>
            <a:custGeom>
              <a:avLst/>
              <a:gdLst>
                <a:gd name="connsiteX0" fmla="*/ 25146 w 52673"/>
                <a:gd name="connsiteY0" fmla="*/ 6191 h 63722"/>
                <a:gd name="connsiteX1" fmla="*/ 0 w 52673"/>
                <a:gd name="connsiteY1" fmla="*/ 48101 h 63722"/>
                <a:gd name="connsiteX2" fmla="*/ 24670 w 52673"/>
                <a:gd name="connsiteY2" fmla="*/ 63151 h 63722"/>
                <a:gd name="connsiteX3" fmla="*/ 24765 w 52673"/>
                <a:gd name="connsiteY3" fmla="*/ 63151 h 63722"/>
                <a:gd name="connsiteX4" fmla="*/ 26003 w 52673"/>
                <a:gd name="connsiteY4" fmla="*/ 63722 h 63722"/>
                <a:gd name="connsiteX5" fmla="*/ 34766 w 52673"/>
                <a:gd name="connsiteY5" fmla="*/ 48196 h 63722"/>
                <a:gd name="connsiteX6" fmla="*/ 52673 w 52673"/>
                <a:gd name="connsiteY6" fmla="*/ 27146 h 63722"/>
                <a:gd name="connsiteX7" fmla="*/ 47911 w 52673"/>
                <a:gd name="connsiteY7" fmla="*/ 21431 h 63722"/>
                <a:gd name="connsiteX8" fmla="*/ 42863 w 52673"/>
                <a:gd name="connsiteY8" fmla="*/ 14764 h 63722"/>
                <a:gd name="connsiteX9" fmla="*/ 31242 w 52673"/>
                <a:gd name="connsiteY9" fmla="*/ 0 h 63722"/>
                <a:gd name="connsiteX10" fmla="*/ 25146 w 52673"/>
                <a:gd name="connsiteY10" fmla="*/ 6191 h 63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2673" h="63722">
                  <a:moveTo>
                    <a:pt x="25146" y="6191"/>
                  </a:moveTo>
                  <a:cubicBezTo>
                    <a:pt x="14573" y="18288"/>
                    <a:pt x="6382" y="33147"/>
                    <a:pt x="0" y="48101"/>
                  </a:cubicBezTo>
                  <a:cubicBezTo>
                    <a:pt x="8477" y="52768"/>
                    <a:pt x="16764" y="57626"/>
                    <a:pt x="24670" y="63151"/>
                  </a:cubicBezTo>
                  <a:cubicBezTo>
                    <a:pt x="24670" y="63151"/>
                    <a:pt x="24670" y="63151"/>
                    <a:pt x="24765" y="63151"/>
                  </a:cubicBezTo>
                  <a:cubicBezTo>
                    <a:pt x="25146" y="63341"/>
                    <a:pt x="25622" y="63532"/>
                    <a:pt x="26003" y="63722"/>
                  </a:cubicBezTo>
                  <a:cubicBezTo>
                    <a:pt x="28480" y="58388"/>
                    <a:pt x="31433" y="53245"/>
                    <a:pt x="34766" y="48196"/>
                  </a:cubicBezTo>
                  <a:cubicBezTo>
                    <a:pt x="39910" y="40481"/>
                    <a:pt x="45911" y="33433"/>
                    <a:pt x="52673" y="27146"/>
                  </a:cubicBezTo>
                  <a:cubicBezTo>
                    <a:pt x="51054" y="25337"/>
                    <a:pt x="49435" y="23432"/>
                    <a:pt x="47911" y="21431"/>
                  </a:cubicBezTo>
                  <a:cubicBezTo>
                    <a:pt x="46196" y="19241"/>
                    <a:pt x="44482" y="17050"/>
                    <a:pt x="42863" y="14764"/>
                  </a:cubicBezTo>
                  <a:cubicBezTo>
                    <a:pt x="39148" y="9906"/>
                    <a:pt x="35338" y="4953"/>
                    <a:pt x="31242" y="0"/>
                  </a:cubicBezTo>
                  <a:cubicBezTo>
                    <a:pt x="29051" y="1905"/>
                    <a:pt x="26956" y="4000"/>
                    <a:pt x="25146" y="6191"/>
                  </a:cubicBezTo>
                  <a:close/>
                </a:path>
              </a:pathLst>
            </a:custGeom>
            <a:solidFill>
              <a:srgbClr val="EF977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99" name="Freeform: Shape 1298">
              <a:extLst>
                <a:ext uri="{FF2B5EF4-FFF2-40B4-BE49-F238E27FC236}">
                  <a16:creationId xmlns:a16="http://schemas.microsoft.com/office/drawing/2014/main" id="{1A8ECCB6-8D89-45B0-988D-0A07CB124C8E}"/>
                </a:ext>
              </a:extLst>
            </p:cNvPr>
            <p:cNvSpPr/>
            <p:nvPr/>
          </p:nvSpPr>
          <p:spPr>
            <a:xfrm>
              <a:off x="6128860" y="3739324"/>
              <a:ext cx="357092" cy="263556"/>
            </a:xfrm>
            <a:custGeom>
              <a:avLst/>
              <a:gdLst>
                <a:gd name="connsiteX0" fmla="*/ 58198 w 357092"/>
                <a:gd name="connsiteY0" fmla="*/ 79724 h 263556"/>
                <a:gd name="connsiteX1" fmla="*/ 102203 w 357092"/>
                <a:gd name="connsiteY1" fmla="*/ 115824 h 263556"/>
                <a:gd name="connsiteX2" fmla="*/ 108680 w 357092"/>
                <a:gd name="connsiteY2" fmla="*/ 120682 h 263556"/>
                <a:gd name="connsiteX3" fmla="*/ 344424 w 357092"/>
                <a:gd name="connsiteY3" fmla="*/ 263557 h 263556"/>
                <a:gd name="connsiteX4" fmla="*/ 353378 w 357092"/>
                <a:gd name="connsiteY4" fmla="*/ 236887 h 263556"/>
                <a:gd name="connsiteX5" fmla="*/ 357092 w 357092"/>
                <a:gd name="connsiteY5" fmla="*/ 228886 h 263556"/>
                <a:gd name="connsiteX6" fmla="*/ 255937 w 357092"/>
                <a:gd name="connsiteY6" fmla="*/ 176689 h 263556"/>
                <a:gd name="connsiteX7" fmla="*/ 46387 w 357092"/>
                <a:gd name="connsiteY7" fmla="*/ 53150 h 263556"/>
                <a:gd name="connsiteX8" fmla="*/ 0 w 357092"/>
                <a:gd name="connsiteY8" fmla="*/ 0 h 263556"/>
                <a:gd name="connsiteX9" fmla="*/ 58198 w 357092"/>
                <a:gd name="connsiteY9" fmla="*/ 79724 h 263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57092" h="263556">
                  <a:moveTo>
                    <a:pt x="58198" y="79724"/>
                  </a:moveTo>
                  <a:cubicBezTo>
                    <a:pt x="72390" y="92297"/>
                    <a:pt x="87058" y="104299"/>
                    <a:pt x="102203" y="115824"/>
                  </a:cubicBezTo>
                  <a:cubicBezTo>
                    <a:pt x="104394" y="117443"/>
                    <a:pt x="106490" y="119063"/>
                    <a:pt x="108680" y="120682"/>
                  </a:cubicBezTo>
                  <a:cubicBezTo>
                    <a:pt x="138589" y="142970"/>
                    <a:pt x="259366" y="213741"/>
                    <a:pt x="344424" y="263557"/>
                  </a:cubicBezTo>
                  <a:cubicBezTo>
                    <a:pt x="346615" y="254413"/>
                    <a:pt x="349567" y="245554"/>
                    <a:pt x="353378" y="236887"/>
                  </a:cubicBezTo>
                  <a:cubicBezTo>
                    <a:pt x="354521" y="234220"/>
                    <a:pt x="355854" y="231553"/>
                    <a:pt x="357092" y="228886"/>
                  </a:cubicBezTo>
                  <a:cubicBezTo>
                    <a:pt x="323469" y="211360"/>
                    <a:pt x="289655" y="194120"/>
                    <a:pt x="255937" y="176689"/>
                  </a:cubicBezTo>
                  <a:cubicBezTo>
                    <a:pt x="184499" y="139732"/>
                    <a:pt x="108299" y="105442"/>
                    <a:pt x="46387" y="53150"/>
                  </a:cubicBezTo>
                  <a:cubicBezTo>
                    <a:pt x="28099" y="37719"/>
                    <a:pt x="12668" y="19812"/>
                    <a:pt x="0" y="0"/>
                  </a:cubicBezTo>
                  <a:cubicBezTo>
                    <a:pt x="13621" y="30385"/>
                    <a:pt x="33242" y="57626"/>
                    <a:pt x="58198" y="79724"/>
                  </a:cubicBezTo>
                  <a:close/>
                </a:path>
              </a:pathLst>
            </a:custGeom>
            <a:solidFill>
              <a:srgbClr val="E584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00" name="Freeform: Shape 1299">
              <a:extLst>
                <a:ext uri="{FF2B5EF4-FFF2-40B4-BE49-F238E27FC236}">
                  <a16:creationId xmlns:a16="http://schemas.microsoft.com/office/drawing/2014/main" id="{7BD092A2-BF70-4A69-9FC4-B8436E41E48B}"/>
                </a:ext>
              </a:extLst>
            </p:cNvPr>
            <p:cNvSpPr/>
            <p:nvPr/>
          </p:nvSpPr>
          <p:spPr>
            <a:xfrm>
              <a:off x="6522624" y="3994974"/>
              <a:ext cx="34290" cy="52482"/>
            </a:xfrm>
            <a:custGeom>
              <a:avLst/>
              <a:gdLst>
                <a:gd name="connsiteX0" fmla="*/ 26003 w 34290"/>
                <a:gd name="connsiteY0" fmla="*/ 52292 h 52482"/>
                <a:gd name="connsiteX1" fmla="*/ 26289 w 34290"/>
                <a:gd name="connsiteY1" fmla="*/ 52483 h 52482"/>
                <a:gd name="connsiteX2" fmla="*/ 30575 w 34290"/>
                <a:gd name="connsiteY2" fmla="*/ 23241 h 52482"/>
                <a:gd name="connsiteX3" fmla="*/ 34290 w 34290"/>
                <a:gd name="connsiteY3" fmla="*/ 12573 h 52482"/>
                <a:gd name="connsiteX4" fmla="*/ 33528 w 34290"/>
                <a:gd name="connsiteY4" fmla="*/ 12097 h 52482"/>
                <a:gd name="connsiteX5" fmla="*/ 31242 w 34290"/>
                <a:gd name="connsiteY5" fmla="*/ 10668 h 52482"/>
                <a:gd name="connsiteX6" fmla="*/ 29528 w 34290"/>
                <a:gd name="connsiteY6" fmla="*/ 9620 h 52482"/>
                <a:gd name="connsiteX7" fmla="*/ 27337 w 34290"/>
                <a:gd name="connsiteY7" fmla="*/ 8382 h 52482"/>
                <a:gd name="connsiteX8" fmla="*/ 25527 w 34290"/>
                <a:gd name="connsiteY8" fmla="*/ 7429 h 52482"/>
                <a:gd name="connsiteX9" fmla="*/ 23336 w 34290"/>
                <a:gd name="connsiteY9" fmla="*/ 6287 h 52482"/>
                <a:gd name="connsiteX10" fmla="*/ 21527 w 34290"/>
                <a:gd name="connsiteY10" fmla="*/ 5334 h 52482"/>
                <a:gd name="connsiteX11" fmla="*/ 19336 w 34290"/>
                <a:gd name="connsiteY11" fmla="*/ 4191 h 52482"/>
                <a:gd name="connsiteX12" fmla="*/ 17526 w 34290"/>
                <a:gd name="connsiteY12" fmla="*/ 3238 h 52482"/>
                <a:gd name="connsiteX13" fmla="*/ 15240 w 34290"/>
                <a:gd name="connsiteY13" fmla="*/ 2096 h 52482"/>
                <a:gd name="connsiteX14" fmla="*/ 13430 w 34290"/>
                <a:gd name="connsiteY14" fmla="*/ 1238 h 52482"/>
                <a:gd name="connsiteX15" fmla="*/ 10763 w 34290"/>
                <a:gd name="connsiteY15" fmla="*/ 0 h 52482"/>
                <a:gd name="connsiteX16" fmla="*/ 0 w 34290"/>
                <a:gd name="connsiteY16" fmla="*/ 36767 h 52482"/>
                <a:gd name="connsiteX17" fmla="*/ 26003 w 34290"/>
                <a:gd name="connsiteY17" fmla="*/ 52292 h 52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4290" h="52482">
                  <a:moveTo>
                    <a:pt x="26003" y="52292"/>
                  </a:moveTo>
                  <a:cubicBezTo>
                    <a:pt x="26099" y="52388"/>
                    <a:pt x="26194" y="52388"/>
                    <a:pt x="26289" y="52483"/>
                  </a:cubicBezTo>
                  <a:cubicBezTo>
                    <a:pt x="26480" y="42577"/>
                    <a:pt x="27813" y="32766"/>
                    <a:pt x="30575" y="23241"/>
                  </a:cubicBezTo>
                  <a:cubicBezTo>
                    <a:pt x="31623" y="19621"/>
                    <a:pt x="32861" y="16002"/>
                    <a:pt x="34290" y="12573"/>
                  </a:cubicBezTo>
                  <a:cubicBezTo>
                    <a:pt x="34004" y="12383"/>
                    <a:pt x="33814" y="12287"/>
                    <a:pt x="33528" y="12097"/>
                  </a:cubicBezTo>
                  <a:cubicBezTo>
                    <a:pt x="32766" y="11621"/>
                    <a:pt x="32004" y="11144"/>
                    <a:pt x="31242" y="10668"/>
                  </a:cubicBezTo>
                  <a:cubicBezTo>
                    <a:pt x="30671" y="10287"/>
                    <a:pt x="30099" y="10001"/>
                    <a:pt x="29528" y="9620"/>
                  </a:cubicBezTo>
                  <a:cubicBezTo>
                    <a:pt x="28766" y="9239"/>
                    <a:pt x="28099" y="8763"/>
                    <a:pt x="27337" y="8382"/>
                  </a:cubicBezTo>
                  <a:cubicBezTo>
                    <a:pt x="26765" y="8001"/>
                    <a:pt x="26099" y="7715"/>
                    <a:pt x="25527" y="7429"/>
                  </a:cubicBezTo>
                  <a:cubicBezTo>
                    <a:pt x="24765" y="7049"/>
                    <a:pt x="24098" y="6667"/>
                    <a:pt x="23336" y="6287"/>
                  </a:cubicBezTo>
                  <a:cubicBezTo>
                    <a:pt x="22765" y="6001"/>
                    <a:pt x="22098" y="5620"/>
                    <a:pt x="21527" y="5334"/>
                  </a:cubicBezTo>
                  <a:cubicBezTo>
                    <a:pt x="20765" y="4953"/>
                    <a:pt x="20098" y="4572"/>
                    <a:pt x="19336" y="4191"/>
                  </a:cubicBezTo>
                  <a:cubicBezTo>
                    <a:pt x="18764" y="3905"/>
                    <a:pt x="18098" y="3620"/>
                    <a:pt x="17526" y="3238"/>
                  </a:cubicBezTo>
                  <a:cubicBezTo>
                    <a:pt x="16764" y="2858"/>
                    <a:pt x="16002" y="2476"/>
                    <a:pt x="15240" y="2096"/>
                  </a:cubicBezTo>
                  <a:cubicBezTo>
                    <a:pt x="14669" y="1810"/>
                    <a:pt x="14097" y="1524"/>
                    <a:pt x="13430" y="1238"/>
                  </a:cubicBezTo>
                  <a:cubicBezTo>
                    <a:pt x="12573" y="857"/>
                    <a:pt x="11716" y="476"/>
                    <a:pt x="10763" y="0"/>
                  </a:cubicBezTo>
                  <a:cubicBezTo>
                    <a:pt x="5239" y="11621"/>
                    <a:pt x="1715" y="24098"/>
                    <a:pt x="0" y="36767"/>
                  </a:cubicBezTo>
                  <a:cubicBezTo>
                    <a:pt x="10668" y="43148"/>
                    <a:pt x="19526" y="48387"/>
                    <a:pt x="26003" y="52292"/>
                  </a:cubicBezTo>
                  <a:close/>
                </a:path>
              </a:pathLst>
            </a:custGeom>
            <a:solidFill>
              <a:srgbClr val="BC0F2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01" name="Freeform: Shape 1300">
              <a:extLst>
                <a:ext uri="{FF2B5EF4-FFF2-40B4-BE49-F238E27FC236}">
                  <a16:creationId xmlns:a16="http://schemas.microsoft.com/office/drawing/2014/main" id="{A6119505-040D-4FC0-BE0E-1CFF44C9277C}"/>
                </a:ext>
              </a:extLst>
            </p:cNvPr>
            <p:cNvSpPr/>
            <p:nvPr/>
          </p:nvSpPr>
          <p:spPr>
            <a:xfrm>
              <a:off x="6533482" y="3958684"/>
              <a:ext cx="45720" cy="48958"/>
            </a:xfrm>
            <a:custGeom>
              <a:avLst/>
              <a:gdLst>
                <a:gd name="connsiteX0" fmla="*/ 8763 w 45720"/>
                <a:gd name="connsiteY0" fmla="*/ 20860 h 48958"/>
                <a:gd name="connsiteX1" fmla="*/ 0 w 45720"/>
                <a:gd name="connsiteY1" fmla="*/ 36385 h 48958"/>
                <a:gd name="connsiteX2" fmla="*/ 0 w 45720"/>
                <a:gd name="connsiteY2" fmla="*/ 36385 h 48958"/>
                <a:gd name="connsiteX3" fmla="*/ 2667 w 45720"/>
                <a:gd name="connsiteY3" fmla="*/ 37624 h 48958"/>
                <a:gd name="connsiteX4" fmla="*/ 4477 w 45720"/>
                <a:gd name="connsiteY4" fmla="*/ 38481 h 48958"/>
                <a:gd name="connsiteX5" fmla="*/ 6763 w 45720"/>
                <a:gd name="connsiteY5" fmla="*/ 39624 h 48958"/>
                <a:gd name="connsiteX6" fmla="*/ 8573 w 45720"/>
                <a:gd name="connsiteY6" fmla="*/ 40576 h 48958"/>
                <a:gd name="connsiteX7" fmla="*/ 10763 w 45720"/>
                <a:gd name="connsiteY7" fmla="*/ 41720 h 48958"/>
                <a:gd name="connsiteX8" fmla="*/ 12573 w 45720"/>
                <a:gd name="connsiteY8" fmla="*/ 42672 h 48958"/>
                <a:gd name="connsiteX9" fmla="*/ 14764 w 45720"/>
                <a:gd name="connsiteY9" fmla="*/ 43815 h 48958"/>
                <a:gd name="connsiteX10" fmla="*/ 16574 w 45720"/>
                <a:gd name="connsiteY10" fmla="*/ 44767 h 48958"/>
                <a:gd name="connsiteX11" fmla="*/ 18764 w 45720"/>
                <a:gd name="connsiteY11" fmla="*/ 46006 h 48958"/>
                <a:gd name="connsiteX12" fmla="*/ 20479 w 45720"/>
                <a:gd name="connsiteY12" fmla="*/ 47054 h 48958"/>
                <a:gd name="connsiteX13" fmla="*/ 22765 w 45720"/>
                <a:gd name="connsiteY13" fmla="*/ 48482 h 48958"/>
                <a:gd name="connsiteX14" fmla="*/ 23527 w 45720"/>
                <a:gd name="connsiteY14" fmla="*/ 48958 h 48958"/>
                <a:gd name="connsiteX15" fmla="*/ 23527 w 45720"/>
                <a:gd name="connsiteY15" fmla="*/ 48958 h 48958"/>
                <a:gd name="connsiteX16" fmla="*/ 44768 w 45720"/>
                <a:gd name="connsiteY16" fmla="*/ 17050 h 48958"/>
                <a:gd name="connsiteX17" fmla="*/ 45720 w 45720"/>
                <a:gd name="connsiteY17" fmla="*/ 16097 h 48958"/>
                <a:gd name="connsiteX18" fmla="*/ 26575 w 45720"/>
                <a:gd name="connsiteY18" fmla="*/ 0 h 48958"/>
                <a:gd name="connsiteX19" fmla="*/ 8763 w 45720"/>
                <a:gd name="connsiteY19" fmla="*/ 20860 h 48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5720" h="48958">
                  <a:moveTo>
                    <a:pt x="8763" y="20860"/>
                  </a:moveTo>
                  <a:cubicBezTo>
                    <a:pt x="5429" y="25813"/>
                    <a:pt x="2477" y="31051"/>
                    <a:pt x="0" y="36385"/>
                  </a:cubicBezTo>
                  <a:lnTo>
                    <a:pt x="0" y="36385"/>
                  </a:lnTo>
                  <a:cubicBezTo>
                    <a:pt x="857" y="36767"/>
                    <a:pt x="1810" y="37147"/>
                    <a:pt x="2667" y="37624"/>
                  </a:cubicBezTo>
                  <a:cubicBezTo>
                    <a:pt x="3239" y="37909"/>
                    <a:pt x="3905" y="38195"/>
                    <a:pt x="4477" y="38481"/>
                  </a:cubicBezTo>
                  <a:cubicBezTo>
                    <a:pt x="5239" y="38862"/>
                    <a:pt x="6001" y="39243"/>
                    <a:pt x="6763" y="39624"/>
                  </a:cubicBezTo>
                  <a:cubicBezTo>
                    <a:pt x="7430" y="39910"/>
                    <a:pt x="8001" y="40196"/>
                    <a:pt x="8573" y="40576"/>
                  </a:cubicBezTo>
                  <a:cubicBezTo>
                    <a:pt x="9335" y="40958"/>
                    <a:pt x="10001" y="41338"/>
                    <a:pt x="10763" y="41720"/>
                  </a:cubicBezTo>
                  <a:cubicBezTo>
                    <a:pt x="11430" y="42005"/>
                    <a:pt x="12002" y="42386"/>
                    <a:pt x="12573" y="42672"/>
                  </a:cubicBezTo>
                  <a:cubicBezTo>
                    <a:pt x="13335" y="43053"/>
                    <a:pt x="14002" y="43434"/>
                    <a:pt x="14764" y="43815"/>
                  </a:cubicBezTo>
                  <a:cubicBezTo>
                    <a:pt x="15335" y="44101"/>
                    <a:pt x="16002" y="44482"/>
                    <a:pt x="16574" y="44767"/>
                  </a:cubicBezTo>
                  <a:cubicBezTo>
                    <a:pt x="17336" y="45149"/>
                    <a:pt x="18002" y="45625"/>
                    <a:pt x="18764" y="46006"/>
                  </a:cubicBezTo>
                  <a:cubicBezTo>
                    <a:pt x="19336" y="46292"/>
                    <a:pt x="19907" y="46672"/>
                    <a:pt x="20479" y="47054"/>
                  </a:cubicBezTo>
                  <a:cubicBezTo>
                    <a:pt x="21241" y="47530"/>
                    <a:pt x="22003" y="48006"/>
                    <a:pt x="22765" y="48482"/>
                  </a:cubicBezTo>
                  <a:cubicBezTo>
                    <a:pt x="23051" y="48673"/>
                    <a:pt x="23241" y="48768"/>
                    <a:pt x="23527" y="48958"/>
                  </a:cubicBezTo>
                  <a:lnTo>
                    <a:pt x="23527" y="48958"/>
                  </a:lnTo>
                  <a:cubicBezTo>
                    <a:pt x="28480" y="37052"/>
                    <a:pt x="35528" y="26194"/>
                    <a:pt x="44768" y="17050"/>
                  </a:cubicBezTo>
                  <a:cubicBezTo>
                    <a:pt x="45053" y="16764"/>
                    <a:pt x="45434" y="16383"/>
                    <a:pt x="45720" y="16097"/>
                  </a:cubicBezTo>
                  <a:cubicBezTo>
                    <a:pt x="38767" y="11811"/>
                    <a:pt x="32385" y="6477"/>
                    <a:pt x="26575" y="0"/>
                  </a:cubicBezTo>
                  <a:cubicBezTo>
                    <a:pt x="19907" y="6096"/>
                    <a:pt x="13907" y="13240"/>
                    <a:pt x="8763" y="20860"/>
                  </a:cubicBezTo>
                  <a:close/>
                </a:path>
              </a:pathLst>
            </a:custGeom>
            <a:solidFill>
              <a:srgbClr val="D4202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02" name="Freeform: Shape 1301">
              <a:extLst>
                <a:ext uri="{FF2B5EF4-FFF2-40B4-BE49-F238E27FC236}">
                  <a16:creationId xmlns:a16="http://schemas.microsoft.com/office/drawing/2014/main" id="{13F55943-A210-4EE7-900E-A5581C937AC4}"/>
                </a:ext>
              </a:extLst>
            </p:cNvPr>
            <p:cNvSpPr/>
            <p:nvPr/>
          </p:nvSpPr>
          <p:spPr>
            <a:xfrm>
              <a:off x="6473379" y="3968304"/>
              <a:ext cx="34099" cy="48577"/>
            </a:xfrm>
            <a:custGeom>
              <a:avLst/>
              <a:gdLst>
                <a:gd name="connsiteX0" fmla="*/ 0 w 34099"/>
                <a:gd name="connsiteY0" fmla="*/ 34671 h 48577"/>
                <a:gd name="connsiteX1" fmla="*/ 23717 w 34099"/>
                <a:gd name="connsiteY1" fmla="*/ 48578 h 48577"/>
                <a:gd name="connsiteX2" fmla="*/ 31623 w 34099"/>
                <a:gd name="connsiteY2" fmla="*/ 17336 h 48577"/>
                <a:gd name="connsiteX3" fmla="*/ 32195 w 34099"/>
                <a:gd name="connsiteY3" fmla="*/ 15907 h 48577"/>
                <a:gd name="connsiteX4" fmla="*/ 34100 w 34099"/>
                <a:gd name="connsiteY4" fmla="*/ 11240 h 48577"/>
                <a:gd name="connsiteX5" fmla="*/ 28099 w 34099"/>
                <a:gd name="connsiteY5" fmla="*/ 8001 h 48577"/>
                <a:gd name="connsiteX6" fmla="*/ 12668 w 34099"/>
                <a:gd name="connsiteY6" fmla="*/ 0 h 48577"/>
                <a:gd name="connsiteX7" fmla="*/ 8954 w 34099"/>
                <a:gd name="connsiteY7" fmla="*/ 8001 h 48577"/>
                <a:gd name="connsiteX8" fmla="*/ 0 w 34099"/>
                <a:gd name="connsiteY8" fmla="*/ 34671 h 48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099" h="48577">
                  <a:moveTo>
                    <a:pt x="0" y="34671"/>
                  </a:moveTo>
                  <a:cubicBezTo>
                    <a:pt x="8287" y="39529"/>
                    <a:pt x="16193" y="44196"/>
                    <a:pt x="23717" y="48578"/>
                  </a:cubicBezTo>
                  <a:cubicBezTo>
                    <a:pt x="24956" y="38005"/>
                    <a:pt x="27527" y="27527"/>
                    <a:pt x="31623" y="17336"/>
                  </a:cubicBezTo>
                  <a:cubicBezTo>
                    <a:pt x="31814" y="16859"/>
                    <a:pt x="32004" y="16383"/>
                    <a:pt x="32195" y="15907"/>
                  </a:cubicBezTo>
                  <a:cubicBezTo>
                    <a:pt x="32861" y="14383"/>
                    <a:pt x="33433" y="12764"/>
                    <a:pt x="34100" y="11240"/>
                  </a:cubicBezTo>
                  <a:cubicBezTo>
                    <a:pt x="32099" y="10192"/>
                    <a:pt x="30099" y="9049"/>
                    <a:pt x="28099" y="8001"/>
                  </a:cubicBezTo>
                  <a:cubicBezTo>
                    <a:pt x="22955" y="5334"/>
                    <a:pt x="17812" y="2667"/>
                    <a:pt x="12668" y="0"/>
                  </a:cubicBezTo>
                  <a:cubicBezTo>
                    <a:pt x="11335" y="2667"/>
                    <a:pt x="10096" y="5334"/>
                    <a:pt x="8954" y="8001"/>
                  </a:cubicBezTo>
                  <a:cubicBezTo>
                    <a:pt x="5144" y="16574"/>
                    <a:pt x="2096" y="25527"/>
                    <a:pt x="0" y="34671"/>
                  </a:cubicBezTo>
                  <a:close/>
                </a:path>
              </a:pathLst>
            </a:custGeom>
            <a:solidFill>
              <a:srgbClr val="BC0F2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03" name="Freeform: Shape 1302">
              <a:extLst>
                <a:ext uri="{FF2B5EF4-FFF2-40B4-BE49-F238E27FC236}">
                  <a16:creationId xmlns:a16="http://schemas.microsoft.com/office/drawing/2014/main" id="{72BC6E43-E534-467D-829E-7AC01C86E684}"/>
                </a:ext>
              </a:extLst>
            </p:cNvPr>
            <p:cNvSpPr/>
            <p:nvPr/>
          </p:nvSpPr>
          <p:spPr>
            <a:xfrm>
              <a:off x="6486048" y="3915250"/>
              <a:ext cx="52578" cy="64293"/>
            </a:xfrm>
            <a:custGeom>
              <a:avLst/>
              <a:gdLst>
                <a:gd name="connsiteX0" fmla="*/ 4382 w 52578"/>
                <a:gd name="connsiteY0" fmla="*/ 44767 h 64293"/>
                <a:gd name="connsiteX1" fmla="*/ 0 w 52578"/>
                <a:gd name="connsiteY1" fmla="*/ 53054 h 64293"/>
                <a:gd name="connsiteX2" fmla="*/ 15431 w 52578"/>
                <a:gd name="connsiteY2" fmla="*/ 61055 h 64293"/>
                <a:gd name="connsiteX3" fmla="*/ 21431 w 52578"/>
                <a:gd name="connsiteY3" fmla="*/ 64294 h 64293"/>
                <a:gd name="connsiteX4" fmla="*/ 46577 w 52578"/>
                <a:gd name="connsiteY4" fmla="*/ 22384 h 64293"/>
                <a:gd name="connsiteX5" fmla="*/ 52578 w 52578"/>
                <a:gd name="connsiteY5" fmla="*/ 16192 h 64293"/>
                <a:gd name="connsiteX6" fmla="*/ 39053 w 52578"/>
                <a:gd name="connsiteY6" fmla="*/ 0 h 64293"/>
                <a:gd name="connsiteX7" fmla="*/ 4382 w 52578"/>
                <a:gd name="connsiteY7" fmla="*/ 44767 h 642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2578" h="64293">
                  <a:moveTo>
                    <a:pt x="4382" y="44767"/>
                  </a:moveTo>
                  <a:cubicBezTo>
                    <a:pt x="2858" y="47530"/>
                    <a:pt x="1333" y="50292"/>
                    <a:pt x="0" y="53054"/>
                  </a:cubicBezTo>
                  <a:cubicBezTo>
                    <a:pt x="5144" y="55721"/>
                    <a:pt x="10287" y="58388"/>
                    <a:pt x="15431" y="61055"/>
                  </a:cubicBezTo>
                  <a:cubicBezTo>
                    <a:pt x="17431" y="62103"/>
                    <a:pt x="19431" y="63151"/>
                    <a:pt x="21431" y="64294"/>
                  </a:cubicBezTo>
                  <a:cubicBezTo>
                    <a:pt x="27813" y="49435"/>
                    <a:pt x="36004" y="34480"/>
                    <a:pt x="46577" y="22384"/>
                  </a:cubicBezTo>
                  <a:cubicBezTo>
                    <a:pt x="48482" y="20193"/>
                    <a:pt x="50483" y="18193"/>
                    <a:pt x="52578" y="16192"/>
                  </a:cubicBezTo>
                  <a:cubicBezTo>
                    <a:pt x="48196" y="10858"/>
                    <a:pt x="43720" y="5429"/>
                    <a:pt x="39053" y="0"/>
                  </a:cubicBezTo>
                  <a:cubicBezTo>
                    <a:pt x="24575" y="12192"/>
                    <a:pt x="13716" y="28194"/>
                    <a:pt x="4382" y="44767"/>
                  </a:cubicBezTo>
                  <a:close/>
                </a:path>
              </a:pathLst>
            </a:custGeom>
            <a:solidFill>
              <a:srgbClr val="D4202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04" name="Freeform: Shape 1303">
              <a:extLst>
                <a:ext uri="{FF2B5EF4-FFF2-40B4-BE49-F238E27FC236}">
                  <a16:creationId xmlns:a16="http://schemas.microsoft.com/office/drawing/2014/main" id="{28F61FEF-2C98-4036-B964-1CFD242CAED9}"/>
                </a:ext>
              </a:extLst>
            </p:cNvPr>
            <p:cNvSpPr/>
            <p:nvPr/>
          </p:nvSpPr>
          <p:spPr>
            <a:xfrm>
              <a:off x="5745384" y="2834829"/>
              <a:ext cx="150685" cy="109061"/>
            </a:xfrm>
            <a:custGeom>
              <a:avLst/>
              <a:gdLst>
                <a:gd name="connsiteX0" fmla="*/ 118777 w 150685"/>
                <a:gd name="connsiteY0" fmla="*/ 96012 h 109061"/>
                <a:gd name="connsiteX1" fmla="*/ 150686 w 150685"/>
                <a:gd name="connsiteY1" fmla="*/ 32290 h 109061"/>
                <a:gd name="connsiteX2" fmla="*/ 144590 w 150685"/>
                <a:gd name="connsiteY2" fmla="*/ 0 h 109061"/>
                <a:gd name="connsiteX3" fmla="*/ 87059 w 150685"/>
                <a:gd name="connsiteY3" fmla="*/ 75819 h 109061"/>
                <a:gd name="connsiteX4" fmla="*/ 86773 w 150685"/>
                <a:gd name="connsiteY4" fmla="*/ 75914 h 109061"/>
                <a:gd name="connsiteX5" fmla="*/ 76009 w 150685"/>
                <a:gd name="connsiteY5" fmla="*/ 77343 h 109061"/>
                <a:gd name="connsiteX6" fmla="*/ 75343 w 150685"/>
                <a:gd name="connsiteY6" fmla="*/ 77343 h 109061"/>
                <a:gd name="connsiteX7" fmla="*/ 74676 w 150685"/>
                <a:gd name="connsiteY7" fmla="*/ 77343 h 109061"/>
                <a:gd name="connsiteX8" fmla="*/ 74105 w 150685"/>
                <a:gd name="connsiteY8" fmla="*/ 77343 h 109061"/>
                <a:gd name="connsiteX9" fmla="*/ 63722 w 150685"/>
                <a:gd name="connsiteY9" fmla="*/ 76009 h 109061"/>
                <a:gd name="connsiteX10" fmla="*/ 6096 w 150685"/>
                <a:gd name="connsiteY10" fmla="*/ 191 h 109061"/>
                <a:gd name="connsiteX11" fmla="*/ 0 w 150685"/>
                <a:gd name="connsiteY11" fmla="*/ 32480 h 109061"/>
                <a:gd name="connsiteX12" fmla="*/ 31909 w 150685"/>
                <a:gd name="connsiteY12" fmla="*/ 96203 h 109061"/>
                <a:gd name="connsiteX13" fmla="*/ 74962 w 150685"/>
                <a:gd name="connsiteY13" fmla="*/ 109061 h 109061"/>
                <a:gd name="connsiteX14" fmla="*/ 75343 w 150685"/>
                <a:gd name="connsiteY14" fmla="*/ 109061 h 109061"/>
                <a:gd name="connsiteX15" fmla="*/ 75724 w 150685"/>
                <a:gd name="connsiteY15" fmla="*/ 109061 h 109061"/>
                <a:gd name="connsiteX16" fmla="*/ 118777 w 150685"/>
                <a:gd name="connsiteY16" fmla="*/ 96012 h 109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50685" h="109061">
                  <a:moveTo>
                    <a:pt x="118777" y="96012"/>
                  </a:moveTo>
                  <a:cubicBezTo>
                    <a:pt x="139922" y="83153"/>
                    <a:pt x="150686" y="61722"/>
                    <a:pt x="150686" y="32290"/>
                  </a:cubicBezTo>
                  <a:cubicBezTo>
                    <a:pt x="150686" y="22003"/>
                    <a:pt x="148590" y="11144"/>
                    <a:pt x="144590" y="0"/>
                  </a:cubicBezTo>
                  <a:cubicBezTo>
                    <a:pt x="143256" y="59722"/>
                    <a:pt x="100394" y="73057"/>
                    <a:pt x="87059" y="75819"/>
                  </a:cubicBezTo>
                  <a:lnTo>
                    <a:pt x="86773" y="75914"/>
                  </a:lnTo>
                  <a:lnTo>
                    <a:pt x="76009" y="77343"/>
                  </a:lnTo>
                  <a:cubicBezTo>
                    <a:pt x="75914" y="77343"/>
                    <a:pt x="75724" y="77343"/>
                    <a:pt x="75343" y="77343"/>
                  </a:cubicBezTo>
                  <a:cubicBezTo>
                    <a:pt x="74962" y="77343"/>
                    <a:pt x="74676" y="77343"/>
                    <a:pt x="74676" y="77343"/>
                  </a:cubicBezTo>
                  <a:lnTo>
                    <a:pt x="74105" y="77343"/>
                  </a:lnTo>
                  <a:lnTo>
                    <a:pt x="63722" y="76009"/>
                  </a:lnTo>
                  <a:cubicBezTo>
                    <a:pt x="50387" y="73343"/>
                    <a:pt x="7430" y="60007"/>
                    <a:pt x="6096" y="191"/>
                  </a:cubicBezTo>
                  <a:cubicBezTo>
                    <a:pt x="2000" y="11335"/>
                    <a:pt x="0" y="22193"/>
                    <a:pt x="0" y="32480"/>
                  </a:cubicBezTo>
                  <a:cubicBezTo>
                    <a:pt x="0" y="61817"/>
                    <a:pt x="10763" y="83249"/>
                    <a:pt x="31909" y="96203"/>
                  </a:cubicBezTo>
                  <a:cubicBezTo>
                    <a:pt x="49625" y="106966"/>
                    <a:pt x="69342" y="108776"/>
                    <a:pt x="74962" y="109061"/>
                  </a:cubicBezTo>
                  <a:lnTo>
                    <a:pt x="75343" y="109061"/>
                  </a:lnTo>
                  <a:lnTo>
                    <a:pt x="75724" y="109061"/>
                  </a:lnTo>
                  <a:cubicBezTo>
                    <a:pt x="81344" y="108680"/>
                    <a:pt x="101060" y="106775"/>
                    <a:pt x="118777" y="96012"/>
                  </a:cubicBezTo>
                  <a:close/>
                </a:path>
              </a:pathLst>
            </a:custGeom>
            <a:solidFill>
              <a:srgbClr val="E2981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05" name="Freeform: Shape 1304">
              <a:extLst>
                <a:ext uri="{FF2B5EF4-FFF2-40B4-BE49-F238E27FC236}">
                  <a16:creationId xmlns:a16="http://schemas.microsoft.com/office/drawing/2014/main" id="{BF188BA4-62B2-4409-B019-0A72DA6331E4}"/>
                </a:ext>
              </a:extLst>
            </p:cNvPr>
            <p:cNvSpPr/>
            <p:nvPr/>
          </p:nvSpPr>
          <p:spPr>
            <a:xfrm>
              <a:off x="5741288" y="2811112"/>
              <a:ext cx="159067" cy="136874"/>
            </a:xfrm>
            <a:custGeom>
              <a:avLst/>
              <a:gdLst>
                <a:gd name="connsiteX0" fmla="*/ 125063 w 159067"/>
                <a:gd name="connsiteY0" fmla="*/ 123349 h 136874"/>
                <a:gd name="connsiteX1" fmla="*/ 159068 w 159067"/>
                <a:gd name="connsiteY1" fmla="*/ 56102 h 136874"/>
                <a:gd name="connsiteX2" fmla="*/ 142208 w 159067"/>
                <a:gd name="connsiteY2" fmla="*/ 0 h 136874"/>
                <a:gd name="connsiteX3" fmla="*/ 144590 w 159067"/>
                <a:gd name="connsiteY3" fmla="*/ 20955 h 136874"/>
                <a:gd name="connsiteX4" fmla="*/ 90392 w 159067"/>
                <a:gd name="connsiteY4" fmla="*/ 95441 h 136874"/>
                <a:gd name="connsiteX5" fmla="*/ 80201 w 159067"/>
                <a:gd name="connsiteY5" fmla="*/ 96774 h 136874"/>
                <a:gd name="connsiteX6" fmla="*/ 80201 w 159067"/>
                <a:gd name="connsiteY6" fmla="*/ 96774 h 136874"/>
                <a:gd name="connsiteX7" fmla="*/ 79534 w 159067"/>
                <a:gd name="connsiteY7" fmla="*/ 96774 h 136874"/>
                <a:gd name="connsiteX8" fmla="*/ 78867 w 159067"/>
                <a:gd name="connsiteY8" fmla="*/ 96774 h 136874"/>
                <a:gd name="connsiteX9" fmla="*/ 78867 w 159067"/>
                <a:gd name="connsiteY9" fmla="*/ 96774 h 136874"/>
                <a:gd name="connsiteX10" fmla="*/ 68771 w 159067"/>
                <a:gd name="connsiteY10" fmla="*/ 95441 h 136874"/>
                <a:gd name="connsiteX11" fmla="*/ 14478 w 159067"/>
                <a:gd name="connsiteY11" fmla="*/ 20955 h 136874"/>
                <a:gd name="connsiteX12" fmla="*/ 16859 w 159067"/>
                <a:gd name="connsiteY12" fmla="*/ 0 h 136874"/>
                <a:gd name="connsiteX13" fmla="*/ 0 w 159067"/>
                <a:gd name="connsiteY13" fmla="*/ 56102 h 136874"/>
                <a:gd name="connsiteX14" fmla="*/ 34004 w 159067"/>
                <a:gd name="connsiteY14" fmla="*/ 123349 h 136874"/>
                <a:gd name="connsiteX15" fmla="*/ 79057 w 159067"/>
                <a:gd name="connsiteY15" fmla="*/ 136874 h 136874"/>
                <a:gd name="connsiteX16" fmla="*/ 79724 w 159067"/>
                <a:gd name="connsiteY16" fmla="*/ 136874 h 136874"/>
                <a:gd name="connsiteX17" fmla="*/ 79724 w 159067"/>
                <a:gd name="connsiteY17" fmla="*/ 136874 h 136874"/>
                <a:gd name="connsiteX18" fmla="*/ 79724 w 159067"/>
                <a:gd name="connsiteY18" fmla="*/ 136874 h 136874"/>
                <a:gd name="connsiteX19" fmla="*/ 80391 w 159067"/>
                <a:gd name="connsiteY19" fmla="*/ 136874 h 136874"/>
                <a:gd name="connsiteX20" fmla="*/ 125063 w 159067"/>
                <a:gd name="connsiteY20" fmla="*/ 123349 h 136874"/>
                <a:gd name="connsiteX21" fmla="*/ 79820 w 159067"/>
                <a:gd name="connsiteY21" fmla="*/ 132683 h 136874"/>
                <a:gd name="connsiteX22" fmla="*/ 79439 w 159067"/>
                <a:gd name="connsiteY22" fmla="*/ 132683 h 136874"/>
                <a:gd name="connsiteX23" fmla="*/ 79057 w 159067"/>
                <a:gd name="connsiteY23" fmla="*/ 132683 h 136874"/>
                <a:gd name="connsiteX24" fmla="*/ 36005 w 159067"/>
                <a:gd name="connsiteY24" fmla="*/ 119824 h 136874"/>
                <a:gd name="connsiteX25" fmla="*/ 4096 w 159067"/>
                <a:gd name="connsiteY25" fmla="*/ 56102 h 136874"/>
                <a:gd name="connsiteX26" fmla="*/ 10192 w 159067"/>
                <a:gd name="connsiteY26" fmla="*/ 23813 h 136874"/>
                <a:gd name="connsiteX27" fmla="*/ 67818 w 159067"/>
                <a:gd name="connsiteY27" fmla="*/ 99631 h 136874"/>
                <a:gd name="connsiteX28" fmla="*/ 78200 w 159067"/>
                <a:gd name="connsiteY28" fmla="*/ 100965 h 136874"/>
                <a:gd name="connsiteX29" fmla="*/ 78772 w 159067"/>
                <a:gd name="connsiteY29" fmla="*/ 100965 h 136874"/>
                <a:gd name="connsiteX30" fmla="*/ 79439 w 159067"/>
                <a:gd name="connsiteY30" fmla="*/ 100965 h 136874"/>
                <a:gd name="connsiteX31" fmla="*/ 80105 w 159067"/>
                <a:gd name="connsiteY31" fmla="*/ 100965 h 136874"/>
                <a:gd name="connsiteX32" fmla="*/ 90869 w 159067"/>
                <a:gd name="connsiteY32" fmla="*/ 99536 h 136874"/>
                <a:gd name="connsiteX33" fmla="*/ 91154 w 159067"/>
                <a:gd name="connsiteY33" fmla="*/ 99441 h 136874"/>
                <a:gd name="connsiteX34" fmla="*/ 148685 w 159067"/>
                <a:gd name="connsiteY34" fmla="*/ 23622 h 136874"/>
                <a:gd name="connsiteX35" fmla="*/ 154781 w 159067"/>
                <a:gd name="connsiteY35" fmla="*/ 55912 h 136874"/>
                <a:gd name="connsiteX36" fmla="*/ 122873 w 159067"/>
                <a:gd name="connsiteY36" fmla="*/ 119634 h 136874"/>
                <a:gd name="connsiteX37" fmla="*/ 79820 w 159067"/>
                <a:gd name="connsiteY37" fmla="*/ 132683 h 136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59067" h="136874">
                  <a:moveTo>
                    <a:pt x="125063" y="123349"/>
                  </a:moveTo>
                  <a:cubicBezTo>
                    <a:pt x="147638" y="109633"/>
                    <a:pt x="159068" y="87058"/>
                    <a:pt x="159068" y="56102"/>
                  </a:cubicBezTo>
                  <a:cubicBezTo>
                    <a:pt x="159068" y="36481"/>
                    <a:pt x="152114" y="17240"/>
                    <a:pt x="142208" y="0"/>
                  </a:cubicBezTo>
                  <a:cubicBezTo>
                    <a:pt x="143732" y="6763"/>
                    <a:pt x="144590" y="13811"/>
                    <a:pt x="144590" y="20955"/>
                  </a:cubicBezTo>
                  <a:cubicBezTo>
                    <a:pt x="144590" y="68294"/>
                    <a:pt x="117157" y="90011"/>
                    <a:pt x="90392" y="95441"/>
                  </a:cubicBezTo>
                  <a:lnTo>
                    <a:pt x="80201" y="96774"/>
                  </a:lnTo>
                  <a:lnTo>
                    <a:pt x="80201" y="96774"/>
                  </a:lnTo>
                  <a:cubicBezTo>
                    <a:pt x="80201" y="96774"/>
                    <a:pt x="79915" y="96774"/>
                    <a:pt x="79534" y="96774"/>
                  </a:cubicBezTo>
                  <a:cubicBezTo>
                    <a:pt x="79153" y="96774"/>
                    <a:pt x="78867" y="96774"/>
                    <a:pt x="78867" y="96774"/>
                  </a:cubicBezTo>
                  <a:cubicBezTo>
                    <a:pt x="78867" y="96774"/>
                    <a:pt x="78867" y="96774"/>
                    <a:pt x="78867" y="96774"/>
                  </a:cubicBezTo>
                  <a:lnTo>
                    <a:pt x="68771" y="95441"/>
                  </a:lnTo>
                  <a:cubicBezTo>
                    <a:pt x="41910" y="90011"/>
                    <a:pt x="14478" y="68294"/>
                    <a:pt x="14478" y="20955"/>
                  </a:cubicBezTo>
                  <a:cubicBezTo>
                    <a:pt x="14478" y="13811"/>
                    <a:pt x="15335" y="6763"/>
                    <a:pt x="16859" y="0"/>
                  </a:cubicBezTo>
                  <a:cubicBezTo>
                    <a:pt x="6953" y="17335"/>
                    <a:pt x="0" y="36481"/>
                    <a:pt x="0" y="56102"/>
                  </a:cubicBezTo>
                  <a:cubicBezTo>
                    <a:pt x="0" y="87058"/>
                    <a:pt x="11430" y="109633"/>
                    <a:pt x="34004" y="123349"/>
                  </a:cubicBezTo>
                  <a:cubicBezTo>
                    <a:pt x="52578" y="134588"/>
                    <a:pt x="73152" y="136493"/>
                    <a:pt x="79057" y="136874"/>
                  </a:cubicBezTo>
                  <a:lnTo>
                    <a:pt x="79724" y="136874"/>
                  </a:lnTo>
                  <a:lnTo>
                    <a:pt x="79724" y="136874"/>
                  </a:lnTo>
                  <a:lnTo>
                    <a:pt x="79724" y="136874"/>
                  </a:lnTo>
                  <a:lnTo>
                    <a:pt x="80391" y="136874"/>
                  </a:lnTo>
                  <a:cubicBezTo>
                    <a:pt x="85916" y="136493"/>
                    <a:pt x="106490" y="134588"/>
                    <a:pt x="125063" y="123349"/>
                  </a:cubicBezTo>
                  <a:close/>
                  <a:moveTo>
                    <a:pt x="79820" y="132683"/>
                  </a:moveTo>
                  <a:lnTo>
                    <a:pt x="79439" y="132683"/>
                  </a:lnTo>
                  <a:lnTo>
                    <a:pt x="79057" y="132683"/>
                  </a:lnTo>
                  <a:cubicBezTo>
                    <a:pt x="73438" y="132397"/>
                    <a:pt x="53721" y="130588"/>
                    <a:pt x="36005" y="119824"/>
                  </a:cubicBezTo>
                  <a:cubicBezTo>
                    <a:pt x="14859" y="106966"/>
                    <a:pt x="4096" y="85534"/>
                    <a:pt x="4096" y="56102"/>
                  </a:cubicBezTo>
                  <a:cubicBezTo>
                    <a:pt x="4096" y="45815"/>
                    <a:pt x="6191" y="34957"/>
                    <a:pt x="10192" y="23813"/>
                  </a:cubicBezTo>
                  <a:cubicBezTo>
                    <a:pt x="11525" y="83629"/>
                    <a:pt x="54483" y="96965"/>
                    <a:pt x="67818" y="99631"/>
                  </a:cubicBezTo>
                  <a:lnTo>
                    <a:pt x="78200" y="100965"/>
                  </a:lnTo>
                  <a:lnTo>
                    <a:pt x="78772" y="100965"/>
                  </a:lnTo>
                  <a:cubicBezTo>
                    <a:pt x="78772" y="100965"/>
                    <a:pt x="79057" y="100965"/>
                    <a:pt x="79439" y="100965"/>
                  </a:cubicBezTo>
                  <a:cubicBezTo>
                    <a:pt x="79820" y="100965"/>
                    <a:pt x="80105" y="100965"/>
                    <a:pt x="80105" y="100965"/>
                  </a:cubicBezTo>
                  <a:lnTo>
                    <a:pt x="90869" y="99536"/>
                  </a:lnTo>
                  <a:lnTo>
                    <a:pt x="91154" y="99441"/>
                  </a:lnTo>
                  <a:cubicBezTo>
                    <a:pt x="104489" y="96774"/>
                    <a:pt x="147352" y="83344"/>
                    <a:pt x="148685" y="23622"/>
                  </a:cubicBezTo>
                  <a:cubicBezTo>
                    <a:pt x="152781" y="34766"/>
                    <a:pt x="154781" y="45625"/>
                    <a:pt x="154781" y="55912"/>
                  </a:cubicBezTo>
                  <a:cubicBezTo>
                    <a:pt x="154781" y="85249"/>
                    <a:pt x="144018" y="106680"/>
                    <a:pt x="122873" y="119634"/>
                  </a:cubicBezTo>
                  <a:cubicBezTo>
                    <a:pt x="105156" y="130493"/>
                    <a:pt x="85439" y="132397"/>
                    <a:pt x="79820" y="132683"/>
                  </a:cubicBezTo>
                  <a:close/>
                </a:path>
              </a:pathLst>
            </a:custGeom>
            <a:solidFill>
              <a:srgbClr val="D689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06" name="Freeform: Shape 1305">
              <a:extLst>
                <a:ext uri="{FF2B5EF4-FFF2-40B4-BE49-F238E27FC236}">
                  <a16:creationId xmlns:a16="http://schemas.microsoft.com/office/drawing/2014/main" id="{9F3BD3F0-7EC7-444F-909D-86AD80FFFDFB}"/>
                </a:ext>
              </a:extLst>
            </p:cNvPr>
            <p:cNvSpPr/>
            <p:nvPr/>
          </p:nvSpPr>
          <p:spPr>
            <a:xfrm>
              <a:off x="5730334" y="2722244"/>
              <a:ext cx="180784" cy="236410"/>
            </a:xfrm>
            <a:custGeom>
              <a:avLst/>
              <a:gdLst>
                <a:gd name="connsiteX0" fmla="*/ 116777 w 180784"/>
                <a:gd name="connsiteY0" fmla="*/ 232124 h 236410"/>
                <a:gd name="connsiteX1" fmla="*/ 180784 w 180784"/>
                <a:gd name="connsiteY1" fmla="*/ 144875 h 236410"/>
                <a:gd name="connsiteX2" fmla="*/ 116300 w 180784"/>
                <a:gd name="connsiteY2" fmla="*/ 25813 h 236410"/>
                <a:gd name="connsiteX3" fmla="*/ 114109 w 180784"/>
                <a:gd name="connsiteY3" fmla="*/ 23717 h 236410"/>
                <a:gd name="connsiteX4" fmla="*/ 112204 w 180784"/>
                <a:gd name="connsiteY4" fmla="*/ 14478 h 236410"/>
                <a:gd name="connsiteX5" fmla="*/ 112204 w 180784"/>
                <a:gd name="connsiteY5" fmla="*/ 14478 h 236410"/>
                <a:gd name="connsiteX6" fmla="*/ 110109 w 180784"/>
                <a:gd name="connsiteY6" fmla="*/ 10573 h 236410"/>
                <a:gd name="connsiteX7" fmla="*/ 110109 w 180784"/>
                <a:gd name="connsiteY7" fmla="*/ 10573 h 236410"/>
                <a:gd name="connsiteX8" fmla="*/ 100298 w 180784"/>
                <a:gd name="connsiteY8" fmla="*/ 2191 h 236410"/>
                <a:gd name="connsiteX9" fmla="*/ 90392 w 180784"/>
                <a:gd name="connsiteY9" fmla="*/ 0 h 236410"/>
                <a:gd name="connsiteX10" fmla="*/ 78296 w 180784"/>
                <a:gd name="connsiteY10" fmla="*/ 3334 h 236410"/>
                <a:gd name="connsiteX11" fmla="*/ 66675 w 180784"/>
                <a:gd name="connsiteY11" fmla="*/ 23622 h 236410"/>
                <a:gd name="connsiteX12" fmla="*/ 0 w 180784"/>
                <a:gd name="connsiteY12" fmla="*/ 144780 h 236410"/>
                <a:gd name="connsiteX13" fmla="*/ 89249 w 180784"/>
                <a:gd name="connsiteY13" fmla="*/ 236315 h 236410"/>
                <a:gd name="connsiteX14" fmla="*/ 89249 w 180784"/>
                <a:gd name="connsiteY14" fmla="*/ 236411 h 236410"/>
                <a:gd name="connsiteX15" fmla="*/ 90488 w 180784"/>
                <a:gd name="connsiteY15" fmla="*/ 236411 h 236410"/>
                <a:gd name="connsiteX16" fmla="*/ 91726 w 180784"/>
                <a:gd name="connsiteY16" fmla="*/ 236411 h 236410"/>
                <a:gd name="connsiteX17" fmla="*/ 91726 w 180784"/>
                <a:gd name="connsiteY17" fmla="*/ 236315 h 236410"/>
                <a:gd name="connsiteX18" fmla="*/ 110490 w 180784"/>
                <a:gd name="connsiteY18" fmla="*/ 233648 h 236410"/>
                <a:gd name="connsiteX19" fmla="*/ 116777 w 180784"/>
                <a:gd name="connsiteY19" fmla="*/ 232124 h 236410"/>
                <a:gd name="connsiteX20" fmla="*/ 90392 w 180784"/>
                <a:gd name="connsiteY20" fmla="*/ 7430 h 236410"/>
                <a:gd name="connsiteX21" fmla="*/ 106871 w 180784"/>
                <a:gd name="connsiteY21" fmla="*/ 23908 h 236410"/>
                <a:gd name="connsiteX22" fmla="*/ 90392 w 180784"/>
                <a:gd name="connsiteY22" fmla="*/ 40386 h 236410"/>
                <a:gd name="connsiteX23" fmla="*/ 73914 w 180784"/>
                <a:gd name="connsiteY23" fmla="*/ 23908 h 236410"/>
                <a:gd name="connsiteX24" fmla="*/ 90392 w 180784"/>
                <a:gd name="connsiteY24" fmla="*/ 7430 h 236410"/>
                <a:gd name="connsiteX25" fmla="*/ 68390 w 180784"/>
                <a:gd name="connsiteY25" fmla="*/ 32861 h 236410"/>
                <a:gd name="connsiteX26" fmla="*/ 90392 w 180784"/>
                <a:gd name="connsiteY26" fmla="*/ 47625 h 236410"/>
                <a:gd name="connsiteX27" fmla="*/ 106394 w 180784"/>
                <a:gd name="connsiteY27" fmla="*/ 41434 h 236410"/>
                <a:gd name="connsiteX28" fmla="*/ 112395 w 180784"/>
                <a:gd name="connsiteY28" fmla="*/ 32861 h 236410"/>
                <a:gd name="connsiteX29" fmla="*/ 144780 w 180784"/>
                <a:gd name="connsiteY29" fmla="*/ 109728 h 236410"/>
                <a:gd name="connsiteX30" fmla="*/ 114014 w 180784"/>
                <a:gd name="connsiteY30" fmla="*/ 168402 h 236410"/>
                <a:gd name="connsiteX31" fmla="*/ 110204 w 180784"/>
                <a:gd name="connsiteY31" fmla="*/ 170117 h 236410"/>
                <a:gd name="connsiteX32" fmla="*/ 91250 w 180784"/>
                <a:gd name="connsiteY32" fmla="*/ 174689 h 236410"/>
                <a:gd name="connsiteX33" fmla="*/ 91250 w 180784"/>
                <a:gd name="connsiteY33" fmla="*/ 174784 h 236410"/>
                <a:gd name="connsiteX34" fmla="*/ 90488 w 180784"/>
                <a:gd name="connsiteY34" fmla="*/ 174784 h 236410"/>
                <a:gd name="connsiteX35" fmla="*/ 89725 w 180784"/>
                <a:gd name="connsiteY35" fmla="*/ 174784 h 236410"/>
                <a:gd name="connsiteX36" fmla="*/ 89725 w 180784"/>
                <a:gd name="connsiteY36" fmla="*/ 174689 h 236410"/>
                <a:gd name="connsiteX37" fmla="*/ 36195 w 180784"/>
                <a:gd name="connsiteY37" fmla="*/ 109728 h 236410"/>
                <a:gd name="connsiteX38" fmla="*/ 68390 w 180784"/>
                <a:gd name="connsiteY38" fmla="*/ 32861 h 236410"/>
                <a:gd name="connsiteX39" fmla="*/ 91059 w 180784"/>
                <a:gd name="connsiteY39" fmla="*/ 225743 h 236410"/>
                <a:gd name="connsiteX40" fmla="*/ 90392 w 180784"/>
                <a:gd name="connsiteY40" fmla="*/ 225743 h 236410"/>
                <a:gd name="connsiteX41" fmla="*/ 90392 w 180784"/>
                <a:gd name="connsiteY41" fmla="*/ 225743 h 236410"/>
                <a:gd name="connsiteX42" fmla="*/ 90392 w 180784"/>
                <a:gd name="connsiteY42" fmla="*/ 225743 h 236410"/>
                <a:gd name="connsiteX43" fmla="*/ 89725 w 180784"/>
                <a:gd name="connsiteY43" fmla="*/ 225743 h 236410"/>
                <a:gd name="connsiteX44" fmla="*/ 44672 w 180784"/>
                <a:gd name="connsiteY44" fmla="*/ 212217 h 236410"/>
                <a:gd name="connsiteX45" fmla="*/ 10668 w 180784"/>
                <a:gd name="connsiteY45" fmla="*/ 144971 h 236410"/>
                <a:gd name="connsiteX46" fmla="*/ 27527 w 180784"/>
                <a:gd name="connsiteY46" fmla="*/ 88868 h 236410"/>
                <a:gd name="connsiteX47" fmla="*/ 25146 w 180784"/>
                <a:gd name="connsiteY47" fmla="*/ 109823 h 236410"/>
                <a:gd name="connsiteX48" fmla="*/ 79438 w 180784"/>
                <a:gd name="connsiteY48" fmla="*/ 184309 h 236410"/>
                <a:gd name="connsiteX49" fmla="*/ 89535 w 180784"/>
                <a:gd name="connsiteY49" fmla="*/ 185642 h 236410"/>
                <a:gd name="connsiteX50" fmla="*/ 89535 w 180784"/>
                <a:gd name="connsiteY50" fmla="*/ 185642 h 236410"/>
                <a:gd name="connsiteX51" fmla="*/ 90202 w 180784"/>
                <a:gd name="connsiteY51" fmla="*/ 185642 h 236410"/>
                <a:gd name="connsiteX52" fmla="*/ 90869 w 180784"/>
                <a:gd name="connsiteY52" fmla="*/ 185642 h 236410"/>
                <a:gd name="connsiteX53" fmla="*/ 90869 w 180784"/>
                <a:gd name="connsiteY53" fmla="*/ 185642 h 236410"/>
                <a:gd name="connsiteX54" fmla="*/ 101060 w 180784"/>
                <a:gd name="connsiteY54" fmla="*/ 184309 h 236410"/>
                <a:gd name="connsiteX55" fmla="*/ 155258 w 180784"/>
                <a:gd name="connsiteY55" fmla="*/ 109823 h 236410"/>
                <a:gd name="connsiteX56" fmla="*/ 152876 w 180784"/>
                <a:gd name="connsiteY56" fmla="*/ 88868 h 236410"/>
                <a:gd name="connsiteX57" fmla="*/ 169736 w 180784"/>
                <a:gd name="connsiteY57" fmla="*/ 144971 h 236410"/>
                <a:gd name="connsiteX58" fmla="*/ 135731 w 180784"/>
                <a:gd name="connsiteY58" fmla="*/ 212217 h 236410"/>
                <a:gd name="connsiteX59" fmla="*/ 91059 w 180784"/>
                <a:gd name="connsiteY59" fmla="*/ 225743 h 236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180784" h="236410">
                  <a:moveTo>
                    <a:pt x="116777" y="232124"/>
                  </a:moveTo>
                  <a:cubicBezTo>
                    <a:pt x="143732" y="224409"/>
                    <a:pt x="180784" y="203168"/>
                    <a:pt x="180784" y="144875"/>
                  </a:cubicBezTo>
                  <a:cubicBezTo>
                    <a:pt x="180784" y="95441"/>
                    <a:pt x="141732" y="50102"/>
                    <a:pt x="116300" y="25813"/>
                  </a:cubicBezTo>
                  <a:cubicBezTo>
                    <a:pt x="115538" y="25146"/>
                    <a:pt x="114871" y="24384"/>
                    <a:pt x="114109" y="23717"/>
                  </a:cubicBezTo>
                  <a:cubicBezTo>
                    <a:pt x="114109" y="20479"/>
                    <a:pt x="113443" y="17335"/>
                    <a:pt x="112204" y="14478"/>
                  </a:cubicBezTo>
                  <a:lnTo>
                    <a:pt x="112204" y="14478"/>
                  </a:lnTo>
                  <a:cubicBezTo>
                    <a:pt x="111633" y="13145"/>
                    <a:pt x="110966" y="11811"/>
                    <a:pt x="110109" y="10573"/>
                  </a:cubicBezTo>
                  <a:lnTo>
                    <a:pt x="110109" y="10573"/>
                  </a:lnTo>
                  <a:cubicBezTo>
                    <a:pt x="107728" y="6953"/>
                    <a:pt x="104299" y="4001"/>
                    <a:pt x="100298" y="2191"/>
                  </a:cubicBezTo>
                  <a:cubicBezTo>
                    <a:pt x="97250" y="762"/>
                    <a:pt x="93917" y="0"/>
                    <a:pt x="90392" y="0"/>
                  </a:cubicBezTo>
                  <a:cubicBezTo>
                    <a:pt x="85915" y="0"/>
                    <a:pt x="81820" y="1238"/>
                    <a:pt x="78296" y="3334"/>
                  </a:cubicBezTo>
                  <a:cubicBezTo>
                    <a:pt x="71342" y="7430"/>
                    <a:pt x="66675" y="15050"/>
                    <a:pt x="66675" y="23622"/>
                  </a:cubicBezTo>
                  <a:cubicBezTo>
                    <a:pt x="41338" y="47339"/>
                    <a:pt x="0" y="93917"/>
                    <a:pt x="0" y="144780"/>
                  </a:cubicBezTo>
                  <a:cubicBezTo>
                    <a:pt x="0" y="227552"/>
                    <a:pt x="74676" y="235553"/>
                    <a:pt x="89249" y="236315"/>
                  </a:cubicBezTo>
                  <a:lnTo>
                    <a:pt x="89249" y="236411"/>
                  </a:lnTo>
                  <a:cubicBezTo>
                    <a:pt x="89249" y="236411"/>
                    <a:pt x="89725" y="236411"/>
                    <a:pt x="90488" y="236411"/>
                  </a:cubicBezTo>
                  <a:cubicBezTo>
                    <a:pt x="91250" y="236411"/>
                    <a:pt x="91726" y="236411"/>
                    <a:pt x="91726" y="236411"/>
                  </a:cubicBezTo>
                  <a:lnTo>
                    <a:pt x="91726" y="236315"/>
                  </a:lnTo>
                  <a:cubicBezTo>
                    <a:pt x="95155" y="236125"/>
                    <a:pt x="102013" y="235553"/>
                    <a:pt x="110490" y="233648"/>
                  </a:cubicBezTo>
                  <a:cubicBezTo>
                    <a:pt x="112490" y="233363"/>
                    <a:pt x="114586" y="232791"/>
                    <a:pt x="116777" y="232124"/>
                  </a:cubicBezTo>
                  <a:close/>
                  <a:moveTo>
                    <a:pt x="90392" y="7430"/>
                  </a:moveTo>
                  <a:cubicBezTo>
                    <a:pt x="99536" y="7430"/>
                    <a:pt x="106871" y="14859"/>
                    <a:pt x="106871" y="23908"/>
                  </a:cubicBezTo>
                  <a:cubicBezTo>
                    <a:pt x="106871" y="33052"/>
                    <a:pt x="99441" y="40386"/>
                    <a:pt x="90392" y="40386"/>
                  </a:cubicBezTo>
                  <a:cubicBezTo>
                    <a:pt x="81248" y="40386"/>
                    <a:pt x="73914" y="32956"/>
                    <a:pt x="73914" y="23908"/>
                  </a:cubicBezTo>
                  <a:cubicBezTo>
                    <a:pt x="73819" y="14764"/>
                    <a:pt x="81248" y="7430"/>
                    <a:pt x="90392" y="7430"/>
                  </a:cubicBezTo>
                  <a:close/>
                  <a:moveTo>
                    <a:pt x="68390" y="32861"/>
                  </a:moveTo>
                  <a:cubicBezTo>
                    <a:pt x="71914" y="41529"/>
                    <a:pt x="80391" y="47625"/>
                    <a:pt x="90392" y="47625"/>
                  </a:cubicBezTo>
                  <a:cubicBezTo>
                    <a:pt x="96583" y="47625"/>
                    <a:pt x="102108" y="45244"/>
                    <a:pt x="106394" y="41434"/>
                  </a:cubicBezTo>
                  <a:cubicBezTo>
                    <a:pt x="108966" y="39053"/>
                    <a:pt x="111061" y="36195"/>
                    <a:pt x="112395" y="32861"/>
                  </a:cubicBezTo>
                  <a:cubicBezTo>
                    <a:pt x="127063" y="51054"/>
                    <a:pt x="144780" y="79343"/>
                    <a:pt x="144780" y="109728"/>
                  </a:cubicBezTo>
                  <a:cubicBezTo>
                    <a:pt x="144780" y="144780"/>
                    <a:pt x="128778" y="160973"/>
                    <a:pt x="114014" y="168402"/>
                  </a:cubicBezTo>
                  <a:cubicBezTo>
                    <a:pt x="112776" y="169069"/>
                    <a:pt x="111442" y="169640"/>
                    <a:pt x="110204" y="170117"/>
                  </a:cubicBezTo>
                  <a:cubicBezTo>
                    <a:pt x="101727" y="173641"/>
                    <a:pt x="94298" y="174498"/>
                    <a:pt x="91250" y="174689"/>
                  </a:cubicBezTo>
                  <a:lnTo>
                    <a:pt x="91250" y="174784"/>
                  </a:lnTo>
                  <a:cubicBezTo>
                    <a:pt x="91250" y="174784"/>
                    <a:pt x="90964" y="174784"/>
                    <a:pt x="90488" y="174784"/>
                  </a:cubicBezTo>
                  <a:cubicBezTo>
                    <a:pt x="90011" y="174784"/>
                    <a:pt x="89725" y="174784"/>
                    <a:pt x="89725" y="174784"/>
                  </a:cubicBezTo>
                  <a:lnTo>
                    <a:pt x="89725" y="174689"/>
                  </a:lnTo>
                  <a:cubicBezTo>
                    <a:pt x="80963" y="174117"/>
                    <a:pt x="36195" y="168402"/>
                    <a:pt x="36195" y="109728"/>
                  </a:cubicBezTo>
                  <a:cubicBezTo>
                    <a:pt x="36100" y="79343"/>
                    <a:pt x="53721" y="51054"/>
                    <a:pt x="68390" y="32861"/>
                  </a:cubicBezTo>
                  <a:close/>
                  <a:moveTo>
                    <a:pt x="91059" y="225743"/>
                  </a:moveTo>
                  <a:lnTo>
                    <a:pt x="90392" y="225743"/>
                  </a:lnTo>
                  <a:lnTo>
                    <a:pt x="90392" y="225743"/>
                  </a:lnTo>
                  <a:lnTo>
                    <a:pt x="90392" y="225743"/>
                  </a:lnTo>
                  <a:lnTo>
                    <a:pt x="89725" y="225743"/>
                  </a:lnTo>
                  <a:cubicBezTo>
                    <a:pt x="83820" y="225457"/>
                    <a:pt x="63246" y="223552"/>
                    <a:pt x="44672" y="212217"/>
                  </a:cubicBezTo>
                  <a:cubicBezTo>
                    <a:pt x="22098" y="198501"/>
                    <a:pt x="10668" y="175927"/>
                    <a:pt x="10668" y="144971"/>
                  </a:cubicBezTo>
                  <a:cubicBezTo>
                    <a:pt x="10668" y="125349"/>
                    <a:pt x="17621" y="106108"/>
                    <a:pt x="27527" y="88868"/>
                  </a:cubicBezTo>
                  <a:cubicBezTo>
                    <a:pt x="26003" y="95631"/>
                    <a:pt x="25146" y="102680"/>
                    <a:pt x="25146" y="109823"/>
                  </a:cubicBezTo>
                  <a:cubicBezTo>
                    <a:pt x="25146" y="157163"/>
                    <a:pt x="52578" y="178975"/>
                    <a:pt x="79438" y="184309"/>
                  </a:cubicBezTo>
                  <a:lnTo>
                    <a:pt x="89535" y="185642"/>
                  </a:lnTo>
                  <a:cubicBezTo>
                    <a:pt x="89535" y="185642"/>
                    <a:pt x="89535" y="185642"/>
                    <a:pt x="89535" y="185642"/>
                  </a:cubicBezTo>
                  <a:cubicBezTo>
                    <a:pt x="89535" y="185642"/>
                    <a:pt x="89821" y="185642"/>
                    <a:pt x="90202" y="185642"/>
                  </a:cubicBezTo>
                  <a:cubicBezTo>
                    <a:pt x="90583" y="185642"/>
                    <a:pt x="90869" y="185642"/>
                    <a:pt x="90869" y="185642"/>
                  </a:cubicBezTo>
                  <a:lnTo>
                    <a:pt x="90869" y="185642"/>
                  </a:lnTo>
                  <a:lnTo>
                    <a:pt x="101060" y="184309"/>
                  </a:lnTo>
                  <a:cubicBezTo>
                    <a:pt x="127825" y="178880"/>
                    <a:pt x="155258" y="157067"/>
                    <a:pt x="155258" y="109823"/>
                  </a:cubicBezTo>
                  <a:cubicBezTo>
                    <a:pt x="155258" y="102680"/>
                    <a:pt x="154400" y="95631"/>
                    <a:pt x="152876" y="88868"/>
                  </a:cubicBezTo>
                  <a:cubicBezTo>
                    <a:pt x="162687" y="106204"/>
                    <a:pt x="169736" y="125349"/>
                    <a:pt x="169736" y="144971"/>
                  </a:cubicBezTo>
                  <a:cubicBezTo>
                    <a:pt x="169736" y="175927"/>
                    <a:pt x="158306" y="198501"/>
                    <a:pt x="135731" y="212217"/>
                  </a:cubicBezTo>
                  <a:cubicBezTo>
                    <a:pt x="117443" y="223457"/>
                    <a:pt x="96869" y="225362"/>
                    <a:pt x="91059" y="225743"/>
                  </a:cubicBezTo>
                  <a:close/>
                </a:path>
              </a:pathLst>
            </a:custGeom>
            <a:solidFill>
              <a:srgbClr val="FFC43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07" name="Freeform: Shape 1306">
              <a:extLst>
                <a:ext uri="{FF2B5EF4-FFF2-40B4-BE49-F238E27FC236}">
                  <a16:creationId xmlns:a16="http://schemas.microsoft.com/office/drawing/2014/main" id="{4FF5704B-3694-458A-8753-423BAC78404E}"/>
                </a:ext>
              </a:extLst>
            </p:cNvPr>
            <p:cNvSpPr/>
            <p:nvPr/>
          </p:nvSpPr>
          <p:spPr>
            <a:xfrm>
              <a:off x="5804247" y="2729769"/>
              <a:ext cx="32957" cy="32956"/>
            </a:xfrm>
            <a:custGeom>
              <a:avLst/>
              <a:gdLst>
                <a:gd name="connsiteX0" fmla="*/ 16479 w 32957"/>
                <a:gd name="connsiteY0" fmla="*/ 32956 h 32956"/>
                <a:gd name="connsiteX1" fmla="*/ 32957 w 32957"/>
                <a:gd name="connsiteY1" fmla="*/ 16478 h 32956"/>
                <a:gd name="connsiteX2" fmla="*/ 16479 w 32957"/>
                <a:gd name="connsiteY2" fmla="*/ 0 h 32956"/>
                <a:gd name="connsiteX3" fmla="*/ 1 w 32957"/>
                <a:gd name="connsiteY3" fmla="*/ 16478 h 32956"/>
                <a:gd name="connsiteX4" fmla="*/ 16479 w 32957"/>
                <a:gd name="connsiteY4" fmla="*/ 32956 h 32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957" h="32956">
                  <a:moveTo>
                    <a:pt x="16479" y="32956"/>
                  </a:moveTo>
                  <a:cubicBezTo>
                    <a:pt x="25623" y="32956"/>
                    <a:pt x="32957" y="25527"/>
                    <a:pt x="32957" y="16478"/>
                  </a:cubicBezTo>
                  <a:cubicBezTo>
                    <a:pt x="32957" y="7334"/>
                    <a:pt x="25528" y="0"/>
                    <a:pt x="16479" y="0"/>
                  </a:cubicBezTo>
                  <a:cubicBezTo>
                    <a:pt x="7335" y="0"/>
                    <a:pt x="1" y="7429"/>
                    <a:pt x="1" y="16478"/>
                  </a:cubicBezTo>
                  <a:cubicBezTo>
                    <a:pt x="-94" y="25527"/>
                    <a:pt x="7335" y="32956"/>
                    <a:pt x="16479" y="32956"/>
                  </a:cubicBezTo>
                  <a:close/>
                </a:path>
              </a:pathLst>
            </a:custGeom>
            <a:solidFill>
              <a:srgbClr val="E2981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08" name="Freeform: Shape 1307">
              <a:extLst>
                <a:ext uri="{FF2B5EF4-FFF2-40B4-BE49-F238E27FC236}">
                  <a16:creationId xmlns:a16="http://schemas.microsoft.com/office/drawing/2014/main" id="{E3724E45-5616-4B40-A46E-2E68BE510AF1}"/>
                </a:ext>
              </a:extLst>
            </p:cNvPr>
            <p:cNvSpPr/>
            <p:nvPr/>
          </p:nvSpPr>
          <p:spPr>
            <a:xfrm>
              <a:off x="6684073" y="4149851"/>
              <a:ext cx="2285" cy="857"/>
            </a:xfrm>
            <a:custGeom>
              <a:avLst/>
              <a:gdLst>
                <a:gd name="connsiteX0" fmla="*/ 1810 w 2285"/>
                <a:gd name="connsiteY0" fmla="*/ 572 h 857"/>
                <a:gd name="connsiteX1" fmla="*/ 1524 w 2285"/>
                <a:gd name="connsiteY1" fmla="*/ 476 h 857"/>
                <a:gd name="connsiteX2" fmla="*/ 1429 w 2285"/>
                <a:gd name="connsiteY2" fmla="*/ 476 h 857"/>
                <a:gd name="connsiteX3" fmla="*/ 952 w 2285"/>
                <a:gd name="connsiteY3" fmla="*/ 286 h 857"/>
                <a:gd name="connsiteX4" fmla="*/ 952 w 2285"/>
                <a:gd name="connsiteY4" fmla="*/ 286 h 857"/>
                <a:gd name="connsiteX5" fmla="*/ 381 w 2285"/>
                <a:gd name="connsiteY5" fmla="*/ 0 h 857"/>
                <a:gd name="connsiteX6" fmla="*/ 0 w 2285"/>
                <a:gd name="connsiteY6" fmla="*/ 857 h 857"/>
                <a:gd name="connsiteX7" fmla="*/ 2286 w 2285"/>
                <a:gd name="connsiteY7" fmla="*/ 857 h 857"/>
                <a:gd name="connsiteX8" fmla="*/ 2000 w 2285"/>
                <a:gd name="connsiteY8" fmla="*/ 762 h 857"/>
                <a:gd name="connsiteX9" fmla="*/ 1810 w 2285"/>
                <a:gd name="connsiteY9" fmla="*/ 572 h 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85" h="857">
                  <a:moveTo>
                    <a:pt x="1810" y="572"/>
                  </a:moveTo>
                  <a:cubicBezTo>
                    <a:pt x="1714" y="572"/>
                    <a:pt x="1619" y="476"/>
                    <a:pt x="1524" y="476"/>
                  </a:cubicBezTo>
                  <a:cubicBezTo>
                    <a:pt x="1524" y="476"/>
                    <a:pt x="1429" y="476"/>
                    <a:pt x="1429" y="476"/>
                  </a:cubicBezTo>
                  <a:cubicBezTo>
                    <a:pt x="1333" y="381"/>
                    <a:pt x="1143" y="381"/>
                    <a:pt x="952" y="286"/>
                  </a:cubicBezTo>
                  <a:cubicBezTo>
                    <a:pt x="952" y="286"/>
                    <a:pt x="952" y="286"/>
                    <a:pt x="952" y="286"/>
                  </a:cubicBezTo>
                  <a:cubicBezTo>
                    <a:pt x="762" y="191"/>
                    <a:pt x="571" y="95"/>
                    <a:pt x="381" y="0"/>
                  </a:cubicBezTo>
                  <a:lnTo>
                    <a:pt x="0" y="857"/>
                  </a:lnTo>
                  <a:cubicBezTo>
                    <a:pt x="762" y="857"/>
                    <a:pt x="1524" y="857"/>
                    <a:pt x="2286" y="857"/>
                  </a:cubicBezTo>
                  <a:cubicBezTo>
                    <a:pt x="2191" y="857"/>
                    <a:pt x="2096" y="762"/>
                    <a:pt x="2000" y="762"/>
                  </a:cubicBezTo>
                  <a:cubicBezTo>
                    <a:pt x="1905" y="572"/>
                    <a:pt x="1810" y="572"/>
                    <a:pt x="1810" y="572"/>
                  </a:cubicBezTo>
                  <a:close/>
                </a:path>
              </a:pathLst>
            </a:custGeom>
            <a:solidFill>
              <a:srgbClr val="E584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09" name="Freeform: Shape 1308">
              <a:extLst>
                <a:ext uri="{FF2B5EF4-FFF2-40B4-BE49-F238E27FC236}">
                  <a16:creationId xmlns:a16="http://schemas.microsoft.com/office/drawing/2014/main" id="{8ECAE8D6-6BC2-45DF-A88C-9DC2D3A6DF79}"/>
                </a:ext>
              </a:extLst>
            </p:cNvPr>
            <p:cNvSpPr/>
            <p:nvPr/>
          </p:nvSpPr>
          <p:spPr>
            <a:xfrm>
              <a:off x="6548722" y="3996809"/>
              <a:ext cx="187452" cy="153232"/>
            </a:xfrm>
            <a:custGeom>
              <a:avLst/>
              <a:gdLst>
                <a:gd name="connsiteX0" fmla="*/ 133255 w 187452"/>
                <a:gd name="connsiteY0" fmla="*/ 15882 h 153232"/>
                <a:gd name="connsiteX1" fmla="*/ 132874 w 187452"/>
                <a:gd name="connsiteY1" fmla="*/ 26169 h 153232"/>
                <a:gd name="connsiteX2" fmla="*/ 122396 w 187452"/>
                <a:gd name="connsiteY2" fmla="*/ 32169 h 153232"/>
                <a:gd name="connsiteX3" fmla="*/ 113729 w 187452"/>
                <a:gd name="connsiteY3" fmla="*/ 53791 h 153232"/>
                <a:gd name="connsiteX4" fmla="*/ 114491 w 187452"/>
                <a:gd name="connsiteY4" fmla="*/ 58554 h 153232"/>
                <a:gd name="connsiteX5" fmla="*/ 103061 w 187452"/>
                <a:gd name="connsiteY5" fmla="*/ 73698 h 153232"/>
                <a:gd name="connsiteX6" fmla="*/ 102489 w 187452"/>
                <a:gd name="connsiteY6" fmla="*/ 87891 h 153232"/>
                <a:gd name="connsiteX7" fmla="*/ 99727 w 187452"/>
                <a:gd name="connsiteY7" fmla="*/ 89224 h 153232"/>
                <a:gd name="connsiteX8" fmla="*/ 92488 w 187452"/>
                <a:gd name="connsiteY8" fmla="*/ 91320 h 153232"/>
                <a:gd name="connsiteX9" fmla="*/ 75629 w 187452"/>
                <a:gd name="connsiteY9" fmla="*/ 87129 h 153232"/>
                <a:gd name="connsiteX10" fmla="*/ 67437 w 187452"/>
                <a:gd name="connsiteY10" fmla="*/ 80747 h 153232"/>
                <a:gd name="connsiteX11" fmla="*/ 37243 w 187452"/>
                <a:gd name="connsiteY11" fmla="*/ 36360 h 153232"/>
                <a:gd name="connsiteX12" fmla="*/ 34290 w 187452"/>
                <a:gd name="connsiteY12" fmla="*/ 32836 h 153232"/>
                <a:gd name="connsiteX13" fmla="*/ 33242 w 187452"/>
                <a:gd name="connsiteY13" fmla="*/ 31693 h 153232"/>
                <a:gd name="connsiteX14" fmla="*/ 31147 w 187452"/>
                <a:gd name="connsiteY14" fmla="*/ 29407 h 153232"/>
                <a:gd name="connsiteX15" fmla="*/ 29908 w 187452"/>
                <a:gd name="connsiteY15" fmla="*/ 28169 h 153232"/>
                <a:gd name="connsiteX16" fmla="*/ 27908 w 187452"/>
                <a:gd name="connsiteY16" fmla="*/ 26169 h 153232"/>
                <a:gd name="connsiteX17" fmla="*/ 26575 w 187452"/>
                <a:gd name="connsiteY17" fmla="*/ 24930 h 153232"/>
                <a:gd name="connsiteX18" fmla="*/ 24575 w 187452"/>
                <a:gd name="connsiteY18" fmla="*/ 23121 h 153232"/>
                <a:gd name="connsiteX19" fmla="*/ 23146 w 187452"/>
                <a:gd name="connsiteY19" fmla="*/ 21882 h 153232"/>
                <a:gd name="connsiteX20" fmla="*/ 21050 w 187452"/>
                <a:gd name="connsiteY20" fmla="*/ 20168 h 153232"/>
                <a:gd name="connsiteX21" fmla="*/ 19717 w 187452"/>
                <a:gd name="connsiteY21" fmla="*/ 19025 h 153232"/>
                <a:gd name="connsiteX22" fmla="*/ 17336 w 187452"/>
                <a:gd name="connsiteY22" fmla="*/ 17215 h 153232"/>
                <a:gd name="connsiteX23" fmla="*/ 16192 w 187452"/>
                <a:gd name="connsiteY23" fmla="*/ 16358 h 153232"/>
                <a:gd name="connsiteX24" fmla="*/ 12573 w 187452"/>
                <a:gd name="connsiteY24" fmla="*/ 13786 h 153232"/>
                <a:gd name="connsiteX25" fmla="*/ 11716 w 187452"/>
                <a:gd name="connsiteY25" fmla="*/ 13215 h 153232"/>
                <a:gd name="connsiteX26" fmla="*/ 8763 w 187452"/>
                <a:gd name="connsiteY26" fmla="*/ 11310 h 153232"/>
                <a:gd name="connsiteX27" fmla="*/ 8001 w 187452"/>
                <a:gd name="connsiteY27" fmla="*/ 10833 h 153232"/>
                <a:gd name="connsiteX28" fmla="*/ 4286 w 187452"/>
                <a:gd name="connsiteY28" fmla="*/ 21501 h 153232"/>
                <a:gd name="connsiteX29" fmla="*/ 0 w 187452"/>
                <a:gd name="connsiteY29" fmla="*/ 50743 h 153232"/>
                <a:gd name="connsiteX30" fmla="*/ 62675 w 187452"/>
                <a:gd name="connsiteY30" fmla="*/ 116847 h 153232"/>
                <a:gd name="connsiteX31" fmla="*/ 70390 w 187452"/>
                <a:gd name="connsiteY31" fmla="*/ 124086 h 153232"/>
                <a:gd name="connsiteX32" fmla="*/ 70390 w 187452"/>
                <a:gd name="connsiteY32" fmla="*/ 124086 h 153232"/>
                <a:gd name="connsiteX33" fmla="*/ 74009 w 187452"/>
                <a:gd name="connsiteY33" fmla="*/ 127610 h 153232"/>
                <a:gd name="connsiteX34" fmla="*/ 80963 w 187452"/>
                <a:gd name="connsiteY34" fmla="*/ 134944 h 153232"/>
                <a:gd name="connsiteX35" fmla="*/ 84296 w 187452"/>
                <a:gd name="connsiteY35" fmla="*/ 138754 h 153232"/>
                <a:gd name="connsiteX36" fmla="*/ 87440 w 187452"/>
                <a:gd name="connsiteY36" fmla="*/ 141135 h 153232"/>
                <a:gd name="connsiteX37" fmla="*/ 89249 w 187452"/>
                <a:gd name="connsiteY37" fmla="*/ 142469 h 153232"/>
                <a:gd name="connsiteX38" fmla="*/ 92964 w 187452"/>
                <a:gd name="connsiteY38" fmla="*/ 144850 h 153232"/>
                <a:gd name="connsiteX39" fmla="*/ 96774 w 187452"/>
                <a:gd name="connsiteY39" fmla="*/ 146850 h 153232"/>
                <a:gd name="connsiteX40" fmla="*/ 100679 w 187452"/>
                <a:gd name="connsiteY40" fmla="*/ 148565 h 153232"/>
                <a:gd name="connsiteX41" fmla="*/ 110776 w 187452"/>
                <a:gd name="connsiteY41" fmla="*/ 151708 h 153232"/>
                <a:gd name="connsiteX42" fmla="*/ 114871 w 187452"/>
                <a:gd name="connsiteY42" fmla="*/ 152565 h 153232"/>
                <a:gd name="connsiteX43" fmla="*/ 119063 w 187452"/>
                <a:gd name="connsiteY43" fmla="*/ 153232 h 153232"/>
                <a:gd name="connsiteX44" fmla="*/ 119348 w 187452"/>
                <a:gd name="connsiteY44" fmla="*/ 153232 h 153232"/>
                <a:gd name="connsiteX45" fmla="*/ 122587 w 187452"/>
                <a:gd name="connsiteY45" fmla="*/ 146660 h 153232"/>
                <a:gd name="connsiteX46" fmla="*/ 122587 w 187452"/>
                <a:gd name="connsiteY46" fmla="*/ 146660 h 153232"/>
                <a:gd name="connsiteX47" fmla="*/ 119729 w 187452"/>
                <a:gd name="connsiteY47" fmla="*/ 144945 h 153232"/>
                <a:gd name="connsiteX48" fmla="*/ 119634 w 187452"/>
                <a:gd name="connsiteY48" fmla="*/ 144850 h 153232"/>
                <a:gd name="connsiteX49" fmla="*/ 118967 w 187452"/>
                <a:gd name="connsiteY49" fmla="*/ 144374 h 153232"/>
                <a:gd name="connsiteX50" fmla="*/ 118872 w 187452"/>
                <a:gd name="connsiteY50" fmla="*/ 144279 h 153232"/>
                <a:gd name="connsiteX51" fmla="*/ 118110 w 187452"/>
                <a:gd name="connsiteY51" fmla="*/ 143802 h 153232"/>
                <a:gd name="connsiteX52" fmla="*/ 118015 w 187452"/>
                <a:gd name="connsiteY52" fmla="*/ 143802 h 153232"/>
                <a:gd name="connsiteX53" fmla="*/ 117443 w 187452"/>
                <a:gd name="connsiteY53" fmla="*/ 143326 h 153232"/>
                <a:gd name="connsiteX54" fmla="*/ 117253 w 187452"/>
                <a:gd name="connsiteY54" fmla="*/ 143231 h 153232"/>
                <a:gd name="connsiteX55" fmla="*/ 116872 w 187452"/>
                <a:gd name="connsiteY55" fmla="*/ 142850 h 153232"/>
                <a:gd name="connsiteX56" fmla="*/ 116681 w 187452"/>
                <a:gd name="connsiteY56" fmla="*/ 142755 h 153232"/>
                <a:gd name="connsiteX57" fmla="*/ 116205 w 187452"/>
                <a:gd name="connsiteY57" fmla="*/ 142278 h 153232"/>
                <a:gd name="connsiteX58" fmla="*/ 102870 w 187452"/>
                <a:gd name="connsiteY58" fmla="*/ 115132 h 153232"/>
                <a:gd name="connsiteX59" fmla="*/ 114586 w 187452"/>
                <a:gd name="connsiteY59" fmla="*/ 102750 h 153232"/>
                <a:gd name="connsiteX60" fmla="*/ 112204 w 187452"/>
                <a:gd name="connsiteY60" fmla="*/ 97606 h 153232"/>
                <a:gd name="connsiteX61" fmla="*/ 117443 w 187452"/>
                <a:gd name="connsiteY61" fmla="*/ 77794 h 153232"/>
                <a:gd name="connsiteX62" fmla="*/ 124492 w 187452"/>
                <a:gd name="connsiteY62" fmla="*/ 73698 h 153232"/>
                <a:gd name="connsiteX63" fmla="*/ 127445 w 187452"/>
                <a:gd name="connsiteY63" fmla="*/ 73317 h 153232"/>
                <a:gd name="connsiteX64" fmla="*/ 124492 w 187452"/>
                <a:gd name="connsiteY64" fmla="*/ 65697 h 153232"/>
                <a:gd name="connsiteX65" fmla="*/ 125540 w 187452"/>
                <a:gd name="connsiteY65" fmla="*/ 52267 h 153232"/>
                <a:gd name="connsiteX66" fmla="*/ 127540 w 187452"/>
                <a:gd name="connsiteY66" fmla="*/ 48362 h 153232"/>
                <a:gd name="connsiteX67" fmla="*/ 131636 w 187452"/>
                <a:gd name="connsiteY67" fmla="*/ 43885 h 153232"/>
                <a:gd name="connsiteX68" fmla="*/ 131636 w 187452"/>
                <a:gd name="connsiteY68" fmla="*/ 43885 h 153232"/>
                <a:gd name="connsiteX69" fmla="*/ 131826 w 187452"/>
                <a:gd name="connsiteY69" fmla="*/ 43695 h 153232"/>
                <a:gd name="connsiteX70" fmla="*/ 132112 w 187452"/>
                <a:gd name="connsiteY70" fmla="*/ 43409 h 153232"/>
                <a:gd name="connsiteX71" fmla="*/ 136398 w 187452"/>
                <a:gd name="connsiteY71" fmla="*/ 40742 h 153232"/>
                <a:gd name="connsiteX72" fmla="*/ 137350 w 187452"/>
                <a:gd name="connsiteY72" fmla="*/ 40361 h 153232"/>
                <a:gd name="connsiteX73" fmla="*/ 136970 w 187452"/>
                <a:gd name="connsiteY73" fmla="*/ 40456 h 153232"/>
                <a:gd name="connsiteX74" fmla="*/ 146209 w 187452"/>
                <a:gd name="connsiteY74" fmla="*/ 38361 h 153232"/>
                <a:gd name="connsiteX75" fmla="*/ 150019 w 187452"/>
                <a:gd name="connsiteY75" fmla="*/ 39027 h 153232"/>
                <a:gd name="connsiteX76" fmla="*/ 148495 w 187452"/>
                <a:gd name="connsiteY76" fmla="*/ 36075 h 153232"/>
                <a:gd name="connsiteX77" fmla="*/ 155067 w 187452"/>
                <a:gd name="connsiteY77" fmla="*/ 11119 h 153232"/>
                <a:gd name="connsiteX78" fmla="*/ 180308 w 187452"/>
                <a:gd name="connsiteY78" fmla="*/ 10929 h 153232"/>
                <a:gd name="connsiteX79" fmla="*/ 185261 w 187452"/>
                <a:gd name="connsiteY79" fmla="*/ 13596 h 153232"/>
                <a:gd name="connsiteX80" fmla="*/ 186976 w 187452"/>
                <a:gd name="connsiteY80" fmla="*/ 14072 h 153232"/>
                <a:gd name="connsiteX81" fmla="*/ 186880 w 187452"/>
                <a:gd name="connsiteY81" fmla="*/ 14072 h 153232"/>
                <a:gd name="connsiteX82" fmla="*/ 187452 w 187452"/>
                <a:gd name="connsiteY82" fmla="*/ 12929 h 153232"/>
                <a:gd name="connsiteX83" fmla="*/ 165449 w 187452"/>
                <a:gd name="connsiteY83" fmla="*/ 1023 h 153232"/>
                <a:gd name="connsiteX84" fmla="*/ 133255 w 187452"/>
                <a:gd name="connsiteY84" fmla="*/ 15882 h 153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</a:cxnLst>
              <a:rect l="l" t="t" r="r" b="b"/>
              <a:pathLst>
                <a:path w="187452" h="153232">
                  <a:moveTo>
                    <a:pt x="133255" y="15882"/>
                  </a:moveTo>
                  <a:cubicBezTo>
                    <a:pt x="132302" y="19501"/>
                    <a:pt x="132207" y="22930"/>
                    <a:pt x="132874" y="26169"/>
                  </a:cubicBezTo>
                  <a:cubicBezTo>
                    <a:pt x="129064" y="27312"/>
                    <a:pt x="125444" y="29407"/>
                    <a:pt x="122396" y="32169"/>
                  </a:cubicBezTo>
                  <a:cubicBezTo>
                    <a:pt x="116300" y="37599"/>
                    <a:pt x="113157" y="45600"/>
                    <a:pt x="113729" y="53791"/>
                  </a:cubicBezTo>
                  <a:cubicBezTo>
                    <a:pt x="113824" y="55410"/>
                    <a:pt x="114109" y="57030"/>
                    <a:pt x="114491" y="58554"/>
                  </a:cubicBezTo>
                  <a:cubicBezTo>
                    <a:pt x="109252" y="62364"/>
                    <a:pt x="105251" y="67793"/>
                    <a:pt x="103061" y="73698"/>
                  </a:cubicBezTo>
                  <a:cubicBezTo>
                    <a:pt x="101251" y="78556"/>
                    <a:pt x="101251" y="83414"/>
                    <a:pt x="102489" y="87891"/>
                  </a:cubicBezTo>
                  <a:cubicBezTo>
                    <a:pt x="101537" y="88272"/>
                    <a:pt x="100679" y="88748"/>
                    <a:pt x="99727" y="89224"/>
                  </a:cubicBezTo>
                  <a:cubicBezTo>
                    <a:pt x="96965" y="90367"/>
                    <a:pt x="94107" y="91129"/>
                    <a:pt x="92488" y="91320"/>
                  </a:cubicBezTo>
                  <a:cubicBezTo>
                    <a:pt x="86296" y="91986"/>
                    <a:pt x="80677" y="90748"/>
                    <a:pt x="75629" y="87129"/>
                  </a:cubicBezTo>
                  <a:cubicBezTo>
                    <a:pt x="72866" y="85128"/>
                    <a:pt x="70104" y="82938"/>
                    <a:pt x="67437" y="80747"/>
                  </a:cubicBezTo>
                  <a:cubicBezTo>
                    <a:pt x="56864" y="66364"/>
                    <a:pt x="48387" y="50267"/>
                    <a:pt x="37243" y="36360"/>
                  </a:cubicBezTo>
                  <a:cubicBezTo>
                    <a:pt x="36290" y="35122"/>
                    <a:pt x="35242" y="33979"/>
                    <a:pt x="34290" y="32836"/>
                  </a:cubicBezTo>
                  <a:cubicBezTo>
                    <a:pt x="34004" y="32455"/>
                    <a:pt x="33623" y="32074"/>
                    <a:pt x="33242" y="31693"/>
                  </a:cubicBezTo>
                  <a:cubicBezTo>
                    <a:pt x="32575" y="30931"/>
                    <a:pt x="31813" y="30169"/>
                    <a:pt x="31147" y="29407"/>
                  </a:cubicBezTo>
                  <a:cubicBezTo>
                    <a:pt x="30766" y="29026"/>
                    <a:pt x="30290" y="28550"/>
                    <a:pt x="29908" y="28169"/>
                  </a:cubicBezTo>
                  <a:cubicBezTo>
                    <a:pt x="29242" y="27502"/>
                    <a:pt x="28575" y="26835"/>
                    <a:pt x="27908" y="26169"/>
                  </a:cubicBezTo>
                  <a:cubicBezTo>
                    <a:pt x="27432" y="25788"/>
                    <a:pt x="27051" y="25311"/>
                    <a:pt x="26575" y="24930"/>
                  </a:cubicBezTo>
                  <a:cubicBezTo>
                    <a:pt x="25908" y="24359"/>
                    <a:pt x="25241" y="23692"/>
                    <a:pt x="24575" y="23121"/>
                  </a:cubicBezTo>
                  <a:cubicBezTo>
                    <a:pt x="24098" y="22740"/>
                    <a:pt x="23622" y="22263"/>
                    <a:pt x="23146" y="21882"/>
                  </a:cubicBezTo>
                  <a:cubicBezTo>
                    <a:pt x="22479" y="21311"/>
                    <a:pt x="21717" y="20739"/>
                    <a:pt x="21050" y="20168"/>
                  </a:cubicBezTo>
                  <a:cubicBezTo>
                    <a:pt x="20574" y="19787"/>
                    <a:pt x="20098" y="19406"/>
                    <a:pt x="19717" y="19025"/>
                  </a:cubicBezTo>
                  <a:cubicBezTo>
                    <a:pt x="18955" y="18358"/>
                    <a:pt x="18097" y="17787"/>
                    <a:pt x="17336" y="17215"/>
                  </a:cubicBezTo>
                  <a:cubicBezTo>
                    <a:pt x="16954" y="16929"/>
                    <a:pt x="16574" y="16644"/>
                    <a:pt x="16192" y="16358"/>
                  </a:cubicBezTo>
                  <a:cubicBezTo>
                    <a:pt x="15050" y="15501"/>
                    <a:pt x="13811" y="14643"/>
                    <a:pt x="12573" y="13786"/>
                  </a:cubicBezTo>
                  <a:cubicBezTo>
                    <a:pt x="12287" y="13596"/>
                    <a:pt x="12001" y="13405"/>
                    <a:pt x="11716" y="13215"/>
                  </a:cubicBezTo>
                  <a:cubicBezTo>
                    <a:pt x="10763" y="12548"/>
                    <a:pt x="9811" y="11881"/>
                    <a:pt x="8763" y="11310"/>
                  </a:cubicBezTo>
                  <a:cubicBezTo>
                    <a:pt x="8477" y="11119"/>
                    <a:pt x="8287" y="11024"/>
                    <a:pt x="8001" y="10833"/>
                  </a:cubicBezTo>
                  <a:cubicBezTo>
                    <a:pt x="6572" y="14358"/>
                    <a:pt x="5334" y="17882"/>
                    <a:pt x="4286" y="21501"/>
                  </a:cubicBezTo>
                  <a:cubicBezTo>
                    <a:pt x="1524" y="31026"/>
                    <a:pt x="191" y="40837"/>
                    <a:pt x="0" y="50743"/>
                  </a:cubicBezTo>
                  <a:cubicBezTo>
                    <a:pt x="28575" y="68079"/>
                    <a:pt x="58960" y="113608"/>
                    <a:pt x="62675" y="116847"/>
                  </a:cubicBezTo>
                  <a:cubicBezTo>
                    <a:pt x="65342" y="119133"/>
                    <a:pt x="67913" y="121609"/>
                    <a:pt x="70390" y="124086"/>
                  </a:cubicBezTo>
                  <a:lnTo>
                    <a:pt x="70390" y="124086"/>
                  </a:lnTo>
                  <a:cubicBezTo>
                    <a:pt x="71628" y="125229"/>
                    <a:pt x="72771" y="126467"/>
                    <a:pt x="74009" y="127610"/>
                  </a:cubicBezTo>
                  <a:cubicBezTo>
                    <a:pt x="76391" y="129991"/>
                    <a:pt x="78676" y="132468"/>
                    <a:pt x="80963" y="134944"/>
                  </a:cubicBezTo>
                  <a:cubicBezTo>
                    <a:pt x="82105" y="136182"/>
                    <a:pt x="83153" y="137421"/>
                    <a:pt x="84296" y="138754"/>
                  </a:cubicBezTo>
                  <a:cubicBezTo>
                    <a:pt x="85344" y="139611"/>
                    <a:pt x="86392" y="140373"/>
                    <a:pt x="87440" y="141135"/>
                  </a:cubicBezTo>
                  <a:cubicBezTo>
                    <a:pt x="88011" y="141612"/>
                    <a:pt x="88678" y="141993"/>
                    <a:pt x="89249" y="142469"/>
                  </a:cubicBezTo>
                  <a:cubicBezTo>
                    <a:pt x="90488" y="143326"/>
                    <a:pt x="91726" y="144088"/>
                    <a:pt x="92964" y="144850"/>
                  </a:cubicBezTo>
                  <a:cubicBezTo>
                    <a:pt x="94202" y="145612"/>
                    <a:pt x="95536" y="146279"/>
                    <a:pt x="96774" y="146850"/>
                  </a:cubicBezTo>
                  <a:cubicBezTo>
                    <a:pt x="98108" y="147517"/>
                    <a:pt x="99346" y="148089"/>
                    <a:pt x="100679" y="148565"/>
                  </a:cubicBezTo>
                  <a:cubicBezTo>
                    <a:pt x="104013" y="149898"/>
                    <a:pt x="107347" y="150946"/>
                    <a:pt x="110776" y="151708"/>
                  </a:cubicBezTo>
                  <a:cubicBezTo>
                    <a:pt x="112109" y="151994"/>
                    <a:pt x="113538" y="152280"/>
                    <a:pt x="114871" y="152565"/>
                  </a:cubicBezTo>
                  <a:cubicBezTo>
                    <a:pt x="116300" y="152851"/>
                    <a:pt x="117634" y="153042"/>
                    <a:pt x="119063" y="153232"/>
                  </a:cubicBezTo>
                  <a:cubicBezTo>
                    <a:pt x="119158" y="153232"/>
                    <a:pt x="119253" y="153232"/>
                    <a:pt x="119348" y="153232"/>
                  </a:cubicBezTo>
                  <a:lnTo>
                    <a:pt x="122587" y="146660"/>
                  </a:lnTo>
                  <a:lnTo>
                    <a:pt x="122587" y="146660"/>
                  </a:lnTo>
                  <a:cubicBezTo>
                    <a:pt x="121539" y="146088"/>
                    <a:pt x="120587" y="145517"/>
                    <a:pt x="119729" y="144945"/>
                  </a:cubicBezTo>
                  <a:cubicBezTo>
                    <a:pt x="119634" y="144945"/>
                    <a:pt x="119634" y="144850"/>
                    <a:pt x="119634" y="144850"/>
                  </a:cubicBezTo>
                  <a:cubicBezTo>
                    <a:pt x="119348" y="144660"/>
                    <a:pt x="119158" y="144564"/>
                    <a:pt x="118967" y="144374"/>
                  </a:cubicBezTo>
                  <a:cubicBezTo>
                    <a:pt x="118967" y="144374"/>
                    <a:pt x="118872" y="144279"/>
                    <a:pt x="118872" y="144279"/>
                  </a:cubicBezTo>
                  <a:cubicBezTo>
                    <a:pt x="118586" y="144088"/>
                    <a:pt x="118396" y="143898"/>
                    <a:pt x="118110" y="143802"/>
                  </a:cubicBezTo>
                  <a:cubicBezTo>
                    <a:pt x="118110" y="143802"/>
                    <a:pt x="118110" y="143802"/>
                    <a:pt x="118015" y="143802"/>
                  </a:cubicBezTo>
                  <a:cubicBezTo>
                    <a:pt x="117824" y="143612"/>
                    <a:pt x="117634" y="143517"/>
                    <a:pt x="117443" y="143326"/>
                  </a:cubicBezTo>
                  <a:cubicBezTo>
                    <a:pt x="117348" y="143326"/>
                    <a:pt x="117348" y="143231"/>
                    <a:pt x="117253" y="143231"/>
                  </a:cubicBezTo>
                  <a:cubicBezTo>
                    <a:pt x="117158" y="143136"/>
                    <a:pt x="116967" y="143040"/>
                    <a:pt x="116872" y="142850"/>
                  </a:cubicBezTo>
                  <a:cubicBezTo>
                    <a:pt x="116776" y="142850"/>
                    <a:pt x="116776" y="142755"/>
                    <a:pt x="116681" y="142755"/>
                  </a:cubicBezTo>
                  <a:cubicBezTo>
                    <a:pt x="116491" y="142564"/>
                    <a:pt x="116396" y="142469"/>
                    <a:pt x="116205" y="142278"/>
                  </a:cubicBezTo>
                  <a:cubicBezTo>
                    <a:pt x="105823" y="137897"/>
                    <a:pt x="99536" y="126276"/>
                    <a:pt x="102870" y="115132"/>
                  </a:cubicBezTo>
                  <a:cubicBezTo>
                    <a:pt x="104584" y="109417"/>
                    <a:pt x="109061" y="104750"/>
                    <a:pt x="114586" y="102750"/>
                  </a:cubicBezTo>
                  <a:cubicBezTo>
                    <a:pt x="113538" y="101130"/>
                    <a:pt x="112776" y="99416"/>
                    <a:pt x="112204" y="97606"/>
                  </a:cubicBezTo>
                  <a:cubicBezTo>
                    <a:pt x="110395" y="91129"/>
                    <a:pt x="111919" y="82176"/>
                    <a:pt x="117443" y="77794"/>
                  </a:cubicBezTo>
                  <a:cubicBezTo>
                    <a:pt x="119444" y="75794"/>
                    <a:pt x="121825" y="74460"/>
                    <a:pt x="124492" y="73698"/>
                  </a:cubicBezTo>
                  <a:cubicBezTo>
                    <a:pt x="125444" y="73603"/>
                    <a:pt x="126397" y="73413"/>
                    <a:pt x="127445" y="73317"/>
                  </a:cubicBezTo>
                  <a:cubicBezTo>
                    <a:pt x="126111" y="70936"/>
                    <a:pt x="125063" y="68364"/>
                    <a:pt x="124492" y="65697"/>
                  </a:cubicBezTo>
                  <a:cubicBezTo>
                    <a:pt x="123444" y="61030"/>
                    <a:pt x="123634" y="56649"/>
                    <a:pt x="125540" y="52267"/>
                  </a:cubicBezTo>
                  <a:cubicBezTo>
                    <a:pt x="126111" y="50838"/>
                    <a:pt x="126683" y="49600"/>
                    <a:pt x="127540" y="48362"/>
                  </a:cubicBezTo>
                  <a:cubicBezTo>
                    <a:pt x="127730" y="48076"/>
                    <a:pt x="130016" y="45504"/>
                    <a:pt x="131636" y="43885"/>
                  </a:cubicBezTo>
                  <a:cubicBezTo>
                    <a:pt x="131636" y="43885"/>
                    <a:pt x="131636" y="43885"/>
                    <a:pt x="131636" y="43885"/>
                  </a:cubicBezTo>
                  <a:cubicBezTo>
                    <a:pt x="131731" y="43790"/>
                    <a:pt x="131731" y="43790"/>
                    <a:pt x="131826" y="43695"/>
                  </a:cubicBezTo>
                  <a:cubicBezTo>
                    <a:pt x="131921" y="43599"/>
                    <a:pt x="132017" y="43504"/>
                    <a:pt x="132112" y="43409"/>
                  </a:cubicBezTo>
                  <a:cubicBezTo>
                    <a:pt x="133350" y="42171"/>
                    <a:pt x="134779" y="41313"/>
                    <a:pt x="136398" y="40742"/>
                  </a:cubicBezTo>
                  <a:cubicBezTo>
                    <a:pt x="138494" y="39885"/>
                    <a:pt x="138779" y="39789"/>
                    <a:pt x="137350" y="40361"/>
                  </a:cubicBezTo>
                  <a:cubicBezTo>
                    <a:pt x="136398" y="40837"/>
                    <a:pt x="136208" y="40837"/>
                    <a:pt x="136970" y="40456"/>
                  </a:cubicBezTo>
                  <a:cubicBezTo>
                    <a:pt x="139922" y="38932"/>
                    <a:pt x="142970" y="38265"/>
                    <a:pt x="146209" y="38361"/>
                  </a:cubicBezTo>
                  <a:cubicBezTo>
                    <a:pt x="147447" y="38456"/>
                    <a:pt x="148780" y="38646"/>
                    <a:pt x="150019" y="39027"/>
                  </a:cubicBezTo>
                  <a:cubicBezTo>
                    <a:pt x="149447" y="38075"/>
                    <a:pt x="148971" y="37027"/>
                    <a:pt x="148495" y="36075"/>
                  </a:cubicBezTo>
                  <a:cubicBezTo>
                    <a:pt x="144590" y="27407"/>
                    <a:pt x="145637" y="15977"/>
                    <a:pt x="155067" y="11119"/>
                  </a:cubicBezTo>
                  <a:cubicBezTo>
                    <a:pt x="163544" y="6642"/>
                    <a:pt x="171736" y="7119"/>
                    <a:pt x="180308" y="10929"/>
                  </a:cubicBezTo>
                  <a:cubicBezTo>
                    <a:pt x="182023" y="11691"/>
                    <a:pt x="183642" y="12548"/>
                    <a:pt x="185261" y="13596"/>
                  </a:cubicBezTo>
                  <a:cubicBezTo>
                    <a:pt x="185833" y="13691"/>
                    <a:pt x="186404" y="13881"/>
                    <a:pt x="186976" y="14072"/>
                  </a:cubicBezTo>
                  <a:cubicBezTo>
                    <a:pt x="186976" y="14072"/>
                    <a:pt x="186976" y="14072"/>
                    <a:pt x="186880" y="14072"/>
                  </a:cubicBezTo>
                  <a:lnTo>
                    <a:pt x="187452" y="12929"/>
                  </a:lnTo>
                  <a:cubicBezTo>
                    <a:pt x="181166" y="7595"/>
                    <a:pt x="174308" y="3118"/>
                    <a:pt x="165449" y="1023"/>
                  </a:cubicBezTo>
                  <a:cubicBezTo>
                    <a:pt x="153257" y="-2025"/>
                    <a:pt x="137255" y="1404"/>
                    <a:pt x="133255" y="15882"/>
                  </a:cubicBezTo>
                  <a:close/>
                </a:path>
              </a:pathLst>
            </a:custGeom>
            <a:solidFill>
              <a:srgbClr val="E584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10" name="Freeform: Shape 1309">
              <a:extLst>
                <a:ext uri="{FF2B5EF4-FFF2-40B4-BE49-F238E27FC236}">
                  <a16:creationId xmlns:a16="http://schemas.microsoft.com/office/drawing/2014/main" id="{520CC4DC-7097-47A1-8AF1-97D09A8A6089}"/>
                </a:ext>
              </a:extLst>
            </p:cNvPr>
            <p:cNvSpPr/>
            <p:nvPr/>
          </p:nvSpPr>
          <p:spPr>
            <a:xfrm>
              <a:off x="6665118" y="4143374"/>
              <a:ext cx="19240" cy="19335"/>
            </a:xfrm>
            <a:custGeom>
              <a:avLst/>
              <a:gdLst>
                <a:gd name="connsiteX0" fmla="*/ 19241 w 19240"/>
                <a:gd name="connsiteY0" fmla="*/ 6382 h 19335"/>
                <a:gd name="connsiteX1" fmla="*/ 6477 w 19240"/>
                <a:gd name="connsiteY1" fmla="*/ 0 h 19335"/>
                <a:gd name="connsiteX2" fmla="*/ 6477 w 19240"/>
                <a:gd name="connsiteY2" fmla="*/ 0 h 19335"/>
                <a:gd name="connsiteX3" fmla="*/ 3238 w 19240"/>
                <a:gd name="connsiteY3" fmla="*/ 6572 h 19335"/>
                <a:gd name="connsiteX4" fmla="*/ 3143 w 19240"/>
                <a:gd name="connsiteY4" fmla="*/ 6667 h 19335"/>
                <a:gd name="connsiteX5" fmla="*/ 0 w 19240"/>
                <a:gd name="connsiteY5" fmla="*/ 13049 h 19335"/>
                <a:gd name="connsiteX6" fmla="*/ 12859 w 19240"/>
                <a:gd name="connsiteY6" fmla="*/ 19336 h 19335"/>
                <a:gd name="connsiteX7" fmla="*/ 15050 w 19240"/>
                <a:gd name="connsiteY7" fmla="*/ 14954 h 19335"/>
                <a:gd name="connsiteX8" fmla="*/ 18859 w 19240"/>
                <a:gd name="connsiteY8" fmla="*/ 7334 h 19335"/>
                <a:gd name="connsiteX9" fmla="*/ 19241 w 19240"/>
                <a:gd name="connsiteY9" fmla="*/ 6382 h 19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240" h="19335">
                  <a:moveTo>
                    <a:pt x="19241" y="6382"/>
                  </a:moveTo>
                  <a:cubicBezTo>
                    <a:pt x="16288" y="5048"/>
                    <a:pt x="10858" y="2476"/>
                    <a:pt x="6477" y="0"/>
                  </a:cubicBezTo>
                  <a:lnTo>
                    <a:pt x="6477" y="0"/>
                  </a:lnTo>
                  <a:lnTo>
                    <a:pt x="3238" y="6572"/>
                  </a:lnTo>
                  <a:lnTo>
                    <a:pt x="3143" y="6667"/>
                  </a:lnTo>
                  <a:lnTo>
                    <a:pt x="0" y="13049"/>
                  </a:lnTo>
                  <a:lnTo>
                    <a:pt x="12859" y="19336"/>
                  </a:lnTo>
                  <a:lnTo>
                    <a:pt x="15050" y="14954"/>
                  </a:lnTo>
                  <a:lnTo>
                    <a:pt x="18859" y="7334"/>
                  </a:lnTo>
                  <a:lnTo>
                    <a:pt x="19241" y="6382"/>
                  </a:lnTo>
                  <a:close/>
                </a:path>
              </a:pathLst>
            </a:custGeom>
            <a:solidFill>
              <a:srgbClr val="E2981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11" name="Freeform: Shape 1310">
              <a:extLst>
                <a:ext uri="{FF2B5EF4-FFF2-40B4-BE49-F238E27FC236}">
                  <a16:creationId xmlns:a16="http://schemas.microsoft.com/office/drawing/2014/main" id="{935FD2D9-8097-4D19-AF17-C6CAA5C4D7F8}"/>
                </a:ext>
              </a:extLst>
            </p:cNvPr>
            <p:cNvSpPr/>
            <p:nvPr/>
          </p:nvSpPr>
          <p:spPr>
            <a:xfrm>
              <a:off x="6899052" y="3643597"/>
              <a:ext cx="124206" cy="105346"/>
            </a:xfrm>
            <a:custGeom>
              <a:avLst/>
              <a:gdLst>
                <a:gd name="connsiteX0" fmla="*/ 0 w 124206"/>
                <a:gd name="connsiteY0" fmla="*/ 105346 h 105346"/>
                <a:gd name="connsiteX1" fmla="*/ 9239 w 124206"/>
                <a:gd name="connsiteY1" fmla="*/ 99632 h 105346"/>
                <a:gd name="connsiteX2" fmla="*/ 29718 w 124206"/>
                <a:gd name="connsiteY2" fmla="*/ 89916 h 105346"/>
                <a:gd name="connsiteX3" fmla="*/ 44196 w 124206"/>
                <a:gd name="connsiteY3" fmla="*/ 85439 h 105346"/>
                <a:gd name="connsiteX4" fmla="*/ 124206 w 124206"/>
                <a:gd name="connsiteY4" fmla="*/ 46196 h 105346"/>
                <a:gd name="connsiteX5" fmla="*/ 93440 w 124206"/>
                <a:gd name="connsiteY5" fmla="*/ 0 h 105346"/>
                <a:gd name="connsiteX6" fmla="*/ 0 w 124206"/>
                <a:gd name="connsiteY6" fmla="*/ 105346 h 105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4206" h="105346">
                  <a:moveTo>
                    <a:pt x="0" y="105346"/>
                  </a:moveTo>
                  <a:cubicBezTo>
                    <a:pt x="3048" y="103346"/>
                    <a:pt x="6096" y="101346"/>
                    <a:pt x="9239" y="99632"/>
                  </a:cubicBezTo>
                  <a:cubicBezTo>
                    <a:pt x="16288" y="95536"/>
                    <a:pt x="23336" y="92297"/>
                    <a:pt x="29718" y="89916"/>
                  </a:cubicBezTo>
                  <a:cubicBezTo>
                    <a:pt x="35242" y="87821"/>
                    <a:pt x="40196" y="86392"/>
                    <a:pt x="44196" y="85439"/>
                  </a:cubicBezTo>
                  <a:cubicBezTo>
                    <a:pt x="66104" y="70485"/>
                    <a:pt x="93440" y="55436"/>
                    <a:pt x="124206" y="46196"/>
                  </a:cubicBezTo>
                  <a:cubicBezTo>
                    <a:pt x="117158" y="29528"/>
                    <a:pt x="106680" y="13811"/>
                    <a:pt x="93440" y="0"/>
                  </a:cubicBezTo>
                  <a:cubicBezTo>
                    <a:pt x="57341" y="26099"/>
                    <a:pt x="23050" y="71152"/>
                    <a:pt x="0" y="105346"/>
                  </a:cubicBezTo>
                  <a:close/>
                </a:path>
              </a:pathLst>
            </a:custGeom>
            <a:solidFill>
              <a:srgbClr val="FFC43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12" name="Freeform: Shape 1311">
              <a:extLst>
                <a:ext uri="{FF2B5EF4-FFF2-40B4-BE49-F238E27FC236}">
                  <a16:creationId xmlns:a16="http://schemas.microsoft.com/office/drawing/2014/main" id="{A4EF9135-FD24-41DC-939E-7A73AB2FFB43}"/>
                </a:ext>
              </a:extLst>
            </p:cNvPr>
            <p:cNvSpPr/>
            <p:nvPr/>
          </p:nvSpPr>
          <p:spPr>
            <a:xfrm>
              <a:off x="6827233" y="3588741"/>
              <a:ext cx="55638" cy="140771"/>
            </a:xfrm>
            <a:custGeom>
              <a:avLst/>
              <a:gdLst>
                <a:gd name="connsiteX0" fmla="*/ 23050 w 55638"/>
                <a:gd name="connsiteY0" fmla="*/ 106291 h 140771"/>
                <a:gd name="connsiteX1" fmla="*/ 27908 w 55638"/>
                <a:gd name="connsiteY1" fmla="*/ 128484 h 140771"/>
                <a:gd name="connsiteX2" fmla="*/ 29146 w 55638"/>
                <a:gd name="connsiteY2" fmla="*/ 140772 h 140771"/>
                <a:gd name="connsiteX3" fmla="*/ 55531 w 55638"/>
                <a:gd name="connsiteY3" fmla="*/ 945 h 140771"/>
                <a:gd name="connsiteX4" fmla="*/ 0 w 55638"/>
                <a:gd name="connsiteY4" fmla="*/ 4850 h 140771"/>
                <a:gd name="connsiteX5" fmla="*/ 18288 w 55638"/>
                <a:gd name="connsiteY5" fmla="*/ 93528 h 140771"/>
                <a:gd name="connsiteX6" fmla="*/ 23050 w 55638"/>
                <a:gd name="connsiteY6" fmla="*/ 106291 h 140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5638" h="140771">
                  <a:moveTo>
                    <a:pt x="23050" y="106291"/>
                  </a:moveTo>
                  <a:cubicBezTo>
                    <a:pt x="25051" y="112768"/>
                    <a:pt x="26765" y="120388"/>
                    <a:pt x="27908" y="128484"/>
                  </a:cubicBezTo>
                  <a:cubicBezTo>
                    <a:pt x="28480" y="132485"/>
                    <a:pt x="28861" y="136581"/>
                    <a:pt x="29146" y="140772"/>
                  </a:cubicBezTo>
                  <a:cubicBezTo>
                    <a:pt x="42196" y="101529"/>
                    <a:pt x="57055" y="46093"/>
                    <a:pt x="55531" y="945"/>
                  </a:cubicBezTo>
                  <a:cubicBezTo>
                    <a:pt x="36385" y="-1151"/>
                    <a:pt x="17526" y="278"/>
                    <a:pt x="0" y="4850"/>
                  </a:cubicBezTo>
                  <a:cubicBezTo>
                    <a:pt x="11811" y="35235"/>
                    <a:pt x="16669" y="66667"/>
                    <a:pt x="18288" y="93528"/>
                  </a:cubicBezTo>
                  <a:cubicBezTo>
                    <a:pt x="19812" y="96862"/>
                    <a:pt x="21526" y="101243"/>
                    <a:pt x="23050" y="106291"/>
                  </a:cubicBezTo>
                  <a:close/>
                </a:path>
              </a:pathLst>
            </a:custGeom>
            <a:solidFill>
              <a:srgbClr val="FFC43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13" name="Freeform: Shape 1312">
              <a:extLst>
                <a:ext uri="{FF2B5EF4-FFF2-40B4-BE49-F238E27FC236}">
                  <a16:creationId xmlns:a16="http://schemas.microsoft.com/office/drawing/2014/main" id="{3C22CD8F-FEBF-47C4-8EE2-AAC0E94B5A00}"/>
                </a:ext>
              </a:extLst>
            </p:cNvPr>
            <p:cNvSpPr/>
            <p:nvPr/>
          </p:nvSpPr>
          <p:spPr>
            <a:xfrm>
              <a:off x="6865143" y="3590638"/>
              <a:ext cx="72961" cy="138207"/>
            </a:xfrm>
            <a:custGeom>
              <a:avLst/>
              <a:gdLst>
                <a:gd name="connsiteX0" fmla="*/ 8572 w 72961"/>
                <a:gd name="connsiteY0" fmla="*/ 110204 h 138207"/>
                <a:gd name="connsiteX1" fmla="*/ 0 w 72961"/>
                <a:gd name="connsiteY1" fmla="*/ 138208 h 138207"/>
                <a:gd name="connsiteX2" fmla="*/ 2286 w 72961"/>
                <a:gd name="connsiteY2" fmla="*/ 134779 h 138207"/>
                <a:gd name="connsiteX3" fmla="*/ 16669 w 72961"/>
                <a:gd name="connsiteY3" fmla="*/ 117253 h 138207"/>
                <a:gd name="connsiteX4" fmla="*/ 27908 w 72961"/>
                <a:gd name="connsiteY4" fmla="*/ 106966 h 138207"/>
                <a:gd name="connsiteX5" fmla="*/ 72962 w 72961"/>
                <a:gd name="connsiteY5" fmla="*/ 14859 h 138207"/>
                <a:gd name="connsiteX6" fmla="*/ 25717 w 72961"/>
                <a:gd name="connsiteY6" fmla="*/ 0 h 138207"/>
                <a:gd name="connsiteX7" fmla="*/ 8572 w 72961"/>
                <a:gd name="connsiteY7" fmla="*/ 110204 h 138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2961" h="138207">
                  <a:moveTo>
                    <a:pt x="8572" y="110204"/>
                  </a:moveTo>
                  <a:cubicBezTo>
                    <a:pt x="5810" y="120110"/>
                    <a:pt x="2858" y="129540"/>
                    <a:pt x="0" y="138208"/>
                  </a:cubicBezTo>
                  <a:cubicBezTo>
                    <a:pt x="762" y="137065"/>
                    <a:pt x="1524" y="135922"/>
                    <a:pt x="2286" y="134779"/>
                  </a:cubicBezTo>
                  <a:cubicBezTo>
                    <a:pt x="6953" y="128111"/>
                    <a:pt x="11906" y="122110"/>
                    <a:pt x="16669" y="117253"/>
                  </a:cubicBezTo>
                  <a:cubicBezTo>
                    <a:pt x="20764" y="112967"/>
                    <a:pt x="24765" y="109538"/>
                    <a:pt x="27908" y="106966"/>
                  </a:cubicBezTo>
                  <a:lnTo>
                    <a:pt x="72962" y="14859"/>
                  </a:lnTo>
                  <a:cubicBezTo>
                    <a:pt x="57531" y="7429"/>
                    <a:pt x="41529" y="2572"/>
                    <a:pt x="25717" y="0"/>
                  </a:cubicBezTo>
                  <a:cubicBezTo>
                    <a:pt x="26670" y="29813"/>
                    <a:pt x="20860" y="66675"/>
                    <a:pt x="8572" y="110204"/>
                  </a:cubicBezTo>
                  <a:close/>
                </a:path>
              </a:pathLst>
            </a:custGeom>
            <a:solidFill>
              <a:srgbClr val="FFC43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14" name="Freeform: Shape 1313">
              <a:extLst>
                <a:ext uri="{FF2B5EF4-FFF2-40B4-BE49-F238E27FC236}">
                  <a16:creationId xmlns:a16="http://schemas.microsoft.com/office/drawing/2014/main" id="{ED83CD07-3F76-40F6-A9B1-9B127241D54D}"/>
                </a:ext>
              </a:extLst>
            </p:cNvPr>
            <p:cNvSpPr/>
            <p:nvPr/>
          </p:nvSpPr>
          <p:spPr>
            <a:xfrm>
              <a:off x="6765797" y="3595782"/>
              <a:ext cx="71342" cy="145065"/>
            </a:xfrm>
            <a:custGeom>
              <a:avLst/>
              <a:gdLst>
                <a:gd name="connsiteX0" fmla="*/ 65151 w 71342"/>
                <a:gd name="connsiteY0" fmla="*/ 98965 h 145065"/>
                <a:gd name="connsiteX1" fmla="*/ 71342 w 71342"/>
                <a:gd name="connsiteY1" fmla="*/ 84011 h 145065"/>
                <a:gd name="connsiteX2" fmla="*/ 53530 w 71342"/>
                <a:gd name="connsiteY2" fmla="*/ 0 h 145065"/>
                <a:gd name="connsiteX3" fmla="*/ 0 w 71342"/>
                <a:gd name="connsiteY3" fmla="*/ 32957 h 145065"/>
                <a:gd name="connsiteX4" fmla="*/ 57436 w 71342"/>
                <a:gd name="connsiteY4" fmla="*/ 145066 h 145065"/>
                <a:gd name="connsiteX5" fmla="*/ 59626 w 71342"/>
                <a:gd name="connsiteY5" fmla="*/ 120872 h 145065"/>
                <a:gd name="connsiteX6" fmla="*/ 65151 w 71342"/>
                <a:gd name="connsiteY6" fmla="*/ 98965 h 145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1342" h="145065">
                  <a:moveTo>
                    <a:pt x="65151" y="98965"/>
                  </a:moveTo>
                  <a:cubicBezTo>
                    <a:pt x="67246" y="92869"/>
                    <a:pt x="69437" y="87725"/>
                    <a:pt x="71342" y="84011"/>
                  </a:cubicBezTo>
                  <a:cubicBezTo>
                    <a:pt x="69628" y="58388"/>
                    <a:pt x="64770" y="28670"/>
                    <a:pt x="53530" y="0"/>
                  </a:cubicBezTo>
                  <a:cubicBezTo>
                    <a:pt x="32956" y="6668"/>
                    <a:pt x="14573" y="17812"/>
                    <a:pt x="0" y="32957"/>
                  </a:cubicBezTo>
                  <a:cubicBezTo>
                    <a:pt x="28289" y="69914"/>
                    <a:pt x="49530" y="105918"/>
                    <a:pt x="57436" y="145066"/>
                  </a:cubicBezTo>
                  <a:cubicBezTo>
                    <a:pt x="57626" y="136874"/>
                    <a:pt x="58388" y="128588"/>
                    <a:pt x="59626" y="120872"/>
                  </a:cubicBezTo>
                  <a:cubicBezTo>
                    <a:pt x="60960" y="112871"/>
                    <a:pt x="62960" y="105347"/>
                    <a:pt x="65151" y="98965"/>
                  </a:cubicBezTo>
                  <a:close/>
                </a:path>
              </a:pathLst>
            </a:custGeom>
            <a:solidFill>
              <a:srgbClr val="FFC43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15" name="Freeform: Shape 1314">
              <a:extLst>
                <a:ext uri="{FF2B5EF4-FFF2-40B4-BE49-F238E27FC236}">
                  <a16:creationId xmlns:a16="http://schemas.microsoft.com/office/drawing/2014/main" id="{EBD83391-1EAE-4FEB-88C8-AE663FF9DB02}"/>
                </a:ext>
              </a:extLst>
            </p:cNvPr>
            <p:cNvSpPr/>
            <p:nvPr/>
          </p:nvSpPr>
          <p:spPr>
            <a:xfrm>
              <a:off x="6892194" y="3609021"/>
              <a:ext cx="94392" cy="135445"/>
            </a:xfrm>
            <a:custGeom>
              <a:avLst/>
              <a:gdLst>
                <a:gd name="connsiteX0" fmla="*/ 7049 w 94392"/>
                <a:gd name="connsiteY0" fmla="*/ 107347 h 135445"/>
                <a:gd name="connsiteX1" fmla="*/ 2000 w 94392"/>
                <a:gd name="connsiteY1" fmla="*/ 129445 h 135445"/>
                <a:gd name="connsiteX2" fmla="*/ 0 w 94392"/>
                <a:gd name="connsiteY2" fmla="*/ 135446 h 135445"/>
                <a:gd name="connsiteX3" fmla="*/ 18098 w 94392"/>
                <a:gd name="connsiteY3" fmla="*/ 109633 h 135445"/>
                <a:gd name="connsiteX4" fmla="*/ 94393 w 94392"/>
                <a:gd name="connsiteY4" fmla="*/ 28575 h 135445"/>
                <a:gd name="connsiteX5" fmla="*/ 53340 w 94392"/>
                <a:gd name="connsiteY5" fmla="*/ 0 h 135445"/>
                <a:gd name="connsiteX6" fmla="*/ 8287 w 94392"/>
                <a:gd name="connsiteY6" fmla="*/ 92107 h 135445"/>
                <a:gd name="connsiteX7" fmla="*/ 7049 w 94392"/>
                <a:gd name="connsiteY7" fmla="*/ 107347 h 135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4392" h="135445">
                  <a:moveTo>
                    <a:pt x="7049" y="107347"/>
                  </a:moveTo>
                  <a:cubicBezTo>
                    <a:pt x="6096" y="114110"/>
                    <a:pt x="4382" y="121634"/>
                    <a:pt x="2000" y="129445"/>
                  </a:cubicBezTo>
                  <a:cubicBezTo>
                    <a:pt x="1333" y="131445"/>
                    <a:pt x="667" y="133445"/>
                    <a:pt x="0" y="135446"/>
                  </a:cubicBezTo>
                  <a:cubicBezTo>
                    <a:pt x="5429" y="127349"/>
                    <a:pt x="11525" y="118586"/>
                    <a:pt x="18098" y="109633"/>
                  </a:cubicBezTo>
                  <a:cubicBezTo>
                    <a:pt x="44863" y="73247"/>
                    <a:pt x="70485" y="46101"/>
                    <a:pt x="94393" y="28575"/>
                  </a:cubicBezTo>
                  <a:cubicBezTo>
                    <a:pt x="82582" y="17431"/>
                    <a:pt x="68866" y="7715"/>
                    <a:pt x="53340" y="0"/>
                  </a:cubicBezTo>
                  <a:lnTo>
                    <a:pt x="8287" y="92107"/>
                  </a:lnTo>
                  <a:cubicBezTo>
                    <a:pt x="8192" y="96203"/>
                    <a:pt x="7906" y="101441"/>
                    <a:pt x="7049" y="107347"/>
                  </a:cubicBezTo>
                  <a:close/>
                </a:path>
              </a:pathLst>
            </a:custGeom>
            <a:solidFill>
              <a:srgbClr val="FFC43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16" name="Freeform: Shape 1315">
              <a:extLst>
                <a:ext uri="{FF2B5EF4-FFF2-40B4-BE49-F238E27FC236}">
                  <a16:creationId xmlns:a16="http://schemas.microsoft.com/office/drawing/2014/main" id="{41987416-9059-43EB-81CE-3663C05AF527}"/>
                </a:ext>
              </a:extLst>
            </p:cNvPr>
            <p:cNvSpPr/>
            <p:nvPr/>
          </p:nvSpPr>
          <p:spPr>
            <a:xfrm>
              <a:off x="6909148" y="3697318"/>
              <a:ext cx="125067" cy="85629"/>
            </a:xfrm>
            <a:custGeom>
              <a:avLst/>
              <a:gdLst>
                <a:gd name="connsiteX0" fmla="*/ 117158 w 125067"/>
                <a:gd name="connsiteY0" fmla="*/ 0 h 85629"/>
                <a:gd name="connsiteX1" fmla="*/ 39338 w 125067"/>
                <a:gd name="connsiteY1" fmla="*/ 38005 h 85629"/>
                <a:gd name="connsiteX2" fmla="*/ 31718 w 125067"/>
                <a:gd name="connsiteY2" fmla="*/ 51245 h 85629"/>
                <a:gd name="connsiteX3" fmla="*/ 17717 w 125067"/>
                <a:gd name="connsiteY3" fmla="*/ 69056 h 85629"/>
                <a:gd name="connsiteX4" fmla="*/ 0 w 125067"/>
                <a:gd name="connsiteY4" fmla="*/ 85630 h 85629"/>
                <a:gd name="connsiteX5" fmla="*/ 123730 w 125067"/>
                <a:gd name="connsiteY5" fmla="*/ 62198 h 85629"/>
                <a:gd name="connsiteX6" fmla="*/ 117158 w 125067"/>
                <a:gd name="connsiteY6" fmla="*/ 0 h 85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5067" h="85629">
                  <a:moveTo>
                    <a:pt x="117158" y="0"/>
                  </a:moveTo>
                  <a:cubicBezTo>
                    <a:pt x="87344" y="8858"/>
                    <a:pt x="60770" y="23432"/>
                    <a:pt x="39338" y="38005"/>
                  </a:cubicBezTo>
                  <a:cubicBezTo>
                    <a:pt x="37624" y="41624"/>
                    <a:pt x="35052" y="46292"/>
                    <a:pt x="31718" y="51245"/>
                  </a:cubicBezTo>
                  <a:cubicBezTo>
                    <a:pt x="28004" y="56959"/>
                    <a:pt x="23241" y="63055"/>
                    <a:pt x="17717" y="69056"/>
                  </a:cubicBezTo>
                  <a:cubicBezTo>
                    <a:pt x="12478" y="74771"/>
                    <a:pt x="6382" y="80391"/>
                    <a:pt x="0" y="85630"/>
                  </a:cubicBezTo>
                  <a:cubicBezTo>
                    <a:pt x="35719" y="67818"/>
                    <a:pt x="77248" y="62484"/>
                    <a:pt x="123730" y="62198"/>
                  </a:cubicBezTo>
                  <a:cubicBezTo>
                    <a:pt x="126873" y="41529"/>
                    <a:pt x="124396" y="20288"/>
                    <a:pt x="117158" y="0"/>
                  </a:cubicBezTo>
                  <a:close/>
                </a:path>
              </a:pathLst>
            </a:custGeom>
            <a:solidFill>
              <a:srgbClr val="FFC43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17" name="Freeform: Shape 1316">
              <a:extLst>
                <a:ext uri="{FF2B5EF4-FFF2-40B4-BE49-F238E27FC236}">
                  <a16:creationId xmlns:a16="http://schemas.microsoft.com/office/drawing/2014/main" id="{551831D5-13F0-49A4-93A4-D3895E9449A6}"/>
                </a:ext>
              </a:extLst>
            </p:cNvPr>
            <p:cNvSpPr/>
            <p:nvPr/>
          </p:nvSpPr>
          <p:spPr>
            <a:xfrm>
              <a:off x="6892956" y="3605497"/>
              <a:ext cx="52482" cy="95631"/>
            </a:xfrm>
            <a:custGeom>
              <a:avLst/>
              <a:gdLst>
                <a:gd name="connsiteX0" fmla="*/ 1429 w 52482"/>
                <a:gd name="connsiteY0" fmla="*/ 91059 h 95631"/>
                <a:gd name="connsiteX1" fmla="*/ 2667 w 52482"/>
                <a:gd name="connsiteY1" fmla="*/ 90202 h 95631"/>
                <a:gd name="connsiteX2" fmla="*/ 3715 w 52482"/>
                <a:gd name="connsiteY2" fmla="*/ 89440 h 95631"/>
                <a:gd name="connsiteX3" fmla="*/ 5525 w 52482"/>
                <a:gd name="connsiteY3" fmla="*/ 88201 h 95631"/>
                <a:gd name="connsiteX4" fmla="*/ 7049 w 52482"/>
                <a:gd name="connsiteY4" fmla="*/ 87249 h 95631"/>
                <a:gd name="connsiteX5" fmla="*/ 7239 w 52482"/>
                <a:gd name="connsiteY5" fmla="*/ 89059 h 95631"/>
                <a:gd name="connsiteX6" fmla="*/ 7334 w 52482"/>
                <a:gd name="connsiteY6" fmla="*/ 91154 h 95631"/>
                <a:gd name="connsiteX7" fmla="*/ 7429 w 52482"/>
                <a:gd name="connsiteY7" fmla="*/ 92488 h 95631"/>
                <a:gd name="connsiteX8" fmla="*/ 7429 w 52482"/>
                <a:gd name="connsiteY8" fmla="*/ 94012 h 95631"/>
                <a:gd name="connsiteX9" fmla="*/ 7429 w 52482"/>
                <a:gd name="connsiteY9" fmla="*/ 95631 h 95631"/>
                <a:gd name="connsiteX10" fmla="*/ 52483 w 52482"/>
                <a:gd name="connsiteY10" fmla="*/ 3524 h 95631"/>
                <a:gd name="connsiteX11" fmla="*/ 51245 w 52482"/>
                <a:gd name="connsiteY11" fmla="*/ 2953 h 95631"/>
                <a:gd name="connsiteX12" fmla="*/ 48768 w 52482"/>
                <a:gd name="connsiteY12" fmla="*/ 1810 h 95631"/>
                <a:gd name="connsiteX13" fmla="*/ 46292 w 52482"/>
                <a:gd name="connsiteY13" fmla="*/ 571 h 95631"/>
                <a:gd name="connsiteX14" fmla="*/ 45053 w 52482"/>
                <a:gd name="connsiteY14" fmla="*/ 0 h 95631"/>
                <a:gd name="connsiteX15" fmla="*/ 0 w 52482"/>
                <a:gd name="connsiteY15" fmla="*/ 92107 h 95631"/>
                <a:gd name="connsiteX16" fmla="*/ 1429 w 52482"/>
                <a:gd name="connsiteY16" fmla="*/ 91059 h 95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2482" h="95631">
                  <a:moveTo>
                    <a:pt x="1429" y="91059"/>
                  </a:moveTo>
                  <a:cubicBezTo>
                    <a:pt x="1810" y="90773"/>
                    <a:pt x="2286" y="90392"/>
                    <a:pt x="2667" y="90202"/>
                  </a:cubicBezTo>
                  <a:cubicBezTo>
                    <a:pt x="3048" y="89916"/>
                    <a:pt x="3429" y="89630"/>
                    <a:pt x="3715" y="89440"/>
                  </a:cubicBezTo>
                  <a:cubicBezTo>
                    <a:pt x="4382" y="88963"/>
                    <a:pt x="4953" y="88583"/>
                    <a:pt x="5525" y="88201"/>
                  </a:cubicBezTo>
                  <a:cubicBezTo>
                    <a:pt x="6477" y="87535"/>
                    <a:pt x="7049" y="87249"/>
                    <a:pt x="7049" y="87249"/>
                  </a:cubicBezTo>
                  <a:cubicBezTo>
                    <a:pt x="7049" y="87249"/>
                    <a:pt x="7144" y="87916"/>
                    <a:pt x="7239" y="89059"/>
                  </a:cubicBezTo>
                  <a:cubicBezTo>
                    <a:pt x="7334" y="89630"/>
                    <a:pt x="7334" y="90392"/>
                    <a:pt x="7334" y="91154"/>
                  </a:cubicBezTo>
                  <a:cubicBezTo>
                    <a:pt x="7334" y="91535"/>
                    <a:pt x="7334" y="92012"/>
                    <a:pt x="7429" y="92488"/>
                  </a:cubicBezTo>
                  <a:cubicBezTo>
                    <a:pt x="7429" y="92964"/>
                    <a:pt x="7429" y="93440"/>
                    <a:pt x="7429" y="94012"/>
                  </a:cubicBezTo>
                  <a:cubicBezTo>
                    <a:pt x="7429" y="94583"/>
                    <a:pt x="7429" y="95059"/>
                    <a:pt x="7429" y="95631"/>
                  </a:cubicBezTo>
                  <a:lnTo>
                    <a:pt x="52483" y="3524"/>
                  </a:lnTo>
                  <a:cubicBezTo>
                    <a:pt x="52102" y="3334"/>
                    <a:pt x="51721" y="3143"/>
                    <a:pt x="51245" y="2953"/>
                  </a:cubicBezTo>
                  <a:cubicBezTo>
                    <a:pt x="50387" y="2572"/>
                    <a:pt x="49625" y="2191"/>
                    <a:pt x="48768" y="1810"/>
                  </a:cubicBezTo>
                  <a:cubicBezTo>
                    <a:pt x="47911" y="1429"/>
                    <a:pt x="47149" y="953"/>
                    <a:pt x="46292" y="571"/>
                  </a:cubicBezTo>
                  <a:cubicBezTo>
                    <a:pt x="45911" y="381"/>
                    <a:pt x="45434" y="191"/>
                    <a:pt x="45053" y="0"/>
                  </a:cubicBezTo>
                  <a:lnTo>
                    <a:pt x="0" y="92107"/>
                  </a:lnTo>
                  <a:cubicBezTo>
                    <a:pt x="571" y="91726"/>
                    <a:pt x="1048" y="91440"/>
                    <a:pt x="1429" y="91059"/>
                  </a:cubicBezTo>
                  <a:close/>
                </a:path>
              </a:pathLst>
            </a:custGeom>
            <a:solidFill>
              <a:srgbClr val="E2981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18" name="Freeform: Shape 1317">
              <a:extLst>
                <a:ext uri="{FF2B5EF4-FFF2-40B4-BE49-F238E27FC236}">
                  <a16:creationId xmlns:a16="http://schemas.microsoft.com/office/drawing/2014/main" id="{89AD6B4D-6B7B-4254-808E-A980656A2B64}"/>
                </a:ext>
              </a:extLst>
            </p:cNvPr>
            <p:cNvSpPr/>
            <p:nvPr/>
          </p:nvSpPr>
          <p:spPr>
            <a:xfrm>
              <a:off x="6856380" y="3589591"/>
              <a:ext cx="34642" cy="153828"/>
            </a:xfrm>
            <a:custGeom>
              <a:avLst/>
              <a:gdLst>
                <a:gd name="connsiteX0" fmla="*/ 0 w 34642"/>
                <a:gd name="connsiteY0" fmla="*/ 139827 h 153828"/>
                <a:gd name="connsiteX1" fmla="*/ 286 w 34642"/>
                <a:gd name="connsiteY1" fmla="*/ 152971 h 153828"/>
                <a:gd name="connsiteX2" fmla="*/ 286 w 34642"/>
                <a:gd name="connsiteY2" fmla="*/ 153829 h 153828"/>
                <a:gd name="connsiteX3" fmla="*/ 8763 w 34642"/>
                <a:gd name="connsiteY3" fmla="*/ 139351 h 153828"/>
                <a:gd name="connsiteX4" fmla="*/ 17335 w 34642"/>
                <a:gd name="connsiteY4" fmla="*/ 111347 h 153828"/>
                <a:gd name="connsiteX5" fmla="*/ 34576 w 34642"/>
                <a:gd name="connsiteY5" fmla="*/ 1143 h 153828"/>
                <a:gd name="connsiteX6" fmla="*/ 26384 w 34642"/>
                <a:gd name="connsiteY6" fmla="*/ 0 h 153828"/>
                <a:gd name="connsiteX7" fmla="*/ 0 w 34642"/>
                <a:gd name="connsiteY7" fmla="*/ 139827 h 153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4642" h="153828">
                  <a:moveTo>
                    <a:pt x="0" y="139827"/>
                  </a:moveTo>
                  <a:cubicBezTo>
                    <a:pt x="286" y="144113"/>
                    <a:pt x="381" y="148495"/>
                    <a:pt x="286" y="152971"/>
                  </a:cubicBezTo>
                  <a:cubicBezTo>
                    <a:pt x="286" y="153257"/>
                    <a:pt x="286" y="153543"/>
                    <a:pt x="286" y="153829"/>
                  </a:cubicBezTo>
                  <a:cubicBezTo>
                    <a:pt x="2953" y="148780"/>
                    <a:pt x="5810" y="143923"/>
                    <a:pt x="8763" y="139351"/>
                  </a:cubicBezTo>
                  <a:cubicBezTo>
                    <a:pt x="11621" y="130588"/>
                    <a:pt x="14573" y="121158"/>
                    <a:pt x="17335" y="111347"/>
                  </a:cubicBezTo>
                  <a:cubicBezTo>
                    <a:pt x="29623" y="67818"/>
                    <a:pt x="35338" y="30861"/>
                    <a:pt x="34576" y="1143"/>
                  </a:cubicBezTo>
                  <a:cubicBezTo>
                    <a:pt x="31813" y="667"/>
                    <a:pt x="29051" y="381"/>
                    <a:pt x="26384" y="0"/>
                  </a:cubicBezTo>
                  <a:cubicBezTo>
                    <a:pt x="27813" y="45149"/>
                    <a:pt x="13049" y="100584"/>
                    <a:pt x="0" y="139827"/>
                  </a:cubicBezTo>
                  <a:close/>
                </a:path>
              </a:pathLst>
            </a:custGeom>
            <a:solidFill>
              <a:srgbClr val="E2981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19" name="Freeform: Shape 1318">
              <a:extLst>
                <a:ext uri="{FF2B5EF4-FFF2-40B4-BE49-F238E27FC236}">
                  <a16:creationId xmlns:a16="http://schemas.microsoft.com/office/drawing/2014/main" id="{75E8EDDF-BEDC-467A-A816-68DC1888589A}"/>
                </a:ext>
              </a:extLst>
            </p:cNvPr>
            <p:cNvSpPr/>
            <p:nvPr/>
          </p:nvSpPr>
          <p:spPr>
            <a:xfrm>
              <a:off x="6819232" y="3593496"/>
              <a:ext cx="26193" cy="88677"/>
            </a:xfrm>
            <a:custGeom>
              <a:avLst/>
              <a:gdLst>
                <a:gd name="connsiteX0" fmla="*/ 18193 w 26193"/>
                <a:gd name="connsiteY0" fmla="*/ 85725 h 88677"/>
                <a:gd name="connsiteX1" fmla="*/ 18860 w 26193"/>
                <a:gd name="connsiteY1" fmla="*/ 84392 h 88677"/>
                <a:gd name="connsiteX2" fmla="*/ 19526 w 26193"/>
                <a:gd name="connsiteY2" fmla="*/ 83248 h 88677"/>
                <a:gd name="connsiteX3" fmla="*/ 20574 w 26193"/>
                <a:gd name="connsiteY3" fmla="*/ 81439 h 88677"/>
                <a:gd name="connsiteX4" fmla="*/ 21527 w 26193"/>
                <a:gd name="connsiteY4" fmla="*/ 79915 h 88677"/>
                <a:gd name="connsiteX5" fmla="*/ 22479 w 26193"/>
                <a:gd name="connsiteY5" fmla="*/ 81439 h 88677"/>
                <a:gd name="connsiteX6" fmla="*/ 23527 w 26193"/>
                <a:gd name="connsiteY6" fmla="*/ 83344 h 88677"/>
                <a:gd name="connsiteX7" fmla="*/ 24194 w 26193"/>
                <a:gd name="connsiteY7" fmla="*/ 84487 h 88677"/>
                <a:gd name="connsiteX8" fmla="*/ 24860 w 26193"/>
                <a:gd name="connsiteY8" fmla="*/ 85820 h 88677"/>
                <a:gd name="connsiteX9" fmla="*/ 26194 w 26193"/>
                <a:gd name="connsiteY9" fmla="*/ 88678 h 88677"/>
                <a:gd name="connsiteX10" fmla="*/ 7906 w 26193"/>
                <a:gd name="connsiteY10" fmla="*/ 0 h 88677"/>
                <a:gd name="connsiteX11" fmla="*/ 0 w 26193"/>
                <a:gd name="connsiteY11" fmla="*/ 2286 h 88677"/>
                <a:gd name="connsiteX12" fmla="*/ 17812 w 26193"/>
                <a:gd name="connsiteY12" fmla="*/ 86296 h 88677"/>
                <a:gd name="connsiteX13" fmla="*/ 18193 w 26193"/>
                <a:gd name="connsiteY13" fmla="*/ 85725 h 886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6193" h="88677">
                  <a:moveTo>
                    <a:pt x="18193" y="85725"/>
                  </a:moveTo>
                  <a:cubicBezTo>
                    <a:pt x="18479" y="85249"/>
                    <a:pt x="18669" y="84772"/>
                    <a:pt x="18860" y="84392"/>
                  </a:cubicBezTo>
                  <a:cubicBezTo>
                    <a:pt x="19050" y="84010"/>
                    <a:pt x="19336" y="83629"/>
                    <a:pt x="19526" y="83248"/>
                  </a:cubicBezTo>
                  <a:cubicBezTo>
                    <a:pt x="19907" y="82486"/>
                    <a:pt x="20288" y="81915"/>
                    <a:pt x="20574" y="81439"/>
                  </a:cubicBezTo>
                  <a:cubicBezTo>
                    <a:pt x="21146" y="80391"/>
                    <a:pt x="21527" y="79915"/>
                    <a:pt x="21527" y="79915"/>
                  </a:cubicBezTo>
                  <a:cubicBezTo>
                    <a:pt x="21527" y="79915"/>
                    <a:pt x="21908" y="80486"/>
                    <a:pt x="22479" y="81439"/>
                  </a:cubicBezTo>
                  <a:cubicBezTo>
                    <a:pt x="22765" y="81915"/>
                    <a:pt x="23146" y="82582"/>
                    <a:pt x="23527" y="83344"/>
                  </a:cubicBezTo>
                  <a:cubicBezTo>
                    <a:pt x="23717" y="83725"/>
                    <a:pt x="23908" y="84106"/>
                    <a:pt x="24194" y="84487"/>
                  </a:cubicBezTo>
                  <a:cubicBezTo>
                    <a:pt x="24384" y="84868"/>
                    <a:pt x="24575" y="85344"/>
                    <a:pt x="24860" y="85820"/>
                  </a:cubicBezTo>
                  <a:cubicBezTo>
                    <a:pt x="25241" y="86677"/>
                    <a:pt x="25718" y="87630"/>
                    <a:pt x="26194" y="88678"/>
                  </a:cubicBezTo>
                  <a:cubicBezTo>
                    <a:pt x="24575" y="61913"/>
                    <a:pt x="19717" y="30480"/>
                    <a:pt x="7906" y="0"/>
                  </a:cubicBezTo>
                  <a:cubicBezTo>
                    <a:pt x="5239" y="667"/>
                    <a:pt x="2667" y="1429"/>
                    <a:pt x="0" y="2286"/>
                  </a:cubicBezTo>
                  <a:cubicBezTo>
                    <a:pt x="11240" y="30956"/>
                    <a:pt x="16097" y="60674"/>
                    <a:pt x="17812" y="86296"/>
                  </a:cubicBezTo>
                  <a:cubicBezTo>
                    <a:pt x="18002" y="86106"/>
                    <a:pt x="18098" y="85915"/>
                    <a:pt x="18193" y="85725"/>
                  </a:cubicBezTo>
                  <a:close/>
                </a:path>
              </a:pathLst>
            </a:custGeom>
            <a:solidFill>
              <a:srgbClr val="E2981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20" name="Freeform: Shape 1319">
              <a:extLst>
                <a:ext uri="{FF2B5EF4-FFF2-40B4-BE49-F238E27FC236}">
                  <a16:creationId xmlns:a16="http://schemas.microsoft.com/office/drawing/2014/main" id="{A74C3753-C2FE-4D1A-A22F-E3B6FFE2BB69}"/>
                </a:ext>
              </a:extLst>
            </p:cNvPr>
            <p:cNvSpPr/>
            <p:nvPr/>
          </p:nvSpPr>
          <p:spPr>
            <a:xfrm>
              <a:off x="6886669" y="3637692"/>
              <a:ext cx="105727" cy="120395"/>
            </a:xfrm>
            <a:custGeom>
              <a:avLst/>
              <a:gdLst>
                <a:gd name="connsiteX0" fmla="*/ 23622 w 105727"/>
                <a:gd name="connsiteY0" fmla="*/ 81058 h 120395"/>
                <a:gd name="connsiteX1" fmla="*/ 5525 w 105727"/>
                <a:gd name="connsiteY1" fmla="*/ 106871 h 120395"/>
                <a:gd name="connsiteX2" fmla="*/ 0 w 105727"/>
                <a:gd name="connsiteY2" fmla="*/ 120396 h 120395"/>
                <a:gd name="connsiteX3" fmla="*/ 667 w 105727"/>
                <a:gd name="connsiteY3" fmla="*/ 119825 h 120395"/>
                <a:gd name="connsiteX4" fmla="*/ 12383 w 105727"/>
                <a:gd name="connsiteY4" fmla="*/ 111252 h 120395"/>
                <a:gd name="connsiteX5" fmla="*/ 105728 w 105727"/>
                <a:gd name="connsiteY5" fmla="*/ 5810 h 120395"/>
                <a:gd name="connsiteX6" fmla="*/ 99822 w 105727"/>
                <a:gd name="connsiteY6" fmla="*/ 0 h 120395"/>
                <a:gd name="connsiteX7" fmla="*/ 23622 w 105727"/>
                <a:gd name="connsiteY7" fmla="*/ 81058 h 120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5727" h="120395">
                  <a:moveTo>
                    <a:pt x="23622" y="81058"/>
                  </a:moveTo>
                  <a:cubicBezTo>
                    <a:pt x="17050" y="90011"/>
                    <a:pt x="10954" y="98679"/>
                    <a:pt x="5525" y="106871"/>
                  </a:cubicBezTo>
                  <a:cubicBezTo>
                    <a:pt x="3905" y="111347"/>
                    <a:pt x="2096" y="115919"/>
                    <a:pt x="0" y="120396"/>
                  </a:cubicBezTo>
                  <a:cubicBezTo>
                    <a:pt x="191" y="120205"/>
                    <a:pt x="476" y="120015"/>
                    <a:pt x="667" y="119825"/>
                  </a:cubicBezTo>
                  <a:cubicBezTo>
                    <a:pt x="4477" y="116776"/>
                    <a:pt x="8477" y="113919"/>
                    <a:pt x="12383" y="111252"/>
                  </a:cubicBezTo>
                  <a:cubicBezTo>
                    <a:pt x="35338" y="77057"/>
                    <a:pt x="69628" y="32099"/>
                    <a:pt x="105728" y="5810"/>
                  </a:cubicBezTo>
                  <a:cubicBezTo>
                    <a:pt x="103823" y="3810"/>
                    <a:pt x="101822" y="1905"/>
                    <a:pt x="99822" y="0"/>
                  </a:cubicBezTo>
                  <a:cubicBezTo>
                    <a:pt x="75914" y="17526"/>
                    <a:pt x="50387" y="44672"/>
                    <a:pt x="23622" y="81058"/>
                  </a:cubicBezTo>
                  <a:close/>
                </a:path>
              </a:pathLst>
            </a:custGeom>
            <a:solidFill>
              <a:srgbClr val="E2981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21" name="Freeform: Shape 1320">
              <a:extLst>
                <a:ext uri="{FF2B5EF4-FFF2-40B4-BE49-F238E27FC236}">
                  <a16:creationId xmlns:a16="http://schemas.microsoft.com/office/drawing/2014/main" id="{C193B2F4-F27E-4E80-9743-9CF2E86FFF19}"/>
                </a:ext>
              </a:extLst>
            </p:cNvPr>
            <p:cNvSpPr/>
            <p:nvPr/>
          </p:nvSpPr>
          <p:spPr>
            <a:xfrm>
              <a:off x="6943248" y="3689698"/>
              <a:ext cx="83058" cy="45624"/>
            </a:xfrm>
            <a:custGeom>
              <a:avLst/>
              <a:gdLst>
                <a:gd name="connsiteX0" fmla="*/ 1715 w 83058"/>
                <a:gd name="connsiteY0" fmla="*/ 38957 h 45624"/>
                <a:gd name="connsiteX1" fmla="*/ 3143 w 83058"/>
                <a:gd name="connsiteY1" fmla="*/ 38671 h 45624"/>
                <a:gd name="connsiteX2" fmla="*/ 4477 w 83058"/>
                <a:gd name="connsiteY2" fmla="*/ 38481 h 45624"/>
                <a:gd name="connsiteX3" fmla="*/ 6572 w 83058"/>
                <a:gd name="connsiteY3" fmla="*/ 38100 h 45624"/>
                <a:gd name="connsiteX4" fmla="*/ 8382 w 83058"/>
                <a:gd name="connsiteY4" fmla="*/ 37910 h 45624"/>
                <a:gd name="connsiteX5" fmla="*/ 7811 w 83058"/>
                <a:gd name="connsiteY5" fmla="*/ 39624 h 45624"/>
                <a:gd name="connsiteX6" fmla="*/ 7049 w 83058"/>
                <a:gd name="connsiteY6" fmla="*/ 41624 h 45624"/>
                <a:gd name="connsiteX7" fmla="*/ 6572 w 83058"/>
                <a:gd name="connsiteY7" fmla="*/ 42863 h 45624"/>
                <a:gd name="connsiteX8" fmla="*/ 5906 w 83058"/>
                <a:gd name="connsiteY8" fmla="*/ 44196 h 45624"/>
                <a:gd name="connsiteX9" fmla="*/ 5239 w 83058"/>
                <a:gd name="connsiteY9" fmla="*/ 45625 h 45624"/>
                <a:gd name="connsiteX10" fmla="*/ 83058 w 83058"/>
                <a:gd name="connsiteY10" fmla="*/ 7620 h 45624"/>
                <a:gd name="connsiteX11" fmla="*/ 80010 w 83058"/>
                <a:gd name="connsiteY11" fmla="*/ 0 h 45624"/>
                <a:gd name="connsiteX12" fmla="*/ 0 w 83058"/>
                <a:gd name="connsiteY12" fmla="*/ 39243 h 45624"/>
                <a:gd name="connsiteX13" fmla="*/ 1715 w 83058"/>
                <a:gd name="connsiteY13" fmla="*/ 38957 h 45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058" h="45624">
                  <a:moveTo>
                    <a:pt x="1715" y="38957"/>
                  </a:moveTo>
                  <a:cubicBezTo>
                    <a:pt x="2191" y="38862"/>
                    <a:pt x="2762" y="38767"/>
                    <a:pt x="3143" y="38671"/>
                  </a:cubicBezTo>
                  <a:cubicBezTo>
                    <a:pt x="3620" y="38576"/>
                    <a:pt x="4096" y="38481"/>
                    <a:pt x="4477" y="38481"/>
                  </a:cubicBezTo>
                  <a:cubicBezTo>
                    <a:pt x="5334" y="38291"/>
                    <a:pt x="6001" y="38195"/>
                    <a:pt x="6572" y="38100"/>
                  </a:cubicBezTo>
                  <a:cubicBezTo>
                    <a:pt x="7715" y="37910"/>
                    <a:pt x="8382" y="37910"/>
                    <a:pt x="8382" y="37910"/>
                  </a:cubicBezTo>
                  <a:cubicBezTo>
                    <a:pt x="8382" y="37910"/>
                    <a:pt x="8192" y="38576"/>
                    <a:pt x="7811" y="39624"/>
                  </a:cubicBezTo>
                  <a:cubicBezTo>
                    <a:pt x="7620" y="40196"/>
                    <a:pt x="7334" y="40862"/>
                    <a:pt x="7049" y="41624"/>
                  </a:cubicBezTo>
                  <a:cubicBezTo>
                    <a:pt x="6858" y="42005"/>
                    <a:pt x="6667" y="42386"/>
                    <a:pt x="6572" y="42863"/>
                  </a:cubicBezTo>
                  <a:cubicBezTo>
                    <a:pt x="6382" y="43244"/>
                    <a:pt x="6191" y="43720"/>
                    <a:pt x="5906" y="44196"/>
                  </a:cubicBezTo>
                  <a:cubicBezTo>
                    <a:pt x="5715" y="44672"/>
                    <a:pt x="5429" y="45149"/>
                    <a:pt x="5239" y="45625"/>
                  </a:cubicBezTo>
                  <a:cubicBezTo>
                    <a:pt x="26575" y="31147"/>
                    <a:pt x="53245" y="16478"/>
                    <a:pt x="83058" y="7620"/>
                  </a:cubicBezTo>
                  <a:cubicBezTo>
                    <a:pt x="82106" y="5048"/>
                    <a:pt x="81153" y="2477"/>
                    <a:pt x="80010" y="0"/>
                  </a:cubicBezTo>
                  <a:cubicBezTo>
                    <a:pt x="49244" y="9239"/>
                    <a:pt x="21908" y="24289"/>
                    <a:pt x="0" y="39243"/>
                  </a:cubicBezTo>
                  <a:cubicBezTo>
                    <a:pt x="571" y="39148"/>
                    <a:pt x="1143" y="39053"/>
                    <a:pt x="1715" y="38957"/>
                  </a:cubicBezTo>
                  <a:close/>
                </a:path>
              </a:pathLst>
            </a:custGeom>
            <a:solidFill>
              <a:srgbClr val="E2981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22" name="Freeform: Shape 1321">
              <a:extLst>
                <a:ext uri="{FF2B5EF4-FFF2-40B4-BE49-F238E27FC236}">
                  <a16:creationId xmlns:a16="http://schemas.microsoft.com/office/drawing/2014/main" id="{8E8DBCDE-0CBD-4FF1-A9B9-914ECD53B4F3}"/>
                </a:ext>
              </a:extLst>
            </p:cNvPr>
            <p:cNvSpPr/>
            <p:nvPr/>
          </p:nvSpPr>
          <p:spPr>
            <a:xfrm>
              <a:off x="6823483" y="3673411"/>
              <a:ext cx="128146" cy="143351"/>
            </a:xfrm>
            <a:custGeom>
              <a:avLst/>
              <a:gdLst>
                <a:gd name="connsiteX0" fmla="*/ 103382 w 128146"/>
                <a:gd name="connsiteY0" fmla="*/ 92964 h 143351"/>
                <a:gd name="connsiteX1" fmla="*/ 117384 w 128146"/>
                <a:gd name="connsiteY1" fmla="*/ 75152 h 143351"/>
                <a:gd name="connsiteX2" fmla="*/ 125004 w 128146"/>
                <a:gd name="connsiteY2" fmla="*/ 61913 h 143351"/>
                <a:gd name="connsiteX3" fmla="*/ 125671 w 128146"/>
                <a:gd name="connsiteY3" fmla="*/ 60484 h 143351"/>
                <a:gd name="connsiteX4" fmla="*/ 126337 w 128146"/>
                <a:gd name="connsiteY4" fmla="*/ 59150 h 143351"/>
                <a:gd name="connsiteX5" fmla="*/ 126813 w 128146"/>
                <a:gd name="connsiteY5" fmla="*/ 57912 h 143351"/>
                <a:gd name="connsiteX6" fmla="*/ 127576 w 128146"/>
                <a:gd name="connsiteY6" fmla="*/ 55912 h 143351"/>
                <a:gd name="connsiteX7" fmla="*/ 128147 w 128146"/>
                <a:gd name="connsiteY7" fmla="*/ 54197 h 143351"/>
                <a:gd name="connsiteX8" fmla="*/ 126337 w 128146"/>
                <a:gd name="connsiteY8" fmla="*/ 54388 h 143351"/>
                <a:gd name="connsiteX9" fmla="*/ 124242 w 128146"/>
                <a:gd name="connsiteY9" fmla="*/ 54769 h 143351"/>
                <a:gd name="connsiteX10" fmla="*/ 122908 w 128146"/>
                <a:gd name="connsiteY10" fmla="*/ 54959 h 143351"/>
                <a:gd name="connsiteX11" fmla="*/ 121480 w 128146"/>
                <a:gd name="connsiteY11" fmla="*/ 55245 h 143351"/>
                <a:gd name="connsiteX12" fmla="*/ 119765 w 128146"/>
                <a:gd name="connsiteY12" fmla="*/ 55626 h 143351"/>
                <a:gd name="connsiteX13" fmla="*/ 105287 w 128146"/>
                <a:gd name="connsiteY13" fmla="*/ 60103 h 143351"/>
                <a:gd name="connsiteX14" fmla="*/ 84808 w 128146"/>
                <a:gd name="connsiteY14" fmla="*/ 69818 h 143351"/>
                <a:gd name="connsiteX15" fmla="*/ 75569 w 128146"/>
                <a:gd name="connsiteY15" fmla="*/ 75533 h 143351"/>
                <a:gd name="connsiteX16" fmla="*/ 63853 w 128146"/>
                <a:gd name="connsiteY16" fmla="*/ 84106 h 143351"/>
                <a:gd name="connsiteX17" fmla="*/ 63186 w 128146"/>
                <a:gd name="connsiteY17" fmla="*/ 84677 h 143351"/>
                <a:gd name="connsiteX18" fmla="*/ 68711 w 128146"/>
                <a:gd name="connsiteY18" fmla="*/ 71152 h 143351"/>
                <a:gd name="connsiteX19" fmla="*/ 70711 w 128146"/>
                <a:gd name="connsiteY19" fmla="*/ 65151 h 143351"/>
                <a:gd name="connsiteX20" fmla="*/ 75759 w 128146"/>
                <a:gd name="connsiteY20" fmla="*/ 43053 h 143351"/>
                <a:gd name="connsiteX21" fmla="*/ 76998 w 128146"/>
                <a:gd name="connsiteY21" fmla="*/ 27908 h 143351"/>
                <a:gd name="connsiteX22" fmla="*/ 76998 w 128146"/>
                <a:gd name="connsiteY22" fmla="*/ 26289 h 143351"/>
                <a:gd name="connsiteX23" fmla="*/ 76998 w 128146"/>
                <a:gd name="connsiteY23" fmla="*/ 24765 h 143351"/>
                <a:gd name="connsiteX24" fmla="*/ 76902 w 128146"/>
                <a:gd name="connsiteY24" fmla="*/ 23431 h 143351"/>
                <a:gd name="connsiteX25" fmla="*/ 76807 w 128146"/>
                <a:gd name="connsiteY25" fmla="*/ 21336 h 143351"/>
                <a:gd name="connsiteX26" fmla="*/ 76617 w 128146"/>
                <a:gd name="connsiteY26" fmla="*/ 19526 h 143351"/>
                <a:gd name="connsiteX27" fmla="*/ 75093 w 128146"/>
                <a:gd name="connsiteY27" fmla="*/ 20479 h 143351"/>
                <a:gd name="connsiteX28" fmla="*/ 73283 w 128146"/>
                <a:gd name="connsiteY28" fmla="*/ 21717 h 143351"/>
                <a:gd name="connsiteX29" fmla="*/ 72235 w 128146"/>
                <a:gd name="connsiteY29" fmla="*/ 22479 h 143351"/>
                <a:gd name="connsiteX30" fmla="*/ 70997 w 128146"/>
                <a:gd name="connsiteY30" fmla="*/ 23336 h 143351"/>
                <a:gd name="connsiteX31" fmla="*/ 69663 w 128146"/>
                <a:gd name="connsiteY31" fmla="*/ 24384 h 143351"/>
                <a:gd name="connsiteX32" fmla="*/ 58424 w 128146"/>
                <a:gd name="connsiteY32" fmla="*/ 34671 h 143351"/>
                <a:gd name="connsiteX33" fmla="*/ 44041 w 128146"/>
                <a:gd name="connsiteY33" fmla="*/ 52197 h 143351"/>
                <a:gd name="connsiteX34" fmla="*/ 41755 w 128146"/>
                <a:gd name="connsiteY34" fmla="*/ 55626 h 143351"/>
                <a:gd name="connsiteX35" fmla="*/ 33278 w 128146"/>
                <a:gd name="connsiteY35" fmla="*/ 70104 h 143351"/>
                <a:gd name="connsiteX36" fmla="*/ 33278 w 128146"/>
                <a:gd name="connsiteY36" fmla="*/ 69247 h 143351"/>
                <a:gd name="connsiteX37" fmla="*/ 32992 w 128146"/>
                <a:gd name="connsiteY37" fmla="*/ 56102 h 143351"/>
                <a:gd name="connsiteX38" fmla="*/ 31754 w 128146"/>
                <a:gd name="connsiteY38" fmla="*/ 43815 h 143351"/>
                <a:gd name="connsiteX39" fmla="*/ 26896 w 128146"/>
                <a:gd name="connsiteY39" fmla="*/ 21622 h 143351"/>
                <a:gd name="connsiteX40" fmla="*/ 22134 w 128146"/>
                <a:gd name="connsiteY40" fmla="*/ 8763 h 143351"/>
                <a:gd name="connsiteX41" fmla="*/ 20800 w 128146"/>
                <a:gd name="connsiteY41" fmla="*/ 5905 h 143351"/>
                <a:gd name="connsiteX42" fmla="*/ 20134 w 128146"/>
                <a:gd name="connsiteY42" fmla="*/ 4572 h 143351"/>
                <a:gd name="connsiteX43" fmla="*/ 19467 w 128146"/>
                <a:gd name="connsiteY43" fmla="*/ 3429 h 143351"/>
                <a:gd name="connsiteX44" fmla="*/ 18419 w 128146"/>
                <a:gd name="connsiteY44" fmla="*/ 1524 h 143351"/>
                <a:gd name="connsiteX45" fmla="*/ 17467 w 128146"/>
                <a:gd name="connsiteY45" fmla="*/ 0 h 143351"/>
                <a:gd name="connsiteX46" fmla="*/ 16514 w 128146"/>
                <a:gd name="connsiteY46" fmla="*/ 1524 h 143351"/>
                <a:gd name="connsiteX47" fmla="*/ 15466 w 128146"/>
                <a:gd name="connsiteY47" fmla="*/ 3334 h 143351"/>
                <a:gd name="connsiteX48" fmla="*/ 14799 w 128146"/>
                <a:gd name="connsiteY48" fmla="*/ 4477 h 143351"/>
                <a:gd name="connsiteX49" fmla="*/ 14133 w 128146"/>
                <a:gd name="connsiteY49" fmla="*/ 5810 h 143351"/>
                <a:gd name="connsiteX50" fmla="*/ 13847 w 128146"/>
                <a:gd name="connsiteY50" fmla="*/ 6382 h 143351"/>
                <a:gd name="connsiteX51" fmla="*/ 7656 w 128146"/>
                <a:gd name="connsiteY51" fmla="*/ 21336 h 143351"/>
                <a:gd name="connsiteX52" fmla="*/ 2226 w 128146"/>
                <a:gd name="connsiteY52" fmla="*/ 43339 h 143351"/>
                <a:gd name="connsiteX53" fmla="*/ 36 w 128146"/>
                <a:gd name="connsiteY53" fmla="*/ 67532 h 143351"/>
                <a:gd name="connsiteX54" fmla="*/ 36 w 128146"/>
                <a:gd name="connsiteY54" fmla="*/ 68675 h 143351"/>
                <a:gd name="connsiteX55" fmla="*/ 321 w 128146"/>
                <a:gd name="connsiteY55" fmla="*/ 81534 h 143351"/>
                <a:gd name="connsiteX56" fmla="*/ 1560 w 128146"/>
                <a:gd name="connsiteY56" fmla="*/ 94012 h 143351"/>
                <a:gd name="connsiteX57" fmla="*/ 6417 w 128146"/>
                <a:gd name="connsiteY57" fmla="*/ 116205 h 143351"/>
                <a:gd name="connsiteX58" fmla="*/ 12513 w 128146"/>
                <a:gd name="connsiteY58" fmla="*/ 131921 h 143351"/>
                <a:gd name="connsiteX59" fmla="*/ 13085 w 128146"/>
                <a:gd name="connsiteY59" fmla="*/ 133445 h 143351"/>
                <a:gd name="connsiteX60" fmla="*/ 13085 w 128146"/>
                <a:gd name="connsiteY60" fmla="*/ 133445 h 143351"/>
                <a:gd name="connsiteX61" fmla="*/ 13085 w 128146"/>
                <a:gd name="connsiteY61" fmla="*/ 133445 h 143351"/>
                <a:gd name="connsiteX62" fmla="*/ 16228 w 128146"/>
                <a:gd name="connsiteY62" fmla="*/ 143351 h 143351"/>
                <a:gd name="connsiteX63" fmla="*/ 17847 w 128146"/>
                <a:gd name="connsiteY63" fmla="*/ 142780 h 143351"/>
                <a:gd name="connsiteX64" fmla="*/ 24610 w 128146"/>
                <a:gd name="connsiteY64" fmla="*/ 140303 h 143351"/>
                <a:gd name="connsiteX65" fmla="*/ 25944 w 128146"/>
                <a:gd name="connsiteY65" fmla="*/ 139827 h 143351"/>
                <a:gd name="connsiteX66" fmla="*/ 27468 w 128146"/>
                <a:gd name="connsiteY66" fmla="*/ 139351 h 143351"/>
                <a:gd name="connsiteX67" fmla="*/ 43660 w 128146"/>
                <a:gd name="connsiteY67" fmla="*/ 134588 h 143351"/>
                <a:gd name="connsiteX68" fmla="*/ 64139 w 128146"/>
                <a:gd name="connsiteY68" fmla="*/ 124873 h 143351"/>
                <a:gd name="connsiteX69" fmla="*/ 74712 w 128146"/>
                <a:gd name="connsiteY69" fmla="*/ 118205 h 143351"/>
                <a:gd name="connsiteX70" fmla="*/ 85094 w 128146"/>
                <a:gd name="connsiteY70" fmla="*/ 110490 h 143351"/>
                <a:gd name="connsiteX71" fmla="*/ 86047 w 128146"/>
                <a:gd name="connsiteY71" fmla="*/ 109728 h 143351"/>
                <a:gd name="connsiteX72" fmla="*/ 103382 w 128146"/>
                <a:gd name="connsiteY72" fmla="*/ 92964 h 1433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128146" h="143351">
                  <a:moveTo>
                    <a:pt x="103382" y="92964"/>
                  </a:moveTo>
                  <a:cubicBezTo>
                    <a:pt x="108906" y="86963"/>
                    <a:pt x="113669" y="80772"/>
                    <a:pt x="117384" y="75152"/>
                  </a:cubicBezTo>
                  <a:cubicBezTo>
                    <a:pt x="120717" y="70199"/>
                    <a:pt x="123194" y="65532"/>
                    <a:pt x="125004" y="61913"/>
                  </a:cubicBezTo>
                  <a:cubicBezTo>
                    <a:pt x="125289" y="61436"/>
                    <a:pt x="125480" y="60960"/>
                    <a:pt x="125671" y="60484"/>
                  </a:cubicBezTo>
                  <a:cubicBezTo>
                    <a:pt x="125861" y="60008"/>
                    <a:pt x="126051" y="59531"/>
                    <a:pt x="126337" y="59150"/>
                  </a:cubicBezTo>
                  <a:cubicBezTo>
                    <a:pt x="126528" y="58674"/>
                    <a:pt x="126718" y="58293"/>
                    <a:pt x="126813" y="57912"/>
                  </a:cubicBezTo>
                  <a:cubicBezTo>
                    <a:pt x="127099" y="57150"/>
                    <a:pt x="127385" y="56483"/>
                    <a:pt x="127576" y="55912"/>
                  </a:cubicBezTo>
                  <a:cubicBezTo>
                    <a:pt x="127956" y="54769"/>
                    <a:pt x="128147" y="54197"/>
                    <a:pt x="128147" y="54197"/>
                  </a:cubicBezTo>
                  <a:cubicBezTo>
                    <a:pt x="128147" y="54197"/>
                    <a:pt x="127480" y="54197"/>
                    <a:pt x="126337" y="54388"/>
                  </a:cubicBezTo>
                  <a:cubicBezTo>
                    <a:pt x="125766" y="54483"/>
                    <a:pt x="125004" y="54578"/>
                    <a:pt x="124242" y="54769"/>
                  </a:cubicBezTo>
                  <a:cubicBezTo>
                    <a:pt x="123861" y="54864"/>
                    <a:pt x="123384" y="54959"/>
                    <a:pt x="122908" y="54959"/>
                  </a:cubicBezTo>
                  <a:cubicBezTo>
                    <a:pt x="122432" y="55054"/>
                    <a:pt x="121956" y="55150"/>
                    <a:pt x="121480" y="55245"/>
                  </a:cubicBezTo>
                  <a:cubicBezTo>
                    <a:pt x="120908" y="55340"/>
                    <a:pt x="120336" y="55531"/>
                    <a:pt x="119765" y="55626"/>
                  </a:cubicBezTo>
                  <a:cubicBezTo>
                    <a:pt x="115860" y="56483"/>
                    <a:pt x="110811" y="58007"/>
                    <a:pt x="105287" y="60103"/>
                  </a:cubicBezTo>
                  <a:cubicBezTo>
                    <a:pt x="98905" y="62484"/>
                    <a:pt x="91857" y="65818"/>
                    <a:pt x="84808" y="69818"/>
                  </a:cubicBezTo>
                  <a:cubicBezTo>
                    <a:pt x="81760" y="71533"/>
                    <a:pt x="78617" y="73533"/>
                    <a:pt x="75569" y="75533"/>
                  </a:cubicBezTo>
                  <a:cubicBezTo>
                    <a:pt x="71568" y="78200"/>
                    <a:pt x="67663" y="81058"/>
                    <a:pt x="63853" y="84106"/>
                  </a:cubicBezTo>
                  <a:cubicBezTo>
                    <a:pt x="63663" y="84296"/>
                    <a:pt x="63377" y="84487"/>
                    <a:pt x="63186" y="84677"/>
                  </a:cubicBezTo>
                  <a:cubicBezTo>
                    <a:pt x="65282" y="80200"/>
                    <a:pt x="67092" y="75629"/>
                    <a:pt x="68711" y="71152"/>
                  </a:cubicBezTo>
                  <a:cubicBezTo>
                    <a:pt x="69473" y="69151"/>
                    <a:pt x="70140" y="67151"/>
                    <a:pt x="70711" y="65151"/>
                  </a:cubicBezTo>
                  <a:cubicBezTo>
                    <a:pt x="73188" y="57340"/>
                    <a:pt x="74807" y="49721"/>
                    <a:pt x="75759" y="43053"/>
                  </a:cubicBezTo>
                  <a:cubicBezTo>
                    <a:pt x="76617" y="37147"/>
                    <a:pt x="76902" y="31909"/>
                    <a:pt x="76998" y="27908"/>
                  </a:cubicBezTo>
                  <a:cubicBezTo>
                    <a:pt x="76998" y="27337"/>
                    <a:pt x="76998" y="26765"/>
                    <a:pt x="76998" y="26289"/>
                  </a:cubicBezTo>
                  <a:cubicBezTo>
                    <a:pt x="76998" y="25717"/>
                    <a:pt x="76998" y="25241"/>
                    <a:pt x="76998" y="24765"/>
                  </a:cubicBezTo>
                  <a:cubicBezTo>
                    <a:pt x="76998" y="24289"/>
                    <a:pt x="76998" y="23813"/>
                    <a:pt x="76902" y="23431"/>
                  </a:cubicBezTo>
                  <a:cubicBezTo>
                    <a:pt x="76902" y="22574"/>
                    <a:pt x="76807" y="21908"/>
                    <a:pt x="76807" y="21336"/>
                  </a:cubicBezTo>
                  <a:cubicBezTo>
                    <a:pt x="76712" y="20193"/>
                    <a:pt x="76617" y="19526"/>
                    <a:pt x="76617" y="19526"/>
                  </a:cubicBezTo>
                  <a:cubicBezTo>
                    <a:pt x="76617" y="19526"/>
                    <a:pt x="76045" y="19812"/>
                    <a:pt x="75093" y="20479"/>
                  </a:cubicBezTo>
                  <a:cubicBezTo>
                    <a:pt x="74617" y="20764"/>
                    <a:pt x="73950" y="21241"/>
                    <a:pt x="73283" y="21717"/>
                  </a:cubicBezTo>
                  <a:cubicBezTo>
                    <a:pt x="72902" y="22003"/>
                    <a:pt x="72616" y="22193"/>
                    <a:pt x="72235" y="22479"/>
                  </a:cubicBezTo>
                  <a:cubicBezTo>
                    <a:pt x="71854" y="22765"/>
                    <a:pt x="71473" y="23050"/>
                    <a:pt x="70997" y="23336"/>
                  </a:cubicBezTo>
                  <a:cubicBezTo>
                    <a:pt x="70616" y="23622"/>
                    <a:pt x="70140" y="24003"/>
                    <a:pt x="69663" y="24384"/>
                  </a:cubicBezTo>
                  <a:cubicBezTo>
                    <a:pt x="66520" y="26860"/>
                    <a:pt x="62520" y="30385"/>
                    <a:pt x="58424" y="34671"/>
                  </a:cubicBezTo>
                  <a:cubicBezTo>
                    <a:pt x="53661" y="39529"/>
                    <a:pt x="48709" y="45529"/>
                    <a:pt x="44041" y="52197"/>
                  </a:cubicBezTo>
                  <a:cubicBezTo>
                    <a:pt x="43279" y="53340"/>
                    <a:pt x="42517" y="54483"/>
                    <a:pt x="41755" y="55626"/>
                  </a:cubicBezTo>
                  <a:cubicBezTo>
                    <a:pt x="38707" y="60198"/>
                    <a:pt x="35850" y="65056"/>
                    <a:pt x="33278" y="70104"/>
                  </a:cubicBezTo>
                  <a:cubicBezTo>
                    <a:pt x="33278" y="69818"/>
                    <a:pt x="33278" y="69533"/>
                    <a:pt x="33278" y="69247"/>
                  </a:cubicBezTo>
                  <a:cubicBezTo>
                    <a:pt x="33373" y="64865"/>
                    <a:pt x="33183" y="60484"/>
                    <a:pt x="32992" y="56102"/>
                  </a:cubicBezTo>
                  <a:cubicBezTo>
                    <a:pt x="32706" y="51911"/>
                    <a:pt x="32326" y="47815"/>
                    <a:pt x="31754" y="43815"/>
                  </a:cubicBezTo>
                  <a:cubicBezTo>
                    <a:pt x="30611" y="35719"/>
                    <a:pt x="28896" y="28194"/>
                    <a:pt x="26896" y="21622"/>
                  </a:cubicBezTo>
                  <a:cubicBezTo>
                    <a:pt x="25372" y="16573"/>
                    <a:pt x="23658" y="12192"/>
                    <a:pt x="22134" y="8763"/>
                  </a:cubicBezTo>
                  <a:cubicBezTo>
                    <a:pt x="21657" y="7715"/>
                    <a:pt x="21276" y="6763"/>
                    <a:pt x="20800" y="5905"/>
                  </a:cubicBezTo>
                  <a:cubicBezTo>
                    <a:pt x="20610" y="5429"/>
                    <a:pt x="20324" y="4953"/>
                    <a:pt x="20134" y="4572"/>
                  </a:cubicBezTo>
                  <a:cubicBezTo>
                    <a:pt x="19943" y="4191"/>
                    <a:pt x="19657" y="3715"/>
                    <a:pt x="19467" y="3429"/>
                  </a:cubicBezTo>
                  <a:cubicBezTo>
                    <a:pt x="19086" y="2667"/>
                    <a:pt x="18705" y="2096"/>
                    <a:pt x="18419" y="1524"/>
                  </a:cubicBezTo>
                  <a:cubicBezTo>
                    <a:pt x="17847" y="476"/>
                    <a:pt x="17467" y="0"/>
                    <a:pt x="17467" y="0"/>
                  </a:cubicBezTo>
                  <a:cubicBezTo>
                    <a:pt x="17467" y="0"/>
                    <a:pt x="17085" y="571"/>
                    <a:pt x="16514" y="1524"/>
                  </a:cubicBezTo>
                  <a:cubicBezTo>
                    <a:pt x="16228" y="2000"/>
                    <a:pt x="15847" y="2667"/>
                    <a:pt x="15466" y="3334"/>
                  </a:cubicBezTo>
                  <a:cubicBezTo>
                    <a:pt x="15276" y="3715"/>
                    <a:pt x="15085" y="4096"/>
                    <a:pt x="14799" y="4477"/>
                  </a:cubicBezTo>
                  <a:cubicBezTo>
                    <a:pt x="14609" y="4858"/>
                    <a:pt x="14323" y="5334"/>
                    <a:pt x="14133" y="5810"/>
                  </a:cubicBezTo>
                  <a:cubicBezTo>
                    <a:pt x="14038" y="6001"/>
                    <a:pt x="13942" y="6191"/>
                    <a:pt x="13847" y="6382"/>
                  </a:cubicBezTo>
                  <a:cubicBezTo>
                    <a:pt x="11942" y="10096"/>
                    <a:pt x="9656" y="15240"/>
                    <a:pt x="7656" y="21336"/>
                  </a:cubicBezTo>
                  <a:cubicBezTo>
                    <a:pt x="5465" y="27813"/>
                    <a:pt x="3560" y="35338"/>
                    <a:pt x="2226" y="43339"/>
                  </a:cubicBezTo>
                  <a:cubicBezTo>
                    <a:pt x="893" y="51054"/>
                    <a:pt x="226" y="59246"/>
                    <a:pt x="36" y="67532"/>
                  </a:cubicBezTo>
                  <a:cubicBezTo>
                    <a:pt x="36" y="67913"/>
                    <a:pt x="36" y="68294"/>
                    <a:pt x="36" y="68675"/>
                  </a:cubicBezTo>
                  <a:cubicBezTo>
                    <a:pt x="-60" y="72962"/>
                    <a:pt x="36" y="77343"/>
                    <a:pt x="321" y="81534"/>
                  </a:cubicBezTo>
                  <a:cubicBezTo>
                    <a:pt x="607" y="85820"/>
                    <a:pt x="988" y="89916"/>
                    <a:pt x="1560" y="94012"/>
                  </a:cubicBezTo>
                  <a:cubicBezTo>
                    <a:pt x="2703" y="102108"/>
                    <a:pt x="4417" y="109633"/>
                    <a:pt x="6417" y="116205"/>
                  </a:cubicBezTo>
                  <a:cubicBezTo>
                    <a:pt x="8418" y="122682"/>
                    <a:pt x="10704" y="128111"/>
                    <a:pt x="12513" y="131921"/>
                  </a:cubicBezTo>
                  <a:cubicBezTo>
                    <a:pt x="12609" y="132112"/>
                    <a:pt x="12799" y="132683"/>
                    <a:pt x="13085" y="133445"/>
                  </a:cubicBezTo>
                  <a:lnTo>
                    <a:pt x="13085" y="133445"/>
                  </a:lnTo>
                  <a:lnTo>
                    <a:pt x="13085" y="133445"/>
                  </a:lnTo>
                  <a:cubicBezTo>
                    <a:pt x="14133" y="136588"/>
                    <a:pt x="16228" y="143351"/>
                    <a:pt x="16228" y="143351"/>
                  </a:cubicBezTo>
                  <a:cubicBezTo>
                    <a:pt x="16228" y="143351"/>
                    <a:pt x="16895" y="143065"/>
                    <a:pt x="17847" y="142780"/>
                  </a:cubicBezTo>
                  <a:cubicBezTo>
                    <a:pt x="19657" y="142113"/>
                    <a:pt x="22515" y="141065"/>
                    <a:pt x="24610" y="140303"/>
                  </a:cubicBezTo>
                  <a:cubicBezTo>
                    <a:pt x="25086" y="140113"/>
                    <a:pt x="25563" y="140017"/>
                    <a:pt x="25944" y="139827"/>
                  </a:cubicBezTo>
                  <a:cubicBezTo>
                    <a:pt x="26706" y="139541"/>
                    <a:pt x="27277" y="139351"/>
                    <a:pt x="27468" y="139351"/>
                  </a:cubicBezTo>
                  <a:cubicBezTo>
                    <a:pt x="31659" y="138493"/>
                    <a:pt x="37278" y="136969"/>
                    <a:pt x="43660" y="134588"/>
                  </a:cubicBezTo>
                  <a:cubicBezTo>
                    <a:pt x="50042" y="132207"/>
                    <a:pt x="57090" y="128873"/>
                    <a:pt x="64139" y="124873"/>
                  </a:cubicBezTo>
                  <a:cubicBezTo>
                    <a:pt x="67663" y="122872"/>
                    <a:pt x="71283" y="120587"/>
                    <a:pt x="74712" y="118205"/>
                  </a:cubicBezTo>
                  <a:cubicBezTo>
                    <a:pt x="78236" y="115824"/>
                    <a:pt x="81665" y="113252"/>
                    <a:pt x="85094" y="110490"/>
                  </a:cubicBezTo>
                  <a:cubicBezTo>
                    <a:pt x="85380" y="110204"/>
                    <a:pt x="85665" y="110014"/>
                    <a:pt x="86047" y="109728"/>
                  </a:cubicBezTo>
                  <a:cubicBezTo>
                    <a:pt x="92047" y="104299"/>
                    <a:pt x="98143" y="98774"/>
                    <a:pt x="103382" y="92964"/>
                  </a:cubicBezTo>
                  <a:close/>
                </a:path>
              </a:pathLst>
            </a:custGeom>
            <a:solidFill>
              <a:srgbClr val="C479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23" name="Freeform: Shape 1322">
              <a:extLst>
                <a:ext uri="{FF2B5EF4-FFF2-40B4-BE49-F238E27FC236}">
                  <a16:creationId xmlns:a16="http://schemas.microsoft.com/office/drawing/2014/main" id="{4EBECDA4-A11D-4BAA-B3D7-9D8ACE66864E}"/>
                </a:ext>
              </a:extLst>
            </p:cNvPr>
            <p:cNvSpPr/>
            <p:nvPr/>
          </p:nvSpPr>
          <p:spPr>
            <a:xfrm>
              <a:off x="6736174" y="3806761"/>
              <a:ext cx="112966" cy="209073"/>
            </a:xfrm>
            <a:custGeom>
              <a:avLst/>
              <a:gdLst>
                <a:gd name="connsiteX0" fmla="*/ 103251 w 112966"/>
                <a:gd name="connsiteY0" fmla="*/ 9906 h 209073"/>
                <a:gd name="connsiteX1" fmla="*/ 103251 w 112966"/>
                <a:gd name="connsiteY1" fmla="*/ 9906 h 209073"/>
                <a:gd name="connsiteX2" fmla="*/ 100108 w 112966"/>
                <a:gd name="connsiteY2" fmla="*/ 0 h 209073"/>
                <a:gd name="connsiteX3" fmla="*/ 100108 w 112966"/>
                <a:gd name="connsiteY3" fmla="*/ 0 h 209073"/>
                <a:gd name="connsiteX4" fmla="*/ 9811 w 112966"/>
                <a:gd name="connsiteY4" fmla="*/ 184023 h 209073"/>
                <a:gd name="connsiteX5" fmla="*/ 571 w 112966"/>
                <a:gd name="connsiteY5" fmla="*/ 202883 h 209073"/>
                <a:gd name="connsiteX6" fmla="*/ 0 w 112966"/>
                <a:gd name="connsiteY6" fmla="*/ 204025 h 209073"/>
                <a:gd name="connsiteX7" fmla="*/ 95 w 112966"/>
                <a:gd name="connsiteY7" fmla="*/ 204025 h 209073"/>
                <a:gd name="connsiteX8" fmla="*/ 13716 w 112966"/>
                <a:gd name="connsiteY8" fmla="*/ 209074 h 209073"/>
                <a:gd name="connsiteX9" fmla="*/ 23241 w 112966"/>
                <a:gd name="connsiteY9" fmla="*/ 189547 h 209073"/>
                <a:gd name="connsiteX10" fmla="*/ 112967 w 112966"/>
                <a:gd name="connsiteY10" fmla="*/ 6191 h 209073"/>
                <a:gd name="connsiteX11" fmla="*/ 111633 w 112966"/>
                <a:gd name="connsiteY11" fmla="*/ 6667 h 209073"/>
                <a:gd name="connsiteX12" fmla="*/ 104870 w 112966"/>
                <a:gd name="connsiteY12" fmla="*/ 9144 h 209073"/>
                <a:gd name="connsiteX13" fmla="*/ 103251 w 112966"/>
                <a:gd name="connsiteY13" fmla="*/ 9906 h 2090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12966" h="209073">
                  <a:moveTo>
                    <a:pt x="103251" y="9906"/>
                  </a:moveTo>
                  <a:lnTo>
                    <a:pt x="103251" y="9906"/>
                  </a:lnTo>
                  <a:cubicBezTo>
                    <a:pt x="103251" y="9906"/>
                    <a:pt x="101155" y="3143"/>
                    <a:pt x="100108" y="0"/>
                  </a:cubicBezTo>
                  <a:lnTo>
                    <a:pt x="100108" y="0"/>
                  </a:lnTo>
                  <a:lnTo>
                    <a:pt x="9811" y="184023"/>
                  </a:lnTo>
                  <a:lnTo>
                    <a:pt x="571" y="202883"/>
                  </a:lnTo>
                  <a:lnTo>
                    <a:pt x="0" y="204025"/>
                  </a:lnTo>
                  <a:cubicBezTo>
                    <a:pt x="0" y="204025"/>
                    <a:pt x="0" y="204025"/>
                    <a:pt x="95" y="204025"/>
                  </a:cubicBezTo>
                  <a:cubicBezTo>
                    <a:pt x="4381" y="205930"/>
                    <a:pt x="9239" y="207740"/>
                    <a:pt x="13716" y="209074"/>
                  </a:cubicBezTo>
                  <a:lnTo>
                    <a:pt x="23241" y="189547"/>
                  </a:lnTo>
                  <a:lnTo>
                    <a:pt x="112967" y="6191"/>
                  </a:lnTo>
                  <a:cubicBezTo>
                    <a:pt x="112585" y="6287"/>
                    <a:pt x="112109" y="6477"/>
                    <a:pt x="111633" y="6667"/>
                  </a:cubicBezTo>
                  <a:cubicBezTo>
                    <a:pt x="109442" y="7429"/>
                    <a:pt x="106585" y="8477"/>
                    <a:pt x="104870" y="9144"/>
                  </a:cubicBezTo>
                  <a:cubicBezTo>
                    <a:pt x="103822" y="9620"/>
                    <a:pt x="103251" y="9906"/>
                    <a:pt x="103251" y="9906"/>
                  </a:cubicBezTo>
                  <a:close/>
                </a:path>
              </a:pathLst>
            </a:custGeom>
            <a:solidFill>
              <a:srgbClr val="E2981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24" name="Freeform: Shape 1323">
              <a:extLst>
                <a:ext uri="{FF2B5EF4-FFF2-40B4-BE49-F238E27FC236}">
                  <a16:creationId xmlns:a16="http://schemas.microsoft.com/office/drawing/2014/main" id="{3120B4E6-C00F-47AF-B87E-B2BBC7DFF9C6}"/>
                </a:ext>
              </a:extLst>
            </p:cNvPr>
            <p:cNvSpPr/>
            <p:nvPr/>
          </p:nvSpPr>
          <p:spPr>
            <a:xfrm>
              <a:off x="6319551" y="2628400"/>
              <a:ext cx="152685" cy="350162"/>
            </a:xfrm>
            <a:custGeom>
              <a:avLst/>
              <a:gdLst>
                <a:gd name="connsiteX0" fmla="*/ 21431 w 152685"/>
                <a:gd name="connsiteY0" fmla="*/ 265294 h 350162"/>
                <a:gd name="connsiteX1" fmla="*/ 11811 w 152685"/>
                <a:gd name="connsiteY1" fmla="*/ 308347 h 350162"/>
                <a:gd name="connsiteX2" fmla="*/ 0 w 152685"/>
                <a:gd name="connsiteY2" fmla="*/ 333208 h 350162"/>
                <a:gd name="connsiteX3" fmla="*/ 25051 w 152685"/>
                <a:gd name="connsiteY3" fmla="*/ 350162 h 350162"/>
                <a:gd name="connsiteX4" fmla="*/ 37624 w 152685"/>
                <a:gd name="connsiteY4" fmla="*/ 330160 h 350162"/>
                <a:gd name="connsiteX5" fmla="*/ 64199 w 152685"/>
                <a:gd name="connsiteY5" fmla="*/ 309871 h 350162"/>
                <a:gd name="connsiteX6" fmla="*/ 115062 w 152685"/>
                <a:gd name="connsiteY6" fmla="*/ 282154 h 350162"/>
                <a:gd name="connsiteX7" fmla="*/ 115157 w 152685"/>
                <a:gd name="connsiteY7" fmla="*/ 282058 h 350162"/>
                <a:gd name="connsiteX8" fmla="*/ 128302 w 152685"/>
                <a:gd name="connsiteY8" fmla="*/ 260437 h 350162"/>
                <a:gd name="connsiteX9" fmla="*/ 137827 w 152685"/>
                <a:gd name="connsiteY9" fmla="*/ 205668 h 350162"/>
                <a:gd name="connsiteX10" fmla="*/ 139922 w 152685"/>
                <a:gd name="connsiteY10" fmla="*/ 160710 h 350162"/>
                <a:gd name="connsiteX11" fmla="*/ 140113 w 152685"/>
                <a:gd name="connsiteY11" fmla="*/ 127944 h 350162"/>
                <a:gd name="connsiteX12" fmla="*/ 127254 w 152685"/>
                <a:gd name="connsiteY12" fmla="*/ 165758 h 350162"/>
                <a:gd name="connsiteX13" fmla="*/ 117634 w 152685"/>
                <a:gd name="connsiteY13" fmla="*/ 213097 h 350162"/>
                <a:gd name="connsiteX14" fmla="*/ 91726 w 152685"/>
                <a:gd name="connsiteY14" fmla="*/ 232052 h 350162"/>
                <a:gd name="connsiteX15" fmla="*/ 90868 w 152685"/>
                <a:gd name="connsiteY15" fmla="*/ 232243 h 350162"/>
                <a:gd name="connsiteX16" fmla="*/ 90678 w 152685"/>
                <a:gd name="connsiteY16" fmla="*/ 232243 h 350162"/>
                <a:gd name="connsiteX17" fmla="*/ 90011 w 152685"/>
                <a:gd name="connsiteY17" fmla="*/ 232243 h 350162"/>
                <a:gd name="connsiteX18" fmla="*/ 89821 w 152685"/>
                <a:gd name="connsiteY18" fmla="*/ 232243 h 350162"/>
                <a:gd name="connsiteX19" fmla="*/ 88963 w 152685"/>
                <a:gd name="connsiteY19" fmla="*/ 232147 h 350162"/>
                <a:gd name="connsiteX20" fmla="*/ 88868 w 152685"/>
                <a:gd name="connsiteY20" fmla="*/ 232147 h 350162"/>
                <a:gd name="connsiteX21" fmla="*/ 88201 w 152685"/>
                <a:gd name="connsiteY21" fmla="*/ 231957 h 350162"/>
                <a:gd name="connsiteX22" fmla="*/ 88011 w 152685"/>
                <a:gd name="connsiteY22" fmla="*/ 231862 h 350162"/>
                <a:gd name="connsiteX23" fmla="*/ 87439 w 152685"/>
                <a:gd name="connsiteY23" fmla="*/ 231481 h 350162"/>
                <a:gd name="connsiteX24" fmla="*/ 87344 w 152685"/>
                <a:gd name="connsiteY24" fmla="*/ 231385 h 350162"/>
                <a:gd name="connsiteX25" fmla="*/ 86773 w 152685"/>
                <a:gd name="connsiteY25" fmla="*/ 230814 h 350162"/>
                <a:gd name="connsiteX26" fmla="*/ 86678 w 152685"/>
                <a:gd name="connsiteY26" fmla="*/ 230623 h 350162"/>
                <a:gd name="connsiteX27" fmla="*/ 86296 w 152685"/>
                <a:gd name="connsiteY27" fmla="*/ 230052 h 350162"/>
                <a:gd name="connsiteX28" fmla="*/ 86201 w 152685"/>
                <a:gd name="connsiteY28" fmla="*/ 229861 h 350162"/>
                <a:gd name="connsiteX29" fmla="*/ 85916 w 152685"/>
                <a:gd name="connsiteY29" fmla="*/ 229004 h 350162"/>
                <a:gd name="connsiteX30" fmla="*/ 85916 w 152685"/>
                <a:gd name="connsiteY30" fmla="*/ 229004 h 350162"/>
                <a:gd name="connsiteX31" fmla="*/ 84106 w 152685"/>
                <a:gd name="connsiteY31" fmla="*/ 211669 h 350162"/>
                <a:gd name="connsiteX32" fmla="*/ 84963 w 152685"/>
                <a:gd name="connsiteY32" fmla="*/ 194333 h 350162"/>
                <a:gd name="connsiteX33" fmla="*/ 85820 w 152685"/>
                <a:gd name="connsiteY33" fmla="*/ 187380 h 350162"/>
                <a:gd name="connsiteX34" fmla="*/ 86392 w 152685"/>
                <a:gd name="connsiteY34" fmla="*/ 183951 h 350162"/>
                <a:gd name="connsiteX35" fmla="*/ 87630 w 152685"/>
                <a:gd name="connsiteY35" fmla="*/ 177093 h 350162"/>
                <a:gd name="connsiteX36" fmla="*/ 88297 w 152685"/>
                <a:gd name="connsiteY36" fmla="*/ 173664 h 350162"/>
                <a:gd name="connsiteX37" fmla="*/ 89630 w 152685"/>
                <a:gd name="connsiteY37" fmla="*/ 167473 h 350162"/>
                <a:gd name="connsiteX38" fmla="*/ 98108 w 152685"/>
                <a:gd name="connsiteY38" fmla="*/ 136897 h 350162"/>
                <a:gd name="connsiteX39" fmla="*/ 102775 w 152685"/>
                <a:gd name="connsiteY39" fmla="*/ 125182 h 350162"/>
                <a:gd name="connsiteX40" fmla="*/ 109728 w 152685"/>
                <a:gd name="connsiteY40" fmla="*/ 113085 h 350162"/>
                <a:gd name="connsiteX41" fmla="*/ 113157 w 152685"/>
                <a:gd name="connsiteY41" fmla="*/ 108894 h 350162"/>
                <a:gd name="connsiteX42" fmla="*/ 125635 w 152685"/>
                <a:gd name="connsiteY42" fmla="*/ 98607 h 350162"/>
                <a:gd name="connsiteX43" fmla="*/ 133255 w 152685"/>
                <a:gd name="connsiteY43" fmla="*/ 94892 h 350162"/>
                <a:gd name="connsiteX44" fmla="*/ 137160 w 152685"/>
                <a:gd name="connsiteY44" fmla="*/ 93368 h 350162"/>
                <a:gd name="connsiteX45" fmla="*/ 142304 w 152685"/>
                <a:gd name="connsiteY45" fmla="*/ 91368 h 350162"/>
                <a:gd name="connsiteX46" fmla="*/ 143542 w 152685"/>
                <a:gd name="connsiteY46" fmla="*/ 90796 h 350162"/>
                <a:gd name="connsiteX47" fmla="*/ 146018 w 152685"/>
                <a:gd name="connsiteY47" fmla="*/ 89653 h 350162"/>
                <a:gd name="connsiteX48" fmla="*/ 152686 w 152685"/>
                <a:gd name="connsiteY48" fmla="*/ 85081 h 350162"/>
                <a:gd name="connsiteX49" fmla="*/ 142208 w 152685"/>
                <a:gd name="connsiteY49" fmla="*/ 79843 h 350162"/>
                <a:gd name="connsiteX50" fmla="*/ 99727 w 152685"/>
                <a:gd name="connsiteY50" fmla="*/ 101179 h 350162"/>
                <a:gd name="connsiteX51" fmla="*/ 97441 w 152685"/>
                <a:gd name="connsiteY51" fmla="*/ 103560 h 350162"/>
                <a:gd name="connsiteX52" fmla="*/ 94107 w 152685"/>
                <a:gd name="connsiteY52" fmla="*/ 106989 h 350162"/>
                <a:gd name="connsiteX53" fmla="*/ 91630 w 152685"/>
                <a:gd name="connsiteY53" fmla="*/ 109561 h 350162"/>
                <a:gd name="connsiteX54" fmla="*/ 91630 w 152685"/>
                <a:gd name="connsiteY54" fmla="*/ 109561 h 350162"/>
                <a:gd name="connsiteX55" fmla="*/ 91630 w 152685"/>
                <a:gd name="connsiteY55" fmla="*/ 109561 h 350162"/>
                <a:gd name="connsiteX56" fmla="*/ 70199 w 152685"/>
                <a:gd name="connsiteY56" fmla="*/ 147946 h 350162"/>
                <a:gd name="connsiteX57" fmla="*/ 67723 w 152685"/>
                <a:gd name="connsiteY57" fmla="*/ 154995 h 350162"/>
                <a:gd name="connsiteX58" fmla="*/ 64389 w 152685"/>
                <a:gd name="connsiteY58" fmla="*/ 165377 h 350162"/>
                <a:gd name="connsiteX59" fmla="*/ 63341 w 152685"/>
                <a:gd name="connsiteY59" fmla="*/ 168711 h 350162"/>
                <a:gd name="connsiteX60" fmla="*/ 60293 w 152685"/>
                <a:gd name="connsiteY60" fmla="*/ 179474 h 350162"/>
                <a:gd name="connsiteX61" fmla="*/ 58388 w 152685"/>
                <a:gd name="connsiteY61" fmla="*/ 186999 h 350162"/>
                <a:gd name="connsiteX62" fmla="*/ 57912 w 152685"/>
                <a:gd name="connsiteY62" fmla="*/ 189094 h 350162"/>
                <a:gd name="connsiteX63" fmla="*/ 56579 w 152685"/>
                <a:gd name="connsiteY63" fmla="*/ 195381 h 350162"/>
                <a:gd name="connsiteX64" fmla="*/ 55721 w 152685"/>
                <a:gd name="connsiteY64" fmla="*/ 194619 h 350162"/>
                <a:gd name="connsiteX65" fmla="*/ 56293 w 152685"/>
                <a:gd name="connsiteY65" fmla="*/ 186237 h 350162"/>
                <a:gd name="connsiteX66" fmla="*/ 56483 w 152685"/>
                <a:gd name="connsiteY66" fmla="*/ 183760 h 350162"/>
                <a:gd name="connsiteX67" fmla="*/ 57817 w 152685"/>
                <a:gd name="connsiteY67" fmla="*/ 171378 h 350162"/>
                <a:gd name="connsiteX68" fmla="*/ 58293 w 152685"/>
                <a:gd name="connsiteY68" fmla="*/ 167854 h 350162"/>
                <a:gd name="connsiteX69" fmla="*/ 58579 w 152685"/>
                <a:gd name="connsiteY69" fmla="*/ 166044 h 350162"/>
                <a:gd name="connsiteX70" fmla="*/ 59150 w 152685"/>
                <a:gd name="connsiteY70" fmla="*/ 162234 h 350162"/>
                <a:gd name="connsiteX71" fmla="*/ 61627 w 152685"/>
                <a:gd name="connsiteY71" fmla="*/ 148232 h 350162"/>
                <a:gd name="connsiteX72" fmla="*/ 62484 w 152685"/>
                <a:gd name="connsiteY72" fmla="*/ 144041 h 350162"/>
                <a:gd name="connsiteX73" fmla="*/ 63913 w 152685"/>
                <a:gd name="connsiteY73" fmla="*/ 137755 h 350162"/>
                <a:gd name="connsiteX74" fmla="*/ 66770 w 152685"/>
                <a:gd name="connsiteY74" fmla="*/ 127372 h 350162"/>
                <a:gd name="connsiteX75" fmla="*/ 67437 w 152685"/>
                <a:gd name="connsiteY75" fmla="*/ 125372 h 350162"/>
                <a:gd name="connsiteX76" fmla="*/ 68771 w 152685"/>
                <a:gd name="connsiteY76" fmla="*/ 121372 h 350162"/>
                <a:gd name="connsiteX77" fmla="*/ 70199 w 152685"/>
                <a:gd name="connsiteY77" fmla="*/ 117371 h 350162"/>
                <a:gd name="connsiteX78" fmla="*/ 70961 w 152685"/>
                <a:gd name="connsiteY78" fmla="*/ 115466 h 350162"/>
                <a:gd name="connsiteX79" fmla="*/ 72580 w 152685"/>
                <a:gd name="connsiteY79" fmla="*/ 111656 h 350162"/>
                <a:gd name="connsiteX80" fmla="*/ 73438 w 152685"/>
                <a:gd name="connsiteY80" fmla="*/ 109846 h 350162"/>
                <a:gd name="connsiteX81" fmla="*/ 75152 w 152685"/>
                <a:gd name="connsiteY81" fmla="*/ 106322 h 350162"/>
                <a:gd name="connsiteX82" fmla="*/ 76105 w 152685"/>
                <a:gd name="connsiteY82" fmla="*/ 104608 h 350162"/>
                <a:gd name="connsiteX83" fmla="*/ 78010 w 152685"/>
                <a:gd name="connsiteY83" fmla="*/ 101274 h 350162"/>
                <a:gd name="connsiteX84" fmla="*/ 78962 w 152685"/>
                <a:gd name="connsiteY84" fmla="*/ 99655 h 350162"/>
                <a:gd name="connsiteX85" fmla="*/ 81058 w 152685"/>
                <a:gd name="connsiteY85" fmla="*/ 96702 h 350162"/>
                <a:gd name="connsiteX86" fmla="*/ 83249 w 152685"/>
                <a:gd name="connsiteY86" fmla="*/ 93940 h 350162"/>
                <a:gd name="connsiteX87" fmla="*/ 85534 w 152685"/>
                <a:gd name="connsiteY87" fmla="*/ 91463 h 350162"/>
                <a:gd name="connsiteX88" fmla="*/ 112681 w 152685"/>
                <a:gd name="connsiteY88" fmla="*/ 69556 h 350162"/>
                <a:gd name="connsiteX89" fmla="*/ 117634 w 152685"/>
                <a:gd name="connsiteY89" fmla="*/ 65650 h 350162"/>
                <a:gd name="connsiteX90" fmla="*/ 120015 w 152685"/>
                <a:gd name="connsiteY90" fmla="*/ 63650 h 350162"/>
                <a:gd name="connsiteX91" fmla="*/ 124778 w 152685"/>
                <a:gd name="connsiteY91" fmla="*/ 59364 h 350162"/>
                <a:gd name="connsiteX92" fmla="*/ 126492 w 152685"/>
                <a:gd name="connsiteY92" fmla="*/ 57554 h 350162"/>
                <a:gd name="connsiteX93" fmla="*/ 130778 w 152685"/>
                <a:gd name="connsiteY93" fmla="*/ 51553 h 350162"/>
                <a:gd name="connsiteX94" fmla="*/ 132683 w 152685"/>
                <a:gd name="connsiteY94" fmla="*/ 47077 h 350162"/>
                <a:gd name="connsiteX95" fmla="*/ 133636 w 152685"/>
                <a:gd name="connsiteY95" fmla="*/ 42219 h 350162"/>
                <a:gd name="connsiteX96" fmla="*/ 118967 w 152685"/>
                <a:gd name="connsiteY96" fmla="*/ 38028 h 350162"/>
                <a:gd name="connsiteX97" fmla="*/ 109156 w 152685"/>
                <a:gd name="connsiteY97" fmla="*/ 41457 h 350162"/>
                <a:gd name="connsiteX98" fmla="*/ 103251 w 152685"/>
                <a:gd name="connsiteY98" fmla="*/ 43933 h 350162"/>
                <a:gd name="connsiteX99" fmla="*/ 101155 w 152685"/>
                <a:gd name="connsiteY99" fmla="*/ 44791 h 350162"/>
                <a:gd name="connsiteX100" fmla="*/ 94869 w 152685"/>
                <a:gd name="connsiteY100" fmla="*/ 47458 h 350162"/>
                <a:gd name="connsiteX101" fmla="*/ 82867 w 152685"/>
                <a:gd name="connsiteY101" fmla="*/ 53744 h 350162"/>
                <a:gd name="connsiteX102" fmla="*/ 77819 w 152685"/>
                <a:gd name="connsiteY102" fmla="*/ 57649 h 350162"/>
                <a:gd name="connsiteX103" fmla="*/ 72390 w 152685"/>
                <a:gd name="connsiteY103" fmla="*/ 63269 h 350162"/>
                <a:gd name="connsiteX104" fmla="*/ 60960 w 152685"/>
                <a:gd name="connsiteY104" fmla="*/ 79081 h 350162"/>
                <a:gd name="connsiteX105" fmla="*/ 58960 w 152685"/>
                <a:gd name="connsiteY105" fmla="*/ 82414 h 350162"/>
                <a:gd name="connsiteX106" fmla="*/ 56674 w 152685"/>
                <a:gd name="connsiteY106" fmla="*/ 86701 h 350162"/>
                <a:gd name="connsiteX107" fmla="*/ 49435 w 152685"/>
                <a:gd name="connsiteY107" fmla="*/ 104322 h 350162"/>
                <a:gd name="connsiteX108" fmla="*/ 45815 w 152685"/>
                <a:gd name="connsiteY108" fmla="*/ 117943 h 350162"/>
                <a:gd name="connsiteX109" fmla="*/ 44958 w 152685"/>
                <a:gd name="connsiteY109" fmla="*/ 122610 h 350162"/>
                <a:gd name="connsiteX110" fmla="*/ 43625 w 152685"/>
                <a:gd name="connsiteY110" fmla="*/ 131944 h 350162"/>
                <a:gd name="connsiteX111" fmla="*/ 42100 w 152685"/>
                <a:gd name="connsiteY111" fmla="*/ 155757 h 350162"/>
                <a:gd name="connsiteX112" fmla="*/ 41529 w 152685"/>
                <a:gd name="connsiteY112" fmla="*/ 156614 h 350162"/>
                <a:gd name="connsiteX113" fmla="*/ 41148 w 152685"/>
                <a:gd name="connsiteY113" fmla="*/ 156709 h 350162"/>
                <a:gd name="connsiteX114" fmla="*/ 40767 w 152685"/>
                <a:gd name="connsiteY114" fmla="*/ 156614 h 350162"/>
                <a:gd name="connsiteX115" fmla="*/ 40196 w 152685"/>
                <a:gd name="connsiteY115" fmla="*/ 155757 h 350162"/>
                <a:gd name="connsiteX116" fmla="*/ 40196 w 152685"/>
                <a:gd name="connsiteY116" fmla="*/ 148423 h 350162"/>
                <a:gd name="connsiteX117" fmla="*/ 40196 w 152685"/>
                <a:gd name="connsiteY117" fmla="*/ 140993 h 350162"/>
                <a:gd name="connsiteX118" fmla="*/ 40672 w 152685"/>
                <a:gd name="connsiteY118" fmla="*/ 122134 h 350162"/>
                <a:gd name="connsiteX119" fmla="*/ 41243 w 152685"/>
                <a:gd name="connsiteY119" fmla="*/ 114609 h 350162"/>
                <a:gd name="connsiteX120" fmla="*/ 42481 w 152685"/>
                <a:gd name="connsiteY120" fmla="*/ 103369 h 350162"/>
                <a:gd name="connsiteX121" fmla="*/ 60770 w 152685"/>
                <a:gd name="connsiteY121" fmla="*/ 55554 h 350162"/>
                <a:gd name="connsiteX122" fmla="*/ 71152 w 152685"/>
                <a:gd name="connsiteY122" fmla="*/ 44314 h 350162"/>
                <a:gd name="connsiteX123" fmla="*/ 76486 w 152685"/>
                <a:gd name="connsiteY123" fmla="*/ 40028 h 350162"/>
                <a:gd name="connsiteX124" fmla="*/ 90964 w 152685"/>
                <a:gd name="connsiteY124" fmla="*/ 31265 h 350162"/>
                <a:gd name="connsiteX125" fmla="*/ 94012 w 152685"/>
                <a:gd name="connsiteY125" fmla="*/ 29646 h 350162"/>
                <a:gd name="connsiteX126" fmla="*/ 103727 w 152685"/>
                <a:gd name="connsiteY126" fmla="*/ 23931 h 350162"/>
                <a:gd name="connsiteX127" fmla="*/ 106966 w 152685"/>
                <a:gd name="connsiteY127" fmla="*/ 20788 h 350162"/>
                <a:gd name="connsiteX128" fmla="*/ 108585 w 152685"/>
                <a:gd name="connsiteY128" fmla="*/ 18311 h 350162"/>
                <a:gd name="connsiteX129" fmla="*/ 110395 w 152685"/>
                <a:gd name="connsiteY129" fmla="*/ 11929 h 350162"/>
                <a:gd name="connsiteX130" fmla="*/ 110395 w 152685"/>
                <a:gd name="connsiteY130" fmla="*/ 7072 h 350162"/>
                <a:gd name="connsiteX131" fmla="*/ 109538 w 152685"/>
                <a:gd name="connsiteY131" fmla="*/ 2309 h 350162"/>
                <a:gd name="connsiteX132" fmla="*/ 69247 w 152685"/>
                <a:gd name="connsiteY132" fmla="*/ 12215 h 350162"/>
                <a:gd name="connsiteX133" fmla="*/ 28765 w 152685"/>
                <a:gd name="connsiteY133" fmla="*/ 51458 h 350162"/>
                <a:gd name="connsiteX134" fmla="*/ 17240 w 152685"/>
                <a:gd name="connsiteY134" fmla="*/ 67746 h 350162"/>
                <a:gd name="connsiteX135" fmla="*/ 21431 w 152685"/>
                <a:gd name="connsiteY135" fmla="*/ 265294 h 350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</a:cxnLst>
              <a:rect l="l" t="t" r="r" b="b"/>
              <a:pathLst>
                <a:path w="152685" h="350162">
                  <a:moveTo>
                    <a:pt x="21431" y="265294"/>
                  </a:moveTo>
                  <a:cubicBezTo>
                    <a:pt x="20669" y="280153"/>
                    <a:pt x="17335" y="294536"/>
                    <a:pt x="11811" y="308347"/>
                  </a:cubicBezTo>
                  <a:cubicBezTo>
                    <a:pt x="8382" y="316920"/>
                    <a:pt x="4381" y="325111"/>
                    <a:pt x="0" y="333208"/>
                  </a:cubicBezTo>
                  <a:cubicBezTo>
                    <a:pt x="8954" y="338065"/>
                    <a:pt x="17335" y="343685"/>
                    <a:pt x="25051" y="350162"/>
                  </a:cubicBezTo>
                  <a:cubicBezTo>
                    <a:pt x="29146" y="343495"/>
                    <a:pt x="33338" y="336732"/>
                    <a:pt x="37624" y="330160"/>
                  </a:cubicBezTo>
                  <a:cubicBezTo>
                    <a:pt x="44482" y="319587"/>
                    <a:pt x="51816" y="313205"/>
                    <a:pt x="64199" y="309871"/>
                  </a:cubicBezTo>
                  <a:cubicBezTo>
                    <a:pt x="83820" y="304633"/>
                    <a:pt x="100584" y="296727"/>
                    <a:pt x="115062" y="282154"/>
                  </a:cubicBezTo>
                  <a:cubicBezTo>
                    <a:pt x="115062" y="282154"/>
                    <a:pt x="115157" y="282058"/>
                    <a:pt x="115157" y="282058"/>
                  </a:cubicBezTo>
                  <a:cubicBezTo>
                    <a:pt x="121158" y="275962"/>
                    <a:pt x="125730" y="268628"/>
                    <a:pt x="128302" y="260437"/>
                  </a:cubicBezTo>
                  <a:cubicBezTo>
                    <a:pt x="133921" y="242815"/>
                    <a:pt x="136684" y="224146"/>
                    <a:pt x="137827" y="205668"/>
                  </a:cubicBezTo>
                  <a:cubicBezTo>
                    <a:pt x="138684" y="190714"/>
                    <a:pt x="139446" y="175759"/>
                    <a:pt x="139922" y="160710"/>
                  </a:cubicBezTo>
                  <a:cubicBezTo>
                    <a:pt x="140208" y="150137"/>
                    <a:pt x="141351" y="138707"/>
                    <a:pt x="140113" y="127944"/>
                  </a:cubicBezTo>
                  <a:cubicBezTo>
                    <a:pt x="132397" y="138612"/>
                    <a:pt x="129540" y="153185"/>
                    <a:pt x="127254" y="165758"/>
                  </a:cubicBezTo>
                  <a:cubicBezTo>
                    <a:pt x="124396" y="181760"/>
                    <a:pt x="124587" y="198048"/>
                    <a:pt x="117634" y="213097"/>
                  </a:cubicBezTo>
                  <a:cubicBezTo>
                    <a:pt x="114109" y="220813"/>
                    <a:pt x="101822" y="236815"/>
                    <a:pt x="91726" y="232052"/>
                  </a:cubicBezTo>
                  <a:cubicBezTo>
                    <a:pt x="91440" y="232147"/>
                    <a:pt x="91154" y="232147"/>
                    <a:pt x="90868" y="232243"/>
                  </a:cubicBezTo>
                  <a:cubicBezTo>
                    <a:pt x="90773" y="232243"/>
                    <a:pt x="90773" y="232243"/>
                    <a:pt x="90678" y="232243"/>
                  </a:cubicBezTo>
                  <a:cubicBezTo>
                    <a:pt x="90488" y="232243"/>
                    <a:pt x="90202" y="232243"/>
                    <a:pt x="90011" y="232243"/>
                  </a:cubicBezTo>
                  <a:cubicBezTo>
                    <a:pt x="89916" y="232243"/>
                    <a:pt x="89916" y="232243"/>
                    <a:pt x="89821" y="232243"/>
                  </a:cubicBezTo>
                  <a:cubicBezTo>
                    <a:pt x="89535" y="232243"/>
                    <a:pt x="89249" y="232147"/>
                    <a:pt x="88963" y="232147"/>
                  </a:cubicBezTo>
                  <a:cubicBezTo>
                    <a:pt x="88963" y="232147"/>
                    <a:pt x="88868" y="232147"/>
                    <a:pt x="88868" y="232147"/>
                  </a:cubicBezTo>
                  <a:cubicBezTo>
                    <a:pt x="88678" y="232052"/>
                    <a:pt x="88392" y="232052"/>
                    <a:pt x="88201" y="231957"/>
                  </a:cubicBezTo>
                  <a:cubicBezTo>
                    <a:pt x="88106" y="231957"/>
                    <a:pt x="88106" y="231862"/>
                    <a:pt x="88011" y="231862"/>
                  </a:cubicBezTo>
                  <a:cubicBezTo>
                    <a:pt x="87821" y="231766"/>
                    <a:pt x="87630" y="231671"/>
                    <a:pt x="87439" y="231481"/>
                  </a:cubicBezTo>
                  <a:cubicBezTo>
                    <a:pt x="87439" y="231481"/>
                    <a:pt x="87344" y="231481"/>
                    <a:pt x="87344" y="231385"/>
                  </a:cubicBezTo>
                  <a:cubicBezTo>
                    <a:pt x="87154" y="231195"/>
                    <a:pt x="86963" y="231004"/>
                    <a:pt x="86773" y="230814"/>
                  </a:cubicBezTo>
                  <a:cubicBezTo>
                    <a:pt x="86773" y="230719"/>
                    <a:pt x="86678" y="230719"/>
                    <a:pt x="86678" y="230623"/>
                  </a:cubicBezTo>
                  <a:cubicBezTo>
                    <a:pt x="86582" y="230433"/>
                    <a:pt x="86392" y="230242"/>
                    <a:pt x="86296" y="230052"/>
                  </a:cubicBezTo>
                  <a:cubicBezTo>
                    <a:pt x="86296" y="229957"/>
                    <a:pt x="86201" y="229861"/>
                    <a:pt x="86201" y="229861"/>
                  </a:cubicBezTo>
                  <a:cubicBezTo>
                    <a:pt x="86106" y="229576"/>
                    <a:pt x="86011" y="229290"/>
                    <a:pt x="85916" y="229004"/>
                  </a:cubicBezTo>
                  <a:cubicBezTo>
                    <a:pt x="85916" y="229004"/>
                    <a:pt x="85916" y="229004"/>
                    <a:pt x="85916" y="229004"/>
                  </a:cubicBezTo>
                  <a:cubicBezTo>
                    <a:pt x="84772" y="223289"/>
                    <a:pt x="84296" y="217479"/>
                    <a:pt x="84106" y="211669"/>
                  </a:cubicBezTo>
                  <a:cubicBezTo>
                    <a:pt x="84010" y="205858"/>
                    <a:pt x="84296" y="200048"/>
                    <a:pt x="84963" y="194333"/>
                  </a:cubicBezTo>
                  <a:cubicBezTo>
                    <a:pt x="85249" y="192047"/>
                    <a:pt x="85534" y="189761"/>
                    <a:pt x="85820" y="187380"/>
                  </a:cubicBezTo>
                  <a:cubicBezTo>
                    <a:pt x="86011" y="186237"/>
                    <a:pt x="86201" y="185094"/>
                    <a:pt x="86392" y="183951"/>
                  </a:cubicBezTo>
                  <a:cubicBezTo>
                    <a:pt x="86773" y="181665"/>
                    <a:pt x="87154" y="179379"/>
                    <a:pt x="87630" y="177093"/>
                  </a:cubicBezTo>
                  <a:cubicBezTo>
                    <a:pt x="87821" y="175950"/>
                    <a:pt x="88106" y="174807"/>
                    <a:pt x="88297" y="173664"/>
                  </a:cubicBezTo>
                  <a:cubicBezTo>
                    <a:pt x="88678" y="171664"/>
                    <a:pt x="89154" y="169568"/>
                    <a:pt x="89630" y="167473"/>
                  </a:cubicBezTo>
                  <a:cubicBezTo>
                    <a:pt x="91916" y="157186"/>
                    <a:pt x="94583" y="146899"/>
                    <a:pt x="98108" y="136897"/>
                  </a:cubicBezTo>
                  <a:cubicBezTo>
                    <a:pt x="99536" y="132897"/>
                    <a:pt x="101060" y="128992"/>
                    <a:pt x="102775" y="125182"/>
                  </a:cubicBezTo>
                  <a:cubicBezTo>
                    <a:pt x="104775" y="120800"/>
                    <a:pt x="107061" y="116704"/>
                    <a:pt x="109728" y="113085"/>
                  </a:cubicBezTo>
                  <a:cubicBezTo>
                    <a:pt x="110776" y="111656"/>
                    <a:pt x="111919" y="110227"/>
                    <a:pt x="113157" y="108894"/>
                  </a:cubicBezTo>
                  <a:cubicBezTo>
                    <a:pt x="116776" y="104893"/>
                    <a:pt x="120872" y="101464"/>
                    <a:pt x="125635" y="98607"/>
                  </a:cubicBezTo>
                  <a:cubicBezTo>
                    <a:pt x="128016" y="97178"/>
                    <a:pt x="130588" y="95940"/>
                    <a:pt x="133255" y="94892"/>
                  </a:cubicBezTo>
                  <a:cubicBezTo>
                    <a:pt x="134493" y="94416"/>
                    <a:pt x="135826" y="93844"/>
                    <a:pt x="137160" y="93368"/>
                  </a:cubicBezTo>
                  <a:cubicBezTo>
                    <a:pt x="138875" y="92701"/>
                    <a:pt x="140589" y="92035"/>
                    <a:pt x="142304" y="91368"/>
                  </a:cubicBezTo>
                  <a:cubicBezTo>
                    <a:pt x="142684" y="91177"/>
                    <a:pt x="143161" y="90987"/>
                    <a:pt x="143542" y="90796"/>
                  </a:cubicBezTo>
                  <a:cubicBezTo>
                    <a:pt x="144399" y="90415"/>
                    <a:pt x="145161" y="90034"/>
                    <a:pt x="146018" y="89653"/>
                  </a:cubicBezTo>
                  <a:cubicBezTo>
                    <a:pt x="148400" y="88415"/>
                    <a:pt x="150685" y="86986"/>
                    <a:pt x="152686" y="85081"/>
                  </a:cubicBezTo>
                  <a:cubicBezTo>
                    <a:pt x="150685" y="81652"/>
                    <a:pt x="146304" y="79081"/>
                    <a:pt x="142208" y="79843"/>
                  </a:cubicBezTo>
                  <a:cubicBezTo>
                    <a:pt x="125444" y="82795"/>
                    <a:pt x="111347" y="90606"/>
                    <a:pt x="99727" y="101179"/>
                  </a:cubicBezTo>
                  <a:cubicBezTo>
                    <a:pt x="98965" y="102036"/>
                    <a:pt x="98108" y="102798"/>
                    <a:pt x="97441" y="103560"/>
                  </a:cubicBezTo>
                  <a:cubicBezTo>
                    <a:pt x="96203" y="104798"/>
                    <a:pt x="95059" y="106036"/>
                    <a:pt x="94107" y="106989"/>
                  </a:cubicBezTo>
                  <a:cubicBezTo>
                    <a:pt x="92583" y="108513"/>
                    <a:pt x="91630" y="109561"/>
                    <a:pt x="91630" y="109561"/>
                  </a:cubicBezTo>
                  <a:lnTo>
                    <a:pt x="91630" y="109561"/>
                  </a:lnTo>
                  <a:lnTo>
                    <a:pt x="91630" y="109561"/>
                  </a:lnTo>
                  <a:cubicBezTo>
                    <a:pt x="83534" y="116514"/>
                    <a:pt x="76105" y="131944"/>
                    <a:pt x="70199" y="147946"/>
                  </a:cubicBezTo>
                  <a:cubicBezTo>
                    <a:pt x="69342" y="150328"/>
                    <a:pt x="68485" y="152709"/>
                    <a:pt x="67723" y="154995"/>
                  </a:cubicBezTo>
                  <a:cubicBezTo>
                    <a:pt x="66484" y="158519"/>
                    <a:pt x="65437" y="162043"/>
                    <a:pt x="64389" y="165377"/>
                  </a:cubicBezTo>
                  <a:cubicBezTo>
                    <a:pt x="64008" y="166520"/>
                    <a:pt x="63722" y="167568"/>
                    <a:pt x="63341" y="168711"/>
                  </a:cubicBezTo>
                  <a:cubicBezTo>
                    <a:pt x="62198" y="172521"/>
                    <a:pt x="61150" y="176140"/>
                    <a:pt x="60293" y="179474"/>
                  </a:cubicBezTo>
                  <a:cubicBezTo>
                    <a:pt x="59531" y="182236"/>
                    <a:pt x="58864" y="184808"/>
                    <a:pt x="58388" y="186999"/>
                  </a:cubicBezTo>
                  <a:cubicBezTo>
                    <a:pt x="58198" y="187761"/>
                    <a:pt x="58007" y="188428"/>
                    <a:pt x="57912" y="189094"/>
                  </a:cubicBezTo>
                  <a:cubicBezTo>
                    <a:pt x="57150" y="192333"/>
                    <a:pt x="56674" y="194619"/>
                    <a:pt x="56579" y="195381"/>
                  </a:cubicBezTo>
                  <a:cubicBezTo>
                    <a:pt x="56102" y="195381"/>
                    <a:pt x="55721" y="195095"/>
                    <a:pt x="55721" y="194619"/>
                  </a:cubicBezTo>
                  <a:cubicBezTo>
                    <a:pt x="55721" y="193571"/>
                    <a:pt x="55912" y="190618"/>
                    <a:pt x="56293" y="186237"/>
                  </a:cubicBezTo>
                  <a:cubicBezTo>
                    <a:pt x="56388" y="185475"/>
                    <a:pt x="56388" y="184618"/>
                    <a:pt x="56483" y="183760"/>
                  </a:cubicBezTo>
                  <a:cubicBezTo>
                    <a:pt x="56769" y="180236"/>
                    <a:pt x="57245" y="176045"/>
                    <a:pt x="57817" y="171378"/>
                  </a:cubicBezTo>
                  <a:cubicBezTo>
                    <a:pt x="58007" y="170235"/>
                    <a:pt x="58103" y="168997"/>
                    <a:pt x="58293" y="167854"/>
                  </a:cubicBezTo>
                  <a:cubicBezTo>
                    <a:pt x="58388" y="167282"/>
                    <a:pt x="58483" y="166615"/>
                    <a:pt x="58579" y="166044"/>
                  </a:cubicBezTo>
                  <a:cubicBezTo>
                    <a:pt x="58769" y="164806"/>
                    <a:pt x="58960" y="163567"/>
                    <a:pt x="59150" y="162234"/>
                  </a:cubicBezTo>
                  <a:cubicBezTo>
                    <a:pt x="59817" y="157757"/>
                    <a:pt x="60674" y="152995"/>
                    <a:pt x="61627" y="148232"/>
                  </a:cubicBezTo>
                  <a:cubicBezTo>
                    <a:pt x="61913" y="146899"/>
                    <a:pt x="62198" y="145470"/>
                    <a:pt x="62484" y="144041"/>
                  </a:cubicBezTo>
                  <a:cubicBezTo>
                    <a:pt x="62960" y="141946"/>
                    <a:pt x="63437" y="139850"/>
                    <a:pt x="63913" y="137755"/>
                  </a:cubicBezTo>
                  <a:cubicBezTo>
                    <a:pt x="64770" y="134230"/>
                    <a:pt x="65722" y="130801"/>
                    <a:pt x="66770" y="127372"/>
                  </a:cubicBezTo>
                  <a:cubicBezTo>
                    <a:pt x="66961" y="126706"/>
                    <a:pt x="67151" y="126039"/>
                    <a:pt x="67437" y="125372"/>
                  </a:cubicBezTo>
                  <a:cubicBezTo>
                    <a:pt x="67913" y="124039"/>
                    <a:pt x="68294" y="122705"/>
                    <a:pt x="68771" y="121372"/>
                  </a:cubicBezTo>
                  <a:cubicBezTo>
                    <a:pt x="69247" y="120038"/>
                    <a:pt x="69723" y="118705"/>
                    <a:pt x="70199" y="117371"/>
                  </a:cubicBezTo>
                  <a:cubicBezTo>
                    <a:pt x="70485" y="116704"/>
                    <a:pt x="70675" y="116038"/>
                    <a:pt x="70961" y="115466"/>
                  </a:cubicBezTo>
                  <a:cubicBezTo>
                    <a:pt x="71438" y="114228"/>
                    <a:pt x="72009" y="112894"/>
                    <a:pt x="72580" y="111656"/>
                  </a:cubicBezTo>
                  <a:cubicBezTo>
                    <a:pt x="72866" y="111085"/>
                    <a:pt x="73152" y="110418"/>
                    <a:pt x="73438" y="109846"/>
                  </a:cubicBezTo>
                  <a:cubicBezTo>
                    <a:pt x="74009" y="108608"/>
                    <a:pt x="74581" y="107465"/>
                    <a:pt x="75152" y="106322"/>
                  </a:cubicBezTo>
                  <a:cubicBezTo>
                    <a:pt x="75438" y="105751"/>
                    <a:pt x="75724" y="105179"/>
                    <a:pt x="76105" y="104608"/>
                  </a:cubicBezTo>
                  <a:cubicBezTo>
                    <a:pt x="76676" y="103465"/>
                    <a:pt x="77343" y="102417"/>
                    <a:pt x="78010" y="101274"/>
                  </a:cubicBezTo>
                  <a:cubicBezTo>
                    <a:pt x="78296" y="100702"/>
                    <a:pt x="78676" y="100226"/>
                    <a:pt x="78962" y="99655"/>
                  </a:cubicBezTo>
                  <a:cubicBezTo>
                    <a:pt x="79629" y="98607"/>
                    <a:pt x="80296" y="97654"/>
                    <a:pt x="81058" y="96702"/>
                  </a:cubicBezTo>
                  <a:cubicBezTo>
                    <a:pt x="81725" y="95749"/>
                    <a:pt x="82487" y="94797"/>
                    <a:pt x="83249" y="93940"/>
                  </a:cubicBezTo>
                  <a:cubicBezTo>
                    <a:pt x="84010" y="93082"/>
                    <a:pt x="84772" y="92225"/>
                    <a:pt x="85534" y="91463"/>
                  </a:cubicBezTo>
                  <a:cubicBezTo>
                    <a:pt x="94012" y="82891"/>
                    <a:pt x="103537" y="76509"/>
                    <a:pt x="112681" y="69556"/>
                  </a:cubicBezTo>
                  <a:cubicBezTo>
                    <a:pt x="114300" y="68317"/>
                    <a:pt x="116014" y="66984"/>
                    <a:pt x="117634" y="65650"/>
                  </a:cubicBezTo>
                  <a:cubicBezTo>
                    <a:pt x="118491" y="64984"/>
                    <a:pt x="119253" y="64317"/>
                    <a:pt x="120015" y="63650"/>
                  </a:cubicBezTo>
                  <a:cubicBezTo>
                    <a:pt x="121634" y="62317"/>
                    <a:pt x="123158" y="60793"/>
                    <a:pt x="124778" y="59364"/>
                  </a:cubicBezTo>
                  <a:cubicBezTo>
                    <a:pt x="125349" y="58792"/>
                    <a:pt x="125921" y="58221"/>
                    <a:pt x="126492" y="57554"/>
                  </a:cubicBezTo>
                  <a:cubicBezTo>
                    <a:pt x="128206" y="55744"/>
                    <a:pt x="129635" y="53744"/>
                    <a:pt x="130778" y="51553"/>
                  </a:cubicBezTo>
                  <a:cubicBezTo>
                    <a:pt x="131540" y="50125"/>
                    <a:pt x="132207" y="48601"/>
                    <a:pt x="132683" y="47077"/>
                  </a:cubicBezTo>
                  <a:cubicBezTo>
                    <a:pt x="133159" y="45553"/>
                    <a:pt x="133541" y="43838"/>
                    <a:pt x="133636" y="42219"/>
                  </a:cubicBezTo>
                  <a:cubicBezTo>
                    <a:pt x="130016" y="38314"/>
                    <a:pt x="124396" y="36409"/>
                    <a:pt x="118967" y="38028"/>
                  </a:cubicBezTo>
                  <a:cubicBezTo>
                    <a:pt x="115633" y="38980"/>
                    <a:pt x="112300" y="40123"/>
                    <a:pt x="109156" y="41457"/>
                  </a:cubicBezTo>
                  <a:cubicBezTo>
                    <a:pt x="107251" y="42314"/>
                    <a:pt x="105346" y="43076"/>
                    <a:pt x="103251" y="43933"/>
                  </a:cubicBezTo>
                  <a:cubicBezTo>
                    <a:pt x="102584" y="44219"/>
                    <a:pt x="101917" y="44505"/>
                    <a:pt x="101155" y="44791"/>
                  </a:cubicBezTo>
                  <a:cubicBezTo>
                    <a:pt x="99060" y="45648"/>
                    <a:pt x="96964" y="46505"/>
                    <a:pt x="94869" y="47458"/>
                  </a:cubicBezTo>
                  <a:cubicBezTo>
                    <a:pt x="90678" y="49267"/>
                    <a:pt x="86582" y="51363"/>
                    <a:pt x="82867" y="53744"/>
                  </a:cubicBezTo>
                  <a:cubicBezTo>
                    <a:pt x="81058" y="54982"/>
                    <a:pt x="79343" y="56221"/>
                    <a:pt x="77819" y="57649"/>
                  </a:cubicBezTo>
                  <a:cubicBezTo>
                    <a:pt x="75914" y="59459"/>
                    <a:pt x="74104" y="61269"/>
                    <a:pt x="72390" y="63269"/>
                  </a:cubicBezTo>
                  <a:cubicBezTo>
                    <a:pt x="68104" y="68127"/>
                    <a:pt x="64294" y="73556"/>
                    <a:pt x="60960" y="79081"/>
                  </a:cubicBezTo>
                  <a:cubicBezTo>
                    <a:pt x="60293" y="80224"/>
                    <a:pt x="59626" y="81367"/>
                    <a:pt x="58960" y="82414"/>
                  </a:cubicBezTo>
                  <a:cubicBezTo>
                    <a:pt x="58198" y="83843"/>
                    <a:pt x="57436" y="85272"/>
                    <a:pt x="56674" y="86701"/>
                  </a:cubicBezTo>
                  <a:cubicBezTo>
                    <a:pt x="53721" y="92416"/>
                    <a:pt x="51340" y="98321"/>
                    <a:pt x="49435" y="104322"/>
                  </a:cubicBezTo>
                  <a:cubicBezTo>
                    <a:pt x="48006" y="108799"/>
                    <a:pt x="46863" y="113371"/>
                    <a:pt x="45815" y="117943"/>
                  </a:cubicBezTo>
                  <a:cubicBezTo>
                    <a:pt x="45529" y="119467"/>
                    <a:pt x="45244" y="120991"/>
                    <a:pt x="44958" y="122610"/>
                  </a:cubicBezTo>
                  <a:cubicBezTo>
                    <a:pt x="44386" y="125658"/>
                    <a:pt x="43910" y="128801"/>
                    <a:pt x="43625" y="131944"/>
                  </a:cubicBezTo>
                  <a:cubicBezTo>
                    <a:pt x="42672" y="139755"/>
                    <a:pt x="42196" y="147756"/>
                    <a:pt x="42100" y="155757"/>
                  </a:cubicBezTo>
                  <a:cubicBezTo>
                    <a:pt x="42100" y="156233"/>
                    <a:pt x="41815" y="156519"/>
                    <a:pt x="41529" y="156614"/>
                  </a:cubicBezTo>
                  <a:cubicBezTo>
                    <a:pt x="41434" y="156614"/>
                    <a:pt x="41338" y="156709"/>
                    <a:pt x="41148" y="156709"/>
                  </a:cubicBezTo>
                  <a:cubicBezTo>
                    <a:pt x="41053" y="156709"/>
                    <a:pt x="40957" y="156709"/>
                    <a:pt x="40767" y="156614"/>
                  </a:cubicBezTo>
                  <a:cubicBezTo>
                    <a:pt x="40481" y="156519"/>
                    <a:pt x="40196" y="156233"/>
                    <a:pt x="40196" y="155757"/>
                  </a:cubicBezTo>
                  <a:cubicBezTo>
                    <a:pt x="40196" y="153280"/>
                    <a:pt x="40196" y="150899"/>
                    <a:pt x="40196" y="148423"/>
                  </a:cubicBezTo>
                  <a:cubicBezTo>
                    <a:pt x="40196" y="145946"/>
                    <a:pt x="40196" y="143470"/>
                    <a:pt x="40196" y="140993"/>
                  </a:cubicBezTo>
                  <a:cubicBezTo>
                    <a:pt x="40196" y="134707"/>
                    <a:pt x="40386" y="128420"/>
                    <a:pt x="40672" y="122134"/>
                  </a:cubicBezTo>
                  <a:cubicBezTo>
                    <a:pt x="40767" y="119657"/>
                    <a:pt x="40957" y="117085"/>
                    <a:pt x="41243" y="114609"/>
                  </a:cubicBezTo>
                  <a:cubicBezTo>
                    <a:pt x="41529" y="110799"/>
                    <a:pt x="42005" y="107084"/>
                    <a:pt x="42481" y="103369"/>
                  </a:cubicBezTo>
                  <a:cubicBezTo>
                    <a:pt x="44958" y="86034"/>
                    <a:pt x="50197" y="69460"/>
                    <a:pt x="60770" y="55554"/>
                  </a:cubicBezTo>
                  <a:cubicBezTo>
                    <a:pt x="63817" y="51553"/>
                    <a:pt x="67246" y="47839"/>
                    <a:pt x="71152" y="44314"/>
                  </a:cubicBezTo>
                  <a:cubicBezTo>
                    <a:pt x="72866" y="42790"/>
                    <a:pt x="74676" y="41362"/>
                    <a:pt x="76486" y="40028"/>
                  </a:cubicBezTo>
                  <a:cubicBezTo>
                    <a:pt x="81058" y="36694"/>
                    <a:pt x="85916" y="33932"/>
                    <a:pt x="90964" y="31265"/>
                  </a:cubicBezTo>
                  <a:cubicBezTo>
                    <a:pt x="92012" y="30694"/>
                    <a:pt x="92964" y="30217"/>
                    <a:pt x="94012" y="29646"/>
                  </a:cubicBezTo>
                  <a:cubicBezTo>
                    <a:pt x="97441" y="27836"/>
                    <a:pt x="100870" y="26122"/>
                    <a:pt x="103727" y="23931"/>
                  </a:cubicBezTo>
                  <a:cubicBezTo>
                    <a:pt x="104966" y="22978"/>
                    <a:pt x="106013" y="21931"/>
                    <a:pt x="106966" y="20788"/>
                  </a:cubicBezTo>
                  <a:cubicBezTo>
                    <a:pt x="107633" y="20026"/>
                    <a:pt x="108109" y="19168"/>
                    <a:pt x="108585" y="18311"/>
                  </a:cubicBezTo>
                  <a:cubicBezTo>
                    <a:pt x="109538" y="16501"/>
                    <a:pt x="110204" y="14406"/>
                    <a:pt x="110395" y="11929"/>
                  </a:cubicBezTo>
                  <a:cubicBezTo>
                    <a:pt x="110490" y="10310"/>
                    <a:pt x="110490" y="8691"/>
                    <a:pt x="110395" y="7072"/>
                  </a:cubicBezTo>
                  <a:cubicBezTo>
                    <a:pt x="110204" y="5452"/>
                    <a:pt x="109918" y="3928"/>
                    <a:pt x="109538" y="2309"/>
                  </a:cubicBezTo>
                  <a:cubicBezTo>
                    <a:pt x="100203" y="-4739"/>
                    <a:pt x="79629" y="6024"/>
                    <a:pt x="69247" y="12215"/>
                  </a:cubicBezTo>
                  <a:cubicBezTo>
                    <a:pt x="55817" y="20216"/>
                    <a:pt x="38386" y="39266"/>
                    <a:pt x="28765" y="51458"/>
                  </a:cubicBezTo>
                  <a:cubicBezTo>
                    <a:pt x="24479" y="56887"/>
                    <a:pt x="20669" y="62317"/>
                    <a:pt x="17240" y="67746"/>
                  </a:cubicBezTo>
                  <a:cubicBezTo>
                    <a:pt x="-1048" y="117181"/>
                    <a:pt x="16669" y="244244"/>
                    <a:pt x="21431" y="265294"/>
                  </a:cubicBezTo>
                  <a:close/>
                </a:path>
              </a:pathLst>
            </a:custGeom>
            <a:solidFill>
              <a:srgbClr val="EF977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25" name="Freeform: Shape 1324">
              <a:extLst>
                <a:ext uri="{FF2B5EF4-FFF2-40B4-BE49-F238E27FC236}">
                  <a16:creationId xmlns:a16="http://schemas.microsoft.com/office/drawing/2014/main" id="{8D8965DC-B4E3-411D-B98B-8804ECA39248}"/>
                </a:ext>
              </a:extLst>
            </p:cNvPr>
            <p:cNvSpPr/>
            <p:nvPr/>
          </p:nvSpPr>
          <p:spPr>
            <a:xfrm>
              <a:off x="6411277" y="2755337"/>
              <a:ext cx="48386" cy="106079"/>
            </a:xfrm>
            <a:custGeom>
              <a:avLst/>
              <a:gdLst>
                <a:gd name="connsiteX0" fmla="*/ 2191 w 48386"/>
                <a:gd name="connsiteY0" fmla="*/ 103781 h 106079"/>
                <a:gd name="connsiteX1" fmla="*/ 2000 w 48386"/>
                <a:gd name="connsiteY1" fmla="*/ 103972 h 106079"/>
                <a:gd name="connsiteX2" fmla="*/ 1619 w 48386"/>
                <a:gd name="connsiteY2" fmla="*/ 104353 h 106079"/>
                <a:gd name="connsiteX3" fmla="*/ 1429 w 48386"/>
                <a:gd name="connsiteY3" fmla="*/ 104543 h 106079"/>
                <a:gd name="connsiteX4" fmla="*/ 952 w 48386"/>
                <a:gd name="connsiteY4" fmla="*/ 104829 h 106079"/>
                <a:gd name="connsiteX5" fmla="*/ 762 w 48386"/>
                <a:gd name="connsiteY5" fmla="*/ 104924 h 106079"/>
                <a:gd name="connsiteX6" fmla="*/ 0 w 48386"/>
                <a:gd name="connsiteY6" fmla="*/ 105210 h 106079"/>
                <a:gd name="connsiteX7" fmla="*/ 25908 w 48386"/>
                <a:gd name="connsiteY7" fmla="*/ 86255 h 106079"/>
                <a:gd name="connsiteX8" fmla="*/ 35528 w 48386"/>
                <a:gd name="connsiteY8" fmla="*/ 38916 h 106079"/>
                <a:gd name="connsiteX9" fmla="*/ 48387 w 48386"/>
                <a:gd name="connsiteY9" fmla="*/ 1102 h 106079"/>
                <a:gd name="connsiteX10" fmla="*/ 48292 w 48386"/>
                <a:gd name="connsiteY10" fmla="*/ 54 h 106079"/>
                <a:gd name="connsiteX11" fmla="*/ 35052 w 48386"/>
                <a:gd name="connsiteY11" fmla="*/ 8722 h 106079"/>
                <a:gd name="connsiteX12" fmla="*/ 25051 w 48386"/>
                <a:gd name="connsiteY12" fmla="*/ 35487 h 106079"/>
                <a:gd name="connsiteX13" fmla="*/ 19717 w 48386"/>
                <a:gd name="connsiteY13" fmla="*/ 65395 h 106079"/>
                <a:gd name="connsiteX14" fmla="*/ 10287 w 48386"/>
                <a:gd name="connsiteY14" fmla="*/ 93685 h 106079"/>
                <a:gd name="connsiteX15" fmla="*/ 3715 w 48386"/>
                <a:gd name="connsiteY15" fmla="*/ 101495 h 106079"/>
                <a:gd name="connsiteX16" fmla="*/ 3524 w 48386"/>
                <a:gd name="connsiteY16" fmla="*/ 101876 h 106079"/>
                <a:gd name="connsiteX17" fmla="*/ 2762 w 48386"/>
                <a:gd name="connsiteY17" fmla="*/ 103114 h 106079"/>
                <a:gd name="connsiteX18" fmla="*/ 2191 w 48386"/>
                <a:gd name="connsiteY18" fmla="*/ 103781 h 106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8386" h="106079">
                  <a:moveTo>
                    <a:pt x="2191" y="103781"/>
                  </a:moveTo>
                  <a:cubicBezTo>
                    <a:pt x="2096" y="103876"/>
                    <a:pt x="2096" y="103876"/>
                    <a:pt x="2000" y="103972"/>
                  </a:cubicBezTo>
                  <a:cubicBezTo>
                    <a:pt x="1905" y="104067"/>
                    <a:pt x="1714" y="104257"/>
                    <a:pt x="1619" y="104353"/>
                  </a:cubicBezTo>
                  <a:cubicBezTo>
                    <a:pt x="1524" y="104448"/>
                    <a:pt x="1524" y="104448"/>
                    <a:pt x="1429" y="104543"/>
                  </a:cubicBezTo>
                  <a:cubicBezTo>
                    <a:pt x="1238" y="104638"/>
                    <a:pt x="1048" y="104734"/>
                    <a:pt x="952" y="104829"/>
                  </a:cubicBezTo>
                  <a:cubicBezTo>
                    <a:pt x="857" y="104829"/>
                    <a:pt x="857" y="104924"/>
                    <a:pt x="762" y="104924"/>
                  </a:cubicBezTo>
                  <a:cubicBezTo>
                    <a:pt x="476" y="105019"/>
                    <a:pt x="286" y="105115"/>
                    <a:pt x="0" y="105210"/>
                  </a:cubicBezTo>
                  <a:cubicBezTo>
                    <a:pt x="10096" y="109972"/>
                    <a:pt x="22288" y="93970"/>
                    <a:pt x="25908" y="86255"/>
                  </a:cubicBezTo>
                  <a:cubicBezTo>
                    <a:pt x="32861" y="71206"/>
                    <a:pt x="32671" y="54918"/>
                    <a:pt x="35528" y="38916"/>
                  </a:cubicBezTo>
                  <a:cubicBezTo>
                    <a:pt x="37814" y="26343"/>
                    <a:pt x="40576" y="11770"/>
                    <a:pt x="48387" y="1102"/>
                  </a:cubicBezTo>
                  <a:cubicBezTo>
                    <a:pt x="48387" y="721"/>
                    <a:pt x="48292" y="435"/>
                    <a:pt x="48292" y="54"/>
                  </a:cubicBezTo>
                  <a:cubicBezTo>
                    <a:pt x="43053" y="-422"/>
                    <a:pt x="37433" y="2245"/>
                    <a:pt x="35052" y="8722"/>
                  </a:cubicBezTo>
                  <a:cubicBezTo>
                    <a:pt x="31813" y="17675"/>
                    <a:pt x="27432" y="26152"/>
                    <a:pt x="25051" y="35487"/>
                  </a:cubicBezTo>
                  <a:cubicBezTo>
                    <a:pt x="22479" y="45298"/>
                    <a:pt x="21431" y="55489"/>
                    <a:pt x="19717" y="65395"/>
                  </a:cubicBezTo>
                  <a:cubicBezTo>
                    <a:pt x="18002" y="75206"/>
                    <a:pt x="15811" y="85207"/>
                    <a:pt x="10287" y="93685"/>
                  </a:cubicBezTo>
                  <a:cubicBezTo>
                    <a:pt x="8477" y="96447"/>
                    <a:pt x="6191" y="99209"/>
                    <a:pt x="3715" y="101495"/>
                  </a:cubicBezTo>
                  <a:cubicBezTo>
                    <a:pt x="3619" y="101590"/>
                    <a:pt x="3524" y="101781"/>
                    <a:pt x="3524" y="101876"/>
                  </a:cubicBezTo>
                  <a:cubicBezTo>
                    <a:pt x="3334" y="102257"/>
                    <a:pt x="3048" y="102733"/>
                    <a:pt x="2762" y="103114"/>
                  </a:cubicBezTo>
                  <a:cubicBezTo>
                    <a:pt x="2572" y="103400"/>
                    <a:pt x="2381" y="103591"/>
                    <a:pt x="2191" y="103781"/>
                  </a:cubicBezTo>
                  <a:close/>
                </a:path>
              </a:pathLst>
            </a:custGeom>
            <a:solidFill>
              <a:srgbClr val="F7AA8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26" name="Freeform: Shape 1325">
              <a:extLst>
                <a:ext uri="{FF2B5EF4-FFF2-40B4-BE49-F238E27FC236}">
                  <a16:creationId xmlns:a16="http://schemas.microsoft.com/office/drawing/2014/main" id="{00882181-D674-4620-8DB4-756C41151826}"/>
                </a:ext>
              </a:extLst>
            </p:cNvPr>
            <p:cNvSpPr/>
            <p:nvPr/>
          </p:nvSpPr>
          <p:spPr>
            <a:xfrm>
              <a:off x="5159596" y="4257756"/>
              <a:ext cx="493871" cy="228327"/>
            </a:xfrm>
            <a:custGeom>
              <a:avLst/>
              <a:gdLst>
                <a:gd name="connsiteX0" fmla="*/ 51435 w 493871"/>
                <a:gd name="connsiteY0" fmla="*/ 223470 h 228327"/>
                <a:gd name="connsiteX1" fmla="*/ 82677 w 493871"/>
                <a:gd name="connsiteY1" fmla="*/ 228328 h 228327"/>
                <a:gd name="connsiteX2" fmla="*/ 84868 w 493871"/>
                <a:gd name="connsiteY2" fmla="*/ 228328 h 228327"/>
                <a:gd name="connsiteX3" fmla="*/ 96012 w 493871"/>
                <a:gd name="connsiteY3" fmla="*/ 228042 h 228327"/>
                <a:gd name="connsiteX4" fmla="*/ 105061 w 493871"/>
                <a:gd name="connsiteY4" fmla="*/ 227566 h 228327"/>
                <a:gd name="connsiteX5" fmla="*/ 114300 w 493871"/>
                <a:gd name="connsiteY5" fmla="*/ 227185 h 228327"/>
                <a:gd name="connsiteX6" fmla="*/ 118967 w 493871"/>
                <a:gd name="connsiteY6" fmla="*/ 227090 h 228327"/>
                <a:gd name="connsiteX7" fmla="*/ 123730 w 493871"/>
                <a:gd name="connsiteY7" fmla="*/ 227090 h 228327"/>
                <a:gd name="connsiteX8" fmla="*/ 215741 w 493871"/>
                <a:gd name="connsiteY8" fmla="*/ 216517 h 228327"/>
                <a:gd name="connsiteX9" fmla="*/ 225838 w 493871"/>
                <a:gd name="connsiteY9" fmla="*/ 214326 h 228327"/>
                <a:gd name="connsiteX10" fmla="*/ 250984 w 493871"/>
                <a:gd name="connsiteY10" fmla="*/ 208325 h 228327"/>
                <a:gd name="connsiteX11" fmla="*/ 260985 w 493871"/>
                <a:gd name="connsiteY11" fmla="*/ 205754 h 228327"/>
                <a:gd name="connsiteX12" fmla="*/ 266033 w 493871"/>
                <a:gd name="connsiteY12" fmla="*/ 204515 h 228327"/>
                <a:gd name="connsiteX13" fmla="*/ 286036 w 493871"/>
                <a:gd name="connsiteY13" fmla="*/ 199372 h 228327"/>
                <a:gd name="connsiteX14" fmla="*/ 306991 w 493871"/>
                <a:gd name="connsiteY14" fmla="*/ 194133 h 228327"/>
                <a:gd name="connsiteX15" fmla="*/ 317468 w 493871"/>
                <a:gd name="connsiteY15" fmla="*/ 191561 h 228327"/>
                <a:gd name="connsiteX16" fmla="*/ 370142 w 493871"/>
                <a:gd name="connsiteY16" fmla="*/ 179846 h 228327"/>
                <a:gd name="connsiteX17" fmla="*/ 380714 w 493871"/>
                <a:gd name="connsiteY17" fmla="*/ 177750 h 228327"/>
                <a:gd name="connsiteX18" fmla="*/ 444532 w 493871"/>
                <a:gd name="connsiteY18" fmla="*/ 167273 h 228327"/>
                <a:gd name="connsiteX19" fmla="*/ 455200 w 493871"/>
                <a:gd name="connsiteY19" fmla="*/ 165939 h 228327"/>
                <a:gd name="connsiteX20" fmla="*/ 474535 w 493871"/>
                <a:gd name="connsiteY20" fmla="*/ 163844 h 228327"/>
                <a:gd name="connsiteX21" fmla="*/ 493871 w 493871"/>
                <a:gd name="connsiteY21" fmla="*/ 162320 h 228327"/>
                <a:gd name="connsiteX22" fmla="*/ 492347 w 493871"/>
                <a:gd name="connsiteY22" fmla="*/ 154604 h 228327"/>
                <a:gd name="connsiteX23" fmla="*/ 491014 w 493871"/>
                <a:gd name="connsiteY23" fmla="*/ 146794 h 228327"/>
                <a:gd name="connsiteX24" fmla="*/ 489109 w 493871"/>
                <a:gd name="connsiteY24" fmla="*/ 130982 h 228327"/>
                <a:gd name="connsiteX25" fmla="*/ 488823 w 493871"/>
                <a:gd name="connsiteY25" fmla="*/ 127363 h 228327"/>
                <a:gd name="connsiteX26" fmla="*/ 488728 w 493871"/>
                <a:gd name="connsiteY26" fmla="*/ 125553 h 228327"/>
                <a:gd name="connsiteX27" fmla="*/ 488728 w 493871"/>
                <a:gd name="connsiteY27" fmla="*/ 125553 h 228327"/>
                <a:gd name="connsiteX28" fmla="*/ 488347 w 493871"/>
                <a:gd name="connsiteY28" fmla="*/ 119267 h 228327"/>
                <a:gd name="connsiteX29" fmla="*/ 488252 w 493871"/>
                <a:gd name="connsiteY29" fmla="*/ 116409 h 228327"/>
                <a:gd name="connsiteX30" fmla="*/ 488156 w 493871"/>
                <a:gd name="connsiteY30" fmla="*/ 113933 h 228327"/>
                <a:gd name="connsiteX31" fmla="*/ 488061 w 493871"/>
                <a:gd name="connsiteY31" fmla="*/ 91358 h 228327"/>
                <a:gd name="connsiteX32" fmla="*/ 488061 w 493871"/>
                <a:gd name="connsiteY32" fmla="*/ 89739 h 228327"/>
                <a:gd name="connsiteX33" fmla="*/ 488252 w 493871"/>
                <a:gd name="connsiteY33" fmla="*/ 85643 h 228327"/>
                <a:gd name="connsiteX34" fmla="*/ 488442 w 493871"/>
                <a:gd name="connsiteY34" fmla="*/ 81929 h 228327"/>
                <a:gd name="connsiteX35" fmla="*/ 488633 w 493871"/>
                <a:gd name="connsiteY35" fmla="*/ 78023 h 228327"/>
                <a:gd name="connsiteX36" fmla="*/ 488918 w 493871"/>
                <a:gd name="connsiteY36" fmla="*/ 73261 h 228327"/>
                <a:gd name="connsiteX37" fmla="*/ 489109 w 493871"/>
                <a:gd name="connsiteY37" fmla="*/ 71070 h 228327"/>
                <a:gd name="connsiteX38" fmla="*/ 489680 w 493871"/>
                <a:gd name="connsiteY38" fmla="*/ 64498 h 228327"/>
                <a:gd name="connsiteX39" fmla="*/ 489680 w 493871"/>
                <a:gd name="connsiteY39" fmla="*/ 64498 h 228327"/>
                <a:gd name="connsiteX40" fmla="*/ 455485 w 493871"/>
                <a:gd name="connsiteY40" fmla="*/ 45543 h 228327"/>
                <a:gd name="connsiteX41" fmla="*/ 398621 w 493871"/>
                <a:gd name="connsiteY41" fmla="*/ 4205 h 228327"/>
                <a:gd name="connsiteX42" fmla="*/ 398526 w 493871"/>
                <a:gd name="connsiteY42" fmla="*/ 4109 h 228327"/>
                <a:gd name="connsiteX43" fmla="*/ 376238 w 493871"/>
                <a:gd name="connsiteY43" fmla="*/ 299 h 228327"/>
                <a:gd name="connsiteX44" fmla="*/ 364903 w 493871"/>
                <a:gd name="connsiteY44" fmla="*/ 2490 h 228327"/>
                <a:gd name="connsiteX45" fmla="*/ 364712 w 493871"/>
                <a:gd name="connsiteY45" fmla="*/ 2585 h 228327"/>
                <a:gd name="connsiteX46" fmla="*/ 322326 w 493871"/>
                <a:gd name="connsiteY46" fmla="*/ 88215 h 228327"/>
                <a:gd name="connsiteX47" fmla="*/ 294799 w 493871"/>
                <a:gd name="connsiteY47" fmla="*/ 137555 h 228327"/>
                <a:gd name="connsiteX48" fmla="*/ 253460 w 493871"/>
                <a:gd name="connsiteY48" fmla="*/ 169463 h 228327"/>
                <a:gd name="connsiteX49" fmla="*/ 144971 w 493871"/>
                <a:gd name="connsiteY49" fmla="*/ 205087 h 228327"/>
                <a:gd name="connsiteX50" fmla="*/ 89630 w 493871"/>
                <a:gd name="connsiteY50" fmla="*/ 206135 h 228327"/>
                <a:gd name="connsiteX51" fmla="*/ 73247 w 493871"/>
                <a:gd name="connsiteY51" fmla="*/ 203753 h 228327"/>
                <a:gd name="connsiteX52" fmla="*/ 69818 w 493871"/>
                <a:gd name="connsiteY52" fmla="*/ 206325 h 228327"/>
                <a:gd name="connsiteX53" fmla="*/ 35243 w 493871"/>
                <a:gd name="connsiteY53" fmla="*/ 203753 h 228327"/>
                <a:gd name="connsiteX54" fmla="*/ 18764 w 493871"/>
                <a:gd name="connsiteY54" fmla="*/ 194228 h 228327"/>
                <a:gd name="connsiteX55" fmla="*/ 12097 w 493871"/>
                <a:gd name="connsiteY55" fmla="*/ 186227 h 228327"/>
                <a:gd name="connsiteX56" fmla="*/ 10763 w 493871"/>
                <a:gd name="connsiteY56" fmla="*/ 186989 h 228327"/>
                <a:gd name="connsiteX57" fmla="*/ 0 w 493871"/>
                <a:gd name="connsiteY57" fmla="*/ 200705 h 228327"/>
                <a:gd name="connsiteX58" fmla="*/ 0 w 493871"/>
                <a:gd name="connsiteY58" fmla="*/ 200705 h 228327"/>
                <a:gd name="connsiteX59" fmla="*/ 51435 w 493871"/>
                <a:gd name="connsiteY59" fmla="*/ 223470 h 228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493871" h="228327">
                  <a:moveTo>
                    <a:pt x="51435" y="223470"/>
                  </a:moveTo>
                  <a:cubicBezTo>
                    <a:pt x="62103" y="227090"/>
                    <a:pt x="72390" y="228233"/>
                    <a:pt x="82677" y="228328"/>
                  </a:cubicBezTo>
                  <a:cubicBezTo>
                    <a:pt x="83439" y="228328"/>
                    <a:pt x="84106" y="228328"/>
                    <a:pt x="84868" y="228328"/>
                  </a:cubicBezTo>
                  <a:cubicBezTo>
                    <a:pt x="88583" y="228328"/>
                    <a:pt x="92202" y="228233"/>
                    <a:pt x="96012" y="228042"/>
                  </a:cubicBezTo>
                  <a:cubicBezTo>
                    <a:pt x="98965" y="227947"/>
                    <a:pt x="102013" y="227756"/>
                    <a:pt x="105061" y="227566"/>
                  </a:cubicBezTo>
                  <a:cubicBezTo>
                    <a:pt x="108109" y="227375"/>
                    <a:pt x="111157" y="227280"/>
                    <a:pt x="114300" y="227185"/>
                  </a:cubicBezTo>
                  <a:cubicBezTo>
                    <a:pt x="115824" y="227185"/>
                    <a:pt x="117443" y="227090"/>
                    <a:pt x="118967" y="227090"/>
                  </a:cubicBezTo>
                  <a:cubicBezTo>
                    <a:pt x="120587" y="227090"/>
                    <a:pt x="122111" y="227090"/>
                    <a:pt x="123730" y="227090"/>
                  </a:cubicBezTo>
                  <a:cubicBezTo>
                    <a:pt x="154781" y="227566"/>
                    <a:pt x="185452" y="222994"/>
                    <a:pt x="215741" y="216517"/>
                  </a:cubicBezTo>
                  <a:cubicBezTo>
                    <a:pt x="219075" y="215755"/>
                    <a:pt x="222504" y="215088"/>
                    <a:pt x="225838" y="214326"/>
                  </a:cubicBezTo>
                  <a:cubicBezTo>
                    <a:pt x="234220" y="212421"/>
                    <a:pt x="242602" y="210421"/>
                    <a:pt x="250984" y="208325"/>
                  </a:cubicBezTo>
                  <a:cubicBezTo>
                    <a:pt x="254318" y="207468"/>
                    <a:pt x="257651" y="206611"/>
                    <a:pt x="260985" y="205754"/>
                  </a:cubicBezTo>
                  <a:cubicBezTo>
                    <a:pt x="262700" y="205373"/>
                    <a:pt x="264319" y="204896"/>
                    <a:pt x="266033" y="204515"/>
                  </a:cubicBezTo>
                  <a:cubicBezTo>
                    <a:pt x="272701" y="202801"/>
                    <a:pt x="279368" y="201086"/>
                    <a:pt x="286036" y="199372"/>
                  </a:cubicBezTo>
                  <a:cubicBezTo>
                    <a:pt x="292989" y="197562"/>
                    <a:pt x="300038" y="195848"/>
                    <a:pt x="306991" y="194133"/>
                  </a:cubicBezTo>
                  <a:cubicBezTo>
                    <a:pt x="310515" y="193276"/>
                    <a:pt x="314039" y="192419"/>
                    <a:pt x="317468" y="191561"/>
                  </a:cubicBezTo>
                  <a:cubicBezTo>
                    <a:pt x="334994" y="187370"/>
                    <a:pt x="352520" y="183465"/>
                    <a:pt x="370142" y="179846"/>
                  </a:cubicBezTo>
                  <a:cubicBezTo>
                    <a:pt x="373666" y="179084"/>
                    <a:pt x="377190" y="178417"/>
                    <a:pt x="380714" y="177750"/>
                  </a:cubicBezTo>
                  <a:cubicBezTo>
                    <a:pt x="401860" y="173654"/>
                    <a:pt x="423196" y="170035"/>
                    <a:pt x="444532" y="167273"/>
                  </a:cubicBezTo>
                  <a:cubicBezTo>
                    <a:pt x="448056" y="166796"/>
                    <a:pt x="451676" y="166320"/>
                    <a:pt x="455200" y="165939"/>
                  </a:cubicBezTo>
                  <a:cubicBezTo>
                    <a:pt x="461677" y="165177"/>
                    <a:pt x="468059" y="164510"/>
                    <a:pt x="474535" y="163844"/>
                  </a:cubicBezTo>
                  <a:cubicBezTo>
                    <a:pt x="481013" y="163272"/>
                    <a:pt x="487490" y="162701"/>
                    <a:pt x="493871" y="162320"/>
                  </a:cubicBezTo>
                  <a:cubicBezTo>
                    <a:pt x="493300" y="159748"/>
                    <a:pt x="492824" y="157176"/>
                    <a:pt x="492347" y="154604"/>
                  </a:cubicBezTo>
                  <a:cubicBezTo>
                    <a:pt x="491871" y="152033"/>
                    <a:pt x="491395" y="149366"/>
                    <a:pt x="491014" y="146794"/>
                  </a:cubicBezTo>
                  <a:cubicBezTo>
                    <a:pt x="490252" y="141555"/>
                    <a:pt x="489585" y="136316"/>
                    <a:pt x="489109" y="130982"/>
                  </a:cubicBezTo>
                  <a:cubicBezTo>
                    <a:pt x="489014" y="129744"/>
                    <a:pt x="488918" y="128506"/>
                    <a:pt x="488823" y="127363"/>
                  </a:cubicBezTo>
                  <a:cubicBezTo>
                    <a:pt x="488823" y="126791"/>
                    <a:pt x="488728" y="126125"/>
                    <a:pt x="488728" y="125553"/>
                  </a:cubicBezTo>
                  <a:lnTo>
                    <a:pt x="488728" y="125553"/>
                  </a:lnTo>
                  <a:cubicBezTo>
                    <a:pt x="488537" y="123458"/>
                    <a:pt x="488442" y="121362"/>
                    <a:pt x="488347" y="119267"/>
                  </a:cubicBezTo>
                  <a:cubicBezTo>
                    <a:pt x="488252" y="118314"/>
                    <a:pt x="488252" y="117362"/>
                    <a:pt x="488252" y="116409"/>
                  </a:cubicBezTo>
                  <a:cubicBezTo>
                    <a:pt x="488252" y="115552"/>
                    <a:pt x="488156" y="114790"/>
                    <a:pt x="488156" y="113933"/>
                  </a:cubicBezTo>
                  <a:cubicBezTo>
                    <a:pt x="487871" y="106408"/>
                    <a:pt x="487871" y="98883"/>
                    <a:pt x="488061" y="91358"/>
                  </a:cubicBezTo>
                  <a:cubicBezTo>
                    <a:pt x="488061" y="90787"/>
                    <a:pt x="488061" y="90311"/>
                    <a:pt x="488061" y="89739"/>
                  </a:cubicBezTo>
                  <a:cubicBezTo>
                    <a:pt x="488061" y="88406"/>
                    <a:pt x="488156" y="87072"/>
                    <a:pt x="488252" y="85643"/>
                  </a:cubicBezTo>
                  <a:cubicBezTo>
                    <a:pt x="488347" y="84405"/>
                    <a:pt x="488347" y="83167"/>
                    <a:pt x="488442" y="81929"/>
                  </a:cubicBezTo>
                  <a:cubicBezTo>
                    <a:pt x="488537" y="80595"/>
                    <a:pt x="488537" y="79262"/>
                    <a:pt x="488633" y="78023"/>
                  </a:cubicBezTo>
                  <a:cubicBezTo>
                    <a:pt x="488728" y="76404"/>
                    <a:pt x="488823" y="74880"/>
                    <a:pt x="488918" y="73261"/>
                  </a:cubicBezTo>
                  <a:cubicBezTo>
                    <a:pt x="489014" y="72499"/>
                    <a:pt x="489014" y="71832"/>
                    <a:pt x="489109" y="71070"/>
                  </a:cubicBezTo>
                  <a:cubicBezTo>
                    <a:pt x="489299" y="68879"/>
                    <a:pt x="489490" y="66689"/>
                    <a:pt x="489680" y="64498"/>
                  </a:cubicBezTo>
                  <a:cubicBezTo>
                    <a:pt x="489680" y="64498"/>
                    <a:pt x="489680" y="64498"/>
                    <a:pt x="489680" y="64498"/>
                  </a:cubicBezTo>
                  <a:cubicBezTo>
                    <a:pt x="477774" y="59354"/>
                    <a:pt x="466344" y="52877"/>
                    <a:pt x="455485" y="45543"/>
                  </a:cubicBezTo>
                  <a:cubicBezTo>
                    <a:pt x="436055" y="32399"/>
                    <a:pt x="419672" y="14587"/>
                    <a:pt x="398621" y="4205"/>
                  </a:cubicBezTo>
                  <a:cubicBezTo>
                    <a:pt x="398621" y="4205"/>
                    <a:pt x="398526" y="4205"/>
                    <a:pt x="398526" y="4109"/>
                  </a:cubicBezTo>
                  <a:cubicBezTo>
                    <a:pt x="391573" y="680"/>
                    <a:pt x="383858" y="-653"/>
                    <a:pt x="376238" y="299"/>
                  </a:cubicBezTo>
                  <a:cubicBezTo>
                    <a:pt x="372428" y="776"/>
                    <a:pt x="368618" y="1538"/>
                    <a:pt x="364903" y="2490"/>
                  </a:cubicBezTo>
                  <a:cubicBezTo>
                    <a:pt x="364808" y="2490"/>
                    <a:pt x="364808" y="2585"/>
                    <a:pt x="364712" y="2585"/>
                  </a:cubicBezTo>
                  <a:cubicBezTo>
                    <a:pt x="334232" y="18587"/>
                    <a:pt x="331470" y="58973"/>
                    <a:pt x="322326" y="88215"/>
                  </a:cubicBezTo>
                  <a:cubicBezTo>
                    <a:pt x="316516" y="106598"/>
                    <a:pt x="307848" y="123267"/>
                    <a:pt x="294799" y="137555"/>
                  </a:cubicBezTo>
                  <a:cubicBezTo>
                    <a:pt x="283083" y="150413"/>
                    <a:pt x="268510" y="160796"/>
                    <a:pt x="253460" y="169463"/>
                  </a:cubicBezTo>
                  <a:cubicBezTo>
                    <a:pt x="220123" y="188704"/>
                    <a:pt x="183071" y="200324"/>
                    <a:pt x="144971" y="205087"/>
                  </a:cubicBezTo>
                  <a:cubicBezTo>
                    <a:pt x="126683" y="207373"/>
                    <a:pt x="108014" y="207944"/>
                    <a:pt x="89630" y="206135"/>
                  </a:cubicBezTo>
                  <a:cubicBezTo>
                    <a:pt x="84011" y="205563"/>
                    <a:pt x="78581" y="204992"/>
                    <a:pt x="73247" y="203753"/>
                  </a:cubicBezTo>
                  <a:cubicBezTo>
                    <a:pt x="72200" y="204706"/>
                    <a:pt x="71057" y="205658"/>
                    <a:pt x="69818" y="206325"/>
                  </a:cubicBezTo>
                  <a:cubicBezTo>
                    <a:pt x="59436" y="212421"/>
                    <a:pt x="45815" y="208897"/>
                    <a:pt x="35243" y="203753"/>
                  </a:cubicBezTo>
                  <a:cubicBezTo>
                    <a:pt x="29242" y="201467"/>
                    <a:pt x="23622" y="198229"/>
                    <a:pt x="18764" y="194228"/>
                  </a:cubicBezTo>
                  <a:cubicBezTo>
                    <a:pt x="16002" y="192038"/>
                    <a:pt x="13716" y="189275"/>
                    <a:pt x="12097" y="186227"/>
                  </a:cubicBezTo>
                  <a:cubicBezTo>
                    <a:pt x="11621" y="186513"/>
                    <a:pt x="11240" y="186704"/>
                    <a:pt x="10763" y="186989"/>
                  </a:cubicBezTo>
                  <a:cubicBezTo>
                    <a:pt x="5620" y="190323"/>
                    <a:pt x="2000" y="195276"/>
                    <a:pt x="0" y="200705"/>
                  </a:cubicBezTo>
                  <a:lnTo>
                    <a:pt x="0" y="200705"/>
                  </a:lnTo>
                  <a:cubicBezTo>
                    <a:pt x="16288" y="210421"/>
                    <a:pt x="34100" y="217565"/>
                    <a:pt x="51435" y="223470"/>
                  </a:cubicBezTo>
                  <a:close/>
                </a:path>
              </a:pathLst>
            </a:custGeom>
            <a:solidFill>
              <a:srgbClr val="EF977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27" name="Freeform: Shape 1326">
              <a:extLst>
                <a:ext uri="{FF2B5EF4-FFF2-40B4-BE49-F238E27FC236}">
                  <a16:creationId xmlns:a16="http://schemas.microsoft.com/office/drawing/2014/main" id="{1AFBDFB0-33E4-457D-8183-322D89188912}"/>
                </a:ext>
              </a:extLst>
            </p:cNvPr>
            <p:cNvSpPr/>
            <p:nvPr/>
          </p:nvSpPr>
          <p:spPr>
            <a:xfrm>
              <a:off x="5171884" y="4260150"/>
              <a:ext cx="352710" cy="207098"/>
            </a:xfrm>
            <a:custGeom>
              <a:avLst/>
              <a:gdLst>
                <a:gd name="connsiteX0" fmla="*/ 6572 w 352710"/>
                <a:gd name="connsiteY0" fmla="*/ 191738 h 207098"/>
                <a:gd name="connsiteX1" fmla="*/ 23051 w 352710"/>
                <a:gd name="connsiteY1" fmla="*/ 201263 h 207098"/>
                <a:gd name="connsiteX2" fmla="*/ 57626 w 352710"/>
                <a:gd name="connsiteY2" fmla="*/ 203835 h 207098"/>
                <a:gd name="connsiteX3" fmla="*/ 61055 w 352710"/>
                <a:gd name="connsiteY3" fmla="*/ 201263 h 207098"/>
                <a:gd name="connsiteX4" fmla="*/ 77438 w 352710"/>
                <a:gd name="connsiteY4" fmla="*/ 203645 h 207098"/>
                <a:gd name="connsiteX5" fmla="*/ 132779 w 352710"/>
                <a:gd name="connsiteY5" fmla="*/ 202597 h 207098"/>
                <a:gd name="connsiteX6" fmla="*/ 241268 w 352710"/>
                <a:gd name="connsiteY6" fmla="*/ 166973 h 207098"/>
                <a:gd name="connsiteX7" fmla="*/ 282607 w 352710"/>
                <a:gd name="connsiteY7" fmla="*/ 135065 h 207098"/>
                <a:gd name="connsiteX8" fmla="*/ 310134 w 352710"/>
                <a:gd name="connsiteY8" fmla="*/ 85725 h 207098"/>
                <a:gd name="connsiteX9" fmla="*/ 352520 w 352710"/>
                <a:gd name="connsiteY9" fmla="*/ 95 h 207098"/>
                <a:gd name="connsiteX10" fmla="*/ 352711 w 352710"/>
                <a:gd name="connsiteY10" fmla="*/ 0 h 207098"/>
                <a:gd name="connsiteX11" fmla="*/ 340424 w 352710"/>
                <a:gd name="connsiteY11" fmla="*/ 4286 h 207098"/>
                <a:gd name="connsiteX12" fmla="*/ 288608 w 352710"/>
                <a:gd name="connsiteY12" fmla="*/ 55817 h 207098"/>
                <a:gd name="connsiteX13" fmla="*/ 252317 w 352710"/>
                <a:gd name="connsiteY13" fmla="*/ 106490 h 207098"/>
                <a:gd name="connsiteX14" fmla="*/ 206407 w 352710"/>
                <a:gd name="connsiteY14" fmla="*/ 140589 h 207098"/>
                <a:gd name="connsiteX15" fmla="*/ 176213 w 352710"/>
                <a:gd name="connsiteY15" fmla="*/ 156400 h 207098"/>
                <a:gd name="connsiteX16" fmla="*/ 102203 w 352710"/>
                <a:gd name="connsiteY16" fmla="*/ 181070 h 207098"/>
                <a:gd name="connsiteX17" fmla="*/ 40386 w 352710"/>
                <a:gd name="connsiteY17" fmla="*/ 182594 h 207098"/>
                <a:gd name="connsiteX18" fmla="*/ 40291 w 352710"/>
                <a:gd name="connsiteY18" fmla="*/ 182499 h 207098"/>
                <a:gd name="connsiteX19" fmla="*/ 6858 w 352710"/>
                <a:gd name="connsiteY19" fmla="*/ 180404 h 207098"/>
                <a:gd name="connsiteX20" fmla="*/ 0 w 352710"/>
                <a:gd name="connsiteY20" fmla="*/ 183737 h 207098"/>
                <a:gd name="connsiteX21" fmla="*/ 6572 w 352710"/>
                <a:gd name="connsiteY21" fmla="*/ 191738 h 2070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52710" h="207098">
                  <a:moveTo>
                    <a:pt x="6572" y="191738"/>
                  </a:moveTo>
                  <a:cubicBezTo>
                    <a:pt x="11525" y="195739"/>
                    <a:pt x="17145" y="198977"/>
                    <a:pt x="23051" y="201263"/>
                  </a:cubicBezTo>
                  <a:cubicBezTo>
                    <a:pt x="33623" y="206407"/>
                    <a:pt x="47149" y="210026"/>
                    <a:pt x="57626" y="203835"/>
                  </a:cubicBezTo>
                  <a:cubicBezTo>
                    <a:pt x="58865" y="203073"/>
                    <a:pt x="60008" y="202216"/>
                    <a:pt x="61055" y="201263"/>
                  </a:cubicBezTo>
                  <a:cubicBezTo>
                    <a:pt x="66389" y="202502"/>
                    <a:pt x="71819" y="203073"/>
                    <a:pt x="77438" y="203645"/>
                  </a:cubicBezTo>
                  <a:cubicBezTo>
                    <a:pt x="95822" y="205454"/>
                    <a:pt x="114491" y="204883"/>
                    <a:pt x="132779" y="202597"/>
                  </a:cubicBezTo>
                  <a:cubicBezTo>
                    <a:pt x="170879" y="197834"/>
                    <a:pt x="207931" y="186214"/>
                    <a:pt x="241268" y="166973"/>
                  </a:cubicBezTo>
                  <a:cubicBezTo>
                    <a:pt x="256318" y="158306"/>
                    <a:pt x="270796" y="147828"/>
                    <a:pt x="282607" y="135065"/>
                  </a:cubicBezTo>
                  <a:cubicBezTo>
                    <a:pt x="295656" y="120777"/>
                    <a:pt x="304419" y="104108"/>
                    <a:pt x="310134" y="85725"/>
                  </a:cubicBezTo>
                  <a:cubicBezTo>
                    <a:pt x="319373" y="56483"/>
                    <a:pt x="322040" y="16097"/>
                    <a:pt x="352520" y="95"/>
                  </a:cubicBezTo>
                  <a:cubicBezTo>
                    <a:pt x="352616" y="95"/>
                    <a:pt x="352616" y="0"/>
                    <a:pt x="352711" y="0"/>
                  </a:cubicBezTo>
                  <a:cubicBezTo>
                    <a:pt x="348520" y="1048"/>
                    <a:pt x="344424" y="2477"/>
                    <a:pt x="340424" y="4286"/>
                  </a:cubicBezTo>
                  <a:cubicBezTo>
                    <a:pt x="316897" y="14478"/>
                    <a:pt x="301562" y="32671"/>
                    <a:pt x="288608" y="55817"/>
                  </a:cubicBezTo>
                  <a:cubicBezTo>
                    <a:pt x="278130" y="74581"/>
                    <a:pt x="267272" y="91440"/>
                    <a:pt x="252317" y="106490"/>
                  </a:cubicBezTo>
                  <a:cubicBezTo>
                    <a:pt x="238601" y="120206"/>
                    <a:pt x="222980" y="131350"/>
                    <a:pt x="206407" y="140589"/>
                  </a:cubicBezTo>
                  <a:cubicBezTo>
                    <a:pt x="197168" y="146875"/>
                    <a:pt x="186976" y="151733"/>
                    <a:pt x="176213" y="156400"/>
                  </a:cubicBezTo>
                  <a:cubicBezTo>
                    <a:pt x="162020" y="162592"/>
                    <a:pt x="131159" y="174879"/>
                    <a:pt x="102203" y="181070"/>
                  </a:cubicBezTo>
                  <a:cubicBezTo>
                    <a:pt x="74867" y="186976"/>
                    <a:pt x="49054" y="187071"/>
                    <a:pt x="40386" y="182594"/>
                  </a:cubicBezTo>
                  <a:cubicBezTo>
                    <a:pt x="40386" y="182594"/>
                    <a:pt x="40291" y="182594"/>
                    <a:pt x="40291" y="182499"/>
                  </a:cubicBezTo>
                  <a:cubicBezTo>
                    <a:pt x="29908" y="177165"/>
                    <a:pt x="17716" y="176213"/>
                    <a:pt x="6858" y="180404"/>
                  </a:cubicBezTo>
                  <a:cubicBezTo>
                    <a:pt x="4477" y="181356"/>
                    <a:pt x="2191" y="182404"/>
                    <a:pt x="0" y="183737"/>
                  </a:cubicBezTo>
                  <a:cubicBezTo>
                    <a:pt x="1524" y="186785"/>
                    <a:pt x="3810" y="189548"/>
                    <a:pt x="6572" y="191738"/>
                  </a:cubicBezTo>
                  <a:close/>
                </a:path>
              </a:pathLst>
            </a:custGeom>
            <a:solidFill>
              <a:srgbClr val="F7AA8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grpSp>
        <p:nvGrpSpPr>
          <p:cNvPr id="1328" name="Graphic 3">
            <a:extLst>
              <a:ext uri="{FF2B5EF4-FFF2-40B4-BE49-F238E27FC236}">
                <a16:creationId xmlns:a16="http://schemas.microsoft.com/office/drawing/2014/main" id="{F2E9C2FF-BBFF-41CA-8459-1384B1377033}"/>
              </a:ext>
            </a:extLst>
          </p:cNvPr>
          <p:cNvGrpSpPr/>
          <p:nvPr/>
        </p:nvGrpSpPr>
        <p:grpSpPr>
          <a:xfrm>
            <a:off x="10232126" y="0"/>
            <a:ext cx="1959874" cy="6904838"/>
            <a:chOff x="5895975" y="2757487"/>
            <a:chExt cx="401192" cy="1346263"/>
          </a:xfrm>
        </p:grpSpPr>
        <p:grpSp>
          <p:nvGrpSpPr>
            <p:cNvPr id="1329" name="Graphic 3">
              <a:extLst>
                <a:ext uri="{FF2B5EF4-FFF2-40B4-BE49-F238E27FC236}">
                  <a16:creationId xmlns:a16="http://schemas.microsoft.com/office/drawing/2014/main" id="{13BA2E84-D951-4859-B4F8-5D80F0C7197A}"/>
                </a:ext>
              </a:extLst>
            </p:cNvPr>
            <p:cNvGrpSpPr/>
            <p:nvPr/>
          </p:nvGrpSpPr>
          <p:grpSpPr>
            <a:xfrm>
              <a:off x="5895975" y="2757487"/>
              <a:ext cx="401192" cy="1346263"/>
              <a:chOff x="5895975" y="2757487"/>
              <a:chExt cx="401192" cy="1346263"/>
            </a:xfrm>
          </p:grpSpPr>
          <p:grpSp>
            <p:nvGrpSpPr>
              <p:cNvPr id="1331" name="Graphic 3">
                <a:extLst>
                  <a:ext uri="{FF2B5EF4-FFF2-40B4-BE49-F238E27FC236}">
                    <a16:creationId xmlns:a16="http://schemas.microsoft.com/office/drawing/2014/main" id="{FFF27568-0E32-4408-8710-E8DEF633241D}"/>
                  </a:ext>
                </a:extLst>
              </p:cNvPr>
              <p:cNvGrpSpPr/>
              <p:nvPr/>
            </p:nvGrpSpPr>
            <p:grpSpPr>
              <a:xfrm>
                <a:off x="5982842" y="2806826"/>
                <a:ext cx="228980" cy="1223295"/>
                <a:chOff x="5982842" y="2806826"/>
                <a:chExt cx="228980" cy="1223295"/>
              </a:xfrm>
            </p:grpSpPr>
            <p:grpSp>
              <p:nvGrpSpPr>
                <p:cNvPr id="1338" name="Graphic 3">
                  <a:extLst>
                    <a:ext uri="{FF2B5EF4-FFF2-40B4-BE49-F238E27FC236}">
                      <a16:creationId xmlns:a16="http://schemas.microsoft.com/office/drawing/2014/main" id="{1BC84A29-6F08-4C81-A533-30173D2B99E5}"/>
                    </a:ext>
                  </a:extLst>
                </p:cNvPr>
                <p:cNvGrpSpPr/>
                <p:nvPr/>
              </p:nvGrpSpPr>
              <p:grpSpPr>
                <a:xfrm>
                  <a:off x="5982842" y="2806826"/>
                  <a:ext cx="228980" cy="1223295"/>
                  <a:chOff x="5982842" y="2806826"/>
                  <a:chExt cx="228980" cy="1223295"/>
                </a:xfrm>
              </p:grpSpPr>
              <p:sp>
                <p:nvSpPr>
                  <p:cNvPr id="1343" name="Freeform: Shape 1342">
                    <a:extLst>
                      <a:ext uri="{FF2B5EF4-FFF2-40B4-BE49-F238E27FC236}">
                        <a16:creationId xmlns:a16="http://schemas.microsoft.com/office/drawing/2014/main" id="{47003F71-1482-4379-B247-6E734A299BEC}"/>
                      </a:ext>
                    </a:extLst>
                  </p:cNvPr>
                  <p:cNvSpPr/>
                  <p:nvPr/>
                </p:nvSpPr>
                <p:spPr>
                  <a:xfrm>
                    <a:off x="6000273" y="2950272"/>
                    <a:ext cx="211550" cy="1079849"/>
                  </a:xfrm>
                  <a:custGeom>
                    <a:avLst/>
                    <a:gdLst>
                      <a:gd name="connsiteX0" fmla="*/ 13811 w 211550"/>
                      <a:gd name="connsiteY0" fmla="*/ 185166 h 1079849"/>
                      <a:gd name="connsiteX1" fmla="*/ 0 w 211550"/>
                      <a:gd name="connsiteY1" fmla="*/ 1079849 h 1079849"/>
                      <a:gd name="connsiteX2" fmla="*/ 55626 w 211550"/>
                      <a:gd name="connsiteY2" fmla="*/ 1079849 h 1079849"/>
                      <a:gd name="connsiteX3" fmla="*/ 75819 w 211550"/>
                      <a:gd name="connsiteY3" fmla="*/ 1079849 h 1079849"/>
                      <a:gd name="connsiteX4" fmla="*/ 211550 w 211550"/>
                      <a:gd name="connsiteY4" fmla="*/ 1079849 h 1079849"/>
                      <a:gd name="connsiteX5" fmla="*/ 179737 w 211550"/>
                      <a:gd name="connsiteY5" fmla="*/ 185166 h 1079849"/>
                      <a:gd name="connsiteX6" fmla="*/ 166116 w 211550"/>
                      <a:gd name="connsiteY6" fmla="*/ 32766 h 1079849"/>
                      <a:gd name="connsiteX7" fmla="*/ 98203 w 211550"/>
                      <a:gd name="connsiteY7" fmla="*/ 0 h 1079849"/>
                      <a:gd name="connsiteX8" fmla="*/ 31623 w 211550"/>
                      <a:gd name="connsiteY8" fmla="*/ 34576 h 10798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11550" h="1079849">
                        <a:moveTo>
                          <a:pt x="13811" y="185166"/>
                        </a:moveTo>
                        <a:lnTo>
                          <a:pt x="0" y="1079849"/>
                        </a:lnTo>
                        <a:lnTo>
                          <a:pt x="55626" y="1079849"/>
                        </a:lnTo>
                        <a:lnTo>
                          <a:pt x="75819" y="1079849"/>
                        </a:lnTo>
                        <a:lnTo>
                          <a:pt x="211550" y="1079849"/>
                        </a:lnTo>
                        <a:lnTo>
                          <a:pt x="179737" y="185166"/>
                        </a:lnTo>
                        <a:lnTo>
                          <a:pt x="166116" y="32766"/>
                        </a:lnTo>
                        <a:lnTo>
                          <a:pt x="98203" y="0"/>
                        </a:lnTo>
                        <a:lnTo>
                          <a:pt x="31623" y="34576"/>
                        </a:lnTo>
                        <a:close/>
                      </a:path>
                    </a:pathLst>
                  </a:custGeom>
                  <a:solidFill>
                    <a:srgbClr val="FFE6D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344" name="Freeform: Shape 1343">
                    <a:extLst>
                      <a:ext uri="{FF2B5EF4-FFF2-40B4-BE49-F238E27FC236}">
                        <a16:creationId xmlns:a16="http://schemas.microsoft.com/office/drawing/2014/main" id="{C063139B-E682-4C29-A53C-E6DE9E23B7F4}"/>
                      </a:ext>
                    </a:extLst>
                  </p:cNvPr>
                  <p:cNvSpPr/>
                  <p:nvPr/>
                </p:nvSpPr>
                <p:spPr>
                  <a:xfrm>
                    <a:off x="6046184" y="2957321"/>
                    <a:ext cx="165544" cy="1072800"/>
                  </a:xfrm>
                  <a:custGeom>
                    <a:avLst/>
                    <a:gdLst>
                      <a:gd name="connsiteX0" fmla="*/ 0 w 165544"/>
                      <a:gd name="connsiteY0" fmla="*/ 1072801 h 1072800"/>
                      <a:gd name="connsiteX1" fmla="*/ 59817 w 165544"/>
                      <a:gd name="connsiteY1" fmla="*/ 511683 h 1072800"/>
                      <a:gd name="connsiteX2" fmla="*/ 32480 w 165544"/>
                      <a:gd name="connsiteY2" fmla="*/ 0 h 1072800"/>
                      <a:gd name="connsiteX3" fmla="*/ 128588 w 165544"/>
                      <a:gd name="connsiteY3" fmla="*/ 24765 h 1072800"/>
                      <a:gd name="connsiteX4" fmla="*/ 165545 w 165544"/>
                      <a:gd name="connsiteY4" fmla="*/ 1072801 h 1072800"/>
                      <a:gd name="connsiteX5" fmla="*/ 0 w 165544"/>
                      <a:gd name="connsiteY5" fmla="*/ 1072801 h 10728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5544" h="1072800">
                        <a:moveTo>
                          <a:pt x="0" y="1072801"/>
                        </a:moveTo>
                        <a:cubicBezTo>
                          <a:pt x="0" y="1072801"/>
                          <a:pt x="53054" y="726377"/>
                          <a:pt x="59817" y="511683"/>
                        </a:cubicBezTo>
                        <a:cubicBezTo>
                          <a:pt x="66580" y="296990"/>
                          <a:pt x="32480" y="0"/>
                          <a:pt x="32480" y="0"/>
                        </a:cubicBezTo>
                        <a:lnTo>
                          <a:pt x="128588" y="24765"/>
                        </a:lnTo>
                        <a:lnTo>
                          <a:pt x="165545" y="1072801"/>
                        </a:lnTo>
                        <a:lnTo>
                          <a:pt x="0" y="1072801"/>
                        </a:lnTo>
                        <a:close/>
                      </a:path>
                    </a:pathLst>
                  </a:custGeom>
                  <a:solidFill>
                    <a:srgbClr val="F4D7C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345" name="Freeform: Shape 1344">
                    <a:extLst>
                      <a:ext uri="{FF2B5EF4-FFF2-40B4-BE49-F238E27FC236}">
                        <a16:creationId xmlns:a16="http://schemas.microsoft.com/office/drawing/2014/main" id="{57C83036-202D-4B16-8760-D3B783D88ABC}"/>
                      </a:ext>
                    </a:extLst>
                  </p:cNvPr>
                  <p:cNvSpPr/>
                  <p:nvPr/>
                </p:nvSpPr>
                <p:spPr>
                  <a:xfrm>
                    <a:off x="6013989" y="2865119"/>
                    <a:ext cx="166020" cy="270510"/>
                  </a:xfrm>
                  <a:custGeom>
                    <a:avLst/>
                    <a:gdLst>
                      <a:gd name="connsiteX0" fmla="*/ 166021 w 166020"/>
                      <a:gd name="connsiteY0" fmla="*/ 268796 h 270510"/>
                      <a:gd name="connsiteX1" fmla="*/ 166021 w 166020"/>
                      <a:gd name="connsiteY1" fmla="*/ 268796 h 270510"/>
                      <a:gd name="connsiteX2" fmla="*/ 165735 w 166020"/>
                      <a:gd name="connsiteY2" fmla="*/ 257747 h 270510"/>
                      <a:gd name="connsiteX3" fmla="*/ 162687 w 166020"/>
                      <a:gd name="connsiteY3" fmla="*/ 159068 h 270510"/>
                      <a:gd name="connsiteX4" fmla="*/ 162687 w 166020"/>
                      <a:gd name="connsiteY4" fmla="*/ 158686 h 270510"/>
                      <a:gd name="connsiteX5" fmla="*/ 162687 w 166020"/>
                      <a:gd name="connsiteY5" fmla="*/ 158686 h 270510"/>
                      <a:gd name="connsiteX6" fmla="*/ 162020 w 166020"/>
                      <a:gd name="connsiteY6" fmla="*/ 139541 h 270510"/>
                      <a:gd name="connsiteX7" fmla="*/ 150876 w 166020"/>
                      <a:gd name="connsiteY7" fmla="*/ 50673 h 270510"/>
                      <a:gd name="connsiteX8" fmla="*/ 147923 w 166020"/>
                      <a:gd name="connsiteY8" fmla="*/ 42005 h 270510"/>
                      <a:gd name="connsiteX9" fmla="*/ 83058 w 166020"/>
                      <a:gd name="connsiteY9" fmla="*/ 0 h 270510"/>
                      <a:gd name="connsiteX10" fmla="*/ 18193 w 166020"/>
                      <a:gd name="connsiteY10" fmla="*/ 42005 h 270510"/>
                      <a:gd name="connsiteX11" fmla="*/ 15240 w 166020"/>
                      <a:gd name="connsiteY11" fmla="*/ 50673 h 270510"/>
                      <a:gd name="connsiteX12" fmla="*/ 4096 w 166020"/>
                      <a:gd name="connsiteY12" fmla="*/ 139541 h 270510"/>
                      <a:gd name="connsiteX13" fmla="*/ 2095 w 166020"/>
                      <a:gd name="connsiteY13" fmla="*/ 198596 h 270510"/>
                      <a:gd name="connsiteX14" fmla="*/ 2095 w 166020"/>
                      <a:gd name="connsiteY14" fmla="*/ 198596 h 270510"/>
                      <a:gd name="connsiteX15" fmla="*/ 2095 w 166020"/>
                      <a:gd name="connsiteY15" fmla="*/ 198882 h 270510"/>
                      <a:gd name="connsiteX16" fmla="*/ 0 w 166020"/>
                      <a:gd name="connsiteY16" fmla="*/ 268415 h 270510"/>
                      <a:gd name="connsiteX17" fmla="*/ 0 w 166020"/>
                      <a:gd name="connsiteY17" fmla="*/ 268891 h 270510"/>
                      <a:gd name="connsiteX18" fmla="*/ 0 w 166020"/>
                      <a:gd name="connsiteY18" fmla="*/ 268891 h 270510"/>
                      <a:gd name="connsiteX19" fmla="*/ 0 w 166020"/>
                      <a:gd name="connsiteY19" fmla="*/ 270415 h 270510"/>
                      <a:gd name="connsiteX20" fmla="*/ 381 w 166020"/>
                      <a:gd name="connsiteY20" fmla="*/ 268224 h 270510"/>
                      <a:gd name="connsiteX21" fmla="*/ 10192 w 166020"/>
                      <a:gd name="connsiteY21" fmla="*/ 235553 h 270510"/>
                      <a:gd name="connsiteX22" fmla="*/ 19431 w 166020"/>
                      <a:gd name="connsiteY22" fmla="*/ 170402 h 270510"/>
                      <a:gd name="connsiteX23" fmla="*/ 20669 w 166020"/>
                      <a:gd name="connsiteY23" fmla="*/ 164211 h 270510"/>
                      <a:gd name="connsiteX24" fmla="*/ 30385 w 166020"/>
                      <a:gd name="connsiteY24" fmla="*/ 235553 h 270510"/>
                      <a:gd name="connsiteX25" fmla="*/ 40576 w 166020"/>
                      <a:gd name="connsiteY25" fmla="*/ 268891 h 270510"/>
                      <a:gd name="connsiteX26" fmla="*/ 40767 w 166020"/>
                      <a:gd name="connsiteY26" fmla="*/ 268700 h 270510"/>
                      <a:gd name="connsiteX27" fmla="*/ 40767 w 166020"/>
                      <a:gd name="connsiteY27" fmla="*/ 268796 h 270510"/>
                      <a:gd name="connsiteX28" fmla="*/ 40767 w 166020"/>
                      <a:gd name="connsiteY28" fmla="*/ 268700 h 270510"/>
                      <a:gd name="connsiteX29" fmla="*/ 50768 w 166020"/>
                      <a:gd name="connsiteY29" fmla="*/ 235649 h 270510"/>
                      <a:gd name="connsiteX30" fmla="*/ 60103 w 166020"/>
                      <a:gd name="connsiteY30" fmla="*/ 168593 h 270510"/>
                      <a:gd name="connsiteX31" fmla="*/ 61627 w 166020"/>
                      <a:gd name="connsiteY31" fmla="*/ 160592 h 270510"/>
                      <a:gd name="connsiteX32" fmla="*/ 62865 w 166020"/>
                      <a:gd name="connsiteY32" fmla="*/ 167069 h 270510"/>
                      <a:gd name="connsiteX33" fmla="*/ 71437 w 166020"/>
                      <a:gd name="connsiteY33" fmla="*/ 233362 h 270510"/>
                      <a:gd name="connsiteX34" fmla="*/ 82772 w 166020"/>
                      <a:gd name="connsiteY34" fmla="*/ 268986 h 270510"/>
                      <a:gd name="connsiteX35" fmla="*/ 82868 w 166020"/>
                      <a:gd name="connsiteY35" fmla="*/ 268891 h 270510"/>
                      <a:gd name="connsiteX36" fmla="*/ 82963 w 166020"/>
                      <a:gd name="connsiteY36" fmla="*/ 268986 h 270510"/>
                      <a:gd name="connsiteX37" fmla="*/ 83058 w 166020"/>
                      <a:gd name="connsiteY37" fmla="*/ 268700 h 270510"/>
                      <a:gd name="connsiteX38" fmla="*/ 93059 w 166020"/>
                      <a:gd name="connsiteY38" fmla="*/ 235649 h 270510"/>
                      <a:gd name="connsiteX39" fmla="*/ 102298 w 166020"/>
                      <a:gd name="connsiteY39" fmla="*/ 169640 h 270510"/>
                      <a:gd name="connsiteX40" fmla="*/ 104108 w 166020"/>
                      <a:gd name="connsiteY40" fmla="*/ 160592 h 270510"/>
                      <a:gd name="connsiteX41" fmla="*/ 105727 w 166020"/>
                      <a:gd name="connsiteY41" fmla="*/ 168878 h 270510"/>
                      <a:gd name="connsiteX42" fmla="*/ 114205 w 166020"/>
                      <a:gd name="connsiteY42" fmla="*/ 233362 h 270510"/>
                      <a:gd name="connsiteX43" fmla="*/ 124968 w 166020"/>
                      <a:gd name="connsiteY43" fmla="*/ 268034 h 270510"/>
                      <a:gd name="connsiteX44" fmla="*/ 125159 w 166020"/>
                      <a:gd name="connsiteY44" fmla="*/ 268796 h 270510"/>
                      <a:gd name="connsiteX45" fmla="*/ 125254 w 166020"/>
                      <a:gd name="connsiteY45" fmla="*/ 268415 h 270510"/>
                      <a:gd name="connsiteX46" fmla="*/ 125539 w 166020"/>
                      <a:gd name="connsiteY46" fmla="*/ 268986 h 270510"/>
                      <a:gd name="connsiteX47" fmla="*/ 135731 w 166020"/>
                      <a:gd name="connsiteY47" fmla="*/ 235649 h 270510"/>
                      <a:gd name="connsiteX48" fmla="*/ 145447 w 166020"/>
                      <a:gd name="connsiteY48" fmla="*/ 165068 h 270510"/>
                      <a:gd name="connsiteX49" fmla="*/ 146209 w 166020"/>
                      <a:gd name="connsiteY49" fmla="*/ 169069 h 270510"/>
                      <a:gd name="connsiteX50" fmla="*/ 154591 w 166020"/>
                      <a:gd name="connsiteY50" fmla="*/ 233362 h 270510"/>
                      <a:gd name="connsiteX51" fmla="*/ 165449 w 166020"/>
                      <a:gd name="connsiteY51" fmla="*/ 268224 h 270510"/>
                      <a:gd name="connsiteX52" fmla="*/ 165925 w 166020"/>
                      <a:gd name="connsiteY52" fmla="*/ 270510 h 270510"/>
                      <a:gd name="connsiteX53" fmla="*/ 166021 w 166020"/>
                      <a:gd name="connsiteY53" fmla="*/ 268796 h 270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</a:cxnLst>
                    <a:rect l="l" t="t" r="r" b="b"/>
                    <a:pathLst>
                      <a:path w="166020" h="270510">
                        <a:moveTo>
                          <a:pt x="166021" y="268796"/>
                        </a:moveTo>
                        <a:cubicBezTo>
                          <a:pt x="166021" y="268796"/>
                          <a:pt x="166021" y="268796"/>
                          <a:pt x="166021" y="268796"/>
                        </a:cubicBezTo>
                        <a:lnTo>
                          <a:pt x="165735" y="257747"/>
                        </a:lnTo>
                        <a:cubicBezTo>
                          <a:pt x="165259" y="239458"/>
                          <a:pt x="164116" y="202882"/>
                          <a:pt x="162687" y="159068"/>
                        </a:cubicBezTo>
                        <a:lnTo>
                          <a:pt x="162687" y="158686"/>
                        </a:lnTo>
                        <a:lnTo>
                          <a:pt x="162687" y="158686"/>
                        </a:lnTo>
                        <a:cubicBezTo>
                          <a:pt x="162497" y="152400"/>
                          <a:pt x="162211" y="146114"/>
                          <a:pt x="162020" y="139541"/>
                        </a:cubicBezTo>
                        <a:cubicBezTo>
                          <a:pt x="160306" y="90583"/>
                          <a:pt x="154496" y="63246"/>
                          <a:pt x="150876" y="50673"/>
                        </a:cubicBezTo>
                        <a:cubicBezTo>
                          <a:pt x="149161" y="44672"/>
                          <a:pt x="147923" y="42005"/>
                          <a:pt x="147923" y="42005"/>
                        </a:cubicBezTo>
                        <a:lnTo>
                          <a:pt x="83058" y="0"/>
                        </a:lnTo>
                        <a:lnTo>
                          <a:pt x="18193" y="42005"/>
                        </a:lnTo>
                        <a:cubicBezTo>
                          <a:pt x="18193" y="42005"/>
                          <a:pt x="16954" y="44672"/>
                          <a:pt x="15240" y="50673"/>
                        </a:cubicBezTo>
                        <a:cubicBezTo>
                          <a:pt x="11620" y="63246"/>
                          <a:pt x="5810" y="90583"/>
                          <a:pt x="4096" y="139541"/>
                        </a:cubicBezTo>
                        <a:cubicBezTo>
                          <a:pt x="3334" y="160877"/>
                          <a:pt x="2667" y="180880"/>
                          <a:pt x="2095" y="198596"/>
                        </a:cubicBezTo>
                        <a:lnTo>
                          <a:pt x="2095" y="198596"/>
                        </a:lnTo>
                        <a:lnTo>
                          <a:pt x="2095" y="198882"/>
                        </a:lnTo>
                        <a:cubicBezTo>
                          <a:pt x="952" y="235172"/>
                          <a:pt x="190" y="261461"/>
                          <a:pt x="0" y="268415"/>
                        </a:cubicBezTo>
                        <a:lnTo>
                          <a:pt x="0" y="268891"/>
                        </a:lnTo>
                        <a:lnTo>
                          <a:pt x="0" y="268891"/>
                        </a:lnTo>
                        <a:cubicBezTo>
                          <a:pt x="0" y="269748"/>
                          <a:pt x="0" y="270415"/>
                          <a:pt x="0" y="270415"/>
                        </a:cubicBezTo>
                        <a:lnTo>
                          <a:pt x="381" y="268224"/>
                        </a:lnTo>
                        <a:cubicBezTo>
                          <a:pt x="1524" y="266129"/>
                          <a:pt x="4858" y="258413"/>
                          <a:pt x="10192" y="235553"/>
                        </a:cubicBezTo>
                        <a:cubicBezTo>
                          <a:pt x="14764" y="216122"/>
                          <a:pt x="17907" y="186595"/>
                          <a:pt x="19431" y="170402"/>
                        </a:cubicBezTo>
                        <a:lnTo>
                          <a:pt x="20669" y="164211"/>
                        </a:lnTo>
                        <a:cubicBezTo>
                          <a:pt x="21812" y="177736"/>
                          <a:pt x="25241" y="213170"/>
                          <a:pt x="30385" y="235553"/>
                        </a:cubicBezTo>
                        <a:cubicBezTo>
                          <a:pt x="36957" y="263652"/>
                          <a:pt x="40576" y="268891"/>
                          <a:pt x="40576" y="268891"/>
                        </a:cubicBezTo>
                        <a:cubicBezTo>
                          <a:pt x="40576" y="268891"/>
                          <a:pt x="40672" y="268796"/>
                          <a:pt x="40767" y="268700"/>
                        </a:cubicBezTo>
                        <a:lnTo>
                          <a:pt x="40767" y="268796"/>
                        </a:lnTo>
                        <a:lnTo>
                          <a:pt x="40767" y="268700"/>
                        </a:lnTo>
                        <a:cubicBezTo>
                          <a:pt x="41529" y="267272"/>
                          <a:pt x="45053" y="260223"/>
                          <a:pt x="50768" y="235649"/>
                        </a:cubicBezTo>
                        <a:cubicBezTo>
                          <a:pt x="55531" y="215360"/>
                          <a:pt x="58769" y="184309"/>
                          <a:pt x="60103" y="168593"/>
                        </a:cubicBezTo>
                        <a:lnTo>
                          <a:pt x="61627" y="160592"/>
                        </a:lnTo>
                        <a:lnTo>
                          <a:pt x="62865" y="167069"/>
                        </a:lnTo>
                        <a:cubicBezTo>
                          <a:pt x="63913" y="181737"/>
                          <a:pt x="66580" y="212503"/>
                          <a:pt x="71437" y="233362"/>
                        </a:cubicBezTo>
                        <a:cubicBezTo>
                          <a:pt x="78010" y="261461"/>
                          <a:pt x="82772" y="268986"/>
                          <a:pt x="82772" y="268986"/>
                        </a:cubicBezTo>
                        <a:lnTo>
                          <a:pt x="82868" y="268891"/>
                        </a:lnTo>
                        <a:lnTo>
                          <a:pt x="82963" y="268986"/>
                        </a:lnTo>
                        <a:lnTo>
                          <a:pt x="83058" y="268700"/>
                        </a:lnTo>
                        <a:cubicBezTo>
                          <a:pt x="83820" y="267272"/>
                          <a:pt x="87344" y="260128"/>
                          <a:pt x="93059" y="235649"/>
                        </a:cubicBezTo>
                        <a:cubicBezTo>
                          <a:pt x="97726" y="215836"/>
                          <a:pt x="100870" y="185642"/>
                          <a:pt x="102298" y="169640"/>
                        </a:cubicBezTo>
                        <a:lnTo>
                          <a:pt x="104108" y="160592"/>
                        </a:lnTo>
                        <a:lnTo>
                          <a:pt x="105727" y="168878"/>
                        </a:lnTo>
                        <a:cubicBezTo>
                          <a:pt x="106871" y="184118"/>
                          <a:pt x="109537" y="213360"/>
                          <a:pt x="114205" y="233362"/>
                        </a:cubicBezTo>
                        <a:cubicBezTo>
                          <a:pt x="119539" y="256032"/>
                          <a:pt x="123635" y="265367"/>
                          <a:pt x="124968" y="268034"/>
                        </a:cubicBezTo>
                        <a:lnTo>
                          <a:pt x="125159" y="268796"/>
                        </a:lnTo>
                        <a:lnTo>
                          <a:pt x="125254" y="268415"/>
                        </a:lnTo>
                        <a:cubicBezTo>
                          <a:pt x="125444" y="268796"/>
                          <a:pt x="125539" y="268986"/>
                          <a:pt x="125539" y="268986"/>
                        </a:cubicBezTo>
                        <a:cubicBezTo>
                          <a:pt x="125539" y="268986"/>
                          <a:pt x="129159" y="263747"/>
                          <a:pt x="135731" y="235649"/>
                        </a:cubicBezTo>
                        <a:cubicBezTo>
                          <a:pt x="140875" y="213646"/>
                          <a:pt x="144209" y="179070"/>
                          <a:pt x="145447" y="165068"/>
                        </a:cubicBezTo>
                        <a:lnTo>
                          <a:pt x="146209" y="169069"/>
                        </a:lnTo>
                        <a:cubicBezTo>
                          <a:pt x="147352" y="184404"/>
                          <a:pt x="150019" y="213455"/>
                          <a:pt x="154591" y="233362"/>
                        </a:cubicBezTo>
                        <a:cubicBezTo>
                          <a:pt x="160020" y="256413"/>
                          <a:pt x="164116" y="265652"/>
                          <a:pt x="165449" y="268224"/>
                        </a:cubicBezTo>
                        <a:lnTo>
                          <a:pt x="165925" y="270510"/>
                        </a:lnTo>
                        <a:cubicBezTo>
                          <a:pt x="166021" y="270320"/>
                          <a:pt x="166021" y="269653"/>
                          <a:pt x="166021" y="268796"/>
                        </a:cubicBezTo>
                        <a:close/>
                      </a:path>
                    </a:pathLst>
                  </a:custGeom>
                  <a:solidFill>
                    <a:srgbClr val="0013D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346" name="Freeform: Shape 1345">
                    <a:extLst>
                      <a:ext uri="{FF2B5EF4-FFF2-40B4-BE49-F238E27FC236}">
                        <a16:creationId xmlns:a16="http://schemas.microsoft.com/office/drawing/2014/main" id="{86C3501A-8C15-4CC3-8CBC-7F62A72C8D7D}"/>
                      </a:ext>
                    </a:extLst>
                  </p:cNvPr>
                  <p:cNvSpPr/>
                  <p:nvPr/>
                </p:nvSpPr>
                <p:spPr>
                  <a:xfrm>
                    <a:off x="6016561" y="2825400"/>
                    <a:ext cx="161163" cy="273938"/>
                  </a:xfrm>
                  <a:custGeom>
                    <a:avLst/>
                    <a:gdLst>
                      <a:gd name="connsiteX0" fmla="*/ 161163 w 161163"/>
                      <a:gd name="connsiteY0" fmla="*/ 271843 h 273938"/>
                      <a:gd name="connsiteX1" fmla="*/ 161163 w 161163"/>
                      <a:gd name="connsiteY1" fmla="*/ 271843 h 273938"/>
                      <a:gd name="connsiteX2" fmla="*/ 160877 w 161163"/>
                      <a:gd name="connsiteY2" fmla="*/ 258509 h 273938"/>
                      <a:gd name="connsiteX3" fmla="*/ 157925 w 161163"/>
                      <a:gd name="connsiteY3" fmla="*/ 140303 h 273938"/>
                      <a:gd name="connsiteX4" fmla="*/ 157925 w 161163"/>
                      <a:gd name="connsiteY4" fmla="*/ 139827 h 273938"/>
                      <a:gd name="connsiteX5" fmla="*/ 157925 w 161163"/>
                      <a:gd name="connsiteY5" fmla="*/ 139827 h 273938"/>
                      <a:gd name="connsiteX6" fmla="*/ 157258 w 161163"/>
                      <a:gd name="connsiteY6" fmla="*/ 116872 h 273938"/>
                      <a:gd name="connsiteX7" fmla="*/ 146399 w 161163"/>
                      <a:gd name="connsiteY7" fmla="*/ 10382 h 273938"/>
                      <a:gd name="connsiteX8" fmla="*/ 143542 w 161163"/>
                      <a:gd name="connsiteY8" fmla="*/ 0 h 273938"/>
                      <a:gd name="connsiteX9" fmla="*/ 85249 w 161163"/>
                      <a:gd name="connsiteY9" fmla="*/ 46672 h 273938"/>
                      <a:gd name="connsiteX10" fmla="*/ 17526 w 161163"/>
                      <a:gd name="connsiteY10" fmla="*/ 0 h 273938"/>
                      <a:gd name="connsiteX11" fmla="*/ 14669 w 161163"/>
                      <a:gd name="connsiteY11" fmla="*/ 10382 h 273938"/>
                      <a:gd name="connsiteX12" fmla="*/ 3905 w 161163"/>
                      <a:gd name="connsiteY12" fmla="*/ 116872 h 273938"/>
                      <a:gd name="connsiteX13" fmla="*/ 2000 w 161163"/>
                      <a:gd name="connsiteY13" fmla="*/ 187643 h 273938"/>
                      <a:gd name="connsiteX14" fmla="*/ 2000 w 161163"/>
                      <a:gd name="connsiteY14" fmla="*/ 187643 h 273938"/>
                      <a:gd name="connsiteX15" fmla="*/ 2000 w 161163"/>
                      <a:gd name="connsiteY15" fmla="*/ 188024 h 273938"/>
                      <a:gd name="connsiteX16" fmla="*/ 0 w 161163"/>
                      <a:gd name="connsiteY16" fmla="*/ 271367 h 273938"/>
                      <a:gd name="connsiteX17" fmla="*/ 0 w 161163"/>
                      <a:gd name="connsiteY17" fmla="*/ 271843 h 273938"/>
                      <a:gd name="connsiteX18" fmla="*/ 0 w 161163"/>
                      <a:gd name="connsiteY18" fmla="*/ 271843 h 273938"/>
                      <a:gd name="connsiteX19" fmla="*/ 0 w 161163"/>
                      <a:gd name="connsiteY19" fmla="*/ 273653 h 273938"/>
                      <a:gd name="connsiteX20" fmla="*/ 381 w 161163"/>
                      <a:gd name="connsiteY20" fmla="*/ 271082 h 273938"/>
                      <a:gd name="connsiteX21" fmla="*/ 9906 w 161163"/>
                      <a:gd name="connsiteY21" fmla="*/ 231934 h 273938"/>
                      <a:gd name="connsiteX22" fmla="*/ 18860 w 161163"/>
                      <a:gd name="connsiteY22" fmla="*/ 153924 h 273938"/>
                      <a:gd name="connsiteX23" fmla="*/ 20003 w 161163"/>
                      <a:gd name="connsiteY23" fmla="*/ 146495 h 273938"/>
                      <a:gd name="connsiteX24" fmla="*/ 29528 w 161163"/>
                      <a:gd name="connsiteY24" fmla="*/ 232029 h 273938"/>
                      <a:gd name="connsiteX25" fmla="*/ 39433 w 161163"/>
                      <a:gd name="connsiteY25" fmla="*/ 271939 h 273938"/>
                      <a:gd name="connsiteX26" fmla="*/ 39529 w 161163"/>
                      <a:gd name="connsiteY26" fmla="*/ 271653 h 273938"/>
                      <a:gd name="connsiteX27" fmla="*/ 39529 w 161163"/>
                      <a:gd name="connsiteY27" fmla="*/ 271748 h 273938"/>
                      <a:gd name="connsiteX28" fmla="*/ 39529 w 161163"/>
                      <a:gd name="connsiteY28" fmla="*/ 271653 h 273938"/>
                      <a:gd name="connsiteX29" fmla="*/ 49244 w 161163"/>
                      <a:gd name="connsiteY29" fmla="*/ 232124 h 273938"/>
                      <a:gd name="connsiteX30" fmla="*/ 58388 w 161163"/>
                      <a:gd name="connsiteY30" fmla="*/ 151733 h 273938"/>
                      <a:gd name="connsiteX31" fmla="*/ 59912 w 161163"/>
                      <a:gd name="connsiteY31" fmla="*/ 142208 h 273938"/>
                      <a:gd name="connsiteX32" fmla="*/ 61151 w 161163"/>
                      <a:gd name="connsiteY32" fmla="*/ 149924 h 273938"/>
                      <a:gd name="connsiteX33" fmla="*/ 69437 w 161163"/>
                      <a:gd name="connsiteY33" fmla="*/ 229362 h 273938"/>
                      <a:gd name="connsiteX34" fmla="*/ 80391 w 161163"/>
                      <a:gd name="connsiteY34" fmla="*/ 272034 h 273938"/>
                      <a:gd name="connsiteX35" fmla="*/ 80486 w 161163"/>
                      <a:gd name="connsiteY35" fmla="*/ 271939 h 273938"/>
                      <a:gd name="connsiteX36" fmla="*/ 80582 w 161163"/>
                      <a:gd name="connsiteY36" fmla="*/ 272034 h 273938"/>
                      <a:gd name="connsiteX37" fmla="*/ 80677 w 161163"/>
                      <a:gd name="connsiteY37" fmla="*/ 271653 h 273938"/>
                      <a:gd name="connsiteX38" fmla="*/ 90392 w 161163"/>
                      <a:gd name="connsiteY38" fmla="*/ 232124 h 273938"/>
                      <a:gd name="connsiteX39" fmla="*/ 99441 w 161163"/>
                      <a:gd name="connsiteY39" fmla="*/ 153067 h 273938"/>
                      <a:gd name="connsiteX40" fmla="*/ 101156 w 161163"/>
                      <a:gd name="connsiteY40" fmla="*/ 142208 h 273938"/>
                      <a:gd name="connsiteX41" fmla="*/ 102680 w 161163"/>
                      <a:gd name="connsiteY41" fmla="*/ 152114 h 273938"/>
                      <a:gd name="connsiteX42" fmla="*/ 110871 w 161163"/>
                      <a:gd name="connsiteY42" fmla="*/ 229362 h 273938"/>
                      <a:gd name="connsiteX43" fmla="*/ 121349 w 161163"/>
                      <a:gd name="connsiteY43" fmla="*/ 270986 h 273938"/>
                      <a:gd name="connsiteX44" fmla="*/ 121444 w 161163"/>
                      <a:gd name="connsiteY44" fmla="*/ 271843 h 273938"/>
                      <a:gd name="connsiteX45" fmla="*/ 121539 w 161163"/>
                      <a:gd name="connsiteY45" fmla="*/ 271463 h 273938"/>
                      <a:gd name="connsiteX46" fmla="*/ 121825 w 161163"/>
                      <a:gd name="connsiteY46" fmla="*/ 272129 h 273938"/>
                      <a:gd name="connsiteX47" fmla="*/ 131731 w 161163"/>
                      <a:gd name="connsiteY47" fmla="*/ 232220 h 273938"/>
                      <a:gd name="connsiteX48" fmla="*/ 141161 w 161163"/>
                      <a:gd name="connsiteY48" fmla="*/ 147637 h 273938"/>
                      <a:gd name="connsiteX49" fmla="*/ 141923 w 161163"/>
                      <a:gd name="connsiteY49" fmla="*/ 152495 h 273938"/>
                      <a:gd name="connsiteX50" fmla="*/ 150114 w 161163"/>
                      <a:gd name="connsiteY50" fmla="*/ 229553 h 273938"/>
                      <a:gd name="connsiteX51" fmla="*/ 160687 w 161163"/>
                      <a:gd name="connsiteY51" fmla="*/ 271272 h 273938"/>
                      <a:gd name="connsiteX52" fmla="*/ 161068 w 161163"/>
                      <a:gd name="connsiteY52" fmla="*/ 273939 h 273938"/>
                      <a:gd name="connsiteX53" fmla="*/ 161163 w 161163"/>
                      <a:gd name="connsiteY53" fmla="*/ 271843 h 2739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</a:cxnLst>
                    <a:rect l="l" t="t" r="r" b="b"/>
                    <a:pathLst>
                      <a:path w="161163" h="273938">
                        <a:moveTo>
                          <a:pt x="161163" y="271843"/>
                        </a:moveTo>
                        <a:cubicBezTo>
                          <a:pt x="161163" y="271843"/>
                          <a:pt x="161163" y="271939"/>
                          <a:pt x="161163" y="271843"/>
                        </a:cubicBezTo>
                        <a:lnTo>
                          <a:pt x="160877" y="258509"/>
                        </a:lnTo>
                        <a:cubicBezTo>
                          <a:pt x="160401" y="236601"/>
                          <a:pt x="159353" y="192786"/>
                          <a:pt x="157925" y="140303"/>
                        </a:cubicBezTo>
                        <a:lnTo>
                          <a:pt x="157925" y="139827"/>
                        </a:lnTo>
                        <a:lnTo>
                          <a:pt x="157925" y="139827"/>
                        </a:lnTo>
                        <a:cubicBezTo>
                          <a:pt x="157734" y="132302"/>
                          <a:pt x="157544" y="124682"/>
                          <a:pt x="157258" y="116872"/>
                        </a:cubicBezTo>
                        <a:cubicBezTo>
                          <a:pt x="155543" y="58198"/>
                          <a:pt x="149924" y="25432"/>
                          <a:pt x="146399" y="10382"/>
                        </a:cubicBezTo>
                        <a:cubicBezTo>
                          <a:pt x="144780" y="3143"/>
                          <a:pt x="143542" y="0"/>
                          <a:pt x="143542" y="0"/>
                        </a:cubicBezTo>
                        <a:lnTo>
                          <a:pt x="85249" y="46672"/>
                        </a:lnTo>
                        <a:lnTo>
                          <a:pt x="17526" y="0"/>
                        </a:lnTo>
                        <a:cubicBezTo>
                          <a:pt x="17526" y="0"/>
                          <a:pt x="16383" y="3143"/>
                          <a:pt x="14669" y="10382"/>
                        </a:cubicBezTo>
                        <a:cubicBezTo>
                          <a:pt x="11144" y="25432"/>
                          <a:pt x="5524" y="58198"/>
                          <a:pt x="3905" y="116872"/>
                        </a:cubicBezTo>
                        <a:cubicBezTo>
                          <a:pt x="3143" y="142399"/>
                          <a:pt x="2572" y="166402"/>
                          <a:pt x="2000" y="187643"/>
                        </a:cubicBezTo>
                        <a:lnTo>
                          <a:pt x="2000" y="187643"/>
                        </a:lnTo>
                        <a:lnTo>
                          <a:pt x="2000" y="188024"/>
                        </a:lnTo>
                        <a:cubicBezTo>
                          <a:pt x="857" y="231458"/>
                          <a:pt x="191" y="263081"/>
                          <a:pt x="0" y="271367"/>
                        </a:cubicBezTo>
                        <a:lnTo>
                          <a:pt x="0" y="271843"/>
                        </a:lnTo>
                        <a:lnTo>
                          <a:pt x="0" y="271843"/>
                        </a:lnTo>
                        <a:cubicBezTo>
                          <a:pt x="0" y="272891"/>
                          <a:pt x="0" y="273653"/>
                          <a:pt x="0" y="273653"/>
                        </a:cubicBezTo>
                        <a:lnTo>
                          <a:pt x="381" y="271082"/>
                        </a:lnTo>
                        <a:cubicBezTo>
                          <a:pt x="1429" y="268510"/>
                          <a:pt x="4763" y="259270"/>
                          <a:pt x="9906" y="231934"/>
                        </a:cubicBezTo>
                        <a:cubicBezTo>
                          <a:pt x="14288" y="208598"/>
                          <a:pt x="17431" y="173355"/>
                          <a:pt x="18860" y="153924"/>
                        </a:cubicBezTo>
                        <a:lnTo>
                          <a:pt x="20003" y="146495"/>
                        </a:lnTo>
                        <a:cubicBezTo>
                          <a:pt x="21146" y="162687"/>
                          <a:pt x="24384" y="205169"/>
                          <a:pt x="29528" y="232029"/>
                        </a:cubicBezTo>
                        <a:cubicBezTo>
                          <a:pt x="35909" y="265652"/>
                          <a:pt x="39433" y="271939"/>
                          <a:pt x="39433" y="271939"/>
                        </a:cubicBezTo>
                        <a:cubicBezTo>
                          <a:pt x="39433" y="271939"/>
                          <a:pt x="39529" y="271843"/>
                          <a:pt x="39529" y="271653"/>
                        </a:cubicBezTo>
                        <a:lnTo>
                          <a:pt x="39529" y="271748"/>
                        </a:lnTo>
                        <a:lnTo>
                          <a:pt x="39529" y="271653"/>
                        </a:lnTo>
                        <a:cubicBezTo>
                          <a:pt x="40291" y="269939"/>
                          <a:pt x="43720" y="261461"/>
                          <a:pt x="49244" y="232124"/>
                        </a:cubicBezTo>
                        <a:cubicBezTo>
                          <a:pt x="53816" y="207836"/>
                          <a:pt x="56959" y="170593"/>
                          <a:pt x="58388" y="151733"/>
                        </a:cubicBezTo>
                        <a:lnTo>
                          <a:pt x="59912" y="142208"/>
                        </a:lnTo>
                        <a:lnTo>
                          <a:pt x="61151" y="149924"/>
                        </a:lnTo>
                        <a:cubicBezTo>
                          <a:pt x="62198" y="167449"/>
                          <a:pt x="64770" y="204407"/>
                          <a:pt x="69437" y="229362"/>
                        </a:cubicBezTo>
                        <a:cubicBezTo>
                          <a:pt x="75819" y="262985"/>
                          <a:pt x="80391" y="272034"/>
                          <a:pt x="80391" y="272034"/>
                        </a:cubicBezTo>
                        <a:lnTo>
                          <a:pt x="80486" y="271939"/>
                        </a:lnTo>
                        <a:lnTo>
                          <a:pt x="80582" y="272034"/>
                        </a:lnTo>
                        <a:lnTo>
                          <a:pt x="80677" y="271653"/>
                        </a:lnTo>
                        <a:cubicBezTo>
                          <a:pt x="81439" y="269939"/>
                          <a:pt x="84868" y="261461"/>
                          <a:pt x="90392" y="232124"/>
                        </a:cubicBezTo>
                        <a:cubicBezTo>
                          <a:pt x="94869" y="208312"/>
                          <a:pt x="98012" y="172212"/>
                          <a:pt x="99441" y="153067"/>
                        </a:cubicBezTo>
                        <a:lnTo>
                          <a:pt x="101156" y="142208"/>
                        </a:lnTo>
                        <a:lnTo>
                          <a:pt x="102680" y="152114"/>
                        </a:lnTo>
                        <a:cubicBezTo>
                          <a:pt x="103823" y="170402"/>
                          <a:pt x="106299" y="205454"/>
                          <a:pt x="110871" y="229362"/>
                        </a:cubicBezTo>
                        <a:cubicBezTo>
                          <a:pt x="116015" y="256508"/>
                          <a:pt x="120015" y="267653"/>
                          <a:pt x="121349" y="270986"/>
                        </a:cubicBezTo>
                        <a:lnTo>
                          <a:pt x="121444" y="271843"/>
                        </a:lnTo>
                        <a:lnTo>
                          <a:pt x="121539" y="271463"/>
                        </a:lnTo>
                        <a:cubicBezTo>
                          <a:pt x="121730" y="271843"/>
                          <a:pt x="121825" y="272129"/>
                          <a:pt x="121825" y="272129"/>
                        </a:cubicBezTo>
                        <a:cubicBezTo>
                          <a:pt x="121825" y="272129"/>
                          <a:pt x="125349" y="265843"/>
                          <a:pt x="131731" y="232220"/>
                        </a:cubicBezTo>
                        <a:cubicBezTo>
                          <a:pt x="136684" y="205835"/>
                          <a:pt x="140018" y="164402"/>
                          <a:pt x="141161" y="147637"/>
                        </a:cubicBezTo>
                        <a:lnTo>
                          <a:pt x="141923" y="152495"/>
                        </a:lnTo>
                        <a:cubicBezTo>
                          <a:pt x="143066" y="170783"/>
                          <a:pt x="145637" y="205645"/>
                          <a:pt x="150114" y="229553"/>
                        </a:cubicBezTo>
                        <a:cubicBezTo>
                          <a:pt x="155353" y="257175"/>
                          <a:pt x="159353" y="268224"/>
                          <a:pt x="160687" y="271272"/>
                        </a:cubicBezTo>
                        <a:lnTo>
                          <a:pt x="161068" y="273939"/>
                        </a:lnTo>
                        <a:cubicBezTo>
                          <a:pt x="161163" y="273653"/>
                          <a:pt x="161163" y="272891"/>
                          <a:pt x="161163" y="271843"/>
                        </a:cubicBezTo>
                        <a:close/>
                      </a:path>
                    </a:pathLst>
                  </a:custGeom>
                  <a:solidFill>
                    <a:srgbClr val="FFBD03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347" name="Freeform: Shape 1346">
                    <a:extLst>
                      <a:ext uri="{FF2B5EF4-FFF2-40B4-BE49-F238E27FC236}">
                        <a16:creationId xmlns:a16="http://schemas.microsoft.com/office/drawing/2014/main" id="{6F102FA6-6C20-48D7-8C28-E4E35A729770}"/>
                      </a:ext>
                    </a:extLst>
                  </p:cNvPr>
                  <p:cNvSpPr/>
                  <p:nvPr/>
                </p:nvSpPr>
                <p:spPr>
                  <a:xfrm>
                    <a:off x="6016371" y="2929984"/>
                    <a:ext cx="66103" cy="169068"/>
                  </a:xfrm>
                  <a:custGeom>
                    <a:avLst/>
                    <a:gdLst>
                      <a:gd name="connsiteX0" fmla="*/ 66103 w 66103"/>
                      <a:gd name="connsiteY0" fmla="*/ 7429 h 169068"/>
                      <a:gd name="connsiteX1" fmla="*/ 39434 w 66103"/>
                      <a:gd name="connsiteY1" fmla="*/ 39910 h 169068"/>
                      <a:gd name="connsiteX2" fmla="*/ 31623 w 66103"/>
                      <a:gd name="connsiteY2" fmla="*/ 137827 h 169068"/>
                      <a:gd name="connsiteX3" fmla="*/ 22384 w 66103"/>
                      <a:gd name="connsiteY3" fmla="*/ 70294 h 169068"/>
                      <a:gd name="connsiteX4" fmla="*/ 20098 w 66103"/>
                      <a:gd name="connsiteY4" fmla="*/ 41910 h 169068"/>
                      <a:gd name="connsiteX5" fmla="*/ 11525 w 66103"/>
                      <a:gd name="connsiteY5" fmla="*/ 118301 h 169068"/>
                      <a:gd name="connsiteX6" fmla="*/ 0 w 66103"/>
                      <a:gd name="connsiteY6" fmla="*/ 169069 h 169068"/>
                      <a:gd name="connsiteX7" fmla="*/ 4382 w 66103"/>
                      <a:gd name="connsiteY7" fmla="*/ 0 h 169068"/>
                      <a:gd name="connsiteX8" fmla="*/ 66103 w 66103"/>
                      <a:gd name="connsiteY8" fmla="*/ 7429 h 1690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66103" h="169068">
                        <a:moveTo>
                          <a:pt x="66103" y="7429"/>
                        </a:moveTo>
                        <a:cubicBezTo>
                          <a:pt x="66103" y="7429"/>
                          <a:pt x="49911" y="14478"/>
                          <a:pt x="39434" y="39910"/>
                        </a:cubicBezTo>
                        <a:cubicBezTo>
                          <a:pt x="28956" y="65341"/>
                          <a:pt x="31623" y="137827"/>
                          <a:pt x="31623" y="137827"/>
                        </a:cubicBezTo>
                        <a:cubicBezTo>
                          <a:pt x="31623" y="137827"/>
                          <a:pt x="23908" y="88582"/>
                          <a:pt x="22384" y="70294"/>
                        </a:cubicBezTo>
                        <a:cubicBezTo>
                          <a:pt x="20860" y="52006"/>
                          <a:pt x="20098" y="41910"/>
                          <a:pt x="20098" y="41910"/>
                        </a:cubicBezTo>
                        <a:cubicBezTo>
                          <a:pt x="20098" y="41910"/>
                          <a:pt x="15621" y="96679"/>
                          <a:pt x="11525" y="118301"/>
                        </a:cubicBezTo>
                        <a:cubicBezTo>
                          <a:pt x="7429" y="139922"/>
                          <a:pt x="0" y="169069"/>
                          <a:pt x="0" y="169069"/>
                        </a:cubicBezTo>
                        <a:lnTo>
                          <a:pt x="4382" y="0"/>
                        </a:lnTo>
                        <a:cubicBezTo>
                          <a:pt x="4477" y="0"/>
                          <a:pt x="41243" y="7525"/>
                          <a:pt x="66103" y="7429"/>
                        </a:cubicBezTo>
                        <a:close/>
                      </a:path>
                    </a:pathLst>
                  </a:custGeom>
                  <a:solidFill>
                    <a:srgbClr val="FFE42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348" name="Freeform: Shape 1347">
                    <a:extLst>
                      <a:ext uri="{FF2B5EF4-FFF2-40B4-BE49-F238E27FC236}">
                        <a16:creationId xmlns:a16="http://schemas.microsoft.com/office/drawing/2014/main" id="{09A6E5BB-6D04-446B-8831-B95C114385F3}"/>
                      </a:ext>
                    </a:extLst>
                  </p:cNvPr>
                  <p:cNvSpPr/>
                  <p:nvPr/>
                </p:nvSpPr>
                <p:spPr>
                  <a:xfrm>
                    <a:off x="6088380" y="2919697"/>
                    <a:ext cx="89058" cy="177641"/>
                  </a:xfrm>
                  <a:custGeom>
                    <a:avLst/>
                    <a:gdLst>
                      <a:gd name="connsiteX0" fmla="*/ 0 w 89058"/>
                      <a:gd name="connsiteY0" fmla="*/ 17716 h 177641"/>
                      <a:gd name="connsiteX1" fmla="*/ 13430 w 89058"/>
                      <a:gd name="connsiteY1" fmla="*/ 55435 h 177641"/>
                      <a:gd name="connsiteX2" fmla="*/ 18574 w 89058"/>
                      <a:gd name="connsiteY2" fmla="*/ 137731 h 177641"/>
                      <a:gd name="connsiteX3" fmla="*/ 29337 w 89058"/>
                      <a:gd name="connsiteY3" fmla="*/ 47815 h 177641"/>
                      <a:gd name="connsiteX4" fmla="*/ 44958 w 89058"/>
                      <a:gd name="connsiteY4" fmla="*/ 116395 h 177641"/>
                      <a:gd name="connsiteX5" fmla="*/ 50101 w 89058"/>
                      <a:gd name="connsiteY5" fmla="*/ 177641 h 177641"/>
                      <a:gd name="connsiteX6" fmla="*/ 64865 w 89058"/>
                      <a:gd name="connsiteY6" fmla="*/ 104394 h 177641"/>
                      <a:gd name="connsiteX7" fmla="*/ 69532 w 89058"/>
                      <a:gd name="connsiteY7" fmla="*/ 53054 h 177641"/>
                      <a:gd name="connsiteX8" fmla="*/ 80963 w 89058"/>
                      <a:gd name="connsiteY8" fmla="*/ 101155 h 177641"/>
                      <a:gd name="connsiteX9" fmla="*/ 89059 w 89058"/>
                      <a:gd name="connsiteY9" fmla="*/ 176689 h 177641"/>
                      <a:gd name="connsiteX10" fmla="*/ 86201 w 89058"/>
                      <a:gd name="connsiteY10" fmla="*/ 45625 h 177641"/>
                      <a:gd name="connsiteX11" fmla="*/ 83439 w 89058"/>
                      <a:gd name="connsiteY11" fmla="*/ 0 h 177641"/>
                      <a:gd name="connsiteX12" fmla="*/ 0 w 89058"/>
                      <a:gd name="connsiteY12" fmla="*/ 17716 h 177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9058" h="177641">
                        <a:moveTo>
                          <a:pt x="0" y="17716"/>
                        </a:moveTo>
                        <a:cubicBezTo>
                          <a:pt x="0" y="17716"/>
                          <a:pt x="2667" y="14097"/>
                          <a:pt x="13430" y="55435"/>
                        </a:cubicBezTo>
                        <a:cubicBezTo>
                          <a:pt x="24193" y="96774"/>
                          <a:pt x="18574" y="137731"/>
                          <a:pt x="18574" y="137731"/>
                        </a:cubicBezTo>
                        <a:lnTo>
                          <a:pt x="29337" y="47815"/>
                        </a:lnTo>
                        <a:cubicBezTo>
                          <a:pt x="29337" y="47815"/>
                          <a:pt x="39338" y="82582"/>
                          <a:pt x="44958" y="116395"/>
                        </a:cubicBezTo>
                        <a:cubicBezTo>
                          <a:pt x="50578" y="150209"/>
                          <a:pt x="50101" y="177641"/>
                          <a:pt x="50101" y="177641"/>
                        </a:cubicBezTo>
                        <a:cubicBezTo>
                          <a:pt x="50101" y="177641"/>
                          <a:pt x="61246" y="142208"/>
                          <a:pt x="64865" y="104394"/>
                        </a:cubicBezTo>
                        <a:cubicBezTo>
                          <a:pt x="68485" y="66580"/>
                          <a:pt x="69532" y="53054"/>
                          <a:pt x="69532" y="53054"/>
                        </a:cubicBezTo>
                        <a:cubicBezTo>
                          <a:pt x="69532" y="53054"/>
                          <a:pt x="76771" y="69723"/>
                          <a:pt x="80963" y="101155"/>
                        </a:cubicBezTo>
                        <a:cubicBezTo>
                          <a:pt x="85153" y="132493"/>
                          <a:pt x="89059" y="176689"/>
                          <a:pt x="89059" y="176689"/>
                        </a:cubicBezTo>
                        <a:cubicBezTo>
                          <a:pt x="89059" y="176689"/>
                          <a:pt x="86677" y="63817"/>
                          <a:pt x="86201" y="45625"/>
                        </a:cubicBezTo>
                        <a:cubicBezTo>
                          <a:pt x="85725" y="27432"/>
                          <a:pt x="83439" y="0"/>
                          <a:pt x="83439" y="0"/>
                        </a:cubicBezTo>
                        <a:lnTo>
                          <a:pt x="0" y="17716"/>
                        </a:lnTo>
                        <a:close/>
                      </a:path>
                    </a:pathLst>
                  </a:custGeom>
                  <a:solidFill>
                    <a:srgbClr val="FF8B00">
                      <a:alpha val="42000"/>
                    </a:srgb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349" name="Freeform: Shape 1348">
                    <a:extLst>
                      <a:ext uri="{FF2B5EF4-FFF2-40B4-BE49-F238E27FC236}">
                        <a16:creationId xmlns:a16="http://schemas.microsoft.com/office/drawing/2014/main" id="{032239CE-4802-4BDA-BA83-78B075A3F54E}"/>
                      </a:ext>
                    </a:extLst>
                  </p:cNvPr>
                  <p:cNvSpPr/>
                  <p:nvPr/>
                </p:nvSpPr>
                <p:spPr>
                  <a:xfrm>
                    <a:off x="5982842" y="2806826"/>
                    <a:ext cx="226504" cy="130496"/>
                  </a:xfrm>
                  <a:custGeom>
                    <a:avLst/>
                    <a:gdLst>
                      <a:gd name="connsiteX0" fmla="*/ 0 w 226504"/>
                      <a:gd name="connsiteY0" fmla="*/ 0 h 130496"/>
                      <a:gd name="connsiteX1" fmla="*/ 38005 w 226504"/>
                      <a:gd name="connsiteY1" fmla="*/ 123063 h 130496"/>
                      <a:gd name="connsiteX2" fmla="*/ 111919 w 226504"/>
                      <a:gd name="connsiteY2" fmla="*/ 130492 h 130496"/>
                      <a:gd name="connsiteX3" fmla="*/ 113252 w 226504"/>
                      <a:gd name="connsiteY3" fmla="*/ 130492 h 130496"/>
                      <a:gd name="connsiteX4" fmla="*/ 114586 w 226504"/>
                      <a:gd name="connsiteY4" fmla="*/ 130492 h 130496"/>
                      <a:gd name="connsiteX5" fmla="*/ 188500 w 226504"/>
                      <a:gd name="connsiteY5" fmla="*/ 123063 h 130496"/>
                      <a:gd name="connsiteX6" fmla="*/ 226505 w 226504"/>
                      <a:gd name="connsiteY6" fmla="*/ 0 h 130496"/>
                      <a:gd name="connsiteX7" fmla="*/ 123158 w 226504"/>
                      <a:gd name="connsiteY7" fmla="*/ 0 h 130496"/>
                      <a:gd name="connsiteX8" fmla="*/ 0 w 226504"/>
                      <a:gd name="connsiteY8" fmla="*/ 0 h 130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26504" h="130496">
                        <a:moveTo>
                          <a:pt x="0" y="0"/>
                        </a:moveTo>
                        <a:lnTo>
                          <a:pt x="38005" y="123063"/>
                        </a:lnTo>
                        <a:cubicBezTo>
                          <a:pt x="38005" y="123063"/>
                          <a:pt x="73533" y="130683"/>
                          <a:pt x="111919" y="130492"/>
                        </a:cubicBezTo>
                        <a:cubicBezTo>
                          <a:pt x="112395" y="130492"/>
                          <a:pt x="112871" y="130492"/>
                          <a:pt x="113252" y="130492"/>
                        </a:cubicBezTo>
                        <a:cubicBezTo>
                          <a:pt x="113728" y="130492"/>
                          <a:pt x="114205" y="130492"/>
                          <a:pt x="114586" y="130492"/>
                        </a:cubicBezTo>
                        <a:cubicBezTo>
                          <a:pt x="152972" y="130683"/>
                          <a:pt x="188500" y="123063"/>
                          <a:pt x="188500" y="123063"/>
                        </a:cubicBezTo>
                        <a:lnTo>
                          <a:pt x="226505" y="0"/>
                        </a:lnTo>
                        <a:lnTo>
                          <a:pt x="123158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F2D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350" name="Freeform: Shape 1349">
                    <a:extLst>
                      <a:ext uri="{FF2B5EF4-FFF2-40B4-BE49-F238E27FC236}">
                        <a16:creationId xmlns:a16="http://schemas.microsoft.com/office/drawing/2014/main" id="{EC8302AF-7582-41DC-8391-F04544128EB1}"/>
                      </a:ext>
                    </a:extLst>
                  </p:cNvPr>
                  <p:cNvSpPr/>
                  <p:nvPr/>
                </p:nvSpPr>
                <p:spPr>
                  <a:xfrm>
                    <a:off x="6022562" y="3086766"/>
                    <a:ext cx="23432" cy="80390"/>
                  </a:xfrm>
                  <a:custGeom>
                    <a:avLst/>
                    <a:gdLst>
                      <a:gd name="connsiteX0" fmla="*/ 11716 w 23432"/>
                      <a:gd name="connsiteY0" fmla="*/ 0 h 80390"/>
                      <a:gd name="connsiteX1" fmla="*/ 0 w 23432"/>
                      <a:gd name="connsiteY1" fmla="*/ 60484 h 80390"/>
                      <a:gd name="connsiteX2" fmla="*/ 11716 w 23432"/>
                      <a:gd name="connsiteY2" fmla="*/ 80391 h 80390"/>
                      <a:gd name="connsiteX3" fmla="*/ 23432 w 23432"/>
                      <a:gd name="connsiteY3" fmla="*/ 60484 h 80390"/>
                      <a:gd name="connsiteX4" fmla="*/ 11716 w 23432"/>
                      <a:gd name="connsiteY4" fmla="*/ 0 h 803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432" h="80390">
                        <a:moveTo>
                          <a:pt x="11716" y="0"/>
                        </a:moveTo>
                        <a:cubicBezTo>
                          <a:pt x="11716" y="0"/>
                          <a:pt x="0" y="40196"/>
                          <a:pt x="0" y="60484"/>
                        </a:cubicBezTo>
                        <a:cubicBezTo>
                          <a:pt x="0" y="73724"/>
                          <a:pt x="11716" y="80391"/>
                          <a:pt x="11716" y="80391"/>
                        </a:cubicBezTo>
                        <a:cubicBezTo>
                          <a:pt x="11716" y="80391"/>
                          <a:pt x="23527" y="73724"/>
                          <a:pt x="23432" y="60484"/>
                        </a:cubicBezTo>
                        <a:cubicBezTo>
                          <a:pt x="23432" y="40196"/>
                          <a:pt x="11716" y="0"/>
                          <a:pt x="11716" y="0"/>
                        </a:cubicBezTo>
                        <a:close/>
                      </a:path>
                    </a:pathLst>
                  </a:custGeom>
                  <a:solidFill>
                    <a:srgbClr val="FFBD03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351" name="Freeform: Shape 1350">
                    <a:extLst>
                      <a:ext uri="{FF2B5EF4-FFF2-40B4-BE49-F238E27FC236}">
                        <a16:creationId xmlns:a16="http://schemas.microsoft.com/office/drawing/2014/main" id="{D06B7385-7BE4-4A0A-BAAA-13462F6F7E2A}"/>
                      </a:ext>
                    </a:extLst>
                  </p:cNvPr>
                  <p:cNvSpPr/>
                  <p:nvPr/>
                </p:nvSpPr>
                <p:spPr>
                  <a:xfrm>
                    <a:off x="6064853" y="3086766"/>
                    <a:ext cx="23432" cy="80390"/>
                  </a:xfrm>
                  <a:custGeom>
                    <a:avLst/>
                    <a:gdLst>
                      <a:gd name="connsiteX0" fmla="*/ 11716 w 23432"/>
                      <a:gd name="connsiteY0" fmla="*/ 0 h 80390"/>
                      <a:gd name="connsiteX1" fmla="*/ 0 w 23432"/>
                      <a:gd name="connsiteY1" fmla="*/ 60484 h 80390"/>
                      <a:gd name="connsiteX2" fmla="*/ 11716 w 23432"/>
                      <a:gd name="connsiteY2" fmla="*/ 80391 h 80390"/>
                      <a:gd name="connsiteX3" fmla="*/ 23432 w 23432"/>
                      <a:gd name="connsiteY3" fmla="*/ 60484 h 80390"/>
                      <a:gd name="connsiteX4" fmla="*/ 11716 w 23432"/>
                      <a:gd name="connsiteY4" fmla="*/ 0 h 803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432" h="80390">
                        <a:moveTo>
                          <a:pt x="11716" y="0"/>
                        </a:moveTo>
                        <a:cubicBezTo>
                          <a:pt x="11716" y="0"/>
                          <a:pt x="0" y="40196"/>
                          <a:pt x="0" y="60484"/>
                        </a:cubicBezTo>
                        <a:cubicBezTo>
                          <a:pt x="0" y="73724"/>
                          <a:pt x="11716" y="80391"/>
                          <a:pt x="11716" y="80391"/>
                        </a:cubicBezTo>
                        <a:cubicBezTo>
                          <a:pt x="11716" y="80391"/>
                          <a:pt x="23527" y="73724"/>
                          <a:pt x="23432" y="60484"/>
                        </a:cubicBezTo>
                        <a:cubicBezTo>
                          <a:pt x="23432" y="40196"/>
                          <a:pt x="11716" y="0"/>
                          <a:pt x="11716" y="0"/>
                        </a:cubicBezTo>
                        <a:close/>
                      </a:path>
                    </a:pathLst>
                  </a:custGeom>
                  <a:solidFill>
                    <a:srgbClr val="FFBD03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352" name="Freeform: Shape 1351">
                    <a:extLst>
                      <a:ext uri="{FF2B5EF4-FFF2-40B4-BE49-F238E27FC236}">
                        <a16:creationId xmlns:a16="http://schemas.microsoft.com/office/drawing/2014/main" id="{9138A82B-5900-4832-A4D2-AD190077B0D4}"/>
                      </a:ext>
                    </a:extLst>
                  </p:cNvPr>
                  <p:cNvSpPr/>
                  <p:nvPr/>
                </p:nvSpPr>
                <p:spPr>
                  <a:xfrm>
                    <a:off x="6107144" y="3086766"/>
                    <a:ext cx="23432" cy="80390"/>
                  </a:xfrm>
                  <a:custGeom>
                    <a:avLst/>
                    <a:gdLst>
                      <a:gd name="connsiteX0" fmla="*/ 11716 w 23432"/>
                      <a:gd name="connsiteY0" fmla="*/ 0 h 80390"/>
                      <a:gd name="connsiteX1" fmla="*/ 0 w 23432"/>
                      <a:gd name="connsiteY1" fmla="*/ 60484 h 80390"/>
                      <a:gd name="connsiteX2" fmla="*/ 11716 w 23432"/>
                      <a:gd name="connsiteY2" fmla="*/ 80391 h 80390"/>
                      <a:gd name="connsiteX3" fmla="*/ 23431 w 23432"/>
                      <a:gd name="connsiteY3" fmla="*/ 60484 h 80390"/>
                      <a:gd name="connsiteX4" fmla="*/ 11716 w 23432"/>
                      <a:gd name="connsiteY4" fmla="*/ 0 h 803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432" h="80390">
                        <a:moveTo>
                          <a:pt x="11716" y="0"/>
                        </a:moveTo>
                        <a:cubicBezTo>
                          <a:pt x="11716" y="0"/>
                          <a:pt x="0" y="40196"/>
                          <a:pt x="0" y="60484"/>
                        </a:cubicBezTo>
                        <a:cubicBezTo>
                          <a:pt x="0" y="73724"/>
                          <a:pt x="11716" y="80391"/>
                          <a:pt x="11716" y="80391"/>
                        </a:cubicBezTo>
                        <a:cubicBezTo>
                          <a:pt x="11716" y="80391"/>
                          <a:pt x="23527" y="73724"/>
                          <a:pt x="23431" y="60484"/>
                        </a:cubicBezTo>
                        <a:cubicBezTo>
                          <a:pt x="23431" y="40196"/>
                          <a:pt x="11716" y="0"/>
                          <a:pt x="11716" y="0"/>
                        </a:cubicBezTo>
                        <a:close/>
                      </a:path>
                    </a:pathLst>
                  </a:custGeom>
                  <a:solidFill>
                    <a:srgbClr val="FFA50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353" name="Freeform: Shape 1352">
                    <a:extLst>
                      <a:ext uri="{FF2B5EF4-FFF2-40B4-BE49-F238E27FC236}">
                        <a16:creationId xmlns:a16="http://schemas.microsoft.com/office/drawing/2014/main" id="{3AF48D95-0698-4772-A6FF-473107E04EB6}"/>
                      </a:ext>
                    </a:extLst>
                  </p:cNvPr>
                  <p:cNvSpPr/>
                  <p:nvPr/>
                </p:nvSpPr>
                <p:spPr>
                  <a:xfrm>
                    <a:off x="6149435" y="3086766"/>
                    <a:ext cx="23432" cy="80390"/>
                  </a:xfrm>
                  <a:custGeom>
                    <a:avLst/>
                    <a:gdLst>
                      <a:gd name="connsiteX0" fmla="*/ 11716 w 23432"/>
                      <a:gd name="connsiteY0" fmla="*/ 0 h 80390"/>
                      <a:gd name="connsiteX1" fmla="*/ 0 w 23432"/>
                      <a:gd name="connsiteY1" fmla="*/ 60484 h 80390"/>
                      <a:gd name="connsiteX2" fmla="*/ 11716 w 23432"/>
                      <a:gd name="connsiteY2" fmla="*/ 80391 h 80390"/>
                      <a:gd name="connsiteX3" fmla="*/ 23431 w 23432"/>
                      <a:gd name="connsiteY3" fmla="*/ 60484 h 80390"/>
                      <a:gd name="connsiteX4" fmla="*/ 11716 w 23432"/>
                      <a:gd name="connsiteY4" fmla="*/ 0 h 803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432" h="80390">
                        <a:moveTo>
                          <a:pt x="11716" y="0"/>
                        </a:moveTo>
                        <a:cubicBezTo>
                          <a:pt x="11716" y="0"/>
                          <a:pt x="0" y="40196"/>
                          <a:pt x="0" y="60484"/>
                        </a:cubicBezTo>
                        <a:cubicBezTo>
                          <a:pt x="0" y="73724"/>
                          <a:pt x="11716" y="80391"/>
                          <a:pt x="11716" y="80391"/>
                        </a:cubicBezTo>
                        <a:cubicBezTo>
                          <a:pt x="11716" y="80391"/>
                          <a:pt x="23527" y="73724"/>
                          <a:pt x="23431" y="60484"/>
                        </a:cubicBezTo>
                        <a:cubicBezTo>
                          <a:pt x="23431" y="40196"/>
                          <a:pt x="11716" y="0"/>
                          <a:pt x="11716" y="0"/>
                        </a:cubicBezTo>
                        <a:close/>
                      </a:path>
                    </a:pathLst>
                  </a:custGeom>
                  <a:solidFill>
                    <a:srgbClr val="FFA50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354" name="Freeform: Shape 1353">
                    <a:extLst>
                      <a:ext uri="{FF2B5EF4-FFF2-40B4-BE49-F238E27FC236}">
                        <a16:creationId xmlns:a16="http://schemas.microsoft.com/office/drawing/2014/main" id="{813A9559-7616-4146-9849-6ABAB5A4CAF2}"/>
                      </a:ext>
                    </a:extLst>
                  </p:cNvPr>
                  <p:cNvSpPr/>
                  <p:nvPr/>
                </p:nvSpPr>
                <p:spPr>
                  <a:xfrm>
                    <a:off x="6012418" y="3157489"/>
                    <a:ext cx="168878" cy="28146"/>
                  </a:xfrm>
                  <a:custGeom>
                    <a:avLst/>
                    <a:gdLst>
                      <a:gd name="connsiteX0" fmla="*/ 148066 w 168878"/>
                      <a:gd name="connsiteY0" fmla="*/ 28146 h 28146"/>
                      <a:gd name="connsiteX1" fmla="*/ 147018 w 168878"/>
                      <a:gd name="connsiteY1" fmla="*/ 27670 h 28146"/>
                      <a:gd name="connsiteX2" fmla="*/ 125492 w 168878"/>
                      <a:gd name="connsiteY2" fmla="*/ 5191 h 28146"/>
                      <a:gd name="connsiteX3" fmla="*/ 105204 w 168878"/>
                      <a:gd name="connsiteY3" fmla="*/ 26432 h 28146"/>
                      <a:gd name="connsiteX4" fmla="*/ 103108 w 168878"/>
                      <a:gd name="connsiteY4" fmla="*/ 26432 h 28146"/>
                      <a:gd name="connsiteX5" fmla="*/ 82915 w 168878"/>
                      <a:gd name="connsiteY5" fmla="*/ 5382 h 28146"/>
                      <a:gd name="connsiteX6" fmla="*/ 64341 w 168878"/>
                      <a:gd name="connsiteY6" fmla="*/ 24717 h 28146"/>
                      <a:gd name="connsiteX7" fmla="*/ 62246 w 168878"/>
                      <a:gd name="connsiteY7" fmla="*/ 24717 h 28146"/>
                      <a:gd name="connsiteX8" fmla="*/ 42148 w 168878"/>
                      <a:gd name="connsiteY8" fmla="*/ 3762 h 28146"/>
                      <a:gd name="connsiteX9" fmla="*/ 21479 w 168878"/>
                      <a:gd name="connsiteY9" fmla="*/ 25384 h 28146"/>
                      <a:gd name="connsiteX10" fmla="*/ 19383 w 168878"/>
                      <a:gd name="connsiteY10" fmla="*/ 25384 h 28146"/>
                      <a:gd name="connsiteX11" fmla="*/ 429 w 168878"/>
                      <a:gd name="connsiteY11" fmla="*/ 5572 h 28146"/>
                      <a:gd name="connsiteX12" fmla="*/ 429 w 168878"/>
                      <a:gd name="connsiteY12" fmla="*/ 3381 h 28146"/>
                      <a:gd name="connsiteX13" fmla="*/ 2524 w 168878"/>
                      <a:gd name="connsiteY13" fmla="*/ 3381 h 28146"/>
                      <a:gd name="connsiteX14" fmla="*/ 20431 w 168878"/>
                      <a:gd name="connsiteY14" fmla="*/ 22050 h 28146"/>
                      <a:gd name="connsiteX15" fmla="*/ 41100 w 168878"/>
                      <a:gd name="connsiteY15" fmla="*/ 429 h 28146"/>
                      <a:gd name="connsiteX16" fmla="*/ 43196 w 168878"/>
                      <a:gd name="connsiteY16" fmla="*/ 429 h 28146"/>
                      <a:gd name="connsiteX17" fmla="*/ 63294 w 168878"/>
                      <a:gd name="connsiteY17" fmla="*/ 21384 h 28146"/>
                      <a:gd name="connsiteX18" fmla="*/ 81867 w 168878"/>
                      <a:gd name="connsiteY18" fmla="*/ 2048 h 28146"/>
                      <a:gd name="connsiteX19" fmla="*/ 83963 w 168878"/>
                      <a:gd name="connsiteY19" fmla="*/ 2048 h 28146"/>
                      <a:gd name="connsiteX20" fmla="*/ 104156 w 168878"/>
                      <a:gd name="connsiteY20" fmla="*/ 23098 h 28146"/>
                      <a:gd name="connsiteX21" fmla="*/ 124444 w 168878"/>
                      <a:gd name="connsiteY21" fmla="*/ 1857 h 28146"/>
                      <a:gd name="connsiteX22" fmla="*/ 126540 w 168878"/>
                      <a:gd name="connsiteY22" fmla="*/ 1857 h 28146"/>
                      <a:gd name="connsiteX23" fmla="*/ 148066 w 168878"/>
                      <a:gd name="connsiteY23" fmla="*/ 24336 h 28146"/>
                      <a:gd name="connsiteX24" fmla="*/ 166354 w 168878"/>
                      <a:gd name="connsiteY24" fmla="*/ 5286 h 28146"/>
                      <a:gd name="connsiteX25" fmla="*/ 168450 w 168878"/>
                      <a:gd name="connsiteY25" fmla="*/ 5286 h 28146"/>
                      <a:gd name="connsiteX26" fmla="*/ 168450 w 168878"/>
                      <a:gd name="connsiteY26" fmla="*/ 7477 h 28146"/>
                      <a:gd name="connsiteX27" fmla="*/ 149114 w 168878"/>
                      <a:gd name="connsiteY27" fmla="*/ 27670 h 28146"/>
                      <a:gd name="connsiteX28" fmla="*/ 148066 w 168878"/>
                      <a:gd name="connsiteY28" fmla="*/ 28146 h 28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</a:cxnLst>
                    <a:rect l="l" t="t" r="r" b="b"/>
                    <a:pathLst>
                      <a:path w="168878" h="28146">
                        <a:moveTo>
                          <a:pt x="148066" y="28146"/>
                        </a:moveTo>
                        <a:cubicBezTo>
                          <a:pt x="147685" y="28146"/>
                          <a:pt x="147304" y="27956"/>
                          <a:pt x="147018" y="27670"/>
                        </a:cubicBezTo>
                        <a:lnTo>
                          <a:pt x="125492" y="5191"/>
                        </a:lnTo>
                        <a:lnTo>
                          <a:pt x="105204" y="26432"/>
                        </a:lnTo>
                        <a:cubicBezTo>
                          <a:pt x="104632" y="27099"/>
                          <a:pt x="103680" y="27003"/>
                          <a:pt x="103108" y="26432"/>
                        </a:cubicBezTo>
                        <a:lnTo>
                          <a:pt x="82915" y="5382"/>
                        </a:lnTo>
                        <a:lnTo>
                          <a:pt x="64341" y="24717"/>
                        </a:lnTo>
                        <a:cubicBezTo>
                          <a:pt x="63770" y="25289"/>
                          <a:pt x="62817" y="25289"/>
                          <a:pt x="62246" y="24717"/>
                        </a:cubicBezTo>
                        <a:lnTo>
                          <a:pt x="42148" y="3762"/>
                        </a:lnTo>
                        <a:lnTo>
                          <a:pt x="21479" y="25384"/>
                        </a:lnTo>
                        <a:cubicBezTo>
                          <a:pt x="20907" y="25956"/>
                          <a:pt x="19955" y="25956"/>
                          <a:pt x="19383" y="25384"/>
                        </a:cubicBezTo>
                        <a:lnTo>
                          <a:pt x="429" y="5572"/>
                        </a:lnTo>
                        <a:cubicBezTo>
                          <a:pt x="-143" y="5001"/>
                          <a:pt x="-143" y="3953"/>
                          <a:pt x="429" y="3381"/>
                        </a:cubicBezTo>
                        <a:cubicBezTo>
                          <a:pt x="1000" y="2810"/>
                          <a:pt x="1953" y="2810"/>
                          <a:pt x="2524" y="3381"/>
                        </a:cubicBezTo>
                        <a:lnTo>
                          <a:pt x="20431" y="22050"/>
                        </a:lnTo>
                        <a:lnTo>
                          <a:pt x="41100" y="429"/>
                        </a:lnTo>
                        <a:cubicBezTo>
                          <a:pt x="41672" y="-143"/>
                          <a:pt x="42624" y="-143"/>
                          <a:pt x="43196" y="429"/>
                        </a:cubicBezTo>
                        <a:lnTo>
                          <a:pt x="63294" y="21384"/>
                        </a:lnTo>
                        <a:lnTo>
                          <a:pt x="81867" y="2048"/>
                        </a:lnTo>
                        <a:cubicBezTo>
                          <a:pt x="82439" y="1476"/>
                          <a:pt x="83391" y="1476"/>
                          <a:pt x="83963" y="2048"/>
                        </a:cubicBezTo>
                        <a:lnTo>
                          <a:pt x="104156" y="23098"/>
                        </a:lnTo>
                        <a:lnTo>
                          <a:pt x="124444" y="1857"/>
                        </a:lnTo>
                        <a:cubicBezTo>
                          <a:pt x="125016" y="1286"/>
                          <a:pt x="125968" y="1286"/>
                          <a:pt x="126540" y="1857"/>
                        </a:cubicBezTo>
                        <a:lnTo>
                          <a:pt x="148066" y="24336"/>
                        </a:lnTo>
                        <a:lnTo>
                          <a:pt x="166354" y="5286"/>
                        </a:lnTo>
                        <a:cubicBezTo>
                          <a:pt x="166926" y="4620"/>
                          <a:pt x="167878" y="4715"/>
                          <a:pt x="168450" y="5286"/>
                        </a:cubicBezTo>
                        <a:cubicBezTo>
                          <a:pt x="169021" y="5858"/>
                          <a:pt x="169021" y="6906"/>
                          <a:pt x="168450" y="7477"/>
                        </a:cubicBezTo>
                        <a:lnTo>
                          <a:pt x="149114" y="27670"/>
                        </a:lnTo>
                        <a:cubicBezTo>
                          <a:pt x="148828" y="27956"/>
                          <a:pt x="148447" y="28146"/>
                          <a:pt x="148066" y="28146"/>
                        </a:cubicBezTo>
                        <a:close/>
                      </a:path>
                    </a:pathLst>
                  </a:custGeom>
                  <a:solidFill>
                    <a:srgbClr val="FFBD03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355" name="Freeform: Shape 1354">
                    <a:extLst>
                      <a:ext uri="{FF2B5EF4-FFF2-40B4-BE49-F238E27FC236}">
                        <a16:creationId xmlns:a16="http://schemas.microsoft.com/office/drawing/2014/main" id="{DB639EB7-389A-4925-BEE4-A6FC23FBAEC3}"/>
                      </a:ext>
                    </a:extLst>
                  </p:cNvPr>
                  <p:cNvSpPr/>
                  <p:nvPr/>
                </p:nvSpPr>
                <p:spPr>
                  <a:xfrm>
                    <a:off x="6055871" y="2967513"/>
                    <a:ext cx="20602" cy="129540"/>
                  </a:xfrm>
                  <a:custGeom>
                    <a:avLst/>
                    <a:gdLst>
                      <a:gd name="connsiteX0" fmla="*/ 219 w 20602"/>
                      <a:gd name="connsiteY0" fmla="*/ 129540 h 129540"/>
                      <a:gd name="connsiteX1" fmla="*/ 5743 w 20602"/>
                      <a:gd name="connsiteY1" fmla="*/ 46482 h 129540"/>
                      <a:gd name="connsiteX2" fmla="*/ 20602 w 20602"/>
                      <a:gd name="connsiteY2" fmla="*/ 0 h 129540"/>
                      <a:gd name="connsiteX3" fmla="*/ 219 w 20602"/>
                      <a:gd name="connsiteY3" fmla="*/ 129540 h 1295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602" h="129540">
                        <a:moveTo>
                          <a:pt x="219" y="129540"/>
                        </a:moveTo>
                        <a:cubicBezTo>
                          <a:pt x="219" y="129540"/>
                          <a:pt x="-1686" y="83534"/>
                          <a:pt x="5743" y="46482"/>
                        </a:cubicBezTo>
                        <a:cubicBezTo>
                          <a:pt x="13173" y="9430"/>
                          <a:pt x="20602" y="0"/>
                          <a:pt x="20602" y="0"/>
                        </a:cubicBezTo>
                        <a:cubicBezTo>
                          <a:pt x="20602" y="0"/>
                          <a:pt x="14887" y="93631"/>
                          <a:pt x="219" y="129540"/>
                        </a:cubicBezTo>
                        <a:close/>
                      </a:path>
                    </a:pathLst>
                  </a:custGeom>
                  <a:solidFill>
                    <a:srgbClr val="FF8B00">
                      <a:alpha val="42000"/>
                    </a:srgb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356" name="Freeform: Shape 1355">
                    <a:extLst>
                      <a:ext uri="{FF2B5EF4-FFF2-40B4-BE49-F238E27FC236}">
                        <a16:creationId xmlns:a16="http://schemas.microsoft.com/office/drawing/2014/main" id="{CC423C99-ABBE-4B04-8824-6AC1B694BD28}"/>
                      </a:ext>
                    </a:extLst>
                  </p:cNvPr>
                  <p:cNvSpPr/>
                  <p:nvPr/>
                </p:nvSpPr>
                <p:spPr>
                  <a:xfrm>
                    <a:off x="6076568" y="3086766"/>
                    <a:ext cx="11766" cy="80295"/>
                  </a:xfrm>
                  <a:custGeom>
                    <a:avLst/>
                    <a:gdLst>
                      <a:gd name="connsiteX0" fmla="*/ 0 w 11766"/>
                      <a:gd name="connsiteY0" fmla="*/ 80296 h 80295"/>
                      <a:gd name="connsiteX1" fmla="*/ 3429 w 11766"/>
                      <a:gd name="connsiteY1" fmla="*/ 37243 h 80295"/>
                      <a:gd name="connsiteX2" fmla="*/ 0 w 11766"/>
                      <a:gd name="connsiteY2" fmla="*/ 0 h 80295"/>
                      <a:gd name="connsiteX3" fmla="*/ 11716 w 11766"/>
                      <a:gd name="connsiteY3" fmla="*/ 60484 h 80295"/>
                      <a:gd name="connsiteX4" fmla="*/ 0 w 11766"/>
                      <a:gd name="connsiteY4" fmla="*/ 80296 h 802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766" h="80295">
                        <a:moveTo>
                          <a:pt x="0" y="80296"/>
                        </a:moveTo>
                        <a:cubicBezTo>
                          <a:pt x="0" y="80296"/>
                          <a:pt x="5810" y="53530"/>
                          <a:pt x="3429" y="37243"/>
                        </a:cubicBezTo>
                        <a:cubicBezTo>
                          <a:pt x="1048" y="20955"/>
                          <a:pt x="0" y="0"/>
                          <a:pt x="0" y="0"/>
                        </a:cubicBezTo>
                        <a:cubicBezTo>
                          <a:pt x="0" y="0"/>
                          <a:pt x="12668" y="45434"/>
                          <a:pt x="11716" y="60484"/>
                        </a:cubicBezTo>
                        <a:cubicBezTo>
                          <a:pt x="10859" y="75533"/>
                          <a:pt x="0" y="80296"/>
                          <a:pt x="0" y="80296"/>
                        </a:cubicBezTo>
                        <a:close/>
                      </a:path>
                    </a:pathLst>
                  </a:custGeom>
                  <a:solidFill>
                    <a:srgbClr val="FF8B00">
                      <a:alpha val="42000"/>
                    </a:srgb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357" name="Freeform: Shape 1356">
                    <a:extLst>
                      <a:ext uri="{FF2B5EF4-FFF2-40B4-BE49-F238E27FC236}">
                        <a16:creationId xmlns:a16="http://schemas.microsoft.com/office/drawing/2014/main" id="{DC5F4216-EE6E-4482-B2A9-E03149F101B8}"/>
                      </a:ext>
                    </a:extLst>
                  </p:cNvPr>
                  <p:cNvSpPr/>
                  <p:nvPr/>
                </p:nvSpPr>
                <p:spPr>
                  <a:xfrm>
                    <a:off x="6019895" y="2949796"/>
                    <a:ext cx="154019" cy="15744"/>
                  </a:xfrm>
                  <a:custGeom>
                    <a:avLst/>
                    <a:gdLst>
                      <a:gd name="connsiteX0" fmla="*/ 190 w 154019"/>
                      <a:gd name="connsiteY0" fmla="*/ 0 h 15744"/>
                      <a:gd name="connsiteX1" fmla="*/ 77248 w 154019"/>
                      <a:gd name="connsiteY1" fmla="*/ 7525 h 15744"/>
                      <a:gd name="connsiteX2" fmla="*/ 154019 w 154019"/>
                      <a:gd name="connsiteY2" fmla="*/ 476 h 15744"/>
                      <a:gd name="connsiteX3" fmla="*/ 154019 w 154019"/>
                      <a:gd name="connsiteY3" fmla="*/ 10096 h 15744"/>
                      <a:gd name="connsiteX4" fmla="*/ 77248 w 154019"/>
                      <a:gd name="connsiteY4" fmla="*/ 15526 h 15744"/>
                      <a:gd name="connsiteX5" fmla="*/ 0 w 154019"/>
                      <a:gd name="connsiteY5" fmla="*/ 8953 h 15744"/>
                      <a:gd name="connsiteX6" fmla="*/ 190 w 154019"/>
                      <a:gd name="connsiteY6" fmla="*/ 0 h 157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54019" h="15744">
                        <a:moveTo>
                          <a:pt x="190" y="0"/>
                        </a:moveTo>
                        <a:cubicBezTo>
                          <a:pt x="190" y="0"/>
                          <a:pt x="30766" y="6477"/>
                          <a:pt x="77248" y="7525"/>
                        </a:cubicBezTo>
                        <a:cubicBezTo>
                          <a:pt x="123730" y="8572"/>
                          <a:pt x="154019" y="476"/>
                          <a:pt x="154019" y="476"/>
                        </a:cubicBezTo>
                        <a:lnTo>
                          <a:pt x="154019" y="10096"/>
                        </a:lnTo>
                        <a:cubicBezTo>
                          <a:pt x="154019" y="10096"/>
                          <a:pt x="121158" y="17050"/>
                          <a:pt x="77248" y="15526"/>
                        </a:cubicBezTo>
                        <a:cubicBezTo>
                          <a:pt x="33242" y="14002"/>
                          <a:pt x="0" y="8953"/>
                          <a:pt x="0" y="8953"/>
                        </a:cubicBezTo>
                        <a:lnTo>
                          <a:pt x="190" y="0"/>
                        </a:lnTo>
                        <a:close/>
                      </a:path>
                    </a:pathLst>
                  </a:custGeom>
                  <a:solidFill>
                    <a:srgbClr val="0013D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358" name="Freeform: Shape 1357">
                    <a:extLst>
                      <a:ext uri="{FF2B5EF4-FFF2-40B4-BE49-F238E27FC236}">
                        <a16:creationId xmlns:a16="http://schemas.microsoft.com/office/drawing/2014/main" id="{44CF0F81-FD0C-48E9-8E39-B4A0D0E350DA}"/>
                      </a:ext>
                    </a:extLst>
                  </p:cNvPr>
                  <p:cNvSpPr/>
                  <p:nvPr/>
                </p:nvSpPr>
                <p:spPr>
                  <a:xfrm>
                    <a:off x="5988558" y="2806826"/>
                    <a:ext cx="220979" cy="130492"/>
                  </a:xfrm>
                  <a:custGeom>
                    <a:avLst/>
                    <a:gdLst>
                      <a:gd name="connsiteX0" fmla="*/ 0 w 220979"/>
                      <a:gd name="connsiteY0" fmla="*/ 0 h 130492"/>
                      <a:gd name="connsiteX1" fmla="*/ 79343 w 220979"/>
                      <a:gd name="connsiteY1" fmla="*/ 64294 h 130492"/>
                      <a:gd name="connsiteX2" fmla="*/ 113348 w 220979"/>
                      <a:gd name="connsiteY2" fmla="*/ 130492 h 130492"/>
                      <a:gd name="connsiteX3" fmla="*/ 160973 w 220979"/>
                      <a:gd name="connsiteY3" fmla="*/ 126778 h 130492"/>
                      <a:gd name="connsiteX4" fmla="*/ 182975 w 220979"/>
                      <a:gd name="connsiteY4" fmla="*/ 123063 h 130492"/>
                      <a:gd name="connsiteX5" fmla="*/ 220980 w 220979"/>
                      <a:gd name="connsiteY5" fmla="*/ 0 h 130492"/>
                      <a:gd name="connsiteX6" fmla="*/ 0 w 220979"/>
                      <a:gd name="connsiteY6" fmla="*/ 0 h 1304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20979" h="130492">
                        <a:moveTo>
                          <a:pt x="0" y="0"/>
                        </a:moveTo>
                        <a:cubicBezTo>
                          <a:pt x="0" y="0"/>
                          <a:pt x="47720" y="32290"/>
                          <a:pt x="79343" y="64294"/>
                        </a:cubicBezTo>
                        <a:cubicBezTo>
                          <a:pt x="110966" y="96298"/>
                          <a:pt x="113348" y="130492"/>
                          <a:pt x="113348" y="130492"/>
                        </a:cubicBezTo>
                        <a:cubicBezTo>
                          <a:pt x="113348" y="130492"/>
                          <a:pt x="138874" y="130492"/>
                          <a:pt x="160973" y="126778"/>
                        </a:cubicBezTo>
                        <a:cubicBezTo>
                          <a:pt x="182975" y="123063"/>
                          <a:pt x="182975" y="123063"/>
                          <a:pt x="182975" y="123063"/>
                        </a:cubicBezTo>
                        <a:lnTo>
                          <a:pt x="22098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AFAF">
                      <a:alpha val="31000"/>
                    </a:srgb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359" name="Freeform: Shape 1358">
                    <a:extLst>
                      <a:ext uri="{FF2B5EF4-FFF2-40B4-BE49-F238E27FC236}">
                        <a16:creationId xmlns:a16="http://schemas.microsoft.com/office/drawing/2014/main" id="{683E8F40-258B-4EC9-8ED3-0980BAD1A058}"/>
                      </a:ext>
                    </a:extLst>
                  </p:cNvPr>
                  <p:cNvSpPr/>
                  <p:nvPr/>
                </p:nvSpPr>
                <p:spPr>
                  <a:xfrm>
                    <a:off x="5997797" y="2806826"/>
                    <a:ext cx="64484" cy="129254"/>
                  </a:xfrm>
                  <a:custGeom>
                    <a:avLst/>
                    <a:gdLst>
                      <a:gd name="connsiteX0" fmla="*/ 43625 w 64484"/>
                      <a:gd name="connsiteY0" fmla="*/ 126683 h 129254"/>
                      <a:gd name="connsiteX1" fmla="*/ 0 w 64484"/>
                      <a:gd name="connsiteY1" fmla="*/ 0 h 129254"/>
                      <a:gd name="connsiteX2" fmla="*/ 29909 w 64484"/>
                      <a:gd name="connsiteY2" fmla="*/ 0 h 129254"/>
                      <a:gd name="connsiteX3" fmla="*/ 64484 w 64484"/>
                      <a:gd name="connsiteY3" fmla="*/ 129254 h 129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4484" h="129254">
                        <a:moveTo>
                          <a:pt x="43625" y="126683"/>
                        </a:moveTo>
                        <a:lnTo>
                          <a:pt x="0" y="0"/>
                        </a:lnTo>
                        <a:lnTo>
                          <a:pt x="29909" y="0"/>
                        </a:lnTo>
                        <a:lnTo>
                          <a:pt x="64484" y="129254"/>
                        </a:lnTo>
                        <a:close/>
                      </a:path>
                    </a:pathLst>
                  </a:custGeom>
                  <a:solidFill>
                    <a:srgbClr val="FFBD03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360" name="Freeform: Shape 1359">
                    <a:extLst>
                      <a:ext uri="{FF2B5EF4-FFF2-40B4-BE49-F238E27FC236}">
                        <a16:creationId xmlns:a16="http://schemas.microsoft.com/office/drawing/2014/main" id="{E127DC9E-2A8F-48B7-BF75-A141D1E234E3}"/>
                      </a:ext>
                    </a:extLst>
                  </p:cNvPr>
                  <p:cNvSpPr/>
                  <p:nvPr/>
                </p:nvSpPr>
                <p:spPr>
                  <a:xfrm>
                    <a:off x="6072187" y="2806826"/>
                    <a:ext cx="31813" cy="130587"/>
                  </a:xfrm>
                  <a:custGeom>
                    <a:avLst/>
                    <a:gdLst>
                      <a:gd name="connsiteX0" fmla="*/ 16193 w 31813"/>
                      <a:gd name="connsiteY0" fmla="*/ 130588 h 130587"/>
                      <a:gd name="connsiteX1" fmla="*/ 0 w 31813"/>
                      <a:gd name="connsiteY1" fmla="*/ 0 h 130587"/>
                      <a:gd name="connsiteX2" fmla="*/ 30956 w 31813"/>
                      <a:gd name="connsiteY2" fmla="*/ 0 h 130587"/>
                      <a:gd name="connsiteX3" fmla="*/ 31814 w 31813"/>
                      <a:gd name="connsiteY3" fmla="*/ 130588 h 1305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1813" h="130587">
                        <a:moveTo>
                          <a:pt x="16193" y="130588"/>
                        </a:moveTo>
                        <a:lnTo>
                          <a:pt x="0" y="0"/>
                        </a:lnTo>
                        <a:lnTo>
                          <a:pt x="30956" y="0"/>
                        </a:lnTo>
                        <a:lnTo>
                          <a:pt x="31814" y="130588"/>
                        </a:lnTo>
                        <a:close/>
                      </a:path>
                    </a:pathLst>
                  </a:custGeom>
                  <a:solidFill>
                    <a:srgbClr val="FFBD03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361" name="Freeform: Shape 1360">
                    <a:extLst>
                      <a:ext uri="{FF2B5EF4-FFF2-40B4-BE49-F238E27FC236}">
                        <a16:creationId xmlns:a16="http://schemas.microsoft.com/office/drawing/2014/main" id="{51A18B0F-5705-49C8-85C4-3D69F124DEF3}"/>
                      </a:ext>
                    </a:extLst>
                  </p:cNvPr>
                  <p:cNvSpPr/>
                  <p:nvPr/>
                </p:nvSpPr>
                <p:spPr>
                  <a:xfrm>
                    <a:off x="6130956" y="2806826"/>
                    <a:ext cx="60007" cy="129158"/>
                  </a:xfrm>
                  <a:custGeom>
                    <a:avLst/>
                    <a:gdLst>
                      <a:gd name="connsiteX0" fmla="*/ 0 w 60007"/>
                      <a:gd name="connsiteY0" fmla="*/ 129159 h 129158"/>
                      <a:gd name="connsiteX1" fmla="*/ 29432 w 60007"/>
                      <a:gd name="connsiteY1" fmla="*/ 0 h 129158"/>
                      <a:gd name="connsiteX2" fmla="*/ 60007 w 60007"/>
                      <a:gd name="connsiteY2" fmla="*/ 0 h 129158"/>
                      <a:gd name="connsiteX3" fmla="*/ 20288 w 60007"/>
                      <a:gd name="connsiteY3" fmla="*/ 126587 h 1291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007" h="129158">
                        <a:moveTo>
                          <a:pt x="0" y="129159"/>
                        </a:moveTo>
                        <a:lnTo>
                          <a:pt x="29432" y="0"/>
                        </a:lnTo>
                        <a:lnTo>
                          <a:pt x="60007" y="0"/>
                        </a:lnTo>
                        <a:lnTo>
                          <a:pt x="20288" y="126587"/>
                        </a:lnTo>
                        <a:close/>
                      </a:path>
                    </a:pathLst>
                  </a:custGeom>
                  <a:solidFill>
                    <a:srgbClr val="FFBD03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362" name="Freeform: Shape 1361">
                    <a:extLst>
                      <a:ext uri="{FF2B5EF4-FFF2-40B4-BE49-F238E27FC236}">
                        <a16:creationId xmlns:a16="http://schemas.microsoft.com/office/drawing/2014/main" id="{9CA3DE8D-33F1-4539-87C2-133E287ED8A2}"/>
                      </a:ext>
                    </a:extLst>
                  </p:cNvPr>
                  <p:cNvSpPr/>
                  <p:nvPr/>
                </p:nvSpPr>
                <p:spPr>
                  <a:xfrm>
                    <a:off x="6072187" y="2806921"/>
                    <a:ext cx="31813" cy="130492"/>
                  </a:xfrm>
                  <a:custGeom>
                    <a:avLst/>
                    <a:gdLst>
                      <a:gd name="connsiteX0" fmla="*/ 1619 w 31813"/>
                      <a:gd name="connsiteY0" fmla="*/ 12573 h 130492"/>
                      <a:gd name="connsiteX1" fmla="*/ 20288 w 31813"/>
                      <a:gd name="connsiteY1" fmla="*/ 79153 h 130492"/>
                      <a:gd name="connsiteX2" fmla="*/ 25336 w 31813"/>
                      <a:gd name="connsiteY2" fmla="*/ 130492 h 130492"/>
                      <a:gd name="connsiteX3" fmla="*/ 31814 w 31813"/>
                      <a:gd name="connsiteY3" fmla="*/ 130492 h 130492"/>
                      <a:gd name="connsiteX4" fmla="*/ 30956 w 31813"/>
                      <a:gd name="connsiteY4" fmla="*/ 0 h 130492"/>
                      <a:gd name="connsiteX5" fmla="*/ 0 w 31813"/>
                      <a:gd name="connsiteY5" fmla="*/ 0 h 130492"/>
                      <a:gd name="connsiteX6" fmla="*/ 1619 w 31813"/>
                      <a:gd name="connsiteY6" fmla="*/ 12573 h 1304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813" h="130492">
                        <a:moveTo>
                          <a:pt x="1619" y="12573"/>
                        </a:moveTo>
                        <a:cubicBezTo>
                          <a:pt x="1619" y="12573"/>
                          <a:pt x="13716" y="45625"/>
                          <a:pt x="20288" y="79153"/>
                        </a:cubicBezTo>
                        <a:cubicBezTo>
                          <a:pt x="26860" y="112681"/>
                          <a:pt x="25336" y="130492"/>
                          <a:pt x="25336" y="130492"/>
                        </a:cubicBezTo>
                        <a:lnTo>
                          <a:pt x="31814" y="130492"/>
                        </a:lnTo>
                        <a:lnTo>
                          <a:pt x="30956" y="0"/>
                        </a:lnTo>
                        <a:lnTo>
                          <a:pt x="0" y="0"/>
                        </a:lnTo>
                        <a:lnTo>
                          <a:pt x="1619" y="12573"/>
                        </a:lnTo>
                        <a:close/>
                      </a:path>
                    </a:pathLst>
                  </a:custGeom>
                  <a:solidFill>
                    <a:srgbClr val="FF8B00">
                      <a:alpha val="42000"/>
                    </a:srgb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363" name="Freeform: Shape 1362">
                    <a:extLst>
                      <a:ext uri="{FF2B5EF4-FFF2-40B4-BE49-F238E27FC236}">
                        <a16:creationId xmlns:a16="http://schemas.microsoft.com/office/drawing/2014/main" id="{11E283AB-136F-4950-A5E9-D97B92AD1AA2}"/>
                      </a:ext>
                    </a:extLst>
                  </p:cNvPr>
                  <p:cNvSpPr/>
                  <p:nvPr/>
                </p:nvSpPr>
                <p:spPr>
                  <a:xfrm>
                    <a:off x="5997797" y="2806826"/>
                    <a:ext cx="46196" cy="60960"/>
                  </a:xfrm>
                  <a:custGeom>
                    <a:avLst/>
                    <a:gdLst>
                      <a:gd name="connsiteX0" fmla="*/ 2477 w 46196"/>
                      <a:gd name="connsiteY0" fmla="*/ 6287 h 60960"/>
                      <a:gd name="connsiteX1" fmla="*/ 24956 w 46196"/>
                      <a:gd name="connsiteY1" fmla="*/ 20574 h 60960"/>
                      <a:gd name="connsiteX2" fmla="*/ 46196 w 46196"/>
                      <a:gd name="connsiteY2" fmla="*/ 60960 h 60960"/>
                      <a:gd name="connsiteX3" fmla="*/ 29909 w 46196"/>
                      <a:gd name="connsiteY3" fmla="*/ 0 h 60960"/>
                      <a:gd name="connsiteX4" fmla="*/ 0 w 46196"/>
                      <a:gd name="connsiteY4" fmla="*/ 0 h 60960"/>
                      <a:gd name="connsiteX5" fmla="*/ 2477 w 46196"/>
                      <a:gd name="connsiteY5" fmla="*/ 6287 h 609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6196" h="60960">
                        <a:moveTo>
                          <a:pt x="2477" y="6287"/>
                        </a:moveTo>
                        <a:cubicBezTo>
                          <a:pt x="2477" y="6287"/>
                          <a:pt x="14764" y="10001"/>
                          <a:pt x="24956" y="20574"/>
                        </a:cubicBezTo>
                        <a:cubicBezTo>
                          <a:pt x="35147" y="31242"/>
                          <a:pt x="46196" y="60960"/>
                          <a:pt x="46196" y="60960"/>
                        </a:cubicBezTo>
                        <a:lnTo>
                          <a:pt x="29909" y="0"/>
                        </a:lnTo>
                        <a:lnTo>
                          <a:pt x="0" y="0"/>
                        </a:lnTo>
                        <a:lnTo>
                          <a:pt x="2477" y="6287"/>
                        </a:lnTo>
                        <a:close/>
                      </a:path>
                    </a:pathLst>
                  </a:custGeom>
                  <a:solidFill>
                    <a:srgbClr val="FF8B00">
                      <a:alpha val="42000"/>
                    </a:srgb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364" name="Freeform: Shape 1363">
                    <a:extLst>
                      <a:ext uri="{FF2B5EF4-FFF2-40B4-BE49-F238E27FC236}">
                        <a16:creationId xmlns:a16="http://schemas.microsoft.com/office/drawing/2014/main" id="{06F6DB5E-A050-460A-AEE0-F9AE0A2BED36}"/>
                      </a:ext>
                    </a:extLst>
                  </p:cNvPr>
                  <p:cNvSpPr/>
                  <p:nvPr/>
                </p:nvSpPr>
                <p:spPr>
                  <a:xfrm>
                    <a:off x="6137338" y="2806921"/>
                    <a:ext cx="53530" cy="128301"/>
                  </a:xfrm>
                  <a:custGeom>
                    <a:avLst/>
                    <a:gdLst>
                      <a:gd name="connsiteX0" fmla="*/ 0 w 53530"/>
                      <a:gd name="connsiteY0" fmla="*/ 128302 h 128301"/>
                      <a:gd name="connsiteX1" fmla="*/ 13335 w 53530"/>
                      <a:gd name="connsiteY1" fmla="*/ 61912 h 128301"/>
                      <a:gd name="connsiteX2" fmla="*/ 16002 w 53530"/>
                      <a:gd name="connsiteY2" fmla="*/ 30480 h 128301"/>
                      <a:gd name="connsiteX3" fmla="*/ 22955 w 53530"/>
                      <a:gd name="connsiteY3" fmla="*/ 0 h 128301"/>
                      <a:gd name="connsiteX4" fmla="*/ 53530 w 53530"/>
                      <a:gd name="connsiteY4" fmla="*/ 0 h 128301"/>
                      <a:gd name="connsiteX5" fmla="*/ 13906 w 53530"/>
                      <a:gd name="connsiteY5" fmla="*/ 126492 h 128301"/>
                      <a:gd name="connsiteX6" fmla="*/ 0 w 53530"/>
                      <a:gd name="connsiteY6" fmla="*/ 128302 h 1283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3530" h="128301">
                        <a:moveTo>
                          <a:pt x="0" y="128302"/>
                        </a:moveTo>
                        <a:cubicBezTo>
                          <a:pt x="0" y="128302"/>
                          <a:pt x="10192" y="89821"/>
                          <a:pt x="13335" y="61912"/>
                        </a:cubicBezTo>
                        <a:cubicBezTo>
                          <a:pt x="16478" y="34004"/>
                          <a:pt x="16002" y="30480"/>
                          <a:pt x="16002" y="30480"/>
                        </a:cubicBezTo>
                        <a:lnTo>
                          <a:pt x="22955" y="0"/>
                        </a:lnTo>
                        <a:lnTo>
                          <a:pt x="53530" y="0"/>
                        </a:lnTo>
                        <a:lnTo>
                          <a:pt x="13906" y="126492"/>
                        </a:lnTo>
                        <a:lnTo>
                          <a:pt x="0" y="128302"/>
                        </a:lnTo>
                        <a:close/>
                      </a:path>
                    </a:pathLst>
                  </a:custGeom>
                  <a:solidFill>
                    <a:srgbClr val="FF8B00">
                      <a:alpha val="42000"/>
                    </a:srgb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grpSp>
                <p:nvGrpSpPr>
                  <p:cNvPr id="1365" name="Graphic 3">
                    <a:extLst>
                      <a:ext uri="{FF2B5EF4-FFF2-40B4-BE49-F238E27FC236}">
                        <a16:creationId xmlns:a16="http://schemas.microsoft.com/office/drawing/2014/main" id="{7AAD87D6-9EBF-4F7B-8C4A-F439A75A31BC}"/>
                      </a:ext>
                    </a:extLst>
                  </p:cNvPr>
                  <p:cNvGrpSpPr/>
                  <p:nvPr/>
                </p:nvGrpSpPr>
                <p:grpSpPr>
                  <a:xfrm>
                    <a:off x="6015876" y="3199577"/>
                    <a:ext cx="167848" cy="804461"/>
                    <a:chOff x="6015876" y="3199577"/>
                    <a:chExt cx="167848" cy="804461"/>
                  </a:xfrm>
                  <a:solidFill>
                    <a:srgbClr val="84513A"/>
                  </a:solidFill>
                </p:grpSpPr>
                <p:grpSp>
                  <p:nvGrpSpPr>
                    <p:cNvPr id="1366" name="Graphic 3">
                      <a:extLst>
                        <a:ext uri="{FF2B5EF4-FFF2-40B4-BE49-F238E27FC236}">
                          <a16:creationId xmlns:a16="http://schemas.microsoft.com/office/drawing/2014/main" id="{81E0F737-2629-4E38-9539-B2257906A862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6019400" y="3200743"/>
                      <a:ext cx="68217" cy="292243"/>
                      <a:chOff x="6019400" y="3200743"/>
                      <a:chExt cx="68217" cy="292243"/>
                    </a:xfrm>
                    <a:solidFill>
                      <a:srgbClr val="84513A"/>
                    </a:solidFill>
                  </p:grpSpPr>
                  <p:grpSp>
                    <p:nvGrpSpPr>
                      <p:cNvPr id="1475" name="Graphic 3">
                        <a:extLst>
                          <a:ext uri="{FF2B5EF4-FFF2-40B4-BE49-F238E27FC236}">
                            <a16:creationId xmlns:a16="http://schemas.microsoft.com/office/drawing/2014/main" id="{9F2D7424-A93F-4C67-8624-823EFEFF3C53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6037040" y="3427094"/>
                        <a:ext cx="29796" cy="26029"/>
                        <a:chOff x="6037040" y="3427094"/>
                        <a:chExt cx="29796" cy="26029"/>
                      </a:xfrm>
                      <a:solidFill>
                        <a:srgbClr val="84513A"/>
                      </a:solidFill>
                    </p:grpSpPr>
                    <p:sp>
                      <p:nvSpPr>
                        <p:cNvPr id="1503" name="Freeform: Shape 1502">
                          <a:extLst>
                            <a:ext uri="{FF2B5EF4-FFF2-40B4-BE49-F238E27FC236}">
                              <a16:creationId xmlns:a16="http://schemas.microsoft.com/office/drawing/2014/main" id="{7F4E430B-C862-4AAD-80CA-5BA978A3FC7F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043124" y="3428130"/>
                          <a:ext cx="20400" cy="24993"/>
                        </a:xfrm>
                        <a:custGeom>
                          <a:avLst/>
                          <a:gdLst>
                            <a:gd name="connsiteX0" fmla="*/ 11728 w 20400"/>
                            <a:gd name="connsiteY0" fmla="*/ 488 h 24993"/>
                            <a:gd name="connsiteX1" fmla="*/ 5536 w 20400"/>
                            <a:gd name="connsiteY1" fmla="*/ 5727 h 24993"/>
                            <a:gd name="connsiteX2" fmla="*/ 2869 w 20400"/>
                            <a:gd name="connsiteY2" fmla="*/ 13537 h 24993"/>
                            <a:gd name="connsiteX3" fmla="*/ 3822 w 20400"/>
                            <a:gd name="connsiteY3" fmla="*/ 20871 h 24993"/>
                            <a:gd name="connsiteX4" fmla="*/ 9727 w 20400"/>
                            <a:gd name="connsiteY4" fmla="*/ 20776 h 24993"/>
                            <a:gd name="connsiteX5" fmla="*/ 18109 w 20400"/>
                            <a:gd name="connsiteY5" fmla="*/ 8203 h 24993"/>
                            <a:gd name="connsiteX6" fmla="*/ 15442 w 20400"/>
                            <a:gd name="connsiteY6" fmla="*/ 1631 h 24993"/>
                            <a:gd name="connsiteX7" fmla="*/ 7632 w 20400"/>
                            <a:gd name="connsiteY7" fmla="*/ 2583 h 24993"/>
                            <a:gd name="connsiteX8" fmla="*/ 15919 w 20400"/>
                            <a:gd name="connsiteY8" fmla="*/ 202 h 24993"/>
                            <a:gd name="connsiteX9" fmla="*/ 20395 w 20400"/>
                            <a:gd name="connsiteY9" fmla="*/ 8298 h 24993"/>
                            <a:gd name="connsiteX10" fmla="*/ 11061 w 20400"/>
                            <a:gd name="connsiteY10" fmla="*/ 23634 h 24993"/>
                            <a:gd name="connsiteX11" fmla="*/ 8870 w 20400"/>
                            <a:gd name="connsiteY11" fmla="*/ 24491 h 24993"/>
                            <a:gd name="connsiteX12" fmla="*/ 6394 w 20400"/>
                            <a:gd name="connsiteY12" fmla="*/ 24967 h 24993"/>
                            <a:gd name="connsiteX13" fmla="*/ 1536 w 20400"/>
                            <a:gd name="connsiteY13" fmla="*/ 22681 h 24993"/>
                            <a:gd name="connsiteX14" fmla="*/ 488 w 20400"/>
                            <a:gd name="connsiteY14" fmla="*/ 13061 h 24993"/>
                            <a:gd name="connsiteX15" fmla="*/ 4298 w 20400"/>
                            <a:gd name="connsiteY15" fmla="*/ 4774 h 24993"/>
                            <a:gd name="connsiteX16" fmla="*/ 11728 w 20400"/>
                            <a:gd name="connsiteY16" fmla="*/ 488 h 24993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</a:cxnLst>
                          <a:rect l="l" t="t" r="r" b="b"/>
                          <a:pathLst>
                            <a:path w="20400" h="24993">
                              <a:moveTo>
                                <a:pt x="11728" y="488"/>
                              </a:moveTo>
                              <a:cubicBezTo>
                                <a:pt x="8870" y="1059"/>
                                <a:pt x="6870" y="3250"/>
                                <a:pt x="5536" y="5727"/>
                              </a:cubicBezTo>
                              <a:cubicBezTo>
                                <a:pt x="4108" y="8108"/>
                                <a:pt x="3250" y="10870"/>
                                <a:pt x="2869" y="13537"/>
                              </a:cubicBezTo>
                              <a:cubicBezTo>
                                <a:pt x="2488" y="16204"/>
                                <a:pt x="2488" y="19252"/>
                                <a:pt x="3822" y="20871"/>
                              </a:cubicBezTo>
                              <a:cubicBezTo>
                                <a:pt x="4965" y="22491"/>
                                <a:pt x="7441" y="22014"/>
                                <a:pt x="9727" y="20776"/>
                              </a:cubicBezTo>
                              <a:cubicBezTo>
                                <a:pt x="14585" y="18681"/>
                                <a:pt x="17538" y="13632"/>
                                <a:pt x="18109" y="8203"/>
                              </a:cubicBezTo>
                              <a:cubicBezTo>
                                <a:pt x="18395" y="5536"/>
                                <a:pt x="17633" y="2679"/>
                                <a:pt x="15442" y="1631"/>
                              </a:cubicBezTo>
                              <a:cubicBezTo>
                                <a:pt x="13156" y="583"/>
                                <a:pt x="10204" y="1536"/>
                                <a:pt x="7632" y="2583"/>
                              </a:cubicBezTo>
                              <a:cubicBezTo>
                                <a:pt x="9918" y="964"/>
                                <a:pt x="12680" y="-560"/>
                                <a:pt x="15919" y="202"/>
                              </a:cubicBezTo>
                              <a:cubicBezTo>
                                <a:pt x="19252" y="1345"/>
                                <a:pt x="20491" y="5250"/>
                                <a:pt x="20395" y="8298"/>
                              </a:cubicBezTo>
                              <a:cubicBezTo>
                                <a:pt x="20395" y="14585"/>
                                <a:pt x="16776" y="21062"/>
                                <a:pt x="11061" y="23634"/>
                              </a:cubicBezTo>
                              <a:cubicBezTo>
                                <a:pt x="10394" y="24015"/>
                                <a:pt x="9632" y="24300"/>
                                <a:pt x="8870" y="24491"/>
                              </a:cubicBezTo>
                              <a:cubicBezTo>
                                <a:pt x="8108" y="24777"/>
                                <a:pt x="7346" y="25062"/>
                                <a:pt x="6394" y="24967"/>
                              </a:cubicBezTo>
                              <a:cubicBezTo>
                                <a:pt x="4679" y="25158"/>
                                <a:pt x="2584" y="24300"/>
                                <a:pt x="1536" y="22681"/>
                              </a:cubicBezTo>
                              <a:cubicBezTo>
                                <a:pt x="-560" y="19443"/>
                                <a:pt x="-83" y="16014"/>
                                <a:pt x="488" y="13061"/>
                              </a:cubicBezTo>
                              <a:cubicBezTo>
                                <a:pt x="1250" y="10013"/>
                                <a:pt x="2488" y="7251"/>
                                <a:pt x="4298" y="4774"/>
                              </a:cubicBezTo>
                              <a:cubicBezTo>
                                <a:pt x="6203" y="2488"/>
                                <a:pt x="8775" y="297"/>
                                <a:pt x="11728" y="488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84513A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1504" name="Freeform: Shape 1503">
                          <a:extLst>
                            <a:ext uri="{FF2B5EF4-FFF2-40B4-BE49-F238E27FC236}">
                              <a16:creationId xmlns:a16="http://schemas.microsoft.com/office/drawing/2014/main" id="{20661D95-B660-4AB1-BAC2-5F9B7825BD3E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037040" y="3431326"/>
                          <a:ext cx="8996" cy="12245"/>
                        </a:xfrm>
                        <a:custGeom>
                          <a:avLst/>
                          <a:gdLst>
                            <a:gd name="connsiteX0" fmla="*/ 0 w 8996"/>
                            <a:gd name="connsiteY0" fmla="*/ 5102 h 12245"/>
                            <a:gd name="connsiteX1" fmla="*/ 2762 w 8996"/>
                            <a:gd name="connsiteY1" fmla="*/ 340 h 12245"/>
                            <a:gd name="connsiteX2" fmla="*/ 8477 w 8996"/>
                            <a:gd name="connsiteY2" fmla="*/ 2626 h 12245"/>
                            <a:gd name="connsiteX3" fmla="*/ 8001 w 8996"/>
                            <a:gd name="connsiteY3" fmla="*/ 8722 h 12245"/>
                            <a:gd name="connsiteX4" fmla="*/ 4096 w 8996"/>
                            <a:gd name="connsiteY4" fmla="*/ 12246 h 12245"/>
                            <a:gd name="connsiteX5" fmla="*/ 5905 w 8996"/>
                            <a:gd name="connsiteY5" fmla="*/ 7769 h 12245"/>
                            <a:gd name="connsiteX6" fmla="*/ 5810 w 8996"/>
                            <a:gd name="connsiteY6" fmla="*/ 4150 h 12245"/>
                            <a:gd name="connsiteX7" fmla="*/ 3429 w 8996"/>
                            <a:gd name="connsiteY7" fmla="*/ 2721 h 12245"/>
                            <a:gd name="connsiteX8" fmla="*/ 0 w 8996"/>
                            <a:gd name="connsiteY8" fmla="*/ 5102 h 1224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</a:cxnLst>
                          <a:rect l="l" t="t" r="r" b="b"/>
                          <a:pathLst>
                            <a:path w="8996" h="12245">
                              <a:moveTo>
                                <a:pt x="0" y="5102"/>
                              </a:moveTo>
                              <a:cubicBezTo>
                                <a:pt x="0" y="3388"/>
                                <a:pt x="762" y="1292"/>
                                <a:pt x="2762" y="340"/>
                              </a:cubicBezTo>
                              <a:cubicBezTo>
                                <a:pt x="4763" y="-613"/>
                                <a:pt x="7525" y="530"/>
                                <a:pt x="8477" y="2626"/>
                              </a:cubicBezTo>
                              <a:cubicBezTo>
                                <a:pt x="9430" y="4816"/>
                                <a:pt x="8953" y="7102"/>
                                <a:pt x="8001" y="8722"/>
                              </a:cubicBezTo>
                              <a:cubicBezTo>
                                <a:pt x="7048" y="10341"/>
                                <a:pt x="5620" y="11484"/>
                                <a:pt x="4096" y="12246"/>
                              </a:cubicBezTo>
                              <a:cubicBezTo>
                                <a:pt x="4763" y="10531"/>
                                <a:pt x="5620" y="9198"/>
                                <a:pt x="5905" y="7769"/>
                              </a:cubicBezTo>
                              <a:cubicBezTo>
                                <a:pt x="6286" y="6340"/>
                                <a:pt x="6286" y="5007"/>
                                <a:pt x="5810" y="4150"/>
                              </a:cubicBezTo>
                              <a:cubicBezTo>
                                <a:pt x="5429" y="3197"/>
                                <a:pt x="4572" y="2721"/>
                                <a:pt x="3429" y="2721"/>
                              </a:cubicBezTo>
                              <a:cubicBezTo>
                                <a:pt x="2381" y="2816"/>
                                <a:pt x="1143" y="3769"/>
                                <a:pt x="0" y="5102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84513A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1505" name="Freeform: Shape 1504">
                          <a:extLst>
                            <a:ext uri="{FF2B5EF4-FFF2-40B4-BE49-F238E27FC236}">
                              <a16:creationId xmlns:a16="http://schemas.microsoft.com/office/drawing/2014/main" id="{90B34A50-F60C-4292-AECB-423D5FE9A3B5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054185" y="3439564"/>
                          <a:ext cx="12651" cy="6960"/>
                        </a:xfrm>
                        <a:custGeom>
                          <a:avLst/>
                          <a:gdLst>
                            <a:gd name="connsiteX0" fmla="*/ 11620 w 12651"/>
                            <a:gd name="connsiteY0" fmla="*/ 6866 h 6960"/>
                            <a:gd name="connsiteX1" fmla="*/ 10287 w 12651"/>
                            <a:gd name="connsiteY1" fmla="*/ 3246 h 6960"/>
                            <a:gd name="connsiteX2" fmla="*/ 7525 w 12651"/>
                            <a:gd name="connsiteY2" fmla="*/ 3341 h 6960"/>
                            <a:gd name="connsiteX3" fmla="*/ 0 w 12651"/>
                            <a:gd name="connsiteY3" fmla="*/ 6961 h 6960"/>
                            <a:gd name="connsiteX4" fmla="*/ 2477 w 12651"/>
                            <a:gd name="connsiteY4" fmla="*/ 2770 h 6960"/>
                            <a:gd name="connsiteX5" fmla="*/ 6667 w 12651"/>
                            <a:gd name="connsiteY5" fmla="*/ 293 h 6960"/>
                            <a:gd name="connsiteX6" fmla="*/ 12002 w 12651"/>
                            <a:gd name="connsiteY6" fmla="*/ 1722 h 6960"/>
                            <a:gd name="connsiteX7" fmla="*/ 11620 w 12651"/>
                            <a:gd name="connsiteY7" fmla="*/ 6866 h 696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</a:cxnLst>
                          <a:rect l="l" t="t" r="r" b="b"/>
                          <a:pathLst>
                            <a:path w="12651" h="6960">
                              <a:moveTo>
                                <a:pt x="11620" y="6866"/>
                              </a:moveTo>
                              <a:cubicBezTo>
                                <a:pt x="11335" y="5246"/>
                                <a:pt x="11049" y="3627"/>
                                <a:pt x="10287" y="3246"/>
                              </a:cubicBezTo>
                              <a:cubicBezTo>
                                <a:pt x="9811" y="2865"/>
                                <a:pt x="8668" y="2960"/>
                                <a:pt x="7525" y="3341"/>
                              </a:cubicBezTo>
                              <a:cubicBezTo>
                                <a:pt x="5048" y="4103"/>
                                <a:pt x="2572" y="5246"/>
                                <a:pt x="0" y="6961"/>
                              </a:cubicBezTo>
                              <a:cubicBezTo>
                                <a:pt x="286" y="5342"/>
                                <a:pt x="1333" y="3913"/>
                                <a:pt x="2477" y="2770"/>
                              </a:cubicBezTo>
                              <a:cubicBezTo>
                                <a:pt x="3619" y="1627"/>
                                <a:pt x="5048" y="770"/>
                                <a:pt x="6667" y="293"/>
                              </a:cubicBezTo>
                              <a:cubicBezTo>
                                <a:pt x="8191" y="-88"/>
                                <a:pt x="10668" y="-469"/>
                                <a:pt x="12002" y="1722"/>
                              </a:cubicBezTo>
                              <a:cubicBezTo>
                                <a:pt x="13240" y="3818"/>
                                <a:pt x="12478" y="5532"/>
                                <a:pt x="11620" y="6866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84513A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1506" name="Freeform: Shape 1505">
                          <a:extLst>
                            <a:ext uri="{FF2B5EF4-FFF2-40B4-BE49-F238E27FC236}">
                              <a16:creationId xmlns:a16="http://schemas.microsoft.com/office/drawing/2014/main" id="{C057736E-920C-4602-9049-4F0D7B17D343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053098" y="3427094"/>
                          <a:ext cx="6516" cy="11525"/>
                        </a:xfrm>
                        <a:custGeom>
                          <a:avLst/>
                          <a:gdLst>
                            <a:gd name="connsiteX0" fmla="*/ 420 w 6516"/>
                            <a:gd name="connsiteY0" fmla="*/ 11525 h 11525"/>
                            <a:gd name="connsiteX1" fmla="*/ 1087 w 6516"/>
                            <a:gd name="connsiteY1" fmla="*/ 4381 h 11525"/>
                            <a:gd name="connsiteX2" fmla="*/ 3278 w 6516"/>
                            <a:gd name="connsiteY2" fmla="*/ 1524 h 11525"/>
                            <a:gd name="connsiteX3" fmla="*/ 6516 w 6516"/>
                            <a:gd name="connsiteY3" fmla="*/ 0 h 11525"/>
                            <a:gd name="connsiteX4" fmla="*/ 3754 w 6516"/>
                            <a:gd name="connsiteY4" fmla="*/ 5810 h 11525"/>
                            <a:gd name="connsiteX5" fmla="*/ 420 w 6516"/>
                            <a:gd name="connsiteY5" fmla="*/ 11525 h 1152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6516" h="11525">
                              <a:moveTo>
                                <a:pt x="420" y="11525"/>
                              </a:moveTo>
                              <a:cubicBezTo>
                                <a:pt x="-437" y="9049"/>
                                <a:pt x="134" y="6572"/>
                                <a:pt x="1087" y="4381"/>
                              </a:cubicBezTo>
                              <a:cubicBezTo>
                                <a:pt x="1658" y="3334"/>
                                <a:pt x="2325" y="2286"/>
                                <a:pt x="3278" y="1524"/>
                              </a:cubicBezTo>
                              <a:cubicBezTo>
                                <a:pt x="4230" y="762"/>
                                <a:pt x="5278" y="95"/>
                                <a:pt x="6516" y="0"/>
                              </a:cubicBezTo>
                              <a:cubicBezTo>
                                <a:pt x="5373" y="2191"/>
                                <a:pt x="4706" y="3905"/>
                                <a:pt x="3754" y="5810"/>
                              </a:cubicBezTo>
                              <a:cubicBezTo>
                                <a:pt x="2801" y="7715"/>
                                <a:pt x="1849" y="9525"/>
                                <a:pt x="420" y="11525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84513A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</p:grpSp>
                  <p:grpSp>
                    <p:nvGrpSpPr>
                      <p:cNvPr id="1476" name="Graphic 3">
                        <a:extLst>
                          <a:ext uri="{FF2B5EF4-FFF2-40B4-BE49-F238E27FC236}">
                            <a16:creationId xmlns:a16="http://schemas.microsoft.com/office/drawing/2014/main" id="{83854A33-0915-4819-BAF4-017C618D47F1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6019400" y="3464432"/>
                        <a:ext cx="58265" cy="28555"/>
                        <a:chOff x="6019400" y="3464432"/>
                        <a:chExt cx="58265" cy="28555"/>
                      </a:xfrm>
                      <a:solidFill>
                        <a:srgbClr val="84513A"/>
                      </a:solidFill>
                    </p:grpSpPr>
                    <p:sp>
                      <p:nvSpPr>
                        <p:cNvPr id="1496" name="Freeform: Shape 1495">
                          <a:extLst>
                            <a:ext uri="{FF2B5EF4-FFF2-40B4-BE49-F238E27FC236}">
                              <a16:creationId xmlns:a16="http://schemas.microsoft.com/office/drawing/2014/main" id="{5F595B2C-B7FB-4EA7-A00D-235CF688DCDA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019400" y="3469957"/>
                          <a:ext cx="58265" cy="17583"/>
                        </a:xfrm>
                        <a:custGeom>
                          <a:avLst/>
                          <a:gdLst>
                            <a:gd name="connsiteX0" fmla="*/ 15925 w 58265"/>
                            <a:gd name="connsiteY0" fmla="*/ 9525 h 17583"/>
                            <a:gd name="connsiteX1" fmla="*/ 25164 w 58265"/>
                            <a:gd name="connsiteY1" fmla="*/ 4000 h 17583"/>
                            <a:gd name="connsiteX2" fmla="*/ 35927 w 58265"/>
                            <a:gd name="connsiteY2" fmla="*/ 2762 h 17583"/>
                            <a:gd name="connsiteX3" fmla="*/ 57359 w 58265"/>
                            <a:gd name="connsiteY3" fmla="*/ 6191 h 17583"/>
                            <a:gd name="connsiteX4" fmla="*/ 58216 w 58265"/>
                            <a:gd name="connsiteY4" fmla="*/ 7810 h 17583"/>
                            <a:gd name="connsiteX5" fmla="*/ 58025 w 58265"/>
                            <a:gd name="connsiteY5" fmla="*/ 8192 h 17583"/>
                            <a:gd name="connsiteX6" fmla="*/ 44405 w 58265"/>
                            <a:gd name="connsiteY6" fmla="*/ 15430 h 17583"/>
                            <a:gd name="connsiteX7" fmla="*/ 29641 w 58265"/>
                            <a:gd name="connsiteY7" fmla="*/ 16002 h 17583"/>
                            <a:gd name="connsiteX8" fmla="*/ 15639 w 58265"/>
                            <a:gd name="connsiteY8" fmla="*/ 13144 h 17583"/>
                            <a:gd name="connsiteX9" fmla="*/ 2114 w 58265"/>
                            <a:gd name="connsiteY9" fmla="*/ 17526 h 17583"/>
                            <a:gd name="connsiteX10" fmla="*/ 2019 w 58265"/>
                            <a:gd name="connsiteY10" fmla="*/ 17526 h 17583"/>
                            <a:gd name="connsiteX11" fmla="*/ 590 w 58265"/>
                            <a:gd name="connsiteY11" fmla="*/ 16764 h 17583"/>
                            <a:gd name="connsiteX12" fmla="*/ 590 w 58265"/>
                            <a:gd name="connsiteY12" fmla="*/ 16002 h 17583"/>
                            <a:gd name="connsiteX13" fmla="*/ 18 w 58265"/>
                            <a:gd name="connsiteY13" fmla="*/ 1048 h 17583"/>
                            <a:gd name="connsiteX14" fmla="*/ 18 w 58265"/>
                            <a:gd name="connsiteY14" fmla="*/ 952 h 17583"/>
                            <a:gd name="connsiteX15" fmla="*/ 685 w 58265"/>
                            <a:gd name="connsiteY15" fmla="*/ 0 h 17583"/>
                            <a:gd name="connsiteX16" fmla="*/ 971 w 58265"/>
                            <a:gd name="connsiteY16" fmla="*/ 0 h 17583"/>
                            <a:gd name="connsiteX17" fmla="*/ 9829 w 58265"/>
                            <a:gd name="connsiteY17" fmla="*/ 2667 h 17583"/>
                            <a:gd name="connsiteX18" fmla="*/ 13829 w 58265"/>
                            <a:gd name="connsiteY18" fmla="*/ 5143 h 17583"/>
                            <a:gd name="connsiteX19" fmla="*/ 15925 w 58265"/>
                            <a:gd name="connsiteY19" fmla="*/ 9525 h 17583"/>
                            <a:gd name="connsiteX20" fmla="*/ 15925 w 58265"/>
                            <a:gd name="connsiteY20" fmla="*/ 9525 h 17583"/>
                            <a:gd name="connsiteX21" fmla="*/ 13544 w 58265"/>
                            <a:gd name="connsiteY21" fmla="*/ 5810 h 17583"/>
                            <a:gd name="connsiteX22" fmla="*/ 9543 w 58265"/>
                            <a:gd name="connsiteY22" fmla="*/ 3810 h 17583"/>
                            <a:gd name="connsiteX23" fmla="*/ 780 w 58265"/>
                            <a:gd name="connsiteY23" fmla="*/ 1905 h 17583"/>
                            <a:gd name="connsiteX24" fmla="*/ 1638 w 58265"/>
                            <a:gd name="connsiteY24" fmla="*/ 952 h 17583"/>
                            <a:gd name="connsiteX25" fmla="*/ 2876 w 58265"/>
                            <a:gd name="connsiteY25" fmla="*/ 16764 h 17583"/>
                            <a:gd name="connsiteX26" fmla="*/ 1352 w 58265"/>
                            <a:gd name="connsiteY26" fmla="*/ 15335 h 17583"/>
                            <a:gd name="connsiteX27" fmla="*/ 15449 w 58265"/>
                            <a:gd name="connsiteY27" fmla="*/ 10382 h 17583"/>
                            <a:gd name="connsiteX28" fmla="*/ 29832 w 58265"/>
                            <a:gd name="connsiteY28" fmla="*/ 12954 h 17583"/>
                            <a:gd name="connsiteX29" fmla="*/ 44119 w 58265"/>
                            <a:gd name="connsiteY29" fmla="*/ 12478 h 17583"/>
                            <a:gd name="connsiteX30" fmla="*/ 55930 w 58265"/>
                            <a:gd name="connsiteY30" fmla="*/ 6763 h 17583"/>
                            <a:gd name="connsiteX31" fmla="*/ 56597 w 58265"/>
                            <a:gd name="connsiteY31" fmla="*/ 8858 h 17583"/>
                            <a:gd name="connsiteX32" fmla="*/ 35927 w 58265"/>
                            <a:gd name="connsiteY32" fmla="*/ 4667 h 17583"/>
                            <a:gd name="connsiteX33" fmla="*/ 25450 w 58265"/>
                            <a:gd name="connsiteY33" fmla="*/ 5048 h 17583"/>
                            <a:gd name="connsiteX34" fmla="*/ 15925 w 58265"/>
                            <a:gd name="connsiteY34" fmla="*/ 9525 h 17583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</a:cxnLst>
                          <a:rect l="l" t="t" r="r" b="b"/>
                          <a:pathLst>
                            <a:path w="58265" h="17583">
                              <a:moveTo>
                                <a:pt x="15925" y="9525"/>
                              </a:moveTo>
                              <a:cubicBezTo>
                                <a:pt x="18211" y="6572"/>
                                <a:pt x="21735" y="4953"/>
                                <a:pt x="25164" y="4000"/>
                              </a:cubicBezTo>
                              <a:cubicBezTo>
                                <a:pt x="28689" y="3048"/>
                                <a:pt x="32308" y="2762"/>
                                <a:pt x="35927" y="2762"/>
                              </a:cubicBezTo>
                              <a:cubicBezTo>
                                <a:pt x="43167" y="2953"/>
                                <a:pt x="50310" y="4000"/>
                                <a:pt x="57359" y="6191"/>
                              </a:cubicBezTo>
                              <a:cubicBezTo>
                                <a:pt x="58025" y="6382"/>
                                <a:pt x="58407" y="7144"/>
                                <a:pt x="58216" y="7810"/>
                              </a:cubicBezTo>
                              <a:cubicBezTo>
                                <a:pt x="58216" y="7906"/>
                                <a:pt x="58121" y="8096"/>
                                <a:pt x="58025" y="8192"/>
                              </a:cubicBezTo>
                              <a:cubicBezTo>
                                <a:pt x="54787" y="13144"/>
                                <a:pt x="49262" y="14573"/>
                                <a:pt x="44405" y="15430"/>
                              </a:cubicBezTo>
                              <a:cubicBezTo>
                                <a:pt x="39452" y="16192"/>
                                <a:pt x="34499" y="16192"/>
                                <a:pt x="29641" y="16002"/>
                              </a:cubicBezTo>
                              <a:cubicBezTo>
                                <a:pt x="24212" y="15907"/>
                                <a:pt x="19830" y="12573"/>
                                <a:pt x="15639" y="13144"/>
                              </a:cubicBezTo>
                              <a:cubicBezTo>
                                <a:pt x="11163" y="13811"/>
                                <a:pt x="6590" y="15811"/>
                                <a:pt x="2114" y="17526"/>
                              </a:cubicBezTo>
                              <a:lnTo>
                                <a:pt x="2019" y="17526"/>
                              </a:lnTo>
                              <a:cubicBezTo>
                                <a:pt x="1447" y="17717"/>
                                <a:pt x="780" y="17431"/>
                                <a:pt x="590" y="16764"/>
                              </a:cubicBezTo>
                              <a:cubicBezTo>
                                <a:pt x="495" y="16478"/>
                                <a:pt x="495" y="16288"/>
                                <a:pt x="590" y="16002"/>
                              </a:cubicBezTo>
                              <a:cubicBezTo>
                                <a:pt x="1828" y="11335"/>
                                <a:pt x="876" y="6096"/>
                                <a:pt x="18" y="1048"/>
                              </a:cubicBezTo>
                              <a:lnTo>
                                <a:pt x="18" y="952"/>
                              </a:lnTo>
                              <a:cubicBezTo>
                                <a:pt x="-77" y="476"/>
                                <a:pt x="209" y="95"/>
                                <a:pt x="685" y="0"/>
                              </a:cubicBezTo>
                              <a:cubicBezTo>
                                <a:pt x="780" y="0"/>
                                <a:pt x="876" y="0"/>
                                <a:pt x="971" y="0"/>
                              </a:cubicBezTo>
                              <a:cubicBezTo>
                                <a:pt x="4019" y="571"/>
                                <a:pt x="6971" y="1429"/>
                                <a:pt x="9829" y="2667"/>
                              </a:cubicBezTo>
                              <a:cubicBezTo>
                                <a:pt x="11258" y="3334"/>
                                <a:pt x="12591" y="4096"/>
                                <a:pt x="13829" y="5143"/>
                              </a:cubicBezTo>
                              <a:cubicBezTo>
                                <a:pt x="14972" y="6477"/>
                                <a:pt x="16020" y="7906"/>
                                <a:pt x="15925" y="9525"/>
                              </a:cubicBezTo>
                              <a:close/>
                              <a:moveTo>
                                <a:pt x="15925" y="9525"/>
                              </a:moveTo>
                              <a:cubicBezTo>
                                <a:pt x="15830" y="7906"/>
                                <a:pt x="14782" y="6667"/>
                                <a:pt x="13544" y="5810"/>
                              </a:cubicBezTo>
                              <a:cubicBezTo>
                                <a:pt x="12306" y="4953"/>
                                <a:pt x="10972" y="4286"/>
                                <a:pt x="9543" y="3810"/>
                              </a:cubicBezTo>
                              <a:cubicBezTo>
                                <a:pt x="6686" y="2762"/>
                                <a:pt x="3733" y="2286"/>
                                <a:pt x="780" y="1905"/>
                              </a:cubicBezTo>
                              <a:lnTo>
                                <a:pt x="1638" y="952"/>
                              </a:lnTo>
                              <a:cubicBezTo>
                                <a:pt x="2590" y="6001"/>
                                <a:pt x="4019" y="11240"/>
                                <a:pt x="2876" y="16764"/>
                              </a:cubicBezTo>
                              <a:lnTo>
                                <a:pt x="1352" y="15335"/>
                              </a:lnTo>
                              <a:cubicBezTo>
                                <a:pt x="5828" y="13335"/>
                                <a:pt x="10305" y="11335"/>
                                <a:pt x="15449" y="10382"/>
                              </a:cubicBezTo>
                              <a:cubicBezTo>
                                <a:pt x="21164" y="9811"/>
                                <a:pt x="25450" y="13144"/>
                                <a:pt x="29832" y="12954"/>
                              </a:cubicBezTo>
                              <a:cubicBezTo>
                                <a:pt x="34689" y="13049"/>
                                <a:pt x="39452" y="13144"/>
                                <a:pt x="44119" y="12478"/>
                              </a:cubicBezTo>
                              <a:cubicBezTo>
                                <a:pt x="48691" y="11811"/>
                                <a:pt x="53453" y="10382"/>
                                <a:pt x="55930" y="6763"/>
                              </a:cubicBezTo>
                              <a:lnTo>
                                <a:pt x="56597" y="8858"/>
                              </a:lnTo>
                              <a:cubicBezTo>
                                <a:pt x="49929" y="6763"/>
                                <a:pt x="42976" y="5143"/>
                                <a:pt x="35927" y="4667"/>
                              </a:cubicBezTo>
                              <a:cubicBezTo>
                                <a:pt x="32403" y="4477"/>
                                <a:pt x="28879" y="4477"/>
                                <a:pt x="25450" y="5048"/>
                              </a:cubicBezTo>
                              <a:cubicBezTo>
                                <a:pt x="21926" y="5715"/>
                                <a:pt x="18497" y="6953"/>
                                <a:pt x="15925" y="9525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84513A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1497" name="Freeform: Shape 1496">
                          <a:extLst>
                            <a:ext uri="{FF2B5EF4-FFF2-40B4-BE49-F238E27FC236}">
                              <a16:creationId xmlns:a16="http://schemas.microsoft.com/office/drawing/2014/main" id="{77904AB1-CA1C-49F6-9D27-95A0159BB466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041369" y="3464432"/>
                          <a:ext cx="29008" cy="16478"/>
                        </a:xfrm>
                        <a:custGeom>
                          <a:avLst/>
                          <a:gdLst>
                            <a:gd name="connsiteX0" fmla="*/ 11768 w 29008"/>
                            <a:gd name="connsiteY0" fmla="*/ 16478 h 16478"/>
                            <a:gd name="connsiteX1" fmla="*/ 243 w 29008"/>
                            <a:gd name="connsiteY1" fmla="*/ 2953 h 16478"/>
                            <a:gd name="connsiteX2" fmla="*/ 338 w 29008"/>
                            <a:gd name="connsiteY2" fmla="*/ 1524 h 16478"/>
                            <a:gd name="connsiteX3" fmla="*/ 1386 w 29008"/>
                            <a:gd name="connsiteY3" fmla="*/ 1333 h 16478"/>
                            <a:gd name="connsiteX4" fmla="*/ 1481 w 29008"/>
                            <a:gd name="connsiteY4" fmla="*/ 1429 h 16478"/>
                            <a:gd name="connsiteX5" fmla="*/ 10244 w 29008"/>
                            <a:gd name="connsiteY5" fmla="*/ 4000 h 16478"/>
                            <a:gd name="connsiteX6" fmla="*/ 10244 w 29008"/>
                            <a:gd name="connsiteY6" fmla="*/ 4000 h 16478"/>
                            <a:gd name="connsiteX7" fmla="*/ 8720 w 29008"/>
                            <a:gd name="connsiteY7" fmla="*/ 5620 h 16478"/>
                            <a:gd name="connsiteX8" fmla="*/ 9101 w 29008"/>
                            <a:gd name="connsiteY8" fmla="*/ 3238 h 16478"/>
                            <a:gd name="connsiteX9" fmla="*/ 9291 w 29008"/>
                            <a:gd name="connsiteY9" fmla="*/ 1619 h 16478"/>
                            <a:gd name="connsiteX10" fmla="*/ 9291 w 29008"/>
                            <a:gd name="connsiteY10" fmla="*/ 1333 h 16478"/>
                            <a:gd name="connsiteX11" fmla="*/ 10434 w 29008"/>
                            <a:gd name="connsiteY11" fmla="*/ 0 h 16478"/>
                            <a:gd name="connsiteX12" fmla="*/ 11006 w 29008"/>
                            <a:gd name="connsiteY12" fmla="*/ 95 h 16478"/>
                            <a:gd name="connsiteX13" fmla="*/ 13578 w 29008"/>
                            <a:gd name="connsiteY13" fmla="*/ 2572 h 16478"/>
                            <a:gd name="connsiteX14" fmla="*/ 14244 w 29008"/>
                            <a:gd name="connsiteY14" fmla="*/ 3334 h 16478"/>
                            <a:gd name="connsiteX15" fmla="*/ 15483 w 29008"/>
                            <a:gd name="connsiteY15" fmla="*/ 4667 h 16478"/>
                            <a:gd name="connsiteX16" fmla="*/ 16816 w 29008"/>
                            <a:gd name="connsiteY16" fmla="*/ 6191 h 16478"/>
                            <a:gd name="connsiteX17" fmla="*/ 19388 w 29008"/>
                            <a:gd name="connsiteY17" fmla="*/ 5334 h 16478"/>
                            <a:gd name="connsiteX18" fmla="*/ 20150 w 29008"/>
                            <a:gd name="connsiteY18" fmla="*/ 5429 h 16478"/>
                            <a:gd name="connsiteX19" fmla="*/ 20531 w 29008"/>
                            <a:gd name="connsiteY19" fmla="*/ 5620 h 16478"/>
                            <a:gd name="connsiteX20" fmla="*/ 21102 w 29008"/>
                            <a:gd name="connsiteY20" fmla="*/ 6096 h 16478"/>
                            <a:gd name="connsiteX21" fmla="*/ 22150 w 29008"/>
                            <a:gd name="connsiteY21" fmla="*/ 7144 h 16478"/>
                            <a:gd name="connsiteX22" fmla="*/ 24150 w 29008"/>
                            <a:gd name="connsiteY22" fmla="*/ 9144 h 16478"/>
                            <a:gd name="connsiteX23" fmla="*/ 29008 w 29008"/>
                            <a:gd name="connsiteY23" fmla="*/ 11906 h 16478"/>
                            <a:gd name="connsiteX24" fmla="*/ 23769 w 29008"/>
                            <a:gd name="connsiteY24" fmla="*/ 9620 h 16478"/>
                            <a:gd name="connsiteX25" fmla="*/ 21483 w 29008"/>
                            <a:gd name="connsiteY25" fmla="*/ 7810 h 16478"/>
                            <a:gd name="connsiteX26" fmla="*/ 20340 w 29008"/>
                            <a:gd name="connsiteY26" fmla="*/ 6953 h 16478"/>
                            <a:gd name="connsiteX27" fmla="*/ 19769 w 29008"/>
                            <a:gd name="connsiteY27" fmla="*/ 6572 h 16478"/>
                            <a:gd name="connsiteX28" fmla="*/ 19483 w 29008"/>
                            <a:gd name="connsiteY28" fmla="*/ 6382 h 16478"/>
                            <a:gd name="connsiteX29" fmla="*/ 19578 w 29008"/>
                            <a:gd name="connsiteY29" fmla="*/ 6477 h 16478"/>
                            <a:gd name="connsiteX30" fmla="*/ 16911 w 29008"/>
                            <a:gd name="connsiteY30" fmla="*/ 7715 h 16478"/>
                            <a:gd name="connsiteX31" fmla="*/ 15673 w 29008"/>
                            <a:gd name="connsiteY31" fmla="*/ 7525 h 16478"/>
                            <a:gd name="connsiteX32" fmla="*/ 14911 w 29008"/>
                            <a:gd name="connsiteY32" fmla="*/ 6858 h 16478"/>
                            <a:gd name="connsiteX33" fmla="*/ 13863 w 29008"/>
                            <a:gd name="connsiteY33" fmla="*/ 5715 h 16478"/>
                            <a:gd name="connsiteX34" fmla="*/ 13197 w 29008"/>
                            <a:gd name="connsiteY34" fmla="*/ 5048 h 16478"/>
                            <a:gd name="connsiteX35" fmla="*/ 11768 w 29008"/>
                            <a:gd name="connsiteY35" fmla="*/ 3810 h 16478"/>
                            <a:gd name="connsiteX36" fmla="*/ 10149 w 29008"/>
                            <a:gd name="connsiteY36" fmla="*/ 2381 h 16478"/>
                            <a:gd name="connsiteX37" fmla="*/ 11768 w 29008"/>
                            <a:gd name="connsiteY37" fmla="*/ 857 h 16478"/>
                            <a:gd name="connsiteX38" fmla="*/ 11768 w 29008"/>
                            <a:gd name="connsiteY38" fmla="*/ 3429 h 16478"/>
                            <a:gd name="connsiteX39" fmla="*/ 11673 w 29008"/>
                            <a:gd name="connsiteY39" fmla="*/ 5144 h 16478"/>
                            <a:gd name="connsiteX40" fmla="*/ 10530 w 29008"/>
                            <a:gd name="connsiteY40" fmla="*/ 6763 h 16478"/>
                            <a:gd name="connsiteX41" fmla="*/ 10149 w 29008"/>
                            <a:gd name="connsiteY41" fmla="*/ 6763 h 16478"/>
                            <a:gd name="connsiteX42" fmla="*/ 10053 w 29008"/>
                            <a:gd name="connsiteY42" fmla="*/ 6763 h 16478"/>
                            <a:gd name="connsiteX43" fmla="*/ 10053 w 29008"/>
                            <a:gd name="connsiteY43" fmla="*/ 6763 h 16478"/>
                            <a:gd name="connsiteX44" fmla="*/ 433 w 29008"/>
                            <a:gd name="connsiteY44" fmla="*/ 2762 h 16478"/>
                            <a:gd name="connsiteX45" fmla="*/ 1671 w 29008"/>
                            <a:gd name="connsiteY45" fmla="*/ 1238 h 16478"/>
                            <a:gd name="connsiteX46" fmla="*/ 11768 w 29008"/>
                            <a:gd name="connsiteY46" fmla="*/ 16478 h 1647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  <a:cxn ang="0">
                              <a:pos x="connsiteX42" y="connsiteY42"/>
                            </a:cxn>
                            <a:cxn ang="0">
                              <a:pos x="connsiteX43" y="connsiteY43"/>
                            </a:cxn>
                            <a:cxn ang="0">
                              <a:pos x="connsiteX44" y="connsiteY44"/>
                            </a:cxn>
                            <a:cxn ang="0">
                              <a:pos x="connsiteX45" y="connsiteY45"/>
                            </a:cxn>
                            <a:cxn ang="0">
                              <a:pos x="connsiteX46" y="connsiteY46"/>
                            </a:cxn>
                          </a:cxnLst>
                          <a:rect l="l" t="t" r="r" b="b"/>
                          <a:pathLst>
                            <a:path w="29008" h="16478">
                              <a:moveTo>
                                <a:pt x="11768" y="16478"/>
                              </a:moveTo>
                              <a:cubicBezTo>
                                <a:pt x="8339" y="11621"/>
                                <a:pt x="4148" y="7525"/>
                                <a:pt x="243" y="2953"/>
                              </a:cubicBezTo>
                              <a:cubicBezTo>
                                <a:pt x="-138" y="2572"/>
                                <a:pt x="-43" y="1905"/>
                                <a:pt x="338" y="1524"/>
                              </a:cubicBezTo>
                              <a:cubicBezTo>
                                <a:pt x="624" y="1238"/>
                                <a:pt x="1005" y="1238"/>
                                <a:pt x="1386" y="1333"/>
                              </a:cubicBezTo>
                              <a:lnTo>
                                <a:pt x="1481" y="1429"/>
                              </a:lnTo>
                              <a:cubicBezTo>
                                <a:pt x="4338" y="2857"/>
                                <a:pt x="7386" y="4096"/>
                                <a:pt x="10244" y="4000"/>
                              </a:cubicBezTo>
                              <a:lnTo>
                                <a:pt x="10244" y="4000"/>
                              </a:lnTo>
                              <a:lnTo>
                                <a:pt x="8720" y="5620"/>
                              </a:lnTo>
                              <a:cubicBezTo>
                                <a:pt x="8720" y="4572"/>
                                <a:pt x="8910" y="3905"/>
                                <a:pt x="9101" y="3238"/>
                              </a:cubicBezTo>
                              <a:cubicBezTo>
                                <a:pt x="9291" y="2572"/>
                                <a:pt x="9387" y="2000"/>
                                <a:pt x="9291" y="1619"/>
                              </a:cubicBezTo>
                              <a:lnTo>
                                <a:pt x="9291" y="1333"/>
                              </a:lnTo>
                              <a:cubicBezTo>
                                <a:pt x="9291" y="667"/>
                                <a:pt x="9768" y="95"/>
                                <a:pt x="10434" y="0"/>
                              </a:cubicBezTo>
                              <a:cubicBezTo>
                                <a:pt x="10625" y="0"/>
                                <a:pt x="10815" y="0"/>
                                <a:pt x="11006" y="95"/>
                              </a:cubicBezTo>
                              <a:cubicBezTo>
                                <a:pt x="12530" y="857"/>
                                <a:pt x="12911" y="1810"/>
                                <a:pt x="13578" y="2572"/>
                              </a:cubicBezTo>
                              <a:cubicBezTo>
                                <a:pt x="13863" y="2953"/>
                                <a:pt x="14149" y="3334"/>
                                <a:pt x="14244" y="3334"/>
                              </a:cubicBezTo>
                              <a:cubicBezTo>
                                <a:pt x="15197" y="3905"/>
                                <a:pt x="15197" y="4286"/>
                                <a:pt x="15483" y="4667"/>
                              </a:cubicBezTo>
                              <a:cubicBezTo>
                                <a:pt x="15959" y="5429"/>
                                <a:pt x="16721" y="6477"/>
                                <a:pt x="16816" y="6191"/>
                              </a:cubicBezTo>
                              <a:cubicBezTo>
                                <a:pt x="17483" y="6191"/>
                                <a:pt x="18245" y="5715"/>
                                <a:pt x="19388" y="5334"/>
                              </a:cubicBezTo>
                              <a:cubicBezTo>
                                <a:pt x="19483" y="5239"/>
                                <a:pt x="19959" y="5239"/>
                                <a:pt x="20150" y="5429"/>
                              </a:cubicBezTo>
                              <a:lnTo>
                                <a:pt x="20531" y="5620"/>
                              </a:lnTo>
                              <a:lnTo>
                                <a:pt x="21102" y="6096"/>
                              </a:lnTo>
                              <a:lnTo>
                                <a:pt x="22150" y="7144"/>
                              </a:lnTo>
                              <a:lnTo>
                                <a:pt x="24150" y="9144"/>
                              </a:lnTo>
                              <a:cubicBezTo>
                                <a:pt x="25484" y="10477"/>
                                <a:pt x="27008" y="11716"/>
                                <a:pt x="29008" y="11906"/>
                              </a:cubicBezTo>
                              <a:cubicBezTo>
                                <a:pt x="27103" y="11906"/>
                                <a:pt x="25293" y="10763"/>
                                <a:pt x="23769" y="9620"/>
                              </a:cubicBezTo>
                              <a:lnTo>
                                <a:pt x="21483" y="7810"/>
                              </a:lnTo>
                              <a:lnTo>
                                <a:pt x="20340" y="6953"/>
                              </a:lnTo>
                              <a:lnTo>
                                <a:pt x="19769" y="6572"/>
                              </a:lnTo>
                              <a:lnTo>
                                <a:pt x="19483" y="6382"/>
                              </a:lnTo>
                              <a:cubicBezTo>
                                <a:pt x="19483" y="6382"/>
                                <a:pt x="19674" y="6382"/>
                                <a:pt x="19578" y="6477"/>
                              </a:cubicBezTo>
                              <a:cubicBezTo>
                                <a:pt x="18912" y="6763"/>
                                <a:pt x="18150" y="7429"/>
                                <a:pt x="16911" y="7715"/>
                              </a:cubicBezTo>
                              <a:cubicBezTo>
                                <a:pt x="16626" y="7810"/>
                                <a:pt x="16149" y="7715"/>
                                <a:pt x="15673" y="7525"/>
                              </a:cubicBezTo>
                              <a:cubicBezTo>
                                <a:pt x="15292" y="7239"/>
                                <a:pt x="15197" y="7144"/>
                                <a:pt x="14911" y="6858"/>
                              </a:cubicBezTo>
                              <a:lnTo>
                                <a:pt x="13863" y="5715"/>
                              </a:lnTo>
                              <a:cubicBezTo>
                                <a:pt x="13578" y="5429"/>
                                <a:pt x="13101" y="4858"/>
                                <a:pt x="13197" y="5048"/>
                              </a:cubicBezTo>
                              <a:cubicBezTo>
                                <a:pt x="12435" y="4667"/>
                                <a:pt x="12149" y="4191"/>
                                <a:pt x="11768" y="3810"/>
                              </a:cubicBezTo>
                              <a:cubicBezTo>
                                <a:pt x="11101" y="3143"/>
                                <a:pt x="10339" y="2381"/>
                                <a:pt x="10149" y="2381"/>
                              </a:cubicBezTo>
                              <a:lnTo>
                                <a:pt x="11768" y="857"/>
                              </a:lnTo>
                              <a:cubicBezTo>
                                <a:pt x="11958" y="1905"/>
                                <a:pt x="11863" y="2667"/>
                                <a:pt x="11768" y="3429"/>
                              </a:cubicBezTo>
                              <a:cubicBezTo>
                                <a:pt x="11673" y="4096"/>
                                <a:pt x="11577" y="4858"/>
                                <a:pt x="11673" y="5144"/>
                              </a:cubicBezTo>
                              <a:cubicBezTo>
                                <a:pt x="11768" y="5905"/>
                                <a:pt x="11292" y="6667"/>
                                <a:pt x="10530" y="6763"/>
                              </a:cubicBezTo>
                              <a:cubicBezTo>
                                <a:pt x="10434" y="6763"/>
                                <a:pt x="10244" y="6763"/>
                                <a:pt x="10149" y="6763"/>
                              </a:cubicBezTo>
                              <a:lnTo>
                                <a:pt x="10053" y="6763"/>
                              </a:lnTo>
                              <a:lnTo>
                                <a:pt x="10053" y="6763"/>
                              </a:lnTo>
                              <a:cubicBezTo>
                                <a:pt x="6339" y="6382"/>
                                <a:pt x="3291" y="4572"/>
                                <a:pt x="433" y="2762"/>
                              </a:cubicBezTo>
                              <a:lnTo>
                                <a:pt x="1671" y="1238"/>
                              </a:lnTo>
                              <a:cubicBezTo>
                                <a:pt x="5005" y="6572"/>
                                <a:pt x="8815" y="11240"/>
                                <a:pt x="11768" y="16478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84513A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1498" name="Freeform: Shape 1497">
                          <a:extLst>
                            <a:ext uri="{FF2B5EF4-FFF2-40B4-BE49-F238E27FC236}">
                              <a16:creationId xmlns:a16="http://schemas.microsoft.com/office/drawing/2014/main" id="{DC572232-29BC-46AD-92E2-2471F84A707E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051804" y="3482339"/>
                          <a:ext cx="12953" cy="10648"/>
                        </a:xfrm>
                        <a:custGeom>
                          <a:avLst/>
                          <a:gdLst>
                            <a:gd name="connsiteX0" fmla="*/ 12954 w 12953"/>
                            <a:gd name="connsiteY0" fmla="*/ 0 h 10648"/>
                            <a:gd name="connsiteX1" fmla="*/ 8382 w 12953"/>
                            <a:gd name="connsiteY1" fmla="*/ 6382 h 10648"/>
                            <a:gd name="connsiteX2" fmla="*/ 2191 w 12953"/>
                            <a:gd name="connsiteY2" fmla="*/ 10382 h 10648"/>
                            <a:gd name="connsiteX3" fmla="*/ 2000 w 12953"/>
                            <a:gd name="connsiteY3" fmla="*/ 10477 h 10648"/>
                            <a:gd name="connsiteX4" fmla="*/ 190 w 12953"/>
                            <a:gd name="connsiteY4" fmla="*/ 9906 h 10648"/>
                            <a:gd name="connsiteX5" fmla="*/ 0 w 12953"/>
                            <a:gd name="connsiteY5" fmla="*/ 9049 h 10648"/>
                            <a:gd name="connsiteX6" fmla="*/ 1715 w 12953"/>
                            <a:gd name="connsiteY6" fmla="*/ 5334 h 10648"/>
                            <a:gd name="connsiteX7" fmla="*/ 4667 w 12953"/>
                            <a:gd name="connsiteY7" fmla="*/ 2858 h 10648"/>
                            <a:gd name="connsiteX8" fmla="*/ 2667 w 12953"/>
                            <a:gd name="connsiteY8" fmla="*/ 9430 h 10648"/>
                            <a:gd name="connsiteX9" fmla="*/ 571 w 12953"/>
                            <a:gd name="connsiteY9" fmla="*/ 8096 h 10648"/>
                            <a:gd name="connsiteX10" fmla="*/ 12954 w 12953"/>
                            <a:gd name="connsiteY10" fmla="*/ 0 h 1064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</a:cxnLst>
                          <a:rect l="l" t="t" r="r" b="b"/>
                          <a:pathLst>
                            <a:path w="12953" h="10648">
                              <a:moveTo>
                                <a:pt x="12954" y="0"/>
                              </a:moveTo>
                              <a:cubicBezTo>
                                <a:pt x="12287" y="2667"/>
                                <a:pt x="10287" y="4763"/>
                                <a:pt x="8382" y="6382"/>
                              </a:cubicBezTo>
                              <a:cubicBezTo>
                                <a:pt x="6382" y="8001"/>
                                <a:pt x="4191" y="9239"/>
                                <a:pt x="2191" y="10382"/>
                              </a:cubicBezTo>
                              <a:lnTo>
                                <a:pt x="2000" y="10477"/>
                              </a:lnTo>
                              <a:cubicBezTo>
                                <a:pt x="1333" y="10858"/>
                                <a:pt x="571" y="10573"/>
                                <a:pt x="190" y="9906"/>
                              </a:cubicBezTo>
                              <a:cubicBezTo>
                                <a:pt x="0" y="9620"/>
                                <a:pt x="0" y="9335"/>
                                <a:pt x="0" y="9049"/>
                              </a:cubicBezTo>
                              <a:cubicBezTo>
                                <a:pt x="286" y="7620"/>
                                <a:pt x="952" y="6382"/>
                                <a:pt x="1715" y="5334"/>
                              </a:cubicBezTo>
                              <a:cubicBezTo>
                                <a:pt x="2477" y="4286"/>
                                <a:pt x="3524" y="3334"/>
                                <a:pt x="4667" y="2858"/>
                              </a:cubicBezTo>
                              <a:cubicBezTo>
                                <a:pt x="3429" y="5048"/>
                                <a:pt x="2762" y="7334"/>
                                <a:pt x="2667" y="9430"/>
                              </a:cubicBezTo>
                              <a:lnTo>
                                <a:pt x="571" y="8096"/>
                              </a:lnTo>
                              <a:cubicBezTo>
                                <a:pt x="4763" y="4763"/>
                                <a:pt x="9049" y="3334"/>
                                <a:pt x="12954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84513A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1499" name="Freeform: Shape 1498">
                          <a:extLst>
                            <a:ext uri="{FF2B5EF4-FFF2-40B4-BE49-F238E27FC236}">
                              <a16:creationId xmlns:a16="http://schemas.microsoft.com/office/drawing/2014/main" id="{EF0FF41C-1D4E-42D8-AEED-BC664932C6C1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062850" y="3472243"/>
                          <a:ext cx="7431" cy="11574"/>
                        </a:xfrm>
                        <a:custGeom>
                          <a:avLst/>
                          <a:gdLst>
                            <a:gd name="connsiteX0" fmla="*/ 7432 w 7431"/>
                            <a:gd name="connsiteY0" fmla="*/ 11525 h 11574"/>
                            <a:gd name="connsiteX1" fmla="*/ 3526 w 7431"/>
                            <a:gd name="connsiteY1" fmla="*/ 10668 h 11574"/>
                            <a:gd name="connsiteX2" fmla="*/ 478 w 7431"/>
                            <a:gd name="connsiteY2" fmla="*/ 7429 h 11574"/>
                            <a:gd name="connsiteX3" fmla="*/ 669 w 7431"/>
                            <a:gd name="connsiteY3" fmla="*/ 2572 h 11574"/>
                            <a:gd name="connsiteX4" fmla="*/ 4003 w 7431"/>
                            <a:gd name="connsiteY4" fmla="*/ 0 h 11574"/>
                            <a:gd name="connsiteX5" fmla="*/ 2860 w 7431"/>
                            <a:gd name="connsiteY5" fmla="*/ 3429 h 11574"/>
                            <a:gd name="connsiteX6" fmla="*/ 3241 w 7431"/>
                            <a:gd name="connsiteY6" fmla="*/ 6096 h 11574"/>
                            <a:gd name="connsiteX7" fmla="*/ 7432 w 7431"/>
                            <a:gd name="connsiteY7" fmla="*/ 11525 h 11574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</a:cxnLst>
                          <a:rect l="l" t="t" r="r" b="b"/>
                          <a:pathLst>
                            <a:path w="7431" h="11574">
                              <a:moveTo>
                                <a:pt x="7432" y="11525"/>
                              </a:moveTo>
                              <a:cubicBezTo>
                                <a:pt x="6098" y="11716"/>
                                <a:pt x="4765" y="11335"/>
                                <a:pt x="3526" y="10668"/>
                              </a:cubicBezTo>
                              <a:cubicBezTo>
                                <a:pt x="2288" y="10001"/>
                                <a:pt x="1145" y="8954"/>
                                <a:pt x="478" y="7429"/>
                              </a:cubicBezTo>
                              <a:cubicBezTo>
                                <a:pt x="-188" y="5906"/>
                                <a:pt x="-188" y="3905"/>
                                <a:pt x="669" y="2572"/>
                              </a:cubicBezTo>
                              <a:cubicBezTo>
                                <a:pt x="1526" y="1238"/>
                                <a:pt x="2669" y="381"/>
                                <a:pt x="4003" y="0"/>
                              </a:cubicBezTo>
                              <a:cubicBezTo>
                                <a:pt x="3431" y="1333"/>
                                <a:pt x="2955" y="2477"/>
                                <a:pt x="2860" y="3429"/>
                              </a:cubicBezTo>
                              <a:cubicBezTo>
                                <a:pt x="2764" y="4477"/>
                                <a:pt x="2860" y="5239"/>
                                <a:pt x="3241" y="6096"/>
                              </a:cubicBezTo>
                              <a:cubicBezTo>
                                <a:pt x="3907" y="7906"/>
                                <a:pt x="5527" y="9525"/>
                                <a:pt x="7432" y="11525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84513A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1500" name="Freeform: Shape 1499">
                          <a:extLst>
                            <a:ext uri="{FF2B5EF4-FFF2-40B4-BE49-F238E27FC236}">
                              <a16:creationId xmlns:a16="http://schemas.microsoft.com/office/drawing/2014/main" id="{DF980393-F4CE-4B7C-8324-AC30E0BD7280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068186" y="3478529"/>
                          <a:ext cx="2774" cy="3069"/>
                        </a:xfrm>
                        <a:custGeom>
                          <a:avLst/>
                          <a:gdLst>
                            <a:gd name="connsiteX0" fmla="*/ 0 w 2774"/>
                            <a:gd name="connsiteY0" fmla="*/ 1715 h 3069"/>
                            <a:gd name="connsiteX1" fmla="*/ 1048 w 2774"/>
                            <a:gd name="connsiteY1" fmla="*/ 0 h 3069"/>
                            <a:gd name="connsiteX2" fmla="*/ 2762 w 2774"/>
                            <a:gd name="connsiteY2" fmla="*/ 1048 h 3069"/>
                            <a:gd name="connsiteX3" fmla="*/ 1810 w 2774"/>
                            <a:gd name="connsiteY3" fmla="*/ 3048 h 3069"/>
                            <a:gd name="connsiteX4" fmla="*/ 0 w 2774"/>
                            <a:gd name="connsiteY4" fmla="*/ 1715 h 306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2774" h="3069">
                              <a:moveTo>
                                <a:pt x="0" y="1715"/>
                              </a:moveTo>
                              <a:cubicBezTo>
                                <a:pt x="476" y="476"/>
                                <a:pt x="667" y="95"/>
                                <a:pt x="1048" y="0"/>
                              </a:cubicBezTo>
                              <a:cubicBezTo>
                                <a:pt x="1429" y="0"/>
                                <a:pt x="1810" y="95"/>
                                <a:pt x="2762" y="1048"/>
                              </a:cubicBezTo>
                              <a:cubicBezTo>
                                <a:pt x="2857" y="2381"/>
                                <a:pt x="2381" y="2858"/>
                                <a:pt x="1810" y="3048"/>
                              </a:cubicBezTo>
                              <a:cubicBezTo>
                                <a:pt x="1238" y="3143"/>
                                <a:pt x="571" y="2953"/>
                                <a:pt x="0" y="1715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84513A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1501" name="Freeform: Shape 1500">
                          <a:extLst>
                            <a:ext uri="{FF2B5EF4-FFF2-40B4-BE49-F238E27FC236}">
                              <a16:creationId xmlns:a16="http://schemas.microsoft.com/office/drawing/2014/main" id="{FEBBA8A5-D970-4C09-8EBE-16C4B31B8322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044184" y="3477862"/>
                          <a:ext cx="10286" cy="3238"/>
                        </a:xfrm>
                        <a:custGeom>
                          <a:avLst/>
                          <a:gdLst>
                            <a:gd name="connsiteX0" fmla="*/ 0 w 10286"/>
                            <a:gd name="connsiteY0" fmla="*/ 1619 h 3238"/>
                            <a:gd name="connsiteX1" fmla="*/ 5143 w 10286"/>
                            <a:gd name="connsiteY1" fmla="*/ 0 h 3238"/>
                            <a:gd name="connsiteX2" fmla="*/ 10287 w 10286"/>
                            <a:gd name="connsiteY2" fmla="*/ 1619 h 3238"/>
                            <a:gd name="connsiteX3" fmla="*/ 5143 w 10286"/>
                            <a:gd name="connsiteY3" fmla="*/ 3239 h 3238"/>
                            <a:gd name="connsiteX4" fmla="*/ 0 w 10286"/>
                            <a:gd name="connsiteY4" fmla="*/ 1619 h 323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10286" h="3238">
                              <a:moveTo>
                                <a:pt x="0" y="1619"/>
                              </a:moveTo>
                              <a:cubicBezTo>
                                <a:pt x="1714" y="381"/>
                                <a:pt x="3429" y="95"/>
                                <a:pt x="5143" y="0"/>
                              </a:cubicBezTo>
                              <a:cubicBezTo>
                                <a:pt x="6858" y="95"/>
                                <a:pt x="8572" y="381"/>
                                <a:pt x="10287" y="1619"/>
                              </a:cubicBezTo>
                              <a:cubicBezTo>
                                <a:pt x="8572" y="2858"/>
                                <a:pt x="6858" y="3143"/>
                                <a:pt x="5143" y="3239"/>
                              </a:cubicBezTo>
                              <a:cubicBezTo>
                                <a:pt x="3429" y="3143"/>
                                <a:pt x="1714" y="2858"/>
                                <a:pt x="0" y="1619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84513A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1502" name="Freeform: Shape 1501">
                          <a:extLst>
                            <a:ext uri="{FF2B5EF4-FFF2-40B4-BE49-F238E27FC236}">
                              <a16:creationId xmlns:a16="http://schemas.microsoft.com/office/drawing/2014/main" id="{1EADD669-1417-4BE8-BE58-76F2E65DA5CE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021609" y="3479306"/>
                          <a:ext cx="15811" cy="3379"/>
                        </a:xfrm>
                        <a:custGeom>
                          <a:avLst/>
                          <a:gdLst>
                            <a:gd name="connsiteX0" fmla="*/ 0 w 15811"/>
                            <a:gd name="connsiteY0" fmla="*/ 3033 h 3379"/>
                            <a:gd name="connsiteX1" fmla="*/ 7715 w 15811"/>
                            <a:gd name="connsiteY1" fmla="*/ 81 h 3379"/>
                            <a:gd name="connsiteX2" fmla="*/ 15812 w 15811"/>
                            <a:gd name="connsiteY2" fmla="*/ 938 h 3379"/>
                            <a:gd name="connsiteX3" fmla="*/ 8001 w 15811"/>
                            <a:gd name="connsiteY3" fmla="*/ 3224 h 3379"/>
                            <a:gd name="connsiteX4" fmla="*/ 0 w 15811"/>
                            <a:gd name="connsiteY4" fmla="*/ 3033 h 337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15811" h="3379">
                              <a:moveTo>
                                <a:pt x="0" y="3033"/>
                              </a:moveTo>
                              <a:cubicBezTo>
                                <a:pt x="2286" y="1033"/>
                                <a:pt x="5048" y="366"/>
                                <a:pt x="7715" y="81"/>
                              </a:cubicBezTo>
                              <a:cubicBezTo>
                                <a:pt x="10382" y="-110"/>
                                <a:pt x="13049" y="-15"/>
                                <a:pt x="15812" y="938"/>
                              </a:cubicBezTo>
                              <a:cubicBezTo>
                                <a:pt x="13335" y="2557"/>
                                <a:pt x="10573" y="2938"/>
                                <a:pt x="8001" y="3224"/>
                              </a:cubicBezTo>
                              <a:cubicBezTo>
                                <a:pt x="5334" y="3414"/>
                                <a:pt x="2858" y="3510"/>
                                <a:pt x="0" y="3033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84513A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</p:grpSp>
                  <p:grpSp>
                    <p:nvGrpSpPr>
                      <p:cNvPr id="1477" name="Graphic 3">
                        <a:extLst>
                          <a:ext uri="{FF2B5EF4-FFF2-40B4-BE49-F238E27FC236}">
                            <a16:creationId xmlns:a16="http://schemas.microsoft.com/office/drawing/2014/main" id="{EA9B781E-BD85-449A-9149-05CBDC6BD900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6020276" y="3272646"/>
                        <a:ext cx="62579" cy="14483"/>
                        <a:chOff x="6020276" y="3272646"/>
                        <a:chExt cx="62579" cy="14483"/>
                      </a:xfrm>
                      <a:solidFill>
                        <a:srgbClr val="84513A"/>
                      </a:solidFill>
                    </p:grpSpPr>
                    <p:sp>
                      <p:nvSpPr>
                        <p:cNvPr id="1492" name="Freeform: Shape 1491">
                          <a:extLst>
                            <a:ext uri="{FF2B5EF4-FFF2-40B4-BE49-F238E27FC236}">
                              <a16:creationId xmlns:a16="http://schemas.microsoft.com/office/drawing/2014/main" id="{DB893977-8AF1-4A37-B902-2AB20352F26A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020276" y="3272646"/>
                          <a:ext cx="43814" cy="8224"/>
                        </a:xfrm>
                        <a:custGeom>
                          <a:avLst/>
                          <a:gdLst>
                            <a:gd name="connsiteX0" fmla="*/ 0 w 43814"/>
                            <a:gd name="connsiteY0" fmla="*/ 7953 h 8224"/>
                            <a:gd name="connsiteX1" fmla="*/ 21431 w 43814"/>
                            <a:gd name="connsiteY1" fmla="*/ 1286 h 8224"/>
                            <a:gd name="connsiteX2" fmla="*/ 43815 w 43814"/>
                            <a:gd name="connsiteY2" fmla="*/ 2143 h 8224"/>
                            <a:gd name="connsiteX3" fmla="*/ 22003 w 43814"/>
                            <a:gd name="connsiteY3" fmla="*/ 4334 h 8224"/>
                            <a:gd name="connsiteX4" fmla="*/ 11335 w 43814"/>
                            <a:gd name="connsiteY4" fmla="*/ 7096 h 8224"/>
                            <a:gd name="connsiteX5" fmla="*/ 0 w 43814"/>
                            <a:gd name="connsiteY5" fmla="*/ 7953 h 8224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43814" h="8224">
                              <a:moveTo>
                                <a:pt x="0" y="7953"/>
                              </a:moveTo>
                              <a:cubicBezTo>
                                <a:pt x="7429" y="6715"/>
                                <a:pt x="13811" y="2905"/>
                                <a:pt x="21431" y="1286"/>
                              </a:cubicBezTo>
                              <a:cubicBezTo>
                                <a:pt x="28670" y="-143"/>
                                <a:pt x="36766" y="-1000"/>
                                <a:pt x="43815" y="2143"/>
                              </a:cubicBezTo>
                              <a:cubicBezTo>
                                <a:pt x="36290" y="1381"/>
                                <a:pt x="29242" y="2810"/>
                                <a:pt x="22003" y="4334"/>
                              </a:cubicBezTo>
                              <a:cubicBezTo>
                                <a:pt x="18478" y="5001"/>
                                <a:pt x="14954" y="6239"/>
                                <a:pt x="11335" y="7096"/>
                              </a:cubicBezTo>
                              <a:cubicBezTo>
                                <a:pt x="7620" y="7953"/>
                                <a:pt x="3715" y="8620"/>
                                <a:pt x="0" y="7953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84513A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1493" name="Freeform: Shape 1492">
                          <a:extLst>
                            <a:ext uri="{FF2B5EF4-FFF2-40B4-BE49-F238E27FC236}">
                              <a16:creationId xmlns:a16="http://schemas.microsoft.com/office/drawing/2014/main" id="{B16C4A72-5DB7-45CD-9224-7A7432D132A8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029229" y="3279266"/>
                          <a:ext cx="31718" cy="7863"/>
                        </a:xfrm>
                        <a:custGeom>
                          <a:avLst/>
                          <a:gdLst>
                            <a:gd name="connsiteX0" fmla="*/ 0 w 31718"/>
                            <a:gd name="connsiteY0" fmla="*/ 0 h 7863"/>
                            <a:gd name="connsiteX1" fmla="*/ 7239 w 31718"/>
                            <a:gd name="connsiteY1" fmla="*/ 3524 h 7863"/>
                            <a:gd name="connsiteX2" fmla="*/ 15145 w 31718"/>
                            <a:gd name="connsiteY2" fmla="*/ 4572 h 7863"/>
                            <a:gd name="connsiteX3" fmla="*/ 31718 w 31718"/>
                            <a:gd name="connsiteY3" fmla="*/ 5144 h 7863"/>
                            <a:gd name="connsiteX4" fmla="*/ 14954 w 31718"/>
                            <a:gd name="connsiteY4" fmla="*/ 7810 h 7863"/>
                            <a:gd name="connsiteX5" fmla="*/ 6477 w 31718"/>
                            <a:gd name="connsiteY5" fmla="*/ 5906 h 7863"/>
                            <a:gd name="connsiteX6" fmla="*/ 0 w 31718"/>
                            <a:gd name="connsiteY6" fmla="*/ 0 h 7863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</a:cxnLst>
                          <a:rect l="l" t="t" r="r" b="b"/>
                          <a:pathLst>
                            <a:path w="31718" h="7863">
                              <a:moveTo>
                                <a:pt x="0" y="0"/>
                              </a:moveTo>
                              <a:cubicBezTo>
                                <a:pt x="2191" y="1905"/>
                                <a:pt x="4667" y="2953"/>
                                <a:pt x="7239" y="3524"/>
                              </a:cubicBezTo>
                              <a:cubicBezTo>
                                <a:pt x="9811" y="4096"/>
                                <a:pt x="12478" y="4477"/>
                                <a:pt x="15145" y="4572"/>
                              </a:cubicBezTo>
                              <a:cubicBezTo>
                                <a:pt x="20574" y="4953"/>
                                <a:pt x="26003" y="4667"/>
                                <a:pt x="31718" y="5144"/>
                              </a:cubicBezTo>
                              <a:cubicBezTo>
                                <a:pt x="26384" y="7239"/>
                                <a:pt x="20669" y="8096"/>
                                <a:pt x="14954" y="7810"/>
                              </a:cubicBezTo>
                              <a:cubicBezTo>
                                <a:pt x="12097" y="7620"/>
                                <a:pt x="9144" y="7144"/>
                                <a:pt x="6477" y="5906"/>
                              </a:cubicBezTo>
                              <a:cubicBezTo>
                                <a:pt x="3810" y="4667"/>
                                <a:pt x="1238" y="2762"/>
                                <a:pt x="0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84513A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1494" name="Freeform: Shape 1493">
                          <a:extLst>
                            <a:ext uri="{FF2B5EF4-FFF2-40B4-BE49-F238E27FC236}">
                              <a16:creationId xmlns:a16="http://schemas.microsoft.com/office/drawing/2014/main" id="{EB8A9741-4FDF-462D-9B50-A8118F4FCD2E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047041" y="3273837"/>
                          <a:ext cx="11773" cy="7664"/>
                        </a:xfrm>
                        <a:custGeom>
                          <a:avLst/>
                          <a:gdLst>
                            <a:gd name="connsiteX0" fmla="*/ 667 w 11773"/>
                            <a:gd name="connsiteY0" fmla="*/ 953 h 7664"/>
                            <a:gd name="connsiteX1" fmla="*/ 2477 w 11773"/>
                            <a:gd name="connsiteY1" fmla="*/ 4286 h 7664"/>
                            <a:gd name="connsiteX2" fmla="*/ 5905 w 11773"/>
                            <a:gd name="connsiteY2" fmla="*/ 4477 h 7664"/>
                            <a:gd name="connsiteX3" fmla="*/ 9144 w 11773"/>
                            <a:gd name="connsiteY3" fmla="*/ 3524 h 7664"/>
                            <a:gd name="connsiteX4" fmla="*/ 11716 w 11773"/>
                            <a:gd name="connsiteY4" fmla="*/ 0 h 7664"/>
                            <a:gd name="connsiteX5" fmla="*/ 10954 w 11773"/>
                            <a:gd name="connsiteY5" fmla="*/ 5048 h 7664"/>
                            <a:gd name="connsiteX6" fmla="*/ 6191 w 11773"/>
                            <a:gd name="connsiteY6" fmla="*/ 7620 h 7664"/>
                            <a:gd name="connsiteX7" fmla="*/ 1048 w 11773"/>
                            <a:gd name="connsiteY7" fmla="*/ 6191 h 7664"/>
                            <a:gd name="connsiteX8" fmla="*/ 667 w 11773"/>
                            <a:gd name="connsiteY8" fmla="*/ 953 h 7664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</a:cxnLst>
                          <a:rect l="l" t="t" r="r" b="b"/>
                          <a:pathLst>
                            <a:path w="11773" h="7664">
                              <a:moveTo>
                                <a:pt x="667" y="953"/>
                              </a:moveTo>
                              <a:cubicBezTo>
                                <a:pt x="1048" y="2572"/>
                                <a:pt x="1619" y="4001"/>
                                <a:pt x="2477" y="4286"/>
                              </a:cubicBezTo>
                              <a:cubicBezTo>
                                <a:pt x="3334" y="4667"/>
                                <a:pt x="4572" y="4667"/>
                                <a:pt x="5905" y="4477"/>
                              </a:cubicBezTo>
                              <a:cubicBezTo>
                                <a:pt x="7334" y="4381"/>
                                <a:pt x="8382" y="4096"/>
                                <a:pt x="9144" y="3524"/>
                              </a:cubicBezTo>
                              <a:cubicBezTo>
                                <a:pt x="10001" y="2762"/>
                                <a:pt x="10668" y="1238"/>
                                <a:pt x="11716" y="0"/>
                              </a:cubicBezTo>
                              <a:cubicBezTo>
                                <a:pt x="11811" y="1715"/>
                                <a:pt x="11906" y="3239"/>
                                <a:pt x="10954" y="5048"/>
                              </a:cubicBezTo>
                              <a:cubicBezTo>
                                <a:pt x="9906" y="6953"/>
                                <a:pt x="7715" y="7430"/>
                                <a:pt x="6191" y="7620"/>
                              </a:cubicBezTo>
                              <a:cubicBezTo>
                                <a:pt x="4667" y="7715"/>
                                <a:pt x="2572" y="7810"/>
                                <a:pt x="1048" y="6191"/>
                              </a:cubicBezTo>
                              <a:cubicBezTo>
                                <a:pt x="-476" y="4477"/>
                                <a:pt x="-95" y="2381"/>
                                <a:pt x="667" y="953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84513A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1495" name="Freeform: Shape 1494">
                          <a:extLst>
                            <a:ext uri="{FF2B5EF4-FFF2-40B4-BE49-F238E27FC236}">
                              <a16:creationId xmlns:a16="http://schemas.microsoft.com/office/drawing/2014/main" id="{C048FFE0-17C6-4578-AA2B-141809029071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063440" y="3274503"/>
                          <a:ext cx="19414" cy="10992"/>
                        </a:xfrm>
                        <a:custGeom>
                          <a:avLst/>
                          <a:gdLst>
                            <a:gd name="connsiteX0" fmla="*/ 269 w 19414"/>
                            <a:gd name="connsiteY0" fmla="*/ 0 h 10992"/>
                            <a:gd name="connsiteX1" fmla="*/ 3127 w 19414"/>
                            <a:gd name="connsiteY1" fmla="*/ 5334 h 10992"/>
                            <a:gd name="connsiteX2" fmla="*/ 7318 w 19414"/>
                            <a:gd name="connsiteY2" fmla="*/ 7430 h 10992"/>
                            <a:gd name="connsiteX3" fmla="*/ 13509 w 19414"/>
                            <a:gd name="connsiteY3" fmla="*/ 8573 h 10992"/>
                            <a:gd name="connsiteX4" fmla="*/ 19415 w 19414"/>
                            <a:gd name="connsiteY4" fmla="*/ 10001 h 10992"/>
                            <a:gd name="connsiteX5" fmla="*/ 13128 w 19414"/>
                            <a:gd name="connsiteY5" fmla="*/ 10954 h 10992"/>
                            <a:gd name="connsiteX6" fmla="*/ 7223 w 19414"/>
                            <a:gd name="connsiteY6" fmla="*/ 10573 h 10992"/>
                            <a:gd name="connsiteX7" fmla="*/ 3603 w 19414"/>
                            <a:gd name="connsiteY7" fmla="*/ 9620 h 10992"/>
                            <a:gd name="connsiteX8" fmla="*/ 1222 w 19414"/>
                            <a:gd name="connsiteY8" fmla="*/ 6763 h 10992"/>
                            <a:gd name="connsiteX9" fmla="*/ 269 w 19414"/>
                            <a:gd name="connsiteY9" fmla="*/ 0 h 1099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</a:cxnLst>
                          <a:rect l="l" t="t" r="r" b="b"/>
                          <a:pathLst>
                            <a:path w="19414" h="10992">
                              <a:moveTo>
                                <a:pt x="269" y="0"/>
                              </a:moveTo>
                              <a:cubicBezTo>
                                <a:pt x="746" y="2096"/>
                                <a:pt x="1984" y="3810"/>
                                <a:pt x="3127" y="5334"/>
                              </a:cubicBezTo>
                              <a:cubicBezTo>
                                <a:pt x="4460" y="6953"/>
                                <a:pt x="5318" y="7430"/>
                                <a:pt x="7318" y="7430"/>
                              </a:cubicBezTo>
                              <a:cubicBezTo>
                                <a:pt x="9413" y="7430"/>
                                <a:pt x="11699" y="7906"/>
                                <a:pt x="13509" y="8573"/>
                              </a:cubicBezTo>
                              <a:cubicBezTo>
                                <a:pt x="15414" y="9239"/>
                                <a:pt x="17319" y="9716"/>
                                <a:pt x="19415" y="10001"/>
                              </a:cubicBezTo>
                              <a:cubicBezTo>
                                <a:pt x="17510" y="11049"/>
                                <a:pt x="15224" y="11049"/>
                                <a:pt x="13128" y="10954"/>
                              </a:cubicBezTo>
                              <a:cubicBezTo>
                                <a:pt x="11033" y="10858"/>
                                <a:pt x="9223" y="10478"/>
                                <a:pt x="7223" y="10573"/>
                              </a:cubicBezTo>
                              <a:cubicBezTo>
                                <a:pt x="6175" y="10478"/>
                                <a:pt x="4841" y="10382"/>
                                <a:pt x="3603" y="9620"/>
                              </a:cubicBezTo>
                              <a:cubicBezTo>
                                <a:pt x="2460" y="8763"/>
                                <a:pt x="1698" y="7810"/>
                                <a:pt x="1222" y="6763"/>
                              </a:cubicBezTo>
                              <a:cubicBezTo>
                                <a:pt x="269" y="4572"/>
                                <a:pt x="-397" y="2191"/>
                                <a:pt x="26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84513A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</p:grpSp>
                  <p:grpSp>
                    <p:nvGrpSpPr>
                      <p:cNvPr id="1478" name="Graphic 3">
                        <a:extLst>
                          <a:ext uri="{FF2B5EF4-FFF2-40B4-BE49-F238E27FC236}">
                            <a16:creationId xmlns:a16="http://schemas.microsoft.com/office/drawing/2014/main" id="{C7DE89DC-867D-4C49-AB9E-6F57D2EC6682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6030288" y="3359613"/>
                        <a:ext cx="57329" cy="52158"/>
                        <a:chOff x="6030288" y="3359613"/>
                        <a:chExt cx="57329" cy="52158"/>
                      </a:xfrm>
                      <a:solidFill>
                        <a:srgbClr val="84513A"/>
                      </a:solidFill>
                    </p:grpSpPr>
                    <p:sp>
                      <p:nvSpPr>
                        <p:cNvPr id="1488" name="Freeform: Shape 1487">
                          <a:extLst>
                            <a:ext uri="{FF2B5EF4-FFF2-40B4-BE49-F238E27FC236}">
                              <a16:creationId xmlns:a16="http://schemas.microsoft.com/office/drawing/2014/main" id="{07D51716-81A7-4668-B8FB-5EB9B02D0E80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039121" y="3372213"/>
                          <a:ext cx="34780" cy="39557"/>
                        </a:xfrm>
                        <a:custGeom>
                          <a:avLst/>
                          <a:gdLst>
                            <a:gd name="connsiteX0" fmla="*/ 34114 w 34780"/>
                            <a:gd name="connsiteY0" fmla="*/ 36498 h 39557"/>
                            <a:gd name="connsiteX1" fmla="*/ 17636 w 34780"/>
                            <a:gd name="connsiteY1" fmla="*/ 37164 h 39557"/>
                            <a:gd name="connsiteX2" fmla="*/ 9349 w 34780"/>
                            <a:gd name="connsiteY2" fmla="*/ 37259 h 39557"/>
                            <a:gd name="connsiteX3" fmla="*/ 2110 w 34780"/>
                            <a:gd name="connsiteY3" fmla="*/ 39069 h 39557"/>
                            <a:gd name="connsiteX4" fmla="*/ 967 w 34780"/>
                            <a:gd name="connsiteY4" fmla="*/ 37164 h 39557"/>
                            <a:gd name="connsiteX5" fmla="*/ 8778 w 34780"/>
                            <a:gd name="connsiteY5" fmla="*/ 31354 h 39557"/>
                            <a:gd name="connsiteX6" fmla="*/ 10111 w 34780"/>
                            <a:gd name="connsiteY6" fmla="*/ 33640 h 39557"/>
                            <a:gd name="connsiteX7" fmla="*/ 8016 w 34780"/>
                            <a:gd name="connsiteY7" fmla="*/ 34402 h 39557"/>
                            <a:gd name="connsiteX8" fmla="*/ 5539 w 34780"/>
                            <a:gd name="connsiteY8" fmla="*/ 34307 h 39557"/>
                            <a:gd name="connsiteX9" fmla="*/ 1920 w 34780"/>
                            <a:gd name="connsiteY9" fmla="*/ 30973 h 39557"/>
                            <a:gd name="connsiteX10" fmla="*/ 110 w 34780"/>
                            <a:gd name="connsiteY10" fmla="*/ 22591 h 39557"/>
                            <a:gd name="connsiteX11" fmla="*/ 110 w 34780"/>
                            <a:gd name="connsiteY11" fmla="*/ 14304 h 39557"/>
                            <a:gd name="connsiteX12" fmla="*/ 967 w 34780"/>
                            <a:gd name="connsiteY12" fmla="*/ 5922 h 39557"/>
                            <a:gd name="connsiteX13" fmla="*/ 7920 w 34780"/>
                            <a:gd name="connsiteY13" fmla="*/ 17 h 39557"/>
                            <a:gd name="connsiteX14" fmla="*/ 14302 w 34780"/>
                            <a:gd name="connsiteY14" fmla="*/ 6494 h 39557"/>
                            <a:gd name="connsiteX15" fmla="*/ 14969 w 34780"/>
                            <a:gd name="connsiteY15" fmla="*/ 22972 h 39557"/>
                            <a:gd name="connsiteX16" fmla="*/ 13826 w 34780"/>
                            <a:gd name="connsiteY16" fmla="*/ 21734 h 39557"/>
                            <a:gd name="connsiteX17" fmla="*/ 21827 w 34780"/>
                            <a:gd name="connsiteY17" fmla="*/ 16590 h 39557"/>
                            <a:gd name="connsiteX18" fmla="*/ 26494 w 34780"/>
                            <a:gd name="connsiteY18" fmla="*/ 13542 h 39557"/>
                            <a:gd name="connsiteX19" fmla="*/ 32400 w 34780"/>
                            <a:gd name="connsiteY19" fmla="*/ 14780 h 39557"/>
                            <a:gd name="connsiteX20" fmla="*/ 32209 w 34780"/>
                            <a:gd name="connsiteY20" fmla="*/ 18209 h 39557"/>
                            <a:gd name="connsiteX21" fmla="*/ 30876 w 34780"/>
                            <a:gd name="connsiteY21" fmla="*/ 20591 h 39557"/>
                            <a:gd name="connsiteX22" fmla="*/ 29923 w 34780"/>
                            <a:gd name="connsiteY22" fmla="*/ 25448 h 39557"/>
                            <a:gd name="connsiteX23" fmla="*/ 34781 w 34780"/>
                            <a:gd name="connsiteY23" fmla="*/ 34878 h 39557"/>
                            <a:gd name="connsiteX24" fmla="*/ 29066 w 34780"/>
                            <a:gd name="connsiteY24" fmla="*/ 25639 h 39557"/>
                            <a:gd name="connsiteX25" fmla="*/ 31066 w 34780"/>
                            <a:gd name="connsiteY25" fmla="*/ 15733 h 39557"/>
                            <a:gd name="connsiteX26" fmla="*/ 27161 w 34780"/>
                            <a:gd name="connsiteY26" fmla="*/ 15352 h 39557"/>
                            <a:gd name="connsiteX27" fmla="*/ 23160 w 34780"/>
                            <a:gd name="connsiteY27" fmla="*/ 18305 h 39557"/>
                            <a:gd name="connsiteX28" fmla="*/ 19160 w 34780"/>
                            <a:gd name="connsiteY28" fmla="*/ 22019 h 39557"/>
                            <a:gd name="connsiteX29" fmla="*/ 13635 w 34780"/>
                            <a:gd name="connsiteY29" fmla="*/ 24401 h 39557"/>
                            <a:gd name="connsiteX30" fmla="*/ 12492 w 34780"/>
                            <a:gd name="connsiteY30" fmla="*/ 23258 h 39557"/>
                            <a:gd name="connsiteX31" fmla="*/ 12492 w 34780"/>
                            <a:gd name="connsiteY31" fmla="*/ 23162 h 39557"/>
                            <a:gd name="connsiteX32" fmla="*/ 11730 w 34780"/>
                            <a:gd name="connsiteY32" fmla="*/ 7446 h 39557"/>
                            <a:gd name="connsiteX33" fmla="*/ 7825 w 34780"/>
                            <a:gd name="connsiteY33" fmla="*/ 3160 h 39557"/>
                            <a:gd name="connsiteX34" fmla="*/ 4015 w 34780"/>
                            <a:gd name="connsiteY34" fmla="*/ 6970 h 39557"/>
                            <a:gd name="connsiteX35" fmla="*/ 3253 w 34780"/>
                            <a:gd name="connsiteY35" fmla="*/ 14590 h 39557"/>
                            <a:gd name="connsiteX36" fmla="*/ 3158 w 34780"/>
                            <a:gd name="connsiteY36" fmla="*/ 22496 h 39557"/>
                            <a:gd name="connsiteX37" fmla="*/ 4491 w 34780"/>
                            <a:gd name="connsiteY37" fmla="*/ 29830 h 39557"/>
                            <a:gd name="connsiteX38" fmla="*/ 9254 w 34780"/>
                            <a:gd name="connsiteY38" fmla="*/ 31354 h 39557"/>
                            <a:gd name="connsiteX39" fmla="*/ 9349 w 34780"/>
                            <a:gd name="connsiteY39" fmla="*/ 31354 h 39557"/>
                            <a:gd name="connsiteX40" fmla="*/ 11064 w 34780"/>
                            <a:gd name="connsiteY40" fmla="*/ 32021 h 39557"/>
                            <a:gd name="connsiteX41" fmla="*/ 10587 w 34780"/>
                            <a:gd name="connsiteY41" fmla="*/ 33735 h 39557"/>
                            <a:gd name="connsiteX42" fmla="*/ 2301 w 34780"/>
                            <a:gd name="connsiteY42" fmla="*/ 39355 h 39557"/>
                            <a:gd name="connsiteX43" fmla="*/ 777 w 34780"/>
                            <a:gd name="connsiteY43" fmla="*/ 39069 h 39557"/>
                            <a:gd name="connsiteX44" fmla="*/ 1062 w 34780"/>
                            <a:gd name="connsiteY44" fmla="*/ 37545 h 39557"/>
                            <a:gd name="connsiteX45" fmla="*/ 9635 w 34780"/>
                            <a:gd name="connsiteY45" fmla="*/ 35735 h 39557"/>
                            <a:gd name="connsiteX46" fmla="*/ 17826 w 34780"/>
                            <a:gd name="connsiteY46" fmla="*/ 36117 h 39557"/>
                            <a:gd name="connsiteX47" fmla="*/ 34114 w 34780"/>
                            <a:gd name="connsiteY47" fmla="*/ 36498 h 39557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  <a:cxn ang="0">
                              <a:pos x="connsiteX42" y="connsiteY42"/>
                            </a:cxn>
                            <a:cxn ang="0">
                              <a:pos x="connsiteX43" y="connsiteY43"/>
                            </a:cxn>
                            <a:cxn ang="0">
                              <a:pos x="connsiteX44" y="connsiteY44"/>
                            </a:cxn>
                            <a:cxn ang="0">
                              <a:pos x="connsiteX45" y="connsiteY45"/>
                            </a:cxn>
                            <a:cxn ang="0">
                              <a:pos x="connsiteX46" y="connsiteY46"/>
                            </a:cxn>
                            <a:cxn ang="0">
                              <a:pos x="connsiteX47" y="connsiteY47"/>
                            </a:cxn>
                          </a:cxnLst>
                          <a:rect l="l" t="t" r="r" b="b"/>
                          <a:pathLst>
                            <a:path w="34780" h="39557">
                              <a:moveTo>
                                <a:pt x="34114" y="36498"/>
                              </a:moveTo>
                              <a:lnTo>
                                <a:pt x="17636" y="37164"/>
                              </a:lnTo>
                              <a:cubicBezTo>
                                <a:pt x="14874" y="37355"/>
                                <a:pt x="12111" y="37259"/>
                                <a:pt x="9349" y="37259"/>
                              </a:cubicBezTo>
                              <a:cubicBezTo>
                                <a:pt x="6682" y="37259"/>
                                <a:pt x="4015" y="37545"/>
                                <a:pt x="2110" y="39069"/>
                              </a:cubicBezTo>
                              <a:lnTo>
                                <a:pt x="967" y="37164"/>
                              </a:lnTo>
                              <a:lnTo>
                                <a:pt x="8778" y="31354"/>
                              </a:lnTo>
                              <a:lnTo>
                                <a:pt x="10111" y="33640"/>
                              </a:lnTo>
                              <a:cubicBezTo>
                                <a:pt x="9444" y="33926"/>
                                <a:pt x="8682" y="34211"/>
                                <a:pt x="8016" y="34402"/>
                              </a:cubicBezTo>
                              <a:cubicBezTo>
                                <a:pt x="7158" y="34402"/>
                                <a:pt x="6396" y="34688"/>
                                <a:pt x="5539" y="34307"/>
                              </a:cubicBezTo>
                              <a:cubicBezTo>
                                <a:pt x="3729" y="33926"/>
                                <a:pt x="2586" y="32306"/>
                                <a:pt x="1920" y="30973"/>
                              </a:cubicBezTo>
                              <a:cubicBezTo>
                                <a:pt x="681" y="28211"/>
                                <a:pt x="396" y="25353"/>
                                <a:pt x="110" y="22591"/>
                              </a:cubicBezTo>
                              <a:cubicBezTo>
                                <a:pt x="-81" y="19829"/>
                                <a:pt x="15" y="17067"/>
                                <a:pt x="110" y="14304"/>
                              </a:cubicBezTo>
                              <a:cubicBezTo>
                                <a:pt x="300" y="11637"/>
                                <a:pt x="110" y="8970"/>
                                <a:pt x="967" y="5922"/>
                              </a:cubicBezTo>
                              <a:cubicBezTo>
                                <a:pt x="1729" y="3160"/>
                                <a:pt x="4206" y="-269"/>
                                <a:pt x="7920" y="17"/>
                              </a:cubicBezTo>
                              <a:cubicBezTo>
                                <a:pt x="11540" y="398"/>
                                <a:pt x="13540" y="3731"/>
                                <a:pt x="14302" y="6494"/>
                              </a:cubicBezTo>
                              <a:cubicBezTo>
                                <a:pt x="15731" y="12304"/>
                                <a:pt x="14683" y="17733"/>
                                <a:pt x="14969" y="22972"/>
                              </a:cubicBezTo>
                              <a:lnTo>
                                <a:pt x="13826" y="21734"/>
                              </a:lnTo>
                              <a:cubicBezTo>
                                <a:pt x="16302" y="21829"/>
                                <a:pt x="19160" y="18876"/>
                                <a:pt x="21827" y="16590"/>
                              </a:cubicBezTo>
                              <a:cubicBezTo>
                                <a:pt x="23256" y="15447"/>
                                <a:pt x="24684" y="14209"/>
                                <a:pt x="26494" y="13542"/>
                              </a:cubicBezTo>
                              <a:cubicBezTo>
                                <a:pt x="28399" y="12875"/>
                                <a:pt x="30685" y="12780"/>
                                <a:pt x="32400" y="14780"/>
                              </a:cubicBezTo>
                              <a:cubicBezTo>
                                <a:pt x="33066" y="16114"/>
                                <a:pt x="32590" y="17352"/>
                                <a:pt x="32209" y="18209"/>
                              </a:cubicBezTo>
                              <a:cubicBezTo>
                                <a:pt x="31828" y="19067"/>
                                <a:pt x="31352" y="19829"/>
                                <a:pt x="30876" y="20591"/>
                              </a:cubicBezTo>
                              <a:cubicBezTo>
                                <a:pt x="29923" y="22115"/>
                                <a:pt x="29637" y="23734"/>
                                <a:pt x="29923" y="25448"/>
                              </a:cubicBezTo>
                              <a:cubicBezTo>
                                <a:pt x="30399" y="28973"/>
                                <a:pt x="33257" y="31544"/>
                                <a:pt x="34781" y="34878"/>
                              </a:cubicBezTo>
                              <a:cubicBezTo>
                                <a:pt x="32971" y="31830"/>
                                <a:pt x="29828" y="29544"/>
                                <a:pt x="29066" y="25639"/>
                              </a:cubicBezTo>
                              <a:cubicBezTo>
                                <a:pt x="27637" y="21829"/>
                                <a:pt x="31733" y="17638"/>
                                <a:pt x="31066" y="15733"/>
                              </a:cubicBezTo>
                              <a:cubicBezTo>
                                <a:pt x="30399" y="14971"/>
                                <a:pt x="28494" y="14685"/>
                                <a:pt x="27161" y="15352"/>
                              </a:cubicBezTo>
                              <a:cubicBezTo>
                                <a:pt x="25732" y="15923"/>
                                <a:pt x="24399" y="17067"/>
                                <a:pt x="23160" y="18305"/>
                              </a:cubicBezTo>
                              <a:cubicBezTo>
                                <a:pt x="21922" y="19448"/>
                                <a:pt x="20589" y="20781"/>
                                <a:pt x="19160" y="22019"/>
                              </a:cubicBezTo>
                              <a:cubicBezTo>
                                <a:pt x="17731" y="23162"/>
                                <a:pt x="16017" y="24496"/>
                                <a:pt x="13635" y="24401"/>
                              </a:cubicBezTo>
                              <a:cubicBezTo>
                                <a:pt x="12969" y="24401"/>
                                <a:pt x="12492" y="23829"/>
                                <a:pt x="12492" y="23258"/>
                              </a:cubicBezTo>
                              <a:lnTo>
                                <a:pt x="12492" y="23162"/>
                              </a:lnTo>
                              <a:cubicBezTo>
                                <a:pt x="12111" y="17638"/>
                                <a:pt x="13064" y="12113"/>
                                <a:pt x="11730" y="7446"/>
                              </a:cubicBezTo>
                              <a:cubicBezTo>
                                <a:pt x="11064" y="5160"/>
                                <a:pt x="9540" y="3255"/>
                                <a:pt x="7825" y="3160"/>
                              </a:cubicBezTo>
                              <a:cubicBezTo>
                                <a:pt x="6111" y="2969"/>
                                <a:pt x="4587" y="4779"/>
                                <a:pt x="4015" y="6970"/>
                              </a:cubicBezTo>
                              <a:cubicBezTo>
                                <a:pt x="3444" y="9065"/>
                                <a:pt x="3444" y="11923"/>
                                <a:pt x="3253" y="14590"/>
                              </a:cubicBezTo>
                              <a:cubicBezTo>
                                <a:pt x="3063" y="17257"/>
                                <a:pt x="3063" y="19924"/>
                                <a:pt x="3158" y="22496"/>
                              </a:cubicBezTo>
                              <a:cubicBezTo>
                                <a:pt x="3253" y="25067"/>
                                <a:pt x="3634" y="27734"/>
                                <a:pt x="4491" y="29830"/>
                              </a:cubicBezTo>
                              <a:cubicBezTo>
                                <a:pt x="5444" y="31925"/>
                                <a:pt x="7063" y="32402"/>
                                <a:pt x="9254" y="31354"/>
                              </a:cubicBezTo>
                              <a:lnTo>
                                <a:pt x="9349" y="31354"/>
                              </a:lnTo>
                              <a:cubicBezTo>
                                <a:pt x="10016" y="31068"/>
                                <a:pt x="10778" y="31354"/>
                                <a:pt x="11064" y="32021"/>
                              </a:cubicBezTo>
                              <a:cubicBezTo>
                                <a:pt x="11349" y="32592"/>
                                <a:pt x="11159" y="33354"/>
                                <a:pt x="10587" y="33735"/>
                              </a:cubicBezTo>
                              <a:lnTo>
                                <a:pt x="2301" y="39355"/>
                              </a:lnTo>
                              <a:cubicBezTo>
                                <a:pt x="1824" y="39736"/>
                                <a:pt x="1158" y="39546"/>
                                <a:pt x="777" y="39069"/>
                              </a:cubicBezTo>
                              <a:cubicBezTo>
                                <a:pt x="491" y="38593"/>
                                <a:pt x="586" y="37831"/>
                                <a:pt x="1062" y="37545"/>
                              </a:cubicBezTo>
                              <a:cubicBezTo>
                                <a:pt x="3729" y="35640"/>
                                <a:pt x="6873" y="35640"/>
                                <a:pt x="9635" y="35735"/>
                              </a:cubicBezTo>
                              <a:cubicBezTo>
                                <a:pt x="12397" y="35926"/>
                                <a:pt x="15064" y="36021"/>
                                <a:pt x="17826" y="36117"/>
                              </a:cubicBezTo>
                              <a:lnTo>
                                <a:pt x="34114" y="36498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84513A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1489" name="Freeform: Shape 1488">
                          <a:extLst>
                            <a:ext uri="{FF2B5EF4-FFF2-40B4-BE49-F238E27FC236}">
                              <a16:creationId xmlns:a16="http://schemas.microsoft.com/office/drawing/2014/main" id="{DF96BD5B-CF20-415B-8A26-F2820D899AEA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042844" y="3365658"/>
                          <a:ext cx="12322" cy="8811"/>
                        </a:xfrm>
                        <a:custGeom>
                          <a:avLst/>
                          <a:gdLst>
                            <a:gd name="connsiteX0" fmla="*/ 2292 w 12322"/>
                            <a:gd name="connsiteY0" fmla="*/ 0 h 8811"/>
                            <a:gd name="connsiteX1" fmla="*/ 2196 w 12322"/>
                            <a:gd name="connsiteY1" fmla="*/ 4381 h 8811"/>
                            <a:gd name="connsiteX2" fmla="*/ 4578 w 12322"/>
                            <a:gd name="connsiteY2" fmla="*/ 5620 h 8811"/>
                            <a:gd name="connsiteX3" fmla="*/ 8578 w 12322"/>
                            <a:gd name="connsiteY3" fmla="*/ 5429 h 8811"/>
                            <a:gd name="connsiteX4" fmla="*/ 12293 w 12322"/>
                            <a:gd name="connsiteY4" fmla="*/ 3620 h 8811"/>
                            <a:gd name="connsiteX5" fmla="*/ 9340 w 12322"/>
                            <a:gd name="connsiteY5" fmla="*/ 7715 h 8811"/>
                            <a:gd name="connsiteX6" fmla="*/ 4292 w 12322"/>
                            <a:gd name="connsiteY6" fmla="*/ 8763 h 8811"/>
                            <a:gd name="connsiteX7" fmla="*/ 1530 w 12322"/>
                            <a:gd name="connsiteY7" fmla="*/ 7715 h 8811"/>
                            <a:gd name="connsiteX8" fmla="*/ 6 w 12322"/>
                            <a:gd name="connsiteY8" fmla="*/ 4763 h 8811"/>
                            <a:gd name="connsiteX9" fmla="*/ 2292 w 12322"/>
                            <a:gd name="connsiteY9" fmla="*/ 0 h 8811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</a:cxnLst>
                          <a:rect l="l" t="t" r="r" b="b"/>
                          <a:pathLst>
                            <a:path w="12322" h="8811">
                              <a:moveTo>
                                <a:pt x="2292" y="0"/>
                              </a:moveTo>
                              <a:cubicBezTo>
                                <a:pt x="2196" y="1715"/>
                                <a:pt x="1815" y="3334"/>
                                <a:pt x="2196" y="4381"/>
                              </a:cubicBezTo>
                              <a:cubicBezTo>
                                <a:pt x="2577" y="5239"/>
                                <a:pt x="3339" y="5525"/>
                                <a:pt x="4578" y="5620"/>
                              </a:cubicBezTo>
                              <a:cubicBezTo>
                                <a:pt x="5816" y="5810"/>
                                <a:pt x="7149" y="5620"/>
                                <a:pt x="8578" y="5429"/>
                              </a:cubicBezTo>
                              <a:cubicBezTo>
                                <a:pt x="9912" y="5048"/>
                                <a:pt x="11340" y="4953"/>
                                <a:pt x="12293" y="3620"/>
                              </a:cubicBezTo>
                              <a:cubicBezTo>
                                <a:pt x="12579" y="5525"/>
                                <a:pt x="10769" y="6953"/>
                                <a:pt x="9340" y="7715"/>
                              </a:cubicBezTo>
                              <a:cubicBezTo>
                                <a:pt x="7816" y="8573"/>
                                <a:pt x="6102" y="8954"/>
                                <a:pt x="4292" y="8763"/>
                              </a:cubicBezTo>
                              <a:cubicBezTo>
                                <a:pt x="3435" y="8668"/>
                                <a:pt x="2387" y="8382"/>
                                <a:pt x="1530" y="7715"/>
                              </a:cubicBezTo>
                              <a:cubicBezTo>
                                <a:pt x="577" y="7048"/>
                                <a:pt x="6" y="5810"/>
                                <a:pt x="6" y="4763"/>
                              </a:cubicBezTo>
                              <a:cubicBezTo>
                                <a:pt x="-90" y="2572"/>
                                <a:pt x="1053" y="1238"/>
                                <a:pt x="2292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84513A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1490" name="Freeform: Shape 1489">
                          <a:extLst>
                            <a:ext uri="{FF2B5EF4-FFF2-40B4-BE49-F238E27FC236}">
                              <a16:creationId xmlns:a16="http://schemas.microsoft.com/office/drawing/2014/main" id="{93290470-BCB4-47EC-8094-C0F6E4D69829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046451" y="3363654"/>
                          <a:ext cx="7841" cy="6099"/>
                        </a:xfrm>
                        <a:custGeom>
                          <a:avLst/>
                          <a:gdLst>
                            <a:gd name="connsiteX0" fmla="*/ 114 w 7841"/>
                            <a:gd name="connsiteY0" fmla="*/ 6100 h 6099"/>
                            <a:gd name="connsiteX1" fmla="*/ 590 w 7841"/>
                            <a:gd name="connsiteY1" fmla="*/ 2766 h 6099"/>
                            <a:gd name="connsiteX2" fmla="*/ 3067 w 7841"/>
                            <a:gd name="connsiteY2" fmla="*/ 290 h 6099"/>
                            <a:gd name="connsiteX3" fmla="*/ 5258 w 7841"/>
                            <a:gd name="connsiteY3" fmla="*/ 99 h 6099"/>
                            <a:gd name="connsiteX4" fmla="*/ 6877 w 7841"/>
                            <a:gd name="connsiteY4" fmla="*/ 1147 h 6099"/>
                            <a:gd name="connsiteX5" fmla="*/ 7829 w 7841"/>
                            <a:gd name="connsiteY5" fmla="*/ 2957 h 6099"/>
                            <a:gd name="connsiteX6" fmla="*/ 6877 w 7841"/>
                            <a:gd name="connsiteY6" fmla="*/ 4576 h 6099"/>
                            <a:gd name="connsiteX7" fmla="*/ 6496 w 7841"/>
                            <a:gd name="connsiteY7" fmla="*/ 3528 h 6099"/>
                            <a:gd name="connsiteX8" fmla="*/ 5639 w 7841"/>
                            <a:gd name="connsiteY8" fmla="*/ 3147 h 6099"/>
                            <a:gd name="connsiteX9" fmla="*/ 4210 w 7841"/>
                            <a:gd name="connsiteY9" fmla="*/ 3242 h 6099"/>
                            <a:gd name="connsiteX10" fmla="*/ 114 w 7841"/>
                            <a:gd name="connsiteY10" fmla="*/ 6100 h 609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</a:cxnLst>
                          <a:rect l="l" t="t" r="r" b="b"/>
                          <a:pathLst>
                            <a:path w="7841" h="6099">
                              <a:moveTo>
                                <a:pt x="114" y="6100"/>
                              </a:moveTo>
                              <a:cubicBezTo>
                                <a:pt x="-172" y="4957"/>
                                <a:pt x="114" y="3814"/>
                                <a:pt x="590" y="2766"/>
                              </a:cubicBezTo>
                              <a:cubicBezTo>
                                <a:pt x="1067" y="1718"/>
                                <a:pt x="1829" y="861"/>
                                <a:pt x="3067" y="290"/>
                              </a:cubicBezTo>
                              <a:cubicBezTo>
                                <a:pt x="3638" y="4"/>
                                <a:pt x="4496" y="-91"/>
                                <a:pt x="5258" y="99"/>
                              </a:cubicBezTo>
                              <a:cubicBezTo>
                                <a:pt x="5924" y="385"/>
                                <a:pt x="6496" y="671"/>
                                <a:pt x="6877" y="1147"/>
                              </a:cubicBezTo>
                              <a:cubicBezTo>
                                <a:pt x="7258" y="1623"/>
                                <a:pt x="7639" y="2195"/>
                                <a:pt x="7829" y="2957"/>
                              </a:cubicBezTo>
                              <a:cubicBezTo>
                                <a:pt x="7924" y="3719"/>
                                <a:pt x="7448" y="4576"/>
                                <a:pt x="6877" y="4576"/>
                              </a:cubicBezTo>
                              <a:cubicBezTo>
                                <a:pt x="6972" y="3909"/>
                                <a:pt x="6782" y="3623"/>
                                <a:pt x="6496" y="3528"/>
                              </a:cubicBezTo>
                              <a:cubicBezTo>
                                <a:pt x="6305" y="3338"/>
                                <a:pt x="5924" y="3242"/>
                                <a:pt x="5639" y="3147"/>
                              </a:cubicBezTo>
                              <a:cubicBezTo>
                                <a:pt x="4781" y="2957"/>
                                <a:pt x="4591" y="2957"/>
                                <a:pt x="4210" y="3242"/>
                              </a:cubicBezTo>
                              <a:cubicBezTo>
                                <a:pt x="3162" y="3623"/>
                                <a:pt x="1733" y="4766"/>
                                <a:pt x="114" y="610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84513A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1491" name="Freeform: Shape 1490">
                          <a:extLst>
                            <a:ext uri="{FF2B5EF4-FFF2-40B4-BE49-F238E27FC236}">
                              <a16:creationId xmlns:a16="http://schemas.microsoft.com/office/drawing/2014/main" id="{7B2BC1EA-CE36-4342-B192-A04FDE363A2E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030288" y="3359613"/>
                          <a:ext cx="57329" cy="32264"/>
                        </a:xfrm>
                        <a:custGeom>
                          <a:avLst/>
                          <a:gdLst>
                            <a:gd name="connsiteX0" fmla="*/ 9228 w 57329"/>
                            <a:gd name="connsiteY0" fmla="*/ 31000 h 32264"/>
                            <a:gd name="connsiteX1" fmla="*/ 1608 w 57329"/>
                            <a:gd name="connsiteY1" fmla="*/ 32239 h 32264"/>
                            <a:gd name="connsiteX2" fmla="*/ 1036 w 57329"/>
                            <a:gd name="connsiteY2" fmla="*/ 31953 h 32264"/>
                            <a:gd name="connsiteX3" fmla="*/ 1036 w 57329"/>
                            <a:gd name="connsiteY3" fmla="*/ 31953 h 32264"/>
                            <a:gd name="connsiteX4" fmla="*/ 465 w 57329"/>
                            <a:gd name="connsiteY4" fmla="*/ 19094 h 32264"/>
                            <a:gd name="connsiteX5" fmla="*/ 3799 w 57329"/>
                            <a:gd name="connsiteY5" fmla="*/ 6521 h 32264"/>
                            <a:gd name="connsiteX6" fmla="*/ 15133 w 57329"/>
                            <a:gd name="connsiteY6" fmla="*/ 330 h 32264"/>
                            <a:gd name="connsiteX7" fmla="*/ 27421 w 57329"/>
                            <a:gd name="connsiteY7" fmla="*/ 330 h 32264"/>
                            <a:gd name="connsiteX8" fmla="*/ 27421 w 57329"/>
                            <a:gd name="connsiteY8" fmla="*/ 330 h 32264"/>
                            <a:gd name="connsiteX9" fmla="*/ 28754 w 57329"/>
                            <a:gd name="connsiteY9" fmla="*/ 1663 h 32264"/>
                            <a:gd name="connsiteX10" fmla="*/ 31326 w 57329"/>
                            <a:gd name="connsiteY10" fmla="*/ 11474 h 32264"/>
                            <a:gd name="connsiteX11" fmla="*/ 37708 w 57329"/>
                            <a:gd name="connsiteY11" fmla="*/ 18523 h 32264"/>
                            <a:gd name="connsiteX12" fmla="*/ 57329 w 57329"/>
                            <a:gd name="connsiteY12" fmla="*/ 22999 h 32264"/>
                            <a:gd name="connsiteX13" fmla="*/ 36755 w 57329"/>
                            <a:gd name="connsiteY13" fmla="*/ 20523 h 32264"/>
                            <a:gd name="connsiteX14" fmla="*/ 28945 w 57329"/>
                            <a:gd name="connsiteY14" fmla="*/ 12808 h 32264"/>
                            <a:gd name="connsiteX15" fmla="*/ 25897 w 57329"/>
                            <a:gd name="connsiteY15" fmla="*/ 2140 h 32264"/>
                            <a:gd name="connsiteX16" fmla="*/ 27230 w 57329"/>
                            <a:gd name="connsiteY16" fmla="*/ 3473 h 32264"/>
                            <a:gd name="connsiteX17" fmla="*/ 15419 w 57329"/>
                            <a:gd name="connsiteY17" fmla="*/ 3473 h 32264"/>
                            <a:gd name="connsiteX18" fmla="*/ 5894 w 57329"/>
                            <a:gd name="connsiteY18" fmla="*/ 8236 h 32264"/>
                            <a:gd name="connsiteX19" fmla="*/ 2275 w 57329"/>
                            <a:gd name="connsiteY19" fmla="*/ 19570 h 32264"/>
                            <a:gd name="connsiteX20" fmla="*/ 1798 w 57329"/>
                            <a:gd name="connsiteY20" fmla="*/ 31667 h 32264"/>
                            <a:gd name="connsiteX21" fmla="*/ 1227 w 57329"/>
                            <a:gd name="connsiteY21" fmla="*/ 31381 h 32264"/>
                            <a:gd name="connsiteX22" fmla="*/ 9228 w 57329"/>
                            <a:gd name="connsiteY22" fmla="*/ 31000 h 32264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</a:cxnLst>
                          <a:rect l="l" t="t" r="r" b="b"/>
                          <a:pathLst>
                            <a:path w="57329" h="32264">
                              <a:moveTo>
                                <a:pt x="9228" y="31000"/>
                              </a:moveTo>
                              <a:cubicBezTo>
                                <a:pt x="6656" y="31191"/>
                                <a:pt x="4084" y="31572"/>
                                <a:pt x="1608" y="32239"/>
                              </a:cubicBezTo>
                              <a:cubicBezTo>
                                <a:pt x="1417" y="32334"/>
                                <a:pt x="1132" y="32143"/>
                                <a:pt x="1036" y="31953"/>
                              </a:cubicBezTo>
                              <a:lnTo>
                                <a:pt x="1036" y="31953"/>
                              </a:lnTo>
                              <a:cubicBezTo>
                                <a:pt x="-488" y="27762"/>
                                <a:pt x="-11" y="23285"/>
                                <a:pt x="465" y="19094"/>
                              </a:cubicBezTo>
                              <a:cubicBezTo>
                                <a:pt x="1036" y="14998"/>
                                <a:pt x="1417" y="10522"/>
                                <a:pt x="3799" y="6521"/>
                              </a:cubicBezTo>
                              <a:cubicBezTo>
                                <a:pt x="6275" y="2330"/>
                                <a:pt x="11133" y="806"/>
                                <a:pt x="15133" y="330"/>
                              </a:cubicBezTo>
                              <a:cubicBezTo>
                                <a:pt x="19324" y="-242"/>
                                <a:pt x="23420" y="44"/>
                                <a:pt x="27421" y="330"/>
                              </a:cubicBezTo>
                              <a:lnTo>
                                <a:pt x="27421" y="330"/>
                              </a:lnTo>
                              <a:cubicBezTo>
                                <a:pt x="28087" y="425"/>
                                <a:pt x="28659" y="901"/>
                                <a:pt x="28754" y="1663"/>
                              </a:cubicBezTo>
                              <a:cubicBezTo>
                                <a:pt x="29135" y="5092"/>
                                <a:pt x="29992" y="8426"/>
                                <a:pt x="31326" y="11474"/>
                              </a:cubicBezTo>
                              <a:cubicBezTo>
                                <a:pt x="32659" y="14522"/>
                                <a:pt x="34850" y="16903"/>
                                <a:pt x="37708" y="18523"/>
                              </a:cubicBezTo>
                              <a:cubicBezTo>
                                <a:pt x="43518" y="21475"/>
                                <a:pt x="50757" y="21475"/>
                                <a:pt x="57329" y="22999"/>
                              </a:cubicBezTo>
                              <a:cubicBezTo>
                                <a:pt x="50566" y="22523"/>
                                <a:pt x="43613" y="23380"/>
                                <a:pt x="36755" y="20523"/>
                              </a:cubicBezTo>
                              <a:cubicBezTo>
                                <a:pt x="33421" y="18999"/>
                                <a:pt x="30469" y="16237"/>
                                <a:pt x="28945" y="12808"/>
                              </a:cubicBezTo>
                              <a:cubicBezTo>
                                <a:pt x="27325" y="9474"/>
                                <a:pt x="26373" y="5854"/>
                                <a:pt x="25897" y="2140"/>
                              </a:cubicBezTo>
                              <a:lnTo>
                                <a:pt x="27230" y="3473"/>
                              </a:lnTo>
                              <a:cubicBezTo>
                                <a:pt x="23230" y="3283"/>
                                <a:pt x="19229" y="3092"/>
                                <a:pt x="15419" y="3473"/>
                              </a:cubicBezTo>
                              <a:cubicBezTo>
                                <a:pt x="11609" y="3949"/>
                                <a:pt x="7799" y="5092"/>
                                <a:pt x="5894" y="8236"/>
                              </a:cubicBezTo>
                              <a:cubicBezTo>
                                <a:pt x="3894" y="11379"/>
                                <a:pt x="3132" y="15570"/>
                                <a:pt x="2275" y="19570"/>
                              </a:cubicBezTo>
                              <a:cubicBezTo>
                                <a:pt x="1608" y="23571"/>
                                <a:pt x="846" y="27857"/>
                                <a:pt x="1798" y="31667"/>
                              </a:cubicBezTo>
                              <a:lnTo>
                                <a:pt x="1227" y="31381"/>
                              </a:lnTo>
                              <a:cubicBezTo>
                                <a:pt x="3989" y="30905"/>
                                <a:pt x="6656" y="30715"/>
                                <a:pt x="9228" y="3100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84513A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</p:grpSp>
                  <p:grpSp>
                    <p:nvGrpSpPr>
                      <p:cNvPr id="1479" name="Graphic 3">
                        <a:extLst>
                          <a:ext uri="{FF2B5EF4-FFF2-40B4-BE49-F238E27FC236}">
                            <a16:creationId xmlns:a16="http://schemas.microsoft.com/office/drawing/2014/main" id="{D6BF2E42-C342-4612-885E-7740A940595F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6033325" y="3200743"/>
                        <a:ext cx="46958" cy="52157"/>
                        <a:chOff x="6033325" y="3200743"/>
                        <a:chExt cx="46958" cy="52157"/>
                      </a:xfrm>
                      <a:solidFill>
                        <a:srgbClr val="84513A"/>
                      </a:solidFill>
                    </p:grpSpPr>
                    <p:sp>
                      <p:nvSpPr>
                        <p:cNvPr id="1484" name="Freeform: Shape 1483">
                          <a:extLst>
                            <a:ext uri="{FF2B5EF4-FFF2-40B4-BE49-F238E27FC236}">
                              <a16:creationId xmlns:a16="http://schemas.microsoft.com/office/drawing/2014/main" id="{EEB6EDF6-6A51-46CD-B076-2E92186DC62D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033325" y="3200743"/>
                          <a:ext cx="46958" cy="36803"/>
                        </a:xfrm>
                        <a:custGeom>
                          <a:avLst/>
                          <a:gdLst>
                            <a:gd name="connsiteX0" fmla="*/ 6096 w 46958"/>
                            <a:gd name="connsiteY0" fmla="*/ 36041 h 36803"/>
                            <a:gd name="connsiteX1" fmla="*/ 476 w 46958"/>
                            <a:gd name="connsiteY1" fmla="*/ 36803 h 36803"/>
                            <a:gd name="connsiteX2" fmla="*/ 0 w 46958"/>
                            <a:gd name="connsiteY2" fmla="*/ 36422 h 36803"/>
                            <a:gd name="connsiteX3" fmla="*/ 0 w 46958"/>
                            <a:gd name="connsiteY3" fmla="*/ 36327 h 36803"/>
                            <a:gd name="connsiteX4" fmla="*/ 0 w 46958"/>
                            <a:gd name="connsiteY4" fmla="*/ 36232 h 36803"/>
                            <a:gd name="connsiteX5" fmla="*/ 7715 w 46958"/>
                            <a:gd name="connsiteY5" fmla="*/ 23754 h 36803"/>
                            <a:gd name="connsiteX6" fmla="*/ 18383 w 46958"/>
                            <a:gd name="connsiteY6" fmla="*/ 14229 h 36803"/>
                            <a:gd name="connsiteX7" fmla="*/ 24575 w 46958"/>
                            <a:gd name="connsiteY7" fmla="*/ 9943 h 36803"/>
                            <a:gd name="connsiteX8" fmla="*/ 27337 w 46958"/>
                            <a:gd name="connsiteY8" fmla="*/ 8704 h 36803"/>
                            <a:gd name="connsiteX9" fmla="*/ 28099 w 46958"/>
                            <a:gd name="connsiteY9" fmla="*/ 6514 h 36803"/>
                            <a:gd name="connsiteX10" fmla="*/ 29051 w 46958"/>
                            <a:gd name="connsiteY10" fmla="*/ 2418 h 36803"/>
                            <a:gd name="connsiteX11" fmla="*/ 32766 w 46958"/>
                            <a:gd name="connsiteY11" fmla="*/ 227 h 36803"/>
                            <a:gd name="connsiteX12" fmla="*/ 36862 w 46958"/>
                            <a:gd name="connsiteY12" fmla="*/ 418 h 36803"/>
                            <a:gd name="connsiteX13" fmla="*/ 38957 w 46958"/>
                            <a:gd name="connsiteY13" fmla="*/ 4132 h 36803"/>
                            <a:gd name="connsiteX14" fmla="*/ 38195 w 46958"/>
                            <a:gd name="connsiteY14" fmla="*/ 3466 h 36803"/>
                            <a:gd name="connsiteX15" fmla="*/ 46482 w 46958"/>
                            <a:gd name="connsiteY15" fmla="*/ 4609 h 36803"/>
                            <a:gd name="connsiteX16" fmla="*/ 46387 w 46958"/>
                            <a:gd name="connsiteY16" fmla="*/ 4609 h 36803"/>
                            <a:gd name="connsiteX17" fmla="*/ 46958 w 46958"/>
                            <a:gd name="connsiteY17" fmla="*/ 3751 h 36803"/>
                            <a:gd name="connsiteX18" fmla="*/ 46577 w 46958"/>
                            <a:gd name="connsiteY18" fmla="*/ 4704 h 36803"/>
                            <a:gd name="connsiteX19" fmla="*/ 46482 w 46958"/>
                            <a:gd name="connsiteY19" fmla="*/ 4799 h 36803"/>
                            <a:gd name="connsiteX20" fmla="*/ 46482 w 46958"/>
                            <a:gd name="connsiteY20" fmla="*/ 4799 h 36803"/>
                            <a:gd name="connsiteX21" fmla="*/ 38195 w 46958"/>
                            <a:gd name="connsiteY21" fmla="*/ 4990 h 36803"/>
                            <a:gd name="connsiteX22" fmla="*/ 37529 w 46958"/>
                            <a:gd name="connsiteY22" fmla="*/ 4323 h 36803"/>
                            <a:gd name="connsiteX23" fmla="*/ 37529 w 46958"/>
                            <a:gd name="connsiteY23" fmla="*/ 4228 h 36803"/>
                            <a:gd name="connsiteX24" fmla="*/ 33433 w 46958"/>
                            <a:gd name="connsiteY24" fmla="*/ 2227 h 36803"/>
                            <a:gd name="connsiteX25" fmla="*/ 30956 w 46958"/>
                            <a:gd name="connsiteY25" fmla="*/ 6514 h 36803"/>
                            <a:gd name="connsiteX26" fmla="*/ 29337 w 46958"/>
                            <a:gd name="connsiteY26" fmla="*/ 10895 h 36803"/>
                            <a:gd name="connsiteX27" fmla="*/ 25813 w 46958"/>
                            <a:gd name="connsiteY27" fmla="*/ 12610 h 36803"/>
                            <a:gd name="connsiteX28" fmla="*/ 20479 w 46958"/>
                            <a:gd name="connsiteY28" fmla="*/ 16420 h 36803"/>
                            <a:gd name="connsiteX29" fmla="*/ 9620 w 46958"/>
                            <a:gd name="connsiteY29" fmla="*/ 25373 h 36803"/>
                            <a:gd name="connsiteX30" fmla="*/ 1143 w 46958"/>
                            <a:gd name="connsiteY30" fmla="*/ 36136 h 36803"/>
                            <a:gd name="connsiteX31" fmla="*/ 667 w 46958"/>
                            <a:gd name="connsiteY31" fmla="*/ 35565 h 36803"/>
                            <a:gd name="connsiteX32" fmla="*/ 6096 w 46958"/>
                            <a:gd name="connsiteY32" fmla="*/ 36041 h 36803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</a:cxnLst>
                          <a:rect l="l" t="t" r="r" b="b"/>
                          <a:pathLst>
                            <a:path w="46958" h="36803">
                              <a:moveTo>
                                <a:pt x="6096" y="36041"/>
                              </a:moveTo>
                              <a:cubicBezTo>
                                <a:pt x="4191" y="36327"/>
                                <a:pt x="2381" y="36517"/>
                                <a:pt x="476" y="36803"/>
                              </a:cubicBezTo>
                              <a:cubicBezTo>
                                <a:pt x="286" y="36803"/>
                                <a:pt x="0" y="36613"/>
                                <a:pt x="0" y="36422"/>
                              </a:cubicBezTo>
                              <a:lnTo>
                                <a:pt x="0" y="36327"/>
                              </a:lnTo>
                              <a:lnTo>
                                <a:pt x="0" y="36232"/>
                              </a:lnTo>
                              <a:cubicBezTo>
                                <a:pt x="1048" y="30993"/>
                                <a:pt x="4667" y="27469"/>
                                <a:pt x="7715" y="23754"/>
                              </a:cubicBezTo>
                              <a:cubicBezTo>
                                <a:pt x="11049" y="20134"/>
                                <a:pt x="14954" y="17277"/>
                                <a:pt x="18383" y="14229"/>
                              </a:cubicBezTo>
                              <a:cubicBezTo>
                                <a:pt x="20193" y="12610"/>
                                <a:pt x="22098" y="10990"/>
                                <a:pt x="24575" y="9943"/>
                              </a:cubicBezTo>
                              <a:cubicBezTo>
                                <a:pt x="25813" y="9466"/>
                                <a:pt x="26860" y="9181"/>
                                <a:pt x="27337" y="8704"/>
                              </a:cubicBezTo>
                              <a:cubicBezTo>
                                <a:pt x="27622" y="8609"/>
                                <a:pt x="28004" y="7466"/>
                                <a:pt x="28099" y="6514"/>
                              </a:cubicBezTo>
                              <a:cubicBezTo>
                                <a:pt x="28289" y="5466"/>
                                <a:pt x="28099" y="3942"/>
                                <a:pt x="29051" y="2418"/>
                              </a:cubicBezTo>
                              <a:cubicBezTo>
                                <a:pt x="30099" y="894"/>
                                <a:pt x="31623" y="513"/>
                                <a:pt x="32766" y="227"/>
                              </a:cubicBezTo>
                              <a:cubicBezTo>
                                <a:pt x="34004" y="37"/>
                                <a:pt x="35338" y="-249"/>
                                <a:pt x="36862" y="418"/>
                              </a:cubicBezTo>
                              <a:cubicBezTo>
                                <a:pt x="38386" y="1180"/>
                                <a:pt x="38862" y="2894"/>
                                <a:pt x="38957" y="4132"/>
                              </a:cubicBezTo>
                              <a:lnTo>
                                <a:pt x="38195" y="3466"/>
                              </a:lnTo>
                              <a:cubicBezTo>
                                <a:pt x="40862" y="3847"/>
                                <a:pt x="43720" y="3656"/>
                                <a:pt x="46482" y="4609"/>
                              </a:cubicBezTo>
                              <a:lnTo>
                                <a:pt x="46387" y="4609"/>
                              </a:lnTo>
                              <a:lnTo>
                                <a:pt x="46958" y="3751"/>
                              </a:lnTo>
                              <a:lnTo>
                                <a:pt x="46577" y="4704"/>
                              </a:lnTo>
                              <a:cubicBezTo>
                                <a:pt x="46577" y="4704"/>
                                <a:pt x="46577" y="4799"/>
                                <a:pt x="46482" y="4799"/>
                              </a:cubicBezTo>
                              <a:lnTo>
                                <a:pt x="46482" y="4799"/>
                              </a:lnTo>
                              <a:cubicBezTo>
                                <a:pt x="43720" y="4418"/>
                                <a:pt x="41053" y="4990"/>
                                <a:pt x="38195" y="4990"/>
                              </a:cubicBezTo>
                              <a:cubicBezTo>
                                <a:pt x="37814" y="4990"/>
                                <a:pt x="37529" y="4704"/>
                                <a:pt x="37529" y="4323"/>
                              </a:cubicBezTo>
                              <a:lnTo>
                                <a:pt x="37529" y="4228"/>
                              </a:lnTo>
                              <a:cubicBezTo>
                                <a:pt x="37243" y="1846"/>
                                <a:pt x="35528" y="1561"/>
                                <a:pt x="33433" y="2227"/>
                              </a:cubicBezTo>
                              <a:cubicBezTo>
                                <a:pt x="31052" y="2989"/>
                                <a:pt x="30861" y="3656"/>
                                <a:pt x="30956" y="6514"/>
                              </a:cubicBezTo>
                              <a:cubicBezTo>
                                <a:pt x="30861" y="7847"/>
                                <a:pt x="30861" y="9371"/>
                                <a:pt x="29337" y="10895"/>
                              </a:cubicBezTo>
                              <a:cubicBezTo>
                                <a:pt x="28004" y="11943"/>
                                <a:pt x="26765" y="12229"/>
                                <a:pt x="25813" y="12610"/>
                              </a:cubicBezTo>
                              <a:cubicBezTo>
                                <a:pt x="24003" y="13467"/>
                                <a:pt x="22289" y="14896"/>
                                <a:pt x="20479" y="16420"/>
                              </a:cubicBezTo>
                              <a:cubicBezTo>
                                <a:pt x="16859" y="19563"/>
                                <a:pt x="12954" y="22230"/>
                                <a:pt x="9620" y="25373"/>
                              </a:cubicBezTo>
                              <a:cubicBezTo>
                                <a:pt x="6286" y="28612"/>
                                <a:pt x="2762" y="31945"/>
                                <a:pt x="1143" y="36136"/>
                              </a:cubicBezTo>
                              <a:lnTo>
                                <a:pt x="667" y="35565"/>
                              </a:lnTo>
                              <a:cubicBezTo>
                                <a:pt x="2477" y="35755"/>
                                <a:pt x="4286" y="35851"/>
                                <a:pt x="6096" y="3604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84513A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1485" name="Freeform: Shape 1484">
                          <a:extLst>
                            <a:ext uri="{FF2B5EF4-FFF2-40B4-BE49-F238E27FC236}">
                              <a16:creationId xmlns:a16="http://schemas.microsoft.com/office/drawing/2014/main" id="{A902568E-0D7F-4A0F-87D9-303D0EA86199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045327" y="3208781"/>
                          <a:ext cx="22254" cy="28204"/>
                        </a:xfrm>
                        <a:custGeom>
                          <a:avLst/>
                          <a:gdLst>
                            <a:gd name="connsiteX0" fmla="*/ 20003 w 22254"/>
                            <a:gd name="connsiteY0" fmla="*/ 0 h 28204"/>
                            <a:gd name="connsiteX1" fmla="*/ 21812 w 22254"/>
                            <a:gd name="connsiteY1" fmla="*/ 4572 h 28204"/>
                            <a:gd name="connsiteX2" fmla="*/ 22193 w 22254"/>
                            <a:gd name="connsiteY2" fmla="*/ 7429 h 28204"/>
                            <a:gd name="connsiteX3" fmla="*/ 21431 w 22254"/>
                            <a:gd name="connsiteY3" fmla="*/ 10096 h 28204"/>
                            <a:gd name="connsiteX4" fmla="*/ 16478 w 22254"/>
                            <a:gd name="connsiteY4" fmla="*/ 18669 h 28204"/>
                            <a:gd name="connsiteX5" fmla="*/ 9525 w 22254"/>
                            <a:gd name="connsiteY5" fmla="*/ 26003 h 28204"/>
                            <a:gd name="connsiteX6" fmla="*/ 0 w 22254"/>
                            <a:gd name="connsiteY6" fmla="*/ 27813 h 28204"/>
                            <a:gd name="connsiteX7" fmla="*/ 13906 w 22254"/>
                            <a:gd name="connsiteY7" fmla="*/ 16954 h 28204"/>
                            <a:gd name="connsiteX8" fmla="*/ 19336 w 22254"/>
                            <a:gd name="connsiteY8" fmla="*/ 9049 h 28204"/>
                            <a:gd name="connsiteX9" fmla="*/ 20288 w 22254"/>
                            <a:gd name="connsiteY9" fmla="*/ 5048 h 28204"/>
                            <a:gd name="connsiteX10" fmla="*/ 20003 w 22254"/>
                            <a:gd name="connsiteY10" fmla="*/ 0 h 28204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</a:cxnLst>
                          <a:rect l="l" t="t" r="r" b="b"/>
                          <a:pathLst>
                            <a:path w="22254" h="28204">
                              <a:moveTo>
                                <a:pt x="20003" y="0"/>
                              </a:moveTo>
                              <a:cubicBezTo>
                                <a:pt x="20383" y="1619"/>
                                <a:pt x="21145" y="2953"/>
                                <a:pt x="21812" y="4572"/>
                              </a:cubicBezTo>
                              <a:cubicBezTo>
                                <a:pt x="22098" y="5429"/>
                                <a:pt x="22384" y="6382"/>
                                <a:pt x="22193" y="7429"/>
                              </a:cubicBezTo>
                              <a:cubicBezTo>
                                <a:pt x="22003" y="8382"/>
                                <a:pt x="21812" y="9239"/>
                                <a:pt x="21431" y="10096"/>
                              </a:cubicBezTo>
                              <a:cubicBezTo>
                                <a:pt x="20098" y="13430"/>
                                <a:pt x="18002" y="15907"/>
                                <a:pt x="16478" y="18669"/>
                              </a:cubicBezTo>
                              <a:cubicBezTo>
                                <a:pt x="14668" y="21431"/>
                                <a:pt x="12478" y="24193"/>
                                <a:pt x="9525" y="26003"/>
                              </a:cubicBezTo>
                              <a:cubicBezTo>
                                <a:pt x="6667" y="27908"/>
                                <a:pt x="3143" y="28766"/>
                                <a:pt x="0" y="27813"/>
                              </a:cubicBezTo>
                              <a:cubicBezTo>
                                <a:pt x="6572" y="27146"/>
                                <a:pt x="10573" y="22098"/>
                                <a:pt x="13906" y="16954"/>
                              </a:cubicBezTo>
                              <a:cubicBezTo>
                                <a:pt x="15621" y="14192"/>
                                <a:pt x="17812" y="11620"/>
                                <a:pt x="19336" y="9049"/>
                              </a:cubicBezTo>
                              <a:cubicBezTo>
                                <a:pt x="20193" y="7620"/>
                                <a:pt x="20669" y="6572"/>
                                <a:pt x="20288" y="5048"/>
                              </a:cubicBezTo>
                              <a:cubicBezTo>
                                <a:pt x="20193" y="3429"/>
                                <a:pt x="19621" y="1715"/>
                                <a:pt x="20003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84513A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1486" name="Freeform: Shape 1485">
                          <a:extLst>
                            <a:ext uri="{FF2B5EF4-FFF2-40B4-BE49-F238E27FC236}">
                              <a16:creationId xmlns:a16="http://schemas.microsoft.com/office/drawing/2014/main" id="{E6A99979-1905-43B4-A93A-6A1C7A4596ED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041886" y="3238499"/>
                          <a:ext cx="20109" cy="14401"/>
                        </a:xfrm>
                        <a:custGeom>
                          <a:avLst/>
                          <a:gdLst>
                            <a:gd name="connsiteX0" fmla="*/ 2488 w 20109"/>
                            <a:gd name="connsiteY0" fmla="*/ 0 h 14401"/>
                            <a:gd name="connsiteX1" fmla="*/ 2964 w 20109"/>
                            <a:gd name="connsiteY1" fmla="*/ 6572 h 14401"/>
                            <a:gd name="connsiteX2" fmla="*/ 2774 w 20109"/>
                            <a:gd name="connsiteY2" fmla="*/ 12668 h 14401"/>
                            <a:gd name="connsiteX3" fmla="*/ 1440 w 20109"/>
                            <a:gd name="connsiteY3" fmla="*/ 11240 h 14401"/>
                            <a:gd name="connsiteX4" fmla="*/ 20109 w 20109"/>
                            <a:gd name="connsiteY4" fmla="*/ 10763 h 14401"/>
                            <a:gd name="connsiteX5" fmla="*/ 10965 w 20109"/>
                            <a:gd name="connsiteY5" fmla="*/ 13906 h 14401"/>
                            <a:gd name="connsiteX6" fmla="*/ 1345 w 20109"/>
                            <a:gd name="connsiteY6" fmla="*/ 14288 h 14401"/>
                            <a:gd name="connsiteX7" fmla="*/ 1250 w 20109"/>
                            <a:gd name="connsiteY7" fmla="*/ 14288 h 14401"/>
                            <a:gd name="connsiteX8" fmla="*/ 12 w 20109"/>
                            <a:gd name="connsiteY8" fmla="*/ 12859 h 14401"/>
                            <a:gd name="connsiteX9" fmla="*/ 2488 w 20109"/>
                            <a:gd name="connsiteY9" fmla="*/ 0 h 14401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</a:cxnLst>
                          <a:rect l="l" t="t" r="r" b="b"/>
                          <a:pathLst>
                            <a:path w="20109" h="14401">
                              <a:moveTo>
                                <a:pt x="2488" y="0"/>
                              </a:moveTo>
                              <a:cubicBezTo>
                                <a:pt x="3155" y="2096"/>
                                <a:pt x="3155" y="4381"/>
                                <a:pt x="2964" y="6572"/>
                              </a:cubicBezTo>
                              <a:cubicBezTo>
                                <a:pt x="2869" y="8763"/>
                                <a:pt x="2583" y="10763"/>
                                <a:pt x="2774" y="12668"/>
                              </a:cubicBezTo>
                              <a:lnTo>
                                <a:pt x="1440" y="11240"/>
                              </a:lnTo>
                              <a:cubicBezTo>
                                <a:pt x="7632" y="11335"/>
                                <a:pt x="13728" y="11240"/>
                                <a:pt x="20109" y="10763"/>
                              </a:cubicBezTo>
                              <a:cubicBezTo>
                                <a:pt x="17252" y="12478"/>
                                <a:pt x="14109" y="13335"/>
                                <a:pt x="10965" y="13906"/>
                              </a:cubicBezTo>
                              <a:cubicBezTo>
                                <a:pt x="7822" y="14478"/>
                                <a:pt x="4584" y="14478"/>
                                <a:pt x="1345" y="14288"/>
                              </a:cubicBezTo>
                              <a:lnTo>
                                <a:pt x="1250" y="14288"/>
                              </a:lnTo>
                              <a:cubicBezTo>
                                <a:pt x="488" y="14192"/>
                                <a:pt x="12" y="13621"/>
                                <a:pt x="12" y="12859"/>
                              </a:cubicBezTo>
                              <a:cubicBezTo>
                                <a:pt x="-179" y="7906"/>
                                <a:pt x="2012" y="4286"/>
                                <a:pt x="2488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84513A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1487" name="Freeform: Shape 1486">
                          <a:extLst>
                            <a:ext uri="{FF2B5EF4-FFF2-40B4-BE49-F238E27FC236}">
                              <a16:creationId xmlns:a16="http://schemas.microsoft.com/office/drawing/2014/main" id="{75AC7564-D232-4580-8AAC-EBC8265C78F4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049041" y="3236880"/>
                          <a:ext cx="29718" cy="12763"/>
                        </a:xfrm>
                        <a:custGeom>
                          <a:avLst/>
                          <a:gdLst>
                            <a:gd name="connsiteX0" fmla="*/ 571 w 29718"/>
                            <a:gd name="connsiteY0" fmla="*/ 0 h 12763"/>
                            <a:gd name="connsiteX1" fmla="*/ 1619 w 29718"/>
                            <a:gd name="connsiteY1" fmla="*/ 5810 h 12763"/>
                            <a:gd name="connsiteX2" fmla="*/ 2381 w 29718"/>
                            <a:gd name="connsiteY2" fmla="*/ 8382 h 12763"/>
                            <a:gd name="connsiteX3" fmla="*/ 3810 w 29718"/>
                            <a:gd name="connsiteY3" fmla="*/ 11335 h 12763"/>
                            <a:gd name="connsiteX4" fmla="*/ 2667 w 29718"/>
                            <a:gd name="connsiteY4" fmla="*/ 10096 h 12763"/>
                            <a:gd name="connsiteX5" fmla="*/ 9239 w 29718"/>
                            <a:gd name="connsiteY5" fmla="*/ 9430 h 12763"/>
                            <a:gd name="connsiteX6" fmla="*/ 16193 w 29718"/>
                            <a:gd name="connsiteY6" fmla="*/ 9239 h 12763"/>
                            <a:gd name="connsiteX7" fmla="*/ 29718 w 29718"/>
                            <a:gd name="connsiteY7" fmla="*/ 12001 h 12763"/>
                            <a:gd name="connsiteX8" fmla="*/ 16193 w 29718"/>
                            <a:gd name="connsiteY8" fmla="*/ 12097 h 12763"/>
                            <a:gd name="connsiteX9" fmla="*/ 9525 w 29718"/>
                            <a:gd name="connsiteY9" fmla="*/ 12478 h 12763"/>
                            <a:gd name="connsiteX10" fmla="*/ 2477 w 29718"/>
                            <a:gd name="connsiteY10" fmla="*/ 12763 h 12763"/>
                            <a:gd name="connsiteX11" fmla="*/ 2286 w 29718"/>
                            <a:gd name="connsiteY11" fmla="*/ 12763 h 12763"/>
                            <a:gd name="connsiteX12" fmla="*/ 1333 w 29718"/>
                            <a:gd name="connsiteY12" fmla="*/ 11716 h 12763"/>
                            <a:gd name="connsiteX13" fmla="*/ 1333 w 29718"/>
                            <a:gd name="connsiteY13" fmla="*/ 11525 h 12763"/>
                            <a:gd name="connsiteX14" fmla="*/ 476 w 29718"/>
                            <a:gd name="connsiteY14" fmla="*/ 9144 h 12763"/>
                            <a:gd name="connsiteX15" fmla="*/ 0 w 29718"/>
                            <a:gd name="connsiteY15" fmla="*/ 6001 h 12763"/>
                            <a:gd name="connsiteX16" fmla="*/ 571 w 29718"/>
                            <a:gd name="connsiteY16" fmla="*/ 0 h 12763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</a:cxnLst>
                          <a:rect l="l" t="t" r="r" b="b"/>
                          <a:pathLst>
                            <a:path w="29718" h="12763">
                              <a:moveTo>
                                <a:pt x="571" y="0"/>
                              </a:moveTo>
                              <a:lnTo>
                                <a:pt x="1619" y="5810"/>
                              </a:lnTo>
                              <a:cubicBezTo>
                                <a:pt x="1810" y="6667"/>
                                <a:pt x="2096" y="7715"/>
                                <a:pt x="2381" y="8382"/>
                              </a:cubicBezTo>
                              <a:cubicBezTo>
                                <a:pt x="2572" y="8858"/>
                                <a:pt x="3620" y="9811"/>
                                <a:pt x="3810" y="11335"/>
                              </a:cubicBezTo>
                              <a:lnTo>
                                <a:pt x="2667" y="10096"/>
                              </a:lnTo>
                              <a:lnTo>
                                <a:pt x="9239" y="9430"/>
                              </a:lnTo>
                              <a:cubicBezTo>
                                <a:pt x="11525" y="9239"/>
                                <a:pt x="13811" y="9144"/>
                                <a:pt x="16193" y="9239"/>
                              </a:cubicBezTo>
                              <a:cubicBezTo>
                                <a:pt x="20860" y="9430"/>
                                <a:pt x="25432" y="10287"/>
                                <a:pt x="29718" y="12001"/>
                              </a:cubicBezTo>
                              <a:cubicBezTo>
                                <a:pt x="25146" y="11906"/>
                                <a:pt x="20669" y="11906"/>
                                <a:pt x="16193" y="12097"/>
                              </a:cubicBezTo>
                              <a:lnTo>
                                <a:pt x="9525" y="12478"/>
                              </a:lnTo>
                              <a:cubicBezTo>
                                <a:pt x="7334" y="12668"/>
                                <a:pt x="4953" y="12763"/>
                                <a:pt x="2477" y="12763"/>
                              </a:cubicBezTo>
                              <a:lnTo>
                                <a:pt x="2286" y="12763"/>
                              </a:lnTo>
                              <a:cubicBezTo>
                                <a:pt x="1715" y="12763"/>
                                <a:pt x="1333" y="12287"/>
                                <a:pt x="1333" y="11716"/>
                              </a:cubicBezTo>
                              <a:lnTo>
                                <a:pt x="1333" y="11525"/>
                              </a:lnTo>
                              <a:cubicBezTo>
                                <a:pt x="1429" y="11049"/>
                                <a:pt x="953" y="10477"/>
                                <a:pt x="476" y="9144"/>
                              </a:cubicBezTo>
                              <a:cubicBezTo>
                                <a:pt x="191" y="8001"/>
                                <a:pt x="95" y="7048"/>
                                <a:pt x="0" y="6001"/>
                              </a:cubicBezTo>
                              <a:cubicBezTo>
                                <a:pt x="0" y="3905"/>
                                <a:pt x="286" y="2000"/>
                                <a:pt x="571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84513A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</p:grpSp>
                  <p:grpSp>
                    <p:nvGrpSpPr>
                      <p:cNvPr id="1480" name="Graphic 3">
                        <a:extLst>
                          <a:ext uri="{FF2B5EF4-FFF2-40B4-BE49-F238E27FC236}">
                            <a16:creationId xmlns:a16="http://schemas.microsoft.com/office/drawing/2014/main" id="{10968B7C-E034-413A-BF81-FFFDE96955D8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6026959" y="3304351"/>
                        <a:ext cx="57991" cy="45458"/>
                        <a:chOff x="6026959" y="3304351"/>
                        <a:chExt cx="57991" cy="45458"/>
                      </a:xfrm>
                      <a:solidFill>
                        <a:srgbClr val="84513A"/>
                      </a:solidFill>
                    </p:grpSpPr>
                    <p:sp>
                      <p:nvSpPr>
                        <p:cNvPr id="1481" name="Freeform: Shape 1480">
                          <a:extLst>
                            <a:ext uri="{FF2B5EF4-FFF2-40B4-BE49-F238E27FC236}">
                              <a16:creationId xmlns:a16="http://schemas.microsoft.com/office/drawing/2014/main" id="{4C5DD44D-F901-4BE6-A4EA-CD795B828E83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026959" y="3304351"/>
                          <a:ext cx="34733" cy="17737"/>
                        </a:xfrm>
                        <a:custGeom>
                          <a:avLst/>
                          <a:gdLst>
                            <a:gd name="connsiteX0" fmla="*/ 21225 w 34733"/>
                            <a:gd name="connsiteY0" fmla="*/ 17587 h 17737"/>
                            <a:gd name="connsiteX1" fmla="*/ 11129 w 34733"/>
                            <a:gd name="connsiteY1" fmla="*/ 17587 h 17737"/>
                            <a:gd name="connsiteX2" fmla="*/ 1794 w 34733"/>
                            <a:gd name="connsiteY2" fmla="*/ 13110 h 17737"/>
                            <a:gd name="connsiteX3" fmla="*/ 80 w 34733"/>
                            <a:gd name="connsiteY3" fmla="*/ 7490 h 17737"/>
                            <a:gd name="connsiteX4" fmla="*/ 3795 w 34733"/>
                            <a:gd name="connsiteY4" fmla="*/ 2823 h 17737"/>
                            <a:gd name="connsiteX5" fmla="*/ 14082 w 34733"/>
                            <a:gd name="connsiteY5" fmla="*/ 156 h 17737"/>
                            <a:gd name="connsiteX6" fmla="*/ 24369 w 34733"/>
                            <a:gd name="connsiteY6" fmla="*/ 347 h 17737"/>
                            <a:gd name="connsiteX7" fmla="*/ 33894 w 34733"/>
                            <a:gd name="connsiteY7" fmla="*/ 5204 h 17737"/>
                            <a:gd name="connsiteX8" fmla="*/ 30941 w 34733"/>
                            <a:gd name="connsiteY8" fmla="*/ 14920 h 17737"/>
                            <a:gd name="connsiteX9" fmla="*/ 21225 w 34733"/>
                            <a:gd name="connsiteY9" fmla="*/ 17587 h 17737"/>
                            <a:gd name="connsiteX10" fmla="*/ 21225 w 34733"/>
                            <a:gd name="connsiteY10" fmla="*/ 17587 h 17737"/>
                            <a:gd name="connsiteX11" fmla="*/ 30750 w 34733"/>
                            <a:gd name="connsiteY11" fmla="*/ 14444 h 17737"/>
                            <a:gd name="connsiteX12" fmla="*/ 32655 w 34733"/>
                            <a:gd name="connsiteY12" fmla="*/ 5966 h 17737"/>
                            <a:gd name="connsiteX13" fmla="*/ 24178 w 34733"/>
                            <a:gd name="connsiteY13" fmla="*/ 2918 h 17737"/>
                            <a:gd name="connsiteX14" fmla="*/ 14272 w 34733"/>
                            <a:gd name="connsiteY14" fmla="*/ 3204 h 17737"/>
                            <a:gd name="connsiteX15" fmla="*/ 5033 w 34733"/>
                            <a:gd name="connsiteY15" fmla="*/ 5109 h 17737"/>
                            <a:gd name="connsiteX16" fmla="*/ 2080 w 34733"/>
                            <a:gd name="connsiteY16" fmla="*/ 7871 h 17737"/>
                            <a:gd name="connsiteX17" fmla="*/ 3033 w 34733"/>
                            <a:gd name="connsiteY17" fmla="*/ 12158 h 17737"/>
                            <a:gd name="connsiteX18" fmla="*/ 11129 w 34733"/>
                            <a:gd name="connsiteY18" fmla="*/ 17111 h 17737"/>
                            <a:gd name="connsiteX19" fmla="*/ 21225 w 34733"/>
                            <a:gd name="connsiteY19" fmla="*/ 17587 h 17737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</a:cxnLst>
                          <a:rect l="l" t="t" r="r" b="b"/>
                          <a:pathLst>
                            <a:path w="34733" h="17737">
                              <a:moveTo>
                                <a:pt x="21225" y="17587"/>
                              </a:moveTo>
                              <a:cubicBezTo>
                                <a:pt x="17892" y="17682"/>
                                <a:pt x="14463" y="17873"/>
                                <a:pt x="11129" y="17587"/>
                              </a:cubicBezTo>
                              <a:cubicBezTo>
                                <a:pt x="7795" y="17301"/>
                                <a:pt x="4080" y="16253"/>
                                <a:pt x="1794" y="13110"/>
                              </a:cubicBezTo>
                              <a:cubicBezTo>
                                <a:pt x="747" y="11586"/>
                                <a:pt x="-301" y="9776"/>
                                <a:pt x="80" y="7490"/>
                              </a:cubicBezTo>
                              <a:cubicBezTo>
                                <a:pt x="461" y="5204"/>
                                <a:pt x="2271" y="3680"/>
                                <a:pt x="3795" y="2823"/>
                              </a:cubicBezTo>
                              <a:cubicBezTo>
                                <a:pt x="7128" y="1013"/>
                                <a:pt x="10653" y="347"/>
                                <a:pt x="14082" y="156"/>
                              </a:cubicBezTo>
                              <a:cubicBezTo>
                                <a:pt x="17415" y="-34"/>
                                <a:pt x="20940" y="-130"/>
                                <a:pt x="24369" y="347"/>
                              </a:cubicBezTo>
                              <a:cubicBezTo>
                                <a:pt x="27702" y="918"/>
                                <a:pt x="31703" y="1680"/>
                                <a:pt x="33894" y="5204"/>
                              </a:cubicBezTo>
                              <a:cubicBezTo>
                                <a:pt x="35894" y="8824"/>
                                <a:pt x="34084" y="13396"/>
                                <a:pt x="30941" y="14920"/>
                              </a:cubicBezTo>
                              <a:cubicBezTo>
                                <a:pt x="27893" y="16634"/>
                                <a:pt x="24559" y="17206"/>
                                <a:pt x="21225" y="17587"/>
                              </a:cubicBezTo>
                              <a:close/>
                              <a:moveTo>
                                <a:pt x="21225" y="17587"/>
                              </a:moveTo>
                              <a:cubicBezTo>
                                <a:pt x="24559" y="17206"/>
                                <a:pt x="27988" y="16444"/>
                                <a:pt x="30750" y="14444"/>
                              </a:cubicBezTo>
                              <a:cubicBezTo>
                                <a:pt x="33703" y="12634"/>
                                <a:pt x="34560" y="8443"/>
                                <a:pt x="32655" y="5966"/>
                              </a:cubicBezTo>
                              <a:cubicBezTo>
                                <a:pt x="30846" y="3585"/>
                                <a:pt x="27321" y="3109"/>
                                <a:pt x="24178" y="2918"/>
                              </a:cubicBezTo>
                              <a:cubicBezTo>
                                <a:pt x="20940" y="2728"/>
                                <a:pt x="17606" y="3014"/>
                                <a:pt x="14272" y="3204"/>
                              </a:cubicBezTo>
                              <a:cubicBezTo>
                                <a:pt x="11034" y="3299"/>
                                <a:pt x="7795" y="3871"/>
                                <a:pt x="5033" y="5109"/>
                              </a:cubicBezTo>
                              <a:cubicBezTo>
                                <a:pt x="3699" y="5776"/>
                                <a:pt x="2461" y="6633"/>
                                <a:pt x="2080" y="7871"/>
                              </a:cubicBezTo>
                              <a:cubicBezTo>
                                <a:pt x="1699" y="9110"/>
                                <a:pt x="2271" y="10729"/>
                                <a:pt x="3033" y="12158"/>
                              </a:cubicBezTo>
                              <a:cubicBezTo>
                                <a:pt x="4652" y="15015"/>
                                <a:pt x="7890" y="16444"/>
                                <a:pt x="11129" y="17111"/>
                              </a:cubicBezTo>
                              <a:cubicBezTo>
                                <a:pt x="14463" y="17777"/>
                                <a:pt x="17796" y="17587"/>
                                <a:pt x="21225" y="17587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84513A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1482" name="Freeform: Shape 1481">
                          <a:extLst>
                            <a:ext uri="{FF2B5EF4-FFF2-40B4-BE49-F238E27FC236}">
                              <a16:creationId xmlns:a16="http://schemas.microsoft.com/office/drawing/2014/main" id="{45852538-A5D9-4077-AFFB-1CC87D11E776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030745" y="3320116"/>
                          <a:ext cx="54205" cy="29694"/>
                        </a:xfrm>
                        <a:custGeom>
                          <a:avLst/>
                          <a:gdLst>
                            <a:gd name="connsiteX0" fmla="*/ 9343 w 54205"/>
                            <a:gd name="connsiteY0" fmla="*/ 29254 h 29694"/>
                            <a:gd name="connsiteX1" fmla="*/ 4104 w 54205"/>
                            <a:gd name="connsiteY1" fmla="*/ 29254 h 29694"/>
                            <a:gd name="connsiteX2" fmla="*/ 1532 w 54205"/>
                            <a:gd name="connsiteY2" fmla="*/ 28111 h 29694"/>
                            <a:gd name="connsiteX3" fmla="*/ 8 w 54205"/>
                            <a:gd name="connsiteY3" fmla="*/ 25349 h 29694"/>
                            <a:gd name="connsiteX4" fmla="*/ 1151 w 54205"/>
                            <a:gd name="connsiteY4" fmla="*/ 19729 h 29694"/>
                            <a:gd name="connsiteX5" fmla="*/ 2485 w 54205"/>
                            <a:gd name="connsiteY5" fmla="*/ 14491 h 29694"/>
                            <a:gd name="connsiteX6" fmla="*/ 6961 w 54205"/>
                            <a:gd name="connsiteY6" fmla="*/ 4108 h 29694"/>
                            <a:gd name="connsiteX7" fmla="*/ 11819 w 54205"/>
                            <a:gd name="connsiteY7" fmla="*/ 489 h 29694"/>
                            <a:gd name="connsiteX8" fmla="*/ 17725 w 54205"/>
                            <a:gd name="connsiteY8" fmla="*/ 298 h 29694"/>
                            <a:gd name="connsiteX9" fmla="*/ 27440 w 54205"/>
                            <a:gd name="connsiteY9" fmla="*/ 6013 h 29694"/>
                            <a:gd name="connsiteX10" fmla="*/ 30964 w 54205"/>
                            <a:gd name="connsiteY10" fmla="*/ 9633 h 29694"/>
                            <a:gd name="connsiteX11" fmla="*/ 35251 w 54205"/>
                            <a:gd name="connsiteY11" fmla="*/ 11443 h 29694"/>
                            <a:gd name="connsiteX12" fmla="*/ 44966 w 54205"/>
                            <a:gd name="connsiteY12" fmla="*/ 9919 h 29694"/>
                            <a:gd name="connsiteX13" fmla="*/ 54205 w 54205"/>
                            <a:gd name="connsiteY13" fmla="*/ 5061 h 29694"/>
                            <a:gd name="connsiteX14" fmla="*/ 34870 w 54205"/>
                            <a:gd name="connsiteY14" fmla="*/ 13824 h 29694"/>
                            <a:gd name="connsiteX15" fmla="*/ 29345 w 54205"/>
                            <a:gd name="connsiteY15" fmla="*/ 11919 h 29694"/>
                            <a:gd name="connsiteX16" fmla="*/ 25249 w 54205"/>
                            <a:gd name="connsiteY16" fmla="*/ 8109 h 29694"/>
                            <a:gd name="connsiteX17" fmla="*/ 16867 w 54205"/>
                            <a:gd name="connsiteY17" fmla="*/ 3442 h 29694"/>
                            <a:gd name="connsiteX18" fmla="*/ 8866 w 54205"/>
                            <a:gd name="connsiteY18" fmla="*/ 6109 h 29694"/>
                            <a:gd name="connsiteX19" fmla="*/ 4485 w 54205"/>
                            <a:gd name="connsiteY19" fmla="*/ 15348 h 29694"/>
                            <a:gd name="connsiteX20" fmla="*/ 2675 w 54205"/>
                            <a:gd name="connsiteY20" fmla="*/ 20587 h 29694"/>
                            <a:gd name="connsiteX21" fmla="*/ 1151 w 54205"/>
                            <a:gd name="connsiteY21" fmla="*/ 25444 h 29694"/>
                            <a:gd name="connsiteX22" fmla="*/ 4009 w 54205"/>
                            <a:gd name="connsiteY22" fmla="*/ 28683 h 29694"/>
                            <a:gd name="connsiteX23" fmla="*/ 9343 w 54205"/>
                            <a:gd name="connsiteY23" fmla="*/ 29254 h 29694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</a:cxnLst>
                          <a:rect l="l" t="t" r="r" b="b"/>
                          <a:pathLst>
                            <a:path w="54205" h="29694">
                              <a:moveTo>
                                <a:pt x="9343" y="29254"/>
                              </a:moveTo>
                              <a:cubicBezTo>
                                <a:pt x="7723" y="30016"/>
                                <a:pt x="5818" y="29635"/>
                                <a:pt x="4104" y="29254"/>
                              </a:cubicBezTo>
                              <a:cubicBezTo>
                                <a:pt x="3247" y="28969"/>
                                <a:pt x="2389" y="28683"/>
                                <a:pt x="1532" y="28111"/>
                              </a:cubicBezTo>
                              <a:cubicBezTo>
                                <a:pt x="580" y="27540"/>
                                <a:pt x="103" y="26397"/>
                                <a:pt x="8" y="25349"/>
                              </a:cubicBezTo>
                              <a:cubicBezTo>
                                <a:pt x="-87" y="23158"/>
                                <a:pt x="675" y="21444"/>
                                <a:pt x="1151" y="19729"/>
                              </a:cubicBezTo>
                              <a:cubicBezTo>
                                <a:pt x="1627" y="18015"/>
                                <a:pt x="2104" y="16300"/>
                                <a:pt x="2485" y="14491"/>
                              </a:cubicBezTo>
                              <a:cubicBezTo>
                                <a:pt x="3342" y="10966"/>
                                <a:pt x="4485" y="7252"/>
                                <a:pt x="6961" y="4108"/>
                              </a:cubicBezTo>
                              <a:cubicBezTo>
                                <a:pt x="8200" y="2584"/>
                                <a:pt x="9724" y="1156"/>
                                <a:pt x="11819" y="489"/>
                              </a:cubicBezTo>
                              <a:cubicBezTo>
                                <a:pt x="13819" y="-178"/>
                                <a:pt x="15915" y="-83"/>
                                <a:pt x="17725" y="298"/>
                              </a:cubicBezTo>
                              <a:cubicBezTo>
                                <a:pt x="21344" y="1251"/>
                                <a:pt x="24964" y="3061"/>
                                <a:pt x="27440" y="6013"/>
                              </a:cubicBezTo>
                              <a:cubicBezTo>
                                <a:pt x="28678" y="7347"/>
                                <a:pt x="29726" y="8680"/>
                                <a:pt x="30964" y="9633"/>
                              </a:cubicBezTo>
                              <a:cubicBezTo>
                                <a:pt x="32203" y="10490"/>
                                <a:pt x="33631" y="11157"/>
                                <a:pt x="35251" y="11443"/>
                              </a:cubicBezTo>
                              <a:cubicBezTo>
                                <a:pt x="38394" y="12014"/>
                                <a:pt x="41823" y="11252"/>
                                <a:pt x="44966" y="9919"/>
                              </a:cubicBezTo>
                              <a:cubicBezTo>
                                <a:pt x="48205" y="8776"/>
                                <a:pt x="51253" y="6966"/>
                                <a:pt x="54205" y="5061"/>
                              </a:cubicBezTo>
                              <a:cubicBezTo>
                                <a:pt x="49062" y="9823"/>
                                <a:pt x="42585" y="14205"/>
                                <a:pt x="34870" y="13824"/>
                              </a:cubicBezTo>
                              <a:cubicBezTo>
                                <a:pt x="32965" y="13633"/>
                                <a:pt x="31060" y="13062"/>
                                <a:pt x="29345" y="11919"/>
                              </a:cubicBezTo>
                              <a:cubicBezTo>
                                <a:pt x="27726" y="10776"/>
                                <a:pt x="26488" y="9347"/>
                                <a:pt x="25249" y="8109"/>
                              </a:cubicBezTo>
                              <a:cubicBezTo>
                                <a:pt x="23059" y="5632"/>
                                <a:pt x="20011" y="4204"/>
                                <a:pt x="16867" y="3442"/>
                              </a:cubicBezTo>
                              <a:cubicBezTo>
                                <a:pt x="13724" y="2680"/>
                                <a:pt x="10962" y="3537"/>
                                <a:pt x="8866" y="6109"/>
                              </a:cubicBezTo>
                              <a:cubicBezTo>
                                <a:pt x="6771" y="8585"/>
                                <a:pt x="5628" y="11919"/>
                                <a:pt x="4485" y="15348"/>
                              </a:cubicBezTo>
                              <a:cubicBezTo>
                                <a:pt x="3913" y="17062"/>
                                <a:pt x="3342" y="18777"/>
                                <a:pt x="2675" y="20587"/>
                              </a:cubicBezTo>
                              <a:cubicBezTo>
                                <a:pt x="2008" y="22301"/>
                                <a:pt x="1246" y="23920"/>
                                <a:pt x="1151" y="25444"/>
                              </a:cubicBezTo>
                              <a:cubicBezTo>
                                <a:pt x="961" y="27064"/>
                                <a:pt x="2389" y="28016"/>
                                <a:pt x="4009" y="28683"/>
                              </a:cubicBezTo>
                              <a:cubicBezTo>
                                <a:pt x="5818" y="29064"/>
                                <a:pt x="7628" y="29635"/>
                                <a:pt x="9343" y="29254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84513A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1483" name="Freeform: Shape 1482">
                          <a:extLst>
                            <a:ext uri="{FF2B5EF4-FFF2-40B4-BE49-F238E27FC236}">
                              <a16:creationId xmlns:a16="http://schemas.microsoft.com/office/drawing/2014/main" id="{EA6869F3-1380-47BA-B436-FB0216B0DBBA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037421" y="3310833"/>
                          <a:ext cx="12477" cy="3939"/>
                        </a:xfrm>
                        <a:custGeom>
                          <a:avLst/>
                          <a:gdLst>
                            <a:gd name="connsiteX0" fmla="*/ 0 w 12477"/>
                            <a:gd name="connsiteY0" fmla="*/ 3390 h 3939"/>
                            <a:gd name="connsiteX1" fmla="*/ 5810 w 12477"/>
                            <a:gd name="connsiteY1" fmla="*/ 342 h 3939"/>
                            <a:gd name="connsiteX2" fmla="*/ 12478 w 12477"/>
                            <a:gd name="connsiteY2" fmla="*/ 1485 h 3939"/>
                            <a:gd name="connsiteX3" fmla="*/ 6572 w 12477"/>
                            <a:gd name="connsiteY3" fmla="*/ 3390 h 3939"/>
                            <a:gd name="connsiteX4" fmla="*/ 0 w 12477"/>
                            <a:gd name="connsiteY4" fmla="*/ 3390 h 393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12477" h="3939">
                              <a:moveTo>
                                <a:pt x="0" y="3390"/>
                              </a:moveTo>
                              <a:cubicBezTo>
                                <a:pt x="1905" y="1866"/>
                                <a:pt x="3619" y="913"/>
                                <a:pt x="5810" y="342"/>
                              </a:cubicBezTo>
                              <a:cubicBezTo>
                                <a:pt x="7906" y="-230"/>
                                <a:pt x="10573" y="-230"/>
                                <a:pt x="12478" y="1485"/>
                              </a:cubicBezTo>
                              <a:cubicBezTo>
                                <a:pt x="10192" y="2247"/>
                                <a:pt x="8572" y="2818"/>
                                <a:pt x="6572" y="3390"/>
                              </a:cubicBezTo>
                              <a:cubicBezTo>
                                <a:pt x="4667" y="3866"/>
                                <a:pt x="2286" y="4342"/>
                                <a:pt x="0" y="339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84513A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</p:grpSp>
                </p:grpSp>
                <p:grpSp>
                  <p:nvGrpSpPr>
                    <p:cNvPr id="1367" name="Graphic 3">
                      <a:extLst>
                        <a:ext uri="{FF2B5EF4-FFF2-40B4-BE49-F238E27FC236}">
                          <a16:creationId xmlns:a16="http://schemas.microsoft.com/office/drawing/2014/main" id="{3E1C2589-F4D9-462B-9788-9B6812EF3148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6015876" y="3515795"/>
                      <a:ext cx="78313" cy="488242"/>
                      <a:chOff x="6015876" y="3515795"/>
                      <a:chExt cx="78313" cy="488242"/>
                    </a:xfrm>
                    <a:solidFill>
                      <a:srgbClr val="84513A"/>
                    </a:solidFill>
                  </p:grpSpPr>
                  <p:sp>
                    <p:nvSpPr>
                      <p:cNvPr id="1434" name="Freeform: Shape 1433">
                        <a:extLst>
                          <a:ext uri="{FF2B5EF4-FFF2-40B4-BE49-F238E27FC236}">
                            <a16:creationId xmlns:a16="http://schemas.microsoft.com/office/drawing/2014/main" id="{B00D9FF4-2095-43F8-857B-660BA099FDD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030729" y="3821845"/>
                        <a:ext cx="22716" cy="36407"/>
                      </a:xfrm>
                      <a:custGeom>
                        <a:avLst/>
                        <a:gdLst>
                          <a:gd name="connsiteX0" fmla="*/ 20217 w 22716"/>
                          <a:gd name="connsiteY0" fmla="*/ 36160 h 36407"/>
                          <a:gd name="connsiteX1" fmla="*/ 595 w 22716"/>
                          <a:gd name="connsiteY1" fmla="*/ 34446 h 36407"/>
                          <a:gd name="connsiteX2" fmla="*/ 24 w 22716"/>
                          <a:gd name="connsiteY2" fmla="*/ 33207 h 36407"/>
                          <a:gd name="connsiteX3" fmla="*/ 214 w 22716"/>
                          <a:gd name="connsiteY3" fmla="*/ 32922 h 36407"/>
                          <a:gd name="connsiteX4" fmla="*/ 310 w 22716"/>
                          <a:gd name="connsiteY4" fmla="*/ 32826 h 36407"/>
                          <a:gd name="connsiteX5" fmla="*/ 8311 w 22716"/>
                          <a:gd name="connsiteY5" fmla="*/ 22730 h 36407"/>
                          <a:gd name="connsiteX6" fmla="*/ 14502 w 22716"/>
                          <a:gd name="connsiteY6" fmla="*/ 11967 h 36407"/>
                          <a:gd name="connsiteX7" fmla="*/ 15645 w 22716"/>
                          <a:gd name="connsiteY7" fmla="*/ 13872 h 36407"/>
                          <a:gd name="connsiteX8" fmla="*/ 9835 w 22716"/>
                          <a:gd name="connsiteY8" fmla="*/ 11776 h 36407"/>
                          <a:gd name="connsiteX9" fmla="*/ 6501 w 22716"/>
                          <a:gd name="connsiteY9" fmla="*/ 5775 h 36407"/>
                          <a:gd name="connsiteX10" fmla="*/ 10882 w 22716"/>
                          <a:gd name="connsiteY10" fmla="*/ 441 h 36407"/>
                          <a:gd name="connsiteX11" fmla="*/ 16978 w 22716"/>
                          <a:gd name="connsiteY11" fmla="*/ 346 h 36407"/>
                          <a:gd name="connsiteX12" fmla="*/ 17740 w 22716"/>
                          <a:gd name="connsiteY12" fmla="*/ 822 h 36407"/>
                          <a:gd name="connsiteX13" fmla="*/ 21360 w 22716"/>
                          <a:gd name="connsiteY13" fmla="*/ 9490 h 36407"/>
                          <a:gd name="connsiteX14" fmla="*/ 22598 w 22716"/>
                          <a:gd name="connsiteY14" fmla="*/ 18539 h 36407"/>
                          <a:gd name="connsiteX15" fmla="*/ 20217 w 22716"/>
                          <a:gd name="connsiteY15" fmla="*/ 36160 h 36407"/>
                          <a:gd name="connsiteX16" fmla="*/ 20217 w 22716"/>
                          <a:gd name="connsiteY16" fmla="*/ 36160 h 36407"/>
                          <a:gd name="connsiteX17" fmla="*/ 20884 w 22716"/>
                          <a:gd name="connsiteY17" fmla="*/ 18539 h 36407"/>
                          <a:gd name="connsiteX18" fmla="*/ 19169 w 22716"/>
                          <a:gd name="connsiteY18" fmla="*/ 9966 h 36407"/>
                          <a:gd name="connsiteX19" fmla="*/ 15740 w 22716"/>
                          <a:gd name="connsiteY19" fmla="*/ 2442 h 36407"/>
                          <a:gd name="connsiteX20" fmla="*/ 16502 w 22716"/>
                          <a:gd name="connsiteY20" fmla="*/ 2918 h 36407"/>
                          <a:gd name="connsiteX21" fmla="*/ 11740 w 22716"/>
                          <a:gd name="connsiteY21" fmla="*/ 3108 h 36407"/>
                          <a:gd name="connsiteX22" fmla="*/ 9454 w 22716"/>
                          <a:gd name="connsiteY22" fmla="*/ 5775 h 36407"/>
                          <a:gd name="connsiteX23" fmla="*/ 11549 w 22716"/>
                          <a:gd name="connsiteY23" fmla="*/ 9109 h 36407"/>
                          <a:gd name="connsiteX24" fmla="*/ 16026 w 22716"/>
                          <a:gd name="connsiteY24" fmla="*/ 10824 h 36407"/>
                          <a:gd name="connsiteX25" fmla="*/ 16121 w 22716"/>
                          <a:gd name="connsiteY25" fmla="*/ 10824 h 36407"/>
                          <a:gd name="connsiteX26" fmla="*/ 17264 w 22716"/>
                          <a:gd name="connsiteY26" fmla="*/ 12538 h 36407"/>
                          <a:gd name="connsiteX27" fmla="*/ 17169 w 22716"/>
                          <a:gd name="connsiteY27" fmla="*/ 12729 h 36407"/>
                          <a:gd name="connsiteX28" fmla="*/ 10311 w 22716"/>
                          <a:gd name="connsiteY28" fmla="*/ 24349 h 36407"/>
                          <a:gd name="connsiteX29" fmla="*/ 1643 w 22716"/>
                          <a:gd name="connsiteY29" fmla="*/ 34065 h 36407"/>
                          <a:gd name="connsiteX30" fmla="*/ 1357 w 22716"/>
                          <a:gd name="connsiteY30" fmla="*/ 32445 h 36407"/>
                          <a:gd name="connsiteX31" fmla="*/ 20217 w 22716"/>
                          <a:gd name="connsiteY31" fmla="*/ 36160 h 3640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</a:cxnLst>
                        <a:rect l="l" t="t" r="r" b="b"/>
                        <a:pathLst>
                          <a:path w="22716" h="36407">
                            <a:moveTo>
                              <a:pt x="20217" y="36160"/>
                            </a:moveTo>
                            <a:cubicBezTo>
                              <a:pt x="13740" y="36351"/>
                              <a:pt x="7072" y="37113"/>
                              <a:pt x="595" y="34446"/>
                            </a:cubicBezTo>
                            <a:cubicBezTo>
                              <a:pt x="119" y="34255"/>
                              <a:pt x="-71" y="33684"/>
                              <a:pt x="24" y="33207"/>
                            </a:cubicBezTo>
                            <a:cubicBezTo>
                              <a:pt x="24" y="33112"/>
                              <a:pt x="119" y="33017"/>
                              <a:pt x="214" y="32922"/>
                            </a:cubicBezTo>
                            <a:lnTo>
                              <a:pt x="310" y="32826"/>
                            </a:lnTo>
                            <a:cubicBezTo>
                              <a:pt x="3072" y="29588"/>
                              <a:pt x="5739" y="26159"/>
                              <a:pt x="8311" y="22730"/>
                            </a:cubicBezTo>
                            <a:cubicBezTo>
                              <a:pt x="10787" y="19301"/>
                              <a:pt x="13264" y="15681"/>
                              <a:pt x="14502" y="11967"/>
                            </a:cubicBezTo>
                            <a:lnTo>
                              <a:pt x="15645" y="13872"/>
                            </a:lnTo>
                            <a:cubicBezTo>
                              <a:pt x="13645" y="13491"/>
                              <a:pt x="11644" y="13014"/>
                              <a:pt x="9835" y="11776"/>
                            </a:cubicBezTo>
                            <a:cubicBezTo>
                              <a:pt x="8120" y="10538"/>
                              <a:pt x="6501" y="8442"/>
                              <a:pt x="6501" y="5775"/>
                            </a:cubicBezTo>
                            <a:cubicBezTo>
                              <a:pt x="6501" y="3013"/>
                              <a:pt x="8882" y="918"/>
                              <a:pt x="10882" y="441"/>
                            </a:cubicBezTo>
                            <a:cubicBezTo>
                              <a:pt x="12978" y="-225"/>
                              <a:pt x="15073" y="-35"/>
                              <a:pt x="16978" y="346"/>
                            </a:cubicBezTo>
                            <a:cubicBezTo>
                              <a:pt x="17264" y="346"/>
                              <a:pt x="17550" y="632"/>
                              <a:pt x="17740" y="822"/>
                            </a:cubicBezTo>
                            <a:cubicBezTo>
                              <a:pt x="19645" y="3489"/>
                              <a:pt x="20693" y="6442"/>
                              <a:pt x="21360" y="9490"/>
                            </a:cubicBezTo>
                            <a:cubicBezTo>
                              <a:pt x="22027" y="12443"/>
                              <a:pt x="22408" y="15491"/>
                              <a:pt x="22598" y="18539"/>
                            </a:cubicBezTo>
                            <a:cubicBezTo>
                              <a:pt x="22979" y="24444"/>
                              <a:pt x="22503" y="30636"/>
                              <a:pt x="20217" y="36160"/>
                            </a:cubicBezTo>
                            <a:close/>
                            <a:moveTo>
                              <a:pt x="20217" y="36160"/>
                            </a:moveTo>
                            <a:cubicBezTo>
                              <a:pt x="21741" y="30350"/>
                              <a:pt x="21455" y="24349"/>
                              <a:pt x="20884" y="18539"/>
                            </a:cubicBezTo>
                            <a:cubicBezTo>
                              <a:pt x="20503" y="15586"/>
                              <a:pt x="20026" y="12729"/>
                              <a:pt x="19169" y="9966"/>
                            </a:cubicBezTo>
                            <a:cubicBezTo>
                              <a:pt x="18312" y="7204"/>
                              <a:pt x="17359" y="4537"/>
                              <a:pt x="15740" y="2442"/>
                            </a:cubicBezTo>
                            <a:lnTo>
                              <a:pt x="16502" y="2918"/>
                            </a:lnTo>
                            <a:cubicBezTo>
                              <a:pt x="14883" y="2632"/>
                              <a:pt x="13168" y="2632"/>
                              <a:pt x="11740" y="3108"/>
                            </a:cubicBezTo>
                            <a:cubicBezTo>
                              <a:pt x="10311" y="3585"/>
                              <a:pt x="9358" y="4632"/>
                              <a:pt x="9454" y="5775"/>
                            </a:cubicBezTo>
                            <a:cubicBezTo>
                              <a:pt x="9454" y="7014"/>
                              <a:pt x="10311" y="8252"/>
                              <a:pt x="11549" y="9109"/>
                            </a:cubicBezTo>
                            <a:cubicBezTo>
                              <a:pt x="12787" y="9966"/>
                              <a:pt x="14407" y="10538"/>
                              <a:pt x="16026" y="10824"/>
                            </a:cubicBezTo>
                            <a:lnTo>
                              <a:pt x="16121" y="10824"/>
                            </a:lnTo>
                            <a:cubicBezTo>
                              <a:pt x="16883" y="11014"/>
                              <a:pt x="17359" y="11776"/>
                              <a:pt x="17264" y="12538"/>
                            </a:cubicBezTo>
                            <a:lnTo>
                              <a:pt x="17169" y="12729"/>
                            </a:lnTo>
                            <a:cubicBezTo>
                              <a:pt x="15550" y="17301"/>
                              <a:pt x="12883" y="20825"/>
                              <a:pt x="10311" y="24349"/>
                            </a:cubicBezTo>
                            <a:cubicBezTo>
                              <a:pt x="7644" y="27873"/>
                              <a:pt x="4691" y="31017"/>
                              <a:pt x="1643" y="34065"/>
                            </a:cubicBezTo>
                            <a:lnTo>
                              <a:pt x="1357" y="32445"/>
                            </a:lnTo>
                            <a:cubicBezTo>
                              <a:pt x="7072" y="35398"/>
                              <a:pt x="13835" y="35493"/>
                              <a:pt x="20217" y="36160"/>
                            </a:cubicBezTo>
                            <a:close/>
                          </a:path>
                        </a:pathLst>
                      </a:custGeom>
                      <a:solidFill>
                        <a:srgbClr val="84513A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grpSp>
                    <p:nvGrpSpPr>
                      <p:cNvPr id="1435" name="Graphic 3">
                        <a:extLst>
                          <a:ext uri="{FF2B5EF4-FFF2-40B4-BE49-F238E27FC236}">
                            <a16:creationId xmlns:a16="http://schemas.microsoft.com/office/drawing/2014/main" id="{72A7E45B-0E10-45B5-88A4-10A79F3778AE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6017895" y="3626946"/>
                        <a:ext cx="63663" cy="38477"/>
                        <a:chOff x="6017895" y="3626946"/>
                        <a:chExt cx="63663" cy="38477"/>
                      </a:xfrm>
                      <a:solidFill>
                        <a:srgbClr val="84513A"/>
                      </a:solidFill>
                    </p:grpSpPr>
                    <p:sp>
                      <p:nvSpPr>
                        <p:cNvPr id="1471" name="Freeform: Shape 1470">
                          <a:extLst>
                            <a:ext uri="{FF2B5EF4-FFF2-40B4-BE49-F238E27FC236}">
                              <a16:creationId xmlns:a16="http://schemas.microsoft.com/office/drawing/2014/main" id="{0965FB86-B030-43B1-81E1-7239BB2E5002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017895" y="3628738"/>
                          <a:ext cx="24669" cy="36685"/>
                        </a:xfrm>
                        <a:custGeom>
                          <a:avLst/>
                          <a:gdLst>
                            <a:gd name="connsiteX0" fmla="*/ 24670 w 24669"/>
                            <a:gd name="connsiteY0" fmla="*/ 33909 h 36685"/>
                            <a:gd name="connsiteX1" fmla="*/ 12097 w 24669"/>
                            <a:gd name="connsiteY1" fmla="*/ 36671 h 36685"/>
                            <a:gd name="connsiteX2" fmla="*/ 10954 w 24669"/>
                            <a:gd name="connsiteY2" fmla="*/ 35719 h 36685"/>
                            <a:gd name="connsiteX3" fmla="*/ 10954 w 24669"/>
                            <a:gd name="connsiteY3" fmla="*/ 35433 h 36685"/>
                            <a:gd name="connsiteX4" fmla="*/ 10954 w 24669"/>
                            <a:gd name="connsiteY4" fmla="*/ 35338 h 36685"/>
                            <a:gd name="connsiteX5" fmla="*/ 9906 w 24669"/>
                            <a:gd name="connsiteY5" fmla="*/ 3238 h 36685"/>
                            <a:gd name="connsiteX6" fmla="*/ 10858 w 24669"/>
                            <a:gd name="connsiteY6" fmla="*/ 4191 h 36685"/>
                            <a:gd name="connsiteX7" fmla="*/ 1619 w 24669"/>
                            <a:gd name="connsiteY7" fmla="*/ 667 h 36685"/>
                            <a:gd name="connsiteX8" fmla="*/ 2000 w 24669"/>
                            <a:gd name="connsiteY8" fmla="*/ 667 h 36685"/>
                            <a:gd name="connsiteX9" fmla="*/ 0 w 24669"/>
                            <a:gd name="connsiteY9" fmla="*/ 3048 h 36685"/>
                            <a:gd name="connsiteX10" fmla="*/ 1524 w 24669"/>
                            <a:gd name="connsiteY10" fmla="*/ 95 h 36685"/>
                            <a:gd name="connsiteX11" fmla="*/ 1810 w 24669"/>
                            <a:gd name="connsiteY11" fmla="*/ 0 h 36685"/>
                            <a:gd name="connsiteX12" fmla="*/ 1905 w 24669"/>
                            <a:gd name="connsiteY12" fmla="*/ 0 h 36685"/>
                            <a:gd name="connsiteX13" fmla="*/ 11049 w 24669"/>
                            <a:gd name="connsiteY13" fmla="*/ 2000 h 36685"/>
                            <a:gd name="connsiteX14" fmla="*/ 12002 w 24669"/>
                            <a:gd name="connsiteY14" fmla="*/ 2857 h 36685"/>
                            <a:gd name="connsiteX15" fmla="*/ 12002 w 24669"/>
                            <a:gd name="connsiteY15" fmla="*/ 2953 h 36685"/>
                            <a:gd name="connsiteX16" fmla="*/ 14383 w 24669"/>
                            <a:gd name="connsiteY16" fmla="*/ 19240 h 36685"/>
                            <a:gd name="connsiteX17" fmla="*/ 13049 w 24669"/>
                            <a:gd name="connsiteY17" fmla="*/ 35909 h 36685"/>
                            <a:gd name="connsiteX18" fmla="*/ 11906 w 24669"/>
                            <a:gd name="connsiteY18" fmla="*/ 34480 h 36685"/>
                            <a:gd name="connsiteX19" fmla="*/ 24670 w 24669"/>
                            <a:gd name="connsiteY19" fmla="*/ 33909 h 3668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</a:cxnLst>
                          <a:rect l="l" t="t" r="r" b="b"/>
                          <a:pathLst>
                            <a:path w="24669" h="36685">
                              <a:moveTo>
                                <a:pt x="24670" y="33909"/>
                              </a:moveTo>
                              <a:cubicBezTo>
                                <a:pt x="20383" y="34385"/>
                                <a:pt x="16478" y="36004"/>
                                <a:pt x="12097" y="36671"/>
                              </a:cubicBezTo>
                              <a:cubicBezTo>
                                <a:pt x="11525" y="36767"/>
                                <a:pt x="11049" y="36385"/>
                                <a:pt x="10954" y="35719"/>
                              </a:cubicBezTo>
                              <a:cubicBezTo>
                                <a:pt x="10954" y="35623"/>
                                <a:pt x="10954" y="35528"/>
                                <a:pt x="10954" y="35433"/>
                              </a:cubicBezTo>
                              <a:lnTo>
                                <a:pt x="10954" y="35338"/>
                              </a:lnTo>
                              <a:cubicBezTo>
                                <a:pt x="12764" y="24860"/>
                                <a:pt x="10668" y="14192"/>
                                <a:pt x="9906" y="3238"/>
                              </a:cubicBezTo>
                              <a:lnTo>
                                <a:pt x="10858" y="4191"/>
                              </a:lnTo>
                              <a:cubicBezTo>
                                <a:pt x="7620" y="3619"/>
                                <a:pt x="4382" y="2572"/>
                                <a:pt x="1619" y="667"/>
                              </a:cubicBezTo>
                              <a:lnTo>
                                <a:pt x="2000" y="667"/>
                              </a:lnTo>
                              <a:cubicBezTo>
                                <a:pt x="1143" y="1238"/>
                                <a:pt x="476" y="2000"/>
                                <a:pt x="0" y="3048"/>
                              </a:cubicBezTo>
                              <a:cubicBezTo>
                                <a:pt x="190" y="2000"/>
                                <a:pt x="667" y="952"/>
                                <a:pt x="1524" y="95"/>
                              </a:cubicBezTo>
                              <a:cubicBezTo>
                                <a:pt x="1619" y="0"/>
                                <a:pt x="1714" y="0"/>
                                <a:pt x="1810" y="0"/>
                              </a:cubicBezTo>
                              <a:lnTo>
                                <a:pt x="1905" y="0"/>
                              </a:lnTo>
                              <a:cubicBezTo>
                                <a:pt x="4858" y="1238"/>
                                <a:pt x="7906" y="1810"/>
                                <a:pt x="11049" y="2000"/>
                              </a:cubicBezTo>
                              <a:cubicBezTo>
                                <a:pt x="11525" y="2000"/>
                                <a:pt x="11906" y="2381"/>
                                <a:pt x="12002" y="2857"/>
                              </a:cubicBezTo>
                              <a:lnTo>
                                <a:pt x="12002" y="2953"/>
                              </a:lnTo>
                              <a:cubicBezTo>
                                <a:pt x="13049" y="8287"/>
                                <a:pt x="13907" y="13716"/>
                                <a:pt x="14383" y="19240"/>
                              </a:cubicBezTo>
                              <a:cubicBezTo>
                                <a:pt x="14764" y="24765"/>
                                <a:pt x="14669" y="30480"/>
                                <a:pt x="13049" y="35909"/>
                              </a:cubicBezTo>
                              <a:lnTo>
                                <a:pt x="11906" y="34480"/>
                              </a:lnTo>
                              <a:cubicBezTo>
                                <a:pt x="16002" y="34290"/>
                                <a:pt x="20383" y="33242"/>
                                <a:pt x="24670" y="33909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84513A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1472" name="Freeform: Shape 1471">
                          <a:extLst>
                            <a:ext uri="{FF2B5EF4-FFF2-40B4-BE49-F238E27FC236}">
                              <a16:creationId xmlns:a16="http://schemas.microsoft.com/office/drawing/2014/main" id="{B9E4BA43-8521-48E5-B3AF-3D65A89592B7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067945" y="3638739"/>
                          <a:ext cx="12814" cy="23377"/>
                        </a:xfrm>
                        <a:custGeom>
                          <a:avLst/>
                          <a:gdLst>
                            <a:gd name="connsiteX0" fmla="*/ 12815 w 12814"/>
                            <a:gd name="connsiteY0" fmla="*/ 23051 h 23377"/>
                            <a:gd name="connsiteX1" fmla="*/ 5004 w 12814"/>
                            <a:gd name="connsiteY1" fmla="*/ 22765 h 23377"/>
                            <a:gd name="connsiteX2" fmla="*/ 146 w 12814"/>
                            <a:gd name="connsiteY2" fmla="*/ 15621 h 23377"/>
                            <a:gd name="connsiteX3" fmla="*/ 51 w 12814"/>
                            <a:gd name="connsiteY3" fmla="*/ 0 h 23377"/>
                            <a:gd name="connsiteX4" fmla="*/ 2623 w 12814"/>
                            <a:gd name="connsiteY4" fmla="*/ 7525 h 23377"/>
                            <a:gd name="connsiteX5" fmla="*/ 3099 w 12814"/>
                            <a:gd name="connsiteY5" fmla="*/ 15050 h 23377"/>
                            <a:gd name="connsiteX6" fmla="*/ 5957 w 12814"/>
                            <a:gd name="connsiteY6" fmla="*/ 20574 h 23377"/>
                            <a:gd name="connsiteX7" fmla="*/ 12815 w 12814"/>
                            <a:gd name="connsiteY7" fmla="*/ 23051 h 23377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</a:cxnLst>
                          <a:rect l="l" t="t" r="r" b="b"/>
                          <a:pathLst>
                            <a:path w="12814" h="23377">
                              <a:moveTo>
                                <a:pt x="12815" y="23051"/>
                              </a:moveTo>
                              <a:cubicBezTo>
                                <a:pt x="10243" y="23241"/>
                                <a:pt x="7862" y="23813"/>
                                <a:pt x="5004" y="22765"/>
                              </a:cubicBezTo>
                              <a:cubicBezTo>
                                <a:pt x="2147" y="21527"/>
                                <a:pt x="623" y="18479"/>
                                <a:pt x="146" y="15621"/>
                              </a:cubicBezTo>
                              <a:cubicBezTo>
                                <a:pt x="-520" y="9906"/>
                                <a:pt x="1385" y="5144"/>
                                <a:pt x="51" y="0"/>
                              </a:cubicBezTo>
                              <a:cubicBezTo>
                                <a:pt x="1861" y="2000"/>
                                <a:pt x="2432" y="4953"/>
                                <a:pt x="2623" y="7525"/>
                              </a:cubicBezTo>
                              <a:cubicBezTo>
                                <a:pt x="2909" y="10192"/>
                                <a:pt x="2718" y="12764"/>
                                <a:pt x="3099" y="15050"/>
                              </a:cubicBezTo>
                              <a:cubicBezTo>
                                <a:pt x="3385" y="17240"/>
                                <a:pt x="4337" y="19336"/>
                                <a:pt x="5957" y="20574"/>
                              </a:cubicBezTo>
                              <a:cubicBezTo>
                                <a:pt x="7671" y="21717"/>
                                <a:pt x="10433" y="22003"/>
                                <a:pt x="12815" y="2305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84513A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1473" name="Freeform: Shape 1472">
                          <a:extLst>
                            <a:ext uri="{FF2B5EF4-FFF2-40B4-BE49-F238E27FC236}">
                              <a16:creationId xmlns:a16="http://schemas.microsoft.com/office/drawing/2014/main" id="{D4E87836-BBEE-4117-9A2F-AC985A456C9B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027229" y="3629478"/>
                          <a:ext cx="54328" cy="22621"/>
                        </a:xfrm>
                        <a:custGeom>
                          <a:avLst/>
                          <a:gdLst>
                            <a:gd name="connsiteX0" fmla="*/ 0 w 54328"/>
                            <a:gd name="connsiteY0" fmla="*/ 3070 h 22621"/>
                            <a:gd name="connsiteX1" fmla="*/ 10097 w 54328"/>
                            <a:gd name="connsiteY1" fmla="*/ 22 h 22621"/>
                            <a:gd name="connsiteX2" fmla="*/ 10573 w 54328"/>
                            <a:gd name="connsiteY2" fmla="*/ 403 h 22621"/>
                            <a:gd name="connsiteX3" fmla="*/ 10573 w 54328"/>
                            <a:gd name="connsiteY3" fmla="*/ 498 h 22621"/>
                            <a:gd name="connsiteX4" fmla="*/ 12859 w 54328"/>
                            <a:gd name="connsiteY4" fmla="*/ 8404 h 22621"/>
                            <a:gd name="connsiteX5" fmla="*/ 12097 w 54328"/>
                            <a:gd name="connsiteY5" fmla="*/ 7452 h 22621"/>
                            <a:gd name="connsiteX6" fmla="*/ 35909 w 54328"/>
                            <a:gd name="connsiteY6" fmla="*/ 5737 h 22621"/>
                            <a:gd name="connsiteX7" fmla="*/ 48197 w 54328"/>
                            <a:gd name="connsiteY7" fmla="*/ 7356 h 22621"/>
                            <a:gd name="connsiteX8" fmla="*/ 53721 w 54328"/>
                            <a:gd name="connsiteY8" fmla="*/ 11738 h 22621"/>
                            <a:gd name="connsiteX9" fmla="*/ 54197 w 54328"/>
                            <a:gd name="connsiteY9" fmla="*/ 15643 h 22621"/>
                            <a:gd name="connsiteX10" fmla="*/ 52388 w 54328"/>
                            <a:gd name="connsiteY10" fmla="*/ 19263 h 22621"/>
                            <a:gd name="connsiteX11" fmla="*/ 40100 w 54328"/>
                            <a:gd name="connsiteY11" fmla="*/ 22501 h 22621"/>
                            <a:gd name="connsiteX12" fmla="*/ 28099 w 54328"/>
                            <a:gd name="connsiteY12" fmla="*/ 22310 h 22621"/>
                            <a:gd name="connsiteX13" fmla="*/ 16192 w 54328"/>
                            <a:gd name="connsiteY13" fmla="*/ 21548 h 22621"/>
                            <a:gd name="connsiteX14" fmla="*/ 4382 w 54328"/>
                            <a:gd name="connsiteY14" fmla="*/ 21739 h 22621"/>
                            <a:gd name="connsiteX15" fmla="*/ 16288 w 54328"/>
                            <a:gd name="connsiteY15" fmla="*/ 20215 h 22621"/>
                            <a:gd name="connsiteX16" fmla="*/ 28194 w 54328"/>
                            <a:gd name="connsiteY16" fmla="*/ 20120 h 22621"/>
                            <a:gd name="connsiteX17" fmla="*/ 40005 w 54328"/>
                            <a:gd name="connsiteY17" fmla="*/ 19739 h 22621"/>
                            <a:gd name="connsiteX18" fmla="*/ 50578 w 54328"/>
                            <a:gd name="connsiteY18" fmla="*/ 16977 h 22621"/>
                            <a:gd name="connsiteX19" fmla="*/ 51435 w 54328"/>
                            <a:gd name="connsiteY19" fmla="*/ 15262 h 22621"/>
                            <a:gd name="connsiteX20" fmla="*/ 51149 w 54328"/>
                            <a:gd name="connsiteY20" fmla="*/ 13071 h 22621"/>
                            <a:gd name="connsiteX21" fmla="*/ 47339 w 54328"/>
                            <a:gd name="connsiteY21" fmla="*/ 10214 h 22621"/>
                            <a:gd name="connsiteX22" fmla="*/ 36004 w 54328"/>
                            <a:gd name="connsiteY22" fmla="*/ 8594 h 22621"/>
                            <a:gd name="connsiteX23" fmla="*/ 12097 w 54328"/>
                            <a:gd name="connsiteY23" fmla="*/ 9166 h 22621"/>
                            <a:gd name="connsiteX24" fmla="*/ 11240 w 54328"/>
                            <a:gd name="connsiteY24" fmla="*/ 8309 h 22621"/>
                            <a:gd name="connsiteX25" fmla="*/ 11240 w 54328"/>
                            <a:gd name="connsiteY25" fmla="*/ 8214 h 22621"/>
                            <a:gd name="connsiteX26" fmla="*/ 9620 w 54328"/>
                            <a:gd name="connsiteY26" fmla="*/ 784 h 22621"/>
                            <a:gd name="connsiteX27" fmla="*/ 10097 w 54328"/>
                            <a:gd name="connsiteY27" fmla="*/ 1165 h 22621"/>
                            <a:gd name="connsiteX28" fmla="*/ 0 w 54328"/>
                            <a:gd name="connsiteY28" fmla="*/ 3070 h 22621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</a:cxnLst>
                          <a:rect l="l" t="t" r="r" b="b"/>
                          <a:pathLst>
                            <a:path w="54328" h="22621">
                              <a:moveTo>
                                <a:pt x="0" y="3070"/>
                              </a:moveTo>
                              <a:cubicBezTo>
                                <a:pt x="2858" y="879"/>
                                <a:pt x="6477" y="-169"/>
                                <a:pt x="10097" y="22"/>
                              </a:cubicBezTo>
                              <a:cubicBezTo>
                                <a:pt x="10287" y="22"/>
                                <a:pt x="10478" y="213"/>
                                <a:pt x="10573" y="403"/>
                              </a:cubicBezTo>
                              <a:lnTo>
                                <a:pt x="10573" y="498"/>
                              </a:lnTo>
                              <a:cubicBezTo>
                                <a:pt x="11525" y="2879"/>
                                <a:pt x="12954" y="5356"/>
                                <a:pt x="12859" y="8404"/>
                              </a:cubicBezTo>
                              <a:lnTo>
                                <a:pt x="12097" y="7452"/>
                              </a:lnTo>
                              <a:cubicBezTo>
                                <a:pt x="19812" y="6975"/>
                                <a:pt x="27908" y="5642"/>
                                <a:pt x="35909" y="5737"/>
                              </a:cubicBezTo>
                              <a:cubicBezTo>
                                <a:pt x="39910" y="5832"/>
                                <a:pt x="44006" y="5927"/>
                                <a:pt x="48197" y="7356"/>
                              </a:cubicBezTo>
                              <a:cubicBezTo>
                                <a:pt x="50197" y="8023"/>
                                <a:pt x="52483" y="9166"/>
                                <a:pt x="53721" y="11738"/>
                              </a:cubicBezTo>
                              <a:cubicBezTo>
                                <a:pt x="54293" y="12976"/>
                                <a:pt x="54483" y="14405"/>
                                <a:pt x="54197" y="15643"/>
                              </a:cubicBezTo>
                              <a:cubicBezTo>
                                <a:pt x="54102" y="16881"/>
                                <a:pt x="53340" y="18500"/>
                                <a:pt x="52388" y="19263"/>
                              </a:cubicBezTo>
                              <a:cubicBezTo>
                                <a:pt x="48292" y="22215"/>
                                <a:pt x="44101" y="22120"/>
                                <a:pt x="40100" y="22501"/>
                              </a:cubicBezTo>
                              <a:cubicBezTo>
                                <a:pt x="36100" y="22787"/>
                                <a:pt x="32004" y="22501"/>
                                <a:pt x="28099" y="22310"/>
                              </a:cubicBezTo>
                              <a:lnTo>
                                <a:pt x="16192" y="21548"/>
                              </a:lnTo>
                              <a:cubicBezTo>
                                <a:pt x="12192" y="21358"/>
                                <a:pt x="8192" y="20882"/>
                                <a:pt x="4382" y="21739"/>
                              </a:cubicBezTo>
                              <a:cubicBezTo>
                                <a:pt x="8192" y="20310"/>
                                <a:pt x="12287" y="20406"/>
                                <a:pt x="16288" y="20215"/>
                              </a:cubicBezTo>
                              <a:cubicBezTo>
                                <a:pt x="20288" y="20025"/>
                                <a:pt x="24289" y="20215"/>
                                <a:pt x="28194" y="20120"/>
                              </a:cubicBezTo>
                              <a:cubicBezTo>
                                <a:pt x="32195" y="20120"/>
                                <a:pt x="36100" y="19929"/>
                                <a:pt x="40005" y="19739"/>
                              </a:cubicBezTo>
                              <a:cubicBezTo>
                                <a:pt x="43720" y="19453"/>
                                <a:pt x="48101" y="18977"/>
                                <a:pt x="50578" y="16977"/>
                              </a:cubicBezTo>
                              <a:cubicBezTo>
                                <a:pt x="51149" y="16405"/>
                                <a:pt x="51340" y="16024"/>
                                <a:pt x="51435" y="15262"/>
                              </a:cubicBezTo>
                              <a:cubicBezTo>
                                <a:pt x="51530" y="14405"/>
                                <a:pt x="51435" y="13738"/>
                                <a:pt x="51149" y="13071"/>
                              </a:cubicBezTo>
                              <a:cubicBezTo>
                                <a:pt x="50578" y="11833"/>
                                <a:pt x="49054" y="10881"/>
                                <a:pt x="47339" y="10214"/>
                              </a:cubicBezTo>
                              <a:cubicBezTo>
                                <a:pt x="43910" y="8975"/>
                                <a:pt x="39910" y="8690"/>
                                <a:pt x="36004" y="8594"/>
                              </a:cubicBezTo>
                              <a:cubicBezTo>
                                <a:pt x="28099" y="8404"/>
                                <a:pt x="20288" y="9261"/>
                                <a:pt x="12097" y="9166"/>
                              </a:cubicBezTo>
                              <a:cubicBezTo>
                                <a:pt x="11621" y="9166"/>
                                <a:pt x="11240" y="8785"/>
                                <a:pt x="11240" y="8309"/>
                              </a:cubicBezTo>
                              <a:lnTo>
                                <a:pt x="11240" y="8214"/>
                              </a:lnTo>
                              <a:cubicBezTo>
                                <a:pt x="11430" y="5832"/>
                                <a:pt x="10382" y="3356"/>
                                <a:pt x="9620" y="784"/>
                              </a:cubicBezTo>
                              <a:lnTo>
                                <a:pt x="10097" y="1165"/>
                              </a:lnTo>
                              <a:cubicBezTo>
                                <a:pt x="6667" y="594"/>
                                <a:pt x="3143" y="1260"/>
                                <a:pt x="0" y="307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84513A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1474" name="Freeform: Shape 1473">
                          <a:extLst>
                            <a:ext uri="{FF2B5EF4-FFF2-40B4-BE49-F238E27FC236}">
                              <a16:creationId xmlns:a16="http://schemas.microsoft.com/office/drawing/2014/main" id="{05019017-B58B-4B78-90DD-6A33C13467B5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054375" y="3626946"/>
                          <a:ext cx="15335" cy="8173"/>
                        </a:xfrm>
                        <a:custGeom>
                          <a:avLst/>
                          <a:gdLst>
                            <a:gd name="connsiteX0" fmla="*/ 0 w 15335"/>
                            <a:gd name="connsiteY0" fmla="*/ 268 h 8173"/>
                            <a:gd name="connsiteX1" fmla="*/ 4572 w 15335"/>
                            <a:gd name="connsiteY1" fmla="*/ 459 h 8173"/>
                            <a:gd name="connsiteX2" fmla="*/ 8763 w 15335"/>
                            <a:gd name="connsiteY2" fmla="*/ 1983 h 8173"/>
                            <a:gd name="connsiteX3" fmla="*/ 12478 w 15335"/>
                            <a:gd name="connsiteY3" fmla="*/ 4459 h 8173"/>
                            <a:gd name="connsiteX4" fmla="*/ 15335 w 15335"/>
                            <a:gd name="connsiteY4" fmla="*/ 8174 h 8173"/>
                            <a:gd name="connsiteX5" fmla="*/ 7430 w 15335"/>
                            <a:gd name="connsiteY5" fmla="*/ 4840 h 8173"/>
                            <a:gd name="connsiteX6" fmla="*/ 3715 w 15335"/>
                            <a:gd name="connsiteY6" fmla="*/ 2649 h 8173"/>
                            <a:gd name="connsiteX7" fmla="*/ 0 w 15335"/>
                            <a:gd name="connsiteY7" fmla="*/ 268 h 8173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</a:cxnLst>
                          <a:rect l="l" t="t" r="r" b="b"/>
                          <a:pathLst>
                            <a:path w="15335" h="8173">
                              <a:moveTo>
                                <a:pt x="0" y="268"/>
                              </a:moveTo>
                              <a:cubicBezTo>
                                <a:pt x="1524" y="-303"/>
                                <a:pt x="3143" y="173"/>
                                <a:pt x="4572" y="459"/>
                              </a:cubicBezTo>
                              <a:cubicBezTo>
                                <a:pt x="6001" y="744"/>
                                <a:pt x="7430" y="1411"/>
                                <a:pt x="8763" y="1983"/>
                              </a:cubicBezTo>
                              <a:cubicBezTo>
                                <a:pt x="10097" y="2649"/>
                                <a:pt x="11335" y="3411"/>
                                <a:pt x="12478" y="4459"/>
                              </a:cubicBezTo>
                              <a:cubicBezTo>
                                <a:pt x="13621" y="5507"/>
                                <a:pt x="14764" y="6555"/>
                                <a:pt x="15335" y="8174"/>
                              </a:cubicBezTo>
                              <a:cubicBezTo>
                                <a:pt x="12478" y="7031"/>
                                <a:pt x="10001" y="6078"/>
                                <a:pt x="7430" y="4840"/>
                              </a:cubicBezTo>
                              <a:cubicBezTo>
                                <a:pt x="6191" y="4174"/>
                                <a:pt x="4953" y="3507"/>
                                <a:pt x="3715" y="2649"/>
                              </a:cubicBezTo>
                              <a:cubicBezTo>
                                <a:pt x="2477" y="1983"/>
                                <a:pt x="1334" y="1030"/>
                                <a:pt x="0" y="268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84513A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</p:grpSp>
                  <p:grpSp>
                    <p:nvGrpSpPr>
                      <p:cNvPr id="1436" name="Graphic 3">
                        <a:extLst>
                          <a:ext uri="{FF2B5EF4-FFF2-40B4-BE49-F238E27FC236}">
                            <a16:creationId xmlns:a16="http://schemas.microsoft.com/office/drawing/2014/main" id="{D7CADD0A-4ED5-4305-AAC8-2B1DB8C4FDE2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6017895" y="3965560"/>
                        <a:ext cx="63663" cy="38477"/>
                        <a:chOff x="6017895" y="3965560"/>
                        <a:chExt cx="63663" cy="38477"/>
                      </a:xfrm>
                      <a:solidFill>
                        <a:srgbClr val="84513A"/>
                      </a:solidFill>
                    </p:grpSpPr>
                    <p:sp>
                      <p:nvSpPr>
                        <p:cNvPr id="1467" name="Freeform: Shape 1466">
                          <a:extLst>
                            <a:ext uri="{FF2B5EF4-FFF2-40B4-BE49-F238E27FC236}">
                              <a16:creationId xmlns:a16="http://schemas.microsoft.com/office/drawing/2014/main" id="{369BCE95-1385-4555-91AF-20AE7E114C87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017895" y="3967352"/>
                          <a:ext cx="24669" cy="36685"/>
                        </a:xfrm>
                        <a:custGeom>
                          <a:avLst/>
                          <a:gdLst>
                            <a:gd name="connsiteX0" fmla="*/ 24670 w 24669"/>
                            <a:gd name="connsiteY0" fmla="*/ 33909 h 36685"/>
                            <a:gd name="connsiteX1" fmla="*/ 12097 w 24669"/>
                            <a:gd name="connsiteY1" fmla="*/ 36671 h 36685"/>
                            <a:gd name="connsiteX2" fmla="*/ 10954 w 24669"/>
                            <a:gd name="connsiteY2" fmla="*/ 35719 h 36685"/>
                            <a:gd name="connsiteX3" fmla="*/ 10954 w 24669"/>
                            <a:gd name="connsiteY3" fmla="*/ 35433 h 36685"/>
                            <a:gd name="connsiteX4" fmla="*/ 10954 w 24669"/>
                            <a:gd name="connsiteY4" fmla="*/ 35338 h 36685"/>
                            <a:gd name="connsiteX5" fmla="*/ 9906 w 24669"/>
                            <a:gd name="connsiteY5" fmla="*/ 3239 h 36685"/>
                            <a:gd name="connsiteX6" fmla="*/ 10858 w 24669"/>
                            <a:gd name="connsiteY6" fmla="*/ 4191 h 36685"/>
                            <a:gd name="connsiteX7" fmla="*/ 1619 w 24669"/>
                            <a:gd name="connsiteY7" fmla="*/ 667 h 36685"/>
                            <a:gd name="connsiteX8" fmla="*/ 2000 w 24669"/>
                            <a:gd name="connsiteY8" fmla="*/ 667 h 36685"/>
                            <a:gd name="connsiteX9" fmla="*/ 0 w 24669"/>
                            <a:gd name="connsiteY9" fmla="*/ 3048 h 36685"/>
                            <a:gd name="connsiteX10" fmla="*/ 1524 w 24669"/>
                            <a:gd name="connsiteY10" fmla="*/ 95 h 36685"/>
                            <a:gd name="connsiteX11" fmla="*/ 1810 w 24669"/>
                            <a:gd name="connsiteY11" fmla="*/ 0 h 36685"/>
                            <a:gd name="connsiteX12" fmla="*/ 1905 w 24669"/>
                            <a:gd name="connsiteY12" fmla="*/ 0 h 36685"/>
                            <a:gd name="connsiteX13" fmla="*/ 11049 w 24669"/>
                            <a:gd name="connsiteY13" fmla="*/ 2000 h 36685"/>
                            <a:gd name="connsiteX14" fmla="*/ 12002 w 24669"/>
                            <a:gd name="connsiteY14" fmla="*/ 2858 h 36685"/>
                            <a:gd name="connsiteX15" fmla="*/ 12002 w 24669"/>
                            <a:gd name="connsiteY15" fmla="*/ 2953 h 36685"/>
                            <a:gd name="connsiteX16" fmla="*/ 14383 w 24669"/>
                            <a:gd name="connsiteY16" fmla="*/ 19240 h 36685"/>
                            <a:gd name="connsiteX17" fmla="*/ 13049 w 24669"/>
                            <a:gd name="connsiteY17" fmla="*/ 35909 h 36685"/>
                            <a:gd name="connsiteX18" fmla="*/ 11906 w 24669"/>
                            <a:gd name="connsiteY18" fmla="*/ 34481 h 36685"/>
                            <a:gd name="connsiteX19" fmla="*/ 24670 w 24669"/>
                            <a:gd name="connsiteY19" fmla="*/ 33909 h 3668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</a:cxnLst>
                          <a:rect l="l" t="t" r="r" b="b"/>
                          <a:pathLst>
                            <a:path w="24669" h="36685">
                              <a:moveTo>
                                <a:pt x="24670" y="33909"/>
                              </a:moveTo>
                              <a:cubicBezTo>
                                <a:pt x="20383" y="34385"/>
                                <a:pt x="16478" y="36005"/>
                                <a:pt x="12097" y="36671"/>
                              </a:cubicBezTo>
                              <a:cubicBezTo>
                                <a:pt x="11525" y="36767"/>
                                <a:pt x="11049" y="36385"/>
                                <a:pt x="10954" y="35719"/>
                              </a:cubicBezTo>
                              <a:cubicBezTo>
                                <a:pt x="10954" y="35623"/>
                                <a:pt x="10954" y="35528"/>
                                <a:pt x="10954" y="35433"/>
                              </a:cubicBezTo>
                              <a:lnTo>
                                <a:pt x="10954" y="35338"/>
                              </a:lnTo>
                              <a:cubicBezTo>
                                <a:pt x="12764" y="24860"/>
                                <a:pt x="10668" y="14192"/>
                                <a:pt x="9906" y="3239"/>
                              </a:cubicBezTo>
                              <a:lnTo>
                                <a:pt x="10858" y="4191"/>
                              </a:lnTo>
                              <a:cubicBezTo>
                                <a:pt x="7620" y="3620"/>
                                <a:pt x="4382" y="2572"/>
                                <a:pt x="1619" y="667"/>
                              </a:cubicBezTo>
                              <a:lnTo>
                                <a:pt x="2000" y="667"/>
                              </a:lnTo>
                              <a:cubicBezTo>
                                <a:pt x="1143" y="1238"/>
                                <a:pt x="476" y="2000"/>
                                <a:pt x="0" y="3048"/>
                              </a:cubicBezTo>
                              <a:cubicBezTo>
                                <a:pt x="190" y="2000"/>
                                <a:pt x="667" y="953"/>
                                <a:pt x="1524" y="95"/>
                              </a:cubicBezTo>
                              <a:cubicBezTo>
                                <a:pt x="1619" y="0"/>
                                <a:pt x="1714" y="0"/>
                                <a:pt x="1810" y="0"/>
                              </a:cubicBezTo>
                              <a:lnTo>
                                <a:pt x="1905" y="0"/>
                              </a:lnTo>
                              <a:cubicBezTo>
                                <a:pt x="4858" y="1238"/>
                                <a:pt x="7906" y="1810"/>
                                <a:pt x="11049" y="2000"/>
                              </a:cubicBezTo>
                              <a:cubicBezTo>
                                <a:pt x="11525" y="2000"/>
                                <a:pt x="11906" y="2381"/>
                                <a:pt x="12002" y="2858"/>
                              </a:cubicBezTo>
                              <a:lnTo>
                                <a:pt x="12002" y="2953"/>
                              </a:lnTo>
                              <a:cubicBezTo>
                                <a:pt x="13049" y="8287"/>
                                <a:pt x="13907" y="13716"/>
                                <a:pt x="14383" y="19240"/>
                              </a:cubicBezTo>
                              <a:cubicBezTo>
                                <a:pt x="14764" y="24765"/>
                                <a:pt x="14669" y="30480"/>
                                <a:pt x="13049" y="35909"/>
                              </a:cubicBezTo>
                              <a:lnTo>
                                <a:pt x="11906" y="34481"/>
                              </a:lnTo>
                              <a:cubicBezTo>
                                <a:pt x="16002" y="34290"/>
                                <a:pt x="20383" y="33242"/>
                                <a:pt x="24670" y="33909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84513A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1468" name="Freeform: Shape 1467">
                          <a:extLst>
                            <a:ext uri="{FF2B5EF4-FFF2-40B4-BE49-F238E27FC236}">
                              <a16:creationId xmlns:a16="http://schemas.microsoft.com/office/drawing/2014/main" id="{ABE22CA9-869C-4B69-AD72-2A3D5C4277C0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067945" y="3977258"/>
                          <a:ext cx="12814" cy="23377"/>
                        </a:xfrm>
                        <a:custGeom>
                          <a:avLst/>
                          <a:gdLst>
                            <a:gd name="connsiteX0" fmla="*/ 12815 w 12814"/>
                            <a:gd name="connsiteY0" fmla="*/ 23050 h 23377"/>
                            <a:gd name="connsiteX1" fmla="*/ 5004 w 12814"/>
                            <a:gd name="connsiteY1" fmla="*/ 22765 h 23377"/>
                            <a:gd name="connsiteX2" fmla="*/ 146 w 12814"/>
                            <a:gd name="connsiteY2" fmla="*/ 15621 h 23377"/>
                            <a:gd name="connsiteX3" fmla="*/ 51 w 12814"/>
                            <a:gd name="connsiteY3" fmla="*/ 0 h 23377"/>
                            <a:gd name="connsiteX4" fmla="*/ 2623 w 12814"/>
                            <a:gd name="connsiteY4" fmla="*/ 7525 h 23377"/>
                            <a:gd name="connsiteX5" fmla="*/ 3099 w 12814"/>
                            <a:gd name="connsiteY5" fmla="*/ 15050 h 23377"/>
                            <a:gd name="connsiteX6" fmla="*/ 5957 w 12814"/>
                            <a:gd name="connsiteY6" fmla="*/ 20574 h 23377"/>
                            <a:gd name="connsiteX7" fmla="*/ 12815 w 12814"/>
                            <a:gd name="connsiteY7" fmla="*/ 23050 h 23377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</a:cxnLst>
                          <a:rect l="l" t="t" r="r" b="b"/>
                          <a:pathLst>
                            <a:path w="12814" h="23377">
                              <a:moveTo>
                                <a:pt x="12815" y="23050"/>
                              </a:moveTo>
                              <a:cubicBezTo>
                                <a:pt x="10243" y="23241"/>
                                <a:pt x="7862" y="23813"/>
                                <a:pt x="5004" y="22765"/>
                              </a:cubicBezTo>
                              <a:cubicBezTo>
                                <a:pt x="2147" y="21527"/>
                                <a:pt x="623" y="18479"/>
                                <a:pt x="146" y="15621"/>
                              </a:cubicBezTo>
                              <a:cubicBezTo>
                                <a:pt x="-520" y="9906"/>
                                <a:pt x="1385" y="5144"/>
                                <a:pt x="51" y="0"/>
                              </a:cubicBezTo>
                              <a:cubicBezTo>
                                <a:pt x="1861" y="2000"/>
                                <a:pt x="2432" y="4953"/>
                                <a:pt x="2623" y="7525"/>
                              </a:cubicBezTo>
                              <a:cubicBezTo>
                                <a:pt x="2909" y="10192"/>
                                <a:pt x="2718" y="12763"/>
                                <a:pt x="3099" y="15050"/>
                              </a:cubicBezTo>
                              <a:cubicBezTo>
                                <a:pt x="3385" y="17240"/>
                                <a:pt x="4337" y="19336"/>
                                <a:pt x="5957" y="20574"/>
                              </a:cubicBezTo>
                              <a:cubicBezTo>
                                <a:pt x="7671" y="21812"/>
                                <a:pt x="10433" y="22098"/>
                                <a:pt x="12815" y="2305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84513A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1469" name="Freeform: Shape 1468">
                          <a:extLst>
                            <a:ext uri="{FF2B5EF4-FFF2-40B4-BE49-F238E27FC236}">
                              <a16:creationId xmlns:a16="http://schemas.microsoft.com/office/drawing/2014/main" id="{E4A8647C-E78B-4D0C-936E-1F2D62626786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027229" y="3968092"/>
                          <a:ext cx="54328" cy="22621"/>
                        </a:xfrm>
                        <a:custGeom>
                          <a:avLst/>
                          <a:gdLst>
                            <a:gd name="connsiteX0" fmla="*/ 0 w 54328"/>
                            <a:gd name="connsiteY0" fmla="*/ 3070 h 22621"/>
                            <a:gd name="connsiteX1" fmla="*/ 10097 w 54328"/>
                            <a:gd name="connsiteY1" fmla="*/ 22 h 22621"/>
                            <a:gd name="connsiteX2" fmla="*/ 10573 w 54328"/>
                            <a:gd name="connsiteY2" fmla="*/ 403 h 22621"/>
                            <a:gd name="connsiteX3" fmla="*/ 10573 w 54328"/>
                            <a:gd name="connsiteY3" fmla="*/ 498 h 22621"/>
                            <a:gd name="connsiteX4" fmla="*/ 12859 w 54328"/>
                            <a:gd name="connsiteY4" fmla="*/ 8404 h 22621"/>
                            <a:gd name="connsiteX5" fmla="*/ 12097 w 54328"/>
                            <a:gd name="connsiteY5" fmla="*/ 7452 h 22621"/>
                            <a:gd name="connsiteX6" fmla="*/ 35909 w 54328"/>
                            <a:gd name="connsiteY6" fmla="*/ 5737 h 22621"/>
                            <a:gd name="connsiteX7" fmla="*/ 48197 w 54328"/>
                            <a:gd name="connsiteY7" fmla="*/ 7356 h 22621"/>
                            <a:gd name="connsiteX8" fmla="*/ 53721 w 54328"/>
                            <a:gd name="connsiteY8" fmla="*/ 11738 h 22621"/>
                            <a:gd name="connsiteX9" fmla="*/ 54197 w 54328"/>
                            <a:gd name="connsiteY9" fmla="*/ 15643 h 22621"/>
                            <a:gd name="connsiteX10" fmla="*/ 52388 w 54328"/>
                            <a:gd name="connsiteY10" fmla="*/ 19262 h 22621"/>
                            <a:gd name="connsiteX11" fmla="*/ 40100 w 54328"/>
                            <a:gd name="connsiteY11" fmla="*/ 22501 h 22621"/>
                            <a:gd name="connsiteX12" fmla="*/ 28099 w 54328"/>
                            <a:gd name="connsiteY12" fmla="*/ 22311 h 22621"/>
                            <a:gd name="connsiteX13" fmla="*/ 16192 w 54328"/>
                            <a:gd name="connsiteY13" fmla="*/ 21549 h 22621"/>
                            <a:gd name="connsiteX14" fmla="*/ 4382 w 54328"/>
                            <a:gd name="connsiteY14" fmla="*/ 21739 h 22621"/>
                            <a:gd name="connsiteX15" fmla="*/ 16288 w 54328"/>
                            <a:gd name="connsiteY15" fmla="*/ 20215 h 22621"/>
                            <a:gd name="connsiteX16" fmla="*/ 28194 w 54328"/>
                            <a:gd name="connsiteY16" fmla="*/ 20120 h 22621"/>
                            <a:gd name="connsiteX17" fmla="*/ 40005 w 54328"/>
                            <a:gd name="connsiteY17" fmla="*/ 19739 h 22621"/>
                            <a:gd name="connsiteX18" fmla="*/ 50578 w 54328"/>
                            <a:gd name="connsiteY18" fmla="*/ 16977 h 22621"/>
                            <a:gd name="connsiteX19" fmla="*/ 51435 w 54328"/>
                            <a:gd name="connsiteY19" fmla="*/ 15262 h 22621"/>
                            <a:gd name="connsiteX20" fmla="*/ 51149 w 54328"/>
                            <a:gd name="connsiteY20" fmla="*/ 13071 h 22621"/>
                            <a:gd name="connsiteX21" fmla="*/ 47339 w 54328"/>
                            <a:gd name="connsiteY21" fmla="*/ 10214 h 22621"/>
                            <a:gd name="connsiteX22" fmla="*/ 36004 w 54328"/>
                            <a:gd name="connsiteY22" fmla="*/ 8595 h 22621"/>
                            <a:gd name="connsiteX23" fmla="*/ 12097 w 54328"/>
                            <a:gd name="connsiteY23" fmla="*/ 9166 h 22621"/>
                            <a:gd name="connsiteX24" fmla="*/ 11240 w 54328"/>
                            <a:gd name="connsiteY24" fmla="*/ 8309 h 22621"/>
                            <a:gd name="connsiteX25" fmla="*/ 11240 w 54328"/>
                            <a:gd name="connsiteY25" fmla="*/ 8214 h 22621"/>
                            <a:gd name="connsiteX26" fmla="*/ 9620 w 54328"/>
                            <a:gd name="connsiteY26" fmla="*/ 784 h 22621"/>
                            <a:gd name="connsiteX27" fmla="*/ 10097 w 54328"/>
                            <a:gd name="connsiteY27" fmla="*/ 1165 h 22621"/>
                            <a:gd name="connsiteX28" fmla="*/ 0 w 54328"/>
                            <a:gd name="connsiteY28" fmla="*/ 3070 h 22621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</a:cxnLst>
                          <a:rect l="l" t="t" r="r" b="b"/>
                          <a:pathLst>
                            <a:path w="54328" h="22621">
                              <a:moveTo>
                                <a:pt x="0" y="3070"/>
                              </a:moveTo>
                              <a:cubicBezTo>
                                <a:pt x="2858" y="879"/>
                                <a:pt x="6477" y="-168"/>
                                <a:pt x="10097" y="22"/>
                              </a:cubicBezTo>
                              <a:cubicBezTo>
                                <a:pt x="10287" y="22"/>
                                <a:pt x="10478" y="213"/>
                                <a:pt x="10573" y="403"/>
                              </a:cubicBezTo>
                              <a:lnTo>
                                <a:pt x="10573" y="498"/>
                              </a:lnTo>
                              <a:cubicBezTo>
                                <a:pt x="11525" y="2880"/>
                                <a:pt x="12954" y="5356"/>
                                <a:pt x="12859" y="8404"/>
                              </a:cubicBezTo>
                              <a:lnTo>
                                <a:pt x="12097" y="7452"/>
                              </a:lnTo>
                              <a:cubicBezTo>
                                <a:pt x="19812" y="6975"/>
                                <a:pt x="27908" y="5642"/>
                                <a:pt x="35909" y="5737"/>
                              </a:cubicBezTo>
                              <a:cubicBezTo>
                                <a:pt x="39910" y="5832"/>
                                <a:pt x="44006" y="5928"/>
                                <a:pt x="48197" y="7356"/>
                              </a:cubicBezTo>
                              <a:cubicBezTo>
                                <a:pt x="50197" y="8023"/>
                                <a:pt x="52483" y="9166"/>
                                <a:pt x="53721" y="11738"/>
                              </a:cubicBezTo>
                              <a:cubicBezTo>
                                <a:pt x="54293" y="12976"/>
                                <a:pt x="54483" y="14405"/>
                                <a:pt x="54197" y="15643"/>
                              </a:cubicBezTo>
                              <a:cubicBezTo>
                                <a:pt x="54102" y="16881"/>
                                <a:pt x="53340" y="18500"/>
                                <a:pt x="52388" y="19262"/>
                              </a:cubicBezTo>
                              <a:cubicBezTo>
                                <a:pt x="48292" y="22215"/>
                                <a:pt x="44101" y="22120"/>
                                <a:pt x="40100" y="22501"/>
                              </a:cubicBezTo>
                              <a:cubicBezTo>
                                <a:pt x="36100" y="22787"/>
                                <a:pt x="32004" y="22501"/>
                                <a:pt x="28099" y="22311"/>
                              </a:cubicBezTo>
                              <a:lnTo>
                                <a:pt x="16192" y="21549"/>
                              </a:lnTo>
                              <a:cubicBezTo>
                                <a:pt x="12192" y="21358"/>
                                <a:pt x="8192" y="20882"/>
                                <a:pt x="4382" y="21739"/>
                              </a:cubicBezTo>
                              <a:cubicBezTo>
                                <a:pt x="8192" y="20310"/>
                                <a:pt x="12287" y="20406"/>
                                <a:pt x="16288" y="20215"/>
                              </a:cubicBezTo>
                              <a:cubicBezTo>
                                <a:pt x="20288" y="20025"/>
                                <a:pt x="24289" y="20215"/>
                                <a:pt x="28194" y="20120"/>
                              </a:cubicBezTo>
                              <a:cubicBezTo>
                                <a:pt x="32195" y="20120"/>
                                <a:pt x="36100" y="19929"/>
                                <a:pt x="40005" y="19739"/>
                              </a:cubicBezTo>
                              <a:cubicBezTo>
                                <a:pt x="43720" y="19453"/>
                                <a:pt x="48101" y="18977"/>
                                <a:pt x="50578" y="16977"/>
                              </a:cubicBezTo>
                              <a:cubicBezTo>
                                <a:pt x="51149" y="16405"/>
                                <a:pt x="51340" y="16024"/>
                                <a:pt x="51435" y="15262"/>
                              </a:cubicBezTo>
                              <a:cubicBezTo>
                                <a:pt x="51530" y="14405"/>
                                <a:pt x="51435" y="13738"/>
                                <a:pt x="51149" y="13071"/>
                              </a:cubicBezTo>
                              <a:cubicBezTo>
                                <a:pt x="50578" y="11833"/>
                                <a:pt x="49054" y="10881"/>
                                <a:pt x="47339" y="10214"/>
                              </a:cubicBezTo>
                              <a:cubicBezTo>
                                <a:pt x="43910" y="8975"/>
                                <a:pt x="39910" y="8690"/>
                                <a:pt x="36004" y="8595"/>
                              </a:cubicBezTo>
                              <a:cubicBezTo>
                                <a:pt x="28099" y="8404"/>
                                <a:pt x="20288" y="9261"/>
                                <a:pt x="12097" y="9166"/>
                              </a:cubicBezTo>
                              <a:cubicBezTo>
                                <a:pt x="11621" y="9166"/>
                                <a:pt x="11240" y="8785"/>
                                <a:pt x="11240" y="8309"/>
                              </a:cubicBezTo>
                              <a:lnTo>
                                <a:pt x="11240" y="8214"/>
                              </a:lnTo>
                              <a:cubicBezTo>
                                <a:pt x="11430" y="5832"/>
                                <a:pt x="10382" y="3356"/>
                                <a:pt x="9620" y="784"/>
                              </a:cubicBezTo>
                              <a:lnTo>
                                <a:pt x="10097" y="1165"/>
                              </a:lnTo>
                              <a:cubicBezTo>
                                <a:pt x="6667" y="594"/>
                                <a:pt x="3143" y="1260"/>
                                <a:pt x="0" y="307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84513A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1470" name="Freeform: Shape 1469">
                          <a:extLst>
                            <a:ext uri="{FF2B5EF4-FFF2-40B4-BE49-F238E27FC236}">
                              <a16:creationId xmlns:a16="http://schemas.microsoft.com/office/drawing/2014/main" id="{32056F8C-29F9-4430-B745-6D4D2C6F3DAD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054375" y="3965560"/>
                          <a:ext cx="15335" cy="8174"/>
                        </a:xfrm>
                        <a:custGeom>
                          <a:avLst/>
                          <a:gdLst>
                            <a:gd name="connsiteX0" fmla="*/ 0 w 15335"/>
                            <a:gd name="connsiteY0" fmla="*/ 268 h 8174"/>
                            <a:gd name="connsiteX1" fmla="*/ 4572 w 15335"/>
                            <a:gd name="connsiteY1" fmla="*/ 459 h 8174"/>
                            <a:gd name="connsiteX2" fmla="*/ 8763 w 15335"/>
                            <a:gd name="connsiteY2" fmla="*/ 1983 h 8174"/>
                            <a:gd name="connsiteX3" fmla="*/ 12478 w 15335"/>
                            <a:gd name="connsiteY3" fmla="*/ 4459 h 8174"/>
                            <a:gd name="connsiteX4" fmla="*/ 15335 w 15335"/>
                            <a:gd name="connsiteY4" fmla="*/ 8174 h 8174"/>
                            <a:gd name="connsiteX5" fmla="*/ 7430 w 15335"/>
                            <a:gd name="connsiteY5" fmla="*/ 4840 h 8174"/>
                            <a:gd name="connsiteX6" fmla="*/ 3715 w 15335"/>
                            <a:gd name="connsiteY6" fmla="*/ 2649 h 8174"/>
                            <a:gd name="connsiteX7" fmla="*/ 0 w 15335"/>
                            <a:gd name="connsiteY7" fmla="*/ 268 h 8174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</a:cxnLst>
                          <a:rect l="l" t="t" r="r" b="b"/>
                          <a:pathLst>
                            <a:path w="15335" h="8174">
                              <a:moveTo>
                                <a:pt x="0" y="268"/>
                              </a:moveTo>
                              <a:cubicBezTo>
                                <a:pt x="1524" y="-303"/>
                                <a:pt x="3143" y="173"/>
                                <a:pt x="4572" y="459"/>
                              </a:cubicBezTo>
                              <a:cubicBezTo>
                                <a:pt x="6001" y="745"/>
                                <a:pt x="7430" y="1411"/>
                                <a:pt x="8763" y="1983"/>
                              </a:cubicBezTo>
                              <a:cubicBezTo>
                                <a:pt x="10097" y="2649"/>
                                <a:pt x="11335" y="3412"/>
                                <a:pt x="12478" y="4459"/>
                              </a:cubicBezTo>
                              <a:cubicBezTo>
                                <a:pt x="13621" y="5507"/>
                                <a:pt x="14764" y="6555"/>
                                <a:pt x="15335" y="8174"/>
                              </a:cubicBezTo>
                              <a:cubicBezTo>
                                <a:pt x="12478" y="7031"/>
                                <a:pt x="10001" y="6078"/>
                                <a:pt x="7430" y="4840"/>
                              </a:cubicBezTo>
                              <a:cubicBezTo>
                                <a:pt x="6191" y="4173"/>
                                <a:pt x="4953" y="3507"/>
                                <a:pt x="3715" y="2649"/>
                              </a:cubicBezTo>
                              <a:cubicBezTo>
                                <a:pt x="2477" y="1983"/>
                                <a:pt x="1334" y="935"/>
                                <a:pt x="0" y="268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84513A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</p:grpSp>
                  <p:grpSp>
                    <p:nvGrpSpPr>
                      <p:cNvPr id="1437" name="Graphic 3">
                        <a:extLst>
                          <a:ext uri="{FF2B5EF4-FFF2-40B4-BE49-F238E27FC236}">
                            <a16:creationId xmlns:a16="http://schemas.microsoft.com/office/drawing/2014/main" id="{B9C6D68B-07D7-4793-9CA9-204A0CEF4856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6015876" y="3728274"/>
                        <a:ext cx="71409" cy="34865"/>
                        <a:chOff x="6015876" y="3728274"/>
                        <a:chExt cx="71409" cy="34865"/>
                      </a:xfrm>
                      <a:solidFill>
                        <a:srgbClr val="84513A"/>
                      </a:solidFill>
                    </p:grpSpPr>
                    <p:sp>
                      <p:nvSpPr>
                        <p:cNvPr id="1460" name="Freeform: Shape 1459">
                          <a:extLst>
                            <a:ext uri="{FF2B5EF4-FFF2-40B4-BE49-F238E27FC236}">
                              <a16:creationId xmlns:a16="http://schemas.microsoft.com/office/drawing/2014/main" id="{9A544F40-D22A-470B-8A5D-D16F77C64BB9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015876" y="3735228"/>
                          <a:ext cx="71409" cy="21108"/>
                        </a:xfrm>
                        <a:custGeom>
                          <a:avLst/>
                          <a:gdLst>
                            <a:gd name="connsiteX0" fmla="*/ 19259 w 71409"/>
                            <a:gd name="connsiteY0" fmla="*/ 11525 h 21108"/>
                            <a:gd name="connsiteX1" fmla="*/ 30784 w 71409"/>
                            <a:gd name="connsiteY1" fmla="*/ 4858 h 21108"/>
                            <a:gd name="connsiteX2" fmla="*/ 44119 w 71409"/>
                            <a:gd name="connsiteY2" fmla="*/ 3429 h 21108"/>
                            <a:gd name="connsiteX3" fmla="*/ 70503 w 71409"/>
                            <a:gd name="connsiteY3" fmla="*/ 7715 h 21108"/>
                            <a:gd name="connsiteX4" fmla="*/ 71361 w 71409"/>
                            <a:gd name="connsiteY4" fmla="*/ 9334 h 21108"/>
                            <a:gd name="connsiteX5" fmla="*/ 71170 w 71409"/>
                            <a:gd name="connsiteY5" fmla="*/ 9715 h 21108"/>
                            <a:gd name="connsiteX6" fmla="*/ 54596 w 71409"/>
                            <a:gd name="connsiteY6" fmla="*/ 18478 h 21108"/>
                            <a:gd name="connsiteX7" fmla="*/ 36404 w 71409"/>
                            <a:gd name="connsiteY7" fmla="*/ 19145 h 21108"/>
                            <a:gd name="connsiteX8" fmla="*/ 19068 w 71409"/>
                            <a:gd name="connsiteY8" fmla="*/ 15621 h 21108"/>
                            <a:gd name="connsiteX9" fmla="*/ 2209 w 71409"/>
                            <a:gd name="connsiteY9" fmla="*/ 21050 h 21108"/>
                            <a:gd name="connsiteX10" fmla="*/ 2209 w 71409"/>
                            <a:gd name="connsiteY10" fmla="*/ 21050 h 21108"/>
                            <a:gd name="connsiteX11" fmla="*/ 780 w 71409"/>
                            <a:gd name="connsiteY11" fmla="*/ 20288 h 21108"/>
                            <a:gd name="connsiteX12" fmla="*/ 780 w 71409"/>
                            <a:gd name="connsiteY12" fmla="*/ 19526 h 21108"/>
                            <a:gd name="connsiteX13" fmla="*/ 18 w 71409"/>
                            <a:gd name="connsiteY13" fmla="*/ 952 h 21108"/>
                            <a:gd name="connsiteX14" fmla="*/ 18 w 71409"/>
                            <a:gd name="connsiteY14" fmla="*/ 952 h 21108"/>
                            <a:gd name="connsiteX15" fmla="*/ 685 w 71409"/>
                            <a:gd name="connsiteY15" fmla="*/ 0 h 21108"/>
                            <a:gd name="connsiteX16" fmla="*/ 971 w 71409"/>
                            <a:gd name="connsiteY16" fmla="*/ 0 h 21108"/>
                            <a:gd name="connsiteX17" fmla="*/ 11925 w 71409"/>
                            <a:gd name="connsiteY17" fmla="*/ 3238 h 21108"/>
                            <a:gd name="connsiteX18" fmla="*/ 16877 w 71409"/>
                            <a:gd name="connsiteY18" fmla="*/ 6191 h 21108"/>
                            <a:gd name="connsiteX19" fmla="*/ 19259 w 71409"/>
                            <a:gd name="connsiteY19" fmla="*/ 11525 h 21108"/>
                            <a:gd name="connsiteX20" fmla="*/ 19259 w 71409"/>
                            <a:gd name="connsiteY20" fmla="*/ 11525 h 21108"/>
                            <a:gd name="connsiteX21" fmla="*/ 16401 w 71409"/>
                            <a:gd name="connsiteY21" fmla="*/ 6763 h 21108"/>
                            <a:gd name="connsiteX22" fmla="*/ 11448 w 71409"/>
                            <a:gd name="connsiteY22" fmla="*/ 4191 h 21108"/>
                            <a:gd name="connsiteX23" fmla="*/ 590 w 71409"/>
                            <a:gd name="connsiteY23" fmla="*/ 1715 h 21108"/>
                            <a:gd name="connsiteX24" fmla="*/ 1447 w 71409"/>
                            <a:gd name="connsiteY24" fmla="*/ 762 h 21108"/>
                            <a:gd name="connsiteX25" fmla="*/ 2876 w 71409"/>
                            <a:gd name="connsiteY25" fmla="*/ 20288 h 21108"/>
                            <a:gd name="connsiteX26" fmla="*/ 1352 w 71409"/>
                            <a:gd name="connsiteY26" fmla="*/ 18859 h 21108"/>
                            <a:gd name="connsiteX27" fmla="*/ 18687 w 71409"/>
                            <a:gd name="connsiteY27" fmla="*/ 12859 h 21108"/>
                            <a:gd name="connsiteX28" fmla="*/ 36499 w 71409"/>
                            <a:gd name="connsiteY28" fmla="*/ 16097 h 21108"/>
                            <a:gd name="connsiteX29" fmla="*/ 54216 w 71409"/>
                            <a:gd name="connsiteY29" fmla="*/ 15526 h 21108"/>
                            <a:gd name="connsiteX30" fmla="*/ 69075 w 71409"/>
                            <a:gd name="connsiteY30" fmla="*/ 8192 h 21108"/>
                            <a:gd name="connsiteX31" fmla="*/ 69741 w 71409"/>
                            <a:gd name="connsiteY31" fmla="*/ 10287 h 21108"/>
                            <a:gd name="connsiteX32" fmla="*/ 44024 w 71409"/>
                            <a:gd name="connsiteY32" fmla="*/ 5144 h 21108"/>
                            <a:gd name="connsiteX33" fmla="*/ 30975 w 71409"/>
                            <a:gd name="connsiteY33" fmla="*/ 5715 h 21108"/>
                            <a:gd name="connsiteX34" fmla="*/ 19259 w 71409"/>
                            <a:gd name="connsiteY34" fmla="*/ 11525 h 2110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</a:cxnLst>
                          <a:rect l="l" t="t" r="r" b="b"/>
                          <a:pathLst>
                            <a:path w="71409" h="21108">
                              <a:moveTo>
                                <a:pt x="19259" y="11525"/>
                              </a:moveTo>
                              <a:cubicBezTo>
                                <a:pt x="22212" y="8001"/>
                                <a:pt x="26498" y="6001"/>
                                <a:pt x="30784" y="4858"/>
                              </a:cubicBezTo>
                              <a:cubicBezTo>
                                <a:pt x="35166" y="3715"/>
                                <a:pt x="39642" y="3334"/>
                                <a:pt x="44119" y="3429"/>
                              </a:cubicBezTo>
                              <a:cubicBezTo>
                                <a:pt x="53072" y="3715"/>
                                <a:pt x="61931" y="5048"/>
                                <a:pt x="70503" y="7715"/>
                              </a:cubicBezTo>
                              <a:cubicBezTo>
                                <a:pt x="71170" y="7906"/>
                                <a:pt x="71551" y="8668"/>
                                <a:pt x="71361" y="9334"/>
                              </a:cubicBezTo>
                              <a:cubicBezTo>
                                <a:pt x="71361" y="9430"/>
                                <a:pt x="71265" y="9620"/>
                                <a:pt x="71170" y="9715"/>
                              </a:cubicBezTo>
                              <a:cubicBezTo>
                                <a:pt x="67265" y="15621"/>
                                <a:pt x="60502" y="17431"/>
                                <a:pt x="54596" y="18478"/>
                              </a:cubicBezTo>
                              <a:cubicBezTo>
                                <a:pt x="48501" y="19431"/>
                                <a:pt x="42405" y="19431"/>
                                <a:pt x="36404" y="19145"/>
                              </a:cubicBezTo>
                              <a:cubicBezTo>
                                <a:pt x="29832" y="19050"/>
                                <a:pt x="24402" y="14859"/>
                                <a:pt x="19068" y="15621"/>
                              </a:cubicBezTo>
                              <a:cubicBezTo>
                                <a:pt x="13448" y="16478"/>
                                <a:pt x="7829" y="18955"/>
                                <a:pt x="2209" y="21050"/>
                              </a:cubicBezTo>
                              <a:lnTo>
                                <a:pt x="2209" y="21050"/>
                              </a:lnTo>
                              <a:cubicBezTo>
                                <a:pt x="1638" y="21241"/>
                                <a:pt x="971" y="20955"/>
                                <a:pt x="780" y="20288"/>
                              </a:cubicBezTo>
                              <a:cubicBezTo>
                                <a:pt x="685" y="20002"/>
                                <a:pt x="685" y="19812"/>
                                <a:pt x="780" y="19526"/>
                              </a:cubicBezTo>
                              <a:cubicBezTo>
                                <a:pt x="2304" y="13716"/>
                                <a:pt x="1066" y="7239"/>
                                <a:pt x="18" y="952"/>
                              </a:cubicBezTo>
                              <a:lnTo>
                                <a:pt x="18" y="952"/>
                              </a:lnTo>
                              <a:cubicBezTo>
                                <a:pt x="-77" y="476"/>
                                <a:pt x="209" y="95"/>
                                <a:pt x="685" y="0"/>
                              </a:cubicBezTo>
                              <a:cubicBezTo>
                                <a:pt x="780" y="0"/>
                                <a:pt x="876" y="0"/>
                                <a:pt x="971" y="0"/>
                              </a:cubicBezTo>
                              <a:cubicBezTo>
                                <a:pt x="4685" y="762"/>
                                <a:pt x="8400" y="1715"/>
                                <a:pt x="11925" y="3238"/>
                              </a:cubicBezTo>
                              <a:cubicBezTo>
                                <a:pt x="13639" y="4000"/>
                                <a:pt x="15353" y="4953"/>
                                <a:pt x="16877" y="6191"/>
                              </a:cubicBezTo>
                              <a:cubicBezTo>
                                <a:pt x="18116" y="7715"/>
                                <a:pt x="19354" y="9525"/>
                                <a:pt x="19259" y="11525"/>
                              </a:cubicBezTo>
                              <a:close/>
                              <a:moveTo>
                                <a:pt x="19259" y="11525"/>
                              </a:moveTo>
                              <a:cubicBezTo>
                                <a:pt x="19164" y="9525"/>
                                <a:pt x="17830" y="7906"/>
                                <a:pt x="16401" y="6763"/>
                              </a:cubicBezTo>
                              <a:cubicBezTo>
                                <a:pt x="14877" y="5620"/>
                                <a:pt x="13163" y="4858"/>
                                <a:pt x="11448" y="4191"/>
                              </a:cubicBezTo>
                              <a:cubicBezTo>
                                <a:pt x="7924" y="2953"/>
                                <a:pt x="4209" y="2286"/>
                                <a:pt x="590" y="1715"/>
                              </a:cubicBezTo>
                              <a:lnTo>
                                <a:pt x="1447" y="762"/>
                              </a:lnTo>
                              <a:cubicBezTo>
                                <a:pt x="2685" y="6953"/>
                                <a:pt x="4304" y="13525"/>
                                <a:pt x="2876" y="20288"/>
                              </a:cubicBezTo>
                              <a:lnTo>
                                <a:pt x="1352" y="18859"/>
                              </a:lnTo>
                              <a:cubicBezTo>
                                <a:pt x="6876" y="16383"/>
                                <a:pt x="12496" y="14002"/>
                                <a:pt x="18687" y="12859"/>
                              </a:cubicBezTo>
                              <a:cubicBezTo>
                                <a:pt x="25640" y="12097"/>
                                <a:pt x="30879" y="16288"/>
                                <a:pt x="36499" y="16097"/>
                              </a:cubicBezTo>
                              <a:cubicBezTo>
                                <a:pt x="42500" y="16192"/>
                                <a:pt x="48405" y="16383"/>
                                <a:pt x="54216" y="15526"/>
                              </a:cubicBezTo>
                              <a:cubicBezTo>
                                <a:pt x="59835" y="14669"/>
                                <a:pt x="65931" y="12859"/>
                                <a:pt x="69075" y="8192"/>
                              </a:cubicBezTo>
                              <a:lnTo>
                                <a:pt x="69741" y="10287"/>
                              </a:lnTo>
                              <a:cubicBezTo>
                                <a:pt x="61455" y="7620"/>
                                <a:pt x="52787" y="5715"/>
                                <a:pt x="44024" y="5144"/>
                              </a:cubicBezTo>
                              <a:cubicBezTo>
                                <a:pt x="39642" y="4953"/>
                                <a:pt x="35261" y="4953"/>
                                <a:pt x="30975" y="5715"/>
                              </a:cubicBezTo>
                              <a:cubicBezTo>
                                <a:pt x="26688" y="6572"/>
                                <a:pt x="22402" y="8192"/>
                                <a:pt x="19259" y="11525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84513A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1461" name="Freeform: Shape 1460">
                          <a:extLst>
                            <a:ext uri="{FF2B5EF4-FFF2-40B4-BE49-F238E27FC236}">
                              <a16:creationId xmlns:a16="http://schemas.microsoft.com/office/drawing/2014/main" id="{A1157595-332E-402D-A152-2BC3EEDCE671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042442" y="3728274"/>
                          <a:ext cx="35936" cy="20193"/>
                        </a:xfrm>
                        <a:custGeom>
                          <a:avLst/>
                          <a:gdLst>
                            <a:gd name="connsiteX0" fmla="*/ 14791 w 35936"/>
                            <a:gd name="connsiteY0" fmla="*/ 20193 h 20193"/>
                            <a:gd name="connsiteX1" fmla="*/ 313 w 35936"/>
                            <a:gd name="connsiteY1" fmla="*/ 3620 h 20193"/>
                            <a:gd name="connsiteX2" fmla="*/ 408 w 35936"/>
                            <a:gd name="connsiteY2" fmla="*/ 1715 h 20193"/>
                            <a:gd name="connsiteX3" fmla="*/ 1837 w 35936"/>
                            <a:gd name="connsiteY3" fmla="*/ 1524 h 20193"/>
                            <a:gd name="connsiteX4" fmla="*/ 1932 w 35936"/>
                            <a:gd name="connsiteY4" fmla="*/ 1524 h 20193"/>
                            <a:gd name="connsiteX5" fmla="*/ 12696 w 35936"/>
                            <a:gd name="connsiteY5" fmla="*/ 5239 h 20193"/>
                            <a:gd name="connsiteX6" fmla="*/ 11172 w 35936"/>
                            <a:gd name="connsiteY6" fmla="*/ 6858 h 20193"/>
                            <a:gd name="connsiteX7" fmla="*/ 11553 w 35936"/>
                            <a:gd name="connsiteY7" fmla="*/ 3905 h 20193"/>
                            <a:gd name="connsiteX8" fmla="*/ 11743 w 35936"/>
                            <a:gd name="connsiteY8" fmla="*/ 1810 h 20193"/>
                            <a:gd name="connsiteX9" fmla="*/ 11743 w 35936"/>
                            <a:gd name="connsiteY9" fmla="*/ 1619 h 20193"/>
                            <a:gd name="connsiteX10" fmla="*/ 12886 w 35936"/>
                            <a:gd name="connsiteY10" fmla="*/ 0 h 20193"/>
                            <a:gd name="connsiteX11" fmla="*/ 13648 w 35936"/>
                            <a:gd name="connsiteY11" fmla="*/ 95 h 20193"/>
                            <a:gd name="connsiteX12" fmla="*/ 16887 w 35936"/>
                            <a:gd name="connsiteY12" fmla="*/ 2953 h 20193"/>
                            <a:gd name="connsiteX13" fmla="*/ 17744 w 35936"/>
                            <a:gd name="connsiteY13" fmla="*/ 3905 h 20193"/>
                            <a:gd name="connsiteX14" fmla="*/ 19363 w 35936"/>
                            <a:gd name="connsiteY14" fmla="*/ 5620 h 20193"/>
                            <a:gd name="connsiteX15" fmla="*/ 20792 w 35936"/>
                            <a:gd name="connsiteY15" fmla="*/ 7429 h 20193"/>
                            <a:gd name="connsiteX16" fmla="*/ 23935 w 35936"/>
                            <a:gd name="connsiteY16" fmla="*/ 6382 h 20193"/>
                            <a:gd name="connsiteX17" fmla="*/ 25078 w 35936"/>
                            <a:gd name="connsiteY17" fmla="*/ 6477 h 20193"/>
                            <a:gd name="connsiteX18" fmla="*/ 25554 w 35936"/>
                            <a:gd name="connsiteY18" fmla="*/ 6763 h 20193"/>
                            <a:gd name="connsiteX19" fmla="*/ 26316 w 35936"/>
                            <a:gd name="connsiteY19" fmla="*/ 7334 h 20193"/>
                            <a:gd name="connsiteX20" fmla="*/ 27650 w 35936"/>
                            <a:gd name="connsiteY20" fmla="*/ 8573 h 20193"/>
                            <a:gd name="connsiteX21" fmla="*/ 30126 w 35936"/>
                            <a:gd name="connsiteY21" fmla="*/ 11144 h 20193"/>
                            <a:gd name="connsiteX22" fmla="*/ 35937 w 35936"/>
                            <a:gd name="connsiteY22" fmla="*/ 14859 h 20193"/>
                            <a:gd name="connsiteX23" fmla="*/ 29364 w 35936"/>
                            <a:gd name="connsiteY23" fmla="*/ 12192 h 20193"/>
                            <a:gd name="connsiteX24" fmla="*/ 26507 w 35936"/>
                            <a:gd name="connsiteY24" fmla="*/ 10001 h 20193"/>
                            <a:gd name="connsiteX25" fmla="*/ 25173 w 35936"/>
                            <a:gd name="connsiteY25" fmla="*/ 8954 h 20193"/>
                            <a:gd name="connsiteX26" fmla="*/ 24507 w 35936"/>
                            <a:gd name="connsiteY26" fmla="*/ 8573 h 20193"/>
                            <a:gd name="connsiteX27" fmla="*/ 24221 w 35936"/>
                            <a:gd name="connsiteY27" fmla="*/ 8382 h 20193"/>
                            <a:gd name="connsiteX28" fmla="*/ 24507 w 35936"/>
                            <a:gd name="connsiteY28" fmla="*/ 8477 h 20193"/>
                            <a:gd name="connsiteX29" fmla="*/ 21078 w 35936"/>
                            <a:gd name="connsiteY29" fmla="*/ 10001 h 20193"/>
                            <a:gd name="connsiteX30" fmla="*/ 19458 w 35936"/>
                            <a:gd name="connsiteY30" fmla="*/ 9716 h 20193"/>
                            <a:gd name="connsiteX31" fmla="*/ 18506 w 35936"/>
                            <a:gd name="connsiteY31" fmla="*/ 8858 h 20193"/>
                            <a:gd name="connsiteX32" fmla="*/ 17268 w 35936"/>
                            <a:gd name="connsiteY32" fmla="*/ 7429 h 20193"/>
                            <a:gd name="connsiteX33" fmla="*/ 16506 w 35936"/>
                            <a:gd name="connsiteY33" fmla="*/ 6572 h 20193"/>
                            <a:gd name="connsiteX34" fmla="*/ 14791 w 35936"/>
                            <a:gd name="connsiteY34" fmla="*/ 5048 h 20193"/>
                            <a:gd name="connsiteX35" fmla="*/ 12791 w 35936"/>
                            <a:gd name="connsiteY35" fmla="*/ 3143 h 20193"/>
                            <a:gd name="connsiteX36" fmla="*/ 14696 w 35936"/>
                            <a:gd name="connsiteY36" fmla="*/ 1429 h 20193"/>
                            <a:gd name="connsiteX37" fmla="*/ 14601 w 35936"/>
                            <a:gd name="connsiteY37" fmla="*/ 4477 h 20193"/>
                            <a:gd name="connsiteX38" fmla="*/ 14315 w 35936"/>
                            <a:gd name="connsiteY38" fmla="*/ 6668 h 20193"/>
                            <a:gd name="connsiteX39" fmla="*/ 12981 w 35936"/>
                            <a:gd name="connsiteY39" fmla="*/ 8287 h 20193"/>
                            <a:gd name="connsiteX40" fmla="*/ 12791 w 35936"/>
                            <a:gd name="connsiteY40" fmla="*/ 8287 h 20193"/>
                            <a:gd name="connsiteX41" fmla="*/ 789 w 35936"/>
                            <a:gd name="connsiteY41" fmla="*/ 3810 h 20193"/>
                            <a:gd name="connsiteX42" fmla="*/ 2504 w 35936"/>
                            <a:gd name="connsiteY42" fmla="*/ 1715 h 20193"/>
                            <a:gd name="connsiteX43" fmla="*/ 14791 w 35936"/>
                            <a:gd name="connsiteY43" fmla="*/ 20193 h 20193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  <a:cxn ang="0">
                              <a:pos x="connsiteX42" y="connsiteY42"/>
                            </a:cxn>
                            <a:cxn ang="0">
                              <a:pos x="connsiteX43" y="connsiteY43"/>
                            </a:cxn>
                          </a:cxnLst>
                          <a:rect l="l" t="t" r="r" b="b"/>
                          <a:pathLst>
                            <a:path w="35936" h="20193">
                              <a:moveTo>
                                <a:pt x="14791" y="20193"/>
                              </a:moveTo>
                              <a:cubicBezTo>
                                <a:pt x="10219" y="14383"/>
                                <a:pt x="5076" y="9335"/>
                                <a:pt x="313" y="3620"/>
                              </a:cubicBezTo>
                              <a:cubicBezTo>
                                <a:pt x="-163" y="3048"/>
                                <a:pt x="-68" y="2191"/>
                                <a:pt x="408" y="1715"/>
                              </a:cubicBezTo>
                              <a:cubicBezTo>
                                <a:pt x="789" y="1333"/>
                                <a:pt x="1361" y="1238"/>
                                <a:pt x="1837" y="1524"/>
                              </a:cubicBezTo>
                              <a:lnTo>
                                <a:pt x="1932" y="1524"/>
                              </a:lnTo>
                              <a:cubicBezTo>
                                <a:pt x="5457" y="3334"/>
                                <a:pt x="9076" y="5144"/>
                                <a:pt x="12696" y="5239"/>
                              </a:cubicBezTo>
                              <a:lnTo>
                                <a:pt x="11172" y="6858"/>
                              </a:lnTo>
                              <a:cubicBezTo>
                                <a:pt x="11172" y="5620"/>
                                <a:pt x="11362" y="4763"/>
                                <a:pt x="11553" y="3905"/>
                              </a:cubicBezTo>
                              <a:cubicBezTo>
                                <a:pt x="11743" y="3143"/>
                                <a:pt x="11838" y="2286"/>
                                <a:pt x="11743" y="1810"/>
                              </a:cubicBezTo>
                              <a:lnTo>
                                <a:pt x="11743" y="1619"/>
                              </a:lnTo>
                              <a:cubicBezTo>
                                <a:pt x="11648" y="857"/>
                                <a:pt x="12124" y="95"/>
                                <a:pt x="12886" y="0"/>
                              </a:cubicBezTo>
                              <a:cubicBezTo>
                                <a:pt x="13172" y="0"/>
                                <a:pt x="13362" y="0"/>
                                <a:pt x="13648" y="95"/>
                              </a:cubicBezTo>
                              <a:cubicBezTo>
                                <a:pt x="15553" y="952"/>
                                <a:pt x="16125" y="2096"/>
                                <a:pt x="16887" y="2953"/>
                              </a:cubicBezTo>
                              <a:cubicBezTo>
                                <a:pt x="17172" y="3429"/>
                                <a:pt x="17649" y="3810"/>
                                <a:pt x="17744" y="3905"/>
                              </a:cubicBezTo>
                              <a:cubicBezTo>
                                <a:pt x="18982" y="4572"/>
                                <a:pt x="18982" y="5144"/>
                                <a:pt x="19363" y="5620"/>
                              </a:cubicBezTo>
                              <a:cubicBezTo>
                                <a:pt x="20030" y="6572"/>
                                <a:pt x="20982" y="7715"/>
                                <a:pt x="20792" y="7429"/>
                              </a:cubicBezTo>
                              <a:cubicBezTo>
                                <a:pt x="21554" y="7429"/>
                                <a:pt x="22411" y="6763"/>
                                <a:pt x="23935" y="6382"/>
                              </a:cubicBezTo>
                              <a:cubicBezTo>
                                <a:pt x="24030" y="6287"/>
                                <a:pt x="24697" y="6287"/>
                                <a:pt x="25078" y="6477"/>
                              </a:cubicBezTo>
                              <a:lnTo>
                                <a:pt x="25554" y="6763"/>
                              </a:lnTo>
                              <a:cubicBezTo>
                                <a:pt x="25840" y="6953"/>
                                <a:pt x="26031" y="7144"/>
                                <a:pt x="26316" y="7334"/>
                              </a:cubicBezTo>
                              <a:lnTo>
                                <a:pt x="27650" y="8573"/>
                              </a:lnTo>
                              <a:lnTo>
                                <a:pt x="30126" y="11144"/>
                              </a:lnTo>
                              <a:cubicBezTo>
                                <a:pt x="31746" y="12764"/>
                                <a:pt x="33555" y="14383"/>
                                <a:pt x="35937" y="14859"/>
                              </a:cubicBezTo>
                              <a:cubicBezTo>
                                <a:pt x="33555" y="14954"/>
                                <a:pt x="31269" y="13621"/>
                                <a:pt x="29364" y="12192"/>
                              </a:cubicBezTo>
                              <a:cubicBezTo>
                                <a:pt x="28412" y="11525"/>
                                <a:pt x="27459" y="10763"/>
                                <a:pt x="26507" y="10001"/>
                              </a:cubicBezTo>
                              <a:lnTo>
                                <a:pt x="25173" y="8954"/>
                              </a:lnTo>
                              <a:lnTo>
                                <a:pt x="24507" y="8573"/>
                              </a:lnTo>
                              <a:lnTo>
                                <a:pt x="24221" y="8382"/>
                              </a:lnTo>
                              <a:cubicBezTo>
                                <a:pt x="24316" y="8477"/>
                                <a:pt x="24697" y="8477"/>
                                <a:pt x="24507" y="8477"/>
                              </a:cubicBezTo>
                              <a:cubicBezTo>
                                <a:pt x="23745" y="8763"/>
                                <a:pt x="22697" y="9716"/>
                                <a:pt x="21078" y="10001"/>
                              </a:cubicBezTo>
                              <a:cubicBezTo>
                                <a:pt x="20697" y="10097"/>
                                <a:pt x="20030" y="10097"/>
                                <a:pt x="19458" y="9716"/>
                              </a:cubicBezTo>
                              <a:cubicBezTo>
                                <a:pt x="18982" y="9335"/>
                                <a:pt x="18792" y="9144"/>
                                <a:pt x="18506" y="8858"/>
                              </a:cubicBezTo>
                              <a:lnTo>
                                <a:pt x="17268" y="7429"/>
                              </a:lnTo>
                              <a:cubicBezTo>
                                <a:pt x="16887" y="7049"/>
                                <a:pt x="16410" y="6287"/>
                                <a:pt x="16506" y="6572"/>
                              </a:cubicBezTo>
                              <a:cubicBezTo>
                                <a:pt x="15553" y="6001"/>
                                <a:pt x="15172" y="5525"/>
                                <a:pt x="14791" y="5048"/>
                              </a:cubicBezTo>
                              <a:cubicBezTo>
                                <a:pt x="14029" y="4191"/>
                                <a:pt x="13172" y="3239"/>
                                <a:pt x="12791" y="3143"/>
                              </a:cubicBezTo>
                              <a:lnTo>
                                <a:pt x="14696" y="1429"/>
                              </a:lnTo>
                              <a:cubicBezTo>
                                <a:pt x="14886" y="2667"/>
                                <a:pt x="14696" y="3620"/>
                                <a:pt x="14601" y="4477"/>
                              </a:cubicBezTo>
                              <a:cubicBezTo>
                                <a:pt x="14505" y="5334"/>
                                <a:pt x="14315" y="6191"/>
                                <a:pt x="14315" y="6668"/>
                              </a:cubicBezTo>
                              <a:cubicBezTo>
                                <a:pt x="14410" y="7525"/>
                                <a:pt x="13743" y="8287"/>
                                <a:pt x="12981" y="8287"/>
                              </a:cubicBezTo>
                              <a:lnTo>
                                <a:pt x="12791" y="8287"/>
                              </a:lnTo>
                              <a:cubicBezTo>
                                <a:pt x="8314" y="8001"/>
                                <a:pt x="4409" y="6001"/>
                                <a:pt x="789" y="3810"/>
                              </a:cubicBezTo>
                              <a:lnTo>
                                <a:pt x="2504" y="1715"/>
                              </a:lnTo>
                              <a:cubicBezTo>
                                <a:pt x="6600" y="7810"/>
                                <a:pt x="11457" y="13525"/>
                                <a:pt x="14791" y="20193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84513A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1462" name="Freeform: Shape 1461">
                          <a:extLst>
                            <a:ext uri="{FF2B5EF4-FFF2-40B4-BE49-F238E27FC236}">
                              <a16:creationId xmlns:a16="http://schemas.microsoft.com/office/drawing/2014/main" id="{21E62F84-36DA-4105-92F1-7197D55F4027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055899" y="3750277"/>
                          <a:ext cx="15716" cy="12862"/>
                        </a:xfrm>
                        <a:custGeom>
                          <a:avLst/>
                          <a:gdLst>
                            <a:gd name="connsiteX0" fmla="*/ 15716 w 15716"/>
                            <a:gd name="connsiteY0" fmla="*/ 0 h 12862"/>
                            <a:gd name="connsiteX1" fmla="*/ 9811 w 15716"/>
                            <a:gd name="connsiteY1" fmla="*/ 7620 h 12862"/>
                            <a:gd name="connsiteX2" fmla="*/ 2095 w 15716"/>
                            <a:gd name="connsiteY2" fmla="*/ 12668 h 12862"/>
                            <a:gd name="connsiteX3" fmla="*/ 2000 w 15716"/>
                            <a:gd name="connsiteY3" fmla="*/ 12668 h 12862"/>
                            <a:gd name="connsiteX4" fmla="*/ 190 w 15716"/>
                            <a:gd name="connsiteY4" fmla="*/ 12192 h 12862"/>
                            <a:gd name="connsiteX5" fmla="*/ 0 w 15716"/>
                            <a:gd name="connsiteY5" fmla="*/ 11240 h 12862"/>
                            <a:gd name="connsiteX6" fmla="*/ 2000 w 15716"/>
                            <a:gd name="connsiteY6" fmla="*/ 6667 h 12862"/>
                            <a:gd name="connsiteX7" fmla="*/ 5524 w 15716"/>
                            <a:gd name="connsiteY7" fmla="*/ 3524 h 12862"/>
                            <a:gd name="connsiteX8" fmla="*/ 2762 w 15716"/>
                            <a:gd name="connsiteY8" fmla="*/ 11620 h 12862"/>
                            <a:gd name="connsiteX9" fmla="*/ 667 w 15716"/>
                            <a:gd name="connsiteY9" fmla="*/ 10287 h 12862"/>
                            <a:gd name="connsiteX10" fmla="*/ 15716 w 15716"/>
                            <a:gd name="connsiteY10" fmla="*/ 0 h 1286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</a:cxnLst>
                          <a:rect l="l" t="t" r="r" b="b"/>
                          <a:pathLst>
                            <a:path w="15716" h="12862">
                              <a:moveTo>
                                <a:pt x="15716" y="0"/>
                              </a:moveTo>
                              <a:cubicBezTo>
                                <a:pt x="14764" y="3143"/>
                                <a:pt x="12287" y="5620"/>
                                <a:pt x="9811" y="7620"/>
                              </a:cubicBezTo>
                              <a:cubicBezTo>
                                <a:pt x="7334" y="9620"/>
                                <a:pt x="4667" y="11144"/>
                                <a:pt x="2095" y="12668"/>
                              </a:cubicBezTo>
                              <a:lnTo>
                                <a:pt x="2000" y="12668"/>
                              </a:lnTo>
                              <a:cubicBezTo>
                                <a:pt x="1333" y="13049"/>
                                <a:pt x="571" y="12859"/>
                                <a:pt x="190" y="12192"/>
                              </a:cubicBezTo>
                              <a:cubicBezTo>
                                <a:pt x="0" y="11906"/>
                                <a:pt x="0" y="11620"/>
                                <a:pt x="0" y="11240"/>
                              </a:cubicBezTo>
                              <a:cubicBezTo>
                                <a:pt x="286" y="9525"/>
                                <a:pt x="1143" y="8001"/>
                                <a:pt x="2000" y="6667"/>
                              </a:cubicBezTo>
                              <a:cubicBezTo>
                                <a:pt x="2857" y="5334"/>
                                <a:pt x="4096" y="4191"/>
                                <a:pt x="5524" y="3524"/>
                              </a:cubicBezTo>
                              <a:cubicBezTo>
                                <a:pt x="3905" y="6096"/>
                                <a:pt x="2857" y="8953"/>
                                <a:pt x="2762" y="11620"/>
                              </a:cubicBezTo>
                              <a:lnTo>
                                <a:pt x="667" y="10287"/>
                              </a:lnTo>
                              <a:cubicBezTo>
                                <a:pt x="5620" y="6191"/>
                                <a:pt x="11144" y="4286"/>
                                <a:pt x="15716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84513A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1463" name="Freeform: Shape 1462">
                          <a:extLst>
                            <a:ext uri="{FF2B5EF4-FFF2-40B4-BE49-F238E27FC236}">
                              <a16:creationId xmlns:a16="http://schemas.microsoft.com/office/drawing/2014/main" id="{FDA4F54B-F030-44C3-9760-C03134FBE101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069542" y="3737895"/>
                          <a:ext cx="8836" cy="14107"/>
                        </a:xfrm>
                        <a:custGeom>
                          <a:avLst/>
                          <a:gdLst>
                            <a:gd name="connsiteX0" fmla="*/ 8836 w 8836"/>
                            <a:gd name="connsiteY0" fmla="*/ 14097 h 14107"/>
                            <a:gd name="connsiteX1" fmla="*/ 4169 w 8836"/>
                            <a:gd name="connsiteY1" fmla="*/ 12859 h 14107"/>
                            <a:gd name="connsiteX2" fmla="*/ 550 w 8836"/>
                            <a:gd name="connsiteY2" fmla="*/ 8954 h 14107"/>
                            <a:gd name="connsiteX3" fmla="*/ 740 w 8836"/>
                            <a:gd name="connsiteY3" fmla="*/ 3238 h 14107"/>
                            <a:gd name="connsiteX4" fmla="*/ 4645 w 8836"/>
                            <a:gd name="connsiteY4" fmla="*/ 0 h 14107"/>
                            <a:gd name="connsiteX5" fmla="*/ 2931 w 8836"/>
                            <a:gd name="connsiteY5" fmla="*/ 4191 h 14107"/>
                            <a:gd name="connsiteX6" fmla="*/ 3312 w 8836"/>
                            <a:gd name="connsiteY6" fmla="*/ 7715 h 14107"/>
                            <a:gd name="connsiteX7" fmla="*/ 8836 w 8836"/>
                            <a:gd name="connsiteY7" fmla="*/ 14097 h 14107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</a:cxnLst>
                          <a:rect l="l" t="t" r="r" b="b"/>
                          <a:pathLst>
                            <a:path w="8836" h="14107">
                              <a:moveTo>
                                <a:pt x="8836" y="14097"/>
                              </a:moveTo>
                              <a:cubicBezTo>
                                <a:pt x="7217" y="14192"/>
                                <a:pt x="5598" y="13621"/>
                                <a:pt x="4169" y="12859"/>
                              </a:cubicBezTo>
                              <a:cubicBezTo>
                                <a:pt x="2645" y="12002"/>
                                <a:pt x="1407" y="10763"/>
                                <a:pt x="550" y="8954"/>
                              </a:cubicBezTo>
                              <a:cubicBezTo>
                                <a:pt x="-212" y="7144"/>
                                <a:pt x="-212" y="4858"/>
                                <a:pt x="740" y="3238"/>
                              </a:cubicBezTo>
                              <a:cubicBezTo>
                                <a:pt x="1693" y="1619"/>
                                <a:pt x="3026" y="476"/>
                                <a:pt x="4645" y="0"/>
                              </a:cubicBezTo>
                              <a:cubicBezTo>
                                <a:pt x="3883" y="1524"/>
                                <a:pt x="3217" y="2858"/>
                                <a:pt x="2931" y="4191"/>
                              </a:cubicBezTo>
                              <a:cubicBezTo>
                                <a:pt x="2740" y="5525"/>
                                <a:pt x="2836" y="6572"/>
                                <a:pt x="3312" y="7715"/>
                              </a:cubicBezTo>
                              <a:cubicBezTo>
                                <a:pt x="4264" y="9906"/>
                                <a:pt x="6455" y="11906"/>
                                <a:pt x="8836" y="14097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84513A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1464" name="Freeform: Shape 1463">
                          <a:extLst>
                            <a:ext uri="{FF2B5EF4-FFF2-40B4-BE49-F238E27FC236}">
                              <a16:creationId xmlns:a16="http://schemas.microsoft.com/office/drawing/2014/main" id="{D7696ABF-57D3-4A1F-BF83-5773755BD230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075902" y="3745778"/>
                          <a:ext cx="3333" cy="3134"/>
                        </a:xfrm>
                        <a:custGeom>
                          <a:avLst/>
                          <a:gdLst>
                            <a:gd name="connsiteX0" fmla="*/ 0 w 3333"/>
                            <a:gd name="connsiteY0" fmla="*/ 1832 h 3134"/>
                            <a:gd name="connsiteX1" fmla="*/ 1334 w 3333"/>
                            <a:gd name="connsiteY1" fmla="*/ 23 h 3134"/>
                            <a:gd name="connsiteX2" fmla="*/ 3334 w 3333"/>
                            <a:gd name="connsiteY2" fmla="*/ 880 h 3134"/>
                            <a:gd name="connsiteX3" fmla="*/ 2096 w 3333"/>
                            <a:gd name="connsiteY3" fmla="*/ 3071 h 3134"/>
                            <a:gd name="connsiteX4" fmla="*/ 0 w 3333"/>
                            <a:gd name="connsiteY4" fmla="*/ 1832 h 3134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3333" h="3134">
                              <a:moveTo>
                                <a:pt x="0" y="1832"/>
                              </a:moveTo>
                              <a:cubicBezTo>
                                <a:pt x="572" y="594"/>
                                <a:pt x="953" y="213"/>
                                <a:pt x="1334" y="23"/>
                              </a:cubicBezTo>
                              <a:cubicBezTo>
                                <a:pt x="1810" y="-73"/>
                                <a:pt x="2286" y="118"/>
                                <a:pt x="3334" y="880"/>
                              </a:cubicBezTo>
                              <a:cubicBezTo>
                                <a:pt x="3334" y="2309"/>
                                <a:pt x="2667" y="2785"/>
                                <a:pt x="2096" y="3071"/>
                              </a:cubicBezTo>
                              <a:cubicBezTo>
                                <a:pt x="1429" y="3261"/>
                                <a:pt x="572" y="3071"/>
                                <a:pt x="0" y="1832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84513A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1465" name="Freeform: Shape 1464">
                          <a:extLst>
                            <a:ext uri="{FF2B5EF4-FFF2-40B4-BE49-F238E27FC236}">
                              <a16:creationId xmlns:a16="http://schemas.microsoft.com/office/drawing/2014/main" id="{68A107F8-D10A-4EA5-B521-558DDAEE8BC2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046184" y="3745134"/>
                          <a:ext cx="12763" cy="3238"/>
                        </a:xfrm>
                        <a:custGeom>
                          <a:avLst/>
                          <a:gdLst>
                            <a:gd name="connsiteX0" fmla="*/ 0 w 12763"/>
                            <a:gd name="connsiteY0" fmla="*/ 1619 h 3238"/>
                            <a:gd name="connsiteX1" fmla="*/ 6382 w 12763"/>
                            <a:gd name="connsiteY1" fmla="*/ 0 h 3238"/>
                            <a:gd name="connsiteX2" fmla="*/ 12764 w 12763"/>
                            <a:gd name="connsiteY2" fmla="*/ 1619 h 3238"/>
                            <a:gd name="connsiteX3" fmla="*/ 6382 w 12763"/>
                            <a:gd name="connsiteY3" fmla="*/ 3238 h 3238"/>
                            <a:gd name="connsiteX4" fmla="*/ 0 w 12763"/>
                            <a:gd name="connsiteY4" fmla="*/ 1619 h 323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12763" h="3238">
                              <a:moveTo>
                                <a:pt x="0" y="1619"/>
                              </a:moveTo>
                              <a:cubicBezTo>
                                <a:pt x="2095" y="381"/>
                                <a:pt x="4286" y="95"/>
                                <a:pt x="6382" y="0"/>
                              </a:cubicBezTo>
                              <a:cubicBezTo>
                                <a:pt x="8477" y="95"/>
                                <a:pt x="10668" y="381"/>
                                <a:pt x="12764" y="1619"/>
                              </a:cubicBezTo>
                              <a:cubicBezTo>
                                <a:pt x="10668" y="2857"/>
                                <a:pt x="8477" y="3143"/>
                                <a:pt x="6382" y="3238"/>
                              </a:cubicBezTo>
                              <a:cubicBezTo>
                                <a:pt x="4191" y="3143"/>
                                <a:pt x="2095" y="2857"/>
                                <a:pt x="0" y="1619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84513A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1466" name="Freeform: Shape 1465">
                          <a:extLst>
                            <a:ext uri="{FF2B5EF4-FFF2-40B4-BE49-F238E27FC236}">
                              <a16:creationId xmlns:a16="http://schemas.microsoft.com/office/drawing/2014/main" id="{D310C1B7-BB7E-450B-B5F4-177838ABD0A5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018180" y="3746799"/>
                          <a:ext cx="19430" cy="3577"/>
                        </a:xfrm>
                        <a:custGeom>
                          <a:avLst/>
                          <a:gdLst>
                            <a:gd name="connsiteX0" fmla="*/ 0 w 19430"/>
                            <a:gd name="connsiteY0" fmla="*/ 3479 h 3577"/>
                            <a:gd name="connsiteX1" fmla="*/ 9525 w 19430"/>
                            <a:gd name="connsiteY1" fmla="*/ 145 h 3577"/>
                            <a:gd name="connsiteX2" fmla="*/ 19431 w 19430"/>
                            <a:gd name="connsiteY2" fmla="*/ 812 h 3577"/>
                            <a:gd name="connsiteX3" fmla="*/ 9716 w 19430"/>
                            <a:gd name="connsiteY3" fmla="*/ 3288 h 3577"/>
                            <a:gd name="connsiteX4" fmla="*/ 0 w 19430"/>
                            <a:gd name="connsiteY4" fmla="*/ 3479 h 3577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19430" h="3577">
                              <a:moveTo>
                                <a:pt x="0" y="3479"/>
                              </a:moveTo>
                              <a:cubicBezTo>
                                <a:pt x="2858" y="1288"/>
                                <a:pt x="6286" y="526"/>
                                <a:pt x="9525" y="145"/>
                              </a:cubicBezTo>
                              <a:cubicBezTo>
                                <a:pt x="12859" y="-141"/>
                                <a:pt x="16097" y="-46"/>
                                <a:pt x="19431" y="812"/>
                              </a:cubicBezTo>
                              <a:cubicBezTo>
                                <a:pt x="16288" y="2526"/>
                                <a:pt x="12954" y="2907"/>
                                <a:pt x="9716" y="3288"/>
                              </a:cubicBezTo>
                              <a:cubicBezTo>
                                <a:pt x="6572" y="3574"/>
                                <a:pt x="3429" y="3669"/>
                                <a:pt x="0" y="3479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84513A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</p:grpSp>
                  <p:grpSp>
                    <p:nvGrpSpPr>
                      <p:cNvPr id="1438" name="Graphic 3">
                        <a:extLst>
                          <a:ext uri="{FF2B5EF4-FFF2-40B4-BE49-F238E27FC236}">
                            <a16:creationId xmlns:a16="http://schemas.microsoft.com/office/drawing/2014/main" id="{7816452A-9156-4B2F-8C53-8BE50D7AD889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6023288" y="3549882"/>
                        <a:ext cx="70902" cy="63628"/>
                        <a:chOff x="6023288" y="3549882"/>
                        <a:chExt cx="70902" cy="63628"/>
                      </a:xfrm>
                      <a:solidFill>
                        <a:srgbClr val="84513A"/>
                      </a:solidFill>
                    </p:grpSpPr>
                    <p:sp>
                      <p:nvSpPr>
                        <p:cNvPr id="1456" name="Freeform: Shape 1455">
                          <a:extLst>
                            <a:ext uri="{FF2B5EF4-FFF2-40B4-BE49-F238E27FC236}">
                              <a16:creationId xmlns:a16="http://schemas.microsoft.com/office/drawing/2014/main" id="{60CC6A54-7032-46AB-B515-7F6450FFC915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034230" y="3565657"/>
                          <a:ext cx="42624" cy="47852"/>
                        </a:xfrm>
                        <a:custGeom>
                          <a:avLst/>
                          <a:gdLst>
                            <a:gd name="connsiteX0" fmla="*/ 41958 w 42624"/>
                            <a:gd name="connsiteY0" fmla="*/ 44698 h 47852"/>
                            <a:gd name="connsiteX1" fmla="*/ 21574 w 42624"/>
                            <a:gd name="connsiteY1" fmla="*/ 45364 h 47852"/>
                            <a:gd name="connsiteX2" fmla="*/ 11382 w 42624"/>
                            <a:gd name="connsiteY2" fmla="*/ 45460 h 47852"/>
                            <a:gd name="connsiteX3" fmla="*/ 2238 w 42624"/>
                            <a:gd name="connsiteY3" fmla="*/ 47746 h 47852"/>
                            <a:gd name="connsiteX4" fmla="*/ 1095 w 42624"/>
                            <a:gd name="connsiteY4" fmla="*/ 45841 h 47852"/>
                            <a:gd name="connsiteX5" fmla="*/ 10811 w 42624"/>
                            <a:gd name="connsiteY5" fmla="*/ 38602 h 47852"/>
                            <a:gd name="connsiteX6" fmla="*/ 12144 w 42624"/>
                            <a:gd name="connsiteY6" fmla="*/ 40888 h 47852"/>
                            <a:gd name="connsiteX7" fmla="*/ 9573 w 42624"/>
                            <a:gd name="connsiteY7" fmla="*/ 41840 h 47852"/>
                            <a:gd name="connsiteX8" fmla="*/ 6620 w 42624"/>
                            <a:gd name="connsiteY8" fmla="*/ 41745 h 47852"/>
                            <a:gd name="connsiteX9" fmla="*/ 2334 w 42624"/>
                            <a:gd name="connsiteY9" fmla="*/ 37840 h 47852"/>
                            <a:gd name="connsiteX10" fmla="*/ 143 w 42624"/>
                            <a:gd name="connsiteY10" fmla="*/ 27553 h 47852"/>
                            <a:gd name="connsiteX11" fmla="*/ 143 w 42624"/>
                            <a:gd name="connsiteY11" fmla="*/ 17361 h 47852"/>
                            <a:gd name="connsiteX12" fmla="*/ 1191 w 42624"/>
                            <a:gd name="connsiteY12" fmla="*/ 7074 h 47852"/>
                            <a:gd name="connsiteX13" fmla="*/ 9382 w 42624"/>
                            <a:gd name="connsiteY13" fmla="*/ 25 h 47852"/>
                            <a:gd name="connsiteX14" fmla="*/ 17002 w 42624"/>
                            <a:gd name="connsiteY14" fmla="*/ 7741 h 47852"/>
                            <a:gd name="connsiteX15" fmla="*/ 17859 w 42624"/>
                            <a:gd name="connsiteY15" fmla="*/ 28029 h 47852"/>
                            <a:gd name="connsiteX16" fmla="*/ 16716 w 42624"/>
                            <a:gd name="connsiteY16" fmla="*/ 26791 h 47852"/>
                            <a:gd name="connsiteX17" fmla="*/ 26718 w 42624"/>
                            <a:gd name="connsiteY17" fmla="*/ 20314 h 47852"/>
                            <a:gd name="connsiteX18" fmla="*/ 32433 w 42624"/>
                            <a:gd name="connsiteY18" fmla="*/ 16504 h 47852"/>
                            <a:gd name="connsiteX19" fmla="*/ 39481 w 42624"/>
                            <a:gd name="connsiteY19" fmla="*/ 17932 h 47852"/>
                            <a:gd name="connsiteX20" fmla="*/ 39195 w 42624"/>
                            <a:gd name="connsiteY20" fmla="*/ 21933 h 47852"/>
                            <a:gd name="connsiteX21" fmla="*/ 37576 w 42624"/>
                            <a:gd name="connsiteY21" fmla="*/ 24886 h 47852"/>
                            <a:gd name="connsiteX22" fmla="*/ 36433 w 42624"/>
                            <a:gd name="connsiteY22" fmla="*/ 31077 h 47852"/>
                            <a:gd name="connsiteX23" fmla="*/ 42624 w 42624"/>
                            <a:gd name="connsiteY23" fmla="*/ 42697 h 47852"/>
                            <a:gd name="connsiteX24" fmla="*/ 35671 w 42624"/>
                            <a:gd name="connsiteY24" fmla="*/ 31172 h 47852"/>
                            <a:gd name="connsiteX25" fmla="*/ 36528 w 42624"/>
                            <a:gd name="connsiteY25" fmla="*/ 24219 h 47852"/>
                            <a:gd name="connsiteX26" fmla="*/ 38148 w 42624"/>
                            <a:gd name="connsiteY26" fmla="*/ 18694 h 47852"/>
                            <a:gd name="connsiteX27" fmla="*/ 33099 w 42624"/>
                            <a:gd name="connsiteY27" fmla="*/ 18123 h 47852"/>
                            <a:gd name="connsiteX28" fmla="*/ 28051 w 42624"/>
                            <a:gd name="connsiteY28" fmla="*/ 21742 h 47852"/>
                            <a:gd name="connsiteX29" fmla="*/ 23098 w 42624"/>
                            <a:gd name="connsiteY29" fmla="*/ 26314 h 47852"/>
                            <a:gd name="connsiteX30" fmla="*/ 16431 w 42624"/>
                            <a:gd name="connsiteY30" fmla="*/ 29267 h 47852"/>
                            <a:gd name="connsiteX31" fmla="*/ 15288 w 42624"/>
                            <a:gd name="connsiteY31" fmla="*/ 28124 h 47852"/>
                            <a:gd name="connsiteX32" fmla="*/ 15288 w 42624"/>
                            <a:gd name="connsiteY32" fmla="*/ 28029 h 47852"/>
                            <a:gd name="connsiteX33" fmla="*/ 14335 w 42624"/>
                            <a:gd name="connsiteY33" fmla="*/ 8503 h 47852"/>
                            <a:gd name="connsiteX34" fmla="*/ 9192 w 42624"/>
                            <a:gd name="connsiteY34" fmla="*/ 2883 h 47852"/>
                            <a:gd name="connsiteX35" fmla="*/ 4048 w 42624"/>
                            <a:gd name="connsiteY35" fmla="*/ 7836 h 47852"/>
                            <a:gd name="connsiteX36" fmla="*/ 3096 w 42624"/>
                            <a:gd name="connsiteY36" fmla="*/ 17361 h 47852"/>
                            <a:gd name="connsiteX37" fmla="*/ 3000 w 42624"/>
                            <a:gd name="connsiteY37" fmla="*/ 27172 h 47852"/>
                            <a:gd name="connsiteX38" fmla="*/ 4715 w 42624"/>
                            <a:gd name="connsiteY38" fmla="*/ 36316 h 47852"/>
                            <a:gd name="connsiteX39" fmla="*/ 11001 w 42624"/>
                            <a:gd name="connsiteY39" fmla="*/ 38316 h 47852"/>
                            <a:gd name="connsiteX40" fmla="*/ 11097 w 42624"/>
                            <a:gd name="connsiteY40" fmla="*/ 38316 h 47852"/>
                            <a:gd name="connsiteX41" fmla="*/ 12811 w 42624"/>
                            <a:gd name="connsiteY41" fmla="*/ 38887 h 47852"/>
                            <a:gd name="connsiteX42" fmla="*/ 12335 w 42624"/>
                            <a:gd name="connsiteY42" fmla="*/ 40602 h 47852"/>
                            <a:gd name="connsiteX43" fmla="*/ 2143 w 42624"/>
                            <a:gd name="connsiteY43" fmla="*/ 47650 h 47852"/>
                            <a:gd name="connsiteX44" fmla="*/ 619 w 42624"/>
                            <a:gd name="connsiteY44" fmla="*/ 47365 h 47852"/>
                            <a:gd name="connsiteX45" fmla="*/ 905 w 42624"/>
                            <a:gd name="connsiteY45" fmla="*/ 45841 h 47852"/>
                            <a:gd name="connsiteX46" fmla="*/ 11382 w 42624"/>
                            <a:gd name="connsiteY46" fmla="*/ 43555 h 47852"/>
                            <a:gd name="connsiteX47" fmla="*/ 21574 w 42624"/>
                            <a:gd name="connsiteY47" fmla="*/ 43936 h 47852"/>
                            <a:gd name="connsiteX48" fmla="*/ 41958 w 42624"/>
                            <a:gd name="connsiteY48" fmla="*/ 44698 h 4785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  <a:cxn ang="0">
                              <a:pos x="connsiteX42" y="connsiteY42"/>
                            </a:cxn>
                            <a:cxn ang="0">
                              <a:pos x="connsiteX43" y="connsiteY43"/>
                            </a:cxn>
                            <a:cxn ang="0">
                              <a:pos x="connsiteX44" y="connsiteY44"/>
                            </a:cxn>
                            <a:cxn ang="0">
                              <a:pos x="connsiteX45" y="connsiteY45"/>
                            </a:cxn>
                            <a:cxn ang="0">
                              <a:pos x="connsiteX46" y="connsiteY46"/>
                            </a:cxn>
                            <a:cxn ang="0">
                              <a:pos x="connsiteX47" y="connsiteY47"/>
                            </a:cxn>
                            <a:cxn ang="0">
                              <a:pos x="connsiteX48" y="connsiteY48"/>
                            </a:cxn>
                          </a:cxnLst>
                          <a:rect l="l" t="t" r="r" b="b"/>
                          <a:pathLst>
                            <a:path w="42624" h="47852">
                              <a:moveTo>
                                <a:pt x="41958" y="44698"/>
                              </a:moveTo>
                              <a:lnTo>
                                <a:pt x="21574" y="45364"/>
                              </a:lnTo>
                              <a:cubicBezTo>
                                <a:pt x="18240" y="45555"/>
                                <a:pt x="14716" y="45460"/>
                                <a:pt x="11382" y="45460"/>
                              </a:cubicBezTo>
                              <a:cubicBezTo>
                                <a:pt x="8049" y="45460"/>
                                <a:pt x="4620" y="45841"/>
                                <a:pt x="2238" y="47746"/>
                              </a:cubicBezTo>
                              <a:lnTo>
                                <a:pt x="1095" y="45841"/>
                              </a:lnTo>
                              <a:lnTo>
                                <a:pt x="10811" y="38602"/>
                              </a:lnTo>
                              <a:lnTo>
                                <a:pt x="12144" y="40888"/>
                              </a:lnTo>
                              <a:cubicBezTo>
                                <a:pt x="11287" y="41173"/>
                                <a:pt x="10430" y="41554"/>
                                <a:pt x="9573" y="41840"/>
                              </a:cubicBezTo>
                              <a:cubicBezTo>
                                <a:pt x="8620" y="41840"/>
                                <a:pt x="7668" y="42221"/>
                                <a:pt x="6620" y="41745"/>
                              </a:cubicBezTo>
                              <a:cubicBezTo>
                                <a:pt x="4524" y="41269"/>
                                <a:pt x="3191" y="39364"/>
                                <a:pt x="2334" y="37840"/>
                              </a:cubicBezTo>
                              <a:cubicBezTo>
                                <a:pt x="810" y="34411"/>
                                <a:pt x="429" y="30982"/>
                                <a:pt x="143" y="27553"/>
                              </a:cubicBezTo>
                              <a:cubicBezTo>
                                <a:pt x="-48" y="24124"/>
                                <a:pt x="-48" y="20790"/>
                                <a:pt x="143" y="17361"/>
                              </a:cubicBezTo>
                              <a:cubicBezTo>
                                <a:pt x="429" y="14027"/>
                                <a:pt x="238" y="10789"/>
                                <a:pt x="1191" y="7074"/>
                              </a:cubicBezTo>
                              <a:cubicBezTo>
                                <a:pt x="2048" y="3645"/>
                                <a:pt x="5001" y="-356"/>
                                <a:pt x="9382" y="25"/>
                              </a:cubicBezTo>
                              <a:cubicBezTo>
                                <a:pt x="13668" y="502"/>
                                <a:pt x="16050" y="4407"/>
                                <a:pt x="17002" y="7741"/>
                              </a:cubicBezTo>
                              <a:cubicBezTo>
                                <a:pt x="18812" y="14789"/>
                                <a:pt x="17478" y="21552"/>
                                <a:pt x="17859" y="28029"/>
                              </a:cubicBezTo>
                              <a:lnTo>
                                <a:pt x="16716" y="26791"/>
                              </a:lnTo>
                              <a:cubicBezTo>
                                <a:pt x="20050" y="26886"/>
                                <a:pt x="23479" y="23076"/>
                                <a:pt x="26718" y="20314"/>
                              </a:cubicBezTo>
                              <a:cubicBezTo>
                                <a:pt x="28432" y="18885"/>
                                <a:pt x="30242" y="17361"/>
                                <a:pt x="32433" y="16504"/>
                              </a:cubicBezTo>
                              <a:cubicBezTo>
                                <a:pt x="34719" y="15742"/>
                                <a:pt x="37481" y="15646"/>
                                <a:pt x="39481" y="17932"/>
                              </a:cubicBezTo>
                              <a:cubicBezTo>
                                <a:pt x="40338" y="19456"/>
                                <a:pt x="39672" y="20980"/>
                                <a:pt x="39195" y="21933"/>
                              </a:cubicBezTo>
                              <a:cubicBezTo>
                                <a:pt x="38719" y="22981"/>
                                <a:pt x="38148" y="23933"/>
                                <a:pt x="37576" y="24886"/>
                              </a:cubicBezTo>
                              <a:cubicBezTo>
                                <a:pt x="36433" y="26791"/>
                                <a:pt x="36052" y="28791"/>
                                <a:pt x="36433" y="31077"/>
                              </a:cubicBezTo>
                              <a:cubicBezTo>
                                <a:pt x="37005" y="35458"/>
                                <a:pt x="40624" y="38697"/>
                                <a:pt x="42624" y="42697"/>
                              </a:cubicBezTo>
                              <a:cubicBezTo>
                                <a:pt x="40434" y="38792"/>
                                <a:pt x="36624" y="36030"/>
                                <a:pt x="35671" y="31172"/>
                              </a:cubicBezTo>
                              <a:cubicBezTo>
                                <a:pt x="35100" y="28886"/>
                                <a:pt x="35481" y="26314"/>
                                <a:pt x="36528" y="24219"/>
                              </a:cubicBezTo>
                              <a:cubicBezTo>
                                <a:pt x="37386" y="22314"/>
                                <a:pt x="38814" y="19837"/>
                                <a:pt x="38148" y="18694"/>
                              </a:cubicBezTo>
                              <a:cubicBezTo>
                                <a:pt x="37195" y="17647"/>
                                <a:pt x="34814" y="17266"/>
                                <a:pt x="33099" y="18123"/>
                              </a:cubicBezTo>
                              <a:cubicBezTo>
                                <a:pt x="31290" y="18885"/>
                                <a:pt x="29670" y="20314"/>
                                <a:pt x="28051" y="21742"/>
                              </a:cubicBezTo>
                              <a:cubicBezTo>
                                <a:pt x="26432" y="23171"/>
                                <a:pt x="24908" y="24790"/>
                                <a:pt x="23098" y="26314"/>
                              </a:cubicBezTo>
                              <a:cubicBezTo>
                                <a:pt x="21384" y="27743"/>
                                <a:pt x="19288" y="29267"/>
                                <a:pt x="16431" y="29267"/>
                              </a:cubicBezTo>
                              <a:cubicBezTo>
                                <a:pt x="15764" y="29267"/>
                                <a:pt x="15288" y="28696"/>
                                <a:pt x="15288" y="28124"/>
                              </a:cubicBezTo>
                              <a:lnTo>
                                <a:pt x="15288" y="28029"/>
                              </a:lnTo>
                              <a:cubicBezTo>
                                <a:pt x="14907" y="21266"/>
                                <a:pt x="16050" y="14408"/>
                                <a:pt x="14335" y="8503"/>
                              </a:cubicBezTo>
                              <a:cubicBezTo>
                                <a:pt x="13573" y="5645"/>
                                <a:pt x="11573" y="3073"/>
                                <a:pt x="9192" y="2883"/>
                              </a:cubicBezTo>
                              <a:cubicBezTo>
                                <a:pt x="6810" y="2692"/>
                                <a:pt x="4810" y="5074"/>
                                <a:pt x="4048" y="7836"/>
                              </a:cubicBezTo>
                              <a:cubicBezTo>
                                <a:pt x="3286" y="10598"/>
                                <a:pt x="3286" y="14122"/>
                                <a:pt x="3096" y="17361"/>
                              </a:cubicBezTo>
                              <a:cubicBezTo>
                                <a:pt x="2905" y="20695"/>
                                <a:pt x="2810" y="23933"/>
                                <a:pt x="3000" y="27172"/>
                              </a:cubicBezTo>
                              <a:cubicBezTo>
                                <a:pt x="3191" y="30410"/>
                                <a:pt x="3572" y="33649"/>
                                <a:pt x="4715" y="36316"/>
                              </a:cubicBezTo>
                              <a:cubicBezTo>
                                <a:pt x="5858" y="39078"/>
                                <a:pt x="8334" y="39745"/>
                                <a:pt x="11001" y="38316"/>
                              </a:cubicBezTo>
                              <a:lnTo>
                                <a:pt x="11097" y="38316"/>
                              </a:lnTo>
                              <a:cubicBezTo>
                                <a:pt x="11763" y="38030"/>
                                <a:pt x="12525" y="38221"/>
                                <a:pt x="12811" y="38887"/>
                              </a:cubicBezTo>
                              <a:cubicBezTo>
                                <a:pt x="13097" y="39459"/>
                                <a:pt x="12906" y="40221"/>
                                <a:pt x="12335" y="40602"/>
                              </a:cubicBezTo>
                              <a:lnTo>
                                <a:pt x="2143" y="47650"/>
                              </a:lnTo>
                              <a:cubicBezTo>
                                <a:pt x="1667" y="48031"/>
                                <a:pt x="1000" y="47841"/>
                                <a:pt x="619" y="47365"/>
                              </a:cubicBezTo>
                              <a:cubicBezTo>
                                <a:pt x="333" y="46888"/>
                                <a:pt x="429" y="46126"/>
                                <a:pt x="905" y="45841"/>
                              </a:cubicBezTo>
                              <a:cubicBezTo>
                                <a:pt x="4143" y="43555"/>
                                <a:pt x="7953" y="43459"/>
                                <a:pt x="11382" y="43555"/>
                              </a:cubicBezTo>
                              <a:cubicBezTo>
                                <a:pt x="14811" y="43745"/>
                                <a:pt x="18145" y="43840"/>
                                <a:pt x="21574" y="43936"/>
                              </a:cubicBezTo>
                              <a:lnTo>
                                <a:pt x="41958" y="44698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84513A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1457" name="Freeform: Shape 1456">
                          <a:extLst>
                            <a:ext uri="{FF2B5EF4-FFF2-40B4-BE49-F238E27FC236}">
                              <a16:creationId xmlns:a16="http://schemas.microsoft.com/office/drawing/2014/main" id="{24D1FECB-2519-4A01-B0A2-1D12FA1734EF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038659" y="3557015"/>
                          <a:ext cx="14978" cy="10518"/>
                        </a:xfrm>
                        <a:custGeom>
                          <a:avLst/>
                          <a:gdLst>
                            <a:gd name="connsiteX0" fmla="*/ 2667 w 14978"/>
                            <a:gd name="connsiteY0" fmla="*/ 0 h 10518"/>
                            <a:gd name="connsiteX1" fmla="*/ 2286 w 14978"/>
                            <a:gd name="connsiteY1" fmla="*/ 5429 h 10518"/>
                            <a:gd name="connsiteX2" fmla="*/ 5429 w 14978"/>
                            <a:gd name="connsiteY2" fmla="*/ 7334 h 10518"/>
                            <a:gd name="connsiteX3" fmla="*/ 10478 w 14978"/>
                            <a:gd name="connsiteY3" fmla="*/ 6953 h 10518"/>
                            <a:gd name="connsiteX4" fmla="*/ 12954 w 14978"/>
                            <a:gd name="connsiteY4" fmla="*/ 6096 h 10518"/>
                            <a:gd name="connsiteX5" fmla="*/ 14954 w 14978"/>
                            <a:gd name="connsiteY5" fmla="*/ 4381 h 10518"/>
                            <a:gd name="connsiteX6" fmla="*/ 11240 w 14978"/>
                            <a:gd name="connsiteY6" fmla="*/ 9239 h 10518"/>
                            <a:gd name="connsiteX7" fmla="*/ 5144 w 14978"/>
                            <a:gd name="connsiteY7" fmla="*/ 10477 h 10518"/>
                            <a:gd name="connsiteX8" fmla="*/ 1810 w 14978"/>
                            <a:gd name="connsiteY8" fmla="*/ 9239 h 10518"/>
                            <a:gd name="connsiteX9" fmla="*/ 0 w 14978"/>
                            <a:gd name="connsiteY9" fmla="*/ 5810 h 10518"/>
                            <a:gd name="connsiteX10" fmla="*/ 2667 w 14978"/>
                            <a:gd name="connsiteY10" fmla="*/ 0 h 1051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</a:cxnLst>
                          <a:rect l="l" t="t" r="r" b="b"/>
                          <a:pathLst>
                            <a:path w="14978" h="10518">
                              <a:moveTo>
                                <a:pt x="2667" y="0"/>
                              </a:moveTo>
                              <a:cubicBezTo>
                                <a:pt x="2477" y="2000"/>
                                <a:pt x="1810" y="4000"/>
                                <a:pt x="2286" y="5429"/>
                              </a:cubicBezTo>
                              <a:cubicBezTo>
                                <a:pt x="2667" y="6763"/>
                                <a:pt x="3810" y="7144"/>
                                <a:pt x="5429" y="7334"/>
                              </a:cubicBezTo>
                              <a:cubicBezTo>
                                <a:pt x="7049" y="7525"/>
                                <a:pt x="8763" y="7239"/>
                                <a:pt x="10478" y="6953"/>
                              </a:cubicBezTo>
                              <a:cubicBezTo>
                                <a:pt x="11335" y="6763"/>
                                <a:pt x="12192" y="6477"/>
                                <a:pt x="12954" y="6096"/>
                              </a:cubicBezTo>
                              <a:cubicBezTo>
                                <a:pt x="13811" y="5715"/>
                                <a:pt x="14478" y="5334"/>
                                <a:pt x="14954" y="4381"/>
                              </a:cubicBezTo>
                              <a:cubicBezTo>
                                <a:pt x="15240" y="6667"/>
                                <a:pt x="12954" y="8287"/>
                                <a:pt x="11240" y="9239"/>
                              </a:cubicBezTo>
                              <a:cubicBezTo>
                                <a:pt x="9430" y="10192"/>
                                <a:pt x="7334" y="10668"/>
                                <a:pt x="5144" y="10477"/>
                              </a:cubicBezTo>
                              <a:cubicBezTo>
                                <a:pt x="4096" y="10382"/>
                                <a:pt x="2858" y="10096"/>
                                <a:pt x="1810" y="9239"/>
                              </a:cubicBezTo>
                              <a:cubicBezTo>
                                <a:pt x="762" y="8477"/>
                                <a:pt x="0" y="7048"/>
                                <a:pt x="0" y="5810"/>
                              </a:cubicBezTo>
                              <a:cubicBezTo>
                                <a:pt x="0" y="3238"/>
                                <a:pt x="1429" y="1524"/>
                                <a:pt x="2667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84513A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1458" name="Freeform: Shape 1457">
                          <a:extLst>
                            <a:ext uri="{FF2B5EF4-FFF2-40B4-BE49-F238E27FC236}">
                              <a16:creationId xmlns:a16="http://schemas.microsoft.com/office/drawing/2014/main" id="{6529F7C3-9963-4812-8440-CF156552C82D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043050" y="3554873"/>
                          <a:ext cx="9622" cy="7189"/>
                        </a:xfrm>
                        <a:custGeom>
                          <a:avLst/>
                          <a:gdLst>
                            <a:gd name="connsiteX0" fmla="*/ 85 w 9622"/>
                            <a:gd name="connsiteY0" fmla="*/ 7190 h 7189"/>
                            <a:gd name="connsiteX1" fmla="*/ 847 w 9622"/>
                            <a:gd name="connsiteY1" fmla="*/ 3285 h 7189"/>
                            <a:gd name="connsiteX2" fmla="*/ 3895 w 9622"/>
                            <a:gd name="connsiteY2" fmla="*/ 332 h 7189"/>
                            <a:gd name="connsiteX3" fmla="*/ 6467 w 9622"/>
                            <a:gd name="connsiteY3" fmla="*/ 141 h 7189"/>
                            <a:gd name="connsiteX4" fmla="*/ 8467 w 9622"/>
                            <a:gd name="connsiteY4" fmla="*/ 1380 h 7189"/>
                            <a:gd name="connsiteX5" fmla="*/ 9610 w 9622"/>
                            <a:gd name="connsiteY5" fmla="*/ 3475 h 7189"/>
                            <a:gd name="connsiteX6" fmla="*/ 8563 w 9622"/>
                            <a:gd name="connsiteY6" fmla="*/ 5380 h 7189"/>
                            <a:gd name="connsiteX7" fmla="*/ 7134 w 9622"/>
                            <a:gd name="connsiteY7" fmla="*/ 3380 h 7189"/>
                            <a:gd name="connsiteX8" fmla="*/ 5038 w 9622"/>
                            <a:gd name="connsiteY8" fmla="*/ 3285 h 7189"/>
                            <a:gd name="connsiteX9" fmla="*/ 85 w 9622"/>
                            <a:gd name="connsiteY9" fmla="*/ 7190 h 718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</a:cxnLst>
                          <a:rect l="l" t="t" r="r" b="b"/>
                          <a:pathLst>
                            <a:path w="9622" h="7189">
                              <a:moveTo>
                                <a:pt x="85" y="7190"/>
                              </a:moveTo>
                              <a:cubicBezTo>
                                <a:pt x="-200" y="5761"/>
                                <a:pt x="276" y="4428"/>
                                <a:pt x="847" y="3285"/>
                              </a:cubicBezTo>
                              <a:cubicBezTo>
                                <a:pt x="1514" y="2046"/>
                                <a:pt x="2371" y="999"/>
                                <a:pt x="3895" y="332"/>
                              </a:cubicBezTo>
                              <a:cubicBezTo>
                                <a:pt x="4562" y="46"/>
                                <a:pt x="5610" y="-144"/>
                                <a:pt x="6467" y="141"/>
                              </a:cubicBezTo>
                              <a:cubicBezTo>
                                <a:pt x="7229" y="427"/>
                                <a:pt x="7896" y="713"/>
                                <a:pt x="8467" y="1380"/>
                              </a:cubicBezTo>
                              <a:cubicBezTo>
                                <a:pt x="8944" y="1951"/>
                                <a:pt x="9420" y="2618"/>
                                <a:pt x="9610" y="3475"/>
                              </a:cubicBezTo>
                              <a:cubicBezTo>
                                <a:pt x="9706" y="4332"/>
                                <a:pt x="9229" y="5285"/>
                                <a:pt x="8563" y="5380"/>
                              </a:cubicBezTo>
                              <a:cubicBezTo>
                                <a:pt x="8944" y="3951"/>
                                <a:pt x="7896" y="3761"/>
                                <a:pt x="7134" y="3380"/>
                              </a:cubicBezTo>
                              <a:cubicBezTo>
                                <a:pt x="6181" y="3094"/>
                                <a:pt x="5705" y="2999"/>
                                <a:pt x="5038" y="3285"/>
                              </a:cubicBezTo>
                              <a:cubicBezTo>
                                <a:pt x="3610" y="3951"/>
                                <a:pt x="1990" y="5475"/>
                                <a:pt x="85" y="719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84513A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1459" name="Freeform: Shape 1458">
                          <a:extLst>
                            <a:ext uri="{FF2B5EF4-FFF2-40B4-BE49-F238E27FC236}">
                              <a16:creationId xmlns:a16="http://schemas.microsoft.com/office/drawing/2014/main" id="{E85C65F6-C435-4DCD-97E2-EE72349AACA5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023288" y="3549882"/>
                          <a:ext cx="70902" cy="39448"/>
                        </a:xfrm>
                        <a:custGeom>
                          <a:avLst/>
                          <a:gdLst>
                            <a:gd name="connsiteX0" fmla="*/ 11180 w 70902"/>
                            <a:gd name="connsiteY0" fmla="*/ 37994 h 39448"/>
                            <a:gd name="connsiteX1" fmla="*/ 1751 w 70902"/>
                            <a:gd name="connsiteY1" fmla="*/ 39423 h 39448"/>
                            <a:gd name="connsiteX2" fmla="*/ 1179 w 70902"/>
                            <a:gd name="connsiteY2" fmla="*/ 39137 h 39448"/>
                            <a:gd name="connsiteX3" fmla="*/ 608 w 70902"/>
                            <a:gd name="connsiteY3" fmla="*/ 23326 h 39448"/>
                            <a:gd name="connsiteX4" fmla="*/ 4799 w 70902"/>
                            <a:gd name="connsiteY4" fmla="*/ 7895 h 39448"/>
                            <a:gd name="connsiteX5" fmla="*/ 18610 w 70902"/>
                            <a:gd name="connsiteY5" fmla="*/ 371 h 39448"/>
                            <a:gd name="connsiteX6" fmla="*/ 33755 w 70902"/>
                            <a:gd name="connsiteY6" fmla="*/ 371 h 39448"/>
                            <a:gd name="connsiteX7" fmla="*/ 35088 w 70902"/>
                            <a:gd name="connsiteY7" fmla="*/ 1704 h 39448"/>
                            <a:gd name="connsiteX8" fmla="*/ 38327 w 70902"/>
                            <a:gd name="connsiteY8" fmla="*/ 13896 h 39448"/>
                            <a:gd name="connsiteX9" fmla="*/ 46423 w 70902"/>
                            <a:gd name="connsiteY9" fmla="*/ 22659 h 39448"/>
                            <a:gd name="connsiteX10" fmla="*/ 58329 w 70902"/>
                            <a:gd name="connsiteY10" fmla="*/ 26088 h 39448"/>
                            <a:gd name="connsiteX11" fmla="*/ 70902 w 70902"/>
                            <a:gd name="connsiteY11" fmla="*/ 27993 h 39448"/>
                            <a:gd name="connsiteX12" fmla="*/ 45566 w 70902"/>
                            <a:gd name="connsiteY12" fmla="*/ 24659 h 39448"/>
                            <a:gd name="connsiteX13" fmla="*/ 36041 w 70902"/>
                            <a:gd name="connsiteY13" fmla="*/ 15134 h 39448"/>
                            <a:gd name="connsiteX14" fmla="*/ 32326 w 70902"/>
                            <a:gd name="connsiteY14" fmla="*/ 2085 h 39448"/>
                            <a:gd name="connsiteX15" fmla="*/ 33659 w 70902"/>
                            <a:gd name="connsiteY15" fmla="*/ 3419 h 39448"/>
                            <a:gd name="connsiteX16" fmla="*/ 18991 w 70902"/>
                            <a:gd name="connsiteY16" fmla="*/ 3419 h 39448"/>
                            <a:gd name="connsiteX17" fmla="*/ 6989 w 70902"/>
                            <a:gd name="connsiteY17" fmla="*/ 9419 h 39448"/>
                            <a:gd name="connsiteX18" fmla="*/ 2608 w 70902"/>
                            <a:gd name="connsiteY18" fmla="*/ 23611 h 39448"/>
                            <a:gd name="connsiteX19" fmla="*/ 2132 w 70902"/>
                            <a:gd name="connsiteY19" fmla="*/ 38756 h 39448"/>
                            <a:gd name="connsiteX20" fmla="*/ 1560 w 70902"/>
                            <a:gd name="connsiteY20" fmla="*/ 38471 h 39448"/>
                            <a:gd name="connsiteX21" fmla="*/ 11180 w 70902"/>
                            <a:gd name="connsiteY21" fmla="*/ 37994 h 3944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</a:cxnLst>
                          <a:rect l="l" t="t" r="r" b="b"/>
                          <a:pathLst>
                            <a:path w="70902" h="39448">
                              <a:moveTo>
                                <a:pt x="11180" y="37994"/>
                              </a:moveTo>
                              <a:cubicBezTo>
                                <a:pt x="7942" y="38090"/>
                                <a:pt x="4799" y="38661"/>
                                <a:pt x="1751" y="39423"/>
                              </a:cubicBezTo>
                              <a:cubicBezTo>
                                <a:pt x="1560" y="39518"/>
                                <a:pt x="1274" y="39328"/>
                                <a:pt x="1179" y="39137"/>
                              </a:cubicBezTo>
                              <a:cubicBezTo>
                                <a:pt x="-631" y="33994"/>
                                <a:pt x="36" y="28469"/>
                                <a:pt x="608" y="23326"/>
                              </a:cubicBezTo>
                              <a:cubicBezTo>
                                <a:pt x="1370" y="18182"/>
                                <a:pt x="1846" y="12753"/>
                                <a:pt x="4799" y="7895"/>
                              </a:cubicBezTo>
                              <a:cubicBezTo>
                                <a:pt x="7847" y="2752"/>
                                <a:pt x="13657" y="1037"/>
                                <a:pt x="18610" y="371"/>
                              </a:cubicBezTo>
                              <a:cubicBezTo>
                                <a:pt x="23753" y="-296"/>
                                <a:pt x="28802" y="85"/>
                                <a:pt x="33755" y="371"/>
                              </a:cubicBezTo>
                              <a:cubicBezTo>
                                <a:pt x="34421" y="371"/>
                                <a:pt x="34993" y="942"/>
                                <a:pt x="35088" y="1704"/>
                              </a:cubicBezTo>
                              <a:cubicBezTo>
                                <a:pt x="35564" y="5895"/>
                                <a:pt x="36612" y="10181"/>
                                <a:pt x="38327" y="13896"/>
                              </a:cubicBezTo>
                              <a:cubicBezTo>
                                <a:pt x="40041" y="17706"/>
                                <a:pt x="42803" y="20754"/>
                                <a:pt x="46423" y="22659"/>
                              </a:cubicBezTo>
                              <a:cubicBezTo>
                                <a:pt x="50042" y="24564"/>
                                <a:pt x="54233" y="25326"/>
                                <a:pt x="58329" y="26088"/>
                              </a:cubicBezTo>
                              <a:cubicBezTo>
                                <a:pt x="62520" y="26755"/>
                                <a:pt x="66711" y="27136"/>
                                <a:pt x="70902" y="27993"/>
                              </a:cubicBezTo>
                              <a:cubicBezTo>
                                <a:pt x="62520" y="27326"/>
                                <a:pt x="53852" y="28279"/>
                                <a:pt x="45566" y="24659"/>
                              </a:cubicBezTo>
                              <a:cubicBezTo>
                                <a:pt x="41470" y="22849"/>
                                <a:pt x="37946" y="19421"/>
                                <a:pt x="36041" y="15134"/>
                              </a:cubicBezTo>
                              <a:cubicBezTo>
                                <a:pt x="34040" y="11038"/>
                                <a:pt x="32897" y="6562"/>
                                <a:pt x="32326" y="2085"/>
                              </a:cubicBezTo>
                              <a:lnTo>
                                <a:pt x="33659" y="3419"/>
                              </a:lnTo>
                              <a:cubicBezTo>
                                <a:pt x="28706" y="3133"/>
                                <a:pt x="23753" y="2942"/>
                                <a:pt x="18991" y="3419"/>
                              </a:cubicBezTo>
                              <a:cubicBezTo>
                                <a:pt x="14324" y="3990"/>
                                <a:pt x="9466" y="5419"/>
                                <a:pt x="6989" y="9419"/>
                              </a:cubicBezTo>
                              <a:cubicBezTo>
                                <a:pt x="4513" y="13420"/>
                                <a:pt x="3560" y="18563"/>
                                <a:pt x="2608" y="23611"/>
                              </a:cubicBezTo>
                              <a:cubicBezTo>
                                <a:pt x="1751" y="28660"/>
                                <a:pt x="893" y="33898"/>
                                <a:pt x="2132" y="38756"/>
                              </a:cubicBezTo>
                              <a:lnTo>
                                <a:pt x="1560" y="38471"/>
                              </a:lnTo>
                              <a:cubicBezTo>
                                <a:pt x="4703" y="37994"/>
                                <a:pt x="7942" y="37709"/>
                                <a:pt x="11180" y="37994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84513A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</p:grpSp>
                  <p:grpSp>
                    <p:nvGrpSpPr>
                      <p:cNvPr id="1439" name="Graphic 3">
                        <a:extLst>
                          <a:ext uri="{FF2B5EF4-FFF2-40B4-BE49-F238E27FC236}">
                            <a16:creationId xmlns:a16="http://schemas.microsoft.com/office/drawing/2014/main" id="{4AC6ADD1-FA61-4F19-B2FB-732371CF720B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6023288" y="3878494"/>
                        <a:ext cx="70902" cy="63438"/>
                        <a:chOff x="6023288" y="3878494"/>
                        <a:chExt cx="70902" cy="63438"/>
                      </a:xfrm>
                      <a:solidFill>
                        <a:srgbClr val="84513A"/>
                      </a:solidFill>
                    </p:grpSpPr>
                    <p:sp>
                      <p:nvSpPr>
                        <p:cNvPr id="1452" name="Freeform: Shape 1451">
                          <a:extLst>
                            <a:ext uri="{FF2B5EF4-FFF2-40B4-BE49-F238E27FC236}">
                              <a16:creationId xmlns:a16="http://schemas.microsoft.com/office/drawing/2014/main" id="{4CC2A382-54C9-41C6-BC60-85A18AFE5FF6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034230" y="3894079"/>
                          <a:ext cx="42624" cy="47852"/>
                        </a:xfrm>
                        <a:custGeom>
                          <a:avLst/>
                          <a:gdLst>
                            <a:gd name="connsiteX0" fmla="*/ 41958 w 42624"/>
                            <a:gd name="connsiteY0" fmla="*/ 44793 h 47852"/>
                            <a:gd name="connsiteX1" fmla="*/ 21574 w 42624"/>
                            <a:gd name="connsiteY1" fmla="*/ 45459 h 47852"/>
                            <a:gd name="connsiteX2" fmla="*/ 11382 w 42624"/>
                            <a:gd name="connsiteY2" fmla="*/ 45555 h 47852"/>
                            <a:gd name="connsiteX3" fmla="*/ 2238 w 42624"/>
                            <a:gd name="connsiteY3" fmla="*/ 47841 h 47852"/>
                            <a:gd name="connsiteX4" fmla="*/ 1095 w 42624"/>
                            <a:gd name="connsiteY4" fmla="*/ 45936 h 47852"/>
                            <a:gd name="connsiteX5" fmla="*/ 10811 w 42624"/>
                            <a:gd name="connsiteY5" fmla="*/ 38697 h 47852"/>
                            <a:gd name="connsiteX6" fmla="*/ 12144 w 42624"/>
                            <a:gd name="connsiteY6" fmla="*/ 40983 h 47852"/>
                            <a:gd name="connsiteX7" fmla="*/ 9573 w 42624"/>
                            <a:gd name="connsiteY7" fmla="*/ 41840 h 47852"/>
                            <a:gd name="connsiteX8" fmla="*/ 6620 w 42624"/>
                            <a:gd name="connsiteY8" fmla="*/ 41745 h 47852"/>
                            <a:gd name="connsiteX9" fmla="*/ 2334 w 42624"/>
                            <a:gd name="connsiteY9" fmla="*/ 37840 h 47852"/>
                            <a:gd name="connsiteX10" fmla="*/ 143 w 42624"/>
                            <a:gd name="connsiteY10" fmla="*/ 27553 h 47852"/>
                            <a:gd name="connsiteX11" fmla="*/ 143 w 42624"/>
                            <a:gd name="connsiteY11" fmla="*/ 17361 h 47852"/>
                            <a:gd name="connsiteX12" fmla="*/ 1191 w 42624"/>
                            <a:gd name="connsiteY12" fmla="*/ 7074 h 47852"/>
                            <a:gd name="connsiteX13" fmla="*/ 9382 w 42624"/>
                            <a:gd name="connsiteY13" fmla="*/ 25 h 47852"/>
                            <a:gd name="connsiteX14" fmla="*/ 17002 w 42624"/>
                            <a:gd name="connsiteY14" fmla="*/ 7740 h 47852"/>
                            <a:gd name="connsiteX15" fmla="*/ 17859 w 42624"/>
                            <a:gd name="connsiteY15" fmla="*/ 28029 h 47852"/>
                            <a:gd name="connsiteX16" fmla="*/ 16716 w 42624"/>
                            <a:gd name="connsiteY16" fmla="*/ 26790 h 47852"/>
                            <a:gd name="connsiteX17" fmla="*/ 26718 w 42624"/>
                            <a:gd name="connsiteY17" fmla="*/ 20313 h 47852"/>
                            <a:gd name="connsiteX18" fmla="*/ 32433 w 42624"/>
                            <a:gd name="connsiteY18" fmla="*/ 16503 h 47852"/>
                            <a:gd name="connsiteX19" fmla="*/ 39481 w 42624"/>
                            <a:gd name="connsiteY19" fmla="*/ 17932 h 47852"/>
                            <a:gd name="connsiteX20" fmla="*/ 39195 w 42624"/>
                            <a:gd name="connsiteY20" fmla="*/ 21933 h 47852"/>
                            <a:gd name="connsiteX21" fmla="*/ 37576 w 42624"/>
                            <a:gd name="connsiteY21" fmla="*/ 24886 h 47852"/>
                            <a:gd name="connsiteX22" fmla="*/ 36433 w 42624"/>
                            <a:gd name="connsiteY22" fmla="*/ 31077 h 47852"/>
                            <a:gd name="connsiteX23" fmla="*/ 42624 w 42624"/>
                            <a:gd name="connsiteY23" fmla="*/ 42697 h 47852"/>
                            <a:gd name="connsiteX24" fmla="*/ 35671 w 42624"/>
                            <a:gd name="connsiteY24" fmla="*/ 31172 h 47852"/>
                            <a:gd name="connsiteX25" fmla="*/ 36528 w 42624"/>
                            <a:gd name="connsiteY25" fmla="*/ 24219 h 47852"/>
                            <a:gd name="connsiteX26" fmla="*/ 38148 w 42624"/>
                            <a:gd name="connsiteY26" fmla="*/ 18694 h 47852"/>
                            <a:gd name="connsiteX27" fmla="*/ 33099 w 42624"/>
                            <a:gd name="connsiteY27" fmla="*/ 18123 h 47852"/>
                            <a:gd name="connsiteX28" fmla="*/ 28051 w 42624"/>
                            <a:gd name="connsiteY28" fmla="*/ 21742 h 47852"/>
                            <a:gd name="connsiteX29" fmla="*/ 23098 w 42624"/>
                            <a:gd name="connsiteY29" fmla="*/ 26314 h 47852"/>
                            <a:gd name="connsiteX30" fmla="*/ 16431 w 42624"/>
                            <a:gd name="connsiteY30" fmla="*/ 29267 h 47852"/>
                            <a:gd name="connsiteX31" fmla="*/ 15288 w 42624"/>
                            <a:gd name="connsiteY31" fmla="*/ 28124 h 47852"/>
                            <a:gd name="connsiteX32" fmla="*/ 15288 w 42624"/>
                            <a:gd name="connsiteY32" fmla="*/ 28029 h 47852"/>
                            <a:gd name="connsiteX33" fmla="*/ 14335 w 42624"/>
                            <a:gd name="connsiteY33" fmla="*/ 8503 h 47852"/>
                            <a:gd name="connsiteX34" fmla="*/ 9192 w 42624"/>
                            <a:gd name="connsiteY34" fmla="*/ 2883 h 47852"/>
                            <a:gd name="connsiteX35" fmla="*/ 4048 w 42624"/>
                            <a:gd name="connsiteY35" fmla="*/ 7836 h 47852"/>
                            <a:gd name="connsiteX36" fmla="*/ 3096 w 42624"/>
                            <a:gd name="connsiteY36" fmla="*/ 17361 h 47852"/>
                            <a:gd name="connsiteX37" fmla="*/ 3000 w 42624"/>
                            <a:gd name="connsiteY37" fmla="*/ 27172 h 47852"/>
                            <a:gd name="connsiteX38" fmla="*/ 4715 w 42624"/>
                            <a:gd name="connsiteY38" fmla="*/ 36316 h 47852"/>
                            <a:gd name="connsiteX39" fmla="*/ 11001 w 42624"/>
                            <a:gd name="connsiteY39" fmla="*/ 38316 h 47852"/>
                            <a:gd name="connsiteX40" fmla="*/ 11097 w 42624"/>
                            <a:gd name="connsiteY40" fmla="*/ 38316 h 47852"/>
                            <a:gd name="connsiteX41" fmla="*/ 12811 w 42624"/>
                            <a:gd name="connsiteY41" fmla="*/ 38887 h 47852"/>
                            <a:gd name="connsiteX42" fmla="*/ 12335 w 42624"/>
                            <a:gd name="connsiteY42" fmla="*/ 40602 h 47852"/>
                            <a:gd name="connsiteX43" fmla="*/ 2143 w 42624"/>
                            <a:gd name="connsiteY43" fmla="*/ 47650 h 47852"/>
                            <a:gd name="connsiteX44" fmla="*/ 619 w 42624"/>
                            <a:gd name="connsiteY44" fmla="*/ 47365 h 47852"/>
                            <a:gd name="connsiteX45" fmla="*/ 905 w 42624"/>
                            <a:gd name="connsiteY45" fmla="*/ 45841 h 47852"/>
                            <a:gd name="connsiteX46" fmla="*/ 11382 w 42624"/>
                            <a:gd name="connsiteY46" fmla="*/ 43555 h 47852"/>
                            <a:gd name="connsiteX47" fmla="*/ 21574 w 42624"/>
                            <a:gd name="connsiteY47" fmla="*/ 43936 h 47852"/>
                            <a:gd name="connsiteX48" fmla="*/ 41958 w 42624"/>
                            <a:gd name="connsiteY48" fmla="*/ 44793 h 4785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  <a:cxn ang="0">
                              <a:pos x="connsiteX42" y="connsiteY42"/>
                            </a:cxn>
                            <a:cxn ang="0">
                              <a:pos x="connsiteX43" y="connsiteY43"/>
                            </a:cxn>
                            <a:cxn ang="0">
                              <a:pos x="connsiteX44" y="connsiteY44"/>
                            </a:cxn>
                            <a:cxn ang="0">
                              <a:pos x="connsiteX45" y="connsiteY45"/>
                            </a:cxn>
                            <a:cxn ang="0">
                              <a:pos x="connsiteX46" y="connsiteY46"/>
                            </a:cxn>
                            <a:cxn ang="0">
                              <a:pos x="connsiteX47" y="connsiteY47"/>
                            </a:cxn>
                            <a:cxn ang="0">
                              <a:pos x="connsiteX48" y="connsiteY48"/>
                            </a:cxn>
                          </a:cxnLst>
                          <a:rect l="l" t="t" r="r" b="b"/>
                          <a:pathLst>
                            <a:path w="42624" h="47852">
                              <a:moveTo>
                                <a:pt x="41958" y="44793"/>
                              </a:moveTo>
                              <a:lnTo>
                                <a:pt x="21574" y="45459"/>
                              </a:lnTo>
                              <a:cubicBezTo>
                                <a:pt x="18240" y="45650"/>
                                <a:pt x="14716" y="45555"/>
                                <a:pt x="11382" y="45555"/>
                              </a:cubicBezTo>
                              <a:cubicBezTo>
                                <a:pt x="8049" y="45555"/>
                                <a:pt x="4620" y="45936"/>
                                <a:pt x="2238" y="47841"/>
                              </a:cubicBezTo>
                              <a:lnTo>
                                <a:pt x="1095" y="45936"/>
                              </a:lnTo>
                              <a:lnTo>
                                <a:pt x="10811" y="38697"/>
                              </a:lnTo>
                              <a:lnTo>
                                <a:pt x="12144" y="40983"/>
                              </a:lnTo>
                              <a:cubicBezTo>
                                <a:pt x="11287" y="41269"/>
                                <a:pt x="10430" y="41649"/>
                                <a:pt x="9573" y="41840"/>
                              </a:cubicBezTo>
                              <a:cubicBezTo>
                                <a:pt x="8620" y="41840"/>
                                <a:pt x="7668" y="42221"/>
                                <a:pt x="6620" y="41745"/>
                              </a:cubicBezTo>
                              <a:cubicBezTo>
                                <a:pt x="4524" y="41269"/>
                                <a:pt x="3191" y="39363"/>
                                <a:pt x="2334" y="37840"/>
                              </a:cubicBezTo>
                              <a:cubicBezTo>
                                <a:pt x="810" y="34411"/>
                                <a:pt x="429" y="30982"/>
                                <a:pt x="143" y="27553"/>
                              </a:cubicBezTo>
                              <a:cubicBezTo>
                                <a:pt x="-48" y="24124"/>
                                <a:pt x="-48" y="20790"/>
                                <a:pt x="143" y="17361"/>
                              </a:cubicBezTo>
                              <a:cubicBezTo>
                                <a:pt x="429" y="14027"/>
                                <a:pt x="238" y="10788"/>
                                <a:pt x="1191" y="7074"/>
                              </a:cubicBezTo>
                              <a:cubicBezTo>
                                <a:pt x="2048" y="3645"/>
                                <a:pt x="5001" y="-356"/>
                                <a:pt x="9382" y="25"/>
                              </a:cubicBezTo>
                              <a:cubicBezTo>
                                <a:pt x="13668" y="501"/>
                                <a:pt x="16050" y="4407"/>
                                <a:pt x="17002" y="7740"/>
                              </a:cubicBezTo>
                              <a:cubicBezTo>
                                <a:pt x="18812" y="14789"/>
                                <a:pt x="17478" y="21552"/>
                                <a:pt x="17859" y="28029"/>
                              </a:cubicBezTo>
                              <a:lnTo>
                                <a:pt x="16716" y="26790"/>
                              </a:lnTo>
                              <a:cubicBezTo>
                                <a:pt x="20050" y="26886"/>
                                <a:pt x="23479" y="23076"/>
                                <a:pt x="26718" y="20313"/>
                              </a:cubicBezTo>
                              <a:cubicBezTo>
                                <a:pt x="28432" y="18885"/>
                                <a:pt x="30242" y="17361"/>
                                <a:pt x="32433" y="16503"/>
                              </a:cubicBezTo>
                              <a:cubicBezTo>
                                <a:pt x="34719" y="15742"/>
                                <a:pt x="37481" y="15646"/>
                                <a:pt x="39481" y="17932"/>
                              </a:cubicBezTo>
                              <a:cubicBezTo>
                                <a:pt x="40338" y="19456"/>
                                <a:pt x="39672" y="20980"/>
                                <a:pt x="39195" y="21933"/>
                              </a:cubicBezTo>
                              <a:cubicBezTo>
                                <a:pt x="38719" y="22980"/>
                                <a:pt x="38148" y="23933"/>
                                <a:pt x="37576" y="24886"/>
                              </a:cubicBezTo>
                              <a:cubicBezTo>
                                <a:pt x="36433" y="26790"/>
                                <a:pt x="36052" y="28791"/>
                                <a:pt x="36433" y="31077"/>
                              </a:cubicBezTo>
                              <a:cubicBezTo>
                                <a:pt x="37005" y="35553"/>
                                <a:pt x="40624" y="38697"/>
                                <a:pt x="42624" y="42697"/>
                              </a:cubicBezTo>
                              <a:cubicBezTo>
                                <a:pt x="40434" y="38792"/>
                                <a:pt x="36624" y="36030"/>
                                <a:pt x="35671" y="31172"/>
                              </a:cubicBezTo>
                              <a:cubicBezTo>
                                <a:pt x="35100" y="28886"/>
                                <a:pt x="35481" y="26314"/>
                                <a:pt x="36528" y="24219"/>
                              </a:cubicBezTo>
                              <a:cubicBezTo>
                                <a:pt x="37386" y="22314"/>
                                <a:pt x="38814" y="19837"/>
                                <a:pt x="38148" y="18694"/>
                              </a:cubicBezTo>
                              <a:cubicBezTo>
                                <a:pt x="37195" y="17647"/>
                                <a:pt x="34814" y="17265"/>
                                <a:pt x="33099" y="18123"/>
                              </a:cubicBezTo>
                              <a:cubicBezTo>
                                <a:pt x="31290" y="18885"/>
                                <a:pt x="29670" y="20313"/>
                                <a:pt x="28051" y="21742"/>
                              </a:cubicBezTo>
                              <a:cubicBezTo>
                                <a:pt x="26432" y="23171"/>
                                <a:pt x="24908" y="24790"/>
                                <a:pt x="23098" y="26314"/>
                              </a:cubicBezTo>
                              <a:cubicBezTo>
                                <a:pt x="21384" y="27743"/>
                                <a:pt x="19288" y="29267"/>
                                <a:pt x="16431" y="29267"/>
                              </a:cubicBezTo>
                              <a:cubicBezTo>
                                <a:pt x="15764" y="29267"/>
                                <a:pt x="15288" y="28695"/>
                                <a:pt x="15288" y="28124"/>
                              </a:cubicBezTo>
                              <a:lnTo>
                                <a:pt x="15288" y="28029"/>
                              </a:lnTo>
                              <a:cubicBezTo>
                                <a:pt x="14907" y="21266"/>
                                <a:pt x="16050" y="14408"/>
                                <a:pt x="14335" y="8503"/>
                              </a:cubicBezTo>
                              <a:cubicBezTo>
                                <a:pt x="13573" y="5645"/>
                                <a:pt x="11573" y="3073"/>
                                <a:pt x="9192" y="2883"/>
                              </a:cubicBezTo>
                              <a:cubicBezTo>
                                <a:pt x="6810" y="2692"/>
                                <a:pt x="4810" y="5074"/>
                                <a:pt x="4048" y="7836"/>
                              </a:cubicBezTo>
                              <a:cubicBezTo>
                                <a:pt x="3286" y="10598"/>
                                <a:pt x="3286" y="14122"/>
                                <a:pt x="3096" y="17361"/>
                              </a:cubicBezTo>
                              <a:cubicBezTo>
                                <a:pt x="2905" y="20695"/>
                                <a:pt x="2810" y="23933"/>
                                <a:pt x="3000" y="27172"/>
                              </a:cubicBezTo>
                              <a:cubicBezTo>
                                <a:pt x="3191" y="30410"/>
                                <a:pt x="3572" y="33649"/>
                                <a:pt x="4715" y="36316"/>
                              </a:cubicBezTo>
                              <a:cubicBezTo>
                                <a:pt x="5858" y="39078"/>
                                <a:pt x="8334" y="39745"/>
                                <a:pt x="11001" y="38316"/>
                              </a:cubicBezTo>
                              <a:lnTo>
                                <a:pt x="11097" y="38316"/>
                              </a:lnTo>
                              <a:cubicBezTo>
                                <a:pt x="11763" y="38030"/>
                                <a:pt x="12525" y="38220"/>
                                <a:pt x="12811" y="38887"/>
                              </a:cubicBezTo>
                              <a:cubicBezTo>
                                <a:pt x="13097" y="39459"/>
                                <a:pt x="12906" y="40221"/>
                                <a:pt x="12335" y="40602"/>
                              </a:cubicBezTo>
                              <a:lnTo>
                                <a:pt x="2143" y="47650"/>
                              </a:lnTo>
                              <a:cubicBezTo>
                                <a:pt x="1667" y="48031"/>
                                <a:pt x="1000" y="47841"/>
                                <a:pt x="619" y="47365"/>
                              </a:cubicBezTo>
                              <a:cubicBezTo>
                                <a:pt x="333" y="46888"/>
                                <a:pt x="429" y="46126"/>
                                <a:pt x="905" y="45841"/>
                              </a:cubicBezTo>
                              <a:cubicBezTo>
                                <a:pt x="4143" y="43555"/>
                                <a:pt x="7953" y="43459"/>
                                <a:pt x="11382" y="43555"/>
                              </a:cubicBezTo>
                              <a:cubicBezTo>
                                <a:pt x="14811" y="43745"/>
                                <a:pt x="18145" y="43840"/>
                                <a:pt x="21574" y="43936"/>
                              </a:cubicBezTo>
                              <a:lnTo>
                                <a:pt x="41958" y="44793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84513A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1453" name="Freeform: Shape 1452">
                          <a:extLst>
                            <a:ext uri="{FF2B5EF4-FFF2-40B4-BE49-F238E27FC236}">
                              <a16:creationId xmlns:a16="http://schemas.microsoft.com/office/drawing/2014/main" id="{CBC446F4-4C6A-46D2-98C7-CB2E1975C8EA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038659" y="3885628"/>
                          <a:ext cx="14978" cy="10518"/>
                        </a:xfrm>
                        <a:custGeom>
                          <a:avLst/>
                          <a:gdLst>
                            <a:gd name="connsiteX0" fmla="*/ 2667 w 14978"/>
                            <a:gd name="connsiteY0" fmla="*/ 0 h 10518"/>
                            <a:gd name="connsiteX1" fmla="*/ 2286 w 14978"/>
                            <a:gd name="connsiteY1" fmla="*/ 5429 h 10518"/>
                            <a:gd name="connsiteX2" fmla="*/ 5429 w 14978"/>
                            <a:gd name="connsiteY2" fmla="*/ 7334 h 10518"/>
                            <a:gd name="connsiteX3" fmla="*/ 10478 w 14978"/>
                            <a:gd name="connsiteY3" fmla="*/ 6953 h 10518"/>
                            <a:gd name="connsiteX4" fmla="*/ 12954 w 14978"/>
                            <a:gd name="connsiteY4" fmla="*/ 6096 h 10518"/>
                            <a:gd name="connsiteX5" fmla="*/ 14954 w 14978"/>
                            <a:gd name="connsiteY5" fmla="*/ 4381 h 10518"/>
                            <a:gd name="connsiteX6" fmla="*/ 11240 w 14978"/>
                            <a:gd name="connsiteY6" fmla="*/ 9239 h 10518"/>
                            <a:gd name="connsiteX7" fmla="*/ 5144 w 14978"/>
                            <a:gd name="connsiteY7" fmla="*/ 10477 h 10518"/>
                            <a:gd name="connsiteX8" fmla="*/ 1810 w 14978"/>
                            <a:gd name="connsiteY8" fmla="*/ 9239 h 10518"/>
                            <a:gd name="connsiteX9" fmla="*/ 0 w 14978"/>
                            <a:gd name="connsiteY9" fmla="*/ 5810 h 10518"/>
                            <a:gd name="connsiteX10" fmla="*/ 2667 w 14978"/>
                            <a:gd name="connsiteY10" fmla="*/ 0 h 1051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</a:cxnLst>
                          <a:rect l="l" t="t" r="r" b="b"/>
                          <a:pathLst>
                            <a:path w="14978" h="10518">
                              <a:moveTo>
                                <a:pt x="2667" y="0"/>
                              </a:moveTo>
                              <a:cubicBezTo>
                                <a:pt x="2477" y="2000"/>
                                <a:pt x="1810" y="4000"/>
                                <a:pt x="2286" y="5429"/>
                              </a:cubicBezTo>
                              <a:cubicBezTo>
                                <a:pt x="2667" y="6763"/>
                                <a:pt x="3810" y="7144"/>
                                <a:pt x="5429" y="7334"/>
                              </a:cubicBezTo>
                              <a:cubicBezTo>
                                <a:pt x="7049" y="7525"/>
                                <a:pt x="8763" y="7239"/>
                                <a:pt x="10478" y="6953"/>
                              </a:cubicBezTo>
                              <a:cubicBezTo>
                                <a:pt x="11335" y="6763"/>
                                <a:pt x="12192" y="6477"/>
                                <a:pt x="12954" y="6096"/>
                              </a:cubicBezTo>
                              <a:cubicBezTo>
                                <a:pt x="13811" y="5715"/>
                                <a:pt x="14478" y="5334"/>
                                <a:pt x="14954" y="4381"/>
                              </a:cubicBezTo>
                              <a:cubicBezTo>
                                <a:pt x="15240" y="6667"/>
                                <a:pt x="12954" y="8287"/>
                                <a:pt x="11240" y="9239"/>
                              </a:cubicBezTo>
                              <a:cubicBezTo>
                                <a:pt x="9430" y="10192"/>
                                <a:pt x="7334" y="10668"/>
                                <a:pt x="5144" y="10477"/>
                              </a:cubicBezTo>
                              <a:cubicBezTo>
                                <a:pt x="4096" y="10382"/>
                                <a:pt x="2858" y="10096"/>
                                <a:pt x="1810" y="9239"/>
                              </a:cubicBezTo>
                              <a:cubicBezTo>
                                <a:pt x="762" y="8477"/>
                                <a:pt x="0" y="7048"/>
                                <a:pt x="0" y="5810"/>
                              </a:cubicBezTo>
                              <a:cubicBezTo>
                                <a:pt x="0" y="3238"/>
                                <a:pt x="1429" y="1524"/>
                                <a:pt x="2667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84513A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1454" name="Freeform: Shape 1453">
                          <a:extLst>
                            <a:ext uri="{FF2B5EF4-FFF2-40B4-BE49-F238E27FC236}">
                              <a16:creationId xmlns:a16="http://schemas.microsoft.com/office/drawing/2014/main" id="{6AD62E3E-BF04-49C9-BE59-043AC2896528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043050" y="3883486"/>
                          <a:ext cx="9622" cy="7189"/>
                        </a:xfrm>
                        <a:custGeom>
                          <a:avLst/>
                          <a:gdLst>
                            <a:gd name="connsiteX0" fmla="*/ 85 w 9622"/>
                            <a:gd name="connsiteY0" fmla="*/ 7190 h 7189"/>
                            <a:gd name="connsiteX1" fmla="*/ 847 w 9622"/>
                            <a:gd name="connsiteY1" fmla="*/ 3285 h 7189"/>
                            <a:gd name="connsiteX2" fmla="*/ 3895 w 9622"/>
                            <a:gd name="connsiteY2" fmla="*/ 332 h 7189"/>
                            <a:gd name="connsiteX3" fmla="*/ 6467 w 9622"/>
                            <a:gd name="connsiteY3" fmla="*/ 141 h 7189"/>
                            <a:gd name="connsiteX4" fmla="*/ 8467 w 9622"/>
                            <a:gd name="connsiteY4" fmla="*/ 1380 h 7189"/>
                            <a:gd name="connsiteX5" fmla="*/ 9610 w 9622"/>
                            <a:gd name="connsiteY5" fmla="*/ 3475 h 7189"/>
                            <a:gd name="connsiteX6" fmla="*/ 8563 w 9622"/>
                            <a:gd name="connsiteY6" fmla="*/ 5380 h 7189"/>
                            <a:gd name="connsiteX7" fmla="*/ 7134 w 9622"/>
                            <a:gd name="connsiteY7" fmla="*/ 3380 h 7189"/>
                            <a:gd name="connsiteX8" fmla="*/ 5038 w 9622"/>
                            <a:gd name="connsiteY8" fmla="*/ 3285 h 7189"/>
                            <a:gd name="connsiteX9" fmla="*/ 85 w 9622"/>
                            <a:gd name="connsiteY9" fmla="*/ 7190 h 718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</a:cxnLst>
                          <a:rect l="l" t="t" r="r" b="b"/>
                          <a:pathLst>
                            <a:path w="9622" h="7189">
                              <a:moveTo>
                                <a:pt x="85" y="7190"/>
                              </a:moveTo>
                              <a:cubicBezTo>
                                <a:pt x="-200" y="5761"/>
                                <a:pt x="276" y="4428"/>
                                <a:pt x="847" y="3285"/>
                              </a:cubicBezTo>
                              <a:cubicBezTo>
                                <a:pt x="1514" y="2046"/>
                                <a:pt x="2371" y="999"/>
                                <a:pt x="3895" y="332"/>
                              </a:cubicBezTo>
                              <a:cubicBezTo>
                                <a:pt x="4562" y="46"/>
                                <a:pt x="5610" y="-144"/>
                                <a:pt x="6467" y="141"/>
                              </a:cubicBezTo>
                              <a:cubicBezTo>
                                <a:pt x="7229" y="427"/>
                                <a:pt x="7896" y="713"/>
                                <a:pt x="8467" y="1380"/>
                              </a:cubicBezTo>
                              <a:cubicBezTo>
                                <a:pt x="8944" y="1951"/>
                                <a:pt x="9420" y="2618"/>
                                <a:pt x="9610" y="3475"/>
                              </a:cubicBezTo>
                              <a:cubicBezTo>
                                <a:pt x="9706" y="4332"/>
                                <a:pt x="9229" y="5285"/>
                                <a:pt x="8563" y="5380"/>
                              </a:cubicBezTo>
                              <a:cubicBezTo>
                                <a:pt x="8944" y="3951"/>
                                <a:pt x="7896" y="3761"/>
                                <a:pt x="7134" y="3380"/>
                              </a:cubicBezTo>
                              <a:cubicBezTo>
                                <a:pt x="6181" y="3094"/>
                                <a:pt x="5705" y="2999"/>
                                <a:pt x="5038" y="3285"/>
                              </a:cubicBezTo>
                              <a:cubicBezTo>
                                <a:pt x="3610" y="3856"/>
                                <a:pt x="1990" y="5380"/>
                                <a:pt x="85" y="719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84513A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1455" name="Freeform: Shape 1454">
                          <a:extLst>
                            <a:ext uri="{FF2B5EF4-FFF2-40B4-BE49-F238E27FC236}">
                              <a16:creationId xmlns:a16="http://schemas.microsoft.com/office/drawing/2014/main" id="{EA4325D9-38E4-4AC2-BBF7-773D16B01992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023288" y="3878494"/>
                          <a:ext cx="70902" cy="39448"/>
                        </a:xfrm>
                        <a:custGeom>
                          <a:avLst/>
                          <a:gdLst>
                            <a:gd name="connsiteX0" fmla="*/ 11180 w 70902"/>
                            <a:gd name="connsiteY0" fmla="*/ 37994 h 39448"/>
                            <a:gd name="connsiteX1" fmla="*/ 1751 w 70902"/>
                            <a:gd name="connsiteY1" fmla="*/ 39423 h 39448"/>
                            <a:gd name="connsiteX2" fmla="*/ 1179 w 70902"/>
                            <a:gd name="connsiteY2" fmla="*/ 39137 h 39448"/>
                            <a:gd name="connsiteX3" fmla="*/ 608 w 70902"/>
                            <a:gd name="connsiteY3" fmla="*/ 23326 h 39448"/>
                            <a:gd name="connsiteX4" fmla="*/ 4799 w 70902"/>
                            <a:gd name="connsiteY4" fmla="*/ 7895 h 39448"/>
                            <a:gd name="connsiteX5" fmla="*/ 18610 w 70902"/>
                            <a:gd name="connsiteY5" fmla="*/ 371 h 39448"/>
                            <a:gd name="connsiteX6" fmla="*/ 33755 w 70902"/>
                            <a:gd name="connsiteY6" fmla="*/ 371 h 39448"/>
                            <a:gd name="connsiteX7" fmla="*/ 35088 w 70902"/>
                            <a:gd name="connsiteY7" fmla="*/ 1704 h 39448"/>
                            <a:gd name="connsiteX8" fmla="*/ 38327 w 70902"/>
                            <a:gd name="connsiteY8" fmla="*/ 13896 h 39448"/>
                            <a:gd name="connsiteX9" fmla="*/ 46423 w 70902"/>
                            <a:gd name="connsiteY9" fmla="*/ 22659 h 39448"/>
                            <a:gd name="connsiteX10" fmla="*/ 58329 w 70902"/>
                            <a:gd name="connsiteY10" fmla="*/ 26088 h 39448"/>
                            <a:gd name="connsiteX11" fmla="*/ 70902 w 70902"/>
                            <a:gd name="connsiteY11" fmla="*/ 27993 h 39448"/>
                            <a:gd name="connsiteX12" fmla="*/ 45566 w 70902"/>
                            <a:gd name="connsiteY12" fmla="*/ 24659 h 39448"/>
                            <a:gd name="connsiteX13" fmla="*/ 36041 w 70902"/>
                            <a:gd name="connsiteY13" fmla="*/ 15134 h 39448"/>
                            <a:gd name="connsiteX14" fmla="*/ 32326 w 70902"/>
                            <a:gd name="connsiteY14" fmla="*/ 2085 h 39448"/>
                            <a:gd name="connsiteX15" fmla="*/ 33659 w 70902"/>
                            <a:gd name="connsiteY15" fmla="*/ 3419 h 39448"/>
                            <a:gd name="connsiteX16" fmla="*/ 18991 w 70902"/>
                            <a:gd name="connsiteY16" fmla="*/ 3419 h 39448"/>
                            <a:gd name="connsiteX17" fmla="*/ 6989 w 70902"/>
                            <a:gd name="connsiteY17" fmla="*/ 9419 h 39448"/>
                            <a:gd name="connsiteX18" fmla="*/ 2608 w 70902"/>
                            <a:gd name="connsiteY18" fmla="*/ 23611 h 39448"/>
                            <a:gd name="connsiteX19" fmla="*/ 2132 w 70902"/>
                            <a:gd name="connsiteY19" fmla="*/ 38756 h 39448"/>
                            <a:gd name="connsiteX20" fmla="*/ 1560 w 70902"/>
                            <a:gd name="connsiteY20" fmla="*/ 38471 h 39448"/>
                            <a:gd name="connsiteX21" fmla="*/ 11180 w 70902"/>
                            <a:gd name="connsiteY21" fmla="*/ 37994 h 3944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</a:cxnLst>
                          <a:rect l="l" t="t" r="r" b="b"/>
                          <a:pathLst>
                            <a:path w="70902" h="39448">
                              <a:moveTo>
                                <a:pt x="11180" y="37994"/>
                              </a:moveTo>
                              <a:cubicBezTo>
                                <a:pt x="7942" y="38090"/>
                                <a:pt x="4799" y="38661"/>
                                <a:pt x="1751" y="39423"/>
                              </a:cubicBezTo>
                              <a:cubicBezTo>
                                <a:pt x="1560" y="39518"/>
                                <a:pt x="1274" y="39328"/>
                                <a:pt x="1179" y="39137"/>
                              </a:cubicBezTo>
                              <a:cubicBezTo>
                                <a:pt x="-631" y="33994"/>
                                <a:pt x="36" y="28469"/>
                                <a:pt x="608" y="23326"/>
                              </a:cubicBezTo>
                              <a:cubicBezTo>
                                <a:pt x="1370" y="18182"/>
                                <a:pt x="1846" y="12753"/>
                                <a:pt x="4799" y="7895"/>
                              </a:cubicBezTo>
                              <a:cubicBezTo>
                                <a:pt x="7847" y="2752"/>
                                <a:pt x="13657" y="1037"/>
                                <a:pt x="18610" y="371"/>
                              </a:cubicBezTo>
                              <a:cubicBezTo>
                                <a:pt x="23753" y="-296"/>
                                <a:pt x="28802" y="85"/>
                                <a:pt x="33755" y="371"/>
                              </a:cubicBezTo>
                              <a:cubicBezTo>
                                <a:pt x="34421" y="371"/>
                                <a:pt x="34993" y="942"/>
                                <a:pt x="35088" y="1704"/>
                              </a:cubicBezTo>
                              <a:cubicBezTo>
                                <a:pt x="35564" y="5895"/>
                                <a:pt x="36612" y="10181"/>
                                <a:pt x="38327" y="13896"/>
                              </a:cubicBezTo>
                              <a:cubicBezTo>
                                <a:pt x="40041" y="17706"/>
                                <a:pt x="42803" y="20754"/>
                                <a:pt x="46423" y="22659"/>
                              </a:cubicBezTo>
                              <a:cubicBezTo>
                                <a:pt x="50042" y="24564"/>
                                <a:pt x="54233" y="25326"/>
                                <a:pt x="58329" y="26088"/>
                              </a:cubicBezTo>
                              <a:cubicBezTo>
                                <a:pt x="62520" y="26755"/>
                                <a:pt x="66711" y="27136"/>
                                <a:pt x="70902" y="27993"/>
                              </a:cubicBezTo>
                              <a:cubicBezTo>
                                <a:pt x="62520" y="27326"/>
                                <a:pt x="53852" y="28279"/>
                                <a:pt x="45566" y="24659"/>
                              </a:cubicBezTo>
                              <a:cubicBezTo>
                                <a:pt x="41470" y="22849"/>
                                <a:pt x="37946" y="19421"/>
                                <a:pt x="36041" y="15134"/>
                              </a:cubicBezTo>
                              <a:cubicBezTo>
                                <a:pt x="34040" y="11038"/>
                                <a:pt x="32897" y="6562"/>
                                <a:pt x="32326" y="2085"/>
                              </a:cubicBezTo>
                              <a:lnTo>
                                <a:pt x="33659" y="3419"/>
                              </a:lnTo>
                              <a:cubicBezTo>
                                <a:pt x="28706" y="3133"/>
                                <a:pt x="23753" y="2942"/>
                                <a:pt x="18991" y="3419"/>
                              </a:cubicBezTo>
                              <a:cubicBezTo>
                                <a:pt x="14324" y="3990"/>
                                <a:pt x="9466" y="5419"/>
                                <a:pt x="6989" y="9419"/>
                              </a:cubicBezTo>
                              <a:cubicBezTo>
                                <a:pt x="4513" y="13420"/>
                                <a:pt x="3560" y="18563"/>
                                <a:pt x="2608" y="23611"/>
                              </a:cubicBezTo>
                              <a:cubicBezTo>
                                <a:pt x="1751" y="28660"/>
                                <a:pt x="893" y="33898"/>
                                <a:pt x="2132" y="38756"/>
                              </a:cubicBezTo>
                              <a:lnTo>
                                <a:pt x="1560" y="38471"/>
                              </a:lnTo>
                              <a:cubicBezTo>
                                <a:pt x="4703" y="37899"/>
                                <a:pt x="7942" y="37613"/>
                                <a:pt x="11180" y="37994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84513A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</p:grpSp>
                  <p:grpSp>
                    <p:nvGrpSpPr>
                      <p:cNvPr id="1440" name="Graphic 3">
                        <a:extLst>
                          <a:ext uri="{FF2B5EF4-FFF2-40B4-BE49-F238E27FC236}">
                            <a16:creationId xmlns:a16="http://schemas.microsoft.com/office/drawing/2014/main" id="{A109944E-8F47-4874-A4BD-DB3D423ED995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6029039" y="3689127"/>
                        <a:ext cx="45720" cy="27644"/>
                        <a:chOff x="6029039" y="3689127"/>
                        <a:chExt cx="45720" cy="27644"/>
                      </a:xfrm>
                      <a:solidFill>
                        <a:srgbClr val="84513A"/>
                      </a:solidFill>
                    </p:grpSpPr>
                    <p:sp>
                      <p:nvSpPr>
                        <p:cNvPr id="1448" name="Freeform: Shape 1447">
                          <a:extLst>
                            <a:ext uri="{FF2B5EF4-FFF2-40B4-BE49-F238E27FC236}">
                              <a16:creationId xmlns:a16="http://schemas.microsoft.com/office/drawing/2014/main" id="{BF8B112E-E12F-4051-9708-AE55A2D2A6E4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041651" y="3689127"/>
                          <a:ext cx="3142" cy="23241"/>
                        </a:xfrm>
                        <a:custGeom>
                          <a:avLst/>
                          <a:gdLst>
                            <a:gd name="connsiteX0" fmla="*/ 2532 w 3142"/>
                            <a:gd name="connsiteY0" fmla="*/ 0 h 23241"/>
                            <a:gd name="connsiteX1" fmla="*/ 3104 w 3142"/>
                            <a:gd name="connsiteY1" fmla="*/ 11906 h 23241"/>
                            <a:gd name="connsiteX2" fmla="*/ 2437 w 3142"/>
                            <a:gd name="connsiteY2" fmla="*/ 17621 h 23241"/>
                            <a:gd name="connsiteX3" fmla="*/ 2627 w 3142"/>
                            <a:gd name="connsiteY3" fmla="*/ 23241 h 23241"/>
                            <a:gd name="connsiteX4" fmla="*/ 151 w 3142"/>
                            <a:gd name="connsiteY4" fmla="*/ 17621 h 23241"/>
                            <a:gd name="connsiteX5" fmla="*/ 151 w 3142"/>
                            <a:gd name="connsiteY5" fmla="*/ 11621 h 23241"/>
                            <a:gd name="connsiteX6" fmla="*/ 2532 w 3142"/>
                            <a:gd name="connsiteY6" fmla="*/ 0 h 23241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</a:cxnLst>
                          <a:rect l="l" t="t" r="r" b="b"/>
                          <a:pathLst>
                            <a:path w="3142" h="23241">
                              <a:moveTo>
                                <a:pt x="2532" y="0"/>
                              </a:moveTo>
                              <a:cubicBezTo>
                                <a:pt x="2723" y="4096"/>
                                <a:pt x="3294" y="7715"/>
                                <a:pt x="3104" y="11906"/>
                              </a:cubicBezTo>
                              <a:cubicBezTo>
                                <a:pt x="2913" y="13906"/>
                                <a:pt x="2627" y="15812"/>
                                <a:pt x="2437" y="17621"/>
                              </a:cubicBezTo>
                              <a:cubicBezTo>
                                <a:pt x="2246" y="19526"/>
                                <a:pt x="1961" y="21336"/>
                                <a:pt x="2627" y="23241"/>
                              </a:cubicBezTo>
                              <a:cubicBezTo>
                                <a:pt x="913" y="22003"/>
                                <a:pt x="341" y="19622"/>
                                <a:pt x="151" y="17621"/>
                              </a:cubicBezTo>
                              <a:cubicBezTo>
                                <a:pt x="-135" y="15526"/>
                                <a:pt x="56" y="13526"/>
                                <a:pt x="151" y="11621"/>
                              </a:cubicBezTo>
                              <a:cubicBezTo>
                                <a:pt x="437" y="8001"/>
                                <a:pt x="437" y="3620"/>
                                <a:pt x="2532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84513A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1449" name="Freeform: Shape 1448">
                          <a:extLst>
                            <a:ext uri="{FF2B5EF4-FFF2-40B4-BE49-F238E27FC236}">
                              <a16:creationId xmlns:a16="http://schemas.microsoft.com/office/drawing/2014/main" id="{34190E28-F200-4019-B16B-DEEA851295D4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050836" y="3692746"/>
                          <a:ext cx="3824" cy="19716"/>
                        </a:xfrm>
                        <a:custGeom>
                          <a:avLst/>
                          <a:gdLst>
                            <a:gd name="connsiteX0" fmla="*/ 2015 w 3824"/>
                            <a:gd name="connsiteY0" fmla="*/ 0 h 19716"/>
                            <a:gd name="connsiteX1" fmla="*/ 2110 w 3824"/>
                            <a:gd name="connsiteY1" fmla="*/ 2381 h 19716"/>
                            <a:gd name="connsiteX2" fmla="*/ 2491 w 3824"/>
                            <a:gd name="connsiteY2" fmla="*/ 4858 h 19716"/>
                            <a:gd name="connsiteX3" fmla="*/ 3158 w 3824"/>
                            <a:gd name="connsiteY3" fmla="*/ 9811 h 19716"/>
                            <a:gd name="connsiteX4" fmla="*/ 3444 w 3824"/>
                            <a:gd name="connsiteY4" fmla="*/ 14764 h 19716"/>
                            <a:gd name="connsiteX5" fmla="*/ 3825 w 3824"/>
                            <a:gd name="connsiteY5" fmla="*/ 19717 h 19716"/>
                            <a:gd name="connsiteX6" fmla="*/ 1158 w 3824"/>
                            <a:gd name="connsiteY6" fmla="*/ 15145 h 19716"/>
                            <a:gd name="connsiteX7" fmla="*/ 110 w 3824"/>
                            <a:gd name="connsiteY7" fmla="*/ 10096 h 19716"/>
                            <a:gd name="connsiteX8" fmla="*/ 110 w 3824"/>
                            <a:gd name="connsiteY8" fmla="*/ 4953 h 19716"/>
                            <a:gd name="connsiteX9" fmla="*/ 2015 w 3824"/>
                            <a:gd name="connsiteY9" fmla="*/ 0 h 1971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</a:cxnLst>
                          <a:rect l="l" t="t" r="r" b="b"/>
                          <a:pathLst>
                            <a:path w="3824" h="19716">
                              <a:moveTo>
                                <a:pt x="2015" y="0"/>
                              </a:moveTo>
                              <a:cubicBezTo>
                                <a:pt x="1634" y="571"/>
                                <a:pt x="2015" y="1524"/>
                                <a:pt x="2110" y="2381"/>
                              </a:cubicBezTo>
                              <a:lnTo>
                                <a:pt x="2491" y="4858"/>
                              </a:lnTo>
                              <a:cubicBezTo>
                                <a:pt x="2777" y="6477"/>
                                <a:pt x="2967" y="8096"/>
                                <a:pt x="3158" y="9811"/>
                              </a:cubicBezTo>
                              <a:cubicBezTo>
                                <a:pt x="3253" y="11430"/>
                                <a:pt x="3444" y="13049"/>
                                <a:pt x="3444" y="14764"/>
                              </a:cubicBezTo>
                              <a:cubicBezTo>
                                <a:pt x="3539" y="16383"/>
                                <a:pt x="3444" y="18097"/>
                                <a:pt x="3825" y="19717"/>
                              </a:cubicBezTo>
                              <a:cubicBezTo>
                                <a:pt x="2301" y="18669"/>
                                <a:pt x="1729" y="16764"/>
                                <a:pt x="1158" y="15145"/>
                              </a:cubicBezTo>
                              <a:cubicBezTo>
                                <a:pt x="586" y="13525"/>
                                <a:pt x="300" y="11811"/>
                                <a:pt x="110" y="10096"/>
                              </a:cubicBezTo>
                              <a:cubicBezTo>
                                <a:pt x="15" y="8382"/>
                                <a:pt x="-81" y="6667"/>
                                <a:pt x="110" y="4953"/>
                              </a:cubicBezTo>
                              <a:cubicBezTo>
                                <a:pt x="586" y="3238"/>
                                <a:pt x="491" y="1048"/>
                                <a:pt x="2015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84513A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1450" name="Freeform: Shape 1449">
                          <a:extLst>
                            <a:ext uri="{FF2B5EF4-FFF2-40B4-BE49-F238E27FC236}">
                              <a16:creationId xmlns:a16="http://schemas.microsoft.com/office/drawing/2014/main" id="{20A932EE-A1F9-4BC2-B99C-2C72BEC9CA91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057517" y="3692746"/>
                          <a:ext cx="4010" cy="20288"/>
                        </a:xfrm>
                        <a:custGeom>
                          <a:avLst/>
                          <a:gdLst>
                            <a:gd name="connsiteX0" fmla="*/ 954 w 4010"/>
                            <a:gd name="connsiteY0" fmla="*/ 0 h 20288"/>
                            <a:gd name="connsiteX1" fmla="*/ 3431 w 4010"/>
                            <a:gd name="connsiteY1" fmla="*/ 9906 h 20288"/>
                            <a:gd name="connsiteX2" fmla="*/ 3431 w 4010"/>
                            <a:gd name="connsiteY2" fmla="*/ 20288 h 20288"/>
                            <a:gd name="connsiteX3" fmla="*/ 478 w 4010"/>
                            <a:gd name="connsiteY3" fmla="*/ 10477 h 20288"/>
                            <a:gd name="connsiteX4" fmla="*/ 954 w 4010"/>
                            <a:gd name="connsiteY4" fmla="*/ 0 h 2028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4010" h="20288">
                              <a:moveTo>
                                <a:pt x="954" y="0"/>
                              </a:moveTo>
                              <a:cubicBezTo>
                                <a:pt x="2002" y="3429"/>
                                <a:pt x="2764" y="6572"/>
                                <a:pt x="3431" y="9906"/>
                              </a:cubicBezTo>
                              <a:cubicBezTo>
                                <a:pt x="4002" y="13240"/>
                                <a:pt x="4383" y="16859"/>
                                <a:pt x="3431" y="20288"/>
                              </a:cubicBezTo>
                              <a:cubicBezTo>
                                <a:pt x="2097" y="16954"/>
                                <a:pt x="1145" y="13811"/>
                                <a:pt x="478" y="10477"/>
                              </a:cubicBezTo>
                              <a:cubicBezTo>
                                <a:pt x="-93" y="7048"/>
                                <a:pt x="-379" y="3429"/>
                                <a:pt x="954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84513A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1451" name="Freeform: Shape 1450">
                          <a:extLst>
                            <a:ext uri="{FF2B5EF4-FFF2-40B4-BE49-F238E27FC236}">
                              <a16:creationId xmlns:a16="http://schemas.microsoft.com/office/drawing/2014/main" id="{ED60DC8C-A89E-49D5-9232-EC344124CA77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029039" y="3710218"/>
                          <a:ext cx="45720" cy="6553"/>
                        </a:xfrm>
                        <a:custGeom>
                          <a:avLst/>
                          <a:gdLst>
                            <a:gd name="connsiteX0" fmla="*/ 0 w 45720"/>
                            <a:gd name="connsiteY0" fmla="*/ 3102 h 6553"/>
                            <a:gd name="connsiteX1" fmla="*/ 11144 w 45720"/>
                            <a:gd name="connsiteY1" fmla="*/ 4150 h 6553"/>
                            <a:gd name="connsiteX2" fmla="*/ 22288 w 45720"/>
                            <a:gd name="connsiteY2" fmla="*/ 1293 h 6553"/>
                            <a:gd name="connsiteX3" fmla="*/ 45720 w 45720"/>
                            <a:gd name="connsiteY3" fmla="*/ 2150 h 6553"/>
                            <a:gd name="connsiteX4" fmla="*/ 22955 w 45720"/>
                            <a:gd name="connsiteY4" fmla="*/ 4436 h 6553"/>
                            <a:gd name="connsiteX5" fmla="*/ 11335 w 45720"/>
                            <a:gd name="connsiteY5" fmla="*/ 6531 h 6553"/>
                            <a:gd name="connsiteX6" fmla="*/ 0 w 45720"/>
                            <a:gd name="connsiteY6" fmla="*/ 3102 h 6553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</a:cxnLst>
                          <a:rect l="l" t="t" r="r" b="b"/>
                          <a:pathLst>
                            <a:path w="45720" h="6553">
                              <a:moveTo>
                                <a:pt x="0" y="3102"/>
                              </a:moveTo>
                              <a:cubicBezTo>
                                <a:pt x="3715" y="4531"/>
                                <a:pt x="7525" y="4722"/>
                                <a:pt x="11144" y="4150"/>
                              </a:cubicBezTo>
                              <a:cubicBezTo>
                                <a:pt x="14859" y="3579"/>
                                <a:pt x="18383" y="2245"/>
                                <a:pt x="22288" y="1293"/>
                              </a:cubicBezTo>
                              <a:cubicBezTo>
                                <a:pt x="30004" y="-422"/>
                                <a:pt x="38290" y="-708"/>
                                <a:pt x="45720" y="2150"/>
                              </a:cubicBezTo>
                              <a:cubicBezTo>
                                <a:pt x="37910" y="1769"/>
                                <a:pt x="30385" y="2721"/>
                                <a:pt x="22955" y="4436"/>
                              </a:cubicBezTo>
                              <a:cubicBezTo>
                                <a:pt x="19336" y="5198"/>
                                <a:pt x="15430" y="6531"/>
                                <a:pt x="11335" y="6531"/>
                              </a:cubicBezTo>
                              <a:cubicBezTo>
                                <a:pt x="7429" y="6722"/>
                                <a:pt x="3143" y="5674"/>
                                <a:pt x="0" y="3102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84513A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</p:grpSp>
                  <p:grpSp>
                    <p:nvGrpSpPr>
                      <p:cNvPr id="1441" name="Graphic 3">
                        <a:extLst>
                          <a:ext uri="{FF2B5EF4-FFF2-40B4-BE49-F238E27FC236}">
                            <a16:creationId xmlns:a16="http://schemas.microsoft.com/office/drawing/2014/main" id="{1FFA7132-913D-40DD-B12A-446D76F73AB0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6019038" y="3515795"/>
                        <a:ext cx="57355" cy="15788"/>
                        <a:chOff x="6019038" y="3515795"/>
                        <a:chExt cx="57355" cy="15788"/>
                      </a:xfrm>
                      <a:solidFill>
                        <a:srgbClr val="84513A"/>
                      </a:solidFill>
                    </p:grpSpPr>
                    <p:sp>
                      <p:nvSpPr>
                        <p:cNvPr id="1446" name="Freeform: Shape 1445">
                          <a:extLst>
                            <a:ext uri="{FF2B5EF4-FFF2-40B4-BE49-F238E27FC236}">
                              <a16:creationId xmlns:a16="http://schemas.microsoft.com/office/drawing/2014/main" id="{5673903A-55D0-40A9-9778-825FF764DDF1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019038" y="3517409"/>
                          <a:ext cx="57355" cy="14174"/>
                        </a:xfrm>
                        <a:custGeom>
                          <a:avLst/>
                          <a:gdLst>
                            <a:gd name="connsiteX0" fmla="*/ 43434 w 57355"/>
                            <a:gd name="connsiteY0" fmla="*/ 11602 h 14174"/>
                            <a:gd name="connsiteX1" fmla="*/ 45530 w 57355"/>
                            <a:gd name="connsiteY1" fmla="*/ 6745 h 14174"/>
                            <a:gd name="connsiteX2" fmla="*/ 43243 w 57355"/>
                            <a:gd name="connsiteY2" fmla="*/ 1601 h 14174"/>
                            <a:gd name="connsiteX3" fmla="*/ 43529 w 57355"/>
                            <a:gd name="connsiteY3" fmla="*/ 839 h 14174"/>
                            <a:gd name="connsiteX4" fmla="*/ 43720 w 57355"/>
                            <a:gd name="connsiteY4" fmla="*/ 744 h 14174"/>
                            <a:gd name="connsiteX5" fmla="*/ 43815 w 57355"/>
                            <a:gd name="connsiteY5" fmla="*/ 744 h 14174"/>
                            <a:gd name="connsiteX6" fmla="*/ 53435 w 57355"/>
                            <a:gd name="connsiteY6" fmla="*/ 77 h 14174"/>
                            <a:gd name="connsiteX7" fmla="*/ 54197 w 57355"/>
                            <a:gd name="connsiteY7" fmla="*/ 649 h 14174"/>
                            <a:gd name="connsiteX8" fmla="*/ 54197 w 57355"/>
                            <a:gd name="connsiteY8" fmla="*/ 744 h 14174"/>
                            <a:gd name="connsiteX9" fmla="*/ 57245 w 57355"/>
                            <a:gd name="connsiteY9" fmla="*/ 12079 h 14174"/>
                            <a:gd name="connsiteX10" fmla="*/ 56579 w 57355"/>
                            <a:gd name="connsiteY10" fmla="*/ 13793 h 14174"/>
                            <a:gd name="connsiteX11" fmla="*/ 55912 w 57355"/>
                            <a:gd name="connsiteY11" fmla="*/ 13888 h 14174"/>
                            <a:gd name="connsiteX12" fmla="*/ 55817 w 57355"/>
                            <a:gd name="connsiteY12" fmla="*/ 13888 h 14174"/>
                            <a:gd name="connsiteX13" fmla="*/ 28670 w 57355"/>
                            <a:gd name="connsiteY13" fmla="*/ 13603 h 14174"/>
                            <a:gd name="connsiteX14" fmla="*/ 1143 w 57355"/>
                            <a:gd name="connsiteY14" fmla="*/ 14174 h 14174"/>
                            <a:gd name="connsiteX15" fmla="*/ 0 w 57355"/>
                            <a:gd name="connsiteY15" fmla="*/ 13031 h 14174"/>
                            <a:gd name="connsiteX16" fmla="*/ 0 w 57355"/>
                            <a:gd name="connsiteY16" fmla="*/ 12936 h 14174"/>
                            <a:gd name="connsiteX17" fmla="*/ 476 w 57355"/>
                            <a:gd name="connsiteY17" fmla="*/ 7126 h 14174"/>
                            <a:gd name="connsiteX18" fmla="*/ 2191 w 57355"/>
                            <a:gd name="connsiteY18" fmla="*/ 1315 h 14174"/>
                            <a:gd name="connsiteX19" fmla="*/ 2953 w 57355"/>
                            <a:gd name="connsiteY19" fmla="*/ 2649 h 14174"/>
                            <a:gd name="connsiteX20" fmla="*/ 2858 w 57355"/>
                            <a:gd name="connsiteY20" fmla="*/ 2649 h 14174"/>
                            <a:gd name="connsiteX21" fmla="*/ 2953 w 57355"/>
                            <a:gd name="connsiteY21" fmla="*/ 2649 h 14174"/>
                            <a:gd name="connsiteX22" fmla="*/ 3429 w 57355"/>
                            <a:gd name="connsiteY22" fmla="*/ 2077 h 14174"/>
                            <a:gd name="connsiteX23" fmla="*/ 3239 w 57355"/>
                            <a:gd name="connsiteY23" fmla="*/ 1315 h 14174"/>
                            <a:gd name="connsiteX24" fmla="*/ 3048 w 57355"/>
                            <a:gd name="connsiteY24" fmla="*/ 1220 h 14174"/>
                            <a:gd name="connsiteX25" fmla="*/ 3334 w 57355"/>
                            <a:gd name="connsiteY25" fmla="*/ 1315 h 14174"/>
                            <a:gd name="connsiteX26" fmla="*/ 4191 w 57355"/>
                            <a:gd name="connsiteY26" fmla="*/ 1506 h 14174"/>
                            <a:gd name="connsiteX27" fmla="*/ 5048 w 57355"/>
                            <a:gd name="connsiteY27" fmla="*/ 1696 h 14174"/>
                            <a:gd name="connsiteX28" fmla="*/ 5810 w 57355"/>
                            <a:gd name="connsiteY28" fmla="*/ 1696 h 14174"/>
                            <a:gd name="connsiteX29" fmla="*/ 9430 w 57355"/>
                            <a:gd name="connsiteY29" fmla="*/ 1411 h 14174"/>
                            <a:gd name="connsiteX30" fmla="*/ 10096 w 57355"/>
                            <a:gd name="connsiteY30" fmla="*/ 1982 h 14174"/>
                            <a:gd name="connsiteX31" fmla="*/ 10096 w 57355"/>
                            <a:gd name="connsiteY31" fmla="*/ 2268 h 14174"/>
                            <a:gd name="connsiteX32" fmla="*/ 9239 w 57355"/>
                            <a:gd name="connsiteY32" fmla="*/ 13984 h 14174"/>
                            <a:gd name="connsiteX33" fmla="*/ 8953 w 57355"/>
                            <a:gd name="connsiteY33" fmla="*/ 1887 h 14174"/>
                            <a:gd name="connsiteX34" fmla="*/ 9525 w 57355"/>
                            <a:gd name="connsiteY34" fmla="*/ 2744 h 14174"/>
                            <a:gd name="connsiteX35" fmla="*/ 6001 w 57355"/>
                            <a:gd name="connsiteY35" fmla="*/ 3411 h 14174"/>
                            <a:gd name="connsiteX36" fmla="*/ 4953 w 57355"/>
                            <a:gd name="connsiteY36" fmla="*/ 3506 h 14174"/>
                            <a:gd name="connsiteX37" fmla="*/ 4001 w 57355"/>
                            <a:gd name="connsiteY37" fmla="*/ 3411 h 14174"/>
                            <a:gd name="connsiteX38" fmla="*/ 3048 w 57355"/>
                            <a:gd name="connsiteY38" fmla="*/ 3220 h 14174"/>
                            <a:gd name="connsiteX39" fmla="*/ 2477 w 57355"/>
                            <a:gd name="connsiteY39" fmla="*/ 3030 h 14174"/>
                            <a:gd name="connsiteX40" fmla="*/ 2191 w 57355"/>
                            <a:gd name="connsiteY40" fmla="*/ 2839 h 14174"/>
                            <a:gd name="connsiteX41" fmla="*/ 1905 w 57355"/>
                            <a:gd name="connsiteY41" fmla="*/ 1982 h 14174"/>
                            <a:gd name="connsiteX42" fmla="*/ 2477 w 57355"/>
                            <a:gd name="connsiteY42" fmla="*/ 1315 h 14174"/>
                            <a:gd name="connsiteX43" fmla="*/ 2667 w 57355"/>
                            <a:gd name="connsiteY43" fmla="*/ 1220 h 14174"/>
                            <a:gd name="connsiteX44" fmla="*/ 3048 w 57355"/>
                            <a:gd name="connsiteY44" fmla="*/ 1125 h 14174"/>
                            <a:gd name="connsiteX45" fmla="*/ 4001 w 57355"/>
                            <a:gd name="connsiteY45" fmla="*/ 1887 h 14174"/>
                            <a:gd name="connsiteX46" fmla="*/ 3905 w 57355"/>
                            <a:gd name="connsiteY46" fmla="*/ 2363 h 14174"/>
                            <a:gd name="connsiteX47" fmla="*/ 3715 w 57355"/>
                            <a:gd name="connsiteY47" fmla="*/ 2077 h 14174"/>
                            <a:gd name="connsiteX48" fmla="*/ 2381 w 57355"/>
                            <a:gd name="connsiteY48" fmla="*/ 12841 h 14174"/>
                            <a:gd name="connsiteX49" fmla="*/ 1143 w 57355"/>
                            <a:gd name="connsiteY49" fmla="*/ 11602 h 14174"/>
                            <a:gd name="connsiteX50" fmla="*/ 28670 w 57355"/>
                            <a:gd name="connsiteY50" fmla="*/ 10364 h 14174"/>
                            <a:gd name="connsiteX51" fmla="*/ 56388 w 57355"/>
                            <a:gd name="connsiteY51" fmla="*/ 11317 h 14174"/>
                            <a:gd name="connsiteX52" fmla="*/ 54959 w 57355"/>
                            <a:gd name="connsiteY52" fmla="*/ 13031 h 14174"/>
                            <a:gd name="connsiteX53" fmla="*/ 52388 w 57355"/>
                            <a:gd name="connsiteY53" fmla="*/ 1315 h 14174"/>
                            <a:gd name="connsiteX54" fmla="*/ 53150 w 57355"/>
                            <a:gd name="connsiteY54" fmla="*/ 1982 h 14174"/>
                            <a:gd name="connsiteX55" fmla="*/ 43815 w 57355"/>
                            <a:gd name="connsiteY55" fmla="*/ 1982 h 14174"/>
                            <a:gd name="connsiteX56" fmla="*/ 44291 w 57355"/>
                            <a:gd name="connsiteY56" fmla="*/ 1125 h 14174"/>
                            <a:gd name="connsiteX57" fmla="*/ 46101 w 57355"/>
                            <a:gd name="connsiteY57" fmla="*/ 6649 h 14174"/>
                            <a:gd name="connsiteX58" fmla="*/ 43434 w 57355"/>
                            <a:gd name="connsiteY58" fmla="*/ 11602 h 14174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  <a:cxn ang="0">
                              <a:pos x="connsiteX42" y="connsiteY42"/>
                            </a:cxn>
                            <a:cxn ang="0">
                              <a:pos x="connsiteX43" y="connsiteY43"/>
                            </a:cxn>
                            <a:cxn ang="0">
                              <a:pos x="connsiteX44" y="connsiteY44"/>
                            </a:cxn>
                            <a:cxn ang="0">
                              <a:pos x="connsiteX45" y="connsiteY45"/>
                            </a:cxn>
                            <a:cxn ang="0">
                              <a:pos x="connsiteX46" y="connsiteY46"/>
                            </a:cxn>
                            <a:cxn ang="0">
                              <a:pos x="connsiteX47" y="connsiteY47"/>
                            </a:cxn>
                            <a:cxn ang="0">
                              <a:pos x="connsiteX48" y="connsiteY48"/>
                            </a:cxn>
                            <a:cxn ang="0">
                              <a:pos x="connsiteX49" y="connsiteY49"/>
                            </a:cxn>
                            <a:cxn ang="0">
                              <a:pos x="connsiteX50" y="connsiteY50"/>
                            </a:cxn>
                            <a:cxn ang="0">
                              <a:pos x="connsiteX51" y="connsiteY51"/>
                            </a:cxn>
                            <a:cxn ang="0">
                              <a:pos x="connsiteX52" y="connsiteY52"/>
                            </a:cxn>
                            <a:cxn ang="0">
                              <a:pos x="connsiteX53" y="connsiteY53"/>
                            </a:cxn>
                            <a:cxn ang="0">
                              <a:pos x="connsiteX54" y="connsiteY54"/>
                            </a:cxn>
                            <a:cxn ang="0">
                              <a:pos x="connsiteX55" y="connsiteY55"/>
                            </a:cxn>
                            <a:cxn ang="0">
                              <a:pos x="connsiteX56" y="connsiteY56"/>
                            </a:cxn>
                            <a:cxn ang="0">
                              <a:pos x="connsiteX57" y="connsiteY57"/>
                            </a:cxn>
                            <a:cxn ang="0">
                              <a:pos x="connsiteX58" y="connsiteY58"/>
                            </a:cxn>
                          </a:cxnLst>
                          <a:rect l="l" t="t" r="r" b="b"/>
                          <a:pathLst>
                            <a:path w="57355" h="14174">
                              <a:moveTo>
                                <a:pt x="43434" y="11602"/>
                              </a:moveTo>
                              <a:cubicBezTo>
                                <a:pt x="44672" y="10269"/>
                                <a:pt x="45815" y="8554"/>
                                <a:pt x="45530" y="6745"/>
                              </a:cubicBezTo>
                              <a:cubicBezTo>
                                <a:pt x="45148" y="4935"/>
                                <a:pt x="44101" y="3316"/>
                                <a:pt x="43243" y="1601"/>
                              </a:cubicBezTo>
                              <a:cubicBezTo>
                                <a:pt x="43148" y="1315"/>
                                <a:pt x="43243" y="934"/>
                                <a:pt x="43529" y="839"/>
                              </a:cubicBezTo>
                              <a:cubicBezTo>
                                <a:pt x="43625" y="839"/>
                                <a:pt x="43625" y="744"/>
                                <a:pt x="43720" y="744"/>
                              </a:cubicBezTo>
                              <a:lnTo>
                                <a:pt x="43815" y="744"/>
                              </a:lnTo>
                              <a:cubicBezTo>
                                <a:pt x="46958" y="363"/>
                                <a:pt x="50102" y="-209"/>
                                <a:pt x="53435" y="77"/>
                              </a:cubicBezTo>
                              <a:cubicBezTo>
                                <a:pt x="53816" y="77"/>
                                <a:pt x="54102" y="363"/>
                                <a:pt x="54197" y="649"/>
                              </a:cubicBezTo>
                              <a:lnTo>
                                <a:pt x="54197" y="744"/>
                              </a:lnTo>
                              <a:cubicBezTo>
                                <a:pt x="55435" y="4649"/>
                                <a:pt x="55817" y="8650"/>
                                <a:pt x="57245" y="12079"/>
                              </a:cubicBezTo>
                              <a:cubicBezTo>
                                <a:pt x="57531" y="12745"/>
                                <a:pt x="57245" y="13507"/>
                                <a:pt x="56579" y="13793"/>
                              </a:cubicBezTo>
                              <a:cubicBezTo>
                                <a:pt x="56388" y="13888"/>
                                <a:pt x="56102" y="13888"/>
                                <a:pt x="55912" y="13888"/>
                              </a:cubicBezTo>
                              <a:lnTo>
                                <a:pt x="55817" y="13888"/>
                              </a:lnTo>
                              <a:cubicBezTo>
                                <a:pt x="47054" y="12269"/>
                                <a:pt x="37814" y="13412"/>
                                <a:pt x="28670" y="13603"/>
                              </a:cubicBezTo>
                              <a:cubicBezTo>
                                <a:pt x="19431" y="13698"/>
                                <a:pt x="10287" y="14079"/>
                                <a:pt x="1143" y="14174"/>
                              </a:cubicBezTo>
                              <a:cubicBezTo>
                                <a:pt x="476" y="14174"/>
                                <a:pt x="0" y="13698"/>
                                <a:pt x="0" y="13031"/>
                              </a:cubicBezTo>
                              <a:lnTo>
                                <a:pt x="0" y="12936"/>
                              </a:lnTo>
                              <a:cubicBezTo>
                                <a:pt x="95" y="11031"/>
                                <a:pt x="286" y="9126"/>
                                <a:pt x="476" y="7126"/>
                              </a:cubicBezTo>
                              <a:cubicBezTo>
                                <a:pt x="762" y="5221"/>
                                <a:pt x="1143" y="3220"/>
                                <a:pt x="2191" y="1315"/>
                              </a:cubicBezTo>
                              <a:lnTo>
                                <a:pt x="2953" y="2649"/>
                              </a:lnTo>
                              <a:cubicBezTo>
                                <a:pt x="2953" y="2649"/>
                                <a:pt x="2858" y="2649"/>
                                <a:pt x="2858" y="2649"/>
                              </a:cubicBezTo>
                              <a:lnTo>
                                <a:pt x="2953" y="2649"/>
                              </a:lnTo>
                              <a:cubicBezTo>
                                <a:pt x="2953" y="2554"/>
                                <a:pt x="2953" y="2935"/>
                                <a:pt x="3429" y="2077"/>
                              </a:cubicBezTo>
                              <a:cubicBezTo>
                                <a:pt x="3334" y="1220"/>
                                <a:pt x="3239" y="1506"/>
                                <a:pt x="3239" y="1315"/>
                              </a:cubicBezTo>
                              <a:cubicBezTo>
                                <a:pt x="3143" y="1220"/>
                                <a:pt x="3048" y="1125"/>
                                <a:pt x="3048" y="1220"/>
                              </a:cubicBezTo>
                              <a:cubicBezTo>
                                <a:pt x="3048" y="1220"/>
                                <a:pt x="3239" y="1315"/>
                                <a:pt x="3334" y="1315"/>
                              </a:cubicBezTo>
                              <a:lnTo>
                                <a:pt x="4191" y="1506"/>
                              </a:lnTo>
                              <a:lnTo>
                                <a:pt x="5048" y="1696"/>
                              </a:lnTo>
                              <a:cubicBezTo>
                                <a:pt x="5334" y="1792"/>
                                <a:pt x="5429" y="1696"/>
                                <a:pt x="5810" y="1696"/>
                              </a:cubicBezTo>
                              <a:lnTo>
                                <a:pt x="9430" y="1411"/>
                              </a:lnTo>
                              <a:cubicBezTo>
                                <a:pt x="9715" y="1411"/>
                                <a:pt x="10001" y="1601"/>
                                <a:pt x="10096" y="1982"/>
                              </a:cubicBezTo>
                              <a:cubicBezTo>
                                <a:pt x="10096" y="2077"/>
                                <a:pt x="10096" y="2173"/>
                                <a:pt x="10096" y="2268"/>
                              </a:cubicBezTo>
                              <a:cubicBezTo>
                                <a:pt x="8763" y="5887"/>
                                <a:pt x="9525" y="9983"/>
                                <a:pt x="9239" y="13984"/>
                              </a:cubicBezTo>
                              <a:cubicBezTo>
                                <a:pt x="8953" y="9983"/>
                                <a:pt x="7906" y="6078"/>
                                <a:pt x="8953" y="1887"/>
                              </a:cubicBezTo>
                              <a:lnTo>
                                <a:pt x="9525" y="2744"/>
                              </a:lnTo>
                              <a:lnTo>
                                <a:pt x="6001" y="3411"/>
                              </a:lnTo>
                              <a:cubicBezTo>
                                <a:pt x="5810" y="3411"/>
                                <a:pt x="5334" y="3602"/>
                                <a:pt x="4953" y="3506"/>
                              </a:cubicBezTo>
                              <a:lnTo>
                                <a:pt x="4001" y="3411"/>
                              </a:lnTo>
                              <a:lnTo>
                                <a:pt x="3048" y="3220"/>
                              </a:lnTo>
                              <a:cubicBezTo>
                                <a:pt x="2858" y="3220"/>
                                <a:pt x="2762" y="3125"/>
                                <a:pt x="2477" y="3030"/>
                              </a:cubicBezTo>
                              <a:cubicBezTo>
                                <a:pt x="2477" y="3030"/>
                                <a:pt x="2286" y="2935"/>
                                <a:pt x="2191" y="2839"/>
                              </a:cubicBezTo>
                              <a:cubicBezTo>
                                <a:pt x="2096" y="2649"/>
                                <a:pt x="1905" y="2935"/>
                                <a:pt x="1905" y="1982"/>
                              </a:cubicBezTo>
                              <a:cubicBezTo>
                                <a:pt x="2381" y="1030"/>
                                <a:pt x="2381" y="1411"/>
                                <a:pt x="2477" y="1315"/>
                              </a:cubicBezTo>
                              <a:lnTo>
                                <a:pt x="2667" y="1220"/>
                              </a:lnTo>
                              <a:lnTo>
                                <a:pt x="3048" y="1125"/>
                              </a:lnTo>
                              <a:cubicBezTo>
                                <a:pt x="3524" y="1030"/>
                                <a:pt x="3905" y="1411"/>
                                <a:pt x="4001" y="1887"/>
                              </a:cubicBezTo>
                              <a:cubicBezTo>
                                <a:pt x="4001" y="2077"/>
                                <a:pt x="4001" y="2268"/>
                                <a:pt x="3905" y="2363"/>
                              </a:cubicBezTo>
                              <a:lnTo>
                                <a:pt x="3715" y="2077"/>
                              </a:lnTo>
                              <a:cubicBezTo>
                                <a:pt x="2286" y="5125"/>
                                <a:pt x="2381" y="9126"/>
                                <a:pt x="2381" y="12841"/>
                              </a:cubicBezTo>
                              <a:lnTo>
                                <a:pt x="1143" y="11602"/>
                              </a:lnTo>
                              <a:cubicBezTo>
                                <a:pt x="10287" y="11126"/>
                                <a:pt x="19526" y="10745"/>
                                <a:pt x="28670" y="10364"/>
                              </a:cubicBezTo>
                              <a:cubicBezTo>
                                <a:pt x="37719" y="10364"/>
                                <a:pt x="47054" y="9316"/>
                                <a:pt x="56388" y="11317"/>
                              </a:cubicBezTo>
                              <a:lnTo>
                                <a:pt x="54959" y="13031"/>
                              </a:lnTo>
                              <a:cubicBezTo>
                                <a:pt x="53531" y="9031"/>
                                <a:pt x="53435" y="4935"/>
                                <a:pt x="52388" y="1315"/>
                              </a:cubicBezTo>
                              <a:lnTo>
                                <a:pt x="53150" y="1982"/>
                              </a:lnTo>
                              <a:cubicBezTo>
                                <a:pt x="50197" y="1601"/>
                                <a:pt x="46958" y="1887"/>
                                <a:pt x="43815" y="1982"/>
                              </a:cubicBezTo>
                              <a:lnTo>
                                <a:pt x="44291" y="1125"/>
                              </a:lnTo>
                              <a:cubicBezTo>
                                <a:pt x="44958" y="2935"/>
                                <a:pt x="45910" y="4649"/>
                                <a:pt x="46101" y="6649"/>
                              </a:cubicBezTo>
                              <a:cubicBezTo>
                                <a:pt x="46387" y="8840"/>
                                <a:pt x="44863" y="10459"/>
                                <a:pt x="43434" y="11602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84513A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1447" name="Freeform: Shape 1446">
                          <a:extLst>
                            <a:ext uri="{FF2B5EF4-FFF2-40B4-BE49-F238E27FC236}">
                              <a16:creationId xmlns:a16="http://schemas.microsoft.com/office/drawing/2014/main" id="{8C0434F8-DB3B-4759-8592-7CADFD9DC838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043022" y="3515795"/>
                          <a:ext cx="11744" cy="13883"/>
                        </a:xfrm>
                        <a:custGeom>
                          <a:avLst/>
                          <a:gdLst>
                            <a:gd name="connsiteX0" fmla="*/ 2114 w 11744"/>
                            <a:gd name="connsiteY0" fmla="*/ 11597 h 13883"/>
                            <a:gd name="connsiteX1" fmla="*/ 18 w 11744"/>
                            <a:gd name="connsiteY1" fmla="*/ 3882 h 13883"/>
                            <a:gd name="connsiteX2" fmla="*/ 685 w 11744"/>
                            <a:gd name="connsiteY2" fmla="*/ 2739 h 13883"/>
                            <a:gd name="connsiteX3" fmla="*/ 875 w 11744"/>
                            <a:gd name="connsiteY3" fmla="*/ 2644 h 13883"/>
                            <a:gd name="connsiteX4" fmla="*/ 10496 w 11744"/>
                            <a:gd name="connsiteY4" fmla="*/ 72 h 13883"/>
                            <a:gd name="connsiteX5" fmla="*/ 11734 w 11744"/>
                            <a:gd name="connsiteY5" fmla="*/ 1691 h 13883"/>
                            <a:gd name="connsiteX6" fmla="*/ 10020 w 11744"/>
                            <a:gd name="connsiteY6" fmla="*/ 13883 h 13883"/>
                            <a:gd name="connsiteX7" fmla="*/ 8781 w 11744"/>
                            <a:gd name="connsiteY7" fmla="*/ 1596 h 13883"/>
                            <a:gd name="connsiteX8" fmla="*/ 10020 w 11744"/>
                            <a:gd name="connsiteY8" fmla="*/ 3215 h 13883"/>
                            <a:gd name="connsiteX9" fmla="*/ 1352 w 11744"/>
                            <a:gd name="connsiteY9" fmla="*/ 5120 h 13883"/>
                            <a:gd name="connsiteX10" fmla="*/ 2209 w 11744"/>
                            <a:gd name="connsiteY10" fmla="*/ 3882 h 13883"/>
                            <a:gd name="connsiteX11" fmla="*/ 2114 w 11744"/>
                            <a:gd name="connsiteY11" fmla="*/ 11597 h 13883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</a:cxnLst>
                          <a:rect l="l" t="t" r="r" b="b"/>
                          <a:pathLst>
                            <a:path w="11744" h="13883">
                              <a:moveTo>
                                <a:pt x="2114" y="11597"/>
                              </a:moveTo>
                              <a:cubicBezTo>
                                <a:pt x="399" y="9407"/>
                                <a:pt x="304" y="6359"/>
                                <a:pt x="18" y="3882"/>
                              </a:cubicBezTo>
                              <a:cubicBezTo>
                                <a:pt x="-77" y="3406"/>
                                <a:pt x="209" y="2930"/>
                                <a:pt x="685" y="2739"/>
                              </a:cubicBezTo>
                              <a:lnTo>
                                <a:pt x="875" y="2644"/>
                              </a:lnTo>
                              <a:cubicBezTo>
                                <a:pt x="3543" y="1596"/>
                                <a:pt x="6590" y="-404"/>
                                <a:pt x="10496" y="72"/>
                              </a:cubicBezTo>
                              <a:cubicBezTo>
                                <a:pt x="11258" y="167"/>
                                <a:pt x="11829" y="834"/>
                                <a:pt x="11734" y="1691"/>
                              </a:cubicBezTo>
                              <a:cubicBezTo>
                                <a:pt x="11543" y="5787"/>
                                <a:pt x="11067" y="9788"/>
                                <a:pt x="10020" y="13883"/>
                              </a:cubicBezTo>
                              <a:cubicBezTo>
                                <a:pt x="9162" y="9788"/>
                                <a:pt x="8877" y="5692"/>
                                <a:pt x="8781" y="1596"/>
                              </a:cubicBezTo>
                              <a:lnTo>
                                <a:pt x="10020" y="3215"/>
                              </a:lnTo>
                              <a:cubicBezTo>
                                <a:pt x="7448" y="2930"/>
                                <a:pt x="4686" y="4454"/>
                                <a:pt x="1352" y="5120"/>
                              </a:cubicBezTo>
                              <a:lnTo>
                                <a:pt x="2209" y="3882"/>
                              </a:lnTo>
                              <a:cubicBezTo>
                                <a:pt x="2304" y="6549"/>
                                <a:pt x="1733" y="9026"/>
                                <a:pt x="2114" y="11597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84513A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</p:grpSp>
                  <p:grpSp>
                    <p:nvGrpSpPr>
                      <p:cNvPr id="1442" name="Graphic 3">
                        <a:extLst>
                          <a:ext uri="{FF2B5EF4-FFF2-40B4-BE49-F238E27FC236}">
                            <a16:creationId xmlns:a16="http://schemas.microsoft.com/office/drawing/2014/main" id="{FC6EE3CD-06B8-4315-8528-38CF0474BA50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6024270" y="3784072"/>
                        <a:ext cx="44297" cy="29165"/>
                        <a:chOff x="6024270" y="3784072"/>
                        <a:chExt cx="44297" cy="29165"/>
                      </a:xfrm>
                      <a:solidFill>
                        <a:srgbClr val="84513A"/>
                      </a:solidFill>
                    </p:grpSpPr>
                    <p:sp>
                      <p:nvSpPr>
                        <p:cNvPr id="1443" name="Freeform: Shape 1442">
                          <a:extLst>
                            <a:ext uri="{FF2B5EF4-FFF2-40B4-BE49-F238E27FC236}">
                              <a16:creationId xmlns:a16="http://schemas.microsoft.com/office/drawing/2014/main" id="{CA22B86F-D936-4196-852B-26149BB49A94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024326" y="3784072"/>
                          <a:ext cx="39669" cy="13931"/>
                        </a:xfrm>
                        <a:custGeom>
                          <a:avLst/>
                          <a:gdLst>
                            <a:gd name="connsiteX0" fmla="*/ 35192 w 39669"/>
                            <a:gd name="connsiteY0" fmla="*/ 10782 h 13931"/>
                            <a:gd name="connsiteX1" fmla="*/ 37669 w 39669"/>
                            <a:gd name="connsiteY1" fmla="*/ 10591 h 13931"/>
                            <a:gd name="connsiteX2" fmla="*/ 37669 w 39669"/>
                            <a:gd name="connsiteY2" fmla="*/ 10972 h 13931"/>
                            <a:gd name="connsiteX3" fmla="*/ 15380 w 39669"/>
                            <a:gd name="connsiteY3" fmla="*/ 12877 h 13931"/>
                            <a:gd name="connsiteX4" fmla="*/ 4141 w 39669"/>
                            <a:gd name="connsiteY4" fmla="*/ 13925 h 13931"/>
                            <a:gd name="connsiteX5" fmla="*/ 2426 w 39669"/>
                            <a:gd name="connsiteY5" fmla="*/ 13639 h 13931"/>
                            <a:gd name="connsiteX6" fmla="*/ 617 w 39669"/>
                            <a:gd name="connsiteY6" fmla="*/ 12020 h 13931"/>
                            <a:gd name="connsiteX7" fmla="*/ 45 w 39669"/>
                            <a:gd name="connsiteY7" fmla="*/ 8305 h 13931"/>
                            <a:gd name="connsiteX8" fmla="*/ 712 w 39669"/>
                            <a:gd name="connsiteY8" fmla="*/ 2686 h 13931"/>
                            <a:gd name="connsiteX9" fmla="*/ 712 w 39669"/>
                            <a:gd name="connsiteY9" fmla="*/ 2590 h 13931"/>
                            <a:gd name="connsiteX10" fmla="*/ 2045 w 39669"/>
                            <a:gd name="connsiteY10" fmla="*/ 1066 h 13931"/>
                            <a:gd name="connsiteX11" fmla="*/ 13761 w 39669"/>
                            <a:gd name="connsiteY11" fmla="*/ 685 h 13931"/>
                            <a:gd name="connsiteX12" fmla="*/ 25286 w 39669"/>
                            <a:gd name="connsiteY12" fmla="*/ 209 h 13931"/>
                            <a:gd name="connsiteX13" fmla="*/ 37097 w 39669"/>
                            <a:gd name="connsiteY13" fmla="*/ 590 h 13931"/>
                            <a:gd name="connsiteX14" fmla="*/ 39669 w 39669"/>
                            <a:gd name="connsiteY14" fmla="*/ 2971 h 13931"/>
                            <a:gd name="connsiteX15" fmla="*/ 38050 w 39669"/>
                            <a:gd name="connsiteY15" fmla="*/ 5829 h 13931"/>
                            <a:gd name="connsiteX16" fmla="*/ 36050 w 39669"/>
                            <a:gd name="connsiteY16" fmla="*/ 8020 h 13931"/>
                            <a:gd name="connsiteX17" fmla="*/ 35192 w 39669"/>
                            <a:gd name="connsiteY17" fmla="*/ 10782 h 13931"/>
                            <a:gd name="connsiteX18" fmla="*/ 35192 w 39669"/>
                            <a:gd name="connsiteY18" fmla="*/ 10782 h 13931"/>
                            <a:gd name="connsiteX19" fmla="*/ 35669 w 39669"/>
                            <a:gd name="connsiteY19" fmla="*/ 7924 h 13931"/>
                            <a:gd name="connsiteX20" fmla="*/ 37383 w 39669"/>
                            <a:gd name="connsiteY20" fmla="*/ 5448 h 13931"/>
                            <a:gd name="connsiteX21" fmla="*/ 38431 w 39669"/>
                            <a:gd name="connsiteY21" fmla="*/ 3067 h 13931"/>
                            <a:gd name="connsiteX22" fmla="*/ 36621 w 39669"/>
                            <a:gd name="connsiteY22" fmla="*/ 2114 h 13931"/>
                            <a:gd name="connsiteX23" fmla="*/ 25286 w 39669"/>
                            <a:gd name="connsiteY23" fmla="*/ 2686 h 13931"/>
                            <a:gd name="connsiteX24" fmla="*/ 13666 w 39669"/>
                            <a:gd name="connsiteY24" fmla="*/ 3543 h 13931"/>
                            <a:gd name="connsiteX25" fmla="*/ 2236 w 39669"/>
                            <a:gd name="connsiteY25" fmla="*/ 4114 h 13931"/>
                            <a:gd name="connsiteX26" fmla="*/ 3569 w 39669"/>
                            <a:gd name="connsiteY26" fmla="*/ 2495 h 13931"/>
                            <a:gd name="connsiteX27" fmla="*/ 2807 w 39669"/>
                            <a:gd name="connsiteY27" fmla="*/ 8401 h 13931"/>
                            <a:gd name="connsiteX28" fmla="*/ 2998 w 39669"/>
                            <a:gd name="connsiteY28" fmla="*/ 10401 h 13931"/>
                            <a:gd name="connsiteX29" fmla="*/ 3284 w 39669"/>
                            <a:gd name="connsiteY29" fmla="*/ 10687 h 13931"/>
                            <a:gd name="connsiteX30" fmla="*/ 4236 w 39669"/>
                            <a:gd name="connsiteY30" fmla="*/ 10877 h 13931"/>
                            <a:gd name="connsiteX31" fmla="*/ 15285 w 39669"/>
                            <a:gd name="connsiteY31" fmla="*/ 10210 h 13931"/>
                            <a:gd name="connsiteX32" fmla="*/ 37669 w 39669"/>
                            <a:gd name="connsiteY32" fmla="*/ 10401 h 13931"/>
                            <a:gd name="connsiteX33" fmla="*/ 37859 w 39669"/>
                            <a:gd name="connsiteY33" fmla="*/ 10591 h 13931"/>
                            <a:gd name="connsiteX34" fmla="*/ 37669 w 39669"/>
                            <a:gd name="connsiteY34" fmla="*/ 10782 h 13931"/>
                            <a:gd name="connsiteX35" fmla="*/ 37669 w 39669"/>
                            <a:gd name="connsiteY35" fmla="*/ 10782 h 13931"/>
                            <a:gd name="connsiteX36" fmla="*/ 35192 w 39669"/>
                            <a:gd name="connsiteY36" fmla="*/ 10782 h 13931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</a:cxnLst>
                          <a:rect l="l" t="t" r="r" b="b"/>
                          <a:pathLst>
                            <a:path w="39669" h="13931">
                              <a:moveTo>
                                <a:pt x="35192" y="10782"/>
                              </a:moveTo>
                              <a:lnTo>
                                <a:pt x="37669" y="10591"/>
                              </a:lnTo>
                              <a:lnTo>
                                <a:pt x="37669" y="10972"/>
                              </a:lnTo>
                              <a:cubicBezTo>
                                <a:pt x="30239" y="11830"/>
                                <a:pt x="22810" y="12306"/>
                                <a:pt x="15380" y="12877"/>
                              </a:cubicBezTo>
                              <a:cubicBezTo>
                                <a:pt x="11761" y="12973"/>
                                <a:pt x="8237" y="14020"/>
                                <a:pt x="4141" y="13925"/>
                              </a:cubicBezTo>
                              <a:cubicBezTo>
                                <a:pt x="3665" y="13925"/>
                                <a:pt x="3093" y="13830"/>
                                <a:pt x="2426" y="13639"/>
                              </a:cubicBezTo>
                              <a:cubicBezTo>
                                <a:pt x="1569" y="13354"/>
                                <a:pt x="998" y="12687"/>
                                <a:pt x="617" y="12020"/>
                              </a:cubicBezTo>
                              <a:cubicBezTo>
                                <a:pt x="-50" y="10687"/>
                                <a:pt x="-50" y="9448"/>
                                <a:pt x="45" y="8305"/>
                              </a:cubicBezTo>
                              <a:cubicBezTo>
                                <a:pt x="140" y="6210"/>
                                <a:pt x="712" y="4114"/>
                                <a:pt x="712" y="2686"/>
                              </a:cubicBezTo>
                              <a:lnTo>
                                <a:pt x="712" y="2590"/>
                              </a:lnTo>
                              <a:cubicBezTo>
                                <a:pt x="712" y="1828"/>
                                <a:pt x="1283" y="1162"/>
                                <a:pt x="2045" y="1066"/>
                              </a:cubicBezTo>
                              <a:cubicBezTo>
                                <a:pt x="6046" y="590"/>
                                <a:pt x="9951" y="685"/>
                                <a:pt x="13761" y="685"/>
                              </a:cubicBezTo>
                              <a:cubicBezTo>
                                <a:pt x="17571" y="685"/>
                                <a:pt x="21381" y="304"/>
                                <a:pt x="25286" y="209"/>
                              </a:cubicBezTo>
                              <a:cubicBezTo>
                                <a:pt x="29192" y="209"/>
                                <a:pt x="32906" y="-458"/>
                                <a:pt x="37097" y="590"/>
                              </a:cubicBezTo>
                              <a:cubicBezTo>
                                <a:pt x="37955" y="971"/>
                                <a:pt x="39383" y="1257"/>
                                <a:pt x="39669" y="2971"/>
                              </a:cubicBezTo>
                              <a:cubicBezTo>
                                <a:pt x="39479" y="4400"/>
                                <a:pt x="38717" y="5067"/>
                                <a:pt x="38050" y="5829"/>
                              </a:cubicBezTo>
                              <a:lnTo>
                                <a:pt x="36050" y="8020"/>
                              </a:lnTo>
                              <a:cubicBezTo>
                                <a:pt x="35478" y="8972"/>
                                <a:pt x="34526" y="9829"/>
                                <a:pt x="35192" y="10782"/>
                              </a:cubicBezTo>
                              <a:close/>
                              <a:moveTo>
                                <a:pt x="35192" y="10782"/>
                              </a:moveTo>
                              <a:cubicBezTo>
                                <a:pt x="34335" y="9925"/>
                                <a:pt x="35192" y="8782"/>
                                <a:pt x="35669" y="7924"/>
                              </a:cubicBezTo>
                              <a:lnTo>
                                <a:pt x="37383" y="5448"/>
                              </a:lnTo>
                              <a:cubicBezTo>
                                <a:pt x="37955" y="4686"/>
                                <a:pt x="38526" y="3733"/>
                                <a:pt x="38431" y="3067"/>
                              </a:cubicBezTo>
                              <a:cubicBezTo>
                                <a:pt x="38431" y="2686"/>
                                <a:pt x="37478" y="2209"/>
                                <a:pt x="36621" y="2114"/>
                              </a:cubicBezTo>
                              <a:cubicBezTo>
                                <a:pt x="33097" y="1543"/>
                                <a:pt x="29001" y="2305"/>
                                <a:pt x="25286" y="2686"/>
                              </a:cubicBezTo>
                              <a:cubicBezTo>
                                <a:pt x="21476" y="3067"/>
                                <a:pt x="17666" y="3448"/>
                                <a:pt x="13666" y="3543"/>
                              </a:cubicBezTo>
                              <a:cubicBezTo>
                                <a:pt x="9761" y="3638"/>
                                <a:pt x="5951" y="3638"/>
                                <a:pt x="2236" y="4114"/>
                              </a:cubicBezTo>
                              <a:lnTo>
                                <a:pt x="3569" y="2495"/>
                              </a:lnTo>
                              <a:cubicBezTo>
                                <a:pt x="3474" y="4972"/>
                                <a:pt x="2903" y="6686"/>
                                <a:pt x="2807" y="8401"/>
                              </a:cubicBezTo>
                              <a:cubicBezTo>
                                <a:pt x="2712" y="9258"/>
                                <a:pt x="2807" y="10020"/>
                                <a:pt x="2998" y="10401"/>
                              </a:cubicBezTo>
                              <a:cubicBezTo>
                                <a:pt x="3093" y="10496"/>
                                <a:pt x="3284" y="10687"/>
                                <a:pt x="3284" y="10687"/>
                              </a:cubicBezTo>
                              <a:cubicBezTo>
                                <a:pt x="3474" y="10782"/>
                                <a:pt x="3855" y="10877"/>
                                <a:pt x="4236" y="10877"/>
                              </a:cubicBezTo>
                              <a:cubicBezTo>
                                <a:pt x="7570" y="11068"/>
                                <a:pt x="11380" y="10020"/>
                                <a:pt x="15285" y="10210"/>
                              </a:cubicBezTo>
                              <a:cubicBezTo>
                                <a:pt x="22715" y="10210"/>
                                <a:pt x="30239" y="10210"/>
                                <a:pt x="37669" y="10401"/>
                              </a:cubicBezTo>
                              <a:cubicBezTo>
                                <a:pt x="37764" y="10401"/>
                                <a:pt x="37859" y="10496"/>
                                <a:pt x="37859" y="10591"/>
                              </a:cubicBezTo>
                              <a:cubicBezTo>
                                <a:pt x="37859" y="10687"/>
                                <a:pt x="37764" y="10782"/>
                                <a:pt x="37669" y="10782"/>
                              </a:cubicBezTo>
                              <a:lnTo>
                                <a:pt x="37669" y="10782"/>
                              </a:lnTo>
                              <a:lnTo>
                                <a:pt x="35192" y="10782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84513A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1444" name="Freeform: Shape 1443">
                          <a:extLst>
                            <a:ext uri="{FF2B5EF4-FFF2-40B4-BE49-F238E27FC236}">
                              <a16:creationId xmlns:a16="http://schemas.microsoft.com/office/drawing/2014/main" id="{47BBB7C7-A7A1-4D64-AEB0-1D10B382A53F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035135" y="3788853"/>
                          <a:ext cx="19526" cy="3714"/>
                        </a:xfrm>
                        <a:custGeom>
                          <a:avLst/>
                          <a:gdLst>
                            <a:gd name="connsiteX0" fmla="*/ 0 w 19526"/>
                            <a:gd name="connsiteY0" fmla="*/ 3715 h 3714"/>
                            <a:gd name="connsiteX1" fmla="*/ 4382 w 19526"/>
                            <a:gd name="connsiteY1" fmla="*/ 667 h 3714"/>
                            <a:gd name="connsiteX2" fmla="*/ 9525 w 19526"/>
                            <a:gd name="connsiteY2" fmla="*/ 0 h 3714"/>
                            <a:gd name="connsiteX3" fmla="*/ 19526 w 19526"/>
                            <a:gd name="connsiteY3" fmla="*/ 1810 h 3714"/>
                            <a:gd name="connsiteX4" fmla="*/ 14478 w 19526"/>
                            <a:gd name="connsiteY4" fmla="*/ 2858 h 3714"/>
                            <a:gd name="connsiteX5" fmla="*/ 9525 w 19526"/>
                            <a:gd name="connsiteY5" fmla="*/ 3143 h 3714"/>
                            <a:gd name="connsiteX6" fmla="*/ 4667 w 19526"/>
                            <a:gd name="connsiteY6" fmla="*/ 3048 h 3714"/>
                            <a:gd name="connsiteX7" fmla="*/ 0 w 19526"/>
                            <a:gd name="connsiteY7" fmla="*/ 3715 h 3714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</a:cxnLst>
                          <a:rect l="l" t="t" r="r" b="b"/>
                          <a:pathLst>
                            <a:path w="19526" h="3714">
                              <a:moveTo>
                                <a:pt x="0" y="3715"/>
                              </a:moveTo>
                              <a:cubicBezTo>
                                <a:pt x="667" y="1810"/>
                                <a:pt x="2762" y="1143"/>
                                <a:pt x="4382" y="667"/>
                              </a:cubicBezTo>
                              <a:cubicBezTo>
                                <a:pt x="6096" y="95"/>
                                <a:pt x="7811" y="0"/>
                                <a:pt x="9525" y="0"/>
                              </a:cubicBezTo>
                              <a:cubicBezTo>
                                <a:pt x="12954" y="0"/>
                                <a:pt x="16288" y="571"/>
                                <a:pt x="19526" y="1810"/>
                              </a:cubicBezTo>
                              <a:cubicBezTo>
                                <a:pt x="17812" y="2477"/>
                                <a:pt x="16192" y="2667"/>
                                <a:pt x="14478" y="2858"/>
                              </a:cubicBezTo>
                              <a:cubicBezTo>
                                <a:pt x="12859" y="3048"/>
                                <a:pt x="11144" y="3048"/>
                                <a:pt x="9525" y="3143"/>
                              </a:cubicBezTo>
                              <a:lnTo>
                                <a:pt x="4667" y="3048"/>
                              </a:lnTo>
                              <a:cubicBezTo>
                                <a:pt x="3048" y="3048"/>
                                <a:pt x="1524" y="2858"/>
                                <a:pt x="0" y="3715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84513A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1445" name="Freeform: Shape 1444">
                          <a:extLst>
                            <a:ext uri="{FF2B5EF4-FFF2-40B4-BE49-F238E27FC236}">
                              <a16:creationId xmlns:a16="http://schemas.microsoft.com/office/drawing/2014/main" id="{984E952D-D5AC-4696-BAC5-38462D0B62C4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024270" y="3803573"/>
                          <a:ext cx="44297" cy="9664"/>
                        </a:xfrm>
                        <a:custGeom>
                          <a:avLst/>
                          <a:gdLst>
                            <a:gd name="connsiteX0" fmla="*/ 6197 w 44297"/>
                            <a:gd name="connsiteY0" fmla="*/ 9664 h 9664"/>
                            <a:gd name="connsiteX1" fmla="*/ 2387 w 44297"/>
                            <a:gd name="connsiteY1" fmla="*/ 7188 h 9664"/>
                            <a:gd name="connsiteX2" fmla="*/ 101 w 44297"/>
                            <a:gd name="connsiteY2" fmla="*/ 5283 h 9664"/>
                            <a:gd name="connsiteX3" fmla="*/ 482 w 44297"/>
                            <a:gd name="connsiteY3" fmla="*/ 2235 h 9664"/>
                            <a:gd name="connsiteX4" fmla="*/ 1435 w 44297"/>
                            <a:gd name="connsiteY4" fmla="*/ 1663 h 9664"/>
                            <a:gd name="connsiteX5" fmla="*/ 1625 w 44297"/>
                            <a:gd name="connsiteY5" fmla="*/ 1663 h 9664"/>
                            <a:gd name="connsiteX6" fmla="*/ 11817 w 44297"/>
                            <a:gd name="connsiteY6" fmla="*/ 901 h 9664"/>
                            <a:gd name="connsiteX7" fmla="*/ 22675 w 44297"/>
                            <a:gd name="connsiteY7" fmla="*/ 139 h 9664"/>
                            <a:gd name="connsiteX8" fmla="*/ 44297 w 44297"/>
                            <a:gd name="connsiteY8" fmla="*/ 996 h 9664"/>
                            <a:gd name="connsiteX9" fmla="*/ 22866 w 44297"/>
                            <a:gd name="connsiteY9" fmla="*/ 3187 h 9664"/>
                            <a:gd name="connsiteX10" fmla="*/ 12293 w 44297"/>
                            <a:gd name="connsiteY10" fmla="*/ 3854 h 9664"/>
                            <a:gd name="connsiteX11" fmla="*/ 1149 w 44297"/>
                            <a:gd name="connsiteY11" fmla="*/ 3568 h 9664"/>
                            <a:gd name="connsiteX12" fmla="*/ 2292 w 44297"/>
                            <a:gd name="connsiteY12" fmla="*/ 2997 h 9664"/>
                            <a:gd name="connsiteX13" fmla="*/ 1816 w 44297"/>
                            <a:gd name="connsiteY13" fmla="*/ 4806 h 9664"/>
                            <a:gd name="connsiteX14" fmla="*/ 3054 w 44297"/>
                            <a:gd name="connsiteY14" fmla="*/ 6045 h 9664"/>
                            <a:gd name="connsiteX15" fmla="*/ 5245 w 44297"/>
                            <a:gd name="connsiteY15" fmla="*/ 7283 h 9664"/>
                            <a:gd name="connsiteX16" fmla="*/ 6197 w 44297"/>
                            <a:gd name="connsiteY16" fmla="*/ 9664 h 9664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</a:cxnLst>
                          <a:rect l="l" t="t" r="r" b="b"/>
                          <a:pathLst>
                            <a:path w="44297" h="9664">
                              <a:moveTo>
                                <a:pt x="6197" y="9664"/>
                              </a:moveTo>
                              <a:cubicBezTo>
                                <a:pt x="5721" y="7854"/>
                                <a:pt x="4006" y="7664"/>
                                <a:pt x="2387" y="7188"/>
                              </a:cubicBezTo>
                              <a:cubicBezTo>
                                <a:pt x="1625" y="6997"/>
                                <a:pt x="482" y="6521"/>
                                <a:pt x="101" y="5283"/>
                              </a:cubicBezTo>
                              <a:cubicBezTo>
                                <a:pt x="-185" y="4044"/>
                                <a:pt x="196" y="3092"/>
                                <a:pt x="482" y="2235"/>
                              </a:cubicBezTo>
                              <a:cubicBezTo>
                                <a:pt x="577" y="1854"/>
                                <a:pt x="1054" y="1568"/>
                                <a:pt x="1435" y="1663"/>
                              </a:cubicBezTo>
                              <a:lnTo>
                                <a:pt x="1625" y="1663"/>
                              </a:lnTo>
                              <a:cubicBezTo>
                                <a:pt x="4864" y="2330"/>
                                <a:pt x="8293" y="1473"/>
                                <a:pt x="11817" y="901"/>
                              </a:cubicBezTo>
                              <a:cubicBezTo>
                                <a:pt x="15532" y="234"/>
                                <a:pt x="19151" y="330"/>
                                <a:pt x="22675" y="139"/>
                              </a:cubicBezTo>
                              <a:cubicBezTo>
                                <a:pt x="29819" y="-51"/>
                                <a:pt x="37058" y="-242"/>
                                <a:pt x="44297" y="996"/>
                              </a:cubicBezTo>
                              <a:cubicBezTo>
                                <a:pt x="37058" y="1663"/>
                                <a:pt x="30105" y="2616"/>
                                <a:pt x="22866" y="3187"/>
                              </a:cubicBezTo>
                              <a:cubicBezTo>
                                <a:pt x="19246" y="3568"/>
                                <a:pt x="15627" y="3378"/>
                                <a:pt x="12293" y="3854"/>
                              </a:cubicBezTo>
                              <a:cubicBezTo>
                                <a:pt x="8769" y="4235"/>
                                <a:pt x="4959" y="4902"/>
                                <a:pt x="1149" y="3568"/>
                              </a:cubicBezTo>
                              <a:lnTo>
                                <a:pt x="2292" y="2997"/>
                              </a:lnTo>
                              <a:cubicBezTo>
                                <a:pt x="2006" y="3663"/>
                                <a:pt x="1720" y="4330"/>
                                <a:pt x="1816" y="4806"/>
                              </a:cubicBezTo>
                              <a:cubicBezTo>
                                <a:pt x="1816" y="5187"/>
                                <a:pt x="2292" y="5759"/>
                                <a:pt x="3054" y="6045"/>
                              </a:cubicBezTo>
                              <a:cubicBezTo>
                                <a:pt x="3721" y="6426"/>
                                <a:pt x="4578" y="6807"/>
                                <a:pt x="5245" y="7283"/>
                              </a:cubicBezTo>
                              <a:cubicBezTo>
                                <a:pt x="5816" y="7854"/>
                                <a:pt x="6292" y="8807"/>
                                <a:pt x="6197" y="9664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84513A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</p:grpSp>
                </p:grpSp>
                <p:grpSp>
                  <p:nvGrpSpPr>
                    <p:cNvPr id="1368" name="Graphic 3">
                      <a:extLst>
                        <a:ext uri="{FF2B5EF4-FFF2-40B4-BE49-F238E27FC236}">
                          <a16:creationId xmlns:a16="http://schemas.microsoft.com/office/drawing/2014/main" id="{6C3F2A57-7206-48B4-A5B5-2A919C0EBD1D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6104096" y="3199577"/>
                      <a:ext cx="72153" cy="341592"/>
                      <a:chOff x="6104096" y="3199577"/>
                      <a:chExt cx="72153" cy="341592"/>
                    </a:xfrm>
                    <a:solidFill>
                      <a:srgbClr val="84513A"/>
                    </a:solidFill>
                  </p:grpSpPr>
                  <p:grpSp>
                    <p:nvGrpSpPr>
                      <p:cNvPr id="1406" name="Graphic 3">
                        <a:extLst>
                          <a:ext uri="{FF2B5EF4-FFF2-40B4-BE49-F238E27FC236}">
                            <a16:creationId xmlns:a16="http://schemas.microsoft.com/office/drawing/2014/main" id="{902CCF91-CB70-4576-B2EB-526FCF0E9D5B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6112573" y="3199577"/>
                        <a:ext cx="41894" cy="80356"/>
                        <a:chOff x="6112573" y="3199577"/>
                        <a:chExt cx="41894" cy="80356"/>
                      </a:xfrm>
                      <a:solidFill>
                        <a:srgbClr val="84513A"/>
                      </a:solidFill>
                    </p:grpSpPr>
                    <p:sp>
                      <p:nvSpPr>
                        <p:cNvPr id="1431" name="Freeform: Shape 1430">
                          <a:extLst>
                            <a:ext uri="{FF2B5EF4-FFF2-40B4-BE49-F238E27FC236}">
                              <a16:creationId xmlns:a16="http://schemas.microsoft.com/office/drawing/2014/main" id="{91A19EBF-84D1-40AF-8C11-9422C7946AA3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122646" y="3199577"/>
                          <a:ext cx="22239" cy="35651"/>
                        </a:xfrm>
                        <a:custGeom>
                          <a:avLst/>
                          <a:gdLst>
                            <a:gd name="connsiteX0" fmla="*/ 19741 w 22239"/>
                            <a:gd name="connsiteY0" fmla="*/ 35398 h 35651"/>
                            <a:gd name="connsiteX1" fmla="*/ 595 w 22239"/>
                            <a:gd name="connsiteY1" fmla="*/ 33779 h 35651"/>
                            <a:gd name="connsiteX2" fmla="*/ 24 w 22239"/>
                            <a:gd name="connsiteY2" fmla="*/ 32541 h 35651"/>
                            <a:gd name="connsiteX3" fmla="*/ 214 w 22239"/>
                            <a:gd name="connsiteY3" fmla="*/ 32255 h 35651"/>
                            <a:gd name="connsiteX4" fmla="*/ 310 w 22239"/>
                            <a:gd name="connsiteY4" fmla="*/ 32160 h 35651"/>
                            <a:gd name="connsiteX5" fmla="*/ 8120 w 22239"/>
                            <a:gd name="connsiteY5" fmla="*/ 22349 h 35651"/>
                            <a:gd name="connsiteX6" fmla="*/ 14121 w 22239"/>
                            <a:gd name="connsiteY6" fmla="*/ 11776 h 35651"/>
                            <a:gd name="connsiteX7" fmla="*/ 15264 w 22239"/>
                            <a:gd name="connsiteY7" fmla="*/ 13681 h 35651"/>
                            <a:gd name="connsiteX8" fmla="*/ 9644 w 22239"/>
                            <a:gd name="connsiteY8" fmla="*/ 11586 h 35651"/>
                            <a:gd name="connsiteX9" fmla="*/ 6406 w 22239"/>
                            <a:gd name="connsiteY9" fmla="*/ 5680 h 35651"/>
                            <a:gd name="connsiteX10" fmla="*/ 10692 w 22239"/>
                            <a:gd name="connsiteY10" fmla="*/ 441 h 35651"/>
                            <a:gd name="connsiteX11" fmla="*/ 16693 w 22239"/>
                            <a:gd name="connsiteY11" fmla="*/ 346 h 35651"/>
                            <a:gd name="connsiteX12" fmla="*/ 17455 w 22239"/>
                            <a:gd name="connsiteY12" fmla="*/ 822 h 35651"/>
                            <a:gd name="connsiteX13" fmla="*/ 20979 w 22239"/>
                            <a:gd name="connsiteY13" fmla="*/ 9300 h 35651"/>
                            <a:gd name="connsiteX14" fmla="*/ 22122 w 22239"/>
                            <a:gd name="connsiteY14" fmla="*/ 18158 h 35651"/>
                            <a:gd name="connsiteX15" fmla="*/ 19741 w 22239"/>
                            <a:gd name="connsiteY15" fmla="*/ 35398 h 35651"/>
                            <a:gd name="connsiteX16" fmla="*/ 19741 w 22239"/>
                            <a:gd name="connsiteY16" fmla="*/ 35398 h 35651"/>
                            <a:gd name="connsiteX17" fmla="*/ 20407 w 22239"/>
                            <a:gd name="connsiteY17" fmla="*/ 18253 h 35651"/>
                            <a:gd name="connsiteX18" fmla="*/ 18788 w 22239"/>
                            <a:gd name="connsiteY18" fmla="*/ 9871 h 35651"/>
                            <a:gd name="connsiteX19" fmla="*/ 15454 w 22239"/>
                            <a:gd name="connsiteY19" fmla="*/ 2537 h 35651"/>
                            <a:gd name="connsiteX20" fmla="*/ 16216 w 22239"/>
                            <a:gd name="connsiteY20" fmla="*/ 3013 h 35651"/>
                            <a:gd name="connsiteX21" fmla="*/ 11549 w 22239"/>
                            <a:gd name="connsiteY21" fmla="*/ 3204 h 35651"/>
                            <a:gd name="connsiteX22" fmla="*/ 9263 w 22239"/>
                            <a:gd name="connsiteY22" fmla="*/ 5775 h 35651"/>
                            <a:gd name="connsiteX23" fmla="*/ 11359 w 22239"/>
                            <a:gd name="connsiteY23" fmla="*/ 9014 h 35651"/>
                            <a:gd name="connsiteX24" fmla="*/ 15740 w 22239"/>
                            <a:gd name="connsiteY24" fmla="*/ 10728 h 35651"/>
                            <a:gd name="connsiteX25" fmla="*/ 15835 w 22239"/>
                            <a:gd name="connsiteY25" fmla="*/ 10728 h 35651"/>
                            <a:gd name="connsiteX26" fmla="*/ 16978 w 22239"/>
                            <a:gd name="connsiteY26" fmla="*/ 12443 h 35651"/>
                            <a:gd name="connsiteX27" fmla="*/ 16883 w 22239"/>
                            <a:gd name="connsiteY27" fmla="*/ 12633 h 35651"/>
                            <a:gd name="connsiteX28" fmla="*/ 10120 w 22239"/>
                            <a:gd name="connsiteY28" fmla="*/ 23968 h 35651"/>
                            <a:gd name="connsiteX29" fmla="*/ 1643 w 22239"/>
                            <a:gd name="connsiteY29" fmla="*/ 33493 h 35651"/>
                            <a:gd name="connsiteX30" fmla="*/ 1357 w 22239"/>
                            <a:gd name="connsiteY30" fmla="*/ 31874 h 35651"/>
                            <a:gd name="connsiteX31" fmla="*/ 19741 w 22239"/>
                            <a:gd name="connsiteY31" fmla="*/ 35398 h 35651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</a:cxnLst>
                          <a:rect l="l" t="t" r="r" b="b"/>
                          <a:pathLst>
                            <a:path w="22239" h="35651">
                              <a:moveTo>
                                <a:pt x="19741" y="35398"/>
                              </a:moveTo>
                              <a:cubicBezTo>
                                <a:pt x="13454" y="35589"/>
                                <a:pt x="6977" y="36351"/>
                                <a:pt x="595" y="33779"/>
                              </a:cubicBezTo>
                              <a:cubicBezTo>
                                <a:pt x="119" y="33588"/>
                                <a:pt x="-71" y="33017"/>
                                <a:pt x="24" y="32541"/>
                              </a:cubicBezTo>
                              <a:cubicBezTo>
                                <a:pt x="24" y="32445"/>
                                <a:pt x="119" y="32350"/>
                                <a:pt x="214" y="32255"/>
                              </a:cubicBezTo>
                              <a:lnTo>
                                <a:pt x="310" y="32160"/>
                              </a:lnTo>
                              <a:cubicBezTo>
                                <a:pt x="3072" y="29016"/>
                                <a:pt x="5548" y="25683"/>
                                <a:pt x="8120" y="22349"/>
                              </a:cubicBezTo>
                              <a:cubicBezTo>
                                <a:pt x="10501" y="19015"/>
                                <a:pt x="12978" y="15491"/>
                                <a:pt x="14121" y="11776"/>
                              </a:cubicBezTo>
                              <a:lnTo>
                                <a:pt x="15264" y="13681"/>
                              </a:lnTo>
                              <a:cubicBezTo>
                                <a:pt x="13359" y="13300"/>
                                <a:pt x="11359" y="12824"/>
                                <a:pt x="9644" y="11586"/>
                              </a:cubicBezTo>
                              <a:cubicBezTo>
                                <a:pt x="7930" y="10443"/>
                                <a:pt x="6310" y="8347"/>
                                <a:pt x="6406" y="5680"/>
                              </a:cubicBezTo>
                              <a:cubicBezTo>
                                <a:pt x="6406" y="2918"/>
                                <a:pt x="8692" y="918"/>
                                <a:pt x="10692" y="441"/>
                              </a:cubicBezTo>
                              <a:cubicBezTo>
                                <a:pt x="12787" y="-225"/>
                                <a:pt x="14788" y="-35"/>
                                <a:pt x="16693" y="346"/>
                              </a:cubicBezTo>
                              <a:cubicBezTo>
                                <a:pt x="16978" y="346"/>
                                <a:pt x="17264" y="632"/>
                                <a:pt x="17455" y="822"/>
                              </a:cubicBezTo>
                              <a:cubicBezTo>
                                <a:pt x="19360" y="3489"/>
                                <a:pt x="20312" y="6347"/>
                                <a:pt x="20979" y="9300"/>
                              </a:cubicBezTo>
                              <a:cubicBezTo>
                                <a:pt x="21646" y="12252"/>
                                <a:pt x="22027" y="15205"/>
                                <a:pt x="22122" y="18158"/>
                              </a:cubicBezTo>
                              <a:cubicBezTo>
                                <a:pt x="22503" y="23873"/>
                                <a:pt x="22027" y="29969"/>
                                <a:pt x="19741" y="35398"/>
                              </a:cubicBezTo>
                              <a:close/>
                              <a:moveTo>
                                <a:pt x="19741" y="35398"/>
                              </a:moveTo>
                              <a:cubicBezTo>
                                <a:pt x="21169" y="29778"/>
                                <a:pt x="20979" y="23873"/>
                                <a:pt x="20407" y="18253"/>
                              </a:cubicBezTo>
                              <a:cubicBezTo>
                                <a:pt x="20026" y="15396"/>
                                <a:pt x="19550" y="12633"/>
                                <a:pt x="18788" y="9871"/>
                              </a:cubicBezTo>
                              <a:cubicBezTo>
                                <a:pt x="17931" y="7204"/>
                                <a:pt x="16978" y="4537"/>
                                <a:pt x="15454" y="2537"/>
                              </a:cubicBezTo>
                              <a:lnTo>
                                <a:pt x="16216" y="3013"/>
                              </a:lnTo>
                              <a:cubicBezTo>
                                <a:pt x="14597" y="2823"/>
                                <a:pt x="12978" y="2727"/>
                                <a:pt x="11549" y="3204"/>
                              </a:cubicBezTo>
                              <a:cubicBezTo>
                                <a:pt x="10216" y="3680"/>
                                <a:pt x="9263" y="4632"/>
                                <a:pt x="9263" y="5775"/>
                              </a:cubicBezTo>
                              <a:cubicBezTo>
                                <a:pt x="9263" y="6918"/>
                                <a:pt x="10120" y="8157"/>
                                <a:pt x="11359" y="9014"/>
                              </a:cubicBezTo>
                              <a:cubicBezTo>
                                <a:pt x="12597" y="9871"/>
                                <a:pt x="14121" y="10347"/>
                                <a:pt x="15740" y="10728"/>
                              </a:cubicBezTo>
                              <a:lnTo>
                                <a:pt x="15835" y="10728"/>
                              </a:lnTo>
                              <a:cubicBezTo>
                                <a:pt x="16597" y="10919"/>
                                <a:pt x="17074" y="11681"/>
                                <a:pt x="16978" y="12443"/>
                              </a:cubicBezTo>
                              <a:lnTo>
                                <a:pt x="16883" y="12633"/>
                              </a:lnTo>
                              <a:cubicBezTo>
                                <a:pt x="15264" y="17110"/>
                                <a:pt x="12692" y="20539"/>
                                <a:pt x="10120" y="23968"/>
                              </a:cubicBezTo>
                              <a:cubicBezTo>
                                <a:pt x="7549" y="27397"/>
                                <a:pt x="4596" y="30445"/>
                                <a:pt x="1643" y="33493"/>
                              </a:cubicBezTo>
                              <a:lnTo>
                                <a:pt x="1357" y="31874"/>
                              </a:lnTo>
                              <a:cubicBezTo>
                                <a:pt x="6977" y="34541"/>
                                <a:pt x="13549" y="34731"/>
                                <a:pt x="19741" y="35398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84513A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1432" name="Freeform: Shape 1431">
                          <a:extLst>
                            <a:ext uri="{FF2B5EF4-FFF2-40B4-BE49-F238E27FC236}">
                              <a16:creationId xmlns:a16="http://schemas.microsoft.com/office/drawing/2014/main" id="{03B0B0D7-50C9-4126-89B2-B2E96EE6E60C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112573" y="3236814"/>
                          <a:ext cx="41894" cy="43118"/>
                        </a:xfrm>
                        <a:custGeom>
                          <a:avLst/>
                          <a:gdLst>
                            <a:gd name="connsiteX0" fmla="*/ 0 w 41894"/>
                            <a:gd name="connsiteY0" fmla="*/ 6828 h 43118"/>
                            <a:gd name="connsiteX1" fmla="*/ 9334 w 41894"/>
                            <a:gd name="connsiteY1" fmla="*/ 1780 h 43118"/>
                            <a:gd name="connsiteX2" fmla="*/ 19907 w 41894"/>
                            <a:gd name="connsiteY2" fmla="*/ 161 h 43118"/>
                            <a:gd name="connsiteX3" fmla="*/ 30670 w 41894"/>
                            <a:gd name="connsiteY3" fmla="*/ 446 h 43118"/>
                            <a:gd name="connsiteX4" fmla="*/ 41339 w 41894"/>
                            <a:gd name="connsiteY4" fmla="*/ 4161 h 43118"/>
                            <a:gd name="connsiteX5" fmla="*/ 41624 w 41894"/>
                            <a:gd name="connsiteY5" fmla="*/ 6161 h 43118"/>
                            <a:gd name="connsiteX6" fmla="*/ 41243 w 41894"/>
                            <a:gd name="connsiteY6" fmla="*/ 6542 h 43118"/>
                            <a:gd name="connsiteX7" fmla="*/ 41148 w 41894"/>
                            <a:gd name="connsiteY7" fmla="*/ 6638 h 43118"/>
                            <a:gd name="connsiteX8" fmla="*/ 31242 w 41894"/>
                            <a:gd name="connsiteY8" fmla="*/ 10257 h 43118"/>
                            <a:gd name="connsiteX9" fmla="*/ 20955 w 41894"/>
                            <a:gd name="connsiteY9" fmla="*/ 10924 h 43118"/>
                            <a:gd name="connsiteX10" fmla="*/ 22289 w 41894"/>
                            <a:gd name="connsiteY10" fmla="*/ 9590 h 43118"/>
                            <a:gd name="connsiteX11" fmla="*/ 22479 w 41894"/>
                            <a:gd name="connsiteY11" fmla="*/ 26831 h 43118"/>
                            <a:gd name="connsiteX12" fmla="*/ 21622 w 41894"/>
                            <a:gd name="connsiteY12" fmla="*/ 35594 h 43118"/>
                            <a:gd name="connsiteX13" fmla="*/ 17526 w 41894"/>
                            <a:gd name="connsiteY13" fmla="*/ 43118 h 43118"/>
                            <a:gd name="connsiteX14" fmla="*/ 20574 w 41894"/>
                            <a:gd name="connsiteY14" fmla="*/ 35403 h 43118"/>
                            <a:gd name="connsiteX15" fmla="*/ 20669 w 41894"/>
                            <a:gd name="connsiteY15" fmla="*/ 26831 h 43118"/>
                            <a:gd name="connsiteX16" fmla="*/ 19621 w 41894"/>
                            <a:gd name="connsiteY16" fmla="*/ 9400 h 43118"/>
                            <a:gd name="connsiteX17" fmla="*/ 20860 w 41894"/>
                            <a:gd name="connsiteY17" fmla="*/ 8066 h 43118"/>
                            <a:gd name="connsiteX18" fmla="*/ 20860 w 41894"/>
                            <a:gd name="connsiteY18" fmla="*/ 8066 h 43118"/>
                            <a:gd name="connsiteX19" fmla="*/ 39624 w 41894"/>
                            <a:gd name="connsiteY19" fmla="*/ 3971 h 43118"/>
                            <a:gd name="connsiteX20" fmla="*/ 39433 w 41894"/>
                            <a:gd name="connsiteY20" fmla="*/ 6447 h 43118"/>
                            <a:gd name="connsiteX21" fmla="*/ 30290 w 41894"/>
                            <a:gd name="connsiteY21" fmla="*/ 3209 h 43118"/>
                            <a:gd name="connsiteX22" fmla="*/ 20003 w 41894"/>
                            <a:gd name="connsiteY22" fmla="*/ 2447 h 43118"/>
                            <a:gd name="connsiteX23" fmla="*/ 9620 w 41894"/>
                            <a:gd name="connsiteY23" fmla="*/ 3209 h 43118"/>
                            <a:gd name="connsiteX24" fmla="*/ 0 w 41894"/>
                            <a:gd name="connsiteY24" fmla="*/ 6828 h 4311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</a:cxnLst>
                          <a:rect l="l" t="t" r="r" b="b"/>
                          <a:pathLst>
                            <a:path w="41894" h="43118">
                              <a:moveTo>
                                <a:pt x="0" y="6828"/>
                              </a:moveTo>
                              <a:cubicBezTo>
                                <a:pt x="2286" y="3875"/>
                                <a:pt x="6001" y="2828"/>
                                <a:pt x="9334" y="1780"/>
                              </a:cubicBezTo>
                              <a:cubicBezTo>
                                <a:pt x="12764" y="827"/>
                                <a:pt x="16383" y="446"/>
                                <a:pt x="19907" y="161"/>
                              </a:cubicBezTo>
                              <a:cubicBezTo>
                                <a:pt x="23432" y="-125"/>
                                <a:pt x="27051" y="-30"/>
                                <a:pt x="30670" y="446"/>
                              </a:cubicBezTo>
                              <a:cubicBezTo>
                                <a:pt x="34195" y="1018"/>
                                <a:pt x="37909" y="1589"/>
                                <a:pt x="41339" y="4161"/>
                              </a:cubicBezTo>
                              <a:cubicBezTo>
                                <a:pt x="41910" y="4637"/>
                                <a:pt x="42101" y="5495"/>
                                <a:pt x="41624" y="6161"/>
                              </a:cubicBezTo>
                              <a:cubicBezTo>
                                <a:pt x="41529" y="6352"/>
                                <a:pt x="41339" y="6447"/>
                                <a:pt x="41243" y="6542"/>
                              </a:cubicBezTo>
                              <a:lnTo>
                                <a:pt x="41148" y="6638"/>
                              </a:lnTo>
                              <a:cubicBezTo>
                                <a:pt x="38100" y="8543"/>
                                <a:pt x="34671" y="9781"/>
                                <a:pt x="31242" y="10257"/>
                              </a:cubicBezTo>
                              <a:cubicBezTo>
                                <a:pt x="27813" y="10829"/>
                                <a:pt x="24384" y="10924"/>
                                <a:pt x="20955" y="10924"/>
                              </a:cubicBezTo>
                              <a:lnTo>
                                <a:pt x="22289" y="9590"/>
                              </a:lnTo>
                              <a:cubicBezTo>
                                <a:pt x="22193" y="15115"/>
                                <a:pt x="22670" y="21020"/>
                                <a:pt x="22479" y="26831"/>
                              </a:cubicBezTo>
                              <a:cubicBezTo>
                                <a:pt x="22384" y="29783"/>
                                <a:pt x="22193" y="32736"/>
                                <a:pt x="21622" y="35594"/>
                              </a:cubicBezTo>
                              <a:cubicBezTo>
                                <a:pt x="20955" y="38451"/>
                                <a:pt x="19907" y="41499"/>
                                <a:pt x="17526" y="43118"/>
                              </a:cubicBezTo>
                              <a:cubicBezTo>
                                <a:pt x="19526" y="41118"/>
                                <a:pt x="20193" y="38165"/>
                                <a:pt x="20574" y="35403"/>
                              </a:cubicBezTo>
                              <a:cubicBezTo>
                                <a:pt x="20860" y="32546"/>
                                <a:pt x="20765" y="29688"/>
                                <a:pt x="20669" y="26831"/>
                              </a:cubicBezTo>
                              <a:cubicBezTo>
                                <a:pt x="20479" y="21116"/>
                                <a:pt x="19526" y="15496"/>
                                <a:pt x="19621" y="9400"/>
                              </a:cubicBezTo>
                              <a:cubicBezTo>
                                <a:pt x="19621" y="8638"/>
                                <a:pt x="20193" y="8066"/>
                                <a:pt x="20860" y="8066"/>
                              </a:cubicBezTo>
                              <a:lnTo>
                                <a:pt x="20860" y="8066"/>
                              </a:lnTo>
                              <a:cubicBezTo>
                                <a:pt x="27527" y="7971"/>
                                <a:pt x="34100" y="7209"/>
                                <a:pt x="39624" y="3971"/>
                              </a:cubicBezTo>
                              <a:lnTo>
                                <a:pt x="39433" y="6447"/>
                              </a:lnTo>
                              <a:cubicBezTo>
                                <a:pt x="37147" y="4637"/>
                                <a:pt x="33623" y="3780"/>
                                <a:pt x="30290" y="3209"/>
                              </a:cubicBezTo>
                              <a:cubicBezTo>
                                <a:pt x="26956" y="2732"/>
                                <a:pt x="23432" y="2447"/>
                                <a:pt x="20003" y="2447"/>
                              </a:cubicBezTo>
                              <a:cubicBezTo>
                                <a:pt x="16573" y="2447"/>
                                <a:pt x="13049" y="2732"/>
                                <a:pt x="9620" y="3209"/>
                              </a:cubicBezTo>
                              <a:cubicBezTo>
                                <a:pt x="6286" y="3685"/>
                                <a:pt x="2667" y="4352"/>
                                <a:pt x="0" y="6828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84513A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1433" name="Freeform: Shape 1432">
                          <a:extLst>
                            <a:ext uri="{FF2B5EF4-FFF2-40B4-BE49-F238E27FC236}">
                              <a16:creationId xmlns:a16="http://schemas.microsoft.com/office/drawing/2014/main" id="{EA16EBA6-6169-4C5B-BBF0-D2002D2688B1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122574" y="3247072"/>
                          <a:ext cx="5437" cy="22574"/>
                        </a:xfrm>
                        <a:custGeom>
                          <a:avLst/>
                          <a:gdLst>
                            <a:gd name="connsiteX0" fmla="*/ 0 w 5437"/>
                            <a:gd name="connsiteY0" fmla="*/ 0 h 22574"/>
                            <a:gd name="connsiteX1" fmla="*/ 3715 w 5437"/>
                            <a:gd name="connsiteY1" fmla="*/ 4763 h 22574"/>
                            <a:gd name="connsiteX2" fmla="*/ 5239 w 5437"/>
                            <a:gd name="connsiteY2" fmla="*/ 10668 h 22574"/>
                            <a:gd name="connsiteX3" fmla="*/ 5334 w 5437"/>
                            <a:gd name="connsiteY3" fmla="*/ 16669 h 22574"/>
                            <a:gd name="connsiteX4" fmla="*/ 4096 w 5437"/>
                            <a:gd name="connsiteY4" fmla="*/ 22574 h 22574"/>
                            <a:gd name="connsiteX5" fmla="*/ 2191 w 5437"/>
                            <a:gd name="connsiteY5" fmla="*/ 11144 h 22574"/>
                            <a:gd name="connsiteX6" fmla="*/ 1429 w 5437"/>
                            <a:gd name="connsiteY6" fmla="*/ 5620 h 22574"/>
                            <a:gd name="connsiteX7" fmla="*/ 0 w 5437"/>
                            <a:gd name="connsiteY7" fmla="*/ 0 h 22574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</a:cxnLst>
                          <a:rect l="l" t="t" r="r" b="b"/>
                          <a:pathLst>
                            <a:path w="5437" h="22574">
                              <a:moveTo>
                                <a:pt x="0" y="0"/>
                              </a:moveTo>
                              <a:cubicBezTo>
                                <a:pt x="1810" y="952"/>
                                <a:pt x="2953" y="2857"/>
                                <a:pt x="3715" y="4763"/>
                              </a:cubicBezTo>
                              <a:cubicBezTo>
                                <a:pt x="4572" y="6667"/>
                                <a:pt x="4953" y="8668"/>
                                <a:pt x="5239" y="10668"/>
                              </a:cubicBezTo>
                              <a:cubicBezTo>
                                <a:pt x="5429" y="12668"/>
                                <a:pt x="5524" y="14668"/>
                                <a:pt x="5334" y="16669"/>
                              </a:cubicBezTo>
                              <a:cubicBezTo>
                                <a:pt x="5143" y="18669"/>
                                <a:pt x="4858" y="20669"/>
                                <a:pt x="4096" y="22574"/>
                              </a:cubicBezTo>
                              <a:cubicBezTo>
                                <a:pt x="3048" y="18669"/>
                                <a:pt x="2762" y="14859"/>
                                <a:pt x="2191" y="11144"/>
                              </a:cubicBezTo>
                              <a:cubicBezTo>
                                <a:pt x="2000" y="9239"/>
                                <a:pt x="1714" y="7429"/>
                                <a:pt x="1429" y="5620"/>
                              </a:cubicBezTo>
                              <a:cubicBezTo>
                                <a:pt x="1143" y="3619"/>
                                <a:pt x="762" y="1810"/>
                                <a:pt x="0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84513A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</p:grpSp>
                  <p:sp>
                    <p:nvSpPr>
                      <p:cNvPr id="1407" name="Freeform: Shape 1406">
                        <a:extLst>
                          <a:ext uri="{FF2B5EF4-FFF2-40B4-BE49-F238E27FC236}">
                            <a16:creationId xmlns:a16="http://schemas.microsoft.com/office/drawing/2014/main" id="{19428A23-99A2-4CC8-A438-0D13BB35FCA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120395" y="3291892"/>
                        <a:ext cx="28766" cy="27778"/>
                      </a:xfrm>
                      <a:custGeom>
                        <a:avLst/>
                        <a:gdLst>
                          <a:gd name="connsiteX0" fmla="*/ 15610 w 28766"/>
                          <a:gd name="connsiteY0" fmla="*/ 24808 h 27778"/>
                          <a:gd name="connsiteX1" fmla="*/ 18467 w 28766"/>
                          <a:gd name="connsiteY1" fmla="*/ 26903 h 27778"/>
                          <a:gd name="connsiteX2" fmla="*/ 21229 w 28766"/>
                          <a:gd name="connsiteY2" fmla="*/ 25284 h 27778"/>
                          <a:gd name="connsiteX3" fmla="*/ 23992 w 28766"/>
                          <a:gd name="connsiteY3" fmla="*/ 18426 h 27778"/>
                          <a:gd name="connsiteX4" fmla="*/ 25611 w 28766"/>
                          <a:gd name="connsiteY4" fmla="*/ 11092 h 27778"/>
                          <a:gd name="connsiteX5" fmla="*/ 26373 w 28766"/>
                          <a:gd name="connsiteY5" fmla="*/ 3757 h 27778"/>
                          <a:gd name="connsiteX6" fmla="*/ 27516 w 28766"/>
                          <a:gd name="connsiteY6" fmla="*/ 4996 h 27778"/>
                          <a:gd name="connsiteX7" fmla="*/ 1608 w 28766"/>
                          <a:gd name="connsiteY7" fmla="*/ 2995 h 27778"/>
                          <a:gd name="connsiteX8" fmla="*/ 2941 w 28766"/>
                          <a:gd name="connsiteY8" fmla="*/ 995 h 27778"/>
                          <a:gd name="connsiteX9" fmla="*/ 4846 w 28766"/>
                          <a:gd name="connsiteY9" fmla="*/ 14330 h 27778"/>
                          <a:gd name="connsiteX10" fmla="*/ 5704 w 28766"/>
                          <a:gd name="connsiteY10" fmla="*/ 20807 h 27778"/>
                          <a:gd name="connsiteX11" fmla="*/ 7323 w 28766"/>
                          <a:gd name="connsiteY11" fmla="*/ 25284 h 27778"/>
                          <a:gd name="connsiteX12" fmla="*/ 9704 w 28766"/>
                          <a:gd name="connsiteY12" fmla="*/ 21569 h 27778"/>
                          <a:gd name="connsiteX13" fmla="*/ 10276 w 28766"/>
                          <a:gd name="connsiteY13" fmla="*/ 15187 h 27778"/>
                          <a:gd name="connsiteX14" fmla="*/ 10180 w 28766"/>
                          <a:gd name="connsiteY14" fmla="*/ 2043 h 27778"/>
                          <a:gd name="connsiteX15" fmla="*/ 11704 w 28766"/>
                          <a:gd name="connsiteY15" fmla="*/ 15187 h 27778"/>
                          <a:gd name="connsiteX16" fmla="*/ 11514 w 28766"/>
                          <a:gd name="connsiteY16" fmla="*/ 21950 h 27778"/>
                          <a:gd name="connsiteX17" fmla="*/ 10561 w 28766"/>
                          <a:gd name="connsiteY17" fmla="*/ 25474 h 27778"/>
                          <a:gd name="connsiteX18" fmla="*/ 9228 w 28766"/>
                          <a:gd name="connsiteY18" fmla="*/ 27189 h 27778"/>
                          <a:gd name="connsiteX19" fmla="*/ 7037 w 28766"/>
                          <a:gd name="connsiteY19" fmla="*/ 27760 h 27778"/>
                          <a:gd name="connsiteX20" fmla="*/ 3894 w 28766"/>
                          <a:gd name="connsiteY20" fmla="*/ 24808 h 27778"/>
                          <a:gd name="connsiteX21" fmla="*/ 3132 w 28766"/>
                          <a:gd name="connsiteY21" fmla="*/ 21379 h 27778"/>
                          <a:gd name="connsiteX22" fmla="*/ 2084 w 28766"/>
                          <a:gd name="connsiteY22" fmla="*/ 14806 h 27778"/>
                          <a:gd name="connsiteX23" fmla="*/ 84 w 28766"/>
                          <a:gd name="connsiteY23" fmla="*/ 2138 h 27778"/>
                          <a:gd name="connsiteX24" fmla="*/ 1036 w 28766"/>
                          <a:gd name="connsiteY24" fmla="*/ 138 h 27778"/>
                          <a:gd name="connsiteX25" fmla="*/ 1417 w 28766"/>
                          <a:gd name="connsiteY25" fmla="*/ 43 h 27778"/>
                          <a:gd name="connsiteX26" fmla="*/ 27611 w 28766"/>
                          <a:gd name="connsiteY26" fmla="*/ 2614 h 27778"/>
                          <a:gd name="connsiteX27" fmla="*/ 27706 w 28766"/>
                          <a:gd name="connsiteY27" fmla="*/ 2614 h 27778"/>
                          <a:gd name="connsiteX28" fmla="*/ 28754 w 28766"/>
                          <a:gd name="connsiteY28" fmla="*/ 3853 h 27778"/>
                          <a:gd name="connsiteX29" fmla="*/ 27516 w 28766"/>
                          <a:gd name="connsiteY29" fmla="*/ 11663 h 27778"/>
                          <a:gd name="connsiteX30" fmla="*/ 25420 w 28766"/>
                          <a:gd name="connsiteY30" fmla="*/ 19093 h 27778"/>
                          <a:gd name="connsiteX31" fmla="*/ 21896 w 28766"/>
                          <a:gd name="connsiteY31" fmla="*/ 25951 h 27778"/>
                          <a:gd name="connsiteX32" fmla="*/ 18372 w 28766"/>
                          <a:gd name="connsiteY32" fmla="*/ 27475 h 27778"/>
                          <a:gd name="connsiteX33" fmla="*/ 15610 w 28766"/>
                          <a:gd name="connsiteY33" fmla="*/ 24808 h 2777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</a:cxnLst>
                        <a:rect l="l" t="t" r="r" b="b"/>
                        <a:pathLst>
                          <a:path w="28766" h="27778">
                            <a:moveTo>
                              <a:pt x="15610" y="24808"/>
                            </a:moveTo>
                            <a:cubicBezTo>
                              <a:pt x="16467" y="25760"/>
                              <a:pt x="17324" y="26713"/>
                              <a:pt x="18467" y="26903"/>
                            </a:cubicBezTo>
                            <a:cubicBezTo>
                              <a:pt x="19610" y="27189"/>
                              <a:pt x="20467" y="26141"/>
                              <a:pt x="21229" y="25284"/>
                            </a:cubicBezTo>
                            <a:cubicBezTo>
                              <a:pt x="22563" y="23284"/>
                              <a:pt x="23325" y="20807"/>
                              <a:pt x="23992" y="18426"/>
                            </a:cubicBezTo>
                            <a:cubicBezTo>
                              <a:pt x="24658" y="16045"/>
                              <a:pt x="25230" y="13568"/>
                              <a:pt x="25611" y="11092"/>
                            </a:cubicBezTo>
                            <a:cubicBezTo>
                              <a:pt x="25992" y="8615"/>
                              <a:pt x="26373" y="6043"/>
                              <a:pt x="26373" y="3757"/>
                            </a:cubicBezTo>
                            <a:lnTo>
                              <a:pt x="27516" y="4996"/>
                            </a:lnTo>
                            <a:cubicBezTo>
                              <a:pt x="18658" y="4519"/>
                              <a:pt x="10085" y="2519"/>
                              <a:pt x="1608" y="2995"/>
                            </a:cubicBezTo>
                            <a:lnTo>
                              <a:pt x="2941" y="995"/>
                            </a:lnTo>
                            <a:cubicBezTo>
                              <a:pt x="4275" y="5472"/>
                              <a:pt x="4370" y="10044"/>
                              <a:pt x="4846" y="14330"/>
                            </a:cubicBezTo>
                            <a:cubicBezTo>
                              <a:pt x="5037" y="16616"/>
                              <a:pt x="5418" y="18426"/>
                              <a:pt x="5704" y="20807"/>
                            </a:cubicBezTo>
                            <a:cubicBezTo>
                              <a:pt x="5894" y="22903"/>
                              <a:pt x="6370" y="25189"/>
                              <a:pt x="7323" y="25284"/>
                            </a:cubicBezTo>
                            <a:cubicBezTo>
                              <a:pt x="8466" y="25665"/>
                              <a:pt x="9323" y="23569"/>
                              <a:pt x="9704" y="21569"/>
                            </a:cubicBezTo>
                            <a:cubicBezTo>
                              <a:pt x="10085" y="19474"/>
                              <a:pt x="10180" y="17378"/>
                              <a:pt x="10276" y="15187"/>
                            </a:cubicBezTo>
                            <a:cubicBezTo>
                              <a:pt x="10466" y="10806"/>
                              <a:pt x="10085" y="6424"/>
                              <a:pt x="10180" y="2043"/>
                            </a:cubicBezTo>
                            <a:cubicBezTo>
                              <a:pt x="10752" y="6424"/>
                              <a:pt x="11419" y="10806"/>
                              <a:pt x="11704" y="15187"/>
                            </a:cubicBezTo>
                            <a:cubicBezTo>
                              <a:pt x="11800" y="17378"/>
                              <a:pt x="11800" y="19664"/>
                              <a:pt x="11514" y="21950"/>
                            </a:cubicBezTo>
                            <a:cubicBezTo>
                              <a:pt x="11323" y="23093"/>
                              <a:pt x="11133" y="24236"/>
                              <a:pt x="10561" y="25474"/>
                            </a:cubicBezTo>
                            <a:cubicBezTo>
                              <a:pt x="10371" y="26046"/>
                              <a:pt x="9799" y="26617"/>
                              <a:pt x="9228" y="27189"/>
                            </a:cubicBezTo>
                            <a:cubicBezTo>
                              <a:pt x="8561" y="27570"/>
                              <a:pt x="7704" y="27856"/>
                              <a:pt x="7037" y="27760"/>
                            </a:cubicBezTo>
                            <a:cubicBezTo>
                              <a:pt x="5323" y="27570"/>
                              <a:pt x="4275" y="25951"/>
                              <a:pt x="3894" y="24808"/>
                            </a:cubicBezTo>
                            <a:cubicBezTo>
                              <a:pt x="3418" y="23569"/>
                              <a:pt x="3322" y="22426"/>
                              <a:pt x="3132" y="21379"/>
                            </a:cubicBezTo>
                            <a:cubicBezTo>
                              <a:pt x="2846" y="19474"/>
                              <a:pt x="2275" y="16997"/>
                              <a:pt x="2084" y="14806"/>
                            </a:cubicBezTo>
                            <a:cubicBezTo>
                              <a:pt x="1608" y="10425"/>
                              <a:pt x="1322" y="6043"/>
                              <a:pt x="84" y="2138"/>
                            </a:cubicBezTo>
                            <a:cubicBezTo>
                              <a:pt x="-202" y="1376"/>
                              <a:pt x="274" y="424"/>
                              <a:pt x="1036" y="138"/>
                            </a:cubicBezTo>
                            <a:cubicBezTo>
                              <a:pt x="1132" y="138"/>
                              <a:pt x="1322" y="43"/>
                              <a:pt x="1417" y="43"/>
                            </a:cubicBezTo>
                            <a:cubicBezTo>
                              <a:pt x="10466" y="-338"/>
                              <a:pt x="19039" y="1948"/>
                              <a:pt x="27611" y="2614"/>
                            </a:cubicBezTo>
                            <a:lnTo>
                              <a:pt x="27706" y="2614"/>
                            </a:lnTo>
                            <a:cubicBezTo>
                              <a:pt x="28373" y="2614"/>
                              <a:pt x="28849" y="3186"/>
                              <a:pt x="28754" y="3853"/>
                            </a:cubicBezTo>
                            <a:cubicBezTo>
                              <a:pt x="28564" y="6710"/>
                              <a:pt x="28087" y="9091"/>
                              <a:pt x="27516" y="11663"/>
                            </a:cubicBezTo>
                            <a:cubicBezTo>
                              <a:pt x="26944" y="14140"/>
                              <a:pt x="26278" y="16616"/>
                              <a:pt x="25420" y="19093"/>
                            </a:cubicBezTo>
                            <a:cubicBezTo>
                              <a:pt x="24563" y="21474"/>
                              <a:pt x="23515" y="23950"/>
                              <a:pt x="21896" y="25951"/>
                            </a:cubicBezTo>
                            <a:cubicBezTo>
                              <a:pt x="21039" y="26808"/>
                              <a:pt x="19801" y="27951"/>
                              <a:pt x="18372" y="27475"/>
                            </a:cubicBezTo>
                            <a:cubicBezTo>
                              <a:pt x="17038" y="26998"/>
                              <a:pt x="16276" y="25855"/>
                              <a:pt x="15610" y="24808"/>
                            </a:cubicBezTo>
                            <a:close/>
                          </a:path>
                        </a:pathLst>
                      </a:custGeom>
                      <a:solidFill>
                        <a:srgbClr val="84513A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grpSp>
                    <p:nvGrpSpPr>
                      <p:cNvPr id="1408" name="Graphic 3">
                        <a:extLst>
                          <a:ext uri="{FF2B5EF4-FFF2-40B4-BE49-F238E27FC236}">
                            <a16:creationId xmlns:a16="http://schemas.microsoft.com/office/drawing/2014/main" id="{09878259-E147-4F01-B97D-4C5188362C67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6105525" y="3331385"/>
                        <a:ext cx="62234" cy="37620"/>
                        <a:chOff x="6105525" y="3331385"/>
                        <a:chExt cx="62234" cy="37620"/>
                      </a:xfrm>
                      <a:solidFill>
                        <a:srgbClr val="84513A"/>
                      </a:solidFill>
                    </p:grpSpPr>
                    <p:sp>
                      <p:nvSpPr>
                        <p:cNvPr id="1427" name="Freeform: Shape 1426">
                          <a:extLst>
                            <a:ext uri="{FF2B5EF4-FFF2-40B4-BE49-F238E27FC236}">
                              <a16:creationId xmlns:a16="http://schemas.microsoft.com/office/drawing/2014/main" id="{E12E9840-EE64-459A-BCF3-EE199D17B279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105525" y="3333082"/>
                          <a:ext cx="24098" cy="35923"/>
                        </a:xfrm>
                        <a:custGeom>
                          <a:avLst/>
                          <a:gdLst>
                            <a:gd name="connsiteX0" fmla="*/ 24098 w 24098"/>
                            <a:gd name="connsiteY0" fmla="*/ 33147 h 35923"/>
                            <a:gd name="connsiteX1" fmla="*/ 11811 w 24098"/>
                            <a:gd name="connsiteY1" fmla="*/ 35909 h 35923"/>
                            <a:gd name="connsiteX2" fmla="*/ 10668 w 24098"/>
                            <a:gd name="connsiteY2" fmla="*/ 34957 h 35923"/>
                            <a:gd name="connsiteX3" fmla="*/ 10668 w 24098"/>
                            <a:gd name="connsiteY3" fmla="*/ 34671 h 35923"/>
                            <a:gd name="connsiteX4" fmla="*/ 10668 w 24098"/>
                            <a:gd name="connsiteY4" fmla="*/ 34576 h 35923"/>
                            <a:gd name="connsiteX5" fmla="*/ 9620 w 24098"/>
                            <a:gd name="connsiteY5" fmla="*/ 3239 h 35923"/>
                            <a:gd name="connsiteX6" fmla="*/ 10573 w 24098"/>
                            <a:gd name="connsiteY6" fmla="*/ 4191 h 35923"/>
                            <a:gd name="connsiteX7" fmla="*/ 1524 w 24098"/>
                            <a:gd name="connsiteY7" fmla="*/ 667 h 35923"/>
                            <a:gd name="connsiteX8" fmla="*/ 1905 w 24098"/>
                            <a:gd name="connsiteY8" fmla="*/ 667 h 35923"/>
                            <a:gd name="connsiteX9" fmla="*/ 0 w 24098"/>
                            <a:gd name="connsiteY9" fmla="*/ 2953 h 35923"/>
                            <a:gd name="connsiteX10" fmla="*/ 1524 w 24098"/>
                            <a:gd name="connsiteY10" fmla="*/ 95 h 35923"/>
                            <a:gd name="connsiteX11" fmla="*/ 1810 w 24098"/>
                            <a:gd name="connsiteY11" fmla="*/ 0 h 35923"/>
                            <a:gd name="connsiteX12" fmla="*/ 1905 w 24098"/>
                            <a:gd name="connsiteY12" fmla="*/ 0 h 35923"/>
                            <a:gd name="connsiteX13" fmla="*/ 10763 w 24098"/>
                            <a:gd name="connsiteY13" fmla="*/ 1905 h 35923"/>
                            <a:gd name="connsiteX14" fmla="*/ 11716 w 24098"/>
                            <a:gd name="connsiteY14" fmla="*/ 2762 h 35923"/>
                            <a:gd name="connsiteX15" fmla="*/ 11716 w 24098"/>
                            <a:gd name="connsiteY15" fmla="*/ 2857 h 35923"/>
                            <a:gd name="connsiteX16" fmla="*/ 14097 w 24098"/>
                            <a:gd name="connsiteY16" fmla="*/ 18764 h 35923"/>
                            <a:gd name="connsiteX17" fmla="*/ 12764 w 24098"/>
                            <a:gd name="connsiteY17" fmla="*/ 35052 h 35923"/>
                            <a:gd name="connsiteX18" fmla="*/ 11620 w 24098"/>
                            <a:gd name="connsiteY18" fmla="*/ 33623 h 35923"/>
                            <a:gd name="connsiteX19" fmla="*/ 24098 w 24098"/>
                            <a:gd name="connsiteY19" fmla="*/ 33147 h 35923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</a:cxnLst>
                          <a:rect l="l" t="t" r="r" b="b"/>
                          <a:pathLst>
                            <a:path w="24098" h="35923">
                              <a:moveTo>
                                <a:pt x="24098" y="33147"/>
                              </a:moveTo>
                              <a:cubicBezTo>
                                <a:pt x="19907" y="33623"/>
                                <a:pt x="16193" y="35242"/>
                                <a:pt x="11811" y="35909"/>
                              </a:cubicBezTo>
                              <a:cubicBezTo>
                                <a:pt x="11240" y="36004"/>
                                <a:pt x="10763" y="35623"/>
                                <a:pt x="10668" y="34957"/>
                              </a:cubicBezTo>
                              <a:cubicBezTo>
                                <a:pt x="10668" y="34861"/>
                                <a:pt x="10668" y="34766"/>
                                <a:pt x="10668" y="34671"/>
                              </a:cubicBezTo>
                              <a:lnTo>
                                <a:pt x="10668" y="34576"/>
                              </a:lnTo>
                              <a:cubicBezTo>
                                <a:pt x="12382" y="24384"/>
                                <a:pt x="10382" y="13906"/>
                                <a:pt x="9620" y="3239"/>
                              </a:cubicBezTo>
                              <a:lnTo>
                                <a:pt x="10573" y="4191"/>
                              </a:lnTo>
                              <a:cubicBezTo>
                                <a:pt x="7430" y="3620"/>
                                <a:pt x="4191" y="2667"/>
                                <a:pt x="1524" y="667"/>
                              </a:cubicBezTo>
                              <a:lnTo>
                                <a:pt x="1905" y="667"/>
                              </a:lnTo>
                              <a:cubicBezTo>
                                <a:pt x="1143" y="1238"/>
                                <a:pt x="381" y="2000"/>
                                <a:pt x="0" y="2953"/>
                              </a:cubicBezTo>
                              <a:cubicBezTo>
                                <a:pt x="191" y="1905"/>
                                <a:pt x="667" y="857"/>
                                <a:pt x="1524" y="95"/>
                              </a:cubicBezTo>
                              <a:cubicBezTo>
                                <a:pt x="1619" y="0"/>
                                <a:pt x="1715" y="0"/>
                                <a:pt x="1810" y="0"/>
                              </a:cubicBezTo>
                              <a:lnTo>
                                <a:pt x="1905" y="0"/>
                              </a:lnTo>
                              <a:cubicBezTo>
                                <a:pt x="4763" y="1238"/>
                                <a:pt x="7810" y="1715"/>
                                <a:pt x="10763" y="1905"/>
                              </a:cubicBezTo>
                              <a:cubicBezTo>
                                <a:pt x="11240" y="1905"/>
                                <a:pt x="11620" y="2286"/>
                                <a:pt x="11716" y="2762"/>
                              </a:cubicBezTo>
                              <a:lnTo>
                                <a:pt x="11716" y="2857"/>
                              </a:lnTo>
                              <a:cubicBezTo>
                                <a:pt x="12764" y="8096"/>
                                <a:pt x="13621" y="13335"/>
                                <a:pt x="14097" y="18764"/>
                              </a:cubicBezTo>
                              <a:cubicBezTo>
                                <a:pt x="14383" y="24098"/>
                                <a:pt x="14383" y="29718"/>
                                <a:pt x="12764" y="35052"/>
                              </a:cubicBezTo>
                              <a:lnTo>
                                <a:pt x="11620" y="33623"/>
                              </a:lnTo>
                              <a:cubicBezTo>
                                <a:pt x="15716" y="33528"/>
                                <a:pt x="19907" y="32480"/>
                                <a:pt x="24098" y="33147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84513A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1428" name="Freeform: Shape 1427">
                          <a:extLst>
                            <a:ext uri="{FF2B5EF4-FFF2-40B4-BE49-F238E27FC236}">
                              <a16:creationId xmlns:a16="http://schemas.microsoft.com/office/drawing/2014/main" id="{4CC79019-493C-48B2-8947-E54B3D823C41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154337" y="3342893"/>
                          <a:ext cx="12623" cy="22823"/>
                        </a:xfrm>
                        <a:custGeom>
                          <a:avLst/>
                          <a:gdLst>
                            <a:gd name="connsiteX0" fmla="*/ 12624 w 12623"/>
                            <a:gd name="connsiteY0" fmla="*/ 22479 h 22823"/>
                            <a:gd name="connsiteX1" fmla="*/ 4908 w 12623"/>
                            <a:gd name="connsiteY1" fmla="*/ 22289 h 22823"/>
                            <a:gd name="connsiteX2" fmla="*/ 146 w 12623"/>
                            <a:gd name="connsiteY2" fmla="*/ 15240 h 22823"/>
                            <a:gd name="connsiteX3" fmla="*/ 146 w 12623"/>
                            <a:gd name="connsiteY3" fmla="*/ 0 h 22823"/>
                            <a:gd name="connsiteX4" fmla="*/ 2718 w 12623"/>
                            <a:gd name="connsiteY4" fmla="*/ 7430 h 22823"/>
                            <a:gd name="connsiteX5" fmla="*/ 3194 w 12623"/>
                            <a:gd name="connsiteY5" fmla="*/ 14764 h 22823"/>
                            <a:gd name="connsiteX6" fmla="*/ 5956 w 12623"/>
                            <a:gd name="connsiteY6" fmla="*/ 20098 h 22823"/>
                            <a:gd name="connsiteX7" fmla="*/ 12624 w 12623"/>
                            <a:gd name="connsiteY7" fmla="*/ 22479 h 22823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</a:cxnLst>
                          <a:rect l="l" t="t" r="r" b="b"/>
                          <a:pathLst>
                            <a:path w="12623" h="22823">
                              <a:moveTo>
                                <a:pt x="12624" y="22479"/>
                              </a:moveTo>
                              <a:cubicBezTo>
                                <a:pt x="10147" y="22670"/>
                                <a:pt x="7766" y="23241"/>
                                <a:pt x="4908" y="22289"/>
                              </a:cubicBezTo>
                              <a:cubicBezTo>
                                <a:pt x="2051" y="21050"/>
                                <a:pt x="622" y="18098"/>
                                <a:pt x="146" y="15240"/>
                              </a:cubicBezTo>
                              <a:cubicBezTo>
                                <a:pt x="-521" y="9620"/>
                                <a:pt x="1384" y="5048"/>
                                <a:pt x="146" y="0"/>
                              </a:cubicBezTo>
                              <a:cubicBezTo>
                                <a:pt x="1956" y="1905"/>
                                <a:pt x="2527" y="4858"/>
                                <a:pt x="2718" y="7430"/>
                              </a:cubicBezTo>
                              <a:cubicBezTo>
                                <a:pt x="3003" y="10001"/>
                                <a:pt x="2813" y="12573"/>
                                <a:pt x="3194" y="14764"/>
                              </a:cubicBezTo>
                              <a:cubicBezTo>
                                <a:pt x="3480" y="16859"/>
                                <a:pt x="4432" y="18955"/>
                                <a:pt x="5956" y="20098"/>
                              </a:cubicBezTo>
                              <a:cubicBezTo>
                                <a:pt x="7671" y="21241"/>
                                <a:pt x="10338" y="21527"/>
                                <a:pt x="12624" y="22479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84513A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1429" name="Freeform: Shape 1428">
                          <a:extLst>
                            <a:ext uri="{FF2B5EF4-FFF2-40B4-BE49-F238E27FC236}">
                              <a16:creationId xmlns:a16="http://schemas.microsoft.com/office/drawing/2014/main" id="{1F46F170-56CA-4D4E-BF47-B57F8B4B12CC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114764" y="3333822"/>
                          <a:ext cx="52995" cy="22050"/>
                        </a:xfrm>
                        <a:custGeom>
                          <a:avLst/>
                          <a:gdLst>
                            <a:gd name="connsiteX0" fmla="*/ 0 w 52995"/>
                            <a:gd name="connsiteY0" fmla="*/ 3070 h 22050"/>
                            <a:gd name="connsiteX1" fmla="*/ 9906 w 52995"/>
                            <a:gd name="connsiteY1" fmla="*/ 22 h 22050"/>
                            <a:gd name="connsiteX2" fmla="*/ 10382 w 52995"/>
                            <a:gd name="connsiteY2" fmla="*/ 403 h 22050"/>
                            <a:gd name="connsiteX3" fmla="*/ 10382 w 52995"/>
                            <a:gd name="connsiteY3" fmla="*/ 498 h 22050"/>
                            <a:gd name="connsiteX4" fmla="*/ 12573 w 52995"/>
                            <a:gd name="connsiteY4" fmla="*/ 8214 h 22050"/>
                            <a:gd name="connsiteX5" fmla="*/ 11716 w 52995"/>
                            <a:gd name="connsiteY5" fmla="*/ 7261 h 22050"/>
                            <a:gd name="connsiteX6" fmla="*/ 34957 w 52995"/>
                            <a:gd name="connsiteY6" fmla="*/ 5642 h 22050"/>
                            <a:gd name="connsiteX7" fmla="*/ 46958 w 52995"/>
                            <a:gd name="connsiteY7" fmla="*/ 7166 h 22050"/>
                            <a:gd name="connsiteX8" fmla="*/ 52388 w 52995"/>
                            <a:gd name="connsiteY8" fmla="*/ 11452 h 22050"/>
                            <a:gd name="connsiteX9" fmla="*/ 52864 w 52995"/>
                            <a:gd name="connsiteY9" fmla="*/ 15262 h 22050"/>
                            <a:gd name="connsiteX10" fmla="*/ 51054 w 52995"/>
                            <a:gd name="connsiteY10" fmla="*/ 18786 h 22050"/>
                            <a:gd name="connsiteX11" fmla="*/ 39053 w 52995"/>
                            <a:gd name="connsiteY11" fmla="*/ 21930 h 22050"/>
                            <a:gd name="connsiteX12" fmla="*/ 27242 w 52995"/>
                            <a:gd name="connsiteY12" fmla="*/ 21739 h 22050"/>
                            <a:gd name="connsiteX13" fmla="*/ 15621 w 52995"/>
                            <a:gd name="connsiteY13" fmla="*/ 20977 h 22050"/>
                            <a:gd name="connsiteX14" fmla="*/ 4001 w 52995"/>
                            <a:gd name="connsiteY14" fmla="*/ 21168 h 22050"/>
                            <a:gd name="connsiteX15" fmla="*/ 15621 w 52995"/>
                            <a:gd name="connsiteY15" fmla="*/ 19644 h 22050"/>
                            <a:gd name="connsiteX16" fmla="*/ 27337 w 52995"/>
                            <a:gd name="connsiteY16" fmla="*/ 19548 h 22050"/>
                            <a:gd name="connsiteX17" fmla="*/ 38862 w 52995"/>
                            <a:gd name="connsiteY17" fmla="*/ 19167 h 22050"/>
                            <a:gd name="connsiteX18" fmla="*/ 49149 w 52995"/>
                            <a:gd name="connsiteY18" fmla="*/ 16500 h 22050"/>
                            <a:gd name="connsiteX19" fmla="*/ 49911 w 52995"/>
                            <a:gd name="connsiteY19" fmla="*/ 14786 h 22050"/>
                            <a:gd name="connsiteX20" fmla="*/ 49625 w 52995"/>
                            <a:gd name="connsiteY20" fmla="*/ 12690 h 22050"/>
                            <a:gd name="connsiteX21" fmla="*/ 45911 w 52995"/>
                            <a:gd name="connsiteY21" fmla="*/ 9928 h 22050"/>
                            <a:gd name="connsiteX22" fmla="*/ 34862 w 52995"/>
                            <a:gd name="connsiteY22" fmla="*/ 8309 h 22050"/>
                            <a:gd name="connsiteX23" fmla="*/ 11525 w 52995"/>
                            <a:gd name="connsiteY23" fmla="*/ 8880 h 22050"/>
                            <a:gd name="connsiteX24" fmla="*/ 10668 w 52995"/>
                            <a:gd name="connsiteY24" fmla="*/ 8023 h 22050"/>
                            <a:gd name="connsiteX25" fmla="*/ 10668 w 52995"/>
                            <a:gd name="connsiteY25" fmla="*/ 7928 h 22050"/>
                            <a:gd name="connsiteX26" fmla="*/ 9049 w 52995"/>
                            <a:gd name="connsiteY26" fmla="*/ 689 h 22050"/>
                            <a:gd name="connsiteX27" fmla="*/ 9525 w 52995"/>
                            <a:gd name="connsiteY27" fmla="*/ 1070 h 22050"/>
                            <a:gd name="connsiteX28" fmla="*/ 0 w 52995"/>
                            <a:gd name="connsiteY28" fmla="*/ 3070 h 2205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</a:cxnLst>
                          <a:rect l="l" t="t" r="r" b="b"/>
                          <a:pathLst>
                            <a:path w="52995" h="22050">
                              <a:moveTo>
                                <a:pt x="0" y="3070"/>
                              </a:moveTo>
                              <a:cubicBezTo>
                                <a:pt x="2762" y="879"/>
                                <a:pt x="6286" y="-168"/>
                                <a:pt x="9906" y="22"/>
                              </a:cubicBezTo>
                              <a:cubicBezTo>
                                <a:pt x="10097" y="22"/>
                                <a:pt x="10287" y="213"/>
                                <a:pt x="10382" y="403"/>
                              </a:cubicBezTo>
                              <a:lnTo>
                                <a:pt x="10382" y="498"/>
                              </a:lnTo>
                              <a:cubicBezTo>
                                <a:pt x="11335" y="2784"/>
                                <a:pt x="12668" y="5261"/>
                                <a:pt x="12573" y="8214"/>
                              </a:cubicBezTo>
                              <a:lnTo>
                                <a:pt x="11716" y="7261"/>
                              </a:lnTo>
                              <a:cubicBezTo>
                                <a:pt x="19241" y="6785"/>
                                <a:pt x="27146" y="5451"/>
                                <a:pt x="34957" y="5642"/>
                              </a:cubicBezTo>
                              <a:cubicBezTo>
                                <a:pt x="38862" y="5737"/>
                                <a:pt x="42863" y="5832"/>
                                <a:pt x="46958" y="7166"/>
                              </a:cubicBezTo>
                              <a:cubicBezTo>
                                <a:pt x="48863" y="7833"/>
                                <a:pt x="51149" y="8976"/>
                                <a:pt x="52388" y="11452"/>
                              </a:cubicBezTo>
                              <a:cubicBezTo>
                                <a:pt x="52959" y="12690"/>
                                <a:pt x="53150" y="14119"/>
                                <a:pt x="52864" y="15262"/>
                              </a:cubicBezTo>
                              <a:cubicBezTo>
                                <a:pt x="52769" y="16500"/>
                                <a:pt x="52007" y="18120"/>
                                <a:pt x="51054" y="18786"/>
                              </a:cubicBezTo>
                              <a:cubicBezTo>
                                <a:pt x="47054" y="21739"/>
                                <a:pt x="42958" y="21549"/>
                                <a:pt x="39053" y="21930"/>
                              </a:cubicBezTo>
                              <a:cubicBezTo>
                                <a:pt x="35052" y="22215"/>
                                <a:pt x="31147" y="21930"/>
                                <a:pt x="27242" y="21739"/>
                              </a:cubicBezTo>
                              <a:lnTo>
                                <a:pt x="15621" y="20977"/>
                              </a:lnTo>
                              <a:cubicBezTo>
                                <a:pt x="11716" y="20787"/>
                                <a:pt x="7811" y="20310"/>
                                <a:pt x="4001" y="21168"/>
                              </a:cubicBezTo>
                              <a:cubicBezTo>
                                <a:pt x="7715" y="19739"/>
                                <a:pt x="11716" y="19929"/>
                                <a:pt x="15621" y="19644"/>
                              </a:cubicBezTo>
                              <a:cubicBezTo>
                                <a:pt x="19526" y="19453"/>
                                <a:pt x="23432" y="19644"/>
                                <a:pt x="27337" y="19548"/>
                              </a:cubicBezTo>
                              <a:cubicBezTo>
                                <a:pt x="31242" y="19548"/>
                                <a:pt x="35052" y="19358"/>
                                <a:pt x="38862" y="19167"/>
                              </a:cubicBezTo>
                              <a:cubicBezTo>
                                <a:pt x="42577" y="18882"/>
                                <a:pt x="46768" y="18405"/>
                                <a:pt x="49149" y="16500"/>
                              </a:cubicBezTo>
                              <a:cubicBezTo>
                                <a:pt x="49721" y="15929"/>
                                <a:pt x="49911" y="15643"/>
                                <a:pt x="49911" y="14786"/>
                              </a:cubicBezTo>
                              <a:cubicBezTo>
                                <a:pt x="50006" y="14024"/>
                                <a:pt x="49911" y="13262"/>
                                <a:pt x="49625" y="12690"/>
                              </a:cubicBezTo>
                              <a:cubicBezTo>
                                <a:pt x="49054" y="11452"/>
                                <a:pt x="47530" y="10595"/>
                                <a:pt x="45911" y="9928"/>
                              </a:cubicBezTo>
                              <a:cubicBezTo>
                                <a:pt x="42577" y="8690"/>
                                <a:pt x="38672" y="8404"/>
                                <a:pt x="34862" y="8309"/>
                              </a:cubicBezTo>
                              <a:cubicBezTo>
                                <a:pt x="27146" y="8118"/>
                                <a:pt x="19526" y="8976"/>
                                <a:pt x="11525" y="8880"/>
                              </a:cubicBezTo>
                              <a:cubicBezTo>
                                <a:pt x="11049" y="8880"/>
                                <a:pt x="10668" y="8499"/>
                                <a:pt x="10668" y="8023"/>
                              </a:cubicBezTo>
                              <a:lnTo>
                                <a:pt x="10668" y="7928"/>
                              </a:lnTo>
                              <a:cubicBezTo>
                                <a:pt x="10859" y="5642"/>
                                <a:pt x="9811" y="3261"/>
                                <a:pt x="9049" y="689"/>
                              </a:cubicBezTo>
                              <a:lnTo>
                                <a:pt x="9525" y="1070"/>
                              </a:lnTo>
                              <a:cubicBezTo>
                                <a:pt x="6477" y="689"/>
                                <a:pt x="2953" y="1356"/>
                                <a:pt x="0" y="307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84513A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1430" name="Freeform: Shape 1429">
                          <a:extLst>
                            <a:ext uri="{FF2B5EF4-FFF2-40B4-BE49-F238E27FC236}">
                              <a16:creationId xmlns:a16="http://schemas.microsoft.com/office/drawing/2014/main" id="{08254FD4-19BB-4FF4-9E77-C2970D271094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141243" y="3331385"/>
                          <a:ext cx="14954" cy="8078"/>
                        </a:xfrm>
                        <a:custGeom>
                          <a:avLst/>
                          <a:gdLst>
                            <a:gd name="connsiteX0" fmla="*/ 0 w 14954"/>
                            <a:gd name="connsiteY0" fmla="*/ 268 h 8078"/>
                            <a:gd name="connsiteX1" fmla="*/ 4477 w 14954"/>
                            <a:gd name="connsiteY1" fmla="*/ 459 h 8078"/>
                            <a:gd name="connsiteX2" fmla="*/ 8572 w 14954"/>
                            <a:gd name="connsiteY2" fmla="*/ 1983 h 8078"/>
                            <a:gd name="connsiteX3" fmla="*/ 12192 w 14954"/>
                            <a:gd name="connsiteY3" fmla="*/ 4459 h 8078"/>
                            <a:gd name="connsiteX4" fmla="*/ 14954 w 14954"/>
                            <a:gd name="connsiteY4" fmla="*/ 8079 h 8078"/>
                            <a:gd name="connsiteX5" fmla="*/ 7239 w 14954"/>
                            <a:gd name="connsiteY5" fmla="*/ 4840 h 8078"/>
                            <a:gd name="connsiteX6" fmla="*/ 3619 w 14954"/>
                            <a:gd name="connsiteY6" fmla="*/ 2745 h 8078"/>
                            <a:gd name="connsiteX7" fmla="*/ 0 w 14954"/>
                            <a:gd name="connsiteY7" fmla="*/ 268 h 807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</a:cxnLst>
                          <a:rect l="l" t="t" r="r" b="b"/>
                          <a:pathLst>
                            <a:path w="14954" h="8078">
                              <a:moveTo>
                                <a:pt x="0" y="268"/>
                              </a:moveTo>
                              <a:cubicBezTo>
                                <a:pt x="1524" y="-303"/>
                                <a:pt x="3048" y="173"/>
                                <a:pt x="4477" y="459"/>
                              </a:cubicBezTo>
                              <a:cubicBezTo>
                                <a:pt x="5906" y="745"/>
                                <a:pt x="7239" y="1316"/>
                                <a:pt x="8572" y="1983"/>
                              </a:cubicBezTo>
                              <a:cubicBezTo>
                                <a:pt x="9811" y="2649"/>
                                <a:pt x="11144" y="3411"/>
                                <a:pt x="12192" y="4459"/>
                              </a:cubicBezTo>
                              <a:cubicBezTo>
                                <a:pt x="13240" y="5412"/>
                                <a:pt x="14478" y="6555"/>
                                <a:pt x="14954" y="8079"/>
                              </a:cubicBezTo>
                              <a:cubicBezTo>
                                <a:pt x="12192" y="7031"/>
                                <a:pt x="9716" y="6078"/>
                                <a:pt x="7239" y="4840"/>
                              </a:cubicBezTo>
                              <a:cubicBezTo>
                                <a:pt x="6001" y="4173"/>
                                <a:pt x="4763" y="3507"/>
                                <a:pt x="3619" y="2745"/>
                              </a:cubicBezTo>
                              <a:cubicBezTo>
                                <a:pt x="2381" y="1983"/>
                                <a:pt x="1238" y="1030"/>
                                <a:pt x="0" y="268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84513A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</p:grpSp>
                  <p:grpSp>
                    <p:nvGrpSpPr>
                      <p:cNvPr id="1409" name="Graphic 3">
                        <a:extLst>
                          <a:ext uri="{FF2B5EF4-FFF2-40B4-BE49-F238E27FC236}">
                            <a16:creationId xmlns:a16="http://schemas.microsoft.com/office/drawing/2014/main" id="{FE9BF0FD-3298-4D4F-8C3C-390A700C701F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6116383" y="3378040"/>
                        <a:ext cx="35843" cy="31170"/>
                        <a:chOff x="6116383" y="3378040"/>
                        <a:chExt cx="35843" cy="31170"/>
                      </a:xfrm>
                      <a:solidFill>
                        <a:srgbClr val="84513A"/>
                      </a:solidFill>
                    </p:grpSpPr>
                    <p:sp>
                      <p:nvSpPr>
                        <p:cNvPr id="1423" name="Freeform: Shape 1422">
                          <a:extLst>
                            <a:ext uri="{FF2B5EF4-FFF2-40B4-BE49-F238E27FC236}">
                              <a16:creationId xmlns:a16="http://schemas.microsoft.com/office/drawing/2014/main" id="{EA019B50-D2F0-4E56-A7FE-FB061FCC5BB7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123858" y="3379433"/>
                          <a:ext cx="24152" cy="29778"/>
                        </a:xfrm>
                        <a:custGeom>
                          <a:avLst/>
                          <a:gdLst>
                            <a:gd name="connsiteX0" fmla="*/ 14051 w 24152"/>
                            <a:gd name="connsiteY0" fmla="*/ 417 h 29778"/>
                            <a:gd name="connsiteX1" fmla="*/ 6431 w 24152"/>
                            <a:gd name="connsiteY1" fmla="*/ 6609 h 29778"/>
                            <a:gd name="connsiteX2" fmla="*/ 3002 w 24152"/>
                            <a:gd name="connsiteY2" fmla="*/ 16134 h 29778"/>
                            <a:gd name="connsiteX3" fmla="*/ 4145 w 24152"/>
                            <a:gd name="connsiteY3" fmla="*/ 25278 h 29778"/>
                            <a:gd name="connsiteX4" fmla="*/ 11670 w 24152"/>
                            <a:gd name="connsiteY4" fmla="*/ 25278 h 29778"/>
                            <a:gd name="connsiteX5" fmla="*/ 21862 w 24152"/>
                            <a:gd name="connsiteY5" fmla="*/ 9752 h 29778"/>
                            <a:gd name="connsiteX6" fmla="*/ 18433 w 24152"/>
                            <a:gd name="connsiteY6" fmla="*/ 1656 h 29778"/>
                            <a:gd name="connsiteX7" fmla="*/ 8908 w 24152"/>
                            <a:gd name="connsiteY7" fmla="*/ 2989 h 29778"/>
                            <a:gd name="connsiteX8" fmla="*/ 18909 w 24152"/>
                            <a:gd name="connsiteY8" fmla="*/ 227 h 29778"/>
                            <a:gd name="connsiteX9" fmla="*/ 24148 w 24152"/>
                            <a:gd name="connsiteY9" fmla="*/ 9847 h 29778"/>
                            <a:gd name="connsiteX10" fmla="*/ 12908 w 24152"/>
                            <a:gd name="connsiteY10" fmla="*/ 28135 h 29778"/>
                            <a:gd name="connsiteX11" fmla="*/ 7479 w 24152"/>
                            <a:gd name="connsiteY11" fmla="*/ 29754 h 29778"/>
                            <a:gd name="connsiteX12" fmla="*/ 1764 w 24152"/>
                            <a:gd name="connsiteY12" fmla="*/ 27087 h 29778"/>
                            <a:gd name="connsiteX13" fmla="*/ 621 w 24152"/>
                            <a:gd name="connsiteY13" fmla="*/ 15657 h 29778"/>
                            <a:gd name="connsiteX14" fmla="*/ 5098 w 24152"/>
                            <a:gd name="connsiteY14" fmla="*/ 5656 h 29778"/>
                            <a:gd name="connsiteX15" fmla="*/ 14051 w 24152"/>
                            <a:gd name="connsiteY15" fmla="*/ 417 h 2977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</a:cxnLst>
                          <a:rect l="l" t="t" r="r" b="b"/>
                          <a:pathLst>
                            <a:path w="24152" h="29778">
                              <a:moveTo>
                                <a:pt x="14051" y="417"/>
                              </a:moveTo>
                              <a:cubicBezTo>
                                <a:pt x="10622" y="1084"/>
                                <a:pt x="8050" y="3656"/>
                                <a:pt x="6431" y="6609"/>
                              </a:cubicBezTo>
                              <a:cubicBezTo>
                                <a:pt x="4621" y="9466"/>
                                <a:pt x="3574" y="12800"/>
                                <a:pt x="3002" y="16134"/>
                              </a:cubicBezTo>
                              <a:cubicBezTo>
                                <a:pt x="2526" y="19372"/>
                                <a:pt x="2526" y="23087"/>
                                <a:pt x="4145" y="25278"/>
                              </a:cubicBezTo>
                              <a:cubicBezTo>
                                <a:pt x="5574" y="27468"/>
                                <a:pt x="8908" y="26802"/>
                                <a:pt x="11670" y="25278"/>
                              </a:cubicBezTo>
                              <a:cubicBezTo>
                                <a:pt x="17575" y="22611"/>
                                <a:pt x="21290" y="16419"/>
                                <a:pt x="21862" y="9752"/>
                              </a:cubicBezTo>
                              <a:cubicBezTo>
                                <a:pt x="22147" y="6513"/>
                                <a:pt x="21290" y="2894"/>
                                <a:pt x="18433" y="1656"/>
                              </a:cubicBezTo>
                              <a:cubicBezTo>
                                <a:pt x="15575" y="417"/>
                                <a:pt x="12051" y="1656"/>
                                <a:pt x="8908" y="2989"/>
                              </a:cubicBezTo>
                              <a:cubicBezTo>
                                <a:pt x="11765" y="1084"/>
                                <a:pt x="15099" y="-630"/>
                                <a:pt x="18909" y="227"/>
                              </a:cubicBezTo>
                              <a:cubicBezTo>
                                <a:pt x="22814" y="1560"/>
                                <a:pt x="24243" y="6228"/>
                                <a:pt x="24148" y="9847"/>
                              </a:cubicBezTo>
                              <a:cubicBezTo>
                                <a:pt x="24148" y="17372"/>
                                <a:pt x="19671" y="24992"/>
                                <a:pt x="12908" y="28135"/>
                              </a:cubicBezTo>
                              <a:cubicBezTo>
                                <a:pt x="11289" y="28992"/>
                                <a:pt x="9479" y="29659"/>
                                <a:pt x="7479" y="29754"/>
                              </a:cubicBezTo>
                              <a:cubicBezTo>
                                <a:pt x="5479" y="29945"/>
                                <a:pt x="3002" y="28992"/>
                                <a:pt x="1764" y="27087"/>
                              </a:cubicBezTo>
                              <a:cubicBezTo>
                                <a:pt x="-617" y="23277"/>
                                <a:pt x="-141" y="19182"/>
                                <a:pt x="621" y="15657"/>
                              </a:cubicBezTo>
                              <a:cubicBezTo>
                                <a:pt x="1478" y="12038"/>
                                <a:pt x="2907" y="8609"/>
                                <a:pt x="5098" y="5656"/>
                              </a:cubicBezTo>
                              <a:cubicBezTo>
                                <a:pt x="7384" y="2894"/>
                                <a:pt x="10527" y="322"/>
                                <a:pt x="14051" y="417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84513A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1424" name="Freeform: Shape 1423">
                          <a:extLst>
                            <a:ext uri="{FF2B5EF4-FFF2-40B4-BE49-F238E27FC236}">
                              <a16:creationId xmlns:a16="http://schemas.microsoft.com/office/drawing/2014/main" id="{00B81813-000C-46D1-99CE-BAF7B226F546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116383" y="3383478"/>
                          <a:ext cx="10624" cy="14564"/>
                        </a:xfrm>
                        <a:custGeom>
                          <a:avLst/>
                          <a:gdLst>
                            <a:gd name="connsiteX0" fmla="*/ 0 w 10624"/>
                            <a:gd name="connsiteY0" fmla="*/ 5897 h 14564"/>
                            <a:gd name="connsiteX1" fmla="*/ 3429 w 10624"/>
                            <a:gd name="connsiteY1" fmla="*/ 373 h 14564"/>
                            <a:gd name="connsiteX2" fmla="*/ 10001 w 10624"/>
                            <a:gd name="connsiteY2" fmla="*/ 3135 h 14564"/>
                            <a:gd name="connsiteX3" fmla="*/ 9430 w 10624"/>
                            <a:gd name="connsiteY3" fmla="*/ 10183 h 14564"/>
                            <a:gd name="connsiteX4" fmla="*/ 4953 w 10624"/>
                            <a:gd name="connsiteY4" fmla="*/ 14565 h 14564"/>
                            <a:gd name="connsiteX5" fmla="*/ 7334 w 10624"/>
                            <a:gd name="connsiteY5" fmla="*/ 9231 h 14564"/>
                            <a:gd name="connsiteX6" fmla="*/ 7334 w 10624"/>
                            <a:gd name="connsiteY6" fmla="*/ 4563 h 14564"/>
                            <a:gd name="connsiteX7" fmla="*/ 4096 w 10624"/>
                            <a:gd name="connsiteY7" fmla="*/ 2754 h 14564"/>
                            <a:gd name="connsiteX8" fmla="*/ 0 w 10624"/>
                            <a:gd name="connsiteY8" fmla="*/ 5897 h 14564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</a:cxnLst>
                          <a:rect l="l" t="t" r="r" b="b"/>
                          <a:pathLst>
                            <a:path w="10624" h="14564">
                              <a:moveTo>
                                <a:pt x="0" y="5897"/>
                              </a:moveTo>
                              <a:cubicBezTo>
                                <a:pt x="95" y="3802"/>
                                <a:pt x="1143" y="1515"/>
                                <a:pt x="3429" y="373"/>
                              </a:cubicBezTo>
                              <a:cubicBezTo>
                                <a:pt x="5810" y="-675"/>
                                <a:pt x="8954" y="563"/>
                                <a:pt x="10001" y="3135"/>
                              </a:cubicBezTo>
                              <a:cubicBezTo>
                                <a:pt x="11144" y="5611"/>
                                <a:pt x="10573" y="8278"/>
                                <a:pt x="9430" y="10183"/>
                              </a:cubicBezTo>
                              <a:cubicBezTo>
                                <a:pt x="8382" y="12184"/>
                                <a:pt x="6668" y="13517"/>
                                <a:pt x="4953" y="14565"/>
                              </a:cubicBezTo>
                              <a:cubicBezTo>
                                <a:pt x="5810" y="12660"/>
                                <a:pt x="6858" y="10945"/>
                                <a:pt x="7334" y="9231"/>
                              </a:cubicBezTo>
                              <a:cubicBezTo>
                                <a:pt x="7810" y="7516"/>
                                <a:pt x="7906" y="5802"/>
                                <a:pt x="7334" y="4563"/>
                              </a:cubicBezTo>
                              <a:cubicBezTo>
                                <a:pt x="6763" y="3230"/>
                                <a:pt x="5524" y="2659"/>
                                <a:pt x="4096" y="2754"/>
                              </a:cubicBezTo>
                              <a:cubicBezTo>
                                <a:pt x="2667" y="2849"/>
                                <a:pt x="1238" y="4183"/>
                                <a:pt x="0" y="5897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84513A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1425" name="Freeform: Shape 1424">
                          <a:extLst>
                            <a:ext uri="{FF2B5EF4-FFF2-40B4-BE49-F238E27FC236}">
                              <a16:creationId xmlns:a16="http://schemas.microsoft.com/office/drawing/2014/main" id="{2FA8E52F-3462-4E98-94D1-9834709CC8EF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137147" y="3393448"/>
                          <a:ext cx="15079" cy="8023"/>
                        </a:xfrm>
                        <a:custGeom>
                          <a:avLst/>
                          <a:gdLst>
                            <a:gd name="connsiteX0" fmla="*/ 14097 w 15079"/>
                            <a:gd name="connsiteY0" fmla="*/ 8024 h 8023"/>
                            <a:gd name="connsiteX1" fmla="*/ 12668 w 15079"/>
                            <a:gd name="connsiteY1" fmla="*/ 3452 h 8023"/>
                            <a:gd name="connsiteX2" fmla="*/ 9049 w 15079"/>
                            <a:gd name="connsiteY2" fmla="*/ 3356 h 8023"/>
                            <a:gd name="connsiteX3" fmla="*/ 0 w 15079"/>
                            <a:gd name="connsiteY3" fmla="*/ 8024 h 8023"/>
                            <a:gd name="connsiteX4" fmla="*/ 3143 w 15079"/>
                            <a:gd name="connsiteY4" fmla="*/ 3166 h 8023"/>
                            <a:gd name="connsiteX5" fmla="*/ 8192 w 15079"/>
                            <a:gd name="connsiteY5" fmla="*/ 308 h 8023"/>
                            <a:gd name="connsiteX6" fmla="*/ 14383 w 15079"/>
                            <a:gd name="connsiteY6" fmla="*/ 1928 h 8023"/>
                            <a:gd name="connsiteX7" fmla="*/ 14097 w 15079"/>
                            <a:gd name="connsiteY7" fmla="*/ 8024 h 8023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</a:cxnLst>
                          <a:rect l="l" t="t" r="r" b="b"/>
                          <a:pathLst>
                            <a:path w="15079" h="8023">
                              <a:moveTo>
                                <a:pt x="14097" y="8024"/>
                              </a:moveTo>
                              <a:cubicBezTo>
                                <a:pt x="13811" y="6119"/>
                                <a:pt x="13621" y="4118"/>
                                <a:pt x="12668" y="3452"/>
                              </a:cubicBezTo>
                              <a:cubicBezTo>
                                <a:pt x="11906" y="2785"/>
                                <a:pt x="10478" y="2975"/>
                                <a:pt x="9049" y="3356"/>
                              </a:cubicBezTo>
                              <a:cubicBezTo>
                                <a:pt x="6001" y="4309"/>
                                <a:pt x="2953" y="5833"/>
                                <a:pt x="0" y="8024"/>
                              </a:cubicBezTo>
                              <a:cubicBezTo>
                                <a:pt x="476" y="6119"/>
                                <a:pt x="1810" y="4499"/>
                                <a:pt x="3143" y="3166"/>
                              </a:cubicBezTo>
                              <a:cubicBezTo>
                                <a:pt x="4572" y="1832"/>
                                <a:pt x="6286" y="880"/>
                                <a:pt x="8192" y="308"/>
                              </a:cubicBezTo>
                              <a:cubicBezTo>
                                <a:pt x="10001" y="-73"/>
                                <a:pt x="12764" y="-549"/>
                                <a:pt x="14383" y="1928"/>
                              </a:cubicBezTo>
                              <a:cubicBezTo>
                                <a:pt x="15716" y="4214"/>
                                <a:pt x="14859" y="6309"/>
                                <a:pt x="14097" y="8024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84513A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1426" name="Freeform: Shape 1425">
                          <a:extLst>
                            <a:ext uri="{FF2B5EF4-FFF2-40B4-BE49-F238E27FC236}">
                              <a16:creationId xmlns:a16="http://schemas.microsoft.com/office/drawing/2014/main" id="{F07F16CE-BE61-4C08-859B-11B74D01409B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135925" y="3378040"/>
                          <a:ext cx="7890" cy="13906"/>
                        </a:xfrm>
                        <a:custGeom>
                          <a:avLst/>
                          <a:gdLst>
                            <a:gd name="connsiteX0" fmla="*/ 365 w 7890"/>
                            <a:gd name="connsiteY0" fmla="*/ 13906 h 13906"/>
                            <a:gd name="connsiteX1" fmla="*/ 1508 w 7890"/>
                            <a:gd name="connsiteY1" fmla="*/ 5429 h 13906"/>
                            <a:gd name="connsiteX2" fmla="*/ 4080 w 7890"/>
                            <a:gd name="connsiteY2" fmla="*/ 2000 h 13906"/>
                            <a:gd name="connsiteX3" fmla="*/ 7890 w 7890"/>
                            <a:gd name="connsiteY3" fmla="*/ 0 h 13906"/>
                            <a:gd name="connsiteX4" fmla="*/ 4271 w 7890"/>
                            <a:gd name="connsiteY4" fmla="*/ 6858 h 13906"/>
                            <a:gd name="connsiteX5" fmla="*/ 365 w 7890"/>
                            <a:gd name="connsiteY5" fmla="*/ 13906 h 1390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7890" h="13906">
                              <a:moveTo>
                                <a:pt x="365" y="13906"/>
                              </a:moveTo>
                              <a:cubicBezTo>
                                <a:pt x="-492" y="11049"/>
                                <a:pt x="270" y="8001"/>
                                <a:pt x="1508" y="5429"/>
                              </a:cubicBezTo>
                              <a:cubicBezTo>
                                <a:pt x="2175" y="4191"/>
                                <a:pt x="2937" y="2953"/>
                                <a:pt x="4080" y="2000"/>
                              </a:cubicBezTo>
                              <a:cubicBezTo>
                                <a:pt x="5128" y="1048"/>
                                <a:pt x="6366" y="190"/>
                                <a:pt x="7890" y="0"/>
                              </a:cubicBezTo>
                              <a:cubicBezTo>
                                <a:pt x="6366" y="2477"/>
                                <a:pt x="5414" y="4572"/>
                                <a:pt x="4271" y="6858"/>
                              </a:cubicBezTo>
                              <a:cubicBezTo>
                                <a:pt x="2937" y="9144"/>
                                <a:pt x="1889" y="11430"/>
                                <a:pt x="365" y="13906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84513A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</p:grpSp>
                  <p:grpSp>
                    <p:nvGrpSpPr>
                      <p:cNvPr id="1410" name="Graphic 3">
                        <a:extLst>
                          <a:ext uri="{FF2B5EF4-FFF2-40B4-BE49-F238E27FC236}">
                            <a16:creationId xmlns:a16="http://schemas.microsoft.com/office/drawing/2014/main" id="{B674D812-2DFD-4359-A772-8C45484B2CF5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6106459" y="3427761"/>
                        <a:ext cx="69790" cy="33912"/>
                        <a:chOff x="6106459" y="3427761"/>
                        <a:chExt cx="69790" cy="33912"/>
                      </a:xfrm>
                      <a:solidFill>
                        <a:srgbClr val="84513A"/>
                      </a:solidFill>
                    </p:grpSpPr>
                    <p:sp>
                      <p:nvSpPr>
                        <p:cNvPr id="1416" name="Freeform: Shape 1415">
                          <a:extLst>
                            <a:ext uri="{FF2B5EF4-FFF2-40B4-BE49-F238E27FC236}">
                              <a16:creationId xmlns:a16="http://schemas.microsoft.com/office/drawing/2014/main" id="{337E54CD-5592-4E8C-9A36-3512449C41E0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106459" y="3434428"/>
                          <a:ext cx="69790" cy="20727"/>
                        </a:xfrm>
                        <a:custGeom>
                          <a:avLst/>
                          <a:gdLst>
                            <a:gd name="connsiteX0" fmla="*/ 18878 w 69790"/>
                            <a:gd name="connsiteY0" fmla="*/ 11240 h 20727"/>
                            <a:gd name="connsiteX1" fmla="*/ 30117 w 69790"/>
                            <a:gd name="connsiteY1" fmla="*/ 4763 h 20727"/>
                            <a:gd name="connsiteX2" fmla="*/ 43071 w 69790"/>
                            <a:gd name="connsiteY2" fmla="*/ 3334 h 20727"/>
                            <a:gd name="connsiteX3" fmla="*/ 68884 w 69790"/>
                            <a:gd name="connsiteY3" fmla="*/ 7525 h 20727"/>
                            <a:gd name="connsiteX4" fmla="*/ 69741 w 69790"/>
                            <a:gd name="connsiteY4" fmla="*/ 9144 h 20727"/>
                            <a:gd name="connsiteX5" fmla="*/ 69551 w 69790"/>
                            <a:gd name="connsiteY5" fmla="*/ 9525 h 20727"/>
                            <a:gd name="connsiteX6" fmla="*/ 53358 w 69790"/>
                            <a:gd name="connsiteY6" fmla="*/ 18098 h 20727"/>
                            <a:gd name="connsiteX7" fmla="*/ 35546 w 69790"/>
                            <a:gd name="connsiteY7" fmla="*/ 18764 h 20727"/>
                            <a:gd name="connsiteX8" fmla="*/ 18592 w 69790"/>
                            <a:gd name="connsiteY8" fmla="*/ 15335 h 20727"/>
                            <a:gd name="connsiteX9" fmla="*/ 2114 w 69790"/>
                            <a:gd name="connsiteY9" fmla="*/ 20669 h 20727"/>
                            <a:gd name="connsiteX10" fmla="*/ 2114 w 69790"/>
                            <a:gd name="connsiteY10" fmla="*/ 20669 h 20727"/>
                            <a:gd name="connsiteX11" fmla="*/ 685 w 69790"/>
                            <a:gd name="connsiteY11" fmla="*/ 19907 h 20727"/>
                            <a:gd name="connsiteX12" fmla="*/ 685 w 69790"/>
                            <a:gd name="connsiteY12" fmla="*/ 19145 h 20727"/>
                            <a:gd name="connsiteX13" fmla="*/ 18 w 69790"/>
                            <a:gd name="connsiteY13" fmla="*/ 952 h 20727"/>
                            <a:gd name="connsiteX14" fmla="*/ 18 w 69790"/>
                            <a:gd name="connsiteY14" fmla="*/ 952 h 20727"/>
                            <a:gd name="connsiteX15" fmla="*/ 685 w 69790"/>
                            <a:gd name="connsiteY15" fmla="*/ 0 h 20727"/>
                            <a:gd name="connsiteX16" fmla="*/ 971 w 69790"/>
                            <a:gd name="connsiteY16" fmla="*/ 0 h 20727"/>
                            <a:gd name="connsiteX17" fmla="*/ 11639 w 69790"/>
                            <a:gd name="connsiteY17" fmla="*/ 3239 h 20727"/>
                            <a:gd name="connsiteX18" fmla="*/ 16496 w 69790"/>
                            <a:gd name="connsiteY18" fmla="*/ 6191 h 20727"/>
                            <a:gd name="connsiteX19" fmla="*/ 18878 w 69790"/>
                            <a:gd name="connsiteY19" fmla="*/ 11240 h 20727"/>
                            <a:gd name="connsiteX20" fmla="*/ 18878 w 69790"/>
                            <a:gd name="connsiteY20" fmla="*/ 11240 h 20727"/>
                            <a:gd name="connsiteX21" fmla="*/ 16020 w 69790"/>
                            <a:gd name="connsiteY21" fmla="*/ 6667 h 20727"/>
                            <a:gd name="connsiteX22" fmla="*/ 11163 w 69790"/>
                            <a:gd name="connsiteY22" fmla="*/ 4191 h 20727"/>
                            <a:gd name="connsiteX23" fmla="*/ 494 w 69790"/>
                            <a:gd name="connsiteY23" fmla="*/ 1810 h 20727"/>
                            <a:gd name="connsiteX24" fmla="*/ 1352 w 69790"/>
                            <a:gd name="connsiteY24" fmla="*/ 857 h 20727"/>
                            <a:gd name="connsiteX25" fmla="*/ 2780 w 69790"/>
                            <a:gd name="connsiteY25" fmla="*/ 19907 h 20727"/>
                            <a:gd name="connsiteX26" fmla="*/ 1256 w 69790"/>
                            <a:gd name="connsiteY26" fmla="*/ 18479 h 20727"/>
                            <a:gd name="connsiteX27" fmla="*/ 18211 w 69790"/>
                            <a:gd name="connsiteY27" fmla="*/ 12573 h 20727"/>
                            <a:gd name="connsiteX28" fmla="*/ 35642 w 69790"/>
                            <a:gd name="connsiteY28" fmla="*/ 15716 h 20727"/>
                            <a:gd name="connsiteX29" fmla="*/ 52977 w 69790"/>
                            <a:gd name="connsiteY29" fmla="*/ 15145 h 20727"/>
                            <a:gd name="connsiteX30" fmla="*/ 67455 w 69790"/>
                            <a:gd name="connsiteY30" fmla="*/ 8001 h 20727"/>
                            <a:gd name="connsiteX31" fmla="*/ 68122 w 69790"/>
                            <a:gd name="connsiteY31" fmla="*/ 10096 h 20727"/>
                            <a:gd name="connsiteX32" fmla="*/ 43071 w 69790"/>
                            <a:gd name="connsiteY32" fmla="*/ 5048 h 20727"/>
                            <a:gd name="connsiteX33" fmla="*/ 30308 w 69790"/>
                            <a:gd name="connsiteY33" fmla="*/ 5620 h 20727"/>
                            <a:gd name="connsiteX34" fmla="*/ 18878 w 69790"/>
                            <a:gd name="connsiteY34" fmla="*/ 11240 h 20727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</a:cxnLst>
                          <a:rect l="l" t="t" r="r" b="b"/>
                          <a:pathLst>
                            <a:path w="69790" h="20727">
                              <a:moveTo>
                                <a:pt x="18878" y="11240"/>
                              </a:moveTo>
                              <a:cubicBezTo>
                                <a:pt x="21735" y="7810"/>
                                <a:pt x="25926" y="5810"/>
                                <a:pt x="30117" y="4763"/>
                              </a:cubicBezTo>
                              <a:cubicBezTo>
                                <a:pt x="34403" y="3619"/>
                                <a:pt x="38785" y="3239"/>
                                <a:pt x="43071" y="3334"/>
                              </a:cubicBezTo>
                              <a:cubicBezTo>
                                <a:pt x="51834" y="3524"/>
                                <a:pt x="60502" y="4953"/>
                                <a:pt x="68884" y="7525"/>
                              </a:cubicBezTo>
                              <a:cubicBezTo>
                                <a:pt x="69551" y="7715"/>
                                <a:pt x="69932" y="8477"/>
                                <a:pt x="69741" y="9144"/>
                              </a:cubicBezTo>
                              <a:cubicBezTo>
                                <a:pt x="69741" y="9239"/>
                                <a:pt x="69646" y="9430"/>
                                <a:pt x="69551" y="9525"/>
                              </a:cubicBezTo>
                              <a:cubicBezTo>
                                <a:pt x="65645" y="15335"/>
                                <a:pt x="59073" y="17050"/>
                                <a:pt x="53358" y="18098"/>
                              </a:cubicBezTo>
                              <a:cubicBezTo>
                                <a:pt x="47357" y="19050"/>
                                <a:pt x="41452" y="19050"/>
                                <a:pt x="35546" y="18764"/>
                              </a:cubicBezTo>
                              <a:cubicBezTo>
                                <a:pt x="29069" y="18669"/>
                                <a:pt x="23735" y="14573"/>
                                <a:pt x="18592" y="15335"/>
                              </a:cubicBezTo>
                              <a:cubicBezTo>
                                <a:pt x="13067" y="16192"/>
                                <a:pt x="7638" y="18574"/>
                                <a:pt x="2114" y="20669"/>
                              </a:cubicBezTo>
                              <a:lnTo>
                                <a:pt x="2114" y="20669"/>
                              </a:lnTo>
                              <a:cubicBezTo>
                                <a:pt x="1542" y="20860"/>
                                <a:pt x="876" y="20574"/>
                                <a:pt x="685" y="19907"/>
                              </a:cubicBezTo>
                              <a:cubicBezTo>
                                <a:pt x="590" y="19621"/>
                                <a:pt x="590" y="19431"/>
                                <a:pt x="685" y="19145"/>
                              </a:cubicBezTo>
                              <a:cubicBezTo>
                                <a:pt x="2209" y="13430"/>
                                <a:pt x="971" y="7144"/>
                                <a:pt x="18" y="952"/>
                              </a:cubicBezTo>
                              <a:lnTo>
                                <a:pt x="18" y="952"/>
                              </a:lnTo>
                              <a:cubicBezTo>
                                <a:pt x="-77" y="476"/>
                                <a:pt x="209" y="95"/>
                                <a:pt x="685" y="0"/>
                              </a:cubicBezTo>
                              <a:cubicBezTo>
                                <a:pt x="780" y="0"/>
                                <a:pt x="876" y="0"/>
                                <a:pt x="971" y="0"/>
                              </a:cubicBezTo>
                              <a:cubicBezTo>
                                <a:pt x="4590" y="762"/>
                                <a:pt x="8210" y="1715"/>
                                <a:pt x="11639" y="3239"/>
                              </a:cubicBezTo>
                              <a:cubicBezTo>
                                <a:pt x="13353" y="4000"/>
                                <a:pt x="14972" y="4953"/>
                                <a:pt x="16496" y="6191"/>
                              </a:cubicBezTo>
                              <a:cubicBezTo>
                                <a:pt x="17735" y="7525"/>
                                <a:pt x="18973" y="9239"/>
                                <a:pt x="18878" y="11240"/>
                              </a:cubicBezTo>
                              <a:close/>
                              <a:moveTo>
                                <a:pt x="18878" y="11240"/>
                              </a:moveTo>
                              <a:cubicBezTo>
                                <a:pt x="18782" y="9239"/>
                                <a:pt x="17544" y="7715"/>
                                <a:pt x="16020" y="6667"/>
                              </a:cubicBezTo>
                              <a:cubicBezTo>
                                <a:pt x="14591" y="5620"/>
                                <a:pt x="12877" y="4858"/>
                                <a:pt x="11163" y="4191"/>
                              </a:cubicBezTo>
                              <a:cubicBezTo>
                                <a:pt x="7733" y="2953"/>
                                <a:pt x="4114" y="2286"/>
                                <a:pt x="494" y="1810"/>
                              </a:cubicBezTo>
                              <a:lnTo>
                                <a:pt x="1352" y="857"/>
                              </a:lnTo>
                              <a:cubicBezTo>
                                <a:pt x="2495" y="6953"/>
                                <a:pt x="4209" y="13335"/>
                                <a:pt x="2780" y="19907"/>
                              </a:cubicBezTo>
                              <a:lnTo>
                                <a:pt x="1256" y="18479"/>
                              </a:lnTo>
                              <a:cubicBezTo>
                                <a:pt x="6686" y="16097"/>
                                <a:pt x="12115" y="13716"/>
                                <a:pt x="18211" y="12573"/>
                              </a:cubicBezTo>
                              <a:cubicBezTo>
                                <a:pt x="24974" y="11811"/>
                                <a:pt x="30213" y="15907"/>
                                <a:pt x="35642" y="15716"/>
                              </a:cubicBezTo>
                              <a:cubicBezTo>
                                <a:pt x="41452" y="15812"/>
                                <a:pt x="47262" y="16002"/>
                                <a:pt x="52977" y="15145"/>
                              </a:cubicBezTo>
                              <a:cubicBezTo>
                                <a:pt x="58502" y="14288"/>
                                <a:pt x="64407" y="12573"/>
                                <a:pt x="67455" y="8001"/>
                              </a:cubicBezTo>
                              <a:lnTo>
                                <a:pt x="68122" y="10096"/>
                              </a:lnTo>
                              <a:cubicBezTo>
                                <a:pt x="60026" y="7525"/>
                                <a:pt x="51549" y="5620"/>
                                <a:pt x="43071" y="5048"/>
                              </a:cubicBezTo>
                              <a:cubicBezTo>
                                <a:pt x="38785" y="4858"/>
                                <a:pt x="34499" y="4858"/>
                                <a:pt x="30308" y="5620"/>
                              </a:cubicBezTo>
                              <a:cubicBezTo>
                                <a:pt x="26117" y="6382"/>
                                <a:pt x="21926" y="8001"/>
                                <a:pt x="18878" y="1124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84513A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1417" name="Freeform: Shape 1416">
                          <a:extLst>
                            <a:ext uri="{FF2B5EF4-FFF2-40B4-BE49-F238E27FC236}">
                              <a16:creationId xmlns:a16="http://schemas.microsoft.com/office/drawing/2014/main" id="{E933449B-0E06-4329-876C-61C77F556DBF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132809" y="3427761"/>
                          <a:ext cx="34913" cy="19621"/>
                        </a:xfrm>
                        <a:custGeom>
                          <a:avLst/>
                          <a:gdLst>
                            <a:gd name="connsiteX0" fmla="*/ 14054 w 34913"/>
                            <a:gd name="connsiteY0" fmla="*/ 19621 h 19621"/>
                            <a:gd name="connsiteX1" fmla="*/ 243 w 34913"/>
                            <a:gd name="connsiteY1" fmla="*/ 3143 h 19621"/>
                            <a:gd name="connsiteX2" fmla="*/ 338 w 34913"/>
                            <a:gd name="connsiteY2" fmla="*/ 1715 h 19621"/>
                            <a:gd name="connsiteX3" fmla="*/ 1386 w 34913"/>
                            <a:gd name="connsiteY3" fmla="*/ 1524 h 19621"/>
                            <a:gd name="connsiteX4" fmla="*/ 1481 w 34913"/>
                            <a:gd name="connsiteY4" fmla="*/ 1524 h 19621"/>
                            <a:gd name="connsiteX5" fmla="*/ 12149 w 34913"/>
                            <a:gd name="connsiteY5" fmla="*/ 4858 h 19621"/>
                            <a:gd name="connsiteX6" fmla="*/ 12149 w 34913"/>
                            <a:gd name="connsiteY6" fmla="*/ 4858 h 19621"/>
                            <a:gd name="connsiteX7" fmla="*/ 10625 w 34913"/>
                            <a:gd name="connsiteY7" fmla="*/ 6477 h 19621"/>
                            <a:gd name="connsiteX8" fmla="*/ 11006 w 34913"/>
                            <a:gd name="connsiteY8" fmla="*/ 3619 h 19621"/>
                            <a:gd name="connsiteX9" fmla="*/ 11292 w 34913"/>
                            <a:gd name="connsiteY9" fmla="*/ 1619 h 19621"/>
                            <a:gd name="connsiteX10" fmla="*/ 11292 w 34913"/>
                            <a:gd name="connsiteY10" fmla="*/ 1333 h 19621"/>
                            <a:gd name="connsiteX11" fmla="*/ 12339 w 34913"/>
                            <a:gd name="connsiteY11" fmla="*/ 0 h 19621"/>
                            <a:gd name="connsiteX12" fmla="*/ 12911 w 34913"/>
                            <a:gd name="connsiteY12" fmla="*/ 95 h 19621"/>
                            <a:gd name="connsiteX13" fmla="*/ 15959 w 34913"/>
                            <a:gd name="connsiteY13" fmla="*/ 2953 h 19621"/>
                            <a:gd name="connsiteX14" fmla="*/ 16816 w 34913"/>
                            <a:gd name="connsiteY14" fmla="*/ 4000 h 19621"/>
                            <a:gd name="connsiteX15" fmla="*/ 18340 w 34913"/>
                            <a:gd name="connsiteY15" fmla="*/ 5620 h 19621"/>
                            <a:gd name="connsiteX16" fmla="*/ 20055 w 34913"/>
                            <a:gd name="connsiteY16" fmla="*/ 7525 h 19621"/>
                            <a:gd name="connsiteX17" fmla="*/ 23198 w 34913"/>
                            <a:gd name="connsiteY17" fmla="*/ 6477 h 19621"/>
                            <a:gd name="connsiteX18" fmla="*/ 24055 w 34913"/>
                            <a:gd name="connsiteY18" fmla="*/ 6572 h 19621"/>
                            <a:gd name="connsiteX19" fmla="*/ 24436 w 34913"/>
                            <a:gd name="connsiteY19" fmla="*/ 6858 h 19621"/>
                            <a:gd name="connsiteX20" fmla="*/ 25198 w 34913"/>
                            <a:gd name="connsiteY20" fmla="*/ 7429 h 19621"/>
                            <a:gd name="connsiteX21" fmla="*/ 26532 w 34913"/>
                            <a:gd name="connsiteY21" fmla="*/ 8668 h 19621"/>
                            <a:gd name="connsiteX22" fmla="*/ 29008 w 34913"/>
                            <a:gd name="connsiteY22" fmla="*/ 11144 h 19621"/>
                            <a:gd name="connsiteX23" fmla="*/ 34914 w 34913"/>
                            <a:gd name="connsiteY23" fmla="*/ 14478 h 19621"/>
                            <a:gd name="connsiteX24" fmla="*/ 28627 w 34913"/>
                            <a:gd name="connsiteY24" fmla="*/ 11620 h 19621"/>
                            <a:gd name="connsiteX25" fmla="*/ 25960 w 34913"/>
                            <a:gd name="connsiteY25" fmla="*/ 9430 h 19621"/>
                            <a:gd name="connsiteX26" fmla="*/ 24627 w 34913"/>
                            <a:gd name="connsiteY26" fmla="*/ 8382 h 19621"/>
                            <a:gd name="connsiteX27" fmla="*/ 23960 w 34913"/>
                            <a:gd name="connsiteY27" fmla="*/ 7906 h 19621"/>
                            <a:gd name="connsiteX28" fmla="*/ 23579 w 34913"/>
                            <a:gd name="connsiteY28" fmla="*/ 7715 h 19621"/>
                            <a:gd name="connsiteX29" fmla="*/ 23579 w 34913"/>
                            <a:gd name="connsiteY29" fmla="*/ 7810 h 19621"/>
                            <a:gd name="connsiteX30" fmla="*/ 20340 w 34913"/>
                            <a:gd name="connsiteY30" fmla="*/ 9239 h 19621"/>
                            <a:gd name="connsiteX31" fmla="*/ 19007 w 34913"/>
                            <a:gd name="connsiteY31" fmla="*/ 9049 h 19621"/>
                            <a:gd name="connsiteX32" fmla="*/ 18150 w 34913"/>
                            <a:gd name="connsiteY32" fmla="*/ 8287 h 19621"/>
                            <a:gd name="connsiteX33" fmla="*/ 16911 w 34913"/>
                            <a:gd name="connsiteY33" fmla="*/ 6953 h 19621"/>
                            <a:gd name="connsiteX34" fmla="*/ 15959 w 34913"/>
                            <a:gd name="connsiteY34" fmla="*/ 6096 h 19621"/>
                            <a:gd name="connsiteX35" fmla="*/ 14340 w 34913"/>
                            <a:gd name="connsiteY35" fmla="*/ 4667 h 19621"/>
                            <a:gd name="connsiteX36" fmla="*/ 12244 w 34913"/>
                            <a:gd name="connsiteY36" fmla="*/ 2857 h 19621"/>
                            <a:gd name="connsiteX37" fmla="*/ 13863 w 34913"/>
                            <a:gd name="connsiteY37" fmla="*/ 1333 h 19621"/>
                            <a:gd name="connsiteX38" fmla="*/ 13863 w 34913"/>
                            <a:gd name="connsiteY38" fmla="*/ 4286 h 19621"/>
                            <a:gd name="connsiteX39" fmla="*/ 13673 w 34913"/>
                            <a:gd name="connsiteY39" fmla="*/ 6477 h 19621"/>
                            <a:gd name="connsiteX40" fmla="*/ 12435 w 34913"/>
                            <a:gd name="connsiteY40" fmla="*/ 8096 h 19621"/>
                            <a:gd name="connsiteX41" fmla="*/ 12054 w 34913"/>
                            <a:gd name="connsiteY41" fmla="*/ 8096 h 19621"/>
                            <a:gd name="connsiteX42" fmla="*/ 12054 w 34913"/>
                            <a:gd name="connsiteY42" fmla="*/ 8096 h 19621"/>
                            <a:gd name="connsiteX43" fmla="*/ 528 w 34913"/>
                            <a:gd name="connsiteY43" fmla="*/ 3429 h 19621"/>
                            <a:gd name="connsiteX44" fmla="*/ 1767 w 34913"/>
                            <a:gd name="connsiteY44" fmla="*/ 1905 h 19621"/>
                            <a:gd name="connsiteX45" fmla="*/ 14054 w 34913"/>
                            <a:gd name="connsiteY45" fmla="*/ 19621 h 19621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  <a:cxn ang="0">
                              <a:pos x="connsiteX42" y="connsiteY42"/>
                            </a:cxn>
                            <a:cxn ang="0">
                              <a:pos x="connsiteX43" y="connsiteY43"/>
                            </a:cxn>
                            <a:cxn ang="0">
                              <a:pos x="connsiteX44" y="connsiteY44"/>
                            </a:cxn>
                            <a:cxn ang="0">
                              <a:pos x="connsiteX45" y="connsiteY45"/>
                            </a:cxn>
                          </a:cxnLst>
                          <a:rect l="l" t="t" r="r" b="b"/>
                          <a:pathLst>
                            <a:path w="34913" h="19621">
                              <a:moveTo>
                                <a:pt x="14054" y="19621"/>
                              </a:moveTo>
                              <a:cubicBezTo>
                                <a:pt x="9958" y="13716"/>
                                <a:pt x="4910" y="8668"/>
                                <a:pt x="243" y="3143"/>
                              </a:cubicBezTo>
                              <a:cubicBezTo>
                                <a:pt x="-138" y="2762"/>
                                <a:pt x="-43" y="2095"/>
                                <a:pt x="338" y="1715"/>
                              </a:cubicBezTo>
                              <a:cubicBezTo>
                                <a:pt x="624" y="1429"/>
                                <a:pt x="1005" y="1429"/>
                                <a:pt x="1386" y="1524"/>
                              </a:cubicBezTo>
                              <a:lnTo>
                                <a:pt x="1481" y="1524"/>
                              </a:lnTo>
                              <a:cubicBezTo>
                                <a:pt x="5005" y="3238"/>
                                <a:pt x="8625" y="4858"/>
                                <a:pt x="12149" y="4858"/>
                              </a:cubicBezTo>
                              <a:lnTo>
                                <a:pt x="12149" y="4858"/>
                              </a:lnTo>
                              <a:lnTo>
                                <a:pt x="10625" y="6477"/>
                              </a:lnTo>
                              <a:cubicBezTo>
                                <a:pt x="10625" y="5239"/>
                                <a:pt x="10911" y="4477"/>
                                <a:pt x="11006" y="3619"/>
                              </a:cubicBezTo>
                              <a:cubicBezTo>
                                <a:pt x="11196" y="2857"/>
                                <a:pt x="11292" y="2095"/>
                                <a:pt x="11292" y="1619"/>
                              </a:cubicBezTo>
                              <a:lnTo>
                                <a:pt x="11292" y="1333"/>
                              </a:lnTo>
                              <a:cubicBezTo>
                                <a:pt x="11196" y="667"/>
                                <a:pt x="11673" y="0"/>
                                <a:pt x="12339" y="0"/>
                              </a:cubicBezTo>
                              <a:cubicBezTo>
                                <a:pt x="12530" y="0"/>
                                <a:pt x="12720" y="0"/>
                                <a:pt x="12911" y="95"/>
                              </a:cubicBezTo>
                              <a:cubicBezTo>
                                <a:pt x="14625" y="857"/>
                                <a:pt x="15197" y="2095"/>
                                <a:pt x="15959" y="2953"/>
                              </a:cubicBezTo>
                              <a:cubicBezTo>
                                <a:pt x="16245" y="3429"/>
                                <a:pt x="16721" y="3810"/>
                                <a:pt x="16816" y="4000"/>
                              </a:cubicBezTo>
                              <a:cubicBezTo>
                                <a:pt x="17864" y="4572"/>
                                <a:pt x="17864" y="5144"/>
                                <a:pt x="18340" y="5620"/>
                              </a:cubicBezTo>
                              <a:cubicBezTo>
                                <a:pt x="19007" y="6477"/>
                                <a:pt x="19769" y="7810"/>
                                <a:pt x="20055" y="7525"/>
                              </a:cubicBezTo>
                              <a:cubicBezTo>
                                <a:pt x="20912" y="7525"/>
                                <a:pt x="21864" y="6858"/>
                                <a:pt x="23198" y="6477"/>
                              </a:cubicBezTo>
                              <a:cubicBezTo>
                                <a:pt x="23293" y="6382"/>
                                <a:pt x="23769" y="6382"/>
                                <a:pt x="24055" y="6572"/>
                              </a:cubicBezTo>
                              <a:lnTo>
                                <a:pt x="24436" y="6858"/>
                              </a:lnTo>
                              <a:lnTo>
                                <a:pt x="25198" y="7429"/>
                              </a:lnTo>
                              <a:lnTo>
                                <a:pt x="26532" y="8668"/>
                              </a:lnTo>
                              <a:lnTo>
                                <a:pt x="29008" y="11144"/>
                              </a:lnTo>
                              <a:cubicBezTo>
                                <a:pt x="30723" y="12668"/>
                                <a:pt x="32532" y="14192"/>
                                <a:pt x="34914" y="14478"/>
                              </a:cubicBezTo>
                              <a:cubicBezTo>
                                <a:pt x="32532" y="14478"/>
                                <a:pt x="30437" y="13049"/>
                                <a:pt x="28627" y="11620"/>
                              </a:cubicBezTo>
                              <a:lnTo>
                                <a:pt x="25960" y="9430"/>
                              </a:lnTo>
                              <a:lnTo>
                                <a:pt x="24627" y="8382"/>
                              </a:lnTo>
                              <a:lnTo>
                                <a:pt x="23960" y="7906"/>
                              </a:lnTo>
                              <a:lnTo>
                                <a:pt x="23579" y="7715"/>
                              </a:lnTo>
                              <a:cubicBezTo>
                                <a:pt x="23579" y="7715"/>
                                <a:pt x="23769" y="7715"/>
                                <a:pt x="23579" y="7810"/>
                              </a:cubicBezTo>
                              <a:cubicBezTo>
                                <a:pt x="22722" y="8096"/>
                                <a:pt x="21769" y="8953"/>
                                <a:pt x="20340" y="9239"/>
                              </a:cubicBezTo>
                              <a:cubicBezTo>
                                <a:pt x="19959" y="9334"/>
                                <a:pt x="19483" y="9239"/>
                                <a:pt x="19007" y="9049"/>
                              </a:cubicBezTo>
                              <a:cubicBezTo>
                                <a:pt x="18626" y="8763"/>
                                <a:pt x="18435" y="8572"/>
                                <a:pt x="18150" y="8287"/>
                              </a:cubicBezTo>
                              <a:lnTo>
                                <a:pt x="16911" y="6953"/>
                              </a:lnTo>
                              <a:cubicBezTo>
                                <a:pt x="16530" y="6572"/>
                                <a:pt x="16054" y="5905"/>
                                <a:pt x="15959" y="6096"/>
                              </a:cubicBezTo>
                              <a:cubicBezTo>
                                <a:pt x="15102" y="5620"/>
                                <a:pt x="14721" y="5144"/>
                                <a:pt x="14340" y="4667"/>
                              </a:cubicBezTo>
                              <a:cubicBezTo>
                                <a:pt x="13578" y="3810"/>
                                <a:pt x="12720" y="2857"/>
                                <a:pt x="12244" y="2857"/>
                              </a:cubicBezTo>
                              <a:lnTo>
                                <a:pt x="13863" y="1333"/>
                              </a:lnTo>
                              <a:cubicBezTo>
                                <a:pt x="14054" y="2476"/>
                                <a:pt x="13959" y="3429"/>
                                <a:pt x="13863" y="4286"/>
                              </a:cubicBezTo>
                              <a:cubicBezTo>
                                <a:pt x="13768" y="5144"/>
                                <a:pt x="13673" y="6001"/>
                                <a:pt x="13673" y="6477"/>
                              </a:cubicBezTo>
                              <a:cubicBezTo>
                                <a:pt x="13768" y="7334"/>
                                <a:pt x="13197" y="8001"/>
                                <a:pt x="12435" y="8096"/>
                              </a:cubicBezTo>
                              <a:cubicBezTo>
                                <a:pt x="12339" y="8096"/>
                                <a:pt x="12244" y="8096"/>
                                <a:pt x="12054" y="8096"/>
                              </a:cubicBezTo>
                              <a:lnTo>
                                <a:pt x="12054" y="8096"/>
                              </a:lnTo>
                              <a:cubicBezTo>
                                <a:pt x="7672" y="7620"/>
                                <a:pt x="3957" y="5524"/>
                                <a:pt x="528" y="3429"/>
                              </a:cubicBezTo>
                              <a:lnTo>
                                <a:pt x="1767" y="1905"/>
                              </a:lnTo>
                              <a:cubicBezTo>
                                <a:pt x="5862" y="7715"/>
                                <a:pt x="10434" y="13335"/>
                                <a:pt x="14054" y="1962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84513A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1418" name="Freeform: Shape 1417">
                          <a:extLst>
                            <a:ext uri="{FF2B5EF4-FFF2-40B4-BE49-F238E27FC236}">
                              <a16:creationId xmlns:a16="http://schemas.microsoft.com/office/drawing/2014/main" id="{6815DE86-F77A-4946-B698-3499BD08208E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145625" y="3449097"/>
                          <a:ext cx="15335" cy="12576"/>
                        </a:xfrm>
                        <a:custGeom>
                          <a:avLst/>
                          <a:gdLst>
                            <a:gd name="connsiteX0" fmla="*/ 15335 w 15335"/>
                            <a:gd name="connsiteY0" fmla="*/ 0 h 12576"/>
                            <a:gd name="connsiteX1" fmla="*/ 9620 w 15335"/>
                            <a:gd name="connsiteY1" fmla="*/ 7429 h 12576"/>
                            <a:gd name="connsiteX2" fmla="*/ 2096 w 15335"/>
                            <a:gd name="connsiteY2" fmla="*/ 12287 h 12576"/>
                            <a:gd name="connsiteX3" fmla="*/ 2000 w 15335"/>
                            <a:gd name="connsiteY3" fmla="*/ 12383 h 12576"/>
                            <a:gd name="connsiteX4" fmla="*/ 191 w 15335"/>
                            <a:gd name="connsiteY4" fmla="*/ 11906 h 12576"/>
                            <a:gd name="connsiteX5" fmla="*/ 0 w 15335"/>
                            <a:gd name="connsiteY5" fmla="*/ 10954 h 12576"/>
                            <a:gd name="connsiteX6" fmla="*/ 2000 w 15335"/>
                            <a:gd name="connsiteY6" fmla="*/ 6477 h 12576"/>
                            <a:gd name="connsiteX7" fmla="*/ 5429 w 15335"/>
                            <a:gd name="connsiteY7" fmla="*/ 3429 h 12576"/>
                            <a:gd name="connsiteX8" fmla="*/ 2762 w 15335"/>
                            <a:gd name="connsiteY8" fmla="*/ 11335 h 12576"/>
                            <a:gd name="connsiteX9" fmla="*/ 667 w 15335"/>
                            <a:gd name="connsiteY9" fmla="*/ 10001 h 12576"/>
                            <a:gd name="connsiteX10" fmla="*/ 15335 w 15335"/>
                            <a:gd name="connsiteY10" fmla="*/ 0 h 1257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</a:cxnLst>
                          <a:rect l="l" t="t" r="r" b="b"/>
                          <a:pathLst>
                            <a:path w="15335" h="12576">
                              <a:moveTo>
                                <a:pt x="15335" y="0"/>
                              </a:moveTo>
                              <a:cubicBezTo>
                                <a:pt x="14383" y="3143"/>
                                <a:pt x="12002" y="5525"/>
                                <a:pt x="9620" y="7429"/>
                              </a:cubicBezTo>
                              <a:cubicBezTo>
                                <a:pt x="7239" y="9334"/>
                                <a:pt x="4572" y="10858"/>
                                <a:pt x="2096" y="12287"/>
                              </a:cubicBezTo>
                              <a:lnTo>
                                <a:pt x="2000" y="12383"/>
                              </a:lnTo>
                              <a:cubicBezTo>
                                <a:pt x="1334" y="12763"/>
                                <a:pt x="572" y="12573"/>
                                <a:pt x="191" y="11906"/>
                              </a:cubicBezTo>
                              <a:cubicBezTo>
                                <a:pt x="0" y="11621"/>
                                <a:pt x="0" y="11335"/>
                                <a:pt x="0" y="10954"/>
                              </a:cubicBezTo>
                              <a:cubicBezTo>
                                <a:pt x="286" y="9239"/>
                                <a:pt x="1143" y="7810"/>
                                <a:pt x="2000" y="6477"/>
                              </a:cubicBezTo>
                              <a:cubicBezTo>
                                <a:pt x="2858" y="5144"/>
                                <a:pt x="4096" y="4096"/>
                                <a:pt x="5429" y="3429"/>
                              </a:cubicBezTo>
                              <a:cubicBezTo>
                                <a:pt x="3810" y="6001"/>
                                <a:pt x="2858" y="8763"/>
                                <a:pt x="2762" y="11335"/>
                              </a:cubicBezTo>
                              <a:lnTo>
                                <a:pt x="667" y="10001"/>
                              </a:lnTo>
                              <a:cubicBezTo>
                                <a:pt x="5525" y="6001"/>
                                <a:pt x="10859" y="4191"/>
                                <a:pt x="15335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84513A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1419" name="Freeform: Shape 1418">
                          <a:extLst>
                            <a:ext uri="{FF2B5EF4-FFF2-40B4-BE49-F238E27FC236}">
                              <a16:creationId xmlns:a16="http://schemas.microsoft.com/office/drawing/2014/main" id="{4C7D7C63-7C96-4A39-AF47-ACBB8670C094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158982" y="3437000"/>
                          <a:ext cx="8645" cy="13823"/>
                        </a:xfrm>
                        <a:custGeom>
                          <a:avLst/>
                          <a:gdLst>
                            <a:gd name="connsiteX0" fmla="*/ 8646 w 8645"/>
                            <a:gd name="connsiteY0" fmla="*/ 13811 h 13823"/>
                            <a:gd name="connsiteX1" fmla="*/ 4074 w 8645"/>
                            <a:gd name="connsiteY1" fmla="*/ 12573 h 13823"/>
                            <a:gd name="connsiteX2" fmla="*/ 550 w 8645"/>
                            <a:gd name="connsiteY2" fmla="*/ 8763 h 13823"/>
                            <a:gd name="connsiteX3" fmla="*/ 740 w 8645"/>
                            <a:gd name="connsiteY3" fmla="*/ 3143 h 13823"/>
                            <a:gd name="connsiteX4" fmla="*/ 4550 w 8645"/>
                            <a:gd name="connsiteY4" fmla="*/ 0 h 13823"/>
                            <a:gd name="connsiteX5" fmla="*/ 2931 w 8645"/>
                            <a:gd name="connsiteY5" fmla="*/ 4096 h 13823"/>
                            <a:gd name="connsiteX6" fmla="*/ 3312 w 8645"/>
                            <a:gd name="connsiteY6" fmla="*/ 7525 h 13823"/>
                            <a:gd name="connsiteX7" fmla="*/ 8646 w 8645"/>
                            <a:gd name="connsiteY7" fmla="*/ 13811 h 13823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</a:cxnLst>
                          <a:rect l="l" t="t" r="r" b="b"/>
                          <a:pathLst>
                            <a:path w="8645" h="13823">
                              <a:moveTo>
                                <a:pt x="8646" y="13811"/>
                              </a:moveTo>
                              <a:cubicBezTo>
                                <a:pt x="7027" y="13907"/>
                                <a:pt x="5503" y="13430"/>
                                <a:pt x="4074" y="12573"/>
                              </a:cubicBezTo>
                              <a:cubicBezTo>
                                <a:pt x="2645" y="11811"/>
                                <a:pt x="1312" y="10478"/>
                                <a:pt x="550" y="8763"/>
                              </a:cubicBezTo>
                              <a:cubicBezTo>
                                <a:pt x="-212" y="7049"/>
                                <a:pt x="-212" y="4763"/>
                                <a:pt x="740" y="3143"/>
                              </a:cubicBezTo>
                              <a:cubicBezTo>
                                <a:pt x="1693" y="1524"/>
                                <a:pt x="3026" y="476"/>
                                <a:pt x="4550" y="0"/>
                              </a:cubicBezTo>
                              <a:cubicBezTo>
                                <a:pt x="3788" y="1524"/>
                                <a:pt x="3121" y="2858"/>
                                <a:pt x="2931" y="4096"/>
                              </a:cubicBezTo>
                              <a:cubicBezTo>
                                <a:pt x="2740" y="5334"/>
                                <a:pt x="2836" y="6382"/>
                                <a:pt x="3312" y="7525"/>
                              </a:cubicBezTo>
                              <a:cubicBezTo>
                                <a:pt x="4169" y="9716"/>
                                <a:pt x="6265" y="11621"/>
                                <a:pt x="8646" y="1381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84513A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1420" name="Freeform: Shape 1419">
                          <a:extLst>
                            <a:ext uri="{FF2B5EF4-FFF2-40B4-BE49-F238E27FC236}">
                              <a16:creationId xmlns:a16="http://schemas.microsoft.com/office/drawing/2014/main" id="{74E37C17-B7C4-44B1-A0BF-44CB292F547A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165151" y="3444693"/>
                          <a:ext cx="3333" cy="3134"/>
                        </a:xfrm>
                        <a:custGeom>
                          <a:avLst/>
                          <a:gdLst>
                            <a:gd name="connsiteX0" fmla="*/ 0 w 3333"/>
                            <a:gd name="connsiteY0" fmla="*/ 1832 h 3134"/>
                            <a:gd name="connsiteX1" fmla="*/ 1333 w 3333"/>
                            <a:gd name="connsiteY1" fmla="*/ 23 h 3134"/>
                            <a:gd name="connsiteX2" fmla="*/ 3334 w 3333"/>
                            <a:gd name="connsiteY2" fmla="*/ 880 h 3134"/>
                            <a:gd name="connsiteX3" fmla="*/ 2095 w 3333"/>
                            <a:gd name="connsiteY3" fmla="*/ 3071 h 3134"/>
                            <a:gd name="connsiteX4" fmla="*/ 0 w 3333"/>
                            <a:gd name="connsiteY4" fmla="*/ 1832 h 3134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3333" h="3134">
                              <a:moveTo>
                                <a:pt x="0" y="1832"/>
                              </a:moveTo>
                              <a:cubicBezTo>
                                <a:pt x="571" y="594"/>
                                <a:pt x="857" y="213"/>
                                <a:pt x="1333" y="23"/>
                              </a:cubicBezTo>
                              <a:cubicBezTo>
                                <a:pt x="1810" y="-73"/>
                                <a:pt x="2286" y="118"/>
                                <a:pt x="3334" y="880"/>
                              </a:cubicBezTo>
                              <a:cubicBezTo>
                                <a:pt x="3334" y="2213"/>
                                <a:pt x="2762" y="2785"/>
                                <a:pt x="2095" y="3071"/>
                              </a:cubicBezTo>
                              <a:cubicBezTo>
                                <a:pt x="1333" y="3261"/>
                                <a:pt x="571" y="3071"/>
                                <a:pt x="0" y="1832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84513A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1421" name="Freeform: Shape 1420">
                          <a:extLst>
                            <a:ext uri="{FF2B5EF4-FFF2-40B4-BE49-F238E27FC236}">
                              <a16:creationId xmlns:a16="http://schemas.microsoft.com/office/drawing/2014/main" id="{409EDA31-5A8B-4E8D-881F-CCC41180812D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136100" y="3444049"/>
                          <a:ext cx="12382" cy="3238"/>
                        </a:xfrm>
                        <a:custGeom>
                          <a:avLst/>
                          <a:gdLst>
                            <a:gd name="connsiteX0" fmla="*/ 0 w 12382"/>
                            <a:gd name="connsiteY0" fmla="*/ 1619 h 3238"/>
                            <a:gd name="connsiteX1" fmla="*/ 6191 w 12382"/>
                            <a:gd name="connsiteY1" fmla="*/ 0 h 3238"/>
                            <a:gd name="connsiteX2" fmla="*/ 12383 w 12382"/>
                            <a:gd name="connsiteY2" fmla="*/ 1619 h 3238"/>
                            <a:gd name="connsiteX3" fmla="*/ 6191 w 12382"/>
                            <a:gd name="connsiteY3" fmla="*/ 3238 h 3238"/>
                            <a:gd name="connsiteX4" fmla="*/ 0 w 12382"/>
                            <a:gd name="connsiteY4" fmla="*/ 1619 h 323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12382" h="3238">
                              <a:moveTo>
                                <a:pt x="0" y="1619"/>
                              </a:moveTo>
                              <a:cubicBezTo>
                                <a:pt x="2096" y="381"/>
                                <a:pt x="4096" y="95"/>
                                <a:pt x="6191" y="0"/>
                              </a:cubicBezTo>
                              <a:cubicBezTo>
                                <a:pt x="8287" y="95"/>
                                <a:pt x="10287" y="381"/>
                                <a:pt x="12383" y="1619"/>
                              </a:cubicBezTo>
                              <a:cubicBezTo>
                                <a:pt x="10287" y="2857"/>
                                <a:pt x="8287" y="3143"/>
                                <a:pt x="6191" y="3238"/>
                              </a:cubicBezTo>
                              <a:cubicBezTo>
                                <a:pt x="4191" y="3143"/>
                                <a:pt x="2096" y="2857"/>
                                <a:pt x="0" y="1619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84513A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1422" name="Freeform: Shape 1421">
                          <a:extLst>
                            <a:ext uri="{FF2B5EF4-FFF2-40B4-BE49-F238E27FC236}">
                              <a16:creationId xmlns:a16="http://schemas.microsoft.com/office/drawing/2014/main" id="{942AA51B-CC5F-4735-A26A-FB97572FBA48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108763" y="3445713"/>
                          <a:ext cx="19050" cy="3529"/>
                        </a:xfrm>
                        <a:custGeom>
                          <a:avLst/>
                          <a:gdLst>
                            <a:gd name="connsiteX0" fmla="*/ 0 w 19050"/>
                            <a:gd name="connsiteY0" fmla="*/ 3383 h 3529"/>
                            <a:gd name="connsiteX1" fmla="*/ 9334 w 19050"/>
                            <a:gd name="connsiteY1" fmla="*/ 145 h 3529"/>
                            <a:gd name="connsiteX2" fmla="*/ 19050 w 19050"/>
                            <a:gd name="connsiteY2" fmla="*/ 812 h 3529"/>
                            <a:gd name="connsiteX3" fmla="*/ 9620 w 19050"/>
                            <a:gd name="connsiteY3" fmla="*/ 3288 h 3529"/>
                            <a:gd name="connsiteX4" fmla="*/ 0 w 19050"/>
                            <a:gd name="connsiteY4" fmla="*/ 3383 h 352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19050" h="3529">
                              <a:moveTo>
                                <a:pt x="0" y="3383"/>
                              </a:moveTo>
                              <a:cubicBezTo>
                                <a:pt x="2762" y="1288"/>
                                <a:pt x="6096" y="526"/>
                                <a:pt x="9334" y="145"/>
                              </a:cubicBezTo>
                              <a:cubicBezTo>
                                <a:pt x="12573" y="-141"/>
                                <a:pt x="15716" y="-46"/>
                                <a:pt x="19050" y="812"/>
                              </a:cubicBezTo>
                              <a:cubicBezTo>
                                <a:pt x="16002" y="2431"/>
                                <a:pt x="12764" y="2907"/>
                                <a:pt x="9620" y="3288"/>
                              </a:cubicBezTo>
                              <a:cubicBezTo>
                                <a:pt x="6382" y="3479"/>
                                <a:pt x="3429" y="3669"/>
                                <a:pt x="0" y="3383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84513A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</p:grpSp>
                  <p:grpSp>
                    <p:nvGrpSpPr>
                      <p:cNvPr id="1411" name="Graphic 3">
                        <a:extLst>
                          <a:ext uri="{FF2B5EF4-FFF2-40B4-BE49-F238E27FC236}">
                            <a16:creationId xmlns:a16="http://schemas.microsoft.com/office/drawing/2014/main" id="{15E2BE80-FB30-482C-B176-68BE978E505C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6104096" y="3478612"/>
                        <a:ext cx="56578" cy="62557"/>
                        <a:chOff x="6104096" y="3478612"/>
                        <a:chExt cx="56578" cy="62557"/>
                      </a:xfrm>
                      <a:solidFill>
                        <a:srgbClr val="84513A"/>
                      </a:solidFill>
                    </p:grpSpPr>
                    <p:sp>
                      <p:nvSpPr>
                        <p:cNvPr id="1412" name="Freeform: Shape 1411">
                          <a:extLst>
                            <a:ext uri="{FF2B5EF4-FFF2-40B4-BE49-F238E27FC236}">
                              <a16:creationId xmlns:a16="http://schemas.microsoft.com/office/drawing/2014/main" id="{4078676E-C6A4-4800-B2FD-318E29A2A9D7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104096" y="3478612"/>
                          <a:ext cx="56578" cy="44113"/>
                        </a:xfrm>
                        <a:custGeom>
                          <a:avLst/>
                          <a:gdLst>
                            <a:gd name="connsiteX0" fmla="*/ 7239 w 56578"/>
                            <a:gd name="connsiteY0" fmla="*/ 43351 h 44113"/>
                            <a:gd name="connsiteX1" fmla="*/ 476 w 56578"/>
                            <a:gd name="connsiteY1" fmla="*/ 44113 h 44113"/>
                            <a:gd name="connsiteX2" fmla="*/ 0 w 56578"/>
                            <a:gd name="connsiteY2" fmla="*/ 43732 h 44113"/>
                            <a:gd name="connsiteX3" fmla="*/ 0 w 56578"/>
                            <a:gd name="connsiteY3" fmla="*/ 43637 h 44113"/>
                            <a:gd name="connsiteX4" fmla="*/ 0 w 56578"/>
                            <a:gd name="connsiteY4" fmla="*/ 43542 h 44113"/>
                            <a:gd name="connsiteX5" fmla="*/ 3810 w 56578"/>
                            <a:gd name="connsiteY5" fmla="*/ 35446 h 44113"/>
                            <a:gd name="connsiteX6" fmla="*/ 9334 w 56578"/>
                            <a:gd name="connsiteY6" fmla="*/ 28683 h 44113"/>
                            <a:gd name="connsiteX7" fmla="*/ 22289 w 56578"/>
                            <a:gd name="connsiteY7" fmla="*/ 17253 h 44113"/>
                            <a:gd name="connsiteX8" fmla="*/ 29623 w 56578"/>
                            <a:gd name="connsiteY8" fmla="*/ 12109 h 44113"/>
                            <a:gd name="connsiteX9" fmla="*/ 33052 w 56578"/>
                            <a:gd name="connsiteY9" fmla="*/ 10585 h 44113"/>
                            <a:gd name="connsiteX10" fmla="*/ 34100 w 56578"/>
                            <a:gd name="connsiteY10" fmla="*/ 7633 h 44113"/>
                            <a:gd name="connsiteX11" fmla="*/ 35147 w 56578"/>
                            <a:gd name="connsiteY11" fmla="*/ 2775 h 44113"/>
                            <a:gd name="connsiteX12" fmla="*/ 39529 w 56578"/>
                            <a:gd name="connsiteY12" fmla="*/ 298 h 44113"/>
                            <a:gd name="connsiteX13" fmla="*/ 44291 w 56578"/>
                            <a:gd name="connsiteY13" fmla="*/ 489 h 44113"/>
                            <a:gd name="connsiteX14" fmla="*/ 46768 w 56578"/>
                            <a:gd name="connsiteY14" fmla="*/ 4870 h 44113"/>
                            <a:gd name="connsiteX15" fmla="*/ 46006 w 56578"/>
                            <a:gd name="connsiteY15" fmla="*/ 4204 h 44113"/>
                            <a:gd name="connsiteX16" fmla="*/ 56007 w 56578"/>
                            <a:gd name="connsiteY16" fmla="*/ 5442 h 44113"/>
                            <a:gd name="connsiteX17" fmla="*/ 55912 w 56578"/>
                            <a:gd name="connsiteY17" fmla="*/ 5442 h 44113"/>
                            <a:gd name="connsiteX18" fmla="*/ 56579 w 56578"/>
                            <a:gd name="connsiteY18" fmla="*/ 4394 h 44113"/>
                            <a:gd name="connsiteX19" fmla="*/ 56102 w 56578"/>
                            <a:gd name="connsiteY19" fmla="*/ 5632 h 44113"/>
                            <a:gd name="connsiteX20" fmla="*/ 56007 w 56578"/>
                            <a:gd name="connsiteY20" fmla="*/ 5632 h 44113"/>
                            <a:gd name="connsiteX21" fmla="*/ 46006 w 56578"/>
                            <a:gd name="connsiteY21" fmla="*/ 5728 h 44113"/>
                            <a:gd name="connsiteX22" fmla="*/ 45339 w 56578"/>
                            <a:gd name="connsiteY22" fmla="*/ 5156 h 44113"/>
                            <a:gd name="connsiteX23" fmla="*/ 45339 w 56578"/>
                            <a:gd name="connsiteY23" fmla="*/ 5061 h 44113"/>
                            <a:gd name="connsiteX24" fmla="*/ 43625 w 56578"/>
                            <a:gd name="connsiteY24" fmla="*/ 2299 h 44113"/>
                            <a:gd name="connsiteX25" fmla="*/ 40100 w 56578"/>
                            <a:gd name="connsiteY25" fmla="*/ 2489 h 44113"/>
                            <a:gd name="connsiteX26" fmla="*/ 36862 w 56578"/>
                            <a:gd name="connsiteY26" fmla="*/ 7823 h 44113"/>
                            <a:gd name="connsiteX27" fmla="*/ 34957 w 56578"/>
                            <a:gd name="connsiteY27" fmla="*/ 12871 h 44113"/>
                            <a:gd name="connsiteX28" fmla="*/ 30766 w 56578"/>
                            <a:gd name="connsiteY28" fmla="*/ 14967 h 44113"/>
                            <a:gd name="connsiteX29" fmla="*/ 24193 w 56578"/>
                            <a:gd name="connsiteY29" fmla="*/ 19634 h 44113"/>
                            <a:gd name="connsiteX30" fmla="*/ 11144 w 56578"/>
                            <a:gd name="connsiteY30" fmla="*/ 30493 h 44113"/>
                            <a:gd name="connsiteX31" fmla="*/ 953 w 56578"/>
                            <a:gd name="connsiteY31" fmla="*/ 43732 h 44113"/>
                            <a:gd name="connsiteX32" fmla="*/ 476 w 56578"/>
                            <a:gd name="connsiteY32" fmla="*/ 43161 h 44113"/>
                            <a:gd name="connsiteX33" fmla="*/ 7239 w 56578"/>
                            <a:gd name="connsiteY33" fmla="*/ 43351 h 44113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</a:cxnLst>
                          <a:rect l="l" t="t" r="r" b="b"/>
                          <a:pathLst>
                            <a:path w="56578" h="44113">
                              <a:moveTo>
                                <a:pt x="7239" y="43351"/>
                              </a:moveTo>
                              <a:cubicBezTo>
                                <a:pt x="4953" y="43637"/>
                                <a:pt x="2762" y="43923"/>
                                <a:pt x="476" y="44113"/>
                              </a:cubicBezTo>
                              <a:cubicBezTo>
                                <a:pt x="286" y="44113"/>
                                <a:pt x="0" y="43923"/>
                                <a:pt x="0" y="43732"/>
                              </a:cubicBezTo>
                              <a:lnTo>
                                <a:pt x="0" y="43637"/>
                              </a:lnTo>
                              <a:lnTo>
                                <a:pt x="0" y="43542"/>
                              </a:lnTo>
                              <a:cubicBezTo>
                                <a:pt x="476" y="40399"/>
                                <a:pt x="2191" y="37827"/>
                                <a:pt x="3810" y="35446"/>
                              </a:cubicBezTo>
                              <a:cubicBezTo>
                                <a:pt x="5524" y="33064"/>
                                <a:pt x="7429" y="30778"/>
                                <a:pt x="9334" y="28683"/>
                              </a:cubicBezTo>
                              <a:cubicBezTo>
                                <a:pt x="13335" y="24301"/>
                                <a:pt x="18002" y="20968"/>
                                <a:pt x="22289" y="17253"/>
                              </a:cubicBezTo>
                              <a:cubicBezTo>
                                <a:pt x="24479" y="15348"/>
                                <a:pt x="26765" y="13443"/>
                                <a:pt x="29623" y="12109"/>
                              </a:cubicBezTo>
                              <a:cubicBezTo>
                                <a:pt x="31052" y="11538"/>
                                <a:pt x="32385" y="11157"/>
                                <a:pt x="33052" y="10585"/>
                              </a:cubicBezTo>
                              <a:cubicBezTo>
                                <a:pt x="33528" y="10300"/>
                                <a:pt x="34004" y="8966"/>
                                <a:pt x="34100" y="7633"/>
                              </a:cubicBezTo>
                              <a:cubicBezTo>
                                <a:pt x="34290" y="6299"/>
                                <a:pt x="34100" y="4489"/>
                                <a:pt x="35147" y="2775"/>
                              </a:cubicBezTo>
                              <a:cubicBezTo>
                                <a:pt x="36290" y="1060"/>
                                <a:pt x="38100" y="584"/>
                                <a:pt x="39529" y="298"/>
                              </a:cubicBezTo>
                              <a:cubicBezTo>
                                <a:pt x="40957" y="13"/>
                                <a:pt x="42672" y="-273"/>
                                <a:pt x="44291" y="489"/>
                              </a:cubicBezTo>
                              <a:cubicBezTo>
                                <a:pt x="46101" y="1346"/>
                                <a:pt x="46672" y="3346"/>
                                <a:pt x="46768" y="4870"/>
                              </a:cubicBezTo>
                              <a:lnTo>
                                <a:pt x="46006" y="4204"/>
                              </a:lnTo>
                              <a:cubicBezTo>
                                <a:pt x="49244" y="4585"/>
                                <a:pt x="52768" y="4299"/>
                                <a:pt x="56007" y="5442"/>
                              </a:cubicBezTo>
                              <a:lnTo>
                                <a:pt x="55912" y="5442"/>
                              </a:lnTo>
                              <a:lnTo>
                                <a:pt x="56579" y="4394"/>
                              </a:lnTo>
                              <a:lnTo>
                                <a:pt x="56102" y="5632"/>
                              </a:lnTo>
                              <a:cubicBezTo>
                                <a:pt x="56102" y="5632"/>
                                <a:pt x="56007" y="5728"/>
                                <a:pt x="56007" y="5632"/>
                              </a:cubicBezTo>
                              <a:cubicBezTo>
                                <a:pt x="52673" y="5061"/>
                                <a:pt x="49435" y="5728"/>
                                <a:pt x="46006" y="5728"/>
                              </a:cubicBezTo>
                              <a:cubicBezTo>
                                <a:pt x="45625" y="5728"/>
                                <a:pt x="45339" y="5442"/>
                                <a:pt x="45339" y="5156"/>
                              </a:cubicBezTo>
                              <a:lnTo>
                                <a:pt x="45339" y="5061"/>
                              </a:lnTo>
                              <a:cubicBezTo>
                                <a:pt x="45148" y="3727"/>
                                <a:pt x="44577" y="2584"/>
                                <a:pt x="43625" y="2299"/>
                              </a:cubicBezTo>
                              <a:cubicBezTo>
                                <a:pt x="42672" y="1918"/>
                                <a:pt x="41339" y="2108"/>
                                <a:pt x="40100" y="2489"/>
                              </a:cubicBezTo>
                              <a:cubicBezTo>
                                <a:pt x="37243" y="3251"/>
                                <a:pt x="36766" y="4489"/>
                                <a:pt x="36862" y="7823"/>
                              </a:cubicBezTo>
                              <a:cubicBezTo>
                                <a:pt x="36671" y="9442"/>
                                <a:pt x="36671" y="11252"/>
                                <a:pt x="34957" y="12871"/>
                              </a:cubicBezTo>
                              <a:cubicBezTo>
                                <a:pt x="33433" y="14110"/>
                                <a:pt x="31909" y="14395"/>
                                <a:pt x="30766" y="14967"/>
                              </a:cubicBezTo>
                              <a:cubicBezTo>
                                <a:pt x="28480" y="16015"/>
                                <a:pt x="26384" y="17824"/>
                                <a:pt x="24193" y="19634"/>
                              </a:cubicBezTo>
                              <a:cubicBezTo>
                                <a:pt x="19812" y="23444"/>
                                <a:pt x="15145" y="26683"/>
                                <a:pt x="11144" y="30493"/>
                              </a:cubicBezTo>
                              <a:cubicBezTo>
                                <a:pt x="7144" y="34398"/>
                                <a:pt x="2857" y="38494"/>
                                <a:pt x="953" y="43732"/>
                              </a:cubicBezTo>
                              <a:lnTo>
                                <a:pt x="476" y="43161"/>
                              </a:lnTo>
                              <a:cubicBezTo>
                                <a:pt x="2762" y="43161"/>
                                <a:pt x="5048" y="43256"/>
                                <a:pt x="7239" y="4335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84513A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1413" name="Freeform: Shape 1412">
                          <a:extLst>
                            <a:ext uri="{FF2B5EF4-FFF2-40B4-BE49-F238E27FC236}">
                              <a16:creationId xmlns:a16="http://schemas.microsoft.com/office/drawing/2014/main" id="{E331A68C-E92E-4F08-A841-FF762DA9C366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118288" y="3488149"/>
                          <a:ext cx="26839" cy="33919"/>
                        </a:xfrm>
                        <a:custGeom>
                          <a:avLst/>
                          <a:gdLst>
                            <a:gd name="connsiteX0" fmla="*/ 24289 w 26839"/>
                            <a:gd name="connsiteY0" fmla="*/ 0 h 33919"/>
                            <a:gd name="connsiteX1" fmla="*/ 26384 w 26839"/>
                            <a:gd name="connsiteY1" fmla="*/ 5525 h 33919"/>
                            <a:gd name="connsiteX2" fmla="*/ 26765 w 26839"/>
                            <a:gd name="connsiteY2" fmla="*/ 8858 h 33919"/>
                            <a:gd name="connsiteX3" fmla="*/ 25813 w 26839"/>
                            <a:gd name="connsiteY3" fmla="*/ 12002 h 33919"/>
                            <a:gd name="connsiteX4" fmla="*/ 19717 w 26839"/>
                            <a:gd name="connsiteY4" fmla="*/ 22289 h 33919"/>
                            <a:gd name="connsiteX5" fmla="*/ 11430 w 26839"/>
                            <a:gd name="connsiteY5" fmla="*/ 31147 h 33919"/>
                            <a:gd name="connsiteX6" fmla="*/ 0 w 26839"/>
                            <a:gd name="connsiteY6" fmla="*/ 33528 h 33919"/>
                            <a:gd name="connsiteX7" fmla="*/ 10001 w 26839"/>
                            <a:gd name="connsiteY7" fmla="*/ 29242 h 33919"/>
                            <a:gd name="connsiteX8" fmla="*/ 17145 w 26839"/>
                            <a:gd name="connsiteY8" fmla="*/ 20574 h 33919"/>
                            <a:gd name="connsiteX9" fmla="*/ 23622 w 26839"/>
                            <a:gd name="connsiteY9" fmla="*/ 10954 h 33919"/>
                            <a:gd name="connsiteX10" fmla="*/ 24765 w 26839"/>
                            <a:gd name="connsiteY10" fmla="*/ 6001 h 33919"/>
                            <a:gd name="connsiteX11" fmla="*/ 24289 w 26839"/>
                            <a:gd name="connsiteY11" fmla="*/ 0 h 3391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</a:cxnLst>
                          <a:rect l="l" t="t" r="r" b="b"/>
                          <a:pathLst>
                            <a:path w="26839" h="33919">
                              <a:moveTo>
                                <a:pt x="24289" y="0"/>
                              </a:moveTo>
                              <a:cubicBezTo>
                                <a:pt x="24670" y="2000"/>
                                <a:pt x="25527" y="3619"/>
                                <a:pt x="26384" y="5525"/>
                              </a:cubicBezTo>
                              <a:cubicBezTo>
                                <a:pt x="26765" y="6477"/>
                                <a:pt x="26956" y="7620"/>
                                <a:pt x="26765" y="8858"/>
                              </a:cubicBezTo>
                              <a:cubicBezTo>
                                <a:pt x="26575" y="10001"/>
                                <a:pt x="26289" y="10954"/>
                                <a:pt x="25813" y="12002"/>
                              </a:cubicBezTo>
                              <a:cubicBezTo>
                                <a:pt x="24193" y="15907"/>
                                <a:pt x="21717" y="18955"/>
                                <a:pt x="19717" y="22289"/>
                              </a:cubicBezTo>
                              <a:cubicBezTo>
                                <a:pt x="17526" y="25622"/>
                                <a:pt x="14859" y="28861"/>
                                <a:pt x="11430" y="31147"/>
                              </a:cubicBezTo>
                              <a:cubicBezTo>
                                <a:pt x="8096" y="33433"/>
                                <a:pt x="3810" y="34576"/>
                                <a:pt x="0" y="33528"/>
                              </a:cubicBezTo>
                              <a:cubicBezTo>
                                <a:pt x="3905" y="33242"/>
                                <a:pt x="7239" y="31623"/>
                                <a:pt x="10001" y="29242"/>
                              </a:cubicBezTo>
                              <a:cubicBezTo>
                                <a:pt x="12764" y="26765"/>
                                <a:pt x="15049" y="23813"/>
                                <a:pt x="17145" y="20574"/>
                              </a:cubicBezTo>
                              <a:cubicBezTo>
                                <a:pt x="19241" y="17145"/>
                                <a:pt x="21812" y="14192"/>
                                <a:pt x="23622" y="10954"/>
                              </a:cubicBezTo>
                              <a:cubicBezTo>
                                <a:pt x="24575" y="9239"/>
                                <a:pt x="25241" y="7810"/>
                                <a:pt x="24765" y="6001"/>
                              </a:cubicBezTo>
                              <a:cubicBezTo>
                                <a:pt x="24670" y="4096"/>
                                <a:pt x="24003" y="2000"/>
                                <a:pt x="2428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84513A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1414" name="Freeform: Shape 1413">
                          <a:extLst>
                            <a:ext uri="{FF2B5EF4-FFF2-40B4-BE49-F238E27FC236}">
                              <a16:creationId xmlns:a16="http://schemas.microsoft.com/office/drawing/2014/main" id="{378E8F9C-DC7C-449E-B451-44C5F25634BF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114380" y="3524154"/>
                          <a:ext cx="24195" cy="17015"/>
                        </a:xfrm>
                        <a:custGeom>
                          <a:avLst/>
                          <a:gdLst>
                            <a:gd name="connsiteX0" fmla="*/ 2860 w 24195"/>
                            <a:gd name="connsiteY0" fmla="*/ 0 h 17015"/>
                            <a:gd name="connsiteX1" fmla="*/ 3241 w 24195"/>
                            <a:gd name="connsiteY1" fmla="*/ 7906 h 17015"/>
                            <a:gd name="connsiteX2" fmla="*/ 2955 w 24195"/>
                            <a:gd name="connsiteY2" fmla="*/ 15335 h 17015"/>
                            <a:gd name="connsiteX3" fmla="*/ 1622 w 24195"/>
                            <a:gd name="connsiteY3" fmla="*/ 13906 h 17015"/>
                            <a:gd name="connsiteX4" fmla="*/ 24196 w 24195"/>
                            <a:gd name="connsiteY4" fmla="*/ 12954 h 17015"/>
                            <a:gd name="connsiteX5" fmla="*/ 13052 w 24195"/>
                            <a:gd name="connsiteY5" fmla="*/ 16478 h 17015"/>
                            <a:gd name="connsiteX6" fmla="*/ 1431 w 24195"/>
                            <a:gd name="connsiteY6" fmla="*/ 16859 h 17015"/>
                            <a:gd name="connsiteX7" fmla="*/ 1336 w 24195"/>
                            <a:gd name="connsiteY7" fmla="*/ 16859 h 17015"/>
                            <a:gd name="connsiteX8" fmla="*/ 2 w 24195"/>
                            <a:gd name="connsiteY8" fmla="*/ 15431 h 17015"/>
                            <a:gd name="connsiteX9" fmla="*/ 2860 w 24195"/>
                            <a:gd name="connsiteY9" fmla="*/ 0 h 1701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</a:cxnLst>
                          <a:rect l="l" t="t" r="r" b="b"/>
                          <a:pathLst>
                            <a:path w="24195" h="17015">
                              <a:moveTo>
                                <a:pt x="2860" y="0"/>
                              </a:moveTo>
                              <a:cubicBezTo>
                                <a:pt x="3622" y="2572"/>
                                <a:pt x="3431" y="5334"/>
                                <a:pt x="3241" y="7906"/>
                              </a:cubicBezTo>
                              <a:cubicBezTo>
                                <a:pt x="3050" y="10477"/>
                                <a:pt x="2765" y="12954"/>
                                <a:pt x="2955" y="15335"/>
                              </a:cubicBezTo>
                              <a:lnTo>
                                <a:pt x="1622" y="13906"/>
                              </a:lnTo>
                              <a:cubicBezTo>
                                <a:pt x="9146" y="14002"/>
                                <a:pt x="16576" y="13811"/>
                                <a:pt x="24196" y="12954"/>
                              </a:cubicBezTo>
                              <a:cubicBezTo>
                                <a:pt x="20767" y="14859"/>
                                <a:pt x="16957" y="15812"/>
                                <a:pt x="13052" y="16478"/>
                              </a:cubicBezTo>
                              <a:cubicBezTo>
                                <a:pt x="9242" y="17050"/>
                                <a:pt x="5336" y="17145"/>
                                <a:pt x="1431" y="16859"/>
                              </a:cubicBezTo>
                              <a:lnTo>
                                <a:pt x="1336" y="16859"/>
                              </a:lnTo>
                              <a:cubicBezTo>
                                <a:pt x="574" y="16764"/>
                                <a:pt x="98" y="16193"/>
                                <a:pt x="2" y="15431"/>
                              </a:cubicBezTo>
                              <a:cubicBezTo>
                                <a:pt x="-93" y="9620"/>
                                <a:pt x="2574" y="5144"/>
                                <a:pt x="2860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84513A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1415" name="Freeform: Shape 1414">
                          <a:extLst>
                            <a:ext uri="{FF2B5EF4-FFF2-40B4-BE49-F238E27FC236}">
                              <a16:creationId xmlns:a16="http://schemas.microsoft.com/office/drawing/2014/main" id="{76115E23-354E-46B8-9A2D-5A3B655F5B4E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123275" y="3522153"/>
                          <a:ext cx="35875" cy="15144"/>
                        </a:xfrm>
                        <a:custGeom>
                          <a:avLst/>
                          <a:gdLst>
                            <a:gd name="connsiteX0" fmla="*/ 443 w 35875"/>
                            <a:gd name="connsiteY0" fmla="*/ 0 h 15144"/>
                            <a:gd name="connsiteX1" fmla="*/ 1586 w 35875"/>
                            <a:gd name="connsiteY1" fmla="*/ 7048 h 15144"/>
                            <a:gd name="connsiteX2" fmla="*/ 2538 w 35875"/>
                            <a:gd name="connsiteY2" fmla="*/ 10192 h 15144"/>
                            <a:gd name="connsiteX3" fmla="*/ 4253 w 35875"/>
                            <a:gd name="connsiteY3" fmla="*/ 13716 h 15144"/>
                            <a:gd name="connsiteX4" fmla="*/ 3110 w 35875"/>
                            <a:gd name="connsiteY4" fmla="*/ 12478 h 15144"/>
                            <a:gd name="connsiteX5" fmla="*/ 11111 w 35875"/>
                            <a:gd name="connsiteY5" fmla="*/ 11716 h 15144"/>
                            <a:gd name="connsiteX6" fmla="*/ 19493 w 35875"/>
                            <a:gd name="connsiteY6" fmla="*/ 11430 h 15144"/>
                            <a:gd name="connsiteX7" fmla="*/ 35876 w 35875"/>
                            <a:gd name="connsiteY7" fmla="*/ 14478 h 15144"/>
                            <a:gd name="connsiteX8" fmla="*/ 19493 w 35875"/>
                            <a:gd name="connsiteY8" fmla="*/ 14288 h 15144"/>
                            <a:gd name="connsiteX9" fmla="*/ 11396 w 35875"/>
                            <a:gd name="connsiteY9" fmla="*/ 14764 h 15144"/>
                            <a:gd name="connsiteX10" fmla="*/ 2919 w 35875"/>
                            <a:gd name="connsiteY10" fmla="*/ 15145 h 15144"/>
                            <a:gd name="connsiteX11" fmla="*/ 2729 w 35875"/>
                            <a:gd name="connsiteY11" fmla="*/ 15145 h 15144"/>
                            <a:gd name="connsiteX12" fmla="*/ 1681 w 35875"/>
                            <a:gd name="connsiteY12" fmla="*/ 14002 h 15144"/>
                            <a:gd name="connsiteX13" fmla="*/ 1681 w 35875"/>
                            <a:gd name="connsiteY13" fmla="*/ 13906 h 15144"/>
                            <a:gd name="connsiteX14" fmla="*/ 633 w 35875"/>
                            <a:gd name="connsiteY14" fmla="*/ 10954 h 15144"/>
                            <a:gd name="connsiteX15" fmla="*/ 62 w 35875"/>
                            <a:gd name="connsiteY15" fmla="*/ 7144 h 15144"/>
                            <a:gd name="connsiteX16" fmla="*/ 443 w 35875"/>
                            <a:gd name="connsiteY16" fmla="*/ 0 h 15144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</a:cxnLst>
                          <a:rect l="l" t="t" r="r" b="b"/>
                          <a:pathLst>
                            <a:path w="35875" h="15144">
                              <a:moveTo>
                                <a:pt x="443" y="0"/>
                              </a:moveTo>
                              <a:cubicBezTo>
                                <a:pt x="919" y="2381"/>
                                <a:pt x="1109" y="4763"/>
                                <a:pt x="1586" y="7048"/>
                              </a:cubicBezTo>
                              <a:cubicBezTo>
                                <a:pt x="1776" y="8192"/>
                                <a:pt x="2062" y="9335"/>
                                <a:pt x="2538" y="10192"/>
                              </a:cubicBezTo>
                              <a:cubicBezTo>
                                <a:pt x="2824" y="10858"/>
                                <a:pt x="4062" y="11906"/>
                                <a:pt x="4253" y="13716"/>
                              </a:cubicBezTo>
                              <a:lnTo>
                                <a:pt x="3110" y="12478"/>
                              </a:lnTo>
                              <a:lnTo>
                                <a:pt x="11111" y="11716"/>
                              </a:lnTo>
                              <a:cubicBezTo>
                                <a:pt x="13873" y="11430"/>
                                <a:pt x="16635" y="11335"/>
                                <a:pt x="19493" y="11430"/>
                              </a:cubicBezTo>
                              <a:cubicBezTo>
                                <a:pt x="25112" y="11621"/>
                                <a:pt x="30637" y="12573"/>
                                <a:pt x="35876" y="14478"/>
                              </a:cubicBezTo>
                              <a:cubicBezTo>
                                <a:pt x="30351" y="14192"/>
                                <a:pt x="24922" y="14097"/>
                                <a:pt x="19493" y="14288"/>
                              </a:cubicBezTo>
                              <a:cubicBezTo>
                                <a:pt x="16826" y="14383"/>
                                <a:pt x="14063" y="14573"/>
                                <a:pt x="11396" y="14764"/>
                              </a:cubicBezTo>
                              <a:cubicBezTo>
                                <a:pt x="8729" y="15050"/>
                                <a:pt x="5872" y="15145"/>
                                <a:pt x="2919" y="15145"/>
                              </a:cubicBezTo>
                              <a:lnTo>
                                <a:pt x="2729" y="15145"/>
                              </a:lnTo>
                              <a:cubicBezTo>
                                <a:pt x="2157" y="15145"/>
                                <a:pt x="1681" y="14669"/>
                                <a:pt x="1681" y="14002"/>
                              </a:cubicBezTo>
                              <a:lnTo>
                                <a:pt x="1681" y="13906"/>
                              </a:lnTo>
                              <a:cubicBezTo>
                                <a:pt x="1776" y="13145"/>
                                <a:pt x="1205" y="12478"/>
                                <a:pt x="633" y="10954"/>
                              </a:cubicBezTo>
                              <a:cubicBezTo>
                                <a:pt x="252" y="9620"/>
                                <a:pt x="157" y="8382"/>
                                <a:pt x="62" y="7144"/>
                              </a:cubicBezTo>
                              <a:cubicBezTo>
                                <a:pt x="-129" y="4763"/>
                                <a:pt x="157" y="2381"/>
                                <a:pt x="443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84513A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</p:grpSp>
                </p:grpSp>
                <p:grpSp>
                  <p:nvGrpSpPr>
                    <p:cNvPr id="1369" name="Graphic 3">
                      <a:extLst>
                        <a:ext uri="{FF2B5EF4-FFF2-40B4-BE49-F238E27FC236}">
                          <a16:creationId xmlns:a16="http://schemas.microsoft.com/office/drawing/2014/main" id="{864C904C-57BC-464C-8112-19198736AF11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6110382" y="3561670"/>
                      <a:ext cx="73342" cy="435460"/>
                      <a:chOff x="6110382" y="3561670"/>
                      <a:chExt cx="73342" cy="435460"/>
                    </a:xfrm>
                    <a:solidFill>
                      <a:srgbClr val="84513A"/>
                    </a:solidFill>
                  </p:grpSpPr>
                  <p:grpSp>
                    <p:nvGrpSpPr>
                      <p:cNvPr id="1370" name="Graphic 3">
                        <a:extLst>
                          <a:ext uri="{FF2B5EF4-FFF2-40B4-BE49-F238E27FC236}">
                            <a16:creationId xmlns:a16="http://schemas.microsoft.com/office/drawing/2014/main" id="{9B1302E6-BE1F-4E88-A612-D0C2FB17CA78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6110382" y="3561670"/>
                        <a:ext cx="59721" cy="14067"/>
                        <a:chOff x="6110382" y="3561670"/>
                        <a:chExt cx="59721" cy="14067"/>
                      </a:xfrm>
                      <a:solidFill>
                        <a:srgbClr val="84513A"/>
                      </a:solidFill>
                    </p:grpSpPr>
                    <p:sp>
                      <p:nvSpPr>
                        <p:cNvPr id="1402" name="Freeform: Shape 1401">
                          <a:extLst>
                            <a:ext uri="{FF2B5EF4-FFF2-40B4-BE49-F238E27FC236}">
                              <a16:creationId xmlns:a16="http://schemas.microsoft.com/office/drawing/2014/main" id="{E5B75704-3B99-4862-8D73-35D3DD1FE406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110382" y="3561670"/>
                          <a:ext cx="41719" cy="7998"/>
                        </a:xfrm>
                        <a:custGeom>
                          <a:avLst/>
                          <a:gdLst>
                            <a:gd name="connsiteX0" fmla="*/ 0 w 41719"/>
                            <a:gd name="connsiteY0" fmla="*/ 7727 h 7998"/>
                            <a:gd name="connsiteX1" fmla="*/ 20383 w 41719"/>
                            <a:gd name="connsiteY1" fmla="*/ 1250 h 7998"/>
                            <a:gd name="connsiteX2" fmla="*/ 41719 w 41719"/>
                            <a:gd name="connsiteY2" fmla="*/ 2108 h 7998"/>
                            <a:gd name="connsiteX3" fmla="*/ 20955 w 41719"/>
                            <a:gd name="connsiteY3" fmla="*/ 4298 h 7998"/>
                            <a:gd name="connsiteX4" fmla="*/ 10763 w 41719"/>
                            <a:gd name="connsiteY4" fmla="*/ 6870 h 7998"/>
                            <a:gd name="connsiteX5" fmla="*/ 0 w 41719"/>
                            <a:gd name="connsiteY5" fmla="*/ 7727 h 799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41719" h="7998">
                              <a:moveTo>
                                <a:pt x="0" y="7727"/>
                              </a:moveTo>
                              <a:cubicBezTo>
                                <a:pt x="7048" y="6489"/>
                                <a:pt x="13144" y="2870"/>
                                <a:pt x="20383" y="1250"/>
                              </a:cubicBezTo>
                              <a:cubicBezTo>
                                <a:pt x="27337" y="-178"/>
                                <a:pt x="35052" y="-940"/>
                                <a:pt x="41719" y="2108"/>
                              </a:cubicBezTo>
                              <a:cubicBezTo>
                                <a:pt x="34576" y="1441"/>
                                <a:pt x="27813" y="2870"/>
                                <a:pt x="20955" y="4298"/>
                              </a:cubicBezTo>
                              <a:cubicBezTo>
                                <a:pt x="17621" y="4965"/>
                                <a:pt x="14288" y="6108"/>
                                <a:pt x="10763" y="6870"/>
                              </a:cubicBezTo>
                              <a:cubicBezTo>
                                <a:pt x="7334" y="7727"/>
                                <a:pt x="3619" y="8394"/>
                                <a:pt x="0" y="7727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84513A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1403" name="Freeform: Shape 1402">
                          <a:extLst>
                            <a:ext uri="{FF2B5EF4-FFF2-40B4-BE49-F238E27FC236}">
                              <a16:creationId xmlns:a16="http://schemas.microsoft.com/office/drawing/2014/main" id="{6E7B7836-609F-4D65-8EA3-DE27F8C93976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118955" y="3568159"/>
                          <a:ext cx="30289" cy="7578"/>
                        </a:xfrm>
                        <a:custGeom>
                          <a:avLst/>
                          <a:gdLst>
                            <a:gd name="connsiteX0" fmla="*/ 0 w 30289"/>
                            <a:gd name="connsiteY0" fmla="*/ 0 h 7578"/>
                            <a:gd name="connsiteX1" fmla="*/ 6953 w 30289"/>
                            <a:gd name="connsiteY1" fmla="*/ 3334 h 7578"/>
                            <a:gd name="connsiteX2" fmla="*/ 14478 w 30289"/>
                            <a:gd name="connsiteY2" fmla="*/ 4381 h 7578"/>
                            <a:gd name="connsiteX3" fmla="*/ 30290 w 30289"/>
                            <a:gd name="connsiteY3" fmla="*/ 4953 h 7578"/>
                            <a:gd name="connsiteX4" fmla="*/ 14288 w 30289"/>
                            <a:gd name="connsiteY4" fmla="*/ 7525 h 7578"/>
                            <a:gd name="connsiteX5" fmla="*/ 6191 w 30289"/>
                            <a:gd name="connsiteY5" fmla="*/ 5620 h 7578"/>
                            <a:gd name="connsiteX6" fmla="*/ 0 w 30289"/>
                            <a:gd name="connsiteY6" fmla="*/ 0 h 757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</a:cxnLst>
                          <a:rect l="l" t="t" r="r" b="b"/>
                          <a:pathLst>
                            <a:path w="30289" h="7578">
                              <a:moveTo>
                                <a:pt x="0" y="0"/>
                              </a:moveTo>
                              <a:cubicBezTo>
                                <a:pt x="2095" y="1810"/>
                                <a:pt x="4477" y="2762"/>
                                <a:pt x="6953" y="3334"/>
                              </a:cubicBezTo>
                              <a:cubicBezTo>
                                <a:pt x="9430" y="3905"/>
                                <a:pt x="11906" y="4191"/>
                                <a:pt x="14478" y="4381"/>
                              </a:cubicBezTo>
                              <a:cubicBezTo>
                                <a:pt x="19621" y="4763"/>
                                <a:pt x="24860" y="4572"/>
                                <a:pt x="30290" y="4953"/>
                              </a:cubicBezTo>
                              <a:cubicBezTo>
                                <a:pt x="25241" y="6953"/>
                                <a:pt x="19812" y="7810"/>
                                <a:pt x="14288" y="7525"/>
                              </a:cubicBezTo>
                              <a:cubicBezTo>
                                <a:pt x="11525" y="7334"/>
                                <a:pt x="8763" y="6858"/>
                                <a:pt x="6191" y="5620"/>
                              </a:cubicBezTo>
                              <a:cubicBezTo>
                                <a:pt x="3620" y="4477"/>
                                <a:pt x="1143" y="2667"/>
                                <a:pt x="0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84513A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1404" name="Freeform: Shape 1403">
                          <a:extLst>
                            <a:ext uri="{FF2B5EF4-FFF2-40B4-BE49-F238E27FC236}">
                              <a16:creationId xmlns:a16="http://schemas.microsoft.com/office/drawing/2014/main" id="{05E4FC86-E423-4D85-8C3B-B2C473C15D08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135909" y="3562920"/>
                          <a:ext cx="11392" cy="7379"/>
                        </a:xfrm>
                        <a:custGeom>
                          <a:avLst/>
                          <a:gdLst>
                            <a:gd name="connsiteX0" fmla="*/ 667 w 11392"/>
                            <a:gd name="connsiteY0" fmla="*/ 953 h 7379"/>
                            <a:gd name="connsiteX1" fmla="*/ 2477 w 11392"/>
                            <a:gd name="connsiteY1" fmla="*/ 4096 h 7379"/>
                            <a:gd name="connsiteX2" fmla="*/ 5715 w 11392"/>
                            <a:gd name="connsiteY2" fmla="*/ 4191 h 7379"/>
                            <a:gd name="connsiteX3" fmla="*/ 8763 w 11392"/>
                            <a:gd name="connsiteY3" fmla="*/ 3334 h 7379"/>
                            <a:gd name="connsiteX4" fmla="*/ 11335 w 11392"/>
                            <a:gd name="connsiteY4" fmla="*/ 0 h 7379"/>
                            <a:gd name="connsiteX5" fmla="*/ 10573 w 11392"/>
                            <a:gd name="connsiteY5" fmla="*/ 4858 h 7379"/>
                            <a:gd name="connsiteX6" fmla="*/ 6001 w 11392"/>
                            <a:gd name="connsiteY6" fmla="*/ 7334 h 7379"/>
                            <a:gd name="connsiteX7" fmla="*/ 1048 w 11392"/>
                            <a:gd name="connsiteY7" fmla="*/ 5906 h 7379"/>
                            <a:gd name="connsiteX8" fmla="*/ 667 w 11392"/>
                            <a:gd name="connsiteY8" fmla="*/ 953 h 737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</a:cxnLst>
                          <a:rect l="l" t="t" r="r" b="b"/>
                          <a:pathLst>
                            <a:path w="11392" h="7379">
                              <a:moveTo>
                                <a:pt x="667" y="953"/>
                              </a:moveTo>
                              <a:cubicBezTo>
                                <a:pt x="1143" y="2477"/>
                                <a:pt x="1619" y="3905"/>
                                <a:pt x="2477" y="4096"/>
                              </a:cubicBezTo>
                              <a:cubicBezTo>
                                <a:pt x="3239" y="4381"/>
                                <a:pt x="4381" y="4381"/>
                                <a:pt x="5715" y="4191"/>
                              </a:cubicBezTo>
                              <a:cubicBezTo>
                                <a:pt x="7049" y="4096"/>
                                <a:pt x="8001" y="3905"/>
                                <a:pt x="8763" y="3334"/>
                              </a:cubicBezTo>
                              <a:cubicBezTo>
                                <a:pt x="9620" y="2667"/>
                                <a:pt x="10287" y="1238"/>
                                <a:pt x="11335" y="0"/>
                              </a:cubicBezTo>
                              <a:cubicBezTo>
                                <a:pt x="11430" y="1619"/>
                                <a:pt x="11525" y="3143"/>
                                <a:pt x="10573" y="4858"/>
                              </a:cubicBezTo>
                              <a:cubicBezTo>
                                <a:pt x="9525" y="6668"/>
                                <a:pt x="7429" y="7239"/>
                                <a:pt x="6001" y="7334"/>
                              </a:cubicBezTo>
                              <a:cubicBezTo>
                                <a:pt x="4477" y="7429"/>
                                <a:pt x="2572" y="7525"/>
                                <a:pt x="1048" y="5906"/>
                              </a:cubicBezTo>
                              <a:cubicBezTo>
                                <a:pt x="-476" y="4286"/>
                                <a:pt x="-95" y="2286"/>
                                <a:pt x="667" y="953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84513A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1405" name="Freeform: Shape 1404">
                          <a:extLst>
                            <a:ext uri="{FF2B5EF4-FFF2-40B4-BE49-F238E27FC236}">
                              <a16:creationId xmlns:a16="http://schemas.microsoft.com/office/drawing/2014/main" id="{EF0ECB9E-69BE-44C6-9AF3-397194EEEDFF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151578" y="3563587"/>
                          <a:ext cx="18526" cy="10516"/>
                        </a:xfrm>
                        <a:custGeom>
                          <a:avLst/>
                          <a:gdLst>
                            <a:gd name="connsiteX0" fmla="*/ 334 w 18526"/>
                            <a:gd name="connsiteY0" fmla="*/ 0 h 10516"/>
                            <a:gd name="connsiteX1" fmla="*/ 3096 w 18526"/>
                            <a:gd name="connsiteY1" fmla="*/ 5048 h 10516"/>
                            <a:gd name="connsiteX2" fmla="*/ 7001 w 18526"/>
                            <a:gd name="connsiteY2" fmla="*/ 6953 h 10516"/>
                            <a:gd name="connsiteX3" fmla="*/ 12907 w 18526"/>
                            <a:gd name="connsiteY3" fmla="*/ 8096 h 10516"/>
                            <a:gd name="connsiteX4" fmla="*/ 18526 w 18526"/>
                            <a:gd name="connsiteY4" fmla="*/ 9525 h 10516"/>
                            <a:gd name="connsiteX5" fmla="*/ 12526 w 18526"/>
                            <a:gd name="connsiteY5" fmla="*/ 10478 h 10516"/>
                            <a:gd name="connsiteX6" fmla="*/ 6906 w 18526"/>
                            <a:gd name="connsiteY6" fmla="*/ 10097 h 10516"/>
                            <a:gd name="connsiteX7" fmla="*/ 3382 w 18526"/>
                            <a:gd name="connsiteY7" fmla="*/ 9144 h 10516"/>
                            <a:gd name="connsiteX8" fmla="*/ 1096 w 18526"/>
                            <a:gd name="connsiteY8" fmla="*/ 6382 h 10516"/>
                            <a:gd name="connsiteX9" fmla="*/ 334 w 18526"/>
                            <a:gd name="connsiteY9" fmla="*/ 0 h 1051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</a:cxnLst>
                          <a:rect l="l" t="t" r="r" b="b"/>
                          <a:pathLst>
                            <a:path w="18526" h="10516">
                              <a:moveTo>
                                <a:pt x="334" y="0"/>
                              </a:moveTo>
                              <a:cubicBezTo>
                                <a:pt x="810" y="2000"/>
                                <a:pt x="1953" y="3620"/>
                                <a:pt x="3096" y="5048"/>
                              </a:cubicBezTo>
                              <a:cubicBezTo>
                                <a:pt x="4429" y="6572"/>
                                <a:pt x="5191" y="7049"/>
                                <a:pt x="7001" y="6953"/>
                              </a:cubicBezTo>
                              <a:cubicBezTo>
                                <a:pt x="9001" y="6953"/>
                                <a:pt x="11192" y="7430"/>
                                <a:pt x="12907" y="8096"/>
                              </a:cubicBezTo>
                              <a:cubicBezTo>
                                <a:pt x="14716" y="8668"/>
                                <a:pt x="16526" y="9239"/>
                                <a:pt x="18526" y="9525"/>
                              </a:cubicBezTo>
                              <a:cubicBezTo>
                                <a:pt x="16717" y="10573"/>
                                <a:pt x="14526" y="10573"/>
                                <a:pt x="12526" y="10478"/>
                              </a:cubicBezTo>
                              <a:cubicBezTo>
                                <a:pt x="10525" y="10382"/>
                                <a:pt x="8811" y="10001"/>
                                <a:pt x="6906" y="10097"/>
                              </a:cubicBezTo>
                              <a:cubicBezTo>
                                <a:pt x="5858" y="10001"/>
                                <a:pt x="4620" y="9906"/>
                                <a:pt x="3382" y="9144"/>
                              </a:cubicBezTo>
                              <a:cubicBezTo>
                                <a:pt x="2239" y="8287"/>
                                <a:pt x="1572" y="7430"/>
                                <a:pt x="1096" y="6382"/>
                              </a:cubicBezTo>
                              <a:cubicBezTo>
                                <a:pt x="238" y="4381"/>
                                <a:pt x="-428" y="2096"/>
                                <a:pt x="334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84513A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</p:grpSp>
                  <p:grpSp>
                    <p:nvGrpSpPr>
                      <p:cNvPr id="1371" name="Graphic 3">
                        <a:extLst>
                          <a:ext uri="{FF2B5EF4-FFF2-40B4-BE49-F238E27FC236}">
                            <a16:creationId xmlns:a16="http://schemas.microsoft.com/office/drawing/2014/main" id="{DBDCBA2A-8098-482C-8094-9D3C80CB92B1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6114537" y="3600936"/>
                        <a:ext cx="69187" cy="62009"/>
                        <a:chOff x="6114537" y="3600936"/>
                        <a:chExt cx="69187" cy="62009"/>
                      </a:xfrm>
                      <a:solidFill>
                        <a:srgbClr val="84513A"/>
                      </a:solidFill>
                    </p:grpSpPr>
                    <p:sp>
                      <p:nvSpPr>
                        <p:cNvPr id="1398" name="Freeform: Shape 1397">
                          <a:extLst>
                            <a:ext uri="{FF2B5EF4-FFF2-40B4-BE49-F238E27FC236}">
                              <a16:creationId xmlns:a16="http://schemas.microsoft.com/office/drawing/2014/main" id="{E9DBF36B-EF7D-447D-81D0-915FADBB70B3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125289" y="3616055"/>
                          <a:ext cx="41576" cy="46889"/>
                        </a:xfrm>
                        <a:custGeom>
                          <a:avLst/>
                          <a:gdLst>
                            <a:gd name="connsiteX0" fmla="*/ 40910 w 41576"/>
                            <a:gd name="connsiteY0" fmla="*/ 43735 h 46889"/>
                            <a:gd name="connsiteX1" fmla="*/ 21003 w 41576"/>
                            <a:gd name="connsiteY1" fmla="*/ 44401 h 46889"/>
                            <a:gd name="connsiteX2" fmla="*/ 11001 w 41576"/>
                            <a:gd name="connsiteY2" fmla="*/ 44497 h 46889"/>
                            <a:gd name="connsiteX3" fmla="*/ 2048 w 41576"/>
                            <a:gd name="connsiteY3" fmla="*/ 46687 h 46889"/>
                            <a:gd name="connsiteX4" fmla="*/ 905 w 41576"/>
                            <a:gd name="connsiteY4" fmla="*/ 44782 h 46889"/>
                            <a:gd name="connsiteX5" fmla="*/ 10430 w 41576"/>
                            <a:gd name="connsiteY5" fmla="*/ 37734 h 46889"/>
                            <a:gd name="connsiteX6" fmla="*/ 11763 w 41576"/>
                            <a:gd name="connsiteY6" fmla="*/ 40020 h 46889"/>
                            <a:gd name="connsiteX7" fmla="*/ 9287 w 41576"/>
                            <a:gd name="connsiteY7" fmla="*/ 40877 h 46889"/>
                            <a:gd name="connsiteX8" fmla="*/ 6429 w 41576"/>
                            <a:gd name="connsiteY8" fmla="*/ 40782 h 46889"/>
                            <a:gd name="connsiteX9" fmla="*/ 2238 w 41576"/>
                            <a:gd name="connsiteY9" fmla="*/ 36972 h 46889"/>
                            <a:gd name="connsiteX10" fmla="*/ 143 w 41576"/>
                            <a:gd name="connsiteY10" fmla="*/ 26971 h 46889"/>
                            <a:gd name="connsiteX11" fmla="*/ 143 w 41576"/>
                            <a:gd name="connsiteY11" fmla="*/ 17065 h 46889"/>
                            <a:gd name="connsiteX12" fmla="*/ 1095 w 41576"/>
                            <a:gd name="connsiteY12" fmla="*/ 6968 h 46889"/>
                            <a:gd name="connsiteX13" fmla="*/ 9192 w 41576"/>
                            <a:gd name="connsiteY13" fmla="*/ 15 h 46889"/>
                            <a:gd name="connsiteX14" fmla="*/ 16621 w 41576"/>
                            <a:gd name="connsiteY14" fmla="*/ 7540 h 46889"/>
                            <a:gd name="connsiteX15" fmla="*/ 17383 w 41576"/>
                            <a:gd name="connsiteY15" fmla="*/ 27352 h 46889"/>
                            <a:gd name="connsiteX16" fmla="*/ 16240 w 41576"/>
                            <a:gd name="connsiteY16" fmla="*/ 26113 h 46889"/>
                            <a:gd name="connsiteX17" fmla="*/ 26051 w 41576"/>
                            <a:gd name="connsiteY17" fmla="*/ 19827 h 46889"/>
                            <a:gd name="connsiteX18" fmla="*/ 31671 w 41576"/>
                            <a:gd name="connsiteY18" fmla="*/ 16112 h 46889"/>
                            <a:gd name="connsiteX19" fmla="*/ 38529 w 41576"/>
                            <a:gd name="connsiteY19" fmla="*/ 17541 h 46889"/>
                            <a:gd name="connsiteX20" fmla="*/ 38243 w 41576"/>
                            <a:gd name="connsiteY20" fmla="*/ 21446 h 46889"/>
                            <a:gd name="connsiteX21" fmla="*/ 36719 w 41576"/>
                            <a:gd name="connsiteY21" fmla="*/ 24399 h 46889"/>
                            <a:gd name="connsiteX22" fmla="*/ 35576 w 41576"/>
                            <a:gd name="connsiteY22" fmla="*/ 30400 h 46889"/>
                            <a:gd name="connsiteX23" fmla="*/ 41577 w 41576"/>
                            <a:gd name="connsiteY23" fmla="*/ 41734 h 46889"/>
                            <a:gd name="connsiteX24" fmla="*/ 34719 w 41576"/>
                            <a:gd name="connsiteY24" fmla="*/ 30495 h 46889"/>
                            <a:gd name="connsiteX25" fmla="*/ 35576 w 41576"/>
                            <a:gd name="connsiteY25" fmla="*/ 23732 h 46889"/>
                            <a:gd name="connsiteX26" fmla="*/ 37195 w 41576"/>
                            <a:gd name="connsiteY26" fmla="*/ 18398 h 46889"/>
                            <a:gd name="connsiteX27" fmla="*/ 32337 w 41576"/>
                            <a:gd name="connsiteY27" fmla="*/ 17827 h 46889"/>
                            <a:gd name="connsiteX28" fmla="*/ 27384 w 41576"/>
                            <a:gd name="connsiteY28" fmla="*/ 21351 h 46889"/>
                            <a:gd name="connsiteX29" fmla="*/ 22622 w 41576"/>
                            <a:gd name="connsiteY29" fmla="*/ 25732 h 46889"/>
                            <a:gd name="connsiteX30" fmla="*/ 16145 w 41576"/>
                            <a:gd name="connsiteY30" fmla="*/ 28590 h 46889"/>
                            <a:gd name="connsiteX31" fmla="*/ 15002 w 41576"/>
                            <a:gd name="connsiteY31" fmla="*/ 27447 h 46889"/>
                            <a:gd name="connsiteX32" fmla="*/ 15002 w 41576"/>
                            <a:gd name="connsiteY32" fmla="*/ 27352 h 46889"/>
                            <a:gd name="connsiteX33" fmla="*/ 14145 w 41576"/>
                            <a:gd name="connsiteY33" fmla="*/ 8302 h 46889"/>
                            <a:gd name="connsiteX34" fmla="*/ 9192 w 41576"/>
                            <a:gd name="connsiteY34" fmla="*/ 2872 h 46889"/>
                            <a:gd name="connsiteX35" fmla="*/ 4239 w 41576"/>
                            <a:gd name="connsiteY35" fmla="*/ 7730 h 46889"/>
                            <a:gd name="connsiteX36" fmla="*/ 3286 w 41576"/>
                            <a:gd name="connsiteY36" fmla="*/ 17065 h 46889"/>
                            <a:gd name="connsiteX37" fmla="*/ 3191 w 41576"/>
                            <a:gd name="connsiteY37" fmla="*/ 26685 h 46889"/>
                            <a:gd name="connsiteX38" fmla="*/ 4905 w 41576"/>
                            <a:gd name="connsiteY38" fmla="*/ 35638 h 46889"/>
                            <a:gd name="connsiteX39" fmla="*/ 11001 w 41576"/>
                            <a:gd name="connsiteY39" fmla="*/ 37543 h 46889"/>
                            <a:gd name="connsiteX40" fmla="*/ 11097 w 41576"/>
                            <a:gd name="connsiteY40" fmla="*/ 37543 h 46889"/>
                            <a:gd name="connsiteX41" fmla="*/ 12811 w 41576"/>
                            <a:gd name="connsiteY41" fmla="*/ 38115 h 46889"/>
                            <a:gd name="connsiteX42" fmla="*/ 12335 w 41576"/>
                            <a:gd name="connsiteY42" fmla="*/ 39829 h 46889"/>
                            <a:gd name="connsiteX43" fmla="*/ 2334 w 41576"/>
                            <a:gd name="connsiteY43" fmla="*/ 46687 h 46889"/>
                            <a:gd name="connsiteX44" fmla="*/ 810 w 41576"/>
                            <a:gd name="connsiteY44" fmla="*/ 46402 h 46889"/>
                            <a:gd name="connsiteX45" fmla="*/ 1095 w 41576"/>
                            <a:gd name="connsiteY45" fmla="*/ 44878 h 46889"/>
                            <a:gd name="connsiteX46" fmla="*/ 11287 w 41576"/>
                            <a:gd name="connsiteY46" fmla="*/ 42687 h 46889"/>
                            <a:gd name="connsiteX47" fmla="*/ 21193 w 41576"/>
                            <a:gd name="connsiteY47" fmla="*/ 43068 h 46889"/>
                            <a:gd name="connsiteX48" fmla="*/ 40910 w 41576"/>
                            <a:gd name="connsiteY48" fmla="*/ 43735 h 4688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  <a:cxn ang="0">
                              <a:pos x="connsiteX42" y="connsiteY42"/>
                            </a:cxn>
                            <a:cxn ang="0">
                              <a:pos x="connsiteX43" y="connsiteY43"/>
                            </a:cxn>
                            <a:cxn ang="0">
                              <a:pos x="connsiteX44" y="connsiteY44"/>
                            </a:cxn>
                            <a:cxn ang="0">
                              <a:pos x="connsiteX45" y="connsiteY45"/>
                            </a:cxn>
                            <a:cxn ang="0">
                              <a:pos x="connsiteX46" y="connsiteY46"/>
                            </a:cxn>
                            <a:cxn ang="0">
                              <a:pos x="connsiteX47" y="connsiteY47"/>
                            </a:cxn>
                            <a:cxn ang="0">
                              <a:pos x="connsiteX48" y="connsiteY48"/>
                            </a:cxn>
                          </a:cxnLst>
                          <a:rect l="l" t="t" r="r" b="b"/>
                          <a:pathLst>
                            <a:path w="41576" h="46889">
                              <a:moveTo>
                                <a:pt x="40910" y="43735"/>
                              </a:moveTo>
                              <a:lnTo>
                                <a:pt x="21003" y="44401"/>
                              </a:lnTo>
                              <a:cubicBezTo>
                                <a:pt x="17669" y="44592"/>
                                <a:pt x="14335" y="44497"/>
                                <a:pt x="11001" y="44497"/>
                              </a:cubicBezTo>
                              <a:cubicBezTo>
                                <a:pt x="7763" y="44497"/>
                                <a:pt x="4429" y="44878"/>
                                <a:pt x="2048" y="46687"/>
                              </a:cubicBezTo>
                              <a:lnTo>
                                <a:pt x="905" y="44782"/>
                              </a:lnTo>
                              <a:lnTo>
                                <a:pt x="10430" y="37734"/>
                              </a:lnTo>
                              <a:lnTo>
                                <a:pt x="11763" y="40020"/>
                              </a:lnTo>
                              <a:cubicBezTo>
                                <a:pt x="10906" y="40306"/>
                                <a:pt x="10144" y="40687"/>
                                <a:pt x="9287" y="40877"/>
                              </a:cubicBezTo>
                              <a:cubicBezTo>
                                <a:pt x="8334" y="40877"/>
                                <a:pt x="7382" y="41258"/>
                                <a:pt x="6429" y="40782"/>
                              </a:cubicBezTo>
                              <a:cubicBezTo>
                                <a:pt x="4334" y="40306"/>
                                <a:pt x="3096" y="38496"/>
                                <a:pt x="2238" y="36972"/>
                              </a:cubicBezTo>
                              <a:cubicBezTo>
                                <a:pt x="714" y="33638"/>
                                <a:pt x="429" y="30304"/>
                                <a:pt x="143" y="26971"/>
                              </a:cubicBezTo>
                              <a:cubicBezTo>
                                <a:pt x="-48" y="23637"/>
                                <a:pt x="-48" y="20303"/>
                                <a:pt x="143" y="17065"/>
                              </a:cubicBezTo>
                              <a:cubicBezTo>
                                <a:pt x="429" y="13826"/>
                                <a:pt x="238" y="10588"/>
                                <a:pt x="1095" y="6968"/>
                              </a:cubicBezTo>
                              <a:cubicBezTo>
                                <a:pt x="1953" y="3634"/>
                                <a:pt x="4905" y="-271"/>
                                <a:pt x="9192" y="15"/>
                              </a:cubicBezTo>
                              <a:cubicBezTo>
                                <a:pt x="13383" y="491"/>
                                <a:pt x="15764" y="4301"/>
                                <a:pt x="16621" y="7540"/>
                              </a:cubicBezTo>
                              <a:cubicBezTo>
                                <a:pt x="18336" y="14493"/>
                                <a:pt x="17002" y="20970"/>
                                <a:pt x="17383" y="27352"/>
                              </a:cubicBezTo>
                              <a:lnTo>
                                <a:pt x="16240" y="26113"/>
                              </a:lnTo>
                              <a:cubicBezTo>
                                <a:pt x="19479" y="26209"/>
                                <a:pt x="22812" y="22494"/>
                                <a:pt x="26051" y="19827"/>
                              </a:cubicBezTo>
                              <a:cubicBezTo>
                                <a:pt x="27670" y="18398"/>
                                <a:pt x="29480" y="16969"/>
                                <a:pt x="31671" y="16112"/>
                              </a:cubicBezTo>
                              <a:cubicBezTo>
                                <a:pt x="33861" y="15350"/>
                                <a:pt x="36528" y="15255"/>
                                <a:pt x="38529" y="17541"/>
                              </a:cubicBezTo>
                              <a:cubicBezTo>
                                <a:pt x="39291" y="19065"/>
                                <a:pt x="38719" y="20494"/>
                                <a:pt x="38243" y="21446"/>
                              </a:cubicBezTo>
                              <a:cubicBezTo>
                                <a:pt x="37767" y="22494"/>
                                <a:pt x="37195" y="23446"/>
                                <a:pt x="36719" y="24399"/>
                              </a:cubicBezTo>
                              <a:cubicBezTo>
                                <a:pt x="35576" y="26304"/>
                                <a:pt x="35195" y="28209"/>
                                <a:pt x="35576" y="30400"/>
                              </a:cubicBezTo>
                              <a:cubicBezTo>
                                <a:pt x="36147" y="34686"/>
                                <a:pt x="39672" y="37829"/>
                                <a:pt x="41577" y="41734"/>
                              </a:cubicBezTo>
                              <a:cubicBezTo>
                                <a:pt x="39481" y="37924"/>
                                <a:pt x="35766" y="35162"/>
                                <a:pt x="34719" y="30495"/>
                              </a:cubicBezTo>
                              <a:cubicBezTo>
                                <a:pt x="34147" y="28304"/>
                                <a:pt x="34528" y="25732"/>
                                <a:pt x="35576" y="23732"/>
                              </a:cubicBezTo>
                              <a:cubicBezTo>
                                <a:pt x="36433" y="21827"/>
                                <a:pt x="37767" y="19446"/>
                                <a:pt x="37195" y="18398"/>
                              </a:cubicBezTo>
                              <a:cubicBezTo>
                                <a:pt x="36243" y="17350"/>
                                <a:pt x="33957" y="17065"/>
                                <a:pt x="32337" y="17827"/>
                              </a:cubicBezTo>
                              <a:cubicBezTo>
                                <a:pt x="30623" y="18589"/>
                                <a:pt x="29004" y="19922"/>
                                <a:pt x="27384" y="21351"/>
                              </a:cubicBezTo>
                              <a:cubicBezTo>
                                <a:pt x="25860" y="22780"/>
                                <a:pt x="24336" y="24304"/>
                                <a:pt x="22622" y="25732"/>
                              </a:cubicBezTo>
                              <a:cubicBezTo>
                                <a:pt x="20907" y="27066"/>
                                <a:pt x="18907" y="28685"/>
                                <a:pt x="16145" y="28590"/>
                              </a:cubicBezTo>
                              <a:cubicBezTo>
                                <a:pt x="15478" y="28590"/>
                                <a:pt x="15002" y="28018"/>
                                <a:pt x="15002" y="27447"/>
                              </a:cubicBezTo>
                              <a:lnTo>
                                <a:pt x="15002" y="27352"/>
                              </a:lnTo>
                              <a:cubicBezTo>
                                <a:pt x="14621" y="20779"/>
                                <a:pt x="15669" y="14017"/>
                                <a:pt x="14145" y="8302"/>
                              </a:cubicBezTo>
                              <a:cubicBezTo>
                                <a:pt x="13383" y="5539"/>
                                <a:pt x="11478" y="2968"/>
                                <a:pt x="9192" y="2872"/>
                              </a:cubicBezTo>
                              <a:cubicBezTo>
                                <a:pt x="6906" y="2682"/>
                                <a:pt x="4905" y="4968"/>
                                <a:pt x="4239" y="7730"/>
                              </a:cubicBezTo>
                              <a:cubicBezTo>
                                <a:pt x="3477" y="10397"/>
                                <a:pt x="3572" y="13826"/>
                                <a:pt x="3286" y="17065"/>
                              </a:cubicBezTo>
                              <a:cubicBezTo>
                                <a:pt x="3096" y="20303"/>
                                <a:pt x="3000" y="23446"/>
                                <a:pt x="3191" y="26685"/>
                              </a:cubicBezTo>
                              <a:cubicBezTo>
                                <a:pt x="3381" y="29828"/>
                                <a:pt x="3762" y="33067"/>
                                <a:pt x="4905" y="35638"/>
                              </a:cubicBezTo>
                              <a:cubicBezTo>
                                <a:pt x="6048" y="38305"/>
                                <a:pt x="8334" y="38877"/>
                                <a:pt x="11001" y="37543"/>
                              </a:cubicBezTo>
                              <a:lnTo>
                                <a:pt x="11097" y="37543"/>
                              </a:lnTo>
                              <a:cubicBezTo>
                                <a:pt x="11763" y="37258"/>
                                <a:pt x="12525" y="37448"/>
                                <a:pt x="12811" y="38115"/>
                              </a:cubicBezTo>
                              <a:cubicBezTo>
                                <a:pt x="13097" y="38686"/>
                                <a:pt x="12906" y="39448"/>
                                <a:pt x="12335" y="39829"/>
                              </a:cubicBezTo>
                              <a:lnTo>
                                <a:pt x="2334" y="46687"/>
                              </a:lnTo>
                              <a:cubicBezTo>
                                <a:pt x="1857" y="47068"/>
                                <a:pt x="1191" y="46878"/>
                                <a:pt x="810" y="46402"/>
                              </a:cubicBezTo>
                              <a:cubicBezTo>
                                <a:pt x="524" y="45925"/>
                                <a:pt x="619" y="45163"/>
                                <a:pt x="1095" y="44878"/>
                              </a:cubicBezTo>
                              <a:cubicBezTo>
                                <a:pt x="4239" y="42592"/>
                                <a:pt x="7953" y="42496"/>
                                <a:pt x="11287" y="42687"/>
                              </a:cubicBezTo>
                              <a:cubicBezTo>
                                <a:pt x="14621" y="42877"/>
                                <a:pt x="17859" y="42973"/>
                                <a:pt x="21193" y="43068"/>
                              </a:cubicBezTo>
                              <a:lnTo>
                                <a:pt x="40910" y="43735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84513A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1399" name="Freeform: Shape 1398">
                          <a:extLst>
                            <a:ext uri="{FF2B5EF4-FFF2-40B4-BE49-F238E27FC236}">
                              <a16:creationId xmlns:a16="http://schemas.microsoft.com/office/drawing/2014/main" id="{8382571C-6484-4A28-9E38-9783D3E264DE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129623" y="3607878"/>
                          <a:ext cx="14693" cy="10328"/>
                        </a:xfrm>
                        <a:custGeom>
                          <a:avLst/>
                          <a:gdLst>
                            <a:gd name="connsiteX0" fmla="*/ 2667 w 14693"/>
                            <a:gd name="connsiteY0" fmla="*/ 0 h 10328"/>
                            <a:gd name="connsiteX1" fmla="*/ 2381 w 14693"/>
                            <a:gd name="connsiteY1" fmla="*/ 5334 h 10328"/>
                            <a:gd name="connsiteX2" fmla="*/ 5429 w 14693"/>
                            <a:gd name="connsiteY2" fmla="*/ 7144 h 10328"/>
                            <a:gd name="connsiteX3" fmla="*/ 10287 w 14693"/>
                            <a:gd name="connsiteY3" fmla="*/ 6763 h 10328"/>
                            <a:gd name="connsiteX4" fmla="*/ 12668 w 14693"/>
                            <a:gd name="connsiteY4" fmla="*/ 6001 h 10328"/>
                            <a:gd name="connsiteX5" fmla="*/ 14668 w 14693"/>
                            <a:gd name="connsiteY5" fmla="*/ 4286 h 10328"/>
                            <a:gd name="connsiteX6" fmla="*/ 11049 w 14693"/>
                            <a:gd name="connsiteY6" fmla="*/ 9049 h 10328"/>
                            <a:gd name="connsiteX7" fmla="*/ 5048 w 14693"/>
                            <a:gd name="connsiteY7" fmla="*/ 10287 h 10328"/>
                            <a:gd name="connsiteX8" fmla="*/ 1810 w 14693"/>
                            <a:gd name="connsiteY8" fmla="*/ 9144 h 10328"/>
                            <a:gd name="connsiteX9" fmla="*/ 0 w 14693"/>
                            <a:gd name="connsiteY9" fmla="*/ 5715 h 10328"/>
                            <a:gd name="connsiteX10" fmla="*/ 2667 w 14693"/>
                            <a:gd name="connsiteY10" fmla="*/ 0 h 1032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</a:cxnLst>
                          <a:rect l="l" t="t" r="r" b="b"/>
                          <a:pathLst>
                            <a:path w="14693" h="10328">
                              <a:moveTo>
                                <a:pt x="2667" y="0"/>
                              </a:moveTo>
                              <a:cubicBezTo>
                                <a:pt x="2477" y="2000"/>
                                <a:pt x="1905" y="3905"/>
                                <a:pt x="2381" y="5334"/>
                              </a:cubicBezTo>
                              <a:cubicBezTo>
                                <a:pt x="2762" y="6572"/>
                                <a:pt x="3905" y="6953"/>
                                <a:pt x="5429" y="7144"/>
                              </a:cubicBezTo>
                              <a:cubicBezTo>
                                <a:pt x="6953" y="7334"/>
                                <a:pt x="8668" y="7048"/>
                                <a:pt x="10287" y="6763"/>
                              </a:cubicBezTo>
                              <a:cubicBezTo>
                                <a:pt x="11144" y="6572"/>
                                <a:pt x="11906" y="6382"/>
                                <a:pt x="12668" y="6001"/>
                              </a:cubicBezTo>
                              <a:cubicBezTo>
                                <a:pt x="13430" y="5715"/>
                                <a:pt x="14192" y="5239"/>
                                <a:pt x="14668" y="4286"/>
                              </a:cubicBezTo>
                              <a:cubicBezTo>
                                <a:pt x="14954" y="6572"/>
                                <a:pt x="12764" y="8192"/>
                                <a:pt x="11049" y="9049"/>
                              </a:cubicBezTo>
                              <a:cubicBezTo>
                                <a:pt x="9239" y="10001"/>
                                <a:pt x="7239" y="10477"/>
                                <a:pt x="5048" y="10287"/>
                              </a:cubicBezTo>
                              <a:cubicBezTo>
                                <a:pt x="4001" y="10192"/>
                                <a:pt x="2857" y="9906"/>
                                <a:pt x="1810" y="9144"/>
                              </a:cubicBezTo>
                              <a:cubicBezTo>
                                <a:pt x="762" y="8382"/>
                                <a:pt x="0" y="7048"/>
                                <a:pt x="0" y="5715"/>
                              </a:cubicBezTo>
                              <a:cubicBezTo>
                                <a:pt x="0" y="3048"/>
                                <a:pt x="1333" y="1429"/>
                                <a:pt x="2667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84513A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1400" name="Freeform: Shape 1399">
                          <a:extLst>
                            <a:ext uri="{FF2B5EF4-FFF2-40B4-BE49-F238E27FC236}">
                              <a16:creationId xmlns:a16="http://schemas.microsoft.com/office/drawing/2014/main" id="{C2638005-CE01-4A54-BF11-20A9AE7CD778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133919" y="3605737"/>
                          <a:ext cx="9336" cy="6999"/>
                        </a:xfrm>
                        <a:custGeom>
                          <a:avLst/>
                          <a:gdLst>
                            <a:gd name="connsiteX0" fmla="*/ 85 w 9336"/>
                            <a:gd name="connsiteY0" fmla="*/ 6999 h 6999"/>
                            <a:gd name="connsiteX1" fmla="*/ 847 w 9336"/>
                            <a:gd name="connsiteY1" fmla="*/ 3189 h 6999"/>
                            <a:gd name="connsiteX2" fmla="*/ 3800 w 9336"/>
                            <a:gd name="connsiteY2" fmla="*/ 332 h 6999"/>
                            <a:gd name="connsiteX3" fmla="*/ 6277 w 9336"/>
                            <a:gd name="connsiteY3" fmla="*/ 141 h 6999"/>
                            <a:gd name="connsiteX4" fmla="*/ 8182 w 9336"/>
                            <a:gd name="connsiteY4" fmla="*/ 1284 h 6999"/>
                            <a:gd name="connsiteX5" fmla="*/ 9325 w 9336"/>
                            <a:gd name="connsiteY5" fmla="*/ 3285 h 6999"/>
                            <a:gd name="connsiteX6" fmla="*/ 8277 w 9336"/>
                            <a:gd name="connsiteY6" fmla="*/ 5190 h 6999"/>
                            <a:gd name="connsiteX7" fmla="*/ 6848 w 9336"/>
                            <a:gd name="connsiteY7" fmla="*/ 3285 h 6999"/>
                            <a:gd name="connsiteX8" fmla="*/ 4848 w 9336"/>
                            <a:gd name="connsiteY8" fmla="*/ 3285 h 6999"/>
                            <a:gd name="connsiteX9" fmla="*/ 85 w 9336"/>
                            <a:gd name="connsiteY9" fmla="*/ 6999 h 699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</a:cxnLst>
                          <a:rect l="l" t="t" r="r" b="b"/>
                          <a:pathLst>
                            <a:path w="9336" h="6999">
                              <a:moveTo>
                                <a:pt x="85" y="6999"/>
                              </a:moveTo>
                              <a:cubicBezTo>
                                <a:pt x="-200" y="5666"/>
                                <a:pt x="276" y="4332"/>
                                <a:pt x="847" y="3189"/>
                              </a:cubicBezTo>
                              <a:cubicBezTo>
                                <a:pt x="1419" y="2046"/>
                                <a:pt x="2371" y="999"/>
                                <a:pt x="3800" y="332"/>
                              </a:cubicBezTo>
                              <a:cubicBezTo>
                                <a:pt x="4467" y="46"/>
                                <a:pt x="5419" y="-144"/>
                                <a:pt x="6277" y="141"/>
                              </a:cubicBezTo>
                              <a:cubicBezTo>
                                <a:pt x="7039" y="427"/>
                                <a:pt x="7705" y="713"/>
                                <a:pt x="8182" y="1284"/>
                              </a:cubicBezTo>
                              <a:cubicBezTo>
                                <a:pt x="8658" y="1856"/>
                                <a:pt x="9134" y="2427"/>
                                <a:pt x="9325" y="3285"/>
                              </a:cubicBezTo>
                              <a:cubicBezTo>
                                <a:pt x="9420" y="4142"/>
                                <a:pt x="8944" y="5094"/>
                                <a:pt x="8277" y="5190"/>
                              </a:cubicBezTo>
                              <a:cubicBezTo>
                                <a:pt x="8563" y="3761"/>
                                <a:pt x="7610" y="3666"/>
                                <a:pt x="6848" y="3285"/>
                              </a:cubicBezTo>
                              <a:cubicBezTo>
                                <a:pt x="5896" y="2999"/>
                                <a:pt x="5515" y="2904"/>
                                <a:pt x="4848" y="3285"/>
                              </a:cubicBezTo>
                              <a:cubicBezTo>
                                <a:pt x="3514" y="3856"/>
                                <a:pt x="1895" y="5285"/>
                                <a:pt x="85" y="6999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84513A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1401" name="Freeform: Shape 1400">
                          <a:extLst>
                            <a:ext uri="{FF2B5EF4-FFF2-40B4-BE49-F238E27FC236}">
                              <a16:creationId xmlns:a16="http://schemas.microsoft.com/office/drawing/2014/main" id="{1C8F7163-3833-42FE-885E-C2F6633EC092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114537" y="3600936"/>
                          <a:ext cx="69187" cy="38495"/>
                        </a:xfrm>
                        <a:custGeom>
                          <a:avLst/>
                          <a:gdLst>
                            <a:gd name="connsiteX0" fmla="*/ 10990 w 69187"/>
                            <a:gd name="connsiteY0" fmla="*/ 37042 h 38495"/>
                            <a:gd name="connsiteX1" fmla="*/ 1751 w 69187"/>
                            <a:gd name="connsiteY1" fmla="*/ 38470 h 38495"/>
                            <a:gd name="connsiteX2" fmla="*/ 1179 w 69187"/>
                            <a:gd name="connsiteY2" fmla="*/ 38185 h 38495"/>
                            <a:gd name="connsiteX3" fmla="*/ 608 w 69187"/>
                            <a:gd name="connsiteY3" fmla="*/ 22754 h 38495"/>
                            <a:gd name="connsiteX4" fmla="*/ 4703 w 69187"/>
                            <a:gd name="connsiteY4" fmla="*/ 7705 h 38495"/>
                            <a:gd name="connsiteX5" fmla="*/ 18229 w 69187"/>
                            <a:gd name="connsiteY5" fmla="*/ 370 h 38495"/>
                            <a:gd name="connsiteX6" fmla="*/ 32993 w 69187"/>
                            <a:gd name="connsiteY6" fmla="*/ 370 h 38495"/>
                            <a:gd name="connsiteX7" fmla="*/ 34326 w 69187"/>
                            <a:gd name="connsiteY7" fmla="*/ 1704 h 38495"/>
                            <a:gd name="connsiteX8" fmla="*/ 37469 w 69187"/>
                            <a:gd name="connsiteY8" fmla="*/ 13610 h 38495"/>
                            <a:gd name="connsiteX9" fmla="*/ 45375 w 69187"/>
                            <a:gd name="connsiteY9" fmla="*/ 22183 h 38495"/>
                            <a:gd name="connsiteX10" fmla="*/ 56996 w 69187"/>
                            <a:gd name="connsiteY10" fmla="*/ 25517 h 38495"/>
                            <a:gd name="connsiteX11" fmla="*/ 69188 w 69187"/>
                            <a:gd name="connsiteY11" fmla="*/ 27422 h 38495"/>
                            <a:gd name="connsiteX12" fmla="*/ 44518 w 69187"/>
                            <a:gd name="connsiteY12" fmla="*/ 24183 h 38495"/>
                            <a:gd name="connsiteX13" fmla="*/ 35183 w 69187"/>
                            <a:gd name="connsiteY13" fmla="*/ 14944 h 38495"/>
                            <a:gd name="connsiteX14" fmla="*/ 31564 w 69187"/>
                            <a:gd name="connsiteY14" fmla="*/ 2180 h 38495"/>
                            <a:gd name="connsiteX15" fmla="*/ 32897 w 69187"/>
                            <a:gd name="connsiteY15" fmla="*/ 3514 h 38495"/>
                            <a:gd name="connsiteX16" fmla="*/ 18610 w 69187"/>
                            <a:gd name="connsiteY16" fmla="*/ 3514 h 38495"/>
                            <a:gd name="connsiteX17" fmla="*/ 6989 w 69187"/>
                            <a:gd name="connsiteY17" fmla="*/ 9419 h 38495"/>
                            <a:gd name="connsiteX18" fmla="*/ 2703 w 69187"/>
                            <a:gd name="connsiteY18" fmla="*/ 23326 h 38495"/>
                            <a:gd name="connsiteX19" fmla="*/ 2227 w 69187"/>
                            <a:gd name="connsiteY19" fmla="*/ 38090 h 38495"/>
                            <a:gd name="connsiteX20" fmla="*/ 1655 w 69187"/>
                            <a:gd name="connsiteY20" fmla="*/ 37804 h 38495"/>
                            <a:gd name="connsiteX21" fmla="*/ 10990 w 69187"/>
                            <a:gd name="connsiteY21" fmla="*/ 37042 h 3849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</a:cxnLst>
                          <a:rect l="l" t="t" r="r" b="b"/>
                          <a:pathLst>
                            <a:path w="69187" h="38495">
                              <a:moveTo>
                                <a:pt x="10990" y="37042"/>
                              </a:moveTo>
                              <a:cubicBezTo>
                                <a:pt x="7847" y="37137"/>
                                <a:pt x="4799" y="37709"/>
                                <a:pt x="1751" y="38470"/>
                              </a:cubicBezTo>
                              <a:cubicBezTo>
                                <a:pt x="1560" y="38566"/>
                                <a:pt x="1274" y="38375"/>
                                <a:pt x="1179" y="38185"/>
                              </a:cubicBezTo>
                              <a:cubicBezTo>
                                <a:pt x="-631" y="33137"/>
                                <a:pt x="36" y="27803"/>
                                <a:pt x="608" y="22754"/>
                              </a:cubicBezTo>
                              <a:cubicBezTo>
                                <a:pt x="1370" y="17801"/>
                                <a:pt x="1751" y="12467"/>
                                <a:pt x="4703" y="7705"/>
                              </a:cubicBezTo>
                              <a:cubicBezTo>
                                <a:pt x="7656" y="2657"/>
                                <a:pt x="13371" y="942"/>
                                <a:pt x="18229" y="370"/>
                              </a:cubicBezTo>
                              <a:cubicBezTo>
                                <a:pt x="23277" y="-296"/>
                                <a:pt x="28230" y="85"/>
                                <a:pt x="32993" y="370"/>
                              </a:cubicBezTo>
                              <a:cubicBezTo>
                                <a:pt x="33659" y="370"/>
                                <a:pt x="34231" y="942"/>
                                <a:pt x="34326" y="1704"/>
                              </a:cubicBezTo>
                              <a:cubicBezTo>
                                <a:pt x="34802" y="5800"/>
                                <a:pt x="35755" y="9991"/>
                                <a:pt x="37469" y="13610"/>
                              </a:cubicBezTo>
                              <a:cubicBezTo>
                                <a:pt x="39089" y="17325"/>
                                <a:pt x="41851" y="20278"/>
                                <a:pt x="45375" y="22183"/>
                              </a:cubicBezTo>
                              <a:cubicBezTo>
                                <a:pt x="48899" y="24088"/>
                                <a:pt x="52900" y="24850"/>
                                <a:pt x="56996" y="25517"/>
                              </a:cubicBezTo>
                              <a:cubicBezTo>
                                <a:pt x="61091" y="26183"/>
                                <a:pt x="65187" y="26564"/>
                                <a:pt x="69188" y="27422"/>
                              </a:cubicBezTo>
                              <a:cubicBezTo>
                                <a:pt x="60996" y="26755"/>
                                <a:pt x="52519" y="27707"/>
                                <a:pt x="44518" y="24183"/>
                              </a:cubicBezTo>
                              <a:cubicBezTo>
                                <a:pt x="40517" y="22373"/>
                                <a:pt x="36993" y="19040"/>
                                <a:pt x="35183" y="14944"/>
                              </a:cubicBezTo>
                              <a:cubicBezTo>
                                <a:pt x="33183" y="10943"/>
                                <a:pt x="32135" y="6562"/>
                                <a:pt x="31564" y="2180"/>
                              </a:cubicBezTo>
                              <a:lnTo>
                                <a:pt x="32897" y="3514"/>
                              </a:lnTo>
                              <a:cubicBezTo>
                                <a:pt x="28040" y="3323"/>
                                <a:pt x="23277" y="3038"/>
                                <a:pt x="18610" y="3514"/>
                              </a:cubicBezTo>
                              <a:cubicBezTo>
                                <a:pt x="14038" y="4085"/>
                                <a:pt x="9371" y="5419"/>
                                <a:pt x="6989" y="9419"/>
                              </a:cubicBezTo>
                              <a:cubicBezTo>
                                <a:pt x="4513" y="13325"/>
                                <a:pt x="3656" y="18373"/>
                                <a:pt x="2703" y="23326"/>
                              </a:cubicBezTo>
                              <a:cubicBezTo>
                                <a:pt x="1846" y="28184"/>
                                <a:pt x="1084" y="33327"/>
                                <a:pt x="2227" y="38090"/>
                              </a:cubicBezTo>
                              <a:lnTo>
                                <a:pt x="1655" y="37804"/>
                              </a:lnTo>
                              <a:cubicBezTo>
                                <a:pt x="4608" y="36947"/>
                                <a:pt x="7847" y="36661"/>
                                <a:pt x="10990" y="37042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84513A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</p:grpSp>
                  <p:grpSp>
                    <p:nvGrpSpPr>
                      <p:cNvPr id="1372" name="Graphic 3">
                        <a:extLst>
                          <a:ext uri="{FF2B5EF4-FFF2-40B4-BE49-F238E27FC236}">
                            <a16:creationId xmlns:a16="http://schemas.microsoft.com/office/drawing/2014/main" id="{1D7A102C-C41B-41E1-B40A-1A4BB94A89B6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6115240" y="3669874"/>
                        <a:ext cx="56388" cy="62271"/>
                        <a:chOff x="6115240" y="3669874"/>
                        <a:chExt cx="56388" cy="62271"/>
                      </a:xfrm>
                      <a:solidFill>
                        <a:srgbClr val="84513A"/>
                      </a:solidFill>
                    </p:grpSpPr>
                    <p:sp>
                      <p:nvSpPr>
                        <p:cNvPr id="1394" name="Freeform: Shape 1393">
                          <a:extLst>
                            <a:ext uri="{FF2B5EF4-FFF2-40B4-BE49-F238E27FC236}">
                              <a16:creationId xmlns:a16="http://schemas.microsoft.com/office/drawing/2014/main" id="{FAABD9D9-BC11-442B-9DA0-D58487687338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115240" y="3669874"/>
                          <a:ext cx="56388" cy="44113"/>
                        </a:xfrm>
                        <a:custGeom>
                          <a:avLst/>
                          <a:gdLst>
                            <a:gd name="connsiteX0" fmla="*/ 7239 w 56388"/>
                            <a:gd name="connsiteY0" fmla="*/ 43351 h 44113"/>
                            <a:gd name="connsiteX1" fmla="*/ 476 w 56388"/>
                            <a:gd name="connsiteY1" fmla="*/ 44113 h 44113"/>
                            <a:gd name="connsiteX2" fmla="*/ 0 w 56388"/>
                            <a:gd name="connsiteY2" fmla="*/ 43732 h 44113"/>
                            <a:gd name="connsiteX3" fmla="*/ 0 w 56388"/>
                            <a:gd name="connsiteY3" fmla="*/ 43637 h 44113"/>
                            <a:gd name="connsiteX4" fmla="*/ 0 w 56388"/>
                            <a:gd name="connsiteY4" fmla="*/ 43542 h 44113"/>
                            <a:gd name="connsiteX5" fmla="*/ 3810 w 56388"/>
                            <a:gd name="connsiteY5" fmla="*/ 35446 h 44113"/>
                            <a:gd name="connsiteX6" fmla="*/ 9334 w 56388"/>
                            <a:gd name="connsiteY6" fmla="*/ 28683 h 44113"/>
                            <a:gd name="connsiteX7" fmla="*/ 22193 w 56388"/>
                            <a:gd name="connsiteY7" fmla="*/ 17253 h 44113"/>
                            <a:gd name="connsiteX8" fmla="*/ 29528 w 56388"/>
                            <a:gd name="connsiteY8" fmla="*/ 12109 h 44113"/>
                            <a:gd name="connsiteX9" fmla="*/ 32956 w 56388"/>
                            <a:gd name="connsiteY9" fmla="*/ 10585 h 44113"/>
                            <a:gd name="connsiteX10" fmla="*/ 34004 w 56388"/>
                            <a:gd name="connsiteY10" fmla="*/ 7633 h 44113"/>
                            <a:gd name="connsiteX11" fmla="*/ 35052 w 56388"/>
                            <a:gd name="connsiteY11" fmla="*/ 2775 h 44113"/>
                            <a:gd name="connsiteX12" fmla="*/ 39433 w 56388"/>
                            <a:gd name="connsiteY12" fmla="*/ 298 h 44113"/>
                            <a:gd name="connsiteX13" fmla="*/ 44196 w 56388"/>
                            <a:gd name="connsiteY13" fmla="*/ 489 h 44113"/>
                            <a:gd name="connsiteX14" fmla="*/ 46672 w 56388"/>
                            <a:gd name="connsiteY14" fmla="*/ 4870 h 44113"/>
                            <a:gd name="connsiteX15" fmla="*/ 45910 w 56388"/>
                            <a:gd name="connsiteY15" fmla="*/ 4204 h 44113"/>
                            <a:gd name="connsiteX16" fmla="*/ 55816 w 56388"/>
                            <a:gd name="connsiteY16" fmla="*/ 5442 h 44113"/>
                            <a:gd name="connsiteX17" fmla="*/ 55721 w 56388"/>
                            <a:gd name="connsiteY17" fmla="*/ 5442 h 44113"/>
                            <a:gd name="connsiteX18" fmla="*/ 56388 w 56388"/>
                            <a:gd name="connsiteY18" fmla="*/ 4394 h 44113"/>
                            <a:gd name="connsiteX19" fmla="*/ 55912 w 56388"/>
                            <a:gd name="connsiteY19" fmla="*/ 5537 h 44113"/>
                            <a:gd name="connsiteX20" fmla="*/ 55816 w 56388"/>
                            <a:gd name="connsiteY20" fmla="*/ 5537 h 44113"/>
                            <a:gd name="connsiteX21" fmla="*/ 45815 w 56388"/>
                            <a:gd name="connsiteY21" fmla="*/ 5632 h 44113"/>
                            <a:gd name="connsiteX22" fmla="*/ 45148 w 56388"/>
                            <a:gd name="connsiteY22" fmla="*/ 5061 h 44113"/>
                            <a:gd name="connsiteX23" fmla="*/ 45148 w 56388"/>
                            <a:gd name="connsiteY23" fmla="*/ 4966 h 44113"/>
                            <a:gd name="connsiteX24" fmla="*/ 43434 w 56388"/>
                            <a:gd name="connsiteY24" fmla="*/ 2203 h 44113"/>
                            <a:gd name="connsiteX25" fmla="*/ 39910 w 56388"/>
                            <a:gd name="connsiteY25" fmla="*/ 2394 h 44113"/>
                            <a:gd name="connsiteX26" fmla="*/ 36671 w 56388"/>
                            <a:gd name="connsiteY26" fmla="*/ 7728 h 44113"/>
                            <a:gd name="connsiteX27" fmla="*/ 34766 w 56388"/>
                            <a:gd name="connsiteY27" fmla="*/ 12776 h 44113"/>
                            <a:gd name="connsiteX28" fmla="*/ 30575 w 56388"/>
                            <a:gd name="connsiteY28" fmla="*/ 14872 h 44113"/>
                            <a:gd name="connsiteX29" fmla="*/ 24003 w 56388"/>
                            <a:gd name="connsiteY29" fmla="*/ 19539 h 44113"/>
                            <a:gd name="connsiteX30" fmla="*/ 10954 w 56388"/>
                            <a:gd name="connsiteY30" fmla="*/ 30397 h 44113"/>
                            <a:gd name="connsiteX31" fmla="*/ 762 w 56388"/>
                            <a:gd name="connsiteY31" fmla="*/ 43637 h 44113"/>
                            <a:gd name="connsiteX32" fmla="*/ 286 w 56388"/>
                            <a:gd name="connsiteY32" fmla="*/ 43066 h 44113"/>
                            <a:gd name="connsiteX33" fmla="*/ 7239 w 56388"/>
                            <a:gd name="connsiteY33" fmla="*/ 43351 h 44113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</a:cxnLst>
                          <a:rect l="l" t="t" r="r" b="b"/>
                          <a:pathLst>
                            <a:path w="56388" h="44113">
                              <a:moveTo>
                                <a:pt x="7239" y="43351"/>
                              </a:moveTo>
                              <a:cubicBezTo>
                                <a:pt x="4953" y="43637"/>
                                <a:pt x="2762" y="43923"/>
                                <a:pt x="476" y="44113"/>
                              </a:cubicBezTo>
                              <a:cubicBezTo>
                                <a:pt x="286" y="44113"/>
                                <a:pt x="0" y="43923"/>
                                <a:pt x="0" y="43732"/>
                              </a:cubicBezTo>
                              <a:lnTo>
                                <a:pt x="0" y="43637"/>
                              </a:lnTo>
                              <a:lnTo>
                                <a:pt x="0" y="43542"/>
                              </a:lnTo>
                              <a:cubicBezTo>
                                <a:pt x="476" y="40399"/>
                                <a:pt x="2191" y="37827"/>
                                <a:pt x="3810" y="35446"/>
                              </a:cubicBezTo>
                              <a:cubicBezTo>
                                <a:pt x="5524" y="33064"/>
                                <a:pt x="7429" y="30874"/>
                                <a:pt x="9334" y="28683"/>
                              </a:cubicBezTo>
                              <a:cubicBezTo>
                                <a:pt x="13335" y="24301"/>
                                <a:pt x="18002" y="20968"/>
                                <a:pt x="22193" y="17253"/>
                              </a:cubicBezTo>
                              <a:cubicBezTo>
                                <a:pt x="24384" y="15348"/>
                                <a:pt x="26670" y="13443"/>
                                <a:pt x="29528" y="12109"/>
                              </a:cubicBezTo>
                              <a:cubicBezTo>
                                <a:pt x="30956" y="11538"/>
                                <a:pt x="32290" y="11157"/>
                                <a:pt x="32956" y="10585"/>
                              </a:cubicBezTo>
                              <a:cubicBezTo>
                                <a:pt x="33433" y="10300"/>
                                <a:pt x="33909" y="8966"/>
                                <a:pt x="34004" y="7633"/>
                              </a:cubicBezTo>
                              <a:cubicBezTo>
                                <a:pt x="34195" y="6299"/>
                                <a:pt x="34004" y="4489"/>
                                <a:pt x="35052" y="2775"/>
                              </a:cubicBezTo>
                              <a:cubicBezTo>
                                <a:pt x="36195" y="1060"/>
                                <a:pt x="38005" y="584"/>
                                <a:pt x="39433" y="298"/>
                              </a:cubicBezTo>
                              <a:cubicBezTo>
                                <a:pt x="40862" y="13"/>
                                <a:pt x="42577" y="-273"/>
                                <a:pt x="44196" y="489"/>
                              </a:cubicBezTo>
                              <a:cubicBezTo>
                                <a:pt x="45910" y="1346"/>
                                <a:pt x="46577" y="3346"/>
                                <a:pt x="46672" y="4870"/>
                              </a:cubicBezTo>
                              <a:lnTo>
                                <a:pt x="45910" y="4204"/>
                              </a:lnTo>
                              <a:cubicBezTo>
                                <a:pt x="49149" y="4585"/>
                                <a:pt x="52578" y="4299"/>
                                <a:pt x="55816" y="5442"/>
                              </a:cubicBezTo>
                              <a:lnTo>
                                <a:pt x="55721" y="5442"/>
                              </a:lnTo>
                              <a:lnTo>
                                <a:pt x="56388" y="4394"/>
                              </a:lnTo>
                              <a:lnTo>
                                <a:pt x="55912" y="5537"/>
                              </a:lnTo>
                              <a:cubicBezTo>
                                <a:pt x="55912" y="5537"/>
                                <a:pt x="55816" y="5632"/>
                                <a:pt x="55816" y="5537"/>
                              </a:cubicBezTo>
                              <a:cubicBezTo>
                                <a:pt x="52483" y="4966"/>
                                <a:pt x="49244" y="5632"/>
                                <a:pt x="45815" y="5632"/>
                              </a:cubicBezTo>
                              <a:cubicBezTo>
                                <a:pt x="45434" y="5632"/>
                                <a:pt x="45148" y="5347"/>
                                <a:pt x="45148" y="5061"/>
                              </a:cubicBezTo>
                              <a:lnTo>
                                <a:pt x="45148" y="4966"/>
                              </a:lnTo>
                              <a:cubicBezTo>
                                <a:pt x="44958" y="3632"/>
                                <a:pt x="44387" y="2489"/>
                                <a:pt x="43434" y="2203"/>
                              </a:cubicBezTo>
                              <a:cubicBezTo>
                                <a:pt x="42481" y="1822"/>
                                <a:pt x="41148" y="2013"/>
                                <a:pt x="39910" y="2394"/>
                              </a:cubicBezTo>
                              <a:cubicBezTo>
                                <a:pt x="37052" y="3156"/>
                                <a:pt x="36576" y="4394"/>
                                <a:pt x="36671" y="7728"/>
                              </a:cubicBezTo>
                              <a:cubicBezTo>
                                <a:pt x="36481" y="9252"/>
                                <a:pt x="36481" y="11157"/>
                                <a:pt x="34766" y="12776"/>
                              </a:cubicBezTo>
                              <a:cubicBezTo>
                                <a:pt x="33242" y="14014"/>
                                <a:pt x="31718" y="14300"/>
                                <a:pt x="30575" y="14872"/>
                              </a:cubicBezTo>
                              <a:cubicBezTo>
                                <a:pt x="28289" y="15919"/>
                                <a:pt x="26194" y="17729"/>
                                <a:pt x="24003" y="19539"/>
                              </a:cubicBezTo>
                              <a:cubicBezTo>
                                <a:pt x="19621" y="23349"/>
                                <a:pt x="14954" y="26492"/>
                                <a:pt x="10954" y="30397"/>
                              </a:cubicBezTo>
                              <a:cubicBezTo>
                                <a:pt x="6953" y="34303"/>
                                <a:pt x="2667" y="38398"/>
                                <a:pt x="762" y="43637"/>
                              </a:cubicBezTo>
                              <a:lnTo>
                                <a:pt x="286" y="43066"/>
                              </a:lnTo>
                              <a:cubicBezTo>
                                <a:pt x="2762" y="43066"/>
                                <a:pt x="4953" y="43161"/>
                                <a:pt x="7239" y="4335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84513A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1395" name="Freeform: Shape 1394">
                          <a:extLst>
                            <a:ext uri="{FF2B5EF4-FFF2-40B4-BE49-F238E27FC236}">
                              <a16:creationId xmlns:a16="http://schemas.microsoft.com/office/drawing/2014/main" id="{FE824D73-D2E0-4D3E-8C92-8691ED5E4A8E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129528" y="3679411"/>
                          <a:ext cx="26649" cy="33919"/>
                        </a:xfrm>
                        <a:custGeom>
                          <a:avLst/>
                          <a:gdLst>
                            <a:gd name="connsiteX0" fmla="*/ 24098 w 26649"/>
                            <a:gd name="connsiteY0" fmla="*/ 0 h 33919"/>
                            <a:gd name="connsiteX1" fmla="*/ 26194 w 26649"/>
                            <a:gd name="connsiteY1" fmla="*/ 5525 h 33919"/>
                            <a:gd name="connsiteX2" fmla="*/ 26575 w 26649"/>
                            <a:gd name="connsiteY2" fmla="*/ 8858 h 33919"/>
                            <a:gd name="connsiteX3" fmla="*/ 25622 w 26649"/>
                            <a:gd name="connsiteY3" fmla="*/ 12002 h 33919"/>
                            <a:gd name="connsiteX4" fmla="*/ 19526 w 26649"/>
                            <a:gd name="connsiteY4" fmla="*/ 22288 h 33919"/>
                            <a:gd name="connsiteX5" fmla="*/ 11335 w 26649"/>
                            <a:gd name="connsiteY5" fmla="*/ 31147 h 33919"/>
                            <a:gd name="connsiteX6" fmla="*/ 0 w 26649"/>
                            <a:gd name="connsiteY6" fmla="*/ 33528 h 33919"/>
                            <a:gd name="connsiteX7" fmla="*/ 10001 w 26649"/>
                            <a:gd name="connsiteY7" fmla="*/ 29242 h 33919"/>
                            <a:gd name="connsiteX8" fmla="*/ 17050 w 26649"/>
                            <a:gd name="connsiteY8" fmla="*/ 20574 h 33919"/>
                            <a:gd name="connsiteX9" fmla="*/ 23527 w 26649"/>
                            <a:gd name="connsiteY9" fmla="*/ 10954 h 33919"/>
                            <a:gd name="connsiteX10" fmla="*/ 24670 w 26649"/>
                            <a:gd name="connsiteY10" fmla="*/ 6001 h 33919"/>
                            <a:gd name="connsiteX11" fmla="*/ 24098 w 26649"/>
                            <a:gd name="connsiteY11" fmla="*/ 0 h 3391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</a:cxnLst>
                          <a:rect l="l" t="t" r="r" b="b"/>
                          <a:pathLst>
                            <a:path w="26649" h="33919">
                              <a:moveTo>
                                <a:pt x="24098" y="0"/>
                              </a:moveTo>
                              <a:cubicBezTo>
                                <a:pt x="24479" y="2000"/>
                                <a:pt x="25336" y="3619"/>
                                <a:pt x="26194" y="5525"/>
                              </a:cubicBezTo>
                              <a:cubicBezTo>
                                <a:pt x="26575" y="6477"/>
                                <a:pt x="26765" y="7620"/>
                                <a:pt x="26575" y="8858"/>
                              </a:cubicBezTo>
                              <a:cubicBezTo>
                                <a:pt x="26384" y="10001"/>
                                <a:pt x="26098" y="10954"/>
                                <a:pt x="25622" y="12002"/>
                              </a:cubicBezTo>
                              <a:cubicBezTo>
                                <a:pt x="24003" y="15907"/>
                                <a:pt x="21527" y="18955"/>
                                <a:pt x="19526" y="22288"/>
                              </a:cubicBezTo>
                              <a:cubicBezTo>
                                <a:pt x="17335" y="25622"/>
                                <a:pt x="14668" y="28861"/>
                                <a:pt x="11335" y="31147"/>
                              </a:cubicBezTo>
                              <a:cubicBezTo>
                                <a:pt x="8001" y="33433"/>
                                <a:pt x="3715" y="34576"/>
                                <a:pt x="0" y="33528"/>
                              </a:cubicBezTo>
                              <a:cubicBezTo>
                                <a:pt x="3905" y="33242"/>
                                <a:pt x="7239" y="31623"/>
                                <a:pt x="10001" y="29242"/>
                              </a:cubicBezTo>
                              <a:cubicBezTo>
                                <a:pt x="12764" y="26765"/>
                                <a:pt x="15049" y="23813"/>
                                <a:pt x="17050" y="20574"/>
                              </a:cubicBezTo>
                              <a:cubicBezTo>
                                <a:pt x="19145" y="17145"/>
                                <a:pt x="21717" y="14192"/>
                                <a:pt x="23527" y="10954"/>
                              </a:cubicBezTo>
                              <a:cubicBezTo>
                                <a:pt x="24479" y="9239"/>
                                <a:pt x="25146" y="7810"/>
                                <a:pt x="24670" y="6001"/>
                              </a:cubicBezTo>
                              <a:cubicBezTo>
                                <a:pt x="24479" y="4096"/>
                                <a:pt x="23717" y="2000"/>
                                <a:pt x="24098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84513A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1396" name="Freeform: Shape 1395">
                          <a:extLst>
                            <a:ext uri="{FF2B5EF4-FFF2-40B4-BE49-F238E27FC236}">
                              <a16:creationId xmlns:a16="http://schemas.microsoft.com/office/drawing/2014/main" id="{68586A70-45F2-4ABE-B2C2-F0C4A7547A90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125517" y="3715320"/>
                          <a:ext cx="24107" cy="16824"/>
                        </a:xfrm>
                        <a:custGeom>
                          <a:avLst/>
                          <a:gdLst>
                            <a:gd name="connsiteX0" fmla="*/ 2772 w 24107"/>
                            <a:gd name="connsiteY0" fmla="*/ 0 h 16824"/>
                            <a:gd name="connsiteX1" fmla="*/ 3153 w 24107"/>
                            <a:gd name="connsiteY1" fmla="*/ 7810 h 16824"/>
                            <a:gd name="connsiteX2" fmla="*/ 2867 w 24107"/>
                            <a:gd name="connsiteY2" fmla="*/ 15145 h 16824"/>
                            <a:gd name="connsiteX3" fmla="*/ 1534 w 24107"/>
                            <a:gd name="connsiteY3" fmla="*/ 13716 h 16824"/>
                            <a:gd name="connsiteX4" fmla="*/ 24108 w 24107"/>
                            <a:gd name="connsiteY4" fmla="*/ 12764 h 16824"/>
                            <a:gd name="connsiteX5" fmla="*/ 13059 w 24107"/>
                            <a:gd name="connsiteY5" fmla="*/ 16288 h 16824"/>
                            <a:gd name="connsiteX6" fmla="*/ 1438 w 24107"/>
                            <a:gd name="connsiteY6" fmla="*/ 16669 h 16824"/>
                            <a:gd name="connsiteX7" fmla="*/ 1343 w 24107"/>
                            <a:gd name="connsiteY7" fmla="*/ 16669 h 16824"/>
                            <a:gd name="connsiteX8" fmla="*/ 10 w 24107"/>
                            <a:gd name="connsiteY8" fmla="*/ 15240 h 16824"/>
                            <a:gd name="connsiteX9" fmla="*/ 2772 w 24107"/>
                            <a:gd name="connsiteY9" fmla="*/ 0 h 16824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</a:cxnLst>
                          <a:rect l="l" t="t" r="r" b="b"/>
                          <a:pathLst>
                            <a:path w="24107" h="16824">
                              <a:moveTo>
                                <a:pt x="2772" y="0"/>
                              </a:moveTo>
                              <a:cubicBezTo>
                                <a:pt x="3534" y="2477"/>
                                <a:pt x="3343" y="5334"/>
                                <a:pt x="3153" y="7810"/>
                              </a:cubicBezTo>
                              <a:cubicBezTo>
                                <a:pt x="2962" y="10382"/>
                                <a:pt x="2677" y="12859"/>
                                <a:pt x="2867" y="15145"/>
                              </a:cubicBezTo>
                              <a:lnTo>
                                <a:pt x="1534" y="13716"/>
                              </a:lnTo>
                              <a:cubicBezTo>
                                <a:pt x="8963" y="13811"/>
                                <a:pt x="16393" y="13621"/>
                                <a:pt x="24108" y="12764"/>
                              </a:cubicBezTo>
                              <a:cubicBezTo>
                                <a:pt x="20679" y="14669"/>
                                <a:pt x="16869" y="15621"/>
                                <a:pt x="13059" y="16288"/>
                              </a:cubicBezTo>
                              <a:cubicBezTo>
                                <a:pt x="9249" y="16859"/>
                                <a:pt x="5344" y="16954"/>
                                <a:pt x="1438" y="16669"/>
                              </a:cubicBezTo>
                              <a:lnTo>
                                <a:pt x="1343" y="16669"/>
                              </a:lnTo>
                              <a:cubicBezTo>
                                <a:pt x="581" y="16574"/>
                                <a:pt x="105" y="16002"/>
                                <a:pt x="10" y="15240"/>
                              </a:cubicBezTo>
                              <a:cubicBezTo>
                                <a:pt x="-181" y="9620"/>
                                <a:pt x="2486" y="5144"/>
                                <a:pt x="2772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84513A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1397" name="Freeform: Shape 1396">
                          <a:extLst>
                            <a:ext uri="{FF2B5EF4-FFF2-40B4-BE49-F238E27FC236}">
                              <a16:creationId xmlns:a16="http://schemas.microsoft.com/office/drawing/2014/main" id="{B121E77F-C32A-4F67-84A0-EB9DCDB3C1C6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134324" y="3713320"/>
                          <a:ext cx="35875" cy="15144"/>
                        </a:xfrm>
                        <a:custGeom>
                          <a:avLst/>
                          <a:gdLst>
                            <a:gd name="connsiteX0" fmla="*/ 443 w 35875"/>
                            <a:gd name="connsiteY0" fmla="*/ 0 h 15144"/>
                            <a:gd name="connsiteX1" fmla="*/ 1586 w 35875"/>
                            <a:gd name="connsiteY1" fmla="*/ 7048 h 15144"/>
                            <a:gd name="connsiteX2" fmla="*/ 2538 w 35875"/>
                            <a:gd name="connsiteY2" fmla="*/ 10192 h 15144"/>
                            <a:gd name="connsiteX3" fmla="*/ 4253 w 35875"/>
                            <a:gd name="connsiteY3" fmla="*/ 13716 h 15144"/>
                            <a:gd name="connsiteX4" fmla="*/ 3110 w 35875"/>
                            <a:gd name="connsiteY4" fmla="*/ 12478 h 15144"/>
                            <a:gd name="connsiteX5" fmla="*/ 11111 w 35875"/>
                            <a:gd name="connsiteY5" fmla="*/ 11716 h 15144"/>
                            <a:gd name="connsiteX6" fmla="*/ 19493 w 35875"/>
                            <a:gd name="connsiteY6" fmla="*/ 11430 h 15144"/>
                            <a:gd name="connsiteX7" fmla="*/ 35876 w 35875"/>
                            <a:gd name="connsiteY7" fmla="*/ 14478 h 15144"/>
                            <a:gd name="connsiteX8" fmla="*/ 19493 w 35875"/>
                            <a:gd name="connsiteY8" fmla="*/ 14288 h 15144"/>
                            <a:gd name="connsiteX9" fmla="*/ 11396 w 35875"/>
                            <a:gd name="connsiteY9" fmla="*/ 14764 h 15144"/>
                            <a:gd name="connsiteX10" fmla="*/ 2919 w 35875"/>
                            <a:gd name="connsiteY10" fmla="*/ 15145 h 15144"/>
                            <a:gd name="connsiteX11" fmla="*/ 2729 w 35875"/>
                            <a:gd name="connsiteY11" fmla="*/ 15145 h 15144"/>
                            <a:gd name="connsiteX12" fmla="*/ 1681 w 35875"/>
                            <a:gd name="connsiteY12" fmla="*/ 14002 h 15144"/>
                            <a:gd name="connsiteX13" fmla="*/ 1681 w 35875"/>
                            <a:gd name="connsiteY13" fmla="*/ 13906 h 15144"/>
                            <a:gd name="connsiteX14" fmla="*/ 633 w 35875"/>
                            <a:gd name="connsiteY14" fmla="*/ 10954 h 15144"/>
                            <a:gd name="connsiteX15" fmla="*/ 62 w 35875"/>
                            <a:gd name="connsiteY15" fmla="*/ 7144 h 15144"/>
                            <a:gd name="connsiteX16" fmla="*/ 443 w 35875"/>
                            <a:gd name="connsiteY16" fmla="*/ 0 h 15144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</a:cxnLst>
                          <a:rect l="l" t="t" r="r" b="b"/>
                          <a:pathLst>
                            <a:path w="35875" h="15144">
                              <a:moveTo>
                                <a:pt x="443" y="0"/>
                              </a:moveTo>
                              <a:cubicBezTo>
                                <a:pt x="919" y="2381"/>
                                <a:pt x="1109" y="4763"/>
                                <a:pt x="1586" y="7048"/>
                              </a:cubicBezTo>
                              <a:cubicBezTo>
                                <a:pt x="1776" y="8192"/>
                                <a:pt x="2062" y="9335"/>
                                <a:pt x="2538" y="10192"/>
                              </a:cubicBezTo>
                              <a:cubicBezTo>
                                <a:pt x="2824" y="10858"/>
                                <a:pt x="4062" y="11906"/>
                                <a:pt x="4253" y="13716"/>
                              </a:cubicBezTo>
                              <a:lnTo>
                                <a:pt x="3110" y="12478"/>
                              </a:lnTo>
                              <a:lnTo>
                                <a:pt x="11111" y="11716"/>
                              </a:lnTo>
                              <a:cubicBezTo>
                                <a:pt x="13873" y="11430"/>
                                <a:pt x="16635" y="11335"/>
                                <a:pt x="19493" y="11430"/>
                              </a:cubicBezTo>
                              <a:cubicBezTo>
                                <a:pt x="25017" y="11621"/>
                                <a:pt x="30637" y="12573"/>
                                <a:pt x="35876" y="14478"/>
                              </a:cubicBezTo>
                              <a:cubicBezTo>
                                <a:pt x="30351" y="14192"/>
                                <a:pt x="24922" y="14097"/>
                                <a:pt x="19493" y="14288"/>
                              </a:cubicBezTo>
                              <a:cubicBezTo>
                                <a:pt x="16826" y="14383"/>
                                <a:pt x="14063" y="14573"/>
                                <a:pt x="11396" y="14764"/>
                              </a:cubicBezTo>
                              <a:cubicBezTo>
                                <a:pt x="8729" y="15050"/>
                                <a:pt x="5872" y="15145"/>
                                <a:pt x="2919" y="15145"/>
                              </a:cubicBezTo>
                              <a:lnTo>
                                <a:pt x="2729" y="15145"/>
                              </a:lnTo>
                              <a:cubicBezTo>
                                <a:pt x="2157" y="15145"/>
                                <a:pt x="1681" y="14669"/>
                                <a:pt x="1681" y="14002"/>
                              </a:cubicBezTo>
                              <a:lnTo>
                                <a:pt x="1681" y="13906"/>
                              </a:lnTo>
                              <a:cubicBezTo>
                                <a:pt x="1776" y="13145"/>
                                <a:pt x="1205" y="12478"/>
                                <a:pt x="633" y="10954"/>
                              </a:cubicBezTo>
                              <a:cubicBezTo>
                                <a:pt x="252" y="9620"/>
                                <a:pt x="157" y="8382"/>
                                <a:pt x="62" y="7144"/>
                              </a:cubicBezTo>
                              <a:cubicBezTo>
                                <a:pt x="-129" y="4763"/>
                                <a:pt x="157" y="2381"/>
                                <a:pt x="443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84513A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</p:grpSp>
                  <p:grpSp>
                    <p:nvGrpSpPr>
                      <p:cNvPr id="1373" name="Graphic 3">
                        <a:extLst>
                          <a:ext uri="{FF2B5EF4-FFF2-40B4-BE49-F238E27FC236}">
                            <a16:creationId xmlns:a16="http://schemas.microsoft.com/office/drawing/2014/main" id="{2C49294D-EDA1-4679-A417-420C1EBB191E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6115240" y="3934859"/>
                        <a:ext cx="56388" cy="62271"/>
                        <a:chOff x="6115240" y="3934859"/>
                        <a:chExt cx="56388" cy="62271"/>
                      </a:xfrm>
                      <a:solidFill>
                        <a:srgbClr val="84513A"/>
                      </a:solidFill>
                    </p:grpSpPr>
                    <p:sp>
                      <p:nvSpPr>
                        <p:cNvPr id="1390" name="Freeform: Shape 1389">
                          <a:extLst>
                            <a:ext uri="{FF2B5EF4-FFF2-40B4-BE49-F238E27FC236}">
                              <a16:creationId xmlns:a16="http://schemas.microsoft.com/office/drawing/2014/main" id="{6D451BAB-C3FB-4A25-AABF-0A479E17898A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115240" y="3934859"/>
                          <a:ext cx="56388" cy="44113"/>
                        </a:xfrm>
                        <a:custGeom>
                          <a:avLst/>
                          <a:gdLst>
                            <a:gd name="connsiteX0" fmla="*/ 7239 w 56388"/>
                            <a:gd name="connsiteY0" fmla="*/ 43351 h 44113"/>
                            <a:gd name="connsiteX1" fmla="*/ 476 w 56388"/>
                            <a:gd name="connsiteY1" fmla="*/ 44113 h 44113"/>
                            <a:gd name="connsiteX2" fmla="*/ 0 w 56388"/>
                            <a:gd name="connsiteY2" fmla="*/ 43732 h 44113"/>
                            <a:gd name="connsiteX3" fmla="*/ 0 w 56388"/>
                            <a:gd name="connsiteY3" fmla="*/ 43637 h 44113"/>
                            <a:gd name="connsiteX4" fmla="*/ 0 w 56388"/>
                            <a:gd name="connsiteY4" fmla="*/ 43542 h 44113"/>
                            <a:gd name="connsiteX5" fmla="*/ 3810 w 56388"/>
                            <a:gd name="connsiteY5" fmla="*/ 35446 h 44113"/>
                            <a:gd name="connsiteX6" fmla="*/ 9334 w 56388"/>
                            <a:gd name="connsiteY6" fmla="*/ 28683 h 44113"/>
                            <a:gd name="connsiteX7" fmla="*/ 22193 w 56388"/>
                            <a:gd name="connsiteY7" fmla="*/ 17253 h 44113"/>
                            <a:gd name="connsiteX8" fmla="*/ 29528 w 56388"/>
                            <a:gd name="connsiteY8" fmla="*/ 12109 h 44113"/>
                            <a:gd name="connsiteX9" fmla="*/ 32956 w 56388"/>
                            <a:gd name="connsiteY9" fmla="*/ 10585 h 44113"/>
                            <a:gd name="connsiteX10" fmla="*/ 34004 w 56388"/>
                            <a:gd name="connsiteY10" fmla="*/ 7633 h 44113"/>
                            <a:gd name="connsiteX11" fmla="*/ 35052 w 56388"/>
                            <a:gd name="connsiteY11" fmla="*/ 2775 h 44113"/>
                            <a:gd name="connsiteX12" fmla="*/ 39433 w 56388"/>
                            <a:gd name="connsiteY12" fmla="*/ 298 h 44113"/>
                            <a:gd name="connsiteX13" fmla="*/ 44196 w 56388"/>
                            <a:gd name="connsiteY13" fmla="*/ 489 h 44113"/>
                            <a:gd name="connsiteX14" fmla="*/ 46672 w 56388"/>
                            <a:gd name="connsiteY14" fmla="*/ 4870 h 44113"/>
                            <a:gd name="connsiteX15" fmla="*/ 45910 w 56388"/>
                            <a:gd name="connsiteY15" fmla="*/ 4204 h 44113"/>
                            <a:gd name="connsiteX16" fmla="*/ 55816 w 56388"/>
                            <a:gd name="connsiteY16" fmla="*/ 5442 h 44113"/>
                            <a:gd name="connsiteX17" fmla="*/ 55721 w 56388"/>
                            <a:gd name="connsiteY17" fmla="*/ 5442 h 44113"/>
                            <a:gd name="connsiteX18" fmla="*/ 56388 w 56388"/>
                            <a:gd name="connsiteY18" fmla="*/ 4394 h 44113"/>
                            <a:gd name="connsiteX19" fmla="*/ 55912 w 56388"/>
                            <a:gd name="connsiteY19" fmla="*/ 5537 h 44113"/>
                            <a:gd name="connsiteX20" fmla="*/ 55816 w 56388"/>
                            <a:gd name="connsiteY20" fmla="*/ 5537 h 44113"/>
                            <a:gd name="connsiteX21" fmla="*/ 45815 w 56388"/>
                            <a:gd name="connsiteY21" fmla="*/ 5632 h 44113"/>
                            <a:gd name="connsiteX22" fmla="*/ 45148 w 56388"/>
                            <a:gd name="connsiteY22" fmla="*/ 5061 h 44113"/>
                            <a:gd name="connsiteX23" fmla="*/ 45148 w 56388"/>
                            <a:gd name="connsiteY23" fmla="*/ 4966 h 44113"/>
                            <a:gd name="connsiteX24" fmla="*/ 43434 w 56388"/>
                            <a:gd name="connsiteY24" fmla="*/ 2203 h 44113"/>
                            <a:gd name="connsiteX25" fmla="*/ 39910 w 56388"/>
                            <a:gd name="connsiteY25" fmla="*/ 2394 h 44113"/>
                            <a:gd name="connsiteX26" fmla="*/ 36671 w 56388"/>
                            <a:gd name="connsiteY26" fmla="*/ 7728 h 44113"/>
                            <a:gd name="connsiteX27" fmla="*/ 34766 w 56388"/>
                            <a:gd name="connsiteY27" fmla="*/ 12776 h 44113"/>
                            <a:gd name="connsiteX28" fmla="*/ 30575 w 56388"/>
                            <a:gd name="connsiteY28" fmla="*/ 14872 h 44113"/>
                            <a:gd name="connsiteX29" fmla="*/ 24003 w 56388"/>
                            <a:gd name="connsiteY29" fmla="*/ 19539 h 44113"/>
                            <a:gd name="connsiteX30" fmla="*/ 10954 w 56388"/>
                            <a:gd name="connsiteY30" fmla="*/ 30397 h 44113"/>
                            <a:gd name="connsiteX31" fmla="*/ 762 w 56388"/>
                            <a:gd name="connsiteY31" fmla="*/ 43637 h 44113"/>
                            <a:gd name="connsiteX32" fmla="*/ 286 w 56388"/>
                            <a:gd name="connsiteY32" fmla="*/ 43066 h 44113"/>
                            <a:gd name="connsiteX33" fmla="*/ 7239 w 56388"/>
                            <a:gd name="connsiteY33" fmla="*/ 43351 h 44113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</a:cxnLst>
                          <a:rect l="l" t="t" r="r" b="b"/>
                          <a:pathLst>
                            <a:path w="56388" h="44113">
                              <a:moveTo>
                                <a:pt x="7239" y="43351"/>
                              </a:moveTo>
                              <a:cubicBezTo>
                                <a:pt x="4953" y="43637"/>
                                <a:pt x="2762" y="43923"/>
                                <a:pt x="476" y="44113"/>
                              </a:cubicBezTo>
                              <a:cubicBezTo>
                                <a:pt x="286" y="44113"/>
                                <a:pt x="0" y="43923"/>
                                <a:pt x="0" y="43732"/>
                              </a:cubicBezTo>
                              <a:lnTo>
                                <a:pt x="0" y="43637"/>
                              </a:lnTo>
                              <a:lnTo>
                                <a:pt x="0" y="43542"/>
                              </a:lnTo>
                              <a:cubicBezTo>
                                <a:pt x="476" y="40399"/>
                                <a:pt x="2191" y="37827"/>
                                <a:pt x="3810" y="35446"/>
                              </a:cubicBezTo>
                              <a:cubicBezTo>
                                <a:pt x="5524" y="33064"/>
                                <a:pt x="7429" y="30874"/>
                                <a:pt x="9334" y="28683"/>
                              </a:cubicBezTo>
                              <a:cubicBezTo>
                                <a:pt x="13335" y="24301"/>
                                <a:pt x="18002" y="20968"/>
                                <a:pt x="22193" y="17253"/>
                              </a:cubicBezTo>
                              <a:cubicBezTo>
                                <a:pt x="24384" y="15348"/>
                                <a:pt x="26670" y="13443"/>
                                <a:pt x="29528" y="12109"/>
                              </a:cubicBezTo>
                              <a:cubicBezTo>
                                <a:pt x="30956" y="11538"/>
                                <a:pt x="32290" y="11157"/>
                                <a:pt x="32956" y="10585"/>
                              </a:cubicBezTo>
                              <a:cubicBezTo>
                                <a:pt x="33433" y="10300"/>
                                <a:pt x="33909" y="8966"/>
                                <a:pt x="34004" y="7633"/>
                              </a:cubicBezTo>
                              <a:cubicBezTo>
                                <a:pt x="34195" y="6299"/>
                                <a:pt x="34004" y="4489"/>
                                <a:pt x="35052" y="2775"/>
                              </a:cubicBezTo>
                              <a:cubicBezTo>
                                <a:pt x="36195" y="1060"/>
                                <a:pt x="38005" y="584"/>
                                <a:pt x="39433" y="298"/>
                              </a:cubicBezTo>
                              <a:cubicBezTo>
                                <a:pt x="40862" y="13"/>
                                <a:pt x="42577" y="-273"/>
                                <a:pt x="44196" y="489"/>
                              </a:cubicBezTo>
                              <a:cubicBezTo>
                                <a:pt x="45910" y="1346"/>
                                <a:pt x="46577" y="3346"/>
                                <a:pt x="46672" y="4870"/>
                              </a:cubicBezTo>
                              <a:lnTo>
                                <a:pt x="45910" y="4204"/>
                              </a:lnTo>
                              <a:cubicBezTo>
                                <a:pt x="49149" y="4585"/>
                                <a:pt x="52578" y="4299"/>
                                <a:pt x="55816" y="5442"/>
                              </a:cubicBezTo>
                              <a:lnTo>
                                <a:pt x="55721" y="5442"/>
                              </a:lnTo>
                              <a:lnTo>
                                <a:pt x="56388" y="4394"/>
                              </a:lnTo>
                              <a:lnTo>
                                <a:pt x="55912" y="5537"/>
                              </a:lnTo>
                              <a:cubicBezTo>
                                <a:pt x="55912" y="5537"/>
                                <a:pt x="55816" y="5632"/>
                                <a:pt x="55816" y="5537"/>
                              </a:cubicBezTo>
                              <a:cubicBezTo>
                                <a:pt x="52483" y="4966"/>
                                <a:pt x="49244" y="5632"/>
                                <a:pt x="45815" y="5632"/>
                              </a:cubicBezTo>
                              <a:cubicBezTo>
                                <a:pt x="45434" y="5632"/>
                                <a:pt x="45148" y="5347"/>
                                <a:pt x="45148" y="5061"/>
                              </a:cubicBezTo>
                              <a:lnTo>
                                <a:pt x="45148" y="4966"/>
                              </a:lnTo>
                              <a:cubicBezTo>
                                <a:pt x="44958" y="3632"/>
                                <a:pt x="44387" y="2489"/>
                                <a:pt x="43434" y="2203"/>
                              </a:cubicBezTo>
                              <a:cubicBezTo>
                                <a:pt x="42481" y="1822"/>
                                <a:pt x="41148" y="2013"/>
                                <a:pt x="39910" y="2394"/>
                              </a:cubicBezTo>
                              <a:cubicBezTo>
                                <a:pt x="37052" y="3156"/>
                                <a:pt x="36576" y="4394"/>
                                <a:pt x="36671" y="7728"/>
                              </a:cubicBezTo>
                              <a:cubicBezTo>
                                <a:pt x="36481" y="9252"/>
                                <a:pt x="36481" y="11157"/>
                                <a:pt x="34766" y="12776"/>
                              </a:cubicBezTo>
                              <a:cubicBezTo>
                                <a:pt x="33242" y="14014"/>
                                <a:pt x="31718" y="14300"/>
                                <a:pt x="30575" y="14872"/>
                              </a:cubicBezTo>
                              <a:cubicBezTo>
                                <a:pt x="28289" y="15919"/>
                                <a:pt x="26194" y="17729"/>
                                <a:pt x="24003" y="19539"/>
                              </a:cubicBezTo>
                              <a:cubicBezTo>
                                <a:pt x="19621" y="23349"/>
                                <a:pt x="14954" y="26492"/>
                                <a:pt x="10954" y="30397"/>
                              </a:cubicBezTo>
                              <a:cubicBezTo>
                                <a:pt x="6953" y="34303"/>
                                <a:pt x="2667" y="38398"/>
                                <a:pt x="762" y="43637"/>
                              </a:cubicBezTo>
                              <a:lnTo>
                                <a:pt x="286" y="43066"/>
                              </a:lnTo>
                              <a:cubicBezTo>
                                <a:pt x="2762" y="43066"/>
                                <a:pt x="4953" y="43161"/>
                                <a:pt x="7239" y="4335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84513A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1391" name="Freeform: Shape 1390">
                          <a:extLst>
                            <a:ext uri="{FF2B5EF4-FFF2-40B4-BE49-F238E27FC236}">
                              <a16:creationId xmlns:a16="http://schemas.microsoft.com/office/drawing/2014/main" id="{8E37B534-CA47-485E-A8E2-FCF5C982A21E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129528" y="3944397"/>
                          <a:ext cx="26649" cy="33919"/>
                        </a:xfrm>
                        <a:custGeom>
                          <a:avLst/>
                          <a:gdLst>
                            <a:gd name="connsiteX0" fmla="*/ 24098 w 26649"/>
                            <a:gd name="connsiteY0" fmla="*/ 0 h 33919"/>
                            <a:gd name="connsiteX1" fmla="*/ 26194 w 26649"/>
                            <a:gd name="connsiteY1" fmla="*/ 5525 h 33919"/>
                            <a:gd name="connsiteX2" fmla="*/ 26575 w 26649"/>
                            <a:gd name="connsiteY2" fmla="*/ 8858 h 33919"/>
                            <a:gd name="connsiteX3" fmla="*/ 25622 w 26649"/>
                            <a:gd name="connsiteY3" fmla="*/ 12002 h 33919"/>
                            <a:gd name="connsiteX4" fmla="*/ 19526 w 26649"/>
                            <a:gd name="connsiteY4" fmla="*/ 22288 h 33919"/>
                            <a:gd name="connsiteX5" fmla="*/ 11335 w 26649"/>
                            <a:gd name="connsiteY5" fmla="*/ 31147 h 33919"/>
                            <a:gd name="connsiteX6" fmla="*/ 0 w 26649"/>
                            <a:gd name="connsiteY6" fmla="*/ 33528 h 33919"/>
                            <a:gd name="connsiteX7" fmla="*/ 10001 w 26649"/>
                            <a:gd name="connsiteY7" fmla="*/ 29242 h 33919"/>
                            <a:gd name="connsiteX8" fmla="*/ 17050 w 26649"/>
                            <a:gd name="connsiteY8" fmla="*/ 20574 h 33919"/>
                            <a:gd name="connsiteX9" fmla="*/ 23527 w 26649"/>
                            <a:gd name="connsiteY9" fmla="*/ 10954 h 33919"/>
                            <a:gd name="connsiteX10" fmla="*/ 24670 w 26649"/>
                            <a:gd name="connsiteY10" fmla="*/ 6001 h 33919"/>
                            <a:gd name="connsiteX11" fmla="*/ 24098 w 26649"/>
                            <a:gd name="connsiteY11" fmla="*/ 0 h 3391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</a:cxnLst>
                          <a:rect l="l" t="t" r="r" b="b"/>
                          <a:pathLst>
                            <a:path w="26649" h="33919">
                              <a:moveTo>
                                <a:pt x="24098" y="0"/>
                              </a:moveTo>
                              <a:cubicBezTo>
                                <a:pt x="24479" y="2000"/>
                                <a:pt x="25336" y="3619"/>
                                <a:pt x="26194" y="5525"/>
                              </a:cubicBezTo>
                              <a:cubicBezTo>
                                <a:pt x="26575" y="6477"/>
                                <a:pt x="26765" y="7620"/>
                                <a:pt x="26575" y="8858"/>
                              </a:cubicBezTo>
                              <a:cubicBezTo>
                                <a:pt x="26384" y="10001"/>
                                <a:pt x="26098" y="10954"/>
                                <a:pt x="25622" y="12002"/>
                              </a:cubicBezTo>
                              <a:cubicBezTo>
                                <a:pt x="24003" y="15907"/>
                                <a:pt x="21527" y="18955"/>
                                <a:pt x="19526" y="22288"/>
                              </a:cubicBezTo>
                              <a:cubicBezTo>
                                <a:pt x="17335" y="25622"/>
                                <a:pt x="14668" y="28861"/>
                                <a:pt x="11335" y="31147"/>
                              </a:cubicBezTo>
                              <a:cubicBezTo>
                                <a:pt x="8001" y="33433"/>
                                <a:pt x="3715" y="34576"/>
                                <a:pt x="0" y="33528"/>
                              </a:cubicBezTo>
                              <a:cubicBezTo>
                                <a:pt x="3905" y="33242"/>
                                <a:pt x="7239" y="31623"/>
                                <a:pt x="10001" y="29242"/>
                              </a:cubicBezTo>
                              <a:cubicBezTo>
                                <a:pt x="12764" y="26765"/>
                                <a:pt x="15049" y="23813"/>
                                <a:pt x="17050" y="20574"/>
                              </a:cubicBezTo>
                              <a:cubicBezTo>
                                <a:pt x="19145" y="17145"/>
                                <a:pt x="21717" y="14192"/>
                                <a:pt x="23527" y="10954"/>
                              </a:cubicBezTo>
                              <a:cubicBezTo>
                                <a:pt x="24479" y="9239"/>
                                <a:pt x="25146" y="7810"/>
                                <a:pt x="24670" y="6001"/>
                              </a:cubicBezTo>
                              <a:cubicBezTo>
                                <a:pt x="24479" y="4096"/>
                                <a:pt x="23717" y="2000"/>
                                <a:pt x="24098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84513A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1392" name="Freeform: Shape 1391">
                          <a:extLst>
                            <a:ext uri="{FF2B5EF4-FFF2-40B4-BE49-F238E27FC236}">
                              <a16:creationId xmlns:a16="http://schemas.microsoft.com/office/drawing/2014/main" id="{B3A30724-7F9B-40EA-80DD-8050681935AE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125517" y="3980306"/>
                          <a:ext cx="24107" cy="16824"/>
                        </a:xfrm>
                        <a:custGeom>
                          <a:avLst/>
                          <a:gdLst>
                            <a:gd name="connsiteX0" fmla="*/ 2772 w 24107"/>
                            <a:gd name="connsiteY0" fmla="*/ 0 h 16824"/>
                            <a:gd name="connsiteX1" fmla="*/ 3153 w 24107"/>
                            <a:gd name="connsiteY1" fmla="*/ 7810 h 16824"/>
                            <a:gd name="connsiteX2" fmla="*/ 2867 w 24107"/>
                            <a:gd name="connsiteY2" fmla="*/ 15145 h 16824"/>
                            <a:gd name="connsiteX3" fmla="*/ 1534 w 24107"/>
                            <a:gd name="connsiteY3" fmla="*/ 13716 h 16824"/>
                            <a:gd name="connsiteX4" fmla="*/ 24108 w 24107"/>
                            <a:gd name="connsiteY4" fmla="*/ 12763 h 16824"/>
                            <a:gd name="connsiteX5" fmla="*/ 13059 w 24107"/>
                            <a:gd name="connsiteY5" fmla="*/ 16288 h 16824"/>
                            <a:gd name="connsiteX6" fmla="*/ 1438 w 24107"/>
                            <a:gd name="connsiteY6" fmla="*/ 16669 h 16824"/>
                            <a:gd name="connsiteX7" fmla="*/ 1343 w 24107"/>
                            <a:gd name="connsiteY7" fmla="*/ 16669 h 16824"/>
                            <a:gd name="connsiteX8" fmla="*/ 10 w 24107"/>
                            <a:gd name="connsiteY8" fmla="*/ 15240 h 16824"/>
                            <a:gd name="connsiteX9" fmla="*/ 2772 w 24107"/>
                            <a:gd name="connsiteY9" fmla="*/ 0 h 16824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</a:cxnLst>
                          <a:rect l="l" t="t" r="r" b="b"/>
                          <a:pathLst>
                            <a:path w="24107" h="16824">
                              <a:moveTo>
                                <a:pt x="2772" y="0"/>
                              </a:moveTo>
                              <a:cubicBezTo>
                                <a:pt x="3534" y="2476"/>
                                <a:pt x="3343" y="5334"/>
                                <a:pt x="3153" y="7810"/>
                              </a:cubicBezTo>
                              <a:cubicBezTo>
                                <a:pt x="2962" y="10382"/>
                                <a:pt x="2677" y="12859"/>
                                <a:pt x="2867" y="15145"/>
                              </a:cubicBezTo>
                              <a:lnTo>
                                <a:pt x="1534" y="13716"/>
                              </a:lnTo>
                              <a:cubicBezTo>
                                <a:pt x="8963" y="13811"/>
                                <a:pt x="16393" y="13621"/>
                                <a:pt x="24108" y="12763"/>
                              </a:cubicBezTo>
                              <a:cubicBezTo>
                                <a:pt x="20679" y="14668"/>
                                <a:pt x="16869" y="15621"/>
                                <a:pt x="13059" y="16288"/>
                              </a:cubicBezTo>
                              <a:cubicBezTo>
                                <a:pt x="9249" y="16859"/>
                                <a:pt x="5344" y="16954"/>
                                <a:pt x="1438" y="16669"/>
                              </a:cubicBezTo>
                              <a:lnTo>
                                <a:pt x="1343" y="16669"/>
                              </a:lnTo>
                              <a:cubicBezTo>
                                <a:pt x="581" y="16573"/>
                                <a:pt x="105" y="16002"/>
                                <a:pt x="10" y="15240"/>
                              </a:cubicBezTo>
                              <a:cubicBezTo>
                                <a:pt x="-181" y="9620"/>
                                <a:pt x="2486" y="5143"/>
                                <a:pt x="2772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84513A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1393" name="Freeform: Shape 1392">
                          <a:extLst>
                            <a:ext uri="{FF2B5EF4-FFF2-40B4-BE49-F238E27FC236}">
                              <a16:creationId xmlns:a16="http://schemas.microsoft.com/office/drawing/2014/main" id="{9B8767A3-1CFA-46A3-BD5A-7900A61FCC9B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134324" y="3978306"/>
                          <a:ext cx="35875" cy="15144"/>
                        </a:xfrm>
                        <a:custGeom>
                          <a:avLst/>
                          <a:gdLst>
                            <a:gd name="connsiteX0" fmla="*/ 443 w 35875"/>
                            <a:gd name="connsiteY0" fmla="*/ 0 h 15144"/>
                            <a:gd name="connsiteX1" fmla="*/ 1586 w 35875"/>
                            <a:gd name="connsiteY1" fmla="*/ 7049 h 15144"/>
                            <a:gd name="connsiteX2" fmla="*/ 2538 w 35875"/>
                            <a:gd name="connsiteY2" fmla="*/ 10192 h 15144"/>
                            <a:gd name="connsiteX3" fmla="*/ 4253 w 35875"/>
                            <a:gd name="connsiteY3" fmla="*/ 13716 h 15144"/>
                            <a:gd name="connsiteX4" fmla="*/ 3110 w 35875"/>
                            <a:gd name="connsiteY4" fmla="*/ 12478 h 15144"/>
                            <a:gd name="connsiteX5" fmla="*/ 11111 w 35875"/>
                            <a:gd name="connsiteY5" fmla="*/ 11716 h 15144"/>
                            <a:gd name="connsiteX6" fmla="*/ 19493 w 35875"/>
                            <a:gd name="connsiteY6" fmla="*/ 11430 h 15144"/>
                            <a:gd name="connsiteX7" fmla="*/ 35876 w 35875"/>
                            <a:gd name="connsiteY7" fmla="*/ 14478 h 15144"/>
                            <a:gd name="connsiteX8" fmla="*/ 19493 w 35875"/>
                            <a:gd name="connsiteY8" fmla="*/ 14288 h 15144"/>
                            <a:gd name="connsiteX9" fmla="*/ 11396 w 35875"/>
                            <a:gd name="connsiteY9" fmla="*/ 14764 h 15144"/>
                            <a:gd name="connsiteX10" fmla="*/ 2919 w 35875"/>
                            <a:gd name="connsiteY10" fmla="*/ 15145 h 15144"/>
                            <a:gd name="connsiteX11" fmla="*/ 2729 w 35875"/>
                            <a:gd name="connsiteY11" fmla="*/ 15145 h 15144"/>
                            <a:gd name="connsiteX12" fmla="*/ 1681 w 35875"/>
                            <a:gd name="connsiteY12" fmla="*/ 14002 h 15144"/>
                            <a:gd name="connsiteX13" fmla="*/ 1681 w 35875"/>
                            <a:gd name="connsiteY13" fmla="*/ 13907 h 15144"/>
                            <a:gd name="connsiteX14" fmla="*/ 633 w 35875"/>
                            <a:gd name="connsiteY14" fmla="*/ 10954 h 15144"/>
                            <a:gd name="connsiteX15" fmla="*/ 62 w 35875"/>
                            <a:gd name="connsiteY15" fmla="*/ 7144 h 15144"/>
                            <a:gd name="connsiteX16" fmla="*/ 443 w 35875"/>
                            <a:gd name="connsiteY16" fmla="*/ 0 h 15144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</a:cxnLst>
                          <a:rect l="l" t="t" r="r" b="b"/>
                          <a:pathLst>
                            <a:path w="35875" h="15144">
                              <a:moveTo>
                                <a:pt x="443" y="0"/>
                              </a:moveTo>
                              <a:cubicBezTo>
                                <a:pt x="919" y="2381"/>
                                <a:pt x="1109" y="4763"/>
                                <a:pt x="1586" y="7049"/>
                              </a:cubicBezTo>
                              <a:cubicBezTo>
                                <a:pt x="1776" y="8192"/>
                                <a:pt x="2062" y="9334"/>
                                <a:pt x="2538" y="10192"/>
                              </a:cubicBezTo>
                              <a:cubicBezTo>
                                <a:pt x="2824" y="10858"/>
                                <a:pt x="4062" y="11906"/>
                                <a:pt x="4253" y="13716"/>
                              </a:cubicBezTo>
                              <a:lnTo>
                                <a:pt x="3110" y="12478"/>
                              </a:lnTo>
                              <a:lnTo>
                                <a:pt x="11111" y="11716"/>
                              </a:lnTo>
                              <a:cubicBezTo>
                                <a:pt x="13873" y="11430"/>
                                <a:pt x="16635" y="11335"/>
                                <a:pt x="19493" y="11430"/>
                              </a:cubicBezTo>
                              <a:cubicBezTo>
                                <a:pt x="25017" y="11621"/>
                                <a:pt x="30637" y="12573"/>
                                <a:pt x="35876" y="14478"/>
                              </a:cubicBezTo>
                              <a:cubicBezTo>
                                <a:pt x="30351" y="14192"/>
                                <a:pt x="24922" y="14097"/>
                                <a:pt x="19493" y="14288"/>
                              </a:cubicBezTo>
                              <a:cubicBezTo>
                                <a:pt x="16826" y="14383"/>
                                <a:pt x="14063" y="14573"/>
                                <a:pt x="11396" y="14764"/>
                              </a:cubicBezTo>
                              <a:cubicBezTo>
                                <a:pt x="8729" y="15050"/>
                                <a:pt x="5872" y="15145"/>
                                <a:pt x="2919" y="15145"/>
                              </a:cubicBezTo>
                              <a:lnTo>
                                <a:pt x="2729" y="15145"/>
                              </a:lnTo>
                              <a:cubicBezTo>
                                <a:pt x="2157" y="15145"/>
                                <a:pt x="1681" y="14669"/>
                                <a:pt x="1681" y="14002"/>
                              </a:cubicBezTo>
                              <a:lnTo>
                                <a:pt x="1681" y="13907"/>
                              </a:lnTo>
                              <a:cubicBezTo>
                                <a:pt x="1776" y="13145"/>
                                <a:pt x="1205" y="12478"/>
                                <a:pt x="633" y="10954"/>
                              </a:cubicBezTo>
                              <a:cubicBezTo>
                                <a:pt x="252" y="9620"/>
                                <a:pt x="157" y="8382"/>
                                <a:pt x="62" y="7144"/>
                              </a:cubicBezTo>
                              <a:cubicBezTo>
                                <a:pt x="-129" y="4763"/>
                                <a:pt x="157" y="2381"/>
                                <a:pt x="443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84513A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</p:grpSp>
                  <p:grpSp>
                    <p:nvGrpSpPr>
                      <p:cNvPr id="1374" name="Graphic 3">
                        <a:extLst>
                          <a:ext uri="{FF2B5EF4-FFF2-40B4-BE49-F238E27FC236}">
                            <a16:creationId xmlns:a16="http://schemas.microsoft.com/office/drawing/2014/main" id="{3FD4EA67-20A6-4A20-BFAB-4FEC77E0D826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6120288" y="3736657"/>
                        <a:ext cx="44577" cy="26977"/>
                        <a:chOff x="6120288" y="3736657"/>
                        <a:chExt cx="44577" cy="26977"/>
                      </a:xfrm>
                      <a:solidFill>
                        <a:srgbClr val="84513A"/>
                      </a:solidFill>
                    </p:grpSpPr>
                    <p:sp>
                      <p:nvSpPr>
                        <p:cNvPr id="1386" name="Freeform: Shape 1385">
                          <a:extLst>
                            <a:ext uri="{FF2B5EF4-FFF2-40B4-BE49-F238E27FC236}">
                              <a16:creationId xmlns:a16="http://schemas.microsoft.com/office/drawing/2014/main" id="{81310FEE-C558-428C-A693-4A6F620AB2C8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132425" y="3736657"/>
                          <a:ext cx="3269" cy="22669"/>
                        </a:xfrm>
                        <a:custGeom>
                          <a:avLst/>
                          <a:gdLst>
                            <a:gd name="connsiteX0" fmla="*/ 2627 w 3269"/>
                            <a:gd name="connsiteY0" fmla="*/ 0 h 22669"/>
                            <a:gd name="connsiteX1" fmla="*/ 3199 w 3269"/>
                            <a:gd name="connsiteY1" fmla="*/ 11525 h 22669"/>
                            <a:gd name="connsiteX2" fmla="*/ 2532 w 3269"/>
                            <a:gd name="connsiteY2" fmla="*/ 17145 h 22669"/>
                            <a:gd name="connsiteX3" fmla="*/ 2627 w 3269"/>
                            <a:gd name="connsiteY3" fmla="*/ 22669 h 22669"/>
                            <a:gd name="connsiteX4" fmla="*/ 151 w 3269"/>
                            <a:gd name="connsiteY4" fmla="*/ 17240 h 22669"/>
                            <a:gd name="connsiteX5" fmla="*/ 151 w 3269"/>
                            <a:gd name="connsiteY5" fmla="*/ 11335 h 22669"/>
                            <a:gd name="connsiteX6" fmla="*/ 2627 w 3269"/>
                            <a:gd name="connsiteY6" fmla="*/ 0 h 2266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</a:cxnLst>
                          <a:rect l="l" t="t" r="r" b="b"/>
                          <a:pathLst>
                            <a:path w="3269" h="22669">
                              <a:moveTo>
                                <a:pt x="2627" y="0"/>
                              </a:moveTo>
                              <a:cubicBezTo>
                                <a:pt x="2818" y="4000"/>
                                <a:pt x="3485" y="7525"/>
                                <a:pt x="3199" y="11525"/>
                              </a:cubicBezTo>
                              <a:cubicBezTo>
                                <a:pt x="3008" y="13430"/>
                                <a:pt x="2723" y="15335"/>
                                <a:pt x="2532" y="17145"/>
                              </a:cubicBezTo>
                              <a:cubicBezTo>
                                <a:pt x="2342" y="18955"/>
                                <a:pt x="2056" y="20765"/>
                                <a:pt x="2627" y="22669"/>
                              </a:cubicBezTo>
                              <a:cubicBezTo>
                                <a:pt x="913" y="21431"/>
                                <a:pt x="437" y="19145"/>
                                <a:pt x="151" y="17240"/>
                              </a:cubicBezTo>
                              <a:cubicBezTo>
                                <a:pt x="-135" y="15240"/>
                                <a:pt x="56" y="13240"/>
                                <a:pt x="151" y="11335"/>
                              </a:cubicBezTo>
                              <a:cubicBezTo>
                                <a:pt x="532" y="7715"/>
                                <a:pt x="532" y="3524"/>
                                <a:pt x="2627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84513A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1387" name="Freeform: Shape 1386">
                          <a:extLst>
                            <a:ext uri="{FF2B5EF4-FFF2-40B4-BE49-F238E27FC236}">
                              <a16:creationId xmlns:a16="http://schemas.microsoft.com/office/drawing/2014/main" id="{0C768ABF-9C43-4E9D-9307-9CC31CB0F752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141434" y="3740086"/>
                          <a:ext cx="3809" cy="19145"/>
                        </a:xfrm>
                        <a:custGeom>
                          <a:avLst/>
                          <a:gdLst>
                            <a:gd name="connsiteX0" fmla="*/ 2000 w 3809"/>
                            <a:gd name="connsiteY0" fmla="*/ 0 h 19145"/>
                            <a:gd name="connsiteX1" fmla="*/ 2095 w 3809"/>
                            <a:gd name="connsiteY1" fmla="*/ 2286 h 19145"/>
                            <a:gd name="connsiteX2" fmla="*/ 2477 w 3809"/>
                            <a:gd name="connsiteY2" fmla="*/ 4667 h 19145"/>
                            <a:gd name="connsiteX3" fmla="*/ 3143 w 3809"/>
                            <a:gd name="connsiteY3" fmla="*/ 9430 h 19145"/>
                            <a:gd name="connsiteX4" fmla="*/ 3429 w 3809"/>
                            <a:gd name="connsiteY4" fmla="*/ 14288 h 19145"/>
                            <a:gd name="connsiteX5" fmla="*/ 3810 w 3809"/>
                            <a:gd name="connsiteY5" fmla="*/ 19145 h 19145"/>
                            <a:gd name="connsiteX6" fmla="*/ 1143 w 3809"/>
                            <a:gd name="connsiteY6" fmla="*/ 14764 h 19145"/>
                            <a:gd name="connsiteX7" fmla="*/ 95 w 3809"/>
                            <a:gd name="connsiteY7" fmla="*/ 9811 h 19145"/>
                            <a:gd name="connsiteX8" fmla="*/ 191 w 3809"/>
                            <a:gd name="connsiteY8" fmla="*/ 4763 h 19145"/>
                            <a:gd name="connsiteX9" fmla="*/ 2000 w 3809"/>
                            <a:gd name="connsiteY9" fmla="*/ 0 h 1914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</a:cxnLst>
                          <a:rect l="l" t="t" r="r" b="b"/>
                          <a:pathLst>
                            <a:path w="3809" h="19145">
                              <a:moveTo>
                                <a:pt x="2000" y="0"/>
                              </a:moveTo>
                              <a:cubicBezTo>
                                <a:pt x="1619" y="571"/>
                                <a:pt x="2000" y="1524"/>
                                <a:pt x="2095" y="2286"/>
                              </a:cubicBezTo>
                              <a:lnTo>
                                <a:pt x="2477" y="4667"/>
                              </a:lnTo>
                              <a:cubicBezTo>
                                <a:pt x="2762" y="6286"/>
                                <a:pt x="2953" y="7906"/>
                                <a:pt x="3143" y="9430"/>
                              </a:cubicBezTo>
                              <a:cubicBezTo>
                                <a:pt x="3239" y="11049"/>
                                <a:pt x="3429" y="12668"/>
                                <a:pt x="3429" y="14288"/>
                              </a:cubicBezTo>
                              <a:cubicBezTo>
                                <a:pt x="3524" y="15907"/>
                                <a:pt x="3429" y="17526"/>
                                <a:pt x="3810" y="19145"/>
                              </a:cubicBezTo>
                              <a:cubicBezTo>
                                <a:pt x="2286" y="18097"/>
                                <a:pt x="1715" y="16288"/>
                                <a:pt x="1143" y="14764"/>
                              </a:cubicBezTo>
                              <a:cubicBezTo>
                                <a:pt x="571" y="13144"/>
                                <a:pt x="286" y="11430"/>
                                <a:pt x="95" y="9811"/>
                              </a:cubicBezTo>
                              <a:cubicBezTo>
                                <a:pt x="0" y="8096"/>
                                <a:pt x="-95" y="6477"/>
                                <a:pt x="191" y="4763"/>
                              </a:cubicBezTo>
                              <a:cubicBezTo>
                                <a:pt x="571" y="3238"/>
                                <a:pt x="476" y="1143"/>
                                <a:pt x="2000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84513A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1388" name="Freeform: Shape 1387">
                          <a:extLst>
                            <a:ext uri="{FF2B5EF4-FFF2-40B4-BE49-F238E27FC236}">
                              <a16:creationId xmlns:a16="http://schemas.microsoft.com/office/drawing/2014/main" id="{64DBD5F7-86D0-4860-ABDE-2A78E81ED298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147980" y="3740086"/>
                          <a:ext cx="3923" cy="19811"/>
                        </a:xfrm>
                        <a:custGeom>
                          <a:avLst/>
                          <a:gdLst>
                            <a:gd name="connsiteX0" fmla="*/ 883 w 3923"/>
                            <a:gd name="connsiteY0" fmla="*/ 0 h 19811"/>
                            <a:gd name="connsiteX1" fmla="*/ 3360 w 3923"/>
                            <a:gd name="connsiteY1" fmla="*/ 9620 h 19811"/>
                            <a:gd name="connsiteX2" fmla="*/ 3264 w 3923"/>
                            <a:gd name="connsiteY2" fmla="*/ 19812 h 19811"/>
                            <a:gd name="connsiteX3" fmla="*/ 407 w 3923"/>
                            <a:gd name="connsiteY3" fmla="*/ 10192 h 19811"/>
                            <a:gd name="connsiteX4" fmla="*/ 883 w 3923"/>
                            <a:gd name="connsiteY4" fmla="*/ 0 h 19811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3923" h="19811">
                              <a:moveTo>
                                <a:pt x="883" y="0"/>
                              </a:moveTo>
                              <a:cubicBezTo>
                                <a:pt x="1931" y="3334"/>
                                <a:pt x="2693" y="6382"/>
                                <a:pt x="3360" y="9620"/>
                              </a:cubicBezTo>
                              <a:cubicBezTo>
                                <a:pt x="3931" y="12859"/>
                                <a:pt x="4312" y="16383"/>
                                <a:pt x="3264" y="19812"/>
                              </a:cubicBezTo>
                              <a:cubicBezTo>
                                <a:pt x="1931" y="16573"/>
                                <a:pt x="978" y="13525"/>
                                <a:pt x="407" y="10192"/>
                              </a:cubicBezTo>
                              <a:cubicBezTo>
                                <a:pt x="-69" y="6953"/>
                                <a:pt x="-355" y="3334"/>
                                <a:pt x="883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84513A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1389" name="Freeform: Shape 1388">
                          <a:extLst>
                            <a:ext uri="{FF2B5EF4-FFF2-40B4-BE49-F238E27FC236}">
                              <a16:creationId xmlns:a16="http://schemas.microsoft.com/office/drawing/2014/main" id="{0617B851-ECAC-44FD-9F1A-3E026C82372D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120288" y="3757214"/>
                          <a:ext cx="44577" cy="6420"/>
                        </a:xfrm>
                        <a:custGeom>
                          <a:avLst/>
                          <a:gdLst>
                            <a:gd name="connsiteX0" fmla="*/ 0 w 44577"/>
                            <a:gd name="connsiteY0" fmla="*/ 3065 h 6420"/>
                            <a:gd name="connsiteX1" fmla="*/ 10859 w 44577"/>
                            <a:gd name="connsiteY1" fmla="*/ 4017 h 6420"/>
                            <a:gd name="connsiteX2" fmla="*/ 21717 w 44577"/>
                            <a:gd name="connsiteY2" fmla="*/ 1255 h 6420"/>
                            <a:gd name="connsiteX3" fmla="*/ 44577 w 44577"/>
                            <a:gd name="connsiteY3" fmla="*/ 2112 h 6420"/>
                            <a:gd name="connsiteX4" fmla="*/ 22384 w 44577"/>
                            <a:gd name="connsiteY4" fmla="*/ 4303 h 6420"/>
                            <a:gd name="connsiteX5" fmla="*/ 11049 w 44577"/>
                            <a:gd name="connsiteY5" fmla="*/ 6398 h 6420"/>
                            <a:gd name="connsiteX6" fmla="*/ 0 w 44577"/>
                            <a:gd name="connsiteY6" fmla="*/ 3065 h 642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</a:cxnLst>
                          <a:rect l="l" t="t" r="r" b="b"/>
                          <a:pathLst>
                            <a:path w="44577" h="6420">
                              <a:moveTo>
                                <a:pt x="0" y="3065"/>
                              </a:moveTo>
                              <a:cubicBezTo>
                                <a:pt x="3620" y="4398"/>
                                <a:pt x="7334" y="4589"/>
                                <a:pt x="10859" y="4017"/>
                              </a:cubicBezTo>
                              <a:cubicBezTo>
                                <a:pt x="14478" y="3446"/>
                                <a:pt x="17907" y="2207"/>
                                <a:pt x="21717" y="1255"/>
                              </a:cubicBezTo>
                              <a:cubicBezTo>
                                <a:pt x="29242" y="-364"/>
                                <a:pt x="37338" y="-745"/>
                                <a:pt x="44577" y="2112"/>
                              </a:cubicBezTo>
                              <a:cubicBezTo>
                                <a:pt x="36957" y="1731"/>
                                <a:pt x="29623" y="2684"/>
                                <a:pt x="22384" y="4303"/>
                              </a:cubicBezTo>
                              <a:cubicBezTo>
                                <a:pt x="18860" y="5065"/>
                                <a:pt x="15049" y="6398"/>
                                <a:pt x="11049" y="6398"/>
                              </a:cubicBezTo>
                              <a:cubicBezTo>
                                <a:pt x="7144" y="6589"/>
                                <a:pt x="2953" y="5541"/>
                                <a:pt x="0" y="3065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84513A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</p:grpSp>
                  <p:grpSp>
                    <p:nvGrpSpPr>
                      <p:cNvPr id="1375" name="Graphic 3">
                        <a:extLst>
                          <a:ext uri="{FF2B5EF4-FFF2-40B4-BE49-F238E27FC236}">
                            <a16:creationId xmlns:a16="http://schemas.microsoft.com/office/drawing/2014/main" id="{5283C2C3-442B-4D52-A100-0DE59BB8918A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6114097" y="3793255"/>
                        <a:ext cx="55928" cy="15410"/>
                        <a:chOff x="6114097" y="3793255"/>
                        <a:chExt cx="55928" cy="15410"/>
                      </a:xfrm>
                      <a:solidFill>
                        <a:srgbClr val="84513A"/>
                      </a:solidFill>
                    </p:grpSpPr>
                    <p:sp>
                      <p:nvSpPr>
                        <p:cNvPr id="1384" name="Freeform: Shape 1383">
                          <a:extLst>
                            <a:ext uri="{FF2B5EF4-FFF2-40B4-BE49-F238E27FC236}">
                              <a16:creationId xmlns:a16="http://schemas.microsoft.com/office/drawing/2014/main" id="{73AFEEAB-CC2A-4613-9796-A78EA178A18E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114097" y="3794872"/>
                          <a:ext cx="55928" cy="13793"/>
                        </a:xfrm>
                        <a:custGeom>
                          <a:avLst/>
                          <a:gdLst>
                            <a:gd name="connsiteX0" fmla="*/ 42196 w 55928"/>
                            <a:gd name="connsiteY0" fmla="*/ 11317 h 13793"/>
                            <a:gd name="connsiteX1" fmla="*/ 44196 w 55928"/>
                            <a:gd name="connsiteY1" fmla="*/ 6554 h 13793"/>
                            <a:gd name="connsiteX2" fmla="*/ 42005 w 55928"/>
                            <a:gd name="connsiteY2" fmla="*/ 1601 h 13793"/>
                            <a:gd name="connsiteX3" fmla="*/ 42291 w 55928"/>
                            <a:gd name="connsiteY3" fmla="*/ 839 h 13793"/>
                            <a:gd name="connsiteX4" fmla="*/ 42482 w 55928"/>
                            <a:gd name="connsiteY4" fmla="*/ 744 h 13793"/>
                            <a:gd name="connsiteX5" fmla="*/ 42577 w 55928"/>
                            <a:gd name="connsiteY5" fmla="*/ 744 h 13793"/>
                            <a:gd name="connsiteX6" fmla="*/ 52007 w 55928"/>
                            <a:gd name="connsiteY6" fmla="*/ 77 h 13793"/>
                            <a:gd name="connsiteX7" fmla="*/ 52769 w 55928"/>
                            <a:gd name="connsiteY7" fmla="*/ 649 h 13793"/>
                            <a:gd name="connsiteX8" fmla="*/ 52769 w 55928"/>
                            <a:gd name="connsiteY8" fmla="*/ 744 h 13793"/>
                            <a:gd name="connsiteX9" fmla="*/ 55817 w 55928"/>
                            <a:gd name="connsiteY9" fmla="*/ 11793 h 13793"/>
                            <a:gd name="connsiteX10" fmla="*/ 55245 w 55928"/>
                            <a:gd name="connsiteY10" fmla="*/ 13508 h 13793"/>
                            <a:gd name="connsiteX11" fmla="*/ 54578 w 55928"/>
                            <a:gd name="connsiteY11" fmla="*/ 13603 h 13793"/>
                            <a:gd name="connsiteX12" fmla="*/ 54483 w 55928"/>
                            <a:gd name="connsiteY12" fmla="*/ 13603 h 13793"/>
                            <a:gd name="connsiteX13" fmla="*/ 28004 w 55928"/>
                            <a:gd name="connsiteY13" fmla="*/ 13317 h 13793"/>
                            <a:gd name="connsiteX14" fmla="*/ 1143 w 55928"/>
                            <a:gd name="connsiteY14" fmla="*/ 13793 h 13793"/>
                            <a:gd name="connsiteX15" fmla="*/ 0 w 55928"/>
                            <a:gd name="connsiteY15" fmla="*/ 12650 h 13793"/>
                            <a:gd name="connsiteX16" fmla="*/ 0 w 55928"/>
                            <a:gd name="connsiteY16" fmla="*/ 12555 h 13793"/>
                            <a:gd name="connsiteX17" fmla="*/ 476 w 55928"/>
                            <a:gd name="connsiteY17" fmla="*/ 6935 h 13793"/>
                            <a:gd name="connsiteX18" fmla="*/ 2191 w 55928"/>
                            <a:gd name="connsiteY18" fmla="*/ 1220 h 13793"/>
                            <a:gd name="connsiteX19" fmla="*/ 2953 w 55928"/>
                            <a:gd name="connsiteY19" fmla="*/ 2554 h 13793"/>
                            <a:gd name="connsiteX20" fmla="*/ 2858 w 55928"/>
                            <a:gd name="connsiteY20" fmla="*/ 2554 h 13793"/>
                            <a:gd name="connsiteX21" fmla="*/ 2953 w 55928"/>
                            <a:gd name="connsiteY21" fmla="*/ 2554 h 13793"/>
                            <a:gd name="connsiteX22" fmla="*/ 3429 w 55928"/>
                            <a:gd name="connsiteY22" fmla="*/ 1982 h 13793"/>
                            <a:gd name="connsiteX23" fmla="*/ 3239 w 55928"/>
                            <a:gd name="connsiteY23" fmla="*/ 1220 h 13793"/>
                            <a:gd name="connsiteX24" fmla="*/ 3048 w 55928"/>
                            <a:gd name="connsiteY24" fmla="*/ 1125 h 13793"/>
                            <a:gd name="connsiteX25" fmla="*/ 3334 w 55928"/>
                            <a:gd name="connsiteY25" fmla="*/ 1220 h 13793"/>
                            <a:gd name="connsiteX26" fmla="*/ 4096 w 55928"/>
                            <a:gd name="connsiteY26" fmla="*/ 1411 h 13793"/>
                            <a:gd name="connsiteX27" fmla="*/ 4953 w 55928"/>
                            <a:gd name="connsiteY27" fmla="*/ 1601 h 13793"/>
                            <a:gd name="connsiteX28" fmla="*/ 5715 w 55928"/>
                            <a:gd name="connsiteY28" fmla="*/ 1601 h 13793"/>
                            <a:gd name="connsiteX29" fmla="*/ 9239 w 55928"/>
                            <a:gd name="connsiteY29" fmla="*/ 1316 h 13793"/>
                            <a:gd name="connsiteX30" fmla="*/ 9906 w 55928"/>
                            <a:gd name="connsiteY30" fmla="*/ 1887 h 13793"/>
                            <a:gd name="connsiteX31" fmla="*/ 9906 w 55928"/>
                            <a:gd name="connsiteY31" fmla="*/ 2173 h 13793"/>
                            <a:gd name="connsiteX32" fmla="*/ 9049 w 55928"/>
                            <a:gd name="connsiteY32" fmla="*/ 13603 h 13793"/>
                            <a:gd name="connsiteX33" fmla="*/ 8763 w 55928"/>
                            <a:gd name="connsiteY33" fmla="*/ 1792 h 13793"/>
                            <a:gd name="connsiteX34" fmla="*/ 9334 w 55928"/>
                            <a:gd name="connsiteY34" fmla="*/ 2649 h 13793"/>
                            <a:gd name="connsiteX35" fmla="*/ 5906 w 55928"/>
                            <a:gd name="connsiteY35" fmla="*/ 3316 h 13793"/>
                            <a:gd name="connsiteX36" fmla="*/ 4858 w 55928"/>
                            <a:gd name="connsiteY36" fmla="*/ 3411 h 13793"/>
                            <a:gd name="connsiteX37" fmla="*/ 3905 w 55928"/>
                            <a:gd name="connsiteY37" fmla="*/ 3316 h 13793"/>
                            <a:gd name="connsiteX38" fmla="*/ 2953 w 55928"/>
                            <a:gd name="connsiteY38" fmla="*/ 3125 h 13793"/>
                            <a:gd name="connsiteX39" fmla="*/ 2381 w 55928"/>
                            <a:gd name="connsiteY39" fmla="*/ 2935 h 13793"/>
                            <a:gd name="connsiteX40" fmla="*/ 2096 w 55928"/>
                            <a:gd name="connsiteY40" fmla="*/ 2744 h 13793"/>
                            <a:gd name="connsiteX41" fmla="*/ 1810 w 55928"/>
                            <a:gd name="connsiteY41" fmla="*/ 1887 h 13793"/>
                            <a:gd name="connsiteX42" fmla="*/ 2381 w 55928"/>
                            <a:gd name="connsiteY42" fmla="*/ 1220 h 13793"/>
                            <a:gd name="connsiteX43" fmla="*/ 2572 w 55928"/>
                            <a:gd name="connsiteY43" fmla="*/ 1125 h 13793"/>
                            <a:gd name="connsiteX44" fmla="*/ 2953 w 55928"/>
                            <a:gd name="connsiteY44" fmla="*/ 1030 h 13793"/>
                            <a:gd name="connsiteX45" fmla="*/ 3905 w 55928"/>
                            <a:gd name="connsiteY45" fmla="*/ 1792 h 13793"/>
                            <a:gd name="connsiteX46" fmla="*/ 3810 w 55928"/>
                            <a:gd name="connsiteY46" fmla="*/ 2268 h 13793"/>
                            <a:gd name="connsiteX47" fmla="*/ 3715 w 55928"/>
                            <a:gd name="connsiteY47" fmla="*/ 2458 h 13793"/>
                            <a:gd name="connsiteX48" fmla="*/ 2381 w 55928"/>
                            <a:gd name="connsiteY48" fmla="*/ 12936 h 13793"/>
                            <a:gd name="connsiteX49" fmla="*/ 953 w 55928"/>
                            <a:gd name="connsiteY49" fmla="*/ 11221 h 13793"/>
                            <a:gd name="connsiteX50" fmla="*/ 27718 w 55928"/>
                            <a:gd name="connsiteY50" fmla="*/ 10079 h 13793"/>
                            <a:gd name="connsiteX51" fmla="*/ 54769 w 55928"/>
                            <a:gd name="connsiteY51" fmla="*/ 10936 h 13793"/>
                            <a:gd name="connsiteX52" fmla="*/ 53340 w 55928"/>
                            <a:gd name="connsiteY52" fmla="*/ 12650 h 13793"/>
                            <a:gd name="connsiteX53" fmla="*/ 50864 w 55928"/>
                            <a:gd name="connsiteY53" fmla="*/ 1220 h 13793"/>
                            <a:gd name="connsiteX54" fmla="*/ 51626 w 55928"/>
                            <a:gd name="connsiteY54" fmla="*/ 1887 h 13793"/>
                            <a:gd name="connsiteX55" fmla="*/ 42482 w 55928"/>
                            <a:gd name="connsiteY55" fmla="*/ 1887 h 13793"/>
                            <a:gd name="connsiteX56" fmla="*/ 42958 w 55928"/>
                            <a:gd name="connsiteY56" fmla="*/ 1030 h 13793"/>
                            <a:gd name="connsiteX57" fmla="*/ 44768 w 55928"/>
                            <a:gd name="connsiteY57" fmla="*/ 6459 h 13793"/>
                            <a:gd name="connsiteX58" fmla="*/ 42196 w 55928"/>
                            <a:gd name="connsiteY58" fmla="*/ 11317 h 13793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  <a:cxn ang="0">
                              <a:pos x="connsiteX42" y="connsiteY42"/>
                            </a:cxn>
                            <a:cxn ang="0">
                              <a:pos x="connsiteX43" y="connsiteY43"/>
                            </a:cxn>
                            <a:cxn ang="0">
                              <a:pos x="connsiteX44" y="connsiteY44"/>
                            </a:cxn>
                            <a:cxn ang="0">
                              <a:pos x="connsiteX45" y="connsiteY45"/>
                            </a:cxn>
                            <a:cxn ang="0">
                              <a:pos x="connsiteX46" y="connsiteY46"/>
                            </a:cxn>
                            <a:cxn ang="0">
                              <a:pos x="connsiteX47" y="connsiteY47"/>
                            </a:cxn>
                            <a:cxn ang="0">
                              <a:pos x="connsiteX48" y="connsiteY48"/>
                            </a:cxn>
                            <a:cxn ang="0">
                              <a:pos x="connsiteX49" y="connsiteY49"/>
                            </a:cxn>
                            <a:cxn ang="0">
                              <a:pos x="connsiteX50" y="connsiteY50"/>
                            </a:cxn>
                            <a:cxn ang="0">
                              <a:pos x="connsiteX51" y="connsiteY51"/>
                            </a:cxn>
                            <a:cxn ang="0">
                              <a:pos x="connsiteX52" y="connsiteY52"/>
                            </a:cxn>
                            <a:cxn ang="0">
                              <a:pos x="connsiteX53" y="connsiteY53"/>
                            </a:cxn>
                            <a:cxn ang="0">
                              <a:pos x="connsiteX54" y="connsiteY54"/>
                            </a:cxn>
                            <a:cxn ang="0">
                              <a:pos x="connsiteX55" y="connsiteY55"/>
                            </a:cxn>
                            <a:cxn ang="0">
                              <a:pos x="connsiteX56" y="connsiteY56"/>
                            </a:cxn>
                            <a:cxn ang="0">
                              <a:pos x="connsiteX57" y="connsiteY57"/>
                            </a:cxn>
                            <a:cxn ang="0">
                              <a:pos x="connsiteX58" y="connsiteY58"/>
                            </a:cxn>
                          </a:cxnLst>
                          <a:rect l="l" t="t" r="r" b="b"/>
                          <a:pathLst>
                            <a:path w="55928" h="13793">
                              <a:moveTo>
                                <a:pt x="42196" y="11317"/>
                              </a:moveTo>
                              <a:cubicBezTo>
                                <a:pt x="43434" y="9983"/>
                                <a:pt x="44577" y="8269"/>
                                <a:pt x="44196" y="6554"/>
                              </a:cubicBezTo>
                              <a:cubicBezTo>
                                <a:pt x="43815" y="4840"/>
                                <a:pt x="42767" y="3220"/>
                                <a:pt x="42005" y="1601"/>
                              </a:cubicBezTo>
                              <a:cubicBezTo>
                                <a:pt x="41910" y="1316"/>
                                <a:pt x="42005" y="935"/>
                                <a:pt x="42291" y="839"/>
                              </a:cubicBezTo>
                              <a:cubicBezTo>
                                <a:pt x="42386" y="839"/>
                                <a:pt x="42386" y="744"/>
                                <a:pt x="42482" y="744"/>
                              </a:cubicBezTo>
                              <a:lnTo>
                                <a:pt x="42577" y="744"/>
                              </a:lnTo>
                              <a:cubicBezTo>
                                <a:pt x="45625" y="363"/>
                                <a:pt x="48673" y="-209"/>
                                <a:pt x="52007" y="77"/>
                              </a:cubicBezTo>
                              <a:cubicBezTo>
                                <a:pt x="52388" y="77"/>
                                <a:pt x="52673" y="363"/>
                                <a:pt x="52769" y="649"/>
                              </a:cubicBezTo>
                              <a:lnTo>
                                <a:pt x="52769" y="744"/>
                              </a:lnTo>
                              <a:cubicBezTo>
                                <a:pt x="54007" y="4554"/>
                                <a:pt x="54388" y="8459"/>
                                <a:pt x="55817" y="11793"/>
                              </a:cubicBezTo>
                              <a:cubicBezTo>
                                <a:pt x="56102" y="12460"/>
                                <a:pt x="55817" y="13222"/>
                                <a:pt x="55245" y="13508"/>
                              </a:cubicBezTo>
                              <a:cubicBezTo>
                                <a:pt x="55055" y="13603"/>
                                <a:pt x="54769" y="13603"/>
                                <a:pt x="54578" y="13603"/>
                              </a:cubicBezTo>
                              <a:lnTo>
                                <a:pt x="54483" y="13603"/>
                              </a:lnTo>
                              <a:cubicBezTo>
                                <a:pt x="45910" y="11983"/>
                                <a:pt x="36957" y="13127"/>
                                <a:pt x="28004" y="13317"/>
                              </a:cubicBezTo>
                              <a:cubicBezTo>
                                <a:pt x="19050" y="13412"/>
                                <a:pt x="10096" y="13793"/>
                                <a:pt x="1143" y="13793"/>
                              </a:cubicBezTo>
                              <a:cubicBezTo>
                                <a:pt x="476" y="13793"/>
                                <a:pt x="0" y="13317"/>
                                <a:pt x="0" y="12650"/>
                              </a:cubicBezTo>
                              <a:lnTo>
                                <a:pt x="0" y="12555"/>
                              </a:lnTo>
                              <a:cubicBezTo>
                                <a:pt x="95" y="10745"/>
                                <a:pt x="286" y="8840"/>
                                <a:pt x="476" y="6935"/>
                              </a:cubicBezTo>
                              <a:cubicBezTo>
                                <a:pt x="762" y="5030"/>
                                <a:pt x="1143" y="3125"/>
                                <a:pt x="2191" y="1220"/>
                              </a:cubicBezTo>
                              <a:lnTo>
                                <a:pt x="2953" y="2554"/>
                              </a:lnTo>
                              <a:cubicBezTo>
                                <a:pt x="2953" y="2554"/>
                                <a:pt x="2858" y="2554"/>
                                <a:pt x="2858" y="2554"/>
                              </a:cubicBezTo>
                              <a:lnTo>
                                <a:pt x="2953" y="2554"/>
                              </a:lnTo>
                              <a:cubicBezTo>
                                <a:pt x="2953" y="2458"/>
                                <a:pt x="2953" y="2839"/>
                                <a:pt x="3429" y="1982"/>
                              </a:cubicBezTo>
                              <a:cubicBezTo>
                                <a:pt x="3334" y="1125"/>
                                <a:pt x="3239" y="1411"/>
                                <a:pt x="3239" y="1220"/>
                              </a:cubicBezTo>
                              <a:cubicBezTo>
                                <a:pt x="3143" y="1125"/>
                                <a:pt x="3048" y="1030"/>
                                <a:pt x="3048" y="1125"/>
                              </a:cubicBezTo>
                              <a:cubicBezTo>
                                <a:pt x="3048" y="1125"/>
                                <a:pt x="3239" y="1220"/>
                                <a:pt x="3334" y="1220"/>
                              </a:cubicBezTo>
                              <a:lnTo>
                                <a:pt x="4096" y="1411"/>
                              </a:lnTo>
                              <a:lnTo>
                                <a:pt x="4953" y="1601"/>
                              </a:lnTo>
                              <a:cubicBezTo>
                                <a:pt x="5144" y="1696"/>
                                <a:pt x="5239" y="1601"/>
                                <a:pt x="5715" y="1601"/>
                              </a:cubicBezTo>
                              <a:lnTo>
                                <a:pt x="9239" y="1316"/>
                              </a:lnTo>
                              <a:cubicBezTo>
                                <a:pt x="9525" y="1316"/>
                                <a:pt x="9811" y="1506"/>
                                <a:pt x="9906" y="1887"/>
                              </a:cubicBezTo>
                              <a:cubicBezTo>
                                <a:pt x="9906" y="1982"/>
                                <a:pt x="9906" y="2077"/>
                                <a:pt x="9906" y="2173"/>
                              </a:cubicBezTo>
                              <a:cubicBezTo>
                                <a:pt x="8668" y="5602"/>
                                <a:pt x="9334" y="9697"/>
                                <a:pt x="9049" y="13603"/>
                              </a:cubicBezTo>
                              <a:cubicBezTo>
                                <a:pt x="8763" y="9793"/>
                                <a:pt x="7715" y="5887"/>
                                <a:pt x="8763" y="1792"/>
                              </a:cubicBezTo>
                              <a:lnTo>
                                <a:pt x="9334" y="2649"/>
                              </a:lnTo>
                              <a:lnTo>
                                <a:pt x="5906" y="3316"/>
                              </a:lnTo>
                              <a:cubicBezTo>
                                <a:pt x="5715" y="3316"/>
                                <a:pt x="5239" y="3411"/>
                                <a:pt x="4858" y="3411"/>
                              </a:cubicBezTo>
                              <a:lnTo>
                                <a:pt x="3905" y="3316"/>
                              </a:lnTo>
                              <a:lnTo>
                                <a:pt x="2953" y="3125"/>
                              </a:lnTo>
                              <a:cubicBezTo>
                                <a:pt x="2762" y="3125"/>
                                <a:pt x="2667" y="3030"/>
                                <a:pt x="2381" y="2935"/>
                              </a:cubicBezTo>
                              <a:cubicBezTo>
                                <a:pt x="2381" y="2935"/>
                                <a:pt x="2191" y="2839"/>
                                <a:pt x="2096" y="2744"/>
                              </a:cubicBezTo>
                              <a:cubicBezTo>
                                <a:pt x="2000" y="2554"/>
                                <a:pt x="1810" y="2839"/>
                                <a:pt x="1810" y="1887"/>
                              </a:cubicBezTo>
                              <a:cubicBezTo>
                                <a:pt x="2286" y="935"/>
                                <a:pt x="2286" y="1316"/>
                                <a:pt x="2381" y="1220"/>
                              </a:cubicBezTo>
                              <a:lnTo>
                                <a:pt x="2572" y="1125"/>
                              </a:lnTo>
                              <a:lnTo>
                                <a:pt x="2953" y="1030"/>
                              </a:lnTo>
                              <a:cubicBezTo>
                                <a:pt x="3429" y="935"/>
                                <a:pt x="3810" y="1316"/>
                                <a:pt x="3905" y="1792"/>
                              </a:cubicBezTo>
                              <a:cubicBezTo>
                                <a:pt x="3905" y="1982"/>
                                <a:pt x="3905" y="2173"/>
                                <a:pt x="3810" y="2268"/>
                              </a:cubicBezTo>
                              <a:lnTo>
                                <a:pt x="3715" y="2458"/>
                              </a:lnTo>
                              <a:cubicBezTo>
                                <a:pt x="2381" y="5411"/>
                                <a:pt x="2477" y="9316"/>
                                <a:pt x="2381" y="12936"/>
                              </a:cubicBezTo>
                              <a:lnTo>
                                <a:pt x="953" y="11221"/>
                              </a:lnTo>
                              <a:cubicBezTo>
                                <a:pt x="9906" y="10745"/>
                                <a:pt x="18859" y="10364"/>
                                <a:pt x="27718" y="10079"/>
                              </a:cubicBezTo>
                              <a:cubicBezTo>
                                <a:pt x="36576" y="10079"/>
                                <a:pt x="45625" y="9031"/>
                                <a:pt x="54769" y="10936"/>
                              </a:cubicBezTo>
                              <a:lnTo>
                                <a:pt x="53340" y="12650"/>
                              </a:lnTo>
                              <a:cubicBezTo>
                                <a:pt x="52007" y="8745"/>
                                <a:pt x="51816" y="4840"/>
                                <a:pt x="50864" y="1220"/>
                              </a:cubicBezTo>
                              <a:lnTo>
                                <a:pt x="51626" y="1887"/>
                              </a:lnTo>
                              <a:cubicBezTo>
                                <a:pt x="48768" y="1506"/>
                                <a:pt x="45625" y="1792"/>
                                <a:pt x="42482" y="1887"/>
                              </a:cubicBezTo>
                              <a:lnTo>
                                <a:pt x="42958" y="1030"/>
                              </a:lnTo>
                              <a:cubicBezTo>
                                <a:pt x="43529" y="2744"/>
                                <a:pt x="44482" y="4459"/>
                                <a:pt x="44768" y="6459"/>
                              </a:cubicBezTo>
                              <a:cubicBezTo>
                                <a:pt x="45053" y="8554"/>
                                <a:pt x="43529" y="10174"/>
                                <a:pt x="42196" y="11317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84513A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1385" name="Freeform: Shape 1384">
                          <a:extLst>
                            <a:ext uri="{FF2B5EF4-FFF2-40B4-BE49-F238E27FC236}">
                              <a16:creationId xmlns:a16="http://schemas.microsoft.com/office/drawing/2014/main" id="{7E9C11AD-D05A-4514-8B21-EB5047F612C5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137320" y="3793255"/>
                          <a:ext cx="11553" cy="13505"/>
                        </a:xfrm>
                        <a:custGeom>
                          <a:avLst/>
                          <a:gdLst>
                            <a:gd name="connsiteX0" fmla="*/ 2114 w 11553"/>
                            <a:gd name="connsiteY0" fmla="*/ 11315 h 13505"/>
                            <a:gd name="connsiteX1" fmla="*/ 18 w 11553"/>
                            <a:gd name="connsiteY1" fmla="*/ 3790 h 13505"/>
                            <a:gd name="connsiteX2" fmla="*/ 685 w 11553"/>
                            <a:gd name="connsiteY2" fmla="*/ 2647 h 13505"/>
                            <a:gd name="connsiteX3" fmla="*/ 876 w 11553"/>
                            <a:gd name="connsiteY3" fmla="*/ 2552 h 13505"/>
                            <a:gd name="connsiteX4" fmla="*/ 10305 w 11553"/>
                            <a:gd name="connsiteY4" fmla="*/ 75 h 13505"/>
                            <a:gd name="connsiteX5" fmla="*/ 10305 w 11553"/>
                            <a:gd name="connsiteY5" fmla="*/ 75 h 13505"/>
                            <a:gd name="connsiteX6" fmla="*/ 11543 w 11553"/>
                            <a:gd name="connsiteY6" fmla="*/ 1694 h 13505"/>
                            <a:gd name="connsiteX7" fmla="*/ 9829 w 11553"/>
                            <a:gd name="connsiteY7" fmla="*/ 13505 h 13505"/>
                            <a:gd name="connsiteX8" fmla="*/ 8591 w 11553"/>
                            <a:gd name="connsiteY8" fmla="*/ 1504 h 13505"/>
                            <a:gd name="connsiteX9" fmla="*/ 9829 w 11553"/>
                            <a:gd name="connsiteY9" fmla="*/ 3123 h 13505"/>
                            <a:gd name="connsiteX10" fmla="*/ 1447 w 11553"/>
                            <a:gd name="connsiteY10" fmla="*/ 5028 h 13505"/>
                            <a:gd name="connsiteX11" fmla="*/ 2304 w 11553"/>
                            <a:gd name="connsiteY11" fmla="*/ 3790 h 13505"/>
                            <a:gd name="connsiteX12" fmla="*/ 2114 w 11553"/>
                            <a:gd name="connsiteY12" fmla="*/ 11315 h 1350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</a:cxnLst>
                          <a:rect l="l" t="t" r="r" b="b"/>
                          <a:pathLst>
                            <a:path w="11553" h="13505">
                              <a:moveTo>
                                <a:pt x="2114" y="11315"/>
                              </a:moveTo>
                              <a:cubicBezTo>
                                <a:pt x="399" y="9219"/>
                                <a:pt x="399" y="6171"/>
                                <a:pt x="18" y="3790"/>
                              </a:cubicBezTo>
                              <a:cubicBezTo>
                                <a:pt x="-77" y="3314"/>
                                <a:pt x="209" y="2837"/>
                                <a:pt x="685" y="2647"/>
                              </a:cubicBezTo>
                              <a:lnTo>
                                <a:pt x="876" y="2552"/>
                              </a:lnTo>
                              <a:cubicBezTo>
                                <a:pt x="3542" y="1504"/>
                                <a:pt x="6495" y="-401"/>
                                <a:pt x="10305" y="75"/>
                              </a:cubicBezTo>
                              <a:lnTo>
                                <a:pt x="10305" y="75"/>
                              </a:lnTo>
                              <a:cubicBezTo>
                                <a:pt x="11067" y="170"/>
                                <a:pt x="11639" y="837"/>
                                <a:pt x="11543" y="1694"/>
                              </a:cubicBezTo>
                              <a:cubicBezTo>
                                <a:pt x="11353" y="5695"/>
                                <a:pt x="10877" y="9600"/>
                                <a:pt x="9829" y="13505"/>
                              </a:cubicBezTo>
                              <a:cubicBezTo>
                                <a:pt x="8972" y="9505"/>
                                <a:pt x="8686" y="5504"/>
                                <a:pt x="8591" y="1504"/>
                              </a:cubicBezTo>
                              <a:lnTo>
                                <a:pt x="9829" y="3123"/>
                              </a:lnTo>
                              <a:cubicBezTo>
                                <a:pt x="7353" y="2837"/>
                                <a:pt x="4685" y="4361"/>
                                <a:pt x="1447" y="5028"/>
                              </a:cubicBezTo>
                              <a:lnTo>
                                <a:pt x="2304" y="3790"/>
                              </a:lnTo>
                              <a:cubicBezTo>
                                <a:pt x="2209" y="6457"/>
                                <a:pt x="1733" y="8743"/>
                                <a:pt x="2114" y="11315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84513A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</p:grpSp>
                  <p:grpSp>
                    <p:nvGrpSpPr>
                      <p:cNvPr id="1376" name="Graphic 3">
                        <a:extLst>
                          <a:ext uri="{FF2B5EF4-FFF2-40B4-BE49-F238E27FC236}">
                            <a16:creationId xmlns:a16="http://schemas.microsoft.com/office/drawing/2014/main" id="{AB430695-EEDE-4A2B-84E8-BD61174065E8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6114045" y="3874899"/>
                        <a:ext cx="54248" cy="42410"/>
                        <a:chOff x="6114045" y="3874899"/>
                        <a:chExt cx="54248" cy="42410"/>
                      </a:xfrm>
                      <a:solidFill>
                        <a:srgbClr val="84513A"/>
                      </a:solidFill>
                    </p:grpSpPr>
                    <p:sp>
                      <p:nvSpPr>
                        <p:cNvPr id="1381" name="Freeform: Shape 1380">
                          <a:extLst>
                            <a:ext uri="{FF2B5EF4-FFF2-40B4-BE49-F238E27FC236}">
                              <a16:creationId xmlns:a16="http://schemas.microsoft.com/office/drawing/2014/main" id="{24373AB3-896A-4307-8DE5-40CABE1DF895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114045" y="3874899"/>
                          <a:ext cx="32457" cy="16594"/>
                        </a:xfrm>
                        <a:custGeom>
                          <a:avLst/>
                          <a:gdLst>
                            <a:gd name="connsiteX0" fmla="*/ 19768 w 32457"/>
                            <a:gd name="connsiteY0" fmla="*/ 16444 h 16594"/>
                            <a:gd name="connsiteX1" fmla="*/ 10339 w 32457"/>
                            <a:gd name="connsiteY1" fmla="*/ 16444 h 16594"/>
                            <a:gd name="connsiteX2" fmla="*/ 1671 w 32457"/>
                            <a:gd name="connsiteY2" fmla="*/ 12348 h 16594"/>
                            <a:gd name="connsiteX3" fmla="*/ 52 w 32457"/>
                            <a:gd name="connsiteY3" fmla="*/ 7109 h 16594"/>
                            <a:gd name="connsiteX4" fmla="*/ 3576 w 32457"/>
                            <a:gd name="connsiteY4" fmla="*/ 2633 h 16594"/>
                            <a:gd name="connsiteX5" fmla="*/ 13196 w 32457"/>
                            <a:gd name="connsiteY5" fmla="*/ 156 h 16594"/>
                            <a:gd name="connsiteX6" fmla="*/ 22816 w 32457"/>
                            <a:gd name="connsiteY6" fmla="*/ 347 h 16594"/>
                            <a:gd name="connsiteX7" fmla="*/ 31675 w 32457"/>
                            <a:gd name="connsiteY7" fmla="*/ 4919 h 16594"/>
                            <a:gd name="connsiteX8" fmla="*/ 28817 w 32457"/>
                            <a:gd name="connsiteY8" fmla="*/ 13967 h 16594"/>
                            <a:gd name="connsiteX9" fmla="*/ 19768 w 32457"/>
                            <a:gd name="connsiteY9" fmla="*/ 16444 h 16594"/>
                            <a:gd name="connsiteX10" fmla="*/ 19768 w 32457"/>
                            <a:gd name="connsiteY10" fmla="*/ 16444 h 16594"/>
                            <a:gd name="connsiteX11" fmla="*/ 28627 w 32457"/>
                            <a:gd name="connsiteY11" fmla="*/ 13586 h 16594"/>
                            <a:gd name="connsiteX12" fmla="*/ 30436 w 32457"/>
                            <a:gd name="connsiteY12" fmla="*/ 5776 h 16594"/>
                            <a:gd name="connsiteX13" fmla="*/ 22531 w 32457"/>
                            <a:gd name="connsiteY13" fmla="*/ 3014 h 16594"/>
                            <a:gd name="connsiteX14" fmla="*/ 13291 w 32457"/>
                            <a:gd name="connsiteY14" fmla="*/ 3299 h 16594"/>
                            <a:gd name="connsiteX15" fmla="*/ 4719 w 32457"/>
                            <a:gd name="connsiteY15" fmla="*/ 5014 h 16594"/>
                            <a:gd name="connsiteX16" fmla="*/ 2052 w 32457"/>
                            <a:gd name="connsiteY16" fmla="*/ 7490 h 16594"/>
                            <a:gd name="connsiteX17" fmla="*/ 2909 w 32457"/>
                            <a:gd name="connsiteY17" fmla="*/ 11396 h 16594"/>
                            <a:gd name="connsiteX18" fmla="*/ 10434 w 32457"/>
                            <a:gd name="connsiteY18" fmla="*/ 15968 h 16594"/>
                            <a:gd name="connsiteX19" fmla="*/ 19768 w 32457"/>
                            <a:gd name="connsiteY19" fmla="*/ 16444 h 16594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</a:cxnLst>
                          <a:rect l="l" t="t" r="r" b="b"/>
                          <a:pathLst>
                            <a:path w="32457" h="16594">
                              <a:moveTo>
                                <a:pt x="19768" y="16444"/>
                              </a:moveTo>
                              <a:cubicBezTo>
                                <a:pt x="16625" y="16539"/>
                                <a:pt x="13482" y="16730"/>
                                <a:pt x="10339" y="16444"/>
                              </a:cubicBezTo>
                              <a:cubicBezTo>
                                <a:pt x="7291" y="16158"/>
                                <a:pt x="3766" y="15206"/>
                                <a:pt x="1671" y="12348"/>
                              </a:cubicBezTo>
                              <a:cubicBezTo>
                                <a:pt x="718" y="11015"/>
                                <a:pt x="-234" y="9205"/>
                                <a:pt x="52" y="7109"/>
                              </a:cubicBezTo>
                              <a:cubicBezTo>
                                <a:pt x="433" y="4919"/>
                                <a:pt x="2052" y="3490"/>
                                <a:pt x="3576" y="2633"/>
                              </a:cubicBezTo>
                              <a:cubicBezTo>
                                <a:pt x="6624" y="918"/>
                                <a:pt x="9958" y="347"/>
                                <a:pt x="13196" y="156"/>
                              </a:cubicBezTo>
                              <a:cubicBezTo>
                                <a:pt x="16339" y="-34"/>
                                <a:pt x="19578" y="-130"/>
                                <a:pt x="22816" y="347"/>
                              </a:cubicBezTo>
                              <a:cubicBezTo>
                                <a:pt x="25960" y="918"/>
                                <a:pt x="29674" y="1680"/>
                                <a:pt x="31675" y="4919"/>
                              </a:cubicBezTo>
                              <a:cubicBezTo>
                                <a:pt x="33580" y="8348"/>
                                <a:pt x="31770" y="12539"/>
                                <a:pt x="28817" y="13967"/>
                              </a:cubicBezTo>
                              <a:cubicBezTo>
                                <a:pt x="26055" y="15587"/>
                                <a:pt x="22912" y="16063"/>
                                <a:pt x="19768" y="16444"/>
                              </a:cubicBezTo>
                              <a:close/>
                              <a:moveTo>
                                <a:pt x="19768" y="16444"/>
                              </a:moveTo>
                              <a:cubicBezTo>
                                <a:pt x="22816" y="16063"/>
                                <a:pt x="26055" y="15396"/>
                                <a:pt x="28627" y="13586"/>
                              </a:cubicBezTo>
                              <a:cubicBezTo>
                                <a:pt x="31294" y="11872"/>
                                <a:pt x="32056" y="7967"/>
                                <a:pt x="30436" y="5776"/>
                              </a:cubicBezTo>
                              <a:cubicBezTo>
                                <a:pt x="28722" y="3585"/>
                                <a:pt x="25483" y="3204"/>
                                <a:pt x="22531" y="3014"/>
                              </a:cubicBezTo>
                              <a:cubicBezTo>
                                <a:pt x="19483" y="2918"/>
                                <a:pt x="16435" y="3109"/>
                                <a:pt x="13291" y="3299"/>
                              </a:cubicBezTo>
                              <a:cubicBezTo>
                                <a:pt x="10339" y="3395"/>
                                <a:pt x="7291" y="3871"/>
                                <a:pt x="4719" y="5014"/>
                              </a:cubicBezTo>
                              <a:cubicBezTo>
                                <a:pt x="3481" y="5585"/>
                                <a:pt x="2338" y="6443"/>
                                <a:pt x="2052" y="7490"/>
                              </a:cubicBezTo>
                              <a:cubicBezTo>
                                <a:pt x="1671" y="8633"/>
                                <a:pt x="2147" y="10062"/>
                                <a:pt x="2909" y="11396"/>
                              </a:cubicBezTo>
                              <a:cubicBezTo>
                                <a:pt x="4338" y="13967"/>
                                <a:pt x="7386" y="15396"/>
                                <a:pt x="10434" y="15968"/>
                              </a:cubicBezTo>
                              <a:cubicBezTo>
                                <a:pt x="13482" y="16539"/>
                                <a:pt x="16625" y="16444"/>
                                <a:pt x="19768" y="16444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84513A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1382" name="Freeform: Shape 1381">
                          <a:extLst>
                            <a:ext uri="{FF2B5EF4-FFF2-40B4-BE49-F238E27FC236}">
                              <a16:creationId xmlns:a16="http://schemas.microsoft.com/office/drawing/2014/main" id="{793CFBF9-E9F9-4D46-B3E2-83107EF63C8C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117613" y="3889425"/>
                          <a:ext cx="50681" cy="27884"/>
                        </a:xfrm>
                        <a:custGeom>
                          <a:avLst/>
                          <a:gdLst>
                            <a:gd name="connsiteX0" fmla="*/ 8676 w 50681"/>
                            <a:gd name="connsiteY0" fmla="*/ 27445 h 27884"/>
                            <a:gd name="connsiteX1" fmla="*/ 3818 w 50681"/>
                            <a:gd name="connsiteY1" fmla="*/ 27445 h 27884"/>
                            <a:gd name="connsiteX2" fmla="*/ 1437 w 50681"/>
                            <a:gd name="connsiteY2" fmla="*/ 26397 h 27884"/>
                            <a:gd name="connsiteX3" fmla="*/ 8 w 50681"/>
                            <a:gd name="connsiteY3" fmla="*/ 23730 h 27884"/>
                            <a:gd name="connsiteX4" fmla="*/ 1056 w 50681"/>
                            <a:gd name="connsiteY4" fmla="*/ 18491 h 27884"/>
                            <a:gd name="connsiteX5" fmla="*/ 2294 w 50681"/>
                            <a:gd name="connsiteY5" fmla="*/ 13633 h 27884"/>
                            <a:gd name="connsiteX6" fmla="*/ 6390 w 50681"/>
                            <a:gd name="connsiteY6" fmla="*/ 3918 h 27884"/>
                            <a:gd name="connsiteX7" fmla="*/ 10962 w 50681"/>
                            <a:gd name="connsiteY7" fmla="*/ 489 h 27884"/>
                            <a:gd name="connsiteX8" fmla="*/ 16582 w 50681"/>
                            <a:gd name="connsiteY8" fmla="*/ 298 h 27884"/>
                            <a:gd name="connsiteX9" fmla="*/ 25726 w 50681"/>
                            <a:gd name="connsiteY9" fmla="*/ 5632 h 27884"/>
                            <a:gd name="connsiteX10" fmla="*/ 32965 w 50681"/>
                            <a:gd name="connsiteY10" fmla="*/ 10585 h 27884"/>
                            <a:gd name="connsiteX11" fmla="*/ 42013 w 50681"/>
                            <a:gd name="connsiteY11" fmla="*/ 9252 h 27884"/>
                            <a:gd name="connsiteX12" fmla="*/ 50681 w 50681"/>
                            <a:gd name="connsiteY12" fmla="*/ 4775 h 27884"/>
                            <a:gd name="connsiteX13" fmla="*/ 32774 w 50681"/>
                            <a:gd name="connsiteY13" fmla="*/ 13062 h 27884"/>
                            <a:gd name="connsiteX14" fmla="*/ 27631 w 50681"/>
                            <a:gd name="connsiteY14" fmla="*/ 11347 h 27884"/>
                            <a:gd name="connsiteX15" fmla="*/ 23821 w 50681"/>
                            <a:gd name="connsiteY15" fmla="*/ 7823 h 27884"/>
                            <a:gd name="connsiteX16" fmla="*/ 16105 w 50681"/>
                            <a:gd name="connsiteY16" fmla="*/ 3537 h 27884"/>
                            <a:gd name="connsiteX17" fmla="*/ 8771 w 50681"/>
                            <a:gd name="connsiteY17" fmla="*/ 6013 h 27884"/>
                            <a:gd name="connsiteX18" fmla="*/ 4675 w 50681"/>
                            <a:gd name="connsiteY18" fmla="*/ 14491 h 27884"/>
                            <a:gd name="connsiteX19" fmla="*/ 2961 w 50681"/>
                            <a:gd name="connsiteY19" fmla="*/ 19348 h 27884"/>
                            <a:gd name="connsiteX20" fmla="*/ 1532 w 50681"/>
                            <a:gd name="connsiteY20" fmla="*/ 23825 h 27884"/>
                            <a:gd name="connsiteX21" fmla="*/ 4104 w 50681"/>
                            <a:gd name="connsiteY21" fmla="*/ 26778 h 27884"/>
                            <a:gd name="connsiteX22" fmla="*/ 8676 w 50681"/>
                            <a:gd name="connsiteY22" fmla="*/ 27445 h 27884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</a:cxnLst>
                          <a:rect l="l" t="t" r="r" b="b"/>
                          <a:pathLst>
                            <a:path w="50681" h="27884">
                              <a:moveTo>
                                <a:pt x="8676" y="27445"/>
                              </a:moveTo>
                              <a:cubicBezTo>
                                <a:pt x="7152" y="28207"/>
                                <a:pt x="5342" y="27826"/>
                                <a:pt x="3818" y="27445"/>
                              </a:cubicBezTo>
                              <a:cubicBezTo>
                                <a:pt x="2961" y="27254"/>
                                <a:pt x="2199" y="26968"/>
                                <a:pt x="1437" y="26397"/>
                              </a:cubicBezTo>
                              <a:cubicBezTo>
                                <a:pt x="580" y="25825"/>
                                <a:pt x="103" y="24778"/>
                                <a:pt x="8" y="23730"/>
                              </a:cubicBezTo>
                              <a:cubicBezTo>
                                <a:pt x="-87" y="21730"/>
                                <a:pt x="675" y="20015"/>
                                <a:pt x="1056" y="18491"/>
                              </a:cubicBezTo>
                              <a:cubicBezTo>
                                <a:pt x="1532" y="16967"/>
                                <a:pt x="1913" y="15253"/>
                                <a:pt x="2294" y="13633"/>
                              </a:cubicBezTo>
                              <a:cubicBezTo>
                                <a:pt x="3151" y="10300"/>
                                <a:pt x="4104" y="6871"/>
                                <a:pt x="6390" y="3918"/>
                              </a:cubicBezTo>
                              <a:cubicBezTo>
                                <a:pt x="7533" y="2489"/>
                                <a:pt x="9057" y="1156"/>
                                <a:pt x="10962" y="489"/>
                              </a:cubicBezTo>
                              <a:cubicBezTo>
                                <a:pt x="12867" y="-178"/>
                                <a:pt x="14772" y="-83"/>
                                <a:pt x="16582" y="298"/>
                              </a:cubicBezTo>
                              <a:cubicBezTo>
                                <a:pt x="20011" y="1156"/>
                                <a:pt x="23344" y="2870"/>
                                <a:pt x="25726" y="5632"/>
                              </a:cubicBezTo>
                              <a:cubicBezTo>
                                <a:pt x="27916" y="8299"/>
                                <a:pt x="29917" y="10109"/>
                                <a:pt x="32965" y="10585"/>
                              </a:cubicBezTo>
                              <a:cubicBezTo>
                                <a:pt x="35917" y="11062"/>
                                <a:pt x="39061" y="10395"/>
                                <a:pt x="42013" y="9252"/>
                              </a:cubicBezTo>
                              <a:cubicBezTo>
                                <a:pt x="45061" y="8204"/>
                                <a:pt x="47919" y="6585"/>
                                <a:pt x="50681" y="4775"/>
                              </a:cubicBezTo>
                              <a:cubicBezTo>
                                <a:pt x="45919" y="9252"/>
                                <a:pt x="39918" y="13348"/>
                                <a:pt x="32774" y="13062"/>
                              </a:cubicBezTo>
                              <a:cubicBezTo>
                                <a:pt x="30964" y="12967"/>
                                <a:pt x="29155" y="12300"/>
                                <a:pt x="27631" y="11347"/>
                              </a:cubicBezTo>
                              <a:cubicBezTo>
                                <a:pt x="26107" y="10300"/>
                                <a:pt x="24964" y="8966"/>
                                <a:pt x="23821" y="7823"/>
                              </a:cubicBezTo>
                              <a:cubicBezTo>
                                <a:pt x="21820" y="5537"/>
                                <a:pt x="18963" y="4204"/>
                                <a:pt x="16105" y="3537"/>
                              </a:cubicBezTo>
                              <a:cubicBezTo>
                                <a:pt x="13153" y="2775"/>
                                <a:pt x="10676" y="3537"/>
                                <a:pt x="8771" y="6013"/>
                              </a:cubicBezTo>
                              <a:cubicBezTo>
                                <a:pt x="6866" y="8299"/>
                                <a:pt x="5818" y="11443"/>
                                <a:pt x="4675" y="14491"/>
                              </a:cubicBezTo>
                              <a:cubicBezTo>
                                <a:pt x="4104" y="16110"/>
                                <a:pt x="3628" y="17729"/>
                                <a:pt x="2961" y="19348"/>
                              </a:cubicBezTo>
                              <a:cubicBezTo>
                                <a:pt x="2294" y="20968"/>
                                <a:pt x="1627" y="22396"/>
                                <a:pt x="1532" y="23825"/>
                              </a:cubicBezTo>
                              <a:cubicBezTo>
                                <a:pt x="1342" y="25254"/>
                                <a:pt x="2580" y="26111"/>
                                <a:pt x="4104" y="26778"/>
                              </a:cubicBezTo>
                              <a:cubicBezTo>
                                <a:pt x="5437" y="27159"/>
                                <a:pt x="7057" y="27826"/>
                                <a:pt x="8676" y="27445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84513A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1383" name="Freeform: Shape 1382">
                          <a:extLst>
                            <a:ext uri="{FF2B5EF4-FFF2-40B4-BE49-F238E27FC236}">
                              <a16:creationId xmlns:a16="http://schemas.microsoft.com/office/drawing/2014/main" id="{E29A7E20-60FF-4F4F-B960-E7476546D011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123908" y="3880946"/>
                          <a:ext cx="11525" cy="3809"/>
                        </a:xfrm>
                        <a:custGeom>
                          <a:avLst/>
                          <a:gdLst>
                            <a:gd name="connsiteX0" fmla="*/ 0 w 11525"/>
                            <a:gd name="connsiteY0" fmla="*/ 3253 h 3809"/>
                            <a:gd name="connsiteX1" fmla="*/ 5334 w 11525"/>
                            <a:gd name="connsiteY1" fmla="*/ 300 h 3809"/>
                            <a:gd name="connsiteX2" fmla="*/ 11525 w 11525"/>
                            <a:gd name="connsiteY2" fmla="*/ 1443 h 3809"/>
                            <a:gd name="connsiteX3" fmla="*/ 6096 w 11525"/>
                            <a:gd name="connsiteY3" fmla="*/ 3348 h 3809"/>
                            <a:gd name="connsiteX4" fmla="*/ 0 w 11525"/>
                            <a:gd name="connsiteY4" fmla="*/ 3253 h 380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11525" h="3809">
                              <a:moveTo>
                                <a:pt x="0" y="3253"/>
                              </a:moveTo>
                              <a:cubicBezTo>
                                <a:pt x="1810" y="1824"/>
                                <a:pt x="3334" y="871"/>
                                <a:pt x="5334" y="300"/>
                              </a:cubicBezTo>
                              <a:cubicBezTo>
                                <a:pt x="7239" y="-176"/>
                                <a:pt x="9811" y="-272"/>
                                <a:pt x="11525" y="1443"/>
                              </a:cubicBezTo>
                              <a:cubicBezTo>
                                <a:pt x="9334" y="2300"/>
                                <a:pt x="7906" y="2776"/>
                                <a:pt x="6096" y="3348"/>
                              </a:cubicBezTo>
                              <a:cubicBezTo>
                                <a:pt x="4286" y="3729"/>
                                <a:pt x="2095" y="4205"/>
                                <a:pt x="0" y="3253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84513A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</p:grpSp>
                  <p:grpSp>
                    <p:nvGrpSpPr>
                      <p:cNvPr id="1377" name="Graphic 3">
                        <a:extLst>
                          <a:ext uri="{FF2B5EF4-FFF2-40B4-BE49-F238E27FC236}">
                            <a16:creationId xmlns:a16="http://schemas.microsoft.com/office/drawing/2014/main" id="{867EA31B-4AAC-4BCF-ACC6-1EF381DB31CC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6115481" y="3829260"/>
                        <a:ext cx="43098" cy="28364"/>
                        <a:chOff x="6115481" y="3829260"/>
                        <a:chExt cx="43098" cy="28364"/>
                      </a:xfrm>
                      <a:solidFill>
                        <a:srgbClr val="84513A"/>
                      </a:solidFill>
                    </p:grpSpPr>
                    <p:sp>
                      <p:nvSpPr>
                        <p:cNvPr id="1378" name="Freeform: Shape 1377">
                          <a:extLst>
                            <a:ext uri="{FF2B5EF4-FFF2-40B4-BE49-F238E27FC236}">
                              <a16:creationId xmlns:a16="http://schemas.microsoft.com/office/drawing/2014/main" id="{F27152E4-482E-41B2-806D-18AC5463005F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115481" y="3829260"/>
                          <a:ext cx="38811" cy="13606"/>
                        </a:xfrm>
                        <a:custGeom>
                          <a:avLst/>
                          <a:gdLst>
                            <a:gd name="connsiteX0" fmla="*/ 34430 w 38811"/>
                            <a:gd name="connsiteY0" fmla="*/ 10457 h 13606"/>
                            <a:gd name="connsiteX1" fmla="*/ 36812 w 38811"/>
                            <a:gd name="connsiteY1" fmla="*/ 10266 h 13606"/>
                            <a:gd name="connsiteX2" fmla="*/ 36812 w 38811"/>
                            <a:gd name="connsiteY2" fmla="*/ 10648 h 13606"/>
                            <a:gd name="connsiteX3" fmla="*/ 15095 w 38811"/>
                            <a:gd name="connsiteY3" fmla="*/ 12552 h 13606"/>
                            <a:gd name="connsiteX4" fmla="*/ 4141 w 38811"/>
                            <a:gd name="connsiteY4" fmla="*/ 13600 h 13606"/>
                            <a:gd name="connsiteX5" fmla="*/ 2426 w 38811"/>
                            <a:gd name="connsiteY5" fmla="*/ 13314 h 13606"/>
                            <a:gd name="connsiteX6" fmla="*/ 617 w 38811"/>
                            <a:gd name="connsiteY6" fmla="*/ 11695 h 13606"/>
                            <a:gd name="connsiteX7" fmla="*/ 45 w 38811"/>
                            <a:gd name="connsiteY7" fmla="*/ 8076 h 13606"/>
                            <a:gd name="connsiteX8" fmla="*/ 712 w 38811"/>
                            <a:gd name="connsiteY8" fmla="*/ 2647 h 13606"/>
                            <a:gd name="connsiteX9" fmla="*/ 712 w 38811"/>
                            <a:gd name="connsiteY9" fmla="*/ 2551 h 13606"/>
                            <a:gd name="connsiteX10" fmla="*/ 2045 w 38811"/>
                            <a:gd name="connsiteY10" fmla="*/ 1027 h 13606"/>
                            <a:gd name="connsiteX11" fmla="*/ 13475 w 38811"/>
                            <a:gd name="connsiteY11" fmla="*/ 646 h 13606"/>
                            <a:gd name="connsiteX12" fmla="*/ 24715 w 38811"/>
                            <a:gd name="connsiteY12" fmla="*/ 170 h 13606"/>
                            <a:gd name="connsiteX13" fmla="*/ 36240 w 38811"/>
                            <a:gd name="connsiteY13" fmla="*/ 551 h 13606"/>
                            <a:gd name="connsiteX14" fmla="*/ 38812 w 38811"/>
                            <a:gd name="connsiteY14" fmla="*/ 2932 h 13606"/>
                            <a:gd name="connsiteX15" fmla="*/ 37288 w 38811"/>
                            <a:gd name="connsiteY15" fmla="*/ 5790 h 13606"/>
                            <a:gd name="connsiteX16" fmla="*/ 35383 w 38811"/>
                            <a:gd name="connsiteY16" fmla="*/ 7981 h 13606"/>
                            <a:gd name="connsiteX17" fmla="*/ 34430 w 38811"/>
                            <a:gd name="connsiteY17" fmla="*/ 10457 h 13606"/>
                            <a:gd name="connsiteX18" fmla="*/ 34430 w 38811"/>
                            <a:gd name="connsiteY18" fmla="*/ 10457 h 13606"/>
                            <a:gd name="connsiteX19" fmla="*/ 34907 w 38811"/>
                            <a:gd name="connsiteY19" fmla="*/ 7695 h 13606"/>
                            <a:gd name="connsiteX20" fmla="*/ 36621 w 38811"/>
                            <a:gd name="connsiteY20" fmla="*/ 5314 h 13606"/>
                            <a:gd name="connsiteX21" fmla="*/ 37669 w 38811"/>
                            <a:gd name="connsiteY21" fmla="*/ 3027 h 13606"/>
                            <a:gd name="connsiteX22" fmla="*/ 35954 w 38811"/>
                            <a:gd name="connsiteY22" fmla="*/ 2075 h 13606"/>
                            <a:gd name="connsiteX23" fmla="*/ 24905 w 38811"/>
                            <a:gd name="connsiteY23" fmla="*/ 2647 h 13606"/>
                            <a:gd name="connsiteX24" fmla="*/ 13571 w 38811"/>
                            <a:gd name="connsiteY24" fmla="*/ 3504 h 13606"/>
                            <a:gd name="connsiteX25" fmla="*/ 2426 w 38811"/>
                            <a:gd name="connsiteY25" fmla="*/ 4075 h 13606"/>
                            <a:gd name="connsiteX26" fmla="*/ 3760 w 38811"/>
                            <a:gd name="connsiteY26" fmla="*/ 2456 h 13606"/>
                            <a:gd name="connsiteX27" fmla="*/ 2998 w 38811"/>
                            <a:gd name="connsiteY27" fmla="*/ 8266 h 13606"/>
                            <a:gd name="connsiteX28" fmla="*/ 3188 w 38811"/>
                            <a:gd name="connsiteY28" fmla="*/ 10266 h 13606"/>
                            <a:gd name="connsiteX29" fmla="*/ 3379 w 38811"/>
                            <a:gd name="connsiteY29" fmla="*/ 10552 h 13606"/>
                            <a:gd name="connsiteX30" fmla="*/ 4331 w 38811"/>
                            <a:gd name="connsiteY30" fmla="*/ 10743 h 13606"/>
                            <a:gd name="connsiteX31" fmla="*/ 15095 w 38811"/>
                            <a:gd name="connsiteY31" fmla="*/ 10076 h 13606"/>
                            <a:gd name="connsiteX32" fmla="*/ 36907 w 38811"/>
                            <a:gd name="connsiteY32" fmla="*/ 10266 h 13606"/>
                            <a:gd name="connsiteX33" fmla="*/ 37097 w 38811"/>
                            <a:gd name="connsiteY33" fmla="*/ 10457 h 13606"/>
                            <a:gd name="connsiteX34" fmla="*/ 36907 w 38811"/>
                            <a:gd name="connsiteY34" fmla="*/ 10648 h 13606"/>
                            <a:gd name="connsiteX35" fmla="*/ 36907 w 38811"/>
                            <a:gd name="connsiteY35" fmla="*/ 10648 h 13606"/>
                            <a:gd name="connsiteX36" fmla="*/ 34430 w 38811"/>
                            <a:gd name="connsiteY36" fmla="*/ 10457 h 1360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</a:cxnLst>
                          <a:rect l="l" t="t" r="r" b="b"/>
                          <a:pathLst>
                            <a:path w="38811" h="13606">
                              <a:moveTo>
                                <a:pt x="34430" y="10457"/>
                              </a:moveTo>
                              <a:lnTo>
                                <a:pt x="36812" y="10266"/>
                              </a:lnTo>
                              <a:lnTo>
                                <a:pt x="36812" y="10648"/>
                              </a:lnTo>
                              <a:cubicBezTo>
                                <a:pt x="29573" y="11505"/>
                                <a:pt x="22334" y="11981"/>
                                <a:pt x="15095" y="12552"/>
                              </a:cubicBezTo>
                              <a:cubicBezTo>
                                <a:pt x="11570" y="12648"/>
                                <a:pt x="8141" y="13696"/>
                                <a:pt x="4141" y="13600"/>
                              </a:cubicBezTo>
                              <a:cubicBezTo>
                                <a:pt x="3665" y="13600"/>
                                <a:pt x="3093" y="13505"/>
                                <a:pt x="2426" y="13314"/>
                              </a:cubicBezTo>
                              <a:cubicBezTo>
                                <a:pt x="1569" y="13029"/>
                                <a:pt x="998" y="12362"/>
                                <a:pt x="617" y="11695"/>
                              </a:cubicBezTo>
                              <a:cubicBezTo>
                                <a:pt x="-50" y="10362"/>
                                <a:pt x="-50" y="9124"/>
                                <a:pt x="45" y="8076"/>
                              </a:cubicBezTo>
                              <a:cubicBezTo>
                                <a:pt x="140" y="5980"/>
                                <a:pt x="712" y="3980"/>
                                <a:pt x="712" y="2647"/>
                              </a:cubicBezTo>
                              <a:lnTo>
                                <a:pt x="712" y="2551"/>
                              </a:lnTo>
                              <a:cubicBezTo>
                                <a:pt x="712" y="1789"/>
                                <a:pt x="1283" y="1123"/>
                                <a:pt x="2045" y="1027"/>
                              </a:cubicBezTo>
                              <a:cubicBezTo>
                                <a:pt x="5951" y="551"/>
                                <a:pt x="9761" y="741"/>
                                <a:pt x="13475" y="646"/>
                              </a:cubicBezTo>
                              <a:cubicBezTo>
                                <a:pt x="17190" y="646"/>
                                <a:pt x="20905" y="265"/>
                                <a:pt x="24715" y="170"/>
                              </a:cubicBezTo>
                              <a:cubicBezTo>
                                <a:pt x="28525" y="170"/>
                                <a:pt x="32144" y="-401"/>
                                <a:pt x="36240" y="551"/>
                              </a:cubicBezTo>
                              <a:cubicBezTo>
                                <a:pt x="37097" y="932"/>
                                <a:pt x="38431" y="1123"/>
                                <a:pt x="38812" y="2932"/>
                              </a:cubicBezTo>
                              <a:cubicBezTo>
                                <a:pt x="38621" y="4361"/>
                                <a:pt x="37859" y="5028"/>
                                <a:pt x="37288" y="5790"/>
                              </a:cubicBezTo>
                              <a:lnTo>
                                <a:pt x="35383" y="7981"/>
                              </a:lnTo>
                              <a:cubicBezTo>
                                <a:pt x="34716" y="8647"/>
                                <a:pt x="33859" y="9600"/>
                                <a:pt x="34430" y="10457"/>
                              </a:cubicBezTo>
                              <a:close/>
                              <a:moveTo>
                                <a:pt x="34430" y="10457"/>
                              </a:moveTo>
                              <a:cubicBezTo>
                                <a:pt x="33573" y="9695"/>
                                <a:pt x="34430" y="8457"/>
                                <a:pt x="34907" y="7695"/>
                              </a:cubicBezTo>
                              <a:lnTo>
                                <a:pt x="36621" y="5314"/>
                              </a:lnTo>
                              <a:cubicBezTo>
                                <a:pt x="37097" y="4552"/>
                                <a:pt x="37669" y="3599"/>
                                <a:pt x="37669" y="3027"/>
                              </a:cubicBezTo>
                              <a:cubicBezTo>
                                <a:pt x="37669" y="2742"/>
                                <a:pt x="36716" y="2266"/>
                                <a:pt x="35954" y="2075"/>
                              </a:cubicBezTo>
                              <a:cubicBezTo>
                                <a:pt x="32525" y="1504"/>
                                <a:pt x="28525" y="2266"/>
                                <a:pt x="24905" y="2647"/>
                              </a:cubicBezTo>
                              <a:cubicBezTo>
                                <a:pt x="21191" y="3027"/>
                                <a:pt x="17476" y="3408"/>
                                <a:pt x="13571" y="3504"/>
                              </a:cubicBezTo>
                              <a:cubicBezTo>
                                <a:pt x="9761" y="3599"/>
                                <a:pt x="6046" y="3599"/>
                                <a:pt x="2426" y="4075"/>
                              </a:cubicBezTo>
                              <a:lnTo>
                                <a:pt x="3760" y="2456"/>
                              </a:lnTo>
                              <a:cubicBezTo>
                                <a:pt x="3665" y="4837"/>
                                <a:pt x="3093" y="6456"/>
                                <a:pt x="2998" y="8266"/>
                              </a:cubicBezTo>
                              <a:cubicBezTo>
                                <a:pt x="2903" y="9124"/>
                                <a:pt x="2998" y="9885"/>
                                <a:pt x="3188" y="10266"/>
                              </a:cubicBezTo>
                              <a:cubicBezTo>
                                <a:pt x="3284" y="10362"/>
                                <a:pt x="3379" y="10552"/>
                                <a:pt x="3379" y="10552"/>
                              </a:cubicBezTo>
                              <a:cubicBezTo>
                                <a:pt x="3569" y="10648"/>
                                <a:pt x="3950" y="10648"/>
                                <a:pt x="4331" y="10743"/>
                              </a:cubicBezTo>
                              <a:cubicBezTo>
                                <a:pt x="7570" y="10933"/>
                                <a:pt x="11285" y="9885"/>
                                <a:pt x="15095" y="10076"/>
                              </a:cubicBezTo>
                              <a:cubicBezTo>
                                <a:pt x="22429" y="10076"/>
                                <a:pt x="29668" y="10076"/>
                                <a:pt x="36907" y="10266"/>
                              </a:cubicBezTo>
                              <a:cubicBezTo>
                                <a:pt x="37002" y="10266"/>
                                <a:pt x="37097" y="10362"/>
                                <a:pt x="37097" y="10457"/>
                              </a:cubicBezTo>
                              <a:cubicBezTo>
                                <a:pt x="37097" y="10552"/>
                                <a:pt x="37002" y="10648"/>
                                <a:pt x="36907" y="10648"/>
                              </a:cubicBezTo>
                              <a:lnTo>
                                <a:pt x="36907" y="10648"/>
                              </a:lnTo>
                              <a:lnTo>
                                <a:pt x="34430" y="10457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84513A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1379" name="Freeform: Shape 1378">
                          <a:extLst>
                            <a:ext uri="{FF2B5EF4-FFF2-40B4-BE49-F238E27FC236}">
                              <a16:creationId xmlns:a16="http://schemas.microsoft.com/office/drawing/2014/main" id="{BC743334-7556-41E5-B84A-92BB95DD45F3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126098" y="3833812"/>
                          <a:ext cx="18954" cy="3714"/>
                        </a:xfrm>
                        <a:custGeom>
                          <a:avLst/>
                          <a:gdLst>
                            <a:gd name="connsiteX0" fmla="*/ 0 w 18954"/>
                            <a:gd name="connsiteY0" fmla="*/ 3715 h 3714"/>
                            <a:gd name="connsiteX1" fmla="*/ 4286 w 18954"/>
                            <a:gd name="connsiteY1" fmla="*/ 667 h 3714"/>
                            <a:gd name="connsiteX2" fmla="*/ 9239 w 18954"/>
                            <a:gd name="connsiteY2" fmla="*/ 0 h 3714"/>
                            <a:gd name="connsiteX3" fmla="*/ 18955 w 18954"/>
                            <a:gd name="connsiteY3" fmla="*/ 1810 h 3714"/>
                            <a:gd name="connsiteX4" fmla="*/ 14002 w 18954"/>
                            <a:gd name="connsiteY4" fmla="*/ 2858 h 3714"/>
                            <a:gd name="connsiteX5" fmla="*/ 9239 w 18954"/>
                            <a:gd name="connsiteY5" fmla="*/ 3143 h 3714"/>
                            <a:gd name="connsiteX6" fmla="*/ 4572 w 18954"/>
                            <a:gd name="connsiteY6" fmla="*/ 3048 h 3714"/>
                            <a:gd name="connsiteX7" fmla="*/ 0 w 18954"/>
                            <a:gd name="connsiteY7" fmla="*/ 3715 h 3714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</a:cxnLst>
                          <a:rect l="l" t="t" r="r" b="b"/>
                          <a:pathLst>
                            <a:path w="18954" h="3714">
                              <a:moveTo>
                                <a:pt x="0" y="3715"/>
                              </a:moveTo>
                              <a:cubicBezTo>
                                <a:pt x="667" y="1905"/>
                                <a:pt x="2667" y="1143"/>
                                <a:pt x="4286" y="667"/>
                              </a:cubicBezTo>
                              <a:cubicBezTo>
                                <a:pt x="5906" y="190"/>
                                <a:pt x="7620" y="0"/>
                                <a:pt x="9239" y="0"/>
                              </a:cubicBezTo>
                              <a:cubicBezTo>
                                <a:pt x="12573" y="0"/>
                                <a:pt x="15811" y="571"/>
                                <a:pt x="18955" y="1810"/>
                              </a:cubicBezTo>
                              <a:cubicBezTo>
                                <a:pt x="17335" y="2477"/>
                                <a:pt x="15621" y="2667"/>
                                <a:pt x="14002" y="2858"/>
                              </a:cubicBezTo>
                              <a:cubicBezTo>
                                <a:pt x="12382" y="3048"/>
                                <a:pt x="10763" y="3048"/>
                                <a:pt x="9239" y="3143"/>
                              </a:cubicBezTo>
                              <a:lnTo>
                                <a:pt x="4572" y="3048"/>
                              </a:lnTo>
                              <a:cubicBezTo>
                                <a:pt x="3048" y="3048"/>
                                <a:pt x="1524" y="2858"/>
                                <a:pt x="0" y="3715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84513A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1380" name="Freeform: Shape 1379">
                          <a:extLst>
                            <a:ext uri="{FF2B5EF4-FFF2-40B4-BE49-F238E27FC236}">
                              <a16:creationId xmlns:a16="http://schemas.microsoft.com/office/drawing/2014/main" id="{E946369D-3F34-42CE-9EC1-9FC6B1E8F470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115518" y="3848055"/>
                          <a:ext cx="43060" cy="9568"/>
                        </a:xfrm>
                        <a:custGeom>
                          <a:avLst/>
                          <a:gdLst>
                            <a:gd name="connsiteX0" fmla="*/ 6104 w 43060"/>
                            <a:gd name="connsiteY0" fmla="*/ 9569 h 9568"/>
                            <a:gd name="connsiteX1" fmla="*/ 2389 w 43060"/>
                            <a:gd name="connsiteY1" fmla="*/ 7188 h 9568"/>
                            <a:gd name="connsiteX2" fmla="*/ 103 w 43060"/>
                            <a:gd name="connsiteY2" fmla="*/ 5283 h 9568"/>
                            <a:gd name="connsiteX3" fmla="*/ 389 w 43060"/>
                            <a:gd name="connsiteY3" fmla="*/ 2235 h 9568"/>
                            <a:gd name="connsiteX4" fmla="*/ 1341 w 43060"/>
                            <a:gd name="connsiteY4" fmla="*/ 1663 h 9568"/>
                            <a:gd name="connsiteX5" fmla="*/ 1531 w 43060"/>
                            <a:gd name="connsiteY5" fmla="*/ 1663 h 9568"/>
                            <a:gd name="connsiteX6" fmla="*/ 11438 w 43060"/>
                            <a:gd name="connsiteY6" fmla="*/ 901 h 9568"/>
                            <a:gd name="connsiteX7" fmla="*/ 22010 w 43060"/>
                            <a:gd name="connsiteY7" fmla="*/ 139 h 9568"/>
                            <a:gd name="connsiteX8" fmla="*/ 43060 w 43060"/>
                            <a:gd name="connsiteY8" fmla="*/ 996 h 9568"/>
                            <a:gd name="connsiteX9" fmla="*/ 22201 w 43060"/>
                            <a:gd name="connsiteY9" fmla="*/ 3187 h 9568"/>
                            <a:gd name="connsiteX10" fmla="*/ 11819 w 43060"/>
                            <a:gd name="connsiteY10" fmla="*/ 3854 h 9568"/>
                            <a:gd name="connsiteX11" fmla="*/ 960 w 43060"/>
                            <a:gd name="connsiteY11" fmla="*/ 3568 h 9568"/>
                            <a:gd name="connsiteX12" fmla="*/ 2103 w 43060"/>
                            <a:gd name="connsiteY12" fmla="*/ 2997 h 9568"/>
                            <a:gd name="connsiteX13" fmla="*/ 2770 w 43060"/>
                            <a:gd name="connsiteY13" fmla="*/ 5949 h 9568"/>
                            <a:gd name="connsiteX14" fmla="*/ 4865 w 43060"/>
                            <a:gd name="connsiteY14" fmla="*/ 7188 h 9568"/>
                            <a:gd name="connsiteX15" fmla="*/ 6104 w 43060"/>
                            <a:gd name="connsiteY15" fmla="*/ 9569 h 956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</a:cxnLst>
                          <a:rect l="l" t="t" r="r" b="b"/>
                          <a:pathLst>
                            <a:path w="43060" h="9568">
                              <a:moveTo>
                                <a:pt x="6104" y="9569"/>
                              </a:moveTo>
                              <a:cubicBezTo>
                                <a:pt x="5627" y="7759"/>
                                <a:pt x="3913" y="7664"/>
                                <a:pt x="2389" y="7188"/>
                              </a:cubicBezTo>
                              <a:cubicBezTo>
                                <a:pt x="1627" y="6997"/>
                                <a:pt x="484" y="6616"/>
                                <a:pt x="103" y="5283"/>
                              </a:cubicBezTo>
                              <a:cubicBezTo>
                                <a:pt x="-183" y="4044"/>
                                <a:pt x="198" y="3092"/>
                                <a:pt x="389" y="2235"/>
                              </a:cubicBezTo>
                              <a:cubicBezTo>
                                <a:pt x="484" y="1854"/>
                                <a:pt x="960" y="1568"/>
                                <a:pt x="1341" y="1663"/>
                              </a:cubicBezTo>
                              <a:lnTo>
                                <a:pt x="1531" y="1663"/>
                              </a:lnTo>
                              <a:cubicBezTo>
                                <a:pt x="4675" y="2330"/>
                                <a:pt x="8008" y="1473"/>
                                <a:pt x="11438" y="901"/>
                              </a:cubicBezTo>
                              <a:cubicBezTo>
                                <a:pt x="15057" y="234"/>
                                <a:pt x="18581" y="330"/>
                                <a:pt x="22010" y="139"/>
                              </a:cubicBezTo>
                              <a:cubicBezTo>
                                <a:pt x="28964" y="-51"/>
                                <a:pt x="36107" y="-242"/>
                                <a:pt x="43060" y="996"/>
                              </a:cubicBezTo>
                              <a:cubicBezTo>
                                <a:pt x="36012" y="1663"/>
                                <a:pt x="29154" y="2616"/>
                                <a:pt x="22201" y="3187"/>
                              </a:cubicBezTo>
                              <a:cubicBezTo>
                                <a:pt x="18677" y="3568"/>
                                <a:pt x="15152" y="3378"/>
                                <a:pt x="11819" y="3854"/>
                              </a:cubicBezTo>
                              <a:cubicBezTo>
                                <a:pt x="8390" y="4235"/>
                                <a:pt x="4580" y="4902"/>
                                <a:pt x="960" y="3568"/>
                              </a:cubicBezTo>
                              <a:lnTo>
                                <a:pt x="2103" y="2997"/>
                              </a:lnTo>
                              <a:cubicBezTo>
                                <a:pt x="1436" y="4425"/>
                                <a:pt x="1246" y="5187"/>
                                <a:pt x="2770" y="5949"/>
                              </a:cubicBezTo>
                              <a:cubicBezTo>
                                <a:pt x="3436" y="6330"/>
                                <a:pt x="4198" y="6616"/>
                                <a:pt x="4865" y="7188"/>
                              </a:cubicBezTo>
                              <a:cubicBezTo>
                                <a:pt x="5722" y="7854"/>
                                <a:pt x="6199" y="8712"/>
                                <a:pt x="6104" y="9569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84513A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</p:grpSp>
                </p:grpSp>
              </p:grpSp>
            </p:grpSp>
            <p:sp>
              <p:nvSpPr>
                <p:cNvPr id="1339" name="Freeform: Shape 1338">
                  <a:extLst>
                    <a:ext uri="{FF2B5EF4-FFF2-40B4-BE49-F238E27FC236}">
                      <a16:creationId xmlns:a16="http://schemas.microsoft.com/office/drawing/2014/main" id="{B1D032B8-8264-4F95-919B-339831312122}"/>
                    </a:ext>
                  </a:extLst>
                </p:cNvPr>
                <p:cNvSpPr/>
                <p:nvPr/>
              </p:nvSpPr>
              <p:spPr>
                <a:xfrm>
                  <a:off x="6064307" y="3097243"/>
                  <a:ext cx="12261" cy="69818"/>
                </a:xfrm>
                <a:custGeom>
                  <a:avLst/>
                  <a:gdLst>
                    <a:gd name="connsiteX0" fmla="*/ 12262 w 12261"/>
                    <a:gd name="connsiteY0" fmla="*/ 69818 h 69818"/>
                    <a:gd name="connsiteX1" fmla="*/ 5594 w 12261"/>
                    <a:gd name="connsiteY1" fmla="*/ 44101 h 69818"/>
                    <a:gd name="connsiteX2" fmla="*/ 9404 w 12261"/>
                    <a:gd name="connsiteY2" fmla="*/ 0 h 69818"/>
                    <a:gd name="connsiteX3" fmla="*/ 260 w 12261"/>
                    <a:gd name="connsiteY3" fmla="*/ 51245 h 69818"/>
                    <a:gd name="connsiteX4" fmla="*/ 12262 w 12261"/>
                    <a:gd name="connsiteY4" fmla="*/ 69818 h 698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261" h="69818">
                      <a:moveTo>
                        <a:pt x="12262" y="69818"/>
                      </a:moveTo>
                      <a:cubicBezTo>
                        <a:pt x="12262" y="69818"/>
                        <a:pt x="5880" y="60389"/>
                        <a:pt x="5594" y="44101"/>
                      </a:cubicBezTo>
                      <a:cubicBezTo>
                        <a:pt x="5309" y="27908"/>
                        <a:pt x="9404" y="0"/>
                        <a:pt x="9404" y="0"/>
                      </a:cubicBezTo>
                      <a:cubicBezTo>
                        <a:pt x="9404" y="0"/>
                        <a:pt x="-1835" y="36100"/>
                        <a:pt x="260" y="51245"/>
                      </a:cubicBezTo>
                      <a:cubicBezTo>
                        <a:pt x="2356" y="66389"/>
                        <a:pt x="12262" y="69818"/>
                        <a:pt x="12262" y="69818"/>
                      </a:cubicBezTo>
                      <a:close/>
                    </a:path>
                  </a:pathLst>
                </a:custGeom>
                <a:solidFill>
                  <a:srgbClr val="FFE42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340" name="Freeform: Shape 1339">
                  <a:extLst>
                    <a:ext uri="{FF2B5EF4-FFF2-40B4-BE49-F238E27FC236}">
                      <a16:creationId xmlns:a16="http://schemas.microsoft.com/office/drawing/2014/main" id="{8717FB51-3D14-4D02-A242-35233B7E1CA2}"/>
                    </a:ext>
                  </a:extLst>
                </p:cNvPr>
                <p:cNvSpPr/>
                <p:nvPr/>
              </p:nvSpPr>
              <p:spPr>
                <a:xfrm>
                  <a:off x="6021589" y="3086766"/>
                  <a:ext cx="12688" cy="80295"/>
                </a:xfrm>
                <a:custGeom>
                  <a:avLst/>
                  <a:gdLst>
                    <a:gd name="connsiteX0" fmla="*/ 12688 w 12688"/>
                    <a:gd name="connsiteY0" fmla="*/ 80296 h 80295"/>
                    <a:gd name="connsiteX1" fmla="*/ 5449 w 12688"/>
                    <a:gd name="connsiteY1" fmla="*/ 53721 h 80295"/>
                    <a:gd name="connsiteX2" fmla="*/ 12688 w 12688"/>
                    <a:gd name="connsiteY2" fmla="*/ 0 h 80295"/>
                    <a:gd name="connsiteX3" fmla="*/ 115 w 12688"/>
                    <a:gd name="connsiteY3" fmla="*/ 59912 h 80295"/>
                    <a:gd name="connsiteX4" fmla="*/ 12688 w 12688"/>
                    <a:gd name="connsiteY4" fmla="*/ 80296 h 802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688" h="80295">
                      <a:moveTo>
                        <a:pt x="12688" y="80296"/>
                      </a:moveTo>
                      <a:cubicBezTo>
                        <a:pt x="12688" y="80296"/>
                        <a:pt x="5163" y="69247"/>
                        <a:pt x="5449" y="53721"/>
                      </a:cubicBezTo>
                      <a:cubicBezTo>
                        <a:pt x="5735" y="38100"/>
                        <a:pt x="12688" y="0"/>
                        <a:pt x="12688" y="0"/>
                      </a:cubicBezTo>
                      <a:cubicBezTo>
                        <a:pt x="12688" y="0"/>
                        <a:pt x="-1409" y="43053"/>
                        <a:pt x="115" y="59912"/>
                      </a:cubicBezTo>
                      <a:cubicBezTo>
                        <a:pt x="1639" y="76772"/>
                        <a:pt x="12688" y="80296"/>
                        <a:pt x="12688" y="80296"/>
                      </a:cubicBezTo>
                      <a:close/>
                    </a:path>
                  </a:pathLst>
                </a:custGeom>
                <a:solidFill>
                  <a:srgbClr val="FFE42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341" name="Freeform: Shape 1340">
                  <a:extLst>
                    <a:ext uri="{FF2B5EF4-FFF2-40B4-BE49-F238E27FC236}">
                      <a16:creationId xmlns:a16="http://schemas.microsoft.com/office/drawing/2014/main" id="{D866796D-BCA2-4DD3-9109-526835B141D7}"/>
                    </a:ext>
                  </a:extLst>
                </p:cNvPr>
                <p:cNvSpPr/>
                <p:nvPr/>
              </p:nvSpPr>
              <p:spPr>
                <a:xfrm>
                  <a:off x="6080188" y="2871025"/>
                  <a:ext cx="10477" cy="66389"/>
                </a:xfrm>
                <a:custGeom>
                  <a:avLst/>
                  <a:gdLst>
                    <a:gd name="connsiteX0" fmla="*/ 0 w 10477"/>
                    <a:gd name="connsiteY0" fmla="*/ 0 h 66389"/>
                    <a:gd name="connsiteX1" fmla="*/ 8001 w 10477"/>
                    <a:gd name="connsiteY1" fmla="*/ 34957 h 66389"/>
                    <a:gd name="connsiteX2" fmla="*/ 10478 w 10477"/>
                    <a:gd name="connsiteY2" fmla="*/ 66389 h 66389"/>
                    <a:gd name="connsiteX3" fmla="*/ 8192 w 10477"/>
                    <a:gd name="connsiteY3" fmla="*/ 66389 h 66389"/>
                    <a:gd name="connsiteX4" fmla="*/ 0 w 10477"/>
                    <a:gd name="connsiteY4" fmla="*/ 0 h 663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477" h="66389">
                      <a:moveTo>
                        <a:pt x="0" y="0"/>
                      </a:moveTo>
                      <a:cubicBezTo>
                        <a:pt x="0" y="0"/>
                        <a:pt x="5715" y="14097"/>
                        <a:pt x="8001" y="34957"/>
                      </a:cubicBezTo>
                      <a:cubicBezTo>
                        <a:pt x="10192" y="55817"/>
                        <a:pt x="10478" y="66389"/>
                        <a:pt x="10478" y="66389"/>
                      </a:cubicBezTo>
                      <a:lnTo>
                        <a:pt x="8192" y="66389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342" name="Freeform: Shape 1341">
                  <a:extLst>
                    <a:ext uri="{FF2B5EF4-FFF2-40B4-BE49-F238E27FC236}">
                      <a16:creationId xmlns:a16="http://schemas.microsoft.com/office/drawing/2014/main" id="{10BBDB3B-15BD-4C08-BA08-37A6A18F0FE1}"/>
                    </a:ext>
                  </a:extLst>
                </p:cNvPr>
                <p:cNvSpPr/>
                <p:nvPr/>
              </p:nvSpPr>
              <p:spPr>
                <a:xfrm>
                  <a:off x="6006274" y="2831401"/>
                  <a:ext cx="39909" cy="102679"/>
                </a:xfrm>
                <a:custGeom>
                  <a:avLst/>
                  <a:gdLst>
                    <a:gd name="connsiteX0" fmla="*/ 0 w 39909"/>
                    <a:gd name="connsiteY0" fmla="*/ 0 h 102679"/>
                    <a:gd name="connsiteX1" fmla="*/ 26670 w 39909"/>
                    <a:gd name="connsiteY1" fmla="*/ 64294 h 102679"/>
                    <a:gd name="connsiteX2" fmla="*/ 39910 w 39909"/>
                    <a:gd name="connsiteY2" fmla="*/ 102680 h 102679"/>
                    <a:gd name="connsiteX3" fmla="*/ 35147 w 39909"/>
                    <a:gd name="connsiteY3" fmla="*/ 102108 h 102679"/>
                    <a:gd name="connsiteX4" fmla="*/ 0 w 39909"/>
                    <a:gd name="connsiteY4" fmla="*/ 0 h 1026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9909" h="102679">
                      <a:moveTo>
                        <a:pt x="0" y="0"/>
                      </a:moveTo>
                      <a:cubicBezTo>
                        <a:pt x="0" y="0"/>
                        <a:pt x="20860" y="47339"/>
                        <a:pt x="26670" y="64294"/>
                      </a:cubicBezTo>
                      <a:cubicBezTo>
                        <a:pt x="32576" y="81248"/>
                        <a:pt x="39910" y="102680"/>
                        <a:pt x="39910" y="102680"/>
                      </a:cubicBezTo>
                      <a:lnTo>
                        <a:pt x="35147" y="10210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sp>
            <p:nvSpPr>
              <p:cNvPr id="1332" name="Freeform: Shape 1331">
                <a:extLst>
                  <a:ext uri="{FF2B5EF4-FFF2-40B4-BE49-F238E27FC236}">
                    <a16:creationId xmlns:a16="http://schemas.microsoft.com/office/drawing/2014/main" id="{4AE4131B-E8FB-48BD-8401-D3F1168DDFD7}"/>
                  </a:ext>
                </a:extLst>
              </p:cNvPr>
              <p:cNvSpPr/>
              <p:nvPr/>
            </p:nvSpPr>
            <p:spPr>
              <a:xfrm>
                <a:off x="5928645" y="4000404"/>
                <a:ext cx="335756" cy="29813"/>
              </a:xfrm>
              <a:custGeom>
                <a:avLst/>
                <a:gdLst>
                  <a:gd name="connsiteX0" fmla="*/ 69151 w 335756"/>
                  <a:gd name="connsiteY0" fmla="*/ 2476 h 29813"/>
                  <a:gd name="connsiteX1" fmla="*/ 152019 w 335756"/>
                  <a:gd name="connsiteY1" fmla="*/ 12287 h 29813"/>
                  <a:gd name="connsiteX2" fmla="*/ 280702 w 335756"/>
                  <a:gd name="connsiteY2" fmla="*/ 0 h 29813"/>
                  <a:gd name="connsiteX3" fmla="*/ 335756 w 335756"/>
                  <a:gd name="connsiteY3" fmla="*/ 29813 h 29813"/>
                  <a:gd name="connsiteX4" fmla="*/ 0 w 335756"/>
                  <a:gd name="connsiteY4" fmla="*/ 29813 h 29813"/>
                  <a:gd name="connsiteX5" fmla="*/ 69151 w 335756"/>
                  <a:gd name="connsiteY5" fmla="*/ 2476 h 298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35756" h="29813">
                    <a:moveTo>
                      <a:pt x="69151" y="2476"/>
                    </a:moveTo>
                    <a:cubicBezTo>
                      <a:pt x="69151" y="2476"/>
                      <a:pt x="102203" y="10954"/>
                      <a:pt x="152019" y="12287"/>
                    </a:cubicBezTo>
                    <a:cubicBezTo>
                      <a:pt x="201835" y="13621"/>
                      <a:pt x="280702" y="0"/>
                      <a:pt x="280702" y="0"/>
                    </a:cubicBezTo>
                    <a:lnTo>
                      <a:pt x="335756" y="29813"/>
                    </a:lnTo>
                    <a:lnTo>
                      <a:pt x="0" y="29813"/>
                    </a:lnTo>
                    <a:lnTo>
                      <a:pt x="69151" y="2476"/>
                    </a:lnTo>
                    <a:close/>
                  </a:path>
                </a:pathLst>
              </a:custGeom>
              <a:solidFill>
                <a:srgbClr val="F2AD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333" name="Freeform: Shape 1332">
                <a:extLst>
                  <a:ext uri="{FF2B5EF4-FFF2-40B4-BE49-F238E27FC236}">
                    <a16:creationId xmlns:a16="http://schemas.microsoft.com/office/drawing/2014/main" id="{F299B91D-FCDF-404E-B386-2A1866A201F9}"/>
                  </a:ext>
                </a:extLst>
              </p:cNvPr>
              <p:cNvSpPr/>
              <p:nvPr/>
            </p:nvSpPr>
            <p:spPr>
              <a:xfrm>
                <a:off x="5895975" y="4030122"/>
                <a:ext cx="401192" cy="73628"/>
              </a:xfrm>
              <a:custGeom>
                <a:avLst/>
                <a:gdLst>
                  <a:gd name="connsiteX0" fmla="*/ 368522 w 401192"/>
                  <a:gd name="connsiteY0" fmla="*/ 0 h 73628"/>
                  <a:gd name="connsiteX1" fmla="*/ 204311 w 401192"/>
                  <a:gd name="connsiteY1" fmla="*/ 0 h 73628"/>
                  <a:gd name="connsiteX2" fmla="*/ 196787 w 401192"/>
                  <a:gd name="connsiteY2" fmla="*/ 0 h 73628"/>
                  <a:gd name="connsiteX3" fmla="*/ 32671 w 401192"/>
                  <a:gd name="connsiteY3" fmla="*/ 0 h 73628"/>
                  <a:gd name="connsiteX4" fmla="*/ 0 w 401192"/>
                  <a:gd name="connsiteY4" fmla="*/ 73628 h 73628"/>
                  <a:gd name="connsiteX5" fmla="*/ 196787 w 401192"/>
                  <a:gd name="connsiteY5" fmla="*/ 73628 h 73628"/>
                  <a:gd name="connsiteX6" fmla="*/ 204311 w 401192"/>
                  <a:gd name="connsiteY6" fmla="*/ 73628 h 73628"/>
                  <a:gd name="connsiteX7" fmla="*/ 401193 w 401192"/>
                  <a:gd name="connsiteY7" fmla="*/ 73628 h 73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01192" h="73628">
                    <a:moveTo>
                      <a:pt x="368522" y="0"/>
                    </a:moveTo>
                    <a:lnTo>
                      <a:pt x="204311" y="0"/>
                    </a:lnTo>
                    <a:lnTo>
                      <a:pt x="196787" y="0"/>
                    </a:lnTo>
                    <a:lnTo>
                      <a:pt x="32671" y="0"/>
                    </a:lnTo>
                    <a:lnTo>
                      <a:pt x="0" y="73628"/>
                    </a:lnTo>
                    <a:lnTo>
                      <a:pt x="196787" y="73628"/>
                    </a:lnTo>
                    <a:lnTo>
                      <a:pt x="204311" y="73628"/>
                    </a:lnTo>
                    <a:lnTo>
                      <a:pt x="401193" y="73628"/>
                    </a:lnTo>
                    <a:close/>
                  </a:path>
                </a:pathLst>
              </a:custGeom>
              <a:solidFill>
                <a:srgbClr val="FFBD0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334" name="Freeform: Shape 1333">
                <a:extLst>
                  <a:ext uri="{FF2B5EF4-FFF2-40B4-BE49-F238E27FC236}">
                    <a16:creationId xmlns:a16="http://schemas.microsoft.com/office/drawing/2014/main" id="{D779FA33-1C5D-409F-913B-E8685A173BCD}"/>
                  </a:ext>
                </a:extLst>
              </p:cNvPr>
              <p:cNvSpPr/>
              <p:nvPr/>
            </p:nvSpPr>
            <p:spPr>
              <a:xfrm>
                <a:off x="5928645" y="4030122"/>
                <a:ext cx="368522" cy="73628"/>
              </a:xfrm>
              <a:custGeom>
                <a:avLst/>
                <a:gdLst>
                  <a:gd name="connsiteX0" fmla="*/ 0 w 368522"/>
                  <a:gd name="connsiteY0" fmla="*/ 0 h 73628"/>
                  <a:gd name="connsiteX1" fmla="*/ 77343 w 368522"/>
                  <a:gd name="connsiteY1" fmla="*/ 30671 h 73628"/>
                  <a:gd name="connsiteX2" fmla="*/ 77534 w 368522"/>
                  <a:gd name="connsiteY2" fmla="*/ 73628 h 73628"/>
                  <a:gd name="connsiteX3" fmla="*/ 368522 w 368522"/>
                  <a:gd name="connsiteY3" fmla="*/ 73628 h 73628"/>
                  <a:gd name="connsiteX4" fmla="*/ 335852 w 368522"/>
                  <a:gd name="connsiteY4" fmla="*/ 0 h 73628"/>
                  <a:gd name="connsiteX5" fmla="*/ 0 w 368522"/>
                  <a:gd name="connsiteY5" fmla="*/ 0 h 73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68522" h="73628">
                    <a:moveTo>
                      <a:pt x="0" y="0"/>
                    </a:moveTo>
                    <a:cubicBezTo>
                      <a:pt x="0" y="0"/>
                      <a:pt x="12573" y="9620"/>
                      <a:pt x="77343" y="30671"/>
                    </a:cubicBezTo>
                    <a:cubicBezTo>
                      <a:pt x="142018" y="51721"/>
                      <a:pt x="77534" y="73628"/>
                      <a:pt x="77534" y="73628"/>
                    </a:cubicBezTo>
                    <a:lnTo>
                      <a:pt x="368522" y="73628"/>
                    </a:lnTo>
                    <a:lnTo>
                      <a:pt x="33585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36E00">
                  <a:alpha val="83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335" name="Freeform: Shape 1334">
                <a:extLst>
                  <a:ext uri="{FF2B5EF4-FFF2-40B4-BE49-F238E27FC236}">
                    <a16:creationId xmlns:a16="http://schemas.microsoft.com/office/drawing/2014/main" id="{B5FC4CDB-FF96-41DC-A360-DEEF33A2F61C}"/>
                  </a:ext>
                </a:extLst>
              </p:cNvPr>
              <p:cNvSpPr/>
              <p:nvPr/>
            </p:nvSpPr>
            <p:spPr>
              <a:xfrm>
                <a:off x="5915501" y="2757487"/>
                <a:ext cx="362140" cy="57435"/>
              </a:xfrm>
              <a:custGeom>
                <a:avLst/>
                <a:gdLst>
                  <a:gd name="connsiteX0" fmla="*/ 29432 w 362140"/>
                  <a:gd name="connsiteY0" fmla="*/ 57436 h 57435"/>
                  <a:gd name="connsiteX1" fmla="*/ 177641 w 362140"/>
                  <a:gd name="connsiteY1" fmla="*/ 57436 h 57435"/>
                  <a:gd name="connsiteX2" fmla="*/ 184499 w 362140"/>
                  <a:gd name="connsiteY2" fmla="*/ 57436 h 57435"/>
                  <a:gd name="connsiteX3" fmla="*/ 332613 w 362140"/>
                  <a:gd name="connsiteY3" fmla="*/ 57436 h 57435"/>
                  <a:gd name="connsiteX4" fmla="*/ 362141 w 362140"/>
                  <a:gd name="connsiteY4" fmla="*/ 0 h 57435"/>
                  <a:gd name="connsiteX5" fmla="*/ 184499 w 362140"/>
                  <a:gd name="connsiteY5" fmla="*/ 0 h 57435"/>
                  <a:gd name="connsiteX6" fmla="*/ 177641 w 362140"/>
                  <a:gd name="connsiteY6" fmla="*/ 0 h 57435"/>
                  <a:gd name="connsiteX7" fmla="*/ 0 w 362140"/>
                  <a:gd name="connsiteY7" fmla="*/ 0 h 574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62140" h="57435">
                    <a:moveTo>
                      <a:pt x="29432" y="57436"/>
                    </a:moveTo>
                    <a:lnTo>
                      <a:pt x="177641" y="57436"/>
                    </a:lnTo>
                    <a:lnTo>
                      <a:pt x="184499" y="57436"/>
                    </a:lnTo>
                    <a:lnTo>
                      <a:pt x="332613" y="57436"/>
                    </a:lnTo>
                    <a:lnTo>
                      <a:pt x="362141" y="0"/>
                    </a:lnTo>
                    <a:lnTo>
                      <a:pt x="184499" y="0"/>
                    </a:lnTo>
                    <a:lnTo>
                      <a:pt x="17764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BD0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336" name="Freeform: Shape 1335">
                <a:extLst>
                  <a:ext uri="{FF2B5EF4-FFF2-40B4-BE49-F238E27FC236}">
                    <a16:creationId xmlns:a16="http://schemas.microsoft.com/office/drawing/2014/main" id="{2CB1A69E-4207-4B14-B3B6-1A027F247E5E}"/>
                  </a:ext>
                </a:extLst>
              </p:cNvPr>
              <p:cNvSpPr/>
              <p:nvPr/>
            </p:nvSpPr>
            <p:spPr>
              <a:xfrm>
                <a:off x="5931408" y="2757487"/>
                <a:ext cx="340899" cy="57435"/>
              </a:xfrm>
              <a:custGeom>
                <a:avLst/>
                <a:gdLst>
                  <a:gd name="connsiteX0" fmla="*/ 225266 w 340899"/>
                  <a:gd name="connsiteY0" fmla="*/ 57436 h 57435"/>
                  <a:gd name="connsiteX1" fmla="*/ 134493 w 340899"/>
                  <a:gd name="connsiteY1" fmla="*/ 31718 h 57435"/>
                  <a:gd name="connsiteX2" fmla="*/ 0 w 340899"/>
                  <a:gd name="connsiteY2" fmla="*/ 0 h 57435"/>
                  <a:gd name="connsiteX3" fmla="*/ 340900 w 340899"/>
                  <a:gd name="connsiteY3" fmla="*/ 0 h 57435"/>
                  <a:gd name="connsiteX4" fmla="*/ 311467 w 340899"/>
                  <a:gd name="connsiteY4" fmla="*/ 57436 h 57435"/>
                  <a:gd name="connsiteX5" fmla="*/ 225266 w 340899"/>
                  <a:gd name="connsiteY5" fmla="*/ 57436 h 574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40899" h="57435">
                    <a:moveTo>
                      <a:pt x="225266" y="57436"/>
                    </a:moveTo>
                    <a:cubicBezTo>
                      <a:pt x="225266" y="57436"/>
                      <a:pt x="3715" y="38386"/>
                      <a:pt x="134493" y="31718"/>
                    </a:cubicBezTo>
                    <a:cubicBezTo>
                      <a:pt x="194977" y="28670"/>
                      <a:pt x="0" y="0"/>
                      <a:pt x="0" y="0"/>
                    </a:cubicBezTo>
                    <a:lnTo>
                      <a:pt x="340900" y="0"/>
                    </a:lnTo>
                    <a:lnTo>
                      <a:pt x="311467" y="57436"/>
                    </a:lnTo>
                    <a:lnTo>
                      <a:pt x="225266" y="57436"/>
                    </a:lnTo>
                    <a:close/>
                  </a:path>
                </a:pathLst>
              </a:custGeom>
              <a:solidFill>
                <a:srgbClr val="FF8B00">
                  <a:alpha val="42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337" name="Freeform: Shape 1336">
                <a:extLst>
                  <a:ext uri="{FF2B5EF4-FFF2-40B4-BE49-F238E27FC236}">
                    <a16:creationId xmlns:a16="http://schemas.microsoft.com/office/drawing/2014/main" id="{0412FA0F-B546-4BE7-9C75-068D79683EC0}"/>
                  </a:ext>
                </a:extLst>
              </p:cNvPr>
              <p:cNvSpPr/>
              <p:nvPr/>
            </p:nvSpPr>
            <p:spPr>
              <a:xfrm>
                <a:off x="5928645" y="4002880"/>
                <a:ext cx="109061" cy="27336"/>
              </a:xfrm>
              <a:custGeom>
                <a:avLst/>
                <a:gdLst>
                  <a:gd name="connsiteX0" fmla="*/ 69151 w 109061"/>
                  <a:gd name="connsiteY0" fmla="*/ 0 h 27336"/>
                  <a:gd name="connsiteX1" fmla="*/ 71628 w 109061"/>
                  <a:gd name="connsiteY1" fmla="*/ 15335 h 27336"/>
                  <a:gd name="connsiteX2" fmla="*/ 109061 w 109061"/>
                  <a:gd name="connsiteY2" fmla="*/ 27337 h 27336"/>
                  <a:gd name="connsiteX3" fmla="*/ 0 w 109061"/>
                  <a:gd name="connsiteY3" fmla="*/ 27337 h 27336"/>
                  <a:gd name="connsiteX4" fmla="*/ 69151 w 109061"/>
                  <a:gd name="connsiteY4" fmla="*/ 0 h 273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9061" h="27336">
                    <a:moveTo>
                      <a:pt x="69151" y="0"/>
                    </a:moveTo>
                    <a:cubicBezTo>
                      <a:pt x="69151" y="0"/>
                      <a:pt x="52197" y="10573"/>
                      <a:pt x="71628" y="15335"/>
                    </a:cubicBezTo>
                    <a:cubicBezTo>
                      <a:pt x="91059" y="20003"/>
                      <a:pt x="109061" y="27337"/>
                      <a:pt x="109061" y="27337"/>
                    </a:cubicBezTo>
                    <a:lnTo>
                      <a:pt x="0" y="27337"/>
                    </a:lnTo>
                    <a:lnTo>
                      <a:pt x="69151" y="0"/>
                    </a:lnTo>
                    <a:close/>
                  </a:path>
                </a:pathLst>
              </a:custGeom>
              <a:solidFill>
                <a:srgbClr val="FFE42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sp>
          <p:nvSpPr>
            <p:cNvPr id="1330" name="Freeform: Shape 1329">
              <a:extLst>
                <a:ext uri="{FF2B5EF4-FFF2-40B4-BE49-F238E27FC236}">
                  <a16:creationId xmlns:a16="http://schemas.microsoft.com/office/drawing/2014/main" id="{B77489A2-E6B5-4E0A-B9ED-27AB56EB9929}"/>
                </a:ext>
              </a:extLst>
            </p:cNvPr>
            <p:cNvSpPr/>
            <p:nvPr/>
          </p:nvSpPr>
          <p:spPr>
            <a:xfrm>
              <a:off x="6084093" y="2757487"/>
              <a:ext cx="213074" cy="1346263"/>
            </a:xfrm>
            <a:custGeom>
              <a:avLst/>
              <a:gdLst>
                <a:gd name="connsiteX0" fmla="*/ 193548 w 213074"/>
                <a:gd name="connsiteY0" fmla="*/ 0 h 1346263"/>
                <a:gd name="connsiteX1" fmla="*/ 164021 w 213074"/>
                <a:gd name="connsiteY1" fmla="*/ 57436 h 1346263"/>
                <a:gd name="connsiteX2" fmla="*/ 122873 w 213074"/>
                <a:gd name="connsiteY2" fmla="*/ 57436 h 1346263"/>
                <a:gd name="connsiteX3" fmla="*/ 88678 w 213074"/>
                <a:gd name="connsiteY3" fmla="*/ 170402 h 1346263"/>
                <a:gd name="connsiteX4" fmla="*/ 125349 w 213074"/>
                <a:gd name="connsiteY4" fmla="*/ 1242822 h 1346263"/>
                <a:gd name="connsiteX5" fmla="*/ 180403 w 213074"/>
                <a:gd name="connsiteY5" fmla="*/ 1272635 h 1346263"/>
                <a:gd name="connsiteX6" fmla="*/ 213074 w 213074"/>
                <a:gd name="connsiteY6" fmla="*/ 1346264 h 1346263"/>
                <a:gd name="connsiteX7" fmla="*/ 32480 w 213074"/>
                <a:gd name="connsiteY7" fmla="*/ 1260348 h 1346263"/>
                <a:gd name="connsiteX8" fmla="*/ 0 w 213074"/>
                <a:gd name="connsiteY8" fmla="*/ 0 h 1346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3074" h="1346263">
                  <a:moveTo>
                    <a:pt x="193548" y="0"/>
                  </a:moveTo>
                  <a:lnTo>
                    <a:pt x="164021" y="57436"/>
                  </a:lnTo>
                  <a:lnTo>
                    <a:pt x="122873" y="57436"/>
                  </a:lnTo>
                  <a:lnTo>
                    <a:pt x="88678" y="170402"/>
                  </a:lnTo>
                  <a:lnTo>
                    <a:pt x="125349" y="1242822"/>
                  </a:lnTo>
                  <a:lnTo>
                    <a:pt x="180403" y="1272635"/>
                  </a:lnTo>
                  <a:lnTo>
                    <a:pt x="213074" y="1346264"/>
                  </a:lnTo>
                  <a:lnTo>
                    <a:pt x="32480" y="126034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64031">
                <a:alpha val="15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grpSp>
        <p:nvGrpSpPr>
          <p:cNvPr id="1541" name="Graphic 1539">
            <a:extLst>
              <a:ext uri="{FF2B5EF4-FFF2-40B4-BE49-F238E27FC236}">
                <a16:creationId xmlns:a16="http://schemas.microsoft.com/office/drawing/2014/main" id="{69A035DA-3702-461C-BAF0-5A716D6A50EC}"/>
              </a:ext>
            </a:extLst>
          </p:cNvPr>
          <p:cNvGrpSpPr/>
          <p:nvPr/>
        </p:nvGrpSpPr>
        <p:grpSpPr>
          <a:xfrm flipH="1">
            <a:off x="9322638" y="4344555"/>
            <a:ext cx="1670160" cy="2702497"/>
            <a:chOff x="5462600" y="2409845"/>
            <a:chExt cx="1263895" cy="2042270"/>
          </a:xfrm>
        </p:grpSpPr>
        <p:sp>
          <p:nvSpPr>
            <p:cNvPr id="1542" name="Freeform: Shape 1541">
              <a:extLst>
                <a:ext uri="{FF2B5EF4-FFF2-40B4-BE49-F238E27FC236}">
                  <a16:creationId xmlns:a16="http://schemas.microsoft.com/office/drawing/2014/main" id="{91085CE3-CF70-4D6C-93E8-A90F18041D55}"/>
                </a:ext>
              </a:extLst>
            </p:cNvPr>
            <p:cNvSpPr/>
            <p:nvPr/>
          </p:nvSpPr>
          <p:spPr>
            <a:xfrm>
              <a:off x="6160493" y="2461361"/>
              <a:ext cx="566002" cy="478156"/>
            </a:xfrm>
            <a:custGeom>
              <a:avLst/>
              <a:gdLst>
                <a:gd name="connsiteX0" fmla="*/ 563594 w 566001"/>
                <a:gd name="connsiteY0" fmla="*/ 360045 h 478155"/>
                <a:gd name="connsiteX1" fmla="*/ 530543 w 566001"/>
                <a:gd name="connsiteY1" fmla="*/ 326422 h 478155"/>
                <a:gd name="connsiteX2" fmla="*/ 511874 w 566001"/>
                <a:gd name="connsiteY2" fmla="*/ 303657 h 478155"/>
                <a:gd name="connsiteX3" fmla="*/ 504920 w 566001"/>
                <a:gd name="connsiteY3" fmla="*/ 282797 h 478155"/>
                <a:gd name="connsiteX4" fmla="*/ 504254 w 566001"/>
                <a:gd name="connsiteY4" fmla="*/ 280607 h 478155"/>
                <a:gd name="connsiteX5" fmla="*/ 504254 w 566001"/>
                <a:gd name="connsiteY5" fmla="*/ 280607 h 478155"/>
                <a:gd name="connsiteX6" fmla="*/ 486728 w 566001"/>
                <a:gd name="connsiteY6" fmla="*/ 231553 h 478155"/>
                <a:gd name="connsiteX7" fmla="*/ 447580 w 566001"/>
                <a:gd name="connsiteY7" fmla="*/ 177927 h 478155"/>
                <a:gd name="connsiteX8" fmla="*/ 393287 w 566001"/>
                <a:gd name="connsiteY8" fmla="*/ 142685 h 478155"/>
                <a:gd name="connsiteX9" fmla="*/ 332804 w 566001"/>
                <a:gd name="connsiteY9" fmla="*/ 125349 h 478155"/>
                <a:gd name="connsiteX10" fmla="*/ 325660 w 566001"/>
                <a:gd name="connsiteY10" fmla="*/ 123444 h 478155"/>
                <a:gd name="connsiteX11" fmla="*/ 288036 w 566001"/>
                <a:gd name="connsiteY11" fmla="*/ 158020 h 478155"/>
                <a:gd name="connsiteX12" fmla="*/ 287941 w 566001"/>
                <a:gd name="connsiteY12" fmla="*/ 158115 h 478155"/>
                <a:gd name="connsiteX13" fmla="*/ 287465 w 566001"/>
                <a:gd name="connsiteY13" fmla="*/ 158496 h 478155"/>
                <a:gd name="connsiteX14" fmla="*/ 287179 w 566001"/>
                <a:gd name="connsiteY14" fmla="*/ 158687 h 478155"/>
                <a:gd name="connsiteX15" fmla="*/ 286798 w 566001"/>
                <a:gd name="connsiteY15" fmla="*/ 158972 h 478155"/>
                <a:gd name="connsiteX16" fmla="*/ 286607 w 566001"/>
                <a:gd name="connsiteY16" fmla="*/ 159163 h 478155"/>
                <a:gd name="connsiteX17" fmla="*/ 286512 w 566001"/>
                <a:gd name="connsiteY17" fmla="*/ 159258 h 478155"/>
                <a:gd name="connsiteX18" fmla="*/ 286417 w 566001"/>
                <a:gd name="connsiteY18" fmla="*/ 159353 h 478155"/>
                <a:gd name="connsiteX19" fmla="*/ 246412 w 566001"/>
                <a:gd name="connsiteY19" fmla="*/ 0 h 478155"/>
                <a:gd name="connsiteX20" fmla="*/ 229172 w 566001"/>
                <a:gd name="connsiteY20" fmla="*/ 19812 h 478155"/>
                <a:gd name="connsiteX21" fmla="*/ 204502 w 566001"/>
                <a:gd name="connsiteY21" fmla="*/ 56579 h 478155"/>
                <a:gd name="connsiteX22" fmla="*/ 219361 w 566001"/>
                <a:gd name="connsiteY22" fmla="*/ 159353 h 478155"/>
                <a:gd name="connsiteX23" fmla="*/ 95060 w 566001"/>
                <a:gd name="connsiteY23" fmla="*/ 196691 h 478155"/>
                <a:gd name="connsiteX24" fmla="*/ 62294 w 566001"/>
                <a:gd name="connsiteY24" fmla="*/ 281559 h 478155"/>
                <a:gd name="connsiteX25" fmla="*/ 58293 w 566001"/>
                <a:gd name="connsiteY25" fmla="*/ 301943 h 478155"/>
                <a:gd name="connsiteX26" fmla="*/ 57626 w 566001"/>
                <a:gd name="connsiteY26" fmla="*/ 304229 h 478155"/>
                <a:gd name="connsiteX27" fmla="*/ 50387 w 566001"/>
                <a:gd name="connsiteY27" fmla="*/ 320897 h 478155"/>
                <a:gd name="connsiteX28" fmla="*/ 34957 w 566001"/>
                <a:gd name="connsiteY28" fmla="*/ 354330 h 478155"/>
                <a:gd name="connsiteX29" fmla="*/ 34957 w 566001"/>
                <a:gd name="connsiteY29" fmla="*/ 354330 h 478155"/>
                <a:gd name="connsiteX30" fmla="*/ 33242 w 566001"/>
                <a:gd name="connsiteY30" fmla="*/ 358521 h 478155"/>
                <a:gd name="connsiteX31" fmla="*/ 18002 w 566001"/>
                <a:gd name="connsiteY31" fmla="*/ 393764 h 478155"/>
                <a:gd name="connsiteX32" fmla="*/ 17050 w 566001"/>
                <a:gd name="connsiteY32" fmla="*/ 395573 h 478155"/>
                <a:gd name="connsiteX33" fmla="*/ 15050 w 566001"/>
                <a:gd name="connsiteY33" fmla="*/ 400145 h 478155"/>
                <a:gd name="connsiteX34" fmla="*/ 14859 w 566001"/>
                <a:gd name="connsiteY34" fmla="*/ 400622 h 478155"/>
                <a:gd name="connsiteX35" fmla="*/ 10763 w 566001"/>
                <a:gd name="connsiteY35" fmla="*/ 410051 h 478155"/>
                <a:gd name="connsiteX36" fmla="*/ 10573 w 566001"/>
                <a:gd name="connsiteY36" fmla="*/ 410528 h 478155"/>
                <a:gd name="connsiteX37" fmla="*/ 8858 w 566001"/>
                <a:gd name="connsiteY37" fmla="*/ 414528 h 478155"/>
                <a:gd name="connsiteX38" fmla="*/ 8382 w 566001"/>
                <a:gd name="connsiteY38" fmla="*/ 415576 h 478155"/>
                <a:gd name="connsiteX39" fmla="*/ 6858 w 566001"/>
                <a:gd name="connsiteY39" fmla="*/ 419291 h 478155"/>
                <a:gd name="connsiteX40" fmla="*/ 6477 w 566001"/>
                <a:gd name="connsiteY40" fmla="*/ 420148 h 478155"/>
                <a:gd name="connsiteX41" fmla="*/ 4572 w 566001"/>
                <a:gd name="connsiteY41" fmla="*/ 424815 h 478155"/>
                <a:gd name="connsiteX42" fmla="*/ 4477 w 566001"/>
                <a:gd name="connsiteY42" fmla="*/ 425006 h 478155"/>
                <a:gd name="connsiteX43" fmla="*/ 2762 w 566001"/>
                <a:gd name="connsiteY43" fmla="*/ 429292 h 478155"/>
                <a:gd name="connsiteX44" fmla="*/ 2286 w 566001"/>
                <a:gd name="connsiteY44" fmla="*/ 430530 h 478155"/>
                <a:gd name="connsiteX45" fmla="*/ 1048 w 566001"/>
                <a:gd name="connsiteY45" fmla="*/ 433959 h 478155"/>
                <a:gd name="connsiteX46" fmla="*/ 572 w 566001"/>
                <a:gd name="connsiteY46" fmla="*/ 435197 h 478155"/>
                <a:gd name="connsiteX47" fmla="*/ 0 w 566001"/>
                <a:gd name="connsiteY47" fmla="*/ 436817 h 478155"/>
                <a:gd name="connsiteX48" fmla="*/ 10097 w 566001"/>
                <a:gd name="connsiteY48" fmla="*/ 447294 h 478155"/>
                <a:gd name="connsiteX49" fmla="*/ 49244 w 566001"/>
                <a:gd name="connsiteY49" fmla="*/ 478155 h 478155"/>
                <a:gd name="connsiteX50" fmla="*/ 50292 w 566001"/>
                <a:gd name="connsiteY50" fmla="*/ 466154 h 478155"/>
                <a:gd name="connsiteX51" fmla="*/ 77057 w 566001"/>
                <a:gd name="connsiteY51" fmla="*/ 374237 h 478155"/>
                <a:gd name="connsiteX52" fmla="*/ 95917 w 566001"/>
                <a:gd name="connsiteY52" fmla="*/ 330518 h 478155"/>
                <a:gd name="connsiteX53" fmla="*/ 121349 w 566001"/>
                <a:gd name="connsiteY53" fmla="*/ 299276 h 478155"/>
                <a:gd name="connsiteX54" fmla="*/ 124778 w 566001"/>
                <a:gd name="connsiteY54" fmla="*/ 301847 h 478155"/>
                <a:gd name="connsiteX55" fmla="*/ 182785 w 566001"/>
                <a:gd name="connsiteY55" fmla="*/ 380905 h 478155"/>
                <a:gd name="connsiteX56" fmla="*/ 263843 w 566001"/>
                <a:gd name="connsiteY56" fmla="*/ 411004 h 478155"/>
                <a:gd name="connsiteX57" fmla="*/ 321088 w 566001"/>
                <a:gd name="connsiteY57" fmla="*/ 411671 h 478155"/>
                <a:gd name="connsiteX58" fmla="*/ 372713 w 566001"/>
                <a:gd name="connsiteY58" fmla="*/ 422148 h 478155"/>
                <a:gd name="connsiteX59" fmla="*/ 471107 w 566001"/>
                <a:gd name="connsiteY59" fmla="*/ 443103 h 478155"/>
                <a:gd name="connsiteX60" fmla="*/ 473774 w 566001"/>
                <a:gd name="connsiteY60" fmla="*/ 442817 h 478155"/>
                <a:gd name="connsiteX61" fmla="*/ 474631 w 566001"/>
                <a:gd name="connsiteY61" fmla="*/ 442722 h 478155"/>
                <a:gd name="connsiteX62" fmla="*/ 476345 w 566001"/>
                <a:gd name="connsiteY62" fmla="*/ 442532 h 478155"/>
                <a:gd name="connsiteX63" fmla="*/ 477393 w 566001"/>
                <a:gd name="connsiteY63" fmla="*/ 442341 h 478155"/>
                <a:gd name="connsiteX64" fmla="*/ 478917 w 566001"/>
                <a:gd name="connsiteY64" fmla="*/ 442055 h 478155"/>
                <a:gd name="connsiteX65" fmla="*/ 480060 w 566001"/>
                <a:gd name="connsiteY65" fmla="*/ 441865 h 478155"/>
                <a:gd name="connsiteX66" fmla="*/ 481489 w 566001"/>
                <a:gd name="connsiteY66" fmla="*/ 441579 h 478155"/>
                <a:gd name="connsiteX67" fmla="*/ 482727 w 566001"/>
                <a:gd name="connsiteY67" fmla="*/ 441293 h 478155"/>
                <a:gd name="connsiteX68" fmla="*/ 484061 w 566001"/>
                <a:gd name="connsiteY68" fmla="*/ 441008 h 478155"/>
                <a:gd name="connsiteX69" fmla="*/ 485299 w 566001"/>
                <a:gd name="connsiteY69" fmla="*/ 440626 h 478155"/>
                <a:gd name="connsiteX70" fmla="*/ 486537 w 566001"/>
                <a:gd name="connsiteY70" fmla="*/ 440246 h 478155"/>
                <a:gd name="connsiteX71" fmla="*/ 487775 w 566001"/>
                <a:gd name="connsiteY71" fmla="*/ 439865 h 478155"/>
                <a:gd name="connsiteX72" fmla="*/ 489014 w 566001"/>
                <a:gd name="connsiteY72" fmla="*/ 439484 h 478155"/>
                <a:gd name="connsiteX73" fmla="*/ 490347 w 566001"/>
                <a:gd name="connsiteY73" fmla="*/ 439007 h 478155"/>
                <a:gd name="connsiteX74" fmla="*/ 491490 w 566001"/>
                <a:gd name="connsiteY74" fmla="*/ 438626 h 478155"/>
                <a:gd name="connsiteX75" fmla="*/ 492824 w 566001"/>
                <a:gd name="connsiteY75" fmla="*/ 438150 h 478155"/>
                <a:gd name="connsiteX76" fmla="*/ 493967 w 566001"/>
                <a:gd name="connsiteY76" fmla="*/ 437674 h 478155"/>
                <a:gd name="connsiteX77" fmla="*/ 495300 w 566001"/>
                <a:gd name="connsiteY77" fmla="*/ 437102 h 478155"/>
                <a:gd name="connsiteX78" fmla="*/ 496348 w 566001"/>
                <a:gd name="connsiteY78" fmla="*/ 436626 h 478155"/>
                <a:gd name="connsiteX79" fmla="*/ 497681 w 566001"/>
                <a:gd name="connsiteY79" fmla="*/ 436055 h 478155"/>
                <a:gd name="connsiteX80" fmla="*/ 498729 w 566001"/>
                <a:gd name="connsiteY80" fmla="*/ 435578 h 478155"/>
                <a:gd name="connsiteX81" fmla="*/ 500063 w 566001"/>
                <a:gd name="connsiteY81" fmla="*/ 434912 h 478155"/>
                <a:gd name="connsiteX82" fmla="*/ 501015 w 566001"/>
                <a:gd name="connsiteY82" fmla="*/ 434435 h 478155"/>
                <a:gd name="connsiteX83" fmla="*/ 502349 w 566001"/>
                <a:gd name="connsiteY83" fmla="*/ 433673 h 478155"/>
                <a:gd name="connsiteX84" fmla="*/ 503301 w 566001"/>
                <a:gd name="connsiteY84" fmla="*/ 433197 h 478155"/>
                <a:gd name="connsiteX85" fmla="*/ 504635 w 566001"/>
                <a:gd name="connsiteY85" fmla="*/ 432435 h 478155"/>
                <a:gd name="connsiteX86" fmla="*/ 505492 w 566001"/>
                <a:gd name="connsiteY86" fmla="*/ 431959 h 478155"/>
                <a:gd name="connsiteX87" fmla="*/ 506825 w 566001"/>
                <a:gd name="connsiteY87" fmla="*/ 431101 h 478155"/>
                <a:gd name="connsiteX88" fmla="*/ 507683 w 566001"/>
                <a:gd name="connsiteY88" fmla="*/ 430625 h 478155"/>
                <a:gd name="connsiteX89" fmla="*/ 509111 w 566001"/>
                <a:gd name="connsiteY89" fmla="*/ 429673 h 478155"/>
                <a:gd name="connsiteX90" fmla="*/ 509873 w 566001"/>
                <a:gd name="connsiteY90" fmla="*/ 429101 h 478155"/>
                <a:gd name="connsiteX91" fmla="*/ 511302 w 566001"/>
                <a:gd name="connsiteY91" fmla="*/ 428149 h 478155"/>
                <a:gd name="connsiteX92" fmla="*/ 512064 w 566001"/>
                <a:gd name="connsiteY92" fmla="*/ 427577 h 478155"/>
                <a:gd name="connsiteX93" fmla="*/ 513493 w 566001"/>
                <a:gd name="connsiteY93" fmla="*/ 426530 h 478155"/>
                <a:gd name="connsiteX94" fmla="*/ 514160 w 566001"/>
                <a:gd name="connsiteY94" fmla="*/ 426053 h 478155"/>
                <a:gd name="connsiteX95" fmla="*/ 515588 w 566001"/>
                <a:gd name="connsiteY95" fmla="*/ 424910 h 478155"/>
                <a:gd name="connsiteX96" fmla="*/ 516255 w 566001"/>
                <a:gd name="connsiteY96" fmla="*/ 424434 h 478155"/>
                <a:gd name="connsiteX97" fmla="*/ 517684 w 566001"/>
                <a:gd name="connsiteY97" fmla="*/ 423291 h 478155"/>
                <a:gd name="connsiteX98" fmla="*/ 518255 w 566001"/>
                <a:gd name="connsiteY98" fmla="*/ 422815 h 478155"/>
                <a:gd name="connsiteX99" fmla="*/ 519684 w 566001"/>
                <a:gd name="connsiteY99" fmla="*/ 421576 h 478155"/>
                <a:gd name="connsiteX100" fmla="*/ 520256 w 566001"/>
                <a:gd name="connsiteY100" fmla="*/ 421100 h 478155"/>
                <a:gd name="connsiteX101" fmla="*/ 521684 w 566001"/>
                <a:gd name="connsiteY101" fmla="*/ 419767 h 478155"/>
                <a:gd name="connsiteX102" fmla="*/ 522161 w 566001"/>
                <a:gd name="connsiteY102" fmla="*/ 419291 h 478155"/>
                <a:gd name="connsiteX103" fmla="*/ 523589 w 566001"/>
                <a:gd name="connsiteY103" fmla="*/ 417862 h 478155"/>
                <a:gd name="connsiteX104" fmla="*/ 523970 w 566001"/>
                <a:gd name="connsiteY104" fmla="*/ 417386 h 478155"/>
                <a:gd name="connsiteX105" fmla="*/ 525399 w 566001"/>
                <a:gd name="connsiteY105" fmla="*/ 415957 h 478155"/>
                <a:gd name="connsiteX106" fmla="*/ 525780 w 566001"/>
                <a:gd name="connsiteY106" fmla="*/ 415576 h 478155"/>
                <a:gd name="connsiteX107" fmla="*/ 527114 w 566001"/>
                <a:gd name="connsiteY107" fmla="*/ 414052 h 478155"/>
                <a:gd name="connsiteX108" fmla="*/ 527399 w 566001"/>
                <a:gd name="connsiteY108" fmla="*/ 413671 h 478155"/>
                <a:gd name="connsiteX109" fmla="*/ 528733 w 566001"/>
                <a:gd name="connsiteY109" fmla="*/ 412051 h 478155"/>
                <a:gd name="connsiteX110" fmla="*/ 529019 w 566001"/>
                <a:gd name="connsiteY110" fmla="*/ 411671 h 478155"/>
                <a:gd name="connsiteX111" fmla="*/ 530352 w 566001"/>
                <a:gd name="connsiteY111" fmla="*/ 409956 h 478155"/>
                <a:gd name="connsiteX112" fmla="*/ 530543 w 566001"/>
                <a:gd name="connsiteY112" fmla="*/ 409670 h 478155"/>
                <a:gd name="connsiteX113" fmla="*/ 531876 w 566001"/>
                <a:gd name="connsiteY113" fmla="*/ 407861 h 478155"/>
                <a:gd name="connsiteX114" fmla="*/ 532067 w 566001"/>
                <a:gd name="connsiteY114" fmla="*/ 407575 h 478155"/>
                <a:gd name="connsiteX115" fmla="*/ 533400 w 566001"/>
                <a:gd name="connsiteY115" fmla="*/ 405670 h 478155"/>
                <a:gd name="connsiteX116" fmla="*/ 533495 w 566001"/>
                <a:gd name="connsiteY116" fmla="*/ 405479 h 478155"/>
                <a:gd name="connsiteX117" fmla="*/ 534829 w 566001"/>
                <a:gd name="connsiteY117" fmla="*/ 403479 h 478155"/>
                <a:gd name="connsiteX118" fmla="*/ 534924 w 566001"/>
                <a:gd name="connsiteY118" fmla="*/ 403384 h 478155"/>
                <a:gd name="connsiteX119" fmla="*/ 536258 w 566001"/>
                <a:gd name="connsiteY119" fmla="*/ 401288 h 478155"/>
                <a:gd name="connsiteX120" fmla="*/ 536258 w 566001"/>
                <a:gd name="connsiteY120" fmla="*/ 401288 h 478155"/>
                <a:gd name="connsiteX121" fmla="*/ 537496 w 566001"/>
                <a:gd name="connsiteY121" fmla="*/ 399098 h 478155"/>
                <a:gd name="connsiteX122" fmla="*/ 527876 w 566001"/>
                <a:gd name="connsiteY122" fmla="*/ 390335 h 478155"/>
                <a:gd name="connsiteX123" fmla="*/ 512255 w 566001"/>
                <a:gd name="connsiteY123" fmla="*/ 384048 h 478155"/>
                <a:gd name="connsiteX124" fmla="*/ 513398 w 566001"/>
                <a:gd name="connsiteY124" fmla="*/ 367760 h 478155"/>
                <a:gd name="connsiteX125" fmla="*/ 532257 w 566001"/>
                <a:gd name="connsiteY125" fmla="*/ 369189 h 478155"/>
                <a:gd name="connsiteX126" fmla="*/ 548450 w 566001"/>
                <a:gd name="connsiteY126" fmla="*/ 382619 h 478155"/>
                <a:gd name="connsiteX127" fmla="*/ 563690 w 566001"/>
                <a:gd name="connsiteY127" fmla="*/ 387572 h 478155"/>
                <a:gd name="connsiteX128" fmla="*/ 563594 w 566001"/>
                <a:gd name="connsiteY128" fmla="*/ 360045 h 478155"/>
                <a:gd name="connsiteX129" fmla="*/ 381476 w 566001"/>
                <a:gd name="connsiteY129" fmla="*/ 322993 h 478155"/>
                <a:gd name="connsiteX130" fmla="*/ 327755 w 566001"/>
                <a:gd name="connsiteY130" fmla="*/ 298609 h 478155"/>
                <a:gd name="connsiteX131" fmla="*/ 323183 w 566001"/>
                <a:gd name="connsiteY131" fmla="*/ 297275 h 478155"/>
                <a:gd name="connsiteX132" fmla="*/ 317659 w 566001"/>
                <a:gd name="connsiteY132" fmla="*/ 296037 h 478155"/>
                <a:gd name="connsiteX133" fmla="*/ 293180 w 566001"/>
                <a:gd name="connsiteY133" fmla="*/ 289179 h 478155"/>
                <a:gd name="connsiteX134" fmla="*/ 292037 w 566001"/>
                <a:gd name="connsiteY134" fmla="*/ 284417 h 478155"/>
                <a:gd name="connsiteX135" fmla="*/ 256223 w 566001"/>
                <a:gd name="connsiteY135" fmla="*/ 280988 h 478155"/>
                <a:gd name="connsiteX136" fmla="*/ 251555 w 566001"/>
                <a:gd name="connsiteY136" fmla="*/ 234982 h 478155"/>
                <a:gd name="connsiteX137" fmla="*/ 276225 w 566001"/>
                <a:gd name="connsiteY137" fmla="*/ 241364 h 478155"/>
                <a:gd name="connsiteX138" fmla="*/ 274034 w 566001"/>
                <a:gd name="connsiteY138" fmla="*/ 259842 h 478155"/>
                <a:gd name="connsiteX139" fmla="*/ 256032 w 566001"/>
                <a:gd name="connsiteY139" fmla="*/ 259556 h 478155"/>
                <a:gd name="connsiteX140" fmla="*/ 261842 w 566001"/>
                <a:gd name="connsiteY140" fmla="*/ 249079 h 478155"/>
                <a:gd name="connsiteX141" fmla="*/ 263938 w 566001"/>
                <a:gd name="connsiteY141" fmla="*/ 257842 h 478155"/>
                <a:gd name="connsiteX142" fmla="*/ 272415 w 566001"/>
                <a:gd name="connsiteY142" fmla="*/ 246698 h 478155"/>
                <a:gd name="connsiteX143" fmla="*/ 261366 w 566001"/>
                <a:gd name="connsiteY143" fmla="*/ 238506 h 478155"/>
                <a:gd name="connsiteX144" fmla="*/ 245269 w 566001"/>
                <a:gd name="connsiteY144" fmla="*/ 253175 h 478155"/>
                <a:gd name="connsiteX145" fmla="*/ 271463 w 566001"/>
                <a:gd name="connsiteY145" fmla="*/ 280226 h 478155"/>
                <a:gd name="connsiteX146" fmla="*/ 291846 w 566001"/>
                <a:gd name="connsiteY146" fmla="*/ 280416 h 478155"/>
                <a:gd name="connsiteX147" fmla="*/ 293180 w 566001"/>
                <a:gd name="connsiteY147" fmla="*/ 268605 h 478155"/>
                <a:gd name="connsiteX148" fmla="*/ 275844 w 566001"/>
                <a:gd name="connsiteY148" fmla="*/ 263081 h 478155"/>
                <a:gd name="connsiteX149" fmla="*/ 294227 w 566001"/>
                <a:gd name="connsiteY149" fmla="*/ 264795 h 478155"/>
                <a:gd name="connsiteX150" fmla="*/ 300133 w 566001"/>
                <a:gd name="connsiteY150" fmla="*/ 257651 h 478155"/>
                <a:gd name="connsiteX151" fmla="*/ 320993 w 566001"/>
                <a:gd name="connsiteY151" fmla="*/ 260223 h 478155"/>
                <a:gd name="connsiteX152" fmla="*/ 329660 w 566001"/>
                <a:gd name="connsiteY152" fmla="*/ 254699 h 478155"/>
                <a:gd name="connsiteX153" fmla="*/ 316802 w 566001"/>
                <a:gd name="connsiteY153" fmla="*/ 255461 h 478155"/>
                <a:gd name="connsiteX154" fmla="*/ 305086 w 566001"/>
                <a:gd name="connsiteY154" fmla="*/ 251746 h 478155"/>
                <a:gd name="connsiteX155" fmla="*/ 337661 w 566001"/>
                <a:gd name="connsiteY155" fmla="*/ 247745 h 478155"/>
                <a:gd name="connsiteX156" fmla="*/ 340138 w 566001"/>
                <a:gd name="connsiteY156" fmla="*/ 246221 h 478155"/>
                <a:gd name="connsiteX157" fmla="*/ 340614 w 566001"/>
                <a:gd name="connsiteY157" fmla="*/ 245936 h 478155"/>
                <a:gd name="connsiteX158" fmla="*/ 341376 w 566001"/>
                <a:gd name="connsiteY158" fmla="*/ 245459 h 478155"/>
                <a:gd name="connsiteX159" fmla="*/ 359569 w 566001"/>
                <a:gd name="connsiteY159" fmla="*/ 232410 h 478155"/>
                <a:gd name="connsiteX160" fmla="*/ 402812 w 566001"/>
                <a:gd name="connsiteY160" fmla="*/ 222790 h 478155"/>
                <a:gd name="connsiteX161" fmla="*/ 454628 w 566001"/>
                <a:gd name="connsiteY161" fmla="*/ 264224 h 478155"/>
                <a:gd name="connsiteX162" fmla="*/ 460820 w 566001"/>
                <a:gd name="connsiteY162" fmla="*/ 285750 h 478155"/>
                <a:gd name="connsiteX163" fmla="*/ 390430 w 566001"/>
                <a:gd name="connsiteY163" fmla="*/ 227457 h 478155"/>
                <a:gd name="connsiteX164" fmla="*/ 370523 w 566001"/>
                <a:gd name="connsiteY164" fmla="*/ 232886 h 478155"/>
                <a:gd name="connsiteX165" fmla="*/ 408051 w 566001"/>
                <a:gd name="connsiteY165" fmla="*/ 232982 h 478155"/>
                <a:gd name="connsiteX166" fmla="*/ 441008 w 566001"/>
                <a:gd name="connsiteY166" fmla="*/ 257937 h 478155"/>
                <a:gd name="connsiteX167" fmla="*/ 452342 w 566001"/>
                <a:gd name="connsiteY167" fmla="*/ 278035 h 478155"/>
                <a:gd name="connsiteX168" fmla="*/ 456248 w 566001"/>
                <a:gd name="connsiteY168" fmla="*/ 286798 h 478155"/>
                <a:gd name="connsiteX169" fmla="*/ 463201 w 566001"/>
                <a:gd name="connsiteY169" fmla="*/ 289941 h 478155"/>
                <a:gd name="connsiteX170" fmla="*/ 468916 w 566001"/>
                <a:gd name="connsiteY170" fmla="*/ 304800 h 478155"/>
                <a:gd name="connsiteX171" fmla="*/ 381476 w 566001"/>
                <a:gd name="connsiteY171" fmla="*/ 322993 h 478155"/>
                <a:gd name="connsiteX172" fmla="*/ 509302 w 566001"/>
                <a:gd name="connsiteY172" fmla="*/ 388906 h 478155"/>
                <a:gd name="connsiteX173" fmla="*/ 511112 w 566001"/>
                <a:gd name="connsiteY173" fmla="*/ 391954 h 478155"/>
                <a:gd name="connsiteX174" fmla="*/ 511588 w 566001"/>
                <a:gd name="connsiteY174" fmla="*/ 394716 h 478155"/>
                <a:gd name="connsiteX175" fmla="*/ 512255 w 566001"/>
                <a:gd name="connsiteY175" fmla="*/ 401479 h 478155"/>
                <a:gd name="connsiteX176" fmla="*/ 454343 w 566001"/>
                <a:gd name="connsiteY176" fmla="*/ 430530 h 478155"/>
                <a:gd name="connsiteX177" fmla="*/ 415100 w 566001"/>
                <a:gd name="connsiteY177" fmla="*/ 384429 h 478155"/>
                <a:gd name="connsiteX178" fmla="*/ 462915 w 566001"/>
                <a:gd name="connsiteY178" fmla="*/ 353949 h 478155"/>
                <a:gd name="connsiteX179" fmla="*/ 489680 w 566001"/>
                <a:gd name="connsiteY179" fmla="*/ 368999 h 478155"/>
                <a:gd name="connsiteX180" fmla="*/ 505778 w 566001"/>
                <a:gd name="connsiteY180" fmla="*/ 384239 h 478155"/>
                <a:gd name="connsiteX181" fmla="*/ 509302 w 566001"/>
                <a:gd name="connsiteY181" fmla="*/ 388906 h 478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</a:cxnLst>
              <a:rect l="l" t="t" r="r" b="b"/>
              <a:pathLst>
                <a:path w="566001" h="478155">
                  <a:moveTo>
                    <a:pt x="563594" y="360045"/>
                  </a:moveTo>
                  <a:cubicBezTo>
                    <a:pt x="558070" y="344519"/>
                    <a:pt x="543306" y="335566"/>
                    <a:pt x="530543" y="326422"/>
                  </a:cubicBezTo>
                  <a:cubicBezTo>
                    <a:pt x="521875" y="320231"/>
                    <a:pt x="516065" y="312420"/>
                    <a:pt x="511874" y="303657"/>
                  </a:cubicBezTo>
                  <a:cubicBezTo>
                    <a:pt x="509683" y="298514"/>
                    <a:pt x="506349" y="287465"/>
                    <a:pt x="504920" y="282797"/>
                  </a:cubicBezTo>
                  <a:cubicBezTo>
                    <a:pt x="504539" y="281464"/>
                    <a:pt x="504254" y="280607"/>
                    <a:pt x="504254" y="280607"/>
                  </a:cubicBezTo>
                  <a:lnTo>
                    <a:pt x="504254" y="280607"/>
                  </a:lnTo>
                  <a:cubicBezTo>
                    <a:pt x="500729" y="263652"/>
                    <a:pt x="494348" y="247079"/>
                    <a:pt x="486728" y="231553"/>
                  </a:cubicBezTo>
                  <a:cubicBezTo>
                    <a:pt x="477012" y="211741"/>
                    <a:pt x="463963" y="192786"/>
                    <a:pt x="447580" y="177927"/>
                  </a:cubicBezTo>
                  <a:cubicBezTo>
                    <a:pt x="431578" y="163544"/>
                    <a:pt x="412528" y="152114"/>
                    <a:pt x="393287" y="142685"/>
                  </a:cubicBezTo>
                  <a:cubicBezTo>
                    <a:pt x="374523" y="133445"/>
                    <a:pt x="353568" y="127445"/>
                    <a:pt x="332804" y="125349"/>
                  </a:cubicBezTo>
                  <a:cubicBezTo>
                    <a:pt x="330232" y="125063"/>
                    <a:pt x="327851" y="124396"/>
                    <a:pt x="325660" y="123444"/>
                  </a:cubicBezTo>
                  <a:cubicBezTo>
                    <a:pt x="312611" y="139351"/>
                    <a:pt x="293656" y="153829"/>
                    <a:pt x="288036" y="158020"/>
                  </a:cubicBezTo>
                  <a:cubicBezTo>
                    <a:pt x="288036" y="158020"/>
                    <a:pt x="287941" y="158115"/>
                    <a:pt x="287941" y="158115"/>
                  </a:cubicBezTo>
                  <a:cubicBezTo>
                    <a:pt x="287750" y="158210"/>
                    <a:pt x="287560" y="158401"/>
                    <a:pt x="287465" y="158496"/>
                  </a:cubicBezTo>
                  <a:cubicBezTo>
                    <a:pt x="287369" y="158591"/>
                    <a:pt x="287274" y="158591"/>
                    <a:pt x="287179" y="158687"/>
                  </a:cubicBezTo>
                  <a:cubicBezTo>
                    <a:pt x="286988" y="158782"/>
                    <a:pt x="286893" y="158877"/>
                    <a:pt x="286798" y="158972"/>
                  </a:cubicBezTo>
                  <a:cubicBezTo>
                    <a:pt x="286703" y="159068"/>
                    <a:pt x="286607" y="159068"/>
                    <a:pt x="286607" y="159163"/>
                  </a:cubicBezTo>
                  <a:cubicBezTo>
                    <a:pt x="286512" y="159163"/>
                    <a:pt x="286512" y="159258"/>
                    <a:pt x="286512" y="159258"/>
                  </a:cubicBezTo>
                  <a:cubicBezTo>
                    <a:pt x="286417" y="159258"/>
                    <a:pt x="286417" y="159353"/>
                    <a:pt x="286417" y="159353"/>
                  </a:cubicBezTo>
                  <a:cubicBezTo>
                    <a:pt x="286417" y="159353"/>
                    <a:pt x="217932" y="114014"/>
                    <a:pt x="246412" y="0"/>
                  </a:cubicBezTo>
                  <a:cubicBezTo>
                    <a:pt x="240030" y="6572"/>
                    <a:pt x="234029" y="13335"/>
                    <a:pt x="229172" y="19812"/>
                  </a:cubicBezTo>
                  <a:cubicBezTo>
                    <a:pt x="223266" y="27718"/>
                    <a:pt x="213932" y="41434"/>
                    <a:pt x="204502" y="56579"/>
                  </a:cubicBezTo>
                  <a:cubicBezTo>
                    <a:pt x="199454" y="91631"/>
                    <a:pt x="202025" y="127540"/>
                    <a:pt x="219361" y="159353"/>
                  </a:cubicBezTo>
                  <a:cubicBezTo>
                    <a:pt x="219361" y="159353"/>
                    <a:pt x="136779" y="132112"/>
                    <a:pt x="95060" y="196691"/>
                  </a:cubicBezTo>
                  <a:cubicBezTo>
                    <a:pt x="80010" y="223076"/>
                    <a:pt x="69152" y="252222"/>
                    <a:pt x="62294" y="281559"/>
                  </a:cubicBezTo>
                  <a:cubicBezTo>
                    <a:pt x="60770" y="288322"/>
                    <a:pt x="59436" y="295085"/>
                    <a:pt x="58293" y="301943"/>
                  </a:cubicBezTo>
                  <a:cubicBezTo>
                    <a:pt x="58103" y="302705"/>
                    <a:pt x="57817" y="303467"/>
                    <a:pt x="57626" y="304229"/>
                  </a:cubicBezTo>
                  <a:cubicBezTo>
                    <a:pt x="55245" y="309753"/>
                    <a:pt x="52864" y="315373"/>
                    <a:pt x="50387" y="320897"/>
                  </a:cubicBezTo>
                  <a:cubicBezTo>
                    <a:pt x="45434" y="332137"/>
                    <a:pt x="40291" y="343281"/>
                    <a:pt x="34957" y="354330"/>
                  </a:cubicBezTo>
                  <a:cubicBezTo>
                    <a:pt x="34957" y="354330"/>
                    <a:pt x="34957" y="354330"/>
                    <a:pt x="34957" y="354330"/>
                  </a:cubicBezTo>
                  <a:cubicBezTo>
                    <a:pt x="34385" y="355664"/>
                    <a:pt x="33814" y="357092"/>
                    <a:pt x="33242" y="358521"/>
                  </a:cubicBezTo>
                  <a:cubicBezTo>
                    <a:pt x="30956" y="370904"/>
                    <a:pt x="23622" y="383286"/>
                    <a:pt x="18002" y="393764"/>
                  </a:cubicBezTo>
                  <a:cubicBezTo>
                    <a:pt x="17717" y="394335"/>
                    <a:pt x="17335" y="394907"/>
                    <a:pt x="17050" y="395573"/>
                  </a:cubicBezTo>
                  <a:cubicBezTo>
                    <a:pt x="16383" y="397097"/>
                    <a:pt x="15716" y="398621"/>
                    <a:pt x="15050" y="400145"/>
                  </a:cubicBezTo>
                  <a:cubicBezTo>
                    <a:pt x="14954" y="400336"/>
                    <a:pt x="14954" y="400431"/>
                    <a:pt x="14859" y="400622"/>
                  </a:cubicBezTo>
                  <a:cubicBezTo>
                    <a:pt x="13526" y="403765"/>
                    <a:pt x="12097" y="406908"/>
                    <a:pt x="10763" y="410051"/>
                  </a:cubicBezTo>
                  <a:cubicBezTo>
                    <a:pt x="10668" y="410242"/>
                    <a:pt x="10668" y="410337"/>
                    <a:pt x="10573" y="410528"/>
                  </a:cubicBezTo>
                  <a:cubicBezTo>
                    <a:pt x="10001" y="411861"/>
                    <a:pt x="9430" y="413195"/>
                    <a:pt x="8858" y="414528"/>
                  </a:cubicBezTo>
                  <a:cubicBezTo>
                    <a:pt x="8668" y="414909"/>
                    <a:pt x="8573" y="415290"/>
                    <a:pt x="8382" y="415576"/>
                  </a:cubicBezTo>
                  <a:cubicBezTo>
                    <a:pt x="7906" y="416814"/>
                    <a:pt x="7334" y="418052"/>
                    <a:pt x="6858" y="419291"/>
                  </a:cubicBezTo>
                  <a:cubicBezTo>
                    <a:pt x="6763" y="419576"/>
                    <a:pt x="6572" y="419862"/>
                    <a:pt x="6477" y="420148"/>
                  </a:cubicBezTo>
                  <a:cubicBezTo>
                    <a:pt x="5810" y="421672"/>
                    <a:pt x="5239" y="423291"/>
                    <a:pt x="4572" y="424815"/>
                  </a:cubicBezTo>
                  <a:cubicBezTo>
                    <a:pt x="4572" y="424910"/>
                    <a:pt x="4572" y="424910"/>
                    <a:pt x="4477" y="425006"/>
                  </a:cubicBezTo>
                  <a:cubicBezTo>
                    <a:pt x="3905" y="426434"/>
                    <a:pt x="3334" y="427863"/>
                    <a:pt x="2762" y="429292"/>
                  </a:cubicBezTo>
                  <a:cubicBezTo>
                    <a:pt x="2572" y="429673"/>
                    <a:pt x="2477" y="430149"/>
                    <a:pt x="2286" y="430530"/>
                  </a:cubicBezTo>
                  <a:cubicBezTo>
                    <a:pt x="1810" y="431673"/>
                    <a:pt x="1429" y="432816"/>
                    <a:pt x="1048" y="433959"/>
                  </a:cubicBezTo>
                  <a:cubicBezTo>
                    <a:pt x="857" y="434340"/>
                    <a:pt x="762" y="434816"/>
                    <a:pt x="572" y="435197"/>
                  </a:cubicBezTo>
                  <a:cubicBezTo>
                    <a:pt x="381" y="435769"/>
                    <a:pt x="191" y="436245"/>
                    <a:pt x="0" y="436817"/>
                  </a:cubicBezTo>
                  <a:cubicBezTo>
                    <a:pt x="3239" y="440436"/>
                    <a:pt x="6572" y="443865"/>
                    <a:pt x="10097" y="447294"/>
                  </a:cubicBezTo>
                  <a:cubicBezTo>
                    <a:pt x="22098" y="458629"/>
                    <a:pt x="35243" y="468916"/>
                    <a:pt x="49244" y="478155"/>
                  </a:cubicBezTo>
                  <a:cubicBezTo>
                    <a:pt x="49530" y="474155"/>
                    <a:pt x="49911" y="470249"/>
                    <a:pt x="50292" y="466154"/>
                  </a:cubicBezTo>
                  <a:cubicBezTo>
                    <a:pt x="53245" y="434340"/>
                    <a:pt x="65532" y="404051"/>
                    <a:pt x="77057" y="374237"/>
                  </a:cubicBezTo>
                  <a:cubicBezTo>
                    <a:pt x="82772" y="359378"/>
                    <a:pt x="89059" y="344805"/>
                    <a:pt x="95917" y="330518"/>
                  </a:cubicBezTo>
                  <a:cubicBezTo>
                    <a:pt x="99536" y="322993"/>
                    <a:pt x="120968" y="299085"/>
                    <a:pt x="121349" y="299276"/>
                  </a:cubicBezTo>
                  <a:cubicBezTo>
                    <a:pt x="122777" y="299276"/>
                    <a:pt x="124206" y="300038"/>
                    <a:pt x="124778" y="301847"/>
                  </a:cubicBezTo>
                  <a:cubicBezTo>
                    <a:pt x="134398" y="333280"/>
                    <a:pt x="156496" y="361474"/>
                    <a:pt x="182785" y="380905"/>
                  </a:cubicBezTo>
                  <a:cubicBezTo>
                    <a:pt x="206121" y="398145"/>
                    <a:pt x="234696" y="409670"/>
                    <a:pt x="263843" y="411004"/>
                  </a:cubicBezTo>
                  <a:cubicBezTo>
                    <a:pt x="282893" y="411861"/>
                    <a:pt x="301943" y="410147"/>
                    <a:pt x="321088" y="411671"/>
                  </a:cubicBezTo>
                  <a:cubicBezTo>
                    <a:pt x="338709" y="413099"/>
                    <a:pt x="355854" y="417005"/>
                    <a:pt x="372713" y="422148"/>
                  </a:cubicBezTo>
                  <a:cubicBezTo>
                    <a:pt x="404717" y="431864"/>
                    <a:pt x="436912" y="445675"/>
                    <a:pt x="471107" y="443103"/>
                  </a:cubicBezTo>
                  <a:cubicBezTo>
                    <a:pt x="471964" y="443008"/>
                    <a:pt x="472821" y="442913"/>
                    <a:pt x="473774" y="442817"/>
                  </a:cubicBezTo>
                  <a:cubicBezTo>
                    <a:pt x="474059" y="442817"/>
                    <a:pt x="474345" y="442722"/>
                    <a:pt x="474631" y="442722"/>
                  </a:cubicBezTo>
                  <a:cubicBezTo>
                    <a:pt x="475202" y="442627"/>
                    <a:pt x="475774" y="442627"/>
                    <a:pt x="476345" y="442532"/>
                  </a:cubicBezTo>
                  <a:cubicBezTo>
                    <a:pt x="476726" y="442436"/>
                    <a:pt x="477107" y="442436"/>
                    <a:pt x="477393" y="442341"/>
                  </a:cubicBezTo>
                  <a:cubicBezTo>
                    <a:pt x="477869" y="442246"/>
                    <a:pt x="478441" y="442151"/>
                    <a:pt x="478917" y="442055"/>
                  </a:cubicBezTo>
                  <a:cubicBezTo>
                    <a:pt x="479298" y="441960"/>
                    <a:pt x="479679" y="441865"/>
                    <a:pt x="480060" y="441865"/>
                  </a:cubicBezTo>
                  <a:cubicBezTo>
                    <a:pt x="480536" y="441770"/>
                    <a:pt x="481013" y="441674"/>
                    <a:pt x="481489" y="441579"/>
                  </a:cubicBezTo>
                  <a:cubicBezTo>
                    <a:pt x="481870" y="441484"/>
                    <a:pt x="482346" y="441389"/>
                    <a:pt x="482727" y="441293"/>
                  </a:cubicBezTo>
                  <a:cubicBezTo>
                    <a:pt x="483203" y="441198"/>
                    <a:pt x="483584" y="441103"/>
                    <a:pt x="484061" y="441008"/>
                  </a:cubicBezTo>
                  <a:cubicBezTo>
                    <a:pt x="484442" y="440912"/>
                    <a:pt x="484918" y="440817"/>
                    <a:pt x="485299" y="440626"/>
                  </a:cubicBezTo>
                  <a:cubicBezTo>
                    <a:pt x="485680" y="440531"/>
                    <a:pt x="486156" y="440436"/>
                    <a:pt x="486537" y="440246"/>
                  </a:cubicBezTo>
                  <a:cubicBezTo>
                    <a:pt x="486918" y="440150"/>
                    <a:pt x="487394" y="439960"/>
                    <a:pt x="487775" y="439865"/>
                  </a:cubicBezTo>
                  <a:cubicBezTo>
                    <a:pt x="488156" y="439769"/>
                    <a:pt x="488633" y="439579"/>
                    <a:pt x="489014" y="439484"/>
                  </a:cubicBezTo>
                  <a:cubicBezTo>
                    <a:pt x="489490" y="439388"/>
                    <a:pt x="489871" y="439198"/>
                    <a:pt x="490347" y="439007"/>
                  </a:cubicBezTo>
                  <a:cubicBezTo>
                    <a:pt x="490728" y="438912"/>
                    <a:pt x="491109" y="438722"/>
                    <a:pt x="491490" y="438626"/>
                  </a:cubicBezTo>
                  <a:cubicBezTo>
                    <a:pt x="491966" y="438436"/>
                    <a:pt x="492347" y="438341"/>
                    <a:pt x="492824" y="438150"/>
                  </a:cubicBezTo>
                  <a:cubicBezTo>
                    <a:pt x="493205" y="437960"/>
                    <a:pt x="493586" y="437864"/>
                    <a:pt x="493967" y="437674"/>
                  </a:cubicBezTo>
                  <a:cubicBezTo>
                    <a:pt x="494443" y="437483"/>
                    <a:pt x="494824" y="437293"/>
                    <a:pt x="495300" y="437102"/>
                  </a:cubicBezTo>
                  <a:cubicBezTo>
                    <a:pt x="495681" y="436912"/>
                    <a:pt x="496062" y="436817"/>
                    <a:pt x="496348" y="436626"/>
                  </a:cubicBezTo>
                  <a:cubicBezTo>
                    <a:pt x="496824" y="436436"/>
                    <a:pt x="497205" y="436245"/>
                    <a:pt x="497681" y="436055"/>
                  </a:cubicBezTo>
                  <a:cubicBezTo>
                    <a:pt x="498062" y="435864"/>
                    <a:pt x="498348" y="435769"/>
                    <a:pt x="498729" y="435578"/>
                  </a:cubicBezTo>
                  <a:cubicBezTo>
                    <a:pt x="499205" y="435388"/>
                    <a:pt x="499586" y="435102"/>
                    <a:pt x="500063" y="434912"/>
                  </a:cubicBezTo>
                  <a:cubicBezTo>
                    <a:pt x="500348" y="434721"/>
                    <a:pt x="500729" y="434626"/>
                    <a:pt x="501015" y="434435"/>
                  </a:cubicBezTo>
                  <a:cubicBezTo>
                    <a:pt x="501491" y="434150"/>
                    <a:pt x="501968" y="433959"/>
                    <a:pt x="502349" y="433673"/>
                  </a:cubicBezTo>
                  <a:cubicBezTo>
                    <a:pt x="502634" y="433483"/>
                    <a:pt x="502920" y="433388"/>
                    <a:pt x="503301" y="433197"/>
                  </a:cubicBezTo>
                  <a:cubicBezTo>
                    <a:pt x="503777" y="432911"/>
                    <a:pt x="504254" y="432721"/>
                    <a:pt x="504635" y="432435"/>
                  </a:cubicBezTo>
                  <a:cubicBezTo>
                    <a:pt x="504920" y="432245"/>
                    <a:pt x="505206" y="432054"/>
                    <a:pt x="505492" y="431959"/>
                  </a:cubicBezTo>
                  <a:cubicBezTo>
                    <a:pt x="505968" y="431673"/>
                    <a:pt x="506444" y="431387"/>
                    <a:pt x="506825" y="431101"/>
                  </a:cubicBezTo>
                  <a:cubicBezTo>
                    <a:pt x="507111" y="430911"/>
                    <a:pt x="507397" y="430721"/>
                    <a:pt x="507683" y="430625"/>
                  </a:cubicBezTo>
                  <a:cubicBezTo>
                    <a:pt x="508159" y="430340"/>
                    <a:pt x="508635" y="430054"/>
                    <a:pt x="509111" y="429673"/>
                  </a:cubicBezTo>
                  <a:cubicBezTo>
                    <a:pt x="509397" y="429482"/>
                    <a:pt x="509588" y="429292"/>
                    <a:pt x="509873" y="429101"/>
                  </a:cubicBezTo>
                  <a:cubicBezTo>
                    <a:pt x="510350" y="428816"/>
                    <a:pt x="510826" y="428435"/>
                    <a:pt x="511302" y="428149"/>
                  </a:cubicBezTo>
                  <a:cubicBezTo>
                    <a:pt x="511588" y="427958"/>
                    <a:pt x="511778" y="427768"/>
                    <a:pt x="512064" y="427577"/>
                  </a:cubicBezTo>
                  <a:cubicBezTo>
                    <a:pt x="512540" y="427196"/>
                    <a:pt x="513017" y="426911"/>
                    <a:pt x="513493" y="426530"/>
                  </a:cubicBezTo>
                  <a:cubicBezTo>
                    <a:pt x="513683" y="426339"/>
                    <a:pt x="513969" y="426149"/>
                    <a:pt x="514160" y="426053"/>
                  </a:cubicBezTo>
                  <a:cubicBezTo>
                    <a:pt x="514636" y="425672"/>
                    <a:pt x="515112" y="425291"/>
                    <a:pt x="515588" y="424910"/>
                  </a:cubicBezTo>
                  <a:cubicBezTo>
                    <a:pt x="515779" y="424720"/>
                    <a:pt x="515969" y="424529"/>
                    <a:pt x="516255" y="424434"/>
                  </a:cubicBezTo>
                  <a:cubicBezTo>
                    <a:pt x="516731" y="424053"/>
                    <a:pt x="517208" y="423672"/>
                    <a:pt x="517684" y="423291"/>
                  </a:cubicBezTo>
                  <a:cubicBezTo>
                    <a:pt x="517874" y="423101"/>
                    <a:pt x="518065" y="423005"/>
                    <a:pt x="518255" y="422815"/>
                  </a:cubicBezTo>
                  <a:cubicBezTo>
                    <a:pt x="518732" y="422434"/>
                    <a:pt x="519208" y="421958"/>
                    <a:pt x="519684" y="421576"/>
                  </a:cubicBezTo>
                  <a:cubicBezTo>
                    <a:pt x="519875" y="421386"/>
                    <a:pt x="520065" y="421291"/>
                    <a:pt x="520256" y="421100"/>
                  </a:cubicBezTo>
                  <a:cubicBezTo>
                    <a:pt x="520732" y="420624"/>
                    <a:pt x="521208" y="420243"/>
                    <a:pt x="521684" y="419767"/>
                  </a:cubicBezTo>
                  <a:cubicBezTo>
                    <a:pt x="521875" y="419576"/>
                    <a:pt x="521970" y="419481"/>
                    <a:pt x="522161" y="419291"/>
                  </a:cubicBezTo>
                  <a:cubicBezTo>
                    <a:pt x="522637" y="418814"/>
                    <a:pt x="523113" y="418338"/>
                    <a:pt x="523589" y="417862"/>
                  </a:cubicBezTo>
                  <a:cubicBezTo>
                    <a:pt x="523685" y="417671"/>
                    <a:pt x="523875" y="417576"/>
                    <a:pt x="523970" y="417386"/>
                  </a:cubicBezTo>
                  <a:cubicBezTo>
                    <a:pt x="524447" y="416909"/>
                    <a:pt x="524923" y="416433"/>
                    <a:pt x="525399" y="415957"/>
                  </a:cubicBezTo>
                  <a:cubicBezTo>
                    <a:pt x="525494" y="415862"/>
                    <a:pt x="525685" y="415671"/>
                    <a:pt x="525780" y="415576"/>
                  </a:cubicBezTo>
                  <a:cubicBezTo>
                    <a:pt x="526256" y="415100"/>
                    <a:pt x="526733" y="414528"/>
                    <a:pt x="527114" y="414052"/>
                  </a:cubicBezTo>
                  <a:cubicBezTo>
                    <a:pt x="527209" y="413957"/>
                    <a:pt x="527304" y="413766"/>
                    <a:pt x="527399" y="413671"/>
                  </a:cubicBezTo>
                  <a:cubicBezTo>
                    <a:pt x="527876" y="413099"/>
                    <a:pt x="528352" y="412623"/>
                    <a:pt x="528733" y="412051"/>
                  </a:cubicBezTo>
                  <a:cubicBezTo>
                    <a:pt x="528828" y="411956"/>
                    <a:pt x="528923" y="411861"/>
                    <a:pt x="529019" y="411671"/>
                  </a:cubicBezTo>
                  <a:cubicBezTo>
                    <a:pt x="529495" y="411099"/>
                    <a:pt x="529971" y="410528"/>
                    <a:pt x="530352" y="409956"/>
                  </a:cubicBezTo>
                  <a:cubicBezTo>
                    <a:pt x="530447" y="409861"/>
                    <a:pt x="530543" y="409766"/>
                    <a:pt x="530543" y="409670"/>
                  </a:cubicBezTo>
                  <a:cubicBezTo>
                    <a:pt x="531019" y="409099"/>
                    <a:pt x="531400" y="408527"/>
                    <a:pt x="531876" y="407861"/>
                  </a:cubicBezTo>
                  <a:cubicBezTo>
                    <a:pt x="531971" y="407765"/>
                    <a:pt x="531971" y="407670"/>
                    <a:pt x="532067" y="407575"/>
                  </a:cubicBezTo>
                  <a:cubicBezTo>
                    <a:pt x="532543" y="406908"/>
                    <a:pt x="532924" y="406337"/>
                    <a:pt x="533400" y="405670"/>
                  </a:cubicBezTo>
                  <a:cubicBezTo>
                    <a:pt x="533400" y="405575"/>
                    <a:pt x="533495" y="405575"/>
                    <a:pt x="533495" y="405479"/>
                  </a:cubicBezTo>
                  <a:cubicBezTo>
                    <a:pt x="533972" y="404813"/>
                    <a:pt x="534353" y="404146"/>
                    <a:pt x="534829" y="403479"/>
                  </a:cubicBezTo>
                  <a:cubicBezTo>
                    <a:pt x="534829" y="403479"/>
                    <a:pt x="534924" y="403384"/>
                    <a:pt x="534924" y="403384"/>
                  </a:cubicBezTo>
                  <a:cubicBezTo>
                    <a:pt x="535400" y="402717"/>
                    <a:pt x="535781" y="401955"/>
                    <a:pt x="536258" y="401288"/>
                  </a:cubicBezTo>
                  <a:cubicBezTo>
                    <a:pt x="536258" y="401288"/>
                    <a:pt x="536258" y="401288"/>
                    <a:pt x="536258" y="401288"/>
                  </a:cubicBezTo>
                  <a:cubicBezTo>
                    <a:pt x="536734" y="400526"/>
                    <a:pt x="537115" y="399860"/>
                    <a:pt x="537496" y="399098"/>
                  </a:cubicBezTo>
                  <a:cubicBezTo>
                    <a:pt x="534353" y="396050"/>
                    <a:pt x="531495" y="392525"/>
                    <a:pt x="527876" y="390335"/>
                  </a:cubicBezTo>
                  <a:cubicBezTo>
                    <a:pt x="522923" y="387382"/>
                    <a:pt x="516636" y="388525"/>
                    <a:pt x="512255" y="384048"/>
                  </a:cubicBezTo>
                  <a:cubicBezTo>
                    <a:pt x="507683" y="379381"/>
                    <a:pt x="507968" y="371570"/>
                    <a:pt x="513398" y="367760"/>
                  </a:cubicBezTo>
                  <a:cubicBezTo>
                    <a:pt x="519017" y="363760"/>
                    <a:pt x="526637" y="366427"/>
                    <a:pt x="532257" y="369189"/>
                  </a:cubicBezTo>
                  <a:cubicBezTo>
                    <a:pt x="538829" y="372332"/>
                    <a:pt x="543973" y="377000"/>
                    <a:pt x="548450" y="382619"/>
                  </a:cubicBezTo>
                  <a:cubicBezTo>
                    <a:pt x="552164" y="387382"/>
                    <a:pt x="558451" y="390525"/>
                    <a:pt x="563690" y="387572"/>
                  </a:cubicBezTo>
                  <a:cubicBezTo>
                    <a:pt x="566928" y="378809"/>
                    <a:pt x="566642" y="368618"/>
                    <a:pt x="563594" y="360045"/>
                  </a:cubicBezTo>
                  <a:close/>
                  <a:moveTo>
                    <a:pt x="381476" y="322993"/>
                  </a:moveTo>
                  <a:cubicBezTo>
                    <a:pt x="366998" y="320135"/>
                    <a:pt x="328422" y="299657"/>
                    <a:pt x="327755" y="298609"/>
                  </a:cubicBezTo>
                  <a:cubicBezTo>
                    <a:pt x="326231" y="298323"/>
                    <a:pt x="322898" y="297180"/>
                    <a:pt x="323183" y="297275"/>
                  </a:cubicBezTo>
                  <a:cubicBezTo>
                    <a:pt x="321374" y="296799"/>
                    <a:pt x="319564" y="296418"/>
                    <a:pt x="317659" y="296037"/>
                  </a:cubicBezTo>
                  <a:cubicBezTo>
                    <a:pt x="309753" y="294227"/>
                    <a:pt x="300323" y="293180"/>
                    <a:pt x="293180" y="289179"/>
                  </a:cubicBezTo>
                  <a:cubicBezTo>
                    <a:pt x="292608" y="288893"/>
                    <a:pt x="292227" y="287084"/>
                    <a:pt x="292037" y="284417"/>
                  </a:cubicBezTo>
                  <a:cubicBezTo>
                    <a:pt x="280797" y="284417"/>
                    <a:pt x="266414" y="284512"/>
                    <a:pt x="256223" y="280988"/>
                  </a:cubicBezTo>
                  <a:cubicBezTo>
                    <a:pt x="236601" y="274034"/>
                    <a:pt x="233172" y="244316"/>
                    <a:pt x="251555" y="234982"/>
                  </a:cubicBezTo>
                  <a:cubicBezTo>
                    <a:pt x="257366" y="232029"/>
                    <a:pt x="269177" y="230410"/>
                    <a:pt x="276225" y="241364"/>
                  </a:cubicBezTo>
                  <a:cubicBezTo>
                    <a:pt x="279845" y="246983"/>
                    <a:pt x="279749" y="255079"/>
                    <a:pt x="274034" y="259842"/>
                  </a:cubicBezTo>
                  <a:cubicBezTo>
                    <a:pt x="269272" y="263843"/>
                    <a:pt x="260128" y="265271"/>
                    <a:pt x="256032" y="259556"/>
                  </a:cubicBezTo>
                  <a:cubicBezTo>
                    <a:pt x="252984" y="255365"/>
                    <a:pt x="255080" y="247364"/>
                    <a:pt x="261842" y="249079"/>
                  </a:cubicBezTo>
                  <a:cubicBezTo>
                    <a:pt x="266033" y="250127"/>
                    <a:pt x="266795" y="255556"/>
                    <a:pt x="263938" y="257842"/>
                  </a:cubicBezTo>
                  <a:cubicBezTo>
                    <a:pt x="265176" y="258699"/>
                    <a:pt x="275463" y="255746"/>
                    <a:pt x="272415" y="246698"/>
                  </a:cubicBezTo>
                  <a:cubicBezTo>
                    <a:pt x="270796" y="240792"/>
                    <a:pt x="264890" y="238506"/>
                    <a:pt x="261366" y="238506"/>
                  </a:cubicBezTo>
                  <a:cubicBezTo>
                    <a:pt x="252032" y="238411"/>
                    <a:pt x="246507" y="244126"/>
                    <a:pt x="245269" y="253175"/>
                  </a:cubicBezTo>
                  <a:cubicBezTo>
                    <a:pt x="243364" y="268224"/>
                    <a:pt x="253270" y="278416"/>
                    <a:pt x="271463" y="280226"/>
                  </a:cubicBezTo>
                  <a:cubicBezTo>
                    <a:pt x="277463" y="280797"/>
                    <a:pt x="285274" y="280321"/>
                    <a:pt x="291846" y="280416"/>
                  </a:cubicBezTo>
                  <a:cubicBezTo>
                    <a:pt x="291941" y="276797"/>
                    <a:pt x="292322" y="272510"/>
                    <a:pt x="293180" y="268605"/>
                  </a:cubicBezTo>
                  <a:lnTo>
                    <a:pt x="275844" y="263081"/>
                  </a:lnTo>
                  <a:lnTo>
                    <a:pt x="294227" y="264795"/>
                  </a:lnTo>
                  <a:cubicBezTo>
                    <a:pt x="295561" y="260985"/>
                    <a:pt x="297466" y="258127"/>
                    <a:pt x="300133" y="257651"/>
                  </a:cubicBezTo>
                  <a:cubicBezTo>
                    <a:pt x="307753" y="256318"/>
                    <a:pt x="313468" y="263366"/>
                    <a:pt x="320993" y="260223"/>
                  </a:cubicBezTo>
                  <a:cubicBezTo>
                    <a:pt x="324136" y="258890"/>
                    <a:pt x="326898" y="256889"/>
                    <a:pt x="329660" y="254699"/>
                  </a:cubicBezTo>
                  <a:cubicBezTo>
                    <a:pt x="325469" y="255651"/>
                    <a:pt x="321088" y="255937"/>
                    <a:pt x="316802" y="255461"/>
                  </a:cubicBezTo>
                  <a:cubicBezTo>
                    <a:pt x="311277" y="254889"/>
                    <a:pt x="304419" y="251555"/>
                    <a:pt x="305086" y="251746"/>
                  </a:cubicBezTo>
                  <a:cubicBezTo>
                    <a:pt x="316421" y="254889"/>
                    <a:pt x="327470" y="253651"/>
                    <a:pt x="337661" y="247745"/>
                  </a:cubicBezTo>
                  <a:cubicBezTo>
                    <a:pt x="338519" y="247269"/>
                    <a:pt x="339376" y="246698"/>
                    <a:pt x="340138" y="246221"/>
                  </a:cubicBezTo>
                  <a:cubicBezTo>
                    <a:pt x="340328" y="246126"/>
                    <a:pt x="340424" y="246031"/>
                    <a:pt x="340614" y="245936"/>
                  </a:cubicBezTo>
                  <a:cubicBezTo>
                    <a:pt x="340805" y="245745"/>
                    <a:pt x="341090" y="245650"/>
                    <a:pt x="341376" y="245459"/>
                  </a:cubicBezTo>
                  <a:cubicBezTo>
                    <a:pt x="347567" y="241268"/>
                    <a:pt x="353092" y="236220"/>
                    <a:pt x="359569" y="232410"/>
                  </a:cubicBezTo>
                  <a:cubicBezTo>
                    <a:pt x="372618" y="224790"/>
                    <a:pt x="387763" y="220599"/>
                    <a:pt x="402812" y="222790"/>
                  </a:cubicBezTo>
                  <a:cubicBezTo>
                    <a:pt x="427006" y="226409"/>
                    <a:pt x="444532" y="243364"/>
                    <a:pt x="454628" y="264224"/>
                  </a:cubicBezTo>
                  <a:cubicBezTo>
                    <a:pt x="457867" y="270986"/>
                    <a:pt x="461105" y="286512"/>
                    <a:pt x="460820" y="285750"/>
                  </a:cubicBezTo>
                  <a:cubicBezTo>
                    <a:pt x="449675" y="256127"/>
                    <a:pt x="425672" y="224885"/>
                    <a:pt x="390430" y="227457"/>
                  </a:cubicBezTo>
                  <a:cubicBezTo>
                    <a:pt x="383096" y="228029"/>
                    <a:pt x="376619" y="230029"/>
                    <a:pt x="370523" y="232886"/>
                  </a:cubicBezTo>
                  <a:cubicBezTo>
                    <a:pt x="382715" y="230029"/>
                    <a:pt x="396240" y="229362"/>
                    <a:pt x="408051" y="232982"/>
                  </a:cubicBezTo>
                  <a:cubicBezTo>
                    <a:pt x="421672" y="237173"/>
                    <a:pt x="432721" y="246602"/>
                    <a:pt x="441008" y="257937"/>
                  </a:cubicBezTo>
                  <a:cubicBezTo>
                    <a:pt x="445580" y="264128"/>
                    <a:pt x="449294" y="270986"/>
                    <a:pt x="452342" y="278035"/>
                  </a:cubicBezTo>
                  <a:cubicBezTo>
                    <a:pt x="453295" y="280226"/>
                    <a:pt x="454533" y="285464"/>
                    <a:pt x="456248" y="286798"/>
                  </a:cubicBezTo>
                  <a:cubicBezTo>
                    <a:pt x="458153" y="288226"/>
                    <a:pt x="461201" y="288512"/>
                    <a:pt x="463201" y="289941"/>
                  </a:cubicBezTo>
                  <a:cubicBezTo>
                    <a:pt x="469106" y="294227"/>
                    <a:pt x="470249" y="299561"/>
                    <a:pt x="468916" y="304800"/>
                  </a:cubicBezTo>
                  <a:cubicBezTo>
                    <a:pt x="467678" y="309753"/>
                    <a:pt x="435102" y="333470"/>
                    <a:pt x="381476" y="322993"/>
                  </a:cubicBezTo>
                  <a:close/>
                  <a:moveTo>
                    <a:pt x="509302" y="388906"/>
                  </a:moveTo>
                  <a:cubicBezTo>
                    <a:pt x="509969" y="389858"/>
                    <a:pt x="510635" y="390906"/>
                    <a:pt x="511112" y="391954"/>
                  </a:cubicBezTo>
                  <a:cubicBezTo>
                    <a:pt x="511588" y="392811"/>
                    <a:pt x="511683" y="393764"/>
                    <a:pt x="511588" y="394716"/>
                  </a:cubicBezTo>
                  <a:cubicBezTo>
                    <a:pt x="512064" y="396812"/>
                    <a:pt x="512350" y="399002"/>
                    <a:pt x="512255" y="401479"/>
                  </a:cubicBezTo>
                  <a:cubicBezTo>
                    <a:pt x="511397" y="426149"/>
                    <a:pt x="473202" y="433007"/>
                    <a:pt x="454343" y="430530"/>
                  </a:cubicBezTo>
                  <a:cubicBezTo>
                    <a:pt x="431768" y="427577"/>
                    <a:pt x="411099" y="408623"/>
                    <a:pt x="415100" y="384429"/>
                  </a:cubicBezTo>
                  <a:cubicBezTo>
                    <a:pt x="418814" y="361664"/>
                    <a:pt x="441484" y="349949"/>
                    <a:pt x="462915" y="353949"/>
                  </a:cubicBezTo>
                  <a:cubicBezTo>
                    <a:pt x="473393" y="355949"/>
                    <a:pt x="481679" y="362236"/>
                    <a:pt x="489680" y="368999"/>
                  </a:cubicBezTo>
                  <a:cubicBezTo>
                    <a:pt x="495110" y="373666"/>
                    <a:pt x="501015" y="378619"/>
                    <a:pt x="505778" y="384239"/>
                  </a:cubicBezTo>
                  <a:cubicBezTo>
                    <a:pt x="507111" y="385667"/>
                    <a:pt x="508349" y="387191"/>
                    <a:pt x="509302" y="388906"/>
                  </a:cubicBezTo>
                  <a:close/>
                </a:path>
              </a:pathLst>
            </a:custGeom>
            <a:solidFill>
              <a:srgbClr val="352C2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543" name="Freeform: Shape 1542">
              <a:extLst>
                <a:ext uri="{FF2B5EF4-FFF2-40B4-BE49-F238E27FC236}">
                  <a16:creationId xmlns:a16="http://schemas.microsoft.com/office/drawing/2014/main" id="{8215B624-E3D5-48FB-9A80-81830ADDCA09}"/>
                </a:ext>
              </a:extLst>
            </p:cNvPr>
            <p:cNvSpPr/>
            <p:nvPr/>
          </p:nvSpPr>
          <p:spPr>
            <a:xfrm>
              <a:off x="6209454" y="2760255"/>
              <a:ext cx="514351" cy="238698"/>
            </a:xfrm>
            <a:custGeom>
              <a:avLst/>
              <a:gdLst>
                <a:gd name="connsiteX0" fmla="*/ 499205 w 514350"/>
                <a:gd name="connsiteY0" fmla="*/ 83345 h 238697"/>
                <a:gd name="connsiteX1" fmla="*/ 483013 w 514350"/>
                <a:gd name="connsiteY1" fmla="*/ 69915 h 238697"/>
                <a:gd name="connsiteX2" fmla="*/ 464153 w 514350"/>
                <a:gd name="connsiteY2" fmla="*/ 68486 h 238697"/>
                <a:gd name="connsiteX3" fmla="*/ 463010 w 514350"/>
                <a:gd name="connsiteY3" fmla="*/ 84774 h 238697"/>
                <a:gd name="connsiteX4" fmla="*/ 478631 w 514350"/>
                <a:gd name="connsiteY4" fmla="*/ 91060 h 238697"/>
                <a:gd name="connsiteX5" fmla="*/ 488251 w 514350"/>
                <a:gd name="connsiteY5" fmla="*/ 99823 h 238697"/>
                <a:gd name="connsiteX6" fmla="*/ 487013 w 514350"/>
                <a:gd name="connsiteY6" fmla="*/ 102014 h 238697"/>
                <a:gd name="connsiteX7" fmla="*/ 487013 w 514350"/>
                <a:gd name="connsiteY7" fmla="*/ 102014 h 238697"/>
                <a:gd name="connsiteX8" fmla="*/ 485680 w 514350"/>
                <a:gd name="connsiteY8" fmla="*/ 104109 h 238697"/>
                <a:gd name="connsiteX9" fmla="*/ 485584 w 514350"/>
                <a:gd name="connsiteY9" fmla="*/ 104205 h 238697"/>
                <a:gd name="connsiteX10" fmla="*/ 484251 w 514350"/>
                <a:gd name="connsiteY10" fmla="*/ 106205 h 238697"/>
                <a:gd name="connsiteX11" fmla="*/ 484156 w 514350"/>
                <a:gd name="connsiteY11" fmla="*/ 106395 h 238697"/>
                <a:gd name="connsiteX12" fmla="*/ 482822 w 514350"/>
                <a:gd name="connsiteY12" fmla="*/ 108300 h 238697"/>
                <a:gd name="connsiteX13" fmla="*/ 482632 w 514350"/>
                <a:gd name="connsiteY13" fmla="*/ 108586 h 238697"/>
                <a:gd name="connsiteX14" fmla="*/ 481298 w 514350"/>
                <a:gd name="connsiteY14" fmla="*/ 110396 h 238697"/>
                <a:gd name="connsiteX15" fmla="*/ 481108 w 514350"/>
                <a:gd name="connsiteY15" fmla="*/ 110682 h 238697"/>
                <a:gd name="connsiteX16" fmla="*/ 479774 w 514350"/>
                <a:gd name="connsiteY16" fmla="*/ 112396 h 238697"/>
                <a:gd name="connsiteX17" fmla="*/ 479488 w 514350"/>
                <a:gd name="connsiteY17" fmla="*/ 112777 h 238697"/>
                <a:gd name="connsiteX18" fmla="*/ 478155 w 514350"/>
                <a:gd name="connsiteY18" fmla="*/ 114396 h 238697"/>
                <a:gd name="connsiteX19" fmla="*/ 477869 w 514350"/>
                <a:gd name="connsiteY19" fmla="*/ 114777 h 238697"/>
                <a:gd name="connsiteX20" fmla="*/ 476536 w 514350"/>
                <a:gd name="connsiteY20" fmla="*/ 116301 h 238697"/>
                <a:gd name="connsiteX21" fmla="*/ 476155 w 514350"/>
                <a:gd name="connsiteY21" fmla="*/ 116682 h 238697"/>
                <a:gd name="connsiteX22" fmla="*/ 474726 w 514350"/>
                <a:gd name="connsiteY22" fmla="*/ 118111 h 238697"/>
                <a:gd name="connsiteX23" fmla="*/ 474345 w 514350"/>
                <a:gd name="connsiteY23" fmla="*/ 118587 h 238697"/>
                <a:gd name="connsiteX24" fmla="*/ 472916 w 514350"/>
                <a:gd name="connsiteY24" fmla="*/ 120016 h 238697"/>
                <a:gd name="connsiteX25" fmla="*/ 472440 w 514350"/>
                <a:gd name="connsiteY25" fmla="*/ 120492 h 238697"/>
                <a:gd name="connsiteX26" fmla="*/ 471011 w 514350"/>
                <a:gd name="connsiteY26" fmla="*/ 121826 h 238697"/>
                <a:gd name="connsiteX27" fmla="*/ 470440 w 514350"/>
                <a:gd name="connsiteY27" fmla="*/ 122302 h 238697"/>
                <a:gd name="connsiteX28" fmla="*/ 469011 w 514350"/>
                <a:gd name="connsiteY28" fmla="*/ 123540 h 238697"/>
                <a:gd name="connsiteX29" fmla="*/ 468439 w 514350"/>
                <a:gd name="connsiteY29" fmla="*/ 124017 h 238697"/>
                <a:gd name="connsiteX30" fmla="*/ 467011 w 514350"/>
                <a:gd name="connsiteY30" fmla="*/ 125160 h 238697"/>
                <a:gd name="connsiteX31" fmla="*/ 466344 w 514350"/>
                <a:gd name="connsiteY31" fmla="*/ 125636 h 238697"/>
                <a:gd name="connsiteX32" fmla="*/ 464915 w 514350"/>
                <a:gd name="connsiteY32" fmla="*/ 126779 h 238697"/>
                <a:gd name="connsiteX33" fmla="*/ 464248 w 514350"/>
                <a:gd name="connsiteY33" fmla="*/ 127255 h 238697"/>
                <a:gd name="connsiteX34" fmla="*/ 462820 w 514350"/>
                <a:gd name="connsiteY34" fmla="*/ 128303 h 238697"/>
                <a:gd name="connsiteX35" fmla="*/ 462058 w 514350"/>
                <a:gd name="connsiteY35" fmla="*/ 128874 h 238697"/>
                <a:gd name="connsiteX36" fmla="*/ 460629 w 514350"/>
                <a:gd name="connsiteY36" fmla="*/ 129827 h 238697"/>
                <a:gd name="connsiteX37" fmla="*/ 459867 w 514350"/>
                <a:gd name="connsiteY37" fmla="*/ 130398 h 238697"/>
                <a:gd name="connsiteX38" fmla="*/ 458438 w 514350"/>
                <a:gd name="connsiteY38" fmla="*/ 131351 h 238697"/>
                <a:gd name="connsiteX39" fmla="*/ 457581 w 514350"/>
                <a:gd name="connsiteY39" fmla="*/ 131827 h 238697"/>
                <a:gd name="connsiteX40" fmla="*/ 456247 w 514350"/>
                <a:gd name="connsiteY40" fmla="*/ 132684 h 238697"/>
                <a:gd name="connsiteX41" fmla="*/ 455390 w 514350"/>
                <a:gd name="connsiteY41" fmla="*/ 133161 h 238697"/>
                <a:gd name="connsiteX42" fmla="*/ 454057 w 514350"/>
                <a:gd name="connsiteY42" fmla="*/ 133923 h 238697"/>
                <a:gd name="connsiteX43" fmla="*/ 453104 w 514350"/>
                <a:gd name="connsiteY43" fmla="*/ 134399 h 238697"/>
                <a:gd name="connsiteX44" fmla="*/ 451771 w 514350"/>
                <a:gd name="connsiteY44" fmla="*/ 135161 h 238697"/>
                <a:gd name="connsiteX45" fmla="*/ 450818 w 514350"/>
                <a:gd name="connsiteY45" fmla="*/ 135637 h 238697"/>
                <a:gd name="connsiteX46" fmla="*/ 449485 w 514350"/>
                <a:gd name="connsiteY46" fmla="*/ 136304 h 238697"/>
                <a:gd name="connsiteX47" fmla="*/ 448437 w 514350"/>
                <a:gd name="connsiteY47" fmla="*/ 136780 h 238697"/>
                <a:gd name="connsiteX48" fmla="*/ 447103 w 514350"/>
                <a:gd name="connsiteY48" fmla="*/ 137352 h 238697"/>
                <a:gd name="connsiteX49" fmla="*/ 446056 w 514350"/>
                <a:gd name="connsiteY49" fmla="*/ 137828 h 238697"/>
                <a:gd name="connsiteX50" fmla="*/ 444722 w 514350"/>
                <a:gd name="connsiteY50" fmla="*/ 138399 h 238697"/>
                <a:gd name="connsiteX51" fmla="*/ 443579 w 514350"/>
                <a:gd name="connsiteY51" fmla="*/ 138876 h 238697"/>
                <a:gd name="connsiteX52" fmla="*/ 442246 w 514350"/>
                <a:gd name="connsiteY52" fmla="*/ 139352 h 238697"/>
                <a:gd name="connsiteX53" fmla="*/ 441103 w 514350"/>
                <a:gd name="connsiteY53" fmla="*/ 139733 h 238697"/>
                <a:gd name="connsiteX54" fmla="*/ 439769 w 514350"/>
                <a:gd name="connsiteY54" fmla="*/ 140209 h 238697"/>
                <a:gd name="connsiteX55" fmla="*/ 438531 w 514350"/>
                <a:gd name="connsiteY55" fmla="*/ 140590 h 238697"/>
                <a:gd name="connsiteX56" fmla="*/ 437293 w 514350"/>
                <a:gd name="connsiteY56" fmla="*/ 140971 h 238697"/>
                <a:gd name="connsiteX57" fmla="*/ 436055 w 514350"/>
                <a:gd name="connsiteY57" fmla="*/ 141352 h 238697"/>
                <a:gd name="connsiteX58" fmla="*/ 434816 w 514350"/>
                <a:gd name="connsiteY58" fmla="*/ 141733 h 238697"/>
                <a:gd name="connsiteX59" fmla="*/ 433483 w 514350"/>
                <a:gd name="connsiteY59" fmla="*/ 142019 h 238697"/>
                <a:gd name="connsiteX60" fmla="*/ 432244 w 514350"/>
                <a:gd name="connsiteY60" fmla="*/ 142305 h 238697"/>
                <a:gd name="connsiteX61" fmla="*/ 430816 w 514350"/>
                <a:gd name="connsiteY61" fmla="*/ 142590 h 238697"/>
                <a:gd name="connsiteX62" fmla="*/ 429673 w 514350"/>
                <a:gd name="connsiteY62" fmla="*/ 142781 h 238697"/>
                <a:gd name="connsiteX63" fmla="*/ 428149 w 514350"/>
                <a:gd name="connsiteY63" fmla="*/ 143067 h 238697"/>
                <a:gd name="connsiteX64" fmla="*/ 427101 w 514350"/>
                <a:gd name="connsiteY64" fmla="*/ 143257 h 238697"/>
                <a:gd name="connsiteX65" fmla="*/ 425386 w 514350"/>
                <a:gd name="connsiteY65" fmla="*/ 143448 h 238697"/>
                <a:gd name="connsiteX66" fmla="*/ 424529 w 514350"/>
                <a:gd name="connsiteY66" fmla="*/ 143543 h 238697"/>
                <a:gd name="connsiteX67" fmla="*/ 421862 w 514350"/>
                <a:gd name="connsiteY67" fmla="*/ 143829 h 238697"/>
                <a:gd name="connsiteX68" fmla="*/ 323469 w 514350"/>
                <a:gd name="connsiteY68" fmla="*/ 122874 h 238697"/>
                <a:gd name="connsiteX69" fmla="*/ 271843 w 514350"/>
                <a:gd name="connsiteY69" fmla="*/ 112396 h 238697"/>
                <a:gd name="connsiteX70" fmla="*/ 214598 w 514350"/>
                <a:gd name="connsiteY70" fmla="*/ 111729 h 238697"/>
                <a:gd name="connsiteX71" fmla="*/ 133540 w 514350"/>
                <a:gd name="connsiteY71" fmla="*/ 81630 h 238697"/>
                <a:gd name="connsiteX72" fmla="*/ 75533 w 514350"/>
                <a:gd name="connsiteY72" fmla="*/ 2573 h 238697"/>
                <a:gd name="connsiteX73" fmla="*/ 72104 w 514350"/>
                <a:gd name="connsiteY73" fmla="*/ 1 h 238697"/>
                <a:gd name="connsiteX74" fmla="*/ 46672 w 514350"/>
                <a:gd name="connsiteY74" fmla="*/ 31243 h 238697"/>
                <a:gd name="connsiteX75" fmla="*/ 27813 w 514350"/>
                <a:gd name="connsiteY75" fmla="*/ 74963 h 238697"/>
                <a:gd name="connsiteX76" fmla="*/ 1048 w 514350"/>
                <a:gd name="connsiteY76" fmla="*/ 166879 h 238697"/>
                <a:gd name="connsiteX77" fmla="*/ 0 w 514350"/>
                <a:gd name="connsiteY77" fmla="*/ 178881 h 238697"/>
                <a:gd name="connsiteX78" fmla="*/ 69247 w 514350"/>
                <a:gd name="connsiteY78" fmla="*/ 214123 h 238697"/>
                <a:gd name="connsiteX79" fmla="*/ 167354 w 514350"/>
                <a:gd name="connsiteY79" fmla="*/ 238698 h 238697"/>
                <a:gd name="connsiteX80" fmla="*/ 131826 w 514350"/>
                <a:gd name="connsiteY80" fmla="*/ 199645 h 238697"/>
                <a:gd name="connsiteX81" fmla="*/ 89725 w 514350"/>
                <a:gd name="connsiteY81" fmla="*/ 132875 h 238697"/>
                <a:gd name="connsiteX82" fmla="*/ 89440 w 514350"/>
                <a:gd name="connsiteY82" fmla="*/ 130779 h 238697"/>
                <a:gd name="connsiteX83" fmla="*/ 80296 w 514350"/>
                <a:gd name="connsiteY83" fmla="*/ 100966 h 238697"/>
                <a:gd name="connsiteX84" fmla="*/ 104870 w 514350"/>
                <a:gd name="connsiteY84" fmla="*/ 128208 h 238697"/>
                <a:gd name="connsiteX85" fmla="*/ 163639 w 514350"/>
                <a:gd name="connsiteY85" fmla="*/ 162117 h 238697"/>
                <a:gd name="connsiteX86" fmla="*/ 209931 w 514350"/>
                <a:gd name="connsiteY86" fmla="*/ 167070 h 238697"/>
                <a:gd name="connsiteX87" fmla="*/ 256889 w 514350"/>
                <a:gd name="connsiteY87" fmla="*/ 160402 h 238697"/>
                <a:gd name="connsiteX88" fmla="*/ 309848 w 514350"/>
                <a:gd name="connsiteY88" fmla="*/ 160688 h 238697"/>
                <a:gd name="connsiteX89" fmla="*/ 355092 w 514350"/>
                <a:gd name="connsiteY89" fmla="*/ 173070 h 238697"/>
                <a:gd name="connsiteX90" fmla="*/ 414909 w 514350"/>
                <a:gd name="connsiteY90" fmla="*/ 185643 h 238697"/>
                <a:gd name="connsiteX91" fmla="*/ 432625 w 514350"/>
                <a:gd name="connsiteY91" fmla="*/ 183738 h 238697"/>
                <a:gd name="connsiteX92" fmla="*/ 444913 w 514350"/>
                <a:gd name="connsiteY92" fmla="*/ 181452 h 238697"/>
                <a:gd name="connsiteX93" fmla="*/ 475774 w 514350"/>
                <a:gd name="connsiteY93" fmla="*/ 167070 h 238697"/>
                <a:gd name="connsiteX94" fmla="*/ 482727 w 514350"/>
                <a:gd name="connsiteY94" fmla="*/ 162593 h 238697"/>
                <a:gd name="connsiteX95" fmla="*/ 494062 w 514350"/>
                <a:gd name="connsiteY95" fmla="*/ 149163 h 238697"/>
                <a:gd name="connsiteX96" fmla="*/ 507301 w 514350"/>
                <a:gd name="connsiteY96" fmla="*/ 117540 h 238697"/>
                <a:gd name="connsiteX97" fmla="*/ 509302 w 514350"/>
                <a:gd name="connsiteY97" fmla="*/ 96489 h 238697"/>
                <a:gd name="connsiteX98" fmla="*/ 510350 w 514350"/>
                <a:gd name="connsiteY98" fmla="*/ 95251 h 238697"/>
                <a:gd name="connsiteX99" fmla="*/ 514350 w 514350"/>
                <a:gd name="connsiteY99" fmla="*/ 88488 h 238697"/>
                <a:gd name="connsiteX100" fmla="*/ 499205 w 514350"/>
                <a:gd name="connsiteY100" fmla="*/ 83345 h 238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</a:cxnLst>
              <a:rect l="l" t="t" r="r" b="b"/>
              <a:pathLst>
                <a:path w="514350" h="238697">
                  <a:moveTo>
                    <a:pt x="499205" y="83345"/>
                  </a:moveTo>
                  <a:cubicBezTo>
                    <a:pt x="494824" y="77630"/>
                    <a:pt x="489585" y="73058"/>
                    <a:pt x="483013" y="69915"/>
                  </a:cubicBezTo>
                  <a:cubicBezTo>
                    <a:pt x="477393" y="67248"/>
                    <a:pt x="469773" y="64581"/>
                    <a:pt x="464153" y="68486"/>
                  </a:cubicBezTo>
                  <a:cubicBezTo>
                    <a:pt x="458724" y="72296"/>
                    <a:pt x="458343" y="80106"/>
                    <a:pt x="463010" y="84774"/>
                  </a:cubicBezTo>
                  <a:cubicBezTo>
                    <a:pt x="467392" y="89250"/>
                    <a:pt x="473678" y="88107"/>
                    <a:pt x="478631" y="91060"/>
                  </a:cubicBezTo>
                  <a:cubicBezTo>
                    <a:pt x="482346" y="93251"/>
                    <a:pt x="485108" y="96775"/>
                    <a:pt x="488251" y="99823"/>
                  </a:cubicBezTo>
                  <a:cubicBezTo>
                    <a:pt x="487871" y="100585"/>
                    <a:pt x="487394" y="101347"/>
                    <a:pt x="487013" y="102014"/>
                  </a:cubicBezTo>
                  <a:cubicBezTo>
                    <a:pt x="487013" y="102014"/>
                    <a:pt x="487013" y="102014"/>
                    <a:pt x="487013" y="102014"/>
                  </a:cubicBezTo>
                  <a:cubicBezTo>
                    <a:pt x="486632" y="102681"/>
                    <a:pt x="486156" y="103443"/>
                    <a:pt x="485680" y="104109"/>
                  </a:cubicBezTo>
                  <a:cubicBezTo>
                    <a:pt x="485680" y="104109"/>
                    <a:pt x="485584" y="104205"/>
                    <a:pt x="485584" y="104205"/>
                  </a:cubicBezTo>
                  <a:cubicBezTo>
                    <a:pt x="485204" y="104871"/>
                    <a:pt x="484727" y="105538"/>
                    <a:pt x="484251" y="106205"/>
                  </a:cubicBezTo>
                  <a:cubicBezTo>
                    <a:pt x="484251" y="106300"/>
                    <a:pt x="484156" y="106300"/>
                    <a:pt x="484156" y="106395"/>
                  </a:cubicBezTo>
                  <a:cubicBezTo>
                    <a:pt x="483680" y="107062"/>
                    <a:pt x="483298" y="107634"/>
                    <a:pt x="482822" y="108300"/>
                  </a:cubicBezTo>
                  <a:cubicBezTo>
                    <a:pt x="482727" y="108396"/>
                    <a:pt x="482727" y="108491"/>
                    <a:pt x="482632" y="108586"/>
                  </a:cubicBezTo>
                  <a:cubicBezTo>
                    <a:pt x="482155" y="109158"/>
                    <a:pt x="481775" y="109824"/>
                    <a:pt x="481298" y="110396"/>
                  </a:cubicBezTo>
                  <a:cubicBezTo>
                    <a:pt x="481203" y="110491"/>
                    <a:pt x="481108" y="110586"/>
                    <a:pt x="481108" y="110682"/>
                  </a:cubicBezTo>
                  <a:cubicBezTo>
                    <a:pt x="480631" y="111253"/>
                    <a:pt x="480250" y="111825"/>
                    <a:pt x="479774" y="112396"/>
                  </a:cubicBezTo>
                  <a:cubicBezTo>
                    <a:pt x="479679" y="112491"/>
                    <a:pt x="479584" y="112587"/>
                    <a:pt x="479488" y="112777"/>
                  </a:cubicBezTo>
                  <a:cubicBezTo>
                    <a:pt x="479012" y="113349"/>
                    <a:pt x="478536" y="113825"/>
                    <a:pt x="478155" y="114396"/>
                  </a:cubicBezTo>
                  <a:cubicBezTo>
                    <a:pt x="478060" y="114492"/>
                    <a:pt x="477964" y="114682"/>
                    <a:pt x="477869" y="114777"/>
                  </a:cubicBezTo>
                  <a:cubicBezTo>
                    <a:pt x="477393" y="115254"/>
                    <a:pt x="476917" y="115825"/>
                    <a:pt x="476536" y="116301"/>
                  </a:cubicBezTo>
                  <a:cubicBezTo>
                    <a:pt x="476440" y="116397"/>
                    <a:pt x="476250" y="116587"/>
                    <a:pt x="476155" y="116682"/>
                  </a:cubicBezTo>
                  <a:cubicBezTo>
                    <a:pt x="475679" y="117159"/>
                    <a:pt x="475202" y="117635"/>
                    <a:pt x="474726" y="118111"/>
                  </a:cubicBezTo>
                  <a:cubicBezTo>
                    <a:pt x="474631" y="118302"/>
                    <a:pt x="474440" y="118397"/>
                    <a:pt x="474345" y="118587"/>
                  </a:cubicBezTo>
                  <a:cubicBezTo>
                    <a:pt x="473869" y="119064"/>
                    <a:pt x="473392" y="119540"/>
                    <a:pt x="472916" y="120016"/>
                  </a:cubicBezTo>
                  <a:cubicBezTo>
                    <a:pt x="472726" y="120207"/>
                    <a:pt x="472630" y="120302"/>
                    <a:pt x="472440" y="120492"/>
                  </a:cubicBezTo>
                  <a:cubicBezTo>
                    <a:pt x="471964" y="120969"/>
                    <a:pt x="471488" y="121350"/>
                    <a:pt x="471011" y="121826"/>
                  </a:cubicBezTo>
                  <a:cubicBezTo>
                    <a:pt x="470821" y="122016"/>
                    <a:pt x="470630" y="122112"/>
                    <a:pt x="470440" y="122302"/>
                  </a:cubicBezTo>
                  <a:cubicBezTo>
                    <a:pt x="469963" y="122683"/>
                    <a:pt x="469487" y="123159"/>
                    <a:pt x="469011" y="123540"/>
                  </a:cubicBezTo>
                  <a:cubicBezTo>
                    <a:pt x="468820" y="123731"/>
                    <a:pt x="468630" y="123826"/>
                    <a:pt x="468439" y="124017"/>
                  </a:cubicBezTo>
                  <a:cubicBezTo>
                    <a:pt x="467963" y="124398"/>
                    <a:pt x="467487" y="124779"/>
                    <a:pt x="467011" y="125160"/>
                  </a:cubicBezTo>
                  <a:cubicBezTo>
                    <a:pt x="466820" y="125350"/>
                    <a:pt x="466630" y="125541"/>
                    <a:pt x="466344" y="125636"/>
                  </a:cubicBezTo>
                  <a:cubicBezTo>
                    <a:pt x="465868" y="126017"/>
                    <a:pt x="465391" y="126398"/>
                    <a:pt x="464915" y="126779"/>
                  </a:cubicBezTo>
                  <a:cubicBezTo>
                    <a:pt x="464725" y="126969"/>
                    <a:pt x="464439" y="127160"/>
                    <a:pt x="464248" y="127255"/>
                  </a:cubicBezTo>
                  <a:cubicBezTo>
                    <a:pt x="463772" y="127636"/>
                    <a:pt x="463296" y="127922"/>
                    <a:pt x="462820" y="128303"/>
                  </a:cubicBezTo>
                  <a:cubicBezTo>
                    <a:pt x="462534" y="128493"/>
                    <a:pt x="462343" y="128684"/>
                    <a:pt x="462058" y="128874"/>
                  </a:cubicBezTo>
                  <a:cubicBezTo>
                    <a:pt x="461582" y="129160"/>
                    <a:pt x="461105" y="129541"/>
                    <a:pt x="460629" y="129827"/>
                  </a:cubicBezTo>
                  <a:cubicBezTo>
                    <a:pt x="460343" y="130017"/>
                    <a:pt x="460153" y="130208"/>
                    <a:pt x="459867" y="130398"/>
                  </a:cubicBezTo>
                  <a:cubicBezTo>
                    <a:pt x="459391" y="130684"/>
                    <a:pt x="458914" y="130970"/>
                    <a:pt x="458438" y="131351"/>
                  </a:cubicBezTo>
                  <a:cubicBezTo>
                    <a:pt x="458153" y="131541"/>
                    <a:pt x="457867" y="131732"/>
                    <a:pt x="457581" y="131827"/>
                  </a:cubicBezTo>
                  <a:cubicBezTo>
                    <a:pt x="457105" y="132113"/>
                    <a:pt x="456628" y="132399"/>
                    <a:pt x="456247" y="132684"/>
                  </a:cubicBezTo>
                  <a:cubicBezTo>
                    <a:pt x="455962" y="132875"/>
                    <a:pt x="455676" y="133065"/>
                    <a:pt x="455390" y="133161"/>
                  </a:cubicBezTo>
                  <a:cubicBezTo>
                    <a:pt x="454914" y="133446"/>
                    <a:pt x="454438" y="133732"/>
                    <a:pt x="454057" y="133923"/>
                  </a:cubicBezTo>
                  <a:cubicBezTo>
                    <a:pt x="453771" y="134113"/>
                    <a:pt x="453485" y="134304"/>
                    <a:pt x="453104" y="134399"/>
                  </a:cubicBezTo>
                  <a:cubicBezTo>
                    <a:pt x="452628" y="134685"/>
                    <a:pt x="452152" y="134875"/>
                    <a:pt x="451771" y="135161"/>
                  </a:cubicBezTo>
                  <a:cubicBezTo>
                    <a:pt x="451485" y="135351"/>
                    <a:pt x="451104" y="135447"/>
                    <a:pt x="450818" y="135637"/>
                  </a:cubicBezTo>
                  <a:cubicBezTo>
                    <a:pt x="450342" y="135828"/>
                    <a:pt x="449961" y="136113"/>
                    <a:pt x="449485" y="136304"/>
                  </a:cubicBezTo>
                  <a:cubicBezTo>
                    <a:pt x="449104" y="136494"/>
                    <a:pt x="448818" y="136590"/>
                    <a:pt x="448437" y="136780"/>
                  </a:cubicBezTo>
                  <a:cubicBezTo>
                    <a:pt x="447961" y="136971"/>
                    <a:pt x="447580" y="137161"/>
                    <a:pt x="447103" y="137352"/>
                  </a:cubicBezTo>
                  <a:cubicBezTo>
                    <a:pt x="446722" y="137542"/>
                    <a:pt x="446437" y="137637"/>
                    <a:pt x="446056" y="137828"/>
                  </a:cubicBezTo>
                  <a:cubicBezTo>
                    <a:pt x="445580" y="138018"/>
                    <a:pt x="445198" y="138209"/>
                    <a:pt x="444722" y="138399"/>
                  </a:cubicBezTo>
                  <a:cubicBezTo>
                    <a:pt x="444341" y="138590"/>
                    <a:pt x="443960" y="138685"/>
                    <a:pt x="443579" y="138876"/>
                  </a:cubicBezTo>
                  <a:cubicBezTo>
                    <a:pt x="443103" y="139066"/>
                    <a:pt x="442722" y="139257"/>
                    <a:pt x="442246" y="139352"/>
                  </a:cubicBezTo>
                  <a:cubicBezTo>
                    <a:pt x="441865" y="139447"/>
                    <a:pt x="441484" y="139638"/>
                    <a:pt x="441103" y="139733"/>
                  </a:cubicBezTo>
                  <a:cubicBezTo>
                    <a:pt x="440626" y="139923"/>
                    <a:pt x="440245" y="140019"/>
                    <a:pt x="439769" y="140209"/>
                  </a:cubicBezTo>
                  <a:cubicBezTo>
                    <a:pt x="439388" y="140304"/>
                    <a:pt x="438912" y="140495"/>
                    <a:pt x="438531" y="140590"/>
                  </a:cubicBezTo>
                  <a:cubicBezTo>
                    <a:pt x="438150" y="140685"/>
                    <a:pt x="437674" y="140876"/>
                    <a:pt x="437293" y="140971"/>
                  </a:cubicBezTo>
                  <a:cubicBezTo>
                    <a:pt x="436912" y="141066"/>
                    <a:pt x="436436" y="141162"/>
                    <a:pt x="436055" y="141352"/>
                  </a:cubicBezTo>
                  <a:cubicBezTo>
                    <a:pt x="435673" y="141447"/>
                    <a:pt x="435197" y="141543"/>
                    <a:pt x="434816" y="141733"/>
                  </a:cubicBezTo>
                  <a:cubicBezTo>
                    <a:pt x="434340" y="141828"/>
                    <a:pt x="433959" y="141924"/>
                    <a:pt x="433483" y="142019"/>
                  </a:cubicBezTo>
                  <a:cubicBezTo>
                    <a:pt x="433102" y="142114"/>
                    <a:pt x="432625" y="142209"/>
                    <a:pt x="432244" y="142305"/>
                  </a:cubicBezTo>
                  <a:cubicBezTo>
                    <a:pt x="431768" y="142400"/>
                    <a:pt x="431292" y="142495"/>
                    <a:pt x="430816" y="142590"/>
                  </a:cubicBezTo>
                  <a:cubicBezTo>
                    <a:pt x="430435" y="142686"/>
                    <a:pt x="430054" y="142781"/>
                    <a:pt x="429673" y="142781"/>
                  </a:cubicBezTo>
                  <a:cubicBezTo>
                    <a:pt x="429196" y="142876"/>
                    <a:pt x="428625" y="142971"/>
                    <a:pt x="428149" y="143067"/>
                  </a:cubicBezTo>
                  <a:cubicBezTo>
                    <a:pt x="427768" y="143162"/>
                    <a:pt x="427387" y="143162"/>
                    <a:pt x="427101" y="143257"/>
                  </a:cubicBezTo>
                  <a:cubicBezTo>
                    <a:pt x="426530" y="143352"/>
                    <a:pt x="425958" y="143448"/>
                    <a:pt x="425386" y="143448"/>
                  </a:cubicBezTo>
                  <a:cubicBezTo>
                    <a:pt x="425101" y="143448"/>
                    <a:pt x="424815" y="143543"/>
                    <a:pt x="424529" y="143543"/>
                  </a:cubicBezTo>
                  <a:cubicBezTo>
                    <a:pt x="423672" y="143638"/>
                    <a:pt x="422815" y="143733"/>
                    <a:pt x="421862" y="143829"/>
                  </a:cubicBezTo>
                  <a:cubicBezTo>
                    <a:pt x="387763" y="146400"/>
                    <a:pt x="355568" y="132589"/>
                    <a:pt x="323469" y="122874"/>
                  </a:cubicBezTo>
                  <a:cubicBezTo>
                    <a:pt x="306610" y="117730"/>
                    <a:pt x="289465" y="113825"/>
                    <a:pt x="271843" y="112396"/>
                  </a:cubicBezTo>
                  <a:cubicBezTo>
                    <a:pt x="252793" y="110872"/>
                    <a:pt x="233743" y="112587"/>
                    <a:pt x="214598" y="111729"/>
                  </a:cubicBezTo>
                  <a:cubicBezTo>
                    <a:pt x="185452" y="110396"/>
                    <a:pt x="156781" y="98871"/>
                    <a:pt x="133540" y="81630"/>
                  </a:cubicBezTo>
                  <a:cubicBezTo>
                    <a:pt x="107251" y="62104"/>
                    <a:pt x="85058" y="34005"/>
                    <a:pt x="75533" y="2573"/>
                  </a:cubicBezTo>
                  <a:cubicBezTo>
                    <a:pt x="74962" y="763"/>
                    <a:pt x="73533" y="1"/>
                    <a:pt x="72104" y="1"/>
                  </a:cubicBezTo>
                  <a:cubicBezTo>
                    <a:pt x="71723" y="-189"/>
                    <a:pt x="50292" y="23718"/>
                    <a:pt x="46672" y="31243"/>
                  </a:cubicBezTo>
                  <a:cubicBezTo>
                    <a:pt x="39814" y="45531"/>
                    <a:pt x="33528" y="60199"/>
                    <a:pt x="27813" y="74963"/>
                  </a:cubicBezTo>
                  <a:cubicBezTo>
                    <a:pt x="16383" y="104776"/>
                    <a:pt x="4000" y="135066"/>
                    <a:pt x="1048" y="166879"/>
                  </a:cubicBezTo>
                  <a:cubicBezTo>
                    <a:pt x="667" y="170880"/>
                    <a:pt x="381" y="174880"/>
                    <a:pt x="0" y="178881"/>
                  </a:cubicBezTo>
                  <a:cubicBezTo>
                    <a:pt x="21717" y="193168"/>
                    <a:pt x="45339" y="204979"/>
                    <a:pt x="69247" y="214123"/>
                  </a:cubicBezTo>
                  <a:cubicBezTo>
                    <a:pt x="100774" y="226315"/>
                    <a:pt x="133826" y="234602"/>
                    <a:pt x="167354" y="238698"/>
                  </a:cubicBezTo>
                  <a:cubicBezTo>
                    <a:pt x="154210" y="226982"/>
                    <a:pt x="142399" y="213837"/>
                    <a:pt x="131826" y="199645"/>
                  </a:cubicBezTo>
                  <a:cubicBezTo>
                    <a:pt x="116491" y="178976"/>
                    <a:pt x="99441" y="156783"/>
                    <a:pt x="89725" y="132875"/>
                  </a:cubicBezTo>
                  <a:cubicBezTo>
                    <a:pt x="89440" y="132113"/>
                    <a:pt x="89344" y="131446"/>
                    <a:pt x="89440" y="130779"/>
                  </a:cubicBezTo>
                  <a:cubicBezTo>
                    <a:pt x="84677" y="123445"/>
                    <a:pt x="77914" y="101919"/>
                    <a:pt x="80296" y="100966"/>
                  </a:cubicBezTo>
                  <a:cubicBezTo>
                    <a:pt x="81439" y="100490"/>
                    <a:pt x="89821" y="114968"/>
                    <a:pt x="104870" y="128208"/>
                  </a:cubicBezTo>
                  <a:cubicBezTo>
                    <a:pt x="121825" y="143162"/>
                    <a:pt x="146494" y="157449"/>
                    <a:pt x="163639" y="162117"/>
                  </a:cubicBezTo>
                  <a:cubicBezTo>
                    <a:pt x="178689" y="166212"/>
                    <a:pt x="194405" y="167641"/>
                    <a:pt x="209931" y="167070"/>
                  </a:cubicBezTo>
                  <a:cubicBezTo>
                    <a:pt x="225933" y="166498"/>
                    <a:pt x="241078" y="162879"/>
                    <a:pt x="256889" y="160402"/>
                  </a:cubicBezTo>
                  <a:cubicBezTo>
                    <a:pt x="274891" y="157545"/>
                    <a:pt x="291846" y="157449"/>
                    <a:pt x="309848" y="160688"/>
                  </a:cubicBezTo>
                  <a:cubicBezTo>
                    <a:pt x="325279" y="163450"/>
                    <a:pt x="340138" y="168308"/>
                    <a:pt x="355092" y="173070"/>
                  </a:cubicBezTo>
                  <a:cubicBezTo>
                    <a:pt x="374713" y="179357"/>
                    <a:pt x="394811" y="185358"/>
                    <a:pt x="414909" y="185643"/>
                  </a:cubicBezTo>
                  <a:cubicBezTo>
                    <a:pt x="420814" y="185167"/>
                    <a:pt x="426720" y="184596"/>
                    <a:pt x="432625" y="183738"/>
                  </a:cubicBezTo>
                  <a:cubicBezTo>
                    <a:pt x="436816" y="183167"/>
                    <a:pt x="440912" y="182405"/>
                    <a:pt x="444913" y="181452"/>
                  </a:cubicBezTo>
                  <a:cubicBezTo>
                    <a:pt x="455866" y="178119"/>
                    <a:pt x="465868" y="173166"/>
                    <a:pt x="475774" y="167070"/>
                  </a:cubicBezTo>
                  <a:cubicBezTo>
                    <a:pt x="478060" y="165641"/>
                    <a:pt x="480346" y="164117"/>
                    <a:pt x="482727" y="162593"/>
                  </a:cubicBezTo>
                  <a:cubicBezTo>
                    <a:pt x="486918" y="158688"/>
                    <a:pt x="490728" y="154306"/>
                    <a:pt x="494062" y="149163"/>
                  </a:cubicBezTo>
                  <a:cubicBezTo>
                    <a:pt x="500253" y="139447"/>
                    <a:pt x="504634" y="128779"/>
                    <a:pt x="507301" y="117540"/>
                  </a:cubicBezTo>
                  <a:cubicBezTo>
                    <a:pt x="508730" y="111444"/>
                    <a:pt x="509778" y="103633"/>
                    <a:pt x="509302" y="96489"/>
                  </a:cubicBezTo>
                  <a:cubicBezTo>
                    <a:pt x="509683" y="96108"/>
                    <a:pt x="509968" y="95727"/>
                    <a:pt x="510350" y="95251"/>
                  </a:cubicBezTo>
                  <a:cubicBezTo>
                    <a:pt x="511969" y="93251"/>
                    <a:pt x="513302" y="90965"/>
                    <a:pt x="514350" y="88488"/>
                  </a:cubicBezTo>
                  <a:cubicBezTo>
                    <a:pt x="509206" y="91251"/>
                    <a:pt x="502920" y="88107"/>
                    <a:pt x="499205" y="83345"/>
                  </a:cubicBezTo>
                  <a:close/>
                </a:path>
              </a:pathLst>
            </a:custGeom>
            <a:solidFill>
              <a:srgbClr val="2D242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544" name="Freeform: Shape 1543">
              <a:extLst>
                <a:ext uri="{FF2B5EF4-FFF2-40B4-BE49-F238E27FC236}">
                  <a16:creationId xmlns:a16="http://schemas.microsoft.com/office/drawing/2014/main" id="{1207EB87-BE94-4690-8AA4-DE6DCE0BE3FB}"/>
                </a:ext>
              </a:extLst>
            </p:cNvPr>
            <p:cNvSpPr/>
            <p:nvPr/>
          </p:nvSpPr>
          <p:spPr>
            <a:xfrm>
              <a:off x="6289542" y="2861115"/>
              <a:ext cx="335201" cy="140924"/>
            </a:xfrm>
            <a:custGeom>
              <a:avLst/>
              <a:gdLst>
                <a:gd name="connsiteX0" fmla="*/ 230046 w 335201"/>
                <a:gd name="connsiteY0" fmla="*/ 59733 h 140924"/>
                <a:gd name="connsiteX1" fmla="*/ 177087 w 335201"/>
                <a:gd name="connsiteY1" fmla="*/ 59447 h 140924"/>
                <a:gd name="connsiteX2" fmla="*/ 130128 w 335201"/>
                <a:gd name="connsiteY2" fmla="*/ 66115 h 140924"/>
                <a:gd name="connsiteX3" fmla="*/ 83837 w 335201"/>
                <a:gd name="connsiteY3" fmla="*/ 61162 h 140924"/>
                <a:gd name="connsiteX4" fmla="*/ 25068 w 335201"/>
                <a:gd name="connsiteY4" fmla="*/ 27253 h 140924"/>
                <a:gd name="connsiteX5" fmla="*/ 493 w 335201"/>
                <a:gd name="connsiteY5" fmla="*/ 11 h 140924"/>
                <a:gd name="connsiteX6" fmla="*/ 9637 w 335201"/>
                <a:gd name="connsiteY6" fmla="*/ 29825 h 140924"/>
                <a:gd name="connsiteX7" fmla="*/ 9923 w 335201"/>
                <a:gd name="connsiteY7" fmla="*/ 31920 h 140924"/>
                <a:gd name="connsiteX8" fmla="*/ 52023 w 335201"/>
                <a:gd name="connsiteY8" fmla="*/ 98690 h 140924"/>
                <a:gd name="connsiteX9" fmla="*/ 87552 w 335201"/>
                <a:gd name="connsiteY9" fmla="*/ 137743 h 140924"/>
                <a:gd name="connsiteX10" fmla="*/ 112698 w 335201"/>
                <a:gd name="connsiteY10" fmla="*/ 140029 h 140924"/>
                <a:gd name="connsiteX11" fmla="*/ 213567 w 335201"/>
                <a:gd name="connsiteY11" fmla="*/ 135171 h 140924"/>
                <a:gd name="connsiteX12" fmla="*/ 207852 w 335201"/>
                <a:gd name="connsiteY12" fmla="*/ 104501 h 140924"/>
                <a:gd name="connsiteX13" fmla="*/ 207281 w 335201"/>
                <a:gd name="connsiteY13" fmla="*/ 93642 h 140924"/>
                <a:gd name="connsiteX14" fmla="*/ 230331 w 335201"/>
                <a:gd name="connsiteY14" fmla="*/ 76497 h 140924"/>
                <a:gd name="connsiteX15" fmla="*/ 269003 w 335201"/>
                <a:gd name="connsiteY15" fmla="*/ 82212 h 140924"/>
                <a:gd name="connsiteX16" fmla="*/ 335202 w 335201"/>
                <a:gd name="connsiteY16" fmla="*/ 84593 h 140924"/>
                <a:gd name="connsiteX17" fmla="*/ 275385 w 335201"/>
                <a:gd name="connsiteY17" fmla="*/ 72020 h 140924"/>
                <a:gd name="connsiteX18" fmla="*/ 230046 w 335201"/>
                <a:gd name="connsiteY18" fmla="*/ 59733 h 140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35201" h="140924">
                  <a:moveTo>
                    <a:pt x="230046" y="59733"/>
                  </a:moveTo>
                  <a:cubicBezTo>
                    <a:pt x="212043" y="56590"/>
                    <a:pt x="195089" y="56685"/>
                    <a:pt x="177087" y="59447"/>
                  </a:cubicBezTo>
                  <a:cubicBezTo>
                    <a:pt x="161275" y="61924"/>
                    <a:pt x="146130" y="65543"/>
                    <a:pt x="130128" y="66115"/>
                  </a:cubicBezTo>
                  <a:cubicBezTo>
                    <a:pt x="114507" y="66686"/>
                    <a:pt x="98886" y="65258"/>
                    <a:pt x="83837" y="61162"/>
                  </a:cubicBezTo>
                  <a:cubicBezTo>
                    <a:pt x="66692" y="56495"/>
                    <a:pt x="42022" y="42207"/>
                    <a:pt x="25068" y="27253"/>
                  </a:cubicBezTo>
                  <a:cubicBezTo>
                    <a:pt x="10018" y="14013"/>
                    <a:pt x="1636" y="-465"/>
                    <a:pt x="493" y="11"/>
                  </a:cubicBezTo>
                  <a:cubicBezTo>
                    <a:pt x="-1888" y="964"/>
                    <a:pt x="4875" y="22490"/>
                    <a:pt x="9637" y="29825"/>
                  </a:cubicBezTo>
                  <a:cubicBezTo>
                    <a:pt x="9542" y="30491"/>
                    <a:pt x="9542" y="31158"/>
                    <a:pt x="9923" y="31920"/>
                  </a:cubicBezTo>
                  <a:cubicBezTo>
                    <a:pt x="19543" y="55923"/>
                    <a:pt x="36593" y="78021"/>
                    <a:pt x="52023" y="98690"/>
                  </a:cubicBezTo>
                  <a:cubicBezTo>
                    <a:pt x="62596" y="112883"/>
                    <a:pt x="74407" y="126027"/>
                    <a:pt x="87552" y="137743"/>
                  </a:cubicBezTo>
                  <a:cubicBezTo>
                    <a:pt x="95934" y="138791"/>
                    <a:pt x="104316" y="139553"/>
                    <a:pt x="112698" y="140029"/>
                  </a:cubicBezTo>
                  <a:cubicBezTo>
                    <a:pt x="146607" y="142029"/>
                    <a:pt x="180230" y="140791"/>
                    <a:pt x="213567" y="135171"/>
                  </a:cubicBezTo>
                  <a:cubicBezTo>
                    <a:pt x="211472" y="124979"/>
                    <a:pt x="209567" y="114692"/>
                    <a:pt x="207852" y="104501"/>
                  </a:cubicBezTo>
                  <a:cubicBezTo>
                    <a:pt x="207567" y="100881"/>
                    <a:pt x="207471" y="97262"/>
                    <a:pt x="207281" y="93642"/>
                  </a:cubicBezTo>
                  <a:cubicBezTo>
                    <a:pt x="209186" y="83165"/>
                    <a:pt x="218997" y="75164"/>
                    <a:pt x="230331" y="76497"/>
                  </a:cubicBezTo>
                  <a:cubicBezTo>
                    <a:pt x="243095" y="77926"/>
                    <a:pt x="255954" y="80307"/>
                    <a:pt x="269003" y="82212"/>
                  </a:cubicBezTo>
                  <a:cubicBezTo>
                    <a:pt x="290815" y="85355"/>
                    <a:pt x="313104" y="86213"/>
                    <a:pt x="335202" y="84593"/>
                  </a:cubicBezTo>
                  <a:cubicBezTo>
                    <a:pt x="315104" y="84212"/>
                    <a:pt x="295006" y="78212"/>
                    <a:pt x="275385" y="72020"/>
                  </a:cubicBezTo>
                  <a:cubicBezTo>
                    <a:pt x="260430" y="67353"/>
                    <a:pt x="245476" y="62400"/>
                    <a:pt x="230046" y="59733"/>
                  </a:cubicBezTo>
                  <a:close/>
                </a:path>
              </a:pathLst>
            </a:custGeom>
            <a:solidFill>
              <a:srgbClr val="231C1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545" name="Freeform: Shape 1544">
              <a:extLst>
                <a:ext uri="{FF2B5EF4-FFF2-40B4-BE49-F238E27FC236}">
                  <a16:creationId xmlns:a16="http://schemas.microsoft.com/office/drawing/2014/main" id="{D2160E62-0963-43D7-B47B-D67EFA3AE4C8}"/>
                </a:ext>
              </a:extLst>
            </p:cNvPr>
            <p:cNvSpPr/>
            <p:nvPr/>
          </p:nvSpPr>
          <p:spPr>
            <a:xfrm>
              <a:off x="6654751" y="2922658"/>
              <a:ext cx="37718" cy="18954"/>
            </a:xfrm>
            <a:custGeom>
              <a:avLst/>
              <a:gdLst>
                <a:gd name="connsiteX0" fmla="*/ 0 w 37718"/>
                <a:gd name="connsiteY0" fmla="*/ 18955 h 18954"/>
                <a:gd name="connsiteX1" fmla="*/ 37719 w 37718"/>
                <a:gd name="connsiteY1" fmla="*/ 0 h 18954"/>
                <a:gd name="connsiteX2" fmla="*/ 30766 w 37718"/>
                <a:gd name="connsiteY2" fmla="*/ 4477 h 18954"/>
                <a:gd name="connsiteX3" fmla="*/ 0 w 37718"/>
                <a:gd name="connsiteY3" fmla="*/ 18955 h 18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718" h="18954">
                  <a:moveTo>
                    <a:pt x="0" y="18955"/>
                  </a:moveTo>
                  <a:cubicBezTo>
                    <a:pt x="14097" y="15526"/>
                    <a:pt x="27242" y="9620"/>
                    <a:pt x="37719" y="0"/>
                  </a:cubicBezTo>
                  <a:cubicBezTo>
                    <a:pt x="35433" y="1524"/>
                    <a:pt x="33147" y="3048"/>
                    <a:pt x="30766" y="4477"/>
                  </a:cubicBezTo>
                  <a:cubicBezTo>
                    <a:pt x="20955" y="10668"/>
                    <a:pt x="10954" y="15526"/>
                    <a:pt x="0" y="18955"/>
                  </a:cubicBezTo>
                  <a:close/>
                </a:path>
              </a:pathLst>
            </a:custGeom>
            <a:solidFill>
              <a:srgbClr val="231C1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546" name="Freeform: Shape 1545">
              <a:extLst>
                <a:ext uri="{FF2B5EF4-FFF2-40B4-BE49-F238E27FC236}">
                  <a16:creationId xmlns:a16="http://schemas.microsoft.com/office/drawing/2014/main" id="{4FB9B040-158C-4835-8BC7-E80EABCD4F6A}"/>
                </a:ext>
              </a:extLst>
            </p:cNvPr>
            <p:cNvSpPr/>
            <p:nvPr/>
          </p:nvSpPr>
          <p:spPr>
            <a:xfrm>
              <a:off x="6155354" y="2856554"/>
              <a:ext cx="22097" cy="41243"/>
            </a:xfrm>
            <a:custGeom>
              <a:avLst/>
              <a:gdLst>
                <a:gd name="connsiteX0" fmla="*/ 0 w 22097"/>
                <a:gd name="connsiteY0" fmla="*/ 35433 h 41243"/>
                <a:gd name="connsiteX1" fmla="*/ 5048 w 22097"/>
                <a:gd name="connsiteY1" fmla="*/ 41243 h 41243"/>
                <a:gd name="connsiteX2" fmla="*/ 5048 w 22097"/>
                <a:gd name="connsiteY2" fmla="*/ 41243 h 41243"/>
                <a:gd name="connsiteX3" fmla="*/ 5620 w 22097"/>
                <a:gd name="connsiteY3" fmla="*/ 39624 h 41243"/>
                <a:gd name="connsiteX4" fmla="*/ 6096 w 22097"/>
                <a:gd name="connsiteY4" fmla="*/ 38386 h 41243"/>
                <a:gd name="connsiteX5" fmla="*/ 7334 w 22097"/>
                <a:gd name="connsiteY5" fmla="*/ 34957 h 41243"/>
                <a:gd name="connsiteX6" fmla="*/ 7810 w 22097"/>
                <a:gd name="connsiteY6" fmla="*/ 33718 h 41243"/>
                <a:gd name="connsiteX7" fmla="*/ 9525 w 22097"/>
                <a:gd name="connsiteY7" fmla="*/ 29432 h 41243"/>
                <a:gd name="connsiteX8" fmla="*/ 9620 w 22097"/>
                <a:gd name="connsiteY8" fmla="*/ 29242 h 41243"/>
                <a:gd name="connsiteX9" fmla="*/ 11525 w 22097"/>
                <a:gd name="connsiteY9" fmla="*/ 24574 h 41243"/>
                <a:gd name="connsiteX10" fmla="*/ 11906 w 22097"/>
                <a:gd name="connsiteY10" fmla="*/ 23717 h 41243"/>
                <a:gd name="connsiteX11" fmla="*/ 13430 w 22097"/>
                <a:gd name="connsiteY11" fmla="*/ 20002 h 41243"/>
                <a:gd name="connsiteX12" fmla="*/ 13906 w 22097"/>
                <a:gd name="connsiteY12" fmla="*/ 18955 h 41243"/>
                <a:gd name="connsiteX13" fmla="*/ 15621 w 22097"/>
                <a:gd name="connsiteY13" fmla="*/ 14954 h 41243"/>
                <a:gd name="connsiteX14" fmla="*/ 15811 w 22097"/>
                <a:gd name="connsiteY14" fmla="*/ 14478 h 41243"/>
                <a:gd name="connsiteX15" fmla="*/ 19907 w 22097"/>
                <a:gd name="connsiteY15" fmla="*/ 5048 h 41243"/>
                <a:gd name="connsiteX16" fmla="*/ 20098 w 22097"/>
                <a:gd name="connsiteY16" fmla="*/ 4572 h 41243"/>
                <a:gd name="connsiteX17" fmla="*/ 22098 w 22097"/>
                <a:gd name="connsiteY17" fmla="*/ 0 h 41243"/>
                <a:gd name="connsiteX18" fmla="*/ 22098 w 22097"/>
                <a:gd name="connsiteY18" fmla="*/ 0 h 41243"/>
                <a:gd name="connsiteX19" fmla="*/ 0 w 22097"/>
                <a:gd name="connsiteY19" fmla="*/ 35433 h 41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2097" h="41243">
                  <a:moveTo>
                    <a:pt x="0" y="35433"/>
                  </a:moveTo>
                  <a:cubicBezTo>
                    <a:pt x="1619" y="37433"/>
                    <a:pt x="3334" y="39338"/>
                    <a:pt x="5048" y="41243"/>
                  </a:cubicBezTo>
                  <a:lnTo>
                    <a:pt x="5048" y="41243"/>
                  </a:lnTo>
                  <a:cubicBezTo>
                    <a:pt x="5239" y="40672"/>
                    <a:pt x="5429" y="40195"/>
                    <a:pt x="5620" y="39624"/>
                  </a:cubicBezTo>
                  <a:cubicBezTo>
                    <a:pt x="5810" y="39243"/>
                    <a:pt x="5905" y="38767"/>
                    <a:pt x="6096" y="38386"/>
                  </a:cubicBezTo>
                  <a:cubicBezTo>
                    <a:pt x="6477" y="37243"/>
                    <a:pt x="6953" y="36100"/>
                    <a:pt x="7334" y="34957"/>
                  </a:cubicBezTo>
                  <a:cubicBezTo>
                    <a:pt x="7525" y="34576"/>
                    <a:pt x="7620" y="34099"/>
                    <a:pt x="7810" y="33718"/>
                  </a:cubicBezTo>
                  <a:cubicBezTo>
                    <a:pt x="8382" y="32290"/>
                    <a:pt x="8953" y="30861"/>
                    <a:pt x="9525" y="29432"/>
                  </a:cubicBezTo>
                  <a:cubicBezTo>
                    <a:pt x="9525" y="29432"/>
                    <a:pt x="9525" y="29337"/>
                    <a:pt x="9620" y="29242"/>
                  </a:cubicBezTo>
                  <a:cubicBezTo>
                    <a:pt x="10192" y="27718"/>
                    <a:pt x="10858" y="26098"/>
                    <a:pt x="11525" y="24574"/>
                  </a:cubicBezTo>
                  <a:cubicBezTo>
                    <a:pt x="11620" y="24289"/>
                    <a:pt x="11811" y="24003"/>
                    <a:pt x="11906" y="23717"/>
                  </a:cubicBezTo>
                  <a:cubicBezTo>
                    <a:pt x="12382" y="22479"/>
                    <a:pt x="12954" y="21241"/>
                    <a:pt x="13430" y="20002"/>
                  </a:cubicBezTo>
                  <a:cubicBezTo>
                    <a:pt x="13621" y="19621"/>
                    <a:pt x="13716" y="19240"/>
                    <a:pt x="13906" y="18955"/>
                  </a:cubicBezTo>
                  <a:cubicBezTo>
                    <a:pt x="14478" y="17621"/>
                    <a:pt x="15049" y="16288"/>
                    <a:pt x="15621" y="14954"/>
                  </a:cubicBezTo>
                  <a:cubicBezTo>
                    <a:pt x="15716" y="14764"/>
                    <a:pt x="15716" y="14668"/>
                    <a:pt x="15811" y="14478"/>
                  </a:cubicBezTo>
                  <a:cubicBezTo>
                    <a:pt x="17145" y="11335"/>
                    <a:pt x="18478" y="8191"/>
                    <a:pt x="19907" y="5048"/>
                  </a:cubicBezTo>
                  <a:cubicBezTo>
                    <a:pt x="20002" y="4858"/>
                    <a:pt x="20002" y="4763"/>
                    <a:pt x="20098" y="4572"/>
                  </a:cubicBezTo>
                  <a:cubicBezTo>
                    <a:pt x="20765" y="3048"/>
                    <a:pt x="21431" y="1524"/>
                    <a:pt x="22098" y="0"/>
                  </a:cubicBezTo>
                  <a:lnTo>
                    <a:pt x="22098" y="0"/>
                  </a:lnTo>
                  <a:cubicBezTo>
                    <a:pt x="15335" y="12192"/>
                    <a:pt x="7525" y="23717"/>
                    <a:pt x="0" y="35433"/>
                  </a:cubicBezTo>
                  <a:close/>
                </a:path>
              </a:pathLst>
            </a:custGeom>
            <a:solidFill>
              <a:srgbClr val="2D242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547" name="Freeform: Shape 1546">
              <a:extLst>
                <a:ext uri="{FF2B5EF4-FFF2-40B4-BE49-F238E27FC236}">
                  <a16:creationId xmlns:a16="http://schemas.microsoft.com/office/drawing/2014/main" id="{0BB240B9-6C61-4C93-8140-59C3757C94EB}"/>
                </a:ext>
              </a:extLst>
            </p:cNvPr>
            <p:cNvSpPr/>
            <p:nvPr/>
          </p:nvSpPr>
          <p:spPr>
            <a:xfrm>
              <a:off x="6150877" y="2927801"/>
              <a:ext cx="381" cy="1428"/>
            </a:xfrm>
            <a:custGeom>
              <a:avLst/>
              <a:gdLst>
                <a:gd name="connsiteX0" fmla="*/ 0 w 381"/>
                <a:gd name="connsiteY0" fmla="*/ 1429 h 1428"/>
                <a:gd name="connsiteX1" fmla="*/ 381 w 381"/>
                <a:gd name="connsiteY1" fmla="*/ 0 h 1428"/>
                <a:gd name="connsiteX2" fmla="*/ 381 w 381"/>
                <a:gd name="connsiteY2" fmla="*/ 0 h 1428"/>
                <a:gd name="connsiteX3" fmla="*/ 0 w 381"/>
                <a:gd name="connsiteY3" fmla="*/ 1429 h 1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" h="1428">
                  <a:moveTo>
                    <a:pt x="0" y="1429"/>
                  </a:moveTo>
                  <a:cubicBezTo>
                    <a:pt x="95" y="952"/>
                    <a:pt x="190" y="476"/>
                    <a:pt x="381" y="0"/>
                  </a:cubicBezTo>
                  <a:cubicBezTo>
                    <a:pt x="381" y="0"/>
                    <a:pt x="381" y="0"/>
                    <a:pt x="381" y="0"/>
                  </a:cubicBezTo>
                  <a:cubicBezTo>
                    <a:pt x="190" y="476"/>
                    <a:pt x="95" y="952"/>
                    <a:pt x="0" y="1429"/>
                  </a:cubicBezTo>
                  <a:close/>
                </a:path>
              </a:pathLst>
            </a:custGeom>
            <a:solidFill>
              <a:srgbClr val="2D242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548" name="Freeform: Shape 1547">
              <a:extLst>
                <a:ext uri="{FF2B5EF4-FFF2-40B4-BE49-F238E27FC236}">
                  <a16:creationId xmlns:a16="http://schemas.microsoft.com/office/drawing/2014/main" id="{4AA10703-5587-471E-AE63-6CD652BE54C0}"/>
                </a:ext>
              </a:extLst>
            </p:cNvPr>
            <p:cNvSpPr/>
            <p:nvPr/>
          </p:nvSpPr>
          <p:spPr>
            <a:xfrm>
              <a:off x="6193548" y="2815406"/>
              <a:ext cx="1714" cy="4190"/>
            </a:xfrm>
            <a:custGeom>
              <a:avLst/>
              <a:gdLst>
                <a:gd name="connsiteX0" fmla="*/ 1715 w 1714"/>
                <a:gd name="connsiteY0" fmla="*/ 0 h 4190"/>
                <a:gd name="connsiteX1" fmla="*/ 1715 w 1714"/>
                <a:gd name="connsiteY1" fmla="*/ 0 h 4190"/>
                <a:gd name="connsiteX2" fmla="*/ 191 w 1714"/>
                <a:gd name="connsiteY2" fmla="*/ 3143 h 4190"/>
                <a:gd name="connsiteX3" fmla="*/ 0 w 1714"/>
                <a:gd name="connsiteY3" fmla="*/ 4191 h 4190"/>
                <a:gd name="connsiteX4" fmla="*/ 1715 w 1714"/>
                <a:gd name="connsiteY4" fmla="*/ 0 h 41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" h="4190">
                  <a:moveTo>
                    <a:pt x="1715" y="0"/>
                  </a:moveTo>
                  <a:cubicBezTo>
                    <a:pt x="1715" y="0"/>
                    <a:pt x="1715" y="0"/>
                    <a:pt x="1715" y="0"/>
                  </a:cubicBezTo>
                  <a:cubicBezTo>
                    <a:pt x="1238" y="1048"/>
                    <a:pt x="667" y="2095"/>
                    <a:pt x="191" y="3143"/>
                  </a:cubicBezTo>
                  <a:cubicBezTo>
                    <a:pt x="95" y="3524"/>
                    <a:pt x="95" y="3810"/>
                    <a:pt x="0" y="4191"/>
                  </a:cubicBezTo>
                  <a:cubicBezTo>
                    <a:pt x="572" y="2762"/>
                    <a:pt x="1143" y="1333"/>
                    <a:pt x="1715" y="0"/>
                  </a:cubicBezTo>
                  <a:close/>
                </a:path>
              </a:pathLst>
            </a:custGeom>
            <a:solidFill>
              <a:srgbClr val="2D242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549" name="Freeform: Shape 1548">
              <a:extLst>
                <a:ext uri="{FF2B5EF4-FFF2-40B4-BE49-F238E27FC236}">
                  <a16:creationId xmlns:a16="http://schemas.microsoft.com/office/drawing/2014/main" id="{39AF4A67-600A-497D-A638-486D75815092}"/>
                </a:ext>
              </a:extLst>
            </p:cNvPr>
            <p:cNvSpPr/>
            <p:nvPr/>
          </p:nvSpPr>
          <p:spPr>
            <a:xfrm>
              <a:off x="6154495" y="2818454"/>
              <a:ext cx="39243" cy="73437"/>
            </a:xfrm>
            <a:custGeom>
              <a:avLst/>
              <a:gdLst>
                <a:gd name="connsiteX0" fmla="*/ 22860 w 39243"/>
                <a:gd name="connsiteY0" fmla="*/ 38100 h 73437"/>
                <a:gd name="connsiteX1" fmla="*/ 22860 w 39243"/>
                <a:gd name="connsiteY1" fmla="*/ 38100 h 73437"/>
                <a:gd name="connsiteX2" fmla="*/ 23813 w 39243"/>
                <a:gd name="connsiteY2" fmla="*/ 36290 h 73437"/>
                <a:gd name="connsiteX3" fmla="*/ 39052 w 39243"/>
                <a:gd name="connsiteY3" fmla="*/ 1048 h 73437"/>
                <a:gd name="connsiteX4" fmla="*/ 39243 w 39243"/>
                <a:gd name="connsiteY4" fmla="*/ 0 h 73437"/>
                <a:gd name="connsiteX5" fmla="*/ 21146 w 39243"/>
                <a:gd name="connsiteY5" fmla="*/ 35719 h 73437"/>
                <a:gd name="connsiteX6" fmla="*/ 1810 w 39243"/>
                <a:gd name="connsiteY6" fmla="*/ 70009 h 73437"/>
                <a:gd name="connsiteX7" fmla="*/ 0 w 39243"/>
                <a:gd name="connsiteY7" fmla="*/ 72485 h 73437"/>
                <a:gd name="connsiteX8" fmla="*/ 762 w 39243"/>
                <a:gd name="connsiteY8" fmla="*/ 73438 h 73437"/>
                <a:gd name="connsiteX9" fmla="*/ 22860 w 39243"/>
                <a:gd name="connsiteY9" fmla="*/ 38100 h 73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9243" h="73437">
                  <a:moveTo>
                    <a:pt x="22860" y="38100"/>
                  </a:moveTo>
                  <a:lnTo>
                    <a:pt x="22860" y="38100"/>
                  </a:lnTo>
                  <a:cubicBezTo>
                    <a:pt x="23146" y="37528"/>
                    <a:pt x="23527" y="36957"/>
                    <a:pt x="23813" y="36290"/>
                  </a:cubicBezTo>
                  <a:cubicBezTo>
                    <a:pt x="29432" y="25717"/>
                    <a:pt x="36671" y="13430"/>
                    <a:pt x="39052" y="1048"/>
                  </a:cubicBezTo>
                  <a:cubicBezTo>
                    <a:pt x="39148" y="667"/>
                    <a:pt x="39148" y="381"/>
                    <a:pt x="39243" y="0"/>
                  </a:cubicBezTo>
                  <a:cubicBezTo>
                    <a:pt x="33433" y="12001"/>
                    <a:pt x="27432" y="23908"/>
                    <a:pt x="21146" y="35719"/>
                  </a:cubicBezTo>
                  <a:cubicBezTo>
                    <a:pt x="15050" y="47339"/>
                    <a:pt x="8477" y="58674"/>
                    <a:pt x="1810" y="70009"/>
                  </a:cubicBezTo>
                  <a:cubicBezTo>
                    <a:pt x="1238" y="70866"/>
                    <a:pt x="667" y="71723"/>
                    <a:pt x="0" y="72485"/>
                  </a:cubicBezTo>
                  <a:cubicBezTo>
                    <a:pt x="286" y="72771"/>
                    <a:pt x="476" y="73152"/>
                    <a:pt x="762" y="73438"/>
                  </a:cubicBezTo>
                  <a:cubicBezTo>
                    <a:pt x="8382" y="61817"/>
                    <a:pt x="16192" y="50292"/>
                    <a:pt x="22860" y="38100"/>
                  </a:cubicBezTo>
                  <a:close/>
                </a:path>
              </a:pathLst>
            </a:custGeom>
            <a:solidFill>
              <a:srgbClr val="231C1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550" name="Freeform: Shape 1549">
              <a:extLst>
                <a:ext uri="{FF2B5EF4-FFF2-40B4-BE49-F238E27FC236}">
                  <a16:creationId xmlns:a16="http://schemas.microsoft.com/office/drawing/2014/main" id="{BA5822AE-0628-4909-A127-58AFD0E4CA81}"/>
                </a:ext>
              </a:extLst>
            </p:cNvPr>
            <p:cNvSpPr/>
            <p:nvPr/>
          </p:nvSpPr>
          <p:spPr>
            <a:xfrm>
              <a:off x="6151163" y="2897702"/>
              <a:ext cx="58483" cy="75056"/>
            </a:xfrm>
            <a:custGeom>
              <a:avLst/>
              <a:gdLst>
                <a:gd name="connsiteX0" fmla="*/ 8192 w 58483"/>
                <a:gd name="connsiteY0" fmla="*/ 3048 h 75056"/>
                <a:gd name="connsiteX1" fmla="*/ 6667 w 58483"/>
                <a:gd name="connsiteY1" fmla="*/ 7525 h 75056"/>
                <a:gd name="connsiteX2" fmla="*/ 6286 w 58483"/>
                <a:gd name="connsiteY2" fmla="*/ 8668 h 75056"/>
                <a:gd name="connsiteX3" fmla="*/ 5144 w 58483"/>
                <a:gd name="connsiteY3" fmla="*/ 12001 h 75056"/>
                <a:gd name="connsiteX4" fmla="*/ 4667 w 58483"/>
                <a:gd name="connsiteY4" fmla="*/ 13430 h 75056"/>
                <a:gd name="connsiteX5" fmla="*/ 3619 w 58483"/>
                <a:gd name="connsiteY5" fmla="*/ 16859 h 75056"/>
                <a:gd name="connsiteX6" fmla="*/ 3238 w 58483"/>
                <a:gd name="connsiteY6" fmla="*/ 18002 h 75056"/>
                <a:gd name="connsiteX7" fmla="*/ 2000 w 58483"/>
                <a:gd name="connsiteY7" fmla="*/ 22479 h 75056"/>
                <a:gd name="connsiteX8" fmla="*/ 1715 w 58483"/>
                <a:gd name="connsiteY8" fmla="*/ 23336 h 75056"/>
                <a:gd name="connsiteX9" fmla="*/ 762 w 58483"/>
                <a:gd name="connsiteY9" fmla="*/ 26860 h 75056"/>
                <a:gd name="connsiteX10" fmla="*/ 381 w 58483"/>
                <a:gd name="connsiteY10" fmla="*/ 28289 h 75056"/>
                <a:gd name="connsiteX11" fmla="*/ 0 w 58483"/>
                <a:gd name="connsiteY11" fmla="*/ 30004 h 75056"/>
                <a:gd name="connsiteX12" fmla="*/ 56674 w 58483"/>
                <a:gd name="connsiteY12" fmla="*/ 75057 h 75056"/>
                <a:gd name="connsiteX13" fmla="*/ 58483 w 58483"/>
                <a:gd name="connsiteY13" fmla="*/ 41339 h 75056"/>
                <a:gd name="connsiteX14" fmla="*/ 19336 w 58483"/>
                <a:gd name="connsiteY14" fmla="*/ 10477 h 75056"/>
                <a:gd name="connsiteX15" fmla="*/ 9239 w 58483"/>
                <a:gd name="connsiteY15" fmla="*/ 0 h 75056"/>
                <a:gd name="connsiteX16" fmla="*/ 8287 w 58483"/>
                <a:gd name="connsiteY16" fmla="*/ 2476 h 75056"/>
                <a:gd name="connsiteX17" fmla="*/ 8192 w 58483"/>
                <a:gd name="connsiteY17" fmla="*/ 3048 h 75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8483" h="75056">
                  <a:moveTo>
                    <a:pt x="8192" y="3048"/>
                  </a:moveTo>
                  <a:cubicBezTo>
                    <a:pt x="7620" y="4572"/>
                    <a:pt x="7144" y="6096"/>
                    <a:pt x="6667" y="7525"/>
                  </a:cubicBezTo>
                  <a:cubicBezTo>
                    <a:pt x="6572" y="7906"/>
                    <a:pt x="6382" y="8287"/>
                    <a:pt x="6286" y="8668"/>
                  </a:cubicBezTo>
                  <a:cubicBezTo>
                    <a:pt x="5906" y="9811"/>
                    <a:pt x="5525" y="10954"/>
                    <a:pt x="5144" y="12001"/>
                  </a:cubicBezTo>
                  <a:cubicBezTo>
                    <a:pt x="4953" y="12478"/>
                    <a:pt x="4858" y="12954"/>
                    <a:pt x="4667" y="13430"/>
                  </a:cubicBezTo>
                  <a:cubicBezTo>
                    <a:pt x="4286" y="14573"/>
                    <a:pt x="4000" y="15716"/>
                    <a:pt x="3619" y="16859"/>
                  </a:cubicBezTo>
                  <a:cubicBezTo>
                    <a:pt x="3524" y="17240"/>
                    <a:pt x="3429" y="17621"/>
                    <a:pt x="3238" y="18002"/>
                  </a:cubicBezTo>
                  <a:cubicBezTo>
                    <a:pt x="2762" y="19526"/>
                    <a:pt x="2381" y="20955"/>
                    <a:pt x="2000" y="22479"/>
                  </a:cubicBezTo>
                  <a:cubicBezTo>
                    <a:pt x="1905" y="22765"/>
                    <a:pt x="1810" y="23050"/>
                    <a:pt x="1715" y="23336"/>
                  </a:cubicBezTo>
                  <a:cubicBezTo>
                    <a:pt x="1429" y="24479"/>
                    <a:pt x="1048" y="25717"/>
                    <a:pt x="762" y="26860"/>
                  </a:cubicBezTo>
                  <a:cubicBezTo>
                    <a:pt x="667" y="27337"/>
                    <a:pt x="476" y="27813"/>
                    <a:pt x="381" y="28289"/>
                  </a:cubicBezTo>
                  <a:cubicBezTo>
                    <a:pt x="190" y="28861"/>
                    <a:pt x="95" y="29432"/>
                    <a:pt x="0" y="30004"/>
                  </a:cubicBezTo>
                  <a:cubicBezTo>
                    <a:pt x="16764" y="47339"/>
                    <a:pt x="36100" y="62198"/>
                    <a:pt x="56674" y="75057"/>
                  </a:cubicBezTo>
                  <a:cubicBezTo>
                    <a:pt x="57055" y="64103"/>
                    <a:pt x="57626" y="52864"/>
                    <a:pt x="58483" y="41339"/>
                  </a:cubicBezTo>
                  <a:cubicBezTo>
                    <a:pt x="44482" y="32099"/>
                    <a:pt x="31242" y="21812"/>
                    <a:pt x="19336" y="10477"/>
                  </a:cubicBezTo>
                  <a:cubicBezTo>
                    <a:pt x="15811" y="7144"/>
                    <a:pt x="12382" y="3619"/>
                    <a:pt x="9239" y="0"/>
                  </a:cubicBezTo>
                  <a:cubicBezTo>
                    <a:pt x="8954" y="857"/>
                    <a:pt x="8668" y="1715"/>
                    <a:pt x="8287" y="2476"/>
                  </a:cubicBezTo>
                  <a:cubicBezTo>
                    <a:pt x="8287" y="2762"/>
                    <a:pt x="8192" y="2953"/>
                    <a:pt x="8192" y="3048"/>
                  </a:cubicBezTo>
                  <a:close/>
                </a:path>
              </a:pathLst>
            </a:custGeom>
            <a:solidFill>
              <a:srgbClr val="ED9D1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551" name="Freeform: Shape 1550">
              <a:extLst>
                <a:ext uri="{FF2B5EF4-FFF2-40B4-BE49-F238E27FC236}">
                  <a16:creationId xmlns:a16="http://schemas.microsoft.com/office/drawing/2014/main" id="{67FF5F3A-32B8-42A7-82FA-DC6FD3A27992}"/>
                </a:ext>
              </a:extLst>
            </p:cNvPr>
            <p:cNvSpPr/>
            <p:nvPr/>
          </p:nvSpPr>
          <p:spPr>
            <a:xfrm>
              <a:off x="6207836" y="2939231"/>
              <a:ext cx="228696" cy="97445"/>
            </a:xfrm>
            <a:custGeom>
              <a:avLst/>
              <a:gdLst>
                <a:gd name="connsiteX0" fmla="*/ 41148 w 228695"/>
                <a:gd name="connsiteY0" fmla="*/ 56007 h 97445"/>
                <a:gd name="connsiteX1" fmla="*/ 228695 w 228695"/>
                <a:gd name="connsiteY1" fmla="*/ 97441 h 97445"/>
                <a:gd name="connsiteX2" fmla="*/ 188595 w 228695"/>
                <a:gd name="connsiteY2" fmla="*/ 75152 h 97445"/>
                <a:gd name="connsiteX3" fmla="*/ 169164 w 228695"/>
                <a:gd name="connsiteY3" fmla="*/ 59817 h 97445"/>
                <a:gd name="connsiteX4" fmla="*/ 71056 w 228695"/>
                <a:gd name="connsiteY4" fmla="*/ 35242 h 97445"/>
                <a:gd name="connsiteX5" fmla="*/ 1810 w 228695"/>
                <a:gd name="connsiteY5" fmla="*/ 0 h 97445"/>
                <a:gd name="connsiteX6" fmla="*/ 0 w 228695"/>
                <a:gd name="connsiteY6" fmla="*/ 33718 h 97445"/>
                <a:gd name="connsiteX7" fmla="*/ 41148 w 228695"/>
                <a:gd name="connsiteY7" fmla="*/ 56007 h 97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8695" h="97445">
                  <a:moveTo>
                    <a:pt x="41148" y="56007"/>
                  </a:moveTo>
                  <a:cubicBezTo>
                    <a:pt x="100013" y="83915"/>
                    <a:pt x="164211" y="97726"/>
                    <a:pt x="228695" y="97441"/>
                  </a:cubicBezTo>
                  <a:cubicBezTo>
                    <a:pt x="214884" y="90773"/>
                    <a:pt x="201168" y="83915"/>
                    <a:pt x="188595" y="75152"/>
                  </a:cubicBezTo>
                  <a:cubicBezTo>
                    <a:pt x="181832" y="70390"/>
                    <a:pt x="175355" y="65246"/>
                    <a:pt x="169164" y="59817"/>
                  </a:cubicBezTo>
                  <a:cubicBezTo>
                    <a:pt x="135636" y="55721"/>
                    <a:pt x="102584" y="47434"/>
                    <a:pt x="71056" y="35242"/>
                  </a:cubicBezTo>
                  <a:cubicBezTo>
                    <a:pt x="47149" y="26003"/>
                    <a:pt x="23527" y="14288"/>
                    <a:pt x="1810" y="0"/>
                  </a:cubicBezTo>
                  <a:cubicBezTo>
                    <a:pt x="952" y="11525"/>
                    <a:pt x="286" y="22765"/>
                    <a:pt x="0" y="33718"/>
                  </a:cubicBezTo>
                  <a:cubicBezTo>
                    <a:pt x="13335" y="41910"/>
                    <a:pt x="27242" y="49339"/>
                    <a:pt x="41148" y="56007"/>
                  </a:cubicBezTo>
                  <a:close/>
                </a:path>
              </a:pathLst>
            </a:custGeom>
            <a:solidFill>
              <a:srgbClr val="DD8A0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552" name="Freeform: Shape 1551">
              <a:extLst>
                <a:ext uri="{FF2B5EF4-FFF2-40B4-BE49-F238E27FC236}">
                  <a16:creationId xmlns:a16="http://schemas.microsoft.com/office/drawing/2014/main" id="{469D6791-A08C-4AF4-A415-2B882B85CD61}"/>
                </a:ext>
              </a:extLst>
            </p:cNvPr>
            <p:cNvSpPr/>
            <p:nvPr/>
          </p:nvSpPr>
          <p:spPr>
            <a:xfrm>
              <a:off x="6377096" y="2996476"/>
              <a:ext cx="135826" cy="40195"/>
            </a:xfrm>
            <a:custGeom>
              <a:avLst/>
              <a:gdLst>
                <a:gd name="connsiteX0" fmla="*/ 25146 w 135826"/>
                <a:gd name="connsiteY0" fmla="*/ 4858 h 40195"/>
                <a:gd name="connsiteX1" fmla="*/ 0 w 135826"/>
                <a:gd name="connsiteY1" fmla="*/ 2572 h 40195"/>
                <a:gd name="connsiteX2" fmla="*/ 19431 w 135826"/>
                <a:gd name="connsiteY2" fmla="*/ 17907 h 40195"/>
                <a:gd name="connsiteX3" fmla="*/ 59531 w 135826"/>
                <a:gd name="connsiteY3" fmla="*/ 40195 h 40195"/>
                <a:gd name="connsiteX4" fmla="*/ 135826 w 135826"/>
                <a:gd name="connsiteY4" fmla="*/ 33433 h 40195"/>
                <a:gd name="connsiteX5" fmla="*/ 128492 w 135826"/>
                <a:gd name="connsiteY5" fmla="*/ 9144 h 40195"/>
                <a:gd name="connsiteX6" fmla="*/ 126206 w 135826"/>
                <a:gd name="connsiteY6" fmla="*/ 857 h 40195"/>
                <a:gd name="connsiteX7" fmla="*/ 126016 w 135826"/>
                <a:gd name="connsiteY7" fmla="*/ 0 h 40195"/>
                <a:gd name="connsiteX8" fmla="*/ 25146 w 135826"/>
                <a:gd name="connsiteY8" fmla="*/ 4858 h 40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5826" h="40195">
                  <a:moveTo>
                    <a:pt x="25146" y="4858"/>
                  </a:moveTo>
                  <a:cubicBezTo>
                    <a:pt x="16764" y="4381"/>
                    <a:pt x="8382" y="3620"/>
                    <a:pt x="0" y="2572"/>
                  </a:cubicBezTo>
                  <a:cubicBezTo>
                    <a:pt x="6191" y="8001"/>
                    <a:pt x="12668" y="13145"/>
                    <a:pt x="19431" y="17907"/>
                  </a:cubicBezTo>
                  <a:cubicBezTo>
                    <a:pt x="32004" y="26670"/>
                    <a:pt x="45720" y="33528"/>
                    <a:pt x="59531" y="40195"/>
                  </a:cubicBezTo>
                  <a:cubicBezTo>
                    <a:pt x="84963" y="40100"/>
                    <a:pt x="110490" y="37814"/>
                    <a:pt x="135826" y="33433"/>
                  </a:cubicBezTo>
                  <a:cubicBezTo>
                    <a:pt x="133350" y="25336"/>
                    <a:pt x="130873" y="17240"/>
                    <a:pt x="128492" y="9144"/>
                  </a:cubicBezTo>
                  <a:cubicBezTo>
                    <a:pt x="127730" y="6382"/>
                    <a:pt x="126968" y="3620"/>
                    <a:pt x="126206" y="857"/>
                  </a:cubicBezTo>
                  <a:cubicBezTo>
                    <a:pt x="126111" y="572"/>
                    <a:pt x="126111" y="286"/>
                    <a:pt x="126016" y="0"/>
                  </a:cubicBezTo>
                  <a:cubicBezTo>
                    <a:pt x="92678" y="5524"/>
                    <a:pt x="59055" y="6858"/>
                    <a:pt x="25146" y="4858"/>
                  </a:cubicBezTo>
                  <a:close/>
                </a:path>
              </a:pathLst>
            </a:custGeom>
            <a:solidFill>
              <a:srgbClr val="CC79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553" name="Freeform: Shape 1552">
              <a:extLst>
                <a:ext uri="{FF2B5EF4-FFF2-40B4-BE49-F238E27FC236}">
                  <a16:creationId xmlns:a16="http://schemas.microsoft.com/office/drawing/2014/main" id="{477E4DE1-793B-423A-B1BA-F040DD6B0B0A}"/>
                </a:ext>
              </a:extLst>
            </p:cNvPr>
            <p:cNvSpPr/>
            <p:nvPr/>
          </p:nvSpPr>
          <p:spPr>
            <a:xfrm>
              <a:off x="6140971" y="2892082"/>
              <a:ext cx="19621" cy="35813"/>
            </a:xfrm>
            <a:custGeom>
              <a:avLst/>
              <a:gdLst>
                <a:gd name="connsiteX0" fmla="*/ 11049 w 19621"/>
                <a:gd name="connsiteY0" fmla="*/ 32480 h 35813"/>
                <a:gd name="connsiteX1" fmla="*/ 12002 w 19621"/>
                <a:gd name="connsiteY1" fmla="*/ 28956 h 35813"/>
                <a:gd name="connsiteX2" fmla="*/ 12287 w 19621"/>
                <a:gd name="connsiteY2" fmla="*/ 28099 h 35813"/>
                <a:gd name="connsiteX3" fmla="*/ 13525 w 19621"/>
                <a:gd name="connsiteY3" fmla="*/ 23622 h 35813"/>
                <a:gd name="connsiteX4" fmla="*/ 13906 w 19621"/>
                <a:gd name="connsiteY4" fmla="*/ 22479 h 35813"/>
                <a:gd name="connsiteX5" fmla="*/ 14954 w 19621"/>
                <a:gd name="connsiteY5" fmla="*/ 19050 h 35813"/>
                <a:gd name="connsiteX6" fmla="*/ 15430 w 19621"/>
                <a:gd name="connsiteY6" fmla="*/ 17621 h 35813"/>
                <a:gd name="connsiteX7" fmla="*/ 16573 w 19621"/>
                <a:gd name="connsiteY7" fmla="*/ 14288 h 35813"/>
                <a:gd name="connsiteX8" fmla="*/ 16954 w 19621"/>
                <a:gd name="connsiteY8" fmla="*/ 13144 h 35813"/>
                <a:gd name="connsiteX9" fmla="*/ 18479 w 19621"/>
                <a:gd name="connsiteY9" fmla="*/ 8668 h 35813"/>
                <a:gd name="connsiteX10" fmla="*/ 18669 w 19621"/>
                <a:gd name="connsiteY10" fmla="*/ 8287 h 35813"/>
                <a:gd name="connsiteX11" fmla="*/ 19621 w 19621"/>
                <a:gd name="connsiteY11" fmla="*/ 5810 h 35813"/>
                <a:gd name="connsiteX12" fmla="*/ 14573 w 19621"/>
                <a:gd name="connsiteY12" fmla="*/ 0 h 35813"/>
                <a:gd name="connsiteX13" fmla="*/ 12859 w 19621"/>
                <a:gd name="connsiteY13" fmla="*/ 2762 h 35813"/>
                <a:gd name="connsiteX14" fmla="*/ 0 w 19621"/>
                <a:gd name="connsiteY14" fmla="*/ 24384 h 35813"/>
                <a:gd name="connsiteX15" fmla="*/ 10382 w 19621"/>
                <a:gd name="connsiteY15" fmla="*/ 35814 h 35813"/>
                <a:gd name="connsiteX16" fmla="*/ 10858 w 19621"/>
                <a:gd name="connsiteY16" fmla="*/ 34099 h 35813"/>
                <a:gd name="connsiteX17" fmla="*/ 11049 w 19621"/>
                <a:gd name="connsiteY17" fmla="*/ 32480 h 35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9621" h="35813">
                  <a:moveTo>
                    <a:pt x="11049" y="32480"/>
                  </a:moveTo>
                  <a:cubicBezTo>
                    <a:pt x="11335" y="31337"/>
                    <a:pt x="11621" y="30099"/>
                    <a:pt x="12002" y="28956"/>
                  </a:cubicBezTo>
                  <a:cubicBezTo>
                    <a:pt x="12097" y="28670"/>
                    <a:pt x="12192" y="28384"/>
                    <a:pt x="12287" y="28099"/>
                  </a:cubicBezTo>
                  <a:cubicBezTo>
                    <a:pt x="12668" y="26575"/>
                    <a:pt x="13144" y="25146"/>
                    <a:pt x="13525" y="23622"/>
                  </a:cubicBezTo>
                  <a:cubicBezTo>
                    <a:pt x="13621" y="23241"/>
                    <a:pt x="13716" y="22860"/>
                    <a:pt x="13906" y="22479"/>
                  </a:cubicBezTo>
                  <a:cubicBezTo>
                    <a:pt x="14288" y="21336"/>
                    <a:pt x="14573" y="20193"/>
                    <a:pt x="14954" y="19050"/>
                  </a:cubicBezTo>
                  <a:cubicBezTo>
                    <a:pt x="15145" y="18574"/>
                    <a:pt x="15240" y="18097"/>
                    <a:pt x="15430" y="17621"/>
                  </a:cubicBezTo>
                  <a:cubicBezTo>
                    <a:pt x="15811" y="16478"/>
                    <a:pt x="16192" y="15335"/>
                    <a:pt x="16573" y="14288"/>
                  </a:cubicBezTo>
                  <a:cubicBezTo>
                    <a:pt x="16669" y="13906"/>
                    <a:pt x="16859" y="13525"/>
                    <a:pt x="16954" y="13144"/>
                  </a:cubicBezTo>
                  <a:cubicBezTo>
                    <a:pt x="17431" y="11620"/>
                    <a:pt x="18002" y="10096"/>
                    <a:pt x="18479" y="8668"/>
                  </a:cubicBezTo>
                  <a:cubicBezTo>
                    <a:pt x="18574" y="8572"/>
                    <a:pt x="18574" y="8382"/>
                    <a:pt x="18669" y="8287"/>
                  </a:cubicBezTo>
                  <a:cubicBezTo>
                    <a:pt x="18955" y="7429"/>
                    <a:pt x="19240" y="6572"/>
                    <a:pt x="19621" y="5810"/>
                  </a:cubicBezTo>
                  <a:cubicBezTo>
                    <a:pt x="17907" y="3905"/>
                    <a:pt x="16192" y="1905"/>
                    <a:pt x="14573" y="0"/>
                  </a:cubicBezTo>
                  <a:cubicBezTo>
                    <a:pt x="14002" y="952"/>
                    <a:pt x="13430" y="1810"/>
                    <a:pt x="12859" y="2762"/>
                  </a:cubicBezTo>
                  <a:cubicBezTo>
                    <a:pt x="8382" y="9811"/>
                    <a:pt x="4096" y="17050"/>
                    <a:pt x="0" y="24384"/>
                  </a:cubicBezTo>
                  <a:cubicBezTo>
                    <a:pt x="3334" y="28289"/>
                    <a:pt x="6763" y="32099"/>
                    <a:pt x="10382" y="35814"/>
                  </a:cubicBezTo>
                  <a:cubicBezTo>
                    <a:pt x="10477" y="35243"/>
                    <a:pt x="10668" y="34671"/>
                    <a:pt x="10858" y="34099"/>
                  </a:cubicBezTo>
                  <a:cubicBezTo>
                    <a:pt x="10763" y="33433"/>
                    <a:pt x="10858" y="32956"/>
                    <a:pt x="11049" y="32480"/>
                  </a:cubicBezTo>
                  <a:close/>
                </a:path>
              </a:pathLst>
            </a:custGeom>
            <a:solidFill>
              <a:srgbClr val="DD8A0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554" name="Freeform: Shape 1553">
              <a:extLst>
                <a:ext uri="{FF2B5EF4-FFF2-40B4-BE49-F238E27FC236}">
                  <a16:creationId xmlns:a16="http://schemas.microsoft.com/office/drawing/2014/main" id="{0490F853-DD8D-4844-A0A1-C43D9B726B34}"/>
                </a:ext>
              </a:extLst>
            </p:cNvPr>
            <p:cNvSpPr/>
            <p:nvPr/>
          </p:nvSpPr>
          <p:spPr>
            <a:xfrm>
              <a:off x="6159450" y="2897893"/>
              <a:ext cx="952" cy="2476"/>
            </a:xfrm>
            <a:custGeom>
              <a:avLst/>
              <a:gdLst>
                <a:gd name="connsiteX0" fmla="*/ 0 w 952"/>
                <a:gd name="connsiteY0" fmla="*/ 2476 h 2476"/>
                <a:gd name="connsiteX1" fmla="*/ 952 w 952"/>
                <a:gd name="connsiteY1" fmla="*/ 0 h 2476"/>
                <a:gd name="connsiteX2" fmla="*/ 952 w 952"/>
                <a:gd name="connsiteY2" fmla="*/ 0 h 2476"/>
                <a:gd name="connsiteX3" fmla="*/ 0 w 952"/>
                <a:gd name="connsiteY3" fmla="*/ 2476 h 2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" h="2476">
                  <a:moveTo>
                    <a:pt x="0" y="2476"/>
                  </a:moveTo>
                  <a:cubicBezTo>
                    <a:pt x="286" y="1619"/>
                    <a:pt x="571" y="762"/>
                    <a:pt x="952" y="0"/>
                  </a:cubicBezTo>
                  <a:lnTo>
                    <a:pt x="952" y="0"/>
                  </a:lnTo>
                  <a:cubicBezTo>
                    <a:pt x="667" y="762"/>
                    <a:pt x="381" y="1619"/>
                    <a:pt x="0" y="2476"/>
                  </a:cubicBezTo>
                  <a:close/>
                </a:path>
              </a:pathLst>
            </a:custGeom>
            <a:solidFill>
              <a:srgbClr val="F4AF2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555" name="Freeform: Shape 1554">
              <a:extLst>
                <a:ext uri="{FF2B5EF4-FFF2-40B4-BE49-F238E27FC236}">
                  <a16:creationId xmlns:a16="http://schemas.microsoft.com/office/drawing/2014/main" id="{572978CB-D151-42A9-8536-82D5401C0F40}"/>
                </a:ext>
              </a:extLst>
            </p:cNvPr>
            <p:cNvSpPr/>
            <p:nvPr/>
          </p:nvSpPr>
          <p:spPr>
            <a:xfrm>
              <a:off x="6151163" y="2926087"/>
              <a:ext cx="476" cy="1714"/>
            </a:xfrm>
            <a:custGeom>
              <a:avLst/>
              <a:gdLst>
                <a:gd name="connsiteX0" fmla="*/ 0 w 476"/>
                <a:gd name="connsiteY0" fmla="*/ 1715 h 1714"/>
                <a:gd name="connsiteX1" fmla="*/ 0 w 476"/>
                <a:gd name="connsiteY1" fmla="*/ 1715 h 1714"/>
                <a:gd name="connsiteX2" fmla="*/ 476 w 476"/>
                <a:gd name="connsiteY2" fmla="*/ 0 h 1714"/>
                <a:gd name="connsiteX3" fmla="*/ 0 w 476"/>
                <a:gd name="connsiteY3" fmla="*/ 1715 h 1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" h="1714">
                  <a:moveTo>
                    <a:pt x="0" y="1715"/>
                  </a:moveTo>
                  <a:cubicBezTo>
                    <a:pt x="0" y="1715"/>
                    <a:pt x="0" y="1715"/>
                    <a:pt x="0" y="1715"/>
                  </a:cubicBezTo>
                  <a:cubicBezTo>
                    <a:pt x="190" y="1143"/>
                    <a:pt x="286" y="571"/>
                    <a:pt x="476" y="0"/>
                  </a:cubicBezTo>
                  <a:cubicBezTo>
                    <a:pt x="286" y="476"/>
                    <a:pt x="190" y="1143"/>
                    <a:pt x="0" y="1715"/>
                  </a:cubicBezTo>
                  <a:close/>
                </a:path>
              </a:pathLst>
            </a:custGeom>
            <a:solidFill>
              <a:srgbClr val="F4AF2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556" name="Freeform: Shape 1555">
              <a:extLst>
                <a:ext uri="{FF2B5EF4-FFF2-40B4-BE49-F238E27FC236}">
                  <a16:creationId xmlns:a16="http://schemas.microsoft.com/office/drawing/2014/main" id="{349D0796-5FB2-4BAF-BCAE-E77B503338C3}"/>
                </a:ext>
              </a:extLst>
            </p:cNvPr>
            <p:cNvSpPr/>
            <p:nvPr/>
          </p:nvSpPr>
          <p:spPr>
            <a:xfrm>
              <a:off x="6138875" y="2890939"/>
              <a:ext cx="16478" cy="25241"/>
            </a:xfrm>
            <a:custGeom>
              <a:avLst/>
              <a:gdLst>
                <a:gd name="connsiteX0" fmla="*/ 14764 w 16478"/>
                <a:gd name="connsiteY0" fmla="*/ 3715 h 25241"/>
                <a:gd name="connsiteX1" fmla="*/ 16478 w 16478"/>
                <a:gd name="connsiteY1" fmla="*/ 953 h 25241"/>
                <a:gd name="connsiteX2" fmla="*/ 15716 w 16478"/>
                <a:gd name="connsiteY2" fmla="*/ 0 h 25241"/>
                <a:gd name="connsiteX3" fmla="*/ 6953 w 16478"/>
                <a:gd name="connsiteY3" fmla="*/ 12573 h 25241"/>
                <a:gd name="connsiteX4" fmla="*/ 0 w 16478"/>
                <a:gd name="connsiteY4" fmla="*/ 22955 h 25241"/>
                <a:gd name="connsiteX5" fmla="*/ 2000 w 16478"/>
                <a:gd name="connsiteY5" fmla="*/ 25241 h 25241"/>
                <a:gd name="connsiteX6" fmla="*/ 14764 w 16478"/>
                <a:gd name="connsiteY6" fmla="*/ 3715 h 252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478" h="25241">
                  <a:moveTo>
                    <a:pt x="14764" y="3715"/>
                  </a:moveTo>
                  <a:cubicBezTo>
                    <a:pt x="15335" y="2762"/>
                    <a:pt x="15907" y="1905"/>
                    <a:pt x="16478" y="953"/>
                  </a:cubicBezTo>
                  <a:cubicBezTo>
                    <a:pt x="16192" y="667"/>
                    <a:pt x="15907" y="286"/>
                    <a:pt x="15716" y="0"/>
                  </a:cubicBezTo>
                  <a:cubicBezTo>
                    <a:pt x="12763" y="4191"/>
                    <a:pt x="9811" y="8382"/>
                    <a:pt x="6953" y="12573"/>
                  </a:cubicBezTo>
                  <a:cubicBezTo>
                    <a:pt x="4572" y="16002"/>
                    <a:pt x="2286" y="19431"/>
                    <a:pt x="0" y="22955"/>
                  </a:cubicBezTo>
                  <a:cubicBezTo>
                    <a:pt x="667" y="23717"/>
                    <a:pt x="1333" y="24479"/>
                    <a:pt x="2000" y="25241"/>
                  </a:cubicBezTo>
                  <a:cubicBezTo>
                    <a:pt x="6001" y="18098"/>
                    <a:pt x="10287" y="10859"/>
                    <a:pt x="14764" y="3715"/>
                  </a:cubicBezTo>
                  <a:close/>
                </a:path>
              </a:pathLst>
            </a:custGeom>
            <a:solidFill>
              <a:srgbClr val="CC79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557" name="Freeform: Shape 1556">
              <a:extLst>
                <a:ext uri="{FF2B5EF4-FFF2-40B4-BE49-F238E27FC236}">
                  <a16:creationId xmlns:a16="http://schemas.microsoft.com/office/drawing/2014/main" id="{72B7E448-FFCA-47BA-939E-D6CB57A0523D}"/>
                </a:ext>
              </a:extLst>
            </p:cNvPr>
            <p:cNvSpPr/>
            <p:nvPr/>
          </p:nvSpPr>
          <p:spPr>
            <a:xfrm>
              <a:off x="6207454" y="2983809"/>
              <a:ext cx="332804" cy="136112"/>
            </a:xfrm>
            <a:custGeom>
              <a:avLst/>
              <a:gdLst>
                <a:gd name="connsiteX0" fmla="*/ 295466 w 332803"/>
                <a:gd name="connsiteY0" fmla="*/ 124301 h 136112"/>
                <a:gd name="connsiteX1" fmla="*/ 271272 w 332803"/>
                <a:gd name="connsiteY1" fmla="*/ 97250 h 136112"/>
                <a:gd name="connsiteX2" fmla="*/ 273653 w 332803"/>
                <a:gd name="connsiteY2" fmla="*/ 77153 h 136112"/>
                <a:gd name="connsiteX3" fmla="*/ 261842 w 332803"/>
                <a:gd name="connsiteY3" fmla="*/ 69914 h 136112"/>
                <a:gd name="connsiteX4" fmla="*/ 248984 w 332803"/>
                <a:gd name="connsiteY4" fmla="*/ 62865 h 136112"/>
                <a:gd name="connsiteX5" fmla="*/ 231362 w 332803"/>
                <a:gd name="connsiteY5" fmla="*/ 63246 h 136112"/>
                <a:gd name="connsiteX6" fmla="*/ 32480 w 332803"/>
                <a:gd name="connsiteY6" fmla="*/ 17621 h 136112"/>
                <a:gd name="connsiteX7" fmla="*/ 95 w 332803"/>
                <a:gd name="connsiteY7" fmla="*/ 0 h 136112"/>
                <a:gd name="connsiteX8" fmla="*/ 0 w 332803"/>
                <a:gd name="connsiteY8" fmla="*/ 10001 h 136112"/>
                <a:gd name="connsiteX9" fmla="*/ 2096 w 332803"/>
                <a:gd name="connsiteY9" fmla="*/ 10954 h 136112"/>
                <a:gd name="connsiteX10" fmla="*/ 5334 w 332803"/>
                <a:gd name="connsiteY10" fmla="*/ 39243 h 136112"/>
                <a:gd name="connsiteX11" fmla="*/ 667 w 332803"/>
                <a:gd name="connsiteY11" fmla="*/ 45149 h 136112"/>
                <a:gd name="connsiteX12" fmla="*/ 2381 w 332803"/>
                <a:gd name="connsiteY12" fmla="*/ 72199 h 136112"/>
                <a:gd name="connsiteX13" fmla="*/ 148114 w 332803"/>
                <a:gd name="connsiteY13" fmla="*/ 124492 h 136112"/>
                <a:gd name="connsiteX14" fmla="*/ 174498 w 332803"/>
                <a:gd name="connsiteY14" fmla="*/ 118491 h 136112"/>
                <a:gd name="connsiteX15" fmla="*/ 165449 w 332803"/>
                <a:gd name="connsiteY15" fmla="*/ 91630 h 136112"/>
                <a:gd name="connsiteX16" fmla="*/ 193453 w 332803"/>
                <a:gd name="connsiteY16" fmla="*/ 68485 h 136112"/>
                <a:gd name="connsiteX17" fmla="*/ 212027 w 332803"/>
                <a:gd name="connsiteY17" fmla="*/ 99727 h 136112"/>
                <a:gd name="connsiteX18" fmla="*/ 203359 w 332803"/>
                <a:gd name="connsiteY18" fmla="*/ 116396 h 136112"/>
                <a:gd name="connsiteX19" fmla="*/ 223742 w 332803"/>
                <a:gd name="connsiteY19" fmla="*/ 117443 h 136112"/>
                <a:gd name="connsiteX20" fmla="*/ 228886 w 332803"/>
                <a:gd name="connsiteY20" fmla="*/ 118015 h 136112"/>
                <a:gd name="connsiteX21" fmla="*/ 220790 w 332803"/>
                <a:gd name="connsiteY21" fmla="*/ 97250 h 136112"/>
                <a:gd name="connsiteX22" fmla="*/ 241935 w 332803"/>
                <a:gd name="connsiteY22" fmla="*/ 69151 h 136112"/>
                <a:gd name="connsiteX23" fmla="*/ 264414 w 332803"/>
                <a:gd name="connsiteY23" fmla="*/ 96203 h 136112"/>
                <a:gd name="connsiteX24" fmla="*/ 251555 w 332803"/>
                <a:gd name="connsiteY24" fmla="*/ 122015 h 136112"/>
                <a:gd name="connsiteX25" fmla="*/ 294989 w 332803"/>
                <a:gd name="connsiteY25" fmla="*/ 136112 h 136112"/>
                <a:gd name="connsiteX26" fmla="*/ 303371 w 332803"/>
                <a:gd name="connsiteY26" fmla="*/ 136017 h 136112"/>
                <a:gd name="connsiteX27" fmla="*/ 332804 w 332803"/>
                <a:gd name="connsiteY27" fmla="*/ 134969 h 136112"/>
                <a:gd name="connsiteX28" fmla="*/ 332518 w 332803"/>
                <a:gd name="connsiteY28" fmla="*/ 134398 h 136112"/>
                <a:gd name="connsiteX29" fmla="*/ 326993 w 332803"/>
                <a:gd name="connsiteY29" fmla="*/ 116110 h 136112"/>
                <a:gd name="connsiteX30" fmla="*/ 311849 w 332803"/>
                <a:gd name="connsiteY30" fmla="*/ 104108 h 136112"/>
                <a:gd name="connsiteX31" fmla="*/ 295466 w 332803"/>
                <a:gd name="connsiteY31" fmla="*/ 124301 h 136112"/>
                <a:gd name="connsiteX32" fmla="*/ 49149 w 332803"/>
                <a:gd name="connsiteY32" fmla="*/ 62674 h 136112"/>
                <a:gd name="connsiteX33" fmla="*/ 18860 w 332803"/>
                <a:gd name="connsiteY33" fmla="*/ 74009 h 136112"/>
                <a:gd name="connsiteX34" fmla="*/ 13526 w 332803"/>
                <a:gd name="connsiteY34" fmla="*/ 42101 h 136112"/>
                <a:gd name="connsiteX35" fmla="*/ 43815 w 332803"/>
                <a:gd name="connsiteY35" fmla="*/ 30766 h 136112"/>
                <a:gd name="connsiteX36" fmla="*/ 49149 w 332803"/>
                <a:gd name="connsiteY36" fmla="*/ 62674 h 136112"/>
                <a:gd name="connsiteX37" fmla="*/ 102870 w 332803"/>
                <a:gd name="connsiteY37" fmla="*/ 79248 h 136112"/>
                <a:gd name="connsiteX38" fmla="*/ 71914 w 332803"/>
                <a:gd name="connsiteY38" fmla="*/ 98298 h 136112"/>
                <a:gd name="connsiteX39" fmla="*/ 57912 w 332803"/>
                <a:gd name="connsiteY39" fmla="*/ 64770 h 136112"/>
                <a:gd name="connsiteX40" fmla="*/ 88868 w 332803"/>
                <a:gd name="connsiteY40" fmla="*/ 45720 h 136112"/>
                <a:gd name="connsiteX41" fmla="*/ 102870 w 332803"/>
                <a:gd name="connsiteY41" fmla="*/ 79248 h 136112"/>
                <a:gd name="connsiteX42" fmla="*/ 156972 w 332803"/>
                <a:gd name="connsiteY42" fmla="*/ 92488 h 136112"/>
                <a:gd name="connsiteX43" fmla="*/ 128111 w 332803"/>
                <a:gd name="connsiteY43" fmla="*/ 114491 h 136112"/>
                <a:gd name="connsiteX44" fmla="*/ 110871 w 332803"/>
                <a:gd name="connsiteY44" fmla="*/ 82582 h 136112"/>
                <a:gd name="connsiteX45" fmla="*/ 139732 w 332803"/>
                <a:gd name="connsiteY45" fmla="*/ 60579 h 136112"/>
                <a:gd name="connsiteX46" fmla="*/ 156972 w 332803"/>
                <a:gd name="connsiteY46" fmla="*/ 92488 h 136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332803" h="136112">
                  <a:moveTo>
                    <a:pt x="295466" y="124301"/>
                  </a:moveTo>
                  <a:cubicBezTo>
                    <a:pt x="284321" y="125730"/>
                    <a:pt x="273463" y="113633"/>
                    <a:pt x="271272" y="97250"/>
                  </a:cubicBezTo>
                  <a:cubicBezTo>
                    <a:pt x="270320" y="89821"/>
                    <a:pt x="271272" y="82772"/>
                    <a:pt x="273653" y="77153"/>
                  </a:cubicBezTo>
                  <a:cubicBezTo>
                    <a:pt x="269748" y="74676"/>
                    <a:pt x="265843" y="72199"/>
                    <a:pt x="261842" y="69914"/>
                  </a:cubicBezTo>
                  <a:cubicBezTo>
                    <a:pt x="257651" y="67437"/>
                    <a:pt x="253365" y="65056"/>
                    <a:pt x="248984" y="62865"/>
                  </a:cubicBezTo>
                  <a:cubicBezTo>
                    <a:pt x="243078" y="63151"/>
                    <a:pt x="237173" y="63246"/>
                    <a:pt x="231362" y="63246"/>
                  </a:cubicBezTo>
                  <a:cubicBezTo>
                    <a:pt x="162973" y="63437"/>
                    <a:pt x="94964" y="48292"/>
                    <a:pt x="32480" y="17621"/>
                  </a:cubicBezTo>
                  <a:cubicBezTo>
                    <a:pt x="21527" y="12287"/>
                    <a:pt x="10668" y="6382"/>
                    <a:pt x="95" y="0"/>
                  </a:cubicBezTo>
                  <a:cubicBezTo>
                    <a:pt x="0" y="3334"/>
                    <a:pt x="0" y="6668"/>
                    <a:pt x="0" y="10001"/>
                  </a:cubicBezTo>
                  <a:cubicBezTo>
                    <a:pt x="762" y="10287"/>
                    <a:pt x="1429" y="10573"/>
                    <a:pt x="2096" y="10954"/>
                  </a:cubicBezTo>
                  <a:cubicBezTo>
                    <a:pt x="10287" y="15811"/>
                    <a:pt x="11716" y="28385"/>
                    <a:pt x="5334" y="39243"/>
                  </a:cubicBezTo>
                  <a:cubicBezTo>
                    <a:pt x="4001" y="41529"/>
                    <a:pt x="2381" y="43434"/>
                    <a:pt x="667" y="45149"/>
                  </a:cubicBezTo>
                  <a:cubicBezTo>
                    <a:pt x="1048" y="54483"/>
                    <a:pt x="1619" y="63532"/>
                    <a:pt x="2381" y="72199"/>
                  </a:cubicBezTo>
                  <a:cubicBezTo>
                    <a:pt x="46958" y="98489"/>
                    <a:pt x="96679" y="114872"/>
                    <a:pt x="148114" y="124492"/>
                  </a:cubicBezTo>
                  <a:cubicBezTo>
                    <a:pt x="156782" y="121825"/>
                    <a:pt x="165545" y="119824"/>
                    <a:pt x="174498" y="118491"/>
                  </a:cubicBezTo>
                  <a:cubicBezTo>
                    <a:pt x="167354" y="112776"/>
                    <a:pt x="163544" y="102489"/>
                    <a:pt x="165449" y="91630"/>
                  </a:cubicBezTo>
                  <a:cubicBezTo>
                    <a:pt x="168021" y="76581"/>
                    <a:pt x="180594" y="66199"/>
                    <a:pt x="193453" y="68485"/>
                  </a:cubicBezTo>
                  <a:cubicBezTo>
                    <a:pt x="206312" y="70676"/>
                    <a:pt x="214598" y="84677"/>
                    <a:pt x="212027" y="99727"/>
                  </a:cubicBezTo>
                  <a:cubicBezTo>
                    <a:pt x="210884" y="106490"/>
                    <a:pt x="207645" y="112300"/>
                    <a:pt x="203359" y="116396"/>
                  </a:cubicBezTo>
                  <a:cubicBezTo>
                    <a:pt x="210217" y="116396"/>
                    <a:pt x="216980" y="116776"/>
                    <a:pt x="223742" y="117443"/>
                  </a:cubicBezTo>
                  <a:cubicBezTo>
                    <a:pt x="225457" y="117634"/>
                    <a:pt x="227171" y="117824"/>
                    <a:pt x="228886" y="118015"/>
                  </a:cubicBezTo>
                  <a:cubicBezTo>
                    <a:pt x="224123" y="113062"/>
                    <a:pt x="220980" y="105632"/>
                    <a:pt x="220790" y="97250"/>
                  </a:cubicBezTo>
                  <a:cubicBezTo>
                    <a:pt x="220409" y="82010"/>
                    <a:pt x="229934" y="69437"/>
                    <a:pt x="241935" y="69151"/>
                  </a:cubicBezTo>
                  <a:cubicBezTo>
                    <a:pt x="254032" y="68866"/>
                    <a:pt x="264033" y="80963"/>
                    <a:pt x="264414" y="96203"/>
                  </a:cubicBezTo>
                  <a:cubicBezTo>
                    <a:pt x="264700" y="107728"/>
                    <a:pt x="259366" y="117729"/>
                    <a:pt x="251555" y="122015"/>
                  </a:cubicBezTo>
                  <a:cubicBezTo>
                    <a:pt x="266319" y="125349"/>
                    <a:pt x="280892" y="130112"/>
                    <a:pt x="294989" y="136112"/>
                  </a:cubicBezTo>
                  <a:cubicBezTo>
                    <a:pt x="297752" y="136112"/>
                    <a:pt x="300609" y="136017"/>
                    <a:pt x="303371" y="136017"/>
                  </a:cubicBezTo>
                  <a:cubicBezTo>
                    <a:pt x="313182" y="135826"/>
                    <a:pt x="322993" y="135541"/>
                    <a:pt x="332804" y="134969"/>
                  </a:cubicBezTo>
                  <a:cubicBezTo>
                    <a:pt x="332708" y="134779"/>
                    <a:pt x="332613" y="134493"/>
                    <a:pt x="332518" y="134398"/>
                  </a:cubicBezTo>
                  <a:cubicBezTo>
                    <a:pt x="330613" y="128302"/>
                    <a:pt x="328803" y="122206"/>
                    <a:pt x="326993" y="116110"/>
                  </a:cubicBezTo>
                  <a:cubicBezTo>
                    <a:pt x="321945" y="112014"/>
                    <a:pt x="316897" y="108014"/>
                    <a:pt x="311849" y="104108"/>
                  </a:cubicBezTo>
                  <a:cubicBezTo>
                    <a:pt x="309944" y="114872"/>
                    <a:pt x="303752" y="123158"/>
                    <a:pt x="295466" y="124301"/>
                  </a:cubicBezTo>
                  <a:close/>
                  <a:moveTo>
                    <a:pt x="49149" y="62674"/>
                  </a:moveTo>
                  <a:cubicBezTo>
                    <a:pt x="42291" y="74676"/>
                    <a:pt x="28670" y="79724"/>
                    <a:pt x="18860" y="74009"/>
                  </a:cubicBezTo>
                  <a:cubicBezTo>
                    <a:pt x="9049" y="68294"/>
                    <a:pt x="6668" y="54007"/>
                    <a:pt x="13526" y="42101"/>
                  </a:cubicBezTo>
                  <a:cubicBezTo>
                    <a:pt x="20383" y="30099"/>
                    <a:pt x="34004" y="25051"/>
                    <a:pt x="43815" y="30766"/>
                  </a:cubicBezTo>
                  <a:cubicBezTo>
                    <a:pt x="53626" y="36386"/>
                    <a:pt x="56007" y="50673"/>
                    <a:pt x="49149" y="62674"/>
                  </a:cubicBezTo>
                  <a:close/>
                  <a:moveTo>
                    <a:pt x="102870" y="79248"/>
                  </a:moveTo>
                  <a:cubicBezTo>
                    <a:pt x="98203" y="93726"/>
                    <a:pt x="84296" y="102299"/>
                    <a:pt x="71914" y="98298"/>
                  </a:cubicBezTo>
                  <a:cubicBezTo>
                    <a:pt x="59531" y="94298"/>
                    <a:pt x="53245" y="79248"/>
                    <a:pt x="57912" y="64770"/>
                  </a:cubicBezTo>
                  <a:cubicBezTo>
                    <a:pt x="62579" y="50292"/>
                    <a:pt x="76486" y="41720"/>
                    <a:pt x="88868" y="45720"/>
                  </a:cubicBezTo>
                  <a:cubicBezTo>
                    <a:pt x="101251" y="49721"/>
                    <a:pt x="107537" y="64770"/>
                    <a:pt x="102870" y="79248"/>
                  </a:cubicBezTo>
                  <a:close/>
                  <a:moveTo>
                    <a:pt x="156972" y="92488"/>
                  </a:moveTo>
                  <a:cubicBezTo>
                    <a:pt x="153734" y="107442"/>
                    <a:pt x="140875" y="117253"/>
                    <a:pt x="128111" y="114491"/>
                  </a:cubicBezTo>
                  <a:cubicBezTo>
                    <a:pt x="115348" y="111728"/>
                    <a:pt x="107633" y="97441"/>
                    <a:pt x="110871" y="82582"/>
                  </a:cubicBezTo>
                  <a:cubicBezTo>
                    <a:pt x="114110" y="67628"/>
                    <a:pt x="126968" y="57817"/>
                    <a:pt x="139732" y="60579"/>
                  </a:cubicBezTo>
                  <a:cubicBezTo>
                    <a:pt x="152400" y="63341"/>
                    <a:pt x="160115" y="77629"/>
                    <a:pt x="156972" y="92488"/>
                  </a:cubicBezTo>
                  <a:close/>
                </a:path>
              </a:pathLst>
            </a:custGeom>
            <a:solidFill>
              <a:srgbClr val="B768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558" name="Freeform: Shape 1557">
              <a:extLst>
                <a:ext uri="{FF2B5EF4-FFF2-40B4-BE49-F238E27FC236}">
                  <a16:creationId xmlns:a16="http://schemas.microsoft.com/office/drawing/2014/main" id="{9284FAC3-EBA9-4765-8E49-AF320649BB29}"/>
                </a:ext>
              </a:extLst>
            </p:cNvPr>
            <p:cNvSpPr/>
            <p:nvPr/>
          </p:nvSpPr>
          <p:spPr>
            <a:xfrm>
              <a:off x="6456725" y="3040101"/>
              <a:ext cx="77723" cy="59626"/>
            </a:xfrm>
            <a:custGeom>
              <a:avLst/>
              <a:gdLst>
                <a:gd name="connsiteX0" fmla="*/ 12668 w 77723"/>
                <a:gd name="connsiteY0" fmla="*/ 13621 h 59626"/>
                <a:gd name="connsiteX1" fmla="*/ 24479 w 77723"/>
                <a:gd name="connsiteY1" fmla="*/ 20860 h 59626"/>
                <a:gd name="connsiteX2" fmla="*/ 38481 w 77723"/>
                <a:gd name="connsiteY2" fmla="*/ 8477 h 59626"/>
                <a:gd name="connsiteX3" fmla="*/ 62674 w 77723"/>
                <a:gd name="connsiteY3" fmla="*/ 35528 h 59626"/>
                <a:gd name="connsiteX4" fmla="*/ 62579 w 77723"/>
                <a:gd name="connsiteY4" fmla="*/ 47625 h 59626"/>
                <a:gd name="connsiteX5" fmla="*/ 77724 w 77723"/>
                <a:gd name="connsiteY5" fmla="*/ 59627 h 59626"/>
                <a:gd name="connsiteX6" fmla="*/ 74009 w 77723"/>
                <a:gd name="connsiteY6" fmla="*/ 47244 h 59626"/>
                <a:gd name="connsiteX7" fmla="*/ 59436 w 77723"/>
                <a:gd name="connsiteY7" fmla="*/ 0 h 59626"/>
                <a:gd name="connsiteX8" fmla="*/ 0 w 77723"/>
                <a:gd name="connsiteY8" fmla="*/ 6382 h 59626"/>
                <a:gd name="connsiteX9" fmla="*/ 12668 w 77723"/>
                <a:gd name="connsiteY9" fmla="*/ 13621 h 59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7723" h="59626">
                  <a:moveTo>
                    <a:pt x="12668" y="13621"/>
                  </a:moveTo>
                  <a:cubicBezTo>
                    <a:pt x="16669" y="16002"/>
                    <a:pt x="20574" y="18383"/>
                    <a:pt x="24479" y="20860"/>
                  </a:cubicBezTo>
                  <a:cubicBezTo>
                    <a:pt x="27337" y="14002"/>
                    <a:pt x="32290" y="9335"/>
                    <a:pt x="38481" y="8477"/>
                  </a:cubicBezTo>
                  <a:cubicBezTo>
                    <a:pt x="49625" y="7049"/>
                    <a:pt x="60484" y="19145"/>
                    <a:pt x="62674" y="35528"/>
                  </a:cubicBezTo>
                  <a:cubicBezTo>
                    <a:pt x="63246" y="39719"/>
                    <a:pt x="63151" y="43910"/>
                    <a:pt x="62579" y="47625"/>
                  </a:cubicBezTo>
                  <a:cubicBezTo>
                    <a:pt x="67723" y="51530"/>
                    <a:pt x="72771" y="55626"/>
                    <a:pt x="77724" y="59627"/>
                  </a:cubicBezTo>
                  <a:cubicBezTo>
                    <a:pt x="76486" y="55531"/>
                    <a:pt x="75247" y="51340"/>
                    <a:pt x="74009" y="47244"/>
                  </a:cubicBezTo>
                  <a:cubicBezTo>
                    <a:pt x="69342" y="31433"/>
                    <a:pt x="64294" y="15716"/>
                    <a:pt x="59436" y="0"/>
                  </a:cubicBezTo>
                  <a:cubicBezTo>
                    <a:pt x="39719" y="3429"/>
                    <a:pt x="19812" y="5525"/>
                    <a:pt x="0" y="6382"/>
                  </a:cubicBezTo>
                  <a:cubicBezTo>
                    <a:pt x="4191" y="8763"/>
                    <a:pt x="8477" y="11049"/>
                    <a:pt x="12668" y="13621"/>
                  </a:cubicBezTo>
                  <a:close/>
                </a:path>
              </a:pathLst>
            </a:custGeom>
            <a:solidFill>
              <a:srgbClr val="A55A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559" name="Freeform: Shape 1558">
              <a:extLst>
                <a:ext uri="{FF2B5EF4-FFF2-40B4-BE49-F238E27FC236}">
                  <a16:creationId xmlns:a16="http://schemas.microsoft.com/office/drawing/2014/main" id="{FD81ED52-F7EF-466A-853A-28C6DF48D0E1}"/>
                </a:ext>
              </a:extLst>
            </p:cNvPr>
            <p:cNvSpPr/>
            <p:nvPr/>
          </p:nvSpPr>
          <p:spPr>
            <a:xfrm>
              <a:off x="6114015" y="2925420"/>
              <a:ext cx="34575" cy="76104"/>
            </a:xfrm>
            <a:custGeom>
              <a:avLst/>
              <a:gdLst>
                <a:gd name="connsiteX0" fmla="*/ 0 w 34575"/>
                <a:gd name="connsiteY0" fmla="*/ 45529 h 76104"/>
                <a:gd name="connsiteX1" fmla="*/ 25813 w 34575"/>
                <a:gd name="connsiteY1" fmla="*/ 76105 h 76104"/>
                <a:gd name="connsiteX2" fmla="*/ 28099 w 34575"/>
                <a:gd name="connsiteY2" fmla="*/ 55054 h 76104"/>
                <a:gd name="connsiteX3" fmla="*/ 15716 w 34575"/>
                <a:gd name="connsiteY3" fmla="*/ 54578 h 76104"/>
                <a:gd name="connsiteX4" fmla="*/ 14097 w 34575"/>
                <a:gd name="connsiteY4" fmla="*/ 30099 h 76104"/>
                <a:gd name="connsiteX5" fmla="*/ 33528 w 34575"/>
                <a:gd name="connsiteY5" fmla="*/ 20002 h 76104"/>
                <a:gd name="connsiteX6" fmla="*/ 34576 w 34575"/>
                <a:gd name="connsiteY6" fmla="*/ 14288 h 76104"/>
                <a:gd name="connsiteX7" fmla="*/ 22193 w 34575"/>
                <a:gd name="connsiteY7" fmla="*/ 1905 h 76104"/>
                <a:gd name="connsiteX8" fmla="*/ 22669 w 34575"/>
                <a:gd name="connsiteY8" fmla="*/ 0 h 76104"/>
                <a:gd name="connsiteX9" fmla="*/ 22193 w 34575"/>
                <a:gd name="connsiteY9" fmla="*/ 1905 h 76104"/>
                <a:gd name="connsiteX10" fmla="*/ 21336 w 34575"/>
                <a:gd name="connsiteY10" fmla="*/ 952 h 76104"/>
                <a:gd name="connsiteX11" fmla="*/ 667 w 34575"/>
                <a:gd name="connsiteY11" fmla="*/ 43910 h 76104"/>
                <a:gd name="connsiteX12" fmla="*/ 0 w 34575"/>
                <a:gd name="connsiteY12" fmla="*/ 45529 h 76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4575" h="76104">
                  <a:moveTo>
                    <a:pt x="0" y="45529"/>
                  </a:moveTo>
                  <a:cubicBezTo>
                    <a:pt x="7810" y="56293"/>
                    <a:pt x="16383" y="66484"/>
                    <a:pt x="25813" y="76105"/>
                  </a:cubicBezTo>
                  <a:cubicBezTo>
                    <a:pt x="26479" y="69056"/>
                    <a:pt x="27242" y="62008"/>
                    <a:pt x="28099" y="55054"/>
                  </a:cubicBezTo>
                  <a:cubicBezTo>
                    <a:pt x="23813" y="56864"/>
                    <a:pt x="19241" y="56864"/>
                    <a:pt x="15716" y="54578"/>
                  </a:cubicBezTo>
                  <a:cubicBezTo>
                    <a:pt x="8954" y="50197"/>
                    <a:pt x="8192" y="39243"/>
                    <a:pt x="14097" y="30099"/>
                  </a:cubicBezTo>
                  <a:cubicBezTo>
                    <a:pt x="19050" y="22479"/>
                    <a:pt x="27051" y="18478"/>
                    <a:pt x="33528" y="20002"/>
                  </a:cubicBezTo>
                  <a:cubicBezTo>
                    <a:pt x="33909" y="18097"/>
                    <a:pt x="34195" y="16193"/>
                    <a:pt x="34576" y="14288"/>
                  </a:cubicBezTo>
                  <a:cubicBezTo>
                    <a:pt x="30290" y="10287"/>
                    <a:pt x="26194" y="6191"/>
                    <a:pt x="22193" y="1905"/>
                  </a:cubicBezTo>
                  <a:cubicBezTo>
                    <a:pt x="22384" y="1238"/>
                    <a:pt x="22479" y="667"/>
                    <a:pt x="22669" y="0"/>
                  </a:cubicBezTo>
                  <a:cubicBezTo>
                    <a:pt x="22479" y="667"/>
                    <a:pt x="22384" y="1238"/>
                    <a:pt x="22193" y="1905"/>
                  </a:cubicBezTo>
                  <a:cubicBezTo>
                    <a:pt x="21908" y="1619"/>
                    <a:pt x="21622" y="1238"/>
                    <a:pt x="21336" y="952"/>
                  </a:cubicBezTo>
                  <a:cubicBezTo>
                    <a:pt x="13906" y="14954"/>
                    <a:pt x="7144" y="29337"/>
                    <a:pt x="667" y="43910"/>
                  </a:cubicBezTo>
                  <a:cubicBezTo>
                    <a:pt x="476" y="44387"/>
                    <a:pt x="286" y="44958"/>
                    <a:pt x="0" y="45529"/>
                  </a:cubicBezTo>
                  <a:close/>
                </a:path>
              </a:pathLst>
            </a:custGeom>
            <a:solidFill>
              <a:srgbClr val="B768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560" name="Freeform: Shape 1559">
              <a:extLst>
                <a:ext uri="{FF2B5EF4-FFF2-40B4-BE49-F238E27FC236}">
                  <a16:creationId xmlns:a16="http://schemas.microsoft.com/office/drawing/2014/main" id="{2C606E80-96DC-4A23-B9C1-46054E6CF9EF}"/>
                </a:ext>
              </a:extLst>
            </p:cNvPr>
            <p:cNvSpPr/>
            <p:nvPr/>
          </p:nvSpPr>
          <p:spPr>
            <a:xfrm>
              <a:off x="6108586" y="2923324"/>
              <a:ext cx="26860" cy="47625"/>
            </a:xfrm>
            <a:custGeom>
              <a:avLst/>
              <a:gdLst>
                <a:gd name="connsiteX0" fmla="*/ 6191 w 26860"/>
                <a:gd name="connsiteY0" fmla="*/ 45910 h 47625"/>
                <a:gd name="connsiteX1" fmla="*/ 26860 w 26860"/>
                <a:gd name="connsiteY1" fmla="*/ 2953 h 47625"/>
                <a:gd name="connsiteX2" fmla="*/ 24194 w 26860"/>
                <a:gd name="connsiteY2" fmla="*/ 0 h 47625"/>
                <a:gd name="connsiteX3" fmla="*/ 0 w 26860"/>
                <a:gd name="connsiteY3" fmla="*/ 39719 h 47625"/>
                <a:gd name="connsiteX4" fmla="*/ 5525 w 26860"/>
                <a:gd name="connsiteY4" fmla="*/ 47625 h 47625"/>
                <a:gd name="connsiteX5" fmla="*/ 6191 w 26860"/>
                <a:gd name="connsiteY5" fmla="*/ 45910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860" h="47625">
                  <a:moveTo>
                    <a:pt x="6191" y="45910"/>
                  </a:moveTo>
                  <a:cubicBezTo>
                    <a:pt x="12573" y="31337"/>
                    <a:pt x="19431" y="16954"/>
                    <a:pt x="26860" y="2953"/>
                  </a:cubicBezTo>
                  <a:cubicBezTo>
                    <a:pt x="26003" y="2000"/>
                    <a:pt x="25051" y="952"/>
                    <a:pt x="24194" y="0"/>
                  </a:cubicBezTo>
                  <a:cubicBezTo>
                    <a:pt x="15812" y="13049"/>
                    <a:pt x="7715" y="26289"/>
                    <a:pt x="0" y="39719"/>
                  </a:cubicBezTo>
                  <a:cubicBezTo>
                    <a:pt x="1810" y="42386"/>
                    <a:pt x="3619" y="45053"/>
                    <a:pt x="5525" y="47625"/>
                  </a:cubicBezTo>
                  <a:cubicBezTo>
                    <a:pt x="5715" y="47053"/>
                    <a:pt x="5906" y="46482"/>
                    <a:pt x="6191" y="45910"/>
                  </a:cubicBezTo>
                  <a:close/>
                </a:path>
              </a:pathLst>
            </a:custGeom>
            <a:solidFill>
              <a:srgbClr val="A55A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561" name="Freeform: Shape 1560">
              <a:extLst>
                <a:ext uri="{FF2B5EF4-FFF2-40B4-BE49-F238E27FC236}">
                  <a16:creationId xmlns:a16="http://schemas.microsoft.com/office/drawing/2014/main" id="{499DDA9A-B7CF-4E1F-8F4C-F4ED95166205}"/>
                </a:ext>
              </a:extLst>
            </p:cNvPr>
            <p:cNvSpPr/>
            <p:nvPr/>
          </p:nvSpPr>
          <p:spPr>
            <a:xfrm>
              <a:off x="6132588" y="2914085"/>
              <a:ext cx="383191" cy="132970"/>
            </a:xfrm>
            <a:custGeom>
              <a:avLst/>
              <a:gdLst>
                <a:gd name="connsiteX0" fmla="*/ 116396 w 383190"/>
                <a:gd name="connsiteY0" fmla="*/ 81153 h 132970"/>
                <a:gd name="connsiteX1" fmla="*/ 75248 w 383190"/>
                <a:gd name="connsiteY1" fmla="*/ 58769 h 132970"/>
                <a:gd name="connsiteX2" fmla="*/ 18574 w 383190"/>
                <a:gd name="connsiteY2" fmla="*/ 13716 h 132970"/>
                <a:gd name="connsiteX3" fmla="*/ 18193 w 383190"/>
                <a:gd name="connsiteY3" fmla="*/ 15145 h 132970"/>
                <a:gd name="connsiteX4" fmla="*/ 18479 w 383190"/>
                <a:gd name="connsiteY4" fmla="*/ 13716 h 132970"/>
                <a:gd name="connsiteX5" fmla="*/ 8096 w 383190"/>
                <a:gd name="connsiteY5" fmla="*/ 2286 h 132970"/>
                <a:gd name="connsiteX6" fmla="*/ 6096 w 383190"/>
                <a:gd name="connsiteY6" fmla="*/ 0 h 132970"/>
                <a:gd name="connsiteX7" fmla="*/ 0 w 383190"/>
                <a:gd name="connsiteY7" fmla="*/ 9334 h 132970"/>
                <a:gd name="connsiteX8" fmla="*/ 2667 w 383190"/>
                <a:gd name="connsiteY8" fmla="*/ 12287 h 132970"/>
                <a:gd name="connsiteX9" fmla="*/ 3524 w 383190"/>
                <a:gd name="connsiteY9" fmla="*/ 13240 h 132970"/>
                <a:gd name="connsiteX10" fmla="*/ 4001 w 383190"/>
                <a:gd name="connsiteY10" fmla="*/ 11335 h 132970"/>
                <a:gd name="connsiteX11" fmla="*/ 3524 w 383190"/>
                <a:gd name="connsiteY11" fmla="*/ 13240 h 132970"/>
                <a:gd name="connsiteX12" fmla="*/ 15907 w 383190"/>
                <a:gd name="connsiteY12" fmla="*/ 25622 h 132970"/>
                <a:gd name="connsiteX13" fmla="*/ 63627 w 383190"/>
                <a:gd name="connsiteY13" fmla="*/ 62770 h 132970"/>
                <a:gd name="connsiteX14" fmla="*/ 74867 w 383190"/>
                <a:gd name="connsiteY14" fmla="*/ 69723 h 132970"/>
                <a:gd name="connsiteX15" fmla="*/ 107252 w 383190"/>
                <a:gd name="connsiteY15" fmla="*/ 87344 h 132970"/>
                <a:gd name="connsiteX16" fmla="*/ 306134 w 383190"/>
                <a:gd name="connsiteY16" fmla="*/ 132969 h 132970"/>
                <a:gd name="connsiteX17" fmla="*/ 323755 w 383190"/>
                <a:gd name="connsiteY17" fmla="*/ 132588 h 132970"/>
                <a:gd name="connsiteX18" fmla="*/ 383191 w 383190"/>
                <a:gd name="connsiteY18" fmla="*/ 126206 h 132970"/>
                <a:gd name="connsiteX19" fmla="*/ 379952 w 383190"/>
                <a:gd name="connsiteY19" fmla="*/ 115919 h 132970"/>
                <a:gd name="connsiteX20" fmla="*/ 303657 w 383190"/>
                <a:gd name="connsiteY20" fmla="*/ 122682 h 132970"/>
                <a:gd name="connsiteX21" fmla="*/ 116396 w 383190"/>
                <a:gd name="connsiteY21" fmla="*/ 81153 h 132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83190" h="132970">
                  <a:moveTo>
                    <a:pt x="116396" y="81153"/>
                  </a:moveTo>
                  <a:cubicBezTo>
                    <a:pt x="102394" y="74581"/>
                    <a:pt x="88583" y="67056"/>
                    <a:pt x="75248" y="58769"/>
                  </a:cubicBezTo>
                  <a:cubicBezTo>
                    <a:pt x="54674" y="45910"/>
                    <a:pt x="35338" y="31052"/>
                    <a:pt x="18574" y="13716"/>
                  </a:cubicBezTo>
                  <a:cubicBezTo>
                    <a:pt x="18479" y="14192"/>
                    <a:pt x="18383" y="14669"/>
                    <a:pt x="18193" y="15145"/>
                  </a:cubicBezTo>
                  <a:cubicBezTo>
                    <a:pt x="18288" y="14669"/>
                    <a:pt x="18383" y="14192"/>
                    <a:pt x="18479" y="13716"/>
                  </a:cubicBezTo>
                  <a:cubicBezTo>
                    <a:pt x="14859" y="10001"/>
                    <a:pt x="11430" y="6191"/>
                    <a:pt x="8096" y="2286"/>
                  </a:cubicBezTo>
                  <a:cubicBezTo>
                    <a:pt x="7430" y="1524"/>
                    <a:pt x="6763" y="762"/>
                    <a:pt x="6096" y="0"/>
                  </a:cubicBezTo>
                  <a:cubicBezTo>
                    <a:pt x="4001" y="3048"/>
                    <a:pt x="2000" y="6191"/>
                    <a:pt x="0" y="9334"/>
                  </a:cubicBezTo>
                  <a:cubicBezTo>
                    <a:pt x="857" y="10287"/>
                    <a:pt x="1810" y="11335"/>
                    <a:pt x="2667" y="12287"/>
                  </a:cubicBezTo>
                  <a:cubicBezTo>
                    <a:pt x="2953" y="12573"/>
                    <a:pt x="3239" y="12954"/>
                    <a:pt x="3524" y="13240"/>
                  </a:cubicBezTo>
                  <a:cubicBezTo>
                    <a:pt x="3715" y="12573"/>
                    <a:pt x="3810" y="12002"/>
                    <a:pt x="4001" y="11335"/>
                  </a:cubicBezTo>
                  <a:cubicBezTo>
                    <a:pt x="3810" y="12002"/>
                    <a:pt x="3715" y="12573"/>
                    <a:pt x="3524" y="13240"/>
                  </a:cubicBezTo>
                  <a:cubicBezTo>
                    <a:pt x="7525" y="17526"/>
                    <a:pt x="11621" y="21622"/>
                    <a:pt x="15907" y="25622"/>
                  </a:cubicBezTo>
                  <a:cubicBezTo>
                    <a:pt x="30575" y="39434"/>
                    <a:pt x="46673" y="51816"/>
                    <a:pt x="63627" y="62770"/>
                  </a:cubicBezTo>
                  <a:cubicBezTo>
                    <a:pt x="67342" y="65151"/>
                    <a:pt x="71057" y="67532"/>
                    <a:pt x="74867" y="69723"/>
                  </a:cubicBezTo>
                  <a:cubicBezTo>
                    <a:pt x="85535" y="76105"/>
                    <a:pt x="96393" y="82010"/>
                    <a:pt x="107252" y="87344"/>
                  </a:cubicBezTo>
                  <a:cubicBezTo>
                    <a:pt x="169736" y="118015"/>
                    <a:pt x="237744" y="133160"/>
                    <a:pt x="306134" y="132969"/>
                  </a:cubicBezTo>
                  <a:cubicBezTo>
                    <a:pt x="312039" y="132969"/>
                    <a:pt x="317945" y="132778"/>
                    <a:pt x="323755" y="132588"/>
                  </a:cubicBezTo>
                  <a:cubicBezTo>
                    <a:pt x="343662" y="131731"/>
                    <a:pt x="363474" y="129635"/>
                    <a:pt x="383191" y="126206"/>
                  </a:cubicBezTo>
                  <a:cubicBezTo>
                    <a:pt x="382143" y="122777"/>
                    <a:pt x="381095" y="119348"/>
                    <a:pt x="379952" y="115919"/>
                  </a:cubicBezTo>
                  <a:cubicBezTo>
                    <a:pt x="354711" y="120396"/>
                    <a:pt x="329184" y="122587"/>
                    <a:pt x="303657" y="122682"/>
                  </a:cubicBezTo>
                  <a:cubicBezTo>
                    <a:pt x="239459" y="122777"/>
                    <a:pt x="175355" y="109061"/>
                    <a:pt x="116396" y="81153"/>
                  </a:cubicBezTo>
                  <a:close/>
                </a:path>
              </a:pathLst>
            </a:custGeom>
            <a:solidFill>
              <a:srgbClr val="964E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562" name="Freeform: Shape 1561">
              <a:extLst>
                <a:ext uri="{FF2B5EF4-FFF2-40B4-BE49-F238E27FC236}">
                  <a16:creationId xmlns:a16="http://schemas.microsoft.com/office/drawing/2014/main" id="{C1C2E5FB-7D33-4536-A7CB-48BC30363BED}"/>
                </a:ext>
              </a:extLst>
            </p:cNvPr>
            <p:cNvSpPr/>
            <p:nvPr/>
          </p:nvSpPr>
          <p:spPr>
            <a:xfrm>
              <a:off x="6137447" y="3019623"/>
              <a:ext cx="77343" cy="78581"/>
            </a:xfrm>
            <a:custGeom>
              <a:avLst/>
              <a:gdLst>
                <a:gd name="connsiteX0" fmla="*/ 3810 w 77343"/>
                <a:gd name="connsiteY0" fmla="*/ 2477 h 78581"/>
                <a:gd name="connsiteX1" fmla="*/ 1048 w 77343"/>
                <a:gd name="connsiteY1" fmla="*/ 0 h 78581"/>
                <a:gd name="connsiteX2" fmla="*/ 95 w 77343"/>
                <a:gd name="connsiteY2" fmla="*/ 21527 h 78581"/>
                <a:gd name="connsiteX3" fmla="*/ 0 w 77343"/>
                <a:gd name="connsiteY3" fmla="*/ 26289 h 78581"/>
                <a:gd name="connsiteX4" fmla="*/ 77343 w 77343"/>
                <a:gd name="connsiteY4" fmla="*/ 78581 h 78581"/>
                <a:gd name="connsiteX5" fmla="*/ 73819 w 77343"/>
                <a:gd name="connsiteY5" fmla="*/ 50864 h 78581"/>
                <a:gd name="connsiteX6" fmla="*/ 3810 w 77343"/>
                <a:gd name="connsiteY6" fmla="*/ 2477 h 78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7343" h="78581">
                  <a:moveTo>
                    <a:pt x="3810" y="2477"/>
                  </a:moveTo>
                  <a:cubicBezTo>
                    <a:pt x="2858" y="1619"/>
                    <a:pt x="2000" y="857"/>
                    <a:pt x="1048" y="0"/>
                  </a:cubicBezTo>
                  <a:cubicBezTo>
                    <a:pt x="572" y="7144"/>
                    <a:pt x="286" y="14383"/>
                    <a:pt x="95" y="21527"/>
                  </a:cubicBezTo>
                  <a:cubicBezTo>
                    <a:pt x="95" y="23146"/>
                    <a:pt x="0" y="24765"/>
                    <a:pt x="0" y="26289"/>
                  </a:cubicBezTo>
                  <a:cubicBezTo>
                    <a:pt x="23336" y="46958"/>
                    <a:pt x="49530" y="64294"/>
                    <a:pt x="77343" y="78581"/>
                  </a:cubicBezTo>
                  <a:cubicBezTo>
                    <a:pt x="76010" y="69723"/>
                    <a:pt x="74867" y="60484"/>
                    <a:pt x="73819" y="50864"/>
                  </a:cubicBezTo>
                  <a:cubicBezTo>
                    <a:pt x="48673" y="37338"/>
                    <a:pt x="25051" y="21336"/>
                    <a:pt x="3810" y="2477"/>
                  </a:cubicBezTo>
                  <a:close/>
                </a:path>
              </a:pathLst>
            </a:custGeom>
            <a:solidFill>
              <a:srgbClr val="ED9D1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563" name="Freeform: Shape 1562">
              <a:extLst>
                <a:ext uri="{FF2B5EF4-FFF2-40B4-BE49-F238E27FC236}">
                  <a16:creationId xmlns:a16="http://schemas.microsoft.com/office/drawing/2014/main" id="{CF6CFC8F-0F69-4B28-8C04-269435B5BC03}"/>
                </a:ext>
              </a:extLst>
            </p:cNvPr>
            <p:cNvSpPr/>
            <p:nvPr/>
          </p:nvSpPr>
          <p:spPr>
            <a:xfrm>
              <a:off x="6211265" y="3070486"/>
              <a:ext cx="125063" cy="62769"/>
            </a:xfrm>
            <a:custGeom>
              <a:avLst/>
              <a:gdLst>
                <a:gd name="connsiteX0" fmla="*/ 52483 w 125063"/>
                <a:gd name="connsiteY0" fmla="*/ 23908 h 62769"/>
                <a:gd name="connsiteX1" fmla="*/ 7334 w 125063"/>
                <a:gd name="connsiteY1" fmla="*/ 3905 h 62769"/>
                <a:gd name="connsiteX2" fmla="*/ 0 w 125063"/>
                <a:gd name="connsiteY2" fmla="*/ 0 h 62769"/>
                <a:gd name="connsiteX3" fmla="*/ 3524 w 125063"/>
                <a:gd name="connsiteY3" fmla="*/ 27718 h 62769"/>
                <a:gd name="connsiteX4" fmla="*/ 48673 w 125063"/>
                <a:gd name="connsiteY4" fmla="*/ 47720 h 62769"/>
                <a:gd name="connsiteX5" fmla="*/ 95345 w 125063"/>
                <a:gd name="connsiteY5" fmla="*/ 62770 h 62769"/>
                <a:gd name="connsiteX6" fmla="*/ 100108 w 125063"/>
                <a:gd name="connsiteY6" fmla="*/ 59246 h 62769"/>
                <a:gd name="connsiteX7" fmla="*/ 125063 w 125063"/>
                <a:gd name="connsiteY7" fmla="*/ 45053 h 62769"/>
                <a:gd name="connsiteX8" fmla="*/ 99155 w 125063"/>
                <a:gd name="connsiteY8" fmla="*/ 38862 h 62769"/>
                <a:gd name="connsiteX9" fmla="*/ 52483 w 125063"/>
                <a:gd name="connsiteY9" fmla="*/ 23908 h 62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5063" h="62769">
                  <a:moveTo>
                    <a:pt x="52483" y="23908"/>
                  </a:moveTo>
                  <a:cubicBezTo>
                    <a:pt x="37052" y="18002"/>
                    <a:pt x="22003" y="11335"/>
                    <a:pt x="7334" y="3905"/>
                  </a:cubicBezTo>
                  <a:cubicBezTo>
                    <a:pt x="4858" y="2667"/>
                    <a:pt x="2477" y="1333"/>
                    <a:pt x="0" y="0"/>
                  </a:cubicBezTo>
                  <a:cubicBezTo>
                    <a:pt x="1048" y="9620"/>
                    <a:pt x="2191" y="18859"/>
                    <a:pt x="3524" y="27718"/>
                  </a:cubicBezTo>
                  <a:cubicBezTo>
                    <a:pt x="18193" y="35242"/>
                    <a:pt x="33242" y="41910"/>
                    <a:pt x="48673" y="47720"/>
                  </a:cubicBezTo>
                  <a:cubicBezTo>
                    <a:pt x="64008" y="53531"/>
                    <a:pt x="79534" y="58579"/>
                    <a:pt x="95345" y="62770"/>
                  </a:cubicBezTo>
                  <a:cubicBezTo>
                    <a:pt x="96869" y="61531"/>
                    <a:pt x="98489" y="60388"/>
                    <a:pt x="100108" y="59246"/>
                  </a:cubicBezTo>
                  <a:cubicBezTo>
                    <a:pt x="108014" y="53721"/>
                    <a:pt x="116396" y="49054"/>
                    <a:pt x="125063" y="45053"/>
                  </a:cubicBezTo>
                  <a:cubicBezTo>
                    <a:pt x="116396" y="43148"/>
                    <a:pt x="107728" y="41148"/>
                    <a:pt x="99155" y="38862"/>
                  </a:cubicBezTo>
                  <a:cubicBezTo>
                    <a:pt x="83344" y="34766"/>
                    <a:pt x="67723" y="29718"/>
                    <a:pt x="52483" y="23908"/>
                  </a:cubicBezTo>
                  <a:close/>
                </a:path>
              </a:pathLst>
            </a:custGeom>
            <a:solidFill>
              <a:srgbClr val="DD8A0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564" name="Freeform: Shape 1563">
              <a:extLst>
                <a:ext uri="{FF2B5EF4-FFF2-40B4-BE49-F238E27FC236}">
                  <a16:creationId xmlns:a16="http://schemas.microsoft.com/office/drawing/2014/main" id="{AD133359-CD3D-4B9D-ADAC-209123056094}"/>
                </a:ext>
              </a:extLst>
            </p:cNvPr>
            <p:cNvSpPr/>
            <p:nvPr/>
          </p:nvSpPr>
          <p:spPr>
            <a:xfrm>
              <a:off x="6524162" y="3129540"/>
              <a:ext cx="35052" cy="22479"/>
            </a:xfrm>
            <a:custGeom>
              <a:avLst/>
              <a:gdLst>
                <a:gd name="connsiteX0" fmla="*/ 23146 w 35052"/>
                <a:gd name="connsiteY0" fmla="*/ 15526 h 22479"/>
                <a:gd name="connsiteX1" fmla="*/ 23146 w 35052"/>
                <a:gd name="connsiteY1" fmla="*/ 15526 h 22479"/>
                <a:gd name="connsiteX2" fmla="*/ 35052 w 35052"/>
                <a:gd name="connsiteY2" fmla="*/ 22479 h 22479"/>
                <a:gd name="connsiteX3" fmla="*/ 22098 w 35052"/>
                <a:gd name="connsiteY3" fmla="*/ 0 h 22479"/>
                <a:gd name="connsiteX4" fmla="*/ 0 w 35052"/>
                <a:gd name="connsiteY4" fmla="*/ 1048 h 22479"/>
                <a:gd name="connsiteX5" fmla="*/ 23146 w 35052"/>
                <a:gd name="connsiteY5" fmla="*/ 15526 h 224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052" h="22479">
                  <a:moveTo>
                    <a:pt x="23146" y="15526"/>
                  </a:moveTo>
                  <a:lnTo>
                    <a:pt x="23146" y="15526"/>
                  </a:lnTo>
                  <a:lnTo>
                    <a:pt x="35052" y="22479"/>
                  </a:lnTo>
                  <a:cubicBezTo>
                    <a:pt x="30004" y="13430"/>
                    <a:pt x="25527" y="5810"/>
                    <a:pt x="22098" y="0"/>
                  </a:cubicBezTo>
                  <a:cubicBezTo>
                    <a:pt x="14764" y="476"/>
                    <a:pt x="7334" y="762"/>
                    <a:pt x="0" y="1048"/>
                  </a:cubicBezTo>
                  <a:cubicBezTo>
                    <a:pt x="8096" y="5429"/>
                    <a:pt x="15812" y="10287"/>
                    <a:pt x="23146" y="15526"/>
                  </a:cubicBezTo>
                  <a:close/>
                </a:path>
              </a:pathLst>
            </a:custGeom>
            <a:solidFill>
              <a:srgbClr val="DD8A0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565" name="Freeform: Shape 1564">
              <a:extLst>
                <a:ext uri="{FF2B5EF4-FFF2-40B4-BE49-F238E27FC236}">
                  <a16:creationId xmlns:a16="http://schemas.microsoft.com/office/drawing/2014/main" id="{7B9444B1-DEA2-441F-BCBF-5F7C668B9296}"/>
                </a:ext>
              </a:extLst>
            </p:cNvPr>
            <p:cNvSpPr/>
            <p:nvPr/>
          </p:nvSpPr>
          <p:spPr>
            <a:xfrm>
              <a:off x="6099441" y="2986951"/>
              <a:ext cx="39052" cy="59055"/>
            </a:xfrm>
            <a:custGeom>
              <a:avLst/>
              <a:gdLst>
                <a:gd name="connsiteX0" fmla="*/ 39052 w 39052"/>
                <a:gd name="connsiteY0" fmla="*/ 32671 h 59055"/>
                <a:gd name="connsiteX1" fmla="*/ 7715 w 39052"/>
                <a:gd name="connsiteY1" fmla="*/ 0 h 59055"/>
                <a:gd name="connsiteX2" fmla="*/ 0 w 39052"/>
                <a:gd name="connsiteY2" fmla="*/ 19050 h 59055"/>
                <a:gd name="connsiteX3" fmla="*/ 38005 w 39052"/>
                <a:gd name="connsiteY3" fmla="*/ 59055 h 59055"/>
                <a:gd name="connsiteX4" fmla="*/ 38100 w 39052"/>
                <a:gd name="connsiteY4" fmla="*/ 54293 h 59055"/>
                <a:gd name="connsiteX5" fmla="*/ 39052 w 39052"/>
                <a:gd name="connsiteY5" fmla="*/ 32671 h 590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052" h="59055">
                  <a:moveTo>
                    <a:pt x="39052" y="32671"/>
                  </a:moveTo>
                  <a:cubicBezTo>
                    <a:pt x="27908" y="22574"/>
                    <a:pt x="17431" y="11716"/>
                    <a:pt x="7715" y="0"/>
                  </a:cubicBezTo>
                  <a:cubicBezTo>
                    <a:pt x="5048" y="6286"/>
                    <a:pt x="2477" y="12668"/>
                    <a:pt x="0" y="19050"/>
                  </a:cubicBezTo>
                  <a:cubicBezTo>
                    <a:pt x="11525" y="33623"/>
                    <a:pt x="24289" y="46863"/>
                    <a:pt x="38005" y="59055"/>
                  </a:cubicBezTo>
                  <a:cubicBezTo>
                    <a:pt x="38005" y="57436"/>
                    <a:pt x="38005" y="55816"/>
                    <a:pt x="38100" y="54293"/>
                  </a:cubicBezTo>
                  <a:cubicBezTo>
                    <a:pt x="38290" y="47053"/>
                    <a:pt x="38576" y="39814"/>
                    <a:pt x="39052" y="32671"/>
                  </a:cubicBezTo>
                  <a:close/>
                </a:path>
              </a:pathLst>
            </a:custGeom>
            <a:solidFill>
              <a:srgbClr val="DD8A0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566" name="Freeform: Shape 1565">
              <a:extLst>
                <a:ext uri="{FF2B5EF4-FFF2-40B4-BE49-F238E27FC236}">
                  <a16:creationId xmlns:a16="http://schemas.microsoft.com/office/drawing/2014/main" id="{4D54E40F-D32A-49D8-885B-4A0F8BB9F670}"/>
                </a:ext>
              </a:extLst>
            </p:cNvPr>
            <p:cNvSpPr/>
            <p:nvPr/>
          </p:nvSpPr>
          <p:spPr>
            <a:xfrm>
              <a:off x="6091154" y="2977998"/>
              <a:ext cx="16002" cy="27908"/>
            </a:xfrm>
            <a:custGeom>
              <a:avLst/>
              <a:gdLst>
                <a:gd name="connsiteX0" fmla="*/ 8287 w 16002"/>
                <a:gd name="connsiteY0" fmla="*/ 27908 h 27908"/>
                <a:gd name="connsiteX1" fmla="*/ 16002 w 16002"/>
                <a:gd name="connsiteY1" fmla="*/ 8858 h 27908"/>
                <a:gd name="connsiteX2" fmla="*/ 12097 w 16002"/>
                <a:gd name="connsiteY2" fmla="*/ 4000 h 27908"/>
                <a:gd name="connsiteX3" fmla="*/ 8954 w 16002"/>
                <a:gd name="connsiteY3" fmla="*/ 0 h 27908"/>
                <a:gd name="connsiteX4" fmla="*/ 5525 w 16002"/>
                <a:gd name="connsiteY4" fmla="*/ 6286 h 27908"/>
                <a:gd name="connsiteX5" fmla="*/ 0 w 16002"/>
                <a:gd name="connsiteY5" fmla="*/ 16859 h 27908"/>
                <a:gd name="connsiteX6" fmla="*/ 5048 w 16002"/>
                <a:gd name="connsiteY6" fmla="*/ 23622 h 27908"/>
                <a:gd name="connsiteX7" fmla="*/ 8287 w 16002"/>
                <a:gd name="connsiteY7" fmla="*/ 27908 h 27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002" h="27908">
                  <a:moveTo>
                    <a:pt x="8287" y="27908"/>
                  </a:moveTo>
                  <a:cubicBezTo>
                    <a:pt x="10763" y="21526"/>
                    <a:pt x="13430" y="15240"/>
                    <a:pt x="16002" y="8858"/>
                  </a:cubicBezTo>
                  <a:cubicBezTo>
                    <a:pt x="14669" y="7239"/>
                    <a:pt x="13335" y="5620"/>
                    <a:pt x="12097" y="4000"/>
                  </a:cubicBezTo>
                  <a:cubicBezTo>
                    <a:pt x="11049" y="2667"/>
                    <a:pt x="10001" y="1333"/>
                    <a:pt x="8954" y="0"/>
                  </a:cubicBezTo>
                  <a:cubicBezTo>
                    <a:pt x="7810" y="2095"/>
                    <a:pt x="6668" y="4191"/>
                    <a:pt x="5525" y="6286"/>
                  </a:cubicBezTo>
                  <a:cubicBezTo>
                    <a:pt x="3620" y="9811"/>
                    <a:pt x="1810" y="13335"/>
                    <a:pt x="0" y="16859"/>
                  </a:cubicBezTo>
                  <a:cubicBezTo>
                    <a:pt x="1619" y="19145"/>
                    <a:pt x="3334" y="21431"/>
                    <a:pt x="5048" y="23622"/>
                  </a:cubicBezTo>
                  <a:cubicBezTo>
                    <a:pt x="6096" y="25146"/>
                    <a:pt x="7144" y="26575"/>
                    <a:pt x="8287" y="27908"/>
                  </a:cubicBezTo>
                  <a:close/>
                </a:path>
              </a:pathLst>
            </a:custGeom>
            <a:solidFill>
              <a:srgbClr val="CE7B0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567" name="Freeform: Shape 1566">
              <a:extLst>
                <a:ext uri="{FF2B5EF4-FFF2-40B4-BE49-F238E27FC236}">
                  <a16:creationId xmlns:a16="http://schemas.microsoft.com/office/drawing/2014/main" id="{27AECB50-2640-4188-B96C-B8C3E036DE13}"/>
                </a:ext>
              </a:extLst>
            </p:cNvPr>
            <p:cNvSpPr/>
            <p:nvPr/>
          </p:nvSpPr>
          <p:spPr>
            <a:xfrm>
              <a:off x="6336234" y="3108396"/>
              <a:ext cx="188023" cy="22539"/>
            </a:xfrm>
            <a:custGeom>
              <a:avLst/>
              <a:gdLst>
                <a:gd name="connsiteX0" fmla="*/ 145447 w 188023"/>
                <a:gd name="connsiteY0" fmla="*/ 22384 h 22539"/>
                <a:gd name="connsiteX1" fmla="*/ 188023 w 188023"/>
                <a:gd name="connsiteY1" fmla="*/ 22193 h 22539"/>
                <a:gd name="connsiteX2" fmla="*/ 166211 w 188023"/>
                <a:gd name="connsiteY2" fmla="*/ 11621 h 22539"/>
                <a:gd name="connsiteX3" fmla="*/ 19336 w 188023"/>
                <a:gd name="connsiteY3" fmla="*/ 0 h 22539"/>
                <a:gd name="connsiteX4" fmla="*/ 0 w 188023"/>
                <a:gd name="connsiteY4" fmla="*/ 7334 h 22539"/>
                <a:gd name="connsiteX5" fmla="*/ 145447 w 188023"/>
                <a:gd name="connsiteY5" fmla="*/ 22384 h 2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8023" h="22539">
                  <a:moveTo>
                    <a:pt x="145447" y="22384"/>
                  </a:moveTo>
                  <a:cubicBezTo>
                    <a:pt x="159639" y="22574"/>
                    <a:pt x="173831" y="22670"/>
                    <a:pt x="188023" y="22193"/>
                  </a:cubicBezTo>
                  <a:cubicBezTo>
                    <a:pt x="180975" y="18288"/>
                    <a:pt x="173641" y="14764"/>
                    <a:pt x="166211" y="11621"/>
                  </a:cubicBezTo>
                  <a:cubicBezTo>
                    <a:pt x="117443" y="12002"/>
                    <a:pt x="67627" y="8954"/>
                    <a:pt x="19336" y="0"/>
                  </a:cubicBezTo>
                  <a:cubicBezTo>
                    <a:pt x="12763" y="2000"/>
                    <a:pt x="6286" y="4477"/>
                    <a:pt x="0" y="7334"/>
                  </a:cubicBezTo>
                  <a:cubicBezTo>
                    <a:pt x="47720" y="17526"/>
                    <a:pt x="96869" y="21622"/>
                    <a:pt x="145447" y="22384"/>
                  </a:cubicBezTo>
                  <a:close/>
                </a:path>
              </a:pathLst>
            </a:custGeom>
            <a:solidFill>
              <a:srgbClr val="FFAC2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568" name="Freeform: Shape 1567">
              <a:extLst>
                <a:ext uri="{FF2B5EF4-FFF2-40B4-BE49-F238E27FC236}">
                  <a16:creationId xmlns:a16="http://schemas.microsoft.com/office/drawing/2014/main" id="{DE37D593-A541-4A05-8698-6A268E0BE79A}"/>
                </a:ext>
              </a:extLst>
            </p:cNvPr>
            <p:cNvSpPr/>
            <p:nvPr/>
          </p:nvSpPr>
          <p:spPr>
            <a:xfrm>
              <a:off x="6138494" y="3001524"/>
              <a:ext cx="72770" cy="68961"/>
            </a:xfrm>
            <a:custGeom>
              <a:avLst/>
              <a:gdLst>
                <a:gd name="connsiteX0" fmla="*/ 1333 w 72770"/>
                <a:gd name="connsiteY0" fmla="*/ 0 h 68961"/>
                <a:gd name="connsiteX1" fmla="*/ 0 w 72770"/>
                <a:gd name="connsiteY1" fmla="*/ 18097 h 68961"/>
                <a:gd name="connsiteX2" fmla="*/ 2762 w 72770"/>
                <a:gd name="connsiteY2" fmla="*/ 20574 h 68961"/>
                <a:gd name="connsiteX3" fmla="*/ 72771 w 72770"/>
                <a:gd name="connsiteY3" fmla="*/ 68961 h 68961"/>
                <a:gd name="connsiteX4" fmla="*/ 71438 w 72770"/>
                <a:gd name="connsiteY4" fmla="*/ 54483 h 68961"/>
                <a:gd name="connsiteX5" fmla="*/ 2096 w 72770"/>
                <a:gd name="connsiteY5" fmla="*/ 667 h 68961"/>
                <a:gd name="connsiteX6" fmla="*/ 1333 w 72770"/>
                <a:gd name="connsiteY6" fmla="*/ 0 h 689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770" h="68961">
                  <a:moveTo>
                    <a:pt x="1333" y="0"/>
                  </a:moveTo>
                  <a:cubicBezTo>
                    <a:pt x="762" y="6001"/>
                    <a:pt x="286" y="12002"/>
                    <a:pt x="0" y="18097"/>
                  </a:cubicBezTo>
                  <a:cubicBezTo>
                    <a:pt x="952" y="18955"/>
                    <a:pt x="1810" y="19812"/>
                    <a:pt x="2762" y="20574"/>
                  </a:cubicBezTo>
                  <a:cubicBezTo>
                    <a:pt x="24003" y="39434"/>
                    <a:pt x="47720" y="55436"/>
                    <a:pt x="72771" y="68961"/>
                  </a:cubicBezTo>
                  <a:cubicBezTo>
                    <a:pt x="72295" y="64199"/>
                    <a:pt x="71819" y="59436"/>
                    <a:pt x="71438" y="54483"/>
                  </a:cubicBezTo>
                  <a:cubicBezTo>
                    <a:pt x="46577" y="39815"/>
                    <a:pt x="23241" y="22098"/>
                    <a:pt x="2096" y="667"/>
                  </a:cubicBezTo>
                  <a:cubicBezTo>
                    <a:pt x="1810" y="476"/>
                    <a:pt x="1619" y="191"/>
                    <a:pt x="1333" y="0"/>
                  </a:cubicBezTo>
                  <a:close/>
                </a:path>
              </a:pathLst>
            </a:custGeom>
            <a:solidFill>
              <a:srgbClr val="FFAC2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569" name="Freeform: Shape 1568">
              <a:extLst>
                <a:ext uri="{FF2B5EF4-FFF2-40B4-BE49-F238E27FC236}">
                  <a16:creationId xmlns:a16="http://schemas.microsoft.com/office/drawing/2014/main" id="{39205DF8-1275-4816-B2C0-02D5DEDB4DAF}"/>
                </a:ext>
              </a:extLst>
            </p:cNvPr>
            <p:cNvSpPr/>
            <p:nvPr/>
          </p:nvSpPr>
          <p:spPr>
            <a:xfrm>
              <a:off x="6209932" y="3056007"/>
              <a:ext cx="145732" cy="59626"/>
            </a:xfrm>
            <a:custGeom>
              <a:avLst/>
              <a:gdLst>
                <a:gd name="connsiteX0" fmla="*/ 8668 w 145732"/>
                <a:gd name="connsiteY0" fmla="*/ 18383 h 59626"/>
                <a:gd name="connsiteX1" fmla="*/ 53816 w 145732"/>
                <a:gd name="connsiteY1" fmla="*/ 38386 h 59626"/>
                <a:gd name="connsiteX2" fmla="*/ 100489 w 145732"/>
                <a:gd name="connsiteY2" fmla="*/ 53435 h 59626"/>
                <a:gd name="connsiteX3" fmla="*/ 126397 w 145732"/>
                <a:gd name="connsiteY3" fmla="*/ 59627 h 59626"/>
                <a:gd name="connsiteX4" fmla="*/ 145733 w 145732"/>
                <a:gd name="connsiteY4" fmla="*/ 52292 h 59626"/>
                <a:gd name="connsiteX5" fmla="*/ 0 w 145732"/>
                <a:gd name="connsiteY5" fmla="*/ 0 h 59626"/>
                <a:gd name="connsiteX6" fmla="*/ 1333 w 145732"/>
                <a:gd name="connsiteY6" fmla="*/ 14478 h 59626"/>
                <a:gd name="connsiteX7" fmla="*/ 8668 w 145732"/>
                <a:gd name="connsiteY7" fmla="*/ 18383 h 59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5732" h="59626">
                  <a:moveTo>
                    <a:pt x="8668" y="18383"/>
                  </a:moveTo>
                  <a:cubicBezTo>
                    <a:pt x="23336" y="25908"/>
                    <a:pt x="38386" y="32576"/>
                    <a:pt x="53816" y="38386"/>
                  </a:cubicBezTo>
                  <a:cubicBezTo>
                    <a:pt x="69152" y="44196"/>
                    <a:pt x="84677" y="49244"/>
                    <a:pt x="100489" y="53435"/>
                  </a:cubicBezTo>
                  <a:cubicBezTo>
                    <a:pt x="109061" y="55721"/>
                    <a:pt x="117729" y="57817"/>
                    <a:pt x="126397" y="59627"/>
                  </a:cubicBezTo>
                  <a:cubicBezTo>
                    <a:pt x="132683" y="56769"/>
                    <a:pt x="139160" y="54388"/>
                    <a:pt x="145733" y="52292"/>
                  </a:cubicBezTo>
                  <a:cubicBezTo>
                    <a:pt x="94298" y="42672"/>
                    <a:pt x="44672" y="26289"/>
                    <a:pt x="0" y="0"/>
                  </a:cubicBezTo>
                  <a:cubicBezTo>
                    <a:pt x="381" y="4953"/>
                    <a:pt x="857" y="9716"/>
                    <a:pt x="1333" y="14478"/>
                  </a:cubicBezTo>
                  <a:cubicBezTo>
                    <a:pt x="3810" y="15812"/>
                    <a:pt x="6191" y="17050"/>
                    <a:pt x="8668" y="18383"/>
                  </a:cubicBezTo>
                  <a:close/>
                </a:path>
              </a:pathLst>
            </a:custGeom>
            <a:solidFill>
              <a:srgbClr val="ED9D1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570" name="Freeform: Shape 1569">
              <a:extLst>
                <a:ext uri="{FF2B5EF4-FFF2-40B4-BE49-F238E27FC236}">
                  <a16:creationId xmlns:a16="http://schemas.microsoft.com/office/drawing/2014/main" id="{0C330751-AEF6-417D-8073-87227D5BDAB0}"/>
                </a:ext>
              </a:extLst>
            </p:cNvPr>
            <p:cNvSpPr/>
            <p:nvPr/>
          </p:nvSpPr>
          <p:spPr>
            <a:xfrm>
              <a:off x="6502446" y="3118682"/>
              <a:ext cx="43910" cy="11811"/>
            </a:xfrm>
            <a:custGeom>
              <a:avLst/>
              <a:gdLst>
                <a:gd name="connsiteX0" fmla="*/ 0 w 43910"/>
                <a:gd name="connsiteY0" fmla="*/ 1238 h 11811"/>
                <a:gd name="connsiteX1" fmla="*/ 21812 w 43910"/>
                <a:gd name="connsiteY1" fmla="*/ 11811 h 11811"/>
                <a:gd name="connsiteX2" fmla="*/ 43910 w 43910"/>
                <a:gd name="connsiteY2" fmla="*/ 10763 h 11811"/>
                <a:gd name="connsiteX3" fmla="*/ 37719 w 43910"/>
                <a:gd name="connsiteY3" fmla="*/ 0 h 11811"/>
                <a:gd name="connsiteX4" fmla="*/ 8287 w 43910"/>
                <a:gd name="connsiteY4" fmla="*/ 1048 h 11811"/>
                <a:gd name="connsiteX5" fmla="*/ 0 w 43910"/>
                <a:gd name="connsiteY5" fmla="*/ 1238 h 11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3910" h="11811">
                  <a:moveTo>
                    <a:pt x="0" y="1238"/>
                  </a:moveTo>
                  <a:cubicBezTo>
                    <a:pt x="7429" y="4381"/>
                    <a:pt x="14764" y="8001"/>
                    <a:pt x="21812" y="11811"/>
                  </a:cubicBezTo>
                  <a:cubicBezTo>
                    <a:pt x="29147" y="11621"/>
                    <a:pt x="36576" y="11240"/>
                    <a:pt x="43910" y="10763"/>
                  </a:cubicBezTo>
                  <a:cubicBezTo>
                    <a:pt x="40958" y="5810"/>
                    <a:pt x="38767" y="2096"/>
                    <a:pt x="37719" y="0"/>
                  </a:cubicBezTo>
                  <a:cubicBezTo>
                    <a:pt x="27908" y="572"/>
                    <a:pt x="18098" y="952"/>
                    <a:pt x="8287" y="1048"/>
                  </a:cubicBezTo>
                  <a:cubicBezTo>
                    <a:pt x="5525" y="1238"/>
                    <a:pt x="2762" y="1238"/>
                    <a:pt x="0" y="1238"/>
                  </a:cubicBezTo>
                  <a:close/>
                </a:path>
              </a:pathLst>
            </a:custGeom>
            <a:solidFill>
              <a:srgbClr val="ED9D1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571" name="Freeform: Shape 1570">
              <a:extLst>
                <a:ext uri="{FF2B5EF4-FFF2-40B4-BE49-F238E27FC236}">
                  <a16:creationId xmlns:a16="http://schemas.microsoft.com/office/drawing/2014/main" id="{EF6F6D10-076F-4C52-ACDA-6F580EFF9998}"/>
                </a:ext>
              </a:extLst>
            </p:cNvPr>
            <p:cNvSpPr/>
            <p:nvPr/>
          </p:nvSpPr>
          <p:spPr>
            <a:xfrm>
              <a:off x="6107157" y="2970949"/>
              <a:ext cx="32670" cy="48672"/>
            </a:xfrm>
            <a:custGeom>
              <a:avLst/>
              <a:gdLst>
                <a:gd name="connsiteX0" fmla="*/ 31337 w 32670"/>
                <a:gd name="connsiteY0" fmla="*/ 48673 h 48672"/>
                <a:gd name="connsiteX1" fmla="*/ 32671 w 32670"/>
                <a:gd name="connsiteY1" fmla="*/ 30575 h 48672"/>
                <a:gd name="connsiteX2" fmla="*/ 6858 w 32670"/>
                <a:gd name="connsiteY2" fmla="*/ 0 h 48672"/>
                <a:gd name="connsiteX3" fmla="*/ 0 w 32670"/>
                <a:gd name="connsiteY3" fmla="*/ 16002 h 48672"/>
                <a:gd name="connsiteX4" fmla="*/ 31337 w 32670"/>
                <a:gd name="connsiteY4" fmla="*/ 48673 h 48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670" h="48672">
                  <a:moveTo>
                    <a:pt x="31337" y="48673"/>
                  </a:moveTo>
                  <a:cubicBezTo>
                    <a:pt x="31718" y="42672"/>
                    <a:pt x="32195" y="36576"/>
                    <a:pt x="32671" y="30575"/>
                  </a:cubicBezTo>
                  <a:cubicBezTo>
                    <a:pt x="23241" y="20955"/>
                    <a:pt x="14669" y="10763"/>
                    <a:pt x="6858" y="0"/>
                  </a:cubicBezTo>
                  <a:cubicBezTo>
                    <a:pt x="4572" y="5334"/>
                    <a:pt x="2286" y="10668"/>
                    <a:pt x="0" y="16002"/>
                  </a:cubicBezTo>
                  <a:cubicBezTo>
                    <a:pt x="9716" y="27718"/>
                    <a:pt x="20193" y="38576"/>
                    <a:pt x="31337" y="48673"/>
                  </a:cubicBezTo>
                  <a:close/>
                </a:path>
              </a:pathLst>
            </a:custGeom>
            <a:solidFill>
              <a:srgbClr val="ED9D1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572" name="Freeform: Shape 1571">
              <a:extLst>
                <a:ext uri="{FF2B5EF4-FFF2-40B4-BE49-F238E27FC236}">
                  <a16:creationId xmlns:a16="http://schemas.microsoft.com/office/drawing/2014/main" id="{3FA8CDD1-E5B7-463C-A984-BE584CB923F1}"/>
                </a:ext>
              </a:extLst>
            </p:cNvPr>
            <p:cNvSpPr/>
            <p:nvPr/>
          </p:nvSpPr>
          <p:spPr>
            <a:xfrm>
              <a:off x="6100109" y="2963044"/>
              <a:ext cx="13906" cy="23907"/>
            </a:xfrm>
            <a:custGeom>
              <a:avLst/>
              <a:gdLst>
                <a:gd name="connsiteX0" fmla="*/ 7048 w 13906"/>
                <a:gd name="connsiteY0" fmla="*/ 23908 h 23907"/>
                <a:gd name="connsiteX1" fmla="*/ 13906 w 13906"/>
                <a:gd name="connsiteY1" fmla="*/ 7906 h 23907"/>
                <a:gd name="connsiteX2" fmla="*/ 8382 w 13906"/>
                <a:gd name="connsiteY2" fmla="*/ 0 h 23907"/>
                <a:gd name="connsiteX3" fmla="*/ 0 w 13906"/>
                <a:gd name="connsiteY3" fmla="*/ 15049 h 23907"/>
                <a:gd name="connsiteX4" fmla="*/ 3143 w 13906"/>
                <a:gd name="connsiteY4" fmla="*/ 19050 h 23907"/>
                <a:gd name="connsiteX5" fmla="*/ 7048 w 13906"/>
                <a:gd name="connsiteY5" fmla="*/ 23908 h 23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906" h="23907">
                  <a:moveTo>
                    <a:pt x="7048" y="23908"/>
                  </a:moveTo>
                  <a:cubicBezTo>
                    <a:pt x="9335" y="18574"/>
                    <a:pt x="11621" y="13240"/>
                    <a:pt x="13906" y="7906"/>
                  </a:cubicBezTo>
                  <a:cubicBezTo>
                    <a:pt x="12002" y="5334"/>
                    <a:pt x="10192" y="2667"/>
                    <a:pt x="8382" y="0"/>
                  </a:cubicBezTo>
                  <a:cubicBezTo>
                    <a:pt x="5525" y="4953"/>
                    <a:pt x="2762" y="10001"/>
                    <a:pt x="0" y="15049"/>
                  </a:cubicBezTo>
                  <a:cubicBezTo>
                    <a:pt x="1048" y="16383"/>
                    <a:pt x="2096" y="17716"/>
                    <a:pt x="3143" y="19050"/>
                  </a:cubicBezTo>
                  <a:cubicBezTo>
                    <a:pt x="4477" y="20669"/>
                    <a:pt x="5715" y="22288"/>
                    <a:pt x="7048" y="23908"/>
                  </a:cubicBezTo>
                  <a:close/>
                </a:path>
              </a:pathLst>
            </a:custGeom>
            <a:solidFill>
              <a:srgbClr val="DD8A0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573" name="Freeform: Shape 1572">
              <a:extLst>
                <a:ext uri="{FF2B5EF4-FFF2-40B4-BE49-F238E27FC236}">
                  <a16:creationId xmlns:a16="http://schemas.microsoft.com/office/drawing/2014/main" id="{60BBC002-B13B-4223-A2D8-B9DE0F493663}"/>
                </a:ext>
              </a:extLst>
            </p:cNvPr>
            <p:cNvSpPr/>
            <p:nvPr/>
          </p:nvSpPr>
          <p:spPr>
            <a:xfrm>
              <a:off x="6495588" y="2453052"/>
              <a:ext cx="73033" cy="124324"/>
            </a:xfrm>
            <a:custGeom>
              <a:avLst/>
              <a:gdLst>
                <a:gd name="connsiteX0" fmla="*/ 48197 w 73033"/>
                <a:gd name="connsiteY0" fmla="*/ 116894 h 124323"/>
                <a:gd name="connsiteX1" fmla="*/ 64199 w 73033"/>
                <a:gd name="connsiteY1" fmla="*/ 124323 h 124323"/>
                <a:gd name="connsiteX2" fmla="*/ 64484 w 73033"/>
                <a:gd name="connsiteY2" fmla="*/ 123847 h 124323"/>
                <a:gd name="connsiteX3" fmla="*/ 69914 w 73033"/>
                <a:gd name="connsiteY3" fmla="*/ 94986 h 124323"/>
                <a:gd name="connsiteX4" fmla="*/ 68485 w 73033"/>
                <a:gd name="connsiteY4" fmla="*/ 594 h 124323"/>
                <a:gd name="connsiteX5" fmla="*/ 6191 w 73033"/>
                <a:gd name="connsiteY5" fmla="*/ 46599 h 124323"/>
                <a:gd name="connsiteX6" fmla="*/ 0 w 73033"/>
                <a:gd name="connsiteY6" fmla="*/ 54886 h 124323"/>
                <a:gd name="connsiteX7" fmla="*/ 3620 w 73033"/>
                <a:gd name="connsiteY7" fmla="*/ 104702 h 124323"/>
                <a:gd name="connsiteX8" fmla="*/ 48197 w 73033"/>
                <a:gd name="connsiteY8" fmla="*/ 116894 h 1243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3033" h="124323">
                  <a:moveTo>
                    <a:pt x="48197" y="116894"/>
                  </a:moveTo>
                  <a:cubicBezTo>
                    <a:pt x="53626" y="119085"/>
                    <a:pt x="58960" y="121656"/>
                    <a:pt x="64199" y="124323"/>
                  </a:cubicBezTo>
                  <a:cubicBezTo>
                    <a:pt x="64294" y="124133"/>
                    <a:pt x="64389" y="124038"/>
                    <a:pt x="64484" y="123847"/>
                  </a:cubicBezTo>
                  <a:cubicBezTo>
                    <a:pt x="68675" y="115370"/>
                    <a:pt x="68961" y="104321"/>
                    <a:pt x="69914" y="94986"/>
                  </a:cubicBezTo>
                  <a:cubicBezTo>
                    <a:pt x="70961" y="84890"/>
                    <a:pt x="77153" y="19548"/>
                    <a:pt x="68485" y="594"/>
                  </a:cubicBezTo>
                  <a:cubicBezTo>
                    <a:pt x="65627" y="-5598"/>
                    <a:pt x="12383" y="38503"/>
                    <a:pt x="6191" y="46599"/>
                  </a:cubicBezTo>
                  <a:cubicBezTo>
                    <a:pt x="4096" y="49362"/>
                    <a:pt x="2000" y="52124"/>
                    <a:pt x="0" y="54886"/>
                  </a:cubicBezTo>
                  <a:cubicBezTo>
                    <a:pt x="2286" y="70793"/>
                    <a:pt x="3715" y="87652"/>
                    <a:pt x="3620" y="104702"/>
                  </a:cubicBezTo>
                  <a:cubicBezTo>
                    <a:pt x="18669" y="106893"/>
                    <a:pt x="33623" y="110893"/>
                    <a:pt x="48197" y="116894"/>
                  </a:cubicBezTo>
                  <a:close/>
                </a:path>
              </a:pathLst>
            </a:custGeom>
            <a:solidFill>
              <a:srgbClr val="231C1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574" name="Freeform: Shape 1573">
              <a:extLst>
                <a:ext uri="{FF2B5EF4-FFF2-40B4-BE49-F238E27FC236}">
                  <a16:creationId xmlns:a16="http://schemas.microsoft.com/office/drawing/2014/main" id="{9219F9D5-6057-4A67-A481-4C2033F9D6FD}"/>
                </a:ext>
              </a:extLst>
            </p:cNvPr>
            <p:cNvSpPr/>
            <p:nvPr/>
          </p:nvSpPr>
          <p:spPr>
            <a:xfrm>
              <a:off x="6444722" y="2410973"/>
              <a:ext cx="54406" cy="209550"/>
            </a:xfrm>
            <a:custGeom>
              <a:avLst/>
              <a:gdLst>
                <a:gd name="connsiteX0" fmla="*/ 18766 w 54406"/>
                <a:gd name="connsiteY0" fmla="*/ 16669 h 209550"/>
                <a:gd name="connsiteX1" fmla="*/ 573 w 54406"/>
                <a:gd name="connsiteY1" fmla="*/ 140494 h 209550"/>
                <a:gd name="connsiteX2" fmla="*/ 2002 w 54406"/>
                <a:gd name="connsiteY2" fmla="*/ 209550 h 209550"/>
                <a:gd name="connsiteX3" fmla="*/ 2097 w 54406"/>
                <a:gd name="connsiteY3" fmla="*/ 209455 h 209550"/>
                <a:gd name="connsiteX4" fmla="*/ 2192 w 54406"/>
                <a:gd name="connsiteY4" fmla="*/ 209360 h 209550"/>
                <a:gd name="connsiteX5" fmla="*/ 2383 w 54406"/>
                <a:gd name="connsiteY5" fmla="*/ 209169 h 209550"/>
                <a:gd name="connsiteX6" fmla="*/ 2764 w 54406"/>
                <a:gd name="connsiteY6" fmla="*/ 208883 h 209550"/>
                <a:gd name="connsiteX7" fmla="*/ 3050 w 54406"/>
                <a:gd name="connsiteY7" fmla="*/ 208693 h 209550"/>
                <a:gd name="connsiteX8" fmla="*/ 3526 w 54406"/>
                <a:gd name="connsiteY8" fmla="*/ 208312 h 209550"/>
                <a:gd name="connsiteX9" fmla="*/ 3621 w 54406"/>
                <a:gd name="connsiteY9" fmla="*/ 208217 h 209550"/>
                <a:gd name="connsiteX10" fmla="*/ 41245 w 54406"/>
                <a:gd name="connsiteY10" fmla="*/ 173641 h 209550"/>
                <a:gd name="connsiteX11" fmla="*/ 44960 w 54406"/>
                <a:gd name="connsiteY11" fmla="*/ 168878 h 209550"/>
                <a:gd name="connsiteX12" fmla="*/ 45436 w 54406"/>
                <a:gd name="connsiteY12" fmla="*/ 168307 h 209550"/>
                <a:gd name="connsiteX13" fmla="*/ 46484 w 54406"/>
                <a:gd name="connsiteY13" fmla="*/ 166878 h 209550"/>
                <a:gd name="connsiteX14" fmla="*/ 47150 w 54406"/>
                <a:gd name="connsiteY14" fmla="*/ 165830 h 209550"/>
                <a:gd name="connsiteX15" fmla="*/ 48389 w 54406"/>
                <a:gd name="connsiteY15" fmla="*/ 163925 h 209550"/>
                <a:gd name="connsiteX16" fmla="*/ 49055 w 54406"/>
                <a:gd name="connsiteY16" fmla="*/ 162782 h 209550"/>
                <a:gd name="connsiteX17" fmla="*/ 49627 w 54406"/>
                <a:gd name="connsiteY17" fmla="*/ 161735 h 209550"/>
                <a:gd name="connsiteX18" fmla="*/ 50675 w 54406"/>
                <a:gd name="connsiteY18" fmla="*/ 159734 h 209550"/>
                <a:gd name="connsiteX19" fmla="*/ 51056 w 54406"/>
                <a:gd name="connsiteY19" fmla="*/ 158877 h 209550"/>
                <a:gd name="connsiteX20" fmla="*/ 51818 w 54406"/>
                <a:gd name="connsiteY20" fmla="*/ 157258 h 209550"/>
                <a:gd name="connsiteX21" fmla="*/ 52103 w 54406"/>
                <a:gd name="connsiteY21" fmla="*/ 156591 h 209550"/>
                <a:gd name="connsiteX22" fmla="*/ 52865 w 54406"/>
                <a:gd name="connsiteY22" fmla="*/ 154400 h 209550"/>
                <a:gd name="connsiteX23" fmla="*/ 53056 w 54406"/>
                <a:gd name="connsiteY23" fmla="*/ 153734 h 209550"/>
                <a:gd name="connsiteX24" fmla="*/ 53627 w 54406"/>
                <a:gd name="connsiteY24" fmla="*/ 151733 h 209550"/>
                <a:gd name="connsiteX25" fmla="*/ 53723 w 54406"/>
                <a:gd name="connsiteY25" fmla="*/ 151448 h 209550"/>
                <a:gd name="connsiteX26" fmla="*/ 54104 w 54406"/>
                <a:gd name="connsiteY26" fmla="*/ 149257 h 209550"/>
                <a:gd name="connsiteX27" fmla="*/ 54199 w 54406"/>
                <a:gd name="connsiteY27" fmla="*/ 148685 h 209550"/>
                <a:gd name="connsiteX28" fmla="*/ 54389 w 54406"/>
                <a:gd name="connsiteY28" fmla="*/ 146495 h 209550"/>
                <a:gd name="connsiteX29" fmla="*/ 50770 w 54406"/>
                <a:gd name="connsiteY29" fmla="*/ 96679 h 209550"/>
                <a:gd name="connsiteX30" fmla="*/ 25052 w 54406"/>
                <a:gd name="connsiteY30" fmla="*/ 0 h 209550"/>
                <a:gd name="connsiteX31" fmla="*/ 25052 w 54406"/>
                <a:gd name="connsiteY31" fmla="*/ 0 h 209550"/>
                <a:gd name="connsiteX32" fmla="*/ 18766 w 54406"/>
                <a:gd name="connsiteY32" fmla="*/ 16669 h 209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54406" h="209550">
                  <a:moveTo>
                    <a:pt x="18766" y="16669"/>
                  </a:moveTo>
                  <a:cubicBezTo>
                    <a:pt x="-2380" y="74390"/>
                    <a:pt x="-475" y="107918"/>
                    <a:pt x="573" y="140494"/>
                  </a:cubicBezTo>
                  <a:cubicBezTo>
                    <a:pt x="1145" y="157734"/>
                    <a:pt x="2002" y="209550"/>
                    <a:pt x="2002" y="209550"/>
                  </a:cubicBezTo>
                  <a:cubicBezTo>
                    <a:pt x="2002" y="209550"/>
                    <a:pt x="2002" y="209550"/>
                    <a:pt x="2097" y="209455"/>
                  </a:cubicBezTo>
                  <a:cubicBezTo>
                    <a:pt x="2097" y="209455"/>
                    <a:pt x="2192" y="209455"/>
                    <a:pt x="2192" y="209360"/>
                  </a:cubicBezTo>
                  <a:cubicBezTo>
                    <a:pt x="2288" y="209360"/>
                    <a:pt x="2288" y="209264"/>
                    <a:pt x="2383" y="209169"/>
                  </a:cubicBezTo>
                  <a:cubicBezTo>
                    <a:pt x="2478" y="209074"/>
                    <a:pt x="2669" y="208979"/>
                    <a:pt x="2764" y="208883"/>
                  </a:cubicBezTo>
                  <a:cubicBezTo>
                    <a:pt x="2859" y="208788"/>
                    <a:pt x="2954" y="208788"/>
                    <a:pt x="3050" y="208693"/>
                  </a:cubicBezTo>
                  <a:cubicBezTo>
                    <a:pt x="3240" y="208598"/>
                    <a:pt x="3335" y="208502"/>
                    <a:pt x="3526" y="208312"/>
                  </a:cubicBezTo>
                  <a:cubicBezTo>
                    <a:pt x="3526" y="208312"/>
                    <a:pt x="3621" y="208217"/>
                    <a:pt x="3621" y="208217"/>
                  </a:cubicBezTo>
                  <a:cubicBezTo>
                    <a:pt x="9241" y="204026"/>
                    <a:pt x="28196" y="189548"/>
                    <a:pt x="41245" y="173641"/>
                  </a:cubicBezTo>
                  <a:cubicBezTo>
                    <a:pt x="42578" y="172022"/>
                    <a:pt x="43817" y="170498"/>
                    <a:pt x="44960" y="168878"/>
                  </a:cubicBezTo>
                  <a:cubicBezTo>
                    <a:pt x="45150" y="168688"/>
                    <a:pt x="45245" y="168497"/>
                    <a:pt x="45436" y="168307"/>
                  </a:cubicBezTo>
                  <a:cubicBezTo>
                    <a:pt x="45817" y="167831"/>
                    <a:pt x="46103" y="167354"/>
                    <a:pt x="46484" y="166878"/>
                  </a:cubicBezTo>
                  <a:cubicBezTo>
                    <a:pt x="46674" y="166497"/>
                    <a:pt x="46960" y="166211"/>
                    <a:pt x="47150" y="165830"/>
                  </a:cubicBezTo>
                  <a:cubicBezTo>
                    <a:pt x="47531" y="165163"/>
                    <a:pt x="48008" y="164592"/>
                    <a:pt x="48389" y="163925"/>
                  </a:cubicBezTo>
                  <a:cubicBezTo>
                    <a:pt x="48674" y="163544"/>
                    <a:pt x="48865" y="163163"/>
                    <a:pt x="49055" y="162782"/>
                  </a:cubicBezTo>
                  <a:cubicBezTo>
                    <a:pt x="49246" y="162401"/>
                    <a:pt x="49436" y="162116"/>
                    <a:pt x="49627" y="161735"/>
                  </a:cubicBezTo>
                  <a:cubicBezTo>
                    <a:pt x="50008" y="161068"/>
                    <a:pt x="50389" y="160401"/>
                    <a:pt x="50675" y="159734"/>
                  </a:cubicBezTo>
                  <a:cubicBezTo>
                    <a:pt x="50770" y="159449"/>
                    <a:pt x="50960" y="159163"/>
                    <a:pt x="51056" y="158877"/>
                  </a:cubicBezTo>
                  <a:cubicBezTo>
                    <a:pt x="51341" y="158306"/>
                    <a:pt x="51532" y="157829"/>
                    <a:pt x="51818" y="157258"/>
                  </a:cubicBezTo>
                  <a:cubicBezTo>
                    <a:pt x="51913" y="157067"/>
                    <a:pt x="52008" y="156782"/>
                    <a:pt x="52103" y="156591"/>
                  </a:cubicBezTo>
                  <a:cubicBezTo>
                    <a:pt x="52389" y="155829"/>
                    <a:pt x="52675" y="155162"/>
                    <a:pt x="52865" y="154400"/>
                  </a:cubicBezTo>
                  <a:cubicBezTo>
                    <a:pt x="52961" y="154210"/>
                    <a:pt x="52961" y="154019"/>
                    <a:pt x="53056" y="153734"/>
                  </a:cubicBezTo>
                  <a:cubicBezTo>
                    <a:pt x="53246" y="153067"/>
                    <a:pt x="53437" y="152400"/>
                    <a:pt x="53627" y="151733"/>
                  </a:cubicBezTo>
                  <a:cubicBezTo>
                    <a:pt x="53627" y="151638"/>
                    <a:pt x="53723" y="151543"/>
                    <a:pt x="53723" y="151448"/>
                  </a:cubicBezTo>
                  <a:cubicBezTo>
                    <a:pt x="53913" y="150686"/>
                    <a:pt x="54008" y="150019"/>
                    <a:pt x="54104" y="149257"/>
                  </a:cubicBezTo>
                  <a:cubicBezTo>
                    <a:pt x="54104" y="149066"/>
                    <a:pt x="54104" y="148876"/>
                    <a:pt x="54199" y="148685"/>
                  </a:cubicBezTo>
                  <a:cubicBezTo>
                    <a:pt x="54294" y="147923"/>
                    <a:pt x="54389" y="147257"/>
                    <a:pt x="54389" y="146495"/>
                  </a:cubicBezTo>
                  <a:cubicBezTo>
                    <a:pt x="54580" y="129445"/>
                    <a:pt x="53151" y="112585"/>
                    <a:pt x="50770" y="96679"/>
                  </a:cubicBezTo>
                  <a:cubicBezTo>
                    <a:pt x="42959" y="42958"/>
                    <a:pt x="25052" y="0"/>
                    <a:pt x="25052" y="0"/>
                  </a:cubicBezTo>
                  <a:cubicBezTo>
                    <a:pt x="25052" y="0"/>
                    <a:pt x="25052" y="0"/>
                    <a:pt x="25052" y="0"/>
                  </a:cubicBezTo>
                  <a:cubicBezTo>
                    <a:pt x="22766" y="6001"/>
                    <a:pt x="20671" y="11430"/>
                    <a:pt x="18766" y="16669"/>
                  </a:cubicBezTo>
                  <a:close/>
                </a:path>
              </a:pathLst>
            </a:custGeom>
            <a:solidFill>
              <a:srgbClr val="E2735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575" name="Freeform: Shape 1574">
              <a:extLst>
                <a:ext uri="{FF2B5EF4-FFF2-40B4-BE49-F238E27FC236}">
                  <a16:creationId xmlns:a16="http://schemas.microsoft.com/office/drawing/2014/main" id="{0F972AF6-8EE7-4B8E-960B-E2F811F8DCD1}"/>
                </a:ext>
              </a:extLst>
            </p:cNvPr>
            <p:cNvSpPr/>
            <p:nvPr/>
          </p:nvSpPr>
          <p:spPr>
            <a:xfrm>
              <a:off x="6444628" y="3570836"/>
              <a:ext cx="133825" cy="761336"/>
            </a:xfrm>
            <a:custGeom>
              <a:avLst/>
              <a:gdLst>
                <a:gd name="connsiteX0" fmla="*/ 39433 w 133825"/>
                <a:gd name="connsiteY0" fmla="*/ 98965 h 761334"/>
                <a:gd name="connsiteX1" fmla="*/ 21336 w 133825"/>
                <a:gd name="connsiteY1" fmla="*/ 184880 h 761334"/>
                <a:gd name="connsiteX2" fmla="*/ 9430 w 133825"/>
                <a:gd name="connsiteY2" fmla="*/ 306896 h 761334"/>
                <a:gd name="connsiteX3" fmla="*/ 0 w 133825"/>
                <a:gd name="connsiteY3" fmla="*/ 632174 h 761334"/>
                <a:gd name="connsiteX4" fmla="*/ 7906 w 133825"/>
                <a:gd name="connsiteY4" fmla="*/ 631317 h 761334"/>
                <a:gd name="connsiteX5" fmla="*/ 77915 w 133825"/>
                <a:gd name="connsiteY5" fmla="*/ 678751 h 761334"/>
                <a:gd name="connsiteX6" fmla="*/ 55721 w 133825"/>
                <a:gd name="connsiteY6" fmla="*/ 751713 h 761334"/>
                <a:gd name="connsiteX7" fmla="*/ 51340 w 133825"/>
                <a:gd name="connsiteY7" fmla="*/ 754285 h 761334"/>
                <a:gd name="connsiteX8" fmla="*/ 26194 w 133825"/>
                <a:gd name="connsiteY8" fmla="*/ 761333 h 761334"/>
                <a:gd name="connsiteX9" fmla="*/ 125444 w 133825"/>
                <a:gd name="connsiteY9" fmla="*/ 737330 h 761334"/>
                <a:gd name="connsiteX10" fmla="*/ 120015 w 133825"/>
                <a:gd name="connsiteY10" fmla="*/ 658368 h 761334"/>
                <a:gd name="connsiteX11" fmla="*/ 92678 w 133825"/>
                <a:gd name="connsiteY11" fmla="*/ 628841 h 761334"/>
                <a:gd name="connsiteX12" fmla="*/ 58007 w 133825"/>
                <a:gd name="connsiteY12" fmla="*/ 613410 h 761334"/>
                <a:gd name="connsiteX13" fmla="*/ 53531 w 133825"/>
                <a:gd name="connsiteY13" fmla="*/ 608267 h 761334"/>
                <a:gd name="connsiteX14" fmla="*/ 52864 w 133825"/>
                <a:gd name="connsiteY14" fmla="*/ 583597 h 761334"/>
                <a:gd name="connsiteX15" fmla="*/ 51911 w 133825"/>
                <a:gd name="connsiteY15" fmla="*/ 534162 h 761334"/>
                <a:gd name="connsiteX16" fmla="*/ 47911 w 133825"/>
                <a:gd name="connsiteY16" fmla="*/ 329375 h 761334"/>
                <a:gd name="connsiteX17" fmla="*/ 55626 w 133825"/>
                <a:gd name="connsiteY17" fmla="*/ 131159 h 761334"/>
                <a:gd name="connsiteX18" fmla="*/ 83629 w 133825"/>
                <a:gd name="connsiteY18" fmla="*/ 0 h 761334"/>
                <a:gd name="connsiteX19" fmla="*/ 72771 w 133825"/>
                <a:gd name="connsiteY19" fmla="*/ 19050 h 761334"/>
                <a:gd name="connsiteX20" fmla="*/ 39433 w 133825"/>
                <a:gd name="connsiteY20" fmla="*/ 98965 h 761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33825" h="761334">
                  <a:moveTo>
                    <a:pt x="39433" y="98965"/>
                  </a:moveTo>
                  <a:cubicBezTo>
                    <a:pt x="30766" y="126968"/>
                    <a:pt x="24479" y="155734"/>
                    <a:pt x="21336" y="184880"/>
                  </a:cubicBezTo>
                  <a:cubicBezTo>
                    <a:pt x="19717" y="199644"/>
                    <a:pt x="9716" y="299085"/>
                    <a:pt x="9430" y="306896"/>
                  </a:cubicBezTo>
                  <a:cubicBezTo>
                    <a:pt x="7620" y="363760"/>
                    <a:pt x="191" y="627412"/>
                    <a:pt x="0" y="632174"/>
                  </a:cubicBezTo>
                  <a:cubicBezTo>
                    <a:pt x="2572" y="631793"/>
                    <a:pt x="5144" y="631508"/>
                    <a:pt x="7906" y="631317"/>
                  </a:cubicBezTo>
                  <a:cubicBezTo>
                    <a:pt x="38100" y="629698"/>
                    <a:pt x="70104" y="648462"/>
                    <a:pt x="77915" y="678751"/>
                  </a:cubicBezTo>
                  <a:cubicBezTo>
                    <a:pt x="85725" y="709136"/>
                    <a:pt x="80010" y="733997"/>
                    <a:pt x="55721" y="751713"/>
                  </a:cubicBezTo>
                  <a:cubicBezTo>
                    <a:pt x="54483" y="752666"/>
                    <a:pt x="52959" y="753523"/>
                    <a:pt x="51340" y="754285"/>
                  </a:cubicBezTo>
                  <a:cubicBezTo>
                    <a:pt x="45339" y="757142"/>
                    <a:pt x="36671" y="759524"/>
                    <a:pt x="26194" y="761333"/>
                  </a:cubicBezTo>
                  <a:cubicBezTo>
                    <a:pt x="65342" y="761429"/>
                    <a:pt x="113062" y="755618"/>
                    <a:pt x="125444" y="737330"/>
                  </a:cubicBezTo>
                  <a:cubicBezTo>
                    <a:pt x="140684" y="714947"/>
                    <a:pt x="132874" y="679990"/>
                    <a:pt x="120015" y="658368"/>
                  </a:cubicBezTo>
                  <a:cubicBezTo>
                    <a:pt x="113062" y="646652"/>
                    <a:pt x="103727" y="636746"/>
                    <a:pt x="92678" y="628841"/>
                  </a:cubicBezTo>
                  <a:cubicBezTo>
                    <a:pt x="81915" y="621030"/>
                    <a:pt x="69914" y="618458"/>
                    <a:pt x="58007" y="613410"/>
                  </a:cubicBezTo>
                  <a:cubicBezTo>
                    <a:pt x="55912" y="612553"/>
                    <a:pt x="54388" y="612076"/>
                    <a:pt x="53531" y="608267"/>
                  </a:cubicBezTo>
                  <a:cubicBezTo>
                    <a:pt x="51911" y="600647"/>
                    <a:pt x="52959" y="591407"/>
                    <a:pt x="52864" y="583597"/>
                  </a:cubicBezTo>
                  <a:cubicBezTo>
                    <a:pt x="52578" y="567118"/>
                    <a:pt x="52197" y="550640"/>
                    <a:pt x="51911" y="534162"/>
                  </a:cubicBezTo>
                  <a:cubicBezTo>
                    <a:pt x="50578" y="465868"/>
                    <a:pt x="49149" y="397574"/>
                    <a:pt x="47911" y="329375"/>
                  </a:cubicBezTo>
                  <a:cubicBezTo>
                    <a:pt x="46768" y="263366"/>
                    <a:pt x="46768" y="196787"/>
                    <a:pt x="55626" y="131159"/>
                  </a:cubicBezTo>
                  <a:cubicBezTo>
                    <a:pt x="60293" y="96774"/>
                    <a:pt x="72295" y="47911"/>
                    <a:pt x="83629" y="0"/>
                  </a:cubicBezTo>
                  <a:cubicBezTo>
                    <a:pt x="79820" y="6287"/>
                    <a:pt x="76200" y="12573"/>
                    <a:pt x="72771" y="19050"/>
                  </a:cubicBezTo>
                  <a:cubicBezTo>
                    <a:pt x="59055" y="44482"/>
                    <a:pt x="48006" y="71247"/>
                    <a:pt x="39433" y="98965"/>
                  </a:cubicBezTo>
                  <a:close/>
                </a:path>
              </a:pathLst>
            </a:custGeom>
            <a:solidFill>
              <a:srgbClr val="231C1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576" name="Freeform: Shape 1575">
              <a:extLst>
                <a:ext uri="{FF2B5EF4-FFF2-40B4-BE49-F238E27FC236}">
                  <a16:creationId xmlns:a16="http://schemas.microsoft.com/office/drawing/2014/main" id="{CFA3D4A6-7D9E-4226-893A-6C9C283526E0}"/>
                </a:ext>
              </a:extLst>
            </p:cNvPr>
            <p:cNvSpPr/>
            <p:nvPr/>
          </p:nvSpPr>
          <p:spPr>
            <a:xfrm>
              <a:off x="5788355" y="3657222"/>
              <a:ext cx="485553" cy="647039"/>
            </a:xfrm>
            <a:custGeom>
              <a:avLst/>
              <a:gdLst>
                <a:gd name="connsiteX0" fmla="*/ 481489 w 485552"/>
                <a:gd name="connsiteY0" fmla="*/ 571601 h 647038"/>
                <a:gd name="connsiteX1" fmla="*/ 456914 w 485552"/>
                <a:gd name="connsiteY1" fmla="*/ 537216 h 647038"/>
                <a:gd name="connsiteX2" fmla="*/ 415385 w 485552"/>
                <a:gd name="connsiteY2" fmla="*/ 527691 h 647038"/>
                <a:gd name="connsiteX3" fmla="*/ 368808 w 485552"/>
                <a:gd name="connsiteY3" fmla="*/ 531405 h 647038"/>
                <a:gd name="connsiteX4" fmla="*/ 318230 w 485552"/>
                <a:gd name="connsiteY4" fmla="*/ 535691 h 647038"/>
                <a:gd name="connsiteX5" fmla="*/ 293656 w 485552"/>
                <a:gd name="connsiteY5" fmla="*/ 537692 h 647038"/>
                <a:gd name="connsiteX6" fmla="*/ 282131 w 485552"/>
                <a:gd name="connsiteY6" fmla="*/ 538644 h 647038"/>
                <a:gd name="connsiteX7" fmla="*/ 277273 w 485552"/>
                <a:gd name="connsiteY7" fmla="*/ 538930 h 647038"/>
                <a:gd name="connsiteX8" fmla="*/ 276035 w 485552"/>
                <a:gd name="connsiteY8" fmla="*/ 539025 h 647038"/>
                <a:gd name="connsiteX9" fmla="*/ 270986 w 485552"/>
                <a:gd name="connsiteY9" fmla="*/ 523690 h 647038"/>
                <a:gd name="connsiteX10" fmla="*/ 270796 w 485552"/>
                <a:gd name="connsiteY10" fmla="*/ 504545 h 647038"/>
                <a:gd name="connsiteX11" fmla="*/ 309182 w 485552"/>
                <a:gd name="connsiteY11" fmla="*/ 428345 h 647038"/>
                <a:gd name="connsiteX12" fmla="*/ 356616 w 485552"/>
                <a:gd name="connsiteY12" fmla="*/ 353478 h 647038"/>
                <a:gd name="connsiteX13" fmla="*/ 393383 w 485552"/>
                <a:gd name="connsiteY13" fmla="*/ 189648 h 647038"/>
                <a:gd name="connsiteX14" fmla="*/ 346901 w 485552"/>
                <a:gd name="connsiteY14" fmla="*/ 92112 h 647038"/>
                <a:gd name="connsiteX15" fmla="*/ 326803 w 485552"/>
                <a:gd name="connsiteY15" fmla="*/ 113924 h 647038"/>
                <a:gd name="connsiteX16" fmla="*/ 290227 w 485552"/>
                <a:gd name="connsiteY16" fmla="*/ 56298 h 647038"/>
                <a:gd name="connsiteX17" fmla="*/ 51625 w 485552"/>
                <a:gd name="connsiteY17" fmla="*/ 24770 h 647038"/>
                <a:gd name="connsiteX18" fmla="*/ 762 w 485552"/>
                <a:gd name="connsiteY18" fmla="*/ 64585 h 647038"/>
                <a:gd name="connsiteX19" fmla="*/ 0 w 485552"/>
                <a:gd name="connsiteY19" fmla="*/ 65347 h 647038"/>
                <a:gd name="connsiteX20" fmla="*/ 109156 w 485552"/>
                <a:gd name="connsiteY20" fmla="*/ 22294 h 647038"/>
                <a:gd name="connsiteX21" fmla="*/ 109156 w 485552"/>
                <a:gd name="connsiteY21" fmla="*/ 22294 h 647038"/>
                <a:gd name="connsiteX22" fmla="*/ 125635 w 485552"/>
                <a:gd name="connsiteY22" fmla="*/ 21246 h 647038"/>
                <a:gd name="connsiteX23" fmla="*/ 125920 w 485552"/>
                <a:gd name="connsiteY23" fmla="*/ 21246 h 647038"/>
                <a:gd name="connsiteX24" fmla="*/ 142303 w 485552"/>
                <a:gd name="connsiteY24" fmla="*/ 21437 h 647038"/>
                <a:gd name="connsiteX25" fmla="*/ 142875 w 485552"/>
                <a:gd name="connsiteY25" fmla="*/ 21437 h 647038"/>
                <a:gd name="connsiteX26" fmla="*/ 148019 w 485552"/>
                <a:gd name="connsiteY26" fmla="*/ 21723 h 647038"/>
                <a:gd name="connsiteX27" fmla="*/ 148209 w 485552"/>
                <a:gd name="connsiteY27" fmla="*/ 21723 h 647038"/>
                <a:gd name="connsiteX28" fmla="*/ 158972 w 485552"/>
                <a:gd name="connsiteY28" fmla="*/ 22770 h 647038"/>
                <a:gd name="connsiteX29" fmla="*/ 159734 w 485552"/>
                <a:gd name="connsiteY29" fmla="*/ 22865 h 647038"/>
                <a:gd name="connsiteX30" fmla="*/ 164497 w 485552"/>
                <a:gd name="connsiteY30" fmla="*/ 23532 h 647038"/>
                <a:gd name="connsiteX31" fmla="*/ 165068 w 485552"/>
                <a:gd name="connsiteY31" fmla="*/ 23628 h 647038"/>
                <a:gd name="connsiteX32" fmla="*/ 175641 w 485552"/>
                <a:gd name="connsiteY32" fmla="*/ 25532 h 647038"/>
                <a:gd name="connsiteX33" fmla="*/ 176594 w 485552"/>
                <a:gd name="connsiteY33" fmla="*/ 25723 h 647038"/>
                <a:gd name="connsiteX34" fmla="*/ 180975 w 485552"/>
                <a:gd name="connsiteY34" fmla="*/ 26675 h 647038"/>
                <a:gd name="connsiteX35" fmla="*/ 181832 w 485552"/>
                <a:gd name="connsiteY35" fmla="*/ 26866 h 647038"/>
                <a:gd name="connsiteX36" fmla="*/ 192024 w 485552"/>
                <a:gd name="connsiteY36" fmla="*/ 29533 h 647038"/>
                <a:gd name="connsiteX37" fmla="*/ 193072 w 485552"/>
                <a:gd name="connsiteY37" fmla="*/ 29819 h 647038"/>
                <a:gd name="connsiteX38" fmla="*/ 197168 w 485552"/>
                <a:gd name="connsiteY38" fmla="*/ 31057 h 647038"/>
                <a:gd name="connsiteX39" fmla="*/ 198311 w 485552"/>
                <a:gd name="connsiteY39" fmla="*/ 31438 h 647038"/>
                <a:gd name="connsiteX40" fmla="*/ 208217 w 485552"/>
                <a:gd name="connsiteY40" fmla="*/ 34962 h 647038"/>
                <a:gd name="connsiteX41" fmla="*/ 209360 w 485552"/>
                <a:gd name="connsiteY41" fmla="*/ 35438 h 647038"/>
                <a:gd name="connsiteX42" fmla="*/ 213170 w 485552"/>
                <a:gd name="connsiteY42" fmla="*/ 36962 h 647038"/>
                <a:gd name="connsiteX43" fmla="*/ 214408 w 485552"/>
                <a:gd name="connsiteY43" fmla="*/ 37439 h 647038"/>
                <a:gd name="connsiteX44" fmla="*/ 218980 w 485552"/>
                <a:gd name="connsiteY44" fmla="*/ 39439 h 647038"/>
                <a:gd name="connsiteX45" fmla="*/ 219266 w 485552"/>
                <a:gd name="connsiteY45" fmla="*/ 39534 h 647038"/>
                <a:gd name="connsiteX46" fmla="*/ 224028 w 485552"/>
                <a:gd name="connsiteY46" fmla="*/ 41725 h 647038"/>
                <a:gd name="connsiteX47" fmla="*/ 225171 w 485552"/>
                <a:gd name="connsiteY47" fmla="*/ 42296 h 647038"/>
                <a:gd name="connsiteX48" fmla="*/ 228791 w 485552"/>
                <a:gd name="connsiteY48" fmla="*/ 44106 h 647038"/>
                <a:gd name="connsiteX49" fmla="*/ 230124 w 485552"/>
                <a:gd name="connsiteY49" fmla="*/ 44773 h 647038"/>
                <a:gd name="connsiteX50" fmla="*/ 234124 w 485552"/>
                <a:gd name="connsiteY50" fmla="*/ 46964 h 647038"/>
                <a:gd name="connsiteX51" fmla="*/ 234791 w 485552"/>
                <a:gd name="connsiteY51" fmla="*/ 47345 h 647038"/>
                <a:gd name="connsiteX52" fmla="*/ 239363 w 485552"/>
                <a:gd name="connsiteY52" fmla="*/ 50012 h 647038"/>
                <a:gd name="connsiteX53" fmla="*/ 240506 w 485552"/>
                <a:gd name="connsiteY53" fmla="*/ 50678 h 647038"/>
                <a:gd name="connsiteX54" fmla="*/ 243935 w 485552"/>
                <a:gd name="connsiteY54" fmla="*/ 52774 h 647038"/>
                <a:gd name="connsiteX55" fmla="*/ 245269 w 485552"/>
                <a:gd name="connsiteY55" fmla="*/ 53631 h 647038"/>
                <a:gd name="connsiteX56" fmla="*/ 248793 w 485552"/>
                <a:gd name="connsiteY56" fmla="*/ 56012 h 647038"/>
                <a:gd name="connsiteX57" fmla="*/ 249650 w 485552"/>
                <a:gd name="connsiteY57" fmla="*/ 56584 h 647038"/>
                <a:gd name="connsiteX58" fmla="*/ 253937 w 485552"/>
                <a:gd name="connsiteY58" fmla="*/ 59632 h 647038"/>
                <a:gd name="connsiteX59" fmla="*/ 254984 w 485552"/>
                <a:gd name="connsiteY59" fmla="*/ 60394 h 647038"/>
                <a:gd name="connsiteX60" fmla="*/ 258223 w 485552"/>
                <a:gd name="connsiteY60" fmla="*/ 62870 h 647038"/>
                <a:gd name="connsiteX61" fmla="*/ 259556 w 485552"/>
                <a:gd name="connsiteY61" fmla="*/ 63918 h 647038"/>
                <a:gd name="connsiteX62" fmla="*/ 262795 w 485552"/>
                <a:gd name="connsiteY62" fmla="*/ 66490 h 647038"/>
                <a:gd name="connsiteX63" fmla="*/ 263747 w 485552"/>
                <a:gd name="connsiteY63" fmla="*/ 67252 h 647038"/>
                <a:gd name="connsiteX64" fmla="*/ 263747 w 485552"/>
                <a:gd name="connsiteY64" fmla="*/ 67252 h 647038"/>
                <a:gd name="connsiteX65" fmla="*/ 263747 w 485552"/>
                <a:gd name="connsiteY65" fmla="*/ 67252 h 647038"/>
                <a:gd name="connsiteX66" fmla="*/ 267843 w 485552"/>
                <a:gd name="connsiteY66" fmla="*/ 70776 h 647038"/>
                <a:gd name="connsiteX67" fmla="*/ 268795 w 485552"/>
                <a:gd name="connsiteY67" fmla="*/ 71633 h 647038"/>
                <a:gd name="connsiteX68" fmla="*/ 271939 w 485552"/>
                <a:gd name="connsiteY68" fmla="*/ 74491 h 647038"/>
                <a:gd name="connsiteX69" fmla="*/ 273177 w 485552"/>
                <a:gd name="connsiteY69" fmla="*/ 75729 h 647038"/>
                <a:gd name="connsiteX70" fmla="*/ 276130 w 485552"/>
                <a:gd name="connsiteY70" fmla="*/ 78587 h 647038"/>
                <a:gd name="connsiteX71" fmla="*/ 277178 w 485552"/>
                <a:gd name="connsiteY71" fmla="*/ 79635 h 647038"/>
                <a:gd name="connsiteX72" fmla="*/ 280988 w 485552"/>
                <a:gd name="connsiteY72" fmla="*/ 83540 h 647038"/>
                <a:gd name="connsiteX73" fmla="*/ 281749 w 485552"/>
                <a:gd name="connsiteY73" fmla="*/ 84302 h 647038"/>
                <a:gd name="connsiteX74" fmla="*/ 284797 w 485552"/>
                <a:gd name="connsiteY74" fmla="*/ 87636 h 647038"/>
                <a:gd name="connsiteX75" fmla="*/ 285941 w 485552"/>
                <a:gd name="connsiteY75" fmla="*/ 88969 h 647038"/>
                <a:gd name="connsiteX76" fmla="*/ 288608 w 485552"/>
                <a:gd name="connsiteY76" fmla="*/ 92112 h 647038"/>
                <a:gd name="connsiteX77" fmla="*/ 289655 w 485552"/>
                <a:gd name="connsiteY77" fmla="*/ 93350 h 647038"/>
                <a:gd name="connsiteX78" fmla="*/ 293180 w 485552"/>
                <a:gd name="connsiteY78" fmla="*/ 97732 h 647038"/>
                <a:gd name="connsiteX79" fmla="*/ 293751 w 485552"/>
                <a:gd name="connsiteY79" fmla="*/ 98399 h 647038"/>
                <a:gd name="connsiteX80" fmla="*/ 296704 w 485552"/>
                <a:gd name="connsiteY80" fmla="*/ 102304 h 647038"/>
                <a:gd name="connsiteX81" fmla="*/ 297751 w 485552"/>
                <a:gd name="connsiteY81" fmla="*/ 103733 h 647038"/>
                <a:gd name="connsiteX82" fmla="*/ 300228 w 485552"/>
                <a:gd name="connsiteY82" fmla="*/ 107162 h 647038"/>
                <a:gd name="connsiteX83" fmla="*/ 301181 w 485552"/>
                <a:gd name="connsiteY83" fmla="*/ 108591 h 647038"/>
                <a:gd name="connsiteX84" fmla="*/ 304419 w 485552"/>
                <a:gd name="connsiteY84" fmla="*/ 113448 h 647038"/>
                <a:gd name="connsiteX85" fmla="*/ 304705 w 485552"/>
                <a:gd name="connsiteY85" fmla="*/ 113924 h 647038"/>
                <a:gd name="connsiteX86" fmla="*/ 307562 w 485552"/>
                <a:gd name="connsiteY86" fmla="*/ 118496 h 647038"/>
                <a:gd name="connsiteX87" fmla="*/ 308515 w 485552"/>
                <a:gd name="connsiteY87" fmla="*/ 120116 h 647038"/>
                <a:gd name="connsiteX88" fmla="*/ 310706 w 485552"/>
                <a:gd name="connsiteY88" fmla="*/ 123926 h 647038"/>
                <a:gd name="connsiteX89" fmla="*/ 311563 w 485552"/>
                <a:gd name="connsiteY89" fmla="*/ 125545 h 647038"/>
                <a:gd name="connsiteX90" fmla="*/ 314420 w 485552"/>
                <a:gd name="connsiteY90" fmla="*/ 130974 h 647038"/>
                <a:gd name="connsiteX91" fmla="*/ 318992 w 485552"/>
                <a:gd name="connsiteY91" fmla="*/ 142023 h 647038"/>
                <a:gd name="connsiteX92" fmla="*/ 289370 w 485552"/>
                <a:gd name="connsiteY92" fmla="*/ 359670 h 647038"/>
                <a:gd name="connsiteX93" fmla="*/ 224409 w 485552"/>
                <a:gd name="connsiteY93" fmla="*/ 453872 h 647038"/>
                <a:gd name="connsiteX94" fmla="*/ 211074 w 485552"/>
                <a:gd name="connsiteY94" fmla="*/ 476065 h 647038"/>
                <a:gd name="connsiteX95" fmla="*/ 208597 w 485552"/>
                <a:gd name="connsiteY95" fmla="*/ 480828 h 647038"/>
                <a:gd name="connsiteX96" fmla="*/ 202501 w 485552"/>
                <a:gd name="connsiteY96" fmla="*/ 497877 h 647038"/>
                <a:gd name="connsiteX97" fmla="*/ 200692 w 485552"/>
                <a:gd name="connsiteY97" fmla="*/ 522452 h 647038"/>
                <a:gd name="connsiteX98" fmla="*/ 201168 w 485552"/>
                <a:gd name="connsiteY98" fmla="*/ 525881 h 647038"/>
                <a:gd name="connsiteX99" fmla="*/ 210026 w 485552"/>
                <a:gd name="connsiteY99" fmla="*/ 534358 h 647038"/>
                <a:gd name="connsiteX100" fmla="*/ 317945 w 485552"/>
                <a:gd name="connsiteY100" fmla="*/ 548741 h 647038"/>
                <a:gd name="connsiteX101" fmla="*/ 339376 w 485552"/>
                <a:gd name="connsiteY101" fmla="*/ 550265 h 647038"/>
                <a:gd name="connsiteX102" fmla="*/ 389001 w 485552"/>
                <a:gd name="connsiteY102" fmla="*/ 547788 h 647038"/>
                <a:gd name="connsiteX103" fmla="*/ 410718 w 485552"/>
                <a:gd name="connsiteY103" fmla="*/ 546169 h 647038"/>
                <a:gd name="connsiteX104" fmla="*/ 461010 w 485552"/>
                <a:gd name="connsiteY104" fmla="*/ 614368 h 647038"/>
                <a:gd name="connsiteX105" fmla="*/ 452057 w 485552"/>
                <a:gd name="connsiteY105" fmla="*/ 634752 h 647038"/>
                <a:gd name="connsiteX106" fmla="*/ 442436 w 485552"/>
                <a:gd name="connsiteY106" fmla="*/ 647039 h 647038"/>
                <a:gd name="connsiteX107" fmla="*/ 452152 w 485552"/>
                <a:gd name="connsiteY107" fmla="*/ 644562 h 647038"/>
                <a:gd name="connsiteX108" fmla="*/ 461391 w 485552"/>
                <a:gd name="connsiteY108" fmla="*/ 641133 h 647038"/>
                <a:gd name="connsiteX109" fmla="*/ 469964 w 485552"/>
                <a:gd name="connsiteY109" fmla="*/ 635323 h 647038"/>
                <a:gd name="connsiteX110" fmla="*/ 476155 w 485552"/>
                <a:gd name="connsiteY110" fmla="*/ 630751 h 647038"/>
                <a:gd name="connsiteX111" fmla="*/ 484346 w 485552"/>
                <a:gd name="connsiteY111" fmla="*/ 614178 h 647038"/>
                <a:gd name="connsiteX112" fmla="*/ 481489 w 485552"/>
                <a:gd name="connsiteY112" fmla="*/ 571601 h 647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</a:cxnLst>
              <a:rect l="l" t="t" r="r" b="b"/>
              <a:pathLst>
                <a:path w="485552" h="647038">
                  <a:moveTo>
                    <a:pt x="481489" y="571601"/>
                  </a:moveTo>
                  <a:cubicBezTo>
                    <a:pt x="477488" y="557599"/>
                    <a:pt x="469392" y="545121"/>
                    <a:pt x="456914" y="537216"/>
                  </a:cubicBezTo>
                  <a:cubicBezTo>
                    <a:pt x="444722" y="529405"/>
                    <a:pt x="429482" y="527405"/>
                    <a:pt x="415385" y="527691"/>
                  </a:cubicBezTo>
                  <a:cubicBezTo>
                    <a:pt x="399860" y="527976"/>
                    <a:pt x="384334" y="530072"/>
                    <a:pt x="368808" y="531405"/>
                  </a:cubicBezTo>
                  <a:cubicBezTo>
                    <a:pt x="351949" y="532929"/>
                    <a:pt x="335089" y="534263"/>
                    <a:pt x="318230" y="535691"/>
                  </a:cubicBezTo>
                  <a:cubicBezTo>
                    <a:pt x="310039" y="536358"/>
                    <a:pt x="301847" y="537025"/>
                    <a:pt x="293656" y="537692"/>
                  </a:cubicBezTo>
                  <a:cubicBezTo>
                    <a:pt x="289846" y="537978"/>
                    <a:pt x="285941" y="538358"/>
                    <a:pt x="282131" y="538644"/>
                  </a:cubicBezTo>
                  <a:cubicBezTo>
                    <a:pt x="280511" y="538740"/>
                    <a:pt x="278892" y="538835"/>
                    <a:pt x="277273" y="538930"/>
                  </a:cubicBezTo>
                  <a:cubicBezTo>
                    <a:pt x="276796" y="538930"/>
                    <a:pt x="276416" y="539025"/>
                    <a:pt x="276035" y="539025"/>
                  </a:cubicBezTo>
                  <a:cubicBezTo>
                    <a:pt x="272891" y="535596"/>
                    <a:pt x="271653" y="527881"/>
                    <a:pt x="270986" y="523690"/>
                  </a:cubicBezTo>
                  <a:cubicBezTo>
                    <a:pt x="269939" y="517403"/>
                    <a:pt x="270034" y="510736"/>
                    <a:pt x="270796" y="504545"/>
                  </a:cubicBezTo>
                  <a:cubicBezTo>
                    <a:pt x="274415" y="475779"/>
                    <a:pt x="292989" y="451300"/>
                    <a:pt x="309182" y="428345"/>
                  </a:cubicBezTo>
                  <a:cubicBezTo>
                    <a:pt x="326231" y="404246"/>
                    <a:pt x="342710" y="379577"/>
                    <a:pt x="356616" y="353478"/>
                  </a:cubicBezTo>
                  <a:cubicBezTo>
                    <a:pt x="383286" y="303472"/>
                    <a:pt x="401574" y="246798"/>
                    <a:pt x="393383" y="189648"/>
                  </a:cubicBezTo>
                  <a:cubicBezTo>
                    <a:pt x="388239" y="153453"/>
                    <a:pt x="373094" y="117449"/>
                    <a:pt x="346901" y="92112"/>
                  </a:cubicBezTo>
                  <a:cubicBezTo>
                    <a:pt x="339757" y="98875"/>
                    <a:pt x="332994" y="106209"/>
                    <a:pt x="326803" y="113924"/>
                  </a:cubicBezTo>
                  <a:cubicBezTo>
                    <a:pt x="318992" y="92398"/>
                    <a:pt x="307086" y="72586"/>
                    <a:pt x="290227" y="56298"/>
                  </a:cubicBezTo>
                  <a:cubicBezTo>
                    <a:pt x="228124" y="-3900"/>
                    <a:pt x="126873" y="-18092"/>
                    <a:pt x="51625" y="24770"/>
                  </a:cubicBezTo>
                  <a:cubicBezTo>
                    <a:pt x="33052" y="35343"/>
                    <a:pt x="15811" y="49345"/>
                    <a:pt x="762" y="64585"/>
                  </a:cubicBezTo>
                  <a:cubicBezTo>
                    <a:pt x="476" y="64871"/>
                    <a:pt x="286" y="65157"/>
                    <a:pt x="0" y="65347"/>
                  </a:cubicBezTo>
                  <a:cubicBezTo>
                    <a:pt x="30004" y="41439"/>
                    <a:pt x="68675" y="26390"/>
                    <a:pt x="109156" y="22294"/>
                  </a:cubicBezTo>
                  <a:cubicBezTo>
                    <a:pt x="109156" y="22294"/>
                    <a:pt x="109156" y="22294"/>
                    <a:pt x="109156" y="22294"/>
                  </a:cubicBezTo>
                  <a:cubicBezTo>
                    <a:pt x="114586" y="21723"/>
                    <a:pt x="120110" y="21341"/>
                    <a:pt x="125635" y="21246"/>
                  </a:cubicBezTo>
                  <a:cubicBezTo>
                    <a:pt x="125730" y="21246"/>
                    <a:pt x="125825" y="21246"/>
                    <a:pt x="125920" y="21246"/>
                  </a:cubicBezTo>
                  <a:cubicBezTo>
                    <a:pt x="131350" y="21056"/>
                    <a:pt x="136779" y="21151"/>
                    <a:pt x="142303" y="21437"/>
                  </a:cubicBezTo>
                  <a:cubicBezTo>
                    <a:pt x="142494" y="21437"/>
                    <a:pt x="142685" y="21437"/>
                    <a:pt x="142875" y="21437"/>
                  </a:cubicBezTo>
                  <a:cubicBezTo>
                    <a:pt x="144590" y="21532"/>
                    <a:pt x="146304" y="21627"/>
                    <a:pt x="148019" y="21723"/>
                  </a:cubicBezTo>
                  <a:cubicBezTo>
                    <a:pt x="148114" y="21723"/>
                    <a:pt x="148114" y="21723"/>
                    <a:pt x="148209" y="21723"/>
                  </a:cubicBezTo>
                  <a:cubicBezTo>
                    <a:pt x="151828" y="22008"/>
                    <a:pt x="155448" y="22294"/>
                    <a:pt x="158972" y="22770"/>
                  </a:cubicBezTo>
                  <a:cubicBezTo>
                    <a:pt x="159258" y="22770"/>
                    <a:pt x="159448" y="22865"/>
                    <a:pt x="159734" y="22865"/>
                  </a:cubicBezTo>
                  <a:cubicBezTo>
                    <a:pt x="161353" y="23056"/>
                    <a:pt x="162877" y="23246"/>
                    <a:pt x="164497" y="23532"/>
                  </a:cubicBezTo>
                  <a:cubicBezTo>
                    <a:pt x="164687" y="23532"/>
                    <a:pt x="164878" y="23628"/>
                    <a:pt x="165068" y="23628"/>
                  </a:cubicBezTo>
                  <a:cubicBezTo>
                    <a:pt x="168593" y="24199"/>
                    <a:pt x="172117" y="24770"/>
                    <a:pt x="175641" y="25532"/>
                  </a:cubicBezTo>
                  <a:cubicBezTo>
                    <a:pt x="175927" y="25628"/>
                    <a:pt x="176213" y="25628"/>
                    <a:pt x="176594" y="25723"/>
                  </a:cubicBezTo>
                  <a:cubicBezTo>
                    <a:pt x="178022" y="26009"/>
                    <a:pt x="179546" y="26390"/>
                    <a:pt x="180975" y="26675"/>
                  </a:cubicBezTo>
                  <a:cubicBezTo>
                    <a:pt x="181261" y="26771"/>
                    <a:pt x="181546" y="26771"/>
                    <a:pt x="181832" y="26866"/>
                  </a:cubicBezTo>
                  <a:cubicBezTo>
                    <a:pt x="185261" y="27628"/>
                    <a:pt x="188690" y="28581"/>
                    <a:pt x="192024" y="29533"/>
                  </a:cubicBezTo>
                  <a:cubicBezTo>
                    <a:pt x="192405" y="29628"/>
                    <a:pt x="192691" y="29724"/>
                    <a:pt x="193072" y="29819"/>
                  </a:cubicBezTo>
                  <a:cubicBezTo>
                    <a:pt x="194405" y="30200"/>
                    <a:pt x="195834" y="30676"/>
                    <a:pt x="197168" y="31057"/>
                  </a:cubicBezTo>
                  <a:cubicBezTo>
                    <a:pt x="197548" y="31152"/>
                    <a:pt x="197929" y="31248"/>
                    <a:pt x="198311" y="31438"/>
                  </a:cubicBezTo>
                  <a:cubicBezTo>
                    <a:pt x="201644" y="32486"/>
                    <a:pt x="204978" y="33629"/>
                    <a:pt x="208217" y="34962"/>
                  </a:cubicBezTo>
                  <a:cubicBezTo>
                    <a:pt x="208597" y="35153"/>
                    <a:pt x="208978" y="35248"/>
                    <a:pt x="209360" y="35438"/>
                  </a:cubicBezTo>
                  <a:cubicBezTo>
                    <a:pt x="210598" y="35915"/>
                    <a:pt x="211931" y="36486"/>
                    <a:pt x="213170" y="36962"/>
                  </a:cubicBezTo>
                  <a:cubicBezTo>
                    <a:pt x="213550" y="37153"/>
                    <a:pt x="214027" y="37344"/>
                    <a:pt x="214408" y="37439"/>
                  </a:cubicBezTo>
                  <a:cubicBezTo>
                    <a:pt x="215932" y="38106"/>
                    <a:pt x="217456" y="38772"/>
                    <a:pt x="218980" y="39439"/>
                  </a:cubicBezTo>
                  <a:cubicBezTo>
                    <a:pt x="219075" y="39439"/>
                    <a:pt x="219170" y="39534"/>
                    <a:pt x="219266" y="39534"/>
                  </a:cubicBezTo>
                  <a:cubicBezTo>
                    <a:pt x="220885" y="40296"/>
                    <a:pt x="222504" y="40963"/>
                    <a:pt x="224028" y="41725"/>
                  </a:cubicBezTo>
                  <a:cubicBezTo>
                    <a:pt x="224409" y="41915"/>
                    <a:pt x="224790" y="42106"/>
                    <a:pt x="225171" y="42296"/>
                  </a:cubicBezTo>
                  <a:cubicBezTo>
                    <a:pt x="226409" y="42868"/>
                    <a:pt x="227552" y="43535"/>
                    <a:pt x="228791" y="44106"/>
                  </a:cubicBezTo>
                  <a:cubicBezTo>
                    <a:pt x="229267" y="44297"/>
                    <a:pt x="229648" y="44582"/>
                    <a:pt x="230124" y="44773"/>
                  </a:cubicBezTo>
                  <a:cubicBezTo>
                    <a:pt x="231458" y="45440"/>
                    <a:pt x="232791" y="46202"/>
                    <a:pt x="234124" y="46964"/>
                  </a:cubicBezTo>
                  <a:cubicBezTo>
                    <a:pt x="234315" y="47059"/>
                    <a:pt x="234505" y="47154"/>
                    <a:pt x="234791" y="47345"/>
                  </a:cubicBezTo>
                  <a:cubicBezTo>
                    <a:pt x="236315" y="48202"/>
                    <a:pt x="237839" y="49059"/>
                    <a:pt x="239363" y="50012"/>
                  </a:cubicBezTo>
                  <a:cubicBezTo>
                    <a:pt x="239744" y="50202"/>
                    <a:pt x="240125" y="50488"/>
                    <a:pt x="240506" y="50678"/>
                  </a:cubicBezTo>
                  <a:cubicBezTo>
                    <a:pt x="241649" y="51345"/>
                    <a:pt x="242792" y="52107"/>
                    <a:pt x="243935" y="52774"/>
                  </a:cubicBezTo>
                  <a:cubicBezTo>
                    <a:pt x="244412" y="53060"/>
                    <a:pt x="244793" y="53345"/>
                    <a:pt x="245269" y="53631"/>
                  </a:cubicBezTo>
                  <a:cubicBezTo>
                    <a:pt x="246507" y="54393"/>
                    <a:pt x="247650" y="55155"/>
                    <a:pt x="248793" y="56012"/>
                  </a:cubicBezTo>
                  <a:cubicBezTo>
                    <a:pt x="249079" y="56203"/>
                    <a:pt x="249365" y="56394"/>
                    <a:pt x="249650" y="56584"/>
                  </a:cubicBezTo>
                  <a:cubicBezTo>
                    <a:pt x="251079" y="57536"/>
                    <a:pt x="252508" y="58584"/>
                    <a:pt x="253937" y="59632"/>
                  </a:cubicBezTo>
                  <a:cubicBezTo>
                    <a:pt x="254318" y="59918"/>
                    <a:pt x="254603" y="60108"/>
                    <a:pt x="254984" y="60394"/>
                  </a:cubicBezTo>
                  <a:cubicBezTo>
                    <a:pt x="256032" y="61156"/>
                    <a:pt x="257175" y="62013"/>
                    <a:pt x="258223" y="62870"/>
                  </a:cubicBezTo>
                  <a:cubicBezTo>
                    <a:pt x="258699" y="63252"/>
                    <a:pt x="259080" y="63537"/>
                    <a:pt x="259556" y="63918"/>
                  </a:cubicBezTo>
                  <a:cubicBezTo>
                    <a:pt x="260604" y="64775"/>
                    <a:pt x="261747" y="65633"/>
                    <a:pt x="262795" y="66490"/>
                  </a:cubicBezTo>
                  <a:cubicBezTo>
                    <a:pt x="263081" y="66776"/>
                    <a:pt x="263462" y="66966"/>
                    <a:pt x="263747" y="67252"/>
                  </a:cubicBezTo>
                  <a:lnTo>
                    <a:pt x="263747" y="67252"/>
                  </a:lnTo>
                  <a:cubicBezTo>
                    <a:pt x="263747" y="67252"/>
                    <a:pt x="263747" y="67252"/>
                    <a:pt x="263747" y="67252"/>
                  </a:cubicBezTo>
                  <a:cubicBezTo>
                    <a:pt x="265081" y="68395"/>
                    <a:pt x="266510" y="69538"/>
                    <a:pt x="267843" y="70776"/>
                  </a:cubicBezTo>
                  <a:cubicBezTo>
                    <a:pt x="268129" y="71062"/>
                    <a:pt x="268415" y="71348"/>
                    <a:pt x="268795" y="71633"/>
                  </a:cubicBezTo>
                  <a:cubicBezTo>
                    <a:pt x="269843" y="72586"/>
                    <a:pt x="270891" y="73538"/>
                    <a:pt x="271939" y="74491"/>
                  </a:cubicBezTo>
                  <a:cubicBezTo>
                    <a:pt x="272320" y="74872"/>
                    <a:pt x="272796" y="75253"/>
                    <a:pt x="273177" y="75729"/>
                  </a:cubicBezTo>
                  <a:cubicBezTo>
                    <a:pt x="274130" y="76682"/>
                    <a:pt x="275177" y="77634"/>
                    <a:pt x="276130" y="78587"/>
                  </a:cubicBezTo>
                  <a:cubicBezTo>
                    <a:pt x="276511" y="78968"/>
                    <a:pt x="276796" y="79253"/>
                    <a:pt x="277178" y="79635"/>
                  </a:cubicBezTo>
                  <a:cubicBezTo>
                    <a:pt x="278416" y="80968"/>
                    <a:pt x="279749" y="82206"/>
                    <a:pt x="280988" y="83540"/>
                  </a:cubicBezTo>
                  <a:cubicBezTo>
                    <a:pt x="281273" y="83825"/>
                    <a:pt x="281464" y="84111"/>
                    <a:pt x="281749" y="84302"/>
                  </a:cubicBezTo>
                  <a:cubicBezTo>
                    <a:pt x="282797" y="85349"/>
                    <a:pt x="283750" y="86492"/>
                    <a:pt x="284797" y="87636"/>
                  </a:cubicBezTo>
                  <a:cubicBezTo>
                    <a:pt x="285179" y="88112"/>
                    <a:pt x="285560" y="88493"/>
                    <a:pt x="285941" y="88969"/>
                  </a:cubicBezTo>
                  <a:cubicBezTo>
                    <a:pt x="286893" y="90017"/>
                    <a:pt x="287750" y="91065"/>
                    <a:pt x="288608" y="92112"/>
                  </a:cubicBezTo>
                  <a:cubicBezTo>
                    <a:pt x="288989" y="92493"/>
                    <a:pt x="289274" y="92874"/>
                    <a:pt x="289655" y="93350"/>
                  </a:cubicBezTo>
                  <a:cubicBezTo>
                    <a:pt x="290893" y="94779"/>
                    <a:pt x="292037" y="96303"/>
                    <a:pt x="293180" y="97732"/>
                  </a:cubicBezTo>
                  <a:cubicBezTo>
                    <a:pt x="293370" y="97923"/>
                    <a:pt x="293560" y="98208"/>
                    <a:pt x="293751" y="98399"/>
                  </a:cubicBezTo>
                  <a:cubicBezTo>
                    <a:pt x="294704" y="99637"/>
                    <a:pt x="295751" y="100970"/>
                    <a:pt x="296704" y="102304"/>
                  </a:cubicBezTo>
                  <a:cubicBezTo>
                    <a:pt x="297085" y="102780"/>
                    <a:pt x="297370" y="103257"/>
                    <a:pt x="297751" y="103733"/>
                  </a:cubicBezTo>
                  <a:cubicBezTo>
                    <a:pt x="298609" y="104876"/>
                    <a:pt x="299371" y="106019"/>
                    <a:pt x="300228" y="107162"/>
                  </a:cubicBezTo>
                  <a:cubicBezTo>
                    <a:pt x="300514" y="107638"/>
                    <a:pt x="300895" y="108114"/>
                    <a:pt x="301181" y="108591"/>
                  </a:cubicBezTo>
                  <a:cubicBezTo>
                    <a:pt x="302228" y="110210"/>
                    <a:pt x="303371" y="111829"/>
                    <a:pt x="304419" y="113448"/>
                  </a:cubicBezTo>
                  <a:cubicBezTo>
                    <a:pt x="304514" y="113639"/>
                    <a:pt x="304610" y="113734"/>
                    <a:pt x="304705" y="113924"/>
                  </a:cubicBezTo>
                  <a:cubicBezTo>
                    <a:pt x="305657" y="115449"/>
                    <a:pt x="306610" y="116973"/>
                    <a:pt x="307562" y="118496"/>
                  </a:cubicBezTo>
                  <a:cubicBezTo>
                    <a:pt x="307848" y="119068"/>
                    <a:pt x="308229" y="119544"/>
                    <a:pt x="308515" y="120116"/>
                  </a:cubicBezTo>
                  <a:cubicBezTo>
                    <a:pt x="309277" y="121354"/>
                    <a:pt x="309943" y="122687"/>
                    <a:pt x="310706" y="123926"/>
                  </a:cubicBezTo>
                  <a:cubicBezTo>
                    <a:pt x="310991" y="124497"/>
                    <a:pt x="311277" y="124974"/>
                    <a:pt x="311563" y="125545"/>
                  </a:cubicBezTo>
                  <a:cubicBezTo>
                    <a:pt x="312515" y="127355"/>
                    <a:pt x="313468" y="129069"/>
                    <a:pt x="314420" y="130974"/>
                  </a:cubicBezTo>
                  <a:cubicBezTo>
                    <a:pt x="316039" y="134689"/>
                    <a:pt x="317564" y="138308"/>
                    <a:pt x="318992" y="142023"/>
                  </a:cubicBezTo>
                  <a:cubicBezTo>
                    <a:pt x="347948" y="215461"/>
                    <a:pt x="326803" y="293566"/>
                    <a:pt x="289370" y="359670"/>
                  </a:cubicBezTo>
                  <a:cubicBezTo>
                    <a:pt x="270415" y="393102"/>
                    <a:pt x="245840" y="422153"/>
                    <a:pt x="224409" y="453872"/>
                  </a:cubicBezTo>
                  <a:cubicBezTo>
                    <a:pt x="219551" y="461111"/>
                    <a:pt x="215074" y="468445"/>
                    <a:pt x="211074" y="476065"/>
                  </a:cubicBezTo>
                  <a:cubicBezTo>
                    <a:pt x="210217" y="477684"/>
                    <a:pt x="209360" y="479208"/>
                    <a:pt x="208597" y="480828"/>
                  </a:cubicBezTo>
                  <a:cubicBezTo>
                    <a:pt x="206502" y="486447"/>
                    <a:pt x="204502" y="492162"/>
                    <a:pt x="202501" y="497877"/>
                  </a:cubicBezTo>
                  <a:cubicBezTo>
                    <a:pt x="199263" y="507021"/>
                    <a:pt x="200025" y="517213"/>
                    <a:pt x="200692" y="522452"/>
                  </a:cubicBezTo>
                  <a:cubicBezTo>
                    <a:pt x="200977" y="524642"/>
                    <a:pt x="201263" y="525976"/>
                    <a:pt x="201168" y="525881"/>
                  </a:cubicBezTo>
                  <a:cubicBezTo>
                    <a:pt x="200692" y="525500"/>
                    <a:pt x="207169" y="533501"/>
                    <a:pt x="210026" y="534358"/>
                  </a:cubicBezTo>
                  <a:cubicBezTo>
                    <a:pt x="244793" y="544740"/>
                    <a:pt x="282035" y="546741"/>
                    <a:pt x="317945" y="548741"/>
                  </a:cubicBezTo>
                  <a:cubicBezTo>
                    <a:pt x="325088" y="549122"/>
                    <a:pt x="332232" y="549598"/>
                    <a:pt x="339376" y="550265"/>
                  </a:cubicBezTo>
                  <a:cubicBezTo>
                    <a:pt x="355949" y="551789"/>
                    <a:pt x="372618" y="550836"/>
                    <a:pt x="389001" y="547788"/>
                  </a:cubicBezTo>
                  <a:cubicBezTo>
                    <a:pt x="397002" y="546360"/>
                    <a:pt x="405289" y="545407"/>
                    <a:pt x="410718" y="546169"/>
                  </a:cubicBezTo>
                  <a:cubicBezTo>
                    <a:pt x="444246" y="551408"/>
                    <a:pt x="460915" y="587984"/>
                    <a:pt x="461010" y="614368"/>
                  </a:cubicBezTo>
                  <a:cubicBezTo>
                    <a:pt x="461010" y="621321"/>
                    <a:pt x="455009" y="629132"/>
                    <a:pt x="452057" y="634752"/>
                  </a:cubicBezTo>
                  <a:cubicBezTo>
                    <a:pt x="449675" y="639419"/>
                    <a:pt x="446341" y="643515"/>
                    <a:pt x="442436" y="647039"/>
                  </a:cubicBezTo>
                  <a:cubicBezTo>
                    <a:pt x="445675" y="646277"/>
                    <a:pt x="448913" y="645420"/>
                    <a:pt x="452152" y="644562"/>
                  </a:cubicBezTo>
                  <a:cubicBezTo>
                    <a:pt x="455295" y="643610"/>
                    <a:pt x="458438" y="642562"/>
                    <a:pt x="461391" y="641133"/>
                  </a:cubicBezTo>
                  <a:cubicBezTo>
                    <a:pt x="464249" y="639228"/>
                    <a:pt x="467201" y="637323"/>
                    <a:pt x="469964" y="635323"/>
                  </a:cubicBezTo>
                  <a:cubicBezTo>
                    <a:pt x="472059" y="633799"/>
                    <a:pt x="474155" y="632275"/>
                    <a:pt x="476155" y="630751"/>
                  </a:cubicBezTo>
                  <a:cubicBezTo>
                    <a:pt x="480251" y="626274"/>
                    <a:pt x="483108" y="620845"/>
                    <a:pt x="484346" y="614178"/>
                  </a:cubicBezTo>
                  <a:cubicBezTo>
                    <a:pt x="486823" y="600462"/>
                    <a:pt x="485299" y="584745"/>
                    <a:pt x="481489" y="571601"/>
                  </a:cubicBezTo>
                  <a:close/>
                </a:path>
              </a:pathLst>
            </a:custGeom>
            <a:solidFill>
              <a:srgbClr val="231C1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577" name="Freeform: Shape 1576">
              <a:extLst>
                <a:ext uri="{FF2B5EF4-FFF2-40B4-BE49-F238E27FC236}">
                  <a16:creationId xmlns:a16="http://schemas.microsoft.com/office/drawing/2014/main" id="{0A9658F0-5C38-436D-878B-FFA7E1F9B0B8}"/>
                </a:ext>
              </a:extLst>
            </p:cNvPr>
            <p:cNvSpPr/>
            <p:nvPr/>
          </p:nvSpPr>
          <p:spPr>
            <a:xfrm>
              <a:off x="5729014" y="3678316"/>
              <a:ext cx="520068" cy="613086"/>
            </a:xfrm>
            <a:custGeom>
              <a:avLst/>
              <a:gdLst>
                <a:gd name="connsiteX0" fmla="*/ 470059 w 520066"/>
                <a:gd name="connsiteY0" fmla="*/ 524980 h 613085"/>
                <a:gd name="connsiteX1" fmla="*/ 448342 w 520066"/>
                <a:gd name="connsiteY1" fmla="*/ 526599 h 613085"/>
                <a:gd name="connsiteX2" fmla="*/ 398717 w 520066"/>
                <a:gd name="connsiteY2" fmla="*/ 529076 h 613085"/>
                <a:gd name="connsiteX3" fmla="*/ 377285 w 520066"/>
                <a:gd name="connsiteY3" fmla="*/ 527552 h 613085"/>
                <a:gd name="connsiteX4" fmla="*/ 269367 w 520066"/>
                <a:gd name="connsiteY4" fmla="*/ 513169 h 613085"/>
                <a:gd name="connsiteX5" fmla="*/ 260509 w 520066"/>
                <a:gd name="connsiteY5" fmla="*/ 504692 h 613085"/>
                <a:gd name="connsiteX6" fmla="*/ 260033 w 520066"/>
                <a:gd name="connsiteY6" fmla="*/ 501263 h 613085"/>
                <a:gd name="connsiteX7" fmla="*/ 261842 w 520066"/>
                <a:gd name="connsiteY7" fmla="*/ 476688 h 613085"/>
                <a:gd name="connsiteX8" fmla="*/ 267938 w 520066"/>
                <a:gd name="connsiteY8" fmla="*/ 459638 h 613085"/>
                <a:gd name="connsiteX9" fmla="*/ 270415 w 520066"/>
                <a:gd name="connsiteY9" fmla="*/ 454876 h 613085"/>
                <a:gd name="connsiteX10" fmla="*/ 283750 w 520066"/>
                <a:gd name="connsiteY10" fmla="*/ 432683 h 613085"/>
                <a:gd name="connsiteX11" fmla="*/ 348710 w 520066"/>
                <a:gd name="connsiteY11" fmla="*/ 338480 h 613085"/>
                <a:gd name="connsiteX12" fmla="*/ 378333 w 520066"/>
                <a:gd name="connsiteY12" fmla="*/ 120834 h 613085"/>
                <a:gd name="connsiteX13" fmla="*/ 373761 w 520066"/>
                <a:gd name="connsiteY13" fmla="*/ 109785 h 613085"/>
                <a:gd name="connsiteX14" fmla="*/ 370904 w 520066"/>
                <a:gd name="connsiteY14" fmla="*/ 104356 h 613085"/>
                <a:gd name="connsiteX15" fmla="*/ 370046 w 520066"/>
                <a:gd name="connsiteY15" fmla="*/ 102737 h 613085"/>
                <a:gd name="connsiteX16" fmla="*/ 367855 w 520066"/>
                <a:gd name="connsiteY16" fmla="*/ 98926 h 613085"/>
                <a:gd name="connsiteX17" fmla="*/ 366903 w 520066"/>
                <a:gd name="connsiteY17" fmla="*/ 97307 h 613085"/>
                <a:gd name="connsiteX18" fmla="*/ 364046 w 520066"/>
                <a:gd name="connsiteY18" fmla="*/ 92735 h 613085"/>
                <a:gd name="connsiteX19" fmla="*/ 363760 w 520066"/>
                <a:gd name="connsiteY19" fmla="*/ 92259 h 613085"/>
                <a:gd name="connsiteX20" fmla="*/ 360521 w 520066"/>
                <a:gd name="connsiteY20" fmla="*/ 87401 h 613085"/>
                <a:gd name="connsiteX21" fmla="*/ 359569 w 520066"/>
                <a:gd name="connsiteY21" fmla="*/ 85972 h 613085"/>
                <a:gd name="connsiteX22" fmla="*/ 357092 w 520066"/>
                <a:gd name="connsiteY22" fmla="*/ 82543 h 613085"/>
                <a:gd name="connsiteX23" fmla="*/ 356045 w 520066"/>
                <a:gd name="connsiteY23" fmla="*/ 81115 h 613085"/>
                <a:gd name="connsiteX24" fmla="*/ 353092 w 520066"/>
                <a:gd name="connsiteY24" fmla="*/ 77209 h 613085"/>
                <a:gd name="connsiteX25" fmla="*/ 352520 w 520066"/>
                <a:gd name="connsiteY25" fmla="*/ 76543 h 613085"/>
                <a:gd name="connsiteX26" fmla="*/ 348996 w 520066"/>
                <a:gd name="connsiteY26" fmla="*/ 72161 h 613085"/>
                <a:gd name="connsiteX27" fmla="*/ 347948 w 520066"/>
                <a:gd name="connsiteY27" fmla="*/ 70923 h 613085"/>
                <a:gd name="connsiteX28" fmla="*/ 345281 w 520066"/>
                <a:gd name="connsiteY28" fmla="*/ 67780 h 613085"/>
                <a:gd name="connsiteX29" fmla="*/ 344138 w 520066"/>
                <a:gd name="connsiteY29" fmla="*/ 66446 h 613085"/>
                <a:gd name="connsiteX30" fmla="*/ 341090 w 520066"/>
                <a:gd name="connsiteY30" fmla="*/ 63113 h 613085"/>
                <a:gd name="connsiteX31" fmla="*/ 340328 w 520066"/>
                <a:gd name="connsiteY31" fmla="*/ 62351 h 613085"/>
                <a:gd name="connsiteX32" fmla="*/ 336518 w 520066"/>
                <a:gd name="connsiteY32" fmla="*/ 58445 h 613085"/>
                <a:gd name="connsiteX33" fmla="*/ 335471 w 520066"/>
                <a:gd name="connsiteY33" fmla="*/ 57397 h 613085"/>
                <a:gd name="connsiteX34" fmla="*/ 332518 w 520066"/>
                <a:gd name="connsiteY34" fmla="*/ 54540 h 613085"/>
                <a:gd name="connsiteX35" fmla="*/ 331280 w 520066"/>
                <a:gd name="connsiteY35" fmla="*/ 53302 h 613085"/>
                <a:gd name="connsiteX36" fmla="*/ 328136 w 520066"/>
                <a:gd name="connsiteY36" fmla="*/ 50444 h 613085"/>
                <a:gd name="connsiteX37" fmla="*/ 327184 w 520066"/>
                <a:gd name="connsiteY37" fmla="*/ 49587 h 613085"/>
                <a:gd name="connsiteX38" fmla="*/ 323088 w 520066"/>
                <a:gd name="connsiteY38" fmla="*/ 46063 h 613085"/>
                <a:gd name="connsiteX39" fmla="*/ 323088 w 520066"/>
                <a:gd name="connsiteY39" fmla="*/ 46063 h 613085"/>
                <a:gd name="connsiteX40" fmla="*/ 322136 w 520066"/>
                <a:gd name="connsiteY40" fmla="*/ 45301 h 613085"/>
                <a:gd name="connsiteX41" fmla="*/ 318897 w 520066"/>
                <a:gd name="connsiteY41" fmla="*/ 42729 h 613085"/>
                <a:gd name="connsiteX42" fmla="*/ 317564 w 520066"/>
                <a:gd name="connsiteY42" fmla="*/ 41681 h 613085"/>
                <a:gd name="connsiteX43" fmla="*/ 314325 w 520066"/>
                <a:gd name="connsiteY43" fmla="*/ 39205 h 613085"/>
                <a:gd name="connsiteX44" fmla="*/ 313277 w 520066"/>
                <a:gd name="connsiteY44" fmla="*/ 38443 h 613085"/>
                <a:gd name="connsiteX45" fmla="*/ 308991 w 520066"/>
                <a:gd name="connsiteY45" fmla="*/ 35395 h 613085"/>
                <a:gd name="connsiteX46" fmla="*/ 308134 w 520066"/>
                <a:gd name="connsiteY46" fmla="*/ 34823 h 613085"/>
                <a:gd name="connsiteX47" fmla="*/ 304610 w 520066"/>
                <a:gd name="connsiteY47" fmla="*/ 32442 h 613085"/>
                <a:gd name="connsiteX48" fmla="*/ 303276 w 520066"/>
                <a:gd name="connsiteY48" fmla="*/ 31585 h 613085"/>
                <a:gd name="connsiteX49" fmla="*/ 299847 w 520066"/>
                <a:gd name="connsiteY49" fmla="*/ 29489 h 613085"/>
                <a:gd name="connsiteX50" fmla="*/ 298704 w 520066"/>
                <a:gd name="connsiteY50" fmla="*/ 28822 h 613085"/>
                <a:gd name="connsiteX51" fmla="*/ 294132 w 520066"/>
                <a:gd name="connsiteY51" fmla="*/ 26155 h 613085"/>
                <a:gd name="connsiteX52" fmla="*/ 293465 w 520066"/>
                <a:gd name="connsiteY52" fmla="*/ 25775 h 613085"/>
                <a:gd name="connsiteX53" fmla="*/ 289465 w 520066"/>
                <a:gd name="connsiteY53" fmla="*/ 23584 h 613085"/>
                <a:gd name="connsiteX54" fmla="*/ 288131 w 520066"/>
                <a:gd name="connsiteY54" fmla="*/ 22917 h 613085"/>
                <a:gd name="connsiteX55" fmla="*/ 284512 w 520066"/>
                <a:gd name="connsiteY55" fmla="*/ 21107 h 613085"/>
                <a:gd name="connsiteX56" fmla="*/ 283369 w 520066"/>
                <a:gd name="connsiteY56" fmla="*/ 20536 h 613085"/>
                <a:gd name="connsiteX57" fmla="*/ 278606 w 520066"/>
                <a:gd name="connsiteY57" fmla="*/ 18345 h 613085"/>
                <a:gd name="connsiteX58" fmla="*/ 278321 w 520066"/>
                <a:gd name="connsiteY58" fmla="*/ 18250 h 613085"/>
                <a:gd name="connsiteX59" fmla="*/ 273749 w 520066"/>
                <a:gd name="connsiteY59" fmla="*/ 16250 h 613085"/>
                <a:gd name="connsiteX60" fmla="*/ 272510 w 520066"/>
                <a:gd name="connsiteY60" fmla="*/ 15773 h 613085"/>
                <a:gd name="connsiteX61" fmla="*/ 268700 w 520066"/>
                <a:gd name="connsiteY61" fmla="*/ 14249 h 613085"/>
                <a:gd name="connsiteX62" fmla="*/ 267557 w 520066"/>
                <a:gd name="connsiteY62" fmla="*/ 13773 h 613085"/>
                <a:gd name="connsiteX63" fmla="*/ 257651 w 520066"/>
                <a:gd name="connsiteY63" fmla="*/ 10249 h 613085"/>
                <a:gd name="connsiteX64" fmla="*/ 256508 w 520066"/>
                <a:gd name="connsiteY64" fmla="*/ 9868 h 613085"/>
                <a:gd name="connsiteX65" fmla="*/ 252413 w 520066"/>
                <a:gd name="connsiteY65" fmla="*/ 8630 h 613085"/>
                <a:gd name="connsiteX66" fmla="*/ 251365 w 520066"/>
                <a:gd name="connsiteY66" fmla="*/ 8344 h 613085"/>
                <a:gd name="connsiteX67" fmla="*/ 241173 w 520066"/>
                <a:gd name="connsiteY67" fmla="*/ 5677 h 613085"/>
                <a:gd name="connsiteX68" fmla="*/ 240316 w 520066"/>
                <a:gd name="connsiteY68" fmla="*/ 5486 h 613085"/>
                <a:gd name="connsiteX69" fmla="*/ 235934 w 520066"/>
                <a:gd name="connsiteY69" fmla="*/ 4534 h 613085"/>
                <a:gd name="connsiteX70" fmla="*/ 234982 w 520066"/>
                <a:gd name="connsiteY70" fmla="*/ 4343 h 613085"/>
                <a:gd name="connsiteX71" fmla="*/ 224409 w 520066"/>
                <a:gd name="connsiteY71" fmla="*/ 2438 h 613085"/>
                <a:gd name="connsiteX72" fmla="*/ 223838 w 520066"/>
                <a:gd name="connsiteY72" fmla="*/ 2343 h 613085"/>
                <a:gd name="connsiteX73" fmla="*/ 219075 w 520066"/>
                <a:gd name="connsiteY73" fmla="*/ 1676 h 613085"/>
                <a:gd name="connsiteX74" fmla="*/ 218313 w 520066"/>
                <a:gd name="connsiteY74" fmla="*/ 1581 h 613085"/>
                <a:gd name="connsiteX75" fmla="*/ 207550 w 520066"/>
                <a:gd name="connsiteY75" fmla="*/ 533 h 613085"/>
                <a:gd name="connsiteX76" fmla="*/ 207359 w 520066"/>
                <a:gd name="connsiteY76" fmla="*/ 533 h 613085"/>
                <a:gd name="connsiteX77" fmla="*/ 202216 w 520066"/>
                <a:gd name="connsiteY77" fmla="*/ 247 h 613085"/>
                <a:gd name="connsiteX78" fmla="*/ 201644 w 520066"/>
                <a:gd name="connsiteY78" fmla="*/ 247 h 613085"/>
                <a:gd name="connsiteX79" fmla="*/ 185261 w 520066"/>
                <a:gd name="connsiteY79" fmla="*/ 57 h 613085"/>
                <a:gd name="connsiteX80" fmla="*/ 184976 w 520066"/>
                <a:gd name="connsiteY80" fmla="*/ 57 h 613085"/>
                <a:gd name="connsiteX81" fmla="*/ 168497 w 520066"/>
                <a:gd name="connsiteY81" fmla="*/ 1105 h 613085"/>
                <a:gd name="connsiteX82" fmla="*/ 168497 w 520066"/>
                <a:gd name="connsiteY82" fmla="*/ 1105 h 613085"/>
                <a:gd name="connsiteX83" fmla="*/ 59341 w 520066"/>
                <a:gd name="connsiteY83" fmla="*/ 44158 h 613085"/>
                <a:gd name="connsiteX84" fmla="*/ 33528 w 520066"/>
                <a:gd name="connsiteY84" fmla="*/ 69589 h 613085"/>
                <a:gd name="connsiteX85" fmla="*/ 33528 w 520066"/>
                <a:gd name="connsiteY85" fmla="*/ 69589 h 613085"/>
                <a:gd name="connsiteX86" fmla="*/ 29909 w 520066"/>
                <a:gd name="connsiteY86" fmla="*/ 74257 h 613085"/>
                <a:gd name="connsiteX87" fmla="*/ 29718 w 520066"/>
                <a:gd name="connsiteY87" fmla="*/ 74543 h 613085"/>
                <a:gd name="connsiteX88" fmla="*/ 26384 w 520066"/>
                <a:gd name="connsiteY88" fmla="*/ 79210 h 613085"/>
                <a:gd name="connsiteX89" fmla="*/ 24384 w 520066"/>
                <a:gd name="connsiteY89" fmla="*/ 82163 h 613085"/>
                <a:gd name="connsiteX90" fmla="*/ 24194 w 520066"/>
                <a:gd name="connsiteY90" fmla="*/ 82353 h 613085"/>
                <a:gd name="connsiteX91" fmla="*/ 22384 w 520066"/>
                <a:gd name="connsiteY91" fmla="*/ 85210 h 613085"/>
                <a:gd name="connsiteX92" fmla="*/ 22098 w 520066"/>
                <a:gd name="connsiteY92" fmla="*/ 85592 h 613085"/>
                <a:gd name="connsiteX93" fmla="*/ 20479 w 520066"/>
                <a:gd name="connsiteY93" fmla="*/ 88354 h 613085"/>
                <a:gd name="connsiteX94" fmla="*/ 20193 w 520066"/>
                <a:gd name="connsiteY94" fmla="*/ 88925 h 613085"/>
                <a:gd name="connsiteX95" fmla="*/ 18669 w 520066"/>
                <a:gd name="connsiteY95" fmla="*/ 91592 h 613085"/>
                <a:gd name="connsiteX96" fmla="*/ 18288 w 520066"/>
                <a:gd name="connsiteY96" fmla="*/ 92259 h 613085"/>
                <a:gd name="connsiteX97" fmla="*/ 16859 w 520066"/>
                <a:gd name="connsiteY97" fmla="*/ 94926 h 613085"/>
                <a:gd name="connsiteX98" fmla="*/ 16478 w 520066"/>
                <a:gd name="connsiteY98" fmla="*/ 95688 h 613085"/>
                <a:gd name="connsiteX99" fmla="*/ 15145 w 520066"/>
                <a:gd name="connsiteY99" fmla="*/ 98260 h 613085"/>
                <a:gd name="connsiteX100" fmla="*/ 14669 w 520066"/>
                <a:gd name="connsiteY100" fmla="*/ 99117 h 613085"/>
                <a:gd name="connsiteX101" fmla="*/ 13430 w 520066"/>
                <a:gd name="connsiteY101" fmla="*/ 101689 h 613085"/>
                <a:gd name="connsiteX102" fmla="*/ 12954 w 520066"/>
                <a:gd name="connsiteY102" fmla="*/ 102641 h 613085"/>
                <a:gd name="connsiteX103" fmla="*/ 11811 w 520066"/>
                <a:gd name="connsiteY103" fmla="*/ 105118 h 613085"/>
                <a:gd name="connsiteX104" fmla="*/ 11335 w 520066"/>
                <a:gd name="connsiteY104" fmla="*/ 106166 h 613085"/>
                <a:gd name="connsiteX105" fmla="*/ 10287 w 520066"/>
                <a:gd name="connsiteY105" fmla="*/ 108642 h 613085"/>
                <a:gd name="connsiteX106" fmla="*/ 9811 w 520066"/>
                <a:gd name="connsiteY106" fmla="*/ 109785 h 613085"/>
                <a:gd name="connsiteX107" fmla="*/ 8858 w 520066"/>
                <a:gd name="connsiteY107" fmla="*/ 112262 h 613085"/>
                <a:gd name="connsiteX108" fmla="*/ 8382 w 520066"/>
                <a:gd name="connsiteY108" fmla="*/ 113500 h 613085"/>
                <a:gd name="connsiteX109" fmla="*/ 7525 w 520066"/>
                <a:gd name="connsiteY109" fmla="*/ 115976 h 613085"/>
                <a:gd name="connsiteX110" fmla="*/ 7048 w 520066"/>
                <a:gd name="connsiteY110" fmla="*/ 117310 h 613085"/>
                <a:gd name="connsiteX111" fmla="*/ 6286 w 520066"/>
                <a:gd name="connsiteY111" fmla="*/ 119691 h 613085"/>
                <a:gd name="connsiteX112" fmla="*/ 5906 w 520066"/>
                <a:gd name="connsiteY112" fmla="*/ 121025 h 613085"/>
                <a:gd name="connsiteX113" fmla="*/ 5239 w 520066"/>
                <a:gd name="connsiteY113" fmla="*/ 123406 h 613085"/>
                <a:gd name="connsiteX114" fmla="*/ 4858 w 520066"/>
                <a:gd name="connsiteY114" fmla="*/ 124834 h 613085"/>
                <a:gd name="connsiteX115" fmla="*/ 4286 w 520066"/>
                <a:gd name="connsiteY115" fmla="*/ 127216 h 613085"/>
                <a:gd name="connsiteX116" fmla="*/ 3905 w 520066"/>
                <a:gd name="connsiteY116" fmla="*/ 128740 h 613085"/>
                <a:gd name="connsiteX117" fmla="*/ 3334 w 520066"/>
                <a:gd name="connsiteY117" fmla="*/ 131121 h 613085"/>
                <a:gd name="connsiteX118" fmla="*/ 2953 w 520066"/>
                <a:gd name="connsiteY118" fmla="*/ 132740 h 613085"/>
                <a:gd name="connsiteX119" fmla="*/ 2477 w 520066"/>
                <a:gd name="connsiteY119" fmla="*/ 135122 h 613085"/>
                <a:gd name="connsiteX120" fmla="*/ 2191 w 520066"/>
                <a:gd name="connsiteY120" fmla="*/ 136741 h 613085"/>
                <a:gd name="connsiteX121" fmla="*/ 1810 w 520066"/>
                <a:gd name="connsiteY121" fmla="*/ 139122 h 613085"/>
                <a:gd name="connsiteX122" fmla="*/ 1524 w 520066"/>
                <a:gd name="connsiteY122" fmla="*/ 140837 h 613085"/>
                <a:gd name="connsiteX123" fmla="*/ 1238 w 520066"/>
                <a:gd name="connsiteY123" fmla="*/ 143122 h 613085"/>
                <a:gd name="connsiteX124" fmla="*/ 1048 w 520066"/>
                <a:gd name="connsiteY124" fmla="*/ 144932 h 613085"/>
                <a:gd name="connsiteX125" fmla="*/ 762 w 520066"/>
                <a:gd name="connsiteY125" fmla="*/ 147218 h 613085"/>
                <a:gd name="connsiteX126" fmla="*/ 572 w 520066"/>
                <a:gd name="connsiteY126" fmla="*/ 149028 h 613085"/>
                <a:gd name="connsiteX127" fmla="*/ 381 w 520066"/>
                <a:gd name="connsiteY127" fmla="*/ 151314 h 613085"/>
                <a:gd name="connsiteX128" fmla="*/ 286 w 520066"/>
                <a:gd name="connsiteY128" fmla="*/ 153219 h 613085"/>
                <a:gd name="connsiteX129" fmla="*/ 191 w 520066"/>
                <a:gd name="connsiteY129" fmla="*/ 155505 h 613085"/>
                <a:gd name="connsiteX130" fmla="*/ 95 w 520066"/>
                <a:gd name="connsiteY130" fmla="*/ 157505 h 613085"/>
                <a:gd name="connsiteX131" fmla="*/ 0 w 520066"/>
                <a:gd name="connsiteY131" fmla="*/ 159791 h 613085"/>
                <a:gd name="connsiteX132" fmla="*/ 0 w 520066"/>
                <a:gd name="connsiteY132" fmla="*/ 161792 h 613085"/>
                <a:gd name="connsiteX133" fmla="*/ 0 w 520066"/>
                <a:gd name="connsiteY133" fmla="*/ 164077 h 613085"/>
                <a:gd name="connsiteX134" fmla="*/ 0 w 520066"/>
                <a:gd name="connsiteY134" fmla="*/ 166173 h 613085"/>
                <a:gd name="connsiteX135" fmla="*/ 0 w 520066"/>
                <a:gd name="connsiteY135" fmla="*/ 168364 h 613085"/>
                <a:gd name="connsiteX136" fmla="*/ 95 w 520066"/>
                <a:gd name="connsiteY136" fmla="*/ 170555 h 613085"/>
                <a:gd name="connsiteX137" fmla="*/ 191 w 520066"/>
                <a:gd name="connsiteY137" fmla="*/ 172745 h 613085"/>
                <a:gd name="connsiteX138" fmla="*/ 381 w 520066"/>
                <a:gd name="connsiteY138" fmla="*/ 174936 h 613085"/>
                <a:gd name="connsiteX139" fmla="*/ 572 w 520066"/>
                <a:gd name="connsiteY139" fmla="*/ 177127 h 613085"/>
                <a:gd name="connsiteX140" fmla="*/ 762 w 520066"/>
                <a:gd name="connsiteY140" fmla="*/ 179413 h 613085"/>
                <a:gd name="connsiteX141" fmla="*/ 953 w 520066"/>
                <a:gd name="connsiteY141" fmla="*/ 181604 h 613085"/>
                <a:gd name="connsiteX142" fmla="*/ 1238 w 520066"/>
                <a:gd name="connsiteY142" fmla="*/ 183985 h 613085"/>
                <a:gd name="connsiteX143" fmla="*/ 1524 w 520066"/>
                <a:gd name="connsiteY143" fmla="*/ 186080 h 613085"/>
                <a:gd name="connsiteX144" fmla="*/ 1905 w 520066"/>
                <a:gd name="connsiteY144" fmla="*/ 188652 h 613085"/>
                <a:gd name="connsiteX145" fmla="*/ 2191 w 520066"/>
                <a:gd name="connsiteY145" fmla="*/ 190652 h 613085"/>
                <a:gd name="connsiteX146" fmla="*/ 2667 w 520066"/>
                <a:gd name="connsiteY146" fmla="*/ 193319 h 613085"/>
                <a:gd name="connsiteX147" fmla="*/ 2953 w 520066"/>
                <a:gd name="connsiteY147" fmla="*/ 195224 h 613085"/>
                <a:gd name="connsiteX148" fmla="*/ 3524 w 520066"/>
                <a:gd name="connsiteY148" fmla="*/ 198272 h 613085"/>
                <a:gd name="connsiteX149" fmla="*/ 3810 w 520066"/>
                <a:gd name="connsiteY149" fmla="*/ 199892 h 613085"/>
                <a:gd name="connsiteX150" fmla="*/ 4858 w 520066"/>
                <a:gd name="connsiteY150" fmla="*/ 204559 h 613085"/>
                <a:gd name="connsiteX151" fmla="*/ 40100 w 520066"/>
                <a:gd name="connsiteY151" fmla="*/ 153791 h 613085"/>
                <a:gd name="connsiteX152" fmla="*/ 94202 w 520066"/>
                <a:gd name="connsiteY152" fmla="*/ 145027 h 613085"/>
                <a:gd name="connsiteX153" fmla="*/ 175355 w 520066"/>
                <a:gd name="connsiteY153" fmla="*/ 174555 h 613085"/>
                <a:gd name="connsiteX154" fmla="*/ 223076 w 520066"/>
                <a:gd name="connsiteY154" fmla="*/ 257708 h 613085"/>
                <a:gd name="connsiteX155" fmla="*/ 207074 w 520066"/>
                <a:gd name="connsiteY155" fmla="*/ 350291 h 613085"/>
                <a:gd name="connsiteX156" fmla="*/ 149638 w 520066"/>
                <a:gd name="connsiteY156" fmla="*/ 435826 h 613085"/>
                <a:gd name="connsiteX157" fmla="*/ 146590 w 520066"/>
                <a:gd name="connsiteY157" fmla="*/ 440302 h 613085"/>
                <a:gd name="connsiteX158" fmla="*/ 145637 w 520066"/>
                <a:gd name="connsiteY158" fmla="*/ 441826 h 613085"/>
                <a:gd name="connsiteX159" fmla="*/ 143637 w 520066"/>
                <a:gd name="connsiteY159" fmla="*/ 444875 h 613085"/>
                <a:gd name="connsiteX160" fmla="*/ 142589 w 520066"/>
                <a:gd name="connsiteY160" fmla="*/ 446684 h 613085"/>
                <a:gd name="connsiteX161" fmla="*/ 140875 w 520066"/>
                <a:gd name="connsiteY161" fmla="*/ 449542 h 613085"/>
                <a:gd name="connsiteX162" fmla="*/ 139732 w 520066"/>
                <a:gd name="connsiteY162" fmla="*/ 451542 h 613085"/>
                <a:gd name="connsiteX163" fmla="*/ 138208 w 520066"/>
                <a:gd name="connsiteY163" fmla="*/ 454209 h 613085"/>
                <a:gd name="connsiteX164" fmla="*/ 131350 w 520066"/>
                <a:gd name="connsiteY164" fmla="*/ 488689 h 613085"/>
                <a:gd name="connsiteX165" fmla="*/ 131445 w 520066"/>
                <a:gd name="connsiteY165" fmla="*/ 489261 h 613085"/>
                <a:gd name="connsiteX166" fmla="*/ 131731 w 520066"/>
                <a:gd name="connsiteY166" fmla="*/ 490976 h 613085"/>
                <a:gd name="connsiteX167" fmla="*/ 131921 w 520066"/>
                <a:gd name="connsiteY167" fmla="*/ 492023 h 613085"/>
                <a:gd name="connsiteX168" fmla="*/ 132207 w 520066"/>
                <a:gd name="connsiteY168" fmla="*/ 493357 h 613085"/>
                <a:gd name="connsiteX169" fmla="*/ 132493 w 520066"/>
                <a:gd name="connsiteY169" fmla="*/ 494785 h 613085"/>
                <a:gd name="connsiteX170" fmla="*/ 132874 w 520066"/>
                <a:gd name="connsiteY170" fmla="*/ 496119 h 613085"/>
                <a:gd name="connsiteX171" fmla="*/ 133255 w 520066"/>
                <a:gd name="connsiteY171" fmla="*/ 497548 h 613085"/>
                <a:gd name="connsiteX172" fmla="*/ 134017 w 520066"/>
                <a:gd name="connsiteY172" fmla="*/ 499929 h 613085"/>
                <a:gd name="connsiteX173" fmla="*/ 163449 w 520066"/>
                <a:gd name="connsiteY173" fmla="*/ 533267 h 613085"/>
                <a:gd name="connsiteX174" fmla="*/ 283369 w 520066"/>
                <a:gd name="connsiteY174" fmla="*/ 554888 h 613085"/>
                <a:gd name="connsiteX175" fmla="*/ 414338 w 520066"/>
                <a:gd name="connsiteY175" fmla="*/ 553079 h 613085"/>
                <a:gd name="connsiteX176" fmla="*/ 439007 w 520066"/>
                <a:gd name="connsiteY176" fmla="*/ 554412 h 613085"/>
                <a:gd name="connsiteX177" fmla="*/ 478917 w 520066"/>
                <a:gd name="connsiteY177" fmla="*/ 564413 h 613085"/>
                <a:gd name="connsiteX178" fmla="*/ 511111 w 520066"/>
                <a:gd name="connsiteY178" fmla="*/ 613086 h 613085"/>
                <a:gd name="connsiteX179" fmla="*/ 520065 w 520066"/>
                <a:gd name="connsiteY179" fmla="*/ 592702 h 613085"/>
                <a:gd name="connsiteX180" fmla="*/ 470059 w 520066"/>
                <a:gd name="connsiteY180" fmla="*/ 524980 h 613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</a:cxnLst>
              <a:rect l="l" t="t" r="r" b="b"/>
              <a:pathLst>
                <a:path w="520066" h="613085">
                  <a:moveTo>
                    <a:pt x="470059" y="524980"/>
                  </a:moveTo>
                  <a:cubicBezTo>
                    <a:pt x="464630" y="524122"/>
                    <a:pt x="456343" y="525075"/>
                    <a:pt x="448342" y="526599"/>
                  </a:cubicBezTo>
                  <a:cubicBezTo>
                    <a:pt x="431959" y="529647"/>
                    <a:pt x="415290" y="530600"/>
                    <a:pt x="398717" y="529076"/>
                  </a:cubicBezTo>
                  <a:cubicBezTo>
                    <a:pt x="391573" y="528409"/>
                    <a:pt x="384429" y="527933"/>
                    <a:pt x="377285" y="527552"/>
                  </a:cubicBezTo>
                  <a:cubicBezTo>
                    <a:pt x="341376" y="525551"/>
                    <a:pt x="304133" y="523551"/>
                    <a:pt x="269367" y="513169"/>
                  </a:cubicBezTo>
                  <a:cubicBezTo>
                    <a:pt x="266510" y="512312"/>
                    <a:pt x="260033" y="504310"/>
                    <a:pt x="260509" y="504692"/>
                  </a:cubicBezTo>
                  <a:cubicBezTo>
                    <a:pt x="260509" y="504692"/>
                    <a:pt x="260318" y="503453"/>
                    <a:pt x="260033" y="501263"/>
                  </a:cubicBezTo>
                  <a:cubicBezTo>
                    <a:pt x="259366" y="496024"/>
                    <a:pt x="258604" y="485832"/>
                    <a:pt x="261842" y="476688"/>
                  </a:cubicBezTo>
                  <a:cubicBezTo>
                    <a:pt x="263843" y="470973"/>
                    <a:pt x="265843" y="465353"/>
                    <a:pt x="267938" y="459638"/>
                  </a:cubicBezTo>
                  <a:cubicBezTo>
                    <a:pt x="268700" y="458019"/>
                    <a:pt x="269558" y="456495"/>
                    <a:pt x="270415" y="454876"/>
                  </a:cubicBezTo>
                  <a:cubicBezTo>
                    <a:pt x="274511" y="447351"/>
                    <a:pt x="278892" y="439922"/>
                    <a:pt x="283750" y="432683"/>
                  </a:cubicBezTo>
                  <a:cubicBezTo>
                    <a:pt x="305181" y="400964"/>
                    <a:pt x="329756" y="371913"/>
                    <a:pt x="348710" y="338480"/>
                  </a:cubicBezTo>
                  <a:cubicBezTo>
                    <a:pt x="386239" y="272377"/>
                    <a:pt x="407289" y="194272"/>
                    <a:pt x="378333" y="120834"/>
                  </a:cubicBezTo>
                  <a:cubicBezTo>
                    <a:pt x="376904" y="117119"/>
                    <a:pt x="375285" y="113405"/>
                    <a:pt x="373761" y="109785"/>
                  </a:cubicBezTo>
                  <a:cubicBezTo>
                    <a:pt x="372809" y="107975"/>
                    <a:pt x="371856" y="106166"/>
                    <a:pt x="370904" y="104356"/>
                  </a:cubicBezTo>
                  <a:cubicBezTo>
                    <a:pt x="370618" y="103784"/>
                    <a:pt x="370332" y="103308"/>
                    <a:pt x="370046" y="102737"/>
                  </a:cubicBezTo>
                  <a:cubicBezTo>
                    <a:pt x="369284" y="101403"/>
                    <a:pt x="368618" y="100165"/>
                    <a:pt x="367855" y="98926"/>
                  </a:cubicBezTo>
                  <a:cubicBezTo>
                    <a:pt x="367570" y="98355"/>
                    <a:pt x="367189" y="97879"/>
                    <a:pt x="366903" y="97307"/>
                  </a:cubicBezTo>
                  <a:cubicBezTo>
                    <a:pt x="365951" y="95783"/>
                    <a:pt x="364998" y="94259"/>
                    <a:pt x="364046" y="92735"/>
                  </a:cubicBezTo>
                  <a:cubicBezTo>
                    <a:pt x="363950" y="92545"/>
                    <a:pt x="363855" y="92450"/>
                    <a:pt x="363760" y="92259"/>
                  </a:cubicBezTo>
                  <a:cubicBezTo>
                    <a:pt x="362712" y="90640"/>
                    <a:pt x="361664" y="89021"/>
                    <a:pt x="360521" y="87401"/>
                  </a:cubicBezTo>
                  <a:cubicBezTo>
                    <a:pt x="360236" y="86925"/>
                    <a:pt x="359855" y="86449"/>
                    <a:pt x="359569" y="85972"/>
                  </a:cubicBezTo>
                  <a:cubicBezTo>
                    <a:pt x="358807" y="84830"/>
                    <a:pt x="357950" y="83687"/>
                    <a:pt x="357092" y="82543"/>
                  </a:cubicBezTo>
                  <a:cubicBezTo>
                    <a:pt x="356711" y="82067"/>
                    <a:pt x="356426" y="81591"/>
                    <a:pt x="356045" y="81115"/>
                  </a:cubicBezTo>
                  <a:cubicBezTo>
                    <a:pt x="355092" y="79781"/>
                    <a:pt x="354140" y="78543"/>
                    <a:pt x="353092" y="77209"/>
                  </a:cubicBezTo>
                  <a:cubicBezTo>
                    <a:pt x="352901" y="77019"/>
                    <a:pt x="352711" y="76733"/>
                    <a:pt x="352520" y="76543"/>
                  </a:cubicBezTo>
                  <a:cubicBezTo>
                    <a:pt x="351377" y="75019"/>
                    <a:pt x="350139" y="73590"/>
                    <a:pt x="348996" y="72161"/>
                  </a:cubicBezTo>
                  <a:cubicBezTo>
                    <a:pt x="348615" y="71780"/>
                    <a:pt x="348329" y="71399"/>
                    <a:pt x="347948" y="70923"/>
                  </a:cubicBezTo>
                  <a:cubicBezTo>
                    <a:pt x="347091" y="69875"/>
                    <a:pt x="346138" y="68827"/>
                    <a:pt x="345281" y="67780"/>
                  </a:cubicBezTo>
                  <a:cubicBezTo>
                    <a:pt x="344900" y="67304"/>
                    <a:pt x="344519" y="66922"/>
                    <a:pt x="344138" y="66446"/>
                  </a:cubicBezTo>
                  <a:cubicBezTo>
                    <a:pt x="343186" y="65303"/>
                    <a:pt x="342138" y="64255"/>
                    <a:pt x="341090" y="63113"/>
                  </a:cubicBezTo>
                  <a:cubicBezTo>
                    <a:pt x="340805" y="62827"/>
                    <a:pt x="340614" y="62541"/>
                    <a:pt x="340328" y="62351"/>
                  </a:cubicBezTo>
                  <a:cubicBezTo>
                    <a:pt x="339090" y="61017"/>
                    <a:pt x="337757" y="59684"/>
                    <a:pt x="336518" y="58445"/>
                  </a:cubicBezTo>
                  <a:cubicBezTo>
                    <a:pt x="336137" y="58064"/>
                    <a:pt x="335852" y="57779"/>
                    <a:pt x="335471" y="57397"/>
                  </a:cubicBezTo>
                  <a:cubicBezTo>
                    <a:pt x="334518" y="56445"/>
                    <a:pt x="333470" y="55493"/>
                    <a:pt x="332518" y="54540"/>
                  </a:cubicBezTo>
                  <a:cubicBezTo>
                    <a:pt x="332137" y="54159"/>
                    <a:pt x="331661" y="53778"/>
                    <a:pt x="331280" y="53302"/>
                  </a:cubicBezTo>
                  <a:cubicBezTo>
                    <a:pt x="330232" y="52349"/>
                    <a:pt x="329184" y="51397"/>
                    <a:pt x="328136" y="50444"/>
                  </a:cubicBezTo>
                  <a:cubicBezTo>
                    <a:pt x="327851" y="50159"/>
                    <a:pt x="327565" y="49873"/>
                    <a:pt x="327184" y="49587"/>
                  </a:cubicBezTo>
                  <a:cubicBezTo>
                    <a:pt x="325850" y="48444"/>
                    <a:pt x="324517" y="47206"/>
                    <a:pt x="323088" y="46063"/>
                  </a:cubicBezTo>
                  <a:cubicBezTo>
                    <a:pt x="323088" y="46063"/>
                    <a:pt x="323088" y="46063"/>
                    <a:pt x="323088" y="46063"/>
                  </a:cubicBezTo>
                  <a:cubicBezTo>
                    <a:pt x="322802" y="45777"/>
                    <a:pt x="322421" y="45491"/>
                    <a:pt x="322136" y="45301"/>
                  </a:cubicBezTo>
                  <a:cubicBezTo>
                    <a:pt x="321088" y="44443"/>
                    <a:pt x="319945" y="43586"/>
                    <a:pt x="318897" y="42729"/>
                  </a:cubicBezTo>
                  <a:cubicBezTo>
                    <a:pt x="318421" y="42348"/>
                    <a:pt x="318040" y="42062"/>
                    <a:pt x="317564" y="41681"/>
                  </a:cubicBezTo>
                  <a:cubicBezTo>
                    <a:pt x="316516" y="40824"/>
                    <a:pt x="315373" y="40062"/>
                    <a:pt x="314325" y="39205"/>
                  </a:cubicBezTo>
                  <a:cubicBezTo>
                    <a:pt x="313944" y="38919"/>
                    <a:pt x="313658" y="38633"/>
                    <a:pt x="313277" y="38443"/>
                  </a:cubicBezTo>
                  <a:cubicBezTo>
                    <a:pt x="311849" y="37395"/>
                    <a:pt x="310420" y="36347"/>
                    <a:pt x="308991" y="35395"/>
                  </a:cubicBezTo>
                  <a:cubicBezTo>
                    <a:pt x="308705" y="35204"/>
                    <a:pt x="308420" y="35014"/>
                    <a:pt x="308134" y="34823"/>
                  </a:cubicBezTo>
                  <a:cubicBezTo>
                    <a:pt x="306991" y="34061"/>
                    <a:pt x="305753" y="33204"/>
                    <a:pt x="304610" y="32442"/>
                  </a:cubicBezTo>
                  <a:cubicBezTo>
                    <a:pt x="304133" y="32156"/>
                    <a:pt x="303752" y="31871"/>
                    <a:pt x="303276" y="31585"/>
                  </a:cubicBezTo>
                  <a:cubicBezTo>
                    <a:pt x="302133" y="30823"/>
                    <a:pt x="300990" y="30156"/>
                    <a:pt x="299847" y="29489"/>
                  </a:cubicBezTo>
                  <a:cubicBezTo>
                    <a:pt x="299466" y="29299"/>
                    <a:pt x="299085" y="29013"/>
                    <a:pt x="298704" y="28822"/>
                  </a:cubicBezTo>
                  <a:cubicBezTo>
                    <a:pt x="297180" y="27965"/>
                    <a:pt x="295656" y="27013"/>
                    <a:pt x="294132" y="26155"/>
                  </a:cubicBezTo>
                  <a:cubicBezTo>
                    <a:pt x="293942" y="26060"/>
                    <a:pt x="293751" y="25965"/>
                    <a:pt x="293465" y="25775"/>
                  </a:cubicBezTo>
                  <a:cubicBezTo>
                    <a:pt x="292132" y="25013"/>
                    <a:pt x="290798" y="24346"/>
                    <a:pt x="289465" y="23584"/>
                  </a:cubicBezTo>
                  <a:cubicBezTo>
                    <a:pt x="288989" y="23393"/>
                    <a:pt x="288608" y="23108"/>
                    <a:pt x="288131" y="22917"/>
                  </a:cubicBezTo>
                  <a:cubicBezTo>
                    <a:pt x="286893" y="22250"/>
                    <a:pt x="285750" y="21679"/>
                    <a:pt x="284512" y="21107"/>
                  </a:cubicBezTo>
                  <a:cubicBezTo>
                    <a:pt x="284131" y="20917"/>
                    <a:pt x="283750" y="20726"/>
                    <a:pt x="283369" y="20536"/>
                  </a:cubicBezTo>
                  <a:cubicBezTo>
                    <a:pt x="281750" y="19774"/>
                    <a:pt x="280226" y="19012"/>
                    <a:pt x="278606" y="18345"/>
                  </a:cubicBezTo>
                  <a:cubicBezTo>
                    <a:pt x="278511" y="18345"/>
                    <a:pt x="278416" y="18250"/>
                    <a:pt x="278321" y="18250"/>
                  </a:cubicBezTo>
                  <a:cubicBezTo>
                    <a:pt x="276797" y="17583"/>
                    <a:pt x="275273" y="16916"/>
                    <a:pt x="273749" y="16250"/>
                  </a:cubicBezTo>
                  <a:cubicBezTo>
                    <a:pt x="273368" y="16059"/>
                    <a:pt x="272891" y="15868"/>
                    <a:pt x="272510" y="15773"/>
                  </a:cubicBezTo>
                  <a:cubicBezTo>
                    <a:pt x="271272" y="15297"/>
                    <a:pt x="269939" y="14726"/>
                    <a:pt x="268700" y="14249"/>
                  </a:cubicBezTo>
                  <a:cubicBezTo>
                    <a:pt x="268319" y="14059"/>
                    <a:pt x="267938" y="13963"/>
                    <a:pt x="267557" y="13773"/>
                  </a:cubicBezTo>
                  <a:cubicBezTo>
                    <a:pt x="264319" y="12535"/>
                    <a:pt x="260985" y="11392"/>
                    <a:pt x="257651" y="10249"/>
                  </a:cubicBezTo>
                  <a:cubicBezTo>
                    <a:pt x="257270" y="10154"/>
                    <a:pt x="256889" y="10058"/>
                    <a:pt x="256508" y="9868"/>
                  </a:cubicBezTo>
                  <a:cubicBezTo>
                    <a:pt x="255175" y="9392"/>
                    <a:pt x="253841" y="9010"/>
                    <a:pt x="252413" y="8630"/>
                  </a:cubicBezTo>
                  <a:cubicBezTo>
                    <a:pt x="252032" y="8534"/>
                    <a:pt x="251746" y="8439"/>
                    <a:pt x="251365" y="8344"/>
                  </a:cubicBezTo>
                  <a:cubicBezTo>
                    <a:pt x="247936" y="7391"/>
                    <a:pt x="244602" y="6439"/>
                    <a:pt x="241173" y="5677"/>
                  </a:cubicBezTo>
                  <a:cubicBezTo>
                    <a:pt x="240887" y="5581"/>
                    <a:pt x="240602" y="5581"/>
                    <a:pt x="240316" y="5486"/>
                  </a:cubicBezTo>
                  <a:cubicBezTo>
                    <a:pt x="238887" y="5105"/>
                    <a:pt x="237363" y="4819"/>
                    <a:pt x="235934" y="4534"/>
                  </a:cubicBezTo>
                  <a:cubicBezTo>
                    <a:pt x="235649" y="4438"/>
                    <a:pt x="235363" y="4438"/>
                    <a:pt x="234982" y="4343"/>
                  </a:cubicBezTo>
                  <a:cubicBezTo>
                    <a:pt x="231458" y="3676"/>
                    <a:pt x="227933" y="3010"/>
                    <a:pt x="224409" y="2438"/>
                  </a:cubicBezTo>
                  <a:cubicBezTo>
                    <a:pt x="224218" y="2438"/>
                    <a:pt x="224028" y="2343"/>
                    <a:pt x="223838" y="2343"/>
                  </a:cubicBezTo>
                  <a:cubicBezTo>
                    <a:pt x="222218" y="2152"/>
                    <a:pt x="220694" y="1867"/>
                    <a:pt x="219075" y="1676"/>
                  </a:cubicBezTo>
                  <a:cubicBezTo>
                    <a:pt x="218789" y="1676"/>
                    <a:pt x="218599" y="1581"/>
                    <a:pt x="218313" y="1581"/>
                  </a:cubicBezTo>
                  <a:cubicBezTo>
                    <a:pt x="214693" y="1105"/>
                    <a:pt x="211169" y="819"/>
                    <a:pt x="207550" y="533"/>
                  </a:cubicBezTo>
                  <a:cubicBezTo>
                    <a:pt x="207455" y="533"/>
                    <a:pt x="207455" y="533"/>
                    <a:pt x="207359" y="533"/>
                  </a:cubicBezTo>
                  <a:cubicBezTo>
                    <a:pt x="205645" y="438"/>
                    <a:pt x="203930" y="343"/>
                    <a:pt x="202216" y="247"/>
                  </a:cubicBezTo>
                  <a:cubicBezTo>
                    <a:pt x="202025" y="247"/>
                    <a:pt x="201835" y="247"/>
                    <a:pt x="201644" y="247"/>
                  </a:cubicBezTo>
                  <a:cubicBezTo>
                    <a:pt x="196215" y="-38"/>
                    <a:pt x="190691" y="-38"/>
                    <a:pt x="185261" y="57"/>
                  </a:cubicBezTo>
                  <a:cubicBezTo>
                    <a:pt x="185166" y="57"/>
                    <a:pt x="185071" y="57"/>
                    <a:pt x="184976" y="57"/>
                  </a:cubicBezTo>
                  <a:cubicBezTo>
                    <a:pt x="179451" y="247"/>
                    <a:pt x="173927" y="533"/>
                    <a:pt x="168497" y="1105"/>
                  </a:cubicBezTo>
                  <a:cubicBezTo>
                    <a:pt x="168497" y="1105"/>
                    <a:pt x="168497" y="1105"/>
                    <a:pt x="168497" y="1105"/>
                  </a:cubicBezTo>
                  <a:cubicBezTo>
                    <a:pt x="128016" y="5296"/>
                    <a:pt x="89344" y="20250"/>
                    <a:pt x="59341" y="44158"/>
                  </a:cubicBezTo>
                  <a:cubicBezTo>
                    <a:pt x="49816" y="51778"/>
                    <a:pt x="41148" y="60255"/>
                    <a:pt x="33528" y="69589"/>
                  </a:cubicBezTo>
                  <a:cubicBezTo>
                    <a:pt x="33528" y="69589"/>
                    <a:pt x="33528" y="69589"/>
                    <a:pt x="33528" y="69589"/>
                  </a:cubicBezTo>
                  <a:cubicBezTo>
                    <a:pt x="32290" y="71113"/>
                    <a:pt x="31052" y="72638"/>
                    <a:pt x="29909" y="74257"/>
                  </a:cubicBezTo>
                  <a:cubicBezTo>
                    <a:pt x="29813" y="74352"/>
                    <a:pt x="29718" y="74447"/>
                    <a:pt x="29718" y="74543"/>
                  </a:cubicBezTo>
                  <a:cubicBezTo>
                    <a:pt x="28575" y="76067"/>
                    <a:pt x="27432" y="77686"/>
                    <a:pt x="26384" y="79210"/>
                  </a:cubicBezTo>
                  <a:cubicBezTo>
                    <a:pt x="25718" y="80162"/>
                    <a:pt x="25051" y="81210"/>
                    <a:pt x="24384" y="82163"/>
                  </a:cubicBezTo>
                  <a:cubicBezTo>
                    <a:pt x="24289" y="82258"/>
                    <a:pt x="24289" y="82353"/>
                    <a:pt x="24194" y="82353"/>
                  </a:cubicBezTo>
                  <a:cubicBezTo>
                    <a:pt x="23622" y="83305"/>
                    <a:pt x="22955" y="84258"/>
                    <a:pt x="22384" y="85210"/>
                  </a:cubicBezTo>
                  <a:cubicBezTo>
                    <a:pt x="22289" y="85306"/>
                    <a:pt x="22193" y="85496"/>
                    <a:pt x="22098" y="85592"/>
                  </a:cubicBezTo>
                  <a:cubicBezTo>
                    <a:pt x="21527" y="86544"/>
                    <a:pt x="20955" y="87401"/>
                    <a:pt x="20479" y="88354"/>
                  </a:cubicBezTo>
                  <a:cubicBezTo>
                    <a:pt x="20384" y="88544"/>
                    <a:pt x="20288" y="88735"/>
                    <a:pt x="20193" y="88925"/>
                  </a:cubicBezTo>
                  <a:cubicBezTo>
                    <a:pt x="19717" y="89783"/>
                    <a:pt x="19145" y="90735"/>
                    <a:pt x="18669" y="91592"/>
                  </a:cubicBezTo>
                  <a:cubicBezTo>
                    <a:pt x="18574" y="91783"/>
                    <a:pt x="18383" y="92068"/>
                    <a:pt x="18288" y="92259"/>
                  </a:cubicBezTo>
                  <a:cubicBezTo>
                    <a:pt x="17812" y="93116"/>
                    <a:pt x="17336" y="93973"/>
                    <a:pt x="16859" y="94926"/>
                  </a:cubicBezTo>
                  <a:cubicBezTo>
                    <a:pt x="16764" y="95212"/>
                    <a:pt x="16573" y="95497"/>
                    <a:pt x="16478" y="95688"/>
                  </a:cubicBezTo>
                  <a:cubicBezTo>
                    <a:pt x="16002" y="96545"/>
                    <a:pt x="15621" y="97402"/>
                    <a:pt x="15145" y="98260"/>
                  </a:cubicBezTo>
                  <a:cubicBezTo>
                    <a:pt x="14954" y="98546"/>
                    <a:pt x="14859" y="98831"/>
                    <a:pt x="14669" y="99117"/>
                  </a:cubicBezTo>
                  <a:cubicBezTo>
                    <a:pt x="14288" y="99974"/>
                    <a:pt x="13907" y="100831"/>
                    <a:pt x="13430" y="101689"/>
                  </a:cubicBezTo>
                  <a:cubicBezTo>
                    <a:pt x="13240" y="101975"/>
                    <a:pt x="13145" y="102355"/>
                    <a:pt x="12954" y="102641"/>
                  </a:cubicBezTo>
                  <a:cubicBezTo>
                    <a:pt x="12573" y="103498"/>
                    <a:pt x="12192" y="104356"/>
                    <a:pt x="11811" y="105118"/>
                  </a:cubicBezTo>
                  <a:cubicBezTo>
                    <a:pt x="11621" y="105499"/>
                    <a:pt x="11525" y="105784"/>
                    <a:pt x="11335" y="106166"/>
                  </a:cubicBezTo>
                  <a:cubicBezTo>
                    <a:pt x="10954" y="107023"/>
                    <a:pt x="10668" y="107785"/>
                    <a:pt x="10287" y="108642"/>
                  </a:cubicBezTo>
                  <a:cubicBezTo>
                    <a:pt x="10097" y="109023"/>
                    <a:pt x="10001" y="109404"/>
                    <a:pt x="9811" y="109785"/>
                  </a:cubicBezTo>
                  <a:cubicBezTo>
                    <a:pt x="9525" y="110642"/>
                    <a:pt x="9144" y="111404"/>
                    <a:pt x="8858" y="112262"/>
                  </a:cubicBezTo>
                  <a:cubicBezTo>
                    <a:pt x="8668" y="112643"/>
                    <a:pt x="8573" y="113119"/>
                    <a:pt x="8382" y="113500"/>
                  </a:cubicBezTo>
                  <a:cubicBezTo>
                    <a:pt x="8096" y="114357"/>
                    <a:pt x="7811" y="115119"/>
                    <a:pt x="7525" y="115976"/>
                  </a:cubicBezTo>
                  <a:cubicBezTo>
                    <a:pt x="7334" y="116452"/>
                    <a:pt x="7239" y="116834"/>
                    <a:pt x="7048" y="117310"/>
                  </a:cubicBezTo>
                  <a:cubicBezTo>
                    <a:pt x="6763" y="118072"/>
                    <a:pt x="6572" y="118929"/>
                    <a:pt x="6286" y="119691"/>
                  </a:cubicBezTo>
                  <a:cubicBezTo>
                    <a:pt x="6191" y="120167"/>
                    <a:pt x="6001" y="120643"/>
                    <a:pt x="5906" y="121025"/>
                  </a:cubicBezTo>
                  <a:cubicBezTo>
                    <a:pt x="5715" y="121787"/>
                    <a:pt x="5429" y="122644"/>
                    <a:pt x="5239" y="123406"/>
                  </a:cubicBezTo>
                  <a:cubicBezTo>
                    <a:pt x="5144" y="123882"/>
                    <a:pt x="4953" y="124358"/>
                    <a:pt x="4858" y="124834"/>
                  </a:cubicBezTo>
                  <a:cubicBezTo>
                    <a:pt x="4667" y="125597"/>
                    <a:pt x="4477" y="126454"/>
                    <a:pt x="4286" y="127216"/>
                  </a:cubicBezTo>
                  <a:cubicBezTo>
                    <a:pt x="4191" y="127692"/>
                    <a:pt x="4001" y="128263"/>
                    <a:pt x="3905" y="128740"/>
                  </a:cubicBezTo>
                  <a:cubicBezTo>
                    <a:pt x="3715" y="129502"/>
                    <a:pt x="3524" y="130359"/>
                    <a:pt x="3334" y="131121"/>
                  </a:cubicBezTo>
                  <a:cubicBezTo>
                    <a:pt x="3239" y="131693"/>
                    <a:pt x="3143" y="132169"/>
                    <a:pt x="2953" y="132740"/>
                  </a:cubicBezTo>
                  <a:cubicBezTo>
                    <a:pt x="2762" y="133502"/>
                    <a:pt x="2667" y="134264"/>
                    <a:pt x="2477" y="135122"/>
                  </a:cubicBezTo>
                  <a:cubicBezTo>
                    <a:pt x="2381" y="135693"/>
                    <a:pt x="2286" y="136264"/>
                    <a:pt x="2191" y="136741"/>
                  </a:cubicBezTo>
                  <a:cubicBezTo>
                    <a:pt x="2096" y="137503"/>
                    <a:pt x="1905" y="138265"/>
                    <a:pt x="1810" y="139122"/>
                  </a:cubicBezTo>
                  <a:cubicBezTo>
                    <a:pt x="1715" y="139693"/>
                    <a:pt x="1619" y="140265"/>
                    <a:pt x="1524" y="140837"/>
                  </a:cubicBezTo>
                  <a:cubicBezTo>
                    <a:pt x="1429" y="141598"/>
                    <a:pt x="1334" y="142360"/>
                    <a:pt x="1238" y="143122"/>
                  </a:cubicBezTo>
                  <a:cubicBezTo>
                    <a:pt x="1143" y="143694"/>
                    <a:pt x="1048" y="144266"/>
                    <a:pt x="1048" y="144932"/>
                  </a:cubicBezTo>
                  <a:cubicBezTo>
                    <a:pt x="953" y="145694"/>
                    <a:pt x="857" y="146456"/>
                    <a:pt x="762" y="147218"/>
                  </a:cubicBezTo>
                  <a:cubicBezTo>
                    <a:pt x="667" y="147790"/>
                    <a:pt x="667" y="148456"/>
                    <a:pt x="572" y="149028"/>
                  </a:cubicBezTo>
                  <a:cubicBezTo>
                    <a:pt x="476" y="149790"/>
                    <a:pt x="381" y="150552"/>
                    <a:pt x="381" y="151314"/>
                  </a:cubicBezTo>
                  <a:cubicBezTo>
                    <a:pt x="286" y="151981"/>
                    <a:pt x="286" y="152552"/>
                    <a:pt x="286" y="153219"/>
                  </a:cubicBezTo>
                  <a:cubicBezTo>
                    <a:pt x="191" y="153981"/>
                    <a:pt x="191" y="154743"/>
                    <a:pt x="191" y="155505"/>
                  </a:cubicBezTo>
                  <a:cubicBezTo>
                    <a:pt x="191" y="156172"/>
                    <a:pt x="95" y="156839"/>
                    <a:pt x="95" y="157505"/>
                  </a:cubicBezTo>
                  <a:cubicBezTo>
                    <a:pt x="95" y="158267"/>
                    <a:pt x="0" y="159029"/>
                    <a:pt x="0" y="159791"/>
                  </a:cubicBezTo>
                  <a:cubicBezTo>
                    <a:pt x="0" y="160458"/>
                    <a:pt x="0" y="161125"/>
                    <a:pt x="0" y="161792"/>
                  </a:cubicBezTo>
                  <a:cubicBezTo>
                    <a:pt x="0" y="162554"/>
                    <a:pt x="0" y="163316"/>
                    <a:pt x="0" y="164077"/>
                  </a:cubicBezTo>
                  <a:cubicBezTo>
                    <a:pt x="0" y="164744"/>
                    <a:pt x="0" y="165506"/>
                    <a:pt x="0" y="166173"/>
                  </a:cubicBezTo>
                  <a:cubicBezTo>
                    <a:pt x="0" y="166935"/>
                    <a:pt x="0" y="167697"/>
                    <a:pt x="0" y="168364"/>
                  </a:cubicBezTo>
                  <a:cubicBezTo>
                    <a:pt x="0" y="169126"/>
                    <a:pt x="95" y="169793"/>
                    <a:pt x="95" y="170555"/>
                  </a:cubicBezTo>
                  <a:cubicBezTo>
                    <a:pt x="95" y="171317"/>
                    <a:pt x="191" y="171983"/>
                    <a:pt x="191" y="172745"/>
                  </a:cubicBezTo>
                  <a:cubicBezTo>
                    <a:pt x="191" y="173507"/>
                    <a:pt x="286" y="174269"/>
                    <a:pt x="381" y="174936"/>
                  </a:cubicBezTo>
                  <a:cubicBezTo>
                    <a:pt x="476" y="175698"/>
                    <a:pt x="476" y="176365"/>
                    <a:pt x="572" y="177127"/>
                  </a:cubicBezTo>
                  <a:cubicBezTo>
                    <a:pt x="667" y="177889"/>
                    <a:pt x="667" y="178651"/>
                    <a:pt x="762" y="179413"/>
                  </a:cubicBezTo>
                  <a:cubicBezTo>
                    <a:pt x="857" y="180175"/>
                    <a:pt x="857" y="180842"/>
                    <a:pt x="953" y="181604"/>
                  </a:cubicBezTo>
                  <a:cubicBezTo>
                    <a:pt x="1048" y="182366"/>
                    <a:pt x="1143" y="183223"/>
                    <a:pt x="1238" y="183985"/>
                  </a:cubicBezTo>
                  <a:cubicBezTo>
                    <a:pt x="1334" y="184651"/>
                    <a:pt x="1429" y="185414"/>
                    <a:pt x="1524" y="186080"/>
                  </a:cubicBezTo>
                  <a:cubicBezTo>
                    <a:pt x="1619" y="186938"/>
                    <a:pt x="1810" y="187795"/>
                    <a:pt x="1905" y="188652"/>
                  </a:cubicBezTo>
                  <a:cubicBezTo>
                    <a:pt x="2000" y="189319"/>
                    <a:pt x="2096" y="189985"/>
                    <a:pt x="2191" y="190652"/>
                  </a:cubicBezTo>
                  <a:cubicBezTo>
                    <a:pt x="2286" y="191509"/>
                    <a:pt x="2477" y="192462"/>
                    <a:pt x="2667" y="193319"/>
                  </a:cubicBezTo>
                  <a:cubicBezTo>
                    <a:pt x="2762" y="193986"/>
                    <a:pt x="2858" y="194558"/>
                    <a:pt x="2953" y="195224"/>
                  </a:cubicBezTo>
                  <a:cubicBezTo>
                    <a:pt x="3143" y="196272"/>
                    <a:pt x="3334" y="197225"/>
                    <a:pt x="3524" y="198272"/>
                  </a:cubicBezTo>
                  <a:cubicBezTo>
                    <a:pt x="3620" y="198844"/>
                    <a:pt x="3715" y="199320"/>
                    <a:pt x="3810" y="199892"/>
                  </a:cubicBezTo>
                  <a:cubicBezTo>
                    <a:pt x="4096" y="201416"/>
                    <a:pt x="4477" y="203035"/>
                    <a:pt x="4858" y="204559"/>
                  </a:cubicBezTo>
                  <a:cubicBezTo>
                    <a:pt x="5715" y="208369"/>
                    <a:pt x="16002" y="172174"/>
                    <a:pt x="40100" y="153791"/>
                  </a:cubicBezTo>
                  <a:cubicBezTo>
                    <a:pt x="54959" y="142551"/>
                    <a:pt x="82201" y="147028"/>
                    <a:pt x="94202" y="145027"/>
                  </a:cubicBezTo>
                  <a:cubicBezTo>
                    <a:pt x="124301" y="139979"/>
                    <a:pt x="154019" y="154172"/>
                    <a:pt x="175355" y="174555"/>
                  </a:cubicBezTo>
                  <a:cubicBezTo>
                    <a:pt x="198501" y="196653"/>
                    <a:pt x="216313" y="226276"/>
                    <a:pt x="223076" y="257708"/>
                  </a:cubicBezTo>
                  <a:cubicBezTo>
                    <a:pt x="229838" y="289236"/>
                    <a:pt x="221171" y="322002"/>
                    <a:pt x="207074" y="350291"/>
                  </a:cubicBezTo>
                  <a:cubicBezTo>
                    <a:pt x="191548" y="381438"/>
                    <a:pt x="169355" y="407441"/>
                    <a:pt x="149638" y="435826"/>
                  </a:cubicBezTo>
                  <a:cubicBezTo>
                    <a:pt x="148590" y="437350"/>
                    <a:pt x="147542" y="438779"/>
                    <a:pt x="146590" y="440302"/>
                  </a:cubicBezTo>
                  <a:cubicBezTo>
                    <a:pt x="146304" y="440779"/>
                    <a:pt x="145923" y="441255"/>
                    <a:pt x="145637" y="441826"/>
                  </a:cubicBezTo>
                  <a:cubicBezTo>
                    <a:pt x="144971" y="442874"/>
                    <a:pt x="144304" y="443922"/>
                    <a:pt x="143637" y="444875"/>
                  </a:cubicBezTo>
                  <a:cubicBezTo>
                    <a:pt x="143256" y="445446"/>
                    <a:pt x="142875" y="446113"/>
                    <a:pt x="142589" y="446684"/>
                  </a:cubicBezTo>
                  <a:cubicBezTo>
                    <a:pt x="142018" y="447637"/>
                    <a:pt x="141446" y="448589"/>
                    <a:pt x="140875" y="449542"/>
                  </a:cubicBezTo>
                  <a:cubicBezTo>
                    <a:pt x="140494" y="450209"/>
                    <a:pt x="140113" y="450875"/>
                    <a:pt x="139732" y="451542"/>
                  </a:cubicBezTo>
                  <a:cubicBezTo>
                    <a:pt x="139256" y="452399"/>
                    <a:pt x="138684" y="453352"/>
                    <a:pt x="138208" y="454209"/>
                  </a:cubicBezTo>
                  <a:cubicBezTo>
                    <a:pt x="132493" y="464782"/>
                    <a:pt x="130016" y="476879"/>
                    <a:pt x="131350" y="488689"/>
                  </a:cubicBezTo>
                  <a:cubicBezTo>
                    <a:pt x="131350" y="488880"/>
                    <a:pt x="131350" y="489071"/>
                    <a:pt x="131445" y="489261"/>
                  </a:cubicBezTo>
                  <a:cubicBezTo>
                    <a:pt x="131540" y="489833"/>
                    <a:pt x="131636" y="490404"/>
                    <a:pt x="131731" y="490976"/>
                  </a:cubicBezTo>
                  <a:cubicBezTo>
                    <a:pt x="131826" y="491356"/>
                    <a:pt x="131826" y="491738"/>
                    <a:pt x="131921" y="492023"/>
                  </a:cubicBezTo>
                  <a:cubicBezTo>
                    <a:pt x="132017" y="492500"/>
                    <a:pt x="132112" y="492976"/>
                    <a:pt x="132207" y="493357"/>
                  </a:cubicBezTo>
                  <a:cubicBezTo>
                    <a:pt x="132302" y="493833"/>
                    <a:pt x="132398" y="494309"/>
                    <a:pt x="132493" y="494785"/>
                  </a:cubicBezTo>
                  <a:cubicBezTo>
                    <a:pt x="132588" y="495262"/>
                    <a:pt x="132683" y="495643"/>
                    <a:pt x="132874" y="496119"/>
                  </a:cubicBezTo>
                  <a:cubicBezTo>
                    <a:pt x="132969" y="496595"/>
                    <a:pt x="133064" y="497072"/>
                    <a:pt x="133255" y="497548"/>
                  </a:cubicBezTo>
                  <a:cubicBezTo>
                    <a:pt x="133445" y="498310"/>
                    <a:pt x="133731" y="499167"/>
                    <a:pt x="134017" y="499929"/>
                  </a:cubicBezTo>
                  <a:cubicBezTo>
                    <a:pt x="138875" y="514693"/>
                    <a:pt x="150114" y="525742"/>
                    <a:pt x="163449" y="533267"/>
                  </a:cubicBezTo>
                  <a:cubicBezTo>
                    <a:pt x="198692" y="553174"/>
                    <a:pt x="244031" y="554317"/>
                    <a:pt x="283369" y="554888"/>
                  </a:cubicBezTo>
                  <a:cubicBezTo>
                    <a:pt x="326993" y="555555"/>
                    <a:pt x="370713" y="552317"/>
                    <a:pt x="414338" y="553079"/>
                  </a:cubicBezTo>
                  <a:cubicBezTo>
                    <a:pt x="422624" y="553269"/>
                    <a:pt x="430816" y="553555"/>
                    <a:pt x="439007" y="554412"/>
                  </a:cubicBezTo>
                  <a:cubicBezTo>
                    <a:pt x="452533" y="555841"/>
                    <a:pt x="467106" y="556984"/>
                    <a:pt x="478917" y="564413"/>
                  </a:cubicBezTo>
                  <a:cubicBezTo>
                    <a:pt x="495014" y="574605"/>
                    <a:pt x="508540" y="593464"/>
                    <a:pt x="511111" y="613086"/>
                  </a:cubicBezTo>
                  <a:cubicBezTo>
                    <a:pt x="513969" y="607466"/>
                    <a:pt x="520065" y="599751"/>
                    <a:pt x="520065" y="592702"/>
                  </a:cubicBezTo>
                  <a:cubicBezTo>
                    <a:pt x="520255" y="566794"/>
                    <a:pt x="503492" y="530123"/>
                    <a:pt x="470059" y="524980"/>
                  </a:cubicBezTo>
                  <a:close/>
                </a:path>
              </a:pathLst>
            </a:custGeom>
            <a:solidFill>
              <a:srgbClr val="3F353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578" name="Freeform: Shape 1577">
              <a:extLst>
                <a:ext uri="{FF2B5EF4-FFF2-40B4-BE49-F238E27FC236}">
                  <a16:creationId xmlns:a16="http://schemas.microsoft.com/office/drawing/2014/main" id="{8237D5BB-5D5F-4425-841A-6F968E29E092}"/>
                </a:ext>
              </a:extLst>
            </p:cNvPr>
            <p:cNvSpPr/>
            <p:nvPr/>
          </p:nvSpPr>
          <p:spPr>
            <a:xfrm>
              <a:off x="6249303" y="3972410"/>
              <a:ext cx="303" cy="25022"/>
            </a:xfrm>
            <a:custGeom>
              <a:avLst/>
              <a:gdLst>
                <a:gd name="connsiteX0" fmla="*/ 63 w 303"/>
                <a:gd name="connsiteY0" fmla="*/ 21717 h 25022"/>
                <a:gd name="connsiteX1" fmla="*/ 158 w 303"/>
                <a:gd name="connsiteY1" fmla="*/ 0 h 25022"/>
                <a:gd name="connsiteX2" fmla="*/ 63 w 303"/>
                <a:gd name="connsiteY2" fmla="*/ 21717 h 25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3" h="25022">
                  <a:moveTo>
                    <a:pt x="63" y="21717"/>
                  </a:moveTo>
                  <a:cubicBezTo>
                    <a:pt x="253" y="30956"/>
                    <a:pt x="444" y="19907"/>
                    <a:pt x="158" y="0"/>
                  </a:cubicBezTo>
                  <a:cubicBezTo>
                    <a:pt x="-33" y="9811"/>
                    <a:pt x="-33" y="17335"/>
                    <a:pt x="63" y="21717"/>
                  </a:cubicBezTo>
                  <a:close/>
                </a:path>
              </a:pathLst>
            </a:custGeom>
            <a:solidFill>
              <a:srgbClr val="2D242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579" name="Freeform: Shape 1578">
              <a:extLst>
                <a:ext uri="{FF2B5EF4-FFF2-40B4-BE49-F238E27FC236}">
                  <a16:creationId xmlns:a16="http://schemas.microsoft.com/office/drawing/2014/main" id="{0D89A787-9805-4BE7-85E9-85A46A492D3C}"/>
                </a:ext>
              </a:extLst>
            </p:cNvPr>
            <p:cNvSpPr/>
            <p:nvPr/>
          </p:nvSpPr>
          <p:spPr>
            <a:xfrm>
              <a:off x="5725700" y="3402105"/>
              <a:ext cx="531952" cy="481531"/>
            </a:xfrm>
            <a:custGeom>
              <a:avLst/>
              <a:gdLst>
                <a:gd name="connsiteX0" fmla="*/ 7027 w 531950"/>
                <a:gd name="connsiteY0" fmla="*/ 474768 h 481530"/>
                <a:gd name="connsiteX1" fmla="*/ 6456 w 531950"/>
                <a:gd name="connsiteY1" fmla="*/ 471720 h 481530"/>
                <a:gd name="connsiteX2" fmla="*/ 6170 w 531950"/>
                <a:gd name="connsiteY2" fmla="*/ 469815 h 481530"/>
                <a:gd name="connsiteX3" fmla="*/ 5694 w 531950"/>
                <a:gd name="connsiteY3" fmla="*/ 467148 h 481530"/>
                <a:gd name="connsiteX4" fmla="*/ 5408 w 531950"/>
                <a:gd name="connsiteY4" fmla="*/ 465147 h 481530"/>
                <a:gd name="connsiteX5" fmla="*/ 5027 w 531950"/>
                <a:gd name="connsiteY5" fmla="*/ 462576 h 481530"/>
                <a:gd name="connsiteX6" fmla="*/ 4741 w 531950"/>
                <a:gd name="connsiteY6" fmla="*/ 460480 h 481530"/>
                <a:gd name="connsiteX7" fmla="*/ 4456 w 531950"/>
                <a:gd name="connsiteY7" fmla="*/ 458099 h 481530"/>
                <a:gd name="connsiteX8" fmla="*/ 4265 w 531950"/>
                <a:gd name="connsiteY8" fmla="*/ 455908 h 481530"/>
                <a:gd name="connsiteX9" fmla="*/ 4075 w 531950"/>
                <a:gd name="connsiteY9" fmla="*/ 453622 h 481530"/>
                <a:gd name="connsiteX10" fmla="*/ 3884 w 531950"/>
                <a:gd name="connsiteY10" fmla="*/ 451432 h 481530"/>
                <a:gd name="connsiteX11" fmla="*/ 3694 w 531950"/>
                <a:gd name="connsiteY11" fmla="*/ 449241 h 481530"/>
                <a:gd name="connsiteX12" fmla="*/ 3598 w 531950"/>
                <a:gd name="connsiteY12" fmla="*/ 447050 h 481530"/>
                <a:gd name="connsiteX13" fmla="*/ 3503 w 531950"/>
                <a:gd name="connsiteY13" fmla="*/ 444859 h 481530"/>
                <a:gd name="connsiteX14" fmla="*/ 3503 w 531950"/>
                <a:gd name="connsiteY14" fmla="*/ 442668 h 481530"/>
                <a:gd name="connsiteX15" fmla="*/ 3503 w 531950"/>
                <a:gd name="connsiteY15" fmla="*/ 440573 h 481530"/>
                <a:gd name="connsiteX16" fmla="*/ 3503 w 531950"/>
                <a:gd name="connsiteY16" fmla="*/ 438287 h 481530"/>
                <a:gd name="connsiteX17" fmla="*/ 3503 w 531950"/>
                <a:gd name="connsiteY17" fmla="*/ 436287 h 481530"/>
                <a:gd name="connsiteX18" fmla="*/ 3598 w 531950"/>
                <a:gd name="connsiteY18" fmla="*/ 434001 h 481530"/>
                <a:gd name="connsiteX19" fmla="*/ 3694 w 531950"/>
                <a:gd name="connsiteY19" fmla="*/ 432000 h 481530"/>
                <a:gd name="connsiteX20" fmla="*/ 3789 w 531950"/>
                <a:gd name="connsiteY20" fmla="*/ 429714 h 481530"/>
                <a:gd name="connsiteX21" fmla="*/ 3884 w 531950"/>
                <a:gd name="connsiteY21" fmla="*/ 427809 h 481530"/>
                <a:gd name="connsiteX22" fmla="*/ 4075 w 531950"/>
                <a:gd name="connsiteY22" fmla="*/ 425524 h 481530"/>
                <a:gd name="connsiteX23" fmla="*/ 4265 w 531950"/>
                <a:gd name="connsiteY23" fmla="*/ 423714 h 481530"/>
                <a:gd name="connsiteX24" fmla="*/ 4551 w 531950"/>
                <a:gd name="connsiteY24" fmla="*/ 421428 h 481530"/>
                <a:gd name="connsiteX25" fmla="*/ 4741 w 531950"/>
                <a:gd name="connsiteY25" fmla="*/ 419618 h 481530"/>
                <a:gd name="connsiteX26" fmla="*/ 5027 w 531950"/>
                <a:gd name="connsiteY26" fmla="*/ 417332 h 481530"/>
                <a:gd name="connsiteX27" fmla="*/ 5313 w 531950"/>
                <a:gd name="connsiteY27" fmla="*/ 415617 h 481530"/>
                <a:gd name="connsiteX28" fmla="*/ 5694 w 531950"/>
                <a:gd name="connsiteY28" fmla="*/ 413236 h 481530"/>
                <a:gd name="connsiteX29" fmla="*/ 5980 w 531950"/>
                <a:gd name="connsiteY29" fmla="*/ 411617 h 481530"/>
                <a:gd name="connsiteX30" fmla="*/ 6456 w 531950"/>
                <a:gd name="connsiteY30" fmla="*/ 409236 h 481530"/>
                <a:gd name="connsiteX31" fmla="*/ 6837 w 531950"/>
                <a:gd name="connsiteY31" fmla="*/ 407616 h 481530"/>
                <a:gd name="connsiteX32" fmla="*/ 7408 w 531950"/>
                <a:gd name="connsiteY32" fmla="*/ 405235 h 481530"/>
                <a:gd name="connsiteX33" fmla="*/ 7789 w 531950"/>
                <a:gd name="connsiteY33" fmla="*/ 403711 h 481530"/>
                <a:gd name="connsiteX34" fmla="*/ 8361 w 531950"/>
                <a:gd name="connsiteY34" fmla="*/ 401330 h 481530"/>
                <a:gd name="connsiteX35" fmla="*/ 8742 w 531950"/>
                <a:gd name="connsiteY35" fmla="*/ 399901 h 481530"/>
                <a:gd name="connsiteX36" fmla="*/ 9409 w 531950"/>
                <a:gd name="connsiteY36" fmla="*/ 397520 h 481530"/>
                <a:gd name="connsiteX37" fmla="*/ 9790 w 531950"/>
                <a:gd name="connsiteY37" fmla="*/ 396186 h 481530"/>
                <a:gd name="connsiteX38" fmla="*/ 10552 w 531950"/>
                <a:gd name="connsiteY38" fmla="*/ 393805 h 481530"/>
                <a:gd name="connsiteX39" fmla="*/ 11028 w 531950"/>
                <a:gd name="connsiteY39" fmla="*/ 392472 h 481530"/>
                <a:gd name="connsiteX40" fmla="*/ 11885 w 531950"/>
                <a:gd name="connsiteY40" fmla="*/ 389995 h 481530"/>
                <a:gd name="connsiteX41" fmla="*/ 12361 w 531950"/>
                <a:gd name="connsiteY41" fmla="*/ 388757 h 481530"/>
                <a:gd name="connsiteX42" fmla="*/ 13314 w 531950"/>
                <a:gd name="connsiteY42" fmla="*/ 386280 h 481530"/>
                <a:gd name="connsiteX43" fmla="*/ 13790 w 531950"/>
                <a:gd name="connsiteY43" fmla="*/ 385137 h 481530"/>
                <a:gd name="connsiteX44" fmla="*/ 14838 w 531950"/>
                <a:gd name="connsiteY44" fmla="*/ 382661 h 481530"/>
                <a:gd name="connsiteX45" fmla="*/ 15314 w 531950"/>
                <a:gd name="connsiteY45" fmla="*/ 381613 h 481530"/>
                <a:gd name="connsiteX46" fmla="*/ 16457 w 531950"/>
                <a:gd name="connsiteY46" fmla="*/ 379137 h 481530"/>
                <a:gd name="connsiteX47" fmla="*/ 16933 w 531950"/>
                <a:gd name="connsiteY47" fmla="*/ 378184 h 481530"/>
                <a:gd name="connsiteX48" fmla="*/ 18172 w 531950"/>
                <a:gd name="connsiteY48" fmla="*/ 375612 h 481530"/>
                <a:gd name="connsiteX49" fmla="*/ 18648 w 531950"/>
                <a:gd name="connsiteY49" fmla="*/ 374755 h 481530"/>
                <a:gd name="connsiteX50" fmla="*/ 19981 w 531950"/>
                <a:gd name="connsiteY50" fmla="*/ 372183 h 481530"/>
                <a:gd name="connsiteX51" fmla="*/ 20362 w 531950"/>
                <a:gd name="connsiteY51" fmla="*/ 371421 h 481530"/>
                <a:gd name="connsiteX52" fmla="*/ 21791 w 531950"/>
                <a:gd name="connsiteY52" fmla="*/ 368754 h 481530"/>
                <a:gd name="connsiteX53" fmla="*/ 22172 w 531950"/>
                <a:gd name="connsiteY53" fmla="*/ 368088 h 481530"/>
                <a:gd name="connsiteX54" fmla="*/ 23696 w 531950"/>
                <a:gd name="connsiteY54" fmla="*/ 365421 h 481530"/>
                <a:gd name="connsiteX55" fmla="*/ 23982 w 531950"/>
                <a:gd name="connsiteY55" fmla="*/ 364849 h 481530"/>
                <a:gd name="connsiteX56" fmla="*/ 25601 w 531950"/>
                <a:gd name="connsiteY56" fmla="*/ 362087 h 481530"/>
                <a:gd name="connsiteX57" fmla="*/ 25887 w 531950"/>
                <a:gd name="connsiteY57" fmla="*/ 361706 h 481530"/>
                <a:gd name="connsiteX58" fmla="*/ 27697 w 531950"/>
                <a:gd name="connsiteY58" fmla="*/ 358849 h 481530"/>
                <a:gd name="connsiteX59" fmla="*/ 27887 w 531950"/>
                <a:gd name="connsiteY59" fmla="*/ 358658 h 481530"/>
                <a:gd name="connsiteX60" fmla="*/ 29887 w 531950"/>
                <a:gd name="connsiteY60" fmla="*/ 355705 h 481530"/>
                <a:gd name="connsiteX61" fmla="*/ 33221 w 531950"/>
                <a:gd name="connsiteY61" fmla="*/ 351038 h 481530"/>
                <a:gd name="connsiteX62" fmla="*/ 33412 w 531950"/>
                <a:gd name="connsiteY62" fmla="*/ 350752 h 481530"/>
                <a:gd name="connsiteX63" fmla="*/ 37031 w 531950"/>
                <a:gd name="connsiteY63" fmla="*/ 346085 h 481530"/>
                <a:gd name="connsiteX64" fmla="*/ 37031 w 531950"/>
                <a:gd name="connsiteY64" fmla="*/ 346085 h 481530"/>
                <a:gd name="connsiteX65" fmla="*/ 62844 w 531950"/>
                <a:gd name="connsiteY65" fmla="*/ 320653 h 481530"/>
                <a:gd name="connsiteX66" fmla="*/ 63606 w 531950"/>
                <a:gd name="connsiteY66" fmla="*/ 319891 h 481530"/>
                <a:gd name="connsiteX67" fmla="*/ 114469 w 531950"/>
                <a:gd name="connsiteY67" fmla="*/ 280077 h 481530"/>
                <a:gd name="connsiteX68" fmla="*/ 353071 w 531950"/>
                <a:gd name="connsiteY68" fmla="*/ 311604 h 481530"/>
                <a:gd name="connsiteX69" fmla="*/ 389647 w 531950"/>
                <a:gd name="connsiteY69" fmla="*/ 369231 h 481530"/>
                <a:gd name="connsiteX70" fmla="*/ 409744 w 531950"/>
                <a:gd name="connsiteY70" fmla="*/ 347418 h 481530"/>
                <a:gd name="connsiteX71" fmla="*/ 439462 w 531950"/>
                <a:gd name="connsiteY71" fmla="*/ 323130 h 481530"/>
                <a:gd name="connsiteX72" fmla="*/ 491278 w 531950"/>
                <a:gd name="connsiteY72" fmla="*/ 295412 h 481530"/>
                <a:gd name="connsiteX73" fmla="*/ 477753 w 531950"/>
                <a:gd name="connsiteY73" fmla="*/ 234166 h 481530"/>
                <a:gd name="connsiteX74" fmla="*/ 480420 w 531950"/>
                <a:gd name="connsiteY74" fmla="*/ 190351 h 481530"/>
                <a:gd name="connsiteX75" fmla="*/ 498136 w 531950"/>
                <a:gd name="connsiteY75" fmla="*/ 154823 h 481530"/>
                <a:gd name="connsiteX76" fmla="*/ 527664 w 531950"/>
                <a:gd name="connsiteY76" fmla="*/ 84909 h 481530"/>
                <a:gd name="connsiteX77" fmla="*/ 531950 w 531950"/>
                <a:gd name="connsiteY77" fmla="*/ 59097 h 481530"/>
                <a:gd name="connsiteX78" fmla="*/ 531950 w 531950"/>
                <a:gd name="connsiteY78" fmla="*/ 59001 h 481530"/>
                <a:gd name="connsiteX79" fmla="*/ 524806 w 531950"/>
                <a:gd name="connsiteY79" fmla="*/ 31379 h 481530"/>
                <a:gd name="connsiteX80" fmla="*/ 524711 w 531950"/>
                <a:gd name="connsiteY80" fmla="*/ 30998 h 481530"/>
                <a:gd name="connsiteX81" fmla="*/ 522330 w 531950"/>
                <a:gd name="connsiteY81" fmla="*/ 24616 h 481530"/>
                <a:gd name="connsiteX82" fmla="*/ 521854 w 531950"/>
                <a:gd name="connsiteY82" fmla="*/ 23473 h 481530"/>
                <a:gd name="connsiteX83" fmla="*/ 519568 w 531950"/>
                <a:gd name="connsiteY83" fmla="*/ 17949 h 481530"/>
                <a:gd name="connsiteX84" fmla="*/ 518329 w 531950"/>
                <a:gd name="connsiteY84" fmla="*/ 15377 h 481530"/>
                <a:gd name="connsiteX85" fmla="*/ 516520 w 531950"/>
                <a:gd name="connsiteY85" fmla="*/ 11472 h 481530"/>
                <a:gd name="connsiteX86" fmla="*/ 513186 w 531950"/>
                <a:gd name="connsiteY86" fmla="*/ 4995 h 481530"/>
                <a:gd name="connsiteX87" fmla="*/ 494041 w 531950"/>
                <a:gd name="connsiteY87" fmla="*/ 10138 h 481530"/>
                <a:gd name="connsiteX88" fmla="*/ 453083 w 531950"/>
                <a:gd name="connsiteY88" fmla="*/ 155490 h 481530"/>
                <a:gd name="connsiteX89" fmla="*/ 408411 w 531950"/>
                <a:gd name="connsiteY89" fmla="*/ 199781 h 481530"/>
                <a:gd name="connsiteX90" fmla="*/ 348308 w 531950"/>
                <a:gd name="connsiteY90" fmla="*/ 209496 h 481530"/>
                <a:gd name="connsiteX91" fmla="*/ 211339 w 531950"/>
                <a:gd name="connsiteY91" fmla="*/ 195685 h 481530"/>
                <a:gd name="connsiteX92" fmla="*/ 206671 w 531950"/>
                <a:gd name="connsiteY92" fmla="*/ 196161 h 481530"/>
                <a:gd name="connsiteX93" fmla="*/ 205052 w 531950"/>
                <a:gd name="connsiteY93" fmla="*/ 196352 h 481530"/>
                <a:gd name="connsiteX94" fmla="*/ 202099 w 531950"/>
                <a:gd name="connsiteY94" fmla="*/ 196733 h 481530"/>
                <a:gd name="connsiteX95" fmla="*/ 200099 w 531950"/>
                <a:gd name="connsiteY95" fmla="*/ 197019 h 481530"/>
                <a:gd name="connsiteX96" fmla="*/ 197527 w 531950"/>
                <a:gd name="connsiteY96" fmla="*/ 197400 h 481530"/>
                <a:gd name="connsiteX97" fmla="*/ 195337 w 531950"/>
                <a:gd name="connsiteY97" fmla="*/ 197781 h 481530"/>
                <a:gd name="connsiteX98" fmla="*/ 193051 w 531950"/>
                <a:gd name="connsiteY98" fmla="*/ 198257 h 481530"/>
                <a:gd name="connsiteX99" fmla="*/ 190765 w 531950"/>
                <a:gd name="connsiteY99" fmla="*/ 198733 h 481530"/>
                <a:gd name="connsiteX100" fmla="*/ 188669 w 531950"/>
                <a:gd name="connsiteY100" fmla="*/ 199209 h 481530"/>
                <a:gd name="connsiteX101" fmla="*/ 186193 w 531950"/>
                <a:gd name="connsiteY101" fmla="*/ 199781 h 481530"/>
                <a:gd name="connsiteX102" fmla="*/ 184288 w 531950"/>
                <a:gd name="connsiteY102" fmla="*/ 200257 h 481530"/>
                <a:gd name="connsiteX103" fmla="*/ 181716 w 531950"/>
                <a:gd name="connsiteY103" fmla="*/ 200924 h 481530"/>
                <a:gd name="connsiteX104" fmla="*/ 180097 w 531950"/>
                <a:gd name="connsiteY104" fmla="*/ 201400 h 481530"/>
                <a:gd name="connsiteX105" fmla="*/ 177239 w 531950"/>
                <a:gd name="connsiteY105" fmla="*/ 202257 h 481530"/>
                <a:gd name="connsiteX106" fmla="*/ 176287 w 531950"/>
                <a:gd name="connsiteY106" fmla="*/ 202543 h 481530"/>
                <a:gd name="connsiteX107" fmla="*/ 152855 w 531950"/>
                <a:gd name="connsiteY107" fmla="*/ 211401 h 481530"/>
                <a:gd name="connsiteX108" fmla="*/ 152760 w 531950"/>
                <a:gd name="connsiteY108" fmla="*/ 211497 h 481530"/>
                <a:gd name="connsiteX109" fmla="*/ 148950 w 531950"/>
                <a:gd name="connsiteY109" fmla="*/ 213306 h 481530"/>
                <a:gd name="connsiteX110" fmla="*/ 148855 w 531950"/>
                <a:gd name="connsiteY110" fmla="*/ 213402 h 481530"/>
                <a:gd name="connsiteX111" fmla="*/ 144949 w 531950"/>
                <a:gd name="connsiteY111" fmla="*/ 215307 h 481530"/>
                <a:gd name="connsiteX112" fmla="*/ 144949 w 531950"/>
                <a:gd name="connsiteY112" fmla="*/ 215307 h 481530"/>
                <a:gd name="connsiteX113" fmla="*/ 144949 w 531950"/>
                <a:gd name="connsiteY113" fmla="*/ 215307 h 481530"/>
                <a:gd name="connsiteX114" fmla="*/ 8647 w 531950"/>
                <a:gd name="connsiteY114" fmla="*/ 481530 h 481530"/>
                <a:gd name="connsiteX115" fmla="*/ 7599 w 531950"/>
                <a:gd name="connsiteY115" fmla="*/ 476863 h 481530"/>
                <a:gd name="connsiteX116" fmla="*/ 7027 w 531950"/>
                <a:gd name="connsiteY116" fmla="*/ 474768 h 481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</a:cxnLst>
              <a:rect l="l" t="t" r="r" b="b"/>
              <a:pathLst>
                <a:path w="531950" h="481530">
                  <a:moveTo>
                    <a:pt x="7027" y="474768"/>
                  </a:moveTo>
                  <a:cubicBezTo>
                    <a:pt x="6837" y="473720"/>
                    <a:pt x="6646" y="472672"/>
                    <a:pt x="6456" y="471720"/>
                  </a:cubicBezTo>
                  <a:cubicBezTo>
                    <a:pt x="6361" y="471053"/>
                    <a:pt x="6265" y="470482"/>
                    <a:pt x="6170" y="469815"/>
                  </a:cubicBezTo>
                  <a:cubicBezTo>
                    <a:pt x="5980" y="468957"/>
                    <a:pt x="5884" y="468005"/>
                    <a:pt x="5694" y="467148"/>
                  </a:cubicBezTo>
                  <a:cubicBezTo>
                    <a:pt x="5599" y="466481"/>
                    <a:pt x="5503" y="465814"/>
                    <a:pt x="5408" y="465147"/>
                  </a:cubicBezTo>
                  <a:cubicBezTo>
                    <a:pt x="5313" y="464290"/>
                    <a:pt x="5122" y="463433"/>
                    <a:pt x="5027" y="462576"/>
                  </a:cubicBezTo>
                  <a:cubicBezTo>
                    <a:pt x="4932" y="461909"/>
                    <a:pt x="4837" y="461147"/>
                    <a:pt x="4741" y="460480"/>
                  </a:cubicBezTo>
                  <a:cubicBezTo>
                    <a:pt x="4646" y="459718"/>
                    <a:pt x="4551" y="458861"/>
                    <a:pt x="4456" y="458099"/>
                  </a:cubicBezTo>
                  <a:cubicBezTo>
                    <a:pt x="4360" y="457337"/>
                    <a:pt x="4360" y="456670"/>
                    <a:pt x="4265" y="455908"/>
                  </a:cubicBezTo>
                  <a:cubicBezTo>
                    <a:pt x="4170" y="455146"/>
                    <a:pt x="4075" y="454384"/>
                    <a:pt x="4075" y="453622"/>
                  </a:cubicBezTo>
                  <a:cubicBezTo>
                    <a:pt x="3979" y="452860"/>
                    <a:pt x="3979" y="452193"/>
                    <a:pt x="3884" y="451432"/>
                  </a:cubicBezTo>
                  <a:cubicBezTo>
                    <a:pt x="3789" y="450670"/>
                    <a:pt x="3789" y="449907"/>
                    <a:pt x="3694" y="449241"/>
                  </a:cubicBezTo>
                  <a:cubicBezTo>
                    <a:pt x="3694" y="448479"/>
                    <a:pt x="3598" y="447717"/>
                    <a:pt x="3598" y="447050"/>
                  </a:cubicBezTo>
                  <a:cubicBezTo>
                    <a:pt x="3598" y="446288"/>
                    <a:pt x="3503" y="445621"/>
                    <a:pt x="3503" y="444859"/>
                  </a:cubicBezTo>
                  <a:cubicBezTo>
                    <a:pt x="3503" y="444097"/>
                    <a:pt x="3503" y="443335"/>
                    <a:pt x="3503" y="442668"/>
                  </a:cubicBezTo>
                  <a:cubicBezTo>
                    <a:pt x="3503" y="442002"/>
                    <a:pt x="3503" y="441240"/>
                    <a:pt x="3503" y="440573"/>
                  </a:cubicBezTo>
                  <a:cubicBezTo>
                    <a:pt x="3503" y="439811"/>
                    <a:pt x="3503" y="439049"/>
                    <a:pt x="3503" y="438287"/>
                  </a:cubicBezTo>
                  <a:cubicBezTo>
                    <a:pt x="3503" y="437620"/>
                    <a:pt x="3503" y="436953"/>
                    <a:pt x="3503" y="436287"/>
                  </a:cubicBezTo>
                  <a:cubicBezTo>
                    <a:pt x="3503" y="435525"/>
                    <a:pt x="3598" y="434763"/>
                    <a:pt x="3598" y="434001"/>
                  </a:cubicBezTo>
                  <a:cubicBezTo>
                    <a:pt x="3598" y="433334"/>
                    <a:pt x="3694" y="432667"/>
                    <a:pt x="3694" y="432000"/>
                  </a:cubicBezTo>
                  <a:cubicBezTo>
                    <a:pt x="3694" y="431238"/>
                    <a:pt x="3789" y="430476"/>
                    <a:pt x="3789" y="429714"/>
                  </a:cubicBezTo>
                  <a:cubicBezTo>
                    <a:pt x="3789" y="429048"/>
                    <a:pt x="3884" y="428476"/>
                    <a:pt x="3884" y="427809"/>
                  </a:cubicBezTo>
                  <a:cubicBezTo>
                    <a:pt x="3979" y="427047"/>
                    <a:pt x="3979" y="426285"/>
                    <a:pt x="4075" y="425524"/>
                  </a:cubicBezTo>
                  <a:cubicBezTo>
                    <a:pt x="4170" y="424952"/>
                    <a:pt x="4170" y="424285"/>
                    <a:pt x="4265" y="423714"/>
                  </a:cubicBezTo>
                  <a:cubicBezTo>
                    <a:pt x="4360" y="422952"/>
                    <a:pt x="4456" y="422190"/>
                    <a:pt x="4551" y="421428"/>
                  </a:cubicBezTo>
                  <a:cubicBezTo>
                    <a:pt x="4646" y="420856"/>
                    <a:pt x="4741" y="420285"/>
                    <a:pt x="4741" y="419618"/>
                  </a:cubicBezTo>
                  <a:cubicBezTo>
                    <a:pt x="4837" y="418856"/>
                    <a:pt x="4932" y="418094"/>
                    <a:pt x="5027" y="417332"/>
                  </a:cubicBezTo>
                  <a:cubicBezTo>
                    <a:pt x="5122" y="416760"/>
                    <a:pt x="5218" y="416189"/>
                    <a:pt x="5313" y="415617"/>
                  </a:cubicBezTo>
                  <a:cubicBezTo>
                    <a:pt x="5408" y="414855"/>
                    <a:pt x="5599" y="414093"/>
                    <a:pt x="5694" y="413236"/>
                  </a:cubicBezTo>
                  <a:cubicBezTo>
                    <a:pt x="5789" y="412665"/>
                    <a:pt x="5884" y="412093"/>
                    <a:pt x="5980" y="411617"/>
                  </a:cubicBezTo>
                  <a:cubicBezTo>
                    <a:pt x="6170" y="410855"/>
                    <a:pt x="6265" y="410093"/>
                    <a:pt x="6456" y="409236"/>
                  </a:cubicBezTo>
                  <a:cubicBezTo>
                    <a:pt x="6551" y="408664"/>
                    <a:pt x="6646" y="408188"/>
                    <a:pt x="6837" y="407616"/>
                  </a:cubicBezTo>
                  <a:cubicBezTo>
                    <a:pt x="7027" y="406854"/>
                    <a:pt x="7218" y="405997"/>
                    <a:pt x="7408" y="405235"/>
                  </a:cubicBezTo>
                  <a:cubicBezTo>
                    <a:pt x="7504" y="404759"/>
                    <a:pt x="7694" y="404187"/>
                    <a:pt x="7789" y="403711"/>
                  </a:cubicBezTo>
                  <a:cubicBezTo>
                    <a:pt x="7980" y="402949"/>
                    <a:pt x="8170" y="402092"/>
                    <a:pt x="8361" y="401330"/>
                  </a:cubicBezTo>
                  <a:cubicBezTo>
                    <a:pt x="8456" y="400854"/>
                    <a:pt x="8647" y="400378"/>
                    <a:pt x="8742" y="399901"/>
                  </a:cubicBezTo>
                  <a:cubicBezTo>
                    <a:pt x="8932" y="399139"/>
                    <a:pt x="9218" y="398282"/>
                    <a:pt x="9409" y="397520"/>
                  </a:cubicBezTo>
                  <a:cubicBezTo>
                    <a:pt x="9504" y="397044"/>
                    <a:pt x="9694" y="396567"/>
                    <a:pt x="9790" y="396186"/>
                  </a:cubicBezTo>
                  <a:cubicBezTo>
                    <a:pt x="10075" y="395329"/>
                    <a:pt x="10266" y="394567"/>
                    <a:pt x="10552" y="393805"/>
                  </a:cubicBezTo>
                  <a:cubicBezTo>
                    <a:pt x="10647" y="393329"/>
                    <a:pt x="10837" y="392948"/>
                    <a:pt x="11028" y="392472"/>
                  </a:cubicBezTo>
                  <a:cubicBezTo>
                    <a:pt x="11314" y="391614"/>
                    <a:pt x="11599" y="390853"/>
                    <a:pt x="11885" y="389995"/>
                  </a:cubicBezTo>
                  <a:cubicBezTo>
                    <a:pt x="12076" y="389614"/>
                    <a:pt x="12171" y="389138"/>
                    <a:pt x="12361" y="388757"/>
                  </a:cubicBezTo>
                  <a:cubicBezTo>
                    <a:pt x="12647" y="387900"/>
                    <a:pt x="12933" y="387138"/>
                    <a:pt x="13314" y="386280"/>
                  </a:cubicBezTo>
                  <a:cubicBezTo>
                    <a:pt x="13504" y="385899"/>
                    <a:pt x="13600" y="385518"/>
                    <a:pt x="13790" y="385137"/>
                  </a:cubicBezTo>
                  <a:cubicBezTo>
                    <a:pt x="14076" y="384280"/>
                    <a:pt x="14457" y="383518"/>
                    <a:pt x="14838" y="382661"/>
                  </a:cubicBezTo>
                  <a:cubicBezTo>
                    <a:pt x="15028" y="382280"/>
                    <a:pt x="15124" y="381899"/>
                    <a:pt x="15314" y="381613"/>
                  </a:cubicBezTo>
                  <a:cubicBezTo>
                    <a:pt x="15695" y="380756"/>
                    <a:pt x="16076" y="379899"/>
                    <a:pt x="16457" y="379137"/>
                  </a:cubicBezTo>
                  <a:cubicBezTo>
                    <a:pt x="16648" y="378851"/>
                    <a:pt x="16743" y="378470"/>
                    <a:pt x="16933" y="378184"/>
                  </a:cubicBezTo>
                  <a:cubicBezTo>
                    <a:pt x="17314" y="377327"/>
                    <a:pt x="17695" y="376470"/>
                    <a:pt x="18172" y="375612"/>
                  </a:cubicBezTo>
                  <a:cubicBezTo>
                    <a:pt x="18362" y="375327"/>
                    <a:pt x="18457" y="375041"/>
                    <a:pt x="18648" y="374755"/>
                  </a:cubicBezTo>
                  <a:cubicBezTo>
                    <a:pt x="19029" y="373898"/>
                    <a:pt x="19505" y="373041"/>
                    <a:pt x="19981" y="372183"/>
                  </a:cubicBezTo>
                  <a:cubicBezTo>
                    <a:pt x="20077" y="371898"/>
                    <a:pt x="20267" y="371612"/>
                    <a:pt x="20362" y="371421"/>
                  </a:cubicBezTo>
                  <a:cubicBezTo>
                    <a:pt x="20839" y="370564"/>
                    <a:pt x="21315" y="369707"/>
                    <a:pt x="21791" y="368754"/>
                  </a:cubicBezTo>
                  <a:cubicBezTo>
                    <a:pt x="21886" y="368564"/>
                    <a:pt x="22077" y="368278"/>
                    <a:pt x="22172" y="368088"/>
                  </a:cubicBezTo>
                  <a:cubicBezTo>
                    <a:pt x="22648" y="367230"/>
                    <a:pt x="23220" y="366278"/>
                    <a:pt x="23696" y="365421"/>
                  </a:cubicBezTo>
                  <a:cubicBezTo>
                    <a:pt x="23791" y="365230"/>
                    <a:pt x="23887" y="365040"/>
                    <a:pt x="23982" y="364849"/>
                  </a:cubicBezTo>
                  <a:cubicBezTo>
                    <a:pt x="24553" y="363897"/>
                    <a:pt x="25030" y="363039"/>
                    <a:pt x="25601" y="362087"/>
                  </a:cubicBezTo>
                  <a:cubicBezTo>
                    <a:pt x="25696" y="361992"/>
                    <a:pt x="25792" y="361801"/>
                    <a:pt x="25887" y="361706"/>
                  </a:cubicBezTo>
                  <a:cubicBezTo>
                    <a:pt x="26458" y="360753"/>
                    <a:pt x="27125" y="359801"/>
                    <a:pt x="27697" y="358849"/>
                  </a:cubicBezTo>
                  <a:cubicBezTo>
                    <a:pt x="27792" y="358753"/>
                    <a:pt x="27792" y="358658"/>
                    <a:pt x="27887" y="358658"/>
                  </a:cubicBezTo>
                  <a:cubicBezTo>
                    <a:pt x="28554" y="357705"/>
                    <a:pt x="29221" y="356658"/>
                    <a:pt x="29887" y="355705"/>
                  </a:cubicBezTo>
                  <a:cubicBezTo>
                    <a:pt x="30935" y="354086"/>
                    <a:pt x="32078" y="352562"/>
                    <a:pt x="33221" y="351038"/>
                  </a:cubicBezTo>
                  <a:cubicBezTo>
                    <a:pt x="33316" y="350943"/>
                    <a:pt x="33412" y="350847"/>
                    <a:pt x="33412" y="350752"/>
                  </a:cubicBezTo>
                  <a:cubicBezTo>
                    <a:pt x="34555" y="349228"/>
                    <a:pt x="35793" y="347609"/>
                    <a:pt x="37031" y="346085"/>
                  </a:cubicBezTo>
                  <a:cubicBezTo>
                    <a:pt x="37031" y="346085"/>
                    <a:pt x="37031" y="346085"/>
                    <a:pt x="37031" y="346085"/>
                  </a:cubicBezTo>
                  <a:cubicBezTo>
                    <a:pt x="44651" y="336750"/>
                    <a:pt x="53319" y="328273"/>
                    <a:pt x="62844" y="320653"/>
                  </a:cubicBezTo>
                  <a:cubicBezTo>
                    <a:pt x="63130" y="320367"/>
                    <a:pt x="63320" y="320082"/>
                    <a:pt x="63606" y="319891"/>
                  </a:cubicBezTo>
                  <a:cubicBezTo>
                    <a:pt x="78655" y="304651"/>
                    <a:pt x="95896" y="290649"/>
                    <a:pt x="114469" y="280077"/>
                  </a:cubicBezTo>
                  <a:cubicBezTo>
                    <a:pt x="189717" y="237309"/>
                    <a:pt x="290968" y="251407"/>
                    <a:pt x="353071" y="311604"/>
                  </a:cubicBezTo>
                  <a:cubicBezTo>
                    <a:pt x="369835" y="327892"/>
                    <a:pt x="381836" y="347799"/>
                    <a:pt x="389647" y="369231"/>
                  </a:cubicBezTo>
                  <a:cubicBezTo>
                    <a:pt x="395933" y="361516"/>
                    <a:pt x="402696" y="354276"/>
                    <a:pt x="409744" y="347418"/>
                  </a:cubicBezTo>
                  <a:cubicBezTo>
                    <a:pt x="419174" y="338370"/>
                    <a:pt x="429175" y="330178"/>
                    <a:pt x="439462" y="323130"/>
                  </a:cubicBezTo>
                  <a:cubicBezTo>
                    <a:pt x="455941" y="311700"/>
                    <a:pt x="473276" y="302746"/>
                    <a:pt x="491278" y="295412"/>
                  </a:cubicBezTo>
                  <a:cubicBezTo>
                    <a:pt x="486230" y="275124"/>
                    <a:pt x="481087" y="254645"/>
                    <a:pt x="477753" y="234166"/>
                  </a:cubicBezTo>
                  <a:cubicBezTo>
                    <a:pt x="475372" y="219402"/>
                    <a:pt x="475372" y="204639"/>
                    <a:pt x="480420" y="190351"/>
                  </a:cubicBezTo>
                  <a:cubicBezTo>
                    <a:pt x="484801" y="177778"/>
                    <a:pt x="491469" y="166348"/>
                    <a:pt x="498136" y="154823"/>
                  </a:cubicBezTo>
                  <a:cubicBezTo>
                    <a:pt x="510805" y="133011"/>
                    <a:pt x="521758" y="109579"/>
                    <a:pt x="527664" y="84909"/>
                  </a:cubicBezTo>
                  <a:cubicBezTo>
                    <a:pt x="529664" y="76337"/>
                    <a:pt x="530998" y="67764"/>
                    <a:pt x="531950" y="59097"/>
                  </a:cubicBezTo>
                  <a:cubicBezTo>
                    <a:pt x="531950" y="59097"/>
                    <a:pt x="531950" y="59001"/>
                    <a:pt x="531950" y="59001"/>
                  </a:cubicBezTo>
                  <a:cubicBezTo>
                    <a:pt x="530331" y="49572"/>
                    <a:pt x="527950" y="40332"/>
                    <a:pt x="524806" y="31379"/>
                  </a:cubicBezTo>
                  <a:cubicBezTo>
                    <a:pt x="524806" y="31284"/>
                    <a:pt x="524711" y="31188"/>
                    <a:pt x="524711" y="30998"/>
                  </a:cubicBezTo>
                  <a:cubicBezTo>
                    <a:pt x="523949" y="28807"/>
                    <a:pt x="523187" y="26712"/>
                    <a:pt x="522330" y="24616"/>
                  </a:cubicBezTo>
                  <a:cubicBezTo>
                    <a:pt x="522139" y="24235"/>
                    <a:pt x="522044" y="23854"/>
                    <a:pt x="521854" y="23473"/>
                  </a:cubicBezTo>
                  <a:cubicBezTo>
                    <a:pt x="521092" y="21663"/>
                    <a:pt x="520330" y="19758"/>
                    <a:pt x="519568" y="17949"/>
                  </a:cubicBezTo>
                  <a:cubicBezTo>
                    <a:pt x="519187" y="17091"/>
                    <a:pt x="518710" y="16234"/>
                    <a:pt x="518329" y="15377"/>
                  </a:cubicBezTo>
                  <a:cubicBezTo>
                    <a:pt x="517758" y="14043"/>
                    <a:pt x="517091" y="12710"/>
                    <a:pt x="516520" y="11472"/>
                  </a:cubicBezTo>
                  <a:cubicBezTo>
                    <a:pt x="515472" y="9281"/>
                    <a:pt x="514329" y="7185"/>
                    <a:pt x="513186" y="4995"/>
                  </a:cubicBezTo>
                  <a:cubicBezTo>
                    <a:pt x="508138" y="-4245"/>
                    <a:pt x="494517" y="423"/>
                    <a:pt x="494041" y="10138"/>
                  </a:cubicBezTo>
                  <a:cubicBezTo>
                    <a:pt x="491945" y="59859"/>
                    <a:pt x="478610" y="112437"/>
                    <a:pt x="453083" y="155490"/>
                  </a:cubicBezTo>
                  <a:cubicBezTo>
                    <a:pt x="442225" y="173778"/>
                    <a:pt x="427651" y="190065"/>
                    <a:pt x="408411" y="199781"/>
                  </a:cubicBezTo>
                  <a:cubicBezTo>
                    <a:pt x="389932" y="209115"/>
                    <a:pt x="368596" y="210544"/>
                    <a:pt x="348308" y="209496"/>
                  </a:cubicBezTo>
                  <a:cubicBezTo>
                    <a:pt x="302493" y="207020"/>
                    <a:pt x="257630" y="191970"/>
                    <a:pt x="211339" y="195685"/>
                  </a:cubicBezTo>
                  <a:cubicBezTo>
                    <a:pt x="209815" y="195780"/>
                    <a:pt x="208195" y="195971"/>
                    <a:pt x="206671" y="196161"/>
                  </a:cubicBezTo>
                  <a:cubicBezTo>
                    <a:pt x="206100" y="196257"/>
                    <a:pt x="205624" y="196257"/>
                    <a:pt x="205052" y="196352"/>
                  </a:cubicBezTo>
                  <a:cubicBezTo>
                    <a:pt x="204100" y="196447"/>
                    <a:pt x="203052" y="196542"/>
                    <a:pt x="202099" y="196733"/>
                  </a:cubicBezTo>
                  <a:cubicBezTo>
                    <a:pt x="201433" y="196828"/>
                    <a:pt x="200766" y="196923"/>
                    <a:pt x="200099" y="197019"/>
                  </a:cubicBezTo>
                  <a:cubicBezTo>
                    <a:pt x="199242" y="197114"/>
                    <a:pt x="198385" y="197304"/>
                    <a:pt x="197527" y="197400"/>
                  </a:cubicBezTo>
                  <a:cubicBezTo>
                    <a:pt x="196765" y="197495"/>
                    <a:pt x="196099" y="197685"/>
                    <a:pt x="195337" y="197781"/>
                  </a:cubicBezTo>
                  <a:cubicBezTo>
                    <a:pt x="194575" y="197876"/>
                    <a:pt x="193813" y="198066"/>
                    <a:pt x="193051" y="198257"/>
                  </a:cubicBezTo>
                  <a:cubicBezTo>
                    <a:pt x="192289" y="198447"/>
                    <a:pt x="191527" y="198543"/>
                    <a:pt x="190765" y="198733"/>
                  </a:cubicBezTo>
                  <a:cubicBezTo>
                    <a:pt x="190098" y="198924"/>
                    <a:pt x="189336" y="199019"/>
                    <a:pt x="188669" y="199209"/>
                  </a:cubicBezTo>
                  <a:cubicBezTo>
                    <a:pt x="187812" y="199400"/>
                    <a:pt x="187050" y="199590"/>
                    <a:pt x="186193" y="199781"/>
                  </a:cubicBezTo>
                  <a:cubicBezTo>
                    <a:pt x="185526" y="199971"/>
                    <a:pt x="184954" y="200067"/>
                    <a:pt x="184288" y="200257"/>
                  </a:cubicBezTo>
                  <a:cubicBezTo>
                    <a:pt x="183430" y="200448"/>
                    <a:pt x="182573" y="200733"/>
                    <a:pt x="181716" y="200924"/>
                  </a:cubicBezTo>
                  <a:cubicBezTo>
                    <a:pt x="181144" y="201019"/>
                    <a:pt x="180668" y="201210"/>
                    <a:pt x="180097" y="201400"/>
                  </a:cubicBezTo>
                  <a:cubicBezTo>
                    <a:pt x="179144" y="201686"/>
                    <a:pt x="178192" y="201972"/>
                    <a:pt x="177239" y="202257"/>
                  </a:cubicBezTo>
                  <a:cubicBezTo>
                    <a:pt x="176953" y="202353"/>
                    <a:pt x="176572" y="202448"/>
                    <a:pt x="176287" y="202543"/>
                  </a:cubicBezTo>
                  <a:cubicBezTo>
                    <a:pt x="168286" y="204924"/>
                    <a:pt x="160475" y="207972"/>
                    <a:pt x="152855" y="211401"/>
                  </a:cubicBezTo>
                  <a:cubicBezTo>
                    <a:pt x="152855" y="211401"/>
                    <a:pt x="152760" y="211401"/>
                    <a:pt x="152760" y="211497"/>
                  </a:cubicBezTo>
                  <a:cubicBezTo>
                    <a:pt x="151522" y="212068"/>
                    <a:pt x="150188" y="212735"/>
                    <a:pt x="148950" y="213306"/>
                  </a:cubicBezTo>
                  <a:cubicBezTo>
                    <a:pt x="148950" y="213306"/>
                    <a:pt x="148855" y="213306"/>
                    <a:pt x="148855" y="213402"/>
                  </a:cubicBezTo>
                  <a:cubicBezTo>
                    <a:pt x="147521" y="214068"/>
                    <a:pt x="146283" y="214640"/>
                    <a:pt x="144949" y="215307"/>
                  </a:cubicBezTo>
                  <a:cubicBezTo>
                    <a:pt x="144949" y="215307"/>
                    <a:pt x="144949" y="215307"/>
                    <a:pt x="144949" y="215307"/>
                  </a:cubicBezTo>
                  <a:lnTo>
                    <a:pt x="144949" y="215307"/>
                  </a:lnTo>
                  <a:cubicBezTo>
                    <a:pt x="71797" y="245215"/>
                    <a:pt x="-30501" y="317224"/>
                    <a:pt x="8647" y="481530"/>
                  </a:cubicBezTo>
                  <a:cubicBezTo>
                    <a:pt x="8266" y="480007"/>
                    <a:pt x="7885" y="478387"/>
                    <a:pt x="7599" y="476863"/>
                  </a:cubicBezTo>
                  <a:cubicBezTo>
                    <a:pt x="7218" y="475816"/>
                    <a:pt x="7123" y="475244"/>
                    <a:pt x="7027" y="474768"/>
                  </a:cubicBezTo>
                  <a:close/>
                </a:path>
              </a:pathLst>
            </a:custGeom>
            <a:solidFill>
              <a:srgbClr val="2D242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580" name="Freeform: Shape 1579">
              <a:extLst>
                <a:ext uri="{FF2B5EF4-FFF2-40B4-BE49-F238E27FC236}">
                  <a16:creationId xmlns:a16="http://schemas.microsoft.com/office/drawing/2014/main" id="{97E48C17-CA70-46D0-A657-F8E8286F4E6C}"/>
                </a:ext>
              </a:extLst>
            </p:cNvPr>
            <p:cNvSpPr/>
            <p:nvPr/>
          </p:nvSpPr>
          <p:spPr>
            <a:xfrm>
              <a:off x="6380689" y="4234633"/>
              <a:ext cx="124329" cy="98994"/>
            </a:xfrm>
            <a:custGeom>
              <a:avLst/>
              <a:gdLst>
                <a:gd name="connsiteX0" fmla="*/ 124328 w 124329"/>
                <a:gd name="connsiteY0" fmla="*/ 59913 h 98994"/>
                <a:gd name="connsiteX1" fmla="*/ 108802 w 124329"/>
                <a:gd name="connsiteY1" fmla="*/ 17146 h 98994"/>
                <a:gd name="connsiteX2" fmla="*/ 67654 w 124329"/>
                <a:gd name="connsiteY2" fmla="*/ 1 h 98994"/>
                <a:gd name="connsiteX3" fmla="*/ 22029 w 124329"/>
                <a:gd name="connsiteY3" fmla="*/ 10574 h 98994"/>
                <a:gd name="connsiteX4" fmla="*/ 13647 w 124329"/>
                <a:gd name="connsiteY4" fmla="*/ 13146 h 98994"/>
                <a:gd name="connsiteX5" fmla="*/ 11456 w 124329"/>
                <a:gd name="connsiteY5" fmla="*/ 13146 h 98994"/>
                <a:gd name="connsiteX6" fmla="*/ 8789 w 124329"/>
                <a:gd name="connsiteY6" fmla="*/ 13146 h 98994"/>
                <a:gd name="connsiteX7" fmla="*/ 5265 w 124329"/>
                <a:gd name="connsiteY7" fmla="*/ 33053 h 98994"/>
                <a:gd name="connsiteX8" fmla="*/ 1074 w 124329"/>
                <a:gd name="connsiteY8" fmla="*/ 69534 h 98994"/>
                <a:gd name="connsiteX9" fmla="*/ 17076 w 124329"/>
                <a:gd name="connsiteY9" fmla="*/ 89346 h 98994"/>
                <a:gd name="connsiteX10" fmla="*/ 89942 w 124329"/>
                <a:gd name="connsiteY10" fmla="*/ 97632 h 98994"/>
                <a:gd name="connsiteX11" fmla="*/ 90038 w 124329"/>
                <a:gd name="connsiteY11" fmla="*/ 97632 h 98994"/>
                <a:gd name="connsiteX12" fmla="*/ 115184 w 124329"/>
                <a:gd name="connsiteY12" fmla="*/ 90584 h 98994"/>
                <a:gd name="connsiteX13" fmla="*/ 124328 w 124329"/>
                <a:gd name="connsiteY13" fmla="*/ 59913 h 98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4329" h="98994">
                  <a:moveTo>
                    <a:pt x="124328" y="59913"/>
                  </a:moveTo>
                  <a:cubicBezTo>
                    <a:pt x="124423" y="44197"/>
                    <a:pt x="120422" y="28386"/>
                    <a:pt x="108802" y="17146"/>
                  </a:cubicBezTo>
                  <a:cubicBezTo>
                    <a:pt x="98324" y="7050"/>
                    <a:pt x="82322" y="96"/>
                    <a:pt x="67654" y="1"/>
                  </a:cubicBezTo>
                  <a:cubicBezTo>
                    <a:pt x="52033" y="-94"/>
                    <a:pt x="36793" y="6192"/>
                    <a:pt x="22029" y="10574"/>
                  </a:cubicBezTo>
                  <a:cubicBezTo>
                    <a:pt x="19838" y="11240"/>
                    <a:pt x="16886" y="12193"/>
                    <a:pt x="13647" y="13146"/>
                  </a:cubicBezTo>
                  <a:cubicBezTo>
                    <a:pt x="12885" y="13146"/>
                    <a:pt x="12218" y="13146"/>
                    <a:pt x="11456" y="13146"/>
                  </a:cubicBezTo>
                  <a:cubicBezTo>
                    <a:pt x="10504" y="13146"/>
                    <a:pt x="9647" y="13146"/>
                    <a:pt x="8789" y="13146"/>
                  </a:cubicBezTo>
                  <a:cubicBezTo>
                    <a:pt x="8027" y="19813"/>
                    <a:pt x="6884" y="26481"/>
                    <a:pt x="5265" y="33053"/>
                  </a:cubicBezTo>
                  <a:cubicBezTo>
                    <a:pt x="2408" y="44673"/>
                    <a:pt x="-2069" y="57532"/>
                    <a:pt x="1074" y="69534"/>
                  </a:cubicBezTo>
                  <a:cubicBezTo>
                    <a:pt x="2217" y="73629"/>
                    <a:pt x="8027" y="83916"/>
                    <a:pt x="17076" y="89346"/>
                  </a:cubicBezTo>
                  <a:cubicBezTo>
                    <a:pt x="28601" y="96203"/>
                    <a:pt x="60129" y="101633"/>
                    <a:pt x="89942" y="97632"/>
                  </a:cubicBezTo>
                  <a:cubicBezTo>
                    <a:pt x="89942" y="97632"/>
                    <a:pt x="90038" y="97632"/>
                    <a:pt x="90038" y="97632"/>
                  </a:cubicBezTo>
                  <a:cubicBezTo>
                    <a:pt x="100420" y="95823"/>
                    <a:pt x="109183" y="93536"/>
                    <a:pt x="115184" y="90584"/>
                  </a:cubicBezTo>
                  <a:cubicBezTo>
                    <a:pt x="120899" y="81821"/>
                    <a:pt x="124232" y="71343"/>
                    <a:pt x="124328" y="59913"/>
                  </a:cubicBezTo>
                  <a:close/>
                </a:path>
              </a:pathLst>
            </a:custGeom>
            <a:solidFill>
              <a:srgbClr val="352C2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581" name="Freeform: Shape 1580">
              <a:extLst>
                <a:ext uri="{FF2B5EF4-FFF2-40B4-BE49-F238E27FC236}">
                  <a16:creationId xmlns:a16="http://schemas.microsoft.com/office/drawing/2014/main" id="{54E1D898-FF92-4A57-814E-8C4AD4B88CFD}"/>
                </a:ext>
              </a:extLst>
            </p:cNvPr>
            <p:cNvSpPr/>
            <p:nvPr/>
          </p:nvSpPr>
          <p:spPr>
            <a:xfrm>
              <a:off x="5564802" y="3805817"/>
              <a:ext cx="663799" cy="513208"/>
            </a:xfrm>
            <a:custGeom>
              <a:avLst/>
              <a:gdLst>
                <a:gd name="connsiteX0" fmla="*/ 23432 w 663797"/>
                <a:gd name="connsiteY0" fmla="*/ 409575 h 513207"/>
                <a:gd name="connsiteX1" fmla="*/ 22860 w 663797"/>
                <a:gd name="connsiteY1" fmla="*/ 411671 h 513207"/>
                <a:gd name="connsiteX2" fmla="*/ 30671 w 663797"/>
                <a:gd name="connsiteY2" fmla="*/ 454057 h 513207"/>
                <a:gd name="connsiteX3" fmla="*/ 36195 w 663797"/>
                <a:gd name="connsiteY3" fmla="*/ 460058 h 513207"/>
                <a:gd name="connsiteX4" fmla="*/ 87440 w 663797"/>
                <a:gd name="connsiteY4" fmla="*/ 494919 h 513207"/>
                <a:gd name="connsiteX5" fmla="*/ 138875 w 663797"/>
                <a:gd name="connsiteY5" fmla="*/ 513207 h 513207"/>
                <a:gd name="connsiteX6" fmla="*/ 632651 w 663797"/>
                <a:gd name="connsiteY6" fmla="*/ 513207 h 513207"/>
                <a:gd name="connsiteX7" fmla="*/ 653796 w 663797"/>
                <a:gd name="connsiteY7" fmla="*/ 506349 h 513207"/>
                <a:gd name="connsiteX8" fmla="*/ 663797 w 663797"/>
                <a:gd name="connsiteY8" fmla="*/ 500063 h 513207"/>
                <a:gd name="connsiteX9" fmla="*/ 553498 w 663797"/>
                <a:gd name="connsiteY9" fmla="*/ 498538 h 513207"/>
                <a:gd name="connsiteX10" fmla="*/ 332423 w 663797"/>
                <a:gd name="connsiteY10" fmla="*/ 492824 h 513207"/>
                <a:gd name="connsiteX11" fmla="*/ 142304 w 663797"/>
                <a:gd name="connsiteY11" fmla="*/ 458343 h 513207"/>
                <a:gd name="connsiteX12" fmla="*/ 86106 w 663797"/>
                <a:gd name="connsiteY12" fmla="*/ 403003 h 513207"/>
                <a:gd name="connsiteX13" fmla="*/ 70676 w 663797"/>
                <a:gd name="connsiteY13" fmla="*/ 357569 h 513207"/>
                <a:gd name="connsiteX14" fmla="*/ 59817 w 663797"/>
                <a:gd name="connsiteY14" fmla="*/ 303943 h 513207"/>
                <a:gd name="connsiteX15" fmla="*/ 51149 w 663797"/>
                <a:gd name="connsiteY15" fmla="*/ 243459 h 513207"/>
                <a:gd name="connsiteX16" fmla="*/ 40196 w 663797"/>
                <a:gd name="connsiteY16" fmla="*/ 184975 h 513207"/>
                <a:gd name="connsiteX17" fmla="*/ 0 w 663797"/>
                <a:gd name="connsiteY17" fmla="*/ 0 h 513207"/>
                <a:gd name="connsiteX18" fmla="*/ 8287 w 663797"/>
                <a:gd name="connsiteY18" fmla="*/ 83725 h 513207"/>
                <a:gd name="connsiteX19" fmla="*/ 27051 w 663797"/>
                <a:gd name="connsiteY19" fmla="*/ 228124 h 513207"/>
                <a:gd name="connsiteX20" fmla="*/ 29432 w 663797"/>
                <a:gd name="connsiteY20" fmla="*/ 362712 h 513207"/>
                <a:gd name="connsiteX21" fmla="*/ 29432 w 663797"/>
                <a:gd name="connsiteY21" fmla="*/ 362712 h 513207"/>
                <a:gd name="connsiteX22" fmla="*/ 23432 w 663797"/>
                <a:gd name="connsiteY22" fmla="*/ 409575 h 513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663797" h="513207">
                  <a:moveTo>
                    <a:pt x="23432" y="409575"/>
                  </a:moveTo>
                  <a:cubicBezTo>
                    <a:pt x="23241" y="410242"/>
                    <a:pt x="23051" y="411004"/>
                    <a:pt x="22860" y="411671"/>
                  </a:cubicBezTo>
                  <a:cubicBezTo>
                    <a:pt x="18383" y="426339"/>
                    <a:pt x="20860" y="442341"/>
                    <a:pt x="30671" y="454057"/>
                  </a:cubicBezTo>
                  <a:cubicBezTo>
                    <a:pt x="32480" y="456152"/>
                    <a:pt x="34290" y="458153"/>
                    <a:pt x="36195" y="460058"/>
                  </a:cubicBezTo>
                  <a:cubicBezTo>
                    <a:pt x="51054" y="474536"/>
                    <a:pt x="69533" y="484442"/>
                    <a:pt x="87440" y="494919"/>
                  </a:cubicBezTo>
                  <a:cubicBezTo>
                    <a:pt x="95536" y="499586"/>
                    <a:pt x="116300" y="506635"/>
                    <a:pt x="138875" y="513207"/>
                  </a:cubicBezTo>
                  <a:lnTo>
                    <a:pt x="632651" y="513207"/>
                  </a:lnTo>
                  <a:cubicBezTo>
                    <a:pt x="640461" y="513207"/>
                    <a:pt x="647795" y="510730"/>
                    <a:pt x="653796" y="506349"/>
                  </a:cubicBezTo>
                  <a:cubicBezTo>
                    <a:pt x="657416" y="504634"/>
                    <a:pt x="660749" y="502444"/>
                    <a:pt x="663797" y="500063"/>
                  </a:cubicBezTo>
                  <a:cubicBezTo>
                    <a:pt x="635699" y="513207"/>
                    <a:pt x="583121" y="498348"/>
                    <a:pt x="553498" y="498538"/>
                  </a:cubicBezTo>
                  <a:cubicBezTo>
                    <a:pt x="479489" y="498920"/>
                    <a:pt x="406241" y="495491"/>
                    <a:pt x="332423" y="492824"/>
                  </a:cubicBezTo>
                  <a:cubicBezTo>
                    <a:pt x="268129" y="490442"/>
                    <a:pt x="199739" y="491014"/>
                    <a:pt x="142304" y="458343"/>
                  </a:cubicBezTo>
                  <a:cubicBezTo>
                    <a:pt x="118872" y="445008"/>
                    <a:pt x="98774" y="426911"/>
                    <a:pt x="86106" y="403003"/>
                  </a:cubicBezTo>
                  <a:cubicBezTo>
                    <a:pt x="78581" y="388811"/>
                    <a:pt x="74390" y="373094"/>
                    <a:pt x="70676" y="357569"/>
                  </a:cubicBezTo>
                  <a:cubicBezTo>
                    <a:pt x="66389" y="339852"/>
                    <a:pt x="62770" y="321945"/>
                    <a:pt x="59817" y="303943"/>
                  </a:cubicBezTo>
                  <a:cubicBezTo>
                    <a:pt x="56483" y="283845"/>
                    <a:pt x="53721" y="263652"/>
                    <a:pt x="51149" y="243459"/>
                  </a:cubicBezTo>
                  <a:cubicBezTo>
                    <a:pt x="48673" y="223838"/>
                    <a:pt x="47054" y="203645"/>
                    <a:pt x="40196" y="184975"/>
                  </a:cubicBezTo>
                  <a:cubicBezTo>
                    <a:pt x="34766" y="170117"/>
                    <a:pt x="12954" y="71533"/>
                    <a:pt x="0" y="0"/>
                  </a:cubicBezTo>
                  <a:cubicBezTo>
                    <a:pt x="1619" y="28004"/>
                    <a:pt x="4763" y="55912"/>
                    <a:pt x="8287" y="83725"/>
                  </a:cubicBezTo>
                  <a:cubicBezTo>
                    <a:pt x="14573" y="131826"/>
                    <a:pt x="22384" y="179832"/>
                    <a:pt x="27051" y="228124"/>
                  </a:cubicBezTo>
                  <a:cubicBezTo>
                    <a:pt x="31433" y="272987"/>
                    <a:pt x="31623" y="317754"/>
                    <a:pt x="29432" y="362712"/>
                  </a:cubicBezTo>
                  <a:lnTo>
                    <a:pt x="29432" y="362712"/>
                  </a:lnTo>
                  <a:cubicBezTo>
                    <a:pt x="29528" y="378333"/>
                    <a:pt x="27337" y="394145"/>
                    <a:pt x="23432" y="409575"/>
                  </a:cubicBezTo>
                  <a:close/>
                </a:path>
              </a:pathLst>
            </a:custGeom>
            <a:solidFill>
              <a:srgbClr val="2D242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582" name="Freeform: Shape 1581">
              <a:extLst>
                <a:ext uri="{FF2B5EF4-FFF2-40B4-BE49-F238E27FC236}">
                  <a16:creationId xmlns:a16="http://schemas.microsoft.com/office/drawing/2014/main" id="{923AD0E8-14B6-45EF-A970-5298DF410421}"/>
                </a:ext>
              </a:extLst>
            </p:cNvPr>
            <p:cNvSpPr/>
            <p:nvPr/>
          </p:nvSpPr>
          <p:spPr>
            <a:xfrm>
              <a:off x="6399841" y="2409845"/>
              <a:ext cx="70488" cy="210679"/>
            </a:xfrm>
            <a:custGeom>
              <a:avLst/>
              <a:gdLst>
                <a:gd name="connsiteX0" fmla="*/ 46883 w 70488"/>
                <a:gd name="connsiteY0" fmla="*/ 210678 h 210678"/>
                <a:gd name="connsiteX1" fmla="*/ 45454 w 70488"/>
                <a:gd name="connsiteY1" fmla="*/ 141622 h 210678"/>
                <a:gd name="connsiteX2" fmla="*/ 63647 w 70488"/>
                <a:gd name="connsiteY2" fmla="*/ 17797 h 210678"/>
                <a:gd name="connsiteX3" fmla="*/ 70028 w 70488"/>
                <a:gd name="connsiteY3" fmla="*/ 1414 h 210678"/>
                <a:gd name="connsiteX4" fmla="*/ 70028 w 70488"/>
                <a:gd name="connsiteY4" fmla="*/ 1414 h 210678"/>
                <a:gd name="connsiteX5" fmla="*/ 6973 w 70488"/>
                <a:gd name="connsiteY5" fmla="*/ 51420 h 210678"/>
                <a:gd name="connsiteX6" fmla="*/ 46883 w 70488"/>
                <a:gd name="connsiteY6" fmla="*/ 210678 h 210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0488" h="210678">
                  <a:moveTo>
                    <a:pt x="46883" y="210678"/>
                  </a:moveTo>
                  <a:cubicBezTo>
                    <a:pt x="46883" y="210678"/>
                    <a:pt x="46025" y="158862"/>
                    <a:pt x="45454" y="141622"/>
                  </a:cubicBezTo>
                  <a:cubicBezTo>
                    <a:pt x="44406" y="109047"/>
                    <a:pt x="42501" y="75519"/>
                    <a:pt x="63647" y="17797"/>
                  </a:cubicBezTo>
                  <a:cubicBezTo>
                    <a:pt x="66218" y="9606"/>
                    <a:pt x="68504" y="3795"/>
                    <a:pt x="70028" y="1414"/>
                  </a:cubicBezTo>
                  <a:cubicBezTo>
                    <a:pt x="70028" y="1414"/>
                    <a:pt x="70028" y="1414"/>
                    <a:pt x="70028" y="1414"/>
                  </a:cubicBezTo>
                  <a:cubicBezTo>
                    <a:pt x="75172" y="-6682"/>
                    <a:pt x="36119" y="21321"/>
                    <a:pt x="6973" y="51420"/>
                  </a:cubicBezTo>
                  <a:cubicBezTo>
                    <a:pt x="-21602" y="165339"/>
                    <a:pt x="46883" y="210678"/>
                    <a:pt x="46883" y="210678"/>
                  </a:cubicBezTo>
                  <a:close/>
                </a:path>
              </a:pathLst>
            </a:custGeom>
            <a:solidFill>
              <a:srgbClr val="3F353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583" name="Freeform: Shape 1582">
              <a:extLst>
                <a:ext uri="{FF2B5EF4-FFF2-40B4-BE49-F238E27FC236}">
                  <a16:creationId xmlns:a16="http://schemas.microsoft.com/office/drawing/2014/main" id="{74978D02-860D-4A9D-AC27-EFA7BE9FBB61}"/>
                </a:ext>
              </a:extLst>
            </p:cNvPr>
            <p:cNvSpPr/>
            <p:nvPr/>
          </p:nvSpPr>
          <p:spPr>
            <a:xfrm>
              <a:off x="6255366" y="2517750"/>
              <a:ext cx="124301" cy="140017"/>
            </a:xfrm>
            <a:custGeom>
              <a:avLst/>
              <a:gdLst>
                <a:gd name="connsiteX0" fmla="*/ 124301 w 124301"/>
                <a:gd name="connsiteY0" fmla="*/ 102775 h 140017"/>
                <a:gd name="connsiteX1" fmla="*/ 109442 w 124301"/>
                <a:gd name="connsiteY1" fmla="*/ 0 h 140017"/>
                <a:gd name="connsiteX2" fmla="*/ 78391 w 124301"/>
                <a:gd name="connsiteY2" fmla="*/ 58769 h 140017"/>
                <a:gd name="connsiteX3" fmla="*/ 0 w 124301"/>
                <a:gd name="connsiteY3" fmla="*/ 140018 h 140017"/>
                <a:gd name="connsiteX4" fmla="*/ 124301 w 124301"/>
                <a:gd name="connsiteY4" fmla="*/ 102775 h 140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4301" h="140017">
                  <a:moveTo>
                    <a:pt x="124301" y="102775"/>
                  </a:moveTo>
                  <a:cubicBezTo>
                    <a:pt x="106966" y="70961"/>
                    <a:pt x="104394" y="35052"/>
                    <a:pt x="109442" y="0"/>
                  </a:cubicBezTo>
                  <a:cubicBezTo>
                    <a:pt x="96298" y="21050"/>
                    <a:pt x="83058" y="44672"/>
                    <a:pt x="78391" y="58769"/>
                  </a:cubicBezTo>
                  <a:cubicBezTo>
                    <a:pt x="45053" y="77819"/>
                    <a:pt x="19145" y="106680"/>
                    <a:pt x="0" y="140018"/>
                  </a:cubicBezTo>
                  <a:cubicBezTo>
                    <a:pt x="41719" y="75533"/>
                    <a:pt x="124301" y="102775"/>
                    <a:pt x="124301" y="102775"/>
                  </a:cubicBezTo>
                  <a:close/>
                </a:path>
              </a:pathLst>
            </a:custGeom>
            <a:solidFill>
              <a:srgbClr val="2D242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584" name="Freeform: Shape 1583">
              <a:extLst>
                <a:ext uri="{FF2B5EF4-FFF2-40B4-BE49-F238E27FC236}">
                  <a16:creationId xmlns:a16="http://schemas.microsoft.com/office/drawing/2014/main" id="{9D753765-1477-4457-84B8-775787EFCA49}"/>
                </a:ext>
              </a:extLst>
            </p:cNvPr>
            <p:cNvSpPr/>
            <p:nvPr/>
          </p:nvSpPr>
          <p:spPr>
            <a:xfrm>
              <a:off x="6575098" y="2814447"/>
              <a:ext cx="97670" cy="77826"/>
            </a:xfrm>
            <a:custGeom>
              <a:avLst/>
              <a:gdLst>
                <a:gd name="connsiteX0" fmla="*/ 75078 w 97670"/>
                <a:gd name="connsiteY0" fmla="*/ 15819 h 77825"/>
                <a:gd name="connsiteX1" fmla="*/ 48313 w 97670"/>
                <a:gd name="connsiteY1" fmla="*/ 769 h 77825"/>
                <a:gd name="connsiteX2" fmla="*/ 498 w 97670"/>
                <a:gd name="connsiteY2" fmla="*/ 31249 h 77825"/>
                <a:gd name="connsiteX3" fmla="*/ 39741 w 97670"/>
                <a:gd name="connsiteY3" fmla="*/ 77350 h 77825"/>
                <a:gd name="connsiteX4" fmla="*/ 97653 w 97670"/>
                <a:gd name="connsiteY4" fmla="*/ 48299 h 77825"/>
                <a:gd name="connsiteX5" fmla="*/ 96986 w 97670"/>
                <a:gd name="connsiteY5" fmla="*/ 41536 h 77825"/>
                <a:gd name="connsiteX6" fmla="*/ 96510 w 97670"/>
                <a:gd name="connsiteY6" fmla="*/ 38774 h 77825"/>
                <a:gd name="connsiteX7" fmla="*/ 94700 w 97670"/>
                <a:gd name="connsiteY7" fmla="*/ 35726 h 77825"/>
                <a:gd name="connsiteX8" fmla="*/ 91080 w 97670"/>
                <a:gd name="connsiteY8" fmla="*/ 31059 h 77825"/>
                <a:gd name="connsiteX9" fmla="*/ 75078 w 97670"/>
                <a:gd name="connsiteY9" fmla="*/ 15819 h 77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7670" h="77825">
                  <a:moveTo>
                    <a:pt x="75078" y="15819"/>
                  </a:moveTo>
                  <a:cubicBezTo>
                    <a:pt x="67173" y="9056"/>
                    <a:pt x="58791" y="2674"/>
                    <a:pt x="48313" y="769"/>
                  </a:cubicBezTo>
                  <a:cubicBezTo>
                    <a:pt x="26977" y="-3231"/>
                    <a:pt x="4308" y="8580"/>
                    <a:pt x="498" y="31249"/>
                  </a:cubicBezTo>
                  <a:cubicBezTo>
                    <a:pt x="-3503" y="55443"/>
                    <a:pt x="17262" y="74398"/>
                    <a:pt x="39741" y="77350"/>
                  </a:cubicBezTo>
                  <a:cubicBezTo>
                    <a:pt x="58600" y="79827"/>
                    <a:pt x="96795" y="72969"/>
                    <a:pt x="97653" y="48299"/>
                  </a:cubicBezTo>
                  <a:cubicBezTo>
                    <a:pt x="97748" y="45918"/>
                    <a:pt x="97462" y="43632"/>
                    <a:pt x="96986" y="41536"/>
                  </a:cubicBezTo>
                  <a:cubicBezTo>
                    <a:pt x="97081" y="40584"/>
                    <a:pt x="96986" y="39631"/>
                    <a:pt x="96510" y="38774"/>
                  </a:cubicBezTo>
                  <a:cubicBezTo>
                    <a:pt x="95938" y="37726"/>
                    <a:pt x="95271" y="36774"/>
                    <a:pt x="94700" y="35726"/>
                  </a:cubicBezTo>
                  <a:cubicBezTo>
                    <a:pt x="93747" y="34012"/>
                    <a:pt x="92509" y="32488"/>
                    <a:pt x="91080" y="31059"/>
                  </a:cubicBezTo>
                  <a:cubicBezTo>
                    <a:pt x="86413" y="25439"/>
                    <a:pt x="80508" y="20486"/>
                    <a:pt x="75078" y="15819"/>
                  </a:cubicBezTo>
                  <a:close/>
                </a:path>
              </a:pathLst>
            </a:custGeom>
            <a:solidFill>
              <a:srgbClr val="3F353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585" name="Freeform: Shape 1584">
              <a:extLst>
                <a:ext uri="{FF2B5EF4-FFF2-40B4-BE49-F238E27FC236}">
                  <a16:creationId xmlns:a16="http://schemas.microsoft.com/office/drawing/2014/main" id="{EC552910-A8B9-4A23-9FF2-6C2B284052AE}"/>
                </a:ext>
              </a:extLst>
            </p:cNvPr>
            <p:cNvSpPr/>
            <p:nvPr/>
          </p:nvSpPr>
          <p:spPr>
            <a:xfrm>
              <a:off x="6485968" y="2557755"/>
              <a:ext cx="179261" cy="186499"/>
            </a:xfrm>
            <a:custGeom>
              <a:avLst/>
              <a:gdLst>
                <a:gd name="connsiteX0" fmla="*/ 13144 w 179260"/>
                <a:gd name="connsiteY0" fmla="*/ 0 h 186499"/>
                <a:gd name="connsiteX1" fmla="*/ 12954 w 179260"/>
                <a:gd name="connsiteY1" fmla="*/ 2191 h 186499"/>
                <a:gd name="connsiteX2" fmla="*/ 12859 w 179260"/>
                <a:gd name="connsiteY2" fmla="*/ 2762 h 186499"/>
                <a:gd name="connsiteX3" fmla="*/ 12478 w 179260"/>
                <a:gd name="connsiteY3" fmla="*/ 4953 h 186499"/>
                <a:gd name="connsiteX4" fmla="*/ 12382 w 179260"/>
                <a:gd name="connsiteY4" fmla="*/ 5239 h 186499"/>
                <a:gd name="connsiteX5" fmla="*/ 11811 w 179260"/>
                <a:gd name="connsiteY5" fmla="*/ 7239 h 186499"/>
                <a:gd name="connsiteX6" fmla="*/ 11621 w 179260"/>
                <a:gd name="connsiteY6" fmla="*/ 7906 h 186499"/>
                <a:gd name="connsiteX7" fmla="*/ 10858 w 179260"/>
                <a:gd name="connsiteY7" fmla="*/ 10097 h 186499"/>
                <a:gd name="connsiteX8" fmla="*/ 10573 w 179260"/>
                <a:gd name="connsiteY8" fmla="*/ 10763 h 186499"/>
                <a:gd name="connsiteX9" fmla="*/ 9811 w 179260"/>
                <a:gd name="connsiteY9" fmla="*/ 12383 h 186499"/>
                <a:gd name="connsiteX10" fmla="*/ 9430 w 179260"/>
                <a:gd name="connsiteY10" fmla="*/ 13240 h 186499"/>
                <a:gd name="connsiteX11" fmla="*/ 8382 w 179260"/>
                <a:gd name="connsiteY11" fmla="*/ 15240 h 186499"/>
                <a:gd name="connsiteX12" fmla="*/ 7810 w 179260"/>
                <a:gd name="connsiteY12" fmla="*/ 16288 h 186499"/>
                <a:gd name="connsiteX13" fmla="*/ 7144 w 179260"/>
                <a:gd name="connsiteY13" fmla="*/ 17431 h 186499"/>
                <a:gd name="connsiteX14" fmla="*/ 5905 w 179260"/>
                <a:gd name="connsiteY14" fmla="*/ 19336 h 186499"/>
                <a:gd name="connsiteX15" fmla="*/ 5239 w 179260"/>
                <a:gd name="connsiteY15" fmla="*/ 20384 h 186499"/>
                <a:gd name="connsiteX16" fmla="*/ 4191 w 179260"/>
                <a:gd name="connsiteY16" fmla="*/ 21812 h 186499"/>
                <a:gd name="connsiteX17" fmla="*/ 3715 w 179260"/>
                <a:gd name="connsiteY17" fmla="*/ 22384 h 186499"/>
                <a:gd name="connsiteX18" fmla="*/ 0 w 179260"/>
                <a:gd name="connsiteY18" fmla="*/ 27146 h 186499"/>
                <a:gd name="connsiteX19" fmla="*/ 7144 w 179260"/>
                <a:gd name="connsiteY19" fmla="*/ 29051 h 186499"/>
                <a:gd name="connsiteX20" fmla="*/ 67627 w 179260"/>
                <a:gd name="connsiteY20" fmla="*/ 46387 h 186499"/>
                <a:gd name="connsiteX21" fmla="*/ 121920 w 179260"/>
                <a:gd name="connsiteY21" fmla="*/ 81629 h 186499"/>
                <a:gd name="connsiteX22" fmla="*/ 161068 w 179260"/>
                <a:gd name="connsiteY22" fmla="*/ 135255 h 186499"/>
                <a:gd name="connsiteX23" fmla="*/ 178594 w 179260"/>
                <a:gd name="connsiteY23" fmla="*/ 184309 h 186499"/>
                <a:gd name="connsiteX24" fmla="*/ 178594 w 179260"/>
                <a:gd name="connsiteY24" fmla="*/ 184309 h 186499"/>
                <a:gd name="connsiteX25" fmla="*/ 179261 w 179260"/>
                <a:gd name="connsiteY25" fmla="*/ 186500 h 186499"/>
                <a:gd name="connsiteX26" fmla="*/ 172784 w 179260"/>
                <a:gd name="connsiteY26" fmla="*/ 150781 h 186499"/>
                <a:gd name="connsiteX27" fmla="*/ 132778 w 179260"/>
                <a:gd name="connsiteY27" fmla="*/ 66389 h 186499"/>
                <a:gd name="connsiteX28" fmla="*/ 73628 w 179260"/>
                <a:gd name="connsiteY28" fmla="*/ 19717 h 186499"/>
                <a:gd name="connsiteX29" fmla="*/ 57626 w 179260"/>
                <a:gd name="connsiteY29" fmla="*/ 12287 h 186499"/>
                <a:gd name="connsiteX30" fmla="*/ 13144 w 179260"/>
                <a:gd name="connsiteY30" fmla="*/ 0 h 186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79260" h="186499">
                  <a:moveTo>
                    <a:pt x="13144" y="0"/>
                  </a:moveTo>
                  <a:cubicBezTo>
                    <a:pt x="13144" y="762"/>
                    <a:pt x="13049" y="1429"/>
                    <a:pt x="12954" y="2191"/>
                  </a:cubicBezTo>
                  <a:cubicBezTo>
                    <a:pt x="12954" y="2381"/>
                    <a:pt x="12954" y="2572"/>
                    <a:pt x="12859" y="2762"/>
                  </a:cubicBezTo>
                  <a:cubicBezTo>
                    <a:pt x="12763" y="3524"/>
                    <a:pt x="12668" y="4191"/>
                    <a:pt x="12478" y="4953"/>
                  </a:cubicBezTo>
                  <a:cubicBezTo>
                    <a:pt x="12478" y="5048"/>
                    <a:pt x="12382" y="5143"/>
                    <a:pt x="12382" y="5239"/>
                  </a:cubicBezTo>
                  <a:cubicBezTo>
                    <a:pt x="12192" y="5905"/>
                    <a:pt x="12001" y="6572"/>
                    <a:pt x="11811" y="7239"/>
                  </a:cubicBezTo>
                  <a:cubicBezTo>
                    <a:pt x="11716" y="7429"/>
                    <a:pt x="11716" y="7620"/>
                    <a:pt x="11621" y="7906"/>
                  </a:cubicBezTo>
                  <a:cubicBezTo>
                    <a:pt x="11335" y="8573"/>
                    <a:pt x="11144" y="9335"/>
                    <a:pt x="10858" y="10097"/>
                  </a:cubicBezTo>
                  <a:cubicBezTo>
                    <a:pt x="10763" y="10287"/>
                    <a:pt x="10668" y="10573"/>
                    <a:pt x="10573" y="10763"/>
                  </a:cubicBezTo>
                  <a:cubicBezTo>
                    <a:pt x="10382" y="11335"/>
                    <a:pt x="10096" y="11811"/>
                    <a:pt x="9811" y="12383"/>
                  </a:cubicBezTo>
                  <a:cubicBezTo>
                    <a:pt x="9715" y="12668"/>
                    <a:pt x="9525" y="12954"/>
                    <a:pt x="9430" y="13240"/>
                  </a:cubicBezTo>
                  <a:cubicBezTo>
                    <a:pt x="9049" y="13907"/>
                    <a:pt x="8763" y="14573"/>
                    <a:pt x="8382" y="15240"/>
                  </a:cubicBezTo>
                  <a:cubicBezTo>
                    <a:pt x="8192" y="15621"/>
                    <a:pt x="8001" y="15907"/>
                    <a:pt x="7810" y="16288"/>
                  </a:cubicBezTo>
                  <a:cubicBezTo>
                    <a:pt x="7620" y="16669"/>
                    <a:pt x="7334" y="17050"/>
                    <a:pt x="7144" y="17431"/>
                  </a:cubicBezTo>
                  <a:cubicBezTo>
                    <a:pt x="6763" y="18098"/>
                    <a:pt x="6382" y="18669"/>
                    <a:pt x="5905" y="19336"/>
                  </a:cubicBezTo>
                  <a:cubicBezTo>
                    <a:pt x="5715" y="19717"/>
                    <a:pt x="5429" y="20002"/>
                    <a:pt x="5239" y="20384"/>
                  </a:cubicBezTo>
                  <a:cubicBezTo>
                    <a:pt x="4953" y="20860"/>
                    <a:pt x="4572" y="21336"/>
                    <a:pt x="4191" y="21812"/>
                  </a:cubicBezTo>
                  <a:cubicBezTo>
                    <a:pt x="4000" y="22003"/>
                    <a:pt x="3905" y="22193"/>
                    <a:pt x="3715" y="22384"/>
                  </a:cubicBezTo>
                  <a:cubicBezTo>
                    <a:pt x="2572" y="24003"/>
                    <a:pt x="1333" y="25622"/>
                    <a:pt x="0" y="27146"/>
                  </a:cubicBezTo>
                  <a:cubicBezTo>
                    <a:pt x="2191" y="28194"/>
                    <a:pt x="4667" y="28765"/>
                    <a:pt x="7144" y="29051"/>
                  </a:cubicBezTo>
                  <a:cubicBezTo>
                    <a:pt x="27908" y="31242"/>
                    <a:pt x="48863" y="37243"/>
                    <a:pt x="67627" y="46387"/>
                  </a:cubicBezTo>
                  <a:cubicBezTo>
                    <a:pt x="86868" y="55816"/>
                    <a:pt x="106013" y="67247"/>
                    <a:pt x="121920" y="81629"/>
                  </a:cubicBezTo>
                  <a:cubicBezTo>
                    <a:pt x="138398" y="96488"/>
                    <a:pt x="151352" y="115443"/>
                    <a:pt x="161068" y="135255"/>
                  </a:cubicBezTo>
                  <a:cubicBezTo>
                    <a:pt x="168688" y="150781"/>
                    <a:pt x="174974" y="167259"/>
                    <a:pt x="178594" y="184309"/>
                  </a:cubicBezTo>
                  <a:lnTo>
                    <a:pt x="178594" y="184309"/>
                  </a:lnTo>
                  <a:cubicBezTo>
                    <a:pt x="178594" y="184309"/>
                    <a:pt x="178879" y="185166"/>
                    <a:pt x="179261" y="186500"/>
                  </a:cubicBezTo>
                  <a:cubicBezTo>
                    <a:pt x="176498" y="174689"/>
                    <a:pt x="175069" y="162401"/>
                    <a:pt x="172784" y="150781"/>
                  </a:cubicBezTo>
                  <a:cubicBezTo>
                    <a:pt x="166688" y="119444"/>
                    <a:pt x="153924" y="90488"/>
                    <a:pt x="132778" y="66389"/>
                  </a:cubicBezTo>
                  <a:cubicBezTo>
                    <a:pt x="116205" y="47435"/>
                    <a:pt x="96012" y="31433"/>
                    <a:pt x="73628" y="19717"/>
                  </a:cubicBezTo>
                  <a:cubicBezTo>
                    <a:pt x="68390" y="16954"/>
                    <a:pt x="63055" y="14478"/>
                    <a:pt x="57626" y="12287"/>
                  </a:cubicBezTo>
                  <a:cubicBezTo>
                    <a:pt x="43244" y="6191"/>
                    <a:pt x="28289" y="2191"/>
                    <a:pt x="13144" y="0"/>
                  </a:cubicBezTo>
                  <a:close/>
                </a:path>
              </a:pathLst>
            </a:custGeom>
            <a:solidFill>
              <a:srgbClr val="3F353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586" name="Freeform: Shape 1585">
              <a:extLst>
                <a:ext uri="{FF2B5EF4-FFF2-40B4-BE49-F238E27FC236}">
                  <a16:creationId xmlns:a16="http://schemas.microsoft.com/office/drawing/2014/main" id="{01676D0B-2E68-4CD8-B89D-AE3A19818659}"/>
                </a:ext>
              </a:extLst>
            </p:cNvPr>
            <p:cNvSpPr/>
            <p:nvPr/>
          </p:nvSpPr>
          <p:spPr>
            <a:xfrm>
              <a:off x="6452723" y="2691733"/>
              <a:ext cx="177337" cy="95371"/>
            </a:xfrm>
            <a:custGeom>
              <a:avLst/>
              <a:gdLst>
                <a:gd name="connsiteX0" fmla="*/ 176784 w 177337"/>
                <a:gd name="connsiteY0" fmla="*/ 74334 h 95371"/>
                <a:gd name="connsiteX1" fmla="*/ 171069 w 177337"/>
                <a:gd name="connsiteY1" fmla="*/ 59475 h 95371"/>
                <a:gd name="connsiteX2" fmla="*/ 164116 w 177337"/>
                <a:gd name="connsiteY2" fmla="*/ 56332 h 95371"/>
                <a:gd name="connsiteX3" fmla="*/ 160211 w 177337"/>
                <a:gd name="connsiteY3" fmla="*/ 47569 h 95371"/>
                <a:gd name="connsiteX4" fmla="*/ 148876 w 177337"/>
                <a:gd name="connsiteY4" fmla="*/ 27471 h 95371"/>
                <a:gd name="connsiteX5" fmla="*/ 115919 w 177337"/>
                <a:gd name="connsiteY5" fmla="*/ 2515 h 95371"/>
                <a:gd name="connsiteX6" fmla="*/ 78391 w 177337"/>
                <a:gd name="connsiteY6" fmla="*/ 2420 h 95371"/>
                <a:gd name="connsiteX7" fmla="*/ 52102 w 177337"/>
                <a:gd name="connsiteY7" fmla="*/ 18327 h 95371"/>
                <a:gd name="connsiteX8" fmla="*/ 37529 w 177337"/>
                <a:gd name="connsiteY8" fmla="*/ 24232 h 95371"/>
                <a:gd name="connsiteX9" fmla="*/ 28861 w 177337"/>
                <a:gd name="connsiteY9" fmla="*/ 29757 h 95371"/>
                <a:gd name="connsiteX10" fmla="*/ 8001 w 177337"/>
                <a:gd name="connsiteY10" fmla="*/ 27185 h 95371"/>
                <a:gd name="connsiteX11" fmla="*/ 2096 w 177337"/>
                <a:gd name="connsiteY11" fmla="*/ 34329 h 95371"/>
                <a:gd name="connsiteX12" fmla="*/ 5525 w 177337"/>
                <a:gd name="connsiteY12" fmla="*/ 34615 h 95371"/>
                <a:gd name="connsiteX13" fmla="*/ 10001 w 177337"/>
                <a:gd name="connsiteY13" fmla="*/ 35186 h 95371"/>
                <a:gd name="connsiteX14" fmla="*/ 35433 w 177337"/>
                <a:gd name="connsiteY14" fmla="*/ 37472 h 95371"/>
                <a:gd name="connsiteX15" fmla="*/ 51149 w 177337"/>
                <a:gd name="connsiteY15" fmla="*/ 33567 h 95371"/>
                <a:gd name="connsiteX16" fmla="*/ 60293 w 177337"/>
                <a:gd name="connsiteY16" fmla="*/ 28042 h 95371"/>
                <a:gd name="connsiteX17" fmla="*/ 66008 w 177337"/>
                <a:gd name="connsiteY17" fmla="*/ 24423 h 95371"/>
                <a:gd name="connsiteX18" fmla="*/ 113348 w 177337"/>
                <a:gd name="connsiteY18" fmla="*/ 13755 h 95371"/>
                <a:gd name="connsiteX19" fmla="*/ 113729 w 177337"/>
                <a:gd name="connsiteY19" fmla="*/ 13755 h 95371"/>
                <a:gd name="connsiteX20" fmla="*/ 114014 w 177337"/>
                <a:gd name="connsiteY20" fmla="*/ 13850 h 95371"/>
                <a:gd name="connsiteX21" fmla="*/ 141637 w 177337"/>
                <a:gd name="connsiteY21" fmla="*/ 28138 h 95371"/>
                <a:gd name="connsiteX22" fmla="*/ 153924 w 177337"/>
                <a:gd name="connsiteY22" fmla="*/ 46902 h 95371"/>
                <a:gd name="connsiteX23" fmla="*/ 165259 w 177337"/>
                <a:gd name="connsiteY23" fmla="*/ 60427 h 95371"/>
                <a:gd name="connsiteX24" fmla="*/ 168783 w 177337"/>
                <a:gd name="connsiteY24" fmla="*/ 62713 h 95371"/>
                <a:gd name="connsiteX25" fmla="*/ 169831 w 177337"/>
                <a:gd name="connsiteY25" fmla="*/ 64142 h 95371"/>
                <a:gd name="connsiteX26" fmla="*/ 171069 w 177337"/>
                <a:gd name="connsiteY26" fmla="*/ 66523 h 95371"/>
                <a:gd name="connsiteX27" fmla="*/ 169545 w 177337"/>
                <a:gd name="connsiteY27" fmla="*/ 74239 h 95371"/>
                <a:gd name="connsiteX28" fmla="*/ 169259 w 177337"/>
                <a:gd name="connsiteY28" fmla="*/ 74524 h 95371"/>
                <a:gd name="connsiteX29" fmla="*/ 156877 w 177337"/>
                <a:gd name="connsiteY29" fmla="*/ 80811 h 95371"/>
                <a:gd name="connsiteX30" fmla="*/ 138494 w 177337"/>
                <a:gd name="connsiteY30" fmla="*/ 82621 h 95371"/>
                <a:gd name="connsiteX31" fmla="*/ 108871 w 177337"/>
                <a:gd name="connsiteY31" fmla="*/ 80239 h 95371"/>
                <a:gd name="connsiteX32" fmla="*/ 100489 w 177337"/>
                <a:gd name="connsiteY32" fmla="*/ 78811 h 95371"/>
                <a:gd name="connsiteX33" fmla="*/ 63151 w 177337"/>
                <a:gd name="connsiteY33" fmla="*/ 69857 h 95371"/>
                <a:gd name="connsiteX34" fmla="*/ 46482 w 177337"/>
                <a:gd name="connsiteY34" fmla="*/ 62809 h 95371"/>
                <a:gd name="connsiteX35" fmla="*/ 45530 w 177337"/>
                <a:gd name="connsiteY35" fmla="*/ 62332 h 95371"/>
                <a:gd name="connsiteX36" fmla="*/ 39243 w 177337"/>
                <a:gd name="connsiteY36" fmla="*/ 60618 h 95371"/>
                <a:gd name="connsiteX37" fmla="*/ 4096 w 177337"/>
                <a:gd name="connsiteY37" fmla="*/ 54236 h 95371"/>
                <a:gd name="connsiteX38" fmla="*/ 4096 w 177337"/>
                <a:gd name="connsiteY38" fmla="*/ 54236 h 95371"/>
                <a:gd name="connsiteX39" fmla="*/ 0 w 177337"/>
                <a:gd name="connsiteY39" fmla="*/ 54236 h 95371"/>
                <a:gd name="connsiteX40" fmla="*/ 1143 w 177337"/>
                <a:gd name="connsiteY40" fmla="*/ 58999 h 95371"/>
                <a:gd name="connsiteX41" fmla="*/ 25622 w 177337"/>
                <a:gd name="connsiteY41" fmla="*/ 65857 h 95371"/>
                <a:gd name="connsiteX42" fmla="*/ 31147 w 177337"/>
                <a:gd name="connsiteY42" fmla="*/ 67095 h 95371"/>
                <a:gd name="connsiteX43" fmla="*/ 35719 w 177337"/>
                <a:gd name="connsiteY43" fmla="*/ 68428 h 95371"/>
                <a:gd name="connsiteX44" fmla="*/ 89440 w 177337"/>
                <a:gd name="connsiteY44" fmla="*/ 92812 h 95371"/>
                <a:gd name="connsiteX45" fmla="*/ 176784 w 177337"/>
                <a:gd name="connsiteY45" fmla="*/ 74334 h 953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77337" h="95371">
                  <a:moveTo>
                    <a:pt x="176784" y="74334"/>
                  </a:moveTo>
                  <a:cubicBezTo>
                    <a:pt x="178213" y="69095"/>
                    <a:pt x="177070" y="63761"/>
                    <a:pt x="171069" y="59475"/>
                  </a:cubicBezTo>
                  <a:cubicBezTo>
                    <a:pt x="169069" y="58046"/>
                    <a:pt x="166021" y="57760"/>
                    <a:pt x="164116" y="56332"/>
                  </a:cubicBezTo>
                  <a:cubicBezTo>
                    <a:pt x="162401" y="54998"/>
                    <a:pt x="161163" y="49759"/>
                    <a:pt x="160211" y="47569"/>
                  </a:cubicBezTo>
                  <a:cubicBezTo>
                    <a:pt x="157163" y="40520"/>
                    <a:pt x="153448" y="33757"/>
                    <a:pt x="148876" y="27471"/>
                  </a:cubicBezTo>
                  <a:cubicBezTo>
                    <a:pt x="140589" y="16136"/>
                    <a:pt x="129540" y="6706"/>
                    <a:pt x="115919" y="2515"/>
                  </a:cubicBezTo>
                  <a:cubicBezTo>
                    <a:pt x="104108" y="-1104"/>
                    <a:pt x="90678" y="-533"/>
                    <a:pt x="78391" y="2420"/>
                  </a:cubicBezTo>
                  <a:cubicBezTo>
                    <a:pt x="69247" y="6706"/>
                    <a:pt x="61055" y="12802"/>
                    <a:pt x="52102" y="18327"/>
                  </a:cubicBezTo>
                  <a:cubicBezTo>
                    <a:pt x="47530" y="21184"/>
                    <a:pt x="42577" y="23185"/>
                    <a:pt x="37529" y="24232"/>
                  </a:cubicBezTo>
                  <a:cubicBezTo>
                    <a:pt x="34766" y="26423"/>
                    <a:pt x="32004" y="28423"/>
                    <a:pt x="28861" y="29757"/>
                  </a:cubicBezTo>
                  <a:cubicBezTo>
                    <a:pt x="21336" y="32900"/>
                    <a:pt x="15621" y="25947"/>
                    <a:pt x="8001" y="27185"/>
                  </a:cubicBezTo>
                  <a:cubicBezTo>
                    <a:pt x="5334" y="27661"/>
                    <a:pt x="3334" y="30519"/>
                    <a:pt x="2096" y="34329"/>
                  </a:cubicBezTo>
                  <a:lnTo>
                    <a:pt x="5525" y="34615"/>
                  </a:lnTo>
                  <a:lnTo>
                    <a:pt x="10001" y="35186"/>
                  </a:lnTo>
                  <a:cubicBezTo>
                    <a:pt x="18955" y="36329"/>
                    <a:pt x="30290" y="37377"/>
                    <a:pt x="35433" y="37472"/>
                  </a:cubicBezTo>
                  <a:cubicBezTo>
                    <a:pt x="41148" y="37567"/>
                    <a:pt x="45815" y="36424"/>
                    <a:pt x="51149" y="33567"/>
                  </a:cubicBezTo>
                  <a:cubicBezTo>
                    <a:pt x="54197" y="31948"/>
                    <a:pt x="57150" y="30043"/>
                    <a:pt x="60293" y="28042"/>
                  </a:cubicBezTo>
                  <a:cubicBezTo>
                    <a:pt x="62198" y="26804"/>
                    <a:pt x="64103" y="25566"/>
                    <a:pt x="66008" y="24423"/>
                  </a:cubicBezTo>
                  <a:cubicBezTo>
                    <a:pt x="81058" y="15374"/>
                    <a:pt x="98393" y="11469"/>
                    <a:pt x="113348" y="13755"/>
                  </a:cubicBezTo>
                  <a:cubicBezTo>
                    <a:pt x="113443" y="13755"/>
                    <a:pt x="113633" y="13755"/>
                    <a:pt x="113729" y="13755"/>
                  </a:cubicBezTo>
                  <a:lnTo>
                    <a:pt x="114014" y="13850"/>
                  </a:lnTo>
                  <a:cubicBezTo>
                    <a:pt x="124778" y="15660"/>
                    <a:pt x="134112" y="20422"/>
                    <a:pt x="141637" y="28138"/>
                  </a:cubicBezTo>
                  <a:cubicBezTo>
                    <a:pt x="146495" y="33091"/>
                    <a:pt x="150305" y="38901"/>
                    <a:pt x="153924" y="46902"/>
                  </a:cubicBezTo>
                  <a:cubicBezTo>
                    <a:pt x="156972" y="53665"/>
                    <a:pt x="159544" y="58618"/>
                    <a:pt x="165259" y="60427"/>
                  </a:cubicBezTo>
                  <a:cubicBezTo>
                    <a:pt x="166592" y="60808"/>
                    <a:pt x="167831" y="61666"/>
                    <a:pt x="168783" y="62713"/>
                  </a:cubicBezTo>
                  <a:cubicBezTo>
                    <a:pt x="169164" y="63094"/>
                    <a:pt x="169545" y="63571"/>
                    <a:pt x="169831" y="64142"/>
                  </a:cubicBezTo>
                  <a:cubicBezTo>
                    <a:pt x="170402" y="64809"/>
                    <a:pt x="170783" y="65571"/>
                    <a:pt x="171069" y="66523"/>
                  </a:cubicBezTo>
                  <a:cubicBezTo>
                    <a:pt x="171641" y="68619"/>
                    <a:pt x="171069" y="72334"/>
                    <a:pt x="169545" y="74239"/>
                  </a:cubicBezTo>
                  <a:lnTo>
                    <a:pt x="169259" y="74524"/>
                  </a:lnTo>
                  <a:cubicBezTo>
                    <a:pt x="165735" y="78525"/>
                    <a:pt x="160973" y="79954"/>
                    <a:pt x="156877" y="80811"/>
                  </a:cubicBezTo>
                  <a:cubicBezTo>
                    <a:pt x="151352" y="81859"/>
                    <a:pt x="145352" y="82525"/>
                    <a:pt x="138494" y="82621"/>
                  </a:cubicBezTo>
                  <a:cubicBezTo>
                    <a:pt x="129540" y="82716"/>
                    <a:pt x="120110" y="81954"/>
                    <a:pt x="108871" y="80239"/>
                  </a:cubicBezTo>
                  <a:cubicBezTo>
                    <a:pt x="106204" y="79763"/>
                    <a:pt x="103346" y="79287"/>
                    <a:pt x="100489" y="78811"/>
                  </a:cubicBezTo>
                  <a:cubicBezTo>
                    <a:pt x="87058" y="76334"/>
                    <a:pt x="74962" y="73858"/>
                    <a:pt x="63151" y="69857"/>
                  </a:cubicBezTo>
                  <a:cubicBezTo>
                    <a:pt x="57341" y="67857"/>
                    <a:pt x="51816" y="65285"/>
                    <a:pt x="46482" y="62809"/>
                  </a:cubicBezTo>
                  <a:lnTo>
                    <a:pt x="45530" y="62332"/>
                  </a:lnTo>
                  <a:cubicBezTo>
                    <a:pt x="45434" y="62332"/>
                    <a:pt x="44387" y="61951"/>
                    <a:pt x="39243" y="60618"/>
                  </a:cubicBezTo>
                  <a:lnTo>
                    <a:pt x="4096" y="54236"/>
                  </a:lnTo>
                  <a:lnTo>
                    <a:pt x="4096" y="54236"/>
                  </a:lnTo>
                  <a:cubicBezTo>
                    <a:pt x="2762" y="54236"/>
                    <a:pt x="1429" y="54236"/>
                    <a:pt x="0" y="54236"/>
                  </a:cubicBezTo>
                  <a:cubicBezTo>
                    <a:pt x="191" y="56903"/>
                    <a:pt x="572" y="58713"/>
                    <a:pt x="1143" y="58999"/>
                  </a:cubicBezTo>
                  <a:cubicBezTo>
                    <a:pt x="8287" y="62999"/>
                    <a:pt x="17717" y="64047"/>
                    <a:pt x="25622" y="65857"/>
                  </a:cubicBezTo>
                  <a:cubicBezTo>
                    <a:pt x="27432" y="66238"/>
                    <a:pt x="29242" y="66714"/>
                    <a:pt x="31147" y="67095"/>
                  </a:cubicBezTo>
                  <a:cubicBezTo>
                    <a:pt x="30861" y="67000"/>
                    <a:pt x="34195" y="68143"/>
                    <a:pt x="35719" y="68428"/>
                  </a:cubicBezTo>
                  <a:cubicBezTo>
                    <a:pt x="36290" y="69476"/>
                    <a:pt x="74867" y="89955"/>
                    <a:pt x="89440" y="92812"/>
                  </a:cubicBezTo>
                  <a:cubicBezTo>
                    <a:pt x="142875" y="103099"/>
                    <a:pt x="175451" y="79382"/>
                    <a:pt x="176784" y="74334"/>
                  </a:cubicBezTo>
                  <a:close/>
                </a:path>
              </a:pathLst>
            </a:custGeom>
            <a:solidFill>
              <a:srgbClr val="2D242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587" name="Freeform: Shape 1586">
              <a:extLst>
                <a:ext uri="{FF2B5EF4-FFF2-40B4-BE49-F238E27FC236}">
                  <a16:creationId xmlns:a16="http://schemas.microsoft.com/office/drawing/2014/main" id="{B3C6ECDA-ED94-48BD-9031-0539A8C73FE7}"/>
                </a:ext>
              </a:extLst>
            </p:cNvPr>
            <p:cNvSpPr/>
            <p:nvPr/>
          </p:nvSpPr>
          <p:spPr>
            <a:xfrm>
              <a:off x="6500729" y="2706630"/>
              <a:ext cx="1143" cy="761"/>
            </a:xfrm>
            <a:custGeom>
              <a:avLst/>
              <a:gdLst>
                <a:gd name="connsiteX0" fmla="*/ 476 w 1143"/>
                <a:gd name="connsiteY0" fmla="*/ 476 h 761"/>
                <a:gd name="connsiteX1" fmla="*/ 0 w 1143"/>
                <a:gd name="connsiteY1" fmla="*/ 762 h 761"/>
                <a:gd name="connsiteX2" fmla="*/ 1143 w 1143"/>
                <a:gd name="connsiteY2" fmla="*/ 0 h 761"/>
                <a:gd name="connsiteX3" fmla="*/ 476 w 1143"/>
                <a:gd name="connsiteY3" fmla="*/ 476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3" h="761">
                  <a:moveTo>
                    <a:pt x="476" y="476"/>
                  </a:moveTo>
                  <a:cubicBezTo>
                    <a:pt x="286" y="571"/>
                    <a:pt x="191" y="667"/>
                    <a:pt x="0" y="762"/>
                  </a:cubicBezTo>
                  <a:cubicBezTo>
                    <a:pt x="381" y="476"/>
                    <a:pt x="762" y="286"/>
                    <a:pt x="1143" y="0"/>
                  </a:cubicBezTo>
                  <a:cubicBezTo>
                    <a:pt x="952" y="191"/>
                    <a:pt x="667" y="286"/>
                    <a:pt x="476" y="476"/>
                  </a:cubicBezTo>
                  <a:close/>
                </a:path>
              </a:pathLst>
            </a:custGeom>
            <a:solidFill>
              <a:srgbClr val="2D242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588" name="Freeform: Shape 1587">
              <a:extLst>
                <a:ext uri="{FF2B5EF4-FFF2-40B4-BE49-F238E27FC236}">
                  <a16:creationId xmlns:a16="http://schemas.microsoft.com/office/drawing/2014/main" id="{6F0EB7B5-21E9-4D81-8A3D-0A0E80B9391C}"/>
                </a:ext>
              </a:extLst>
            </p:cNvPr>
            <p:cNvSpPr/>
            <p:nvPr/>
          </p:nvSpPr>
          <p:spPr>
            <a:xfrm>
              <a:off x="6452533" y="2729776"/>
              <a:ext cx="5429" cy="11906"/>
            </a:xfrm>
            <a:custGeom>
              <a:avLst/>
              <a:gdLst>
                <a:gd name="connsiteX0" fmla="*/ 5429 w 5429"/>
                <a:gd name="connsiteY0" fmla="*/ 1333 h 11906"/>
                <a:gd name="connsiteX1" fmla="*/ 1333 w 5429"/>
                <a:gd name="connsiteY1" fmla="*/ 0 h 11906"/>
                <a:gd name="connsiteX2" fmla="*/ 0 w 5429"/>
                <a:gd name="connsiteY2" fmla="*/ 11811 h 11906"/>
                <a:gd name="connsiteX3" fmla="*/ 4477 w 5429"/>
                <a:gd name="connsiteY3" fmla="*/ 11906 h 11906"/>
                <a:gd name="connsiteX4" fmla="*/ 5429 w 5429"/>
                <a:gd name="connsiteY4" fmla="*/ 1333 h 11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429" h="11906">
                  <a:moveTo>
                    <a:pt x="5429" y="1333"/>
                  </a:moveTo>
                  <a:lnTo>
                    <a:pt x="1333" y="0"/>
                  </a:lnTo>
                  <a:cubicBezTo>
                    <a:pt x="476" y="3810"/>
                    <a:pt x="95" y="8096"/>
                    <a:pt x="0" y="11811"/>
                  </a:cubicBezTo>
                  <a:cubicBezTo>
                    <a:pt x="1619" y="11811"/>
                    <a:pt x="3143" y="11811"/>
                    <a:pt x="4477" y="11906"/>
                  </a:cubicBezTo>
                  <a:lnTo>
                    <a:pt x="5429" y="1333"/>
                  </a:lnTo>
                  <a:close/>
                </a:path>
              </a:pathLst>
            </a:custGeom>
            <a:solidFill>
              <a:srgbClr val="2D242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589" name="Freeform: Shape 1588">
              <a:extLst>
                <a:ext uri="{FF2B5EF4-FFF2-40B4-BE49-F238E27FC236}">
                  <a16:creationId xmlns:a16="http://schemas.microsoft.com/office/drawing/2014/main" id="{1C987D18-CC53-45E9-B710-0115C26902AD}"/>
                </a:ext>
              </a:extLst>
            </p:cNvPr>
            <p:cNvSpPr/>
            <p:nvPr/>
          </p:nvSpPr>
          <p:spPr>
            <a:xfrm>
              <a:off x="6572073" y="2735491"/>
              <a:ext cx="33908" cy="26055"/>
            </a:xfrm>
            <a:custGeom>
              <a:avLst/>
              <a:gdLst>
                <a:gd name="connsiteX0" fmla="*/ 30194 w 33908"/>
                <a:gd name="connsiteY0" fmla="*/ 25813 h 26055"/>
                <a:gd name="connsiteX1" fmla="*/ 33909 w 33908"/>
                <a:gd name="connsiteY1" fmla="*/ 25622 h 26055"/>
                <a:gd name="connsiteX2" fmla="*/ 19145 w 33908"/>
                <a:gd name="connsiteY2" fmla="*/ 5620 h 26055"/>
                <a:gd name="connsiteX3" fmla="*/ 14668 w 33908"/>
                <a:gd name="connsiteY3" fmla="*/ 0 h 26055"/>
                <a:gd name="connsiteX4" fmla="*/ 14383 w 33908"/>
                <a:gd name="connsiteY4" fmla="*/ 4858 h 26055"/>
                <a:gd name="connsiteX5" fmla="*/ 0 w 33908"/>
                <a:gd name="connsiteY5" fmla="*/ 24860 h 26055"/>
                <a:gd name="connsiteX6" fmla="*/ 12192 w 33908"/>
                <a:gd name="connsiteY6" fmla="*/ 25718 h 26055"/>
                <a:gd name="connsiteX7" fmla="*/ 30194 w 33908"/>
                <a:gd name="connsiteY7" fmla="*/ 25813 h 260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908" h="26055">
                  <a:moveTo>
                    <a:pt x="30194" y="25813"/>
                  </a:moveTo>
                  <a:cubicBezTo>
                    <a:pt x="31432" y="25718"/>
                    <a:pt x="32671" y="25622"/>
                    <a:pt x="33909" y="25622"/>
                  </a:cubicBezTo>
                  <a:cubicBezTo>
                    <a:pt x="27527" y="20860"/>
                    <a:pt x="23431" y="12097"/>
                    <a:pt x="19145" y="5620"/>
                  </a:cubicBezTo>
                  <a:cubicBezTo>
                    <a:pt x="17812" y="3620"/>
                    <a:pt x="16288" y="1715"/>
                    <a:pt x="14668" y="0"/>
                  </a:cubicBezTo>
                  <a:cubicBezTo>
                    <a:pt x="14668" y="1619"/>
                    <a:pt x="14573" y="3239"/>
                    <a:pt x="14383" y="4858"/>
                  </a:cubicBezTo>
                  <a:cubicBezTo>
                    <a:pt x="12954" y="13907"/>
                    <a:pt x="7334" y="21146"/>
                    <a:pt x="0" y="24860"/>
                  </a:cubicBezTo>
                  <a:cubicBezTo>
                    <a:pt x="4096" y="25146"/>
                    <a:pt x="8096" y="25432"/>
                    <a:pt x="12192" y="25718"/>
                  </a:cubicBezTo>
                  <a:cubicBezTo>
                    <a:pt x="18097" y="26099"/>
                    <a:pt x="24193" y="26194"/>
                    <a:pt x="30194" y="25813"/>
                  </a:cubicBezTo>
                  <a:close/>
                </a:path>
              </a:pathLst>
            </a:custGeom>
            <a:solidFill>
              <a:srgbClr val="EFEFE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590" name="Freeform: Shape 1589">
              <a:extLst>
                <a:ext uri="{FF2B5EF4-FFF2-40B4-BE49-F238E27FC236}">
                  <a16:creationId xmlns:a16="http://schemas.microsoft.com/office/drawing/2014/main" id="{391CE7B4-8568-49AC-A324-19E607BD2910}"/>
                </a:ext>
              </a:extLst>
            </p:cNvPr>
            <p:cNvSpPr/>
            <p:nvPr/>
          </p:nvSpPr>
          <p:spPr>
            <a:xfrm>
              <a:off x="6505968" y="2725680"/>
              <a:ext cx="38957" cy="30765"/>
            </a:xfrm>
            <a:custGeom>
              <a:avLst/>
              <a:gdLst>
                <a:gd name="connsiteX0" fmla="*/ 38957 w 38957"/>
                <a:gd name="connsiteY0" fmla="*/ 30766 h 30765"/>
                <a:gd name="connsiteX1" fmla="*/ 30861 w 38957"/>
                <a:gd name="connsiteY1" fmla="*/ 6763 h 30765"/>
                <a:gd name="connsiteX2" fmla="*/ 32861 w 38957"/>
                <a:gd name="connsiteY2" fmla="*/ 0 h 30765"/>
                <a:gd name="connsiteX3" fmla="*/ 20955 w 38957"/>
                <a:gd name="connsiteY3" fmla="*/ 5905 h 30765"/>
                <a:gd name="connsiteX4" fmla="*/ 0 w 38957"/>
                <a:gd name="connsiteY4" fmla="*/ 17812 h 30765"/>
                <a:gd name="connsiteX5" fmla="*/ 8858 w 38957"/>
                <a:gd name="connsiteY5" fmla="*/ 21431 h 30765"/>
                <a:gd name="connsiteX6" fmla="*/ 38957 w 38957"/>
                <a:gd name="connsiteY6" fmla="*/ 30766 h 307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957" h="30765">
                  <a:moveTo>
                    <a:pt x="38957" y="30766"/>
                  </a:moveTo>
                  <a:cubicBezTo>
                    <a:pt x="32766" y="25051"/>
                    <a:pt x="29432" y="16097"/>
                    <a:pt x="30861" y="6763"/>
                  </a:cubicBezTo>
                  <a:cubicBezTo>
                    <a:pt x="31242" y="4381"/>
                    <a:pt x="31909" y="2096"/>
                    <a:pt x="32861" y="0"/>
                  </a:cubicBezTo>
                  <a:cubicBezTo>
                    <a:pt x="28765" y="1524"/>
                    <a:pt x="24765" y="3524"/>
                    <a:pt x="20955" y="5905"/>
                  </a:cubicBezTo>
                  <a:cubicBezTo>
                    <a:pt x="14002" y="10192"/>
                    <a:pt x="7239" y="14573"/>
                    <a:pt x="0" y="17812"/>
                  </a:cubicBezTo>
                  <a:cubicBezTo>
                    <a:pt x="2953" y="19050"/>
                    <a:pt x="5906" y="20288"/>
                    <a:pt x="8858" y="21431"/>
                  </a:cubicBezTo>
                  <a:cubicBezTo>
                    <a:pt x="18764" y="24955"/>
                    <a:pt x="28861" y="28289"/>
                    <a:pt x="38957" y="30766"/>
                  </a:cubicBezTo>
                  <a:close/>
                </a:path>
              </a:pathLst>
            </a:custGeom>
            <a:solidFill>
              <a:srgbClr val="EFEFE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591" name="Freeform: Shape 1590">
              <a:extLst>
                <a:ext uri="{FF2B5EF4-FFF2-40B4-BE49-F238E27FC236}">
                  <a16:creationId xmlns:a16="http://schemas.microsoft.com/office/drawing/2014/main" id="{94949E0A-8457-4F8F-BDAB-75052491C392}"/>
                </a:ext>
              </a:extLst>
            </p:cNvPr>
            <p:cNvSpPr/>
            <p:nvPr/>
          </p:nvSpPr>
          <p:spPr>
            <a:xfrm>
              <a:off x="6461391" y="2709508"/>
              <a:ext cx="158217" cy="60192"/>
            </a:xfrm>
            <a:custGeom>
              <a:avLst/>
              <a:gdLst>
                <a:gd name="connsiteX0" fmla="*/ 38576 w 158217"/>
                <a:gd name="connsiteY0" fmla="*/ 40271 h 60192"/>
                <a:gd name="connsiteX1" fmla="*/ 55817 w 158217"/>
                <a:gd name="connsiteY1" fmla="*/ 47605 h 60192"/>
                <a:gd name="connsiteX2" fmla="*/ 92583 w 158217"/>
                <a:gd name="connsiteY2" fmla="*/ 56368 h 60192"/>
                <a:gd name="connsiteX3" fmla="*/ 129826 w 158217"/>
                <a:gd name="connsiteY3" fmla="*/ 60178 h 60192"/>
                <a:gd name="connsiteX4" fmla="*/ 147447 w 158217"/>
                <a:gd name="connsiteY4" fmla="*/ 58463 h 60192"/>
                <a:gd name="connsiteX5" fmla="*/ 157448 w 158217"/>
                <a:gd name="connsiteY5" fmla="*/ 53606 h 60192"/>
                <a:gd name="connsiteX6" fmla="*/ 157544 w 158217"/>
                <a:gd name="connsiteY6" fmla="*/ 53510 h 60192"/>
                <a:gd name="connsiteX7" fmla="*/ 157734 w 158217"/>
                <a:gd name="connsiteY7" fmla="*/ 49319 h 60192"/>
                <a:gd name="connsiteX8" fmla="*/ 155258 w 158217"/>
                <a:gd name="connsiteY8" fmla="*/ 47033 h 60192"/>
                <a:gd name="connsiteX9" fmla="*/ 141256 w 158217"/>
                <a:gd name="connsiteY9" fmla="*/ 31222 h 60192"/>
                <a:gd name="connsiteX10" fmla="*/ 129921 w 158217"/>
                <a:gd name="connsiteY10" fmla="*/ 13696 h 60192"/>
                <a:gd name="connsiteX11" fmla="*/ 104489 w 158217"/>
                <a:gd name="connsiteY11" fmla="*/ 647 h 60192"/>
                <a:gd name="connsiteX12" fmla="*/ 104299 w 158217"/>
                <a:gd name="connsiteY12" fmla="*/ 647 h 60192"/>
                <a:gd name="connsiteX13" fmla="*/ 104108 w 158217"/>
                <a:gd name="connsiteY13" fmla="*/ 647 h 60192"/>
                <a:gd name="connsiteX14" fmla="*/ 59436 w 158217"/>
                <a:gd name="connsiteY14" fmla="*/ 10743 h 60192"/>
                <a:gd name="connsiteX15" fmla="*/ 44386 w 158217"/>
                <a:gd name="connsiteY15" fmla="*/ 19982 h 60192"/>
                <a:gd name="connsiteX16" fmla="*/ 26670 w 158217"/>
                <a:gd name="connsiteY16" fmla="*/ 24364 h 60192"/>
                <a:gd name="connsiteX17" fmla="*/ 857 w 158217"/>
                <a:gd name="connsiteY17" fmla="*/ 22078 h 60192"/>
                <a:gd name="connsiteX18" fmla="*/ 0 w 158217"/>
                <a:gd name="connsiteY18" fmla="*/ 32555 h 60192"/>
                <a:gd name="connsiteX19" fmla="*/ 31528 w 158217"/>
                <a:gd name="connsiteY19" fmla="*/ 38366 h 60192"/>
                <a:gd name="connsiteX20" fmla="*/ 38576 w 158217"/>
                <a:gd name="connsiteY20" fmla="*/ 40271 h 60192"/>
                <a:gd name="connsiteX21" fmla="*/ 124968 w 158217"/>
                <a:gd name="connsiteY21" fmla="*/ 30841 h 60192"/>
                <a:gd name="connsiteX22" fmla="*/ 125254 w 158217"/>
                <a:gd name="connsiteY22" fmla="*/ 25983 h 60192"/>
                <a:gd name="connsiteX23" fmla="*/ 129731 w 158217"/>
                <a:gd name="connsiteY23" fmla="*/ 31603 h 60192"/>
                <a:gd name="connsiteX24" fmla="*/ 144494 w 158217"/>
                <a:gd name="connsiteY24" fmla="*/ 51605 h 60192"/>
                <a:gd name="connsiteX25" fmla="*/ 140779 w 158217"/>
                <a:gd name="connsiteY25" fmla="*/ 51796 h 60192"/>
                <a:gd name="connsiteX26" fmla="*/ 122682 w 158217"/>
                <a:gd name="connsiteY26" fmla="*/ 51701 h 60192"/>
                <a:gd name="connsiteX27" fmla="*/ 110490 w 158217"/>
                <a:gd name="connsiteY27" fmla="*/ 50843 h 60192"/>
                <a:gd name="connsiteX28" fmla="*/ 124968 w 158217"/>
                <a:gd name="connsiteY28" fmla="*/ 30841 h 60192"/>
                <a:gd name="connsiteX29" fmla="*/ 91440 w 158217"/>
                <a:gd name="connsiteY29" fmla="*/ 15982 h 60192"/>
                <a:gd name="connsiteX30" fmla="*/ 101441 w 158217"/>
                <a:gd name="connsiteY30" fmla="*/ 25983 h 60192"/>
                <a:gd name="connsiteX31" fmla="*/ 91440 w 158217"/>
                <a:gd name="connsiteY31" fmla="*/ 35984 h 60192"/>
                <a:gd name="connsiteX32" fmla="*/ 81439 w 158217"/>
                <a:gd name="connsiteY32" fmla="*/ 25983 h 60192"/>
                <a:gd name="connsiteX33" fmla="*/ 91440 w 158217"/>
                <a:gd name="connsiteY33" fmla="*/ 15982 h 60192"/>
                <a:gd name="connsiteX34" fmla="*/ 65532 w 158217"/>
                <a:gd name="connsiteY34" fmla="*/ 21983 h 60192"/>
                <a:gd name="connsiteX35" fmla="*/ 77438 w 158217"/>
                <a:gd name="connsiteY35" fmla="*/ 16077 h 60192"/>
                <a:gd name="connsiteX36" fmla="*/ 75438 w 158217"/>
                <a:gd name="connsiteY36" fmla="*/ 22840 h 60192"/>
                <a:gd name="connsiteX37" fmla="*/ 83534 w 158217"/>
                <a:gd name="connsiteY37" fmla="*/ 46843 h 60192"/>
                <a:gd name="connsiteX38" fmla="*/ 53531 w 158217"/>
                <a:gd name="connsiteY38" fmla="*/ 37508 h 60192"/>
                <a:gd name="connsiteX39" fmla="*/ 44672 w 158217"/>
                <a:gd name="connsiteY39" fmla="*/ 33889 h 60192"/>
                <a:gd name="connsiteX40" fmla="*/ 65532 w 158217"/>
                <a:gd name="connsiteY40" fmla="*/ 21983 h 60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58217" h="60192">
                  <a:moveTo>
                    <a:pt x="38576" y="40271"/>
                  </a:moveTo>
                  <a:cubicBezTo>
                    <a:pt x="44291" y="42938"/>
                    <a:pt x="49911" y="45605"/>
                    <a:pt x="55817" y="47605"/>
                  </a:cubicBezTo>
                  <a:cubicBezTo>
                    <a:pt x="67723" y="51605"/>
                    <a:pt x="80296" y="54082"/>
                    <a:pt x="92583" y="56368"/>
                  </a:cubicBezTo>
                  <a:cubicBezTo>
                    <a:pt x="104870" y="58654"/>
                    <a:pt x="117253" y="60368"/>
                    <a:pt x="129826" y="60178"/>
                  </a:cubicBezTo>
                  <a:cubicBezTo>
                    <a:pt x="135731" y="60083"/>
                    <a:pt x="141637" y="59606"/>
                    <a:pt x="147447" y="58463"/>
                  </a:cubicBezTo>
                  <a:cubicBezTo>
                    <a:pt x="151352" y="57701"/>
                    <a:pt x="154877" y="56558"/>
                    <a:pt x="157448" y="53606"/>
                  </a:cubicBezTo>
                  <a:cubicBezTo>
                    <a:pt x="157448" y="53606"/>
                    <a:pt x="157448" y="53510"/>
                    <a:pt x="157544" y="53510"/>
                  </a:cubicBezTo>
                  <a:cubicBezTo>
                    <a:pt x="158020" y="52939"/>
                    <a:pt x="158686" y="49605"/>
                    <a:pt x="157734" y="49319"/>
                  </a:cubicBezTo>
                  <a:cubicBezTo>
                    <a:pt x="157258" y="48272"/>
                    <a:pt x="156400" y="47414"/>
                    <a:pt x="155258" y="47033"/>
                  </a:cubicBezTo>
                  <a:cubicBezTo>
                    <a:pt x="147638" y="44747"/>
                    <a:pt x="144399" y="38270"/>
                    <a:pt x="141256" y="31222"/>
                  </a:cubicBezTo>
                  <a:cubicBezTo>
                    <a:pt x="138303" y="24650"/>
                    <a:pt x="134874" y="18839"/>
                    <a:pt x="129921" y="13696"/>
                  </a:cubicBezTo>
                  <a:cubicBezTo>
                    <a:pt x="122587" y="6266"/>
                    <a:pt x="113824" y="2171"/>
                    <a:pt x="104489" y="647"/>
                  </a:cubicBezTo>
                  <a:cubicBezTo>
                    <a:pt x="104394" y="647"/>
                    <a:pt x="104394" y="647"/>
                    <a:pt x="104299" y="647"/>
                  </a:cubicBezTo>
                  <a:cubicBezTo>
                    <a:pt x="104204" y="647"/>
                    <a:pt x="104108" y="647"/>
                    <a:pt x="104108" y="647"/>
                  </a:cubicBezTo>
                  <a:cubicBezTo>
                    <a:pt x="89059" y="-1735"/>
                    <a:pt x="72771" y="2647"/>
                    <a:pt x="59436" y="10743"/>
                  </a:cubicBezTo>
                  <a:cubicBezTo>
                    <a:pt x="54388" y="13791"/>
                    <a:pt x="49530" y="17220"/>
                    <a:pt x="44386" y="19982"/>
                  </a:cubicBezTo>
                  <a:cubicBezTo>
                    <a:pt x="38576" y="23030"/>
                    <a:pt x="33147" y="24459"/>
                    <a:pt x="26670" y="24364"/>
                  </a:cubicBezTo>
                  <a:cubicBezTo>
                    <a:pt x="20193" y="24269"/>
                    <a:pt x="857" y="22078"/>
                    <a:pt x="857" y="22078"/>
                  </a:cubicBezTo>
                  <a:lnTo>
                    <a:pt x="0" y="32555"/>
                  </a:lnTo>
                  <a:cubicBezTo>
                    <a:pt x="0" y="32555"/>
                    <a:pt x="26860" y="37223"/>
                    <a:pt x="31528" y="38366"/>
                  </a:cubicBezTo>
                  <a:cubicBezTo>
                    <a:pt x="34861" y="39128"/>
                    <a:pt x="37909" y="39890"/>
                    <a:pt x="38576" y="40271"/>
                  </a:cubicBezTo>
                  <a:close/>
                  <a:moveTo>
                    <a:pt x="124968" y="30841"/>
                  </a:moveTo>
                  <a:cubicBezTo>
                    <a:pt x="125254" y="29222"/>
                    <a:pt x="125349" y="27602"/>
                    <a:pt x="125254" y="25983"/>
                  </a:cubicBezTo>
                  <a:cubicBezTo>
                    <a:pt x="126873" y="27698"/>
                    <a:pt x="128397" y="29603"/>
                    <a:pt x="129731" y="31603"/>
                  </a:cubicBezTo>
                  <a:cubicBezTo>
                    <a:pt x="134017" y="38080"/>
                    <a:pt x="138113" y="46938"/>
                    <a:pt x="144494" y="51605"/>
                  </a:cubicBezTo>
                  <a:cubicBezTo>
                    <a:pt x="143256" y="51701"/>
                    <a:pt x="142018" y="51796"/>
                    <a:pt x="140779" y="51796"/>
                  </a:cubicBezTo>
                  <a:cubicBezTo>
                    <a:pt x="134684" y="52177"/>
                    <a:pt x="128683" y="52177"/>
                    <a:pt x="122682" y="51701"/>
                  </a:cubicBezTo>
                  <a:cubicBezTo>
                    <a:pt x="118681" y="51415"/>
                    <a:pt x="114586" y="51129"/>
                    <a:pt x="110490" y="50843"/>
                  </a:cubicBezTo>
                  <a:cubicBezTo>
                    <a:pt x="117919" y="47129"/>
                    <a:pt x="123539" y="39794"/>
                    <a:pt x="124968" y="30841"/>
                  </a:cubicBezTo>
                  <a:close/>
                  <a:moveTo>
                    <a:pt x="91440" y="15982"/>
                  </a:moveTo>
                  <a:cubicBezTo>
                    <a:pt x="96965" y="15982"/>
                    <a:pt x="101441" y="20459"/>
                    <a:pt x="101441" y="25983"/>
                  </a:cubicBezTo>
                  <a:cubicBezTo>
                    <a:pt x="101441" y="31508"/>
                    <a:pt x="96965" y="35984"/>
                    <a:pt x="91440" y="35984"/>
                  </a:cubicBezTo>
                  <a:cubicBezTo>
                    <a:pt x="85915" y="35984"/>
                    <a:pt x="81439" y="31508"/>
                    <a:pt x="81439" y="25983"/>
                  </a:cubicBezTo>
                  <a:cubicBezTo>
                    <a:pt x="81439" y="20459"/>
                    <a:pt x="85915" y="15982"/>
                    <a:pt x="91440" y="15982"/>
                  </a:cubicBezTo>
                  <a:close/>
                  <a:moveTo>
                    <a:pt x="65532" y="21983"/>
                  </a:moveTo>
                  <a:cubicBezTo>
                    <a:pt x="69342" y="19601"/>
                    <a:pt x="73342" y="17601"/>
                    <a:pt x="77438" y="16077"/>
                  </a:cubicBezTo>
                  <a:cubicBezTo>
                    <a:pt x="76486" y="18173"/>
                    <a:pt x="75819" y="20459"/>
                    <a:pt x="75438" y="22840"/>
                  </a:cubicBezTo>
                  <a:cubicBezTo>
                    <a:pt x="73914" y="32174"/>
                    <a:pt x="77248" y="41033"/>
                    <a:pt x="83534" y="46843"/>
                  </a:cubicBezTo>
                  <a:cubicBezTo>
                    <a:pt x="73438" y="44366"/>
                    <a:pt x="63341" y="41033"/>
                    <a:pt x="53531" y="37508"/>
                  </a:cubicBezTo>
                  <a:cubicBezTo>
                    <a:pt x="50483" y="36461"/>
                    <a:pt x="47530" y="35127"/>
                    <a:pt x="44672" y="33889"/>
                  </a:cubicBezTo>
                  <a:cubicBezTo>
                    <a:pt x="51911" y="30746"/>
                    <a:pt x="58674" y="26269"/>
                    <a:pt x="65532" y="21983"/>
                  </a:cubicBezTo>
                  <a:close/>
                </a:path>
              </a:pathLst>
            </a:custGeom>
            <a:solidFill>
              <a:srgbClr val="1E1E1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592" name="Freeform: Shape 1591">
              <a:extLst>
                <a:ext uri="{FF2B5EF4-FFF2-40B4-BE49-F238E27FC236}">
                  <a16:creationId xmlns:a16="http://schemas.microsoft.com/office/drawing/2014/main" id="{2B86D9A5-F7CC-4333-B236-6F0494E1CB1F}"/>
                </a:ext>
              </a:extLst>
            </p:cNvPr>
            <p:cNvSpPr/>
            <p:nvPr/>
          </p:nvSpPr>
          <p:spPr>
            <a:xfrm>
              <a:off x="6201813" y="3460916"/>
              <a:ext cx="58408" cy="236316"/>
            </a:xfrm>
            <a:custGeom>
              <a:avLst/>
              <a:gdLst>
                <a:gd name="connsiteX0" fmla="*/ 21928 w 58408"/>
                <a:gd name="connsiteY0" fmla="*/ 95726 h 236315"/>
                <a:gd name="connsiteX1" fmla="*/ 4211 w 58408"/>
                <a:gd name="connsiteY1" fmla="*/ 131254 h 236315"/>
                <a:gd name="connsiteX2" fmla="*/ 1544 w 58408"/>
                <a:gd name="connsiteY2" fmla="*/ 175069 h 236315"/>
                <a:gd name="connsiteX3" fmla="*/ 15070 w 58408"/>
                <a:gd name="connsiteY3" fmla="*/ 236315 h 236315"/>
                <a:gd name="connsiteX4" fmla="*/ 46883 w 58408"/>
                <a:gd name="connsiteY4" fmla="*/ 225076 h 236315"/>
                <a:gd name="connsiteX5" fmla="*/ 42502 w 58408"/>
                <a:gd name="connsiteY5" fmla="*/ 110014 h 236315"/>
                <a:gd name="connsiteX6" fmla="*/ 56313 w 58408"/>
                <a:gd name="connsiteY6" fmla="*/ 58293 h 236315"/>
                <a:gd name="connsiteX7" fmla="*/ 57266 w 58408"/>
                <a:gd name="connsiteY7" fmla="*/ 50959 h 236315"/>
                <a:gd name="connsiteX8" fmla="*/ 57361 w 58408"/>
                <a:gd name="connsiteY8" fmla="*/ 49721 h 236315"/>
                <a:gd name="connsiteX9" fmla="*/ 57932 w 58408"/>
                <a:gd name="connsiteY9" fmla="*/ 43720 h 236315"/>
                <a:gd name="connsiteX10" fmla="*/ 58028 w 58408"/>
                <a:gd name="connsiteY10" fmla="*/ 42767 h 236315"/>
                <a:gd name="connsiteX11" fmla="*/ 58313 w 58408"/>
                <a:gd name="connsiteY11" fmla="*/ 36385 h 236315"/>
                <a:gd name="connsiteX12" fmla="*/ 58313 w 58408"/>
                <a:gd name="connsiteY12" fmla="*/ 36004 h 236315"/>
                <a:gd name="connsiteX13" fmla="*/ 58409 w 58408"/>
                <a:gd name="connsiteY13" fmla="*/ 29051 h 236315"/>
                <a:gd name="connsiteX14" fmla="*/ 58409 w 58408"/>
                <a:gd name="connsiteY14" fmla="*/ 29051 h 236315"/>
                <a:gd name="connsiteX15" fmla="*/ 55837 w 58408"/>
                <a:gd name="connsiteY15" fmla="*/ 0 h 236315"/>
                <a:gd name="connsiteX16" fmla="*/ 55837 w 58408"/>
                <a:gd name="connsiteY16" fmla="*/ 0 h 236315"/>
                <a:gd name="connsiteX17" fmla="*/ 51551 w 58408"/>
                <a:gd name="connsiteY17" fmla="*/ 25813 h 236315"/>
                <a:gd name="connsiteX18" fmla="*/ 21928 w 58408"/>
                <a:gd name="connsiteY18" fmla="*/ 95726 h 236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8408" h="236315">
                  <a:moveTo>
                    <a:pt x="21928" y="95726"/>
                  </a:moveTo>
                  <a:cubicBezTo>
                    <a:pt x="15260" y="107156"/>
                    <a:pt x="8593" y="118586"/>
                    <a:pt x="4211" y="131254"/>
                  </a:cubicBezTo>
                  <a:cubicBezTo>
                    <a:pt x="-837" y="145542"/>
                    <a:pt x="-837" y="160211"/>
                    <a:pt x="1544" y="175069"/>
                  </a:cubicBezTo>
                  <a:cubicBezTo>
                    <a:pt x="4878" y="195644"/>
                    <a:pt x="9926" y="216027"/>
                    <a:pt x="15070" y="236315"/>
                  </a:cubicBezTo>
                  <a:cubicBezTo>
                    <a:pt x="25452" y="232124"/>
                    <a:pt x="36120" y="228410"/>
                    <a:pt x="46883" y="225076"/>
                  </a:cubicBezTo>
                  <a:cubicBezTo>
                    <a:pt x="26214" y="146399"/>
                    <a:pt x="26214" y="139160"/>
                    <a:pt x="42502" y="110014"/>
                  </a:cubicBezTo>
                  <a:cubicBezTo>
                    <a:pt x="52313" y="92393"/>
                    <a:pt x="53265" y="78296"/>
                    <a:pt x="56313" y="58293"/>
                  </a:cubicBezTo>
                  <a:cubicBezTo>
                    <a:pt x="56694" y="55912"/>
                    <a:pt x="56980" y="53435"/>
                    <a:pt x="57266" y="50959"/>
                  </a:cubicBezTo>
                  <a:cubicBezTo>
                    <a:pt x="57266" y="50578"/>
                    <a:pt x="57361" y="50102"/>
                    <a:pt x="57361" y="49721"/>
                  </a:cubicBezTo>
                  <a:cubicBezTo>
                    <a:pt x="57551" y="47720"/>
                    <a:pt x="57742" y="45720"/>
                    <a:pt x="57932" y="43720"/>
                  </a:cubicBezTo>
                  <a:cubicBezTo>
                    <a:pt x="57932" y="43434"/>
                    <a:pt x="57932" y="43148"/>
                    <a:pt x="58028" y="42767"/>
                  </a:cubicBezTo>
                  <a:cubicBezTo>
                    <a:pt x="58123" y="40672"/>
                    <a:pt x="58313" y="38481"/>
                    <a:pt x="58313" y="36385"/>
                  </a:cubicBezTo>
                  <a:cubicBezTo>
                    <a:pt x="58313" y="36290"/>
                    <a:pt x="58313" y="36100"/>
                    <a:pt x="58313" y="36004"/>
                  </a:cubicBezTo>
                  <a:cubicBezTo>
                    <a:pt x="58409" y="33719"/>
                    <a:pt x="58409" y="31433"/>
                    <a:pt x="58409" y="29051"/>
                  </a:cubicBezTo>
                  <a:cubicBezTo>
                    <a:pt x="58409" y="29051"/>
                    <a:pt x="58409" y="29051"/>
                    <a:pt x="58409" y="29051"/>
                  </a:cubicBezTo>
                  <a:cubicBezTo>
                    <a:pt x="58313" y="19336"/>
                    <a:pt x="57456" y="9620"/>
                    <a:pt x="55837" y="0"/>
                  </a:cubicBezTo>
                  <a:lnTo>
                    <a:pt x="55837" y="0"/>
                  </a:lnTo>
                  <a:cubicBezTo>
                    <a:pt x="54980" y="8668"/>
                    <a:pt x="53646" y="17335"/>
                    <a:pt x="51551" y="25813"/>
                  </a:cubicBezTo>
                  <a:cubicBezTo>
                    <a:pt x="45645" y="50483"/>
                    <a:pt x="34691" y="73914"/>
                    <a:pt x="21928" y="95726"/>
                  </a:cubicBezTo>
                  <a:close/>
                </a:path>
              </a:pathLst>
            </a:custGeom>
            <a:solidFill>
              <a:srgbClr val="231C1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593" name="Freeform: Shape 1592">
              <a:extLst>
                <a:ext uri="{FF2B5EF4-FFF2-40B4-BE49-F238E27FC236}">
                  <a16:creationId xmlns:a16="http://schemas.microsoft.com/office/drawing/2014/main" id="{5747FAAC-5940-4E48-9995-3736BBDD00C7}"/>
                </a:ext>
              </a:extLst>
            </p:cNvPr>
            <p:cNvSpPr/>
            <p:nvPr/>
          </p:nvSpPr>
          <p:spPr>
            <a:xfrm>
              <a:off x="6277749" y="3818200"/>
              <a:ext cx="192785" cy="518022"/>
            </a:xfrm>
            <a:custGeom>
              <a:avLst/>
              <a:gdLst>
                <a:gd name="connsiteX0" fmla="*/ 120015 w 192785"/>
                <a:gd name="connsiteY0" fmla="*/ 505778 h 518021"/>
                <a:gd name="connsiteX1" fmla="*/ 104013 w 192785"/>
                <a:gd name="connsiteY1" fmla="*/ 485966 h 518021"/>
                <a:gd name="connsiteX2" fmla="*/ 108204 w 192785"/>
                <a:gd name="connsiteY2" fmla="*/ 449485 h 518021"/>
                <a:gd name="connsiteX3" fmla="*/ 111728 w 192785"/>
                <a:gd name="connsiteY3" fmla="*/ 429578 h 518021"/>
                <a:gd name="connsiteX4" fmla="*/ 111728 w 192785"/>
                <a:gd name="connsiteY4" fmla="*/ 429578 h 518021"/>
                <a:gd name="connsiteX5" fmla="*/ 104680 w 192785"/>
                <a:gd name="connsiteY5" fmla="*/ 430339 h 518021"/>
                <a:gd name="connsiteX6" fmla="*/ 104489 w 192785"/>
                <a:gd name="connsiteY6" fmla="*/ 430339 h 518021"/>
                <a:gd name="connsiteX7" fmla="*/ 112395 w 192785"/>
                <a:gd name="connsiteY7" fmla="*/ 401098 h 518021"/>
                <a:gd name="connsiteX8" fmla="*/ 112490 w 192785"/>
                <a:gd name="connsiteY8" fmla="*/ 400336 h 518021"/>
                <a:gd name="connsiteX9" fmla="*/ 104584 w 192785"/>
                <a:gd name="connsiteY9" fmla="*/ 359378 h 518021"/>
                <a:gd name="connsiteX10" fmla="*/ 84582 w 192785"/>
                <a:gd name="connsiteY10" fmla="*/ 316992 h 518021"/>
                <a:gd name="connsiteX11" fmla="*/ 74771 w 192785"/>
                <a:gd name="connsiteY11" fmla="*/ 304514 h 518021"/>
                <a:gd name="connsiteX12" fmla="*/ 59055 w 192785"/>
                <a:gd name="connsiteY12" fmla="*/ 221266 h 518021"/>
                <a:gd name="connsiteX13" fmla="*/ 56578 w 192785"/>
                <a:gd name="connsiteY13" fmla="*/ 209455 h 518021"/>
                <a:gd name="connsiteX14" fmla="*/ 34766 w 192785"/>
                <a:gd name="connsiteY14" fmla="*/ 111442 h 518021"/>
                <a:gd name="connsiteX15" fmla="*/ 1619 w 192785"/>
                <a:gd name="connsiteY15" fmla="*/ 5048 h 518021"/>
                <a:gd name="connsiteX16" fmla="*/ 0 w 192785"/>
                <a:gd name="connsiteY16" fmla="*/ 0 h 518021"/>
                <a:gd name="connsiteX17" fmla="*/ 286 w 192785"/>
                <a:gd name="connsiteY17" fmla="*/ 1714 h 518021"/>
                <a:gd name="connsiteX18" fmla="*/ 23622 w 192785"/>
                <a:gd name="connsiteY18" fmla="*/ 169259 h 518021"/>
                <a:gd name="connsiteX19" fmla="*/ 30194 w 192785"/>
                <a:gd name="connsiteY19" fmla="*/ 296037 h 518021"/>
                <a:gd name="connsiteX20" fmla="*/ 30194 w 192785"/>
                <a:gd name="connsiteY20" fmla="*/ 296037 h 518021"/>
                <a:gd name="connsiteX21" fmla="*/ 30194 w 192785"/>
                <a:gd name="connsiteY21" fmla="*/ 296037 h 518021"/>
                <a:gd name="connsiteX22" fmla="*/ 30290 w 192785"/>
                <a:gd name="connsiteY22" fmla="*/ 296037 h 518021"/>
                <a:gd name="connsiteX23" fmla="*/ 33814 w 192785"/>
                <a:gd name="connsiteY23" fmla="*/ 297466 h 518021"/>
                <a:gd name="connsiteX24" fmla="*/ 47720 w 192785"/>
                <a:gd name="connsiteY24" fmla="*/ 304991 h 518021"/>
                <a:gd name="connsiteX25" fmla="*/ 100298 w 192785"/>
                <a:gd name="connsiteY25" fmla="*/ 400241 h 518021"/>
                <a:gd name="connsiteX26" fmla="*/ 74676 w 192785"/>
                <a:gd name="connsiteY26" fmla="*/ 506254 h 518021"/>
                <a:gd name="connsiteX27" fmla="*/ 70675 w 192785"/>
                <a:gd name="connsiteY27" fmla="*/ 511397 h 518021"/>
                <a:gd name="connsiteX28" fmla="*/ 79057 w 192785"/>
                <a:gd name="connsiteY28" fmla="*/ 513207 h 518021"/>
                <a:gd name="connsiteX29" fmla="*/ 192786 w 192785"/>
                <a:gd name="connsiteY29" fmla="*/ 513969 h 518021"/>
                <a:gd name="connsiteX30" fmla="*/ 120015 w 192785"/>
                <a:gd name="connsiteY30" fmla="*/ 505778 h 518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92785" h="518021">
                  <a:moveTo>
                    <a:pt x="120015" y="505778"/>
                  </a:moveTo>
                  <a:cubicBezTo>
                    <a:pt x="110966" y="500348"/>
                    <a:pt x="105156" y="490157"/>
                    <a:pt x="104013" y="485966"/>
                  </a:cubicBezTo>
                  <a:cubicBezTo>
                    <a:pt x="100775" y="473964"/>
                    <a:pt x="105346" y="461105"/>
                    <a:pt x="108204" y="449485"/>
                  </a:cubicBezTo>
                  <a:cubicBezTo>
                    <a:pt x="109823" y="442913"/>
                    <a:pt x="110966" y="436340"/>
                    <a:pt x="111728" y="429578"/>
                  </a:cubicBezTo>
                  <a:lnTo>
                    <a:pt x="111728" y="429578"/>
                  </a:lnTo>
                  <a:cubicBezTo>
                    <a:pt x="109347" y="429578"/>
                    <a:pt x="106966" y="429768"/>
                    <a:pt x="104680" y="430339"/>
                  </a:cubicBezTo>
                  <a:cubicBezTo>
                    <a:pt x="104584" y="430339"/>
                    <a:pt x="104489" y="430339"/>
                    <a:pt x="104489" y="430339"/>
                  </a:cubicBezTo>
                  <a:cubicBezTo>
                    <a:pt x="108013" y="421005"/>
                    <a:pt x="110680" y="411194"/>
                    <a:pt x="112395" y="401098"/>
                  </a:cubicBezTo>
                  <a:cubicBezTo>
                    <a:pt x="112395" y="400812"/>
                    <a:pt x="112490" y="400526"/>
                    <a:pt x="112490" y="400336"/>
                  </a:cubicBezTo>
                  <a:cubicBezTo>
                    <a:pt x="111633" y="386429"/>
                    <a:pt x="108966" y="372618"/>
                    <a:pt x="104584" y="359378"/>
                  </a:cubicBezTo>
                  <a:cubicBezTo>
                    <a:pt x="99727" y="344710"/>
                    <a:pt x="93154" y="330041"/>
                    <a:pt x="84582" y="316992"/>
                  </a:cubicBezTo>
                  <a:cubicBezTo>
                    <a:pt x="81629" y="312515"/>
                    <a:pt x="78296" y="308324"/>
                    <a:pt x="74771" y="304514"/>
                  </a:cubicBezTo>
                  <a:cubicBezTo>
                    <a:pt x="70390" y="276606"/>
                    <a:pt x="64770" y="248888"/>
                    <a:pt x="59055" y="221266"/>
                  </a:cubicBezTo>
                  <a:cubicBezTo>
                    <a:pt x="58198" y="217360"/>
                    <a:pt x="57436" y="213360"/>
                    <a:pt x="56578" y="209455"/>
                  </a:cubicBezTo>
                  <a:cubicBezTo>
                    <a:pt x="49625" y="176689"/>
                    <a:pt x="43053" y="143923"/>
                    <a:pt x="34766" y="111442"/>
                  </a:cubicBezTo>
                  <a:cubicBezTo>
                    <a:pt x="25622" y="75438"/>
                    <a:pt x="13049" y="40386"/>
                    <a:pt x="1619" y="5048"/>
                  </a:cubicBezTo>
                  <a:cubicBezTo>
                    <a:pt x="1048" y="3334"/>
                    <a:pt x="571" y="1714"/>
                    <a:pt x="0" y="0"/>
                  </a:cubicBezTo>
                  <a:cubicBezTo>
                    <a:pt x="95" y="571"/>
                    <a:pt x="190" y="1143"/>
                    <a:pt x="286" y="1714"/>
                  </a:cubicBezTo>
                  <a:cubicBezTo>
                    <a:pt x="4953" y="26384"/>
                    <a:pt x="17621" y="94583"/>
                    <a:pt x="23622" y="169259"/>
                  </a:cubicBezTo>
                  <a:cubicBezTo>
                    <a:pt x="27051" y="211741"/>
                    <a:pt x="29051" y="256318"/>
                    <a:pt x="30194" y="296037"/>
                  </a:cubicBezTo>
                  <a:lnTo>
                    <a:pt x="30194" y="296037"/>
                  </a:lnTo>
                  <a:lnTo>
                    <a:pt x="30194" y="296037"/>
                  </a:lnTo>
                  <a:cubicBezTo>
                    <a:pt x="30194" y="296037"/>
                    <a:pt x="30194" y="296037"/>
                    <a:pt x="30290" y="296037"/>
                  </a:cubicBezTo>
                  <a:cubicBezTo>
                    <a:pt x="31528" y="296513"/>
                    <a:pt x="32671" y="296989"/>
                    <a:pt x="33814" y="297466"/>
                  </a:cubicBezTo>
                  <a:cubicBezTo>
                    <a:pt x="36957" y="298895"/>
                    <a:pt x="41910" y="301276"/>
                    <a:pt x="47720" y="304991"/>
                  </a:cubicBezTo>
                  <a:cubicBezTo>
                    <a:pt x="67818" y="317849"/>
                    <a:pt x="98393" y="346234"/>
                    <a:pt x="100298" y="400241"/>
                  </a:cubicBezTo>
                  <a:cubicBezTo>
                    <a:pt x="102203" y="455295"/>
                    <a:pt x="88106" y="487966"/>
                    <a:pt x="74676" y="506254"/>
                  </a:cubicBezTo>
                  <a:cubicBezTo>
                    <a:pt x="73342" y="508063"/>
                    <a:pt x="72009" y="509778"/>
                    <a:pt x="70675" y="511397"/>
                  </a:cubicBezTo>
                  <a:cubicBezTo>
                    <a:pt x="73342" y="512064"/>
                    <a:pt x="76105" y="512635"/>
                    <a:pt x="79057" y="513207"/>
                  </a:cubicBezTo>
                  <a:cubicBezTo>
                    <a:pt x="112109" y="519493"/>
                    <a:pt x="160496" y="519493"/>
                    <a:pt x="192786" y="513969"/>
                  </a:cubicBezTo>
                  <a:cubicBezTo>
                    <a:pt x="163068" y="518065"/>
                    <a:pt x="131540" y="512635"/>
                    <a:pt x="120015" y="505778"/>
                  </a:cubicBezTo>
                  <a:close/>
                </a:path>
              </a:pathLst>
            </a:custGeom>
            <a:solidFill>
              <a:srgbClr val="2D242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594" name="Freeform: Shape 1593">
              <a:extLst>
                <a:ext uri="{FF2B5EF4-FFF2-40B4-BE49-F238E27FC236}">
                  <a16:creationId xmlns:a16="http://schemas.microsoft.com/office/drawing/2014/main" id="{C8F3E753-A439-4771-B21B-0245A0712937}"/>
                </a:ext>
              </a:extLst>
            </p:cNvPr>
            <p:cNvSpPr/>
            <p:nvPr/>
          </p:nvSpPr>
          <p:spPr>
            <a:xfrm>
              <a:off x="6308039" y="4114333"/>
              <a:ext cx="95" cy="9525"/>
            </a:xfrm>
            <a:custGeom>
              <a:avLst/>
              <a:gdLst>
                <a:gd name="connsiteX0" fmla="*/ 0 w 95"/>
                <a:gd name="connsiteY0" fmla="*/ 0 h 9525"/>
                <a:gd name="connsiteX1" fmla="*/ 0 w 95"/>
                <a:gd name="connsiteY1" fmla="*/ 0 h 9525"/>
                <a:gd name="connsiteX2" fmla="*/ 95 w 95"/>
                <a:gd name="connsiteY2" fmla="*/ 0 h 9525"/>
                <a:gd name="connsiteX3" fmla="*/ 0 w 95"/>
                <a:gd name="connsiteY3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" h="952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95" y="0"/>
                    <a:pt x="95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231C1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595" name="Freeform: Shape 1594">
              <a:extLst>
                <a:ext uri="{FF2B5EF4-FFF2-40B4-BE49-F238E27FC236}">
                  <a16:creationId xmlns:a16="http://schemas.microsoft.com/office/drawing/2014/main" id="{007A0967-DCAC-4928-8E39-8963AC164A0F}"/>
                </a:ext>
              </a:extLst>
            </p:cNvPr>
            <p:cNvSpPr/>
            <p:nvPr/>
          </p:nvSpPr>
          <p:spPr>
            <a:xfrm>
              <a:off x="6311658" y="4115858"/>
              <a:ext cx="66657" cy="213837"/>
            </a:xfrm>
            <a:custGeom>
              <a:avLst/>
              <a:gdLst>
                <a:gd name="connsiteX0" fmla="*/ 66485 w 66657"/>
                <a:gd name="connsiteY0" fmla="*/ 102775 h 213836"/>
                <a:gd name="connsiteX1" fmla="*/ 13906 w 66657"/>
                <a:gd name="connsiteY1" fmla="*/ 7525 h 213836"/>
                <a:gd name="connsiteX2" fmla="*/ 0 w 66657"/>
                <a:gd name="connsiteY2" fmla="*/ 0 h 213836"/>
                <a:gd name="connsiteX3" fmla="*/ 35623 w 66657"/>
                <a:gd name="connsiteY3" fmla="*/ 37433 h 213836"/>
                <a:gd name="connsiteX4" fmla="*/ 55721 w 66657"/>
                <a:gd name="connsiteY4" fmla="*/ 103442 h 213836"/>
                <a:gd name="connsiteX5" fmla="*/ 42577 w 66657"/>
                <a:gd name="connsiteY5" fmla="*/ 178022 h 213836"/>
                <a:gd name="connsiteX6" fmla="*/ 32766 w 66657"/>
                <a:gd name="connsiteY6" fmla="*/ 192691 h 213836"/>
                <a:gd name="connsiteX7" fmla="*/ 27242 w 66657"/>
                <a:gd name="connsiteY7" fmla="*/ 201549 h 213836"/>
                <a:gd name="connsiteX8" fmla="*/ 22479 w 66657"/>
                <a:gd name="connsiteY8" fmla="*/ 208026 h 213836"/>
                <a:gd name="connsiteX9" fmla="*/ 22860 w 66657"/>
                <a:gd name="connsiteY9" fmla="*/ 209264 h 213836"/>
                <a:gd name="connsiteX10" fmla="*/ 36957 w 66657"/>
                <a:gd name="connsiteY10" fmla="*/ 213836 h 213836"/>
                <a:gd name="connsiteX11" fmla="*/ 40958 w 66657"/>
                <a:gd name="connsiteY11" fmla="*/ 208693 h 213836"/>
                <a:gd name="connsiteX12" fmla="*/ 66485 w 66657"/>
                <a:gd name="connsiteY12" fmla="*/ 102775 h 213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6657" h="213836">
                  <a:moveTo>
                    <a:pt x="66485" y="102775"/>
                  </a:moveTo>
                  <a:cubicBezTo>
                    <a:pt x="64579" y="48768"/>
                    <a:pt x="34100" y="20383"/>
                    <a:pt x="13906" y="7525"/>
                  </a:cubicBezTo>
                  <a:cubicBezTo>
                    <a:pt x="8096" y="3810"/>
                    <a:pt x="3143" y="1429"/>
                    <a:pt x="0" y="0"/>
                  </a:cubicBezTo>
                  <a:cubicBezTo>
                    <a:pt x="15716" y="7144"/>
                    <a:pt x="28004" y="22384"/>
                    <a:pt x="35623" y="37433"/>
                  </a:cubicBezTo>
                  <a:cubicBezTo>
                    <a:pt x="46387" y="58579"/>
                    <a:pt x="53531" y="80200"/>
                    <a:pt x="55721" y="103442"/>
                  </a:cubicBezTo>
                  <a:cubicBezTo>
                    <a:pt x="58007" y="128302"/>
                    <a:pt x="54102" y="155258"/>
                    <a:pt x="42577" y="178022"/>
                  </a:cubicBezTo>
                  <a:cubicBezTo>
                    <a:pt x="39910" y="183261"/>
                    <a:pt x="36576" y="188119"/>
                    <a:pt x="32766" y="192691"/>
                  </a:cubicBezTo>
                  <a:cubicBezTo>
                    <a:pt x="31052" y="195739"/>
                    <a:pt x="29242" y="198692"/>
                    <a:pt x="27242" y="201549"/>
                  </a:cubicBezTo>
                  <a:cubicBezTo>
                    <a:pt x="25717" y="203740"/>
                    <a:pt x="24098" y="205930"/>
                    <a:pt x="22479" y="208026"/>
                  </a:cubicBezTo>
                  <a:cubicBezTo>
                    <a:pt x="22574" y="208407"/>
                    <a:pt x="22765" y="208788"/>
                    <a:pt x="22860" y="209264"/>
                  </a:cubicBezTo>
                  <a:cubicBezTo>
                    <a:pt x="26860" y="210979"/>
                    <a:pt x="31623" y="212503"/>
                    <a:pt x="36957" y="213836"/>
                  </a:cubicBezTo>
                  <a:cubicBezTo>
                    <a:pt x="38291" y="212312"/>
                    <a:pt x="39624" y="210598"/>
                    <a:pt x="40958" y="208693"/>
                  </a:cubicBezTo>
                  <a:cubicBezTo>
                    <a:pt x="54197" y="190405"/>
                    <a:pt x="68390" y="157829"/>
                    <a:pt x="66485" y="102775"/>
                  </a:cubicBezTo>
                  <a:close/>
                </a:path>
              </a:pathLst>
            </a:custGeom>
            <a:solidFill>
              <a:srgbClr val="231C1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596" name="Freeform: Shape 1595">
              <a:extLst>
                <a:ext uri="{FF2B5EF4-FFF2-40B4-BE49-F238E27FC236}">
                  <a16:creationId xmlns:a16="http://schemas.microsoft.com/office/drawing/2014/main" id="{EC88AF18-B817-474F-B5F5-1B4B73E9018C}"/>
                </a:ext>
              </a:extLst>
            </p:cNvPr>
            <p:cNvSpPr/>
            <p:nvPr/>
          </p:nvSpPr>
          <p:spPr>
            <a:xfrm>
              <a:off x="5462600" y="4111952"/>
              <a:ext cx="905306" cy="340163"/>
            </a:xfrm>
            <a:custGeom>
              <a:avLst/>
              <a:gdLst>
                <a:gd name="connsiteX0" fmla="*/ 876201 w 905304"/>
                <a:gd name="connsiteY0" fmla="*/ 205550 h 340162"/>
                <a:gd name="connsiteX1" fmla="*/ 881725 w 905304"/>
                <a:gd name="connsiteY1" fmla="*/ 196691 h 340162"/>
                <a:gd name="connsiteX2" fmla="*/ 891536 w 905304"/>
                <a:gd name="connsiteY2" fmla="*/ 182023 h 340162"/>
                <a:gd name="connsiteX3" fmla="*/ 904680 w 905304"/>
                <a:gd name="connsiteY3" fmla="*/ 107442 h 340162"/>
                <a:gd name="connsiteX4" fmla="*/ 884583 w 905304"/>
                <a:gd name="connsiteY4" fmla="*/ 41434 h 340162"/>
                <a:gd name="connsiteX5" fmla="*/ 848959 w 905304"/>
                <a:gd name="connsiteY5" fmla="*/ 4000 h 340162"/>
                <a:gd name="connsiteX6" fmla="*/ 845435 w 905304"/>
                <a:gd name="connsiteY6" fmla="*/ 2572 h 340162"/>
                <a:gd name="connsiteX7" fmla="*/ 845340 w 905304"/>
                <a:gd name="connsiteY7" fmla="*/ 2572 h 340162"/>
                <a:gd name="connsiteX8" fmla="*/ 845340 w 905304"/>
                <a:gd name="connsiteY8" fmla="*/ 2572 h 340162"/>
                <a:gd name="connsiteX9" fmla="*/ 833529 w 905304"/>
                <a:gd name="connsiteY9" fmla="*/ 0 h 340162"/>
                <a:gd name="connsiteX10" fmla="*/ 874677 w 905304"/>
                <a:gd name="connsiteY10" fmla="*/ 79915 h 340162"/>
                <a:gd name="connsiteX11" fmla="*/ 846768 w 905304"/>
                <a:gd name="connsiteY11" fmla="*/ 176213 h 340162"/>
                <a:gd name="connsiteX12" fmla="*/ 633789 w 905304"/>
                <a:gd name="connsiteY12" fmla="*/ 266700 h 340162"/>
                <a:gd name="connsiteX13" fmla="*/ 373852 w 905304"/>
                <a:gd name="connsiteY13" fmla="*/ 278321 h 340162"/>
                <a:gd name="connsiteX14" fmla="*/ 247836 w 905304"/>
                <a:gd name="connsiteY14" fmla="*/ 260985 h 340162"/>
                <a:gd name="connsiteX15" fmla="*/ 125154 w 905304"/>
                <a:gd name="connsiteY15" fmla="*/ 225076 h 340162"/>
                <a:gd name="connsiteX16" fmla="*/ 47716 w 905304"/>
                <a:gd name="connsiteY16" fmla="*/ 142399 h 340162"/>
                <a:gd name="connsiteX17" fmla="*/ 83530 w 905304"/>
                <a:gd name="connsiteY17" fmla="*/ 65532 h 340162"/>
                <a:gd name="connsiteX18" fmla="*/ 56574 w 905304"/>
                <a:gd name="connsiteY18" fmla="*/ 78200 h 340162"/>
                <a:gd name="connsiteX19" fmla="*/ 4282 w 905304"/>
                <a:gd name="connsiteY19" fmla="*/ 138779 h 340162"/>
                <a:gd name="connsiteX20" fmla="*/ 17522 w 905304"/>
                <a:gd name="connsiteY20" fmla="*/ 217932 h 340162"/>
                <a:gd name="connsiteX21" fmla="*/ 76767 w 905304"/>
                <a:gd name="connsiteY21" fmla="*/ 268034 h 340162"/>
                <a:gd name="connsiteX22" fmla="*/ 126583 w 905304"/>
                <a:gd name="connsiteY22" fmla="*/ 293656 h 340162"/>
                <a:gd name="connsiteX23" fmla="*/ 244788 w 905304"/>
                <a:gd name="connsiteY23" fmla="*/ 327660 h 340162"/>
                <a:gd name="connsiteX24" fmla="*/ 494153 w 905304"/>
                <a:gd name="connsiteY24" fmla="*/ 339090 h 340162"/>
                <a:gd name="connsiteX25" fmla="*/ 631599 w 905304"/>
                <a:gd name="connsiteY25" fmla="*/ 326803 h 340162"/>
                <a:gd name="connsiteX26" fmla="*/ 761805 w 905304"/>
                <a:gd name="connsiteY26" fmla="*/ 286226 h 340162"/>
                <a:gd name="connsiteX27" fmla="*/ 870867 w 905304"/>
                <a:gd name="connsiteY27" fmla="*/ 212884 h 340162"/>
                <a:gd name="connsiteX28" fmla="*/ 871819 w 905304"/>
                <a:gd name="connsiteY28" fmla="*/ 213360 h 340162"/>
                <a:gd name="connsiteX29" fmla="*/ 871438 w 905304"/>
                <a:gd name="connsiteY29" fmla="*/ 212122 h 340162"/>
                <a:gd name="connsiteX30" fmla="*/ 876201 w 905304"/>
                <a:gd name="connsiteY30" fmla="*/ 205550 h 340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905304" h="340162">
                  <a:moveTo>
                    <a:pt x="876201" y="205550"/>
                  </a:moveTo>
                  <a:cubicBezTo>
                    <a:pt x="878201" y="202692"/>
                    <a:pt x="880011" y="199739"/>
                    <a:pt x="881725" y="196691"/>
                  </a:cubicBezTo>
                  <a:cubicBezTo>
                    <a:pt x="885535" y="192119"/>
                    <a:pt x="888964" y="187262"/>
                    <a:pt x="891536" y="182023"/>
                  </a:cubicBezTo>
                  <a:cubicBezTo>
                    <a:pt x="903061" y="159163"/>
                    <a:pt x="906966" y="132207"/>
                    <a:pt x="904680" y="107442"/>
                  </a:cubicBezTo>
                  <a:cubicBezTo>
                    <a:pt x="902490" y="84201"/>
                    <a:pt x="895441" y="62579"/>
                    <a:pt x="884583" y="41434"/>
                  </a:cubicBezTo>
                  <a:cubicBezTo>
                    <a:pt x="876867" y="26384"/>
                    <a:pt x="864675" y="11144"/>
                    <a:pt x="848959" y="4000"/>
                  </a:cubicBezTo>
                  <a:cubicBezTo>
                    <a:pt x="847816" y="3429"/>
                    <a:pt x="846578" y="2953"/>
                    <a:pt x="845435" y="2572"/>
                  </a:cubicBezTo>
                  <a:cubicBezTo>
                    <a:pt x="845435" y="2572"/>
                    <a:pt x="845340" y="2572"/>
                    <a:pt x="845340" y="2572"/>
                  </a:cubicBezTo>
                  <a:lnTo>
                    <a:pt x="845340" y="2572"/>
                  </a:lnTo>
                  <a:cubicBezTo>
                    <a:pt x="841530" y="1238"/>
                    <a:pt x="837624" y="286"/>
                    <a:pt x="833529" y="0"/>
                  </a:cubicBezTo>
                  <a:cubicBezTo>
                    <a:pt x="852198" y="23908"/>
                    <a:pt x="868676" y="50006"/>
                    <a:pt x="874677" y="79915"/>
                  </a:cubicBezTo>
                  <a:cubicBezTo>
                    <a:pt x="881535" y="114300"/>
                    <a:pt x="867819" y="149447"/>
                    <a:pt x="846768" y="176213"/>
                  </a:cubicBezTo>
                  <a:cubicBezTo>
                    <a:pt x="796762" y="239935"/>
                    <a:pt x="709037" y="254984"/>
                    <a:pt x="633789" y="266700"/>
                  </a:cubicBezTo>
                  <a:cubicBezTo>
                    <a:pt x="547874" y="280035"/>
                    <a:pt x="460530" y="284226"/>
                    <a:pt x="373852" y="278321"/>
                  </a:cubicBezTo>
                  <a:cubicBezTo>
                    <a:pt x="331466" y="275463"/>
                    <a:pt x="289461" y="269748"/>
                    <a:pt x="247836" y="260985"/>
                  </a:cubicBezTo>
                  <a:cubicBezTo>
                    <a:pt x="206498" y="252317"/>
                    <a:pt x="164112" y="241649"/>
                    <a:pt x="125154" y="225076"/>
                  </a:cubicBezTo>
                  <a:cubicBezTo>
                    <a:pt x="88483" y="209455"/>
                    <a:pt x="55622" y="183452"/>
                    <a:pt x="47716" y="142399"/>
                  </a:cubicBezTo>
                  <a:cubicBezTo>
                    <a:pt x="41811" y="112109"/>
                    <a:pt x="56479" y="78962"/>
                    <a:pt x="83530" y="65532"/>
                  </a:cubicBezTo>
                  <a:cubicBezTo>
                    <a:pt x="73815" y="68771"/>
                    <a:pt x="64480" y="72866"/>
                    <a:pt x="56574" y="78200"/>
                  </a:cubicBezTo>
                  <a:cubicBezTo>
                    <a:pt x="33333" y="93821"/>
                    <a:pt x="13521" y="112776"/>
                    <a:pt x="4282" y="138779"/>
                  </a:cubicBezTo>
                  <a:cubicBezTo>
                    <a:pt x="-4862" y="164687"/>
                    <a:pt x="1139" y="195739"/>
                    <a:pt x="17522" y="217932"/>
                  </a:cubicBezTo>
                  <a:cubicBezTo>
                    <a:pt x="32952" y="238792"/>
                    <a:pt x="54384" y="254032"/>
                    <a:pt x="76767" y="268034"/>
                  </a:cubicBezTo>
                  <a:cubicBezTo>
                    <a:pt x="92579" y="277940"/>
                    <a:pt x="109248" y="286417"/>
                    <a:pt x="126583" y="293656"/>
                  </a:cubicBezTo>
                  <a:cubicBezTo>
                    <a:pt x="164778" y="309658"/>
                    <a:pt x="203545" y="321183"/>
                    <a:pt x="244788" y="327660"/>
                  </a:cubicBezTo>
                  <a:cubicBezTo>
                    <a:pt x="326894" y="340519"/>
                    <a:pt x="411095" y="341567"/>
                    <a:pt x="494153" y="339090"/>
                  </a:cubicBezTo>
                  <a:cubicBezTo>
                    <a:pt x="540254" y="337757"/>
                    <a:pt x="586164" y="334042"/>
                    <a:pt x="631599" y="326803"/>
                  </a:cubicBezTo>
                  <a:cubicBezTo>
                    <a:pt x="676557" y="319564"/>
                    <a:pt x="720086" y="302990"/>
                    <a:pt x="761805" y="286226"/>
                  </a:cubicBezTo>
                  <a:cubicBezTo>
                    <a:pt x="802953" y="269653"/>
                    <a:pt x="843816" y="246983"/>
                    <a:pt x="870867" y="212884"/>
                  </a:cubicBezTo>
                  <a:cubicBezTo>
                    <a:pt x="871152" y="213074"/>
                    <a:pt x="871533" y="213170"/>
                    <a:pt x="871819" y="213360"/>
                  </a:cubicBezTo>
                  <a:cubicBezTo>
                    <a:pt x="871629" y="212979"/>
                    <a:pt x="871533" y="212598"/>
                    <a:pt x="871438" y="212122"/>
                  </a:cubicBezTo>
                  <a:cubicBezTo>
                    <a:pt x="873057" y="209931"/>
                    <a:pt x="874677" y="207740"/>
                    <a:pt x="876201" y="205550"/>
                  </a:cubicBezTo>
                  <a:close/>
                </a:path>
              </a:pathLst>
            </a:custGeom>
            <a:solidFill>
              <a:srgbClr val="352C2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597" name="Freeform: Shape 1596">
              <a:extLst>
                <a:ext uri="{FF2B5EF4-FFF2-40B4-BE49-F238E27FC236}">
                  <a16:creationId xmlns:a16="http://schemas.microsoft.com/office/drawing/2014/main" id="{2656897F-9285-47BB-9B61-BE99B8434675}"/>
                </a:ext>
              </a:extLst>
            </p:cNvPr>
            <p:cNvSpPr/>
            <p:nvPr/>
          </p:nvSpPr>
          <p:spPr>
            <a:xfrm>
              <a:off x="5509052" y="4111633"/>
              <a:ext cx="830008" cy="281082"/>
            </a:xfrm>
            <a:custGeom>
              <a:avLst/>
              <a:gdLst>
                <a:gd name="connsiteX0" fmla="*/ 1266 w 830007"/>
                <a:gd name="connsiteY0" fmla="*/ 142527 h 281081"/>
                <a:gd name="connsiteX1" fmla="*/ 78704 w 830007"/>
                <a:gd name="connsiteY1" fmla="*/ 225204 h 281081"/>
                <a:gd name="connsiteX2" fmla="*/ 201386 w 830007"/>
                <a:gd name="connsiteY2" fmla="*/ 261114 h 281081"/>
                <a:gd name="connsiteX3" fmla="*/ 327402 w 830007"/>
                <a:gd name="connsiteY3" fmla="*/ 278449 h 281081"/>
                <a:gd name="connsiteX4" fmla="*/ 587339 w 830007"/>
                <a:gd name="connsiteY4" fmla="*/ 266829 h 281081"/>
                <a:gd name="connsiteX5" fmla="*/ 800318 w 830007"/>
                <a:gd name="connsiteY5" fmla="*/ 176341 h 281081"/>
                <a:gd name="connsiteX6" fmla="*/ 828226 w 830007"/>
                <a:gd name="connsiteY6" fmla="*/ 80043 h 281081"/>
                <a:gd name="connsiteX7" fmla="*/ 787078 w 830007"/>
                <a:gd name="connsiteY7" fmla="*/ 129 h 281081"/>
                <a:gd name="connsiteX8" fmla="*/ 775648 w 830007"/>
                <a:gd name="connsiteY8" fmla="*/ 700 h 281081"/>
                <a:gd name="connsiteX9" fmla="*/ 764218 w 830007"/>
                <a:gd name="connsiteY9" fmla="*/ 20131 h 281081"/>
                <a:gd name="connsiteX10" fmla="*/ 788888 w 830007"/>
                <a:gd name="connsiteY10" fmla="*/ 71661 h 281081"/>
                <a:gd name="connsiteX11" fmla="*/ 787364 w 830007"/>
                <a:gd name="connsiteY11" fmla="*/ 130907 h 281081"/>
                <a:gd name="connsiteX12" fmla="*/ 786221 w 830007"/>
                <a:gd name="connsiteY12" fmla="*/ 135003 h 281081"/>
                <a:gd name="connsiteX13" fmla="*/ 782506 w 830007"/>
                <a:gd name="connsiteY13" fmla="*/ 143099 h 281081"/>
                <a:gd name="connsiteX14" fmla="*/ 774315 w 830007"/>
                <a:gd name="connsiteY14" fmla="*/ 157005 h 281081"/>
                <a:gd name="connsiteX15" fmla="*/ 772124 w 830007"/>
                <a:gd name="connsiteY15" fmla="*/ 160053 h 281081"/>
                <a:gd name="connsiteX16" fmla="*/ 768314 w 830007"/>
                <a:gd name="connsiteY16" fmla="*/ 164435 h 281081"/>
                <a:gd name="connsiteX17" fmla="*/ 761551 w 830007"/>
                <a:gd name="connsiteY17" fmla="*/ 171388 h 281081"/>
                <a:gd name="connsiteX18" fmla="*/ 755455 w 830007"/>
                <a:gd name="connsiteY18" fmla="*/ 176246 h 281081"/>
                <a:gd name="connsiteX19" fmla="*/ 749264 w 830007"/>
                <a:gd name="connsiteY19" fmla="*/ 180818 h 281081"/>
                <a:gd name="connsiteX20" fmla="*/ 740692 w 830007"/>
                <a:gd name="connsiteY20" fmla="*/ 186628 h 281081"/>
                <a:gd name="connsiteX21" fmla="*/ 732310 w 830007"/>
                <a:gd name="connsiteY21" fmla="*/ 192724 h 281081"/>
                <a:gd name="connsiteX22" fmla="*/ 713926 w 830007"/>
                <a:gd name="connsiteY22" fmla="*/ 202059 h 281081"/>
                <a:gd name="connsiteX23" fmla="*/ 707640 w 830007"/>
                <a:gd name="connsiteY23" fmla="*/ 204821 h 281081"/>
                <a:gd name="connsiteX24" fmla="*/ 703068 w 830007"/>
                <a:gd name="connsiteY24" fmla="*/ 206535 h 281081"/>
                <a:gd name="connsiteX25" fmla="*/ 688018 w 830007"/>
                <a:gd name="connsiteY25" fmla="*/ 212250 h 281081"/>
                <a:gd name="connsiteX26" fmla="*/ 608294 w 830007"/>
                <a:gd name="connsiteY26" fmla="*/ 230443 h 281081"/>
                <a:gd name="connsiteX27" fmla="*/ 558478 w 830007"/>
                <a:gd name="connsiteY27" fmla="*/ 236634 h 281081"/>
                <a:gd name="connsiteX28" fmla="*/ 571813 w 830007"/>
                <a:gd name="connsiteY28" fmla="*/ 234920 h 281081"/>
                <a:gd name="connsiteX29" fmla="*/ 529522 w 830007"/>
                <a:gd name="connsiteY29" fmla="*/ 239206 h 281081"/>
                <a:gd name="connsiteX30" fmla="*/ 411793 w 830007"/>
                <a:gd name="connsiteY30" fmla="*/ 236825 h 281081"/>
                <a:gd name="connsiteX31" fmla="*/ 266251 w 830007"/>
                <a:gd name="connsiteY31" fmla="*/ 224633 h 281081"/>
                <a:gd name="connsiteX32" fmla="*/ 194718 w 830007"/>
                <a:gd name="connsiteY32" fmla="*/ 207393 h 281081"/>
                <a:gd name="connsiteX33" fmla="*/ 143283 w 830007"/>
                <a:gd name="connsiteY33" fmla="*/ 189105 h 281081"/>
                <a:gd name="connsiteX34" fmla="*/ 92039 w 830007"/>
                <a:gd name="connsiteY34" fmla="*/ 154243 h 281081"/>
                <a:gd name="connsiteX35" fmla="*/ 86514 w 830007"/>
                <a:gd name="connsiteY35" fmla="*/ 148242 h 281081"/>
                <a:gd name="connsiteX36" fmla="*/ 78704 w 830007"/>
                <a:gd name="connsiteY36" fmla="*/ 105856 h 281081"/>
                <a:gd name="connsiteX37" fmla="*/ 79275 w 830007"/>
                <a:gd name="connsiteY37" fmla="*/ 103761 h 281081"/>
                <a:gd name="connsiteX38" fmla="*/ 85467 w 830007"/>
                <a:gd name="connsiteY38" fmla="*/ 56802 h 281081"/>
                <a:gd name="connsiteX39" fmla="*/ 85467 w 830007"/>
                <a:gd name="connsiteY39" fmla="*/ 56802 h 281081"/>
                <a:gd name="connsiteX40" fmla="*/ 64893 w 830007"/>
                <a:gd name="connsiteY40" fmla="*/ 58517 h 281081"/>
                <a:gd name="connsiteX41" fmla="*/ 37175 w 830007"/>
                <a:gd name="connsiteY41" fmla="*/ 65756 h 281081"/>
                <a:gd name="connsiteX42" fmla="*/ 1266 w 830007"/>
                <a:gd name="connsiteY42" fmla="*/ 142527 h 281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830007" h="281081">
                  <a:moveTo>
                    <a:pt x="1266" y="142527"/>
                  </a:moveTo>
                  <a:cubicBezTo>
                    <a:pt x="9171" y="183580"/>
                    <a:pt x="42033" y="209583"/>
                    <a:pt x="78704" y="225204"/>
                  </a:cubicBezTo>
                  <a:cubicBezTo>
                    <a:pt x="117661" y="241778"/>
                    <a:pt x="160047" y="252351"/>
                    <a:pt x="201386" y="261114"/>
                  </a:cubicBezTo>
                  <a:cubicBezTo>
                    <a:pt x="242915" y="269877"/>
                    <a:pt x="285015" y="275496"/>
                    <a:pt x="327402" y="278449"/>
                  </a:cubicBezTo>
                  <a:cubicBezTo>
                    <a:pt x="414175" y="284355"/>
                    <a:pt x="501519" y="280259"/>
                    <a:pt x="587339" y="266829"/>
                  </a:cubicBezTo>
                  <a:cubicBezTo>
                    <a:pt x="662587" y="255113"/>
                    <a:pt x="750312" y="240063"/>
                    <a:pt x="800318" y="176341"/>
                  </a:cubicBezTo>
                  <a:cubicBezTo>
                    <a:pt x="821368" y="149481"/>
                    <a:pt x="835084" y="114429"/>
                    <a:pt x="828226" y="80043"/>
                  </a:cubicBezTo>
                  <a:cubicBezTo>
                    <a:pt x="822321" y="50135"/>
                    <a:pt x="805843" y="24036"/>
                    <a:pt x="787078" y="129"/>
                  </a:cubicBezTo>
                  <a:cubicBezTo>
                    <a:pt x="783364" y="-157"/>
                    <a:pt x="779649" y="33"/>
                    <a:pt x="775648" y="700"/>
                  </a:cubicBezTo>
                  <a:cubicBezTo>
                    <a:pt x="766790" y="2224"/>
                    <a:pt x="762218" y="12416"/>
                    <a:pt x="764218" y="20131"/>
                  </a:cubicBezTo>
                  <a:cubicBezTo>
                    <a:pt x="768981" y="38610"/>
                    <a:pt x="782792" y="53754"/>
                    <a:pt x="788888" y="71661"/>
                  </a:cubicBezTo>
                  <a:cubicBezTo>
                    <a:pt x="795365" y="90521"/>
                    <a:pt x="792412" y="111666"/>
                    <a:pt x="787364" y="130907"/>
                  </a:cubicBezTo>
                  <a:cubicBezTo>
                    <a:pt x="786983" y="132240"/>
                    <a:pt x="786602" y="133669"/>
                    <a:pt x="786221" y="135003"/>
                  </a:cubicBezTo>
                  <a:cubicBezTo>
                    <a:pt x="784888" y="137670"/>
                    <a:pt x="783649" y="140432"/>
                    <a:pt x="782506" y="143099"/>
                  </a:cubicBezTo>
                  <a:cubicBezTo>
                    <a:pt x="780030" y="147861"/>
                    <a:pt x="777363" y="152529"/>
                    <a:pt x="774315" y="157005"/>
                  </a:cubicBezTo>
                  <a:cubicBezTo>
                    <a:pt x="773648" y="158053"/>
                    <a:pt x="772886" y="159006"/>
                    <a:pt x="772124" y="160053"/>
                  </a:cubicBezTo>
                  <a:cubicBezTo>
                    <a:pt x="770791" y="161387"/>
                    <a:pt x="769552" y="163101"/>
                    <a:pt x="768314" y="164435"/>
                  </a:cubicBezTo>
                  <a:cubicBezTo>
                    <a:pt x="766123" y="166816"/>
                    <a:pt x="763837" y="169102"/>
                    <a:pt x="761551" y="171388"/>
                  </a:cubicBezTo>
                  <a:cubicBezTo>
                    <a:pt x="759551" y="173007"/>
                    <a:pt x="757551" y="174627"/>
                    <a:pt x="755455" y="176246"/>
                  </a:cubicBezTo>
                  <a:cubicBezTo>
                    <a:pt x="753455" y="177770"/>
                    <a:pt x="751360" y="179294"/>
                    <a:pt x="749264" y="180818"/>
                  </a:cubicBezTo>
                  <a:cubicBezTo>
                    <a:pt x="746502" y="182818"/>
                    <a:pt x="743549" y="184723"/>
                    <a:pt x="740692" y="186628"/>
                  </a:cubicBezTo>
                  <a:cubicBezTo>
                    <a:pt x="737834" y="188533"/>
                    <a:pt x="734977" y="190533"/>
                    <a:pt x="732310" y="192724"/>
                  </a:cubicBezTo>
                  <a:cubicBezTo>
                    <a:pt x="726309" y="196058"/>
                    <a:pt x="720213" y="199106"/>
                    <a:pt x="713926" y="202059"/>
                  </a:cubicBezTo>
                  <a:cubicBezTo>
                    <a:pt x="711831" y="203011"/>
                    <a:pt x="709735" y="203964"/>
                    <a:pt x="707640" y="204821"/>
                  </a:cubicBezTo>
                  <a:cubicBezTo>
                    <a:pt x="706402" y="205297"/>
                    <a:pt x="704306" y="206059"/>
                    <a:pt x="703068" y="206535"/>
                  </a:cubicBezTo>
                  <a:cubicBezTo>
                    <a:pt x="698020" y="207964"/>
                    <a:pt x="692876" y="210536"/>
                    <a:pt x="688018" y="212250"/>
                  </a:cubicBezTo>
                  <a:cubicBezTo>
                    <a:pt x="661920" y="221109"/>
                    <a:pt x="635726" y="226824"/>
                    <a:pt x="608294" y="230443"/>
                  </a:cubicBezTo>
                  <a:cubicBezTo>
                    <a:pt x="591721" y="232443"/>
                    <a:pt x="575052" y="234539"/>
                    <a:pt x="558478" y="236634"/>
                  </a:cubicBezTo>
                  <a:cubicBezTo>
                    <a:pt x="562955" y="236063"/>
                    <a:pt x="567337" y="235491"/>
                    <a:pt x="571813" y="234920"/>
                  </a:cubicBezTo>
                  <a:cubicBezTo>
                    <a:pt x="557716" y="236634"/>
                    <a:pt x="543619" y="238063"/>
                    <a:pt x="529522" y="239206"/>
                  </a:cubicBezTo>
                  <a:cubicBezTo>
                    <a:pt x="490279" y="239492"/>
                    <a:pt x="451036" y="238730"/>
                    <a:pt x="411793" y="236825"/>
                  </a:cubicBezTo>
                  <a:cubicBezTo>
                    <a:pt x="363121" y="234444"/>
                    <a:pt x="314638" y="230348"/>
                    <a:pt x="266251" y="224633"/>
                  </a:cubicBezTo>
                  <a:cubicBezTo>
                    <a:pt x="253964" y="223204"/>
                    <a:pt x="223008" y="215679"/>
                    <a:pt x="194718" y="207393"/>
                  </a:cubicBezTo>
                  <a:cubicBezTo>
                    <a:pt x="172144" y="200820"/>
                    <a:pt x="151284" y="193772"/>
                    <a:pt x="143283" y="189105"/>
                  </a:cubicBezTo>
                  <a:cubicBezTo>
                    <a:pt x="125376" y="178627"/>
                    <a:pt x="106803" y="168721"/>
                    <a:pt x="92039" y="154243"/>
                  </a:cubicBezTo>
                  <a:cubicBezTo>
                    <a:pt x="90134" y="152338"/>
                    <a:pt x="88229" y="150338"/>
                    <a:pt x="86514" y="148242"/>
                  </a:cubicBezTo>
                  <a:cubicBezTo>
                    <a:pt x="76704" y="136527"/>
                    <a:pt x="74132" y="120525"/>
                    <a:pt x="78704" y="105856"/>
                  </a:cubicBezTo>
                  <a:cubicBezTo>
                    <a:pt x="78894" y="105189"/>
                    <a:pt x="79085" y="104523"/>
                    <a:pt x="79275" y="103761"/>
                  </a:cubicBezTo>
                  <a:cubicBezTo>
                    <a:pt x="83181" y="88330"/>
                    <a:pt x="85371" y="72519"/>
                    <a:pt x="85467" y="56802"/>
                  </a:cubicBezTo>
                  <a:lnTo>
                    <a:pt x="85467" y="56802"/>
                  </a:lnTo>
                  <a:cubicBezTo>
                    <a:pt x="85467" y="56802"/>
                    <a:pt x="75846" y="56707"/>
                    <a:pt x="64893" y="58517"/>
                  </a:cubicBezTo>
                  <a:cubicBezTo>
                    <a:pt x="54415" y="60231"/>
                    <a:pt x="42795" y="63851"/>
                    <a:pt x="37175" y="65756"/>
                  </a:cubicBezTo>
                  <a:cubicBezTo>
                    <a:pt x="10029" y="79091"/>
                    <a:pt x="-4545" y="112143"/>
                    <a:pt x="1266" y="142527"/>
                  </a:cubicBezTo>
                  <a:close/>
                </a:path>
              </a:pathLst>
            </a:custGeom>
            <a:solidFill>
              <a:srgbClr val="3F353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598" name="Freeform: Shape 1597">
              <a:extLst>
                <a:ext uri="{FF2B5EF4-FFF2-40B4-BE49-F238E27FC236}">
                  <a16:creationId xmlns:a16="http://schemas.microsoft.com/office/drawing/2014/main" id="{FA4D6629-404A-4C11-BBE2-38EBE6A391AA}"/>
                </a:ext>
              </a:extLst>
            </p:cNvPr>
            <p:cNvSpPr/>
            <p:nvPr/>
          </p:nvSpPr>
          <p:spPr>
            <a:xfrm>
              <a:off x="6542831" y="2725395"/>
              <a:ext cx="20002" cy="20002"/>
            </a:xfrm>
            <a:custGeom>
              <a:avLst/>
              <a:gdLst>
                <a:gd name="connsiteX0" fmla="*/ 10001 w 20002"/>
                <a:gd name="connsiteY0" fmla="*/ 20002 h 20002"/>
                <a:gd name="connsiteX1" fmla="*/ 20002 w 20002"/>
                <a:gd name="connsiteY1" fmla="*/ 10001 h 20002"/>
                <a:gd name="connsiteX2" fmla="*/ 10001 w 20002"/>
                <a:gd name="connsiteY2" fmla="*/ 0 h 20002"/>
                <a:gd name="connsiteX3" fmla="*/ 0 w 20002"/>
                <a:gd name="connsiteY3" fmla="*/ 10001 h 20002"/>
                <a:gd name="connsiteX4" fmla="*/ 10001 w 20002"/>
                <a:gd name="connsiteY4" fmla="*/ 20002 h 20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002" h="20002">
                  <a:moveTo>
                    <a:pt x="10001" y="20002"/>
                  </a:moveTo>
                  <a:cubicBezTo>
                    <a:pt x="15526" y="20002"/>
                    <a:pt x="20002" y="15526"/>
                    <a:pt x="20002" y="10001"/>
                  </a:cubicBezTo>
                  <a:cubicBezTo>
                    <a:pt x="20002" y="4477"/>
                    <a:pt x="15526" y="0"/>
                    <a:pt x="10001" y="0"/>
                  </a:cubicBezTo>
                  <a:cubicBezTo>
                    <a:pt x="4477" y="0"/>
                    <a:pt x="0" y="4477"/>
                    <a:pt x="0" y="10001"/>
                  </a:cubicBezTo>
                  <a:cubicBezTo>
                    <a:pt x="0" y="15526"/>
                    <a:pt x="4477" y="20002"/>
                    <a:pt x="10001" y="20002"/>
                  </a:cubicBezTo>
                  <a:close/>
                </a:path>
              </a:pathLst>
            </a:custGeom>
            <a:solidFill>
              <a:srgbClr val="EFEFE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599" name="Freeform: Shape 1598">
              <a:extLst>
                <a:ext uri="{FF2B5EF4-FFF2-40B4-BE49-F238E27FC236}">
                  <a16:creationId xmlns:a16="http://schemas.microsoft.com/office/drawing/2014/main" id="{BED96B6F-1E90-4A1B-8FEC-90F1BE7D0159}"/>
                </a:ext>
              </a:extLst>
            </p:cNvPr>
            <p:cNvSpPr/>
            <p:nvPr/>
          </p:nvSpPr>
          <p:spPr>
            <a:xfrm>
              <a:off x="5563733" y="3098871"/>
              <a:ext cx="1014147" cy="1212349"/>
            </a:xfrm>
            <a:custGeom>
              <a:avLst/>
              <a:gdLst>
                <a:gd name="connsiteX0" fmla="*/ 52311 w 1014145"/>
                <a:gd name="connsiteY0" fmla="*/ 950309 h 1212346"/>
                <a:gd name="connsiteX1" fmla="*/ 60979 w 1014145"/>
                <a:gd name="connsiteY1" fmla="*/ 1010793 h 1212346"/>
                <a:gd name="connsiteX2" fmla="*/ 71838 w 1014145"/>
                <a:gd name="connsiteY2" fmla="*/ 1064419 h 1212346"/>
                <a:gd name="connsiteX3" fmla="*/ 87268 w 1014145"/>
                <a:gd name="connsiteY3" fmla="*/ 1109853 h 1212346"/>
                <a:gd name="connsiteX4" fmla="*/ 143466 w 1014145"/>
                <a:gd name="connsiteY4" fmla="*/ 1165193 h 1212346"/>
                <a:gd name="connsiteX5" fmla="*/ 333585 w 1014145"/>
                <a:gd name="connsiteY5" fmla="*/ 1199674 h 1212346"/>
                <a:gd name="connsiteX6" fmla="*/ 554660 w 1014145"/>
                <a:gd name="connsiteY6" fmla="*/ 1205389 h 1212346"/>
                <a:gd name="connsiteX7" fmla="*/ 664959 w 1014145"/>
                <a:gd name="connsiteY7" fmla="*/ 1206913 h 1212346"/>
                <a:gd name="connsiteX8" fmla="*/ 666960 w 1014145"/>
                <a:gd name="connsiteY8" fmla="*/ 1205198 h 1212346"/>
                <a:gd name="connsiteX9" fmla="*/ 676580 w 1014145"/>
                <a:gd name="connsiteY9" fmla="*/ 1192911 h 1212346"/>
                <a:gd name="connsiteX10" fmla="*/ 644385 w 1014145"/>
                <a:gd name="connsiteY10" fmla="*/ 1144238 h 1212346"/>
                <a:gd name="connsiteX11" fmla="*/ 604476 w 1014145"/>
                <a:gd name="connsiteY11" fmla="*/ 1134237 h 1212346"/>
                <a:gd name="connsiteX12" fmla="*/ 579806 w 1014145"/>
                <a:gd name="connsiteY12" fmla="*/ 1132904 h 1212346"/>
                <a:gd name="connsiteX13" fmla="*/ 448837 w 1014145"/>
                <a:gd name="connsiteY13" fmla="*/ 1134713 h 1212346"/>
                <a:gd name="connsiteX14" fmla="*/ 328917 w 1014145"/>
                <a:gd name="connsiteY14" fmla="*/ 1113092 h 1212346"/>
                <a:gd name="connsiteX15" fmla="*/ 299485 w 1014145"/>
                <a:gd name="connsiteY15" fmla="*/ 1079754 h 1212346"/>
                <a:gd name="connsiteX16" fmla="*/ 298723 w 1014145"/>
                <a:gd name="connsiteY16" fmla="*/ 1077373 h 1212346"/>
                <a:gd name="connsiteX17" fmla="*/ 298723 w 1014145"/>
                <a:gd name="connsiteY17" fmla="*/ 1077278 h 1212346"/>
                <a:gd name="connsiteX18" fmla="*/ 298437 w 1014145"/>
                <a:gd name="connsiteY18" fmla="*/ 1075944 h 1212346"/>
                <a:gd name="connsiteX19" fmla="*/ 298056 w 1014145"/>
                <a:gd name="connsiteY19" fmla="*/ 1074611 h 1212346"/>
                <a:gd name="connsiteX20" fmla="*/ 297771 w 1014145"/>
                <a:gd name="connsiteY20" fmla="*/ 1073182 h 1212346"/>
                <a:gd name="connsiteX21" fmla="*/ 297485 w 1014145"/>
                <a:gd name="connsiteY21" fmla="*/ 1071848 h 1212346"/>
                <a:gd name="connsiteX22" fmla="*/ 297294 w 1014145"/>
                <a:gd name="connsiteY22" fmla="*/ 1070801 h 1212346"/>
                <a:gd name="connsiteX23" fmla="*/ 297009 w 1014145"/>
                <a:gd name="connsiteY23" fmla="*/ 1069086 h 1212346"/>
                <a:gd name="connsiteX24" fmla="*/ 296913 w 1014145"/>
                <a:gd name="connsiteY24" fmla="*/ 1068515 h 1212346"/>
                <a:gd name="connsiteX25" fmla="*/ 303771 w 1014145"/>
                <a:gd name="connsiteY25" fmla="*/ 1034034 h 1212346"/>
                <a:gd name="connsiteX26" fmla="*/ 303867 w 1014145"/>
                <a:gd name="connsiteY26" fmla="*/ 1033844 h 1212346"/>
                <a:gd name="connsiteX27" fmla="*/ 305295 w 1014145"/>
                <a:gd name="connsiteY27" fmla="*/ 1031367 h 1212346"/>
                <a:gd name="connsiteX28" fmla="*/ 306438 w 1014145"/>
                <a:gd name="connsiteY28" fmla="*/ 1029367 h 1212346"/>
                <a:gd name="connsiteX29" fmla="*/ 308153 w 1014145"/>
                <a:gd name="connsiteY29" fmla="*/ 1026509 h 1212346"/>
                <a:gd name="connsiteX30" fmla="*/ 309201 w 1014145"/>
                <a:gd name="connsiteY30" fmla="*/ 1024700 h 1212346"/>
                <a:gd name="connsiteX31" fmla="*/ 311201 w 1014145"/>
                <a:gd name="connsiteY31" fmla="*/ 1021652 h 1212346"/>
                <a:gd name="connsiteX32" fmla="*/ 312153 w 1014145"/>
                <a:gd name="connsiteY32" fmla="*/ 1020128 h 1212346"/>
                <a:gd name="connsiteX33" fmla="*/ 315201 w 1014145"/>
                <a:gd name="connsiteY33" fmla="*/ 1015651 h 1212346"/>
                <a:gd name="connsiteX34" fmla="*/ 372637 w 1014145"/>
                <a:gd name="connsiteY34" fmla="*/ 930116 h 1212346"/>
                <a:gd name="connsiteX35" fmla="*/ 388639 w 1014145"/>
                <a:gd name="connsiteY35" fmla="*/ 837533 h 1212346"/>
                <a:gd name="connsiteX36" fmla="*/ 340919 w 1014145"/>
                <a:gd name="connsiteY36" fmla="*/ 754380 h 1212346"/>
                <a:gd name="connsiteX37" fmla="*/ 259766 w 1014145"/>
                <a:gd name="connsiteY37" fmla="*/ 724853 h 1212346"/>
                <a:gd name="connsiteX38" fmla="*/ 205664 w 1014145"/>
                <a:gd name="connsiteY38" fmla="*/ 733616 h 1212346"/>
                <a:gd name="connsiteX39" fmla="*/ 170421 w 1014145"/>
                <a:gd name="connsiteY39" fmla="*/ 784384 h 1212346"/>
                <a:gd name="connsiteX40" fmla="*/ 306724 w 1014145"/>
                <a:gd name="connsiteY40" fmla="*/ 518160 h 1212346"/>
                <a:gd name="connsiteX41" fmla="*/ 306724 w 1014145"/>
                <a:gd name="connsiteY41" fmla="*/ 518160 h 1212346"/>
                <a:gd name="connsiteX42" fmla="*/ 310629 w 1014145"/>
                <a:gd name="connsiteY42" fmla="*/ 516255 h 1212346"/>
                <a:gd name="connsiteX43" fmla="*/ 310725 w 1014145"/>
                <a:gd name="connsiteY43" fmla="*/ 516160 h 1212346"/>
                <a:gd name="connsiteX44" fmla="*/ 314535 w 1014145"/>
                <a:gd name="connsiteY44" fmla="*/ 514350 h 1212346"/>
                <a:gd name="connsiteX45" fmla="*/ 314630 w 1014145"/>
                <a:gd name="connsiteY45" fmla="*/ 514255 h 1212346"/>
                <a:gd name="connsiteX46" fmla="*/ 338061 w 1014145"/>
                <a:gd name="connsiteY46" fmla="*/ 505397 h 1212346"/>
                <a:gd name="connsiteX47" fmla="*/ 339014 w 1014145"/>
                <a:gd name="connsiteY47" fmla="*/ 505111 h 1212346"/>
                <a:gd name="connsiteX48" fmla="*/ 341871 w 1014145"/>
                <a:gd name="connsiteY48" fmla="*/ 504254 h 1212346"/>
                <a:gd name="connsiteX49" fmla="*/ 343491 w 1014145"/>
                <a:gd name="connsiteY49" fmla="*/ 503777 h 1212346"/>
                <a:gd name="connsiteX50" fmla="*/ 346062 w 1014145"/>
                <a:gd name="connsiteY50" fmla="*/ 503111 h 1212346"/>
                <a:gd name="connsiteX51" fmla="*/ 347967 w 1014145"/>
                <a:gd name="connsiteY51" fmla="*/ 502634 h 1212346"/>
                <a:gd name="connsiteX52" fmla="*/ 350444 w 1014145"/>
                <a:gd name="connsiteY52" fmla="*/ 502063 h 1212346"/>
                <a:gd name="connsiteX53" fmla="*/ 352539 w 1014145"/>
                <a:gd name="connsiteY53" fmla="*/ 501587 h 1212346"/>
                <a:gd name="connsiteX54" fmla="*/ 354825 w 1014145"/>
                <a:gd name="connsiteY54" fmla="*/ 501110 h 1212346"/>
                <a:gd name="connsiteX55" fmla="*/ 357111 w 1014145"/>
                <a:gd name="connsiteY55" fmla="*/ 500634 h 1212346"/>
                <a:gd name="connsiteX56" fmla="*/ 359302 w 1014145"/>
                <a:gd name="connsiteY56" fmla="*/ 500253 h 1212346"/>
                <a:gd name="connsiteX57" fmla="*/ 361874 w 1014145"/>
                <a:gd name="connsiteY57" fmla="*/ 499872 h 1212346"/>
                <a:gd name="connsiteX58" fmla="*/ 363874 w 1014145"/>
                <a:gd name="connsiteY58" fmla="*/ 499586 h 1212346"/>
                <a:gd name="connsiteX59" fmla="*/ 366827 w 1014145"/>
                <a:gd name="connsiteY59" fmla="*/ 499205 h 1212346"/>
                <a:gd name="connsiteX60" fmla="*/ 368446 w 1014145"/>
                <a:gd name="connsiteY60" fmla="*/ 499015 h 1212346"/>
                <a:gd name="connsiteX61" fmla="*/ 373113 w 1014145"/>
                <a:gd name="connsiteY61" fmla="*/ 498539 h 1212346"/>
                <a:gd name="connsiteX62" fmla="*/ 510083 w 1014145"/>
                <a:gd name="connsiteY62" fmla="*/ 512350 h 1212346"/>
                <a:gd name="connsiteX63" fmla="*/ 570186 w 1014145"/>
                <a:gd name="connsiteY63" fmla="*/ 502634 h 1212346"/>
                <a:gd name="connsiteX64" fmla="*/ 614858 w 1014145"/>
                <a:gd name="connsiteY64" fmla="*/ 458343 h 1212346"/>
                <a:gd name="connsiteX65" fmla="*/ 655815 w 1014145"/>
                <a:gd name="connsiteY65" fmla="*/ 312992 h 1212346"/>
                <a:gd name="connsiteX66" fmla="*/ 674961 w 1014145"/>
                <a:gd name="connsiteY66" fmla="*/ 307848 h 1212346"/>
                <a:gd name="connsiteX67" fmla="*/ 678294 w 1014145"/>
                <a:gd name="connsiteY67" fmla="*/ 314325 h 1212346"/>
                <a:gd name="connsiteX68" fmla="*/ 680104 w 1014145"/>
                <a:gd name="connsiteY68" fmla="*/ 318230 h 1212346"/>
                <a:gd name="connsiteX69" fmla="*/ 681342 w 1014145"/>
                <a:gd name="connsiteY69" fmla="*/ 320802 h 1212346"/>
                <a:gd name="connsiteX70" fmla="*/ 683628 w 1014145"/>
                <a:gd name="connsiteY70" fmla="*/ 326327 h 1212346"/>
                <a:gd name="connsiteX71" fmla="*/ 684105 w 1014145"/>
                <a:gd name="connsiteY71" fmla="*/ 327470 h 1212346"/>
                <a:gd name="connsiteX72" fmla="*/ 686486 w 1014145"/>
                <a:gd name="connsiteY72" fmla="*/ 333851 h 1212346"/>
                <a:gd name="connsiteX73" fmla="*/ 686581 w 1014145"/>
                <a:gd name="connsiteY73" fmla="*/ 334232 h 1212346"/>
                <a:gd name="connsiteX74" fmla="*/ 693725 w 1014145"/>
                <a:gd name="connsiteY74" fmla="*/ 361855 h 1212346"/>
                <a:gd name="connsiteX75" fmla="*/ 693725 w 1014145"/>
                <a:gd name="connsiteY75" fmla="*/ 361950 h 1212346"/>
                <a:gd name="connsiteX76" fmla="*/ 693725 w 1014145"/>
                <a:gd name="connsiteY76" fmla="*/ 361950 h 1212346"/>
                <a:gd name="connsiteX77" fmla="*/ 696297 w 1014145"/>
                <a:gd name="connsiteY77" fmla="*/ 391001 h 1212346"/>
                <a:gd name="connsiteX78" fmla="*/ 696297 w 1014145"/>
                <a:gd name="connsiteY78" fmla="*/ 391001 h 1212346"/>
                <a:gd name="connsiteX79" fmla="*/ 696201 w 1014145"/>
                <a:gd name="connsiteY79" fmla="*/ 397955 h 1212346"/>
                <a:gd name="connsiteX80" fmla="*/ 696201 w 1014145"/>
                <a:gd name="connsiteY80" fmla="*/ 398336 h 1212346"/>
                <a:gd name="connsiteX81" fmla="*/ 695916 w 1014145"/>
                <a:gd name="connsiteY81" fmla="*/ 404717 h 1212346"/>
                <a:gd name="connsiteX82" fmla="*/ 695820 w 1014145"/>
                <a:gd name="connsiteY82" fmla="*/ 405670 h 1212346"/>
                <a:gd name="connsiteX83" fmla="*/ 695249 w 1014145"/>
                <a:gd name="connsiteY83" fmla="*/ 411671 h 1212346"/>
                <a:gd name="connsiteX84" fmla="*/ 695154 w 1014145"/>
                <a:gd name="connsiteY84" fmla="*/ 412909 h 1212346"/>
                <a:gd name="connsiteX85" fmla="*/ 694201 w 1014145"/>
                <a:gd name="connsiteY85" fmla="*/ 420243 h 1212346"/>
                <a:gd name="connsiteX86" fmla="*/ 680390 w 1014145"/>
                <a:gd name="connsiteY86" fmla="*/ 471964 h 1212346"/>
                <a:gd name="connsiteX87" fmla="*/ 684771 w 1014145"/>
                <a:gd name="connsiteY87" fmla="*/ 587026 h 1212346"/>
                <a:gd name="connsiteX88" fmla="*/ 693058 w 1014145"/>
                <a:gd name="connsiteY88" fmla="*/ 615125 h 1212346"/>
                <a:gd name="connsiteX89" fmla="*/ 713918 w 1014145"/>
                <a:gd name="connsiteY89" fmla="*/ 719328 h 1212346"/>
                <a:gd name="connsiteX90" fmla="*/ 715537 w 1014145"/>
                <a:gd name="connsiteY90" fmla="*/ 724376 h 1212346"/>
                <a:gd name="connsiteX91" fmla="*/ 748684 w 1014145"/>
                <a:gd name="connsiteY91" fmla="*/ 830771 h 1212346"/>
                <a:gd name="connsiteX92" fmla="*/ 770496 w 1014145"/>
                <a:gd name="connsiteY92" fmla="*/ 928783 h 1212346"/>
                <a:gd name="connsiteX93" fmla="*/ 772973 w 1014145"/>
                <a:gd name="connsiteY93" fmla="*/ 940594 h 1212346"/>
                <a:gd name="connsiteX94" fmla="*/ 788689 w 1014145"/>
                <a:gd name="connsiteY94" fmla="*/ 1023842 h 1212346"/>
                <a:gd name="connsiteX95" fmla="*/ 798500 w 1014145"/>
                <a:gd name="connsiteY95" fmla="*/ 1036320 h 1212346"/>
                <a:gd name="connsiteX96" fmla="*/ 818502 w 1014145"/>
                <a:gd name="connsiteY96" fmla="*/ 1078706 h 1212346"/>
                <a:gd name="connsiteX97" fmla="*/ 826408 w 1014145"/>
                <a:gd name="connsiteY97" fmla="*/ 1119664 h 1212346"/>
                <a:gd name="connsiteX98" fmla="*/ 826408 w 1014145"/>
                <a:gd name="connsiteY98" fmla="*/ 1119664 h 1212346"/>
                <a:gd name="connsiteX99" fmla="*/ 827456 w 1014145"/>
                <a:gd name="connsiteY99" fmla="*/ 1112234 h 1212346"/>
                <a:gd name="connsiteX100" fmla="*/ 828885 w 1014145"/>
                <a:gd name="connsiteY100" fmla="*/ 1111187 h 1212346"/>
                <a:gd name="connsiteX101" fmla="*/ 827742 w 1014145"/>
                <a:gd name="connsiteY101" fmla="*/ 1110234 h 1212346"/>
                <a:gd name="connsiteX102" fmla="*/ 825551 w 1014145"/>
                <a:gd name="connsiteY102" fmla="*/ 1026986 h 1212346"/>
                <a:gd name="connsiteX103" fmla="*/ 825075 w 1014145"/>
                <a:gd name="connsiteY103" fmla="*/ 852583 h 1212346"/>
                <a:gd name="connsiteX104" fmla="*/ 878986 w 1014145"/>
                <a:gd name="connsiteY104" fmla="*/ 451390 h 1212346"/>
                <a:gd name="connsiteX105" fmla="*/ 922992 w 1014145"/>
                <a:gd name="connsiteY105" fmla="*/ 364712 h 1212346"/>
                <a:gd name="connsiteX106" fmla="*/ 971855 w 1014145"/>
                <a:gd name="connsiteY106" fmla="*/ 288608 h 1212346"/>
                <a:gd name="connsiteX107" fmla="*/ 1007574 w 1014145"/>
                <a:gd name="connsiteY107" fmla="*/ 208312 h 1212346"/>
                <a:gd name="connsiteX108" fmla="*/ 1013193 w 1014145"/>
                <a:gd name="connsiteY108" fmla="*/ 172307 h 1212346"/>
                <a:gd name="connsiteX109" fmla="*/ 1014146 w 1014145"/>
                <a:gd name="connsiteY109" fmla="*/ 155258 h 1212346"/>
                <a:gd name="connsiteX110" fmla="*/ 1010622 w 1014145"/>
                <a:gd name="connsiteY110" fmla="*/ 152972 h 1212346"/>
                <a:gd name="connsiteX111" fmla="*/ 1009574 w 1014145"/>
                <a:gd name="connsiteY111" fmla="*/ 152305 h 1212346"/>
                <a:gd name="connsiteX112" fmla="*/ 1006907 w 1014145"/>
                <a:gd name="connsiteY112" fmla="*/ 150590 h 1212346"/>
                <a:gd name="connsiteX113" fmla="*/ 1005859 w 1014145"/>
                <a:gd name="connsiteY113" fmla="*/ 149924 h 1212346"/>
                <a:gd name="connsiteX114" fmla="*/ 1002906 w 1014145"/>
                <a:gd name="connsiteY114" fmla="*/ 147923 h 1212346"/>
                <a:gd name="connsiteX115" fmla="*/ 1002335 w 1014145"/>
                <a:gd name="connsiteY115" fmla="*/ 147542 h 1212346"/>
                <a:gd name="connsiteX116" fmla="*/ 995096 w 1014145"/>
                <a:gd name="connsiteY116" fmla="*/ 142304 h 1212346"/>
                <a:gd name="connsiteX117" fmla="*/ 994524 w 1014145"/>
                <a:gd name="connsiteY117" fmla="*/ 141923 h 1212346"/>
                <a:gd name="connsiteX118" fmla="*/ 991476 w 1014145"/>
                <a:gd name="connsiteY118" fmla="*/ 139541 h 1212346"/>
                <a:gd name="connsiteX119" fmla="*/ 991000 w 1014145"/>
                <a:gd name="connsiteY119" fmla="*/ 139160 h 1212346"/>
                <a:gd name="connsiteX120" fmla="*/ 984047 w 1014145"/>
                <a:gd name="connsiteY120" fmla="*/ 133350 h 1212346"/>
                <a:gd name="connsiteX121" fmla="*/ 984047 w 1014145"/>
                <a:gd name="connsiteY121" fmla="*/ 133350 h 1212346"/>
                <a:gd name="connsiteX122" fmla="*/ 984047 w 1014145"/>
                <a:gd name="connsiteY122" fmla="*/ 133350 h 1212346"/>
                <a:gd name="connsiteX123" fmla="*/ 980427 w 1014145"/>
                <a:gd name="connsiteY123" fmla="*/ 130016 h 1212346"/>
                <a:gd name="connsiteX124" fmla="*/ 979951 w 1014145"/>
                <a:gd name="connsiteY124" fmla="*/ 129540 h 1212346"/>
                <a:gd name="connsiteX125" fmla="*/ 976332 w 1014145"/>
                <a:gd name="connsiteY125" fmla="*/ 126016 h 1212346"/>
                <a:gd name="connsiteX126" fmla="*/ 976236 w 1014145"/>
                <a:gd name="connsiteY126" fmla="*/ 125921 h 1212346"/>
                <a:gd name="connsiteX127" fmla="*/ 973093 w 1014145"/>
                <a:gd name="connsiteY127" fmla="*/ 122587 h 1212346"/>
                <a:gd name="connsiteX128" fmla="*/ 972331 w 1014145"/>
                <a:gd name="connsiteY128" fmla="*/ 121730 h 1212346"/>
                <a:gd name="connsiteX129" fmla="*/ 969188 w 1014145"/>
                <a:gd name="connsiteY129" fmla="*/ 118205 h 1212346"/>
                <a:gd name="connsiteX130" fmla="*/ 914514 w 1014145"/>
                <a:gd name="connsiteY130" fmla="*/ 148019 h 1212346"/>
                <a:gd name="connsiteX131" fmla="*/ 910704 w 1014145"/>
                <a:gd name="connsiteY131" fmla="*/ 148114 h 1212346"/>
                <a:gd name="connsiteX132" fmla="*/ 909561 w 1014145"/>
                <a:gd name="connsiteY132" fmla="*/ 148114 h 1212346"/>
                <a:gd name="connsiteX133" fmla="*/ 906704 w 1014145"/>
                <a:gd name="connsiteY133" fmla="*/ 148019 h 1212346"/>
                <a:gd name="connsiteX134" fmla="*/ 905561 w 1014145"/>
                <a:gd name="connsiteY134" fmla="*/ 147923 h 1212346"/>
                <a:gd name="connsiteX135" fmla="*/ 901751 w 1014145"/>
                <a:gd name="connsiteY135" fmla="*/ 147638 h 1212346"/>
                <a:gd name="connsiteX136" fmla="*/ 901560 w 1014145"/>
                <a:gd name="connsiteY136" fmla="*/ 147638 h 1212346"/>
                <a:gd name="connsiteX137" fmla="*/ 897941 w 1014145"/>
                <a:gd name="connsiteY137" fmla="*/ 147161 h 1212346"/>
                <a:gd name="connsiteX138" fmla="*/ 896703 w 1014145"/>
                <a:gd name="connsiteY138" fmla="*/ 146971 h 1212346"/>
                <a:gd name="connsiteX139" fmla="*/ 893940 w 1014145"/>
                <a:gd name="connsiteY139" fmla="*/ 146495 h 1212346"/>
                <a:gd name="connsiteX140" fmla="*/ 892702 w 1014145"/>
                <a:gd name="connsiteY140" fmla="*/ 146209 h 1212346"/>
                <a:gd name="connsiteX141" fmla="*/ 888987 w 1014145"/>
                <a:gd name="connsiteY141" fmla="*/ 145352 h 1212346"/>
                <a:gd name="connsiteX142" fmla="*/ 888511 w 1014145"/>
                <a:gd name="connsiteY142" fmla="*/ 145256 h 1212346"/>
                <a:gd name="connsiteX143" fmla="*/ 885177 w 1014145"/>
                <a:gd name="connsiteY143" fmla="*/ 144304 h 1212346"/>
                <a:gd name="connsiteX144" fmla="*/ 883939 w 1014145"/>
                <a:gd name="connsiteY144" fmla="*/ 143923 h 1212346"/>
                <a:gd name="connsiteX145" fmla="*/ 881367 w 1014145"/>
                <a:gd name="connsiteY145" fmla="*/ 143066 h 1212346"/>
                <a:gd name="connsiteX146" fmla="*/ 880129 w 1014145"/>
                <a:gd name="connsiteY146" fmla="*/ 142589 h 1212346"/>
                <a:gd name="connsiteX147" fmla="*/ 876605 w 1014145"/>
                <a:gd name="connsiteY147" fmla="*/ 141256 h 1212346"/>
                <a:gd name="connsiteX148" fmla="*/ 875938 w 1014145"/>
                <a:gd name="connsiteY148" fmla="*/ 140970 h 1212346"/>
                <a:gd name="connsiteX149" fmla="*/ 872985 w 1014145"/>
                <a:gd name="connsiteY149" fmla="*/ 139637 h 1212346"/>
                <a:gd name="connsiteX150" fmla="*/ 871747 w 1014145"/>
                <a:gd name="connsiteY150" fmla="*/ 139065 h 1212346"/>
                <a:gd name="connsiteX151" fmla="*/ 869461 w 1014145"/>
                <a:gd name="connsiteY151" fmla="*/ 137922 h 1212346"/>
                <a:gd name="connsiteX152" fmla="*/ 868223 w 1014145"/>
                <a:gd name="connsiteY152" fmla="*/ 137255 h 1212346"/>
                <a:gd name="connsiteX153" fmla="*/ 864984 w 1014145"/>
                <a:gd name="connsiteY153" fmla="*/ 135446 h 1212346"/>
                <a:gd name="connsiteX154" fmla="*/ 864984 w 1014145"/>
                <a:gd name="connsiteY154" fmla="*/ 135446 h 1212346"/>
                <a:gd name="connsiteX155" fmla="*/ 857841 w 1014145"/>
                <a:gd name="connsiteY155" fmla="*/ 130683 h 1212346"/>
                <a:gd name="connsiteX156" fmla="*/ 857745 w 1014145"/>
                <a:gd name="connsiteY156" fmla="*/ 130588 h 1212346"/>
                <a:gd name="connsiteX157" fmla="*/ 854793 w 1014145"/>
                <a:gd name="connsiteY157" fmla="*/ 128207 h 1212346"/>
                <a:gd name="connsiteX158" fmla="*/ 854412 w 1014145"/>
                <a:gd name="connsiteY158" fmla="*/ 127921 h 1212346"/>
                <a:gd name="connsiteX159" fmla="*/ 851268 w 1014145"/>
                <a:gd name="connsiteY159" fmla="*/ 125063 h 1212346"/>
                <a:gd name="connsiteX160" fmla="*/ 847077 w 1014145"/>
                <a:gd name="connsiteY160" fmla="*/ 120587 h 1212346"/>
                <a:gd name="connsiteX161" fmla="*/ 846887 w 1014145"/>
                <a:gd name="connsiteY161" fmla="*/ 120396 h 1212346"/>
                <a:gd name="connsiteX162" fmla="*/ 844696 w 1014145"/>
                <a:gd name="connsiteY162" fmla="*/ 117729 h 1212346"/>
                <a:gd name="connsiteX163" fmla="*/ 844125 w 1014145"/>
                <a:gd name="connsiteY163" fmla="*/ 116872 h 1212346"/>
                <a:gd name="connsiteX164" fmla="*/ 842601 w 1014145"/>
                <a:gd name="connsiteY164" fmla="*/ 114681 h 1212346"/>
                <a:gd name="connsiteX165" fmla="*/ 840505 w 1014145"/>
                <a:gd name="connsiteY165" fmla="*/ 111347 h 1212346"/>
                <a:gd name="connsiteX166" fmla="*/ 797643 w 1014145"/>
                <a:gd name="connsiteY166" fmla="*/ 123730 h 1212346"/>
                <a:gd name="connsiteX167" fmla="*/ 793928 w 1014145"/>
                <a:gd name="connsiteY167" fmla="*/ 123158 h 1212346"/>
                <a:gd name="connsiteX168" fmla="*/ 792975 w 1014145"/>
                <a:gd name="connsiteY168" fmla="*/ 122968 h 1212346"/>
                <a:gd name="connsiteX169" fmla="*/ 789832 w 1014145"/>
                <a:gd name="connsiteY169" fmla="*/ 122301 h 1212346"/>
                <a:gd name="connsiteX170" fmla="*/ 789261 w 1014145"/>
                <a:gd name="connsiteY170" fmla="*/ 122206 h 1212346"/>
                <a:gd name="connsiteX171" fmla="*/ 785832 w 1014145"/>
                <a:gd name="connsiteY171" fmla="*/ 121253 h 1212346"/>
                <a:gd name="connsiteX172" fmla="*/ 784879 w 1014145"/>
                <a:gd name="connsiteY172" fmla="*/ 120968 h 1212346"/>
                <a:gd name="connsiteX173" fmla="*/ 782212 w 1014145"/>
                <a:gd name="connsiteY173" fmla="*/ 120015 h 1212346"/>
                <a:gd name="connsiteX174" fmla="*/ 781450 w 1014145"/>
                <a:gd name="connsiteY174" fmla="*/ 119729 h 1212346"/>
                <a:gd name="connsiteX175" fmla="*/ 778307 w 1014145"/>
                <a:gd name="connsiteY175" fmla="*/ 118396 h 1212346"/>
                <a:gd name="connsiteX176" fmla="*/ 777450 w 1014145"/>
                <a:gd name="connsiteY176" fmla="*/ 118015 h 1212346"/>
                <a:gd name="connsiteX177" fmla="*/ 775068 w 1014145"/>
                <a:gd name="connsiteY177" fmla="*/ 116777 h 1212346"/>
                <a:gd name="connsiteX178" fmla="*/ 774211 w 1014145"/>
                <a:gd name="connsiteY178" fmla="*/ 116300 h 1212346"/>
                <a:gd name="connsiteX179" fmla="*/ 771354 w 1014145"/>
                <a:gd name="connsiteY179" fmla="*/ 114586 h 1212346"/>
                <a:gd name="connsiteX180" fmla="*/ 770687 w 1014145"/>
                <a:gd name="connsiteY180" fmla="*/ 114110 h 1212346"/>
                <a:gd name="connsiteX181" fmla="*/ 768496 w 1014145"/>
                <a:gd name="connsiteY181" fmla="*/ 112681 h 1212346"/>
                <a:gd name="connsiteX182" fmla="*/ 767544 w 1014145"/>
                <a:gd name="connsiteY182" fmla="*/ 112014 h 1212346"/>
                <a:gd name="connsiteX183" fmla="*/ 764972 w 1014145"/>
                <a:gd name="connsiteY183" fmla="*/ 110014 h 1212346"/>
                <a:gd name="connsiteX184" fmla="*/ 764496 w 1014145"/>
                <a:gd name="connsiteY184" fmla="*/ 109538 h 1212346"/>
                <a:gd name="connsiteX185" fmla="*/ 762400 w 1014145"/>
                <a:gd name="connsiteY185" fmla="*/ 107728 h 1212346"/>
                <a:gd name="connsiteX186" fmla="*/ 761543 w 1014145"/>
                <a:gd name="connsiteY186" fmla="*/ 106966 h 1212346"/>
                <a:gd name="connsiteX187" fmla="*/ 759638 w 1014145"/>
                <a:gd name="connsiteY187" fmla="*/ 105156 h 1212346"/>
                <a:gd name="connsiteX188" fmla="*/ 759066 w 1014145"/>
                <a:gd name="connsiteY188" fmla="*/ 104680 h 1212346"/>
                <a:gd name="connsiteX189" fmla="*/ 757161 w 1014145"/>
                <a:gd name="connsiteY189" fmla="*/ 102584 h 1212346"/>
                <a:gd name="connsiteX190" fmla="*/ 756971 w 1014145"/>
                <a:gd name="connsiteY190" fmla="*/ 102394 h 1212346"/>
                <a:gd name="connsiteX191" fmla="*/ 754494 w 1014145"/>
                <a:gd name="connsiteY191" fmla="*/ 99536 h 1212346"/>
                <a:gd name="connsiteX192" fmla="*/ 754494 w 1014145"/>
                <a:gd name="connsiteY192" fmla="*/ 99536 h 1212346"/>
                <a:gd name="connsiteX193" fmla="*/ 754494 w 1014145"/>
                <a:gd name="connsiteY193" fmla="*/ 99536 h 1212346"/>
                <a:gd name="connsiteX194" fmla="*/ 752970 w 1014145"/>
                <a:gd name="connsiteY194" fmla="*/ 97631 h 1212346"/>
                <a:gd name="connsiteX195" fmla="*/ 752304 w 1014145"/>
                <a:gd name="connsiteY195" fmla="*/ 96774 h 1212346"/>
                <a:gd name="connsiteX196" fmla="*/ 751065 w 1014145"/>
                <a:gd name="connsiteY196" fmla="*/ 95060 h 1212346"/>
                <a:gd name="connsiteX197" fmla="*/ 750113 w 1014145"/>
                <a:gd name="connsiteY197" fmla="*/ 93631 h 1212346"/>
                <a:gd name="connsiteX198" fmla="*/ 749256 w 1014145"/>
                <a:gd name="connsiteY198" fmla="*/ 92297 h 1212346"/>
                <a:gd name="connsiteX199" fmla="*/ 747446 w 1014145"/>
                <a:gd name="connsiteY199" fmla="*/ 89345 h 1212346"/>
                <a:gd name="connsiteX200" fmla="*/ 698773 w 1014145"/>
                <a:gd name="connsiteY200" fmla="*/ 92202 h 1212346"/>
                <a:gd name="connsiteX201" fmla="*/ 688486 w 1014145"/>
                <a:gd name="connsiteY201" fmla="*/ 131064 h 1212346"/>
                <a:gd name="connsiteX202" fmla="*/ 661530 w 1014145"/>
                <a:gd name="connsiteY202" fmla="*/ 53912 h 1212346"/>
                <a:gd name="connsiteX203" fmla="*/ 659339 w 1014145"/>
                <a:gd name="connsiteY203" fmla="*/ 48482 h 1212346"/>
                <a:gd name="connsiteX204" fmla="*/ 615810 w 1014145"/>
                <a:gd name="connsiteY204" fmla="*/ 52102 h 1212346"/>
                <a:gd name="connsiteX205" fmla="*/ 587140 w 1014145"/>
                <a:gd name="connsiteY205" fmla="*/ 572 h 1212346"/>
                <a:gd name="connsiteX206" fmla="*/ 574758 w 1014145"/>
                <a:gd name="connsiteY206" fmla="*/ 0 h 1212346"/>
                <a:gd name="connsiteX207" fmla="*/ 578377 w 1014145"/>
                <a:gd name="connsiteY207" fmla="*/ 46482 h 1212346"/>
                <a:gd name="connsiteX208" fmla="*/ 544944 w 1014145"/>
                <a:gd name="connsiteY208" fmla="*/ 132398 h 1212346"/>
                <a:gd name="connsiteX209" fmla="*/ 460362 w 1014145"/>
                <a:gd name="connsiteY209" fmla="*/ 152781 h 1212346"/>
                <a:gd name="connsiteX210" fmla="*/ 364446 w 1014145"/>
                <a:gd name="connsiteY210" fmla="*/ 168212 h 1212346"/>
                <a:gd name="connsiteX211" fmla="*/ 268719 w 1014145"/>
                <a:gd name="connsiteY211" fmla="*/ 208788 h 1212346"/>
                <a:gd name="connsiteX212" fmla="*/ 197472 w 1014145"/>
                <a:gd name="connsiteY212" fmla="*/ 249269 h 1212346"/>
                <a:gd name="connsiteX213" fmla="*/ 146037 w 1014145"/>
                <a:gd name="connsiteY213" fmla="*/ 302228 h 1212346"/>
                <a:gd name="connsiteX214" fmla="*/ 21736 w 1014145"/>
                <a:gd name="connsiteY214" fmla="*/ 518351 h 1212346"/>
                <a:gd name="connsiteX215" fmla="*/ 305 w 1014145"/>
                <a:gd name="connsiteY215" fmla="*/ 647795 h 1212346"/>
                <a:gd name="connsiteX216" fmla="*/ 1257 w 1014145"/>
                <a:gd name="connsiteY216" fmla="*/ 707327 h 1212346"/>
                <a:gd name="connsiteX217" fmla="*/ 41453 w 1014145"/>
                <a:gd name="connsiteY217" fmla="*/ 892302 h 1212346"/>
                <a:gd name="connsiteX218" fmla="*/ 52311 w 1014145"/>
                <a:gd name="connsiteY218" fmla="*/ 950309 h 1212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</a:cxnLst>
              <a:rect l="l" t="t" r="r" b="b"/>
              <a:pathLst>
                <a:path w="1014145" h="1212346">
                  <a:moveTo>
                    <a:pt x="52311" y="950309"/>
                  </a:moveTo>
                  <a:cubicBezTo>
                    <a:pt x="54883" y="970502"/>
                    <a:pt x="57645" y="990695"/>
                    <a:pt x="60979" y="1010793"/>
                  </a:cubicBezTo>
                  <a:cubicBezTo>
                    <a:pt x="63932" y="1028795"/>
                    <a:pt x="67456" y="1046702"/>
                    <a:pt x="71838" y="1064419"/>
                  </a:cubicBezTo>
                  <a:cubicBezTo>
                    <a:pt x="75647" y="1079945"/>
                    <a:pt x="79743" y="1095661"/>
                    <a:pt x="87268" y="1109853"/>
                  </a:cubicBezTo>
                  <a:cubicBezTo>
                    <a:pt x="99936" y="1133761"/>
                    <a:pt x="120034" y="1151858"/>
                    <a:pt x="143466" y="1165193"/>
                  </a:cubicBezTo>
                  <a:cubicBezTo>
                    <a:pt x="200901" y="1197959"/>
                    <a:pt x="269291" y="1197388"/>
                    <a:pt x="333585" y="1199674"/>
                  </a:cubicBezTo>
                  <a:cubicBezTo>
                    <a:pt x="407403" y="1202341"/>
                    <a:pt x="480746" y="1205770"/>
                    <a:pt x="554660" y="1205389"/>
                  </a:cubicBezTo>
                  <a:cubicBezTo>
                    <a:pt x="584283" y="1205198"/>
                    <a:pt x="636861" y="1220057"/>
                    <a:pt x="664959" y="1206913"/>
                  </a:cubicBezTo>
                  <a:cubicBezTo>
                    <a:pt x="665626" y="1206341"/>
                    <a:pt x="666293" y="1205770"/>
                    <a:pt x="666960" y="1205198"/>
                  </a:cubicBezTo>
                  <a:cubicBezTo>
                    <a:pt x="670865" y="1201674"/>
                    <a:pt x="674199" y="1197578"/>
                    <a:pt x="676580" y="1192911"/>
                  </a:cubicBezTo>
                  <a:cubicBezTo>
                    <a:pt x="674008" y="1173290"/>
                    <a:pt x="660483" y="1154430"/>
                    <a:pt x="644385" y="1144238"/>
                  </a:cubicBezTo>
                  <a:cubicBezTo>
                    <a:pt x="632574" y="1136809"/>
                    <a:pt x="618096" y="1135666"/>
                    <a:pt x="604476" y="1134237"/>
                  </a:cubicBezTo>
                  <a:cubicBezTo>
                    <a:pt x="596284" y="1133380"/>
                    <a:pt x="587997" y="1133094"/>
                    <a:pt x="579806" y="1132904"/>
                  </a:cubicBezTo>
                  <a:cubicBezTo>
                    <a:pt x="536181" y="1132142"/>
                    <a:pt x="492557" y="1135380"/>
                    <a:pt x="448837" y="1134713"/>
                  </a:cubicBezTo>
                  <a:cubicBezTo>
                    <a:pt x="409404" y="1134142"/>
                    <a:pt x="364160" y="1132999"/>
                    <a:pt x="328917" y="1113092"/>
                  </a:cubicBezTo>
                  <a:cubicBezTo>
                    <a:pt x="315582" y="1105567"/>
                    <a:pt x="304343" y="1094518"/>
                    <a:pt x="299485" y="1079754"/>
                  </a:cubicBezTo>
                  <a:cubicBezTo>
                    <a:pt x="299199" y="1078992"/>
                    <a:pt x="299009" y="1078135"/>
                    <a:pt x="298723" y="1077373"/>
                  </a:cubicBezTo>
                  <a:cubicBezTo>
                    <a:pt x="298723" y="1077373"/>
                    <a:pt x="298723" y="1077278"/>
                    <a:pt x="298723" y="1077278"/>
                  </a:cubicBezTo>
                  <a:cubicBezTo>
                    <a:pt x="298628" y="1076801"/>
                    <a:pt x="298533" y="1076420"/>
                    <a:pt x="298437" y="1075944"/>
                  </a:cubicBezTo>
                  <a:cubicBezTo>
                    <a:pt x="298342" y="1075468"/>
                    <a:pt x="298247" y="1075087"/>
                    <a:pt x="298056" y="1074611"/>
                  </a:cubicBezTo>
                  <a:cubicBezTo>
                    <a:pt x="297961" y="1074134"/>
                    <a:pt x="297866" y="1073658"/>
                    <a:pt x="297771" y="1073182"/>
                  </a:cubicBezTo>
                  <a:cubicBezTo>
                    <a:pt x="297675" y="1072706"/>
                    <a:pt x="297580" y="1072325"/>
                    <a:pt x="297485" y="1071848"/>
                  </a:cubicBezTo>
                  <a:cubicBezTo>
                    <a:pt x="297390" y="1071467"/>
                    <a:pt x="297390" y="1071086"/>
                    <a:pt x="297294" y="1070801"/>
                  </a:cubicBezTo>
                  <a:cubicBezTo>
                    <a:pt x="297199" y="1070229"/>
                    <a:pt x="297104" y="1069658"/>
                    <a:pt x="297009" y="1069086"/>
                  </a:cubicBezTo>
                  <a:cubicBezTo>
                    <a:pt x="297009" y="1068896"/>
                    <a:pt x="297009" y="1068705"/>
                    <a:pt x="296913" y="1068515"/>
                  </a:cubicBezTo>
                  <a:cubicBezTo>
                    <a:pt x="295580" y="1056704"/>
                    <a:pt x="298056" y="1044607"/>
                    <a:pt x="303771" y="1034034"/>
                  </a:cubicBezTo>
                  <a:cubicBezTo>
                    <a:pt x="303771" y="1033939"/>
                    <a:pt x="303867" y="1033939"/>
                    <a:pt x="303867" y="1033844"/>
                  </a:cubicBezTo>
                  <a:cubicBezTo>
                    <a:pt x="304343" y="1032986"/>
                    <a:pt x="304819" y="1032224"/>
                    <a:pt x="305295" y="1031367"/>
                  </a:cubicBezTo>
                  <a:cubicBezTo>
                    <a:pt x="305676" y="1030700"/>
                    <a:pt x="306057" y="1030034"/>
                    <a:pt x="306438" y="1029367"/>
                  </a:cubicBezTo>
                  <a:cubicBezTo>
                    <a:pt x="307010" y="1028414"/>
                    <a:pt x="307581" y="1027462"/>
                    <a:pt x="308153" y="1026509"/>
                  </a:cubicBezTo>
                  <a:cubicBezTo>
                    <a:pt x="308534" y="1025938"/>
                    <a:pt x="308915" y="1025271"/>
                    <a:pt x="309201" y="1024700"/>
                  </a:cubicBezTo>
                  <a:cubicBezTo>
                    <a:pt x="309867" y="1023652"/>
                    <a:pt x="310534" y="1022604"/>
                    <a:pt x="311201" y="1021652"/>
                  </a:cubicBezTo>
                  <a:cubicBezTo>
                    <a:pt x="311487" y="1021175"/>
                    <a:pt x="311868" y="1020604"/>
                    <a:pt x="312153" y="1020128"/>
                  </a:cubicBezTo>
                  <a:cubicBezTo>
                    <a:pt x="313106" y="1018604"/>
                    <a:pt x="314154" y="1017080"/>
                    <a:pt x="315201" y="1015651"/>
                  </a:cubicBezTo>
                  <a:cubicBezTo>
                    <a:pt x="334823" y="987266"/>
                    <a:pt x="357111" y="961263"/>
                    <a:pt x="372637" y="930116"/>
                  </a:cubicBezTo>
                  <a:cubicBezTo>
                    <a:pt x="386734" y="901827"/>
                    <a:pt x="395307" y="869061"/>
                    <a:pt x="388639" y="837533"/>
                  </a:cubicBezTo>
                  <a:cubicBezTo>
                    <a:pt x="381876" y="806101"/>
                    <a:pt x="364065" y="776478"/>
                    <a:pt x="340919" y="754380"/>
                  </a:cubicBezTo>
                  <a:cubicBezTo>
                    <a:pt x="319583" y="733997"/>
                    <a:pt x="289865" y="719900"/>
                    <a:pt x="259766" y="724853"/>
                  </a:cubicBezTo>
                  <a:cubicBezTo>
                    <a:pt x="247764" y="726853"/>
                    <a:pt x="220427" y="722281"/>
                    <a:pt x="205664" y="733616"/>
                  </a:cubicBezTo>
                  <a:cubicBezTo>
                    <a:pt x="181566" y="751904"/>
                    <a:pt x="171279" y="788099"/>
                    <a:pt x="170421" y="784384"/>
                  </a:cubicBezTo>
                  <a:cubicBezTo>
                    <a:pt x="131274" y="620078"/>
                    <a:pt x="233572" y="547973"/>
                    <a:pt x="306724" y="518160"/>
                  </a:cubicBezTo>
                  <a:lnTo>
                    <a:pt x="306724" y="518160"/>
                  </a:lnTo>
                  <a:cubicBezTo>
                    <a:pt x="307962" y="517493"/>
                    <a:pt x="309296" y="516827"/>
                    <a:pt x="310629" y="516255"/>
                  </a:cubicBezTo>
                  <a:cubicBezTo>
                    <a:pt x="310629" y="516255"/>
                    <a:pt x="310725" y="516255"/>
                    <a:pt x="310725" y="516160"/>
                  </a:cubicBezTo>
                  <a:cubicBezTo>
                    <a:pt x="311963" y="515588"/>
                    <a:pt x="313296" y="514922"/>
                    <a:pt x="314535" y="514350"/>
                  </a:cubicBezTo>
                  <a:cubicBezTo>
                    <a:pt x="314535" y="514350"/>
                    <a:pt x="314630" y="514350"/>
                    <a:pt x="314630" y="514255"/>
                  </a:cubicBezTo>
                  <a:cubicBezTo>
                    <a:pt x="322250" y="510731"/>
                    <a:pt x="330060" y="507778"/>
                    <a:pt x="338061" y="505397"/>
                  </a:cubicBezTo>
                  <a:cubicBezTo>
                    <a:pt x="338347" y="505301"/>
                    <a:pt x="338728" y="505206"/>
                    <a:pt x="339014" y="505111"/>
                  </a:cubicBezTo>
                  <a:cubicBezTo>
                    <a:pt x="339966" y="504825"/>
                    <a:pt x="340919" y="504539"/>
                    <a:pt x="341871" y="504254"/>
                  </a:cubicBezTo>
                  <a:cubicBezTo>
                    <a:pt x="342443" y="504063"/>
                    <a:pt x="342919" y="503968"/>
                    <a:pt x="343491" y="503777"/>
                  </a:cubicBezTo>
                  <a:cubicBezTo>
                    <a:pt x="344348" y="503587"/>
                    <a:pt x="345205" y="503301"/>
                    <a:pt x="346062" y="503111"/>
                  </a:cubicBezTo>
                  <a:cubicBezTo>
                    <a:pt x="346729" y="502920"/>
                    <a:pt x="347301" y="502825"/>
                    <a:pt x="347967" y="502634"/>
                  </a:cubicBezTo>
                  <a:cubicBezTo>
                    <a:pt x="348729" y="502444"/>
                    <a:pt x="349587" y="502253"/>
                    <a:pt x="350444" y="502063"/>
                  </a:cubicBezTo>
                  <a:cubicBezTo>
                    <a:pt x="351111" y="501872"/>
                    <a:pt x="351873" y="501777"/>
                    <a:pt x="352539" y="501587"/>
                  </a:cubicBezTo>
                  <a:cubicBezTo>
                    <a:pt x="353301" y="501396"/>
                    <a:pt x="354063" y="501301"/>
                    <a:pt x="354825" y="501110"/>
                  </a:cubicBezTo>
                  <a:cubicBezTo>
                    <a:pt x="355587" y="500920"/>
                    <a:pt x="356349" y="500825"/>
                    <a:pt x="357111" y="500634"/>
                  </a:cubicBezTo>
                  <a:cubicBezTo>
                    <a:pt x="357873" y="500539"/>
                    <a:pt x="358540" y="500348"/>
                    <a:pt x="359302" y="500253"/>
                  </a:cubicBezTo>
                  <a:cubicBezTo>
                    <a:pt x="360159" y="500158"/>
                    <a:pt x="361017" y="499967"/>
                    <a:pt x="361874" y="499872"/>
                  </a:cubicBezTo>
                  <a:cubicBezTo>
                    <a:pt x="362541" y="499777"/>
                    <a:pt x="363207" y="499682"/>
                    <a:pt x="363874" y="499586"/>
                  </a:cubicBezTo>
                  <a:cubicBezTo>
                    <a:pt x="364826" y="499491"/>
                    <a:pt x="365874" y="499301"/>
                    <a:pt x="366827" y="499205"/>
                  </a:cubicBezTo>
                  <a:cubicBezTo>
                    <a:pt x="367398" y="499110"/>
                    <a:pt x="367875" y="499110"/>
                    <a:pt x="368446" y="499015"/>
                  </a:cubicBezTo>
                  <a:cubicBezTo>
                    <a:pt x="369970" y="498824"/>
                    <a:pt x="371589" y="498729"/>
                    <a:pt x="373113" y="498539"/>
                  </a:cubicBezTo>
                  <a:cubicBezTo>
                    <a:pt x="419405" y="494824"/>
                    <a:pt x="464172" y="509873"/>
                    <a:pt x="510083" y="512350"/>
                  </a:cubicBezTo>
                  <a:cubicBezTo>
                    <a:pt x="530466" y="513398"/>
                    <a:pt x="551707" y="511969"/>
                    <a:pt x="570186" y="502634"/>
                  </a:cubicBezTo>
                  <a:cubicBezTo>
                    <a:pt x="589426" y="492919"/>
                    <a:pt x="603999" y="476631"/>
                    <a:pt x="614858" y="458343"/>
                  </a:cubicBezTo>
                  <a:cubicBezTo>
                    <a:pt x="640480" y="415290"/>
                    <a:pt x="653720" y="362712"/>
                    <a:pt x="655815" y="312992"/>
                  </a:cubicBezTo>
                  <a:cubicBezTo>
                    <a:pt x="656196" y="303181"/>
                    <a:pt x="669817" y="298514"/>
                    <a:pt x="674961" y="307848"/>
                  </a:cubicBezTo>
                  <a:cubicBezTo>
                    <a:pt x="676104" y="309944"/>
                    <a:pt x="677247" y="312134"/>
                    <a:pt x="678294" y="314325"/>
                  </a:cubicBezTo>
                  <a:cubicBezTo>
                    <a:pt x="678961" y="315659"/>
                    <a:pt x="679533" y="316992"/>
                    <a:pt x="680104" y="318230"/>
                  </a:cubicBezTo>
                  <a:cubicBezTo>
                    <a:pt x="680485" y="319088"/>
                    <a:pt x="680961" y="319945"/>
                    <a:pt x="681342" y="320802"/>
                  </a:cubicBezTo>
                  <a:cubicBezTo>
                    <a:pt x="682104" y="322612"/>
                    <a:pt x="682866" y="324422"/>
                    <a:pt x="683628" y="326327"/>
                  </a:cubicBezTo>
                  <a:cubicBezTo>
                    <a:pt x="683819" y="326708"/>
                    <a:pt x="683914" y="327089"/>
                    <a:pt x="684105" y="327470"/>
                  </a:cubicBezTo>
                  <a:cubicBezTo>
                    <a:pt x="684962" y="329565"/>
                    <a:pt x="685724" y="331756"/>
                    <a:pt x="686486" y="333851"/>
                  </a:cubicBezTo>
                  <a:cubicBezTo>
                    <a:pt x="686486" y="333947"/>
                    <a:pt x="686581" y="334042"/>
                    <a:pt x="686581" y="334232"/>
                  </a:cubicBezTo>
                  <a:cubicBezTo>
                    <a:pt x="689724" y="343281"/>
                    <a:pt x="692106" y="352520"/>
                    <a:pt x="693725" y="361855"/>
                  </a:cubicBezTo>
                  <a:cubicBezTo>
                    <a:pt x="693725" y="361855"/>
                    <a:pt x="693725" y="361950"/>
                    <a:pt x="693725" y="361950"/>
                  </a:cubicBezTo>
                  <a:lnTo>
                    <a:pt x="693725" y="361950"/>
                  </a:lnTo>
                  <a:cubicBezTo>
                    <a:pt x="695344" y="371475"/>
                    <a:pt x="696201" y="381191"/>
                    <a:pt x="696297" y="391001"/>
                  </a:cubicBezTo>
                  <a:cubicBezTo>
                    <a:pt x="696297" y="391001"/>
                    <a:pt x="696297" y="391001"/>
                    <a:pt x="696297" y="391001"/>
                  </a:cubicBezTo>
                  <a:cubicBezTo>
                    <a:pt x="696297" y="393287"/>
                    <a:pt x="696297" y="395573"/>
                    <a:pt x="696201" y="397955"/>
                  </a:cubicBezTo>
                  <a:cubicBezTo>
                    <a:pt x="696201" y="398050"/>
                    <a:pt x="696201" y="398240"/>
                    <a:pt x="696201" y="398336"/>
                  </a:cubicBezTo>
                  <a:cubicBezTo>
                    <a:pt x="696106" y="400431"/>
                    <a:pt x="696011" y="402622"/>
                    <a:pt x="695916" y="404717"/>
                  </a:cubicBezTo>
                  <a:cubicBezTo>
                    <a:pt x="695916" y="405003"/>
                    <a:pt x="695916" y="405289"/>
                    <a:pt x="695820" y="405670"/>
                  </a:cubicBezTo>
                  <a:cubicBezTo>
                    <a:pt x="695725" y="407670"/>
                    <a:pt x="695439" y="409670"/>
                    <a:pt x="695249" y="411671"/>
                  </a:cubicBezTo>
                  <a:cubicBezTo>
                    <a:pt x="695249" y="412052"/>
                    <a:pt x="695154" y="412528"/>
                    <a:pt x="695154" y="412909"/>
                  </a:cubicBezTo>
                  <a:cubicBezTo>
                    <a:pt x="694868" y="415385"/>
                    <a:pt x="694582" y="417767"/>
                    <a:pt x="694201" y="420243"/>
                  </a:cubicBezTo>
                  <a:cubicBezTo>
                    <a:pt x="691153" y="440246"/>
                    <a:pt x="690201" y="454343"/>
                    <a:pt x="680390" y="471964"/>
                  </a:cubicBezTo>
                  <a:cubicBezTo>
                    <a:pt x="664102" y="501110"/>
                    <a:pt x="664102" y="508349"/>
                    <a:pt x="684771" y="587026"/>
                  </a:cubicBezTo>
                  <a:cubicBezTo>
                    <a:pt x="687914" y="596170"/>
                    <a:pt x="690772" y="605504"/>
                    <a:pt x="693058" y="615125"/>
                  </a:cubicBezTo>
                  <a:cubicBezTo>
                    <a:pt x="701440" y="649510"/>
                    <a:pt x="707346" y="684562"/>
                    <a:pt x="713918" y="719328"/>
                  </a:cubicBezTo>
                  <a:cubicBezTo>
                    <a:pt x="714489" y="721043"/>
                    <a:pt x="714966" y="722662"/>
                    <a:pt x="715537" y="724376"/>
                  </a:cubicBezTo>
                  <a:cubicBezTo>
                    <a:pt x="726872" y="759714"/>
                    <a:pt x="739540" y="794766"/>
                    <a:pt x="748684" y="830771"/>
                  </a:cubicBezTo>
                  <a:cubicBezTo>
                    <a:pt x="756971" y="863251"/>
                    <a:pt x="763543" y="896017"/>
                    <a:pt x="770496" y="928783"/>
                  </a:cubicBezTo>
                  <a:cubicBezTo>
                    <a:pt x="771354" y="932688"/>
                    <a:pt x="772211" y="936688"/>
                    <a:pt x="772973" y="940594"/>
                  </a:cubicBezTo>
                  <a:cubicBezTo>
                    <a:pt x="778783" y="968216"/>
                    <a:pt x="784308" y="995934"/>
                    <a:pt x="788689" y="1023842"/>
                  </a:cubicBezTo>
                  <a:cubicBezTo>
                    <a:pt x="792213" y="1027652"/>
                    <a:pt x="795547" y="1031843"/>
                    <a:pt x="798500" y="1036320"/>
                  </a:cubicBezTo>
                  <a:cubicBezTo>
                    <a:pt x="806977" y="1049274"/>
                    <a:pt x="813549" y="1063943"/>
                    <a:pt x="818502" y="1078706"/>
                  </a:cubicBezTo>
                  <a:cubicBezTo>
                    <a:pt x="822884" y="1092041"/>
                    <a:pt x="825551" y="1105757"/>
                    <a:pt x="826408" y="1119664"/>
                  </a:cubicBezTo>
                  <a:cubicBezTo>
                    <a:pt x="826408" y="1119664"/>
                    <a:pt x="826408" y="1119664"/>
                    <a:pt x="826408" y="1119664"/>
                  </a:cubicBezTo>
                  <a:cubicBezTo>
                    <a:pt x="826789" y="1117187"/>
                    <a:pt x="827170" y="1114711"/>
                    <a:pt x="827456" y="1112234"/>
                  </a:cubicBezTo>
                  <a:cubicBezTo>
                    <a:pt x="827932" y="1111853"/>
                    <a:pt x="828408" y="1111472"/>
                    <a:pt x="828885" y="1111187"/>
                  </a:cubicBezTo>
                  <a:cubicBezTo>
                    <a:pt x="828504" y="1110901"/>
                    <a:pt x="828123" y="1110615"/>
                    <a:pt x="827742" y="1110234"/>
                  </a:cubicBezTo>
                  <a:cubicBezTo>
                    <a:pt x="830980" y="1082516"/>
                    <a:pt x="828694" y="1054608"/>
                    <a:pt x="825551" y="1026986"/>
                  </a:cubicBezTo>
                  <a:cubicBezTo>
                    <a:pt x="826503" y="968883"/>
                    <a:pt x="825551" y="910685"/>
                    <a:pt x="825075" y="852583"/>
                  </a:cubicBezTo>
                  <a:cubicBezTo>
                    <a:pt x="823836" y="717804"/>
                    <a:pt x="828123" y="578072"/>
                    <a:pt x="878986" y="451390"/>
                  </a:cubicBezTo>
                  <a:cubicBezTo>
                    <a:pt x="891083" y="421196"/>
                    <a:pt x="905751" y="392335"/>
                    <a:pt x="922992" y="364712"/>
                  </a:cubicBezTo>
                  <a:cubicBezTo>
                    <a:pt x="938994" y="339185"/>
                    <a:pt x="956234" y="314420"/>
                    <a:pt x="971855" y="288608"/>
                  </a:cubicBezTo>
                  <a:cubicBezTo>
                    <a:pt x="987000" y="263557"/>
                    <a:pt x="1000620" y="236887"/>
                    <a:pt x="1007574" y="208312"/>
                  </a:cubicBezTo>
                  <a:cubicBezTo>
                    <a:pt x="1010336" y="196787"/>
                    <a:pt x="1012622" y="184499"/>
                    <a:pt x="1013193" y="172307"/>
                  </a:cubicBezTo>
                  <a:cubicBezTo>
                    <a:pt x="1013765" y="166688"/>
                    <a:pt x="1014146" y="160973"/>
                    <a:pt x="1014146" y="155258"/>
                  </a:cubicBezTo>
                  <a:cubicBezTo>
                    <a:pt x="1012908" y="154496"/>
                    <a:pt x="1011764" y="153734"/>
                    <a:pt x="1010622" y="152972"/>
                  </a:cubicBezTo>
                  <a:cubicBezTo>
                    <a:pt x="1010241" y="152781"/>
                    <a:pt x="1009955" y="152495"/>
                    <a:pt x="1009574" y="152305"/>
                  </a:cubicBezTo>
                  <a:cubicBezTo>
                    <a:pt x="1008717" y="151733"/>
                    <a:pt x="1007859" y="151162"/>
                    <a:pt x="1006907" y="150590"/>
                  </a:cubicBezTo>
                  <a:cubicBezTo>
                    <a:pt x="1006526" y="150400"/>
                    <a:pt x="1006240" y="150114"/>
                    <a:pt x="1005859" y="149924"/>
                  </a:cubicBezTo>
                  <a:cubicBezTo>
                    <a:pt x="1004907" y="149257"/>
                    <a:pt x="1003859" y="148590"/>
                    <a:pt x="1002906" y="147923"/>
                  </a:cubicBezTo>
                  <a:cubicBezTo>
                    <a:pt x="1002716" y="147828"/>
                    <a:pt x="1002525" y="147638"/>
                    <a:pt x="1002335" y="147542"/>
                  </a:cubicBezTo>
                  <a:cubicBezTo>
                    <a:pt x="999858" y="145828"/>
                    <a:pt x="997477" y="144113"/>
                    <a:pt x="995096" y="142304"/>
                  </a:cubicBezTo>
                  <a:cubicBezTo>
                    <a:pt x="994905" y="142208"/>
                    <a:pt x="994715" y="142018"/>
                    <a:pt x="994524" y="141923"/>
                  </a:cubicBezTo>
                  <a:cubicBezTo>
                    <a:pt x="993477" y="141161"/>
                    <a:pt x="992524" y="140399"/>
                    <a:pt x="991476" y="139541"/>
                  </a:cubicBezTo>
                  <a:cubicBezTo>
                    <a:pt x="991286" y="139446"/>
                    <a:pt x="991095" y="139256"/>
                    <a:pt x="991000" y="139160"/>
                  </a:cubicBezTo>
                  <a:cubicBezTo>
                    <a:pt x="988619" y="137255"/>
                    <a:pt x="986333" y="135350"/>
                    <a:pt x="984047" y="133350"/>
                  </a:cubicBezTo>
                  <a:lnTo>
                    <a:pt x="984047" y="133350"/>
                  </a:lnTo>
                  <a:cubicBezTo>
                    <a:pt x="984047" y="133350"/>
                    <a:pt x="984047" y="133350"/>
                    <a:pt x="984047" y="133350"/>
                  </a:cubicBezTo>
                  <a:cubicBezTo>
                    <a:pt x="982809" y="132302"/>
                    <a:pt x="981570" y="131159"/>
                    <a:pt x="980427" y="130016"/>
                  </a:cubicBezTo>
                  <a:cubicBezTo>
                    <a:pt x="980237" y="129826"/>
                    <a:pt x="980142" y="129731"/>
                    <a:pt x="979951" y="129540"/>
                  </a:cubicBezTo>
                  <a:cubicBezTo>
                    <a:pt x="978713" y="128397"/>
                    <a:pt x="977570" y="127254"/>
                    <a:pt x="976332" y="126016"/>
                  </a:cubicBezTo>
                  <a:cubicBezTo>
                    <a:pt x="976332" y="126016"/>
                    <a:pt x="976236" y="125921"/>
                    <a:pt x="976236" y="125921"/>
                  </a:cubicBezTo>
                  <a:cubicBezTo>
                    <a:pt x="975189" y="124873"/>
                    <a:pt x="974141" y="123730"/>
                    <a:pt x="973093" y="122587"/>
                  </a:cubicBezTo>
                  <a:cubicBezTo>
                    <a:pt x="972807" y="122301"/>
                    <a:pt x="972617" y="122015"/>
                    <a:pt x="972331" y="121730"/>
                  </a:cubicBezTo>
                  <a:cubicBezTo>
                    <a:pt x="971283" y="120587"/>
                    <a:pt x="970236" y="119348"/>
                    <a:pt x="969188" y="118205"/>
                  </a:cubicBezTo>
                  <a:cubicBezTo>
                    <a:pt x="957377" y="137160"/>
                    <a:pt x="936517" y="147066"/>
                    <a:pt x="914514" y="148019"/>
                  </a:cubicBezTo>
                  <a:cubicBezTo>
                    <a:pt x="913276" y="148114"/>
                    <a:pt x="911943" y="148114"/>
                    <a:pt x="910704" y="148114"/>
                  </a:cubicBezTo>
                  <a:cubicBezTo>
                    <a:pt x="910323" y="148114"/>
                    <a:pt x="909942" y="148114"/>
                    <a:pt x="909561" y="148114"/>
                  </a:cubicBezTo>
                  <a:cubicBezTo>
                    <a:pt x="908609" y="148114"/>
                    <a:pt x="907656" y="148019"/>
                    <a:pt x="906704" y="148019"/>
                  </a:cubicBezTo>
                  <a:cubicBezTo>
                    <a:pt x="906323" y="148019"/>
                    <a:pt x="905942" y="148019"/>
                    <a:pt x="905561" y="147923"/>
                  </a:cubicBezTo>
                  <a:cubicBezTo>
                    <a:pt x="904323" y="147828"/>
                    <a:pt x="902989" y="147733"/>
                    <a:pt x="901751" y="147638"/>
                  </a:cubicBezTo>
                  <a:cubicBezTo>
                    <a:pt x="901656" y="147638"/>
                    <a:pt x="901656" y="147638"/>
                    <a:pt x="901560" y="147638"/>
                  </a:cubicBezTo>
                  <a:cubicBezTo>
                    <a:pt x="900322" y="147542"/>
                    <a:pt x="899084" y="147352"/>
                    <a:pt x="897941" y="147161"/>
                  </a:cubicBezTo>
                  <a:cubicBezTo>
                    <a:pt x="897560" y="147066"/>
                    <a:pt x="897179" y="147066"/>
                    <a:pt x="896703" y="146971"/>
                  </a:cubicBezTo>
                  <a:cubicBezTo>
                    <a:pt x="895750" y="146780"/>
                    <a:pt x="894893" y="146685"/>
                    <a:pt x="893940" y="146495"/>
                  </a:cubicBezTo>
                  <a:cubicBezTo>
                    <a:pt x="893559" y="146399"/>
                    <a:pt x="893178" y="146304"/>
                    <a:pt x="892702" y="146209"/>
                  </a:cubicBezTo>
                  <a:cubicBezTo>
                    <a:pt x="891464" y="145923"/>
                    <a:pt x="890226" y="145637"/>
                    <a:pt x="888987" y="145352"/>
                  </a:cubicBezTo>
                  <a:cubicBezTo>
                    <a:pt x="888797" y="145352"/>
                    <a:pt x="888702" y="145256"/>
                    <a:pt x="888511" y="145256"/>
                  </a:cubicBezTo>
                  <a:cubicBezTo>
                    <a:pt x="887368" y="144971"/>
                    <a:pt x="886320" y="144685"/>
                    <a:pt x="885177" y="144304"/>
                  </a:cubicBezTo>
                  <a:cubicBezTo>
                    <a:pt x="884796" y="144209"/>
                    <a:pt x="884320" y="144018"/>
                    <a:pt x="883939" y="143923"/>
                  </a:cubicBezTo>
                  <a:cubicBezTo>
                    <a:pt x="883082" y="143637"/>
                    <a:pt x="882225" y="143351"/>
                    <a:pt x="881367" y="143066"/>
                  </a:cubicBezTo>
                  <a:cubicBezTo>
                    <a:pt x="880986" y="142875"/>
                    <a:pt x="880510" y="142780"/>
                    <a:pt x="880129" y="142589"/>
                  </a:cubicBezTo>
                  <a:cubicBezTo>
                    <a:pt x="878986" y="142113"/>
                    <a:pt x="877748" y="141732"/>
                    <a:pt x="876605" y="141256"/>
                  </a:cubicBezTo>
                  <a:cubicBezTo>
                    <a:pt x="876414" y="141161"/>
                    <a:pt x="876129" y="141065"/>
                    <a:pt x="875938" y="140970"/>
                  </a:cubicBezTo>
                  <a:cubicBezTo>
                    <a:pt x="874986" y="140589"/>
                    <a:pt x="873938" y="140113"/>
                    <a:pt x="872985" y="139637"/>
                  </a:cubicBezTo>
                  <a:cubicBezTo>
                    <a:pt x="872604" y="139446"/>
                    <a:pt x="872128" y="139256"/>
                    <a:pt x="871747" y="139065"/>
                  </a:cubicBezTo>
                  <a:cubicBezTo>
                    <a:pt x="870985" y="138684"/>
                    <a:pt x="870223" y="138303"/>
                    <a:pt x="869461" y="137922"/>
                  </a:cubicBezTo>
                  <a:cubicBezTo>
                    <a:pt x="869080" y="137732"/>
                    <a:pt x="868604" y="137541"/>
                    <a:pt x="868223" y="137255"/>
                  </a:cubicBezTo>
                  <a:cubicBezTo>
                    <a:pt x="867175" y="136684"/>
                    <a:pt x="866032" y="136017"/>
                    <a:pt x="864984" y="135446"/>
                  </a:cubicBezTo>
                  <a:lnTo>
                    <a:pt x="864984" y="135446"/>
                  </a:lnTo>
                  <a:cubicBezTo>
                    <a:pt x="862508" y="134017"/>
                    <a:pt x="860127" y="132398"/>
                    <a:pt x="857841" y="130683"/>
                  </a:cubicBezTo>
                  <a:cubicBezTo>
                    <a:pt x="857841" y="130683"/>
                    <a:pt x="857745" y="130683"/>
                    <a:pt x="857745" y="130588"/>
                  </a:cubicBezTo>
                  <a:cubicBezTo>
                    <a:pt x="856698" y="129826"/>
                    <a:pt x="855745" y="129064"/>
                    <a:pt x="854793" y="128207"/>
                  </a:cubicBezTo>
                  <a:cubicBezTo>
                    <a:pt x="854697" y="128111"/>
                    <a:pt x="854507" y="128016"/>
                    <a:pt x="854412" y="127921"/>
                  </a:cubicBezTo>
                  <a:cubicBezTo>
                    <a:pt x="853364" y="126968"/>
                    <a:pt x="852221" y="126111"/>
                    <a:pt x="851268" y="125063"/>
                  </a:cubicBezTo>
                  <a:cubicBezTo>
                    <a:pt x="849744" y="123635"/>
                    <a:pt x="848411" y="122111"/>
                    <a:pt x="847077" y="120587"/>
                  </a:cubicBezTo>
                  <a:cubicBezTo>
                    <a:pt x="846982" y="120491"/>
                    <a:pt x="846982" y="120491"/>
                    <a:pt x="846887" y="120396"/>
                  </a:cubicBezTo>
                  <a:cubicBezTo>
                    <a:pt x="846125" y="119539"/>
                    <a:pt x="845363" y="118586"/>
                    <a:pt x="844696" y="117729"/>
                  </a:cubicBezTo>
                  <a:cubicBezTo>
                    <a:pt x="844506" y="117443"/>
                    <a:pt x="844315" y="117158"/>
                    <a:pt x="844125" y="116872"/>
                  </a:cubicBezTo>
                  <a:cubicBezTo>
                    <a:pt x="843553" y="116110"/>
                    <a:pt x="843077" y="115443"/>
                    <a:pt x="842601" y="114681"/>
                  </a:cubicBezTo>
                  <a:cubicBezTo>
                    <a:pt x="841839" y="113538"/>
                    <a:pt x="841172" y="112490"/>
                    <a:pt x="840505" y="111347"/>
                  </a:cubicBezTo>
                  <a:cubicBezTo>
                    <a:pt x="828980" y="120682"/>
                    <a:pt x="813645" y="125635"/>
                    <a:pt x="797643" y="123730"/>
                  </a:cubicBezTo>
                  <a:cubicBezTo>
                    <a:pt x="796404" y="123539"/>
                    <a:pt x="795166" y="123349"/>
                    <a:pt x="793928" y="123158"/>
                  </a:cubicBezTo>
                  <a:cubicBezTo>
                    <a:pt x="793642" y="123063"/>
                    <a:pt x="793261" y="123063"/>
                    <a:pt x="792975" y="122968"/>
                  </a:cubicBezTo>
                  <a:cubicBezTo>
                    <a:pt x="791928" y="122777"/>
                    <a:pt x="790880" y="122492"/>
                    <a:pt x="789832" y="122301"/>
                  </a:cubicBezTo>
                  <a:cubicBezTo>
                    <a:pt x="789642" y="122301"/>
                    <a:pt x="789451" y="122206"/>
                    <a:pt x="789261" y="122206"/>
                  </a:cubicBezTo>
                  <a:cubicBezTo>
                    <a:pt x="788118" y="121920"/>
                    <a:pt x="786975" y="121539"/>
                    <a:pt x="785832" y="121253"/>
                  </a:cubicBezTo>
                  <a:cubicBezTo>
                    <a:pt x="785546" y="121158"/>
                    <a:pt x="785260" y="121063"/>
                    <a:pt x="784879" y="120968"/>
                  </a:cubicBezTo>
                  <a:cubicBezTo>
                    <a:pt x="783927" y="120682"/>
                    <a:pt x="783069" y="120301"/>
                    <a:pt x="782212" y="120015"/>
                  </a:cubicBezTo>
                  <a:cubicBezTo>
                    <a:pt x="781926" y="119920"/>
                    <a:pt x="781736" y="119825"/>
                    <a:pt x="781450" y="119729"/>
                  </a:cubicBezTo>
                  <a:cubicBezTo>
                    <a:pt x="780402" y="119348"/>
                    <a:pt x="779355" y="118872"/>
                    <a:pt x="778307" y="118396"/>
                  </a:cubicBezTo>
                  <a:cubicBezTo>
                    <a:pt x="778021" y="118301"/>
                    <a:pt x="777735" y="118110"/>
                    <a:pt x="777450" y="118015"/>
                  </a:cubicBezTo>
                  <a:cubicBezTo>
                    <a:pt x="776592" y="117634"/>
                    <a:pt x="775830" y="117253"/>
                    <a:pt x="775068" y="116777"/>
                  </a:cubicBezTo>
                  <a:cubicBezTo>
                    <a:pt x="774783" y="116586"/>
                    <a:pt x="774497" y="116491"/>
                    <a:pt x="774211" y="116300"/>
                  </a:cubicBezTo>
                  <a:cubicBezTo>
                    <a:pt x="773259" y="115729"/>
                    <a:pt x="772306" y="115253"/>
                    <a:pt x="771354" y="114586"/>
                  </a:cubicBezTo>
                  <a:cubicBezTo>
                    <a:pt x="771068" y="114395"/>
                    <a:pt x="770877" y="114300"/>
                    <a:pt x="770687" y="114110"/>
                  </a:cubicBezTo>
                  <a:cubicBezTo>
                    <a:pt x="769925" y="113633"/>
                    <a:pt x="769258" y="113157"/>
                    <a:pt x="768496" y="112681"/>
                  </a:cubicBezTo>
                  <a:cubicBezTo>
                    <a:pt x="768210" y="112490"/>
                    <a:pt x="767925" y="112300"/>
                    <a:pt x="767544" y="112014"/>
                  </a:cubicBezTo>
                  <a:cubicBezTo>
                    <a:pt x="766686" y="111347"/>
                    <a:pt x="765829" y="110681"/>
                    <a:pt x="764972" y="110014"/>
                  </a:cubicBezTo>
                  <a:cubicBezTo>
                    <a:pt x="764781" y="109919"/>
                    <a:pt x="764591" y="109728"/>
                    <a:pt x="764496" y="109538"/>
                  </a:cubicBezTo>
                  <a:cubicBezTo>
                    <a:pt x="763829" y="108966"/>
                    <a:pt x="763067" y="108395"/>
                    <a:pt x="762400" y="107728"/>
                  </a:cubicBezTo>
                  <a:cubicBezTo>
                    <a:pt x="762114" y="107442"/>
                    <a:pt x="761829" y="107156"/>
                    <a:pt x="761543" y="106966"/>
                  </a:cubicBezTo>
                  <a:cubicBezTo>
                    <a:pt x="760876" y="106394"/>
                    <a:pt x="760209" y="105728"/>
                    <a:pt x="759638" y="105156"/>
                  </a:cubicBezTo>
                  <a:cubicBezTo>
                    <a:pt x="759447" y="104966"/>
                    <a:pt x="759257" y="104775"/>
                    <a:pt x="759066" y="104680"/>
                  </a:cubicBezTo>
                  <a:cubicBezTo>
                    <a:pt x="758400" y="104013"/>
                    <a:pt x="757733" y="103346"/>
                    <a:pt x="757161" y="102584"/>
                  </a:cubicBezTo>
                  <a:cubicBezTo>
                    <a:pt x="757066" y="102489"/>
                    <a:pt x="757066" y="102489"/>
                    <a:pt x="756971" y="102394"/>
                  </a:cubicBezTo>
                  <a:cubicBezTo>
                    <a:pt x="756114" y="101441"/>
                    <a:pt x="755352" y="100489"/>
                    <a:pt x="754494" y="99536"/>
                  </a:cubicBezTo>
                  <a:cubicBezTo>
                    <a:pt x="754494" y="99536"/>
                    <a:pt x="754494" y="99536"/>
                    <a:pt x="754494" y="99536"/>
                  </a:cubicBezTo>
                  <a:lnTo>
                    <a:pt x="754494" y="99536"/>
                  </a:lnTo>
                  <a:cubicBezTo>
                    <a:pt x="754018" y="98870"/>
                    <a:pt x="753447" y="98298"/>
                    <a:pt x="752970" y="97631"/>
                  </a:cubicBezTo>
                  <a:cubicBezTo>
                    <a:pt x="752780" y="97346"/>
                    <a:pt x="752494" y="97060"/>
                    <a:pt x="752304" y="96774"/>
                  </a:cubicBezTo>
                  <a:cubicBezTo>
                    <a:pt x="751923" y="96203"/>
                    <a:pt x="751446" y="95631"/>
                    <a:pt x="751065" y="95060"/>
                  </a:cubicBezTo>
                  <a:cubicBezTo>
                    <a:pt x="750780" y="94583"/>
                    <a:pt x="750399" y="94107"/>
                    <a:pt x="750113" y="93631"/>
                  </a:cubicBezTo>
                  <a:cubicBezTo>
                    <a:pt x="749827" y="93155"/>
                    <a:pt x="749541" y="92774"/>
                    <a:pt x="749256" y="92297"/>
                  </a:cubicBezTo>
                  <a:cubicBezTo>
                    <a:pt x="748589" y="91345"/>
                    <a:pt x="748017" y="90297"/>
                    <a:pt x="747446" y="89345"/>
                  </a:cubicBezTo>
                  <a:cubicBezTo>
                    <a:pt x="733539" y="101346"/>
                    <a:pt x="714585" y="99346"/>
                    <a:pt x="698773" y="92202"/>
                  </a:cubicBezTo>
                  <a:cubicBezTo>
                    <a:pt x="693439" y="104680"/>
                    <a:pt x="689915" y="117824"/>
                    <a:pt x="688486" y="131064"/>
                  </a:cubicBezTo>
                  <a:cubicBezTo>
                    <a:pt x="688296" y="132874"/>
                    <a:pt x="673913" y="105156"/>
                    <a:pt x="661530" y="53912"/>
                  </a:cubicBezTo>
                  <a:cubicBezTo>
                    <a:pt x="660768" y="52102"/>
                    <a:pt x="660006" y="50292"/>
                    <a:pt x="659339" y="48482"/>
                  </a:cubicBezTo>
                  <a:cubicBezTo>
                    <a:pt x="646957" y="57055"/>
                    <a:pt x="631336" y="59817"/>
                    <a:pt x="615810" y="52102"/>
                  </a:cubicBezTo>
                  <a:cubicBezTo>
                    <a:pt x="594951" y="41720"/>
                    <a:pt x="587997" y="21717"/>
                    <a:pt x="587140" y="572"/>
                  </a:cubicBezTo>
                  <a:cubicBezTo>
                    <a:pt x="583044" y="1048"/>
                    <a:pt x="578853" y="857"/>
                    <a:pt x="574758" y="0"/>
                  </a:cubicBezTo>
                  <a:cubicBezTo>
                    <a:pt x="575805" y="15526"/>
                    <a:pt x="577710" y="30956"/>
                    <a:pt x="578377" y="46482"/>
                  </a:cubicBezTo>
                  <a:cubicBezTo>
                    <a:pt x="579806" y="79248"/>
                    <a:pt x="572662" y="112014"/>
                    <a:pt x="544944" y="132398"/>
                  </a:cubicBezTo>
                  <a:cubicBezTo>
                    <a:pt x="520941" y="150019"/>
                    <a:pt x="488937" y="151543"/>
                    <a:pt x="460362" y="152781"/>
                  </a:cubicBezTo>
                  <a:cubicBezTo>
                    <a:pt x="427406" y="154115"/>
                    <a:pt x="396069" y="158591"/>
                    <a:pt x="364446" y="168212"/>
                  </a:cubicBezTo>
                  <a:cubicBezTo>
                    <a:pt x="331203" y="178308"/>
                    <a:pt x="299485" y="192786"/>
                    <a:pt x="268719" y="208788"/>
                  </a:cubicBezTo>
                  <a:cubicBezTo>
                    <a:pt x="244526" y="221456"/>
                    <a:pt x="220999" y="235268"/>
                    <a:pt x="197472" y="249269"/>
                  </a:cubicBezTo>
                  <a:cubicBezTo>
                    <a:pt x="179470" y="266033"/>
                    <a:pt x="162230" y="283750"/>
                    <a:pt x="146037" y="302228"/>
                  </a:cubicBezTo>
                  <a:cubicBezTo>
                    <a:pt x="90983" y="365189"/>
                    <a:pt x="46596" y="438150"/>
                    <a:pt x="21736" y="518351"/>
                  </a:cubicBezTo>
                  <a:cubicBezTo>
                    <a:pt x="8782" y="560261"/>
                    <a:pt x="1734" y="603885"/>
                    <a:pt x="305" y="647795"/>
                  </a:cubicBezTo>
                  <a:cubicBezTo>
                    <a:pt x="-362" y="667607"/>
                    <a:pt x="114" y="687515"/>
                    <a:pt x="1257" y="707327"/>
                  </a:cubicBezTo>
                  <a:cubicBezTo>
                    <a:pt x="14211" y="778764"/>
                    <a:pt x="35928" y="877348"/>
                    <a:pt x="41453" y="892302"/>
                  </a:cubicBezTo>
                  <a:cubicBezTo>
                    <a:pt x="48311" y="910495"/>
                    <a:pt x="49835" y="930688"/>
                    <a:pt x="52311" y="950309"/>
                  </a:cubicBezTo>
                  <a:close/>
                </a:path>
              </a:pathLst>
            </a:custGeom>
            <a:solidFill>
              <a:srgbClr val="352C2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600" name="Freeform: Shape 1599">
              <a:extLst>
                <a:ext uri="{FF2B5EF4-FFF2-40B4-BE49-F238E27FC236}">
                  <a16:creationId xmlns:a16="http://schemas.microsoft.com/office/drawing/2014/main" id="{A449CF0B-1E84-49A2-8D52-BD3412054F06}"/>
                </a:ext>
              </a:extLst>
            </p:cNvPr>
            <p:cNvSpPr/>
            <p:nvPr/>
          </p:nvSpPr>
          <p:spPr>
            <a:xfrm>
              <a:off x="6225265" y="3152401"/>
              <a:ext cx="37242" cy="77235"/>
            </a:xfrm>
            <a:custGeom>
              <a:avLst/>
              <a:gdLst>
                <a:gd name="connsiteX0" fmla="*/ 0 w 37242"/>
                <a:gd name="connsiteY0" fmla="*/ 0 h 77235"/>
                <a:gd name="connsiteX1" fmla="*/ 26956 w 37242"/>
                <a:gd name="connsiteY1" fmla="*/ 77152 h 77235"/>
                <a:gd name="connsiteX2" fmla="*/ 37243 w 37242"/>
                <a:gd name="connsiteY2" fmla="*/ 38291 h 77235"/>
                <a:gd name="connsiteX3" fmla="*/ 33814 w 37242"/>
                <a:gd name="connsiteY3" fmla="*/ 36671 h 77235"/>
                <a:gd name="connsiteX4" fmla="*/ 0 w 37242"/>
                <a:gd name="connsiteY4" fmla="*/ 0 h 772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242" h="77235">
                  <a:moveTo>
                    <a:pt x="0" y="0"/>
                  </a:moveTo>
                  <a:cubicBezTo>
                    <a:pt x="12383" y="51244"/>
                    <a:pt x="26765" y="78962"/>
                    <a:pt x="26956" y="77152"/>
                  </a:cubicBezTo>
                  <a:cubicBezTo>
                    <a:pt x="28385" y="63818"/>
                    <a:pt x="31909" y="50673"/>
                    <a:pt x="37243" y="38291"/>
                  </a:cubicBezTo>
                  <a:cubicBezTo>
                    <a:pt x="36100" y="37719"/>
                    <a:pt x="34957" y="37243"/>
                    <a:pt x="33814" y="36671"/>
                  </a:cubicBezTo>
                  <a:cubicBezTo>
                    <a:pt x="18574" y="28575"/>
                    <a:pt x="6858" y="15431"/>
                    <a:pt x="0" y="0"/>
                  </a:cubicBezTo>
                  <a:close/>
                </a:path>
              </a:pathLst>
            </a:custGeom>
            <a:solidFill>
              <a:srgbClr val="2D242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601" name="Freeform: Shape 1600">
              <a:extLst>
                <a:ext uri="{FF2B5EF4-FFF2-40B4-BE49-F238E27FC236}">
                  <a16:creationId xmlns:a16="http://schemas.microsoft.com/office/drawing/2014/main" id="{54D1F7B2-17FC-4D7C-A2C0-92A2859CD705}"/>
                </a:ext>
              </a:extLst>
            </p:cNvPr>
            <p:cNvSpPr/>
            <p:nvPr/>
          </p:nvSpPr>
          <p:spPr>
            <a:xfrm>
              <a:off x="5761109" y="3047722"/>
              <a:ext cx="381078" cy="299942"/>
            </a:xfrm>
            <a:custGeom>
              <a:avLst/>
              <a:gdLst>
                <a:gd name="connsiteX0" fmla="*/ 166973 w 381078"/>
                <a:gd name="connsiteY0" fmla="*/ 218884 h 299942"/>
                <a:gd name="connsiteX1" fmla="*/ 262890 w 381078"/>
                <a:gd name="connsiteY1" fmla="*/ 203454 h 299942"/>
                <a:gd name="connsiteX2" fmla="*/ 347472 w 381078"/>
                <a:gd name="connsiteY2" fmla="*/ 183071 h 299942"/>
                <a:gd name="connsiteX3" fmla="*/ 380905 w 381078"/>
                <a:gd name="connsiteY3" fmla="*/ 97155 h 299942"/>
                <a:gd name="connsiteX4" fmla="*/ 377285 w 381078"/>
                <a:gd name="connsiteY4" fmla="*/ 50673 h 299942"/>
                <a:gd name="connsiteX5" fmla="*/ 364617 w 381078"/>
                <a:gd name="connsiteY5" fmla="*/ 45148 h 299942"/>
                <a:gd name="connsiteX6" fmla="*/ 346234 w 381078"/>
                <a:gd name="connsiteY6" fmla="*/ 8287 h 299942"/>
                <a:gd name="connsiteX7" fmla="*/ 344138 w 381078"/>
                <a:gd name="connsiteY7" fmla="*/ 8477 h 299942"/>
                <a:gd name="connsiteX8" fmla="*/ 323469 w 381078"/>
                <a:gd name="connsiteY8" fmla="*/ 0 h 299942"/>
                <a:gd name="connsiteX9" fmla="*/ 312515 w 381078"/>
                <a:gd name="connsiteY9" fmla="*/ 161449 h 299942"/>
                <a:gd name="connsiteX10" fmla="*/ 258127 w 381078"/>
                <a:gd name="connsiteY10" fmla="*/ 134017 h 299942"/>
                <a:gd name="connsiteX11" fmla="*/ 256889 w 381078"/>
                <a:gd name="connsiteY11" fmla="*/ 134112 h 299942"/>
                <a:gd name="connsiteX12" fmla="*/ 209741 w 381078"/>
                <a:gd name="connsiteY12" fmla="*/ 147352 h 299942"/>
                <a:gd name="connsiteX13" fmla="*/ 207169 w 381078"/>
                <a:gd name="connsiteY13" fmla="*/ 148495 h 299942"/>
                <a:gd name="connsiteX14" fmla="*/ 151924 w 381078"/>
                <a:gd name="connsiteY14" fmla="*/ 186309 h 299942"/>
                <a:gd name="connsiteX15" fmla="*/ 38862 w 381078"/>
                <a:gd name="connsiteY15" fmla="*/ 266033 h 299942"/>
                <a:gd name="connsiteX16" fmla="*/ 0 w 381078"/>
                <a:gd name="connsiteY16" fmla="*/ 299942 h 299942"/>
                <a:gd name="connsiteX17" fmla="*/ 71247 w 381078"/>
                <a:gd name="connsiteY17" fmla="*/ 259461 h 299942"/>
                <a:gd name="connsiteX18" fmla="*/ 166973 w 381078"/>
                <a:gd name="connsiteY18" fmla="*/ 218884 h 2999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81078" h="299942">
                  <a:moveTo>
                    <a:pt x="166973" y="218884"/>
                  </a:moveTo>
                  <a:cubicBezTo>
                    <a:pt x="198596" y="209264"/>
                    <a:pt x="229934" y="204883"/>
                    <a:pt x="262890" y="203454"/>
                  </a:cubicBezTo>
                  <a:cubicBezTo>
                    <a:pt x="291465" y="202216"/>
                    <a:pt x="323564" y="200692"/>
                    <a:pt x="347472" y="183071"/>
                  </a:cubicBezTo>
                  <a:cubicBezTo>
                    <a:pt x="375285" y="162687"/>
                    <a:pt x="382334" y="129921"/>
                    <a:pt x="380905" y="97155"/>
                  </a:cubicBezTo>
                  <a:cubicBezTo>
                    <a:pt x="380238" y="81629"/>
                    <a:pt x="378333" y="66199"/>
                    <a:pt x="377285" y="50673"/>
                  </a:cubicBezTo>
                  <a:cubicBezTo>
                    <a:pt x="372809" y="49721"/>
                    <a:pt x="368427" y="47911"/>
                    <a:pt x="364617" y="45148"/>
                  </a:cubicBezTo>
                  <a:cubicBezTo>
                    <a:pt x="351568" y="35814"/>
                    <a:pt x="346234" y="22384"/>
                    <a:pt x="346234" y="8287"/>
                  </a:cubicBezTo>
                  <a:cubicBezTo>
                    <a:pt x="345567" y="8382"/>
                    <a:pt x="344900" y="8382"/>
                    <a:pt x="344138" y="8477"/>
                  </a:cubicBezTo>
                  <a:cubicBezTo>
                    <a:pt x="336233" y="8763"/>
                    <a:pt x="328803" y="5525"/>
                    <a:pt x="323469" y="0"/>
                  </a:cubicBezTo>
                  <a:cubicBezTo>
                    <a:pt x="307753" y="51244"/>
                    <a:pt x="298990" y="108775"/>
                    <a:pt x="312515" y="161449"/>
                  </a:cubicBezTo>
                  <a:cubicBezTo>
                    <a:pt x="313754" y="166306"/>
                    <a:pt x="275463" y="133064"/>
                    <a:pt x="258127" y="134017"/>
                  </a:cubicBezTo>
                  <a:cubicBezTo>
                    <a:pt x="257747" y="134017"/>
                    <a:pt x="257270" y="134017"/>
                    <a:pt x="256889" y="134112"/>
                  </a:cubicBezTo>
                  <a:cubicBezTo>
                    <a:pt x="240601" y="135160"/>
                    <a:pt x="224695" y="140875"/>
                    <a:pt x="209741" y="147352"/>
                  </a:cubicBezTo>
                  <a:cubicBezTo>
                    <a:pt x="208883" y="147733"/>
                    <a:pt x="208026" y="148114"/>
                    <a:pt x="207169" y="148495"/>
                  </a:cubicBezTo>
                  <a:cubicBezTo>
                    <a:pt x="189167" y="161639"/>
                    <a:pt x="170593" y="174117"/>
                    <a:pt x="151924" y="186309"/>
                  </a:cubicBezTo>
                  <a:cubicBezTo>
                    <a:pt x="113252" y="211550"/>
                    <a:pt x="74676" y="236792"/>
                    <a:pt x="38862" y="266033"/>
                  </a:cubicBezTo>
                  <a:cubicBezTo>
                    <a:pt x="25527" y="276892"/>
                    <a:pt x="12573" y="288227"/>
                    <a:pt x="0" y="299942"/>
                  </a:cubicBezTo>
                  <a:cubicBezTo>
                    <a:pt x="23431" y="285940"/>
                    <a:pt x="47053" y="272129"/>
                    <a:pt x="71247" y="259461"/>
                  </a:cubicBezTo>
                  <a:cubicBezTo>
                    <a:pt x="102013" y="243459"/>
                    <a:pt x="133731" y="228981"/>
                    <a:pt x="166973" y="218884"/>
                  </a:cubicBezTo>
                  <a:close/>
                </a:path>
              </a:pathLst>
            </a:custGeom>
            <a:solidFill>
              <a:srgbClr val="2D242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602" name="Freeform: Shape 1601">
              <a:extLst>
                <a:ext uri="{FF2B5EF4-FFF2-40B4-BE49-F238E27FC236}">
                  <a16:creationId xmlns:a16="http://schemas.microsoft.com/office/drawing/2014/main" id="{075A1572-34CF-43F0-B430-0AA68DF5BDD6}"/>
                </a:ext>
              </a:extLst>
            </p:cNvPr>
            <p:cNvSpPr/>
            <p:nvPr/>
          </p:nvSpPr>
          <p:spPr>
            <a:xfrm>
              <a:off x="5968375" y="3026291"/>
              <a:ext cx="116301" cy="183366"/>
            </a:xfrm>
            <a:custGeom>
              <a:avLst/>
              <a:gdLst>
                <a:gd name="connsiteX0" fmla="*/ 49721 w 116300"/>
                <a:gd name="connsiteY0" fmla="*/ 155543 h 183365"/>
                <a:gd name="connsiteX1" fmla="*/ 50959 w 116300"/>
                <a:gd name="connsiteY1" fmla="*/ 155448 h 183365"/>
                <a:gd name="connsiteX2" fmla="*/ 105347 w 116300"/>
                <a:gd name="connsiteY2" fmla="*/ 182880 h 183365"/>
                <a:gd name="connsiteX3" fmla="*/ 116300 w 116300"/>
                <a:gd name="connsiteY3" fmla="*/ 21431 h 183365"/>
                <a:gd name="connsiteX4" fmla="*/ 112586 w 116300"/>
                <a:gd name="connsiteY4" fmla="*/ 16573 h 183365"/>
                <a:gd name="connsiteX5" fmla="*/ 107823 w 116300"/>
                <a:gd name="connsiteY5" fmla="*/ 0 h 183365"/>
                <a:gd name="connsiteX6" fmla="*/ 70390 w 116300"/>
                <a:gd name="connsiteY6" fmla="*/ 109156 h 183365"/>
                <a:gd name="connsiteX7" fmla="*/ 55055 w 116300"/>
                <a:gd name="connsiteY7" fmla="*/ 124587 h 183365"/>
                <a:gd name="connsiteX8" fmla="*/ 0 w 116300"/>
                <a:gd name="connsiteY8" fmla="*/ 169831 h 183365"/>
                <a:gd name="connsiteX9" fmla="*/ 2572 w 116300"/>
                <a:gd name="connsiteY9" fmla="*/ 168688 h 183365"/>
                <a:gd name="connsiteX10" fmla="*/ 49721 w 116300"/>
                <a:gd name="connsiteY10" fmla="*/ 155543 h 1833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6300" h="183365">
                  <a:moveTo>
                    <a:pt x="49721" y="155543"/>
                  </a:moveTo>
                  <a:cubicBezTo>
                    <a:pt x="50102" y="155543"/>
                    <a:pt x="50578" y="155448"/>
                    <a:pt x="50959" y="155448"/>
                  </a:cubicBezTo>
                  <a:cubicBezTo>
                    <a:pt x="68294" y="154496"/>
                    <a:pt x="106585" y="187738"/>
                    <a:pt x="105347" y="182880"/>
                  </a:cubicBezTo>
                  <a:cubicBezTo>
                    <a:pt x="91821" y="130207"/>
                    <a:pt x="100584" y="72676"/>
                    <a:pt x="116300" y="21431"/>
                  </a:cubicBezTo>
                  <a:cubicBezTo>
                    <a:pt x="114872" y="20002"/>
                    <a:pt x="113633" y="18383"/>
                    <a:pt x="112586" y="16573"/>
                  </a:cubicBezTo>
                  <a:cubicBezTo>
                    <a:pt x="109538" y="11525"/>
                    <a:pt x="108014" y="5810"/>
                    <a:pt x="107823" y="0"/>
                  </a:cubicBezTo>
                  <a:cubicBezTo>
                    <a:pt x="92202" y="35147"/>
                    <a:pt x="79629" y="71819"/>
                    <a:pt x="70390" y="109156"/>
                  </a:cubicBezTo>
                  <a:cubicBezTo>
                    <a:pt x="65437" y="114490"/>
                    <a:pt x="60293" y="119634"/>
                    <a:pt x="55055" y="124587"/>
                  </a:cubicBezTo>
                  <a:cubicBezTo>
                    <a:pt x="37719" y="140875"/>
                    <a:pt x="19145" y="155734"/>
                    <a:pt x="0" y="169831"/>
                  </a:cubicBezTo>
                  <a:cubicBezTo>
                    <a:pt x="857" y="169450"/>
                    <a:pt x="1715" y="169069"/>
                    <a:pt x="2572" y="168688"/>
                  </a:cubicBezTo>
                  <a:cubicBezTo>
                    <a:pt x="17526" y="162306"/>
                    <a:pt x="33433" y="156496"/>
                    <a:pt x="49721" y="155543"/>
                  </a:cubicBezTo>
                  <a:close/>
                </a:path>
              </a:pathLst>
            </a:custGeom>
            <a:solidFill>
              <a:srgbClr val="231C1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603" name="Freeform: Shape 1602">
              <a:extLst>
                <a:ext uri="{FF2B5EF4-FFF2-40B4-BE49-F238E27FC236}">
                  <a16:creationId xmlns:a16="http://schemas.microsoft.com/office/drawing/2014/main" id="{15B99D16-24CA-4917-AC6A-C765C8CC460F}"/>
                </a:ext>
              </a:extLst>
            </p:cNvPr>
            <p:cNvSpPr/>
            <p:nvPr/>
          </p:nvSpPr>
          <p:spPr>
            <a:xfrm>
              <a:off x="6382141" y="3254128"/>
              <a:ext cx="230885" cy="1071089"/>
            </a:xfrm>
            <a:custGeom>
              <a:avLst/>
              <a:gdLst>
                <a:gd name="connsiteX0" fmla="*/ 222504 w 230885"/>
                <a:gd name="connsiteY0" fmla="*/ 12954 h 1071086"/>
                <a:gd name="connsiteX1" fmla="*/ 222504 w 230885"/>
                <a:gd name="connsiteY1" fmla="*/ 12954 h 1071086"/>
                <a:gd name="connsiteX2" fmla="*/ 222504 w 230885"/>
                <a:gd name="connsiteY2" fmla="*/ 12954 h 1071086"/>
                <a:gd name="connsiteX3" fmla="*/ 220885 w 230885"/>
                <a:gd name="connsiteY3" fmla="*/ 13335 h 1071086"/>
                <a:gd name="connsiteX4" fmla="*/ 220694 w 230885"/>
                <a:gd name="connsiteY4" fmla="*/ 13335 h 1071086"/>
                <a:gd name="connsiteX5" fmla="*/ 219932 w 230885"/>
                <a:gd name="connsiteY5" fmla="*/ 13240 h 1071086"/>
                <a:gd name="connsiteX6" fmla="*/ 219456 w 230885"/>
                <a:gd name="connsiteY6" fmla="*/ 13144 h 1071086"/>
                <a:gd name="connsiteX7" fmla="*/ 218694 w 230885"/>
                <a:gd name="connsiteY7" fmla="*/ 12954 h 1071086"/>
                <a:gd name="connsiteX8" fmla="*/ 218123 w 230885"/>
                <a:gd name="connsiteY8" fmla="*/ 12764 h 1071086"/>
                <a:gd name="connsiteX9" fmla="*/ 217361 w 230885"/>
                <a:gd name="connsiteY9" fmla="*/ 12478 h 1071086"/>
                <a:gd name="connsiteX10" fmla="*/ 216598 w 230885"/>
                <a:gd name="connsiteY10" fmla="*/ 12192 h 1071086"/>
                <a:gd name="connsiteX11" fmla="*/ 215836 w 230885"/>
                <a:gd name="connsiteY11" fmla="*/ 11906 h 1071086"/>
                <a:gd name="connsiteX12" fmla="*/ 214789 w 230885"/>
                <a:gd name="connsiteY12" fmla="*/ 11430 h 1071086"/>
                <a:gd name="connsiteX13" fmla="*/ 214122 w 230885"/>
                <a:gd name="connsiteY13" fmla="*/ 11144 h 1071086"/>
                <a:gd name="connsiteX14" fmla="*/ 212312 w 230885"/>
                <a:gd name="connsiteY14" fmla="*/ 10096 h 1071086"/>
                <a:gd name="connsiteX15" fmla="*/ 195739 w 230885"/>
                <a:gd name="connsiteY15" fmla="*/ 0 h 1071086"/>
                <a:gd name="connsiteX16" fmla="*/ 194786 w 230885"/>
                <a:gd name="connsiteY16" fmla="*/ 17050 h 1071086"/>
                <a:gd name="connsiteX17" fmla="*/ 189167 w 230885"/>
                <a:gd name="connsiteY17" fmla="*/ 53054 h 1071086"/>
                <a:gd name="connsiteX18" fmla="*/ 153448 w 230885"/>
                <a:gd name="connsiteY18" fmla="*/ 133350 h 1071086"/>
                <a:gd name="connsiteX19" fmla="*/ 104584 w 230885"/>
                <a:gd name="connsiteY19" fmla="*/ 209455 h 1071086"/>
                <a:gd name="connsiteX20" fmla="*/ 60579 w 230885"/>
                <a:gd name="connsiteY20" fmla="*/ 296132 h 1071086"/>
                <a:gd name="connsiteX21" fmla="*/ 6667 w 230885"/>
                <a:gd name="connsiteY21" fmla="*/ 697325 h 1071086"/>
                <a:gd name="connsiteX22" fmla="*/ 7144 w 230885"/>
                <a:gd name="connsiteY22" fmla="*/ 871728 h 1071086"/>
                <a:gd name="connsiteX23" fmla="*/ 9334 w 230885"/>
                <a:gd name="connsiteY23" fmla="*/ 954976 h 1071086"/>
                <a:gd name="connsiteX24" fmla="*/ 10477 w 230885"/>
                <a:gd name="connsiteY24" fmla="*/ 955929 h 1071086"/>
                <a:gd name="connsiteX25" fmla="*/ 9049 w 230885"/>
                <a:gd name="connsiteY25" fmla="*/ 956977 h 1071086"/>
                <a:gd name="connsiteX26" fmla="*/ 8001 w 230885"/>
                <a:gd name="connsiteY26" fmla="*/ 964406 h 1071086"/>
                <a:gd name="connsiteX27" fmla="*/ 8001 w 230885"/>
                <a:gd name="connsiteY27" fmla="*/ 964406 h 1071086"/>
                <a:gd name="connsiteX28" fmla="*/ 8001 w 230885"/>
                <a:gd name="connsiteY28" fmla="*/ 964406 h 1071086"/>
                <a:gd name="connsiteX29" fmla="*/ 7906 w 230885"/>
                <a:gd name="connsiteY29" fmla="*/ 965168 h 1071086"/>
                <a:gd name="connsiteX30" fmla="*/ 0 w 230885"/>
                <a:gd name="connsiteY30" fmla="*/ 994410 h 1071086"/>
                <a:gd name="connsiteX31" fmla="*/ 190 w 230885"/>
                <a:gd name="connsiteY31" fmla="*/ 994410 h 1071086"/>
                <a:gd name="connsiteX32" fmla="*/ 7239 w 230885"/>
                <a:gd name="connsiteY32" fmla="*/ 993648 h 1071086"/>
                <a:gd name="connsiteX33" fmla="*/ 9906 w 230885"/>
                <a:gd name="connsiteY33" fmla="*/ 993648 h 1071086"/>
                <a:gd name="connsiteX34" fmla="*/ 12097 w 230885"/>
                <a:gd name="connsiteY34" fmla="*/ 993648 h 1071086"/>
                <a:gd name="connsiteX35" fmla="*/ 20479 w 230885"/>
                <a:gd name="connsiteY35" fmla="*/ 991076 h 1071086"/>
                <a:gd name="connsiteX36" fmla="*/ 66104 w 230885"/>
                <a:gd name="connsiteY36" fmla="*/ 980504 h 1071086"/>
                <a:gd name="connsiteX37" fmla="*/ 107252 w 230885"/>
                <a:gd name="connsiteY37" fmla="*/ 997649 h 1071086"/>
                <a:gd name="connsiteX38" fmla="*/ 122777 w 230885"/>
                <a:gd name="connsiteY38" fmla="*/ 1040416 h 1071086"/>
                <a:gd name="connsiteX39" fmla="*/ 113633 w 230885"/>
                <a:gd name="connsiteY39" fmla="*/ 1071086 h 1071086"/>
                <a:gd name="connsiteX40" fmla="*/ 118015 w 230885"/>
                <a:gd name="connsiteY40" fmla="*/ 1068515 h 1071086"/>
                <a:gd name="connsiteX41" fmla="*/ 140208 w 230885"/>
                <a:gd name="connsiteY41" fmla="*/ 995553 h 1071086"/>
                <a:gd name="connsiteX42" fmla="*/ 70199 w 230885"/>
                <a:gd name="connsiteY42" fmla="*/ 948118 h 1071086"/>
                <a:gd name="connsiteX43" fmla="*/ 62294 w 230885"/>
                <a:gd name="connsiteY43" fmla="*/ 948976 h 1071086"/>
                <a:gd name="connsiteX44" fmla="*/ 71723 w 230885"/>
                <a:gd name="connsiteY44" fmla="*/ 623697 h 1071086"/>
                <a:gd name="connsiteX45" fmla="*/ 83629 w 230885"/>
                <a:gd name="connsiteY45" fmla="*/ 501682 h 1071086"/>
                <a:gd name="connsiteX46" fmla="*/ 101727 w 230885"/>
                <a:gd name="connsiteY46" fmla="*/ 415766 h 1071086"/>
                <a:gd name="connsiteX47" fmla="*/ 135065 w 230885"/>
                <a:gd name="connsiteY47" fmla="*/ 335756 h 1071086"/>
                <a:gd name="connsiteX48" fmla="*/ 145923 w 230885"/>
                <a:gd name="connsiteY48" fmla="*/ 316706 h 1071086"/>
                <a:gd name="connsiteX49" fmla="*/ 182118 w 230885"/>
                <a:gd name="connsiteY49" fmla="*/ 260890 h 1071086"/>
                <a:gd name="connsiteX50" fmla="*/ 222409 w 230885"/>
                <a:gd name="connsiteY50" fmla="*/ 179070 h 1071086"/>
                <a:gd name="connsiteX51" fmla="*/ 230410 w 230885"/>
                <a:gd name="connsiteY51" fmla="*/ 86392 h 1071086"/>
                <a:gd name="connsiteX52" fmla="*/ 223361 w 230885"/>
                <a:gd name="connsiteY52" fmla="*/ 12287 h 1071086"/>
                <a:gd name="connsiteX53" fmla="*/ 222694 w 230885"/>
                <a:gd name="connsiteY53" fmla="*/ 12764 h 1071086"/>
                <a:gd name="connsiteX54" fmla="*/ 222504 w 230885"/>
                <a:gd name="connsiteY54" fmla="*/ 12954 h 1071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30885" h="1071086">
                  <a:moveTo>
                    <a:pt x="222504" y="12954"/>
                  </a:moveTo>
                  <a:lnTo>
                    <a:pt x="222504" y="12954"/>
                  </a:lnTo>
                  <a:cubicBezTo>
                    <a:pt x="222504" y="12954"/>
                    <a:pt x="222504" y="12954"/>
                    <a:pt x="222504" y="12954"/>
                  </a:cubicBezTo>
                  <a:cubicBezTo>
                    <a:pt x="222028" y="13144"/>
                    <a:pt x="221456" y="13240"/>
                    <a:pt x="220885" y="13335"/>
                  </a:cubicBezTo>
                  <a:cubicBezTo>
                    <a:pt x="220790" y="13335"/>
                    <a:pt x="220790" y="13335"/>
                    <a:pt x="220694" y="13335"/>
                  </a:cubicBezTo>
                  <a:cubicBezTo>
                    <a:pt x="220504" y="13335"/>
                    <a:pt x="220218" y="13335"/>
                    <a:pt x="219932" y="13240"/>
                  </a:cubicBezTo>
                  <a:cubicBezTo>
                    <a:pt x="219742" y="13240"/>
                    <a:pt x="219646" y="13240"/>
                    <a:pt x="219456" y="13144"/>
                  </a:cubicBezTo>
                  <a:cubicBezTo>
                    <a:pt x="219265" y="13144"/>
                    <a:pt x="218980" y="13049"/>
                    <a:pt x="218694" y="12954"/>
                  </a:cubicBezTo>
                  <a:cubicBezTo>
                    <a:pt x="218504" y="12859"/>
                    <a:pt x="218313" y="12859"/>
                    <a:pt x="218123" y="12764"/>
                  </a:cubicBezTo>
                  <a:cubicBezTo>
                    <a:pt x="217837" y="12668"/>
                    <a:pt x="217646" y="12573"/>
                    <a:pt x="217361" y="12478"/>
                  </a:cubicBezTo>
                  <a:cubicBezTo>
                    <a:pt x="217075" y="12383"/>
                    <a:pt x="216884" y="12287"/>
                    <a:pt x="216598" y="12192"/>
                  </a:cubicBezTo>
                  <a:cubicBezTo>
                    <a:pt x="216408" y="12097"/>
                    <a:pt x="216122" y="12002"/>
                    <a:pt x="215836" y="11906"/>
                  </a:cubicBezTo>
                  <a:cubicBezTo>
                    <a:pt x="215456" y="11716"/>
                    <a:pt x="215170" y="11621"/>
                    <a:pt x="214789" y="11430"/>
                  </a:cubicBezTo>
                  <a:cubicBezTo>
                    <a:pt x="214598" y="11335"/>
                    <a:pt x="214408" y="11240"/>
                    <a:pt x="214122" y="11144"/>
                  </a:cubicBezTo>
                  <a:cubicBezTo>
                    <a:pt x="213550" y="10858"/>
                    <a:pt x="212884" y="10477"/>
                    <a:pt x="212312" y="10096"/>
                  </a:cubicBezTo>
                  <a:cubicBezTo>
                    <a:pt x="206788" y="6858"/>
                    <a:pt x="201263" y="3524"/>
                    <a:pt x="195739" y="0"/>
                  </a:cubicBezTo>
                  <a:cubicBezTo>
                    <a:pt x="195644" y="5715"/>
                    <a:pt x="195358" y="11430"/>
                    <a:pt x="194786" y="17050"/>
                  </a:cubicBezTo>
                  <a:cubicBezTo>
                    <a:pt x="194310" y="29337"/>
                    <a:pt x="192024" y="41624"/>
                    <a:pt x="189167" y="53054"/>
                  </a:cubicBezTo>
                  <a:cubicBezTo>
                    <a:pt x="182213" y="81629"/>
                    <a:pt x="168592" y="108204"/>
                    <a:pt x="153448" y="133350"/>
                  </a:cubicBezTo>
                  <a:cubicBezTo>
                    <a:pt x="137922" y="159163"/>
                    <a:pt x="120586" y="183833"/>
                    <a:pt x="104584" y="209455"/>
                  </a:cubicBezTo>
                  <a:cubicBezTo>
                    <a:pt x="87344" y="237077"/>
                    <a:pt x="72676" y="265938"/>
                    <a:pt x="60579" y="296132"/>
                  </a:cubicBezTo>
                  <a:cubicBezTo>
                    <a:pt x="9715" y="422815"/>
                    <a:pt x="5525" y="562642"/>
                    <a:pt x="6667" y="697325"/>
                  </a:cubicBezTo>
                  <a:cubicBezTo>
                    <a:pt x="7144" y="755428"/>
                    <a:pt x="8096" y="813626"/>
                    <a:pt x="7144" y="871728"/>
                  </a:cubicBezTo>
                  <a:cubicBezTo>
                    <a:pt x="10287" y="899446"/>
                    <a:pt x="12573" y="927354"/>
                    <a:pt x="9334" y="954976"/>
                  </a:cubicBezTo>
                  <a:cubicBezTo>
                    <a:pt x="9715" y="955262"/>
                    <a:pt x="10096" y="955643"/>
                    <a:pt x="10477" y="955929"/>
                  </a:cubicBezTo>
                  <a:cubicBezTo>
                    <a:pt x="10001" y="956310"/>
                    <a:pt x="9525" y="956691"/>
                    <a:pt x="9049" y="956977"/>
                  </a:cubicBezTo>
                  <a:cubicBezTo>
                    <a:pt x="8763" y="959453"/>
                    <a:pt x="8382" y="961930"/>
                    <a:pt x="8001" y="964406"/>
                  </a:cubicBezTo>
                  <a:cubicBezTo>
                    <a:pt x="8001" y="964406"/>
                    <a:pt x="8001" y="964406"/>
                    <a:pt x="8001" y="964406"/>
                  </a:cubicBezTo>
                  <a:lnTo>
                    <a:pt x="8001" y="964406"/>
                  </a:lnTo>
                  <a:cubicBezTo>
                    <a:pt x="8001" y="964692"/>
                    <a:pt x="7906" y="964978"/>
                    <a:pt x="7906" y="965168"/>
                  </a:cubicBezTo>
                  <a:cubicBezTo>
                    <a:pt x="6191" y="975265"/>
                    <a:pt x="3524" y="984980"/>
                    <a:pt x="0" y="994410"/>
                  </a:cubicBezTo>
                  <a:cubicBezTo>
                    <a:pt x="95" y="994410"/>
                    <a:pt x="190" y="994410"/>
                    <a:pt x="190" y="994410"/>
                  </a:cubicBezTo>
                  <a:cubicBezTo>
                    <a:pt x="2477" y="993838"/>
                    <a:pt x="4858" y="993648"/>
                    <a:pt x="7239" y="993648"/>
                  </a:cubicBezTo>
                  <a:cubicBezTo>
                    <a:pt x="8096" y="993648"/>
                    <a:pt x="9049" y="993648"/>
                    <a:pt x="9906" y="993648"/>
                  </a:cubicBezTo>
                  <a:cubicBezTo>
                    <a:pt x="10668" y="993648"/>
                    <a:pt x="11335" y="993648"/>
                    <a:pt x="12097" y="993648"/>
                  </a:cubicBezTo>
                  <a:cubicBezTo>
                    <a:pt x="15335" y="992791"/>
                    <a:pt x="18288" y="991743"/>
                    <a:pt x="20479" y="991076"/>
                  </a:cubicBezTo>
                  <a:cubicBezTo>
                    <a:pt x="35242" y="986695"/>
                    <a:pt x="50482" y="980504"/>
                    <a:pt x="66104" y="980504"/>
                  </a:cubicBezTo>
                  <a:cubicBezTo>
                    <a:pt x="80772" y="980599"/>
                    <a:pt x="96774" y="987457"/>
                    <a:pt x="107252" y="997649"/>
                  </a:cubicBezTo>
                  <a:cubicBezTo>
                    <a:pt x="118872" y="1008793"/>
                    <a:pt x="122873" y="1024604"/>
                    <a:pt x="122777" y="1040416"/>
                  </a:cubicBezTo>
                  <a:cubicBezTo>
                    <a:pt x="122682" y="1051846"/>
                    <a:pt x="119348" y="1062323"/>
                    <a:pt x="113633" y="1071086"/>
                  </a:cubicBezTo>
                  <a:cubicBezTo>
                    <a:pt x="115348" y="1070229"/>
                    <a:pt x="116777" y="1069372"/>
                    <a:pt x="118015" y="1068515"/>
                  </a:cubicBezTo>
                  <a:cubicBezTo>
                    <a:pt x="142304" y="1050798"/>
                    <a:pt x="148019" y="1025843"/>
                    <a:pt x="140208" y="995553"/>
                  </a:cubicBezTo>
                  <a:cubicBezTo>
                    <a:pt x="132398" y="965263"/>
                    <a:pt x="100489" y="946499"/>
                    <a:pt x="70199" y="948118"/>
                  </a:cubicBezTo>
                  <a:cubicBezTo>
                    <a:pt x="67532" y="948214"/>
                    <a:pt x="64865" y="948500"/>
                    <a:pt x="62294" y="948976"/>
                  </a:cubicBezTo>
                  <a:cubicBezTo>
                    <a:pt x="62484" y="944118"/>
                    <a:pt x="69913" y="680561"/>
                    <a:pt x="71723" y="623697"/>
                  </a:cubicBezTo>
                  <a:cubicBezTo>
                    <a:pt x="72009" y="615887"/>
                    <a:pt x="82010" y="516446"/>
                    <a:pt x="83629" y="501682"/>
                  </a:cubicBezTo>
                  <a:cubicBezTo>
                    <a:pt x="86773" y="472535"/>
                    <a:pt x="93154" y="443770"/>
                    <a:pt x="101727" y="415766"/>
                  </a:cubicBezTo>
                  <a:cubicBezTo>
                    <a:pt x="110300" y="388049"/>
                    <a:pt x="121348" y="361283"/>
                    <a:pt x="135065" y="335756"/>
                  </a:cubicBezTo>
                  <a:cubicBezTo>
                    <a:pt x="138494" y="329279"/>
                    <a:pt x="142113" y="322993"/>
                    <a:pt x="145923" y="316706"/>
                  </a:cubicBezTo>
                  <a:cubicBezTo>
                    <a:pt x="157353" y="297752"/>
                    <a:pt x="170021" y="279559"/>
                    <a:pt x="182118" y="260890"/>
                  </a:cubicBezTo>
                  <a:cubicBezTo>
                    <a:pt x="198787" y="235363"/>
                    <a:pt x="213931" y="208502"/>
                    <a:pt x="222409" y="179070"/>
                  </a:cubicBezTo>
                  <a:cubicBezTo>
                    <a:pt x="230981" y="149162"/>
                    <a:pt x="228314" y="117443"/>
                    <a:pt x="230410" y="86392"/>
                  </a:cubicBezTo>
                  <a:cubicBezTo>
                    <a:pt x="232124" y="61436"/>
                    <a:pt x="229076" y="36290"/>
                    <a:pt x="223361" y="12287"/>
                  </a:cubicBezTo>
                  <a:cubicBezTo>
                    <a:pt x="223171" y="12478"/>
                    <a:pt x="222980" y="12668"/>
                    <a:pt x="222694" y="12764"/>
                  </a:cubicBezTo>
                  <a:cubicBezTo>
                    <a:pt x="222694" y="12859"/>
                    <a:pt x="222599" y="12859"/>
                    <a:pt x="222504" y="12954"/>
                  </a:cubicBezTo>
                  <a:close/>
                </a:path>
              </a:pathLst>
            </a:custGeom>
            <a:solidFill>
              <a:srgbClr val="3F353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604" name="Freeform: Shape 1603">
              <a:extLst>
                <a:ext uri="{FF2B5EF4-FFF2-40B4-BE49-F238E27FC236}">
                  <a16:creationId xmlns:a16="http://schemas.microsoft.com/office/drawing/2014/main" id="{822312C2-CEB7-47AF-BC17-9861954B2793}"/>
                </a:ext>
              </a:extLst>
            </p:cNvPr>
            <p:cNvSpPr/>
            <p:nvPr/>
          </p:nvSpPr>
          <p:spPr>
            <a:xfrm>
              <a:off x="6390333" y="4218633"/>
              <a:ext cx="9525" cy="9525"/>
            </a:xfrm>
            <a:custGeom>
              <a:avLst/>
              <a:gdLst>
                <a:gd name="connsiteX0" fmla="*/ 0 w 9525"/>
                <a:gd name="connsiteY0" fmla="*/ 0 h 9525"/>
                <a:gd name="connsiteX1" fmla="*/ 0 w 9525"/>
                <a:gd name="connsiteY1" fmla="*/ 0 h 9525"/>
                <a:gd name="connsiteX2" fmla="*/ 0 w 9525"/>
                <a:gd name="connsiteY2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F353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605" name="Freeform: Shape 1604">
              <a:extLst>
                <a:ext uri="{FF2B5EF4-FFF2-40B4-BE49-F238E27FC236}">
                  <a16:creationId xmlns:a16="http://schemas.microsoft.com/office/drawing/2014/main" id="{59AEC54D-BC3B-4AEE-89F7-D4D03BFF7BF8}"/>
                </a:ext>
              </a:extLst>
            </p:cNvPr>
            <p:cNvSpPr/>
            <p:nvPr/>
          </p:nvSpPr>
          <p:spPr>
            <a:xfrm>
              <a:off x="6559307" y="3152116"/>
              <a:ext cx="2476" cy="4572"/>
            </a:xfrm>
            <a:custGeom>
              <a:avLst/>
              <a:gdLst>
                <a:gd name="connsiteX0" fmla="*/ 2477 w 2476"/>
                <a:gd name="connsiteY0" fmla="*/ 4572 h 4572"/>
                <a:gd name="connsiteX1" fmla="*/ 0 w 2476"/>
                <a:gd name="connsiteY1" fmla="*/ 0 h 4572"/>
                <a:gd name="connsiteX2" fmla="*/ 2477 w 2476"/>
                <a:gd name="connsiteY2" fmla="*/ 4572 h 4572"/>
                <a:gd name="connsiteX3" fmla="*/ 2477 w 2476"/>
                <a:gd name="connsiteY3" fmla="*/ 4572 h 4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76" h="4572">
                  <a:moveTo>
                    <a:pt x="2477" y="4572"/>
                  </a:moveTo>
                  <a:cubicBezTo>
                    <a:pt x="1619" y="2953"/>
                    <a:pt x="762" y="1429"/>
                    <a:pt x="0" y="0"/>
                  </a:cubicBezTo>
                  <a:lnTo>
                    <a:pt x="2477" y="4572"/>
                  </a:lnTo>
                  <a:cubicBezTo>
                    <a:pt x="2477" y="4572"/>
                    <a:pt x="2477" y="4572"/>
                    <a:pt x="2477" y="4572"/>
                  </a:cubicBezTo>
                  <a:close/>
                </a:path>
              </a:pathLst>
            </a:custGeom>
            <a:solidFill>
              <a:srgbClr val="DD8A0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606" name="Freeform: Shape 1605">
              <a:extLst>
                <a:ext uri="{FF2B5EF4-FFF2-40B4-BE49-F238E27FC236}">
                  <a16:creationId xmlns:a16="http://schemas.microsoft.com/office/drawing/2014/main" id="{49022DE3-450C-4028-BB5F-CC0D9F40C076}"/>
                </a:ext>
              </a:extLst>
            </p:cNvPr>
            <p:cNvSpPr/>
            <p:nvPr/>
          </p:nvSpPr>
          <p:spPr>
            <a:xfrm>
              <a:off x="6306512" y="3115635"/>
              <a:ext cx="252603" cy="39189"/>
            </a:xfrm>
            <a:custGeom>
              <a:avLst/>
              <a:gdLst>
                <a:gd name="connsiteX0" fmla="*/ 240792 w 252603"/>
                <a:gd name="connsiteY0" fmla="*/ 29432 h 39189"/>
                <a:gd name="connsiteX1" fmla="*/ 217646 w 252603"/>
                <a:gd name="connsiteY1" fmla="*/ 14859 h 39189"/>
                <a:gd name="connsiteX2" fmla="*/ 175070 w 252603"/>
                <a:gd name="connsiteY2" fmla="*/ 15050 h 39189"/>
                <a:gd name="connsiteX3" fmla="*/ 29718 w 252603"/>
                <a:gd name="connsiteY3" fmla="*/ 0 h 39189"/>
                <a:gd name="connsiteX4" fmla="*/ 4763 w 252603"/>
                <a:gd name="connsiteY4" fmla="*/ 14192 h 39189"/>
                <a:gd name="connsiteX5" fmla="*/ 0 w 252603"/>
                <a:gd name="connsiteY5" fmla="*/ 17717 h 39189"/>
                <a:gd name="connsiteX6" fmla="*/ 171260 w 252603"/>
                <a:gd name="connsiteY6" fmla="*/ 39052 h 39189"/>
                <a:gd name="connsiteX7" fmla="*/ 240125 w 252603"/>
                <a:gd name="connsiteY7" fmla="*/ 37529 h 39189"/>
                <a:gd name="connsiteX8" fmla="*/ 249079 w 252603"/>
                <a:gd name="connsiteY8" fmla="*/ 36862 h 39189"/>
                <a:gd name="connsiteX9" fmla="*/ 248888 w 252603"/>
                <a:gd name="connsiteY9" fmla="*/ 36290 h 39189"/>
                <a:gd name="connsiteX10" fmla="*/ 251270 w 252603"/>
                <a:gd name="connsiteY10" fmla="*/ 36576 h 39189"/>
                <a:gd name="connsiteX11" fmla="*/ 251365 w 252603"/>
                <a:gd name="connsiteY11" fmla="*/ 36767 h 39189"/>
                <a:gd name="connsiteX12" fmla="*/ 252603 w 252603"/>
                <a:gd name="connsiteY12" fmla="*/ 36671 h 39189"/>
                <a:gd name="connsiteX13" fmla="*/ 240792 w 252603"/>
                <a:gd name="connsiteY13" fmla="*/ 29432 h 39189"/>
                <a:gd name="connsiteX14" fmla="*/ 240792 w 252603"/>
                <a:gd name="connsiteY14" fmla="*/ 29432 h 391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52603" h="39189">
                  <a:moveTo>
                    <a:pt x="240792" y="29432"/>
                  </a:moveTo>
                  <a:cubicBezTo>
                    <a:pt x="233458" y="24194"/>
                    <a:pt x="225743" y="19336"/>
                    <a:pt x="217646" y="14859"/>
                  </a:cubicBezTo>
                  <a:cubicBezTo>
                    <a:pt x="203454" y="15240"/>
                    <a:pt x="189262" y="15240"/>
                    <a:pt x="175070" y="15050"/>
                  </a:cubicBezTo>
                  <a:cubicBezTo>
                    <a:pt x="126492" y="14288"/>
                    <a:pt x="77343" y="10192"/>
                    <a:pt x="29718" y="0"/>
                  </a:cubicBezTo>
                  <a:cubicBezTo>
                    <a:pt x="21050" y="3905"/>
                    <a:pt x="12668" y="8668"/>
                    <a:pt x="4763" y="14192"/>
                  </a:cubicBezTo>
                  <a:cubicBezTo>
                    <a:pt x="3143" y="15335"/>
                    <a:pt x="1619" y="16478"/>
                    <a:pt x="0" y="17717"/>
                  </a:cubicBezTo>
                  <a:cubicBezTo>
                    <a:pt x="55626" y="32575"/>
                    <a:pt x="113824" y="38100"/>
                    <a:pt x="171260" y="39052"/>
                  </a:cubicBezTo>
                  <a:cubicBezTo>
                    <a:pt x="193072" y="39433"/>
                    <a:pt x="217551" y="39052"/>
                    <a:pt x="240125" y="37529"/>
                  </a:cubicBezTo>
                  <a:lnTo>
                    <a:pt x="249079" y="36862"/>
                  </a:lnTo>
                  <a:cubicBezTo>
                    <a:pt x="248984" y="36671"/>
                    <a:pt x="248888" y="36481"/>
                    <a:pt x="248888" y="36290"/>
                  </a:cubicBezTo>
                  <a:cubicBezTo>
                    <a:pt x="249746" y="36385"/>
                    <a:pt x="250508" y="36481"/>
                    <a:pt x="251270" y="36576"/>
                  </a:cubicBezTo>
                  <a:cubicBezTo>
                    <a:pt x="251270" y="36671"/>
                    <a:pt x="251365" y="36671"/>
                    <a:pt x="251365" y="36767"/>
                  </a:cubicBezTo>
                  <a:lnTo>
                    <a:pt x="252603" y="36671"/>
                  </a:lnTo>
                  <a:lnTo>
                    <a:pt x="240792" y="29432"/>
                  </a:lnTo>
                  <a:lnTo>
                    <a:pt x="240792" y="29432"/>
                  </a:lnTo>
                  <a:close/>
                </a:path>
              </a:pathLst>
            </a:custGeom>
            <a:solidFill>
              <a:srgbClr val="ED9D1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607" name="Freeform: Shape 1606">
              <a:extLst>
                <a:ext uri="{FF2B5EF4-FFF2-40B4-BE49-F238E27FC236}">
                  <a16:creationId xmlns:a16="http://schemas.microsoft.com/office/drawing/2014/main" id="{03CB7A4D-B977-4C1C-8183-21DF3389A5A7}"/>
                </a:ext>
              </a:extLst>
            </p:cNvPr>
            <p:cNvSpPr/>
            <p:nvPr/>
          </p:nvSpPr>
          <p:spPr>
            <a:xfrm>
              <a:off x="6355663" y="3100205"/>
              <a:ext cx="146780" cy="19748"/>
            </a:xfrm>
            <a:custGeom>
              <a:avLst/>
              <a:gdLst>
                <a:gd name="connsiteX0" fmla="*/ 146780 w 146780"/>
                <a:gd name="connsiteY0" fmla="*/ 19717 h 19748"/>
                <a:gd name="connsiteX1" fmla="*/ 103346 w 146780"/>
                <a:gd name="connsiteY1" fmla="*/ 5620 h 19748"/>
                <a:gd name="connsiteX2" fmla="*/ 95059 w 146780"/>
                <a:gd name="connsiteY2" fmla="*/ 7906 h 19748"/>
                <a:gd name="connsiteX3" fmla="*/ 80677 w 146780"/>
                <a:gd name="connsiteY3" fmla="*/ 1619 h 19748"/>
                <a:gd name="connsiteX4" fmla="*/ 75533 w 146780"/>
                <a:gd name="connsiteY4" fmla="*/ 1048 h 19748"/>
                <a:gd name="connsiteX5" fmla="*/ 55150 w 146780"/>
                <a:gd name="connsiteY5" fmla="*/ 0 h 19748"/>
                <a:gd name="connsiteX6" fmla="*/ 35814 w 146780"/>
                <a:gd name="connsiteY6" fmla="*/ 6477 h 19748"/>
                <a:gd name="connsiteX7" fmla="*/ 26384 w 146780"/>
                <a:gd name="connsiteY7" fmla="*/ 2095 h 19748"/>
                <a:gd name="connsiteX8" fmla="*/ 0 w 146780"/>
                <a:gd name="connsiteY8" fmla="*/ 8096 h 19748"/>
                <a:gd name="connsiteX9" fmla="*/ 146780 w 146780"/>
                <a:gd name="connsiteY9" fmla="*/ 19717 h 197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6780" h="19748">
                  <a:moveTo>
                    <a:pt x="146780" y="19717"/>
                  </a:moveTo>
                  <a:cubicBezTo>
                    <a:pt x="132778" y="13716"/>
                    <a:pt x="118110" y="8953"/>
                    <a:pt x="103346" y="5620"/>
                  </a:cubicBezTo>
                  <a:cubicBezTo>
                    <a:pt x="100774" y="7048"/>
                    <a:pt x="98012" y="7810"/>
                    <a:pt x="95059" y="7906"/>
                  </a:cubicBezTo>
                  <a:cubicBezTo>
                    <a:pt x="89630" y="8001"/>
                    <a:pt x="84582" y="5620"/>
                    <a:pt x="80677" y="1619"/>
                  </a:cubicBezTo>
                  <a:cubicBezTo>
                    <a:pt x="78962" y="1429"/>
                    <a:pt x="77248" y="1238"/>
                    <a:pt x="75533" y="1048"/>
                  </a:cubicBezTo>
                  <a:cubicBezTo>
                    <a:pt x="68771" y="381"/>
                    <a:pt x="61913" y="0"/>
                    <a:pt x="55150" y="0"/>
                  </a:cubicBezTo>
                  <a:cubicBezTo>
                    <a:pt x="49911" y="5143"/>
                    <a:pt x="42863" y="7715"/>
                    <a:pt x="35814" y="6477"/>
                  </a:cubicBezTo>
                  <a:cubicBezTo>
                    <a:pt x="32290" y="5905"/>
                    <a:pt x="29051" y="4286"/>
                    <a:pt x="26384" y="2095"/>
                  </a:cubicBezTo>
                  <a:cubicBezTo>
                    <a:pt x="17431" y="3429"/>
                    <a:pt x="8573" y="5429"/>
                    <a:pt x="0" y="8096"/>
                  </a:cubicBezTo>
                  <a:cubicBezTo>
                    <a:pt x="48196" y="17145"/>
                    <a:pt x="98012" y="20098"/>
                    <a:pt x="146780" y="19717"/>
                  </a:cubicBezTo>
                  <a:close/>
                </a:path>
              </a:pathLst>
            </a:custGeom>
            <a:solidFill>
              <a:srgbClr val="D378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608" name="Freeform: Shape 1607">
              <a:extLst>
                <a:ext uri="{FF2B5EF4-FFF2-40B4-BE49-F238E27FC236}">
                  <a16:creationId xmlns:a16="http://schemas.microsoft.com/office/drawing/2014/main" id="{CBD81768-66D5-42E0-9EDE-AEAF485BC4C3}"/>
                </a:ext>
              </a:extLst>
            </p:cNvPr>
            <p:cNvSpPr/>
            <p:nvPr/>
          </p:nvSpPr>
          <p:spPr>
            <a:xfrm>
              <a:off x="6139920" y="2939707"/>
              <a:ext cx="70008" cy="116300"/>
            </a:xfrm>
            <a:custGeom>
              <a:avLst/>
              <a:gdLst>
                <a:gd name="connsiteX0" fmla="*/ 11240 w 70008"/>
                <a:gd name="connsiteY0" fmla="*/ 7144 h 116300"/>
                <a:gd name="connsiteX1" fmla="*/ 12859 w 70008"/>
                <a:gd name="connsiteY1" fmla="*/ 31623 h 116300"/>
                <a:gd name="connsiteX2" fmla="*/ 2286 w 70008"/>
                <a:gd name="connsiteY2" fmla="*/ 40767 h 116300"/>
                <a:gd name="connsiteX3" fmla="*/ 0 w 70008"/>
                <a:gd name="connsiteY3" fmla="*/ 61817 h 116300"/>
                <a:gd name="connsiteX4" fmla="*/ 667 w 70008"/>
                <a:gd name="connsiteY4" fmla="*/ 62484 h 116300"/>
                <a:gd name="connsiteX5" fmla="*/ 70009 w 70008"/>
                <a:gd name="connsiteY5" fmla="*/ 116300 h 116300"/>
                <a:gd name="connsiteX6" fmla="*/ 68294 w 70008"/>
                <a:gd name="connsiteY6" fmla="*/ 89249 h 116300"/>
                <a:gd name="connsiteX7" fmla="*/ 46577 w 70008"/>
                <a:gd name="connsiteY7" fmla="*/ 94202 h 116300"/>
                <a:gd name="connsiteX8" fmla="*/ 43339 w 70008"/>
                <a:gd name="connsiteY8" fmla="*/ 65913 h 116300"/>
                <a:gd name="connsiteX9" fmla="*/ 67532 w 70008"/>
                <a:gd name="connsiteY9" fmla="*/ 54102 h 116300"/>
                <a:gd name="connsiteX10" fmla="*/ 67627 w 70008"/>
                <a:gd name="connsiteY10" fmla="*/ 44101 h 116300"/>
                <a:gd name="connsiteX11" fmla="*/ 56388 w 70008"/>
                <a:gd name="connsiteY11" fmla="*/ 37147 h 116300"/>
                <a:gd name="connsiteX12" fmla="*/ 8668 w 70008"/>
                <a:gd name="connsiteY12" fmla="*/ 0 h 116300"/>
                <a:gd name="connsiteX13" fmla="*/ 7620 w 70008"/>
                <a:gd name="connsiteY13" fmla="*/ 5715 h 116300"/>
                <a:gd name="connsiteX14" fmla="*/ 11240 w 70008"/>
                <a:gd name="connsiteY14" fmla="*/ 7144 h 116300"/>
                <a:gd name="connsiteX15" fmla="*/ 36576 w 70008"/>
                <a:gd name="connsiteY15" fmla="*/ 31528 h 116300"/>
                <a:gd name="connsiteX16" fmla="*/ 40958 w 70008"/>
                <a:gd name="connsiteY16" fmla="*/ 56483 h 116300"/>
                <a:gd name="connsiteX17" fmla="*/ 18383 w 70008"/>
                <a:gd name="connsiteY17" fmla="*/ 68104 h 116300"/>
                <a:gd name="connsiteX18" fmla="*/ 14002 w 70008"/>
                <a:gd name="connsiteY18" fmla="*/ 43148 h 116300"/>
                <a:gd name="connsiteX19" fmla="*/ 36576 w 70008"/>
                <a:gd name="connsiteY19" fmla="*/ 31528 h 116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0008" h="116300">
                  <a:moveTo>
                    <a:pt x="11240" y="7144"/>
                  </a:moveTo>
                  <a:cubicBezTo>
                    <a:pt x="18002" y="11525"/>
                    <a:pt x="18764" y="22479"/>
                    <a:pt x="12859" y="31623"/>
                  </a:cubicBezTo>
                  <a:cubicBezTo>
                    <a:pt x="10001" y="36004"/>
                    <a:pt x="6191" y="39148"/>
                    <a:pt x="2286" y="40767"/>
                  </a:cubicBezTo>
                  <a:cubicBezTo>
                    <a:pt x="1429" y="47816"/>
                    <a:pt x="667" y="54769"/>
                    <a:pt x="0" y="61817"/>
                  </a:cubicBezTo>
                  <a:cubicBezTo>
                    <a:pt x="190" y="62008"/>
                    <a:pt x="476" y="62293"/>
                    <a:pt x="667" y="62484"/>
                  </a:cubicBezTo>
                  <a:cubicBezTo>
                    <a:pt x="21812" y="83915"/>
                    <a:pt x="45148" y="101632"/>
                    <a:pt x="70009" y="116300"/>
                  </a:cubicBezTo>
                  <a:cubicBezTo>
                    <a:pt x="69247" y="107537"/>
                    <a:pt x="68675" y="98489"/>
                    <a:pt x="68294" y="89249"/>
                  </a:cubicBezTo>
                  <a:cubicBezTo>
                    <a:pt x="61817" y="95726"/>
                    <a:pt x="53054" y="98012"/>
                    <a:pt x="46577" y="94202"/>
                  </a:cubicBezTo>
                  <a:cubicBezTo>
                    <a:pt x="38386" y="89345"/>
                    <a:pt x="36957" y="76771"/>
                    <a:pt x="43339" y="65913"/>
                  </a:cubicBezTo>
                  <a:cubicBezTo>
                    <a:pt x="49149" y="56007"/>
                    <a:pt x="59531" y="51149"/>
                    <a:pt x="67532" y="54102"/>
                  </a:cubicBezTo>
                  <a:cubicBezTo>
                    <a:pt x="67532" y="50768"/>
                    <a:pt x="67627" y="47434"/>
                    <a:pt x="67627" y="44101"/>
                  </a:cubicBezTo>
                  <a:cubicBezTo>
                    <a:pt x="63817" y="41815"/>
                    <a:pt x="60103" y="39529"/>
                    <a:pt x="56388" y="37147"/>
                  </a:cubicBezTo>
                  <a:cubicBezTo>
                    <a:pt x="39433" y="26194"/>
                    <a:pt x="23336" y="13906"/>
                    <a:pt x="8668" y="0"/>
                  </a:cubicBezTo>
                  <a:cubicBezTo>
                    <a:pt x="8287" y="1905"/>
                    <a:pt x="7906" y="3810"/>
                    <a:pt x="7620" y="5715"/>
                  </a:cubicBezTo>
                  <a:cubicBezTo>
                    <a:pt x="8954" y="5905"/>
                    <a:pt x="10096" y="6382"/>
                    <a:pt x="11240" y="7144"/>
                  </a:cubicBezTo>
                  <a:close/>
                  <a:moveTo>
                    <a:pt x="36576" y="31528"/>
                  </a:moveTo>
                  <a:cubicBezTo>
                    <a:pt x="44006" y="35243"/>
                    <a:pt x="46006" y="46387"/>
                    <a:pt x="40958" y="56483"/>
                  </a:cubicBezTo>
                  <a:cubicBezTo>
                    <a:pt x="35909" y="66580"/>
                    <a:pt x="25813" y="71818"/>
                    <a:pt x="18383" y="68104"/>
                  </a:cubicBezTo>
                  <a:cubicBezTo>
                    <a:pt x="10954" y="64389"/>
                    <a:pt x="8954" y="53245"/>
                    <a:pt x="14002" y="43148"/>
                  </a:cubicBezTo>
                  <a:cubicBezTo>
                    <a:pt x="18955" y="33052"/>
                    <a:pt x="29051" y="27908"/>
                    <a:pt x="36576" y="31528"/>
                  </a:cubicBezTo>
                  <a:close/>
                </a:path>
              </a:pathLst>
            </a:custGeom>
            <a:solidFill>
              <a:srgbClr val="D378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609" name="Freeform: Shape 1608">
              <a:extLst>
                <a:ext uri="{FF2B5EF4-FFF2-40B4-BE49-F238E27FC236}">
                  <a16:creationId xmlns:a16="http://schemas.microsoft.com/office/drawing/2014/main" id="{0354EF6F-B9DA-467A-9963-D32EEB8106CE}"/>
                </a:ext>
              </a:extLst>
            </p:cNvPr>
            <p:cNvSpPr/>
            <p:nvPr/>
          </p:nvSpPr>
          <p:spPr>
            <a:xfrm>
              <a:off x="6216217" y="3106967"/>
              <a:ext cx="83438" cy="83629"/>
            </a:xfrm>
            <a:custGeom>
              <a:avLst/>
              <a:gdLst>
                <a:gd name="connsiteX0" fmla="*/ 42958 w 83438"/>
                <a:gd name="connsiteY0" fmla="*/ 82010 h 83629"/>
                <a:gd name="connsiteX1" fmla="*/ 46387 w 83438"/>
                <a:gd name="connsiteY1" fmla="*/ 83629 h 83629"/>
                <a:gd name="connsiteX2" fmla="*/ 83439 w 83438"/>
                <a:gd name="connsiteY2" fmla="*/ 32004 h 83629"/>
                <a:gd name="connsiteX3" fmla="*/ 48958 w 83438"/>
                <a:gd name="connsiteY3" fmla="*/ 20860 h 83629"/>
                <a:gd name="connsiteX4" fmla="*/ 1619 w 83438"/>
                <a:gd name="connsiteY4" fmla="*/ 857 h 83629"/>
                <a:gd name="connsiteX5" fmla="*/ 0 w 83438"/>
                <a:gd name="connsiteY5" fmla="*/ 0 h 83629"/>
                <a:gd name="connsiteX6" fmla="*/ 9144 w 83438"/>
                <a:gd name="connsiteY6" fmla="*/ 45339 h 83629"/>
                <a:gd name="connsiteX7" fmla="*/ 42958 w 83438"/>
                <a:gd name="connsiteY7" fmla="*/ 82010 h 83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3438" h="83629">
                  <a:moveTo>
                    <a:pt x="42958" y="82010"/>
                  </a:moveTo>
                  <a:cubicBezTo>
                    <a:pt x="44101" y="82582"/>
                    <a:pt x="45244" y="83153"/>
                    <a:pt x="46387" y="83629"/>
                  </a:cubicBezTo>
                  <a:cubicBezTo>
                    <a:pt x="54769" y="64008"/>
                    <a:pt x="67627" y="46101"/>
                    <a:pt x="83439" y="32004"/>
                  </a:cubicBezTo>
                  <a:cubicBezTo>
                    <a:pt x="71819" y="28670"/>
                    <a:pt x="60293" y="25051"/>
                    <a:pt x="48958" y="20860"/>
                  </a:cubicBezTo>
                  <a:cubicBezTo>
                    <a:pt x="32766" y="14954"/>
                    <a:pt x="16954" y="8287"/>
                    <a:pt x="1619" y="857"/>
                  </a:cubicBezTo>
                  <a:cubicBezTo>
                    <a:pt x="1048" y="571"/>
                    <a:pt x="571" y="286"/>
                    <a:pt x="0" y="0"/>
                  </a:cubicBezTo>
                  <a:cubicBezTo>
                    <a:pt x="2667" y="16669"/>
                    <a:pt x="5810" y="31813"/>
                    <a:pt x="9144" y="45339"/>
                  </a:cubicBezTo>
                  <a:cubicBezTo>
                    <a:pt x="15907" y="60865"/>
                    <a:pt x="27622" y="74009"/>
                    <a:pt x="42958" y="82010"/>
                  </a:cubicBezTo>
                  <a:close/>
                </a:path>
              </a:pathLst>
            </a:custGeom>
            <a:solidFill>
              <a:srgbClr val="B768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610" name="Freeform: Shape 1609">
              <a:extLst>
                <a:ext uri="{FF2B5EF4-FFF2-40B4-BE49-F238E27FC236}">
                  <a16:creationId xmlns:a16="http://schemas.microsoft.com/office/drawing/2014/main" id="{B8E16178-A021-4911-AD8D-48CD8B306161}"/>
                </a:ext>
              </a:extLst>
            </p:cNvPr>
            <p:cNvSpPr/>
            <p:nvPr/>
          </p:nvSpPr>
          <p:spPr>
            <a:xfrm>
              <a:off x="6084675" y="3014861"/>
              <a:ext cx="53816" cy="83534"/>
            </a:xfrm>
            <a:custGeom>
              <a:avLst/>
              <a:gdLst>
                <a:gd name="connsiteX0" fmla="*/ 0 w 53816"/>
                <a:gd name="connsiteY0" fmla="*/ 32861 h 83534"/>
                <a:gd name="connsiteX1" fmla="*/ 20669 w 53816"/>
                <a:gd name="connsiteY1" fmla="*/ 41339 h 83534"/>
                <a:gd name="connsiteX2" fmla="*/ 22765 w 53816"/>
                <a:gd name="connsiteY2" fmla="*/ 41148 h 83534"/>
                <a:gd name="connsiteX3" fmla="*/ 41148 w 53816"/>
                <a:gd name="connsiteY3" fmla="*/ 78010 h 83534"/>
                <a:gd name="connsiteX4" fmla="*/ 53816 w 53816"/>
                <a:gd name="connsiteY4" fmla="*/ 83534 h 83534"/>
                <a:gd name="connsiteX5" fmla="*/ 53626 w 53816"/>
                <a:gd name="connsiteY5" fmla="*/ 80582 h 83534"/>
                <a:gd name="connsiteX6" fmla="*/ 52673 w 53816"/>
                <a:gd name="connsiteY6" fmla="*/ 41339 h 83534"/>
                <a:gd name="connsiteX7" fmla="*/ 51911 w 53816"/>
                <a:gd name="connsiteY7" fmla="*/ 40767 h 83534"/>
                <a:gd name="connsiteX8" fmla="*/ 12002 w 53816"/>
                <a:gd name="connsiteY8" fmla="*/ 762 h 83534"/>
                <a:gd name="connsiteX9" fmla="*/ 11335 w 53816"/>
                <a:gd name="connsiteY9" fmla="*/ 0 h 83534"/>
                <a:gd name="connsiteX10" fmla="*/ 95 w 53816"/>
                <a:gd name="connsiteY10" fmla="*/ 32576 h 83534"/>
                <a:gd name="connsiteX11" fmla="*/ 0 w 53816"/>
                <a:gd name="connsiteY11" fmla="*/ 32861 h 83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3816" h="83534">
                  <a:moveTo>
                    <a:pt x="0" y="32861"/>
                  </a:moveTo>
                  <a:cubicBezTo>
                    <a:pt x="5334" y="38481"/>
                    <a:pt x="12764" y="41624"/>
                    <a:pt x="20669" y="41339"/>
                  </a:cubicBezTo>
                  <a:cubicBezTo>
                    <a:pt x="21336" y="41339"/>
                    <a:pt x="22098" y="41243"/>
                    <a:pt x="22765" y="41148"/>
                  </a:cubicBezTo>
                  <a:cubicBezTo>
                    <a:pt x="22765" y="55245"/>
                    <a:pt x="28099" y="68675"/>
                    <a:pt x="41148" y="78010"/>
                  </a:cubicBezTo>
                  <a:cubicBezTo>
                    <a:pt x="45053" y="80772"/>
                    <a:pt x="49340" y="82582"/>
                    <a:pt x="53816" y="83534"/>
                  </a:cubicBezTo>
                  <a:cubicBezTo>
                    <a:pt x="53721" y="82582"/>
                    <a:pt x="53721" y="81534"/>
                    <a:pt x="53626" y="80582"/>
                  </a:cubicBezTo>
                  <a:cubicBezTo>
                    <a:pt x="52864" y="67532"/>
                    <a:pt x="52578" y="54483"/>
                    <a:pt x="52673" y="41339"/>
                  </a:cubicBezTo>
                  <a:cubicBezTo>
                    <a:pt x="52388" y="41148"/>
                    <a:pt x="52197" y="40957"/>
                    <a:pt x="51911" y="40767"/>
                  </a:cubicBezTo>
                  <a:cubicBezTo>
                    <a:pt x="37529" y="28575"/>
                    <a:pt x="24098" y="15335"/>
                    <a:pt x="12002" y="762"/>
                  </a:cubicBezTo>
                  <a:cubicBezTo>
                    <a:pt x="11811" y="476"/>
                    <a:pt x="11525" y="191"/>
                    <a:pt x="11335" y="0"/>
                  </a:cubicBezTo>
                  <a:cubicBezTo>
                    <a:pt x="7239" y="10763"/>
                    <a:pt x="3429" y="21622"/>
                    <a:pt x="95" y="32576"/>
                  </a:cubicBezTo>
                  <a:cubicBezTo>
                    <a:pt x="0" y="32671"/>
                    <a:pt x="0" y="32766"/>
                    <a:pt x="0" y="32861"/>
                  </a:cubicBezTo>
                  <a:close/>
                </a:path>
              </a:pathLst>
            </a:custGeom>
            <a:solidFill>
              <a:srgbClr val="B768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611" name="Freeform: Shape 1610">
              <a:extLst>
                <a:ext uri="{FF2B5EF4-FFF2-40B4-BE49-F238E27FC236}">
                  <a16:creationId xmlns:a16="http://schemas.microsoft.com/office/drawing/2014/main" id="{6C73521C-2D6C-4166-B6DE-6A8A14459F5A}"/>
                </a:ext>
              </a:extLst>
            </p:cNvPr>
            <p:cNvSpPr/>
            <p:nvPr/>
          </p:nvSpPr>
          <p:spPr>
            <a:xfrm>
              <a:off x="6137236" y="3056199"/>
              <a:ext cx="88028" cy="98922"/>
            </a:xfrm>
            <a:custGeom>
              <a:avLst/>
              <a:gdLst>
                <a:gd name="connsiteX0" fmla="*/ 1256 w 88028"/>
                <a:gd name="connsiteY0" fmla="*/ 42291 h 98921"/>
                <a:gd name="connsiteX1" fmla="*/ 13638 w 88028"/>
                <a:gd name="connsiteY1" fmla="*/ 42863 h 98921"/>
                <a:gd name="connsiteX2" fmla="*/ 42309 w 88028"/>
                <a:gd name="connsiteY2" fmla="*/ 94393 h 98921"/>
                <a:gd name="connsiteX3" fmla="*/ 85838 w 88028"/>
                <a:gd name="connsiteY3" fmla="*/ 90773 h 98921"/>
                <a:gd name="connsiteX4" fmla="*/ 88029 w 88028"/>
                <a:gd name="connsiteY4" fmla="*/ 96202 h 98921"/>
                <a:gd name="connsiteX5" fmla="*/ 78885 w 88028"/>
                <a:gd name="connsiteY5" fmla="*/ 50863 h 98921"/>
                <a:gd name="connsiteX6" fmla="*/ 18 w 88028"/>
                <a:gd name="connsiteY6" fmla="*/ 0 h 98921"/>
                <a:gd name="connsiteX7" fmla="*/ 970 w 88028"/>
                <a:gd name="connsiteY7" fmla="*/ 39243 h 98921"/>
                <a:gd name="connsiteX8" fmla="*/ 1256 w 88028"/>
                <a:gd name="connsiteY8" fmla="*/ 42291 h 989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8028" h="98921">
                  <a:moveTo>
                    <a:pt x="1256" y="42291"/>
                  </a:moveTo>
                  <a:cubicBezTo>
                    <a:pt x="5352" y="43148"/>
                    <a:pt x="9543" y="43339"/>
                    <a:pt x="13638" y="42863"/>
                  </a:cubicBezTo>
                  <a:cubicBezTo>
                    <a:pt x="14400" y="63913"/>
                    <a:pt x="21449" y="84011"/>
                    <a:pt x="42309" y="94393"/>
                  </a:cubicBezTo>
                  <a:cubicBezTo>
                    <a:pt x="57930" y="102108"/>
                    <a:pt x="73551" y="99346"/>
                    <a:pt x="85838" y="90773"/>
                  </a:cubicBezTo>
                  <a:cubicBezTo>
                    <a:pt x="86505" y="92583"/>
                    <a:pt x="87267" y="94393"/>
                    <a:pt x="88029" y="96202"/>
                  </a:cubicBezTo>
                  <a:cubicBezTo>
                    <a:pt x="84790" y="82677"/>
                    <a:pt x="81647" y="67532"/>
                    <a:pt x="78885" y="50863"/>
                  </a:cubicBezTo>
                  <a:cubicBezTo>
                    <a:pt x="50500" y="36862"/>
                    <a:pt x="23925" y="20002"/>
                    <a:pt x="18" y="0"/>
                  </a:cubicBezTo>
                  <a:cubicBezTo>
                    <a:pt x="-78" y="13049"/>
                    <a:pt x="208" y="26194"/>
                    <a:pt x="970" y="39243"/>
                  </a:cubicBezTo>
                  <a:cubicBezTo>
                    <a:pt x="1065" y="40291"/>
                    <a:pt x="1161" y="41243"/>
                    <a:pt x="1256" y="42291"/>
                  </a:cubicBezTo>
                  <a:close/>
                </a:path>
              </a:pathLst>
            </a:custGeom>
            <a:solidFill>
              <a:srgbClr val="D378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612" name="Freeform: Shape 1611">
              <a:extLst>
                <a:ext uri="{FF2B5EF4-FFF2-40B4-BE49-F238E27FC236}">
                  <a16:creationId xmlns:a16="http://schemas.microsoft.com/office/drawing/2014/main" id="{CDFF4AFA-BE2E-43DE-968A-125152FF2064}"/>
                </a:ext>
              </a:extLst>
            </p:cNvPr>
            <p:cNvSpPr/>
            <p:nvPr/>
          </p:nvSpPr>
          <p:spPr>
            <a:xfrm>
              <a:off x="6076292" y="3002383"/>
              <a:ext cx="19716" cy="45339"/>
            </a:xfrm>
            <a:custGeom>
              <a:avLst/>
              <a:gdLst>
                <a:gd name="connsiteX0" fmla="*/ 8382 w 19716"/>
                <a:gd name="connsiteY0" fmla="*/ 45339 h 45339"/>
                <a:gd name="connsiteX1" fmla="*/ 8477 w 19716"/>
                <a:gd name="connsiteY1" fmla="*/ 45053 h 45339"/>
                <a:gd name="connsiteX2" fmla="*/ 19717 w 19716"/>
                <a:gd name="connsiteY2" fmla="*/ 12478 h 45339"/>
                <a:gd name="connsiteX3" fmla="*/ 16954 w 19716"/>
                <a:gd name="connsiteY3" fmla="*/ 9144 h 45339"/>
                <a:gd name="connsiteX4" fmla="*/ 11240 w 19716"/>
                <a:gd name="connsiteY4" fmla="*/ 0 h 45339"/>
                <a:gd name="connsiteX5" fmla="*/ 0 w 19716"/>
                <a:gd name="connsiteY5" fmla="*/ 24003 h 45339"/>
                <a:gd name="connsiteX6" fmla="*/ 4763 w 19716"/>
                <a:gd name="connsiteY6" fmla="*/ 40577 h 45339"/>
                <a:gd name="connsiteX7" fmla="*/ 8382 w 19716"/>
                <a:gd name="connsiteY7" fmla="*/ 45339 h 45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716" h="45339">
                  <a:moveTo>
                    <a:pt x="8382" y="45339"/>
                  </a:moveTo>
                  <a:cubicBezTo>
                    <a:pt x="8382" y="45244"/>
                    <a:pt x="8477" y="45148"/>
                    <a:pt x="8477" y="45053"/>
                  </a:cubicBezTo>
                  <a:cubicBezTo>
                    <a:pt x="11811" y="34100"/>
                    <a:pt x="15621" y="23241"/>
                    <a:pt x="19717" y="12478"/>
                  </a:cubicBezTo>
                  <a:cubicBezTo>
                    <a:pt x="18764" y="11335"/>
                    <a:pt x="17907" y="10192"/>
                    <a:pt x="16954" y="9144"/>
                  </a:cubicBezTo>
                  <a:cubicBezTo>
                    <a:pt x="16288" y="8287"/>
                    <a:pt x="13906" y="4477"/>
                    <a:pt x="11240" y="0"/>
                  </a:cubicBezTo>
                  <a:cubicBezTo>
                    <a:pt x="7334" y="7906"/>
                    <a:pt x="3619" y="15907"/>
                    <a:pt x="0" y="24003"/>
                  </a:cubicBezTo>
                  <a:cubicBezTo>
                    <a:pt x="190" y="29813"/>
                    <a:pt x="1715" y="35528"/>
                    <a:pt x="4763" y="40577"/>
                  </a:cubicBezTo>
                  <a:cubicBezTo>
                    <a:pt x="5715" y="42291"/>
                    <a:pt x="6953" y="43910"/>
                    <a:pt x="8382" y="45339"/>
                  </a:cubicBezTo>
                  <a:close/>
                </a:path>
              </a:pathLst>
            </a:custGeom>
            <a:solidFill>
              <a:srgbClr val="A55A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613" name="Freeform: Shape 1612">
              <a:extLst>
                <a:ext uri="{FF2B5EF4-FFF2-40B4-BE49-F238E27FC236}">
                  <a16:creationId xmlns:a16="http://schemas.microsoft.com/office/drawing/2014/main" id="{1204A2AE-514E-4DFD-B8E4-9577B42DB7FD}"/>
                </a:ext>
              </a:extLst>
            </p:cNvPr>
            <p:cNvSpPr/>
            <p:nvPr/>
          </p:nvSpPr>
          <p:spPr>
            <a:xfrm>
              <a:off x="6087436" y="2994858"/>
              <a:ext cx="477584" cy="169359"/>
            </a:xfrm>
            <a:custGeom>
              <a:avLst/>
              <a:gdLst>
                <a:gd name="connsiteX0" fmla="*/ 470440 w 477583"/>
                <a:gd name="connsiteY0" fmla="*/ 157163 h 169358"/>
                <a:gd name="connsiteX1" fmla="*/ 468059 w 477583"/>
                <a:gd name="connsiteY1" fmla="*/ 156877 h 169358"/>
                <a:gd name="connsiteX2" fmla="*/ 468249 w 477583"/>
                <a:gd name="connsiteY2" fmla="*/ 157448 h 169358"/>
                <a:gd name="connsiteX3" fmla="*/ 459296 w 477583"/>
                <a:gd name="connsiteY3" fmla="*/ 158115 h 169358"/>
                <a:gd name="connsiteX4" fmla="*/ 390430 w 477583"/>
                <a:gd name="connsiteY4" fmla="*/ 159639 h 169358"/>
                <a:gd name="connsiteX5" fmla="*/ 219170 w 477583"/>
                <a:gd name="connsiteY5" fmla="*/ 138303 h 169358"/>
                <a:gd name="connsiteX6" fmla="*/ 172498 w 477583"/>
                <a:gd name="connsiteY6" fmla="*/ 123254 h 169358"/>
                <a:gd name="connsiteX7" fmla="*/ 127349 w 477583"/>
                <a:gd name="connsiteY7" fmla="*/ 103251 h 169358"/>
                <a:gd name="connsiteX8" fmla="*/ 50006 w 477583"/>
                <a:gd name="connsiteY8" fmla="*/ 50959 h 169358"/>
                <a:gd name="connsiteX9" fmla="*/ 12002 w 477583"/>
                <a:gd name="connsiteY9" fmla="*/ 10954 h 169358"/>
                <a:gd name="connsiteX10" fmla="*/ 8763 w 477583"/>
                <a:gd name="connsiteY10" fmla="*/ 6763 h 169358"/>
                <a:gd name="connsiteX11" fmla="*/ 3715 w 477583"/>
                <a:gd name="connsiteY11" fmla="*/ 0 h 169358"/>
                <a:gd name="connsiteX12" fmla="*/ 0 w 477583"/>
                <a:gd name="connsiteY12" fmla="*/ 7334 h 169358"/>
                <a:gd name="connsiteX13" fmla="*/ 5715 w 477583"/>
                <a:gd name="connsiteY13" fmla="*/ 16478 h 169358"/>
                <a:gd name="connsiteX14" fmla="*/ 8477 w 477583"/>
                <a:gd name="connsiteY14" fmla="*/ 19812 h 169358"/>
                <a:gd name="connsiteX15" fmla="*/ 9144 w 477583"/>
                <a:gd name="connsiteY15" fmla="*/ 20574 h 169358"/>
                <a:gd name="connsiteX16" fmla="*/ 49054 w 477583"/>
                <a:gd name="connsiteY16" fmla="*/ 60579 h 169358"/>
                <a:gd name="connsiteX17" fmla="*/ 49816 w 477583"/>
                <a:gd name="connsiteY17" fmla="*/ 61150 h 169358"/>
                <a:gd name="connsiteX18" fmla="*/ 128683 w 477583"/>
                <a:gd name="connsiteY18" fmla="*/ 112014 h 169358"/>
                <a:gd name="connsiteX19" fmla="*/ 130302 w 477583"/>
                <a:gd name="connsiteY19" fmla="*/ 112871 h 169358"/>
                <a:gd name="connsiteX20" fmla="*/ 177641 w 477583"/>
                <a:gd name="connsiteY20" fmla="*/ 132874 h 169358"/>
                <a:gd name="connsiteX21" fmla="*/ 212122 w 477583"/>
                <a:gd name="connsiteY21" fmla="*/ 144018 h 169358"/>
                <a:gd name="connsiteX22" fmla="*/ 226695 w 477583"/>
                <a:gd name="connsiteY22" fmla="*/ 147923 h 169358"/>
                <a:gd name="connsiteX23" fmla="*/ 406527 w 477583"/>
                <a:gd name="connsiteY23" fmla="*/ 169259 h 169358"/>
                <a:gd name="connsiteX24" fmla="*/ 477584 w 477583"/>
                <a:gd name="connsiteY24" fmla="*/ 167831 h 169358"/>
                <a:gd name="connsiteX25" fmla="*/ 475202 w 477583"/>
                <a:gd name="connsiteY25" fmla="*/ 163354 h 169358"/>
                <a:gd name="connsiteX26" fmla="*/ 475202 w 477583"/>
                <a:gd name="connsiteY26" fmla="*/ 163354 h 169358"/>
                <a:gd name="connsiteX27" fmla="*/ 474821 w 477583"/>
                <a:gd name="connsiteY27" fmla="*/ 162687 h 169358"/>
                <a:gd name="connsiteX28" fmla="*/ 474250 w 477583"/>
                <a:gd name="connsiteY28" fmla="*/ 161639 h 169358"/>
                <a:gd name="connsiteX29" fmla="*/ 474250 w 477583"/>
                <a:gd name="connsiteY29" fmla="*/ 161639 h 169358"/>
                <a:gd name="connsiteX30" fmla="*/ 471773 w 477583"/>
                <a:gd name="connsiteY30" fmla="*/ 157067 h 169358"/>
                <a:gd name="connsiteX31" fmla="*/ 470535 w 477583"/>
                <a:gd name="connsiteY31" fmla="*/ 157353 h 169358"/>
                <a:gd name="connsiteX32" fmla="*/ 470440 w 477583"/>
                <a:gd name="connsiteY32" fmla="*/ 157163 h 169358"/>
                <a:gd name="connsiteX33" fmla="*/ 474059 w 477583"/>
                <a:gd name="connsiteY33" fmla="*/ 163068 h 169358"/>
                <a:gd name="connsiteX34" fmla="*/ 475298 w 477583"/>
                <a:gd name="connsiteY34" fmla="*/ 164973 h 169358"/>
                <a:gd name="connsiteX35" fmla="*/ 474059 w 477583"/>
                <a:gd name="connsiteY35" fmla="*/ 163068 h 169358"/>
                <a:gd name="connsiteX36" fmla="*/ 474059 w 477583"/>
                <a:gd name="connsiteY36" fmla="*/ 163068 h 169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477583" h="169358">
                  <a:moveTo>
                    <a:pt x="470440" y="157163"/>
                  </a:moveTo>
                  <a:cubicBezTo>
                    <a:pt x="469678" y="157067"/>
                    <a:pt x="468916" y="157067"/>
                    <a:pt x="468059" y="156877"/>
                  </a:cubicBezTo>
                  <a:cubicBezTo>
                    <a:pt x="468154" y="157067"/>
                    <a:pt x="468249" y="157258"/>
                    <a:pt x="468249" y="157448"/>
                  </a:cubicBezTo>
                  <a:lnTo>
                    <a:pt x="459296" y="158115"/>
                  </a:lnTo>
                  <a:cubicBezTo>
                    <a:pt x="436626" y="159639"/>
                    <a:pt x="412242" y="160020"/>
                    <a:pt x="390430" y="159639"/>
                  </a:cubicBezTo>
                  <a:cubicBezTo>
                    <a:pt x="332994" y="158782"/>
                    <a:pt x="274796" y="153257"/>
                    <a:pt x="219170" y="138303"/>
                  </a:cubicBezTo>
                  <a:cubicBezTo>
                    <a:pt x="203359" y="134112"/>
                    <a:pt x="187738" y="129064"/>
                    <a:pt x="172498" y="123254"/>
                  </a:cubicBezTo>
                  <a:cubicBezTo>
                    <a:pt x="157067" y="117348"/>
                    <a:pt x="142018" y="110681"/>
                    <a:pt x="127349" y="103251"/>
                  </a:cubicBezTo>
                  <a:cubicBezTo>
                    <a:pt x="99441" y="88964"/>
                    <a:pt x="73343" y="71628"/>
                    <a:pt x="50006" y="50959"/>
                  </a:cubicBezTo>
                  <a:cubicBezTo>
                    <a:pt x="36290" y="38767"/>
                    <a:pt x="23527" y="25527"/>
                    <a:pt x="12002" y="10954"/>
                  </a:cubicBezTo>
                  <a:cubicBezTo>
                    <a:pt x="10954" y="9620"/>
                    <a:pt x="9811" y="8192"/>
                    <a:pt x="8763" y="6763"/>
                  </a:cubicBezTo>
                  <a:cubicBezTo>
                    <a:pt x="7048" y="4477"/>
                    <a:pt x="5429" y="2286"/>
                    <a:pt x="3715" y="0"/>
                  </a:cubicBezTo>
                  <a:cubicBezTo>
                    <a:pt x="2477" y="2477"/>
                    <a:pt x="1238" y="4953"/>
                    <a:pt x="0" y="7334"/>
                  </a:cubicBezTo>
                  <a:cubicBezTo>
                    <a:pt x="2762" y="11811"/>
                    <a:pt x="5048" y="15621"/>
                    <a:pt x="5715" y="16478"/>
                  </a:cubicBezTo>
                  <a:cubicBezTo>
                    <a:pt x="6668" y="17621"/>
                    <a:pt x="7525" y="18764"/>
                    <a:pt x="8477" y="19812"/>
                  </a:cubicBezTo>
                  <a:cubicBezTo>
                    <a:pt x="8668" y="20098"/>
                    <a:pt x="8954" y="20384"/>
                    <a:pt x="9144" y="20574"/>
                  </a:cubicBezTo>
                  <a:cubicBezTo>
                    <a:pt x="21241" y="35147"/>
                    <a:pt x="34671" y="48387"/>
                    <a:pt x="49054" y="60579"/>
                  </a:cubicBezTo>
                  <a:cubicBezTo>
                    <a:pt x="49340" y="60770"/>
                    <a:pt x="49530" y="60960"/>
                    <a:pt x="49816" y="61150"/>
                  </a:cubicBezTo>
                  <a:cubicBezTo>
                    <a:pt x="73628" y="81153"/>
                    <a:pt x="100298" y="98012"/>
                    <a:pt x="128683" y="112014"/>
                  </a:cubicBezTo>
                  <a:cubicBezTo>
                    <a:pt x="129254" y="112300"/>
                    <a:pt x="129731" y="112586"/>
                    <a:pt x="130302" y="112871"/>
                  </a:cubicBezTo>
                  <a:cubicBezTo>
                    <a:pt x="145637" y="120396"/>
                    <a:pt x="161544" y="127064"/>
                    <a:pt x="177641" y="132874"/>
                  </a:cubicBezTo>
                  <a:cubicBezTo>
                    <a:pt x="188976" y="136970"/>
                    <a:pt x="200501" y="140684"/>
                    <a:pt x="212122" y="144018"/>
                  </a:cubicBezTo>
                  <a:cubicBezTo>
                    <a:pt x="216979" y="145352"/>
                    <a:pt x="221837" y="146685"/>
                    <a:pt x="226695" y="147923"/>
                  </a:cubicBezTo>
                  <a:cubicBezTo>
                    <a:pt x="285179" y="162782"/>
                    <a:pt x="346234" y="168307"/>
                    <a:pt x="406527" y="169259"/>
                  </a:cubicBezTo>
                  <a:cubicBezTo>
                    <a:pt x="429006" y="169545"/>
                    <a:pt x="454247" y="169259"/>
                    <a:pt x="477584" y="167831"/>
                  </a:cubicBezTo>
                  <a:cubicBezTo>
                    <a:pt x="476822" y="166306"/>
                    <a:pt x="475964" y="164783"/>
                    <a:pt x="475202" y="163354"/>
                  </a:cubicBezTo>
                  <a:lnTo>
                    <a:pt x="475202" y="163354"/>
                  </a:lnTo>
                  <a:lnTo>
                    <a:pt x="474821" y="162687"/>
                  </a:lnTo>
                  <a:cubicBezTo>
                    <a:pt x="474631" y="162306"/>
                    <a:pt x="474440" y="162020"/>
                    <a:pt x="474250" y="161639"/>
                  </a:cubicBezTo>
                  <a:cubicBezTo>
                    <a:pt x="474250" y="161639"/>
                    <a:pt x="474250" y="161639"/>
                    <a:pt x="474250" y="161639"/>
                  </a:cubicBezTo>
                  <a:lnTo>
                    <a:pt x="471773" y="157067"/>
                  </a:lnTo>
                  <a:lnTo>
                    <a:pt x="470535" y="157353"/>
                  </a:lnTo>
                  <a:cubicBezTo>
                    <a:pt x="470535" y="157258"/>
                    <a:pt x="470440" y="157163"/>
                    <a:pt x="470440" y="157163"/>
                  </a:cubicBezTo>
                  <a:close/>
                  <a:moveTo>
                    <a:pt x="474059" y="163068"/>
                  </a:moveTo>
                  <a:cubicBezTo>
                    <a:pt x="474440" y="163735"/>
                    <a:pt x="474821" y="164402"/>
                    <a:pt x="475298" y="164973"/>
                  </a:cubicBezTo>
                  <a:cubicBezTo>
                    <a:pt x="474917" y="164402"/>
                    <a:pt x="474440" y="163735"/>
                    <a:pt x="474059" y="163068"/>
                  </a:cubicBezTo>
                  <a:lnTo>
                    <a:pt x="474059" y="163068"/>
                  </a:lnTo>
                  <a:close/>
                </a:path>
              </a:pathLst>
            </a:custGeom>
            <a:solidFill>
              <a:srgbClr val="964E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614" name="Freeform: Shape 1613">
              <a:extLst>
                <a:ext uri="{FF2B5EF4-FFF2-40B4-BE49-F238E27FC236}">
                  <a16:creationId xmlns:a16="http://schemas.microsoft.com/office/drawing/2014/main" id="{E523DCDE-6D7C-41CC-ABE8-F502494A52DD}"/>
                </a:ext>
              </a:extLst>
            </p:cNvPr>
            <p:cNvSpPr/>
            <p:nvPr/>
          </p:nvSpPr>
          <p:spPr>
            <a:xfrm>
              <a:off x="6262507" y="3139067"/>
              <a:ext cx="343090" cy="128016"/>
            </a:xfrm>
            <a:custGeom>
              <a:avLst/>
              <a:gdLst>
                <a:gd name="connsiteX0" fmla="*/ 231457 w 343090"/>
                <a:gd name="connsiteY0" fmla="*/ 25241 h 128016"/>
                <a:gd name="connsiteX1" fmla="*/ 51625 w 343090"/>
                <a:gd name="connsiteY1" fmla="*/ 3905 h 128016"/>
                <a:gd name="connsiteX2" fmla="*/ 37052 w 343090"/>
                <a:gd name="connsiteY2" fmla="*/ 0 h 128016"/>
                <a:gd name="connsiteX3" fmla="*/ 0 w 343090"/>
                <a:gd name="connsiteY3" fmla="*/ 51626 h 128016"/>
                <a:gd name="connsiteX4" fmla="*/ 48673 w 343090"/>
                <a:gd name="connsiteY4" fmla="*/ 48768 h 128016"/>
                <a:gd name="connsiteX5" fmla="*/ 50482 w 343090"/>
                <a:gd name="connsiteY5" fmla="*/ 51721 h 128016"/>
                <a:gd name="connsiteX6" fmla="*/ 51340 w 343090"/>
                <a:gd name="connsiteY6" fmla="*/ 53054 h 128016"/>
                <a:gd name="connsiteX7" fmla="*/ 52292 w 343090"/>
                <a:gd name="connsiteY7" fmla="*/ 54483 h 128016"/>
                <a:gd name="connsiteX8" fmla="*/ 53530 w 343090"/>
                <a:gd name="connsiteY8" fmla="*/ 56198 h 128016"/>
                <a:gd name="connsiteX9" fmla="*/ 54197 w 343090"/>
                <a:gd name="connsiteY9" fmla="*/ 57055 h 128016"/>
                <a:gd name="connsiteX10" fmla="*/ 55721 w 343090"/>
                <a:gd name="connsiteY10" fmla="*/ 58960 h 128016"/>
                <a:gd name="connsiteX11" fmla="*/ 55721 w 343090"/>
                <a:gd name="connsiteY11" fmla="*/ 58960 h 128016"/>
                <a:gd name="connsiteX12" fmla="*/ 55721 w 343090"/>
                <a:gd name="connsiteY12" fmla="*/ 58960 h 128016"/>
                <a:gd name="connsiteX13" fmla="*/ 58198 w 343090"/>
                <a:gd name="connsiteY13" fmla="*/ 61817 h 128016"/>
                <a:gd name="connsiteX14" fmla="*/ 58388 w 343090"/>
                <a:gd name="connsiteY14" fmla="*/ 62008 h 128016"/>
                <a:gd name="connsiteX15" fmla="*/ 60293 w 343090"/>
                <a:gd name="connsiteY15" fmla="*/ 64103 h 128016"/>
                <a:gd name="connsiteX16" fmla="*/ 60865 w 343090"/>
                <a:gd name="connsiteY16" fmla="*/ 64579 h 128016"/>
                <a:gd name="connsiteX17" fmla="*/ 62770 w 343090"/>
                <a:gd name="connsiteY17" fmla="*/ 66389 h 128016"/>
                <a:gd name="connsiteX18" fmla="*/ 63627 w 343090"/>
                <a:gd name="connsiteY18" fmla="*/ 67151 h 128016"/>
                <a:gd name="connsiteX19" fmla="*/ 65722 w 343090"/>
                <a:gd name="connsiteY19" fmla="*/ 68961 h 128016"/>
                <a:gd name="connsiteX20" fmla="*/ 66199 w 343090"/>
                <a:gd name="connsiteY20" fmla="*/ 69437 h 128016"/>
                <a:gd name="connsiteX21" fmla="*/ 68770 w 343090"/>
                <a:gd name="connsiteY21" fmla="*/ 71438 h 128016"/>
                <a:gd name="connsiteX22" fmla="*/ 69723 w 343090"/>
                <a:gd name="connsiteY22" fmla="*/ 72104 h 128016"/>
                <a:gd name="connsiteX23" fmla="*/ 71914 w 343090"/>
                <a:gd name="connsiteY23" fmla="*/ 73533 h 128016"/>
                <a:gd name="connsiteX24" fmla="*/ 72580 w 343090"/>
                <a:gd name="connsiteY24" fmla="*/ 74009 h 128016"/>
                <a:gd name="connsiteX25" fmla="*/ 75438 w 343090"/>
                <a:gd name="connsiteY25" fmla="*/ 75724 h 128016"/>
                <a:gd name="connsiteX26" fmla="*/ 76295 w 343090"/>
                <a:gd name="connsiteY26" fmla="*/ 76200 h 128016"/>
                <a:gd name="connsiteX27" fmla="*/ 78676 w 343090"/>
                <a:gd name="connsiteY27" fmla="*/ 77438 h 128016"/>
                <a:gd name="connsiteX28" fmla="*/ 79534 w 343090"/>
                <a:gd name="connsiteY28" fmla="*/ 77819 h 128016"/>
                <a:gd name="connsiteX29" fmla="*/ 82677 w 343090"/>
                <a:gd name="connsiteY29" fmla="*/ 79153 h 128016"/>
                <a:gd name="connsiteX30" fmla="*/ 83439 w 343090"/>
                <a:gd name="connsiteY30" fmla="*/ 79439 h 128016"/>
                <a:gd name="connsiteX31" fmla="*/ 86106 w 343090"/>
                <a:gd name="connsiteY31" fmla="*/ 80391 h 128016"/>
                <a:gd name="connsiteX32" fmla="*/ 87058 w 343090"/>
                <a:gd name="connsiteY32" fmla="*/ 80677 h 128016"/>
                <a:gd name="connsiteX33" fmla="*/ 90488 w 343090"/>
                <a:gd name="connsiteY33" fmla="*/ 81629 h 128016"/>
                <a:gd name="connsiteX34" fmla="*/ 91059 w 343090"/>
                <a:gd name="connsiteY34" fmla="*/ 81725 h 128016"/>
                <a:gd name="connsiteX35" fmla="*/ 94202 w 343090"/>
                <a:gd name="connsiteY35" fmla="*/ 82391 h 128016"/>
                <a:gd name="connsiteX36" fmla="*/ 95155 w 343090"/>
                <a:gd name="connsiteY36" fmla="*/ 82582 h 128016"/>
                <a:gd name="connsiteX37" fmla="*/ 98869 w 343090"/>
                <a:gd name="connsiteY37" fmla="*/ 83153 h 128016"/>
                <a:gd name="connsiteX38" fmla="*/ 141732 w 343090"/>
                <a:gd name="connsiteY38" fmla="*/ 70771 h 128016"/>
                <a:gd name="connsiteX39" fmla="*/ 143827 w 343090"/>
                <a:gd name="connsiteY39" fmla="*/ 74104 h 128016"/>
                <a:gd name="connsiteX40" fmla="*/ 145351 w 343090"/>
                <a:gd name="connsiteY40" fmla="*/ 76295 h 128016"/>
                <a:gd name="connsiteX41" fmla="*/ 145923 w 343090"/>
                <a:gd name="connsiteY41" fmla="*/ 77153 h 128016"/>
                <a:gd name="connsiteX42" fmla="*/ 148114 w 343090"/>
                <a:gd name="connsiteY42" fmla="*/ 79820 h 128016"/>
                <a:gd name="connsiteX43" fmla="*/ 148304 w 343090"/>
                <a:gd name="connsiteY43" fmla="*/ 80010 h 128016"/>
                <a:gd name="connsiteX44" fmla="*/ 150876 w 343090"/>
                <a:gd name="connsiteY44" fmla="*/ 82772 h 128016"/>
                <a:gd name="connsiteX45" fmla="*/ 152495 w 343090"/>
                <a:gd name="connsiteY45" fmla="*/ 84487 h 128016"/>
                <a:gd name="connsiteX46" fmla="*/ 155638 w 343090"/>
                <a:gd name="connsiteY46" fmla="*/ 87344 h 128016"/>
                <a:gd name="connsiteX47" fmla="*/ 156019 w 343090"/>
                <a:gd name="connsiteY47" fmla="*/ 87630 h 128016"/>
                <a:gd name="connsiteX48" fmla="*/ 158972 w 343090"/>
                <a:gd name="connsiteY48" fmla="*/ 90011 h 128016"/>
                <a:gd name="connsiteX49" fmla="*/ 159067 w 343090"/>
                <a:gd name="connsiteY49" fmla="*/ 90106 h 128016"/>
                <a:gd name="connsiteX50" fmla="*/ 166211 w 343090"/>
                <a:gd name="connsiteY50" fmla="*/ 94869 h 128016"/>
                <a:gd name="connsiteX51" fmla="*/ 166211 w 343090"/>
                <a:gd name="connsiteY51" fmla="*/ 94869 h 128016"/>
                <a:gd name="connsiteX52" fmla="*/ 169450 w 343090"/>
                <a:gd name="connsiteY52" fmla="*/ 96679 h 128016"/>
                <a:gd name="connsiteX53" fmla="*/ 170688 w 343090"/>
                <a:gd name="connsiteY53" fmla="*/ 97346 h 128016"/>
                <a:gd name="connsiteX54" fmla="*/ 172974 w 343090"/>
                <a:gd name="connsiteY54" fmla="*/ 98489 h 128016"/>
                <a:gd name="connsiteX55" fmla="*/ 174212 w 343090"/>
                <a:gd name="connsiteY55" fmla="*/ 99060 h 128016"/>
                <a:gd name="connsiteX56" fmla="*/ 177165 w 343090"/>
                <a:gd name="connsiteY56" fmla="*/ 100394 h 128016"/>
                <a:gd name="connsiteX57" fmla="*/ 177832 w 343090"/>
                <a:gd name="connsiteY57" fmla="*/ 100679 h 128016"/>
                <a:gd name="connsiteX58" fmla="*/ 181356 w 343090"/>
                <a:gd name="connsiteY58" fmla="*/ 102013 h 128016"/>
                <a:gd name="connsiteX59" fmla="*/ 182594 w 343090"/>
                <a:gd name="connsiteY59" fmla="*/ 102489 h 128016"/>
                <a:gd name="connsiteX60" fmla="*/ 185166 w 343090"/>
                <a:gd name="connsiteY60" fmla="*/ 103346 h 128016"/>
                <a:gd name="connsiteX61" fmla="*/ 186404 w 343090"/>
                <a:gd name="connsiteY61" fmla="*/ 103727 h 128016"/>
                <a:gd name="connsiteX62" fmla="*/ 189738 w 343090"/>
                <a:gd name="connsiteY62" fmla="*/ 104680 h 128016"/>
                <a:gd name="connsiteX63" fmla="*/ 190214 w 343090"/>
                <a:gd name="connsiteY63" fmla="*/ 104775 h 128016"/>
                <a:gd name="connsiteX64" fmla="*/ 193929 w 343090"/>
                <a:gd name="connsiteY64" fmla="*/ 105632 h 128016"/>
                <a:gd name="connsiteX65" fmla="*/ 195167 w 343090"/>
                <a:gd name="connsiteY65" fmla="*/ 105918 h 128016"/>
                <a:gd name="connsiteX66" fmla="*/ 197929 w 343090"/>
                <a:gd name="connsiteY66" fmla="*/ 106394 h 128016"/>
                <a:gd name="connsiteX67" fmla="*/ 199168 w 343090"/>
                <a:gd name="connsiteY67" fmla="*/ 106585 h 128016"/>
                <a:gd name="connsiteX68" fmla="*/ 202787 w 343090"/>
                <a:gd name="connsiteY68" fmla="*/ 107061 h 128016"/>
                <a:gd name="connsiteX69" fmla="*/ 202978 w 343090"/>
                <a:gd name="connsiteY69" fmla="*/ 107061 h 128016"/>
                <a:gd name="connsiteX70" fmla="*/ 206788 w 343090"/>
                <a:gd name="connsiteY70" fmla="*/ 107347 h 128016"/>
                <a:gd name="connsiteX71" fmla="*/ 207931 w 343090"/>
                <a:gd name="connsiteY71" fmla="*/ 107442 h 128016"/>
                <a:gd name="connsiteX72" fmla="*/ 210788 w 343090"/>
                <a:gd name="connsiteY72" fmla="*/ 107537 h 128016"/>
                <a:gd name="connsiteX73" fmla="*/ 211931 w 343090"/>
                <a:gd name="connsiteY73" fmla="*/ 107537 h 128016"/>
                <a:gd name="connsiteX74" fmla="*/ 215741 w 343090"/>
                <a:gd name="connsiteY74" fmla="*/ 107442 h 128016"/>
                <a:gd name="connsiteX75" fmla="*/ 270415 w 343090"/>
                <a:gd name="connsiteY75" fmla="*/ 77629 h 128016"/>
                <a:gd name="connsiteX76" fmla="*/ 273558 w 343090"/>
                <a:gd name="connsiteY76" fmla="*/ 81153 h 128016"/>
                <a:gd name="connsiteX77" fmla="*/ 274320 w 343090"/>
                <a:gd name="connsiteY77" fmla="*/ 82010 h 128016"/>
                <a:gd name="connsiteX78" fmla="*/ 277463 w 343090"/>
                <a:gd name="connsiteY78" fmla="*/ 85344 h 128016"/>
                <a:gd name="connsiteX79" fmla="*/ 277559 w 343090"/>
                <a:gd name="connsiteY79" fmla="*/ 85439 h 128016"/>
                <a:gd name="connsiteX80" fmla="*/ 281178 w 343090"/>
                <a:gd name="connsiteY80" fmla="*/ 88964 h 128016"/>
                <a:gd name="connsiteX81" fmla="*/ 281654 w 343090"/>
                <a:gd name="connsiteY81" fmla="*/ 89440 h 128016"/>
                <a:gd name="connsiteX82" fmla="*/ 285274 w 343090"/>
                <a:gd name="connsiteY82" fmla="*/ 92774 h 128016"/>
                <a:gd name="connsiteX83" fmla="*/ 285274 w 343090"/>
                <a:gd name="connsiteY83" fmla="*/ 92774 h 128016"/>
                <a:gd name="connsiteX84" fmla="*/ 285274 w 343090"/>
                <a:gd name="connsiteY84" fmla="*/ 92774 h 128016"/>
                <a:gd name="connsiteX85" fmla="*/ 292227 w 343090"/>
                <a:gd name="connsiteY85" fmla="*/ 98584 h 128016"/>
                <a:gd name="connsiteX86" fmla="*/ 292703 w 343090"/>
                <a:gd name="connsiteY86" fmla="*/ 98965 h 128016"/>
                <a:gd name="connsiteX87" fmla="*/ 295751 w 343090"/>
                <a:gd name="connsiteY87" fmla="*/ 101346 h 128016"/>
                <a:gd name="connsiteX88" fmla="*/ 296323 w 343090"/>
                <a:gd name="connsiteY88" fmla="*/ 101727 h 128016"/>
                <a:gd name="connsiteX89" fmla="*/ 303562 w 343090"/>
                <a:gd name="connsiteY89" fmla="*/ 106966 h 128016"/>
                <a:gd name="connsiteX90" fmla="*/ 304133 w 343090"/>
                <a:gd name="connsiteY90" fmla="*/ 107347 h 128016"/>
                <a:gd name="connsiteX91" fmla="*/ 307086 w 343090"/>
                <a:gd name="connsiteY91" fmla="*/ 109347 h 128016"/>
                <a:gd name="connsiteX92" fmla="*/ 308134 w 343090"/>
                <a:gd name="connsiteY92" fmla="*/ 110014 h 128016"/>
                <a:gd name="connsiteX93" fmla="*/ 310801 w 343090"/>
                <a:gd name="connsiteY93" fmla="*/ 111728 h 128016"/>
                <a:gd name="connsiteX94" fmla="*/ 311848 w 343090"/>
                <a:gd name="connsiteY94" fmla="*/ 112395 h 128016"/>
                <a:gd name="connsiteX95" fmla="*/ 315373 w 343090"/>
                <a:gd name="connsiteY95" fmla="*/ 114681 h 128016"/>
                <a:gd name="connsiteX96" fmla="*/ 331946 w 343090"/>
                <a:gd name="connsiteY96" fmla="*/ 124778 h 128016"/>
                <a:gd name="connsiteX97" fmla="*/ 333756 w 343090"/>
                <a:gd name="connsiteY97" fmla="*/ 125825 h 128016"/>
                <a:gd name="connsiteX98" fmla="*/ 334423 w 343090"/>
                <a:gd name="connsiteY98" fmla="*/ 126111 h 128016"/>
                <a:gd name="connsiteX99" fmla="*/ 335470 w 343090"/>
                <a:gd name="connsiteY99" fmla="*/ 126587 h 128016"/>
                <a:gd name="connsiteX100" fmla="*/ 336232 w 343090"/>
                <a:gd name="connsiteY100" fmla="*/ 126873 h 128016"/>
                <a:gd name="connsiteX101" fmla="*/ 336994 w 343090"/>
                <a:gd name="connsiteY101" fmla="*/ 127159 h 128016"/>
                <a:gd name="connsiteX102" fmla="*/ 337757 w 343090"/>
                <a:gd name="connsiteY102" fmla="*/ 127445 h 128016"/>
                <a:gd name="connsiteX103" fmla="*/ 338328 w 343090"/>
                <a:gd name="connsiteY103" fmla="*/ 127635 h 128016"/>
                <a:gd name="connsiteX104" fmla="*/ 339090 w 343090"/>
                <a:gd name="connsiteY104" fmla="*/ 127826 h 128016"/>
                <a:gd name="connsiteX105" fmla="*/ 339566 w 343090"/>
                <a:gd name="connsiteY105" fmla="*/ 127921 h 128016"/>
                <a:gd name="connsiteX106" fmla="*/ 340328 w 343090"/>
                <a:gd name="connsiteY106" fmla="*/ 128016 h 128016"/>
                <a:gd name="connsiteX107" fmla="*/ 340519 w 343090"/>
                <a:gd name="connsiteY107" fmla="*/ 128016 h 128016"/>
                <a:gd name="connsiteX108" fmla="*/ 342138 w 343090"/>
                <a:gd name="connsiteY108" fmla="*/ 127635 h 128016"/>
                <a:gd name="connsiteX109" fmla="*/ 342138 w 343090"/>
                <a:gd name="connsiteY109" fmla="*/ 127635 h 128016"/>
                <a:gd name="connsiteX110" fmla="*/ 342138 w 343090"/>
                <a:gd name="connsiteY110" fmla="*/ 127635 h 128016"/>
                <a:gd name="connsiteX111" fmla="*/ 342424 w 343090"/>
                <a:gd name="connsiteY111" fmla="*/ 127445 h 128016"/>
                <a:gd name="connsiteX112" fmla="*/ 343090 w 343090"/>
                <a:gd name="connsiteY112" fmla="*/ 126968 h 128016"/>
                <a:gd name="connsiteX113" fmla="*/ 304324 w 343090"/>
                <a:gd name="connsiteY113" fmla="*/ 26765 h 128016"/>
                <a:gd name="connsiteX114" fmla="*/ 302514 w 343090"/>
                <a:gd name="connsiteY114" fmla="*/ 23336 h 128016"/>
                <a:gd name="connsiteX115" fmla="*/ 231457 w 343090"/>
                <a:gd name="connsiteY115" fmla="*/ 25241 h 128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</a:cxnLst>
              <a:rect l="l" t="t" r="r" b="b"/>
              <a:pathLst>
                <a:path w="343090" h="128016">
                  <a:moveTo>
                    <a:pt x="231457" y="25241"/>
                  </a:moveTo>
                  <a:cubicBezTo>
                    <a:pt x="171164" y="24384"/>
                    <a:pt x="110109" y="18860"/>
                    <a:pt x="51625" y="3905"/>
                  </a:cubicBezTo>
                  <a:cubicBezTo>
                    <a:pt x="46768" y="2667"/>
                    <a:pt x="41910" y="1333"/>
                    <a:pt x="37052" y="0"/>
                  </a:cubicBezTo>
                  <a:cubicBezTo>
                    <a:pt x="21145" y="14002"/>
                    <a:pt x="8382" y="31909"/>
                    <a:pt x="0" y="51626"/>
                  </a:cubicBezTo>
                  <a:cubicBezTo>
                    <a:pt x="15716" y="58865"/>
                    <a:pt x="34766" y="60770"/>
                    <a:pt x="48673" y="48768"/>
                  </a:cubicBezTo>
                  <a:cubicBezTo>
                    <a:pt x="49244" y="49816"/>
                    <a:pt x="49816" y="50768"/>
                    <a:pt x="50482" y="51721"/>
                  </a:cubicBezTo>
                  <a:cubicBezTo>
                    <a:pt x="50768" y="52197"/>
                    <a:pt x="51054" y="52578"/>
                    <a:pt x="51340" y="53054"/>
                  </a:cubicBezTo>
                  <a:cubicBezTo>
                    <a:pt x="51625" y="53531"/>
                    <a:pt x="52006" y="54007"/>
                    <a:pt x="52292" y="54483"/>
                  </a:cubicBezTo>
                  <a:cubicBezTo>
                    <a:pt x="52673" y="55054"/>
                    <a:pt x="53054" y="55626"/>
                    <a:pt x="53530" y="56198"/>
                  </a:cubicBezTo>
                  <a:cubicBezTo>
                    <a:pt x="53721" y="56483"/>
                    <a:pt x="54007" y="56769"/>
                    <a:pt x="54197" y="57055"/>
                  </a:cubicBezTo>
                  <a:cubicBezTo>
                    <a:pt x="54673" y="57722"/>
                    <a:pt x="55150" y="58388"/>
                    <a:pt x="55721" y="58960"/>
                  </a:cubicBezTo>
                  <a:lnTo>
                    <a:pt x="55721" y="58960"/>
                  </a:lnTo>
                  <a:cubicBezTo>
                    <a:pt x="55721" y="58960"/>
                    <a:pt x="55721" y="58960"/>
                    <a:pt x="55721" y="58960"/>
                  </a:cubicBezTo>
                  <a:cubicBezTo>
                    <a:pt x="56483" y="59912"/>
                    <a:pt x="57340" y="60865"/>
                    <a:pt x="58198" y="61817"/>
                  </a:cubicBezTo>
                  <a:cubicBezTo>
                    <a:pt x="58293" y="61913"/>
                    <a:pt x="58293" y="61913"/>
                    <a:pt x="58388" y="62008"/>
                  </a:cubicBezTo>
                  <a:cubicBezTo>
                    <a:pt x="59055" y="62675"/>
                    <a:pt x="59626" y="63437"/>
                    <a:pt x="60293" y="64103"/>
                  </a:cubicBezTo>
                  <a:cubicBezTo>
                    <a:pt x="60484" y="64294"/>
                    <a:pt x="60674" y="64484"/>
                    <a:pt x="60865" y="64579"/>
                  </a:cubicBezTo>
                  <a:cubicBezTo>
                    <a:pt x="61531" y="65246"/>
                    <a:pt x="62103" y="65818"/>
                    <a:pt x="62770" y="66389"/>
                  </a:cubicBezTo>
                  <a:cubicBezTo>
                    <a:pt x="63055" y="66675"/>
                    <a:pt x="63341" y="66961"/>
                    <a:pt x="63627" y="67151"/>
                  </a:cubicBezTo>
                  <a:cubicBezTo>
                    <a:pt x="64294" y="67723"/>
                    <a:pt x="64960" y="68390"/>
                    <a:pt x="65722" y="68961"/>
                  </a:cubicBezTo>
                  <a:cubicBezTo>
                    <a:pt x="65913" y="69056"/>
                    <a:pt x="66103" y="69247"/>
                    <a:pt x="66199" y="69437"/>
                  </a:cubicBezTo>
                  <a:cubicBezTo>
                    <a:pt x="67056" y="70104"/>
                    <a:pt x="67913" y="70771"/>
                    <a:pt x="68770" y="71438"/>
                  </a:cubicBezTo>
                  <a:cubicBezTo>
                    <a:pt x="69056" y="71628"/>
                    <a:pt x="69342" y="71914"/>
                    <a:pt x="69723" y="72104"/>
                  </a:cubicBezTo>
                  <a:cubicBezTo>
                    <a:pt x="70485" y="72581"/>
                    <a:pt x="71152" y="73057"/>
                    <a:pt x="71914" y="73533"/>
                  </a:cubicBezTo>
                  <a:cubicBezTo>
                    <a:pt x="72199" y="73724"/>
                    <a:pt x="72390" y="73819"/>
                    <a:pt x="72580" y="74009"/>
                  </a:cubicBezTo>
                  <a:cubicBezTo>
                    <a:pt x="73533" y="74581"/>
                    <a:pt x="74486" y="75152"/>
                    <a:pt x="75438" y="75724"/>
                  </a:cubicBezTo>
                  <a:cubicBezTo>
                    <a:pt x="75724" y="75914"/>
                    <a:pt x="76009" y="76010"/>
                    <a:pt x="76295" y="76200"/>
                  </a:cubicBezTo>
                  <a:cubicBezTo>
                    <a:pt x="77057" y="76581"/>
                    <a:pt x="77915" y="77057"/>
                    <a:pt x="78676" y="77438"/>
                  </a:cubicBezTo>
                  <a:cubicBezTo>
                    <a:pt x="78962" y="77533"/>
                    <a:pt x="79248" y="77724"/>
                    <a:pt x="79534" y="77819"/>
                  </a:cubicBezTo>
                  <a:cubicBezTo>
                    <a:pt x="80581" y="78296"/>
                    <a:pt x="81629" y="78772"/>
                    <a:pt x="82677" y="79153"/>
                  </a:cubicBezTo>
                  <a:cubicBezTo>
                    <a:pt x="82963" y="79248"/>
                    <a:pt x="83153" y="79343"/>
                    <a:pt x="83439" y="79439"/>
                  </a:cubicBezTo>
                  <a:cubicBezTo>
                    <a:pt x="84296" y="79820"/>
                    <a:pt x="85249" y="80105"/>
                    <a:pt x="86106" y="80391"/>
                  </a:cubicBezTo>
                  <a:cubicBezTo>
                    <a:pt x="86392" y="80486"/>
                    <a:pt x="86677" y="80581"/>
                    <a:pt x="87058" y="80677"/>
                  </a:cubicBezTo>
                  <a:cubicBezTo>
                    <a:pt x="88201" y="81058"/>
                    <a:pt x="89344" y="81344"/>
                    <a:pt x="90488" y="81629"/>
                  </a:cubicBezTo>
                  <a:cubicBezTo>
                    <a:pt x="90678" y="81629"/>
                    <a:pt x="90868" y="81725"/>
                    <a:pt x="91059" y="81725"/>
                  </a:cubicBezTo>
                  <a:cubicBezTo>
                    <a:pt x="92107" y="82010"/>
                    <a:pt x="93154" y="82201"/>
                    <a:pt x="94202" y="82391"/>
                  </a:cubicBezTo>
                  <a:cubicBezTo>
                    <a:pt x="94488" y="82487"/>
                    <a:pt x="94869" y="82487"/>
                    <a:pt x="95155" y="82582"/>
                  </a:cubicBezTo>
                  <a:cubicBezTo>
                    <a:pt x="96393" y="82772"/>
                    <a:pt x="97631" y="82963"/>
                    <a:pt x="98869" y="83153"/>
                  </a:cubicBezTo>
                  <a:cubicBezTo>
                    <a:pt x="114871" y="85154"/>
                    <a:pt x="130111" y="80105"/>
                    <a:pt x="141732" y="70771"/>
                  </a:cubicBezTo>
                  <a:cubicBezTo>
                    <a:pt x="142399" y="71914"/>
                    <a:pt x="143065" y="73057"/>
                    <a:pt x="143827" y="74104"/>
                  </a:cubicBezTo>
                  <a:cubicBezTo>
                    <a:pt x="144304" y="74867"/>
                    <a:pt x="144875" y="75629"/>
                    <a:pt x="145351" y="76295"/>
                  </a:cubicBezTo>
                  <a:cubicBezTo>
                    <a:pt x="145542" y="76581"/>
                    <a:pt x="145732" y="76867"/>
                    <a:pt x="145923" y="77153"/>
                  </a:cubicBezTo>
                  <a:cubicBezTo>
                    <a:pt x="146590" y="78105"/>
                    <a:pt x="147352" y="78962"/>
                    <a:pt x="148114" y="79820"/>
                  </a:cubicBezTo>
                  <a:cubicBezTo>
                    <a:pt x="148209" y="79915"/>
                    <a:pt x="148209" y="79915"/>
                    <a:pt x="148304" y="80010"/>
                  </a:cubicBezTo>
                  <a:cubicBezTo>
                    <a:pt x="149161" y="80963"/>
                    <a:pt x="149923" y="81915"/>
                    <a:pt x="150876" y="82772"/>
                  </a:cubicBezTo>
                  <a:cubicBezTo>
                    <a:pt x="151447" y="83344"/>
                    <a:pt x="151924" y="83915"/>
                    <a:pt x="152495" y="84487"/>
                  </a:cubicBezTo>
                  <a:cubicBezTo>
                    <a:pt x="153543" y="85439"/>
                    <a:pt x="154591" y="86392"/>
                    <a:pt x="155638" y="87344"/>
                  </a:cubicBezTo>
                  <a:cubicBezTo>
                    <a:pt x="155734" y="87440"/>
                    <a:pt x="155924" y="87535"/>
                    <a:pt x="156019" y="87630"/>
                  </a:cubicBezTo>
                  <a:cubicBezTo>
                    <a:pt x="156972" y="88392"/>
                    <a:pt x="158020" y="89249"/>
                    <a:pt x="158972" y="90011"/>
                  </a:cubicBezTo>
                  <a:cubicBezTo>
                    <a:pt x="158972" y="90011"/>
                    <a:pt x="159067" y="90011"/>
                    <a:pt x="159067" y="90106"/>
                  </a:cubicBezTo>
                  <a:cubicBezTo>
                    <a:pt x="161353" y="91821"/>
                    <a:pt x="163735" y="93345"/>
                    <a:pt x="166211" y="94869"/>
                  </a:cubicBezTo>
                  <a:lnTo>
                    <a:pt x="166211" y="94869"/>
                  </a:lnTo>
                  <a:cubicBezTo>
                    <a:pt x="167259" y="95536"/>
                    <a:pt x="168402" y="96107"/>
                    <a:pt x="169450" y="96679"/>
                  </a:cubicBezTo>
                  <a:cubicBezTo>
                    <a:pt x="169831" y="96869"/>
                    <a:pt x="170307" y="97060"/>
                    <a:pt x="170688" y="97346"/>
                  </a:cubicBezTo>
                  <a:cubicBezTo>
                    <a:pt x="171450" y="97727"/>
                    <a:pt x="172212" y="98108"/>
                    <a:pt x="172974" y="98489"/>
                  </a:cubicBezTo>
                  <a:cubicBezTo>
                    <a:pt x="173355" y="98679"/>
                    <a:pt x="173831" y="98870"/>
                    <a:pt x="174212" y="99060"/>
                  </a:cubicBezTo>
                  <a:cubicBezTo>
                    <a:pt x="175165" y="99536"/>
                    <a:pt x="176117" y="99917"/>
                    <a:pt x="177165" y="100394"/>
                  </a:cubicBezTo>
                  <a:cubicBezTo>
                    <a:pt x="177355" y="100489"/>
                    <a:pt x="177641" y="100584"/>
                    <a:pt x="177832" y="100679"/>
                  </a:cubicBezTo>
                  <a:cubicBezTo>
                    <a:pt x="178975" y="101156"/>
                    <a:pt x="180118" y="101632"/>
                    <a:pt x="181356" y="102013"/>
                  </a:cubicBezTo>
                  <a:cubicBezTo>
                    <a:pt x="181737" y="102203"/>
                    <a:pt x="182213" y="102299"/>
                    <a:pt x="182594" y="102489"/>
                  </a:cubicBezTo>
                  <a:cubicBezTo>
                    <a:pt x="183451" y="102775"/>
                    <a:pt x="184309" y="103061"/>
                    <a:pt x="185166" y="103346"/>
                  </a:cubicBezTo>
                  <a:cubicBezTo>
                    <a:pt x="185547" y="103442"/>
                    <a:pt x="186023" y="103632"/>
                    <a:pt x="186404" y="103727"/>
                  </a:cubicBezTo>
                  <a:cubicBezTo>
                    <a:pt x="187547" y="104013"/>
                    <a:pt x="188595" y="104394"/>
                    <a:pt x="189738" y="104680"/>
                  </a:cubicBezTo>
                  <a:cubicBezTo>
                    <a:pt x="189928" y="104680"/>
                    <a:pt x="190024" y="104775"/>
                    <a:pt x="190214" y="104775"/>
                  </a:cubicBezTo>
                  <a:cubicBezTo>
                    <a:pt x="191452" y="105061"/>
                    <a:pt x="192691" y="105347"/>
                    <a:pt x="193929" y="105632"/>
                  </a:cubicBezTo>
                  <a:cubicBezTo>
                    <a:pt x="194310" y="105728"/>
                    <a:pt x="194691" y="105823"/>
                    <a:pt x="195167" y="105918"/>
                  </a:cubicBezTo>
                  <a:cubicBezTo>
                    <a:pt x="196120" y="106108"/>
                    <a:pt x="196977" y="106299"/>
                    <a:pt x="197929" y="106394"/>
                  </a:cubicBezTo>
                  <a:cubicBezTo>
                    <a:pt x="198311" y="106490"/>
                    <a:pt x="198691" y="106490"/>
                    <a:pt x="199168" y="106585"/>
                  </a:cubicBezTo>
                  <a:cubicBezTo>
                    <a:pt x="200406" y="106775"/>
                    <a:pt x="201644" y="106966"/>
                    <a:pt x="202787" y="107061"/>
                  </a:cubicBezTo>
                  <a:cubicBezTo>
                    <a:pt x="202882" y="107061"/>
                    <a:pt x="202882" y="107061"/>
                    <a:pt x="202978" y="107061"/>
                  </a:cubicBezTo>
                  <a:cubicBezTo>
                    <a:pt x="204216" y="107156"/>
                    <a:pt x="205549" y="107347"/>
                    <a:pt x="206788" y="107347"/>
                  </a:cubicBezTo>
                  <a:cubicBezTo>
                    <a:pt x="207169" y="107347"/>
                    <a:pt x="207550" y="107347"/>
                    <a:pt x="207931" y="107442"/>
                  </a:cubicBezTo>
                  <a:cubicBezTo>
                    <a:pt x="208883" y="107537"/>
                    <a:pt x="209836" y="107537"/>
                    <a:pt x="210788" y="107537"/>
                  </a:cubicBezTo>
                  <a:cubicBezTo>
                    <a:pt x="211169" y="107537"/>
                    <a:pt x="211550" y="107537"/>
                    <a:pt x="211931" y="107537"/>
                  </a:cubicBezTo>
                  <a:cubicBezTo>
                    <a:pt x="213169" y="107537"/>
                    <a:pt x="214503" y="107537"/>
                    <a:pt x="215741" y="107442"/>
                  </a:cubicBezTo>
                  <a:cubicBezTo>
                    <a:pt x="237744" y="106585"/>
                    <a:pt x="258509" y="96583"/>
                    <a:pt x="270415" y="77629"/>
                  </a:cubicBezTo>
                  <a:cubicBezTo>
                    <a:pt x="271463" y="78867"/>
                    <a:pt x="272510" y="80010"/>
                    <a:pt x="273558" y="81153"/>
                  </a:cubicBezTo>
                  <a:cubicBezTo>
                    <a:pt x="273844" y="81439"/>
                    <a:pt x="274034" y="81725"/>
                    <a:pt x="274320" y="82010"/>
                  </a:cubicBezTo>
                  <a:cubicBezTo>
                    <a:pt x="275368" y="83153"/>
                    <a:pt x="276415" y="84201"/>
                    <a:pt x="277463" y="85344"/>
                  </a:cubicBezTo>
                  <a:cubicBezTo>
                    <a:pt x="277463" y="85344"/>
                    <a:pt x="277559" y="85439"/>
                    <a:pt x="277559" y="85439"/>
                  </a:cubicBezTo>
                  <a:cubicBezTo>
                    <a:pt x="278701" y="86582"/>
                    <a:pt x="279940" y="87821"/>
                    <a:pt x="281178" y="88964"/>
                  </a:cubicBezTo>
                  <a:cubicBezTo>
                    <a:pt x="281368" y="89154"/>
                    <a:pt x="281464" y="89249"/>
                    <a:pt x="281654" y="89440"/>
                  </a:cubicBezTo>
                  <a:cubicBezTo>
                    <a:pt x="282892" y="90583"/>
                    <a:pt x="284036" y="91631"/>
                    <a:pt x="285274" y="92774"/>
                  </a:cubicBezTo>
                  <a:cubicBezTo>
                    <a:pt x="285274" y="92774"/>
                    <a:pt x="285274" y="92774"/>
                    <a:pt x="285274" y="92774"/>
                  </a:cubicBezTo>
                  <a:lnTo>
                    <a:pt x="285274" y="92774"/>
                  </a:lnTo>
                  <a:cubicBezTo>
                    <a:pt x="287560" y="94774"/>
                    <a:pt x="289846" y="96679"/>
                    <a:pt x="292227" y="98584"/>
                  </a:cubicBezTo>
                  <a:cubicBezTo>
                    <a:pt x="292417" y="98679"/>
                    <a:pt x="292608" y="98870"/>
                    <a:pt x="292703" y="98965"/>
                  </a:cubicBezTo>
                  <a:cubicBezTo>
                    <a:pt x="293751" y="99727"/>
                    <a:pt x="294703" y="100584"/>
                    <a:pt x="295751" y="101346"/>
                  </a:cubicBezTo>
                  <a:cubicBezTo>
                    <a:pt x="295942" y="101441"/>
                    <a:pt x="296132" y="101632"/>
                    <a:pt x="296323" y="101727"/>
                  </a:cubicBezTo>
                  <a:cubicBezTo>
                    <a:pt x="298704" y="103537"/>
                    <a:pt x="301085" y="105251"/>
                    <a:pt x="303562" y="106966"/>
                  </a:cubicBezTo>
                  <a:cubicBezTo>
                    <a:pt x="303752" y="107061"/>
                    <a:pt x="303943" y="107252"/>
                    <a:pt x="304133" y="107347"/>
                  </a:cubicBezTo>
                  <a:cubicBezTo>
                    <a:pt x="305086" y="108014"/>
                    <a:pt x="306038" y="108680"/>
                    <a:pt x="307086" y="109347"/>
                  </a:cubicBezTo>
                  <a:cubicBezTo>
                    <a:pt x="307467" y="109538"/>
                    <a:pt x="307753" y="109823"/>
                    <a:pt x="308134" y="110014"/>
                  </a:cubicBezTo>
                  <a:cubicBezTo>
                    <a:pt x="308991" y="110585"/>
                    <a:pt x="309848" y="111157"/>
                    <a:pt x="310801" y="111728"/>
                  </a:cubicBezTo>
                  <a:cubicBezTo>
                    <a:pt x="311182" y="111919"/>
                    <a:pt x="311467" y="112204"/>
                    <a:pt x="311848" y="112395"/>
                  </a:cubicBezTo>
                  <a:cubicBezTo>
                    <a:pt x="312991" y="113157"/>
                    <a:pt x="314230" y="113919"/>
                    <a:pt x="315373" y="114681"/>
                  </a:cubicBezTo>
                  <a:cubicBezTo>
                    <a:pt x="320897" y="118205"/>
                    <a:pt x="326517" y="121539"/>
                    <a:pt x="331946" y="124778"/>
                  </a:cubicBezTo>
                  <a:cubicBezTo>
                    <a:pt x="332613" y="125158"/>
                    <a:pt x="333184" y="125444"/>
                    <a:pt x="333756" y="125825"/>
                  </a:cubicBezTo>
                  <a:cubicBezTo>
                    <a:pt x="333946" y="125921"/>
                    <a:pt x="334137" y="126016"/>
                    <a:pt x="334423" y="126111"/>
                  </a:cubicBezTo>
                  <a:cubicBezTo>
                    <a:pt x="334804" y="126302"/>
                    <a:pt x="335090" y="126492"/>
                    <a:pt x="335470" y="126587"/>
                  </a:cubicBezTo>
                  <a:cubicBezTo>
                    <a:pt x="335756" y="126683"/>
                    <a:pt x="335947" y="126778"/>
                    <a:pt x="336232" y="126873"/>
                  </a:cubicBezTo>
                  <a:cubicBezTo>
                    <a:pt x="336518" y="126968"/>
                    <a:pt x="336804" y="127064"/>
                    <a:pt x="336994" y="127159"/>
                  </a:cubicBezTo>
                  <a:cubicBezTo>
                    <a:pt x="337280" y="127254"/>
                    <a:pt x="337471" y="127349"/>
                    <a:pt x="337757" y="127445"/>
                  </a:cubicBezTo>
                  <a:cubicBezTo>
                    <a:pt x="337947" y="127540"/>
                    <a:pt x="338138" y="127540"/>
                    <a:pt x="338328" y="127635"/>
                  </a:cubicBezTo>
                  <a:cubicBezTo>
                    <a:pt x="338614" y="127730"/>
                    <a:pt x="338804" y="127730"/>
                    <a:pt x="339090" y="127826"/>
                  </a:cubicBezTo>
                  <a:cubicBezTo>
                    <a:pt x="339280" y="127826"/>
                    <a:pt x="339376" y="127826"/>
                    <a:pt x="339566" y="127921"/>
                  </a:cubicBezTo>
                  <a:cubicBezTo>
                    <a:pt x="339852" y="127921"/>
                    <a:pt x="340042" y="128016"/>
                    <a:pt x="340328" y="128016"/>
                  </a:cubicBezTo>
                  <a:cubicBezTo>
                    <a:pt x="340423" y="128016"/>
                    <a:pt x="340423" y="128016"/>
                    <a:pt x="340519" y="128016"/>
                  </a:cubicBezTo>
                  <a:cubicBezTo>
                    <a:pt x="341090" y="128016"/>
                    <a:pt x="341662" y="127921"/>
                    <a:pt x="342138" y="127635"/>
                  </a:cubicBezTo>
                  <a:cubicBezTo>
                    <a:pt x="342138" y="127635"/>
                    <a:pt x="342138" y="127635"/>
                    <a:pt x="342138" y="127635"/>
                  </a:cubicBezTo>
                  <a:lnTo>
                    <a:pt x="342138" y="127635"/>
                  </a:lnTo>
                  <a:cubicBezTo>
                    <a:pt x="342233" y="127540"/>
                    <a:pt x="342328" y="127540"/>
                    <a:pt x="342424" y="127445"/>
                  </a:cubicBezTo>
                  <a:cubicBezTo>
                    <a:pt x="342614" y="127349"/>
                    <a:pt x="342900" y="127159"/>
                    <a:pt x="343090" y="126968"/>
                  </a:cubicBezTo>
                  <a:cubicBezTo>
                    <a:pt x="333946" y="88773"/>
                    <a:pt x="318230" y="53435"/>
                    <a:pt x="304324" y="26765"/>
                  </a:cubicBezTo>
                  <a:cubicBezTo>
                    <a:pt x="303752" y="25622"/>
                    <a:pt x="303086" y="24479"/>
                    <a:pt x="302514" y="23336"/>
                  </a:cubicBezTo>
                  <a:cubicBezTo>
                    <a:pt x="279178" y="25241"/>
                    <a:pt x="254032" y="25527"/>
                    <a:pt x="231457" y="25241"/>
                  </a:cubicBezTo>
                  <a:close/>
                </a:path>
              </a:pathLst>
            </a:custGeom>
            <a:solidFill>
              <a:srgbClr val="D378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615" name="Freeform: Shape 1614">
              <a:extLst>
                <a:ext uri="{FF2B5EF4-FFF2-40B4-BE49-F238E27FC236}">
                  <a16:creationId xmlns:a16="http://schemas.microsoft.com/office/drawing/2014/main" id="{BC956522-0425-4DAF-B34E-C3B6F396F706}"/>
                </a:ext>
              </a:extLst>
            </p:cNvPr>
            <p:cNvSpPr/>
            <p:nvPr/>
          </p:nvSpPr>
          <p:spPr>
            <a:xfrm>
              <a:off x="6478411" y="3048449"/>
              <a:ext cx="41272" cy="59695"/>
            </a:xfrm>
            <a:custGeom>
              <a:avLst/>
              <a:gdLst>
                <a:gd name="connsiteX0" fmla="*/ 407 w 41272"/>
                <a:gd name="connsiteY0" fmla="*/ 32515 h 59695"/>
                <a:gd name="connsiteX1" fmla="*/ 24601 w 41272"/>
                <a:gd name="connsiteY1" fmla="*/ 59566 h 59695"/>
                <a:gd name="connsiteX2" fmla="*/ 40793 w 41272"/>
                <a:gd name="connsiteY2" fmla="*/ 39277 h 59695"/>
                <a:gd name="connsiteX3" fmla="*/ 40889 w 41272"/>
                <a:gd name="connsiteY3" fmla="*/ 27181 h 59695"/>
                <a:gd name="connsiteX4" fmla="*/ 16695 w 41272"/>
                <a:gd name="connsiteY4" fmla="*/ 130 h 59695"/>
                <a:gd name="connsiteX5" fmla="*/ 2693 w 41272"/>
                <a:gd name="connsiteY5" fmla="*/ 12512 h 59695"/>
                <a:gd name="connsiteX6" fmla="*/ 407 w 41272"/>
                <a:gd name="connsiteY6" fmla="*/ 32515 h 59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272" h="59695">
                  <a:moveTo>
                    <a:pt x="407" y="32515"/>
                  </a:moveTo>
                  <a:cubicBezTo>
                    <a:pt x="2598" y="48993"/>
                    <a:pt x="13361" y="61090"/>
                    <a:pt x="24601" y="59566"/>
                  </a:cubicBezTo>
                  <a:cubicBezTo>
                    <a:pt x="32888" y="58518"/>
                    <a:pt x="39079" y="50231"/>
                    <a:pt x="40793" y="39277"/>
                  </a:cubicBezTo>
                  <a:cubicBezTo>
                    <a:pt x="41365" y="35467"/>
                    <a:pt x="41460" y="31372"/>
                    <a:pt x="40889" y="27181"/>
                  </a:cubicBezTo>
                  <a:cubicBezTo>
                    <a:pt x="38698" y="10702"/>
                    <a:pt x="27935" y="-1394"/>
                    <a:pt x="16695" y="130"/>
                  </a:cubicBezTo>
                  <a:cubicBezTo>
                    <a:pt x="10599" y="892"/>
                    <a:pt x="5646" y="5654"/>
                    <a:pt x="2693" y="12512"/>
                  </a:cubicBezTo>
                  <a:cubicBezTo>
                    <a:pt x="407" y="18132"/>
                    <a:pt x="-640" y="25180"/>
                    <a:pt x="407" y="32515"/>
                  </a:cubicBezTo>
                  <a:close/>
                </a:path>
              </a:pathLst>
            </a:custGeom>
            <a:solidFill>
              <a:srgbClr val="ED9D1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616" name="Freeform: Shape 1615">
              <a:extLst>
                <a:ext uri="{FF2B5EF4-FFF2-40B4-BE49-F238E27FC236}">
                  <a16:creationId xmlns:a16="http://schemas.microsoft.com/office/drawing/2014/main" id="{842EBBA8-4E28-4220-B713-5F72BF7CD5C0}"/>
                </a:ext>
              </a:extLst>
            </p:cNvPr>
            <p:cNvSpPr/>
            <p:nvPr/>
          </p:nvSpPr>
          <p:spPr>
            <a:xfrm>
              <a:off x="6124121" y="2945008"/>
              <a:ext cx="32540" cy="36675"/>
            </a:xfrm>
            <a:custGeom>
              <a:avLst/>
              <a:gdLst>
                <a:gd name="connsiteX0" fmla="*/ 28557 w 32540"/>
                <a:gd name="connsiteY0" fmla="*/ 26228 h 36675"/>
                <a:gd name="connsiteX1" fmla="*/ 26938 w 32540"/>
                <a:gd name="connsiteY1" fmla="*/ 1749 h 36675"/>
                <a:gd name="connsiteX2" fmla="*/ 23414 w 32540"/>
                <a:gd name="connsiteY2" fmla="*/ 320 h 36675"/>
                <a:gd name="connsiteX3" fmla="*/ 3983 w 32540"/>
                <a:gd name="connsiteY3" fmla="*/ 10417 h 36675"/>
                <a:gd name="connsiteX4" fmla="*/ 5602 w 32540"/>
                <a:gd name="connsiteY4" fmla="*/ 34896 h 36675"/>
                <a:gd name="connsiteX5" fmla="*/ 17985 w 32540"/>
                <a:gd name="connsiteY5" fmla="*/ 35373 h 36675"/>
                <a:gd name="connsiteX6" fmla="*/ 28557 w 32540"/>
                <a:gd name="connsiteY6" fmla="*/ 26228 h 3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2540" h="36675">
                  <a:moveTo>
                    <a:pt x="28557" y="26228"/>
                  </a:moveTo>
                  <a:cubicBezTo>
                    <a:pt x="34463" y="17084"/>
                    <a:pt x="33701" y="6131"/>
                    <a:pt x="26938" y="1749"/>
                  </a:cubicBezTo>
                  <a:cubicBezTo>
                    <a:pt x="25795" y="1082"/>
                    <a:pt x="24652" y="606"/>
                    <a:pt x="23414" y="320"/>
                  </a:cubicBezTo>
                  <a:cubicBezTo>
                    <a:pt x="16937" y="-1204"/>
                    <a:pt x="8936" y="2797"/>
                    <a:pt x="3983" y="10417"/>
                  </a:cubicBezTo>
                  <a:cubicBezTo>
                    <a:pt x="-1923" y="19561"/>
                    <a:pt x="-1161" y="30515"/>
                    <a:pt x="5602" y="34896"/>
                  </a:cubicBezTo>
                  <a:cubicBezTo>
                    <a:pt x="9126" y="37182"/>
                    <a:pt x="13603" y="37182"/>
                    <a:pt x="17985" y="35373"/>
                  </a:cubicBezTo>
                  <a:cubicBezTo>
                    <a:pt x="21985" y="33753"/>
                    <a:pt x="25795" y="30610"/>
                    <a:pt x="28557" y="26228"/>
                  </a:cubicBezTo>
                  <a:close/>
                </a:path>
              </a:pathLst>
            </a:custGeom>
            <a:solidFill>
              <a:srgbClr val="ED9D1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617" name="Freeform: Shape 1616">
              <a:extLst>
                <a:ext uri="{FF2B5EF4-FFF2-40B4-BE49-F238E27FC236}">
                  <a16:creationId xmlns:a16="http://schemas.microsoft.com/office/drawing/2014/main" id="{0F21B29D-9979-400B-A0F1-7A9EE5924666}"/>
                </a:ext>
              </a:extLst>
            </p:cNvPr>
            <p:cNvSpPr/>
            <p:nvPr/>
          </p:nvSpPr>
          <p:spPr>
            <a:xfrm>
              <a:off x="6151129" y="2970135"/>
              <a:ext cx="32537" cy="38966"/>
            </a:xfrm>
            <a:custGeom>
              <a:avLst/>
              <a:gdLst>
                <a:gd name="connsiteX0" fmla="*/ 7173 w 32537"/>
                <a:gd name="connsiteY0" fmla="*/ 37771 h 38966"/>
                <a:gd name="connsiteX1" fmla="*/ 29747 w 32537"/>
                <a:gd name="connsiteY1" fmla="*/ 26151 h 38966"/>
                <a:gd name="connsiteX2" fmla="*/ 25365 w 32537"/>
                <a:gd name="connsiteY2" fmla="*/ 1195 h 38966"/>
                <a:gd name="connsiteX3" fmla="*/ 2791 w 32537"/>
                <a:gd name="connsiteY3" fmla="*/ 12816 h 38966"/>
                <a:gd name="connsiteX4" fmla="*/ 7173 w 32537"/>
                <a:gd name="connsiteY4" fmla="*/ 37771 h 38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537" h="38966">
                  <a:moveTo>
                    <a:pt x="7173" y="37771"/>
                  </a:moveTo>
                  <a:cubicBezTo>
                    <a:pt x="14602" y="41486"/>
                    <a:pt x="24699" y="36247"/>
                    <a:pt x="29747" y="26151"/>
                  </a:cubicBezTo>
                  <a:cubicBezTo>
                    <a:pt x="34795" y="16054"/>
                    <a:pt x="32795" y="4815"/>
                    <a:pt x="25365" y="1195"/>
                  </a:cubicBezTo>
                  <a:cubicBezTo>
                    <a:pt x="17936" y="-2519"/>
                    <a:pt x="7839" y="2719"/>
                    <a:pt x="2791" y="12816"/>
                  </a:cubicBezTo>
                  <a:cubicBezTo>
                    <a:pt x="-2257" y="22817"/>
                    <a:pt x="-257" y="34057"/>
                    <a:pt x="7173" y="37771"/>
                  </a:cubicBezTo>
                  <a:close/>
                </a:path>
              </a:pathLst>
            </a:custGeom>
            <a:solidFill>
              <a:srgbClr val="ED9D1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618" name="Freeform: Shape 1617">
              <a:extLst>
                <a:ext uri="{FF2B5EF4-FFF2-40B4-BE49-F238E27FC236}">
                  <a16:creationId xmlns:a16="http://schemas.microsoft.com/office/drawing/2014/main" id="{552C4C79-AB57-4B3D-B948-18F57C78DC90}"/>
                </a:ext>
              </a:extLst>
            </p:cNvPr>
            <p:cNvSpPr/>
            <p:nvPr/>
          </p:nvSpPr>
          <p:spPr>
            <a:xfrm>
              <a:off x="6179270" y="2992953"/>
              <a:ext cx="37593" cy="42805"/>
            </a:xfrm>
            <a:custGeom>
              <a:avLst/>
              <a:gdLst>
                <a:gd name="connsiteX0" fmla="*/ 3985 w 37593"/>
                <a:gd name="connsiteY0" fmla="*/ 12668 h 42805"/>
                <a:gd name="connsiteX1" fmla="*/ 7224 w 37593"/>
                <a:gd name="connsiteY1" fmla="*/ 40957 h 42805"/>
                <a:gd name="connsiteX2" fmla="*/ 28941 w 37593"/>
                <a:gd name="connsiteY2" fmla="*/ 36004 h 42805"/>
                <a:gd name="connsiteX3" fmla="*/ 33608 w 37593"/>
                <a:gd name="connsiteY3" fmla="*/ 30099 h 42805"/>
                <a:gd name="connsiteX4" fmla="*/ 30370 w 37593"/>
                <a:gd name="connsiteY4" fmla="*/ 1809 h 42805"/>
                <a:gd name="connsiteX5" fmla="*/ 28274 w 37593"/>
                <a:gd name="connsiteY5" fmla="*/ 857 h 42805"/>
                <a:gd name="connsiteX6" fmla="*/ 3985 w 37593"/>
                <a:gd name="connsiteY6" fmla="*/ 12668 h 42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593" h="42805">
                  <a:moveTo>
                    <a:pt x="3985" y="12668"/>
                  </a:moveTo>
                  <a:cubicBezTo>
                    <a:pt x="-2396" y="23431"/>
                    <a:pt x="-968" y="36099"/>
                    <a:pt x="7224" y="40957"/>
                  </a:cubicBezTo>
                  <a:cubicBezTo>
                    <a:pt x="13701" y="44767"/>
                    <a:pt x="22369" y="42481"/>
                    <a:pt x="28941" y="36004"/>
                  </a:cubicBezTo>
                  <a:cubicBezTo>
                    <a:pt x="30655" y="34290"/>
                    <a:pt x="32275" y="32289"/>
                    <a:pt x="33608" y="30099"/>
                  </a:cubicBezTo>
                  <a:cubicBezTo>
                    <a:pt x="39990" y="19335"/>
                    <a:pt x="38561" y="6667"/>
                    <a:pt x="30370" y="1809"/>
                  </a:cubicBezTo>
                  <a:cubicBezTo>
                    <a:pt x="29703" y="1428"/>
                    <a:pt x="28941" y="1047"/>
                    <a:pt x="28274" y="857"/>
                  </a:cubicBezTo>
                  <a:cubicBezTo>
                    <a:pt x="20273" y="-2096"/>
                    <a:pt x="9891" y="2762"/>
                    <a:pt x="3985" y="12668"/>
                  </a:cubicBezTo>
                  <a:close/>
                </a:path>
              </a:pathLst>
            </a:custGeom>
            <a:solidFill>
              <a:srgbClr val="ED9D1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619" name="Freeform: Shape 1618">
              <a:extLst>
                <a:ext uri="{FF2B5EF4-FFF2-40B4-BE49-F238E27FC236}">
                  <a16:creationId xmlns:a16="http://schemas.microsoft.com/office/drawing/2014/main" id="{24B60DAD-E9C0-4C48-BB7B-2982ADFDC9A0}"/>
                </a:ext>
              </a:extLst>
            </p:cNvPr>
            <p:cNvSpPr/>
            <p:nvPr/>
          </p:nvSpPr>
          <p:spPr>
            <a:xfrm>
              <a:off x="6428227" y="3052954"/>
              <a:ext cx="43646" cy="55165"/>
            </a:xfrm>
            <a:custGeom>
              <a:avLst/>
              <a:gdLst>
                <a:gd name="connsiteX0" fmla="*/ 30777 w 43646"/>
                <a:gd name="connsiteY0" fmla="*/ 52869 h 55165"/>
                <a:gd name="connsiteX1" fmla="*/ 43636 w 43646"/>
                <a:gd name="connsiteY1" fmla="*/ 27056 h 55165"/>
                <a:gd name="connsiteX2" fmla="*/ 21157 w 43646"/>
                <a:gd name="connsiteY2" fmla="*/ 5 h 55165"/>
                <a:gd name="connsiteX3" fmla="*/ 11 w 43646"/>
                <a:gd name="connsiteY3" fmla="*/ 28104 h 55165"/>
                <a:gd name="connsiteX4" fmla="*/ 8107 w 43646"/>
                <a:gd name="connsiteY4" fmla="*/ 48868 h 55165"/>
                <a:gd name="connsiteX5" fmla="*/ 22490 w 43646"/>
                <a:gd name="connsiteY5" fmla="*/ 55155 h 55165"/>
                <a:gd name="connsiteX6" fmla="*/ 30777 w 43646"/>
                <a:gd name="connsiteY6" fmla="*/ 52869 h 551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646" h="55165">
                  <a:moveTo>
                    <a:pt x="30777" y="52869"/>
                  </a:moveTo>
                  <a:cubicBezTo>
                    <a:pt x="38587" y="48487"/>
                    <a:pt x="43921" y="38581"/>
                    <a:pt x="43636" y="27056"/>
                  </a:cubicBezTo>
                  <a:cubicBezTo>
                    <a:pt x="43255" y="11816"/>
                    <a:pt x="33158" y="-281"/>
                    <a:pt x="21157" y="5"/>
                  </a:cubicBezTo>
                  <a:cubicBezTo>
                    <a:pt x="9060" y="291"/>
                    <a:pt x="-370" y="12864"/>
                    <a:pt x="11" y="28104"/>
                  </a:cubicBezTo>
                  <a:cubicBezTo>
                    <a:pt x="202" y="36486"/>
                    <a:pt x="3345" y="43915"/>
                    <a:pt x="8107" y="48868"/>
                  </a:cubicBezTo>
                  <a:cubicBezTo>
                    <a:pt x="12013" y="52964"/>
                    <a:pt x="17061" y="55345"/>
                    <a:pt x="22490" y="55155"/>
                  </a:cubicBezTo>
                  <a:cubicBezTo>
                    <a:pt x="25443" y="55155"/>
                    <a:pt x="28300" y="54298"/>
                    <a:pt x="30777" y="52869"/>
                  </a:cubicBezTo>
                  <a:close/>
                </a:path>
              </a:pathLst>
            </a:custGeom>
            <a:solidFill>
              <a:srgbClr val="ED9D1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620" name="Freeform: Shape 1619">
              <a:extLst>
                <a:ext uri="{FF2B5EF4-FFF2-40B4-BE49-F238E27FC236}">
                  <a16:creationId xmlns:a16="http://schemas.microsoft.com/office/drawing/2014/main" id="{7EC7A12A-C663-49EE-BAA2-E8E115082BC1}"/>
                </a:ext>
              </a:extLst>
            </p:cNvPr>
            <p:cNvSpPr/>
            <p:nvPr/>
          </p:nvSpPr>
          <p:spPr>
            <a:xfrm>
              <a:off x="6372410" y="3051997"/>
              <a:ext cx="47532" cy="54989"/>
            </a:xfrm>
            <a:custGeom>
              <a:avLst/>
              <a:gdLst>
                <a:gd name="connsiteX0" fmla="*/ 38397 w 47532"/>
                <a:gd name="connsiteY0" fmla="*/ 48205 h 54989"/>
                <a:gd name="connsiteX1" fmla="*/ 47065 w 47532"/>
                <a:gd name="connsiteY1" fmla="*/ 31536 h 54989"/>
                <a:gd name="connsiteX2" fmla="*/ 28491 w 47532"/>
                <a:gd name="connsiteY2" fmla="*/ 294 h 54989"/>
                <a:gd name="connsiteX3" fmla="*/ 488 w 47532"/>
                <a:gd name="connsiteY3" fmla="*/ 23440 h 54989"/>
                <a:gd name="connsiteX4" fmla="*/ 9537 w 47532"/>
                <a:gd name="connsiteY4" fmla="*/ 50300 h 54989"/>
                <a:gd name="connsiteX5" fmla="*/ 18966 w 47532"/>
                <a:gd name="connsiteY5" fmla="*/ 54682 h 54989"/>
                <a:gd name="connsiteX6" fmla="*/ 38397 w 47532"/>
                <a:gd name="connsiteY6" fmla="*/ 48205 h 549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532" h="54989">
                  <a:moveTo>
                    <a:pt x="38397" y="48205"/>
                  </a:moveTo>
                  <a:cubicBezTo>
                    <a:pt x="42684" y="44014"/>
                    <a:pt x="45827" y="38299"/>
                    <a:pt x="47065" y="31536"/>
                  </a:cubicBezTo>
                  <a:cubicBezTo>
                    <a:pt x="49637" y="16486"/>
                    <a:pt x="41350" y="2485"/>
                    <a:pt x="28491" y="294"/>
                  </a:cubicBezTo>
                  <a:cubicBezTo>
                    <a:pt x="15633" y="-1897"/>
                    <a:pt x="3155" y="8390"/>
                    <a:pt x="488" y="23440"/>
                  </a:cubicBezTo>
                  <a:cubicBezTo>
                    <a:pt x="-1417" y="34298"/>
                    <a:pt x="2393" y="44585"/>
                    <a:pt x="9537" y="50300"/>
                  </a:cubicBezTo>
                  <a:cubicBezTo>
                    <a:pt x="12299" y="52491"/>
                    <a:pt x="15442" y="54015"/>
                    <a:pt x="18966" y="54682"/>
                  </a:cubicBezTo>
                  <a:cubicBezTo>
                    <a:pt x="26110" y="55920"/>
                    <a:pt x="33159" y="53348"/>
                    <a:pt x="38397" y="48205"/>
                  </a:cubicBezTo>
                  <a:close/>
                </a:path>
              </a:pathLst>
            </a:custGeom>
            <a:solidFill>
              <a:srgbClr val="ED9D1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621" name="Freeform: Shape 1620">
              <a:extLst>
                <a:ext uri="{FF2B5EF4-FFF2-40B4-BE49-F238E27FC236}">
                  <a16:creationId xmlns:a16="http://schemas.microsoft.com/office/drawing/2014/main" id="{B223FF6A-299D-46C9-A885-BA9DCC72E756}"/>
                </a:ext>
              </a:extLst>
            </p:cNvPr>
            <p:cNvSpPr/>
            <p:nvPr/>
          </p:nvSpPr>
          <p:spPr>
            <a:xfrm>
              <a:off x="6317492" y="3043925"/>
              <a:ext cx="47572" cy="54835"/>
            </a:xfrm>
            <a:custGeom>
              <a:avLst/>
              <a:gdLst>
                <a:gd name="connsiteX0" fmla="*/ 29593 w 47572"/>
                <a:gd name="connsiteY0" fmla="*/ 462 h 54835"/>
                <a:gd name="connsiteX1" fmla="*/ 733 w 47572"/>
                <a:gd name="connsiteY1" fmla="*/ 22465 h 54835"/>
                <a:gd name="connsiteX2" fmla="*/ 17973 w 47572"/>
                <a:gd name="connsiteY2" fmla="*/ 54374 h 54835"/>
                <a:gd name="connsiteX3" fmla="*/ 46834 w 47572"/>
                <a:gd name="connsiteY3" fmla="*/ 32371 h 54835"/>
                <a:gd name="connsiteX4" fmla="*/ 29593 w 47572"/>
                <a:gd name="connsiteY4" fmla="*/ 462 h 54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572" h="54835">
                  <a:moveTo>
                    <a:pt x="29593" y="462"/>
                  </a:moveTo>
                  <a:cubicBezTo>
                    <a:pt x="16830" y="-2300"/>
                    <a:pt x="3971" y="7606"/>
                    <a:pt x="733" y="22465"/>
                  </a:cubicBezTo>
                  <a:cubicBezTo>
                    <a:pt x="-2506" y="37419"/>
                    <a:pt x="5305" y="51707"/>
                    <a:pt x="17973" y="54374"/>
                  </a:cubicBezTo>
                  <a:cubicBezTo>
                    <a:pt x="30736" y="57136"/>
                    <a:pt x="43595" y="47230"/>
                    <a:pt x="46834" y="32371"/>
                  </a:cubicBezTo>
                  <a:cubicBezTo>
                    <a:pt x="50072" y="17512"/>
                    <a:pt x="42357" y="3225"/>
                    <a:pt x="29593" y="462"/>
                  </a:cubicBezTo>
                  <a:close/>
                </a:path>
              </a:pathLst>
            </a:custGeom>
            <a:solidFill>
              <a:srgbClr val="ED9D1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622" name="Freeform: Shape 1621">
              <a:extLst>
                <a:ext uri="{FF2B5EF4-FFF2-40B4-BE49-F238E27FC236}">
                  <a16:creationId xmlns:a16="http://schemas.microsoft.com/office/drawing/2014/main" id="{2EA90C47-E8EF-438B-99CB-C61C64F10594}"/>
                </a:ext>
              </a:extLst>
            </p:cNvPr>
            <p:cNvSpPr/>
            <p:nvPr/>
          </p:nvSpPr>
          <p:spPr>
            <a:xfrm rot="17273809">
              <a:off x="6260189" y="3032221"/>
              <a:ext cx="55244" cy="47243"/>
            </a:xfrm>
            <a:custGeom>
              <a:avLst/>
              <a:gdLst>
                <a:gd name="connsiteX0" fmla="*/ 55244 w 55244"/>
                <a:gd name="connsiteY0" fmla="*/ 23622 h 47243"/>
                <a:gd name="connsiteX1" fmla="*/ 27622 w 55244"/>
                <a:gd name="connsiteY1" fmla="*/ 47243 h 47243"/>
                <a:gd name="connsiteX2" fmla="*/ 0 w 55244"/>
                <a:gd name="connsiteY2" fmla="*/ 23622 h 47243"/>
                <a:gd name="connsiteX3" fmla="*/ 27622 w 55244"/>
                <a:gd name="connsiteY3" fmla="*/ 0 h 47243"/>
                <a:gd name="connsiteX4" fmla="*/ 55244 w 55244"/>
                <a:gd name="connsiteY4" fmla="*/ 23622 h 47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244" h="47243">
                  <a:moveTo>
                    <a:pt x="55244" y="23622"/>
                  </a:moveTo>
                  <a:cubicBezTo>
                    <a:pt x="55244" y="36668"/>
                    <a:pt x="42877" y="47243"/>
                    <a:pt x="27622" y="47243"/>
                  </a:cubicBezTo>
                  <a:cubicBezTo>
                    <a:pt x="12367" y="47243"/>
                    <a:pt x="0" y="36668"/>
                    <a:pt x="0" y="23622"/>
                  </a:cubicBezTo>
                  <a:cubicBezTo>
                    <a:pt x="0" y="10576"/>
                    <a:pt x="12367" y="0"/>
                    <a:pt x="27622" y="0"/>
                  </a:cubicBezTo>
                  <a:cubicBezTo>
                    <a:pt x="42877" y="0"/>
                    <a:pt x="55244" y="10576"/>
                    <a:pt x="55244" y="23622"/>
                  </a:cubicBezTo>
                  <a:close/>
                </a:path>
              </a:pathLst>
            </a:custGeom>
            <a:solidFill>
              <a:srgbClr val="ED9D1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623" name="Freeform: Shape 1622">
              <a:extLst>
                <a:ext uri="{FF2B5EF4-FFF2-40B4-BE49-F238E27FC236}">
                  <a16:creationId xmlns:a16="http://schemas.microsoft.com/office/drawing/2014/main" id="{4039A56A-B84E-4147-8662-5AC40690D235}"/>
                </a:ext>
              </a:extLst>
            </p:cNvPr>
            <p:cNvSpPr/>
            <p:nvPr/>
          </p:nvSpPr>
          <p:spPr>
            <a:xfrm>
              <a:off x="6217054" y="3012143"/>
              <a:ext cx="43455" cy="47916"/>
            </a:xfrm>
            <a:custGeom>
              <a:avLst/>
              <a:gdLst>
                <a:gd name="connsiteX0" fmla="*/ 34205 w 43455"/>
                <a:gd name="connsiteY0" fmla="*/ 2337 h 47916"/>
                <a:gd name="connsiteX1" fmla="*/ 3916 w 43455"/>
                <a:gd name="connsiteY1" fmla="*/ 13671 h 47916"/>
                <a:gd name="connsiteX2" fmla="*/ 9250 w 43455"/>
                <a:gd name="connsiteY2" fmla="*/ 45580 h 47916"/>
                <a:gd name="connsiteX3" fmla="*/ 39539 w 43455"/>
                <a:gd name="connsiteY3" fmla="*/ 34246 h 47916"/>
                <a:gd name="connsiteX4" fmla="*/ 34205 w 43455"/>
                <a:gd name="connsiteY4" fmla="*/ 2337 h 47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455" h="47916">
                  <a:moveTo>
                    <a:pt x="34205" y="2337"/>
                  </a:moveTo>
                  <a:cubicBezTo>
                    <a:pt x="24395" y="-3378"/>
                    <a:pt x="10774" y="1765"/>
                    <a:pt x="3916" y="13671"/>
                  </a:cubicBezTo>
                  <a:cubicBezTo>
                    <a:pt x="-2942" y="25673"/>
                    <a:pt x="-561" y="39961"/>
                    <a:pt x="9250" y="45580"/>
                  </a:cubicBezTo>
                  <a:cubicBezTo>
                    <a:pt x="19061" y="51295"/>
                    <a:pt x="32681" y="46152"/>
                    <a:pt x="39539" y="34246"/>
                  </a:cubicBezTo>
                  <a:cubicBezTo>
                    <a:pt x="46397" y="22339"/>
                    <a:pt x="44016" y="8052"/>
                    <a:pt x="34205" y="2337"/>
                  </a:cubicBezTo>
                  <a:close/>
                </a:path>
              </a:pathLst>
            </a:custGeom>
            <a:solidFill>
              <a:srgbClr val="ED9D1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624" name="Freeform: Shape 1623">
              <a:extLst>
                <a:ext uri="{FF2B5EF4-FFF2-40B4-BE49-F238E27FC236}">
                  <a16:creationId xmlns:a16="http://schemas.microsoft.com/office/drawing/2014/main" id="{C11BCBAF-941A-4CFC-AE51-CAEB916509E5}"/>
                </a:ext>
              </a:extLst>
            </p:cNvPr>
            <p:cNvSpPr/>
            <p:nvPr/>
          </p:nvSpPr>
          <p:spPr>
            <a:xfrm>
              <a:off x="6400097" y="2693966"/>
              <a:ext cx="223774" cy="80319"/>
            </a:xfrm>
            <a:custGeom>
              <a:avLst/>
              <a:gdLst>
                <a:gd name="connsiteX0" fmla="*/ 56624 w 223774"/>
                <a:gd name="connsiteY0" fmla="*/ 51905 h 80318"/>
                <a:gd name="connsiteX1" fmla="*/ 91772 w 223774"/>
                <a:gd name="connsiteY1" fmla="*/ 58287 h 80318"/>
                <a:gd name="connsiteX2" fmla="*/ 98058 w 223774"/>
                <a:gd name="connsiteY2" fmla="*/ 60002 h 80318"/>
                <a:gd name="connsiteX3" fmla="*/ 99011 w 223774"/>
                <a:gd name="connsiteY3" fmla="*/ 60478 h 80318"/>
                <a:gd name="connsiteX4" fmla="*/ 115679 w 223774"/>
                <a:gd name="connsiteY4" fmla="*/ 67526 h 80318"/>
                <a:gd name="connsiteX5" fmla="*/ 153017 w 223774"/>
                <a:gd name="connsiteY5" fmla="*/ 76480 h 80318"/>
                <a:gd name="connsiteX6" fmla="*/ 161399 w 223774"/>
                <a:gd name="connsiteY6" fmla="*/ 77909 h 80318"/>
                <a:gd name="connsiteX7" fmla="*/ 191022 w 223774"/>
                <a:gd name="connsiteY7" fmla="*/ 80290 h 80318"/>
                <a:gd name="connsiteX8" fmla="*/ 209405 w 223774"/>
                <a:gd name="connsiteY8" fmla="*/ 78480 h 80318"/>
                <a:gd name="connsiteX9" fmla="*/ 221788 w 223774"/>
                <a:gd name="connsiteY9" fmla="*/ 72194 h 80318"/>
                <a:gd name="connsiteX10" fmla="*/ 222074 w 223774"/>
                <a:gd name="connsiteY10" fmla="*/ 71908 h 80318"/>
                <a:gd name="connsiteX11" fmla="*/ 223598 w 223774"/>
                <a:gd name="connsiteY11" fmla="*/ 64193 h 80318"/>
                <a:gd name="connsiteX12" fmla="*/ 222359 w 223774"/>
                <a:gd name="connsiteY12" fmla="*/ 61811 h 80318"/>
                <a:gd name="connsiteX13" fmla="*/ 221312 w 223774"/>
                <a:gd name="connsiteY13" fmla="*/ 60383 h 80318"/>
                <a:gd name="connsiteX14" fmla="*/ 217787 w 223774"/>
                <a:gd name="connsiteY14" fmla="*/ 58097 h 80318"/>
                <a:gd name="connsiteX15" fmla="*/ 206453 w 223774"/>
                <a:gd name="connsiteY15" fmla="*/ 44571 h 80318"/>
                <a:gd name="connsiteX16" fmla="*/ 194165 w 223774"/>
                <a:gd name="connsiteY16" fmla="*/ 25807 h 80318"/>
                <a:gd name="connsiteX17" fmla="*/ 166543 w 223774"/>
                <a:gd name="connsiteY17" fmla="*/ 11519 h 80318"/>
                <a:gd name="connsiteX18" fmla="*/ 166257 w 223774"/>
                <a:gd name="connsiteY18" fmla="*/ 11424 h 80318"/>
                <a:gd name="connsiteX19" fmla="*/ 165876 w 223774"/>
                <a:gd name="connsiteY19" fmla="*/ 11424 h 80318"/>
                <a:gd name="connsiteX20" fmla="*/ 118537 w 223774"/>
                <a:gd name="connsiteY20" fmla="*/ 22092 h 80318"/>
                <a:gd name="connsiteX21" fmla="*/ 112822 w 223774"/>
                <a:gd name="connsiteY21" fmla="*/ 25712 h 80318"/>
                <a:gd name="connsiteX22" fmla="*/ 103678 w 223774"/>
                <a:gd name="connsiteY22" fmla="*/ 31236 h 80318"/>
                <a:gd name="connsiteX23" fmla="*/ 87962 w 223774"/>
                <a:gd name="connsiteY23" fmla="*/ 35141 h 80318"/>
                <a:gd name="connsiteX24" fmla="*/ 62530 w 223774"/>
                <a:gd name="connsiteY24" fmla="*/ 32855 h 80318"/>
                <a:gd name="connsiteX25" fmla="*/ 58053 w 223774"/>
                <a:gd name="connsiteY25" fmla="*/ 32284 h 80318"/>
                <a:gd name="connsiteX26" fmla="*/ 54624 w 223774"/>
                <a:gd name="connsiteY26" fmla="*/ 31998 h 80318"/>
                <a:gd name="connsiteX27" fmla="*/ 36241 w 223774"/>
                <a:gd name="connsiteY27" fmla="*/ 30284 h 80318"/>
                <a:gd name="connsiteX28" fmla="*/ 53576 w 223774"/>
                <a:gd name="connsiteY28" fmla="*/ 35808 h 80318"/>
                <a:gd name="connsiteX29" fmla="*/ 57672 w 223774"/>
                <a:gd name="connsiteY29" fmla="*/ 37142 h 80318"/>
                <a:gd name="connsiteX30" fmla="*/ 56815 w 223774"/>
                <a:gd name="connsiteY30" fmla="*/ 47714 h 80318"/>
                <a:gd name="connsiteX31" fmla="*/ 52338 w 223774"/>
                <a:gd name="connsiteY31" fmla="*/ 47619 h 80318"/>
                <a:gd name="connsiteX32" fmla="*/ 31955 w 223774"/>
                <a:gd name="connsiteY32" fmla="*/ 47429 h 80318"/>
                <a:gd name="connsiteX33" fmla="*/ 5761 w 223774"/>
                <a:gd name="connsiteY33" fmla="*/ 20378 h 80318"/>
                <a:gd name="connsiteX34" fmla="*/ 21858 w 223774"/>
                <a:gd name="connsiteY34" fmla="*/ 5709 h 80318"/>
                <a:gd name="connsiteX35" fmla="*/ 32907 w 223774"/>
                <a:gd name="connsiteY35" fmla="*/ 13901 h 80318"/>
                <a:gd name="connsiteX36" fmla="*/ 24430 w 223774"/>
                <a:gd name="connsiteY36" fmla="*/ 25045 h 80318"/>
                <a:gd name="connsiteX37" fmla="*/ 22334 w 223774"/>
                <a:gd name="connsiteY37" fmla="*/ 16282 h 80318"/>
                <a:gd name="connsiteX38" fmla="*/ 16524 w 223774"/>
                <a:gd name="connsiteY38" fmla="*/ 26759 h 80318"/>
                <a:gd name="connsiteX39" fmla="*/ 34526 w 223774"/>
                <a:gd name="connsiteY39" fmla="*/ 27045 h 80318"/>
                <a:gd name="connsiteX40" fmla="*/ 36717 w 223774"/>
                <a:gd name="connsiteY40" fmla="*/ 8567 h 80318"/>
                <a:gd name="connsiteX41" fmla="*/ 12047 w 223774"/>
                <a:gd name="connsiteY41" fmla="*/ 2185 h 80318"/>
                <a:gd name="connsiteX42" fmla="*/ 16715 w 223774"/>
                <a:gd name="connsiteY42" fmla="*/ 48191 h 80318"/>
                <a:gd name="connsiteX43" fmla="*/ 52529 w 223774"/>
                <a:gd name="connsiteY43" fmla="*/ 51620 h 80318"/>
                <a:gd name="connsiteX44" fmla="*/ 56624 w 223774"/>
                <a:gd name="connsiteY44" fmla="*/ 51905 h 80318"/>
                <a:gd name="connsiteX45" fmla="*/ 56624 w 223774"/>
                <a:gd name="connsiteY45" fmla="*/ 51905 h 80318"/>
                <a:gd name="connsiteX46" fmla="*/ 62149 w 223774"/>
                <a:gd name="connsiteY46" fmla="*/ 37523 h 80318"/>
                <a:gd name="connsiteX47" fmla="*/ 87962 w 223774"/>
                <a:gd name="connsiteY47" fmla="*/ 39809 h 80318"/>
                <a:gd name="connsiteX48" fmla="*/ 105678 w 223774"/>
                <a:gd name="connsiteY48" fmla="*/ 35427 h 80318"/>
                <a:gd name="connsiteX49" fmla="*/ 120728 w 223774"/>
                <a:gd name="connsiteY49" fmla="*/ 26188 h 80318"/>
                <a:gd name="connsiteX50" fmla="*/ 165400 w 223774"/>
                <a:gd name="connsiteY50" fmla="*/ 16091 h 80318"/>
                <a:gd name="connsiteX51" fmla="*/ 165590 w 223774"/>
                <a:gd name="connsiteY51" fmla="*/ 16091 h 80318"/>
                <a:gd name="connsiteX52" fmla="*/ 165781 w 223774"/>
                <a:gd name="connsiteY52" fmla="*/ 16091 h 80318"/>
                <a:gd name="connsiteX53" fmla="*/ 191213 w 223774"/>
                <a:gd name="connsiteY53" fmla="*/ 29141 h 80318"/>
                <a:gd name="connsiteX54" fmla="*/ 202547 w 223774"/>
                <a:gd name="connsiteY54" fmla="*/ 46667 h 80318"/>
                <a:gd name="connsiteX55" fmla="*/ 216549 w 223774"/>
                <a:gd name="connsiteY55" fmla="*/ 62478 h 80318"/>
                <a:gd name="connsiteX56" fmla="*/ 219026 w 223774"/>
                <a:gd name="connsiteY56" fmla="*/ 64764 h 80318"/>
                <a:gd name="connsiteX57" fmla="*/ 218835 w 223774"/>
                <a:gd name="connsiteY57" fmla="*/ 68955 h 80318"/>
                <a:gd name="connsiteX58" fmla="*/ 218740 w 223774"/>
                <a:gd name="connsiteY58" fmla="*/ 69050 h 80318"/>
                <a:gd name="connsiteX59" fmla="*/ 208739 w 223774"/>
                <a:gd name="connsiteY59" fmla="*/ 73908 h 80318"/>
                <a:gd name="connsiteX60" fmla="*/ 191117 w 223774"/>
                <a:gd name="connsiteY60" fmla="*/ 75623 h 80318"/>
                <a:gd name="connsiteX61" fmla="*/ 153875 w 223774"/>
                <a:gd name="connsiteY61" fmla="*/ 71813 h 80318"/>
                <a:gd name="connsiteX62" fmla="*/ 117108 w 223774"/>
                <a:gd name="connsiteY62" fmla="*/ 63050 h 80318"/>
                <a:gd name="connsiteX63" fmla="*/ 99868 w 223774"/>
                <a:gd name="connsiteY63" fmla="*/ 55715 h 80318"/>
                <a:gd name="connsiteX64" fmla="*/ 92819 w 223774"/>
                <a:gd name="connsiteY64" fmla="*/ 53715 h 80318"/>
                <a:gd name="connsiteX65" fmla="*/ 61292 w 223774"/>
                <a:gd name="connsiteY65" fmla="*/ 47905 h 80318"/>
                <a:gd name="connsiteX66" fmla="*/ 62149 w 223774"/>
                <a:gd name="connsiteY66" fmla="*/ 37523 h 803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223774" h="80318">
                  <a:moveTo>
                    <a:pt x="56624" y="51905"/>
                  </a:moveTo>
                  <a:lnTo>
                    <a:pt x="91772" y="58287"/>
                  </a:lnTo>
                  <a:cubicBezTo>
                    <a:pt x="96915" y="59525"/>
                    <a:pt x="97963" y="59906"/>
                    <a:pt x="98058" y="60002"/>
                  </a:cubicBezTo>
                  <a:lnTo>
                    <a:pt x="99011" y="60478"/>
                  </a:lnTo>
                  <a:cubicBezTo>
                    <a:pt x="104345" y="62954"/>
                    <a:pt x="109869" y="65621"/>
                    <a:pt x="115679" y="67526"/>
                  </a:cubicBezTo>
                  <a:cubicBezTo>
                    <a:pt x="127490" y="71527"/>
                    <a:pt x="139587" y="74003"/>
                    <a:pt x="153017" y="76480"/>
                  </a:cubicBezTo>
                  <a:cubicBezTo>
                    <a:pt x="155970" y="77051"/>
                    <a:pt x="158732" y="77528"/>
                    <a:pt x="161399" y="77909"/>
                  </a:cubicBezTo>
                  <a:cubicBezTo>
                    <a:pt x="172639" y="79718"/>
                    <a:pt x="182069" y="80480"/>
                    <a:pt x="191022" y="80290"/>
                  </a:cubicBezTo>
                  <a:cubicBezTo>
                    <a:pt x="197880" y="80195"/>
                    <a:pt x="203881" y="79623"/>
                    <a:pt x="209405" y="78480"/>
                  </a:cubicBezTo>
                  <a:cubicBezTo>
                    <a:pt x="213596" y="77623"/>
                    <a:pt x="218264" y="76289"/>
                    <a:pt x="221788" y="72194"/>
                  </a:cubicBezTo>
                  <a:lnTo>
                    <a:pt x="222074" y="71908"/>
                  </a:lnTo>
                  <a:cubicBezTo>
                    <a:pt x="223598" y="70003"/>
                    <a:pt x="224074" y="66288"/>
                    <a:pt x="223598" y="64193"/>
                  </a:cubicBezTo>
                  <a:cubicBezTo>
                    <a:pt x="223407" y="63240"/>
                    <a:pt x="222931" y="62478"/>
                    <a:pt x="222359" y="61811"/>
                  </a:cubicBezTo>
                  <a:cubicBezTo>
                    <a:pt x="222074" y="61335"/>
                    <a:pt x="221693" y="60859"/>
                    <a:pt x="221312" y="60383"/>
                  </a:cubicBezTo>
                  <a:cubicBezTo>
                    <a:pt x="220359" y="59335"/>
                    <a:pt x="219121" y="58478"/>
                    <a:pt x="217787" y="58097"/>
                  </a:cubicBezTo>
                  <a:cubicBezTo>
                    <a:pt x="212072" y="56382"/>
                    <a:pt x="209501" y="51429"/>
                    <a:pt x="206453" y="44571"/>
                  </a:cubicBezTo>
                  <a:cubicBezTo>
                    <a:pt x="202833" y="36570"/>
                    <a:pt x="199023" y="30760"/>
                    <a:pt x="194165" y="25807"/>
                  </a:cubicBezTo>
                  <a:cubicBezTo>
                    <a:pt x="186641" y="18187"/>
                    <a:pt x="177306" y="13329"/>
                    <a:pt x="166543" y="11519"/>
                  </a:cubicBezTo>
                  <a:lnTo>
                    <a:pt x="166257" y="11424"/>
                  </a:lnTo>
                  <a:cubicBezTo>
                    <a:pt x="166162" y="11424"/>
                    <a:pt x="166067" y="11424"/>
                    <a:pt x="165876" y="11424"/>
                  </a:cubicBezTo>
                  <a:cubicBezTo>
                    <a:pt x="150827" y="9138"/>
                    <a:pt x="133586" y="12948"/>
                    <a:pt x="118537" y="22092"/>
                  </a:cubicBezTo>
                  <a:cubicBezTo>
                    <a:pt x="116632" y="23235"/>
                    <a:pt x="114727" y="24473"/>
                    <a:pt x="112822" y="25712"/>
                  </a:cubicBezTo>
                  <a:cubicBezTo>
                    <a:pt x="109679" y="27712"/>
                    <a:pt x="106726" y="29617"/>
                    <a:pt x="103678" y="31236"/>
                  </a:cubicBezTo>
                  <a:cubicBezTo>
                    <a:pt x="98344" y="34094"/>
                    <a:pt x="93677" y="35237"/>
                    <a:pt x="87962" y="35141"/>
                  </a:cubicBezTo>
                  <a:cubicBezTo>
                    <a:pt x="82818" y="35046"/>
                    <a:pt x="71483" y="33998"/>
                    <a:pt x="62530" y="32855"/>
                  </a:cubicBezTo>
                  <a:lnTo>
                    <a:pt x="58053" y="32284"/>
                  </a:lnTo>
                  <a:lnTo>
                    <a:pt x="54624" y="31998"/>
                  </a:lnTo>
                  <a:lnTo>
                    <a:pt x="36241" y="30284"/>
                  </a:lnTo>
                  <a:lnTo>
                    <a:pt x="53576" y="35808"/>
                  </a:lnTo>
                  <a:lnTo>
                    <a:pt x="57672" y="37142"/>
                  </a:lnTo>
                  <a:lnTo>
                    <a:pt x="56815" y="47714"/>
                  </a:lnTo>
                  <a:cubicBezTo>
                    <a:pt x="55386" y="47619"/>
                    <a:pt x="53862" y="47619"/>
                    <a:pt x="52338" y="47619"/>
                  </a:cubicBezTo>
                  <a:cubicBezTo>
                    <a:pt x="45766" y="47524"/>
                    <a:pt x="37955" y="48000"/>
                    <a:pt x="31955" y="47429"/>
                  </a:cubicBezTo>
                  <a:cubicBezTo>
                    <a:pt x="13762" y="45619"/>
                    <a:pt x="3856" y="35427"/>
                    <a:pt x="5761" y="20378"/>
                  </a:cubicBezTo>
                  <a:cubicBezTo>
                    <a:pt x="6904" y="11329"/>
                    <a:pt x="12524" y="5614"/>
                    <a:pt x="21858" y="5709"/>
                  </a:cubicBezTo>
                  <a:cubicBezTo>
                    <a:pt x="25287" y="5709"/>
                    <a:pt x="31193" y="7995"/>
                    <a:pt x="32907" y="13901"/>
                  </a:cubicBezTo>
                  <a:cubicBezTo>
                    <a:pt x="35955" y="22949"/>
                    <a:pt x="25668" y="25997"/>
                    <a:pt x="24430" y="25045"/>
                  </a:cubicBezTo>
                  <a:cubicBezTo>
                    <a:pt x="27287" y="22759"/>
                    <a:pt x="26430" y="17330"/>
                    <a:pt x="22334" y="16282"/>
                  </a:cubicBezTo>
                  <a:cubicBezTo>
                    <a:pt x="15572" y="14567"/>
                    <a:pt x="13381" y="22568"/>
                    <a:pt x="16524" y="26759"/>
                  </a:cubicBezTo>
                  <a:cubicBezTo>
                    <a:pt x="20715" y="32474"/>
                    <a:pt x="29764" y="31046"/>
                    <a:pt x="34526" y="27045"/>
                  </a:cubicBezTo>
                  <a:cubicBezTo>
                    <a:pt x="40146" y="22283"/>
                    <a:pt x="40241" y="14186"/>
                    <a:pt x="36717" y="8567"/>
                  </a:cubicBezTo>
                  <a:cubicBezTo>
                    <a:pt x="29669" y="-2387"/>
                    <a:pt x="17858" y="-768"/>
                    <a:pt x="12047" y="2185"/>
                  </a:cubicBezTo>
                  <a:cubicBezTo>
                    <a:pt x="-6336" y="11519"/>
                    <a:pt x="-2812" y="41333"/>
                    <a:pt x="16715" y="48191"/>
                  </a:cubicBezTo>
                  <a:cubicBezTo>
                    <a:pt x="26906" y="51810"/>
                    <a:pt x="41289" y="51620"/>
                    <a:pt x="52529" y="51620"/>
                  </a:cubicBezTo>
                  <a:cubicBezTo>
                    <a:pt x="53957" y="51810"/>
                    <a:pt x="55386" y="51810"/>
                    <a:pt x="56624" y="51905"/>
                  </a:cubicBezTo>
                  <a:lnTo>
                    <a:pt x="56624" y="51905"/>
                  </a:lnTo>
                  <a:close/>
                  <a:moveTo>
                    <a:pt x="62149" y="37523"/>
                  </a:moveTo>
                  <a:cubicBezTo>
                    <a:pt x="62149" y="37523"/>
                    <a:pt x="81485" y="39713"/>
                    <a:pt x="87962" y="39809"/>
                  </a:cubicBezTo>
                  <a:cubicBezTo>
                    <a:pt x="94439" y="39904"/>
                    <a:pt x="99868" y="38475"/>
                    <a:pt x="105678" y="35427"/>
                  </a:cubicBezTo>
                  <a:cubicBezTo>
                    <a:pt x="110917" y="32665"/>
                    <a:pt x="115679" y="29236"/>
                    <a:pt x="120728" y="26188"/>
                  </a:cubicBezTo>
                  <a:cubicBezTo>
                    <a:pt x="134158" y="18092"/>
                    <a:pt x="150446" y="13805"/>
                    <a:pt x="165400" y="16091"/>
                  </a:cubicBezTo>
                  <a:cubicBezTo>
                    <a:pt x="165495" y="16091"/>
                    <a:pt x="165590" y="16091"/>
                    <a:pt x="165590" y="16091"/>
                  </a:cubicBezTo>
                  <a:cubicBezTo>
                    <a:pt x="165686" y="16091"/>
                    <a:pt x="165686" y="16091"/>
                    <a:pt x="165781" y="16091"/>
                  </a:cubicBezTo>
                  <a:cubicBezTo>
                    <a:pt x="175115" y="17615"/>
                    <a:pt x="183878" y="21711"/>
                    <a:pt x="191213" y="29141"/>
                  </a:cubicBezTo>
                  <a:cubicBezTo>
                    <a:pt x="196166" y="34189"/>
                    <a:pt x="199595" y="40094"/>
                    <a:pt x="202547" y="46667"/>
                  </a:cubicBezTo>
                  <a:cubicBezTo>
                    <a:pt x="205691" y="53715"/>
                    <a:pt x="208929" y="60192"/>
                    <a:pt x="216549" y="62478"/>
                  </a:cubicBezTo>
                  <a:cubicBezTo>
                    <a:pt x="217692" y="62859"/>
                    <a:pt x="218549" y="63716"/>
                    <a:pt x="219026" y="64764"/>
                  </a:cubicBezTo>
                  <a:cubicBezTo>
                    <a:pt x="219978" y="65050"/>
                    <a:pt x="219216" y="68479"/>
                    <a:pt x="218835" y="68955"/>
                  </a:cubicBezTo>
                  <a:cubicBezTo>
                    <a:pt x="218835" y="68955"/>
                    <a:pt x="218835" y="69050"/>
                    <a:pt x="218740" y="69050"/>
                  </a:cubicBezTo>
                  <a:cubicBezTo>
                    <a:pt x="216168" y="72003"/>
                    <a:pt x="212644" y="73146"/>
                    <a:pt x="208739" y="73908"/>
                  </a:cubicBezTo>
                  <a:cubicBezTo>
                    <a:pt x="202928" y="75051"/>
                    <a:pt x="197023" y="75527"/>
                    <a:pt x="191117" y="75623"/>
                  </a:cubicBezTo>
                  <a:cubicBezTo>
                    <a:pt x="178544" y="75813"/>
                    <a:pt x="166162" y="74099"/>
                    <a:pt x="153875" y="71813"/>
                  </a:cubicBezTo>
                  <a:cubicBezTo>
                    <a:pt x="141587" y="69527"/>
                    <a:pt x="129014" y="67050"/>
                    <a:pt x="117108" y="63050"/>
                  </a:cubicBezTo>
                  <a:cubicBezTo>
                    <a:pt x="111203" y="61049"/>
                    <a:pt x="105583" y="58382"/>
                    <a:pt x="99868" y="55715"/>
                  </a:cubicBezTo>
                  <a:cubicBezTo>
                    <a:pt x="99106" y="55334"/>
                    <a:pt x="96058" y="54572"/>
                    <a:pt x="92819" y="53715"/>
                  </a:cubicBezTo>
                  <a:cubicBezTo>
                    <a:pt x="88057" y="52572"/>
                    <a:pt x="61292" y="47905"/>
                    <a:pt x="61292" y="47905"/>
                  </a:cubicBezTo>
                  <a:lnTo>
                    <a:pt x="62149" y="37523"/>
                  </a:lnTo>
                  <a:close/>
                </a:path>
              </a:pathLst>
            </a:custGeom>
            <a:solidFill>
              <a:srgbClr val="ED9D1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625" name="Freeform: Shape 1624">
              <a:extLst>
                <a:ext uri="{FF2B5EF4-FFF2-40B4-BE49-F238E27FC236}">
                  <a16:creationId xmlns:a16="http://schemas.microsoft.com/office/drawing/2014/main" id="{4A3D0AF6-230A-43D1-B883-BC8751588F08}"/>
                </a:ext>
              </a:extLst>
            </p:cNvPr>
            <p:cNvSpPr/>
            <p:nvPr/>
          </p:nvSpPr>
          <p:spPr>
            <a:xfrm>
              <a:off x="6465716" y="2683435"/>
              <a:ext cx="155700" cy="63601"/>
            </a:xfrm>
            <a:custGeom>
              <a:avLst/>
              <a:gdLst>
                <a:gd name="connsiteX0" fmla="*/ 65386 w 155700"/>
                <a:gd name="connsiteY0" fmla="*/ 10711 h 63601"/>
                <a:gd name="connsiteX1" fmla="*/ 85293 w 155700"/>
                <a:gd name="connsiteY1" fmla="*/ 5282 h 63601"/>
                <a:gd name="connsiteX2" fmla="*/ 155683 w 155700"/>
                <a:gd name="connsiteY2" fmla="*/ 63575 h 63601"/>
                <a:gd name="connsiteX3" fmla="*/ 149492 w 155700"/>
                <a:gd name="connsiteY3" fmla="*/ 42048 h 63601"/>
                <a:gd name="connsiteX4" fmla="*/ 97676 w 155700"/>
                <a:gd name="connsiteY4" fmla="*/ 615 h 63601"/>
                <a:gd name="connsiteX5" fmla="*/ 54432 w 155700"/>
                <a:gd name="connsiteY5" fmla="*/ 10235 h 63601"/>
                <a:gd name="connsiteX6" fmla="*/ 36240 w 155700"/>
                <a:gd name="connsiteY6" fmla="*/ 23284 h 63601"/>
                <a:gd name="connsiteX7" fmla="*/ 35097 w 155700"/>
                <a:gd name="connsiteY7" fmla="*/ 24046 h 63601"/>
                <a:gd name="connsiteX8" fmla="*/ 32620 w 155700"/>
                <a:gd name="connsiteY8" fmla="*/ 25570 h 63601"/>
                <a:gd name="connsiteX9" fmla="*/ 45 w 155700"/>
                <a:gd name="connsiteY9" fmla="*/ 29571 h 63601"/>
                <a:gd name="connsiteX10" fmla="*/ 11760 w 155700"/>
                <a:gd name="connsiteY10" fmla="*/ 33285 h 63601"/>
                <a:gd name="connsiteX11" fmla="*/ 24619 w 155700"/>
                <a:gd name="connsiteY11" fmla="*/ 32523 h 63601"/>
                <a:gd name="connsiteX12" fmla="*/ 39192 w 155700"/>
                <a:gd name="connsiteY12" fmla="*/ 26618 h 63601"/>
                <a:gd name="connsiteX13" fmla="*/ 65386 w 155700"/>
                <a:gd name="connsiteY13" fmla="*/ 10711 h 63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5700" h="63601">
                  <a:moveTo>
                    <a:pt x="65386" y="10711"/>
                  </a:moveTo>
                  <a:cubicBezTo>
                    <a:pt x="71482" y="7854"/>
                    <a:pt x="77959" y="5758"/>
                    <a:pt x="85293" y="5282"/>
                  </a:cubicBezTo>
                  <a:cubicBezTo>
                    <a:pt x="120536" y="2615"/>
                    <a:pt x="144539" y="33952"/>
                    <a:pt x="155683" y="63575"/>
                  </a:cubicBezTo>
                  <a:cubicBezTo>
                    <a:pt x="155969" y="64337"/>
                    <a:pt x="152730" y="48811"/>
                    <a:pt x="149492" y="42048"/>
                  </a:cubicBezTo>
                  <a:cubicBezTo>
                    <a:pt x="139395" y="21093"/>
                    <a:pt x="121869" y="4234"/>
                    <a:pt x="97676" y="615"/>
                  </a:cubicBezTo>
                  <a:cubicBezTo>
                    <a:pt x="82626" y="-1671"/>
                    <a:pt x="67386" y="2615"/>
                    <a:pt x="54432" y="10235"/>
                  </a:cubicBezTo>
                  <a:cubicBezTo>
                    <a:pt x="47955" y="14045"/>
                    <a:pt x="42431" y="19093"/>
                    <a:pt x="36240" y="23284"/>
                  </a:cubicBezTo>
                  <a:cubicBezTo>
                    <a:pt x="35859" y="23570"/>
                    <a:pt x="35478" y="23760"/>
                    <a:pt x="35097" y="24046"/>
                  </a:cubicBezTo>
                  <a:cubicBezTo>
                    <a:pt x="34239" y="24618"/>
                    <a:pt x="33477" y="25094"/>
                    <a:pt x="32620" y="25570"/>
                  </a:cubicBezTo>
                  <a:cubicBezTo>
                    <a:pt x="22428" y="31476"/>
                    <a:pt x="11379" y="32714"/>
                    <a:pt x="45" y="29571"/>
                  </a:cubicBezTo>
                  <a:cubicBezTo>
                    <a:pt x="-622" y="29380"/>
                    <a:pt x="6331" y="32619"/>
                    <a:pt x="11760" y="33285"/>
                  </a:cubicBezTo>
                  <a:cubicBezTo>
                    <a:pt x="16047" y="33762"/>
                    <a:pt x="20428" y="33476"/>
                    <a:pt x="24619" y="32523"/>
                  </a:cubicBezTo>
                  <a:cubicBezTo>
                    <a:pt x="29667" y="31476"/>
                    <a:pt x="34525" y="29475"/>
                    <a:pt x="39192" y="26618"/>
                  </a:cubicBezTo>
                  <a:cubicBezTo>
                    <a:pt x="48051" y="21093"/>
                    <a:pt x="56337" y="14997"/>
                    <a:pt x="65386" y="10711"/>
                  </a:cubicBezTo>
                  <a:close/>
                </a:path>
              </a:pathLst>
            </a:custGeom>
            <a:solidFill>
              <a:srgbClr val="ED9D1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grpSp>
        <p:nvGrpSpPr>
          <p:cNvPr id="1777" name="Graphic 1775">
            <a:extLst>
              <a:ext uri="{FF2B5EF4-FFF2-40B4-BE49-F238E27FC236}">
                <a16:creationId xmlns:a16="http://schemas.microsoft.com/office/drawing/2014/main" id="{E63AC804-B09A-4393-9C9A-043D748A4DBA}"/>
              </a:ext>
            </a:extLst>
          </p:cNvPr>
          <p:cNvGrpSpPr/>
          <p:nvPr/>
        </p:nvGrpSpPr>
        <p:grpSpPr>
          <a:xfrm>
            <a:off x="3944842" y="4181484"/>
            <a:ext cx="4328302" cy="1522629"/>
            <a:chOff x="4614869" y="3076575"/>
            <a:chExt cx="2965887" cy="701801"/>
          </a:xfrm>
        </p:grpSpPr>
        <p:sp>
          <p:nvSpPr>
            <p:cNvPr id="1778" name="Freeform: Shape 1777">
              <a:extLst>
                <a:ext uri="{FF2B5EF4-FFF2-40B4-BE49-F238E27FC236}">
                  <a16:creationId xmlns:a16="http://schemas.microsoft.com/office/drawing/2014/main" id="{2C4A96C3-7157-473A-A46A-CCB9123BC653}"/>
                </a:ext>
              </a:extLst>
            </p:cNvPr>
            <p:cNvSpPr/>
            <p:nvPr/>
          </p:nvSpPr>
          <p:spPr>
            <a:xfrm>
              <a:off x="4661725" y="3243738"/>
              <a:ext cx="2919031" cy="437483"/>
            </a:xfrm>
            <a:custGeom>
              <a:avLst/>
              <a:gdLst>
                <a:gd name="connsiteX0" fmla="*/ 505016 w 2919031"/>
                <a:gd name="connsiteY0" fmla="*/ 100965 h 437483"/>
                <a:gd name="connsiteX1" fmla="*/ 765620 w 2919031"/>
                <a:gd name="connsiteY1" fmla="*/ 0 h 437483"/>
                <a:gd name="connsiteX2" fmla="*/ 985933 w 2919031"/>
                <a:gd name="connsiteY2" fmla="*/ 134398 h 437483"/>
                <a:gd name="connsiteX3" fmla="*/ 1190816 w 2919031"/>
                <a:gd name="connsiteY3" fmla="*/ 158591 h 437483"/>
                <a:gd name="connsiteX4" fmla="*/ 1323404 w 2919031"/>
                <a:gd name="connsiteY4" fmla="*/ 37719 h 437483"/>
                <a:gd name="connsiteX5" fmla="*/ 1598009 w 2919031"/>
                <a:gd name="connsiteY5" fmla="*/ 187547 h 437483"/>
                <a:gd name="connsiteX6" fmla="*/ 1784033 w 2919031"/>
                <a:gd name="connsiteY6" fmla="*/ 116872 h 437483"/>
                <a:gd name="connsiteX7" fmla="*/ 2107121 w 2919031"/>
                <a:gd name="connsiteY7" fmla="*/ 136017 h 437483"/>
                <a:gd name="connsiteX8" fmla="*/ 2175320 w 2919031"/>
                <a:gd name="connsiteY8" fmla="*/ 44482 h 437483"/>
                <a:gd name="connsiteX9" fmla="*/ 2541842 w 2919031"/>
                <a:gd name="connsiteY9" fmla="*/ 293370 h 437483"/>
                <a:gd name="connsiteX10" fmla="*/ 2669191 w 2919031"/>
                <a:gd name="connsiteY10" fmla="*/ 307372 h 437483"/>
                <a:gd name="connsiteX11" fmla="*/ 2919032 w 2919031"/>
                <a:gd name="connsiteY11" fmla="*/ 437483 h 437483"/>
                <a:gd name="connsiteX12" fmla="*/ 0 w 2919031"/>
                <a:gd name="connsiteY12" fmla="*/ 392906 h 437483"/>
                <a:gd name="connsiteX13" fmla="*/ 524351 w 2919031"/>
                <a:gd name="connsiteY13" fmla="*/ 148495 h 437483"/>
                <a:gd name="connsiteX14" fmla="*/ 505016 w 2919031"/>
                <a:gd name="connsiteY14" fmla="*/ 100965 h 437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919031" h="437483">
                  <a:moveTo>
                    <a:pt x="505016" y="100965"/>
                  </a:moveTo>
                  <a:lnTo>
                    <a:pt x="765620" y="0"/>
                  </a:lnTo>
                  <a:cubicBezTo>
                    <a:pt x="765620" y="0"/>
                    <a:pt x="827342" y="91440"/>
                    <a:pt x="985933" y="134398"/>
                  </a:cubicBezTo>
                  <a:cubicBezTo>
                    <a:pt x="1084993" y="161163"/>
                    <a:pt x="1150715" y="189548"/>
                    <a:pt x="1190816" y="158591"/>
                  </a:cubicBezTo>
                  <a:cubicBezTo>
                    <a:pt x="1241489" y="119444"/>
                    <a:pt x="1323404" y="37719"/>
                    <a:pt x="1323404" y="37719"/>
                  </a:cubicBezTo>
                  <a:cubicBezTo>
                    <a:pt x="1323404" y="37719"/>
                    <a:pt x="1519714" y="185166"/>
                    <a:pt x="1598009" y="187547"/>
                  </a:cubicBezTo>
                  <a:cubicBezTo>
                    <a:pt x="1630775" y="188500"/>
                    <a:pt x="1784033" y="116872"/>
                    <a:pt x="1784033" y="116872"/>
                  </a:cubicBezTo>
                  <a:lnTo>
                    <a:pt x="2107121" y="136017"/>
                  </a:lnTo>
                  <a:cubicBezTo>
                    <a:pt x="2107121" y="136017"/>
                    <a:pt x="2137220" y="49530"/>
                    <a:pt x="2175320" y="44482"/>
                  </a:cubicBezTo>
                  <a:cubicBezTo>
                    <a:pt x="2365153" y="19145"/>
                    <a:pt x="2541842" y="293370"/>
                    <a:pt x="2541842" y="293370"/>
                  </a:cubicBezTo>
                  <a:lnTo>
                    <a:pt x="2669191" y="307372"/>
                  </a:lnTo>
                  <a:lnTo>
                    <a:pt x="2919032" y="437483"/>
                  </a:lnTo>
                  <a:lnTo>
                    <a:pt x="0" y="392906"/>
                  </a:lnTo>
                  <a:lnTo>
                    <a:pt x="524351" y="148495"/>
                  </a:lnTo>
                  <a:lnTo>
                    <a:pt x="505016" y="100965"/>
                  </a:lnTo>
                  <a:close/>
                </a:path>
              </a:pathLst>
            </a:custGeom>
            <a:solidFill>
              <a:srgbClr val="FFCD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779" name="Freeform: Shape 1778">
              <a:extLst>
                <a:ext uri="{FF2B5EF4-FFF2-40B4-BE49-F238E27FC236}">
                  <a16:creationId xmlns:a16="http://schemas.microsoft.com/office/drawing/2014/main" id="{3EF1052D-2EC4-4C77-BEAE-77860CFF2B15}"/>
                </a:ext>
              </a:extLst>
            </p:cNvPr>
            <p:cNvSpPr/>
            <p:nvPr/>
          </p:nvSpPr>
          <p:spPr>
            <a:xfrm>
              <a:off x="5985128" y="3281457"/>
              <a:ext cx="398811" cy="288548"/>
            </a:xfrm>
            <a:custGeom>
              <a:avLst/>
              <a:gdLst>
                <a:gd name="connsiteX0" fmla="*/ 0 w 398811"/>
                <a:gd name="connsiteY0" fmla="*/ 0 h 288548"/>
                <a:gd name="connsiteX1" fmla="*/ 90011 w 398811"/>
                <a:gd name="connsiteY1" fmla="*/ 133064 h 288548"/>
                <a:gd name="connsiteX2" fmla="*/ 242411 w 398811"/>
                <a:gd name="connsiteY2" fmla="*/ 288512 h 288548"/>
                <a:gd name="connsiteX3" fmla="*/ 371380 w 398811"/>
                <a:gd name="connsiteY3" fmla="*/ 226505 h 288548"/>
                <a:gd name="connsiteX4" fmla="*/ 395954 w 398811"/>
                <a:gd name="connsiteY4" fmla="*/ 179546 h 288548"/>
                <a:gd name="connsiteX5" fmla="*/ 398812 w 398811"/>
                <a:gd name="connsiteY5" fmla="*/ 96774 h 288548"/>
                <a:gd name="connsiteX6" fmla="*/ 256508 w 398811"/>
                <a:gd name="connsiteY6" fmla="*/ 141827 h 288548"/>
                <a:gd name="connsiteX7" fmla="*/ 0 w 398811"/>
                <a:gd name="connsiteY7" fmla="*/ 0 h 288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8811" h="288548">
                  <a:moveTo>
                    <a:pt x="0" y="0"/>
                  </a:moveTo>
                  <a:cubicBezTo>
                    <a:pt x="0" y="0"/>
                    <a:pt x="55340" y="109728"/>
                    <a:pt x="90011" y="133064"/>
                  </a:cubicBezTo>
                  <a:cubicBezTo>
                    <a:pt x="124682" y="156401"/>
                    <a:pt x="219075" y="291084"/>
                    <a:pt x="242411" y="288512"/>
                  </a:cubicBezTo>
                  <a:cubicBezTo>
                    <a:pt x="265747" y="285941"/>
                    <a:pt x="371380" y="226505"/>
                    <a:pt x="371380" y="226505"/>
                  </a:cubicBezTo>
                  <a:lnTo>
                    <a:pt x="395954" y="179546"/>
                  </a:lnTo>
                  <a:lnTo>
                    <a:pt x="398812" y="96774"/>
                  </a:lnTo>
                  <a:cubicBezTo>
                    <a:pt x="398812" y="96774"/>
                    <a:pt x="334899" y="149638"/>
                    <a:pt x="256508" y="141827"/>
                  </a:cubicBezTo>
                  <a:cubicBezTo>
                    <a:pt x="220504" y="138303"/>
                    <a:pt x="63151" y="25432"/>
                    <a:pt x="0" y="0"/>
                  </a:cubicBezTo>
                  <a:close/>
                </a:path>
              </a:pathLst>
            </a:custGeom>
            <a:solidFill>
              <a:srgbClr val="F4AB2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780" name="Freeform: Shape 1779">
              <a:extLst>
                <a:ext uri="{FF2B5EF4-FFF2-40B4-BE49-F238E27FC236}">
                  <a16:creationId xmlns:a16="http://schemas.microsoft.com/office/drawing/2014/main" id="{886FD7C1-D1DD-4089-AC02-32EB519750AB}"/>
                </a:ext>
              </a:extLst>
            </p:cNvPr>
            <p:cNvSpPr/>
            <p:nvPr/>
          </p:nvSpPr>
          <p:spPr>
            <a:xfrm>
              <a:off x="4614869" y="3231999"/>
              <a:ext cx="2738716" cy="546377"/>
            </a:xfrm>
            <a:custGeom>
              <a:avLst/>
              <a:gdLst>
                <a:gd name="connsiteX0" fmla="*/ 3708 w 2738716"/>
                <a:gd name="connsiteY0" fmla="*/ 403979 h 546377"/>
                <a:gd name="connsiteX1" fmla="*/ 386136 w 2738716"/>
                <a:gd name="connsiteY1" fmla="*/ 11740 h 546377"/>
                <a:gd name="connsiteX2" fmla="*/ 442048 w 2738716"/>
                <a:gd name="connsiteY2" fmla="*/ 11835 h 546377"/>
                <a:gd name="connsiteX3" fmla="*/ 803998 w 2738716"/>
                <a:gd name="connsiteY3" fmla="*/ 236530 h 546377"/>
                <a:gd name="connsiteX4" fmla="*/ 1555521 w 2738716"/>
                <a:gd name="connsiteY4" fmla="*/ 303395 h 546377"/>
                <a:gd name="connsiteX5" fmla="*/ 1919566 w 2738716"/>
                <a:gd name="connsiteY5" fmla="*/ 105942 h 546377"/>
                <a:gd name="connsiteX6" fmla="*/ 2413057 w 2738716"/>
                <a:gd name="connsiteY6" fmla="*/ 217099 h 546377"/>
                <a:gd name="connsiteX7" fmla="*/ 2738716 w 2738716"/>
                <a:gd name="connsiteY7" fmla="*/ 532281 h 546377"/>
                <a:gd name="connsiteX8" fmla="*/ 2377909 w 2738716"/>
                <a:gd name="connsiteY8" fmla="*/ 546378 h 546377"/>
                <a:gd name="connsiteX9" fmla="*/ 106768 w 2738716"/>
                <a:gd name="connsiteY9" fmla="*/ 427125 h 546377"/>
                <a:gd name="connsiteX10" fmla="*/ 13614 w 2738716"/>
                <a:gd name="connsiteY10" fmla="*/ 426077 h 546377"/>
                <a:gd name="connsiteX11" fmla="*/ 3708 w 2738716"/>
                <a:gd name="connsiteY11" fmla="*/ 403979 h 5463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738716" h="546377">
                  <a:moveTo>
                    <a:pt x="3708" y="403979"/>
                  </a:moveTo>
                  <a:lnTo>
                    <a:pt x="386136" y="11740"/>
                  </a:lnTo>
                  <a:cubicBezTo>
                    <a:pt x="401472" y="-3977"/>
                    <a:pt x="426713" y="-3881"/>
                    <a:pt x="442048" y="11835"/>
                  </a:cubicBezTo>
                  <a:cubicBezTo>
                    <a:pt x="490816" y="61841"/>
                    <a:pt x="607402" y="163949"/>
                    <a:pt x="803998" y="236530"/>
                  </a:cubicBezTo>
                  <a:cubicBezTo>
                    <a:pt x="1073460" y="335971"/>
                    <a:pt x="1318539" y="330541"/>
                    <a:pt x="1555521" y="303395"/>
                  </a:cubicBezTo>
                  <a:cubicBezTo>
                    <a:pt x="1792503" y="276249"/>
                    <a:pt x="1919566" y="105942"/>
                    <a:pt x="1919566" y="105942"/>
                  </a:cubicBezTo>
                  <a:cubicBezTo>
                    <a:pt x="1919566" y="105942"/>
                    <a:pt x="2257609" y="81844"/>
                    <a:pt x="2413057" y="217099"/>
                  </a:cubicBezTo>
                  <a:cubicBezTo>
                    <a:pt x="2682328" y="451509"/>
                    <a:pt x="2738716" y="532281"/>
                    <a:pt x="2738716" y="532281"/>
                  </a:cubicBezTo>
                  <a:lnTo>
                    <a:pt x="2377909" y="546378"/>
                  </a:lnTo>
                  <a:lnTo>
                    <a:pt x="106768" y="427125"/>
                  </a:lnTo>
                  <a:lnTo>
                    <a:pt x="13614" y="426077"/>
                  </a:lnTo>
                  <a:cubicBezTo>
                    <a:pt x="1612" y="425887"/>
                    <a:pt x="-4389" y="412361"/>
                    <a:pt x="3708" y="403979"/>
                  </a:cubicBezTo>
                  <a:close/>
                </a:path>
              </a:pathLst>
            </a:custGeom>
            <a:solidFill>
              <a:srgbClr val="F4AB2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781" name="Freeform: Shape 1780">
              <a:extLst>
                <a:ext uri="{FF2B5EF4-FFF2-40B4-BE49-F238E27FC236}">
                  <a16:creationId xmlns:a16="http://schemas.microsoft.com/office/drawing/2014/main" id="{B5586978-6BD6-455A-93D3-0F889BEBA8F6}"/>
                </a:ext>
              </a:extLst>
            </p:cNvPr>
            <p:cNvSpPr/>
            <p:nvPr/>
          </p:nvSpPr>
          <p:spPr>
            <a:xfrm>
              <a:off x="6188963" y="3076575"/>
              <a:ext cx="1103276" cy="577244"/>
            </a:xfrm>
            <a:custGeom>
              <a:avLst/>
              <a:gdLst>
                <a:gd name="connsiteX0" fmla="*/ 0 w 1103276"/>
                <a:gd name="connsiteY0" fmla="*/ 574072 h 577244"/>
                <a:gd name="connsiteX1" fmla="*/ 382905 w 1103276"/>
                <a:gd name="connsiteY1" fmla="*/ 125920 h 577244"/>
                <a:gd name="connsiteX2" fmla="*/ 540163 w 1103276"/>
                <a:gd name="connsiteY2" fmla="*/ 571 h 577244"/>
                <a:gd name="connsiteX3" fmla="*/ 1083278 w 1103276"/>
                <a:gd name="connsiteY3" fmla="*/ 445008 h 577244"/>
                <a:gd name="connsiteX4" fmla="*/ 1068134 w 1103276"/>
                <a:gd name="connsiteY4" fmla="*/ 525970 h 577244"/>
                <a:gd name="connsiteX5" fmla="*/ 875824 w 1103276"/>
                <a:gd name="connsiteY5" fmla="*/ 487204 h 577244"/>
                <a:gd name="connsiteX6" fmla="*/ 0 w 1103276"/>
                <a:gd name="connsiteY6" fmla="*/ 574072 h 577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03276" h="577244">
                  <a:moveTo>
                    <a:pt x="0" y="574072"/>
                  </a:moveTo>
                  <a:cubicBezTo>
                    <a:pt x="0" y="574072"/>
                    <a:pt x="361188" y="155162"/>
                    <a:pt x="382905" y="125920"/>
                  </a:cubicBezTo>
                  <a:cubicBezTo>
                    <a:pt x="404622" y="96774"/>
                    <a:pt x="514160" y="-8668"/>
                    <a:pt x="540163" y="571"/>
                  </a:cubicBezTo>
                  <a:cubicBezTo>
                    <a:pt x="566261" y="9811"/>
                    <a:pt x="1030700" y="430339"/>
                    <a:pt x="1083278" y="445008"/>
                  </a:cubicBezTo>
                  <a:cubicBezTo>
                    <a:pt x="1135856" y="459676"/>
                    <a:pt x="1068134" y="525970"/>
                    <a:pt x="1068134" y="525970"/>
                  </a:cubicBezTo>
                  <a:cubicBezTo>
                    <a:pt x="1068134" y="525970"/>
                    <a:pt x="921734" y="483679"/>
                    <a:pt x="875824" y="487204"/>
                  </a:cubicBezTo>
                  <a:cubicBezTo>
                    <a:pt x="830009" y="490633"/>
                    <a:pt x="17526" y="596741"/>
                    <a:pt x="0" y="574072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782" name="Freeform: Shape 1781">
              <a:extLst>
                <a:ext uri="{FF2B5EF4-FFF2-40B4-BE49-F238E27FC236}">
                  <a16:creationId xmlns:a16="http://schemas.microsoft.com/office/drawing/2014/main" id="{0824EB55-1ACA-44D6-9553-14A6543B920F}"/>
                </a:ext>
              </a:extLst>
            </p:cNvPr>
            <p:cNvSpPr/>
            <p:nvPr/>
          </p:nvSpPr>
          <p:spPr>
            <a:xfrm>
              <a:off x="6155625" y="3088118"/>
              <a:ext cx="1331164" cy="670410"/>
            </a:xfrm>
            <a:custGeom>
              <a:avLst/>
              <a:gdLst>
                <a:gd name="connsiteX0" fmla="*/ 0 w 1331164"/>
                <a:gd name="connsiteY0" fmla="*/ 566814 h 670410"/>
                <a:gd name="connsiteX1" fmla="*/ 317468 w 1331164"/>
                <a:gd name="connsiteY1" fmla="*/ 198673 h 670410"/>
                <a:gd name="connsiteX2" fmla="*/ 452342 w 1331164"/>
                <a:gd name="connsiteY2" fmla="*/ 74943 h 670410"/>
                <a:gd name="connsiteX3" fmla="*/ 499682 w 1331164"/>
                <a:gd name="connsiteY3" fmla="*/ 172 h 670410"/>
                <a:gd name="connsiteX4" fmla="*/ 835819 w 1331164"/>
                <a:gd name="connsiteY4" fmla="*/ 250489 h 670410"/>
                <a:gd name="connsiteX5" fmla="*/ 1073182 w 1331164"/>
                <a:gd name="connsiteY5" fmla="*/ 382982 h 670410"/>
                <a:gd name="connsiteX6" fmla="*/ 1170718 w 1331164"/>
                <a:gd name="connsiteY6" fmla="*/ 473755 h 670410"/>
                <a:gd name="connsiteX7" fmla="*/ 1317784 w 1331164"/>
                <a:gd name="connsiteY7" fmla="*/ 546812 h 670410"/>
                <a:gd name="connsiteX8" fmla="*/ 1090517 w 1331164"/>
                <a:gd name="connsiteY8" fmla="*/ 532239 h 670410"/>
                <a:gd name="connsiteX9" fmla="*/ 1157764 w 1331164"/>
                <a:gd name="connsiteY9" fmla="*/ 619869 h 670410"/>
                <a:gd name="connsiteX10" fmla="*/ 531590 w 1331164"/>
                <a:gd name="connsiteY10" fmla="*/ 612153 h 670410"/>
                <a:gd name="connsiteX11" fmla="*/ 205740 w 1331164"/>
                <a:gd name="connsiteY11" fmla="*/ 635585 h 670410"/>
                <a:gd name="connsiteX12" fmla="*/ 0 w 1331164"/>
                <a:gd name="connsiteY12" fmla="*/ 566814 h 670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31164" h="670410">
                  <a:moveTo>
                    <a:pt x="0" y="566814"/>
                  </a:moveTo>
                  <a:cubicBezTo>
                    <a:pt x="0" y="566814"/>
                    <a:pt x="275082" y="277635"/>
                    <a:pt x="317468" y="198673"/>
                  </a:cubicBezTo>
                  <a:cubicBezTo>
                    <a:pt x="359855" y="119711"/>
                    <a:pt x="452342" y="74943"/>
                    <a:pt x="452342" y="74943"/>
                  </a:cubicBezTo>
                  <a:cubicBezTo>
                    <a:pt x="452342" y="74943"/>
                    <a:pt x="461582" y="7030"/>
                    <a:pt x="499682" y="172"/>
                  </a:cubicBezTo>
                  <a:cubicBezTo>
                    <a:pt x="537782" y="-6686"/>
                    <a:pt x="798100" y="193434"/>
                    <a:pt x="835819" y="250489"/>
                  </a:cubicBezTo>
                  <a:cubicBezTo>
                    <a:pt x="873538" y="307544"/>
                    <a:pt x="1013555" y="351835"/>
                    <a:pt x="1073182" y="382982"/>
                  </a:cubicBezTo>
                  <a:cubicBezTo>
                    <a:pt x="1132808" y="414224"/>
                    <a:pt x="1170718" y="473755"/>
                    <a:pt x="1170718" y="473755"/>
                  </a:cubicBezTo>
                  <a:cubicBezTo>
                    <a:pt x="1170718" y="473755"/>
                    <a:pt x="1386078" y="559671"/>
                    <a:pt x="1317784" y="546812"/>
                  </a:cubicBezTo>
                  <a:cubicBezTo>
                    <a:pt x="1269968" y="537858"/>
                    <a:pt x="1121950" y="528333"/>
                    <a:pt x="1090517" y="532239"/>
                  </a:cubicBezTo>
                  <a:cubicBezTo>
                    <a:pt x="1072896" y="534429"/>
                    <a:pt x="1316546" y="610534"/>
                    <a:pt x="1157764" y="619869"/>
                  </a:cubicBezTo>
                  <a:cubicBezTo>
                    <a:pt x="1147191" y="620440"/>
                    <a:pt x="515779" y="738264"/>
                    <a:pt x="531590" y="612153"/>
                  </a:cubicBezTo>
                  <a:cubicBezTo>
                    <a:pt x="546735" y="491567"/>
                    <a:pt x="235649" y="641395"/>
                    <a:pt x="205740" y="635585"/>
                  </a:cubicBezTo>
                  <a:cubicBezTo>
                    <a:pt x="131064" y="621297"/>
                    <a:pt x="0" y="566814"/>
                    <a:pt x="0" y="566814"/>
                  </a:cubicBezTo>
                  <a:close/>
                </a:path>
              </a:pathLst>
            </a:custGeom>
            <a:solidFill>
              <a:srgbClr val="F4BA4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783" name="Freeform: Shape 1782">
              <a:extLst>
                <a:ext uri="{FF2B5EF4-FFF2-40B4-BE49-F238E27FC236}">
                  <a16:creationId xmlns:a16="http://schemas.microsoft.com/office/drawing/2014/main" id="{28A51FC5-71C0-400D-9B90-A9FC9BC2ACA7}"/>
                </a:ext>
              </a:extLst>
            </p:cNvPr>
            <p:cNvSpPr/>
            <p:nvPr/>
          </p:nvSpPr>
          <p:spPr>
            <a:xfrm>
              <a:off x="5130678" y="3621500"/>
              <a:ext cx="1009517" cy="152811"/>
            </a:xfrm>
            <a:custGeom>
              <a:avLst/>
              <a:gdLst>
                <a:gd name="connsiteX0" fmla="*/ 11488 w 1009517"/>
                <a:gd name="connsiteY0" fmla="*/ 105442 h 152811"/>
                <a:gd name="connsiteX1" fmla="*/ 245993 w 1009517"/>
                <a:gd name="connsiteY1" fmla="*/ 145066 h 152811"/>
                <a:gd name="connsiteX2" fmla="*/ 353721 w 1009517"/>
                <a:gd name="connsiteY2" fmla="*/ 150971 h 152811"/>
                <a:gd name="connsiteX3" fmla="*/ 579844 w 1009517"/>
                <a:gd name="connsiteY3" fmla="*/ 145542 h 152811"/>
                <a:gd name="connsiteX4" fmla="*/ 664617 w 1009517"/>
                <a:gd name="connsiteY4" fmla="*/ 144209 h 152811"/>
                <a:gd name="connsiteX5" fmla="*/ 664617 w 1009517"/>
                <a:gd name="connsiteY5" fmla="*/ 144209 h 152811"/>
                <a:gd name="connsiteX6" fmla="*/ 1009517 w 1009517"/>
                <a:gd name="connsiteY6" fmla="*/ 115633 h 152811"/>
                <a:gd name="connsiteX7" fmla="*/ 998182 w 1009517"/>
                <a:gd name="connsiteY7" fmla="*/ 20574 h 152811"/>
                <a:gd name="connsiteX8" fmla="*/ 651568 w 1009517"/>
                <a:gd name="connsiteY8" fmla="*/ 53626 h 152811"/>
                <a:gd name="connsiteX9" fmla="*/ 4153 w 1009517"/>
                <a:gd name="connsiteY9" fmla="*/ 0 h 152811"/>
                <a:gd name="connsiteX10" fmla="*/ 11488 w 1009517"/>
                <a:gd name="connsiteY10" fmla="*/ 105442 h 152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09517" h="152811">
                  <a:moveTo>
                    <a:pt x="11488" y="105442"/>
                  </a:moveTo>
                  <a:cubicBezTo>
                    <a:pt x="11488" y="105442"/>
                    <a:pt x="218275" y="132302"/>
                    <a:pt x="245993" y="145066"/>
                  </a:cubicBezTo>
                  <a:cubicBezTo>
                    <a:pt x="273711" y="157829"/>
                    <a:pt x="353721" y="150971"/>
                    <a:pt x="353721" y="150971"/>
                  </a:cubicBezTo>
                  <a:cubicBezTo>
                    <a:pt x="353721" y="150971"/>
                    <a:pt x="556032" y="141637"/>
                    <a:pt x="579844" y="145542"/>
                  </a:cubicBezTo>
                  <a:cubicBezTo>
                    <a:pt x="603657" y="149447"/>
                    <a:pt x="664617" y="144209"/>
                    <a:pt x="664617" y="144209"/>
                  </a:cubicBezTo>
                  <a:lnTo>
                    <a:pt x="664617" y="144209"/>
                  </a:lnTo>
                  <a:lnTo>
                    <a:pt x="1009517" y="115633"/>
                  </a:lnTo>
                  <a:lnTo>
                    <a:pt x="998182" y="20574"/>
                  </a:lnTo>
                  <a:cubicBezTo>
                    <a:pt x="998182" y="20574"/>
                    <a:pt x="671570" y="61913"/>
                    <a:pt x="651568" y="53626"/>
                  </a:cubicBezTo>
                  <a:cubicBezTo>
                    <a:pt x="631565" y="45339"/>
                    <a:pt x="4153" y="0"/>
                    <a:pt x="4153" y="0"/>
                  </a:cubicBezTo>
                  <a:cubicBezTo>
                    <a:pt x="4153" y="0"/>
                    <a:pt x="-8991" y="79819"/>
                    <a:pt x="11488" y="105442"/>
                  </a:cubicBezTo>
                  <a:close/>
                </a:path>
              </a:pathLst>
            </a:custGeom>
            <a:solidFill>
              <a:srgbClr val="B7744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784" name="Freeform: Shape 1783">
              <a:extLst>
                <a:ext uri="{FF2B5EF4-FFF2-40B4-BE49-F238E27FC236}">
                  <a16:creationId xmlns:a16="http://schemas.microsoft.com/office/drawing/2014/main" id="{76C4B1B3-99DC-42EA-829E-89BF0D32183D}"/>
                </a:ext>
              </a:extLst>
            </p:cNvPr>
            <p:cNvSpPr/>
            <p:nvPr/>
          </p:nvSpPr>
          <p:spPr>
            <a:xfrm>
              <a:off x="5422533" y="3242769"/>
              <a:ext cx="338671" cy="330514"/>
            </a:xfrm>
            <a:custGeom>
              <a:avLst/>
              <a:gdLst>
                <a:gd name="connsiteX0" fmla="*/ 4811 w 338671"/>
                <a:gd name="connsiteY0" fmla="*/ 969 h 330514"/>
                <a:gd name="connsiteX1" fmla="*/ 193787 w 338671"/>
                <a:gd name="connsiteY1" fmla="*/ 322438 h 330514"/>
                <a:gd name="connsiteX2" fmla="*/ 307516 w 338671"/>
                <a:gd name="connsiteY2" fmla="*/ 226236 h 330514"/>
                <a:gd name="connsiteX3" fmla="*/ 338567 w 338671"/>
                <a:gd name="connsiteY3" fmla="*/ 210424 h 330514"/>
                <a:gd name="connsiteX4" fmla="*/ 305706 w 338671"/>
                <a:gd name="connsiteY4" fmla="*/ 197089 h 330514"/>
                <a:gd name="connsiteX5" fmla="*/ 275131 w 338671"/>
                <a:gd name="connsiteY5" fmla="*/ 149464 h 330514"/>
                <a:gd name="connsiteX6" fmla="*/ 275131 w 338671"/>
                <a:gd name="connsiteY6" fmla="*/ 149464 h 330514"/>
                <a:gd name="connsiteX7" fmla="*/ 4811 w 338671"/>
                <a:gd name="connsiteY7" fmla="*/ 969 h 330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8671" h="330514">
                  <a:moveTo>
                    <a:pt x="4811" y="969"/>
                  </a:moveTo>
                  <a:cubicBezTo>
                    <a:pt x="-21192" y="-16461"/>
                    <a:pt x="60533" y="205471"/>
                    <a:pt x="193787" y="322438"/>
                  </a:cubicBezTo>
                  <a:cubicBezTo>
                    <a:pt x="242365" y="365110"/>
                    <a:pt x="273893" y="224712"/>
                    <a:pt x="307516" y="226236"/>
                  </a:cubicBezTo>
                  <a:cubicBezTo>
                    <a:pt x="341139" y="227760"/>
                    <a:pt x="338758" y="221664"/>
                    <a:pt x="338567" y="210424"/>
                  </a:cubicBezTo>
                  <a:cubicBezTo>
                    <a:pt x="338472" y="205185"/>
                    <a:pt x="322660" y="200518"/>
                    <a:pt x="305706" y="197089"/>
                  </a:cubicBezTo>
                  <a:cubicBezTo>
                    <a:pt x="283894" y="192612"/>
                    <a:pt x="270083" y="171181"/>
                    <a:pt x="275131" y="149464"/>
                  </a:cubicBezTo>
                  <a:lnTo>
                    <a:pt x="275131" y="149464"/>
                  </a:lnTo>
                  <a:cubicBezTo>
                    <a:pt x="275321" y="149559"/>
                    <a:pt x="76916" y="90504"/>
                    <a:pt x="4811" y="969"/>
                  </a:cubicBezTo>
                  <a:close/>
                </a:path>
              </a:pathLst>
            </a:custGeom>
            <a:solidFill>
              <a:srgbClr val="F4AB2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785" name="Freeform: Shape 1784">
              <a:extLst>
                <a:ext uri="{FF2B5EF4-FFF2-40B4-BE49-F238E27FC236}">
                  <a16:creationId xmlns:a16="http://schemas.microsoft.com/office/drawing/2014/main" id="{8F82F257-C8DE-4EBD-A2F1-E7A1D338B8FF}"/>
                </a:ext>
              </a:extLst>
            </p:cNvPr>
            <p:cNvSpPr/>
            <p:nvPr/>
          </p:nvSpPr>
          <p:spPr>
            <a:xfrm>
              <a:off x="6373462" y="3461099"/>
              <a:ext cx="15430" cy="18192"/>
            </a:xfrm>
            <a:custGeom>
              <a:avLst/>
              <a:gdLst>
                <a:gd name="connsiteX0" fmla="*/ 15430 w 15430"/>
                <a:gd name="connsiteY0" fmla="*/ 9144 h 18192"/>
                <a:gd name="connsiteX1" fmla="*/ 7715 w 15430"/>
                <a:gd name="connsiteY1" fmla="*/ 18193 h 18192"/>
                <a:gd name="connsiteX2" fmla="*/ 0 w 15430"/>
                <a:gd name="connsiteY2" fmla="*/ 9049 h 18192"/>
                <a:gd name="connsiteX3" fmla="*/ 7715 w 15430"/>
                <a:gd name="connsiteY3" fmla="*/ 0 h 18192"/>
                <a:gd name="connsiteX4" fmla="*/ 15430 w 15430"/>
                <a:gd name="connsiteY4" fmla="*/ 9144 h 18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430" h="18192">
                  <a:moveTo>
                    <a:pt x="15430" y="9144"/>
                  </a:moveTo>
                  <a:cubicBezTo>
                    <a:pt x="15430" y="14192"/>
                    <a:pt x="12001" y="18193"/>
                    <a:pt x="7715" y="18193"/>
                  </a:cubicBezTo>
                  <a:cubicBezTo>
                    <a:pt x="3429" y="18193"/>
                    <a:pt x="0" y="14097"/>
                    <a:pt x="0" y="9049"/>
                  </a:cubicBezTo>
                  <a:cubicBezTo>
                    <a:pt x="0" y="4001"/>
                    <a:pt x="3429" y="0"/>
                    <a:pt x="7715" y="0"/>
                  </a:cubicBezTo>
                  <a:cubicBezTo>
                    <a:pt x="12001" y="0"/>
                    <a:pt x="15430" y="4096"/>
                    <a:pt x="15430" y="9144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786" name="Freeform: Shape 1785">
              <a:extLst>
                <a:ext uri="{FF2B5EF4-FFF2-40B4-BE49-F238E27FC236}">
                  <a16:creationId xmlns:a16="http://schemas.microsoft.com/office/drawing/2014/main" id="{789DE573-02D9-441A-A6E5-92FF2EDAE469}"/>
                </a:ext>
              </a:extLst>
            </p:cNvPr>
            <p:cNvSpPr/>
            <p:nvPr/>
          </p:nvSpPr>
          <p:spPr>
            <a:xfrm>
              <a:off x="6373462" y="3430238"/>
              <a:ext cx="15430" cy="18192"/>
            </a:xfrm>
            <a:custGeom>
              <a:avLst/>
              <a:gdLst>
                <a:gd name="connsiteX0" fmla="*/ 15430 w 15430"/>
                <a:gd name="connsiteY0" fmla="*/ 9144 h 18192"/>
                <a:gd name="connsiteX1" fmla="*/ 7715 w 15430"/>
                <a:gd name="connsiteY1" fmla="*/ 18193 h 18192"/>
                <a:gd name="connsiteX2" fmla="*/ 0 w 15430"/>
                <a:gd name="connsiteY2" fmla="*/ 9049 h 18192"/>
                <a:gd name="connsiteX3" fmla="*/ 7715 w 15430"/>
                <a:gd name="connsiteY3" fmla="*/ 0 h 18192"/>
                <a:gd name="connsiteX4" fmla="*/ 15430 w 15430"/>
                <a:gd name="connsiteY4" fmla="*/ 9144 h 18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430" h="18192">
                  <a:moveTo>
                    <a:pt x="15430" y="9144"/>
                  </a:moveTo>
                  <a:cubicBezTo>
                    <a:pt x="15430" y="14192"/>
                    <a:pt x="12001" y="18193"/>
                    <a:pt x="7715" y="18193"/>
                  </a:cubicBezTo>
                  <a:cubicBezTo>
                    <a:pt x="3429" y="18193"/>
                    <a:pt x="0" y="14097"/>
                    <a:pt x="0" y="9049"/>
                  </a:cubicBezTo>
                  <a:cubicBezTo>
                    <a:pt x="0" y="4000"/>
                    <a:pt x="3429" y="0"/>
                    <a:pt x="7715" y="0"/>
                  </a:cubicBezTo>
                  <a:cubicBezTo>
                    <a:pt x="12001" y="0"/>
                    <a:pt x="15430" y="4096"/>
                    <a:pt x="15430" y="9144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787" name="Freeform: Shape 1786">
              <a:extLst>
                <a:ext uri="{FF2B5EF4-FFF2-40B4-BE49-F238E27FC236}">
                  <a16:creationId xmlns:a16="http://schemas.microsoft.com/office/drawing/2014/main" id="{E216C3B8-2E81-451F-BA94-0AF8B3DCAC25}"/>
                </a:ext>
              </a:extLst>
            </p:cNvPr>
            <p:cNvSpPr/>
            <p:nvPr/>
          </p:nvSpPr>
          <p:spPr>
            <a:xfrm>
              <a:off x="6417468" y="3370230"/>
              <a:ext cx="16954" cy="20002"/>
            </a:xfrm>
            <a:custGeom>
              <a:avLst/>
              <a:gdLst>
                <a:gd name="connsiteX0" fmla="*/ 16954 w 16954"/>
                <a:gd name="connsiteY0" fmla="*/ 10001 h 20002"/>
                <a:gd name="connsiteX1" fmla="*/ 8477 w 16954"/>
                <a:gd name="connsiteY1" fmla="*/ 0 h 20002"/>
                <a:gd name="connsiteX2" fmla="*/ 0 w 16954"/>
                <a:gd name="connsiteY2" fmla="*/ 10001 h 20002"/>
                <a:gd name="connsiteX3" fmla="*/ 8477 w 16954"/>
                <a:gd name="connsiteY3" fmla="*/ 20003 h 20002"/>
                <a:gd name="connsiteX4" fmla="*/ 16954 w 16954"/>
                <a:gd name="connsiteY4" fmla="*/ 10001 h 20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954" h="20002">
                  <a:moveTo>
                    <a:pt x="16954" y="10001"/>
                  </a:moveTo>
                  <a:cubicBezTo>
                    <a:pt x="16954" y="4477"/>
                    <a:pt x="13145" y="0"/>
                    <a:pt x="8477" y="0"/>
                  </a:cubicBezTo>
                  <a:cubicBezTo>
                    <a:pt x="3810" y="0"/>
                    <a:pt x="0" y="4477"/>
                    <a:pt x="0" y="10001"/>
                  </a:cubicBezTo>
                  <a:cubicBezTo>
                    <a:pt x="0" y="15526"/>
                    <a:pt x="3810" y="20003"/>
                    <a:pt x="8477" y="20003"/>
                  </a:cubicBezTo>
                  <a:cubicBezTo>
                    <a:pt x="13145" y="20003"/>
                    <a:pt x="16954" y="15526"/>
                    <a:pt x="16954" y="10001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788" name="Freeform: Shape 1787">
              <a:extLst>
                <a:ext uri="{FF2B5EF4-FFF2-40B4-BE49-F238E27FC236}">
                  <a16:creationId xmlns:a16="http://schemas.microsoft.com/office/drawing/2014/main" id="{22750A04-D0B3-40AB-A494-68157E19B1E0}"/>
                </a:ext>
              </a:extLst>
            </p:cNvPr>
            <p:cNvSpPr/>
            <p:nvPr/>
          </p:nvSpPr>
          <p:spPr>
            <a:xfrm>
              <a:off x="6745128" y="3265741"/>
              <a:ext cx="14289" cy="16764"/>
            </a:xfrm>
            <a:custGeom>
              <a:avLst/>
              <a:gdLst>
                <a:gd name="connsiteX0" fmla="*/ 14288 w 14289"/>
                <a:gd name="connsiteY0" fmla="*/ 8382 h 16764"/>
                <a:gd name="connsiteX1" fmla="*/ 7144 w 14289"/>
                <a:gd name="connsiteY1" fmla="*/ 16764 h 16764"/>
                <a:gd name="connsiteX2" fmla="*/ 0 w 14289"/>
                <a:gd name="connsiteY2" fmla="*/ 8382 h 16764"/>
                <a:gd name="connsiteX3" fmla="*/ 7144 w 14289"/>
                <a:gd name="connsiteY3" fmla="*/ 0 h 16764"/>
                <a:gd name="connsiteX4" fmla="*/ 14288 w 14289"/>
                <a:gd name="connsiteY4" fmla="*/ 8382 h 16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89" h="16764">
                  <a:moveTo>
                    <a:pt x="14288" y="8382"/>
                  </a:moveTo>
                  <a:cubicBezTo>
                    <a:pt x="14288" y="13049"/>
                    <a:pt x="11049" y="16764"/>
                    <a:pt x="7144" y="16764"/>
                  </a:cubicBezTo>
                  <a:cubicBezTo>
                    <a:pt x="3239" y="16764"/>
                    <a:pt x="0" y="12954"/>
                    <a:pt x="0" y="8382"/>
                  </a:cubicBezTo>
                  <a:cubicBezTo>
                    <a:pt x="0" y="3715"/>
                    <a:pt x="3239" y="0"/>
                    <a:pt x="7144" y="0"/>
                  </a:cubicBezTo>
                  <a:cubicBezTo>
                    <a:pt x="11144" y="0"/>
                    <a:pt x="14383" y="3715"/>
                    <a:pt x="14288" y="8382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789" name="Freeform: Shape 1788">
              <a:extLst>
                <a:ext uri="{FF2B5EF4-FFF2-40B4-BE49-F238E27FC236}">
                  <a16:creationId xmlns:a16="http://schemas.microsoft.com/office/drawing/2014/main" id="{BBF0908E-D462-47AC-978A-1CD34FD58163}"/>
                </a:ext>
              </a:extLst>
            </p:cNvPr>
            <p:cNvSpPr/>
            <p:nvPr/>
          </p:nvSpPr>
          <p:spPr>
            <a:xfrm>
              <a:off x="6806183" y="3245739"/>
              <a:ext cx="12191" cy="14478"/>
            </a:xfrm>
            <a:custGeom>
              <a:avLst/>
              <a:gdLst>
                <a:gd name="connsiteX0" fmla="*/ 12192 w 12191"/>
                <a:gd name="connsiteY0" fmla="*/ 7239 h 14478"/>
                <a:gd name="connsiteX1" fmla="*/ 6096 w 12191"/>
                <a:gd name="connsiteY1" fmla="*/ 14478 h 14478"/>
                <a:gd name="connsiteX2" fmla="*/ 0 w 12191"/>
                <a:gd name="connsiteY2" fmla="*/ 7239 h 14478"/>
                <a:gd name="connsiteX3" fmla="*/ 6096 w 12191"/>
                <a:gd name="connsiteY3" fmla="*/ 0 h 14478"/>
                <a:gd name="connsiteX4" fmla="*/ 12192 w 12191"/>
                <a:gd name="connsiteY4" fmla="*/ 7239 h 14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91" h="14478">
                  <a:moveTo>
                    <a:pt x="12192" y="7239"/>
                  </a:moveTo>
                  <a:cubicBezTo>
                    <a:pt x="12192" y="11240"/>
                    <a:pt x="9430" y="14478"/>
                    <a:pt x="6096" y="14478"/>
                  </a:cubicBezTo>
                  <a:cubicBezTo>
                    <a:pt x="2762" y="14478"/>
                    <a:pt x="0" y="11240"/>
                    <a:pt x="0" y="7239"/>
                  </a:cubicBezTo>
                  <a:cubicBezTo>
                    <a:pt x="0" y="3239"/>
                    <a:pt x="2762" y="0"/>
                    <a:pt x="6096" y="0"/>
                  </a:cubicBezTo>
                  <a:cubicBezTo>
                    <a:pt x="9430" y="0"/>
                    <a:pt x="12192" y="3239"/>
                    <a:pt x="12192" y="7239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790" name="Freeform: Shape 1789">
              <a:extLst>
                <a:ext uri="{FF2B5EF4-FFF2-40B4-BE49-F238E27FC236}">
                  <a16:creationId xmlns:a16="http://schemas.microsoft.com/office/drawing/2014/main" id="{147247B4-C259-4FF8-9BD2-650072114C25}"/>
                </a:ext>
              </a:extLst>
            </p:cNvPr>
            <p:cNvSpPr/>
            <p:nvPr/>
          </p:nvSpPr>
          <p:spPr>
            <a:xfrm>
              <a:off x="6649687" y="3376421"/>
              <a:ext cx="12001" cy="14096"/>
            </a:xfrm>
            <a:custGeom>
              <a:avLst/>
              <a:gdLst>
                <a:gd name="connsiteX0" fmla="*/ 12001 w 12001"/>
                <a:gd name="connsiteY0" fmla="*/ 7049 h 14096"/>
                <a:gd name="connsiteX1" fmla="*/ 6001 w 12001"/>
                <a:gd name="connsiteY1" fmla="*/ 14097 h 14096"/>
                <a:gd name="connsiteX2" fmla="*/ 0 w 12001"/>
                <a:gd name="connsiteY2" fmla="*/ 7049 h 14096"/>
                <a:gd name="connsiteX3" fmla="*/ 6001 w 12001"/>
                <a:gd name="connsiteY3" fmla="*/ 0 h 14096"/>
                <a:gd name="connsiteX4" fmla="*/ 12001 w 12001"/>
                <a:gd name="connsiteY4" fmla="*/ 7049 h 14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001" h="14096">
                  <a:moveTo>
                    <a:pt x="12001" y="7049"/>
                  </a:moveTo>
                  <a:cubicBezTo>
                    <a:pt x="12001" y="10954"/>
                    <a:pt x="9334" y="14097"/>
                    <a:pt x="6001" y="14097"/>
                  </a:cubicBezTo>
                  <a:cubicBezTo>
                    <a:pt x="2667" y="14097"/>
                    <a:pt x="0" y="10954"/>
                    <a:pt x="0" y="7049"/>
                  </a:cubicBezTo>
                  <a:cubicBezTo>
                    <a:pt x="0" y="3143"/>
                    <a:pt x="2667" y="0"/>
                    <a:pt x="6001" y="0"/>
                  </a:cubicBezTo>
                  <a:cubicBezTo>
                    <a:pt x="9334" y="0"/>
                    <a:pt x="12001" y="3143"/>
                    <a:pt x="12001" y="7049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791" name="Freeform: Shape 1790">
              <a:extLst>
                <a:ext uri="{FF2B5EF4-FFF2-40B4-BE49-F238E27FC236}">
                  <a16:creationId xmlns:a16="http://schemas.microsoft.com/office/drawing/2014/main" id="{A15C985F-72C1-43FF-8ECF-3244A8C3A151}"/>
                </a:ext>
              </a:extLst>
            </p:cNvPr>
            <p:cNvSpPr/>
            <p:nvPr/>
          </p:nvSpPr>
          <p:spPr>
            <a:xfrm>
              <a:off x="6605206" y="3461381"/>
              <a:ext cx="7429" cy="8861"/>
            </a:xfrm>
            <a:custGeom>
              <a:avLst/>
              <a:gdLst>
                <a:gd name="connsiteX0" fmla="*/ 7429 w 7429"/>
                <a:gd name="connsiteY0" fmla="*/ 4480 h 8861"/>
                <a:gd name="connsiteX1" fmla="*/ 3715 w 7429"/>
                <a:gd name="connsiteY1" fmla="*/ 8862 h 8861"/>
                <a:gd name="connsiteX2" fmla="*/ 0 w 7429"/>
                <a:gd name="connsiteY2" fmla="*/ 4385 h 8861"/>
                <a:gd name="connsiteX3" fmla="*/ 3715 w 7429"/>
                <a:gd name="connsiteY3" fmla="*/ 3 h 8861"/>
                <a:gd name="connsiteX4" fmla="*/ 7429 w 7429"/>
                <a:gd name="connsiteY4" fmla="*/ 4480 h 8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429" h="8861">
                  <a:moveTo>
                    <a:pt x="7429" y="4480"/>
                  </a:moveTo>
                  <a:cubicBezTo>
                    <a:pt x="7429" y="6957"/>
                    <a:pt x="5715" y="8862"/>
                    <a:pt x="3715" y="8862"/>
                  </a:cubicBezTo>
                  <a:cubicBezTo>
                    <a:pt x="1619" y="8862"/>
                    <a:pt x="0" y="6861"/>
                    <a:pt x="0" y="4385"/>
                  </a:cubicBezTo>
                  <a:cubicBezTo>
                    <a:pt x="0" y="1908"/>
                    <a:pt x="1714" y="-92"/>
                    <a:pt x="3715" y="3"/>
                  </a:cubicBezTo>
                  <a:cubicBezTo>
                    <a:pt x="5810" y="3"/>
                    <a:pt x="7429" y="2004"/>
                    <a:pt x="7429" y="4480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792" name="Freeform: Shape 1791">
              <a:extLst>
                <a:ext uri="{FF2B5EF4-FFF2-40B4-BE49-F238E27FC236}">
                  <a16:creationId xmlns:a16="http://schemas.microsoft.com/office/drawing/2014/main" id="{F8E8003F-308B-42B5-A463-1B5ED12EA32E}"/>
                </a:ext>
              </a:extLst>
            </p:cNvPr>
            <p:cNvSpPr/>
            <p:nvPr/>
          </p:nvSpPr>
          <p:spPr>
            <a:xfrm>
              <a:off x="6504717" y="3498722"/>
              <a:ext cx="16192" cy="19050"/>
            </a:xfrm>
            <a:custGeom>
              <a:avLst/>
              <a:gdLst>
                <a:gd name="connsiteX0" fmla="*/ 16192 w 16192"/>
                <a:gd name="connsiteY0" fmla="*/ 9525 h 19050"/>
                <a:gd name="connsiteX1" fmla="*/ 8096 w 16192"/>
                <a:gd name="connsiteY1" fmla="*/ 19050 h 19050"/>
                <a:gd name="connsiteX2" fmla="*/ 0 w 16192"/>
                <a:gd name="connsiteY2" fmla="*/ 9525 h 19050"/>
                <a:gd name="connsiteX3" fmla="*/ 8096 w 16192"/>
                <a:gd name="connsiteY3" fmla="*/ 0 h 19050"/>
                <a:gd name="connsiteX4" fmla="*/ 16192 w 16192"/>
                <a:gd name="connsiteY4" fmla="*/ 952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192" h="19050">
                  <a:moveTo>
                    <a:pt x="16192" y="9525"/>
                  </a:moveTo>
                  <a:cubicBezTo>
                    <a:pt x="16192" y="14764"/>
                    <a:pt x="12573" y="19050"/>
                    <a:pt x="8096" y="19050"/>
                  </a:cubicBezTo>
                  <a:cubicBezTo>
                    <a:pt x="3619" y="19050"/>
                    <a:pt x="0" y="14764"/>
                    <a:pt x="0" y="9525"/>
                  </a:cubicBezTo>
                  <a:cubicBezTo>
                    <a:pt x="0" y="4286"/>
                    <a:pt x="3619" y="0"/>
                    <a:pt x="8096" y="0"/>
                  </a:cubicBezTo>
                  <a:cubicBezTo>
                    <a:pt x="12573" y="0"/>
                    <a:pt x="16192" y="4286"/>
                    <a:pt x="16192" y="9525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793" name="Freeform: Shape 1792">
              <a:extLst>
                <a:ext uri="{FF2B5EF4-FFF2-40B4-BE49-F238E27FC236}">
                  <a16:creationId xmlns:a16="http://schemas.microsoft.com/office/drawing/2014/main" id="{FE3D594D-E4AC-4069-80B5-C62962C8D117}"/>
                </a:ext>
              </a:extLst>
            </p:cNvPr>
            <p:cNvSpPr/>
            <p:nvPr/>
          </p:nvSpPr>
          <p:spPr>
            <a:xfrm>
              <a:off x="6381178" y="3524345"/>
              <a:ext cx="18668" cy="22098"/>
            </a:xfrm>
            <a:custGeom>
              <a:avLst/>
              <a:gdLst>
                <a:gd name="connsiteX0" fmla="*/ 18669 w 18668"/>
                <a:gd name="connsiteY0" fmla="*/ 11049 h 22098"/>
                <a:gd name="connsiteX1" fmla="*/ 9334 w 18668"/>
                <a:gd name="connsiteY1" fmla="*/ 22098 h 22098"/>
                <a:gd name="connsiteX2" fmla="*/ 0 w 18668"/>
                <a:gd name="connsiteY2" fmla="*/ 11049 h 22098"/>
                <a:gd name="connsiteX3" fmla="*/ 9334 w 18668"/>
                <a:gd name="connsiteY3" fmla="*/ 0 h 22098"/>
                <a:gd name="connsiteX4" fmla="*/ 18669 w 18668"/>
                <a:gd name="connsiteY4" fmla="*/ 11049 h 220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668" h="22098">
                  <a:moveTo>
                    <a:pt x="18669" y="11049"/>
                  </a:moveTo>
                  <a:cubicBezTo>
                    <a:pt x="18669" y="17145"/>
                    <a:pt x="14478" y="22098"/>
                    <a:pt x="9334" y="22098"/>
                  </a:cubicBezTo>
                  <a:cubicBezTo>
                    <a:pt x="4191" y="22098"/>
                    <a:pt x="0" y="17145"/>
                    <a:pt x="0" y="11049"/>
                  </a:cubicBezTo>
                  <a:cubicBezTo>
                    <a:pt x="0" y="4953"/>
                    <a:pt x="4191" y="0"/>
                    <a:pt x="9334" y="0"/>
                  </a:cubicBezTo>
                  <a:cubicBezTo>
                    <a:pt x="14478" y="0"/>
                    <a:pt x="18669" y="4953"/>
                    <a:pt x="18669" y="11049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794" name="Freeform: Shape 1793">
              <a:extLst>
                <a:ext uri="{FF2B5EF4-FFF2-40B4-BE49-F238E27FC236}">
                  <a16:creationId xmlns:a16="http://schemas.microsoft.com/office/drawing/2014/main" id="{5DA0B020-AA84-4708-B0C8-D4956DBC1AC3}"/>
                </a:ext>
              </a:extLst>
            </p:cNvPr>
            <p:cNvSpPr/>
            <p:nvPr/>
          </p:nvSpPr>
          <p:spPr>
            <a:xfrm>
              <a:off x="6254971" y="3535203"/>
              <a:ext cx="17049" cy="20192"/>
            </a:xfrm>
            <a:custGeom>
              <a:avLst/>
              <a:gdLst>
                <a:gd name="connsiteX0" fmla="*/ 17050 w 17049"/>
                <a:gd name="connsiteY0" fmla="*/ 10096 h 20192"/>
                <a:gd name="connsiteX1" fmla="*/ 8477 w 17049"/>
                <a:gd name="connsiteY1" fmla="*/ 20193 h 20192"/>
                <a:gd name="connsiteX2" fmla="*/ 0 w 17049"/>
                <a:gd name="connsiteY2" fmla="*/ 10096 h 20192"/>
                <a:gd name="connsiteX3" fmla="*/ 8572 w 17049"/>
                <a:gd name="connsiteY3" fmla="*/ 0 h 20192"/>
                <a:gd name="connsiteX4" fmla="*/ 17050 w 17049"/>
                <a:gd name="connsiteY4" fmla="*/ 10096 h 20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049" h="20192">
                  <a:moveTo>
                    <a:pt x="17050" y="10096"/>
                  </a:moveTo>
                  <a:cubicBezTo>
                    <a:pt x="17050" y="15621"/>
                    <a:pt x="13240" y="20193"/>
                    <a:pt x="8477" y="20193"/>
                  </a:cubicBezTo>
                  <a:cubicBezTo>
                    <a:pt x="3810" y="20193"/>
                    <a:pt x="0" y="15716"/>
                    <a:pt x="0" y="10096"/>
                  </a:cubicBezTo>
                  <a:cubicBezTo>
                    <a:pt x="0" y="4572"/>
                    <a:pt x="3810" y="0"/>
                    <a:pt x="8572" y="0"/>
                  </a:cubicBezTo>
                  <a:cubicBezTo>
                    <a:pt x="13240" y="95"/>
                    <a:pt x="17050" y="4572"/>
                    <a:pt x="17050" y="10096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795" name="Freeform: Shape 1794">
              <a:extLst>
                <a:ext uri="{FF2B5EF4-FFF2-40B4-BE49-F238E27FC236}">
                  <a16:creationId xmlns:a16="http://schemas.microsoft.com/office/drawing/2014/main" id="{2E8EFEED-AFC3-4AF1-A3DB-88EE11D7106F}"/>
                </a:ext>
              </a:extLst>
            </p:cNvPr>
            <p:cNvSpPr/>
            <p:nvPr/>
          </p:nvSpPr>
          <p:spPr>
            <a:xfrm>
              <a:off x="6312788" y="3498436"/>
              <a:ext cx="22194" cy="26196"/>
            </a:xfrm>
            <a:custGeom>
              <a:avLst/>
              <a:gdLst>
                <a:gd name="connsiteX0" fmla="*/ 22193 w 22194"/>
                <a:gd name="connsiteY0" fmla="*/ 13146 h 26196"/>
                <a:gd name="connsiteX1" fmla="*/ 11049 w 22194"/>
                <a:gd name="connsiteY1" fmla="*/ 26195 h 26196"/>
                <a:gd name="connsiteX2" fmla="*/ 0 w 22194"/>
                <a:gd name="connsiteY2" fmla="*/ 13050 h 26196"/>
                <a:gd name="connsiteX3" fmla="*/ 11144 w 22194"/>
                <a:gd name="connsiteY3" fmla="*/ 1 h 26196"/>
                <a:gd name="connsiteX4" fmla="*/ 22193 w 22194"/>
                <a:gd name="connsiteY4" fmla="*/ 13146 h 26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194" h="26196">
                  <a:moveTo>
                    <a:pt x="22193" y="13146"/>
                  </a:moveTo>
                  <a:cubicBezTo>
                    <a:pt x="22193" y="20385"/>
                    <a:pt x="17240" y="26290"/>
                    <a:pt x="11049" y="26195"/>
                  </a:cubicBezTo>
                  <a:cubicBezTo>
                    <a:pt x="4858" y="26100"/>
                    <a:pt x="0" y="20289"/>
                    <a:pt x="0" y="13050"/>
                  </a:cubicBezTo>
                  <a:cubicBezTo>
                    <a:pt x="0" y="5811"/>
                    <a:pt x="4953" y="-94"/>
                    <a:pt x="11144" y="1"/>
                  </a:cubicBezTo>
                  <a:cubicBezTo>
                    <a:pt x="17240" y="1"/>
                    <a:pt x="22289" y="5907"/>
                    <a:pt x="22193" y="13146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796" name="Freeform: Shape 1795">
              <a:extLst>
                <a:ext uri="{FF2B5EF4-FFF2-40B4-BE49-F238E27FC236}">
                  <a16:creationId xmlns:a16="http://schemas.microsoft.com/office/drawing/2014/main" id="{36280C72-404D-46D2-A023-B89F7CA8B08A}"/>
                </a:ext>
              </a:extLst>
            </p:cNvPr>
            <p:cNvSpPr/>
            <p:nvPr/>
          </p:nvSpPr>
          <p:spPr>
            <a:xfrm>
              <a:off x="6381273" y="3448431"/>
              <a:ext cx="10668" cy="12668"/>
            </a:xfrm>
            <a:custGeom>
              <a:avLst/>
              <a:gdLst>
                <a:gd name="connsiteX0" fmla="*/ 10668 w 10668"/>
                <a:gd name="connsiteY0" fmla="*/ 6382 h 12668"/>
                <a:gd name="connsiteX1" fmla="*/ 5334 w 10668"/>
                <a:gd name="connsiteY1" fmla="*/ 12668 h 12668"/>
                <a:gd name="connsiteX2" fmla="*/ 0 w 10668"/>
                <a:gd name="connsiteY2" fmla="*/ 6286 h 12668"/>
                <a:gd name="connsiteX3" fmla="*/ 5334 w 10668"/>
                <a:gd name="connsiteY3" fmla="*/ 0 h 12668"/>
                <a:gd name="connsiteX4" fmla="*/ 10668 w 10668"/>
                <a:gd name="connsiteY4" fmla="*/ 6382 h 12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668" h="12668">
                  <a:moveTo>
                    <a:pt x="10668" y="6382"/>
                  </a:moveTo>
                  <a:cubicBezTo>
                    <a:pt x="10668" y="9906"/>
                    <a:pt x="8287" y="12668"/>
                    <a:pt x="5334" y="12668"/>
                  </a:cubicBezTo>
                  <a:cubicBezTo>
                    <a:pt x="2381" y="12668"/>
                    <a:pt x="0" y="9811"/>
                    <a:pt x="0" y="6286"/>
                  </a:cubicBezTo>
                  <a:cubicBezTo>
                    <a:pt x="0" y="2762"/>
                    <a:pt x="2381" y="0"/>
                    <a:pt x="5334" y="0"/>
                  </a:cubicBezTo>
                  <a:cubicBezTo>
                    <a:pt x="8287" y="0"/>
                    <a:pt x="10668" y="2857"/>
                    <a:pt x="10668" y="6382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797" name="Freeform: Shape 1796">
              <a:extLst>
                <a:ext uri="{FF2B5EF4-FFF2-40B4-BE49-F238E27FC236}">
                  <a16:creationId xmlns:a16="http://schemas.microsoft.com/office/drawing/2014/main" id="{9654B4D6-9F98-40E3-A1DD-556CB3CA76B5}"/>
                </a:ext>
              </a:extLst>
            </p:cNvPr>
            <p:cNvSpPr/>
            <p:nvPr/>
          </p:nvSpPr>
          <p:spPr>
            <a:xfrm>
              <a:off x="6469570" y="3414998"/>
              <a:ext cx="16956" cy="20002"/>
            </a:xfrm>
            <a:custGeom>
              <a:avLst/>
              <a:gdLst>
                <a:gd name="connsiteX0" fmla="*/ 16954 w 16956"/>
                <a:gd name="connsiteY0" fmla="*/ 10001 h 20002"/>
                <a:gd name="connsiteX1" fmla="*/ 8477 w 16956"/>
                <a:gd name="connsiteY1" fmla="*/ 20003 h 20002"/>
                <a:gd name="connsiteX2" fmla="*/ 0 w 16956"/>
                <a:gd name="connsiteY2" fmla="*/ 10001 h 20002"/>
                <a:gd name="connsiteX3" fmla="*/ 8477 w 16956"/>
                <a:gd name="connsiteY3" fmla="*/ 0 h 20002"/>
                <a:gd name="connsiteX4" fmla="*/ 16954 w 16956"/>
                <a:gd name="connsiteY4" fmla="*/ 10001 h 20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956" h="20002">
                  <a:moveTo>
                    <a:pt x="16954" y="10001"/>
                  </a:moveTo>
                  <a:cubicBezTo>
                    <a:pt x="16954" y="15526"/>
                    <a:pt x="13145" y="20003"/>
                    <a:pt x="8477" y="20003"/>
                  </a:cubicBezTo>
                  <a:cubicBezTo>
                    <a:pt x="3810" y="20003"/>
                    <a:pt x="0" y="15526"/>
                    <a:pt x="0" y="10001"/>
                  </a:cubicBezTo>
                  <a:cubicBezTo>
                    <a:pt x="0" y="4477"/>
                    <a:pt x="3810" y="0"/>
                    <a:pt x="8477" y="0"/>
                  </a:cubicBezTo>
                  <a:cubicBezTo>
                    <a:pt x="13240" y="0"/>
                    <a:pt x="17050" y="4477"/>
                    <a:pt x="16954" y="10001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798" name="Freeform: Shape 1797">
              <a:extLst>
                <a:ext uri="{FF2B5EF4-FFF2-40B4-BE49-F238E27FC236}">
                  <a16:creationId xmlns:a16="http://schemas.microsoft.com/office/drawing/2014/main" id="{30F0E7C7-EDD4-4908-8567-E57EC1EF81C2}"/>
                </a:ext>
              </a:extLst>
            </p:cNvPr>
            <p:cNvSpPr/>
            <p:nvPr/>
          </p:nvSpPr>
          <p:spPr>
            <a:xfrm>
              <a:off x="6521100" y="3370326"/>
              <a:ext cx="9525" cy="9525"/>
            </a:xfrm>
            <a:custGeom>
              <a:avLst/>
              <a:gdLst>
                <a:gd name="connsiteX0" fmla="*/ 0 w 9525"/>
                <a:gd name="connsiteY0" fmla="*/ 0 h 9525"/>
                <a:gd name="connsiteX1" fmla="*/ 0 w 9525"/>
                <a:gd name="connsiteY1" fmla="*/ 0 h 9525"/>
                <a:gd name="connsiteX2" fmla="*/ 0 w 9525"/>
                <a:gd name="connsiteY2" fmla="*/ 0 h 9525"/>
                <a:gd name="connsiteX3" fmla="*/ 0 w 9525"/>
                <a:gd name="connsiteY3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952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799" name="Freeform: Shape 1798">
              <a:extLst>
                <a:ext uri="{FF2B5EF4-FFF2-40B4-BE49-F238E27FC236}">
                  <a16:creationId xmlns:a16="http://schemas.microsoft.com/office/drawing/2014/main" id="{9D197540-2F56-474A-9110-26F320A0EE2E}"/>
                </a:ext>
              </a:extLst>
            </p:cNvPr>
            <p:cNvSpPr/>
            <p:nvPr/>
          </p:nvSpPr>
          <p:spPr>
            <a:xfrm>
              <a:off x="6550627" y="3337559"/>
              <a:ext cx="7810" cy="9334"/>
            </a:xfrm>
            <a:custGeom>
              <a:avLst/>
              <a:gdLst>
                <a:gd name="connsiteX0" fmla="*/ 7811 w 7810"/>
                <a:gd name="connsiteY0" fmla="*/ 4667 h 9334"/>
                <a:gd name="connsiteX1" fmla="*/ 3905 w 7810"/>
                <a:gd name="connsiteY1" fmla="*/ 9334 h 9334"/>
                <a:gd name="connsiteX2" fmla="*/ 0 w 7810"/>
                <a:gd name="connsiteY2" fmla="*/ 4667 h 9334"/>
                <a:gd name="connsiteX3" fmla="*/ 3905 w 7810"/>
                <a:gd name="connsiteY3" fmla="*/ 0 h 9334"/>
                <a:gd name="connsiteX4" fmla="*/ 7811 w 7810"/>
                <a:gd name="connsiteY4" fmla="*/ 4667 h 9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810" h="9334">
                  <a:moveTo>
                    <a:pt x="7811" y="4667"/>
                  </a:moveTo>
                  <a:cubicBezTo>
                    <a:pt x="7811" y="7239"/>
                    <a:pt x="6096" y="9334"/>
                    <a:pt x="3905" y="9334"/>
                  </a:cubicBezTo>
                  <a:cubicBezTo>
                    <a:pt x="1715" y="9334"/>
                    <a:pt x="0" y="7239"/>
                    <a:pt x="0" y="4667"/>
                  </a:cubicBezTo>
                  <a:cubicBezTo>
                    <a:pt x="0" y="2096"/>
                    <a:pt x="1715" y="0"/>
                    <a:pt x="3905" y="0"/>
                  </a:cubicBezTo>
                  <a:cubicBezTo>
                    <a:pt x="6096" y="0"/>
                    <a:pt x="7811" y="2096"/>
                    <a:pt x="7811" y="4667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800" name="Freeform: Shape 1799">
              <a:extLst>
                <a:ext uri="{FF2B5EF4-FFF2-40B4-BE49-F238E27FC236}">
                  <a16:creationId xmlns:a16="http://schemas.microsoft.com/office/drawing/2014/main" id="{03DADE73-7E11-41AF-B691-22A8BA86E123}"/>
                </a:ext>
              </a:extLst>
            </p:cNvPr>
            <p:cNvSpPr/>
            <p:nvPr/>
          </p:nvSpPr>
          <p:spPr>
            <a:xfrm>
              <a:off x="6649878" y="3291840"/>
              <a:ext cx="13049" cy="15430"/>
            </a:xfrm>
            <a:custGeom>
              <a:avLst/>
              <a:gdLst>
                <a:gd name="connsiteX0" fmla="*/ 13049 w 13049"/>
                <a:gd name="connsiteY0" fmla="*/ 7715 h 15430"/>
                <a:gd name="connsiteX1" fmla="*/ 6477 w 13049"/>
                <a:gd name="connsiteY1" fmla="*/ 15430 h 15430"/>
                <a:gd name="connsiteX2" fmla="*/ 0 w 13049"/>
                <a:gd name="connsiteY2" fmla="*/ 7715 h 15430"/>
                <a:gd name="connsiteX3" fmla="*/ 6572 w 13049"/>
                <a:gd name="connsiteY3" fmla="*/ 0 h 15430"/>
                <a:gd name="connsiteX4" fmla="*/ 13049 w 13049"/>
                <a:gd name="connsiteY4" fmla="*/ 7715 h 15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049" h="15430">
                  <a:moveTo>
                    <a:pt x="13049" y="7715"/>
                  </a:moveTo>
                  <a:cubicBezTo>
                    <a:pt x="13049" y="12002"/>
                    <a:pt x="10097" y="15430"/>
                    <a:pt x="6477" y="15430"/>
                  </a:cubicBezTo>
                  <a:cubicBezTo>
                    <a:pt x="2858" y="15430"/>
                    <a:pt x="0" y="12002"/>
                    <a:pt x="0" y="7715"/>
                  </a:cubicBezTo>
                  <a:cubicBezTo>
                    <a:pt x="0" y="3429"/>
                    <a:pt x="2953" y="0"/>
                    <a:pt x="6572" y="0"/>
                  </a:cubicBezTo>
                  <a:cubicBezTo>
                    <a:pt x="10192" y="0"/>
                    <a:pt x="13049" y="3429"/>
                    <a:pt x="13049" y="7715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801" name="Freeform: Shape 1800">
              <a:extLst>
                <a:ext uri="{FF2B5EF4-FFF2-40B4-BE49-F238E27FC236}">
                  <a16:creationId xmlns:a16="http://schemas.microsoft.com/office/drawing/2014/main" id="{FBB1496B-09DF-4A79-826E-391BB385E6D9}"/>
                </a:ext>
              </a:extLst>
            </p:cNvPr>
            <p:cNvSpPr/>
            <p:nvPr/>
          </p:nvSpPr>
          <p:spPr>
            <a:xfrm>
              <a:off x="6876573" y="3383851"/>
              <a:ext cx="17525" cy="20764"/>
            </a:xfrm>
            <a:custGeom>
              <a:avLst/>
              <a:gdLst>
                <a:gd name="connsiteX0" fmla="*/ 17526 w 17525"/>
                <a:gd name="connsiteY0" fmla="*/ 10382 h 20764"/>
                <a:gd name="connsiteX1" fmla="*/ 8763 w 17525"/>
                <a:gd name="connsiteY1" fmla="*/ 20765 h 20764"/>
                <a:gd name="connsiteX2" fmla="*/ 0 w 17525"/>
                <a:gd name="connsiteY2" fmla="*/ 10382 h 20764"/>
                <a:gd name="connsiteX3" fmla="*/ 8763 w 17525"/>
                <a:gd name="connsiteY3" fmla="*/ 0 h 20764"/>
                <a:gd name="connsiteX4" fmla="*/ 17526 w 17525"/>
                <a:gd name="connsiteY4" fmla="*/ 10382 h 20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525" h="20764">
                  <a:moveTo>
                    <a:pt x="17526" y="10382"/>
                  </a:moveTo>
                  <a:cubicBezTo>
                    <a:pt x="17526" y="16097"/>
                    <a:pt x="13621" y="20765"/>
                    <a:pt x="8763" y="20765"/>
                  </a:cubicBezTo>
                  <a:cubicBezTo>
                    <a:pt x="3905" y="20765"/>
                    <a:pt x="0" y="16097"/>
                    <a:pt x="0" y="10382"/>
                  </a:cubicBezTo>
                  <a:cubicBezTo>
                    <a:pt x="0" y="4667"/>
                    <a:pt x="3905" y="0"/>
                    <a:pt x="8763" y="0"/>
                  </a:cubicBezTo>
                  <a:cubicBezTo>
                    <a:pt x="13621" y="0"/>
                    <a:pt x="17526" y="4572"/>
                    <a:pt x="17526" y="10382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802" name="Freeform: Shape 1801">
              <a:extLst>
                <a:ext uri="{FF2B5EF4-FFF2-40B4-BE49-F238E27FC236}">
                  <a16:creationId xmlns:a16="http://schemas.microsoft.com/office/drawing/2014/main" id="{5DE20285-5255-41EC-BB61-593BDE9925A7}"/>
                </a:ext>
              </a:extLst>
            </p:cNvPr>
            <p:cNvSpPr/>
            <p:nvPr/>
          </p:nvSpPr>
          <p:spPr>
            <a:xfrm>
              <a:off x="6799706" y="3415379"/>
              <a:ext cx="12382" cy="14668"/>
            </a:xfrm>
            <a:custGeom>
              <a:avLst/>
              <a:gdLst>
                <a:gd name="connsiteX0" fmla="*/ 12382 w 12382"/>
                <a:gd name="connsiteY0" fmla="*/ 7334 h 14668"/>
                <a:gd name="connsiteX1" fmla="*/ 6191 w 12382"/>
                <a:gd name="connsiteY1" fmla="*/ 14669 h 14668"/>
                <a:gd name="connsiteX2" fmla="*/ 0 w 12382"/>
                <a:gd name="connsiteY2" fmla="*/ 7334 h 14668"/>
                <a:gd name="connsiteX3" fmla="*/ 6191 w 12382"/>
                <a:gd name="connsiteY3" fmla="*/ 0 h 14668"/>
                <a:gd name="connsiteX4" fmla="*/ 12382 w 12382"/>
                <a:gd name="connsiteY4" fmla="*/ 7334 h 14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382" h="14668">
                  <a:moveTo>
                    <a:pt x="12382" y="7334"/>
                  </a:moveTo>
                  <a:cubicBezTo>
                    <a:pt x="12382" y="11335"/>
                    <a:pt x="9620" y="14669"/>
                    <a:pt x="6191" y="14669"/>
                  </a:cubicBezTo>
                  <a:cubicBezTo>
                    <a:pt x="2762" y="14669"/>
                    <a:pt x="0" y="11430"/>
                    <a:pt x="0" y="7334"/>
                  </a:cubicBezTo>
                  <a:cubicBezTo>
                    <a:pt x="0" y="3334"/>
                    <a:pt x="2762" y="0"/>
                    <a:pt x="6191" y="0"/>
                  </a:cubicBezTo>
                  <a:cubicBezTo>
                    <a:pt x="9620" y="95"/>
                    <a:pt x="12382" y="3334"/>
                    <a:pt x="12382" y="7334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803" name="Freeform: Shape 1802">
              <a:extLst>
                <a:ext uri="{FF2B5EF4-FFF2-40B4-BE49-F238E27FC236}">
                  <a16:creationId xmlns:a16="http://schemas.microsoft.com/office/drawing/2014/main" id="{A37F3A15-97FD-40E4-AD42-C4EFA7700E94}"/>
                </a:ext>
              </a:extLst>
            </p:cNvPr>
            <p:cNvSpPr/>
            <p:nvPr/>
          </p:nvSpPr>
          <p:spPr>
            <a:xfrm>
              <a:off x="6805992" y="3337941"/>
              <a:ext cx="17716" cy="20954"/>
            </a:xfrm>
            <a:custGeom>
              <a:avLst/>
              <a:gdLst>
                <a:gd name="connsiteX0" fmla="*/ 17717 w 17716"/>
                <a:gd name="connsiteY0" fmla="*/ 10478 h 20954"/>
                <a:gd name="connsiteX1" fmla="*/ 8858 w 17716"/>
                <a:gd name="connsiteY1" fmla="*/ 20955 h 20954"/>
                <a:gd name="connsiteX2" fmla="*/ 0 w 17716"/>
                <a:gd name="connsiteY2" fmla="*/ 10478 h 20954"/>
                <a:gd name="connsiteX3" fmla="*/ 8858 w 17716"/>
                <a:gd name="connsiteY3" fmla="*/ 0 h 20954"/>
                <a:gd name="connsiteX4" fmla="*/ 17717 w 17716"/>
                <a:gd name="connsiteY4" fmla="*/ 10478 h 20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716" h="20954">
                  <a:moveTo>
                    <a:pt x="17717" y="10478"/>
                  </a:moveTo>
                  <a:cubicBezTo>
                    <a:pt x="17717" y="16288"/>
                    <a:pt x="13716" y="20955"/>
                    <a:pt x="8858" y="20955"/>
                  </a:cubicBezTo>
                  <a:cubicBezTo>
                    <a:pt x="4001" y="20955"/>
                    <a:pt x="0" y="16288"/>
                    <a:pt x="0" y="10478"/>
                  </a:cubicBezTo>
                  <a:cubicBezTo>
                    <a:pt x="0" y="4667"/>
                    <a:pt x="4001" y="0"/>
                    <a:pt x="8858" y="0"/>
                  </a:cubicBezTo>
                  <a:cubicBezTo>
                    <a:pt x="13716" y="0"/>
                    <a:pt x="17717" y="4667"/>
                    <a:pt x="17717" y="10478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804" name="Freeform: Shape 1803">
              <a:extLst>
                <a:ext uri="{FF2B5EF4-FFF2-40B4-BE49-F238E27FC236}">
                  <a16:creationId xmlns:a16="http://schemas.microsoft.com/office/drawing/2014/main" id="{346E1AEB-2BA8-4FEB-86A6-5D71C52C6047}"/>
                </a:ext>
              </a:extLst>
            </p:cNvPr>
            <p:cNvSpPr/>
            <p:nvPr/>
          </p:nvSpPr>
          <p:spPr>
            <a:xfrm>
              <a:off x="6870477" y="3329178"/>
              <a:ext cx="11429" cy="13525"/>
            </a:xfrm>
            <a:custGeom>
              <a:avLst/>
              <a:gdLst>
                <a:gd name="connsiteX0" fmla="*/ 11430 w 11429"/>
                <a:gd name="connsiteY0" fmla="*/ 6763 h 13525"/>
                <a:gd name="connsiteX1" fmla="*/ 5715 w 11429"/>
                <a:gd name="connsiteY1" fmla="*/ 13526 h 13525"/>
                <a:gd name="connsiteX2" fmla="*/ 0 w 11429"/>
                <a:gd name="connsiteY2" fmla="*/ 6763 h 13525"/>
                <a:gd name="connsiteX3" fmla="*/ 5715 w 11429"/>
                <a:gd name="connsiteY3" fmla="*/ 0 h 13525"/>
                <a:gd name="connsiteX4" fmla="*/ 11430 w 11429"/>
                <a:gd name="connsiteY4" fmla="*/ 6763 h 13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429" h="13525">
                  <a:moveTo>
                    <a:pt x="11430" y="6763"/>
                  </a:moveTo>
                  <a:cubicBezTo>
                    <a:pt x="11430" y="10478"/>
                    <a:pt x="8858" y="13526"/>
                    <a:pt x="5715" y="13526"/>
                  </a:cubicBezTo>
                  <a:cubicBezTo>
                    <a:pt x="2572" y="13526"/>
                    <a:pt x="0" y="10478"/>
                    <a:pt x="0" y="6763"/>
                  </a:cubicBezTo>
                  <a:cubicBezTo>
                    <a:pt x="0" y="3048"/>
                    <a:pt x="2572" y="0"/>
                    <a:pt x="5715" y="0"/>
                  </a:cubicBezTo>
                  <a:cubicBezTo>
                    <a:pt x="8858" y="0"/>
                    <a:pt x="11430" y="3048"/>
                    <a:pt x="11430" y="6763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805" name="Freeform: Shape 1804">
              <a:extLst>
                <a:ext uri="{FF2B5EF4-FFF2-40B4-BE49-F238E27FC236}">
                  <a16:creationId xmlns:a16="http://schemas.microsoft.com/office/drawing/2014/main" id="{BD6219CE-0EB0-4E3F-A6BE-D79B2279CEB4}"/>
                </a:ext>
              </a:extLst>
            </p:cNvPr>
            <p:cNvSpPr/>
            <p:nvPr/>
          </p:nvSpPr>
          <p:spPr>
            <a:xfrm>
              <a:off x="6946105" y="3347463"/>
              <a:ext cx="9905" cy="11622"/>
            </a:xfrm>
            <a:custGeom>
              <a:avLst/>
              <a:gdLst>
                <a:gd name="connsiteX0" fmla="*/ 9906 w 9905"/>
                <a:gd name="connsiteY0" fmla="*/ 5813 h 11622"/>
                <a:gd name="connsiteX1" fmla="*/ 4953 w 9905"/>
                <a:gd name="connsiteY1" fmla="*/ 11623 h 11622"/>
                <a:gd name="connsiteX2" fmla="*/ 0 w 9905"/>
                <a:gd name="connsiteY2" fmla="*/ 5813 h 11622"/>
                <a:gd name="connsiteX3" fmla="*/ 4953 w 9905"/>
                <a:gd name="connsiteY3" fmla="*/ 2 h 11622"/>
                <a:gd name="connsiteX4" fmla="*/ 9906 w 9905"/>
                <a:gd name="connsiteY4" fmla="*/ 5813 h 116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905" h="11622">
                  <a:moveTo>
                    <a:pt x="9906" y="5813"/>
                  </a:moveTo>
                  <a:cubicBezTo>
                    <a:pt x="9906" y="9051"/>
                    <a:pt x="7715" y="11623"/>
                    <a:pt x="4953" y="11623"/>
                  </a:cubicBezTo>
                  <a:cubicBezTo>
                    <a:pt x="2191" y="11623"/>
                    <a:pt x="0" y="9051"/>
                    <a:pt x="0" y="5813"/>
                  </a:cubicBezTo>
                  <a:cubicBezTo>
                    <a:pt x="0" y="2574"/>
                    <a:pt x="2191" y="2"/>
                    <a:pt x="4953" y="2"/>
                  </a:cubicBezTo>
                  <a:cubicBezTo>
                    <a:pt x="7715" y="-93"/>
                    <a:pt x="9906" y="2574"/>
                    <a:pt x="9906" y="5813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806" name="Freeform: Shape 1805">
              <a:extLst>
                <a:ext uri="{FF2B5EF4-FFF2-40B4-BE49-F238E27FC236}">
                  <a16:creationId xmlns:a16="http://schemas.microsoft.com/office/drawing/2014/main" id="{D312F3BF-C1FE-4F74-825A-8CB3A77F6CBE}"/>
                </a:ext>
              </a:extLst>
            </p:cNvPr>
            <p:cNvSpPr/>
            <p:nvPr/>
          </p:nvSpPr>
          <p:spPr>
            <a:xfrm>
              <a:off x="6993063" y="3431095"/>
              <a:ext cx="10477" cy="12382"/>
            </a:xfrm>
            <a:custGeom>
              <a:avLst/>
              <a:gdLst>
                <a:gd name="connsiteX0" fmla="*/ 10478 w 10477"/>
                <a:gd name="connsiteY0" fmla="*/ 6191 h 12382"/>
                <a:gd name="connsiteX1" fmla="*/ 5239 w 10477"/>
                <a:gd name="connsiteY1" fmla="*/ 12382 h 12382"/>
                <a:gd name="connsiteX2" fmla="*/ 0 w 10477"/>
                <a:gd name="connsiteY2" fmla="*/ 6191 h 12382"/>
                <a:gd name="connsiteX3" fmla="*/ 5239 w 10477"/>
                <a:gd name="connsiteY3" fmla="*/ 0 h 12382"/>
                <a:gd name="connsiteX4" fmla="*/ 10478 w 10477"/>
                <a:gd name="connsiteY4" fmla="*/ 6191 h 123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477" h="12382">
                  <a:moveTo>
                    <a:pt x="10478" y="6191"/>
                  </a:moveTo>
                  <a:cubicBezTo>
                    <a:pt x="10478" y="9620"/>
                    <a:pt x="8096" y="12382"/>
                    <a:pt x="5239" y="12382"/>
                  </a:cubicBezTo>
                  <a:cubicBezTo>
                    <a:pt x="2381" y="12382"/>
                    <a:pt x="0" y="9620"/>
                    <a:pt x="0" y="6191"/>
                  </a:cubicBezTo>
                  <a:cubicBezTo>
                    <a:pt x="0" y="2762"/>
                    <a:pt x="2381" y="0"/>
                    <a:pt x="5239" y="0"/>
                  </a:cubicBezTo>
                  <a:cubicBezTo>
                    <a:pt x="8096" y="0"/>
                    <a:pt x="10478" y="2762"/>
                    <a:pt x="10478" y="6191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807" name="Freeform: Shape 1806">
              <a:extLst>
                <a:ext uri="{FF2B5EF4-FFF2-40B4-BE49-F238E27FC236}">
                  <a16:creationId xmlns:a16="http://schemas.microsoft.com/office/drawing/2014/main" id="{08A77A44-7BB5-4C66-A5D3-AB3DA9B3C29A}"/>
                </a:ext>
              </a:extLst>
            </p:cNvPr>
            <p:cNvSpPr/>
            <p:nvPr/>
          </p:nvSpPr>
          <p:spPr>
            <a:xfrm>
              <a:off x="6968394" y="3329273"/>
              <a:ext cx="25241" cy="29813"/>
            </a:xfrm>
            <a:custGeom>
              <a:avLst/>
              <a:gdLst>
                <a:gd name="connsiteX0" fmla="*/ 25241 w 25241"/>
                <a:gd name="connsiteY0" fmla="*/ 14954 h 29813"/>
                <a:gd name="connsiteX1" fmla="*/ 12573 w 25241"/>
                <a:gd name="connsiteY1" fmla="*/ 29813 h 29813"/>
                <a:gd name="connsiteX2" fmla="*/ 0 w 25241"/>
                <a:gd name="connsiteY2" fmla="*/ 14859 h 29813"/>
                <a:gd name="connsiteX3" fmla="*/ 12668 w 25241"/>
                <a:gd name="connsiteY3" fmla="*/ 0 h 29813"/>
                <a:gd name="connsiteX4" fmla="*/ 25241 w 25241"/>
                <a:gd name="connsiteY4" fmla="*/ 14954 h 29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241" h="29813">
                  <a:moveTo>
                    <a:pt x="25241" y="14954"/>
                  </a:moveTo>
                  <a:cubicBezTo>
                    <a:pt x="25241" y="23146"/>
                    <a:pt x="19621" y="29813"/>
                    <a:pt x="12573" y="29813"/>
                  </a:cubicBezTo>
                  <a:cubicBezTo>
                    <a:pt x="5620" y="29813"/>
                    <a:pt x="0" y="23146"/>
                    <a:pt x="0" y="14859"/>
                  </a:cubicBezTo>
                  <a:cubicBezTo>
                    <a:pt x="0" y="6667"/>
                    <a:pt x="5620" y="0"/>
                    <a:pt x="12668" y="0"/>
                  </a:cubicBezTo>
                  <a:cubicBezTo>
                    <a:pt x="19621" y="0"/>
                    <a:pt x="25241" y="6667"/>
                    <a:pt x="25241" y="14954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808" name="Freeform: Shape 1807">
              <a:extLst>
                <a:ext uri="{FF2B5EF4-FFF2-40B4-BE49-F238E27FC236}">
                  <a16:creationId xmlns:a16="http://schemas.microsoft.com/office/drawing/2014/main" id="{A2B909B5-7E0F-4710-84D2-DD84A862F896}"/>
                </a:ext>
              </a:extLst>
            </p:cNvPr>
            <p:cNvSpPr/>
            <p:nvPr/>
          </p:nvSpPr>
          <p:spPr>
            <a:xfrm>
              <a:off x="6935818" y="3274409"/>
              <a:ext cx="32670" cy="38576"/>
            </a:xfrm>
            <a:custGeom>
              <a:avLst/>
              <a:gdLst>
                <a:gd name="connsiteX0" fmla="*/ 32671 w 32670"/>
                <a:gd name="connsiteY0" fmla="*/ 19336 h 38576"/>
                <a:gd name="connsiteX1" fmla="*/ 16288 w 32670"/>
                <a:gd name="connsiteY1" fmla="*/ 38576 h 38576"/>
                <a:gd name="connsiteX2" fmla="*/ 0 w 32670"/>
                <a:gd name="connsiteY2" fmla="*/ 19241 h 38576"/>
                <a:gd name="connsiteX3" fmla="*/ 16383 w 32670"/>
                <a:gd name="connsiteY3" fmla="*/ 0 h 38576"/>
                <a:gd name="connsiteX4" fmla="*/ 32671 w 32670"/>
                <a:gd name="connsiteY4" fmla="*/ 19336 h 38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670" h="38576">
                  <a:moveTo>
                    <a:pt x="32671" y="19336"/>
                  </a:moveTo>
                  <a:cubicBezTo>
                    <a:pt x="32671" y="30004"/>
                    <a:pt x="25337" y="38576"/>
                    <a:pt x="16288" y="38576"/>
                  </a:cubicBezTo>
                  <a:cubicBezTo>
                    <a:pt x="7239" y="38576"/>
                    <a:pt x="0" y="29908"/>
                    <a:pt x="0" y="19241"/>
                  </a:cubicBezTo>
                  <a:cubicBezTo>
                    <a:pt x="0" y="8572"/>
                    <a:pt x="7334" y="0"/>
                    <a:pt x="16383" y="0"/>
                  </a:cubicBezTo>
                  <a:cubicBezTo>
                    <a:pt x="25337" y="0"/>
                    <a:pt x="32671" y="8668"/>
                    <a:pt x="32671" y="19336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809" name="Freeform: Shape 1808">
              <a:extLst>
                <a:ext uri="{FF2B5EF4-FFF2-40B4-BE49-F238E27FC236}">
                  <a16:creationId xmlns:a16="http://schemas.microsoft.com/office/drawing/2014/main" id="{F04E62F8-0DC1-4DAC-A5CF-26A3DC7EAE13}"/>
                </a:ext>
              </a:extLst>
            </p:cNvPr>
            <p:cNvSpPr/>
            <p:nvPr/>
          </p:nvSpPr>
          <p:spPr>
            <a:xfrm>
              <a:off x="6837711" y="3252978"/>
              <a:ext cx="6095" cy="7239"/>
            </a:xfrm>
            <a:custGeom>
              <a:avLst/>
              <a:gdLst>
                <a:gd name="connsiteX0" fmla="*/ 6096 w 6095"/>
                <a:gd name="connsiteY0" fmla="*/ 3619 h 7239"/>
                <a:gd name="connsiteX1" fmla="*/ 3048 w 6095"/>
                <a:gd name="connsiteY1" fmla="*/ 7239 h 7239"/>
                <a:gd name="connsiteX2" fmla="*/ 0 w 6095"/>
                <a:gd name="connsiteY2" fmla="*/ 3619 h 7239"/>
                <a:gd name="connsiteX3" fmla="*/ 3048 w 6095"/>
                <a:gd name="connsiteY3" fmla="*/ 0 h 7239"/>
                <a:gd name="connsiteX4" fmla="*/ 6096 w 6095"/>
                <a:gd name="connsiteY4" fmla="*/ 3619 h 7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5" h="7239">
                  <a:moveTo>
                    <a:pt x="6096" y="3619"/>
                  </a:moveTo>
                  <a:cubicBezTo>
                    <a:pt x="6096" y="5620"/>
                    <a:pt x="4763" y="7239"/>
                    <a:pt x="3048" y="7239"/>
                  </a:cubicBezTo>
                  <a:cubicBezTo>
                    <a:pt x="1333" y="7239"/>
                    <a:pt x="0" y="5620"/>
                    <a:pt x="0" y="3619"/>
                  </a:cubicBezTo>
                  <a:cubicBezTo>
                    <a:pt x="0" y="1619"/>
                    <a:pt x="1333" y="0"/>
                    <a:pt x="3048" y="0"/>
                  </a:cubicBezTo>
                  <a:cubicBezTo>
                    <a:pt x="4763" y="0"/>
                    <a:pt x="6096" y="1619"/>
                    <a:pt x="6096" y="3619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810" name="Freeform: Shape 1809">
              <a:extLst>
                <a:ext uri="{FF2B5EF4-FFF2-40B4-BE49-F238E27FC236}">
                  <a16:creationId xmlns:a16="http://schemas.microsoft.com/office/drawing/2014/main" id="{E9B198FC-54B5-4CD3-8089-A8260BB319D4}"/>
                </a:ext>
              </a:extLst>
            </p:cNvPr>
            <p:cNvSpPr/>
            <p:nvPr/>
          </p:nvSpPr>
          <p:spPr>
            <a:xfrm>
              <a:off x="6799896" y="3206492"/>
              <a:ext cx="6191" cy="7242"/>
            </a:xfrm>
            <a:custGeom>
              <a:avLst/>
              <a:gdLst>
                <a:gd name="connsiteX0" fmla="*/ 6191 w 6191"/>
                <a:gd name="connsiteY0" fmla="*/ 3623 h 7242"/>
                <a:gd name="connsiteX1" fmla="*/ 3048 w 6191"/>
                <a:gd name="connsiteY1" fmla="*/ 7243 h 7242"/>
                <a:gd name="connsiteX2" fmla="*/ 0 w 6191"/>
                <a:gd name="connsiteY2" fmla="*/ 3623 h 7242"/>
                <a:gd name="connsiteX3" fmla="*/ 3143 w 6191"/>
                <a:gd name="connsiteY3" fmla="*/ 4 h 7242"/>
                <a:gd name="connsiteX4" fmla="*/ 6191 w 6191"/>
                <a:gd name="connsiteY4" fmla="*/ 3623 h 7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191" h="7242">
                  <a:moveTo>
                    <a:pt x="6191" y="3623"/>
                  </a:moveTo>
                  <a:cubicBezTo>
                    <a:pt x="6191" y="5624"/>
                    <a:pt x="4763" y="7243"/>
                    <a:pt x="3048" y="7243"/>
                  </a:cubicBezTo>
                  <a:cubicBezTo>
                    <a:pt x="1333" y="7243"/>
                    <a:pt x="0" y="5624"/>
                    <a:pt x="0" y="3623"/>
                  </a:cubicBezTo>
                  <a:cubicBezTo>
                    <a:pt x="0" y="1623"/>
                    <a:pt x="1429" y="4"/>
                    <a:pt x="3143" y="4"/>
                  </a:cubicBezTo>
                  <a:cubicBezTo>
                    <a:pt x="4858" y="-91"/>
                    <a:pt x="6191" y="1528"/>
                    <a:pt x="6191" y="3623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811" name="Freeform: Shape 1810">
              <a:extLst>
                <a:ext uri="{FF2B5EF4-FFF2-40B4-BE49-F238E27FC236}">
                  <a16:creationId xmlns:a16="http://schemas.microsoft.com/office/drawing/2014/main" id="{8E67502B-96FD-4A53-BE02-48EDAC99F084}"/>
                </a:ext>
              </a:extLst>
            </p:cNvPr>
            <p:cNvSpPr/>
            <p:nvPr/>
          </p:nvSpPr>
          <p:spPr>
            <a:xfrm>
              <a:off x="6711314" y="3222497"/>
              <a:ext cx="4571" cy="5334"/>
            </a:xfrm>
            <a:custGeom>
              <a:avLst/>
              <a:gdLst>
                <a:gd name="connsiteX0" fmla="*/ 4572 w 4571"/>
                <a:gd name="connsiteY0" fmla="*/ 2667 h 5334"/>
                <a:gd name="connsiteX1" fmla="*/ 2286 w 4571"/>
                <a:gd name="connsiteY1" fmla="*/ 5334 h 5334"/>
                <a:gd name="connsiteX2" fmla="*/ 0 w 4571"/>
                <a:gd name="connsiteY2" fmla="*/ 2667 h 5334"/>
                <a:gd name="connsiteX3" fmla="*/ 2286 w 4571"/>
                <a:gd name="connsiteY3" fmla="*/ 0 h 5334"/>
                <a:gd name="connsiteX4" fmla="*/ 4572 w 4571"/>
                <a:gd name="connsiteY4" fmla="*/ 2667 h 5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71" h="5334">
                  <a:moveTo>
                    <a:pt x="4572" y="2667"/>
                  </a:moveTo>
                  <a:cubicBezTo>
                    <a:pt x="4572" y="4191"/>
                    <a:pt x="3524" y="5334"/>
                    <a:pt x="2286" y="5334"/>
                  </a:cubicBezTo>
                  <a:cubicBezTo>
                    <a:pt x="1048" y="5334"/>
                    <a:pt x="0" y="4096"/>
                    <a:pt x="0" y="2667"/>
                  </a:cubicBezTo>
                  <a:cubicBezTo>
                    <a:pt x="0" y="1143"/>
                    <a:pt x="1048" y="0"/>
                    <a:pt x="2286" y="0"/>
                  </a:cubicBezTo>
                  <a:cubicBezTo>
                    <a:pt x="3619" y="0"/>
                    <a:pt x="4572" y="1143"/>
                    <a:pt x="4572" y="2667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812" name="Freeform: Shape 1811">
              <a:extLst>
                <a:ext uri="{FF2B5EF4-FFF2-40B4-BE49-F238E27FC236}">
                  <a16:creationId xmlns:a16="http://schemas.microsoft.com/office/drawing/2014/main" id="{6864627E-1DAC-412B-B6AA-138B6F1FD307}"/>
                </a:ext>
              </a:extLst>
            </p:cNvPr>
            <p:cNvSpPr/>
            <p:nvPr/>
          </p:nvSpPr>
          <p:spPr>
            <a:xfrm>
              <a:off x="6643399" y="3225069"/>
              <a:ext cx="17241" cy="20383"/>
            </a:xfrm>
            <a:custGeom>
              <a:avLst/>
              <a:gdLst>
                <a:gd name="connsiteX0" fmla="*/ 17242 w 17241"/>
                <a:gd name="connsiteY0" fmla="*/ 10192 h 20383"/>
                <a:gd name="connsiteX1" fmla="*/ 8574 w 17241"/>
                <a:gd name="connsiteY1" fmla="*/ 20383 h 20383"/>
                <a:gd name="connsiteX2" fmla="*/ 2 w 17241"/>
                <a:gd name="connsiteY2" fmla="*/ 10192 h 20383"/>
                <a:gd name="connsiteX3" fmla="*/ 8669 w 17241"/>
                <a:gd name="connsiteY3" fmla="*/ 0 h 20383"/>
                <a:gd name="connsiteX4" fmla="*/ 17242 w 17241"/>
                <a:gd name="connsiteY4" fmla="*/ 10192 h 203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241" h="20383">
                  <a:moveTo>
                    <a:pt x="17242" y="10192"/>
                  </a:moveTo>
                  <a:cubicBezTo>
                    <a:pt x="17242" y="15811"/>
                    <a:pt x="13337" y="20383"/>
                    <a:pt x="8574" y="20383"/>
                  </a:cubicBezTo>
                  <a:cubicBezTo>
                    <a:pt x="3812" y="20383"/>
                    <a:pt x="-93" y="15811"/>
                    <a:pt x="2" y="10192"/>
                  </a:cubicBezTo>
                  <a:cubicBezTo>
                    <a:pt x="2" y="4572"/>
                    <a:pt x="3907" y="0"/>
                    <a:pt x="8669" y="0"/>
                  </a:cubicBezTo>
                  <a:cubicBezTo>
                    <a:pt x="13337" y="0"/>
                    <a:pt x="17242" y="4572"/>
                    <a:pt x="17242" y="10192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813" name="Freeform: Shape 1812">
              <a:extLst>
                <a:ext uri="{FF2B5EF4-FFF2-40B4-BE49-F238E27FC236}">
                  <a16:creationId xmlns:a16="http://schemas.microsoft.com/office/drawing/2014/main" id="{183DF6E0-8A69-4C0B-A019-2479E6DE1702}"/>
                </a:ext>
              </a:extLst>
            </p:cNvPr>
            <p:cNvSpPr/>
            <p:nvPr/>
          </p:nvSpPr>
          <p:spPr>
            <a:xfrm>
              <a:off x="6596347" y="3259835"/>
              <a:ext cx="19050" cy="22479"/>
            </a:xfrm>
            <a:custGeom>
              <a:avLst/>
              <a:gdLst>
                <a:gd name="connsiteX0" fmla="*/ 19050 w 19050"/>
                <a:gd name="connsiteY0" fmla="*/ 11240 h 22479"/>
                <a:gd name="connsiteX1" fmla="*/ 9525 w 19050"/>
                <a:gd name="connsiteY1" fmla="*/ 22479 h 22479"/>
                <a:gd name="connsiteX2" fmla="*/ 0 w 19050"/>
                <a:gd name="connsiteY2" fmla="*/ 11240 h 22479"/>
                <a:gd name="connsiteX3" fmla="*/ 9525 w 19050"/>
                <a:gd name="connsiteY3" fmla="*/ 0 h 22479"/>
                <a:gd name="connsiteX4" fmla="*/ 19050 w 19050"/>
                <a:gd name="connsiteY4" fmla="*/ 11240 h 224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0" h="22479">
                  <a:moveTo>
                    <a:pt x="19050" y="11240"/>
                  </a:moveTo>
                  <a:cubicBezTo>
                    <a:pt x="19050" y="17431"/>
                    <a:pt x="14764" y="22479"/>
                    <a:pt x="9525" y="22479"/>
                  </a:cubicBezTo>
                  <a:cubicBezTo>
                    <a:pt x="4286" y="22479"/>
                    <a:pt x="0" y="17431"/>
                    <a:pt x="0" y="11240"/>
                  </a:cubicBezTo>
                  <a:cubicBezTo>
                    <a:pt x="0" y="5048"/>
                    <a:pt x="4286" y="0"/>
                    <a:pt x="9525" y="0"/>
                  </a:cubicBezTo>
                  <a:cubicBezTo>
                    <a:pt x="14764" y="95"/>
                    <a:pt x="19050" y="5048"/>
                    <a:pt x="19050" y="11240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814" name="Freeform: Shape 1813">
              <a:extLst>
                <a:ext uri="{FF2B5EF4-FFF2-40B4-BE49-F238E27FC236}">
                  <a16:creationId xmlns:a16="http://schemas.microsoft.com/office/drawing/2014/main" id="{83BA5752-F291-4AC9-8446-9E505C1F5A15}"/>
                </a:ext>
              </a:extLst>
            </p:cNvPr>
            <p:cNvSpPr/>
            <p:nvPr/>
          </p:nvSpPr>
          <p:spPr>
            <a:xfrm>
              <a:off x="6596347" y="3335369"/>
              <a:ext cx="19240" cy="22861"/>
            </a:xfrm>
            <a:custGeom>
              <a:avLst/>
              <a:gdLst>
                <a:gd name="connsiteX0" fmla="*/ 19241 w 19240"/>
                <a:gd name="connsiteY0" fmla="*/ 11525 h 22861"/>
                <a:gd name="connsiteX1" fmla="*/ 9620 w 19240"/>
                <a:gd name="connsiteY1" fmla="*/ 22860 h 22861"/>
                <a:gd name="connsiteX2" fmla="*/ 0 w 19240"/>
                <a:gd name="connsiteY2" fmla="*/ 11430 h 22861"/>
                <a:gd name="connsiteX3" fmla="*/ 9620 w 19240"/>
                <a:gd name="connsiteY3" fmla="*/ 0 h 22861"/>
                <a:gd name="connsiteX4" fmla="*/ 19241 w 19240"/>
                <a:gd name="connsiteY4" fmla="*/ 11525 h 22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240" h="22861">
                  <a:moveTo>
                    <a:pt x="19241" y="11525"/>
                  </a:moveTo>
                  <a:cubicBezTo>
                    <a:pt x="19241" y="17812"/>
                    <a:pt x="14954" y="22955"/>
                    <a:pt x="9620" y="22860"/>
                  </a:cubicBezTo>
                  <a:cubicBezTo>
                    <a:pt x="4286" y="22860"/>
                    <a:pt x="0" y="17717"/>
                    <a:pt x="0" y="11430"/>
                  </a:cubicBezTo>
                  <a:cubicBezTo>
                    <a:pt x="0" y="5143"/>
                    <a:pt x="4286" y="0"/>
                    <a:pt x="9620" y="0"/>
                  </a:cubicBezTo>
                  <a:cubicBezTo>
                    <a:pt x="14954" y="191"/>
                    <a:pt x="19241" y="5239"/>
                    <a:pt x="19241" y="11525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815" name="Freeform: Shape 1814">
              <a:extLst>
                <a:ext uri="{FF2B5EF4-FFF2-40B4-BE49-F238E27FC236}">
                  <a16:creationId xmlns:a16="http://schemas.microsoft.com/office/drawing/2014/main" id="{799F26BB-C652-422B-8E73-7090CE52B15C}"/>
                </a:ext>
              </a:extLst>
            </p:cNvPr>
            <p:cNvSpPr/>
            <p:nvPr/>
          </p:nvSpPr>
          <p:spPr>
            <a:xfrm>
              <a:off x="6643112" y="3425189"/>
              <a:ext cx="8480" cy="10096"/>
            </a:xfrm>
            <a:custGeom>
              <a:avLst/>
              <a:gdLst>
                <a:gd name="connsiteX0" fmla="*/ 8481 w 8480"/>
                <a:gd name="connsiteY0" fmla="*/ 5048 h 10096"/>
                <a:gd name="connsiteX1" fmla="*/ 4194 w 8480"/>
                <a:gd name="connsiteY1" fmla="*/ 10097 h 10096"/>
                <a:gd name="connsiteX2" fmla="*/ 3 w 8480"/>
                <a:gd name="connsiteY2" fmla="*/ 5048 h 10096"/>
                <a:gd name="connsiteX3" fmla="*/ 4290 w 8480"/>
                <a:gd name="connsiteY3" fmla="*/ 0 h 10096"/>
                <a:gd name="connsiteX4" fmla="*/ 8481 w 8480"/>
                <a:gd name="connsiteY4" fmla="*/ 5048 h 10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480" h="10096">
                  <a:moveTo>
                    <a:pt x="8481" y="5048"/>
                  </a:moveTo>
                  <a:cubicBezTo>
                    <a:pt x="8481" y="7810"/>
                    <a:pt x="6576" y="10097"/>
                    <a:pt x="4194" y="10097"/>
                  </a:cubicBezTo>
                  <a:cubicBezTo>
                    <a:pt x="1813" y="10097"/>
                    <a:pt x="-92" y="7810"/>
                    <a:pt x="3" y="5048"/>
                  </a:cubicBezTo>
                  <a:cubicBezTo>
                    <a:pt x="3" y="2286"/>
                    <a:pt x="1908" y="0"/>
                    <a:pt x="4290" y="0"/>
                  </a:cubicBezTo>
                  <a:cubicBezTo>
                    <a:pt x="6576" y="0"/>
                    <a:pt x="8481" y="2286"/>
                    <a:pt x="8481" y="5048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816" name="Freeform: Shape 1815">
              <a:extLst>
                <a:ext uri="{FF2B5EF4-FFF2-40B4-BE49-F238E27FC236}">
                  <a16:creationId xmlns:a16="http://schemas.microsoft.com/office/drawing/2014/main" id="{5174CB91-0D27-4DF8-B3E6-8C2BF02D7C8B}"/>
                </a:ext>
              </a:extLst>
            </p:cNvPr>
            <p:cNvSpPr/>
            <p:nvPr/>
          </p:nvSpPr>
          <p:spPr>
            <a:xfrm>
              <a:off x="6667880" y="3479672"/>
              <a:ext cx="9334" cy="10956"/>
            </a:xfrm>
            <a:custGeom>
              <a:avLst/>
              <a:gdLst>
                <a:gd name="connsiteX0" fmla="*/ 9335 w 9334"/>
                <a:gd name="connsiteY0" fmla="*/ 5525 h 10956"/>
                <a:gd name="connsiteX1" fmla="*/ 4667 w 9334"/>
                <a:gd name="connsiteY1" fmla="*/ 10954 h 10956"/>
                <a:gd name="connsiteX2" fmla="*/ 0 w 9334"/>
                <a:gd name="connsiteY2" fmla="*/ 5429 h 10956"/>
                <a:gd name="connsiteX3" fmla="*/ 4667 w 9334"/>
                <a:gd name="connsiteY3" fmla="*/ 0 h 10956"/>
                <a:gd name="connsiteX4" fmla="*/ 9335 w 9334"/>
                <a:gd name="connsiteY4" fmla="*/ 5525 h 10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334" h="10956">
                  <a:moveTo>
                    <a:pt x="9335" y="5525"/>
                  </a:moveTo>
                  <a:cubicBezTo>
                    <a:pt x="9335" y="8573"/>
                    <a:pt x="7239" y="11049"/>
                    <a:pt x="4667" y="10954"/>
                  </a:cubicBezTo>
                  <a:cubicBezTo>
                    <a:pt x="2096" y="10954"/>
                    <a:pt x="0" y="8477"/>
                    <a:pt x="0" y="5429"/>
                  </a:cubicBezTo>
                  <a:cubicBezTo>
                    <a:pt x="0" y="2381"/>
                    <a:pt x="2096" y="0"/>
                    <a:pt x="4667" y="0"/>
                  </a:cubicBezTo>
                  <a:cubicBezTo>
                    <a:pt x="7239" y="0"/>
                    <a:pt x="9335" y="2477"/>
                    <a:pt x="9335" y="5525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817" name="Freeform: Shape 1816">
              <a:extLst>
                <a:ext uri="{FF2B5EF4-FFF2-40B4-BE49-F238E27FC236}">
                  <a16:creationId xmlns:a16="http://schemas.microsoft.com/office/drawing/2014/main" id="{19BF9BF8-018E-48E5-BFEA-1211E69972E6}"/>
                </a:ext>
              </a:extLst>
            </p:cNvPr>
            <p:cNvSpPr/>
            <p:nvPr/>
          </p:nvSpPr>
          <p:spPr>
            <a:xfrm>
              <a:off x="6781323" y="3558537"/>
              <a:ext cx="9334" cy="10959"/>
            </a:xfrm>
            <a:custGeom>
              <a:avLst/>
              <a:gdLst>
                <a:gd name="connsiteX0" fmla="*/ 9334 w 9334"/>
                <a:gd name="connsiteY0" fmla="*/ 5527 h 10959"/>
                <a:gd name="connsiteX1" fmla="*/ 4667 w 9334"/>
                <a:gd name="connsiteY1" fmla="*/ 10956 h 10959"/>
                <a:gd name="connsiteX2" fmla="*/ 0 w 9334"/>
                <a:gd name="connsiteY2" fmla="*/ 5432 h 10959"/>
                <a:gd name="connsiteX3" fmla="*/ 4667 w 9334"/>
                <a:gd name="connsiteY3" fmla="*/ 3 h 10959"/>
                <a:gd name="connsiteX4" fmla="*/ 9334 w 9334"/>
                <a:gd name="connsiteY4" fmla="*/ 5527 h 10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334" h="10959">
                  <a:moveTo>
                    <a:pt x="9334" y="5527"/>
                  </a:moveTo>
                  <a:cubicBezTo>
                    <a:pt x="9334" y="8575"/>
                    <a:pt x="7239" y="11052"/>
                    <a:pt x="4667" y="10956"/>
                  </a:cubicBezTo>
                  <a:cubicBezTo>
                    <a:pt x="2096" y="10956"/>
                    <a:pt x="0" y="8480"/>
                    <a:pt x="0" y="5432"/>
                  </a:cubicBezTo>
                  <a:cubicBezTo>
                    <a:pt x="0" y="2384"/>
                    <a:pt x="2096" y="-93"/>
                    <a:pt x="4667" y="3"/>
                  </a:cubicBezTo>
                  <a:cubicBezTo>
                    <a:pt x="7334" y="98"/>
                    <a:pt x="9334" y="2574"/>
                    <a:pt x="9334" y="5527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818" name="Freeform: Shape 1817">
              <a:extLst>
                <a:ext uri="{FF2B5EF4-FFF2-40B4-BE49-F238E27FC236}">
                  <a16:creationId xmlns:a16="http://schemas.microsoft.com/office/drawing/2014/main" id="{187EB047-5DBB-4DE4-8FEA-75DEA7B42173}"/>
                </a:ext>
              </a:extLst>
            </p:cNvPr>
            <p:cNvSpPr/>
            <p:nvPr/>
          </p:nvSpPr>
          <p:spPr>
            <a:xfrm>
              <a:off x="6880478" y="3519961"/>
              <a:ext cx="9334" cy="10956"/>
            </a:xfrm>
            <a:custGeom>
              <a:avLst/>
              <a:gdLst>
                <a:gd name="connsiteX0" fmla="*/ 9334 w 9334"/>
                <a:gd name="connsiteY0" fmla="*/ 5527 h 10956"/>
                <a:gd name="connsiteX1" fmla="*/ 4667 w 9334"/>
                <a:gd name="connsiteY1" fmla="*/ 10956 h 10956"/>
                <a:gd name="connsiteX2" fmla="*/ 0 w 9334"/>
                <a:gd name="connsiteY2" fmla="*/ 5432 h 10956"/>
                <a:gd name="connsiteX3" fmla="*/ 4667 w 9334"/>
                <a:gd name="connsiteY3" fmla="*/ 3 h 10956"/>
                <a:gd name="connsiteX4" fmla="*/ 9334 w 9334"/>
                <a:gd name="connsiteY4" fmla="*/ 5527 h 10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334" h="10956">
                  <a:moveTo>
                    <a:pt x="9334" y="5527"/>
                  </a:moveTo>
                  <a:cubicBezTo>
                    <a:pt x="9334" y="8575"/>
                    <a:pt x="7239" y="10956"/>
                    <a:pt x="4667" y="10956"/>
                  </a:cubicBezTo>
                  <a:cubicBezTo>
                    <a:pt x="2096" y="10956"/>
                    <a:pt x="0" y="8480"/>
                    <a:pt x="0" y="5432"/>
                  </a:cubicBezTo>
                  <a:cubicBezTo>
                    <a:pt x="0" y="2384"/>
                    <a:pt x="2096" y="-93"/>
                    <a:pt x="4667" y="3"/>
                  </a:cubicBezTo>
                  <a:cubicBezTo>
                    <a:pt x="7239" y="3"/>
                    <a:pt x="9334" y="2479"/>
                    <a:pt x="9334" y="5527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819" name="Freeform: Shape 1818">
              <a:extLst>
                <a:ext uri="{FF2B5EF4-FFF2-40B4-BE49-F238E27FC236}">
                  <a16:creationId xmlns:a16="http://schemas.microsoft.com/office/drawing/2014/main" id="{9F30034F-FAF6-4C4D-8039-8AF5CF58B39B}"/>
                </a:ext>
              </a:extLst>
            </p:cNvPr>
            <p:cNvSpPr/>
            <p:nvPr/>
          </p:nvSpPr>
          <p:spPr>
            <a:xfrm>
              <a:off x="6900862" y="3483956"/>
              <a:ext cx="9334" cy="10959"/>
            </a:xfrm>
            <a:custGeom>
              <a:avLst/>
              <a:gdLst>
                <a:gd name="connsiteX0" fmla="*/ 9334 w 9334"/>
                <a:gd name="connsiteY0" fmla="*/ 5527 h 10959"/>
                <a:gd name="connsiteX1" fmla="*/ 4667 w 9334"/>
                <a:gd name="connsiteY1" fmla="*/ 10956 h 10959"/>
                <a:gd name="connsiteX2" fmla="*/ 0 w 9334"/>
                <a:gd name="connsiteY2" fmla="*/ 5432 h 10959"/>
                <a:gd name="connsiteX3" fmla="*/ 4667 w 9334"/>
                <a:gd name="connsiteY3" fmla="*/ 3 h 10959"/>
                <a:gd name="connsiteX4" fmla="*/ 9334 w 9334"/>
                <a:gd name="connsiteY4" fmla="*/ 5527 h 10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334" h="10959">
                  <a:moveTo>
                    <a:pt x="9334" y="5527"/>
                  </a:moveTo>
                  <a:cubicBezTo>
                    <a:pt x="9334" y="8575"/>
                    <a:pt x="7239" y="11052"/>
                    <a:pt x="4667" y="10956"/>
                  </a:cubicBezTo>
                  <a:cubicBezTo>
                    <a:pt x="2096" y="10861"/>
                    <a:pt x="0" y="8480"/>
                    <a:pt x="0" y="5432"/>
                  </a:cubicBezTo>
                  <a:cubicBezTo>
                    <a:pt x="0" y="2384"/>
                    <a:pt x="2096" y="-93"/>
                    <a:pt x="4667" y="3"/>
                  </a:cubicBezTo>
                  <a:cubicBezTo>
                    <a:pt x="7239" y="98"/>
                    <a:pt x="9334" y="2574"/>
                    <a:pt x="9334" y="5527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820" name="Freeform: Shape 1819">
              <a:extLst>
                <a:ext uri="{FF2B5EF4-FFF2-40B4-BE49-F238E27FC236}">
                  <a16:creationId xmlns:a16="http://schemas.microsoft.com/office/drawing/2014/main" id="{D68463FC-D703-4FB6-B441-C38E51C84F0D}"/>
                </a:ext>
              </a:extLst>
            </p:cNvPr>
            <p:cNvSpPr/>
            <p:nvPr/>
          </p:nvSpPr>
          <p:spPr>
            <a:xfrm>
              <a:off x="6849712" y="3439951"/>
              <a:ext cx="9337" cy="10959"/>
            </a:xfrm>
            <a:custGeom>
              <a:avLst/>
              <a:gdLst>
                <a:gd name="connsiteX0" fmla="*/ 9334 w 9337"/>
                <a:gd name="connsiteY0" fmla="*/ 5527 h 10959"/>
                <a:gd name="connsiteX1" fmla="*/ 4667 w 9337"/>
                <a:gd name="connsiteY1" fmla="*/ 10956 h 10959"/>
                <a:gd name="connsiteX2" fmla="*/ 0 w 9337"/>
                <a:gd name="connsiteY2" fmla="*/ 5432 h 10959"/>
                <a:gd name="connsiteX3" fmla="*/ 4667 w 9337"/>
                <a:gd name="connsiteY3" fmla="*/ 3 h 10959"/>
                <a:gd name="connsiteX4" fmla="*/ 9334 w 9337"/>
                <a:gd name="connsiteY4" fmla="*/ 5527 h 10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337" h="10959">
                  <a:moveTo>
                    <a:pt x="9334" y="5527"/>
                  </a:moveTo>
                  <a:cubicBezTo>
                    <a:pt x="9334" y="8575"/>
                    <a:pt x="7239" y="11052"/>
                    <a:pt x="4667" y="10956"/>
                  </a:cubicBezTo>
                  <a:cubicBezTo>
                    <a:pt x="2096" y="10956"/>
                    <a:pt x="0" y="8480"/>
                    <a:pt x="0" y="5432"/>
                  </a:cubicBezTo>
                  <a:cubicBezTo>
                    <a:pt x="0" y="2384"/>
                    <a:pt x="2096" y="-93"/>
                    <a:pt x="4667" y="3"/>
                  </a:cubicBezTo>
                  <a:cubicBezTo>
                    <a:pt x="7334" y="98"/>
                    <a:pt x="9430" y="2574"/>
                    <a:pt x="9334" y="5527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821" name="Freeform: Shape 1820">
              <a:extLst>
                <a:ext uri="{FF2B5EF4-FFF2-40B4-BE49-F238E27FC236}">
                  <a16:creationId xmlns:a16="http://schemas.microsoft.com/office/drawing/2014/main" id="{9E7EAA72-B44E-4358-8DF3-82A878194718}"/>
                </a:ext>
              </a:extLst>
            </p:cNvPr>
            <p:cNvSpPr/>
            <p:nvPr/>
          </p:nvSpPr>
          <p:spPr>
            <a:xfrm>
              <a:off x="6923150" y="3394424"/>
              <a:ext cx="9334" cy="10956"/>
            </a:xfrm>
            <a:custGeom>
              <a:avLst/>
              <a:gdLst>
                <a:gd name="connsiteX0" fmla="*/ 9335 w 9334"/>
                <a:gd name="connsiteY0" fmla="*/ 5525 h 10956"/>
                <a:gd name="connsiteX1" fmla="*/ 4667 w 9334"/>
                <a:gd name="connsiteY1" fmla="*/ 10954 h 10956"/>
                <a:gd name="connsiteX2" fmla="*/ 0 w 9334"/>
                <a:gd name="connsiteY2" fmla="*/ 5429 h 10956"/>
                <a:gd name="connsiteX3" fmla="*/ 4667 w 9334"/>
                <a:gd name="connsiteY3" fmla="*/ 0 h 10956"/>
                <a:gd name="connsiteX4" fmla="*/ 9335 w 9334"/>
                <a:gd name="connsiteY4" fmla="*/ 5525 h 10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334" h="10956">
                  <a:moveTo>
                    <a:pt x="9335" y="5525"/>
                  </a:moveTo>
                  <a:cubicBezTo>
                    <a:pt x="9335" y="8573"/>
                    <a:pt x="7239" y="11049"/>
                    <a:pt x="4667" y="10954"/>
                  </a:cubicBezTo>
                  <a:cubicBezTo>
                    <a:pt x="2096" y="10954"/>
                    <a:pt x="0" y="8477"/>
                    <a:pt x="0" y="5429"/>
                  </a:cubicBezTo>
                  <a:cubicBezTo>
                    <a:pt x="0" y="2381"/>
                    <a:pt x="2096" y="0"/>
                    <a:pt x="4667" y="0"/>
                  </a:cubicBezTo>
                  <a:cubicBezTo>
                    <a:pt x="7239" y="0"/>
                    <a:pt x="9335" y="2477"/>
                    <a:pt x="9335" y="5525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822" name="Freeform: Shape 1821">
              <a:extLst>
                <a:ext uri="{FF2B5EF4-FFF2-40B4-BE49-F238E27FC236}">
                  <a16:creationId xmlns:a16="http://schemas.microsoft.com/office/drawing/2014/main" id="{05C34133-D5D8-48A3-B7B2-46E9B032F1C5}"/>
                </a:ext>
              </a:extLst>
            </p:cNvPr>
            <p:cNvSpPr/>
            <p:nvPr/>
          </p:nvSpPr>
          <p:spPr>
            <a:xfrm>
              <a:off x="6914578" y="3325841"/>
              <a:ext cx="9334" cy="10956"/>
            </a:xfrm>
            <a:custGeom>
              <a:avLst/>
              <a:gdLst>
                <a:gd name="connsiteX0" fmla="*/ 9334 w 9334"/>
                <a:gd name="connsiteY0" fmla="*/ 5527 h 10956"/>
                <a:gd name="connsiteX1" fmla="*/ 4667 w 9334"/>
                <a:gd name="connsiteY1" fmla="*/ 10956 h 10956"/>
                <a:gd name="connsiteX2" fmla="*/ 0 w 9334"/>
                <a:gd name="connsiteY2" fmla="*/ 5432 h 10956"/>
                <a:gd name="connsiteX3" fmla="*/ 4667 w 9334"/>
                <a:gd name="connsiteY3" fmla="*/ 3 h 10956"/>
                <a:gd name="connsiteX4" fmla="*/ 9334 w 9334"/>
                <a:gd name="connsiteY4" fmla="*/ 5527 h 10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334" h="10956">
                  <a:moveTo>
                    <a:pt x="9334" y="5527"/>
                  </a:moveTo>
                  <a:cubicBezTo>
                    <a:pt x="9334" y="8575"/>
                    <a:pt x="7239" y="10956"/>
                    <a:pt x="4667" y="10956"/>
                  </a:cubicBezTo>
                  <a:cubicBezTo>
                    <a:pt x="2096" y="10956"/>
                    <a:pt x="0" y="8480"/>
                    <a:pt x="0" y="5432"/>
                  </a:cubicBezTo>
                  <a:cubicBezTo>
                    <a:pt x="0" y="2384"/>
                    <a:pt x="2096" y="-93"/>
                    <a:pt x="4667" y="3"/>
                  </a:cubicBezTo>
                  <a:cubicBezTo>
                    <a:pt x="7239" y="98"/>
                    <a:pt x="9334" y="2479"/>
                    <a:pt x="9334" y="5527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823" name="Freeform: Shape 1822">
              <a:extLst>
                <a:ext uri="{FF2B5EF4-FFF2-40B4-BE49-F238E27FC236}">
                  <a16:creationId xmlns:a16="http://schemas.microsoft.com/office/drawing/2014/main" id="{D91444B1-021C-4D1F-A5F8-9B6C75205182}"/>
                </a:ext>
              </a:extLst>
            </p:cNvPr>
            <p:cNvSpPr/>
            <p:nvPr/>
          </p:nvSpPr>
          <p:spPr>
            <a:xfrm>
              <a:off x="6855713" y="3294790"/>
              <a:ext cx="9334" cy="10956"/>
            </a:xfrm>
            <a:custGeom>
              <a:avLst/>
              <a:gdLst>
                <a:gd name="connsiteX0" fmla="*/ 9335 w 9334"/>
                <a:gd name="connsiteY0" fmla="*/ 5527 h 10956"/>
                <a:gd name="connsiteX1" fmla="*/ 4667 w 9334"/>
                <a:gd name="connsiteY1" fmla="*/ 10956 h 10956"/>
                <a:gd name="connsiteX2" fmla="*/ 0 w 9334"/>
                <a:gd name="connsiteY2" fmla="*/ 5432 h 10956"/>
                <a:gd name="connsiteX3" fmla="*/ 4667 w 9334"/>
                <a:gd name="connsiteY3" fmla="*/ 3 h 10956"/>
                <a:gd name="connsiteX4" fmla="*/ 9335 w 9334"/>
                <a:gd name="connsiteY4" fmla="*/ 5527 h 10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334" h="10956">
                  <a:moveTo>
                    <a:pt x="9335" y="5527"/>
                  </a:moveTo>
                  <a:cubicBezTo>
                    <a:pt x="9335" y="8575"/>
                    <a:pt x="7239" y="10956"/>
                    <a:pt x="4667" y="10956"/>
                  </a:cubicBezTo>
                  <a:cubicBezTo>
                    <a:pt x="2096" y="10956"/>
                    <a:pt x="0" y="8480"/>
                    <a:pt x="0" y="5432"/>
                  </a:cubicBezTo>
                  <a:cubicBezTo>
                    <a:pt x="0" y="2384"/>
                    <a:pt x="2096" y="-93"/>
                    <a:pt x="4667" y="3"/>
                  </a:cubicBezTo>
                  <a:cubicBezTo>
                    <a:pt x="7239" y="98"/>
                    <a:pt x="9335" y="2574"/>
                    <a:pt x="9335" y="5527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824" name="Freeform: Shape 1823">
              <a:extLst>
                <a:ext uri="{FF2B5EF4-FFF2-40B4-BE49-F238E27FC236}">
                  <a16:creationId xmlns:a16="http://schemas.microsoft.com/office/drawing/2014/main" id="{F80F4292-D669-4F1A-A915-8DA8669621A0}"/>
                </a:ext>
              </a:extLst>
            </p:cNvPr>
            <p:cNvSpPr/>
            <p:nvPr/>
          </p:nvSpPr>
          <p:spPr>
            <a:xfrm>
              <a:off x="6740651" y="3289649"/>
              <a:ext cx="9334" cy="10956"/>
            </a:xfrm>
            <a:custGeom>
              <a:avLst/>
              <a:gdLst>
                <a:gd name="connsiteX0" fmla="*/ 9335 w 9334"/>
                <a:gd name="connsiteY0" fmla="*/ 5524 h 10956"/>
                <a:gd name="connsiteX1" fmla="*/ 4667 w 9334"/>
                <a:gd name="connsiteY1" fmla="*/ 10954 h 10956"/>
                <a:gd name="connsiteX2" fmla="*/ 0 w 9334"/>
                <a:gd name="connsiteY2" fmla="*/ 5429 h 10956"/>
                <a:gd name="connsiteX3" fmla="*/ 4667 w 9334"/>
                <a:gd name="connsiteY3" fmla="*/ 0 h 10956"/>
                <a:gd name="connsiteX4" fmla="*/ 9335 w 9334"/>
                <a:gd name="connsiteY4" fmla="*/ 5524 h 10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334" h="10956">
                  <a:moveTo>
                    <a:pt x="9335" y="5524"/>
                  </a:moveTo>
                  <a:cubicBezTo>
                    <a:pt x="9335" y="8572"/>
                    <a:pt x="7239" y="11049"/>
                    <a:pt x="4667" y="10954"/>
                  </a:cubicBezTo>
                  <a:cubicBezTo>
                    <a:pt x="2096" y="10954"/>
                    <a:pt x="0" y="8477"/>
                    <a:pt x="0" y="5429"/>
                  </a:cubicBezTo>
                  <a:cubicBezTo>
                    <a:pt x="0" y="2381"/>
                    <a:pt x="2096" y="0"/>
                    <a:pt x="4667" y="0"/>
                  </a:cubicBezTo>
                  <a:cubicBezTo>
                    <a:pt x="7239" y="0"/>
                    <a:pt x="9335" y="2476"/>
                    <a:pt x="9335" y="5524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825" name="Freeform: Shape 1824">
              <a:extLst>
                <a:ext uri="{FF2B5EF4-FFF2-40B4-BE49-F238E27FC236}">
                  <a16:creationId xmlns:a16="http://schemas.microsoft.com/office/drawing/2014/main" id="{6F374F16-1E10-4038-BC68-889E70D5BEE4}"/>
                </a:ext>
              </a:extLst>
            </p:cNvPr>
            <p:cNvSpPr/>
            <p:nvPr/>
          </p:nvSpPr>
          <p:spPr>
            <a:xfrm>
              <a:off x="6781704" y="3239640"/>
              <a:ext cx="9334" cy="10956"/>
            </a:xfrm>
            <a:custGeom>
              <a:avLst/>
              <a:gdLst>
                <a:gd name="connsiteX0" fmla="*/ 9334 w 9334"/>
                <a:gd name="connsiteY0" fmla="*/ 5527 h 10956"/>
                <a:gd name="connsiteX1" fmla="*/ 4667 w 9334"/>
                <a:gd name="connsiteY1" fmla="*/ 10956 h 10956"/>
                <a:gd name="connsiteX2" fmla="*/ 0 w 9334"/>
                <a:gd name="connsiteY2" fmla="*/ 5432 h 10956"/>
                <a:gd name="connsiteX3" fmla="*/ 4667 w 9334"/>
                <a:gd name="connsiteY3" fmla="*/ 3 h 10956"/>
                <a:gd name="connsiteX4" fmla="*/ 9334 w 9334"/>
                <a:gd name="connsiteY4" fmla="*/ 5527 h 10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334" h="10956">
                  <a:moveTo>
                    <a:pt x="9334" y="5527"/>
                  </a:moveTo>
                  <a:cubicBezTo>
                    <a:pt x="9334" y="8575"/>
                    <a:pt x="7239" y="10956"/>
                    <a:pt x="4667" y="10956"/>
                  </a:cubicBezTo>
                  <a:cubicBezTo>
                    <a:pt x="2096" y="10956"/>
                    <a:pt x="0" y="8480"/>
                    <a:pt x="0" y="5432"/>
                  </a:cubicBezTo>
                  <a:cubicBezTo>
                    <a:pt x="0" y="2384"/>
                    <a:pt x="2096" y="-93"/>
                    <a:pt x="4667" y="3"/>
                  </a:cubicBezTo>
                  <a:cubicBezTo>
                    <a:pt x="7334" y="98"/>
                    <a:pt x="9334" y="2574"/>
                    <a:pt x="9334" y="5527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826" name="Freeform: Shape 1825">
              <a:extLst>
                <a:ext uri="{FF2B5EF4-FFF2-40B4-BE49-F238E27FC236}">
                  <a16:creationId xmlns:a16="http://schemas.microsoft.com/office/drawing/2014/main" id="{9168B422-A9CD-458C-BEF4-B82E78CFB37D}"/>
                </a:ext>
              </a:extLst>
            </p:cNvPr>
            <p:cNvSpPr/>
            <p:nvPr/>
          </p:nvSpPr>
          <p:spPr>
            <a:xfrm>
              <a:off x="6736174" y="3129629"/>
              <a:ext cx="9334" cy="10953"/>
            </a:xfrm>
            <a:custGeom>
              <a:avLst/>
              <a:gdLst>
                <a:gd name="connsiteX0" fmla="*/ 9334 w 9334"/>
                <a:gd name="connsiteY0" fmla="*/ 5524 h 10953"/>
                <a:gd name="connsiteX1" fmla="*/ 4667 w 9334"/>
                <a:gd name="connsiteY1" fmla="*/ 10954 h 10953"/>
                <a:gd name="connsiteX2" fmla="*/ 0 w 9334"/>
                <a:gd name="connsiteY2" fmla="*/ 5429 h 10953"/>
                <a:gd name="connsiteX3" fmla="*/ 4667 w 9334"/>
                <a:gd name="connsiteY3" fmla="*/ 0 h 10953"/>
                <a:gd name="connsiteX4" fmla="*/ 9334 w 9334"/>
                <a:gd name="connsiteY4" fmla="*/ 5524 h 10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334" h="10953">
                  <a:moveTo>
                    <a:pt x="9334" y="5524"/>
                  </a:moveTo>
                  <a:cubicBezTo>
                    <a:pt x="9334" y="8572"/>
                    <a:pt x="7239" y="10954"/>
                    <a:pt x="4667" y="10954"/>
                  </a:cubicBezTo>
                  <a:cubicBezTo>
                    <a:pt x="2095" y="10954"/>
                    <a:pt x="0" y="8477"/>
                    <a:pt x="0" y="5429"/>
                  </a:cubicBezTo>
                  <a:cubicBezTo>
                    <a:pt x="0" y="2381"/>
                    <a:pt x="2095" y="0"/>
                    <a:pt x="4667" y="0"/>
                  </a:cubicBezTo>
                  <a:cubicBezTo>
                    <a:pt x="7239" y="0"/>
                    <a:pt x="9334" y="2476"/>
                    <a:pt x="9334" y="5524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827" name="Freeform: Shape 1826">
              <a:extLst>
                <a:ext uri="{FF2B5EF4-FFF2-40B4-BE49-F238E27FC236}">
                  <a16:creationId xmlns:a16="http://schemas.microsoft.com/office/drawing/2014/main" id="{9E8BF81B-0070-4C64-A1C0-8AA9749D2B15}"/>
                </a:ext>
              </a:extLst>
            </p:cNvPr>
            <p:cNvSpPr/>
            <p:nvPr/>
          </p:nvSpPr>
          <p:spPr>
            <a:xfrm>
              <a:off x="6663689" y="3140487"/>
              <a:ext cx="9334" cy="10953"/>
            </a:xfrm>
            <a:custGeom>
              <a:avLst/>
              <a:gdLst>
                <a:gd name="connsiteX0" fmla="*/ 9334 w 9334"/>
                <a:gd name="connsiteY0" fmla="*/ 5524 h 10953"/>
                <a:gd name="connsiteX1" fmla="*/ 4667 w 9334"/>
                <a:gd name="connsiteY1" fmla="*/ 10954 h 10953"/>
                <a:gd name="connsiteX2" fmla="*/ 0 w 9334"/>
                <a:gd name="connsiteY2" fmla="*/ 5429 h 10953"/>
                <a:gd name="connsiteX3" fmla="*/ 4667 w 9334"/>
                <a:gd name="connsiteY3" fmla="*/ 0 h 10953"/>
                <a:gd name="connsiteX4" fmla="*/ 9334 w 9334"/>
                <a:gd name="connsiteY4" fmla="*/ 5524 h 10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334" h="10953">
                  <a:moveTo>
                    <a:pt x="9334" y="5524"/>
                  </a:moveTo>
                  <a:cubicBezTo>
                    <a:pt x="9334" y="8573"/>
                    <a:pt x="7239" y="10954"/>
                    <a:pt x="4667" y="10954"/>
                  </a:cubicBezTo>
                  <a:cubicBezTo>
                    <a:pt x="2096" y="10954"/>
                    <a:pt x="0" y="8477"/>
                    <a:pt x="0" y="5429"/>
                  </a:cubicBezTo>
                  <a:cubicBezTo>
                    <a:pt x="0" y="2381"/>
                    <a:pt x="2096" y="0"/>
                    <a:pt x="4667" y="0"/>
                  </a:cubicBezTo>
                  <a:cubicBezTo>
                    <a:pt x="7239" y="0"/>
                    <a:pt x="9334" y="2476"/>
                    <a:pt x="9334" y="5524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828" name="Freeform: Shape 1827">
              <a:extLst>
                <a:ext uri="{FF2B5EF4-FFF2-40B4-BE49-F238E27FC236}">
                  <a16:creationId xmlns:a16="http://schemas.microsoft.com/office/drawing/2014/main" id="{58F3CCE7-003B-4D28-9A84-BE44F581691F}"/>
                </a:ext>
              </a:extLst>
            </p:cNvPr>
            <p:cNvSpPr/>
            <p:nvPr/>
          </p:nvSpPr>
          <p:spPr>
            <a:xfrm>
              <a:off x="6619303" y="3207924"/>
              <a:ext cx="9334" cy="10953"/>
            </a:xfrm>
            <a:custGeom>
              <a:avLst/>
              <a:gdLst>
                <a:gd name="connsiteX0" fmla="*/ 9334 w 9334"/>
                <a:gd name="connsiteY0" fmla="*/ 5524 h 10953"/>
                <a:gd name="connsiteX1" fmla="*/ 4667 w 9334"/>
                <a:gd name="connsiteY1" fmla="*/ 10954 h 10953"/>
                <a:gd name="connsiteX2" fmla="*/ 0 w 9334"/>
                <a:gd name="connsiteY2" fmla="*/ 5429 h 10953"/>
                <a:gd name="connsiteX3" fmla="*/ 4667 w 9334"/>
                <a:gd name="connsiteY3" fmla="*/ 0 h 10953"/>
                <a:gd name="connsiteX4" fmla="*/ 9334 w 9334"/>
                <a:gd name="connsiteY4" fmla="*/ 5524 h 10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334" h="10953">
                  <a:moveTo>
                    <a:pt x="9334" y="5524"/>
                  </a:moveTo>
                  <a:cubicBezTo>
                    <a:pt x="9334" y="8572"/>
                    <a:pt x="7239" y="10954"/>
                    <a:pt x="4667" y="10954"/>
                  </a:cubicBezTo>
                  <a:cubicBezTo>
                    <a:pt x="2096" y="10954"/>
                    <a:pt x="0" y="8477"/>
                    <a:pt x="0" y="5429"/>
                  </a:cubicBezTo>
                  <a:cubicBezTo>
                    <a:pt x="0" y="2381"/>
                    <a:pt x="2096" y="0"/>
                    <a:pt x="4667" y="0"/>
                  </a:cubicBezTo>
                  <a:cubicBezTo>
                    <a:pt x="7239" y="95"/>
                    <a:pt x="9334" y="2572"/>
                    <a:pt x="9334" y="5524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829" name="Freeform: Shape 1828">
              <a:extLst>
                <a:ext uri="{FF2B5EF4-FFF2-40B4-BE49-F238E27FC236}">
                  <a16:creationId xmlns:a16="http://schemas.microsoft.com/office/drawing/2014/main" id="{6EDEC73F-D9C4-4043-A24C-B9667C06D4B7}"/>
                </a:ext>
              </a:extLst>
            </p:cNvPr>
            <p:cNvSpPr/>
            <p:nvPr/>
          </p:nvSpPr>
          <p:spPr>
            <a:xfrm>
              <a:off x="6532530" y="3259931"/>
              <a:ext cx="9334" cy="10956"/>
            </a:xfrm>
            <a:custGeom>
              <a:avLst/>
              <a:gdLst>
                <a:gd name="connsiteX0" fmla="*/ 9334 w 9334"/>
                <a:gd name="connsiteY0" fmla="*/ 5524 h 10956"/>
                <a:gd name="connsiteX1" fmla="*/ 4667 w 9334"/>
                <a:gd name="connsiteY1" fmla="*/ 10954 h 10956"/>
                <a:gd name="connsiteX2" fmla="*/ 0 w 9334"/>
                <a:gd name="connsiteY2" fmla="*/ 5429 h 10956"/>
                <a:gd name="connsiteX3" fmla="*/ 4667 w 9334"/>
                <a:gd name="connsiteY3" fmla="*/ 0 h 10956"/>
                <a:gd name="connsiteX4" fmla="*/ 9334 w 9334"/>
                <a:gd name="connsiteY4" fmla="*/ 5524 h 10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334" h="10956">
                  <a:moveTo>
                    <a:pt x="9334" y="5524"/>
                  </a:moveTo>
                  <a:cubicBezTo>
                    <a:pt x="9334" y="8572"/>
                    <a:pt x="7239" y="11049"/>
                    <a:pt x="4667" y="10954"/>
                  </a:cubicBezTo>
                  <a:cubicBezTo>
                    <a:pt x="2096" y="10858"/>
                    <a:pt x="0" y="8477"/>
                    <a:pt x="0" y="5429"/>
                  </a:cubicBezTo>
                  <a:cubicBezTo>
                    <a:pt x="0" y="2381"/>
                    <a:pt x="2096" y="0"/>
                    <a:pt x="4667" y="0"/>
                  </a:cubicBezTo>
                  <a:cubicBezTo>
                    <a:pt x="7239" y="0"/>
                    <a:pt x="9334" y="2477"/>
                    <a:pt x="9334" y="5524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830" name="Freeform: Shape 1829">
              <a:extLst>
                <a:ext uri="{FF2B5EF4-FFF2-40B4-BE49-F238E27FC236}">
                  <a16:creationId xmlns:a16="http://schemas.microsoft.com/office/drawing/2014/main" id="{FB77855F-2687-4BBD-8762-B80990E6CF14}"/>
                </a:ext>
              </a:extLst>
            </p:cNvPr>
            <p:cNvSpPr/>
            <p:nvPr/>
          </p:nvSpPr>
          <p:spPr>
            <a:xfrm>
              <a:off x="6715600" y="3434331"/>
              <a:ext cx="9334" cy="10956"/>
            </a:xfrm>
            <a:custGeom>
              <a:avLst/>
              <a:gdLst>
                <a:gd name="connsiteX0" fmla="*/ 9334 w 9334"/>
                <a:gd name="connsiteY0" fmla="*/ 5527 h 10956"/>
                <a:gd name="connsiteX1" fmla="*/ 4667 w 9334"/>
                <a:gd name="connsiteY1" fmla="*/ 10956 h 10956"/>
                <a:gd name="connsiteX2" fmla="*/ 0 w 9334"/>
                <a:gd name="connsiteY2" fmla="*/ 5432 h 10956"/>
                <a:gd name="connsiteX3" fmla="*/ 4667 w 9334"/>
                <a:gd name="connsiteY3" fmla="*/ 3 h 10956"/>
                <a:gd name="connsiteX4" fmla="*/ 9334 w 9334"/>
                <a:gd name="connsiteY4" fmla="*/ 5527 h 10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334" h="10956">
                  <a:moveTo>
                    <a:pt x="9334" y="5527"/>
                  </a:moveTo>
                  <a:cubicBezTo>
                    <a:pt x="9334" y="8575"/>
                    <a:pt x="7239" y="10956"/>
                    <a:pt x="4667" y="10956"/>
                  </a:cubicBezTo>
                  <a:cubicBezTo>
                    <a:pt x="2096" y="10956"/>
                    <a:pt x="0" y="8480"/>
                    <a:pt x="0" y="5432"/>
                  </a:cubicBezTo>
                  <a:cubicBezTo>
                    <a:pt x="0" y="2384"/>
                    <a:pt x="2096" y="-93"/>
                    <a:pt x="4667" y="3"/>
                  </a:cubicBezTo>
                  <a:cubicBezTo>
                    <a:pt x="7239" y="3"/>
                    <a:pt x="9334" y="2479"/>
                    <a:pt x="9334" y="5527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831" name="Freeform: Shape 1830">
              <a:extLst>
                <a:ext uri="{FF2B5EF4-FFF2-40B4-BE49-F238E27FC236}">
                  <a16:creationId xmlns:a16="http://schemas.microsoft.com/office/drawing/2014/main" id="{9F41C36E-96F3-4CE6-8DF1-0F380C9521C2}"/>
                </a:ext>
              </a:extLst>
            </p:cNvPr>
            <p:cNvSpPr/>
            <p:nvPr/>
          </p:nvSpPr>
          <p:spPr>
            <a:xfrm>
              <a:off x="6678453" y="3336890"/>
              <a:ext cx="9334" cy="10956"/>
            </a:xfrm>
            <a:custGeom>
              <a:avLst/>
              <a:gdLst>
                <a:gd name="connsiteX0" fmla="*/ 9335 w 9334"/>
                <a:gd name="connsiteY0" fmla="*/ 5527 h 10956"/>
                <a:gd name="connsiteX1" fmla="*/ 4667 w 9334"/>
                <a:gd name="connsiteY1" fmla="*/ 10956 h 10956"/>
                <a:gd name="connsiteX2" fmla="*/ 0 w 9334"/>
                <a:gd name="connsiteY2" fmla="*/ 5432 h 10956"/>
                <a:gd name="connsiteX3" fmla="*/ 4667 w 9334"/>
                <a:gd name="connsiteY3" fmla="*/ 3 h 10956"/>
                <a:gd name="connsiteX4" fmla="*/ 9335 w 9334"/>
                <a:gd name="connsiteY4" fmla="*/ 5527 h 10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334" h="10956">
                  <a:moveTo>
                    <a:pt x="9335" y="5527"/>
                  </a:moveTo>
                  <a:cubicBezTo>
                    <a:pt x="9335" y="8575"/>
                    <a:pt x="7239" y="10956"/>
                    <a:pt x="4667" y="10956"/>
                  </a:cubicBezTo>
                  <a:cubicBezTo>
                    <a:pt x="2096" y="10956"/>
                    <a:pt x="0" y="8480"/>
                    <a:pt x="0" y="5432"/>
                  </a:cubicBezTo>
                  <a:cubicBezTo>
                    <a:pt x="0" y="2384"/>
                    <a:pt x="2096" y="-93"/>
                    <a:pt x="4667" y="3"/>
                  </a:cubicBezTo>
                  <a:cubicBezTo>
                    <a:pt x="7239" y="3"/>
                    <a:pt x="9335" y="2479"/>
                    <a:pt x="9335" y="5527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832" name="Freeform: Shape 1831">
              <a:extLst>
                <a:ext uri="{FF2B5EF4-FFF2-40B4-BE49-F238E27FC236}">
                  <a16:creationId xmlns:a16="http://schemas.microsoft.com/office/drawing/2014/main" id="{8F540912-6B9E-4996-84E9-1425FB8FFFCF}"/>
                </a:ext>
              </a:extLst>
            </p:cNvPr>
            <p:cNvSpPr/>
            <p:nvPr/>
          </p:nvSpPr>
          <p:spPr>
            <a:xfrm>
              <a:off x="6889527" y="3254787"/>
              <a:ext cx="9334" cy="10956"/>
            </a:xfrm>
            <a:custGeom>
              <a:avLst/>
              <a:gdLst>
                <a:gd name="connsiteX0" fmla="*/ 9334 w 9334"/>
                <a:gd name="connsiteY0" fmla="*/ 5525 h 10956"/>
                <a:gd name="connsiteX1" fmla="*/ 4667 w 9334"/>
                <a:gd name="connsiteY1" fmla="*/ 10954 h 10956"/>
                <a:gd name="connsiteX2" fmla="*/ 0 w 9334"/>
                <a:gd name="connsiteY2" fmla="*/ 5429 h 10956"/>
                <a:gd name="connsiteX3" fmla="*/ 4667 w 9334"/>
                <a:gd name="connsiteY3" fmla="*/ 0 h 10956"/>
                <a:gd name="connsiteX4" fmla="*/ 9334 w 9334"/>
                <a:gd name="connsiteY4" fmla="*/ 5525 h 10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334" h="10956">
                  <a:moveTo>
                    <a:pt x="9334" y="5525"/>
                  </a:moveTo>
                  <a:cubicBezTo>
                    <a:pt x="9334" y="8573"/>
                    <a:pt x="7239" y="11049"/>
                    <a:pt x="4667" y="10954"/>
                  </a:cubicBezTo>
                  <a:cubicBezTo>
                    <a:pt x="2096" y="10954"/>
                    <a:pt x="0" y="8477"/>
                    <a:pt x="0" y="5429"/>
                  </a:cubicBezTo>
                  <a:cubicBezTo>
                    <a:pt x="0" y="2381"/>
                    <a:pt x="2096" y="0"/>
                    <a:pt x="4667" y="0"/>
                  </a:cubicBezTo>
                  <a:cubicBezTo>
                    <a:pt x="7334" y="0"/>
                    <a:pt x="9334" y="2477"/>
                    <a:pt x="9334" y="5525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833" name="Freeform: Shape 1832">
              <a:extLst>
                <a:ext uri="{FF2B5EF4-FFF2-40B4-BE49-F238E27FC236}">
                  <a16:creationId xmlns:a16="http://schemas.microsoft.com/office/drawing/2014/main" id="{85DE1366-3D60-4A83-8318-50057E07CE09}"/>
                </a:ext>
              </a:extLst>
            </p:cNvPr>
            <p:cNvSpPr/>
            <p:nvPr/>
          </p:nvSpPr>
          <p:spPr>
            <a:xfrm>
              <a:off x="6734555" y="3490817"/>
              <a:ext cx="24669" cy="29146"/>
            </a:xfrm>
            <a:custGeom>
              <a:avLst/>
              <a:gdLst>
                <a:gd name="connsiteX0" fmla="*/ 24670 w 24669"/>
                <a:gd name="connsiteY0" fmla="*/ 14573 h 29146"/>
                <a:gd name="connsiteX1" fmla="*/ 12287 w 24669"/>
                <a:gd name="connsiteY1" fmla="*/ 29146 h 29146"/>
                <a:gd name="connsiteX2" fmla="*/ 0 w 24669"/>
                <a:gd name="connsiteY2" fmla="*/ 14573 h 29146"/>
                <a:gd name="connsiteX3" fmla="*/ 12383 w 24669"/>
                <a:gd name="connsiteY3" fmla="*/ 0 h 29146"/>
                <a:gd name="connsiteX4" fmla="*/ 24670 w 24669"/>
                <a:gd name="connsiteY4" fmla="*/ 14573 h 291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669" h="29146">
                  <a:moveTo>
                    <a:pt x="24670" y="14573"/>
                  </a:moveTo>
                  <a:cubicBezTo>
                    <a:pt x="24670" y="22669"/>
                    <a:pt x="19145" y="29146"/>
                    <a:pt x="12287" y="29146"/>
                  </a:cubicBezTo>
                  <a:cubicBezTo>
                    <a:pt x="5429" y="29146"/>
                    <a:pt x="0" y="22574"/>
                    <a:pt x="0" y="14573"/>
                  </a:cubicBezTo>
                  <a:cubicBezTo>
                    <a:pt x="0" y="6477"/>
                    <a:pt x="5525" y="0"/>
                    <a:pt x="12383" y="0"/>
                  </a:cubicBezTo>
                  <a:cubicBezTo>
                    <a:pt x="19145" y="0"/>
                    <a:pt x="24670" y="6477"/>
                    <a:pt x="24670" y="14573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834" name="Freeform: Shape 1833">
              <a:extLst>
                <a:ext uri="{FF2B5EF4-FFF2-40B4-BE49-F238E27FC236}">
                  <a16:creationId xmlns:a16="http://schemas.microsoft.com/office/drawing/2014/main" id="{7BB7E734-70B7-4023-9B88-F4969ACFC9D5}"/>
                </a:ext>
              </a:extLst>
            </p:cNvPr>
            <p:cNvSpPr/>
            <p:nvPr/>
          </p:nvSpPr>
          <p:spPr>
            <a:xfrm>
              <a:off x="6802659" y="3490912"/>
              <a:ext cx="29241" cy="34480"/>
            </a:xfrm>
            <a:custGeom>
              <a:avLst/>
              <a:gdLst>
                <a:gd name="connsiteX0" fmla="*/ 29242 w 29241"/>
                <a:gd name="connsiteY0" fmla="*/ 17240 h 34480"/>
                <a:gd name="connsiteX1" fmla="*/ 14573 w 29241"/>
                <a:gd name="connsiteY1" fmla="*/ 34480 h 34480"/>
                <a:gd name="connsiteX2" fmla="*/ 0 w 29241"/>
                <a:gd name="connsiteY2" fmla="*/ 17240 h 34480"/>
                <a:gd name="connsiteX3" fmla="*/ 14668 w 29241"/>
                <a:gd name="connsiteY3" fmla="*/ 0 h 34480"/>
                <a:gd name="connsiteX4" fmla="*/ 29242 w 29241"/>
                <a:gd name="connsiteY4" fmla="*/ 17240 h 34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241" h="34480">
                  <a:moveTo>
                    <a:pt x="29242" y="17240"/>
                  </a:moveTo>
                  <a:cubicBezTo>
                    <a:pt x="29242" y="26765"/>
                    <a:pt x="22670" y="34480"/>
                    <a:pt x="14573" y="34480"/>
                  </a:cubicBezTo>
                  <a:cubicBezTo>
                    <a:pt x="6477" y="34480"/>
                    <a:pt x="0" y="26765"/>
                    <a:pt x="0" y="17240"/>
                  </a:cubicBezTo>
                  <a:cubicBezTo>
                    <a:pt x="0" y="7715"/>
                    <a:pt x="6572" y="0"/>
                    <a:pt x="14668" y="0"/>
                  </a:cubicBezTo>
                  <a:cubicBezTo>
                    <a:pt x="22670" y="0"/>
                    <a:pt x="29242" y="7715"/>
                    <a:pt x="29242" y="17240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835" name="Freeform: Shape 1834">
              <a:extLst>
                <a:ext uri="{FF2B5EF4-FFF2-40B4-BE49-F238E27FC236}">
                  <a16:creationId xmlns:a16="http://schemas.microsoft.com/office/drawing/2014/main" id="{BF62C330-B0E9-49FF-BE02-E6748B3A5EFC}"/>
                </a:ext>
              </a:extLst>
            </p:cNvPr>
            <p:cNvSpPr/>
            <p:nvPr/>
          </p:nvSpPr>
          <p:spPr>
            <a:xfrm>
              <a:off x="6870286" y="3505581"/>
              <a:ext cx="11430" cy="13525"/>
            </a:xfrm>
            <a:custGeom>
              <a:avLst/>
              <a:gdLst>
                <a:gd name="connsiteX0" fmla="*/ 11430 w 11430"/>
                <a:gd name="connsiteY0" fmla="*/ 6763 h 13525"/>
                <a:gd name="connsiteX1" fmla="*/ 5715 w 11430"/>
                <a:gd name="connsiteY1" fmla="*/ 13525 h 13525"/>
                <a:gd name="connsiteX2" fmla="*/ 0 w 11430"/>
                <a:gd name="connsiteY2" fmla="*/ 6763 h 13525"/>
                <a:gd name="connsiteX3" fmla="*/ 5715 w 11430"/>
                <a:gd name="connsiteY3" fmla="*/ 0 h 13525"/>
                <a:gd name="connsiteX4" fmla="*/ 11430 w 11430"/>
                <a:gd name="connsiteY4" fmla="*/ 6763 h 13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430" h="13525">
                  <a:moveTo>
                    <a:pt x="11430" y="6763"/>
                  </a:moveTo>
                  <a:cubicBezTo>
                    <a:pt x="11430" y="10477"/>
                    <a:pt x="8858" y="13525"/>
                    <a:pt x="5715" y="13525"/>
                  </a:cubicBezTo>
                  <a:cubicBezTo>
                    <a:pt x="2572" y="13525"/>
                    <a:pt x="0" y="10477"/>
                    <a:pt x="0" y="6763"/>
                  </a:cubicBezTo>
                  <a:cubicBezTo>
                    <a:pt x="0" y="3048"/>
                    <a:pt x="2572" y="0"/>
                    <a:pt x="5715" y="0"/>
                  </a:cubicBezTo>
                  <a:cubicBezTo>
                    <a:pt x="8858" y="0"/>
                    <a:pt x="11430" y="2953"/>
                    <a:pt x="11430" y="6763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836" name="Freeform: Shape 1835">
              <a:extLst>
                <a:ext uri="{FF2B5EF4-FFF2-40B4-BE49-F238E27FC236}">
                  <a16:creationId xmlns:a16="http://schemas.microsoft.com/office/drawing/2014/main" id="{99AB159A-4B16-445B-881C-2783F95EC7FF}"/>
                </a:ext>
              </a:extLst>
            </p:cNvPr>
            <p:cNvSpPr/>
            <p:nvPr/>
          </p:nvSpPr>
          <p:spPr>
            <a:xfrm>
              <a:off x="6905529" y="3480054"/>
              <a:ext cx="2857" cy="3238"/>
            </a:xfrm>
            <a:custGeom>
              <a:avLst/>
              <a:gdLst>
                <a:gd name="connsiteX0" fmla="*/ 2857 w 2857"/>
                <a:gd name="connsiteY0" fmla="*/ 1619 h 3238"/>
                <a:gd name="connsiteX1" fmla="*/ 1429 w 2857"/>
                <a:gd name="connsiteY1" fmla="*/ 3239 h 3238"/>
                <a:gd name="connsiteX2" fmla="*/ 0 w 2857"/>
                <a:gd name="connsiteY2" fmla="*/ 1619 h 3238"/>
                <a:gd name="connsiteX3" fmla="*/ 1429 w 2857"/>
                <a:gd name="connsiteY3" fmla="*/ 0 h 3238"/>
                <a:gd name="connsiteX4" fmla="*/ 2857 w 2857"/>
                <a:gd name="connsiteY4" fmla="*/ 1619 h 3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57" h="3238">
                  <a:moveTo>
                    <a:pt x="2857" y="1619"/>
                  </a:moveTo>
                  <a:cubicBezTo>
                    <a:pt x="2857" y="2572"/>
                    <a:pt x="2191" y="3239"/>
                    <a:pt x="1429" y="3239"/>
                  </a:cubicBezTo>
                  <a:cubicBezTo>
                    <a:pt x="667" y="3239"/>
                    <a:pt x="0" y="2476"/>
                    <a:pt x="0" y="1619"/>
                  </a:cubicBezTo>
                  <a:cubicBezTo>
                    <a:pt x="0" y="667"/>
                    <a:pt x="667" y="0"/>
                    <a:pt x="1429" y="0"/>
                  </a:cubicBezTo>
                  <a:cubicBezTo>
                    <a:pt x="2191" y="0"/>
                    <a:pt x="2857" y="762"/>
                    <a:pt x="2857" y="1619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837" name="Freeform: Shape 1836">
              <a:extLst>
                <a:ext uri="{FF2B5EF4-FFF2-40B4-BE49-F238E27FC236}">
                  <a16:creationId xmlns:a16="http://schemas.microsoft.com/office/drawing/2014/main" id="{EB3793C5-078E-48AE-B907-5CDBB40C70E8}"/>
                </a:ext>
              </a:extLst>
            </p:cNvPr>
            <p:cNvSpPr/>
            <p:nvPr/>
          </p:nvSpPr>
          <p:spPr>
            <a:xfrm>
              <a:off x="6543865" y="3517769"/>
              <a:ext cx="6095" cy="7151"/>
            </a:xfrm>
            <a:custGeom>
              <a:avLst/>
              <a:gdLst>
                <a:gd name="connsiteX0" fmla="*/ 6096 w 6095"/>
                <a:gd name="connsiteY0" fmla="*/ 3624 h 7151"/>
                <a:gd name="connsiteX1" fmla="*/ 3048 w 6095"/>
                <a:gd name="connsiteY1" fmla="*/ 7148 h 7151"/>
                <a:gd name="connsiteX2" fmla="*/ 0 w 6095"/>
                <a:gd name="connsiteY2" fmla="*/ 3528 h 7151"/>
                <a:gd name="connsiteX3" fmla="*/ 3048 w 6095"/>
                <a:gd name="connsiteY3" fmla="*/ 4 h 7151"/>
                <a:gd name="connsiteX4" fmla="*/ 6096 w 6095"/>
                <a:gd name="connsiteY4" fmla="*/ 3624 h 71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5" h="7151">
                  <a:moveTo>
                    <a:pt x="6096" y="3624"/>
                  </a:moveTo>
                  <a:cubicBezTo>
                    <a:pt x="6096" y="5624"/>
                    <a:pt x="4763" y="7243"/>
                    <a:pt x="3048" y="7148"/>
                  </a:cubicBezTo>
                  <a:cubicBezTo>
                    <a:pt x="1333" y="7148"/>
                    <a:pt x="0" y="5529"/>
                    <a:pt x="0" y="3528"/>
                  </a:cubicBezTo>
                  <a:cubicBezTo>
                    <a:pt x="0" y="1528"/>
                    <a:pt x="1333" y="-91"/>
                    <a:pt x="3048" y="4"/>
                  </a:cubicBezTo>
                  <a:cubicBezTo>
                    <a:pt x="4763" y="99"/>
                    <a:pt x="6096" y="1718"/>
                    <a:pt x="6096" y="3624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838" name="Freeform: Shape 1837">
              <a:extLst>
                <a:ext uri="{FF2B5EF4-FFF2-40B4-BE49-F238E27FC236}">
                  <a16:creationId xmlns:a16="http://schemas.microsoft.com/office/drawing/2014/main" id="{51E0C9E7-3A91-47E7-8AC6-56D3F73FEB07}"/>
                </a:ext>
              </a:extLst>
            </p:cNvPr>
            <p:cNvSpPr/>
            <p:nvPr/>
          </p:nvSpPr>
          <p:spPr>
            <a:xfrm>
              <a:off x="6596157" y="3505104"/>
              <a:ext cx="9525" cy="9525"/>
            </a:xfrm>
            <a:custGeom>
              <a:avLst/>
              <a:gdLst>
                <a:gd name="connsiteX0" fmla="*/ 0 w 9525"/>
                <a:gd name="connsiteY0" fmla="*/ 0 h 9525"/>
                <a:gd name="connsiteX1" fmla="*/ 0 w 9525"/>
                <a:gd name="connsiteY1" fmla="*/ 0 h 9525"/>
                <a:gd name="connsiteX2" fmla="*/ 0 w 9525"/>
                <a:gd name="connsiteY2" fmla="*/ 0 h 9525"/>
                <a:gd name="connsiteX3" fmla="*/ 0 w 9525"/>
                <a:gd name="connsiteY3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952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839" name="Freeform: Shape 1838">
              <a:extLst>
                <a:ext uri="{FF2B5EF4-FFF2-40B4-BE49-F238E27FC236}">
                  <a16:creationId xmlns:a16="http://schemas.microsoft.com/office/drawing/2014/main" id="{1216DBCF-01C8-4DCE-BAF0-3FE29FEB67F9}"/>
                </a:ext>
              </a:extLst>
            </p:cNvPr>
            <p:cNvSpPr/>
            <p:nvPr/>
          </p:nvSpPr>
          <p:spPr>
            <a:xfrm>
              <a:off x="6596252" y="3422519"/>
              <a:ext cx="6191" cy="7243"/>
            </a:xfrm>
            <a:custGeom>
              <a:avLst/>
              <a:gdLst>
                <a:gd name="connsiteX0" fmla="*/ 6191 w 6191"/>
                <a:gd name="connsiteY0" fmla="*/ 3624 h 7243"/>
                <a:gd name="connsiteX1" fmla="*/ 3048 w 6191"/>
                <a:gd name="connsiteY1" fmla="*/ 7243 h 7243"/>
                <a:gd name="connsiteX2" fmla="*/ 0 w 6191"/>
                <a:gd name="connsiteY2" fmla="*/ 3624 h 7243"/>
                <a:gd name="connsiteX3" fmla="*/ 3143 w 6191"/>
                <a:gd name="connsiteY3" fmla="*/ 4 h 7243"/>
                <a:gd name="connsiteX4" fmla="*/ 6191 w 6191"/>
                <a:gd name="connsiteY4" fmla="*/ 3624 h 7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191" h="7243">
                  <a:moveTo>
                    <a:pt x="6191" y="3624"/>
                  </a:moveTo>
                  <a:cubicBezTo>
                    <a:pt x="6191" y="5624"/>
                    <a:pt x="4763" y="7243"/>
                    <a:pt x="3048" y="7243"/>
                  </a:cubicBezTo>
                  <a:cubicBezTo>
                    <a:pt x="1333" y="7243"/>
                    <a:pt x="0" y="5624"/>
                    <a:pt x="0" y="3624"/>
                  </a:cubicBezTo>
                  <a:cubicBezTo>
                    <a:pt x="0" y="1623"/>
                    <a:pt x="1429" y="4"/>
                    <a:pt x="3143" y="4"/>
                  </a:cubicBezTo>
                  <a:cubicBezTo>
                    <a:pt x="4763" y="-91"/>
                    <a:pt x="6191" y="1528"/>
                    <a:pt x="6191" y="3624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840" name="Freeform: Shape 1839">
              <a:extLst>
                <a:ext uri="{FF2B5EF4-FFF2-40B4-BE49-F238E27FC236}">
                  <a16:creationId xmlns:a16="http://schemas.microsoft.com/office/drawing/2014/main" id="{DBB8C493-23D7-4359-9086-D4518FF35BF7}"/>
                </a:ext>
              </a:extLst>
            </p:cNvPr>
            <p:cNvSpPr/>
            <p:nvPr/>
          </p:nvSpPr>
          <p:spPr>
            <a:xfrm>
              <a:off x="6521004" y="3393662"/>
              <a:ext cx="18097" cy="21335"/>
            </a:xfrm>
            <a:custGeom>
              <a:avLst/>
              <a:gdLst>
                <a:gd name="connsiteX0" fmla="*/ 18098 w 18097"/>
                <a:gd name="connsiteY0" fmla="*/ 10668 h 21335"/>
                <a:gd name="connsiteX1" fmla="*/ 9049 w 18097"/>
                <a:gd name="connsiteY1" fmla="*/ 21336 h 21335"/>
                <a:gd name="connsiteX2" fmla="*/ 0 w 18097"/>
                <a:gd name="connsiteY2" fmla="*/ 10668 h 21335"/>
                <a:gd name="connsiteX3" fmla="*/ 9049 w 18097"/>
                <a:gd name="connsiteY3" fmla="*/ 0 h 21335"/>
                <a:gd name="connsiteX4" fmla="*/ 18098 w 18097"/>
                <a:gd name="connsiteY4" fmla="*/ 10668 h 21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097" h="21335">
                  <a:moveTo>
                    <a:pt x="18098" y="10668"/>
                  </a:moveTo>
                  <a:cubicBezTo>
                    <a:pt x="18098" y="16573"/>
                    <a:pt x="14002" y="21336"/>
                    <a:pt x="9049" y="21336"/>
                  </a:cubicBezTo>
                  <a:cubicBezTo>
                    <a:pt x="4096" y="21336"/>
                    <a:pt x="0" y="16573"/>
                    <a:pt x="0" y="10668"/>
                  </a:cubicBezTo>
                  <a:cubicBezTo>
                    <a:pt x="0" y="4763"/>
                    <a:pt x="4096" y="0"/>
                    <a:pt x="9049" y="0"/>
                  </a:cubicBezTo>
                  <a:cubicBezTo>
                    <a:pt x="14097" y="0"/>
                    <a:pt x="18098" y="4763"/>
                    <a:pt x="18098" y="10668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841" name="Freeform: Shape 1840">
              <a:extLst>
                <a:ext uri="{FF2B5EF4-FFF2-40B4-BE49-F238E27FC236}">
                  <a16:creationId xmlns:a16="http://schemas.microsoft.com/office/drawing/2014/main" id="{7AD0C528-F471-4570-BDAA-1ED8E5363E66}"/>
                </a:ext>
              </a:extLst>
            </p:cNvPr>
            <p:cNvSpPr/>
            <p:nvPr/>
          </p:nvSpPr>
          <p:spPr>
            <a:xfrm>
              <a:off x="6486619" y="3352609"/>
              <a:ext cx="14954" cy="17716"/>
            </a:xfrm>
            <a:custGeom>
              <a:avLst/>
              <a:gdLst>
                <a:gd name="connsiteX0" fmla="*/ 14954 w 14954"/>
                <a:gd name="connsiteY0" fmla="*/ 8858 h 17716"/>
                <a:gd name="connsiteX1" fmla="*/ 7429 w 14954"/>
                <a:gd name="connsiteY1" fmla="*/ 17717 h 17716"/>
                <a:gd name="connsiteX2" fmla="*/ 0 w 14954"/>
                <a:gd name="connsiteY2" fmla="*/ 8858 h 17716"/>
                <a:gd name="connsiteX3" fmla="*/ 7525 w 14954"/>
                <a:gd name="connsiteY3" fmla="*/ 0 h 17716"/>
                <a:gd name="connsiteX4" fmla="*/ 14954 w 14954"/>
                <a:gd name="connsiteY4" fmla="*/ 8858 h 17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954" h="17716">
                  <a:moveTo>
                    <a:pt x="14954" y="8858"/>
                  </a:moveTo>
                  <a:cubicBezTo>
                    <a:pt x="14954" y="13716"/>
                    <a:pt x="11621" y="17717"/>
                    <a:pt x="7429" y="17717"/>
                  </a:cubicBezTo>
                  <a:cubicBezTo>
                    <a:pt x="3334" y="17717"/>
                    <a:pt x="0" y="13716"/>
                    <a:pt x="0" y="8858"/>
                  </a:cubicBezTo>
                  <a:cubicBezTo>
                    <a:pt x="0" y="4001"/>
                    <a:pt x="3334" y="0"/>
                    <a:pt x="7525" y="0"/>
                  </a:cubicBezTo>
                  <a:cubicBezTo>
                    <a:pt x="11621" y="0"/>
                    <a:pt x="14954" y="3905"/>
                    <a:pt x="14954" y="8858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842" name="Freeform: Shape 1841">
              <a:extLst>
                <a:ext uri="{FF2B5EF4-FFF2-40B4-BE49-F238E27FC236}">
                  <a16:creationId xmlns:a16="http://schemas.microsoft.com/office/drawing/2014/main" id="{4E718C32-DE8D-4108-9E15-B49FED4C8366}"/>
                </a:ext>
              </a:extLst>
            </p:cNvPr>
            <p:cNvSpPr/>
            <p:nvPr/>
          </p:nvSpPr>
          <p:spPr>
            <a:xfrm>
              <a:off x="6530244" y="3291649"/>
              <a:ext cx="13906" cy="16573"/>
            </a:xfrm>
            <a:custGeom>
              <a:avLst/>
              <a:gdLst>
                <a:gd name="connsiteX0" fmla="*/ 13907 w 13906"/>
                <a:gd name="connsiteY0" fmla="*/ 8287 h 16573"/>
                <a:gd name="connsiteX1" fmla="*/ 6953 w 13906"/>
                <a:gd name="connsiteY1" fmla="*/ 16573 h 16573"/>
                <a:gd name="connsiteX2" fmla="*/ 0 w 13906"/>
                <a:gd name="connsiteY2" fmla="*/ 8287 h 16573"/>
                <a:gd name="connsiteX3" fmla="*/ 6953 w 13906"/>
                <a:gd name="connsiteY3" fmla="*/ 0 h 16573"/>
                <a:gd name="connsiteX4" fmla="*/ 13907 w 13906"/>
                <a:gd name="connsiteY4" fmla="*/ 8287 h 16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906" h="16573">
                  <a:moveTo>
                    <a:pt x="13907" y="8287"/>
                  </a:moveTo>
                  <a:cubicBezTo>
                    <a:pt x="13907" y="12859"/>
                    <a:pt x="10763" y="16573"/>
                    <a:pt x="6953" y="16573"/>
                  </a:cubicBezTo>
                  <a:cubicBezTo>
                    <a:pt x="3048" y="16573"/>
                    <a:pt x="0" y="12859"/>
                    <a:pt x="0" y="8287"/>
                  </a:cubicBezTo>
                  <a:cubicBezTo>
                    <a:pt x="0" y="3715"/>
                    <a:pt x="3143" y="0"/>
                    <a:pt x="6953" y="0"/>
                  </a:cubicBezTo>
                  <a:cubicBezTo>
                    <a:pt x="10763" y="0"/>
                    <a:pt x="13907" y="3715"/>
                    <a:pt x="13907" y="8287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843" name="Freeform: Shape 1842">
              <a:extLst>
                <a:ext uri="{FF2B5EF4-FFF2-40B4-BE49-F238E27FC236}">
                  <a16:creationId xmlns:a16="http://schemas.microsoft.com/office/drawing/2014/main" id="{AA7B4719-42D9-42A1-A27E-7394E2A2FF93}"/>
                </a:ext>
              </a:extLst>
            </p:cNvPr>
            <p:cNvSpPr/>
            <p:nvPr/>
          </p:nvSpPr>
          <p:spPr>
            <a:xfrm>
              <a:off x="6596442" y="3235261"/>
              <a:ext cx="16478" cy="19431"/>
            </a:xfrm>
            <a:custGeom>
              <a:avLst/>
              <a:gdLst>
                <a:gd name="connsiteX0" fmla="*/ 16478 w 16478"/>
                <a:gd name="connsiteY0" fmla="*/ 9716 h 19431"/>
                <a:gd name="connsiteX1" fmla="*/ 8192 w 16478"/>
                <a:gd name="connsiteY1" fmla="*/ 19431 h 19431"/>
                <a:gd name="connsiteX2" fmla="*/ 0 w 16478"/>
                <a:gd name="connsiteY2" fmla="*/ 9716 h 19431"/>
                <a:gd name="connsiteX3" fmla="*/ 8287 w 16478"/>
                <a:gd name="connsiteY3" fmla="*/ 0 h 19431"/>
                <a:gd name="connsiteX4" fmla="*/ 16478 w 16478"/>
                <a:gd name="connsiteY4" fmla="*/ 9716 h 19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478" h="19431">
                  <a:moveTo>
                    <a:pt x="16478" y="9716"/>
                  </a:moveTo>
                  <a:cubicBezTo>
                    <a:pt x="16478" y="15049"/>
                    <a:pt x="12764" y="19431"/>
                    <a:pt x="8192" y="19431"/>
                  </a:cubicBezTo>
                  <a:cubicBezTo>
                    <a:pt x="3620" y="19431"/>
                    <a:pt x="0" y="15049"/>
                    <a:pt x="0" y="9716"/>
                  </a:cubicBezTo>
                  <a:cubicBezTo>
                    <a:pt x="0" y="4382"/>
                    <a:pt x="3715" y="0"/>
                    <a:pt x="8287" y="0"/>
                  </a:cubicBezTo>
                  <a:cubicBezTo>
                    <a:pt x="12764" y="0"/>
                    <a:pt x="16478" y="4286"/>
                    <a:pt x="16478" y="9716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844" name="Freeform: Shape 1843">
              <a:extLst>
                <a:ext uri="{FF2B5EF4-FFF2-40B4-BE49-F238E27FC236}">
                  <a16:creationId xmlns:a16="http://schemas.microsoft.com/office/drawing/2014/main" id="{00346C02-0979-4AB1-9E1A-69C45990093E}"/>
                </a:ext>
              </a:extLst>
            </p:cNvPr>
            <p:cNvSpPr/>
            <p:nvPr/>
          </p:nvSpPr>
          <p:spPr>
            <a:xfrm>
              <a:off x="6668261" y="3206209"/>
              <a:ext cx="22193" cy="26196"/>
            </a:xfrm>
            <a:custGeom>
              <a:avLst/>
              <a:gdLst>
                <a:gd name="connsiteX0" fmla="*/ 22193 w 22193"/>
                <a:gd name="connsiteY0" fmla="*/ 13146 h 26196"/>
                <a:gd name="connsiteX1" fmla="*/ 11049 w 22193"/>
                <a:gd name="connsiteY1" fmla="*/ 26195 h 26196"/>
                <a:gd name="connsiteX2" fmla="*/ 0 w 22193"/>
                <a:gd name="connsiteY2" fmla="*/ 13050 h 26196"/>
                <a:gd name="connsiteX3" fmla="*/ 11144 w 22193"/>
                <a:gd name="connsiteY3" fmla="*/ 1 h 26196"/>
                <a:gd name="connsiteX4" fmla="*/ 22193 w 22193"/>
                <a:gd name="connsiteY4" fmla="*/ 13146 h 26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193" h="26196">
                  <a:moveTo>
                    <a:pt x="22193" y="13146"/>
                  </a:moveTo>
                  <a:cubicBezTo>
                    <a:pt x="22193" y="20385"/>
                    <a:pt x="17240" y="26290"/>
                    <a:pt x="11049" y="26195"/>
                  </a:cubicBezTo>
                  <a:cubicBezTo>
                    <a:pt x="4953" y="26195"/>
                    <a:pt x="0" y="20289"/>
                    <a:pt x="0" y="13050"/>
                  </a:cubicBezTo>
                  <a:cubicBezTo>
                    <a:pt x="0" y="5811"/>
                    <a:pt x="4953" y="-94"/>
                    <a:pt x="11144" y="1"/>
                  </a:cubicBezTo>
                  <a:cubicBezTo>
                    <a:pt x="17240" y="1"/>
                    <a:pt x="22193" y="5907"/>
                    <a:pt x="22193" y="13146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845" name="Freeform: Shape 1844">
              <a:extLst>
                <a:ext uri="{FF2B5EF4-FFF2-40B4-BE49-F238E27FC236}">
                  <a16:creationId xmlns:a16="http://schemas.microsoft.com/office/drawing/2014/main" id="{3491647E-118F-466B-9B59-5FD014BA9589}"/>
                </a:ext>
              </a:extLst>
            </p:cNvPr>
            <p:cNvSpPr/>
            <p:nvPr/>
          </p:nvSpPr>
          <p:spPr>
            <a:xfrm>
              <a:off x="6734841" y="3153060"/>
              <a:ext cx="12382" cy="14573"/>
            </a:xfrm>
            <a:custGeom>
              <a:avLst/>
              <a:gdLst>
                <a:gd name="connsiteX0" fmla="*/ 12382 w 12382"/>
                <a:gd name="connsiteY0" fmla="*/ 7334 h 14573"/>
                <a:gd name="connsiteX1" fmla="*/ 6191 w 12382"/>
                <a:gd name="connsiteY1" fmla="*/ 14573 h 14573"/>
                <a:gd name="connsiteX2" fmla="*/ 0 w 12382"/>
                <a:gd name="connsiteY2" fmla="*/ 7239 h 14573"/>
                <a:gd name="connsiteX3" fmla="*/ 6191 w 12382"/>
                <a:gd name="connsiteY3" fmla="*/ 0 h 14573"/>
                <a:gd name="connsiteX4" fmla="*/ 12382 w 12382"/>
                <a:gd name="connsiteY4" fmla="*/ 7334 h 14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382" h="14573">
                  <a:moveTo>
                    <a:pt x="12382" y="7334"/>
                  </a:moveTo>
                  <a:cubicBezTo>
                    <a:pt x="12382" y="11335"/>
                    <a:pt x="9620" y="14573"/>
                    <a:pt x="6191" y="14573"/>
                  </a:cubicBezTo>
                  <a:cubicBezTo>
                    <a:pt x="2762" y="14573"/>
                    <a:pt x="0" y="11335"/>
                    <a:pt x="0" y="7239"/>
                  </a:cubicBezTo>
                  <a:cubicBezTo>
                    <a:pt x="0" y="3239"/>
                    <a:pt x="2762" y="0"/>
                    <a:pt x="6191" y="0"/>
                  </a:cubicBezTo>
                  <a:cubicBezTo>
                    <a:pt x="9620" y="0"/>
                    <a:pt x="12382" y="3334"/>
                    <a:pt x="12382" y="7334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846" name="Freeform: Shape 1845">
              <a:extLst>
                <a:ext uri="{FF2B5EF4-FFF2-40B4-BE49-F238E27FC236}">
                  <a16:creationId xmlns:a16="http://schemas.microsoft.com/office/drawing/2014/main" id="{3B6F1152-273E-418B-9147-E240677EC81C}"/>
                </a:ext>
              </a:extLst>
            </p:cNvPr>
            <p:cNvSpPr/>
            <p:nvPr/>
          </p:nvSpPr>
          <p:spPr>
            <a:xfrm>
              <a:off x="6776465" y="3167729"/>
              <a:ext cx="15049" cy="17811"/>
            </a:xfrm>
            <a:custGeom>
              <a:avLst/>
              <a:gdLst>
                <a:gd name="connsiteX0" fmla="*/ 15050 w 15049"/>
                <a:gd name="connsiteY0" fmla="*/ 8954 h 17811"/>
                <a:gd name="connsiteX1" fmla="*/ 7525 w 15049"/>
                <a:gd name="connsiteY1" fmla="*/ 17812 h 17811"/>
                <a:gd name="connsiteX2" fmla="*/ 0 w 15049"/>
                <a:gd name="connsiteY2" fmla="*/ 8858 h 17811"/>
                <a:gd name="connsiteX3" fmla="*/ 7525 w 15049"/>
                <a:gd name="connsiteY3" fmla="*/ 0 h 17811"/>
                <a:gd name="connsiteX4" fmla="*/ 15050 w 15049"/>
                <a:gd name="connsiteY4" fmla="*/ 8954 h 17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49" h="17811">
                  <a:moveTo>
                    <a:pt x="15050" y="8954"/>
                  </a:moveTo>
                  <a:cubicBezTo>
                    <a:pt x="15050" y="13907"/>
                    <a:pt x="11621" y="17812"/>
                    <a:pt x="7525" y="17812"/>
                  </a:cubicBezTo>
                  <a:cubicBezTo>
                    <a:pt x="3334" y="17812"/>
                    <a:pt x="0" y="13811"/>
                    <a:pt x="0" y="8858"/>
                  </a:cubicBezTo>
                  <a:cubicBezTo>
                    <a:pt x="0" y="3905"/>
                    <a:pt x="3429" y="0"/>
                    <a:pt x="7525" y="0"/>
                  </a:cubicBezTo>
                  <a:cubicBezTo>
                    <a:pt x="11716" y="0"/>
                    <a:pt x="15050" y="4001"/>
                    <a:pt x="15050" y="8954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847" name="Freeform: Shape 1846">
              <a:extLst>
                <a:ext uri="{FF2B5EF4-FFF2-40B4-BE49-F238E27FC236}">
                  <a16:creationId xmlns:a16="http://schemas.microsoft.com/office/drawing/2014/main" id="{6C2D29DC-B36C-47C9-9D0B-DF6D92B34C5B}"/>
                </a:ext>
              </a:extLst>
            </p:cNvPr>
            <p:cNvSpPr/>
            <p:nvPr/>
          </p:nvSpPr>
          <p:spPr>
            <a:xfrm>
              <a:off x="6812279" y="3245643"/>
              <a:ext cx="16954" cy="20097"/>
            </a:xfrm>
            <a:custGeom>
              <a:avLst/>
              <a:gdLst>
                <a:gd name="connsiteX0" fmla="*/ 16954 w 16954"/>
                <a:gd name="connsiteY0" fmla="*/ 10096 h 20097"/>
                <a:gd name="connsiteX1" fmla="*/ 8477 w 16954"/>
                <a:gd name="connsiteY1" fmla="*/ 20098 h 20097"/>
                <a:gd name="connsiteX2" fmla="*/ 0 w 16954"/>
                <a:gd name="connsiteY2" fmla="*/ 10001 h 20097"/>
                <a:gd name="connsiteX3" fmla="*/ 8477 w 16954"/>
                <a:gd name="connsiteY3" fmla="*/ 0 h 20097"/>
                <a:gd name="connsiteX4" fmla="*/ 16954 w 16954"/>
                <a:gd name="connsiteY4" fmla="*/ 10096 h 20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954" h="20097">
                  <a:moveTo>
                    <a:pt x="16954" y="10096"/>
                  </a:moveTo>
                  <a:cubicBezTo>
                    <a:pt x="16954" y="15621"/>
                    <a:pt x="13145" y="20098"/>
                    <a:pt x="8477" y="20098"/>
                  </a:cubicBezTo>
                  <a:cubicBezTo>
                    <a:pt x="3810" y="20098"/>
                    <a:pt x="0" y="15621"/>
                    <a:pt x="0" y="10001"/>
                  </a:cubicBezTo>
                  <a:cubicBezTo>
                    <a:pt x="0" y="4477"/>
                    <a:pt x="3810" y="0"/>
                    <a:pt x="8477" y="0"/>
                  </a:cubicBezTo>
                  <a:cubicBezTo>
                    <a:pt x="13145" y="0"/>
                    <a:pt x="16954" y="4572"/>
                    <a:pt x="16954" y="10096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848" name="Freeform: Shape 1847">
              <a:extLst>
                <a:ext uri="{FF2B5EF4-FFF2-40B4-BE49-F238E27FC236}">
                  <a16:creationId xmlns:a16="http://schemas.microsoft.com/office/drawing/2014/main" id="{12C19069-DB96-4AD6-8797-A6B40D473901}"/>
                </a:ext>
              </a:extLst>
            </p:cNvPr>
            <p:cNvSpPr/>
            <p:nvPr/>
          </p:nvSpPr>
          <p:spPr>
            <a:xfrm>
              <a:off x="6651878" y="3176396"/>
              <a:ext cx="11239" cy="13239"/>
            </a:xfrm>
            <a:custGeom>
              <a:avLst/>
              <a:gdLst>
                <a:gd name="connsiteX0" fmla="*/ 11239 w 11239"/>
                <a:gd name="connsiteY0" fmla="*/ 6668 h 13239"/>
                <a:gd name="connsiteX1" fmla="*/ 5620 w 11239"/>
                <a:gd name="connsiteY1" fmla="*/ 13240 h 13239"/>
                <a:gd name="connsiteX2" fmla="*/ 0 w 11239"/>
                <a:gd name="connsiteY2" fmla="*/ 6572 h 13239"/>
                <a:gd name="connsiteX3" fmla="*/ 5620 w 11239"/>
                <a:gd name="connsiteY3" fmla="*/ 0 h 13239"/>
                <a:gd name="connsiteX4" fmla="*/ 11239 w 11239"/>
                <a:gd name="connsiteY4" fmla="*/ 6668 h 13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39" h="13239">
                  <a:moveTo>
                    <a:pt x="11239" y="6668"/>
                  </a:moveTo>
                  <a:cubicBezTo>
                    <a:pt x="11239" y="10287"/>
                    <a:pt x="8763" y="13240"/>
                    <a:pt x="5620" y="13240"/>
                  </a:cubicBezTo>
                  <a:cubicBezTo>
                    <a:pt x="2572" y="13240"/>
                    <a:pt x="0" y="10287"/>
                    <a:pt x="0" y="6572"/>
                  </a:cubicBezTo>
                  <a:cubicBezTo>
                    <a:pt x="0" y="2953"/>
                    <a:pt x="2476" y="0"/>
                    <a:pt x="5620" y="0"/>
                  </a:cubicBezTo>
                  <a:cubicBezTo>
                    <a:pt x="8763" y="95"/>
                    <a:pt x="11239" y="3048"/>
                    <a:pt x="11239" y="6668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849" name="Freeform: Shape 1848">
              <a:extLst>
                <a:ext uri="{FF2B5EF4-FFF2-40B4-BE49-F238E27FC236}">
                  <a16:creationId xmlns:a16="http://schemas.microsoft.com/office/drawing/2014/main" id="{21129CEF-2421-4448-8DC0-863B0220FE5C}"/>
                </a:ext>
              </a:extLst>
            </p:cNvPr>
            <p:cNvSpPr/>
            <p:nvPr/>
          </p:nvSpPr>
          <p:spPr>
            <a:xfrm>
              <a:off x="6583393" y="3182969"/>
              <a:ext cx="15049" cy="17716"/>
            </a:xfrm>
            <a:custGeom>
              <a:avLst/>
              <a:gdLst>
                <a:gd name="connsiteX0" fmla="*/ 15050 w 15049"/>
                <a:gd name="connsiteY0" fmla="*/ 8858 h 17716"/>
                <a:gd name="connsiteX1" fmla="*/ 7525 w 15049"/>
                <a:gd name="connsiteY1" fmla="*/ 17716 h 17716"/>
                <a:gd name="connsiteX2" fmla="*/ 0 w 15049"/>
                <a:gd name="connsiteY2" fmla="*/ 8858 h 17716"/>
                <a:gd name="connsiteX3" fmla="*/ 7525 w 15049"/>
                <a:gd name="connsiteY3" fmla="*/ 0 h 17716"/>
                <a:gd name="connsiteX4" fmla="*/ 15050 w 15049"/>
                <a:gd name="connsiteY4" fmla="*/ 8858 h 17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49" h="17716">
                  <a:moveTo>
                    <a:pt x="15050" y="8858"/>
                  </a:moveTo>
                  <a:cubicBezTo>
                    <a:pt x="15050" y="13716"/>
                    <a:pt x="11716" y="17716"/>
                    <a:pt x="7525" y="17716"/>
                  </a:cubicBezTo>
                  <a:cubicBezTo>
                    <a:pt x="3429" y="17716"/>
                    <a:pt x="0" y="13716"/>
                    <a:pt x="0" y="8858"/>
                  </a:cubicBezTo>
                  <a:cubicBezTo>
                    <a:pt x="0" y="4001"/>
                    <a:pt x="3334" y="0"/>
                    <a:pt x="7525" y="0"/>
                  </a:cubicBezTo>
                  <a:cubicBezTo>
                    <a:pt x="11716" y="0"/>
                    <a:pt x="15050" y="4001"/>
                    <a:pt x="15050" y="8858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850" name="Freeform: Shape 1849">
              <a:extLst>
                <a:ext uri="{FF2B5EF4-FFF2-40B4-BE49-F238E27FC236}">
                  <a16:creationId xmlns:a16="http://schemas.microsoft.com/office/drawing/2014/main" id="{580A1783-71C7-4F2E-880A-44731DEEACEA}"/>
                </a:ext>
              </a:extLst>
            </p:cNvPr>
            <p:cNvSpPr/>
            <p:nvPr/>
          </p:nvSpPr>
          <p:spPr>
            <a:xfrm>
              <a:off x="6537197" y="3235166"/>
              <a:ext cx="9525" cy="30289"/>
            </a:xfrm>
            <a:custGeom>
              <a:avLst/>
              <a:gdLst>
                <a:gd name="connsiteX0" fmla="*/ 0 w 9525"/>
                <a:gd name="connsiteY0" fmla="*/ 15145 h 30289"/>
                <a:gd name="connsiteX1" fmla="*/ 0 w 9525"/>
                <a:gd name="connsiteY1" fmla="*/ 30290 h 30289"/>
                <a:gd name="connsiteX2" fmla="*/ 0 w 9525"/>
                <a:gd name="connsiteY2" fmla="*/ 15145 h 30289"/>
                <a:gd name="connsiteX3" fmla="*/ 0 w 9525"/>
                <a:gd name="connsiteY3" fmla="*/ 0 h 30289"/>
                <a:gd name="connsiteX4" fmla="*/ 0 w 9525"/>
                <a:gd name="connsiteY4" fmla="*/ 15145 h 30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" h="30289">
                  <a:moveTo>
                    <a:pt x="0" y="15145"/>
                  </a:moveTo>
                  <a:cubicBezTo>
                    <a:pt x="0" y="23527"/>
                    <a:pt x="0" y="30290"/>
                    <a:pt x="0" y="30290"/>
                  </a:cubicBezTo>
                  <a:cubicBezTo>
                    <a:pt x="0" y="30290"/>
                    <a:pt x="0" y="23432"/>
                    <a:pt x="0" y="15145"/>
                  </a:cubicBezTo>
                  <a:cubicBezTo>
                    <a:pt x="0" y="6763"/>
                    <a:pt x="0" y="0"/>
                    <a:pt x="0" y="0"/>
                  </a:cubicBezTo>
                  <a:cubicBezTo>
                    <a:pt x="0" y="0"/>
                    <a:pt x="0" y="6763"/>
                    <a:pt x="0" y="15145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851" name="Freeform: Shape 1850">
              <a:extLst>
                <a:ext uri="{FF2B5EF4-FFF2-40B4-BE49-F238E27FC236}">
                  <a16:creationId xmlns:a16="http://schemas.microsoft.com/office/drawing/2014/main" id="{8981BFCB-EBF6-4E5D-89D4-26CDBBFDE078}"/>
                </a:ext>
              </a:extLst>
            </p:cNvPr>
            <p:cNvSpPr/>
            <p:nvPr/>
          </p:nvSpPr>
          <p:spPr>
            <a:xfrm>
              <a:off x="6487191" y="3282124"/>
              <a:ext cx="14477" cy="17144"/>
            </a:xfrm>
            <a:custGeom>
              <a:avLst/>
              <a:gdLst>
                <a:gd name="connsiteX0" fmla="*/ 0 w 14477"/>
                <a:gd name="connsiteY0" fmla="*/ 8572 h 17144"/>
                <a:gd name="connsiteX1" fmla="*/ 7239 w 14477"/>
                <a:gd name="connsiteY1" fmla="*/ 17145 h 17144"/>
                <a:gd name="connsiteX2" fmla="*/ 14478 w 14477"/>
                <a:gd name="connsiteY2" fmla="*/ 8572 h 17144"/>
                <a:gd name="connsiteX3" fmla="*/ 7239 w 14477"/>
                <a:gd name="connsiteY3" fmla="*/ 0 h 17144"/>
                <a:gd name="connsiteX4" fmla="*/ 0 w 14477"/>
                <a:gd name="connsiteY4" fmla="*/ 8572 h 17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477" h="17144">
                  <a:moveTo>
                    <a:pt x="0" y="8572"/>
                  </a:moveTo>
                  <a:cubicBezTo>
                    <a:pt x="0" y="13335"/>
                    <a:pt x="3238" y="17145"/>
                    <a:pt x="7239" y="17145"/>
                  </a:cubicBezTo>
                  <a:cubicBezTo>
                    <a:pt x="11239" y="17145"/>
                    <a:pt x="14478" y="13335"/>
                    <a:pt x="14478" y="8572"/>
                  </a:cubicBezTo>
                  <a:cubicBezTo>
                    <a:pt x="14478" y="3810"/>
                    <a:pt x="11239" y="0"/>
                    <a:pt x="7239" y="0"/>
                  </a:cubicBezTo>
                  <a:cubicBezTo>
                    <a:pt x="3238" y="0"/>
                    <a:pt x="0" y="3905"/>
                    <a:pt x="0" y="8572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852" name="Freeform: Shape 1851">
              <a:extLst>
                <a:ext uri="{FF2B5EF4-FFF2-40B4-BE49-F238E27FC236}">
                  <a16:creationId xmlns:a16="http://schemas.microsoft.com/office/drawing/2014/main" id="{064CE1DC-682E-4993-9691-63734ECC0DEE}"/>
                </a:ext>
              </a:extLst>
            </p:cNvPr>
            <p:cNvSpPr/>
            <p:nvPr/>
          </p:nvSpPr>
          <p:spPr>
            <a:xfrm>
              <a:off x="6583012" y="3518630"/>
              <a:ext cx="13051" cy="15430"/>
            </a:xfrm>
            <a:custGeom>
              <a:avLst/>
              <a:gdLst>
                <a:gd name="connsiteX0" fmla="*/ 13049 w 13051"/>
                <a:gd name="connsiteY0" fmla="*/ 7715 h 15430"/>
                <a:gd name="connsiteX1" fmla="*/ 6477 w 13051"/>
                <a:gd name="connsiteY1" fmla="*/ 15430 h 15430"/>
                <a:gd name="connsiteX2" fmla="*/ 0 w 13051"/>
                <a:gd name="connsiteY2" fmla="*/ 7715 h 15430"/>
                <a:gd name="connsiteX3" fmla="*/ 6572 w 13051"/>
                <a:gd name="connsiteY3" fmla="*/ 0 h 15430"/>
                <a:gd name="connsiteX4" fmla="*/ 13049 w 13051"/>
                <a:gd name="connsiteY4" fmla="*/ 7715 h 15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051" h="15430">
                  <a:moveTo>
                    <a:pt x="13049" y="7715"/>
                  </a:moveTo>
                  <a:cubicBezTo>
                    <a:pt x="13049" y="12001"/>
                    <a:pt x="10096" y="15430"/>
                    <a:pt x="6477" y="15430"/>
                  </a:cubicBezTo>
                  <a:cubicBezTo>
                    <a:pt x="2857" y="15430"/>
                    <a:pt x="0" y="12001"/>
                    <a:pt x="0" y="7715"/>
                  </a:cubicBezTo>
                  <a:cubicBezTo>
                    <a:pt x="0" y="3429"/>
                    <a:pt x="2953" y="0"/>
                    <a:pt x="6572" y="0"/>
                  </a:cubicBezTo>
                  <a:cubicBezTo>
                    <a:pt x="10192" y="0"/>
                    <a:pt x="13144" y="3524"/>
                    <a:pt x="13049" y="7715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853" name="Freeform: Shape 1852">
              <a:extLst>
                <a:ext uri="{FF2B5EF4-FFF2-40B4-BE49-F238E27FC236}">
                  <a16:creationId xmlns:a16="http://schemas.microsoft.com/office/drawing/2014/main" id="{0C8507DA-1D14-48A7-93C9-B85FF63EC2D3}"/>
                </a:ext>
              </a:extLst>
            </p:cNvPr>
            <p:cNvSpPr/>
            <p:nvPr/>
          </p:nvSpPr>
          <p:spPr>
            <a:xfrm>
              <a:off x="6630066" y="3524631"/>
              <a:ext cx="8000" cy="9429"/>
            </a:xfrm>
            <a:custGeom>
              <a:avLst/>
              <a:gdLst>
                <a:gd name="connsiteX0" fmla="*/ 8001 w 8000"/>
                <a:gd name="connsiteY0" fmla="*/ 4763 h 9429"/>
                <a:gd name="connsiteX1" fmla="*/ 4000 w 8000"/>
                <a:gd name="connsiteY1" fmla="*/ 9430 h 9429"/>
                <a:gd name="connsiteX2" fmla="*/ 0 w 8000"/>
                <a:gd name="connsiteY2" fmla="*/ 4667 h 9429"/>
                <a:gd name="connsiteX3" fmla="*/ 4000 w 8000"/>
                <a:gd name="connsiteY3" fmla="*/ 0 h 9429"/>
                <a:gd name="connsiteX4" fmla="*/ 8001 w 8000"/>
                <a:gd name="connsiteY4" fmla="*/ 4763 h 94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000" h="9429">
                  <a:moveTo>
                    <a:pt x="8001" y="4763"/>
                  </a:moveTo>
                  <a:cubicBezTo>
                    <a:pt x="8001" y="7334"/>
                    <a:pt x="6191" y="9430"/>
                    <a:pt x="4000" y="9430"/>
                  </a:cubicBezTo>
                  <a:cubicBezTo>
                    <a:pt x="1810" y="9430"/>
                    <a:pt x="0" y="7334"/>
                    <a:pt x="0" y="4667"/>
                  </a:cubicBezTo>
                  <a:cubicBezTo>
                    <a:pt x="0" y="2095"/>
                    <a:pt x="1810" y="0"/>
                    <a:pt x="4000" y="0"/>
                  </a:cubicBezTo>
                  <a:cubicBezTo>
                    <a:pt x="6191" y="95"/>
                    <a:pt x="8001" y="2191"/>
                    <a:pt x="8001" y="4763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854" name="Freeform: Shape 1853">
              <a:extLst>
                <a:ext uri="{FF2B5EF4-FFF2-40B4-BE49-F238E27FC236}">
                  <a16:creationId xmlns:a16="http://schemas.microsoft.com/office/drawing/2014/main" id="{EB091FB9-BD47-463B-907B-FE2081054ED1}"/>
                </a:ext>
              </a:extLst>
            </p:cNvPr>
            <p:cNvSpPr/>
            <p:nvPr/>
          </p:nvSpPr>
          <p:spPr>
            <a:xfrm>
              <a:off x="6667975" y="3512058"/>
              <a:ext cx="8000" cy="9525"/>
            </a:xfrm>
            <a:custGeom>
              <a:avLst/>
              <a:gdLst>
                <a:gd name="connsiteX0" fmla="*/ 8001 w 8000"/>
                <a:gd name="connsiteY0" fmla="*/ 4763 h 9525"/>
                <a:gd name="connsiteX1" fmla="*/ 4000 w 8000"/>
                <a:gd name="connsiteY1" fmla="*/ 9525 h 9525"/>
                <a:gd name="connsiteX2" fmla="*/ 0 w 8000"/>
                <a:gd name="connsiteY2" fmla="*/ 4763 h 9525"/>
                <a:gd name="connsiteX3" fmla="*/ 4000 w 8000"/>
                <a:gd name="connsiteY3" fmla="*/ 0 h 9525"/>
                <a:gd name="connsiteX4" fmla="*/ 8001 w 8000"/>
                <a:gd name="connsiteY4" fmla="*/ 476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000" h="9525">
                  <a:moveTo>
                    <a:pt x="8001" y="4763"/>
                  </a:moveTo>
                  <a:cubicBezTo>
                    <a:pt x="8001" y="7429"/>
                    <a:pt x="6191" y="9525"/>
                    <a:pt x="4000" y="9525"/>
                  </a:cubicBezTo>
                  <a:cubicBezTo>
                    <a:pt x="1810" y="9525"/>
                    <a:pt x="0" y="7429"/>
                    <a:pt x="0" y="4763"/>
                  </a:cubicBezTo>
                  <a:cubicBezTo>
                    <a:pt x="0" y="2095"/>
                    <a:pt x="1810" y="0"/>
                    <a:pt x="4000" y="0"/>
                  </a:cubicBezTo>
                  <a:cubicBezTo>
                    <a:pt x="6191" y="0"/>
                    <a:pt x="8001" y="2191"/>
                    <a:pt x="8001" y="4763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855" name="Freeform: Shape 1854">
              <a:extLst>
                <a:ext uri="{FF2B5EF4-FFF2-40B4-BE49-F238E27FC236}">
                  <a16:creationId xmlns:a16="http://schemas.microsoft.com/office/drawing/2014/main" id="{9E19E77A-CAD8-44E2-A843-990D4BAA8734}"/>
                </a:ext>
              </a:extLst>
            </p:cNvPr>
            <p:cNvSpPr/>
            <p:nvPr/>
          </p:nvSpPr>
          <p:spPr>
            <a:xfrm>
              <a:off x="6413848" y="3516270"/>
              <a:ext cx="86749" cy="35153"/>
            </a:xfrm>
            <a:custGeom>
              <a:avLst/>
              <a:gdLst>
                <a:gd name="connsiteX0" fmla="*/ 4096 w 86749"/>
                <a:gd name="connsiteY0" fmla="*/ 26267 h 35153"/>
                <a:gd name="connsiteX1" fmla="*/ 762 w 86749"/>
                <a:gd name="connsiteY1" fmla="*/ 13218 h 35153"/>
                <a:gd name="connsiteX2" fmla="*/ 14478 w 86749"/>
                <a:gd name="connsiteY2" fmla="*/ 12456 h 35153"/>
                <a:gd name="connsiteX3" fmla="*/ 31814 w 86749"/>
                <a:gd name="connsiteY3" fmla="*/ 169 h 35153"/>
                <a:gd name="connsiteX4" fmla="*/ 38005 w 86749"/>
                <a:gd name="connsiteY4" fmla="*/ 3979 h 35153"/>
                <a:gd name="connsiteX5" fmla="*/ 53816 w 86749"/>
                <a:gd name="connsiteY5" fmla="*/ 4074 h 35153"/>
                <a:gd name="connsiteX6" fmla="*/ 48387 w 86749"/>
                <a:gd name="connsiteY6" fmla="*/ 11789 h 35153"/>
                <a:gd name="connsiteX7" fmla="*/ 60389 w 86749"/>
                <a:gd name="connsiteY7" fmla="*/ 13694 h 35153"/>
                <a:gd name="connsiteX8" fmla="*/ 82677 w 86749"/>
                <a:gd name="connsiteY8" fmla="*/ 12647 h 35153"/>
                <a:gd name="connsiteX9" fmla="*/ 82677 w 86749"/>
                <a:gd name="connsiteY9" fmla="*/ 28649 h 35153"/>
                <a:gd name="connsiteX10" fmla="*/ 56483 w 86749"/>
                <a:gd name="connsiteY10" fmla="*/ 34554 h 35153"/>
                <a:gd name="connsiteX11" fmla="*/ 52959 w 86749"/>
                <a:gd name="connsiteY11" fmla="*/ 23600 h 35153"/>
                <a:gd name="connsiteX12" fmla="*/ 34100 w 86749"/>
                <a:gd name="connsiteY12" fmla="*/ 31697 h 35153"/>
                <a:gd name="connsiteX13" fmla="*/ 25432 w 86749"/>
                <a:gd name="connsiteY13" fmla="*/ 20076 h 35153"/>
                <a:gd name="connsiteX14" fmla="*/ 0 w 86749"/>
                <a:gd name="connsiteY14" fmla="*/ 26553 h 35153"/>
                <a:gd name="connsiteX15" fmla="*/ 4096 w 86749"/>
                <a:gd name="connsiteY15" fmla="*/ 26267 h 35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86749" h="35153">
                  <a:moveTo>
                    <a:pt x="4096" y="26267"/>
                  </a:moveTo>
                  <a:cubicBezTo>
                    <a:pt x="2286" y="23981"/>
                    <a:pt x="-1143" y="16361"/>
                    <a:pt x="762" y="13218"/>
                  </a:cubicBezTo>
                  <a:cubicBezTo>
                    <a:pt x="3048" y="9503"/>
                    <a:pt x="11049" y="12456"/>
                    <a:pt x="14478" y="12456"/>
                  </a:cubicBezTo>
                  <a:cubicBezTo>
                    <a:pt x="8954" y="4646"/>
                    <a:pt x="27623" y="-1069"/>
                    <a:pt x="31814" y="169"/>
                  </a:cubicBezTo>
                  <a:cubicBezTo>
                    <a:pt x="34195" y="836"/>
                    <a:pt x="35243" y="3026"/>
                    <a:pt x="38005" y="3979"/>
                  </a:cubicBezTo>
                  <a:cubicBezTo>
                    <a:pt x="42672" y="5503"/>
                    <a:pt x="48958" y="3884"/>
                    <a:pt x="53816" y="4074"/>
                  </a:cubicBezTo>
                  <a:cubicBezTo>
                    <a:pt x="53245" y="6932"/>
                    <a:pt x="48292" y="9218"/>
                    <a:pt x="48387" y="11789"/>
                  </a:cubicBezTo>
                  <a:cubicBezTo>
                    <a:pt x="48578" y="18267"/>
                    <a:pt x="57817" y="14742"/>
                    <a:pt x="60389" y="13694"/>
                  </a:cubicBezTo>
                  <a:cubicBezTo>
                    <a:pt x="68104" y="10646"/>
                    <a:pt x="75152" y="5503"/>
                    <a:pt x="82677" y="12647"/>
                  </a:cubicBezTo>
                  <a:cubicBezTo>
                    <a:pt x="88011" y="17695"/>
                    <a:pt x="88202" y="23791"/>
                    <a:pt x="82677" y="28649"/>
                  </a:cubicBezTo>
                  <a:cubicBezTo>
                    <a:pt x="76581" y="33983"/>
                    <a:pt x="63722" y="36364"/>
                    <a:pt x="56483" y="34554"/>
                  </a:cubicBezTo>
                  <a:cubicBezTo>
                    <a:pt x="49340" y="32744"/>
                    <a:pt x="50578" y="29887"/>
                    <a:pt x="52959" y="23600"/>
                  </a:cubicBezTo>
                  <a:cubicBezTo>
                    <a:pt x="44006" y="19695"/>
                    <a:pt x="41148" y="29315"/>
                    <a:pt x="34100" y="31697"/>
                  </a:cubicBezTo>
                  <a:cubicBezTo>
                    <a:pt x="28099" y="33697"/>
                    <a:pt x="15907" y="25982"/>
                    <a:pt x="25432" y="20076"/>
                  </a:cubicBezTo>
                  <a:cubicBezTo>
                    <a:pt x="14669" y="18552"/>
                    <a:pt x="9525" y="33411"/>
                    <a:pt x="0" y="26553"/>
                  </a:cubicBezTo>
                  <a:cubicBezTo>
                    <a:pt x="1143" y="25124"/>
                    <a:pt x="2572" y="24458"/>
                    <a:pt x="4096" y="26267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856" name="Freeform: Shape 1855">
              <a:extLst>
                <a:ext uri="{FF2B5EF4-FFF2-40B4-BE49-F238E27FC236}">
                  <a16:creationId xmlns:a16="http://schemas.microsoft.com/office/drawing/2014/main" id="{A7279A22-E028-432A-8360-A18088CAA1F9}"/>
                </a:ext>
              </a:extLst>
            </p:cNvPr>
            <p:cNvSpPr/>
            <p:nvPr/>
          </p:nvSpPr>
          <p:spPr>
            <a:xfrm>
              <a:off x="6611160" y="3437792"/>
              <a:ext cx="71770" cy="34636"/>
            </a:xfrm>
            <a:custGeom>
              <a:avLst/>
              <a:gdLst>
                <a:gd name="connsiteX0" fmla="*/ 6237 w 71770"/>
                <a:gd name="connsiteY0" fmla="*/ 17401 h 34636"/>
                <a:gd name="connsiteX1" fmla="*/ 11095 w 71770"/>
                <a:gd name="connsiteY1" fmla="*/ 9400 h 34636"/>
                <a:gd name="connsiteX2" fmla="*/ 26716 w 71770"/>
                <a:gd name="connsiteY2" fmla="*/ 12353 h 34636"/>
                <a:gd name="connsiteX3" fmla="*/ 51100 w 71770"/>
                <a:gd name="connsiteY3" fmla="*/ 3875 h 34636"/>
                <a:gd name="connsiteX4" fmla="*/ 61197 w 71770"/>
                <a:gd name="connsiteY4" fmla="*/ 9971 h 34636"/>
                <a:gd name="connsiteX5" fmla="*/ 70436 w 71770"/>
                <a:gd name="connsiteY5" fmla="*/ 13019 h 34636"/>
                <a:gd name="connsiteX6" fmla="*/ 68721 w 71770"/>
                <a:gd name="connsiteY6" fmla="*/ 24449 h 34636"/>
                <a:gd name="connsiteX7" fmla="*/ 48528 w 71770"/>
                <a:gd name="connsiteY7" fmla="*/ 26545 h 34636"/>
                <a:gd name="connsiteX8" fmla="*/ 28240 w 71770"/>
                <a:gd name="connsiteY8" fmla="*/ 33403 h 34636"/>
                <a:gd name="connsiteX9" fmla="*/ 24525 w 71770"/>
                <a:gd name="connsiteY9" fmla="*/ 24259 h 34636"/>
                <a:gd name="connsiteX10" fmla="*/ 19572 w 71770"/>
                <a:gd name="connsiteY10" fmla="*/ 22640 h 34636"/>
                <a:gd name="connsiteX11" fmla="*/ 9381 w 71770"/>
                <a:gd name="connsiteY11" fmla="*/ 22640 h 34636"/>
                <a:gd name="connsiteX12" fmla="*/ 6237 w 71770"/>
                <a:gd name="connsiteY12" fmla="*/ 17401 h 346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1770" h="34636">
                  <a:moveTo>
                    <a:pt x="6237" y="17401"/>
                  </a:moveTo>
                  <a:cubicBezTo>
                    <a:pt x="-2716" y="24926"/>
                    <a:pt x="-2811" y="-6697"/>
                    <a:pt x="11095" y="9400"/>
                  </a:cubicBezTo>
                  <a:cubicBezTo>
                    <a:pt x="9285" y="-6602"/>
                    <a:pt x="33765" y="161"/>
                    <a:pt x="26716" y="12353"/>
                  </a:cubicBezTo>
                  <a:cubicBezTo>
                    <a:pt x="32812" y="7781"/>
                    <a:pt x="43766" y="3780"/>
                    <a:pt x="51100" y="3875"/>
                  </a:cubicBezTo>
                  <a:cubicBezTo>
                    <a:pt x="57196" y="3875"/>
                    <a:pt x="56625" y="7400"/>
                    <a:pt x="61197" y="9971"/>
                  </a:cubicBezTo>
                  <a:cubicBezTo>
                    <a:pt x="64530" y="11876"/>
                    <a:pt x="67674" y="8828"/>
                    <a:pt x="70436" y="13019"/>
                  </a:cubicBezTo>
                  <a:cubicBezTo>
                    <a:pt x="73198" y="17115"/>
                    <a:pt x="71198" y="21401"/>
                    <a:pt x="68721" y="24449"/>
                  </a:cubicBezTo>
                  <a:cubicBezTo>
                    <a:pt x="63578" y="30736"/>
                    <a:pt x="54624" y="30069"/>
                    <a:pt x="48528" y="26545"/>
                  </a:cubicBezTo>
                  <a:cubicBezTo>
                    <a:pt x="47766" y="35117"/>
                    <a:pt x="33574" y="35879"/>
                    <a:pt x="28240" y="33403"/>
                  </a:cubicBezTo>
                  <a:cubicBezTo>
                    <a:pt x="25573" y="32165"/>
                    <a:pt x="17191" y="23497"/>
                    <a:pt x="24525" y="24259"/>
                  </a:cubicBezTo>
                  <a:cubicBezTo>
                    <a:pt x="22144" y="28259"/>
                    <a:pt x="21287" y="23211"/>
                    <a:pt x="19572" y="22640"/>
                  </a:cubicBezTo>
                  <a:cubicBezTo>
                    <a:pt x="15858" y="21306"/>
                    <a:pt x="13381" y="20925"/>
                    <a:pt x="9381" y="22640"/>
                  </a:cubicBezTo>
                  <a:cubicBezTo>
                    <a:pt x="6333" y="23783"/>
                    <a:pt x="46" y="28164"/>
                    <a:pt x="6237" y="17401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857" name="Freeform: Shape 1856">
              <a:extLst>
                <a:ext uri="{FF2B5EF4-FFF2-40B4-BE49-F238E27FC236}">
                  <a16:creationId xmlns:a16="http://schemas.microsoft.com/office/drawing/2014/main" id="{1EC7114C-22A9-4C90-9DA7-1FAA1B1D318B}"/>
                </a:ext>
              </a:extLst>
            </p:cNvPr>
            <p:cNvSpPr/>
            <p:nvPr/>
          </p:nvSpPr>
          <p:spPr>
            <a:xfrm>
              <a:off x="6560334" y="3461031"/>
              <a:ext cx="18473" cy="14725"/>
            </a:xfrm>
            <a:custGeom>
              <a:avLst/>
              <a:gdLst>
                <a:gd name="connsiteX0" fmla="*/ 14773 w 18473"/>
                <a:gd name="connsiteY0" fmla="*/ 544 h 14725"/>
                <a:gd name="connsiteX1" fmla="*/ 9 w 18473"/>
                <a:gd name="connsiteY1" fmla="*/ 7974 h 14725"/>
                <a:gd name="connsiteX2" fmla="*/ 9248 w 18473"/>
                <a:gd name="connsiteY2" fmla="*/ 14355 h 14725"/>
                <a:gd name="connsiteX3" fmla="*/ 12963 w 18473"/>
                <a:gd name="connsiteY3" fmla="*/ 4926 h 14725"/>
                <a:gd name="connsiteX4" fmla="*/ 14773 w 18473"/>
                <a:gd name="connsiteY4" fmla="*/ 544 h 14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73" h="14725">
                  <a:moveTo>
                    <a:pt x="14773" y="544"/>
                  </a:moveTo>
                  <a:cubicBezTo>
                    <a:pt x="11439" y="-1266"/>
                    <a:pt x="-372" y="1497"/>
                    <a:pt x="9" y="7974"/>
                  </a:cubicBezTo>
                  <a:cubicBezTo>
                    <a:pt x="200" y="10831"/>
                    <a:pt x="6867" y="13784"/>
                    <a:pt x="9248" y="14355"/>
                  </a:cubicBezTo>
                  <a:cubicBezTo>
                    <a:pt x="24298" y="17594"/>
                    <a:pt x="17440" y="-1647"/>
                    <a:pt x="12963" y="4926"/>
                  </a:cubicBezTo>
                  <a:lnTo>
                    <a:pt x="14773" y="544"/>
                  </a:ln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858" name="Freeform: Shape 1857">
              <a:extLst>
                <a:ext uri="{FF2B5EF4-FFF2-40B4-BE49-F238E27FC236}">
                  <a16:creationId xmlns:a16="http://schemas.microsoft.com/office/drawing/2014/main" id="{2D237DE1-08CD-4CB3-9A8F-97E4BAB78DF7}"/>
                </a:ext>
              </a:extLst>
            </p:cNvPr>
            <p:cNvSpPr/>
            <p:nvPr/>
          </p:nvSpPr>
          <p:spPr>
            <a:xfrm>
              <a:off x="6696374" y="3408902"/>
              <a:ext cx="11717" cy="10755"/>
            </a:xfrm>
            <a:custGeom>
              <a:avLst/>
              <a:gdLst>
                <a:gd name="connsiteX0" fmla="*/ 4462 w 11717"/>
                <a:gd name="connsiteY0" fmla="*/ 0 h 10755"/>
                <a:gd name="connsiteX1" fmla="*/ 10749 w 11717"/>
                <a:gd name="connsiteY1" fmla="*/ 7239 h 10755"/>
                <a:gd name="connsiteX2" fmla="*/ 1319 w 11717"/>
                <a:gd name="connsiteY2" fmla="*/ 667 h 10755"/>
                <a:gd name="connsiteX3" fmla="*/ 4462 w 11717"/>
                <a:gd name="connsiteY3" fmla="*/ 0 h 10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717" h="10755">
                  <a:moveTo>
                    <a:pt x="4462" y="0"/>
                  </a:moveTo>
                  <a:cubicBezTo>
                    <a:pt x="-5825" y="381"/>
                    <a:pt x="3986" y="18098"/>
                    <a:pt x="10749" y="7239"/>
                  </a:cubicBezTo>
                  <a:cubicBezTo>
                    <a:pt x="14749" y="762"/>
                    <a:pt x="5320" y="-286"/>
                    <a:pt x="1319" y="667"/>
                  </a:cubicBezTo>
                  <a:lnTo>
                    <a:pt x="4462" y="0"/>
                  </a:ln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859" name="Freeform: Shape 1858">
              <a:extLst>
                <a:ext uri="{FF2B5EF4-FFF2-40B4-BE49-F238E27FC236}">
                  <a16:creationId xmlns:a16="http://schemas.microsoft.com/office/drawing/2014/main" id="{D24304D0-EF9A-4CDA-BC52-9DB80B6D299E}"/>
                </a:ext>
              </a:extLst>
            </p:cNvPr>
            <p:cNvSpPr/>
            <p:nvPr/>
          </p:nvSpPr>
          <p:spPr>
            <a:xfrm>
              <a:off x="6727954" y="3363277"/>
              <a:ext cx="17278" cy="16545"/>
            </a:xfrm>
            <a:custGeom>
              <a:avLst/>
              <a:gdLst>
                <a:gd name="connsiteX0" fmla="*/ 6029 w 17278"/>
                <a:gd name="connsiteY0" fmla="*/ 0 h 16545"/>
                <a:gd name="connsiteX1" fmla="*/ 15268 w 17278"/>
                <a:gd name="connsiteY1" fmla="*/ 13144 h 16545"/>
                <a:gd name="connsiteX2" fmla="*/ 6696 w 17278"/>
                <a:gd name="connsiteY2" fmla="*/ 762 h 16545"/>
                <a:gd name="connsiteX3" fmla="*/ 6029 w 17278"/>
                <a:gd name="connsiteY3" fmla="*/ 0 h 16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278" h="16545">
                  <a:moveTo>
                    <a:pt x="6029" y="0"/>
                  </a:moveTo>
                  <a:cubicBezTo>
                    <a:pt x="-8735" y="5905"/>
                    <a:pt x="7267" y="24003"/>
                    <a:pt x="15268" y="13144"/>
                  </a:cubicBezTo>
                  <a:cubicBezTo>
                    <a:pt x="21079" y="5239"/>
                    <a:pt x="13078" y="-1429"/>
                    <a:pt x="6696" y="762"/>
                  </a:cubicBezTo>
                  <a:lnTo>
                    <a:pt x="6029" y="0"/>
                  </a:ln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860" name="Freeform: Shape 1859">
              <a:extLst>
                <a:ext uri="{FF2B5EF4-FFF2-40B4-BE49-F238E27FC236}">
                  <a16:creationId xmlns:a16="http://schemas.microsoft.com/office/drawing/2014/main" id="{67221EBD-11A9-4C94-B690-EB39BCAD1D55}"/>
                </a:ext>
              </a:extLst>
            </p:cNvPr>
            <p:cNvSpPr/>
            <p:nvPr/>
          </p:nvSpPr>
          <p:spPr>
            <a:xfrm>
              <a:off x="6684358" y="3361086"/>
              <a:ext cx="8954" cy="7070"/>
            </a:xfrm>
            <a:custGeom>
              <a:avLst/>
              <a:gdLst>
                <a:gd name="connsiteX0" fmla="*/ 4286 w 8954"/>
                <a:gd name="connsiteY0" fmla="*/ 0 h 7070"/>
                <a:gd name="connsiteX1" fmla="*/ 8954 w 8954"/>
                <a:gd name="connsiteY1" fmla="*/ 2572 h 7070"/>
                <a:gd name="connsiteX2" fmla="*/ 0 w 8954"/>
                <a:gd name="connsiteY2" fmla="*/ 4286 h 7070"/>
                <a:gd name="connsiteX3" fmla="*/ 4286 w 8954"/>
                <a:gd name="connsiteY3" fmla="*/ 0 h 7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954" h="7070">
                  <a:moveTo>
                    <a:pt x="4286" y="0"/>
                  </a:moveTo>
                  <a:cubicBezTo>
                    <a:pt x="-4477" y="6763"/>
                    <a:pt x="9049" y="10573"/>
                    <a:pt x="8954" y="2572"/>
                  </a:cubicBezTo>
                  <a:cubicBezTo>
                    <a:pt x="5905" y="762"/>
                    <a:pt x="2762" y="2381"/>
                    <a:pt x="0" y="4286"/>
                  </a:cubicBezTo>
                  <a:lnTo>
                    <a:pt x="4286" y="0"/>
                  </a:ln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861" name="Freeform: Shape 1860">
              <a:extLst>
                <a:ext uri="{FF2B5EF4-FFF2-40B4-BE49-F238E27FC236}">
                  <a16:creationId xmlns:a16="http://schemas.microsoft.com/office/drawing/2014/main" id="{61A846DB-02F3-4FD5-A7AE-C2210BF8834B}"/>
                </a:ext>
              </a:extLst>
            </p:cNvPr>
            <p:cNvSpPr/>
            <p:nvPr/>
          </p:nvSpPr>
          <p:spPr>
            <a:xfrm>
              <a:off x="6470344" y="3461297"/>
              <a:ext cx="14335" cy="12838"/>
            </a:xfrm>
            <a:custGeom>
              <a:avLst/>
              <a:gdLst>
                <a:gd name="connsiteX0" fmla="*/ 4750 w 14335"/>
                <a:gd name="connsiteY0" fmla="*/ 945 h 12838"/>
                <a:gd name="connsiteX1" fmla="*/ 9608 w 14335"/>
                <a:gd name="connsiteY1" fmla="*/ 10851 h 12838"/>
                <a:gd name="connsiteX2" fmla="*/ 3512 w 14335"/>
                <a:gd name="connsiteY2" fmla="*/ 945 h 12838"/>
                <a:gd name="connsiteX3" fmla="*/ 4750 w 14335"/>
                <a:gd name="connsiteY3" fmla="*/ 945 h 12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335" h="12838">
                  <a:moveTo>
                    <a:pt x="4750" y="945"/>
                  </a:moveTo>
                  <a:cubicBezTo>
                    <a:pt x="-4013" y="4183"/>
                    <a:pt x="369" y="17899"/>
                    <a:pt x="9608" y="10851"/>
                  </a:cubicBezTo>
                  <a:cubicBezTo>
                    <a:pt x="19609" y="3231"/>
                    <a:pt x="11894" y="-2294"/>
                    <a:pt x="3512" y="945"/>
                  </a:cubicBezTo>
                  <a:lnTo>
                    <a:pt x="4750" y="945"/>
                  </a:ln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862" name="Freeform: Shape 1861">
              <a:extLst>
                <a:ext uri="{FF2B5EF4-FFF2-40B4-BE49-F238E27FC236}">
                  <a16:creationId xmlns:a16="http://schemas.microsoft.com/office/drawing/2014/main" id="{B48EC8A9-D8BB-4F3F-9637-EB03656C9105}"/>
                </a:ext>
              </a:extLst>
            </p:cNvPr>
            <p:cNvSpPr/>
            <p:nvPr/>
          </p:nvSpPr>
          <p:spPr>
            <a:xfrm>
              <a:off x="6426705" y="3470147"/>
              <a:ext cx="14500" cy="12521"/>
            </a:xfrm>
            <a:custGeom>
              <a:avLst/>
              <a:gdLst>
                <a:gd name="connsiteX0" fmla="*/ 13433 w 14500"/>
                <a:gd name="connsiteY0" fmla="*/ 0 h 12521"/>
                <a:gd name="connsiteX1" fmla="*/ 2 w 14500"/>
                <a:gd name="connsiteY1" fmla="*/ 8001 h 12521"/>
                <a:gd name="connsiteX2" fmla="*/ 7908 w 14500"/>
                <a:gd name="connsiteY2" fmla="*/ 12382 h 12521"/>
                <a:gd name="connsiteX3" fmla="*/ 12861 w 14500"/>
                <a:gd name="connsiteY3" fmla="*/ 3620 h 12521"/>
                <a:gd name="connsiteX4" fmla="*/ 13433 w 14500"/>
                <a:gd name="connsiteY4" fmla="*/ 0 h 125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500" h="12521">
                  <a:moveTo>
                    <a:pt x="13433" y="0"/>
                  </a:moveTo>
                  <a:cubicBezTo>
                    <a:pt x="10575" y="572"/>
                    <a:pt x="-188" y="1238"/>
                    <a:pt x="2" y="8001"/>
                  </a:cubicBezTo>
                  <a:cubicBezTo>
                    <a:pt x="98" y="12668"/>
                    <a:pt x="4670" y="12764"/>
                    <a:pt x="7908" y="12382"/>
                  </a:cubicBezTo>
                  <a:cubicBezTo>
                    <a:pt x="11623" y="12002"/>
                    <a:pt x="17338" y="7906"/>
                    <a:pt x="12861" y="3620"/>
                  </a:cubicBezTo>
                  <a:lnTo>
                    <a:pt x="13433" y="0"/>
                  </a:ln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863" name="Freeform: Shape 1862">
              <a:extLst>
                <a:ext uri="{FF2B5EF4-FFF2-40B4-BE49-F238E27FC236}">
                  <a16:creationId xmlns:a16="http://schemas.microsoft.com/office/drawing/2014/main" id="{1ADAE8E0-2059-4047-8BCD-A5616ACE39BC}"/>
                </a:ext>
              </a:extLst>
            </p:cNvPr>
            <p:cNvSpPr/>
            <p:nvPr/>
          </p:nvSpPr>
          <p:spPr>
            <a:xfrm>
              <a:off x="6424841" y="3440058"/>
              <a:ext cx="17107" cy="15982"/>
            </a:xfrm>
            <a:custGeom>
              <a:avLst/>
              <a:gdLst>
                <a:gd name="connsiteX0" fmla="*/ 1866 w 17107"/>
                <a:gd name="connsiteY0" fmla="*/ 8277 h 15982"/>
                <a:gd name="connsiteX1" fmla="*/ 13582 w 17107"/>
                <a:gd name="connsiteY1" fmla="*/ 15040 h 15982"/>
                <a:gd name="connsiteX2" fmla="*/ 13772 w 17107"/>
                <a:gd name="connsiteY2" fmla="*/ 2181 h 15982"/>
                <a:gd name="connsiteX3" fmla="*/ 3771 w 17107"/>
                <a:gd name="connsiteY3" fmla="*/ 10563 h 15982"/>
                <a:gd name="connsiteX4" fmla="*/ 1866 w 17107"/>
                <a:gd name="connsiteY4" fmla="*/ 8277 h 15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07" h="15982">
                  <a:moveTo>
                    <a:pt x="1866" y="8277"/>
                  </a:moveTo>
                  <a:cubicBezTo>
                    <a:pt x="-4992" y="12087"/>
                    <a:pt x="8915" y="18374"/>
                    <a:pt x="13582" y="15040"/>
                  </a:cubicBezTo>
                  <a:cubicBezTo>
                    <a:pt x="18535" y="11421"/>
                    <a:pt x="17963" y="5610"/>
                    <a:pt x="13772" y="2181"/>
                  </a:cubicBezTo>
                  <a:cubicBezTo>
                    <a:pt x="7962" y="-2581"/>
                    <a:pt x="-1087" y="562"/>
                    <a:pt x="3771" y="10563"/>
                  </a:cubicBezTo>
                  <a:lnTo>
                    <a:pt x="1866" y="8277"/>
                  </a:ln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864" name="Freeform: Shape 1863">
              <a:extLst>
                <a:ext uri="{FF2B5EF4-FFF2-40B4-BE49-F238E27FC236}">
                  <a16:creationId xmlns:a16="http://schemas.microsoft.com/office/drawing/2014/main" id="{EE60A3D5-8447-4F7B-A4C0-D4E484E81C5F}"/>
                </a:ext>
              </a:extLst>
            </p:cNvPr>
            <p:cNvSpPr/>
            <p:nvPr/>
          </p:nvSpPr>
          <p:spPr>
            <a:xfrm>
              <a:off x="6402680" y="3484339"/>
              <a:ext cx="5561" cy="10382"/>
            </a:xfrm>
            <a:custGeom>
              <a:avLst/>
              <a:gdLst>
                <a:gd name="connsiteX0" fmla="*/ 3739 w 5561"/>
                <a:gd name="connsiteY0" fmla="*/ 191 h 10382"/>
                <a:gd name="connsiteX1" fmla="*/ 691 w 5561"/>
                <a:gd name="connsiteY1" fmla="*/ 10383 h 10382"/>
                <a:gd name="connsiteX2" fmla="*/ 1834 w 5561"/>
                <a:gd name="connsiteY2" fmla="*/ 191 h 10382"/>
                <a:gd name="connsiteX3" fmla="*/ 3739 w 5561"/>
                <a:gd name="connsiteY3" fmla="*/ 191 h 103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61" h="10382">
                  <a:moveTo>
                    <a:pt x="3739" y="191"/>
                  </a:moveTo>
                  <a:cubicBezTo>
                    <a:pt x="881" y="2382"/>
                    <a:pt x="-1119" y="6763"/>
                    <a:pt x="691" y="10383"/>
                  </a:cubicBezTo>
                  <a:cubicBezTo>
                    <a:pt x="5168" y="10002"/>
                    <a:pt x="8406" y="-1619"/>
                    <a:pt x="1834" y="191"/>
                  </a:cubicBezTo>
                  <a:lnTo>
                    <a:pt x="3739" y="191"/>
                  </a:ln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865" name="Freeform: Shape 1864">
              <a:extLst>
                <a:ext uri="{FF2B5EF4-FFF2-40B4-BE49-F238E27FC236}">
                  <a16:creationId xmlns:a16="http://schemas.microsoft.com/office/drawing/2014/main" id="{B2A2D378-EB22-4736-AB9D-CDED57F758CC}"/>
                </a:ext>
              </a:extLst>
            </p:cNvPr>
            <p:cNvSpPr/>
            <p:nvPr/>
          </p:nvSpPr>
          <p:spPr>
            <a:xfrm>
              <a:off x="6874364" y="3424984"/>
              <a:ext cx="89648" cy="45808"/>
            </a:xfrm>
            <a:custGeom>
              <a:avLst/>
              <a:gdLst>
                <a:gd name="connsiteX0" fmla="*/ 11639 w 89648"/>
                <a:gd name="connsiteY0" fmla="*/ 40686 h 45808"/>
                <a:gd name="connsiteX1" fmla="*/ 209 w 89648"/>
                <a:gd name="connsiteY1" fmla="*/ 29256 h 45808"/>
                <a:gd name="connsiteX2" fmla="*/ 12020 w 89648"/>
                <a:gd name="connsiteY2" fmla="*/ 25446 h 45808"/>
                <a:gd name="connsiteX3" fmla="*/ 19544 w 89648"/>
                <a:gd name="connsiteY3" fmla="*/ 17826 h 45808"/>
                <a:gd name="connsiteX4" fmla="*/ 28403 w 89648"/>
                <a:gd name="connsiteY4" fmla="*/ 13540 h 45808"/>
                <a:gd name="connsiteX5" fmla="*/ 38213 w 89648"/>
                <a:gd name="connsiteY5" fmla="*/ 9254 h 45808"/>
                <a:gd name="connsiteX6" fmla="*/ 50501 w 89648"/>
                <a:gd name="connsiteY6" fmla="*/ 15 h 45808"/>
                <a:gd name="connsiteX7" fmla="*/ 61264 w 89648"/>
                <a:gd name="connsiteY7" fmla="*/ 8587 h 45808"/>
                <a:gd name="connsiteX8" fmla="*/ 55835 w 89648"/>
                <a:gd name="connsiteY8" fmla="*/ 16017 h 45808"/>
                <a:gd name="connsiteX9" fmla="*/ 89648 w 89648"/>
                <a:gd name="connsiteY9" fmla="*/ 19065 h 45808"/>
                <a:gd name="connsiteX10" fmla="*/ 82695 w 89648"/>
                <a:gd name="connsiteY10" fmla="*/ 26304 h 45808"/>
                <a:gd name="connsiteX11" fmla="*/ 81933 w 89648"/>
                <a:gd name="connsiteY11" fmla="*/ 30304 h 45808"/>
                <a:gd name="connsiteX12" fmla="*/ 72503 w 89648"/>
                <a:gd name="connsiteY12" fmla="*/ 34495 h 45808"/>
                <a:gd name="connsiteX13" fmla="*/ 56120 w 89648"/>
                <a:gd name="connsiteY13" fmla="*/ 44496 h 45808"/>
                <a:gd name="connsiteX14" fmla="*/ 55739 w 89648"/>
                <a:gd name="connsiteY14" fmla="*/ 29447 h 45808"/>
                <a:gd name="connsiteX15" fmla="*/ 29450 w 89648"/>
                <a:gd name="connsiteY15" fmla="*/ 39639 h 45808"/>
                <a:gd name="connsiteX16" fmla="*/ 24593 w 89648"/>
                <a:gd name="connsiteY16" fmla="*/ 37829 h 45808"/>
                <a:gd name="connsiteX17" fmla="*/ 19830 w 89648"/>
                <a:gd name="connsiteY17" fmla="*/ 41448 h 45808"/>
                <a:gd name="connsiteX18" fmla="*/ 11639 w 89648"/>
                <a:gd name="connsiteY18" fmla="*/ 40686 h 458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9648" h="45808">
                  <a:moveTo>
                    <a:pt x="11639" y="40686"/>
                  </a:moveTo>
                  <a:cubicBezTo>
                    <a:pt x="8876" y="39162"/>
                    <a:pt x="-1601" y="35638"/>
                    <a:pt x="209" y="29256"/>
                  </a:cubicBezTo>
                  <a:cubicBezTo>
                    <a:pt x="1447" y="25065"/>
                    <a:pt x="9257" y="26589"/>
                    <a:pt x="12020" y="25446"/>
                  </a:cubicBezTo>
                  <a:cubicBezTo>
                    <a:pt x="16211" y="23732"/>
                    <a:pt x="16782" y="22303"/>
                    <a:pt x="19544" y="17826"/>
                  </a:cubicBezTo>
                  <a:cubicBezTo>
                    <a:pt x="23545" y="11445"/>
                    <a:pt x="21545" y="12778"/>
                    <a:pt x="28403" y="13540"/>
                  </a:cubicBezTo>
                  <a:cubicBezTo>
                    <a:pt x="34213" y="14207"/>
                    <a:pt x="34022" y="14874"/>
                    <a:pt x="38213" y="9254"/>
                  </a:cubicBezTo>
                  <a:cubicBezTo>
                    <a:pt x="42023" y="4015"/>
                    <a:pt x="43738" y="300"/>
                    <a:pt x="50501" y="15"/>
                  </a:cubicBezTo>
                  <a:cubicBezTo>
                    <a:pt x="54977" y="-176"/>
                    <a:pt x="61835" y="1443"/>
                    <a:pt x="61264" y="8587"/>
                  </a:cubicBezTo>
                  <a:cubicBezTo>
                    <a:pt x="60978" y="12207"/>
                    <a:pt x="57644" y="13921"/>
                    <a:pt x="55835" y="16017"/>
                  </a:cubicBezTo>
                  <a:cubicBezTo>
                    <a:pt x="64979" y="17160"/>
                    <a:pt x="82886" y="9159"/>
                    <a:pt x="89648" y="19065"/>
                  </a:cubicBezTo>
                  <a:cubicBezTo>
                    <a:pt x="87458" y="21636"/>
                    <a:pt x="84886" y="23732"/>
                    <a:pt x="82695" y="26304"/>
                  </a:cubicBezTo>
                  <a:cubicBezTo>
                    <a:pt x="81743" y="27447"/>
                    <a:pt x="82886" y="29447"/>
                    <a:pt x="81933" y="30304"/>
                  </a:cubicBezTo>
                  <a:cubicBezTo>
                    <a:pt x="78885" y="33066"/>
                    <a:pt x="75361" y="31733"/>
                    <a:pt x="72503" y="34495"/>
                  </a:cubicBezTo>
                  <a:cubicBezTo>
                    <a:pt x="68122" y="38686"/>
                    <a:pt x="65074" y="49545"/>
                    <a:pt x="56120" y="44496"/>
                  </a:cubicBezTo>
                  <a:cubicBezTo>
                    <a:pt x="49262" y="40591"/>
                    <a:pt x="55454" y="35352"/>
                    <a:pt x="55739" y="29447"/>
                  </a:cubicBezTo>
                  <a:cubicBezTo>
                    <a:pt x="45262" y="28685"/>
                    <a:pt x="40023" y="40115"/>
                    <a:pt x="29450" y="39639"/>
                  </a:cubicBezTo>
                  <a:cubicBezTo>
                    <a:pt x="27926" y="39543"/>
                    <a:pt x="25926" y="37734"/>
                    <a:pt x="24593" y="37829"/>
                  </a:cubicBezTo>
                  <a:cubicBezTo>
                    <a:pt x="22878" y="38019"/>
                    <a:pt x="21640" y="40972"/>
                    <a:pt x="19830" y="41448"/>
                  </a:cubicBezTo>
                  <a:cubicBezTo>
                    <a:pt x="16973" y="42020"/>
                    <a:pt x="13067" y="41353"/>
                    <a:pt x="11639" y="40686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866" name="Freeform: Shape 1865">
              <a:extLst>
                <a:ext uri="{FF2B5EF4-FFF2-40B4-BE49-F238E27FC236}">
                  <a16:creationId xmlns:a16="http://schemas.microsoft.com/office/drawing/2014/main" id="{EDFDFE54-8EC9-445C-A364-29B56552117C}"/>
                </a:ext>
              </a:extLst>
            </p:cNvPr>
            <p:cNvSpPr/>
            <p:nvPr/>
          </p:nvSpPr>
          <p:spPr>
            <a:xfrm>
              <a:off x="6821375" y="3472910"/>
              <a:ext cx="28242" cy="17469"/>
            </a:xfrm>
            <a:custGeom>
              <a:avLst/>
              <a:gdLst>
                <a:gd name="connsiteX0" fmla="*/ 23480 w 28242"/>
                <a:gd name="connsiteY0" fmla="*/ 4286 h 17469"/>
                <a:gd name="connsiteX1" fmla="*/ 239 w 28242"/>
                <a:gd name="connsiteY1" fmla="*/ 4858 h 17469"/>
                <a:gd name="connsiteX2" fmla="*/ 11192 w 28242"/>
                <a:gd name="connsiteY2" fmla="*/ 15335 h 17469"/>
                <a:gd name="connsiteX3" fmla="*/ 23194 w 28242"/>
                <a:gd name="connsiteY3" fmla="*/ 15430 h 17469"/>
                <a:gd name="connsiteX4" fmla="*/ 28242 w 28242"/>
                <a:gd name="connsiteY4" fmla="*/ 8001 h 17469"/>
                <a:gd name="connsiteX5" fmla="*/ 17860 w 28242"/>
                <a:gd name="connsiteY5" fmla="*/ 0 h 17469"/>
                <a:gd name="connsiteX6" fmla="*/ 23480 w 28242"/>
                <a:gd name="connsiteY6" fmla="*/ 4286 h 17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242" h="17469">
                  <a:moveTo>
                    <a:pt x="23480" y="4286"/>
                  </a:moveTo>
                  <a:cubicBezTo>
                    <a:pt x="17955" y="-762"/>
                    <a:pt x="6239" y="1905"/>
                    <a:pt x="239" y="4858"/>
                  </a:cubicBezTo>
                  <a:cubicBezTo>
                    <a:pt x="-1571" y="13430"/>
                    <a:pt x="7382" y="14097"/>
                    <a:pt x="11192" y="15335"/>
                  </a:cubicBezTo>
                  <a:cubicBezTo>
                    <a:pt x="15384" y="16669"/>
                    <a:pt x="18527" y="19336"/>
                    <a:pt x="23194" y="15430"/>
                  </a:cubicBezTo>
                  <a:cubicBezTo>
                    <a:pt x="25480" y="13525"/>
                    <a:pt x="25671" y="9811"/>
                    <a:pt x="28242" y="8001"/>
                  </a:cubicBezTo>
                  <a:cubicBezTo>
                    <a:pt x="26242" y="4286"/>
                    <a:pt x="21289" y="2000"/>
                    <a:pt x="17860" y="0"/>
                  </a:cubicBezTo>
                  <a:lnTo>
                    <a:pt x="23480" y="4286"/>
                  </a:ln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867" name="Freeform: Shape 1866">
              <a:extLst>
                <a:ext uri="{FF2B5EF4-FFF2-40B4-BE49-F238E27FC236}">
                  <a16:creationId xmlns:a16="http://schemas.microsoft.com/office/drawing/2014/main" id="{B91C2291-BDB4-49D7-B01F-857559BB3C12}"/>
                </a:ext>
              </a:extLst>
            </p:cNvPr>
            <p:cNvSpPr/>
            <p:nvPr/>
          </p:nvSpPr>
          <p:spPr>
            <a:xfrm>
              <a:off x="6799110" y="3451097"/>
              <a:ext cx="14502" cy="11578"/>
            </a:xfrm>
            <a:custGeom>
              <a:avLst/>
              <a:gdLst>
                <a:gd name="connsiteX0" fmla="*/ 14503 w 14502"/>
                <a:gd name="connsiteY0" fmla="*/ 0 h 11578"/>
                <a:gd name="connsiteX1" fmla="*/ 2596 w 14502"/>
                <a:gd name="connsiteY1" fmla="*/ 10192 h 11578"/>
                <a:gd name="connsiteX2" fmla="*/ 5073 w 14502"/>
                <a:gd name="connsiteY2" fmla="*/ 1619 h 11578"/>
                <a:gd name="connsiteX3" fmla="*/ 4787 w 14502"/>
                <a:gd name="connsiteY3" fmla="*/ 4381 h 11578"/>
                <a:gd name="connsiteX4" fmla="*/ 14503 w 14502"/>
                <a:gd name="connsiteY4" fmla="*/ 0 h 11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502" h="11578">
                  <a:moveTo>
                    <a:pt x="14503" y="0"/>
                  </a:moveTo>
                  <a:cubicBezTo>
                    <a:pt x="10026" y="191"/>
                    <a:pt x="-6262" y="4477"/>
                    <a:pt x="2596" y="10192"/>
                  </a:cubicBezTo>
                  <a:cubicBezTo>
                    <a:pt x="10312" y="15240"/>
                    <a:pt x="13074" y="5144"/>
                    <a:pt x="5073" y="1619"/>
                  </a:cubicBezTo>
                  <a:cubicBezTo>
                    <a:pt x="4501" y="2477"/>
                    <a:pt x="4787" y="3048"/>
                    <a:pt x="4787" y="4381"/>
                  </a:cubicBezTo>
                  <a:lnTo>
                    <a:pt x="14503" y="0"/>
                  </a:ln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868" name="Freeform: Shape 1867">
              <a:extLst>
                <a:ext uri="{FF2B5EF4-FFF2-40B4-BE49-F238E27FC236}">
                  <a16:creationId xmlns:a16="http://schemas.microsoft.com/office/drawing/2014/main" id="{CE553AC4-7407-4083-8BC7-3D6A7F37E251}"/>
                </a:ext>
              </a:extLst>
            </p:cNvPr>
            <p:cNvSpPr/>
            <p:nvPr/>
          </p:nvSpPr>
          <p:spPr>
            <a:xfrm>
              <a:off x="6980963" y="3514995"/>
              <a:ext cx="160266" cy="53521"/>
            </a:xfrm>
            <a:custGeom>
              <a:avLst/>
              <a:gdLst>
                <a:gd name="connsiteX0" fmla="*/ 4 w 160266"/>
                <a:gd name="connsiteY0" fmla="*/ 44307 h 53521"/>
                <a:gd name="connsiteX1" fmla="*/ 4385 w 160266"/>
                <a:gd name="connsiteY1" fmla="*/ 32782 h 53521"/>
                <a:gd name="connsiteX2" fmla="*/ 14196 w 160266"/>
                <a:gd name="connsiteY2" fmla="*/ 33353 h 53521"/>
                <a:gd name="connsiteX3" fmla="*/ 18483 w 160266"/>
                <a:gd name="connsiteY3" fmla="*/ 25257 h 53521"/>
                <a:gd name="connsiteX4" fmla="*/ 31437 w 160266"/>
                <a:gd name="connsiteY4" fmla="*/ 20399 h 53521"/>
                <a:gd name="connsiteX5" fmla="*/ 36104 w 160266"/>
                <a:gd name="connsiteY5" fmla="*/ 12398 h 53521"/>
                <a:gd name="connsiteX6" fmla="*/ 47343 w 160266"/>
                <a:gd name="connsiteY6" fmla="*/ 2206 h 53521"/>
                <a:gd name="connsiteX7" fmla="*/ 57059 w 160266"/>
                <a:gd name="connsiteY7" fmla="*/ 6588 h 53521"/>
                <a:gd name="connsiteX8" fmla="*/ 55249 w 160266"/>
                <a:gd name="connsiteY8" fmla="*/ 4397 h 53521"/>
                <a:gd name="connsiteX9" fmla="*/ 63917 w 160266"/>
                <a:gd name="connsiteY9" fmla="*/ 16684 h 53521"/>
                <a:gd name="connsiteX10" fmla="*/ 82205 w 160266"/>
                <a:gd name="connsiteY10" fmla="*/ 12493 h 53521"/>
                <a:gd name="connsiteX11" fmla="*/ 98207 w 160266"/>
                <a:gd name="connsiteY11" fmla="*/ 21066 h 53521"/>
                <a:gd name="connsiteX12" fmla="*/ 113161 w 160266"/>
                <a:gd name="connsiteY12" fmla="*/ 28400 h 53521"/>
                <a:gd name="connsiteX13" fmla="*/ 144879 w 160266"/>
                <a:gd name="connsiteY13" fmla="*/ 34877 h 53521"/>
                <a:gd name="connsiteX14" fmla="*/ 159357 w 160266"/>
                <a:gd name="connsiteY14" fmla="*/ 43735 h 53521"/>
                <a:gd name="connsiteX15" fmla="*/ 157833 w 160266"/>
                <a:gd name="connsiteY15" fmla="*/ 52594 h 53521"/>
                <a:gd name="connsiteX16" fmla="*/ 140021 w 160266"/>
                <a:gd name="connsiteY16" fmla="*/ 50212 h 53521"/>
                <a:gd name="connsiteX17" fmla="*/ 127163 w 160266"/>
                <a:gd name="connsiteY17" fmla="*/ 48688 h 53521"/>
                <a:gd name="connsiteX18" fmla="*/ 114494 w 160266"/>
                <a:gd name="connsiteY18" fmla="*/ 44497 h 53521"/>
                <a:gd name="connsiteX19" fmla="*/ 87253 w 160266"/>
                <a:gd name="connsiteY19" fmla="*/ 45259 h 53521"/>
                <a:gd name="connsiteX20" fmla="*/ 61154 w 160266"/>
                <a:gd name="connsiteY20" fmla="*/ 45545 h 53521"/>
                <a:gd name="connsiteX21" fmla="*/ 53154 w 160266"/>
                <a:gd name="connsiteY21" fmla="*/ 48022 h 53521"/>
                <a:gd name="connsiteX22" fmla="*/ 32008 w 160266"/>
                <a:gd name="connsiteY22" fmla="*/ 47926 h 53521"/>
                <a:gd name="connsiteX23" fmla="*/ 13244 w 160266"/>
                <a:gd name="connsiteY23" fmla="*/ 46974 h 53521"/>
                <a:gd name="connsiteX24" fmla="*/ 4 w 160266"/>
                <a:gd name="connsiteY24" fmla="*/ 44307 h 535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60266" h="53521">
                  <a:moveTo>
                    <a:pt x="4" y="44307"/>
                  </a:moveTo>
                  <a:cubicBezTo>
                    <a:pt x="-91" y="40592"/>
                    <a:pt x="1528" y="34782"/>
                    <a:pt x="4385" y="32782"/>
                  </a:cubicBezTo>
                  <a:cubicBezTo>
                    <a:pt x="7433" y="30686"/>
                    <a:pt x="12196" y="34306"/>
                    <a:pt x="14196" y="33353"/>
                  </a:cubicBezTo>
                  <a:cubicBezTo>
                    <a:pt x="17054" y="31924"/>
                    <a:pt x="16387" y="28590"/>
                    <a:pt x="18483" y="25257"/>
                  </a:cubicBezTo>
                  <a:cubicBezTo>
                    <a:pt x="22578" y="18875"/>
                    <a:pt x="26102" y="22209"/>
                    <a:pt x="31437" y="20399"/>
                  </a:cubicBezTo>
                  <a:cubicBezTo>
                    <a:pt x="36294" y="18780"/>
                    <a:pt x="33913" y="18208"/>
                    <a:pt x="36104" y="12398"/>
                  </a:cubicBezTo>
                  <a:cubicBezTo>
                    <a:pt x="38580" y="5731"/>
                    <a:pt x="41247" y="4873"/>
                    <a:pt x="47343" y="2206"/>
                  </a:cubicBezTo>
                  <a:cubicBezTo>
                    <a:pt x="51534" y="397"/>
                    <a:pt x="59726" y="-3318"/>
                    <a:pt x="57059" y="6588"/>
                  </a:cubicBezTo>
                  <a:cubicBezTo>
                    <a:pt x="55439" y="5635"/>
                    <a:pt x="56011" y="6397"/>
                    <a:pt x="55249" y="4397"/>
                  </a:cubicBezTo>
                  <a:cubicBezTo>
                    <a:pt x="60869" y="873"/>
                    <a:pt x="70584" y="14684"/>
                    <a:pt x="63917" y="16684"/>
                  </a:cubicBezTo>
                  <a:cubicBezTo>
                    <a:pt x="65726" y="10779"/>
                    <a:pt x="77442" y="11827"/>
                    <a:pt x="82205" y="12493"/>
                  </a:cubicBezTo>
                  <a:cubicBezTo>
                    <a:pt x="88967" y="13446"/>
                    <a:pt x="92396" y="19447"/>
                    <a:pt x="98207" y="21066"/>
                  </a:cubicBezTo>
                  <a:cubicBezTo>
                    <a:pt x="102779" y="22399"/>
                    <a:pt x="120686" y="13255"/>
                    <a:pt x="113161" y="28400"/>
                  </a:cubicBezTo>
                  <a:cubicBezTo>
                    <a:pt x="116114" y="28686"/>
                    <a:pt x="153166" y="16589"/>
                    <a:pt x="144879" y="34877"/>
                  </a:cubicBezTo>
                  <a:cubicBezTo>
                    <a:pt x="150975" y="35163"/>
                    <a:pt x="156785" y="35639"/>
                    <a:pt x="159357" y="43735"/>
                  </a:cubicBezTo>
                  <a:cubicBezTo>
                    <a:pt x="160595" y="47926"/>
                    <a:pt x="160976" y="50308"/>
                    <a:pt x="157833" y="52594"/>
                  </a:cubicBezTo>
                  <a:cubicBezTo>
                    <a:pt x="154118" y="55356"/>
                    <a:pt x="144212" y="51165"/>
                    <a:pt x="140021" y="50212"/>
                  </a:cubicBezTo>
                  <a:cubicBezTo>
                    <a:pt x="135735" y="49164"/>
                    <a:pt x="131258" y="49736"/>
                    <a:pt x="127163" y="48688"/>
                  </a:cubicBezTo>
                  <a:cubicBezTo>
                    <a:pt x="122019" y="47355"/>
                    <a:pt x="119733" y="42878"/>
                    <a:pt x="114494" y="44497"/>
                  </a:cubicBezTo>
                  <a:cubicBezTo>
                    <a:pt x="106970" y="46688"/>
                    <a:pt x="93540" y="58309"/>
                    <a:pt x="87253" y="45259"/>
                  </a:cubicBezTo>
                  <a:cubicBezTo>
                    <a:pt x="80585" y="54880"/>
                    <a:pt x="68775" y="46974"/>
                    <a:pt x="61154" y="45545"/>
                  </a:cubicBezTo>
                  <a:cubicBezTo>
                    <a:pt x="57440" y="44878"/>
                    <a:pt x="57535" y="45926"/>
                    <a:pt x="53154" y="48022"/>
                  </a:cubicBezTo>
                  <a:cubicBezTo>
                    <a:pt x="45629" y="51546"/>
                    <a:pt x="39342" y="50974"/>
                    <a:pt x="32008" y="47926"/>
                  </a:cubicBezTo>
                  <a:cubicBezTo>
                    <a:pt x="24483" y="44783"/>
                    <a:pt x="21054" y="46212"/>
                    <a:pt x="13244" y="46974"/>
                  </a:cubicBezTo>
                  <a:cubicBezTo>
                    <a:pt x="9053" y="47450"/>
                    <a:pt x="5243" y="47545"/>
                    <a:pt x="4" y="44307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869" name="Freeform: Shape 1868">
              <a:extLst>
                <a:ext uri="{FF2B5EF4-FFF2-40B4-BE49-F238E27FC236}">
                  <a16:creationId xmlns:a16="http://schemas.microsoft.com/office/drawing/2014/main" id="{38E1FB5E-13EF-4B64-BB88-37B4466B15E5}"/>
                </a:ext>
              </a:extLst>
            </p:cNvPr>
            <p:cNvSpPr/>
            <p:nvPr/>
          </p:nvSpPr>
          <p:spPr>
            <a:xfrm>
              <a:off x="6956233" y="3557873"/>
              <a:ext cx="7367" cy="13573"/>
            </a:xfrm>
            <a:custGeom>
              <a:avLst/>
              <a:gdLst>
                <a:gd name="connsiteX0" fmla="*/ 5684 w 7367"/>
                <a:gd name="connsiteY0" fmla="*/ 7239 h 13573"/>
                <a:gd name="connsiteX1" fmla="*/ 255 w 7367"/>
                <a:gd name="connsiteY1" fmla="*/ 13049 h 13573"/>
                <a:gd name="connsiteX2" fmla="*/ 2350 w 7367"/>
                <a:gd name="connsiteY2" fmla="*/ 1524 h 13573"/>
                <a:gd name="connsiteX3" fmla="*/ 3874 w 7367"/>
                <a:gd name="connsiteY3" fmla="*/ 0 h 13573"/>
                <a:gd name="connsiteX4" fmla="*/ 5684 w 7367"/>
                <a:gd name="connsiteY4" fmla="*/ 7239 h 13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367" h="13573">
                  <a:moveTo>
                    <a:pt x="5684" y="7239"/>
                  </a:moveTo>
                  <a:cubicBezTo>
                    <a:pt x="1970" y="5144"/>
                    <a:pt x="-888" y="8573"/>
                    <a:pt x="255" y="13049"/>
                  </a:cubicBezTo>
                  <a:cubicBezTo>
                    <a:pt x="7494" y="16764"/>
                    <a:pt x="10828" y="-571"/>
                    <a:pt x="2350" y="1524"/>
                  </a:cubicBezTo>
                  <a:cubicBezTo>
                    <a:pt x="2732" y="857"/>
                    <a:pt x="3208" y="381"/>
                    <a:pt x="3874" y="0"/>
                  </a:cubicBezTo>
                  <a:lnTo>
                    <a:pt x="5684" y="7239"/>
                  </a:ln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870" name="Freeform: Shape 1869">
              <a:extLst>
                <a:ext uri="{FF2B5EF4-FFF2-40B4-BE49-F238E27FC236}">
                  <a16:creationId xmlns:a16="http://schemas.microsoft.com/office/drawing/2014/main" id="{5DED6A15-D411-4969-B79B-97E50C8D9B9F}"/>
                </a:ext>
              </a:extLst>
            </p:cNvPr>
            <p:cNvSpPr/>
            <p:nvPr/>
          </p:nvSpPr>
          <p:spPr>
            <a:xfrm>
              <a:off x="6966203" y="3515677"/>
              <a:ext cx="22512" cy="16328"/>
            </a:xfrm>
            <a:custGeom>
              <a:avLst/>
              <a:gdLst>
                <a:gd name="connsiteX0" fmla="*/ 2476 w 22512"/>
                <a:gd name="connsiteY0" fmla="*/ 10954 h 16328"/>
                <a:gd name="connsiteX1" fmla="*/ 22098 w 22512"/>
                <a:gd name="connsiteY1" fmla="*/ 3715 h 16328"/>
                <a:gd name="connsiteX2" fmla="*/ 10573 w 22512"/>
                <a:gd name="connsiteY2" fmla="*/ 0 h 16328"/>
                <a:gd name="connsiteX3" fmla="*/ 0 w 22512"/>
                <a:gd name="connsiteY3" fmla="*/ 5906 h 16328"/>
                <a:gd name="connsiteX4" fmla="*/ 2476 w 22512"/>
                <a:gd name="connsiteY4" fmla="*/ 10954 h 16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512" h="16328">
                  <a:moveTo>
                    <a:pt x="2476" y="10954"/>
                  </a:moveTo>
                  <a:cubicBezTo>
                    <a:pt x="2191" y="24194"/>
                    <a:pt x="25908" y="9525"/>
                    <a:pt x="22098" y="3715"/>
                  </a:cubicBezTo>
                  <a:cubicBezTo>
                    <a:pt x="21241" y="2477"/>
                    <a:pt x="11906" y="0"/>
                    <a:pt x="10573" y="0"/>
                  </a:cubicBezTo>
                  <a:cubicBezTo>
                    <a:pt x="5620" y="95"/>
                    <a:pt x="4667" y="3715"/>
                    <a:pt x="0" y="5906"/>
                  </a:cubicBezTo>
                  <a:lnTo>
                    <a:pt x="2476" y="10954"/>
                  </a:ln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871" name="Freeform: Shape 1870">
              <a:extLst>
                <a:ext uri="{FF2B5EF4-FFF2-40B4-BE49-F238E27FC236}">
                  <a16:creationId xmlns:a16="http://schemas.microsoft.com/office/drawing/2014/main" id="{774BA634-78D2-47F1-83A5-A3A8F45192A5}"/>
                </a:ext>
              </a:extLst>
            </p:cNvPr>
            <p:cNvSpPr/>
            <p:nvPr/>
          </p:nvSpPr>
          <p:spPr>
            <a:xfrm>
              <a:off x="7027707" y="3489759"/>
              <a:ext cx="10056" cy="8653"/>
            </a:xfrm>
            <a:custGeom>
              <a:avLst/>
              <a:gdLst>
                <a:gd name="connsiteX0" fmla="*/ 1742 w 10056"/>
                <a:gd name="connsiteY0" fmla="*/ 2963 h 8653"/>
                <a:gd name="connsiteX1" fmla="*/ 9077 w 10056"/>
                <a:gd name="connsiteY1" fmla="*/ 5916 h 8653"/>
                <a:gd name="connsiteX2" fmla="*/ 2314 w 10056"/>
                <a:gd name="connsiteY2" fmla="*/ 105 h 8653"/>
                <a:gd name="connsiteX3" fmla="*/ 1742 w 10056"/>
                <a:gd name="connsiteY3" fmla="*/ 2963 h 8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56" h="8653">
                  <a:moveTo>
                    <a:pt x="1742" y="2963"/>
                  </a:moveTo>
                  <a:cubicBezTo>
                    <a:pt x="-3973" y="7821"/>
                    <a:pt x="5934" y="11345"/>
                    <a:pt x="9077" y="5916"/>
                  </a:cubicBezTo>
                  <a:cubicBezTo>
                    <a:pt x="12410" y="105"/>
                    <a:pt x="6505" y="-276"/>
                    <a:pt x="2314" y="105"/>
                  </a:cubicBezTo>
                  <a:lnTo>
                    <a:pt x="1742" y="2963"/>
                  </a:ln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872" name="Freeform: Shape 1871">
              <a:extLst>
                <a:ext uri="{FF2B5EF4-FFF2-40B4-BE49-F238E27FC236}">
                  <a16:creationId xmlns:a16="http://schemas.microsoft.com/office/drawing/2014/main" id="{A0F9B47A-F82E-4C62-B2EB-3B0A791E1676}"/>
                </a:ext>
              </a:extLst>
            </p:cNvPr>
            <p:cNvSpPr/>
            <p:nvPr/>
          </p:nvSpPr>
          <p:spPr>
            <a:xfrm>
              <a:off x="6169504" y="3558215"/>
              <a:ext cx="96801" cy="76779"/>
            </a:xfrm>
            <a:custGeom>
              <a:avLst/>
              <a:gdLst>
                <a:gd name="connsiteX0" fmla="*/ 11458 w 96801"/>
                <a:gd name="connsiteY0" fmla="*/ 75096 h 76779"/>
                <a:gd name="connsiteX1" fmla="*/ 11553 w 96801"/>
                <a:gd name="connsiteY1" fmla="*/ 67666 h 76779"/>
                <a:gd name="connsiteX2" fmla="*/ 54701 w 96801"/>
                <a:gd name="connsiteY2" fmla="*/ 54712 h 76779"/>
                <a:gd name="connsiteX3" fmla="*/ 74608 w 96801"/>
                <a:gd name="connsiteY3" fmla="*/ 39949 h 76779"/>
                <a:gd name="connsiteX4" fmla="*/ 87848 w 96801"/>
                <a:gd name="connsiteY4" fmla="*/ 22804 h 76779"/>
                <a:gd name="connsiteX5" fmla="*/ 96802 w 96801"/>
                <a:gd name="connsiteY5" fmla="*/ 22232 h 76779"/>
                <a:gd name="connsiteX6" fmla="*/ 71656 w 96801"/>
                <a:gd name="connsiteY6" fmla="*/ 11564 h 76779"/>
                <a:gd name="connsiteX7" fmla="*/ 62131 w 96801"/>
                <a:gd name="connsiteY7" fmla="*/ 801 h 76779"/>
                <a:gd name="connsiteX8" fmla="*/ 30984 w 96801"/>
                <a:gd name="connsiteY8" fmla="*/ 19089 h 76779"/>
                <a:gd name="connsiteX9" fmla="*/ 27555 w 96801"/>
                <a:gd name="connsiteY9" fmla="*/ 17851 h 76779"/>
                <a:gd name="connsiteX10" fmla="*/ 2409 w 96801"/>
                <a:gd name="connsiteY10" fmla="*/ 55665 h 76779"/>
                <a:gd name="connsiteX11" fmla="*/ 11458 w 96801"/>
                <a:gd name="connsiteY11" fmla="*/ 75096 h 767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6801" h="76779">
                  <a:moveTo>
                    <a:pt x="11458" y="75096"/>
                  </a:moveTo>
                  <a:cubicBezTo>
                    <a:pt x="11077" y="72905"/>
                    <a:pt x="11362" y="69952"/>
                    <a:pt x="11553" y="67666"/>
                  </a:cubicBezTo>
                  <a:cubicBezTo>
                    <a:pt x="25269" y="61285"/>
                    <a:pt x="39842" y="54141"/>
                    <a:pt x="54701" y="54712"/>
                  </a:cubicBezTo>
                  <a:cubicBezTo>
                    <a:pt x="38032" y="35948"/>
                    <a:pt x="66131" y="39568"/>
                    <a:pt x="74608" y="39949"/>
                  </a:cubicBezTo>
                  <a:cubicBezTo>
                    <a:pt x="84229" y="40330"/>
                    <a:pt x="106231" y="27757"/>
                    <a:pt x="87848" y="22804"/>
                  </a:cubicBezTo>
                  <a:cubicBezTo>
                    <a:pt x="90610" y="23089"/>
                    <a:pt x="94039" y="22042"/>
                    <a:pt x="96802" y="22232"/>
                  </a:cubicBezTo>
                  <a:cubicBezTo>
                    <a:pt x="92992" y="12993"/>
                    <a:pt x="79371" y="16517"/>
                    <a:pt x="71656" y="11564"/>
                  </a:cubicBezTo>
                  <a:cubicBezTo>
                    <a:pt x="68131" y="9278"/>
                    <a:pt x="64893" y="1753"/>
                    <a:pt x="62131" y="801"/>
                  </a:cubicBezTo>
                  <a:cubicBezTo>
                    <a:pt x="50320" y="-3485"/>
                    <a:pt x="38604" y="10421"/>
                    <a:pt x="30984" y="19089"/>
                  </a:cubicBezTo>
                  <a:cubicBezTo>
                    <a:pt x="29841" y="18803"/>
                    <a:pt x="28793" y="18136"/>
                    <a:pt x="27555" y="17851"/>
                  </a:cubicBezTo>
                  <a:cubicBezTo>
                    <a:pt x="20792" y="31948"/>
                    <a:pt x="8314" y="42330"/>
                    <a:pt x="2409" y="55665"/>
                  </a:cubicBezTo>
                  <a:cubicBezTo>
                    <a:pt x="-1687" y="64904"/>
                    <a:pt x="-1687" y="82240"/>
                    <a:pt x="11458" y="75096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873" name="Freeform: Shape 1872">
              <a:extLst>
                <a:ext uri="{FF2B5EF4-FFF2-40B4-BE49-F238E27FC236}">
                  <a16:creationId xmlns:a16="http://schemas.microsoft.com/office/drawing/2014/main" id="{46CC67E5-2046-4957-9345-CD624461FFB6}"/>
                </a:ext>
              </a:extLst>
            </p:cNvPr>
            <p:cNvSpPr/>
            <p:nvPr/>
          </p:nvSpPr>
          <p:spPr>
            <a:xfrm>
              <a:off x="7100104" y="3427026"/>
              <a:ext cx="206951" cy="109987"/>
            </a:xfrm>
            <a:custGeom>
              <a:avLst/>
              <a:gdLst>
                <a:gd name="connsiteX0" fmla="*/ 203570 w 206951"/>
                <a:gd name="connsiteY0" fmla="*/ 109987 h 109987"/>
                <a:gd name="connsiteX1" fmla="*/ 192140 w 206951"/>
                <a:gd name="connsiteY1" fmla="*/ 107511 h 109987"/>
                <a:gd name="connsiteX2" fmla="*/ 172137 w 206951"/>
                <a:gd name="connsiteY2" fmla="*/ 94462 h 109987"/>
                <a:gd name="connsiteX3" fmla="*/ 162708 w 206951"/>
                <a:gd name="connsiteY3" fmla="*/ 72840 h 109987"/>
                <a:gd name="connsiteX4" fmla="*/ 124703 w 206951"/>
                <a:gd name="connsiteY4" fmla="*/ 72554 h 109987"/>
                <a:gd name="connsiteX5" fmla="*/ 120702 w 206951"/>
                <a:gd name="connsiteY5" fmla="*/ 57314 h 109987"/>
                <a:gd name="connsiteX6" fmla="*/ 77364 w 206951"/>
                <a:gd name="connsiteY6" fmla="*/ 47980 h 109987"/>
                <a:gd name="connsiteX7" fmla="*/ 59647 w 206951"/>
                <a:gd name="connsiteY7" fmla="*/ 43408 h 109987"/>
                <a:gd name="connsiteX8" fmla="*/ 43740 w 206951"/>
                <a:gd name="connsiteY8" fmla="*/ 29120 h 109987"/>
                <a:gd name="connsiteX9" fmla="*/ 116 w 206951"/>
                <a:gd name="connsiteY9" fmla="*/ 11880 h 109987"/>
                <a:gd name="connsiteX10" fmla="*/ 46122 w 206951"/>
                <a:gd name="connsiteY10" fmla="*/ 1021 h 109987"/>
                <a:gd name="connsiteX11" fmla="*/ 157755 w 206951"/>
                <a:gd name="connsiteY11" fmla="*/ 55219 h 109987"/>
                <a:gd name="connsiteX12" fmla="*/ 203570 w 206951"/>
                <a:gd name="connsiteY12" fmla="*/ 109987 h 109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06951" h="109987">
                  <a:moveTo>
                    <a:pt x="203570" y="109987"/>
                  </a:moveTo>
                  <a:cubicBezTo>
                    <a:pt x="198141" y="102558"/>
                    <a:pt x="201760" y="109797"/>
                    <a:pt x="192140" y="107511"/>
                  </a:cubicBezTo>
                  <a:cubicBezTo>
                    <a:pt x="186234" y="106082"/>
                    <a:pt x="178233" y="94176"/>
                    <a:pt x="172137" y="94462"/>
                  </a:cubicBezTo>
                  <a:cubicBezTo>
                    <a:pt x="156611" y="95224"/>
                    <a:pt x="152897" y="84460"/>
                    <a:pt x="162708" y="72840"/>
                  </a:cubicBezTo>
                  <a:cubicBezTo>
                    <a:pt x="149944" y="71221"/>
                    <a:pt x="137466" y="75316"/>
                    <a:pt x="124703" y="72554"/>
                  </a:cubicBezTo>
                  <a:cubicBezTo>
                    <a:pt x="112225" y="69887"/>
                    <a:pt x="106510" y="62934"/>
                    <a:pt x="120702" y="57314"/>
                  </a:cubicBezTo>
                  <a:cubicBezTo>
                    <a:pt x="104129" y="55695"/>
                    <a:pt x="92699" y="55123"/>
                    <a:pt x="77364" y="47980"/>
                  </a:cubicBezTo>
                  <a:cubicBezTo>
                    <a:pt x="71458" y="45217"/>
                    <a:pt x="65743" y="45598"/>
                    <a:pt x="59647" y="43408"/>
                  </a:cubicBezTo>
                  <a:cubicBezTo>
                    <a:pt x="48122" y="39121"/>
                    <a:pt x="52503" y="35311"/>
                    <a:pt x="43740" y="29120"/>
                  </a:cubicBezTo>
                  <a:cubicBezTo>
                    <a:pt x="35644" y="23500"/>
                    <a:pt x="-2361" y="26548"/>
                    <a:pt x="116" y="11880"/>
                  </a:cubicBezTo>
                  <a:cubicBezTo>
                    <a:pt x="2783" y="-4217"/>
                    <a:pt x="38216" y="545"/>
                    <a:pt x="46122" y="1021"/>
                  </a:cubicBezTo>
                  <a:cubicBezTo>
                    <a:pt x="85460" y="3212"/>
                    <a:pt x="122893" y="36073"/>
                    <a:pt x="157755" y="55219"/>
                  </a:cubicBezTo>
                  <a:cubicBezTo>
                    <a:pt x="173947" y="64077"/>
                    <a:pt x="219667" y="86461"/>
                    <a:pt x="203570" y="109987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874" name="Freeform: Shape 1873">
              <a:extLst>
                <a:ext uri="{FF2B5EF4-FFF2-40B4-BE49-F238E27FC236}">
                  <a16:creationId xmlns:a16="http://schemas.microsoft.com/office/drawing/2014/main" id="{79BA1967-56F0-4806-9BAC-B99AEA7F3EE6}"/>
                </a:ext>
              </a:extLst>
            </p:cNvPr>
            <p:cNvSpPr/>
            <p:nvPr/>
          </p:nvSpPr>
          <p:spPr>
            <a:xfrm>
              <a:off x="7304912" y="3557280"/>
              <a:ext cx="16992" cy="14329"/>
            </a:xfrm>
            <a:custGeom>
              <a:avLst/>
              <a:gdLst>
                <a:gd name="connsiteX0" fmla="*/ 10573 w 16992"/>
                <a:gd name="connsiteY0" fmla="*/ 1545 h 14329"/>
                <a:gd name="connsiteX1" fmla="*/ 1524 w 16992"/>
                <a:gd name="connsiteY1" fmla="*/ 10689 h 14329"/>
                <a:gd name="connsiteX2" fmla="*/ 0 w 16992"/>
                <a:gd name="connsiteY2" fmla="*/ 1545 h 14329"/>
                <a:gd name="connsiteX3" fmla="*/ 10573 w 16992"/>
                <a:gd name="connsiteY3" fmla="*/ 1545 h 14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992" h="14329">
                  <a:moveTo>
                    <a:pt x="10573" y="1545"/>
                  </a:moveTo>
                  <a:cubicBezTo>
                    <a:pt x="4953" y="592"/>
                    <a:pt x="1714" y="3831"/>
                    <a:pt x="1524" y="10689"/>
                  </a:cubicBezTo>
                  <a:cubicBezTo>
                    <a:pt x="17716" y="24786"/>
                    <a:pt x="26765" y="-7218"/>
                    <a:pt x="0" y="1545"/>
                  </a:cubicBezTo>
                  <a:lnTo>
                    <a:pt x="10573" y="1545"/>
                  </a:ln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875" name="Freeform: Shape 1874">
              <a:extLst>
                <a:ext uri="{FF2B5EF4-FFF2-40B4-BE49-F238E27FC236}">
                  <a16:creationId xmlns:a16="http://schemas.microsoft.com/office/drawing/2014/main" id="{B2BA8AA8-3150-4800-A180-F63D7E4DA989}"/>
                </a:ext>
              </a:extLst>
            </p:cNvPr>
            <p:cNvSpPr/>
            <p:nvPr/>
          </p:nvSpPr>
          <p:spPr>
            <a:xfrm>
              <a:off x="7034402" y="3459381"/>
              <a:ext cx="27863" cy="15604"/>
            </a:xfrm>
            <a:custGeom>
              <a:avLst/>
              <a:gdLst>
                <a:gd name="connsiteX0" fmla="*/ 2572 w 27863"/>
                <a:gd name="connsiteY0" fmla="*/ 1146 h 15604"/>
                <a:gd name="connsiteX1" fmla="*/ 27527 w 27863"/>
                <a:gd name="connsiteY1" fmla="*/ 14577 h 15604"/>
                <a:gd name="connsiteX2" fmla="*/ 0 w 27863"/>
                <a:gd name="connsiteY2" fmla="*/ 1146 h 15604"/>
                <a:gd name="connsiteX3" fmla="*/ 2572 w 27863"/>
                <a:gd name="connsiteY3" fmla="*/ 1146 h 15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863" h="15604">
                  <a:moveTo>
                    <a:pt x="2572" y="1146"/>
                  </a:moveTo>
                  <a:cubicBezTo>
                    <a:pt x="-5048" y="17244"/>
                    <a:pt x="20002" y="16577"/>
                    <a:pt x="27527" y="14577"/>
                  </a:cubicBezTo>
                  <a:cubicBezTo>
                    <a:pt x="30956" y="-473"/>
                    <a:pt x="7239" y="-1521"/>
                    <a:pt x="0" y="1146"/>
                  </a:cubicBezTo>
                  <a:lnTo>
                    <a:pt x="2572" y="1146"/>
                  </a:ln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876" name="Freeform: Shape 1875">
              <a:extLst>
                <a:ext uri="{FF2B5EF4-FFF2-40B4-BE49-F238E27FC236}">
                  <a16:creationId xmlns:a16="http://schemas.microsoft.com/office/drawing/2014/main" id="{D9C817A2-ED2F-44D4-92ED-52C8FF85B717}"/>
                </a:ext>
              </a:extLst>
            </p:cNvPr>
            <p:cNvSpPr/>
            <p:nvPr/>
          </p:nvSpPr>
          <p:spPr>
            <a:xfrm>
              <a:off x="7036927" y="3406932"/>
              <a:ext cx="14683" cy="16601"/>
            </a:xfrm>
            <a:custGeom>
              <a:avLst/>
              <a:gdLst>
                <a:gd name="connsiteX0" fmla="*/ 1380 w 14683"/>
                <a:gd name="connsiteY0" fmla="*/ 8542 h 16601"/>
                <a:gd name="connsiteX1" fmla="*/ 47 w 14683"/>
                <a:gd name="connsiteY1" fmla="*/ 14638 h 16601"/>
                <a:gd name="connsiteX2" fmla="*/ 13858 w 14683"/>
                <a:gd name="connsiteY2" fmla="*/ 446 h 16601"/>
                <a:gd name="connsiteX3" fmla="*/ 5381 w 14683"/>
                <a:gd name="connsiteY3" fmla="*/ 3875 h 16601"/>
                <a:gd name="connsiteX4" fmla="*/ 1380 w 14683"/>
                <a:gd name="connsiteY4" fmla="*/ 8542 h 16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683" h="16601">
                  <a:moveTo>
                    <a:pt x="1380" y="8542"/>
                  </a:moveTo>
                  <a:cubicBezTo>
                    <a:pt x="237" y="10352"/>
                    <a:pt x="-144" y="12447"/>
                    <a:pt x="47" y="14638"/>
                  </a:cubicBezTo>
                  <a:cubicBezTo>
                    <a:pt x="8524" y="20924"/>
                    <a:pt x="17478" y="11018"/>
                    <a:pt x="13858" y="446"/>
                  </a:cubicBezTo>
                  <a:cubicBezTo>
                    <a:pt x="10143" y="-888"/>
                    <a:pt x="8048" y="922"/>
                    <a:pt x="5381" y="3875"/>
                  </a:cubicBezTo>
                  <a:lnTo>
                    <a:pt x="1380" y="8542"/>
                  </a:ln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877" name="Freeform: Shape 1876">
              <a:extLst>
                <a:ext uri="{FF2B5EF4-FFF2-40B4-BE49-F238E27FC236}">
                  <a16:creationId xmlns:a16="http://schemas.microsoft.com/office/drawing/2014/main" id="{C25A86EB-E1AC-4ECC-9ED1-1C3063BF6B7D}"/>
                </a:ext>
              </a:extLst>
            </p:cNvPr>
            <p:cNvSpPr/>
            <p:nvPr/>
          </p:nvSpPr>
          <p:spPr>
            <a:xfrm>
              <a:off x="6992302" y="3415061"/>
              <a:ext cx="11906" cy="6699"/>
            </a:xfrm>
            <a:custGeom>
              <a:avLst/>
              <a:gdLst>
                <a:gd name="connsiteX0" fmla="*/ 5239 w 11906"/>
                <a:gd name="connsiteY0" fmla="*/ 413 h 6699"/>
                <a:gd name="connsiteX1" fmla="*/ 6763 w 11906"/>
                <a:gd name="connsiteY1" fmla="*/ 6700 h 6699"/>
                <a:gd name="connsiteX2" fmla="*/ 11906 w 11906"/>
                <a:gd name="connsiteY2" fmla="*/ 1080 h 6699"/>
                <a:gd name="connsiteX3" fmla="*/ 0 w 11906"/>
                <a:gd name="connsiteY3" fmla="*/ 509 h 6699"/>
                <a:gd name="connsiteX4" fmla="*/ 5239 w 11906"/>
                <a:gd name="connsiteY4" fmla="*/ 413 h 6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6699">
                  <a:moveTo>
                    <a:pt x="5239" y="413"/>
                  </a:moveTo>
                  <a:cubicBezTo>
                    <a:pt x="4667" y="2985"/>
                    <a:pt x="5143" y="5081"/>
                    <a:pt x="6763" y="6700"/>
                  </a:cubicBezTo>
                  <a:cubicBezTo>
                    <a:pt x="12001" y="5652"/>
                    <a:pt x="10573" y="6605"/>
                    <a:pt x="11906" y="1080"/>
                  </a:cubicBezTo>
                  <a:cubicBezTo>
                    <a:pt x="8477" y="223"/>
                    <a:pt x="3334" y="-539"/>
                    <a:pt x="0" y="509"/>
                  </a:cubicBezTo>
                  <a:lnTo>
                    <a:pt x="5239" y="413"/>
                  </a:ln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878" name="Freeform: Shape 1877">
              <a:extLst>
                <a:ext uri="{FF2B5EF4-FFF2-40B4-BE49-F238E27FC236}">
                  <a16:creationId xmlns:a16="http://schemas.microsoft.com/office/drawing/2014/main" id="{6986F15E-D97C-4D26-9B99-43409B6FE77D}"/>
                </a:ext>
              </a:extLst>
            </p:cNvPr>
            <p:cNvSpPr/>
            <p:nvPr/>
          </p:nvSpPr>
          <p:spPr>
            <a:xfrm>
              <a:off x="6962566" y="3376446"/>
              <a:ext cx="7827" cy="7554"/>
            </a:xfrm>
            <a:custGeom>
              <a:avLst/>
              <a:gdLst>
                <a:gd name="connsiteX0" fmla="*/ 779 w 7827"/>
                <a:gd name="connsiteY0" fmla="*/ 5500 h 7554"/>
                <a:gd name="connsiteX1" fmla="*/ 208 w 7827"/>
                <a:gd name="connsiteY1" fmla="*/ 7024 h 7554"/>
                <a:gd name="connsiteX2" fmla="*/ 7828 w 7827"/>
                <a:gd name="connsiteY2" fmla="*/ 261 h 7554"/>
                <a:gd name="connsiteX3" fmla="*/ 2113 w 7827"/>
                <a:gd name="connsiteY3" fmla="*/ 166 h 7554"/>
                <a:gd name="connsiteX4" fmla="*/ 779 w 7827"/>
                <a:gd name="connsiteY4" fmla="*/ 5500 h 7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827" h="7554">
                  <a:moveTo>
                    <a:pt x="779" y="5500"/>
                  </a:moveTo>
                  <a:cubicBezTo>
                    <a:pt x="684" y="6262"/>
                    <a:pt x="-459" y="5310"/>
                    <a:pt x="208" y="7024"/>
                  </a:cubicBezTo>
                  <a:cubicBezTo>
                    <a:pt x="3637" y="9215"/>
                    <a:pt x="7352" y="4167"/>
                    <a:pt x="7828" y="261"/>
                  </a:cubicBezTo>
                  <a:cubicBezTo>
                    <a:pt x="6113" y="166"/>
                    <a:pt x="3827" y="-215"/>
                    <a:pt x="2113" y="166"/>
                  </a:cubicBezTo>
                  <a:lnTo>
                    <a:pt x="779" y="5500"/>
                  </a:ln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879" name="Freeform: Shape 1878">
              <a:extLst>
                <a:ext uri="{FF2B5EF4-FFF2-40B4-BE49-F238E27FC236}">
                  <a16:creationId xmlns:a16="http://schemas.microsoft.com/office/drawing/2014/main" id="{F9E5B821-AC8F-4DCB-9D38-B5EBD05D3051}"/>
                </a:ext>
              </a:extLst>
            </p:cNvPr>
            <p:cNvSpPr/>
            <p:nvPr/>
          </p:nvSpPr>
          <p:spPr>
            <a:xfrm>
              <a:off x="6865586" y="3278200"/>
              <a:ext cx="6702" cy="11074"/>
            </a:xfrm>
            <a:custGeom>
              <a:avLst/>
              <a:gdLst>
                <a:gd name="connsiteX0" fmla="*/ 700 w 6702"/>
                <a:gd name="connsiteY0" fmla="*/ 6115 h 11074"/>
                <a:gd name="connsiteX1" fmla="*/ 129 w 6702"/>
                <a:gd name="connsiteY1" fmla="*/ 9258 h 11074"/>
                <a:gd name="connsiteX2" fmla="*/ 700 w 6702"/>
                <a:gd name="connsiteY2" fmla="*/ 876 h 11074"/>
                <a:gd name="connsiteX3" fmla="*/ 700 w 6702"/>
                <a:gd name="connsiteY3" fmla="*/ 6115 h 11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702" h="11074">
                  <a:moveTo>
                    <a:pt x="700" y="6115"/>
                  </a:moveTo>
                  <a:cubicBezTo>
                    <a:pt x="33" y="7067"/>
                    <a:pt x="-157" y="8115"/>
                    <a:pt x="129" y="9258"/>
                  </a:cubicBezTo>
                  <a:cubicBezTo>
                    <a:pt x="7749" y="17354"/>
                    <a:pt x="9749" y="-4553"/>
                    <a:pt x="700" y="876"/>
                  </a:cubicBezTo>
                  <a:lnTo>
                    <a:pt x="700" y="6115"/>
                  </a:ln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880" name="Freeform: Shape 1879">
              <a:extLst>
                <a:ext uri="{FF2B5EF4-FFF2-40B4-BE49-F238E27FC236}">
                  <a16:creationId xmlns:a16="http://schemas.microsoft.com/office/drawing/2014/main" id="{9B53C9D6-F876-44EC-A1DB-B482303E50F8}"/>
                </a:ext>
              </a:extLst>
            </p:cNvPr>
            <p:cNvSpPr/>
            <p:nvPr/>
          </p:nvSpPr>
          <p:spPr>
            <a:xfrm>
              <a:off x="6798563" y="3305985"/>
              <a:ext cx="11629" cy="13941"/>
            </a:xfrm>
            <a:custGeom>
              <a:avLst/>
              <a:gdLst>
                <a:gd name="connsiteX0" fmla="*/ 3810 w 11629"/>
                <a:gd name="connsiteY0" fmla="*/ 6238 h 13941"/>
                <a:gd name="connsiteX1" fmla="*/ 10763 w 11629"/>
                <a:gd name="connsiteY1" fmla="*/ 3095 h 13941"/>
                <a:gd name="connsiteX2" fmla="*/ 0 w 11629"/>
                <a:gd name="connsiteY2" fmla="*/ 4714 h 13941"/>
                <a:gd name="connsiteX3" fmla="*/ 3810 w 11629"/>
                <a:gd name="connsiteY3" fmla="*/ 6238 h 13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629" h="13941">
                  <a:moveTo>
                    <a:pt x="3810" y="6238"/>
                  </a:moveTo>
                  <a:cubicBezTo>
                    <a:pt x="-3143" y="19573"/>
                    <a:pt x="15812" y="13668"/>
                    <a:pt x="10763" y="3095"/>
                  </a:cubicBezTo>
                  <a:cubicBezTo>
                    <a:pt x="8192" y="-2144"/>
                    <a:pt x="1619" y="-143"/>
                    <a:pt x="0" y="4714"/>
                  </a:cubicBezTo>
                  <a:lnTo>
                    <a:pt x="3810" y="6238"/>
                  </a:ln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881" name="Freeform: Shape 1880">
              <a:extLst>
                <a:ext uri="{FF2B5EF4-FFF2-40B4-BE49-F238E27FC236}">
                  <a16:creationId xmlns:a16="http://schemas.microsoft.com/office/drawing/2014/main" id="{14C0FB70-740E-47B5-A939-FBAB458C136F}"/>
                </a:ext>
              </a:extLst>
            </p:cNvPr>
            <p:cNvSpPr/>
            <p:nvPr/>
          </p:nvSpPr>
          <p:spPr>
            <a:xfrm>
              <a:off x="6761694" y="3331141"/>
              <a:ext cx="10108" cy="14214"/>
            </a:xfrm>
            <a:custGeom>
              <a:avLst/>
              <a:gdLst>
                <a:gd name="connsiteX0" fmla="*/ 293 w 10108"/>
                <a:gd name="connsiteY0" fmla="*/ 7466 h 14214"/>
                <a:gd name="connsiteX1" fmla="*/ 9913 w 10108"/>
                <a:gd name="connsiteY1" fmla="*/ 5180 h 14214"/>
                <a:gd name="connsiteX2" fmla="*/ 864 w 10108"/>
                <a:gd name="connsiteY2" fmla="*/ 4418 h 14214"/>
                <a:gd name="connsiteX3" fmla="*/ 293 w 10108"/>
                <a:gd name="connsiteY3" fmla="*/ 7466 h 14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108" h="14214">
                  <a:moveTo>
                    <a:pt x="293" y="7466"/>
                  </a:moveTo>
                  <a:cubicBezTo>
                    <a:pt x="-2184" y="17563"/>
                    <a:pt x="11913" y="15944"/>
                    <a:pt x="9913" y="5180"/>
                  </a:cubicBezTo>
                  <a:cubicBezTo>
                    <a:pt x="8770" y="-1297"/>
                    <a:pt x="2960" y="-1868"/>
                    <a:pt x="864" y="4418"/>
                  </a:cubicBezTo>
                  <a:lnTo>
                    <a:pt x="293" y="7466"/>
                  </a:ln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882" name="Freeform: Shape 1881">
              <a:extLst>
                <a:ext uri="{FF2B5EF4-FFF2-40B4-BE49-F238E27FC236}">
                  <a16:creationId xmlns:a16="http://schemas.microsoft.com/office/drawing/2014/main" id="{4791EA88-A412-43E6-A607-EEC8ED74B3DE}"/>
                </a:ext>
              </a:extLst>
            </p:cNvPr>
            <p:cNvSpPr/>
            <p:nvPr/>
          </p:nvSpPr>
          <p:spPr>
            <a:xfrm>
              <a:off x="7215758" y="3536918"/>
              <a:ext cx="6286" cy="7524"/>
            </a:xfrm>
            <a:custGeom>
              <a:avLst/>
              <a:gdLst>
                <a:gd name="connsiteX0" fmla="*/ 6287 w 6286"/>
                <a:gd name="connsiteY0" fmla="*/ 3810 h 7524"/>
                <a:gd name="connsiteX1" fmla="*/ 3143 w 6286"/>
                <a:gd name="connsiteY1" fmla="*/ 7525 h 7524"/>
                <a:gd name="connsiteX2" fmla="*/ 0 w 6286"/>
                <a:gd name="connsiteY2" fmla="*/ 3715 h 7524"/>
                <a:gd name="connsiteX3" fmla="*/ 3143 w 6286"/>
                <a:gd name="connsiteY3" fmla="*/ 0 h 7524"/>
                <a:gd name="connsiteX4" fmla="*/ 6287 w 6286"/>
                <a:gd name="connsiteY4" fmla="*/ 3810 h 7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86" h="7524">
                  <a:moveTo>
                    <a:pt x="6287" y="3810"/>
                  </a:moveTo>
                  <a:cubicBezTo>
                    <a:pt x="6287" y="5905"/>
                    <a:pt x="4858" y="7525"/>
                    <a:pt x="3143" y="7525"/>
                  </a:cubicBezTo>
                  <a:cubicBezTo>
                    <a:pt x="1429" y="7525"/>
                    <a:pt x="0" y="5810"/>
                    <a:pt x="0" y="3715"/>
                  </a:cubicBezTo>
                  <a:cubicBezTo>
                    <a:pt x="0" y="1619"/>
                    <a:pt x="1429" y="0"/>
                    <a:pt x="3143" y="0"/>
                  </a:cubicBezTo>
                  <a:cubicBezTo>
                    <a:pt x="4858" y="0"/>
                    <a:pt x="6287" y="1714"/>
                    <a:pt x="6287" y="3810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883" name="Freeform: Shape 1882">
              <a:extLst>
                <a:ext uri="{FF2B5EF4-FFF2-40B4-BE49-F238E27FC236}">
                  <a16:creationId xmlns:a16="http://schemas.microsoft.com/office/drawing/2014/main" id="{D05769D4-AC79-4966-B320-2C108B41F219}"/>
                </a:ext>
              </a:extLst>
            </p:cNvPr>
            <p:cNvSpPr/>
            <p:nvPr/>
          </p:nvSpPr>
          <p:spPr>
            <a:xfrm>
              <a:off x="7146035" y="3505962"/>
              <a:ext cx="22098" cy="26098"/>
            </a:xfrm>
            <a:custGeom>
              <a:avLst/>
              <a:gdLst>
                <a:gd name="connsiteX0" fmla="*/ 22098 w 22098"/>
                <a:gd name="connsiteY0" fmla="*/ 13049 h 26098"/>
                <a:gd name="connsiteX1" fmla="*/ 11049 w 22098"/>
                <a:gd name="connsiteY1" fmla="*/ 26098 h 26098"/>
                <a:gd name="connsiteX2" fmla="*/ 0 w 22098"/>
                <a:gd name="connsiteY2" fmla="*/ 13049 h 26098"/>
                <a:gd name="connsiteX3" fmla="*/ 11049 w 22098"/>
                <a:gd name="connsiteY3" fmla="*/ 0 h 26098"/>
                <a:gd name="connsiteX4" fmla="*/ 22098 w 22098"/>
                <a:gd name="connsiteY4" fmla="*/ 13049 h 260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098" h="26098">
                  <a:moveTo>
                    <a:pt x="22098" y="13049"/>
                  </a:moveTo>
                  <a:cubicBezTo>
                    <a:pt x="22098" y="20288"/>
                    <a:pt x="17145" y="26098"/>
                    <a:pt x="11049" y="26098"/>
                  </a:cubicBezTo>
                  <a:cubicBezTo>
                    <a:pt x="4953" y="26098"/>
                    <a:pt x="0" y="20288"/>
                    <a:pt x="0" y="13049"/>
                  </a:cubicBezTo>
                  <a:cubicBezTo>
                    <a:pt x="0" y="5810"/>
                    <a:pt x="4953" y="0"/>
                    <a:pt x="11049" y="0"/>
                  </a:cubicBezTo>
                  <a:cubicBezTo>
                    <a:pt x="17145" y="0"/>
                    <a:pt x="22098" y="5810"/>
                    <a:pt x="22098" y="13049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884" name="Freeform: Shape 1883">
              <a:extLst>
                <a:ext uri="{FF2B5EF4-FFF2-40B4-BE49-F238E27FC236}">
                  <a16:creationId xmlns:a16="http://schemas.microsoft.com/office/drawing/2014/main" id="{6F488672-D493-40AE-B9D2-E2D624585A88}"/>
                </a:ext>
              </a:extLst>
            </p:cNvPr>
            <p:cNvSpPr/>
            <p:nvPr/>
          </p:nvSpPr>
          <p:spPr>
            <a:xfrm>
              <a:off x="7141082" y="3475196"/>
              <a:ext cx="13716" cy="16192"/>
            </a:xfrm>
            <a:custGeom>
              <a:avLst/>
              <a:gdLst>
                <a:gd name="connsiteX0" fmla="*/ 13716 w 13716"/>
                <a:gd name="connsiteY0" fmla="*/ 8096 h 16192"/>
                <a:gd name="connsiteX1" fmla="*/ 6858 w 13716"/>
                <a:gd name="connsiteY1" fmla="*/ 16193 h 16192"/>
                <a:gd name="connsiteX2" fmla="*/ 0 w 13716"/>
                <a:gd name="connsiteY2" fmla="*/ 8096 h 16192"/>
                <a:gd name="connsiteX3" fmla="*/ 6858 w 13716"/>
                <a:gd name="connsiteY3" fmla="*/ 0 h 16192"/>
                <a:gd name="connsiteX4" fmla="*/ 13716 w 13716"/>
                <a:gd name="connsiteY4" fmla="*/ 8096 h 16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716" h="16192">
                  <a:moveTo>
                    <a:pt x="13716" y="8096"/>
                  </a:moveTo>
                  <a:cubicBezTo>
                    <a:pt x="13716" y="12573"/>
                    <a:pt x="10668" y="16193"/>
                    <a:pt x="6858" y="16193"/>
                  </a:cubicBezTo>
                  <a:cubicBezTo>
                    <a:pt x="3048" y="16193"/>
                    <a:pt x="0" y="12573"/>
                    <a:pt x="0" y="8096"/>
                  </a:cubicBezTo>
                  <a:cubicBezTo>
                    <a:pt x="0" y="3620"/>
                    <a:pt x="3048" y="0"/>
                    <a:pt x="6858" y="0"/>
                  </a:cubicBezTo>
                  <a:cubicBezTo>
                    <a:pt x="10668" y="0"/>
                    <a:pt x="13716" y="3620"/>
                    <a:pt x="13716" y="8096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885" name="Freeform: Shape 1884">
              <a:extLst>
                <a:ext uri="{FF2B5EF4-FFF2-40B4-BE49-F238E27FC236}">
                  <a16:creationId xmlns:a16="http://schemas.microsoft.com/office/drawing/2014/main" id="{27904EE8-4D07-4B0C-921D-390514B9716F}"/>
                </a:ext>
              </a:extLst>
            </p:cNvPr>
            <p:cNvSpPr/>
            <p:nvPr/>
          </p:nvSpPr>
          <p:spPr>
            <a:xfrm>
              <a:off x="7106411" y="3480339"/>
              <a:ext cx="16287" cy="19240"/>
            </a:xfrm>
            <a:custGeom>
              <a:avLst/>
              <a:gdLst>
                <a:gd name="connsiteX0" fmla="*/ 16288 w 16287"/>
                <a:gd name="connsiteY0" fmla="*/ 9620 h 19240"/>
                <a:gd name="connsiteX1" fmla="*/ 8096 w 16287"/>
                <a:gd name="connsiteY1" fmla="*/ 19241 h 19240"/>
                <a:gd name="connsiteX2" fmla="*/ 0 w 16287"/>
                <a:gd name="connsiteY2" fmla="*/ 9620 h 19240"/>
                <a:gd name="connsiteX3" fmla="*/ 8192 w 16287"/>
                <a:gd name="connsiteY3" fmla="*/ 0 h 19240"/>
                <a:gd name="connsiteX4" fmla="*/ 16288 w 16287"/>
                <a:gd name="connsiteY4" fmla="*/ 9620 h 192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287" h="19240">
                  <a:moveTo>
                    <a:pt x="16288" y="9620"/>
                  </a:moveTo>
                  <a:cubicBezTo>
                    <a:pt x="16288" y="14954"/>
                    <a:pt x="12668" y="19241"/>
                    <a:pt x="8096" y="19241"/>
                  </a:cubicBezTo>
                  <a:cubicBezTo>
                    <a:pt x="3620" y="19241"/>
                    <a:pt x="0" y="14954"/>
                    <a:pt x="0" y="9620"/>
                  </a:cubicBezTo>
                  <a:cubicBezTo>
                    <a:pt x="0" y="4286"/>
                    <a:pt x="3620" y="0"/>
                    <a:pt x="8192" y="0"/>
                  </a:cubicBezTo>
                  <a:cubicBezTo>
                    <a:pt x="12668" y="0"/>
                    <a:pt x="16288" y="4286"/>
                    <a:pt x="16288" y="9620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886" name="Freeform: Shape 1885">
              <a:extLst>
                <a:ext uri="{FF2B5EF4-FFF2-40B4-BE49-F238E27FC236}">
                  <a16:creationId xmlns:a16="http://schemas.microsoft.com/office/drawing/2014/main" id="{D01C13B7-0901-4CC9-A901-2C925320626F}"/>
                </a:ext>
              </a:extLst>
            </p:cNvPr>
            <p:cNvSpPr/>
            <p:nvPr/>
          </p:nvSpPr>
          <p:spPr>
            <a:xfrm>
              <a:off x="7089171" y="3494151"/>
              <a:ext cx="12001" cy="14096"/>
            </a:xfrm>
            <a:custGeom>
              <a:avLst/>
              <a:gdLst>
                <a:gd name="connsiteX0" fmla="*/ 12002 w 12001"/>
                <a:gd name="connsiteY0" fmla="*/ 7049 h 14096"/>
                <a:gd name="connsiteX1" fmla="*/ 6001 w 12001"/>
                <a:gd name="connsiteY1" fmla="*/ 14097 h 14096"/>
                <a:gd name="connsiteX2" fmla="*/ 0 w 12001"/>
                <a:gd name="connsiteY2" fmla="*/ 7049 h 14096"/>
                <a:gd name="connsiteX3" fmla="*/ 6001 w 12001"/>
                <a:gd name="connsiteY3" fmla="*/ 0 h 14096"/>
                <a:gd name="connsiteX4" fmla="*/ 12002 w 12001"/>
                <a:gd name="connsiteY4" fmla="*/ 7049 h 14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001" h="14096">
                  <a:moveTo>
                    <a:pt x="12002" y="7049"/>
                  </a:moveTo>
                  <a:cubicBezTo>
                    <a:pt x="12002" y="10954"/>
                    <a:pt x="9335" y="14097"/>
                    <a:pt x="6001" y="14097"/>
                  </a:cubicBezTo>
                  <a:cubicBezTo>
                    <a:pt x="2667" y="14097"/>
                    <a:pt x="0" y="10954"/>
                    <a:pt x="0" y="7049"/>
                  </a:cubicBezTo>
                  <a:cubicBezTo>
                    <a:pt x="0" y="3143"/>
                    <a:pt x="2667" y="0"/>
                    <a:pt x="6001" y="0"/>
                  </a:cubicBezTo>
                  <a:cubicBezTo>
                    <a:pt x="9335" y="0"/>
                    <a:pt x="12002" y="3143"/>
                    <a:pt x="12002" y="7049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887" name="Freeform: Shape 1886">
              <a:extLst>
                <a:ext uri="{FF2B5EF4-FFF2-40B4-BE49-F238E27FC236}">
                  <a16:creationId xmlns:a16="http://schemas.microsoft.com/office/drawing/2014/main" id="{B73AC8EA-4252-4666-AE33-A7F5EF037296}"/>
                </a:ext>
              </a:extLst>
            </p:cNvPr>
            <p:cNvSpPr/>
            <p:nvPr/>
          </p:nvSpPr>
          <p:spPr>
            <a:xfrm>
              <a:off x="7075740" y="3508247"/>
              <a:ext cx="13430" cy="15811"/>
            </a:xfrm>
            <a:custGeom>
              <a:avLst/>
              <a:gdLst>
                <a:gd name="connsiteX0" fmla="*/ 13430 w 13430"/>
                <a:gd name="connsiteY0" fmla="*/ 7906 h 15811"/>
                <a:gd name="connsiteX1" fmla="*/ 6668 w 13430"/>
                <a:gd name="connsiteY1" fmla="*/ 15811 h 15811"/>
                <a:gd name="connsiteX2" fmla="*/ 0 w 13430"/>
                <a:gd name="connsiteY2" fmla="*/ 7906 h 15811"/>
                <a:gd name="connsiteX3" fmla="*/ 6763 w 13430"/>
                <a:gd name="connsiteY3" fmla="*/ 0 h 15811"/>
                <a:gd name="connsiteX4" fmla="*/ 13430 w 13430"/>
                <a:gd name="connsiteY4" fmla="*/ 7906 h 15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30" h="15811">
                  <a:moveTo>
                    <a:pt x="13430" y="7906"/>
                  </a:moveTo>
                  <a:cubicBezTo>
                    <a:pt x="13430" y="12287"/>
                    <a:pt x="10383" y="15811"/>
                    <a:pt x="6668" y="15811"/>
                  </a:cubicBezTo>
                  <a:cubicBezTo>
                    <a:pt x="2953" y="15811"/>
                    <a:pt x="0" y="12287"/>
                    <a:pt x="0" y="7906"/>
                  </a:cubicBezTo>
                  <a:cubicBezTo>
                    <a:pt x="0" y="3524"/>
                    <a:pt x="3048" y="0"/>
                    <a:pt x="6763" y="0"/>
                  </a:cubicBezTo>
                  <a:cubicBezTo>
                    <a:pt x="10383" y="0"/>
                    <a:pt x="13430" y="3524"/>
                    <a:pt x="13430" y="7906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888" name="Freeform: Shape 1887">
              <a:extLst>
                <a:ext uri="{FF2B5EF4-FFF2-40B4-BE49-F238E27FC236}">
                  <a16:creationId xmlns:a16="http://schemas.microsoft.com/office/drawing/2014/main" id="{E480A170-4680-4882-8C55-C306B524E9CE}"/>
                </a:ext>
              </a:extLst>
            </p:cNvPr>
            <p:cNvSpPr/>
            <p:nvPr/>
          </p:nvSpPr>
          <p:spPr>
            <a:xfrm>
              <a:off x="7218996" y="3536918"/>
              <a:ext cx="6286" cy="7524"/>
            </a:xfrm>
            <a:custGeom>
              <a:avLst/>
              <a:gdLst>
                <a:gd name="connsiteX0" fmla="*/ 6287 w 6286"/>
                <a:gd name="connsiteY0" fmla="*/ 3810 h 7524"/>
                <a:gd name="connsiteX1" fmla="*/ 3143 w 6286"/>
                <a:gd name="connsiteY1" fmla="*/ 7525 h 7524"/>
                <a:gd name="connsiteX2" fmla="*/ 0 w 6286"/>
                <a:gd name="connsiteY2" fmla="*/ 3715 h 7524"/>
                <a:gd name="connsiteX3" fmla="*/ 3143 w 6286"/>
                <a:gd name="connsiteY3" fmla="*/ 0 h 7524"/>
                <a:gd name="connsiteX4" fmla="*/ 6287 w 6286"/>
                <a:gd name="connsiteY4" fmla="*/ 3810 h 7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86" h="7524">
                  <a:moveTo>
                    <a:pt x="6287" y="3810"/>
                  </a:moveTo>
                  <a:cubicBezTo>
                    <a:pt x="6287" y="5905"/>
                    <a:pt x="4858" y="7525"/>
                    <a:pt x="3143" y="7525"/>
                  </a:cubicBezTo>
                  <a:cubicBezTo>
                    <a:pt x="1429" y="7525"/>
                    <a:pt x="0" y="5810"/>
                    <a:pt x="0" y="3715"/>
                  </a:cubicBezTo>
                  <a:cubicBezTo>
                    <a:pt x="0" y="1619"/>
                    <a:pt x="1429" y="0"/>
                    <a:pt x="3143" y="0"/>
                  </a:cubicBezTo>
                  <a:cubicBezTo>
                    <a:pt x="4858" y="0"/>
                    <a:pt x="6287" y="1714"/>
                    <a:pt x="6287" y="3810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889" name="Freeform: Shape 1888">
              <a:extLst>
                <a:ext uri="{FF2B5EF4-FFF2-40B4-BE49-F238E27FC236}">
                  <a16:creationId xmlns:a16="http://schemas.microsoft.com/office/drawing/2014/main" id="{DCE3B928-53B7-4E82-A90F-7F7403E449A4}"/>
                </a:ext>
              </a:extLst>
            </p:cNvPr>
            <p:cNvSpPr/>
            <p:nvPr/>
          </p:nvSpPr>
          <p:spPr>
            <a:xfrm>
              <a:off x="7213186" y="3505962"/>
              <a:ext cx="10763" cy="12763"/>
            </a:xfrm>
            <a:custGeom>
              <a:avLst/>
              <a:gdLst>
                <a:gd name="connsiteX0" fmla="*/ 10763 w 10763"/>
                <a:gd name="connsiteY0" fmla="*/ 6382 h 12763"/>
                <a:gd name="connsiteX1" fmla="*/ 5334 w 10763"/>
                <a:gd name="connsiteY1" fmla="*/ 12763 h 12763"/>
                <a:gd name="connsiteX2" fmla="*/ 0 w 10763"/>
                <a:gd name="connsiteY2" fmla="*/ 6382 h 12763"/>
                <a:gd name="connsiteX3" fmla="*/ 5429 w 10763"/>
                <a:gd name="connsiteY3" fmla="*/ 0 h 12763"/>
                <a:gd name="connsiteX4" fmla="*/ 10763 w 10763"/>
                <a:gd name="connsiteY4" fmla="*/ 6382 h 12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763" h="12763">
                  <a:moveTo>
                    <a:pt x="10763" y="6382"/>
                  </a:moveTo>
                  <a:cubicBezTo>
                    <a:pt x="10763" y="9906"/>
                    <a:pt x="8382" y="12763"/>
                    <a:pt x="5334" y="12763"/>
                  </a:cubicBezTo>
                  <a:cubicBezTo>
                    <a:pt x="2381" y="12763"/>
                    <a:pt x="0" y="9906"/>
                    <a:pt x="0" y="6382"/>
                  </a:cubicBezTo>
                  <a:cubicBezTo>
                    <a:pt x="0" y="2857"/>
                    <a:pt x="2381" y="0"/>
                    <a:pt x="5429" y="0"/>
                  </a:cubicBezTo>
                  <a:cubicBezTo>
                    <a:pt x="8382" y="95"/>
                    <a:pt x="10763" y="2953"/>
                    <a:pt x="10763" y="6382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890" name="Freeform: Shape 1889">
              <a:extLst>
                <a:ext uri="{FF2B5EF4-FFF2-40B4-BE49-F238E27FC236}">
                  <a16:creationId xmlns:a16="http://schemas.microsoft.com/office/drawing/2014/main" id="{EF92E33C-B8A1-45B1-8747-70D410E8139E}"/>
                </a:ext>
              </a:extLst>
            </p:cNvPr>
            <p:cNvSpPr/>
            <p:nvPr/>
          </p:nvSpPr>
          <p:spPr>
            <a:xfrm>
              <a:off x="7203566" y="3485768"/>
              <a:ext cx="9525" cy="13906"/>
            </a:xfrm>
            <a:custGeom>
              <a:avLst/>
              <a:gdLst>
                <a:gd name="connsiteX0" fmla="*/ 0 w 9525"/>
                <a:gd name="connsiteY0" fmla="*/ 6953 h 13906"/>
                <a:gd name="connsiteX1" fmla="*/ 0 w 9525"/>
                <a:gd name="connsiteY1" fmla="*/ 13906 h 13906"/>
                <a:gd name="connsiteX2" fmla="*/ 0 w 9525"/>
                <a:gd name="connsiteY2" fmla="*/ 6953 h 13906"/>
                <a:gd name="connsiteX3" fmla="*/ 0 w 9525"/>
                <a:gd name="connsiteY3" fmla="*/ 0 h 13906"/>
                <a:gd name="connsiteX4" fmla="*/ 0 w 9525"/>
                <a:gd name="connsiteY4" fmla="*/ 6953 h 13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" h="13906">
                  <a:moveTo>
                    <a:pt x="0" y="6953"/>
                  </a:moveTo>
                  <a:cubicBezTo>
                    <a:pt x="0" y="10763"/>
                    <a:pt x="0" y="13906"/>
                    <a:pt x="0" y="13906"/>
                  </a:cubicBezTo>
                  <a:cubicBezTo>
                    <a:pt x="0" y="13906"/>
                    <a:pt x="0" y="10858"/>
                    <a:pt x="0" y="6953"/>
                  </a:cubicBezTo>
                  <a:cubicBezTo>
                    <a:pt x="0" y="3143"/>
                    <a:pt x="0" y="0"/>
                    <a:pt x="0" y="0"/>
                  </a:cubicBezTo>
                  <a:cubicBezTo>
                    <a:pt x="0" y="0"/>
                    <a:pt x="0" y="3143"/>
                    <a:pt x="0" y="6953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891" name="Freeform: Shape 1890">
              <a:extLst>
                <a:ext uri="{FF2B5EF4-FFF2-40B4-BE49-F238E27FC236}">
                  <a16:creationId xmlns:a16="http://schemas.microsoft.com/office/drawing/2014/main" id="{19A4AE6E-BCE9-44EB-B32E-97CAC0B77971}"/>
                </a:ext>
              </a:extLst>
            </p:cNvPr>
            <p:cNvSpPr/>
            <p:nvPr/>
          </p:nvSpPr>
          <p:spPr>
            <a:xfrm>
              <a:off x="7157084" y="3482054"/>
              <a:ext cx="20955" cy="24764"/>
            </a:xfrm>
            <a:custGeom>
              <a:avLst/>
              <a:gdLst>
                <a:gd name="connsiteX0" fmla="*/ 20955 w 20955"/>
                <a:gd name="connsiteY0" fmla="*/ 12382 h 24764"/>
                <a:gd name="connsiteX1" fmla="*/ 10478 w 20955"/>
                <a:gd name="connsiteY1" fmla="*/ 24765 h 24764"/>
                <a:gd name="connsiteX2" fmla="*/ 0 w 20955"/>
                <a:gd name="connsiteY2" fmla="*/ 12382 h 24764"/>
                <a:gd name="connsiteX3" fmla="*/ 10478 w 20955"/>
                <a:gd name="connsiteY3" fmla="*/ 0 h 24764"/>
                <a:gd name="connsiteX4" fmla="*/ 20955 w 20955"/>
                <a:gd name="connsiteY4" fmla="*/ 12382 h 24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955" h="24764">
                  <a:moveTo>
                    <a:pt x="20955" y="12382"/>
                  </a:moveTo>
                  <a:cubicBezTo>
                    <a:pt x="20955" y="19241"/>
                    <a:pt x="16288" y="24765"/>
                    <a:pt x="10478" y="24765"/>
                  </a:cubicBezTo>
                  <a:cubicBezTo>
                    <a:pt x="4667" y="24765"/>
                    <a:pt x="0" y="19241"/>
                    <a:pt x="0" y="12382"/>
                  </a:cubicBezTo>
                  <a:cubicBezTo>
                    <a:pt x="0" y="5525"/>
                    <a:pt x="4667" y="0"/>
                    <a:pt x="10478" y="0"/>
                  </a:cubicBezTo>
                  <a:cubicBezTo>
                    <a:pt x="16288" y="0"/>
                    <a:pt x="20955" y="5620"/>
                    <a:pt x="20955" y="12382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892" name="Freeform: Shape 1891">
              <a:extLst>
                <a:ext uri="{FF2B5EF4-FFF2-40B4-BE49-F238E27FC236}">
                  <a16:creationId xmlns:a16="http://schemas.microsoft.com/office/drawing/2014/main" id="{EB830348-5462-4657-A95B-6B5175C051E6}"/>
                </a:ext>
              </a:extLst>
            </p:cNvPr>
            <p:cNvSpPr/>
            <p:nvPr/>
          </p:nvSpPr>
          <p:spPr>
            <a:xfrm>
              <a:off x="6637971" y="3561016"/>
              <a:ext cx="24669" cy="29146"/>
            </a:xfrm>
            <a:custGeom>
              <a:avLst/>
              <a:gdLst>
                <a:gd name="connsiteX0" fmla="*/ 24670 w 24669"/>
                <a:gd name="connsiteY0" fmla="*/ 14573 h 29146"/>
                <a:gd name="connsiteX1" fmla="*/ 12287 w 24669"/>
                <a:gd name="connsiteY1" fmla="*/ 29146 h 29146"/>
                <a:gd name="connsiteX2" fmla="*/ 0 w 24669"/>
                <a:gd name="connsiteY2" fmla="*/ 14573 h 29146"/>
                <a:gd name="connsiteX3" fmla="*/ 12383 w 24669"/>
                <a:gd name="connsiteY3" fmla="*/ 0 h 29146"/>
                <a:gd name="connsiteX4" fmla="*/ 24670 w 24669"/>
                <a:gd name="connsiteY4" fmla="*/ 14573 h 291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669" h="29146">
                  <a:moveTo>
                    <a:pt x="24670" y="14573"/>
                  </a:moveTo>
                  <a:cubicBezTo>
                    <a:pt x="24670" y="22574"/>
                    <a:pt x="19145" y="29146"/>
                    <a:pt x="12287" y="29146"/>
                  </a:cubicBezTo>
                  <a:cubicBezTo>
                    <a:pt x="5525" y="29146"/>
                    <a:pt x="0" y="22574"/>
                    <a:pt x="0" y="14573"/>
                  </a:cubicBezTo>
                  <a:cubicBezTo>
                    <a:pt x="0" y="6572"/>
                    <a:pt x="5525" y="0"/>
                    <a:pt x="12383" y="0"/>
                  </a:cubicBezTo>
                  <a:cubicBezTo>
                    <a:pt x="19145" y="0"/>
                    <a:pt x="24670" y="6477"/>
                    <a:pt x="24670" y="14573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893" name="Freeform: Shape 1892">
              <a:extLst>
                <a:ext uri="{FF2B5EF4-FFF2-40B4-BE49-F238E27FC236}">
                  <a16:creationId xmlns:a16="http://schemas.microsoft.com/office/drawing/2014/main" id="{7EB77124-B681-484B-BA72-BFFB78FD29D1}"/>
                </a:ext>
              </a:extLst>
            </p:cNvPr>
            <p:cNvSpPr/>
            <p:nvPr/>
          </p:nvSpPr>
          <p:spPr>
            <a:xfrm>
              <a:off x="6696263" y="3558825"/>
              <a:ext cx="23908" cy="28289"/>
            </a:xfrm>
            <a:custGeom>
              <a:avLst/>
              <a:gdLst>
                <a:gd name="connsiteX0" fmla="*/ 23909 w 23908"/>
                <a:gd name="connsiteY0" fmla="*/ 14192 h 28289"/>
                <a:gd name="connsiteX1" fmla="*/ 11907 w 23908"/>
                <a:gd name="connsiteY1" fmla="*/ 28289 h 28289"/>
                <a:gd name="connsiteX2" fmla="*/ 1 w 23908"/>
                <a:gd name="connsiteY2" fmla="*/ 14097 h 28289"/>
                <a:gd name="connsiteX3" fmla="*/ 12003 w 23908"/>
                <a:gd name="connsiteY3" fmla="*/ 0 h 28289"/>
                <a:gd name="connsiteX4" fmla="*/ 23909 w 23908"/>
                <a:gd name="connsiteY4" fmla="*/ 14192 h 28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08" h="28289">
                  <a:moveTo>
                    <a:pt x="23909" y="14192"/>
                  </a:moveTo>
                  <a:cubicBezTo>
                    <a:pt x="23909" y="22003"/>
                    <a:pt x="18575" y="28289"/>
                    <a:pt x="11907" y="28289"/>
                  </a:cubicBezTo>
                  <a:cubicBezTo>
                    <a:pt x="5335" y="28289"/>
                    <a:pt x="-94" y="21907"/>
                    <a:pt x="1" y="14097"/>
                  </a:cubicBezTo>
                  <a:cubicBezTo>
                    <a:pt x="1" y="6286"/>
                    <a:pt x="5335" y="0"/>
                    <a:pt x="12003" y="0"/>
                  </a:cubicBezTo>
                  <a:cubicBezTo>
                    <a:pt x="18575" y="0"/>
                    <a:pt x="23909" y="6382"/>
                    <a:pt x="23909" y="14192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894" name="Freeform: Shape 1893">
              <a:extLst>
                <a:ext uri="{FF2B5EF4-FFF2-40B4-BE49-F238E27FC236}">
                  <a16:creationId xmlns:a16="http://schemas.microsoft.com/office/drawing/2014/main" id="{05C897CA-2979-48CF-9FF3-42D0B3571606}"/>
                </a:ext>
              </a:extLst>
            </p:cNvPr>
            <p:cNvSpPr/>
            <p:nvPr/>
          </p:nvSpPr>
          <p:spPr>
            <a:xfrm>
              <a:off x="6708070" y="3523487"/>
              <a:ext cx="5243" cy="6191"/>
            </a:xfrm>
            <a:custGeom>
              <a:avLst/>
              <a:gdLst>
                <a:gd name="connsiteX0" fmla="*/ 5244 w 5243"/>
                <a:gd name="connsiteY0" fmla="*/ 3143 h 6191"/>
                <a:gd name="connsiteX1" fmla="*/ 2577 w 5243"/>
                <a:gd name="connsiteY1" fmla="*/ 6191 h 6191"/>
                <a:gd name="connsiteX2" fmla="*/ 5 w 5243"/>
                <a:gd name="connsiteY2" fmla="*/ 3048 h 6191"/>
                <a:gd name="connsiteX3" fmla="*/ 2672 w 5243"/>
                <a:gd name="connsiteY3" fmla="*/ 0 h 6191"/>
                <a:gd name="connsiteX4" fmla="*/ 5244 w 5243"/>
                <a:gd name="connsiteY4" fmla="*/ 3143 h 61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43" h="6191">
                  <a:moveTo>
                    <a:pt x="5244" y="3143"/>
                  </a:moveTo>
                  <a:cubicBezTo>
                    <a:pt x="5244" y="4858"/>
                    <a:pt x="4101" y="6191"/>
                    <a:pt x="2577" y="6191"/>
                  </a:cubicBezTo>
                  <a:cubicBezTo>
                    <a:pt x="1148" y="6191"/>
                    <a:pt x="-90" y="4763"/>
                    <a:pt x="5" y="3048"/>
                  </a:cubicBezTo>
                  <a:cubicBezTo>
                    <a:pt x="5" y="1334"/>
                    <a:pt x="1148" y="0"/>
                    <a:pt x="2672" y="0"/>
                  </a:cubicBezTo>
                  <a:cubicBezTo>
                    <a:pt x="4006" y="95"/>
                    <a:pt x="5244" y="1429"/>
                    <a:pt x="5244" y="3143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895" name="Freeform: Shape 1894">
              <a:extLst>
                <a:ext uri="{FF2B5EF4-FFF2-40B4-BE49-F238E27FC236}">
                  <a16:creationId xmlns:a16="http://schemas.microsoft.com/office/drawing/2014/main" id="{082AB7A5-6D4E-4398-BE4E-B2D2AE1DE91E}"/>
                </a:ext>
              </a:extLst>
            </p:cNvPr>
            <p:cNvSpPr/>
            <p:nvPr/>
          </p:nvSpPr>
          <p:spPr>
            <a:xfrm>
              <a:off x="6724935" y="3493579"/>
              <a:ext cx="4571" cy="5524"/>
            </a:xfrm>
            <a:custGeom>
              <a:avLst/>
              <a:gdLst>
                <a:gd name="connsiteX0" fmla="*/ 4572 w 4571"/>
                <a:gd name="connsiteY0" fmla="*/ 2762 h 5524"/>
                <a:gd name="connsiteX1" fmla="*/ 2286 w 4571"/>
                <a:gd name="connsiteY1" fmla="*/ 5525 h 5524"/>
                <a:gd name="connsiteX2" fmla="*/ 0 w 4571"/>
                <a:gd name="connsiteY2" fmla="*/ 2762 h 5524"/>
                <a:gd name="connsiteX3" fmla="*/ 2286 w 4571"/>
                <a:gd name="connsiteY3" fmla="*/ 0 h 5524"/>
                <a:gd name="connsiteX4" fmla="*/ 4572 w 4571"/>
                <a:gd name="connsiteY4" fmla="*/ 2762 h 5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71" h="5524">
                  <a:moveTo>
                    <a:pt x="4572" y="2762"/>
                  </a:moveTo>
                  <a:cubicBezTo>
                    <a:pt x="4572" y="4286"/>
                    <a:pt x="3524" y="5525"/>
                    <a:pt x="2286" y="5525"/>
                  </a:cubicBezTo>
                  <a:cubicBezTo>
                    <a:pt x="1048" y="5525"/>
                    <a:pt x="0" y="4286"/>
                    <a:pt x="0" y="2762"/>
                  </a:cubicBezTo>
                  <a:cubicBezTo>
                    <a:pt x="0" y="1238"/>
                    <a:pt x="1048" y="0"/>
                    <a:pt x="2286" y="0"/>
                  </a:cubicBezTo>
                  <a:cubicBezTo>
                    <a:pt x="3524" y="0"/>
                    <a:pt x="4572" y="1238"/>
                    <a:pt x="4572" y="2762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896" name="Freeform: Shape 1895">
              <a:extLst>
                <a:ext uri="{FF2B5EF4-FFF2-40B4-BE49-F238E27FC236}">
                  <a16:creationId xmlns:a16="http://schemas.microsoft.com/office/drawing/2014/main" id="{982D2276-F2EE-4CCD-9F10-547463178721}"/>
                </a:ext>
              </a:extLst>
            </p:cNvPr>
            <p:cNvSpPr/>
            <p:nvPr/>
          </p:nvSpPr>
          <p:spPr>
            <a:xfrm>
              <a:off x="6736460" y="3470338"/>
              <a:ext cx="13525" cy="16002"/>
            </a:xfrm>
            <a:custGeom>
              <a:avLst/>
              <a:gdLst>
                <a:gd name="connsiteX0" fmla="*/ 13525 w 13525"/>
                <a:gd name="connsiteY0" fmla="*/ 8001 h 16002"/>
                <a:gd name="connsiteX1" fmla="*/ 6763 w 13525"/>
                <a:gd name="connsiteY1" fmla="*/ 16002 h 16002"/>
                <a:gd name="connsiteX2" fmla="*/ 0 w 13525"/>
                <a:gd name="connsiteY2" fmla="*/ 8001 h 16002"/>
                <a:gd name="connsiteX3" fmla="*/ 6763 w 13525"/>
                <a:gd name="connsiteY3" fmla="*/ 0 h 16002"/>
                <a:gd name="connsiteX4" fmla="*/ 13525 w 13525"/>
                <a:gd name="connsiteY4" fmla="*/ 8001 h 16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525" h="16002">
                  <a:moveTo>
                    <a:pt x="13525" y="8001"/>
                  </a:moveTo>
                  <a:cubicBezTo>
                    <a:pt x="13525" y="12382"/>
                    <a:pt x="10477" y="16002"/>
                    <a:pt x="6763" y="16002"/>
                  </a:cubicBezTo>
                  <a:cubicBezTo>
                    <a:pt x="3048" y="16002"/>
                    <a:pt x="0" y="12382"/>
                    <a:pt x="0" y="8001"/>
                  </a:cubicBezTo>
                  <a:cubicBezTo>
                    <a:pt x="0" y="3620"/>
                    <a:pt x="3048" y="0"/>
                    <a:pt x="6763" y="0"/>
                  </a:cubicBezTo>
                  <a:cubicBezTo>
                    <a:pt x="10477" y="0"/>
                    <a:pt x="13525" y="3620"/>
                    <a:pt x="13525" y="8001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897" name="Freeform: Shape 1896">
              <a:extLst>
                <a:ext uri="{FF2B5EF4-FFF2-40B4-BE49-F238E27FC236}">
                  <a16:creationId xmlns:a16="http://schemas.microsoft.com/office/drawing/2014/main" id="{6021E1C9-6E39-4E3D-8AA5-D107C7990637}"/>
                </a:ext>
              </a:extLst>
            </p:cNvPr>
            <p:cNvSpPr/>
            <p:nvPr/>
          </p:nvSpPr>
          <p:spPr>
            <a:xfrm>
              <a:off x="6761606" y="3449002"/>
              <a:ext cx="14477" cy="17145"/>
            </a:xfrm>
            <a:custGeom>
              <a:avLst/>
              <a:gdLst>
                <a:gd name="connsiteX0" fmla="*/ 14478 w 14477"/>
                <a:gd name="connsiteY0" fmla="*/ 8573 h 17145"/>
                <a:gd name="connsiteX1" fmla="*/ 7239 w 14477"/>
                <a:gd name="connsiteY1" fmla="*/ 17145 h 17145"/>
                <a:gd name="connsiteX2" fmla="*/ 0 w 14477"/>
                <a:gd name="connsiteY2" fmla="*/ 8573 h 17145"/>
                <a:gd name="connsiteX3" fmla="*/ 7239 w 14477"/>
                <a:gd name="connsiteY3" fmla="*/ 0 h 17145"/>
                <a:gd name="connsiteX4" fmla="*/ 14478 w 14477"/>
                <a:gd name="connsiteY4" fmla="*/ 8573 h 17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477" h="17145">
                  <a:moveTo>
                    <a:pt x="14478" y="8573"/>
                  </a:moveTo>
                  <a:cubicBezTo>
                    <a:pt x="14478" y="13335"/>
                    <a:pt x="11239" y="17145"/>
                    <a:pt x="7239" y="17145"/>
                  </a:cubicBezTo>
                  <a:cubicBezTo>
                    <a:pt x="3238" y="17145"/>
                    <a:pt x="0" y="13335"/>
                    <a:pt x="0" y="8573"/>
                  </a:cubicBezTo>
                  <a:cubicBezTo>
                    <a:pt x="0" y="3810"/>
                    <a:pt x="3238" y="0"/>
                    <a:pt x="7239" y="0"/>
                  </a:cubicBezTo>
                  <a:cubicBezTo>
                    <a:pt x="11239" y="0"/>
                    <a:pt x="14478" y="3810"/>
                    <a:pt x="14478" y="8573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898" name="Freeform: Shape 1897">
              <a:extLst>
                <a:ext uri="{FF2B5EF4-FFF2-40B4-BE49-F238E27FC236}">
                  <a16:creationId xmlns:a16="http://schemas.microsoft.com/office/drawing/2014/main" id="{2512DDBC-3D77-4140-A3AE-D72DC7E41365}"/>
                </a:ext>
              </a:extLst>
            </p:cNvPr>
            <p:cNvSpPr/>
            <p:nvPr/>
          </p:nvSpPr>
          <p:spPr>
            <a:xfrm>
              <a:off x="6766749" y="3430047"/>
              <a:ext cx="14858" cy="17526"/>
            </a:xfrm>
            <a:custGeom>
              <a:avLst/>
              <a:gdLst>
                <a:gd name="connsiteX0" fmla="*/ 14859 w 14858"/>
                <a:gd name="connsiteY0" fmla="*/ 8763 h 17526"/>
                <a:gd name="connsiteX1" fmla="*/ 7429 w 14858"/>
                <a:gd name="connsiteY1" fmla="*/ 17526 h 17526"/>
                <a:gd name="connsiteX2" fmla="*/ 0 w 14858"/>
                <a:gd name="connsiteY2" fmla="*/ 8763 h 17526"/>
                <a:gd name="connsiteX3" fmla="*/ 7429 w 14858"/>
                <a:gd name="connsiteY3" fmla="*/ 0 h 17526"/>
                <a:gd name="connsiteX4" fmla="*/ 14859 w 14858"/>
                <a:gd name="connsiteY4" fmla="*/ 8763 h 17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858" h="17526">
                  <a:moveTo>
                    <a:pt x="14859" y="8763"/>
                  </a:moveTo>
                  <a:cubicBezTo>
                    <a:pt x="14859" y="13621"/>
                    <a:pt x="11525" y="17526"/>
                    <a:pt x="7429" y="17526"/>
                  </a:cubicBezTo>
                  <a:cubicBezTo>
                    <a:pt x="3334" y="17526"/>
                    <a:pt x="0" y="13621"/>
                    <a:pt x="0" y="8763"/>
                  </a:cubicBezTo>
                  <a:cubicBezTo>
                    <a:pt x="0" y="3905"/>
                    <a:pt x="3334" y="0"/>
                    <a:pt x="7429" y="0"/>
                  </a:cubicBezTo>
                  <a:cubicBezTo>
                    <a:pt x="11525" y="0"/>
                    <a:pt x="14859" y="3905"/>
                    <a:pt x="14859" y="8763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899" name="Freeform: Shape 1898">
              <a:extLst>
                <a:ext uri="{FF2B5EF4-FFF2-40B4-BE49-F238E27FC236}">
                  <a16:creationId xmlns:a16="http://schemas.microsoft.com/office/drawing/2014/main" id="{267170B5-FD9C-492B-AB79-326FEB7BA8F4}"/>
                </a:ext>
              </a:extLst>
            </p:cNvPr>
            <p:cNvSpPr/>
            <p:nvPr/>
          </p:nvSpPr>
          <p:spPr>
            <a:xfrm>
              <a:off x="6740746" y="3422618"/>
              <a:ext cx="24003" cy="28384"/>
            </a:xfrm>
            <a:custGeom>
              <a:avLst/>
              <a:gdLst>
                <a:gd name="connsiteX0" fmla="*/ 24003 w 24003"/>
                <a:gd name="connsiteY0" fmla="*/ 14192 h 28384"/>
                <a:gd name="connsiteX1" fmla="*/ 12001 w 24003"/>
                <a:gd name="connsiteY1" fmla="*/ 28384 h 28384"/>
                <a:gd name="connsiteX2" fmla="*/ 0 w 24003"/>
                <a:gd name="connsiteY2" fmla="*/ 14192 h 28384"/>
                <a:gd name="connsiteX3" fmla="*/ 12001 w 24003"/>
                <a:gd name="connsiteY3" fmla="*/ 0 h 28384"/>
                <a:gd name="connsiteX4" fmla="*/ 24003 w 24003"/>
                <a:gd name="connsiteY4" fmla="*/ 14192 h 283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003" h="28384">
                  <a:moveTo>
                    <a:pt x="24003" y="14192"/>
                  </a:moveTo>
                  <a:cubicBezTo>
                    <a:pt x="24003" y="22003"/>
                    <a:pt x="18574" y="28384"/>
                    <a:pt x="12001" y="28384"/>
                  </a:cubicBezTo>
                  <a:cubicBezTo>
                    <a:pt x="5334" y="28384"/>
                    <a:pt x="0" y="22003"/>
                    <a:pt x="0" y="14192"/>
                  </a:cubicBezTo>
                  <a:cubicBezTo>
                    <a:pt x="0" y="6382"/>
                    <a:pt x="5429" y="0"/>
                    <a:pt x="12001" y="0"/>
                  </a:cubicBezTo>
                  <a:cubicBezTo>
                    <a:pt x="18669" y="95"/>
                    <a:pt x="24003" y="6382"/>
                    <a:pt x="24003" y="14192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900" name="Freeform: Shape 1899">
              <a:extLst>
                <a:ext uri="{FF2B5EF4-FFF2-40B4-BE49-F238E27FC236}">
                  <a16:creationId xmlns:a16="http://schemas.microsoft.com/office/drawing/2014/main" id="{441322B0-F2F6-4D42-A5B8-BD85D1161E34}"/>
                </a:ext>
              </a:extLst>
            </p:cNvPr>
            <p:cNvSpPr/>
            <p:nvPr/>
          </p:nvSpPr>
          <p:spPr>
            <a:xfrm>
              <a:off x="6520814" y="3541107"/>
              <a:ext cx="16383" cy="19242"/>
            </a:xfrm>
            <a:custGeom>
              <a:avLst/>
              <a:gdLst>
                <a:gd name="connsiteX0" fmla="*/ 16383 w 16383"/>
                <a:gd name="connsiteY0" fmla="*/ 9622 h 19242"/>
                <a:gd name="connsiteX1" fmla="*/ 8192 w 16383"/>
                <a:gd name="connsiteY1" fmla="*/ 19242 h 19242"/>
                <a:gd name="connsiteX2" fmla="*/ 0 w 16383"/>
                <a:gd name="connsiteY2" fmla="*/ 9622 h 19242"/>
                <a:gd name="connsiteX3" fmla="*/ 8192 w 16383"/>
                <a:gd name="connsiteY3" fmla="*/ 2 h 19242"/>
                <a:gd name="connsiteX4" fmla="*/ 16383 w 16383"/>
                <a:gd name="connsiteY4" fmla="*/ 9622 h 19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383" h="19242">
                  <a:moveTo>
                    <a:pt x="16383" y="9622"/>
                  </a:moveTo>
                  <a:cubicBezTo>
                    <a:pt x="16383" y="14956"/>
                    <a:pt x="12763" y="19242"/>
                    <a:pt x="8192" y="19242"/>
                  </a:cubicBezTo>
                  <a:cubicBezTo>
                    <a:pt x="3715" y="19242"/>
                    <a:pt x="0" y="14956"/>
                    <a:pt x="0" y="9622"/>
                  </a:cubicBezTo>
                  <a:cubicBezTo>
                    <a:pt x="0" y="4288"/>
                    <a:pt x="3619" y="2"/>
                    <a:pt x="8192" y="2"/>
                  </a:cubicBezTo>
                  <a:cubicBezTo>
                    <a:pt x="12668" y="-94"/>
                    <a:pt x="16383" y="4288"/>
                    <a:pt x="16383" y="9622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901" name="Freeform: Shape 1900">
              <a:extLst>
                <a:ext uri="{FF2B5EF4-FFF2-40B4-BE49-F238E27FC236}">
                  <a16:creationId xmlns:a16="http://schemas.microsoft.com/office/drawing/2014/main" id="{E2E6B7C0-4439-4EB0-9046-5BB0A567DEA7}"/>
                </a:ext>
              </a:extLst>
            </p:cNvPr>
            <p:cNvSpPr/>
            <p:nvPr/>
          </p:nvSpPr>
          <p:spPr>
            <a:xfrm>
              <a:off x="6486429" y="3560254"/>
              <a:ext cx="7715" cy="9144"/>
            </a:xfrm>
            <a:custGeom>
              <a:avLst/>
              <a:gdLst>
                <a:gd name="connsiteX0" fmla="*/ 7715 w 7715"/>
                <a:gd name="connsiteY0" fmla="*/ 4572 h 9144"/>
                <a:gd name="connsiteX1" fmla="*/ 3810 w 7715"/>
                <a:gd name="connsiteY1" fmla="*/ 9144 h 9144"/>
                <a:gd name="connsiteX2" fmla="*/ 0 w 7715"/>
                <a:gd name="connsiteY2" fmla="*/ 4572 h 9144"/>
                <a:gd name="connsiteX3" fmla="*/ 3905 w 7715"/>
                <a:gd name="connsiteY3" fmla="*/ 0 h 9144"/>
                <a:gd name="connsiteX4" fmla="*/ 7715 w 7715"/>
                <a:gd name="connsiteY4" fmla="*/ 4572 h 9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715" h="9144">
                  <a:moveTo>
                    <a:pt x="7715" y="4572"/>
                  </a:moveTo>
                  <a:cubicBezTo>
                    <a:pt x="7715" y="7049"/>
                    <a:pt x="6001" y="9144"/>
                    <a:pt x="3810" y="9144"/>
                  </a:cubicBezTo>
                  <a:cubicBezTo>
                    <a:pt x="1714" y="9144"/>
                    <a:pt x="0" y="7144"/>
                    <a:pt x="0" y="4572"/>
                  </a:cubicBezTo>
                  <a:cubicBezTo>
                    <a:pt x="0" y="2096"/>
                    <a:pt x="1714" y="0"/>
                    <a:pt x="3905" y="0"/>
                  </a:cubicBezTo>
                  <a:cubicBezTo>
                    <a:pt x="6001" y="0"/>
                    <a:pt x="7715" y="2096"/>
                    <a:pt x="7715" y="4572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902" name="Freeform: Shape 1901">
              <a:extLst>
                <a:ext uri="{FF2B5EF4-FFF2-40B4-BE49-F238E27FC236}">
                  <a16:creationId xmlns:a16="http://schemas.microsoft.com/office/drawing/2014/main" id="{2CCA25B9-74C5-41E3-ACC8-879D48270C1F}"/>
                </a:ext>
              </a:extLst>
            </p:cNvPr>
            <p:cNvSpPr/>
            <p:nvPr/>
          </p:nvSpPr>
          <p:spPr>
            <a:xfrm>
              <a:off x="6323837" y="3584162"/>
              <a:ext cx="7620" cy="9048"/>
            </a:xfrm>
            <a:custGeom>
              <a:avLst/>
              <a:gdLst>
                <a:gd name="connsiteX0" fmla="*/ 7620 w 7620"/>
                <a:gd name="connsiteY0" fmla="*/ 4572 h 9048"/>
                <a:gd name="connsiteX1" fmla="*/ 3810 w 7620"/>
                <a:gd name="connsiteY1" fmla="*/ 9049 h 9048"/>
                <a:gd name="connsiteX2" fmla="*/ 0 w 7620"/>
                <a:gd name="connsiteY2" fmla="*/ 4477 h 9048"/>
                <a:gd name="connsiteX3" fmla="*/ 3810 w 7620"/>
                <a:gd name="connsiteY3" fmla="*/ 0 h 9048"/>
                <a:gd name="connsiteX4" fmla="*/ 7620 w 7620"/>
                <a:gd name="connsiteY4" fmla="*/ 4572 h 9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20" h="9048">
                  <a:moveTo>
                    <a:pt x="7620" y="4572"/>
                  </a:moveTo>
                  <a:cubicBezTo>
                    <a:pt x="7620" y="7048"/>
                    <a:pt x="5905" y="9049"/>
                    <a:pt x="3810" y="9049"/>
                  </a:cubicBezTo>
                  <a:cubicBezTo>
                    <a:pt x="1715" y="9049"/>
                    <a:pt x="0" y="7048"/>
                    <a:pt x="0" y="4477"/>
                  </a:cubicBezTo>
                  <a:cubicBezTo>
                    <a:pt x="0" y="2000"/>
                    <a:pt x="1715" y="0"/>
                    <a:pt x="3810" y="0"/>
                  </a:cubicBezTo>
                  <a:cubicBezTo>
                    <a:pt x="5905" y="95"/>
                    <a:pt x="7620" y="2095"/>
                    <a:pt x="7620" y="4572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903" name="Freeform: Shape 1902">
              <a:extLst>
                <a:ext uri="{FF2B5EF4-FFF2-40B4-BE49-F238E27FC236}">
                  <a16:creationId xmlns:a16="http://schemas.microsoft.com/office/drawing/2014/main" id="{F725EC25-DE91-404D-8ABA-00D3326A0042}"/>
                </a:ext>
              </a:extLst>
            </p:cNvPr>
            <p:cNvSpPr/>
            <p:nvPr/>
          </p:nvSpPr>
          <p:spPr>
            <a:xfrm>
              <a:off x="6308403" y="3564540"/>
              <a:ext cx="8861" cy="10477"/>
            </a:xfrm>
            <a:custGeom>
              <a:avLst/>
              <a:gdLst>
                <a:gd name="connsiteX0" fmla="*/ 8861 w 8861"/>
                <a:gd name="connsiteY0" fmla="*/ 5239 h 10477"/>
                <a:gd name="connsiteX1" fmla="*/ 4385 w 8861"/>
                <a:gd name="connsiteY1" fmla="*/ 10478 h 10477"/>
                <a:gd name="connsiteX2" fmla="*/ 3 w 8861"/>
                <a:gd name="connsiteY2" fmla="*/ 5239 h 10477"/>
                <a:gd name="connsiteX3" fmla="*/ 4480 w 8861"/>
                <a:gd name="connsiteY3" fmla="*/ 0 h 10477"/>
                <a:gd name="connsiteX4" fmla="*/ 8861 w 8861"/>
                <a:gd name="connsiteY4" fmla="*/ 5239 h 104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861" h="10477">
                  <a:moveTo>
                    <a:pt x="8861" y="5239"/>
                  </a:moveTo>
                  <a:cubicBezTo>
                    <a:pt x="8861" y="8096"/>
                    <a:pt x="6861" y="10478"/>
                    <a:pt x="4385" y="10478"/>
                  </a:cubicBezTo>
                  <a:cubicBezTo>
                    <a:pt x="1908" y="10478"/>
                    <a:pt x="-92" y="8096"/>
                    <a:pt x="3" y="5239"/>
                  </a:cubicBezTo>
                  <a:cubicBezTo>
                    <a:pt x="3" y="2381"/>
                    <a:pt x="2003" y="0"/>
                    <a:pt x="4480" y="0"/>
                  </a:cubicBezTo>
                  <a:cubicBezTo>
                    <a:pt x="6861" y="0"/>
                    <a:pt x="8861" y="2381"/>
                    <a:pt x="8861" y="5239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904" name="Freeform: Shape 1903">
              <a:extLst>
                <a:ext uri="{FF2B5EF4-FFF2-40B4-BE49-F238E27FC236}">
                  <a16:creationId xmlns:a16="http://schemas.microsoft.com/office/drawing/2014/main" id="{A2BE4FBF-92AF-465F-A0A6-90485D27A379}"/>
                </a:ext>
              </a:extLst>
            </p:cNvPr>
            <p:cNvSpPr/>
            <p:nvPr/>
          </p:nvSpPr>
          <p:spPr>
            <a:xfrm>
              <a:off x="6291262" y="3555490"/>
              <a:ext cx="17145" cy="20194"/>
            </a:xfrm>
            <a:custGeom>
              <a:avLst/>
              <a:gdLst>
                <a:gd name="connsiteX0" fmla="*/ 17145 w 17145"/>
                <a:gd name="connsiteY0" fmla="*/ 10098 h 20194"/>
                <a:gd name="connsiteX1" fmla="*/ 8572 w 17145"/>
                <a:gd name="connsiteY1" fmla="*/ 20194 h 20194"/>
                <a:gd name="connsiteX2" fmla="*/ 0 w 17145"/>
                <a:gd name="connsiteY2" fmla="*/ 10098 h 20194"/>
                <a:gd name="connsiteX3" fmla="*/ 8572 w 17145"/>
                <a:gd name="connsiteY3" fmla="*/ 1 h 20194"/>
                <a:gd name="connsiteX4" fmla="*/ 17145 w 17145"/>
                <a:gd name="connsiteY4" fmla="*/ 10098 h 20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5" h="20194">
                  <a:moveTo>
                    <a:pt x="17145" y="10098"/>
                  </a:moveTo>
                  <a:cubicBezTo>
                    <a:pt x="17145" y="15718"/>
                    <a:pt x="13335" y="20194"/>
                    <a:pt x="8572" y="20194"/>
                  </a:cubicBezTo>
                  <a:cubicBezTo>
                    <a:pt x="3810" y="20194"/>
                    <a:pt x="0" y="15622"/>
                    <a:pt x="0" y="10098"/>
                  </a:cubicBezTo>
                  <a:cubicBezTo>
                    <a:pt x="0" y="4478"/>
                    <a:pt x="3810" y="1"/>
                    <a:pt x="8572" y="1"/>
                  </a:cubicBezTo>
                  <a:cubicBezTo>
                    <a:pt x="13240" y="-94"/>
                    <a:pt x="17145" y="4478"/>
                    <a:pt x="17145" y="10098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905" name="Freeform: Shape 1904">
              <a:extLst>
                <a:ext uri="{FF2B5EF4-FFF2-40B4-BE49-F238E27FC236}">
                  <a16:creationId xmlns:a16="http://schemas.microsoft.com/office/drawing/2014/main" id="{436953FA-BB00-4996-B489-DDFD8CF9685E}"/>
                </a:ext>
              </a:extLst>
            </p:cNvPr>
            <p:cNvSpPr/>
            <p:nvPr/>
          </p:nvSpPr>
          <p:spPr>
            <a:xfrm>
              <a:off x="6356412" y="3540823"/>
              <a:ext cx="16383" cy="19240"/>
            </a:xfrm>
            <a:custGeom>
              <a:avLst/>
              <a:gdLst>
                <a:gd name="connsiteX0" fmla="*/ 16383 w 16383"/>
                <a:gd name="connsiteY0" fmla="*/ 9620 h 19240"/>
                <a:gd name="connsiteX1" fmla="*/ 8192 w 16383"/>
                <a:gd name="connsiteY1" fmla="*/ 19240 h 19240"/>
                <a:gd name="connsiteX2" fmla="*/ 0 w 16383"/>
                <a:gd name="connsiteY2" fmla="*/ 9620 h 19240"/>
                <a:gd name="connsiteX3" fmla="*/ 8192 w 16383"/>
                <a:gd name="connsiteY3" fmla="*/ 0 h 19240"/>
                <a:gd name="connsiteX4" fmla="*/ 16383 w 16383"/>
                <a:gd name="connsiteY4" fmla="*/ 9620 h 192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383" h="19240">
                  <a:moveTo>
                    <a:pt x="16383" y="9620"/>
                  </a:moveTo>
                  <a:cubicBezTo>
                    <a:pt x="16383" y="14954"/>
                    <a:pt x="12763" y="19240"/>
                    <a:pt x="8192" y="19240"/>
                  </a:cubicBezTo>
                  <a:cubicBezTo>
                    <a:pt x="3715" y="19240"/>
                    <a:pt x="0" y="14954"/>
                    <a:pt x="0" y="9620"/>
                  </a:cubicBezTo>
                  <a:cubicBezTo>
                    <a:pt x="0" y="4286"/>
                    <a:pt x="3620" y="0"/>
                    <a:pt x="8192" y="0"/>
                  </a:cubicBezTo>
                  <a:cubicBezTo>
                    <a:pt x="12763" y="0"/>
                    <a:pt x="16383" y="4286"/>
                    <a:pt x="16383" y="9620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906" name="Freeform: Shape 1905">
              <a:extLst>
                <a:ext uri="{FF2B5EF4-FFF2-40B4-BE49-F238E27FC236}">
                  <a16:creationId xmlns:a16="http://schemas.microsoft.com/office/drawing/2014/main" id="{6B049F0E-0018-4FFF-B0B2-9333DAC357ED}"/>
                </a:ext>
              </a:extLst>
            </p:cNvPr>
            <p:cNvSpPr/>
            <p:nvPr/>
          </p:nvSpPr>
          <p:spPr>
            <a:xfrm>
              <a:off x="6364604" y="3517674"/>
              <a:ext cx="7239" cy="8385"/>
            </a:xfrm>
            <a:custGeom>
              <a:avLst/>
              <a:gdLst>
                <a:gd name="connsiteX0" fmla="*/ 7239 w 7239"/>
                <a:gd name="connsiteY0" fmla="*/ 4194 h 8385"/>
                <a:gd name="connsiteX1" fmla="*/ 3620 w 7239"/>
                <a:gd name="connsiteY1" fmla="*/ 8385 h 8385"/>
                <a:gd name="connsiteX2" fmla="*/ 0 w 7239"/>
                <a:gd name="connsiteY2" fmla="*/ 4194 h 8385"/>
                <a:gd name="connsiteX3" fmla="*/ 3620 w 7239"/>
                <a:gd name="connsiteY3" fmla="*/ 3 h 8385"/>
                <a:gd name="connsiteX4" fmla="*/ 7239 w 7239"/>
                <a:gd name="connsiteY4" fmla="*/ 4194 h 8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39" h="8385">
                  <a:moveTo>
                    <a:pt x="7239" y="4194"/>
                  </a:moveTo>
                  <a:cubicBezTo>
                    <a:pt x="7239" y="6576"/>
                    <a:pt x="5620" y="8385"/>
                    <a:pt x="3620" y="8385"/>
                  </a:cubicBezTo>
                  <a:cubicBezTo>
                    <a:pt x="1619" y="8385"/>
                    <a:pt x="0" y="6480"/>
                    <a:pt x="0" y="4194"/>
                  </a:cubicBezTo>
                  <a:cubicBezTo>
                    <a:pt x="0" y="1813"/>
                    <a:pt x="1619" y="3"/>
                    <a:pt x="3620" y="3"/>
                  </a:cubicBezTo>
                  <a:cubicBezTo>
                    <a:pt x="5620" y="-92"/>
                    <a:pt x="7239" y="1813"/>
                    <a:pt x="7239" y="4194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907" name="Freeform: Shape 1906">
              <a:extLst>
                <a:ext uri="{FF2B5EF4-FFF2-40B4-BE49-F238E27FC236}">
                  <a16:creationId xmlns:a16="http://schemas.microsoft.com/office/drawing/2014/main" id="{2A3EDDE4-A53A-4699-80F8-962EB73ACF6D}"/>
                </a:ext>
              </a:extLst>
            </p:cNvPr>
            <p:cNvSpPr/>
            <p:nvPr/>
          </p:nvSpPr>
          <p:spPr>
            <a:xfrm>
              <a:off x="6351364" y="3495863"/>
              <a:ext cx="10382" cy="12194"/>
            </a:xfrm>
            <a:custGeom>
              <a:avLst/>
              <a:gdLst>
                <a:gd name="connsiteX0" fmla="*/ 10382 w 10382"/>
                <a:gd name="connsiteY0" fmla="*/ 6098 h 12194"/>
                <a:gd name="connsiteX1" fmla="*/ 5144 w 10382"/>
                <a:gd name="connsiteY1" fmla="*/ 12194 h 12194"/>
                <a:gd name="connsiteX2" fmla="*/ 0 w 10382"/>
                <a:gd name="connsiteY2" fmla="*/ 6098 h 12194"/>
                <a:gd name="connsiteX3" fmla="*/ 5239 w 10382"/>
                <a:gd name="connsiteY3" fmla="*/ 2 h 12194"/>
                <a:gd name="connsiteX4" fmla="*/ 10382 w 10382"/>
                <a:gd name="connsiteY4" fmla="*/ 6098 h 12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382" h="12194">
                  <a:moveTo>
                    <a:pt x="10382" y="6098"/>
                  </a:moveTo>
                  <a:cubicBezTo>
                    <a:pt x="10382" y="9527"/>
                    <a:pt x="8096" y="12194"/>
                    <a:pt x="5144" y="12194"/>
                  </a:cubicBezTo>
                  <a:cubicBezTo>
                    <a:pt x="2286" y="12194"/>
                    <a:pt x="0" y="9432"/>
                    <a:pt x="0" y="6098"/>
                  </a:cubicBezTo>
                  <a:cubicBezTo>
                    <a:pt x="0" y="2669"/>
                    <a:pt x="2286" y="2"/>
                    <a:pt x="5239" y="2"/>
                  </a:cubicBezTo>
                  <a:cubicBezTo>
                    <a:pt x="8096" y="-93"/>
                    <a:pt x="10382" y="2669"/>
                    <a:pt x="10382" y="6098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908" name="Freeform: Shape 1907">
              <a:extLst>
                <a:ext uri="{FF2B5EF4-FFF2-40B4-BE49-F238E27FC236}">
                  <a16:creationId xmlns:a16="http://schemas.microsoft.com/office/drawing/2014/main" id="{15EAB587-8DED-483B-911A-8E6826CA13F5}"/>
                </a:ext>
              </a:extLst>
            </p:cNvPr>
            <p:cNvSpPr/>
            <p:nvPr/>
          </p:nvSpPr>
          <p:spPr>
            <a:xfrm>
              <a:off x="6339934" y="3493101"/>
              <a:ext cx="15620" cy="18480"/>
            </a:xfrm>
            <a:custGeom>
              <a:avLst/>
              <a:gdLst>
                <a:gd name="connsiteX0" fmla="*/ 15621 w 15620"/>
                <a:gd name="connsiteY0" fmla="*/ 9241 h 18480"/>
                <a:gd name="connsiteX1" fmla="*/ 7810 w 15620"/>
                <a:gd name="connsiteY1" fmla="*/ 18480 h 18480"/>
                <a:gd name="connsiteX2" fmla="*/ 0 w 15620"/>
                <a:gd name="connsiteY2" fmla="*/ 9241 h 18480"/>
                <a:gd name="connsiteX3" fmla="*/ 7810 w 15620"/>
                <a:gd name="connsiteY3" fmla="*/ 2 h 18480"/>
                <a:gd name="connsiteX4" fmla="*/ 15621 w 15620"/>
                <a:gd name="connsiteY4" fmla="*/ 9241 h 18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620" h="18480">
                  <a:moveTo>
                    <a:pt x="15621" y="9241"/>
                  </a:moveTo>
                  <a:cubicBezTo>
                    <a:pt x="15621" y="14384"/>
                    <a:pt x="12097" y="18480"/>
                    <a:pt x="7810" y="18480"/>
                  </a:cubicBezTo>
                  <a:cubicBezTo>
                    <a:pt x="3524" y="18480"/>
                    <a:pt x="0" y="14289"/>
                    <a:pt x="0" y="9241"/>
                  </a:cubicBezTo>
                  <a:cubicBezTo>
                    <a:pt x="0" y="4097"/>
                    <a:pt x="3524" y="2"/>
                    <a:pt x="7810" y="2"/>
                  </a:cubicBezTo>
                  <a:cubicBezTo>
                    <a:pt x="12097" y="-94"/>
                    <a:pt x="15621" y="4097"/>
                    <a:pt x="15621" y="9241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909" name="Freeform: Shape 1908">
              <a:extLst>
                <a:ext uri="{FF2B5EF4-FFF2-40B4-BE49-F238E27FC236}">
                  <a16:creationId xmlns:a16="http://schemas.microsoft.com/office/drawing/2014/main" id="{1C715107-F9FD-4D13-ACB3-231F00936C5A}"/>
                </a:ext>
              </a:extLst>
            </p:cNvPr>
            <p:cNvSpPr/>
            <p:nvPr/>
          </p:nvSpPr>
          <p:spPr>
            <a:xfrm>
              <a:off x="6361651" y="3575780"/>
              <a:ext cx="14858" cy="17526"/>
            </a:xfrm>
            <a:custGeom>
              <a:avLst/>
              <a:gdLst>
                <a:gd name="connsiteX0" fmla="*/ 14859 w 14858"/>
                <a:gd name="connsiteY0" fmla="*/ 8763 h 17526"/>
                <a:gd name="connsiteX1" fmla="*/ 7429 w 14858"/>
                <a:gd name="connsiteY1" fmla="*/ 17526 h 17526"/>
                <a:gd name="connsiteX2" fmla="*/ 0 w 14858"/>
                <a:gd name="connsiteY2" fmla="*/ 8763 h 17526"/>
                <a:gd name="connsiteX3" fmla="*/ 7429 w 14858"/>
                <a:gd name="connsiteY3" fmla="*/ 0 h 17526"/>
                <a:gd name="connsiteX4" fmla="*/ 14859 w 14858"/>
                <a:gd name="connsiteY4" fmla="*/ 8763 h 17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858" h="17526">
                  <a:moveTo>
                    <a:pt x="14859" y="8763"/>
                  </a:moveTo>
                  <a:cubicBezTo>
                    <a:pt x="14859" y="13621"/>
                    <a:pt x="11525" y="17526"/>
                    <a:pt x="7429" y="17526"/>
                  </a:cubicBezTo>
                  <a:cubicBezTo>
                    <a:pt x="3334" y="17526"/>
                    <a:pt x="0" y="13621"/>
                    <a:pt x="0" y="8763"/>
                  </a:cubicBezTo>
                  <a:cubicBezTo>
                    <a:pt x="0" y="3905"/>
                    <a:pt x="3334" y="0"/>
                    <a:pt x="7429" y="0"/>
                  </a:cubicBezTo>
                  <a:cubicBezTo>
                    <a:pt x="11525" y="0"/>
                    <a:pt x="14859" y="3905"/>
                    <a:pt x="14859" y="8763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910" name="Freeform: Shape 1909">
              <a:extLst>
                <a:ext uri="{FF2B5EF4-FFF2-40B4-BE49-F238E27FC236}">
                  <a16:creationId xmlns:a16="http://schemas.microsoft.com/office/drawing/2014/main" id="{38863FCB-4057-459D-8975-2737DF7054BF}"/>
                </a:ext>
              </a:extLst>
            </p:cNvPr>
            <p:cNvSpPr/>
            <p:nvPr/>
          </p:nvSpPr>
          <p:spPr>
            <a:xfrm>
              <a:off x="6409276" y="3575208"/>
              <a:ext cx="9715" cy="11430"/>
            </a:xfrm>
            <a:custGeom>
              <a:avLst/>
              <a:gdLst>
                <a:gd name="connsiteX0" fmla="*/ 9716 w 9715"/>
                <a:gd name="connsiteY0" fmla="*/ 5715 h 11430"/>
                <a:gd name="connsiteX1" fmla="*/ 4858 w 9715"/>
                <a:gd name="connsiteY1" fmla="*/ 11430 h 11430"/>
                <a:gd name="connsiteX2" fmla="*/ 0 w 9715"/>
                <a:gd name="connsiteY2" fmla="*/ 5715 h 11430"/>
                <a:gd name="connsiteX3" fmla="*/ 4858 w 9715"/>
                <a:gd name="connsiteY3" fmla="*/ 0 h 11430"/>
                <a:gd name="connsiteX4" fmla="*/ 9716 w 9715"/>
                <a:gd name="connsiteY4" fmla="*/ 5715 h 11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715" h="11430">
                  <a:moveTo>
                    <a:pt x="9716" y="5715"/>
                  </a:moveTo>
                  <a:cubicBezTo>
                    <a:pt x="9716" y="8858"/>
                    <a:pt x="7525" y="11430"/>
                    <a:pt x="4858" y="11430"/>
                  </a:cubicBezTo>
                  <a:cubicBezTo>
                    <a:pt x="2191" y="11430"/>
                    <a:pt x="0" y="8858"/>
                    <a:pt x="0" y="5715"/>
                  </a:cubicBezTo>
                  <a:cubicBezTo>
                    <a:pt x="0" y="2572"/>
                    <a:pt x="2191" y="0"/>
                    <a:pt x="4858" y="0"/>
                  </a:cubicBezTo>
                  <a:cubicBezTo>
                    <a:pt x="7620" y="0"/>
                    <a:pt x="9716" y="2572"/>
                    <a:pt x="9716" y="5715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911" name="Freeform: Shape 1910">
              <a:extLst>
                <a:ext uri="{FF2B5EF4-FFF2-40B4-BE49-F238E27FC236}">
                  <a16:creationId xmlns:a16="http://schemas.microsoft.com/office/drawing/2014/main" id="{CCA05831-535D-49DB-846B-38A489BE43AD}"/>
                </a:ext>
              </a:extLst>
            </p:cNvPr>
            <p:cNvSpPr/>
            <p:nvPr/>
          </p:nvSpPr>
          <p:spPr>
            <a:xfrm>
              <a:off x="6457378" y="3481006"/>
              <a:ext cx="14858" cy="17621"/>
            </a:xfrm>
            <a:custGeom>
              <a:avLst/>
              <a:gdLst>
                <a:gd name="connsiteX0" fmla="*/ 14859 w 14858"/>
                <a:gd name="connsiteY0" fmla="*/ 8858 h 17621"/>
                <a:gd name="connsiteX1" fmla="*/ 7429 w 14858"/>
                <a:gd name="connsiteY1" fmla="*/ 17621 h 17621"/>
                <a:gd name="connsiteX2" fmla="*/ 0 w 14858"/>
                <a:gd name="connsiteY2" fmla="*/ 8763 h 17621"/>
                <a:gd name="connsiteX3" fmla="*/ 7429 w 14858"/>
                <a:gd name="connsiteY3" fmla="*/ 0 h 17621"/>
                <a:gd name="connsiteX4" fmla="*/ 14859 w 14858"/>
                <a:gd name="connsiteY4" fmla="*/ 8858 h 17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858" h="17621">
                  <a:moveTo>
                    <a:pt x="14859" y="8858"/>
                  </a:moveTo>
                  <a:cubicBezTo>
                    <a:pt x="14859" y="13716"/>
                    <a:pt x="11525" y="17621"/>
                    <a:pt x="7429" y="17621"/>
                  </a:cubicBezTo>
                  <a:cubicBezTo>
                    <a:pt x="3334" y="17621"/>
                    <a:pt x="0" y="13716"/>
                    <a:pt x="0" y="8763"/>
                  </a:cubicBezTo>
                  <a:cubicBezTo>
                    <a:pt x="0" y="3905"/>
                    <a:pt x="3334" y="0"/>
                    <a:pt x="7429" y="0"/>
                  </a:cubicBezTo>
                  <a:cubicBezTo>
                    <a:pt x="11525" y="95"/>
                    <a:pt x="14859" y="4001"/>
                    <a:pt x="14859" y="8858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912" name="Freeform: Shape 1911">
              <a:extLst>
                <a:ext uri="{FF2B5EF4-FFF2-40B4-BE49-F238E27FC236}">
                  <a16:creationId xmlns:a16="http://schemas.microsoft.com/office/drawing/2014/main" id="{F4EA3372-3A55-4CD8-AA4B-D69AC2DE7649}"/>
                </a:ext>
              </a:extLst>
            </p:cNvPr>
            <p:cNvSpPr/>
            <p:nvPr/>
          </p:nvSpPr>
          <p:spPr>
            <a:xfrm>
              <a:off x="6520909" y="3447287"/>
              <a:ext cx="7810" cy="9144"/>
            </a:xfrm>
            <a:custGeom>
              <a:avLst/>
              <a:gdLst>
                <a:gd name="connsiteX0" fmla="*/ 7810 w 7810"/>
                <a:gd name="connsiteY0" fmla="*/ 4572 h 9144"/>
                <a:gd name="connsiteX1" fmla="*/ 3905 w 7810"/>
                <a:gd name="connsiteY1" fmla="*/ 9144 h 9144"/>
                <a:gd name="connsiteX2" fmla="*/ 0 w 7810"/>
                <a:gd name="connsiteY2" fmla="*/ 4572 h 9144"/>
                <a:gd name="connsiteX3" fmla="*/ 3905 w 7810"/>
                <a:gd name="connsiteY3" fmla="*/ 0 h 9144"/>
                <a:gd name="connsiteX4" fmla="*/ 7810 w 7810"/>
                <a:gd name="connsiteY4" fmla="*/ 4572 h 9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810" h="9144">
                  <a:moveTo>
                    <a:pt x="7810" y="4572"/>
                  </a:moveTo>
                  <a:cubicBezTo>
                    <a:pt x="7810" y="7144"/>
                    <a:pt x="6096" y="9144"/>
                    <a:pt x="3905" y="9144"/>
                  </a:cubicBezTo>
                  <a:cubicBezTo>
                    <a:pt x="1714" y="9144"/>
                    <a:pt x="0" y="7049"/>
                    <a:pt x="0" y="4572"/>
                  </a:cubicBezTo>
                  <a:cubicBezTo>
                    <a:pt x="0" y="2000"/>
                    <a:pt x="1714" y="0"/>
                    <a:pt x="3905" y="0"/>
                  </a:cubicBezTo>
                  <a:cubicBezTo>
                    <a:pt x="6096" y="0"/>
                    <a:pt x="7810" y="2000"/>
                    <a:pt x="7810" y="4572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913" name="Freeform: Shape 1912">
              <a:extLst>
                <a:ext uri="{FF2B5EF4-FFF2-40B4-BE49-F238E27FC236}">
                  <a16:creationId xmlns:a16="http://schemas.microsoft.com/office/drawing/2014/main" id="{F2A1FB63-7505-4372-8F8E-0A112223B973}"/>
                </a:ext>
              </a:extLst>
            </p:cNvPr>
            <p:cNvSpPr/>
            <p:nvPr/>
          </p:nvSpPr>
          <p:spPr>
            <a:xfrm>
              <a:off x="6500716" y="3430428"/>
              <a:ext cx="8191" cy="9715"/>
            </a:xfrm>
            <a:custGeom>
              <a:avLst/>
              <a:gdLst>
                <a:gd name="connsiteX0" fmla="*/ 8192 w 8191"/>
                <a:gd name="connsiteY0" fmla="*/ 4858 h 9715"/>
                <a:gd name="connsiteX1" fmla="*/ 4096 w 8191"/>
                <a:gd name="connsiteY1" fmla="*/ 9715 h 9715"/>
                <a:gd name="connsiteX2" fmla="*/ 0 w 8191"/>
                <a:gd name="connsiteY2" fmla="*/ 4858 h 9715"/>
                <a:gd name="connsiteX3" fmla="*/ 4096 w 8191"/>
                <a:gd name="connsiteY3" fmla="*/ 0 h 9715"/>
                <a:gd name="connsiteX4" fmla="*/ 8192 w 8191"/>
                <a:gd name="connsiteY4" fmla="*/ 4858 h 9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191" h="9715">
                  <a:moveTo>
                    <a:pt x="8192" y="4858"/>
                  </a:moveTo>
                  <a:cubicBezTo>
                    <a:pt x="8192" y="7525"/>
                    <a:pt x="6382" y="9715"/>
                    <a:pt x="4096" y="9715"/>
                  </a:cubicBezTo>
                  <a:cubicBezTo>
                    <a:pt x="1810" y="9715"/>
                    <a:pt x="0" y="7525"/>
                    <a:pt x="0" y="4858"/>
                  </a:cubicBezTo>
                  <a:cubicBezTo>
                    <a:pt x="0" y="2191"/>
                    <a:pt x="1810" y="0"/>
                    <a:pt x="4096" y="0"/>
                  </a:cubicBezTo>
                  <a:cubicBezTo>
                    <a:pt x="6382" y="0"/>
                    <a:pt x="8192" y="2191"/>
                    <a:pt x="8192" y="4858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914" name="Freeform: Shape 1913">
              <a:extLst>
                <a:ext uri="{FF2B5EF4-FFF2-40B4-BE49-F238E27FC236}">
                  <a16:creationId xmlns:a16="http://schemas.microsoft.com/office/drawing/2014/main" id="{E2A88AFF-7095-47BB-B271-43146083F9B2}"/>
                </a:ext>
              </a:extLst>
            </p:cNvPr>
            <p:cNvSpPr/>
            <p:nvPr/>
          </p:nvSpPr>
          <p:spPr>
            <a:xfrm>
              <a:off x="6472427" y="3408616"/>
              <a:ext cx="5714" cy="6858"/>
            </a:xfrm>
            <a:custGeom>
              <a:avLst/>
              <a:gdLst>
                <a:gd name="connsiteX0" fmla="*/ 5715 w 5714"/>
                <a:gd name="connsiteY0" fmla="*/ 3429 h 6858"/>
                <a:gd name="connsiteX1" fmla="*/ 2858 w 5714"/>
                <a:gd name="connsiteY1" fmla="*/ 6858 h 6858"/>
                <a:gd name="connsiteX2" fmla="*/ 0 w 5714"/>
                <a:gd name="connsiteY2" fmla="*/ 3429 h 6858"/>
                <a:gd name="connsiteX3" fmla="*/ 2858 w 5714"/>
                <a:gd name="connsiteY3" fmla="*/ 0 h 6858"/>
                <a:gd name="connsiteX4" fmla="*/ 5715 w 5714"/>
                <a:gd name="connsiteY4" fmla="*/ 3429 h 6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14" h="6858">
                  <a:moveTo>
                    <a:pt x="5715" y="3429"/>
                  </a:moveTo>
                  <a:cubicBezTo>
                    <a:pt x="5715" y="5334"/>
                    <a:pt x="4381" y="6858"/>
                    <a:pt x="2858" y="6858"/>
                  </a:cubicBezTo>
                  <a:cubicBezTo>
                    <a:pt x="1238" y="6858"/>
                    <a:pt x="0" y="5334"/>
                    <a:pt x="0" y="3429"/>
                  </a:cubicBezTo>
                  <a:cubicBezTo>
                    <a:pt x="0" y="1524"/>
                    <a:pt x="1333" y="0"/>
                    <a:pt x="2858" y="0"/>
                  </a:cubicBezTo>
                  <a:cubicBezTo>
                    <a:pt x="4381" y="0"/>
                    <a:pt x="5715" y="1524"/>
                    <a:pt x="5715" y="3429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915" name="Freeform: Shape 1914">
              <a:extLst>
                <a:ext uri="{FF2B5EF4-FFF2-40B4-BE49-F238E27FC236}">
                  <a16:creationId xmlns:a16="http://schemas.microsoft.com/office/drawing/2014/main" id="{5AE44164-9309-4A30-9F5D-A47656F2788C}"/>
                </a:ext>
              </a:extLst>
            </p:cNvPr>
            <p:cNvSpPr/>
            <p:nvPr/>
          </p:nvSpPr>
          <p:spPr>
            <a:xfrm>
              <a:off x="6457378" y="3397853"/>
              <a:ext cx="12001" cy="14096"/>
            </a:xfrm>
            <a:custGeom>
              <a:avLst/>
              <a:gdLst>
                <a:gd name="connsiteX0" fmla="*/ 12001 w 12001"/>
                <a:gd name="connsiteY0" fmla="*/ 7049 h 14096"/>
                <a:gd name="connsiteX1" fmla="*/ 6001 w 12001"/>
                <a:gd name="connsiteY1" fmla="*/ 14097 h 14096"/>
                <a:gd name="connsiteX2" fmla="*/ 0 w 12001"/>
                <a:gd name="connsiteY2" fmla="*/ 7049 h 14096"/>
                <a:gd name="connsiteX3" fmla="*/ 6001 w 12001"/>
                <a:gd name="connsiteY3" fmla="*/ 0 h 14096"/>
                <a:gd name="connsiteX4" fmla="*/ 12001 w 12001"/>
                <a:gd name="connsiteY4" fmla="*/ 7049 h 14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001" h="14096">
                  <a:moveTo>
                    <a:pt x="12001" y="7049"/>
                  </a:moveTo>
                  <a:cubicBezTo>
                    <a:pt x="12001" y="10954"/>
                    <a:pt x="9334" y="14097"/>
                    <a:pt x="6001" y="14097"/>
                  </a:cubicBezTo>
                  <a:cubicBezTo>
                    <a:pt x="2667" y="14097"/>
                    <a:pt x="0" y="10954"/>
                    <a:pt x="0" y="7049"/>
                  </a:cubicBezTo>
                  <a:cubicBezTo>
                    <a:pt x="0" y="3143"/>
                    <a:pt x="2667" y="0"/>
                    <a:pt x="6001" y="0"/>
                  </a:cubicBezTo>
                  <a:cubicBezTo>
                    <a:pt x="9334" y="0"/>
                    <a:pt x="12001" y="3143"/>
                    <a:pt x="12001" y="7049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916" name="Freeform: Shape 1915">
              <a:extLst>
                <a:ext uri="{FF2B5EF4-FFF2-40B4-BE49-F238E27FC236}">
                  <a16:creationId xmlns:a16="http://schemas.microsoft.com/office/drawing/2014/main" id="{DC7F2D12-DB7D-4EEE-BA48-17DD71BFC830}"/>
                </a:ext>
              </a:extLst>
            </p:cNvPr>
            <p:cNvSpPr/>
            <p:nvPr/>
          </p:nvSpPr>
          <p:spPr>
            <a:xfrm>
              <a:off x="6446424" y="3393566"/>
              <a:ext cx="9525" cy="11239"/>
            </a:xfrm>
            <a:custGeom>
              <a:avLst/>
              <a:gdLst>
                <a:gd name="connsiteX0" fmla="*/ 0 w 9525"/>
                <a:gd name="connsiteY0" fmla="*/ 5620 h 11239"/>
                <a:gd name="connsiteX1" fmla="*/ 0 w 9525"/>
                <a:gd name="connsiteY1" fmla="*/ 11240 h 11239"/>
                <a:gd name="connsiteX2" fmla="*/ 0 w 9525"/>
                <a:gd name="connsiteY2" fmla="*/ 5620 h 11239"/>
                <a:gd name="connsiteX3" fmla="*/ 0 w 9525"/>
                <a:gd name="connsiteY3" fmla="*/ 0 h 11239"/>
                <a:gd name="connsiteX4" fmla="*/ 0 w 9525"/>
                <a:gd name="connsiteY4" fmla="*/ 5620 h 11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" h="11239">
                  <a:moveTo>
                    <a:pt x="0" y="5620"/>
                  </a:moveTo>
                  <a:cubicBezTo>
                    <a:pt x="0" y="8763"/>
                    <a:pt x="0" y="11240"/>
                    <a:pt x="0" y="11240"/>
                  </a:cubicBezTo>
                  <a:cubicBezTo>
                    <a:pt x="0" y="11240"/>
                    <a:pt x="0" y="8763"/>
                    <a:pt x="0" y="5620"/>
                  </a:cubicBezTo>
                  <a:cubicBezTo>
                    <a:pt x="0" y="2477"/>
                    <a:pt x="0" y="0"/>
                    <a:pt x="0" y="0"/>
                  </a:cubicBezTo>
                  <a:cubicBezTo>
                    <a:pt x="0" y="0"/>
                    <a:pt x="0" y="2477"/>
                    <a:pt x="0" y="5620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917" name="Freeform: Shape 1916">
              <a:extLst>
                <a:ext uri="{FF2B5EF4-FFF2-40B4-BE49-F238E27FC236}">
                  <a16:creationId xmlns:a16="http://schemas.microsoft.com/office/drawing/2014/main" id="{2247432B-1C02-4490-9B1E-074D5664766E}"/>
                </a:ext>
              </a:extLst>
            </p:cNvPr>
            <p:cNvSpPr/>
            <p:nvPr/>
          </p:nvSpPr>
          <p:spPr>
            <a:xfrm>
              <a:off x="6446424" y="3362896"/>
              <a:ext cx="14001" cy="16573"/>
            </a:xfrm>
            <a:custGeom>
              <a:avLst/>
              <a:gdLst>
                <a:gd name="connsiteX0" fmla="*/ 14002 w 14001"/>
                <a:gd name="connsiteY0" fmla="*/ 8287 h 16573"/>
                <a:gd name="connsiteX1" fmla="*/ 6953 w 14001"/>
                <a:gd name="connsiteY1" fmla="*/ 16573 h 16573"/>
                <a:gd name="connsiteX2" fmla="*/ 0 w 14001"/>
                <a:gd name="connsiteY2" fmla="*/ 8287 h 16573"/>
                <a:gd name="connsiteX3" fmla="*/ 7049 w 14001"/>
                <a:gd name="connsiteY3" fmla="*/ 0 h 16573"/>
                <a:gd name="connsiteX4" fmla="*/ 14002 w 14001"/>
                <a:gd name="connsiteY4" fmla="*/ 8287 h 16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001" h="16573">
                  <a:moveTo>
                    <a:pt x="14002" y="8287"/>
                  </a:moveTo>
                  <a:cubicBezTo>
                    <a:pt x="14002" y="12859"/>
                    <a:pt x="10858" y="16573"/>
                    <a:pt x="6953" y="16573"/>
                  </a:cubicBezTo>
                  <a:cubicBezTo>
                    <a:pt x="3048" y="16573"/>
                    <a:pt x="0" y="12859"/>
                    <a:pt x="0" y="8287"/>
                  </a:cubicBezTo>
                  <a:cubicBezTo>
                    <a:pt x="0" y="3715"/>
                    <a:pt x="3143" y="0"/>
                    <a:pt x="7049" y="0"/>
                  </a:cubicBezTo>
                  <a:cubicBezTo>
                    <a:pt x="10954" y="0"/>
                    <a:pt x="14002" y="3715"/>
                    <a:pt x="14002" y="8287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918" name="Freeform: Shape 1917">
              <a:extLst>
                <a:ext uri="{FF2B5EF4-FFF2-40B4-BE49-F238E27FC236}">
                  <a16:creationId xmlns:a16="http://schemas.microsoft.com/office/drawing/2014/main" id="{0D1FC93D-BF72-4848-85C6-1DD487074C71}"/>
                </a:ext>
              </a:extLst>
            </p:cNvPr>
            <p:cNvSpPr/>
            <p:nvPr/>
          </p:nvSpPr>
          <p:spPr>
            <a:xfrm>
              <a:off x="6469665" y="3352514"/>
              <a:ext cx="14954" cy="17716"/>
            </a:xfrm>
            <a:custGeom>
              <a:avLst/>
              <a:gdLst>
                <a:gd name="connsiteX0" fmla="*/ 14954 w 14954"/>
                <a:gd name="connsiteY0" fmla="*/ 8858 h 17716"/>
                <a:gd name="connsiteX1" fmla="*/ 7429 w 14954"/>
                <a:gd name="connsiteY1" fmla="*/ 17717 h 17716"/>
                <a:gd name="connsiteX2" fmla="*/ 0 w 14954"/>
                <a:gd name="connsiteY2" fmla="*/ 8858 h 17716"/>
                <a:gd name="connsiteX3" fmla="*/ 7525 w 14954"/>
                <a:gd name="connsiteY3" fmla="*/ 0 h 17716"/>
                <a:gd name="connsiteX4" fmla="*/ 14954 w 14954"/>
                <a:gd name="connsiteY4" fmla="*/ 8858 h 17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954" h="17716">
                  <a:moveTo>
                    <a:pt x="14954" y="8858"/>
                  </a:moveTo>
                  <a:cubicBezTo>
                    <a:pt x="14954" y="13716"/>
                    <a:pt x="11621" y="17717"/>
                    <a:pt x="7429" y="17717"/>
                  </a:cubicBezTo>
                  <a:cubicBezTo>
                    <a:pt x="3334" y="17717"/>
                    <a:pt x="0" y="13716"/>
                    <a:pt x="0" y="8858"/>
                  </a:cubicBezTo>
                  <a:cubicBezTo>
                    <a:pt x="0" y="4001"/>
                    <a:pt x="3334" y="0"/>
                    <a:pt x="7525" y="0"/>
                  </a:cubicBezTo>
                  <a:cubicBezTo>
                    <a:pt x="11621" y="95"/>
                    <a:pt x="14954" y="4001"/>
                    <a:pt x="14954" y="8858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919" name="Freeform: Shape 1918">
              <a:extLst>
                <a:ext uri="{FF2B5EF4-FFF2-40B4-BE49-F238E27FC236}">
                  <a16:creationId xmlns:a16="http://schemas.microsoft.com/office/drawing/2014/main" id="{D00BA79F-F722-4590-B281-CC4F38C34620}"/>
                </a:ext>
              </a:extLst>
            </p:cNvPr>
            <p:cNvSpPr/>
            <p:nvPr/>
          </p:nvSpPr>
          <p:spPr>
            <a:xfrm>
              <a:off x="6539197" y="3344987"/>
              <a:ext cx="15240" cy="18005"/>
            </a:xfrm>
            <a:custGeom>
              <a:avLst/>
              <a:gdLst>
                <a:gd name="connsiteX0" fmla="*/ 15240 w 15240"/>
                <a:gd name="connsiteY0" fmla="*/ 9050 h 18005"/>
                <a:gd name="connsiteX1" fmla="*/ 7620 w 15240"/>
                <a:gd name="connsiteY1" fmla="*/ 18004 h 18005"/>
                <a:gd name="connsiteX2" fmla="*/ 0 w 15240"/>
                <a:gd name="connsiteY2" fmla="*/ 8955 h 18005"/>
                <a:gd name="connsiteX3" fmla="*/ 7620 w 15240"/>
                <a:gd name="connsiteY3" fmla="*/ 2 h 18005"/>
                <a:gd name="connsiteX4" fmla="*/ 15240 w 15240"/>
                <a:gd name="connsiteY4" fmla="*/ 9050 h 18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240" h="18005">
                  <a:moveTo>
                    <a:pt x="15240" y="9050"/>
                  </a:moveTo>
                  <a:cubicBezTo>
                    <a:pt x="15240" y="14003"/>
                    <a:pt x="11811" y="18099"/>
                    <a:pt x="7620" y="18004"/>
                  </a:cubicBezTo>
                  <a:cubicBezTo>
                    <a:pt x="3429" y="18004"/>
                    <a:pt x="0" y="14003"/>
                    <a:pt x="0" y="8955"/>
                  </a:cubicBezTo>
                  <a:cubicBezTo>
                    <a:pt x="0" y="4002"/>
                    <a:pt x="3429" y="-94"/>
                    <a:pt x="7620" y="2"/>
                  </a:cubicBezTo>
                  <a:cubicBezTo>
                    <a:pt x="11811" y="2"/>
                    <a:pt x="15240" y="4097"/>
                    <a:pt x="15240" y="9050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920" name="Freeform: Shape 1919">
              <a:extLst>
                <a:ext uri="{FF2B5EF4-FFF2-40B4-BE49-F238E27FC236}">
                  <a16:creationId xmlns:a16="http://schemas.microsoft.com/office/drawing/2014/main" id="{33B1B8E3-3A11-47EE-926D-BDFD292377C8}"/>
                </a:ext>
              </a:extLst>
            </p:cNvPr>
            <p:cNvSpPr/>
            <p:nvPr/>
          </p:nvSpPr>
          <p:spPr>
            <a:xfrm>
              <a:off x="6566344" y="3383375"/>
              <a:ext cx="13525" cy="16002"/>
            </a:xfrm>
            <a:custGeom>
              <a:avLst/>
              <a:gdLst>
                <a:gd name="connsiteX0" fmla="*/ 13525 w 13525"/>
                <a:gd name="connsiteY0" fmla="*/ 8001 h 16002"/>
                <a:gd name="connsiteX1" fmla="*/ 6763 w 13525"/>
                <a:gd name="connsiteY1" fmla="*/ 16002 h 16002"/>
                <a:gd name="connsiteX2" fmla="*/ 0 w 13525"/>
                <a:gd name="connsiteY2" fmla="*/ 8001 h 16002"/>
                <a:gd name="connsiteX3" fmla="*/ 6763 w 13525"/>
                <a:gd name="connsiteY3" fmla="*/ 0 h 16002"/>
                <a:gd name="connsiteX4" fmla="*/ 13525 w 13525"/>
                <a:gd name="connsiteY4" fmla="*/ 8001 h 16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525" h="16002">
                  <a:moveTo>
                    <a:pt x="13525" y="8001"/>
                  </a:moveTo>
                  <a:cubicBezTo>
                    <a:pt x="13525" y="12382"/>
                    <a:pt x="10477" y="16002"/>
                    <a:pt x="6763" y="16002"/>
                  </a:cubicBezTo>
                  <a:cubicBezTo>
                    <a:pt x="3048" y="16002"/>
                    <a:pt x="0" y="12382"/>
                    <a:pt x="0" y="8001"/>
                  </a:cubicBezTo>
                  <a:cubicBezTo>
                    <a:pt x="0" y="3620"/>
                    <a:pt x="3048" y="0"/>
                    <a:pt x="6763" y="0"/>
                  </a:cubicBezTo>
                  <a:cubicBezTo>
                    <a:pt x="10477" y="95"/>
                    <a:pt x="13525" y="3620"/>
                    <a:pt x="13525" y="8001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921" name="Freeform: Shape 1920">
              <a:extLst>
                <a:ext uri="{FF2B5EF4-FFF2-40B4-BE49-F238E27FC236}">
                  <a16:creationId xmlns:a16="http://schemas.microsoft.com/office/drawing/2014/main" id="{94A6660E-874E-4EC1-9093-526F76EF86C6}"/>
                </a:ext>
              </a:extLst>
            </p:cNvPr>
            <p:cNvSpPr/>
            <p:nvPr/>
          </p:nvSpPr>
          <p:spPr>
            <a:xfrm>
              <a:off x="6512813" y="3474148"/>
              <a:ext cx="17526" cy="20764"/>
            </a:xfrm>
            <a:custGeom>
              <a:avLst/>
              <a:gdLst>
                <a:gd name="connsiteX0" fmla="*/ 17526 w 17526"/>
                <a:gd name="connsiteY0" fmla="*/ 10382 h 20764"/>
                <a:gd name="connsiteX1" fmla="*/ 8763 w 17526"/>
                <a:gd name="connsiteY1" fmla="*/ 20764 h 20764"/>
                <a:gd name="connsiteX2" fmla="*/ 0 w 17526"/>
                <a:gd name="connsiteY2" fmla="*/ 10382 h 20764"/>
                <a:gd name="connsiteX3" fmla="*/ 8763 w 17526"/>
                <a:gd name="connsiteY3" fmla="*/ 0 h 20764"/>
                <a:gd name="connsiteX4" fmla="*/ 17526 w 17526"/>
                <a:gd name="connsiteY4" fmla="*/ 10382 h 20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526" h="20764">
                  <a:moveTo>
                    <a:pt x="17526" y="10382"/>
                  </a:moveTo>
                  <a:cubicBezTo>
                    <a:pt x="17526" y="16097"/>
                    <a:pt x="13621" y="20764"/>
                    <a:pt x="8763" y="20764"/>
                  </a:cubicBezTo>
                  <a:cubicBezTo>
                    <a:pt x="3905" y="20764"/>
                    <a:pt x="0" y="16097"/>
                    <a:pt x="0" y="10382"/>
                  </a:cubicBezTo>
                  <a:cubicBezTo>
                    <a:pt x="0" y="4667"/>
                    <a:pt x="3905" y="0"/>
                    <a:pt x="8763" y="0"/>
                  </a:cubicBezTo>
                  <a:cubicBezTo>
                    <a:pt x="13621" y="95"/>
                    <a:pt x="17526" y="4667"/>
                    <a:pt x="17526" y="10382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922" name="Freeform: Shape 1921">
              <a:extLst>
                <a:ext uri="{FF2B5EF4-FFF2-40B4-BE49-F238E27FC236}">
                  <a16:creationId xmlns:a16="http://schemas.microsoft.com/office/drawing/2014/main" id="{5C27483F-5CB3-4FC4-B760-D6A61A693188}"/>
                </a:ext>
              </a:extLst>
            </p:cNvPr>
            <p:cNvSpPr/>
            <p:nvPr/>
          </p:nvSpPr>
          <p:spPr>
            <a:xfrm>
              <a:off x="6414134" y="3569969"/>
              <a:ext cx="9334" cy="11048"/>
            </a:xfrm>
            <a:custGeom>
              <a:avLst/>
              <a:gdLst>
                <a:gd name="connsiteX0" fmla="*/ 9335 w 9334"/>
                <a:gd name="connsiteY0" fmla="*/ 5525 h 11048"/>
                <a:gd name="connsiteX1" fmla="*/ 4667 w 9334"/>
                <a:gd name="connsiteY1" fmla="*/ 11049 h 11048"/>
                <a:gd name="connsiteX2" fmla="*/ 0 w 9334"/>
                <a:gd name="connsiteY2" fmla="*/ 5525 h 11048"/>
                <a:gd name="connsiteX3" fmla="*/ 4667 w 9334"/>
                <a:gd name="connsiteY3" fmla="*/ 0 h 11048"/>
                <a:gd name="connsiteX4" fmla="*/ 9335 w 9334"/>
                <a:gd name="connsiteY4" fmla="*/ 5525 h 11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334" h="11048">
                  <a:moveTo>
                    <a:pt x="9335" y="5525"/>
                  </a:moveTo>
                  <a:cubicBezTo>
                    <a:pt x="9335" y="8573"/>
                    <a:pt x="7239" y="11049"/>
                    <a:pt x="4667" y="11049"/>
                  </a:cubicBezTo>
                  <a:cubicBezTo>
                    <a:pt x="2096" y="11049"/>
                    <a:pt x="0" y="8573"/>
                    <a:pt x="0" y="5525"/>
                  </a:cubicBezTo>
                  <a:cubicBezTo>
                    <a:pt x="0" y="2477"/>
                    <a:pt x="2096" y="0"/>
                    <a:pt x="4667" y="0"/>
                  </a:cubicBezTo>
                  <a:cubicBezTo>
                    <a:pt x="7239" y="0"/>
                    <a:pt x="9335" y="2477"/>
                    <a:pt x="9335" y="5525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923" name="Freeform: Shape 1922">
              <a:extLst>
                <a:ext uri="{FF2B5EF4-FFF2-40B4-BE49-F238E27FC236}">
                  <a16:creationId xmlns:a16="http://schemas.microsoft.com/office/drawing/2014/main" id="{1084FB4F-C4ED-4C0F-ABEE-D62E9097BDB4}"/>
                </a:ext>
              </a:extLst>
            </p:cNvPr>
            <p:cNvSpPr/>
            <p:nvPr/>
          </p:nvSpPr>
          <p:spPr>
            <a:xfrm>
              <a:off x="6402704" y="3555587"/>
              <a:ext cx="16383" cy="19431"/>
            </a:xfrm>
            <a:custGeom>
              <a:avLst/>
              <a:gdLst>
                <a:gd name="connsiteX0" fmla="*/ 16383 w 16383"/>
                <a:gd name="connsiteY0" fmla="*/ 9716 h 19431"/>
                <a:gd name="connsiteX1" fmla="*/ 8192 w 16383"/>
                <a:gd name="connsiteY1" fmla="*/ 19431 h 19431"/>
                <a:gd name="connsiteX2" fmla="*/ 0 w 16383"/>
                <a:gd name="connsiteY2" fmla="*/ 9716 h 19431"/>
                <a:gd name="connsiteX3" fmla="*/ 8192 w 16383"/>
                <a:gd name="connsiteY3" fmla="*/ 0 h 19431"/>
                <a:gd name="connsiteX4" fmla="*/ 16383 w 16383"/>
                <a:gd name="connsiteY4" fmla="*/ 9716 h 19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383" h="19431">
                  <a:moveTo>
                    <a:pt x="16383" y="9716"/>
                  </a:moveTo>
                  <a:cubicBezTo>
                    <a:pt x="16383" y="15049"/>
                    <a:pt x="12668" y="19431"/>
                    <a:pt x="8192" y="19431"/>
                  </a:cubicBezTo>
                  <a:cubicBezTo>
                    <a:pt x="3620" y="19431"/>
                    <a:pt x="0" y="15049"/>
                    <a:pt x="0" y="9716"/>
                  </a:cubicBezTo>
                  <a:cubicBezTo>
                    <a:pt x="0" y="4381"/>
                    <a:pt x="3715" y="0"/>
                    <a:pt x="8192" y="0"/>
                  </a:cubicBezTo>
                  <a:cubicBezTo>
                    <a:pt x="12668" y="0"/>
                    <a:pt x="16383" y="4381"/>
                    <a:pt x="16383" y="9716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924" name="Freeform: Shape 1923">
              <a:extLst>
                <a:ext uri="{FF2B5EF4-FFF2-40B4-BE49-F238E27FC236}">
                  <a16:creationId xmlns:a16="http://schemas.microsoft.com/office/drawing/2014/main" id="{8E9DFEB5-51E3-4C9C-8C65-3A9BAA14A089}"/>
                </a:ext>
              </a:extLst>
            </p:cNvPr>
            <p:cNvSpPr/>
            <p:nvPr/>
          </p:nvSpPr>
          <p:spPr>
            <a:xfrm>
              <a:off x="6440995" y="3562064"/>
              <a:ext cx="16192" cy="19050"/>
            </a:xfrm>
            <a:custGeom>
              <a:avLst/>
              <a:gdLst>
                <a:gd name="connsiteX0" fmla="*/ 16192 w 16192"/>
                <a:gd name="connsiteY0" fmla="*/ 9525 h 19050"/>
                <a:gd name="connsiteX1" fmla="*/ 8096 w 16192"/>
                <a:gd name="connsiteY1" fmla="*/ 19050 h 19050"/>
                <a:gd name="connsiteX2" fmla="*/ 0 w 16192"/>
                <a:gd name="connsiteY2" fmla="*/ 9525 h 19050"/>
                <a:gd name="connsiteX3" fmla="*/ 8096 w 16192"/>
                <a:gd name="connsiteY3" fmla="*/ 0 h 19050"/>
                <a:gd name="connsiteX4" fmla="*/ 16192 w 16192"/>
                <a:gd name="connsiteY4" fmla="*/ 952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192" h="19050">
                  <a:moveTo>
                    <a:pt x="16192" y="9525"/>
                  </a:moveTo>
                  <a:cubicBezTo>
                    <a:pt x="16192" y="14764"/>
                    <a:pt x="12573" y="19050"/>
                    <a:pt x="8096" y="19050"/>
                  </a:cubicBezTo>
                  <a:cubicBezTo>
                    <a:pt x="3620" y="19050"/>
                    <a:pt x="0" y="14764"/>
                    <a:pt x="0" y="9525"/>
                  </a:cubicBezTo>
                  <a:cubicBezTo>
                    <a:pt x="0" y="4286"/>
                    <a:pt x="3620" y="0"/>
                    <a:pt x="8096" y="0"/>
                  </a:cubicBezTo>
                  <a:cubicBezTo>
                    <a:pt x="12573" y="0"/>
                    <a:pt x="16192" y="4286"/>
                    <a:pt x="16192" y="9525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925" name="Freeform: Shape 1924">
              <a:extLst>
                <a:ext uri="{FF2B5EF4-FFF2-40B4-BE49-F238E27FC236}">
                  <a16:creationId xmlns:a16="http://schemas.microsoft.com/office/drawing/2014/main" id="{FB37FEF1-E8AD-4251-BB5C-4A819339580A}"/>
                </a:ext>
              </a:extLst>
            </p:cNvPr>
            <p:cNvSpPr/>
            <p:nvPr/>
          </p:nvSpPr>
          <p:spPr>
            <a:xfrm>
              <a:off x="6498335" y="3563683"/>
              <a:ext cx="20765" cy="24574"/>
            </a:xfrm>
            <a:custGeom>
              <a:avLst/>
              <a:gdLst>
                <a:gd name="connsiteX0" fmla="*/ 20764 w 20765"/>
                <a:gd name="connsiteY0" fmla="*/ 12287 h 24574"/>
                <a:gd name="connsiteX1" fmla="*/ 10382 w 20765"/>
                <a:gd name="connsiteY1" fmla="*/ 24575 h 24574"/>
                <a:gd name="connsiteX2" fmla="*/ 0 w 20765"/>
                <a:gd name="connsiteY2" fmla="*/ 12287 h 24574"/>
                <a:gd name="connsiteX3" fmla="*/ 10382 w 20765"/>
                <a:gd name="connsiteY3" fmla="*/ 0 h 24574"/>
                <a:gd name="connsiteX4" fmla="*/ 20764 w 20765"/>
                <a:gd name="connsiteY4" fmla="*/ 12287 h 24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765" h="24574">
                  <a:moveTo>
                    <a:pt x="20764" y="12287"/>
                  </a:moveTo>
                  <a:cubicBezTo>
                    <a:pt x="20764" y="19050"/>
                    <a:pt x="16097" y="24575"/>
                    <a:pt x="10382" y="24575"/>
                  </a:cubicBezTo>
                  <a:cubicBezTo>
                    <a:pt x="4667" y="24575"/>
                    <a:pt x="0" y="19050"/>
                    <a:pt x="0" y="12287"/>
                  </a:cubicBezTo>
                  <a:cubicBezTo>
                    <a:pt x="0" y="5525"/>
                    <a:pt x="4667" y="0"/>
                    <a:pt x="10382" y="0"/>
                  </a:cubicBezTo>
                  <a:cubicBezTo>
                    <a:pt x="16192" y="0"/>
                    <a:pt x="20860" y="5525"/>
                    <a:pt x="20764" y="12287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926" name="Freeform: Shape 1925">
              <a:extLst>
                <a:ext uri="{FF2B5EF4-FFF2-40B4-BE49-F238E27FC236}">
                  <a16:creationId xmlns:a16="http://schemas.microsoft.com/office/drawing/2014/main" id="{CE45C30C-2758-44A5-877E-CEFFD73B2B43}"/>
                </a:ext>
              </a:extLst>
            </p:cNvPr>
            <p:cNvSpPr/>
            <p:nvPr/>
          </p:nvSpPr>
          <p:spPr>
            <a:xfrm>
              <a:off x="6623589" y="3560634"/>
              <a:ext cx="20766" cy="24575"/>
            </a:xfrm>
            <a:custGeom>
              <a:avLst/>
              <a:gdLst>
                <a:gd name="connsiteX0" fmla="*/ 20765 w 20766"/>
                <a:gd name="connsiteY0" fmla="*/ 12288 h 24575"/>
                <a:gd name="connsiteX1" fmla="*/ 10382 w 20766"/>
                <a:gd name="connsiteY1" fmla="*/ 24576 h 24575"/>
                <a:gd name="connsiteX2" fmla="*/ 0 w 20766"/>
                <a:gd name="connsiteY2" fmla="*/ 12288 h 24575"/>
                <a:gd name="connsiteX3" fmla="*/ 10382 w 20766"/>
                <a:gd name="connsiteY3" fmla="*/ 1 h 24575"/>
                <a:gd name="connsiteX4" fmla="*/ 20765 w 20766"/>
                <a:gd name="connsiteY4" fmla="*/ 12288 h 24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766" h="24575">
                  <a:moveTo>
                    <a:pt x="20765" y="12288"/>
                  </a:moveTo>
                  <a:cubicBezTo>
                    <a:pt x="20765" y="19051"/>
                    <a:pt x="16097" y="24576"/>
                    <a:pt x="10382" y="24576"/>
                  </a:cubicBezTo>
                  <a:cubicBezTo>
                    <a:pt x="4667" y="24576"/>
                    <a:pt x="0" y="19051"/>
                    <a:pt x="0" y="12288"/>
                  </a:cubicBezTo>
                  <a:cubicBezTo>
                    <a:pt x="0" y="5526"/>
                    <a:pt x="4667" y="1"/>
                    <a:pt x="10382" y="1"/>
                  </a:cubicBezTo>
                  <a:cubicBezTo>
                    <a:pt x="16192" y="-94"/>
                    <a:pt x="20860" y="5430"/>
                    <a:pt x="20765" y="12288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927" name="Freeform: Shape 1926">
              <a:extLst>
                <a:ext uri="{FF2B5EF4-FFF2-40B4-BE49-F238E27FC236}">
                  <a16:creationId xmlns:a16="http://schemas.microsoft.com/office/drawing/2014/main" id="{C3CB338E-72AF-40C0-B44E-2E1065A73081}"/>
                </a:ext>
              </a:extLst>
            </p:cNvPr>
            <p:cNvSpPr/>
            <p:nvPr/>
          </p:nvSpPr>
          <p:spPr>
            <a:xfrm>
              <a:off x="6693216" y="3476910"/>
              <a:ext cx="20764" cy="24574"/>
            </a:xfrm>
            <a:custGeom>
              <a:avLst/>
              <a:gdLst>
                <a:gd name="connsiteX0" fmla="*/ 20765 w 20764"/>
                <a:gd name="connsiteY0" fmla="*/ 12287 h 24574"/>
                <a:gd name="connsiteX1" fmla="*/ 10382 w 20764"/>
                <a:gd name="connsiteY1" fmla="*/ 24575 h 24574"/>
                <a:gd name="connsiteX2" fmla="*/ 0 w 20764"/>
                <a:gd name="connsiteY2" fmla="*/ 12287 h 24574"/>
                <a:gd name="connsiteX3" fmla="*/ 10382 w 20764"/>
                <a:gd name="connsiteY3" fmla="*/ 0 h 24574"/>
                <a:gd name="connsiteX4" fmla="*/ 20765 w 20764"/>
                <a:gd name="connsiteY4" fmla="*/ 12287 h 24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764" h="24574">
                  <a:moveTo>
                    <a:pt x="20765" y="12287"/>
                  </a:moveTo>
                  <a:cubicBezTo>
                    <a:pt x="20765" y="19050"/>
                    <a:pt x="16097" y="24575"/>
                    <a:pt x="10382" y="24575"/>
                  </a:cubicBezTo>
                  <a:cubicBezTo>
                    <a:pt x="4667" y="24575"/>
                    <a:pt x="0" y="19050"/>
                    <a:pt x="0" y="12287"/>
                  </a:cubicBezTo>
                  <a:cubicBezTo>
                    <a:pt x="0" y="5525"/>
                    <a:pt x="4667" y="0"/>
                    <a:pt x="10382" y="0"/>
                  </a:cubicBezTo>
                  <a:cubicBezTo>
                    <a:pt x="16097" y="0"/>
                    <a:pt x="20765" y="5525"/>
                    <a:pt x="20765" y="12287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928" name="Freeform: Shape 1927">
              <a:extLst>
                <a:ext uri="{FF2B5EF4-FFF2-40B4-BE49-F238E27FC236}">
                  <a16:creationId xmlns:a16="http://schemas.microsoft.com/office/drawing/2014/main" id="{8CF5F357-B59B-405A-83B1-E8E2D6A780DF}"/>
                </a:ext>
              </a:extLst>
            </p:cNvPr>
            <p:cNvSpPr/>
            <p:nvPr/>
          </p:nvSpPr>
          <p:spPr>
            <a:xfrm>
              <a:off x="6799516" y="3524059"/>
              <a:ext cx="20764" cy="24574"/>
            </a:xfrm>
            <a:custGeom>
              <a:avLst/>
              <a:gdLst>
                <a:gd name="connsiteX0" fmla="*/ 20764 w 20764"/>
                <a:gd name="connsiteY0" fmla="*/ 12287 h 24574"/>
                <a:gd name="connsiteX1" fmla="*/ 10382 w 20764"/>
                <a:gd name="connsiteY1" fmla="*/ 24575 h 24574"/>
                <a:gd name="connsiteX2" fmla="*/ 0 w 20764"/>
                <a:gd name="connsiteY2" fmla="*/ 12287 h 24574"/>
                <a:gd name="connsiteX3" fmla="*/ 10382 w 20764"/>
                <a:gd name="connsiteY3" fmla="*/ 0 h 24574"/>
                <a:gd name="connsiteX4" fmla="*/ 20764 w 20764"/>
                <a:gd name="connsiteY4" fmla="*/ 12287 h 24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764" h="24574">
                  <a:moveTo>
                    <a:pt x="20764" y="12287"/>
                  </a:moveTo>
                  <a:cubicBezTo>
                    <a:pt x="20764" y="19050"/>
                    <a:pt x="16097" y="24575"/>
                    <a:pt x="10382" y="24575"/>
                  </a:cubicBezTo>
                  <a:cubicBezTo>
                    <a:pt x="4667" y="24575"/>
                    <a:pt x="0" y="19050"/>
                    <a:pt x="0" y="12287"/>
                  </a:cubicBezTo>
                  <a:cubicBezTo>
                    <a:pt x="0" y="5525"/>
                    <a:pt x="4667" y="0"/>
                    <a:pt x="10382" y="0"/>
                  </a:cubicBezTo>
                  <a:cubicBezTo>
                    <a:pt x="16097" y="0"/>
                    <a:pt x="20764" y="5525"/>
                    <a:pt x="20764" y="12287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929" name="Freeform: Shape 1928">
              <a:extLst>
                <a:ext uri="{FF2B5EF4-FFF2-40B4-BE49-F238E27FC236}">
                  <a16:creationId xmlns:a16="http://schemas.microsoft.com/office/drawing/2014/main" id="{AC3D3AD1-ADCF-469D-AD3B-4D3DFAE51872}"/>
                </a:ext>
              </a:extLst>
            </p:cNvPr>
            <p:cNvSpPr/>
            <p:nvPr/>
          </p:nvSpPr>
          <p:spPr>
            <a:xfrm>
              <a:off x="6883621" y="3519678"/>
              <a:ext cx="20764" cy="24574"/>
            </a:xfrm>
            <a:custGeom>
              <a:avLst/>
              <a:gdLst>
                <a:gd name="connsiteX0" fmla="*/ 20764 w 20764"/>
                <a:gd name="connsiteY0" fmla="*/ 12287 h 24574"/>
                <a:gd name="connsiteX1" fmla="*/ 10382 w 20764"/>
                <a:gd name="connsiteY1" fmla="*/ 24574 h 24574"/>
                <a:gd name="connsiteX2" fmla="*/ 0 w 20764"/>
                <a:gd name="connsiteY2" fmla="*/ 12287 h 24574"/>
                <a:gd name="connsiteX3" fmla="*/ 10382 w 20764"/>
                <a:gd name="connsiteY3" fmla="*/ 0 h 24574"/>
                <a:gd name="connsiteX4" fmla="*/ 20764 w 20764"/>
                <a:gd name="connsiteY4" fmla="*/ 12287 h 24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764" h="24574">
                  <a:moveTo>
                    <a:pt x="20764" y="12287"/>
                  </a:moveTo>
                  <a:cubicBezTo>
                    <a:pt x="20764" y="19050"/>
                    <a:pt x="16097" y="24574"/>
                    <a:pt x="10382" y="24574"/>
                  </a:cubicBezTo>
                  <a:cubicBezTo>
                    <a:pt x="4667" y="24574"/>
                    <a:pt x="0" y="19050"/>
                    <a:pt x="0" y="12287"/>
                  </a:cubicBezTo>
                  <a:cubicBezTo>
                    <a:pt x="0" y="5524"/>
                    <a:pt x="4667" y="0"/>
                    <a:pt x="10382" y="0"/>
                  </a:cubicBezTo>
                  <a:cubicBezTo>
                    <a:pt x="16097" y="0"/>
                    <a:pt x="20764" y="5429"/>
                    <a:pt x="20764" y="12287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930" name="Freeform: Shape 1929">
              <a:extLst>
                <a:ext uri="{FF2B5EF4-FFF2-40B4-BE49-F238E27FC236}">
                  <a16:creationId xmlns:a16="http://schemas.microsoft.com/office/drawing/2014/main" id="{CA19DE87-5358-4C72-8090-5FEBAC7739A2}"/>
                </a:ext>
              </a:extLst>
            </p:cNvPr>
            <p:cNvSpPr/>
            <p:nvPr/>
          </p:nvSpPr>
          <p:spPr>
            <a:xfrm>
              <a:off x="6922007" y="3456716"/>
              <a:ext cx="20764" cy="24575"/>
            </a:xfrm>
            <a:custGeom>
              <a:avLst/>
              <a:gdLst>
                <a:gd name="connsiteX0" fmla="*/ 20764 w 20764"/>
                <a:gd name="connsiteY0" fmla="*/ 12288 h 24575"/>
                <a:gd name="connsiteX1" fmla="*/ 10382 w 20764"/>
                <a:gd name="connsiteY1" fmla="*/ 24576 h 24575"/>
                <a:gd name="connsiteX2" fmla="*/ 0 w 20764"/>
                <a:gd name="connsiteY2" fmla="*/ 12288 h 24575"/>
                <a:gd name="connsiteX3" fmla="*/ 10382 w 20764"/>
                <a:gd name="connsiteY3" fmla="*/ 1 h 24575"/>
                <a:gd name="connsiteX4" fmla="*/ 20764 w 20764"/>
                <a:gd name="connsiteY4" fmla="*/ 12288 h 24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764" h="24575">
                  <a:moveTo>
                    <a:pt x="20764" y="12288"/>
                  </a:moveTo>
                  <a:cubicBezTo>
                    <a:pt x="20764" y="19051"/>
                    <a:pt x="16097" y="24576"/>
                    <a:pt x="10382" y="24576"/>
                  </a:cubicBezTo>
                  <a:cubicBezTo>
                    <a:pt x="4667" y="24576"/>
                    <a:pt x="0" y="19051"/>
                    <a:pt x="0" y="12288"/>
                  </a:cubicBezTo>
                  <a:cubicBezTo>
                    <a:pt x="0" y="5526"/>
                    <a:pt x="4667" y="1"/>
                    <a:pt x="10382" y="1"/>
                  </a:cubicBezTo>
                  <a:cubicBezTo>
                    <a:pt x="16097" y="-94"/>
                    <a:pt x="20764" y="5430"/>
                    <a:pt x="20764" y="12288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931" name="Freeform: Shape 1930">
              <a:extLst>
                <a:ext uri="{FF2B5EF4-FFF2-40B4-BE49-F238E27FC236}">
                  <a16:creationId xmlns:a16="http://schemas.microsoft.com/office/drawing/2014/main" id="{4F59CE58-B99D-44D9-92E1-92DE9BF5750D}"/>
                </a:ext>
              </a:extLst>
            </p:cNvPr>
            <p:cNvSpPr/>
            <p:nvPr/>
          </p:nvSpPr>
          <p:spPr>
            <a:xfrm>
              <a:off x="6896480" y="3369659"/>
              <a:ext cx="20764" cy="24574"/>
            </a:xfrm>
            <a:custGeom>
              <a:avLst/>
              <a:gdLst>
                <a:gd name="connsiteX0" fmla="*/ 20765 w 20764"/>
                <a:gd name="connsiteY0" fmla="*/ 12287 h 24574"/>
                <a:gd name="connsiteX1" fmla="*/ 10382 w 20764"/>
                <a:gd name="connsiteY1" fmla="*/ 24574 h 24574"/>
                <a:gd name="connsiteX2" fmla="*/ 0 w 20764"/>
                <a:gd name="connsiteY2" fmla="*/ 12287 h 24574"/>
                <a:gd name="connsiteX3" fmla="*/ 10382 w 20764"/>
                <a:gd name="connsiteY3" fmla="*/ 0 h 24574"/>
                <a:gd name="connsiteX4" fmla="*/ 20765 w 20764"/>
                <a:gd name="connsiteY4" fmla="*/ 12287 h 24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764" h="24574">
                  <a:moveTo>
                    <a:pt x="20765" y="12287"/>
                  </a:moveTo>
                  <a:cubicBezTo>
                    <a:pt x="20765" y="19050"/>
                    <a:pt x="16097" y="24574"/>
                    <a:pt x="10382" y="24574"/>
                  </a:cubicBezTo>
                  <a:cubicBezTo>
                    <a:pt x="4667" y="24574"/>
                    <a:pt x="0" y="19050"/>
                    <a:pt x="0" y="12287"/>
                  </a:cubicBezTo>
                  <a:cubicBezTo>
                    <a:pt x="0" y="5524"/>
                    <a:pt x="4667" y="0"/>
                    <a:pt x="10382" y="0"/>
                  </a:cubicBezTo>
                  <a:cubicBezTo>
                    <a:pt x="16097" y="0"/>
                    <a:pt x="20765" y="5429"/>
                    <a:pt x="20765" y="12287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932" name="Freeform: Shape 1931">
              <a:extLst>
                <a:ext uri="{FF2B5EF4-FFF2-40B4-BE49-F238E27FC236}">
                  <a16:creationId xmlns:a16="http://schemas.microsoft.com/office/drawing/2014/main" id="{21C341EA-5EBC-4EBB-8384-24B563BF010D}"/>
                </a:ext>
              </a:extLst>
            </p:cNvPr>
            <p:cNvSpPr/>
            <p:nvPr/>
          </p:nvSpPr>
          <p:spPr>
            <a:xfrm>
              <a:off x="6830281" y="3371564"/>
              <a:ext cx="20764" cy="24574"/>
            </a:xfrm>
            <a:custGeom>
              <a:avLst/>
              <a:gdLst>
                <a:gd name="connsiteX0" fmla="*/ 20765 w 20764"/>
                <a:gd name="connsiteY0" fmla="*/ 12287 h 24574"/>
                <a:gd name="connsiteX1" fmla="*/ 10382 w 20764"/>
                <a:gd name="connsiteY1" fmla="*/ 24575 h 24574"/>
                <a:gd name="connsiteX2" fmla="*/ 0 w 20764"/>
                <a:gd name="connsiteY2" fmla="*/ 12287 h 24574"/>
                <a:gd name="connsiteX3" fmla="*/ 10382 w 20764"/>
                <a:gd name="connsiteY3" fmla="*/ 0 h 24574"/>
                <a:gd name="connsiteX4" fmla="*/ 20765 w 20764"/>
                <a:gd name="connsiteY4" fmla="*/ 12287 h 24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764" h="24574">
                  <a:moveTo>
                    <a:pt x="20765" y="12287"/>
                  </a:moveTo>
                  <a:cubicBezTo>
                    <a:pt x="20765" y="19050"/>
                    <a:pt x="16097" y="24575"/>
                    <a:pt x="10382" y="24575"/>
                  </a:cubicBezTo>
                  <a:cubicBezTo>
                    <a:pt x="4667" y="24575"/>
                    <a:pt x="0" y="19050"/>
                    <a:pt x="0" y="12287"/>
                  </a:cubicBezTo>
                  <a:cubicBezTo>
                    <a:pt x="0" y="5524"/>
                    <a:pt x="4667" y="0"/>
                    <a:pt x="10382" y="0"/>
                  </a:cubicBezTo>
                  <a:cubicBezTo>
                    <a:pt x="16097" y="0"/>
                    <a:pt x="20765" y="5429"/>
                    <a:pt x="20765" y="12287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933" name="Freeform: Shape 1932">
              <a:extLst>
                <a:ext uri="{FF2B5EF4-FFF2-40B4-BE49-F238E27FC236}">
                  <a16:creationId xmlns:a16="http://schemas.microsoft.com/office/drawing/2014/main" id="{69DEE501-D679-4B20-8A14-09AEB0854F85}"/>
                </a:ext>
              </a:extLst>
            </p:cNvPr>
            <p:cNvSpPr/>
            <p:nvPr/>
          </p:nvSpPr>
          <p:spPr>
            <a:xfrm>
              <a:off x="6849998" y="3333178"/>
              <a:ext cx="20764" cy="24574"/>
            </a:xfrm>
            <a:custGeom>
              <a:avLst/>
              <a:gdLst>
                <a:gd name="connsiteX0" fmla="*/ 20764 w 20764"/>
                <a:gd name="connsiteY0" fmla="*/ 12287 h 24574"/>
                <a:gd name="connsiteX1" fmla="*/ 10382 w 20764"/>
                <a:gd name="connsiteY1" fmla="*/ 24575 h 24574"/>
                <a:gd name="connsiteX2" fmla="*/ 0 w 20764"/>
                <a:gd name="connsiteY2" fmla="*/ 12287 h 24574"/>
                <a:gd name="connsiteX3" fmla="*/ 10382 w 20764"/>
                <a:gd name="connsiteY3" fmla="*/ 0 h 24574"/>
                <a:gd name="connsiteX4" fmla="*/ 20764 w 20764"/>
                <a:gd name="connsiteY4" fmla="*/ 12287 h 24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764" h="24574">
                  <a:moveTo>
                    <a:pt x="20764" y="12287"/>
                  </a:moveTo>
                  <a:cubicBezTo>
                    <a:pt x="20764" y="19050"/>
                    <a:pt x="16097" y="24575"/>
                    <a:pt x="10382" y="24575"/>
                  </a:cubicBezTo>
                  <a:cubicBezTo>
                    <a:pt x="4667" y="24575"/>
                    <a:pt x="0" y="19050"/>
                    <a:pt x="0" y="12287"/>
                  </a:cubicBezTo>
                  <a:cubicBezTo>
                    <a:pt x="0" y="5524"/>
                    <a:pt x="4667" y="0"/>
                    <a:pt x="10382" y="0"/>
                  </a:cubicBezTo>
                  <a:cubicBezTo>
                    <a:pt x="16097" y="0"/>
                    <a:pt x="20764" y="5524"/>
                    <a:pt x="20764" y="12287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934" name="Freeform: Shape 1933">
              <a:extLst>
                <a:ext uri="{FF2B5EF4-FFF2-40B4-BE49-F238E27FC236}">
                  <a16:creationId xmlns:a16="http://schemas.microsoft.com/office/drawing/2014/main" id="{0912DCF5-1798-4AF4-9C68-6EF2C5EB13B1}"/>
                </a:ext>
              </a:extLst>
            </p:cNvPr>
            <p:cNvSpPr/>
            <p:nvPr/>
          </p:nvSpPr>
          <p:spPr>
            <a:xfrm>
              <a:off x="6314259" y="3263388"/>
              <a:ext cx="453752" cy="321279"/>
            </a:xfrm>
            <a:custGeom>
              <a:avLst/>
              <a:gdLst>
                <a:gd name="connsiteX0" fmla="*/ 5958 w 453752"/>
                <a:gd name="connsiteY0" fmla="*/ 262766 h 321279"/>
                <a:gd name="connsiteX1" fmla="*/ 39201 w 453752"/>
                <a:gd name="connsiteY1" fmla="*/ 229524 h 321279"/>
                <a:gd name="connsiteX2" fmla="*/ 73205 w 453752"/>
                <a:gd name="connsiteY2" fmla="*/ 184280 h 321279"/>
                <a:gd name="connsiteX3" fmla="*/ 150072 w 453752"/>
                <a:gd name="connsiteY3" fmla="*/ 80839 h 321279"/>
                <a:gd name="connsiteX4" fmla="*/ 193791 w 453752"/>
                <a:gd name="connsiteY4" fmla="*/ 32452 h 321279"/>
                <a:gd name="connsiteX5" fmla="*/ 251799 w 453752"/>
                <a:gd name="connsiteY5" fmla="*/ 257 h 321279"/>
                <a:gd name="connsiteX6" fmla="*/ 266467 w 453752"/>
                <a:gd name="connsiteY6" fmla="*/ 12544 h 321279"/>
                <a:gd name="connsiteX7" fmla="*/ 298376 w 453752"/>
                <a:gd name="connsiteY7" fmla="*/ 13878 h 321279"/>
                <a:gd name="connsiteX8" fmla="*/ 340286 w 453752"/>
                <a:gd name="connsiteY8" fmla="*/ 18450 h 321279"/>
                <a:gd name="connsiteX9" fmla="*/ 411438 w 453752"/>
                <a:gd name="connsiteY9" fmla="*/ 24546 h 321279"/>
                <a:gd name="connsiteX10" fmla="*/ 453729 w 453752"/>
                <a:gd name="connsiteY10" fmla="*/ 63884 h 321279"/>
                <a:gd name="connsiteX11" fmla="*/ 427916 w 453752"/>
                <a:gd name="connsiteY11" fmla="*/ 160468 h 321279"/>
                <a:gd name="connsiteX12" fmla="*/ 429916 w 453752"/>
                <a:gd name="connsiteY12" fmla="*/ 204378 h 321279"/>
                <a:gd name="connsiteX13" fmla="*/ 362098 w 453752"/>
                <a:gd name="connsiteY13" fmla="*/ 256194 h 321279"/>
                <a:gd name="connsiteX14" fmla="*/ 79872 w 453752"/>
                <a:gd name="connsiteY14" fmla="*/ 320107 h 321279"/>
                <a:gd name="connsiteX15" fmla="*/ 3672 w 453752"/>
                <a:gd name="connsiteY15" fmla="*/ 288007 h 321279"/>
                <a:gd name="connsiteX16" fmla="*/ 5958 w 453752"/>
                <a:gd name="connsiteY16" fmla="*/ 262766 h 3212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53752" h="321279">
                  <a:moveTo>
                    <a:pt x="5958" y="262766"/>
                  </a:moveTo>
                  <a:cubicBezTo>
                    <a:pt x="4911" y="252098"/>
                    <a:pt x="33105" y="235334"/>
                    <a:pt x="39201" y="229524"/>
                  </a:cubicBezTo>
                  <a:cubicBezTo>
                    <a:pt x="53488" y="215808"/>
                    <a:pt x="62346" y="201425"/>
                    <a:pt x="73205" y="184280"/>
                  </a:cubicBezTo>
                  <a:cubicBezTo>
                    <a:pt x="96160" y="148276"/>
                    <a:pt x="123592" y="113414"/>
                    <a:pt x="150072" y="80839"/>
                  </a:cubicBezTo>
                  <a:cubicBezTo>
                    <a:pt x="163883" y="63789"/>
                    <a:pt x="177027" y="45691"/>
                    <a:pt x="193791" y="32452"/>
                  </a:cubicBezTo>
                  <a:cubicBezTo>
                    <a:pt x="206936" y="22069"/>
                    <a:pt x="235416" y="-2791"/>
                    <a:pt x="251799" y="257"/>
                  </a:cubicBezTo>
                  <a:cubicBezTo>
                    <a:pt x="259323" y="1686"/>
                    <a:pt x="258752" y="8068"/>
                    <a:pt x="266467" y="12544"/>
                  </a:cubicBezTo>
                  <a:cubicBezTo>
                    <a:pt x="274849" y="17402"/>
                    <a:pt x="289137" y="13783"/>
                    <a:pt x="298376" y="13878"/>
                  </a:cubicBezTo>
                  <a:cubicBezTo>
                    <a:pt x="312473" y="13973"/>
                    <a:pt x="326379" y="15402"/>
                    <a:pt x="340286" y="18450"/>
                  </a:cubicBezTo>
                  <a:cubicBezTo>
                    <a:pt x="364384" y="23879"/>
                    <a:pt x="387054" y="23022"/>
                    <a:pt x="411438" y="24546"/>
                  </a:cubicBezTo>
                  <a:cubicBezTo>
                    <a:pt x="434393" y="25975"/>
                    <a:pt x="453062" y="34357"/>
                    <a:pt x="453729" y="63884"/>
                  </a:cubicBezTo>
                  <a:cubicBezTo>
                    <a:pt x="454491" y="97317"/>
                    <a:pt x="437155" y="130178"/>
                    <a:pt x="427916" y="160468"/>
                  </a:cubicBezTo>
                  <a:cubicBezTo>
                    <a:pt x="422772" y="177422"/>
                    <a:pt x="427725" y="188376"/>
                    <a:pt x="429916" y="204378"/>
                  </a:cubicBezTo>
                  <a:cubicBezTo>
                    <a:pt x="434298" y="236096"/>
                    <a:pt x="381720" y="248669"/>
                    <a:pt x="362098" y="256194"/>
                  </a:cubicBezTo>
                  <a:cubicBezTo>
                    <a:pt x="275040" y="289436"/>
                    <a:pt x="172836" y="328584"/>
                    <a:pt x="79872" y="320107"/>
                  </a:cubicBezTo>
                  <a:cubicBezTo>
                    <a:pt x="58727" y="318202"/>
                    <a:pt x="17865" y="309534"/>
                    <a:pt x="3672" y="288007"/>
                  </a:cubicBezTo>
                  <a:cubicBezTo>
                    <a:pt x="-5567" y="274101"/>
                    <a:pt x="5482" y="264385"/>
                    <a:pt x="5958" y="262766"/>
                  </a:cubicBezTo>
                  <a:close/>
                </a:path>
              </a:pathLst>
            </a:custGeom>
            <a:solidFill>
              <a:srgbClr val="FFD26E">
                <a:alpha val="32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935" name="Freeform: Shape 1934">
              <a:extLst>
                <a:ext uri="{FF2B5EF4-FFF2-40B4-BE49-F238E27FC236}">
                  <a16:creationId xmlns:a16="http://schemas.microsoft.com/office/drawing/2014/main" id="{C78A29E4-5BCD-4259-BDF8-769941E0407C}"/>
                </a:ext>
              </a:extLst>
            </p:cNvPr>
            <p:cNvSpPr/>
            <p:nvPr/>
          </p:nvSpPr>
          <p:spPr>
            <a:xfrm>
              <a:off x="6589013" y="3121374"/>
              <a:ext cx="193222" cy="131689"/>
            </a:xfrm>
            <a:custGeom>
              <a:avLst/>
              <a:gdLst>
                <a:gd name="connsiteX0" fmla="*/ 0 w 193222"/>
                <a:gd name="connsiteY0" fmla="*/ 105981 h 131689"/>
                <a:gd name="connsiteX1" fmla="*/ 24384 w 193222"/>
                <a:gd name="connsiteY1" fmla="*/ 50069 h 131689"/>
                <a:gd name="connsiteX2" fmla="*/ 58483 w 193222"/>
                <a:gd name="connsiteY2" fmla="*/ 8159 h 131689"/>
                <a:gd name="connsiteX3" fmla="*/ 111633 w 193222"/>
                <a:gd name="connsiteY3" fmla="*/ 9683 h 131689"/>
                <a:gd name="connsiteX4" fmla="*/ 174498 w 193222"/>
                <a:gd name="connsiteY4" fmla="*/ 65976 h 131689"/>
                <a:gd name="connsiteX5" fmla="*/ 193167 w 193222"/>
                <a:gd name="connsiteY5" fmla="*/ 87122 h 131689"/>
                <a:gd name="connsiteX6" fmla="*/ 160115 w 193222"/>
                <a:gd name="connsiteY6" fmla="*/ 110172 h 131689"/>
                <a:gd name="connsiteX7" fmla="*/ 56483 w 193222"/>
                <a:gd name="connsiteY7" fmla="*/ 129984 h 131689"/>
                <a:gd name="connsiteX8" fmla="*/ 20479 w 193222"/>
                <a:gd name="connsiteY8" fmla="*/ 125317 h 131689"/>
                <a:gd name="connsiteX9" fmla="*/ 1619 w 193222"/>
                <a:gd name="connsiteY9" fmla="*/ 109220 h 131689"/>
                <a:gd name="connsiteX10" fmla="*/ 0 w 193222"/>
                <a:gd name="connsiteY10" fmla="*/ 105981 h 131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3222" h="131689">
                  <a:moveTo>
                    <a:pt x="0" y="105981"/>
                  </a:moveTo>
                  <a:cubicBezTo>
                    <a:pt x="14764" y="89408"/>
                    <a:pt x="15240" y="70167"/>
                    <a:pt x="24384" y="50069"/>
                  </a:cubicBezTo>
                  <a:cubicBezTo>
                    <a:pt x="31242" y="34925"/>
                    <a:pt x="46577" y="17684"/>
                    <a:pt x="58483" y="8159"/>
                  </a:cubicBezTo>
                  <a:cubicBezTo>
                    <a:pt x="73819" y="-4128"/>
                    <a:pt x="96298" y="-1651"/>
                    <a:pt x="111633" y="9683"/>
                  </a:cubicBezTo>
                  <a:cubicBezTo>
                    <a:pt x="133255" y="25781"/>
                    <a:pt x="152781" y="48831"/>
                    <a:pt x="174498" y="65976"/>
                  </a:cubicBezTo>
                  <a:cubicBezTo>
                    <a:pt x="180023" y="70358"/>
                    <a:pt x="194215" y="77501"/>
                    <a:pt x="193167" y="87122"/>
                  </a:cubicBezTo>
                  <a:cubicBezTo>
                    <a:pt x="191834" y="99123"/>
                    <a:pt x="168307" y="106838"/>
                    <a:pt x="160115" y="110172"/>
                  </a:cubicBezTo>
                  <a:cubicBezTo>
                    <a:pt x="128302" y="123221"/>
                    <a:pt x="89916" y="124364"/>
                    <a:pt x="56483" y="129984"/>
                  </a:cubicBezTo>
                  <a:cubicBezTo>
                    <a:pt x="42482" y="132270"/>
                    <a:pt x="32671" y="133508"/>
                    <a:pt x="20479" y="125317"/>
                  </a:cubicBezTo>
                  <a:cubicBezTo>
                    <a:pt x="14192" y="121126"/>
                    <a:pt x="8192" y="109505"/>
                    <a:pt x="1619" y="109220"/>
                  </a:cubicBezTo>
                  <a:cubicBezTo>
                    <a:pt x="3620" y="107981"/>
                    <a:pt x="5715" y="105314"/>
                    <a:pt x="0" y="105981"/>
                  </a:cubicBezTo>
                  <a:close/>
                </a:path>
              </a:pathLst>
            </a:custGeom>
            <a:solidFill>
              <a:srgbClr val="FFD26E">
                <a:alpha val="32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936" name="Freeform: Shape 1935">
              <a:extLst>
                <a:ext uri="{FF2B5EF4-FFF2-40B4-BE49-F238E27FC236}">
                  <a16:creationId xmlns:a16="http://schemas.microsoft.com/office/drawing/2014/main" id="{350009CD-36BE-4F05-9A7F-FFD851D52634}"/>
                </a:ext>
              </a:extLst>
            </p:cNvPr>
            <p:cNvSpPr/>
            <p:nvPr/>
          </p:nvSpPr>
          <p:spPr>
            <a:xfrm>
              <a:off x="6772374" y="3304876"/>
              <a:ext cx="209884" cy="167519"/>
            </a:xfrm>
            <a:custGeom>
              <a:avLst/>
              <a:gdLst>
                <a:gd name="connsiteX0" fmla="*/ 64575 w 209884"/>
                <a:gd name="connsiteY0" fmla="*/ 7442 h 167519"/>
                <a:gd name="connsiteX1" fmla="*/ 14950 w 209884"/>
                <a:gd name="connsiteY1" fmla="*/ 86500 h 167519"/>
                <a:gd name="connsiteX2" fmla="*/ 7234 w 209884"/>
                <a:gd name="connsiteY2" fmla="*/ 143459 h 167519"/>
                <a:gd name="connsiteX3" fmla="*/ 27046 w 209884"/>
                <a:gd name="connsiteY3" fmla="*/ 149079 h 167519"/>
                <a:gd name="connsiteX4" fmla="*/ 55907 w 209884"/>
                <a:gd name="connsiteY4" fmla="*/ 164700 h 167519"/>
                <a:gd name="connsiteX5" fmla="*/ 111438 w 209884"/>
                <a:gd name="connsiteY5" fmla="*/ 158128 h 167519"/>
                <a:gd name="connsiteX6" fmla="*/ 190305 w 209884"/>
                <a:gd name="connsiteY6" fmla="*/ 132315 h 167519"/>
                <a:gd name="connsiteX7" fmla="*/ 209069 w 209884"/>
                <a:gd name="connsiteY7" fmla="*/ 102597 h 167519"/>
                <a:gd name="connsiteX8" fmla="*/ 134679 w 209884"/>
                <a:gd name="connsiteY8" fmla="*/ 20873 h 167519"/>
                <a:gd name="connsiteX9" fmla="*/ 111819 w 209884"/>
                <a:gd name="connsiteY9" fmla="*/ 6204 h 167519"/>
                <a:gd name="connsiteX10" fmla="*/ 99151 w 209884"/>
                <a:gd name="connsiteY10" fmla="*/ 203 h 167519"/>
                <a:gd name="connsiteX11" fmla="*/ 84006 w 209884"/>
                <a:gd name="connsiteY11" fmla="*/ 4204 h 167519"/>
                <a:gd name="connsiteX12" fmla="*/ 64575 w 209884"/>
                <a:gd name="connsiteY12" fmla="*/ 7442 h 167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09884" h="167519">
                  <a:moveTo>
                    <a:pt x="64575" y="7442"/>
                  </a:moveTo>
                  <a:cubicBezTo>
                    <a:pt x="41048" y="5061"/>
                    <a:pt x="22570" y="66402"/>
                    <a:pt x="14950" y="86500"/>
                  </a:cubicBezTo>
                  <a:cubicBezTo>
                    <a:pt x="8092" y="104597"/>
                    <a:pt x="-10006" y="130220"/>
                    <a:pt x="7234" y="143459"/>
                  </a:cubicBezTo>
                  <a:cubicBezTo>
                    <a:pt x="11997" y="147079"/>
                    <a:pt x="21712" y="146984"/>
                    <a:pt x="27046" y="149079"/>
                  </a:cubicBezTo>
                  <a:cubicBezTo>
                    <a:pt x="37048" y="152984"/>
                    <a:pt x="45906" y="161081"/>
                    <a:pt x="55907" y="164700"/>
                  </a:cubicBezTo>
                  <a:cubicBezTo>
                    <a:pt x="76481" y="172130"/>
                    <a:pt x="91626" y="163081"/>
                    <a:pt x="111438" y="158128"/>
                  </a:cubicBezTo>
                  <a:cubicBezTo>
                    <a:pt x="139727" y="151079"/>
                    <a:pt x="163254" y="147079"/>
                    <a:pt x="190305" y="132315"/>
                  </a:cubicBezTo>
                  <a:cubicBezTo>
                    <a:pt x="202211" y="125838"/>
                    <a:pt x="212974" y="121361"/>
                    <a:pt x="209069" y="102597"/>
                  </a:cubicBezTo>
                  <a:cubicBezTo>
                    <a:pt x="202116" y="68688"/>
                    <a:pt x="160682" y="32017"/>
                    <a:pt x="134679" y="20873"/>
                  </a:cubicBezTo>
                  <a:cubicBezTo>
                    <a:pt x="124773" y="16586"/>
                    <a:pt x="120296" y="12110"/>
                    <a:pt x="111819" y="6204"/>
                  </a:cubicBezTo>
                  <a:cubicBezTo>
                    <a:pt x="107533" y="3156"/>
                    <a:pt x="104866" y="965"/>
                    <a:pt x="99151" y="203"/>
                  </a:cubicBezTo>
                  <a:cubicBezTo>
                    <a:pt x="91531" y="-749"/>
                    <a:pt x="90388" y="1823"/>
                    <a:pt x="84006" y="4204"/>
                  </a:cubicBezTo>
                  <a:cubicBezTo>
                    <a:pt x="74481" y="7823"/>
                    <a:pt x="70861" y="8871"/>
                    <a:pt x="64575" y="7442"/>
                  </a:cubicBezTo>
                  <a:close/>
                </a:path>
              </a:pathLst>
            </a:custGeom>
            <a:solidFill>
              <a:srgbClr val="FFD26E">
                <a:alpha val="32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937" name="Freeform: Shape 1936">
              <a:extLst>
                <a:ext uri="{FF2B5EF4-FFF2-40B4-BE49-F238E27FC236}">
                  <a16:creationId xmlns:a16="http://schemas.microsoft.com/office/drawing/2014/main" id="{BB5B3407-02F9-4B0D-9EE8-E92291F88546}"/>
                </a:ext>
              </a:extLst>
            </p:cNvPr>
            <p:cNvSpPr/>
            <p:nvPr/>
          </p:nvSpPr>
          <p:spPr>
            <a:xfrm>
              <a:off x="6713219" y="3214013"/>
              <a:ext cx="207696" cy="78700"/>
            </a:xfrm>
            <a:custGeom>
              <a:avLst/>
              <a:gdLst>
                <a:gd name="connsiteX0" fmla="*/ 123825 w 207696"/>
                <a:gd name="connsiteY0" fmla="*/ 74111 h 78700"/>
                <a:gd name="connsiteX1" fmla="*/ 88297 w 207696"/>
                <a:gd name="connsiteY1" fmla="*/ 78683 h 78700"/>
                <a:gd name="connsiteX2" fmla="*/ 57150 w 207696"/>
                <a:gd name="connsiteY2" fmla="*/ 67920 h 78700"/>
                <a:gd name="connsiteX3" fmla="*/ 0 w 207696"/>
                <a:gd name="connsiteY3" fmla="*/ 54109 h 78700"/>
                <a:gd name="connsiteX4" fmla="*/ 70104 w 207696"/>
                <a:gd name="connsiteY4" fmla="*/ 25534 h 78700"/>
                <a:gd name="connsiteX5" fmla="*/ 127254 w 207696"/>
                <a:gd name="connsiteY5" fmla="*/ 7 h 78700"/>
                <a:gd name="connsiteX6" fmla="*/ 166306 w 207696"/>
                <a:gd name="connsiteY6" fmla="*/ 27629 h 78700"/>
                <a:gd name="connsiteX7" fmla="*/ 206788 w 207696"/>
                <a:gd name="connsiteY7" fmla="*/ 59443 h 78700"/>
                <a:gd name="connsiteX8" fmla="*/ 123825 w 207696"/>
                <a:gd name="connsiteY8" fmla="*/ 74111 h 78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7696" h="78700">
                  <a:moveTo>
                    <a:pt x="123825" y="74111"/>
                  </a:moveTo>
                  <a:cubicBezTo>
                    <a:pt x="111728" y="72873"/>
                    <a:pt x="100393" y="79064"/>
                    <a:pt x="88297" y="78683"/>
                  </a:cubicBezTo>
                  <a:cubicBezTo>
                    <a:pt x="76486" y="78302"/>
                    <a:pt x="68104" y="71921"/>
                    <a:pt x="57150" y="67920"/>
                  </a:cubicBezTo>
                  <a:cubicBezTo>
                    <a:pt x="38671" y="61253"/>
                    <a:pt x="17717" y="61538"/>
                    <a:pt x="0" y="54109"/>
                  </a:cubicBezTo>
                  <a:cubicBezTo>
                    <a:pt x="4572" y="30582"/>
                    <a:pt x="54292" y="30106"/>
                    <a:pt x="70104" y="25534"/>
                  </a:cubicBezTo>
                  <a:cubicBezTo>
                    <a:pt x="88678" y="20105"/>
                    <a:pt x="108775" y="388"/>
                    <a:pt x="127254" y="7"/>
                  </a:cubicBezTo>
                  <a:cubicBezTo>
                    <a:pt x="144018" y="-374"/>
                    <a:pt x="154972" y="15437"/>
                    <a:pt x="166306" y="27629"/>
                  </a:cubicBezTo>
                  <a:cubicBezTo>
                    <a:pt x="177927" y="40107"/>
                    <a:pt x="192786" y="51823"/>
                    <a:pt x="206788" y="59443"/>
                  </a:cubicBezTo>
                  <a:cubicBezTo>
                    <a:pt x="218122" y="87161"/>
                    <a:pt x="119634" y="69349"/>
                    <a:pt x="123825" y="74111"/>
                  </a:cubicBezTo>
                  <a:close/>
                </a:path>
              </a:pathLst>
            </a:custGeom>
            <a:solidFill>
              <a:srgbClr val="FFD26E">
                <a:alpha val="32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938" name="Freeform: Shape 1937">
              <a:extLst>
                <a:ext uri="{FF2B5EF4-FFF2-40B4-BE49-F238E27FC236}">
                  <a16:creationId xmlns:a16="http://schemas.microsoft.com/office/drawing/2014/main" id="{4BFA2C85-799B-4720-9807-BBBC3765837C}"/>
                </a:ext>
              </a:extLst>
            </p:cNvPr>
            <p:cNvSpPr/>
            <p:nvPr/>
          </p:nvSpPr>
          <p:spPr>
            <a:xfrm>
              <a:off x="6689407" y="3478222"/>
              <a:ext cx="338302" cy="110146"/>
            </a:xfrm>
            <a:custGeom>
              <a:avLst/>
              <a:gdLst>
                <a:gd name="connsiteX0" fmla="*/ 86011 w 338302"/>
                <a:gd name="connsiteY0" fmla="*/ 9261 h 110146"/>
                <a:gd name="connsiteX1" fmla="*/ 0 w 338302"/>
                <a:gd name="connsiteY1" fmla="*/ 87557 h 110146"/>
                <a:gd name="connsiteX2" fmla="*/ 56007 w 338302"/>
                <a:gd name="connsiteY2" fmla="*/ 106702 h 110146"/>
                <a:gd name="connsiteX3" fmla="*/ 127254 w 338302"/>
                <a:gd name="connsiteY3" fmla="*/ 104226 h 110146"/>
                <a:gd name="connsiteX4" fmla="*/ 223742 w 338302"/>
                <a:gd name="connsiteY4" fmla="*/ 64030 h 110146"/>
                <a:gd name="connsiteX5" fmla="*/ 275177 w 338302"/>
                <a:gd name="connsiteY5" fmla="*/ 62316 h 110146"/>
                <a:gd name="connsiteX6" fmla="*/ 318135 w 338302"/>
                <a:gd name="connsiteY6" fmla="*/ 58601 h 110146"/>
                <a:gd name="connsiteX7" fmla="*/ 333470 w 338302"/>
                <a:gd name="connsiteY7" fmla="*/ 4118 h 110146"/>
                <a:gd name="connsiteX8" fmla="*/ 303181 w 338302"/>
                <a:gd name="connsiteY8" fmla="*/ 403 h 110146"/>
                <a:gd name="connsiteX9" fmla="*/ 251269 w 338302"/>
                <a:gd name="connsiteY9" fmla="*/ 403 h 110146"/>
                <a:gd name="connsiteX10" fmla="*/ 156019 w 338302"/>
                <a:gd name="connsiteY10" fmla="*/ 6023 h 110146"/>
                <a:gd name="connsiteX11" fmla="*/ 112776 w 338302"/>
                <a:gd name="connsiteY11" fmla="*/ 5070 h 110146"/>
                <a:gd name="connsiteX12" fmla="*/ 86011 w 338302"/>
                <a:gd name="connsiteY12" fmla="*/ 9261 h 1101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38302" h="110146">
                  <a:moveTo>
                    <a:pt x="86011" y="9261"/>
                  </a:moveTo>
                  <a:cubicBezTo>
                    <a:pt x="96774" y="19358"/>
                    <a:pt x="6382" y="72317"/>
                    <a:pt x="0" y="87557"/>
                  </a:cubicBezTo>
                  <a:cubicBezTo>
                    <a:pt x="14288" y="100035"/>
                    <a:pt x="38862" y="102797"/>
                    <a:pt x="56007" y="106702"/>
                  </a:cubicBezTo>
                  <a:cubicBezTo>
                    <a:pt x="79534" y="112227"/>
                    <a:pt x="103822" y="110893"/>
                    <a:pt x="127254" y="104226"/>
                  </a:cubicBezTo>
                  <a:cubicBezTo>
                    <a:pt x="160877" y="94605"/>
                    <a:pt x="188309" y="67650"/>
                    <a:pt x="223742" y="64030"/>
                  </a:cubicBezTo>
                  <a:cubicBezTo>
                    <a:pt x="240506" y="62316"/>
                    <a:pt x="258223" y="62982"/>
                    <a:pt x="275177" y="62316"/>
                  </a:cubicBezTo>
                  <a:cubicBezTo>
                    <a:pt x="288893" y="61839"/>
                    <a:pt x="305181" y="65935"/>
                    <a:pt x="318135" y="58601"/>
                  </a:cubicBezTo>
                  <a:cubicBezTo>
                    <a:pt x="330327" y="51743"/>
                    <a:pt x="346519" y="19167"/>
                    <a:pt x="333470" y="4118"/>
                  </a:cubicBezTo>
                  <a:cubicBezTo>
                    <a:pt x="328613" y="-1502"/>
                    <a:pt x="309943" y="784"/>
                    <a:pt x="303181" y="403"/>
                  </a:cubicBezTo>
                  <a:cubicBezTo>
                    <a:pt x="285941" y="-454"/>
                    <a:pt x="268510" y="308"/>
                    <a:pt x="251269" y="403"/>
                  </a:cubicBezTo>
                  <a:cubicBezTo>
                    <a:pt x="218599" y="403"/>
                    <a:pt x="188595" y="1356"/>
                    <a:pt x="156019" y="6023"/>
                  </a:cubicBezTo>
                  <a:cubicBezTo>
                    <a:pt x="139351" y="8404"/>
                    <a:pt x="128397" y="8595"/>
                    <a:pt x="112776" y="5070"/>
                  </a:cubicBezTo>
                  <a:cubicBezTo>
                    <a:pt x="101346" y="2499"/>
                    <a:pt x="91250" y="3261"/>
                    <a:pt x="86011" y="9261"/>
                  </a:cubicBezTo>
                  <a:close/>
                </a:path>
              </a:pathLst>
            </a:custGeom>
            <a:solidFill>
              <a:srgbClr val="FFD26E">
                <a:alpha val="32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939" name="Freeform: Shape 1938">
              <a:extLst>
                <a:ext uri="{FF2B5EF4-FFF2-40B4-BE49-F238E27FC236}">
                  <a16:creationId xmlns:a16="http://schemas.microsoft.com/office/drawing/2014/main" id="{324BECC4-34CB-4C71-ADFE-FE5285AF8C6A}"/>
                </a:ext>
              </a:extLst>
            </p:cNvPr>
            <p:cNvSpPr/>
            <p:nvPr/>
          </p:nvSpPr>
          <p:spPr>
            <a:xfrm>
              <a:off x="5138165" y="3621309"/>
              <a:ext cx="971930" cy="86594"/>
            </a:xfrm>
            <a:custGeom>
              <a:avLst/>
              <a:gdLst>
                <a:gd name="connsiteX0" fmla="*/ 0 w 971930"/>
                <a:gd name="connsiteY0" fmla="*/ 32861 h 86594"/>
                <a:gd name="connsiteX1" fmla="*/ 253270 w 971930"/>
                <a:gd name="connsiteY1" fmla="*/ 43434 h 86594"/>
                <a:gd name="connsiteX2" fmla="*/ 272129 w 971930"/>
                <a:gd name="connsiteY2" fmla="*/ 69818 h 86594"/>
                <a:gd name="connsiteX3" fmla="*/ 627983 w 971930"/>
                <a:gd name="connsiteY3" fmla="*/ 84582 h 86594"/>
                <a:gd name="connsiteX4" fmla="*/ 583597 w 971930"/>
                <a:gd name="connsiteY4" fmla="*/ 70295 h 86594"/>
                <a:gd name="connsiteX5" fmla="*/ 771430 w 971930"/>
                <a:gd name="connsiteY5" fmla="*/ 72295 h 86594"/>
                <a:gd name="connsiteX6" fmla="*/ 971931 w 971930"/>
                <a:gd name="connsiteY6" fmla="*/ 52388 h 86594"/>
                <a:gd name="connsiteX7" fmla="*/ 968978 w 971930"/>
                <a:gd name="connsiteY7" fmla="*/ 24194 h 86594"/>
                <a:gd name="connsiteX8" fmla="*/ 511683 w 971930"/>
                <a:gd name="connsiteY8" fmla="*/ 33623 h 86594"/>
                <a:gd name="connsiteX9" fmla="*/ 2381 w 971930"/>
                <a:gd name="connsiteY9" fmla="*/ 0 h 86594"/>
                <a:gd name="connsiteX10" fmla="*/ 4096 w 971930"/>
                <a:gd name="connsiteY10" fmla="*/ 43053 h 86594"/>
                <a:gd name="connsiteX11" fmla="*/ 0 w 971930"/>
                <a:gd name="connsiteY11" fmla="*/ 32861 h 86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71930" h="86594">
                  <a:moveTo>
                    <a:pt x="0" y="32861"/>
                  </a:moveTo>
                  <a:cubicBezTo>
                    <a:pt x="0" y="32861"/>
                    <a:pt x="217932" y="42291"/>
                    <a:pt x="253270" y="43434"/>
                  </a:cubicBezTo>
                  <a:cubicBezTo>
                    <a:pt x="288608" y="44577"/>
                    <a:pt x="248412" y="73628"/>
                    <a:pt x="272129" y="69818"/>
                  </a:cubicBezTo>
                  <a:cubicBezTo>
                    <a:pt x="295847" y="66008"/>
                    <a:pt x="647319" y="94202"/>
                    <a:pt x="627983" y="84582"/>
                  </a:cubicBezTo>
                  <a:cubicBezTo>
                    <a:pt x="608552" y="74962"/>
                    <a:pt x="583597" y="70295"/>
                    <a:pt x="583597" y="70295"/>
                  </a:cubicBezTo>
                  <a:cubicBezTo>
                    <a:pt x="583597" y="70295"/>
                    <a:pt x="722567" y="75628"/>
                    <a:pt x="771430" y="72295"/>
                  </a:cubicBezTo>
                  <a:cubicBezTo>
                    <a:pt x="820293" y="68961"/>
                    <a:pt x="971931" y="52388"/>
                    <a:pt x="971931" y="52388"/>
                  </a:cubicBezTo>
                  <a:lnTo>
                    <a:pt x="968978" y="24194"/>
                  </a:lnTo>
                  <a:cubicBezTo>
                    <a:pt x="968978" y="24194"/>
                    <a:pt x="588455" y="33719"/>
                    <a:pt x="511683" y="33623"/>
                  </a:cubicBezTo>
                  <a:cubicBezTo>
                    <a:pt x="434912" y="33623"/>
                    <a:pt x="2381" y="0"/>
                    <a:pt x="2381" y="0"/>
                  </a:cubicBezTo>
                  <a:lnTo>
                    <a:pt x="4096" y="43053"/>
                  </a:lnTo>
                  <a:lnTo>
                    <a:pt x="0" y="32861"/>
                  </a:ln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940" name="Freeform: Shape 1939">
              <a:extLst>
                <a:ext uri="{FF2B5EF4-FFF2-40B4-BE49-F238E27FC236}">
                  <a16:creationId xmlns:a16="http://schemas.microsoft.com/office/drawing/2014/main" id="{CEC45484-DA30-41AE-9597-7B932249DE66}"/>
                </a:ext>
              </a:extLst>
            </p:cNvPr>
            <p:cNvSpPr/>
            <p:nvPr/>
          </p:nvSpPr>
          <p:spPr>
            <a:xfrm>
              <a:off x="5236939" y="3648551"/>
              <a:ext cx="129159" cy="111632"/>
            </a:xfrm>
            <a:custGeom>
              <a:avLst/>
              <a:gdLst>
                <a:gd name="connsiteX0" fmla="*/ 41529 w 129159"/>
                <a:gd name="connsiteY0" fmla="*/ 95059 h 111632"/>
                <a:gd name="connsiteX1" fmla="*/ 0 w 129159"/>
                <a:gd name="connsiteY1" fmla="*/ 0 h 111632"/>
                <a:gd name="connsiteX2" fmla="*/ 82772 w 129159"/>
                <a:gd name="connsiteY2" fmla="*/ 5905 h 111632"/>
                <a:gd name="connsiteX3" fmla="*/ 129159 w 129159"/>
                <a:gd name="connsiteY3" fmla="*/ 111633 h 111632"/>
                <a:gd name="connsiteX4" fmla="*/ 95155 w 129159"/>
                <a:gd name="connsiteY4" fmla="*/ 107156 h 111632"/>
                <a:gd name="connsiteX5" fmla="*/ 61151 w 129159"/>
                <a:gd name="connsiteY5" fmla="*/ 42386 h 111632"/>
                <a:gd name="connsiteX6" fmla="*/ 76676 w 129159"/>
                <a:gd name="connsiteY6" fmla="*/ 103346 h 1116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9159" h="111632">
                  <a:moveTo>
                    <a:pt x="41529" y="95059"/>
                  </a:moveTo>
                  <a:lnTo>
                    <a:pt x="0" y="0"/>
                  </a:lnTo>
                  <a:lnTo>
                    <a:pt x="82772" y="5905"/>
                  </a:lnTo>
                  <a:lnTo>
                    <a:pt x="129159" y="111633"/>
                  </a:lnTo>
                  <a:lnTo>
                    <a:pt x="95155" y="107156"/>
                  </a:lnTo>
                  <a:lnTo>
                    <a:pt x="61151" y="42386"/>
                  </a:lnTo>
                  <a:lnTo>
                    <a:pt x="76676" y="103346"/>
                  </a:lnTo>
                  <a:close/>
                </a:path>
              </a:pathLst>
            </a:custGeom>
            <a:solidFill>
              <a:srgbClr val="FFD26E">
                <a:alpha val="41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941" name="Freeform: Shape 1940">
              <a:extLst>
                <a:ext uri="{FF2B5EF4-FFF2-40B4-BE49-F238E27FC236}">
                  <a16:creationId xmlns:a16="http://schemas.microsoft.com/office/drawing/2014/main" id="{71E71315-FC54-48A1-9C02-74510B00A838}"/>
                </a:ext>
              </a:extLst>
            </p:cNvPr>
            <p:cNvSpPr/>
            <p:nvPr/>
          </p:nvSpPr>
          <p:spPr>
            <a:xfrm>
              <a:off x="5550026" y="3664743"/>
              <a:ext cx="164210" cy="103250"/>
            </a:xfrm>
            <a:custGeom>
              <a:avLst/>
              <a:gdLst>
                <a:gd name="connsiteX0" fmla="*/ 10001 w 164210"/>
                <a:gd name="connsiteY0" fmla="*/ 95726 h 103250"/>
                <a:gd name="connsiteX1" fmla="*/ 0 w 164210"/>
                <a:gd name="connsiteY1" fmla="*/ 0 h 103250"/>
                <a:gd name="connsiteX2" fmla="*/ 140208 w 164210"/>
                <a:gd name="connsiteY2" fmla="*/ 8763 h 103250"/>
                <a:gd name="connsiteX3" fmla="*/ 164211 w 164210"/>
                <a:gd name="connsiteY3" fmla="*/ 103251 h 103250"/>
                <a:gd name="connsiteX4" fmla="*/ 78486 w 164210"/>
                <a:gd name="connsiteY4" fmla="*/ 99727 h 103250"/>
                <a:gd name="connsiteX5" fmla="*/ 31242 w 164210"/>
                <a:gd name="connsiteY5" fmla="*/ 28099 h 103250"/>
                <a:gd name="connsiteX6" fmla="*/ 27432 w 164210"/>
                <a:gd name="connsiteY6" fmla="*/ 99631 h 103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4210" h="103250">
                  <a:moveTo>
                    <a:pt x="10001" y="95726"/>
                  </a:moveTo>
                  <a:lnTo>
                    <a:pt x="0" y="0"/>
                  </a:lnTo>
                  <a:lnTo>
                    <a:pt x="140208" y="8763"/>
                  </a:lnTo>
                  <a:lnTo>
                    <a:pt x="164211" y="103251"/>
                  </a:lnTo>
                  <a:lnTo>
                    <a:pt x="78486" y="99727"/>
                  </a:lnTo>
                  <a:lnTo>
                    <a:pt x="31242" y="28099"/>
                  </a:lnTo>
                  <a:lnTo>
                    <a:pt x="27432" y="99631"/>
                  </a:lnTo>
                  <a:close/>
                </a:path>
              </a:pathLst>
            </a:custGeom>
            <a:solidFill>
              <a:srgbClr val="FFD26E">
                <a:alpha val="2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942" name="Freeform: Shape 1941">
              <a:extLst>
                <a:ext uri="{FF2B5EF4-FFF2-40B4-BE49-F238E27FC236}">
                  <a16:creationId xmlns:a16="http://schemas.microsoft.com/office/drawing/2014/main" id="{AF14CC42-6432-4340-A4D4-205E5395B389}"/>
                </a:ext>
              </a:extLst>
            </p:cNvPr>
            <p:cNvSpPr/>
            <p:nvPr/>
          </p:nvSpPr>
          <p:spPr>
            <a:xfrm>
              <a:off x="5795295" y="3667410"/>
              <a:ext cx="130682" cy="98393"/>
            </a:xfrm>
            <a:custGeom>
              <a:avLst/>
              <a:gdLst>
                <a:gd name="connsiteX0" fmla="*/ 0 w 130682"/>
                <a:gd name="connsiteY0" fmla="*/ 98393 h 98393"/>
                <a:gd name="connsiteX1" fmla="*/ 7048 w 130682"/>
                <a:gd name="connsiteY1" fmla="*/ 12954 h 98393"/>
                <a:gd name="connsiteX2" fmla="*/ 130683 w 130682"/>
                <a:gd name="connsiteY2" fmla="*/ 0 h 98393"/>
                <a:gd name="connsiteX3" fmla="*/ 62103 w 130682"/>
                <a:gd name="connsiteY3" fmla="*/ 93536 h 98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0682" h="98393">
                  <a:moveTo>
                    <a:pt x="0" y="98393"/>
                  </a:moveTo>
                  <a:lnTo>
                    <a:pt x="7048" y="12954"/>
                  </a:lnTo>
                  <a:lnTo>
                    <a:pt x="130683" y="0"/>
                  </a:lnTo>
                  <a:lnTo>
                    <a:pt x="62103" y="93536"/>
                  </a:lnTo>
                  <a:close/>
                </a:path>
              </a:pathLst>
            </a:custGeom>
            <a:solidFill>
              <a:srgbClr val="FFD26E">
                <a:alpha val="2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943" name="Freeform: Shape 1942">
              <a:extLst>
                <a:ext uri="{FF2B5EF4-FFF2-40B4-BE49-F238E27FC236}">
                  <a16:creationId xmlns:a16="http://schemas.microsoft.com/office/drawing/2014/main" id="{DCDE02DD-82CB-405B-8CD9-056023226451}"/>
                </a:ext>
              </a:extLst>
            </p:cNvPr>
            <p:cNvSpPr/>
            <p:nvPr/>
          </p:nvSpPr>
          <p:spPr>
            <a:xfrm>
              <a:off x="5874257" y="3679983"/>
              <a:ext cx="93630" cy="79247"/>
            </a:xfrm>
            <a:custGeom>
              <a:avLst/>
              <a:gdLst>
                <a:gd name="connsiteX0" fmla="*/ 0 w 93630"/>
                <a:gd name="connsiteY0" fmla="*/ 79248 h 79247"/>
                <a:gd name="connsiteX1" fmla="*/ 57150 w 93630"/>
                <a:gd name="connsiteY1" fmla="*/ 2572 h 79247"/>
                <a:gd name="connsiteX2" fmla="*/ 93631 w 93630"/>
                <a:gd name="connsiteY2" fmla="*/ 0 h 79247"/>
                <a:gd name="connsiteX3" fmla="*/ 24384 w 93630"/>
                <a:gd name="connsiteY3" fmla="*/ 77248 h 792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3630" h="79247">
                  <a:moveTo>
                    <a:pt x="0" y="79248"/>
                  </a:moveTo>
                  <a:lnTo>
                    <a:pt x="57150" y="2572"/>
                  </a:lnTo>
                  <a:lnTo>
                    <a:pt x="93631" y="0"/>
                  </a:lnTo>
                  <a:lnTo>
                    <a:pt x="24384" y="77248"/>
                  </a:lnTo>
                  <a:close/>
                </a:path>
              </a:pathLst>
            </a:custGeom>
            <a:solidFill>
              <a:srgbClr val="FFD26E">
                <a:alpha val="2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944" name="Freeform: Shape 1943">
              <a:extLst>
                <a:ext uri="{FF2B5EF4-FFF2-40B4-BE49-F238E27FC236}">
                  <a16:creationId xmlns:a16="http://schemas.microsoft.com/office/drawing/2014/main" id="{E937A08A-7445-4CD2-AE67-CD8E39A40137}"/>
                </a:ext>
              </a:extLst>
            </p:cNvPr>
            <p:cNvSpPr/>
            <p:nvPr/>
          </p:nvSpPr>
          <p:spPr>
            <a:xfrm>
              <a:off x="5984557" y="3679983"/>
              <a:ext cx="48767" cy="70104"/>
            </a:xfrm>
            <a:custGeom>
              <a:avLst/>
              <a:gdLst>
                <a:gd name="connsiteX0" fmla="*/ 15812 w 48767"/>
                <a:gd name="connsiteY0" fmla="*/ 0 h 70104"/>
                <a:gd name="connsiteX1" fmla="*/ 0 w 48767"/>
                <a:gd name="connsiteY1" fmla="*/ 70104 h 70104"/>
                <a:gd name="connsiteX2" fmla="*/ 45339 w 48767"/>
                <a:gd name="connsiteY2" fmla="*/ 65151 h 70104"/>
                <a:gd name="connsiteX3" fmla="*/ 48768 w 48767"/>
                <a:gd name="connsiteY3" fmla="*/ 95 h 70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767" h="70104">
                  <a:moveTo>
                    <a:pt x="15812" y="0"/>
                  </a:moveTo>
                  <a:lnTo>
                    <a:pt x="0" y="70104"/>
                  </a:lnTo>
                  <a:lnTo>
                    <a:pt x="45339" y="65151"/>
                  </a:lnTo>
                  <a:lnTo>
                    <a:pt x="48768" y="95"/>
                  </a:lnTo>
                  <a:close/>
                </a:path>
              </a:pathLst>
            </a:custGeom>
            <a:solidFill>
              <a:srgbClr val="FFD26E">
                <a:alpha val="2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945" name="Freeform: Shape 1944">
              <a:extLst>
                <a:ext uri="{FF2B5EF4-FFF2-40B4-BE49-F238E27FC236}">
                  <a16:creationId xmlns:a16="http://schemas.microsoft.com/office/drawing/2014/main" id="{ADE9D326-E923-42C9-B2B8-EEF23715F396}"/>
                </a:ext>
              </a:extLst>
            </p:cNvPr>
            <p:cNvSpPr/>
            <p:nvPr/>
          </p:nvSpPr>
          <p:spPr>
            <a:xfrm>
              <a:off x="5458967" y="3683793"/>
              <a:ext cx="56673" cy="77533"/>
            </a:xfrm>
            <a:custGeom>
              <a:avLst/>
              <a:gdLst>
                <a:gd name="connsiteX0" fmla="*/ 29527 w 56673"/>
                <a:gd name="connsiteY0" fmla="*/ 4000 h 77533"/>
                <a:gd name="connsiteX1" fmla="*/ 56674 w 56673"/>
                <a:gd name="connsiteY1" fmla="*/ 76676 h 77533"/>
                <a:gd name="connsiteX2" fmla="*/ 46101 w 56673"/>
                <a:gd name="connsiteY2" fmla="*/ 77533 h 77533"/>
                <a:gd name="connsiteX3" fmla="*/ 0 w 56673"/>
                <a:gd name="connsiteY3" fmla="*/ 0 h 775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673" h="77533">
                  <a:moveTo>
                    <a:pt x="29527" y="4000"/>
                  </a:moveTo>
                  <a:lnTo>
                    <a:pt x="56674" y="76676"/>
                  </a:lnTo>
                  <a:lnTo>
                    <a:pt x="46101" y="7753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D26E">
                <a:alpha val="2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946" name="Freeform: Shape 1945">
              <a:extLst>
                <a:ext uri="{FF2B5EF4-FFF2-40B4-BE49-F238E27FC236}">
                  <a16:creationId xmlns:a16="http://schemas.microsoft.com/office/drawing/2014/main" id="{14047CEA-B8A0-4C93-8886-9264BF9D79C1}"/>
                </a:ext>
              </a:extLst>
            </p:cNvPr>
            <p:cNvSpPr/>
            <p:nvPr/>
          </p:nvSpPr>
          <p:spPr>
            <a:xfrm>
              <a:off x="5778721" y="3509777"/>
              <a:ext cx="367569" cy="145393"/>
            </a:xfrm>
            <a:custGeom>
              <a:avLst/>
              <a:gdLst>
                <a:gd name="connsiteX0" fmla="*/ 0 w 367569"/>
                <a:gd name="connsiteY0" fmla="*/ 145250 h 145393"/>
                <a:gd name="connsiteX1" fmla="*/ 95536 w 367569"/>
                <a:gd name="connsiteY1" fmla="*/ 82766 h 145393"/>
                <a:gd name="connsiteX2" fmla="*/ 206121 w 367569"/>
                <a:gd name="connsiteY2" fmla="*/ 54858 h 145393"/>
                <a:gd name="connsiteX3" fmla="*/ 288226 w 367569"/>
                <a:gd name="connsiteY3" fmla="*/ 3804 h 145393"/>
                <a:gd name="connsiteX4" fmla="*/ 367570 w 367569"/>
                <a:gd name="connsiteY4" fmla="*/ 108198 h 145393"/>
                <a:gd name="connsiteX5" fmla="*/ 328422 w 367569"/>
                <a:gd name="connsiteY5" fmla="*/ 135630 h 145393"/>
                <a:gd name="connsiteX6" fmla="*/ 0 w 367569"/>
                <a:gd name="connsiteY6" fmla="*/ 145250 h 145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67569" h="145393">
                  <a:moveTo>
                    <a:pt x="0" y="145250"/>
                  </a:moveTo>
                  <a:cubicBezTo>
                    <a:pt x="0" y="145250"/>
                    <a:pt x="46768" y="106865"/>
                    <a:pt x="95536" y="82766"/>
                  </a:cubicBezTo>
                  <a:cubicBezTo>
                    <a:pt x="144209" y="58668"/>
                    <a:pt x="167164" y="62669"/>
                    <a:pt x="206121" y="54858"/>
                  </a:cubicBezTo>
                  <a:cubicBezTo>
                    <a:pt x="245173" y="47048"/>
                    <a:pt x="272129" y="-15913"/>
                    <a:pt x="288226" y="3804"/>
                  </a:cubicBezTo>
                  <a:cubicBezTo>
                    <a:pt x="304324" y="23521"/>
                    <a:pt x="367570" y="108198"/>
                    <a:pt x="367570" y="108198"/>
                  </a:cubicBezTo>
                  <a:lnTo>
                    <a:pt x="328422" y="135630"/>
                  </a:lnTo>
                  <a:cubicBezTo>
                    <a:pt x="328327" y="135630"/>
                    <a:pt x="34195" y="146774"/>
                    <a:pt x="0" y="145250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947" name="Freeform: Shape 1946">
              <a:extLst>
                <a:ext uri="{FF2B5EF4-FFF2-40B4-BE49-F238E27FC236}">
                  <a16:creationId xmlns:a16="http://schemas.microsoft.com/office/drawing/2014/main" id="{E7C5D373-E031-4791-8A35-213650948A01}"/>
                </a:ext>
              </a:extLst>
            </p:cNvPr>
            <p:cNvSpPr/>
            <p:nvPr/>
          </p:nvSpPr>
          <p:spPr>
            <a:xfrm>
              <a:off x="5801010" y="3545554"/>
              <a:ext cx="312515" cy="113704"/>
            </a:xfrm>
            <a:custGeom>
              <a:avLst/>
              <a:gdLst>
                <a:gd name="connsiteX0" fmla="*/ 0 w 312515"/>
                <a:gd name="connsiteY0" fmla="*/ 109569 h 113704"/>
                <a:gd name="connsiteX1" fmla="*/ 82105 w 312515"/>
                <a:gd name="connsiteY1" fmla="*/ 63849 h 113704"/>
                <a:gd name="connsiteX2" fmla="*/ 170593 w 312515"/>
                <a:gd name="connsiteY2" fmla="*/ 55372 h 113704"/>
                <a:gd name="connsiteX3" fmla="*/ 248603 w 312515"/>
                <a:gd name="connsiteY3" fmla="*/ 2508 h 113704"/>
                <a:gd name="connsiteX4" fmla="*/ 312515 w 312515"/>
                <a:gd name="connsiteY4" fmla="*/ 104140 h 113704"/>
                <a:gd name="connsiteX5" fmla="*/ 0 w 312515"/>
                <a:gd name="connsiteY5" fmla="*/ 109569 h 113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2515" h="113704">
                  <a:moveTo>
                    <a:pt x="0" y="109569"/>
                  </a:moveTo>
                  <a:cubicBezTo>
                    <a:pt x="0" y="109569"/>
                    <a:pt x="55626" y="68040"/>
                    <a:pt x="82105" y="63849"/>
                  </a:cubicBezTo>
                  <a:cubicBezTo>
                    <a:pt x="108585" y="59658"/>
                    <a:pt x="170593" y="55372"/>
                    <a:pt x="170593" y="55372"/>
                  </a:cubicBezTo>
                  <a:cubicBezTo>
                    <a:pt x="170593" y="55372"/>
                    <a:pt x="219266" y="-13875"/>
                    <a:pt x="248603" y="2508"/>
                  </a:cubicBezTo>
                  <a:cubicBezTo>
                    <a:pt x="277844" y="18891"/>
                    <a:pt x="312515" y="104140"/>
                    <a:pt x="312515" y="104140"/>
                  </a:cubicBezTo>
                  <a:cubicBezTo>
                    <a:pt x="312515" y="104140"/>
                    <a:pt x="20669" y="121380"/>
                    <a:pt x="0" y="109569"/>
                  </a:cubicBezTo>
                  <a:close/>
                </a:path>
              </a:pathLst>
            </a:custGeom>
            <a:solidFill>
              <a:srgbClr val="F4BA45">
                <a:alpha val="47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grpSp>
          <p:nvGrpSpPr>
            <p:cNvPr id="1948" name="Graphic 1775">
              <a:extLst>
                <a:ext uri="{FF2B5EF4-FFF2-40B4-BE49-F238E27FC236}">
                  <a16:creationId xmlns:a16="http://schemas.microsoft.com/office/drawing/2014/main" id="{E63AC804-B09A-4393-9C9A-043D748A4DBA}"/>
                </a:ext>
              </a:extLst>
            </p:cNvPr>
            <p:cNvGrpSpPr/>
            <p:nvPr/>
          </p:nvGrpSpPr>
          <p:grpSpPr>
            <a:xfrm>
              <a:off x="4685918" y="3132122"/>
              <a:ext cx="1414557" cy="577096"/>
              <a:chOff x="4685918" y="3132122"/>
              <a:chExt cx="1414557" cy="577096"/>
            </a:xfrm>
          </p:grpSpPr>
          <p:sp>
            <p:nvSpPr>
              <p:cNvPr id="1949" name="Freeform: Shape 1948">
                <a:extLst>
                  <a:ext uri="{FF2B5EF4-FFF2-40B4-BE49-F238E27FC236}">
                    <a16:creationId xmlns:a16="http://schemas.microsoft.com/office/drawing/2014/main" id="{17C1912C-1A51-429C-AD67-9305A149F425}"/>
                  </a:ext>
                </a:extLst>
              </p:cNvPr>
              <p:cNvSpPr/>
              <p:nvPr/>
            </p:nvSpPr>
            <p:spPr>
              <a:xfrm>
                <a:off x="4685918" y="3132122"/>
                <a:ext cx="1028981" cy="577096"/>
              </a:xfrm>
              <a:custGeom>
                <a:avLst/>
                <a:gdLst>
                  <a:gd name="connsiteX0" fmla="*/ 1028700 w 1028981"/>
                  <a:gd name="connsiteY0" fmla="*/ 575674 h 577096"/>
                  <a:gd name="connsiteX1" fmla="*/ 1005554 w 1028981"/>
                  <a:gd name="connsiteY1" fmla="*/ 474138 h 577096"/>
                  <a:gd name="connsiteX2" fmla="*/ 470630 w 1028981"/>
                  <a:gd name="connsiteY2" fmla="*/ 7032 h 577096"/>
                  <a:gd name="connsiteX3" fmla="*/ 179261 w 1028981"/>
                  <a:gd name="connsiteY3" fmla="*/ 347360 h 577096"/>
                  <a:gd name="connsiteX4" fmla="*/ 0 w 1028981"/>
                  <a:gd name="connsiteY4" fmla="*/ 549957 h 577096"/>
                  <a:gd name="connsiteX5" fmla="*/ 42386 w 1028981"/>
                  <a:gd name="connsiteY5" fmla="*/ 559577 h 577096"/>
                  <a:gd name="connsiteX6" fmla="*/ 390716 w 1028981"/>
                  <a:gd name="connsiteY6" fmla="*/ 568721 h 577096"/>
                  <a:gd name="connsiteX7" fmla="*/ 1028700 w 1028981"/>
                  <a:gd name="connsiteY7" fmla="*/ 575674 h 5770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28981" h="577096">
                    <a:moveTo>
                      <a:pt x="1028700" y="575674"/>
                    </a:moveTo>
                    <a:cubicBezTo>
                      <a:pt x="1028700" y="575674"/>
                      <a:pt x="1033272" y="507571"/>
                      <a:pt x="1005554" y="474138"/>
                    </a:cubicBezTo>
                    <a:cubicBezTo>
                      <a:pt x="878396" y="320500"/>
                      <a:pt x="498920" y="-55928"/>
                      <a:pt x="470630" y="7032"/>
                    </a:cubicBezTo>
                    <a:cubicBezTo>
                      <a:pt x="424148" y="110092"/>
                      <a:pt x="179261" y="347360"/>
                      <a:pt x="179261" y="347360"/>
                    </a:cubicBezTo>
                    <a:lnTo>
                      <a:pt x="0" y="549957"/>
                    </a:lnTo>
                    <a:cubicBezTo>
                      <a:pt x="0" y="549957"/>
                      <a:pt x="11335" y="558815"/>
                      <a:pt x="42386" y="559577"/>
                    </a:cubicBezTo>
                    <a:cubicBezTo>
                      <a:pt x="132779" y="561863"/>
                      <a:pt x="325946" y="559196"/>
                      <a:pt x="390716" y="568721"/>
                    </a:cubicBezTo>
                    <a:cubicBezTo>
                      <a:pt x="477869" y="581770"/>
                      <a:pt x="1028700" y="575674"/>
                      <a:pt x="1028700" y="575674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950" name="Freeform: Shape 1949">
                <a:extLst>
                  <a:ext uri="{FF2B5EF4-FFF2-40B4-BE49-F238E27FC236}">
                    <a16:creationId xmlns:a16="http://schemas.microsoft.com/office/drawing/2014/main" id="{4EA380D8-7E34-4DBC-9F0C-E1EB61B3B4FF}"/>
                  </a:ext>
                </a:extLst>
              </p:cNvPr>
              <p:cNvSpPr/>
              <p:nvPr/>
            </p:nvSpPr>
            <p:spPr>
              <a:xfrm>
                <a:off x="4727221" y="3207391"/>
                <a:ext cx="900492" cy="491636"/>
              </a:xfrm>
              <a:custGeom>
                <a:avLst/>
                <a:gdLst>
                  <a:gd name="connsiteX0" fmla="*/ 854809 w 900492"/>
                  <a:gd name="connsiteY0" fmla="*/ 387344 h 491636"/>
                  <a:gd name="connsiteX1" fmla="*/ 823948 w 900492"/>
                  <a:gd name="connsiteY1" fmla="*/ 295523 h 491636"/>
                  <a:gd name="connsiteX2" fmla="*/ 616208 w 900492"/>
                  <a:gd name="connsiteY2" fmla="*/ 135503 h 491636"/>
                  <a:gd name="connsiteX3" fmla="*/ 482191 w 900492"/>
                  <a:gd name="connsiteY3" fmla="*/ 2153 h 491636"/>
                  <a:gd name="connsiteX4" fmla="*/ 398371 w 900492"/>
                  <a:gd name="connsiteY4" fmla="*/ 69780 h 491636"/>
                  <a:gd name="connsiteX5" fmla="*/ 241780 w 900492"/>
                  <a:gd name="connsiteY5" fmla="*/ 253803 h 491636"/>
                  <a:gd name="connsiteX6" fmla="*/ 22420 w 900492"/>
                  <a:gd name="connsiteY6" fmla="*/ 450495 h 491636"/>
                  <a:gd name="connsiteX7" fmla="*/ 76712 w 900492"/>
                  <a:gd name="connsiteY7" fmla="*/ 468592 h 491636"/>
                  <a:gd name="connsiteX8" fmla="*/ 1179 w 900492"/>
                  <a:gd name="connsiteY8" fmla="*/ 484308 h 491636"/>
                  <a:gd name="connsiteX9" fmla="*/ 268165 w 900492"/>
                  <a:gd name="connsiteY9" fmla="*/ 488595 h 491636"/>
                  <a:gd name="connsiteX10" fmla="*/ 884718 w 900492"/>
                  <a:gd name="connsiteY10" fmla="*/ 490214 h 491636"/>
                  <a:gd name="connsiteX11" fmla="*/ 854809 w 900492"/>
                  <a:gd name="connsiteY11" fmla="*/ 387344 h 4916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900492" h="491636">
                    <a:moveTo>
                      <a:pt x="854809" y="387344"/>
                    </a:moveTo>
                    <a:cubicBezTo>
                      <a:pt x="854809" y="387344"/>
                      <a:pt x="869002" y="331908"/>
                      <a:pt x="823948" y="295523"/>
                    </a:cubicBezTo>
                    <a:cubicBezTo>
                      <a:pt x="778895" y="259137"/>
                      <a:pt x="658118" y="171888"/>
                      <a:pt x="616208" y="135503"/>
                    </a:cubicBezTo>
                    <a:cubicBezTo>
                      <a:pt x="574298" y="99117"/>
                      <a:pt x="512957" y="-17183"/>
                      <a:pt x="482191" y="2153"/>
                    </a:cubicBezTo>
                    <a:cubicBezTo>
                      <a:pt x="451426" y="21489"/>
                      <a:pt x="398371" y="69780"/>
                      <a:pt x="398371" y="69780"/>
                    </a:cubicBezTo>
                    <a:cubicBezTo>
                      <a:pt x="398371" y="69780"/>
                      <a:pt x="299311" y="236944"/>
                      <a:pt x="241780" y="253803"/>
                    </a:cubicBezTo>
                    <a:cubicBezTo>
                      <a:pt x="184154" y="270663"/>
                      <a:pt x="22420" y="450495"/>
                      <a:pt x="22420" y="450495"/>
                    </a:cubicBezTo>
                    <a:lnTo>
                      <a:pt x="76712" y="468592"/>
                    </a:lnTo>
                    <a:cubicBezTo>
                      <a:pt x="76712" y="468592"/>
                      <a:pt x="-11108" y="482784"/>
                      <a:pt x="1179" y="484308"/>
                    </a:cubicBezTo>
                    <a:cubicBezTo>
                      <a:pt x="13466" y="485832"/>
                      <a:pt x="241590" y="487928"/>
                      <a:pt x="268165" y="488595"/>
                    </a:cubicBezTo>
                    <a:cubicBezTo>
                      <a:pt x="294739" y="489261"/>
                      <a:pt x="829473" y="475641"/>
                      <a:pt x="884718" y="490214"/>
                    </a:cubicBezTo>
                    <a:cubicBezTo>
                      <a:pt x="939963" y="504882"/>
                      <a:pt x="830425" y="401631"/>
                      <a:pt x="854809" y="387344"/>
                    </a:cubicBezTo>
                    <a:close/>
                  </a:path>
                </a:pathLst>
              </a:custGeom>
              <a:solidFill>
                <a:srgbClr val="F4BA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951" name="Freeform: Shape 1950">
                <a:extLst>
                  <a:ext uri="{FF2B5EF4-FFF2-40B4-BE49-F238E27FC236}">
                    <a16:creationId xmlns:a16="http://schemas.microsoft.com/office/drawing/2014/main" id="{D93E6E3D-FD81-411C-B3D0-469884ADB2FF}"/>
                  </a:ext>
                </a:extLst>
              </p:cNvPr>
              <p:cNvSpPr/>
              <p:nvPr/>
            </p:nvSpPr>
            <p:spPr>
              <a:xfrm>
                <a:off x="4996098" y="3291483"/>
                <a:ext cx="516368" cy="260293"/>
              </a:xfrm>
              <a:custGeom>
                <a:avLst/>
                <a:gdLst>
                  <a:gd name="connsiteX0" fmla="*/ 516019 w 516368"/>
                  <a:gd name="connsiteY0" fmla="*/ 260293 h 260293"/>
                  <a:gd name="connsiteX1" fmla="*/ 460012 w 516368"/>
                  <a:gd name="connsiteY1" fmla="*/ 183998 h 260293"/>
                  <a:gd name="connsiteX2" fmla="*/ 360952 w 516368"/>
                  <a:gd name="connsiteY2" fmla="*/ 126943 h 260293"/>
                  <a:gd name="connsiteX3" fmla="*/ 318756 w 516368"/>
                  <a:gd name="connsiteY3" fmla="*/ 89034 h 260293"/>
                  <a:gd name="connsiteX4" fmla="*/ 271417 w 516368"/>
                  <a:gd name="connsiteY4" fmla="*/ 34551 h 260293"/>
                  <a:gd name="connsiteX5" fmla="*/ 226840 w 516368"/>
                  <a:gd name="connsiteY5" fmla="*/ 16834 h 260293"/>
                  <a:gd name="connsiteX6" fmla="*/ 188073 w 516368"/>
                  <a:gd name="connsiteY6" fmla="*/ 1499 h 260293"/>
                  <a:gd name="connsiteX7" fmla="*/ 133400 w 516368"/>
                  <a:gd name="connsiteY7" fmla="*/ 45886 h 260293"/>
                  <a:gd name="connsiteX8" fmla="*/ 61010 w 516368"/>
                  <a:gd name="connsiteY8" fmla="*/ 92749 h 260293"/>
                  <a:gd name="connsiteX9" fmla="*/ 2336 w 516368"/>
                  <a:gd name="connsiteY9" fmla="*/ 193523 h 260293"/>
                  <a:gd name="connsiteX10" fmla="*/ 55771 w 516368"/>
                  <a:gd name="connsiteY10" fmla="*/ 215050 h 260293"/>
                  <a:gd name="connsiteX11" fmla="*/ 118731 w 516368"/>
                  <a:gd name="connsiteY11" fmla="*/ 235909 h 260293"/>
                  <a:gd name="connsiteX12" fmla="*/ 282085 w 516368"/>
                  <a:gd name="connsiteY12" fmla="*/ 246673 h 260293"/>
                  <a:gd name="connsiteX13" fmla="*/ 446105 w 516368"/>
                  <a:gd name="connsiteY13" fmla="*/ 244291 h 260293"/>
                  <a:gd name="connsiteX14" fmla="*/ 516019 w 516368"/>
                  <a:gd name="connsiteY14" fmla="*/ 260293 h 2602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16368" h="260293">
                    <a:moveTo>
                      <a:pt x="516019" y="260293"/>
                    </a:moveTo>
                    <a:cubicBezTo>
                      <a:pt x="519734" y="214192"/>
                      <a:pt x="493349" y="202667"/>
                      <a:pt x="460012" y="183998"/>
                    </a:cubicBezTo>
                    <a:cubicBezTo>
                      <a:pt x="426198" y="165139"/>
                      <a:pt x="393432" y="149327"/>
                      <a:pt x="360952" y="126943"/>
                    </a:cubicBezTo>
                    <a:cubicBezTo>
                      <a:pt x="345140" y="115990"/>
                      <a:pt x="329805" y="106465"/>
                      <a:pt x="318756" y="89034"/>
                    </a:cubicBezTo>
                    <a:cubicBezTo>
                      <a:pt x="303992" y="65698"/>
                      <a:pt x="297039" y="46457"/>
                      <a:pt x="271417" y="34551"/>
                    </a:cubicBezTo>
                    <a:cubicBezTo>
                      <a:pt x="255605" y="27217"/>
                      <a:pt x="240842" y="26550"/>
                      <a:pt x="226840" y="16834"/>
                    </a:cubicBezTo>
                    <a:cubicBezTo>
                      <a:pt x="211790" y="6357"/>
                      <a:pt x="209219" y="-3930"/>
                      <a:pt x="188073" y="1499"/>
                    </a:cubicBezTo>
                    <a:cubicBezTo>
                      <a:pt x="166737" y="6928"/>
                      <a:pt x="150164" y="30836"/>
                      <a:pt x="133400" y="45886"/>
                    </a:cubicBezTo>
                    <a:cubicBezTo>
                      <a:pt x="110635" y="66364"/>
                      <a:pt x="85965" y="77032"/>
                      <a:pt x="61010" y="92749"/>
                    </a:cubicBezTo>
                    <a:cubicBezTo>
                      <a:pt x="36721" y="108084"/>
                      <a:pt x="-11095" y="153042"/>
                      <a:pt x="2336" y="193523"/>
                    </a:cubicBezTo>
                    <a:cubicBezTo>
                      <a:pt x="9765" y="216002"/>
                      <a:pt x="38150" y="211716"/>
                      <a:pt x="55771" y="215050"/>
                    </a:cubicBezTo>
                    <a:cubicBezTo>
                      <a:pt x="77583" y="219145"/>
                      <a:pt x="97205" y="229623"/>
                      <a:pt x="118731" y="235909"/>
                    </a:cubicBezTo>
                    <a:cubicBezTo>
                      <a:pt x="172643" y="251626"/>
                      <a:pt x="226840" y="252007"/>
                      <a:pt x="282085" y="246673"/>
                    </a:cubicBezTo>
                    <a:cubicBezTo>
                      <a:pt x="336854" y="241434"/>
                      <a:pt x="391241" y="243434"/>
                      <a:pt x="446105" y="244291"/>
                    </a:cubicBezTo>
                    <a:cubicBezTo>
                      <a:pt x="461441" y="244577"/>
                      <a:pt x="507065" y="242958"/>
                      <a:pt x="516019" y="260293"/>
                    </a:cubicBezTo>
                    <a:close/>
                  </a:path>
                </a:pathLst>
              </a:custGeom>
              <a:solidFill>
                <a:srgbClr val="FFD26E">
                  <a:alpha val="32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952" name="Freeform: Shape 1951">
                <a:extLst>
                  <a:ext uri="{FF2B5EF4-FFF2-40B4-BE49-F238E27FC236}">
                    <a16:creationId xmlns:a16="http://schemas.microsoft.com/office/drawing/2014/main" id="{84D02F3E-2C76-49AB-BF49-11FD61C3576D}"/>
                  </a:ext>
                </a:extLst>
              </p:cNvPr>
              <p:cNvSpPr/>
              <p:nvPr/>
            </p:nvSpPr>
            <p:spPr>
              <a:xfrm>
                <a:off x="4865780" y="3363513"/>
                <a:ext cx="132829" cy="203904"/>
              </a:xfrm>
              <a:custGeom>
                <a:avLst/>
                <a:gdLst>
                  <a:gd name="connsiteX0" fmla="*/ 36641 w 132829"/>
                  <a:gd name="connsiteY0" fmla="*/ 171500 h 203904"/>
                  <a:gd name="connsiteX1" fmla="*/ 127605 w 132829"/>
                  <a:gd name="connsiteY1" fmla="*/ 11004 h 203904"/>
                  <a:gd name="connsiteX2" fmla="*/ 117318 w 132829"/>
                  <a:gd name="connsiteY2" fmla="*/ 177310 h 203904"/>
                  <a:gd name="connsiteX3" fmla="*/ 57120 w 132829"/>
                  <a:gd name="connsiteY3" fmla="*/ 202932 h 203904"/>
                  <a:gd name="connsiteX4" fmla="*/ 36641 w 132829"/>
                  <a:gd name="connsiteY4" fmla="*/ 171500 h 2039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2829" h="203904">
                    <a:moveTo>
                      <a:pt x="36641" y="171500"/>
                    </a:moveTo>
                    <a:cubicBezTo>
                      <a:pt x="-73468" y="123494"/>
                      <a:pt x="96744" y="-44146"/>
                      <a:pt x="127605" y="11004"/>
                    </a:cubicBezTo>
                    <a:cubicBezTo>
                      <a:pt x="156084" y="61867"/>
                      <a:pt x="55977" y="128923"/>
                      <a:pt x="117318" y="177310"/>
                    </a:cubicBezTo>
                    <a:cubicBezTo>
                      <a:pt x="108269" y="193693"/>
                      <a:pt x="74169" y="207790"/>
                      <a:pt x="57120" y="202932"/>
                    </a:cubicBezTo>
                    <a:cubicBezTo>
                      <a:pt x="43118" y="199122"/>
                      <a:pt x="39784" y="180834"/>
                      <a:pt x="36641" y="171500"/>
                    </a:cubicBezTo>
                    <a:close/>
                  </a:path>
                </a:pathLst>
              </a:custGeom>
              <a:solidFill>
                <a:srgbClr val="FFD26E">
                  <a:alpha val="32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953" name="Freeform: Shape 1952">
                <a:extLst>
                  <a:ext uri="{FF2B5EF4-FFF2-40B4-BE49-F238E27FC236}">
                    <a16:creationId xmlns:a16="http://schemas.microsoft.com/office/drawing/2014/main" id="{4EE46303-B34B-4ED4-B782-5E0BAA1CE385}"/>
                  </a:ext>
                </a:extLst>
              </p:cNvPr>
              <p:cNvSpPr/>
              <p:nvPr/>
            </p:nvSpPr>
            <p:spPr>
              <a:xfrm>
                <a:off x="5159787" y="3412426"/>
                <a:ext cx="22669" cy="26860"/>
              </a:xfrm>
              <a:custGeom>
                <a:avLst/>
                <a:gdLst>
                  <a:gd name="connsiteX0" fmla="*/ 22670 w 22669"/>
                  <a:gd name="connsiteY0" fmla="*/ 13430 h 26860"/>
                  <a:gd name="connsiteX1" fmla="*/ 11335 w 22669"/>
                  <a:gd name="connsiteY1" fmla="*/ 26861 h 26860"/>
                  <a:gd name="connsiteX2" fmla="*/ 0 w 22669"/>
                  <a:gd name="connsiteY2" fmla="*/ 13430 h 26860"/>
                  <a:gd name="connsiteX3" fmla="*/ 11335 w 22669"/>
                  <a:gd name="connsiteY3" fmla="*/ 0 h 26860"/>
                  <a:gd name="connsiteX4" fmla="*/ 22670 w 22669"/>
                  <a:gd name="connsiteY4" fmla="*/ 13430 h 268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669" h="26860">
                    <a:moveTo>
                      <a:pt x="22670" y="13430"/>
                    </a:moveTo>
                    <a:cubicBezTo>
                      <a:pt x="22670" y="20860"/>
                      <a:pt x="17526" y="26861"/>
                      <a:pt x="11335" y="26861"/>
                    </a:cubicBezTo>
                    <a:cubicBezTo>
                      <a:pt x="5048" y="26861"/>
                      <a:pt x="0" y="20860"/>
                      <a:pt x="0" y="13430"/>
                    </a:cubicBezTo>
                    <a:cubicBezTo>
                      <a:pt x="0" y="6001"/>
                      <a:pt x="5144" y="0"/>
                      <a:pt x="11335" y="0"/>
                    </a:cubicBezTo>
                    <a:cubicBezTo>
                      <a:pt x="17526" y="0"/>
                      <a:pt x="22670" y="6001"/>
                      <a:pt x="22670" y="13430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954" name="Freeform: Shape 1953">
                <a:extLst>
                  <a:ext uri="{FF2B5EF4-FFF2-40B4-BE49-F238E27FC236}">
                    <a16:creationId xmlns:a16="http://schemas.microsoft.com/office/drawing/2014/main" id="{91030CD0-9CD7-45AB-883D-B0700F2D9847}"/>
                  </a:ext>
                </a:extLst>
              </p:cNvPr>
              <p:cNvSpPr/>
              <p:nvPr/>
            </p:nvSpPr>
            <p:spPr>
              <a:xfrm>
                <a:off x="5221414" y="3262311"/>
                <a:ext cx="24860" cy="29338"/>
              </a:xfrm>
              <a:custGeom>
                <a:avLst/>
                <a:gdLst>
                  <a:gd name="connsiteX0" fmla="*/ 24860 w 24860"/>
                  <a:gd name="connsiteY0" fmla="*/ 14670 h 29338"/>
                  <a:gd name="connsiteX1" fmla="*/ 12383 w 24860"/>
                  <a:gd name="connsiteY1" fmla="*/ 29338 h 29338"/>
                  <a:gd name="connsiteX2" fmla="*/ 0 w 24860"/>
                  <a:gd name="connsiteY2" fmla="*/ 14670 h 29338"/>
                  <a:gd name="connsiteX3" fmla="*/ 12478 w 24860"/>
                  <a:gd name="connsiteY3" fmla="*/ 1 h 29338"/>
                  <a:gd name="connsiteX4" fmla="*/ 24860 w 24860"/>
                  <a:gd name="connsiteY4" fmla="*/ 14670 h 293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860" h="29338">
                    <a:moveTo>
                      <a:pt x="24860" y="14670"/>
                    </a:moveTo>
                    <a:cubicBezTo>
                      <a:pt x="24860" y="22766"/>
                      <a:pt x="19240" y="29338"/>
                      <a:pt x="12383" y="29338"/>
                    </a:cubicBezTo>
                    <a:cubicBezTo>
                      <a:pt x="5525" y="29338"/>
                      <a:pt x="0" y="22766"/>
                      <a:pt x="0" y="14670"/>
                    </a:cubicBezTo>
                    <a:cubicBezTo>
                      <a:pt x="0" y="6573"/>
                      <a:pt x="5620" y="1"/>
                      <a:pt x="12478" y="1"/>
                    </a:cubicBezTo>
                    <a:cubicBezTo>
                      <a:pt x="19336" y="-94"/>
                      <a:pt x="24860" y="6573"/>
                      <a:pt x="24860" y="14670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955" name="Freeform: Shape 1954">
                <a:extLst>
                  <a:ext uri="{FF2B5EF4-FFF2-40B4-BE49-F238E27FC236}">
                    <a16:creationId xmlns:a16="http://schemas.microsoft.com/office/drawing/2014/main" id="{A2AC1DF9-6FBF-4627-8E20-30668E96B641}"/>
                  </a:ext>
                </a:extLst>
              </p:cNvPr>
              <p:cNvSpPr/>
              <p:nvPr/>
            </p:nvSpPr>
            <p:spPr>
              <a:xfrm>
                <a:off x="5175789" y="3268598"/>
                <a:ext cx="19431" cy="22955"/>
              </a:xfrm>
              <a:custGeom>
                <a:avLst/>
                <a:gdLst>
                  <a:gd name="connsiteX0" fmla="*/ 19431 w 19431"/>
                  <a:gd name="connsiteY0" fmla="*/ 11525 h 22955"/>
                  <a:gd name="connsiteX1" fmla="*/ 9716 w 19431"/>
                  <a:gd name="connsiteY1" fmla="*/ 22955 h 22955"/>
                  <a:gd name="connsiteX2" fmla="*/ 0 w 19431"/>
                  <a:gd name="connsiteY2" fmla="*/ 11430 h 22955"/>
                  <a:gd name="connsiteX3" fmla="*/ 9716 w 19431"/>
                  <a:gd name="connsiteY3" fmla="*/ 0 h 22955"/>
                  <a:gd name="connsiteX4" fmla="*/ 19431 w 19431"/>
                  <a:gd name="connsiteY4" fmla="*/ 11525 h 22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431" h="22955">
                    <a:moveTo>
                      <a:pt x="19431" y="11525"/>
                    </a:moveTo>
                    <a:cubicBezTo>
                      <a:pt x="19431" y="17907"/>
                      <a:pt x="15050" y="22955"/>
                      <a:pt x="9716" y="22955"/>
                    </a:cubicBezTo>
                    <a:cubicBezTo>
                      <a:pt x="4381" y="22955"/>
                      <a:pt x="0" y="17812"/>
                      <a:pt x="0" y="11430"/>
                    </a:cubicBezTo>
                    <a:cubicBezTo>
                      <a:pt x="0" y="5048"/>
                      <a:pt x="4381" y="0"/>
                      <a:pt x="9716" y="0"/>
                    </a:cubicBezTo>
                    <a:cubicBezTo>
                      <a:pt x="15050" y="0"/>
                      <a:pt x="19431" y="5144"/>
                      <a:pt x="19431" y="11525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956" name="Freeform: Shape 1955">
                <a:extLst>
                  <a:ext uri="{FF2B5EF4-FFF2-40B4-BE49-F238E27FC236}">
                    <a16:creationId xmlns:a16="http://schemas.microsoft.com/office/drawing/2014/main" id="{EE73716C-5C50-42A5-AE6B-82E4D7F89D59}"/>
                  </a:ext>
                </a:extLst>
              </p:cNvPr>
              <p:cNvSpPr/>
              <p:nvPr/>
            </p:nvSpPr>
            <p:spPr>
              <a:xfrm>
                <a:off x="5111209" y="3297269"/>
                <a:ext cx="12382" cy="14668"/>
              </a:xfrm>
              <a:custGeom>
                <a:avLst/>
                <a:gdLst>
                  <a:gd name="connsiteX0" fmla="*/ 12382 w 12382"/>
                  <a:gd name="connsiteY0" fmla="*/ 7334 h 14668"/>
                  <a:gd name="connsiteX1" fmla="*/ 6191 w 12382"/>
                  <a:gd name="connsiteY1" fmla="*/ 14668 h 14668"/>
                  <a:gd name="connsiteX2" fmla="*/ 0 w 12382"/>
                  <a:gd name="connsiteY2" fmla="*/ 7334 h 14668"/>
                  <a:gd name="connsiteX3" fmla="*/ 6191 w 12382"/>
                  <a:gd name="connsiteY3" fmla="*/ 0 h 14668"/>
                  <a:gd name="connsiteX4" fmla="*/ 12382 w 12382"/>
                  <a:gd name="connsiteY4" fmla="*/ 7334 h 146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382" h="14668">
                    <a:moveTo>
                      <a:pt x="12382" y="7334"/>
                    </a:moveTo>
                    <a:cubicBezTo>
                      <a:pt x="12382" y="11335"/>
                      <a:pt x="9620" y="14668"/>
                      <a:pt x="6191" y="14668"/>
                    </a:cubicBezTo>
                    <a:cubicBezTo>
                      <a:pt x="2762" y="14668"/>
                      <a:pt x="0" y="11430"/>
                      <a:pt x="0" y="7334"/>
                    </a:cubicBezTo>
                    <a:cubicBezTo>
                      <a:pt x="0" y="3334"/>
                      <a:pt x="2762" y="0"/>
                      <a:pt x="6191" y="0"/>
                    </a:cubicBezTo>
                    <a:cubicBezTo>
                      <a:pt x="9620" y="0"/>
                      <a:pt x="12382" y="3239"/>
                      <a:pt x="12382" y="7334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957" name="Freeform: Shape 1956">
                <a:extLst>
                  <a:ext uri="{FF2B5EF4-FFF2-40B4-BE49-F238E27FC236}">
                    <a16:creationId xmlns:a16="http://schemas.microsoft.com/office/drawing/2014/main" id="{7797A318-659B-44BA-9F21-F7565D1810DC}"/>
                  </a:ext>
                </a:extLst>
              </p:cNvPr>
              <p:cNvSpPr/>
              <p:nvPr/>
            </p:nvSpPr>
            <p:spPr>
              <a:xfrm>
                <a:off x="5009863" y="3376136"/>
                <a:ext cx="6953" cy="8191"/>
              </a:xfrm>
              <a:custGeom>
                <a:avLst/>
                <a:gdLst>
                  <a:gd name="connsiteX0" fmla="*/ 6953 w 6953"/>
                  <a:gd name="connsiteY0" fmla="*/ 4096 h 8191"/>
                  <a:gd name="connsiteX1" fmla="*/ 3429 w 6953"/>
                  <a:gd name="connsiteY1" fmla="*/ 8192 h 8191"/>
                  <a:gd name="connsiteX2" fmla="*/ 0 w 6953"/>
                  <a:gd name="connsiteY2" fmla="*/ 4096 h 8191"/>
                  <a:gd name="connsiteX3" fmla="*/ 3524 w 6953"/>
                  <a:gd name="connsiteY3" fmla="*/ 0 h 8191"/>
                  <a:gd name="connsiteX4" fmla="*/ 6953 w 6953"/>
                  <a:gd name="connsiteY4" fmla="*/ 4096 h 81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953" h="8191">
                    <a:moveTo>
                      <a:pt x="6953" y="4096"/>
                    </a:moveTo>
                    <a:cubicBezTo>
                      <a:pt x="6953" y="6382"/>
                      <a:pt x="5429" y="8192"/>
                      <a:pt x="3429" y="8192"/>
                    </a:cubicBezTo>
                    <a:cubicBezTo>
                      <a:pt x="1524" y="8192"/>
                      <a:pt x="0" y="6382"/>
                      <a:pt x="0" y="4096"/>
                    </a:cubicBezTo>
                    <a:cubicBezTo>
                      <a:pt x="0" y="1810"/>
                      <a:pt x="1524" y="0"/>
                      <a:pt x="3524" y="0"/>
                    </a:cubicBezTo>
                    <a:cubicBezTo>
                      <a:pt x="5429" y="0"/>
                      <a:pt x="6953" y="1810"/>
                      <a:pt x="6953" y="4096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958" name="Freeform: Shape 1957">
                <a:extLst>
                  <a:ext uri="{FF2B5EF4-FFF2-40B4-BE49-F238E27FC236}">
                    <a16:creationId xmlns:a16="http://schemas.microsoft.com/office/drawing/2014/main" id="{4148A00D-CDA7-4B71-A046-D3FEC2855465}"/>
                  </a:ext>
                </a:extLst>
              </p:cNvPr>
              <p:cNvSpPr/>
              <p:nvPr/>
            </p:nvSpPr>
            <p:spPr>
              <a:xfrm>
                <a:off x="4978145" y="3338131"/>
                <a:ext cx="10858" cy="12954"/>
              </a:xfrm>
              <a:custGeom>
                <a:avLst/>
                <a:gdLst>
                  <a:gd name="connsiteX0" fmla="*/ 10858 w 10858"/>
                  <a:gd name="connsiteY0" fmla="*/ 6477 h 12954"/>
                  <a:gd name="connsiteX1" fmla="*/ 5429 w 10858"/>
                  <a:gd name="connsiteY1" fmla="*/ 12954 h 12954"/>
                  <a:gd name="connsiteX2" fmla="*/ 0 w 10858"/>
                  <a:gd name="connsiteY2" fmla="*/ 6477 h 12954"/>
                  <a:gd name="connsiteX3" fmla="*/ 5429 w 10858"/>
                  <a:gd name="connsiteY3" fmla="*/ 0 h 12954"/>
                  <a:gd name="connsiteX4" fmla="*/ 10858 w 10858"/>
                  <a:gd name="connsiteY4" fmla="*/ 6477 h 129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858" h="12954">
                    <a:moveTo>
                      <a:pt x="10858" y="6477"/>
                    </a:moveTo>
                    <a:cubicBezTo>
                      <a:pt x="10858" y="10001"/>
                      <a:pt x="8382" y="12954"/>
                      <a:pt x="5429" y="12954"/>
                    </a:cubicBezTo>
                    <a:cubicBezTo>
                      <a:pt x="2381" y="12954"/>
                      <a:pt x="0" y="10097"/>
                      <a:pt x="0" y="6477"/>
                    </a:cubicBezTo>
                    <a:cubicBezTo>
                      <a:pt x="0" y="2953"/>
                      <a:pt x="2477" y="0"/>
                      <a:pt x="5429" y="0"/>
                    </a:cubicBezTo>
                    <a:cubicBezTo>
                      <a:pt x="8477" y="0"/>
                      <a:pt x="10858" y="2858"/>
                      <a:pt x="10858" y="6477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959" name="Freeform: Shape 1958">
                <a:extLst>
                  <a:ext uri="{FF2B5EF4-FFF2-40B4-BE49-F238E27FC236}">
                    <a16:creationId xmlns:a16="http://schemas.microsoft.com/office/drawing/2014/main" id="{A328A11B-8511-4D7D-A120-C8E687FA396B}"/>
                  </a:ext>
                </a:extLst>
              </p:cNvPr>
              <p:cNvSpPr/>
              <p:nvPr/>
            </p:nvSpPr>
            <p:spPr>
              <a:xfrm>
                <a:off x="4956142" y="3325939"/>
                <a:ext cx="15811" cy="18668"/>
              </a:xfrm>
              <a:custGeom>
                <a:avLst/>
                <a:gdLst>
                  <a:gd name="connsiteX0" fmla="*/ 15811 w 15811"/>
                  <a:gd name="connsiteY0" fmla="*/ 9334 h 18668"/>
                  <a:gd name="connsiteX1" fmla="*/ 7906 w 15811"/>
                  <a:gd name="connsiteY1" fmla="*/ 18669 h 18668"/>
                  <a:gd name="connsiteX2" fmla="*/ 0 w 15811"/>
                  <a:gd name="connsiteY2" fmla="*/ 9334 h 18668"/>
                  <a:gd name="connsiteX3" fmla="*/ 7906 w 15811"/>
                  <a:gd name="connsiteY3" fmla="*/ 0 h 18668"/>
                  <a:gd name="connsiteX4" fmla="*/ 15811 w 15811"/>
                  <a:gd name="connsiteY4" fmla="*/ 9334 h 186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811" h="18668">
                    <a:moveTo>
                      <a:pt x="15811" y="9334"/>
                    </a:moveTo>
                    <a:cubicBezTo>
                      <a:pt x="15811" y="14478"/>
                      <a:pt x="12287" y="18669"/>
                      <a:pt x="7906" y="18669"/>
                    </a:cubicBezTo>
                    <a:cubicBezTo>
                      <a:pt x="3524" y="18669"/>
                      <a:pt x="0" y="14478"/>
                      <a:pt x="0" y="9334"/>
                    </a:cubicBezTo>
                    <a:cubicBezTo>
                      <a:pt x="0" y="4191"/>
                      <a:pt x="3524" y="0"/>
                      <a:pt x="7906" y="0"/>
                    </a:cubicBezTo>
                    <a:cubicBezTo>
                      <a:pt x="12287" y="0"/>
                      <a:pt x="15811" y="4191"/>
                      <a:pt x="15811" y="9334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960" name="Freeform: Shape 1959">
                <a:extLst>
                  <a:ext uri="{FF2B5EF4-FFF2-40B4-BE49-F238E27FC236}">
                    <a16:creationId xmlns:a16="http://schemas.microsoft.com/office/drawing/2014/main" id="{82BC6D28-61C3-440B-A4A0-4D88F70B3E72}"/>
                  </a:ext>
                </a:extLst>
              </p:cNvPr>
              <p:cNvSpPr/>
              <p:nvPr/>
            </p:nvSpPr>
            <p:spPr>
              <a:xfrm>
                <a:off x="4985574" y="3451097"/>
                <a:ext cx="20764" cy="24479"/>
              </a:xfrm>
              <a:custGeom>
                <a:avLst/>
                <a:gdLst>
                  <a:gd name="connsiteX0" fmla="*/ 20765 w 20764"/>
                  <a:gd name="connsiteY0" fmla="*/ 12287 h 24479"/>
                  <a:gd name="connsiteX1" fmla="*/ 10382 w 20764"/>
                  <a:gd name="connsiteY1" fmla="*/ 24479 h 24479"/>
                  <a:gd name="connsiteX2" fmla="*/ 0 w 20764"/>
                  <a:gd name="connsiteY2" fmla="*/ 12192 h 24479"/>
                  <a:gd name="connsiteX3" fmla="*/ 10382 w 20764"/>
                  <a:gd name="connsiteY3" fmla="*/ 0 h 24479"/>
                  <a:gd name="connsiteX4" fmla="*/ 20765 w 20764"/>
                  <a:gd name="connsiteY4" fmla="*/ 12287 h 244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764" h="24479">
                    <a:moveTo>
                      <a:pt x="20765" y="12287"/>
                    </a:moveTo>
                    <a:cubicBezTo>
                      <a:pt x="20765" y="19050"/>
                      <a:pt x="16097" y="24479"/>
                      <a:pt x="10382" y="24479"/>
                    </a:cubicBezTo>
                    <a:cubicBezTo>
                      <a:pt x="4667" y="24479"/>
                      <a:pt x="0" y="18955"/>
                      <a:pt x="0" y="12192"/>
                    </a:cubicBezTo>
                    <a:cubicBezTo>
                      <a:pt x="0" y="5429"/>
                      <a:pt x="4667" y="0"/>
                      <a:pt x="10382" y="0"/>
                    </a:cubicBezTo>
                    <a:cubicBezTo>
                      <a:pt x="16097" y="0"/>
                      <a:pt x="20765" y="5525"/>
                      <a:pt x="20765" y="12287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961" name="Freeform: Shape 1960">
                <a:extLst>
                  <a:ext uri="{FF2B5EF4-FFF2-40B4-BE49-F238E27FC236}">
                    <a16:creationId xmlns:a16="http://schemas.microsoft.com/office/drawing/2014/main" id="{9868FED6-78BA-43A7-A60E-F0FEF4E48522}"/>
                  </a:ext>
                </a:extLst>
              </p:cNvPr>
              <p:cNvSpPr/>
              <p:nvPr/>
            </p:nvSpPr>
            <p:spPr>
              <a:xfrm>
                <a:off x="4916423" y="3451479"/>
                <a:ext cx="13144" cy="15525"/>
              </a:xfrm>
              <a:custGeom>
                <a:avLst/>
                <a:gdLst>
                  <a:gd name="connsiteX0" fmla="*/ 13145 w 13144"/>
                  <a:gd name="connsiteY0" fmla="*/ 7810 h 15525"/>
                  <a:gd name="connsiteX1" fmla="*/ 6572 w 13144"/>
                  <a:gd name="connsiteY1" fmla="*/ 15526 h 15525"/>
                  <a:gd name="connsiteX2" fmla="*/ 0 w 13144"/>
                  <a:gd name="connsiteY2" fmla="*/ 7715 h 15525"/>
                  <a:gd name="connsiteX3" fmla="*/ 6572 w 13144"/>
                  <a:gd name="connsiteY3" fmla="*/ 0 h 15525"/>
                  <a:gd name="connsiteX4" fmla="*/ 13145 w 13144"/>
                  <a:gd name="connsiteY4" fmla="*/ 7810 h 15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144" h="15525">
                    <a:moveTo>
                      <a:pt x="13145" y="7810"/>
                    </a:moveTo>
                    <a:cubicBezTo>
                      <a:pt x="13145" y="12097"/>
                      <a:pt x="10192" y="15526"/>
                      <a:pt x="6572" y="15526"/>
                    </a:cubicBezTo>
                    <a:cubicBezTo>
                      <a:pt x="2953" y="15526"/>
                      <a:pt x="0" y="12001"/>
                      <a:pt x="0" y="7715"/>
                    </a:cubicBezTo>
                    <a:cubicBezTo>
                      <a:pt x="0" y="3429"/>
                      <a:pt x="2953" y="0"/>
                      <a:pt x="6572" y="0"/>
                    </a:cubicBezTo>
                    <a:cubicBezTo>
                      <a:pt x="10192" y="95"/>
                      <a:pt x="13145" y="3524"/>
                      <a:pt x="13145" y="7810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962" name="Freeform: Shape 1961">
                <a:extLst>
                  <a:ext uri="{FF2B5EF4-FFF2-40B4-BE49-F238E27FC236}">
                    <a16:creationId xmlns:a16="http://schemas.microsoft.com/office/drawing/2014/main" id="{C114B21F-E27C-47D6-A7DD-7F957EC4749D}"/>
                  </a:ext>
                </a:extLst>
              </p:cNvPr>
              <p:cNvSpPr/>
              <p:nvPr/>
            </p:nvSpPr>
            <p:spPr>
              <a:xfrm>
                <a:off x="4960048" y="3504723"/>
                <a:ext cx="17906" cy="21145"/>
              </a:xfrm>
              <a:custGeom>
                <a:avLst/>
                <a:gdLst>
                  <a:gd name="connsiteX0" fmla="*/ 17907 w 17906"/>
                  <a:gd name="connsiteY0" fmla="*/ 10573 h 21145"/>
                  <a:gd name="connsiteX1" fmla="*/ 8953 w 17906"/>
                  <a:gd name="connsiteY1" fmla="*/ 21145 h 21145"/>
                  <a:gd name="connsiteX2" fmla="*/ 0 w 17906"/>
                  <a:gd name="connsiteY2" fmla="*/ 10573 h 21145"/>
                  <a:gd name="connsiteX3" fmla="*/ 8953 w 17906"/>
                  <a:gd name="connsiteY3" fmla="*/ 0 h 21145"/>
                  <a:gd name="connsiteX4" fmla="*/ 17907 w 17906"/>
                  <a:gd name="connsiteY4" fmla="*/ 10573 h 211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906" h="21145">
                    <a:moveTo>
                      <a:pt x="17907" y="10573"/>
                    </a:moveTo>
                    <a:cubicBezTo>
                      <a:pt x="17907" y="16383"/>
                      <a:pt x="13906" y="21145"/>
                      <a:pt x="8953" y="21145"/>
                    </a:cubicBezTo>
                    <a:cubicBezTo>
                      <a:pt x="4000" y="21145"/>
                      <a:pt x="0" y="16383"/>
                      <a:pt x="0" y="10573"/>
                    </a:cubicBezTo>
                    <a:cubicBezTo>
                      <a:pt x="0" y="4763"/>
                      <a:pt x="4000" y="0"/>
                      <a:pt x="8953" y="0"/>
                    </a:cubicBezTo>
                    <a:cubicBezTo>
                      <a:pt x="13906" y="0"/>
                      <a:pt x="17907" y="4667"/>
                      <a:pt x="17907" y="10573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963" name="Freeform: Shape 1962">
                <a:extLst>
                  <a:ext uri="{FF2B5EF4-FFF2-40B4-BE49-F238E27FC236}">
                    <a16:creationId xmlns:a16="http://schemas.microsoft.com/office/drawing/2014/main" id="{432A047B-0D1E-4C5F-A8E6-910716A8C1DC}"/>
                  </a:ext>
                </a:extLst>
              </p:cNvPr>
              <p:cNvSpPr/>
              <p:nvPr/>
            </p:nvSpPr>
            <p:spPr>
              <a:xfrm>
                <a:off x="4767928" y="3512724"/>
                <a:ext cx="17907" cy="21145"/>
              </a:xfrm>
              <a:custGeom>
                <a:avLst/>
                <a:gdLst>
                  <a:gd name="connsiteX0" fmla="*/ 17907 w 17907"/>
                  <a:gd name="connsiteY0" fmla="*/ 10573 h 21145"/>
                  <a:gd name="connsiteX1" fmla="*/ 8954 w 17907"/>
                  <a:gd name="connsiteY1" fmla="*/ 21145 h 21145"/>
                  <a:gd name="connsiteX2" fmla="*/ 0 w 17907"/>
                  <a:gd name="connsiteY2" fmla="*/ 10573 h 21145"/>
                  <a:gd name="connsiteX3" fmla="*/ 8954 w 17907"/>
                  <a:gd name="connsiteY3" fmla="*/ 0 h 21145"/>
                  <a:gd name="connsiteX4" fmla="*/ 17907 w 17907"/>
                  <a:gd name="connsiteY4" fmla="*/ 10573 h 211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907" h="21145">
                    <a:moveTo>
                      <a:pt x="17907" y="10573"/>
                    </a:moveTo>
                    <a:cubicBezTo>
                      <a:pt x="17907" y="16383"/>
                      <a:pt x="13907" y="21145"/>
                      <a:pt x="8954" y="21145"/>
                    </a:cubicBezTo>
                    <a:cubicBezTo>
                      <a:pt x="4001" y="21145"/>
                      <a:pt x="0" y="16383"/>
                      <a:pt x="0" y="10573"/>
                    </a:cubicBezTo>
                    <a:cubicBezTo>
                      <a:pt x="0" y="4763"/>
                      <a:pt x="4001" y="0"/>
                      <a:pt x="8954" y="0"/>
                    </a:cubicBezTo>
                    <a:cubicBezTo>
                      <a:pt x="13907" y="95"/>
                      <a:pt x="17907" y="4763"/>
                      <a:pt x="17907" y="10573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964" name="Freeform: Shape 1963">
                <a:extLst>
                  <a:ext uri="{FF2B5EF4-FFF2-40B4-BE49-F238E27FC236}">
                    <a16:creationId xmlns:a16="http://schemas.microsoft.com/office/drawing/2014/main" id="{8A9B1BF0-E005-429D-B6F9-FB6070D1B5CE}"/>
                  </a:ext>
                </a:extLst>
              </p:cNvPr>
              <p:cNvSpPr/>
              <p:nvPr/>
            </p:nvSpPr>
            <p:spPr>
              <a:xfrm>
                <a:off x="4897849" y="3420998"/>
                <a:ext cx="17907" cy="21145"/>
              </a:xfrm>
              <a:custGeom>
                <a:avLst/>
                <a:gdLst>
                  <a:gd name="connsiteX0" fmla="*/ 17907 w 17907"/>
                  <a:gd name="connsiteY0" fmla="*/ 10573 h 21145"/>
                  <a:gd name="connsiteX1" fmla="*/ 8954 w 17907"/>
                  <a:gd name="connsiteY1" fmla="*/ 21146 h 21145"/>
                  <a:gd name="connsiteX2" fmla="*/ 0 w 17907"/>
                  <a:gd name="connsiteY2" fmla="*/ 10573 h 21145"/>
                  <a:gd name="connsiteX3" fmla="*/ 8954 w 17907"/>
                  <a:gd name="connsiteY3" fmla="*/ 0 h 21145"/>
                  <a:gd name="connsiteX4" fmla="*/ 17907 w 17907"/>
                  <a:gd name="connsiteY4" fmla="*/ 10573 h 211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907" h="21145">
                    <a:moveTo>
                      <a:pt x="17907" y="10573"/>
                    </a:moveTo>
                    <a:cubicBezTo>
                      <a:pt x="17907" y="16383"/>
                      <a:pt x="13907" y="21146"/>
                      <a:pt x="8954" y="21146"/>
                    </a:cubicBezTo>
                    <a:cubicBezTo>
                      <a:pt x="4001" y="21146"/>
                      <a:pt x="0" y="16383"/>
                      <a:pt x="0" y="10573"/>
                    </a:cubicBezTo>
                    <a:cubicBezTo>
                      <a:pt x="0" y="4763"/>
                      <a:pt x="4001" y="0"/>
                      <a:pt x="8954" y="0"/>
                    </a:cubicBezTo>
                    <a:cubicBezTo>
                      <a:pt x="13907" y="0"/>
                      <a:pt x="17907" y="4763"/>
                      <a:pt x="17907" y="10573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965" name="Freeform: Shape 1964">
                <a:extLst>
                  <a:ext uri="{FF2B5EF4-FFF2-40B4-BE49-F238E27FC236}">
                    <a16:creationId xmlns:a16="http://schemas.microsoft.com/office/drawing/2014/main" id="{356BEF24-CD55-443C-BC6C-EFA9C98414FF}"/>
                  </a:ext>
                </a:extLst>
              </p:cNvPr>
              <p:cNvSpPr/>
              <p:nvPr/>
            </p:nvSpPr>
            <p:spPr>
              <a:xfrm>
                <a:off x="4953380" y="3365563"/>
                <a:ext cx="17906" cy="21145"/>
              </a:xfrm>
              <a:custGeom>
                <a:avLst/>
                <a:gdLst>
                  <a:gd name="connsiteX0" fmla="*/ 17907 w 17906"/>
                  <a:gd name="connsiteY0" fmla="*/ 10573 h 21145"/>
                  <a:gd name="connsiteX1" fmla="*/ 8953 w 17906"/>
                  <a:gd name="connsiteY1" fmla="*/ 21146 h 21145"/>
                  <a:gd name="connsiteX2" fmla="*/ 0 w 17906"/>
                  <a:gd name="connsiteY2" fmla="*/ 10573 h 21145"/>
                  <a:gd name="connsiteX3" fmla="*/ 8953 w 17906"/>
                  <a:gd name="connsiteY3" fmla="*/ 0 h 21145"/>
                  <a:gd name="connsiteX4" fmla="*/ 17907 w 17906"/>
                  <a:gd name="connsiteY4" fmla="*/ 10573 h 211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906" h="21145">
                    <a:moveTo>
                      <a:pt x="17907" y="10573"/>
                    </a:moveTo>
                    <a:cubicBezTo>
                      <a:pt x="17907" y="16383"/>
                      <a:pt x="13906" y="21146"/>
                      <a:pt x="8953" y="21146"/>
                    </a:cubicBezTo>
                    <a:cubicBezTo>
                      <a:pt x="4000" y="21146"/>
                      <a:pt x="0" y="16383"/>
                      <a:pt x="0" y="10573"/>
                    </a:cubicBezTo>
                    <a:cubicBezTo>
                      <a:pt x="0" y="4763"/>
                      <a:pt x="4000" y="0"/>
                      <a:pt x="8953" y="0"/>
                    </a:cubicBezTo>
                    <a:cubicBezTo>
                      <a:pt x="13906" y="0"/>
                      <a:pt x="17907" y="4667"/>
                      <a:pt x="17907" y="10573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966" name="Freeform: Shape 1965">
                <a:extLst>
                  <a:ext uri="{FF2B5EF4-FFF2-40B4-BE49-F238E27FC236}">
                    <a16:creationId xmlns:a16="http://schemas.microsoft.com/office/drawing/2014/main" id="{9F481FAA-E5A8-455D-A4CC-89F04D1D0401}"/>
                  </a:ext>
                </a:extLst>
              </p:cNvPr>
              <p:cNvSpPr/>
              <p:nvPr/>
            </p:nvSpPr>
            <p:spPr>
              <a:xfrm>
                <a:off x="5022246" y="3269456"/>
                <a:ext cx="17907" cy="21145"/>
              </a:xfrm>
              <a:custGeom>
                <a:avLst/>
                <a:gdLst>
                  <a:gd name="connsiteX0" fmla="*/ 17907 w 17907"/>
                  <a:gd name="connsiteY0" fmla="*/ 10573 h 21145"/>
                  <a:gd name="connsiteX1" fmla="*/ 8953 w 17907"/>
                  <a:gd name="connsiteY1" fmla="*/ 21145 h 21145"/>
                  <a:gd name="connsiteX2" fmla="*/ 0 w 17907"/>
                  <a:gd name="connsiteY2" fmla="*/ 10573 h 21145"/>
                  <a:gd name="connsiteX3" fmla="*/ 8953 w 17907"/>
                  <a:gd name="connsiteY3" fmla="*/ 0 h 21145"/>
                  <a:gd name="connsiteX4" fmla="*/ 17907 w 17907"/>
                  <a:gd name="connsiteY4" fmla="*/ 10573 h 211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907" h="21145">
                    <a:moveTo>
                      <a:pt x="17907" y="10573"/>
                    </a:moveTo>
                    <a:cubicBezTo>
                      <a:pt x="17907" y="16383"/>
                      <a:pt x="13906" y="21145"/>
                      <a:pt x="8953" y="21145"/>
                    </a:cubicBezTo>
                    <a:cubicBezTo>
                      <a:pt x="4000" y="21145"/>
                      <a:pt x="0" y="16383"/>
                      <a:pt x="0" y="10573"/>
                    </a:cubicBezTo>
                    <a:cubicBezTo>
                      <a:pt x="0" y="4763"/>
                      <a:pt x="4000" y="0"/>
                      <a:pt x="8953" y="0"/>
                    </a:cubicBezTo>
                    <a:cubicBezTo>
                      <a:pt x="13906" y="0"/>
                      <a:pt x="17907" y="4667"/>
                      <a:pt x="17907" y="10573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967" name="Freeform: Shape 1966">
                <a:extLst>
                  <a:ext uri="{FF2B5EF4-FFF2-40B4-BE49-F238E27FC236}">
                    <a16:creationId xmlns:a16="http://schemas.microsoft.com/office/drawing/2014/main" id="{EC297E86-5555-4E64-BCB6-8218C73E0709}"/>
                  </a:ext>
                </a:extLst>
              </p:cNvPr>
              <p:cNvSpPr/>
              <p:nvPr/>
            </p:nvSpPr>
            <p:spPr>
              <a:xfrm>
                <a:off x="4791741" y="3470719"/>
                <a:ext cx="17907" cy="21145"/>
              </a:xfrm>
              <a:custGeom>
                <a:avLst/>
                <a:gdLst>
                  <a:gd name="connsiteX0" fmla="*/ 17907 w 17907"/>
                  <a:gd name="connsiteY0" fmla="*/ 10573 h 21145"/>
                  <a:gd name="connsiteX1" fmla="*/ 8954 w 17907"/>
                  <a:gd name="connsiteY1" fmla="*/ 21145 h 21145"/>
                  <a:gd name="connsiteX2" fmla="*/ 0 w 17907"/>
                  <a:gd name="connsiteY2" fmla="*/ 10573 h 21145"/>
                  <a:gd name="connsiteX3" fmla="*/ 8954 w 17907"/>
                  <a:gd name="connsiteY3" fmla="*/ 0 h 21145"/>
                  <a:gd name="connsiteX4" fmla="*/ 17907 w 17907"/>
                  <a:gd name="connsiteY4" fmla="*/ 10573 h 211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907" h="21145">
                    <a:moveTo>
                      <a:pt x="17907" y="10573"/>
                    </a:moveTo>
                    <a:cubicBezTo>
                      <a:pt x="17907" y="16383"/>
                      <a:pt x="13907" y="21145"/>
                      <a:pt x="8954" y="21145"/>
                    </a:cubicBezTo>
                    <a:cubicBezTo>
                      <a:pt x="4001" y="21145"/>
                      <a:pt x="0" y="16383"/>
                      <a:pt x="0" y="10573"/>
                    </a:cubicBezTo>
                    <a:cubicBezTo>
                      <a:pt x="0" y="4763"/>
                      <a:pt x="4001" y="0"/>
                      <a:pt x="8954" y="0"/>
                    </a:cubicBezTo>
                    <a:cubicBezTo>
                      <a:pt x="13907" y="0"/>
                      <a:pt x="17907" y="4763"/>
                      <a:pt x="17907" y="10573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968" name="Freeform: Shape 1967">
                <a:extLst>
                  <a:ext uri="{FF2B5EF4-FFF2-40B4-BE49-F238E27FC236}">
                    <a16:creationId xmlns:a16="http://schemas.microsoft.com/office/drawing/2014/main" id="{87156BEE-736C-4DE8-AD84-5FEED658F1E4}"/>
                  </a:ext>
                </a:extLst>
              </p:cNvPr>
              <p:cNvSpPr/>
              <p:nvPr/>
            </p:nvSpPr>
            <p:spPr>
              <a:xfrm>
                <a:off x="4788597" y="3546062"/>
                <a:ext cx="17907" cy="21145"/>
              </a:xfrm>
              <a:custGeom>
                <a:avLst/>
                <a:gdLst>
                  <a:gd name="connsiteX0" fmla="*/ 17907 w 17907"/>
                  <a:gd name="connsiteY0" fmla="*/ 10573 h 21145"/>
                  <a:gd name="connsiteX1" fmla="*/ 8954 w 17907"/>
                  <a:gd name="connsiteY1" fmla="*/ 21145 h 21145"/>
                  <a:gd name="connsiteX2" fmla="*/ 0 w 17907"/>
                  <a:gd name="connsiteY2" fmla="*/ 10573 h 21145"/>
                  <a:gd name="connsiteX3" fmla="*/ 8954 w 17907"/>
                  <a:gd name="connsiteY3" fmla="*/ 0 h 21145"/>
                  <a:gd name="connsiteX4" fmla="*/ 17907 w 17907"/>
                  <a:gd name="connsiteY4" fmla="*/ 10573 h 211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907" h="21145">
                    <a:moveTo>
                      <a:pt x="17907" y="10573"/>
                    </a:moveTo>
                    <a:cubicBezTo>
                      <a:pt x="17907" y="16383"/>
                      <a:pt x="13907" y="21145"/>
                      <a:pt x="8954" y="21145"/>
                    </a:cubicBezTo>
                    <a:cubicBezTo>
                      <a:pt x="4001" y="21145"/>
                      <a:pt x="0" y="16383"/>
                      <a:pt x="0" y="10573"/>
                    </a:cubicBezTo>
                    <a:cubicBezTo>
                      <a:pt x="0" y="4763"/>
                      <a:pt x="4001" y="0"/>
                      <a:pt x="8954" y="0"/>
                    </a:cubicBezTo>
                    <a:cubicBezTo>
                      <a:pt x="13907" y="95"/>
                      <a:pt x="17907" y="4763"/>
                      <a:pt x="17907" y="10573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969" name="Freeform: Shape 1968">
                <a:extLst>
                  <a:ext uri="{FF2B5EF4-FFF2-40B4-BE49-F238E27FC236}">
                    <a16:creationId xmlns:a16="http://schemas.microsoft.com/office/drawing/2014/main" id="{AF20E12A-C844-42B3-BBBA-75334A221612}"/>
                  </a:ext>
                </a:extLst>
              </p:cNvPr>
              <p:cNvSpPr/>
              <p:nvPr/>
            </p:nvSpPr>
            <p:spPr>
              <a:xfrm>
                <a:off x="4718208" y="3603116"/>
                <a:ext cx="17906" cy="21145"/>
              </a:xfrm>
              <a:custGeom>
                <a:avLst/>
                <a:gdLst>
                  <a:gd name="connsiteX0" fmla="*/ 17907 w 17906"/>
                  <a:gd name="connsiteY0" fmla="*/ 10573 h 21145"/>
                  <a:gd name="connsiteX1" fmla="*/ 8953 w 17906"/>
                  <a:gd name="connsiteY1" fmla="*/ 21146 h 21145"/>
                  <a:gd name="connsiteX2" fmla="*/ 0 w 17906"/>
                  <a:gd name="connsiteY2" fmla="*/ 10573 h 21145"/>
                  <a:gd name="connsiteX3" fmla="*/ 8953 w 17906"/>
                  <a:gd name="connsiteY3" fmla="*/ 0 h 21145"/>
                  <a:gd name="connsiteX4" fmla="*/ 17907 w 17906"/>
                  <a:gd name="connsiteY4" fmla="*/ 10573 h 211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906" h="21145">
                    <a:moveTo>
                      <a:pt x="17907" y="10573"/>
                    </a:moveTo>
                    <a:cubicBezTo>
                      <a:pt x="17907" y="16383"/>
                      <a:pt x="13907" y="21146"/>
                      <a:pt x="8953" y="21146"/>
                    </a:cubicBezTo>
                    <a:cubicBezTo>
                      <a:pt x="4001" y="21146"/>
                      <a:pt x="0" y="16383"/>
                      <a:pt x="0" y="10573"/>
                    </a:cubicBezTo>
                    <a:cubicBezTo>
                      <a:pt x="0" y="4763"/>
                      <a:pt x="4001" y="0"/>
                      <a:pt x="8953" y="0"/>
                    </a:cubicBezTo>
                    <a:cubicBezTo>
                      <a:pt x="13907" y="95"/>
                      <a:pt x="17907" y="4763"/>
                      <a:pt x="17907" y="10573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970" name="Freeform: Shape 1969">
                <a:extLst>
                  <a:ext uri="{FF2B5EF4-FFF2-40B4-BE49-F238E27FC236}">
                    <a16:creationId xmlns:a16="http://schemas.microsoft.com/office/drawing/2014/main" id="{6D1872D6-5837-4DB7-9D1F-636099882CCB}"/>
                  </a:ext>
                </a:extLst>
              </p:cNvPr>
              <p:cNvSpPr/>
              <p:nvPr/>
            </p:nvSpPr>
            <p:spPr>
              <a:xfrm>
                <a:off x="4828126" y="3488626"/>
                <a:ext cx="17907" cy="21145"/>
              </a:xfrm>
              <a:custGeom>
                <a:avLst/>
                <a:gdLst>
                  <a:gd name="connsiteX0" fmla="*/ 17907 w 17907"/>
                  <a:gd name="connsiteY0" fmla="*/ 10573 h 21145"/>
                  <a:gd name="connsiteX1" fmla="*/ 8954 w 17907"/>
                  <a:gd name="connsiteY1" fmla="*/ 21146 h 21145"/>
                  <a:gd name="connsiteX2" fmla="*/ 0 w 17907"/>
                  <a:gd name="connsiteY2" fmla="*/ 10573 h 21145"/>
                  <a:gd name="connsiteX3" fmla="*/ 8954 w 17907"/>
                  <a:gd name="connsiteY3" fmla="*/ 0 h 21145"/>
                  <a:gd name="connsiteX4" fmla="*/ 17907 w 17907"/>
                  <a:gd name="connsiteY4" fmla="*/ 10573 h 211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907" h="21145">
                    <a:moveTo>
                      <a:pt x="17907" y="10573"/>
                    </a:moveTo>
                    <a:cubicBezTo>
                      <a:pt x="17907" y="16383"/>
                      <a:pt x="13907" y="21146"/>
                      <a:pt x="8954" y="21146"/>
                    </a:cubicBezTo>
                    <a:cubicBezTo>
                      <a:pt x="4001" y="21146"/>
                      <a:pt x="0" y="16383"/>
                      <a:pt x="0" y="10573"/>
                    </a:cubicBezTo>
                    <a:cubicBezTo>
                      <a:pt x="0" y="4763"/>
                      <a:pt x="4001" y="0"/>
                      <a:pt x="8954" y="0"/>
                    </a:cubicBezTo>
                    <a:cubicBezTo>
                      <a:pt x="13907" y="0"/>
                      <a:pt x="17907" y="4667"/>
                      <a:pt x="17907" y="10573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971" name="Freeform: Shape 1970">
                <a:extLst>
                  <a:ext uri="{FF2B5EF4-FFF2-40B4-BE49-F238E27FC236}">
                    <a16:creationId xmlns:a16="http://schemas.microsoft.com/office/drawing/2014/main" id="{83FD87D0-EF39-44B7-949E-1E64617F1B27}"/>
                  </a:ext>
                </a:extLst>
              </p:cNvPr>
              <p:cNvSpPr/>
              <p:nvPr/>
            </p:nvSpPr>
            <p:spPr>
              <a:xfrm>
                <a:off x="5013195" y="3531774"/>
                <a:ext cx="17241" cy="20383"/>
              </a:xfrm>
              <a:custGeom>
                <a:avLst/>
                <a:gdLst>
                  <a:gd name="connsiteX0" fmla="*/ 17242 w 17241"/>
                  <a:gd name="connsiteY0" fmla="*/ 10192 h 20383"/>
                  <a:gd name="connsiteX1" fmla="*/ 8574 w 17241"/>
                  <a:gd name="connsiteY1" fmla="*/ 20383 h 20383"/>
                  <a:gd name="connsiteX2" fmla="*/ 2 w 17241"/>
                  <a:gd name="connsiteY2" fmla="*/ 10192 h 20383"/>
                  <a:gd name="connsiteX3" fmla="*/ 8669 w 17241"/>
                  <a:gd name="connsiteY3" fmla="*/ 0 h 20383"/>
                  <a:gd name="connsiteX4" fmla="*/ 17242 w 17241"/>
                  <a:gd name="connsiteY4" fmla="*/ 10192 h 203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241" h="20383">
                    <a:moveTo>
                      <a:pt x="17242" y="10192"/>
                    </a:moveTo>
                    <a:cubicBezTo>
                      <a:pt x="17242" y="15811"/>
                      <a:pt x="13337" y="20383"/>
                      <a:pt x="8574" y="20383"/>
                    </a:cubicBezTo>
                    <a:cubicBezTo>
                      <a:pt x="3812" y="20383"/>
                      <a:pt x="-94" y="15811"/>
                      <a:pt x="2" y="10192"/>
                    </a:cubicBezTo>
                    <a:cubicBezTo>
                      <a:pt x="2" y="4572"/>
                      <a:pt x="3907" y="0"/>
                      <a:pt x="8669" y="0"/>
                    </a:cubicBezTo>
                    <a:cubicBezTo>
                      <a:pt x="13337" y="0"/>
                      <a:pt x="17242" y="4572"/>
                      <a:pt x="17242" y="10192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972" name="Freeform: Shape 1971">
                <a:extLst>
                  <a:ext uri="{FF2B5EF4-FFF2-40B4-BE49-F238E27FC236}">
                    <a16:creationId xmlns:a16="http://schemas.microsoft.com/office/drawing/2014/main" id="{D88A0436-F918-4B64-909D-82E601775DAA}"/>
                  </a:ext>
                </a:extLst>
              </p:cNvPr>
              <p:cNvSpPr/>
              <p:nvPr/>
            </p:nvSpPr>
            <p:spPr>
              <a:xfrm>
                <a:off x="5078157" y="3525963"/>
                <a:ext cx="22860" cy="26957"/>
              </a:xfrm>
              <a:custGeom>
                <a:avLst/>
                <a:gdLst>
                  <a:gd name="connsiteX0" fmla="*/ 22860 w 22860"/>
                  <a:gd name="connsiteY0" fmla="*/ 13527 h 26957"/>
                  <a:gd name="connsiteX1" fmla="*/ 11430 w 22860"/>
                  <a:gd name="connsiteY1" fmla="*/ 26957 h 26957"/>
                  <a:gd name="connsiteX2" fmla="*/ 0 w 22860"/>
                  <a:gd name="connsiteY2" fmla="*/ 13431 h 26957"/>
                  <a:gd name="connsiteX3" fmla="*/ 11430 w 22860"/>
                  <a:gd name="connsiteY3" fmla="*/ 1 h 26957"/>
                  <a:gd name="connsiteX4" fmla="*/ 22860 w 22860"/>
                  <a:gd name="connsiteY4" fmla="*/ 13527 h 269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860" h="26957">
                    <a:moveTo>
                      <a:pt x="22860" y="13527"/>
                    </a:moveTo>
                    <a:cubicBezTo>
                      <a:pt x="22860" y="20956"/>
                      <a:pt x="17717" y="27052"/>
                      <a:pt x="11430" y="26957"/>
                    </a:cubicBezTo>
                    <a:cubicBezTo>
                      <a:pt x="5144" y="26957"/>
                      <a:pt x="0" y="20861"/>
                      <a:pt x="0" y="13431"/>
                    </a:cubicBezTo>
                    <a:cubicBezTo>
                      <a:pt x="0" y="6002"/>
                      <a:pt x="5144" y="-94"/>
                      <a:pt x="11430" y="1"/>
                    </a:cubicBezTo>
                    <a:cubicBezTo>
                      <a:pt x="17717" y="1"/>
                      <a:pt x="22860" y="6097"/>
                      <a:pt x="22860" y="13527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973" name="Freeform: Shape 1972">
                <a:extLst>
                  <a:ext uri="{FF2B5EF4-FFF2-40B4-BE49-F238E27FC236}">
                    <a16:creationId xmlns:a16="http://schemas.microsoft.com/office/drawing/2014/main" id="{23F310D2-F842-4075-86BB-263A456FAE9F}"/>
                  </a:ext>
                </a:extLst>
              </p:cNvPr>
              <p:cNvSpPr/>
              <p:nvPr/>
            </p:nvSpPr>
            <p:spPr>
              <a:xfrm>
                <a:off x="5148641" y="3526059"/>
                <a:ext cx="16861" cy="20002"/>
              </a:xfrm>
              <a:custGeom>
                <a:avLst/>
                <a:gdLst>
                  <a:gd name="connsiteX0" fmla="*/ 16861 w 16861"/>
                  <a:gd name="connsiteY0" fmla="*/ 10001 h 20002"/>
                  <a:gd name="connsiteX1" fmla="*/ 8384 w 16861"/>
                  <a:gd name="connsiteY1" fmla="*/ 20003 h 20002"/>
                  <a:gd name="connsiteX2" fmla="*/ 2 w 16861"/>
                  <a:gd name="connsiteY2" fmla="*/ 10001 h 20002"/>
                  <a:gd name="connsiteX3" fmla="*/ 8479 w 16861"/>
                  <a:gd name="connsiteY3" fmla="*/ 0 h 20002"/>
                  <a:gd name="connsiteX4" fmla="*/ 16861 w 16861"/>
                  <a:gd name="connsiteY4" fmla="*/ 10001 h 200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861" h="20002">
                    <a:moveTo>
                      <a:pt x="16861" y="10001"/>
                    </a:moveTo>
                    <a:cubicBezTo>
                      <a:pt x="16861" y="15526"/>
                      <a:pt x="13051" y="20003"/>
                      <a:pt x="8384" y="20003"/>
                    </a:cubicBezTo>
                    <a:cubicBezTo>
                      <a:pt x="3716" y="20003"/>
                      <a:pt x="-94" y="15526"/>
                      <a:pt x="2" y="10001"/>
                    </a:cubicBezTo>
                    <a:cubicBezTo>
                      <a:pt x="2" y="4477"/>
                      <a:pt x="3812" y="0"/>
                      <a:pt x="8479" y="0"/>
                    </a:cubicBezTo>
                    <a:cubicBezTo>
                      <a:pt x="13146" y="0"/>
                      <a:pt x="16861" y="4477"/>
                      <a:pt x="16861" y="10001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974" name="Freeform: Shape 1973">
                <a:extLst>
                  <a:ext uri="{FF2B5EF4-FFF2-40B4-BE49-F238E27FC236}">
                    <a16:creationId xmlns:a16="http://schemas.microsoft.com/office/drawing/2014/main" id="{E800AAB2-B66F-492E-BB49-43B626824C2B}"/>
                  </a:ext>
                </a:extLst>
              </p:cNvPr>
              <p:cNvSpPr/>
              <p:nvPr/>
            </p:nvSpPr>
            <p:spPr>
              <a:xfrm>
                <a:off x="5233605" y="3500437"/>
                <a:ext cx="20764" cy="24574"/>
              </a:xfrm>
              <a:custGeom>
                <a:avLst/>
                <a:gdLst>
                  <a:gd name="connsiteX0" fmla="*/ 20765 w 20764"/>
                  <a:gd name="connsiteY0" fmla="*/ 12287 h 24574"/>
                  <a:gd name="connsiteX1" fmla="*/ 10382 w 20764"/>
                  <a:gd name="connsiteY1" fmla="*/ 24575 h 24574"/>
                  <a:gd name="connsiteX2" fmla="*/ 0 w 20764"/>
                  <a:gd name="connsiteY2" fmla="*/ 12287 h 24574"/>
                  <a:gd name="connsiteX3" fmla="*/ 10382 w 20764"/>
                  <a:gd name="connsiteY3" fmla="*/ 0 h 24574"/>
                  <a:gd name="connsiteX4" fmla="*/ 20765 w 20764"/>
                  <a:gd name="connsiteY4" fmla="*/ 12287 h 245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764" h="24574">
                    <a:moveTo>
                      <a:pt x="20765" y="12287"/>
                    </a:moveTo>
                    <a:cubicBezTo>
                      <a:pt x="20765" y="19050"/>
                      <a:pt x="16097" y="24575"/>
                      <a:pt x="10382" y="24575"/>
                    </a:cubicBezTo>
                    <a:cubicBezTo>
                      <a:pt x="4667" y="24575"/>
                      <a:pt x="0" y="19050"/>
                      <a:pt x="0" y="12287"/>
                    </a:cubicBezTo>
                    <a:cubicBezTo>
                      <a:pt x="0" y="5525"/>
                      <a:pt x="4667" y="0"/>
                      <a:pt x="10382" y="0"/>
                    </a:cubicBezTo>
                    <a:cubicBezTo>
                      <a:pt x="16097" y="0"/>
                      <a:pt x="20765" y="5429"/>
                      <a:pt x="20765" y="12287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975" name="Freeform: Shape 1974">
                <a:extLst>
                  <a:ext uri="{FF2B5EF4-FFF2-40B4-BE49-F238E27FC236}">
                    <a16:creationId xmlns:a16="http://schemas.microsoft.com/office/drawing/2014/main" id="{9ED58024-40AD-45DA-8B99-A3F28AD1E5E4}"/>
                  </a:ext>
                </a:extLst>
              </p:cNvPr>
              <p:cNvSpPr/>
              <p:nvPr/>
            </p:nvSpPr>
            <p:spPr>
              <a:xfrm>
                <a:off x="5313306" y="3376564"/>
                <a:ext cx="17287" cy="20478"/>
              </a:xfrm>
              <a:custGeom>
                <a:avLst/>
                <a:gdLst>
                  <a:gd name="connsiteX0" fmla="*/ 14788 w 17287"/>
                  <a:gd name="connsiteY0" fmla="*/ 17478 h 20478"/>
                  <a:gd name="connsiteX1" fmla="*/ 2500 w 17287"/>
                  <a:gd name="connsiteY1" fmla="*/ 17478 h 20478"/>
                  <a:gd name="connsiteX2" fmla="*/ 2500 w 17287"/>
                  <a:gd name="connsiteY2" fmla="*/ 3000 h 20478"/>
                  <a:gd name="connsiteX3" fmla="*/ 14788 w 17287"/>
                  <a:gd name="connsiteY3" fmla="*/ 3000 h 20478"/>
                  <a:gd name="connsiteX4" fmla="*/ 14788 w 17287"/>
                  <a:gd name="connsiteY4" fmla="*/ 17478 h 204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287" h="20478">
                    <a:moveTo>
                      <a:pt x="14788" y="17478"/>
                    </a:moveTo>
                    <a:cubicBezTo>
                      <a:pt x="11359" y="21479"/>
                      <a:pt x="5929" y="21479"/>
                      <a:pt x="2500" y="17478"/>
                    </a:cubicBezTo>
                    <a:cubicBezTo>
                      <a:pt x="-833" y="13478"/>
                      <a:pt x="-833" y="7001"/>
                      <a:pt x="2500" y="3000"/>
                    </a:cubicBezTo>
                    <a:cubicBezTo>
                      <a:pt x="5929" y="-1000"/>
                      <a:pt x="11359" y="-1000"/>
                      <a:pt x="14788" y="3000"/>
                    </a:cubicBezTo>
                    <a:cubicBezTo>
                      <a:pt x="18121" y="7001"/>
                      <a:pt x="18121" y="13478"/>
                      <a:pt x="14788" y="17478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976" name="Freeform: Shape 1975">
                <a:extLst>
                  <a:ext uri="{FF2B5EF4-FFF2-40B4-BE49-F238E27FC236}">
                    <a16:creationId xmlns:a16="http://schemas.microsoft.com/office/drawing/2014/main" id="{628C7367-3E3E-4318-95C1-3736560D88DE}"/>
                  </a:ext>
                </a:extLst>
              </p:cNvPr>
              <p:cNvSpPr/>
              <p:nvPr/>
            </p:nvSpPr>
            <p:spPr>
              <a:xfrm>
                <a:off x="5375147" y="3409378"/>
                <a:ext cx="10477" cy="12382"/>
              </a:xfrm>
              <a:custGeom>
                <a:avLst/>
                <a:gdLst>
                  <a:gd name="connsiteX0" fmla="*/ 10477 w 10477"/>
                  <a:gd name="connsiteY0" fmla="*/ 6191 h 12382"/>
                  <a:gd name="connsiteX1" fmla="*/ 5239 w 10477"/>
                  <a:gd name="connsiteY1" fmla="*/ 12383 h 12382"/>
                  <a:gd name="connsiteX2" fmla="*/ 0 w 10477"/>
                  <a:gd name="connsiteY2" fmla="*/ 6191 h 12382"/>
                  <a:gd name="connsiteX3" fmla="*/ 5239 w 10477"/>
                  <a:gd name="connsiteY3" fmla="*/ 0 h 12382"/>
                  <a:gd name="connsiteX4" fmla="*/ 10477 w 10477"/>
                  <a:gd name="connsiteY4" fmla="*/ 6191 h 123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477" h="12382">
                    <a:moveTo>
                      <a:pt x="10477" y="6191"/>
                    </a:moveTo>
                    <a:cubicBezTo>
                      <a:pt x="10477" y="9620"/>
                      <a:pt x="8096" y="12383"/>
                      <a:pt x="5239" y="12383"/>
                    </a:cubicBezTo>
                    <a:cubicBezTo>
                      <a:pt x="2381" y="12383"/>
                      <a:pt x="0" y="9620"/>
                      <a:pt x="0" y="6191"/>
                    </a:cubicBezTo>
                    <a:cubicBezTo>
                      <a:pt x="0" y="2762"/>
                      <a:pt x="2381" y="0"/>
                      <a:pt x="5239" y="0"/>
                    </a:cubicBezTo>
                    <a:cubicBezTo>
                      <a:pt x="8096" y="0"/>
                      <a:pt x="10477" y="2762"/>
                      <a:pt x="10477" y="6191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977" name="Freeform: Shape 1976">
                <a:extLst>
                  <a:ext uri="{FF2B5EF4-FFF2-40B4-BE49-F238E27FC236}">
                    <a16:creationId xmlns:a16="http://schemas.microsoft.com/office/drawing/2014/main" id="{43B8EBFF-93F5-4DE8-BADA-9803DF3277C3}"/>
                  </a:ext>
                </a:extLst>
              </p:cNvPr>
              <p:cNvSpPr/>
              <p:nvPr/>
            </p:nvSpPr>
            <p:spPr>
              <a:xfrm>
                <a:off x="5438679" y="3435000"/>
                <a:ext cx="14668" cy="17335"/>
              </a:xfrm>
              <a:custGeom>
                <a:avLst/>
                <a:gdLst>
                  <a:gd name="connsiteX0" fmla="*/ 14669 w 14668"/>
                  <a:gd name="connsiteY0" fmla="*/ 8668 h 17335"/>
                  <a:gd name="connsiteX1" fmla="*/ 7334 w 14668"/>
                  <a:gd name="connsiteY1" fmla="*/ 17335 h 17335"/>
                  <a:gd name="connsiteX2" fmla="*/ 0 w 14668"/>
                  <a:gd name="connsiteY2" fmla="*/ 8668 h 17335"/>
                  <a:gd name="connsiteX3" fmla="*/ 7334 w 14668"/>
                  <a:gd name="connsiteY3" fmla="*/ 0 h 17335"/>
                  <a:gd name="connsiteX4" fmla="*/ 14669 w 14668"/>
                  <a:gd name="connsiteY4" fmla="*/ 8668 h 173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668" h="17335">
                    <a:moveTo>
                      <a:pt x="14669" y="8668"/>
                    </a:moveTo>
                    <a:cubicBezTo>
                      <a:pt x="14669" y="13430"/>
                      <a:pt x="11335" y="17335"/>
                      <a:pt x="7334" y="17335"/>
                    </a:cubicBezTo>
                    <a:cubicBezTo>
                      <a:pt x="3334" y="17335"/>
                      <a:pt x="0" y="13430"/>
                      <a:pt x="0" y="8668"/>
                    </a:cubicBezTo>
                    <a:cubicBezTo>
                      <a:pt x="0" y="3905"/>
                      <a:pt x="3334" y="0"/>
                      <a:pt x="7334" y="0"/>
                    </a:cubicBezTo>
                    <a:cubicBezTo>
                      <a:pt x="11335" y="0"/>
                      <a:pt x="14669" y="3905"/>
                      <a:pt x="14669" y="8668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978" name="Freeform: Shape 1977">
                <a:extLst>
                  <a:ext uri="{FF2B5EF4-FFF2-40B4-BE49-F238E27FC236}">
                    <a16:creationId xmlns:a16="http://schemas.microsoft.com/office/drawing/2014/main" id="{99B21CF4-5A1A-4592-AE54-CFF4970D72A0}"/>
                  </a:ext>
                </a:extLst>
              </p:cNvPr>
              <p:cNvSpPr/>
              <p:nvPr/>
            </p:nvSpPr>
            <p:spPr>
              <a:xfrm>
                <a:off x="5470397" y="3472624"/>
                <a:ext cx="18383" cy="21716"/>
              </a:xfrm>
              <a:custGeom>
                <a:avLst/>
                <a:gdLst>
                  <a:gd name="connsiteX0" fmla="*/ 18383 w 18383"/>
                  <a:gd name="connsiteY0" fmla="*/ 10858 h 21716"/>
                  <a:gd name="connsiteX1" fmla="*/ 9144 w 18383"/>
                  <a:gd name="connsiteY1" fmla="*/ 21717 h 21716"/>
                  <a:gd name="connsiteX2" fmla="*/ 0 w 18383"/>
                  <a:gd name="connsiteY2" fmla="*/ 10858 h 21716"/>
                  <a:gd name="connsiteX3" fmla="*/ 9239 w 18383"/>
                  <a:gd name="connsiteY3" fmla="*/ 0 h 21716"/>
                  <a:gd name="connsiteX4" fmla="*/ 18383 w 18383"/>
                  <a:gd name="connsiteY4" fmla="*/ 10858 h 217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383" h="21716">
                    <a:moveTo>
                      <a:pt x="18383" y="10858"/>
                    </a:moveTo>
                    <a:cubicBezTo>
                      <a:pt x="18383" y="16859"/>
                      <a:pt x="14288" y="21717"/>
                      <a:pt x="9144" y="21717"/>
                    </a:cubicBezTo>
                    <a:cubicBezTo>
                      <a:pt x="4096" y="21717"/>
                      <a:pt x="0" y="16859"/>
                      <a:pt x="0" y="10858"/>
                    </a:cubicBezTo>
                    <a:cubicBezTo>
                      <a:pt x="0" y="4858"/>
                      <a:pt x="4096" y="0"/>
                      <a:pt x="9239" y="0"/>
                    </a:cubicBezTo>
                    <a:cubicBezTo>
                      <a:pt x="14288" y="0"/>
                      <a:pt x="18383" y="4858"/>
                      <a:pt x="18383" y="10858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979" name="Freeform: Shape 1978">
                <a:extLst>
                  <a:ext uri="{FF2B5EF4-FFF2-40B4-BE49-F238E27FC236}">
                    <a16:creationId xmlns:a16="http://schemas.microsoft.com/office/drawing/2014/main" id="{10F2EA9E-3972-470E-A502-7781E79B31D5}"/>
                  </a:ext>
                </a:extLst>
              </p:cNvPr>
              <p:cNvSpPr/>
              <p:nvPr/>
            </p:nvSpPr>
            <p:spPr>
              <a:xfrm>
                <a:off x="5516974" y="3505485"/>
                <a:ext cx="13906" cy="16383"/>
              </a:xfrm>
              <a:custGeom>
                <a:avLst/>
                <a:gdLst>
                  <a:gd name="connsiteX0" fmla="*/ 13906 w 13906"/>
                  <a:gd name="connsiteY0" fmla="*/ 8192 h 16383"/>
                  <a:gd name="connsiteX1" fmla="*/ 6953 w 13906"/>
                  <a:gd name="connsiteY1" fmla="*/ 16383 h 16383"/>
                  <a:gd name="connsiteX2" fmla="*/ 0 w 13906"/>
                  <a:gd name="connsiteY2" fmla="*/ 8192 h 16383"/>
                  <a:gd name="connsiteX3" fmla="*/ 6953 w 13906"/>
                  <a:gd name="connsiteY3" fmla="*/ 0 h 16383"/>
                  <a:gd name="connsiteX4" fmla="*/ 13906 w 13906"/>
                  <a:gd name="connsiteY4" fmla="*/ 8192 h 163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906" h="16383">
                    <a:moveTo>
                      <a:pt x="13906" y="8192"/>
                    </a:moveTo>
                    <a:cubicBezTo>
                      <a:pt x="13906" y="12764"/>
                      <a:pt x="10763" y="16383"/>
                      <a:pt x="6953" y="16383"/>
                    </a:cubicBezTo>
                    <a:cubicBezTo>
                      <a:pt x="3143" y="16383"/>
                      <a:pt x="0" y="12668"/>
                      <a:pt x="0" y="8192"/>
                    </a:cubicBezTo>
                    <a:cubicBezTo>
                      <a:pt x="0" y="3620"/>
                      <a:pt x="3143" y="0"/>
                      <a:pt x="6953" y="0"/>
                    </a:cubicBezTo>
                    <a:cubicBezTo>
                      <a:pt x="10858" y="0"/>
                      <a:pt x="13906" y="3715"/>
                      <a:pt x="13906" y="8192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980" name="Freeform: Shape 1979">
                <a:extLst>
                  <a:ext uri="{FF2B5EF4-FFF2-40B4-BE49-F238E27FC236}">
                    <a16:creationId xmlns:a16="http://schemas.microsoft.com/office/drawing/2014/main" id="{2DC7253A-08E3-4B3A-BA4D-A2678F23EBDF}"/>
                  </a:ext>
                </a:extLst>
              </p:cNvPr>
              <p:cNvSpPr/>
              <p:nvPr/>
            </p:nvSpPr>
            <p:spPr>
              <a:xfrm>
                <a:off x="5569266" y="3532535"/>
                <a:ext cx="16383" cy="19338"/>
              </a:xfrm>
              <a:custGeom>
                <a:avLst/>
                <a:gdLst>
                  <a:gd name="connsiteX0" fmla="*/ 16383 w 16383"/>
                  <a:gd name="connsiteY0" fmla="*/ 9717 h 19338"/>
                  <a:gd name="connsiteX1" fmla="*/ 8192 w 16383"/>
                  <a:gd name="connsiteY1" fmla="*/ 19337 h 19338"/>
                  <a:gd name="connsiteX2" fmla="*/ 0 w 16383"/>
                  <a:gd name="connsiteY2" fmla="*/ 9622 h 19338"/>
                  <a:gd name="connsiteX3" fmla="*/ 8192 w 16383"/>
                  <a:gd name="connsiteY3" fmla="*/ 2 h 19338"/>
                  <a:gd name="connsiteX4" fmla="*/ 16383 w 16383"/>
                  <a:gd name="connsiteY4" fmla="*/ 9717 h 193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383" h="19338">
                    <a:moveTo>
                      <a:pt x="16383" y="9717"/>
                    </a:moveTo>
                    <a:cubicBezTo>
                      <a:pt x="16383" y="15051"/>
                      <a:pt x="12668" y="19433"/>
                      <a:pt x="8192" y="19337"/>
                    </a:cubicBezTo>
                    <a:cubicBezTo>
                      <a:pt x="3715" y="19337"/>
                      <a:pt x="0" y="14956"/>
                      <a:pt x="0" y="9622"/>
                    </a:cubicBezTo>
                    <a:cubicBezTo>
                      <a:pt x="0" y="4288"/>
                      <a:pt x="3715" y="-94"/>
                      <a:pt x="8192" y="2"/>
                    </a:cubicBezTo>
                    <a:cubicBezTo>
                      <a:pt x="12668" y="2"/>
                      <a:pt x="16383" y="4383"/>
                      <a:pt x="16383" y="9717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981" name="Freeform: Shape 1980">
                <a:extLst>
                  <a:ext uri="{FF2B5EF4-FFF2-40B4-BE49-F238E27FC236}">
                    <a16:creationId xmlns:a16="http://schemas.microsoft.com/office/drawing/2014/main" id="{DEEA15C2-48C9-4E01-96C6-224097611B1C}"/>
                  </a:ext>
                </a:extLst>
              </p:cNvPr>
              <p:cNvSpPr/>
              <p:nvPr/>
            </p:nvSpPr>
            <p:spPr>
              <a:xfrm>
                <a:off x="5568409" y="3573589"/>
                <a:ext cx="13144" cy="15620"/>
              </a:xfrm>
              <a:custGeom>
                <a:avLst/>
                <a:gdLst>
                  <a:gd name="connsiteX0" fmla="*/ 0 w 13144"/>
                  <a:gd name="connsiteY0" fmla="*/ 7810 h 15620"/>
                  <a:gd name="connsiteX1" fmla="*/ 6572 w 13144"/>
                  <a:gd name="connsiteY1" fmla="*/ 15621 h 15620"/>
                  <a:gd name="connsiteX2" fmla="*/ 13144 w 13144"/>
                  <a:gd name="connsiteY2" fmla="*/ 7810 h 15620"/>
                  <a:gd name="connsiteX3" fmla="*/ 6572 w 13144"/>
                  <a:gd name="connsiteY3" fmla="*/ 0 h 15620"/>
                  <a:gd name="connsiteX4" fmla="*/ 0 w 13144"/>
                  <a:gd name="connsiteY4" fmla="*/ 7810 h 156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144" h="15620">
                    <a:moveTo>
                      <a:pt x="0" y="7810"/>
                    </a:moveTo>
                    <a:cubicBezTo>
                      <a:pt x="0" y="12097"/>
                      <a:pt x="2953" y="15621"/>
                      <a:pt x="6572" y="15621"/>
                    </a:cubicBezTo>
                    <a:cubicBezTo>
                      <a:pt x="10192" y="15621"/>
                      <a:pt x="13144" y="12097"/>
                      <a:pt x="13144" y="7810"/>
                    </a:cubicBezTo>
                    <a:cubicBezTo>
                      <a:pt x="13144" y="3524"/>
                      <a:pt x="10192" y="0"/>
                      <a:pt x="6572" y="0"/>
                    </a:cubicBezTo>
                    <a:cubicBezTo>
                      <a:pt x="2953" y="0"/>
                      <a:pt x="0" y="3524"/>
                      <a:pt x="0" y="7810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982" name="Freeform: Shape 1981">
                <a:extLst>
                  <a:ext uri="{FF2B5EF4-FFF2-40B4-BE49-F238E27FC236}">
                    <a16:creationId xmlns:a16="http://schemas.microsoft.com/office/drawing/2014/main" id="{481956E1-4A20-4957-B46C-77BDFB795BDA}"/>
                  </a:ext>
                </a:extLst>
              </p:cNvPr>
              <p:cNvSpPr/>
              <p:nvPr/>
            </p:nvSpPr>
            <p:spPr>
              <a:xfrm>
                <a:off x="5366574" y="3397091"/>
                <a:ext cx="8572" cy="10096"/>
              </a:xfrm>
              <a:custGeom>
                <a:avLst/>
                <a:gdLst>
                  <a:gd name="connsiteX0" fmla="*/ 8573 w 8572"/>
                  <a:gd name="connsiteY0" fmla="*/ 5048 h 10096"/>
                  <a:gd name="connsiteX1" fmla="*/ 4286 w 8572"/>
                  <a:gd name="connsiteY1" fmla="*/ 10096 h 10096"/>
                  <a:gd name="connsiteX2" fmla="*/ 0 w 8572"/>
                  <a:gd name="connsiteY2" fmla="*/ 5048 h 10096"/>
                  <a:gd name="connsiteX3" fmla="*/ 4286 w 8572"/>
                  <a:gd name="connsiteY3" fmla="*/ 0 h 10096"/>
                  <a:gd name="connsiteX4" fmla="*/ 8573 w 8572"/>
                  <a:gd name="connsiteY4" fmla="*/ 5048 h 100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572" h="10096">
                    <a:moveTo>
                      <a:pt x="8573" y="5048"/>
                    </a:moveTo>
                    <a:cubicBezTo>
                      <a:pt x="8573" y="7810"/>
                      <a:pt x="6668" y="10096"/>
                      <a:pt x="4286" y="10096"/>
                    </a:cubicBezTo>
                    <a:cubicBezTo>
                      <a:pt x="1905" y="10096"/>
                      <a:pt x="0" y="7810"/>
                      <a:pt x="0" y="5048"/>
                    </a:cubicBezTo>
                    <a:cubicBezTo>
                      <a:pt x="0" y="2286"/>
                      <a:pt x="1905" y="0"/>
                      <a:pt x="4286" y="0"/>
                    </a:cubicBezTo>
                    <a:cubicBezTo>
                      <a:pt x="6668" y="0"/>
                      <a:pt x="8573" y="2286"/>
                      <a:pt x="8573" y="5048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983" name="Freeform: Shape 1982">
                <a:extLst>
                  <a:ext uri="{FF2B5EF4-FFF2-40B4-BE49-F238E27FC236}">
                    <a16:creationId xmlns:a16="http://schemas.microsoft.com/office/drawing/2014/main" id="{1557BA68-D640-44EC-B932-0EBCE5D1F78F}"/>
                  </a:ext>
                </a:extLst>
              </p:cNvPr>
              <p:cNvSpPr/>
              <p:nvPr/>
            </p:nvSpPr>
            <p:spPr>
              <a:xfrm>
                <a:off x="5331522" y="3345084"/>
                <a:ext cx="9334" cy="11048"/>
              </a:xfrm>
              <a:custGeom>
                <a:avLst/>
                <a:gdLst>
                  <a:gd name="connsiteX0" fmla="*/ 9335 w 9334"/>
                  <a:gd name="connsiteY0" fmla="*/ 5524 h 11048"/>
                  <a:gd name="connsiteX1" fmla="*/ 4667 w 9334"/>
                  <a:gd name="connsiteY1" fmla="*/ 11049 h 11048"/>
                  <a:gd name="connsiteX2" fmla="*/ 0 w 9334"/>
                  <a:gd name="connsiteY2" fmla="*/ 5524 h 11048"/>
                  <a:gd name="connsiteX3" fmla="*/ 4667 w 9334"/>
                  <a:gd name="connsiteY3" fmla="*/ 0 h 11048"/>
                  <a:gd name="connsiteX4" fmla="*/ 9335 w 9334"/>
                  <a:gd name="connsiteY4" fmla="*/ 5524 h 110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334" h="11048">
                    <a:moveTo>
                      <a:pt x="9335" y="5524"/>
                    </a:moveTo>
                    <a:cubicBezTo>
                      <a:pt x="9335" y="8572"/>
                      <a:pt x="7239" y="11049"/>
                      <a:pt x="4667" y="11049"/>
                    </a:cubicBezTo>
                    <a:cubicBezTo>
                      <a:pt x="2096" y="11049"/>
                      <a:pt x="0" y="8572"/>
                      <a:pt x="0" y="5524"/>
                    </a:cubicBezTo>
                    <a:cubicBezTo>
                      <a:pt x="0" y="2477"/>
                      <a:pt x="2096" y="0"/>
                      <a:pt x="4667" y="0"/>
                    </a:cubicBezTo>
                    <a:cubicBezTo>
                      <a:pt x="7239" y="0"/>
                      <a:pt x="9335" y="2477"/>
                      <a:pt x="9335" y="5524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984" name="Freeform: Shape 1983">
                <a:extLst>
                  <a:ext uri="{FF2B5EF4-FFF2-40B4-BE49-F238E27FC236}">
                    <a16:creationId xmlns:a16="http://schemas.microsoft.com/office/drawing/2014/main" id="{E76CD8AF-40DD-4847-BE52-3D3A1B069CAF}"/>
                  </a:ext>
                </a:extLst>
              </p:cNvPr>
              <p:cNvSpPr/>
              <p:nvPr/>
            </p:nvSpPr>
            <p:spPr>
              <a:xfrm>
                <a:off x="5299709" y="3319748"/>
                <a:ext cx="13525" cy="15906"/>
              </a:xfrm>
              <a:custGeom>
                <a:avLst/>
                <a:gdLst>
                  <a:gd name="connsiteX0" fmla="*/ 13525 w 13525"/>
                  <a:gd name="connsiteY0" fmla="*/ 8001 h 15906"/>
                  <a:gd name="connsiteX1" fmla="*/ 6763 w 13525"/>
                  <a:gd name="connsiteY1" fmla="*/ 15907 h 15906"/>
                  <a:gd name="connsiteX2" fmla="*/ 0 w 13525"/>
                  <a:gd name="connsiteY2" fmla="*/ 7906 h 15906"/>
                  <a:gd name="connsiteX3" fmla="*/ 6763 w 13525"/>
                  <a:gd name="connsiteY3" fmla="*/ 0 h 15906"/>
                  <a:gd name="connsiteX4" fmla="*/ 13525 w 13525"/>
                  <a:gd name="connsiteY4" fmla="*/ 8001 h 159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525" h="15906">
                    <a:moveTo>
                      <a:pt x="13525" y="8001"/>
                    </a:moveTo>
                    <a:cubicBezTo>
                      <a:pt x="13525" y="12382"/>
                      <a:pt x="10477" y="15907"/>
                      <a:pt x="6763" y="15907"/>
                    </a:cubicBezTo>
                    <a:cubicBezTo>
                      <a:pt x="3048" y="15907"/>
                      <a:pt x="0" y="12382"/>
                      <a:pt x="0" y="7906"/>
                    </a:cubicBezTo>
                    <a:cubicBezTo>
                      <a:pt x="0" y="3524"/>
                      <a:pt x="3048" y="0"/>
                      <a:pt x="6763" y="0"/>
                    </a:cubicBezTo>
                    <a:cubicBezTo>
                      <a:pt x="10573" y="95"/>
                      <a:pt x="13525" y="3619"/>
                      <a:pt x="13525" y="8001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985" name="Freeform: Shape 1984">
                <a:extLst>
                  <a:ext uri="{FF2B5EF4-FFF2-40B4-BE49-F238E27FC236}">
                    <a16:creationId xmlns:a16="http://schemas.microsoft.com/office/drawing/2014/main" id="{5B0455D4-597B-43AB-86A4-0CF01E90E609}"/>
                  </a:ext>
                </a:extLst>
              </p:cNvPr>
              <p:cNvSpPr/>
              <p:nvPr/>
            </p:nvSpPr>
            <p:spPr>
              <a:xfrm>
                <a:off x="5254656" y="3335655"/>
                <a:ext cx="7810" cy="9334"/>
              </a:xfrm>
              <a:custGeom>
                <a:avLst/>
                <a:gdLst>
                  <a:gd name="connsiteX0" fmla="*/ 7810 w 7810"/>
                  <a:gd name="connsiteY0" fmla="*/ 4667 h 9334"/>
                  <a:gd name="connsiteX1" fmla="*/ 3905 w 7810"/>
                  <a:gd name="connsiteY1" fmla="*/ 9334 h 9334"/>
                  <a:gd name="connsiteX2" fmla="*/ 0 w 7810"/>
                  <a:gd name="connsiteY2" fmla="*/ 4667 h 9334"/>
                  <a:gd name="connsiteX3" fmla="*/ 4000 w 7810"/>
                  <a:gd name="connsiteY3" fmla="*/ 0 h 9334"/>
                  <a:gd name="connsiteX4" fmla="*/ 7810 w 7810"/>
                  <a:gd name="connsiteY4" fmla="*/ 4667 h 93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810" h="9334">
                    <a:moveTo>
                      <a:pt x="7810" y="4667"/>
                    </a:moveTo>
                    <a:cubicBezTo>
                      <a:pt x="7810" y="7239"/>
                      <a:pt x="6001" y="9334"/>
                      <a:pt x="3905" y="9334"/>
                    </a:cubicBezTo>
                    <a:cubicBezTo>
                      <a:pt x="1715" y="9334"/>
                      <a:pt x="0" y="7239"/>
                      <a:pt x="0" y="4667"/>
                    </a:cubicBezTo>
                    <a:cubicBezTo>
                      <a:pt x="0" y="2095"/>
                      <a:pt x="1810" y="0"/>
                      <a:pt x="4000" y="0"/>
                    </a:cubicBezTo>
                    <a:cubicBezTo>
                      <a:pt x="6096" y="0"/>
                      <a:pt x="7810" y="2095"/>
                      <a:pt x="7810" y="4667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986" name="Freeform: Shape 1985">
                <a:extLst>
                  <a:ext uri="{FF2B5EF4-FFF2-40B4-BE49-F238E27FC236}">
                    <a16:creationId xmlns:a16="http://schemas.microsoft.com/office/drawing/2014/main" id="{0BB926F3-CBE0-4901-A419-F7D23527A34E}"/>
                  </a:ext>
                </a:extLst>
              </p:cNvPr>
              <p:cNvSpPr/>
              <p:nvPr/>
            </p:nvSpPr>
            <p:spPr>
              <a:xfrm>
                <a:off x="5229224" y="3376421"/>
                <a:ext cx="13239" cy="15620"/>
              </a:xfrm>
              <a:custGeom>
                <a:avLst/>
                <a:gdLst>
                  <a:gd name="connsiteX0" fmla="*/ 13240 w 13239"/>
                  <a:gd name="connsiteY0" fmla="*/ 7810 h 15620"/>
                  <a:gd name="connsiteX1" fmla="*/ 6572 w 13239"/>
                  <a:gd name="connsiteY1" fmla="*/ 15621 h 15620"/>
                  <a:gd name="connsiteX2" fmla="*/ 0 w 13239"/>
                  <a:gd name="connsiteY2" fmla="*/ 7810 h 15620"/>
                  <a:gd name="connsiteX3" fmla="*/ 6667 w 13239"/>
                  <a:gd name="connsiteY3" fmla="*/ 0 h 15620"/>
                  <a:gd name="connsiteX4" fmla="*/ 13240 w 13239"/>
                  <a:gd name="connsiteY4" fmla="*/ 7810 h 156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239" h="15620">
                    <a:moveTo>
                      <a:pt x="13240" y="7810"/>
                    </a:moveTo>
                    <a:cubicBezTo>
                      <a:pt x="13240" y="12097"/>
                      <a:pt x="10287" y="15621"/>
                      <a:pt x="6572" y="15621"/>
                    </a:cubicBezTo>
                    <a:cubicBezTo>
                      <a:pt x="2953" y="15621"/>
                      <a:pt x="0" y="12097"/>
                      <a:pt x="0" y="7810"/>
                    </a:cubicBezTo>
                    <a:cubicBezTo>
                      <a:pt x="0" y="3524"/>
                      <a:pt x="2953" y="0"/>
                      <a:pt x="6667" y="0"/>
                    </a:cubicBezTo>
                    <a:cubicBezTo>
                      <a:pt x="10287" y="0"/>
                      <a:pt x="13240" y="3524"/>
                      <a:pt x="13240" y="7810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987" name="Freeform: Shape 1986">
                <a:extLst>
                  <a:ext uri="{FF2B5EF4-FFF2-40B4-BE49-F238E27FC236}">
                    <a16:creationId xmlns:a16="http://schemas.microsoft.com/office/drawing/2014/main" id="{FF6A4EAE-D662-4BB7-B39B-ACCFD18E086C}"/>
                  </a:ext>
                </a:extLst>
              </p:cNvPr>
              <p:cNvSpPr/>
              <p:nvPr/>
            </p:nvSpPr>
            <p:spPr>
              <a:xfrm>
                <a:off x="5286755" y="3439477"/>
                <a:ext cx="3429" cy="4000"/>
              </a:xfrm>
              <a:custGeom>
                <a:avLst/>
                <a:gdLst>
                  <a:gd name="connsiteX0" fmla="*/ 3429 w 3429"/>
                  <a:gd name="connsiteY0" fmla="*/ 2000 h 4000"/>
                  <a:gd name="connsiteX1" fmla="*/ 1715 w 3429"/>
                  <a:gd name="connsiteY1" fmla="*/ 4001 h 4000"/>
                  <a:gd name="connsiteX2" fmla="*/ 0 w 3429"/>
                  <a:gd name="connsiteY2" fmla="*/ 2000 h 4000"/>
                  <a:gd name="connsiteX3" fmla="*/ 1715 w 3429"/>
                  <a:gd name="connsiteY3" fmla="*/ 0 h 4000"/>
                  <a:gd name="connsiteX4" fmla="*/ 3429 w 3429"/>
                  <a:gd name="connsiteY4" fmla="*/ 2000 h 4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429" h="4000">
                    <a:moveTo>
                      <a:pt x="3429" y="2000"/>
                    </a:moveTo>
                    <a:cubicBezTo>
                      <a:pt x="3429" y="3143"/>
                      <a:pt x="2667" y="4001"/>
                      <a:pt x="1715" y="4001"/>
                    </a:cubicBezTo>
                    <a:cubicBezTo>
                      <a:pt x="762" y="4001"/>
                      <a:pt x="0" y="3143"/>
                      <a:pt x="0" y="2000"/>
                    </a:cubicBezTo>
                    <a:cubicBezTo>
                      <a:pt x="0" y="953"/>
                      <a:pt x="762" y="0"/>
                      <a:pt x="1715" y="0"/>
                    </a:cubicBezTo>
                    <a:cubicBezTo>
                      <a:pt x="2762" y="0"/>
                      <a:pt x="3429" y="857"/>
                      <a:pt x="3429" y="2000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988" name="Freeform: Shape 1987">
                <a:extLst>
                  <a:ext uri="{FF2B5EF4-FFF2-40B4-BE49-F238E27FC236}">
                    <a16:creationId xmlns:a16="http://schemas.microsoft.com/office/drawing/2014/main" id="{C08608D4-FE74-495B-A96D-9FDD3570B1D3}"/>
                  </a:ext>
                </a:extLst>
              </p:cNvPr>
              <p:cNvSpPr/>
              <p:nvPr/>
            </p:nvSpPr>
            <p:spPr>
              <a:xfrm>
                <a:off x="5321902" y="3480244"/>
                <a:ext cx="9525" cy="11239"/>
              </a:xfrm>
              <a:custGeom>
                <a:avLst/>
                <a:gdLst>
                  <a:gd name="connsiteX0" fmla="*/ 9525 w 9525"/>
                  <a:gd name="connsiteY0" fmla="*/ 5620 h 11239"/>
                  <a:gd name="connsiteX1" fmla="*/ 4763 w 9525"/>
                  <a:gd name="connsiteY1" fmla="*/ 11240 h 11239"/>
                  <a:gd name="connsiteX2" fmla="*/ 0 w 9525"/>
                  <a:gd name="connsiteY2" fmla="*/ 5620 h 11239"/>
                  <a:gd name="connsiteX3" fmla="*/ 4763 w 9525"/>
                  <a:gd name="connsiteY3" fmla="*/ 0 h 11239"/>
                  <a:gd name="connsiteX4" fmla="*/ 9525 w 9525"/>
                  <a:gd name="connsiteY4" fmla="*/ 5620 h 112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525" h="11239">
                    <a:moveTo>
                      <a:pt x="9525" y="5620"/>
                    </a:moveTo>
                    <a:cubicBezTo>
                      <a:pt x="9525" y="8763"/>
                      <a:pt x="7429" y="11240"/>
                      <a:pt x="4763" y="11240"/>
                    </a:cubicBezTo>
                    <a:cubicBezTo>
                      <a:pt x="2095" y="11240"/>
                      <a:pt x="0" y="8668"/>
                      <a:pt x="0" y="5620"/>
                    </a:cubicBezTo>
                    <a:cubicBezTo>
                      <a:pt x="0" y="2476"/>
                      <a:pt x="2095" y="0"/>
                      <a:pt x="4763" y="0"/>
                    </a:cubicBezTo>
                    <a:cubicBezTo>
                      <a:pt x="7334" y="0"/>
                      <a:pt x="9525" y="2572"/>
                      <a:pt x="9525" y="5620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989" name="Freeform: Shape 1988">
                <a:extLst>
                  <a:ext uri="{FF2B5EF4-FFF2-40B4-BE49-F238E27FC236}">
                    <a16:creationId xmlns:a16="http://schemas.microsoft.com/office/drawing/2014/main" id="{334700EF-DEC9-4629-8F0F-CCCCFC8C6561}"/>
                  </a:ext>
                </a:extLst>
              </p:cNvPr>
              <p:cNvSpPr/>
              <p:nvPr/>
            </p:nvSpPr>
            <p:spPr>
              <a:xfrm>
                <a:off x="5244083" y="3421570"/>
                <a:ext cx="11144" cy="13144"/>
              </a:xfrm>
              <a:custGeom>
                <a:avLst/>
                <a:gdLst>
                  <a:gd name="connsiteX0" fmla="*/ 11144 w 11144"/>
                  <a:gd name="connsiteY0" fmla="*/ 6572 h 13144"/>
                  <a:gd name="connsiteX1" fmla="*/ 5525 w 11144"/>
                  <a:gd name="connsiteY1" fmla="*/ 13144 h 13144"/>
                  <a:gd name="connsiteX2" fmla="*/ 0 w 11144"/>
                  <a:gd name="connsiteY2" fmla="*/ 6572 h 13144"/>
                  <a:gd name="connsiteX3" fmla="*/ 5620 w 11144"/>
                  <a:gd name="connsiteY3" fmla="*/ 0 h 13144"/>
                  <a:gd name="connsiteX4" fmla="*/ 11144 w 11144"/>
                  <a:gd name="connsiteY4" fmla="*/ 6572 h 13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144" h="13144">
                    <a:moveTo>
                      <a:pt x="11144" y="6572"/>
                    </a:moveTo>
                    <a:cubicBezTo>
                      <a:pt x="11144" y="10192"/>
                      <a:pt x="8668" y="13144"/>
                      <a:pt x="5525" y="13144"/>
                    </a:cubicBezTo>
                    <a:cubicBezTo>
                      <a:pt x="2477" y="13144"/>
                      <a:pt x="0" y="10192"/>
                      <a:pt x="0" y="6572"/>
                    </a:cubicBezTo>
                    <a:cubicBezTo>
                      <a:pt x="0" y="2953"/>
                      <a:pt x="2477" y="0"/>
                      <a:pt x="5620" y="0"/>
                    </a:cubicBezTo>
                    <a:cubicBezTo>
                      <a:pt x="8668" y="0"/>
                      <a:pt x="11144" y="2953"/>
                      <a:pt x="11144" y="6572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990" name="Freeform: Shape 1989">
                <a:extLst>
                  <a:ext uri="{FF2B5EF4-FFF2-40B4-BE49-F238E27FC236}">
                    <a16:creationId xmlns:a16="http://schemas.microsoft.com/office/drawing/2014/main" id="{C27903C4-F22E-4074-AFC0-72F2AA050C96}"/>
                  </a:ext>
                </a:extLst>
              </p:cNvPr>
              <p:cNvSpPr/>
              <p:nvPr/>
            </p:nvSpPr>
            <p:spPr>
              <a:xfrm>
                <a:off x="5290279" y="3441477"/>
                <a:ext cx="8953" cy="10667"/>
              </a:xfrm>
              <a:custGeom>
                <a:avLst/>
                <a:gdLst>
                  <a:gd name="connsiteX0" fmla="*/ 8953 w 8953"/>
                  <a:gd name="connsiteY0" fmla="*/ 5334 h 10667"/>
                  <a:gd name="connsiteX1" fmla="*/ 4477 w 8953"/>
                  <a:gd name="connsiteY1" fmla="*/ 10668 h 10667"/>
                  <a:gd name="connsiteX2" fmla="*/ 0 w 8953"/>
                  <a:gd name="connsiteY2" fmla="*/ 5334 h 10667"/>
                  <a:gd name="connsiteX3" fmla="*/ 4477 w 8953"/>
                  <a:gd name="connsiteY3" fmla="*/ 0 h 10667"/>
                  <a:gd name="connsiteX4" fmla="*/ 8953 w 8953"/>
                  <a:gd name="connsiteY4" fmla="*/ 5334 h 106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953" h="10667">
                    <a:moveTo>
                      <a:pt x="8953" y="5334"/>
                    </a:moveTo>
                    <a:cubicBezTo>
                      <a:pt x="8953" y="8287"/>
                      <a:pt x="6953" y="10668"/>
                      <a:pt x="4477" y="10668"/>
                    </a:cubicBezTo>
                    <a:cubicBezTo>
                      <a:pt x="2000" y="10668"/>
                      <a:pt x="0" y="8287"/>
                      <a:pt x="0" y="5334"/>
                    </a:cubicBezTo>
                    <a:cubicBezTo>
                      <a:pt x="0" y="2381"/>
                      <a:pt x="2000" y="0"/>
                      <a:pt x="4477" y="0"/>
                    </a:cubicBezTo>
                    <a:cubicBezTo>
                      <a:pt x="6953" y="0"/>
                      <a:pt x="8953" y="2381"/>
                      <a:pt x="8953" y="5334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991" name="Freeform: Shape 1990">
                <a:extLst>
                  <a:ext uri="{FF2B5EF4-FFF2-40B4-BE49-F238E27FC236}">
                    <a16:creationId xmlns:a16="http://schemas.microsoft.com/office/drawing/2014/main" id="{6B5AEAB8-B317-4B50-A939-089ACEFB5AF0}"/>
                  </a:ext>
                </a:extLst>
              </p:cNvPr>
              <p:cNvSpPr/>
              <p:nvPr/>
            </p:nvSpPr>
            <p:spPr>
              <a:xfrm>
                <a:off x="5355145" y="3472337"/>
                <a:ext cx="15620" cy="18386"/>
              </a:xfrm>
              <a:custGeom>
                <a:avLst/>
                <a:gdLst>
                  <a:gd name="connsiteX0" fmla="*/ 15621 w 15620"/>
                  <a:gd name="connsiteY0" fmla="*/ 9241 h 18386"/>
                  <a:gd name="connsiteX1" fmla="*/ 7810 w 15620"/>
                  <a:gd name="connsiteY1" fmla="*/ 18385 h 18386"/>
                  <a:gd name="connsiteX2" fmla="*/ 0 w 15620"/>
                  <a:gd name="connsiteY2" fmla="*/ 9146 h 18386"/>
                  <a:gd name="connsiteX3" fmla="*/ 7810 w 15620"/>
                  <a:gd name="connsiteY3" fmla="*/ 2 h 18386"/>
                  <a:gd name="connsiteX4" fmla="*/ 15621 w 15620"/>
                  <a:gd name="connsiteY4" fmla="*/ 9241 h 183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620" h="18386">
                    <a:moveTo>
                      <a:pt x="15621" y="9241"/>
                    </a:moveTo>
                    <a:cubicBezTo>
                      <a:pt x="15621" y="14289"/>
                      <a:pt x="12097" y="18480"/>
                      <a:pt x="7810" y="18385"/>
                    </a:cubicBezTo>
                    <a:cubicBezTo>
                      <a:pt x="3524" y="18385"/>
                      <a:pt x="0" y="14289"/>
                      <a:pt x="0" y="9146"/>
                    </a:cubicBezTo>
                    <a:cubicBezTo>
                      <a:pt x="0" y="4097"/>
                      <a:pt x="3524" y="-94"/>
                      <a:pt x="7810" y="2"/>
                    </a:cubicBezTo>
                    <a:cubicBezTo>
                      <a:pt x="12192" y="97"/>
                      <a:pt x="15621" y="4193"/>
                      <a:pt x="15621" y="9241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992" name="Freeform: Shape 1991">
                <a:extLst>
                  <a:ext uri="{FF2B5EF4-FFF2-40B4-BE49-F238E27FC236}">
                    <a16:creationId xmlns:a16="http://schemas.microsoft.com/office/drawing/2014/main" id="{4254DCF8-15AD-47F6-93D4-2923A146E3A3}"/>
                  </a:ext>
                </a:extLst>
              </p:cNvPr>
              <p:cNvSpPr/>
              <p:nvPr/>
            </p:nvSpPr>
            <p:spPr>
              <a:xfrm>
                <a:off x="5404770" y="3513009"/>
                <a:ext cx="20859" cy="24575"/>
              </a:xfrm>
              <a:custGeom>
                <a:avLst/>
                <a:gdLst>
                  <a:gd name="connsiteX0" fmla="*/ 20860 w 20859"/>
                  <a:gd name="connsiteY0" fmla="*/ 12288 h 24575"/>
                  <a:gd name="connsiteX1" fmla="*/ 10382 w 20859"/>
                  <a:gd name="connsiteY1" fmla="*/ 24576 h 24575"/>
                  <a:gd name="connsiteX2" fmla="*/ 0 w 20859"/>
                  <a:gd name="connsiteY2" fmla="*/ 12288 h 24575"/>
                  <a:gd name="connsiteX3" fmla="*/ 10477 w 20859"/>
                  <a:gd name="connsiteY3" fmla="*/ 1 h 24575"/>
                  <a:gd name="connsiteX4" fmla="*/ 20860 w 20859"/>
                  <a:gd name="connsiteY4" fmla="*/ 12288 h 24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859" h="24575">
                    <a:moveTo>
                      <a:pt x="20860" y="12288"/>
                    </a:moveTo>
                    <a:cubicBezTo>
                      <a:pt x="20860" y="19051"/>
                      <a:pt x="16192" y="24576"/>
                      <a:pt x="10382" y="24576"/>
                    </a:cubicBezTo>
                    <a:cubicBezTo>
                      <a:pt x="4667" y="24576"/>
                      <a:pt x="0" y="19051"/>
                      <a:pt x="0" y="12288"/>
                    </a:cubicBezTo>
                    <a:cubicBezTo>
                      <a:pt x="0" y="5526"/>
                      <a:pt x="4667" y="1"/>
                      <a:pt x="10477" y="1"/>
                    </a:cubicBezTo>
                    <a:cubicBezTo>
                      <a:pt x="16192" y="-94"/>
                      <a:pt x="20860" y="5430"/>
                      <a:pt x="20860" y="12288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993" name="Freeform: Shape 1992">
                <a:extLst>
                  <a:ext uri="{FF2B5EF4-FFF2-40B4-BE49-F238E27FC236}">
                    <a16:creationId xmlns:a16="http://schemas.microsoft.com/office/drawing/2014/main" id="{F824C323-69E6-4D0D-BDF6-F76AA8F06D04}"/>
                  </a:ext>
                </a:extLst>
              </p:cNvPr>
              <p:cNvSpPr/>
              <p:nvPr/>
            </p:nvSpPr>
            <p:spPr>
              <a:xfrm>
                <a:off x="5453157" y="3542537"/>
                <a:ext cx="12572" cy="14859"/>
              </a:xfrm>
              <a:custGeom>
                <a:avLst/>
                <a:gdLst>
                  <a:gd name="connsiteX0" fmla="*/ 12573 w 12572"/>
                  <a:gd name="connsiteY0" fmla="*/ 7430 h 14859"/>
                  <a:gd name="connsiteX1" fmla="*/ 6286 w 12572"/>
                  <a:gd name="connsiteY1" fmla="*/ 14859 h 14859"/>
                  <a:gd name="connsiteX2" fmla="*/ 0 w 12572"/>
                  <a:gd name="connsiteY2" fmla="*/ 7430 h 14859"/>
                  <a:gd name="connsiteX3" fmla="*/ 6286 w 12572"/>
                  <a:gd name="connsiteY3" fmla="*/ 0 h 14859"/>
                  <a:gd name="connsiteX4" fmla="*/ 12573 w 12572"/>
                  <a:gd name="connsiteY4" fmla="*/ 7430 h 148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572" h="14859">
                    <a:moveTo>
                      <a:pt x="12573" y="7430"/>
                    </a:moveTo>
                    <a:cubicBezTo>
                      <a:pt x="12573" y="11525"/>
                      <a:pt x="9715" y="14859"/>
                      <a:pt x="6286" y="14859"/>
                    </a:cubicBezTo>
                    <a:cubicBezTo>
                      <a:pt x="2857" y="14859"/>
                      <a:pt x="0" y="11525"/>
                      <a:pt x="0" y="7430"/>
                    </a:cubicBezTo>
                    <a:cubicBezTo>
                      <a:pt x="0" y="3334"/>
                      <a:pt x="2857" y="0"/>
                      <a:pt x="6286" y="0"/>
                    </a:cubicBezTo>
                    <a:cubicBezTo>
                      <a:pt x="9715" y="0"/>
                      <a:pt x="12573" y="3334"/>
                      <a:pt x="12573" y="7430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994" name="Freeform: Shape 1993">
                <a:extLst>
                  <a:ext uri="{FF2B5EF4-FFF2-40B4-BE49-F238E27FC236}">
                    <a16:creationId xmlns:a16="http://schemas.microsoft.com/office/drawing/2014/main" id="{F7358FC0-CF19-4DB7-AFF6-D7312E0CC1C1}"/>
                  </a:ext>
                </a:extLst>
              </p:cNvPr>
              <p:cNvSpPr/>
              <p:nvPr/>
            </p:nvSpPr>
            <p:spPr>
              <a:xfrm>
                <a:off x="5495067" y="3546538"/>
                <a:ext cx="12001" cy="14096"/>
              </a:xfrm>
              <a:custGeom>
                <a:avLst/>
                <a:gdLst>
                  <a:gd name="connsiteX0" fmla="*/ 12001 w 12001"/>
                  <a:gd name="connsiteY0" fmla="*/ 7049 h 14096"/>
                  <a:gd name="connsiteX1" fmla="*/ 6001 w 12001"/>
                  <a:gd name="connsiteY1" fmla="*/ 14097 h 14096"/>
                  <a:gd name="connsiteX2" fmla="*/ 0 w 12001"/>
                  <a:gd name="connsiteY2" fmla="*/ 7049 h 14096"/>
                  <a:gd name="connsiteX3" fmla="*/ 6001 w 12001"/>
                  <a:gd name="connsiteY3" fmla="*/ 0 h 14096"/>
                  <a:gd name="connsiteX4" fmla="*/ 12001 w 12001"/>
                  <a:gd name="connsiteY4" fmla="*/ 7049 h 140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001" h="14096">
                    <a:moveTo>
                      <a:pt x="12001" y="7049"/>
                    </a:moveTo>
                    <a:cubicBezTo>
                      <a:pt x="12001" y="10954"/>
                      <a:pt x="9334" y="14097"/>
                      <a:pt x="6001" y="14097"/>
                    </a:cubicBezTo>
                    <a:cubicBezTo>
                      <a:pt x="2667" y="14097"/>
                      <a:pt x="0" y="10954"/>
                      <a:pt x="0" y="7049"/>
                    </a:cubicBezTo>
                    <a:cubicBezTo>
                      <a:pt x="0" y="3143"/>
                      <a:pt x="2667" y="0"/>
                      <a:pt x="6001" y="0"/>
                    </a:cubicBezTo>
                    <a:cubicBezTo>
                      <a:pt x="9334" y="0"/>
                      <a:pt x="12001" y="3143"/>
                      <a:pt x="12001" y="7049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995" name="Freeform: Shape 1994">
                <a:extLst>
                  <a:ext uri="{FF2B5EF4-FFF2-40B4-BE49-F238E27FC236}">
                    <a16:creationId xmlns:a16="http://schemas.microsoft.com/office/drawing/2014/main" id="{D50E35B8-F439-4982-AF4C-D25CEE9370E4}"/>
                  </a:ext>
                </a:extLst>
              </p:cNvPr>
              <p:cNvSpPr/>
              <p:nvPr/>
            </p:nvSpPr>
            <p:spPr>
              <a:xfrm>
                <a:off x="5535834" y="3550062"/>
                <a:ext cx="11906" cy="14096"/>
              </a:xfrm>
              <a:custGeom>
                <a:avLst/>
                <a:gdLst>
                  <a:gd name="connsiteX0" fmla="*/ 11906 w 11906"/>
                  <a:gd name="connsiteY0" fmla="*/ 7049 h 14096"/>
                  <a:gd name="connsiteX1" fmla="*/ 5905 w 11906"/>
                  <a:gd name="connsiteY1" fmla="*/ 14097 h 14096"/>
                  <a:gd name="connsiteX2" fmla="*/ 0 w 11906"/>
                  <a:gd name="connsiteY2" fmla="*/ 7049 h 14096"/>
                  <a:gd name="connsiteX3" fmla="*/ 6001 w 11906"/>
                  <a:gd name="connsiteY3" fmla="*/ 0 h 14096"/>
                  <a:gd name="connsiteX4" fmla="*/ 11906 w 11906"/>
                  <a:gd name="connsiteY4" fmla="*/ 7049 h 140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906" h="14096">
                    <a:moveTo>
                      <a:pt x="11906" y="7049"/>
                    </a:moveTo>
                    <a:cubicBezTo>
                      <a:pt x="11906" y="10954"/>
                      <a:pt x="9239" y="14097"/>
                      <a:pt x="5905" y="14097"/>
                    </a:cubicBezTo>
                    <a:cubicBezTo>
                      <a:pt x="2572" y="14097"/>
                      <a:pt x="0" y="10954"/>
                      <a:pt x="0" y="7049"/>
                    </a:cubicBezTo>
                    <a:cubicBezTo>
                      <a:pt x="0" y="3143"/>
                      <a:pt x="2667" y="0"/>
                      <a:pt x="6001" y="0"/>
                    </a:cubicBezTo>
                    <a:cubicBezTo>
                      <a:pt x="9239" y="0"/>
                      <a:pt x="11906" y="3143"/>
                      <a:pt x="11906" y="7049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996" name="Freeform: Shape 1995">
                <a:extLst>
                  <a:ext uri="{FF2B5EF4-FFF2-40B4-BE49-F238E27FC236}">
                    <a16:creationId xmlns:a16="http://schemas.microsoft.com/office/drawing/2014/main" id="{57E882C4-F01A-464A-8464-1FCA879DC001}"/>
                  </a:ext>
                </a:extLst>
              </p:cNvPr>
              <p:cNvSpPr/>
              <p:nvPr/>
            </p:nvSpPr>
            <p:spPr>
              <a:xfrm>
                <a:off x="5347239" y="3451288"/>
                <a:ext cx="8001" cy="9334"/>
              </a:xfrm>
              <a:custGeom>
                <a:avLst/>
                <a:gdLst>
                  <a:gd name="connsiteX0" fmla="*/ 8001 w 8001"/>
                  <a:gd name="connsiteY0" fmla="*/ 4667 h 9334"/>
                  <a:gd name="connsiteX1" fmla="*/ 4000 w 8001"/>
                  <a:gd name="connsiteY1" fmla="*/ 9334 h 9334"/>
                  <a:gd name="connsiteX2" fmla="*/ 0 w 8001"/>
                  <a:gd name="connsiteY2" fmla="*/ 4667 h 9334"/>
                  <a:gd name="connsiteX3" fmla="*/ 4000 w 8001"/>
                  <a:gd name="connsiteY3" fmla="*/ 0 h 9334"/>
                  <a:gd name="connsiteX4" fmla="*/ 8001 w 8001"/>
                  <a:gd name="connsiteY4" fmla="*/ 4667 h 93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001" h="9334">
                    <a:moveTo>
                      <a:pt x="8001" y="4667"/>
                    </a:moveTo>
                    <a:cubicBezTo>
                      <a:pt x="8001" y="7239"/>
                      <a:pt x="6191" y="9334"/>
                      <a:pt x="4000" y="9334"/>
                    </a:cubicBezTo>
                    <a:cubicBezTo>
                      <a:pt x="1810" y="9334"/>
                      <a:pt x="0" y="7239"/>
                      <a:pt x="0" y="4667"/>
                    </a:cubicBezTo>
                    <a:cubicBezTo>
                      <a:pt x="0" y="2096"/>
                      <a:pt x="1810" y="0"/>
                      <a:pt x="4000" y="0"/>
                    </a:cubicBezTo>
                    <a:cubicBezTo>
                      <a:pt x="6191" y="0"/>
                      <a:pt x="8001" y="2096"/>
                      <a:pt x="8001" y="4667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997" name="Freeform: Shape 1996">
                <a:extLst>
                  <a:ext uri="{FF2B5EF4-FFF2-40B4-BE49-F238E27FC236}">
                    <a16:creationId xmlns:a16="http://schemas.microsoft.com/office/drawing/2014/main" id="{A5778620-79A8-47B6-9933-8ED9905839EF}"/>
                  </a:ext>
                </a:extLst>
              </p:cNvPr>
              <p:cNvSpPr/>
              <p:nvPr/>
            </p:nvSpPr>
            <p:spPr>
              <a:xfrm>
                <a:off x="5299233" y="3409283"/>
                <a:ext cx="10477" cy="12382"/>
              </a:xfrm>
              <a:custGeom>
                <a:avLst/>
                <a:gdLst>
                  <a:gd name="connsiteX0" fmla="*/ 10477 w 10477"/>
                  <a:gd name="connsiteY0" fmla="*/ 6191 h 12382"/>
                  <a:gd name="connsiteX1" fmla="*/ 5239 w 10477"/>
                  <a:gd name="connsiteY1" fmla="*/ 12382 h 12382"/>
                  <a:gd name="connsiteX2" fmla="*/ 0 w 10477"/>
                  <a:gd name="connsiteY2" fmla="*/ 6191 h 12382"/>
                  <a:gd name="connsiteX3" fmla="*/ 5239 w 10477"/>
                  <a:gd name="connsiteY3" fmla="*/ 0 h 12382"/>
                  <a:gd name="connsiteX4" fmla="*/ 10477 w 10477"/>
                  <a:gd name="connsiteY4" fmla="*/ 6191 h 123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477" h="12382">
                    <a:moveTo>
                      <a:pt x="10477" y="6191"/>
                    </a:moveTo>
                    <a:cubicBezTo>
                      <a:pt x="10477" y="9620"/>
                      <a:pt x="8096" y="12382"/>
                      <a:pt x="5239" y="12382"/>
                    </a:cubicBezTo>
                    <a:cubicBezTo>
                      <a:pt x="2381" y="12382"/>
                      <a:pt x="0" y="9620"/>
                      <a:pt x="0" y="6191"/>
                    </a:cubicBezTo>
                    <a:cubicBezTo>
                      <a:pt x="0" y="2762"/>
                      <a:pt x="2381" y="0"/>
                      <a:pt x="5239" y="0"/>
                    </a:cubicBezTo>
                    <a:cubicBezTo>
                      <a:pt x="8192" y="0"/>
                      <a:pt x="10477" y="2762"/>
                      <a:pt x="10477" y="6191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998" name="Freeform: Shape 1997">
                <a:extLst>
                  <a:ext uri="{FF2B5EF4-FFF2-40B4-BE49-F238E27FC236}">
                    <a16:creationId xmlns:a16="http://schemas.microsoft.com/office/drawing/2014/main" id="{AB26A630-3080-4498-B5AF-230B14542227}"/>
                  </a:ext>
                </a:extLst>
              </p:cNvPr>
              <p:cNvSpPr/>
              <p:nvPr/>
            </p:nvSpPr>
            <p:spPr>
              <a:xfrm>
                <a:off x="5123497" y="3376326"/>
                <a:ext cx="6953" cy="8191"/>
              </a:xfrm>
              <a:custGeom>
                <a:avLst/>
                <a:gdLst>
                  <a:gd name="connsiteX0" fmla="*/ 6953 w 6953"/>
                  <a:gd name="connsiteY0" fmla="*/ 4096 h 8191"/>
                  <a:gd name="connsiteX1" fmla="*/ 3429 w 6953"/>
                  <a:gd name="connsiteY1" fmla="*/ 8192 h 8191"/>
                  <a:gd name="connsiteX2" fmla="*/ 0 w 6953"/>
                  <a:gd name="connsiteY2" fmla="*/ 4096 h 8191"/>
                  <a:gd name="connsiteX3" fmla="*/ 3524 w 6953"/>
                  <a:gd name="connsiteY3" fmla="*/ 0 h 8191"/>
                  <a:gd name="connsiteX4" fmla="*/ 6953 w 6953"/>
                  <a:gd name="connsiteY4" fmla="*/ 4096 h 81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953" h="8191">
                    <a:moveTo>
                      <a:pt x="6953" y="4096"/>
                    </a:moveTo>
                    <a:cubicBezTo>
                      <a:pt x="6953" y="6382"/>
                      <a:pt x="5429" y="8192"/>
                      <a:pt x="3429" y="8192"/>
                    </a:cubicBezTo>
                    <a:cubicBezTo>
                      <a:pt x="1524" y="8192"/>
                      <a:pt x="0" y="6382"/>
                      <a:pt x="0" y="4096"/>
                    </a:cubicBezTo>
                    <a:cubicBezTo>
                      <a:pt x="0" y="1810"/>
                      <a:pt x="1524" y="0"/>
                      <a:pt x="3524" y="0"/>
                    </a:cubicBezTo>
                    <a:cubicBezTo>
                      <a:pt x="5429" y="0"/>
                      <a:pt x="6953" y="1810"/>
                      <a:pt x="6953" y="4096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999" name="Freeform: Shape 1998">
                <a:extLst>
                  <a:ext uri="{FF2B5EF4-FFF2-40B4-BE49-F238E27FC236}">
                    <a16:creationId xmlns:a16="http://schemas.microsoft.com/office/drawing/2014/main" id="{BB95B6AA-8C83-45BE-BBB4-33ADA96559BF}"/>
                  </a:ext>
                </a:extLst>
              </p:cNvPr>
              <p:cNvSpPr/>
              <p:nvPr/>
            </p:nvSpPr>
            <p:spPr>
              <a:xfrm>
                <a:off x="5071299" y="3363658"/>
                <a:ext cx="10670" cy="12572"/>
              </a:xfrm>
              <a:custGeom>
                <a:avLst/>
                <a:gdLst>
                  <a:gd name="connsiteX0" fmla="*/ 10668 w 10670"/>
                  <a:gd name="connsiteY0" fmla="*/ 6286 h 12572"/>
                  <a:gd name="connsiteX1" fmla="*/ 5334 w 10670"/>
                  <a:gd name="connsiteY1" fmla="*/ 12573 h 12572"/>
                  <a:gd name="connsiteX2" fmla="*/ 0 w 10670"/>
                  <a:gd name="connsiteY2" fmla="*/ 6286 h 12572"/>
                  <a:gd name="connsiteX3" fmla="*/ 5334 w 10670"/>
                  <a:gd name="connsiteY3" fmla="*/ 0 h 12572"/>
                  <a:gd name="connsiteX4" fmla="*/ 10668 w 10670"/>
                  <a:gd name="connsiteY4" fmla="*/ 6286 h 12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670" h="12572">
                    <a:moveTo>
                      <a:pt x="10668" y="6286"/>
                    </a:moveTo>
                    <a:cubicBezTo>
                      <a:pt x="10668" y="9716"/>
                      <a:pt x="8287" y="12573"/>
                      <a:pt x="5334" y="12573"/>
                    </a:cubicBezTo>
                    <a:cubicBezTo>
                      <a:pt x="2381" y="12573"/>
                      <a:pt x="0" y="9716"/>
                      <a:pt x="0" y="6286"/>
                    </a:cubicBezTo>
                    <a:cubicBezTo>
                      <a:pt x="0" y="2858"/>
                      <a:pt x="2381" y="0"/>
                      <a:pt x="5334" y="0"/>
                    </a:cubicBezTo>
                    <a:cubicBezTo>
                      <a:pt x="8382" y="0"/>
                      <a:pt x="10763" y="2858"/>
                      <a:pt x="10668" y="6286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000" name="Freeform: Shape 1999">
                <a:extLst>
                  <a:ext uri="{FF2B5EF4-FFF2-40B4-BE49-F238E27FC236}">
                    <a16:creationId xmlns:a16="http://schemas.microsoft.com/office/drawing/2014/main" id="{56EBBA02-D677-4470-8444-7E152BD5CC24}"/>
                  </a:ext>
                </a:extLst>
              </p:cNvPr>
              <p:cNvSpPr/>
              <p:nvPr/>
            </p:nvSpPr>
            <p:spPr>
              <a:xfrm>
                <a:off x="5050535" y="3340036"/>
                <a:ext cx="14384" cy="16954"/>
              </a:xfrm>
              <a:custGeom>
                <a:avLst/>
                <a:gdLst>
                  <a:gd name="connsiteX0" fmla="*/ 14383 w 14384"/>
                  <a:gd name="connsiteY0" fmla="*/ 8477 h 16954"/>
                  <a:gd name="connsiteX1" fmla="*/ 7144 w 14384"/>
                  <a:gd name="connsiteY1" fmla="*/ 16955 h 16954"/>
                  <a:gd name="connsiteX2" fmla="*/ 0 w 14384"/>
                  <a:gd name="connsiteY2" fmla="*/ 8477 h 16954"/>
                  <a:gd name="connsiteX3" fmla="*/ 7239 w 14384"/>
                  <a:gd name="connsiteY3" fmla="*/ 0 h 16954"/>
                  <a:gd name="connsiteX4" fmla="*/ 14383 w 14384"/>
                  <a:gd name="connsiteY4" fmla="*/ 8477 h 169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384" h="16954">
                    <a:moveTo>
                      <a:pt x="14383" y="8477"/>
                    </a:moveTo>
                    <a:cubicBezTo>
                      <a:pt x="14383" y="13145"/>
                      <a:pt x="11144" y="16955"/>
                      <a:pt x="7144" y="16955"/>
                    </a:cubicBezTo>
                    <a:cubicBezTo>
                      <a:pt x="3143" y="16955"/>
                      <a:pt x="0" y="13145"/>
                      <a:pt x="0" y="8477"/>
                    </a:cubicBezTo>
                    <a:cubicBezTo>
                      <a:pt x="0" y="3810"/>
                      <a:pt x="3239" y="0"/>
                      <a:pt x="7239" y="0"/>
                    </a:cubicBezTo>
                    <a:cubicBezTo>
                      <a:pt x="11239" y="0"/>
                      <a:pt x="14478" y="3810"/>
                      <a:pt x="14383" y="8477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001" name="Freeform: Shape 2000">
                <a:extLst>
                  <a:ext uri="{FF2B5EF4-FFF2-40B4-BE49-F238E27FC236}">
                    <a16:creationId xmlns:a16="http://schemas.microsoft.com/office/drawing/2014/main" id="{C9F676CC-BCAB-4D4B-A2FF-CE5070F99E77}"/>
                  </a:ext>
                </a:extLst>
              </p:cNvPr>
              <p:cNvSpPr/>
              <p:nvPr/>
            </p:nvSpPr>
            <p:spPr>
              <a:xfrm>
                <a:off x="5022054" y="3306318"/>
                <a:ext cx="28480" cy="33718"/>
              </a:xfrm>
              <a:custGeom>
                <a:avLst/>
                <a:gdLst>
                  <a:gd name="connsiteX0" fmla="*/ 28481 w 28480"/>
                  <a:gd name="connsiteY0" fmla="*/ 16859 h 33718"/>
                  <a:gd name="connsiteX1" fmla="*/ 14193 w 28480"/>
                  <a:gd name="connsiteY1" fmla="*/ 33718 h 33718"/>
                  <a:gd name="connsiteX2" fmla="*/ 1 w 28480"/>
                  <a:gd name="connsiteY2" fmla="*/ 16859 h 33718"/>
                  <a:gd name="connsiteX3" fmla="*/ 14289 w 28480"/>
                  <a:gd name="connsiteY3" fmla="*/ 0 h 33718"/>
                  <a:gd name="connsiteX4" fmla="*/ 28481 w 28480"/>
                  <a:gd name="connsiteY4" fmla="*/ 16859 h 337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480" h="33718">
                    <a:moveTo>
                      <a:pt x="28481" y="16859"/>
                    </a:moveTo>
                    <a:cubicBezTo>
                      <a:pt x="28481" y="26194"/>
                      <a:pt x="22099" y="33718"/>
                      <a:pt x="14193" y="33718"/>
                    </a:cubicBezTo>
                    <a:cubicBezTo>
                      <a:pt x="6288" y="33718"/>
                      <a:pt x="-94" y="26194"/>
                      <a:pt x="1" y="16859"/>
                    </a:cubicBezTo>
                    <a:cubicBezTo>
                      <a:pt x="1" y="7525"/>
                      <a:pt x="6383" y="0"/>
                      <a:pt x="14289" y="0"/>
                    </a:cubicBezTo>
                    <a:cubicBezTo>
                      <a:pt x="22099" y="0"/>
                      <a:pt x="28481" y="7525"/>
                      <a:pt x="28481" y="16859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002" name="Freeform: Shape 2001">
                <a:extLst>
                  <a:ext uri="{FF2B5EF4-FFF2-40B4-BE49-F238E27FC236}">
                    <a16:creationId xmlns:a16="http://schemas.microsoft.com/office/drawing/2014/main" id="{867B4BC8-AD69-497E-95C4-01776592368F}"/>
                  </a:ext>
                </a:extLst>
              </p:cNvPr>
              <p:cNvSpPr/>
              <p:nvPr/>
            </p:nvSpPr>
            <p:spPr>
              <a:xfrm>
                <a:off x="5078443" y="3319462"/>
                <a:ext cx="5524" cy="6572"/>
              </a:xfrm>
              <a:custGeom>
                <a:avLst/>
                <a:gdLst>
                  <a:gd name="connsiteX0" fmla="*/ 5525 w 5524"/>
                  <a:gd name="connsiteY0" fmla="*/ 3334 h 6572"/>
                  <a:gd name="connsiteX1" fmla="*/ 2762 w 5524"/>
                  <a:gd name="connsiteY1" fmla="*/ 6572 h 6572"/>
                  <a:gd name="connsiteX2" fmla="*/ 0 w 5524"/>
                  <a:gd name="connsiteY2" fmla="*/ 3239 h 6572"/>
                  <a:gd name="connsiteX3" fmla="*/ 2762 w 5524"/>
                  <a:gd name="connsiteY3" fmla="*/ 0 h 6572"/>
                  <a:gd name="connsiteX4" fmla="*/ 5525 w 5524"/>
                  <a:gd name="connsiteY4" fmla="*/ 3334 h 6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524" h="6572">
                    <a:moveTo>
                      <a:pt x="5525" y="3334"/>
                    </a:moveTo>
                    <a:cubicBezTo>
                      <a:pt x="5525" y="5144"/>
                      <a:pt x="4286" y="6572"/>
                      <a:pt x="2762" y="6572"/>
                    </a:cubicBezTo>
                    <a:cubicBezTo>
                      <a:pt x="1238" y="6572"/>
                      <a:pt x="0" y="5144"/>
                      <a:pt x="0" y="3239"/>
                    </a:cubicBezTo>
                    <a:cubicBezTo>
                      <a:pt x="0" y="1429"/>
                      <a:pt x="1238" y="0"/>
                      <a:pt x="2762" y="0"/>
                    </a:cubicBezTo>
                    <a:cubicBezTo>
                      <a:pt x="4286" y="0"/>
                      <a:pt x="5525" y="1524"/>
                      <a:pt x="5525" y="3334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003" name="Freeform: Shape 2002">
                <a:extLst>
                  <a:ext uri="{FF2B5EF4-FFF2-40B4-BE49-F238E27FC236}">
                    <a16:creationId xmlns:a16="http://schemas.microsoft.com/office/drawing/2014/main" id="{1B7ED6CC-C3AF-4F69-946F-584AD6DD5603}"/>
                  </a:ext>
                </a:extLst>
              </p:cNvPr>
              <p:cNvSpPr/>
              <p:nvPr/>
            </p:nvSpPr>
            <p:spPr>
              <a:xfrm>
                <a:off x="4989003" y="3319367"/>
                <a:ext cx="13525" cy="15906"/>
              </a:xfrm>
              <a:custGeom>
                <a:avLst/>
                <a:gdLst>
                  <a:gd name="connsiteX0" fmla="*/ 13526 w 13525"/>
                  <a:gd name="connsiteY0" fmla="*/ 8001 h 15906"/>
                  <a:gd name="connsiteX1" fmla="*/ 6763 w 13525"/>
                  <a:gd name="connsiteY1" fmla="*/ 15907 h 15906"/>
                  <a:gd name="connsiteX2" fmla="*/ 0 w 13525"/>
                  <a:gd name="connsiteY2" fmla="*/ 7906 h 15906"/>
                  <a:gd name="connsiteX3" fmla="*/ 6763 w 13525"/>
                  <a:gd name="connsiteY3" fmla="*/ 0 h 15906"/>
                  <a:gd name="connsiteX4" fmla="*/ 13526 w 13525"/>
                  <a:gd name="connsiteY4" fmla="*/ 8001 h 159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525" h="15906">
                    <a:moveTo>
                      <a:pt x="13526" y="8001"/>
                    </a:moveTo>
                    <a:cubicBezTo>
                      <a:pt x="13526" y="12383"/>
                      <a:pt x="10478" y="15907"/>
                      <a:pt x="6763" y="15907"/>
                    </a:cubicBezTo>
                    <a:cubicBezTo>
                      <a:pt x="3048" y="15907"/>
                      <a:pt x="0" y="12383"/>
                      <a:pt x="0" y="7906"/>
                    </a:cubicBezTo>
                    <a:cubicBezTo>
                      <a:pt x="0" y="3524"/>
                      <a:pt x="3048" y="0"/>
                      <a:pt x="6763" y="0"/>
                    </a:cubicBezTo>
                    <a:cubicBezTo>
                      <a:pt x="10478" y="0"/>
                      <a:pt x="13526" y="3620"/>
                      <a:pt x="13526" y="8001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004" name="Freeform: Shape 2003">
                <a:extLst>
                  <a:ext uri="{FF2B5EF4-FFF2-40B4-BE49-F238E27FC236}">
                    <a16:creationId xmlns:a16="http://schemas.microsoft.com/office/drawing/2014/main" id="{124EBAFE-6595-4471-ACF5-496A9B5261D5}"/>
                  </a:ext>
                </a:extLst>
              </p:cNvPr>
              <p:cNvSpPr/>
              <p:nvPr/>
            </p:nvSpPr>
            <p:spPr>
              <a:xfrm>
                <a:off x="5014245" y="3369849"/>
                <a:ext cx="18478" cy="21907"/>
              </a:xfrm>
              <a:custGeom>
                <a:avLst/>
                <a:gdLst>
                  <a:gd name="connsiteX0" fmla="*/ 18478 w 18478"/>
                  <a:gd name="connsiteY0" fmla="*/ 10954 h 21907"/>
                  <a:gd name="connsiteX1" fmla="*/ 9239 w 18478"/>
                  <a:gd name="connsiteY1" fmla="*/ 21907 h 21907"/>
                  <a:gd name="connsiteX2" fmla="*/ 0 w 18478"/>
                  <a:gd name="connsiteY2" fmla="*/ 10954 h 21907"/>
                  <a:gd name="connsiteX3" fmla="*/ 9239 w 18478"/>
                  <a:gd name="connsiteY3" fmla="*/ 0 h 21907"/>
                  <a:gd name="connsiteX4" fmla="*/ 18478 w 18478"/>
                  <a:gd name="connsiteY4" fmla="*/ 10954 h 219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478" h="21907">
                    <a:moveTo>
                      <a:pt x="18478" y="10954"/>
                    </a:moveTo>
                    <a:cubicBezTo>
                      <a:pt x="18478" y="16954"/>
                      <a:pt x="14288" y="21907"/>
                      <a:pt x="9239" y="21907"/>
                    </a:cubicBezTo>
                    <a:cubicBezTo>
                      <a:pt x="4096" y="21907"/>
                      <a:pt x="0" y="16954"/>
                      <a:pt x="0" y="10954"/>
                    </a:cubicBezTo>
                    <a:cubicBezTo>
                      <a:pt x="0" y="4953"/>
                      <a:pt x="4191" y="0"/>
                      <a:pt x="9239" y="0"/>
                    </a:cubicBezTo>
                    <a:cubicBezTo>
                      <a:pt x="14288" y="0"/>
                      <a:pt x="18478" y="4953"/>
                      <a:pt x="18478" y="10954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005" name="Freeform: Shape 2004">
                <a:extLst>
                  <a:ext uri="{FF2B5EF4-FFF2-40B4-BE49-F238E27FC236}">
                    <a16:creationId xmlns:a16="http://schemas.microsoft.com/office/drawing/2014/main" id="{7D5C1EFC-89F2-4BBD-9D1C-DC873538E376}"/>
                  </a:ext>
                </a:extLst>
              </p:cNvPr>
              <p:cNvSpPr/>
              <p:nvPr/>
            </p:nvSpPr>
            <p:spPr>
              <a:xfrm>
                <a:off x="4916614" y="3344513"/>
                <a:ext cx="12287" cy="14478"/>
              </a:xfrm>
              <a:custGeom>
                <a:avLst/>
                <a:gdLst>
                  <a:gd name="connsiteX0" fmla="*/ 12287 w 12287"/>
                  <a:gd name="connsiteY0" fmla="*/ 7239 h 14478"/>
                  <a:gd name="connsiteX1" fmla="*/ 6096 w 12287"/>
                  <a:gd name="connsiteY1" fmla="*/ 14478 h 14478"/>
                  <a:gd name="connsiteX2" fmla="*/ 0 w 12287"/>
                  <a:gd name="connsiteY2" fmla="*/ 7239 h 14478"/>
                  <a:gd name="connsiteX3" fmla="*/ 6191 w 12287"/>
                  <a:gd name="connsiteY3" fmla="*/ 0 h 14478"/>
                  <a:gd name="connsiteX4" fmla="*/ 12287 w 12287"/>
                  <a:gd name="connsiteY4" fmla="*/ 7239 h 144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87" h="14478">
                    <a:moveTo>
                      <a:pt x="12287" y="7239"/>
                    </a:moveTo>
                    <a:cubicBezTo>
                      <a:pt x="12287" y="11240"/>
                      <a:pt x="9525" y="14478"/>
                      <a:pt x="6096" y="14478"/>
                    </a:cubicBezTo>
                    <a:cubicBezTo>
                      <a:pt x="2667" y="14478"/>
                      <a:pt x="0" y="11240"/>
                      <a:pt x="0" y="7239"/>
                    </a:cubicBezTo>
                    <a:cubicBezTo>
                      <a:pt x="0" y="3239"/>
                      <a:pt x="2762" y="0"/>
                      <a:pt x="6191" y="0"/>
                    </a:cubicBezTo>
                    <a:cubicBezTo>
                      <a:pt x="9525" y="0"/>
                      <a:pt x="12287" y="3239"/>
                      <a:pt x="12287" y="7239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006" name="Freeform: Shape 2005">
                <a:extLst>
                  <a:ext uri="{FF2B5EF4-FFF2-40B4-BE49-F238E27FC236}">
                    <a16:creationId xmlns:a16="http://schemas.microsoft.com/office/drawing/2014/main" id="{B1FC411E-3940-4646-A283-6839615C83B1}"/>
                  </a:ext>
                </a:extLst>
              </p:cNvPr>
              <p:cNvSpPr/>
              <p:nvPr/>
            </p:nvSpPr>
            <p:spPr>
              <a:xfrm>
                <a:off x="4883562" y="3383850"/>
                <a:ext cx="26289" cy="31052"/>
              </a:xfrm>
              <a:custGeom>
                <a:avLst/>
                <a:gdLst>
                  <a:gd name="connsiteX0" fmla="*/ 26289 w 26289"/>
                  <a:gd name="connsiteY0" fmla="*/ 15527 h 31052"/>
                  <a:gd name="connsiteX1" fmla="*/ 13145 w 26289"/>
                  <a:gd name="connsiteY1" fmla="*/ 31052 h 31052"/>
                  <a:gd name="connsiteX2" fmla="*/ 0 w 26289"/>
                  <a:gd name="connsiteY2" fmla="*/ 15527 h 31052"/>
                  <a:gd name="connsiteX3" fmla="*/ 13145 w 26289"/>
                  <a:gd name="connsiteY3" fmla="*/ 1 h 31052"/>
                  <a:gd name="connsiteX4" fmla="*/ 26289 w 26289"/>
                  <a:gd name="connsiteY4" fmla="*/ 15527 h 310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6289" h="31052">
                    <a:moveTo>
                      <a:pt x="26289" y="15527"/>
                    </a:moveTo>
                    <a:cubicBezTo>
                      <a:pt x="26289" y="24099"/>
                      <a:pt x="20384" y="31052"/>
                      <a:pt x="13145" y="31052"/>
                    </a:cubicBezTo>
                    <a:cubicBezTo>
                      <a:pt x="5906" y="31052"/>
                      <a:pt x="0" y="24099"/>
                      <a:pt x="0" y="15527"/>
                    </a:cubicBezTo>
                    <a:cubicBezTo>
                      <a:pt x="0" y="6954"/>
                      <a:pt x="5906" y="1"/>
                      <a:pt x="13145" y="1"/>
                    </a:cubicBezTo>
                    <a:cubicBezTo>
                      <a:pt x="20384" y="-94"/>
                      <a:pt x="26289" y="6859"/>
                      <a:pt x="26289" y="15527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007" name="Freeform: Shape 2006">
                <a:extLst>
                  <a:ext uri="{FF2B5EF4-FFF2-40B4-BE49-F238E27FC236}">
                    <a16:creationId xmlns:a16="http://schemas.microsoft.com/office/drawing/2014/main" id="{EAB059B1-4BEF-4D3E-8D40-BCD535C6A144}"/>
                  </a:ext>
                </a:extLst>
              </p:cNvPr>
              <p:cNvSpPr/>
              <p:nvPr/>
            </p:nvSpPr>
            <p:spPr>
              <a:xfrm>
                <a:off x="4847938" y="3431286"/>
                <a:ext cx="26289" cy="31051"/>
              </a:xfrm>
              <a:custGeom>
                <a:avLst/>
                <a:gdLst>
                  <a:gd name="connsiteX0" fmla="*/ 26289 w 26289"/>
                  <a:gd name="connsiteY0" fmla="*/ 15526 h 31051"/>
                  <a:gd name="connsiteX1" fmla="*/ 13145 w 26289"/>
                  <a:gd name="connsiteY1" fmla="*/ 31051 h 31051"/>
                  <a:gd name="connsiteX2" fmla="*/ 0 w 26289"/>
                  <a:gd name="connsiteY2" fmla="*/ 15526 h 31051"/>
                  <a:gd name="connsiteX3" fmla="*/ 13145 w 26289"/>
                  <a:gd name="connsiteY3" fmla="*/ 0 h 31051"/>
                  <a:gd name="connsiteX4" fmla="*/ 26289 w 26289"/>
                  <a:gd name="connsiteY4" fmla="*/ 15526 h 310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6289" h="31051">
                    <a:moveTo>
                      <a:pt x="26289" y="15526"/>
                    </a:moveTo>
                    <a:cubicBezTo>
                      <a:pt x="26289" y="24098"/>
                      <a:pt x="20384" y="31051"/>
                      <a:pt x="13145" y="31051"/>
                    </a:cubicBezTo>
                    <a:cubicBezTo>
                      <a:pt x="5906" y="31051"/>
                      <a:pt x="0" y="24098"/>
                      <a:pt x="0" y="15526"/>
                    </a:cubicBezTo>
                    <a:cubicBezTo>
                      <a:pt x="0" y="6953"/>
                      <a:pt x="5906" y="0"/>
                      <a:pt x="13145" y="0"/>
                    </a:cubicBezTo>
                    <a:cubicBezTo>
                      <a:pt x="20384" y="0"/>
                      <a:pt x="26289" y="6953"/>
                      <a:pt x="26289" y="15526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008" name="Freeform: Shape 2007">
                <a:extLst>
                  <a:ext uri="{FF2B5EF4-FFF2-40B4-BE49-F238E27FC236}">
                    <a16:creationId xmlns:a16="http://schemas.microsoft.com/office/drawing/2014/main" id="{87B359A4-6617-4892-808D-300885CADC3F}"/>
                  </a:ext>
                </a:extLst>
              </p:cNvPr>
              <p:cNvSpPr/>
              <p:nvPr/>
            </p:nvSpPr>
            <p:spPr>
              <a:xfrm>
                <a:off x="4909660" y="3486245"/>
                <a:ext cx="15620" cy="18383"/>
              </a:xfrm>
              <a:custGeom>
                <a:avLst/>
                <a:gdLst>
                  <a:gd name="connsiteX0" fmla="*/ 15621 w 15620"/>
                  <a:gd name="connsiteY0" fmla="*/ 9239 h 18383"/>
                  <a:gd name="connsiteX1" fmla="*/ 7810 w 15620"/>
                  <a:gd name="connsiteY1" fmla="*/ 18383 h 18383"/>
                  <a:gd name="connsiteX2" fmla="*/ 0 w 15620"/>
                  <a:gd name="connsiteY2" fmla="*/ 9144 h 18383"/>
                  <a:gd name="connsiteX3" fmla="*/ 7810 w 15620"/>
                  <a:gd name="connsiteY3" fmla="*/ 0 h 18383"/>
                  <a:gd name="connsiteX4" fmla="*/ 15621 w 15620"/>
                  <a:gd name="connsiteY4" fmla="*/ 9239 h 183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620" h="18383">
                    <a:moveTo>
                      <a:pt x="15621" y="9239"/>
                    </a:moveTo>
                    <a:cubicBezTo>
                      <a:pt x="15621" y="14288"/>
                      <a:pt x="12097" y="18383"/>
                      <a:pt x="7810" y="18383"/>
                    </a:cubicBezTo>
                    <a:cubicBezTo>
                      <a:pt x="3524" y="18383"/>
                      <a:pt x="0" y="14288"/>
                      <a:pt x="0" y="9144"/>
                    </a:cubicBezTo>
                    <a:cubicBezTo>
                      <a:pt x="0" y="4096"/>
                      <a:pt x="3524" y="0"/>
                      <a:pt x="7810" y="0"/>
                    </a:cubicBezTo>
                    <a:cubicBezTo>
                      <a:pt x="12192" y="0"/>
                      <a:pt x="15621" y="4096"/>
                      <a:pt x="15621" y="9239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009" name="Freeform: Shape 2008">
                <a:extLst>
                  <a:ext uri="{FF2B5EF4-FFF2-40B4-BE49-F238E27FC236}">
                    <a16:creationId xmlns:a16="http://schemas.microsoft.com/office/drawing/2014/main" id="{5646F0C7-DDBA-4A42-B5FA-AC4AE642EED6}"/>
                  </a:ext>
                </a:extLst>
              </p:cNvPr>
              <p:cNvSpPr/>
              <p:nvPr/>
            </p:nvSpPr>
            <p:spPr>
              <a:xfrm>
                <a:off x="4897659" y="3556254"/>
                <a:ext cx="18668" cy="22097"/>
              </a:xfrm>
              <a:custGeom>
                <a:avLst/>
                <a:gdLst>
                  <a:gd name="connsiteX0" fmla="*/ 18669 w 18668"/>
                  <a:gd name="connsiteY0" fmla="*/ 11049 h 22097"/>
                  <a:gd name="connsiteX1" fmla="*/ 9334 w 18668"/>
                  <a:gd name="connsiteY1" fmla="*/ 22098 h 22097"/>
                  <a:gd name="connsiteX2" fmla="*/ 0 w 18668"/>
                  <a:gd name="connsiteY2" fmla="*/ 11049 h 22097"/>
                  <a:gd name="connsiteX3" fmla="*/ 9334 w 18668"/>
                  <a:gd name="connsiteY3" fmla="*/ 0 h 22097"/>
                  <a:gd name="connsiteX4" fmla="*/ 18669 w 18668"/>
                  <a:gd name="connsiteY4" fmla="*/ 11049 h 22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668" h="22097">
                    <a:moveTo>
                      <a:pt x="18669" y="11049"/>
                    </a:moveTo>
                    <a:cubicBezTo>
                      <a:pt x="18669" y="17145"/>
                      <a:pt x="14478" y="22098"/>
                      <a:pt x="9334" y="22098"/>
                    </a:cubicBezTo>
                    <a:cubicBezTo>
                      <a:pt x="4191" y="22098"/>
                      <a:pt x="0" y="17145"/>
                      <a:pt x="0" y="11049"/>
                    </a:cubicBezTo>
                    <a:cubicBezTo>
                      <a:pt x="0" y="4953"/>
                      <a:pt x="4191" y="0"/>
                      <a:pt x="9334" y="0"/>
                    </a:cubicBezTo>
                    <a:cubicBezTo>
                      <a:pt x="14478" y="0"/>
                      <a:pt x="18669" y="4953"/>
                      <a:pt x="18669" y="11049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010" name="Freeform: Shape 2009">
                <a:extLst>
                  <a:ext uri="{FF2B5EF4-FFF2-40B4-BE49-F238E27FC236}">
                    <a16:creationId xmlns:a16="http://schemas.microsoft.com/office/drawing/2014/main" id="{2B956D17-EDAB-4AFB-BF5C-A389549324AB}"/>
                  </a:ext>
                </a:extLst>
              </p:cNvPr>
              <p:cNvSpPr/>
              <p:nvPr/>
            </p:nvSpPr>
            <p:spPr>
              <a:xfrm>
                <a:off x="4918233" y="3569017"/>
                <a:ext cx="20764" cy="24479"/>
              </a:xfrm>
              <a:custGeom>
                <a:avLst/>
                <a:gdLst>
                  <a:gd name="connsiteX0" fmla="*/ 20764 w 20764"/>
                  <a:gd name="connsiteY0" fmla="*/ 12287 h 24479"/>
                  <a:gd name="connsiteX1" fmla="*/ 10382 w 20764"/>
                  <a:gd name="connsiteY1" fmla="*/ 24479 h 24479"/>
                  <a:gd name="connsiteX2" fmla="*/ 0 w 20764"/>
                  <a:gd name="connsiteY2" fmla="*/ 12192 h 24479"/>
                  <a:gd name="connsiteX3" fmla="*/ 10382 w 20764"/>
                  <a:gd name="connsiteY3" fmla="*/ 0 h 24479"/>
                  <a:gd name="connsiteX4" fmla="*/ 20764 w 20764"/>
                  <a:gd name="connsiteY4" fmla="*/ 12287 h 244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764" h="24479">
                    <a:moveTo>
                      <a:pt x="20764" y="12287"/>
                    </a:moveTo>
                    <a:cubicBezTo>
                      <a:pt x="20764" y="19050"/>
                      <a:pt x="16097" y="24479"/>
                      <a:pt x="10382" y="24479"/>
                    </a:cubicBezTo>
                    <a:cubicBezTo>
                      <a:pt x="4667" y="24479"/>
                      <a:pt x="0" y="18955"/>
                      <a:pt x="0" y="12192"/>
                    </a:cubicBezTo>
                    <a:cubicBezTo>
                      <a:pt x="0" y="5429"/>
                      <a:pt x="4667" y="0"/>
                      <a:pt x="10382" y="0"/>
                    </a:cubicBezTo>
                    <a:cubicBezTo>
                      <a:pt x="16097" y="0"/>
                      <a:pt x="20764" y="5524"/>
                      <a:pt x="20764" y="12287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011" name="Freeform: Shape 2010">
                <a:extLst>
                  <a:ext uri="{FF2B5EF4-FFF2-40B4-BE49-F238E27FC236}">
                    <a16:creationId xmlns:a16="http://schemas.microsoft.com/office/drawing/2014/main" id="{12E4DA4C-DECB-484D-A886-D19380DF1DBA}"/>
                  </a:ext>
                </a:extLst>
              </p:cNvPr>
              <p:cNvSpPr/>
              <p:nvPr/>
            </p:nvSpPr>
            <p:spPr>
              <a:xfrm>
                <a:off x="5016531" y="3567684"/>
                <a:ext cx="7143" cy="8381"/>
              </a:xfrm>
              <a:custGeom>
                <a:avLst/>
                <a:gdLst>
                  <a:gd name="connsiteX0" fmla="*/ 7144 w 7143"/>
                  <a:gd name="connsiteY0" fmla="*/ 4191 h 8381"/>
                  <a:gd name="connsiteX1" fmla="*/ 3524 w 7143"/>
                  <a:gd name="connsiteY1" fmla="*/ 8382 h 8381"/>
                  <a:gd name="connsiteX2" fmla="*/ 0 w 7143"/>
                  <a:gd name="connsiteY2" fmla="*/ 4191 h 8381"/>
                  <a:gd name="connsiteX3" fmla="*/ 3620 w 7143"/>
                  <a:gd name="connsiteY3" fmla="*/ 0 h 8381"/>
                  <a:gd name="connsiteX4" fmla="*/ 7144 w 7143"/>
                  <a:gd name="connsiteY4" fmla="*/ 4191 h 83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143" h="8381">
                    <a:moveTo>
                      <a:pt x="7144" y="4191"/>
                    </a:moveTo>
                    <a:cubicBezTo>
                      <a:pt x="7144" y="6477"/>
                      <a:pt x="5525" y="8382"/>
                      <a:pt x="3524" y="8382"/>
                    </a:cubicBezTo>
                    <a:cubicBezTo>
                      <a:pt x="1524" y="8382"/>
                      <a:pt x="0" y="6477"/>
                      <a:pt x="0" y="4191"/>
                    </a:cubicBezTo>
                    <a:cubicBezTo>
                      <a:pt x="0" y="1905"/>
                      <a:pt x="1619" y="0"/>
                      <a:pt x="3620" y="0"/>
                    </a:cubicBezTo>
                    <a:cubicBezTo>
                      <a:pt x="5620" y="0"/>
                      <a:pt x="7144" y="1905"/>
                      <a:pt x="7144" y="4191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012" name="Freeform: Shape 2011">
                <a:extLst>
                  <a:ext uri="{FF2B5EF4-FFF2-40B4-BE49-F238E27FC236}">
                    <a16:creationId xmlns:a16="http://schemas.microsoft.com/office/drawing/2014/main" id="{8047CB4F-7BC5-4CC3-A767-7C19E9184B7E}"/>
                  </a:ext>
                </a:extLst>
              </p:cNvPr>
              <p:cNvSpPr/>
              <p:nvPr/>
            </p:nvSpPr>
            <p:spPr>
              <a:xfrm>
                <a:off x="4794027" y="3509105"/>
                <a:ext cx="7143" cy="8382"/>
              </a:xfrm>
              <a:custGeom>
                <a:avLst/>
                <a:gdLst>
                  <a:gd name="connsiteX0" fmla="*/ 7144 w 7143"/>
                  <a:gd name="connsiteY0" fmla="*/ 4191 h 8382"/>
                  <a:gd name="connsiteX1" fmla="*/ 3524 w 7143"/>
                  <a:gd name="connsiteY1" fmla="*/ 8382 h 8382"/>
                  <a:gd name="connsiteX2" fmla="*/ 0 w 7143"/>
                  <a:gd name="connsiteY2" fmla="*/ 4191 h 8382"/>
                  <a:gd name="connsiteX3" fmla="*/ 3620 w 7143"/>
                  <a:gd name="connsiteY3" fmla="*/ 0 h 8382"/>
                  <a:gd name="connsiteX4" fmla="*/ 7144 w 7143"/>
                  <a:gd name="connsiteY4" fmla="*/ 4191 h 83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143" h="8382">
                    <a:moveTo>
                      <a:pt x="7144" y="4191"/>
                    </a:moveTo>
                    <a:cubicBezTo>
                      <a:pt x="7144" y="6477"/>
                      <a:pt x="5524" y="8382"/>
                      <a:pt x="3524" y="8382"/>
                    </a:cubicBezTo>
                    <a:cubicBezTo>
                      <a:pt x="1524" y="8382"/>
                      <a:pt x="0" y="6477"/>
                      <a:pt x="0" y="4191"/>
                    </a:cubicBezTo>
                    <a:cubicBezTo>
                      <a:pt x="0" y="1905"/>
                      <a:pt x="1619" y="0"/>
                      <a:pt x="3620" y="0"/>
                    </a:cubicBezTo>
                    <a:cubicBezTo>
                      <a:pt x="5524" y="0"/>
                      <a:pt x="7144" y="1905"/>
                      <a:pt x="7144" y="4191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013" name="Freeform: Shape 2012">
                <a:extLst>
                  <a:ext uri="{FF2B5EF4-FFF2-40B4-BE49-F238E27FC236}">
                    <a16:creationId xmlns:a16="http://schemas.microsoft.com/office/drawing/2014/main" id="{F8AFC64B-301E-4ED7-91D6-F2F760A36D05}"/>
                  </a:ext>
                </a:extLst>
              </p:cNvPr>
              <p:cNvSpPr/>
              <p:nvPr/>
            </p:nvSpPr>
            <p:spPr>
              <a:xfrm>
                <a:off x="4833555" y="3449002"/>
                <a:ext cx="7143" cy="8382"/>
              </a:xfrm>
              <a:custGeom>
                <a:avLst/>
                <a:gdLst>
                  <a:gd name="connsiteX0" fmla="*/ 7144 w 7143"/>
                  <a:gd name="connsiteY0" fmla="*/ 4191 h 8382"/>
                  <a:gd name="connsiteX1" fmla="*/ 3524 w 7143"/>
                  <a:gd name="connsiteY1" fmla="*/ 8382 h 8382"/>
                  <a:gd name="connsiteX2" fmla="*/ 0 w 7143"/>
                  <a:gd name="connsiteY2" fmla="*/ 4191 h 8382"/>
                  <a:gd name="connsiteX3" fmla="*/ 3620 w 7143"/>
                  <a:gd name="connsiteY3" fmla="*/ 0 h 8382"/>
                  <a:gd name="connsiteX4" fmla="*/ 7144 w 7143"/>
                  <a:gd name="connsiteY4" fmla="*/ 4191 h 83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143" h="8382">
                    <a:moveTo>
                      <a:pt x="7144" y="4191"/>
                    </a:moveTo>
                    <a:cubicBezTo>
                      <a:pt x="7144" y="6477"/>
                      <a:pt x="5525" y="8382"/>
                      <a:pt x="3524" y="8382"/>
                    </a:cubicBezTo>
                    <a:cubicBezTo>
                      <a:pt x="1524" y="8382"/>
                      <a:pt x="0" y="6477"/>
                      <a:pt x="0" y="4191"/>
                    </a:cubicBezTo>
                    <a:cubicBezTo>
                      <a:pt x="0" y="1905"/>
                      <a:pt x="1619" y="0"/>
                      <a:pt x="3620" y="0"/>
                    </a:cubicBezTo>
                    <a:cubicBezTo>
                      <a:pt x="5525" y="0"/>
                      <a:pt x="7144" y="1905"/>
                      <a:pt x="7144" y="4191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014" name="Freeform: Shape 2013">
                <a:extLst>
                  <a:ext uri="{FF2B5EF4-FFF2-40B4-BE49-F238E27FC236}">
                    <a16:creationId xmlns:a16="http://schemas.microsoft.com/office/drawing/2014/main" id="{EBD53EB4-4A79-4A88-B93D-F937CC64D980}"/>
                  </a:ext>
                </a:extLst>
              </p:cNvPr>
              <p:cNvSpPr/>
              <p:nvPr/>
            </p:nvSpPr>
            <p:spPr>
              <a:xfrm>
                <a:off x="4867274" y="3396519"/>
                <a:ext cx="7143" cy="8382"/>
              </a:xfrm>
              <a:custGeom>
                <a:avLst/>
                <a:gdLst>
                  <a:gd name="connsiteX0" fmla="*/ 7144 w 7143"/>
                  <a:gd name="connsiteY0" fmla="*/ 4191 h 8382"/>
                  <a:gd name="connsiteX1" fmla="*/ 3524 w 7143"/>
                  <a:gd name="connsiteY1" fmla="*/ 8382 h 8382"/>
                  <a:gd name="connsiteX2" fmla="*/ 0 w 7143"/>
                  <a:gd name="connsiteY2" fmla="*/ 4191 h 8382"/>
                  <a:gd name="connsiteX3" fmla="*/ 3619 w 7143"/>
                  <a:gd name="connsiteY3" fmla="*/ 0 h 8382"/>
                  <a:gd name="connsiteX4" fmla="*/ 7144 w 7143"/>
                  <a:gd name="connsiteY4" fmla="*/ 4191 h 83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143" h="8382">
                    <a:moveTo>
                      <a:pt x="7144" y="4191"/>
                    </a:moveTo>
                    <a:cubicBezTo>
                      <a:pt x="7144" y="6477"/>
                      <a:pt x="5524" y="8382"/>
                      <a:pt x="3524" y="8382"/>
                    </a:cubicBezTo>
                    <a:cubicBezTo>
                      <a:pt x="1524" y="8382"/>
                      <a:pt x="0" y="6477"/>
                      <a:pt x="0" y="4191"/>
                    </a:cubicBezTo>
                    <a:cubicBezTo>
                      <a:pt x="0" y="1905"/>
                      <a:pt x="1619" y="0"/>
                      <a:pt x="3619" y="0"/>
                    </a:cubicBezTo>
                    <a:cubicBezTo>
                      <a:pt x="5524" y="0"/>
                      <a:pt x="7144" y="1810"/>
                      <a:pt x="7144" y="4191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015" name="Freeform: Shape 2014">
                <a:extLst>
                  <a:ext uri="{FF2B5EF4-FFF2-40B4-BE49-F238E27FC236}">
                    <a16:creationId xmlns:a16="http://schemas.microsoft.com/office/drawing/2014/main" id="{E38E04F5-2E4A-403B-88B6-F5B83AC7C30E}"/>
                  </a:ext>
                </a:extLst>
              </p:cNvPr>
              <p:cNvSpPr/>
              <p:nvPr/>
            </p:nvSpPr>
            <p:spPr>
              <a:xfrm>
                <a:off x="4804695" y="3458333"/>
                <a:ext cx="7143" cy="8385"/>
              </a:xfrm>
              <a:custGeom>
                <a:avLst/>
                <a:gdLst>
                  <a:gd name="connsiteX0" fmla="*/ 7144 w 7143"/>
                  <a:gd name="connsiteY0" fmla="*/ 4194 h 8385"/>
                  <a:gd name="connsiteX1" fmla="*/ 3524 w 7143"/>
                  <a:gd name="connsiteY1" fmla="*/ 8385 h 8385"/>
                  <a:gd name="connsiteX2" fmla="*/ 0 w 7143"/>
                  <a:gd name="connsiteY2" fmla="*/ 4194 h 8385"/>
                  <a:gd name="connsiteX3" fmla="*/ 3619 w 7143"/>
                  <a:gd name="connsiteY3" fmla="*/ 3 h 8385"/>
                  <a:gd name="connsiteX4" fmla="*/ 7144 w 7143"/>
                  <a:gd name="connsiteY4" fmla="*/ 4194 h 83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143" h="8385">
                    <a:moveTo>
                      <a:pt x="7144" y="4194"/>
                    </a:moveTo>
                    <a:cubicBezTo>
                      <a:pt x="7144" y="6480"/>
                      <a:pt x="5524" y="8385"/>
                      <a:pt x="3524" y="8385"/>
                    </a:cubicBezTo>
                    <a:cubicBezTo>
                      <a:pt x="1524" y="8385"/>
                      <a:pt x="0" y="6480"/>
                      <a:pt x="0" y="4194"/>
                    </a:cubicBezTo>
                    <a:cubicBezTo>
                      <a:pt x="0" y="1908"/>
                      <a:pt x="1619" y="3"/>
                      <a:pt x="3619" y="3"/>
                    </a:cubicBezTo>
                    <a:cubicBezTo>
                      <a:pt x="5524" y="-92"/>
                      <a:pt x="7144" y="1813"/>
                      <a:pt x="7144" y="4194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016" name="Freeform: Shape 2015">
                <a:extLst>
                  <a:ext uri="{FF2B5EF4-FFF2-40B4-BE49-F238E27FC236}">
                    <a16:creationId xmlns:a16="http://schemas.microsoft.com/office/drawing/2014/main" id="{4CE75360-467E-4A94-8A3A-6D7559ADB541}"/>
                  </a:ext>
                </a:extLst>
              </p:cNvPr>
              <p:cNvSpPr/>
              <p:nvPr/>
            </p:nvSpPr>
            <p:spPr>
              <a:xfrm>
                <a:off x="4741353" y="3529393"/>
                <a:ext cx="7143" cy="8381"/>
              </a:xfrm>
              <a:custGeom>
                <a:avLst/>
                <a:gdLst>
                  <a:gd name="connsiteX0" fmla="*/ 7144 w 7143"/>
                  <a:gd name="connsiteY0" fmla="*/ 4191 h 8381"/>
                  <a:gd name="connsiteX1" fmla="*/ 3524 w 7143"/>
                  <a:gd name="connsiteY1" fmla="*/ 8382 h 8381"/>
                  <a:gd name="connsiteX2" fmla="*/ 0 w 7143"/>
                  <a:gd name="connsiteY2" fmla="*/ 4191 h 8381"/>
                  <a:gd name="connsiteX3" fmla="*/ 3620 w 7143"/>
                  <a:gd name="connsiteY3" fmla="*/ 0 h 8381"/>
                  <a:gd name="connsiteX4" fmla="*/ 7144 w 7143"/>
                  <a:gd name="connsiteY4" fmla="*/ 4191 h 83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143" h="8381">
                    <a:moveTo>
                      <a:pt x="7144" y="4191"/>
                    </a:moveTo>
                    <a:cubicBezTo>
                      <a:pt x="7144" y="6477"/>
                      <a:pt x="5524" y="8382"/>
                      <a:pt x="3524" y="8382"/>
                    </a:cubicBezTo>
                    <a:cubicBezTo>
                      <a:pt x="1524" y="8382"/>
                      <a:pt x="0" y="6477"/>
                      <a:pt x="0" y="4191"/>
                    </a:cubicBezTo>
                    <a:cubicBezTo>
                      <a:pt x="0" y="1905"/>
                      <a:pt x="1619" y="0"/>
                      <a:pt x="3620" y="0"/>
                    </a:cubicBezTo>
                    <a:cubicBezTo>
                      <a:pt x="5524" y="0"/>
                      <a:pt x="7144" y="1905"/>
                      <a:pt x="7144" y="4191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017" name="Freeform: Shape 2016">
                <a:extLst>
                  <a:ext uri="{FF2B5EF4-FFF2-40B4-BE49-F238E27FC236}">
                    <a16:creationId xmlns:a16="http://schemas.microsoft.com/office/drawing/2014/main" id="{DC5DD31A-6570-4F28-8BB1-9403181B3F61}"/>
                  </a:ext>
                </a:extLst>
              </p:cNvPr>
              <p:cNvSpPr/>
              <p:nvPr/>
            </p:nvSpPr>
            <p:spPr>
              <a:xfrm>
                <a:off x="4698110" y="3567017"/>
                <a:ext cx="7147" cy="8381"/>
              </a:xfrm>
              <a:custGeom>
                <a:avLst/>
                <a:gdLst>
                  <a:gd name="connsiteX0" fmla="*/ 7144 w 7147"/>
                  <a:gd name="connsiteY0" fmla="*/ 4191 h 8381"/>
                  <a:gd name="connsiteX1" fmla="*/ 3524 w 7147"/>
                  <a:gd name="connsiteY1" fmla="*/ 8382 h 8381"/>
                  <a:gd name="connsiteX2" fmla="*/ 0 w 7147"/>
                  <a:gd name="connsiteY2" fmla="*/ 4191 h 8381"/>
                  <a:gd name="connsiteX3" fmla="*/ 3620 w 7147"/>
                  <a:gd name="connsiteY3" fmla="*/ 0 h 8381"/>
                  <a:gd name="connsiteX4" fmla="*/ 7144 w 7147"/>
                  <a:gd name="connsiteY4" fmla="*/ 4191 h 83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147" h="8381">
                    <a:moveTo>
                      <a:pt x="7144" y="4191"/>
                    </a:moveTo>
                    <a:cubicBezTo>
                      <a:pt x="7144" y="6477"/>
                      <a:pt x="5524" y="8382"/>
                      <a:pt x="3524" y="8382"/>
                    </a:cubicBezTo>
                    <a:cubicBezTo>
                      <a:pt x="1524" y="8382"/>
                      <a:pt x="0" y="6477"/>
                      <a:pt x="0" y="4191"/>
                    </a:cubicBezTo>
                    <a:cubicBezTo>
                      <a:pt x="0" y="1905"/>
                      <a:pt x="1619" y="0"/>
                      <a:pt x="3620" y="0"/>
                    </a:cubicBezTo>
                    <a:cubicBezTo>
                      <a:pt x="5620" y="0"/>
                      <a:pt x="7239" y="1905"/>
                      <a:pt x="7144" y="4191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018" name="Freeform: Shape 2017">
                <a:extLst>
                  <a:ext uri="{FF2B5EF4-FFF2-40B4-BE49-F238E27FC236}">
                    <a16:creationId xmlns:a16="http://schemas.microsoft.com/office/drawing/2014/main" id="{F9DDAF3B-342F-4AFA-9D9F-9B710B39BE20}"/>
                  </a:ext>
                </a:extLst>
              </p:cNvPr>
              <p:cNvSpPr/>
              <p:nvPr/>
            </p:nvSpPr>
            <p:spPr>
              <a:xfrm>
                <a:off x="4915185" y="3396519"/>
                <a:ext cx="7143" cy="8382"/>
              </a:xfrm>
              <a:custGeom>
                <a:avLst/>
                <a:gdLst>
                  <a:gd name="connsiteX0" fmla="*/ 7144 w 7143"/>
                  <a:gd name="connsiteY0" fmla="*/ 4191 h 8382"/>
                  <a:gd name="connsiteX1" fmla="*/ 3524 w 7143"/>
                  <a:gd name="connsiteY1" fmla="*/ 8382 h 8382"/>
                  <a:gd name="connsiteX2" fmla="*/ 0 w 7143"/>
                  <a:gd name="connsiteY2" fmla="*/ 4191 h 8382"/>
                  <a:gd name="connsiteX3" fmla="*/ 3619 w 7143"/>
                  <a:gd name="connsiteY3" fmla="*/ 0 h 8382"/>
                  <a:gd name="connsiteX4" fmla="*/ 7144 w 7143"/>
                  <a:gd name="connsiteY4" fmla="*/ 4191 h 83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143" h="8382">
                    <a:moveTo>
                      <a:pt x="7144" y="4191"/>
                    </a:moveTo>
                    <a:cubicBezTo>
                      <a:pt x="7144" y="6477"/>
                      <a:pt x="5524" y="8382"/>
                      <a:pt x="3524" y="8382"/>
                    </a:cubicBezTo>
                    <a:cubicBezTo>
                      <a:pt x="1524" y="8382"/>
                      <a:pt x="0" y="6477"/>
                      <a:pt x="0" y="4191"/>
                    </a:cubicBezTo>
                    <a:cubicBezTo>
                      <a:pt x="0" y="1905"/>
                      <a:pt x="1619" y="0"/>
                      <a:pt x="3619" y="0"/>
                    </a:cubicBezTo>
                    <a:cubicBezTo>
                      <a:pt x="5524" y="0"/>
                      <a:pt x="7144" y="1905"/>
                      <a:pt x="7144" y="4191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019" name="Freeform: Shape 2018">
                <a:extLst>
                  <a:ext uri="{FF2B5EF4-FFF2-40B4-BE49-F238E27FC236}">
                    <a16:creationId xmlns:a16="http://schemas.microsoft.com/office/drawing/2014/main" id="{4F737BD7-5835-42D7-B741-0F9C6EEFBE88}"/>
                  </a:ext>
                </a:extLst>
              </p:cNvPr>
              <p:cNvSpPr/>
              <p:nvPr/>
            </p:nvSpPr>
            <p:spPr>
              <a:xfrm>
                <a:off x="5036057" y="3490434"/>
                <a:ext cx="16002" cy="18861"/>
              </a:xfrm>
              <a:custGeom>
                <a:avLst/>
                <a:gdLst>
                  <a:gd name="connsiteX0" fmla="*/ 16002 w 16002"/>
                  <a:gd name="connsiteY0" fmla="*/ 9431 h 18861"/>
                  <a:gd name="connsiteX1" fmla="*/ 8001 w 16002"/>
                  <a:gd name="connsiteY1" fmla="*/ 18861 h 18861"/>
                  <a:gd name="connsiteX2" fmla="*/ 0 w 16002"/>
                  <a:gd name="connsiteY2" fmla="*/ 9431 h 18861"/>
                  <a:gd name="connsiteX3" fmla="*/ 8001 w 16002"/>
                  <a:gd name="connsiteY3" fmla="*/ 2 h 18861"/>
                  <a:gd name="connsiteX4" fmla="*/ 16002 w 16002"/>
                  <a:gd name="connsiteY4" fmla="*/ 9431 h 188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002" h="18861">
                    <a:moveTo>
                      <a:pt x="16002" y="9431"/>
                    </a:moveTo>
                    <a:cubicBezTo>
                      <a:pt x="16002" y="14670"/>
                      <a:pt x="12382" y="18861"/>
                      <a:pt x="8001" y="18861"/>
                    </a:cubicBezTo>
                    <a:cubicBezTo>
                      <a:pt x="3619" y="18861"/>
                      <a:pt x="0" y="14575"/>
                      <a:pt x="0" y="9431"/>
                    </a:cubicBezTo>
                    <a:cubicBezTo>
                      <a:pt x="0" y="4193"/>
                      <a:pt x="3619" y="2"/>
                      <a:pt x="8001" y="2"/>
                    </a:cubicBezTo>
                    <a:cubicBezTo>
                      <a:pt x="12478" y="-94"/>
                      <a:pt x="16002" y="4193"/>
                      <a:pt x="16002" y="9431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020" name="Freeform: Shape 2019">
                <a:extLst>
                  <a:ext uri="{FF2B5EF4-FFF2-40B4-BE49-F238E27FC236}">
                    <a16:creationId xmlns:a16="http://schemas.microsoft.com/office/drawing/2014/main" id="{71F0F782-82D4-48CE-AD85-E6F24FDC2B7A}"/>
                  </a:ext>
                </a:extLst>
              </p:cNvPr>
              <p:cNvSpPr/>
              <p:nvPr/>
            </p:nvSpPr>
            <p:spPr>
              <a:xfrm>
                <a:off x="5095112" y="3446526"/>
                <a:ext cx="31718" cy="37528"/>
              </a:xfrm>
              <a:custGeom>
                <a:avLst/>
                <a:gdLst>
                  <a:gd name="connsiteX0" fmla="*/ 31718 w 31718"/>
                  <a:gd name="connsiteY0" fmla="*/ 18764 h 37528"/>
                  <a:gd name="connsiteX1" fmla="*/ 15812 w 31718"/>
                  <a:gd name="connsiteY1" fmla="*/ 37528 h 37528"/>
                  <a:gd name="connsiteX2" fmla="*/ 0 w 31718"/>
                  <a:gd name="connsiteY2" fmla="*/ 18764 h 37528"/>
                  <a:gd name="connsiteX3" fmla="*/ 15907 w 31718"/>
                  <a:gd name="connsiteY3" fmla="*/ 0 h 37528"/>
                  <a:gd name="connsiteX4" fmla="*/ 31718 w 31718"/>
                  <a:gd name="connsiteY4" fmla="*/ 18764 h 375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1718" h="37528">
                    <a:moveTo>
                      <a:pt x="31718" y="18764"/>
                    </a:moveTo>
                    <a:cubicBezTo>
                      <a:pt x="31718" y="29147"/>
                      <a:pt x="24575" y="37528"/>
                      <a:pt x="15812" y="37528"/>
                    </a:cubicBezTo>
                    <a:cubicBezTo>
                      <a:pt x="7049" y="37528"/>
                      <a:pt x="0" y="29147"/>
                      <a:pt x="0" y="18764"/>
                    </a:cubicBezTo>
                    <a:cubicBezTo>
                      <a:pt x="0" y="8382"/>
                      <a:pt x="7144" y="0"/>
                      <a:pt x="15907" y="0"/>
                    </a:cubicBezTo>
                    <a:cubicBezTo>
                      <a:pt x="24670" y="0"/>
                      <a:pt x="31718" y="8382"/>
                      <a:pt x="31718" y="18764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021" name="Freeform: Shape 2020">
                <a:extLst>
                  <a:ext uri="{FF2B5EF4-FFF2-40B4-BE49-F238E27FC236}">
                    <a16:creationId xmlns:a16="http://schemas.microsoft.com/office/drawing/2014/main" id="{002CA7BA-6258-4FFB-9E94-D00FE408FCAB}"/>
                  </a:ext>
                </a:extLst>
              </p:cNvPr>
              <p:cNvSpPr/>
              <p:nvPr/>
            </p:nvSpPr>
            <p:spPr>
              <a:xfrm>
                <a:off x="5136831" y="3421380"/>
                <a:ext cx="11144" cy="13144"/>
              </a:xfrm>
              <a:custGeom>
                <a:avLst/>
                <a:gdLst>
                  <a:gd name="connsiteX0" fmla="*/ 11144 w 11144"/>
                  <a:gd name="connsiteY0" fmla="*/ 6572 h 13144"/>
                  <a:gd name="connsiteX1" fmla="*/ 5525 w 11144"/>
                  <a:gd name="connsiteY1" fmla="*/ 13145 h 13144"/>
                  <a:gd name="connsiteX2" fmla="*/ 0 w 11144"/>
                  <a:gd name="connsiteY2" fmla="*/ 6572 h 13144"/>
                  <a:gd name="connsiteX3" fmla="*/ 5620 w 11144"/>
                  <a:gd name="connsiteY3" fmla="*/ 0 h 13144"/>
                  <a:gd name="connsiteX4" fmla="*/ 11144 w 11144"/>
                  <a:gd name="connsiteY4" fmla="*/ 6572 h 13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144" h="13144">
                    <a:moveTo>
                      <a:pt x="11144" y="6572"/>
                    </a:moveTo>
                    <a:cubicBezTo>
                      <a:pt x="11144" y="10192"/>
                      <a:pt x="8668" y="13145"/>
                      <a:pt x="5525" y="13145"/>
                    </a:cubicBezTo>
                    <a:cubicBezTo>
                      <a:pt x="2477" y="13145"/>
                      <a:pt x="0" y="10192"/>
                      <a:pt x="0" y="6572"/>
                    </a:cubicBezTo>
                    <a:cubicBezTo>
                      <a:pt x="0" y="2953"/>
                      <a:pt x="2477" y="0"/>
                      <a:pt x="5620" y="0"/>
                    </a:cubicBezTo>
                    <a:cubicBezTo>
                      <a:pt x="8668" y="0"/>
                      <a:pt x="11144" y="2953"/>
                      <a:pt x="11144" y="6572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022" name="Freeform: Shape 2021">
                <a:extLst>
                  <a:ext uri="{FF2B5EF4-FFF2-40B4-BE49-F238E27FC236}">
                    <a16:creationId xmlns:a16="http://schemas.microsoft.com/office/drawing/2014/main" id="{7476CD3D-3B50-4A85-B753-70A9D8E96517}"/>
                  </a:ext>
                </a:extLst>
              </p:cNvPr>
              <p:cNvSpPr/>
              <p:nvPr/>
            </p:nvSpPr>
            <p:spPr>
              <a:xfrm>
                <a:off x="5142545" y="3384137"/>
                <a:ext cx="17241" cy="20383"/>
              </a:xfrm>
              <a:custGeom>
                <a:avLst/>
                <a:gdLst>
                  <a:gd name="connsiteX0" fmla="*/ 17242 w 17241"/>
                  <a:gd name="connsiteY0" fmla="*/ 10192 h 20383"/>
                  <a:gd name="connsiteX1" fmla="*/ 8574 w 17241"/>
                  <a:gd name="connsiteY1" fmla="*/ 20383 h 20383"/>
                  <a:gd name="connsiteX2" fmla="*/ 2 w 17241"/>
                  <a:gd name="connsiteY2" fmla="*/ 10192 h 20383"/>
                  <a:gd name="connsiteX3" fmla="*/ 8669 w 17241"/>
                  <a:gd name="connsiteY3" fmla="*/ 0 h 20383"/>
                  <a:gd name="connsiteX4" fmla="*/ 17242 w 17241"/>
                  <a:gd name="connsiteY4" fmla="*/ 10192 h 203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241" h="20383">
                    <a:moveTo>
                      <a:pt x="17242" y="10192"/>
                    </a:moveTo>
                    <a:cubicBezTo>
                      <a:pt x="17242" y="15811"/>
                      <a:pt x="13337" y="20383"/>
                      <a:pt x="8574" y="20383"/>
                    </a:cubicBezTo>
                    <a:cubicBezTo>
                      <a:pt x="3812" y="20383"/>
                      <a:pt x="-94" y="15811"/>
                      <a:pt x="2" y="10192"/>
                    </a:cubicBezTo>
                    <a:cubicBezTo>
                      <a:pt x="2" y="4572"/>
                      <a:pt x="3907" y="0"/>
                      <a:pt x="8669" y="0"/>
                    </a:cubicBezTo>
                    <a:cubicBezTo>
                      <a:pt x="13337" y="0"/>
                      <a:pt x="17242" y="4572"/>
                      <a:pt x="17242" y="10192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023" name="Freeform: Shape 2022">
                <a:extLst>
                  <a:ext uri="{FF2B5EF4-FFF2-40B4-BE49-F238E27FC236}">
                    <a16:creationId xmlns:a16="http://schemas.microsoft.com/office/drawing/2014/main" id="{63792F90-A34A-4EC6-9BB4-0047C09B409C}"/>
                  </a:ext>
                </a:extLst>
              </p:cNvPr>
              <p:cNvSpPr/>
              <p:nvPr/>
            </p:nvSpPr>
            <p:spPr>
              <a:xfrm>
                <a:off x="5157310" y="3340220"/>
                <a:ext cx="4000" cy="4578"/>
              </a:xfrm>
              <a:custGeom>
                <a:avLst/>
                <a:gdLst>
                  <a:gd name="connsiteX0" fmla="*/ 4000 w 4000"/>
                  <a:gd name="connsiteY0" fmla="*/ 2292 h 4578"/>
                  <a:gd name="connsiteX1" fmla="*/ 2000 w 4000"/>
                  <a:gd name="connsiteY1" fmla="*/ 4578 h 4578"/>
                  <a:gd name="connsiteX2" fmla="*/ 0 w 4000"/>
                  <a:gd name="connsiteY2" fmla="*/ 2292 h 4578"/>
                  <a:gd name="connsiteX3" fmla="*/ 2000 w 4000"/>
                  <a:gd name="connsiteY3" fmla="*/ 6 h 4578"/>
                  <a:gd name="connsiteX4" fmla="*/ 4000 w 4000"/>
                  <a:gd name="connsiteY4" fmla="*/ 2292 h 45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000" h="4578">
                    <a:moveTo>
                      <a:pt x="4000" y="2292"/>
                    </a:moveTo>
                    <a:cubicBezTo>
                      <a:pt x="4000" y="3626"/>
                      <a:pt x="3143" y="4578"/>
                      <a:pt x="2000" y="4578"/>
                    </a:cubicBezTo>
                    <a:cubicBezTo>
                      <a:pt x="952" y="4578"/>
                      <a:pt x="0" y="3530"/>
                      <a:pt x="0" y="2292"/>
                    </a:cubicBezTo>
                    <a:cubicBezTo>
                      <a:pt x="0" y="959"/>
                      <a:pt x="857" y="6"/>
                      <a:pt x="2000" y="6"/>
                    </a:cubicBezTo>
                    <a:cubicBezTo>
                      <a:pt x="3048" y="-89"/>
                      <a:pt x="4000" y="959"/>
                      <a:pt x="4000" y="2292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024" name="Freeform: Shape 2023">
                <a:extLst>
                  <a:ext uri="{FF2B5EF4-FFF2-40B4-BE49-F238E27FC236}">
                    <a16:creationId xmlns:a16="http://schemas.microsoft.com/office/drawing/2014/main" id="{88E35BDF-7D63-4594-9580-F37B7D769410}"/>
                  </a:ext>
                </a:extLst>
              </p:cNvPr>
              <p:cNvSpPr/>
              <p:nvPr/>
            </p:nvSpPr>
            <p:spPr>
              <a:xfrm>
                <a:off x="5123592" y="3323272"/>
                <a:ext cx="9334" cy="11048"/>
              </a:xfrm>
              <a:custGeom>
                <a:avLst/>
                <a:gdLst>
                  <a:gd name="connsiteX0" fmla="*/ 9334 w 9334"/>
                  <a:gd name="connsiteY0" fmla="*/ 5524 h 11048"/>
                  <a:gd name="connsiteX1" fmla="*/ 4667 w 9334"/>
                  <a:gd name="connsiteY1" fmla="*/ 11049 h 11048"/>
                  <a:gd name="connsiteX2" fmla="*/ 0 w 9334"/>
                  <a:gd name="connsiteY2" fmla="*/ 5524 h 11048"/>
                  <a:gd name="connsiteX3" fmla="*/ 4667 w 9334"/>
                  <a:gd name="connsiteY3" fmla="*/ 0 h 11048"/>
                  <a:gd name="connsiteX4" fmla="*/ 9334 w 9334"/>
                  <a:gd name="connsiteY4" fmla="*/ 5524 h 110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334" h="11048">
                    <a:moveTo>
                      <a:pt x="9334" y="5524"/>
                    </a:moveTo>
                    <a:cubicBezTo>
                      <a:pt x="9334" y="8572"/>
                      <a:pt x="7239" y="11049"/>
                      <a:pt x="4667" y="11049"/>
                    </a:cubicBezTo>
                    <a:cubicBezTo>
                      <a:pt x="2096" y="11049"/>
                      <a:pt x="0" y="8572"/>
                      <a:pt x="0" y="5524"/>
                    </a:cubicBezTo>
                    <a:cubicBezTo>
                      <a:pt x="0" y="2477"/>
                      <a:pt x="2096" y="0"/>
                      <a:pt x="4667" y="0"/>
                    </a:cubicBezTo>
                    <a:cubicBezTo>
                      <a:pt x="7239" y="0"/>
                      <a:pt x="9334" y="2477"/>
                      <a:pt x="9334" y="5524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025" name="Freeform: Shape 2024">
                <a:extLst>
                  <a:ext uri="{FF2B5EF4-FFF2-40B4-BE49-F238E27FC236}">
                    <a16:creationId xmlns:a16="http://schemas.microsoft.com/office/drawing/2014/main" id="{26CCA619-0968-44BE-BF94-6BEEA6D9A225}"/>
                  </a:ext>
                </a:extLst>
              </p:cNvPr>
              <p:cNvSpPr/>
              <p:nvPr/>
            </p:nvSpPr>
            <p:spPr>
              <a:xfrm>
                <a:off x="5671184" y="3546817"/>
                <a:ext cx="429291" cy="102115"/>
              </a:xfrm>
              <a:custGeom>
                <a:avLst/>
                <a:gdLst>
                  <a:gd name="connsiteX0" fmla="*/ 5620 w 429291"/>
                  <a:gd name="connsiteY0" fmla="*/ 59062 h 102115"/>
                  <a:gd name="connsiteX1" fmla="*/ 106585 w 429291"/>
                  <a:gd name="connsiteY1" fmla="*/ 102 h 102115"/>
                  <a:gd name="connsiteX2" fmla="*/ 227266 w 429291"/>
                  <a:gd name="connsiteY2" fmla="*/ 48489 h 102115"/>
                  <a:gd name="connsiteX3" fmla="*/ 318040 w 429291"/>
                  <a:gd name="connsiteY3" fmla="*/ 59538 h 102115"/>
                  <a:gd name="connsiteX4" fmla="*/ 399860 w 429291"/>
                  <a:gd name="connsiteY4" fmla="*/ 81636 h 102115"/>
                  <a:gd name="connsiteX5" fmla="*/ 429292 w 429291"/>
                  <a:gd name="connsiteY5" fmla="*/ 102115 h 102115"/>
                  <a:gd name="connsiteX6" fmla="*/ 35623 w 429291"/>
                  <a:gd name="connsiteY6" fmla="*/ 87161 h 102115"/>
                  <a:gd name="connsiteX7" fmla="*/ 0 w 429291"/>
                  <a:gd name="connsiteY7" fmla="*/ 69730 h 102115"/>
                  <a:gd name="connsiteX8" fmla="*/ 5620 w 429291"/>
                  <a:gd name="connsiteY8" fmla="*/ 59062 h 1021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29291" h="102115">
                    <a:moveTo>
                      <a:pt x="5620" y="59062"/>
                    </a:moveTo>
                    <a:cubicBezTo>
                      <a:pt x="5620" y="59062"/>
                      <a:pt x="65151" y="-2850"/>
                      <a:pt x="106585" y="102"/>
                    </a:cubicBezTo>
                    <a:cubicBezTo>
                      <a:pt x="148019" y="3055"/>
                      <a:pt x="227266" y="48489"/>
                      <a:pt x="227266" y="48489"/>
                    </a:cubicBezTo>
                    <a:cubicBezTo>
                      <a:pt x="227266" y="48489"/>
                      <a:pt x="273748" y="50585"/>
                      <a:pt x="318040" y="59538"/>
                    </a:cubicBezTo>
                    <a:cubicBezTo>
                      <a:pt x="362331" y="68397"/>
                      <a:pt x="399860" y="81636"/>
                      <a:pt x="399860" y="81636"/>
                    </a:cubicBezTo>
                    <a:lnTo>
                      <a:pt x="429292" y="102115"/>
                    </a:lnTo>
                    <a:cubicBezTo>
                      <a:pt x="429292" y="102115"/>
                      <a:pt x="40386" y="86685"/>
                      <a:pt x="35623" y="87161"/>
                    </a:cubicBezTo>
                    <a:cubicBezTo>
                      <a:pt x="30861" y="87637"/>
                      <a:pt x="0" y="69730"/>
                      <a:pt x="0" y="69730"/>
                    </a:cubicBezTo>
                    <a:lnTo>
                      <a:pt x="5620" y="59062"/>
                    </a:ln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</p:grpSp>
      <p:grpSp>
        <p:nvGrpSpPr>
          <p:cNvPr id="2127" name="Graphic 2125">
            <a:extLst>
              <a:ext uri="{FF2B5EF4-FFF2-40B4-BE49-F238E27FC236}">
                <a16:creationId xmlns:a16="http://schemas.microsoft.com/office/drawing/2014/main" id="{D22003DE-9B45-48B3-85CF-C227E7409FEA}"/>
              </a:ext>
            </a:extLst>
          </p:cNvPr>
          <p:cNvGrpSpPr/>
          <p:nvPr/>
        </p:nvGrpSpPr>
        <p:grpSpPr>
          <a:xfrm>
            <a:off x="2998392" y="6455440"/>
            <a:ext cx="2143136" cy="599021"/>
            <a:chOff x="5795962" y="3309937"/>
            <a:chExt cx="1989162" cy="799371"/>
          </a:xfrm>
        </p:grpSpPr>
        <p:grpSp>
          <p:nvGrpSpPr>
            <p:cNvPr id="2128" name="Graphic 2125">
              <a:extLst>
                <a:ext uri="{FF2B5EF4-FFF2-40B4-BE49-F238E27FC236}">
                  <a16:creationId xmlns:a16="http://schemas.microsoft.com/office/drawing/2014/main" id="{D22003DE-9B45-48B3-85CF-C227E7409FEA}"/>
                </a:ext>
              </a:extLst>
            </p:cNvPr>
            <p:cNvGrpSpPr/>
            <p:nvPr/>
          </p:nvGrpSpPr>
          <p:grpSpPr>
            <a:xfrm>
              <a:off x="5795962" y="3309937"/>
              <a:ext cx="1989162" cy="799371"/>
              <a:chOff x="5795962" y="3309937"/>
              <a:chExt cx="1989162" cy="799371"/>
            </a:xfrm>
          </p:grpSpPr>
          <p:grpSp>
            <p:nvGrpSpPr>
              <p:cNvPr id="2129" name="Graphic 2125">
                <a:extLst>
                  <a:ext uri="{FF2B5EF4-FFF2-40B4-BE49-F238E27FC236}">
                    <a16:creationId xmlns:a16="http://schemas.microsoft.com/office/drawing/2014/main" id="{D22003DE-9B45-48B3-85CF-C227E7409FEA}"/>
                  </a:ext>
                </a:extLst>
              </p:cNvPr>
              <p:cNvGrpSpPr/>
              <p:nvPr/>
            </p:nvGrpSpPr>
            <p:grpSpPr>
              <a:xfrm>
                <a:off x="5817634" y="3318417"/>
                <a:ext cx="1967489" cy="790890"/>
                <a:chOff x="5817634" y="3318417"/>
                <a:chExt cx="1967489" cy="790890"/>
              </a:xfrm>
            </p:grpSpPr>
            <p:sp>
              <p:nvSpPr>
                <p:cNvPr id="2130" name="Freeform: Shape 2129">
                  <a:extLst>
                    <a:ext uri="{FF2B5EF4-FFF2-40B4-BE49-F238E27FC236}">
                      <a16:creationId xmlns:a16="http://schemas.microsoft.com/office/drawing/2014/main" id="{8ACFC4FE-E3E4-4311-8952-047C347515AD}"/>
                    </a:ext>
                  </a:extLst>
                </p:cNvPr>
                <p:cNvSpPr/>
                <p:nvPr/>
              </p:nvSpPr>
              <p:spPr>
                <a:xfrm>
                  <a:off x="5817634" y="3318417"/>
                  <a:ext cx="1967489" cy="790890"/>
                </a:xfrm>
                <a:custGeom>
                  <a:avLst/>
                  <a:gdLst>
                    <a:gd name="connsiteX0" fmla="*/ 1855986 w 1967489"/>
                    <a:gd name="connsiteY0" fmla="*/ 765763 h 790890"/>
                    <a:gd name="connsiteX1" fmla="*/ 271064 w 1967489"/>
                    <a:gd name="connsiteY1" fmla="*/ 790891 h 790890"/>
                    <a:gd name="connsiteX2" fmla="*/ 79466 w 1967489"/>
                    <a:gd name="connsiteY2" fmla="*/ 660855 h 790890"/>
                    <a:gd name="connsiteX3" fmla="*/ 9737 w 1967489"/>
                    <a:gd name="connsiteY3" fmla="*/ 579191 h 790890"/>
                    <a:gd name="connsiteX4" fmla="*/ 0 w 1967489"/>
                    <a:gd name="connsiteY4" fmla="*/ 298390 h 790890"/>
                    <a:gd name="connsiteX5" fmla="*/ 79466 w 1967489"/>
                    <a:gd name="connsiteY5" fmla="*/ 232744 h 790890"/>
                    <a:gd name="connsiteX6" fmla="*/ 79466 w 1967489"/>
                    <a:gd name="connsiteY6" fmla="*/ 167727 h 790890"/>
                    <a:gd name="connsiteX7" fmla="*/ 271064 w 1967489"/>
                    <a:gd name="connsiteY7" fmla="*/ 37691 h 790890"/>
                    <a:gd name="connsiteX8" fmla="*/ 749116 w 1967489"/>
                    <a:gd name="connsiteY8" fmla="*/ 0 h 790890"/>
                    <a:gd name="connsiteX9" fmla="*/ 1184137 w 1967489"/>
                    <a:gd name="connsiteY9" fmla="*/ 44916 h 790890"/>
                    <a:gd name="connsiteX10" fmla="*/ 1252924 w 1967489"/>
                    <a:gd name="connsiteY10" fmla="*/ 37377 h 790890"/>
                    <a:gd name="connsiteX11" fmla="*/ 1782174 w 1967489"/>
                    <a:gd name="connsiteY11" fmla="*/ 37377 h 790890"/>
                    <a:gd name="connsiteX12" fmla="*/ 1967490 w 1967489"/>
                    <a:gd name="connsiteY12" fmla="*/ 122811 h 790890"/>
                    <a:gd name="connsiteX13" fmla="*/ 1897446 w 1967489"/>
                    <a:gd name="connsiteY13" fmla="*/ 653317 h 790890"/>
                    <a:gd name="connsiteX14" fmla="*/ 1855986 w 1967489"/>
                    <a:gd name="connsiteY14" fmla="*/ 765763 h 790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967489" h="790890">
                      <a:moveTo>
                        <a:pt x="1855986" y="765763"/>
                      </a:moveTo>
                      <a:lnTo>
                        <a:pt x="271064" y="790891"/>
                      </a:lnTo>
                      <a:cubicBezTo>
                        <a:pt x="165842" y="790891"/>
                        <a:pt x="79466" y="732469"/>
                        <a:pt x="79466" y="660855"/>
                      </a:cubicBezTo>
                      <a:lnTo>
                        <a:pt x="9737" y="579191"/>
                      </a:lnTo>
                      <a:lnTo>
                        <a:pt x="0" y="298390"/>
                      </a:lnTo>
                      <a:lnTo>
                        <a:pt x="79466" y="232744"/>
                      </a:lnTo>
                      <a:lnTo>
                        <a:pt x="79466" y="167727"/>
                      </a:lnTo>
                      <a:cubicBezTo>
                        <a:pt x="79466" y="96113"/>
                        <a:pt x="165528" y="37691"/>
                        <a:pt x="271064" y="37691"/>
                      </a:cubicBezTo>
                      <a:lnTo>
                        <a:pt x="749116" y="0"/>
                      </a:lnTo>
                      <a:lnTo>
                        <a:pt x="1184137" y="44916"/>
                      </a:lnTo>
                      <a:lnTo>
                        <a:pt x="1252924" y="37377"/>
                      </a:lnTo>
                      <a:lnTo>
                        <a:pt x="1782174" y="37377"/>
                      </a:lnTo>
                      <a:cubicBezTo>
                        <a:pt x="1887395" y="37377"/>
                        <a:pt x="1967490" y="51197"/>
                        <a:pt x="1967490" y="122811"/>
                      </a:cubicBezTo>
                      <a:lnTo>
                        <a:pt x="1897446" y="653317"/>
                      </a:lnTo>
                      <a:cubicBezTo>
                        <a:pt x="1897446" y="724931"/>
                        <a:pt x="1961208" y="765763"/>
                        <a:pt x="1855986" y="765763"/>
                      </a:cubicBezTo>
                      <a:close/>
                    </a:path>
                  </a:pathLst>
                </a:custGeom>
                <a:solidFill>
                  <a:srgbClr val="512C1E">
                    <a:alpha val="60000"/>
                  </a:srgbClr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grpSp>
              <p:nvGrpSpPr>
                <p:cNvPr id="2131" name="Graphic 2125">
                  <a:extLst>
                    <a:ext uri="{FF2B5EF4-FFF2-40B4-BE49-F238E27FC236}">
                      <a16:creationId xmlns:a16="http://schemas.microsoft.com/office/drawing/2014/main" id="{D22003DE-9B45-48B3-85CF-C227E7409FEA}"/>
                    </a:ext>
                  </a:extLst>
                </p:cNvPr>
                <p:cNvGrpSpPr/>
                <p:nvPr/>
              </p:nvGrpSpPr>
              <p:grpSpPr>
                <a:xfrm>
                  <a:off x="5897100" y="3355794"/>
                  <a:ext cx="1817980" cy="681899"/>
                  <a:chOff x="5897100" y="3355794"/>
                  <a:chExt cx="1817980" cy="681899"/>
                </a:xfrm>
                <a:solidFill>
                  <a:srgbClr val="593B2E"/>
                </a:solidFill>
              </p:grpSpPr>
              <p:sp>
                <p:nvSpPr>
                  <p:cNvPr id="2132" name="Freeform: Shape 2131">
                    <a:extLst>
                      <a:ext uri="{FF2B5EF4-FFF2-40B4-BE49-F238E27FC236}">
                        <a16:creationId xmlns:a16="http://schemas.microsoft.com/office/drawing/2014/main" id="{D5B3F064-BF41-4E0C-950A-F449D47EE945}"/>
                      </a:ext>
                    </a:extLst>
                  </p:cNvPr>
                  <p:cNvSpPr/>
                  <p:nvPr/>
                </p:nvSpPr>
                <p:spPr>
                  <a:xfrm>
                    <a:off x="6003578" y="3429604"/>
                    <a:ext cx="1696739" cy="608090"/>
                  </a:xfrm>
                  <a:custGeom>
                    <a:avLst/>
                    <a:gdLst>
                      <a:gd name="connsiteX0" fmla="*/ 0 w 1696739"/>
                      <a:gd name="connsiteY0" fmla="*/ 65962 h 608090"/>
                      <a:gd name="connsiteX1" fmla="*/ 0 w 1696739"/>
                      <a:gd name="connsiteY1" fmla="*/ 542130 h 608090"/>
                      <a:gd name="connsiteX2" fmla="*/ 98940 w 1696739"/>
                      <a:gd name="connsiteY2" fmla="*/ 608090 h 608090"/>
                      <a:gd name="connsiteX3" fmla="*/ 1597800 w 1696739"/>
                      <a:gd name="connsiteY3" fmla="*/ 608090 h 608090"/>
                      <a:gd name="connsiteX4" fmla="*/ 1696740 w 1696739"/>
                      <a:gd name="connsiteY4" fmla="*/ 542130 h 608090"/>
                      <a:gd name="connsiteX5" fmla="*/ 1696740 w 1696739"/>
                      <a:gd name="connsiteY5" fmla="*/ 72872 h 608090"/>
                      <a:gd name="connsiteX6" fmla="*/ 1598428 w 1696739"/>
                      <a:gd name="connsiteY6" fmla="*/ 6913 h 608090"/>
                      <a:gd name="connsiteX7" fmla="*/ 99882 w 1696739"/>
                      <a:gd name="connsiteY7" fmla="*/ 2 h 608090"/>
                      <a:gd name="connsiteX8" fmla="*/ 0 w 1696739"/>
                      <a:gd name="connsiteY8" fmla="*/ 65962 h 6080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696739" h="608090">
                        <a:moveTo>
                          <a:pt x="0" y="65962"/>
                        </a:moveTo>
                        <a:lnTo>
                          <a:pt x="0" y="542130"/>
                        </a:lnTo>
                        <a:cubicBezTo>
                          <a:pt x="0" y="578565"/>
                          <a:pt x="44287" y="608090"/>
                          <a:pt x="98940" y="608090"/>
                        </a:cubicBezTo>
                        <a:lnTo>
                          <a:pt x="1597800" y="608090"/>
                        </a:lnTo>
                        <a:cubicBezTo>
                          <a:pt x="1652453" y="608090"/>
                          <a:pt x="1696740" y="578565"/>
                          <a:pt x="1696740" y="542130"/>
                        </a:cubicBezTo>
                        <a:lnTo>
                          <a:pt x="1696740" y="72872"/>
                        </a:lnTo>
                        <a:cubicBezTo>
                          <a:pt x="1696740" y="36437"/>
                          <a:pt x="1652767" y="6913"/>
                          <a:pt x="1598428" y="6913"/>
                        </a:cubicBezTo>
                        <a:lnTo>
                          <a:pt x="99882" y="2"/>
                        </a:lnTo>
                        <a:cubicBezTo>
                          <a:pt x="44916" y="-312"/>
                          <a:pt x="0" y="29213"/>
                          <a:pt x="0" y="65962"/>
                        </a:cubicBez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133" name="Freeform: Shape 2132">
                    <a:extLst>
                      <a:ext uri="{FF2B5EF4-FFF2-40B4-BE49-F238E27FC236}">
                        <a16:creationId xmlns:a16="http://schemas.microsoft.com/office/drawing/2014/main" id="{7E744B15-46F2-4F79-AF0D-204282BD4845}"/>
                      </a:ext>
                    </a:extLst>
                  </p:cNvPr>
                  <p:cNvSpPr/>
                  <p:nvPr/>
                </p:nvSpPr>
                <p:spPr>
                  <a:xfrm>
                    <a:off x="5976566" y="3434946"/>
                    <a:ext cx="1709303" cy="590812"/>
                  </a:xfrm>
                  <a:custGeom>
                    <a:avLst/>
                    <a:gdLst>
                      <a:gd name="connsiteX0" fmla="*/ 69101 w 1709303"/>
                      <a:gd name="connsiteY0" fmla="*/ 590812 h 590812"/>
                      <a:gd name="connsiteX1" fmla="*/ 42403 w 1709303"/>
                      <a:gd name="connsiteY1" fmla="*/ 369690 h 590812"/>
                      <a:gd name="connsiteX2" fmla="*/ 67530 w 1709303"/>
                      <a:gd name="connsiteY2" fmla="*/ 41775 h 590812"/>
                      <a:gd name="connsiteX3" fmla="*/ 1709304 w 1709303"/>
                      <a:gd name="connsiteY3" fmla="*/ 32980 h 590812"/>
                      <a:gd name="connsiteX4" fmla="*/ 1709304 w 1709303"/>
                      <a:gd name="connsiteY4" fmla="*/ 32980 h 590812"/>
                      <a:gd name="connsiteX5" fmla="*/ 1593089 w 1709303"/>
                      <a:gd name="connsiteY5" fmla="*/ 1570 h 590812"/>
                      <a:gd name="connsiteX6" fmla="*/ 87947 w 1709303"/>
                      <a:gd name="connsiteY6" fmla="*/ 0 h 590812"/>
                      <a:gd name="connsiteX7" fmla="*/ 0 w 1709303"/>
                      <a:gd name="connsiteY7" fmla="*/ 59678 h 590812"/>
                      <a:gd name="connsiteX8" fmla="*/ 0 w 1709303"/>
                      <a:gd name="connsiteY8" fmla="*/ 503808 h 590812"/>
                      <a:gd name="connsiteX9" fmla="*/ 69101 w 1709303"/>
                      <a:gd name="connsiteY9" fmla="*/ 590812 h 590812"/>
                      <a:gd name="connsiteX10" fmla="*/ 69101 w 1709303"/>
                      <a:gd name="connsiteY10" fmla="*/ 590812 h 5908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709303" h="590812">
                        <a:moveTo>
                          <a:pt x="69101" y="590812"/>
                        </a:moveTo>
                        <a:lnTo>
                          <a:pt x="42403" y="369690"/>
                        </a:lnTo>
                        <a:lnTo>
                          <a:pt x="67530" y="41775"/>
                        </a:lnTo>
                        <a:lnTo>
                          <a:pt x="1709304" y="32980"/>
                        </a:lnTo>
                        <a:lnTo>
                          <a:pt x="1709304" y="32980"/>
                        </a:lnTo>
                        <a:cubicBezTo>
                          <a:pt x="1676638" y="4397"/>
                          <a:pt x="1655594" y="1570"/>
                          <a:pt x="1593089" y="1570"/>
                        </a:cubicBezTo>
                        <a:lnTo>
                          <a:pt x="87947" y="0"/>
                        </a:lnTo>
                        <a:cubicBezTo>
                          <a:pt x="39262" y="0"/>
                          <a:pt x="0" y="26698"/>
                          <a:pt x="0" y="59678"/>
                        </a:cubicBezTo>
                        <a:lnTo>
                          <a:pt x="0" y="503808"/>
                        </a:lnTo>
                        <a:cubicBezTo>
                          <a:pt x="314" y="538987"/>
                          <a:pt x="26070" y="571653"/>
                          <a:pt x="69101" y="590812"/>
                        </a:cubicBezTo>
                        <a:lnTo>
                          <a:pt x="69101" y="590812"/>
                        </a:ln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134" name="Freeform: Shape 2133">
                    <a:extLst>
                      <a:ext uri="{FF2B5EF4-FFF2-40B4-BE49-F238E27FC236}">
                        <a16:creationId xmlns:a16="http://schemas.microsoft.com/office/drawing/2014/main" id="{118515C4-21D7-45E5-8217-735A54F8F82A}"/>
                      </a:ext>
                    </a:extLst>
                  </p:cNvPr>
                  <p:cNvSpPr/>
                  <p:nvPr/>
                </p:nvSpPr>
                <p:spPr>
                  <a:xfrm>
                    <a:off x="5897100" y="3385319"/>
                    <a:ext cx="70985" cy="307812"/>
                  </a:xfrm>
                  <a:custGeom>
                    <a:avLst/>
                    <a:gdLst>
                      <a:gd name="connsiteX0" fmla="*/ 70985 w 70985"/>
                      <a:gd name="connsiteY0" fmla="*/ 0 h 307812"/>
                      <a:gd name="connsiteX1" fmla="*/ 45230 w 70985"/>
                      <a:gd name="connsiteY1" fmla="*/ 94543 h 307812"/>
                      <a:gd name="connsiteX2" fmla="*/ 23243 w 70985"/>
                      <a:gd name="connsiteY2" fmla="*/ 307813 h 307812"/>
                      <a:gd name="connsiteX3" fmla="*/ 0 w 70985"/>
                      <a:gd name="connsiteY3" fmla="*/ 216097 h 307812"/>
                      <a:gd name="connsiteX4" fmla="*/ 0 w 70985"/>
                      <a:gd name="connsiteY4" fmla="*/ 72556 h 307812"/>
                      <a:gd name="connsiteX5" fmla="*/ 70985 w 70985"/>
                      <a:gd name="connsiteY5" fmla="*/ 0 h 3078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985" h="307812">
                        <a:moveTo>
                          <a:pt x="70985" y="0"/>
                        </a:moveTo>
                        <a:cubicBezTo>
                          <a:pt x="70985" y="0"/>
                          <a:pt x="50569" y="58736"/>
                          <a:pt x="45230" y="94543"/>
                        </a:cubicBezTo>
                        <a:cubicBezTo>
                          <a:pt x="39890" y="130349"/>
                          <a:pt x="23243" y="307813"/>
                          <a:pt x="23243" y="307813"/>
                        </a:cubicBezTo>
                        <a:lnTo>
                          <a:pt x="0" y="216097"/>
                        </a:lnTo>
                        <a:lnTo>
                          <a:pt x="0" y="72556"/>
                        </a:lnTo>
                        <a:cubicBezTo>
                          <a:pt x="0" y="72556"/>
                          <a:pt x="15391" y="21358"/>
                          <a:pt x="70985" y="0"/>
                        </a:cubicBez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135" name="Freeform: Shape 2134">
                    <a:extLst>
                      <a:ext uri="{FF2B5EF4-FFF2-40B4-BE49-F238E27FC236}">
                        <a16:creationId xmlns:a16="http://schemas.microsoft.com/office/drawing/2014/main" id="{68C82EDE-18D5-4C46-B56A-9FF4989BC2CF}"/>
                      </a:ext>
                    </a:extLst>
                  </p:cNvPr>
                  <p:cNvSpPr/>
                  <p:nvPr/>
                </p:nvSpPr>
                <p:spPr>
                  <a:xfrm>
                    <a:off x="5897100" y="3879704"/>
                    <a:ext cx="78837" cy="157989"/>
                  </a:xfrm>
                  <a:custGeom>
                    <a:avLst/>
                    <a:gdLst>
                      <a:gd name="connsiteX0" fmla="*/ 78838 w 78837"/>
                      <a:gd name="connsiteY0" fmla="*/ 0 h 157989"/>
                      <a:gd name="connsiteX1" fmla="*/ 23243 w 78837"/>
                      <a:gd name="connsiteY1" fmla="*/ 157990 h 157989"/>
                      <a:gd name="connsiteX2" fmla="*/ 0 w 78837"/>
                      <a:gd name="connsiteY2" fmla="*/ 99568 h 1579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8837" h="157989">
                        <a:moveTo>
                          <a:pt x="78838" y="0"/>
                        </a:moveTo>
                        <a:lnTo>
                          <a:pt x="23243" y="157990"/>
                        </a:lnTo>
                        <a:lnTo>
                          <a:pt x="0" y="99568"/>
                        </a:ln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136" name="Freeform: Shape 2135">
                    <a:extLst>
                      <a:ext uri="{FF2B5EF4-FFF2-40B4-BE49-F238E27FC236}">
                        <a16:creationId xmlns:a16="http://schemas.microsoft.com/office/drawing/2014/main" id="{FA267F8F-4F14-4203-90CA-16A5C4F44B4D}"/>
                      </a:ext>
                    </a:extLst>
                  </p:cNvPr>
                  <p:cNvSpPr/>
                  <p:nvPr/>
                </p:nvSpPr>
                <p:spPr>
                  <a:xfrm>
                    <a:off x="6941151" y="3355794"/>
                    <a:ext cx="287710" cy="55594"/>
                  </a:xfrm>
                  <a:custGeom>
                    <a:avLst/>
                    <a:gdLst>
                      <a:gd name="connsiteX0" fmla="*/ 129407 w 287710"/>
                      <a:gd name="connsiteY0" fmla="*/ 0 h 55594"/>
                      <a:gd name="connsiteX1" fmla="*/ 0 w 287710"/>
                      <a:gd name="connsiteY1" fmla="*/ 55595 h 55594"/>
                      <a:gd name="connsiteX2" fmla="*/ 223636 w 287710"/>
                      <a:gd name="connsiteY2" fmla="*/ 24813 h 55594"/>
                      <a:gd name="connsiteX3" fmla="*/ 287711 w 287710"/>
                      <a:gd name="connsiteY3" fmla="*/ 0 h 555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87710" h="55594">
                        <a:moveTo>
                          <a:pt x="129407" y="0"/>
                        </a:moveTo>
                        <a:lnTo>
                          <a:pt x="0" y="55595"/>
                        </a:lnTo>
                        <a:lnTo>
                          <a:pt x="223636" y="24813"/>
                        </a:lnTo>
                        <a:lnTo>
                          <a:pt x="287711" y="0"/>
                        </a:ln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137" name="Freeform: Shape 2136">
                    <a:extLst>
                      <a:ext uri="{FF2B5EF4-FFF2-40B4-BE49-F238E27FC236}">
                        <a16:creationId xmlns:a16="http://schemas.microsoft.com/office/drawing/2014/main" id="{BC72805B-6BE2-4352-8E80-445FF308D345}"/>
                      </a:ext>
                    </a:extLst>
                  </p:cNvPr>
                  <p:cNvSpPr/>
                  <p:nvPr/>
                </p:nvSpPr>
                <p:spPr>
                  <a:xfrm>
                    <a:off x="7671421" y="3502477"/>
                    <a:ext cx="43659" cy="492500"/>
                  </a:xfrm>
                  <a:custGeom>
                    <a:avLst/>
                    <a:gdLst>
                      <a:gd name="connsiteX0" fmla="*/ 29211 w 43659"/>
                      <a:gd name="connsiteY0" fmla="*/ 0 h 492500"/>
                      <a:gd name="connsiteX1" fmla="*/ 0 w 43659"/>
                      <a:gd name="connsiteY1" fmla="*/ 295877 h 492500"/>
                      <a:gd name="connsiteX2" fmla="*/ 14448 w 43659"/>
                      <a:gd name="connsiteY2" fmla="*/ 492501 h 492500"/>
                      <a:gd name="connsiteX3" fmla="*/ 43659 w 43659"/>
                      <a:gd name="connsiteY3" fmla="*/ 377228 h 4925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3659" h="492500">
                        <a:moveTo>
                          <a:pt x="29211" y="0"/>
                        </a:moveTo>
                        <a:lnTo>
                          <a:pt x="0" y="295877"/>
                        </a:lnTo>
                        <a:lnTo>
                          <a:pt x="14448" y="492501"/>
                        </a:lnTo>
                        <a:lnTo>
                          <a:pt x="43659" y="377228"/>
                        </a:ln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sp>
              <p:nvSpPr>
                <p:cNvPr id="2138" name="Freeform: Shape 2137">
                  <a:extLst>
                    <a:ext uri="{FF2B5EF4-FFF2-40B4-BE49-F238E27FC236}">
                      <a16:creationId xmlns:a16="http://schemas.microsoft.com/office/drawing/2014/main" id="{D0E1EC6F-0670-4CE9-A179-80C30CD9FF6C}"/>
                    </a:ext>
                  </a:extLst>
                </p:cNvPr>
                <p:cNvSpPr/>
                <p:nvPr/>
              </p:nvSpPr>
              <p:spPr>
                <a:xfrm>
                  <a:off x="6006405" y="3351397"/>
                  <a:ext cx="641067" cy="53396"/>
                </a:xfrm>
                <a:custGeom>
                  <a:avLst/>
                  <a:gdLst>
                    <a:gd name="connsiteX0" fmla="*/ 0 w 641067"/>
                    <a:gd name="connsiteY0" fmla="*/ 17589 h 53396"/>
                    <a:gd name="connsiteX1" fmla="*/ 246250 w 641067"/>
                    <a:gd name="connsiteY1" fmla="*/ 53396 h 53396"/>
                    <a:gd name="connsiteX2" fmla="*/ 641067 w 641067"/>
                    <a:gd name="connsiteY2" fmla="*/ 4397 h 53396"/>
                    <a:gd name="connsiteX3" fmla="*/ 54967 w 641067"/>
                    <a:gd name="connsiteY3" fmla="*/ 0 h 53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41067" h="53396">
                      <a:moveTo>
                        <a:pt x="0" y="17589"/>
                      </a:moveTo>
                      <a:lnTo>
                        <a:pt x="246250" y="53396"/>
                      </a:lnTo>
                      <a:lnTo>
                        <a:pt x="641067" y="4397"/>
                      </a:lnTo>
                      <a:lnTo>
                        <a:pt x="54967" y="0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139" name="Freeform: Shape 2138">
                  <a:extLst>
                    <a:ext uri="{FF2B5EF4-FFF2-40B4-BE49-F238E27FC236}">
                      <a16:creationId xmlns:a16="http://schemas.microsoft.com/office/drawing/2014/main" id="{D99884A7-4764-44BE-AF8A-37DFA54405FA}"/>
                    </a:ext>
                  </a:extLst>
                </p:cNvPr>
                <p:cNvSpPr/>
                <p:nvPr/>
              </p:nvSpPr>
              <p:spPr>
                <a:xfrm>
                  <a:off x="7164787" y="3355794"/>
                  <a:ext cx="435335" cy="24813"/>
                </a:xfrm>
                <a:custGeom>
                  <a:avLst/>
                  <a:gdLst>
                    <a:gd name="connsiteX0" fmla="*/ 0 w 435335"/>
                    <a:gd name="connsiteY0" fmla="*/ 24813 h 24813"/>
                    <a:gd name="connsiteX1" fmla="*/ 435335 w 435335"/>
                    <a:gd name="connsiteY1" fmla="*/ 0 h 24813"/>
                    <a:gd name="connsiteX2" fmla="*/ 64075 w 435335"/>
                    <a:gd name="connsiteY2" fmla="*/ 0 h 248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435335" h="24813">
                      <a:moveTo>
                        <a:pt x="0" y="24813"/>
                      </a:moveTo>
                      <a:lnTo>
                        <a:pt x="435335" y="0"/>
                      </a:lnTo>
                      <a:lnTo>
                        <a:pt x="64075" y="0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140" name="Freeform: Shape 2139">
                  <a:extLst>
                    <a:ext uri="{FF2B5EF4-FFF2-40B4-BE49-F238E27FC236}">
                      <a16:creationId xmlns:a16="http://schemas.microsoft.com/office/drawing/2014/main" id="{37E0B6FF-2B12-4BBA-9F72-C39EED37672B}"/>
                    </a:ext>
                  </a:extLst>
                </p:cNvPr>
                <p:cNvSpPr/>
                <p:nvPr/>
              </p:nvSpPr>
              <p:spPr>
                <a:xfrm>
                  <a:off x="5947355" y="3368986"/>
                  <a:ext cx="305300" cy="92972"/>
                </a:xfrm>
                <a:custGeom>
                  <a:avLst/>
                  <a:gdLst>
                    <a:gd name="connsiteX0" fmla="*/ 305300 w 305300"/>
                    <a:gd name="connsiteY0" fmla="*/ 35807 h 92972"/>
                    <a:gd name="connsiteX1" fmla="*/ 0 w 305300"/>
                    <a:gd name="connsiteY1" fmla="*/ 92972 h 92972"/>
                    <a:gd name="connsiteX2" fmla="*/ 20730 w 305300"/>
                    <a:gd name="connsiteY2" fmla="*/ 16333 h 92972"/>
                    <a:gd name="connsiteX3" fmla="*/ 59050 w 305300"/>
                    <a:gd name="connsiteY3" fmla="*/ 0 h 929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5300" h="92972">
                      <a:moveTo>
                        <a:pt x="305300" y="35807"/>
                      </a:moveTo>
                      <a:lnTo>
                        <a:pt x="0" y="92972"/>
                      </a:lnTo>
                      <a:lnTo>
                        <a:pt x="20730" y="16333"/>
                      </a:lnTo>
                      <a:lnTo>
                        <a:pt x="59050" y="0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141" name="Freeform: Shape 2140">
                  <a:extLst>
                    <a:ext uri="{FF2B5EF4-FFF2-40B4-BE49-F238E27FC236}">
                      <a16:creationId xmlns:a16="http://schemas.microsoft.com/office/drawing/2014/main" id="{3292858C-BDA9-495B-B962-1053AD623AA6}"/>
                    </a:ext>
                  </a:extLst>
                </p:cNvPr>
                <p:cNvSpPr/>
                <p:nvPr/>
              </p:nvSpPr>
              <p:spPr>
                <a:xfrm>
                  <a:off x="5915318" y="3597019"/>
                  <a:ext cx="61562" cy="282685"/>
                </a:xfrm>
                <a:custGeom>
                  <a:avLst/>
                  <a:gdLst>
                    <a:gd name="connsiteX0" fmla="*/ 17275 w 61562"/>
                    <a:gd name="connsiteY0" fmla="*/ 0 h 282685"/>
                    <a:gd name="connsiteX1" fmla="*/ 61563 w 61562"/>
                    <a:gd name="connsiteY1" fmla="*/ 76953 h 282685"/>
                    <a:gd name="connsiteX2" fmla="*/ 60620 w 61562"/>
                    <a:gd name="connsiteY2" fmla="*/ 282685 h 282685"/>
                    <a:gd name="connsiteX3" fmla="*/ 0 w 61562"/>
                    <a:gd name="connsiteY3" fmla="*/ 76953 h 2826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1562" h="282685">
                      <a:moveTo>
                        <a:pt x="17275" y="0"/>
                      </a:moveTo>
                      <a:lnTo>
                        <a:pt x="61563" y="76953"/>
                      </a:lnTo>
                      <a:lnTo>
                        <a:pt x="60620" y="282685"/>
                      </a:lnTo>
                      <a:lnTo>
                        <a:pt x="0" y="76953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142" name="Freeform: Shape 2141">
                  <a:extLst>
                    <a:ext uri="{FF2B5EF4-FFF2-40B4-BE49-F238E27FC236}">
                      <a16:creationId xmlns:a16="http://schemas.microsoft.com/office/drawing/2014/main" id="{12613247-F6D5-4D49-B17F-37A22CF0396B}"/>
                    </a:ext>
                  </a:extLst>
                </p:cNvPr>
                <p:cNvSpPr/>
                <p:nvPr/>
              </p:nvSpPr>
              <p:spPr>
                <a:xfrm>
                  <a:off x="7001771" y="3355794"/>
                  <a:ext cx="679072" cy="63761"/>
                </a:xfrm>
                <a:custGeom>
                  <a:avLst/>
                  <a:gdLst>
                    <a:gd name="connsiteX0" fmla="*/ 0 w 679072"/>
                    <a:gd name="connsiteY0" fmla="*/ 48999 h 63761"/>
                    <a:gd name="connsiteX1" fmla="*/ 250334 w 679072"/>
                    <a:gd name="connsiteY1" fmla="*/ 63761 h 63761"/>
                    <a:gd name="connsiteX2" fmla="*/ 679073 w 679072"/>
                    <a:gd name="connsiteY2" fmla="*/ 12564 h 63761"/>
                    <a:gd name="connsiteX3" fmla="*/ 499411 w 679072"/>
                    <a:gd name="connsiteY3" fmla="*/ 0 h 63761"/>
                    <a:gd name="connsiteX4" fmla="*/ 163015 w 679072"/>
                    <a:gd name="connsiteY4" fmla="*/ 24813 h 637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79072" h="63761">
                      <a:moveTo>
                        <a:pt x="0" y="48999"/>
                      </a:moveTo>
                      <a:lnTo>
                        <a:pt x="250334" y="63761"/>
                      </a:lnTo>
                      <a:lnTo>
                        <a:pt x="679073" y="12564"/>
                      </a:lnTo>
                      <a:lnTo>
                        <a:pt x="499411" y="0"/>
                      </a:lnTo>
                      <a:lnTo>
                        <a:pt x="163015" y="24813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2143" name="Graphic 2125">
                <a:extLst>
                  <a:ext uri="{FF2B5EF4-FFF2-40B4-BE49-F238E27FC236}">
                    <a16:creationId xmlns:a16="http://schemas.microsoft.com/office/drawing/2014/main" id="{D22003DE-9B45-48B3-85CF-C227E7409FEA}"/>
                  </a:ext>
                </a:extLst>
              </p:cNvPr>
              <p:cNvGrpSpPr/>
              <p:nvPr/>
            </p:nvGrpSpPr>
            <p:grpSpPr>
              <a:xfrm>
                <a:off x="5795962" y="3309937"/>
                <a:ext cx="1894305" cy="757910"/>
                <a:chOff x="5795962" y="3309937"/>
                <a:chExt cx="1894305" cy="757910"/>
              </a:xfrm>
            </p:grpSpPr>
            <p:sp>
              <p:nvSpPr>
                <p:cNvPr id="2144" name="Freeform: Shape 2143">
                  <a:extLst>
                    <a:ext uri="{FF2B5EF4-FFF2-40B4-BE49-F238E27FC236}">
                      <a16:creationId xmlns:a16="http://schemas.microsoft.com/office/drawing/2014/main" id="{6A1CD1FC-00F3-4214-8D8A-884D3A8E82EF}"/>
                    </a:ext>
                  </a:extLst>
                </p:cNvPr>
                <p:cNvSpPr/>
                <p:nvPr/>
              </p:nvSpPr>
              <p:spPr>
                <a:xfrm>
                  <a:off x="5795962" y="3314334"/>
                  <a:ext cx="1894305" cy="753513"/>
                </a:xfrm>
                <a:custGeom>
                  <a:avLst/>
                  <a:gdLst>
                    <a:gd name="connsiteX0" fmla="*/ 1702708 w 1894305"/>
                    <a:gd name="connsiteY0" fmla="*/ 753513 h 753513"/>
                    <a:gd name="connsiteX1" fmla="*/ 191598 w 1894305"/>
                    <a:gd name="connsiteY1" fmla="*/ 753513 h 753513"/>
                    <a:gd name="connsiteX2" fmla="*/ 0 w 1894305"/>
                    <a:gd name="connsiteY2" fmla="*/ 623478 h 753513"/>
                    <a:gd name="connsiteX3" fmla="*/ 55909 w 1894305"/>
                    <a:gd name="connsiteY3" fmla="*/ 515744 h 753513"/>
                    <a:gd name="connsiteX4" fmla="*/ 0 w 1894305"/>
                    <a:gd name="connsiteY4" fmla="*/ 245308 h 753513"/>
                    <a:gd name="connsiteX5" fmla="*/ 0 w 1894305"/>
                    <a:gd name="connsiteY5" fmla="*/ 195053 h 753513"/>
                    <a:gd name="connsiteX6" fmla="*/ 0 w 1894305"/>
                    <a:gd name="connsiteY6" fmla="*/ 130035 h 753513"/>
                    <a:gd name="connsiteX7" fmla="*/ 191598 w 1894305"/>
                    <a:gd name="connsiteY7" fmla="*/ 0 h 753513"/>
                    <a:gd name="connsiteX8" fmla="*/ 750372 w 1894305"/>
                    <a:gd name="connsiteY8" fmla="*/ 0 h 753513"/>
                    <a:gd name="connsiteX9" fmla="*/ 1044051 w 1894305"/>
                    <a:gd name="connsiteY9" fmla="*/ 55595 h 753513"/>
                    <a:gd name="connsiteX10" fmla="*/ 1173458 w 1894305"/>
                    <a:gd name="connsiteY10" fmla="*/ 0 h 753513"/>
                    <a:gd name="connsiteX11" fmla="*/ 1702708 w 1894305"/>
                    <a:gd name="connsiteY11" fmla="*/ 0 h 753513"/>
                    <a:gd name="connsiteX12" fmla="*/ 1894306 w 1894305"/>
                    <a:gd name="connsiteY12" fmla="*/ 130035 h 753513"/>
                    <a:gd name="connsiteX13" fmla="*/ 1867607 w 1894305"/>
                    <a:gd name="connsiteY13" fmla="*/ 668080 h 753513"/>
                    <a:gd name="connsiteX14" fmla="*/ 1702708 w 1894305"/>
                    <a:gd name="connsiteY14" fmla="*/ 753513 h 7535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894305" h="753513">
                      <a:moveTo>
                        <a:pt x="1702708" y="753513"/>
                      </a:moveTo>
                      <a:lnTo>
                        <a:pt x="191598" y="753513"/>
                      </a:lnTo>
                      <a:cubicBezTo>
                        <a:pt x="86376" y="753513"/>
                        <a:pt x="0" y="695092"/>
                        <a:pt x="0" y="623478"/>
                      </a:cubicBezTo>
                      <a:lnTo>
                        <a:pt x="55909" y="515744"/>
                      </a:lnTo>
                      <a:lnTo>
                        <a:pt x="0" y="245308"/>
                      </a:lnTo>
                      <a:lnTo>
                        <a:pt x="0" y="195053"/>
                      </a:lnTo>
                      <a:lnTo>
                        <a:pt x="0" y="130035"/>
                      </a:lnTo>
                      <a:cubicBezTo>
                        <a:pt x="0" y="58422"/>
                        <a:pt x="86062" y="0"/>
                        <a:pt x="191598" y="0"/>
                      </a:cubicBezTo>
                      <a:lnTo>
                        <a:pt x="750372" y="0"/>
                      </a:lnTo>
                      <a:lnTo>
                        <a:pt x="1044051" y="55595"/>
                      </a:lnTo>
                      <a:lnTo>
                        <a:pt x="1173458" y="0"/>
                      </a:lnTo>
                      <a:lnTo>
                        <a:pt x="1702708" y="0"/>
                      </a:lnTo>
                      <a:cubicBezTo>
                        <a:pt x="1807930" y="0"/>
                        <a:pt x="1894306" y="58422"/>
                        <a:pt x="1894306" y="130035"/>
                      </a:cubicBezTo>
                      <a:lnTo>
                        <a:pt x="1867607" y="668080"/>
                      </a:lnTo>
                      <a:cubicBezTo>
                        <a:pt x="1867607" y="739693"/>
                        <a:pt x="1808244" y="753513"/>
                        <a:pt x="1702708" y="753513"/>
                      </a:cubicBezTo>
                      <a:close/>
                    </a:path>
                  </a:pathLst>
                </a:custGeom>
                <a:solidFill>
                  <a:srgbClr val="FFBD03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grpSp>
              <p:nvGrpSpPr>
                <p:cNvPr id="2145" name="Graphic 2125">
                  <a:extLst>
                    <a:ext uri="{FF2B5EF4-FFF2-40B4-BE49-F238E27FC236}">
                      <a16:creationId xmlns:a16="http://schemas.microsoft.com/office/drawing/2014/main" id="{D22003DE-9B45-48B3-85CF-C227E7409FEA}"/>
                    </a:ext>
                  </a:extLst>
                </p:cNvPr>
                <p:cNvGrpSpPr/>
                <p:nvPr/>
              </p:nvGrpSpPr>
              <p:grpSpPr>
                <a:xfrm>
                  <a:off x="5795962" y="3314334"/>
                  <a:ext cx="1875459" cy="731840"/>
                  <a:chOff x="5795962" y="3314334"/>
                  <a:chExt cx="1875459" cy="731840"/>
                </a:xfrm>
              </p:grpSpPr>
              <p:sp>
                <p:nvSpPr>
                  <p:cNvPr id="2146" name="Freeform: Shape 2145">
                    <a:extLst>
                      <a:ext uri="{FF2B5EF4-FFF2-40B4-BE49-F238E27FC236}">
                        <a16:creationId xmlns:a16="http://schemas.microsoft.com/office/drawing/2014/main" id="{56674419-A455-4FFF-9AFF-8D2BA9A453A3}"/>
                      </a:ext>
                    </a:extLst>
                  </p:cNvPr>
                  <p:cNvSpPr/>
                  <p:nvPr/>
                </p:nvSpPr>
                <p:spPr>
                  <a:xfrm>
                    <a:off x="5900555" y="3387830"/>
                    <a:ext cx="1730822" cy="658345"/>
                  </a:xfrm>
                  <a:custGeom>
                    <a:avLst/>
                    <a:gdLst>
                      <a:gd name="connsiteX0" fmla="*/ 1885 w 1730822"/>
                      <a:gd name="connsiteY0" fmla="*/ 66276 h 658345"/>
                      <a:gd name="connsiteX1" fmla="*/ 0 w 1730822"/>
                      <a:gd name="connsiteY1" fmla="*/ 574168 h 658345"/>
                      <a:gd name="connsiteX2" fmla="*/ 98940 w 1730822"/>
                      <a:gd name="connsiteY2" fmla="*/ 640128 h 658345"/>
                      <a:gd name="connsiteX3" fmla="*/ 1629210 w 1730822"/>
                      <a:gd name="connsiteY3" fmla="*/ 658345 h 658345"/>
                      <a:gd name="connsiteX4" fmla="*/ 1728149 w 1730822"/>
                      <a:gd name="connsiteY4" fmla="*/ 592385 h 658345"/>
                      <a:gd name="connsiteX5" fmla="*/ 1730348 w 1730822"/>
                      <a:gd name="connsiteY5" fmla="*/ 51514 h 658345"/>
                      <a:gd name="connsiteX6" fmla="*/ 1600313 w 1730822"/>
                      <a:gd name="connsiteY6" fmla="*/ 7227 h 658345"/>
                      <a:gd name="connsiteX7" fmla="*/ 101453 w 1730822"/>
                      <a:gd name="connsiteY7" fmla="*/ 2 h 658345"/>
                      <a:gd name="connsiteX8" fmla="*/ 1885 w 1730822"/>
                      <a:gd name="connsiteY8" fmla="*/ 66276 h 658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730822" h="658345">
                        <a:moveTo>
                          <a:pt x="1885" y="66276"/>
                        </a:moveTo>
                        <a:lnTo>
                          <a:pt x="0" y="574168"/>
                        </a:lnTo>
                        <a:cubicBezTo>
                          <a:pt x="0" y="610603"/>
                          <a:pt x="44287" y="640128"/>
                          <a:pt x="98940" y="640128"/>
                        </a:cubicBezTo>
                        <a:lnTo>
                          <a:pt x="1629210" y="658345"/>
                        </a:lnTo>
                        <a:cubicBezTo>
                          <a:pt x="1683862" y="658345"/>
                          <a:pt x="1728149" y="628820"/>
                          <a:pt x="1728149" y="592385"/>
                        </a:cubicBezTo>
                        <a:lnTo>
                          <a:pt x="1730348" y="51514"/>
                        </a:lnTo>
                        <a:cubicBezTo>
                          <a:pt x="1737258" y="17906"/>
                          <a:pt x="1667529" y="12566"/>
                          <a:pt x="1600313" y="7227"/>
                        </a:cubicBezTo>
                        <a:lnTo>
                          <a:pt x="101453" y="2"/>
                        </a:lnTo>
                        <a:cubicBezTo>
                          <a:pt x="46800" y="-312"/>
                          <a:pt x="1885" y="29527"/>
                          <a:pt x="1885" y="66276"/>
                        </a:cubicBezTo>
                        <a:close/>
                      </a:path>
                    </a:pathLst>
                  </a:custGeom>
                  <a:solidFill>
                    <a:srgbClr val="FFAB17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147" name="Freeform: Shape 2146">
                    <a:extLst>
                      <a:ext uri="{FF2B5EF4-FFF2-40B4-BE49-F238E27FC236}">
                        <a16:creationId xmlns:a16="http://schemas.microsoft.com/office/drawing/2014/main" id="{81F0FAD9-DE81-46B7-886C-74E720FAA1C9}"/>
                      </a:ext>
                    </a:extLst>
                  </p:cNvPr>
                  <p:cNvSpPr/>
                  <p:nvPr/>
                </p:nvSpPr>
                <p:spPr>
                  <a:xfrm>
                    <a:off x="5851556" y="3369484"/>
                    <a:ext cx="1785942" cy="628320"/>
                  </a:xfrm>
                  <a:custGeom>
                    <a:avLst/>
                    <a:gdLst>
                      <a:gd name="connsiteX0" fmla="*/ 63761 w 1785942"/>
                      <a:gd name="connsiteY0" fmla="*/ 628321 h 628320"/>
                      <a:gd name="connsiteX1" fmla="*/ 42089 w 1785942"/>
                      <a:gd name="connsiteY1" fmla="*/ 375160 h 628320"/>
                      <a:gd name="connsiteX2" fmla="*/ 48056 w 1785942"/>
                      <a:gd name="connsiteY2" fmla="*/ 32797 h 628320"/>
                      <a:gd name="connsiteX3" fmla="*/ 1785943 w 1785942"/>
                      <a:gd name="connsiteY3" fmla="*/ 31540 h 628320"/>
                      <a:gd name="connsiteX4" fmla="*/ 1781860 w 1785942"/>
                      <a:gd name="connsiteY4" fmla="*/ 25259 h 628320"/>
                      <a:gd name="connsiteX5" fmla="*/ 1669728 w 1785942"/>
                      <a:gd name="connsiteY5" fmla="*/ 131 h 628320"/>
                      <a:gd name="connsiteX6" fmla="*/ 87947 w 1785942"/>
                      <a:gd name="connsiteY6" fmla="*/ 5471 h 628320"/>
                      <a:gd name="connsiteX7" fmla="*/ 0 w 1785942"/>
                      <a:gd name="connsiteY7" fmla="*/ 65149 h 628320"/>
                      <a:gd name="connsiteX8" fmla="*/ 17903 w 1785942"/>
                      <a:gd name="connsiteY8" fmla="*/ 542573 h 628320"/>
                      <a:gd name="connsiteX9" fmla="*/ 63761 w 1785942"/>
                      <a:gd name="connsiteY9" fmla="*/ 628321 h 628320"/>
                      <a:gd name="connsiteX10" fmla="*/ 63761 w 1785942"/>
                      <a:gd name="connsiteY10" fmla="*/ 628321 h 6283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785942" h="628320">
                        <a:moveTo>
                          <a:pt x="63761" y="628321"/>
                        </a:moveTo>
                        <a:lnTo>
                          <a:pt x="42089" y="375160"/>
                        </a:lnTo>
                        <a:lnTo>
                          <a:pt x="48056" y="32797"/>
                        </a:lnTo>
                        <a:lnTo>
                          <a:pt x="1785943" y="31540"/>
                        </a:lnTo>
                        <a:lnTo>
                          <a:pt x="1781860" y="25259"/>
                        </a:lnTo>
                        <a:cubicBezTo>
                          <a:pt x="1749194" y="-3324"/>
                          <a:pt x="1732233" y="131"/>
                          <a:pt x="1669728" y="131"/>
                        </a:cubicBezTo>
                        <a:lnTo>
                          <a:pt x="87947" y="5471"/>
                        </a:lnTo>
                        <a:cubicBezTo>
                          <a:pt x="39262" y="5471"/>
                          <a:pt x="0" y="32169"/>
                          <a:pt x="0" y="65149"/>
                        </a:cubicBezTo>
                        <a:lnTo>
                          <a:pt x="17903" y="542573"/>
                        </a:lnTo>
                        <a:cubicBezTo>
                          <a:pt x="17903" y="577751"/>
                          <a:pt x="20730" y="609161"/>
                          <a:pt x="63761" y="628321"/>
                        </a:cubicBezTo>
                        <a:lnTo>
                          <a:pt x="63761" y="628321"/>
                        </a:lnTo>
                        <a:close/>
                      </a:path>
                    </a:pathLst>
                  </a:custGeom>
                  <a:solidFill>
                    <a:srgbClr val="D87100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148" name="Freeform: Shape 2147">
                    <a:extLst>
                      <a:ext uri="{FF2B5EF4-FFF2-40B4-BE49-F238E27FC236}">
                        <a16:creationId xmlns:a16="http://schemas.microsoft.com/office/drawing/2014/main" id="{17556C70-B956-4FEA-B8A1-97FC68C8FD24}"/>
                      </a:ext>
                    </a:extLst>
                  </p:cNvPr>
                  <p:cNvSpPr/>
                  <p:nvPr/>
                </p:nvSpPr>
                <p:spPr>
                  <a:xfrm>
                    <a:off x="5795962" y="3343545"/>
                    <a:ext cx="70985" cy="308127"/>
                  </a:xfrm>
                  <a:custGeom>
                    <a:avLst/>
                    <a:gdLst>
                      <a:gd name="connsiteX0" fmla="*/ 70985 w 70985"/>
                      <a:gd name="connsiteY0" fmla="*/ 0 h 308127"/>
                      <a:gd name="connsiteX1" fmla="*/ 35493 w 70985"/>
                      <a:gd name="connsiteY1" fmla="*/ 64075 h 308127"/>
                      <a:gd name="connsiteX2" fmla="*/ 22929 w 70985"/>
                      <a:gd name="connsiteY2" fmla="*/ 308127 h 308127"/>
                      <a:gd name="connsiteX3" fmla="*/ 0 w 70985"/>
                      <a:gd name="connsiteY3" fmla="*/ 216097 h 308127"/>
                      <a:gd name="connsiteX4" fmla="*/ 0 w 70985"/>
                      <a:gd name="connsiteY4" fmla="*/ 72556 h 308127"/>
                      <a:gd name="connsiteX5" fmla="*/ 70985 w 70985"/>
                      <a:gd name="connsiteY5" fmla="*/ 0 h 308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985" h="308127">
                        <a:moveTo>
                          <a:pt x="70985" y="0"/>
                        </a:moveTo>
                        <a:cubicBezTo>
                          <a:pt x="70985" y="0"/>
                          <a:pt x="41146" y="27954"/>
                          <a:pt x="35493" y="64075"/>
                        </a:cubicBezTo>
                        <a:cubicBezTo>
                          <a:pt x="29839" y="99882"/>
                          <a:pt x="22929" y="308127"/>
                          <a:pt x="22929" y="308127"/>
                        </a:cubicBezTo>
                        <a:lnTo>
                          <a:pt x="0" y="216097"/>
                        </a:lnTo>
                        <a:lnTo>
                          <a:pt x="0" y="72556"/>
                        </a:lnTo>
                        <a:cubicBezTo>
                          <a:pt x="0" y="72556"/>
                          <a:pt x="15391" y="21358"/>
                          <a:pt x="70985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149" name="Freeform: Shape 2148">
                    <a:extLst>
                      <a:ext uri="{FF2B5EF4-FFF2-40B4-BE49-F238E27FC236}">
                        <a16:creationId xmlns:a16="http://schemas.microsoft.com/office/drawing/2014/main" id="{FF7560A7-AC56-44EC-8263-D142B0F97C6C}"/>
                      </a:ext>
                    </a:extLst>
                  </p:cNvPr>
                  <p:cNvSpPr/>
                  <p:nvPr/>
                </p:nvSpPr>
                <p:spPr>
                  <a:xfrm>
                    <a:off x="6840013" y="3314334"/>
                    <a:ext cx="287710" cy="55594"/>
                  </a:xfrm>
                  <a:custGeom>
                    <a:avLst/>
                    <a:gdLst>
                      <a:gd name="connsiteX0" fmla="*/ 129407 w 287710"/>
                      <a:gd name="connsiteY0" fmla="*/ 0 h 55594"/>
                      <a:gd name="connsiteX1" fmla="*/ 0 w 287710"/>
                      <a:gd name="connsiteY1" fmla="*/ 55595 h 55594"/>
                      <a:gd name="connsiteX2" fmla="*/ 145112 w 287710"/>
                      <a:gd name="connsiteY2" fmla="*/ 21358 h 55594"/>
                      <a:gd name="connsiteX3" fmla="*/ 287711 w 287710"/>
                      <a:gd name="connsiteY3" fmla="*/ 0 h 555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87710" h="55594">
                        <a:moveTo>
                          <a:pt x="129407" y="0"/>
                        </a:moveTo>
                        <a:lnTo>
                          <a:pt x="0" y="55595"/>
                        </a:lnTo>
                        <a:lnTo>
                          <a:pt x="145112" y="21358"/>
                        </a:lnTo>
                        <a:lnTo>
                          <a:pt x="287711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150" name="Freeform: Shape 2149">
                    <a:extLst>
                      <a:ext uri="{FF2B5EF4-FFF2-40B4-BE49-F238E27FC236}">
                        <a16:creationId xmlns:a16="http://schemas.microsoft.com/office/drawing/2014/main" id="{8835FC26-6094-4F54-BC18-4ACB4B217297}"/>
                      </a:ext>
                    </a:extLst>
                  </p:cNvPr>
                  <p:cNvSpPr/>
                  <p:nvPr/>
                </p:nvSpPr>
                <p:spPr>
                  <a:xfrm>
                    <a:off x="7629647" y="3426152"/>
                    <a:ext cx="41774" cy="581075"/>
                  </a:xfrm>
                  <a:custGeom>
                    <a:avLst/>
                    <a:gdLst>
                      <a:gd name="connsiteX0" fmla="*/ 27012 w 41774"/>
                      <a:gd name="connsiteY0" fmla="*/ 0 h 581075"/>
                      <a:gd name="connsiteX1" fmla="*/ 0 w 41774"/>
                      <a:gd name="connsiteY1" fmla="*/ 386651 h 581075"/>
                      <a:gd name="connsiteX2" fmla="*/ 6282 w 41774"/>
                      <a:gd name="connsiteY2" fmla="*/ 581075 h 581075"/>
                      <a:gd name="connsiteX3" fmla="*/ 41775 w 41774"/>
                      <a:gd name="connsiteY3" fmla="*/ 349902 h 5810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1774" h="581075">
                        <a:moveTo>
                          <a:pt x="27012" y="0"/>
                        </a:moveTo>
                        <a:lnTo>
                          <a:pt x="0" y="386651"/>
                        </a:lnTo>
                        <a:lnTo>
                          <a:pt x="6282" y="581075"/>
                        </a:lnTo>
                        <a:lnTo>
                          <a:pt x="41775" y="349902"/>
                        </a:lnTo>
                        <a:close/>
                      </a:path>
                    </a:pathLst>
                  </a:custGeom>
                  <a:solidFill>
                    <a:srgbClr val="FFCE78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sp>
              <p:nvSpPr>
                <p:cNvPr id="2151" name="Freeform: Shape 2150">
                  <a:extLst>
                    <a:ext uri="{FF2B5EF4-FFF2-40B4-BE49-F238E27FC236}">
                      <a16:creationId xmlns:a16="http://schemas.microsoft.com/office/drawing/2014/main" id="{44B9FEC8-A529-4D8E-AB90-CC9FA229479D}"/>
                    </a:ext>
                  </a:extLst>
                </p:cNvPr>
                <p:cNvSpPr/>
                <p:nvPr/>
              </p:nvSpPr>
              <p:spPr>
                <a:xfrm>
                  <a:off x="5904952" y="3309937"/>
                  <a:ext cx="641381" cy="19473"/>
                </a:xfrm>
                <a:custGeom>
                  <a:avLst/>
                  <a:gdLst>
                    <a:gd name="connsiteX0" fmla="*/ 0 w 641381"/>
                    <a:gd name="connsiteY0" fmla="*/ 17275 h 19473"/>
                    <a:gd name="connsiteX1" fmla="*/ 241539 w 641381"/>
                    <a:gd name="connsiteY1" fmla="*/ 19474 h 19473"/>
                    <a:gd name="connsiteX2" fmla="*/ 641382 w 641381"/>
                    <a:gd name="connsiteY2" fmla="*/ 4397 h 19473"/>
                    <a:gd name="connsiteX3" fmla="*/ 55281 w 641381"/>
                    <a:gd name="connsiteY3" fmla="*/ 0 h 194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41381" h="19473">
                      <a:moveTo>
                        <a:pt x="0" y="17275"/>
                      </a:moveTo>
                      <a:lnTo>
                        <a:pt x="241539" y="19474"/>
                      </a:lnTo>
                      <a:lnTo>
                        <a:pt x="641382" y="4397"/>
                      </a:lnTo>
                      <a:lnTo>
                        <a:pt x="55281" y="0"/>
                      </a:lnTo>
                      <a:close/>
                    </a:path>
                  </a:pathLst>
                </a:custGeom>
                <a:solidFill>
                  <a:srgbClr val="FFAB17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152" name="Freeform: Shape 2151">
                  <a:extLst>
                    <a:ext uri="{FF2B5EF4-FFF2-40B4-BE49-F238E27FC236}">
                      <a16:creationId xmlns:a16="http://schemas.microsoft.com/office/drawing/2014/main" id="{0D8F27ED-691A-41F5-8097-78E49273A992}"/>
                    </a:ext>
                  </a:extLst>
                </p:cNvPr>
                <p:cNvSpPr/>
                <p:nvPr/>
              </p:nvSpPr>
              <p:spPr>
                <a:xfrm>
                  <a:off x="7063334" y="3314334"/>
                  <a:ext cx="435335" cy="24813"/>
                </a:xfrm>
                <a:custGeom>
                  <a:avLst/>
                  <a:gdLst>
                    <a:gd name="connsiteX0" fmla="*/ 0 w 435335"/>
                    <a:gd name="connsiteY0" fmla="*/ 24813 h 24813"/>
                    <a:gd name="connsiteX1" fmla="*/ 435335 w 435335"/>
                    <a:gd name="connsiteY1" fmla="*/ 0 h 24813"/>
                    <a:gd name="connsiteX2" fmla="*/ 64390 w 435335"/>
                    <a:gd name="connsiteY2" fmla="*/ 0 h 248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435335" h="24813">
                      <a:moveTo>
                        <a:pt x="0" y="24813"/>
                      </a:moveTo>
                      <a:lnTo>
                        <a:pt x="435335" y="0"/>
                      </a:lnTo>
                      <a:lnTo>
                        <a:pt x="64390" y="0"/>
                      </a:lnTo>
                      <a:close/>
                    </a:path>
                  </a:pathLst>
                </a:custGeom>
                <a:solidFill>
                  <a:srgbClr val="FFAB17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153" name="Freeform: Shape 2152">
                  <a:extLst>
                    <a:ext uri="{FF2B5EF4-FFF2-40B4-BE49-F238E27FC236}">
                      <a16:creationId xmlns:a16="http://schemas.microsoft.com/office/drawing/2014/main" id="{FB2C1A7C-05AA-447A-8615-E0459D77735A}"/>
                    </a:ext>
                  </a:extLst>
                </p:cNvPr>
                <p:cNvSpPr/>
                <p:nvPr/>
              </p:nvSpPr>
              <p:spPr>
                <a:xfrm>
                  <a:off x="5831768" y="3327212"/>
                  <a:ext cx="305300" cy="61876"/>
                </a:xfrm>
                <a:custGeom>
                  <a:avLst/>
                  <a:gdLst>
                    <a:gd name="connsiteX0" fmla="*/ 305300 w 305300"/>
                    <a:gd name="connsiteY0" fmla="*/ 5026 h 61876"/>
                    <a:gd name="connsiteX1" fmla="*/ 0 w 305300"/>
                    <a:gd name="connsiteY1" fmla="*/ 61877 h 61876"/>
                    <a:gd name="connsiteX2" fmla="*/ 35179 w 305300"/>
                    <a:gd name="connsiteY2" fmla="*/ 16333 h 61876"/>
                    <a:gd name="connsiteX3" fmla="*/ 73184 w 305300"/>
                    <a:gd name="connsiteY3" fmla="*/ 0 h 618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5300" h="61876">
                      <a:moveTo>
                        <a:pt x="305300" y="5026"/>
                      </a:moveTo>
                      <a:lnTo>
                        <a:pt x="0" y="61877"/>
                      </a:lnTo>
                      <a:lnTo>
                        <a:pt x="35179" y="16333"/>
                      </a:lnTo>
                      <a:lnTo>
                        <a:pt x="73184" y="0"/>
                      </a:lnTo>
                      <a:close/>
                    </a:path>
                  </a:pathLst>
                </a:custGeom>
                <a:solidFill>
                  <a:srgbClr val="FFCE78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154" name="Freeform: Shape 2153">
                  <a:extLst>
                    <a:ext uri="{FF2B5EF4-FFF2-40B4-BE49-F238E27FC236}">
                      <a16:creationId xmlns:a16="http://schemas.microsoft.com/office/drawing/2014/main" id="{8977F82B-6EC2-404B-B7F2-93E85E1357DC}"/>
                    </a:ext>
                  </a:extLst>
                </p:cNvPr>
                <p:cNvSpPr/>
                <p:nvPr/>
              </p:nvSpPr>
              <p:spPr>
                <a:xfrm>
                  <a:off x="5814179" y="3555245"/>
                  <a:ext cx="37691" cy="274832"/>
                </a:xfrm>
                <a:custGeom>
                  <a:avLst/>
                  <a:gdLst>
                    <a:gd name="connsiteX0" fmla="*/ 17275 w 37691"/>
                    <a:gd name="connsiteY0" fmla="*/ 0 h 274832"/>
                    <a:gd name="connsiteX1" fmla="*/ 37691 w 37691"/>
                    <a:gd name="connsiteY1" fmla="*/ 75069 h 274832"/>
                    <a:gd name="connsiteX2" fmla="*/ 37691 w 37691"/>
                    <a:gd name="connsiteY2" fmla="*/ 274833 h 274832"/>
                    <a:gd name="connsiteX3" fmla="*/ 0 w 37691"/>
                    <a:gd name="connsiteY3" fmla="*/ 76953 h 2748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7691" h="274832">
                      <a:moveTo>
                        <a:pt x="17275" y="0"/>
                      </a:moveTo>
                      <a:lnTo>
                        <a:pt x="37691" y="75069"/>
                      </a:lnTo>
                      <a:lnTo>
                        <a:pt x="37691" y="274833"/>
                      </a:lnTo>
                      <a:lnTo>
                        <a:pt x="0" y="76953"/>
                      </a:lnTo>
                      <a:close/>
                    </a:path>
                  </a:pathLst>
                </a:custGeom>
                <a:solidFill>
                  <a:srgbClr val="FFCE78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155" name="Freeform: Shape 2154">
                  <a:extLst>
                    <a:ext uri="{FF2B5EF4-FFF2-40B4-BE49-F238E27FC236}">
                      <a16:creationId xmlns:a16="http://schemas.microsoft.com/office/drawing/2014/main" id="{439CB60D-84A3-4C77-93B4-93F2ED8678E6}"/>
                    </a:ext>
                  </a:extLst>
                </p:cNvPr>
                <p:cNvSpPr/>
                <p:nvPr/>
              </p:nvSpPr>
              <p:spPr>
                <a:xfrm>
                  <a:off x="6840013" y="3314334"/>
                  <a:ext cx="739378" cy="55594"/>
                </a:xfrm>
                <a:custGeom>
                  <a:avLst/>
                  <a:gdLst>
                    <a:gd name="connsiteX0" fmla="*/ 0 w 739378"/>
                    <a:gd name="connsiteY0" fmla="*/ 55595 h 55594"/>
                    <a:gd name="connsiteX1" fmla="*/ 279858 w 739378"/>
                    <a:gd name="connsiteY1" fmla="*/ 47114 h 55594"/>
                    <a:gd name="connsiteX2" fmla="*/ 739379 w 739378"/>
                    <a:gd name="connsiteY2" fmla="*/ 12250 h 55594"/>
                    <a:gd name="connsiteX3" fmla="*/ 560031 w 739378"/>
                    <a:gd name="connsiteY3" fmla="*/ 0 h 55594"/>
                    <a:gd name="connsiteX4" fmla="*/ 157361 w 739378"/>
                    <a:gd name="connsiteY4" fmla="*/ 12878 h 555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39378" h="55594">
                      <a:moveTo>
                        <a:pt x="0" y="55595"/>
                      </a:moveTo>
                      <a:lnTo>
                        <a:pt x="279858" y="47114"/>
                      </a:lnTo>
                      <a:lnTo>
                        <a:pt x="739379" y="12250"/>
                      </a:lnTo>
                      <a:lnTo>
                        <a:pt x="560031" y="0"/>
                      </a:lnTo>
                      <a:lnTo>
                        <a:pt x="157361" y="12878"/>
                      </a:lnTo>
                      <a:close/>
                    </a:path>
                  </a:pathLst>
                </a:custGeom>
                <a:solidFill>
                  <a:srgbClr val="FFCE78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sp>
            <p:nvSpPr>
              <p:cNvPr id="2156" name="Freeform: Shape 2155">
                <a:extLst>
                  <a:ext uri="{FF2B5EF4-FFF2-40B4-BE49-F238E27FC236}">
                    <a16:creationId xmlns:a16="http://schemas.microsoft.com/office/drawing/2014/main" id="{EB754330-71E6-49AA-AF09-5EEE47ABA758}"/>
                  </a:ext>
                </a:extLst>
              </p:cNvPr>
              <p:cNvSpPr/>
              <p:nvPr/>
            </p:nvSpPr>
            <p:spPr>
              <a:xfrm>
                <a:off x="6073935" y="3369929"/>
                <a:ext cx="1513308" cy="667765"/>
              </a:xfrm>
              <a:custGeom>
                <a:avLst/>
                <a:gdLst>
                  <a:gd name="connsiteX0" fmla="*/ 0 w 1513308"/>
                  <a:gd name="connsiteY0" fmla="*/ 658971 h 667765"/>
                  <a:gd name="connsiteX1" fmla="*/ 1135767 w 1513308"/>
                  <a:gd name="connsiteY1" fmla="*/ 0 h 667765"/>
                  <a:gd name="connsiteX2" fmla="*/ 1513309 w 1513308"/>
                  <a:gd name="connsiteY2" fmla="*/ 6282 h 667765"/>
                  <a:gd name="connsiteX3" fmla="*/ 647977 w 1513308"/>
                  <a:gd name="connsiteY3" fmla="*/ 667766 h 6677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13308" h="667765">
                    <a:moveTo>
                      <a:pt x="0" y="658971"/>
                    </a:moveTo>
                    <a:lnTo>
                      <a:pt x="1135767" y="0"/>
                    </a:lnTo>
                    <a:lnTo>
                      <a:pt x="1513309" y="6282"/>
                    </a:lnTo>
                    <a:lnTo>
                      <a:pt x="647977" y="667766"/>
                    </a:lnTo>
                    <a:close/>
                  </a:path>
                </a:pathLst>
              </a:custGeom>
              <a:solidFill>
                <a:srgbClr val="D87100">
                  <a:alpha val="15000"/>
                </a:srgbClr>
              </a:solidFill>
              <a:ln w="3129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157" name="Freeform: Shape 2156">
                <a:extLst>
                  <a:ext uri="{FF2B5EF4-FFF2-40B4-BE49-F238E27FC236}">
                    <a16:creationId xmlns:a16="http://schemas.microsoft.com/office/drawing/2014/main" id="{BE3473C0-F02F-464D-A8FA-7C6A36A226B7}"/>
                  </a:ext>
                </a:extLst>
              </p:cNvPr>
              <p:cNvSpPr/>
              <p:nvPr/>
            </p:nvSpPr>
            <p:spPr>
              <a:xfrm>
                <a:off x="5987559" y="4037694"/>
                <a:ext cx="1525244" cy="43659"/>
              </a:xfrm>
              <a:custGeom>
                <a:avLst/>
                <a:gdLst>
                  <a:gd name="connsiteX0" fmla="*/ 0 w 1525244"/>
                  <a:gd name="connsiteY0" fmla="*/ 30153 h 43659"/>
                  <a:gd name="connsiteX1" fmla="*/ 238084 w 1525244"/>
                  <a:gd name="connsiteY1" fmla="*/ 0 h 43659"/>
                  <a:gd name="connsiteX2" fmla="*/ 1033058 w 1525244"/>
                  <a:gd name="connsiteY2" fmla="*/ 30153 h 43659"/>
                  <a:gd name="connsiteX3" fmla="*/ 1353749 w 1525244"/>
                  <a:gd name="connsiteY3" fmla="*/ 0 h 43659"/>
                  <a:gd name="connsiteX4" fmla="*/ 1525244 w 1525244"/>
                  <a:gd name="connsiteY4" fmla="*/ 33922 h 43659"/>
                  <a:gd name="connsiteX5" fmla="*/ 1145818 w 1525244"/>
                  <a:gd name="connsiteY5" fmla="*/ 43659 h 43659"/>
                  <a:gd name="connsiteX6" fmla="*/ 366863 w 1525244"/>
                  <a:gd name="connsiteY6" fmla="*/ 33922 h 43659"/>
                  <a:gd name="connsiteX7" fmla="*/ 265096 w 1525244"/>
                  <a:gd name="connsiteY7" fmla="*/ 43659 h 43659"/>
                  <a:gd name="connsiteX8" fmla="*/ 209501 w 1525244"/>
                  <a:gd name="connsiteY8" fmla="*/ 30153 h 436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525244" h="43659">
                    <a:moveTo>
                      <a:pt x="0" y="30153"/>
                    </a:moveTo>
                    <a:lnTo>
                      <a:pt x="238084" y="0"/>
                    </a:lnTo>
                    <a:lnTo>
                      <a:pt x="1033058" y="30153"/>
                    </a:lnTo>
                    <a:lnTo>
                      <a:pt x="1353749" y="0"/>
                    </a:lnTo>
                    <a:lnTo>
                      <a:pt x="1525244" y="33922"/>
                    </a:lnTo>
                    <a:lnTo>
                      <a:pt x="1145818" y="43659"/>
                    </a:lnTo>
                    <a:lnTo>
                      <a:pt x="366863" y="33922"/>
                    </a:lnTo>
                    <a:lnTo>
                      <a:pt x="265096" y="43659"/>
                    </a:lnTo>
                    <a:lnTo>
                      <a:pt x="209501" y="30153"/>
                    </a:lnTo>
                    <a:close/>
                  </a:path>
                </a:pathLst>
              </a:custGeom>
              <a:solidFill>
                <a:srgbClr val="D87100"/>
              </a:solidFill>
              <a:ln w="3129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sp>
          <p:nvSpPr>
            <p:cNvPr id="2158" name="Freeform: Shape 2157">
              <a:extLst>
                <a:ext uri="{FF2B5EF4-FFF2-40B4-BE49-F238E27FC236}">
                  <a16:creationId xmlns:a16="http://schemas.microsoft.com/office/drawing/2014/main" id="{8C3B3B4A-4131-42C0-B73E-C53BD448F3F9}"/>
                </a:ext>
              </a:extLst>
            </p:cNvPr>
            <p:cNvSpPr/>
            <p:nvPr/>
          </p:nvSpPr>
          <p:spPr>
            <a:xfrm>
              <a:off x="6760232" y="3366474"/>
              <a:ext cx="859355" cy="718773"/>
            </a:xfrm>
            <a:custGeom>
              <a:avLst/>
              <a:gdLst>
                <a:gd name="connsiteX0" fmla="*/ 0 w 859355"/>
                <a:gd name="connsiteY0" fmla="*/ 695092 h 718773"/>
                <a:gd name="connsiteX1" fmla="*/ 855908 w 859355"/>
                <a:gd name="connsiteY1" fmla="*/ 0 h 718773"/>
                <a:gd name="connsiteX2" fmla="*/ 855908 w 859355"/>
                <a:gd name="connsiteY2" fmla="*/ 642324 h 718773"/>
                <a:gd name="connsiteX3" fmla="*/ 769846 w 859355"/>
                <a:gd name="connsiteY3" fmla="*/ 713309 h 718773"/>
                <a:gd name="connsiteX4" fmla="*/ 0 w 859355"/>
                <a:gd name="connsiteY4" fmla="*/ 695092 h 7187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9355" h="718773">
                  <a:moveTo>
                    <a:pt x="0" y="695092"/>
                  </a:moveTo>
                  <a:lnTo>
                    <a:pt x="855908" y="0"/>
                  </a:lnTo>
                  <a:lnTo>
                    <a:pt x="855908" y="642324"/>
                  </a:lnTo>
                  <a:cubicBezTo>
                    <a:pt x="855908" y="642324"/>
                    <a:pt x="885747" y="693835"/>
                    <a:pt x="769846" y="713309"/>
                  </a:cubicBezTo>
                  <a:cubicBezTo>
                    <a:pt x="653945" y="732469"/>
                    <a:pt x="0" y="695092"/>
                    <a:pt x="0" y="695092"/>
                  </a:cubicBezTo>
                  <a:close/>
                </a:path>
              </a:pathLst>
            </a:custGeom>
            <a:solidFill>
              <a:srgbClr val="D87100">
                <a:alpha val="15000"/>
              </a:srgbClr>
            </a:solidFill>
            <a:ln w="31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grpSp>
        <p:nvGrpSpPr>
          <p:cNvPr id="2159" name="Graphic 2125">
            <a:extLst>
              <a:ext uri="{FF2B5EF4-FFF2-40B4-BE49-F238E27FC236}">
                <a16:creationId xmlns:a16="http://schemas.microsoft.com/office/drawing/2014/main" id="{25CBF005-F756-4660-A22E-4648E1A20B56}"/>
              </a:ext>
            </a:extLst>
          </p:cNvPr>
          <p:cNvGrpSpPr/>
          <p:nvPr/>
        </p:nvGrpSpPr>
        <p:grpSpPr>
          <a:xfrm>
            <a:off x="4979218" y="6484743"/>
            <a:ext cx="2701283" cy="599021"/>
            <a:chOff x="5795962" y="3309937"/>
            <a:chExt cx="1989162" cy="799371"/>
          </a:xfrm>
        </p:grpSpPr>
        <p:grpSp>
          <p:nvGrpSpPr>
            <p:cNvPr id="2160" name="Graphic 2125">
              <a:extLst>
                <a:ext uri="{FF2B5EF4-FFF2-40B4-BE49-F238E27FC236}">
                  <a16:creationId xmlns:a16="http://schemas.microsoft.com/office/drawing/2014/main" id="{9E64FD12-4BBD-4774-97A7-889FEE1C0C4C}"/>
                </a:ext>
              </a:extLst>
            </p:cNvPr>
            <p:cNvGrpSpPr/>
            <p:nvPr/>
          </p:nvGrpSpPr>
          <p:grpSpPr>
            <a:xfrm>
              <a:off x="5795962" y="3309937"/>
              <a:ext cx="1989162" cy="799371"/>
              <a:chOff x="5795962" y="3309937"/>
              <a:chExt cx="1989162" cy="799371"/>
            </a:xfrm>
          </p:grpSpPr>
          <p:grpSp>
            <p:nvGrpSpPr>
              <p:cNvPr id="2162" name="Graphic 2125">
                <a:extLst>
                  <a:ext uri="{FF2B5EF4-FFF2-40B4-BE49-F238E27FC236}">
                    <a16:creationId xmlns:a16="http://schemas.microsoft.com/office/drawing/2014/main" id="{3864F554-F581-4FE0-96C4-4C57032C6133}"/>
                  </a:ext>
                </a:extLst>
              </p:cNvPr>
              <p:cNvGrpSpPr/>
              <p:nvPr/>
            </p:nvGrpSpPr>
            <p:grpSpPr>
              <a:xfrm>
                <a:off x="5817634" y="3318417"/>
                <a:ext cx="1967489" cy="790890"/>
                <a:chOff x="5817634" y="3318417"/>
                <a:chExt cx="1967489" cy="790890"/>
              </a:xfrm>
            </p:grpSpPr>
            <p:sp>
              <p:nvSpPr>
                <p:cNvPr id="2178" name="Freeform: Shape 2177">
                  <a:extLst>
                    <a:ext uri="{FF2B5EF4-FFF2-40B4-BE49-F238E27FC236}">
                      <a16:creationId xmlns:a16="http://schemas.microsoft.com/office/drawing/2014/main" id="{236E1B93-2D3B-4E10-911D-155E126598EC}"/>
                    </a:ext>
                  </a:extLst>
                </p:cNvPr>
                <p:cNvSpPr/>
                <p:nvPr/>
              </p:nvSpPr>
              <p:spPr>
                <a:xfrm>
                  <a:off x="5817634" y="3318417"/>
                  <a:ext cx="1967489" cy="790890"/>
                </a:xfrm>
                <a:custGeom>
                  <a:avLst/>
                  <a:gdLst>
                    <a:gd name="connsiteX0" fmla="*/ 1855986 w 1967489"/>
                    <a:gd name="connsiteY0" fmla="*/ 765763 h 790890"/>
                    <a:gd name="connsiteX1" fmla="*/ 271064 w 1967489"/>
                    <a:gd name="connsiteY1" fmla="*/ 790891 h 790890"/>
                    <a:gd name="connsiteX2" fmla="*/ 79466 w 1967489"/>
                    <a:gd name="connsiteY2" fmla="*/ 660855 h 790890"/>
                    <a:gd name="connsiteX3" fmla="*/ 9737 w 1967489"/>
                    <a:gd name="connsiteY3" fmla="*/ 579191 h 790890"/>
                    <a:gd name="connsiteX4" fmla="*/ 0 w 1967489"/>
                    <a:gd name="connsiteY4" fmla="*/ 298390 h 790890"/>
                    <a:gd name="connsiteX5" fmla="*/ 79466 w 1967489"/>
                    <a:gd name="connsiteY5" fmla="*/ 232744 h 790890"/>
                    <a:gd name="connsiteX6" fmla="*/ 79466 w 1967489"/>
                    <a:gd name="connsiteY6" fmla="*/ 167727 h 790890"/>
                    <a:gd name="connsiteX7" fmla="*/ 271064 w 1967489"/>
                    <a:gd name="connsiteY7" fmla="*/ 37691 h 790890"/>
                    <a:gd name="connsiteX8" fmla="*/ 749116 w 1967489"/>
                    <a:gd name="connsiteY8" fmla="*/ 0 h 790890"/>
                    <a:gd name="connsiteX9" fmla="*/ 1184137 w 1967489"/>
                    <a:gd name="connsiteY9" fmla="*/ 44916 h 790890"/>
                    <a:gd name="connsiteX10" fmla="*/ 1252924 w 1967489"/>
                    <a:gd name="connsiteY10" fmla="*/ 37377 h 790890"/>
                    <a:gd name="connsiteX11" fmla="*/ 1782174 w 1967489"/>
                    <a:gd name="connsiteY11" fmla="*/ 37377 h 790890"/>
                    <a:gd name="connsiteX12" fmla="*/ 1967490 w 1967489"/>
                    <a:gd name="connsiteY12" fmla="*/ 122811 h 790890"/>
                    <a:gd name="connsiteX13" fmla="*/ 1897446 w 1967489"/>
                    <a:gd name="connsiteY13" fmla="*/ 653317 h 790890"/>
                    <a:gd name="connsiteX14" fmla="*/ 1855986 w 1967489"/>
                    <a:gd name="connsiteY14" fmla="*/ 765763 h 790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967489" h="790890">
                      <a:moveTo>
                        <a:pt x="1855986" y="765763"/>
                      </a:moveTo>
                      <a:lnTo>
                        <a:pt x="271064" y="790891"/>
                      </a:lnTo>
                      <a:cubicBezTo>
                        <a:pt x="165842" y="790891"/>
                        <a:pt x="79466" y="732469"/>
                        <a:pt x="79466" y="660855"/>
                      </a:cubicBezTo>
                      <a:lnTo>
                        <a:pt x="9737" y="579191"/>
                      </a:lnTo>
                      <a:lnTo>
                        <a:pt x="0" y="298390"/>
                      </a:lnTo>
                      <a:lnTo>
                        <a:pt x="79466" y="232744"/>
                      </a:lnTo>
                      <a:lnTo>
                        <a:pt x="79466" y="167727"/>
                      </a:lnTo>
                      <a:cubicBezTo>
                        <a:pt x="79466" y="96113"/>
                        <a:pt x="165528" y="37691"/>
                        <a:pt x="271064" y="37691"/>
                      </a:cubicBezTo>
                      <a:lnTo>
                        <a:pt x="749116" y="0"/>
                      </a:lnTo>
                      <a:lnTo>
                        <a:pt x="1184137" y="44916"/>
                      </a:lnTo>
                      <a:lnTo>
                        <a:pt x="1252924" y="37377"/>
                      </a:lnTo>
                      <a:lnTo>
                        <a:pt x="1782174" y="37377"/>
                      </a:lnTo>
                      <a:cubicBezTo>
                        <a:pt x="1887395" y="37377"/>
                        <a:pt x="1967490" y="51197"/>
                        <a:pt x="1967490" y="122811"/>
                      </a:cubicBezTo>
                      <a:lnTo>
                        <a:pt x="1897446" y="653317"/>
                      </a:lnTo>
                      <a:cubicBezTo>
                        <a:pt x="1897446" y="724931"/>
                        <a:pt x="1961208" y="765763"/>
                        <a:pt x="1855986" y="765763"/>
                      </a:cubicBezTo>
                      <a:close/>
                    </a:path>
                  </a:pathLst>
                </a:custGeom>
                <a:solidFill>
                  <a:srgbClr val="512C1E">
                    <a:alpha val="60000"/>
                  </a:srgbClr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grpSp>
              <p:nvGrpSpPr>
                <p:cNvPr id="2179" name="Graphic 2125">
                  <a:extLst>
                    <a:ext uri="{FF2B5EF4-FFF2-40B4-BE49-F238E27FC236}">
                      <a16:creationId xmlns:a16="http://schemas.microsoft.com/office/drawing/2014/main" id="{3EA10094-C635-4821-9ECC-B0DD74F6229F}"/>
                    </a:ext>
                  </a:extLst>
                </p:cNvPr>
                <p:cNvGrpSpPr/>
                <p:nvPr/>
              </p:nvGrpSpPr>
              <p:grpSpPr>
                <a:xfrm>
                  <a:off x="5897100" y="3355794"/>
                  <a:ext cx="1817980" cy="681899"/>
                  <a:chOff x="5897100" y="3355794"/>
                  <a:chExt cx="1817980" cy="681899"/>
                </a:xfrm>
                <a:solidFill>
                  <a:srgbClr val="593B2E"/>
                </a:solidFill>
              </p:grpSpPr>
              <p:sp>
                <p:nvSpPr>
                  <p:cNvPr id="2185" name="Freeform: Shape 2184">
                    <a:extLst>
                      <a:ext uri="{FF2B5EF4-FFF2-40B4-BE49-F238E27FC236}">
                        <a16:creationId xmlns:a16="http://schemas.microsoft.com/office/drawing/2014/main" id="{8D336014-2BFB-454B-925F-A59A044309DE}"/>
                      </a:ext>
                    </a:extLst>
                  </p:cNvPr>
                  <p:cNvSpPr/>
                  <p:nvPr/>
                </p:nvSpPr>
                <p:spPr>
                  <a:xfrm>
                    <a:off x="6003578" y="3429604"/>
                    <a:ext cx="1696739" cy="608090"/>
                  </a:xfrm>
                  <a:custGeom>
                    <a:avLst/>
                    <a:gdLst>
                      <a:gd name="connsiteX0" fmla="*/ 0 w 1696739"/>
                      <a:gd name="connsiteY0" fmla="*/ 65962 h 608090"/>
                      <a:gd name="connsiteX1" fmla="*/ 0 w 1696739"/>
                      <a:gd name="connsiteY1" fmla="*/ 542130 h 608090"/>
                      <a:gd name="connsiteX2" fmla="*/ 98940 w 1696739"/>
                      <a:gd name="connsiteY2" fmla="*/ 608090 h 608090"/>
                      <a:gd name="connsiteX3" fmla="*/ 1597800 w 1696739"/>
                      <a:gd name="connsiteY3" fmla="*/ 608090 h 608090"/>
                      <a:gd name="connsiteX4" fmla="*/ 1696740 w 1696739"/>
                      <a:gd name="connsiteY4" fmla="*/ 542130 h 608090"/>
                      <a:gd name="connsiteX5" fmla="*/ 1696740 w 1696739"/>
                      <a:gd name="connsiteY5" fmla="*/ 72872 h 608090"/>
                      <a:gd name="connsiteX6" fmla="*/ 1598428 w 1696739"/>
                      <a:gd name="connsiteY6" fmla="*/ 6913 h 608090"/>
                      <a:gd name="connsiteX7" fmla="*/ 99882 w 1696739"/>
                      <a:gd name="connsiteY7" fmla="*/ 2 h 608090"/>
                      <a:gd name="connsiteX8" fmla="*/ 0 w 1696739"/>
                      <a:gd name="connsiteY8" fmla="*/ 65962 h 6080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696739" h="608090">
                        <a:moveTo>
                          <a:pt x="0" y="65962"/>
                        </a:moveTo>
                        <a:lnTo>
                          <a:pt x="0" y="542130"/>
                        </a:lnTo>
                        <a:cubicBezTo>
                          <a:pt x="0" y="578565"/>
                          <a:pt x="44287" y="608090"/>
                          <a:pt x="98940" y="608090"/>
                        </a:cubicBezTo>
                        <a:lnTo>
                          <a:pt x="1597800" y="608090"/>
                        </a:lnTo>
                        <a:cubicBezTo>
                          <a:pt x="1652453" y="608090"/>
                          <a:pt x="1696740" y="578565"/>
                          <a:pt x="1696740" y="542130"/>
                        </a:cubicBezTo>
                        <a:lnTo>
                          <a:pt x="1696740" y="72872"/>
                        </a:lnTo>
                        <a:cubicBezTo>
                          <a:pt x="1696740" y="36437"/>
                          <a:pt x="1652767" y="6913"/>
                          <a:pt x="1598428" y="6913"/>
                        </a:cubicBezTo>
                        <a:lnTo>
                          <a:pt x="99882" y="2"/>
                        </a:lnTo>
                        <a:cubicBezTo>
                          <a:pt x="44916" y="-312"/>
                          <a:pt x="0" y="29213"/>
                          <a:pt x="0" y="65962"/>
                        </a:cubicBez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186" name="Freeform: Shape 2185">
                    <a:extLst>
                      <a:ext uri="{FF2B5EF4-FFF2-40B4-BE49-F238E27FC236}">
                        <a16:creationId xmlns:a16="http://schemas.microsoft.com/office/drawing/2014/main" id="{2B86F60B-5337-49BD-83AB-41F07FF25826}"/>
                      </a:ext>
                    </a:extLst>
                  </p:cNvPr>
                  <p:cNvSpPr/>
                  <p:nvPr/>
                </p:nvSpPr>
                <p:spPr>
                  <a:xfrm>
                    <a:off x="5976566" y="3434946"/>
                    <a:ext cx="1709303" cy="590812"/>
                  </a:xfrm>
                  <a:custGeom>
                    <a:avLst/>
                    <a:gdLst>
                      <a:gd name="connsiteX0" fmla="*/ 69101 w 1709303"/>
                      <a:gd name="connsiteY0" fmla="*/ 590812 h 590812"/>
                      <a:gd name="connsiteX1" fmla="*/ 42403 w 1709303"/>
                      <a:gd name="connsiteY1" fmla="*/ 369690 h 590812"/>
                      <a:gd name="connsiteX2" fmla="*/ 67530 w 1709303"/>
                      <a:gd name="connsiteY2" fmla="*/ 41775 h 590812"/>
                      <a:gd name="connsiteX3" fmla="*/ 1709304 w 1709303"/>
                      <a:gd name="connsiteY3" fmla="*/ 32980 h 590812"/>
                      <a:gd name="connsiteX4" fmla="*/ 1709304 w 1709303"/>
                      <a:gd name="connsiteY4" fmla="*/ 32980 h 590812"/>
                      <a:gd name="connsiteX5" fmla="*/ 1593089 w 1709303"/>
                      <a:gd name="connsiteY5" fmla="*/ 1570 h 590812"/>
                      <a:gd name="connsiteX6" fmla="*/ 87947 w 1709303"/>
                      <a:gd name="connsiteY6" fmla="*/ 0 h 590812"/>
                      <a:gd name="connsiteX7" fmla="*/ 0 w 1709303"/>
                      <a:gd name="connsiteY7" fmla="*/ 59678 h 590812"/>
                      <a:gd name="connsiteX8" fmla="*/ 0 w 1709303"/>
                      <a:gd name="connsiteY8" fmla="*/ 503808 h 590812"/>
                      <a:gd name="connsiteX9" fmla="*/ 69101 w 1709303"/>
                      <a:gd name="connsiteY9" fmla="*/ 590812 h 590812"/>
                      <a:gd name="connsiteX10" fmla="*/ 69101 w 1709303"/>
                      <a:gd name="connsiteY10" fmla="*/ 590812 h 5908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709303" h="590812">
                        <a:moveTo>
                          <a:pt x="69101" y="590812"/>
                        </a:moveTo>
                        <a:lnTo>
                          <a:pt x="42403" y="369690"/>
                        </a:lnTo>
                        <a:lnTo>
                          <a:pt x="67530" y="41775"/>
                        </a:lnTo>
                        <a:lnTo>
                          <a:pt x="1709304" y="32980"/>
                        </a:lnTo>
                        <a:lnTo>
                          <a:pt x="1709304" y="32980"/>
                        </a:lnTo>
                        <a:cubicBezTo>
                          <a:pt x="1676638" y="4397"/>
                          <a:pt x="1655594" y="1570"/>
                          <a:pt x="1593089" y="1570"/>
                        </a:cubicBezTo>
                        <a:lnTo>
                          <a:pt x="87947" y="0"/>
                        </a:lnTo>
                        <a:cubicBezTo>
                          <a:pt x="39262" y="0"/>
                          <a:pt x="0" y="26698"/>
                          <a:pt x="0" y="59678"/>
                        </a:cubicBezTo>
                        <a:lnTo>
                          <a:pt x="0" y="503808"/>
                        </a:lnTo>
                        <a:cubicBezTo>
                          <a:pt x="314" y="538987"/>
                          <a:pt x="26070" y="571653"/>
                          <a:pt x="69101" y="590812"/>
                        </a:cubicBezTo>
                        <a:lnTo>
                          <a:pt x="69101" y="590812"/>
                        </a:ln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187" name="Freeform: Shape 2186">
                    <a:extLst>
                      <a:ext uri="{FF2B5EF4-FFF2-40B4-BE49-F238E27FC236}">
                        <a16:creationId xmlns:a16="http://schemas.microsoft.com/office/drawing/2014/main" id="{7EDF0C1F-DB50-46C3-9F9B-7FA7F9E83CF9}"/>
                      </a:ext>
                    </a:extLst>
                  </p:cNvPr>
                  <p:cNvSpPr/>
                  <p:nvPr/>
                </p:nvSpPr>
                <p:spPr>
                  <a:xfrm>
                    <a:off x="5897100" y="3385319"/>
                    <a:ext cx="70985" cy="307812"/>
                  </a:xfrm>
                  <a:custGeom>
                    <a:avLst/>
                    <a:gdLst>
                      <a:gd name="connsiteX0" fmla="*/ 70985 w 70985"/>
                      <a:gd name="connsiteY0" fmla="*/ 0 h 307812"/>
                      <a:gd name="connsiteX1" fmla="*/ 45230 w 70985"/>
                      <a:gd name="connsiteY1" fmla="*/ 94543 h 307812"/>
                      <a:gd name="connsiteX2" fmla="*/ 23243 w 70985"/>
                      <a:gd name="connsiteY2" fmla="*/ 307813 h 307812"/>
                      <a:gd name="connsiteX3" fmla="*/ 0 w 70985"/>
                      <a:gd name="connsiteY3" fmla="*/ 216097 h 307812"/>
                      <a:gd name="connsiteX4" fmla="*/ 0 w 70985"/>
                      <a:gd name="connsiteY4" fmla="*/ 72556 h 307812"/>
                      <a:gd name="connsiteX5" fmla="*/ 70985 w 70985"/>
                      <a:gd name="connsiteY5" fmla="*/ 0 h 3078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985" h="307812">
                        <a:moveTo>
                          <a:pt x="70985" y="0"/>
                        </a:moveTo>
                        <a:cubicBezTo>
                          <a:pt x="70985" y="0"/>
                          <a:pt x="50569" y="58736"/>
                          <a:pt x="45230" y="94543"/>
                        </a:cubicBezTo>
                        <a:cubicBezTo>
                          <a:pt x="39890" y="130349"/>
                          <a:pt x="23243" y="307813"/>
                          <a:pt x="23243" y="307813"/>
                        </a:cubicBezTo>
                        <a:lnTo>
                          <a:pt x="0" y="216097"/>
                        </a:lnTo>
                        <a:lnTo>
                          <a:pt x="0" y="72556"/>
                        </a:lnTo>
                        <a:cubicBezTo>
                          <a:pt x="0" y="72556"/>
                          <a:pt x="15391" y="21358"/>
                          <a:pt x="70985" y="0"/>
                        </a:cubicBez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188" name="Freeform: Shape 2187">
                    <a:extLst>
                      <a:ext uri="{FF2B5EF4-FFF2-40B4-BE49-F238E27FC236}">
                        <a16:creationId xmlns:a16="http://schemas.microsoft.com/office/drawing/2014/main" id="{5AA26FF0-3F36-4A11-903D-55522AF00059}"/>
                      </a:ext>
                    </a:extLst>
                  </p:cNvPr>
                  <p:cNvSpPr/>
                  <p:nvPr/>
                </p:nvSpPr>
                <p:spPr>
                  <a:xfrm>
                    <a:off x="5897100" y="3879704"/>
                    <a:ext cx="78837" cy="157989"/>
                  </a:xfrm>
                  <a:custGeom>
                    <a:avLst/>
                    <a:gdLst>
                      <a:gd name="connsiteX0" fmla="*/ 78838 w 78837"/>
                      <a:gd name="connsiteY0" fmla="*/ 0 h 157989"/>
                      <a:gd name="connsiteX1" fmla="*/ 23243 w 78837"/>
                      <a:gd name="connsiteY1" fmla="*/ 157990 h 157989"/>
                      <a:gd name="connsiteX2" fmla="*/ 0 w 78837"/>
                      <a:gd name="connsiteY2" fmla="*/ 99568 h 1579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8837" h="157989">
                        <a:moveTo>
                          <a:pt x="78838" y="0"/>
                        </a:moveTo>
                        <a:lnTo>
                          <a:pt x="23243" y="157990"/>
                        </a:lnTo>
                        <a:lnTo>
                          <a:pt x="0" y="99568"/>
                        </a:ln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189" name="Freeform: Shape 2188">
                    <a:extLst>
                      <a:ext uri="{FF2B5EF4-FFF2-40B4-BE49-F238E27FC236}">
                        <a16:creationId xmlns:a16="http://schemas.microsoft.com/office/drawing/2014/main" id="{F3941079-1598-461D-900F-E5819A40810E}"/>
                      </a:ext>
                    </a:extLst>
                  </p:cNvPr>
                  <p:cNvSpPr/>
                  <p:nvPr/>
                </p:nvSpPr>
                <p:spPr>
                  <a:xfrm>
                    <a:off x="6941151" y="3355794"/>
                    <a:ext cx="287710" cy="55594"/>
                  </a:xfrm>
                  <a:custGeom>
                    <a:avLst/>
                    <a:gdLst>
                      <a:gd name="connsiteX0" fmla="*/ 129407 w 287710"/>
                      <a:gd name="connsiteY0" fmla="*/ 0 h 55594"/>
                      <a:gd name="connsiteX1" fmla="*/ 0 w 287710"/>
                      <a:gd name="connsiteY1" fmla="*/ 55595 h 55594"/>
                      <a:gd name="connsiteX2" fmla="*/ 223636 w 287710"/>
                      <a:gd name="connsiteY2" fmla="*/ 24813 h 55594"/>
                      <a:gd name="connsiteX3" fmla="*/ 287711 w 287710"/>
                      <a:gd name="connsiteY3" fmla="*/ 0 h 555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87710" h="55594">
                        <a:moveTo>
                          <a:pt x="129407" y="0"/>
                        </a:moveTo>
                        <a:lnTo>
                          <a:pt x="0" y="55595"/>
                        </a:lnTo>
                        <a:lnTo>
                          <a:pt x="223636" y="24813"/>
                        </a:lnTo>
                        <a:lnTo>
                          <a:pt x="287711" y="0"/>
                        </a:ln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190" name="Freeform: Shape 2189">
                    <a:extLst>
                      <a:ext uri="{FF2B5EF4-FFF2-40B4-BE49-F238E27FC236}">
                        <a16:creationId xmlns:a16="http://schemas.microsoft.com/office/drawing/2014/main" id="{7FF26F23-07FB-4121-A27C-B07EB8E69A5D}"/>
                      </a:ext>
                    </a:extLst>
                  </p:cNvPr>
                  <p:cNvSpPr/>
                  <p:nvPr/>
                </p:nvSpPr>
                <p:spPr>
                  <a:xfrm>
                    <a:off x="7671421" y="3502477"/>
                    <a:ext cx="43659" cy="492500"/>
                  </a:xfrm>
                  <a:custGeom>
                    <a:avLst/>
                    <a:gdLst>
                      <a:gd name="connsiteX0" fmla="*/ 29211 w 43659"/>
                      <a:gd name="connsiteY0" fmla="*/ 0 h 492500"/>
                      <a:gd name="connsiteX1" fmla="*/ 0 w 43659"/>
                      <a:gd name="connsiteY1" fmla="*/ 295877 h 492500"/>
                      <a:gd name="connsiteX2" fmla="*/ 14448 w 43659"/>
                      <a:gd name="connsiteY2" fmla="*/ 492501 h 492500"/>
                      <a:gd name="connsiteX3" fmla="*/ 43659 w 43659"/>
                      <a:gd name="connsiteY3" fmla="*/ 377228 h 4925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3659" h="492500">
                        <a:moveTo>
                          <a:pt x="29211" y="0"/>
                        </a:moveTo>
                        <a:lnTo>
                          <a:pt x="0" y="295877"/>
                        </a:lnTo>
                        <a:lnTo>
                          <a:pt x="14448" y="492501"/>
                        </a:lnTo>
                        <a:lnTo>
                          <a:pt x="43659" y="377228"/>
                        </a:ln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sp>
              <p:nvSpPr>
                <p:cNvPr id="2180" name="Freeform: Shape 2179">
                  <a:extLst>
                    <a:ext uri="{FF2B5EF4-FFF2-40B4-BE49-F238E27FC236}">
                      <a16:creationId xmlns:a16="http://schemas.microsoft.com/office/drawing/2014/main" id="{D3F2A275-FD49-4944-9A2C-ABCB652F5689}"/>
                    </a:ext>
                  </a:extLst>
                </p:cNvPr>
                <p:cNvSpPr/>
                <p:nvPr/>
              </p:nvSpPr>
              <p:spPr>
                <a:xfrm>
                  <a:off x="6006405" y="3351397"/>
                  <a:ext cx="641067" cy="53396"/>
                </a:xfrm>
                <a:custGeom>
                  <a:avLst/>
                  <a:gdLst>
                    <a:gd name="connsiteX0" fmla="*/ 0 w 641067"/>
                    <a:gd name="connsiteY0" fmla="*/ 17589 h 53396"/>
                    <a:gd name="connsiteX1" fmla="*/ 246250 w 641067"/>
                    <a:gd name="connsiteY1" fmla="*/ 53396 h 53396"/>
                    <a:gd name="connsiteX2" fmla="*/ 641067 w 641067"/>
                    <a:gd name="connsiteY2" fmla="*/ 4397 h 53396"/>
                    <a:gd name="connsiteX3" fmla="*/ 54967 w 641067"/>
                    <a:gd name="connsiteY3" fmla="*/ 0 h 53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41067" h="53396">
                      <a:moveTo>
                        <a:pt x="0" y="17589"/>
                      </a:moveTo>
                      <a:lnTo>
                        <a:pt x="246250" y="53396"/>
                      </a:lnTo>
                      <a:lnTo>
                        <a:pt x="641067" y="4397"/>
                      </a:lnTo>
                      <a:lnTo>
                        <a:pt x="54967" y="0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181" name="Freeform: Shape 2180">
                  <a:extLst>
                    <a:ext uri="{FF2B5EF4-FFF2-40B4-BE49-F238E27FC236}">
                      <a16:creationId xmlns:a16="http://schemas.microsoft.com/office/drawing/2014/main" id="{EC301474-C190-47ED-BC41-DDCD8A2A2D3E}"/>
                    </a:ext>
                  </a:extLst>
                </p:cNvPr>
                <p:cNvSpPr/>
                <p:nvPr/>
              </p:nvSpPr>
              <p:spPr>
                <a:xfrm>
                  <a:off x="7164787" y="3355794"/>
                  <a:ext cx="435335" cy="24813"/>
                </a:xfrm>
                <a:custGeom>
                  <a:avLst/>
                  <a:gdLst>
                    <a:gd name="connsiteX0" fmla="*/ 0 w 435335"/>
                    <a:gd name="connsiteY0" fmla="*/ 24813 h 24813"/>
                    <a:gd name="connsiteX1" fmla="*/ 435335 w 435335"/>
                    <a:gd name="connsiteY1" fmla="*/ 0 h 24813"/>
                    <a:gd name="connsiteX2" fmla="*/ 64075 w 435335"/>
                    <a:gd name="connsiteY2" fmla="*/ 0 h 248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435335" h="24813">
                      <a:moveTo>
                        <a:pt x="0" y="24813"/>
                      </a:moveTo>
                      <a:lnTo>
                        <a:pt x="435335" y="0"/>
                      </a:lnTo>
                      <a:lnTo>
                        <a:pt x="64075" y="0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182" name="Freeform: Shape 2181">
                  <a:extLst>
                    <a:ext uri="{FF2B5EF4-FFF2-40B4-BE49-F238E27FC236}">
                      <a16:creationId xmlns:a16="http://schemas.microsoft.com/office/drawing/2014/main" id="{89795BBD-A0FC-4F66-BEFE-612242F0ECF4}"/>
                    </a:ext>
                  </a:extLst>
                </p:cNvPr>
                <p:cNvSpPr/>
                <p:nvPr/>
              </p:nvSpPr>
              <p:spPr>
                <a:xfrm>
                  <a:off x="5947355" y="3368986"/>
                  <a:ext cx="305300" cy="92972"/>
                </a:xfrm>
                <a:custGeom>
                  <a:avLst/>
                  <a:gdLst>
                    <a:gd name="connsiteX0" fmla="*/ 305300 w 305300"/>
                    <a:gd name="connsiteY0" fmla="*/ 35807 h 92972"/>
                    <a:gd name="connsiteX1" fmla="*/ 0 w 305300"/>
                    <a:gd name="connsiteY1" fmla="*/ 92972 h 92972"/>
                    <a:gd name="connsiteX2" fmla="*/ 20730 w 305300"/>
                    <a:gd name="connsiteY2" fmla="*/ 16333 h 92972"/>
                    <a:gd name="connsiteX3" fmla="*/ 59050 w 305300"/>
                    <a:gd name="connsiteY3" fmla="*/ 0 h 929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5300" h="92972">
                      <a:moveTo>
                        <a:pt x="305300" y="35807"/>
                      </a:moveTo>
                      <a:lnTo>
                        <a:pt x="0" y="92972"/>
                      </a:lnTo>
                      <a:lnTo>
                        <a:pt x="20730" y="16333"/>
                      </a:lnTo>
                      <a:lnTo>
                        <a:pt x="59050" y="0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183" name="Freeform: Shape 2182">
                  <a:extLst>
                    <a:ext uri="{FF2B5EF4-FFF2-40B4-BE49-F238E27FC236}">
                      <a16:creationId xmlns:a16="http://schemas.microsoft.com/office/drawing/2014/main" id="{16BE0542-E77C-4D02-9B33-93412CBC5E09}"/>
                    </a:ext>
                  </a:extLst>
                </p:cNvPr>
                <p:cNvSpPr/>
                <p:nvPr/>
              </p:nvSpPr>
              <p:spPr>
                <a:xfrm>
                  <a:off x="5915318" y="3597019"/>
                  <a:ext cx="61562" cy="282685"/>
                </a:xfrm>
                <a:custGeom>
                  <a:avLst/>
                  <a:gdLst>
                    <a:gd name="connsiteX0" fmla="*/ 17275 w 61562"/>
                    <a:gd name="connsiteY0" fmla="*/ 0 h 282685"/>
                    <a:gd name="connsiteX1" fmla="*/ 61563 w 61562"/>
                    <a:gd name="connsiteY1" fmla="*/ 76953 h 282685"/>
                    <a:gd name="connsiteX2" fmla="*/ 60620 w 61562"/>
                    <a:gd name="connsiteY2" fmla="*/ 282685 h 282685"/>
                    <a:gd name="connsiteX3" fmla="*/ 0 w 61562"/>
                    <a:gd name="connsiteY3" fmla="*/ 76953 h 2826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1562" h="282685">
                      <a:moveTo>
                        <a:pt x="17275" y="0"/>
                      </a:moveTo>
                      <a:lnTo>
                        <a:pt x="61563" y="76953"/>
                      </a:lnTo>
                      <a:lnTo>
                        <a:pt x="60620" y="282685"/>
                      </a:lnTo>
                      <a:lnTo>
                        <a:pt x="0" y="76953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184" name="Freeform: Shape 2183">
                  <a:extLst>
                    <a:ext uri="{FF2B5EF4-FFF2-40B4-BE49-F238E27FC236}">
                      <a16:creationId xmlns:a16="http://schemas.microsoft.com/office/drawing/2014/main" id="{DB616D08-D91C-48A3-808B-794E1F3EA6D1}"/>
                    </a:ext>
                  </a:extLst>
                </p:cNvPr>
                <p:cNvSpPr/>
                <p:nvPr/>
              </p:nvSpPr>
              <p:spPr>
                <a:xfrm>
                  <a:off x="7001771" y="3355794"/>
                  <a:ext cx="679072" cy="63761"/>
                </a:xfrm>
                <a:custGeom>
                  <a:avLst/>
                  <a:gdLst>
                    <a:gd name="connsiteX0" fmla="*/ 0 w 679072"/>
                    <a:gd name="connsiteY0" fmla="*/ 48999 h 63761"/>
                    <a:gd name="connsiteX1" fmla="*/ 250334 w 679072"/>
                    <a:gd name="connsiteY1" fmla="*/ 63761 h 63761"/>
                    <a:gd name="connsiteX2" fmla="*/ 679073 w 679072"/>
                    <a:gd name="connsiteY2" fmla="*/ 12564 h 63761"/>
                    <a:gd name="connsiteX3" fmla="*/ 499411 w 679072"/>
                    <a:gd name="connsiteY3" fmla="*/ 0 h 63761"/>
                    <a:gd name="connsiteX4" fmla="*/ 163015 w 679072"/>
                    <a:gd name="connsiteY4" fmla="*/ 24813 h 637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79072" h="63761">
                      <a:moveTo>
                        <a:pt x="0" y="48999"/>
                      </a:moveTo>
                      <a:lnTo>
                        <a:pt x="250334" y="63761"/>
                      </a:lnTo>
                      <a:lnTo>
                        <a:pt x="679073" y="12564"/>
                      </a:lnTo>
                      <a:lnTo>
                        <a:pt x="499411" y="0"/>
                      </a:lnTo>
                      <a:lnTo>
                        <a:pt x="163015" y="24813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2163" name="Graphic 2125">
                <a:extLst>
                  <a:ext uri="{FF2B5EF4-FFF2-40B4-BE49-F238E27FC236}">
                    <a16:creationId xmlns:a16="http://schemas.microsoft.com/office/drawing/2014/main" id="{61BFD11B-C4CC-432F-8C91-A6A8CB6EF300}"/>
                  </a:ext>
                </a:extLst>
              </p:cNvPr>
              <p:cNvGrpSpPr/>
              <p:nvPr/>
            </p:nvGrpSpPr>
            <p:grpSpPr>
              <a:xfrm>
                <a:off x="5795962" y="3309937"/>
                <a:ext cx="1894305" cy="757910"/>
                <a:chOff x="5795962" y="3309937"/>
                <a:chExt cx="1894305" cy="757910"/>
              </a:xfrm>
            </p:grpSpPr>
            <p:sp>
              <p:nvSpPr>
                <p:cNvPr id="2166" name="Freeform: Shape 2165">
                  <a:extLst>
                    <a:ext uri="{FF2B5EF4-FFF2-40B4-BE49-F238E27FC236}">
                      <a16:creationId xmlns:a16="http://schemas.microsoft.com/office/drawing/2014/main" id="{FBF7FA2F-3246-4690-B5CD-561A91B7FE4C}"/>
                    </a:ext>
                  </a:extLst>
                </p:cNvPr>
                <p:cNvSpPr/>
                <p:nvPr/>
              </p:nvSpPr>
              <p:spPr>
                <a:xfrm>
                  <a:off x="5795962" y="3314334"/>
                  <a:ext cx="1894305" cy="753513"/>
                </a:xfrm>
                <a:custGeom>
                  <a:avLst/>
                  <a:gdLst>
                    <a:gd name="connsiteX0" fmla="*/ 1702708 w 1894305"/>
                    <a:gd name="connsiteY0" fmla="*/ 753513 h 753513"/>
                    <a:gd name="connsiteX1" fmla="*/ 191598 w 1894305"/>
                    <a:gd name="connsiteY1" fmla="*/ 753513 h 753513"/>
                    <a:gd name="connsiteX2" fmla="*/ 0 w 1894305"/>
                    <a:gd name="connsiteY2" fmla="*/ 623478 h 753513"/>
                    <a:gd name="connsiteX3" fmla="*/ 55909 w 1894305"/>
                    <a:gd name="connsiteY3" fmla="*/ 515744 h 753513"/>
                    <a:gd name="connsiteX4" fmla="*/ 0 w 1894305"/>
                    <a:gd name="connsiteY4" fmla="*/ 245308 h 753513"/>
                    <a:gd name="connsiteX5" fmla="*/ 0 w 1894305"/>
                    <a:gd name="connsiteY5" fmla="*/ 195053 h 753513"/>
                    <a:gd name="connsiteX6" fmla="*/ 0 w 1894305"/>
                    <a:gd name="connsiteY6" fmla="*/ 130035 h 753513"/>
                    <a:gd name="connsiteX7" fmla="*/ 191598 w 1894305"/>
                    <a:gd name="connsiteY7" fmla="*/ 0 h 753513"/>
                    <a:gd name="connsiteX8" fmla="*/ 750372 w 1894305"/>
                    <a:gd name="connsiteY8" fmla="*/ 0 h 753513"/>
                    <a:gd name="connsiteX9" fmla="*/ 1044051 w 1894305"/>
                    <a:gd name="connsiteY9" fmla="*/ 55595 h 753513"/>
                    <a:gd name="connsiteX10" fmla="*/ 1173458 w 1894305"/>
                    <a:gd name="connsiteY10" fmla="*/ 0 h 753513"/>
                    <a:gd name="connsiteX11" fmla="*/ 1702708 w 1894305"/>
                    <a:gd name="connsiteY11" fmla="*/ 0 h 753513"/>
                    <a:gd name="connsiteX12" fmla="*/ 1894306 w 1894305"/>
                    <a:gd name="connsiteY12" fmla="*/ 130035 h 753513"/>
                    <a:gd name="connsiteX13" fmla="*/ 1867607 w 1894305"/>
                    <a:gd name="connsiteY13" fmla="*/ 668080 h 753513"/>
                    <a:gd name="connsiteX14" fmla="*/ 1702708 w 1894305"/>
                    <a:gd name="connsiteY14" fmla="*/ 753513 h 7535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894305" h="753513">
                      <a:moveTo>
                        <a:pt x="1702708" y="753513"/>
                      </a:moveTo>
                      <a:lnTo>
                        <a:pt x="191598" y="753513"/>
                      </a:lnTo>
                      <a:cubicBezTo>
                        <a:pt x="86376" y="753513"/>
                        <a:pt x="0" y="695092"/>
                        <a:pt x="0" y="623478"/>
                      </a:cubicBezTo>
                      <a:lnTo>
                        <a:pt x="55909" y="515744"/>
                      </a:lnTo>
                      <a:lnTo>
                        <a:pt x="0" y="245308"/>
                      </a:lnTo>
                      <a:lnTo>
                        <a:pt x="0" y="195053"/>
                      </a:lnTo>
                      <a:lnTo>
                        <a:pt x="0" y="130035"/>
                      </a:lnTo>
                      <a:cubicBezTo>
                        <a:pt x="0" y="58422"/>
                        <a:pt x="86062" y="0"/>
                        <a:pt x="191598" y="0"/>
                      </a:cubicBezTo>
                      <a:lnTo>
                        <a:pt x="750372" y="0"/>
                      </a:lnTo>
                      <a:lnTo>
                        <a:pt x="1044051" y="55595"/>
                      </a:lnTo>
                      <a:lnTo>
                        <a:pt x="1173458" y="0"/>
                      </a:lnTo>
                      <a:lnTo>
                        <a:pt x="1702708" y="0"/>
                      </a:lnTo>
                      <a:cubicBezTo>
                        <a:pt x="1807930" y="0"/>
                        <a:pt x="1894306" y="58422"/>
                        <a:pt x="1894306" y="130035"/>
                      </a:cubicBezTo>
                      <a:lnTo>
                        <a:pt x="1867607" y="668080"/>
                      </a:lnTo>
                      <a:cubicBezTo>
                        <a:pt x="1867607" y="739693"/>
                        <a:pt x="1808244" y="753513"/>
                        <a:pt x="1702708" y="753513"/>
                      </a:cubicBezTo>
                      <a:close/>
                    </a:path>
                  </a:pathLst>
                </a:custGeom>
                <a:solidFill>
                  <a:srgbClr val="FFBD03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grpSp>
              <p:nvGrpSpPr>
                <p:cNvPr id="2167" name="Graphic 2125">
                  <a:extLst>
                    <a:ext uri="{FF2B5EF4-FFF2-40B4-BE49-F238E27FC236}">
                      <a16:creationId xmlns:a16="http://schemas.microsoft.com/office/drawing/2014/main" id="{7C922144-B1E2-4332-9362-F93E77204542}"/>
                    </a:ext>
                  </a:extLst>
                </p:cNvPr>
                <p:cNvGrpSpPr/>
                <p:nvPr/>
              </p:nvGrpSpPr>
              <p:grpSpPr>
                <a:xfrm>
                  <a:off x="5795962" y="3314334"/>
                  <a:ext cx="1875459" cy="731840"/>
                  <a:chOff x="5795962" y="3314334"/>
                  <a:chExt cx="1875459" cy="731840"/>
                </a:xfrm>
              </p:grpSpPr>
              <p:sp>
                <p:nvSpPr>
                  <p:cNvPr id="2173" name="Freeform: Shape 2172">
                    <a:extLst>
                      <a:ext uri="{FF2B5EF4-FFF2-40B4-BE49-F238E27FC236}">
                        <a16:creationId xmlns:a16="http://schemas.microsoft.com/office/drawing/2014/main" id="{EA26433A-146B-46CF-8770-F65F64D906D8}"/>
                      </a:ext>
                    </a:extLst>
                  </p:cNvPr>
                  <p:cNvSpPr/>
                  <p:nvPr/>
                </p:nvSpPr>
                <p:spPr>
                  <a:xfrm>
                    <a:off x="5900555" y="3387830"/>
                    <a:ext cx="1730822" cy="658345"/>
                  </a:xfrm>
                  <a:custGeom>
                    <a:avLst/>
                    <a:gdLst>
                      <a:gd name="connsiteX0" fmla="*/ 1885 w 1730822"/>
                      <a:gd name="connsiteY0" fmla="*/ 66276 h 658345"/>
                      <a:gd name="connsiteX1" fmla="*/ 0 w 1730822"/>
                      <a:gd name="connsiteY1" fmla="*/ 574168 h 658345"/>
                      <a:gd name="connsiteX2" fmla="*/ 98940 w 1730822"/>
                      <a:gd name="connsiteY2" fmla="*/ 640128 h 658345"/>
                      <a:gd name="connsiteX3" fmla="*/ 1629210 w 1730822"/>
                      <a:gd name="connsiteY3" fmla="*/ 658345 h 658345"/>
                      <a:gd name="connsiteX4" fmla="*/ 1728149 w 1730822"/>
                      <a:gd name="connsiteY4" fmla="*/ 592385 h 658345"/>
                      <a:gd name="connsiteX5" fmla="*/ 1730348 w 1730822"/>
                      <a:gd name="connsiteY5" fmla="*/ 51514 h 658345"/>
                      <a:gd name="connsiteX6" fmla="*/ 1600313 w 1730822"/>
                      <a:gd name="connsiteY6" fmla="*/ 7227 h 658345"/>
                      <a:gd name="connsiteX7" fmla="*/ 101453 w 1730822"/>
                      <a:gd name="connsiteY7" fmla="*/ 2 h 658345"/>
                      <a:gd name="connsiteX8" fmla="*/ 1885 w 1730822"/>
                      <a:gd name="connsiteY8" fmla="*/ 66276 h 658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730822" h="658345">
                        <a:moveTo>
                          <a:pt x="1885" y="66276"/>
                        </a:moveTo>
                        <a:lnTo>
                          <a:pt x="0" y="574168"/>
                        </a:lnTo>
                        <a:cubicBezTo>
                          <a:pt x="0" y="610603"/>
                          <a:pt x="44287" y="640128"/>
                          <a:pt x="98940" y="640128"/>
                        </a:cubicBezTo>
                        <a:lnTo>
                          <a:pt x="1629210" y="658345"/>
                        </a:lnTo>
                        <a:cubicBezTo>
                          <a:pt x="1683862" y="658345"/>
                          <a:pt x="1728149" y="628820"/>
                          <a:pt x="1728149" y="592385"/>
                        </a:cubicBezTo>
                        <a:lnTo>
                          <a:pt x="1730348" y="51514"/>
                        </a:lnTo>
                        <a:cubicBezTo>
                          <a:pt x="1737258" y="17906"/>
                          <a:pt x="1667529" y="12566"/>
                          <a:pt x="1600313" y="7227"/>
                        </a:cubicBezTo>
                        <a:lnTo>
                          <a:pt x="101453" y="2"/>
                        </a:lnTo>
                        <a:cubicBezTo>
                          <a:pt x="46800" y="-312"/>
                          <a:pt x="1885" y="29527"/>
                          <a:pt x="1885" y="66276"/>
                        </a:cubicBezTo>
                        <a:close/>
                      </a:path>
                    </a:pathLst>
                  </a:custGeom>
                  <a:solidFill>
                    <a:srgbClr val="FFAB17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174" name="Freeform: Shape 2173">
                    <a:extLst>
                      <a:ext uri="{FF2B5EF4-FFF2-40B4-BE49-F238E27FC236}">
                        <a16:creationId xmlns:a16="http://schemas.microsoft.com/office/drawing/2014/main" id="{1E73696C-BF95-406D-B54A-F7C1609A85B5}"/>
                      </a:ext>
                    </a:extLst>
                  </p:cNvPr>
                  <p:cNvSpPr/>
                  <p:nvPr/>
                </p:nvSpPr>
                <p:spPr>
                  <a:xfrm>
                    <a:off x="5851556" y="3369484"/>
                    <a:ext cx="1785942" cy="628320"/>
                  </a:xfrm>
                  <a:custGeom>
                    <a:avLst/>
                    <a:gdLst>
                      <a:gd name="connsiteX0" fmla="*/ 63761 w 1785942"/>
                      <a:gd name="connsiteY0" fmla="*/ 628321 h 628320"/>
                      <a:gd name="connsiteX1" fmla="*/ 42089 w 1785942"/>
                      <a:gd name="connsiteY1" fmla="*/ 375160 h 628320"/>
                      <a:gd name="connsiteX2" fmla="*/ 48056 w 1785942"/>
                      <a:gd name="connsiteY2" fmla="*/ 32797 h 628320"/>
                      <a:gd name="connsiteX3" fmla="*/ 1785943 w 1785942"/>
                      <a:gd name="connsiteY3" fmla="*/ 31540 h 628320"/>
                      <a:gd name="connsiteX4" fmla="*/ 1781860 w 1785942"/>
                      <a:gd name="connsiteY4" fmla="*/ 25259 h 628320"/>
                      <a:gd name="connsiteX5" fmla="*/ 1669728 w 1785942"/>
                      <a:gd name="connsiteY5" fmla="*/ 131 h 628320"/>
                      <a:gd name="connsiteX6" fmla="*/ 87947 w 1785942"/>
                      <a:gd name="connsiteY6" fmla="*/ 5471 h 628320"/>
                      <a:gd name="connsiteX7" fmla="*/ 0 w 1785942"/>
                      <a:gd name="connsiteY7" fmla="*/ 65149 h 628320"/>
                      <a:gd name="connsiteX8" fmla="*/ 17903 w 1785942"/>
                      <a:gd name="connsiteY8" fmla="*/ 542573 h 628320"/>
                      <a:gd name="connsiteX9" fmla="*/ 63761 w 1785942"/>
                      <a:gd name="connsiteY9" fmla="*/ 628321 h 628320"/>
                      <a:gd name="connsiteX10" fmla="*/ 63761 w 1785942"/>
                      <a:gd name="connsiteY10" fmla="*/ 628321 h 6283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785942" h="628320">
                        <a:moveTo>
                          <a:pt x="63761" y="628321"/>
                        </a:moveTo>
                        <a:lnTo>
                          <a:pt x="42089" y="375160"/>
                        </a:lnTo>
                        <a:lnTo>
                          <a:pt x="48056" y="32797"/>
                        </a:lnTo>
                        <a:lnTo>
                          <a:pt x="1785943" y="31540"/>
                        </a:lnTo>
                        <a:lnTo>
                          <a:pt x="1781860" y="25259"/>
                        </a:lnTo>
                        <a:cubicBezTo>
                          <a:pt x="1749194" y="-3324"/>
                          <a:pt x="1732233" y="131"/>
                          <a:pt x="1669728" y="131"/>
                        </a:cubicBezTo>
                        <a:lnTo>
                          <a:pt x="87947" y="5471"/>
                        </a:lnTo>
                        <a:cubicBezTo>
                          <a:pt x="39262" y="5471"/>
                          <a:pt x="0" y="32169"/>
                          <a:pt x="0" y="65149"/>
                        </a:cubicBezTo>
                        <a:lnTo>
                          <a:pt x="17903" y="542573"/>
                        </a:lnTo>
                        <a:cubicBezTo>
                          <a:pt x="17903" y="577751"/>
                          <a:pt x="20730" y="609161"/>
                          <a:pt x="63761" y="628321"/>
                        </a:cubicBezTo>
                        <a:lnTo>
                          <a:pt x="63761" y="628321"/>
                        </a:lnTo>
                        <a:close/>
                      </a:path>
                    </a:pathLst>
                  </a:custGeom>
                  <a:solidFill>
                    <a:srgbClr val="D87100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175" name="Freeform: Shape 2174">
                    <a:extLst>
                      <a:ext uri="{FF2B5EF4-FFF2-40B4-BE49-F238E27FC236}">
                        <a16:creationId xmlns:a16="http://schemas.microsoft.com/office/drawing/2014/main" id="{6B0A5233-5C91-4D00-A641-800ADF1C2965}"/>
                      </a:ext>
                    </a:extLst>
                  </p:cNvPr>
                  <p:cNvSpPr/>
                  <p:nvPr/>
                </p:nvSpPr>
                <p:spPr>
                  <a:xfrm>
                    <a:off x="5795962" y="3343545"/>
                    <a:ext cx="70985" cy="308127"/>
                  </a:xfrm>
                  <a:custGeom>
                    <a:avLst/>
                    <a:gdLst>
                      <a:gd name="connsiteX0" fmla="*/ 70985 w 70985"/>
                      <a:gd name="connsiteY0" fmla="*/ 0 h 308127"/>
                      <a:gd name="connsiteX1" fmla="*/ 35493 w 70985"/>
                      <a:gd name="connsiteY1" fmla="*/ 64075 h 308127"/>
                      <a:gd name="connsiteX2" fmla="*/ 22929 w 70985"/>
                      <a:gd name="connsiteY2" fmla="*/ 308127 h 308127"/>
                      <a:gd name="connsiteX3" fmla="*/ 0 w 70985"/>
                      <a:gd name="connsiteY3" fmla="*/ 216097 h 308127"/>
                      <a:gd name="connsiteX4" fmla="*/ 0 w 70985"/>
                      <a:gd name="connsiteY4" fmla="*/ 72556 h 308127"/>
                      <a:gd name="connsiteX5" fmla="*/ 70985 w 70985"/>
                      <a:gd name="connsiteY5" fmla="*/ 0 h 308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985" h="308127">
                        <a:moveTo>
                          <a:pt x="70985" y="0"/>
                        </a:moveTo>
                        <a:cubicBezTo>
                          <a:pt x="70985" y="0"/>
                          <a:pt x="41146" y="27954"/>
                          <a:pt x="35493" y="64075"/>
                        </a:cubicBezTo>
                        <a:cubicBezTo>
                          <a:pt x="29839" y="99882"/>
                          <a:pt x="22929" y="308127"/>
                          <a:pt x="22929" y="308127"/>
                        </a:cubicBezTo>
                        <a:lnTo>
                          <a:pt x="0" y="216097"/>
                        </a:lnTo>
                        <a:lnTo>
                          <a:pt x="0" y="72556"/>
                        </a:lnTo>
                        <a:cubicBezTo>
                          <a:pt x="0" y="72556"/>
                          <a:pt x="15391" y="21358"/>
                          <a:pt x="70985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176" name="Freeform: Shape 2175">
                    <a:extLst>
                      <a:ext uri="{FF2B5EF4-FFF2-40B4-BE49-F238E27FC236}">
                        <a16:creationId xmlns:a16="http://schemas.microsoft.com/office/drawing/2014/main" id="{E4445228-A969-4649-8856-48AAE1547050}"/>
                      </a:ext>
                    </a:extLst>
                  </p:cNvPr>
                  <p:cNvSpPr/>
                  <p:nvPr/>
                </p:nvSpPr>
                <p:spPr>
                  <a:xfrm>
                    <a:off x="6840013" y="3314334"/>
                    <a:ext cx="287710" cy="55594"/>
                  </a:xfrm>
                  <a:custGeom>
                    <a:avLst/>
                    <a:gdLst>
                      <a:gd name="connsiteX0" fmla="*/ 129407 w 287710"/>
                      <a:gd name="connsiteY0" fmla="*/ 0 h 55594"/>
                      <a:gd name="connsiteX1" fmla="*/ 0 w 287710"/>
                      <a:gd name="connsiteY1" fmla="*/ 55595 h 55594"/>
                      <a:gd name="connsiteX2" fmla="*/ 145112 w 287710"/>
                      <a:gd name="connsiteY2" fmla="*/ 21358 h 55594"/>
                      <a:gd name="connsiteX3" fmla="*/ 287711 w 287710"/>
                      <a:gd name="connsiteY3" fmla="*/ 0 h 555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87710" h="55594">
                        <a:moveTo>
                          <a:pt x="129407" y="0"/>
                        </a:moveTo>
                        <a:lnTo>
                          <a:pt x="0" y="55595"/>
                        </a:lnTo>
                        <a:lnTo>
                          <a:pt x="145112" y="21358"/>
                        </a:lnTo>
                        <a:lnTo>
                          <a:pt x="287711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177" name="Freeform: Shape 2176">
                    <a:extLst>
                      <a:ext uri="{FF2B5EF4-FFF2-40B4-BE49-F238E27FC236}">
                        <a16:creationId xmlns:a16="http://schemas.microsoft.com/office/drawing/2014/main" id="{DC9C38EC-42B0-4AA0-A651-FB25C1AFA9E7}"/>
                      </a:ext>
                    </a:extLst>
                  </p:cNvPr>
                  <p:cNvSpPr/>
                  <p:nvPr/>
                </p:nvSpPr>
                <p:spPr>
                  <a:xfrm>
                    <a:off x="7629647" y="3426152"/>
                    <a:ext cx="41774" cy="581075"/>
                  </a:xfrm>
                  <a:custGeom>
                    <a:avLst/>
                    <a:gdLst>
                      <a:gd name="connsiteX0" fmla="*/ 27012 w 41774"/>
                      <a:gd name="connsiteY0" fmla="*/ 0 h 581075"/>
                      <a:gd name="connsiteX1" fmla="*/ 0 w 41774"/>
                      <a:gd name="connsiteY1" fmla="*/ 386651 h 581075"/>
                      <a:gd name="connsiteX2" fmla="*/ 6282 w 41774"/>
                      <a:gd name="connsiteY2" fmla="*/ 581075 h 581075"/>
                      <a:gd name="connsiteX3" fmla="*/ 41775 w 41774"/>
                      <a:gd name="connsiteY3" fmla="*/ 349902 h 5810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1774" h="581075">
                        <a:moveTo>
                          <a:pt x="27012" y="0"/>
                        </a:moveTo>
                        <a:lnTo>
                          <a:pt x="0" y="386651"/>
                        </a:lnTo>
                        <a:lnTo>
                          <a:pt x="6282" y="581075"/>
                        </a:lnTo>
                        <a:lnTo>
                          <a:pt x="41775" y="349902"/>
                        </a:lnTo>
                        <a:close/>
                      </a:path>
                    </a:pathLst>
                  </a:custGeom>
                  <a:solidFill>
                    <a:srgbClr val="FFCE78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sp>
              <p:nvSpPr>
                <p:cNvPr id="2168" name="Freeform: Shape 2167">
                  <a:extLst>
                    <a:ext uri="{FF2B5EF4-FFF2-40B4-BE49-F238E27FC236}">
                      <a16:creationId xmlns:a16="http://schemas.microsoft.com/office/drawing/2014/main" id="{59B4213F-0CBF-4BE1-80F4-15F74B02EE80}"/>
                    </a:ext>
                  </a:extLst>
                </p:cNvPr>
                <p:cNvSpPr/>
                <p:nvPr/>
              </p:nvSpPr>
              <p:spPr>
                <a:xfrm>
                  <a:off x="5904952" y="3309937"/>
                  <a:ext cx="641381" cy="19473"/>
                </a:xfrm>
                <a:custGeom>
                  <a:avLst/>
                  <a:gdLst>
                    <a:gd name="connsiteX0" fmla="*/ 0 w 641381"/>
                    <a:gd name="connsiteY0" fmla="*/ 17275 h 19473"/>
                    <a:gd name="connsiteX1" fmla="*/ 241539 w 641381"/>
                    <a:gd name="connsiteY1" fmla="*/ 19474 h 19473"/>
                    <a:gd name="connsiteX2" fmla="*/ 641382 w 641381"/>
                    <a:gd name="connsiteY2" fmla="*/ 4397 h 19473"/>
                    <a:gd name="connsiteX3" fmla="*/ 55281 w 641381"/>
                    <a:gd name="connsiteY3" fmla="*/ 0 h 194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41381" h="19473">
                      <a:moveTo>
                        <a:pt x="0" y="17275"/>
                      </a:moveTo>
                      <a:lnTo>
                        <a:pt x="241539" y="19474"/>
                      </a:lnTo>
                      <a:lnTo>
                        <a:pt x="641382" y="4397"/>
                      </a:lnTo>
                      <a:lnTo>
                        <a:pt x="55281" y="0"/>
                      </a:lnTo>
                      <a:close/>
                    </a:path>
                  </a:pathLst>
                </a:custGeom>
                <a:solidFill>
                  <a:srgbClr val="FFAB17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169" name="Freeform: Shape 2168">
                  <a:extLst>
                    <a:ext uri="{FF2B5EF4-FFF2-40B4-BE49-F238E27FC236}">
                      <a16:creationId xmlns:a16="http://schemas.microsoft.com/office/drawing/2014/main" id="{0721EA80-5D0C-4353-A2AB-D3B3554A6A1D}"/>
                    </a:ext>
                  </a:extLst>
                </p:cNvPr>
                <p:cNvSpPr/>
                <p:nvPr/>
              </p:nvSpPr>
              <p:spPr>
                <a:xfrm>
                  <a:off x="7063334" y="3314334"/>
                  <a:ext cx="435335" cy="24813"/>
                </a:xfrm>
                <a:custGeom>
                  <a:avLst/>
                  <a:gdLst>
                    <a:gd name="connsiteX0" fmla="*/ 0 w 435335"/>
                    <a:gd name="connsiteY0" fmla="*/ 24813 h 24813"/>
                    <a:gd name="connsiteX1" fmla="*/ 435335 w 435335"/>
                    <a:gd name="connsiteY1" fmla="*/ 0 h 24813"/>
                    <a:gd name="connsiteX2" fmla="*/ 64390 w 435335"/>
                    <a:gd name="connsiteY2" fmla="*/ 0 h 248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435335" h="24813">
                      <a:moveTo>
                        <a:pt x="0" y="24813"/>
                      </a:moveTo>
                      <a:lnTo>
                        <a:pt x="435335" y="0"/>
                      </a:lnTo>
                      <a:lnTo>
                        <a:pt x="64390" y="0"/>
                      </a:lnTo>
                      <a:close/>
                    </a:path>
                  </a:pathLst>
                </a:custGeom>
                <a:solidFill>
                  <a:srgbClr val="FFAB17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170" name="Freeform: Shape 2169">
                  <a:extLst>
                    <a:ext uri="{FF2B5EF4-FFF2-40B4-BE49-F238E27FC236}">
                      <a16:creationId xmlns:a16="http://schemas.microsoft.com/office/drawing/2014/main" id="{CBAEAF41-FC91-4E07-BD6B-E7B316B05459}"/>
                    </a:ext>
                  </a:extLst>
                </p:cNvPr>
                <p:cNvSpPr/>
                <p:nvPr/>
              </p:nvSpPr>
              <p:spPr>
                <a:xfrm>
                  <a:off x="5831768" y="3327212"/>
                  <a:ext cx="305300" cy="61876"/>
                </a:xfrm>
                <a:custGeom>
                  <a:avLst/>
                  <a:gdLst>
                    <a:gd name="connsiteX0" fmla="*/ 305300 w 305300"/>
                    <a:gd name="connsiteY0" fmla="*/ 5026 h 61876"/>
                    <a:gd name="connsiteX1" fmla="*/ 0 w 305300"/>
                    <a:gd name="connsiteY1" fmla="*/ 61877 h 61876"/>
                    <a:gd name="connsiteX2" fmla="*/ 35179 w 305300"/>
                    <a:gd name="connsiteY2" fmla="*/ 16333 h 61876"/>
                    <a:gd name="connsiteX3" fmla="*/ 73184 w 305300"/>
                    <a:gd name="connsiteY3" fmla="*/ 0 h 618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5300" h="61876">
                      <a:moveTo>
                        <a:pt x="305300" y="5026"/>
                      </a:moveTo>
                      <a:lnTo>
                        <a:pt x="0" y="61877"/>
                      </a:lnTo>
                      <a:lnTo>
                        <a:pt x="35179" y="16333"/>
                      </a:lnTo>
                      <a:lnTo>
                        <a:pt x="73184" y="0"/>
                      </a:lnTo>
                      <a:close/>
                    </a:path>
                  </a:pathLst>
                </a:custGeom>
                <a:solidFill>
                  <a:srgbClr val="FFCE78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171" name="Freeform: Shape 2170">
                  <a:extLst>
                    <a:ext uri="{FF2B5EF4-FFF2-40B4-BE49-F238E27FC236}">
                      <a16:creationId xmlns:a16="http://schemas.microsoft.com/office/drawing/2014/main" id="{175DAC67-2DF8-413E-A17C-DCE205282E99}"/>
                    </a:ext>
                  </a:extLst>
                </p:cNvPr>
                <p:cNvSpPr/>
                <p:nvPr/>
              </p:nvSpPr>
              <p:spPr>
                <a:xfrm>
                  <a:off x="5814179" y="3555245"/>
                  <a:ext cx="37691" cy="274832"/>
                </a:xfrm>
                <a:custGeom>
                  <a:avLst/>
                  <a:gdLst>
                    <a:gd name="connsiteX0" fmla="*/ 17275 w 37691"/>
                    <a:gd name="connsiteY0" fmla="*/ 0 h 274832"/>
                    <a:gd name="connsiteX1" fmla="*/ 37691 w 37691"/>
                    <a:gd name="connsiteY1" fmla="*/ 75069 h 274832"/>
                    <a:gd name="connsiteX2" fmla="*/ 37691 w 37691"/>
                    <a:gd name="connsiteY2" fmla="*/ 274833 h 274832"/>
                    <a:gd name="connsiteX3" fmla="*/ 0 w 37691"/>
                    <a:gd name="connsiteY3" fmla="*/ 76953 h 2748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7691" h="274832">
                      <a:moveTo>
                        <a:pt x="17275" y="0"/>
                      </a:moveTo>
                      <a:lnTo>
                        <a:pt x="37691" y="75069"/>
                      </a:lnTo>
                      <a:lnTo>
                        <a:pt x="37691" y="274833"/>
                      </a:lnTo>
                      <a:lnTo>
                        <a:pt x="0" y="76953"/>
                      </a:lnTo>
                      <a:close/>
                    </a:path>
                  </a:pathLst>
                </a:custGeom>
                <a:solidFill>
                  <a:srgbClr val="FFCE78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172" name="Freeform: Shape 2171">
                  <a:extLst>
                    <a:ext uri="{FF2B5EF4-FFF2-40B4-BE49-F238E27FC236}">
                      <a16:creationId xmlns:a16="http://schemas.microsoft.com/office/drawing/2014/main" id="{DE7438AB-7077-44F2-91ED-8B64ABD0959B}"/>
                    </a:ext>
                  </a:extLst>
                </p:cNvPr>
                <p:cNvSpPr/>
                <p:nvPr/>
              </p:nvSpPr>
              <p:spPr>
                <a:xfrm>
                  <a:off x="6840013" y="3314334"/>
                  <a:ext cx="739378" cy="55594"/>
                </a:xfrm>
                <a:custGeom>
                  <a:avLst/>
                  <a:gdLst>
                    <a:gd name="connsiteX0" fmla="*/ 0 w 739378"/>
                    <a:gd name="connsiteY0" fmla="*/ 55595 h 55594"/>
                    <a:gd name="connsiteX1" fmla="*/ 279858 w 739378"/>
                    <a:gd name="connsiteY1" fmla="*/ 47114 h 55594"/>
                    <a:gd name="connsiteX2" fmla="*/ 739379 w 739378"/>
                    <a:gd name="connsiteY2" fmla="*/ 12250 h 55594"/>
                    <a:gd name="connsiteX3" fmla="*/ 560031 w 739378"/>
                    <a:gd name="connsiteY3" fmla="*/ 0 h 55594"/>
                    <a:gd name="connsiteX4" fmla="*/ 157361 w 739378"/>
                    <a:gd name="connsiteY4" fmla="*/ 12878 h 555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39378" h="55594">
                      <a:moveTo>
                        <a:pt x="0" y="55595"/>
                      </a:moveTo>
                      <a:lnTo>
                        <a:pt x="279858" y="47114"/>
                      </a:lnTo>
                      <a:lnTo>
                        <a:pt x="739379" y="12250"/>
                      </a:lnTo>
                      <a:lnTo>
                        <a:pt x="560031" y="0"/>
                      </a:lnTo>
                      <a:lnTo>
                        <a:pt x="157361" y="12878"/>
                      </a:lnTo>
                      <a:close/>
                    </a:path>
                  </a:pathLst>
                </a:custGeom>
                <a:solidFill>
                  <a:srgbClr val="FFCE78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sp>
            <p:nvSpPr>
              <p:cNvPr id="2164" name="Freeform: Shape 2163">
                <a:extLst>
                  <a:ext uri="{FF2B5EF4-FFF2-40B4-BE49-F238E27FC236}">
                    <a16:creationId xmlns:a16="http://schemas.microsoft.com/office/drawing/2014/main" id="{439BFD6E-9B1C-4FE6-8941-4F4D17A727F7}"/>
                  </a:ext>
                </a:extLst>
              </p:cNvPr>
              <p:cNvSpPr/>
              <p:nvPr/>
            </p:nvSpPr>
            <p:spPr>
              <a:xfrm>
                <a:off x="6073935" y="3369929"/>
                <a:ext cx="1513308" cy="667765"/>
              </a:xfrm>
              <a:custGeom>
                <a:avLst/>
                <a:gdLst>
                  <a:gd name="connsiteX0" fmla="*/ 0 w 1513308"/>
                  <a:gd name="connsiteY0" fmla="*/ 658971 h 667765"/>
                  <a:gd name="connsiteX1" fmla="*/ 1135767 w 1513308"/>
                  <a:gd name="connsiteY1" fmla="*/ 0 h 667765"/>
                  <a:gd name="connsiteX2" fmla="*/ 1513309 w 1513308"/>
                  <a:gd name="connsiteY2" fmla="*/ 6282 h 667765"/>
                  <a:gd name="connsiteX3" fmla="*/ 647977 w 1513308"/>
                  <a:gd name="connsiteY3" fmla="*/ 667766 h 6677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13308" h="667765">
                    <a:moveTo>
                      <a:pt x="0" y="658971"/>
                    </a:moveTo>
                    <a:lnTo>
                      <a:pt x="1135767" y="0"/>
                    </a:lnTo>
                    <a:lnTo>
                      <a:pt x="1513309" y="6282"/>
                    </a:lnTo>
                    <a:lnTo>
                      <a:pt x="647977" y="667766"/>
                    </a:lnTo>
                    <a:close/>
                  </a:path>
                </a:pathLst>
              </a:custGeom>
              <a:solidFill>
                <a:srgbClr val="D87100">
                  <a:alpha val="15000"/>
                </a:srgbClr>
              </a:solidFill>
              <a:ln w="3129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165" name="Freeform: Shape 2164">
                <a:extLst>
                  <a:ext uri="{FF2B5EF4-FFF2-40B4-BE49-F238E27FC236}">
                    <a16:creationId xmlns:a16="http://schemas.microsoft.com/office/drawing/2014/main" id="{F9AC4848-B3DB-450F-9235-236C89A89FD5}"/>
                  </a:ext>
                </a:extLst>
              </p:cNvPr>
              <p:cNvSpPr/>
              <p:nvPr/>
            </p:nvSpPr>
            <p:spPr>
              <a:xfrm>
                <a:off x="5987559" y="4037694"/>
                <a:ext cx="1525244" cy="43659"/>
              </a:xfrm>
              <a:custGeom>
                <a:avLst/>
                <a:gdLst>
                  <a:gd name="connsiteX0" fmla="*/ 0 w 1525244"/>
                  <a:gd name="connsiteY0" fmla="*/ 30153 h 43659"/>
                  <a:gd name="connsiteX1" fmla="*/ 238084 w 1525244"/>
                  <a:gd name="connsiteY1" fmla="*/ 0 h 43659"/>
                  <a:gd name="connsiteX2" fmla="*/ 1033058 w 1525244"/>
                  <a:gd name="connsiteY2" fmla="*/ 30153 h 43659"/>
                  <a:gd name="connsiteX3" fmla="*/ 1353749 w 1525244"/>
                  <a:gd name="connsiteY3" fmla="*/ 0 h 43659"/>
                  <a:gd name="connsiteX4" fmla="*/ 1525244 w 1525244"/>
                  <a:gd name="connsiteY4" fmla="*/ 33922 h 43659"/>
                  <a:gd name="connsiteX5" fmla="*/ 1145818 w 1525244"/>
                  <a:gd name="connsiteY5" fmla="*/ 43659 h 43659"/>
                  <a:gd name="connsiteX6" fmla="*/ 366863 w 1525244"/>
                  <a:gd name="connsiteY6" fmla="*/ 33922 h 43659"/>
                  <a:gd name="connsiteX7" fmla="*/ 265096 w 1525244"/>
                  <a:gd name="connsiteY7" fmla="*/ 43659 h 43659"/>
                  <a:gd name="connsiteX8" fmla="*/ 209501 w 1525244"/>
                  <a:gd name="connsiteY8" fmla="*/ 30153 h 436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525244" h="43659">
                    <a:moveTo>
                      <a:pt x="0" y="30153"/>
                    </a:moveTo>
                    <a:lnTo>
                      <a:pt x="238084" y="0"/>
                    </a:lnTo>
                    <a:lnTo>
                      <a:pt x="1033058" y="30153"/>
                    </a:lnTo>
                    <a:lnTo>
                      <a:pt x="1353749" y="0"/>
                    </a:lnTo>
                    <a:lnTo>
                      <a:pt x="1525244" y="33922"/>
                    </a:lnTo>
                    <a:lnTo>
                      <a:pt x="1145818" y="43659"/>
                    </a:lnTo>
                    <a:lnTo>
                      <a:pt x="366863" y="33922"/>
                    </a:lnTo>
                    <a:lnTo>
                      <a:pt x="265096" y="43659"/>
                    </a:lnTo>
                    <a:lnTo>
                      <a:pt x="209501" y="30153"/>
                    </a:lnTo>
                    <a:close/>
                  </a:path>
                </a:pathLst>
              </a:custGeom>
              <a:solidFill>
                <a:srgbClr val="D87100"/>
              </a:solidFill>
              <a:ln w="3129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sp>
          <p:nvSpPr>
            <p:cNvPr id="2161" name="Freeform: Shape 2160">
              <a:extLst>
                <a:ext uri="{FF2B5EF4-FFF2-40B4-BE49-F238E27FC236}">
                  <a16:creationId xmlns:a16="http://schemas.microsoft.com/office/drawing/2014/main" id="{0EFDC026-BF81-44EE-B3C2-95A8676B8103}"/>
                </a:ext>
              </a:extLst>
            </p:cNvPr>
            <p:cNvSpPr/>
            <p:nvPr/>
          </p:nvSpPr>
          <p:spPr>
            <a:xfrm>
              <a:off x="6760232" y="3366474"/>
              <a:ext cx="859355" cy="718773"/>
            </a:xfrm>
            <a:custGeom>
              <a:avLst/>
              <a:gdLst>
                <a:gd name="connsiteX0" fmla="*/ 0 w 859355"/>
                <a:gd name="connsiteY0" fmla="*/ 695092 h 718773"/>
                <a:gd name="connsiteX1" fmla="*/ 855908 w 859355"/>
                <a:gd name="connsiteY1" fmla="*/ 0 h 718773"/>
                <a:gd name="connsiteX2" fmla="*/ 855908 w 859355"/>
                <a:gd name="connsiteY2" fmla="*/ 642324 h 718773"/>
                <a:gd name="connsiteX3" fmla="*/ 769846 w 859355"/>
                <a:gd name="connsiteY3" fmla="*/ 713309 h 718773"/>
                <a:gd name="connsiteX4" fmla="*/ 0 w 859355"/>
                <a:gd name="connsiteY4" fmla="*/ 695092 h 7187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9355" h="718773">
                  <a:moveTo>
                    <a:pt x="0" y="695092"/>
                  </a:moveTo>
                  <a:lnTo>
                    <a:pt x="855908" y="0"/>
                  </a:lnTo>
                  <a:lnTo>
                    <a:pt x="855908" y="642324"/>
                  </a:lnTo>
                  <a:cubicBezTo>
                    <a:pt x="855908" y="642324"/>
                    <a:pt x="885747" y="693835"/>
                    <a:pt x="769846" y="713309"/>
                  </a:cubicBezTo>
                  <a:cubicBezTo>
                    <a:pt x="653945" y="732469"/>
                    <a:pt x="0" y="695092"/>
                    <a:pt x="0" y="695092"/>
                  </a:cubicBezTo>
                  <a:close/>
                </a:path>
              </a:pathLst>
            </a:custGeom>
            <a:solidFill>
              <a:srgbClr val="D87100">
                <a:alpha val="15000"/>
              </a:srgbClr>
            </a:solidFill>
            <a:ln w="31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grpSp>
        <p:nvGrpSpPr>
          <p:cNvPr id="2191" name="Graphic 2125">
            <a:extLst>
              <a:ext uri="{FF2B5EF4-FFF2-40B4-BE49-F238E27FC236}">
                <a16:creationId xmlns:a16="http://schemas.microsoft.com/office/drawing/2014/main" id="{85A75DE0-C591-4A42-9D93-9DD4104A5144}"/>
              </a:ext>
            </a:extLst>
          </p:cNvPr>
          <p:cNvGrpSpPr/>
          <p:nvPr/>
        </p:nvGrpSpPr>
        <p:grpSpPr>
          <a:xfrm>
            <a:off x="7450022" y="6470265"/>
            <a:ext cx="2143136" cy="599021"/>
            <a:chOff x="5795962" y="3309937"/>
            <a:chExt cx="1989162" cy="799371"/>
          </a:xfrm>
        </p:grpSpPr>
        <p:grpSp>
          <p:nvGrpSpPr>
            <p:cNvPr id="2192" name="Graphic 2125">
              <a:extLst>
                <a:ext uri="{FF2B5EF4-FFF2-40B4-BE49-F238E27FC236}">
                  <a16:creationId xmlns:a16="http://schemas.microsoft.com/office/drawing/2014/main" id="{12037F8F-0FEA-48F3-828D-3C307A0BCC9C}"/>
                </a:ext>
              </a:extLst>
            </p:cNvPr>
            <p:cNvGrpSpPr/>
            <p:nvPr/>
          </p:nvGrpSpPr>
          <p:grpSpPr>
            <a:xfrm>
              <a:off x="5795962" y="3309937"/>
              <a:ext cx="1989162" cy="799371"/>
              <a:chOff x="5795962" y="3309937"/>
              <a:chExt cx="1989162" cy="799371"/>
            </a:xfrm>
          </p:grpSpPr>
          <p:grpSp>
            <p:nvGrpSpPr>
              <p:cNvPr id="2194" name="Graphic 2125">
                <a:extLst>
                  <a:ext uri="{FF2B5EF4-FFF2-40B4-BE49-F238E27FC236}">
                    <a16:creationId xmlns:a16="http://schemas.microsoft.com/office/drawing/2014/main" id="{B816A598-62DE-4568-BA0E-BBCA4D026F07}"/>
                  </a:ext>
                </a:extLst>
              </p:cNvPr>
              <p:cNvGrpSpPr/>
              <p:nvPr/>
            </p:nvGrpSpPr>
            <p:grpSpPr>
              <a:xfrm>
                <a:off x="5817634" y="3318417"/>
                <a:ext cx="1967489" cy="790890"/>
                <a:chOff x="5817634" y="3318417"/>
                <a:chExt cx="1967489" cy="790890"/>
              </a:xfrm>
            </p:grpSpPr>
            <p:sp>
              <p:nvSpPr>
                <p:cNvPr id="2210" name="Freeform: Shape 2209">
                  <a:extLst>
                    <a:ext uri="{FF2B5EF4-FFF2-40B4-BE49-F238E27FC236}">
                      <a16:creationId xmlns:a16="http://schemas.microsoft.com/office/drawing/2014/main" id="{894E094A-3AFF-40D2-A4DF-CE9D03098496}"/>
                    </a:ext>
                  </a:extLst>
                </p:cNvPr>
                <p:cNvSpPr/>
                <p:nvPr/>
              </p:nvSpPr>
              <p:spPr>
                <a:xfrm>
                  <a:off x="5817634" y="3318417"/>
                  <a:ext cx="1967489" cy="790890"/>
                </a:xfrm>
                <a:custGeom>
                  <a:avLst/>
                  <a:gdLst>
                    <a:gd name="connsiteX0" fmla="*/ 1855986 w 1967489"/>
                    <a:gd name="connsiteY0" fmla="*/ 765763 h 790890"/>
                    <a:gd name="connsiteX1" fmla="*/ 271064 w 1967489"/>
                    <a:gd name="connsiteY1" fmla="*/ 790891 h 790890"/>
                    <a:gd name="connsiteX2" fmla="*/ 79466 w 1967489"/>
                    <a:gd name="connsiteY2" fmla="*/ 660855 h 790890"/>
                    <a:gd name="connsiteX3" fmla="*/ 9737 w 1967489"/>
                    <a:gd name="connsiteY3" fmla="*/ 579191 h 790890"/>
                    <a:gd name="connsiteX4" fmla="*/ 0 w 1967489"/>
                    <a:gd name="connsiteY4" fmla="*/ 298390 h 790890"/>
                    <a:gd name="connsiteX5" fmla="*/ 79466 w 1967489"/>
                    <a:gd name="connsiteY5" fmla="*/ 232744 h 790890"/>
                    <a:gd name="connsiteX6" fmla="*/ 79466 w 1967489"/>
                    <a:gd name="connsiteY6" fmla="*/ 167727 h 790890"/>
                    <a:gd name="connsiteX7" fmla="*/ 271064 w 1967489"/>
                    <a:gd name="connsiteY7" fmla="*/ 37691 h 790890"/>
                    <a:gd name="connsiteX8" fmla="*/ 749116 w 1967489"/>
                    <a:gd name="connsiteY8" fmla="*/ 0 h 790890"/>
                    <a:gd name="connsiteX9" fmla="*/ 1184137 w 1967489"/>
                    <a:gd name="connsiteY9" fmla="*/ 44916 h 790890"/>
                    <a:gd name="connsiteX10" fmla="*/ 1252924 w 1967489"/>
                    <a:gd name="connsiteY10" fmla="*/ 37377 h 790890"/>
                    <a:gd name="connsiteX11" fmla="*/ 1782174 w 1967489"/>
                    <a:gd name="connsiteY11" fmla="*/ 37377 h 790890"/>
                    <a:gd name="connsiteX12" fmla="*/ 1967490 w 1967489"/>
                    <a:gd name="connsiteY12" fmla="*/ 122811 h 790890"/>
                    <a:gd name="connsiteX13" fmla="*/ 1897446 w 1967489"/>
                    <a:gd name="connsiteY13" fmla="*/ 653317 h 790890"/>
                    <a:gd name="connsiteX14" fmla="*/ 1855986 w 1967489"/>
                    <a:gd name="connsiteY14" fmla="*/ 765763 h 790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967489" h="790890">
                      <a:moveTo>
                        <a:pt x="1855986" y="765763"/>
                      </a:moveTo>
                      <a:lnTo>
                        <a:pt x="271064" y="790891"/>
                      </a:lnTo>
                      <a:cubicBezTo>
                        <a:pt x="165842" y="790891"/>
                        <a:pt x="79466" y="732469"/>
                        <a:pt x="79466" y="660855"/>
                      </a:cubicBezTo>
                      <a:lnTo>
                        <a:pt x="9737" y="579191"/>
                      </a:lnTo>
                      <a:lnTo>
                        <a:pt x="0" y="298390"/>
                      </a:lnTo>
                      <a:lnTo>
                        <a:pt x="79466" y="232744"/>
                      </a:lnTo>
                      <a:lnTo>
                        <a:pt x="79466" y="167727"/>
                      </a:lnTo>
                      <a:cubicBezTo>
                        <a:pt x="79466" y="96113"/>
                        <a:pt x="165528" y="37691"/>
                        <a:pt x="271064" y="37691"/>
                      </a:cubicBezTo>
                      <a:lnTo>
                        <a:pt x="749116" y="0"/>
                      </a:lnTo>
                      <a:lnTo>
                        <a:pt x="1184137" y="44916"/>
                      </a:lnTo>
                      <a:lnTo>
                        <a:pt x="1252924" y="37377"/>
                      </a:lnTo>
                      <a:lnTo>
                        <a:pt x="1782174" y="37377"/>
                      </a:lnTo>
                      <a:cubicBezTo>
                        <a:pt x="1887395" y="37377"/>
                        <a:pt x="1967490" y="51197"/>
                        <a:pt x="1967490" y="122811"/>
                      </a:cubicBezTo>
                      <a:lnTo>
                        <a:pt x="1897446" y="653317"/>
                      </a:lnTo>
                      <a:cubicBezTo>
                        <a:pt x="1897446" y="724931"/>
                        <a:pt x="1961208" y="765763"/>
                        <a:pt x="1855986" y="765763"/>
                      </a:cubicBezTo>
                      <a:close/>
                    </a:path>
                  </a:pathLst>
                </a:custGeom>
                <a:solidFill>
                  <a:srgbClr val="512C1E">
                    <a:alpha val="60000"/>
                  </a:srgbClr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grpSp>
              <p:nvGrpSpPr>
                <p:cNvPr id="2211" name="Graphic 2125">
                  <a:extLst>
                    <a:ext uri="{FF2B5EF4-FFF2-40B4-BE49-F238E27FC236}">
                      <a16:creationId xmlns:a16="http://schemas.microsoft.com/office/drawing/2014/main" id="{6F5122D8-C6B1-4338-A222-4C7E1C821C07}"/>
                    </a:ext>
                  </a:extLst>
                </p:cNvPr>
                <p:cNvGrpSpPr/>
                <p:nvPr/>
              </p:nvGrpSpPr>
              <p:grpSpPr>
                <a:xfrm>
                  <a:off x="5897100" y="3355794"/>
                  <a:ext cx="1817980" cy="681899"/>
                  <a:chOff x="5897100" y="3355794"/>
                  <a:chExt cx="1817980" cy="681899"/>
                </a:xfrm>
                <a:solidFill>
                  <a:srgbClr val="593B2E"/>
                </a:solidFill>
              </p:grpSpPr>
              <p:sp>
                <p:nvSpPr>
                  <p:cNvPr id="2217" name="Freeform: Shape 2216">
                    <a:extLst>
                      <a:ext uri="{FF2B5EF4-FFF2-40B4-BE49-F238E27FC236}">
                        <a16:creationId xmlns:a16="http://schemas.microsoft.com/office/drawing/2014/main" id="{81D0AE93-21BF-4A69-BF79-3478F2BAC6A7}"/>
                      </a:ext>
                    </a:extLst>
                  </p:cNvPr>
                  <p:cNvSpPr/>
                  <p:nvPr/>
                </p:nvSpPr>
                <p:spPr>
                  <a:xfrm>
                    <a:off x="6003578" y="3429604"/>
                    <a:ext cx="1696739" cy="608090"/>
                  </a:xfrm>
                  <a:custGeom>
                    <a:avLst/>
                    <a:gdLst>
                      <a:gd name="connsiteX0" fmla="*/ 0 w 1696739"/>
                      <a:gd name="connsiteY0" fmla="*/ 65962 h 608090"/>
                      <a:gd name="connsiteX1" fmla="*/ 0 w 1696739"/>
                      <a:gd name="connsiteY1" fmla="*/ 542130 h 608090"/>
                      <a:gd name="connsiteX2" fmla="*/ 98940 w 1696739"/>
                      <a:gd name="connsiteY2" fmla="*/ 608090 h 608090"/>
                      <a:gd name="connsiteX3" fmla="*/ 1597800 w 1696739"/>
                      <a:gd name="connsiteY3" fmla="*/ 608090 h 608090"/>
                      <a:gd name="connsiteX4" fmla="*/ 1696740 w 1696739"/>
                      <a:gd name="connsiteY4" fmla="*/ 542130 h 608090"/>
                      <a:gd name="connsiteX5" fmla="*/ 1696740 w 1696739"/>
                      <a:gd name="connsiteY5" fmla="*/ 72872 h 608090"/>
                      <a:gd name="connsiteX6" fmla="*/ 1598428 w 1696739"/>
                      <a:gd name="connsiteY6" fmla="*/ 6913 h 608090"/>
                      <a:gd name="connsiteX7" fmla="*/ 99882 w 1696739"/>
                      <a:gd name="connsiteY7" fmla="*/ 2 h 608090"/>
                      <a:gd name="connsiteX8" fmla="*/ 0 w 1696739"/>
                      <a:gd name="connsiteY8" fmla="*/ 65962 h 6080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696739" h="608090">
                        <a:moveTo>
                          <a:pt x="0" y="65962"/>
                        </a:moveTo>
                        <a:lnTo>
                          <a:pt x="0" y="542130"/>
                        </a:lnTo>
                        <a:cubicBezTo>
                          <a:pt x="0" y="578565"/>
                          <a:pt x="44287" y="608090"/>
                          <a:pt x="98940" y="608090"/>
                        </a:cubicBezTo>
                        <a:lnTo>
                          <a:pt x="1597800" y="608090"/>
                        </a:lnTo>
                        <a:cubicBezTo>
                          <a:pt x="1652453" y="608090"/>
                          <a:pt x="1696740" y="578565"/>
                          <a:pt x="1696740" y="542130"/>
                        </a:cubicBezTo>
                        <a:lnTo>
                          <a:pt x="1696740" y="72872"/>
                        </a:lnTo>
                        <a:cubicBezTo>
                          <a:pt x="1696740" y="36437"/>
                          <a:pt x="1652767" y="6913"/>
                          <a:pt x="1598428" y="6913"/>
                        </a:cubicBezTo>
                        <a:lnTo>
                          <a:pt x="99882" y="2"/>
                        </a:lnTo>
                        <a:cubicBezTo>
                          <a:pt x="44916" y="-312"/>
                          <a:pt x="0" y="29213"/>
                          <a:pt x="0" y="65962"/>
                        </a:cubicBez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218" name="Freeform: Shape 2217">
                    <a:extLst>
                      <a:ext uri="{FF2B5EF4-FFF2-40B4-BE49-F238E27FC236}">
                        <a16:creationId xmlns:a16="http://schemas.microsoft.com/office/drawing/2014/main" id="{B59A26F5-9684-4A83-9DA4-062C1CC2986B}"/>
                      </a:ext>
                    </a:extLst>
                  </p:cNvPr>
                  <p:cNvSpPr/>
                  <p:nvPr/>
                </p:nvSpPr>
                <p:spPr>
                  <a:xfrm>
                    <a:off x="5976566" y="3434946"/>
                    <a:ext cx="1709303" cy="590812"/>
                  </a:xfrm>
                  <a:custGeom>
                    <a:avLst/>
                    <a:gdLst>
                      <a:gd name="connsiteX0" fmla="*/ 69101 w 1709303"/>
                      <a:gd name="connsiteY0" fmla="*/ 590812 h 590812"/>
                      <a:gd name="connsiteX1" fmla="*/ 42403 w 1709303"/>
                      <a:gd name="connsiteY1" fmla="*/ 369690 h 590812"/>
                      <a:gd name="connsiteX2" fmla="*/ 67530 w 1709303"/>
                      <a:gd name="connsiteY2" fmla="*/ 41775 h 590812"/>
                      <a:gd name="connsiteX3" fmla="*/ 1709304 w 1709303"/>
                      <a:gd name="connsiteY3" fmla="*/ 32980 h 590812"/>
                      <a:gd name="connsiteX4" fmla="*/ 1709304 w 1709303"/>
                      <a:gd name="connsiteY4" fmla="*/ 32980 h 590812"/>
                      <a:gd name="connsiteX5" fmla="*/ 1593089 w 1709303"/>
                      <a:gd name="connsiteY5" fmla="*/ 1570 h 590812"/>
                      <a:gd name="connsiteX6" fmla="*/ 87947 w 1709303"/>
                      <a:gd name="connsiteY6" fmla="*/ 0 h 590812"/>
                      <a:gd name="connsiteX7" fmla="*/ 0 w 1709303"/>
                      <a:gd name="connsiteY7" fmla="*/ 59678 h 590812"/>
                      <a:gd name="connsiteX8" fmla="*/ 0 w 1709303"/>
                      <a:gd name="connsiteY8" fmla="*/ 503808 h 590812"/>
                      <a:gd name="connsiteX9" fmla="*/ 69101 w 1709303"/>
                      <a:gd name="connsiteY9" fmla="*/ 590812 h 590812"/>
                      <a:gd name="connsiteX10" fmla="*/ 69101 w 1709303"/>
                      <a:gd name="connsiteY10" fmla="*/ 590812 h 5908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709303" h="590812">
                        <a:moveTo>
                          <a:pt x="69101" y="590812"/>
                        </a:moveTo>
                        <a:lnTo>
                          <a:pt x="42403" y="369690"/>
                        </a:lnTo>
                        <a:lnTo>
                          <a:pt x="67530" y="41775"/>
                        </a:lnTo>
                        <a:lnTo>
                          <a:pt x="1709304" y="32980"/>
                        </a:lnTo>
                        <a:lnTo>
                          <a:pt x="1709304" y="32980"/>
                        </a:lnTo>
                        <a:cubicBezTo>
                          <a:pt x="1676638" y="4397"/>
                          <a:pt x="1655594" y="1570"/>
                          <a:pt x="1593089" y="1570"/>
                        </a:cubicBezTo>
                        <a:lnTo>
                          <a:pt x="87947" y="0"/>
                        </a:lnTo>
                        <a:cubicBezTo>
                          <a:pt x="39262" y="0"/>
                          <a:pt x="0" y="26698"/>
                          <a:pt x="0" y="59678"/>
                        </a:cubicBezTo>
                        <a:lnTo>
                          <a:pt x="0" y="503808"/>
                        </a:lnTo>
                        <a:cubicBezTo>
                          <a:pt x="314" y="538987"/>
                          <a:pt x="26070" y="571653"/>
                          <a:pt x="69101" y="590812"/>
                        </a:cubicBezTo>
                        <a:lnTo>
                          <a:pt x="69101" y="590812"/>
                        </a:ln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219" name="Freeform: Shape 2218">
                    <a:extLst>
                      <a:ext uri="{FF2B5EF4-FFF2-40B4-BE49-F238E27FC236}">
                        <a16:creationId xmlns:a16="http://schemas.microsoft.com/office/drawing/2014/main" id="{45E002D4-8FA3-409B-BE6B-A589BDA8AEF3}"/>
                      </a:ext>
                    </a:extLst>
                  </p:cNvPr>
                  <p:cNvSpPr/>
                  <p:nvPr/>
                </p:nvSpPr>
                <p:spPr>
                  <a:xfrm>
                    <a:off x="5897100" y="3385319"/>
                    <a:ext cx="70985" cy="307812"/>
                  </a:xfrm>
                  <a:custGeom>
                    <a:avLst/>
                    <a:gdLst>
                      <a:gd name="connsiteX0" fmla="*/ 70985 w 70985"/>
                      <a:gd name="connsiteY0" fmla="*/ 0 h 307812"/>
                      <a:gd name="connsiteX1" fmla="*/ 45230 w 70985"/>
                      <a:gd name="connsiteY1" fmla="*/ 94543 h 307812"/>
                      <a:gd name="connsiteX2" fmla="*/ 23243 w 70985"/>
                      <a:gd name="connsiteY2" fmla="*/ 307813 h 307812"/>
                      <a:gd name="connsiteX3" fmla="*/ 0 w 70985"/>
                      <a:gd name="connsiteY3" fmla="*/ 216097 h 307812"/>
                      <a:gd name="connsiteX4" fmla="*/ 0 w 70985"/>
                      <a:gd name="connsiteY4" fmla="*/ 72556 h 307812"/>
                      <a:gd name="connsiteX5" fmla="*/ 70985 w 70985"/>
                      <a:gd name="connsiteY5" fmla="*/ 0 h 3078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985" h="307812">
                        <a:moveTo>
                          <a:pt x="70985" y="0"/>
                        </a:moveTo>
                        <a:cubicBezTo>
                          <a:pt x="70985" y="0"/>
                          <a:pt x="50569" y="58736"/>
                          <a:pt x="45230" y="94543"/>
                        </a:cubicBezTo>
                        <a:cubicBezTo>
                          <a:pt x="39890" y="130349"/>
                          <a:pt x="23243" y="307813"/>
                          <a:pt x="23243" y="307813"/>
                        </a:cubicBezTo>
                        <a:lnTo>
                          <a:pt x="0" y="216097"/>
                        </a:lnTo>
                        <a:lnTo>
                          <a:pt x="0" y="72556"/>
                        </a:lnTo>
                        <a:cubicBezTo>
                          <a:pt x="0" y="72556"/>
                          <a:pt x="15391" y="21358"/>
                          <a:pt x="70985" y="0"/>
                        </a:cubicBez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220" name="Freeform: Shape 2219">
                    <a:extLst>
                      <a:ext uri="{FF2B5EF4-FFF2-40B4-BE49-F238E27FC236}">
                        <a16:creationId xmlns:a16="http://schemas.microsoft.com/office/drawing/2014/main" id="{58B69ACF-2151-4A9D-A3A7-AF7A8537D67E}"/>
                      </a:ext>
                    </a:extLst>
                  </p:cNvPr>
                  <p:cNvSpPr/>
                  <p:nvPr/>
                </p:nvSpPr>
                <p:spPr>
                  <a:xfrm>
                    <a:off x="5897100" y="3879704"/>
                    <a:ext cx="78837" cy="157989"/>
                  </a:xfrm>
                  <a:custGeom>
                    <a:avLst/>
                    <a:gdLst>
                      <a:gd name="connsiteX0" fmla="*/ 78838 w 78837"/>
                      <a:gd name="connsiteY0" fmla="*/ 0 h 157989"/>
                      <a:gd name="connsiteX1" fmla="*/ 23243 w 78837"/>
                      <a:gd name="connsiteY1" fmla="*/ 157990 h 157989"/>
                      <a:gd name="connsiteX2" fmla="*/ 0 w 78837"/>
                      <a:gd name="connsiteY2" fmla="*/ 99568 h 1579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8837" h="157989">
                        <a:moveTo>
                          <a:pt x="78838" y="0"/>
                        </a:moveTo>
                        <a:lnTo>
                          <a:pt x="23243" y="157990"/>
                        </a:lnTo>
                        <a:lnTo>
                          <a:pt x="0" y="99568"/>
                        </a:ln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221" name="Freeform: Shape 2220">
                    <a:extLst>
                      <a:ext uri="{FF2B5EF4-FFF2-40B4-BE49-F238E27FC236}">
                        <a16:creationId xmlns:a16="http://schemas.microsoft.com/office/drawing/2014/main" id="{4E0711D0-CD0E-40D5-904A-9754AF30174F}"/>
                      </a:ext>
                    </a:extLst>
                  </p:cNvPr>
                  <p:cNvSpPr/>
                  <p:nvPr/>
                </p:nvSpPr>
                <p:spPr>
                  <a:xfrm>
                    <a:off x="6941151" y="3355794"/>
                    <a:ext cx="287710" cy="55594"/>
                  </a:xfrm>
                  <a:custGeom>
                    <a:avLst/>
                    <a:gdLst>
                      <a:gd name="connsiteX0" fmla="*/ 129407 w 287710"/>
                      <a:gd name="connsiteY0" fmla="*/ 0 h 55594"/>
                      <a:gd name="connsiteX1" fmla="*/ 0 w 287710"/>
                      <a:gd name="connsiteY1" fmla="*/ 55595 h 55594"/>
                      <a:gd name="connsiteX2" fmla="*/ 223636 w 287710"/>
                      <a:gd name="connsiteY2" fmla="*/ 24813 h 55594"/>
                      <a:gd name="connsiteX3" fmla="*/ 287711 w 287710"/>
                      <a:gd name="connsiteY3" fmla="*/ 0 h 555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87710" h="55594">
                        <a:moveTo>
                          <a:pt x="129407" y="0"/>
                        </a:moveTo>
                        <a:lnTo>
                          <a:pt x="0" y="55595"/>
                        </a:lnTo>
                        <a:lnTo>
                          <a:pt x="223636" y="24813"/>
                        </a:lnTo>
                        <a:lnTo>
                          <a:pt x="287711" y="0"/>
                        </a:ln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222" name="Freeform: Shape 2221">
                    <a:extLst>
                      <a:ext uri="{FF2B5EF4-FFF2-40B4-BE49-F238E27FC236}">
                        <a16:creationId xmlns:a16="http://schemas.microsoft.com/office/drawing/2014/main" id="{8C89CA6C-5346-4BA9-AEF6-6C8B5587738F}"/>
                      </a:ext>
                    </a:extLst>
                  </p:cNvPr>
                  <p:cNvSpPr/>
                  <p:nvPr/>
                </p:nvSpPr>
                <p:spPr>
                  <a:xfrm>
                    <a:off x="7671421" y="3502477"/>
                    <a:ext cx="43659" cy="492500"/>
                  </a:xfrm>
                  <a:custGeom>
                    <a:avLst/>
                    <a:gdLst>
                      <a:gd name="connsiteX0" fmla="*/ 29211 w 43659"/>
                      <a:gd name="connsiteY0" fmla="*/ 0 h 492500"/>
                      <a:gd name="connsiteX1" fmla="*/ 0 w 43659"/>
                      <a:gd name="connsiteY1" fmla="*/ 295877 h 492500"/>
                      <a:gd name="connsiteX2" fmla="*/ 14448 w 43659"/>
                      <a:gd name="connsiteY2" fmla="*/ 492501 h 492500"/>
                      <a:gd name="connsiteX3" fmla="*/ 43659 w 43659"/>
                      <a:gd name="connsiteY3" fmla="*/ 377228 h 4925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3659" h="492500">
                        <a:moveTo>
                          <a:pt x="29211" y="0"/>
                        </a:moveTo>
                        <a:lnTo>
                          <a:pt x="0" y="295877"/>
                        </a:lnTo>
                        <a:lnTo>
                          <a:pt x="14448" y="492501"/>
                        </a:lnTo>
                        <a:lnTo>
                          <a:pt x="43659" y="377228"/>
                        </a:ln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sp>
              <p:nvSpPr>
                <p:cNvPr id="2212" name="Freeform: Shape 2211">
                  <a:extLst>
                    <a:ext uri="{FF2B5EF4-FFF2-40B4-BE49-F238E27FC236}">
                      <a16:creationId xmlns:a16="http://schemas.microsoft.com/office/drawing/2014/main" id="{9AA56F84-F374-41B2-82E2-496A9ACD826D}"/>
                    </a:ext>
                  </a:extLst>
                </p:cNvPr>
                <p:cNvSpPr/>
                <p:nvPr/>
              </p:nvSpPr>
              <p:spPr>
                <a:xfrm>
                  <a:off x="6006405" y="3351397"/>
                  <a:ext cx="641067" cy="53396"/>
                </a:xfrm>
                <a:custGeom>
                  <a:avLst/>
                  <a:gdLst>
                    <a:gd name="connsiteX0" fmla="*/ 0 w 641067"/>
                    <a:gd name="connsiteY0" fmla="*/ 17589 h 53396"/>
                    <a:gd name="connsiteX1" fmla="*/ 246250 w 641067"/>
                    <a:gd name="connsiteY1" fmla="*/ 53396 h 53396"/>
                    <a:gd name="connsiteX2" fmla="*/ 641067 w 641067"/>
                    <a:gd name="connsiteY2" fmla="*/ 4397 h 53396"/>
                    <a:gd name="connsiteX3" fmla="*/ 54967 w 641067"/>
                    <a:gd name="connsiteY3" fmla="*/ 0 h 53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41067" h="53396">
                      <a:moveTo>
                        <a:pt x="0" y="17589"/>
                      </a:moveTo>
                      <a:lnTo>
                        <a:pt x="246250" y="53396"/>
                      </a:lnTo>
                      <a:lnTo>
                        <a:pt x="641067" y="4397"/>
                      </a:lnTo>
                      <a:lnTo>
                        <a:pt x="54967" y="0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213" name="Freeform: Shape 2212">
                  <a:extLst>
                    <a:ext uri="{FF2B5EF4-FFF2-40B4-BE49-F238E27FC236}">
                      <a16:creationId xmlns:a16="http://schemas.microsoft.com/office/drawing/2014/main" id="{35816288-AF2B-48DF-AC6D-59EB4A2F9A75}"/>
                    </a:ext>
                  </a:extLst>
                </p:cNvPr>
                <p:cNvSpPr/>
                <p:nvPr/>
              </p:nvSpPr>
              <p:spPr>
                <a:xfrm>
                  <a:off x="7164787" y="3355794"/>
                  <a:ext cx="435335" cy="24813"/>
                </a:xfrm>
                <a:custGeom>
                  <a:avLst/>
                  <a:gdLst>
                    <a:gd name="connsiteX0" fmla="*/ 0 w 435335"/>
                    <a:gd name="connsiteY0" fmla="*/ 24813 h 24813"/>
                    <a:gd name="connsiteX1" fmla="*/ 435335 w 435335"/>
                    <a:gd name="connsiteY1" fmla="*/ 0 h 24813"/>
                    <a:gd name="connsiteX2" fmla="*/ 64075 w 435335"/>
                    <a:gd name="connsiteY2" fmla="*/ 0 h 248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435335" h="24813">
                      <a:moveTo>
                        <a:pt x="0" y="24813"/>
                      </a:moveTo>
                      <a:lnTo>
                        <a:pt x="435335" y="0"/>
                      </a:lnTo>
                      <a:lnTo>
                        <a:pt x="64075" y="0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214" name="Freeform: Shape 2213">
                  <a:extLst>
                    <a:ext uri="{FF2B5EF4-FFF2-40B4-BE49-F238E27FC236}">
                      <a16:creationId xmlns:a16="http://schemas.microsoft.com/office/drawing/2014/main" id="{CA6200BC-EAE5-4B5D-A894-F04BBF4CCC4D}"/>
                    </a:ext>
                  </a:extLst>
                </p:cNvPr>
                <p:cNvSpPr/>
                <p:nvPr/>
              </p:nvSpPr>
              <p:spPr>
                <a:xfrm>
                  <a:off x="5947355" y="3368986"/>
                  <a:ext cx="305300" cy="92972"/>
                </a:xfrm>
                <a:custGeom>
                  <a:avLst/>
                  <a:gdLst>
                    <a:gd name="connsiteX0" fmla="*/ 305300 w 305300"/>
                    <a:gd name="connsiteY0" fmla="*/ 35807 h 92972"/>
                    <a:gd name="connsiteX1" fmla="*/ 0 w 305300"/>
                    <a:gd name="connsiteY1" fmla="*/ 92972 h 92972"/>
                    <a:gd name="connsiteX2" fmla="*/ 20730 w 305300"/>
                    <a:gd name="connsiteY2" fmla="*/ 16333 h 92972"/>
                    <a:gd name="connsiteX3" fmla="*/ 59050 w 305300"/>
                    <a:gd name="connsiteY3" fmla="*/ 0 h 929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5300" h="92972">
                      <a:moveTo>
                        <a:pt x="305300" y="35807"/>
                      </a:moveTo>
                      <a:lnTo>
                        <a:pt x="0" y="92972"/>
                      </a:lnTo>
                      <a:lnTo>
                        <a:pt x="20730" y="16333"/>
                      </a:lnTo>
                      <a:lnTo>
                        <a:pt x="59050" y="0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215" name="Freeform: Shape 2214">
                  <a:extLst>
                    <a:ext uri="{FF2B5EF4-FFF2-40B4-BE49-F238E27FC236}">
                      <a16:creationId xmlns:a16="http://schemas.microsoft.com/office/drawing/2014/main" id="{27510E0F-21E9-4DF9-BC4E-8A62FE83E1C6}"/>
                    </a:ext>
                  </a:extLst>
                </p:cNvPr>
                <p:cNvSpPr/>
                <p:nvPr/>
              </p:nvSpPr>
              <p:spPr>
                <a:xfrm>
                  <a:off x="5915318" y="3597019"/>
                  <a:ext cx="61562" cy="282685"/>
                </a:xfrm>
                <a:custGeom>
                  <a:avLst/>
                  <a:gdLst>
                    <a:gd name="connsiteX0" fmla="*/ 17275 w 61562"/>
                    <a:gd name="connsiteY0" fmla="*/ 0 h 282685"/>
                    <a:gd name="connsiteX1" fmla="*/ 61563 w 61562"/>
                    <a:gd name="connsiteY1" fmla="*/ 76953 h 282685"/>
                    <a:gd name="connsiteX2" fmla="*/ 60620 w 61562"/>
                    <a:gd name="connsiteY2" fmla="*/ 282685 h 282685"/>
                    <a:gd name="connsiteX3" fmla="*/ 0 w 61562"/>
                    <a:gd name="connsiteY3" fmla="*/ 76953 h 2826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1562" h="282685">
                      <a:moveTo>
                        <a:pt x="17275" y="0"/>
                      </a:moveTo>
                      <a:lnTo>
                        <a:pt x="61563" y="76953"/>
                      </a:lnTo>
                      <a:lnTo>
                        <a:pt x="60620" y="282685"/>
                      </a:lnTo>
                      <a:lnTo>
                        <a:pt x="0" y="76953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216" name="Freeform: Shape 2215">
                  <a:extLst>
                    <a:ext uri="{FF2B5EF4-FFF2-40B4-BE49-F238E27FC236}">
                      <a16:creationId xmlns:a16="http://schemas.microsoft.com/office/drawing/2014/main" id="{9DADA480-628F-4505-A09B-99F9C110D8A3}"/>
                    </a:ext>
                  </a:extLst>
                </p:cNvPr>
                <p:cNvSpPr/>
                <p:nvPr/>
              </p:nvSpPr>
              <p:spPr>
                <a:xfrm>
                  <a:off x="7001771" y="3355794"/>
                  <a:ext cx="679072" cy="63761"/>
                </a:xfrm>
                <a:custGeom>
                  <a:avLst/>
                  <a:gdLst>
                    <a:gd name="connsiteX0" fmla="*/ 0 w 679072"/>
                    <a:gd name="connsiteY0" fmla="*/ 48999 h 63761"/>
                    <a:gd name="connsiteX1" fmla="*/ 250334 w 679072"/>
                    <a:gd name="connsiteY1" fmla="*/ 63761 h 63761"/>
                    <a:gd name="connsiteX2" fmla="*/ 679073 w 679072"/>
                    <a:gd name="connsiteY2" fmla="*/ 12564 h 63761"/>
                    <a:gd name="connsiteX3" fmla="*/ 499411 w 679072"/>
                    <a:gd name="connsiteY3" fmla="*/ 0 h 63761"/>
                    <a:gd name="connsiteX4" fmla="*/ 163015 w 679072"/>
                    <a:gd name="connsiteY4" fmla="*/ 24813 h 637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79072" h="63761">
                      <a:moveTo>
                        <a:pt x="0" y="48999"/>
                      </a:moveTo>
                      <a:lnTo>
                        <a:pt x="250334" y="63761"/>
                      </a:lnTo>
                      <a:lnTo>
                        <a:pt x="679073" y="12564"/>
                      </a:lnTo>
                      <a:lnTo>
                        <a:pt x="499411" y="0"/>
                      </a:lnTo>
                      <a:lnTo>
                        <a:pt x="163015" y="24813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2195" name="Graphic 2125">
                <a:extLst>
                  <a:ext uri="{FF2B5EF4-FFF2-40B4-BE49-F238E27FC236}">
                    <a16:creationId xmlns:a16="http://schemas.microsoft.com/office/drawing/2014/main" id="{22361857-C25E-435A-A660-CD11547ACC95}"/>
                  </a:ext>
                </a:extLst>
              </p:cNvPr>
              <p:cNvGrpSpPr/>
              <p:nvPr/>
            </p:nvGrpSpPr>
            <p:grpSpPr>
              <a:xfrm>
                <a:off x="5795962" y="3309937"/>
                <a:ext cx="1894305" cy="757910"/>
                <a:chOff x="5795962" y="3309937"/>
                <a:chExt cx="1894305" cy="757910"/>
              </a:xfrm>
            </p:grpSpPr>
            <p:sp>
              <p:nvSpPr>
                <p:cNvPr id="2198" name="Freeform: Shape 2197">
                  <a:extLst>
                    <a:ext uri="{FF2B5EF4-FFF2-40B4-BE49-F238E27FC236}">
                      <a16:creationId xmlns:a16="http://schemas.microsoft.com/office/drawing/2014/main" id="{0BE5537D-D9C7-44B0-AC61-AB35A930D46B}"/>
                    </a:ext>
                  </a:extLst>
                </p:cNvPr>
                <p:cNvSpPr/>
                <p:nvPr/>
              </p:nvSpPr>
              <p:spPr>
                <a:xfrm>
                  <a:off x="5795962" y="3314334"/>
                  <a:ext cx="1894305" cy="753513"/>
                </a:xfrm>
                <a:custGeom>
                  <a:avLst/>
                  <a:gdLst>
                    <a:gd name="connsiteX0" fmla="*/ 1702708 w 1894305"/>
                    <a:gd name="connsiteY0" fmla="*/ 753513 h 753513"/>
                    <a:gd name="connsiteX1" fmla="*/ 191598 w 1894305"/>
                    <a:gd name="connsiteY1" fmla="*/ 753513 h 753513"/>
                    <a:gd name="connsiteX2" fmla="*/ 0 w 1894305"/>
                    <a:gd name="connsiteY2" fmla="*/ 623478 h 753513"/>
                    <a:gd name="connsiteX3" fmla="*/ 55909 w 1894305"/>
                    <a:gd name="connsiteY3" fmla="*/ 515744 h 753513"/>
                    <a:gd name="connsiteX4" fmla="*/ 0 w 1894305"/>
                    <a:gd name="connsiteY4" fmla="*/ 245308 h 753513"/>
                    <a:gd name="connsiteX5" fmla="*/ 0 w 1894305"/>
                    <a:gd name="connsiteY5" fmla="*/ 195053 h 753513"/>
                    <a:gd name="connsiteX6" fmla="*/ 0 w 1894305"/>
                    <a:gd name="connsiteY6" fmla="*/ 130035 h 753513"/>
                    <a:gd name="connsiteX7" fmla="*/ 191598 w 1894305"/>
                    <a:gd name="connsiteY7" fmla="*/ 0 h 753513"/>
                    <a:gd name="connsiteX8" fmla="*/ 750372 w 1894305"/>
                    <a:gd name="connsiteY8" fmla="*/ 0 h 753513"/>
                    <a:gd name="connsiteX9" fmla="*/ 1044051 w 1894305"/>
                    <a:gd name="connsiteY9" fmla="*/ 55595 h 753513"/>
                    <a:gd name="connsiteX10" fmla="*/ 1173458 w 1894305"/>
                    <a:gd name="connsiteY10" fmla="*/ 0 h 753513"/>
                    <a:gd name="connsiteX11" fmla="*/ 1702708 w 1894305"/>
                    <a:gd name="connsiteY11" fmla="*/ 0 h 753513"/>
                    <a:gd name="connsiteX12" fmla="*/ 1894306 w 1894305"/>
                    <a:gd name="connsiteY12" fmla="*/ 130035 h 753513"/>
                    <a:gd name="connsiteX13" fmla="*/ 1867607 w 1894305"/>
                    <a:gd name="connsiteY13" fmla="*/ 668080 h 753513"/>
                    <a:gd name="connsiteX14" fmla="*/ 1702708 w 1894305"/>
                    <a:gd name="connsiteY14" fmla="*/ 753513 h 7535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894305" h="753513">
                      <a:moveTo>
                        <a:pt x="1702708" y="753513"/>
                      </a:moveTo>
                      <a:lnTo>
                        <a:pt x="191598" y="753513"/>
                      </a:lnTo>
                      <a:cubicBezTo>
                        <a:pt x="86376" y="753513"/>
                        <a:pt x="0" y="695092"/>
                        <a:pt x="0" y="623478"/>
                      </a:cubicBezTo>
                      <a:lnTo>
                        <a:pt x="55909" y="515744"/>
                      </a:lnTo>
                      <a:lnTo>
                        <a:pt x="0" y="245308"/>
                      </a:lnTo>
                      <a:lnTo>
                        <a:pt x="0" y="195053"/>
                      </a:lnTo>
                      <a:lnTo>
                        <a:pt x="0" y="130035"/>
                      </a:lnTo>
                      <a:cubicBezTo>
                        <a:pt x="0" y="58422"/>
                        <a:pt x="86062" y="0"/>
                        <a:pt x="191598" y="0"/>
                      </a:cubicBezTo>
                      <a:lnTo>
                        <a:pt x="750372" y="0"/>
                      </a:lnTo>
                      <a:lnTo>
                        <a:pt x="1044051" y="55595"/>
                      </a:lnTo>
                      <a:lnTo>
                        <a:pt x="1173458" y="0"/>
                      </a:lnTo>
                      <a:lnTo>
                        <a:pt x="1702708" y="0"/>
                      </a:lnTo>
                      <a:cubicBezTo>
                        <a:pt x="1807930" y="0"/>
                        <a:pt x="1894306" y="58422"/>
                        <a:pt x="1894306" y="130035"/>
                      </a:cubicBezTo>
                      <a:lnTo>
                        <a:pt x="1867607" y="668080"/>
                      </a:lnTo>
                      <a:cubicBezTo>
                        <a:pt x="1867607" y="739693"/>
                        <a:pt x="1808244" y="753513"/>
                        <a:pt x="1702708" y="753513"/>
                      </a:cubicBezTo>
                      <a:close/>
                    </a:path>
                  </a:pathLst>
                </a:custGeom>
                <a:solidFill>
                  <a:srgbClr val="FFBD03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grpSp>
              <p:nvGrpSpPr>
                <p:cNvPr id="2199" name="Graphic 2125">
                  <a:extLst>
                    <a:ext uri="{FF2B5EF4-FFF2-40B4-BE49-F238E27FC236}">
                      <a16:creationId xmlns:a16="http://schemas.microsoft.com/office/drawing/2014/main" id="{3BF8CEA7-47BA-4A5F-B4B8-95C0739CDF7A}"/>
                    </a:ext>
                  </a:extLst>
                </p:cNvPr>
                <p:cNvGrpSpPr/>
                <p:nvPr/>
              </p:nvGrpSpPr>
              <p:grpSpPr>
                <a:xfrm>
                  <a:off x="5795962" y="3314334"/>
                  <a:ext cx="1875459" cy="731840"/>
                  <a:chOff x="5795962" y="3314334"/>
                  <a:chExt cx="1875459" cy="731840"/>
                </a:xfrm>
              </p:grpSpPr>
              <p:sp>
                <p:nvSpPr>
                  <p:cNvPr id="2205" name="Freeform: Shape 2204">
                    <a:extLst>
                      <a:ext uri="{FF2B5EF4-FFF2-40B4-BE49-F238E27FC236}">
                        <a16:creationId xmlns:a16="http://schemas.microsoft.com/office/drawing/2014/main" id="{C3ED4928-8E7F-45BE-89AF-A0BD44BB5CE4}"/>
                      </a:ext>
                    </a:extLst>
                  </p:cNvPr>
                  <p:cNvSpPr/>
                  <p:nvPr/>
                </p:nvSpPr>
                <p:spPr>
                  <a:xfrm>
                    <a:off x="5900555" y="3387830"/>
                    <a:ext cx="1730822" cy="658345"/>
                  </a:xfrm>
                  <a:custGeom>
                    <a:avLst/>
                    <a:gdLst>
                      <a:gd name="connsiteX0" fmla="*/ 1885 w 1730822"/>
                      <a:gd name="connsiteY0" fmla="*/ 66276 h 658345"/>
                      <a:gd name="connsiteX1" fmla="*/ 0 w 1730822"/>
                      <a:gd name="connsiteY1" fmla="*/ 574168 h 658345"/>
                      <a:gd name="connsiteX2" fmla="*/ 98940 w 1730822"/>
                      <a:gd name="connsiteY2" fmla="*/ 640128 h 658345"/>
                      <a:gd name="connsiteX3" fmla="*/ 1629210 w 1730822"/>
                      <a:gd name="connsiteY3" fmla="*/ 658345 h 658345"/>
                      <a:gd name="connsiteX4" fmla="*/ 1728149 w 1730822"/>
                      <a:gd name="connsiteY4" fmla="*/ 592385 h 658345"/>
                      <a:gd name="connsiteX5" fmla="*/ 1730348 w 1730822"/>
                      <a:gd name="connsiteY5" fmla="*/ 51514 h 658345"/>
                      <a:gd name="connsiteX6" fmla="*/ 1600313 w 1730822"/>
                      <a:gd name="connsiteY6" fmla="*/ 7227 h 658345"/>
                      <a:gd name="connsiteX7" fmla="*/ 101453 w 1730822"/>
                      <a:gd name="connsiteY7" fmla="*/ 2 h 658345"/>
                      <a:gd name="connsiteX8" fmla="*/ 1885 w 1730822"/>
                      <a:gd name="connsiteY8" fmla="*/ 66276 h 658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730822" h="658345">
                        <a:moveTo>
                          <a:pt x="1885" y="66276"/>
                        </a:moveTo>
                        <a:lnTo>
                          <a:pt x="0" y="574168"/>
                        </a:lnTo>
                        <a:cubicBezTo>
                          <a:pt x="0" y="610603"/>
                          <a:pt x="44287" y="640128"/>
                          <a:pt x="98940" y="640128"/>
                        </a:cubicBezTo>
                        <a:lnTo>
                          <a:pt x="1629210" y="658345"/>
                        </a:lnTo>
                        <a:cubicBezTo>
                          <a:pt x="1683862" y="658345"/>
                          <a:pt x="1728149" y="628820"/>
                          <a:pt x="1728149" y="592385"/>
                        </a:cubicBezTo>
                        <a:lnTo>
                          <a:pt x="1730348" y="51514"/>
                        </a:lnTo>
                        <a:cubicBezTo>
                          <a:pt x="1737258" y="17906"/>
                          <a:pt x="1667529" y="12566"/>
                          <a:pt x="1600313" y="7227"/>
                        </a:cubicBezTo>
                        <a:lnTo>
                          <a:pt x="101453" y="2"/>
                        </a:lnTo>
                        <a:cubicBezTo>
                          <a:pt x="46800" y="-312"/>
                          <a:pt x="1885" y="29527"/>
                          <a:pt x="1885" y="66276"/>
                        </a:cubicBezTo>
                        <a:close/>
                      </a:path>
                    </a:pathLst>
                  </a:custGeom>
                  <a:solidFill>
                    <a:srgbClr val="FFAB17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206" name="Freeform: Shape 2205">
                    <a:extLst>
                      <a:ext uri="{FF2B5EF4-FFF2-40B4-BE49-F238E27FC236}">
                        <a16:creationId xmlns:a16="http://schemas.microsoft.com/office/drawing/2014/main" id="{83D55ACD-065A-4EB9-91BE-37BCB52DC947}"/>
                      </a:ext>
                    </a:extLst>
                  </p:cNvPr>
                  <p:cNvSpPr/>
                  <p:nvPr/>
                </p:nvSpPr>
                <p:spPr>
                  <a:xfrm>
                    <a:off x="5851556" y="3369484"/>
                    <a:ext cx="1785942" cy="628320"/>
                  </a:xfrm>
                  <a:custGeom>
                    <a:avLst/>
                    <a:gdLst>
                      <a:gd name="connsiteX0" fmla="*/ 63761 w 1785942"/>
                      <a:gd name="connsiteY0" fmla="*/ 628321 h 628320"/>
                      <a:gd name="connsiteX1" fmla="*/ 42089 w 1785942"/>
                      <a:gd name="connsiteY1" fmla="*/ 375160 h 628320"/>
                      <a:gd name="connsiteX2" fmla="*/ 48056 w 1785942"/>
                      <a:gd name="connsiteY2" fmla="*/ 32797 h 628320"/>
                      <a:gd name="connsiteX3" fmla="*/ 1785943 w 1785942"/>
                      <a:gd name="connsiteY3" fmla="*/ 31540 h 628320"/>
                      <a:gd name="connsiteX4" fmla="*/ 1781860 w 1785942"/>
                      <a:gd name="connsiteY4" fmla="*/ 25259 h 628320"/>
                      <a:gd name="connsiteX5" fmla="*/ 1669728 w 1785942"/>
                      <a:gd name="connsiteY5" fmla="*/ 131 h 628320"/>
                      <a:gd name="connsiteX6" fmla="*/ 87947 w 1785942"/>
                      <a:gd name="connsiteY6" fmla="*/ 5471 h 628320"/>
                      <a:gd name="connsiteX7" fmla="*/ 0 w 1785942"/>
                      <a:gd name="connsiteY7" fmla="*/ 65149 h 628320"/>
                      <a:gd name="connsiteX8" fmla="*/ 17903 w 1785942"/>
                      <a:gd name="connsiteY8" fmla="*/ 542573 h 628320"/>
                      <a:gd name="connsiteX9" fmla="*/ 63761 w 1785942"/>
                      <a:gd name="connsiteY9" fmla="*/ 628321 h 628320"/>
                      <a:gd name="connsiteX10" fmla="*/ 63761 w 1785942"/>
                      <a:gd name="connsiteY10" fmla="*/ 628321 h 6283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785942" h="628320">
                        <a:moveTo>
                          <a:pt x="63761" y="628321"/>
                        </a:moveTo>
                        <a:lnTo>
                          <a:pt x="42089" y="375160"/>
                        </a:lnTo>
                        <a:lnTo>
                          <a:pt x="48056" y="32797"/>
                        </a:lnTo>
                        <a:lnTo>
                          <a:pt x="1785943" y="31540"/>
                        </a:lnTo>
                        <a:lnTo>
                          <a:pt x="1781860" y="25259"/>
                        </a:lnTo>
                        <a:cubicBezTo>
                          <a:pt x="1749194" y="-3324"/>
                          <a:pt x="1732233" y="131"/>
                          <a:pt x="1669728" y="131"/>
                        </a:cubicBezTo>
                        <a:lnTo>
                          <a:pt x="87947" y="5471"/>
                        </a:lnTo>
                        <a:cubicBezTo>
                          <a:pt x="39262" y="5471"/>
                          <a:pt x="0" y="32169"/>
                          <a:pt x="0" y="65149"/>
                        </a:cubicBezTo>
                        <a:lnTo>
                          <a:pt x="17903" y="542573"/>
                        </a:lnTo>
                        <a:cubicBezTo>
                          <a:pt x="17903" y="577751"/>
                          <a:pt x="20730" y="609161"/>
                          <a:pt x="63761" y="628321"/>
                        </a:cubicBezTo>
                        <a:lnTo>
                          <a:pt x="63761" y="628321"/>
                        </a:lnTo>
                        <a:close/>
                      </a:path>
                    </a:pathLst>
                  </a:custGeom>
                  <a:solidFill>
                    <a:srgbClr val="D87100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207" name="Freeform: Shape 2206">
                    <a:extLst>
                      <a:ext uri="{FF2B5EF4-FFF2-40B4-BE49-F238E27FC236}">
                        <a16:creationId xmlns:a16="http://schemas.microsoft.com/office/drawing/2014/main" id="{67B66ABC-31AE-4F22-BFEB-ED7C0CDC734F}"/>
                      </a:ext>
                    </a:extLst>
                  </p:cNvPr>
                  <p:cNvSpPr/>
                  <p:nvPr/>
                </p:nvSpPr>
                <p:spPr>
                  <a:xfrm>
                    <a:off x="5795962" y="3343545"/>
                    <a:ext cx="70985" cy="308127"/>
                  </a:xfrm>
                  <a:custGeom>
                    <a:avLst/>
                    <a:gdLst>
                      <a:gd name="connsiteX0" fmla="*/ 70985 w 70985"/>
                      <a:gd name="connsiteY0" fmla="*/ 0 h 308127"/>
                      <a:gd name="connsiteX1" fmla="*/ 35493 w 70985"/>
                      <a:gd name="connsiteY1" fmla="*/ 64075 h 308127"/>
                      <a:gd name="connsiteX2" fmla="*/ 22929 w 70985"/>
                      <a:gd name="connsiteY2" fmla="*/ 308127 h 308127"/>
                      <a:gd name="connsiteX3" fmla="*/ 0 w 70985"/>
                      <a:gd name="connsiteY3" fmla="*/ 216097 h 308127"/>
                      <a:gd name="connsiteX4" fmla="*/ 0 w 70985"/>
                      <a:gd name="connsiteY4" fmla="*/ 72556 h 308127"/>
                      <a:gd name="connsiteX5" fmla="*/ 70985 w 70985"/>
                      <a:gd name="connsiteY5" fmla="*/ 0 h 308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985" h="308127">
                        <a:moveTo>
                          <a:pt x="70985" y="0"/>
                        </a:moveTo>
                        <a:cubicBezTo>
                          <a:pt x="70985" y="0"/>
                          <a:pt x="41146" y="27954"/>
                          <a:pt x="35493" y="64075"/>
                        </a:cubicBezTo>
                        <a:cubicBezTo>
                          <a:pt x="29839" y="99882"/>
                          <a:pt x="22929" y="308127"/>
                          <a:pt x="22929" y="308127"/>
                        </a:cubicBezTo>
                        <a:lnTo>
                          <a:pt x="0" y="216097"/>
                        </a:lnTo>
                        <a:lnTo>
                          <a:pt x="0" y="72556"/>
                        </a:lnTo>
                        <a:cubicBezTo>
                          <a:pt x="0" y="72556"/>
                          <a:pt x="15391" y="21358"/>
                          <a:pt x="70985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208" name="Freeform: Shape 2207">
                    <a:extLst>
                      <a:ext uri="{FF2B5EF4-FFF2-40B4-BE49-F238E27FC236}">
                        <a16:creationId xmlns:a16="http://schemas.microsoft.com/office/drawing/2014/main" id="{77925828-13E1-40C5-BA35-DBFCEE1D26C5}"/>
                      </a:ext>
                    </a:extLst>
                  </p:cNvPr>
                  <p:cNvSpPr/>
                  <p:nvPr/>
                </p:nvSpPr>
                <p:spPr>
                  <a:xfrm>
                    <a:off x="6840013" y="3314334"/>
                    <a:ext cx="287710" cy="55594"/>
                  </a:xfrm>
                  <a:custGeom>
                    <a:avLst/>
                    <a:gdLst>
                      <a:gd name="connsiteX0" fmla="*/ 129407 w 287710"/>
                      <a:gd name="connsiteY0" fmla="*/ 0 h 55594"/>
                      <a:gd name="connsiteX1" fmla="*/ 0 w 287710"/>
                      <a:gd name="connsiteY1" fmla="*/ 55595 h 55594"/>
                      <a:gd name="connsiteX2" fmla="*/ 145112 w 287710"/>
                      <a:gd name="connsiteY2" fmla="*/ 21358 h 55594"/>
                      <a:gd name="connsiteX3" fmla="*/ 287711 w 287710"/>
                      <a:gd name="connsiteY3" fmla="*/ 0 h 555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87710" h="55594">
                        <a:moveTo>
                          <a:pt x="129407" y="0"/>
                        </a:moveTo>
                        <a:lnTo>
                          <a:pt x="0" y="55595"/>
                        </a:lnTo>
                        <a:lnTo>
                          <a:pt x="145112" y="21358"/>
                        </a:lnTo>
                        <a:lnTo>
                          <a:pt x="287711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209" name="Freeform: Shape 2208">
                    <a:extLst>
                      <a:ext uri="{FF2B5EF4-FFF2-40B4-BE49-F238E27FC236}">
                        <a16:creationId xmlns:a16="http://schemas.microsoft.com/office/drawing/2014/main" id="{615315D7-3ACE-4692-B0F2-FA43E843C869}"/>
                      </a:ext>
                    </a:extLst>
                  </p:cNvPr>
                  <p:cNvSpPr/>
                  <p:nvPr/>
                </p:nvSpPr>
                <p:spPr>
                  <a:xfrm>
                    <a:off x="7629647" y="3426152"/>
                    <a:ext cx="41774" cy="581075"/>
                  </a:xfrm>
                  <a:custGeom>
                    <a:avLst/>
                    <a:gdLst>
                      <a:gd name="connsiteX0" fmla="*/ 27012 w 41774"/>
                      <a:gd name="connsiteY0" fmla="*/ 0 h 581075"/>
                      <a:gd name="connsiteX1" fmla="*/ 0 w 41774"/>
                      <a:gd name="connsiteY1" fmla="*/ 386651 h 581075"/>
                      <a:gd name="connsiteX2" fmla="*/ 6282 w 41774"/>
                      <a:gd name="connsiteY2" fmla="*/ 581075 h 581075"/>
                      <a:gd name="connsiteX3" fmla="*/ 41775 w 41774"/>
                      <a:gd name="connsiteY3" fmla="*/ 349902 h 5810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1774" h="581075">
                        <a:moveTo>
                          <a:pt x="27012" y="0"/>
                        </a:moveTo>
                        <a:lnTo>
                          <a:pt x="0" y="386651"/>
                        </a:lnTo>
                        <a:lnTo>
                          <a:pt x="6282" y="581075"/>
                        </a:lnTo>
                        <a:lnTo>
                          <a:pt x="41775" y="349902"/>
                        </a:lnTo>
                        <a:close/>
                      </a:path>
                    </a:pathLst>
                  </a:custGeom>
                  <a:solidFill>
                    <a:srgbClr val="FFCE78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sp>
              <p:nvSpPr>
                <p:cNvPr id="2200" name="Freeform: Shape 2199">
                  <a:extLst>
                    <a:ext uri="{FF2B5EF4-FFF2-40B4-BE49-F238E27FC236}">
                      <a16:creationId xmlns:a16="http://schemas.microsoft.com/office/drawing/2014/main" id="{6440EA84-ECCB-47E4-BDB8-AD3C0CCE8B33}"/>
                    </a:ext>
                  </a:extLst>
                </p:cNvPr>
                <p:cNvSpPr/>
                <p:nvPr/>
              </p:nvSpPr>
              <p:spPr>
                <a:xfrm>
                  <a:off x="5904952" y="3309937"/>
                  <a:ext cx="641381" cy="19473"/>
                </a:xfrm>
                <a:custGeom>
                  <a:avLst/>
                  <a:gdLst>
                    <a:gd name="connsiteX0" fmla="*/ 0 w 641381"/>
                    <a:gd name="connsiteY0" fmla="*/ 17275 h 19473"/>
                    <a:gd name="connsiteX1" fmla="*/ 241539 w 641381"/>
                    <a:gd name="connsiteY1" fmla="*/ 19474 h 19473"/>
                    <a:gd name="connsiteX2" fmla="*/ 641382 w 641381"/>
                    <a:gd name="connsiteY2" fmla="*/ 4397 h 19473"/>
                    <a:gd name="connsiteX3" fmla="*/ 55281 w 641381"/>
                    <a:gd name="connsiteY3" fmla="*/ 0 h 194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41381" h="19473">
                      <a:moveTo>
                        <a:pt x="0" y="17275"/>
                      </a:moveTo>
                      <a:lnTo>
                        <a:pt x="241539" y="19474"/>
                      </a:lnTo>
                      <a:lnTo>
                        <a:pt x="641382" y="4397"/>
                      </a:lnTo>
                      <a:lnTo>
                        <a:pt x="55281" y="0"/>
                      </a:lnTo>
                      <a:close/>
                    </a:path>
                  </a:pathLst>
                </a:custGeom>
                <a:solidFill>
                  <a:srgbClr val="FFAB17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201" name="Freeform: Shape 2200">
                  <a:extLst>
                    <a:ext uri="{FF2B5EF4-FFF2-40B4-BE49-F238E27FC236}">
                      <a16:creationId xmlns:a16="http://schemas.microsoft.com/office/drawing/2014/main" id="{AC012EAE-C751-4BE6-B91E-EACF0CC1C07A}"/>
                    </a:ext>
                  </a:extLst>
                </p:cNvPr>
                <p:cNvSpPr/>
                <p:nvPr/>
              </p:nvSpPr>
              <p:spPr>
                <a:xfrm>
                  <a:off x="7063334" y="3314334"/>
                  <a:ext cx="435335" cy="24813"/>
                </a:xfrm>
                <a:custGeom>
                  <a:avLst/>
                  <a:gdLst>
                    <a:gd name="connsiteX0" fmla="*/ 0 w 435335"/>
                    <a:gd name="connsiteY0" fmla="*/ 24813 h 24813"/>
                    <a:gd name="connsiteX1" fmla="*/ 435335 w 435335"/>
                    <a:gd name="connsiteY1" fmla="*/ 0 h 24813"/>
                    <a:gd name="connsiteX2" fmla="*/ 64390 w 435335"/>
                    <a:gd name="connsiteY2" fmla="*/ 0 h 248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435335" h="24813">
                      <a:moveTo>
                        <a:pt x="0" y="24813"/>
                      </a:moveTo>
                      <a:lnTo>
                        <a:pt x="435335" y="0"/>
                      </a:lnTo>
                      <a:lnTo>
                        <a:pt x="64390" y="0"/>
                      </a:lnTo>
                      <a:close/>
                    </a:path>
                  </a:pathLst>
                </a:custGeom>
                <a:solidFill>
                  <a:srgbClr val="FFAB17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202" name="Freeform: Shape 2201">
                  <a:extLst>
                    <a:ext uri="{FF2B5EF4-FFF2-40B4-BE49-F238E27FC236}">
                      <a16:creationId xmlns:a16="http://schemas.microsoft.com/office/drawing/2014/main" id="{2112C059-D3DA-4DB5-B101-023906430D43}"/>
                    </a:ext>
                  </a:extLst>
                </p:cNvPr>
                <p:cNvSpPr/>
                <p:nvPr/>
              </p:nvSpPr>
              <p:spPr>
                <a:xfrm>
                  <a:off x="5831768" y="3327212"/>
                  <a:ext cx="305300" cy="61876"/>
                </a:xfrm>
                <a:custGeom>
                  <a:avLst/>
                  <a:gdLst>
                    <a:gd name="connsiteX0" fmla="*/ 305300 w 305300"/>
                    <a:gd name="connsiteY0" fmla="*/ 5026 h 61876"/>
                    <a:gd name="connsiteX1" fmla="*/ 0 w 305300"/>
                    <a:gd name="connsiteY1" fmla="*/ 61877 h 61876"/>
                    <a:gd name="connsiteX2" fmla="*/ 35179 w 305300"/>
                    <a:gd name="connsiteY2" fmla="*/ 16333 h 61876"/>
                    <a:gd name="connsiteX3" fmla="*/ 73184 w 305300"/>
                    <a:gd name="connsiteY3" fmla="*/ 0 h 618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5300" h="61876">
                      <a:moveTo>
                        <a:pt x="305300" y="5026"/>
                      </a:moveTo>
                      <a:lnTo>
                        <a:pt x="0" y="61877"/>
                      </a:lnTo>
                      <a:lnTo>
                        <a:pt x="35179" y="16333"/>
                      </a:lnTo>
                      <a:lnTo>
                        <a:pt x="73184" y="0"/>
                      </a:lnTo>
                      <a:close/>
                    </a:path>
                  </a:pathLst>
                </a:custGeom>
                <a:solidFill>
                  <a:srgbClr val="FFCE78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203" name="Freeform: Shape 2202">
                  <a:extLst>
                    <a:ext uri="{FF2B5EF4-FFF2-40B4-BE49-F238E27FC236}">
                      <a16:creationId xmlns:a16="http://schemas.microsoft.com/office/drawing/2014/main" id="{A1527444-3FA6-4D4C-A25F-C2E212CC3975}"/>
                    </a:ext>
                  </a:extLst>
                </p:cNvPr>
                <p:cNvSpPr/>
                <p:nvPr/>
              </p:nvSpPr>
              <p:spPr>
                <a:xfrm>
                  <a:off x="5814179" y="3555245"/>
                  <a:ext cx="37691" cy="274832"/>
                </a:xfrm>
                <a:custGeom>
                  <a:avLst/>
                  <a:gdLst>
                    <a:gd name="connsiteX0" fmla="*/ 17275 w 37691"/>
                    <a:gd name="connsiteY0" fmla="*/ 0 h 274832"/>
                    <a:gd name="connsiteX1" fmla="*/ 37691 w 37691"/>
                    <a:gd name="connsiteY1" fmla="*/ 75069 h 274832"/>
                    <a:gd name="connsiteX2" fmla="*/ 37691 w 37691"/>
                    <a:gd name="connsiteY2" fmla="*/ 274833 h 274832"/>
                    <a:gd name="connsiteX3" fmla="*/ 0 w 37691"/>
                    <a:gd name="connsiteY3" fmla="*/ 76953 h 2748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7691" h="274832">
                      <a:moveTo>
                        <a:pt x="17275" y="0"/>
                      </a:moveTo>
                      <a:lnTo>
                        <a:pt x="37691" y="75069"/>
                      </a:lnTo>
                      <a:lnTo>
                        <a:pt x="37691" y="274833"/>
                      </a:lnTo>
                      <a:lnTo>
                        <a:pt x="0" y="76953"/>
                      </a:lnTo>
                      <a:close/>
                    </a:path>
                  </a:pathLst>
                </a:custGeom>
                <a:solidFill>
                  <a:srgbClr val="FFCE78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204" name="Freeform: Shape 2203">
                  <a:extLst>
                    <a:ext uri="{FF2B5EF4-FFF2-40B4-BE49-F238E27FC236}">
                      <a16:creationId xmlns:a16="http://schemas.microsoft.com/office/drawing/2014/main" id="{2B8AB3B6-17D8-4C75-BC8B-2274F3B1B031}"/>
                    </a:ext>
                  </a:extLst>
                </p:cNvPr>
                <p:cNvSpPr/>
                <p:nvPr/>
              </p:nvSpPr>
              <p:spPr>
                <a:xfrm>
                  <a:off x="6840013" y="3314334"/>
                  <a:ext cx="739378" cy="55594"/>
                </a:xfrm>
                <a:custGeom>
                  <a:avLst/>
                  <a:gdLst>
                    <a:gd name="connsiteX0" fmla="*/ 0 w 739378"/>
                    <a:gd name="connsiteY0" fmla="*/ 55595 h 55594"/>
                    <a:gd name="connsiteX1" fmla="*/ 279858 w 739378"/>
                    <a:gd name="connsiteY1" fmla="*/ 47114 h 55594"/>
                    <a:gd name="connsiteX2" fmla="*/ 739379 w 739378"/>
                    <a:gd name="connsiteY2" fmla="*/ 12250 h 55594"/>
                    <a:gd name="connsiteX3" fmla="*/ 560031 w 739378"/>
                    <a:gd name="connsiteY3" fmla="*/ 0 h 55594"/>
                    <a:gd name="connsiteX4" fmla="*/ 157361 w 739378"/>
                    <a:gd name="connsiteY4" fmla="*/ 12878 h 555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39378" h="55594">
                      <a:moveTo>
                        <a:pt x="0" y="55595"/>
                      </a:moveTo>
                      <a:lnTo>
                        <a:pt x="279858" y="47114"/>
                      </a:lnTo>
                      <a:lnTo>
                        <a:pt x="739379" y="12250"/>
                      </a:lnTo>
                      <a:lnTo>
                        <a:pt x="560031" y="0"/>
                      </a:lnTo>
                      <a:lnTo>
                        <a:pt x="157361" y="12878"/>
                      </a:lnTo>
                      <a:close/>
                    </a:path>
                  </a:pathLst>
                </a:custGeom>
                <a:solidFill>
                  <a:srgbClr val="FFCE78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sp>
            <p:nvSpPr>
              <p:cNvPr id="2196" name="Freeform: Shape 2195">
                <a:extLst>
                  <a:ext uri="{FF2B5EF4-FFF2-40B4-BE49-F238E27FC236}">
                    <a16:creationId xmlns:a16="http://schemas.microsoft.com/office/drawing/2014/main" id="{20DB7942-0C6E-439F-89DE-96CF7317F95A}"/>
                  </a:ext>
                </a:extLst>
              </p:cNvPr>
              <p:cNvSpPr/>
              <p:nvPr/>
            </p:nvSpPr>
            <p:spPr>
              <a:xfrm>
                <a:off x="6073935" y="3369929"/>
                <a:ext cx="1513308" cy="667765"/>
              </a:xfrm>
              <a:custGeom>
                <a:avLst/>
                <a:gdLst>
                  <a:gd name="connsiteX0" fmla="*/ 0 w 1513308"/>
                  <a:gd name="connsiteY0" fmla="*/ 658971 h 667765"/>
                  <a:gd name="connsiteX1" fmla="*/ 1135767 w 1513308"/>
                  <a:gd name="connsiteY1" fmla="*/ 0 h 667765"/>
                  <a:gd name="connsiteX2" fmla="*/ 1513309 w 1513308"/>
                  <a:gd name="connsiteY2" fmla="*/ 6282 h 667765"/>
                  <a:gd name="connsiteX3" fmla="*/ 647977 w 1513308"/>
                  <a:gd name="connsiteY3" fmla="*/ 667766 h 6677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13308" h="667765">
                    <a:moveTo>
                      <a:pt x="0" y="658971"/>
                    </a:moveTo>
                    <a:lnTo>
                      <a:pt x="1135767" y="0"/>
                    </a:lnTo>
                    <a:lnTo>
                      <a:pt x="1513309" y="6282"/>
                    </a:lnTo>
                    <a:lnTo>
                      <a:pt x="647977" y="667766"/>
                    </a:lnTo>
                    <a:close/>
                  </a:path>
                </a:pathLst>
              </a:custGeom>
              <a:solidFill>
                <a:srgbClr val="D87100">
                  <a:alpha val="15000"/>
                </a:srgbClr>
              </a:solidFill>
              <a:ln w="3129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197" name="Freeform: Shape 2196">
                <a:extLst>
                  <a:ext uri="{FF2B5EF4-FFF2-40B4-BE49-F238E27FC236}">
                    <a16:creationId xmlns:a16="http://schemas.microsoft.com/office/drawing/2014/main" id="{E81E4B93-42A0-42FC-9E7A-E771BD0CD83E}"/>
                  </a:ext>
                </a:extLst>
              </p:cNvPr>
              <p:cNvSpPr/>
              <p:nvPr/>
            </p:nvSpPr>
            <p:spPr>
              <a:xfrm>
                <a:off x="5987559" y="4037694"/>
                <a:ext cx="1525244" cy="43659"/>
              </a:xfrm>
              <a:custGeom>
                <a:avLst/>
                <a:gdLst>
                  <a:gd name="connsiteX0" fmla="*/ 0 w 1525244"/>
                  <a:gd name="connsiteY0" fmla="*/ 30153 h 43659"/>
                  <a:gd name="connsiteX1" fmla="*/ 238084 w 1525244"/>
                  <a:gd name="connsiteY1" fmla="*/ 0 h 43659"/>
                  <a:gd name="connsiteX2" fmla="*/ 1033058 w 1525244"/>
                  <a:gd name="connsiteY2" fmla="*/ 30153 h 43659"/>
                  <a:gd name="connsiteX3" fmla="*/ 1353749 w 1525244"/>
                  <a:gd name="connsiteY3" fmla="*/ 0 h 43659"/>
                  <a:gd name="connsiteX4" fmla="*/ 1525244 w 1525244"/>
                  <a:gd name="connsiteY4" fmla="*/ 33922 h 43659"/>
                  <a:gd name="connsiteX5" fmla="*/ 1145818 w 1525244"/>
                  <a:gd name="connsiteY5" fmla="*/ 43659 h 43659"/>
                  <a:gd name="connsiteX6" fmla="*/ 366863 w 1525244"/>
                  <a:gd name="connsiteY6" fmla="*/ 33922 h 43659"/>
                  <a:gd name="connsiteX7" fmla="*/ 265096 w 1525244"/>
                  <a:gd name="connsiteY7" fmla="*/ 43659 h 43659"/>
                  <a:gd name="connsiteX8" fmla="*/ 209501 w 1525244"/>
                  <a:gd name="connsiteY8" fmla="*/ 30153 h 436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525244" h="43659">
                    <a:moveTo>
                      <a:pt x="0" y="30153"/>
                    </a:moveTo>
                    <a:lnTo>
                      <a:pt x="238084" y="0"/>
                    </a:lnTo>
                    <a:lnTo>
                      <a:pt x="1033058" y="30153"/>
                    </a:lnTo>
                    <a:lnTo>
                      <a:pt x="1353749" y="0"/>
                    </a:lnTo>
                    <a:lnTo>
                      <a:pt x="1525244" y="33922"/>
                    </a:lnTo>
                    <a:lnTo>
                      <a:pt x="1145818" y="43659"/>
                    </a:lnTo>
                    <a:lnTo>
                      <a:pt x="366863" y="33922"/>
                    </a:lnTo>
                    <a:lnTo>
                      <a:pt x="265096" y="43659"/>
                    </a:lnTo>
                    <a:lnTo>
                      <a:pt x="209501" y="30153"/>
                    </a:lnTo>
                    <a:close/>
                  </a:path>
                </a:pathLst>
              </a:custGeom>
              <a:solidFill>
                <a:srgbClr val="D87100"/>
              </a:solidFill>
              <a:ln w="3129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sp>
          <p:nvSpPr>
            <p:cNvPr id="2193" name="Freeform: Shape 2192">
              <a:extLst>
                <a:ext uri="{FF2B5EF4-FFF2-40B4-BE49-F238E27FC236}">
                  <a16:creationId xmlns:a16="http://schemas.microsoft.com/office/drawing/2014/main" id="{E82FAFB7-A808-4112-AE24-0F62B049862D}"/>
                </a:ext>
              </a:extLst>
            </p:cNvPr>
            <p:cNvSpPr/>
            <p:nvPr/>
          </p:nvSpPr>
          <p:spPr>
            <a:xfrm>
              <a:off x="6760232" y="3366474"/>
              <a:ext cx="859355" cy="718773"/>
            </a:xfrm>
            <a:custGeom>
              <a:avLst/>
              <a:gdLst>
                <a:gd name="connsiteX0" fmla="*/ 0 w 859355"/>
                <a:gd name="connsiteY0" fmla="*/ 695092 h 718773"/>
                <a:gd name="connsiteX1" fmla="*/ 855908 w 859355"/>
                <a:gd name="connsiteY1" fmla="*/ 0 h 718773"/>
                <a:gd name="connsiteX2" fmla="*/ 855908 w 859355"/>
                <a:gd name="connsiteY2" fmla="*/ 642324 h 718773"/>
                <a:gd name="connsiteX3" fmla="*/ 769846 w 859355"/>
                <a:gd name="connsiteY3" fmla="*/ 713309 h 718773"/>
                <a:gd name="connsiteX4" fmla="*/ 0 w 859355"/>
                <a:gd name="connsiteY4" fmla="*/ 695092 h 7187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9355" h="718773">
                  <a:moveTo>
                    <a:pt x="0" y="695092"/>
                  </a:moveTo>
                  <a:lnTo>
                    <a:pt x="855908" y="0"/>
                  </a:lnTo>
                  <a:lnTo>
                    <a:pt x="855908" y="642324"/>
                  </a:lnTo>
                  <a:cubicBezTo>
                    <a:pt x="855908" y="642324"/>
                    <a:pt x="885747" y="693835"/>
                    <a:pt x="769846" y="713309"/>
                  </a:cubicBezTo>
                  <a:cubicBezTo>
                    <a:pt x="653945" y="732469"/>
                    <a:pt x="0" y="695092"/>
                    <a:pt x="0" y="695092"/>
                  </a:cubicBezTo>
                  <a:close/>
                </a:path>
              </a:pathLst>
            </a:custGeom>
            <a:solidFill>
              <a:srgbClr val="D87100">
                <a:alpha val="15000"/>
              </a:srgbClr>
            </a:solidFill>
            <a:ln w="31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pic>
        <p:nvPicPr>
          <p:cNvPr id="2027" name="Picture 2026">
            <a:extLst>
              <a:ext uri="{FF2B5EF4-FFF2-40B4-BE49-F238E27FC236}">
                <a16:creationId xmlns:a16="http://schemas.microsoft.com/office/drawing/2014/main" id="{A1F3BF48-84D5-43A1-9F9A-EAB8E23E8436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20550" y="2407456"/>
            <a:ext cx="9965640" cy="2208088"/>
          </a:xfrm>
          <a:prstGeom prst="rect">
            <a:avLst/>
          </a:prstGeom>
        </p:spPr>
      </p:pic>
      <p:pic>
        <p:nvPicPr>
          <p:cNvPr id="2029" name="Picture 2028">
            <a:extLst>
              <a:ext uri="{FF2B5EF4-FFF2-40B4-BE49-F238E27FC236}">
                <a16:creationId xmlns:a16="http://schemas.microsoft.com/office/drawing/2014/main" id="{AFB372E9-CC0A-48FA-B962-F43328000829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96225" y="1126117"/>
            <a:ext cx="3036071" cy="1213209"/>
          </a:xfrm>
          <a:prstGeom prst="rect">
            <a:avLst/>
          </a:prstGeom>
        </p:spPr>
      </p:pic>
      <p:sp>
        <p:nvSpPr>
          <p:cNvPr id="1032" name="TextBox 1031">
            <a:extLst>
              <a:ext uri="{FF2B5EF4-FFF2-40B4-BE49-F238E27FC236}">
                <a16:creationId xmlns:a16="http://schemas.microsoft.com/office/drawing/2014/main" id="{40AAF94A-09B2-4D7D-A55C-99FE03A526A8}"/>
              </a:ext>
            </a:extLst>
          </p:cNvPr>
          <p:cNvSpPr txBox="1"/>
          <p:nvPr/>
        </p:nvSpPr>
        <p:spPr>
          <a:xfrm>
            <a:off x="1975055" y="9151241"/>
            <a:ext cx="6153150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dirty="0">
                <a:solidFill>
                  <a:srgbClr val="0070C0"/>
                </a:solidFill>
                <a:latin typeface="Times New Roman" panose="02020603050405020304" pitchFamily="18" charset="0"/>
                <a:cs typeface="Times New Roman" panose="02020603050405020304" pitchFamily="18" charset="0"/>
                <a:hlinkClick r:id="rId7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https://www.facebook.com/teamKTUTS</a:t>
            </a:r>
            <a:endParaRPr lang="en-US" dirty="0">
              <a:solidFill>
                <a:srgbClr val="0070C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632732879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>
        <p:random/>
      </p:transition>
    </mc:Choice>
    <mc:Fallback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13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16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2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4" dur="500"/>
                                        <p:tgtEl>
                                          <p:spTgt spid="17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14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8" dur="500"/>
                                        <p:tgtEl>
                                          <p:spTgt spid="17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14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2" dur="500"/>
                                        <p:tgtEl>
                                          <p:spTgt spid="22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5" dur="500"/>
                                        <p:tgtEl>
                                          <p:spTgt spid="21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8" dur="500"/>
                                        <p:tgtEl>
                                          <p:spTgt spid="21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1" dur="500"/>
                                        <p:tgtEl>
                                          <p:spTgt spid="21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4" dur="500"/>
                                        <p:tgtEl>
                                          <p:spTgt spid="12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5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000"/>
                            </p:stCondLst>
                            <p:childTnLst>
                              <p:par>
                                <p:cTn id="39" presetID="14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1" dur="500"/>
                                        <p:tgtEl>
                                          <p:spTgt spid="20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2500"/>
                            </p:stCondLst>
                            <p:childTnLst>
                              <p:par>
                                <p:cTn id="43" presetID="14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5" dur="500"/>
                                        <p:tgtEl>
                                          <p:spTgt spid="20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3000"/>
                            </p:stCondLst>
                            <p:childTnLst>
                              <p:par>
                                <p:cTn id="47" presetID="14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9" dur="500"/>
                                        <p:tgtEl>
                                          <p:spTgt spid="17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0" name="Oval 1239">
            <a:extLst>
              <a:ext uri="{FF2B5EF4-FFF2-40B4-BE49-F238E27FC236}">
                <a16:creationId xmlns:a16="http://schemas.microsoft.com/office/drawing/2014/main" id="{374C2D79-0892-45D5-81F6-CCD3C4AFE041}"/>
              </a:ext>
            </a:extLst>
          </p:cNvPr>
          <p:cNvSpPr/>
          <p:nvPr/>
        </p:nvSpPr>
        <p:spPr>
          <a:xfrm>
            <a:off x="6727144" y="951210"/>
            <a:ext cx="4673600" cy="4614069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/>
          </a:p>
        </p:txBody>
      </p:sp>
      <p:grpSp>
        <p:nvGrpSpPr>
          <p:cNvPr id="264" name="Graphic 91">
            <a:extLst>
              <a:ext uri="{FF2B5EF4-FFF2-40B4-BE49-F238E27FC236}">
                <a16:creationId xmlns:a16="http://schemas.microsoft.com/office/drawing/2014/main" id="{05DFC774-7C2C-40F5-A876-720D97BB81B3}"/>
              </a:ext>
            </a:extLst>
          </p:cNvPr>
          <p:cNvGrpSpPr/>
          <p:nvPr/>
        </p:nvGrpSpPr>
        <p:grpSpPr>
          <a:xfrm>
            <a:off x="5494707" y="4584666"/>
            <a:ext cx="5755441" cy="2509323"/>
            <a:chOff x="4614869" y="3076575"/>
            <a:chExt cx="2965887" cy="701801"/>
          </a:xfrm>
        </p:grpSpPr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CBB015D4-A096-4796-8F3C-540A63DB9941}"/>
                </a:ext>
              </a:extLst>
            </p:cNvPr>
            <p:cNvSpPr/>
            <p:nvPr/>
          </p:nvSpPr>
          <p:spPr>
            <a:xfrm>
              <a:off x="4661725" y="3243738"/>
              <a:ext cx="2919031" cy="437483"/>
            </a:xfrm>
            <a:custGeom>
              <a:avLst/>
              <a:gdLst>
                <a:gd name="connsiteX0" fmla="*/ 505016 w 2919031"/>
                <a:gd name="connsiteY0" fmla="*/ 100965 h 437483"/>
                <a:gd name="connsiteX1" fmla="*/ 765620 w 2919031"/>
                <a:gd name="connsiteY1" fmla="*/ 0 h 437483"/>
                <a:gd name="connsiteX2" fmla="*/ 985933 w 2919031"/>
                <a:gd name="connsiteY2" fmla="*/ 134398 h 437483"/>
                <a:gd name="connsiteX3" fmla="*/ 1190816 w 2919031"/>
                <a:gd name="connsiteY3" fmla="*/ 158591 h 437483"/>
                <a:gd name="connsiteX4" fmla="*/ 1323404 w 2919031"/>
                <a:gd name="connsiteY4" fmla="*/ 37719 h 437483"/>
                <a:gd name="connsiteX5" fmla="*/ 1598009 w 2919031"/>
                <a:gd name="connsiteY5" fmla="*/ 187547 h 437483"/>
                <a:gd name="connsiteX6" fmla="*/ 1784033 w 2919031"/>
                <a:gd name="connsiteY6" fmla="*/ 116872 h 437483"/>
                <a:gd name="connsiteX7" fmla="*/ 2107121 w 2919031"/>
                <a:gd name="connsiteY7" fmla="*/ 136017 h 437483"/>
                <a:gd name="connsiteX8" fmla="*/ 2175320 w 2919031"/>
                <a:gd name="connsiteY8" fmla="*/ 44482 h 437483"/>
                <a:gd name="connsiteX9" fmla="*/ 2541842 w 2919031"/>
                <a:gd name="connsiteY9" fmla="*/ 293370 h 437483"/>
                <a:gd name="connsiteX10" fmla="*/ 2669191 w 2919031"/>
                <a:gd name="connsiteY10" fmla="*/ 307372 h 437483"/>
                <a:gd name="connsiteX11" fmla="*/ 2919032 w 2919031"/>
                <a:gd name="connsiteY11" fmla="*/ 437483 h 437483"/>
                <a:gd name="connsiteX12" fmla="*/ 0 w 2919031"/>
                <a:gd name="connsiteY12" fmla="*/ 392906 h 437483"/>
                <a:gd name="connsiteX13" fmla="*/ 524351 w 2919031"/>
                <a:gd name="connsiteY13" fmla="*/ 148495 h 437483"/>
                <a:gd name="connsiteX14" fmla="*/ 505016 w 2919031"/>
                <a:gd name="connsiteY14" fmla="*/ 100965 h 437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919031" h="437483">
                  <a:moveTo>
                    <a:pt x="505016" y="100965"/>
                  </a:moveTo>
                  <a:lnTo>
                    <a:pt x="765620" y="0"/>
                  </a:lnTo>
                  <a:cubicBezTo>
                    <a:pt x="765620" y="0"/>
                    <a:pt x="827342" y="91440"/>
                    <a:pt x="985933" y="134398"/>
                  </a:cubicBezTo>
                  <a:cubicBezTo>
                    <a:pt x="1084993" y="161163"/>
                    <a:pt x="1150715" y="189548"/>
                    <a:pt x="1190816" y="158591"/>
                  </a:cubicBezTo>
                  <a:cubicBezTo>
                    <a:pt x="1241489" y="119444"/>
                    <a:pt x="1323404" y="37719"/>
                    <a:pt x="1323404" y="37719"/>
                  </a:cubicBezTo>
                  <a:cubicBezTo>
                    <a:pt x="1323404" y="37719"/>
                    <a:pt x="1519714" y="185166"/>
                    <a:pt x="1598009" y="187547"/>
                  </a:cubicBezTo>
                  <a:cubicBezTo>
                    <a:pt x="1630775" y="188500"/>
                    <a:pt x="1784033" y="116872"/>
                    <a:pt x="1784033" y="116872"/>
                  </a:cubicBezTo>
                  <a:lnTo>
                    <a:pt x="2107121" y="136017"/>
                  </a:lnTo>
                  <a:cubicBezTo>
                    <a:pt x="2107121" y="136017"/>
                    <a:pt x="2137220" y="49530"/>
                    <a:pt x="2175320" y="44482"/>
                  </a:cubicBezTo>
                  <a:cubicBezTo>
                    <a:pt x="2365153" y="19145"/>
                    <a:pt x="2541842" y="293370"/>
                    <a:pt x="2541842" y="293370"/>
                  </a:cubicBezTo>
                  <a:lnTo>
                    <a:pt x="2669191" y="307372"/>
                  </a:lnTo>
                  <a:lnTo>
                    <a:pt x="2919032" y="437483"/>
                  </a:lnTo>
                  <a:lnTo>
                    <a:pt x="0" y="392906"/>
                  </a:lnTo>
                  <a:lnTo>
                    <a:pt x="524351" y="148495"/>
                  </a:lnTo>
                  <a:lnTo>
                    <a:pt x="505016" y="100965"/>
                  </a:lnTo>
                  <a:close/>
                </a:path>
              </a:pathLst>
            </a:custGeom>
            <a:solidFill>
              <a:srgbClr val="FFCD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E1EEC64C-4330-4669-9BC0-86954CDDA5CC}"/>
                </a:ext>
              </a:extLst>
            </p:cNvPr>
            <p:cNvSpPr/>
            <p:nvPr/>
          </p:nvSpPr>
          <p:spPr>
            <a:xfrm>
              <a:off x="5985128" y="3281457"/>
              <a:ext cx="398811" cy="288548"/>
            </a:xfrm>
            <a:custGeom>
              <a:avLst/>
              <a:gdLst>
                <a:gd name="connsiteX0" fmla="*/ 0 w 398811"/>
                <a:gd name="connsiteY0" fmla="*/ 0 h 288548"/>
                <a:gd name="connsiteX1" fmla="*/ 90011 w 398811"/>
                <a:gd name="connsiteY1" fmla="*/ 133064 h 288548"/>
                <a:gd name="connsiteX2" fmla="*/ 242411 w 398811"/>
                <a:gd name="connsiteY2" fmla="*/ 288512 h 288548"/>
                <a:gd name="connsiteX3" fmla="*/ 371380 w 398811"/>
                <a:gd name="connsiteY3" fmla="*/ 226505 h 288548"/>
                <a:gd name="connsiteX4" fmla="*/ 395954 w 398811"/>
                <a:gd name="connsiteY4" fmla="*/ 179546 h 288548"/>
                <a:gd name="connsiteX5" fmla="*/ 398812 w 398811"/>
                <a:gd name="connsiteY5" fmla="*/ 96774 h 288548"/>
                <a:gd name="connsiteX6" fmla="*/ 256508 w 398811"/>
                <a:gd name="connsiteY6" fmla="*/ 141827 h 288548"/>
                <a:gd name="connsiteX7" fmla="*/ 0 w 398811"/>
                <a:gd name="connsiteY7" fmla="*/ 0 h 288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8811" h="288548">
                  <a:moveTo>
                    <a:pt x="0" y="0"/>
                  </a:moveTo>
                  <a:cubicBezTo>
                    <a:pt x="0" y="0"/>
                    <a:pt x="55340" y="109728"/>
                    <a:pt x="90011" y="133064"/>
                  </a:cubicBezTo>
                  <a:cubicBezTo>
                    <a:pt x="124682" y="156401"/>
                    <a:pt x="219075" y="291084"/>
                    <a:pt x="242411" y="288512"/>
                  </a:cubicBezTo>
                  <a:cubicBezTo>
                    <a:pt x="265747" y="285941"/>
                    <a:pt x="371380" y="226505"/>
                    <a:pt x="371380" y="226505"/>
                  </a:cubicBezTo>
                  <a:lnTo>
                    <a:pt x="395954" y="179546"/>
                  </a:lnTo>
                  <a:lnTo>
                    <a:pt x="398812" y="96774"/>
                  </a:lnTo>
                  <a:cubicBezTo>
                    <a:pt x="398812" y="96774"/>
                    <a:pt x="334899" y="149638"/>
                    <a:pt x="256508" y="141827"/>
                  </a:cubicBezTo>
                  <a:cubicBezTo>
                    <a:pt x="220504" y="138303"/>
                    <a:pt x="63151" y="25432"/>
                    <a:pt x="0" y="0"/>
                  </a:cubicBezTo>
                  <a:close/>
                </a:path>
              </a:pathLst>
            </a:custGeom>
            <a:solidFill>
              <a:srgbClr val="F4AB2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E0DE21A1-4BDA-43F7-AEC5-E2EAE6494A5E}"/>
                </a:ext>
              </a:extLst>
            </p:cNvPr>
            <p:cNvSpPr/>
            <p:nvPr/>
          </p:nvSpPr>
          <p:spPr>
            <a:xfrm>
              <a:off x="4614869" y="3231999"/>
              <a:ext cx="2738716" cy="546377"/>
            </a:xfrm>
            <a:custGeom>
              <a:avLst/>
              <a:gdLst>
                <a:gd name="connsiteX0" fmla="*/ 3708 w 2738716"/>
                <a:gd name="connsiteY0" fmla="*/ 403979 h 546377"/>
                <a:gd name="connsiteX1" fmla="*/ 386136 w 2738716"/>
                <a:gd name="connsiteY1" fmla="*/ 11740 h 546377"/>
                <a:gd name="connsiteX2" fmla="*/ 442048 w 2738716"/>
                <a:gd name="connsiteY2" fmla="*/ 11835 h 546377"/>
                <a:gd name="connsiteX3" fmla="*/ 803998 w 2738716"/>
                <a:gd name="connsiteY3" fmla="*/ 236530 h 546377"/>
                <a:gd name="connsiteX4" fmla="*/ 1555521 w 2738716"/>
                <a:gd name="connsiteY4" fmla="*/ 303395 h 546377"/>
                <a:gd name="connsiteX5" fmla="*/ 1919566 w 2738716"/>
                <a:gd name="connsiteY5" fmla="*/ 105942 h 546377"/>
                <a:gd name="connsiteX6" fmla="*/ 2413057 w 2738716"/>
                <a:gd name="connsiteY6" fmla="*/ 217099 h 546377"/>
                <a:gd name="connsiteX7" fmla="*/ 2738716 w 2738716"/>
                <a:gd name="connsiteY7" fmla="*/ 532281 h 546377"/>
                <a:gd name="connsiteX8" fmla="*/ 2377909 w 2738716"/>
                <a:gd name="connsiteY8" fmla="*/ 546378 h 546377"/>
                <a:gd name="connsiteX9" fmla="*/ 106768 w 2738716"/>
                <a:gd name="connsiteY9" fmla="*/ 427125 h 546377"/>
                <a:gd name="connsiteX10" fmla="*/ 13614 w 2738716"/>
                <a:gd name="connsiteY10" fmla="*/ 426077 h 546377"/>
                <a:gd name="connsiteX11" fmla="*/ 3708 w 2738716"/>
                <a:gd name="connsiteY11" fmla="*/ 403979 h 5463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738716" h="546377">
                  <a:moveTo>
                    <a:pt x="3708" y="403979"/>
                  </a:moveTo>
                  <a:lnTo>
                    <a:pt x="386136" y="11740"/>
                  </a:lnTo>
                  <a:cubicBezTo>
                    <a:pt x="401472" y="-3977"/>
                    <a:pt x="426713" y="-3881"/>
                    <a:pt x="442048" y="11835"/>
                  </a:cubicBezTo>
                  <a:cubicBezTo>
                    <a:pt x="490816" y="61841"/>
                    <a:pt x="607402" y="163949"/>
                    <a:pt x="803998" y="236530"/>
                  </a:cubicBezTo>
                  <a:cubicBezTo>
                    <a:pt x="1073460" y="335971"/>
                    <a:pt x="1318539" y="330541"/>
                    <a:pt x="1555521" y="303395"/>
                  </a:cubicBezTo>
                  <a:cubicBezTo>
                    <a:pt x="1792503" y="276249"/>
                    <a:pt x="1919566" y="105942"/>
                    <a:pt x="1919566" y="105942"/>
                  </a:cubicBezTo>
                  <a:cubicBezTo>
                    <a:pt x="1919566" y="105942"/>
                    <a:pt x="2257609" y="81844"/>
                    <a:pt x="2413057" y="217099"/>
                  </a:cubicBezTo>
                  <a:cubicBezTo>
                    <a:pt x="2682328" y="451509"/>
                    <a:pt x="2738716" y="532281"/>
                    <a:pt x="2738716" y="532281"/>
                  </a:cubicBezTo>
                  <a:lnTo>
                    <a:pt x="2377909" y="546378"/>
                  </a:lnTo>
                  <a:lnTo>
                    <a:pt x="106768" y="427125"/>
                  </a:lnTo>
                  <a:lnTo>
                    <a:pt x="13614" y="426077"/>
                  </a:lnTo>
                  <a:cubicBezTo>
                    <a:pt x="1612" y="425887"/>
                    <a:pt x="-4389" y="412361"/>
                    <a:pt x="3708" y="403979"/>
                  </a:cubicBezTo>
                  <a:close/>
                </a:path>
              </a:pathLst>
            </a:custGeom>
            <a:solidFill>
              <a:srgbClr val="F4AB2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8" name="Freeform: Shape 267">
              <a:extLst>
                <a:ext uri="{FF2B5EF4-FFF2-40B4-BE49-F238E27FC236}">
                  <a16:creationId xmlns:a16="http://schemas.microsoft.com/office/drawing/2014/main" id="{EB86F4C5-E420-4237-83EA-5CDB869FAB9B}"/>
                </a:ext>
              </a:extLst>
            </p:cNvPr>
            <p:cNvSpPr/>
            <p:nvPr/>
          </p:nvSpPr>
          <p:spPr>
            <a:xfrm>
              <a:off x="6188963" y="3076575"/>
              <a:ext cx="1103276" cy="577244"/>
            </a:xfrm>
            <a:custGeom>
              <a:avLst/>
              <a:gdLst>
                <a:gd name="connsiteX0" fmla="*/ 0 w 1103276"/>
                <a:gd name="connsiteY0" fmla="*/ 574072 h 577244"/>
                <a:gd name="connsiteX1" fmla="*/ 382905 w 1103276"/>
                <a:gd name="connsiteY1" fmla="*/ 125920 h 577244"/>
                <a:gd name="connsiteX2" fmla="*/ 540163 w 1103276"/>
                <a:gd name="connsiteY2" fmla="*/ 571 h 577244"/>
                <a:gd name="connsiteX3" fmla="*/ 1083278 w 1103276"/>
                <a:gd name="connsiteY3" fmla="*/ 445008 h 577244"/>
                <a:gd name="connsiteX4" fmla="*/ 1068134 w 1103276"/>
                <a:gd name="connsiteY4" fmla="*/ 525970 h 577244"/>
                <a:gd name="connsiteX5" fmla="*/ 875824 w 1103276"/>
                <a:gd name="connsiteY5" fmla="*/ 487204 h 577244"/>
                <a:gd name="connsiteX6" fmla="*/ 0 w 1103276"/>
                <a:gd name="connsiteY6" fmla="*/ 574072 h 577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03276" h="577244">
                  <a:moveTo>
                    <a:pt x="0" y="574072"/>
                  </a:moveTo>
                  <a:cubicBezTo>
                    <a:pt x="0" y="574072"/>
                    <a:pt x="361188" y="155162"/>
                    <a:pt x="382905" y="125920"/>
                  </a:cubicBezTo>
                  <a:cubicBezTo>
                    <a:pt x="404622" y="96774"/>
                    <a:pt x="514160" y="-8668"/>
                    <a:pt x="540163" y="571"/>
                  </a:cubicBezTo>
                  <a:cubicBezTo>
                    <a:pt x="566261" y="9811"/>
                    <a:pt x="1030700" y="430339"/>
                    <a:pt x="1083278" y="445008"/>
                  </a:cubicBezTo>
                  <a:cubicBezTo>
                    <a:pt x="1135856" y="459676"/>
                    <a:pt x="1068134" y="525970"/>
                    <a:pt x="1068134" y="525970"/>
                  </a:cubicBezTo>
                  <a:cubicBezTo>
                    <a:pt x="1068134" y="525970"/>
                    <a:pt x="921734" y="483679"/>
                    <a:pt x="875824" y="487204"/>
                  </a:cubicBezTo>
                  <a:cubicBezTo>
                    <a:pt x="830009" y="490633"/>
                    <a:pt x="17526" y="596741"/>
                    <a:pt x="0" y="574072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9" name="Freeform: Shape 268">
              <a:extLst>
                <a:ext uri="{FF2B5EF4-FFF2-40B4-BE49-F238E27FC236}">
                  <a16:creationId xmlns:a16="http://schemas.microsoft.com/office/drawing/2014/main" id="{D75D04CE-28A8-4297-8198-2BA45FC7F3B4}"/>
                </a:ext>
              </a:extLst>
            </p:cNvPr>
            <p:cNvSpPr/>
            <p:nvPr/>
          </p:nvSpPr>
          <p:spPr>
            <a:xfrm>
              <a:off x="6155625" y="3088118"/>
              <a:ext cx="1331164" cy="670410"/>
            </a:xfrm>
            <a:custGeom>
              <a:avLst/>
              <a:gdLst>
                <a:gd name="connsiteX0" fmla="*/ 0 w 1331164"/>
                <a:gd name="connsiteY0" fmla="*/ 566814 h 670410"/>
                <a:gd name="connsiteX1" fmla="*/ 317468 w 1331164"/>
                <a:gd name="connsiteY1" fmla="*/ 198673 h 670410"/>
                <a:gd name="connsiteX2" fmla="*/ 452342 w 1331164"/>
                <a:gd name="connsiteY2" fmla="*/ 74943 h 670410"/>
                <a:gd name="connsiteX3" fmla="*/ 499682 w 1331164"/>
                <a:gd name="connsiteY3" fmla="*/ 172 h 670410"/>
                <a:gd name="connsiteX4" fmla="*/ 835819 w 1331164"/>
                <a:gd name="connsiteY4" fmla="*/ 250489 h 670410"/>
                <a:gd name="connsiteX5" fmla="*/ 1073182 w 1331164"/>
                <a:gd name="connsiteY5" fmla="*/ 382982 h 670410"/>
                <a:gd name="connsiteX6" fmla="*/ 1170718 w 1331164"/>
                <a:gd name="connsiteY6" fmla="*/ 473755 h 670410"/>
                <a:gd name="connsiteX7" fmla="*/ 1317784 w 1331164"/>
                <a:gd name="connsiteY7" fmla="*/ 546812 h 670410"/>
                <a:gd name="connsiteX8" fmla="*/ 1090517 w 1331164"/>
                <a:gd name="connsiteY8" fmla="*/ 532239 h 670410"/>
                <a:gd name="connsiteX9" fmla="*/ 1157764 w 1331164"/>
                <a:gd name="connsiteY9" fmla="*/ 619869 h 670410"/>
                <a:gd name="connsiteX10" fmla="*/ 531590 w 1331164"/>
                <a:gd name="connsiteY10" fmla="*/ 612153 h 670410"/>
                <a:gd name="connsiteX11" fmla="*/ 205740 w 1331164"/>
                <a:gd name="connsiteY11" fmla="*/ 635585 h 670410"/>
                <a:gd name="connsiteX12" fmla="*/ 0 w 1331164"/>
                <a:gd name="connsiteY12" fmla="*/ 566814 h 670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31164" h="670410">
                  <a:moveTo>
                    <a:pt x="0" y="566814"/>
                  </a:moveTo>
                  <a:cubicBezTo>
                    <a:pt x="0" y="566814"/>
                    <a:pt x="275082" y="277635"/>
                    <a:pt x="317468" y="198673"/>
                  </a:cubicBezTo>
                  <a:cubicBezTo>
                    <a:pt x="359855" y="119711"/>
                    <a:pt x="452342" y="74943"/>
                    <a:pt x="452342" y="74943"/>
                  </a:cubicBezTo>
                  <a:cubicBezTo>
                    <a:pt x="452342" y="74943"/>
                    <a:pt x="461582" y="7030"/>
                    <a:pt x="499682" y="172"/>
                  </a:cubicBezTo>
                  <a:cubicBezTo>
                    <a:pt x="537782" y="-6686"/>
                    <a:pt x="798100" y="193434"/>
                    <a:pt x="835819" y="250489"/>
                  </a:cubicBezTo>
                  <a:cubicBezTo>
                    <a:pt x="873538" y="307544"/>
                    <a:pt x="1013555" y="351835"/>
                    <a:pt x="1073182" y="382982"/>
                  </a:cubicBezTo>
                  <a:cubicBezTo>
                    <a:pt x="1132808" y="414224"/>
                    <a:pt x="1170718" y="473755"/>
                    <a:pt x="1170718" y="473755"/>
                  </a:cubicBezTo>
                  <a:cubicBezTo>
                    <a:pt x="1170718" y="473755"/>
                    <a:pt x="1386078" y="559671"/>
                    <a:pt x="1317784" y="546812"/>
                  </a:cubicBezTo>
                  <a:cubicBezTo>
                    <a:pt x="1269968" y="537858"/>
                    <a:pt x="1121950" y="528333"/>
                    <a:pt x="1090517" y="532239"/>
                  </a:cubicBezTo>
                  <a:cubicBezTo>
                    <a:pt x="1072896" y="534429"/>
                    <a:pt x="1316546" y="610534"/>
                    <a:pt x="1157764" y="619869"/>
                  </a:cubicBezTo>
                  <a:cubicBezTo>
                    <a:pt x="1147191" y="620440"/>
                    <a:pt x="515779" y="738264"/>
                    <a:pt x="531590" y="612153"/>
                  </a:cubicBezTo>
                  <a:cubicBezTo>
                    <a:pt x="546735" y="491567"/>
                    <a:pt x="235649" y="641395"/>
                    <a:pt x="205740" y="635585"/>
                  </a:cubicBezTo>
                  <a:cubicBezTo>
                    <a:pt x="131064" y="621297"/>
                    <a:pt x="0" y="566814"/>
                    <a:pt x="0" y="566814"/>
                  </a:cubicBezTo>
                  <a:close/>
                </a:path>
              </a:pathLst>
            </a:custGeom>
            <a:solidFill>
              <a:srgbClr val="F4BA4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70" name="Freeform: Shape 269">
              <a:extLst>
                <a:ext uri="{FF2B5EF4-FFF2-40B4-BE49-F238E27FC236}">
                  <a16:creationId xmlns:a16="http://schemas.microsoft.com/office/drawing/2014/main" id="{E35EDC8A-54AD-424E-8C0D-5F79B65A6552}"/>
                </a:ext>
              </a:extLst>
            </p:cNvPr>
            <p:cNvSpPr/>
            <p:nvPr/>
          </p:nvSpPr>
          <p:spPr>
            <a:xfrm>
              <a:off x="5130678" y="3621500"/>
              <a:ext cx="1009517" cy="152811"/>
            </a:xfrm>
            <a:custGeom>
              <a:avLst/>
              <a:gdLst>
                <a:gd name="connsiteX0" fmla="*/ 11488 w 1009517"/>
                <a:gd name="connsiteY0" fmla="*/ 105442 h 152811"/>
                <a:gd name="connsiteX1" fmla="*/ 245993 w 1009517"/>
                <a:gd name="connsiteY1" fmla="*/ 145066 h 152811"/>
                <a:gd name="connsiteX2" fmla="*/ 353721 w 1009517"/>
                <a:gd name="connsiteY2" fmla="*/ 150971 h 152811"/>
                <a:gd name="connsiteX3" fmla="*/ 579844 w 1009517"/>
                <a:gd name="connsiteY3" fmla="*/ 145542 h 152811"/>
                <a:gd name="connsiteX4" fmla="*/ 664617 w 1009517"/>
                <a:gd name="connsiteY4" fmla="*/ 144209 h 152811"/>
                <a:gd name="connsiteX5" fmla="*/ 664617 w 1009517"/>
                <a:gd name="connsiteY5" fmla="*/ 144209 h 152811"/>
                <a:gd name="connsiteX6" fmla="*/ 1009517 w 1009517"/>
                <a:gd name="connsiteY6" fmla="*/ 115633 h 152811"/>
                <a:gd name="connsiteX7" fmla="*/ 998182 w 1009517"/>
                <a:gd name="connsiteY7" fmla="*/ 20574 h 152811"/>
                <a:gd name="connsiteX8" fmla="*/ 651568 w 1009517"/>
                <a:gd name="connsiteY8" fmla="*/ 53626 h 152811"/>
                <a:gd name="connsiteX9" fmla="*/ 4153 w 1009517"/>
                <a:gd name="connsiteY9" fmla="*/ 0 h 152811"/>
                <a:gd name="connsiteX10" fmla="*/ 11488 w 1009517"/>
                <a:gd name="connsiteY10" fmla="*/ 105442 h 152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09517" h="152811">
                  <a:moveTo>
                    <a:pt x="11488" y="105442"/>
                  </a:moveTo>
                  <a:cubicBezTo>
                    <a:pt x="11488" y="105442"/>
                    <a:pt x="218275" y="132302"/>
                    <a:pt x="245993" y="145066"/>
                  </a:cubicBezTo>
                  <a:cubicBezTo>
                    <a:pt x="273711" y="157829"/>
                    <a:pt x="353721" y="150971"/>
                    <a:pt x="353721" y="150971"/>
                  </a:cubicBezTo>
                  <a:cubicBezTo>
                    <a:pt x="353721" y="150971"/>
                    <a:pt x="556032" y="141637"/>
                    <a:pt x="579844" y="145542"/>
                  </a:cubicBezTo>
                  <a:cubicBezTo>
                    <a:pt x="603657" y="149447"/>
                    <a:pt x="664617" y="144209"/>
                    <a:pt x="664617" y="144209"/>
                  </a:cubicBezTo>
                  <a:lnTo>
                    <a:pt x="664617" y="144209"/>
                  </a:lnTo>
                  <a:lnTo>
                    <a:pt x="1009517" y="115633"/>
                  </a:lnTo>
                  <a:lnTo>
                    <a:pt x="998182" y="20574"/>
                  </a:lnTo>
                  <a:cubicBezTo>
                    <a:pt x="998182" y="20574"/>
                    <a:pt x="671570" y="61913"/>
                    <a:pt x="651568" y="53626"/>
                  </a:cubicBezTo>
                  <a:cubicBezTo>
                    <a:pt x="631565" y="45339"/>
                    <a:pt x="4153" y="0"/>
                    <a:pt x="4153" y="0"/>
                  </a:cubicBezTo>
                  <a:cubicBezTo>
                    <a:pt x="4153" y="0"/>
                    <a:pt x="-8991" y="79819"/>
                    <a:pt x="11488" y="105442"/>
                  </a:cubicBezTo>
                  <a:close/>
                </a:path>
              </a:pathLst>
            </a:custGeom>
            <a:solidFill>
              <a:srgbClr val="B7744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71" name="Freeform: Shape 270">
              <a:extLst>
                <a:ext uri="{FF2B5EF4-FFF2-40B4-BE49-F238E27FC236}">
                  <a16:creationId xmlns:a16="http://schemas.microsoft.com/office/drawing/2014/main" id="{0B188BE2-97C5-4F87-9093-E13143B47CF4}"/>
                </a:ext>
              </a:extLst>
            </p:cNvPr>
            <p:cNvSpPr/>
            <p:nvPr/>
          </p:nvSpPr>
          <p:spPr>
            <a:xfrm>
              <a:off x="5422533" y="3242769"/>
              <a:ext cx="338671" cy="330514"/>
            </a:xfrm>
            <a:custGeom>
              <a:avLst/>
              <a:gdLst>
                <a:gd name="connsiteX0" fmla="*/ 4811 w 338671"/>
                <a:gd name="connsiteY0" fmla="*/ 969 h 330514"/>
                <a:gd name="connsiteX1" fmla="*/ 193787 w 338671"/>
                <a:gd name="connsiteY1" fmla="*/ 322438 h 330514"/>
                <a:gd name="connsiteX2" fmla="*/ 307516 w 338671"/>
                <a:gd name="connsiteY2" fmla="*/ 226236 h 330514"/>
                <a:gd name="connsiteX3" fmla="*/ 338567 w 338671"/>
                <a:gd name="connsiteY3" fmla="*/ 210424 h 330514"/>
                <a:gd name="connsiteX4" fmla="*/ 305706 w 338671"/>
                <a:gd name="connsiteY4" fmla="*/ 197089 h 330514"/>
                <a:gd name="connsiteX5" fmla="*/ 275131 w 338671"/>
                <a:gd name="connsiteY5" fmla="*/ 149464 h 330514"/>
                <a:gd name="connsiteX6" fmla="*/ 275131 w 338671"/>
                <a:gd name="connsiteY6" fmla="*/ 149464 h 330514"/>
                <a:gd name="connsiteX7" fmla="*/ 4811 w 338671"/>
                <a:gd name="connsiteY7" fmla="*/ 969 h 330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8671" h="330514">
                  <a:moveTo>
                    <a:pt x="4811" y="969"/>
                  </a:moveTo>
                  <a:cubicBezTo>
                    <a:pt x="-21192" y="-16461"/>
                    <a:pt x="60533" y="205471"/>
                    <a:pt x="193787" y="322438"/>
                  </a:cubicBezTo>
                  <a:cubicBezTo>
                    <a:pt x="242365" y="365110"/>
                    <a:pt x="273893" y="224712"/>
                    <a:pt x="307516" y="226236"/>
                  </a:cubicBezTo>
                  <a:cubicBezTo>
                    <a:pt x="341139" y="227760"/>
                    <a:pt x="338758" y="221664"/>
                    <a:pt x="338567" y="210424"/>
                  </a:cubicBezTo>
                  <a:cubicBezTo>
                    <a:pt x="338472" y="205185"/>
                    <a:pt x="322660" y="200518"/>
                    <a:pt x="305706" y="197089"/>
                  </a:cubicBezTo>
                  <a:cubicBezTo>
                    <a:pt x="283894" y="192612"/>
                    <a:pt x="270083" y="171181"/>
                    <a:pt x="275131" y="149464"/>
                  </a:cubicBezTo>
                  <a:lnTo>
                    <a:pt x="275131" y="149464"/>
                  </a:lnTo>
                  <a:cubicBezTo>
                    <a:pt x="275321" y="149559"/>
                    <a:pt x="76916" y="90504"/>
                    <a:pt x="4811" y="969"/>
                  </a:cubicBezTo>
                  <a:close/>
                </a:path>
              </a:pathLst>
            </a:custGeom>
            <a:solidFill>
              <a:srgbClr val="F4AB2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72" name="Freeform: Shape 271">
              <a:extLst>
                <a:ext uri="{FF2B5EF4-FFF2-40B4-BE49-F238E27FC236}">
                  <a16:creationId xmlns:a16="http://schemas.microsoft.com/office/drawing/2014/main" id="{CCF0A2DD-3944-4F3D-8667-D864F24A97EC}"/>
                </a:ext>
              </a:extLst>
            </p:cNvPr>
            <p:cNvSpPr/>
            <p:nvPr/>
          </p:nvSpPr>
          <p:spPr>
            <a:xfrm>
              <a:off x="6373462" y="3461099"/>
              <a:ext cx="15430" cy="18192"/>
            </a:xfrm>
            <a:custGeom>
              <a:avLst/>
              <a:gdLst>
                <a:gd name="connsiteX0" fmla="*/ 15430 w 15430"/>
                <a:gd name="connsiteY0" fmla="*/ 9144 h 18192"/>
                <a:gd name="connsiteX1" fmla="*/ 7715 w 15430"/>
                <a:gd name="connsiteY1" fmla="*/ 18193 h 18192"/>
                <a:gd name="connsiteX2" fmla="*/ 0 w 15430"/>
                <a:gd name="connsiteY2" fmla="*/ 9049 h 18192"/>
                <a:gd name="connsiteX3" fmla="*/ 7715 w 15430"/>
                <a:gd name="connsiteY3" fmla="*/ 0 h 18192"/>
                <a:gd name="connsiteX4" fmla="*/ 15430 w 15430"/>
                <a:gd name="connsiteY4" fmla="*/ 9144 h 18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430" h="18192">
                  <a:moveTo>
                    <a:pt x="15430" y="9144"/>
                  </a:moveTo>
                  <a:cubicBezTo>
                    <a:pt x="15430" y="14192"/>
                    <a:pt x="12001" y="18193"/>
                    <a:pt x="7715" y="18193"/>
                  </a:cubicBezTo>
                  <a:cubicBezTo>
                    <a:pt x="3429" y="18193"/>
                    <a:pt x="0" y="14097"/>
                    <a:pt x="0" y="9049"/>
                  </a:cubicBezTo>
                  <a:cubicBezTo>
                    <a:pt x="0" y="4001"/>
                    <a:pt x="3429" y="0"/>
                    <a:pt x="7715" y="0"/>
                  </a:cubicBezTo>
                  <a:cubicBezTo>
                    <a:pt x="12001" y="0"/>
                    <a:pt x="15430" y="4096"/>
                    <a:pt x="15430" y="9144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73" name="Freeform: Shape 272">
              <a:extLst>
                <a:ext uri="{FF2B5EF4-FFF2-40B4-BE49-F238E27FC236}">
                  <a16:creationId xmlns:a16="http://schemas.microsoft.com/office/drawing/2014/main" id="{F7A6E8F2-87B8-4163-97CA-C1AF36942CB2}"/>
                </a:ext>
              </a:extLst>
            </p:cNvPr>
            <p:cNvSpPr/>
            <p:nvPr/>
          </p:nvSpPr>
          <p:spPr>
            <a:xfrm>
              <a:off x="6373462" y="3430238"/>
              <a:ext cx="15430" cy="18192"/>
            </a:xfrm>
            <a:custGeom>
              <a:avLst/>
              <a:gdLst>
                <a:gd name="connsiteX0" fmla="*/ 15430 w 15430"/>
                <a:gd name="connsiteY0" fmla="*/ 9144 h 18192"/>
                <a:gd name="connsiteX1" fmla="*/ 7715 w 15430"/>
                <a:gd name="connsiteY1" fmla="*/ 18193 h 18192"/>
                <a:gd name="connsiteX2" fmla="*/ 0 w 15430"/>
                <a:gd name="connsiteY2" fmla="*/ 9049 h 18192"/>
                <a:gd name="connsiteX3" fmla="*/ 7715 w 15430"/>
                <a:gd name="connsiteY3" fmla="*/ 0 h 18192"/>
                <a:gd name="connsiteX4" fmla="*/ 15430 w 15430"/>
                <a:gd name="connsiteY4" fmla="*/ 9144 h 18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430" h="18192">
                  <a:moveTo>
                    <a:pt x="15430" y="9144"/>
                  </a:moveTo>
                  <a:cubicBezTo>
                    <a:pt x="15430" y="14192"/>
                    <a:pt x="12001" y="18193"/>
                    <a:pt x="7715" y="18193"/>
                  </a:cubicBezTo>
                  <a:cubicBezTo>
                    <a:pt x="3429" y="18193"/>
                    <a:pt x="0" y="14097"/>
                    <a:pt x="0" y="9049"/>
                  </a:cubicBezTo>
                  <a:cubicBezTo>
                    <a:pt x="0" y="4000"/>
                    <a:pt x="3429" y="0"/>
                    <a:pt x="7715" y="0"/>
                  </a:cubicBezTo>
                  <a:cubicBezTo>
                    <a:pt x="12001" y="0"/>
                    <a:pt x="15430" y="4096"/>
                    <a:pt x="15430" y="9144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:a16="http://schemas.microsoft.com/office/drawing/2014/main" id="{C8BEEF3B-A0DE-463E-B4AC-D001E2D9EAAA}"/>
                </a:ext>
              </a:extLst>
            </p:cNvPr>
            <p:cNvSpPr/>
            <p:nvPr/>
          </p:nvSpPr>
          <p:spPr>
            <a:xfrm>
              <a:off x="6417468" y="3370230"/>
              <a:ext cx="16954" cy="20002"/>
            </a:xfrm>
            <a:custGeom>
              <a:avLst/>
              <a:gdLst>
                <a:gd name="connsiteX0" fmla="*/ 16954 w 16954"/>
                <a:gd name="connsiteY0" fmla="*/ 10001 h 20002"/>
                <a:gd name="connsiteX1" fmla="*/ 8477 w 16954"/>
                <a:gd name="connsiteY1" fmla="*/ 0 h 20002"/>
                <a:gd name="connsiteX2" fmla="*/ 0 w 16954"/>
                <a:gd name="connsiteY2" fmla="*/ 10001 h 20002"/>
                <a:gd name="connsiteX3" fmla="*/ 8477 w 16954"/>
                <a:gd name="connsiteY3" fmla="*/ 20003 h 20002"/>
                <a:gd name="connsiteX4" fmla="*/ 16954 w 16954"/>
                <a:gd name="connsiteY4" fmla="*/ 10001 h 20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954" h="20002">
                  <a:moveTo>
                    <a:pt x="16954" y="10001"/>
                  </a:moveTo>
                  <a:cubicBezTo>
                    <a:pt x="16954" y="4477"/>
                    <a:pt x="13145" y="0"/>
                    <a:pt x="8477" y="0"/>
                  </a:cubicBezTo>
                  <a:cubicBezTo>
                    <a:pt x="3810" y="0"/>
                    <a:pt x="0" y="4477"/>
                    <a:pt x="0" y="10001"/>
                  </a:cubicBezTo>
                  <a:cubicBezTo>
                    <a:pt x="0" y="15526"/>
                    <a:pt x="3810" y="20003"/>
                    <a:pt x="8477" y="20003"/>
                  </a:cubicBezTo>
                  <a:cubicBezTo>
                    <a:pt x="13145" y="20003"/>
                    <a:pt x="16954" y="15526"/>
                    <a:pt x="16954" y="10001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:a16="http://schemas.microsoft.com/office/drawing/2014/main" id="{0E04DBC8-35AE-490C-B2FC-75527B8DD4EB}"/>
                </a:ext>
              </a:extLst>
            </p:cNvPr>
            <p:cNvSpPr/>
            <p:nvPr/>
          </p:nvSpPr>
          <p:spPr>
            <a:xfrm>
              <a:off x="6745128" y="3265741"/>
              <a:ext cx="14289" cy="16764"/>
            </a:xfrm>
            <a:custGeom>
              <a:avLst/>
              <a:gdLst>
                <a:gd name="connsiteX0" fmla="*/ 14288 w 14289"/>
                <a:gd name="connsiteY0" fmla="*/ 8382 h 16764"/>
                <a:gd name="connsiteX1" fmla="*/ 7144 w 14289"/>
                <a:gd name="connsiteY1" fmla="*/ 16764 h 16764"/>
                <a:gd name="connsiteX2" fmla="*/ 0 w 14289"/>
                <a:gd name="connsiteY2" fmla="*/ 8382 h 16764"/>
                <a:gd name="connsiteX3" fmla="*/ 7144 w 14289"/>
                <a:gd name="connsiteY3" fmla="*/ 0 h 16764"/>
                <a:gd name="connsiteX4" fmla="*/ 14288 w 14289"/>
                <a:gd name="connsiteY4" fmla="*/ 8382 h 16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89" h="16764">
                  <a:moveTo>
                    <a:pt x="14288" y="8382"/>
                  </a:moveTo>
                  <a:cubicBezTo>
                    <a:pt x="14288" y="13049"/>
                    <a:pt x="11049" y="16764"/>
                    <a:pt x="7144" y="16764"/>
                  </a:cubicBezTo>
                  <a:cubicBezTo>
                    <a:pt x="3239" y="16764"/>
                    <a:pt x="0" y="12954"/>
                    <a:pt x="0" y="8382"/>
                  </a:cubicBezTo>
                  <a:cubicBezTo>
                    <a:pt x="0" y="3715"/>
                    <a:pt x="3239" y="0"/>
                    <a:pt x="7144" y="0"/>
                  </a:cubicBezTo>
                  <a:cubicBezTo>
                    <a:pt x="11144" y="0"/>
                    <a:pt x="14383" y="3715"/>
                    <a:pt x="14288" y="8382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76" name="Freeform: Shape 275">
              <a:extLst>
                <a:ext uri="{FF2B5EF4-FFF2-40B4-BE49-F238E27FC236}">
                  <a16:creationId xmlns:a16="http://schemas.microsoft.com/office/drawing/2014/main" id="{D8A2EBD0-7976-44CC-AB7F-8DB636FB4CDC}"/>
                </a:ext>
              </a:extLst>
            </p:cNvPr>
            <p:cNvSpPr/>
            <p:nvPr/>
          </p:nvSpPr>
          <p:spPr>
            <a:xfrm>
              <a:off x="6806183" y="3245739"/>
              <a:ext cx="12191" cy="14478"/>
            </a:xfrm>
            <a:custGeom>
              <a:avLst/>
              <a:gdLst>
                <a:gd name="connsiteX0" fmla="*/ 12192 w 12191"/>
                <a:gd name="connsiteY0" fmla="*/ 7239 h 14478"/>
                <a:gd name="connsiteX1" fmla="*/ 6096 w 12191"/>
                <a:gd name="connsiteY1" fmla="*/ 14478 h 14478"/>
                <a:gd name="connsiteX2" fmla="*/ 0 w 12191"/>
                <a:gd name="connsiteY2" fmla="*/ 7239 h 14478"/>
                <a:gd name="connsiteX3" fmla="*/ 6096 w 12191"/>
                <a:gd name="connsiteY3" fmla="*/ 0 h 14478"/>
                <a:gd name="connsiteX4" fmla="*/ 12192 w 12191"/>
                <a:gd name="connsiteY4" fmla="*/ 7239 h 14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91" h="14478">
                  <a:moveTo>
                    <a:pt x="12192" y="7239"/>
                  </a:moveTo>
                  <a:cubicBezTo>
                    <a:pt x="12192" y="11240"/>
                    <a:pt x="9430" y="14478"/>
                    <a:pt x="6096" y="14478"/>
                  </a:cubicBezTo>
                  <a:cubicBezTo>
                    <a:pt x="2762" y="14478"/>
                    <a:pt x="0" y="11240"/>
                    <a:pt x="0" y="7239"/>
                  </a:cubicBezTo>
                  <a:cubicBezTo>
                    <a:pt x="0" y="3239"/>
                    <a:pt x="2762" y="0"/>
                    <a:pt x="6096" y="0"/>
                  </a:cubicBezTo>
                  <a:cubicBezTo>
                    <a:pt x="9430" y="0"/>
                    <a:pt x="12192" y="3239"/>
                    <a:pt x="12192" y="7239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:a16="http://schemas.microsoft.com/office/drawing/2014/main" id="{654EFFEE-38E0-4A08-988E-384CEDCBF272}"/>
                </a:ext>
              </a:extLst>
            </p:cNvPr>
            <p:cNvSpPr/>
            <p:nvPr/>
          </p:nvSpPr>
          <p:spPr>
            <a:xfrm>
              <a:off x="6649687" y="3376421"/>
              <a:ext cx="12001" cy="14096"/>
            </a:xfrm>
            <a:custGeom>
              <a:avLst/>
              <a:gdLst>
                <a:gd name="connsiteX0" fmla="*/ 12001 w 12001"/>
                <a:gd name="connsiteY0" fmla="*/ 7049 h 14096"/>
                <a:gd name="connsiteX1" fmla="*/ 6001 w 12001"/>
                <a:gd name="connsiteY1" fmla="*/ 14097 h 14096"/>
                <a:gd name="connsiteX2" fmla="*/ 0 w 12001"/>
                <a:gd name="connsiteY2" fmla="*/ 7049 h 14096"/>
                <a:gd name="connsiteX3" fmla="*/ 6001 w 12001"/>
                <a:gd name="connsiteY3" fmla="*/ 0 h 14096"/>
                <a:gd name="connsiteX4" fmla="*/ 12001 w 12001"/>
                <a:gd name="connsiteY4" fmla="*/ 7049 h 14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001" h="14096">
                  <a:moveTo>
                    <a:pt x="12001" y="7049"/>
                  </a:moveTo>
                  <a:cubicBezTo>
                    <a:pt x="12001" y="10954"/>
                    <a:pt x="9334" y="14097"/>
                    <a:pt x="6001" y="14097"/>
                  </a:cubicBezTo>
                  <a:cubicBezTo>
                    <a:pt x="2667" y="14097"/>
                    <a:pt x="0" y="10954"/>
                    <a:pt x="0" y="7049"/>
                  </a:cubicBezTo>
                  <a:cubicBezTo>
                    <a:pt x="0" y="3143"/>
                    <a:pt x="2667" y="0"/>
                    <a:pt x="6001" y="0"/>
                  </a:cubicBezTo>
                  <a:cubicBezTo>
                    <a:pt x="9334" y="0"/>
                    <a:pt x="12001" y="3143"/>
                    <a:pt x="12001" y="7049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78" name="Freeform: Shape 277">
              <a:extLst>
                <a:ext uri="{FF2B5EF4-FFF2-40B4-BE49-F238E27FC236}">
                  <a16:creationId xmlns:a16="http://schemas.microsoft.com/office/drawing/2014/main" id="{AC30979A-9C26-4C7D-B069-2A4C3102F739}"/>
                </a:ext>
              </a:extLst>
            </p:cNvPr>
            <p:cNvSpPr/>
            <p:nvPr/>
          </p:nvSpPr>
          <p:spPr>
            <a:xfrm>
              <a:off x="6605206" y="3461381"/>
              <a:ext cx="7429" cy="8861"/>
            </a:xfrm>
            <a:custGeom>
              <a:avLst/>
              <a:gdLst>
                <a:gd name="connsiteX0" fmla="*/ 7429 w 7429"/>
                <a:gd name="connsiteY0" fmla="*/ 4480 h 8861"/>
                <a:gd name="connsiteX1" fmla="*/ 3715 w 7429"/>
                <a:gd name="connsiteY1" fmla="*/ 8862 h 8861"/>
                <a:gd name="connsiteX2" fmla="*/ 0 w 7429"/>
                <a:gd name="connsiteY2" fmla="*/ 4385 h 8861"/>
                <a:gd name="connsiteX3" fmla="*/ 3715 w 7429"/>
                <a:gd name="connsiteY3" fmla="*/ 3 h 8861"/>
                <a:gd name="connsiteX4" fmla="*/ 7429 w 7429"/>
                <a:gd name="connsiteY4" fmla="*/ 4480 h 8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429" h="8861">
                  <a:moveTo>
                    <a:pt x="7429" y="4480"/>
                  </a:moveTo>
                  <a:cubicBezTo>
                    <a:pt x="7429" y="6957"/>
                    <a:pt x="5715" y="8862"/>
                    <a:pt x="3715" y="8862"/>
                  </a:cubicBezTo>
                  <a:cubicBezTo>
                    <a:pt x="1619" y="8862"/>
                    <a:pt x="0" y="6861"/>
                    <a:pt x="0" y="4385"/>
                  </a:cubicBezTo>
                  <a:cubicBezTo>
                    <a:pt x="0" y="1908"/>
                    <a:pt x="1714" y="-92"/>
                    <a:pt x="3715" y="3"/>
                  </a:cubicBezTo>
                  <a:cubicBezTo>
                    <a:pt x="5810" y="3"/>
                    <a:pt x="7429" y="2004"/>
                    <a:pt x="7429" y="4480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79" name="Freeform: Shape 278">
              <a:extLst>
                <a:ext uri="{FF2B5EF4-FFF2-40B4-BE49-F238E27FC236}">
                  <a16:creationId xmlns:a16="http://schemas.microsoft.com/office/drawing/2014/main" id="{9D97C877-25EA-405E-AE95-3DA3ED5088E3}"/>
                </a:ext>
              </a:extLst>
            </p:cNvPr>
            <p:cNvSpPr/>
            <p:nvPr/>
          </p:nvSpPr>
          <p:spPr>
            <a:xfrm>
              <a:off x="6504717" y="3498722"/>
              <a:ext cx="16192" cy="19050"/>
            </a:xfrm>
            <a:custGeom>
              <a:avLst/>
              <a:gdLst>
                <a:gd name="connsiteX0" fmla="*/ 16192 w 16192"/>
                <a:gd name="connsiteY0" fmla="*/ 9525 h 19050"/>
                <a:gd name="connsiteX1" fmla="*/ 8096 w 16192"/>
                <a:gd name="connsiteY1" fmla="*/ 19050 h 19050"/>
                <a:gd name="connsiteX2" fmla="*/ 0 w 16192"/>
                <a:gd name="connsiteY2" fmla="*/ 9525 h 19050"/>
                <a:gd name="connsiteX3" fmla="*/ 8096 w 16192"/>
                <a:gd name="connsiteY3" fmla="*/ 0 h 19050"/>
                <a:gd name="connsiteX4" fmla="*/ 16192 w 16192"/>
                <a:gd name="connsiteY4" fmla="*/ 952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192" h="19050">
                  <a:moveTo>
                    <a:pt x="16192" y="9525"/>
                  </a:moveTo>
                  <a:cubicBezTo>
                    <a:pt x="16192" y="14764"/>
                    <a:pt x="12573" y="19050"/>
                    <a:pt x="8096" y="19050"/>
                  </a:cubicBezTo>
                  <a:cubicBezTo>
                    <a:pt x="3619" y="19050"/>
                    <a:pt x="0" y="14764"/>
                    <a:pt x="0" y="9525"/>
                  </a:cubicBezTo>
                  <a:cubicBezTo>
                    <a:pt x="0" y="4286"/>
                    <a:pt x="3619" y="0"/>
                    <a:pt x="8096" y="0"/>
                  </a:cubicBezTo>
                  <a:cubicBezTo>
                    <a:pt x="12573" y="0"/>
                    <a:pt x="16192" y="4286"/>
                    <a:pt x="16192" y="9525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:a16="http://schemas.microsoft.com/office/drawing/2014/main" id="{D5AD2BBA-53B1-491F-9D65-5B35B421248F}"/>
                </a:ext>
              </a:extLst>
            </p:cNvPr>
            <p:cNvSpPr/>
            <p:nvPr/>
          </p:nvSpPr>
          <p:spPr>
            <a:xfrm>
              <a:off x="6381178" y="3524345"/>
              <a:ext cx="18668" cy="22098"/>
            </a:xfrm>
            <a:custGeom>
              <a:avLst/>
              <a:gdLst>
                <a:gd name="connsiteX0" fmla="*/ 18669 w 18668"/>
                <a:gd name="connsiteY0" fmla="*/ 11049 h 22098"/>
                <a:gd name="connsiteX1" fmla="*/ 9334 w 18668"/>
                <a:gd name="connsiteY1" fmla="*/ 22098 h 22098"/>
                <a:gd name="connsiteX2" fmla="*/ 0 w 18668"/>
                <a:gd name="connsiteY2" fmla="*/ 11049 h 22098"/>
                <a:gd name="connsiteX3" fmla="*/ 9334 w 18668"/>
                <a:gd name="connsiteY3" fmla="*/ 0 h 22098"/>
                <a:gd name="connsiteX4" fmla="*/ 18669 w 18668"/>
                <a:gd name="connsiteY4" fmla="*/ 11049 h 220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668" h="22098">
                  <a:moveTo>
                    <a:pt x="18669" y="11049"/>
                  </a:moveTo>
                  <a:cubicBezTo>
                    <a:pt x="18669" y="17145"/>
                    <a:pt x="14478" y="22098"/>
                    <a:pt x="9334" y="22098"/>
                  </a:cubicBezTo>
                  <a:cubicBezTo>
                    <a:pt x="4191" y="22098"/>
                    <a:pt x="0" y="17145"/>
                    <a:pt x="0" y="11049"/>
                  </a:cubicBezTo>
                  <a:cubicBezTo>
                    <a:pt x="0" y="4953"/>
                    <a:pt x="4191" y="0"/>
                    <a:pt x="9334" y="0"/>
                  </a:cubicBezTo>
                  <a:cubicBezTo>
                    <a:pt x="14478" y="0"/>
                    <a:pt x="18669" y="4953"/>
                    <a:pt x="18669" y="11049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81" name="Freeform: Shape 280">
              <a:extLst>
                <a:ext uri="{FF2B5EF4-FFF2-40B4-BE49-F238E27FC236}">
                  <a16:creationId xmlns:a16="http://schemas.microsoft.com/office/drawing/2014/main" id="{E0DDB6EE-9DF4-4194-ABB3-F06B40611F8B}"/>
                </a:ext>
              </a:extLst>
            </p:cNvPr>
            <p:cNvSpPr/>
            <p:nvPr/>
          </p:nvSpPr>
          <p:spPr>
            <a:xfrm>
              <a:off x="6254971" y="3535203"/>
              <a:ext cx="17049" cy="20192"/>
            </a:xfrm>
            <a:custGeom>
              <a:avLst/>
              <a:gdLst>
                <a:gd name="connsiteX0" fmla="*/ 17050 w 17049"/>
                <a:gd name="connsiteY0" fmla="*/ 10096 h 20192"/>
                <a:gd name="connsiteX1" fmla="*/ 8477 w 17049"/>
                <a:gd name="connsiteY1" fmla="*/ 20193 h 20192"/>
                <a:gd name="connsiteX2" fmla="*/ 0 w 17049"/>
                <a:gd name="connsiteY2" fmla="*/ 10096 h 20192"/>
                <a:gd name="connsiteX3" fmla="*/ 8572 w 17049"/>
                <a:gd name="connsiteY3" fmla="*/ 0 h 20192"/>
                <a:gd name="connsiteX4" fmla="*/ 17050 w 17049"/>
                <a:gd name="connsiteY4" fmla="*/ 10096 h 20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049" h="20192">
                  <a:moveTo>
                    <a:pt x="17050" y="10096"/>
                  </a:moveTo>
                  <a:cubicBezTo>
                    <a:pt x="17050" y="15621"/>
                    <a:pt x="13240" y="20193"/>
                    <a:pt x="8477" y="20193"/>
                  </a:cubicBezTo>
                  <a:cubicBezTo>
                    <a:pt x="3810" y="20193"/>
                    <a:pt x="0" y="15716"/>
                    <a:pt x="0" y="10096"/>
                  </a:cubicBezTo>
                  <a:cubicBezTo>
                    <a:pt x="0" y="4572"/>
                    <a:pt x="3810" y="0"/>
                    <a:pt x="8572" y="0"/>
                  </a:cubicBezTo>
                  <a:cubicBezTo>
                    <a:pt x="13240" y="95"/>
                    <a:pt x="17050" y="4572"/>
                    <a:pt x="17050" y="10096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id="{ED6E17E3-B7CA-4458-A809-CEC5F5033566}"/>
                </a:ext>
              </a:extLst>
            </p:cNvPr>
            <p:cNvSpPr/>
            <p:nvPr/>
          </p:nvSpPr>
          <p:spPr>
            <a:xfrm>
              <a:off x="6312788" y="3498436"/>
              <a:ext cx="22194" cy="26196"/>
            </a:xfrm>
            <a:custGeom>
              <a:avLst/>
              <a:gdLst>
                <a:gd name="connsiteX0" fmla="*/ 22193 w 22194"/>
                <a:gd name="connsiteY0" fmla="*/ 13146 h 26196"/>
                <a:gd name="connsiteX1" fmla="*/ 11049 w 22194"/>
                <a:gd name="connsiteY1" fmla="*/ 26195 h 26196"/>
                <a:gd name="connsiteX2" fmla="*/ 0 w 22194"/>
                <a:gd name="connsiteY2" fmla="*/ 13050 h 26196"/>
                <a:gd name="connsiteX3" fmla="*/ 11144 w 22194"/>
                <a:gd name="connsiteY3" fmla="*/ 1 h 26196"/>
                <a:gd name="connsiteX4" fmla="*/ 22193 w 22194"/>
                <a:gd name="connsiteY4" fmla="*/ 13146 h 26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194" h="26196">
                  <a:moveTo>
                    <a:pt x="22193" y="13146"/>
                  </a:moveTo>
                  <a:cubicBezTo>
                    <a:pt x="22193" y="20385"/>
                    <a:pt x="17240" y="26290"/>
                    <a:pt x="11049" y="26195"/>
                  </a:cubicBezTo>
                  <a:cubicBezTo>
                    <a:pt x="4858" y="26100"/>
                    <a:pt x="0" y="20289"/>
                    <a:pt x="0" y="13050"/>
                  </a:cubicBezTo>
                  <a:cubicBezTo>
                    <a:pt x="0" y="5811"/>
                    <a:pt x="4953" y="-94"/>
                    <a:pt x="11144" y="1"/>
                  </a:cubicBezTo>
                  <a:cubicBezTo>
                    <a:pt x="17240" y="1"/>
                    <a:pt x="22289" y="5907"/>
                    <a:pt x="22193" y="13146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83" name="Freeform: Shape 282">
              <a:extLst>
                <a:ext uri="{FF2B5EF4-FFF2-40B4-BE49-F238E27FC236}">
                  <a16:creationId xmlns:a16="http://schemas.microsoft.com/office/drawing/2014/main" id="{77862DF7-5E29-42D7-8F47-219B0F8078D0}"/>
                </a:ext>
              </a:extLst>
            </p:cNvPr>
            <p:cNvSpPr/>
            <p:nvPr/>
          </p:nvSpPr>
          <p:spPr>
            <a:xfrm>
              <a:off x="6381273" y="3448431"/>
              <a:ext cx="10668" cy="12668"/>
            </a:xfrm>
            <a:custGeom>
              <a:avLst/>
              <a:gdLst>
                <a:gd name="connsiteX0" fmla="*/ 10668 w 10668"/>
                <a:gd name="connsiteY0" fmla="*/ 6382 h 12668"/>
                <a:gd name="connsiteX1" fmla="*/ 5334 w 10668"/>
                <a:gd name="connsiteY1" fmla="*/ 12668 h 12668"/>
                <a:gd name="connsiteX2" fmla="*/ 0 w 10668"/>
                <a:gd name="connsiteY2" fmla="*/ 6286 h 12668"/>
                <a:gd name="connsiteX3" fmla="*/ 5334 w 10668"/>
                <a:gd name="connsiteY3" fmla="*/ 0 h 12668"/>
                <a:gd name="connsiteX4" fmla="*/ 10668 w 10668"/>
                <a:gd name="connsiteY4" fmla="*/ 6382 h 12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668" h="12668">
                  <a:moveTo>
                    <a:pt x="10668" y="6382"/>
                  </a:moveTo>
                  <a:cubicBezTo>
                    <a:pt x="10668" y="9906"/>
                    <a:pt x="8287" y="12668"/>
                    <a:pt x="5334" y="12668"/>
                  </a:cubicBezTo>
                  <a:cubicBezTo>
                    <a:pt x="2381" y="12668"/>
                    <a:pt x="0" y="9811"/>
                    <a:pt x="0" y="6286"/>
                  </a:cubicBezTo>
                  <a:cubicBezTo>
                    <a:pt x="0" y="2762"/>
                    <a:pt x="2381" y="0"/>
                    <a:pt x="5334" y="0"/>
                  </a:cubicBezTo>
                  <a:cubicBezTo>
                    <a:pt x="8287" y="0"/>
                    <a:pt x="10668" y="2857"/>
                    <a:pt x="10668" y="6382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84" name="Freeform: Shape 283">
              <a:extLst>
                <a:ext uri="{FF2B5EF4-FFF2-40B4-BE49-F238E27FC236}">
                  <a16:creationId xmlns:a16="http://schemas.microsoft.com/office/drawing/2014/main" id="{96C0CF4B-D9E7-42E6-B161-4748F4625A60}"/>
                </a:ext>
              </a:extLst>
            </p:cNvPr>
            <p:cNvSpPr/>
            <p:nvPr/>
          </p:nvSpPr>
          <p:spPr>
            <a:xfrm>
              <a:off x="6469570" y="3414998"/>
              <a:ext cx="16956" cy="20002"/>
            </a:xfrm>
            <a:custGeom>
              <a:avLst/>
              <a:gdLst>
                <a:gd name="connsiteX0" fmla="*/ 16954 w 16956"/>
                <a:gd name="connsiteY0" fmla="*/ 10001 h 20002"/>
                <a:gd name="connsiteX1" fmla="*/ 8477 w 16956"/>
                <a:gd name="connsiteY1" fmla="*/ 20003 h 20002"/>
                <a:gd name="connsiteX2" fmla="*/ 0 w 16956"/>
                <a:gd name="connsiteY2" fmla="*/ 10001 h 20002"/>
                <a:gd name="connsiteX3" fmla="*/ 8477 w 16956"/>
                <a:gd name="connsiteY3" fmla="*/ 0 h 20002"/>
                <a:gd name="connsiteX4" fmla="*/ 16954 w 16956"/>
                <a:gd name="connsiteY4" fmla="*/ 10001 h 20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956" h="20002">
                  <a:moveTo>
                    <a:pt x="16954" y="10001"/>
                  </a:moveTo>
                  <a:cubicBezTo>
                    <a:pt x="16954" y="15526"/>
                    <a:pt x="13145" y="20003"/>
                    <a:pt x="8477" y="20003"/>
                  </a:cubicBezTo>
                  <a:cubicBezTo>
                    <a:pt x="3810" y="20003"/>
                    <a:pt x="0" y="15526"/>
                    <a:pt x="0" y="10001"/>
                  </a:cubicBezTo>
                  <a:cubicBezTo>
                    <a:pt x="0" y="4477"/>
                    <a:pt x="3810" y="0"/>
                    <a:pt x="8477" y="0"/>
                  </a:cubicBezTo>
                  <a:cubicBezTo>
                    <a:pt x="13240" y="0"/>
                    <a:pt x="17050" y="4477"/>
                    <a:pt x="16954" y="10001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85" name="Freeform: Shape 284">
              <a:extLst>
                <a:ext uri="{FF2B5EF4-FFF2-40B4-BE49-F238E27FC236}">
                  <a16:creationId xmlns:a16="http://schemas.microsoft.com/office/drawing/2014/main" id="{CA01BF7A-311C-4F59-96C1-2E407DE6A7F2}"/>
                </a:ext>
              </a:extLst>
            </p:cNvPr>
            <p:cNvSpPr/>
            <p:nvPr/>
          </p:nvSpPr>
          <p:spPr>
            <a:xfrm>
              <a:off x="6521100" y="3370326"/>
              <a:ext cx="9525" cy="9525"/>
            </a:xfrm>
            <a:custGeom>
              <a:avLst/>
              <a:gdLst>
                <a:gd name="connsiteX0" fmla="*/ 0 w 9525"/>
                <a:gd name="connsiteY0" fmla="*/ 0 h 9525"/>
                <a:gd name="connsiteX1" fmla="*/ 0 w 9525"/>
                <a:gd name="connsiteY1" fmla="*/ 0 h 9525"/>
                <a:gd name="connsiteX2" fmla="*/ 0 w 9525"/>
                <a:gd name="connsiteY2" fmla="*/ 0 h 9525"/>
                <a:gd name="connsiteX3" fmla="*/ 0 w 9525"/>
                <a:gd name="connsiteY3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952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86" name="Freeform: Shape 285">
              <a:extLst>
                <a:ext uri="{FF2B5EF4-FFF2-40B4-BE49-F238E27FC236}">
                  <a16:creationId xmlns:a16="http://schemas.microsoft.com/office/drawing/2014/main" id="{EE4FCE99-0649-4B8D-BDF4-E09C6B738525}"/>
                </a:ext>
              </a:extLst>
            </p:cNvPr>
            <p:cNvSpPr/>
            <p:nvPr/>
          </p:nvSpPr>
          <p:spPr>
            <a:xfrm>
              <a:off x="6550627" y="3337559"/>
              <a:ext cx="7810" cy="9334"/>
            </a:xfrm>
            <a:custGeom>
              <a:avLst/>
              <a:gdLst>
                <a:gd name="connsiteX0" fmla="*/ 7811 w 7810"/>
                <a:gd name="connsiteY0" fmla="*/ 4667 h 9334"/>
                <a:gd name="connsiteX1" fmla="*/ 3905 w 7810"/>
                <a:gd name="connsiteY1" fmla="*/ 9334 h 9334"/>
                <a:gd name="connsiteX2" fmla="*/ 0 w 7810"/>
                <a:gd name="connsiteY2" fmla="*/ 4667 h 9334"/>
                <a:gd name="connsiteX3" fmla="*/ 3905 w 7810"/>
                <a:gd name="connsiteY3" fmla="*/ 0 h 9334"/>
                <a:gd name="connsiteX4" fmla="*/ 7811 w 7810"/>
                <a:gd name="connsiteY4" fmla="*/ 4667 h 9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810" h="9334">
                  <a:moveTo>
                    <a:pt x="7811" y="4667"/>
                  </a:moveTo>
                  <a:cubicBezTo>
                    <a:pt x="7811" y="7239"/>
                    <a:pt x="6096" y="9334"/>
                    <a:pt x="3905" y="9334"/>
                  </a:cubicBezTo>
                  <a:cubicBezTo>
                    <a:pt x="1715" y="9334"/>
                    <a:pt x="0" y="7239"/>
                    <a:pt x="0" y="4667"/>
                  </a:cubicBezTo>
                  <a:cubicBezTo>
                    <a:pt x="0" y="2096"/>
                    <a:pt x="1715" y="0"/>
                    <a:pt x="3905" y="0"/>
                  </a:cubicBezTo>
                  <a:cubicBezTo>
                    <a:pt x="6096" y="0"/>
                    <a:pt x="7811" y="2096"/>
                    <a:pt x="7811" y="4667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87" name="Freeform: Shape 286">
              <a:extLst>
                <a:ext uri="{FF2B5EF4-FFF2-40B4-BE49-F238E27FC236}">
                  <a16:creationId xmlns:a16="http://schemas.microsoft.com/office/drawing/2014/main" id="{003495B0-AF91-441E-ACE8-FEB38C1ED492}"/>
                </a:ext>
              </a:extLst>
            </p:cNvPr>
            <p:cNvSpPr/>
            <p:nvPr/>
          </p:nvSpPr>
          <p:spPr>
            <a:xfrm>
              <a:off x="6649878" y="3291840"/>
              <a:ext cx="13049" cy="15430"/>
            </a:xfrm>
            <a:custGeom>
              <a:avLst/>
              <a:gdLst>
                <a:gd name="connsiteX0" fmla="*/ 13049 w 13049"/>
                <a:gd name="connsiteY0" fmla="*/ 7715 h 15430"/>
                <a:gd name="connsiteX1" fmla="*/ 6477 w 13049"/>
                <a:gd name="connsiteY1" fmla="*/ 15430 h 15430"/>
                <a:gd name="connsiteX2" fmla="*/ 0 w 13049"/>
                <a:gd name="connsiteY2" fmla="*/ 7715 h 15430"/>
                <a:gd name="connsiteX3" fmla="*/ 6572 w 13049"/>
                <a:gd name="connsiteY3" fmla="*/ 0 h 15430"/>
                <a:gd name="connsiteX4" fmla="*/ 13049 w 13049"/>
                <a:gd name="connsiteY4" fmla="*/ 7715 h 15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049" h="15430">
                  <a:moveTo>
                    <a:pt x="13049" y="7715"/>
                  </a:moveTo>
                  <a:cubicBezTo>
                    <a:pt x="13049" y="12002"/>
                    <a:pt x="10097" y="15430"/>
                    <a:pt x="6477" y="15430"/>
                  </a:cubicBezTo>
                  <a:cubicBezTo>
                    <a:pt x="2858" y="15430"/>
                    <a:pt x="0" y="12002"/>
                    <a:pt x="0" y="7715"/>
                  </a:cubicBezTo>
                  <a:cubicBezTo>
                    <a:pt x="0" y="3429"/>
                    <a:pt x="2953" y="0"/>
                    <a:pt x="6572" y="0"/>
                  </a:cubicBezTo>
                  <a:cubicBezTo>
                    <a:pt x="10192" y="0"/>
                    <a:pt x="13049" y="3429"/>
                    <a:pt x="13049" y="7715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88" name="Freeform: Shape 287">
              <a:extLst>
                <a:ext uri="{FF2B5EF4-FFF2-40B4-BE49-F238E27FC236}">
                  <a16:creationId xmlns:a16="http://schemas.microsoft.com/office/drawing/2014/main" id="{798B924A-A8A6-4408-A50B-EFF4498FC122}"/>
                </a:ext>
              </a:extLst>
            </p:cNvPr>
            <p:cNvSpPr/>
            <p:nvPr/>
          </p:nvSpPr>
          <p:spPr>
            <a:xfrm>
              <a:off x="6876573" y="3383851"/>
              <a:ext cx="17525" cy="20764"/>
            </a:xfrm>
            <a:custGeom>
              <a:avLst/>
              <a:gdLst>
                <a:gd name="connsiteX0" fmla="*/ 17526 w 17525"/>
                <a:gd name="connsiteY0" fmla="*/ 10382 h 20764"/>
                <a:gd name="connsiteX1" fmla="*/ 8763 w 17525"/>
                <a:gd name="connsiteY1" fmla="*/ 20765 h 20764"/>
                <a:gd name="connsiteX2" fmla="*/ 0 w 17525"/>
                <a:gd name="connsiteY2" fmla="*/ 10382 h 20764"/>
                <a:gd name="connsiteX3" fmla="*/ 8763 w 17525"/>
                <a:gd name="connsiteY3" fmla="*/ 0 h 20764"/>
                <a:gd name="connsiteX4" fmla="*/ 17526 w 17525"/>
                <a:gd name="connsiteY4" fmla="*/ 10382 h 20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525" h="20764">
                  <a:moveTo>
                    <a:pt x="17526" y="10382"/>
                  </a:moveTo>
                  <a:cubicBezTo>
                    <a:pt x="17526" y="16097"/>
                    <a:pt x="13621" y="20765"/>
                    <a:pt x="8763" y="20765"/>
                  </a:cubicBezTo>
                  <a:cubicBezTo>
                    <a:pt x="3905" y="20765"/>
                    <a:pt x="0" y="16097"/>
                    <a:pt x="0" y="10382"/>
                  </a:cubicBezTo>
                  <a:cubicBezTo>
                    <a:pt x="0" y="4667"/>
                    <a:pt x="3905" y="0"/>
                    <a:pt x="8763" y="0"/>
                  </a:cubicBezTo>
                  <a:cubicBezTo>
                    <a:pt x="13621" y="0"/>
                    <a:pt x="17526" y="4572"/>
                    <a:pt x="17526" y="10382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89" name="Freeform: Shape 288">
              <a:extLst>
                <a:ext uri="{FF2B5EF4-FFF2-40B4-BE49-F238E27FC236}">
                  <a16:creationId xmlns:a16="http://schemas.microsoft.com/office/drawing/2014/main" id="{211C466C-1707-4D00-BA6B-BF5C44F5CFD3}"/>
                </a:ext>
              </a:extLst>
            </p:cNvPr>
            <p:cNvSpPr/>
            <p:nvPr/>
          </p:nvSpPr>
          <p:spPr>
            <a:xfrm>
              <a:off x="6799706" y="3415379"/>
              <a:ext cx="12382" cy="14668"/>
            </a:xfrm>
            <a:custGeom>
              <a:avLst/>
              <a:gdLst>
                <a:gd name="connsiteX0" fmla="*/ 12382 w 12382"/>
                <a:gd name="connsiteY0" fmla="*/ 7334 h 14668"/>
                <a:gd name="connsiteX1" fmla="*/ 6191 w 12382"/>
                <a:gd name="connsiteY1" fmla="*/ 14669 h 14668"/>
                <a:gd name="connsiteX2" fmla="*/ 0 w 12382"/>
                <a:gd name="connsiteY2" fmla="*/ 7334 h 14668"/>
                <a:gd name="connsiteX3" fmla="*/ 6191 w 12382"/>
                <a:gd name="connsiteY3" fmla="*/ 0 h 14668"/>
                <a:gd name="connsiteX4" fmla="*/ 12382 w 12382"/>
                <a:gd name="connsiteY4" fmla="*/ 7334 h 14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382" h="14668">
                  <a:moveTo>
                    <a:pt x="12382" y="7334"/>
                  </a:moveTo>
                  <a:cubicBezTo>
                    <a:pt x="12382" y="11335"/>
                    <a:pt x="9620" y="14669"/>
                    <a:pt x="6191" y="14669"/>
                  </a:cubicBezTo>
                  <a:cubicBezTo>
                    <a:pt x="2762" y="14669"/>
                    <a:pt x="0" y="11430"/>
                    <a:pt x="0" y="7334"/>
                  </a:cubicBezTo>
                  <a:cubicBezTo>
                    <a:pt x="0" y="3334"/>
                    <a:pt x="2762" y="0"/>
                    <a:pt x="6191" y="0"/>
                  </a:cubicBezTo>
                  <a:cubicBezTo>
                    <a:pt x="9620" y="95"/>
                    <a:pt x="12382" y="3334"/>
                    <a:pt x="12382" y="7334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90" name="Freeform: Shape 289">
              <a:extLst>
                <a:ext uri="{FF2B5EF4-FFF2-40B4-BE49-F238E27FC236}">
                  <a16:creationId xmlns:a16="http://schemas.microsoft.com/office/drawing/2014/main" id="{04D7BB88-D70C-45F0-97EF-8F1B923F1E62}"/>
                </a:ext>
              </a:extLst>
            </p:cNvPr>
            <p:cNvSpPr/>
            <p:nvPr/>
          </p:nvSpPr>
          <p:spPr>
            <a:xfrm>
              <a:off x="6805992" y="3337941"/>
              <a:ext cx="17716" cy="20954"/>
            </a:xfrm>
            <a:custGeom>
              <a:avLst/>
              <a:gdLst>
                <a:gd name="connsiteX0" fmla="*/ 17717 w 17716"/>
                <a:gd name="connsiteY0" fmla="*/ 10478 h 20954"/>
                <a:gd name="connsiteX1" fmla="*/ 8858 w 17716"/>
                <a:gd name="connsiteY1" fmla="*/ 20955 h 20954"/>
                <a:gd name="connsiteX2" fmla="*/ 0 w 17716"/>
                <a:gd name="connsiteY2" fmla="*/ 10478 h 20954"/>
                <a:gd name="connsiteX3" fmla="*/ 8858 w 17716"/>
                <a:gd name="connsiteY3" fmla="*/ 0 h 20954"/>
                <a:gd name="connsiteX4" fmla="*/ 17717 w 17716"/>
                <a:gd name="connsiteY4" fmla="*/ 10478 h 20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716" h="20954">
                  <a:moveTo>
                    <a:pt x="17717" y="10478"/>
                  </a:moveTo>
                  <a:cubicBezTo>
                    <a:pt x="17717" y="16288"/>
                    <a:pt x="13716" y="20955"/>
                    <a:pt x="8858" y="20955"/>
                  </a:cubicBezTo>
                  <a:cubicBezTo>
                    <a:pt x="4001" y="20955"/>
                    <a:pt x="0" y="16288"/>
                    <a:pt x="0" y="10478"/>
                  </a:cubicBezTo>
                  <a:cubicBezTo>
                    <a:pt x="0" y="4667"/>
                    <a:pt x="4001" y="0"/>
                    <a:pt x="8858" y="0"/>
                  </a:cubicBezTo>
                  <a:cubicBezTo>
                    <a:pt x="13716" y="0"/>
                    <a:pt x="17717" y="4667"/>
                    <a:pt x="17717" y="10478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91" name="Freeform: Shape 290">
              <a:extLst>
                <a:ext uri="{FF2B5EF4-FFF2-40B4-BE49-F238E27FC236}">
                  <a16:creationId xmlns:a16="http://schemas.microsoft.com/office/drawing/2014/main" id="{03BDBD54-0F72-49CB-B8BB-F2D715E5E814}"/>
                </a:ext>
              </a:extLst>
            </p:cNvPr>
            <p:cNvSpPr/>
            <p:nvPr/>
          </p:nvSpPr>
          <p:spPr>
            <a:xfrm>
              <a:off x="6870477" y="3329178"/>
              <a:ext cx="11429" cy="13525"/>
            </a:xfrm>
            <a:custGeom>
              <a:avLst/>
              <a:gdLst>
                <a:gd name="connsiteX0" fmla="*/ 11430 w 11429"/>
                <a:gd name="connsiteY0" fmla="*/ 6763 h 13525"/>
                <a:gd name="connsiteX1" fmla="*/ 5715 w 11429"/>
                <a:gd name="connsiteY1" fmla="*/ 13526 h 13525"/>
                <a:gd name="connsiteX2" fmla="*/ 0 w 11429"/>
                <a:gd name="connsiteY2" fmla="*/ 6763 h 13525"/>
                <a:gd name="connsiteX3" fmla="*/ 5715 w 11429"/>
                <a:gd name="connsiteY3" fmla="*/ 0 h 13525"/>
                <a:gd name="connsiteX4" fmla="*/ 11430 w 11429"/>
                <a:gd name="connsiteY4" fmla="*/ 6763 h 13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429" h="13525">
                  <a:moveTo>
                    <a:pt x="11430" y="6763"/>
                  </a:moveTo>
                  <a:cubicBezTo>
                    <a:pt x="11430" y="10478"/>
                    <a:pt x="8858" y="13526"/>
                    <a:pt x="5715" y="13526"/>
                  </a:cubicBezTo>
                  <a:cubicBezTo>
                    <a:pt x="2572" y="13526"/>
                    <a:pt x="0" y="10478"/>
                    <a:pt x="0" y="6763"/>
                  </a:cubicBezTo>
                  <a:cubicBezTo>
                    <a:pt x="0" y="3048"/>
                    <a:pt x="2572" y="0"/>
                    <a:pt x="5715" y="0"/>
                  </a:cubicBezTo>
                  <a:cubicBezTo>
                    <a:pt x="8858" y="0"/>
                    <a:pt x="11430" y="3048"/>
                    <a:pt x="11430" y="6763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92" name="Freeform: Shape 291">
              <a:extLst>
                <a:ext uri="{FF2B5EF4-FFF2-40B4-BE49-F238E27FC236}">
                  <a16:creationId xmlns:a16="http://schemas.microsoft.com/office/drawing/2014/main" id="{070D3111-F70E-4153-AEF2-B9CF9C0ACD20}"/>
                </a:ext>
              </a:extLst>
            </p:cNvPr>
            <p:cNvSpPr/>
            <p:nvPr/>
          </p:nvSpPr>
          <p:spPr>
            <a:xfrm>
              <a:off x="6946105" y="3347463"/>
              <a:ext cx="9905" cy="11622"/>
            </a:xfrm>
            <a:custGeom>
              <a:avLst/>
              <a:gdLst>
                <a:gd name="connsiteX0" fmla="*/ 9906 w 9905"/>
                <a:gd name="connsiteY0" fmla="*/ 5813 h 11622"/>
                <a:gd name="connsiteX1" fmla="*/ 4953 w 9905"/>
                <a:gd name="connsiteY1" fmla="*/ 11623 h 11622"/>
                <a:gd name="connsiteX2" fmla="*/ 0 w 9905"/>
                <a:gd name="connsiteY2" fmla="*/ 5813 h 11622"/>
                <a:gd name="connsiteX3" fmla="*/ 4953 w 9905"/>
                <a:gd name="connsiteY3" fmla="*/ 2 h 11622"/>
                <a:gd name="connsiteX4" fmla="*/ 9906 w 9905"/>
                <a:gd name="connsiteY4" fmla="*/ 5813 h 116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905" h="11622">
                  <a:moveTo>
                    <a:pt x="9906" y="5813"/>
                  </a:moveTo>
                  <a:cubicBezTo>
                    <a:pt x="9906" y="9051"/>
                    <a:pt x="7715" y="11623"/>
                    <a:pt x="4953" y="11623"/>
                  </a:cubicBezTo>
                  <a:cubicBezTo>
                    <a:pt x="2191" y="11623"/>
                    <a:pt x="0" y="9051"/>
                    <a:pt x="0" y="5813"/>
                  </a:cubicBezTo>
                  <a:cubicBezTo>
                    <a:pt x="0" y="2574"/>
                    <a:pt x="2191" y="2"/>
                    <a:pt x="4953" y="2"/>
                  </a:cubicBezTo>
                  <a:cubicBezTo>
                    <a:pt x="7715" y="-93"/>
                    <a:pt x="9906" y="2574"/>
                    <a:pt x="9906" y="5813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93" name="Freeform: Shape 292">
              <a:extLst>
                <a:ext uri="{FF2B5EF4-FFF2-40B4-BE49-F238E27FC236}">
                  <a16:creationId xmlns:a16="http://schemas.microsoft.com/office/drawing/2014/main" id="{95C4133B-0D7A-4AC7-BDF0-A92A8CF8342F}"/>
                </a:ext>
              </a:extLst>
            </p:cNvPr>
            <p:cNvSpPr/>
            <p:nvPr/>
          </p:nvSpPr>
          <p:spPr>
            <a:xfrm>
              <a:off x="6993063" y="3431095"/>
              <a:ext cx="10477" cy="12382"/>
            </a:xfrm>
            <a:custGeom>
              <a:avLst/>
              <a:gdLst>
                <a:gd name="connsiteX0" fmla="*/ 10478 w 10477"/>
                <a:gd name="connsiteY0" fmla="*/ 6191 h 12382"/>
                <a:gd name="connsiteX1" fmla="*/ 5239 w 10477"/>
                <a:gd name="connsiteY1" fmla="*/ 12382 h 12382"/>
                <a:gd name="connsiteX2" fmla="*/ 0 w 10477"/>
                <a:gd name="connsiteY2" fmla="*/ 6191 h 12382"/>
                <a:gd name="connsiteX3" fmla="*/ 5239 w 10477"/>
                <a:gd name="connsiteY3" fmla="*/ 0 h 12382"/>
                <a:gd name="connsiteX4" fmla="*/ 10478 w 10477"/>
                <a:gd name="connsiteY4" fmla="*/ 6191 h 123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477" h="12382">
                  <a:moveTo>
                    <a:pt x="10478" y="6191"/>
                  </a:moveTo>
                  <a:cubicBezTo>
                    <a:pt x="10478" y="9620"/>
                    <a:pt x="8096" y="12382"/>
                    <a:pt x="5239" y="12382"/>
                  </a:cubicBezTo>
                  <a:cubicBezTo>
                    <a:pt x="2381" y="12382"/>
                    <a:pt x="0" y="9620"/>
                    <a:pt x="0" y="6191"/>
                  </a:cubicBezTo>
                  <a:cubicBezTo>
                    <a:pt x="0" y="2762"/>
                    <a:pt x="2381" y="0"/>
                    <a:pt x="5239" y="0"/>
                  </a:cubicBezTo>
                  <a:cubicBezTo>
                    <a:pt x="8096" y="0"/>
                    <a:pt x="10478" y="2762"/>
                    <a:pt x="10478" y="6191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94" name="Freeform: Shape 293">
              <a:extLst>
                <a:ext uri="{FF2B5EF4-FFF2-40B4-BE49-F238E27FC236}">
                  <a16:creationId xmlns:a16="http://schemas.microsoft.com/office/drawing/2014/main" id="{7732BF09-862C-4532-BA7A-451EF79A98C1}"/>
                </a:ext>
              </a:extLst>
            </p:cNvPr>
            <p:cNvSpPr/>
            <p:nvPr/>
          </p:nvSpPr>
          <p:spPr>
            <a:xfrm>
              <a:off x="6968394" y="3329273"/>
              <a:ext cx="25241" cy="29813"/>
            </a:xfrm>
            <a:custGeom>
              <a:avLst/>
              <a:gdLst>
                <a:gd name="connsiteX0" fmla="*/ 25241 w 25241"/>
                <a:gd name="connsiteY0" fmla="*/ 14954 h 29813"/>
                <a:gd name="connsiteX1" fmla="*/ 12573 w 25241"/>
                <a:gd name="connsiteY1" fmla="*/ 29813 h 29813"/>
                <a:gd name="connsiteX2" fmla="*/ 0 w 25241"/>
                <a:gd name="connsiteY2" fmla="*/ 14859 h 29813"/>
                <a:gd name="connsiteX3" fmla="*/ 12668 w 25241"/>
                <a:gd name="connsiteY3" fmla="*/ 0 h 29813"/>
                <a:gd name="connsiteX4" fmla="*/ 25241 w 25241"/>
                <a:gd name="connsiteY4" fmla="*/ 14954 h 29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241" h="29813">
                  <a:moveTo>
                    <a:pt x="25241" y="14954"/>
                  </a:moveTo>
                  <a:cubicBezTo>
                    <a:pt x="25241" y="23146"/>
                    <a:pt x="19621" y="29813"/>
                    <a:pt x="12573" y="29813"/>
                  </a:cubicBezTo>
                  <a:cubicBezTo>
                    <a:pt x="5620" y="29813"/>
                    <a:pt x="0" y="23146"/>
                    <a:pt x="0" y="14859"/>
                  </a:cubicBezTo>
                  <a:cubicBezTo>
                    <a:pt x="0" y="6667"/>
                    <a:pt x="5620" y="0"/>
                    <a:pt x="12668" y="0"/>
                  </a:cubicBezTo>
                  <a:cubicBezTo>
                    <a:pt x="19621" y="0"/>
                    <a:pt x="25241" y="6667"/>
                    <a:pt x="25241" y="14954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95" name="Freeform: Shape 294">
              <a:extLst>
                <a:ext uri="{FF2B5EF4-FFF2-40B4-BE49-F238E27FC236}">
                  <a16:creationId xmlns:a16="http://schemas.microsoft.com/office/drawing/2014/main" id="{9BB23A17-D295-46D1-A3C6-410816E42698}"/>
                </a:ext>
              </a:extLst>
            </p:cNvPr>
            <p:cNvSpPr/>
            <p:nvPr/>
          </p:nvSpPr>
          <p:spPr>
            <a:xfrm>
              <a:off x="6935818" y="3274409"/>
              <a:ext cx="32670" cy="38576"/>
            </a:xfrm>
            <a:custGeom>
              <a:avLst/>
              <a:gdLst>
                <a:gd name="connsiteX0" fmla="*/ 32671 w 32670"/>
                <a:gd name="connsiteY0" fmla="*/ 19336 h 38576"/>
                <a:gd name="connsiteX1" fmla="*/ 16288 w 32670"/>
                <a:gd name="connsiteY1" fmla="*/ 38576 h 38576"/>
                <a:gd name="connsiteX2" fmla="*/ 0 w 32670"/>
                <a:gd name="connsiteY2" fmla="*/ 19241 h 38576"/>
                <a:gd name="connsiteX3" fmla="*/ 16383 w 32670"/>
                <a:gd name="connsiteY3" fmla="*/ 0 h 38576"/>
                <a:gd name="connsiteX4" fmla="*/ 32671 w 32670"/>
                <a:gd name="connsiteY4" fmla="*/ 19336 h 38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670" h="38576">
                  <a:moveTo>
                    <a:pt x="32671" y="19336"/>
                  </a:moveTo>
                  <a:cubicBezTo>
                    <a:pt x="32671" y="30004"/>
                    <a:pt x="25337" y="38576"/>
                    <a:pt x="16288" y="38576"/>
                  </a:cubicBezTo>
                  <a:cubicBezTo>
                    <a:pt x="7239" y="38576"/>
                    <a:pt x="0" y="29908"/>
                    <a:pt x="0" y="19241"/>
                  </a:cubicBezTo>
                  <a:cubicBezTo>
                    <a:pt x="0" y="8572"/>
                    <a:pt x="7334" y="0"/>
                    <a:pt x="16383" y="0"/>
                  </a:cubicBezTo>
                  <a:cubicBezTo>
                    <a:pt x="25337" y="0"/>
                    <a:pt x="32671" y="8668"/>
                    <a:pt x="32671" y="19336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96" name="Freeform: Shape 295">
              <a:extLst>
                <a:ext uri="{FF2B5EF4-FFF2-40B4-BE49-F238E27FC236}">
                  <a16:creationId xmlns:a16="http://schemas.microsoft.com/office/drawing/2014/main" id="{E73B997E-38D3-4490-8B27-D0DDF5BB2B8E}"/>
                </a:ext>
              </a:extLst>
            </p:cNvPr>
            <p:cNvSpPr/>
            <p:nvPr/>
          </p:nvSpPr>
          <p:spPr>
            <a:xfrm>
              <a:off x="6837711" y="3252978"/>
              <a:ext cx="6095" cy="7239"/>
            </a:xfrm>
            <a:custGeom>
              <a:avLst/>
              <a:gdLst>
                <a:gd name="connsiteX0" fmla="*/ 6096 w 6095"/>
                <a:gd name="connsiteY0" fmla="*/ 3619 h 7239"/>
                <a:gd name="connsiteX1" fmla="*/ 3048 w 6095"/>
                <a:gd name="connsiteY1" fmla="*/ 7239 h 7239"/>
                <a:gd name="connsiteX2" fmla="*/ 0 w 6095"/>
                <a:gd name="connsiteY2" fmla="*/ 3619 h 7239"/>
                <a:gd name="connsiteX3" fmla="*/ 3048 w 6095"/>
                <a:gd name="connsiteY3" fmla="*/ 0 h 7239"/>
                <a:gd name="connsiteX4" fmla="*/ 6096 w 6095"/>
                <a:gd name="connsiteY4" fmla="*/ 3619 h 7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5" h="7239">
                  <a:moveTo>
                    <a:pt x="6096" y="3619"/>
                  </a:moveTo>
                  <a:cubicBezTo>
                    <a:pt x="6096" y="5620"/>
                    <a:pt x="4763" y="7239"/>
                    <a:pt x="3048" y="7239"/>
                  </a:cubicBezTo>
                  <a:cubicBezTo>
                    <a:pt x="1333" y="7239"/>
                    <a:pt x="0" y="5620"/>
                    <a:pt x="0" y="3619"/>
                  </a:cubicBezTo>
                  <a:cubicBezTo>
                    <a:pt x="0" y="1619"/>
                    <a:pt x="1333" y="0"/>
                    <a:pt x="3048" y="0"/>
                  </a:cubicBezTo>
                  <a:cubicBezTo>
                    <a:pt x="4763" y="0"/>
                    <a:pt x="6096" y="1619"/>
                    <a:pt x="6096" y="3619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97" name="Freeform: Shape 296">
              <a:extLst>
                <a:ext uri="{FF2B5EF4-FFF2-40B4-BE49-F238E27FC236}">
                  <a16:creationId xmlns:a16="http://schemas.microsoft.com/office/drawing/2014/main" id="{38B57200-F803-45E1-9087-FCDEB0F6BA45}"/>
                </a:ext>
              </a:extLst>
            </p:cNvPr>
            <p:cNvSpPr/>
            <p:nvPr/>
          </p:nvSpPr>
          <p:spPr>
            <a:xfrm>
              <a:off x="6799896" y="3206492"/>
              <a:ext cx="6191" cy="7242"/>
            </a:xfrm>
            <a:custGeom>
              <a:avLst/>
              <a:gdLst>
                <a:gd name="connsiteX0" fmla="*/ 6191 w 6191"/>
                <a:gd name="connsiteY0" fmla="*/ 3623 h 7242"/>
                <a:gd name="connsiteX1" fmla="*/ 3048 w 6191"/>
                <a:gd name="connsiteY1" fmla="*/ 7243 h 7242"/>
                <a:gd name="connsiteX2" fmla="*/ 0 w 6191"/>
                <a:gd name="connsiteY2" fmla="*/ 3623 h 7242"/>
                <a:gd name="connsiteX3" fmla="*/ 3143 w 6191"/>
                <a:gd name="connsiteY3" fmla="*/ 4 h 7242"/>
                <a:gd name="connsiteX4" fmla="*/ 6191 w 6191"/>
                <a:gd name="connsiteY4" fmla="*/ 3623 h 7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191" h="7242">
                  <a:moveTo>
                    <a:pt x="6191" y="3623"/>
                  </a:moveTo>
                  <a:cubicBezTo>
                    <a:pt x="6191" y="5624"/>
                    <a:pt x="4763" y="7243"/>
                    <a:pt x="3048" y="7243"/>
                  </a:cubicBezTo>
                  <a:cubicBezTo>
                    <a:pt x="1333" y="7243"/>
                    <a:pt x="0" y="5624"/>
                    <a:pt x="0" y="3623"/>
                  </a:cubicBezTo>
                  <a:cubicBezTo>
                    <a:pt x="0" y="1623"/>
                    <a:pt x="1429" y="4"/>
                    <a:pt x="3143" y="4"/>
                  </a:cubicBezTo>
                  <a:cubicBezTo>
                    <a:pt x="4858" y="-91"/>
                    <a:pt x="6191" y="1528"/>
                    <a:pt x="6191" y="3623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98" name="Freeform: Shape 297">
              <a:extLst>
                <a:ext uri="{FF2B5EF4-FFF2-40B4-BE49-F238E27FC236}">
                  <a16:creationId xmlns:a16="http://schemas.microsoft.com/office/drawing/2014/main" id="{10121FD3-22C2-4005-A411-DD40DE0CDD36}"/>
                </a:ext>
              </a:extLst>
            </p:cNvPr>
            <p:cNvSpPr/>
            <p:nvPr/>
          </p:nvSpPr>
          <p:spPr>
            <a:xfrm>
              <a:off x="6711314" y="3222497"/>
              <a:ext cx="4571" cy="5334"/>
            </a:xfrm>
            <a:custGeom>
              <a:avLst/>
              <a:gdLst>
                <a:gd name="connsiteX0" fmla="*/ 4572 w 4571"/>
                <a:gd name="connsiteY0" fmla="*/ 2667 h 5334"/>
                <a:gd name="connsiteX1" fmla="*/ 2286 w 4571"/>
                <a:gd name="connsiteY1" fmla="*/ 5334 h 5334"/>
                <a:gd name="connsiteX2" fmla="*/ 0 w 4571"/>
                <a:gd name="connsiteY2" fmla="*/ 2667 h 5334"/>
                <a:gd name="connsiteX3" fmla="*/ 2286 w 4571"/>
                <a:gd name="connsiteY3" fmla="*/ 0 h 5334"/>
                <a:gd name="connsiteX4" fmla="*/ 4572 w 4571"/>
                <a:gd name="connsiteY4" fmla="*/ 2667 h 5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71" h="5334">
                  <a:moveTo>
                    <a:pt x="4572" y="2667"/>
                  </a:moveTo>
                  <a:cubicBezTo>
                    <a:pt x="4572" y="4191"/>
                    <a:pt x="3524" y="5334"/>
                    <a:pt x="2286" y="5334"/>
                  </a:cubicBezTo>
                  <a:cubicBezTo>
                    <a:pt x="1048" y="5334"/>
                    <a:pt x="0" y="4096"/>
                    <a:pt x="0" y="2667"/>
                  </a:cubicBezTo>
                  <a:cubicBezTo>
                    <a:pt x="0" y="1143"/>
                    <a:pt x="1048" y="0"/>
                    <a:pt x="2286" y="0"/>
                  </a:cubicBezTo>
                  <a:cubicBezTo>
                    <a:pt x="3619" y="0"/>
                    <a:pt x="4572" y="1143"/>
                    <a:pt x="4572" y="2667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99" name="Freeform: Shape 298">
              <a:extLst>
                <a:ext uri="{FF2B5EF4-FFF2-40B4-BE49-F238E27FC236}">
                  <a16:creationId xmlns:a16="http://schemas.microsoft.com/office/drawing/2014/main" id="{5EE6EA05-07CA-4B7A-B54B-9607E81C372E}"/>
                </a:ext>
              </a:extLst>
            </p:cNvPr>
            <p:cNvSpPr/>
            <p:nvPr/>
          </p:nvSpPr>
          <p:spPr>
            <a:xfrm>
              <a:off x="6643399" y="3225069"/>
              <a:ext cx="17241" cy="20383"/>
            </a:xfrm>
            <a:custGeom>
              <a:avLst/>
              <a:gdLst>
                <a:gd name="connsiteX0" fmla="*/ 17242 w 17241"/>
                <a:gd name="connsiteY0" fmla="*/ 10192 h 20383"/>
                <a:gd name="connsiteX1" fmla="*/ 8574 w 17241"/>
                <a:gd name="connsiteY1" fmla="*/ 20383 h 20383"/>
                <a:gd name="connsiteX2" fmla="*/ 2 w 17241"/>
                <a:gd name="connsiteY2" fmla="*/ 10192 h 20383"/>
                <a:gd name="connsiteX3" fmla="*/ 8669 w 17241"/>
                <a:gd name="connsiteY3" fmla="*/ 0 h 20383"/>
                <a:gd name="connsiteX4" fmla="*/ 17242 w 17241"/>
                <a:gd name="connsiteY4" fmla="*/ 10192 h 203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241" h="20383">
                  <a:moveTo>
                    <a:pt x="17242" y="10192"/>
                  </a:moveTo>
                  <a:cubicBezTo>
                    <a:pt x="17242" y="15811"/>
                    <a:pt x="13337" y="20383"/>
                    <a:pt x="8574" y="20383"/>
                  </a:cubicBezTo>
                  <a:cubicBezTo>
                    <a:pt x="3812" y="20383"/>
                    <a:pt x="-93" y="15811"/>
                    <a:pt x="2" y="10192"/>
                  </a:cubicBezTo>
                  <a:cubicBezTo>
                    <a:pt x="2" y="4572"/>
                    <a:pt x="3907" y="0"/>
                    <a:pt x="8669" y="0"/>
                  </a:cubicBezTo>
                  <a:cubicBezTo>
                    <a:pt x="13337" y="0"/>
                    <a:pt x="17242" y="4572"/>
                    <a:pt x="17242" y="10192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00" name="Freeform: Shape 299">
              <a:extLst>
                <a:ext uri="{FF2B5EF4-FFF2-40B4-BE49-F238E27FC236}">
                  <a16:creationId xmlns:a16="http://schemas.microsoft.com/office/drawing/2014/main" id="{B35F07F4-5A4E-4E5D-BAAD-5DB0FC4CE299}"/>
                </a:ext>
              </a:extLst>
            </p:cNvPr>
            <p:cNvSpPr/>
            <p:nvPr/>
          </p:nvSpPr>
          <p:spPr>
            <a:xfrm>
              <a:off x="6596347" y="3259835"/>
              <a:ext cx="19050" cy="22479"/>
            </a:xfrm>
            <a:custGeom>
              <a:avLst/>
              <a:gdLst>
                <a:gd name="connsiteX0" fmla="*/ 19050 w 19050"/>
                <a:gd name="connsiteY0" fmla="*/ 11240 h 22479"/>
                <a:gd name="connsiteX1" fmla="*/ 9525 w 19050"/>
                <a:gd name="connsiteY1" fmla="*/ 22479 h 22479"/>
                <a:gd name="connsiteX2" fmla="*/ 0 w 19050"/>
                <a:gd name="connsiteY2" fmla="*/ 11240 h 22479"/>
                <a:gd name="connsiteX3" fmla="*/ 9525 w 19050"/>
                <a:gd name="connsiteY3" fmla="*/ 0 h 22479"/>
                <a:gd name="connsiteX4" fmla="*/ 19050 w 19050"/>
                <a:gd name="connsiteY4" fmla="*/ 11240 h 224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0" h="22479">
                  <a:moveTo>
                    <a:pt x="19050" y="11240"/>
                  </a:moveTo>
                  <a:cubicBezTo>
                    <a:pt x="19050" y="17431"/>
                    <a:pt x="14764" y="22479"/>
                    <a:pt x="9525" y="22479"/>
                  </a:cubicBezTo>
                  <a:cubicBezTo>
                    <a:pt x="4286" y="22479"/>
                    <a:pt x="0" y="17431"/>
                    <a:pt x="0" y="11240"/>
                  </a:cubicBezTo>
                  <a:cubicBezTo>
                    <a:pt x="0" y="5048"/>
                    <a:pt x="4286" y="0"/>
                    <a:pt x="9525" y="0"/>
                  </a:cubicBezTo>
                  <a:cubicBezTo>
                    <a:pt x="14764" y="95"/>
                    <a:pt x="19050" y="5048"/>
                    <a:pt x="19050" y="11240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01" name="Freeform: Shape 300">
              <a:extLst>
                <a:ext uri="{FF2B5EF4-FFF2-40B4-BE49-F238E27FC236}">
                  <a16:creationId xmlns:a16="http://schemas.microsoft.com/office/drawing/2014/main" id="{4E292EAE-2ADA-45B2-A61F-E5B8C1279445}"/>
                </a:ext>
              </a:extLst>
            </p:cNvPr>
            <p:cNvSpPr/>
            <p:nvPr/>
          </p:nvSpPr>
          <p:spPr>
            <a:xfrm>
              <a:off x="6596347" y="3335369"/>
              <a:ext cx="19240" cy="22861"/>
            </a:xfrm>
            <a:custGeom>
              <a:avLst/>
              <a:gdLst>
                <a:gd name="connsiteX0" fmla="*/ 19241 w 19240"/>
                <a:gd name="connsiteY0" fmla="*/ 11525 h 22861"/>
                <a:gd name="connsiteX1" fmla="*/ 9620 w 19240"/>
                <a:gd name="connsiteY1" fmla="*/ 22860 h 22861"/>
                <a:gd name="connsiteX2" fmla="*/ 0 w 19240"/>
                <a:gd name="connsiteY2" fmla="*/ 11430 h 22861"/>
                <a:gd name="connsiteX3" fmla="*/ 9620 w 19240"/>
                <a:gd name="connsiteY3" fmla="*/ 0 h 22861"/>
                <a:gd name="connsiteX4" fmla="*/ 19241 w 19240"/>
                <a:gd name="connsiteY4" fmla="*/ 11525 h 22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240" h="22861">
                  <a:moveTo>
                    <a:pt x="19241" y="11525"/>
                  </a:moveTo>
                  <a:cubicBezTo>
                    <a:pt x="19241" y="17812"/>
                    <a:pt x="14954" y="22955"/>
                    <a:pt x="9620" y="22860"/>
                  </a:cubicBezTo>
                  <a:cubicBezTo>
                    <a:pt x="4286" y="22860"/>
                    <a:pt x="0" y="17717"/>
                    <a:pt x="0" y="11430"/>
                  </a:cubicBezTo>
                  <a:cubicBezTo>
                    <a:pt x="0" y="5143"/>
                    <a:pt x="4286" y="0"/>
                    <a:pt x="9620" y="0"/>
                  </a:cubicBezTo>
                  <a:cubicBezTo>
                    <a:pt x="14954" y="191"/>
                    <a:pt x="19241" y="5239"/>
                    <a:pt x="19241" y="11525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02" name="Freeform: Shape 301">
              <a:extLst>
                <a:ext uri="{FF2B5EF4-FFF2-40B4-BE49-F238E27FC236}">
                  <a16:creationId xmlns:a16="http://schemas.microsoft.com/office/drawing/2014/main" id="{D6F05024-CE8C-4B0F-8B40-6F4264EFD356}"/>
                </a:ext>
              </a:extLst>
            </p:cNvPr>
            <p:cNvSpPr/>
            <p:nvPr/>
          </p:nvSpPr>
          <p:spPr>
            <a:xfrm>
              <a:off x="6643112" y="3425189"/>
              <a:ext cx="8480" cy="10096"/>
            </a:xfrm>
            <a:custGeom>
              <a:avLst/>
              <a:gdLst>
                <a:gd name="connsiteX0" fmla="*/ 8481 w 8480"/>
                <a:gd name="connsiteY0" fmla="*/ 5048 h 10096"/>
                <a:gd name="connsiteX1" fmla="*/ 4194 w 8480"/>
                <a:gd name="connsiteY1" fmla="*/ 10097 h 10096"/>
                <a:gd name="connsiteX2" fmla="*/ 3 w 8480"/>
                <a:gd name="connsiteY2" fmla="*/ 5048 h 10096"/>
                <a:gd name="connsiteX3" fmla="*/ 4290 w 8480"/>
                <a:gd name="connsiteY3" fmla="*/ 0 h 10096"/>
                <a:gd name="connsiteX4" fmla="*/ 8481 w 8480"/>
                <a:gd name="connsiteY4" fmla="*/ 5048 h 10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480" h="10096">
                  <a:moveTo>
                    <a:pt x="8481" y="5048"/>
                  </a:moveTo>
                  <a:cubicBezTo>
                    <a:pt x="8481" y="7810"/>
                    <a:pt x="6576" y="10097"/>
                    <a:pt x="4194" y="10097"/>
                  </a:cubicBezTo>
                  <a:cubicBezTo>
                    <a:pt x="1813" y="10097"/>
                    <a:pt x="-92" y="7810"/>
                    <a:pt x="3" y="5048"/>
                  </a:cubicBezTo>
                  <a:cubicBezTo>
                    <a:pt x="3" y="2286"/>
                    <a:pt x="1908" y="0"/>
                    <a:pt x="4290" y="0"/>
                  </a:cubicBezTo>
                  <a:cubicBezTo>
                    <a:pt x="6576" y="0"/>
                    <a:pt x="8481" y="2286"/>
                    <a:pt x="8481" y="5048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03" name="Freeform: Shape 302">
              <a:extLst>
                <a:ext uri="{FF2B5EF4-FFF2-40B4-BE49-F238E27FC236}">
                  <a16:creationId xmlns:a16="http://schemas.microsoft.com/office/drawing/2014/main" id="{C01F732D-5185-4B93-8DEA-D7FC69796EAB}"/>
                </a:ext>
              </a:extLst>
            </p:cNvPr>
            <p:cNvSpPr/>
            <p:nvPr/>
          </p:nvSpPr>
          <p:spPr>
            <a:xfrm>
              <a:off x="6667880" y="3479672"/>
              <a:ext cx="9334" cy="10956"/>
            </a:xfrm>
            <a:custGeom>
              <a:avLst/>
              <a:gdLst>
                <a:gd name="connsiteX0" fmla="*/ 9335 w 9334"/>
                <a:gd name="connsiteY0" fmla="*/ 5525 h 10956"/>
                <a:gd name="connsiteX1" fmla="*/ 4667 w 9334"/>
                <a:gd name="connsiteY1" fmla="*/ 10954 h 10956"/>
                <a:gd name="connsiteX2" fmla="*/ 0 w 9334"/>
                <a:gd name="connsiteY2" fmla="*/ 5429 h 10956"/>
                <a:gd name="connsiteX3" fmla="*/ 4667 w 9334"/>
                <a:gd name="connsiteY3" fmla="*/ 0 h 10956"/>
                <a:gd name="connsiteX4" fmla="*/ 9335 w 9334"/>
                <a:gd name="connsiteY4" fmla="*/ 5525 h 10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334" h="10956">
                  <a:moveTo>
                    <a:pt x="9335" y="5525"/>
                  </a:moveTo>
                  <a:cubicBezTo>
                    <a:pt x="9335" y="8573"/>
                    <a:pt x="7239" y="11049"/>
                    <a:pt x="4667" y="10954"/>
                  </a:cubicBezTo>
                  <a:cubicBezTo>
                    <a:pt x="2096" y="10954"/>
                    <a:pt x="0" y="8477"/>
                    <a:pt x="0" y="5429"/>
                  </a:cubicBezTo>
                  <a:cubicBezTo>
                    <a:pt x="0" y="2381"/>
                    <a:pt x="2096" y="0"/>
                    <a:pt x="4667" y="0"/>
                  </a:cubicBezTo>
                  <a:cubicBezTo>
                    <a:pt x="7239" y="0"/>
                    <a:pt x="9335" y="2477"/>
                    <a:pt x="9335" y="5525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04" name="Freeform: Shape 303">
              <a:extLst>
                <a:ext uri="{FF2B5EF4-FFF2-40B4-BE49-F238E27FC236}">
                  <a16:creationId xmlns:a16="http://schemas.microsoft.com/office/drawing/2014/main" id="{64C032C7-F4CF-424A-9334-CF1CA5DE3A1E}"/>
                </a:ext>
              </a:extLst>
            </p:cNvPr>
            <p:cNvSpPr/>
            <p:nvPr/>
          </p:nvSpPr>
          <p:spPr>
            <a:xfrm>
              <a:off x="6781323" y="3558537"/>
              <a:ext cx="9334" cy="10959"/>
            </a:xfrm>
            <a:custGeom>
              <a:avLst/>
              <a:gdLst>
                <a:gd name="connsiteX0" fmla="*/ 9334 w 9334"/>
                <a:gd name="connsiteY0" fmla="*/ 5527 h 10959"/>
                <a:gd name="connsiteX1" fmla="*/ 4667 w 9334"/>
                <a:gd name="connsiteY1" fmla="*/ 10956 h 10959"/>
                <a:gd name="connsiteX2" fmla="*/ 0 w 9334"/>
                <a:gd name="connsiteY2" fmla="*/ 5432 h 10959"/>
                <a:gd name="connsiteX3" fmla="*/ 4667 w 9334"/>
                <a:gd name="connsiteY3" fmla="*/ 3 h 10959"/>
                <a:gd name="connsiteX4" fmla="*/ 9334 w 9334"/>
                <a:gd name="connsiteY4" fmla="*/ 5527 h 10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334" h="10959">
                  <a:moveTo>
                    <a:pt x="9334" y="5527"/>
                  </a:moveTo>
                  <a:cubicBezTo>
                    <a:pt x="9334" y="8575"/>
                    <a:pt x="7239" y="11052"/>
                    <a:pt x="4667" y="10956"/>
                  </a:cubicBezTo>
                  <a:cubicBezTo>
                    <a:pt x="2096" y="10956"/>
                    <a:pt x="0" y="8480"/>
                    <a:pt x="0" y="5432"/>
                  </a:cubicBezTo>
                  <a:cubicBezTo>
                    <a:pt x="0" y="2384"/>
                    <a:pt x="2096" y="-93"/>
                    <a:pt x="4667" y="3"/>
                  </a:cubicBezTo>
                  <a:cubicBezTo>
                    <a:pt x="7334" y="98"/>
                    <a:pt x="9334" y="2574"/>
                    <a:pt x="9334" y="5527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05" name="Freeform: Shape 304">
              <a:extLst>
                <a:ext uri="{FF2B5EF4-FFF2-40B4-BE49-F238E27FC236}">
                  <a16:creationId xmlns:a16="http://schemas.microsoft.com/office/drawing/2014/main" id="{0833BBC8-9A9F-4C06-9188-6E28863290F2}"/>
                </a:ext>
              </a:extLst>
            </p:cNvPr>
            <p:cNvSpPr/>
            <p:nvPr/>
          </p:nvSpPr>
          <p:spPr>
            <a:xfrm>
              <a:off x="6880478" y="3519961"/>
              <a:ext cx="9334" cy="10956"/>
            </a:xfrm>
            <a:custGeom>
              <a:avLst/>
              <a:gdLst>
                <a:gd name="connsiteX0" fmla="*/ 9334 w 9334"/>
                <a:gd name="connsiteY0" fmla="*/ 5527 h 10956"/>
                <a:gd name="connsiteX1" fmla="*/ 4667 w 9334"/>
                <a:gd name="connsiteY1" fmla="*/ 10956 h 10956"/>
                <a:gd name="connsiteX2" fmla="*/ 0 w 9334"/>
                <a:gd name="connsiteY2" fmla="*/ 5432 h 10956"/>
                <a:gd name="connsiteX3" fmla="*/ 4667 w 9334"/>
                <a:gd name="connsiteY3" fmla="*/ 3 h 10956"/>
                <a:gd name="connsiteX4" fmla="*/ 9334 w 9334"/>
                <a:gd name="connsiteY4" fmla="*/ 5527 h 10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334" h="10956">
                  <a:moveTo>
                    <a:pt x="9334" y="5527"/>
                  </a:moveTo>
                  <a:cubicBezTo>
                    <a:pt x="9334" y="8575"/>
                    <a:pt x="7239" y="10956"/>
                    <a:pt x="4667" y="10956"/>
                  </a:cubicBezTo>
                  <a:cubicBezTo>
                    <a:pt x="2096" y="10956"/>
                    <a:pt x="0" y="8480"/>
                    <a:pt x="0" y="5432"/>
                  </a:cubicBezTo>
                  <a:cubicBezTo>
                    <a:pt x="0" y="2384"/>
                    <a:pt x="2096" y="-93"/>
                    <a:pt x="4667" y="3"/>
                  </a:cubicBezTo>
                  <a:cubicBezTo>
                    <a:pt x="7239" y="3"/>
                    <a:pt x="9334" y="2479"/>
                    <a:pt x="9334" y="5527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06" name="Freeform: Shape 305">
              <a:extLst>
                <a:ext uri="{FF2B5EF4-FFF2-40B4-BE49-F238E27FC236}">
                  <a16:creationId xmlns:a16="http://schemas.microsoft.com/office/drawing/2014/main" id="{5D1AB623-82D6-4748-BCDB-D5BEB64D8690}"/>
                </a:ext>
              </a:extLst>
            </p:cNvPr>
            <p:cNvSpPr/>
            <p:nvPr/>
          </p:nvSpPr>
          <p:spPr>
            <a:xfrm>
              <a:off x="6900862" y="3483956"/>
              <a:ext cx="9334" cy="10959"/>
            </a:xfrm>
            <a:custGeom>
              <a:avLst/>
              <a:gdLst>
                <a:gd name="connsiteX0" fmla="*/ 9334 w 9334"/>
                <a:gd name="connsiteY0" fmla="*/ 5527 h 10959"/>
                <a:gd name="connsiteX1" fmla="*/ 4667 w 9334"/>
                <a:gd name="connsiteY1" fmla="*/ 10956 h 10959"/>
                <a:gd name="connsiteX2" fmla="*/ 0 w 9334"/>
                <a:gd name="connsiteY2" fmla="*/ 5432 h 10959"/>
                <a:gd name="connsiteX3" fmla="*/ 4667 w 9334"/>
                <a:gd name="connsiteY3" fmla="*/ 3 h 10959"/>
                <a:gd name="connsiteX4" fmla="*/ 9334 w 9334"/>
                <a:gd name="connsiteY4" fmla="*/ 5527 h 10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334" h="10959">
                  <a:moveTo>
                    <a:pt x="9334" y="5527"/>
                  </a:moveTo>
                  <a:cubicBezTo>
                    <a:pt x="9334" y="8575"/>
                    <a:pt x="7239" y="11052"/>
                    <a:pt x="4667" y="10956"/>
                  </a:cubicBezTo>
                  <a:cubicBezTo>
                    <a:pt x="2096" y="10861"/>
                    <a:pt x="0" y="8480"/>
                    <a:pt x="0" y="5432"/>
                  </a:cubicBezTo>
                  <a:cubicBezTo>
                    <a:pt x="0" y="2384"/>
                    <a:pt x="2096" y="-93"/>
                    <a:pt x="4667" y="3"/>
                  </a:cubicBezTo>
                  <a:cubicBezTo>
                    <a:pt x="7239" y="98"/>
                    <a:pt x="9334" y="2574"/>
                    <a:pt x="9334" y="5527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07" name="Freeform: Shape 306">
              <a:extLst>
                <a:ext uri="{FF2B5EF4-FFF2-40B4-BE49-F238E27FC236}">
                  <a16:creationId xmlns:a16="http://schemas.microsoft.com/office/drawing/2014/main" id="{26BECE0A-70BF-4890-AED5-50FA6811CCB5}"/>
                </a:ext>
              </a:extLst>
            </p:cNvPr>
            <p:cNvSpPr/>
            <p:nvPr/>
          </p:nvSpPr>
          <p:spPr>
            <a:xfrm>
              <a:off x="6849712" y="3439951"/>
              <a:ext cx="9337" cy="10959"/>
            </a:xfrm>
            <a:custGeom>
              <a:avLst/>
              <a:gdLst>
                <a:gd name="connsiteX0" fmla="*/ 9334 w 9337"/>
                <a:gd name="connsiteY0" fmla="*/ 5527 h 10959"/>
                <a:gd name="connsiteX1" fmla="*/ 4667 w 9337"/>
                <a:gd name="connsiteY1" fmla="*/ 10956 h 10959"/>
                <a:gd name="connsiteX2" fmla="*/ 0 w 9337"/>
                <a:gd name="connsiteY2" fmla="*/ 5432 h 10959"/>
                <a:gd name="connsiteX3" fmla="*/ 4667 w 9337"/>
                <a:gd name="connsiteY3" fmla="*/ 3 h 10959"/>
                <a:gd name="connsiteX4" fmla="*/ 9334 w 9337"/>
                <a:gd name="connsiteY4" fmla="*/ 5527 h 10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337" h="10959">
                  <a:moveTo>
                    <a:pt x="9334" y="5527"/>
                  </a:moveTo>
                  <a:cubicBezTo>
                    <a:pt x="9334" y="8575"/>
                    <a:pt x="7239" y="11052"/>
                    <a:pt x="4667" y="10956"/>
                  </a:cubicBezTo>
                  <a:cubicBezTo>
                    <a:pt x="2096" y="10956"/>
                    <a:pt x="0" y="8480"/>
                    <a:pt x="0" y="5432"/>
                  </a:cubicBezTo>
                  <a:cubicBezTo>
                    <a:pt x="0" y="2384"/>
                    <a:pt x="2096" y="-93"/>
                    <a:pt x="4667" y="3"/>
                  </a:cubicBezTo>
                  <a:cubicBezTo>
                    <a:pt x="7334" y="98"/>
                    <a:pt x="9430" y="2574"/>
                    <a:pt x="9334" y="5527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08" name="Freeform: Shape 307">
              <a:extLst>
                <a:ext uri="{FF2B5EF4-FFF2-40B4-BE49-F238E27FC236}">
                  <a16:creationId xmlns:a16="http://schemas.microsoft.com/office/drawing/2014/main" id="{90BB049C-403B-49E2-B43D-D964520B08C9}"/>
                </a:ext>
              </a:extLst>
            </p:cNvPr>
            <p:cNvSpPr/>
            <p:nvPr/>
          </p:nvSpPr>
          <p:spPr>
            <a:xfrm>
              <a:off x="6923150" y="3394424"/>
              <a:ext cx="9334" cy="10956"/>
            </a:xfrm>
            <a:custGeom>
              <a:avLst/>
              <a:gdLst>
                <a:gd name="connsiteX0" fmla="*/ 9335 w 9334"/>
                <a:gd name="connsiteY0" fmla="*/ 5525 h 10956"/>
                <a:gd name="connsiteX1" fmla="*/ 4667 w 9334"/>
                <a:gd name="connsiteY1" fmla="*/ 10954 h 10956"/>
                <a:gd name="connsiteX2" fmla="*/ 0 w 9334"/>
                <a:gd name="connsiteY2" fmla="*/ 5429 h 10956"/>
                <a:gd name="connsiteX3" fmla="*/ 4667 w 9334"/>
                <a:gd name="connsiteY3" fmla="*/ 0 h 10956"/>
                <a:gd name="connsiteX4" fmla="*/ 9335 w 9334"/>
                <a:gd name="connsiteY4" fmla="*/ 5525 h 10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334" h="10956">
                  <a:moveTo>
                    <a:pt x="9335" y="5525"/>
                  </a:moveTo>
                  <a:cubicBezTo>
                    <a:pt x="9335" y="8573"/>
                    <a:pt x="7239" y="11049"/>
                    <a:pt x="4667" y="10954"/>
                  </a:cubicBezTo>
                  <a:cubicBezTo>
                    <a:pt x="2096" y="10954"/>
                    <a:pt x="0" y="8477"/>
                    <a:pt x="0" y="5429"/>
                  </a:cubicBezTo>
                  <a:cubicBezTo>
                    <a:pt x="0" y="2381"/>
                    <a:pt x="2096" y="0"/>
                    <a:pt x="4667" y="0"/>
                  </a:cubicBezTo>
                  <a:cubicBezTo>
                    <a:pt x="7239" y="0"/>
                    <a:pt x="9335" y="2477"/>
                    <a:pt x="9335" y="5525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09" name="Freeform: Shape 308">
              <a:extLst>
                <a:ext uri="{FF2B5EF4-FFF2-40B4-BE49-F238E27FC236}">
                  <a16:creationId xmlns:a16="http://schemas.microsoft.com/office/drawing/2014/main" id="{6809D33E-EFBE-4104-A32C-F2BD14C0B985}"/>
                </a:ext>
              </a:extLst>
            </p:cNvPr>
            <p:cNvSpPr/>
            <p:nvPr/>
          </p:nvSpPr>
          <p:spPr>
            <a:xfrm>
              <a:off x="6914578" y="3325841"/>
              <a:ext cx="9334" cy="10956"/>
            </a:xfrm>
            <a:custGeom>
              <a:avLst/>
              <a:gdLst>
                <a:gd name="connsiteX0" fmla="*/ 9334 w 9334"/>
                <a:gd name="connsiteY0" fmla="*/ 5527 h 10956"/>
                <a:gd name="connsiteX1" fmla="*/ 4667 w 9334"/>
                <a:gd name="connsiteY1" fmla="*/ 10956 h 10956"/>
                <a:gd name="connsiteX2" fmla="*/ 0 w 9334"/>
                <a:gd name="connsiteY2" fmla="*/ 5432 h 10956"/>
                <a:gd name="connsiteX3" fmla="*/ 4667 w 9334"/>
                <a:gd name="connsiteY3" fmla="*/ 3 h 10956"/>
                <a:gd name="connsiteX4" fmla="*/ 9334 w 9334"/>
                <a:gd name="connsiteY4" fmla="*/ 5527 h 10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334" h="10956">
                  <a:moveTo>
                    <a:pt x="9334" y="5527"/>
                  </a:moveTo>
                  <a:cubicBezTo>
                    <a:pt x="9334" y="8575"/>
                    <a:pt x="7239" y="10956"/>
                    <a:pt x="4667" y="10956"/>
                  </a:cubicBezTo>
                  <a:cubicBezTo>
                    <a:pt x="2096" y="10956"/>
                    <a:pt x="0" y="8480"/>
                    <a:pt x="0" y="5432"/>
                  </a:cubicBezTo>
                  <a:cubicBezTo>
                    <a:pt x="0" y="2384"/>
                    <a:pt x="2096" y="-93"/>
                    <a:pt x="4667" y="3"/>
                  </a:cubicBezTo>
                  <a:cubicBezTo>
                    <a:pt x="7239" y="98"/>
                    <a:pt x="9334" y="2479"/>
                    <a:pt x="9334" y="5527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10" name="Freeform: Shape 309">
              <a:extLst>
                <a:ext uri="{FF2B5EF4-FFF2-40B4-BE49-F238E27FC236}">
                  <a16:creationId xmlns:a16="http://schemas.microsoft.com/office/drawing/2014/main" id="{32D991A1-E90D-4577-9D35-BCF34419727B}"/>
                </a:ext>
              </a:extLst>
            </p:cNvPr>
            <p:cNvSpPr/>
            <p:nvPr/>
          </p:nvSpPr>
          <p:spPr>
            <a:xfrm>
              <a:off x="6855713" y="3294790"/>
              <a:ext cx="9334" cy="10956"/>
            </a:xfrm>
            <a:custGeom>
              <a:avLst/>
              <a:gdLst>
                <a:gd name="connsiteX0" fmla="*/ 9335 w 9334"/>
                <a:gd name="connsiteY0" fmla="*/ 5527 h 10956"/>
                <a:gd name="connsiteX1" fmla="*/ 4667 w 9334"/>
                <a:gd name="connsiteY1" fmla="*/ 10956 h 10956"/>
                <a:gd name="connsiteX2" fmla="*/ 0 w 9334"/>
                <a:gd name="connsiteY2" fmla="*/ 5432 h 10956"/>
                <a:gd name="connsiteX3" fmla="*/ 4667 w 9334"/>
                <a:gd name="connsiteY3" fmla="*/ 3 h 10956"/>
                <a:gd name="connsiteX4" fmla="*/ 9335 w 9334"/>
                <a:gd name="connsiteY4" fmla="*/ 5527 h 10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334" h="10956">
                  <a:moveTo>
                    <a:pt x="9335" y="5527"/>
                  </a:moveTo>
                  <a:cubicBezTo>
                    <a:pt x="9335" y="8575"/>
                    <a:pt x="7239" y="10956"/>
                    <a:pt x="4667" y="10956"/>
                  </a:cubicBezTo>
                  <a:cubicBezTo>
                    <a:pt x="2096" y="10956"/>
                    <a:pt x="0" y="8480"/>
                    <a:pt x="0" y="5432"/>
                  </a:cubicBezTo>
                  <a:cubicBezTo>
                    <a:pt x="0" y="2384"/>
                    <a:pt x="2096" y="-93"/>
                    <a:pt x="4667" y="3"/>
                  </a:cubicBezTo>
                  <a:cubicBezTo>
                    <a:pt x="7239" y="98"/>
                    <a:pt x="9335" y="2574"/>
                    <a:pt x="9335" y="5527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11" name="Freeform: Shape 310">
              <a:extLst>
                <a:ext uri="{FF2B5EF4-FFF2-40B4-BE49-F238E27FC236}">
                  <a16:creationId xmlns:a16="http://schemas.microsoft.com/office/drawing/2014/main" id="{EA7C1EC8-6C12-4954-8DA5-C250F2A27B6A}"/>
                </a:ext>
              </a:extLst>
            </p:cNvPr>
            <p:cNvSpPr/>
            <p:nvPr/>
          </p:nvSpPr>
          <p:spPr>
            <a:xfrm>
              <a:off x="6740651" y="3289649"/>
              <a:ext cx="9334" cy="10956"/>
            </a:xfrm>
            <a:custGeom>
              <a:avLst/>
              <a:gdLst>
                <a:gd name="connsiteX0" fmla="*/ 9335 w 9334"/>
                <a:gd name="connsiteY0" fmla="*/ 5524 h 10956"/>
                <a:gd name="connsiteX1" fmla="*/ 4667 w 9334"/>
                <a:gd name="connsiteY1" fmla="*/ 10954 h 10956"/>
                <a:gd name="connsiteX2" fmla="*/ 0 w 9334"/>
                <a:gd name="connsiteY2" fmla="*/ 5429 h 10956"/>
                <a:gd name="connsiteX3" fmla="*/ 4667 w 9334"/>
                <a:gd name="connsiteY3" fmla="*/ 0 h 10956"/>
                <a:gd name="connsiteX4" fmla="*/ 9335 w 9334"/>
                <a:gd name="connsiteY4" fmla="*/ 5524 h 10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334" h="10956">
                  <a:moveTo>
                    <a:pt x="9335" y="5524"/>
                  </a:moveTo>
                  <a:cubicBezTo>
                    <a:pt x="9335" y="8572"/>
                    <a:pt x="7239" y="11049"/>
                    <a:pt x="4667" y="10954"/>
                  </a:cubicBezTo>
                  <a:cubicBezTo>
                    <a:pt x="2096" y="10954"/>
                    <a:pt x="0" y="8477"/>
                    <a:pt x="0" y="5429"/>
                  </a:cubicBezTo>
                  <a:cubicBezTo>
                    <a:pt x="0" y="2381"/>
                    <a:pt x="2096" y="0"/>
                    <a:pt x="4667" y="0"/>
                  </a:cubicBezTo>
                  <a:cubicBezTo>
                    <a:pt x="7239" y="0"/>
                    <a:pt x="9335" y="2476"/>
                    <a:pt x="9335" y="5524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12" name="Freeform: Shape 311">
              <a:extLst>
                <a:ext uri="{FF2B5EF4-FFF2-40B4-BE49-F238E27FC236}">
                  <a16:creationId xmlns:a16="http://schemas.microsoft.com/office/drawing/2014/main" id="{AAD60DBC-4BEF-44B0-889B-7923E2F3776A}"/>
                </a:ext>
              </a:extLst>
            </p:cNvPr>
            <p:cNvSpPr/>
            <p:nvPr/>
          </p:nvSpPr>
          <p:spPr>
            <a:xfrm>
              <a:off x="6781704" y="3239640"/>
              <a:ext cx="9334" cy="10956"/>
            </a:xfrm>
            <a:custGeom>
              <a:avLst/>
              <a:gdLst>
                <a:gd name="connsiteX0" fmla="*/ 9334 w 9334"/>
                <a:gd name="connsiteY0" fmla="*/ 5527 h 10956"/>
                <a:gd name="connsiteX1" fmla="*/ 4667 w 9334"/>
                <a:gd name="connsiteY1" fmla="*/ 10956 h 10956"/>
                <a:gd name="connsiteX2" fmla="*/ 0 w 9334"/>
                <a:gd name="connsiteY2" fmla="*/ 5432 h 10956"/>
                <a:gd name="connsiteX3" fmla="*/ 4667 w 9334"/>
                <a:gd name="connsiteY3" fmla="*/ 3 h 10956"/>
                <a:gd name="connsiteX4" fmla="*/ 9334 w 9334"/>
                <a:gd name="connsiteY4" fmla="*/ 5527 h 10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334" h="10956">
                  <a:moveTo>
                    <a:pt x="9334" y="5527"/>
                  </a:moveTo>
                  <a:cubicBezTo>
                    <a:pt x="9334" y="8575"/>
                    <a:pt x="7239" y="10956"/>
                    <a:pt x="4667" y="10956"/>
                  </a:cubicBezTo>
                  <a:cubicBezTo>
                    <a:pt x="2096" y="10956"/>
                    <a:pt x="0" y="8480"/>
                    <a:pt x="0" y="5432"/>
                  </a:cubicBezTo>
                  <a:cubicBezTo>
                    <a:pt x="0" y="2384"/>
                    <a:pt x="2096" y="-93"/>
                    <a:pt x="4667" y="3"/>
                  </a:cubicBezTo>
                  <a:cubicBezTo>
                    <a:pt x="7334" y="98"/>
                    <a:pt x="9334" y="2574"/>
                    <a:pt x="9334" y="5527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13" name="Freeform: Shape 312">
              <a:extLst>
                <a:ext uri="{FF2B5EF4-FFF2-40B4-BE49-F238E27FC236}">
                  <a16:creationId xmlns:a16="http://schemas.microsoft.com/office/drawing/2014/main" id="{092F5AC8-73E6-4F5A-A701-A8785B864559}"/>
                </a:ext>
              </a:extLst>
            </p:cNvPr>
            <p:cNvSpPr/>
            <p:nvPr/>
          </p:nvSpPr>
          <p:spPr>
            <a:xfrm>
              <a:off x="6736174" y="3129629"/>
              <a:ext cx="9334" cy="10953"/>
            </a:xfrm>
            <a:custGeom>
              <a:avLst/>
              <a:gdLst>
                <a:gd name="connsiteX0" fmla="*/ 9334 w 9334"/>
                <a:gd name="connsiteY0" fmla="*/ 5524 h 10953"/>
                <a:gd name="connsiteX1" fmla="*/ 4667 w 9334"/>
                <a:gd name="connsiteY1" fmla="*/ 10954 h 10953"/>
                <a:gd name="connsiteX2" fmla="*/ 0 w 9334"/>
                <a:gd name="connsiteY2" fmla="*/ 5429 h 10953"/>
                <a:gd name="connsiteX3" fmla="*/ 4667 w 9334"/>
                <a:gd name="connsiteY3" fmla="*/ 0 h 10953"/>
                <a:gd name="connsiteX4" fmla="*/ 9334 w 9334"/>
                <a:gd name="connsiteY4" fmla="*/ 5524 h 10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334" h="10953">
                  <a:moveTo>
                    <a:pt x="9334" y="5524"/>
                  </a:moveTo>
                  <a:cubicBezTo>
                    <a:pt x="9334" y="8572"/>
                    <a:pt x="7239" y="10954"/>
                    <a:pt x="4667" y="10954"/>
                  </a:cubicBezTo>
                  <a:cubicBezTo>
                    <a:pt x="2095" y="10954"/>
                    <a:pt x="0" y="8477"/>
                    <a:pt x="0" y="5429"/>
                  </a:cubicBezTo>
                  <a:cubicBezTo>
                    <a:pt x="0" y="2381"/>
                    <a:pt x="2095" y="0"/>
                    <a:pt x="4667" y="0"/>
                  </a:cubicBezTo>
                  <a:cubicBezTo>
                    <a:pt x="7239" y="0"/>
                    <a:pt x="9334" y="2476"/>
                    <a:pt x="9334" y="5524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14" name="Freeform: Shape 313">
              <a:extLst>
                <a:ext uri="{FF2B5EF4-FFF2-40B4-BE49-F238E27FC236}">
                  <a16:creationId xmlns:a16="http://schemas.microsoft.com/office/drawing/2014/main" id="{ADA7388F-AB90-44C0-9EB4-4760662875E8}"/>
                </a:ext>
              </a:extLst>
            </p:cNvPr>
            <p:cNvSpPr/>
            <p:nvPr/>
          </p:nvSpPr>
          <p:spPr>
            <a:xfrm>
              <a:off x="6663689" y="3140487"/>
              <a:ext cx="9334" cy="10953"/>
            </a:xfrm>
            <a:custGeom>
              <a:avLst/>
              <a:gdLst>
                <a:gd name="connsiteX0" fmla="*/ 9334 w 9334"/>
                <a:gd name="connsiteY0" fmla="*/ 5524 h 10953"/>
                <a:gd name="connsiteX1" fmla="*/ 4667 w 9334"/>
                <a:gd name="connsiteY1" fmla="*/ 10954 h 10953"/>
                <a:gd name="connsiteX2" fmla="*/ 0 w 9334"/>
                <a:gd name="connsiteY2" fmla="*/ 5429 h 10953"/>
                <a:gd name="connsiteX3" fmla="*/ 4667 w 9334"/>
                <a:gd name="connsiteY3" fmla="*/ 0 h 10953"/>
                <a:gd name="connsiteX4" fmla="*/ 9334 w 9334"/>
                <a:gd name="connsiteY4" fmla="*/ 5524 h 10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334" h="10953">
                  <a:moveTo>
                    <a:pt x="9334" y="5524"/>
                  </a:moveTo>
                  <a:cubicBezTo>
                    <a:pt x="9334" y="8573"/>
                    <a:pt x="7239" y="10954"/>
                    <a:pt x="4667" y="10954"/>
                  </a:cubicBezTo>
                  <a:cubicBezTo>
                    <a:pt x="2096" y="10954"/>
                    <a:pt x="0" y="8477"/>
                    <a:pt x="0" y="5429"/>
                  </a:cubicBezTo>
                  <a:cubicBezTo>
                    <a:pt x="0" y="2381"/>
                    <a:pt x="2096" y="0"/>
                    <a:pt x="4667" y="0"/>
                  </a:cubicBezTo>
                  <a:cubicBezTo>
                    <a:pt x="7239" y="0"/>
                    <a:pt x="9334" y="2476"/>
                    <a:pt x="9334" y="5524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15" name="Freeform: Shape 314">
              <a:extLst>
                <a:ext uri="{FF2B5EF4-FFF2-40B4-BE49-F238E27FC236}">
                  <a16:creationId xmlns:a16="http://schemas.microsoft.com/office/drawing/2014/main" id="{6FAF2AF7-7C98-4931-8CB1-DB76FF4523A9}"/>
                </a:ext>
              </a:extLst>
            </p:cNvPr>
            <p:cNvSpPr/>
            <p:nvPr/>
          </p:nvSpPr>
          <p:spPr>
            <a:xfrm>
              <a:off x="6619303" y="3207924"/>
              <a:ext cx="9334" cy="10953"/>
            </a:xfrm>
            <a:custGeom>
              <a:avLst/>
              <a:gdLst>
                <a:gd name="connsiteX0" fmla="*/ 9334 w 9334"/>
                <a:gd name="connsiteY0" fmla="*/ 5524 h 10953"/>
                <a:gd name="connsiteX1" fmla="*/ 4667 w 9334"/>
                <a:gd name="connsiteY1" fmla="*/ 10954 h 10953"/>
                <a:gd name="connsiteX2" fmla="*/ 0 w 9334"/>
                <a:gd name="connsiteY2" fmla="*/ 5429 h 10953"/>
                <a:gd name="connsiteX3" fmla="*/ 4667 w 9334"/>
                <a:gd name="connsiteY3" fmla="*/ 0 h 10953"/>
                <a:gd name="connsiteX4" fmla="*/ 9334 w 9334"/>
                <a:gd name="connsiteY4" fmla="*/ 5524 h 10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334" h="10953">
                  <a:moveTo>
                    <a:pt x="9334" y="5524"/>
                  </a:moveTo>
                  <a:cubicBezTo>
                    <a:pt x="9334" y="8572"/>
                    <a:pt x="7239" y="10954"/>
                    <a:pt x="4667" y="10954"/>
                  </a:cubicBezTo>
                  <a:cubicBezTo>
                    <a:pt x="2096" y="10954"/>
                    <a:pt x="0" y="8477"/>
                    <a:pt x="0" y="5429"/>
                  </a:cubicBezTo>
                  <a:cubicBezTo>
                    <a:pt x="0" y="2381"/>
                    <a:pt x="2096" y="0"/>
                    <a:pt x="4667" y="0"/>
                  </a:cubicBezTo>
                  <a:cubicBezTo>
                    <a:pt x="7239" y="95"/>
                    <a:pt x="9334" y="2572"/>
                    <a:pt x="9334" y="5524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16" name="Freeform: Shape 315">
              <a:extLst>
                <a:ext uri="{FF2B5EF4-FFF2-40B4-BE49-F238E27FC236}">
                  <a16:creationId xmlns:a16="http://schemas.microsoft.com/office/drawing/2014/main" id="{0C484FA9-2856-4EF4-9537-D73C11710A87}"/>
                </a:ext>
              </a:extLst>
            </p:cNvPr>
            <p:cNvSpPr/>
            <p:nvPr/>
          </p:nvSpPr>
          <p:spPr>
            <a:xfrm>
              <a:off x="6532530" y="3259931"/>
              <a:ext cx="9334" cy="10956"/>
            </a:xfrm>
            <a:custGeom>
              <a:avLst/>
              <a:gdLst>
                <a:gd name="connsiteX0" fmla="*/ 9334 w 9334"/>
                <a:gd name="connsiteY0" fmla="*/ 5524 h 10956"/>
                <a:gd name="connsiteX1" fmla="*/ 4667 w 9334"/>
                <a:gd name="connsiteY1" fmla="*/ 10954 h 10956"/>
                <a:gd name="connsiteX2" fmla="*/ 0 w 9334"/>
                <a:gd name="connsiteY2" fmla="*/ 5429 h 10956"/>
                <a:gd name="connsiteX3" fmla="*/ 4667 w 9334"/>
                <a:gd name="connsiteY3" fmla="*/ 0 h 10956"/>
                <a:gd name="connsiteX4" fmla="*/ 9334 w 9334"/>
                <a:gd name="connsiteY4" fmla="*/ 5524 h 10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334" h="10956">
                  <a:moveTo>
                    <a:pt x="9334" y="5524"/>
                  </a:moveTo>
                  <a:cubicBezTo>
                    <a:pt x="9334" y="8572"/>
                    <a:pt x="7239" y="11049"/>
                    <a:pt x="4667" y="10954"/>
                  </a:cubicBezTo>
                  <a:cubicBezTo>
                    <a:pt x="2096" y="10858"/>
                    <a:pt x="0" y="8477"/>
                    <a:pt x="0" y="5429"/>
                  </a:cubicBezTo>
                  <a:cubicBezTo>
                    <a:pt x="0" y="2381"/>
                    <a:pt x="2096" y="0"/>
                    <a:pt x="4667" y="0"/>
                  </a:cubicBezTo>
                  <a:cubicBezTo>
                    <a:pt x="7239" y="0"/>
                    <a:pt x="9334" y="2477"/>
                    <a:pt x="9334" y="5524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17" name="Freeform: Shape 316">
              <a:extLst>
                <a:ext uri="{FF2B5EF4-FFF2-40B4-BE49-F238E27FC236}">
                  <a16:creationId xmlns:a16="http://schemas.microsoft.com/office/drawing/2014/main" id="{5F8450DF-31F9-4CF5-8754-F8CE8422C2D8}"/>
                </a:ext>
              </a:extLst>
            </p:cNvPr>
            <p:cNvSpPr/>
            <p:nvPr/>
          </p:nvSpPr>
          <p:spPr>
            <a:xfrm>
              <a:off x="6715600" y="3434331"/>
              <a:ext cx="9334" cy="10956"/>
            </a:xfrm>
            <a:custGeom>
              <a:avLst/>
              <a:gdLst>
                <a:gd name="connsiteX0" fmla="*/ 9334 w 9334"/>
                <a:gd name="connsiteY0" fmla="*/ 5527 h 10956"/>
                <a:gd name="connsiteX1" fmla="*/ 4667 w 9334"/>
                <a:gd name="connsiteY1" fmla="*/ 10956 h 10956"/>
                <a:gd name="connsiteX2" fmla="*/ 0 w 9334"/>
                <a:gd name="connsiteY2" fmla="*/ 5432 h 10956"/>
                <a:gd name="connsiteX3" fmla="*/ 4667 w 9334"/>
                <a:gd name="connsiteY3" fmla="*/ 3 h 10956"/>
                <a:gd name="connsiteX4" fmla="*/ 9334 w 9334"/>
                <a:gd name="connsiteY4" fmla="*/ 5527 h 10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334" h="10956">
                  <a:moveTo>
                    <a:pt x="9334" y="5527"/>
                  </a:moveTo>
                  <a:cubicBezTo>
                    <a:pt x="9334" y="8575"/>
                    <a:pt x="7239" y="10956"/>
                    <a:pt x="4667" y="10956"/>
                  </a:cubicBezTo>
                  <a:cubicBezTo>
                    <a:pt x="2096" y="10956"/>
                    <a:pt x="0" y="8480"/>
                    <a:pt x="0" y="5432"/>
                  </a:cubicBezTo>
                  <a:cubicBezTo>
                    <a:pt x="0" y="2384"/>
                    <a:pt x="2096" y="-93"/>
                    <a:pt x="4667" y="3"/>
                  </a:cubicBezTo>
                  <a:cubicBezTo>
                    <a:pt x="7239" y="3"/>
                    <a:pt x="9334" y="2479"/>
                    <a:pt x="9334" y="5527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18" name="Freeform: Shape 317">
              <a:extLst>
                <a:ext uri="{FF2B5EF4-FFF2-40B4-BE49-F238E27FC236}">
                  <a16:creationId xmlns:a16="http://schemas.microsoft.com/office/drawing/2014/main" id="{724D4521-37B0-4341-833E-580CC6385BDE}"/>
                </a:ext>
              </a:extLst>
            </p:cNvPr>
            <p:cNvSpPr/>
            <p:nvPr/>
          </p:nvSpPr>
          <p:spPr>
            <a:xfrm>
              <a:off x="6678453" y="3336890"/>
              <a:ext cx="9334" cy="10956"/>
            </a:xfrm>
            <a:custGeom>
              <a:avLst/>
              <a:gdLst>
                <a:gd name="connsiteX0" fmla="*/ 9335 w 9334"/>
                <a:gd name="connsiteY0" fmla="*/ 5527 h 10956"/>
                <a:gd name="connsiteX1" fmla="*/ 4667 w 9334"/>
                <a:gd name="connsiteY1" fmla="*/ 10956 h 10956"/>
                <a:gd name="connsiteX2" fmla="*/ 0 w 9334"/>
                <a:gd name="connsiteY2" fmla="*/ 5432 h 10956"/>
                <a:gd name="connsiteX3" fmla="*/ 4667 w 9334"/>
                <a:gd name="connsiteY3" fmla="*/ 3 h 10956"/>
                <a:gd name="connsiteX4" fmla="*/ 9335 w 9334"/>
                <a:gd name="connsiteY4" fmla="*/ 5527 h 10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334" h="10956">
                  <a:moveTo>
                    <a:pt x="9335" y="5527"/>
                  </a:moveTo>
                  <a:cubicBezTo>
                    <a:pt x="9335" y="8575"/>
                    <a:pt x="7239" y="10956"/>
                    <a:pt x="4667" y="10956"/>
                  </a:cubicBezTo>
                  <a:cubicBezTo>
                    <a:pt x="2096" y="10956"/>
                    <a:pt x="0" y="8480"/>
                    <a:pt x="0" y="5432"/>
                  </a:cubicBezTo>
                  <a:cubicBezTo>
                    <a:pt x="0" y="2384"/>
                    <a:pt x="2096" y="-93"/>
                    <a:pt x="4667" y="3"/>
                  </a:cubicBezTo>
                  <a:cubicBezTo>
                    <a:pt x="7239" y="3"/>
                    <a:pt x="9335" y="2479"/>
                    <a:pt x="9335" y="5527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19" name="Freeform: Shape 318">
              <a:extLst>
                <a:ext uri="{FF2B5EF4-FFF2-40B4-BE49-F238E27FC236}">
                  <a16:creationId xmlns:a16="http://schemas.microsoft.com/office/drawing/2014/main" id="{A13F1A5A-84B2-48FC-9C2B-409BCA7223B5}"/>
                </a:ext>
              </a:extLst>
            </p:cNvPr>
            <p:cNvSpPr/>
            <p:nvPr/>
          </p:nvSpPr>
          <p:spPr>
            <a:xfrm>
              <a:off x="6889527" y="3254787"/>
              <a:ext cx="9334" cy="10956"/>
            </a:xfrm>
            <a:custGeom>
              <a:avLst/>
              <a:gdLst>
                <a:gd name="connsiteX0" fmla="*/ 9334 w 9334"/>
                <a:gd name="connsiteY0" fmla="*/ 5525 h 10956"/>
                <a:gd name="connsiteX1" fmla="*/ 4667 w 9334"/>
                <a:gd name="connsiteY1" fmla="*/ 10954 h 10956"/>
                <a:gd name="connsiteX2" fmla="*/ 0 w 9334"/>
                <a:gd name="connsiteY2" fmla="*/ 5429 h 10956"/>
                <a:gd name="connsiteX3" fmla="*/ 4667 w 9334"/>
                <a:gd name="connsiteY3" fmla="*/ 0 h 10956"/>
                <a:gd name="connsiteX4" fmla="*/ 9334 w 9334"/>
                <a:gd name="connsiteY4" fmla="*/ 5525 h 10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334" h="10956">
                  <a:moveTo>
                    <a:pt x="9334" y="5525"/>
                  </a:moveTo>
                  <a:cubicBezTo>
                    <a:pt x="9334" y="8573"/>
                    <a:pt x="7239" y="11049"/>
                    <a:pt x="4667" y="10954"/>
                  </a:cubicBezTo>
                  <a:cubicBezTo>
                    <a:pt x="2096" y="10954"/>
                    <a:pt x="0" y="8477"/>
                    <a:pt x="0" y="5429"/>
                  </a:cubicBezTo>
                  <a:cubicBezTo>
                    <a:pt x="0" y="2381"/>
                    <a:pt x="2096" y="0"/>
                    <a:pt x="4667" y="0"/>
                  </a:cubicBezTo>
                  <a:cubicBezTo>
                    <a:pt x="7334" y="0"/>
                    <a:pt x="9334" y="2477"/>
                    <a:pt x="9334" y="5525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20" name="Freeform: Shape 319">
              <a:extLst>
                <a:ext uri="{FF2B5EF4-FFF2-40B4-BE49-F238E27FC236}">
                  <a16:creationId xmlns:a16="http://schemas.microsoft.com/office/drawing/2014/main" id="{EED52FBD-15D2-4AF7-A679-6BAF611F0F06}"/>
                </a:ext>
              </a:extLst>
            </p:cNvPr>
            <p:cNvSpPr/>
            <p:nvPr/>
          </p:nvSpPr>
          <p:spPr>
            <a:xfrm>
              <a:off x="6734555" y="3490817"/>
              <a:ext cx="24669" cy="29146"/>
            </a:xfrm>
            <a:custGeom>
              <a:avLst/>
              <a:gdLst>
                <a:gd name="connsiteX0" fmla="*/ 24670 w 24669"/>
                <a:gd name="connsiteY0" fmla="*/ 14573 h 29146"/>
                <a:gd name="connsiteX1" fmla="*/ 12287 w 24669"/>
                <a:gd name="connsiteY1" fmla="*/ 29146 h 29146"/>
                <a:gd name="connsiteX2" fmla="*/ 0 w 24669"/>
                <a:gd name="connsiteY2" fmla="*/ 14573 h 29146"/>
                <a:gd name="connsiteX3" fmla="*/ 12383 w 24669"/>
                <a:gd name="connsiteY3" fmla="*/ 0 h 29146"/>
                <a:gd name="connsiteX4" fmla="*/ 24670 w 24669"/>
                <a:gd name="connsiteY4" fmla="*/ 14573 h 291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669" h="29146">
                  <a:moveTo>
                    <a:pt x="24670" y="14573"/>
                  </a:moveTo>
                  <a:cubicBezTo>
                    <a:pt x="24670" y="22669"/>
                    <a:pt x="19145" y="29146"/>
                    <a:pt x="12287" y="29146"/>
                  </a:cubicBezTo>
                  <a:cubicBezTo>
                    <a:pt x="5429" y="29146"/>
                    <a:pt x="0" y="22574"/>
                    <a:pt x="0" y="14573"/>
                  </a:cubicBezTo>
                  <a:cubicBezTo>
                    <a:pt x="0" y="6477"/>
                    <a:pt x="5525" y="0"/>
                    <a:pt x="12383" y="0"/>
                  </a:cubicBezTo>
                  <a:cubicBezTo>
                    <a:pt x="19145" y="0"/>
                    <a:pt x="24670" y="6477"/>
                    <a:pt x="24670" y="14573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21" name="Freeform: Shape 320">
              <a:extLst>
                <a:ext uri="{FF2B5EF4-FFF2-40B4-BE49-F238E27FC236}">
                  <a16:creationId xmlns:a16="http://schemas.microsoft.com/office/drawing/2014/main" id="{B77B051E-716D-4F35-93DC-5C0D5FA4BBC4}"/>
                </a:ext>
              </a:extLst>
            </p:cNvPr>
            <p:cNvSpPr/>
            <p:nvPr/>
          </p:nvSpPr>
          <p:spPr>
            <a:xfrm>
              <a:off x="6802659" y="3490912"/>
              <a:ext cx="29241" cy="34480"/>
            </a:xfrm>
            <a:custGeom>
              <a:avLst/>
              <a:gdLst>
                <a:gd name="connsiteX0" fmla="*/ 29242 w 29241"/>
                <a:gd name="connsiteY0" fmla="*/ 17240 h 34480"/>
                <a:gd name="connsiteX1" fmla="*/ 14573 w 29241"/>
                <a:gd name="connsiteY1" fmla="*/ 34480 h 34480"/>
                <a:gd name="connsiteX2" fmla="*/ 0 w 29241"/>
                <a:gd name="connsiteY2" fmla="*/ 17240 h 34480"/>
                <a:gd name="connsiteX3" fmla="*/ 14668 w 29241"/>
                <a:gd name="connsiteY3" fmla="*/ 0 h 34480"/>
                <a:gd name="connsiteX4" fmla="*/ 29242 w 29241"/>
                <a:gd name="connsiteY4" fmla="*/ 17240 h 34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241" h="34480">
                  <a:moveTo>
                    <a:pt x="29242" y="17240"/>
                  </a:moveTo>
                  <a:cubicBezTo>
                    <a:pt x="29242" y="26765"/>
                    <a:pt x="22670" y="34480"/>
                    <a:pt x="14573" y="34480"/>
                  </a:cubicBezTo>
                  <a:cubicBezTo>
                    <a:pt x="6477" y="34480"/>
                    <a:pt x="0" y="26765"/>
                    <a:pt x="0" y="17240"/>
                  </a:cubicBezTo>
                  <a:cubicBezTo>
                    <a:pt x="0" y="7715"/>
                    <a:pt x="6572" y="0"/>
                    <a:pt x="14668" y="0"/>
                  </a:cubicBezTo>
                  <a:cubicBezTo>
                    <a:pt x="22670" y="0"/>
                    <a:pt x="29242" y="7715"/>
                    <a:pt x="29242" y="17240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22" name="Freeform: Shape 321">
              <a:extLst>
                <a:ext uri="{FF2B5EF4-FFF2-40B4-BE49-F238E27FC236}">
                  <a16:creationId xmlns:a16="http://schemas.microsoft.com/office/drawing/2014/main" id="{9C3781EA-D365-43ED-9788-2C847ED2D07B}"/>
                </a:ext>
              </a:extLst>
            </p:cNvPr>
            <p:cNvSpPr/>
            <p:nvPr/>
          </p:nvSpPr>
          <p:spPr>
            <a:xfrm>
              <a:off x="6870286" y="3505581"/>
              <a:ext cx="11430" cy="13525"/>
            </a:xfrm>
            <a:custGeom>
              <a:avLst/>
              <a:gdLst>
                <a:gd name="connsiteX0" fmla="*/ 11430 w 11430"/>
                <a:gd name="connsiteY0" fmla="*/ 6763 h 13525"/>
                <a:gd name="connsiteX1" fmla="*/ 5715 w 11430"/>
                <a:gd name="connsiteY1" fmla="*/ 13525 h 13525"/>
                <a:gd name="connsiteX2" fmla="*/ 0 w 11430"/>
                <a:gd name="connsiteY2" fmla="*/ 6763 h 13525"/>
                <a:gd name="connsiteX3" fmla="*/ 5715 w 11430"/>
                <a:gd name="connsiteY3" fmla="*/ 0 h 13525"/>
                <a:gd name="connsiteX4" fmla="*/ 11430 w 11430"/>
                <a:gd name="connsiteY4" fmla="*/ 6763 h 13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430" h="13525">
                  <a:moveTo>
                    <a:pt x="11430" y="6763"/>
                  </a:moveTo>
                  <a:cubicBezTo>
                    <a:pt x="11430" y="10477"/>
                    <a:pt x="8858" y="13525"/>
                    <a:pt x="5715" y="13525"/>
                  </a:cubicBezTo>
                  <a:cubicBezTo>
                    <a:pt x="2572" y="13525"/>
                    <a:pt x="0" y="10477"/>
                    <a:pt x="0" y="6763"/>
                  </a:cubicBezTo>
                  <a:cubicBezTo>
                    <a:pt x="0" y="3048"/>
                    <a:pt x="2572" y="0"/>
                    <a:pt x="5715" y="0"/>
                  </a:cubicBezTo>
                  <a:cubicBezTo>
                    <a:pt x="8858" y="0"/>
                    <a:pt x="11430" y="2953"/>
                    <a:pt x="11430" y="6763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23" name="Freeform: Shape 322">
              <a:extLst>
                <a:ext uri="{FF2B5EF4-FFF2-40B4-BE49-F238E27FC236}">
                  <a16:creationId xmlns:a16="http://schemas.microsoft.com/office/drawing/2014/main" id="{D5A40FB3-DB58-4C7F-A845-C2B45362FF4F}"/>
                </a:ext>
              </a:extLst>
            </p:cNvPr>
            <p:cNvSpPr/>
            <p:nvPr/>
          </p:nvSpPr>
          <p:spPr>
            <a:xfrm>
              <a:off x="6905529" y="3480054"/>
              <a:ext cx="2857" cy="3238"/>
            </a:xfrm>
            <a:custGeom>
              <a:avLst/>
              <a:gdLst>
                <a:gd name="connsiteX0" fmla="*/ 2857 w 2857"/>
                <a:gd name="connsiteY0" fmla="*/ 1619 h 3238"/>
                <a:gd name="connsiteX1" fmla="*/ 1429 w 2857"/>
                <a:gd name="connsiteY1" fmla="*/ 3239 h 3238"/>
                <a:gd name="connsiteX2" fmla="*/ 0 w 2857"/>
                <a:gd name="connsiteY2" fmla="*/ 1619 h 3238"/>
                <a:gd name="connsiteX3" fmla="*/ 1429 w 2857"/>
                <a:gd name="connsiteY3" fmla="*/ 0 h 3238"/>
                <a:gd name="connsiteX4" fmla="*/ 2857 w 2857"/>
                <a:gd name="connsiteY4" fmla="*/ 1619 h 3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57" h="3238">
                  <a:moveTo>
                    <a:pt x="2857" y="1619"/>
                  </a:moveTo>
                  <a:cubicBezTo>
                    <a:pt x="2857" y="2572"/>
                    <a:pt x="2191" y="3239"/>
                    <a:pt x="1429" y="3239"/>
                  </a:cubicBezTo>
                  <a:cubicBezTo>
                    <a:pt x="667" y="3239"/>
                    <a:pt x="0" y="2476"/>
                    <a:pt x="0" y="1619"/>
                  </a:cubicBezTo>
                  <a:cubicBezTo>
                    <a:pt x="0" y="667"/>
                    <a:pt x="667" y="0"/>
                    <a:pt x="1429" y="0"/>
                  </a:cubicBezTo>
                  <a:cubicBezTo>
                    <a:pt x="2191" y="0"/>
                    <a:pt x="2857" y="762"/>
                    <a:pt x="2857" y="1619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24" name="Freeform: Shape 323">
              <a:extLst>
                <a:ext uri="{FF2B5EF4-FFF2-40B4-BE49-F238E27FC236}">
                  <a16:creationId xmlns:a16="http://schemas.microsoft.com/office/drawing/2014/main" id="{84CE0497-E853-4FA5-A0E1-E477AF84B3C0}"/>
                </a:ext>
              </a:extLst>
            </p:cNvPr>
            <p:cNvSpPr/>
            <p:nvPr/>
          </p:nvSpPr>
          <p:spPr>
            <a:xfrm>
              <a:off x="6543865" y="3517769"/>
              <a:ext cx="6095" cy="7151"/>
            </a:xfrm>
            <a:custGeom>
              <a:avLst/>
              <a:gdLst>
                <a:gd name="connsiteX0" fmla="*/ 6096 w 6095"/>
                <a:gd name="connsiteY0" fmla="*/ 3624 h 7151"/>
                <a:gd name="connsiteX1" fmla="*/ 3048 w 6095"/>
                <a:gd name="connsiteY1" fmla="*/ 7148 h 7151"/>
                <a:gd name="connsiteX2" fmla="*/ 0 w 6095"/>
                <a:gd name="connsiteY2" fmla="*/ 3528 h 7151"/>
                <a:gd name="connsiteX3" fmla="*/ 3048 w 6095"/>
                <a:gd name="connsiteY3" fmla="*/ 4 h 7151"/>
                <a:gd name="connsiteX4" fmla="*/ 6096 w 6095"/>
                <a:gd name="connsiteY4" fmla="*/ 3624 h 71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5" h="7151">
                  <a:moveTo>
                    <a:pt x="6096" y="3624"/>
                  </a:moveTo>
                  <a:cubicBezTo>
                    <a:pt x="6096" y="5624"/>
                    <a:pt x="4763" y="7243"/>
                    <a:pt x="3048" y="7148"/>
                  </a:cubicBezTo>
                  <a:cubicBezTo>
                    <a:pt x="1333" y="7148"/>
                    <a:pt x="0" y="5529"/>
                    <a:pt x="0" y="3528"/>
                  </a:cubicBezTo>
                  <a:cubicBezTo>
                    <a:pt x="0" y="1528"/>
                    <a:pt x="1333" y="-91"/>
                    <a:pt x="3048" y="4"/>
                  </a:cubicBezTo>
                  <a:cubicBezTo>
                    <a:pt x="4763" y="99"/>
                    <a:pt x="6096" y="1718"/>
                    <a:pt x="6096" y="3624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25" name="Freeform: Shape 324">
              <a:extLst>
                <a:ext uri="{FF2B5EF4-FFF2-40B4-BE49-F238E27FC236}">
                  <a16:creationId xmlns:a16="http://schemas.microsoft.com/office/drawing/2014/main" id="{FFE5EDBC-DBF7-4F70-94A4-2E9000B3BDB4}"/>
                </a:ext>
              </a:extLst>
            </p:cNvPr>
            <p:cNvSpPr/>
            <p:nvPr/>
          </p:nvSpPr>
          <p:spPr>
            <a:xfrm>
              <a:off x="6596157" y="3505104"/>
              <a:ext cx="9525" cy="9525"/>
            </a:xfrm>
            <a:custGeom>
              <a:avLst/>
              <a:gdLst>
                <a:gd name="connsiteX0" fmla="*/ 0 w 9525"/>
                <a:gd name="connsiteY0" fmla="*/ 0 h 9525"/>
                <a:gd name="connsiteX1" fmla="*/ 0 w 9525"/>
                <a:gd name="connsiteY1" fmla="*/ 0 h 9525"/>
                <a:gd name="connsiteX2" fmla="*/ 0 w 9525"/>
                <a:gd name="connsiteY2" fmla="*/ 0 h 9525"/>
                <a:gd name="connsiteX3" fmla="*/ 0 w 9525"/>
                <a:gd name="connsiteY3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952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26" name="Freeform: Shape 325">
              <a:extLst>
                <a:ext uri="{FF2B5EF4-FFF2-40B4-BE49-F238E27FC236}">
                  <a16:creationId xmlns:a16="http://schemas.microsoft.com/office/drawing/2014/main" id="{3119F6CA-B103-4EE8-9D96-6D4DC58A97D7}"/>
                </a:ext>
              </a:extLst>
            </p:cNvPr>
            <p:cNvSpPr/>
            <p:nvPr/>
          </p:nvSpPr>
          <p:spPr>
            <a:xfrm>
              <a:off x="6596252" y="3422519"/>
              <a:ext cx="6191" cy="7243"/>
            </a:xfrm>
            <a:custGeom>
              <a:avLst/>
              <a:gdLst>
                <a:gd name="connsiteX0" fmla="*/ 6191 w 6191"/>
                <a:gd name="connsiteY0" fmla="*/ 3624 h 7243"/>
                <a:gd name="connsiteX1" fmla="*/ 3048 w 6191"/>
                <a:gd name="connsiteY1" fmla="*/ 7243 h 7243"/>
                <a:gd name="connsiteX2" fmla="*/ 0 w 6191"/>
                <a:gd name="connsiteY2" fmla="*/ 3624 h 7243"/>
                <a:gd name="connsiteX3" fmla="*/ 3143 w 6191"/>
                <a:gd name="connsiteY3" fmla="*/ 4 h 7243"/>
                <a:gd name="connsiteX4" fmla="*/ 6191 w 6191"/>
                <a:gd name="connsiteY4" fmla="*/ 3624 h 7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191" h="7243">
                  <a:moveTo>
                    <a:pt x="6191" y="3624"/>
                  </a:moveTo>
                  <a:cubicBezTo>
                    <a:pt x="6191" y="5624"/>
                    <a:pt x="4763" y="7243"/>
                    <a:pt x="3048" y="7243"/>
                  </a:cubicBezTo>
                  <a:cubicBezTo>
                    <a:pt x="1333" y="7243"/>
                    <a:pt x="0" y="5624"/>
                    <a:pt x="0" y="3624"/>
                  </a:cubicBezTo>
                  <a:cubicBezTo>
                    <a:pt x="0" y="1623"/>
                    <a:pt x="1429" y="4"/>
                    <a:pt x="3143" y="4"/>
                  </a:cubicBezTo>
                  <a:cubicBezTo>
                    <a:pt x="4763" y="-91"/>
                    <a:pt x="6191" y="1528"/>
                    <a:pt x="6191" y="3624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27" name="Freeform: Shape 326">
              <a:extLst>
                <a:ext uri="{FF2B5EF4-FFF2-40B4-BE49-F238E27FC236}">
                  <a16:creationId xmlns:a16="http://schemas.microsoft.com/office/drawing/2014/main" id="{BFE866C2-9B33-49D5-8834-7121F6D54992}"/>
                </a:ext>
              </a:extLst>
            </p:cNvPr>
            <p:cNvSpPr/>
            <p:nvPr/>
          </p:nvSpPr>
          <p:spPr>
            <a:xfrm>
              <a:off x="6521004" y="3393662"/>
              <a:ext cx="18097" cy="21335"/>
            </a:xfrm>
            <a:custGeom>
              <a:avLst/>
              <a:gdLst>
                <a:gd name="connsiteX0" fmla="*/ 18098 w 18097"/>
                <a:gd name="connsiteY0" fmla="*/ 10668 h 21335"/>
                <a:gd name="connsiteX1" fmla="*/ 9049 w 18097"/>
                <a:gd name="connsiteY1" fmla="*/ 21336 h 21335"/>
                <a:gd name="connsiteX2" fmla="*/ 0 w 18097"/>
                <a:gd name="connsiteY2" fmla="*/ 10668 h 21335"/>
                <a:gd name="connsiteX3" fmla="*/ 9049 w 18097"/>
                <a:gd name="connsiteY3" fmla="*/ 0 h 21335"/>
                <a:gd name="connsiteX4" fmla="*/ 18098 w 18097"/>
                <a:gd name="connsiteY4" fmla="*/ 10668 h 21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097" h="21335">
                  <a:moveTo>
                    <a:pt x="18098" y="10668"/>
                  </a:moveTo>
                  <a:cubicBezTo>
                    <a:pt x="18098" y="16573"/>
                    <a:pt x="14002" y="21336"/>
                    <a:pt x="9049" y="21336"/>
                  </a:cubicBezTo>
                  <a:cubicBezTo>
                    <a:pt x="4096" y="21336"/>
                    <a:pt x="0" y="16573"/>
                    <a:pt x="0" y="10668"/>
                  </a:cubicBezTo>
                  <a:cubicBezTo>
                    <a:pt x="0" y="4763"/>
                    <a:pt x="4096" y="0"/>
                    <a:pt x="9049" y="0"/>
                  </a:cubicBezTo>
                  <a:cubicBezTo>
                    <a:pt x="14097" y="0"/>
                    <a:pt x="18098" y="4763"/>
                    <a:pt x="18098" y="10668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:a16="http://schemas.microsoft.com/office/drawing/2014/main" id="{FD518718-315A-41BF-880C-63CC43FCF5F9}"/>
                </a:ext>
              </a:extLst>
            </p:cNvPr>
            <p:cNvSpPr/>
            <p:nvPr/>
          </p:nvSpPr>
          <p:spPr>
            <a:xfrm>
              <a:off x="6486619" y="3352609"/>
              <a:ext cx="14954" cy="17716"/>
            </a:xfrm>
            <a:custGeom>
              <a:avLst/>
              <a:gdLst>
                <a:gd name="connsiteX0" fmla="*/ 14954 w 14954"/>
                <a:gd name="connsiteY0" fmla="*/ 8858 h 17716"/>
                <a:gd name="connsiteX1" fmla="*/ 7429 w 14954"/>
                <a:gd name="connsiteY1" fmla="*/ 17717 h 17716"/>
                <a:gd name="connsiteX2" fmla="*/ 0 w 14954"/>
                <a:gd name="connsiteY2" fmla="*/ 8858 h 17716"/>
                <a:gd name="connsiteX3" fmla="*/ 7525 w 14954"/>
                <a:gd name="connsiteY3" fmla="*/ 0 h 17716"/>
                <a:gd name="connsiteX4" fmla="*/ 14954 w 14954"/>
                <a:gd name="connsiteY4" fmla="*/ 8858 h 17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954" h="17716">
                  <a:moveTo>
                    <a:pt x="14954" y="8858"/>
                  </a:moveTo>
                  <a:cubicBezTo>
                    <a:pt x="14954" y="13716"/>
                    <a:pt x="11621" y="17717"/>
                    <a:pt x="7429" y="17717"/>
                  </a:cubicBezTo>
                  <a:cubicBezTo>
                    <a:pt x="3334" y="17717"/>
                    <a:pt x="0" y="13716"/>
                    <a:pt x="0" y="8858"/>
                  </a:cubicBezTo>
                  <a:cubicBezTo>
                    <a:pt x="0" y="4001"/>
                    <a:pt x="3334" y="0"/>
                    <a:pt x="7525" y="0"/>
                  </a:cubicBezTo>
                  <a:cubicBezTo>
                    <a:pt x="11621" y="0"/>
                    <a:pt x="14954" y="3905"/>
                    <a:pt x="14954" y="8858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:a16="http://schemas.microsoft.com/office/drawing/2014/main" id="{F5EBF7D0-0D9E-4174-9C0B-E53E86A9FFB7}"/>
                </a:ext>
              </a:extLst>
            </p:cNvPr>
            <p:cNvSpPr/>
            <p:nvPr/>
          </p:nvSpPr>
          <p:spPr>
            <a:xfrm>
              <a:off x="6530244" y="3291649"/>
              <a:ext cx="13906" cy="16573"/>
            </a:xfrm>
            <a:custGeom>
              <a:avLst/>
              <a:gdLst>
                <a:gd name="connsiteX0" fmla="*/ 13907 w 13906"/>
                <a:gd name="connsiteY0" fmla="*/ 8287 h 16573"/>
                <a:gd name="connsiteX1" fmla="*/ 6953 w 13906"/>
                <a:gd name="connsiteY1" fmla="*/ 16573 h 16573"/>
                <a:gd name="connsiteX2" fmla="*/ 0 w 13906"/>
                <a:gd name="connsiteY2" fmla="*/ 8287 h 16573"/>
                <a:gd name="connsiteX3" fmla="*/ 6953 w 13906"/>
                <a:gd name="connsiteY3" fmla="*/ 0 h 16573"/>
                <a:gd name="connsiteX4" fmla="*/ 13907 w 13906"/>
                <a:gd name="connsiteY4" fmla="*/ 8287 h 16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906" h="16573">
                  <a:moveTo>
                    <a:pt x="13907" y="8287"/>
                  </a:moveTo>
                  <a:cubicBezTo>
                    <a:pt x="13907" y="12859"/>
                    <a:pt x="10763" y="16573"/>
                    <a:pt x="6953" y="16573"/>
                  </a:cubicBezTo>
                  <a:cubicBezTo>
                    <a:pt x="3048" y="16573"/>
                    <a:pt x="0" y="12859"/>
                    <a:pt x="0" y="8287"/>
                  </a:cubicBezTo>
                  <a:cubicBezTo>
                    <a:pt x="0" y="3715"/>
                    <a:pt x="3143" y="0"/>
                    <a:pt x="6953" y="0"/>
                  </a:cubicBezTo>
                  <a:cubicBezTo>
                    <a:pt x="10763" y="0"/>
                    <a:pt x="13907" y="3715"/>
                    <a:pt x="13907" y="8287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30" name="Freeform: Shape 329">
              <a:extLst>
                <a:ext uri="{FF2B5EF4-FFF2-40B4-BE49-F238E27FC236}">
                  <a16:creationId xmlns:a16="http://schemas.microsoft.com/office/drawing/2014/main" id="{35AE2F84-4EC0-4DED-9620-15F0B1E9B36C}"/>
                </a:ext>
              </a:extLst>
            </p:cNvPr>
            <p:cNvSpPr/>
            <p:nvPr/>
          </p:nvSpPr>
          <p:spPr>
            <a:xfrm>
              <a:off x="6596442" y="3235261"/>
              <a:ext cx="16478" cy="19431"/>
            </a:xfrm>
            <a:custGeom>
              <a:avLst/>
              <a:gdLst>
                <a:gd name="connsiteX0" fmla="*/ 16478 w 16478"/>
                <a:gd name="connsiteY0" fmla="*/ 9716 h 19431"/>
                <a:gd name="connsiteX1" fmla="*/ 8192 w 16478"/>
                <a:gd name="connsiteY1" fmla="*/ 19431 h 19431"/>
                <a:gd name="connsiteX2" fmla="*/ 0 w 16478"/>
                <a:gd name="connsiteY2" fmla="*/ 9716 h 19431"/>
                <a:gd name="connsiteX3" fmla="*/ 8287 w 16478"/>
                <a:gd name="connsiteY3" fmla="*/ 0 h 19431"/>
                <a:gd name="connsiteX4" fmla="*/ 16478 w 16478"/>
                <a:gd name="connsiteY4" fmla="*/ 9716 h 19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478" h="19431">
                  <a:moveTo>
                    <a:pt x="16478" y="9716"/>
                  </a:moveTo>
                  <a:cubicBezTo>
                    <a:pt x="16478" y="15049"/>
                    <a:pt x="12764" y="19431"/>
                    <a:pt x="8192" y="19431"/>
                  </a:cubicBezTo>
                  <a:cubicBezTo>
                    <a:pt x="3620" y="19431"/>
                    <a:pt x="0" y="15049"/>
                    <a:pt x="0" y="9716"/>
                  </a:cubicBezTo>
                  <a:cubicBezTo>
                    <a:pt x="0" y="4382"/>
                    <a:pt x="3715" y="0"/>
                    <a:pt x="8287" y="0"/>
                  </a:cubicBezTo>
                  <a:cubicBezTo>
                    <a:pt x="12764" y="0"/>
                    <a:pt x="16478" y="4286"/>
                    <a:pt x="16478" y="9716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31" name="Freeform: Shape 330">
              <a:extLst>
                <a:ext uri="{FF2B5EF4-FFF2-40B4-BE49-F238E27FC236}">
                  <a16:creationId xmlns:a16="http://schemas.microsoft.com/office/drawing/2014/main" id="{12CFF444-8A75-4A57-A0CB-CD69BD136825}"/>
                </a:ext>
              </a:extLst>
            </p:cNvPr>
            <p:cNvSpPr/>
            <p:nvPr/>
          </p:nvSpPr>
          <p:spPr>
            <a:xfrm>
              <a:off x="6668261" y="3206209"/>
              <a:ext cx="22193" cy="26196"/>
            </a:xfrm>
            <a:custGeom>
              <a:avLst/>
              <a:gdLst>
                <a:gd name="connsiteX0" fmla="*/ 22193 w 22193"/>
                <a:gd name="connsiteY0" fmla="*/ 13146 h 26196"/>
                <a:gd name="connsiteX1" fmla="*/ 11049 w 22193"/>
                <a:gd name="connsiteY1" fmla="*/ 26195 h 26196"/>
                <a:gd name="connsiteX2" fmla="*/ 0 w 22193"/>
                <a:gd name="connsiteY2" fmla="*/ 13050 h 26196"/>
                <a:gd name="connsiteX3" fmla="*/ 11144 w 22193"/>
                <a:gd name="connsiteY3" fmla="*/ 1 h 26196"/>
                <a:gd name="connsiteX4" fmla="*/ 22193 w 22193"/>
                <a:gd name="connsiteY4" fmla="*/ 13146 h 26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193" h="26196">
                  <a:moveTo>
                    <a:pt x="22193" y="13146"/>
                  </a:moveTo>
                  <a:cubicBezTo>
                    <a:pt x="22193" y="20385"/>
                    <a:pt x="17240" y="26290"/>
                    <a:pt x="11049" y="26195"/>
                  </a:cubicBezTo>
                  <a:cubicBezTo>
                    <a:pt x="4953" y="26195"/>
                    <a:pt x="0" y="20289"/>
                    <a:pt x="0" y="13050"/>
                  </a:cubicBezTo>
                  <a:cubicBezTo>
                    <a:pt x="0" y="5811"/>
                    <a:pt x="4953" y="-94"/>
                    <a:pt x="11144" y="1"/>
                  </a:cubicBezTo>
                  <a:cubicBezTo>
                    <a:pt x="17240" y="1"/>
                    <a:pt x="22193" y="5907"/>
                    <a:pt x="22193" y="13146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75CE06A3-DCEB-4207-9486-40E526E49A0B}"/>
                </a:ext>
              </a:extLst>
            </p:cNvPr>
            <p:cNvSpPr/>
            <p:nvPr/>
          </p:nvSpPr>
          <p:spPr>
            <a:xfrm>
              <a:off x="6734841" y="3153060"/>
              <a:ext cx="12382" cy="14573"/>
            </a:xfrm>
            <a:custGeom>
              <a:avLst/>
              <a:gdLst>
                <a:gd name="connsiteX0" fmla="*/ 12382 w 12382"/>
                <a:gd name="connsiteY0" fmla="*/ 7334 h 14573"/>
                <a:gd name="connsiteX1" fmla="*/ 6191 w 12382"/>
                <a:gd name="connsiteY1" fmla="*/ 14573 h 14573"/>
                <a:gd name="connsiteX2" fmla="*/ 0 w 12382"/>
                <a:gd name="connsiteY2" fmla="*/ 7239 h 14573"/>
                <a:gd name="connsiteX3" fmla="*/ 6191 w 12382"/>
                <a:gd name="connsiteY3" fmla="*/ 0 h 14573"/>
                <a:gd name="connsiteX4" fmla="*/ 12382 w 12382"/>
                <a:gd name="connsiteY4" fmla="*/ 7334 h 14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382" h="14573">
                  <a:moveTo>
                    <a:pt x="12382" y="7334"/>
                  </a:moveTo>
                  <a:cubicBezTo>
                    <a:pt x="12382" y="11335"/>
                    <a:pt x="9620" y="14573"/>
                    <a:pt x="6191" y="14573"/>
                  </a:cubicBezTo>
                  <a:cubicBezTo>
                    <a:pt x="2762" y="14573"/>
                    <a:pt x="0" y="11335"/>
                    <a:pt x="0" y="7239"/>
                  </a:cubicBezTo>
                  <a:cubicBezTo>
                    <a:pt x="0" y="3239"/>
                    <a:pt x="2762" y="0"/>
                    <a:pt x="6191" y="0"/>
                  </a:cubicBezTo>
                  <a:cubicBezTo>
                    <a:pt x="9620" y="0"/>
                    <a:pt x="12382" y="3334"/>
                    <a:pt x="12382" y="7334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FED11C04-B112-4B81-B995-B226EA568C15}"/>
                </a:ext>
              </a:extLst>
            </p:cNvPr>
            <p:cNvSpPr/>
            <p:nvPr/>
          </p:nvSpPr>
          <p:spPr>
            <a:xfrm>
              <a:off x="6776465" y="3167729"/>
              <a:ext cx="15049" cy="17811"/>
            </a:xfrm>
            <a:custGeom>
              <a:avLst/>
              <a:gdLst>
                <a:gd name="connsiteX0" fmla="*/ 15050 w 15049"/>
                <a:gd name="connsiteY0" fmla="*/ 8954 h 17811"/>
                <a:gd name="connsiteX1" fmla="*/ 7525 w 15049"/>
                <a:gd name="connsiteY1" fmla="*/ 17812 h 17811"/>
                <a:gd name="connsiteX2" fmla="*/ 0 w 15049"/>
                <a:gd name="connsiteY2" fmla="*/ 8858 h 17811"/>
                <a:gd name="connsiteX3" fmla="*/ 7525 w 15049"/>
                <a:gd name="connsiteY3" fmla="*/ 0 h 17811"/>
                <a:gd name="connsiteX4" fmla="*/ 15050 w 15049"/>
                <a:gd name="connsiteY4" fmla="*/ 8954 h 17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49" h="17811">
                  <a:moveTo>
                    <a:pt x="15050" y="8954"/>
                  </a:moveTo>
                  <a:cubicBezTo>
                    <a:pt x="15050" y="13907"/>
                    <a:pt x="11621" y="17812"/>
                    <a:pt x="7525" y="17812"/>
                  </a:cubicBezTo>
                  <a:cubicBezTo>
                    <a:pt x="3334" y="17812"/>
                    <a:pt x="0" y="13811"/>
                    <a:pt x="0" y="8858"/>
                  </a:cubicBezTo>
                  <a:cubicBezTo>
                    <a:pt x="0" y="3905"/>
                    <a:pt x="3429" y="0"/>
                    <a:pt x="7525" y="0"/>
                  </a:cubicBezTo>
                  <a:cubicBezTo>
                    <a:pt x="11716" y="0"/>
                    <a:pt x="15050" y="4001"/>
                    <a:pt x="15050" y="8954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10830C7C-EAFE-4210-B62D-2B2FFBA0AB59}"/>
                </a:ext>
              </a:extLst>
            </p:cNvPr>
            <p:cNvSpPr/>
            <p:nvPr/>
          </p:nvSpPr>
          <p:spPr>
            <a:xfrm>
              <a:off x="6812279" y="3245643"/>
              <a:ext cx="16954" cy="20097"/>
            </a:xfrm>
            <a:custGeom>
              <a:avLst/>
              <a:gdLst>
                <a:gd name="connsiteX0" fmla="*/ 16954 w 16954"/>
                <a:gd name="connsiteY0" fmla="*/ 10096 h 20097"/>
                <a:gd name="connsiteX1" fmla="*/ 8477 w 16954"/>
                <a:gd name="connsiteY1" fmla="*/ 20098 h 20097"/>
                <a:gd name="connsiteX2" fmla="*/ 0 w 16954"/>
                <a:gd name="connsiteY2" fmla="*/ 10001 h 20097"/>
                <a:gd name="connsiteX3" fmla="*/ 8477 w 16954"/>
                <a:gd name="connsiteY3" fmla="*/ 0 h 20097"/>
                <a:gd name="connsiteX4" fmla="*/ 16954 w 16954"/>
                <a:gd name="connsiteY4" fmla="*/ 10096 h 20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954" h="20097">
                  <a:moveTo>
                    <a:pt x="16954" y="10096"/>
                  </a:moveTo>
                  <a:cubicBezTo>
                    <a:pt x="16954" y="15621"/>
                    <a:pt x="13145" y="20098"/>
                    <a:pt x="8477" y="20098"/>
                  </a:cubicBezTo>
                  <a:cubicBezTo>
                    <a:pt x="3810" y="20098"/>
                    <a:pt x="0" y="15621"/>
                    <a:pt x="0" y="10001"/>
                  </a:cubicBezTo>
                  <a:cubicBezTo>
                    <a:pt x="0" y="4477"/>
                    <a:pt x="3810" y="0"/>
                    <a:pt x="8477" y="0"/>
                  </a:cubicBezTo>
                  <a:cubicBezTo>
                    <a:pt x="13145" y="0"/>
                    <a:pt x="16954" y="4572"/>
                    <a:pt x="16954" y="10096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id="{A2868063-CE3B-4DDD-B0C9-B9F3F8D1B2A8}"/>
                </a:ext>
              </a:extLst>
            </p:cNvPr>
            <p:cNvSpPr/>
            <p:nvPr/>
          </p:nvSpPr>
          <p:spPr>
            <a:xfrm>
              <a:off x="6651878" y="3176396"/>
              <a:ext cx="11239" cy="13239"/>
            </a:xfrm>
            <a:custGeom>
              <a:avLst/>
              <a:gdLst>
                <a:gd name="connsiteX0" fmla="*/ 11239 w 11239"/>
                <a:gd name="connsiteY0" fmla="*/ 6668 h 13239"/>
                <a:gd name="connsiteX1" fmla="*/ 5620 w 11239"/>
                <a:gd name="connsiteY1" fmla="*/ 13240 h 13239"/>
                <a:gd name="connsiteX2" fmla="*/ 0 w 11239"/>
                <a:gd name="connsiteY2" fmla="*/ 6572 h 13239"/>
                <a:gd name="connsiteX3" fmla="*/ 5620 w 11239"/>
                <a:gd name="connsiteY3" fmla="*/ 0 h 13239"/>
                <a:gd name="connsiteX4" fmla="*/ 11239 w 11239"/>
                <a:gd name="connsiteY4" fmla="*/ 6668 h 13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39" h="13239">
                  <a:moveTo>
                    <a:pt x="11239" y="6668"/>
                  </a:moveTo>
                  <a:cubicBezTo>
                    <a:pt x="11239" y="10287"/>
                    <a:pt x="8763" y="13240"/>
                    <a:pt x="5620" y="13240"/>
                  </a:cubicBezTo>
                  <a:cubicBezTo>
                    <a:pt x="2572" y="13240"/>
                    <a:pt x="0" y="10287"/>
                    <a:pt x="0" y="6572"/>
                  </a:cubicBezTo>
                  <a:cubicBezTo>
                    <a:pt x="0" y="2953"/>
                    <a:pt x="2476" y="0"/>
                    <a:pt x="5620" y="0"/>
                  </a:cubicBezTo>
                  <a:cubicBezTo>
                    <a:pt x="8763" y="95"/>
                    <a:pt x="11239" y="3048"/>
                    <a:pt x="11239" y="6668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id="{A959ADFA-EE86-46B9-9A66-8D9FC5D47876}"/>
                </a:ext>
              </a:extLst>
            </p:cNvPr>
            <p:cNvSpPr/>
            <p:nvPr/>
          </p:nvSpPr>
          <p:spPr>
            <a:xfrm>
              <a:off x="6583393" y="3182969"/>
              <a:ext cx="15049" cy="17716"/>
            </a:xfrm>
            <a:custGeom>
              <a:avLst/>
              <a:gdLst>
                <a:gd name="connsiteX0" fmla="*/ 15050 w 15049"/>
                <a:gd name="connsiteY0" fmla="*/ 8858 h 17716"/>
                <a:gd name="connsiteX1" fmla="*/ 7525 w 15049"/>
                <a:gd name="connsiteY1" fmla="*/ 17716 h 17716"/>
                <a:gd name="connsiteX2" fmla="*/ 0 w 15049"/>
                <a:gd name="connsiteY2" fmla="*/ 8858 h 17716"/>
                <a:gd name="connsiteX3" fmla="*/ 7525 w 15049"/>
                <a:gd name="connsiteY3" fmla="*/ 0 h 17716"/>
                <a:gd name="connsiteX4" fmla="*/ 15050 w 15049"/>
                <a:gd name="connsiteY4" fmla="*/ 8858 h 17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49" h="17716">
                  <a:moveTo>
                    <a:pt x="15050" y="8858"/>
                  </a:moveTo>
                  <a:cubicBezTo>
                    <a:pt x="15050" y="13716"/>
                    <a:pt x="11716" y="17716"/>
                    <a:pt x="7525" y="17716"/>
                  </a:cubicBezTo>
                  <a:cubicBezTo>
                    <a:pt x="3429" y="17716"/>
                    <a:pt x="0" y="13716"/>
                    <a:pt x="0" y="8858"/>
                  </a:cubicBezTo>
                  <a:cubicBezTo>
                    <a:pt x="0" y="4001"/>
                    <a:pt x="3334" y="0"/>
                    <a:pt x="7525" y="0"/>
                  </a:cubicBezTo>
                  <a:cubicBezTo>
                    <a:pt x="11716" y="0"/>
                    <a:pt x="15050" y="4001"/>
                    <a:pt x="15050" y="8858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37" name="Freeform: Shape 336">
              <a:extLst>
                <a:ext uri="{FF2B5EF4-FFF2-40B4-BE49-F238E27FC236}">
                  <a16:creationId xmlns:a16="http://schemas.microsoft.com/office/drawing/2014/main" id="{28BF4885-DCD4-484D-A618-A63D657AFC44}"/>
                </a:ext>
              </a:extLst>
            </p:cNvPr>
            <p:cNvSpPr/>
            <p:nvPr/>
          </p:nvSpPr>
          <p:spPr>
            <a:xfrm>
              <a:off x="6537197" y="3235166"/>
              <a:ext cx="9525" cy="30289"/>
            </a:xfrm>
            <a:custGeom>
              <a:avLst/>
              <a:gdLst>
                <a:gd name="connsiteX0" fmla="*/ 0 w 9525"/>
                <a:gd name="connsiteY0" fmla="*/ 15145 h 30289"/>
                <a:gd name="connsiteX1" fmla="*/ 0 w 9525"/>
                <a:gd name="connsiteY1" fmla="*/ 30290 h 30289"/>
                <a:gd name="connsiteX2" fmla="*/ 0 w 9525"/>
                <a:gd name="connsiteY2" fmla="*/ 15145 h 30289"/>
                <a:gd name="connsiteX3" fmla="*/ 0 w 9525"/>
                <a:gd name="connsiteY3" fmla="*/ 0 h 30289"/>
                <a:gd name="connsiteX4" fmla="*/ 0 w 9525"/>
                <a:gd name="connsiteY4" fmla="*/ 15145 h 30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" h="30289">
                  <a:moveTo>
                    <a:pt x="0" y="15145"/>
                  </a:moveTo>
                  <a:cubicBezTo>
                    <a:pt x="0" y="23527"/>
                    <a:pt x="0" y="30290"/>
                    <a:pt x="0" y="30290"/>
                  </a:cubicBezTo>
                  <a:cubicBezTo>
                    <a:pt x="0" y="30290"/>
                    <a:pt x="0" y="23432"/>
                    <a:pt x="0" y="15145"/>
                  </a:cubicBezTo>
                  <a:cubicBezTo>
                    <a:pt x="0" y="6763"/>
                    <a:pt x="0" y="0"/>
                    <a:pt x="0" y="0"/>
                  </a:cubicBezTo>
                  <a:cubicBezTo>
                    <a:pt x="0" y="0"/>
                    <a:pt x="0" y="6763"/>
                    <a:pt x="0" y="15145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id="{B3716E88-F108-4311-B11D-EC378C852592}"/>
                </a:ext>
              </a:extLst>
            </p:cNvPr>
            <p:cNvSpPr/>
            <p:nvPr/>
          </p:nvSpPr>
          <p:spPr>
            <a:xfrm>
              <a:off x="6487191" y="3282124"/>
              <a:ext cx="14477" cy="17144"/>
            </a:xfrm>
            <a:custGeom>
              <a:avLst/>
              <a:gdLst>
                <a:gd name="connsiteX0" fmla="*/ 0 w 14477"/>
                <a:gd name="connsiteY0" fmla="*/ 8572 h 17144"/>
                <a:gd name="connsiteX1" fmla="*/ 7239 w 14477"/>
                <a:gd name="connsiteY1" fmla="*/ 17145 h 17144"/>
                <a:gd name="connsiteX2" fmla="*/ 14478 w 14477"/>
                <a:gd name="connsiteY2" fmla="*/ 8572 h 17144"/>
                <a:gd name="connsiteX3" fmla="*/ 7239 w 14477"/>
                <a:gd name="connsiteY3" fmla="*/ 0 h 17144"/>
                <a:gd name="connsiteX4" fmla="*/ 0 w 14477"/>
                <a:gd name="connsiteY4" fmla="*/ 8572 h 17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477" h="17144">
                  <a:moveTo>
                    <a:pt x="0" y="8572"/>
                  </a:moveTo>
                  <a:cubicBezTo>
                    <a:pt x="0" y="13335"/>
                    <a:pt x="3238" y="17145"/>
                    <a:pt x="7239" y="17145"/>
                  </a:cubicBezTo>
                  <a:cubicBezTo>
                    <a:pt x="11239" y="17145"/>
                    <a:pt x="14478" y="13335"/>
                    <a:pt x="14478" y="8572"/>
                  </a:cubicBezTo>
                  <a:cubicBezTo>
                    <a:pt x="14478" y="3810"/>
                    <a:pt x="11239" y="0"/>
                    <a:pt x="7239" y="0"/>
                  </a:cubicBezTo>
                  <a:cubicBezTo>
                    <a:pt x="3238" y="0"/>
                    <a:pt x="0" y="3905"/>
                    <a:pt x="0" y="8572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id="{3BB7487A-2BF7-4C3B-8B4B-3D6CEB225E75}"/>
                </a:ext>
              </a:extLst>
            </p:cNvPr>
            <p:cNvSpPr/>
            <p:nvPr/>
          </p:nvSpPr>
          <p:spPr>
            <a:xfrm>
              <a:off x="6583012" y="3518630"/>
              <a:ext cx="13051" cy="15430"/>
            </a:xfrm>
            <a:custGeom>
              <a:avLst/>
              <a:gdLst>
                <a:gd name="connsiteX0" fmla="*/ 13049 w 13051"/>
                <a:gd name="connsiteY0" fmla="*/ 7715 h 15430"/>
                <a:gd name="connsiteX1" fmla="*/ 6477 w 13051"/>
                <a:gd name="connsiteY1" fmla="*/ 15430 h 15430"/>
                <a:gd name="connsiteX2" fmla="*/ 0 w 13051"/>
                <a:gd name="connsiteY2" fmla="*/ 7715 h 15430"/>
                <a:gd name="connsiteX3" fmla="*/ 6572 w 13051"/>
                <a:gd name="connsiteY3" fmla="*/ 0 h 15430"/>
                <a:gd name="connsiteX4" fmla="*/ 13049 w 13051"/>
                <a:gd name="connsiteY4" fmla="*/ 7715 h 15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051" h="15430">
                  <a:moveTo>
                    <a:pt x="13049" y="7715"/>
                  </a:moveTo>
                  <a:cubicBezTo>
                    <a:pt x="13049" y="12001"/>
                    <a:pt x="10096" y="15430"/>
                    <a:pt x="6477" y="15430"/>
                  </a:cubicBezTo>
                  <a:cubicBezTo>
                    <a:pt x="2857" y="15430"/>
                    <a:pt x="0" y="12001"/>
                    <a:pt x="0" y="7715"/>
                  </a:cubicBezTo>
                  <a:cubicBezTo>
                    <a:pt x="0" y="3429"/>
                    <a:pt x="2953" y="0"/>
                    <a:pt x="6572" y="0"/>
                  </a:cubicBezTo>
                  <a:cubicBezTo>
                    <a:pt x="10192" y="0"/>
                    <a:pt x="13144" y="3524"/>
                    <a:pt x="13049" y="7715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73CEBBC8-35DC-4135-9F7E-ED74E52D1FBC}"/>
                </a:ext>
              </a:extLst>
            </p:cNvPr>
            <p:cNvSpPr/>
            <p:nvPr/>
          </p:nvSpPr>
          <p:spPr>
            <a:xfrm>
              <a:off x="6630066" y="3524631"/>
              <a:ext cx="8000" cy="9429"/>
            </a:xfrm>
            <a:custGeom>
              <a:avLst/>
              <a:gdLst>
                <a:gd name="connsiteX0" fmla="*/ 8001 w 8000"/>
                <a:gd name="connsiteY0" fmla="*/ 4763 h 9429"/>
                <a:gd name="connsiteX1" fmla="*/ 4000 w 8000"/>
                <a:gd name="connsiteY1" fmla="*/ 9430 h 9429"/>
                <a:gd name="connsiteX2" fmla="*/ 0 w 8000"/>
                <a:gd name="connsiteY2" fmla="*/ 4667 h 9429"/>
                <a:gd name="connsiteX3" fmla="*/ 4000 w 8000"/>
                <a:gd name="connsiteY3" fmla="*/ 0 h 9429"/>
                <a:gd name="connsiteX4" fmla="*/ 8001 w 8000"/>
                <a:gd name="connsiteY4" fmla="*/ 4763 h 94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000" h="9429">
                  <a:moveTo>
                    <a:pt x="8001" y="4763"/>
                  </a:moveTo>
                  <a:cubicBezTo>
                    <a:pt x="8001" y="7334"/>
                    <a:pt x="6191" y="9430"/>
                    <a:pt x="4000" y="9430"/>
                  </a:cubicBezTo>
                  <a:cubicBezTo>
                    <a:pt x="1810" y="9430"/>
                    <a:pt x="0" y="7334"/>
                    <a:pt x="0" y="4667"/>
                  </a:cubicBezTo>
                  <a:cubicBezTo>
                    <a:pt x="0" y="2095"/>
                    <a:pt x="1810" y="0"/>
                    <a:pt x="4000" y="0"/>
                  </a:cubicBezTo>
                  <a:cubicBezTo>
                    <a:pt x="6191" y="95"/>
                    <a:pt x="8001" y="2191"/>
                    <a:pt x="8001" y="4763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60AEF673-4004-405F-9700-B05890EA4629}"/>
                </a:ext>
              </a:extLst>
            </p:cNvPr>
            <p:cNvSpPr/>
            <p:nvPr/>
          </p:nvSpPr>
          <p:spPr>
            <a:xfrm>
              <a:off x="6667975" y="3512058"/>
              <a:ext cx="8000" cy="9525"/>
            </a:xfrm>
            <a:custGeom>
              <a:avLst/>
              <a:gdLst>
                <a:gd name="connsiteX0" fmla="*/ 8001 w 8000"/>
                <a:gd name="connsiteY0" fmla="*/ 4763 h 9525"/>
                <a:gd name="connsiteX1" fmla="*/ 4000 w 8000"/>
                <a:gd name="connsiteY1" fmla="*/ 9525 h 9525"/>
                <a:gd name="connsiteX2" fmla="*/ 0 w 8000"/>
                <a:gd name="connsiteY2" fmla="*/ 4763 h 9525"/>
                <a:gd name="connsiteX3" fmla="*/ 4000 w 8000"/>
                <a:gd name="connsiteY3" fmla="*/ 0 h 9525"/>
                <a:gd name="connsiteX4" fmla="*/ 8001 w 8000"/>
                <a:gd name="connsiteY4" fmla="*/ 476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000" h="9525">
                  <a:moveTo>
                    <a:pt x="8001" y="4763"/>
                  </a:moveTo>
                  <a:cubicBezTo>
                    <a:pt x="8001" y="7429"/>
                    <a:pt x="6191" y="9525"/>
                    <a:pt x="4000" y="9525"/>
                  </a:cubicBezTo>
                  <a:cubicBezTo>
                    <a:pt x="1810" y="9525"/>
                    <a:pt x="0" y="7429"/>
                    <a:pt x="0" y="4763"/>
                  </a:cubicBezTo>
                  <a:cubicBezTo>
                    <a:pt x="0" y="2095"/>
                    <a:pt x="1810" y="0"/>
                    <a:pt x="4000" y="0"/>
                  </a:cubicBezTo>
                  <a:cubicBezTo>
                    <a:pt x="6191" y="0"/>
                    <a:pt x="8001" y="2191"/>
                    <a:pt x="8001" y="4763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5D5553F0-6DFB-4932-B265-A2DCEEC2F234}"/>
                </a:ext>
              </a:extLst>
            </p:cNvPr>
            <p:cNvSpPr/>
            <p:nvPr/>
          </p:nvSpPr>
          <p:spPr>
            <a:xfrm>
              <a:off x="6413848" y="3516270"/>
              <a:ext cx="86749" cy="35153"/>
            </a:xfrm>
            <a:custGeom>
              <a:avLst/>
              <a:gdLst>
                <a:gd name="connsiteX0" fmla="*/ 4096 w 86749"/>
                <a:gd name="connsiteY0" fmla="*/ 26267 h 35153"/>
                <a:gd name="connsiteX1" fmla="*/ 762 w 86749"/>
                <a:gd name="connsiteY1" fmla="*/ 13218 h 35153"/>
                <a:gd name="connsiteX2" fmla="*/ 14478 w 86749"/>
                <a:gd name="connsiteY2" fmla="*/ 12456 h 35153"/>
                <a:gd name="connsiteX3" fmla="*/ 31814 w 86749"/>
                <a:gd name="connsiteY3" fmla="*/ 169 h 35153"/>
                <a:gd name="connsiteX4" fmla="*/ 38005 w 86749"/>
                <a:gd name="connsiteY4" fmla="*/ 3979 h 35153"/>
                <a:gd name="connsiteX5" fmla="*/ 53816 w 86749"/>
                <a:gd name="connsiteY5" fmla="*/ 4074 h 35153"/>
                <a:gd name="connsiteX6" fmla="*/ 48387 w 86749"/>
                <a:gd name="connsiteY6" fmla="*/ 11789 h 35153"/>
                <a:gd name="connsiteX7" fmla="*/ 60389 w 86749"/>
                <a:gd name="connsiteY7" fmla="*/ 13694 h 35153"/>
                <a:gd name="connsiteX8" fmla="*/ 82677 w 86749"/>
                <a:gd name="connsiteY8" fmla="*/ 12647 h 35153"/>
                <a:gd name="connsiteX9" fmla="*/ 82677 w 86749"/>
                <a:gd name="connsiteY9" fmla="*/ 28649 h 35153"/>
                <a:gd name="connsiteX10" fmla="*/ 56483 w 86749"/>
                <a:gd name="connsiteY10" fmla="*/ 34554 h 35153"/>
                <a:gd name="connsiteX11" fmla="*/ 52959 w 86749"/>
                <a:gd name="connsiteY11" fmla="*/ 23600 h 35153"/>
                <a:gd name="connsiteX12" fmla="*/ 34100 w 86749"/>
                <a:gd name="connsiteY12" fmla="*/ 31697 h 35153"/>
                <a:gd name="connsiteX13" fmla="*/ 25432 w 86749"/>
                <a:gd name="connsiteY13" fmla="*/ 20076 h 35153"/>
                <a:gd name="connsiteX14" fmla="*/ 0 w 86749"/>
                <a:gd name="connsiteY14" fmla="*/ 26553 h 35153"/>
                <a:gd name="connsiteX15" fmla="*/ 4096 w 86749"/>
                <a:gd name="connsiteY15" fmla="*/ 26267 h 35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86749" h="35153">
                  <a:moveTo>
                    <a:pt x="4096" y="26267"/>
                  </a:moveTo>
                  <a:cubicBezTo>
                    <a:pt x="2286" y="23981"/>
                    <a:pt x="-1143" y="16361"/>
                    <a:pt x="762" y="13218"/>
                  </a:cubicBezTo>
                  <a:cubicBezTo>
                    <a:pt x="3048" y="9503"/>
                    <a:pt x="11049" y="12456"/>
                    <a:pt x="14478" y="12456"/>
                  </a:cubicBezTo>
                  <a:cubicBezTo>
                    <a:pt x="8954" y="4646"/>
                    <a:pt x="27623" y="-1069"/>
                    <a:pt x="31814" y="169"/>
                  </a:cubicBezTo>
                  <a:cubicBezTo>
                    <a:pt x="34195" y="836"/>
                    <a:pt x="35243" y="3026"/>
                    <a:pt x="38005" y="3979"/>
                  </a:cubicBezTo>
                  <a:cubicBezTo>
                    <a:pt x="42672" y="5503"/>
                    <a:pt x="48958" y="3884"/>
                    <a:pt x="53816" y="4074"/>
                  </a:cubicBezTo>
                  <a:cubicBezTo>
                    <a:pt x="53245" y="6932"/>
                    <a:pt x="48292" y="9218"/>
                    <a:pt x="48387" y="11789"/>
                  </a:cubicBezTo>
                  <a:cubicBezTo>
                    <a:pt x="48578" y="18267"/>
                    <a:pt x="57817" y="14742"/>
                    <a:pt x="60389" y="13694"/>
                  </a:cubicBezTo>
                  <a:cubicBezTo>
                    <a:pt x="68104" y="10646"/>
                    <a:pt x="75152" y="5503"/>
                    <a:pt x="82677" y="12647"/>
                  </a:cubicBezTo>
                  <a:cubicBezTo>
                    <a:pt x="88011" y="17695"/>
                    <a:pt x="88202" y="23791"/>
                    <a:pt x="82677" y="28649"/>
                  </a:cubicBezTo>
                  <a:cubicBezTo>
                    <a:pt x="76581" y="33983"/>
                    <a:pt x="63722" y="36364"/>
                    <a:pt x="56483" y="34554"/>
                  </a:cubicBezTo>
                  <a:cubicBezTo>
                    <a:pt x="49340" y="32744"/>
                    <a:pt x="50578" y="29887"/>
                    <a:pt x="52959" y="23600"/>
                  </a:cubicBezTo>
                  <a:cubicBezTo>
                    <a:pt x="44006" y="19695"/>
                    <a:pt x="41148" y="29315"/>
                    <a:pt x="34100" y="31697"/>
                  </a:cubicBezTo>
                  <a:cubicBezTo>
                    <a:pt x="28099" y="33697"/>
                    <a:pt x="15907" y="25982"/>
                    <a:pt x="25432" y="20076"/>
                  </a:cubicBezTo>
                  <a:cubicBezTo>
                    <a:pt x="14669" y="18552"/>
                    <a:pt x="9525" y="33411"/>
                    <a:pt x="0" y="26553"/>
                  </a:cubicBezTo>
                  <a:cubicBezTo>
                    <a:pt x="1143" y="25124"/>
                    <a:pt x="2572" y="24458"/>
                    <a:pt x="4096" y="26267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:a16="http://schemas.microsoft.com/office/drawing/2014/main" id="{4C19A7DF-ED00-4B32-A097-B0C2A7CA6C01}"/>
                </a:ext>
              </a:extLst>
            </p:cNvPr>
            <p:cNvSpPr/>
            <p:nvPr/>
          </p:nvSpPr>
          <p:spPr>
            <a:xfrm>
              <a:off x="6611160" y="3437792"/>
              <a:ext cx="71770" cy="34636"/>
            </a:xfrm>
            <a:custGeom>
              <a:avLst/>
              <a:gdLst>
                <a:gd name="connsiteX0" fmla="*/ 6237 w 71770"/>
                <a:gd name="connsiteY0" fmla="*/ 17401 h 34636"/>
                <a:gd name="connsiteX1" fmla="*/ 11095 w 71770"/>
                <a:gd name="connsiteY1" fmla="*/ 9400 h 34636"/>
                <a:gd name="connsiteX2" fmla="*/ 26716 w 71770"/>
                <a:gd name="connsiteY2" fmla="*/ 12353 h 34636"/>
                <a:gd name="connsiteX3" fmla="*/ 51100 w 71770"/>
                <a:gd name="connsiteY3" fmla="*/ 3875 h 34636"/>
                <a:gd name="connsiteX4" fmla="*/ 61197 w 71770"/>
                <a:gd name="connsiteY4" fmla="*/ 9971 h 34636"/>
                <a:gd name="connsiteX5" fmla="*/ 70436 w 71770"/>
                <a:gd name="connsiteY5" fmla="*/ 13019 h 34636"/>
                <a:gd name="connsiteX6" fmla="*/ 68721 w 71770"/>
                <a:gd name="connsiteY6" fmla="*/ 24449 h 34636"/>
                <a:gd name="connsiteX7" fmla="*/ 48528 w 71770"/>
                <a:gd name="connsiteY7" fmla="*/ 26545 h 34636"/>
                <a:gd name="connsiteX8" fmla="*/ 28240 w 71770"/>
                <a:gd name="connsiteY8" fmla="*/ 33403 h 34636"/>
                <a:gd name="connsiteX9" fmla="*/ 24525 w 71770"/>
                <a:gd name="connsiteY9" fmla="*/ 24259 h 34636"/>
                <a:gd name="connsiteX10" fmla="*/ 19572 w 71770"/>
                <a:gd name="connsiteY10" fmla="*/ 22640 h 34636"/>
                <a:gd name="connsiteX11" fmla="*/ 9381 w 71770"/>
                <a:gd name="connsiteY11" fmla="*/ 22640 h 34636"/>
                <a:gd name="connsiteX12" fmla="*/ 6237 w 71770"/>
                <a:gd name="connsiteY12" fmla="*/ 17401 h 346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1770" h="34636">
                  <a:moveTo>
                    <a:pt x="6237" y="17401"/>
                  </a:moveTo>
                  <a:cubicBezTo>
                    <a:pt x="-2716" y="24926"/>
                    <a:pt x="-2811" y="-6697"/>
                    <a:pt x="11095" y="9400"/>
                  </a:cubicBezTo>
                  <a:cubicBezTo>
                    <a:pt x="9285" y="-6602"/>
                    <a:pt x="33765" y="161"/>
                    <a:pt x="26716" y="12353"/>
                  </a:cubicBezTo>
                  <a:cubicBezTo>
                    <a:pt x="32812" y="7781"/>
                    <a:pt x="43766" y="3780"/>
                    <a:pt x="51100" y="3875"/>
                  </a:cubicBezTo>
                  <a:cubicBezTo>
                    <a:pt x="57196" y="3875"/>
                    <a:pt x="56625" y="7400"/>
                    <a:pt x="61197" y="9971"/>
                  </a:cubicBezTo>
                  <a:cubicBezTo>
                    <a:pt x="64530" y="11876"/>
                    <a:pt x="67674" y="8828"/>
                    <a:pt x="70436" y="13019"/>
                  </a:cubicBezTo>
                  <a:cubicBezTo>
                    <a:pt x="73198" y="17115"/>
                    <a:pt x="71198" y="21401"/>
                    <a:pt x="68721" y="24449"/>
                  </a:cubicBezTo>
                  <a:cubicBezTo>
                    <a:pt x="63578" y="30736"/>
                    <a:pt x="54624" y="30069"/>
                    <a:pt x="48528" y="26545"/>
                  </a:cubicBezTo>
                  <a:cubicBezTo>
                    <a:pt x="47766" y="35117"/>
                    <a:pt x="33574" y="35879"/>
                    <a:pt x="28240" y="33403"/>
                  </a:cubicBezTo>
                  <a:cubicBezTo>
                    <a:pt x="25573" y="32165"/>
                    <a:pt x="17191" y="23497"/>
                    <a:pt x="24525" y="24259"/>
                  </a:cubicBezTo>
                  <a:cubicBezTo>
                    <a:pt x="22144" y="28259"/>
                    <a:pt x="21287" y="23211"/>
                    <a:pt x="19572" y="22640"/>
                  </a:cubicBezTo>
                  <a:cubicBezTo>
                    <a:pt x="15858" y="21306"/>
                    <a:pt x="13381" y="20925"/>
                    <a:pt x="9381" y="22640"/>
                  </a:cubicBezTo>
                  <a:cubicBezTo>
                    <a:pt x="6333" y="23783"/>
                    <a:pt x="46" y="28164"/>
                    <a:pt x="6237" y="17401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1B194E37-85A8-4BCE-B5CE-4ADD71928B2E}"/>
                </a:ext>
              </a:extLst>
            </p:cNvPr>
            <p:cNvSpPr/>
            <p:nvPr/>
          </p:nvSpPr>
          <p:spPr>
            <a:xfrm>
              <a:off x="6560334" y="3461031"/>
              <a:ext cx="18473" cy="14725"/>
            </a:xfrm>
            <a:custGeom>
              <a:avLst/>
              <a:gdLst>
                <a:gd name="connsiteX0" fmla="*/ 14773 w 18473"/>
                <a:gd name="connsiteY0" fmla="*/ 544 h 14725"/>
                <a:gd name="connsiteX1" fmla="*/ 9 w 18473"/>
                <a:gd name="connsiteY1" fmla="*/ 7974 h 14725"/>
                <a:gd name="connsiteX2" fmla="*/ 9248 w 18473"/>
                <a:gd name="connsiteY2" fmla="*/ 14355 h 14725"/>
                <a:gd name="connsiteX3" fmla="*/ 12963 w 18473"/>
                <a:gd name="connsiteY3" fmla="*/ 4926 h 14725"/>
                <a:gd name="connsiteX4" fmla="*/ 14773 w 18473"/>
                <a:gd name="connsiteY4" fmla="*/ 544 h 14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73" h="14725">
                  <a:moveTo>
                    <a:pt x="14773" y="544"/>
                  </a:moveTo>
                  <a:cubicBezTo>
                    <a:pt x="11439" y="-1266"/>
                    <a:pt x="-372" y="1497"/>
                    <a:pt x="9" y="7974"/>
                  </a:cubicBezTo>
                  <a:cubicBezTo>
                    <a:pt x="200" y="10831"/>
                    <a:pt x="6867" y="13784"/>
                    <a:pt x="9248" y="14355"/>
                  </a:cubicBezTo>
                  <a:cubicBezTo>
                    <a:pt x="24298" y="17594"/>
                    <a:pt x="17440" y="-1647"/>
                    <a:pt x="12963" y="4926"/>
                  </a:cubicBezTo>
                  <a:lnTo>
                    <a:pt x="14773" y="544"/>
                  </a:ln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A5AF01FD-936A-4D76-9105-3BB70641E4E3}"/>
                </a:ext>
              </a:extLst>
            </p:cNvPr>
            <p:cNvSpPr/>
            <p:nvPr/>
          </p:nvSpPr>
          <p:spPr>
            <a:xfrm>
              <a:off x="6696374" y="3408902"/>
              <a:ext cx="11717" cy="10755"/>
            </a:xfrm>
            <a:custGeom>
              <a:avLst/>
              <a:gdLst>
                <a:gd name="connsiteX0" fmla="*/ 4462 w 11717"/>
                <a:gd name="connsiteY0" fmla="*/ 0 h 10755"/>
                <a:gd name="connsiteX1" fmla="*/ 10749 w 11717"/>
                <a:gd name="connsiteY1" fmla="*/ 7239 h 10755"/>
                <a:gd name="connsiteX2" fmla="*/ 1319 w 11717"/>
                <a:gd name="connsiteY2" fmla="*/ 667 h 10755"/>
                <a:gd name="connsiteX3" fmla="*/ 4462 w 11717"/>
                <a:gd name="connsiteY3" fmla="*/ 0 h 10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717" h="10755">
                  <a:moveTo>
                    <a:pt x="4462" y="0"/>
                  </a:moveTo>
                  <a:cubicBezTo>
                    <a:pt x="-5825" y="381"/>
                    <a:pt x="3986" y="18098"/>
                    <a:pt x="10749" y="7239"/>
                  </a:cubicBezTo>
                  <a:cubicBezTo>
                    <a:pt x="14749" y="762"/>
                    <a:pt x="5320" y="-286"/>
                    <a:pt x="1319" y="667"/>
                  </a:cubicBezTo>
                  <a:lnTo>
                    <a:pt x="4462" y="0"/>
                  </a:ln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id="{68D0237A-AB99-4502-A18A-4718A84951AD}"/>
                </a:ext>
              </a:extLst>
            </p:cNvPr>
            <p:cNvSpPr/>
            <p:nvPr/>
          </p:nvSpPr>
          <p:spPr>
            <a:xfrm>
              <a:off x="6727954" y="3363277"/>
              <a:ext cx="17278" cy="16545"/>
            </a:xfrm>
            <a:custGeom>
              <a:avLst/>
              <a:gdLst>
                <a:gd name="connsiteX0" fmla="*/ 6029 w 17278"/>
                <a:gd name="connsiteY0" fmla="*/ 0 h 16545"/>
                <a:gd name="connsiteX1" fmla="*/ 15268 w 17278"/>
                <a:gd name="connsiteY1" fmla="*/ 13144 h 16545"/>
                <a:gd name="connsiteX2" fmla="*/ 6696 w 17278"/>
                <a:gd name="connsiteY2" fmla="*/ 762 h 16545"/>
                <a:gd name="connsiteX3" fmla="*/ 6029 w 17278"/>
                <a:gd name="connsiteY3" fmla="*/ 0 h 16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278" h="16545">
                  <a:moveTo>
                    <a:pt x="6029" y="0"/>
                  </a:moveTo>
                  <a:cubicBezTo>
                    <a:pt x="-8735" y="5905"/>
                    <a:pt x="7267" y="24003"/>
                    <a:pt x="15268" y="13144"/>
                  </a:cubicBezTo>
                  <a:cubicBezTo>
                    <a:pt x="21079" y="5239"/>
                    <a:pt x="13078" y="-1429"/>
                    <a:pt x="6696" y="762"/>
                  </a:cubicBezTo>
                  <a:lnTo>
                    <a:pt x="6029" y="0"/>
                  </a:ln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:a16="http://schemas.microsoft.com/office/drawing/2014/main" id="{15B624D7-9073-4038-A451-5810258F95DC}"/>
                </a:ext>
              </a:extLst>
            </p:cNvPr>
            <p:cNvSpPr/>
            <p:nvPr/>
          </p:nvSpPr>
          <p:spPr>
            <a:xfrm>
              <a:off x="6684358" y="3361086"/>
              <a:ext cx="8954" cy="7070"/>
            </a:xfrm>
            <a:custGeom>
              <a:avLst/>
              <a:gdLst>
                <a:gd name="connsiteX0" fmla="*/ 4286 w 8954"/>
                <a:gd name="connsiteY0" fmla="*/ 0 h 7070"/>
                <a:gd name="connsiteX1" fmla="*/ 8954 w 8954"/>
                <a:gd name="connsiteY1" fmla="*/ 2572 h 7070"/>
                <a:gd name="connsiteX2" fmla="*/ 0 w 8954"/>
                <a:gd name="connsiteY2" fmla="*/ 4286 h 7070"/>
                <a:gd name="connsiteX3" fmla="*/ 4286 w 8954"/>
                <a:gd name="connsiteY3" fmla="*/ 0 h 7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954" h="7070">
                  <a:moveTo>
                    <a:pt x="4286" y="0"/>
                  </a:moveTo>
                  <a:cubicBezTo>
                    <a:pt x="-4477" y="6763"/>
                    <a:pt x="9049" y="10573"/>
                    <a:pt x="8954" y="2572"/>
                  </a:cubicBezTo>
                  <a:cubicBezTo>
                    <a:pt x="5905" y="762"/>
                    <a:pt x="2762" y="2381"/>
                    <a:pt x="0" y="4286"/>
                  </a:cubicBezTo>
                  <a:lnTo>
                    <a:pt x="4286" y="0"/>
                  </a:ln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48" name="Freeform: Shape 347">
              <a:extLst>
                <a:ext uri="{FF2B5EF4-FFF2-40B4-BE49-F238E27FC236}">
                  <a16:creationId xmlns:a16="http://schemas.microsoft.com/office/drawing/2014/main" id="{7DF52F1B-86CC-41D8-AB94-3F72E7FDC82F}"/>
                </a:ext>
              </a:extLst>
            </p:cNvPr>
            <p:cNvSpPr/>
            <p:nvPr/>
          </p:nvSpPr>
          <p:spPr>
            <a:xfrm>
              <a:off x="6470344" y="3461297"/>
              <a:ext cx="14335" cy="12838"/>
            </a:xfrm>
            <a:custGeom>
              <a:avLst/>
              <a:gdLst>
                <a:gd name="connsiteX0" fmla="*/ 4750 w 14335"/>
                <a:gd name="connsiteY0" fmla="*/ 945 h 12838"/>
                <a:gd name="connsiteX1" fmla="*/ 9608 w 14335"/>
                <a:gd name="connsiteY1" fmla="*/ 10851 h 12838"/>
                <a:gd name="connsiteX2" fmla="*/ 3512 w 14335"/>
                <a:gd name="connsiteY2" fmla="*/ 945 h 12838"/>
                <a:gd name="connsiteX3" fmla="*/ 4750 w 14335"/>
                <a:gd name="connsiteY3" fmla="*/ 945 h 12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335" h="12838">
                  <a:moveTo>
                    <a:pt x="4750" y="945"/>
                  </a:moveTo>
                  <a:cubicBezTo>
                    <a:pt x="-4013" y="4183"/>
                    <a:pt x="369" y="17899"/>
                    <a:pt x="9608" y="10851"/>
                  </a:cubicBezTo>
                  <a:cubicBezTo>
                    <a:pt x="19609" y="3231"/>
                    <a:pt x="11894" y="-2294"/>
                    <a:pt x="3512" y="945"/>
                  </a:cubicBezTo>
                  <a:lnTo>
                    <a:pt x="4750" y="945"/>
                  </a:ln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49" name="Freeform: Shape 348">
              <a:extLst>
                <a:ext uri="{FF2B5EF4-FFF2-40B4-BE49-F238E27FC236}">
                  <a16:creationId xmlns:a16="http://schemas.microsoft.com/office/drawing/2014/main" id="{A837D5EC-7CF6-4C5D-9B39-88ED5BA7351F}"/>
                </a:ext>
              </a:extLst>
            </p:cNvPr>
            <p:cNvSpPr/>
            <p:nvPr/>
          </p:nvSpPr>
          <p:spPr>
            <a:xfrm>
              <a:off x="6426705" y="3470147"/>
              <a:ext cx="14500" cy="12521"/>
            </a:xfrm>
            <a:custGeom>
              <a:avLst/>
              <a:gdLst>
                <a:gd name="connsiteX0" fmla="*/ 13433 w 14500"/>
                <a:gd name="connsiteY0" fmla="*/ 0 h 12521"/>
                <a:gd name="connsiteX1" fmla="*/ 2 w 14500"/>
                <a:gd name="connsiteY1" fmla="*/ 8001 h 12521"/>
                <a:gd name="connsiteX2" fmla="*/ 7908 w 14500"/>
                <a:gd name="connsiteY2" fmla="*/ 12382 h 12521"/>
                <a:gd name="connsiteX3" fmla="*/ 12861 w 14500"/>
                <a:gd name="connsiteY3" fmla="*/ 3620 h 12521"/>
                <a:gd name="connsiteX4" fmla="*/ 13433 w 14500"/>
                <a:gd name="connsiteY4" fmla="*/ 0 h 125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500" h="12521">
                  <a:moveTo>
                    <a:pt x="13433" y="0"/>
                  </a:moveTo>
                  <a:cubicBezTo>
                    <a:pt x="10575" y="572"/>
                    <a:pt x="-188" y="1238"/>
                    <a:pt x="2" y="8001"/>
                  </a:cubicBezTo>
                  <a:cubicBezTo>
                    <a:pt x="98" y="12668"/>
                    <a:pt x="4670" y="12764"/>
                    <a:pt x="7908" y="12382"/>
                  </a:cubicBezTo>
                  <a:cubicBezTo>
                    <a:pt x="11623" y="12002"/>
                    <a:pt x="17338" y="7906"/>
                    <a:pt x="12861" y="3620"/>
                  </a:cubicBezTo>
                  <a:lnTo>
                    <a:pt x="13433" y="0"/>
                  </a:ln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50" name="Freeform: Shape 349">
              <a:extLst>
                <a:ext uri="{FF2B5EF4-FFF2-40B4-BE49-F238E27FC236}">
                  <a16:creationId xmlns:a16="http://schemas.microsoft.com/office/drawing/2014/main" id="{88DA90B0-CA69-4077-8C40-AFD4419E7A5F}"/>
                </a:ext>
              </a:extLst>
            </p:cNvPr>
            <p:cNvSpPr/>
            <p:nvPr/>
          </p:nvSpPr>
          <p:spPr>
            <a:xfrm>
              <a:off x="6424841" y="3440058"/>
              <a:ext cx="17107" cy="15982"/>
            </a:xfrm>
            <a:custGeom>
              <a:avLst/>
              <a:gdLst>
                <a:gd name="connsiteX0" fmla="*/ 1866 w 17107"/>
                <a:gd name="connsiteY0" fmla="*/ 8277 h 15982"/>
                <a:gd name="connsiteX1" fmla="*/ 13582 w 17107"/>
                <a:gd name="connsiteY1" fmla="*/ 15040 h 15982"/>
                <a:gd name="connsiteX2" fmla="*/ 13772 w 17107"/>
                <a:gd name="connsiteY2" fmla="*/ 2181 h 15982"/>
                <a:gd name="connsiteX3" fmla="*/ 3771 w 17107"/>
                <a:gd name="connsiteY3" fmla="*/ 10563 h 15982"/>
                <a:gd name="connsiteX4" fmla="*/ 1866 w 17107"/>
                <a:gd name="connsiteY4" fmla="*/ 8277 h 15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07" h="15982">
                  <a:moveTo>
                    <a:pt x="1866" y="8277"/>
                  </a:moveTo>
                  <a:cubicBezTo>
                    <a:pt x="-4992" y="12087"/>
                    <a:pt x="8915" y="18374"/>
                    <a:pt x="13582" y="15040"/>
                  </a:cubicBezTo>
                  <a:cubicBezTo>
                    <a:pt x="18535" y="11421"/>
                    <a:pt x="17963" y="5610"/>
                    <a:pt x="13772" y="2181"/>
                  </a:cubicBezTo>
                  <a:cubicBezTo>
                    <a:pt x="7962" y="-2581"/>
                    <a:pt x="-1087" y="562"/>
                    <a:pt x="3771" y="10563"/>
                  </a:cubicBezTo>
                  <a:lnTo>
                    <a:pt x="1866" y="8277"/>
                  </a:ln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51" name="Freeform: Shape 350">
              <a:extLst>
                <a:ext uri="{FF2B5EF4-FFF2-40B4-BE49-F238E27FC236}">
                  <a16:creationId xmlns:a16="http://schemas.microsoft.com/office/drawing/2014/main" id="{3B8EB3C5-E72B-42FF-A893-D139D71BE3BD}"/>
                </a:ext>
              </a:extLst>
            </p:cNvPr>
            <p:cNvSpPr/>
            <p:nvPr/>
          </p:nvSpPr>
          <p:spPr>
            <a:xfrm>
              <a:off x="6402680" y="3484339"/>
              <a:ext cx="5561" cy="10382"/>
            </a:xfrm>
            <a:custGeom>
              <a:avLst/>
              <a:gdLst>
                <a:gd name="connsiteX0" fmla="*/ 3739 w 5561"/>
                <a:gd name="connsiteY0" fmla="*/ 191 h 10382"/>
                <a:gd name="connsiteX1" fmla="*/ 691 w 5561"/>
                <a:gd name="connsiteY1" fmla="*/ 10383 h 10382"/>
                <a:gd name="connsiteX2" fmla="*/ 1834 w 5561"/>
                <a:gd name="connsiteY2" fmla="*/ 191 h 10382"/>
                <a:gd name="connsiteX3" fmla="*/ 3739 w 5561"/>
                <a:gd name="connsiteY3" fmla="*/ 191 h 103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61" h="10382">
                  <a:moveTo>
                    <a:pt x="3739" y="191"/>
                  </a:moveTo>
                  <a:cubicBezTo>
                    <a:pt x="881" y="2382"/>
                    <a:pt x="-1119" y="6763"/>
                    <a:pt x="691" y="10383"/>
                  </a:cubicBezTo>
                  <a:cubicBezTo>
                    <a:pt x="5168" y="10002"/>
                    <a:pt x="8406" y="-1619"/>
                    <a:pt x="1834" y="191"/>
                  </a:cubicBezTo>
                  <a:lnTo>
                    <a:pt x="3739" y="191"/>
                  </a:ln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52" name="Freeform: Shape 351">
              <a:extLst>
                <a:ext uri="{FF2B5EF4-FFF2-40B4-BE49-F238E27FC236}">
                  <a16:creationId xmlns:a16="http://schemas.microsoft.com/office/drawing/2014/main" id="{235CB4B1-FA52-4639-AFC1-C1E8E562FBD5}"/>
                </a:ext>
              </a:extLst>
            </p:cNvPr>
            <p:cNvSpPr/>
            <p:nvPr/>
          </p:nvSpPr>
          <p:spPr>
            <a:xfrm>
              <a:off x="6874364" y="3424984"/>
              <a:ext cx="89648" cy="45808"/>
            </a:xfrm>
            <a:custGeom>
              <a:avLst/>
              <a:gdLst>
                <a:gd name="connsiteX0" fmla="*/ 11639 w 89648"/>
                <a:gd name="connsiteY0" fmla="*/ 40686 h 45808"/>
                <a:gd name="connsiteX1" fmla="*/ 209 w 89648"/>
                <a:gd name="connsiteY1" fmla="*/ 29256 h 45808"/>
                <a:gd name="connsiteX2" fmla="*/ 12020 w 89648"/>
                <a:gd name="connsiteY2" fmla="*/ 25446 h 45808"/>
                <a:gd name="connsiteX3" fmla="*/ 19544 w 89648"/>
                <a:gd name="connsiteY3" fmla="*/ 17826 h 45808"/>
                <a:gd name="connsiteX4" fmla="*/ 28403 w 89648"/>
                <a:gd name="connsiteY4" fmla="*/ 13540 h 45808"/>
                <a:gd name="connsiteX5" fmla="*/ 38213 w 89648"/>
                <a:gd name="connsiteY5" fmla="*/ 9254 h 45808"/>
                <a:gd name="connsiteX6" fmla="*/ 50501 w 89648"/>
                <a:gd name="connsiteY6" fmla="*/ 15 h 45808"/>
                <a:gd name="connsiteX7" fmla="*/ 61264 w 89648"/>
                <a:gd name="connsiteY7" fmla="*/ 8587 h 45808"/>
                <a:gd name="connsiteX8" fmla="*/ 55835 w 89648"/>
                <a:gd name="connsiteY8" fmla="*/ 16017 h 45808"/>
                <a:gd name="connsiteX9" fmla="*/ 89648 w 89648"/>
                <a:gd name="connsiteY9" fmla="*/ 19065 h 45808"/>
                <a:gd name="connsiteX10" fmla="*/ 82695 w 89648"/>
                <a:gd name="connsiteY10" fmla="*/ 26304 h 45808"/>
                <a:gd name="connsiteX11" fmla="*/ 81933 w 89648"/>
                <a:gd name="connsiteY11" fmla="*/ 30304 h 45808"/>
                <a:gd name="connsiteX12" fmla="*/ 72503 w 89648"/>
                <a:gd name="connsiteY12" fmla="*/ 34495 h 45808"/>
                <a:gd name="connsiteX13" fmla="*/ 56120 w 89648"/>
                <a:gd name="connsiteY13" fmla="*/ 44496 h 45808"/>
                <a:gd name="connsiteX14" fmla="*/ 55739 w 89648"/>
                <a:gd name="connsiteY14" fmla="*/ 29447 h 45808"/>
                <a:gd name="connsiteX15" fmla="*/ 29450 w 89648"/>
                <a:gd name="connsiteY15" fmla="*/ 39639 h 45808"/>
                <a:gd name="connsiteX16" fmla="*/ 24593 w 89648"/>
                <a:gd name="connsiteY16" fmla="*/ 37829 h 45808"/>
                <a:gd name="connsiteX17" fmla="*/ 19830 w 89648"/>
                <a:gd name="connsiteY17" fmla="*/ 41448 h 45808"/>
                <a:gd name="connsiteX18" fmla="*/ 11639 w 89648"/>
                <a:gd name="connsiteY18" fmla="*/ 40686 h 458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9648" h="45808">
                  <a:moveTo>
                    <a:pt x="11639" y="40686"/>
                  </a:moveTo>
                  <a:cubicBezTo>
                    <a:pt x="8876" y="39162"/>
                    <a:pt x="-1601" y="35638"/>
                    <a:pt x="209" y="29256"/>
                  </a:cubicBezTo>
                  <a:cubicBezTo>
                    <a:pt x="1447" y="25065"/>
                    <a:pt x="9257" y="26589"/>
                    <a:pt x="12020" y="25446"/>
                  </a:cubicBezTo>
                  <a:cubicBezTo>
                    <a:pt x="16211" y="23732"/>
                    <a:pt x="16782" y="22303"/>
                    <a:pt x="19544" y="17826"/>
                  </a:cubicBezTo>
                  <a:cubicBezTo>
                    <a:pt x="23545" y="11445"/>
                    <a:pt x="21545" y="12778"/>
                    <a:pt x="28403" y="13540"/>
                  </a:cubicBezTo>
                  <a:cubicBezTo>
                    <a:pt x="34213" y="14207"/>
                    <a:pt x="34022" y="14874"/>
                    <a:pt x="38213" y="9254"/>
                  </a:cubicBezTo>
                  <a:cubicBezTo>
                    <a:pt x="42023" y="4015"/>
                    <a:pt x="43738" y="300"/>
                    <a:pt x="50501" y="15"/>
                  </a:cubicBezTo>
                  <a:cubicBezTo>
                    <a:pt x="54977" y="-176"/>
                    <a:pt x="61835" y="1443"/>
                    <a:pt x="61264" y="8587"/>
                  </a:cubicBezTo>
                  <a:cubicBezTo>
                    <a:pt x="60978" y="12207"/>
                    <a:pt x="57644" y="13921"/>
                    <a:pt x="55835" y="16017"/>
                  </a:cubicBezTo>
                  <a:cubicBezTo>
                    <a:pt x="64979" y="17160"/>
                    <a:pt x="82886" y="9159"/>
                    <a:pt x="89648" y="19065"/>
                  </a:cubicBezTo>
                  <a:cubicBezTo>
                    <a:pt x="87458" y="21636"/>
                    <a:pt x="84886" y="23732"/>
                    <a:pt x="82695" y="26304"/>
                  </a:cubicBezTo>
                  <a:cubicBezTo>
                    <a:pt x="81743" y="27447"/>
                    <a:pt x="82886" y="29447"/>
                    <a:pt x="81933" y="30304"/>
                  </a:cubicBezTo>
                  <a:cubicBezTo>
                    <a:pt x="78885" y="33066"/>
                    <a:pt x="75361" y="31733"/>
                    <a:pt x="72503" y="34495"/>
                  </a:cubicBezTo>
                  <a:cubicBezTo>
                    <a:pt x="68122" y="38686"/>
                    <a:pt x="65074" y="49545"/>
                    <a:pt x="56120" y="44496"/>
                  </a:cubicBezTo>
                  <a:cubicBezTo>
                    <a:pt x="49262" y="40591"/>
                    <a:pt x="55454" y="35352"/>
                    <a:pt x="55739" y="29447"/>
                  </a:cubicBezTo>
                  <a:cubicBezTo>
                    <a:pt x="45262" y="28685"/>
                    <a:pt x="40023" y="40115"/>
                    <a:pt x="29450" y="39639"/>
                  </a:cubicBezTo>
                  <a:cubicBezTo>
                    <a:pt x="27926" y="39543"/>
                    <a:pt x="25926" y="37734"/>
                    <a:pt x="24593" y="37829"/>
                  </a:cubicBezTo>
                  <a:cubicBezTo>
                    <a:pt x="22878" y="38019"/>
                    <a:pt x="21640" y="40972"/>
                    <a:pt x="19830" y="41448"/>
                  </a:cubicBezTo>
                  <a:cubicBezTo>
                    <a:pt x="16973" y="42020"/>
                    <a:pt x="13067" y="41353"/>
                    <a:pt x="11639" y="40686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53" name="Freeform: Shape 352">
              <a:extLst>
                <a:ext uri="{FF2B5EF4-FFF2-40B4-BE49-F238E27FC236}">
                  <a16:creationId xmlns:a16="http://schemas.microsoft.com/office/drawing/2014/main" id="{F52F968E-5FE7-4082-B89A-6A020562F5C0}"/>
                </a:ext>
              </a:extLst>
            </p:cNvPr>
            <p:cNvSpPr/>
            <p:nvPr/>
          </p:nvSpPr>
          <p:spPr>
            <a:xfrm>
              <a:off x="6821375" y="3472910"/>
              <a:ext cx="28242" cy="17469"/>
            </a:xfrm>
            <a:custGeom>
              <a:avLst/>
              <a:gdLst>
                <a:gd name="connsiteX0" fmla="*/ 23480 w 28242"/>
                <a:gd name="connsiteY0" fmla="*/ 4286 h 17469"/>
                <a:gd name="connsiteX1" fmla="*/ 239 w 28242"/>
                <a:gd name="connsiteY1" fmla="*/ 4858 h 17469"/>
                <a:gd name="connsiteX2" fmla="*/ 11192 w 28242"/>
                <a:gd name="connsiteY2" fmla="*/ 15335 h 17469"/>
                <a:gd name="connsiteX3" fmla="*/ 23194 w 28242"/>
                <a:gd name="connsiteY3" fmla="*/ 15430 h 17469"/>
                <a:gd name="connsiteX4" fmla="*/ 28242 w 28242"/>
                <a:gd name="connsiteY4" fmla="*/ 8001 h 17469"/>
                <a:gd name="connsiteX5" fmla="*/ 17860 w 28242"/>
                <a:gd name="connsiteY5" fmla="*/ 0 h 17469"/>
                <a:gd name="connsiteX6" fmla="*/ 23480 w 28242"/>
                <a:gd name="connsiteY6" fmla="*/ 4286 h 17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242" h="17469">
                  <a:moveTo>
                    <a:pt x="23480" y="4286"/>
                  </a:moveTo>
                  <a:cubicBezTo>
                    <a:pt x="17955" y="-762"/>
                    <a:pt x="6239" y="1905"/>
                    <a:pt x="239" y="4858"/>
                  </a:cubicBezTo>
                  <a:cubicBezTo>
                    <a:pt x="-1571" y="13430"/>
                    <a:pt x="7382" y="14097"/>
                    <a:pt x="11192" y="15335"/>
                  </a:cubicBezTo>
                  <a:cubicBezTo>
                    <a:pt x="15384" y="16669"/>
                    <a:pt x="18527" y="19336"/>
                    <a:pt x="23194" y="15430"/>
                  </a:cubicBezTo>
                  <a:cubicBezTo>
                    <a:pt x="25480" y="13525"/>
                    <a:pt x="25671" y="9811"/>
                    <a:pt x="28242" y="8001"/>
                  </a:cubicBezTo>
                  <a:cubicBezTo>
                    <a:pt x="26242" y="4286"/>
                    <a:pt x="21289" y="2000"/>
                    <a:pt x="17860" y="0"/>
                  </a:cubicBezTo>
                  <a:lnTo>
                    <a:pt x="23480" y="4286"/>
                  </a:ln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54" name="Freeform: Shape 353">
              <a:extLst>
                <a:ext uri="{FF2B5EF4-FFF2-40B4-BE49-F238E27FC236}">
                  <a16:creationId xmlns:a16="http://schemas.microsoft.com/office/drawing/2014/main" id="{B7DC8AF9-2CD9-45B7-91ED-B3543B5CA24C}"/>
                </a:ext>
              </a:extLst>
            </p:cNvPr>
            <p:cNvSpPr/>
            <p:nvPr/>
          </p:nvSpPr>
          <p:spPr>
            <a:xfrm>
              <a:off x="6799110" y="3451097"/>
              <a:ext cx="14502" cy="11578"/>
            </a:xfrm>
            <a:custGeom>
              <a:avLst/>
              <a:gdLst>
                <a:gd name="connsiteX0" fmla="*/ 14503 w 14502"/>
                <a:gd name="connsiteY0" fmla="*/ 0 h 11578"/>
                <a:gd name="connsiteX1" fmla="*/ 2596 w 14502"/>
                <a:gd name="connsiteY1" fmla="*/ 10192 h 11578"/>
                <a:gd name="connsiteX2" fmla="*/ 5073 w 14502"/>
                <a:gd name="connsiteY2" fmla="*/ 1619 h 11578"/>
                <a:gd name="connsiteX3" fmla="*/ 4787 w 14502"/>
                <a:gd name="connsiteY3" fmla="*/ 4381 h 11578"/>
                <a:gd name="connsiteX4" fmla="*/ 14503 w 14502"/>
                <a:gd name="connsiteY4" fmla="*/ 0 h 11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502" h="11578">
                  <a:moveTo>
                    <a:pt x="14503" y="0"/>
                  </a:moveTo>
                  <a:cubicBezTo>
                    <a:pt x="10026" y="191"/>
                    <a:pt x="-6262" y="4477"/>
                    <a:pt x="2596" y="10192"/>
                  </a:cubicBezTo>
                  <a:cubicBezTo>
                    <a:pt x="10312" y="15240"/>
                    <a:pt x="13074" y="5144"/>
                    <a:pt x="5073" y="1619"/>
                  </a:cubicBezTo>
                  <a:cubicBezTo>
                    <a:pt x="4501" y="2477"/>
                    <a:pt x="4787" y="3048"/>
                    <a:pt x="4787" y="4381"/>
                  </a:cubicBezTo>
                  <a:lnTo>
                    <a:pt x="14503" y="0"/>
                  </a:ln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55" name="Freeform: Shape 354">
              <a:extLst>
                <a:ext uri="{FF2B5EF4-FFF2-40B4-BE49-F238E27FC236}">
                  <a16:creationId xmlns:a16="http://schemas.microsoft.com/office/drawing/2014/main" id="{12723D7B-48E5-4598-A3C5-BB7539F4D34D}"/>
                </a:ext>
              </a:extLst>
            </p:cNvPr>
            <p:cNvSpPr/>
            <p:nvPr/>
          </p:nvSpPr>
          <p:spPr>
            <a:xfrm>
              <a:off x="6980963" y="3514995"/>
              <a:ext cx="160266" cy="53521"/>
            </a:xfrm>
            <a:custGeom>
              <a:avLst/>
              <a:gdLst>
                <a:gd name="connsiteX0" fmla="*/ 4 w 160266"/>
                <a:gd name="connsiteY0" fmla="*/ 44307 h 53521"/>
                <a:gd name="connsiteX1" fmla="*/ 4385 w 160266"/>
                <a:gd name="connsiteY1" fmla="*/ 32782 h 53521"/>
                <a:gd name="connsiteX2" fmla="*/ 14196 w 160266"/>
                <a:gd name="connsiteY2" fmla="*/ 33353 h 53521"/>
                <a:gd name="connsiteX3" fmla="*/ 18483 w 160266"/>
                <a:gd name="connsiteY3" fmla="*/ 25257 h 53521"/>
                <a:gd name="connsiteX4" fmla="*/ 31437 w 160266"/>
                <a:gd name="connsiteY4" fmla="*/ 20399 h 53521"/>
                <a:gd name="connsiteX5" fmla="*/ 36104 w 160266"/>
                <a:gd name="connsiteY5" fmla="*/ 12398 h 53521"/>
                <a:gd name="connsiteX6" fmla="*/ 47343 w 160266"/>
                <a:gd name="connsiteY6" fmla="*/ 2206 h 53521"/>
                <a:gd name="connsiteX7" fmla="*/ 57059 w 160266"/>
                <a:gd name="connsiteY7" fmla="*/ 6588 h 53521"/>
                <a:gd name="connsiteX8" fmla="*/ 55249 w 160266"/>
                <a:gd name="connsiteY8" fmla="*/ 4397 h 53521"/>
                <a:gd name="connsiteX9" fmla="*/ 63917 w 160266"/>
                <a:gd name="connsiteY9" fmla="*/ 16684 h 53521"/>
                <a:gd name="connsiteX10" fmla="*/ 82205 w 160266"/>
                <a:gd name="connsiteY10" fmla="*/ 12493 h 53521"/>
                <a:gd name="connsiteX11" fmla="*/ 98207 w 160266"/>
                <a:gd name="connsiteY11" fmla="*/ 21066 h 53521"/>
                <a:gd name="connsiteX12" fmla="*/ 113161 w 160266"/>
                <a:gd name="connsiteY12" fmla="*/ 28400 h 53521"/>
                <a:gd name="connsiteX13" fmla="*/ 144879 w 160266"/>
                <a:gd name="connsiteY13" fmla="*/ 34877 h 53521"/>
                <a:gd name="connsiteX14" fmla="*/ 159357 w 160266"/>
                <a:gd name="connsiteY14" fmla="*/ 43735 h 53521"/>
                <a:gd name="connsiteX15" fmla="*/ 157833 w 160266"/>
                <a:gd name="connsiteY15" fmla="*/ 52594 h 53521"/>
                <a:gd name="connsiteX16" fmla="*/ 140021 w 160266"/>
                <a:gd name="connsiteY16" fmla="*/ 50212 h 53521"/>
                <a:gd name="connsiteX17" fmla="*/ 127163 w 160266"/>
                <a:gd name="connsiteY17" fmla="*/ 48688 h 53521"/>
                <a:gd name="connsiteX18" fmla="*/ 114494 w 160266"/>
                <a:gd name="connsiteY18" fmla="*/ 44497 h 53521"/>
                <a:gd name="connsiteX19" fmla="*/ 87253 w 160266"/>
                <a:gd name="connsiteY19" fmla="*/ 45259 h 53521"/>
                <a:gd name="connsiteX20" fmla="*/ 61154 w 160266"/>
                <a:gd name="connsiteY20" fmla="*/ 45545 h 53521"/>
                <a:gd name="connsiteX21" fmla="*/ 53154 w 160266"/>
                <a:gd name="connsiteY21" fmla="*/ 48022 h 53521"/>
                <a:gd name="connsiteX22" fmla="*/ 32008 w 160266"/>
                <a:gd name="connsiteY22" fmla="*/ 47926 h 53521"/>
                <a:gd name="connsiteX23" fmla="*/ 13244 w 160266"/>
                <a:gd name="connsiteY23" fmla="*/ 46974 h 53521"/>
                <a:gd name="connsiteX24" fmla="*/ 4 w 160266"/>
                <a:gd name="connsiteY24" fmla="*/ 44307 h 535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60266" h="53521">
                  <a:moveTo>
                    <a:pt x="4" y="44307"/>
                  </a:moveTo>
                  <a:cubicBezTo>
                    <a:pt x="-91" y="40592"/>
                    <a:pt x="1528" y="34782"/>
                    <a:pt x="4385" y="32782"/>
                  </a:cubicBezTo>
                  <a:cubicBezTo>
                    <a:pt x="7433" y="30686"/>
                    <a:pt x="12196" y="34306"/>
                    <a:pt x="14196" y="33353"/>
                  </a:cubicBezTo>
                  <a:cubicBezTo>
                    <a:pt x="17054" y="31924"/>
                    <a:pt x="16387" y="28590"/>
                    <a:pt x="18483" y="25257"/>
                  </a:cubicBezTo>
                  <a:cubicBezTo>
                    <a:pt x="22578" y="18875"/>
                    <a:pt x="26102" y="22209"/>
                    <a:pt x="31437" y="20399"/>
                  </a:cubicBezTo>
                  <a:cubicBezTo>
                    <a:pt x="36294" y="18780"/>
                    <a:pt x="33913" y="18208"/>
                    <a:pt x="36104" y="12398"/>
                  </a:cubicBezTo>
                  <a:cubicBezTo>
                    <a:pt x="38580" y="5731"/>
                    <a:pt x="41247" y="4873"/>
                    <a:pt x="47343" y="2206"/>
                  </a:cubicBezTo>
                  <a:cubicBezTo>
                    <a:pt x="51534" y="397"/>
                    <a:pt x="59726" y="-3318"/>
                    <a:pt x="57059" y="6588"/>
                  </a:cubicBezTo>
                  <a:cubicBezTo>
                    <a:pt x="55439" y="5635"/>
                    <a:pt x="56011" y="6397"/>
                    <a:pt x="55249" y="4397"/>
                  </a:cubicBezTo>
                  <a:cubicBezTo>
                    <a:pt x="60869" y="873"/>
                    <a:pt x="70584" y="14684"/>
                    <a:pt x="63917" y="16684"/>
                  </a:cubicBezTo>
                  <a:cubicBezTo>
                    <a:pt x="65726" y="10779"/>
                    <a:pt x="77442" y="11827"/>
                    <a:pt x="82205" y="12493"/>
                  </a:cubicBezTo>
                  <a:cubicBezTo>
                    <a:pt x="88967" y="13446"/>
                    <a:pt x="92396" y="19447"/>
                    <a:pt x="98207" y="21066"/>
                  </a:cubicBezTo>
                  <a:cubicBezTo>
                    <a:pt x="102779" y="22399"/>
                    <a:pt x="120686" y="13255"/>
                    <a:pt x="113161" y="28400"/>
                  </a:cubicBezTo>
                  <a:cubicBezTo>
                    <a:pt x="116114" y="28686"/>
                    <a:pt x="153166" y="16589"/>
                    <a:pt x="144879" y="34877"/>
                  </a:cubicBezTo>
                  <a:cubicBezTo>
                    <a:pt x="150975" y="35163"/>
                    <a:pt x="156785" y="35639"/>
                    <a:pt x="159357" y="43735"/>
                  </a:cubicBezTo>
                  <a:cubicBezTo>
                    <a:pt x="160595" y="47926"/>
                    <a:pt x="160976" y="50308"/>
                    <a:pt x="157833" y="52594"/>
                  </a:cubicBezTo>
                  <a:cubicBezTo>
                    <a:pt x="154118" y="55356"/>
                    <a:pt x="144212" y="51165"/>
                    <a:pt x="140021" y="50212"/>
                  </a:cubicBezTo>
                  <a:cubicBezTo>
                    <a:pt x="135735" y="49164"/>
                    <a:pt x="131258" y="49736"/>
                    <a:pt x="127163" y="48688"/>
                  </a:cubicBezTo>
                  <a:cubicBezTo>
                    <a:pt x="122019" y="47355"/>
                    <a:pt x="119733" y="42878"/>
                    <a:pt x="114494" y="44497"/>
                  </a:cubicBezTo>
                  <a:cubicBezTo>
                    <a:pt x="106970" y="46688"/>
                    <a:pt x="93540" y="58309"/>
                    <a:pt x="87253" y="45259"/>
                  </a:cubicBezTo>
                  <a:cubicBezTo>
                    <a:pt x="80585" y="54880"/>
                    <a:pt x="68775" y="46974"/>
                    <a:pt x="61154" y="45545"/>
                  </a:cubicBezTo>
                  <a:cubicBezTo>
                    <a:pt x="57440" y="44878"/>
                    <a:pt x="57535" y="45926"/>
                    <a:pt x="53154" y="48022"/>
                  </a:cubicBezTo>
                  <a:cubicBezTo>
                    <a:pt x="45629" y="51546"/>
                    <a:pt x="39342" y="50974"/>
                    <a:pt x="32008" y="47926"/>
                  </a:cubicBezTo>
                  <a:cubicBezTo>
                    <a:pt x="24483" y="44783"/>
                    <a:pt x="21054" y="46212"/>
                    <a:pt x="13244" y="46974"/>
                  </a:cubicBezTo>
                  <a:cubicBezTo>
                    <a:pt x="9053" y="47450"/>
                    <a:pt x="5243" y="47545"/>
                    <a:pt x="4" y="44307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56" name="Freeform: Shape 355">
              <a:extLst>
                <a:ext uri="{FF2B5EF4-FFF2-40B4-BE49-F238E27FC236}">
                  <a16:creationId xmlns:a16="http://schemas.microsoft.com/office/drawing/2014/main" id="{CE12CA9C-6FD1-40F8-940F-6DFC160D0235}"/>
                </a:ext>
              </a:extLst>
            </p:cNvPr>
            <p:cNvSpPr/>
            <p:nvPr/>
          </p:nvSpPr>
          <p:spPr>
            <a:xfrm>
              <a:off x="6956233" y="3557873"/>
              <a:ext cx="7367" cy="13573"/>
            </a:xfrm>
            <a:custGeom>
              <a:avLst/>
              <a:gdLst>
                <a:gd name="connsiteX0" fmla="*/ 5684 w 7367"/>
                <a:gd name="connsiteY0" fmla="*/ 7239 h 13573"/>
                <a:gd name="connsiteX1" fmla="*/ 255 w 7367"/>
                <a:gd name="connsiteY1" fmla="*/ 13049 h 13573"/>
                <a:gd name="connsiteX2" fmla="*/ 2350 w 7367"/>
                <a:gd name="connsiteY2" fmla="*/ 1524 h 13573"/>
                <a:gd name="connsiteX3" fmla="*/ 3874 w 7367"/>
                <a:gd name="connsiteY3" fmla="*/ 0 h 13573"/>
                <a:gd name="connsiteX4" fmla="*/ 5684 w 7367"/>
                <a:gd name="connsiteY4" fmla="*/ 7239 h 13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367" h="13573">
                  <a:moveTo>
                    <a:pt x="5684" y="7239"/>
                  </a:moveTo>
                  <a:cubicBezTo>
                    <a:pt x="1970" y="5144"/>
                    <a:pt x="-888" y="8573"/>
                    <a:pt x="255" y="13049"/>
                  </a:cubicBezTo>
                  <a:cubicBezTo>
                    <a:pt x="7494" y="16764"/>
                    <a:pt x="10828" y="-571"/>
                    <a:pt x="2350" y="1524"/>
                  </a:cubicBezTo>
                  <a:cubicBezTo>
                    <a:pt x="2732" y="857"/>
                    <a:pt x="3208" y="381"/>
                    <a:pt x="3874" y="0"/>
                  </a:cubicBezTo>
                  <a:lnTo>
                    <a:pt x="5684" y="7239"/>
                  </a:ln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57" name="Freeform: Shape 356">
              <a:extLst>
                <a:ext uri="{FF2B5EF4-FFF2-40B4-BE49-F238E27FC236}">
                  <a16:creationId xmlns:a16="http://schemas.microsoft.com/office/drawing/2014/main" id="{3B83CC29-655F-4834-A5FE-12170BC2C2DA}"/>
                </a:ext>
              </a:extLst>
            </p:cNvPr>
            <p:cNvSpPr/>
            <p:nvPr/>
          </p:nvSpPr>
          <p:spPr>
            <a:xfrm>
              <a:off x="6966203" y="3515677"/>
              <a:ext cx="22512" cy="16328"/>
            </a:xfrm>
            <a:custGeom>
              <a:avLst/>
              <a:gdLst>
                <a:gd name="connsiteX0" fmla="*/ 2476 w 22512"/>
                <a:gd name="connsiteY0" fmla="*/ 10954 h 16328"/>
                <a:gd name="connsiteX1" fmla="*/ 22098 w 22512"/>
                <a:gd name="connsiteY1" fmla="*/ 3715 h 16328"/>
                <a:gd name="connsiteX2" fmla="*/ 10573 w 22512"/>
                <a:gd name="connsiteY2" fmla="*/ 0 h 16328"/>
                <a:gd name="connsiteX3" fmla="*/ 0 w 22512"/>
                <a:gd name="connsiteY3" fmla="*/ 5906 h 16328"/>
                <a:gd name="connsiteX4" fmla="*/ 2476 w 22512"/>
                <a:gd name="connsiteY4" fmla="*/ 10954 h 16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512" h="16328">
                  <a:moveTo>
                    <a:pt x="2476" y="10954"/>
                  </a:moveTo>
                  <a:cubicBezTo>
                    <a:pt x="2191" y="24194"/>
                    <a:pt x="25908" y="9525"/>
                    <a:pt x="22098" y="3715"/>
                  </a:cubicBezTo>
                  <a:cubicBezTo>
                    <a:pt x="21241" y="2477"/>
                    <a:pt x="11906" y="0"/>
                    <a:pt x="10573" y="0"/>
                  </a:cubicBezTo>
                  <a:cubicBezTo>
                    <a:pt x="5620" y="95"/>
                    <a:pt x="4667" y="3715"/>
                    <a:pt x="0" y="5906"/>
                  </a:cubicBezTo>
                  <a:lnTo>
                    <a:pt x="2476" y="10954"/>
                  </a:ln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58" name="Freeform: Shape 357">
              <a:extLst>
                <a:ext uri="{FF2B5EF4-FFF2-40B4-BE49-F238E27FC236}">
                  <a16:creationId xmlns:a16="http://schemas.microsoft.com/office/drawing/2014/main" id="{D2A76C68-C5E4-4654-80BB-18843C0E4CAF}"/>
                </a:ext>
              </a:extLst>
            </p:cNvPr>
            <p:cNvSpPr/>
            <p:nvPr/>
          </p:nvSpPr>
          <p:spPr>
            <a:xfrm>
              <a:off x="7027707" y="3489759"/>
              <a:ext cx="10056" cy="8653"/>
            </a:xfrm>
            <a:custGeom>
              <a:avLst/>
              <a:gdLst>
                <a:gd name="connsiteX0" fmla="*/ 1742 w 10056"/>
                <a:gd name="connsiteY0" fmla="*/ 2963 h 8653"/>
                <a:gd name="connsiteX1" fmla="*/ 9077 w 10056"/>
                <a:gd name="connsiteY1" fmla="*/ 5916 h 8653"/>
                <a:gd name="connsiteX2" fmla="*/ 2314 w 10056"/>
                <a:gd name="connsiteY2" fmla="*/ 105 h 8653"/>
                <a:gd name="connsiteX3" fmla="*/ 1742 w 10056"/>
                <a:gd name="connsiteY3" fmla="*/ 2963 h 8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56" h="8653">
                  <a:moveTo>
                    <a:pt x="1742" y="2963"/>
                  </a:moveTo>
                  <a:cubicBezTo>
                    <a:pt x="-3973" y="7821"/>
                    <a:pt x="5934" y="11345"/>
                    <a:pt x="9077" y="5916"/>
                  </a:cubicBezTo>
                  <a:cubicBezTo>
                    <a:pt x="12410" y="105"/>
                    <a:pt x="6505" y="-276"/>
                    <a:pt x="2314" y="105"/>
                  </a:cubicBezTo>
                  <a:lnTo>
                    <a:pt x="1742" y="2963"/>
                  </a:ln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59" name="Freeform: Shape 358">
              <a:extLst>
                <a:ext uri="{FF2B5EF4-FFF2-40B4-BE49-F238E27FC236}">
                  <a16:creationId xmlns:a16="http://schemas.microsoft.com/office/drawing/2014/main" id="{31154EC2-DF5C-4FA3-8AA1-9331E6363567}"/>
                </a:ext>
              </a:extLst>
            </p:cNvPr>
            <p:cNvSpPr/>
            <p:nvPr/>
          </p:nvSpPr>
          <p:spPr>
            <a:xfrm>
              <a:off x="6169504" y="3558215"/>
              <a:ext cx="96801" cy="76779"/>
            </a:xfrm>
            <a:custGeom>
              <a:avLst/>
              <a:gdLst>
                <a:gd name="connsiteX0" fmla="*/ 11458 w 96801"/>
                <a:gd name="connsiteY0" fmla="*/ 75096 h 76779"/>
                <a:gd name="connsiteX1" fmla="*/ 11553 w 96801"/>
                <a:gd name="connsiteY1" fmla="*/ 67666 h 76779"/>
                <a:gd name="connsiteX2" fmla="*/ 54701 w 96801"/>
                <a:gd name="connsiteY2" fmla="*/ 54712 h 76779"/>
                <a:gd name="connsiteX3" fmla="*/ 74608 w 96801"/>
                <a:gd name="connsiteY3" fmla="*/ 39949 h 76779"/>
                <a:gd name="connsiteX4" fmla="*/ 87848 w 96801"/>
                <a:gd name="connsiteY4" fmla="*/ 22804 h 76779"/>
                <a:gd name="connsiteX5" fmla="*/ 96802 w 96801"/>
                <a:gd name="connsiteY5" fmla="*/ 22232 h 76779"/>
                <a:gd name="connsiteX6" fmla="*/ 71656 w 96801"/>
                <a:gd name="connsiteY6" fmla="*/ 11564 h 76779"/>
                <a:gd name="connsiteX7" fmla="*/ 62131 w 96801"/>
                <a:gd name="connsiteY7" fmla="*/ 801 h 76779"/>
                <a:gd name="connsiteX8" fmla="*/ 30984 w 96801"/>
                <a:gd name="connsiteY8" fmla="*/ 19089 h 76779"/>
                <a:gd name="connsiteX9" fmla="*/ 27555 w 96801"/>
                <a:gd name="connsiteY9" fmla="*/ 17851 h 76779"/>
                <a:gd name="connsiteX10" fmla="*/ 2409 w 96801"/>
                <a:gd name="connsiteY10" fmla="*/ 55665 h 76779"/>
                <a:gd name="connsiteX11" fmla="*/ 11458 w 96801"/>
                <a:gd name="connsiteY11" fmla="*/ 75096 h 767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6801" h="76779">
                  <a:moveTo>
                    <a:pt x="11458" y="75096"/>
                  </a:moveTo>
                  <a:cubicBezTo>
                    <a:pt x="11077" y="72905"/>
                    <a:pt x="11362" y="69952"/>
                    <a:pt x="11553" y="67666"/>
                  </a:cubicBezTo>
                  <a:cubicBezTo>
                    <a:pt x="25269" y="61285"/>
                    <a:pt x="39842" y="54141"/>
                    <a:pt x="54701" y="54712"/>
                  </a:cubicBezTo>
                  <a:cubicBezTo>
                    <a:pt x="38032" y="35948"/>
                    <a:pt x="66131" y="39568"/>
                    <a:pt x="74608" y="39949"/>
                  </a:cubicBezTo>
                  <a:cubicBezTo>
                    <a:pt x="84229" y="40330"/>
                    <a:pt x="106231" y="27757"/>
                    <a:pt x="87848" y="22804"/>
                  </a:cubicBezTo>
                  <a:cubicBezTo>
                    <a:pt x="90610" y="23089"/>
                    <a:pt x="94039" y="22042"/>
                    <a:pt x="96802" y="22232"/>
                  </a:cubicBezTo>
                  <a:cubicBezTo>
                    <a:pt x="92992" y="12993"/>
                    <a:pt x="79371" y="16517"/>
                    <a:pt x="71656" y="11564"/>
                  </a:cubicBezTo>
                  <a:cubicBezTo>
                    <a:pt x="68131" y="9278"/>
                    <a:pt x="64893" y="1753"/>
                    <a:pt x="62131" y="801"/>
                  </a:cubicBezTo>
                  <a:cubicBezTo>
                    <a:pt x="50320" y="-3485"/>
                    <a:pt x="38604" y="10421"/>
                    <a:pt x="30984" y="19089"/>
                  </a:cubicBezTo>
                  <a:cubicBezTo>
                    <a:pt x="29841" y="18803"/>
                    <a:pt x="28793" y="18136"/>
                    <a:pt x="27555" y="17851"/>
                  </a:cubicBezTo>
                  <a:cubicBezTo>
                    <a:pt x="20792" y="31948"/>
                    <a:pt x="8314" y="42330"/>
                    <a:pt x="2409" y="55665"/>
                  </a:cubicBezTo>
                  <a:cubicBezTo>
                    <a:pt x="-1687" y="64904"/>
                    <a:pt x="-1687" y="82240"/>
                    <a:pt x="11458" y="75096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60" name="Freeform: Shape 359">
              <a:extLst>
                <a:ext uri="{FF2B5EF4-FFF2-40B4-BE49-F238E27FC236}">
                  <a16:creationId xmlns:a16="http://schemas.microsoft.com/office/drawing/2014/main" id="{8D835AFC-E672-4662-BF31-B3663B697407}"/>
                </a:ext>
              </a:extLst>
            </p:cNvPr>
            <p:cNvSpPr/>
            <p:nvPr/>
          </p:nvSpPr>
          <p:spPr>
            <a:xfrm>
              <a:off x="7100104" y="3427026"/>
              <a:ext cx="206951" cy="109987"/>
            </a:xfrm>
            <a:custGeom>
              <a:avLst/>
              <a:gdLst>
                <a:gd name="connsiteX0" fmla="*/ 203570 w 206951"/>
                <a:gd name="connsiteY0" fmla="*/ 109987 h 109987"/>
                <a:gd name="connsiteX1" fmla="*/ 192140 w 206951"/>
                <a:gd name="connsiteY1" fmla="*/ 107511 h 109987"/>
                <a:gd name="connsiteX2" fmla="*/ 172137 w 206951"/>
                <a:gd name="connsiteY2" fmla="*/ 94462 h 109987"/>
                <a:gd name="connsiteX3" fmla="*/ 162708 w 206951"/>
                <a:gd name="connsiteY3" fmla="*/ 72840 h 109987"/>
                <a:gd name="connsiteX4" fmla="*/ 124703 w 206951"/>
                <a:gd name="connsiteY4" fmla="*/ 72554 h 109987"/>
                <a:gd name="connsiteX5" fmla="*/ 120702 w 206951"/>
                <a:gd name="connsiteY5" fmla="*/ 57314 h 109987"/>
                <a:gd name="connsiteX6" fmla="*/ 77364 w 206951"/>
                <a:gd name="connsiteY6" fmla="*/ 47980 h 109987"/>
                <a:gd name="connsiteX7" fmla="*/ 59647 w 206951"/>
                <a:gd name="connsiteY7" fmla="*/ 43408 h 109987"/>
                <a:gd name="connsiteX8" fmla="*/ 43740 w 206951"/>
                <a:gd name="connsiteY8" fmla="*/ 29120 h 109987"/>
                <a:gd name="connsiteX9" fmla="*/ 116 w 206951"/>
                <a:gd name="connsiteY9" fmla="*/ 11880 h 109987"/>
                <a:gd name="connsiteX10" fmla="*/ 46122 w 206951"/>
                <a:gd name="connsiteY10" fmla="*/ 1021 h 109987"/>
                <a:gd name="connsiteX11" fmla="*/ 157755 w 206951"/>
                <a:gd name="connsiteY11" fmla="*/ 55219 h 109987"/>
                <a:gd name="connsiteX12" fmla="*/ 203570 w 206951"/>
                <a:gd name="connsiteY12" fmla="*/ 109987 h 109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06951" h="109987">
                  <a:moveTo>
                    <a:pt x="203570" y="109987"/>
                  </a:moveTo>
                  <a:cubicBezTo>
                    <a:pt x="198141" y="102558"/>
                    <a:pt x="201760" y="109797"/>
                    <a:pt x="192140" y="107511"/>
                  </a:cubicBezTo>
                  <a:cubicBezTo>
                    <a:pt x="186234" y="106082"/>
                    <a:pt x="178233" y="94176"/>
                    <a:pt x="172137" y="94462"/>
                  </a:cubicBezTo>
                  <a:cubicBezTo>
                    <a:pt x="156611" y="95224"/>
                    <a:pt x="152897" y="84460"/>
                    <a:pt x="162708" y="72840"/>
                  </a:cubicBezTo>
                  <a:cubicBezTo>
                    <a:pt x="149944" y="71221"/>
                    <a:pt x="137466" y="75316"/>
                    <a:pt x="124703" y="72554"/>
                  </a:cubicBezTo>
                  <a:cubicBezTo>
                    <a:pt x="112225" y="69887"/>
                    <a:pt x="106510" y="62934"/>
                    <a:pt x="120702" y="57314"/>
                  </a:cubicBezTo>
                  <a:cubicBezTo>
                    <a:pt x="104129" y="55695"/>
                    <a:pt x="92699" y="55123"/>
                    <a:pt x="77364" y="47980"/>
                  </a:cubicBezTo>
                  <a:cubicBezTo>
                    <a:pt x="71458" y="45217"/>
                    <a:pt x="65743" y="45598"/>
                    <a:pt x="59647" y="43408"/>
                  </a:cubicBezTo>
                  <a:cubicBezTo>
                    <a:pt x="48122" y="39121"/>
                    <a:pt x="52503" y="35311"/>
                    <a:pt x="43740" y="29120"/>
                  </a:cubicBezTo>
                  <a:cubicBezTo>
                    <a:pt x="35644" y="23500"/>
                    <a:pt x="-2361" y="26548"/>
                    <a:pt x="116" y="11880"/>
                  </a:cubicBezTo>
                  <a:cubicBezTo>
                    <a:pt x="2783" y="-4217"/>
                    <a:pt x="38216" y="545"/>
                    <a:pt x="46122" y="1021"/>
                  </a:cubicBezTo>
                  <a:cubicBezTo>
                    <a:pt x="85460" y="3212"/>
                    <a:pt x="122893" y="36073"/>
                    <a:pt x="157755" y="55219"/>
                  </a:cubicBezTo>
                  <a:cubicBezTo>
                    <a:pt x="173947" y="64077"/>
                    <a:pt x="219667" y="86461"/>
                    <a:pt x="203570" y="109987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61" name="Freeform: Shape 360">
              <a:extLst>
                <a:ext uri="{FF2B5EF4-FFF2-40B4-BE49-F238E27FC236}">
                  <a16:creationId xmlns:a16="http://schemas.microsoft.com/office/drawing/2014/main" id="{732C7512-167D-477C-AF09-608F11D8BC1A}"/>
                </a:ext>
              </a:extLst>
            </p:cNvPr>
            <p:cNvSpPr/>
            <p:nvPr/>
          </p:nvSpPr>
          <p:spPr>
            <a:xfrm>
              <a:off x="7304912" y="3557280"/>
              <a:ext cx="16992" cy="14329"/>
            </a:xfrm>
            <a:custGeom>
              <a:avLst/>
              <a:gdLst>
                <a:gd name="connsiteX0" fmla="*/ 10573 w 16992"/>
                <a:gd name="connsiteY0" fmla="*/ 1545 h 14329"/>
                <a:gd name="connsiteX1" fmla="*/ 1524 w 16992"/>
                <a:gd name="connsiteY1" fmla="*/ 10689 h 14329"/>
                <a:gd name="connsiteX2" fmla="*/ 0 w 16992"/>
                <a:gd name="connsiteY2" fmla="*/ 1545 h 14329"/>
                <a:gd name="connsiteX3" fmla="*/ 10573 w 16992"/>
                <a:gd name="connsiteY3" fmla="*/ 1545 h 14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992" h="14329">
                  <a:moveTo>
                    <a:pt x="10573" y="1545"/>
                  </a:moveTo>
                  <a:cubicBezTo>
                    <a:pt x="4953" y="592"/>
                    <a:pt x="1714" y="3831"/>
                    <a:pt x="1524" y="10689"/>
                  </a:cubicBezTo>
                  <a:cubicBezTo>
                    <a:pt x="17716" y="24786"/>
                    <a:pt x="26765" y="-7218"/>
                    <a:pt x="0" y="1545"/>
                  </a:cubicBezTo>
                  <a:lnTo>
                    <a:pt x="10573" y="1545"/>
                  </a:ln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62" name="Freeform: Shape 361">
              <a:extLst>
                <a:ext uri="{FF2B5EF4-FFF2-40B4-BE49-F238E27FC236}">
                  <a16:creationId xmlns:a16="http://schemas.microsoft.com/office/drawing/2014/main" id="{584386DD-F2BE-4E0F-8225-F0E4F6D7F133}"/>
                </a:ext>
              </a:extLst>
            </p:cNvPr>
            <p:cNvSpPr/>
            <p:nvPr/>
          </p:nvSpPr>
          <p:spPr>
            <a:xfrm>
              <a:off x="7034402" y="3459381"/>
              <a:ext cx="27863" cy="15604"/>
            </a:xfrm>
            <a:custGeom>
              <a:avLst/>
              <a:gdLst>
                <a:gd name="connsiteX0" fmla="*/ 2572 w 27863"/>
                <a:gd name="connsiteY0" fmla="*/ 1146 h 15604"/>
                <a:gd name="connsiteX1" fmla="*/ 27527 w 27863"/>
                <a:gd name="connsiteY1" fmla="*/ 14577 h 15604"/>
                <a:gd name="connsiteX2" fmla="*/ 0 w 27863"/>
                <a:gd name="connsiteY2" fmla="*/ 1146 h 15604"/>
                <a:gd name="connsiteX3" fmla="*/ 2572 w 27863"/>
                <a:gd name="connsiteY3" fmla="*/ 1146 h 15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863" h="15604">
                  <a:moveTo>
                    <a:pt x="2572" y="1146"/>
                  </a:moveTo>
                  <a:cubicBezTo>
                    <a:pt x="-5048" y="17244"/>
                    <a:pt x="20002" y="16577"/>
                    <a:pt x="27527" y="14577"/>
                  </a:cubicBezTo>
                  <a:cubicBezTo>
                    <a:pt x="30956" y="-473"/>
                    <a:pt x="7239" y="-1521"/>
                    <a:pt x="0" y="1146"/>
                  </a:cubicBezTo>
                  <a:lnTo>
                    <a:pt x="2572" y="1146"/>
                  </a:ln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63" name="Freeform: Shape 362">
              <a:extLst>
                <a:ext uri="{FF2B5EF4-FFF2-40B4-BE49-F238E27FC236}">
                  <a16:creationId xmlns:a16="http://schemas.microsoft.com/office/drawing/2014/main" id="{3FE2C84A-0A93-467E-B659-BFE4EBB119AB}"/>
                </a:ext>
              </a:extLst>
            </p:cNvPr>
            <p:cNvSpPr/>
            <p:nvPr/>
          </p:nvSpPr>
          <p:spPr>
            <a:xfrm>
              <a:off x="7036927" y="3406932"/>
              <a:ext cx="14683" cy="16601"/>
            </a:xfrm>
            <a:custGeom>
              <a:avLst/>
              <a:gdLst>
                <a:gd name="connsiteX0" fmla="*/ 1380 w 14683"/>
                <a:gd name="connsiteY0" fmla="*/ 8542 h 16601"/>
                <a:gd name="connsiteX1" fmla="*/ 47 w 14683"/>
                <a:gd name="connsiteY1" fmla="*/ 14638 h 16601"/>
                <a:gd name="connsiteX2" fmla="*/ 13858 w 14683"/>
                <a:gd name="connsiteY2" fmla="*/ 446 h 16601"/>
                <a:gd name="connsiteX3" fmla="*/ 5381 w 14683"/>
                <a:gd name="connsiteY3" fmla="*/ 3875 h 16601"/>
                <a:gd name="connsiteX4" fmla="*/ 1380 w 14683"/>
                <a:gd name="connsiteY4" fmla="*/ 8542 h 16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683" h="16601">
                  <a:moveTo>
                    <a:pt x="1380" y="8542"/>
                  </a:moveTo>
                  <a:cubicBezTo>
                    <a:pt x="237" y="10352"/>
                    <a:pt x="-144" y="12447"/>
                    <a:pt x="47" y="14638"/>
                  </a:cubicBezTo>
                  <a:cubicBezTo>
                    <a:pt x="8524" y="20924"/>
                    <a:pt x="17478" y="11018"/>
                    <a:pt x="13858" y="446"/>
                  </a:cubicBezTo>
                  <a:cubicBezTo>
                    <a:pt x="10143" y="-888"/>
                    <a:pt x="8048" y="922"/>
                    <a:pt x="5381" y="3875"/>
                  </a:cubicBezTo>
                  <a:lnTo>
                    <a:pt x="1380" y="8542"/>
                  </a:ln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64" name="Freeform: Shape 363">
              <a:extLst>
                <a:ext uri="{FF2B5EF4-FFF2-40B4-BE49-F238E27FC236}">
                  <a16:creationId xmlns:a16="http://schemas.microsoft.com/office/drawing/2014/main" id="{9D09E4A6-BA33-4FB1-858A-45AEED95D49F}"/>
                </a:ext>
              </a:extLst>
            </p:cNvPr>
            <p:cNvSpPr/>
            <p:nvPr/>
          </p:nvSpPr>
          <p:spPr>
            <a:xfrm>
              <a:off x="6992302" y="3415061"/>
              <a:ext cx="11906" cy="6699"/>
            </a:xfrm>
            <a:custGeom>
              <a:avLst/>
              <a:gdLst>
                <a:gd name="connsiteX0" fmla="*/ 5239 w 11906"/>
                <a:gd name="connsiteY0" fmla="*/ 413 h 6699"/>
                <a:gd name="connsiteX1" fmla="*/ 6763 w 11906"/>
                <a:gd name="connsiteY1" fmla="*/ 6700 h 6699"/>
                <a:gd name="connsiteX2" fmla="*/ 11906 w 11906"/>
                <a:gd name="connsiteY2" fmla="*/ 1080 h 6699"/>
                <a:gd name="connsiteX3" fmla="*/ 0 w 11906"/>
                <a:gd name="connsiteY3" fmla="*/ 509 h 6699"/>
                <a:gd name="connsiteX4" fmla="*/ 5239 w 11906"/>
                <a:gd name="connsiteY4" fmla="*/ 413 h 6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6699">
                  <a:moveTo>
                    <a:pt x="5239" y="413"/>
                  </a:moveTo>
                  <a:cubicBezTo>
                    <a:pt x="4667" y="2985"/>
                    <a:pt x="5143" y="5081"/>
                    <a:pt x="6763" y="6700"/>
                  </a:cubicBezTo>
                  <a:cubicBezTo>
                    <a:pt x="12001" y="5652"/>
                    <a:pt x="10573" y="6605"/>
                    <a:pt x="11906" y="1080"/>
                  </a:cubicBezTo>
                  <a:cubicBezTo>
                    <a:pt x="8477" y="223"/>
                    <a:pt x="3334" y="-539"/>
                    <a:pt x="0" y="509"/>
                  </a:cubicBezTo>
                  <a:lnTo>
                    <a:pt x="5239" y="413"/>
                  </a:ln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65" name="Freeform: Shape 364">
              <a:extLst>
                <a:ext uri="{FF2B5EF4-FFF2-40B4-BE49-F238E27FC236}">
                  <a16:creationId xmlns:a16="http://schemas.microsoft.com/office/drawing/2014/main" id="{33D1CAB7-5D16-49FA-9663-F3A0021F1C29}"/>
                </a:ext>
              </a:extLst>
            </p:cNvPr>
            <p:cNvSpPr/>
            <p:nvPr/>
          </p:nvSpPr>
          <p:spPr>
            <a:xfrm>
              <a:off x="6962566" y="3376446"/>
              <a:ext cx="7827" cy="7554"/>
            </a:xfrm>
            <a:custGeom>
              <a:avLst/>
              <a:gdLst>
                <a:gd name="connsiteX0" fmla="*/ 779 w 7827"/>
                <a:gd name="connsiteY0" fmla="*/ 5500 h 7554"/>
                <a:gd name="connsiteX1" fmla="*/ 208 w 7827"/>
                <a:gd name="connsiteY1" fmla="*/ 7024 h 7554"/>
                <a:gd name="connsiteX2" fmla="*/ 7828 w 7827"/>
                <a:gd name="connsiteY2" fmla="*/ 261 h 7554"/>
                <a:gd name="connsiteX3" fmla="*/ 2113 w 7827"/>
                <a:gd name="connsiteY3" fmla="*/ 166 h 7554"/>
                <a:gd name="connsiteX4" fmla="*/ 779 w 7827"/>
                <a:gd name="connsiteY4" fmla="*/ 5500 h 7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827" h="7554">
                  <a:moveTo>
                    <a:pt x="779" y="5500"/>
                  </a:moveTo>
                  <a:cubicBezTo>
                    <a:pt x="684" y="6262"/>
                    <a:pt x="-459" y="5310"/>
                    <a:pt x="208" y="7024"/>
                  </a:cubicBezTo>
                  <a:cubicBezTo>
                    <a:pt x="3637" y="9215"/>
                    <a:pt x="7352" y="4167"/>
                    <a:pt x="7828" y="261"/>
                  </a:cubicBezTo>
                  <a:cubicBezTo>
                    <a:pt x="6113" y="166"/>
                    <a:pt x="3827" y="-215"/>
                    <a:pt x="2113" y="166"/>
                  </a:cubicBezTo>
                  <a:lnTo>
                    <a:pt x="779" y="5500"/>
                  </a:ln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66" name="Freeform: Shape 365">
              <a:extLst>
                <a:ext uri="{FF2B5EF4-FFF2-40B4-BE49-F238E27FC236}">
                  <a16:creationId xmlns:a16="http://schemas.microsoft.com/office/drawing/2014/main" id="{A973AECB-F0E9-400D-8556-2F78C27FE676}"/>
                </a:ext>
              </a:extLst>
            </p:cNvPr>
            <p:cNvSpPr/>
            <p:nvPr/>
          </p:nvSpPr>
          <p:spPr>
            <a:xfrm>
              <a:off x="6865586" y="3278200"/>
              <a:ext cx="6702" cy="11074"/>
            </a:xfrm>
            <a:custGeom>
              <a:avLst/>
              <a:gdLst>
                <a:gd name="connsiteX0" fmla="*/ 700 w 6702"/>
                <a:gd name="connsiteY0" fmla="*/ 6115 h 11074"/>
                <a:gd name="connsiteX1" fmla="*/ 129 w 6702"/>
                <a:gd name="connsiteY1" fmla="*/ 9258 h 11074"/>
                <a:gd name="connsiteX2" fmla="*/ 700 w 6702"/>
                <a:gd name="connsiteY2" fmla="*/ 876 h 11074"/>
                <a:gd name="connsiteX3" fmla="*/ 700 w 6702"/>
                <a:gd name="connsiteY3" fmla="*/ 6115 h 11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702" h="11074">
                  <a:moveTo>
                    <a:pt x="700" y="6115"/>
                  </a:moveTo>
                  <a:cubicBezTo>
                    <a:pt x="33" y="7067"/>
                    <a:pt x="-157" y="8115"/>
                    <a:pt x="129" y="9258"/>
                  </a:cubicBezTo>
                  <a:cubicBezTo>
                    <a:pt x="7749" y="17354"/>
                    <a:pt x="9749" y="-4553"/>
                    <a:pt x="700" y="876"/>
                  </a:cubicBezTo>
                  <a:lnTo>
                    <a:pt x="700" y="6115"/>
                  </a:ln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67" name="Freeform: Shape 366">
              <a:extLst>
                <a:ext uri="{FF2B5EF4-FFF2-40B4-BE49-F238E27FC236}">
                  <a16:creationId xmlns:a16="http://schemas.microsoft.com/office/drawing/2014/main" id="{9B5FC179-09D5-4916-AC64-CA7DA9302E96}"/>
                </a:ext>
              </a:extLst>
            </p:cNvPr>
            <p:cNvSpPr/>
            <p:nvPr/>
          </p:nvSpPr>
          <p:spPr>
            <a:xfrm>
              <a:off x="6798563" y="3305985"/>
              <a:ext cx="11629" cy="13941"/>
            </a:xfrm>
            <a:custGeom>
              <a:avLst/>
              <a:gdLst>
                <a:gd name="connsiteX0" fmla="*/ 3810 w 11629"/>
                <a:gd name="connsiteY0" fmla="*/ 6238 h 13941"/>
                <a:gd name="connsiteX1" fmla="*/ 10763 w 11629"/>
                <a:gd name="connsiteY1" fmla="*/ 3095 h 13941"/>
                <a:gd name="connsiteX2" fmla="*/ 0 w 11629"/>
                <a:gd name="connsiteY2" fmla="*/ 4714 h 13941"/>
                <a:gd name="connsiteX3" fmla="*/ 3810 w 11629"/>
                <a:gd name="connsiteY3" fmla="*/ 6238 h 13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629" h="13941">
                  <a:moveTo>
                    <a:pt x="3810" y="6238"/>
                  </a:moveTo>
                  <a:cubicBezTo>
                    <a:pt x="-3143" y="19573"/>
                    <a:pt x="15812" y="13668"/>
                    <a:pt x="10763" y="3095"/>
                  </a:cubicBezTo>
                  <a:cubicBezTo>
                    <a:pt x="8192" y="-2144"/>
                    <a:pt x="1619" y="-143"/>
                    <a:pt x="0" y="4714"/>
                  </a:cubicBezTo>
                  <a:lnTo>
                    <a:pt x="3810" y="6238"/>
                  </a:ln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68" name="Freeform: Shape 367">
              <a:extLst>
                <a:ext uri="{FF2B5EF4-FFF2-40B4-BE49-F238E27FC236}">
                  <a16:creationId xmlns:a16="http://schemas.microsoft.com/office/drawing/2014/main" id="{9B18DEA6-6FEC-4C15-87BA-0D50A1C3591B}"/>
                </a:ext>
              </a:extLst>
            </p:cNvPr>
            <p:cNvSpPr/>
            <p:nvPr/>
          </p:nvSpPr>
          <p:spPr>
            <a:xfrm>
              <a:off x="6761694" y="3331141"/>
              <a:ext cx="10108" cy="14214"/>
            </a:xfrm>
            <a:custGeom>
              <a:avLst/>
              <a:gdLst>
                <a:gd name="connsiteX0" fmla="*/ 293 w 10108"/>
                <a:gd name="connsiteY0" fmla="*/ 7466 h 14214"/>
                <a:gd name="connsiteX1" fmla="*/ 9913 w 10108"/>
                <a:gd name="connsiteY1" fmla="*/ 5180 h 14214"/>
                <a:gd name="connsiteX2" fmla="*/ 864 w 10108"/>
                <a:gd name="connsiteY2" fmla="*/ 4418 h 14214"/>
                <a:gd name="connsiteX3" fmla="*/ 293 w 10108"/>
                <a:gd name="connsiteY3" fmla="*/ 7466 h 14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108" h="14214">
                  <a:moveTo>
                    <a:pt x="293" y="7466"/>
                  </a:moveTo>
                  <a:cubicBezTo>
                    <a:pt x="-2184" y="17563"/>
                    <a:pt x="11913" y="15944"/>
                    <a:pt x="9913" y="5180"/>
                  </a:cubicBezTo>
                  <a:cubicBezTo>
                    <a:pt x="8770" y="-1297"/>
                    <a:pt x="2960" y="-1868"/>
                    <a:pt x="864" y="4418"/>
                  </a:cubicBezTo>
                  <a:lnTo>
                    <a:pt x="293" y="7466"/>
                  </a:ln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69" name="Freeform: Shape 368">
              <a:extLst>
                <a:ext uri="{FF2B5EF4-FFF2-40B4-BE49-F238E27FC236}">
                  <a16:creationId xmlns:a16="http://schemas.microsoft.com/office/drawing/2014/main" id="{08AF3735-7310-42AA-80B6-92941EFED95A}"/>
                </a:ext>
              </a:extLst>
            </p:cNvPr>
            <p:cNvSpPr/>
            <p:nvPr/>
          </p:nvSpPr>
          <p:spPr>
            <a:xfrm>
              <a:off x="7215758" y="3536918"/>
              <a:ext cx="6286" cy="7524"/>
            </a:xfrm>
            <a:custGeom>
              <a:avLst/>
              <a:gdLst>
                <a:gd name="connsiteX0" fmla="*/ 6287 w 6286"/>
                <a:gd name="connsiteY0" fmla="*/ 3810 h 7524"/>
                <a:gd name="connsiteX1" fmla="*/ 3143 w 6286"/>
                <a:gd name="connsiteY1" fmla="*/ 7525 h 7524"/>
                <a:gd name="connsiteX2" fmla="*/ 0 w 6286"/>
                <a:gd name="connsiteY2" fmla="*/ 3715 h 7524"/>
                <a:gd name="connsiteX3" fmla="*/ 3143 w 6286"/>
                <a:gd name="connsiteY3" fmla="*/ 0 h 7524"/>
                <a:gd name="connsiteX4" fmla="*/ 6287 w 6286"/>
                <a:gd name="connsiteY4" fmla="*/ 3810 h 7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86" h="7524">
                  <a:moveTo>
                    <a:pt x="6287" y="3810"/>
                  </a:moveTo>
                  <a:cubicBezTo>
                    <a:pt x="6287" y="5905"/>
                    <a:pt x="4858" y="7525"/>
                    <a:pt x="3143" y="7525"/>
                  </a:cubicBezTo>
                  <a:cubicBezTo>
                    <a:pt x="1429" y="7525"/>
                    <a:pt x="0" y="5810"/>
                    <a:pt x="0" y="3715"/>
                  </a:cubicBezTo>
                  <a:cubicBezTo>
                    <a:pt x="0" y="1619"/>
                    <a:pt x="1429" y="0"/>
                    <a:pt x="3143" y="0"/>
                  </a:cubicBezTo>
                  <a:cubicBezTo>
                    <a:pt x="4858" y="0"/>
                    <a:pt x="6287" y="1714"/>
                    <a:pt x="6287" y="3810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70" name="Freeform: Shape 369">
              <a:extLst>
                <a:ext uri="{FF2B5EF4-FFF2-40B4-BE49-F238E27FC236}">
                  <a16:creationId xmlns:a16="http://schemas.microsoft.com/office/drawing/2014/main" id="{4CA78E38-E358-4AAF-BC7C-FD6001AE4FD8}"/>
                </a:ext>
              </a:extLst>
            </p:cNvPr>
            <p:cNvSpPr/>
            <p:nvPr/>
          </p:nvSpPr>
          <p:spPr>
            <a:xfrm>
              <a:off x="7146035" y="3505962"/>
              <a:ext cx="22098" cy="26098"/>
            </a:xfrm>
            <a:custGeom>
              <a:avLst/>
              <a:gdLst>
                <a:gd name="connsiteX0" fmla="*/ 22098 w 22098"/>
                <a:gd name="connsiteY0" fmla="*/ 13049 h 26098"/>
                <a:gd name="connsiteX1" fmla="*/ 11049 w 22098"/>
                <a:gd name="connsiteY1" fmla="*/ 26098 h 26098"/>
                <a:gd name="connsiteX2" fmla="*/ 0 w 22098"/>
                <a:gd name="connsiteY2" fmla="*/ 13049 h 26098"/>
                <a:gd name="connsiteX3" fmla="*/ 11049 w 22098"/>
                <a:gd name="connsiteY3" fmla="*/ 0 h 26098"/>
                <a:gd name="connsiteX4" fmla="*/ 22098 w 22098"/>
                <a:gd name="connsiteY4" fmla="*/ 13049 h 260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098" h="26098">
                  <a:moveTo>
                    <a:pt x="22098" y="13049"/>
                  </a:moveTo>
                  <a:cubicBezTo>
                    <a:pt x="22098" y="20288"/>
                    <a:pt x="17145" y="26098"/>
                    <a:pt x="11049" y="26098"/>
                  </a:cubicBezTo>
                  <a:cubicBezTo>
                    <a:pt x="4953" y="26098"/>
                    <a:pt x="0" y="20288"/>
                    <a:pt x="0" y="13049"/>
                  </a:cubicBezTo>
                  <a:cubicBezTo>
                    <a:pt x="0" y="5810"/>
                    <a:pt x="4953" y="0"/>
                    <a:pt x="11049" y="0"/>
                  </a:cubicBezTo>
                  <a:cubicBezTo>
                    <a:pt x="17145" y="0"/>
                    <a:pt x="22098" y="5810"/>
                    <a:pt x="22098" y="13049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71" name="Freeform: Shape 370">
              <a:extLst>
                <a:ext uri="{FF2B5EF4-FFF2-40B4-BE49-F238E27FC236}">
                  <a16:creationId xmlns:a16="http://schemas.microsoft.com/office/drawing/2014/main" id="{82FD1A1E-08C2-410D-9F53-005202606C1B}"/>
                </a:ext>
              </a:extLst>
            </p:cNvPr>
            <p:cNvSpPr/>
            <p:nvPr/>
          </p:nvSpPr>
          <p:spPr>
            <a:xfrm>
              <a:off x="7141082" y="3475196"/>
              <a:ext cx="13716" cy="16192"/>
            </a:xfrm>
            <a:custGeom>
              <a:avLst/>
              <a:gdLst>
                <a:gd name="connsiteX0" fmla="*/ 13716 w 13716"/>
                <a:gd name="connsiteY0" fmla="*/ 8096 h 16192"/>
                <a:gd name="connsiteX1" fmla="*/ 6858 w 13716"/>
                <a:gd name="connsiteY1" fmla="*/ 16193 h 16192"/>
                <a:gd name="connsiteX2" fmla="*/ 0 w 13716"/>
                <a:gd name="connsiteY2" fmla="*/ 8096 h 16192"/>
                <a:gd name="connsiteX3" fmla="*/ 6858 w 13716"/>
                <a:gd name="connsiteY3" fmla="*/ 0 h 16192"/>
                <a:gd name="connsiteX4" fmla="*/ 13716 w 13716"/>
                <a:gd name="connsiteY4" fmla="*/ 8096 h 16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716" h="16192">
                  <a:moveTo>
                    <a:pt x="13716" y="8096"/>
                  </a:moveTo>
                  <a:cubicBezTo>
                    <a:pt x="13716" y="12573"/>
                    <a:pt x="10668" y="16193"/>
                    <a:pt x="6858" y="16193"/>
                  </a:cubicBezTo>
                  <a:cubicBezTo>
                    <a:pt x="3048" y="16193"/>
                    <a:pt x="0" y="12573"/>
                    <a:pt x="0" y="8096"/>
                  </a:cubicBezTo>
                  <a:cubicBezTo>
                    <a:pt x="0" y="3620"/>
                    <a:pt x="3048" y="0"/>
                    <a:pt x="6858" y="0"/>
                  </a:cubicBezTo>
                  <a:cubicBezTo>
                    <a:pt x="10668" y="0"/>
                    <a:pt x="13716" y="3620"/>
                    <a:pt x="13716" y="8096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72" name="Freeform: Shape 371">
              <a:extLst>
                <a:ext uri="{FF2B5EF4-FFF2-40B4-BE49-F238E27FC236}">
                  <a16:creationId xmlns:a16="http://schemas.microsoft.com/office/drawing/2014/main" id="{98EA3391-ED88-4447-BC58-B76C599C2AB1}"/>
                </a:ext>
              </a:extLst>
            </p:cNvPr>
            <p:cNvSpPr/>
            <p:nvPr/>
          </p:nvSpPr>
          <p:spPr>
            <a:xfrm>
              <a:off x="7106411" y="3480339"/>
              <a:ext cx="16287" cy="19240"/>
            </a:xfrm>
            <a:custGeom>
              <a:avLst/>
              <a:gdLst>
                <a:gd name="connsiteX0" fmla="*/ 16288 w 16287"/>
                <a:gd name="connsiteY0" fmla="*/ 9620 h 19240"/>
                <a:gd name="connsiteX1" fmla="*/ 8096 w 16287"/>
                <a:gd name="connsiteY1" fmla="*/ 19241 h 19240"/>
                <a:gd name="connsiteX2" fmla="*/ 0 w 16287"/>
                <a:gd name="connsiteY2" fmla="*/ 9620 h 19240"/>
                <a:gd name="connsiteX3" fmla="*/ 8192 w 16287"/>
                <a:gd name="connsiteY3" fmla="*/ 0 h 19240"/>
                <a:gd name="connsiteX4" fmla="*/ 16288 w 16287"/>
                <a:gd name="connsiteY4" fmla="*/ 9620 h 192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287" h="19240">
                  <a:moveTo>
                    <a:pt x="16288" y="9620"/>
                  </a:moveTo>
                  <a:cubicBezTo>
                    <a:pt x="16288" y="14954"/>
                    <a:pt x="12668" y="19241"/>
                    <a:pt x="8096" y="19241"/>
                  </a:cubicBezTo>
                  <a:cubicBezTo>
                    <a:pt x="3620" y="19241"/>
                    <a:pt x="0" y="14954"/>
                    <a:pt x="0" y="9620"/>
                  </a:cubicBezTo>
                  <a:cubicBezTo>
                    <a:pt x="0" y="4286"/>
                    <a:pt x="3620" y="0"/>
                    <a:pt x="8192" y="0"/>
                  </a:cubicBezTo>
                  <a:cubicBezTo>
                    <a:pt x="12668" y="0"/>
                    <a:pt x="16288" y="4286"/>
                    <a:pt x="16288" y="9620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73" name="Freeform: Shape 372">
              <a:extLst>
                <a:ext uri="{FF2B5EF4-FFF2-40B4-BE49-F238E27FC236}">
                  <a16:creationId xmlns:a16="http://schemas.microsoft.com/office/drawing/2014/main" id="{9BB7D311-8789-46DE-9118-98DD43305E6B}"/>
                </a:ext>
              </a:extLst>
            </p:cNvPr>
            <p:cNvSpPr/>
            <p:nvPr/>
          </p:nvSpPr>
          <p:spPr>
            <a:xfrm>
              <a:off x="7089171" y="3494151"/>
              <a:ext cx="12001" cy="14096"/>
            </a:xfrm>
            <a:custGeom>
              <a:avLst/>
              <a:gdLst>
                <a:gd name="connsiteX0" fmla="*/ 12002 w 12001"/>
                <a:gd name="connsiteY0" fmla="*/ 7049 h 14096"/>
                <a:gd name="connsiteX1" fmla="*/ 6001 w 12001"/>
                <a:gd name="connsiteY1" fmla="*/ 14097 h 14096"/>
                <a:gd name="connsiteX2" fmla="*/ 0 w 12001"/>
                <a:gd name="connsiteY2" fmla="*/ 7049 h 14096"/>
                <a:gd name="connsiteX3" fmla="*/ 6001 w 12001"/>
                <a:gd name="connsiteY3" fmla="*/ 0 h 14096"/>
                <a:gd name="connsiteX4" fmla="*/ 12002 w 12001"/>
                <a:gd name="connsiteY4" fmla="*/ 7049 h 14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001" h="14096">
                  <a:moveTo>
                    <a:pt x="12002" y="7049"/>
                  </a:moveTo>
                  <a:cubicBezTo>
                    <a:pt x="12002" y="10954"/>
                    <a:pt x="9335" y="14097"/>
                    <a:pt x="6001" y="14097"/>
                  </a:cubicBezTo>
                  <a:cubicBezTo>
                    <a:pt x="2667" y="14097"/>
                    <a:pt x="0" y="10954"/>
                    <a:pt x="0" y="7049"/>
                  </a:cubicBezTo>
                  <a:cubicBezTo>
                    <a:pt x="0" y="3143"/>
                    <a:pt x="2667" y="0"/>
                    <a:pt x="6001" y="0"/>
                  </a:cubicBezTo>
                  <a:cubicBezTo>
                    <a:pt x="9335" y="0"/>
                    <a:pt x="12002" y="3143"/>
                    <a:pt x="12002" y="7049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74" name="Freeform: Shape 373">
              <a:extLst>
                <a:ext uri="{FF2B5EF4-FFF2-40B4-BE49-F238E27FC236}">
                  <a16:creationId xmlns:a16="http://schemas.microsoft.com/office/drawing/2014/main" id="{5EB4DA8A-9296-4CB5-B726-F3BDEA2A1CCA}"/>
                </a:ext>
              </a:extLst>
            </p:cNvPr>
            <p:cNvSpPr/>
            <p:nvPr/>
          </p:nvSpPr>
          <p:spPr>
            <a:xfrm>
              <a:off x="7075740" y="3508247"/>
              <a:ext cx="13430" cy="15811"/>
            </a:xfrm>
            <a:custGeom>
              <a:avLst/>
              <a:gdLst>
                <a:gd name="connsiteX0" fmla="*/ 13430 w 13430"/>
                <a:gd name="connsiteY0" fmla="*/ 7906 h 15811"/>
                <a:gd name="connsiteX1" fmla="*/ 6668 w 13430"/>
                <a:gd name="connsiteY1" fmla="*/ 15811 h 15811"/>
                <a:gd name="connsiteX2" fmla="*/ 0 w 13430"/>
                <a:gd name="connsiteY2" fmla="*/ 7906 h 15811"/>
                <a:gd name="connsiteX3" fmla="*/ 6763 w 13430"/>
                <a:gd name="connsiteY3" fmla="*/ 0 h 15811"/>
                <a:gd name="connsiteX4" fmla="*/ 13430 w 13430"/>
                <a:gd name="connsiteY4" fmla="*/ 7906 h 15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30" h="15811">
                  <a:moveTo>
                    <a:pt x="13430" y="7906"/>
                  </a:moveTo>
                  <a:cubicBezTo>
                    <a:pt x="13430" y="12287"/>
                    <a:pt x="10383" y="15811"/>
                    <a:pt x="6668" y="15811"/>
                  </a:cubicBezTo>
                  <a:cubicBezTo>
                    <a:pt x="2953" y="15811"/>
                    <a:pt x="0" y="12287"/>
                    <a:pt x="0" y="7906"/>
                  </a:cubicBezTo>
                  <a:cubicBezTo>
                    <a:pt x="0" y="3524"/>
                    <a:pt x="3048" y="0"/>
                    <a:pt x="6763" y="0"/>
                  </a:cubicBezTo>
                  <a:cubicBezTo>
                    <a:pt x="10383" y="0"/>
                    <a:pt x="13430" y="3524"/>
                    <a:pt x="13430" y="7906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75" name="Freeform: Shape 374">
              <a:extLst>
                <a:ext uri="{FF2B5EF4-FFF2-40B4-BE49-F238E27FC236}">
                  <a16:creationId xmlns:a16="http://schemas.microsoft.com/office/drawing/2014/main" id="{5D7C7C11-6609-456A-89BB-67D2CA5A01F6}"/>
                </a:ext>
              </a:extLst>
            </p:cNvPr>
            <p:cNvSpPr/>
            <p:nvPr/>
          </p:nvSpPr>
          <p:spPr>
            <a:xfrm>
              <a:off x="7218996" y="3536918"/>
              <a:ext cx="6286" cy="7524"/>
            </a:xfrm>
            <a:custGeom>
              <a:avLst/>
              <a:gdLst>
                <a:gd name="connsiteX0" fmla="*/ 6287 w 6286"/>
                <a:gd name="connsiteY0" fmla="*/ 3810 h 7524"/>
                <a:gd name="connsiteX1" fmla="*/ 3143 w 6286"/>
                <a:gd name="connsiteY1" fmla="*/ 7525 h 7524"/>
                <a:gd name="connsiteX2" fmla="*/ 0 w 6286"/>
                <a:gd name="connsiteY2" fmla="*/ 3715 h 7524"/>
                <a:gd name="connsiteX3" fmla="*/ 3143 w 6286"/>
                <a:gd name="connsiteY3" fmla="*/ 0 h 7524"/>
                <a:gd name="connsiteX4" fmla="*/ 6287 w 6286"/>
                <a:gd name="connsiteY4" fmla="*/ 3810 h 7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86" h="7524">
                  <a:moveTo>
                    <a:pt x="6287" y="3810"/>
                  </a:moveTo>
                  <a:cubicBezTo>
                    <a:pt x="6287" y="5905"/>
                    <a:pt x="4858" y="7525"/>
                    <a:pt x="3143" y="7525"/>
                  </a:cubicBezTo>
                  <a:cubicBezTo>
                    <a:pt x="1429" y="7525"/>
                    <a:pt x="0" y="5810"/>
                    <a:pt x="0" y="3715"/>
                  </a:cubicBezTo>
                  <a:cubicBezTo>
                    <a:pt x="0" y="1619"/>
                    <a:pt x="1429" y="0"/>
                    <a:pt x="3143" y="0"/>
                  </a:cubicBezTo>
                  <a:cubicBezTo>
                    <a:pt x="4858" y="0"/>
                    <a:pt x="6287" y="1714"/>
                    <a:pt x="6287" y="3810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76" name="Freeform: Shape 375">
              <a:extLst>
                <a:ext uri="{FF2B5EF4-FFF2-40B4-BE49-F238E27FC236}">
                  <a16:creationId xmlns:a16="http://schemas.microsoft.com/office/drawing/2014/main" id="{8A78DE65-BFB5-4DB8-ABD8-66596AFBCB00}"/>
                </a:ext>
              </a:extLst>
            </p:cNvPr>
            <p:cNvSpPr/>
            <p:nvPr/>
          </p:nvSpPr>
          <p:spPr>
            <a:xfrm>
              <a:off x="7213186" y="3505962"/>
              <a:ext cx="10763" cy="12763"/>
            </a:xfrm>
            <a:custGeom>
              <a:avLst/>
              <a:gdLst>
                <a:gd name="connsiteX0" fmla="*/ 10763 w 10763"/>
                <a:gd name="connsiteY0" fmla="*/ 6382 h 12763"/>
                <a:gd name="connsiteX1" fmla="*/ 5334 w 10763"/>
                <a:gd name="connsiteY1" fmla="*/ 12763 h 12763"/>
                <a:gd name="connsiteX2" fmla="*/ 0 w 10763"/>
                <a:gd name="connsiteY2" fmla="*/ 6382 h 12763"/>
                <a:gd name="connsiteX3" fmla="*/ 5429 w 10763"/>
                <a:gd name="connsiteY3" fmla="*/ 0 h 12763"/>
                <a:gd name="connsiteX4" fmla="*/ 10763 w 10763"/>
                <a:gd name="connsiteY4" fmla="*/ 6382 h 12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763" h="12763">
                  <a:moveTo>
                    <a:pt x="10763" y="6382"/>
                  </a:moveTo>
                  <a:cubicBezTo>
                    <a:pt x="10763" y="9906"/>
                    <a:pt x="8382" y="12763"/>
                    <a:pt x="5334" y="12763"/>
                  </a:cubicBezTo>
                  <a:cubicBezTo>
                    <a:pt x="2381" y="12763"/>
                    <a:pt x="0" y="9906"/>
                    <a:pt x="0" y="6382"/>
                  </a:cubicBezTo>
                  <a:cubicBezTo>
                    <a:pt x="0" y="2857"/>
                    <a:pt x="2381" y="0"/>
                    <a:pt x="5429" y="0"/>
                  </a:cubicBezTo>
                  <a:cubicBezTo>
                    <a:pt x="8382" y="95"/>
                    <a:pt x="10763" y="2953"/>
                    <a:pt x="10763" y="6382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77" name="Freeform: Shape 376">
              <a:extLst>
                <a:ext uri="{FF2B5EF4-FFF2-40B4-BE49-F238E27FC236}">
                  <a16:creationId xmlns:a16="http://schemas.microsoft.com/office/drawing/2014/main" id="{16EF34B2-13DE-4818-8001-89A2320F0148}"/>
                </a:ext>
              </a:extLst>
            </p:cNvPr>
            <p:cNvSpPr/>
            <p:nvPr/>
          </p:nvSpPr>
          <p:spPr>
            <a:xfrm>
              <a:off x="7203566" y="3485768"/>
              <a:ext cx="9525" cy="13906"/>
            </a:xfrm>
            <a:custGeom>
              <a:avLst/>
              <a:gdLst>
                <a:gd name="connsiteX0" fmla="*/ 0 w 9525"/>
                <a:gd name="connsiteY0" fmla="*/ 6953 h 13906"/>
                <a:gd name="connsiteX1" fmla="*/ 0 w 9525"/>
                <a:gd name="connsiteY1" fmla="*/ 13906 h 13906"/>
                <a:gd name="connsiteX2" fmla="*/ 0 w 9525"/>
                <a:gd name="connsiteY2" fmla="*/ 6953 h 13906"/>
                <a:gd name="connsiteX3" fmla="*/ 0 w 9525"/>
                <a:gd name="connsiteY3" fmla="*/ 0 h 13906"/>
                <a:gd name="connsiteX4" fmla="*/ 0 w 9525"/>
                <a:gd name="connsiteY4" fmla="*/ 6953 h 13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" h="13906">
                  <a:moveTo>
                    <a:pt x="0" y="6953"/>
                  </a:moveTo>
                  <a:cubicBezTo>
                    <a:pt x="0" y="10763"/>
                    <a:pt x="0" y="13906"/>
                    <a:pt x="0" y="13906"/>
                  </a:cubicBezTo>
                  <a:cubicBezTo>
                    <a:pt x="0" y="13906"/>
                    <a:pt x="0" y="10858"/>
                    <a:pt x="0" y="6953"/>
                  </a:cubicBezTo>
                  <a:cubicBezTo>
                    <a:pt x="0" y="3143"/>
                    <a:pt x="0" y="0"/>
                    <a:pt x="0" y="0"/>
                  </a:cubicBezTo>
                  <a:cubicBezTo>
                    <a:pt x="0" y="0"/>
                    <a:pt x="0" y="3143"/>
                    <a:pt x="0" y="6953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78" name="Freeform: Shape 377">
              <a:extLst>
                <a:ext uri="{FF2B5EF4-FFF2-40B4-BE49-F238E27FC236}">
                  <a16:creationId xmlns:a16="http://schemas.microsoft.com/office/drawing/2014/main" id="{AD14AFA4-C274-4073-BC6B-6824678C9C78}"/>
                </a:ext>
              </a:extLst>
            </p:cNvPr>
            <p:cNvSpPr/>
            <p:nvPr/>
          </p:nvSpPr>
          <p:spPr>
            <a:xfrm>
              <a:off x="7157084" y="3482054"/>
              <a:ext cx="20955" cy="24764"/>
            </a:xfrm>
            <a:custGeom>
              <a:avLst/>
              <a:gdLst>
                <a:gd name="connsiteX0" fmla="*/ 20955 w 20955"/>
                <a:gd name="connsiteY0" fmla="*/ 12382 h 24764"/>
                <a:gd name="connsiteX1" fmla="*/ 10478 w 20955"/>
                <a:gd name="connsiteY1" fmla="*/ 24765 h 24764"/>
                <a:gd name="connsiteX2" fmla="*/ 0 w 20955"/>
                <a:gd name="connsiteY2" fmla="*/ 12382 h 24764"/>
                <a:gd name="connsiteX3" fmla="*/ 10478 w 20955"/>
                <a:gd name="connsiteY3" fmla="*/ 0 h 24764"/>
                <a:gd name="connsiteX4" fmla="*/ 20955 w 20955"/>
                <a:gd name="connsiteY4" fmla="*/ 12382 h 24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955" h="24764">
                  <a:moveTo>
                    <a:pt x="20955" y="12382"/>
                  </a:moveTo>
                  <a:cubicBezTo>
                    <a:pt x="20955" y="19241"/>
                    <a:pt x="16288" y="24765"/>
                    <a:pt x="10478" y="24765"/>
                  </a:cubicBezTo>
                  <a:cubicBezTo>
                    <a:pt x="4667" y="24765"/>
                    <a:pt x="0" y="19241"/>
                    <a:pt x="0" y="12382"/>
                  </a:cubicBezTo>
                  <a:cubicBezTo>
                    <a:pt x="0" y="5525"/>
                    <a:pt x="4667" y="0"/>
                    <a:pt x="10478" y="0"/>
                  </a:cubicBezTo>
                  <a:cubicBezTo>
                    <a:pt x="16288" y="0"/>
                    <a:pt x="20955" y="5620"/>
                    <a:pt x="20955" y="12382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79" name="Freeform: Shape 378">
              <a:extLst>
                <a:ext uri="{FF2B5EF4-FFF2-40B4-BE49-F238E27FC236}">
                  <a16:creationId xmlns:a16="http://schemas.microsoft.com/office/drawing/2014/main" id="{079C6583-8BD8-4629-A7C8-170A35FFDFA7}"/>
                </a:ext>
              </a:extLst>
            </p:cNvPr>
            <p:cNvSpPr/>
            <p:nvPr/>
          </p:nvSpPr>
          <p:spPr>
            <a:xfrm>
              <a:off x="6637971" y="3561016"/>
              <a:ext cx="24669" cy="29146"/>
            </a:xfrm>
            <a:custGeom>
              <a:avLst/>
              <a:gdLst>
                <a:gd name="connsiteX0" fmla="*/ 24670 w 24669"/>
                <a:gd name="connsiteY0" fmla="*/ 14573 h 29146"/>
                <a:gd name="connsiteX1" fmla="*/ 12287 w 24669"/>
                <a:gd name="connsiteY1" fmla="*/ 29146 h 29146"/>
                <a:gd name="connsiteX2" fmla="*/ 0 w 24669"/>
                <a:gd name="connsiteY2" fmla="*/ 14573 h 29146"/>
                <a:gd name="connsiteX3" fmla="*/ 12383 w 24669"/>
                <a:gd name="connsiteY3" fmla="*/ 0 h 29146"/>
                <a:gd name="connsiteX4" fmla="*/ 24670 w 24669"/>
                <a:gd name="connsiteY4" fmla="*/ 14573 h 291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669" h="29146">
                  <a:moveTo>
                    <a:pt x="24670" y="14573"/>
                  </a:moveTo>
                  <a:cubicBezTo>
                    <a:pt x="24670" y="22574"/>
                    <a:pt x="19145" y="29146"/>
                    <a:pt x="12287" y="29146"/>
                  </a:cubicBezTo>
                  <a:cubicBezTo>
                    <a:pt x="5525" y="29146"/>
                    <a:pt x="0" y="22574"/>
                    <a:pt x="0" y="14573"/>
                  </a:cubicBezTo>
                  <a:cubicBezTo>
                    <a:pt x="0" y="6572"/>
                    <a:pt x="5525" y="0"/>
                    <a:pt x="12383" y="0"/>
                  </a:cubicBezTo>
                  <a:cubicBezTo>
                    <a:pt x="19145" y="0"/>
                    <a:pt x="24670" y="6477"/>
                    <a:pt x="24670" y="14573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80" name="Freeform: Shape 379">
              <a:extLst>
                <a:ext uri="{FF2B5EF4-FFF2-40B4-BE49-F238E27FC236}">
                  <a16:creationId xmlns:a16="http://schemas.microsoft.com/office/drawing/2014/main" id="{D8C5F211-BF34-4F06-BA51-447CF5A7F7EB}"/>
                </a:ext>
              </a:extLst>
            </p:cNvPr>
            <p:cNvSpPr/>
            <p:nvPr/>
          </p:nvSpPr>
          <p:spPr>
            <a:xfrm>
              <a:off x="6696263" y="3558825"/>
              <a:ext cx="23908" cy="28289"/>
            </a:xfrm>
            <a:custGeom>
              <a:avLst/>
              <a:gdLst>
                <a:gd name="connsiteX0" fmla="*/ 23909 w 23908"/>
                <a:gd name="connsiteY0" fmla="*/ 14192 h 28289"/>
                <a:gd name="connsiteX1" fmla="*/ 11907 w 23908"/>
                <a:gd name="connsiteY1" fmla="*/ 28289 h 28289"/>
                <a:gd name="connsiteX2" fmla="*/ 1 w 23908"/>
                <a:gd name="connsiteY2" fmla="*/ 14097 h 28289"/>
                <a:gd name="connsiteX3" fmla="*/ 12003 w 23908"/>
                <a:gd name="connsiteY3" fmla="*/ 0 h 28289"/>
                <a:gd name="connsiteX4" fmla="*/ 23909 w 23908"/>
                <a:gd name="connsiteY4" fmla="*/ 14192 h 28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08" h="28289">
                  <a:moveTo>
                    <a:pt x="23909" y="14192"/>
                  </a:moveTo>
                  <a:cubicBezTo>
                    <a:pt x="23909" y="22003"/>
                    <a:pt x="18575" y="28289"/>
                    <a:pt x="11907" y="28289"/>
                  </a:cubicBezTo>
                  <a:cubicBezTo>
                    <a:pt x="5335" y="28289"/>
                    <a:pt x="-94" y="21907"/>
                    <a:pt x="1" y="14097"/>
                  </a:cubicBezTo>
                  <a:cubicBezTo>
                    <a:pt x="1" y="6286"/>
                    <a:pt x="5335" y="0"/>
                    <a:pt x="12003" y="0"/>
                  </a:cubicBezTo>
                  <a:cubicBezTo>
                    <a:pt x="18575" y="0"/>
                    <a:pt x="23909" y="6382"/>
                    <a:pt x="23909" y="14192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81" name="Freeform: Shape 380">
              <a:extLst>
                <a:ext uri="{FF2B5EF4-FFF2-40B4-BE49-F238E27FC236}">
                  <a16:creationId xmlns:a16="http://schemas.microsoft.com/office/drawing/2014/main" id="{13BC0F3E-AD2C-4CDB-AD4F-85131544073D}"/>
                </a:ext>
              </a:extLst>
            </p:cNvPr>
            <p:cNvSpPr/>
            <p:nvPr/>
          </p:nvSpPr>
          <p:spPr>
            <a:xfrm>
              <a:off x="6708070" y="3523487"/>
              <a:ext cx="5243" cy="6191"/>
            </a:xfrm>
            <a:custGeom>
              <a:avLst/>
              <a:gdLst>
                <a:gd name="connsiteX0" fmla="*/ 5244 w 5243"/>
                <a:gd name="connsiteY0" fmla="*/ 3143 h 6191"/>
                <a:gd name="connsiteX1" fmla="*/ 2577 w 5243"/>
                <a:gd name="connsiteY1" fmla="*/ 6191 h 6191"/>
                <a:gd name="connsiteX2" fmla="*/ 5 w 5243"/>
                <a:gd name="connsiteY2" fmla="*/ 3048 h 6191"/>
                <a:gd name="connsiteX3" fmla="*/ 2672 w 5243"/>
                <a:gd name="connsiteY3" fmla="*/ 0 h 6191"/>
                <a:gd name="connsiteX4" fmla="*/ 5244 w 5243"/>
                <a:gd name="connsiteY4" fmla="*/ 3143 h 61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43" h="6191">
                  <a:moveTo>
                    <a:pt x="5244" y="3143"/>
                  </a:moveTo>
                  <a:cubicBezTo>
                    <a:pt x="5244" y="4858"/>
                    <a:pt x="4101" y="6191"/>
                    <a:pt x="2577" y="6191"/>
                  </a:cubicBezTo>
                  <a:cubicBezTo>
                    <a:pt x="1148" y="6191"/>
                    <a:pt x="-90" y="4763"/>
                    <a:pt x="5" y="3048"/>
                  </a:cubicBezTo>
                  <a:cubicBezTo>
                    <a:pt x="5" y="1334"/>
                    <a:pt x="1148" y="0"/>
                    <a:pt x="2672" y="0"/>
                  </a:cubicBezTo>
                  <a:cubicBezTo>
                    <a:pt x="4006" y="95"/>
                    <a:pt x="5244" y="1429"/>
                    <a:pt x="5244" y="3143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82" name="Freeform: Shape 381">
              <a:extLst>
                <a:ext uri="{FF2B5EF4-FFF2-40B4-BE49-F238E27FC236}">
                  <a16:creationId xmlns:a16="http://schemas.microsoft.com/office/drawing/2014/main" id="{9F122785-3727-4991-A62E-05B465C6D691}"/>
                </a:ext>
              </a:extLst>
            </p:cNvPr>
            <p:cNvSpPr/>
            <p:nvPr/>
          </p:nvSpPr>
          <p:spPr>
            <a:xfrm>
              <a:off x="6724935" y="3493579"/>
              <a:ext cx="4571" cy="5524"/>
            </a:xfrm>
            <a:custGeom>
              <a:avLst/>
              <a:gdLst>
                <a:gd name="connsiteX0" fmla="*/ 4572 w 4571"/>
                <a:gd name="connsiteY0" fmla="*/ 2762 h 5524"/>
                <a:gd name="connsiteX1" fmla="*/ 2286 w 4571"/>
                <a:gd name="connsiteY1" fmla="*/ 5525 h 5524"/>
                <a:gd name="connsiteX2" fmla="*/ 0 w 4571"/>
                <a:gd name="connsiteY2" fmla="*/ 2762 h 5524"/>
                <a:gd name="connsiteX3" fmla="*/ 2286 w 4571"/>
                <a:gd name="connsiteY3" fmla="*/ 0 h 5524"/>
                <a:gd name="connsiteX4" fmla="*/ 4572 w 4571"/>
                <a:gd name="connsiteY4" fmla="*/ 2762 h 5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71" h="5524">
                  <a:moveTo>
                    <a:pt x="4572" y="2762"/>
                  </a:moveTo>
                  <a:cubicBezTo>
                    <a:pt x="4572" y="4286"/>
                    <a:pt x="3524" y="5525"/>
                    <a:pt x="2286" y="5525"/>
                  </a:cubicBezTo>
                  <a:cubicBezTo>
                    <a:pt x="1048" y="5525"/>
                    <a:pt x="0" y="4286"/>
                    <a:pt x="0" y="2762"/>
                  </a:cubicBezTo>
                  <a:cubicBezTo>
                    <a:pt x="0" y="1238"/>
                    <a:pt x="1048" y="0"/>
                    <a:pt x="2286" y="0"/>
                  </a:cubicBezTo>
                  <a:cubicBezTo>
                    <a:pt x="3524" y="0"/>
                    <a:pt x="4572" y="1238"/>
                    <a:pt x="4572" y="2762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83" name="Freeform: Shape 382">
              <a:extLst>
                <a:ext uri="{FF2B5EF4-FFF2-40B4-BE49-F238E27FC236}">
                  <a16:creationId xmlns:a16="http://schemas.microsoft.com/office/drawing/2014/main" id="{84929E02-E31B-4BCF-9B02-D88E72EEF528}"/>
                </a:ext>
              </a:extLst>
            </p:cNvPr>
            <p:cNvSpPr/>
            <p:nvPr/>
          </p:nvSpPr>
          <p:spPr>
            <a:xfrm>
              <a:off x="6736460" y="3470338"/>
              <a:ext cx="13525" cy="16002"/>
            </a:xfrm>
            <a:custGeom>
              <a:avLst/>
              <a:gdLst>
                <a:gd name="connsiteX0" fmla="*/ 13525 w 13525"/>
                <a:gd name="connsiteY0" fmla="*/ 8001 h 16002"/>
                <a:gd name="connsiteX1" fmla="*/ 6763 w 13525"/>
                <a:gd name="connsiteY1" fmla="*/ 16002 h 16002"/>
                <a:gd name="connsiteX2" fmla="*/ 0 w 13525"/>
                <a:gd name="connsiteY2" fmla="*/ 8001 h 16002"/>
                <a:gd name="connsiteX3" fmla="*/ 6763 w 13525"/>
                <a:gd name="connsiteY3" fmla="*/ 0 h 16002"/>
                <a:gd name="connsiteX4" fmla="*/ 13525 w 13525"/>
                <a:gd name="connsiteY4" fmla="*/ 8001 h 16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525" h="16002">
                  <a:moveTo>
                    <a:pt x="13525" y="8001"/>
                  </a:moveTo>
                  <a:cubicBezTo>
                    <a:pt x="13525" y="12382"/>
                    <a:pt x="10477" y="16002"/>
                    <a:pt x="6763" y="16002"/>
                  </a:cubicBezTo>
                  <a:cubicBezTo>
                    <a:pt x="3048" y="16002"/>
                    <a:pt x="0" y="12382"/>
                    <a:pt x="0" y="8001"/>
                  </a:cubicBezTo>
                  <a:cubicBezTo>
                    <a:pt x="0" y="3620"/>
                    <a:pt x="3048" y="0"/>
                    <a:pt x="6763" y="0"/>
                  </a:cubicBezTo>
                  <a:cubicBezTo>
                    <a:pt x="10477" y="0"/>
                    <a:pt x="13525" y="3620"/>
                    <a:pt x="13525" y="8001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84" name="Freeform: Shape 383">
              <a:extLst>
                <a:ext uri="{FF2B5EF4-FFF2-40B4-BE49-F238E27FC236}">
                  <a16:creationId xmlns:a16="http://schemas.microsoft.com/office/drawing/2014/main" id="{533EDA8E-AF3D-47C5-845D-A57D8A788EA5}"/>
                </a:ext>
              </a:extLst>
            </p:cNvPr>
            <p:cNvSpPr/>
            <p:nvPr/>
          </p:nvSpPr>
          <p:spPr>
            <a:xfrm>
              <a:off x="6761606" y="3449002"/>
              <a:ext cx="14477" cy="17145"/>
            </a:xfrm>
            <a:custGeom>
              <a:avLst/>
              <a:gdLst>
                <a:gd name="connsiteX0" fmla="*/ 14478 w 14477"/>
                <a:gd name="connsiteY0" fmla="*/ 8573 h 17145"/>
                <a:gd name="connsiteX1" fmla="*/ 7239 w 14477"/>
                <a:gd name="connsiteY1" fmla="*/ 17145 h 17145"/>
                <a:gd name="connsiteX2" fmla="*/ 0 w 14477"/>
                <a:gd name="connsiteY2" fmla="*/ 8573 h 17145"/>
                <a:gd name="connsiteX3" fmla="*/ 7239 w 14477"/>
                <a:gd name="connsiteY3" fmla="*/ 0 h 17145"/>
                <a:gd name="connsiteX4" fmla="*/ 14478 w 14477"/>
                <a:gd name="connsiteY4" fmla="*/ 8573 h 17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477" h="17145">
                  <a:moveTo>
                    <a:pt x="14478" y="8573"/>
                  </a:moveTo>
                  <a:cubicBezTo>
                    <a:pt x="14478" y="13335"/>
                    <a:pt x="11239" y="17145"/>
                    <a:pt x="7239" y="17145"/>
                  </a:cubicBezTo>
                  <a:cubicBezTo>
                    <a:pt x="3238" y="17145"/>
                    <a:pt x="0" y="13335"/>
                    <a:pt x="0" y="8573"/>
                  </a:cubicBezTo>
                  <a:cubicBezTo>
                    <a:pt x="0" y="3810"/>
                    <a:pt x="3238" y="0"/>
                    <a:pt x="7239" y="0"/>
                  </a:cubicBezTo>
                  <a:cubicBezTo>
                    <a:pt x="11239" y="0"/>
                    <a:pt x="14478" y="3810"/>
                    <a:pt x="14478" y="8573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85" name="Freeform: Shape 384">
              <a:extLst>
                <a:ext uri="{FF2B5EF4-FFF2-40B4-BE49-F238E27FC236}">
                  <a16:creationId xmlns:a16="http://schemas.microsoft.com/office/drawing/2014/main" id="{59E060EF-E035-473C-BE54-41BD4609B528}"/>
                </a:ext>
              </a:extLst>
            </p:cNvPr>
            <p:cNvSpPr/>
            <p:nvPr/>
          </p:nvSpPr>
          <p:spPr>
            <a:xfrm>
              <a:off x="6766749" y="3430047"/>
              <a:ext cx="14858" cy="17526"/>
            </a:xfrm>
            <a:custGeom>
              <a:avLst/>
              <a:gdLst>
                <a:gd name="connsiteX0" fmla="*/ 14859 w 14858"/>
                <a:gd name="connsiteY0" fmla="*/ 8763 h 17526"/>
                <a:gd name="connsiteX1" fmla="*/ 7429 w 14858"/>
                <a:gd name="connsiteY1" fmla="*/ 17526 h 17526"/>
                <a:gd name="connsiteX2" fmla="*/ 0 w 14858"/>
                <a:gd name="connsiteY2" fmla="*/ 8763 h 17526"/>
                <a:gd name="connsiteX3" fmla="*/ 7429 w 14858"/>
                <a:gd name="connsiteY3" fmla="*/ 0 h 17526"/>
                <a:gd name="connsiteX4" fmla="*/ 14859 w 14858"/>
                <a:gd name="connsiteY4" fmla="*/ 8763 h 17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858" h="17526">
                  <a:moveTo>
                    <a:pt x="14859" y="8763"/>
                  </a:moveTo>
                  <a:cubicBezTo>
                    <a:pt x="14859" y="13621"/>
                    <a:pt x="11525" y="17526"/>
                    <a:pt x="7429" y="17526"/>
                  </a:cubicBezTo>
                  <a:cubicBezTo>
                    <a:pt x="3334" y="17526"/>
                    <a:pt x="0" y="13621"/>
                    <a:pt x="0" y="8763"/>
                  </a:cubicBezTo>
                  <a:cubicBezTo>
                    <a:pt x="0" y="3905"/>
                    <a:pt x="3334" y="0"/>
                    <a:pt x="7429" y="0"/>
                  </a:cubicBezTo>
                  <a:cubicBezTo>
                    <a:pt x="11525" y="0"/>
                    <a:pt x="14859" y="3905"/>
                    <a:pt x="14859" y="8763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86" name="Freeform: Shape 385">
              <a:extLst>
                <a:ext uri="{FF2B5EF4-FFF2-40B4-BE49-F238E27FC236}">
                  <a16:creationId xmlns:a16="http://schemas.microsoft.com/office/drawing/2014/main" id="{CCAF26EF-A3FF-4ADD-B1DF-030DE70AB16A}"/>
                </a:ext>
              </a:extLst>
            </p:cNvPr>
            <p:cNvSpPr/>
            <p:nvPr/>
          </p:nvSpPr>
          <p:spPr>
            <a:xfrm>
              <a:off x="6740746" y="3422618"/>
              <a:ext cx="24003" cy="28384"/>
            </a:xfrm>
            <a:custGeom>
              <a:avLst/>
              <a:gdLst>
                <a:gd name="connsiteX0" fmla="*/ 24003 w 24003"/>
                <a:gd name="connsiteY0" fmla="*/ 14192 h 28384"/>
                <a:gd name="connsiteX1" fmla="*/ 12001 w 24003"/>
                <a:gd name="connsiteY1" fmla="*/ 28384 h 28384"/>
                <a:gd name="connsiteX2" fmla="*/ 0 w 24003"/>
                <a:gd name="connsiteY2" fmla="*/ 14192 h 28384"/>
                <a:gd name="connsiteX3" fmla="*/ 12001 w 24003"/>
                <a:gd name="connsiteY3" fmla="*/ 0 h 28384"/>
                <a:gd name="connsiteX4" fmla="*/ 24003 w 24003"/>
                <a:gd name="connsiteY4" fmla="*/ 14192 h 283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003" h="28384">
                  <a:moveTo>
                    <a:pt x="24003" y="14192"/>
                  </a:moveTo>
                  <a:cubicBezTo>
                    <a:pt x="24003" y="22003"/>
                    <a:pt x="18574" y="28384"/>
                    <a:pt x="12001" y="28384"/>
                  </a:cubicBezTo>
                  <a:cubicBezTo>
                    <a:pt x="5334" y="28384"/>
                    <a:pt x="0" y="22003"/>
                    <a:pt x="0" y="14192"/>
                  </a:cubicBezTo>
                  <a:cubicBezTo>
                    <a:pt x="0" y="6382"/>
                    <a:pt x="5429" y="0"/>
                    <a:pt x="12001" y="0"/>
                  </a:cubicBezTo>
                  <a:cubicBezTo>
                    <a:pt x="18669" y="95"/>
                    <a:pt x="24003" y="6382"/>
                    <a:pt x="24003" y="14192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87" name="Freeform: Shape 386">
              <a:extLst>
                <a:ext uri="{FF2B5EF4-FFF2-40B4-BE49-F238E27FC236}">
                  <a16:creationId xmlns:a16="http://schemas.microsoft.com/office/drawing/2014/main" id="{EC851001-D754-4476-85B2-5BF787413797}"/>
                </a:ext>
              </a:extLst>
            </p:cNvPr>
            <p:cNvSpPr/>
            <p:nvPr/>
          </p:nvSpPr>
          <p:spPr>
            <a:xfrm>
              <a:off x="6520814" y="3541107"/>
              <a:ext cx="16383" cy="19242"/>
            </a:xfrm>
            <a:custGeom>
              <a:avLst/>
              <a:gdLst>
                <a:gd name="connsiteX0" fmla="*/ 16383 w 16383"/>
                <a:gd name="connsiteY0" fmla="*/ 9622 h 19242"/>
                <a:gd name="connsiteX1" fmla="*/ 8192 w 16383"/>
                <a:gd name="connsiteY1" fmla="*/ 19242 h 19242"/>
                <a:gd name="connsiteX2" fmla="*/ 0 w 16383"/>
                <a:gd name="connsiteY2" fmla="*/ 9622 h 19242"/>
                <a:gd name="connsiteX3" fmla="*/ 8192 w 16383"/>
                <a:gd name="connsiteY3" fmla="*/ 2 h 19242"/>
                <a:gd name="connsiteX4" fmla="*/ 16383 w 16383"/>
                <a:gd name="connsiteY4" fmla="*/ 9622 h 19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383" h="19242">
                  <a:moveTo>
                    <a:pt x="16383" y="9622"/>
                  </a:moveTo>
                  <a:cubicBezTo>
                    <a:pt x="16383" y="14956"/>
                    <a:pt x="12763" y="19242"/>
                    <a:pt x="8192" y="19242"/>
                  </a:cubicBezTo>
                  <a:cubicBezTo>
                    <a:pt x="3715" y="19242"/>
                    <a:pt x="0" y="14956"/>
                    <a:pt x="0" y="9622"/>
                  </a:cubicBezTo>
                  <a:cubicBezTo>
                    <a:pt x="0" y="4288"/>
                    <a:pt x="3619" y="2"/>
                    <a:pt x="8192" y="2"/>
                  </a:cubicBezTo>
                  <a:cubicBezTo>
                    <a:pt x="12668" y="-94"/>
                    <a:pt x="16383" y="4288"/>
                    <a:pt x="16383" y="9622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88" name="Freeform: Shape 387">
              <a:extLst>
                <a:ext uri="{FF2B5EF4-FFF2-40B4-BE49-F238E27FC236}">
                  <a16:creationId xmlns:a16="http://schemas.microsoft.com/office/drawing/2014/main" id="{76903A7C-3E5B-4946-8E4D-F31FCE4F2129}"/>
                </a:ext>
              </a:extLst>
            </p:cNvPr>
            <p:cNvSpPr/>
            <p:nvPr/>
          </p:nvSpPr>
          <p:spPr>
            <a:xfrm>
              <a:off x="6486429" y="3560254"/>
              <a:ext cx="7715" cy="9144"/>
            </a:xfrm>
            <a:custGeom>
              <a:avLst/>
              <a:gdLst>
                <a:gd name="connsiteX0" fmla="*/ 7715 w 7715"/>
                <a:gd name="connsiteY0" fmla="*/ 4572 h 9144"/>
                <a:gd name="connsiteX1" fmla="*/ 3810 w 7715"/>
                <a:gd name="connsiteY1" fmla="*/ 9144 h 9144"/>
                <a:gd name="connsiteX2" fmla="*/ 0 w 7715"/>
                <a:gd name="connsiteY2" fmla="*/ 4572 h 9144"/>
                <a:gd name="connsiteX3" fmla="*/ 3905 w 7715"/>
                <a:gd name="connsiteY3" fmla="*/ 0 h 9144"/>
                <a:gd name="connsiteX4" fmla="*/ 7715 w 7715"/>
                <a:gd name="connsiteY4" fmla="*/ 4572 h 9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715" h="9144">
                  <a:moveTo>
                    <a:pt x="7715" y="4572"/>
                  </a:moveTo>
                  <a:cubicBezTo>
                    <a:pt x="7715" y="7049"/>
                    <a:pt x="6001" y="9144"/>
                    <a:pt x="3810" y="9144"/>
                  </a:cubicBezTo>
                  <a:cubicBezTo>
                    <a:pt x="1714" y="9144"/>
                    <a:pt x="0" y="7144"/>
                    <a:pt x="0" y="4572"/>
                  </a:cubicBezTo>
                  <a:cubicBezTo>
                    <a:pt x="0" y="2096"/>
                    <a:pt x="1714" y="0"/>
                    <a:pt x="3905" y="0"/>
                  </a:cubicBezTo>
                  <a:cubicBezTo>
                    <a:pt x="6001" y="0"/>
                    <a:pt x="7715" y="2096"/>
                    <a:pt x="7715" y="4572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89" name="Freeform: Shape 388">
              <a:extLst>
                <a:ext uri="{FF2B5EF4-FFF2-40B4-BE49-F238E27FC236}">
                  <a16:creationId xmlns:a16="http://schemas.microsoft.com/office/drawing/2014/main" id="{8DCB678F-17A0-4D1C-B493-B84E8BB9E004}"/>
                </a:ext>
              </a:extLst>
            </p:cNvPr>
            <p:cNvSpPr/>
            <p:nvPr/>
          </p:nvSpPr>
          <p:spPr>
            <a:xfrm>
              <a:off x="6323837" y="3584162"/>
              <a:ext cx="7620" cy="9048"/>
            </a:xfrm>
            <a:custGeom>
              <a:avLst/>
              <a:gdLst>
                <a:gd name="connsiteX0" fmla="*/ 7620 w 7620"/>
                <a:gd name="connsiteY0" fmla="*/ 4572 h 9048"/>
                <a:gd name="connsiteX1" fmla="*/ 3810 w 7620"/>
                <a:gd name="connsiteY1" fmla="*/ 9049 h 9048"/>
                <a:gd name="connsiteX2" fmla="*/ 0 w 7620"/>
                <a:gd name="connsiteY2" fmla="*/ 4477 h 9048"/>
                <a:gd name="connsiteX3" fmla="*/ 3810 w 7620"/>
                <a:gd name="connsiteY3" fmla="*/ 0 h 9048"/>
                <a:gd name="connsiteX4" fmla="*/ 7620 w 7620"/>
                <a:gd name="connsiteY4" fmla="*/ 4572 h 9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20" h="9048">
                  <a:moveTo>
                    <a:pt x="7620" y="4572"/>
                  </a:moveTo>
                  <a:cubicBezTo>
                    <a:pt x="7620" y="7048"/>
                    <a:pt x="5905" y="9049"/>
                    <a:pt x="3810" y="9049"/>
                  </a:cubicBezTo>
                  <a:cubicBezTo>
                    <a:pt x="1715" y="9049"/>
                    <a:pt x="0" y="7048"/>
                    <a:pt x="0" y="4477"/>
                  </a:cubicBezTo>
                  <a:cubicBezTo>
                    <a:pt x="0" y="2000"/>
                    <a:pt x="1715" y="0"/>
                    <a:pt x="3810" y="0"/>
                  </a:cubicBezTo>
                  <a:cubicBezTo>
                    <a:pt x="5905" y="95"/>
                    <a:pt x="7620" y="2095"/>
                    <a:pt x="7620" y="4572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90" name="Freeform: Shape 389">
              <a:extLst>
                <a:ext uri="{FF2B5EF4-FFF2-40B4-BE49-F238E27FC236}">
                  <a16:creationId xmlns:a16="http://schemas.microsoft.com/office/drawing/2014/main" id="{D3828FBF-CD40-4635-84CC-88D67B6635F7}"/>
                </a:ext>
              </a:extLst>
            </p:cNvPr>
            <p:cNvSpPr/>
            <p:nvPr/>
          </p:nvSpPr>
          <p:spPr>
            <a:xfrm>
              <a:off x="6308403" y="3564540"/>
              <a:ext cx="8861" cy="10477"/>
            </a:xfrm>
            <a:custGeom>
              <a:avLst/>
              <a:gdLst>
                <a:gd name="connsiteX0" fmla="*/ 8861 w 8861"/>
                <a:gd name="connsiteY0" fmla="*/ 5239 h 10477"/>
                <a:gd name="connsiteX1" fmla="*/ 4385 w 8861"/>
                <a:gd name="connsiteY1" fmla="*/ 10478 h 10477"/>
                <a:gd name="connsiteX2" fmla="*/ 3 w 8861"/>
                <a:gd name="connsiteY2" fmla="*/ 5239 h 10477"/>
                <a:gd name="connsiteX3" fmla="*/ 4480 w 8861"/>
                <a:gd name="connsiteY3" fmla="*/ 0 h 10477"/>
                <a:gd name="connsiteX4" fmla="*/ 8861 w 8861"/>
                <a:gd name="connsiteY4" fmla="*/ 5239 h 104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861" h="10477">
                  <a:moveTo>
                    <a:pt x="8861" y="5239"/>
                  </a:moveTo>
                  <a:cubicBezTo>
                    <a:pt x="8861" y="8096"/>
                    <a:pt x="6861" y="10478"/>
                    <a:pt x="4385" y="10478"/>
                  </a:cubicBezTo>
                  <a:cubicBezTo>
                    <a:pt x="1908" y="10478"/>
                    <a:pt x="-92" y="8096"/>
                    <a:pt x="3" y="5239"/>
                  </a:cubicBezTo>
                  <a:cubicBezTo>
                    <a:pt x="3" y="2381"/>
                    <a:pt x="2003" y="0"/>
                    <a:pt x="4480" y="0"/>
                  </a:cubicBezTo>
                  <a:cubicBezTo>
                    <a:pt x="6861" y="0"/>
                    <a:pt x="8861" y="2381"/>
                    <a:pt x="8861" y="5239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91" name="Freeform: Shape 390">
              <a:extLst>
                <a:ext uri="{FF2B5EF4-FFF2-40B4-BE49-F238E27FC236}">
                  <a16:creationId xmlns:a16="http://schemas.microsoft.com/office/drawing/2014/main" id="{A5AD6D34-FCC8-42EF-AB86-BA34DF5AD5F9}"/>
                </a:ext>
              </a:extLst>
            </p:cNvPr>
            <p:cNvSpPr/>
            <p:nvPr/>
          </p:nvSpPr>
          <p:spPr>
            <a:xfrm>
              <a:off x="6291262" y="3555490"/>
              <a:ext cx="17145" cy="20194"/>
            </a:xfrm>
            <a:custGeom>
              <a:avLst/>
              <a:gdLst>
                <a:gd name="connsiteX0" fmla="*/ 17145 w 17145"/>
                <a:gd name="connsiteY0" fmla="*/ 10098 h 20194"/>
                <a:gd name="connsiteX1" fmla="*/ 8572 w 17145"/>
                <a:gd name="connsiteY1" fmla="*/ 20194 h 20194"/>
                <a:gd name="connsiteX2" fmla="*/ 0 w 17145"/>
                <a:gd name="connsiteY2" fmla="*/ 10098 h 20194"/>
                <a:gd name="connsiteX3" fmla="*/ 8572 w 17145"/>
                <a:gd name="connsiteY3" fmla="*/ 1 h 20194"/>
                <a:gd name="connsiteX4" fmla="*/ 17145 w 17145"/>
                <a:gd name="connsiteY4" fmla="*/ 10098 h 20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5" h="20194">
                  <a:moveTo>
                    <a:pt x="17145" y="10098"/>
                  </a:moveTo>
                  <a:cubicBezTo>
                    <a:pt x="17145" y="15718"/>
                    <a:pt x="13335" y="20194"/>
                    <a:pt x="8572" y="20194"/>
                  </a:cubicBezTo>
                  <a:cubicBezTo>
                    <a:pt x="3810" y="20194"/>
                    <a:pt x="0" y="15622"/>
                    <a:pt x="0" y="10098"/>
                  </a:cubicBezTo>
                  <a:cubicBezTo>
                    <a:pt x="0" y="4478"/>
                    <a:pt x="3810" y="1"/>
                    <a:pt x="8572" y="1"/>
                  </a:cubicBezTo>
                  <a:cubicBezTo>
                    <a:pt x="13240" y="-94"/>
                    <a:pt x="17145" y="4478"/>
                    <a:pt x="17145" y="10098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92" name="Freeform: Shape 391">
              <a:extLst>
                <a:ext uri="{FF2B5EF4-FFF2-40B4-BE49-F238E27FC236}">
                  <a16:creationId xmlns:a16="http://schemas.microsoft.com/office/drawing/2014/main" id="{F9978DDF-986C-4062-B2A4-6BDA1DF25A02}"/>
                </a:ext>
              </a:extLst>
            </p:cNvPr>
            <p:cNvSpPr/>
            <p:nvPr/>
          </p:nvSpPr>
          <p:spPr>
            <a:xfrm>
              <a:off x="6356412" y="3540823"/>
              <a:ext cx="16383" cy="19240"/>
            </a:xfrm>
            <a:custGeom>
              <a:avLst/>
              <a:gdLst>
                <a:gd name="connsiteX0" fmla="*/ 16383 w 16383"/>
                <a:gd name="connsiteY0" fmla="*/ 9620 h 19240"/>
                <a:gd name="connsiteX1" fmla="*/ 8192 w 16383"/>
                <a:gd name="connsiteY1" fmla="*/ 19240 h 19240"/>
                <a:gd name="connsiteX2" fmla="*/ 0 w 16383"/>
                <a:gd name="connsiteY2" fmla="*/ 9620 h 19240"/>
                <a:gd name="connsiteX3" fmla="*/ 8192 w 16383"/>
                <a:gd name="connsiteY3" fmla="*/ 0 h 19240"/>
                <a:gd name="connsiteX4" fmla="*/ 16383 w 16383"/>
                <a:gd name="connsiteY4" fmla="*/ 9620 h 192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383" h="19240">
                  <a:moveTo>
                    <a:pt x="16383" y="9620"/>
                  </a:moveTo>
                  <a:cubicBezTo>
                    <a:pt x="16383" y="14954"/>
                    <a:pt x="12763" y="19240"/>
                    <a:pt x="8192" y="19240"/>
                  </a:cubicBezTo>
                  <a:cubicBezTo>
                    <a:pt x="3715" y="19240"/>
                    <a:pt x="0" y="14954"/>
                    <a:pt x="0" y="9620"/>
                  </a:cubicBezTo>
                  <a:cubicBezTo>
                    <a:pt x="0" y="4286"/>
                    <a:pt x="3620" y="0"/>
                    <a:pt x="8192" y="0"/>
                  </a:cubicBezTo>
                  <a:cubicBezTo>
                    <a:pt x="12763" y="0"/>
                    <a:pt x="16383" y="4286"/>
                    <a:pt x="16383" y="9620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93" name="Freeform: Shape 392">
              <a:extLst>
                <a:ext uri="{FF2B5EF4-FFF2-40B4-BE49-F238E27FC236}">
                  <a16:creationId xmlns:a16="http://schemas.microsoft.com/office/drawing/2014/main" id="{7184ECF1-EAC4-464E-A946-A616EB69CB11}"/>
                </a:ext>
              </a:extLst>
            </p:cNvPr>
            <p:cNvSpPr/>
            <p:nvPr/>
          </p:nvSpPr>
          <p:spPr>
            <a:xfrm>
              <a:off x="6364604" y="3517674"/>
              <a:ext cx="7239" cy="8385"/>
            </a:xfrm>
            <a:custGeom>
              <a:avLst/>
              <a:gdLst>
                <a:gd name="connsiteX0" fmla="*/ 7239 w 7239"/>
                <a:gd name="connsiteY0" fmla="*/ 4194 h 8385"/>
                <a:gd name="connsiteX1" fmla="*/ 3620 w 7239"/>
                <a:gd name="connsiteY1" fmla="*/ 8385 h 8385"/>
                <a:gd name="connsiteX2" fmla="*/ 0 w 7239"/>
                <a:gd name="connsiteY2" fmla="*/ 4194 h 8385"/>
                <a:gd name="connsiteX3" fmla="*/ 3620 w 7239"/>
                <a:gd name="connsiteY3" fmla="*/ 3 h 8385"/>
                <a:gd name="connsiteX4" fmla="*/ 7239 w 7239"/>
                <a:gd name="connsiteY4" fmla="*/ 4194 h 8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39" h="8385">
                  <a:moveTo>
                    <a:pt x="7239" y="4194"/>
                  </a:moveTo>
                  <a:cubicBezTo>
                    <a:pt x="7239" y="6576"/>
                    <a:pt x="5620" y="8385"/>
                    <a:pt x="3620" y="8385"/>
                  </a:cubicBezTo>
                  <a:cubicBezTo>
                    <a:pt x="1619" y="8385"/>
                    <a:pt x="0" y="6480"/>
                    <a:pt x="0" y="4194"/>
                  </a:cubicBezTo>
                  <a:cubicBezTo>
                    <a:pt x="0" y="1813"/>
                    <a:pt x="1619" y="3"/>
                    <a:pt x="3620" y="3"/>
                  </a:cubicBezTo>
                  <a:cubicBezTo>
                    <a:pt x="5620" y="-92"/>
                    <a:pt x="7239" y="1813"/>
                    <a:pt x="7239" y="4194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94" name="Freeform: Shape 393">
              <a:extLst>
                <a:ext uri="{FF2B5EF4-FFF2-40B4-BE49-F238E27FC236}">
                  <a16:creationId xmlns:a16="http://schemas.microsoft.com/office/drawing/2014/main" id="{28539465-B445-43B8-A272-0D9E99E2A54D}"/>
                </a:ext>
              </a:extLst>
            </p:cNvPr>
            <p:cNvSpPr/>
            <p:nvPr/>
          </p:nvSpPr>
          <p:spPr>
            <a:xfrm>
              <a:off x="6351364" y="3495863"/>
              <a:ext cx="10382" cy="12194"/>
            </a:xfrm>
            <a:custGeom>
              <a:avLst/>
              <a:gdLst>
                <a:gd name="connsiteX0" fmla="*/ 10382 w 10382"/>
                <a:gd name="connsiteY0" fmla="*/ 6098 h 12194"/>
                <a:gd name="connsiteX1" fmla="*/ 5144 w 10382"/>
                <a:gd name="connsiteY1" fmla="*/ 12194 h 12194"/>
                <a:gd name="connsiteX2" fmla="*/ 0 w 10382"/>
                <a:gd name="connsiteY2" fmla="*/ 6098 h 12194"/>
                <a:gd name="connsiteX3" fmla="*/ 5239 w 10382"/>
                <a:gd name="connsiteY3" fmla="*/ 2 h 12194"/>
                <a:gd name="connsiteX4" fmla="*/ 10382 w 10382"/>
                <a:gd name="connsiteY4" fmla="*/ 6098 h 12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382" h="12194">
                  <a:moveTo>
                    <a:pt x="10382" y="6098"/>
                  </a:moveTo>
                  <a:cubicBezTo>
                    <a:pt x="10382" y="9527"/>
                    <a:pt x="8096" y="12194"/>
                    <a:pt x="5144" y="12194"/>
                  </a:cubicBezTo>
                  <a:cubicBezTo>
                    <a:pt x="2286" y="12194"/>
                    <a:pt x="0" y="9432"/>
                    <a:pt x="0" y="6098"/>
                  </a:cubicBezTo>
                  <a:cubicBezTo>
                    <a:pt x="0" y="2669"/>
                    <a:pt x="2286" y="2"/>
                    <a:pt x="5239" y="2"/>
                  </a:cubicBezTo>
                  <a:cubicBezTo>
                    <a:pt x="8096" y="-93"/>
                    <a:pt x="10382" y="2669"/>
                    <a:pt x="10382" y="6098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95" name="Freeform: Shape 394">
              <a:extLst>
                <a:ext uri="{FF2B5EF4-FFF2-40B4-BE49-F238E27FC236}">
                  <a16:creationId xmlns:a16="http://schemas.microsoft.com/office/drawing/2014/main" id="{8BCCE732-E448-4392-8293-E36BC1AC4E13}"/>
                </a:ext>
              </a:extLst>
            </p:cNvPr>
            <p:cNvSpPr/>
            <p:nvPr/>
          </p:nvSpPr>
          <p:spPr>
            <a:xfrm>
              <a:off x="6339934" y="3493101"/>
              <a:ext cx="15620" cy="18480"/>
            </a:xfrm>
            <a:custGeom>
              <a:avLst/>
              <a:gdLst>
                <a:gd name="connsiteX0" fmla="*/ 15621 w 15620"/>
                <a:gd name="connsiteY0" fmla="*/ 9241 h 18480"/>
                <a:gd name="connsiteX1" fmla="*/ 7810 w 15620"/>
                <a:gd name="connsiteY1" fmla="*/ 18480 h 18480"/>
                <a:gd name="connsiteX2" fmla="*/ 0 w 15620"/>
                <a:gd name="connsiteY2" fmla="*/ 9241 h 18480"/>
                <a:gd name="connsiteX3" fmla="*/ 7810 w 15620"/>
                <a:gd name="connsiteY3" fmla="*/ 2 h 18480"/>
                <a:gd name="connsiteX4" fmla="*/ 15621 w 15620"/>
                <a:gd name="connsiteY4" fmla="*/ 9241 h 18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620" h="18480">
                  <a:moveTo>
                    <a:pt x="15621" y="9241"/>
                  </a:moveTo>
                  <a:cubicBezTo>
                    <a:pt x="15621" y="14384"/>
                    <a:pt x="12097" y="18480"/>
                    <a:pt x="7810" y="18480"/>
                  </a:cubicBezTo>
                  <a:cubicBezTo>
                    <a:pt x="3524" y="18480"/>
                    <a:pt x="0" y="14289"/>
                    <a:pt x="0" y="9241"/>
                  </a:cubicBezTo>
                  <a:cubicBezTo>
                    <a:pt x="0" y="4097"/>
                    <a:pt x="3524" y="2"/>
                    <a:pt x="7810" y="2"/>
                  </a:cubicBezTo>
                  <a:cubicBezTo>
                    <a:pt x="12097" y="-94"/>
                    <a:pt x="15621" y="4097"/>
                    <a:pt x="15621" y="9241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96" name="Freeform: Shape 395">
              <a:extLst>
                <a:ext uri="{FF2B5EF4-FFF2-40B4-BE49-F238E27FC236}">
                  <a16:creationId xmlns:a16="http://schemas.microsoft.com/office/drawing/2014/main" id="{AEEE392B-8EA5-4139-A363-67678D48E43B}"/>
                </a:ext>
              </a:extLst>
            </p:cNvPr>
            <p:cNvSpPr/>
            <p:nvPr/>
          </p:nvSpPr>
          <p:spPr>
            <a:xfrm>
              <a:off x="6361651" y="3575780"/>
              <a:ext cx="14858" cy="17526"/>
            </a:xfrm>
            <a:custGeom>
              <a:avLst/>
              <a:gdLst>
                <a:gd name="connsiteX0" fmla="*/ 14859 w 14858"/>
                <a:gd name="connsiteY0" fmla="*/ 8763 h 17526"/>
                <a:gd name="connsiteX1" fmla="*/ 7429 w 14858"/>
                <a:gd name="connsiteY1" fmla="*/ 17526 h 17526"/>
                <a:gd name="connsiteX2" fmla="*/ 0 w 14858"/>
                <a:gd name="connsiteY2" fmla="*/ 8763 h 17526"/>
                <a:gd name="connsiteX3" fmla="*/ 7429 w 14858"/>
                <a:gd name="connsiteY3" fmla="*/ 0 h 17526"/>
                <a:gd name="connsiteX4" fmla="*/ 14859 w 14858"/>
                <a:gd name="connsiteY4" fmla="*/ 8763 h 17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858" h="17526">
                  <a:moveTo>
                    <a:pt x="14859" y="8763"/>
                  </a:moveTo>
                  <a:cubicBezTo>
                    <a:pt x="14859" y="13621"/>
                    <a:pt x="11525" y="17526"/>
                    <a:pt x="7429" y="17526"/>
                  </a:cubicBezTo>
                  <a:cubicBezTo>
                    <a:pt x="3334" y="17526"/>
                    <a:pt x="0" y="13621"/>
                    <a:pt x="0" y="8763"/>
                  </a:cubicBezTo>
                  <a:cubicBezTo>
                    <a:pt x="0" y="3905"/>
                    <a:pt x="3334" y="0"/>
                    <a:pt x="7429" y="0"/>
                  </a:cubicBezTo>
                  <a:cubicBezTo>
                    <a:pt x="11525" y="0"/>
                    <a:pt x="14859" y="3905"/>
                    <a:pt x="14859" y="8763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97" name="Freeform: Shape 396">
              <a:extLst>
                <a:ext uri="{FF2B5EF4-FFF2-40B4-BE49-F238E27FC236}">
                  <a16:creationId xmlns:a16="http://schemas.microsoft.com/office/drawing/2014/main" id="{90A411ED-9081-43E0-9F06-880EF3F6FFCD}"/>
                </a:ext>
              </a:extLst>
            </p:cNvPr>
            <p:cNvSpPr/>
            <p:nvPr/>
          </p:nvSpPr>
          <p:spPr>
            <a:xfrm>
              <a:off x="6409276" y="3575208"/>
              <a:ext cx="9715" cy="11430"/>
            </a:xfrm>
            <a:custGeom>
              <a:avLst/>
              <a:gdLst>
                <a:gd name="connsiteX0" fmla="*/ 9716 w 9715"/>
                <a:gd name="connsiteY0" fmla="*/ 5715 h 11430"/>
                <a:gd name="connsiteX1" fmla="*/ 4858 w 9715"/>
                <a:gd name="connsiteY1" fmla="*/ 11430 h 11430"/>
                <a:gd name="connsiteX2" fmla="*/ 0 w 9715"/>
                <a:gd name="connsiteY2" fmla="*/ 5715 h 11430"/>
                <a:gd name="connsiteX3" fmla="*/ 4858 w 9715"/>
                <a:gd name="connsiteY3" fmla="*/ 0 h 11430"/>
                <a:gd name="connsiteX4" fmla="*/ 9716 w 9715"/>
                <a:gd name="connsiteY4" fmla="*/ 5715 h 11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715" h="11430">
                  <a:moveTo>
                    <a:pt x="9716" y="5715"/>
                  </a:moveTo>
                  <a:cubicBezTo>
                    <a:pt x="9716" y="8858"/>
                    <a:pt x="7525" y="11430"/>
                    <a:pt x="4858" y="11430"/>
                  </a:cubicBezTo>
                  <a:cubicBezTo>
                    <a:pt x="2191" y="11430"/>
                    <a:pt x="0" y="8858"/>
                    <a:pt x="0" y="5715"/>
                  </a:cubicBezTo>
                  <a:cubicBezTo>
                    <a:pt x="0" y="2572"/>
                    <a:pt x="2191" y="0"/>
                    <a:pt x="4858" y="0"/>
                  </a:cubicBezTo>
                  <a:cubicBezTo>
                    <a:pt x="7620" y="0"/>
                    <a:pt x="9716" y="2572"/>
                    <a:pt x="9716" y="5715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98" name="Freeform: Shape 397">
              <a:extLst>
                <a:ext uri="{FF2B5EF4-FFF2-40B4-BE49-F238E27FC236}">
                  <a16:creationId xmlns:a16="http://schemas.microsoft.com/office/drawing/2014/main" id="{C848B060-F769-40BF-B004-12200A291C50}"/>
                </a:ext>
              </a:extLst>
            </p:cNvPr>
            <p:cNvSpPr/>
            <p:nvPr/>
          </p:nvSpPr>
          <p:spPr>
            <a:xfrm>
              <a:off x="6457378" y="3481006"/>
              <a:ext cx="14858" cy="17621"/>
            </a:xfrm>
            <a:custGeom>
              <a:avLst/>
              <a:gdLst>
                <a:gd name="connsiteX0" fmla="*/ 14859 w 14858"/>
                <a:gd name="connsiteY0" fmla="*/ 8858 h 17621"/>
                <a:gd name="connsiteX1" fmla="*/ 7429 w 14858"/>
                <a:gd name="connsiteY1" fmla="*/ 17621 h 17621"/>
                <a:gd name="connsiteX2" fmla="*/ 0 w 14858"/>
                <a:gd name="connsiteY2" fmla="*/ 8763 h 17621"/>
                <a:gd name="connsiteX3" fmla="*/ 7429 w 14858"/>
                <a:gd name="connsiteY3" fmla="*/ 0 h 17621"/>
                <a:gd name="connsiteX4" fmla="*/ 14859 w 14858"/>
                <a:gd name="connsiteY4" fmla="*/ 8858 h 17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858" h="17621">
                  <a:moveTo>
                    <a:pt x="14859" y="8858"/>
                  </a:moveTo>
                  <a:cubicBezTo>
                    <a:pt x="14859" y="13716"/>
                    <a:pt x="11525" y="17621"/>
                    <a:pt x="7429" y="17621"/>
                  </a:cubicBezTo>
                  <a:cubicBezTo>
                    <a:pt x="3334" y="17621"/>
                    <a:pt x="0" y="13716"/>
                    <a:pt x="0" y="8763"/>
                  </a:cubicBezTo>
                  <a:cubicBezTo>
                    <a:pt x="0" y="3905"/>
                    <a:pt x="3334" y="0"/>
                    <a:pt x="7429" y="0"/>
                  </a:cubicBezTo>
                  <a:cubicBezTo>
                    <a:pt x="11525" y="95"/>
                    <a:pt x="14859" y="4001"/>
                    <a:pt x="14859" y="8858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99" name="Freeform: Shape 398">
              <a:extLst>
                <a:ext uri="{FF2B5EF4-FFF2-40B4-BE49-F238E27FC236}">
                  <a16:creationId xmlns:a16="http://schemas.microsoft.com/office/drawing/2014/main" id="{239C8CAD-1E74-495F-A49E-C618E7DD4348}"/>
                </a:ext>
              </a:extLst>
            </p:cNvPr>
            <p:cNvSpPr/>
            <p:nvPr/>
          </p:nvSpPr>
          <p:spPr>
            <a:xfrm>
              <a:off x="6520909" y="3447287"/>
              <a:ext cx="7810" cy="9144"/>
            </a:xfrm>
            <a:custGeom>
              <a:avLst/>
              <a:gdLst>
                <a:gd name="connsiteX0" fmla="*/ 7810 w 7810"/>
                <a:gd name="connsiteY0" fmla="*/ 4572 h 9144"/>
                <a:gd name="connsiteX1" fmla="*/ 3905 w 7810"/>
                <a:gd name="connsiteY1" fmla="*/ 9144 h 9144"/>
                <a:gd name="connsiteX2" fmla="*/ 0 w 7810"/>
                <a:gd name="connsiteY2" fmla="*/ 4572 h 9144"/>
                <a:gd name="connsiteX3" fmla="*/ 3905 w 7810"/>
                <a:gd name="connsiteY3" fmla="*/ 0 h 9144"/>
                <a:gd name="connsiteX4" fmla="*/ 7810 w 7810"/>
                <a:gd name="connsiteY4" fmla="*/ 4572 h 9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810" h="9144">
                  <a:moveTo>
                    <a:pt x="7810" y="4572"/>
                  </a:moveTo>
                  <a:cubicBezTo>
                    <a:pt x="7810" y="7144"/>
                    <a:pt x="6096" y="9144"/>
                    <a:pt x="3905" y="9144"/>
                  </a:cubicBezTo>
                  <a:cubicBezTo>
                    <a:pt x="1714" y="9144"/>
                    <a:pt x="0" y="7049"/>
                    <a:pt x="0" y="4572"/>
                  </a:cubicBezTo>
                  <a:cubicBezTo>
                    <a:pt x="0" y="2000"/>
                    <a:pt x="1714" y="0"/>
                    <a:pt x="3905" y="0"/>
                  </a:cubicBezTo>
                  <a:cubicBezTo>
                    <a:pt x="6096" y="0"/>
                    <a:pt x="7810" y="2000"/>
                    <a:pt x="7810" y="4572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00" name="Freeform: Shape 399">
              <a:extLst>
                <a:ext uri="{FF2B5EF4-FFF2-40B4-BE49-F238E27FC236}">
                  <a16:creationId xmlns:a16="http://schemas.microsoft.com/office/drawing/2014/main" id="{02EB2FC2-1D2D-4921-B6BC-0B18691B1090}"/>
                </a:ext>
              </a:extLst>
            </p:cNvPr>
            <p:cNvSpPr/>
            <p:nvPr/>
          </p:nvSpPr>
          <p:spPr>
            <a:xfrm>
              <a:off x="6500716" y="3430428"/>
              <a:ext cx="8191" cy="9715"/>
            </a:xfrm>
            <a:custGeom>
              <a:avLst/>
              <a:gdLst>
                <a:gd name="connsiteX0" fmla="*/ 8192 w 8191"/>
                <a:gd name="connsiteY0" fmla="*/ 4858 h 9715"/>
                <a:gd name="connsiteX1" fmla="*/ 4096 w 8191"/>
                <a:gd name="connsiteY1" fmla="*/ 9715 h 9715"/>
                <a:gd name="connsiteX2" fmla="*/ 0 w 8191"/>
                <a:gd name="connsiteY2" fmla="*/ 4858 h 9715"/>
                <a:gd name="connsiteX3" fmla="*/ 4096 w 8191"/>
                <a:gd name="connsiteY3" fmla="*/ 0 h 9715"/>
                <a:gd name="connsiteX4" fmla="*/ 8192 w 8191"/>
                <a:gd name="connsiteY4" fmla="*/ 4858 h 9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191" h="9715">
                  <a:moveTo>
                    <a:pt x="8192" y="4858"/>
                  </a:moveTo>
                  <a:cubicBezTo>
                    <a:pt x="8192" y="7525"/>
                    <a:pt x="6382" y="9715"/>
                    <a:pt x="4096" y="9715"/>
                  </a:cubicBezTo>
                  <a:cubicBezTo>
                    <a:pt x="1810" y="9715"/>
                    <a:pt x="0" y="7525"/>
                    <a:pt x="0" y="4858"/>
                  </a:cubicBezTo>
                  <a:cubicBezTo>
                    <a:pt x="0" y="2191"/>
                    <a:pt x="1810" y="0"/>
                    <a:pt x="4096" y="0"/>
                  </a:cubicBezTo>
                  <a:cubicBezTo>
                    <a:pt x="6382" y="0"/>
                    <a:pt x="8192" y="2191"/>
                    <a:pt x="8192" y="4858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01" name="Freeform: Shape 400">
              <a:extLst>
                <a:ext uri="{FF2B5EF4-FFF2-40B4-BE49-F238E27FC236}">
                  <a16:creationId xmlns:a16="http://schemas.microsoft.com/office/drawing/2014/main" id="{AB0BDC57-DA39-48CE-A691-0350FC1EB6F7}"/>
                </a:ext>
              </a:extLst>
            </p:cNvPr>
            <p:cNvSpPr/>
            <p:nvPr/>
          </p:nvSpPr>
          <p:spPr>
            <a:xfrm>
              <a:off x="6472427" y="3408616"/>
              <a:ext cx="5714" cy="6858"/>
            </a:xfrm>
            <a:custGeom>
              <a:avLst/>
              <a:gdLst>
                <a:gd name="connsiteX0" fmla="*/ 5715 w 5714"/>
                <a:gd name="connsiteY0" fmla="*/ 3429 h 6858"/>
                <a:gd name="connsiteX1" fmla="*/ 2858 w 5714"/>
                <a:gd name="connsiteY1" fmla="*/ 6858 h 6858"/>
                <a:gd name="connsiteX2" fmla="*/ 0 w 5714"/>
                <a:gd name="connsiteY2" fmla="*/ 3429 h 6858"/>
                <a:gd name="connsiteX3" fmla="*/ 2858 w 5714"/>
                <a:gd name="connsiteY3" fmla="*/ 0 h 6858"/>
                <a:gd name="connsiteX4" fmla="*/ 5715 w 5714"/>
                <a:gd name="connsiteY4" fmla="*/ 3429 h 6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14" h="6858">
                  <a:moveTo>
                    <a:pt x="5715" y="3429"/>
                  </a:moveTo>
                  <a:cubicBezTo>
                    <a:pt x="5715" y="5334"/>
                    <a:pt x="4381" y="6858"/>
                    <a:pt x="2858" y="6858"/>
                  </a:cubicBezTo>
                  <a:cubicBezTo>
                    <a:pt x="1238" y="6858"/>
                    <a:pt x="0" y="5334"/>
                    <a:pt x="0" y="3429"/>
                  </a:cubicBezTo>
                  <a:cubicBezTo>
                    <a:pt x="0" y="1524"/>
                    <a:pt x="1333" y="0"/>
                    <a:pt x="2858" y="0"/>
                  </a:cubicBezTo>
                  <a:cubicBezTo>
                    <a:pt x="4381" y="0"/>
                    <a:pt x="5715" y="1524"/>
                    <a:pt x="5715" y="3429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02" name="Freeform: Shape 401">
              <a:extLst>
                <a:ext uri="{FF2B5EF4-FFF2-40B4-BE49-F238E27FC236}">
                  <a16:creationId xmlns:a16="http://schemas.microsoft.com/office/drawing/2014/main" id="{C0501457-14F3-459A-B152-48E29BEAC670}"/>
                </a:ext>
              </a:extLst>
            </p:cNvPr>
            <p:cNvSpPr/>
            <p:nvPr/>
          </p:nvSpPr>
          <p:spPr>
            <a:xfrm>
              <a:off x="6457378" y="3397853"/>
              <a:ext cx="12001" cy="14096"/>
            </a:xfrm>
            <a:custGeom>
              <a:avLst/>
              <a:gdLst>
                <a:gd name="connsiteX0" fmla="*/ 12001 w 12001"/>
                <a:gd name="connsiteY0" fmla="*/ 7049 h 14096"/>
                <a:gd name="connsiteX1" fmla="*/ 6001 w 12001"/>
                <a:gd name="connsiteY1" fmla="*/ 14097 h 14096"/>
                <a:gd name="connsiteX2" fmla="*/ 0 w 12001"/>
                <a:gd name="connsiteY2" fmla="*/ 7049 h 14096"/>
                <a:gd name="connsiteX3" fmla="*/ 6001 w 12001"/>
                <a:gd name="connsiteY3" fmla="*/ 0 h 14096"/>
                <a:gd name="connsiteX4" fmla="*/ 12001 w 12001"/>
                <a:gd name="connsiteY4" fmla="*/ 7049 h 14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001" h="14096">
                  <a:moveTo>
                    <a:pt x="12001" y="7049"/>
                  </a:moveTo>
                  <a:cubicBezTo>
                    <a:pt x="12001" y="10954"/>
                    <a:pt x="9334" y="14097"/>
                    <a:pt x="6001" y="14097"/>
                  </a:cubicBezTo>
                  <a:cubicBezTo>
                    <a:pt x="2667" y="14097"/>
                    <a:pt x="0" y="10954"/>
                    <a:pt x="0" y="7049"/>
                  </a:cubicBezTo>
                  <a:cubicBezTo>
                    <a:pt x="0" y="3143"/>
                    <a:pt x="2667" y="0"/>
                    <a:pt x="6001" y="0"/>
                  </a:cubicBezTo>
                  <a:cubicBezTo>
                    <a:pt x="9334" y="0"/>
                    <a:pt x="12001" y="3143"/>
                    <a:pt x="12001" y="7049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03" name="Freeform: Shape 402">
              <a:extLst>
                <a:ext uri="{FF2B5EF4-FFF2-40B4-BE49-F238E27FC236}">
                  <a16:creationId xmlns:a16="http://schemas.microsoft.com/office/drawing/2014/main" id="{90B82E7A-25C1-42A0-B395-D7E740D5B2BB}"/>
                </a:ext>
              </a:extLst>
            </p:cNvPr>
            <p:cNvSpPr/>
            <p:nvPr/>
          </p:nvSpPr>
          <p:spPr>
            <a:xfrm>
              <a:off x="6446424" y="3393566"/>
              <a:ext cx="9525" cy="11239"/>
            </a:xfrm>
            <a:custGeom>
              <a:avLst/>
              <a:gdLst>
                <a:gd name="connsiteX0" fmla="*/ 0 w 9525"/>
                <a:gd name="connsiteY0" fmla="*/ 5620 h 11239"/>
                <a:gd name="connsiteX1" fmla="*/ 0 w 9525"/>
                <a:gd name="connsiteY1" fmla="*/ 11240 h 11239"/>
                <a:gd name="connsiteX2" fmla="*/ 0 w 9525"/>
                <a:gd name="connsiteY2" fmla="*/ 5620 h 11239"/>
                <a:gd name="connsiteX3" fmla="*/ 0 w 9525"/>
                <a:gd name="connsiteY3" fmla="*/ 0 h 11239"/>
                <a:gd name="connsiteX4" fmla="*/ 0 w 9525"/>
                <a:gd name="connsiteY4" fmla="*/ 5620 h 11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" h="11239">
                  <a:moveTo>
                    <a:pt x="0" y="5620"/>
                  </a:moveTo>
                  <a:cubicBezTo>
                    <a:pt x="0" y="8763"/>
                    <a:pt x="0" y="11240"/>
                    <a:pt x="0" y="11240"/>
                  </a:cubicBezTo>
                  <a:cubicBezTo>
                    <a:pt x="0" y="11240"/>
                    <a:pt x="0" y="8763"/>
                    <a:pt x="0" y="5620"/>
                  </a:cubicBezTo>
                  <a:cubicBezTo>
                    <a:pt x="0" y="2477"/>
                    <a:pt x="0" y="0"/>
                    <a:pt x="0" y="0"/>
                  </a:cubicBezTo>
                  <a:cubicBezTo>
                    <a:pt x="0" y="0"/>
                    <a:pt x="0" y="2477"/>
                    <a:pt x="0" y="5620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04" name="Freeform: Shape 403">
              <a:extLst>
                <a:ext uri="{FF2B5EF4-FFF2-40B4-BE49-F238E27FC236}">
                  <a16:creationId xmlns:a16="http://schemas.microsoft.com/office/drawing/2014/main" id="{BE4705F9-07A2-424B-80FA-E18820678172}"/>
                </a:ext>
              </a:extLst>
            </p:cNvPr>
            <p:cNvSpPr/>
            <p:nvPr/>
          </p:nvSpPr>
          <p:spPr>
            <a:xfrm>
              <a:off x="6446424" y="3362896"/>
              <a:ext cx="14001" cy="16573"/>
            </a:xfrm>
            <a:custGeom>
              <a:avLst/>
              <a:gdLst>
                <a:gd name="connsiteX0" fmla="*/ 14002 w 14001"/>
                <a:gd name="connsiteY0" fmla="*/ 8287 h 16573"/>
                <a:gd name="connsiteX1" fmla="*/ 6953 w 14001"/>
                <a:gd name="connsiteY1" fmla="*/ 16573 h 16573"/>
                <a:gd name="connsiteX2" fmla="*/ 0 w 14001"/>
                <a:gd name="connsiteY2" fmla="*/ 8287 h 16573"/>
                <a:gd name="connsiteX3" fmla="*/ 7049 w 14001"/>
                <a:gd name="connsiteY3" fmla="*/ 0 h 16573"/>
                <a:gd name="connsiteX4" fmla="*/ 14002 w 14001"/>
                <a:gd name="connsiteY4" fmla="*/ 8287 h 16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001" h="16573">
                  <a:moveTo>
                    <a:pt x="14002" y="8287"/>
                  </a:moveTo>
                  <a:cubicBezTo>
                    <a:pt x="14002" y="12859"/>
                    <a:pt x="10858" y="16573"/>
                    <a:pt x="6953" y="16573"/>
                  </a:cubicBezTo>
                  <a:cubicBezTo>
                    <a:pt x="3048" y="16573"/>
                    <a:pt x="0" y="12859"/>
                    <a:pt x="0" y="8287"/>
                  </a:cubicBezTo>
                  <a:cubicBezTo>
                    <a:pt x="0" y="3715"/>
                    <a:pt x="3143" y="0"/>
                    <a:pt x="7049" y="0"/>
                  </a:cubicBezTo>
                  <a:cubicBezTo>
                    <a:pt x="10954" y="0"/>
                    <a:pt x="14002" y="3715"/>
                    <a:pt x="14002" y="8287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05" name="Freeform: Shape 404">
              <a:extLst>
                <a:ext uri="{FF2B5EF4-FFF2-40B4-BE49-F238E27FC236}">
                  <a16:creationId xmlns:a16="http://schemas.microsoft.com/office/drawing/2014/main" id="{CFFD4943-8AB0-4700-9178-F0ED35555D5D}"/>
                </a:ext>
              </a:extLst>
            </p:cNvPr>
            <p:cNvSpPr/>
            <p:nvPr/>
          </p:nvSpPr>
          <p:spPr>
            <a:xfrm>
              <a:off x="6469665" y="3352514"/>
              <a:ext cx="14954" cy="17716"/>
            </a:xfrm>
            <a:custGeom>
              <a:avLst/>
              <a:gdLst>
                <a:gd name="connsiteX0" fmla="*/ 14954 w 14954"/>
                <a:gd name="connsiteY0" fmla="*/ 8858 h 17716"/>
                <a:gd name="connsiteX1" fmla="*/ 7429 w 14954"/>
                <a:gd name="connsiteY1" fmla="*/ 17717 h 17716"/>
                <a:gd name="connsiteX2" fmla="*/ 0 w 14954"/>
                <a:gd name="connsiteY2" fmla="*/ 8858 h 17716"/>
                <a:gd name="connsiteX3" fmla="*/ 7525 w 14954"/>
                <a:gd name="connsiteY3" fmla="*/ 0 h 17716"/>
                <a:gd name="connsiteX4" fmla="*/ 14954 w 14954"/>
                <a:gd name="connsiteY4" fmla="*/ 8858 h 17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954" h="17716">
                  <a:moveTo>
                    <a:pt x="14954" y="8858"/>
                  </a:moveTo>
                  <a:cubicBezTo>
                    <a:pt x="14954" y="13716"/>
                    <a:pt x="11621" y="17717"/>
                    <a:pt x="7429" y="17717"/>
                  </a:cubicBezTo>
                  <a:cubicBezTo>
                    <a:pt x="3334" y="17717"/>
                    <a:pt x="0" y="13716"/>
                    <a:pt x="0" y="8858"/>
                  </a:cubicBezTo>
                  <a:cubicBezTo>
                    <a:pt x="0" y="4001"/>
                    <a:pt x="3334" y="0"/>
                    <a:pt x="7525" y="0"/>
                  </a:cubicBezTo>
                  <a:cubicBezTo>
                    <a:pt x="11621" y="95"/>
                    <a:pt x="14954" y="4001"/>
                    <a:pt x="14954" y="8858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06" name="Freeform: Shape 405">
              <a:extLst>
                <a:ext uri="{FF2B5EF4-FFF2-40B4-BE49-F238E27FC236}">
                  <a16:creationId xmlns:a16="http://schemas.microsoft.com/office/drawing/2014/main" id="{A1014F8C-EA76-4E1A-AC56-86FA53A2EEF0}"/>
                </a:ext>
              </a:extLst>
            </p:cNvPr>
            <p:cNvSpPr/>
            <p:nvPr/>
          </p:nvSpPr>
          <p:spPr>
            <a:xfrm>
              <a:off x="6539197" y="3344987"/>
              <a:ext cx="15240" cy="18005"/>
            </a:xfrm>
            <a:custGeom>
              <a:avLst/>
              <a:gdLst>
                <a:gd name="connsiteX0" fmla="*/ 15240 w 15240"/>
                <a:gd name="connsiteY0" fmla="*/ 9050 h 18005"/>
                <a:gd name="connsiteX1" fmla="*/ 7620 w 15240"/>
                <a:gd name="connsiteY1" fmla="*/ 18004 h 18005"/>
                <a:gd name="connsiteX2" fmla="*/ 0 w 15240"/>
                <a:gd name="connsiteY2" fmla="*/ 8955 h 18005"/>
                <a:gd name="connsiteX3" fmla="*/ 7620 w 15240"/>
                <a:gd name="connsiteY3" fmla="*/ 2 h 18005"/>
                <a:gd name="connsiteX4" fmla="*/ 15240 w 15240"/>
                <a:gd name="connsiteY4" fmla="*/ 9050 h 18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240" h="18005">
                  <a:moveTo>
                    <a:pt x="15240" y="9050"/>
                  </a:moveTo>
                  <a:cubicBezTo>
                    <a:pt x="15240" y="14003"/>
                    <a:pt x="11811" y="18099"/>
                    <a:pt x="7620" y="18004"/>
                  </a:cubicBezTo>
                  <a:cubicBezTo>
                    <a:pt x="3429" y="18004"/>
                    <a:pt x="0" y="14003"/>
                    <a:pt x="0" y="8955"/>
                  </a:cubicBezTo>
                  <a:cubicBezTo>
                    <a:pt x="0" y="4002"/>
                    <a:pt x="3429" y="-94"/>
                    <a:pt x="7620" y="2"/>
                  </a:cubicBezTo>
                  <a:cubicBezTo>
                    <a:pt x="11811" y="2"/>
                    <a:pt x="15240" y="4097"/>
                    <a:pt x="15240" y="9050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07" name="Freeform: Shape 406">
              <a:extLst>
                <a:ext uri="{FF2B5EF4-FFF2-40B4-BE49-F238E27FC236}">
                  <a16:creationId xmlns:a16="http://schemas.microsoft.com/office/drawing/2014/main" id="{B68AE81D-DCC5-4ECB-84A1-AC1A8A23B9F7}"/>
                </a:ext>
              </a:extLst>
            </p:cNvPr>
            <p:cNvSpPr/>
            <p:nvPr/>
          </p:nvSpPr>
          <p:spPr>
            <a:xfrm>
              <a:off x="6566344" y="3383375"/>
              <a:ext cx="13525" cy="16002"/>
            </a:xfrm>
            <a:custGeom>
              <a:avLst/>
              <a:gdLst>
                <a:gd name="connsiteX0" fmla="*/ 13525 w 13525"/>
                <a:gd name="connsiteY0" fmla="*/ 8001 h 16002"/>
                <a:gd name="connsiteX1" fmla="*/ 6763 w 13525"/>
                <a:gd name="connsiteY1" fmla="*/ 16002 h 16002"/>
                <a:gd name="connsiteX2" fmla="*/ 0 w 13525"/>
                <a:gd name="connsiteY2" fmla="*/ 8001 h 16002"/>
                <a:gd name="connsiteX3" fmla="*/ 6763 w 13525"/>
                <a:gd name="connsiteY3" fmla="*/ 0 h 16002"/>
                <a:gd name="connsiteX4" fmla="*/ 13525 w 13525"/>
                <a:gd name="connsiteY4" fmla="*/ 8001 h 16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525" h="16002">
                  <a:moveTo>
                    <a:pt x="13525" y="8001"/>
                  </a:moveTo>
                  <a:cubicBezTo>
                    <a:pt x="13525" y="12382"/>
                    <a:pt x="10477" y="16002"/>
                    <a:pt x="6763" y="16002"/>
                  </a:cubicBezTo>
                  <a:cubicBezTo>
                    <a:pt x="3048" y="16002"/>
                    <a:pt x="0" y="12382"/>
                    <a:pt x="0" y="8001"/>
                  </a:cubicBezTo>
                  <a:cubicBezTo>
                    <a:pt x="0" y="3620"/>
                    <a:pt x="3048" y="0"/>
                    <a:pt x="6763" y="0"/>
                  </a:cubicBezTo>
                  <a:cubicBezTo>
                    <a:pt x="10477" y="95"/>
                    <a:pt x="13525" y="3620"/>
                    <a:pt x="13525" y="8001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08" name="Freeform: Shape 407">
              <a:extLst>
                <a:ext uri="{FF2B5EF4-FFF2-40B4-BE49-F238E27FC236}">
                  <a16:creationId xmlns:a16="http://schemas.microsoft.com/office/drawing/2014/main" id="{9D0963D7-14FF-4F1E-B63B-A526BDE47823}"/>
                </a:ext>
              </a:extLst>
            </p:cNvPr>
            <p:cNvSpPr/>
            <p:nvPr/>
          </p:nvSpPr>
          <p:spPr>
            <a:xfrm>
              <a:off x="6512813" y="3474148"/>
              <a:ext cx="17526" cy="20764"/>
            </a:xfrm>
            <a:custGeom>
              <a:avLst/>
              <a:gdLst>
                <a:gd name="connsiteX0" fmla="*/ 17526 w 17526"/>
                <a:gd name="connsiteY0" fmla="*/ 10382 h 20764"/>
                <a:gd name="connsiteX1" fmla="*/ 8763 w 17526"/>
                <a:gd name="connsiteY1" fmla="*/ 20764 h 20764"/>
                <a:gd name="connsiteX2" fmla="*/ 0 w 17526"/>
                <a:gd name="connsiteY2" fmla="*/ 10382 h 20764"/>
                <a:gd name="connsiteX3" fmla="*/ 8763 w 17526"/>
                <a:gd name="connsiteY3" fmla="*/ 0 h 20764"/>
                <a:gd name="connsiteX4" fmla="*/ 17526 w 17526"/>
                <a:gd name="connsiteY4" fmla="*/ 10382 h 20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526" h="20764">
                  <a:moveTo>
                    <a:pt x="17526" y="10382"/>
                  </a:moveTo>
                  <a:cubicBezTo>
                    <a:pt x="17526" y="16097"/>
                    <a:pt x="13621" y="20764"/>
                    <a:pt x="8763" y="20764"/>
                  </a:cubicBezTo>
                  <a:cubicBezTo>
                    <a:pt x="3905" y="20764"/>
                    <a:pt x="0" y="16097"/>
                    <a:pt x="0" y="10382"/>
                  </a:cubicBezTo>
                  <a:cubicBezTo>
                    <a:pt x="0" y="4667"/>
                    <a:pt x="3905" y="0"/>
                    <a:pt x="8763" y="0"/>
                  </a:cubicBezTo>
                  <a:cubicBezTo>
                    <a:pt x="13621" y="95"/>
                    <a:pt x="17526" y="4667"/>
                    <a:pt x="17526" y="10382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09" name="Freeform: Shape 408">
              <a:extLst>
                <a:ext uri="{FF2B5EF4-FFF2-40B4-BE49-F238E27FC236}">
                  <a16:creationId xmlns:a16="http://schemas.microsoft.com/office/drawing/2014/main" id="{7D98F088-E215-4870-9FD1-BA6FC29921C7}"/>
                </a:ext>
              </a:extLst>
            </p:cNvPr>
            <p:cNvSpPr/>
            <p:nvPr/>
          </p:nvSpPr>
          <p:spPr>
            <a:xfrm>
              <a:off x="6414134" y="3569969"/>
              <a:ext cx="9334" cy="11048"/>
            </a:xfrm>
            <a:custGeom>
              <a:avLst/>
              <a:gdLst>
                <a:gd name="connsiteX0" fmla="*/ 9335 w 9334"/>
                <a:gd name="connsiteY0" fmla="*/ 5525 h 11048"/>
                <a:gd name="connsiteX1" fmla="*/ 4667 w 9334"/>
                <a:gd name="connsiteY1" fmla="*/ 11049 h 11048"/>
                <a:gd name="connsiteX2" fmla="*/ 0 w 9334"/>
                <a:gd name="connsiteY2" fmla="*/ 5525 h 11048"/>
                <a:gd name="connsiteX3" fmla="*/ 4667 w 9334"/>
                <a:gd name="connsiteY3" fmla="*/ 0 h 11048"/>
                <a:gd name="connsiteX4" fmla="*/ 9335 w 9334"/>
                <a:gd name="connsiteY4" fmla="*/ 5525 h 11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334" h="11048">
                  <a:moveTo>
                    <a:pt x="9335" y="5525"/>
                  </a:moveTo>
                  <a:cubicBezTo>
                    <a:pt x="9335" y="8573"/>
                    <a:pt x="7239" y="11049"/>
                    <a:pt x="4667" y="11049"/>
                  </a:cubicBezTo>
                  <a:cubicBezTo>
                    <a:pt x="2096" y="11049"/>
                    <a:pt x="0" y="8573"/>
                    <a:pt x="0" y="5525"/>
                  </a:cubicBezTo>
                  <a:cubicBezTo>
                    <a:pt x="0" y="2477"/>
                    <a:pt x="2096" y="0"/>
                    <a:pt x="4667" y="0"/>
                  </a:cubicBezTo>
                  <a:cubicBezTo>
                    <a:pt x="7239" y="0"/>
                    <a:pt x="9335" y="2477"/>
                    <a:pt x="9335" y="5525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10" name="Freeform: Shape 409">
              <a:extLst>
                <a:ext uri="{FF2B5EF4-FFF2-40B4-BE49-F238E27FC236}">
                  <a16:creationId xmlns:a16="http://schemas.microsoft.com/office/drawing/2014/main" id="{1C6ACA4B-7E89-46C4-AF4D-90406BD0D431}"/>
                </a:ext>
              </a:extLst>
            </p:cNvPr>
            <p:cNvSpPr/>
            <p:nvPr/>
          </p:nvSpPr>
          <p:spPr>
            <a:xfrm>
              <a:off x="6402704" y="3555587"/>
              <a:ext cx="16383" cy="19431"/>
            </a:xfrm>
            <a:custGeom>
              <a:avLst/>
              <a:gdLst>
                <a:gd name="connsiteX0" fmla="*/ 16383 w 16383"/>
                <a:gd name="connsiteY0" fmla="*/ 9716 h 19431"/>
                <a:gd name="connsiteX1" fmla="*/ 8192 w 16383"/>
                <a:gd name="connsiteY1" fmla="*/ 19431 h 19431"/>
                <a:gd name="connsiteX2" fmla="*/ 0 w 16383"/>
                <a:gd name="connsiteY2" fmla="*/ 9716 h 19431"/>
                <a:gd name="connsiteX3" fmla="*/ 8192 w 16383"/>
                <a:gd name="connsiteY3" fmla="*/ 0 h 19431"/>
                <a:gd name="connsiteX4" fmla="*/ 16383 w 16383"/>
                <a:gd name="connsiteY4" fmla="*/ 9716 h 19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383" h="19431">
                  <a:moveTo>
                    <a:pt x="16383" y="9716"/>
                  </a:moveTo>
                  <a:cubicBezTo>
                    <a:pt x="16383" y="15049"/>
                    <a:pt x="12668" y="19431"/>
                    <a:pt x="8192" y="19431"/>
                  </a:cubicBezTo>
                  <a:cubicBezTo>
                    <a:pt x="3620" y="19431"/>
                    <a:pt x="0" y="15049"/>
                    <a:pt x="0" y="9716"/>
                  </a:cubicBezTo>
                  <a:cubicBezTo>
                    <a:pt x="0" y="4381"/>
                    <a:pt x="3715" y="0"/>
                    <a:pt x="8192" y="0"/>
                  </a:cubicBezTo>
                  <a:cubicBezTo>
                    <a:pt x="12668" y="0"/>
                    <a:pt x="16383" y="4381"/>
                    <a:pt x="16383" y="9716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11" name="Freeform: Shape 410">
              <a:extLst>
                <a:ext uri="{FF2B5EF4-FFF2-40B4-BE49-F238E27FC236}">
                  <a16:creationId xmlns:a16="http://schemas.microsoft.com/office/drawing/2014/main" id="{F3A5ABEE-5CE3-4BC5-8E93-D9851EE2EA7C}"/>
                </a:ext>
              </a:extLst>
            </p:cNvPr>
            <p:cNvSpPr/>
            <p:nvPr/>
          </p:nvSpPr>
          <p:spPr>
            <a:xfrm>
              <a:off x="6440995" y="3562064"/>
              <a:ext cx="16192" cy="19050"/>
            </a:xfrm>
            <a:custGeom>
              <a:avLst/>
              <a:gdLst>
                <a:gd name="connsiteX0" fmla="*/ 16192 w 16192"/>
                <a:gd name="connsiteY0" fmla="*/ 9525 h 19050"/>
                <a:gd name="connsiteX1" fmla="*/ 8096 w 16192"/>
                <a:gd name="connsiteY1" fmla="*/ 19050 h 19050"/>
                <a:gd name="connsiteX2" fmla="*/ 0 w 16192"/>
                <a:gd name="connsiteY2" fmla="*/ 9525 h 19050"/>
                <a:gd name="connsiteX3" fmla="*/ 8096 w 16192"/>
                <a:gd name="connsiteY3" fmla="*/ 0 h 19050"/>
                <a:gd name="connsiteX4" fmla="*/ 16192 w 16192"/>
                <a:gd name="connsiteY4" fmla="*/ 952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192" h="19050">
                  <a:moveTo>
                    <a:pt x="16192" y="9525"/>
                  </a:moveTo>
                  <a:cubicBezTo>
                    <a:pt x="16192" y="14764"/>
                    <a:pt x="12573" y="19050"/>
                    <a:pt x="8096" y="19050"/>
                  </a:cubicBezTo>
                  <a:cubicBezTo>
                    <a:pt x="3620" y="19050"/>
                    <a:pt x="0" y="14764"/>
                    <a:pt x="0" y="9525"/>
                  </a:cubicBezTo>
                  <a:cubicBezTo>
                    <a:pt x="0" y="4286"/>
                    <a:pt x="3620" y="0"/>
                    <a:pt x="8096" y="0"/>
                  </a:cubicBezTo>
                  <a:cubicBezTo>
                    <a:pt x="12573" y="0"/>
                    <a:pt x="16192" y="4286"/>
                    <a:pt x="16192" y="9525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12" name="Freeform: Shape 411">
              <a:extLst>
                <a:ext uri="{FF2B5EF4-FFF2-40B4-BE49-F238E27FC236}">
                  <a16:creationId xmlns:a16="http://schemas.microsoft.com/office/drawing/2014/main" id="{DD176F56-0C10-46AB-A58D-02FD9977D906}"/>
                </a:ext>
              </a:extLst>
            </p:cNvPr>
            <p:cNvSpPr/>
            <p:nvPr/>
          </p:nvSpPr>
          <p:spPr>
            <a:xfrm>
              <a:off x="6498335" y="3563683"/>
              <a:ext cx="20765" cy="24574"/>
            </a:xfrm>
            <a:custGeom>
              <a:avLst/>
              <a:gdLst>
                <a:gd name="connsiteX0" fmla="*/ 20764 w 20765"/>
                <a:gd name="connsiteY0" fmla="*/ 12287 h 24574"/>
                <a:gd name="connsiteX1" fmla="*/ 10382 w 20765"/>
                <a:gd name="connsiteY1" fmla="*/ 24575 h 24574"/>
                <a:gd name="connsiteX2" fmla="*/ 0 w 20765"/>
                <a:gd name="connsiteY2" fmla="*/ 12287 h 24574"/>
                <a:gd name="connsiteX3" fmla="*/ 10382 w 20765"/>
                <a:gd name="connsiteY3" fmla="*/ 0 h 24574"/>
                <a:gd name="connsiteX4" fmla="*/ 20764 w 20765"/>
                <a:gd name="connsiteY4" fmla="*/ 12287 h 24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765" h="24574">
                  <a:moveTo>
                    <a:pt x="20764" y="12287"/>
                  </a:moveTo>
                  <a:cubicBezTo>
                    <a:pt x="20764" y="19050"/>
                    <a:pt x="16097" y="24575"/>
                    <a:pt x="10382" y="24575"/>
                  </a:cubicBezTo>
                  <a:cubicBezTo>
                    <a:pt x="4667" y="24575"/>
                    <a:pt x="0" y="19050"/>
                    <a:pt x="0" y="12287"/>
                  </a:cubicBezTo>
                  <a:cubicBezTo>
                    <a:pt x="0" y="5525"/>
                    <a:pt x="4667" y="0"/>
                    <a:pt x="10382" y="0"/>
                  </a:cubicBezTo>
                  <a:cubicBezTo>
                    <a:pt x="16192" y="0"/>
                    <a:pt x="20860" y="5525"/>
                    <a:pt x="20764" y="12287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13" name="Freeform: Shape 412">
              <a:extLst>
                <a:ext uri="{FF2B5EF4-FFF2-40B4-BE49-F238E27FC236}">
                  <a16:creationId xmlns:a16="http://schemas.microsoft.com/office/drawing/2014/main" id="{C3D169CC-174A-49C1-86E0-FDD5FC2F443D}"/>
                </a:ext>
              </a:extLst>
            </p:cNvPr>
            <p:cNvSpPr/>
            <p:nvPr/>
          </p:nvSpPr>
          <p:spPr>
            <a:xfrm>
              <a:off x="6623589" y="3560634"/>
              <a:ext cx="20766" cy="24575"/>
            </a:xfrm>
            <a:custGeom>
              <a:avLst/>
              <a:gdLst>
                <a:gd name="connsiteX0" fmla="*/ 20765 w 20766"/>
                <a:gd name="connsiteY0" fmla="*/ 12288 h 24575"/>
                <a:gd name="connsiteX1" fmla="*/ 10382 w 20766"/>
                <a:gd name="connsiteY1" fmla="*/ 24576 h 24575"/>
                <a:gd name="connsiteX2" fmla="*/ 0 w 20766"/>
                <a:gd name="connsiteY2" fmla="*/ 12288 h 24575"/>
                <a:gd name="connsiteX3" fmla="*/ 10382 w 20766"/>
                <a:gd name="connsiteY3" fmla="*/ 1 h 24575"/>
                <a:gd name="connsiteX4" fmla="*/ 20765 w 20766"/>
                <a:gd name="connsiteY4" fmla="*/ 12288 h 24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766" h="24575">
                  <a:moveTo>
                    <a:pt x="20765" y="12288"/>
                  </a:moveTo>
                  <a:cubicBezTo>
                    <a:pt x="20765" y="19051"/>
                    <a:pt x="16097" y="24576"/>
                    <a:pt x="10382" y="24576"/>
                  </a:cubicBezTo>
                  <a:cubicBezTo>
                    <a:pt x="4667" y="24576"/>
                    <a:pt x="0" y="19051"/>
                    <a:pt x="0" y="12288"/>
                  </a:cubicBezTo>
                  <a:cubicBezTo>
                    <a:pt x="0" y="5526"/>
                    <a:pt x="4667" y="1"/>
                    <a:pt x="10382" y="1"/>
                  </a:cubicBezTo>
                  <a:cubicBezTo>
                    <a:pt x="16192" y="-94"/>
                    <a:pt x="20860" y="5430"/>
                    <a:pt x="20765" y="12288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14" name="Freeform: Shape 413">
              <a:extLst>
                <a:ext uri="{FF2B5EF4-FFF2-40B4-BE49-F238E27FC236}">
                  <a16:creationId xmlns:a16="http://schemas.microsoft.com/office/drawing/2014/main" id="{F6B3F4BE-D5A9-49B8-A835-BEDD474DB748}"/>
                </a:ext>
              </a:extLst>
            </p:cNvPr>
            <p:cNvSpPr/>
            <p:nvPr/>
          </p:nvSpPr>
          <p:spPr>
            <a:xfrm>
              <a:off x="6693216" y="3476910"/>
              <a:ext cx="20764" cy="24574"/>
            </a:xfrm>
            <a:custGeom>
              <a:avLst/>
              <a:gdLst>
                <a:gd name="connsiteX0" fmla="*/ 20765 w 20764"/>
                <a:gd name="connsiteY0" fmla="*/ 12287 h 24574"/>
                <a:gd name="connsiteX1" fmla="*/ 10382 w 20764"/>
                <a:gd name="connsiteY1" fmla="*/ 24575 h 24574"/>
                <a:gd name="connsiteX2" fmla="*/ 0 w 20764"/>
                <a:gd name="connsiteY2" fmla="*/ 12287 h 24574"/>
                <a:gd name="connsiteX3" fmla="*/ 10382 w 20764"/>
                <a:gd name="connsiteY3" fmla="*/ 0 h 24574"/>
                <a:gd name="connsiteX4" fmla="*/ 20765 w 20764"/>
                <a:gd name="connsiteY4" fmla="*/ 12287 h 24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764" h="24574">
                  <a:moveTo>
                    <a:pt x="20765" y="12287"/>
                  </a:moveTo>
                  <a:cubicBezTo>
                    <a:pt x="20765" y="19050"/>
                    <a:pt x="16097" y="24575"/>
                    <a:pt x="10382" y="24575"/>
                  </a:cubicBezTo>
                  <a:cubicBezTo>
                    <a:pt x="4667" y="24575"/>
                    <a:pt x="0" y="19050"/>
                    <a:pt x="0" y="12287"/>
                  </a:cubicBezTo>
                  <a:cubicBezTo>
                    <a:pt x="0" y="5525"/>
                    <a:pt x="4667" y="0"/>
                    <a:pt x="10382" y="0"/>
                  </a:cubicBezTo>
                  <a:cubicBezTo>
                    <a:pt x="16097" y="0"/>
                    <a:pt x="20765" y="5525"/>
                    <a:pt x="20765" y="12287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15" name="Freeform: Shape 414">
              <a:extLst>
                <a:ext uri="{FF2B5EF4-FFF2-40B4-BE49-F238E27FC236}">
                  <a16:creationId xmlns:a16="http://schemas.microsoft.com/office/drawing/2014/main" id="{0C512E74-E787-41B1-98EC-7E6026FF30FF}"/>
                </a:ext>
              </a:extLst>
            </p:cNvPr>
            <p:cNvSpPr/>
            <p:nvPr/>
          </p:nvSpPr>
          <p:spPr>
            <a:xfrm>
              <a:off x="6799516" y="3524059"/>
              <a:ext cx="20764" cy="24574"/>
            </a:xfrm>
            <a:custGeom>
              <a:avLst/>
              <a:gdLst>
                <a:gd name="connsiteX0" fmla="*/ 20764 w 20764"/>
                <a:gd name="connsiteY0" fmla="*/ 12287 h 24574"/>
                <a:gd name="connsiteX1" fmla="*/ 10382 w 20764"/>
                <a:gd name="connsiteY1" fmla="*/ 24575 h 24574"/>
                <a:gd name="connsiteX2" fmla="*/ 0 w 20764"/>
                <a:gd name="connsiteY2" fmla="*/ 12287 h 24574"/>
                <a:gd name="connsiteX3" fmla="*/ 10382 w 20764"/>
                <a:gd name="connsiteY3" fmla="*/ 0 h 24574"/>
                <a:gd name="connsiteX4" fmla="*/ 20764 w 20764"/>
                <a:gd name="connsiteY4" fmla="*/ 12287 h 24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764" h="24574">
                  <a:moveTo>
                    <a:pt x="20764" y="12287"/>
                  </a:moveTo>
                  <a:cubicBezTo>
                    <a:pt x="20764" y="19050"/>
                    <a:pt x="16097" y="24575"/>
                    <a:pt x="10382" y="24575"/>
                  </a:cubicBezTo>
                  <a:cubicBezTo>
                    <a:pt x="4667" y="24575"/>
                    <a:pt x="0" y="19050"/>
                    <a:pt x="0" y="12287"/>
                  </a:cubicBezTo>
                  <a:cubicBezTo>
                    <a:pt x="0" y="5525"/>
                    <a:pt x="4667" y="0"/>
                    <a:pt x="10382" y="0"/>
                  </a:cubicBezTo>
                  <a:cubicBezTo>
                    <a:pt x="16097" y="0"/>
                    <a:pt x="20764" y="5525"/>
                    <a:pt x="20764" y="12287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:a16="http://schemas.microsoft.com/office/drawing/2014/main" id="{6CF098B3-07CC-4AFD-B995-2EB673AACB86}"/>
                </a:ext>
              </a:extLst>
            </p:cNvPr>
            <p:cNvSpPr/>
            <p:nvPr/>
          </p:nvSpPr>
          <p:spPr>
            <a:xfrm>
              <a:off x="6883621" y="3519678"/>
              <a:ext cx="20764" cy="24574"/>
            </a:xfrm>
            <a:custGeom>
              <a:avLst/>
              <a:gdLst>
                <a:gd name="connsiteX0" fmla="*/ 20764 w 20764"/>
                <a:gd name="connsiteY0" fmla="*/ 12287 h 24574"/>
                <a:gd name="connsiteX1" fmla="*/ 10382 w 20764"/>
                <a:gd name="connsiteY1" fmla="*/ 24574 h 24574"/>
                <a:gd name="connsiteX2" fmla="*/ 0 w 20764"/>
                <a:gd name="connsiteY2" fmla="*/ 12287 h 24574"/>
                <a:gd name="connsiteX3" fmla="*/ 10382 w 20764"/>
                <a:gd name="connsiteY3" fmla="*/ 0 h 24574"/>
                <a:gd name="connsiteX4" fmla="*/ 20764 w 20764"/>
                <a:gd name="connsiteY4" fmla="*/ 12287 h 24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764" h="24574">
                  <a:moveTo>
                    <a:pt x="20764" y="12287"/>
                  </a:moveTo>
                  <a:cubicBezTo>
                    <a:pt x="20764" y="19050"/>
                    <a:pt x="16097" y="24574"/>
                    <a:pt x="10382" y="24574"/>
                  </a:cubicBezTo>
                  <a:cubicBezTo>
                    <a:pt x="4667" y="24574"/>
                    <a:pt x="0" y="19050"/>
                    <a:pt x="0" y="12287"/>
                  </a:cubicBezTo>
                  <a:cubicBezTo>
                    <a:pt x="0" y="5524"/>
                    <a:pt x="4667" y="0"/>
                    <a:pt x="10382" y="0"/>
                  </a:cubicBezTo>
                  <a:cubicBezTo>
                    <a:pt x="16097" y="0"/>
                    <a:pt x="20764" y="5429"/>
                    <a:pt x="20764" y="12287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17" name="Freeform: Shape 416">
              <a:extLst>
                <a:ext uri="{FF2B5EF4-FFF2-40B4-BE49-F238E27FC236}">
                  <a16:creationId xmlns:a16="http://schemas.microsoft.com/office/drawing/2014/main" id="{EBBAC4AE-3710-4BBA-BAF0-B9F56C92D3DD}"/>
                </a:ext>
              </a:extLst>
            </p:cNvPr>
            <p:cNvSpPr/>
            <p:nvPr/>
          </p:nvSpPr>
          <p:spPr>
            <a:xfrm>
              <a:off x="6922007" y="3456716"/>
              <a:ext cx="20764" cy="24575"/>
            </a:xfrm>
            <a:custGeom>
              <a:avLst/>
              <a:gdLst>
                <a:gd name="connsiteX0" fmla="*/ 20764 w 20764"/>
                <a:gd name="connsiteY0" fmla="*/ 12288 h 24575"/>
                <a:gd name="connsiteX1" fmla="*/ 10382 w 20764"/>
                <a:gd name="connsiteY1" fmla="*/ 24576 h 24575"/>
                <a:gd name="connsiteX2" fmla="*/ 0 w 20764"/>
                <a:gd name="connsiteY2" fmla="*/ 12288 h 24575"/>
                <a:gd name="connsiteX3" fmla="*/ 10382 w 20764"/>
                <a:gd name="connsiteY3" fmla="*/ 1 h 24575"/>
                <a:gd name="connsiteX4" fmla="*/ 20764 w 20764"/>
                <a:gd name="connsiteY4" fmla="*/ 12288 h 24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764" h="24575">
                  <a:moveTo>
                    <a:pt x="20764" y="12288"/>
                  </a:moveTo>
                  <a:cubicBezTo>
                    <a:pt x="20764" y="19051"/>
                    <a:pt x="16097" y="24576"/>
                    <a:pt x="10382" y="24576"/>
                  </a:cubicBezTo>
                  <a:cubicBezTo>
                    <a:pt x="4667" y="24576"/>
                    <a:pt x="0" y="19051"/>
                    <a:pt x="0" y="12288"/>
                  </a:cubicBezTo>
                  <a:cubicBezTo>
                    <a:pt x="0" y="5526"/>
                    <a:pt x="4667" y="1"/>
                    <a:pt x="10382" y="1"/>
                  </a:cubicBezTo>
                  <a:cubicBezTo>
                    <a:pt x="16097" y="-94"/>
                    <a:pt x="20764" y="5430"/>
                    <a:pt x="20764" y="12288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18" name="Freeform: Shape 417">
              <a:extLst>
                <a:ext uri="{FF2B5EF4-FFF2-40B4-BE49-F238E27FC236}">
                  <a16:creationId xmlns:a16="http://schemas.microsoft.com/office/drawing/2014/main" id="{8FF92C6C-0A3C-4D2A-962F-535CF324A3AB}"/>
                </a:ext>
              </a:extLst>
            </p:cNvPr>
            <p:cNvSpPr/>
            <p:nvPr/>
          </p:nvSpPr>
          <p:spPr>
            <a:xfrm>
              <a:off x="6896480" y="3369659"/>
              <a:ext cx="20764" cy="24574"/>
            </a:xfrm>
            <a:custGeom>
              <a:avLst/>
              <a:gdLst>
                <a:gd name="connsiteX0" fmla="*/ 20765 w 20764"/>
                <a:gd name="connsiteY0" fmla="*/ 12287 h 24574"/>
                <a:gd name="connsiteX1" fmla="*/ 10382 w 20764"/>
                <a:gd name="connsiteY1" fmla="*/ 24574 h 24574"/>
                <a:gd name="connsiteX2" fmla="*/ 0 w 20764"/>
                <a:gd name="connsiteY2" fmla="*/ 12287 h 24574"/>
                <a:gd name="connsiteX3" fmla="*/ 10382 w 20764"/>
                <a:gd name="connsiteY3" fmla="*/ 0 h 24574"/>
                <a:gd name="connsiteX4" fmla="*/ 20765 w 20764"/>
                <a:gd name="connsiteY4" fmla="*/ 12287 h 24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764" h="24574">
                  <a:moveTo>
                    <a:pt x="20765" y="12287"/>
                  </a:moveTo>
                  <a:cubicBezTo>
                    <a:pt x="20765" y="19050"/>
                    <a:pt x="16097" y="24574"/>
                    <a:pt x="10382" y="24574"/>
                  </a:cubicBezTo>
                  <a:cubicBezTo>
                    <a:pt x="4667" y="24574"/>
                    <a:pt x="0" y="19050"/>
                    <a:pt x="0" y="12287"/>
                  </a:cubicBezTo>
                  <a:cubicBezTo>
                    <a:pt x="0" y="5524"/>
                    <a:pt x="4667" y="0"/>
                    <a:pt x="10382" y="0"/>
                  </a:cubicBezTo>
                  <a:cubicBezTo>
                    <a:pt x="16097" y="0"/>
                    <a:pt x="20765" y="5429"/>
                    <a:pt x="20765" y="12287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19" name="Freeform: Shape 418">
              <a:extLst>
                <a:ext uri="{FF2B5EF4-FFF2-40B4-BE49-F238E27FC236}">
                  <a16:creationId xmlns:a16="http://schemas.microsoft.com/office/drawing/2014/main" id="{F507568F-A439-45C6-A64D-BD524697F4B6}"/>
                </a:ext>
              </a:extLst>
            </p:cNvPr>
            <p:cNvSpPr/>
            <p:nvPr/>
          </p:nvSpPr>
          <p:spPr>
            <a:xfrm>
              <a:off x="6830281" y="3371564"/>
              <a:ext cx="20764" cy="24574"/>
            </a:xfrm>
            <a:custGeom>
              <a:avLst/>
              <a:gdLst>
                <a:gd name="connsiteX0" fmla="*/ 20765 w 20764"/>
                <a:gd name="connsiteY0" fmla="*/ 12287 h 24574"/>
                <a:gd name="connsiteX1" fmla="*/ 10382 w 20764"/>
                <a:gd name="connsiteY1" fmla="*/ 24575 h 24574"/>
                <a:gd name="connsiteX2" fmla="*/ 0 w 20764"/>
                <a:gd name="connsiteY2" fmla="*/ 12287 h 24574"/>
                <a:gd name="connsiteX3" fmla="*/ 10382 w 20764"/>
                <a:gd name="connsiteY3" fmla="*/ 0 h 24574"/>
                <a:gd name="connsiteX4" fmla="*/ 20765 w 20764"/>
                <a:gd name="connsiteY4" fmla="*/ 12287 h 24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764" h="24574">
                  <a:moveTo>
                    <a:pt x="20765" y="12287"/>
                  </a:moveTo>
                  <a:cubicBezTo>
                    <a:pt x="20765" y="19050"/>
                    <a:pt x="16097" y="24575"/>
                    <a:pt x="10382" y="24575"/>
                  </a:cubicBezTo>
                  <a:cubicBezTo>
                    <a:pt x="4667" y="24575"/>
                    <a:pt x="0" y="19050"/>
                    <a:pt x="0" y="12287"/>
                  </a:cubicBezTo>
                  <a:cubicBezTo>
                    <a:pt x="0" y="5524"/>
                    <a:pt x="4667" y="0"/>
                    <a:pt x="10382" y="0"/>
                  </a:cubicBezTo>
                  <a:cubicBezTo>
                    <a:pt x="16097" y="0"/>
                    <a:pt x="20765" y="5429"/>
                    <a:pt x="20765" y="12287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20" name="Freeform: Shape 419">
              <a:extLst>
                <a:ext uri="{FF2B5EF4-FFF2-40B4-BE49-F238E27FC236}">
                  <a16:creationId xmlns:a16="http://schemas.microsoft.com/office/drawing/2014/main" id="{4467A001-E32D-4092-B951-A569E54DAD1D}"/>
                </a:ext>
              </a:extLst>
            </p:cNvPr>
            <p:cNvSpPr/>
            <p:nvPr/>
          </p:nvSpPr>
          <p:spPr>
            <a:xfrm>
              <a:off x="6849998" y="3333178"/>
              <a:ext cx="20764" cy="24574"/>
            </a:xfrm>
            <a:custGeom>
              <a:avLst/>
              <a:gdLst>
                <a:gd name="connsiteX0" fmla="*/ 20764 w 20764"/>
                <a:gd name="connsiteY0" fmla="*/ 12287 h 24574"/>
                <a:gd name="connsiteX1" fmla="*/ 10382 w 20764"/>
                <a:gd name="connsiteY1" fmla="*/ 24575 h 24574"/>
                <a:gd name="connsiteX2" fmla="*/ 0 w 20764"/>
                <a:gd name="connsiteY2" fmla="*/ 12287 h 24574"/>
                <a:gd name="connsiteX3" fmla="*/ 10382 w 20764"/>
                <a:gd name="connsiteY3" fmla="*/ 0 h 24574"/>
                <a:gd name="connsiteX4" fmla="*/ 20764 w 20764"/>
                <a:gd name="connsiteY4" fmla="*/ 12287 h 24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764" h="24574">
                  <a:moveTo>
                    <a:pt x="20764" y="12287"/>
                  </a:moveTo>
                  <a:cubicBezTo>
                    <a:pt x="20764" y="19050"/>
                    <a:pt x="16097" y="24575"/>
                    <a:pt x="10382" y="24575"/>
                  </a:cubicBezTo>
                  <a:cubicBezTo>
                    <a:pt x="4667" y="24575"/>
                    <a:pt x="0" y="19050"/>
                    <a:pt x="0" y="12287"/>
                  </a:cubicBezTo>
                  <a:cubicBezTo>
                    <a:pt x="0" y="5524"/>
                    <a:pt x="4667" y="0"/>
                    <a:pt x="10382" y="0"/>
                  </a:cubicBezTo>
                  <a:cubicBezTo>
                    <a:pt x="16097" y="0"/>
                    <a:pt x="20764" y="5524"/>
                    <a:pt x="20764" y="12287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21" name="Freeform: Shape 420">
              <a:extLst>
                <a:ext uri="{FF2B5EF4-FFF2-40B4-BE49-F238E27FC236}">
                  <a16:creationId xmlns:a16="http://schemas.microsoft.com/office/drawing/2014/main" id="{BDD4299E-2D3F-4F7E-98FB-89447AA1EAEC}"/>
                </a:ext>
              </a:extLst>
            </p:cNvPr>
            <p:cNvSpPr/>
            <p:nvPr/>
          </p:nvSpPr>
          <p:spPr>
            <a:xfrm>
              <a:off x="6314259" y="3263388"/>
              <a:ext cx="453752" cy="321279"/>
            </a:xfrm>
            <a:custGeom>
              <a:avLst/>
              <a:gdLst>
                <a:gd name="connsiteX0" fmla="*/ 5958 w 453752"/>
                <a:gd name="connsiteY0" fmla="*/ 262766 h 321279"/>
                <a:gd name="connsiteX1" fmla="*/ 39201 w 453752"/>
                <a:gd name="connsiteY1" fmla="*/ 229524 h 321279"/>
                <a:gd name="connsiteX2" fmla="*/ 73205 w 453752"/>
                <a:gd name="connsiteY2" fmla="*/ 184280 h 321279"/>
                <a:gd name="connsiteX3" fmla="*/ 150072 w 453752"/>
                <a:gd name="connsiteY3" fmla="*/ 80839 h 321279"/>
                <a:gd name="connsiteX4" fmla="*/ 193791 w 453752"/>
                <a:gd name="connsiteY4" fmla="*/ 32452 h 321279"/>
                <a:gd name="connsiteX5" fmla="*/ 251799 w 453752"/>
                <a:gd name="connsiteY5" fmla="*/ 257 h 321279"/>
                <a:gd name="connsiteX6" fmla="*/ 266467 w 453752"/>
                <a:gd name="connsiteY6" fmla="*/ 12544 h 321279"/>
                <a:gd name="connsiteX7" fmla="*/ 298376 w 453752"/>
                <a:gd name="connsiteY7" fmla="*/ 13878 h 321279"/>
                <a:gd name="connsiteX8" fmla="*/ 340286 w 453752"/>
                <a:gd name="connsiteY8" fmla="*/ 18450 h 321279"/>
                <a:gd name="connsiteX9" fmla="*/ 411438 w 453752"/>
                <a:gd name="connsiteY9" fmla="*/ 24546 h 321279"/>
                <a:gd name="connsiteX10" fmla="*/ 453729 w 453752"/>
                <a:gd name="connsiteY10" fmla="*/ 63884 h 321279"/>
                <a:gd name="connsiteX11" fmla="*/ 427916 w 453752"/>
                <a:gd name="connsiteY11" fmla="*/ 160468 h 321279"/>
                <a:gd name="connsiteX12" fmla="*/ 429916 w 453752"/>
                <a:gd name="connsiteY12" fmla="*/ 204378 h 321279"/>
                <a:gd name="connsiteX13" fmla="*/ 362098 w 453752"/>
                <a:gd name="connsiteY13" fmla="*/ 256194 h 321279"/>
                <a:gd name="connsiteX14" fmla="*/ 79872 w 453752"/>
                <a:gd name="connsiteY14" fmla="*/ 320107 h 321279"/>
                <a:gd name="connsiteX15" fmla="*/ 3672 w 453752"/>
                <a:gd name="connsiteY15" fmla="*/ 288007 h 321279"/>
                <a:gd name="connsiteX16" fmla="*/ 5958 w 453752"/>
                <a:gd name="connsiteY16" fmla="*/ 262766 h 3212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53752" h="321279">
                  <a:moveTo>
                    <a:pt x="5958" y="262766"/>
                  </a:moveTo>
                  <a:cubicBezTo>
                    <a:pt x="4911" y="252098"/>
                    <a:pt x="33105" y="235334"/>
                    <a:pt x="39201" y="229524"/>
                  </a:cubicBezTo>
                  <a:cubicBezTo>
                    <a:pt x="53488" y="215808"/>
                    <a:pt x="62346" y="201425"/>
                    <a:pt x="73205" y="184280"/>
                  </a:cubicBezTo>
                  <a:cubicBezTo>
                    <a:pt x="96160" y="148276"/>
                    <a:pt x="123592" y="113414"/>
                    <a:pt x="150072" y="80839"/>
                  </a:cubicBezTo>
                  <a:cubicBezTo>
                    <a:pt x="163883" y="63789"/>
                    <a:pt x="177027" y="45691"/>
                    <a:pt x="193791" y="32452"/>
                  </a:cubicBezTo>
                  <a:cubicBezTo>
                    <a:pt x="206936" y="22069"/>
                    <a:pt x="235416" y="-2791"/>
                    <a:pt x="251799" y="257"/>
                  </a:cubicBezTo>
                  <a:cubicBezTo>
                    <a:pt x="259323" y="1686"/>
                    <a:pt x="258752" y="8068"/>
                    <a:pt x="266467" y="12544"/>
                  </a:cubicBezTo>
                  <a:cubicBezTo>
                    <a:pt x="274849" y="17402"/>
                    <a:pt x="289137" y="13783"/>
                    <a:pt x="298376" y="13878"/>
                  </a:cubicBezTo>
                  <a:cubicBezTo>
                    <a:pt x="312473" y="13973"/>
                    <a:pt x="326379" y="15402"/>
                    <a:pt x="340286" y="18450"/>
                  </a:cubicBezTo>
                  <a:cubicBezTo>
                    <a:pt x="364384" y="23879"/>
                    <a:pt x="387054" y="23022"/>
                    <a:pt x="411438" y="24546"/>
                  </a:cubicBezTo>
                  <a:cubicBezTo>
                    <a:pt x="434393" y="25975"/>
                    <a:pt x="453062" y="34357"/>
                    <a:pt x="453729" y="63884"/>
                  </a:cubicBezTo>
                  <a:cubicBezTo>
                    <a:pt x="454491" y="97317"/>
                    <a:pt x="437155" y="130178"/>
                    <a:pt x="427916" y="160468"/>
                  </a:cubicBezTo>
                  <a:cubicBezTo>
                    <a:pt x="422772" y="177422"/>
                    <a:pt x="427725" y="188376"/>
                    <a:pt x="429916" y="204378"/>
                  </a:cubicBezTo>
                  <a:cubicBezTo>
                    <a:pt x="434298" y="236096"/>
                    <a:pt x="381720" y="248669"/>
                    <a:pt x="362098" y="256194"/>
                  </a:cubicBezTo>
                  <a:cubicBezTo>
                    <a:pt x="275040" y="289436"/>
                    <a:pt x="172836" y="328584"/>
                    <a:pt x="79872" y="320107"/>
                  </a:cubicBezTo>
                  <a:cubicBezTo>
                    <a:pt x="58727" y="318202"/>
                    <a:pt x="17865" y="309534"/>
                    <a:pt x="3672" y="288007"/>
                  </a:cubicBezTo>
                  <a:cubicBezTo>
                    <a:pt x="-5567" y="274101"/>
                    <a:pt x="5482" y="264385"/>
                    <a:pt x="5958" y="262766"/>
                  </a:cubicBezTo>
                  <a:close/>
                </a:path>
              </a:pathLst>
            </a:custGeom>
            <a:solidFill>
              <a:srgbClr val="FFD26E">
                <a:alpha val="32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22" name="Freeform: Shape 421">
              <a:extLst>
                <a:ext uri="{FF2B5EF4-FFF2-40B4-BE49-F238E27FC236}">
                  <a16:creationId xmlns:a16="http://schemas.microsoft.com/office/drawing/2014/main" id="{DAB5B5C8-9177-47C0-A49D-A95354444CEB}"/>
                </a:ext>
              </a:extLst>
            </p:cNvPr>
            <p:cNvSpPr/>
            <p:nvPr/>
          </p:nvSpPr>
          <p:spPr>
            <a:xfrm>
              <a:off x="6589013" y="3121374"/>
              <a:ext cx="193222" cy="131689"/>
            </a:xfrm>
            <a:custGeom>
              <a:avLst/>
              <a:gdLst>
                <a:gd name="connsiteX0" fmla="*/ 0 w 193222"/>
                <a:gd name="connsiteY0" fmla="*/ 105981 h 131689"/>
                <a:gd name="connsiteX1" fmla="*/ 24384 w 193222"/>
                <a:gd name="connsiteY1" fmla="*/ 50069 h 131689"/>
                <a:gd name="connsiteX2" fmla="*/ 58483 w 193222"/>
                <a:gd name="connsiteY2" fmla="*/ 8159 h 131689"/>
                <a:gd name="connsiteX3" fmla="*/ 111633 w 193222"/>
                <a:gd name="connsiteY3" fmla="*/ 9683 h 131689"/>
                <a:gd name="connsiteX4" fmla="*/ 174498 w 193222"/>
                <a:gd name="connsiteY4" fmla="*/ 65976 h 131689"/>
                <a:gd name="connsiteX5" fmla="*/ 193167 w 193222"/>
                <a:gd name="connsiteY5" fmla="*/ 87122 h 131689"/>
                <a:gd name="connsiteX6" fmla="*/ 160115 w 193222"/>
                <a:gd name="connsiteY6" fmla="*/ 110172 h 131689"/>
                <a:gd name="connsiteX7" fmla="*/ 56483 w 193222"/>
                <a:gd name="connsiteY7" fmla="*/ 129984 h 131689"/>
                <a:gd name="connsiteX8" fmla="*/ 20479 w 193222"/>
                <a:gd name="connsiteY8" fmla="*/ 125317 h 131689"/>
                <a:gd name="connsiteX9" fmla="*/ 1619 w 193222"/>
                <a:gd name="connsiteY9" fmla="*/ 109220 h 131689"/>
                <a:gd name="connsiteX10" fmla="*/ 0 w 193222"/>
                <a:gd name="connsiteY10" fmla="*/ 105981 h 131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3222" h="131689">
                  <a:moveTo>
                    <a:pt x="0" y="105981"/>
                  </a:moveTo>
                  <a:cubicBezTo>
                    <a:pt x="14764" y="89408"/>
                    <a:pt x="15240" y="70167"/>
                    <a:pt x="24384" y="50069"/>
                  </a:cubicBezTo>
                  <a:cubicBezTo>
                    <a:pt x="31242" y="34925"/>
                    <a:pt x="46577" y="17684"/>
                    <a:pt x="58483" y="8159"/>
                  </a:cubicBezTo>
                  <a:cubicBezTo>
                    <a:pt x="73819" y="-4128"/>
                    <a:pt x="96298" y="-1651"/>
                    <a:pt x="111633" y="9683"/>
                  </a:cubicBezTo>
                  <a:cubicBezTo>
                    <a:pt x="133255" y="25781"/>
                    <a:pt x="152781" y="48831"/>
                    <a:pt x="174498" y="65976"/>
                  </a:cubicBezTo>
                  <a:cubicBezTo>
                    <a:pt x="180023" y="70358"/>
                    <a:pt x="194215" y="77501"/>
                    <a:pt x="193167" y="87122"/>
                  </a:cubicBezTo>
                  <a:cubicBezTo>
                    <a:pt x="191834" y="99123"/>
                    <a:pt x="168307" y="106838"/>
                    <a:pt x="160115" y="110172"/>
                  </a:cubicBezTo>
                  <a:cubicBezTo>
                    <a:pt x="128302" y="123221"/>
                    <a:pt x="89916" y="124364"/>
                    <a:pt x="56483" y="129984"/>
                  </a:cubicBezTo>
                  <a:cubicBezTo>
                    <a:pt x="42482" y="132270"/>
                    <a:pt x="32671" y="133508"/>
                    <a:pt x="20479" y="125317"/>
                  </a:cubicBezTo>
                  <a:cubicBezTo>
                    <a:pt x="14192" y="121126"/>
                    <a:pt x="8192" y="109505"/>
                    <a:pt x="1619" y="109220"/>
                  </a:cubicBezTo>
                  <a:cubicBezTo>
                    <a:pt x="3620" y="107981"/>
                    <a:pt x="5715" y="105314"/>
                    <a:pt x="0" y="105981"/>
                  </a:cubicBezTo>
                  <a:close/>
                </a:path>
              </a:pathLst>
            </a:custGeom>
            <a:solidFill>
              <a:srgbClr val="FFD26E">
                <a:alpha val="32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23" name="Freeform: Shape 422">
              <a:extLst>
                <a:ext uri="{FF2B5EF4-FFF2-40B4-BE49-F238E27FC236}">
                  <a16:creationId xmlns:a16="http://schemas.microsoft.com/office/drawing/2014/main" id="{4B18EDDE-9DB9-442D-8178-DAA7D67D69F1}"/>
                </a:ext>
              </a:extLst>
            </p:cNvPr>
            <p:cNvSpPr/>
            <p:nvPr/>
          </p:nvSpPr>
          <p:spPr>
            <a:xfrm>
              <a:off x="6772374" y="3304876"/>
              <a:ext cx="209884" cy="167519"/>
            </a:xfrm>
            <a:custGeom>
              <a:avLst/>
              <a:gdLst>
                <a:gd name="connsiteX0" fmla="*/ 64575 w 209884"/>
                <a:gd name="connsiteY0" fmla="*/ 7442 h 167519"/>
                <a:gd name="connsiteX1" fmla="*/ 14950 w 209884"/>
                <a:gd name="connsiteY1" fmla="*/ 86500 h 167519"/>
                <a:gd name="connsiteX2" fmla="*/ 7234 w 209884"/>
                <a:gd name="connsiteY2" fmla="*/ 143459 h 167519"/>
                <a:gd name="connsiteX3" fmla="*/ 27046 w 209884"/>
                <a:gd name="connsiteY3" fmla="*/ 149079 h 167519"/>
                <a:gd name="connsiteX4" fmla="*/ 55907 w 209884"/>
                <a:gd name="connsiteY4" fmla="*/ 164700 h 167519"/>
                <a:gd name="connsiteX5" fmla="*/ 111438 w 209884"/>
                <a:gd name="connsiteY5" fmla="*/ 158128 h 167519"/>
                <a:gd name="connsiteX6" fmla="*/ 190305 w 209884"/>
                <a:gd name="connsiteY6" fmla="*/ 132315 h 167519"/>
                <a:gd name="connsiteX7" fmla="*/ 209069 w 209884"/>
                <a:gd name="connsiteY7" fmla="*/ 102597 h 167519"/>
                <a:gd name="connsiteX8" fmla="*/ 134679 w 209884"/>
                <a:gd name="connsiteY8" fmla="*/ 20873 h 167519"/>
                <a:gd name="connsiteX9" fmla="*/ 111819 w 209884"/>
                <a:gd name="connsiteY9" fmla="*/ 6204 h 167519"/>
                <a:gd name="connsiteX10" fmla="*/ 99151 w 209884"/>
                <a:gd name="connsiteY10" fmla="*/ 203 h 167519"/>
                <a:gd name="connsiteX11" fmla="*/ 84006 w 209884"/>
                <a:gd name="connsiteY11" fmla="*/ 4204 h 167519"/>
                <a:gd name="connsiteX12" fmla="*/ 64575 w 209884"/>
                <a:gd name="connsiteY12" fmla="*/ 7442 h 167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09884" h="167519">
                  <a:moveTo>
                    <a:pt x="64575" y="7442"/>
                  </a:moveTo>
                  <a:cubicBezTo>
                    <a:pt x="41048" y="5061"/>
                    <a:pt x="22570" y="66402"/>
                    <a:pt x="14950" y="86500"/>
                  </a:cubicBezTo>
                  <a:cubicBezTo>
                    <a:pt x="8092" y="104597"/>
                    <a:pt x="-10006" y="130220"/>
                    <a:pt x="7234" y="143459"/>
                  </a:cubicBezTo>
                  <a:cubicBezTo>
                    <a:pt x="11997" y="147079"/>
                    <a:pt x="21712" y="146984"/>
                    <a:pt x="27046" y="149079"/>
                  </a:cubicBezTo>
                  <a:cubicBezTo>
                    <a:pt x="37048" y="152984"/>
                    <a:pt x="45906" y="161081"/>
                    <a:pt x="55907" y="164700"/>
                  </a:cubicBezTo>
                  <a:cubicBezTo>
                    <a:pt x="76481" y="172130"/>
                    <a:pt x="91626" y="163081"/>
                    <a:pt x="111438" y="158128"/>
                  </a:cubicBezTo>
                  <a:cubicBezTo>
                    <a:pt x="139727" y="151079"/>
                    <a:pt x="163254" y="147079"/>
                    <a:pt x="190305" y="132315"/>
                  </a:cubicBezTo>
                  <a:cubicBezTo>
                    <a:pt x="202211" y="125838"/>
                    <a:pt x="212974" y="121361"/>
                    <a:pt x="209069" y="102597"/>
                  </a:cubicBezTo>
                  <a:cubicBezTo>
                    <a:pt x="202116" y="68688"/>
                    <a:pt x="160682" y="32017"/>
                    <a:pt x="134679" y="20873"/>
                  </a:cubicBezTo>
                  <a:cubicBezTo>
                    <a:pt x="124773" y="16586"/>
                    <a:pt x="120296" y="12110"/>
                    <a:pt x="111819" y="6204"/>
                  </a:cubicBezTo>
                  <a:cubicBezTo>
                    <a:pt x="107533" y="3156"/>
                    <a:pt x="104866" y="965"/>
                    <a:pt x="99151" y="203"/>
                  </a:cubicBezTo>
                  <a:cubicBezTo>
                    <a:pt x="91531" y="-749"/>
                    <a:pt x="90388" y="1823"/>
                    <a:pt x="84006" y="4204"/>
                  </a:cubicBezTo>
                  <a:cubicBezTo>
                    <a:pt x="74481" y="7823"/>
                    <a:pt x="70861" y="8871"/>
                    <a:pt x="64575" y="7442"/>
                  </a:cubicBezTo>
                  <a:close/>
                </a:path>
              </a:pathLst>
            </a:custGeom>
            <a:solidFill>
              <a:srgbClr val="FFD26E">
                <a:alpha val="32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24" name="Freeform: Shape 423">
              <a:extLst>
                <a:ext uri="{FF2B5EF4-FFF2-40B4-BE49-F238E27FC236}">
                  <a16:creationId xmlns:a16="http://schemas.microsoft.com/office/drawing/2014/main" id="{2A332260-098F-4E12-A9AD-B946F202BB1C}"/>
                </a:ext>
              </a:extLst>
            </p:cNvPr>
            <p:cNvSpPr/>
            <p:nvPr/>
          </p:nvSpPr>
          <p:spPr>
            <a:xfrm>
              <a:off x="6713219" y="3214013"/>
              <a:ext cx="207696" cy="78700"/>
            </a:xfrm>
            <a:custGeom>
              <a:avLst/>
              <a:gdLst>
                <a:gd name="connsiteX0" fmla="*/ 123825 w 207696"/>
                <a:gd name="connsiteY0" fmla="*/ 74111 h 78700"/>
                <a:gd name="connsiteX1" fmla="*/ 88297 w 207696"/>
                <a:gd name="connsiteY1" fmla="*/ 78683 h 78700"/>
                <a:gd name="connsiteX2" fmla="*/ 57150 w 207696"/>
                <a:gd name="connsiteY2" fmla="*/ 67920 h 78700"/>
                <a:gd name="connsiteX3" fmla="*/ 0 w 207696"/>
                <a:gd name="connsiteY3" fmla="*/ 54109 h 78700"/>
                <a:gd name="connsiteX4" fmla="*/ 70104 w 207696"/>
                <a:gd name="connsiteY4" fmla="*/ 25534 h 78700"/>
                <a:gd name="connsiteX5" fmla="*/ 127254 w 207696"/>
                <a:gd name="connsiteY5" fmla="*/ 7 h 78700"/>
                <a:gd name="connsiteX6" fmla="*/ 166306 w 207696"/>
                <a:gd name="connsiteY6" fmla="*/ 27629 h 78700"/>
                <a:gd name="connsiteX7" fmla="*/ 206788 w 207696"/>
                <a:gd name="connsiteY7" fmla="*/ 59443 h 78700"/>
                <a:gd name="connsiteX8" fmla="*/ 123825 w 207696"/>
                <a:gd name="connsiteY8" fmla="*/ 74111 h 78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7696" h="78700">
                  <a:moveTo>
                    <a:pt x="123825" y="74111"/>
                  </a:moveTo>
                  <a:cubicBezTo>
                    <a:pt x="111728" y="72873"/>
                    <a:pt x="100393" y="79064"/>
                    <a:pt x="88297" y="78683"/>
                  </a:cubicBezTo>
                  <a:cubicBezTo>
                    <a:pt x="76486" y="78302"/>
                    <a:pt x="68104" y="71921"/>
                    <a:pt x="57150" y="67920"/>
                  </a:cubicBezTo>
                  <a:cubicBezTo>
                    <a:pt x="38671" y="61253"/>
                    <a:pt x="17717" y="61538"/>
                    <a:pt x="0" y="54109"/>
                  </a:cubicBezTo>
                  <a:cubicBezTo>
                    <a:pt x="4572" y="30582"/>
                    <a:pt x="54292" y="30106"/>
                    <a:pt x="70104" y="25534"/>
                  </a:cubicBezTo>
                  <a:cubicBezTo>
                    <a:pt x="88678" y="20105"/>
                    <a:pt x="108775" y="388"/>
                    <a:pt x="127254" y="7"/>
                  </a:cubicBezTo>
                  <a:cubicBezTo>
                    <a:pt x="144018" y="-374"/>
                    <a:pt x="154972" y="15437"/>
                    <a:pt x="166306" y="27629"/>
                  </a:cubicBezTo>
                  <a:cubicBezTo>
                    <a:pt x="177927" y="40107"/>
                    <a:pt x="192786" y="51823"/>
                    <a:pt x="206788" y="59443"/>
                  </a:cubicBezTo>
                  <a:cubicBezTo>
                    <a:pt x="218122" y="87161"/>
                    <a:pt x="119634" y="69349"/>
                    <a:pt x="123825" y="74111"/>
                  </a:cubicBezTo>
                  <a:close/>
                </a:path>
              </a:pathLst>
            </a:custGeom>
            <a:solidFill>
              <a:srgbClr val="FFD26E">
                <a:alpha val="32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25" name="Freeform: Shape 424">
              <a:extLst>
                <a:ext uri="{FF2B5EF4-FFF2-40B4-BE49-F238E27FC236}">
                  <a16:creationId xmlns:a16="http://schemas.microsoft.com/office/drawing/2014/main" id="{5AB3217C-4E57-48FA-962F-C646A1F8B6F8}"/>
                </a:ext>
              </a:extLst>
            </p:cNvPr>
            <p:cNvSpPr/>
            <p:nvPr/>
          </p:nvSpPr>
          <p:spPr>
            <a:xfrm>
              <a:off x="6689407" y="3478222"/>
              <a:ext cx="338302" cy="110146"/>
            </a:xfrm>
            <a:custGeom>
              <a:avLst/>
              <a:gdLst>
                <a:gd name="connsiteX0" fmla="*/ 86011 w 338302"/>
                <a:gd name="connsiteY0" fmla="*/ 9261 h 110146"/>
                <a:gd name="connsiteX1" fmla="*/ 0 w 338302"/>
                <a:gd name="connsiteY1" fmla="*/ 87557 h 110146"/>
                <a:gd name="connsiteX2" fmla="*/ 56007 w 338302"/>
                <a:gd name="connsiteY2" fmla="*/ 106702 h 110146"/>
                <a:gd name="connsiteX3" fmla="*/ 127254 w 338302"/>
                <a:gd name="connsiteY3" fmla="*/ 104226 h 110146"/>
                <a:gd name="connsiteX4" fmla="*/ 223742 w 338302"/>
                <a:gd name="connsiteY4" fmla="*/ 64030 h 110146"/>
                <a:gd name="connsiteX5" fmla="*/ 275177 w 338302"/>
                <a:gd name="connsiteY5" fmla="*/ 62316 h 110146"/>
                <a:gd name="connsiteX6" fmla="*/ 318135 w 338302"/>
                <a:gd name="connsiteY6" fmla="*/ 58601 h 110146"/>
                <a:gd name="connsiteX7" fmla="*/ 333470 w 338302"/>
                <a:gd name="connsiteY7" fmla="*/ 4118 h 110146"/>
                <a:gd name="connsiteX8" fmla="*/ 303181 w 338302"/>
                <a:gd name="connsiteY8" fmla="*/ 403 h 110146"/>
                <a:gd name="connsiteX9" fmla="*/ 251269 w 338302"/>
                <a:gd name="connsiteY9" fmla="*/ 403 h 110146"/>
                <a:gd name="connsiteX10" fmla="*/ 156019 w 338302"/>
                <a:gd name="connsiteY10" fmla="*/ 6023 h 110146"/>
                <a:gd name="connsiteX11" fmla="*/ 112776 w 338302"/>
                <a:gd name="connsiteY11" fmla="*/ 5070 h 110146"/>
                <a:gd name="connsiteX12" fmla="*/ 86011 w 338302"/>
                <a:gd name="connsiteY12" fmla="*/ 9261 h 1101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38302" h="110146">
                  <a:moveTo>
                    <a:pt x="86011" y="9261"/>
                  </a:moveTo>
                  <a:cubicBezTo>
                    <a:pt x="96774" y="19358"/>
                    <a:pt x="6382" y="72317"/>
                    <a:pt x="0" y="87557"/>
                  </a:cubicBezTo>
                  <a:cubicBezTo>
                    <a:pt x="14288" y="100035"/>
                    <a:pt x="38862" y="102797"/>
                    <a:pt x="56007" y="106702"/>
                  </a:cubicBezTo>
                  <a:cubicBezTo>
                    <a:pt x="79534" y="112227"/>
                    <a:pt x="103822" y="110893"/>
                    <a:pt x="127254" y="104226"/>
                  </a:cubicBezTo>
                  <a:cubicBezTo>
                    <a:pt x="160877" y="94605"/>
                    <a:pt x="188309" y="67650"/>
                    <a:pt x="223742" y="64030"/>
                  </a:cubicBezTo>
                  <a:cubicBezTo>
                    <a:pt x="240506" y="62316"/>
                    <a:pt x="258223" y="62982"/>
                    <a:pt x="275177" y="62316"/>
                  </a:cubicBezTo>
                  <a:cubicBezTo>
                    <a:pt x="288893" y="61839"/>
                    <a:pt x="305181" y="65935"/>
                    <a:pt x="318135" y="58601"/>
                  </a:cubicBezTo>
                  <a:cubicBezTo>
                    <a:pt x="330327" y="51743"/>
                    <a:pt x="346519" y="19167"/>
                    <a:pt x="333470" y="4118"/>
                  </a:cubicBezTo>
                  <a:cubicBezTo>
                    <a:pt x="328613" y="-1502"/>
                    <a:pt x="309943" y="784"/>
                    <a:pt x="303181" y="403"/>
                  </a:cubicBezTo>
                  <a:cubicBezTo>
                    <a:pt x="285941" y="-454"/>
                    <a:pt x="268510" y="308"/>
                    <a:pt x="251269" y="403"/>
                  </a:cubicBezTo>
                  <a:cubicBezTo>
                    <a:pt x="218599" y="403"/>
                    <a:pt x="188595" y="1356"/>
                    <a:pt x="156019" y="6023"/>
                  </a:cubicBezTo>
                  <a:cubicBezTo>
                    <a:pt x="139351" y="8404"/>
                    <a:pt x="128397" y="8595"/>
                    <a:pt x="112776" y="5070"/>
                  </a:cubicBezTo>
                  <a:cubicBezTo>
                    <a:pt x="101346" y="2499"/>
                    <a:pt x="91250" y="3261"/>
                    <a:pt x="86011" y="9261"/>
                  </a:cubicBezTo>
                  <a:close/>
                </a:path>
              </a:pathLst>
            </a:custGeom>
            <a:solidFill>
              <a:srgbClr val="FFD26E">
                <a:alpha val="32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26" name="Freeform: Shape 425">
              <a:extLst>
                <a:ext uri="{FF2B5EF4-FFF2-40B4-BE49-F238E27FC236}">
                  <a16:creationId xmlns:a16="http://schemas.microsoft.com/office/drawing/2014/main" id="{CF7C6766-133F-4A0F-83A3-202F02007544}"/>
                </a:ext>
              </a:extLst>
            </p:cNvPr>
            <p:cNvSpPr/>
            <p:nvPr/>
          </p:nvSpPr>
          <p:spPr>
            <a:xfrm>
              <a:off x="5138165" y="3621309"/>
              <a:ext cx="971930" cy="86594"/>
            </a:xfrm>
            <a:custGeom>
              <a:avLst/>
              <a:gdLst>
                <a:gd name="connsiteX0" fmla="*/ 0 w 971930"/>
                <a:gd name="connsiteY0" fmla="*/ 32861 h 86594"/>
                <a:gd name="connsiteX1" fmla="*/ 253270 w 971930"/>
                <a:gd name="connsiteY1" fmla="*/ 43434 h 86594"/>
                <a:gd name="connsiteX2" fmla="*/ 272129 w 971930"/>
                <a:gd name="connsiteY2" fmla="*/ 69818 h 86594"/>
                <a:gd name="connsiteX3" fmla="*/ 627983 w 971930"/>
                <a:gd name="connsiteY3" fmla="*/ 84582 h 86594"/>
                <a:gd name="connsiteX4" fmla="*/ 583597 w 971930"/>
                <a:gd name="connsiteY4" fmla="*/ 70295 h 86594"/>
                <a:gd name="connsiteX5" fmla="*/ 771430 w 971930"/>
                <a:gd name="connsiteY5" fmla="*/ 72295 h 86594"/>
                <a:gd name="connsiteX6" fmla="*/ 971931 w 971930"/>
                <a:gd name="connsiteY6" fmla="*/ 52388 h 86594"/>
                <a:gd name="connsiteX7" fmla="*/ 968978 w 971930"/>
                <a:gd name="connsiteY7" fmla="*/ 24194 h 86594"/>
                <a:gd name="connsiteX8" fmla="*/ 511683 w 971930"/>
                <a:gd name="connsiteY8" fmla="*/ 33623 h 86594"/>
                <a:gd name="connsiteX9" fmla="*/ 2381 w 971930"/>
                <a:gd name="connsiteY9" fmla="*/ 0 h 86594"/>
                <a:gd name="connsiteX10" fmla="*/ 4096 w 971930"/>
                <a:gd name="connsiteY10" fmla="*/ 43053 h 86594"/>
                <a:gd name="connsiteX11" fmla="*/ 0 w 971930"/>
                <a:gd name="connsiteY11" fmla="*/ 32861 h 86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71930" h="86594">
                  <a:moveTo>
                    <a:pt x="0" y="32861"/>
                  </a:moveTo>
                  <a:cubicBezTo>
                    <a:pt x="0" y="32861"/>
                    <a:pt x="217932" y="42291"/>
                    <a:pt x="253270" y="43434"/>
                  </a:cubicBezTo>
                  <a:cubicBezTo>
                    <a:pt x="288608" y="44577"/>
                    <a:pt x="248412" y="73628"/>
                    <a:pt x="272129" y="69818"/>
                  </a:cubicBezTo>
                  <a:cubicBezTo>
                    <a:pt x="295847" y="66008"/>
                    <a:pt x="647319" y="94202"/>
                    <a:pt x="627983" y="84582"/>
                  </a:cubicBezTo>
                  <a:cubicBezTo>
                    <a:pt x="608552" y="74962"/>
                    <a:pt x="583597" y="70295"/>
                    <a:pt x="583597" y="70295"/>
                  </a:cubicBezTo>
                  <a:cubicBezTo>
                    <a:pt x="583597" y="70295"/>
                    <a:pt x="722567" y="75628"/>
                    <a:pt x="771430" y="72295"/>
                  </a:cubicBezTo>
                  <a:cubicBezTo>
                    <a:pt x="820293" y="68961"/>
                    <a:pt x="971931" y="52388"/>
                    <a:pt x="971931" y="52388"/>
                  </a:cubicBezTo>
                  <a:lnTo>
                    <a:pt x="968978" y="24194"/>
                  </a:lnTo>
                  <a:cubicBezTo>
                    <a:pt x="968978" y="24194"/>
                    <a:pt x="588455" y="33719"/>
                    <a:pt x="511683" y="33623"/>
                  </a:cubicBezTo>
                  <a:cubicBezTo>
                    <a:pt x="434912" y="33623"/>
                    <a:pt x="2381" y="0"/>
                    <a:pt x="2381" y="0"/>
                  </a:cubicBezTo>
                  <a:lnTo>
                    <a:pt x="4096" y="43053"/>
                  </a:lnTo>
                  <a:lnTo>
                    <a:pt x="0" y="32861"/>
                  </a:ln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27" name="Freeform: Shape 426">
              <a:extLst>
                <a:ext uri="{FF2B5EF4-FFF2-40B4-BE49-F238E27FC236}">
                  <a16:creationId xmlns:a16="http://schemas.microsoft.com/office/drawing/2014/main" id="{D37F5C6F-8659-41B8-BB70-435C187DDC50}"/>
                </a:ext>
              </a:extLst>
            </p:cNvPr>
            <p:cNvSpPr/>
            <p:nvPr/>
          </p:nvSpPr>
          <p:spPr>
            <a:xfrm>
              <a:off x="5236939" y="3648551"/>
              <a:ext cx="129159" cy="111632"/>
            </a:xfrm>
            <a:custGeom>
              <a:avLst/>
              <a:gdLst>
                <a:gd name="connsiteX0" fmla="*/ 41529 w 129159"/>
                <a:gd name="connsiteY0" fmla="*/ 95059 h 111632"/>
                <a:gd name="connsiteX1" fmla="*/ 0 w 129159"/>
                <a:gd name="connsiteY1" fmla="*/ 0 h 111632"/>
                <a:gd name="connsiteX2" fmla="*/ 82772 w 129159"/>
                <a:gd name="connsiteY2" fmla="*/ 5905 h 111632"/>
                <a:gd name="connsiteX3" fmla="*/ 129159 w 129159"/>
                <a:gd name="connsiteY3" fmla="*/ 111633 h 111632"/>
                <a:gd name="connsiteX4" fmla="*/ 95155 w 129159"/>
                <a:gd name="connsiteY4" fmla="*/ 107156 h 111632"/>
                <a:gd name="connsiteX5" fmla="*/ 61151 w 129159"/>
                <a:gd name="connsiteY5" fmla="*/ 42386 h 111632"/>
                <a:gd name="connsiteX6" fmla="*/ 76676 w 129159"/>
                <a:gd name="connsiteY6" fmla="*/ 103346 h 1116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9159" h="111632">
                  <a:moveTo>
                    <a:pt x="41529" y="95059"/>
                  </a:moveTo>
                  <a:lnTo>
                    <a:pt x="0" y="0"/>
                  </a:lnTo>
                  <a:lnTo>
                    <a:pt x="82772" y="5905"/>
                  </a:lnTo>
                  <a:lnTo>
                    <a:pt x="129159" y="111633"/>
                  </a:lnTo>
                  <a:lnTo>
                    <a:pt x="95155" y="107156"/>
                  </a:lnTo>
                  <a:lnTo>
                    <a:pt x="61151" y="42386"/>
                  </a:lnTo>
                  <a:lnTo>
                    <a:pt x="76676" y="103346"/>
                  </a:lnTo>
                  <a:close/>
                </a:path>
              </a:pathLst>
            </a:custGeom>
            <a:solidFill>
              <a:srgbClr val="FFD26E">
                <a:alpha val="41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28" name="Freeform: Shape 427">
              <a:extLst>
                <a:ext uri="{FF2B5EF4-FFF2-40B4-BE49-F238E27FC236}">
                  <a16:creationId xmlns:a16="http://schemas.microsoft.com/office/drawing/2014/main" id="{2980D0AC-B29C-4BB1-8E10-3053E42485EF}"/>
                </a:ext>
              </a:extLst>
            </p:cNvPr>
            <p:cNvSpPr/>
            <p:nvPr/>
          </p:nvSpPr>
          <p:spPr>
            <a:xfrm>
              <a:off x="5550026" y="3664743"/>
              <a:ext cx="164210" cy="103250"/>
            </a:xfrm>
            <a:custGeom>
              <a:avLst/>
              <a:gdLst>
                <a:gd name="connsiteX0" fmla="*/ 10001 w 164210"/>
                <a:gd name="connsiteY0" fmla="*/ 95726 h 103250"/>
                <a:gd name="connsiteX1" fmla="*/ 0 w 164210"/>
                <a:gd name="connsiteY1" fmla="*/ 0 h 103250"/>
                <a:gd name="connsiteX2" fmla="*/ 140208 w 164210"/>
                <a:gd name="connsiteY2" fmla="*/ 8763 h 103250"/>
                <a:gd name="connsiteX3" fmla="*/ 164211 w 164210"/>
                <a:gd name="connsiteY3" fmla="*/ 103251 h 103250"/>
                <a:gd name="connsiteX4" fmla="*/ 78486 w 164210"/>
                <a:gd name="connsiteY4" fmla="*/ 99727 h 103250"/>
                <a:gd name="connsiteX5" fmla="*/ 31242 w 164210"/>
                <a:gd name="connsiteY5" fmla="*/ 28099 h 103250"/>
                <a:gd name="connsiteX6" fmla="*/ 27432 w 164210"/>
                <a:gd name="connsiteY6" fmla="*/ 99631 h 103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4210" h="103250">
                  <a:moveTo>
                    <a:pt x="10001" y="95726"/>
                  </a:moveTo>
                  <a:lnTo>
                    <a:pt x="0" y="0"/>
                  </a:lnTo>
                  <a:lnTo>
                    <a:pt x="140208" y="8763"/>
                  </a:lnTo>
                  <a:lnTo>
                    <a:pt x="164211" y="103251"/>
                  </a:lnTo>
                  <a:lnTo>
                    <a:pt x="78486" y="99727"/>
                  </a:lnTo>
                  <a:lnTo>
                    <a:pt x="31242" y="28099"/>
                  </a:lnTo>
                  <a:lnTo>
                    <a:pt x="27432" y="99631"/>
                  </a:lnTo>
                  <a:close/>
                </a:path>
              </a:pathLst>
            </a:custGeom>
            <a:solidFill>
              <a:srgbClr val="FFD26E">
                <a:alpha val="2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29" name="Freeform: Shape 428">
              <a:extLst>
                <a:ext uri="{FF2B5EF4-FFF2-40B4-BE49-F238E27FC236}">
                  <a16:creationId xmlns:a16="http://schemas.microsoft.com/office/drawing/2014/main" id="{58280FCD-0931-4E81-8D1B-2FEBFF01C68E}"/>
                </a:ext>
              </a:extLst>
            </p:cNvPr>
            <p:cNvSpPr/>
            <p:nvPr/>
          </p:nvSpPr>
          <p:spPr>
            <a:xfrm>
              <a:off x="5795295" y="3667410"/>
              <a:ext cx="130682" cy="98393"/>
            </a:xfrm>
            <a:custGeom>
              <a:avLst/>
              <a:gdLst>
                <a:gd name="connsiteX0" fmla="*/ 0 w 130682"/>
                <a:gd name="connsiteY0" fmla="*/ 98393 h 98393"/>
                <a:gd name="connsiteX1" fmla="*/ 7048 w 130682"/>
                <a:gd name="connsiteY1" fmla="*/ 12954 h 98393"/>
                <a:gd name="connsiteX2" fmla="*/ 130683 w 130682"/>
                <a:gd name="connsiteY2" fmla="*/ 0 h 98393"/>
                <a:gd name="connsiteX3" fmla="*/ 62103 w 130682"/>
                <a:gd name="connsiteY3" fmla="*/ 93536 h 98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0682" h="98393">
                  <a:moveTo>
                    <a:pt x="0" y="98393"/>
                  </a:moveTo>
                  <a:lnTo>
                    <a:pt x="7048" y="12954"/>
                  </a:lnTo>
                  <a:lnTo>
                    <a:pt x="130683" y="0"/>
                  </a:lnTo>
                  <a:lnTo>
                    <a:pt x="62103" y="93536"/>
                  </a:lnTo>
                  <a:close/>
                </a:path>
              </a:pathLst>
            </a:custGeom>
            <a:solidFill>
              <a:srgbClr val="FFD26E">
                <a:alpha val="2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30" name="Freeform: Shape 429">
              <a:extLst>
                <a:ext uri="{FF2B5EF4-FFF2-40B4-BE49-F238E27FC236}">
                  <a16:creationId xmlns:a16="http://schemas.microsoft.com/office/drawing/2014/main" id="{35647A66-C4C9-4C0E-B2DB-E70359E7C7E1}"/>
                </a:ext>
              </a:extLst>
            </p:cNvPr>
            <p:cNvSpPr/>
            <p:nvPr/>
          </p:nvSpPr>
          <p:spPr>
            <a:xfrm>
              <a:off x="5874257" y="3679983"/>
              <a:ext cx="93630" cy="79247"/>
            </a:xfrm>
            <a:custGeom>
              <a:avLst/>
              <a:gdLst>
                <a:gd name="connsiteX0" fmla="*/ 0 w 93630"/>
                <a:gd name="connsiteY0" fmla="*/ 79248 h 79247"/>
                <a:gd name="connsiteX1" fmla="*/ 57150 w 93630"/>
                <a:gd name="connsiteY1" fmla="*/ 2572 h 79247"/>
                <a:gd name="connsiteX2" fmla="*/ 93631 w 93630"/>
                <a:gd name="connsiteY2" fmla="*/ 0 h 79247"/>
                <a:gd name="connsiteX3" fmla="*/ 24384 w 93630"/>
                <a:gd name="connsiteY3" fmla="*/ 77248 h 792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3630" h="79247">
                  <a:moveTo>
                    <a:pt x="0" y="79248"/>
                  </a:moveTo>
                  <a:lnTo>
                    <a:pt x="57150" y="2572"/>
                  </a:lnTo>
                  <a:lnTo>
                    <a:pt x="93631" y="0"/>
                  </a:lnTo>
                  <a:lnTo>
                    <a:pt x="24384" y="77248"/>
                  </a:lnTo>
                  <a:close/>
                </a:path>
              </a:pathLst>
            </a:custGeom>
            <a:solidFill>
              <a:srgbClr val="FFD26E">
                <a:alpha val="2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31" name="Freeform: Shape 430">
              <a:extLst>
                <a:ext uri="{FF2B5EF4-FFF2-40B4-BE49-F238E27FC236}">
                  <a16:creationId xmlns:a16="http://schemas.microsoft.com/office/drawing/2014/main" id="{A17180C0-B58C-4C63-BAEF-7132FF825918}"/>
                </a:ext>
              </a:extLst>
            </p:cNvPr>
            <p:cNvSpPr/>
            <p:nvPr/>
          </p:nvSpPr>
          <p:spPr>
            <a:xfrm>
              <a:off x="5984557" y="3679983"/>
              <a:ext cx="48767" cy="70104"/>
            </a:xfrm>
            <a:custGeom>
              <a:avLst/>
              <a:gdLst>
                <a:gd name="connsiteX0" fmla="*/ 15812 w 48767"/>
                <a:gd name="connsiteY0" fmla="*/ 0 h 70104"/>
                <a:gd name="connsiteX1" fmla="*/ 0 w 48767"/>
                <a:gd name="connsiteY1" fmla="*/ 70104 h 70104"/>
                <a:gd name="connsiteX2" fmla="*/ 45339 w 48767"/>
                <a:gd name="connsiteY2" fmla="*/ 65151 h 70104"/>
                <a:gd name="connsiteX3" fmla="*/ 48768 w 48767"/>
                <a:gd name="connsiteY3" fmla="*/ 95 h 70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767" h="70104">
                  <a:moveTo>
                    <a:pt x="15812" y="0"/>
                  </a:moveTo>
                  <a:lnTo>
                    <a:pt x="0" y="70104"/>
                  </a:lnTo>
                  <a:lnTo>
                    <a:pt x="45339" y="65151"/>
                  </a:lnTo>
                  <a:lnTo>
                    <a:pt x="48768" y="95"/>
                  </a:lnTo>
                  <a:close/>
                </a:path>
              </a:pathLst>
            </a:custGeom>
            <a:solidFill>
              <a:srgbClr val="FFD26E">
                <a:alpha val="2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32" name="Freeform: Shape 431">
              <a:extLst>
                <a:ext uri="{FF2B5EF4-FFF2-40B4-BE49-F238E27FC236}">
                  <a16:creationId xmlns:a16="http://schemas.microsoft.com/office/drawing/2014/main" id="{093F75E3-978B-469E-B93F-DEFAFCC9542A}"/>
                </a:ext>
              </a:extLst>
            </p:cNvPr>
            <p:cNvSpPr/>
            <p:nvPr/>
          </p:nvSpPr>
          <p:spPr>
            <a:xfrm>
              <a:off x="5458967" y="3683793"/>
              <a:ext cx="56673" cy="77533"/>
            </a:xfrm>
            <a:custGeom>
              <a:avLst/>
              <a:gdLst>
                <a:gd name="connsiteX0" fmla="*/ 29527 w 56673"/>
                <a:gd name="connsiteY0" fmla="*/ 4000 h 77533"/>
                <a:gd name="connsiteX1" fmla="*/ 56674 w 56673"/>
                <a:gd name="connsiteY1" fmla="*/ 76676 h 77533"/>
                <a:gd name="connsiteX2" fmla="*/ 46101 w 56673"/>
                <a:gd name="connsiteY2" fmla="*/ 77533 h 77533"/>
                <a:gd name="connsiteX3" fmla="*/ 0 w 56673"/>
                <a:gd name="connsiteY3" fmla="*/ 0 h 775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673" h="77533">
                  <a:moveTo>
                    <a:pt x="29527" y="4000"/>
                  </a:moveTo>
                  <a:lnTo>
                    <a:pt x="56674" y="76676"/>
                  </a:lnTo>
                  <a:lnTo>
                    <a:pt x="46101" y="7753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D26E">
                <a:alpha val="2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33" name="Freeform: Shape 432">
              <a:extLst>
                <a:ext uri="{FF2B5EF4-FFF2-40B4-BE49-F238E27FC236}">
                  <a16:creationId xmlns:a16="http://schemas.microsoft.com/office/drawing/2014/main" id="{EB314A93-0DFA-4D15-A10A-1FFA4B1FE0F3}"/>
                </a:ext>
              </a:extLst>
            </p:cNvPr>
            <p:cNvSpPr/>
            <p:nvPr/>
          </p:nvSpPr>
          <p:spPr>
            <a:xfrm>
              <a:off x="5778721" y="3509777"/>
              <a:ext cx="367569" cy="145393"/>
            </a:xfrm>
            <a:custGeom>
              <a:avLst/>
              <a:gdLst>
                <a:gd name="connsiteX0" fmla="*/ 0 w 367569"/>
                <a:gd name="connsiteY0" fmla="*/ 145250 h 145393"/>
                <a:gd name="connsiteX1" fmla="*/ 95536 w 367569"/>
                <a:gd name="connsiteY1" fmla="*/ 82766 h 145393"/>
                <a:gd name="connsiteX2" fmla="*/ 206121 w 367569"/>
                <a:gd name="connsiteY2" fmla="*/ 54858 h 145393"/>
                <a:gd name="connsiteX3" fmla="*/ 288226 w 367569"/>
                <a:gd name="connsiteY3" fmla="*/ 3804 h 145393"/>
                <a:gd name="connsiteX4" fmla="*/ 367570 w 367569"/>
                <a:gd name="connsiteY4" fmla="*/ 108198 h 145393"/>
                <a:gd name="connsiteX5" fmla="*/ 328422 w 367569"/>
                <a:gd name="connsiteY5" fmla="*/ 135630 h 145393"/>
                <a:gd name="connsiteX6" fmla="*/ 0 w 367569"/>
                <a:gd name="connsiteY6" fmla="*/ 145250 h 145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67569" h="145393">
                  <a:moveTo>
                    <a:pt x="0" y="145250"/>
                  </a:moveTo>
                  <a:cubicBezTo>
                    <a:pt x="0" y="145250"/>
                    <a:pt x="46768" y="106865"/>
                    <a:pt x="95536" y="82766"/>
                  </a:cubicBezTo>
                  <a:cubicBezTo>
                    <a:pt x="144209" y="58668"/>
                    <a:pt x="167164" y="62669"/>
                    <a:pt x="206121" y="54858"/>
                  </a:cubicBezTo>
                  <a:cubicBezTo>
                    <a:pt x="245173" y="47048"/>
                    <a:pt x="272129" y="-15913"/>
                    <a:pt x="288226" y="3804"/>
                  </a:cubicBezTo>
                  <a:cubicBezTo>
                    <a:pt x="304324" y="23521"/>
                    <a:pt x="367570" y="108198"/>
                    <a:pt x="367570" y="108198"/>
                  </a:cubicBezTo>
                  <a:lnTo>
                    <a:pt x="328422" y="135630"/>
                  </a:lnTo>
                  <a:cubicBezTo>
                    <a:pt x="328327" y="135630"/>
                    <a:pt x="34195" y="146774"/>
                    <a:pt x="0" y="145250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34" name="Freeform: Shape 433">
              <a:extLst>
                <a:ext uri="{FF2B5EF4-FFF2-40B4-BE49-F238E27FC236}">
                  <a16:creationId xmlns:a16="http://schemas.microsoft.com/office/drawing/2014/main" id="{C3221828-2EBB-4C34-A8EB-A69C9967AAC1}"/>
                </a:ext>
              </a:extLst>
            </p:cNvPr>
            <p:cNvSpPr/>
            <p:nvPr/>
          </p:nvSpPr>
          <p:spPr>
            <a:xfrm>
              <a:off x="5801010" y="3545554"/>
              <a:ext cx="312515" cy="113704"/>
            </a:xfrm>
            <a:custGeom>
              <a:avLst/>
              <a:gdLst>
                <a:gd name="connsiteX0" fmla="*/ 0 w 312515"/>
                <a:gd name="connsiteY0" fmla="*/ 109569 h 113704"/>
                <a:gd name="connsiteX1" fmla="*/ 82105 w 312515"/>
                <a:gd name="connsiteY1" fmla="*/ 63849 h 113704"/>
                <a:gd name="connsiteX2" fmla="*/ 170593 w 312515"/>
                <a:gd name="connsiteY2" fmla="*/ 55372 h 113704"/>
                <a:gd name="connsiteX3" fmla="*/ 248603 w 312515"/>
                <a:gd name="connsiteY3" fmla="*/ 2508 h 113704"/>
                <a:gd name="connsiteX4" fmla="*/ 312515 w 312515"/>
                <a:gd name="connsiteY4" fmla="*/ 104140 h 113704"/>
                <a:gd name="connsiteX5" fmla="*/ 0 w 312515"/>
                <a:gd name="connsiteY5" fmla="*/ 109569 h 113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2515" h="113704">
                  <a:moveTo>
                    <a:pt x="0" y="109569"/>
                  </a:moveTo>
                  <a:cubicBezTo>
                    <a:pt x="0" y="109569"/>
                    <a:pt x="55626" y="68040"/>
                    <a:pt x="82105" y="63849"/>
                  </a:cubicBezTo>
                  <a:cubicBezTo>
                    <a:pt x="108585" y="59658"/>
                    <a:pt x="170593" y="55372"/>
                    <a:pt x="170593" y="55372"/>
                  </a:cubicBezTo>
                  <a:cubicBezTo>
                    <a:pt x="170593" y="55372"/>
                    <a:pt x="219266" y="-13875"/>
                    <a:pt x="248603" y="2508"/>
                  </a:cubicBezTo>
                  <a:cubicBezTo>
                    <a:pt x="277844" y="18891"/>
                    <a:pt x="312515" y="104140"/>
                    <a:pt x="312515" y="104140"/>
                  </a:cubicBezTo>
                  <a:cubicBezTo>
                    <a:pt x="312515" y="104140"/>
                    <a:pt x="20669" y="121380"/>
                    <a:pt x="0" y="109569"/>
                  </a:cubicBezTo>
                  <a:close/>
                </a:path>
              </a:pathLst>
            </a:custGeom>
            <a:solidFill>
              <a:srgbClr val="F4BA45">
                <a:alpha val="47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grpSp>
          <p:nvGrpSpPr>
            <p:cNvPr id="435" name="Graphic 91">
              <a:extLst>
                <a:ext uri="{FF2B5EF4-FFF2-40B4-BE49-F238E27FC236}">
                  <a16:creationId xmlns:a16="http://schemas.microsoft.com/office/drawing/2014/main" id="{B1818045-2C95-471B-A882-99D80A4C28F8}"/>
                </a:ext>
              </a:extLst>
            </p:cNvPr>
            <p:cNvGrpSpPr/>
            <p:nvPr/>
          </p:nvGrpSpPr>
          <p:grpSpPr>
            <a:xfrm>
              <a:off x="4685918" y="3132122"/>
              <a:ext cx="1414557" cy="577096"/>
              <a:chOff x="4685918" y="3132122"/>
              <a:chExt cx="1414557" cy="577096"/>
            </a:xfrm>
          </p:grpSpPr>
          <p:sp>
            <p:nvSpPr>
              <p:cNvPr id="436" name="Freeform: Shape 435">
                <a:extLst>
                  <a:ext uri="{FF2B5EF4-FFF2-40B4-BE49-F238E27FC236}">
                    <a16:creationId xmlns:a16="http://schemas.microsoft.com/office/drawing/2014/main" id="{2F371AEC-1299-40F8-B931-ACDC55E8B05A}"/>
                  </a:ext>
                </a:extLst>
              </p:cNvPr>
              <p:cNvSpPr/>
              <p:nvPr/>
            </p:nvSpPr>
            <p:spPr>
              <a:xfrm>
                <a:off x="4685918" y="3132122"/>
                <a:ext cx="1028981" cy="577096"/>
              </a:xfrm>
              <a:custGeom>
                <a:avLst/>
                <a:gdLst>
                  <a:gd name="connsiteX0" fmla="*/ 1028700 w 1028981"/>
                  <a:gd name="connsiteY0" fmla="*/ 575674 h 577096"/>
                  <a:gd name="connsiteX1" fmla="*/ 1005554 w 1028981"/>
                  <a:gd name="connsiteY1" fmla="*/ 474138 h 577096"/>
                  <a:gd name="connsiteX2" fmla="*/ 470630 w 1028981"/>
                  <a:gd name="connsiteY2" fmla="*/ 7032 h 577096"/>
                  <a:gd name="connsiteX3" fmla="*/ 179261 w 1028981"/>
                  <a:gd name="connsiteY3" fmla="*/ 347360 h 577096"/>
                  <a:gd name="connsiteX4" fmla="*/ 0 w 1028981"/>
                  <a:gd name="connsiteY4" fmla="*/ 549957 h 577096"/>
                  <a:gd name="connsiteX5" fmla="*/ 42386 w 1028981"/>
                  <a:gd name="connsiteY5" fmla="*/ 559577 h 577096"/>
                  <a:gd name="connsiteX6" fmla="*/ 390716 w 1028981"/>
                  <a:gd name="connsiteY6" fmla="*/ 568721 h 577096"/>
                  <a:gd name="connsiteX7" fmla="*/ 1028700 w 1028981"/>
                  <a:gd name="connsiteY7" fmla="*/ 575674 h 5770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28981" h="577096">
                    <a:moveTo>
                      <a:pt x="1028700" y="575674"/>
                    </a:moveTo>
                    <a:cubicBezTo>
                      <a:pt x="1028700" y="575674"/>
                      <a:pt x="1033272" y="507571"/>
                      <a:pt x="1005554" y="474138"/>
                    </a:cubicBezTo>
                    <a:cubicBezTo>
                      <a:pt x="878396" y="320500"/>
                      <a:pt x="498920" y="-55928"/>
                      <a:pt x="470630" y="7032"/>
                    </a:cubicBezTo>
                    <a:cubicBezTo>
                      <a:pt x="424148" y="110092"/>
                      <a:pt x="179261" y="347360"/>
                      <a:pt x="179261" y="347360"/>
                    </a:cubicBezTo>
                    <a:lnTo>
                      <a:pt x="0" y="549957"/>
                    </a:lnTo>
                    <a:cubicBezTo>
                      <a:pt x="0" y="549957"/>
                      <a:pt x="11335" y="558815"/>
                      <a:pt x="42386" y="559577"/>
                    </a:cubicBezTo>
                    <a:cubicBezTo>
                      <a:pt x="132779" y="561863"/>
                      <a:pt x="325946" y="559196"/>
                      <a:pt x="390716" y="568721"/>
                    </a:cubicBezTo>
                    <a:cubicBezTo>
                      <a:pt x="477869" y="581770"/>
                      <a:pt x="1028700" y="575674"/>
                      <a:pt x="1028700" y="575674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37" name="Freeform: Shape 436">
                <a:extLst>
                  <a:ext uri="{FF2B5EF4-FFF2-40B4-BE49-F238E27FC236}">
                    <a16:creationId xmlns:a16="http://schemas.microsoft.com/office/drawing/2014/main" id="{A7B2BF5E-9EA9-45FA-B611-21459ED64159}"/>
                  </a:ext>
                </a:extLst>
              </p:cNvPr>
              <p:cNvSpPr/>
              <p:nvPr/>
            </p:nvSpPr>
            <p:spPr>
              <a:xfrm>
                <a:off x="4727221" y="3207391"/>
                <a:ext cx="900492" cy="491636"/>
              </a:xfrm>
              <a:custGeom>
                <a:avLst/>
                <a:gdLst>
                  <a:gd name="connsiteX0" fmla="*/ 854809 w 900492"/>
                  <a:gd name="connsiteY0" fmla="*/ 387344 h 491636"/>
                  <a:gd name="connsiteX1" fmla="*/ 823948 w 900492"/>
                  <a:gd name="connsiteY1" fmla="*/ 295523 h 491636"/>
                  <a:gd name="connsiteX2" fmla="*/ 616208 w 900492"/>
                  <a:gd name="connsiteY2" fmla="*/ 135503 h 491636"/>
                  <a:gd name="connsiteX3" fmla="*/ 482191 w 900492"/>
                  <a:gd name="connsiteY3" fmla="*/ 2153 h 491636"/>
                  <a:gd name="connsiteX4" fmla="*/ 398371 w 900492"/>
                  <a:gd name="connsiteY4" fmla="*/ 69780 h 491636"/>
                  <a:gd name="connsiteX5" fmla="*/ 241780 w 900492"/>
                  <a:gd name="connsiteY5" fmla="*/ 253803 h 491636"/>
                  <a:gd name="connsiteX6" fmla="*/ 22420 w 900492"/>
                  <a:gd name="connsiteY6" fmla="*/ 450495 h 491636"/>
                  <a:gd name="connsiteX7" fmla="*/ 76712 w 900492"/>
                  <a:gd name="connsiteY7" fmla="*/ 468592 h 491636"/>
                  <a:gd name="connsiteX8" fmla="*/ 1179 w 900492"/>
                  <a:gd name="connsiteY8" fmla="*/ 484308 h 491636"/>
                  <a:gd name="connsiteX9" fmla="*/ 268165 w 900492"/>
                  <a:gd name="connsiteY9" fmla="*/ 488595 h 491636"/>
                  <a:gd name="connsiteX10" fmla="*/ 884718 w 900492"/>
                  <a:gd name="connsiteY10" fmla="*/ 490214 h 491636"/>
                  <a:gd name="connsiteX11" fmla="*/ 854809 w 900492"/>
                  <a:gd name="connsiteY11" fmla="*/ 387344 h 4916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900492" h="491636">
                    <a:moveTo>
                      <a:pt x="854809" y="387344"/>
                    </a:moveTo>
                    <a:cubicBezTo>
                      <a:pt x="854809" y="387344"/>
                      <a:pt x="869002" y="331908"/>
                      <a:pt x="823948" y="295523"/>
                    </a:cubicBezTo>
                    <a:cubicBezTo>
                      <a:pt x="778895" y="259137"/>
                      <a:pt x="658118" y="171888"/>
                      <a:pt x="616208" y="135503"/>
                    </a:cubicBezTo>
                    <a:cubicBezTo>
                      <a:pt x="574298" y="99117"/>
                      <a:pt x="512957" y="-17183"/>
                      <a:pt x="482191" y="2153"/>
                    </a:cubicBezTo>
                    <a:cubicBezTo>
                      <a:pt x="451426" y="21489"/>
                      <a:pt x="398371" y="69780"/>
                      <a:pt x="398371" y="69780"/>
                    </a:cubicBezTo>
                    <a:cubicBezTo>
                      <a:pt x="398371" y="69780"/>
                      <a:pt x="299311" y="236944"/>
                      <a:pt x="241780" y="253803"/>
                    </a:cubicBezTo>
                    <a:cubicBezTo>
                      <a:pt x="184154" y="270663"/>
                      <a:pt x="22420" y="450495"/>
                      <a:pt x="22420" y="450495"/>
                    </a:cubicBezTo>
                    <a:lnTo>
                      <a:pt x="76712" y="468592"/>
                    </a:lnTo>
                    <a:cubicBezTo>
                      <a:pt x="76712" y="468592"/>
                      <a:pt x="-11108" y="482784"/>
                      <a:pt x="1179" y="484308"/>
                    </a:cubicBezTo>
                    <a:cubicBezTo>
                      <a:pt x="13466" y="485832"/>
                      <a:pt x="241590" y="487928"/>
                      <a:pt x="268165" y="488595"/>
                    </a:cubicBezTo>
                    <a:cubicBezTo>
                      <a:pt x="294739" y="489261"/>
                      <a:pt x="829473" y="475641"/>
                      <a:pt x="884718" y="490214"/>
                    </a:cubicBezTo>
                    <a:cubicBezTo>
                      <a:pt x="939963" y="504882"/>
                      <a:pt x="830425" y="401631"/>
                      <a:pt x="854809" y="387344"/>
                    </a:cubicBezTo>
                    <a:close/>
                  </a:path>
                </a:pathLst>
              </a:custGeom>
              <a:solidFill>
                <a:srgbClr val="F4BA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38" name="Freeform: Shape 437">
                <a:extLst>
                  <a:ext uri="{FF2B5EF4-FFF2-40B4-BE49-F238E27FC236}">
                    <a16:creationId xmlns:a16="http://schemas.microsoft.com/office/drawing/2014/main" id="{CA044096-0FCD-44E9-9850-E8AC92C4286B}"/>
                  </a:ext>
                </a:extLst>
              </p:cNvPr>
              <p:cNvSpPr/>
              <p:nvPr/>
            </p:nvSpPr>
            <p:spPr>
              <a:xfrm>
                <a:off x="4996098" y="3291483"/>
                <a:ext cx="516368" cy="260293"/>
              </a:xfrm>
              <a:custGeom>
                <a:avLst/>
                <a:gdLst>
                  <a:gd name="connsiteX0" fmla="*/ 516019 w 516368"/>
                  <a:gd name="connsiteY0" fmla="*/ 260293 h 260293"/>
                  <a:gd name="connsiteX1" fmla="*/ 460012 w 516368"/>
                  <a:gd name="connsiteY1" fmla="*/ 183998 h 260293"/>
                  <a:gd name="connsiteX2" fmla="*/ 360952 w 516368"/>
                  <a:gd name="connsiteY2" fmla="*/ 126943 h 260293"/>
                  <a:gd name="connsiteX3" fmla="*/ 318756 w 516368"/>
                  <a:gd name="connsiteY3" fmla="*/ 89034 h 260293"/>
                  <a:gd name="connsiteX4" fmla="*/ 271417 w 516368"/>
                  <a:gd name="connsiteY4" fmla="*/ 34551 h 260293"/>
                  <a:gd name="connsiteX5" fmla="*/ 226840 w 516368"/>
                  <a:gd name="connsiteY5" fmla="*/ 16834 h 260293"/>
                  <a:gd name="connsiteX6" fmla="*/ 188073 w 516368"/>
                  <a:gd name="connsiteY6" fmla="*/ 1499 h 260293"/>
                  <a:gd name="connsiteX7" fmla="*/ 133400 w 516368"/>
                  <a:gd name="connsiteY7" fmla="*/ 45886 h 260293"/>
                  <a:gd name="connsiteX8" fmla="*/ 61010 w 516368"/>
                  <a:gd name="connsiteY8" fmla="*/ 92749 h 260293"/>
                  <a:gd name="connsiteX9" fmla="*/ 2336 w 516368"/>
                  <a:gd name="connsiteY9" fmla="*/ 193523 h 260293"/>
                  <a:gd name="connsiteX10" fmla="*/ 55771 w 516368"/>
                  <a:gd name="connsiteY10" fmla="*/ 215050 h 260293"/>
                  <a:gd name="connsiteX11" fmla="*/ 118731 w 516368"/>
                  <a:gd name="connsiteY11" fmla="*/ 235909 h 260293"/>
                  <a:gd name="connsiteX12" fmla="*/ 282085 w 516368"/>
                  <a:gd name="connsiteY12" fmla="*/ 246673 h 260293"/>
                  <a:gd name="connsiteX13" fmla="*/ 446105 w 516368"/>
                  <a:gd name="connsiteY13" fmla="*/ 244291 h 260293"/>
                  <a:gd name="connsiteX14" fmla="*/ 516019 w 516368"/>
                  <a:gd name="connsiteY14" fmla="*/ 260293 h 2602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16368" h="260293">
                    <a:moveTo>
                      <a:pt x="516019" y="260293"/>
                    </a:moveTo>
                    <a:cubicBezTo>
                      <a:pt x="519734" y="214192"/>
                      <a:pt x="493349" y="202667"/>
                      <a:pt x="460012" y="183998"/>
                    </a:cubicBezTo>
                    <a:cubicBezTo>
                      <a:pt x="426198" y="165139"/>
                      <a:pt x="393432" y="149327"/>
                      <a:pt x="360952" y="126943"/>
                    </a:cubicBezTo>
                    <a:cubicBezTo>
                      <a:pt x="345140" y="115990"/>
                      <a:pt x="329805" y="106465"/>
                      <a:pt x="318756" y="89034"/>
                    </a:cubicBezTo>
                    <a:cubicBezTo>
                      <a:pt x="303992" y="65698"/>
                      <a:pt x="297039" y="46457"/>
                      <a:pt x="271417" y="34551"/>
                    </a:cubicBezTo>
                    <a:cubicBezTo>
                      <a:pt x="255605" y="27217"/>
                      <a:pt x="240842" y="26550"/>
                      <a:pt x="226840" y="16834"/>
                    </a:cubicBezTo>
                    <a:cubicBezTo>
                      <a:pt x="211790" y="6357"/>
                      <a:pt x="209219" y="-3930"/>
                      <a:pt x="188073" y="1499"/>
                    </a:cubicBezTo>
                    <a:cubicBezTo>
                      <a:pt x="166737" y="6928"/>
                      <a:pt x="150164" y="30836"/>
                      <a:pt x="133400" y="45886"/>
                    </a:cubicBezTo>
                    <a:cubicBezTo>
                      <a:pt x="110635" y="66364"/>
                      <a:pt x="85965" y="77032"/>
                      <a:pt x="61010" y="92749"/>
                    </a:cubicBezTo>
                    <a:cubicBezTo>
                      <a:pt x="36721" y="108084"/>
                      <a:pt x="-11095" y="153042"/>
                      <a:pt x="2336" y="193523"/>
                    </a:cubicBezTo>
                    <a:cubicBezTo>
                      <a:pt x="9765" y="216002"/>
                      <a:pt x="38150" y="211716"/>
                      <a:pt x="55771" y="215050"/>
                    </a:cubicBezTo>
                    <a:cubicBezTo>
                      <a:pt x="77583" y="219145"/>
                      <a:pt x="97205" y="229623"/>
                      <a:pt x="118731" y="235909"/>
                    </a:cubicBezTo>
                    <a:cubicBezTo>
                      <a:pt x="172643" y="251626"/>
                      <a:pt x="226840" y="252007"/>
                      <a:pt x="282085" y="246673"/>
                    </a:cubicBezTo>
                    <a:cubicBezTo>
                      <a:pt x="336854" y="241434"/>
                      <a:pt x="391241" y="243434"/>
                      <a:pt x="446105" y="244291"/>
                    </a:cubicBezTo>
                    <a:cubicBezTo>
                      <a:pt x="461441" y="244577"/>
                      <a:pt x="507065" y="242958"/>
                      <a:pt x="516019" y="260293"/>
                    </a:cubicBezTo>
                    <a:close/>
                  </a:path>
                </a:pathLst>
              </a:custGeom>
              <a:solidFill>
                <a:srgbClr val="FFD26E">
                  <a:alpha val="32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39" name="Freeform: Shape 438">
                <a:extLst>
                  <a:ext uri="{FF2B5EF4-FFF2-40B4-BE49-F238E27FC236}">
                    <a16:creationId xmlns:a16="http://schemas.microsoft.com/office/drawing/2014/main" id="{864AD870-A66A-42D1-AB81-89A6C0A6E3F2}"/>
                  </a:ext>
                </a:extLst>
              </p:cNvPr>
              <p:cNvSpPr/>
              <p:nvPr/>
            </p:nvSpPr>
            <p:spPr>
              <a:xfrm>
                <a:off x="4865780" y="3363513"/>
                <a:ext cx="132829" cy="203904"/>
              </a:xfrm>
              <a:custGeom>
                <a:avLst/>
                <a:gdLst>
                  <a:gd name="connsiteX0" fmla="*/ 36641 w 132829"/>
                  <a:gd name="connsiteY0" fmla="*/ 171500 h 203904"/>
                  <a:gd name="connsiteX1" fmla="*/ 127605 w 132829"/>
                  <a:gd name="connsiteY1" fmla="*/ 11004 h 203904"/>
                  <a:gd name="connsiteX2" fmla="*/ 117318 w 132829"/>
                  <a:gd name="connsiteY2" fmla="*/ 177310 h 203904"/>
                  <a:gd name="connsiteX3" fmla="*/ 57120 w 132829"/>
                  <a:gd name="connsiteY3" fmla="*/ 202932 h 203904"/>
                  <a:gd name="connsiteX4" fmla="*/ 36641 w 132829"/>
                  <a:gd name="connsiteY4" fmla="*/ 171500 h 2039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2829" h="203904">
                    <a:moveTo>
                      <a:pt x="36641" y="171500"/>
                    </a:moveTo>
                    <a:cubicBezTo>
                      <a:pt x="-73468" y="123494"/>
                      <a:pt x="96744" y="-44146"/>
                      <a:pt x="127605" y="11004"/>
                    </a:cubicBezTo>
                    <a:cubicBezTo>
                      <a:pt x="156084" y="61867"/>
                      <a:pt x="55977" y="128923"/>
                      <a:pt x="117318" y="177310"/>
                    </a:cubicBezTo>
                    <a:cubicBezTo>
                      <a:pt x="108269" y="193693"/>
                      <a:pt x="74169" y="207790"/>
                      <a:pt x="57120" y="202932"/>
                    </a:cubicBezTo>
                    <a:cubicBezTo>
                      <a:pt x="43118" y="199122"/>
                      <a:pt x="39784" y="180834"/>
                      <a:pt x="36641" y="171500"/>
                    </a:cubicBezTo>
                    <a:close/>
                  </a:path>
                </a:pathLst>
              </a:custGeom>
              <a:solidFill>
                <a:srgbClr val="FFD26E">
                  <a:alpha val="32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40" name="Freeform: Shape 439">
                <a:extLst>
                  <a:ext uri="{FF2B5EF4-FFF2-40B4-BE49-F238E27FC236}">
                    <a16:creationId xmlns:a16="http://schemas.microsoft.com/office/drawing/2014/main" id="{35A39B69-8F2C-410C-9732-8F7B611BE622}"/>
                  </a:ext>
                </a:extLst>
              </p:cNvPr>
              <p:cNvSpPr/>
              <p:nvPr/>
            </p:nvSpPr>
            <p:spPr>
              <a:xfrm>
                <a:off x="5159787" y="3412426"/>
                <a:ext cx="22669" cy="26860"/>
              </a:xfrm>
              <a:custGeom>
                <a:avLst/>
                <a:gdLst>
                  <a:gd name="connsiteX0" fmla="*/ 22670 w 22669"/>
                  <a:gd name="connsiteY0" fmla="*/ 13430 h 26860"/>
                  <a:gd name="connsiteX1" fmla="*/ 11335 w 22669"/>
                  <a:gd name="connsiteY1" fmla="*/ 26861 h 26860"/>
                  <a:gd name="connsiteX2" fmla="*/ 0 w 22669"/>
                  <a:gd name="connsiteY2" fmla="*/ 13430 h 26860"/>
                  <a:gd name="connsiteX3" fmla="*/ 11335 w 22669"/>
                  <a:gd name="connsiteY3" fmla="*/ 0 h 26860"/>
                  <a:gd name="connsiteX4" fmla="*/ 22670 w 22669"/>
                  <a:gd name="connsiteY4" fmla="*/ 13430 h 268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669" h="26860">
                    <a:moveTo>
                      <a:pt x="22670" y="13430"/>
                    </a:moveTo>
                    <a:cubicBezTo>
                      <a:pt x="22670" y="20860"/>
                      <a:pt x="17526" y="26861"/>
                      <a:pt x="11335" y="26861"/>
                    </a:cubicBezTo>
                    <a:cubicBezTo>
                      <a:pt x="5048" y="26861"/>
                      <a:pt x="0" y="20860"/>
                      <a:pt x="0" y="13430"/>
                    </a:cubicBezTo>
                    <a:cubicBezTo>
                      <a:pt x="0" y="6001"/>
                      <a:pt x="5144" y="0"/>
                      <a:pt x="11335" y="0"/>
                    </a:cubicBezTo>
                    <a:cubicBezTo>
                      <a:pt x="17526" y="0"/>
                      <a:pt x="22670" y="6001"/>
                      <a:pt x="22670" y="13430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41" name="Freeform: Shape 440">
                <a:extLst>
                  <a:ext uri="{FF2B5EF4-FFF2-40B4-BE49-F238E27FC236}">
                    <a16:creationId xmlns:a16="http://schemas.microsoft.com/office/drawing/2014/main" id="{980F459D-AE04-468C-B69D-1C3B85B2FF46}"/>
                  </a:ext>
                </a:extLst>
              </p:cNvPr>
              <p:cNvSpPr/>
              <p:nvPr/>
            </p:nvSpPr>
            <p:spPr>
              <a:xfrm>
                <a:off x="5221414" y="3262311"/>
                <a:ext cx="24860" cy="29338"/>
              </a:xfrm>
              <a:custGeom>
                <a:avLst/>
                <a:gdLst>
                  <a:gd name="connsiteX0" fmla="*/ 24860 w 24860"/>
                  <a:gd name="connsiteY0" fmla="*/ 14670 h 29338"/>
                  <a:gd name="connsiteX1" fmla="*/ 12383 w 24860"/>
                  <a:gd name="connsiteY1" fmla="*/ 29338 h 29338"/>
                  <a:gd name="connsiteX2" fmla="*/ 0 w 24860"/>
                  <a:gd name="connsiteY2" fmla="*/ 14670 h 29338"/>
                  <a:gd name="connsiteX3" fmla="*/ 12478 w 24860"/>
                  <a:gd name="connsiteY3" fmla="*/ 1 h 29338"/>
                  <a:gd name="connsiteX4" fmla="*/ 24860 w 24860"/>
                  <a:gd name="connsiteY4" fmla="*/ 14670 h 293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860" h="29338">
                    <a:moveTo>
                      <a:pt x="24860" y="14670"/>
                    </a:moveTo>
                    <a:cubicBezTo>
                      <a:pt x="24860" y="22766"/>
                      <a:pt x="19240" y="29338"/>
                      <a:pt x="12383" y="29338"/>
                    </a:cubicBezTo>
                    <a:cubicBezTo>
                      <a:pt x="5525" y="29338"/>
                      <a:pt x="0" y="22766"/>
                      <a:pt x="0" y="14670"/>
                    </a:cubicBezTo>
                    <a:cubicBezTo>
                      <a:pt x="0" y="6573"/>
                      <a:pt x="5620" y="1"/>
                      <a:pt x="12478" y="1"/>
                    </a:cubicBezTo>
                    <a:cubicBezTo>
                      <a:pt x="19336" y="-94"/>
                      <a:pt x="24860" y="6573"/>
                      <a:pt x="24860" y="14670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42" name="Freeform: Shape 441">
                <a:extLst>
                  <a:ext uri="{FF2B5EF4-FFF2-40B4-BE49-F238E27FC236}">
                    <a16:creationId xmlns:a16="http://schemas.microsoft.com/office/drawing/2014/main" id="{4D10F8CD-E3DD-4EFF-94D6-BEC26A699F88}"/>
                  </a:ext>
                </a:extLst>
              </p:cNvPr>
              <p:cNvSpPr/>
              <p:nvPr/>
            </p:nvSpPr>
            <p:spPr>
              <a:xfrm>
                <a:off x="5175789" y="3268598"/>
                <a:ext cx="19431" cy="22955"/>
              </a:xfrm>
              <a:custGeom>
                <a:avLst/>
                <a:gdLst>
                  <a:gd name="connsiteX0" fmla="*/ 19431 w 19431"/>
                  <a:gd name="connsiteY0" fmla="*/ 11525 h 22955"/>
                  <a:gd name="connsiteX1" fmla="*/ 9716 w 19431"/>
                  <a:gd name="connsiteY1" fmla="*/ 22955 h 22955"/>
                  <a:gd name="connsiteX2" fmla="*/ 0 w 19431"/>
                  <a:gd name="connsiteY2" fmla="*/ 11430 h 22955"/>
                  <a:gd name="connsiteX3" fmla="*/ 9716 w 19431"/>
                  <a:gd name="connsiteY3" fmla="*/ 0 h 22955"/>
                  <a:gd name="connsiteX4" fmla="*/ 19431 w 19431"/>
                  <a:gd name="connsiteY4" fmla="*/ 11525 h 22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431" h="22955">
                    <a:moveTo>
                      <a:pt x="19431" y="11525"/>
                    </a:moveTo>
                    <a:cubicBezTo>
                      <a:pt x="19431" y="17907"/>
                      <a:pt x="15050" y="22955"/>
                      <a:pt x="9716" y="22955"/>
                    </a:cubicBezTo>
                    <a:cubicBezTo>
                      <a:pt x="4381" y="22955"/>
                      <a:pt x="0" y="17812"/>
                      <a:pt x="0" y="11430"/>
                    </a:cubicBezTo>
                    <a:cubicBezTo>
                      <a:pt x="0" y="5048"/>
                      <a:pt x="4381" y="0"/>
                      <a:pt x="9716" y="0"/>
                    </a:cubicBezTo>
                    <a:cubicBezTo>
                      <a:pt x="15050" y="0"/>
                      <a:pt x="19431" y="5144"/>
                      <a:pt x="19431" y="11525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43" name="Freeform: Shape 442">
                <a:extLst>
                  <a:ext uri="{FF2B5EF4-FFF2-40B4-BE49-F238E27FC236}">
                    <a16:creationId xmlns:a16="http://schemas.microsoft.com/office/drawing/2014/main" id="{CF4F6286-57A5-4CBE-B604-651B891F3678}"/>
                  </a:ext>
                </a:extLst>
              </p:cNvPr>
              <p:cNvSpPr/>
              <p:nvPr/>
            </p:nvSpPr>
            <p:spPr>
              <a:xfrm>
                <a:off x="5111209" y="3297269"/>
                <a:ext cx="12382" cy="14668"/>
              </a:xfrm>
              <a:custGeom>
                <a:avLst/>
                <a:gdLst>
                  <a:gd name="connsiteX0" fmla="*/ 12382 w 12382"/>
                  <a:gd name="connsiteY0" fmla="*/ 7334 h 14668"/>
                  <a:gd name="connsiteX1" fmla="*/ 6191 w 12382"/>
                  <a:gd name="connsiteY1" fmla="*/ 14668 h 14668"/>
                  <a:gd name="connsiteX2" fmla="*/ 0 w 12382"/>
                  <a:gd name="connsiteY2" fmla="*/ 7334 h 14668"/>
                  <a:gd name="connsiteX3" fmla="*/ 6191 w 12382"/>
                  <a:gd name="connsiteY3" fmla="*/ 0 h 14668"/>
                  <a:gd name="connsiteX4" fmla="*/ 12382 w 12382"/>
                  <a:gd name="connsiteY4" fmla="*/ 7334 h 146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382" h="14668">
                    <a:moveTo>
                      <a:pt x="12382" y="7334"/>
                    </a:moveTo>
                    <a:cubicBezTo>
                      <a:pt x="12382" y="11335"/>
                      <a:pt x="9620" y="14668"/>
                      <a:pt x="6191" y="14668"/>
                    </a:cubicBezTo>
                    <a:cubicBezTo>
                      <a:pt x="2762" y="14668"/>
                      <a:pt x="0" y="11430"/>
                      <a:pt x="0" y="7334"/>
                    </a:cubicBezTo>
                    <a:cubicBezTo>
                      <a:pt x="0" y="3334"/>
                      <a:pt x="2762" y="0"/>
                      <a:pt x="6191" y="0"/>
                    </a:cubicBezTo>
                    <a:cubicBezTo>
                      <a:pt x="9620" y="0"/>
                      <a:pt x="12382" y="3239"/>
                      <a:pt x="12382" y="7334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44" name="Freeform: Shape 443">
                <a:extLst>
                  <a:ext uri="{FF2B5EF4-FFF2-40B4-BE49-F238E27FC236}">
                    <a16:creationId xmlns:a16="http://schemas.microsoft.com/office/drawing/2014/main" id="{737C457B-5D9B-4469-AE76-A819DDD9C5BF}"/>
                  </a:ext>
                </a:extLst>
              </p:cNvPr>
              <p:cNvSpPr/>
              <p:nvPr/>
            </p:nvSpPr>
            <p:spPr>
              <a:xfrm>
                <a:off x="5009863" y="3376136"/>
                <a:ext cx="6953" cy="8191"/>
              </a:xfrm>
              <a:custGeom>
                <a:avLst/>
                <a:gdLst>
                  <a:gd name="connsiteX0" fmla="*/ 6953 w 6953"/>
                  <a:gd name="connsiteY0" fmla="*/ 4096 h 8191"/>
                  <a:gd name="connsiteX1" fmla="*/ 3429 w 6953"/>
                  <a:gd name="connsiteY1" fmla="*/ 8192 h 8191"/>
                  <a:gd name="connsiteX2" fmla="*/ 0 w 6953"/>
                  <a:gd name="connsiteY2" fmla="*/ 4096 h 8191"/>
                  <a:gd name="connsiteX3" fmla="*/ 3524 w 6953"/>
                  <a:gd name="connsiteY3" fmla="*/ 0 h 8191"/>
                  <a:gd name="connsiteX4" fmla="*/ 6953 w 6953"/>
                  <a:gd name="connsiteY4" fmla="*/ 4096 h 81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953" h="8191">
                    <a:moveTo>
                      <a:pt x="6953" y="4096"/>
                    </a:moveTo>
                    <a:cubicBezTo>
                      <a:pt x="6953" y="6382"/>
                      <a:pt x="5429" y="8192"/>
                      <a:pt x="3429" y="8192"/>
                    </a:cubicBezTo>
                    <a:cubicBezTo>
                      <a:pt x="1524" y="8192"/>
                      <a:pt x="0" y="6382"/>
                      <a:pt x="0" y="4096"/>
                    </a:cubicBezTo>
                    <a:cubicBezTo>
                      <a:pt x="0" y="1810"/>
                      <a:pt x="1524" y="0"/>
                      <a:pt x="3524" y="0"/>
                    </a:cubicBezTo>
                    <a:cubicBezTo>
                      <a:pt x="5429" y="0"/>
                      <a:pt x="6953" y="1810"/>
                      <a:pt x="6953" y="4096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45" name="Freeform: Shape 444">
                <a:extLst>
                  <a:ext uri="{FF2B5EF4-FFF2-40B4-BE49-F238E27FC236}">
                    <a16:creationId xmlns:a16="http://schemas.microsoft.com/office/drawing/2014/main" id="{C9109593-39D1-4885-B549-65074FCC589D}"/>
                  </a:ext>
                </a:extLst>
              </p:cNvPr>
              <p:cNvSpPr/>
              <p:nvPr/>
            </p:nvSpPr>
            <p:spPr>
              <a:xfrm>
                <a:off x="4978145" y="3338131"/>
                <a:ext cx="10858" cy="12954"/>
              </a:xfrm>
              <a:custGeom>
                <a:avLst/>
                <a:gdLst>
                  <a:gd name="connsiteX0" fmla="*/ 10858 w 10858"/>
                  <a:gd name="connsiteY0" fmla="*/ 6477 h 12954"/>
                  <a:gd name="connsiteX1" fmla="*/ 5429 w 10858"/>
                  <a:gd name="connsiteY1" fmla="*/ 12954 h 12954"/>
                  <a:gd name="connsiteX2" fmla="*/ 0 w 10858"/>
                  <a:gd name="connsiteY2" fmla="*/ 6477 h 12954"/>
                  <a:gd name="connsiteX3" fmla="*/ 5429 w 10858"/>
                  <a:gd name="connsiteY3" fmla="*/ 0 h 12954"/>
                  <a:gd name="connsiteX4" fmla="*/ 10858 w 10858"/>
                  <a:gd name="connsiteY4" fmla="*/ 6477 h 129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858" h="12954">
                    <a:moveTo>
                      <a:pt x="10858" y="6477"/>
                    </a:moveTo>
                    <a:cubicBezTo>
                      <a:pt x="10858" y="10001"/>
                      <a:pt x="8382" y="12954"/>
                      <a:pt x="5429" y="12954"/>
                    </a:cubicBezTo>
                    <a:cubicBezTo>
                      <a:pt x="2381" y="12954"/>
                      <a:pt x="0" y="10097"/>
                      <a:pt x="0" y="6477"/>
                    </a:cubicBezTo>
                    <a:cubicBezTo>
                      <a:pt x="0" y="2953"/>
                      <a:pt x="2477" y="0"/>
                      <a:pt x="5429" y="0"/>
                    </a:cubicBezTo>
                    <a:cubicBezTo>
                      <a:pt x="8477" y="0"/>
                      <a:pt x="10858" y="2858"/>
                      <a:pt x="10858" y="6477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46" name="Freeform: Shape 445">
                <a:extLst>
                  <a:ext uri="{FF2B5EF4-FFF2-40B4-BE49-F238E27FC236}">
                    <a16:creationId xmlns:a16="http://schemas.microsoft.com/office/drawing/2014/main" id="{F622FAD0-D03C-4905-AEE6-2641540FB1A4}"/>
                  </a:ext>
                </a:extLst>
              </p:cNvPr>
              <p:cNvSpPr/>
              <p:nvPr/>
            </p:nvSpPr>
            <p:spPr>
              <a:xfrm>
                <a:off x="4956142" y="3325939"/>
                <a:ext cx="15811" cy="18668"/>
              </a:xfrm>
              <a:custGeom>
                <a:avLst/>
                <a:gdLst>
                  <a:gd name="connsiteX0" fmla="*/ 15811 w 15811"/>
                  <a:gd name="connsiteY0" fmla="*/ 9334 h 18668"/>
                  <a:gd name="connsiteX1" fmla="*/ 7906 w 15811"/>
                  <a:gd name="connsiteY1" fmla="*/ 18669 h 18668"/>
                  <a:gd name="connsiteX2" fmla="*/ 0 w 15811"/>
                  <a:gd name="connsiteY2" fmla="*/ 9334 h 18668"/>
                  <a:gd name="connsiteX3" fmla="*/ 7906 w 15811"/>
                  <a:gd name="connsiteY3" fmla="*/ 0 h 18668"/>
                  <a:gd name="connsiteX4" fmla="*/ 15811 w 15811"/>
                  <a:gd name="connsiteY4" fmla="*/ 9334 h 186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811" h="18668">
                    <a:moveTo>
                      <a:pt x="15811" y="9334"/>
                    </a:moveTo>
                    <a:cubicBezTo>
                      <a:pt x="15811" y="14478"/>
                      <a:pt x="12287" y="18669"/>
                      <a:pt x="7906" y="18669"/>
                    </a:cubicBezTo>
                    <a:cubicBezTo>
                      <a:pt x="3524" y="18669"/>
                      <a:pt x="0" y="14478"/>
                      <a:pt x="0" y="9334"/>
                    </a:cubicBezTo>
                    <a:cubicBezTo>
                      <a:pt x="0" y="4191"/>
                      <a:pt x="3524" y="0"/>
                      <a:pt x="7906" y="0"/>
                    </a:cubicBezTo>
                    <a:cubicBezTo>
                      <a:pt x="12287" y="0"/>
                      <a:pt x="15811" y="4191"/>
                      <a:pt x="15811" y="9334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47" name="Freeform: Shape 446">
                <a:extLst>
                  <a:ext uri="{FF2B5EF4-FFF2-40B4-BE49-F238E27FC236}">
                    <a16:creationId xmlns:a16="http://schemas.microsoft.com/office/drawing/2014/main" id="{B44494EE-5ED9-45DD-841D-9D20B5379696}"/>
                  </a:ext>
                </a:extLst>
              </p:cNvPr>
              <p:cNvSpPr/>
              <p:nvPr/>
            </p:nvSpPr>
            <p:spPr>
              <a:xfrm>
                <a:off x="4985574" y="3451097"/>
                <a:ext cx="20764" cy="24479"/>
              </a:xfrm>
              <a:custGeom>
                <a:avLst/>
                <a:gdLst>
                  <a:gd name="connsiteX0" fmla="*/ 20765 w 20764"/>
                  <a:gd name="connsiteY0" fmla="*/ 12287 h 24479"/>
                  <a:gd name="connsiteX1" fmla="*/ 10382 w 20764"/>
                  <a:gd name="connsiteY1" fmla="*/ 24479 h 24479"/>
                  <a:gd name="connsiteX2" fmla="*/ 0 w 20764"/>
                  <a:gd name="connsiteY2" fmla="*/ 12192 h 24479"/>
                  <a:gd name="connsiteX3" fmla="*/ 10382 w 20764"/>
                  <a:gd name="connsiteY3" fmla="*/ 0 h 24479"/>
                  <a:gd name="connsiteX4" fmla="*/ 20765 w 20764"/>
                  <a:gd name="connsiteY4" fmla="*/ 12287 h 244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764" h="24479">
                    <a:moveTo>
                      <a:pt x="20765" y="12287"/>
                    </a:moveTo>
                    <a:cubicBezTo>
                      <a:pt x="20765" y="19050"/>
                      <a:pt x="16097" y="24479"/>
                      <a:pt x="10382" y="24479"/>
                    </a:cubicBezTo>
                    <a:cubicBezTo>
                      <a:pt x="4667" y="24479"/>
                      <a:pt x="0" y="18955"/>
                      <a:pt x="0" y="12192"/>
                    </a:cubicBezTo>
                    <a:cubicBezTo>
                      <a:pt x="0" y="5429"/>
                      <a:pt x="4667" y="0"/>
                      <a:pt x="10382" y="0"/>
                    </a:cubicBezTo>
                    <a:cubicBezTo>
                      <a:pt x="16097" y="0"/>
                      <a:pt x="20765" y="5525"/>
                      <a:pt x="20765" y="12287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48" name="Freeform: Shape 447">
                <a:extLst>
                  <a:ext uri="{FF2B5EF4-FFF2-40B4-BE49-F238E27FC236}">
                    <a16:creationId xmlns:a16="http://schemas.microsoft.com/office/drawing/2014/main" id="{65D23572-7614-4FF8-BB5F-9C3D3B9FF48A}"/>
                  </a:ext>
                </a:extLst>
              </p:cNvPr>
              <p:cNvSpPr/>
              <p:nvPr/>
            </p:nvSpPr>
            <p:spPr>
              <a:xfrm>
                <a:off x="4916423" y="3451479"/>
                <a:ext cx="13144" cy="15525"/>
              </a:xfrm>
              <a:custGeom>
                <a:avLst/>
                <a:gdLst>
                  <a:gd name="connsiteX0" fmla="*/ 13145 w 13144"/>
                  <a:gd name="connsiteY0" fmla="*/ 7810 h 15525"/>
                  <a:gd name="connsiteX1" fmla="*/ 6572 w 13144"/>
                  <a:gd name="connsiteY1" fmla="*/ 15526 h 15525"/>
                  <a:gd name="connsiteX2" fmla="*/ 0 w 13144"/>
                  <a:gd name="connsiteY2" fmla="*/ 7715 h 15525"/>
                  <a:gd name="connsiteX3" fmla="*/ 6572 w 13144"/>
                  <a:gd name="connsiteY3" fmla="*/ 0 h 15525"/>
                  <a:gd name="connsiteX4" fmla="*/ 13145 w 13144"/>
                  <a:gd name="connsiteY4" fmla="*/ 7810 h 15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144" h="15525">
                    <a:moveTo>
                      <a:pt x="13145" y="7810"/>
                    </a:moveTo>
                    <a:cubicBezTo>
                      <a:pt x="13145" y="12097"/>
                      <a:pt x="10192" y="15526"/>
                      <a:pt x="6572" y="15526"/>
                    </a:cubicBezTo>
                    <a:cubicBezTo>
                      <a:pt x="2953" y="15526"/>
                      <a:pt x="0" y="12001"/>
                      <a:pt x="0" y="7715"/>
                    </a:cubicBezTo>
                    <a:cubicBezTo>
                      <a:pt x="0" y="3429"/>
                      <a:pt x="2953" y="0"/>
                      <a:pt x="6572" y="0"/>
                    </a:cubicBezTo>
                    <a:cubicBezTo>
                      <a:pt x="10192" y="95"/>
                      <a:pt x="13145" y="3524"/>
                      <a:pt x="13145" y="7810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49" name="Freeform: Shape 448">
                <a:extLst>
                  <a:ext uri="{FF2B5EF4-FFF2-40B4-BE49-F238E27FC236}">
                    <a16:creationId xmlns:a16="http://schemas.microsoft.com/office/drawing/2014/main" id="{B3ACBC5D-F174-45ED-9828-D785E5CEA4EA}"/>
                  </a:ext>
                </a:extLst>
              </p:cNvPr>
              <p:cNvSpPr/>
              <p:nvPr/>
            </p:nvSpPr>
            <p:spPr>
              <a:xfrm>
                <a:off x="4960048" y="3504723"/>
                <a:ext cx="17906" cy="21145"/>
              </a:xfrm>
              <a:custGeom>
                <a:avLst/>
                <a:gdLst>
                  <a:gd name="connsiteX0" fmla="*/ 17907 w 17906"/>
                  <a:gd name="connsiteY0" fmla="*/ 10573 h 21145"/>
                  <a:gd name="connsiteX1" fmla="*/ 8953 w 17906"/>
                  <a:gd name="connsiteY1" fmla="*/ 21145 h 21145"/>
                  <a:gd name="connsiteX2" fmla="*/ 0 w 17906"/>
                  <a:gd name="connsiteY2" fmla="*/ 10573 h 21145"/>
                  <a:gd name="connsiteX3" fmla="*/ 8953 w 17906"/>
                  <a:gd name="connsiteY3" fmla="*/ 0 h 21145"/>
                  <a:gd name="connsiteX4" fmla="*/ 17907 w 17906"/>
                  <a:gd name="connsiteY4" fmla="*/ 10573 h 211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906" h="21145">
                    <a:moveTo>
                      <a:pt x="17907" y="10573"/>
                    </a:moveTo>
                    <a:cubicBezTo>
                      <a:pt x="17907" y="16383"/>
                      <a:pt x="13906" y="21145"/>
                      <a:pt x="8953" y="21145"/>
                    </a:cubicBezTo>
                    <a:cubicBezTo>
                      <a:pt x="4000" y="21145"/>
                      <a:pt x="0" y="16383"/>
                      <a:pt x="0" y="10573"/>
                    </a:cubicBezTo>
                    <a:cubicBezTo>
                      <a:pt x="0" y="4763"/>
                      <a:pt x="4000" y="0"/>
                      <a:pt x="8953" y="0"/>
                    </a:cubicBezTo>
                    <a:cubicBezTo>
                      <a:pt x="13906" y="0"/>
                      <a:pt x="17907" y="4667"/>
                      <a:pt x="17907" y="10573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50" name="Freeform: Shape 449">
                <a:extLst>
                  <a:ext uri="{FF2B5EF4-FFF2-40B4-BE49-F238E27FC236}">
                    <a16:creationId xmlns:a16="http://schemas.microsoft.com/office/drawing/2014/main" id="{21151497-617F-4BD3-AF10-79B1864FE155}"/>
                  </a:ext>
                </a:extLst>
              </p:cNvPr>
              <p:cNvSpPr/>
              <p:nvPr/>
            </p:nvSpPr>
            <p:spPr>
              <a:xfrm>
                <a:off x="4767928" y="3512724"/>
                <a:ext cx="17907" cy="21145"/>
              </a:xfrm>
              <a:custGeom>
                <a:avLst/>
                <a:gdLst>
                  <a:gd name="connsiteX0" fmla="*/ 17907 w 17907"/>
                  <a:gd name="connsiteY0" fmla="*/ 10573 h 21145"/>
                  <a:gd name="connsiteX1" fmla="*/ 8954 w 17907"/>
                  <a:gd name="connsiteY1" fmla="*/ 21145 h 21145"/>
                  <a:gd name="connsiteX2" fmla="*/ 0 w 17907"/>
                  <a:gd name="connsiteY2" fmla="*/ 10573 h 21145"/>
                  <a:gd name="connsiteX3" fmla="*/ 8954 w 17907"/>
                  <a:gd name="connsiteY3" fmla="*/ 0 h 21145"/>
                  <a:gd name="connsiteX4" fmla="*/ 17907 w 17907"/>
                  <a:gd name="connsiteY4" fmla="*/ 10573 h 211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907" h="21145">
                    <a:moveTo>
                      <a:pt x="17907" y="10573"/>
                    </a:moveTo>
                    <a:cubicBezTo>
                      <a:pt x="17907" y="16383"/>
                      <a:pt x="13907" y="21145"/>
                      <a:pt x="8954" y="21145"/>
                    </a:cubicBezTo>
                    <a:cubicBezTo>
                      <a:pt x="4001" y="21145"/>
                      <a:pt x="0" y="16383"/>
                      <a:pt x="0" y="10573"/>
                    </a:cubicBezTo>
                    <a:cubicBezTo>
                      <a:pt x="0" y="4763"/>
                      <a:pt x="4001" y="0"/>
                      <a:pt x="8954" y="0"/>
                    </a:cubicBezTo>
                    <a:cubicBezTo>
                      <a:pt x="13907" y="95"/>
                      <a:pt x="17907" y="4763"/>
                      <a:pt x="17907" y="10573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51" name="Freeform: Shape 450">
                <a:extLst>
                  <a:ext uri="{FF2B5EF4-FFF2-40B4-BE49-F238E27FC236}">
                    <a16:creationId xmlns:a16="http://schemas.microsoft.com/office/drawing/2014/main" id="{60E8AA8B-1290-4AC7-B8FB-CB7F5265DA0A}"/>
                  </a:ext>
                </a:extLst>
              </p:cNvPr>
              <p:cNvSpPr/>
              <p:nvPr/>
            </p:nvSpPr>
            <p:spPr>
              <a:xfrm>
                <a:off x="4897849" y="3420998"/>
                <a:ext cx="17907" cy="21145"/>
              </a:xfrm>
              <a:custGeom>
                <a:avLst/>
                <a:gdLst>
                  <a:gd name="connsiteX0" fmla="*/ 17907 w 17907"/>
                  <a:gd name="connsiteY0" fmla="*/ 10573 h 21145"/>
                  <a:gd name="connsiteX1" fmla="*/ 8954 w 17907"/>
                  <a:gd name="connsiteY1" fmla="*/ 21146 h 21145"/>
                  <a:gd name="connsiteX2" fmla="*/ 0 w 17907"/>
                  <a:gd name="connsiteY2" fmla="*/ 10573 h 21145"/>
                  <a:gd name="connsiteX3" fmla="*/ 8954 w 17907"/>
                  <a:gd name="connsiteY3" fmla="*/ 0 h 21145"/>
                  <a:gd name="connsiteX4" fmla="*/ 17907 w 17907"/>
                  <a:gd name="connsiteY4" fmla="*/ 10573 h 211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907" h="21145">
                    <a:moveTo>
                      <a:pt x="17907" y="10573"/>
                    </a:moveTo>
                    <a:cubicBezTo>
                      <a:pt x="17907" y="16383"/>
                      <a:pt x="13907" y="21146"/>
                      <a:pt x="8954" y="21146"/>
                    </a:cubicBezTo>
                    <a:cubicBezTo>
                      <a:pt x="4001" y="21146"/>
                      <a:pt x="0" y="16383"/>
                      <a:pt x="0" y="10573"/>
                    </a:cubicBezTo>
                    <a:cubicBezTo>
                      <a:pt x="0" y="4763"/>
                      <a:pt x="4001" y="0"/>
                      <a:pt x="8954" y="0"/>
                    </a:cubicBezTo>
                    <a:cubicBezTo>
                      <a:pt x="13907" y="0"/>
                      <a:pt x="17907" y="4763"/>
                      <a:pt x="17907" y="10573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52" name="Freeform: Shape 451">
                <a:extLst>
                  <a:ext uri="{FF2B5EF4-FFF2-40B4-BE49-F238E27FC236}">
                    <a16:creationId xmlns:a16="http://schemas.microsoft.com/office/drawing/2014/main" id="{8ACF6DC3-7281-4FB1-9E3F-AC7981887444}"/>
                  </a:ext>
                </a:extLst>
              </p:cNvPr>
              <p:cNvSpPr/>
              <p:nvPr/>
            </p:nvSpPr>
            <p:spPr>
              <a:xfrm>
                <a:off x="4953380" y="3365563"/>
                <a:ext cx="17906" cy="21145"/>
              </a:xfrm>
              <a:custGeom>
                <a:avLst/>
                <a:gdLst>
                  <a:gd name="connsiteX0" fmla="*/ 17907 w 17906"/>
                  <a:gd name="connsiteY0" fmla="*/ 10573 h 21145"/>
                  <a:gd name="connsiteX1" fmla="*/ 8953 w 17906"/>
                  <a:gd name="connsiteY1" fmla="*/ 21146 h 21145"/>
                  <a:gd name="connsiteX2" fmla="*/ 0 w 17906"/>
                  <a:gd name="connsiteY2" fmla="*/ 10573 h 21145"/>
                  <a:gd name="connsiteX3" fmla="*/ 8953 w 17906"/>
                  <a:gd name="connsiteY3" fmla="*/ 0 h 21145"/>
                  <a:gd name="connsiteX4" fmla="*/ 17907 w 17906"/>
                  <a:gd name="connsiteY4" fmla="*/ 10573 h 211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906" h="21145">
                    <a:moveTo>
                      <a:pt x="17907" y="10573"/>
                    </a:moveTo>
                    <a:cubicBezTo>
                      <a:pt x="17907" y="16383"/>
                      <a:pt x="13906" y="21146"/>
                      <a:pt x="8953" y="21146"/>
                    </a:cubicBezTo>
                    <a:cubicBezTo>
                      <a:pt x="4000" y="21146"/>
                      <a:pt x="0" y="16383"/>
                      <a:pt x="0" y="10573"/>
                    </a:cubicBezTo>
                    <a:cubicBezTo>
                      <a:pt x="0" y="4763"/>
                      <a:pt x="4000" y="0"/>
                      <a:pt x="8953" y="0"/>
                    </a:cubicBezTo>
                    <a:cubicBezTo>
                      <a:pt x="13906" y="0"/>
                      <a:pt x="17907" y="4667"/>
                      <a:pt x="17907" y="10573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53" name="Freeform: Shape 452">
                <a:extLst>
                  <a:ext uri="{FF2B5EF4-FFF2-40B4-BE49-F238E27FC236}">
                    <a16:creationId xmlns:a16="http://schemas.microsoft.com/office/drawing/2014/main" id="{B28371C7-577B-48CB-B0E9-ABA1A6122175}"/>
                  </a:ext>
                </a:extLst>
              </p:cNvPr>
              <p:cNvSpPr/>
              <p:nvPr/>
            </p:nvSpPr>
            <p:spPr>
              <a:xfrm>
                <a:off x="5022246" y="3269456"/>
                <a:ext cx="17907" cy="21145"/>
              </a:xfrm>
              <a:custGeom>
                <a:avLst/>
                <a:gdLst>
                  <a:gd name="connsiteX0" fmla="*/ 17907 w 17907"/>
                  <a:gd name="connsiteY0" fmla="*/ 10573 h 21145"/>
                  <a:gd name="connsiteX1" fmla="*/ 8953 w 17907"/>
                  <a:gd name="connsiteY1" fmla="*/ 21145 h 21145"/>
                  <a:gd name="connsiteX2" fmla="*/ 0 w 17907"/>
                  <a:gd name="connsiteY2" fmla="*/ 10573 h 21145"/>
                  <a:gd name="connsiteX3" fmla="*/ 8953 w 17907"/>
                  <a:gd name="connsiteY3" fmla="*/ 0 h 21145"/>
                  <a:gd name="connsiteX4" fmla="*/ 17907 w 17907"/>
                  <a:gd name="connsiteY4" fmla="*/ 10573 h 211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907" h="21145">
                    <a:moveTo>
                      <a:pt x="17907" y="10573"/>
                    </a:moveTo>
                    <a:cubicBezTo>
                      <a:pt x="17907" y="16383"/>
                      <a:pt x="13906" y="21145"/>
                      <a:pt x="8953" y="21145"/>
                    </a:cubicBezTo>
                    <a:cubicBezTo>
                      <a:pt x="4000" y="21145"/>
                      <a:pt x="0" y="16383"/>
                      <a:pt x="0" y="10573"/>
                    </a:cubicBezTo>
                    <a:cubicBezTo>
                      <a:pt x="0" y="4763"/>
                      <a:pt x="4000" y="0"/>
                      <a:pt x="8953" y="0"/>
                    </a:cubicBezTo>
                    <a:cubicBezTo>
                      <a:pt x="13906" y="0"/>
                      <a:pt x="17907" y="4667"/>
                      <a:pt x="17907" y="10573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54" name="Freeform: Shape 453">
                <a:extLst>
                  <a:ext uri="{FF2B5EF4-FFF2-40B4-BE49-F238E27FC236}">
                    <a16:creationId xmlns:a16="http://schemas.microsoft.com/office/drawing/2014/main" id="{3B71756F-C59C-446B-9784-D81B7E1FA72E}"/>
                  </a:ext>
                </a:extLst>
              </p:cNvPr>
              <p:cNvSpPr/>
              <p:nvPr/>
            </p:nvSpPr>
            <p:spPr>
              <a:xfrm>
                <a:off x="4791741" y="3470719"/>
                <a:ext cx="17907" cy="21145"/>
              </a:xfrm>
              <a:custGeom>
                <a:avLst/>
                <a:gdLst>
                  <a:gd name="connsiteX0" fmla="*/ 17907 w 17907"/>
                  <a:gd name="connsiteY0" fmla="*/ 10573 h 21145"/>
                  <a:gd name="connsiteX1" fmla="*/ 8954 w 17907"/>
                  <a:gd name="connsiteY1" fmla="*/ 21145 h 21145"/>
                  <a:gd name="connsiteX2" fmla="*/ 0 w 17907"/>
                  <a:gd name="connsiteY2" fmla="*/ 10573 h 21145"/>
                  <a:gd name="connsiteX3" fmla="*/ 8954 w 17907"/>
                  <a:gd name="connsiteY3" fmla="*/ 0 h 21145"/>
                  <a:gd name="connsiteX4" fmla="*/ 17907 w 17907"/>
                  <a:gd name="connsiteY4" fmla="*/ 10573 h 211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907" h="21145">
                    <a:moveTo>
                      <a:pt x="17907" y="10573"/>
                    </a:moveTo>
                    <a:cubicBezTo>
                      <a:pt x="17907" y="16383"/>
                      <a:pt x="13907" y="21145"/>
                      <a:pt x="8954" y="21145"/>
                    </a:cubicBezTo>
                    <a:cubicBezTo>
                      <a:pt x="4001" y="21145"/>
                      <a:pt x="0" y="16383"/>
                      <a:pt x="0" y="10573"/>
                    </a:cubicBezTo>
                    <a:cubicBezTo>
                      <a:pt x="0" y="4763"/>
                      <a:pt x="4001" y="0"/>
                      <a:pt x="8954" y="0"/>
                    </a:cubicBezTo>
                    <a:cubicBezTo>
                      <a:pt x="13907" y="0"/>
                      <a:pt x="17907" y="4763"/>
                      <a:pt x="17907" y="10573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55" name="Freeform: Shape 454">
                <a:extLst>
                  <a:ext uri="{FF2B5EF4-FFF2-40B4-BE49-F238E27FC236}">
                    <a16:creationId xmlns:a16="http://schemas.microsoft.com/office/drawing/2014/main" id="{762B883B-A304-444F-BA84-B3D9C8A50196}"/>
                  </a:ext>
                </a:extLst>
              </p:cNvPr>
              <p:cNvSpPr/>
              <p:nvPr/>
            </p:nvSpPr>
            <p:spPr>
              <a:xfrm>
                <a:off x="4788597" y="3546062"/>
                <a:ext cx="17907" cy="21145"/>
              </a:xfrm>
              <a:custGeom>
                <a:avLst/>
                <a:gdLst>
                  <a:gd name="connsiteX0" fmla="*/ 17907 w 17907"/>
                  <a:gd name="connsiteY0" fmla="*/ 10573 h 21145"/>
                  <a:gd name="connsiteX1" fmla="*/ 8954 w 17907"/>
                  <a:gd name="connsiteY1" fmla="*/ 21145 h 21145"/>
                  <a:gd name="connsiteX2" fmla="*/ 0 w 17907"/>
                  <a:gd name="connsiteY2" fmla="*/ 10573 h 21145"/>
                  <a:gd name="connsiteX3" fmla="*/ 8954 w 17907"/>
                  <a:gd name="connsiteY3" fmla="*/ 0 h 21145"/>
                  <a:gd name="connsiteX4" fmla="*/ 17907 w 17907"/>
                  <a:gd name="connsiteY4" fmla="*/ 10573 h 211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907" h="21145">
                    <a:moveTo>
                      <a:pt x="17907" y="10573"/>
                    </a:moveTo>
                    <a:cubicBezTo>
                      <a:pt x="17907" y="16383"/>
                      <a:pt x="13907" y="21145"/>
                      <a:pt x="8954" y="21145"/>
                    </a:cubicBezTo>
                    <a:cubicBezTo>
                      <a:pt x="4001" y="21145"/>
                      <a:pt x="0" y="16383"/>
                      <a:pt x="0" y="10573"/>
                    </a:cubicBezTo>
                    <a:cubicBezTo>
                      <a:pt x="0" y="4763"/>
                      <a:pt x="4001" y="0"/>
                      <a:pt x="8954" y="0"/>
                    </a:cubicBezTo>
                    <a:cubicBezTo>
                      <a:pt x="13907" y="95"/>
                      <a:pt x="17907" y="4763"/>
                      <a:pt x="17907" y="10573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56" name="Freeform: Shape 455">
                <a:extLst>
                  <a:ext uri="{FF2B5EF4-FFF2-40B4-BE49-F238E27FC236}">
                    <a16:creationId xmlns:a16="http://schemas.microsoft.com/office/drawing/2014/main" id="{84090F02-7390-4629-978D-F20C9A908F9F}"/>
                  </a:ext>
                </a:extLst>
              </p:cNvPr>
              <p:cNvSpPr/>
              <p:nvPr/>
            </p:nvSpPr>
            <p:spPr>
              <a:xfrm>
                <a:off x="4718208" y="3603116"/>
                <a:ext cx="17906" cy="21145"/>
              </a:xfrm>
              <a:custGeom>
                <a:avLst/>
                <a:gdLst>
                  <a:gd name="connsiteX0" fmla="*/ 17907 w 17906"/>
                  <a:gd name="connsiteY0" fmla="*/ 10573 h 21145"/>
                  <a:gd name="connsiteX1" fmla="*/ 8953 w 17906"/>
                  <a:gd name="connsiteY1" fmla="*/ 21146 h 21145"/>
                  <a:gd name="connsiteX2" fmla="*/ 0 w 17906"/>
                  <a:gd name="connsiteY2" fmla="*/ 10573 h 21145"/>
                  <a:gd name="connsiteX3" fmla="*/ 8953 w 17906"/>
                  <a:gd name="connsiteY3" fmla="*/ 0 h 21145"/>
                  <a:gd name="connsiteX4" fmla="*/ 17907 w 17906"/>
                  <a:gd name="connsiteY4" fmla="*/ 10573 h 211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906" h="21145">
                    <a:moveTo>
                      <a:pt x="17907" y="10573"/>
                    </a:moveTo>
                    <a:cubicBezTo>
                      <a:pt x="17907" y="16383"/>
                      <a:pt x="13907" y="21146"/>
                      <a:pt x="8953" y="21146"/>
                    </a:cubicBezTo>
                    <a:cubicBezTo>
                      <a:pt x="4001" y="21146"/>
                      <a:pt x="0" y="16383"/>
                      <a:pt x="0" y="10573"/>
                    </a:cubicBezTo>
                    <a:cubicBezTo>
                      <a:pt x="0" y="4763"/>
                      <a:pt x="4001" y="0"/>
                      <a:pt x="8953" y="0"/>
                    </a:cubicBezTo>
                    <a:cubicBezTo>
                      <a:pt x="13907" y="95"/>
                      <a:pt x="17907" y="4763"/>
                      <a:pt x="17907" y="10573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57" name="Freeform: Shape 456">
                <a:extLst>
                  <a:ext uri="{FF2B5EF4-FFF2-40B4-BE49-F238E27FC236}">
                    <a16:creationId xmlns:a16="http://schemas.microsoft.com/office/drawing/2014/main" id="{EA1741C6-C065-414E-8EAA-00FD9CB82EFF}"/>
                  </a:ext>
                </a:extLst>
              </p:cNvPr>
              <p:cNvSpPr/>
              <p:nvPr/>
            </p:nvSpPr>
            <p:spPr>
              <a:xfrm>
                <a:off x="4828126" y="3488626"/>
                <a:ext cx="17907" cy="21145"/>
              </a:xfrm>
              <a:custGeom>
                <a:avLst/>
                <a:gdLst>
                  <a:gd name="connsiteX0" fmla="*/ 17907 w 17907"/>
                  <a:gd name="connsiteY0" fmla="*/ 10573 h 21145"/>
                  <a:gd name="connsiteX1" fmla="*/ 8954 w 17907"/>
                  <a:gd name="connsiteY1" fmla="*/ 21146 h 21145"/>
                  <a:gd name="connsiteX2" fmla="*/ 0 w 17907"/>
                  <a:gd name="connsiteY2" fmla="*/ 10573 h 21145"/>
                  <a:gd name="connsiteX3" fmla="*/ 8954 w 17907"/>
                  <a:gd name="connsiteY3" fmla="*/ 0 h 21145"/>
                  <a:gd name="connsiteX4" fmla="*/ 17907 w 17907"/>
                  <a:gd name="connsiteY4" fmla="*/ 10573 h 211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907" h="21145">
                    <a:moveTo>
                      <a:pt x="17907" y="10573"/>
                    </a:moveTo>
                    <a:cubicBezTo>
                      <a:pt x="17907" y="16383"/>
                      <a:pt x="13907" y="21146"/>
                      <a:pt x="8954" y="21146"/>
                    </a:cubicBezTo>
                    <a:cubicBezTo>
                      <a:pt x="4001" y="21146"/>
                      <a:pt x="0" y="16383"/>
                      <a:pt x="0" y="10573"/>
                    </a:cubicBezTo>
                    <a:cubicBezTo>
                      <a:pt x="0" y="4763"/>
                      <a:pt x="4001" y="0"/>
                      <a:pt x="8954" y="0"/>
                    </a:cubicBezTo>
                    <a:cubicBezTo>
                      <a:pt x="13907" y="0"/>
                      <a:pt x="17907" y="4667"/>
                      <a:pt x="17907" y="10573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58" name="Freeform: Shape 457">
                <a:extLst>
                  <a:ext uri="{FF2B5EF4-FFF2-40B4-BE49-F238E27FC236}">
                    <a16:creationId xmlns:a16="http://schemas.microsoft.com/office/drawing/2014/main" id="{C683590A-191B-438C-B2C6-2EED27395E86}"/>
                  </a:ext>
                </a:extLst>
              </p:cNvPr>
              <p:cNvSpPr/>
              <p:nvPr/>
            </p:nvSpPr>
            <p:spPr>
              <a:xfrm>
                <a:off x="5013195" y="3531774"/>
                <a:ext cx="17241" cy="20383"/>
              </a:xfrm>
              <a:custGeom>
                <a:avLst/>
                <a:gdLst>
                  <a:gd name="connsiteX0" fmla="*/ 17242 w 17241"/>
                  <a:gd name="connsiteY0" fmla="*/ 10192 h 20383"/>
                  <a:gd name="connsiteX1" fmla="*/ 8574 w 17241"/>
                  <a:gd name="connsiteY1" fmla="*/ 20383 h 20383"/>
                  <a:gd name="connsiteX2" fmla="*/ 2 w 17241"/>
                  <a:gd name="connsiteY2" fmla="*/ 10192 h 20383"/>
                  <a:gd name="connsiteX3" fmla="*/ 8669 w 17241"/>
                  <a:gd name="connsiteY3" fmla="*/ 0 h 20383"/>
                  <a:gd name="connsiteX4" fmla="*/ 17242 w 17241"/>
                  <a:gd name="connsiteY4" fmla="*/ 10192 h 203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241" h="20383">
                    <a:moveTo>
                      <a:pt x="17242" y="10192"/>
                    </a:moveTo>
                    <a:cubicBezTo>
                      <a:pt x="17242" y="15811"/>
                      <a:pt x="13337" y="20383"/>
                      <a:pt x="8574" y="20383"/>
                    </a:cubicBezTo>
                    <a:cubicBezTo>
                      <a:pt x="3812" y="20383"/>
                      <a:pt x="-94" y="15811"/>
                      <a:pt x="2" y="10192"/>
                    </a:cubicBezTo>
                    <a:cubicBezTo>
                      <a:pt x="2" y="4572"/>
                      <a:pt x="3907" y="0"/>
                      <a:pt x="8669" y="0"/>
                    </a:cubicBezTo>
                    <a:cubicBezTo>
                      <a:pt x="13337" y="0"/>
                      <a:pt x="17242" y="4572"/>
                      <a:pt x="17242" y="10192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59" name="Freeform: Shape 458">
                <a:extLst>
                  <a:ext uri="{FF2B5EF4-FFF2-40B4-BE49-F238E27FC236}">
                    <a16:creationId xmlns:a16="http://schemas.microsoft.com/office/drawing/2014/main" id="{BA2B252F-0DEF-4CF9-B218-5681E1158F77}"/>
                  </a:ext>
                </a:extLst>
              </p:cNvPr>
              <p:cNvSpPr/>
              <p:nvPr/>
            </p:nvSpPr>
            <p:spPr>
              <a:xfrm>
                <a:off x="5078157" y="3525963"/>
                <a:ext cx="22860" cy="26957"/>
              </a:xfrm>
              <a:custGeom>
                <a:avLst/>
                <a:gdLst>
                  <a:gd name="connsiteX0" fmla="*/ 22860 w 22860"/>
                  <a:gd name="connsiteY0" fmla="*/ 13527 h 26957"/>
                  <a:gd name="connsiteX1" fmla="*/ 11430 w 22860"/>
                  <a:gd name="connsiteY1" fmla="*/ 26957 h 26957"/>
                  <a:gd name="connsiteX2" fmla="*/ 0 w 22860"/>
                  <a:gd name="connsiteY2" fmla="*/ 13431 h 26957"/>
                  <a:gd name="connsiteX3" fmla="*/ 11430 w 22860"/>
                  <a:gd name="connsiteY3" fmla="*/ 1 h 26957"/>
                  <a:gd name="connsiteX4" fmla="*/ 22860 w 22860"/>
                  <a:gd name="connsiteY4" fmla="*/ 13527 h 269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860" h="26957">
                    <a:moveTo>
                      <a:pt x="22860" y="13527"/>
                    </a:moveTo>
                    <a:cubicBezTo>
                      <a:pt x="22860" y="20956"/>
                      <a:pt x="17717" y="27052"/>
                      <a:pt x="11430" y="26957"/>
                    </a:cubicBezTo>
                    <a:cubicBezTo>
                      <a:pt x="5144" y="26957"/>
                      <a:pt x="0" y="20861"/>
                      <a:pt x="0" y="13431"/>
                    </a:cubicBezTo>
                    <a:cubicBezTo>
                      <a:pt x="0" y="6002"/>
                      <a:pt x="5144" y="-94"/>
                      <a:pt x="11430" y="1"/>
                    </a:cubicBezTo>
                    <a:cubicBezTo>
                      <a:pt x="17717" y="1"/>
                      <a:pt x="22860" y="6097"/>
                      <a:pt x="22860" y="13527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60" name="Freeform: Shape 459">
                <a:extLst>
                  <a:ext uri="{FF2B5EF4-FFF2-40B4-BE49-F238E27FC236}">
                    <a16:creationId xmlns:a16="http://schemas.microsoft.com/office/drawing/2014/main" id="{83FE104C-C22D-4CF7-9E3E-2C73051C3492}"/>
                  </a:ext>
                </a:extLst>
              </p:cNvPr>
              <p:cNvSpPr/>
              <p:nvPr/>
            </p:nvSpPr>
            <p:spPr>
              <a:xfrm>
                <a:off x="5148641" y="3526059"/>
                <a:ext cx="16861" cy="20002"/>
              </a:xfrm>
              <a:custGeom>
                <a:avLst/>
                <a:gdLst>
                  <a:gd name="connsiteX0" fmla="*/ 16861 w 16861"/>
                  <a:gd name="connsiteY0" fmla="*/ 10001 h 20002"/>
                  <a:gd name="connsiteX1" fmla="*/ 8384 w 16861"/>
                  <a:gd name="connsiteY1" fmla="*/ 20003 h 20002"/>
                  <a:gd name="connsiteX2" fmla="*/ 2 w 16861"/>
                  <a:gd name="connsiteY2" fmla="*/ 10001 h 20002"/>
                  <a:gd name="connsiteX3" fmla="*/ 8479 w 16861"/>
                  <a:gd name="connsiteY3" fmla="*/ 0 h 20002"/>
                  <a:gd name="connsiteX4" fmla="*/ 16861 w 16861"/>
                  <a:gd name="connsiteY4" fmla="*/ 10001 h 200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861" h="20002">
                    <a:moveTo>
                      <a:pt x="16861" y="10001"/>
                    </a:moveTo>
                    <a:cubicBezTo>
                      <a:pt x="16861" y="15526"/>
                      <a:pt x="13051" y="20003"/>
                      <a:pt x="8384" y="20003"/>
                    </a:cubicBezTo>
                    <a:cubicBezTo>
                      <a:pt x="3716" y="20003"/>
                      <a:pt x="-94" y="15526"/>
                      <a:pt x="2" y="10001"/>
                    </a:cubicBezTo>
                    <a:cubicBezTo>
                      <a:pt x="2" y="4477"/>
                      <a:pt x="3812" y="0"/>
                      <a:pt x="8479" y="0"/>
                    </a:cubicBezTo>
                    <a:cubicBezTo>
                      <a:pt x="13146" y="0"/>
                      <a:pt x="16861" y="4477"/>
                      <a:pt x="16861" y="10001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61" name="Freeform: Shape 460">
                <a:extLst>
                  <a:ext uri="{FF2B5EF4-FFF2-40B4-BE49-F238E27FC236}">
                    <a16:creationId xmlns:a16="http://schemas.microsoft.com/office/drawing/2014/main" id="{E63668C2-8719-438E-8B46-CB0BEC34AA03}"/>
                  </a:ext>
                </a:extLst>
              </p:cNvPr>
              <p:cNvSpPr/>
              <p:nvPr/>
            </p:nvSpPr>
            <p:spPr>
              <a:xfrm>
                <a:off x="5233605" y="3500437"/>
                <a:ext cx="20764" cy="24574"/>
              </a:xfrm>
              <a:custGeom>
                <a:avLst/>
                <a:gdLst>
                  <a:gd name="connsiteX0" fmla="*/ 20765 w 20764"/>
                  <a:gd name="connsiteY0" fmla="*/ 12287 h 24574"/>
                  <a:gd name="connsiteX1" fmla="*/ 10382 w 20764"/>
                  <a:gd name="connsiteY1" fmla="*/ 24575 h 24574"/>
                  <a:gd name="connsiteX2" fmla="*/ 0 w 20764"/>
                  <a:gd name="connsiteY2" fmla="*/ 12287 h 24574"/>
                  <a:gd name="connsiteX3" fmla="*/ 10382 w 20764"/>
                  <a:gd name="connsiteY3" fmla="*/ 0 h 24574"/>
                  <a:gd name="connsiteX4" fmla="*/ 20765 w 20764"/>
                  <a:gd name="connsiteY4" fmla="*/ 12287 h 245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764" h="24574">
                    <a:moveTo>
                      <a:pt x="20765" y="12287"/>
                    </a:moveTo>
                    <a:cubicBezTo>
                      <a:pt x="20765" y="19050"/>
                      <a:pt x="16097" y="24575"/>
                      <a:pt x="10382" y="24575"/>
                    </a:cubicBezTo>
                    <a:cubicBezTo>
                      <a:pt x="4667" y="24575"/>
                      <a:pt x="0" y="19050"/>
                      <a:pt x="0" y="12287"/>
                    </a:cubicBezTo>
                    <a:cubicBezTo>
                      <a:pt x="0" y="5525"/>
                      <a:pt x="4667" y="0"/>
                      <a:pt x="10382" y="0"/>
                    </a:cubicBezTo>
                    <a:cubicBezTo>
                      <a:pt x="16097" y="0"/>
                      <a:pt x="20765" y="5429"/>
                      <a:pt x="20765" y="12287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62" name="Freeform: Shape 461">
                <a:extLst>
                  <a:ext uri="{FF2B5EF4-FFF2-40B4-BE49-F238E27FC236}">
                    <a16:creationId xmlns:a16="http://schemas.microsoft.com/office/drawing/2014/main" id="{FC24BE3E-CE54-4171-B1A0-06EB9EB721DB}"/>
                  </a:ext>
                </a:extLst>
              </p:cNvPr>
              <p:cNvSpPr/>
              <p:nvPr/>
            </p:nvSpPr>
            <p:spPr>
              <a:xfrm>
                <a:off x="5313306" y="3376564"/>
                <a:ext cx="17287" cy="20478"/>
              </a:xfrm>
              <a:custGeom>
                <a:avLst/>
                <a:gdLst>
                  <a:gd name="connsiteX0" fmla="*/ 14788 w 17287"/>
                  <a:gd name="connsiteY0" fmla="*/ 17478 h 20478"/>
                  <a:gd name="connsiteX1" fmla="*/ 2500 w 17287"/>
                  <a:gd name="connsiteY1" fmla="*/ 17478 h 20478"/>
                  <a:gd name="connsiteX2" fmla="*/ 2500 w 17287"/>
                  <a:gd name="connsiteY2" fmla="*/ 3000 h 20478"/>
                  <a:gd name="connsiteX3" fmla="*/ 14788 w 17287"/>
                  <a:gd name="connsiteY3" fmla="*/ 3000 h 20478"/>
                  <a:gd name="connsiteX4" fmla="*/ 14788 w 17287"/>
                  <a:gd name="connsiteY4" fmla="*/ 17478 h 204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287" h="20478">
                    <a:moveTo>
                      <a:pt x="14788" y="17478"/>
                    </a:moveTo>
                    <a:cubicBezTo>
                      <a:pt x="11359" y="21479"/>
                      <a:pt x="5929" y="21479"/>
                      <a:pt x="2500" y="17478"/>
                    </a:cubicBezTo>
                    <a:cubicBezTo>
                      <a:pt x="-833" y="13478"/>
                      <a:pt x="-833" y="7001"/>
                      <a:pt x="2500" y="3000"/>
                    </a:cubicBezTo>
                    <a:cubicBezTo>
                      <a:pt x="5929" y="-1000"/>
                      <a:pt x="11359" y="-1000"/>
                      <a:pt x="14788" y="3000"/>
                    </a:cubicBezTo>
                    <a:cubicBezTo>
                      <a:pt x="18121" y="7001"/>
                      <a:pt x="18121" y="13478"/>
                      <a:pt x="14788" y="17478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63" name="Freeform: Shape 462">
                <a:extLst>
                  <a:ext uri="{FF2B5EF4-FFF2-40B4-BE49-F238E27FC236}">
                    <a16:creationId xmlns:a16="http://schemas.microsoft.com/office/drawing/2014/main" id="{E602B988-AA22-4ECC-9BB0-EDBDBB23F334}"/>
                  </a:ext>
                </a:extLst>
              </p:cNvPr>
              <p:cNvSpPr/>
              <p:nvPr/>
            </p:nvSpPr>
            <p:spPr>
              <a:xfrm>
                <a:off x="5375147" y="3409378"/>
                <a:ext cx="10477" cy="12382"/>
              </a:xfrm>
              <a:custGeom>
                <a:avLst/>
                <a:gdLst>
                  <a:gd name="connsiteX0" fmla="*/ 10477 w 10477"/>
                  <a:gd name="connsiteY0" fmla="*/ 6191 h 12382"/>
                  <a:gd name="connsiteX1" fmla="*/ 5239 w 10477"/>
                  <a:gd name="connsiteY1" fmla="*/ 12383 h 12382"/>
                  <a:gd name="connsiteX2" fmla="*/ 0 w 10477"/>
                  <a:gd name="connsiteY2" fmla="*/ 6191 h 12382"/>
                  <a:gd name="connsiteX3" fmla="*/ 5239 w 10477"/>
                  <a:gd name="connsiteY3" fmla="*/ 0 h 12382"/>
                  <a:gd name="connsiteX4" fmla="*/ 10477 w 10477"/>
                  <a:gd name="connsiteY4" fmla="*/ 6191 h 123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477" h="12382">
                    <a:moveTo>
                      <a:pt x="10477" y="6191"/>
                    </a:moveTo>
                    <a:cubicBezTo>
                      <a:pt x="10477" y="9620"/>
                      <a:pt x="8096" y="12383"/>
                      <a:pt x="5239" y="12383"/>
                    </a:cubicBezTo>
                    <a:cubicBezTo>
                      <a:pt x="2381" y="12383"/>
                      <a:pt x="0" y="9620"/>
                      <a:pt x="0" y="6191"/>
                    </a:cubicBezTo>
                    <a:cubicBezTo>
                      <a:pt x="0" y="2762"/>
                      <a:pt x="2381" y="0"/>
                      <a:pt x="5239" y="0"/>
                    </a:cubicBezTo>
                    <a:cubicBezTo>
                      <a:pt x="8096" y="0"/>
                      <a:pt x="10477" y="2762"/>
                      <a:pt x="10477" y="6191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64" name="Freeform: Shape 463">
                <a:extLst>
                  <a:ext uri="{FF2B5EF4-FFF2-40B4-BE49-F238E27FC236}">
                    <a16:creationId xmlns:a16="http://schemas.microsoft.com/office/drawing/2014/main" id="{AD2ED1C5-86E5-42BE-8164-733DDC4536D5}"/>
                  </a:ext>
                </a:extLst>
              </p:cNvPr>
              <p:cNvSpPr/>
              <p:nvPr/>
            </p:nvSpPr>
            <p:spPr>
              <a:xfrm>
                <a:off x="5438679" y="3435000"/>
                <a:ext cx="14668" cy="17335"/>
              </a:xfrm>
              <a:custGeom>
                <a:avLst/>
                <a:gdLst>
                  <a:gd name="connsiteX0" fmla="*/ 14669 w 14668"/>
                  <a:gd name="connsiteY0" fmla="*/ 8668 h 17335"/>
                  <a:gd name="connsiteX1" fmla="*/ 7334 w 14668"/>
                  <a:gd name="connsiteY1" fmla="*/ 17335 h 17335"/>
                  <a:gd name="connsiteX2" fmla="*/ 0 w 14668"/>
                  <a:gd name="connsiteY2" fmla="*/ 8668 h 17335"/>
                  <a:gd name="connsiteX3" fmla="*/ 7334 w 14668"/>
                  <a:gd name="connsiteY3" fmla="*/ 0 h 17335"/>
                  <a:gd name="connsiteX4" fmla="*/ 14669 w 14668"/>
                  <a:gd name="connsiteY4" fmla="*/ 8668 h 173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668" h="17335">
                    <a:moveTo>
                      <a:pt x="14669" y="8668"/>
                    </a:moveTo>
                    <a:cubicBezTo>
                      <a:pt x="14669" y="13430"/>
                      <a:pt x="11335" y="17335"/>
                      <a:pt x="7334" y="17335"/>
                    </a:cubicBezTo>
                    <a:cubicBezTo>
                      <a:pt x="3334" y="17335"/>
                      <a:pt x="0" y="13430"/>
                      <a:pt x="0" y="8668"/>
                    </a:cubicBezTo>
                    <a:cubicBezTo>
                      <a:pt x="0" y="3905"/>
                      <a:pt x="3334" y="0"/>
                      <a:pt x="7334" y="0"/>
                    </a:cubicBezTo>
                    <a:cubicBezTo>
                      <a:pt x="11335" y="0"/>
                      <a:pt x="14669" y="3905"/>
                      <a:pt x="14669" y="8668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65" name="Freeform: Shape 464">
                <a:extLst>
                  <a:ext uri="{FF2B5EF4-FFF2-40B4-BE49-F238E27FC236}">
                    <a16:creationId xmlns:a16="http://schemas.microsoft.com/office/drawing/2014/main" id="{77FF5EDA-6860-453A-951D-034F8E2A5003}"/>
                  </a:ext>
                </a:extLst>
              </p:cNvPr>
              <p:cNvSpPr/>
              <p:nvPr/>
            </p:nvSpPr>
            <p:spPr>
              <a:xfrm>
                <a:off x="5470397" y="3472624"/>
                <a:ext cx="18383" cy="21716"/>
              </a:xfrm>
              <a:custGeom>
                <a:avLst/>
                <a:gdLst>
                  <a:gd name="connsiteX0" fmla="*/ 18383 w 18383"/>
                  <a:gd name="connsiteY0" fmla="*/ 10858 h 21716"/>
                  <a:gd name="connsiteX1" fmla="*/ 9144 w 18383"/>
                  <a:gd name="connsiteY1" fmla="*/ 21717 h 21716"/>
                  <a:gd name="connsiteX2" fmla="*/ 0 w 18383"/>
                  <a:gd name="connsiteY2" fmla="*/ 10858 h 21716"/>
                  <a:gd name="connsiteX3" fmla="*/ 9239 w 18383"/>
                  <a:gd name="connsiteY3" fmla="*/ 0 h 21716"/>
                  <a:gd name="connsiteX4" fmla="*/ 18383 w 18383"/>
                  <a:gd name="connsiteY4" fmla="*/ 10858 h 217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383" h="21716">
                    <a:moveTo>
                      <a:pt x="18383" y="10858"/>
                    </a:moveTo>
                    <a:cubicBezTo>
                      <a:pt x="18383" y="16859"/>
                      <a:pt x="14288" y="21717"/>
                      <a:pt x="9144" y="21717"/>
                    </a:cubicBezTo>
                    <a:cubicBezTo>
                      <a:pt x="4096" y="21717"/>
                      <a:pt x="0" y="16859"/>
                      <a:pt x="0" y="10858"/>
                    </a:cubicBezTo>
                    <a:cubicBezTo>
                      <a:pt x="0" y="4858"/>
                      <a:pt x="4096" y="0"/>
                      <a:pt x="9239" y="0"/>
                    </a:cubicBezTo>
                    <a:cubicBezTo>
                      <a:pt x="14288" y="0"/>
                      <a:pt x="18383" y="4858"/>
                      <a:pt x="18383" y="10858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66" name="Freeform: Shape 465">
                <a:extLst>
                  <a:ext uri="{FF2B5EF4-FFF2-40B4-BE49-F238E27FC236}">
                    <a16:creationId xmlns:a16="http://schemas.microsoft.com/office/drawing/2014/main" id="{AC76FF74-FEEC-404E-8807-555A237DAC1A}"/>
                  </a:ext>
                </a:extLst>
              </p:cNvPr>
              <p:cNvSpPr/>
              <p:nvPr/>
            </p:nvSpPr>
            <p:spPr>
              <a:xfrm>
                <a:off x="5516974" y="3505485"/>
                <a:ext cx="13906" cy="16383"/>
              </a:xfrm>
              <a:custGeom>
                <a:avLst/>
                <a:gdLst>
                  <a:gd name="connsiteX0" fmla="*/ 13906 w 13906"/>
                  <a:gd name="connsiteY0" fmla="*/ 8192 h 16383"/>
                  <a:gd name="connsiteX1" fmla="*/ 6953 w 13906"/>
                  <a:gd name="connsiteY1" fmla="*/ 16383 h 16383"/>
                  <a:gd name="connsiteX2" fmla="*/ 0 w 13906"/>
                  <a:gd name="connsiteY2" fmla="*/ 8192 h 16383"/>
                  <a:gd name="connsiteX3" fmla="*/ 6953 w 13906"/>
                  <a:gd name="connsiteY3" fmla="*/ 0 h 16383"/>
                  <a:gd name="connsiteX4" fmla="*/ 13906 w 13906"/>
                  <a:gd name="connsiteY4" fmla="*/ 8192 h 163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906" h="16383">
                    <a:moveTo>
                      <a:pt x="13906" y="8192"/>
                    </a:moveTo>
                    <a:cubicBezTo>
                      <a:pt x="13906" y="12764"/>
                      <a:pt x="10763" y="16383"/>
                      <a:pt x="6953" y="16383"/>
                    </a:cubicBezTo>
                    <a:cubicBezTo>
                      <a:pt x="3143" y="16383"/>
                      <a:pt x="0" y="12668"/>
                      <a:pt x="0" y="8192"/>
                    </a:cubicBezTo>
                    <a:cubicBezTo>
                      <a:pt x="0" y="3620"/>
                      <a:pt x="3143" y="0"/>
                      <a:pt x="6953" y="0"/>
                    </a:cubicBezTo>
                    <a:cubicBezTo>
                      <a:pt x="10858" y="0"/>
                      <a:pt x="13906" y="3715"/>
                      <a:pt x="13906" y="8192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67" name="Freeform: Shape 466">
                <a:extLst>
                  <a:ext uri="{FF2B5EF4-FFF2-40B4-BE49-F238E27FC236}">
                    <a16:creationId xmlns:a16="http://schemas.microsoft.com/office/drawing/2014/main" id="{D9186DE9-AFB4-4365-9DF3-2A46F5EA5BFA}"/>
                  </a:ext>
                </a:extLst>
              </p:cNvPr>
              <p:cNvSpPr/>
              <p:nvPr/>
            </p:nvSpPr>
            <p:spPr>
              <a:xfrm>
                <a:off x="5569266" y="3532535"/>
                <a:ext cx="16383" cy="19338"/>
              </a:xfrm>
              <a:custGeom>
                <a:avLst/>
                <a:gdLst>
                  <a:gd name="connsiteX0" fmla="*/ 16383 w 16383"/>
                  <a:gd name="connsiteY0" fmla="*/ 9717 h 19338"/>
                  <a:gd name="connsiteX1" fmla="*/ 8192 w 16383"/>
                  <a:gd name="connsiteY1" fmla="*/ 19337 h 19338"/>
                  <a:gd name="connsiteX2" fmla="*/ 0 w 16383"/>
                  <a:gd name="connsiteY2" fmla="*/ 9622 h 19338"/>
                  <a:gd name="connsiteX3" fmla="*/ 8192 w 16383"/>
                  <a:gd name="connsiteY3" fmla="*/ 2 h 19338"/>
                  <a:gd name="connsiteX4" fmla="*/ 16383 w 16383"/>
                  <a:gd name="connsiteY4" fmla="*/ 9717 h 193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383" h="19338">
                    <a:moveTo>
                      <a:pt x="16383" y="9717"/>
                    </a:moveTo>
                    <a:cubicBezTo>
                      <a:pt x="16383" y="15051"/>
                      <a:pt x="12668" y="19433"/>
                      <a:pt x="8192" y="19337"/>
                    </a:cubicBezTo>
                    <a:cubicBezTo>
                      <a:pt x="3715" y="19337"/>
                      <a:pt x="0" y="14956"/>
                      <a:pt x="0" y="9622"/>
                    </a:cubicBezTo>
                    <a:cubicBezTo>
                      <a:pt x="0" y="4288"/>
                      <a:pt x="3715" y="-94"/>
                      <a:pt x="8192" y="2"/>
                    </a:cubicBezTo>
                    <a:cubicBezTo>
                      <a:pt x="12668" y="2"/>
                      <a:pt x="16383" y="4383"/>
                      <a:pt x="16383" y="9717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68" name="Freeform: Shape 467">
                <a:extLst>
                  <a:ext uri="{FF2B5EF4-FFF2-40B4-BE49-F238E27FC236}">
                    <a16:creationId xmlns:a16="http://schemas.microsoft.com/office/drawing/2014/main" id="{454E9201-5B75-4285-A227-93B3845DDADA}"/>
                  </a:ext>
                </a:extLst>
              </p:cNvPr>
              <p:cNvSpPr/>
              <p:nvPr/>
            </p:nvSpPr>
            <p:spPr>
              <a:xfrm>
                <a:off x="5568409" y="3573589"/>
                <a:ext cx="13144" cy="15620"/>
              </a:xfrm>
              <a:custGeom>
                <a:avLst/>
                <a:gdLst>
                  <a:gd name="connsiteX0" fmla="*/ 0 w 13144"/>
                  <a:gd name="connsiteY0" fmla="*/ 7810 h 15620"/>
                  <a:gd name="connsiteX1" fmla="*/ 6572 w 13144"/>
                  <a:gd name="connsiteY1" fmla="*/ 15621 h 15620"/>
                  <a:gd name="connsiteX2" fmla="*/ 13144 w 13144"/>
                  <a:gd name="connsiteY2" fmla="*/ 7810 h 15620"/>
                  <a:gd name="connsiteX3" fmla="*/ 6572 w 13144"/>
                  <a:gd name="connsiteY3" fmla="*/ 0 h 15620"/>
                  <a:gd name="connsiteX4" fmla="*/ 0 w 13144"/>
                  <a:gd name="connsiteY4" fmla="*/ 7810 h 156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144" h="15620">
                    <a:moveTo>
                      <a:pt x="0" y="7810"/>
                    </a:moveTo>
                    <a:cubicBezTo>
                      <a:pt x="0" y="12097"/>
                      <a:pt x="2953" y="15621"/>
                      <a:pt x="6572" y="15621"/>
                    </a:cubicBezTo>
                    <a:cubicBezTo>
                      <a:pt x="10192" y="15621"/>
                      <a:pt x="13144" y="12097"/>
                      <a:pt x="13144" y="7810"/>
                    </a:cubicBezTo>
                    <a:cubicBezTo>
                      <a:pt x="13144" y="3524"/>
                      <a:pt x="10192" y="0"/>
                      <a:pt x="6572" y="0"/>
                    </a:cubicBezTo>
                    <a:cubicBezTo>
                      <a:pt x="2953" y="0"/>
                      <a:pt x="0" y="3524"/>
                      <a:pt x="0" y="7810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69" name="Freeform: Shape 468">
                <a:extLst>
                  <a:ext uri="{FF2B5EF4-FFF2-40B4-BE49-F238E27FC236}">
                    <a16:creationId xmlns:a16="http://schemas.microsoft.com/office/drawing/2014/main" id="{54F761CE-3894-4F85-A1FE-D3825D7C4E5A}"/>
                  </a:ext>
                </a:extLst>
              </p:cNvPr>
              <p:cNvSpPr/>
              <p:nvPr/>
            </p:nvSpPr>
            <p:spPr>
              <a:xfrm>
                <a:off x="5366574" y="3397091"/>
                <a:ext cx="8572" cy="10096"/>
              </a:xfrm>
              <a:custGeom>
                <a:avLst/>
                <a:gdLst>
                  <a:gd name="connsiteX0" fmla="*/ 8573 w 8572"/>
                  <a:gd name="connsiteY0" fmla="*/ 5048 h 10096"/>
                  <a:gd name="connsiteX1" fmla="*/ 4286 w 8572"/>
                  <a:gd name="connsiteY1" fmla="*/ 10096 h 10096"/>
                  <a:gd name="connsiteX2" fmla="*/ 0 w 8572"/>
                  <a:gd name="connsiteY2" fmla="*/ 5048 h 10096"/>
                  <a:gd name="connsiteX3" fmla="*/ 4286 w 8572"/>
                  <a:gd name="connsiteY3" fmla="*/ 0 h 10096"/>
                  <a:gd name="connsiteX4" fmla="*/ 8573 w 8572"/>
                  <a:gd name="connsiteY4" fmla="*/ 5048 h 100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572" h="10096">
                    <a:moveTo>
                      <a:pt x="8573" y="5048"/>
                    </a:moveTo>
                    <a:cubicBezTo>
                      <a:pt x="8573" y="7810"/>
                      <a:pt x="6668" y="10096"/>
                      <a:pt x="4286" y="10096"/>
                    </a:cubicBezTo>
                    <a:cubicBezTo>
                      <a:pt x="1905" y="10096"/>
                      <a:pt x="0" y="7810"/>
                      <a:pt x="0" y="5048"/>
                    </a:cubicBezTo>
                    <a:cubicBezTo>
                      <a:pt x="0" y="2286"/>
                      <a:pt x="1905" y="0"/>
                      <a:pt x="4286" y="0"/>
                    </a:cubicBezTo>
                    <a:cubicBezTo>
                      <a:pt x="6668" y="0"/>
                      <a:pt x="8573" y="2286"/>
                      <a:pt x="8573" y="5048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70" name="Freeform: Shape 469">
                <a:extLst>
                  <a:ext uri="{FF2B5EF4-FFF2-40B4-BE49-F238E27FC236}">
                    <a16:creationId xmlns:a16="http://schemas.microsoft.com/office/drawing/2014/main" id="{C35B1CA1-3324-4B58-BB47-196B726942E7}"/>
                  </a:ext>
                </a:extLst>
              </p:cNvPr>
              <p:cNvSpPr/>
              <p:nvPr/>
            </p:nvSpPr>
            <p:spPr>
              <a:xfrm>
                <a:off x="5331522" y="3345084"/>
                <a:ext cx="9334" cy="11048"/>
              </a:xfrm>
              <a:custGeom>
                <a:avLst/>
                <a:gdLst>
                  <a:gd name="connsiteX0" fmla="*/ 9335 w 9334"/>
                  <a:gd name="connsiteY0" fmla="*/ 5524 h 11048"/>
                  <a:gd name="connsiteX1" fmla="*/ 4667 w 9334"/>
                  <a:gd name="connsiteY1" fmla="*/ 11049 h 11048"/>
                  <a:gd name="connsiteX2" fmla="*/ 0 w 9334"/>
                  <a:gd name="connsiteY2" fmla="*/ 5524 h 11048"/>
                  <a:gd name="connsiteX3" fmla="*/ 4667 w 9334"/>
                  <a:gd name="connsiteY3" fmla="*/ 0 h 11048"/>
                  <a:gd name="connsiteX4" fmla="*/ 9335 w 9334"/>
                  <a:gd name="connsiteY4" fmla="*/ 5524 h 110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334" h="11048">
                    <a:moveTo>
                      <a:pt x="9335" y="5524"/>
                    </a:moveTo>
                    <a:cubicBezTo>
                      <a:pt x="9335" y="8572"/>
                      <a:pt x="7239" y="11049"/>
                      <a:pt x="4667" y="11049"/>
                    </a:cubicBezTo>
                    <a:cubicBezTo>
                      <a:pt x="2096" y="11049"/>
                      <a:pt x="0" y="8572"/>
                      <a:pt x="0" y="5524"/>
                    </a:cubicBezTo>
                    <a:cubicBezTo>
                      <a:pt x="0" y="2477"/>
                      <a:pt x="2096" y="0"/>
                      <a:pt x="4667" y="0"/>
                    </a:cubicBezTo>
                    <a:cubicBezTo>
                      <a:pt x="7239" y="0"/>
                      <a:pt x="9335" y="2477"/>
                      <a:pt x="9335" y="5524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71" name="Freeform: Shape 470">
                <a:extLst>
                  <a:ext uri="{FF2B5EF4-FFF2-40B4-BE49-F238E27FC236}">
                    <a16:creationId xmlns:a16="http://schemas.microsoft.com/office/drawing/2014/main" id="{7F0C9CD4-9E9F-4E0C-950A-4B8575834E2C}"/>
                  </a:ext>
                </a:extLst>
              </p:cNvPr>
              <p:cNvSpPr/>
              <p:nvPr/>
            </p:nvSpPr>
            <p:spPr>
              <a:xfrm>
                <a:off x="5299709" y="3319748"/>
                <a:ext cx="13525" cy="15906"/>
              </a:xfrm>
              <a:custGeom>
                <a:avLst/>
                <a:gdLst>
                  <a:gd name="connsiteX0" fmla="*/ 13525 w 13525"/>
                  <a:gd name="connsiteY0" fmla="*/ 8001 h 15906"/>
                  <a:gd name="connsiteX1" fmla="*/ 6763 w 13525"/>
                  <a:gd name="connsiteY1" fmla="*/ 15907 h 15906"/>
                  <a:gd name="connsiteX2" fmla="*/ 0 w 13525"/>
                  <a:gd name="connsiteY2" fmla="*/ 7906 h 15906"/>
                  <a:gd name="connsiteX3" fmla="*/ 6763 w 13525"/>
                  <a:gd name="connsiteY3" fmla="*/ 0 h 15906"/>
                  <a:gd name="connsiteX4" fmla="*/ 13525 w 13525"/>
                  <a:gd name="connsiteY4" fmla="*/ 8001 h 159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525" h="15906">
                    <a:moveTo>
                      <a:pt x="13525" y="8001"/>
                    </a:moveTo>
                    <a:cubicBezTo>
                      <a:pt x="13525" y="12382"/>
                      <a:pt x="10477" y="15907"/>
                      <a:pt x="6763" y="15907"/>
                    </a:cubicBezTo>
                    <a:cubicBezTo>
                      <a:pt x="3048" y="15907"/>
                      <a:pt x="0" y="12382"/>
                      <a:pt x="0" y="7906"/>
                    </a:cubicBezTo>
                    <a:cubicBezTo>
                      <a:pt x="0" y="3524"/>
                      <a:pt x="3048" y="0"/>
                      <a:pt x="6763" y="0"/>
                    </a:cubicBezTo>
                    <a:cubicBezTo>
                      <a:pt x="10573" y="95"/>
                      <a:pt x="13525" y="3619"/>
                      <a:pt x="13525" y="8001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72" name="Freeform: Shape 471">
                <a:extLst>
                  <a:ext uri="{FF2B5EF4-FFF2-40B4-BE49-F238E27FC236}">
                    <a16:creationId xmlns:a16="http://schemas.microsoft.com/office/drawing/2014/main" id="{BC72597B-4BEC-4857-A23E-8309D4B7E192}"/>
                  </a:ext>
                </a:extLst>
              </p:cNvPr>
              <p:cNvSpPr/>
              <p:nvPr/>
            </p:nvSpPr>
            <p:spPr>
              <a:xfrm>
                <a:off x="5254656" y="3335655"/>
                <a:ext cx="7810" cy="9334"/>
              </a:xfrm>
              <a:custGeom>
                <a:avLst/>
                <a:gdLst>
                  <a:gd name="connsiteX0" fmla="*/ 7810 w 7810"/>
                  <a:gd name="connsiteY0" fmla="*/ 4667 h 9334"/>
                  <a:gd name="connsiteX1" fmla="*/ 3905 w 7810"/>
                  <a:gd name="connsiteY1" fmla="*/ 9334 h 9334"/>
                  <a:gd name="connsiteX2" fmla="*/ 0 w 7810"/>
                  <a:gd name="connsiteY2" fmla="*/ 4667 h 9334"/>
                  <a:gd name="connsiteX3" fmla="*/ 4000 w 7810"/>
                  <a:gd name="connsiteY3" fmla="*/ 0 h 9334"/>
                  <a:gd name="connsiteX4" fmla="*/ 7810 w 7810"/>
                  <a:gd name="connsiteY4" fmla="*/ 4667 h 93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810" h="9334">
                    <a:moveTo>
                      <a:pt x="7810" y="4667"/>
                    </a:moveTo>
                    <a:cubicBezTo>
                      <a:pt x="7810" y="7239"/>
                      <a:pt x="6001" y="9334"/>
                      <a:pt x="3905" y="9334"/>
                    </a:cubicBezTo>
                    <a:cubicBezTo>
                      <a:pt x="1715" y="9334"/>
                      <a:pt x="0" y="7239"/>
                      <a:pt x="0" y="4667"/>
                    </a:cubicBezTo>
                    <a:cubicBezTo>
                      <a:pt x="0" y="2095"/>
                      <a:pt x="1810" y="0"/>
                      <a:pt x="4000" y="0"/>
                    </a:cubicBezTo>
                    <a:cubicBezTo>
                      <a:pt x="6096" y="0"/>
                      <a:pt x="7810" y="2095"/>
                      <a:pt x="7810" y="4667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73" name="Freeform: Shape 472">
                <a:extLst>
                  <a:ext uri="{FF2B5EF4-FFF2-40B4-BE49-F238E27FC236}">
                    <a16:creationId xmlns:a16="http://schemas.microsoft.com/office/drawing/2014/main" id="{1B0F3905-6352-40B9-9D47-2F49A8407646}"/>
                  </a:ext>
                </a:extLst>
              </p:cNvPr>
              <p:cNvSpPr/>
              <p:nvPr/>
            </p:nvSpPr>
            <p:spPr>
              <a:xfrm>
                <a:off x="5229224" y="3376421"/>
                <a:ext cx="13239" cy="15620"/>
              </a:xfrm>
              <a:custGeom>
                <a:avLst/>
                <a:gdLst>
                  <a:gd name="connsiteX0" fmla="*/ 13240 w 13239"/>
                  <a:gd name="connsiteY0" fmla="*/ 7810 h 15620"/>
                  <a:gd name="connsiteX1" fmla="*/ 6572 w 13239"/>
                  <a:gd name="connsiteY1" fmla="*/ 15621 h 15620"/>
                  <a:gd name="connsiteX2" fmla="*/ 0 w 13239"/>
                  <a:gd name="connsiteY2" fmla="*/ 7810 h 15620"/>
                  <a:gd name="connsiteX3" fmla="*/ 6667 w 13239"/>
                  <a:gd name="connsiteY3" fmla="*/ 0 h 15620"/>
                  <a:gd name="connsiteX4" fmla="*/ 13240 w 13239"/>
                  <a:gd name="connsiteY4" fmla="*/ 7810 h 156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239" h="15620">
                    <a:moveTo>
                      <a:pt x="13240" y="7810"/>
                    </a:moveTo>
                    <a:cubicBezTo>
                      <a:pt x="13240" y="12097"/>
                      <a:pt x="10287" y="15621"/>
                      <a:pt x="6572" y="15621"/>
                    </a:cubicBezTo>
                    <a:cubicBezTo>
                      <a:pt x="2953" y="15621"/>
                      <a:pt x="0" y="12097"/>
                      <a:pt x="0" y="7810"/>
                    </a:cubicBezTo>
                    <a:cubicBezTo>
                      <a:pt x="0" y="3524"/>
                      <a:pt x="2953" y="0"/>
                      <a:pt x="6667" y="0"/>
                    </a:cubicBezTo>
                    <a:cubicBezTo>
                      <a:pt x="10287" y="0"/>
                      <a:pt x="13240" y="3524"/>
                      <a:pt x="13240" y="7810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74" name="Freeform: Shape 473">
                <a:extLst>
                  <a:ext uri="{FF2B5EF4-FFF2-40B4-BE49-F238E27FC236}">
                    <a16:creationId xmlns:a16="http://schemas.microsoft.com/office/drawing/2014/main" id="{49697E15-AA9C-438D-93FF-E5D76CC5BD67}"/>
                  </a:ext>
                </a:extLst>
              </p:cNvPr>
              <p:cNvSpPr/>
              <p:nvPr/>
            </p:nvSpPr>
            <p:spPr>
              <a:xfrm>
                <a:off x="5286755" y="3439477"/>
                <a:ext cx="3429" cy="4000"/>
              </a:xfrm>
              <a:custGeom>
                <a:avLst/>
                <a:gdLst>
                  <a:gd name="connsiteX0" fmla="*/ 3429 w 3429"/>
                  <a:gd name="connsiteY0" fmla="*/ 2000 h 4000"/>
                  <a:gd name="connsiteX1" fmla="*/ 1715 w 3429"/>
                  <a:gd name="connsiteY1" fmla="*/ 4001 h 4000"/>
                  <a:gd name="connsiteX2" fmla="*/ 0 w 3429"/>
                  <a:gd name="connsiteY2" fmla="*/ 2000 h 4000"/>
                  <a:gd name="connsiteX3" fmla="*/ 1715 w 3429"/>
                  <a:gd name="connsiteY3" fmla="*/ 0 h 4000"/>
                  <a:gd name="connsiteX4" fmla="*/ 3429 w 3429"/>
                  <a:gd name="connsiteY4" fmla="*/ 2000 h 4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429" h="4000">
                    <a:moveTo>
                      <a:pt x="3429" y="2000"/>
                    </a:moveTo>
                    <a:cubicBezTo>
                      <a:pt x="3429" y="3143"/>
                      <a:pt x="2667" y="4001"/>
                      <a:pt x="1715" y="4001"/>
                    </a:cubicBezTo>
                    <a:cubicBezTo>
                      <a:pt x="762" y="4001"/>
                      <a:pt x="0" y="3143"/>
                      <a:pt x="0" y="2000"/>
                    </a:cubicBezTo>
                    <a:cubicBezTo>
                      <a:pt x="0" y="953"/>
                      <a:pt x="762" y="0"/>
                      <a:pt x="1715" y="0"/>
                    </a:cubicBezTo>
                    <a:cubicBezTo>
                      <a:pt x="2762" y="0"/>
                      <a:pt x="3429" y="857"/>
                      <a:pt x="3429" y="2000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75" name="Freeform: Shape 474">
                <a:extLst>
                  <a:ext uri="{FF2B5EF4-FFF2-40B4-BE49-F238E27FC236}">
                    <a16:creationId xmlns:a16="http://schemas.microsoft.com/office/drawing/2014/main" id="{15284660-8A91-4590-8A38-D03D453E0A83}"/>
                  </a:ext>
                </a:extLst>
              </p:cNvPr>
              <p:cNvSpPr/>
              <p:nvPr/>
            </p:nvSpPr>
            <p:spPr>
              <a:xfrm>
                <a:off x="5321902" y="3480244"/>
                <a:ext cx="9525" cy="11239"/>
              </a:xfrm>
              <a:custGeom>
                <a:avLst/>
                <a:gdLst>
                  <a:gd name="connsiteX0" fmla="*/ 9525 w 9525"/>
                  <a:gd name="connsiteY0" fmla="*/ 5620 h 11239"/>
                  <a:gd name="connsiteX1" fmla="*/ 4763 w 9525"/>
                  <a:gd name="connsiteY1" fmla="*/ 11240 h 11239"/>
                  <a:gd name="connsiteX2" fmla="*/ 0 w 9525"/>
                  <a:gd name="connsiteY2" fmla="*/ 5620 h 11239"/>
                  <a:gd name="connsiteX3" fmla="*/ 4763 w 9525"/>
                  <a:gd name="connsiteY3" fmla="*/ 0 h 11239"/>
                  <a:gd name="connsiteX4" fmla="*/ 9525 w 9525"/>
                  <a:gd name="connsiteY4" fmla="*/ 5620 h 112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525" h="11239">
                    <a:moveTo>
                      <a:pt x="9525" y="5620"/>
                    </a:moveTo>
                    <a:cubicBezTo>
                      <a:pt x="9525" y="8763"/>
                      <a:pt x="7429" y="11240"/>
                      <a:pt x="4763" y="11240"/>
                    </a:cubicBezTo>
                    <a:cubicBezTo>
                      <a:pt x="2095" y="11240"/>
                      <a:pt x="0" y="8668"/>
                      <a:pt x="0" y="5620"/>
                    </a:cubicBezTo>
                    <a:cubicBezTo>
                      <a:pt x="0" y="2476"/>
                      <a:pt x="2095" y="0"/>
                      <a:pt x="4763" y="0"/>
                    </a:cubicBezTo>
                    <a:cubicBezTo>
                      <a:pt x="7334" y="0"/>
                      <a:pt x="9525" y="2572"/>
                      <a:pt x="9525" y="5620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76" name="Freeform: Shape 475">
                <a:extLst>
                  <a:ext uri="{FF2B5EF4-FFF2-40B4-BE49-F238E27FC236}">
                    <a16:creationId xmlns:a16="http://schemas.microsoft.com/office/drawing/2014/main" id="{19703BA1-E727-4373-9B39-585D1CE5FBA2}"/>
                  </a:ext>
                </a:extLst>
              </p:cNvPr>
              <p:cNvSpPr/>
              <p:nvPr/>
            </p:nvSpPr>
            <p:spPr>
              <a:xfrm>
                <a:off x="5244083" y="3421570"/>
                <a:ext cx="11144" cy="13144"/>
              </a:xfrm>
              <a:custGeom>
                <a:avLst/>
                <a:gdLst>
                  <a:gd name="connsiteX0" fmla="*/ 11144 w 11144"/>
                  <a:gd name="connsiteY0" fmla="*/ 6572 h 13144"/>
                  <a:gd name="connsiteX1" fmla="*/ 5525 w 11144"/>
                  <a:gd name="connsiteY1" fmla="*/ 13144 h 13144"/>
                  <a:gd name="connsiteX2" fmla="*/ 0 w 11144"/>
                  <a:gd name="connsiteY2" fmla="*/ 6572 h 13144"/>
                  <a:gd name="connsiteX3" fmla="*/ 5620 w 11144"/>
                  <a:gd name="connsiteY3" fmla="*/ 0 h 13144"/>
                  <a:gd name="connsiteX4" fmla="*/ 11144 w 11144"/>
                  <a:gd name="connsiteY4" fmla="*/ 6572 h 13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144" h="13144">
                    <a:moveTo>
                      <a:pt x="11144" y="6572"/>
                    </a:moveTo>
                    <a:cubicBezTo>
                      <a:pt x="11144" y="10192"/>
                      <a:pt x="8668" y="13144"/>
                      <a:pt x="5525" y="13144"/>
                    </a:cubicBezTo>
                    <a:cubicBezTo>
                      <a:pt x="2477" y="13144"/>
                      <a:pt x="0" y="10192"/>
                      <a:pt x="0" y="6572"/>
                    </a:cubicBezTo>
                    <a:cubicBezTo>
                      <a:pt x="0" y="2953"/>
                      <a:pt x="2477" y="0"/>
                      <a:pt x="5620" y="0"/>
                    </a:cubicBezTo>
                    <a:cubicBezTo>
                      <a:pt x="8668" y="0"/>
                      <a:pt x="11144" y="2953"/>
                      <a:pt x="11144" y="6572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77" name="Freeform: Shape 476">
                <a:extLst>
                  <a:ext uri="{FF2B5EF4-FFF2-40B4-BE49-F238E27FC236}">
                    <a16:creationId xmlns:a16="http://schemas.microsoft.com/office/drawing/2014/main" id="{A3581203-6BC5-4AFB-8A53-E512C7267C41}"/>
                  </a:ext>
                </a:extLst>
              </p:cNvPr>
              <p:cNvSpPr/>
              <p:nvPr/>
            </p:nvSpPr>
            <p:spPr>
              <a:xfrm>
                <a:off x="5290279" y="3441477"/>
                <a:ext cx="8953" cy="10667"/>
              </a:xfrm>
              <a:custGeom>
                <a:avLst/>
                <a:gdLst>
                  <a:gd name="connsiteX0" fmla="*/ 8953 w 8953"/>
                  <a:gd name="connsiteY0" fmla="*/ 5334 h 10667"/>
                  <a:gd name="connsiteX1" fmla="*/ 4477 w 8953"/>
                  <a:gd name="connsiteY1" fmla="*/ 10668 h 10667"/>
                  <a:gd name="connsiteX2" fmla="*/ 0 w 8953"/>
                  <a:gd name="connsiteY2" fmla="*/ 5334 h 10667"/>
                  <a:gd name="connsiteX3" fmla="*/ 4477 w 8953"/>
                  <a:gd name="connsiteY3" fmla="*/ 0 h 10667"/>
                  <a:gd name="connsiteX4" fmla="*/ 8953 w 8953"/>
                  <a:gd name="connsiteY4" fmla="*/ 5334 h 106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953" h="10667">
                    <a:moveTo>
                      <a:pt x="8953" y="5334"/>
                    </a:moveTo>
                    <a:cubicBezTo>
                      <a:pt x="8953" y="8287"/>
                      <a:pt x="6953" y="10668"/>
                      <a:pt x="4477" y="10668"/>
                    </a:cubicBezTo>
                    <a:cubicBezTo>
                      <a:pt x="2000" y="10668"/>
                      <a:pt x="0" y="8287"/>
                      <a:pt x="0" y="5334"/>
                    </a:cubicBezTo>
                    <a:cubicBezTo>
                      <a:pt x="0" y="2381"/>
                      <a:pt x="2000" y="0"/>
                      <a:pt x="4477" y="0"/>
                    </a:cubicBezTo>
                    <a:cubicBezTo>
                      <a:pt x="6953" y="0"/>
                      <a:pt x="8953" y="2381"/>
                      <a:pt x="8953" y="5334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78" name="Freeform: Shape 477">
                <a:extLst>
                  <a:ext uri="{FF2B5EF4-FFF2-40B4-BE49-F238E27FC236}">
                    <a16:creationId xmlns:a16="http://schemas.microsoft.com/office/drawing/2014/main" id="{4DE7ACF2-BDEC-4451-879A-E253EC8F563D}"/>
                  </a:ext>
                </a:extLst>
              </p:cNvPr>
              <p:cNvSpPr/>
              <p:nvPr/>
            </p:nvSpPr>
            <p:spPr>
              <a:xfrm>
                <a:off x="5355145" y="3472337"/>
                <a:ext cx="15620" cy="18386"/>
              </a:xfrm>
              <a:custGeom>
                <a:avLst/>
                <a:gdLst>
                  <a:gd name="connsiteX0" fmla="*/ 15621 w 15620"/>
                  <a:gd name="connsiteY0" fmla="*/ 9241 h 18386"/>
                  <a:gd name="connsiteX1" fmla="*/ 7810 w 15620"/>
                  <a:gd name="connsiteY1" fmla="*/ 18385 h 18386"/>
                  <a:gd name="connsiteX2" fmla="*/ 0 w 15620"/>
                  <a:gd name="connsiteY2" fmla="*/ 9146 h 18386"/>
                  <a:gd name="connsiteX3" fmla="*/ 7810 w 15620"/>
                  <a:gd name="connsiteY3" fmla="*/ 2 h 18386"/>
                  <a:gd name="connsiteX4" fmla="*/ 15621 w 15620"/>
                  <a:gd name="connsiteY4" fmla="*/ 9241 h 183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620" h="18386">
                    <a:moveTo>
                      <a:pt x="15621" y="9241"/>
                    </a:moveTo>
                    <a:cubicBezTo>
                      <a:pt x="15621" y="14289"/>
                      <a:pt x="12097" y="18480"/>
                      <a:pt x="7810" y="18385"/>
                    </a:cubicBezTo>
                    <a:cubicBezTo>
                      <a:pt x="3524" y="18385"/>
                      <a:pt x="0" y="14289"/>
                      <a:pt x="0" y="9146"/>
                    </a:cubicBezTo>
                    <a:cubicBezTo>
                      <a:pt x="0" y="4097"/>
                      <a:pt x="3524" y="-94"/>
                      <a:pt x="7810" y="2"/>
                    </a:cubicBezTo>
                    <a:cubicBezTo>
                      <a:pt x="12192" y="97"/>
                      <a:pt x="15621" y="4193"/>
                      <a:pt x="15621" y="9241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79" name="Freeform: Shape 478">
                <a:extLst>
                  <a:ext uri="{FF2B5EF4-FFF2-40B4-BE49-F238E27FC236}">
                    <a16:creationId xmlns:a16="http://schemas.microsoft.com/office/drawing/2014/main" id="{69148BB9-4114-4142-AF4D-1B621FE6554A}"/>
                  </a:ext>
                </a:extLst>
              </p:cNvPr>
              <p:cNvSpPr/>
              <p:nvPr/>
            </p:nvSpPr>
            <p:spPr>
              <a:xfrm>
                <a:off x="5404770" y="3513009"/>
                <a:ext cx="20859" cy="24575"/>
              </a:xfrm>
              <a:custGeom>
                <a:avLst/>
                <a:gdLst>
                  <a:gd name="connsiteX0" fmla="*/ 20860 w 20859"/>
                  <a:gd name="connsiteY0" fmla="*/ 12288 h 24575"/>
                  <a:gd name="connsiteX1" fmla="*/ 10382 w 20859"/>
                  <a:gd name="connsiteY1" fmla="*/ 24576 h 24575"/>
                  <a:gd name="connsiteX2" fmla="*/ 0 w 20859"/>
                  <a:gd name="connsiteY2" fmla="*/ 12288 h 24575"/>
                  <a:gd name="connsiteX3" fmla="*/ 10477 w 20859"/>
                  <a:gd name="connsiteY3" fmla="*/ 1 h 24575"/>
                  <a:gd name="connsiteX4" fmla="*/ 20860 w 20859"/>
                  <a:gd name="connsiteY4" fmla="*/ 12288 h 24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859" h="24575">
                    <a:moveTo>
                      <a:pt x="20860" y="12288"/>
                    </a:moveTo>
                    <a:cubicBezTo>
                      <a:pt x="20860" y="19051"/>
                      <a:pt x="16192" y="24576"/>
                      <a:pt x="10382" y="24576"/>
                    </a:cubicBezTo>
                    <a:cubicBezTo>
                      <a:pt x="4667" y="24576"/>
                      <a:pt x="0" y="19051"/>
                      <a:pt x="0" y="12288"/>
                    </a:cubicBezTo>
                    <a:cubicBezTo>
                      <a:pt x="0" y="5526"/>
                      <a:pt x="4667" y="1"/>
                      <a:pt x="10477" y="1"/>
                    </a:cubicBezTo>
                    <a:cubicBezTo>
                      <a:pt x="16192" y="-94"/>
                      <a:pt x="20860" y="5430"/>
                      <a:pt x="20860" y="12288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80" name="Freeform: Shape 479">
                <a:extLst>
                  <a:ext uri="{FF2B5EF4-FFF2-40B4-BE49-F238E27FC236}">
                    <a16:creationId xmlns:a16="http://schemas.microsoft.com/office/drawing/2014/main" id="{7BEA6F19-7B2E-47E7-A204-72A8AF43AB44}"/>
                  </a:ext>
                </a:extLst>
              </p:cNvPr>
              <p:cNvSpPr/>
              <p:nvPr/>
            </p:nvSpPr>
            <p:spPr>
              <a:xfrm>
                <a:off x="5453157" y="3542537"/>
                <a:ext cx="12572" cy="14859"/>
              </a:xfrm>
              <a:custGeom>
                <a:avLst/>
                <a:gdLst>
                  <a:gd name="connsiteX0" fmla="*/ 12573 w 12572"/>
                  <a:gd name="connsiteY0" fmla="*/ 7430 h 14859"/>
                  <a:gd name="connsiteX1" fmla="*/ 6286 w 12572"/>
                  <a:gd name="connsiteY1" fmla="*/ 14859 h 14859"/>
                  <a:gd name="connsiteX2" fmla="*/ 0 w 12572"/>
                  <a:gd name="connsiteY2" fmla="*/ 7430 h 14859"/>
                  <a:gd name="connsiteX3" fmla="*/ 6286 w 12572"/>
                  <a:gd name="connsiteY3" fmla="*/ 0 h 14859"/>
                  <a:gd name="connsiteX4" fmla="*/ 12573 w 12572"/>
                  <a:gd name="connsiteY4" fmla="*/ 7430 h 148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572" h="14859">
                    <a:moveTo>
                      <a:pt x="12573" y="7430"/>
                    </a:moveTo>
                    <a:cubicBezTo>
                      <a:pt x="12573" y="11525"/>
                      <a:pt x="9715" y="14859"/>
                      <a:pt x="6286" y="14859"/>
                    </a:cubicBezTo>
                    <a:cubicBezTo>
                      <a:pt x="2857" y="14859"/>
                      <a:pt x="0" y="11525"/>
                      <a:pt x="0" y="7430"/>
                    </a:cubicBezTo>
                    <a:cubicBezTo>
                      <a:pt x="0" y="3334"/>
                      <a:pt x="2857" y="0"/>
                      <a:pt x="6286" y="0"/>
                    </a:cubicBezTo>
                    <a:cubicBezTo>
                      <a:pt x="9715" y="0"/>
                      <a:pt x="12573" y="3334"/>
                      <a:pt x="12573" y="7430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81" name="Freeform: Shape 480">
                <a:extLst>
                  <a:ext uri="{FF2B5EF4-FFF2-40B4-BE49-F238E27FC236}">
                    <a16:creationId xmlns:a16="http://schemas.microsoft.com/office/drawing/2014/main" id="{336F8F78-3AB6-4BE6-9097-354A56EA8D77}"/>
                  </a:ext>
                </a:extLst>
              </p:cNvPr>
              <p:cNvSpPr/>
              <p:nvPr/>
            </p:nvSpPr>
            <p:spPr>
              <a:xfrm>
                <a:off x="5495067" y="3546538"/>
                <a:ext cx="12001" cy="14096"/>
              </a:xfrm>
              <a:custGeom>
                <a:avLst/>
                <a:gdLst>
                  <a:gd name="connsiteX0" fmla="*/ 12001 w 12001"/>
                  <a:gd name="connsiteY0" fmla="*/ 7049 h 14096"/>
                  <a:gd name="connsiteX1" fmla="*/ 6001 w 12001"/>
                  <a:gd name="connsiteY1" fmla="*/ 14097 h 14096"/>
                  <a:gd name="connsiteX2" fmla="*/ 0 w 12001"/>
                  <a:gd name="connsiteY2" fmla="*/ 7049 h 14096"/>
                  <a:gd name="connsiteX3" fmla="*/ 6001 w 12001"/>
                  <a:gd name="connsiteY3" fmla="*/ 0 h 14096"/>
                  <a:gd name="connsiteX4" fmla="*/ 12001 w 12001"/>
                  <a:gd name="connsiteY4" fmla="*/ 7049 h 140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001" h="14096">
                    <a:moveTo>
                      <a:pt x="12001" y="7049"/>
                    </a:moveTo>
                    <a:cubicBezTo>
                      <a:pt x="12001" y="10954"/>
                      <a:pt x="9334" y="14097"/>
                      <a:pt x="6001" y="14097"/>
                    </a:cubicBezTo>
                    <a:cubicBezTo>
                      <a:pt x="2667" y="14097"/>
                      <a:pt x="0" y="10954"/>
                      <a:pt x="0" y="7049"/>
                    </a:cubicBezTo>
                    <a:cubicBezTo>
                      <a:pt x="0" y="3143"/>
                      <a:pt x="2667" y="0"/>
                      <a:pt x="6001" y="0"/>
                    </a:cubicBezTo>
                    <a:cubicBezTo>
                      <a:pt x="9334" y="0"/>
                      <a:pt x="12001" y="3143"/>
                      <a:pt x="12001" y="7049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82" name="Freeform: Shape 481">
                <a:extLst>
                  <a:ext uri="{FF2B5EF4-FFF2-40B4-BE49-F238E27FC236}">
                    <a16:creationId xmlns:a16="http://schemas.microsoft.com/office/drawing/2014/main" id="{2F939F71-3452-4CC1-B2E2-A49460A59299}"/>
                  </a:ext>
                </a:extLst>
              </p:cNvPr>
              <p:cNvSpPr/>
              <p:nvPr/>
            </p:nvSpPr>
            <p:spPr>
              <a:xfrm>
                <a:off x="5535834" y="3550062"/>
                <a:ext cx="11906" cy="14096"/>
              </a:xfrm>
              <a:custGeom>
                <a:avLst/>
                <a:gdLst>
                  <a:gd name="connsiteX0" fmla="*/ 11906 w 11906"/>
                  <a:gd name="connsiteY0" fmla="*/ 7049 h 14096"/>
                  <a:gd name="connsiteX1" fmla="*/ 5905 w 11906"/>
                  <a:gd name="connsiteY1" fmla="*/ 14097 h 14096"/>
                  <a:gd name="connsiteX2" fmla="*/ 0 w 11906"/>
                  <a:gd name="connsiteY2" fmla="*/ 7049 h 14096"/>
                  <a:gd name="connsiteX3" fmla="*/ 6001 w 11906"/>
                  <a:gd name="connsiteY3" fmla="*/ 0 h 14096"/>
                  <a:gd name="connsiteX4" fmla="*/ 11906 w 11906"/>
                  <a:gd name="connsiteY4" fmla="*/ 7049 h 140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906" h="14096">
                    <a:moveTo>
                      <a:pt x="11906" y="7049"/>
                    </a:moveTo>
                    <a:cubicBezTo>
                      <a:pt x="11906" y="10954"/>
                      <a:pt x="9239" y="14097"/>
                      <a:pt x="5905" y="14097"/>
                    </a:cubicBezTo>
                    <a:cubicBezTo>
                      <a:pt x="2572" y="14097"/>
                      <a:pt x="0" y="10954"/>
                      <a:pt x="0" y="7049"/>
                    </a:cubicBezTo>
                    <a:cubicBezTo>
                      <a:pt x="0" y="3143"/>
                      <a:pt x="2667" y="0"/>
                      <a:pt x="6001" y="0"/>
                    </a:cubicBezTo>
                    <a:cubicBezTo>
                      <a:pt x="9239" y="0"/>
                      <a:pt x="11906" y="3143"/>
                      <a:pt x="11906" y="7049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83" name="Freeform: Shape 482">
                <a:extLst>
                  <a:ext uri="{FF2B5EF4-FFF2-40B4-BE49-F238E27FC236}">
                    <a16:creationId xmlns:a16="http://schemas.microsoft.com/office/drawing/2014/main" id="{B2F2BFC8-C624-4EEA-BBC1-9954551262FD}"/>
                  </a:ext>
                </a:extLst>
              </p:cNvPr>
              <p:cNvSpPr/>
              <p:nvPr/>
            </p:nvSpPr>
            <p:spPr>
              <a:xfrm>
                <a:off x="5347239" y="3451288"/>
                <a:ext cx="8001" cy="9334"/>
              </a:xfrm>
              <a:custGeom>
                <a:avLst/>
                <a:gdLst>
                  <a:gd name="connsiteX0" fmla="*/ 8001 w 8001"/>
                  <a:gd name="connsiteY0" fmla="*/ 4667 h 9334"/>
                  <a:gd name="connsiteX1" fmla="*/ 4000 w 8001"/>
                  <a:gd name="connsiteY1" fmla="*/ 9334 h 9334"/>
                  <a:gd name="connsiteX2" fmla="*/ 0 w 8001"/>
                  <a:gd name="connsiteY2" fmla="*/ 4667 h 9334"/>
                  <a:gd name="connsiteX3" fmla="*/ 4000 w 8001"/>
                  <a:gd name="connsiteY3" fmla="*/ 0 h 9334"/>
                  <a:gd name="connsiteX4" fmla="*/ 8001 w 8001"/>
                  <a:gd name="connsiteY4" fmla="*/ 4667 h 93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001" h="9334">
                    <a:moveTo>
                      <a:pt x="8001" y="4667"/>
                    </a:moveTo>
                    <a:cubicBezTo>
                      <a:pt x="8001" y="7239"/>
                      <a:pt x="6191" y="9334"/>
                      <a:pt x="4000" y="9334"/>
                    </a:cubicBezTo>
                    <a:cubicBezTo>
                      <a:pt x="1810" y="9334"/>
                      <a:pt x="0" y="7239"/>
                      <a:pt x="0" y="4667"/>
                    </a:cubicBezTo>
                    <a:cubicBezTo>
                      <a:pt x="0" y="2096"/>
                      <a:pt x="1810" y="0"/>
                      <a:pt x="4000" y="0"/>
                    </a:cubicBezTo>
                    <a:cubicBezTo>
                      <a:pt x="6191" y="0"/>
                      <a:pt x="8001" y="2096"/>
                      <a:pt x="8001" y="4667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84" name="Freeform: Shape 483">
                <a:extLst>
                  <a:ext uri="{FF2B5EF4-FFF2-40B4-BE49-F238E27FC236}">
                    <a16:creationId xmlns:a16="http://schemas.microsoft.com/office/drawing/2014/main" id="{E3E509AB-90FF-4CBC-9F64-256823003F15}"/>
                  </a:ext>
                </a:extLst>
              </p:cNvPr>
              <p:cNvSpPr/>
              <p:nvPr/>
            </p:nvSpPr>
            <p:spPr>
              <a:xfrm>
                <a:off x="5299233" y="3409283"/>
                <a:ext cx="10477" cy="12382"/>
              </a:xfrm>
              <a:custGeom>
                <a:avLst/>
                <a:gdLst>
                  <a:gd name="connsiteX0" fmla="*/ 10477 w 10477"/>
                  <a:gd name="connsiteY0" fmla="*/ 6191 h 12382"/>
                  <a:gd name="connsiteX1" fmla="*/ 5239 w 10477"/>
                  <a:gd name="connsiteY1" fmla="*/ 12382 h 12382"/>
                  <a:gd name="connsiteX2" fmla="*/ 0 w 10477"/>
                  <a:gd name="connsiteY2" fmla="*/ 6191 h 12382"/>
                  <a:gd name="connsiteX3" fmla="*/ 5239 w 10477"/>
                  <a:gd name="connsiteY3" fmla="*/ 0 h 12382"/>
                  <a:gd name="connsiteX4" fmla="*/ 10477 w 10477"/>
                  <a:gd name="connsiteY4" fmla="*/ 6191 h 123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477" h="12382">
                    <a:moveTo>
                      <a:pt x="10477" y="6191"/>
                    </a:moveTo>
                    <a:cubicBezTo>
                      <a:pt x="10477" y="9620"/>
                      <a:pt x="8096" y="12382"/>
                      <a:pt x="5239" y="12382"/>
                    </a:cubicBezTo>
                    <a:cubicBezTo>
                      <a:pt x="2381" y="12382"/>
                      <a:pt x="0" y="9620"/>
                      <a:pt x="0" y="6191"/>
                    </a:cubicBezTo>
                    <a:cubicBezTo>
                      <a:pt x="0" y="2762"/>
                      <a:pt x="2381" y="0"/>
                      <a:pt x="5239" y="0"/>
                    </a:cubicBezTo>
                    <a:cubicBezTo>
                      <a:pt x="8192" y="0"/>
                      <a:pt x="10477" y="2762"/>
                      <a:pt x="10477" y="6191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85" name="Freeform: Shape 484">
                <a:extLst>
                  <a:ext uri="{FF2B5EF4-FFF2-40B4-BE49-F238E27FC236}">
                    <a16:creationId xmlns:a16="http://schemas.microsoft.com/office/drawing/2014/main" id="{32DE0B66-7942-497A-A0D2-D4D239A167D0}"/>
                  </a:ext>
                </a:extLst>
              </p:cNvPr>
              <p:cNvSpPr/>
              <p:nvPr/>
            </p:nvSpPr>
            <p:spPr>
              <a:xfrm>
                <a:off x="5123497" y="3376326"/>
                <a:ext cx="6953" cy="8191"/>
              </a:xfrm>
              <a:custGeom>
                <a:avLst/>
                <a:gdLst>
                  <a:gd name="connsiteX0" fmla="*/ 6953 w 6953"/>
                  <a:gd name="connsiteY0" fmla="*/ 4096 h 8191"/>
                  <a:gd name="connsiteX1" fmla="*/ 3429 w 6953"/>
                  <a:gd name="connsiteY1" fmla="*/ 8192 h 8191"/>
                  <a:gd name="connsiteX2" fmla="*/ 0 w 6953"/>
                  <a:gd name="connsiteY2" fmla="*/ 4096 h 8191"/>
                  <a:gd name="connsiteX3" fmla="*/ 3524 w 6953"/>
                  <a:gd name="connsiteY3" fmla="*/ 0 h 8191"/>
                  <a:gd name="connsiteX4" fmla="*/ 6953 w 6953"/>
                  <a:gd name="connsiteY4" fmla="*/ 4096 h 81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953" h="8191">
                    <a:moveTo>
                      <a:pt x="6953" y="4096"/>
                    </a:moveTo>
                    <a:cubicBezTo>
                      <a:pt x="6953" y="6382"/>
                      <a:pt x="5429" y="8192"/>
                      <a:pt x="3429" y="8192"/>
                    </a:cubicBezTo>
                    <a:cubicBezTo>
                      <a:pt x="1524" y="8192"/>
                      <a:pt x="0" y="6382"/>
                      <a:pt x="0" y="4096"/>
                    </a:cubicBezTo>
                    <a:cubicBezTo>
                      <a:pt x="0" y="1810"/>
                      <a:pt x="1524" y="0"/>
                      <a:pt x="3524" y="0"/>
                    </a:cubicBezTo>
                    <a:cubicBezTo>
                      <a:pt x="5429" y="0"/>
                      <a:pt x="6953" y="1810"/>
                      <a:pt x="6953" y="4096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86" name="Freeform: Shape 485">
                <a:extLst>
                  <a:ext uri="{FF2B5EF4-FFF2-40B4-BE49-F238E27FC236}">
                    <a16:creationId xmlns:a16="http://schemas.microsoft.com/office/drawing/2014/main" id="{51F5265A-0625-470D-9C60-BD219DEF9B39}"/>
                  </a:ext>
                </a:extLst>
              </p:cNvPr>
              <p:cNvSpPr/>
              <p:nvPr/>
            </p:nvSpPr>
            <p:spPr>
              <a:xfrm>
                <a:off x="5071299" y="3363658"/>
                <a:ext cx="10670" cy="12572"/>
              </a:xfrm>
              <a:custGeom>
                <a:avLst/>
                <a:gdLst>
                  <a:gd name="connsiteX0" fmla="*/ 10668 w 10670"/>
                  <a:gd name="connsiteY0" fmla="*/ 6286 h 12572"/>
                  <a:gd name="connsiteX1" fmla="*/ 5334 w 10670"/>
                  <a:gd name="connsiteY1" fmla="*/ 12573 h 12572"/>
                  <a:gd name="connsiteX2" fmla="*/ 0 w 10670"/>
                  <a:gd name="connsiteY2" fmla="*/ 6286 h 12572"/>
                  <a:gd name="connsiteX3" fmla="*/ 5334 w 10670"/>
                  <a:gd name="connsiteY3" fmla="*/ 0 h 12572"/>
                  <a:gd name="connsiteX4" fmla="*/ 10668 w 10670"/>
                  <a:gd name="connsiteY4" fmla="*/ 6286 h 12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670" h="12572">
                    <a:moveTo>
                      <a:pt x="10668" y="6286"/>
                    </a:moveTo>
                    <a:cubicBezTo>
                      <a:pt x="10668" y="9716"/>
                      <a:pt x="8287" y="12573"/>
                      <a:pt x="5334" y="12573"/>
                    </a:cubicBezTo>
                    <a:cubicBezTo>
                      <a:pt x="2381" y="12573"/>
                      <a:pt x="0" y="9716"/>
                      <a:pt x="0" y="6286"/>
                    </a:cubicBezTo>
                    <a:cubicBezTo>
                      <a:pt x="0" y="2858"/>
                      <a:pt x="2381" y="0"/>
                      <a:pt x="5334" y="0"/>
                    </a:cubicBezTo>
                    <a:cubicBezTo>
                      <a:pt x="8382" y="0"/>
                      <a:pt x="10763" y="2858"/>
                      <a:pt x="10668" y="6286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87" name="Freeform: Shape 486">
                <a:extLst>
                  <a:ext uri="{FF2B5EF4-FFF2-40B4-BE49-F238E27FC236}">
                    <a16:creationId xmlns:a16="http://schemas.microsoft.com/office/drawing/2014/main" id="{B119ED84-7EC6-48BD-89BB-9D1EDB346618}"/>
                  </a:ext>
                </a:extLst>
              </p:cNvPr>
              <p:cNvSpPr/>
              <p:nvPr/>
            </p:nvSpPr>
            <p:spPr>
              <a:xfrm>
                <a:off x="5050535" y="3340036"/>
                <a:ext cx="14384" cy="16954"/>
              </a:xfrm>
              <a:custGeom>
                <a:avLst/>
                <a:gdLst>
                  <a:gd name="connsiteX0" fmla="*/ 14383 w 14384"/>
                  <a:gd name="connsiteY0" fmla="*/ 8477 h 16954"/>
                  <a:gd name="connsiteX1" fmla="*/ 7144 w 14384"/>
                  <a:gd name="connsiteY1" fmla="*/ 16955 h 16954"/>
                  <a:gd name="connsiteX2" fmla="*/ 0 w 14384"/>
                  <a:gd name="connsiteY2" fmla="*/ 8477 h 16954"/>
                  <a:gd name="connsiteX3" fmla="*/ 7239 w 14384"/>
                  <a:gd name="connsiteY3" fmla="*/ 0 h 16954"/>
                  <a:gd name="connsiteX4" fmla="*/ 14383 w 14384"/>
                  <a:gd name="connsiteY4" fmla="*/ 8477 h 169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384" h="16954">
                    <a:moveTo>
                      <a:pt x="14383" y="8477"/>
                    </a:moveTo>
                    <a:cubicBezTo>
                      <a:pt x="14383" y="13145"/>
                      <a:pt x="11144" y="16955"/>
                      <a:pt x="7144" y="16955"/>
                    </a:cubicBezTo>
                    <a:cubicBezTo>
                      <a:pt x="3143" y="16955"/>
                      <a:pt x="0" y="13145"/>
                      <a:pt x="0" y="8477"/>
                    </a:cubicBezTo>
                    <a:cubicBezTo>
                      <a:pt x="0" y="3810"/>
                      <a:pt x="3239" y="0"/>
                      <a:pt x="7239" y="0"/>
                    </a:cubicBezTo>
                    <a:cubicBezTo>
                      <a:pt x="11239" y="0"/>
                      <a:pt x="14478" y="3810"/>
                      <a:pt x="14383" y="8477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88" name="Freeform: Shape 487">
                <a:extLst>
                  <a:ext uri="{FF2B5EF4-FFF2-40B4-BE49-F238E27FC236}">
                    <a16:creationId xmlns:a16="http://schemas.microsoft.com/office/drawing/2014/main" id="{CA2D0BBD-0734-4B22-8CB0-454323E68AAA}"/>
                  </a:ext>
                </a:extLst>
              </p:cNvPr>
              <p:cNvSpPr/>
              <p:nvPr/>
            </p:nvSpPr>
            <p:spPr>
              <a:xfrm>
                <a:off x="5022054" y="3306318"/>
                <a:ext cx="28480" cy="33718"/>
              </a:xfrm>
              <a:custGeom>
                <a:avLst/>
                <a:gdLst>
                  <a:gd name="connsiteX0" fmla="*/ 28481 w 28480"/>
                  <a:gd name="connsiteY0" fmla="*/ 16859 h 33718"/>
                  <a:gd name="connsiteX1" fmla="*/ 14193 w 28480"/>
                  <a:gd name="connsiteY1" fmla="*/ 33718 h 33718"/>
                  <a:gd name="connsiteX2" fmla="*/ 1 w 28480"/>
                  <a:gd name="connsiteY2" fmla="*/ 16859 h 33718"/>
                  <a:gd name="connsiteX3" fmla="*/ 14289 w 28480"/>
                  <a:gd name="connsiteY3" fmla="*/ 0 h 33718"/>
                  <a:gd name="connsiteX4" fmla="*/ 28481 w 28480"/>
                  <a:gd name="connsiteY4" fmla="*/ 16859 h 337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480" h="33718">
                    <a:moveTo>
                      <a:pt x="28481" y="16859"/>
                    </a:moveTo>
                    <a:cubicBezTo>
                      <a:pt x="28481" y="26194"/>
                      <a:pt x="22099" y="33718"/>
                      <a:pt x="14193" y="33718"/>
                    </a:cubicBezTo>
                    <a:cubicBezTo>
                      <a:pt x="6288" y="33718"/>
                      <a:pt x="-94" y="26194"/>
                      <a:pt x="1" y="16859"/>
                    </a:cubicBezTo>
                    <a:cubicBezTo>
                      <a:pt x="1" y="7525"/>
                      <a:pt x="6383" y="0"/>
                      <a:pt x="14289" y="0"/>
                    </a:cubicBezTo>
                    <a:cubicBezTo>
                      <a:pt x="22099" y="0"/>
                      <a:pt x="28481" y="7525"/>
                      <a:pt x="28481" y="16859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89" name="Freeform: Shape 488">
                <a:extLst>
                  <a:ext uri="{FF2B5EF4-FFF2-40B4-BE49-F238E27FC236}">
                    <a16:creationId xmlns:a16="http://schemas.microsoft.com/office/drawing/2014/main" id="{E7DB15C5-C64C-4CCC-BE78-53AD236413AB}"/>
                  </a:ext>
                </a:extLst>
              </p:cNvPr>
              <p:cNvSpPr/>
              <p:nvPr/>
            </p:nvSpPr>
            <p:spPr>
              <a:xfrm>
                <a:off x="5078443" y="3319462"/>
                <a:ext cx="5524" cy="6572"/>
              </a:xfrm>
              <a:custGeom>
                <a:avLst/>
                <a:gdLst>
                  <a:gd name="connsiteX0" fmla="*/ 5525 w 5524"/>
                  <a:gd name="connsiteY0" fmla="*/ 3334 h 6572"/>
                  <a:gd name="connsiteX1" fmla="*/ 2762 w 5524"/>
                  <a:gd name="connsiteY1" fmla="*/ 6572 h 6572"/>
                  <a:gd name="connsiteX2" fmla="*/ 0 w 5524"/>
                  <a:gd name="connsiteY2" fmla="*/ 3239 h 6572"/>
                  <a:gd name="connsiteX3" fmla="*/ 2762 w 5524"/>
                  <a:gd name="connsiteY3" fmla="*/ 0 h 6572"/>
                  <a:gd name="connsiteX4" fmla="*/ 5525 w 5524"/>
                  <a:gd name="connsiteY4" fmla="*/ 3334 h 6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524" h="6572">
                    <a:moveTo>
                      <a:pt x="5525" y="3334"/>
                    </a:moveTo>
                    <a:cubicBezTo>
                      <a:pt x="5525" y="5144"/>
                      <a:pt x="4286" y="6572"/>
                      <a:pt x="2762" y="6572"/>
                    </a:cubicBezTo>
                    <a:cubicBezTo>
                      <a:pt x="1238" y="6572"/>
                      <a:pt x="0" y="5144"/>
                      <a:pt x="0" y="3239"/>
                    </a:cubicBezTo>
                    <a:cubicBezTo>
                      <a:pt x="0" y="1429"/>
                      <a:pt x="1238" y="0"/>
                      <a:pt x="2762" y="0"/>
                    </a:cubicBezTo>
                    <a:cubicBezTo>
                      <a:pt x="4286" y="0"/>
                      <a:pt x="5525" y="1524"/>
                      <a:pt x="5525" y="3334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90" name="Freeform: Shape 489">
                <a:extLst>
                  <a:ext uri="{FF2B5EF4-FFF2-40B4-BE49-F238E27FC236}">
                    <a16:creationId xmlns:a16="http://schemas.microsoft.com/office/drawing/2014/main" id="{51E4F51C-BF7F-42A9-B633-0561A0DEE41A}"/>
                  </a:ext>
                </a:extLst>
              </p:cNvPr>
              <p:cNvSpPr/>
              <p:nvPr/>
            </p:nvSpPr>
            <p:spPr>
              <a:xfrm>
                <a:off x="4989003" y="3319367"/>
                <a:ext cx="13525" cy="15906"/>
              </a:xfrm>
              <a:custGeom>
                <a:avLst/>
                <a:gdLst>
                  <a:gd name="connsiteX0" fmla="*/ 13526 w 13525"/>
                  <a:gd name="connsiteY0" fmla="*/ 8001 h 15906"/>
                  <a:gd name="connsiteX1" fmla="*/ 6763 w 13525"/>
                  <a:gd name="connsiteY1" fmla="*/ 15907 h 15906"/>
                  <a:gd name="connsiteX2" fmla="*/ 0 w 13525"/>
                  <a:gd name="connsiteY2" fmla="*/ 7906 h 15906"/>
                  <a:gd name="connsiteX3" fmla="*/ 6763 w 13525"/>
                  <a:gd name="connsiteY3" fmla="*/ 0 h 15906"/>
                  <a:gd name="connsiteX4" fmla="*/ 13526 w 13525"/>
                  <a:gd name="connsiteY4" fmla="*/ 8001 h 159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525" h="15906">
                    <a:moveTo>
                      <a:pt x="13526" y="8001"/>
                    </a:moveTo>
                    <a:cubicBezTo>
                      <a:pt x="13526" y="12383"/>
                      <a:pt x="10478" y="15907"/>
                      <a:pt x="6763" y="15907"/>
                    </a:cubicBezTo>
                    <a:cubicBezTo>
                      <a:pt x="3048" y="15907"/>
                      <a:pt x="0" y="12383"/>
                      <a:pt x="0" y="7906"/>
                    </a:cubicBezTo>
                    <a:cubicBezTo>
                      <a:pt x="0" y="3524"/>
                      <a:pt x="3048" y="0"/>
                      <a:pt x="6763" y="0"/>
                    </a:cubicBezTo>
                    <a:cubicBezTo>
                      <a:pt x="10478" y="0"/>
                      <a:pt x="13526" y="3620"/>
                      <a:pt x="13526" y="8001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91" name="Freeform: Shape 490">
                <a:extLst>
                  <a:ext uri="{FF2B5EF4-FFF2-40B4-BE49-F238E27FC236}">
                    <a16:creationId xmlns:a16="http://schemas.microsoft.com/office/drawing/2014/main" id="{4E4B3262-997F-40CE-A9BB-B75FA8C0E255}"/>
                  </a:ext>
                </a:extLst>
              </p:cNvPr>
              <p:cNvSpPr/>
              <p:nvPr/>
            </p:nvSpPr>
            <p:spPr>
              <a:xfrm>
                <a:off x="5014245" y="3369849"/>
                <a:ext cx="18478" cy="21907"/>
              </a:xfrm>
              <a:custGeom>
                <a:avLst/>
                <a:gdLst>
                  <a:gd name="connsiteX0" fmla="*/ 18478 w 18478"/>
                  <a:gd name="connsiteY0" fmla="*/ 10954 h 21907"/>
                  <a:gd name="connsiteX1" fmla="*/ 9239 w 18478"/>
                  <a:gd name="connsiteY1" fmla="*/ 21907 h 21907"/>
                  <a:gd name="connsiteX2" fmla="*/ 0 w 18478"/>
                  <a:gd name="connsiteY2" fmla="*/ 10954 h 21907"/>
                  <a:gd name="connsiteX3" fmla="*/ 9239 w 18478"/>
                  <a:gd name="connsiteY3" fmla="*/ 0 h 21907"/>
                  <a:gd name="connsiteX4" fmla="*/ 18478 w 18478"/>
                  <a:gd name="connsiteY4" fmla="*/ 10954 h 219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478" h="21907">
                    <a:moveTo>
                      <a:pt x="18478" y="10954"/>
                    </a:moveTo>
                    <a:cubicBezTo>
                      <a:pt x="18478" y="16954"/>
                      <a:pt x="14288" y="21907"/>
                      <a:pt x="9239" y="21907"/>
                    </a:cubicBezTo>
                    <a:cubicBezTo>
                      <a:pt x="4096" y="21907"/>
                      <a:pt x="0" y="16954"/>
                      <a:pt x="0" y="10954"/>
                    </a:cubicBezTo>
                    <a:cubicBezTo>
                      <a:pt x="0" y="4953"/>
                      <a:pt x="4191" y="0"/>
                      <a:pt x="9239" y="0"/>
                    </a:cubicBezTo>
                    <a:cubicBezTo>
                      <a:pt x="14288" y="0"/>
                      <a:pt x="18478" y="4953"/>
                      <a:pt x="18478" y="10954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92" name="Freeform: Shape 491">
                <a:extLst>
                  <a:ext uri="{FF2B5EF4-FFF2-40B4-BE49-F238E27FC236}">
                    <a16:creationId xmlns:a16="http://schemas.microsoft.com/office/drawing/2014/main" id="{74828080-7A13-4851-960D-7441BABA5A33}"/>
                  </a:ext>
                </a:extLst>
              </p:cNvPr>
              <p:cNvSpPr/>
              <p:nvPr/>
            </p:nvSpPr>
            <p:spPr>
              <a:xfrm>
                <a:off x="4916614" y="3344513"/>
                <a:ext cx="12287" cy="14478"/>
              </a:xfrm>
              <a:custGeom>
                <a:avLst/>
                <a:gdLst>
                  <a:gd name="connsiteX0" fmla="*/ 12287 w 12287"/>
                  <a:gd name="connsiteY0" fmla="*/ 7239 h 14478"/>
                  <a:gd name="connsiteX1" fmla="*/ 6096 w 12287"/>
                  <a:gd name="connsiteY1" fmla="*/ 14478 h 14478"/>
                  <a:gd name="connsiteX2" fmla="*/ 0 w 12287"/>
                  <a:gd name="connsiteY2" fmla="*/ 7239 h 14478"/>
                  <a:gd name="connsiteX3" fmla="*/ 6191 w 12287"/>
                  <a:gd name="connsiteY3" fmla="*/ 0 h 14478"/>
                  <a:gd name="connsiteX4" fmla="*/ 12287 w 12287"/>
                  <a:gd name="connsiteY4" fmla="*/ 7239 h 144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87" h="14478">
                    <a:moveTo>
                      <a:pt x="12287" y="7239"/>
                    </a:moveTo>
                    <a:cubicBezTo>
                      <a:pt x="12287" y="11240"/>
                      <a:pt x="9525" y="14478"/>
                      <a:pt x="6096" y="14478"/>
                    </a:cubicBezTo>
                    <a:cubicBezTo>
                      <a:pt x="2667" y="14478"/>
                      <a:pt x="0" y="11240"/>
                      <a:pt x="0" y="7239"/>
                    </a:cubicBezTo>
                    <a:cubicBezTo>
                      <a:pt x="0" y="3239"/>
                      <a:pt x="2762" y="0"/>
                      <a:pt x="6191" y="0"/>
                    </a:cubicBezTo>
                    <a:cubicBezTo>
                      <a:pt x="9525" y="0"/>
                      <a:pt x="12287" y="3239"/>
                      <a:pt x="12287" y="7239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93" name="Freeform: Shape 492">
                <a:extLst>
                  <a:ext uri="{FF2B5EF4-FFF2-40B4-BE49-F238E27FC236}">
                    <a16:creationId xmlns:a16="http://schemas.microsoft.com/office/drawing/2014/main" id="{FF1FA71B-EF7F-479C-86C9-AE4E51237E0E}"/>
                  </a:ext>
                </a:extLst>
              </p:cNvPr>
              <p:cNvSpPr/>
              <p:nvPr/>
            </p:nvSpPr>
            <p:spPr>
              <a:xfrm>
                <a:off x="4883562" y="3383850"/>
                <a:ext cx="26289" cy="31052"/>
              </a:xfrm>
              <a:custGeom>
                <a:avLst/>
                <a:gdLst>
                  <a:gd name="connsiteX0" fmla="*/ 26289 w 26289"/>
                  <a:gd name="connsiteY0" fmla="*/ 15527 h 31052"/>
                  <a:gd name="connsiteX1" fmla="*/ 13145 w 26289"/>
                  <a:gd name="connsiteY1" fmla="*/ 31052 h 31052"/>
                  <a:gd name="connsiteX2" fmla="*/ 0 w 26289"/>
                  <a:gd name="connsiteY2" fmla="*/ 15527 h 31052"/>
                  <a:gd name="connsiteX3" fmla="*/ 13145 w 26289"/>
                  <a:gd name="connsiteY3" fmla="*/ 1 h 31052"/>
                  <a:gd name="connsiteX4" fmla="*/ 26289 w 26289"/>
                  <a:gd name="connsiteY4" fmla="*/ 15527 h 310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6289" h="31052">
                    <a:moveTo>
                      <a:pt x="26289" y="15527"/>
                    </a:moveTo>
                    <a:cubicBezTo>
                      <a:pt x="26289" y="24099"/>
                      <a:pt x="20384" y="31052"/>
                      <a:pt x="13145" y="31052"/>
                    </a:cubicBezTo>
                    <a:cubicBezTo>
                      <a:pt x="5906" y="31052"/>
                      <a:pt x="0" y="24099"/>
                      <a:pt x="0" y="15527"/>
                    </a:cubicBezTo>
                    <a:cubicBezTo>
                      <a:pt x="0" y="6954"/>
                      <a:pt x="5906" y="1"/>
                      <a:pt x="13145" y="1"/>
                    </a:cubicBezTo>
                    <a:cubicBezTo>
                      <a:pt x="20384" y="-94"/>
                      <a:pt x="26289" y="6859"/>
                      <a:pt x="26289" y="15527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94" name="Freeform: Shape 493">
                <a:extLst>
                  <a:ext uri="{FF2B5EF4-FFF2-40B4-BE49-F238E27FC236}">
                    <a16:creationId xmlns:a16="http://schemas.microsoft.com/office/drawing/2014/main" id="{0A3BEF67-9155-481A-BF84-177007EB3957}"/>
                  </a:ext>
                </a:extLst>
              </p:cNvPr>
              <p:cNvSpPr/>
              <p:nvPr/>
            </p:nvSpPr>
            <p:spPr>
              <a:xfrm>
                <a:off x="4847938" y="3431286"/>
                <a:ext cx="26289" cy="31051"/>
              </a:xfrm>
              <a:custGeom>
                <a:avLst/>
                <a:gdLst>
                  <a:gd name="connsiteX0" fmla="*/ 26289 w 26289"/>
                  <a:gd name="connsiteY0" fmla="*/ 15526 h 31051"/>
                  <a:gd name="connsiteX1" fmla="*/ 13145 w 26289"/>
                  <a:gd name="connsiteY1" fmla="*/ 31051 h 31051"/>
                  <a:gd name="connsiteX2" fmla="*/ 0 w 26289"/>
                  <a:gd name="connsiteY2" fmla="*/ 15526 h 31051"/>
                  <a:gd name="connsiteX3" fmla="*/ 13145 w 26289"/>
                  <a:gd name="connsiteY3" fmla="*/ 0 h 31051"/>
                  <a:gd name="connsiteX4" fmla="*/ 26289 w 26289"/>
                  <a:gd name="connsiteY4" fmla="*/ 15526 h 310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6289" h="31051">
                    <a:moveTo>
                      <a:pt x="26289" y="15526"/>
                    </a:moveTo>
                    <a:cubicBezTo>
                      <a:pt x="26289" y="24098"/>
                      <a:pt x="20384" y="31051"/>
                      <a:pt x="13145" y="31051"/>
                    </a:cubicBezTo>
                    <a:cubicBezTo>
                      <a:pt x="5906" y="31051"/>
                      <a:pt x="0" y="24098"/>
                      <a:pt x="0" y="15526"/>
                    </a:cubicBezTo>
                    <a:cubicBezTo>
                      <a:pt x="0" y="6953"/>
                      <a:pt x="5906" y="0"/>
                      <a:pt x="13145" y="0"/>
                    </a:cubicBezTo>
                    <a:cubicBezTo>
                      <a:pt x="20384" y="0"/>
                      <a:pt x="26289" y="6953"/>
                      <a:pt x="26289" y="15526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95" name="Freeform: Shape 494">
                <a:extLst>
                  <a:ext uri="{FF2B5EF4-FFF2-40B4-BE49-F238E27FC236}">
                    <a16:creationId xmlns:a16="http://schemas.microsoft.com/office/drawing/2014/main" id="{6D213F04-DD73-4D47-9E72-AB0A8A9E7E66}"/>
                  </a:ext>
                </a:extLst>
              </p:cNvPr>
              <p:cNvSpPr/>
              <p:nvPr/>
            </p:nvSpPr>
            <p:spPr>
              <a:xfrm>
                <a:off x="4909660" y="3486245"/>
                <a:ext cx="15620" cy="18383"/>
              </a:xfrm>
              <a:custGeom>
                <a:avLst/>
                <a:gdLst>
                  <a:gd name="connsiteX0" fmla="*/ 15621 w 15620"/>
                  <a:gd name="connsiteY0" fmla="*/ 9239 h 18383"/>
                  <a:gd name="connsiteX1" fmla="*/ 7810 w 15620"/>
                  <a:gd name="connsiteY1" fmla="*/ 18383 h 18383"/>
                  <a:gd name="connsiteX2" fmla="*/ 0 w 15620"/>
                  <a:gd name="connsiteY2" fmla="*/ 9144 h 18383"/>
                  <a:gd name="connsiteX3" fmla="*/ 7810 w 15620"/>
                  <a:gd name="connsiteY3" fmla="*/ 0 h 18383"/>
                  <a:gd name="connsiteX4" fmla="*/ 15621 w 15620"/>
                  <a:gd name="connsiteY4" fmla="*/ 9239 h 183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620" h="18383">
                    <a:moveTo>
                      <a:pt x="15621" y="9239"/>
                    </a:moveTo>
                    <a:cubicBezTo>
                      <a:pt x="15621" y="14288"/>
                      <a:pt x="12097" y="18383"/>
                      <a:pt x="7810" y="18383"/>
                    </a:cubicBezTo>
                    <a:cubicBezTo>
                      <a:pt x="3524" y="18383"/>
                      <a:pt x="0" y="14288"/>
                      <a:pt x="0" y="9144"/>
                    </a:cubicBezTo>
                    <a:cubicBezTo>
                      <a:pt x="0" y="4096"/>
                      <a:pt x="3524" y="0"/>
                      <a:pt x="7810" y="0"/>
                    </a:cubicBezTo>
                    <a:cubicBezTo>
                      <a:pt x="12192" y="0"/>
                      <a:pt x="15621" y="4096"/>
                      <a:pt x="15621" y="9239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96" name="Freeform: Shape 495">
                <a:extLst>
                  <a:ext uri="{FF2B5EF4-FFF2-40B4-BE49-F238E27FC236}">
                    <a16:creationId xmlns:a16="http://schemas.microsoft.com/office/drawing/2014/main" id="{432CAEF3-7A8A-4FD9-B97A-AA0B2C250E39}"/>
                  </a:ext>
                </a:extLst>
              </p:cNvPr>
              <p:cNvSpPr/>
              <p:nvPr/>
            </p:nvSpPr>
            <p:spPr>
              <a:xfrm>
                <a:off x="4897659" y="3556254"/>
                <a:ext cx="18668" cy="22097"/>
              </a:xfrm>
              <a:custGeom>
                <a:avLst/>
                <a:gdLst>
                  <a:gd name="connsiteX0" fmla="*/ 18669 w 18668"/>
                  <a:gd name="connsiteY0" fmla="*/ 11049 h 22097"/>
                  <a:gd name="connsiteX1" fmla="*/ 9334 w 18668"/>
                  <a:gd name="connsiteY1" fmla="*/ 22098 h 22097"/>
                  <a:gd name="connsiteX2" fmla="*/ 0 w 18668"/>
                  <a:gd name="connsiteY2" fmla="*/ 11049 h 22097"/>
                  <a:gd name="connsiteX3" fmla="*/ 9334 w 18668"/>
                  <a:gd name="connsiteY3" fmla="*/ 0 h 22097"/>
                  <a:gd name="connsiteX4" fmla="*/ 18669 w 18668"/>
                  <a:gd name="connsiteY4" fmla="*/ 11049 h 22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668" h="22097">
                    <a:moveTo>
                      <a:pt x="18669" y="11049"/>
                    </a:moveTo>
                    <a:cubicBezTo>
                      <a:pt x="18669" y="17145"/>
                      <a:pt x="14478" y="22098"/>
                      <a:pt x="9334" y="22098"/>
                    </a:cubicBezTo>
                    <a:cubicBezTo>
                      <a:pt x="4191" y="22098"/>
                      <a:pt x="0" y="17145"/>
                      <a:pt x="0" y="11049"/>
                    </a:cubicBezTo>
                    <a:cubicBezTo>
                      <a:pt x="0" y="4953"/>
                      <a:pt x="4191" y="0"/>
                      <a:pt x="9334" y="0"/>
                    </a:cubicBezTo>
                    <a:cubicBezTo>
                      <a:pt x="14478" y="0"/>
                      <a:pt x="18669" y="4953"/>
                      <a:pt x="18669" y="11049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97" name="Freeform: Shape 496">
                <a:extLst>
                  <a:ext uri="{FF2B5EF4-FFF2-40B4-BE49-F238E27FC236}">
                    <a16:creationId xmlns:a16="http://schemas.microsoft.com/office/drawing/2014/main" id="{2A40ED40-9859-4525-A4BF-700B10CC5E6D}"/>
                  </a:ext>
                </a:extLst>
              </p:cNvPr>
              <p:cNvSpPr/>
              <p:nvPr/>
            </p:nvSpPr>
            <p:spPr>
              <a:xfrm>
                <a:off x="4918233" y="3569017"/>
                <a:ext cx="20764" cy="24479"/>
              </a:xfrm>
              <a:custGeom>
                <a:avLst/>
                <a:gdLst>
                  <a:gd name="connsiteX0" fmla="*/ 20764 w 20764"/>
                  <a:gd name="connsiteY0" fmla="*/ 12287 h 24479"/>
                  <a:gd name="connsiteX1" fmla="*/ 10382 w 20764"/>
                  <a:gd name="connsiteY1" fmla="*/ 24479 h 24479"/>
                  <a:gd name="connsiteX2" fmla="*/ 0 w 20764"/>
                  <a:gd name="connsiteY2" fmla="*/ 12192 h 24479"/>
                  <a:gd name="connsiteX3" fmla="*/ 10382 w 20764"/>
                  <a:gd name="connsiteY3" fmla="*/ 0 h 24479"/>
                  <a:gd name="connsiteX4" fmla="*/ 20764 w 20764"/>
                  <a:gd name="connsiteY4" fmla="*/ 12287 h 244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764" h="24479">
                    <a:moveTo>
                      <a:pt x="20764" y="12287"/>
                    </a:moveTo>
                    <a:cubicBezTo>
                      <a:pt x="20764" y="19050"/>
                      <a:pt x="16097" y="24479"/>
                      <a:pt x="10382" y="24479"/>
                    </a:cubicBezTo>
                    <a:cubicBezTo>
                      <a:pt x="4667" y="24479"/>
                      <a:pt x="0" y="18955"/>
                      <a:pt x="0" y="12192"/>
                    </a:cubicBezTo>
                    <a:cubicBezTo>
                      <a:pt x="0" y="5429"/>
                      <a:pt x="4667" y="0"/>
                      <a:pt x="10382" y="0"/>
                    </a:cubicBezTo>
                    <a:cubicBezTo>
                      <a:pt x="16097" y="0"/>
                      <a:pt x="20764" y="5524"/>
                      <a:pt x="20764" y="12287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98" name="Freeform: Shape 497">
                <a:extLst>
                  <a:ext uri="{FF2B5EF4-FFF2-40B4-BE49-F238E27FC236}">
                    <a16:creationId xmlns:a16="http://schemas.microsoft.com/office/drawing/2014/main" id="{FD4CC5E6-472E-42B0-B977-98888251CBD6}"/>
                  </a:ext>
                </a:extLst>
              </p:cNvPr>
              <p:cNvSpPr/>
              <p:nvPr/>
            </p:nvSpPr>
            <p:spPr>
              <a:xfrm>
                <a:off x="5016531" y="3567684"/>
                <a:ext cx="7143" cy="8381"/>
              </a:xfrm>
              <a:custGeom>
                <a:avLst/>
                <a:gdLst>
                  <a:gd name="connsiteX0" fmla="*/ 7144 w 7143"/>
                  <a:gd name="connsiteY0" fmla="*/ 4191 h 8381"/>
                  <a:gd name="connsiteX1" fmla="*/ 3524 w 7143"/>
                  <a:gd name="connsiteY1" fmla="*/ 8382 h 8381"/>
                  <a:gd name="connsiteX2" fmla="*/ 0 w 7143"/>
                  <a:gd name="connsiteY2" fmla="*/ 4191 h 8381"/>
                  <a:gd name="connsiteX3" fmla="*/ 3620 w 7143"/>
                  <a:gd name="connsiteY3" fmla="*/ 0 h 8381"/>
                  <a:gd name="connsiteX4" fmla="*/ 7144 w 7143"/>
                  <a:gd name="connsiteY4" fmla="*/ 4191 h 83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143" h="8381">
                    <a:moveTo>
                      <a:pt x="7144" y="4191"/>
                    </a:moveTo>
                    <a:cubicBezTo>
                      <a:pt x="7144" y="6477"/>
                      <a:pt x="5525" y="8382"/>
                      <a:pt x="3524" y="8382"/>
                    </a:cubicBezTo>
                    <a:cubicBezTo>
                      <a:pt x="1524" y="8382"/>
                      <a:pt x="0" y="6477"/>
                      <a:pt x="0" y="4191"/>
                    </a:cubicBezTo>
                    <a:cubicBezTo>
                      <a:pt x="0" y="1905"/>
                      <a:pt x="1619" y="0"/>
                      <a:pt x="3620" y="0"/>
                    </a:cubicBezTo>
                    <a:cubicBezTo>
                      <a:pt x="5620" y="0"/>
                      <a:pt x="7144" y="1905"/>
                      <a:pt x="7144" y="4191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99" name="Freeform: Shape 498">
                <a:extLst>
                  <a:ext uri="{FF2B5EF4-FFF2-40B4-BE49-F238E27FC236}">
                    <a16:creationId xmlns:a16="http://schemas.microsoft.com/office/drawing/2014/main" id="{F96DF3A9-2C40-41C9-A05E-42214177814D}"/>
                  </a:ext>
                </a:extLst>
              </p:cNvPr>
              <p:cNvSpPr/>
              <p:nvPr/>
            </p:nvSpPr>
            <p:spPr>
              <a:xfrm>
                <a:off x="4794027" y="3509105"/>
                <a:ext cx="7143" cy="8382"/>
              </a:xfrm>
              <a:custGeom>
                <a:avLst/>
                <a:gdLst>
                  <a:gd name="connsiteX0" fmla="*/ 7144 w 7143"/>
                  <a:gd name="connsiteY0" fmla="*/ 4191 h 8382"/>
                  <a:gd name="connsiteX1" fmla="*/ 3524 w 7143"/>
                  <a:gd name="connsiteY1" fmla="*/ 8382 h 8382"/>
                  <a:gd name="connsiteX2" fmla="*/ 0 w 7143"/>
                  <a:gd name="connsiteY2" fmla="*/ 4191 h 8382"/>
                  <a:gd name="connsiteX3" fmla="*/ 3620 w 7143"/>
                  <a:gd name="connsiteY3" fmla="*/ 0 h 8382"/>
                  <a:gd name="connsiteX4" fmla="*/ 7144 w 7143"/>
                  <a:gd name="connsiteY4" fmla="*/ 4191 h 83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143" h="8382">
                    <a:moveTo>
                      <a:pt x="7144" y="4191"/>
                    </a:moveTo>
                    <a:cubicBezTo>
                      <a:pt x="7144" y="6477"/>
                      <a:pt x="5524" y="8382"/>
                      <a:pt x="3524" y="8382"/>
                    </a:cubicBezTo>
                    <a:cubicBezTo>
                      <a:pt x="1524" y="8382"/>
                      <a:pt x="0" y="6477"/>
                      <a:pt x="0" y="4191"/>
                    </a:cubicBezTo>
                    <a:cubicBezTo>
                      <a:pt x="0" y="1905"/>
                      <a:pt x="1619" y="0"/>
                      <a:pt x="3620" y="0"/>
                    </a:cubicBezTo>
                    <a:cubicBezTo>
                      <a:pt x="5524" y="0"/>
                      <a:pt x="7144" y="1905"/>
                      <a:pt x="7144" y="4191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00" name="Freeform: Shape 499">
                <a:extLst>
                  <a:ext uri="{FF2B5EF4-FFF2-40B4-BE49-F238E27FC236}">
                    <a16:creationId xmlns:a16="http://schemas.microsoft.com/office/drawing/2014/main" id="{DE0CBA5B-8255-4889-8556-6C0FB797A73B}"/>
                  </a:ext>
                </a:extLst>
              </p:cNvPr>
              <p:cNvSpPr/>
              <p:nvPr/>
            </p:nvSpPr>
            <p:spPr>
              <a:xfrm>
                <a:off x="4833555" y="3449002"/>
                <a:ext cx="7143" cy="8382"/>
              </a:xfrm>
              <a:custGeom>
                <a:avLst/>
                <a:gdLst>
                  <a:gd name="connsiteX0" fmla="*/ 7144 w 7143"/>
                  <a:gd name="connsiteY0" fmla="*/ 4191 h 8382"/>
                  <a:gd name="connsiteX1" fmla="*/ 3524 w 7143"/>
                  <a:gd name="connsiteY1" fmla="*/ 8382 h 8382"/>
                  <a:gd name="connsiteX2" fmla="*/ 0 w 7143"/>
                  <a:gd name="connsiteY2" fmla="*/ 4191 h 8382"/>
                  <a:gd name="connsiteX3" fmla="*/ 3620 w 7143"/>
                  <a:gd name="connsiteY3" fmla="*/ 0 h 8382"/>
                  <a:gd name="connsiteX4" fmla="*/ 7144 w 7143"/>
                  <a:gd name="connsiteY4" fmla="*/ 4191 h 83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143" h="8382">
                    <a:moveTo>
                      <a:pt x="7144" y="4191"/>
                    </a:moveTo>
                    <a:cubicBezTo>
                      <a:pt x="7144" y="6477"/>
                      <a:pt x="5525" y="8382"/>
                      <a:pt x="3524" y="8382"/>
                    </a:cubicBezTo>
                    <a:cubicBezTo>
                      <a:pt x="1524" y="8382"/>
                      <a:pt x="0" y="6477"/>
                      <a:pt x="0" y="4191"/>
                    </a:cubicBezTo>
                    <a:cubicBezTo>
                      <a:pt x="0" y="1905"/>
                      <a:pt x="1619" y="0"/>
                      <a:pt x="3620" y="0"/>
                    </a:cubicBezTo>
                    <a:cubicBezTo>
                      <a:pt x="5525" y="0"/>
                      <a:pt x="7144" y="1905"/>
                      <a:pt x="7144" y="4191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01" name="Freeform: Shape 500">
                <a:extLst>
                  <a:ext uri="{FF2B5EF4-FFF2-40B4-BE49-F238E27FC236}">
                    <a16:creationId xmlns:a16="http://schemas.microsoft.com/office/drawing/2014/main" id="{68D61B6D-BF98-4980-A3D7-EBA32C803E9D}"/>
                  </a:ext>
                </a:extLst>
              </p:cNvPr>
              <p:cNvSpPr/>
              <p:nvPr/>
            </p:nvSpPr>
            <p:spPr>
              <a:xfrm>
                <a:off x="4867274" y="3396519"/>
                <a:ext cx="7143" cy="8382"/>
              </a:xfrm>
              <a:custGeom>
                <a:avLst/>
                <a:gdLst>
                  <a:gd name="connsiteX0" fmla="*/ 7144 w 7143"/>
                  <a:gd name="connsiteY0" fmla="*/ 4191 h 8382"/>
                  <a:gd name="connsiteX1" fmla="*/ 3524 w 7143"/>
                  <a:gd name="connsiteY1" fmla="*/ 8382 h 8382"/>
                  <a:gd name="connsiteX2" fmla="*/ 0 w 7143"/>
                  <a:gd name="connsiteY2" fmla="*/ 4191 h 8382"/>
                  <a:gd name="connsiteX3" fmla="*/ 3619 w 7143"/>
                  <a:gd name="connsiteY3" fmla="*/ 0 h 8382"/>
                  <a:gd name="connsiteX4" fmla="*/ 7144 w 7143"/>
                  <a:gd name="connsiteY4" fmla="*/ 4191 h 83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143" h="8382">
                    <a:moveTo>
                      <a:pt x="7144" y="4191"/>
                    </a:moveTo>
                    <a:cubicBezTo>
                      <a:pt x="7144" y="6477"/>
                      <a:pt x="5524" y="8382"/>
                      <a:pt x="3524" y="8382"/>
                    </a:cubicBezTo>
                    <a:cubicBezTo>
                      <a:pt x="1524" y="8382"/>
                      <a:pt x="0" y="6477"/>
                      <a:pt x="0" y="4191"/>
                    </a:cubicBezTo>
                    <a:cubicBezTo>
                      <a:pt x="0" y="1905"/>
                      <a:pt x="1619" y="0"/>
                      <a:pt x="3619" y="0"/>
                    </a:cubicBezTo>
                    <a:cubicBezTo>
                      <a:pt x="5524" y="0"/>
                      <a:pt x="7144" y="1810"/>
                      <a:pt x="7144" y="4191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02" name="Freeform: Shape 501">
                <a:extLst>
                  <a:ext uri="{FF2B5EF4-FFF2-40B4-BE49-F238E27FC236}">
                    <a16:creationId xmlns:a16="http://schemas.microsoft.com/office/drawing/2014/main" id="{7170C728-76A4-428C-A4EE-2E57DDC5B1F6}"/>
                  </a:ext>
                </a:extLst>
              </p:cNvPr>
              <p:cNvSpPr/>
              <p:nvPr/>
            </p:nvSpPr>
            <p:spPr>
              <a:xfrm>
                <a:off x="4804695" y="3458333"/>
                <a:ext cx="7143" cy="8385"/>
              </a:xfrm>
              <a:custGeom>
                <a:avLst/>
                <a:gdLst>
                  <a:gd name="connsiteX0" fmla="*/ 7144 w 7143"/>
                  <a:gd name="connsiteY0" fmla="*/ 4194 h 8385"/>
                  <a:gd name="connsiteX1" fmla="*/ 3524 w 7143"/>
                  <a:gd name="connsiteY1" fmla="*/ 8385 h 8385"/>
                  <a:gd name="connsiteX2" fmla="*/ 0 w 7143"/>
                  <a:gd name="connsiteY2" fmla="*/ 4194 h 8385"/>
                  <a:gd name="connsiteX3" fmla="*/ 3619 w 7143"/>
                  <a:gd name="connsiteY3" fmla="*/ 3 h 8385"/>
                  <a:gd name="connsiteX4" fmla="*/ 7144 w 7143"/>
                  <a:gd name="connsiteY4" fmla="*/ 4194 h 83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143" h="8385">
                    <a:moveTo>
                      <a:pt x="7144" y="4194"/>
                    </a:moveTo>
                    <a:cubicBezTo>
                      <a:pt x="7144" y="6480"/>
                      <a:pt x="5524" y="8385"/>
                      <a:pt x="3524" y="8385"/>
                    </a:cubicBezTo>
                    <a:cubicBezTo>
                      <a:pt x="1524" y="8385"/>
                      <a:pt x="0" y="6480"/>
                      <a:pt x="0" y="4194"/>
                    </a:cubicBezTo>
                    <a:cubicBezTo>
                      <a:pt x="0" y="1908"/>
                      <a:pt x="1619" y="3"/>
                      <a:pt x="3619" y="3"/>
                    </a:cubicBezTo>
                    <a:cubicBezTo>
                      <a:pt x="5524" y="-92"/>
                      <a:pt x="7144" y="1813"/>
                      <a:pt x="7144" y="4194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03" name="Freeform: Shape 502">
                <a:extLst>
                  <a:ext uri="{FF2B5EF4-FFF2-40B4-BE49-F238E27FC236}">
                    <a16:creationId xmlns:a16="http://schemas.microsoft.com/office/drawing/2014/main" id="{FCAE7188-42C2-432C-9C11-F8A00D54884D}"/>
                  </a:ext>
                </a:extLst>
              </p:cNvPr>
              <p:cNvSpPr/>
              <p:nvPr/>
            </p:nvSpPr>
            <p:spPr>
              <a:xfrm>
                <a:off x="4741353" y="3529393"/>
                <a:ext cx="7143" cy="8381"/>
              </a:xfrm>
              <a:custGeom>
                <a:avLst/>
                <a:gdLst>
                  <a:gd name="connsiteX0" fmla="*/ 7144 w 7143"/>
                  <a:gd name="connsiteY0" fmla="*/ 4191 h 8381"/>
                  <a:gd name="connsiteX1" fmla="*/ 3524 w 7143"/>
                  <a:gd name="connsiteY1" fmla="*/ 8382 h 8381"/>
                  <a:gd name="connsiteX2" fmla="*/ 0 w 7143"/>
                  <a:gd name="connsiteY2" fmla="*/ 4191 h 8381"/>
                  <a:gd name="connsiteX3" fmla="*/ 3620 w 7143"/>
                  <a:gd name="connsiteY3" fmla="*/ 0 h 8381"/>
                  <a:gd name="connsiteX4" fmla="*/ 7144 w 7143"/>
                  <a:gd name="connsiteY4" fmla="*/ 4191 h 83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143" h="8381">
                    <a:moveTo>
                      <a:pt x="7144" y="4191"/>
                    </a:moveTo>
                    <a:cubicBezTo>
                      <a:pt x="7144" y="6477"/>
                      <a:pt x="5524" y="8382"/>
                      <a:pt x="3524" y="8382"/>
                    </a:cubicBezTo>
                    <a:cubicBezTo>
                      <a:pt x="1524" y="8382"/>
                      <a:pt x="0" y="6477"/>
                      <a:pt x="0" y="4191"/>
                    </a:cubicBezTo>
                    <a:cubicBezTo>
                      <a:pt x="0" y="1905"/>
                      <a:pt x="1619" y="0"/>
                      <a:pt x="3620" y="0"/>
                    </a:cubicBezTo>
                    <a:cubicBezTo>
                      <a:pt x="5524" y="0"/>
                      <a:pt x="7144" y="1905"/>
                      <a:pt x="7144" y="4191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04" name="Freeform: Shape 503">
                <a:extLst>
                  <a:ext uri="{FF2B5EF4-FFF2-40B4-BE49-F238E27FC236}">
                    <a16:creationId xmlns:a16="http://schemas.microsoft.com/office/drawing/2014/main" id="{F2AA82E0-E586-4B07-B15C-4C87C47D0F85}"/>
                  </a:ext>
                </a:extLst>
              </p:cNvPr>
              <p:cNvSpPr/>
              <p:nvPr/>
            </p:nvSpPr>
            <p:spPr>
              <a:xfrm>
                <a:off x="4698110" y="3567017"/>
                <a:ext cx="7147" cy="8381"/>
              </a:xfrm>
              <a:custGeom>
                <a:avLst/>
                <a:gdLst>
                  <a:gd name="connsiteX0" fmla="*/ 7144 w 7147"/>
                  <a:gd name="connsiteY0" fmla="*/ 4191 h 8381"/>
                  <a:gd name="connsiteX1" fmla="*/ 3524 w 7147"/>
                  <a:gd name="connsiteY1" fmla="*/ 8382 h 8381"/>
                  <a:gd name="connsiteX2" fmla="*/ 0 w 7147"/>
                  <a:gd name="connsiteY2" fmla="*/ 4191 h 8381"/>
                  <a:gd name="connsiteX3" fmla="*/ 3620 w 7147"/>
                  <a:gd name="connsiteY3" fmla="*/ 0 h 8381"/>
                  <a:gd name="connsiteX4" fmla="*/ 7144 w 7147"/>
                  <a:gd name="connsiteY4" fmla="*/ 4191 h 83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147" h="8381">
                    <a:moveTo>
                      <a:pt x="7144" y="4191"/>
                    </a:moveTo>
                    <a:cubicBezTo>
                      <a:pt x="7144" y="6477"/>
                      <a:pt x="5524" y="8382"/>
                      <a:pt x="3524" y="8382"/>
                    </a:cubicBezTo>
                    <a:cubicBezTo>
                      <a:pt x="1524" y="8382"/>
                      <a:pt x="0" y="6477"/>
                      <a:pt x="0" y="4191"/>
                    </a:cubicBezTo>
                    <a:cubicBezTo>
                      <a:pt x="0" y="1905"/>
                      <a:pt x="1619" y="0"/>
                      <a:pt x="3620" y="0"/>
                    </a:cubicBezTo>
                    <a:cubicBezTo>
                      <a:pt x="5620" y="0"/>
                      <a:pt x="7239" y="1905"/>
                      <a:pt x="7144" y="4191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05" name="Freeform: Shape 504">
                <a:extLst>
                  <a:ext uri="{FF2B5EF4-FFF2-40B4-BE49-F238E27FC236}">
                    <a16:creationId xmlns:a16="http://schemas.microsoft.com/office/drawing/2014/main" id="{B78EB429-E743-4A96-B0FD-2C8DA5D8D339}"/>
                  </a:ext>
                </a:extLst>
              </p:cNvPr>
              <p:cNvSpPr/>
              <p:nvPr/>
            </p:nvSpPr>
            <p:spPr>
              <a:xfrm>
                <a:off x="4915185" y="3396519"/>
                <a:ext cx="7143" cy="8382"/>
              </a:xfrm>
              <a:custGeom>
                <a:avLst/>
                <a:gdLst>
                  <a:gd name="connsiteX0" fmla="*/ 7144 w 7143"/>
                  <a:gd name="connsiteY0" fmla="*/ 4191 h 8382"/>
                  <a:gd name="connsiteX1" fmla="*/ 3524 w 7143"/>
                  <a:gd name="connsiteY1" fmla="*/ 8382 h 8382"/>
                  <a:gd name="connsiteX2" fmla="*/ 0 w 7143"/>
                  <a:gd name="connsiteY2" fmla="*/ 4191 h 8382"/>
                  <a:gd name="connsiteX3" fmla="*/ 3619 w 7143"/>
                  <a:gd name="connsiteY3" fmla="*/ 0 h 8382"/>
                  <a:gd name="connsiteX4" fmla="*/ 7144 w 7143"/>
                  <a:gd name="connsiteY4" fmla="*/ 4191 h 83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143" h="8382">
                    <a:moveTo>
                      <a:pt x="7144" y="4191"/>
                    </a:moveTo>
                    <a:cubicBezTo>
                      <a:pt x="7144" y="6477"/>
                      <a:pt x="5524" y="8382"/>
                      <a:pt x="3524" y="8382"/>
                    </a:cubicBezTo>
                    <a:cubicBezTo>
                      <a:pt x="1524" y="8382"/>
                      <a:pt x="0" y="6477"/>
                      <a:pt x="0" y="4191"/>
                    </a:cubicBezTo>
                    <a:cubicBezTo>
                      <a:pt x="0" y="1905"/>
                      <a:pt x="1619" y="0"/>
                      <a:pt x="3619" y="0"/>
                    </a:cubicBezTo>
                    <a:cubicBezTo>
                      <a:pt x="5524" y="0"/>
                      <a:pt x="7144" y="1905"/>
                      <a:pt x="7144" y="4191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06" name="Freeform: Shape 505">
                <a:extLst>
                  <a:ext uri="{FF2B5EF4-FFF2-40B4-BE49-F238E27FC236}">
                    <a16:creationId xmlns:a16="http://schemas.microsoft.com/office/drawing/2014/main" id="{DAB4B4AE-9415-4E07-9ECB-A80866522E84}"/>
                  </a:ext>
                </a:extLst>
              </p:cNvPr>
              <p:cNvSpPr/>
              <p:nvPr/>
            </p:nvSpPr>
            <p:spPr>
              <a:xfrm>
                <a:off x="5036057" y="3490434"/>
                <a:ext cx="16002" cy="18861"/>
              </a:xfrm>
              <a:custGeom>
                <a:avLst/>
                <a:gdLst>
                  <a:gd name="connsiteX0" fmla="*/ 16002 w 16002"/>
                  <a:gd name="connsiteY0" fmla="*/ 9431 h 18861"/>
                  <a:gd name="connsiteX1" fmla="*/ 8001 w 16002"/>
                  <a:gd name="connsiteY1" fmla="*/ 18861 h 18861"/>
                  <a:gd name="connsiteX2" fmla="*/ 0 w 16002"/>
                  <a:gd name="connsiteY2" fmla="*/ 9431 h 18861"/>
                  <a:gd name="connsiteX3" fmla="*/ 8001 w 16002"/>
                  <a:gd name="connsiteY3" fmla="*/ 2 h 18861"/>
                  <a:gd name="connsiteX4" fmla="*/ 16002 w 16002"/>
                  <a:gd name="connsiteY4" fmla="*/ 9431 h 188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002" h="18861">
                    <a:moveTo>
                      <a:pt x="16002" y="9431"/>
                    </a:moveTo>
                    <a:cubicBezTo>
                      <a:pt x="16002" y="14670"/>
                      <a:pt x="12382" y="18861"/>
                      <a:pt x="8001" y="18861"/>
                    </a:cubicBezTo>
                    <a:cubicBezTo>
                      <a:pt x="3619" y="18861"/>
                      <a:pt x="0" y="14575"/>
                      <a:pt x="0" y="9431"/>
                    </a:cubicBezTo>
                    <a:cubicBezTo>
                      <a:pt x="0" y="4193"/>
                      <a:pt x="3619" y="2"/>
                      <a:pt x="8001" y="2"/>
                    </a:cubicBezTo>
                    <a:cubicBezTo>
                      <a:pt x="12478" y="-94"/>
                      <a:pt x="16002" y="4193"/>
                      <a:pt x="16002" y="9431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07" name="Freeform: Shape 506">
                <a:extLst>
                  <a:ext uri="{FF2B5EF4-FFF2-40B4-BE49-F238E27FC236}">
                    <a16:creationId xmlns:a16="http://schemas.microsoft.com/office/drawing/2014/main" id="{B70DB51E-4A1E-449D-A11A-2496B2F4C5D5}"/>
                  </a:ext>
                </a:extLst>
              </p:cNvPr>
              <p:cNvSpPr/>
              <p:nvPr/>
            </p:nvSpPr>
            <p:spPr>
              <a:xfrm>
                <a:off x="5095112" y="3446526"/>
                <a:ext cx="31718" cy="37528"/>
              </a:xfrm>
              <a:custGeom>
                <a:avLst/>
                <a:gdLst>
                  <a:gd name="connsiteX0" fmla="*/ 31718 w 31718"/>
                  <a:gd name="connsiteY0" fmla="*/ 18764 h 37528"/>
                  <a:gd name="connsiteX1" fmla="*/ 15812 w 31718"/>
                  <a:gd name="connsiteY1" fmla="*/ 37528 h 37528"/>
                  <a:gd name="connsiteX2" fmla="*/ 0 w 31718"/>
                  <a:gd name="connsiteY2" fmla="*/ 18764 h 37528"/>
                  <a:gd name="connsiteX3" fmla="*/ 15907 w 31718"/>
                  <a:gd name="connsiteY3" fmla="*/ 0 h 37528"/>
                  <a:gd name="connsiteX4" fmla="*/ 31718 w 31718"/>
                  <a:gd name="connsiteY4" fmla="*/ 18764 h 375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1718" h="37528">
                    <a:moveTo>
                      <a:pt x="31718" y="18764"/>
                    </a:moveTo>
                    <a:cubicBezTo>
                      <a:pt x="31718" y="29147"/>
                      <a:pt x="24575" y="37528"/>
                      <a:pt x="15812" y="37528"/>
                    </a:cubicBezTo>
                    <a:cubicBezTo>
                      <a:pt x="7049" y="37528"/>
                      <a:pt x="0" y="29147"/>
                      <a:pt x="0" y="18764"/>
                    </a:cubicBezTo>
                    <a:cubicBezTo>
                      <a:pt x="0" y="8382"/>
                      <a:pt x="7144" y="0"/>
                      <a:pt x="15907" y="0"/>
                    </a:cubicBezTo>
                    <a:cubicBezTo>
                      <a:pt x="24670" y="0"/>
                      <a:pt x="31718" y="8382"/>
                      <a:pt x="31718" y="18764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08" name="Freeform: Shape 507">
                <a:extLst>
                  <a:ext uri="{FF2B5EF4-FFF2-40B4-BE49-F238E27FC236}">
                    <a16:creationId xmlns:a16="http://schemas.microsoft.com/office/drawing/2014/main" id="{69CCE3A9-905B-407C-A9DB-22814942D2A6}"/>
                  </a:ext>
                </a:extLst>
              </p:cNvPr>
              <p:cNvSpPr/>
              <p:nvPr/>
            </p:nvSpPr>
            <p:spPr>
              <a:xfrm>
                <a:off x="5136831" y="3421380"/>
                <a:ext cx="11144" cy="13144"/>
              </a:xfrm>
              <a:custGeom>
                <a:avLst/>
                <a:gdLst>
                  <a:gd name="connsiteX0" fmla="*/ 11144 w 11144"/>
                  <a:gd name="connsiteY0" fmla="*/ 6572 h 13144"/>
                  <a:gd name="connsiteX1" fmla="*/ 5525 w 11144"/>
                  <a:gd name="connsiteY1" fmla="*/ 13145 h 13144"/>
                  <a:gd name="connsiteX2" fmla="*/ 0 w 11144"/>
                  <a:gd name="connsiteY2" fmla="*/ 6572 h 13144"/>
                  <a:gd name="connsiteX3" fmla="*/ 5620 w 11144"/>
                  <a:gd name="connsiteY3" fmla="*/ 0 h 13144"/>
                  <a:gd name="connsiteX4" fmla="*/ 11144 w 11144"/>
                  <a:gd name="connsiteY4" fmla="*/ 6572 h 13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144" h="13144">
                    <a:moveTo>
                      <a:pt x="11144" y="6572"/>
                    </a:moveTo>
                    <a:cubicBezTo>
                      <a:pt x="11144" y="10192"/>
                      <a:pt x="8668" y="13145"/>
                      <a:pt x="5525" y="13145"/>
                    </a:cubicBezTo>
                    <a:cubicBezTo>
                      <a:pt x="2477" y="13145"/>
                      <a:pt x="0" y="10192"/>
                      <a:pt x="0" y="6572"/>
                    </a:cubicBezTo>
                    <a:cubicBezTo>
                      <a:pt x="0" y="2953"/>
                      <a:pt x="2477" y="0"/>
                      <a:pt x="5620" y="0"/>
                    </a:cubicBezTo>
                    <a:cubicBezTo>
                      <a:pt x="8668" y="0"/>
                      <a:pt x="11144" y="2953"/>
                      <a:pt x="11144" y="6572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09" name="Freeform: Shape 508">
                <a:extLst>
                  <a:ext uri="{FF2B5EF4-FFF2-40B4-BE49-F238E27FC236}">
                    <a16:creationId xmlns:a16="http://schemas.microsoft.com/office/drawing/2014/main" id="{DC4234AC-FC46-4AAF-859C-27054F794ACE}"/>
                  </a:ext>
                </a:extLst>
              </p:cNvPr>
              <p:cNvSpPr/>
              <p:nvPr/>
            </p:nvSpPr>
            <p:spPr>
              <a:xfrm>
                <a:off x="5142545" y="3384137"/>
                <a:ext cx="17241" cy="20383"/>
              </a:xfrm>
              <a:custGeom>
                <a:avLst/>
                <a:gdLst>
                  <a:gd name="connsiteX0" fmla="*/ 17242 w 17241"/>
                  <a:gd name="connsiteY0" fmla="*/ 10192 h 20383"/>
                  <a:gd name="connsiteX1" fmla="*/ 8574 w 17241"/>
                  <a:gd name="connsiteY1" fmla="*/ 20383 h 20383"/>
                  <a:gd name="connsiteX2" fmla="*/ 2 w 17241"/>
                  <a:gd name="connsiteY2" fmla="*/ 10192 h 20383"/>
                  <a:gd name="connsiteX3" fmla="*/ 8669 w 17241"/>
                  <a:gd name="connsiteY3" fmla="*/ 0 h 20383"/>
                  <a:gd name="connsiteX4" fmla="*/ 17242 w 17241"/>
                  <a:gd name="connsiteY4" fmla="*/ 10192 h 203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241" h="20383">
                    <a:moveTo>
                      <a:pt x="17242" y="10192"/>
                    </a:moveTo>
                    <a:cubicBezTo>
                      <a:pt x="17242" y="15811"/>
                      <a:pt x="13337" y="20383"/>
                      <a:pt x="8574" y="20383"/>
                    </a:cubicBezTo>
                    <a:cubicBezTo>
                      <a:pt x="3812" y="20383"/>
                      <a:pt x="-94" y="15811"/>
                      <a:pt x="2" y="10192"/>
                    </a:cubicBezTo>
                    <a:cubicBezTo>
                      <a:pt x="2" y="4572"/>
                      <a:pt x="3907" y="0"/>
                      <a:pt x="8669" y="0"/>
                    </a:cubicBezTo>
                    <a:cubicBezTo>
                      <a:pt x="13337" y="0"/>
                      <a:pt x="17242" y="4572"/>
                      <a:pt x="17242" y="10192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10" name="Freeform: Shape 509">
                <a:extLst>
                  <a:ext uri="{FF2B5EF4-FFF2-40B4-BE49-F238E27FC236}">
                    <a16:creationId xmlns:a16="http://schemas.microsoft.com/office/drawing/2014/main" id="{70F1D8BB-C147-4FE3-81D9-897FF981E0EA}"/>
                  </a:ext>
                </a:extLst>
              </p:cNvPr>
              <p:cNvSpPr/>
              <p:nvPr/>
            </p:nvSpPr>
            <p:spPr>
              <a:xfrm>
                <a:off x="5157310" y="3340220"/>
                <a:ext cx="4000" cy="4578"/>
              </a:xfrm>
              <a:custGeom>
                <a:avLst/>
                <a:gdLst>
                  <a:gd name="connsiteX0" fmla="*/ 4000 w 4000"/>
                  <a:gd name="connsiteY0" fmla="*/ 2292 h 4578"/>
                  <a:gd name="connsiteX1" fmla="*/ 2000 w 4000"/>
                  <a:gd name="connsiteY1" fmla="*/ 4578 h 4578"/>
                  <a:gd name="connsiteX2" fmla="*/ 0 w 4000"/>
                  <a:gd name="connsiteY2" fmla="*/ 2292 h 4578"/>
                  <a:gd name="connsiteX3" fmla="*/ 2000 w 4000"/>
                  <a:gd name="connsiteY3" fmla="*/ 6 h 4578"/>
                  <a:gd name="connsiteX4" fmla="*/ 4000 w 4000"/>
                  <a:gd name="connsiteY4" fmla="*/ 2292 h 45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000" h="4578">
                    <a:moveTo>
                      <a:pt x="4000" y="2292"/>
                    </a:moveTo>
                    <a:cubicBezTo>
                      <a:pt x="4000" y="3626"/>
                      <a:pt x="3143" y="4578"/>
                      <a:pt x="2000" y="4578"/>
                    </a:cubicBezTo>
                    <a:cubicBezTo>
                      <a:pt x="952" y="4578"/>
                      <a:pt x="0" y="3530"/>
                      <a:pt x="0" y="2292"/>
                    </a:cubicBezTo>
                    <a:cubicBezTo>
                      <a:pt x="0" y="959"/>
                      <a:pt x="857" y="6"/>
                      <a:pt x="2000" y="6"/>
                    </a:cubicBezTo>
                    <a:cubicBezTo>
                      <a:pt x="3048" y="-89"/>
                      <a:pt x="4000" y="959"/>
                      <a:pt x="4000" y="2292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11" name="Freeform: Shape 510">
                <a:extLst>
                  <a:ext uri="{FF2B5EF4-FFF2-40B4-BE49-F238E27FC236}">
                    <a16:creationId xmlns:a16="http://schemas.microsoft.com/office/drawing/2014/main" id="{C39920B9-BFE9-4121-A8FA-5DB8FE01BB03}"/>
                  </a:ext>
                </a:extLst>
              </p:cNvPr>
              <p:cNvSpPr/>
              <p:nvPr/>
            </p:nvSpPr>
            <p:spPr>
              <a:xfrm>
                <a:off x="5123592" y="3323272"/>
                <a:ext cx="9334" cy="11048"/>
              </a:xfrm>
              <a:custGeom>
                <a:avLst/>
                <a:gdLst>
                  <a:gd name="connsiteX0" fmla="*/ 9334 w 9334"/>
                  <a:gd name="connsiteY0" fmla="*/ 5524 h 11048"/>
                  <a:gd name="connsiteX1" fmla="*/ 4667 w 9334"/>
                  <a:gd name="connsiteY1" fmla="*/ 11049 h 11048"/>
                  <a:gd name="connsiteX2" fmla="*/ 0 w 9334"/>
                  <a:gd name="connsiteY2" fmla="*/ 5524 h 11048"/>
                  <a:gd name="connsiteX3" fmla="*/ 4667 w 9334"/>
                  <a:gd name="connsiteY3" fmla="*/ 0 h 11048"/>
                  <a:gd name="connsiteX4" fmla="*/ 9334 w 9334"/>
                  <a:gd name="connsiteY4" fmla="*/ 5524 h 110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334" h="11048">
                    <a:moveTo>
                      <a:pt x="9334" y="5524"/>
                    </a:moveTo>
                    <a:cubicBezTo>
                      <a:pt x="9334" y="8572"/>
                      <a:pt x="7239" y="11049"/>
                      <a:pt x="4667" y="11049"/>
                    </a:cubicBezTo>
                    <a:cubicBezTo>
                      <a:pt x="2096" y="11049"/>
                      <a:pt x="0" y="8572"/>
                      <a:pt x="0" y="5524"/>
                    </a:cubicBezTo>
                    <a:cubicBezTo>
                      <a:pt x="0" y="2477"/>
                      <a:pt x="2096" y="0"/>
                      <a:pt x="4667" y="0"/>
                    </a:cubicBezTo>
                    <a:cubicBezTo>
                      <a:pt x="7239" y="0"/>
                      <a:pt x="9334" y="2477"/>
                      <a:pt x="9334" y="5524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12" name="Freeform: Shape 511">
                <a:extLst>
                  <a:ext uri="{FF2B5EF4-FFF2-40B4-BE49-F238E27FC236}">
                    <a16:creationId xmlns:a16="http://schemas.microsoft.com/office/drawing/2014/main" id="{A283D102-9142-4414-AA89-57F7E12EB2D5}"/>
                  </a:ext>
                </a:extLst>
              </p:cNvPr>
              <p:cNvSpPr/>
              <p:nvPr/>
            </p:nvSpPr>
            <p:spPr>
              <a:xfrm>
                <a:off x="5671184" y="3546817"/>
                <a:ext cx="429291" cy="102115"/>
              </a:xfrm>
              <a:custGeom>
                <a:avLst/>
                <a:gdLst>
                  <a:gd name="connsiteX0" fmla="*/ 5620 w 429291"/>
                  <a:gd name="connsiteY0" fmla="*/ 59062 h 102115"/>
                  <a:gd name="connsiteX1" fmla="*/ 106585 w 429291"/>
                  <a:gd name="connsiteY1" fmla="*/ 102 h 102115"/>
                  <a:gd name="connsiteX2" fmla="*/ 227266 w 429291"/>
                  <a:gd name="connsiteY2" fmla="*/ 48489 h 102115"/>
                  <a:gd name="connsiteX3" fmla="*/ 318040 w 429291"/>
                  <a:gd name="connsiteY3" fmla="*/ 59538 h 102115"/>
                  <a:gd name="connsiteX4" fmla="*/ 399860 w 429291"/>
                  <a:gd name="connsiteY4" fmla="*/ 81636 h 102115"/>
                  <a:gd name="connsiteX5" fmla="*/ 429292 w 429291"/>
                  <a:gd name="connsiteY5" fmla="*/ 102115 h 102115"/>
                  <a:gd name="connsiteX6" fmla="*/ 35623 w 429291"/>
                  <a:gd name="connsiteY6" fmla="*/ 87161 h 102115"/>
                  <a:gd name="connsiteX7" fmla="*/ 0 w 429291"/>
                  <a:gd name="connsiteY7" fmla="*/ 69730 h 102115"/>
                  <a:gd name="connsiteX8" fmla="*/ 5620 w 429291"/>
                  <a:gd name="connsiteY8" fmla="*/ 59062 h 1021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29291" h="102115">
                    <a:moveTo>
                      <a:pt x="5620" y="59062"/>
                    </a:moveTo>
                    <a:cubicBezTo>
                      <a:pt x="5620" y="59062"/>
                      <a:pt x="65151" y="-2850"/>
                      <a:pt x="106585" y="102"/>
                    </a:cubicBezTo>
                    <a:cubicBezTo>
                      <a:pt x="148019" y="3055"/>
                      <a:pt x="227266" y="48489"/>
                      <a:pt x="227266" y="48489"/>
                    </a:cubicBezTo>
                    <a:cubicBezTo>
                      <a:pt x="227266" y="48489"/>
                      <a:pt x="273748" y="50585"/>
                      <a:pt x="318040" y="59538"/>
                    </a:cubicBezTo>
                    <a:cubicBezTo>
                      <a:pt x="362331" y="68397"/>
                      <a:pt x="399860" y="81636"/>
                      <a:pt x="399860" y="81636"/>
                    </a:cubicBezTo>
                    <a:lnTo>
                      <a:pt x="429292" y="102115"/>
                    </a:lnTo>
                    <a:cubicBezTo>
                      <a:pt x="429292" y="102115"/>
                      <a:pt x="40386" y="86685"/>
                      <a:pt x="35623" y="87161"/>
                    </a:cubicBezTo>
                    <a:cubicBezTo>
                      <a:pt x="30861" y="87637"/>
                      <a:pt x="0" y="69730"/>
                      <a:pt x="0" y="69730"/>
                    </a:cubicBezTo>
                    <a:lnTo>
                      <a:pt x="5620" y="59062"/>
                    </a:ln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</p:grpSp>
      <p:grpSp>
        <p:nvGrpSpPr>
          <p:cNvPr id="2" name="Graphic 246">
            <a:extLst>
              <a:ext uri="{FF2B5EF4-FFF2-40B4-BE49-F238E27FC236}">
                <a16:creationId xmlns:a16="http://schemas.microsoft.com/office/drawing/2014/main" id="{B9C2D91F-2D38-479E-9D6F-C0545A305ADD}"/>
              </a:ext>
            </a:extLst>
          </p:cNvPr>
          <p:cNvGrpSpPr/>
          <p:nvPr/>
        </p:nvGrpSpPr>
        <p:grpSpPr>
          <a:xfrm rot="19488869" flipH="1">
            <a:off x="7931071" y="2578278"/>
            <a:ext cx="4213455" cy="4255120"/>
            <a:chOff x="5938837" y="3209924"/>
            <a:chExt cx="317090" cy="435294"/>
          </a:xfrm>
        </p:grpSpPr>
        <p:grpSp>
          <p:nvGrpSpPr>
            <p:cNvPr id="3" name="Graphic 246">
              <a:extLst>
                <a:ext uri="{FF2B5EF4-FFF2-40B4-BE49-F238E27FC236}">
                  <a16:creationId xmlns:a16="http://schemas.microsoft.com/office/drawing/2014/main" id="{4CB3B2BA-C3E4-4BD3-8050-DF09B275C2B3}"/>
                </a:ext>
              </a:extLst>
            </p:cNvPr>
            <p:cNvGrpSpPr/>
            <p:nvPr/>
          </p:nvGrpSpPr>
          <p:grpSpPr>
            <a:xfrm>
              <a:off x="5938840" y="3209924"/>
              <a:ext cx="317087" cy="435294"/>
              <a:chOff x="5938837" y="3209922"/>
              <a:chExt cx="317087" cy="435294"/>
            </a:xfrm>
          </p:grpSpPr>
          <p:grpSp>
            <p:nvGrpSpPr>
              <p:cNvPr id="5" name="Graphic 246">
                <a:extLst>
                  <a:ext uri="{FF2B5EF4-FFF2-40B4-BE49-F238E27FC236}">
                    <a16:creationId xmlns:a16="http://schemas.microsoft.com/office/drawing/2014/main" id="{9400F841-1E27-4A01-B677-0764699CD978}"/>
                  </a:ext>
                </a:extLst>
              </p:cNvPr>
              <p:cNvGrpSpPr/>
              <p:nvPr/>
            </p:nvGrpSpPr>
            <p:grpSpPr>
              <a:xfrm>
                <a:off x="6172008" y="3209922"/>
                <a:ext cx="78962" cy="435294"/>
                <a:chOff x="6172008" y="3209922"/>
                <a:chExt cx="78962" cy="435294"/>
              </a:xfrm>
            </p:grpSpPr>
            <p:sp>
              <p:nvSpPr>
                <p:cNvPr id="12" name="Freeform: Shape 11">
                  <a:extLst>
                    <a:ext uri="{FF2B5EF4-FFF2-40B4-BE49-F238E27FC236}">
                      <a16:creationId xmlns:a16="http://schemas.microsoft.com/office/drawing/2014/main" id="{03ECF79E-7320-40A9-BA6F-B871F443B360}"/>
                    </a:ext>
                  </a:extLst>
                </p:cNvPr>
                <p:cNvSpPr/>
                <p:nvPr/>
              </p:nvSpPr>
              <p:spPr>
                <a:xfrm>
                  <a:off x="6172104" y="3362039"/>
                  <a:ext cx="52292" cy="281844"/>
                </a:xfrm>
                <a:custGeom>
                  <a:avLst/>
                  <a:gdLst>
                    <a:gd name="connsiteX0" fmla="*/ 0 w 52292"/>
                    <a:gd name="connsiteY0" fmla="*/ 281845 h 281844"/>
                    <a:gd name="connsiteX1" fmla="*/ 30290 w 52292"/>
                    <a:gd name="connsiteY1" fmla="*/ 8287 h 281844"/>
                    <a:gd name="connsiteX2" fmla="*/ 52292 w 52292"/>
                    <a:gd name="connsiteY2" fmla="*/ 0 h 281844"/>
                    <a:gd name="connsiteX3" fmla="*/ 15240 w 52292"/>
                    <a:gd name="connsiteY3" fmla="*/ 264319 h 2818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292" h="281844">
                      <a:moveTo>
                        <a:pt x="0" y="281845"/>
                      </a:moveTo>
                      <a:lnTo>
                        <a:pt x="30290" y="8287"/>
                      </a:lnTo>
                      <a:lnTo>
                        <a:pt x="52292" y="0"/>
                      </a:lnTo>
                      <a:lnTo>
                        <a:pt x="15240" y="264319"/>
                      </a:lnTo>
                      <a:close/>
                    </a:path>
                  </a:pathLst>
                </a:custGeom>
                <a:solidFill>
                  <a:srgbClr val="2B190D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3" name="Freeform: Shape 12">
                  <a:extLst>
                    <a:ext uri="{FF2B5EF4-FFF2-40B4-BE49-F238E27FC236}">
                      <a16:creationId xmlns:a16="http://schemas.microsoft.com/office/drawing/2014/main" id="{6CC6E0D2-323C-4D0D-832E-08B71FD777BB}"/>
                    </a:ext>
                  </a:extLst>
                </p:cNvPr>
                <p:cNvSpPr/>
                <p:nvPr/>
              </p:nvSpPr>
              <p:spPr>
                <a:xfrm>
                  <a:off x="6172008" y="3361848"/>
                  <a:ext cx="32861" cy="283368"/>
                </a:xfrm>
                <a:custGeom>
                  <a:avLst/>
                  <a:gdLst>
                    <a:gd name="connsiteX0" fmla="*/ 0 w 32861"/>
                    <a:gd name="connsiteY0" fmla="*/ 283369 h 283368"/>
                    <a:gd name="connsiteX1" fmla="*/ 19622 w 32861"/>
                    <a:gd name="connsiteY1" fmla="*/ 152686 h 283368"/>
                    <a:gd name="connsiteX2" fmla="*/ 32861 w 32861"/>
                    <a:gd name="connsiteY2" fmla="*/ 0 h 283368"/>
                    <a:gd name="connsiteX3" fmla="*/ 26098 w 32861"/>
                    <a:gd name="connsiteY3" fmla="*/ 47053 h 2833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2861" h="283368">
                      <a:moveTo>
                        <a:pt x="0" y="283369"/>
                      </a:moveTo>
                      <a:lnTo>
                        <a:pt x="19622" y="152686"/>
                      </a:lnTo>
                      <a:lnTo>
                        <a:pt x="32861" y="0"/>
                      </a:lnTo>
                      <a:lnTo>
                        <a:pt x="26098" y="47053"/>
                      </a:lnTo>
                      <a:close/>
                    </a:path>
                  </a:pathLst>
                </a:custGeom>
                <a:solidFill>
                  <a:srgbClr val="9D6A0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4" name="Freeform: Shape 13">
                  <a:extLst>
                    <a:ext uri="{FF2B5EF4-FFF2-40B4-BE49-F238E27FC236}">
                      <a16:creationId xmlns:a16="http://schemas.microsoft.com/office/drawing/2014/main" id="{AA049FC6-4CD1-4493-8982-E59B57140932}"/>
                    </a:ext>
                  </a:extLst>
                </p:cNvPr>
                <p:cNvSpPr/>
                <p:nvPr/>
              </p:nvSpPr>
              <p:spPr>
                <a:xfrm>
                  <a:off x="6196869" y="3209925"/>
                  <a:ext cx="54102" cy="233743"/>
                </a:xfrm>
                <a:custGeom>
                  <a:avLst/>
                  <a:gdLst>
                    <a:gd name="connsiteX0" fmla="*/ 16002 w 54102"/>
                    <a:gd name="connsiteY0" fmla="*/ 47244 h 233743"/>
                    <a:gd name="connsiteX1" fmla="*/ 0 w 54102"/>
                    <a:gd name="connsiteY1" fmla="*/ 230600 h 233743"/>
                    <a:gd name="connsiteX2" fmla="*/ 10954 w 54102"/>
                    <a:gd name="connsiteY2" fmla="*/ 233744 h 233743"/>
                    <a:gd name="connsiteX3" fmla="*/ 14668 w 54102"/>
                    <a:gd name="connsiteY3" fmla="*/ 186976 h 233743"/>
                    <a:gd name="connsiteX4" fmla="*/ 50197 w 54102"/>
                    <a:gd name="connsiteY4" fmla="*/ 185166 h 233743"/>
                    <a:gd name="connsiteX5" fmla="*/ 51149 w 54102"/>
                    <a:gd name="connsiteY5" fmla="*/ 114586 h 233743"/>
                    <a:gd name="connsiteX6" fmla="*/ 38862 w 54102"/>
                    <a:gd name="connsiteY6" fmla="*/ 110395 h 233743"/>
                    <a:gd name="connsiteX7" fmla="*/ 54102 w 54102"/>
                    <a:gd name="connsiteY7" fmla="*/ 108109 h 233743"/>
                    <a:gd name="connsiteX8" fmla="*/ 53149 w 54102"/>
                    <a:gd name="connsiteY8" fmla="*/ 0 h 233743"/>
                    <a:gd name="connsiteX9" fmla="*/ 16002 w 54102"/>
                    <a:gd name="connsiteY9" fmla="*/ 47244 h 2337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4102" h="233743">
                      <a:moveTo>
                        <a:pt x="16002" y="47244"/>
                      </a:moveTo>
                      <a:lnTo>
                        <a:pt x="0" y="230600"/>
                      </a:lnTo>
                      <a:lnTo>
                        <a:pt x="10954" y="233744"/>
                      </a:lnTo>
                      <a:lnTo>
                        <a:pt x="14668" y="186976"/>
                      </a:lnTo>
                      <a:lnTo>
                        <a:pt x="50197" y="185166"/>
                      </a:lnTo>
                      <a:lnTo>
                        <a:pt x="51149" y="114586"/>
                      </a:lnTo>
                      <a:lnTo>
                        <a:pt x="38862" y="110395"/>
                      </a:lnTo>
                      <a:lnTo>
                        <a:pt x="54102" y="108109"/>
                      </a:lnTo>
                      <a:lnTo>
                        <a:pt x="53149" y="0"/>
                      </a:lnTo>
                      <a:cubicBezTo>
                        <a:pt x="53149" y="0"/>
                        <a:pt x="24384" y="3810"/>
                        <a:pt x="16002" y="47244"/>
                      </a:cubicBezTo>
                      <a:close/>
                    </a:path>
                  </a:pathLst>
                </a:custGeom>
                <a:solidFill>
                  <a:srgbClr val="FF8B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5" name="Freeform: Shape 14">
                  <a:extLst>
                    <a:ext uri="{FF2B5EF4-FFF2-40B4-BE49-F238E27FC236}">
                      <a16:creationId xmlns:a16="http://schemas.microsoft.com/office/drawing/2014/main" id="{EF1C5FBB-03A6-406C-A638-D05644A02A60}"/>
                    </a:ext>
                  </a:extLst>
                </p:cNvPr>
                <p:cNvSpPr/>
                <p:nvPr/>
              </p:nvSpPr>
              <p:spPr>
                <a:xfrm>
                  <a:off x="6208013" y="3215068"/>
                  <a:ext cx="38195" cy="174974"/>
                </a:xfrm>
                <a:custGeom>
                  <a:avLst/>
                  <a:gdLst>
                    <a:gd name="connsiteX0" fmla="*/ 32099 w 38195"/>
                    <a:gd name="connsiteY0" fmla="*/ 174784 h 174974"/>
                    <a:gd name="connsiteX1" fmla="*/ 0 w 38195"/>
                    <a:gd name="connsiteY1" fmla="*/ 174974 h 174974"/>
                    <a:gd name="connsiteX2" fmla="*/ 13621 w 38195"/>
                    <a:gd name="connsiteY2" fmla="*/ 35052 h 174974"/>
                    <a:gd name="connsiteX3" fmla="*/ 37910 w 38195"/>
                    <a:gd name="connsiteY3" fmla="*/ 0 h 174974"/>
                    <a:gd name="connsiteX4" fmla="*/ 37719 w 38195"/>
                    <a:gd name="connsiteY4" fmla="*/ 98774 h 174974"/>
                    <a:gd name="connsiteX5" fmla="*/ 38195 w 38195"/>
                    <a:gd name="connsiteY5" fmla="*/ 104108 h 174974"/>
                    <a:gd name="connsiteX6" fmla="*/ 27813 w 38195"/>
                    <a:gd name="connsiteY6" fmla="*/ 105156 h 174974"/>
                    <a:gd name="connsiteX7" fmla="*/ 36386 w 38195"/>
                    <a:gd name="connsiteY7" fmla="*/ 108109 h 174974"/>
                    <a:gd name="connsiteX8" fmla="*/ 32099 w 38195"/>
                    <a:gd name="connsiteY8" fmla="*/ 174784 h 1749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8195" h="174974">
                      <a:moveTo>
                        <a:pt x="32099" y="174784"/>
                      </a:moveTo>
                      <a:lnTo>
                        <a:pt x="0" y="174974"/>
                      </a:lnTo>
                      <a:cubicBezTo>
                        <a:pt x="0" y="174974"/>
                        <a:pt x="3524" y="64199"/>
                        <a:pt x="13621" y="35052"/>
                      </a:cubicBezTo>
                      <a:cubicBezTo>
                        <a:pt x="23717" y="5905"/>
                        <a:pt x="37910" y="0"/>
                        <a:pt x="37910" y="0"/>
                      </a:cubicBezTo>
                      <a:lnTo>
                        <a:pt x="37719" y="98774"/>
                      </a:lnTo>
                      <a:lnTo>
                        <a:pt x="38195" y="104108"/>
                      </a:lnTo>
                      <a:lnTo>
                        <a:pt x="27813" y="105156"/>
                      </a:lnTo>
                      <a:lnTo>
                        <a:pt x="36386" y="108109"/>
                      </a:lnTo>
                      <a:lnTo>
                        <a:pt x="32099" y="174784"/>
                      </a:lnTo>
                      <a:close/>
                    </a:path>
                  </a:pathLst>
                </a:custGeom>
                <a:solidFill>
                  <a:srgbClr val="BF6800">
                    <a:alpha val="42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6" name="Freeform: Shape 15">
                  <a:extLst>
                    <a:ext uri="{FF2B5EF4-FFF2-40B4-BE49-F238E27FC236}">
                      <a16:creationId xmlns:a16="http://schemas.microsoft.com/office/drawing/2014/main" id="{D1410E92-5B9B-469E-A5ED-C1BE90D4045D}"/>
                    </a:ext>
                  </a:extLst>
                </p:cNvPr>
                <p:cNvSpPr/>
                <p:nvPr/>
              </p:nvSpPr>
              <p:spPr>
                <a:xfrm>
                  <a:off x="6188820" y="3402320"/>
                  <a:ext cx="33221" cy="46063"/>
                </a:xfrm>
                <a:custGeom>
                  <a:avLst/>
                  <a:gdLst>
                    <a:gd name="connsiteX0" fmla="*/ 5192 w 33221"/>
                    <a:gd name="connsiteY0" fmla="*/ 9 h 46063"/>
                    <a:gd name="connsiteX1" fmla="*/ 19003 w 33221"/>
                    <a:gd name="connsiteY1" fmla="*/ 7534 h 46063"/>
                    <a:gd name="connsiteX2" fmla="*/ 29957 w 33221"/>
                    <a:gd name="connsiteY2" fmla="*/ 6105 h 46063"/>
                    <a:gd name="connsiteX3" fmla="*/ 32243 w 33221"/>
                    <a:gd name="connsiteY3" fmla="*/ 11725 h 46063"/>
                    <a:gd name="connsiteX4" fmla="*/ 31576 w 33221"/>
                    <a:gd name="connsiteY4" fmla="*/ 18202 h 46063"/>
                    <a:gd name="connsiteX5" fmla="*/ 28147 w 33221"/>
                    <a:gd name="connsiteY5" fmla="*/ 21726 h 46063"/>
                    <a:gd name="connsiteX6" fmla="*/ 30338 w 33221"/>
                    <a:gd name="connsiteY6" fmla="*/ 29251 h 46063"/>
                    <a:gd name="connsiteX7" fmla="*/ 26909 w 33221"/>
                    <a:gd name="connsiteY7" fmla="*/ 31727 h 46063"/>
                    <a:gd name="connsiteX8" fmla="*/ 30242 w 33221"/>
                    <a:gd name="connsiteY8" fmla="*/ 40490 h 46063"/>
                    <a:gd name="connsiteX9" fmla="*/ 26528 w 33221"/>
                    <a:gd name="connsiteY9" fmla="*/ 44681 h 46063"/>
                    <a:gd name="connsiteX10" fmla="*/ 7954 w 33221"/>
                    <a:gd name="connsiteY10" fmla="*/ 45158 h 46063"/>
                    <a:gd name="connsiteX11" fmla="*/ 143 w 33221"/>
                    <a:gd name="connsiteY11" fmla="*/ 37823 h 46063"/>
                    <a:gd name="connsiteX12" fmla="*/ 2620 w 33221"/>
                    <a:gd name="connsiteY12" fmla="*/ 32108 h 46063"/>
                    <a:gd name="connsiteX13" fmla="*/ 524 w 33221"/>
                    <a:gd name="connsiteY13" fmla="*/ 26679 h 46063"/>
                    <a:gd name="connsiteX14" fmla="*/ 3096 w 33221"/>
                    <a:gd name="connsiteY14" fmla="*/ 19059 h 46063"/>
                    <a:gd name="connsiteX15" fmla="*/ 3191 w 33221"/>
                    <a:gd name="connsiteY15" fmla="*/ 9344 h 46063"/>
                    <a:gd name="connsiteX16" fmla="*/ 5192 w 33221"/>
                    <a:gd name="connsiteY16" fmla="*/ 9 h 460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33221" h="46063">
                      <a:moveTo>
                        <a:pt x="5192" y="9"/>
                      </a:moveTo>
                      <a:cubicBezTo>
                        <a:pt x="5954" y="-277"/>
                        <a:pt x="11097" y="6200"/>
                        <a:pt x="19003" y="7534"/>
                      </a:cubicBezTo>
                      <a:cubicBezTo>
                        <a:pt x="26909" y="8867"/>
                        <a:pt x="29957" y="6105"/>
                        <a:pt x="29957" y="6105"/>
                      </a:cubicBezTo>
                      <a:cubicBezTo>
                        <a:pt x="29957" y="6105"/>
                        <a:pt x="35386" y="9725"/>
                        <a:pt x="32243" y="11725"/>
                      </a:cubicBezTo>
                      <a:cubicBezTo>
                        <a:pt x="29099" y="13630"/>
                        <a:pt x="35005" y="14678"/>
                        <a:pt x="31576" y="18202"/>
                      </a:cubicBezTo>
                      <a:cubicBezTo>
                        <a:pt x="28147" y="21726"/>
                        <a:pt x="28147" y="21726"/>
                        <a:pt x="28147" y="21726"/>
                      </a:cubicBezTo>
                      <a:cubicBezTo>
                        <a:pt x="28147" y="21726"/>
                        <a:pt x="33767" y="26774"/>
                        <a:pt x="30338" y="29251"/>
                      </a:cubicBezTo>
                      <a:cubicBezTo>
                        <a:pt x="26909" y="31727"/>
                        <a:pt x="26909" y="31727"/>
                        <a:pt x="26909" y="31727"/>
                      </a:cubicBezTo>
                      <a:cubicBezTo>
                        <a:pt x="26909" y="31727"/>
                        <a:pt x="32719" y="38014"/>
                        <a:pt x="30242" y="40490"/>
                      </a:cubicBezTo>
                      <a:cubicBezTo>
                        <a:pt x="27766" y="42967"/>
                        <a:pt x="26528" y="44681"/>
                        <a:pt x="26528" y="44681"/>
                      </a:cubicBezTo>
                      <a:cubicBezTo>
                        <a:pt x="26528" y="44681"/>
                        <a:pt x="15479" y="47444"/>
                        <a:pt x="7954" y="45158"/>
                      </a:cubicBezTo>
                      <a:cubicBezTo>
                        <a:pt x="429" y="42872"/>
                        <a:pt x="-428" y="40205"/>
                        <a:pt x="143" y="37823"/>
                      </a:cubicBezTo>
                      <a:cubicBezTo>
                        <a:pt x="715" y="35537"/>
                        <a:pt x="2620" y="32108"/>
                        <a:pt x="2620" y="32108"/>
                      </a:cubicBezTo>
                      <a:cubicBezTo>
                        <a:pt x="2620" y="32108"/>
                        <a:pt x="-1381" y="29822"/>
                        <a:pt x="524" y="26679"/>
                      </a:cubicBezTo>
                      <a:cubicBezTo>
                        <a:pt x="2429" y="23536"/>
                        <a:pt x="6525" y="20393"/>
                        <a:pt x="3096" y="19059"/>
                      </a:cubicBezTo>
                      <a:cubicBezTo>
                        <a:pt x="-333" y="17726"/>
                        <a:pt x="1001" y="11534"/>
                        <a:pt x="3191" y="9344"/>
                      </a:cubicBezTo>
                      <a:cubicBezTo>
                        <a:pt x="5477" y="7058"/>
                        <a:pt x="-1571" y="2676"/>
                        <a:pt x="5192" y="9"/>
                      </a:cubicBezTo>
                      <a:close/>
                    </a:path>
                  </a:pathLst>
                </a:custGeom>
                <a:solidFill>
                  <a:srgbClr val="FFBD0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7" name="Freeform: Shape 16">
                  <a:extLst>
                    <a:ext uri="{FF2B5EF4-FFF2-40B4-BE49-F238E27FC236}">
                      <a16:creationId xmlns:a16="http://schemas.microsoft.com/office/drawing/2014/main" id="{DA72C6F5-B54A-4D34-8549-28D7AE0FED2C}"/>
                    </a:ext>
                  </a:extLst>
                </p:cNvPr>
                <p:cNvSpPr/>
                <p:nvPr/>
              </p:nvSpPr>
              <p:spPr>
                <a:xfrm>
                  <a:off x="6201441" y="3209922"/>
                  <a:ext cx="48577" cy="191931"/>
                </a:xfrm>
                <a:custGeom>
                  <a:avLst/>
                  <a:gdLst>
                    <a:gd name="connsiteX0" fmla="*/ 0 w 48577"/>
                    <a:gd name="connsiteY0" fmla="*/ 191931 h 191931"/>
                    <a:gd name="connsiteX1" fmla="*/ 29528 w 48577"/>
                    <a:gd name="connsiteY1" fmla="*/ 36388 h 191931"/>
                    <a:gd name="connsiteX2" fmla="*/ 48577 w 48577"/>
                    <a:gd name="connsiteY2" fmla="*/ 2 h 191931"/>
                    <a:gd name="connsiteX3" fmla="*/ 12668 w 48577"/>
                    <a:gd name="connsiteY3" fmla="*/ 41246 h 191931"/>
                    <a:gd name="connsiteX4" fmla="*/ 0 w 48577"/>
                    <a:gd name="connsiteY4" fmla="*/ 191931 h 1919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8577" h="191931">
                      <a:moveTo>
                        <a:pt x="0" y="191931"/>
                      </a:moveTo>
                      <a:cubicBezTo>
                        <a:pt x="0" y="191931"/>
                        <a:pt x="18764" y="68297"/>
                        <a:pt x="29528" y="36388"/>
                      </a:cubicBezTo>
                      <a:cubicBezTo>
                        <a:pt x="40291" y="4479"/>
                        <a:pt x="48577" y="2"/>
                        <a:pt x="48577" y="2"/>
                      </a:cubicBezTo>
                      <a:cubicBezTo>
                        <a:pt x="48577" y="2"/>
                        <a:pt x="21622" y="-1045"/>
                        <a:pt x="12668" y="41246"/>
                      </a:cubicBezTo>
                      <a:cubicBezTo>
                        <a:pt x="3715" y="83632"/>
                        <a:pt x="0" y="191931"/>
                        <a:pt x="0" y="191931"/>
                      </a:cubicBezTo>
                      <a:close/>
                    </a:path>
                  </a:pathLst>
                </a:custGeom>
                <a:solidFill>
                  <a:srgbClr val="FFBD0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6" name="Graphic 246">
                <a:extLst>
                  <a:ext uri="{FF2B5EF4-FFF2-40B4-BE49-F238E27FC236}">
                    <a16:creationId xmlns:a16="http://schemas.microsoft.com/office/drawing/2014/main" id="{6A652766-40A7-48A6-BDB5-8E7F98553AA1}"/>
                  </a:ext>
                </a:extLst>
              </p:cNvPr>
              <p:cNvGrpSpPr/>
              <p:nvPr/>
            </p:nvGrpSpPr>
            <p:grpSpPr>
              <a:xfrm>
                <a:off x="5938837" y="3330802"/>
                <a:ext cx="317087" cy="233452"/>
                <a:chOff x="5938837" y="3330802"/>
                <a:chExt cx="317087" cy="233452"/>
              </a:xfrm>
            </p:grpSpPr>
            <p:sp>
              <p:nvSpPr>
                <p:cNvPr id="7" name="Freeform: Shape 6">
                  <a:extLst>
                    <a:ext uri="{FF2B5EF4-FFF2-40B4-BE49-F238E27FC236}">
                      <a16:creationId xmlns:a16="http://schemas.microsoft.com/office/drawing/2014/main" id="{754B283F-7829-4EFA-810E-2F3FA4E6DB34}"/>
                    </a:ext>
                  </a:extLst>
                </p:cNvPr>
                <p:cNvSpPr/>
                <p:nvPr/>
              </p:nvSpPr>
              <p:spPr>
                <a:xfrm>
                  <a:off x="6063423" y="3419951"/>
                  <a:ext cx="192500" cy="144303"/>
                </a:xfrm>
                <a:custGeom>
                  <a:avLst/>
                  <a:gdLst>
                    <a:gd name="connsiteX0" fmla="*/ 192500 w 192500"/>
                    <a:gd name="connsiteY0" fmla="*/ 130112 h 144303"/>
                    <a:gd name="connsiteX1" fmla="*/ 24670 w 192500"/>
                    <a:gd name="connsiteY1" fmla="*/ 0 h 144303"/>
                    <a:gd name="connsiteX2" fmla="*/ 0 w 192500"/>
                    <a:gd name="connsiteY2" fmla="*/ 7620 h 144303"/>
                    <a:gd name="connsiteX3" fmla="*/ 182118 w 192500"/>
                    <a:gd name="connsiteY3" fmla="*/ 144304 h 1443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92500" h="144303">
                      <a:moveTo>
                        <a:pt x="192500" y="130112"/>
                      </a:moveTo>
                      <a:lnTo>
                        <a:pt x="24670" y="0"/>
                      </a:lnTo>
                      <a:lnTo>
                        <a:pt x="0" y="7620"/>
                      </a:lnTo>
                      <a:lnTo>
                        <a:pt x="182118" y="144304"/>
                      </a:lnTo>
                      <a:close/>
                    </a:path>
                  </a:pathLst>
                </a:custGeom>
                <a:solidFill>
                  <a:srgbClr val="2B190D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8" name="Freeform: Shape 7">
                  <a:extLst>
                    <a:ext uri="{FF2B5EF4-FFF2-40B4-BE49-F238E27FC236}">
                      <a16:creationId xmlns:a16="http://schemas.microsoft.com/office/drawing/2014/main" id="{7279F051-467C-4244-B5EB-89A2BA6FEEB7}"/>
                    </a:ext>
                  </a:extLst>
                </p:cNvPr>
                <p:cNvSpPr/>
                <p:nvPr/>
              </p:nvSpPr>
              <p:spPr>
                <a:xfrm>
                  <a:off x="6112287" y="3437667"/>
                  <a:ext cx="143637" cy="112394"/>
                </a:xfrm>
                <a:custGeom>
                  <a:avLst/>
                  <a:gdLst>
                    <a:gd name="connsiteX0" fmla="*/ 143637 w 143637"/>
                    <a:gd name="connsiteY0" fmla="*/ 112395 h 112394"/>
                    <a:gd name="connsiteX1" fmla="*/ 81058 w 143637"/>
                    <a:gd name="connsiteY1" fmla="*/ 76200 h 112394"/>
                    <a:gd name="connsiteX2" fmla="*/ 0 w 143637"/>
                    <a:gd name="connsiteY2" fmla="*/ 9525 h 112394"/>
                    <a:gd name="connsiteX3" fmla="*/ 667 w 143637"/>
                    <a:gd name="connsiteY3" fmla="*/ 0 h 1123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43637" h="112394">
                      <a:moveTo>
                        <a:pt x="143637" y="112395"/>
                      </a:moveTo>
                      <a:lnTo>
                        <a:pt x="81058" y="76200"/>
                      </a:lnTo>
                      <a:lnTo>
                        <a:pt x="0" y="9525"/>
                      </a:lnTo>
                      <a:lnTo>
                        <a:pt x="667" y="0"/>
                      </a:lnTo>
                      <a:close/>
                    </a:path>
                  </a:pathLst>
                </a:custGeom>
                <a:solidFill>
                  <a:srgbClr val="9D6A0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9" name="Freeform: Shape 8">
                  <a:extLst>
                    <a:ext uri="{FF2B5EF4-FFF2-40B4-BE49-F238E27FC236}">
                      <a16:creationId xmlns:a16="http://schemas.microsoft.com/office/drawing/2014/main" id="{65EDB2E9-8227-4B59-86D6-2BC5A55E8649}"/>
                    </a:ext>
                  </a:extLst>
                </p:cNvPr>
                <p:cNvSpPr/>
                <p:nvPr/>
              </p:nvSpPr>
              <p:spPr>
                <a:xfrm>
                  <a:off x="5938837" y="3330802"/>
                  <a:ext cx="199072" cy="143632"/>
                </a:xfrm>
                <a:custGeom>
                  <a:avLst/>
                  <a:gdLst>
                    <a:gd name="connsiteX0" fmla="*/ 59531 w 199072"/>
                    <a:gd name="connsiteY0" fmla="*/ 13711 h 143632"/>
                    <a:gd name="connsiteX1" fmla="*/ 199073 w 199072"/>
                    <a:gd name="connsiteY1" fmla="*/ 133726 h 143632"/>
                    <a:gd name="connsiteX2" fmla="*/ 193453 w 199072"/>
                    <a:gd name="connsiteY2" fmla="*/ 143632 h 143632"/>
                    <a:gd name="connsiteX3" fmla="*/ 158115 w 199072"/>
                    <a:gd name="connsiteY3" fmla="*/ 112771 h 143632"/>
                    <a:gd name="connsiteX4" fmla="*/ 131445 w 199072"/>
                    <a:gd name="connsiteY4" fmla="*/ 136298 h 143632"/>
                    <a:gd name="connsiteX5" fmla="*/ 81439 w 199072"/>
                    <a:gd name="connsiteY5" fmla="*/ 86482 h 143632"/>
                    <a:gd name="connsiteX6" fmla="*/ 87249 w 199072"/>
                    <a:gd name="connsiteY6" fmla="*/ 74862 h 143632"/>
                    <a:gd name="connsiteX7" fmla="*/ 74771 w 199072"/>
                    <a:gd name="connsiteY7" fmla="*/ 83815 h 143632"/>
                    <a:gd name="connsiteX8" fmla="*/ 0 w 199072"/>
                    <a:gd name="connsiteY8" fmla="*/ 5805 h 143632"/>
                    <a:gd name="connsiteX9" fmla="*/ 59531 w 199072"/>
                    <a:gd name="connsiteY9" fmla="*/ 13711 h 1436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9072" h="143632">
                      <a:moveTo>
                        <a:pt x="59531" y="13711"/>
                      </a:moveTo>
                      <a:lnTo>
                        <a:pt x="199073" y="133726"/>
                      </a:lnTo>
                      <a:lnTo>
                        <a:pt x="193453" y="143632"/>
                      </a:lnTo>
                      <a:lnTo>
                        <a:pt x="158115" y="112771"/>
                      </a:lnTo>
                      <a:lnTo>
                        <a:pt x="131445" y="136298"/>
                      </a:lnTo>
                      <a:lnTo>
                        <a:pt x="81439" y="86482"/>
                      </a:lnTo>
                      <a:lnTo>
                        <a:pt x="87249" y="74862"/>
                      </a:lnTo>
                      <a:lnTo>
                        <a:pt x="74771" y="83815"/>
                      </a:lnTo>
                      <a:lnTo>
                        <a:pt x="0" y="5805"/>
                      </a:lnTo>
                      <a:cubicBezTo>
                        <a:pt x="0" y="5805"/>
                        <a:pt x="23241" y="-11530"/>
                        <a:pt x="59531" y="13711"/>
                      </a:cubicBezTo>
                      <a:close/>
                    </a:path>
                  </a:pathLst>
                </a:custGeom>
                <a:solidFill>
                  <a:srgbClr val="FF8B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0" name="Freeform: Shape 9">
                  <a:extLst>
                    <a:ext uri="{FF2B5EF4-FFF2-40B4-BE49-F238E27FC236}">
                      <a16:creationId xmlns:a16="http://schemas.microsoft.com/office/drawing/2014/main" id="{5E3920B9-F4D4-43A2-9545-3013814FD87E}"/>
                    </a:ext>
                  </a:extLst>
                </p:cNvPr>
                <p:cNvSpPr/>
                <p:nvPr/>
              </p:nvSpPr>
              <p:spPr>
                <a:xfrm>
                  <a:off x="5945504" y="3336292"/>
                  <a:ext cx="149256" cy="122139"/>
                </a:xfrm>
                <a:custGeom>
                  <a:avLst/>
                  <a:gdLst>
                    <a:gd name="connsiteX0" fmla="*/ 126111 w 149256"/>
                    <a:gd name="connsiteY0" fmla="*/ 122139 h 122139"/>
                    <a:gd name="connsiteX1" fmla="*/ 149257 w 149256"/>
                    <a:gd name="connsiteY1" fmla="*/ 99851 h 122139"/>
                    <a:gd name="connsiteX2" fmla="*/ 41815 w 149256"/>
                    <a:gd name="connsiteY2" fmla="*/ 9268 h 122139"/>
                    <a:gd name="connsiteX3" fmla="*/ 0 w 149256"/>
                    <a:gd name="connsiteY3" fmla="*/ 1172 h 122139"/>
                    <a:gd name="connsiteX4" fmla="*/ 69152 w 149256"/>
                    <a:gd name="connsiteY4" fmla="*/ 71752 h 122139"/>
                    <a:gd name="connsiteX5" fmla="*/ 72485 w 149256"/>
                    <a:gd name="connsiteY5" fmla="*/ 75943 h 122139"/>
                    <a:gd name="connsiteX6" fmla="*/ 80677 w 149256"/>
                    <a:gd name="connsiteY6" fmla="*/ 69466 h 122139"/>
                    <a:gd name="connsiteX7" fmla="*/ 76486 w 149256"/>
                    <a:gd name="connsiteY7" fmla="*/ 77467 h 122139"/>
                    <a:gd name="connsiteX8" fmla="*/ 126111 w 149256"/>
                    <a:gd name="connsiteY8" fmla="*/ 122139 h 1221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49256" h="122139">
                      <a:moveTo>
                        <a:pt x="126111" y="122139"/>
                      </a:moveTo>
                      <a:lnTo>
                        <a:pt x="149257" y="99851"/>
                      </a:lnTo>
                      <a:cubicBezTo>
                        <a:pt x="149257" y="99851"/>
                        <a:pt x="69342" y="23079"/>
                        <a:pt x="41815" y="9268"/>
                      </a:cubicBezTo>
                      <a:cubicBezTo>
                        <a:pt x="14288" y="-4543"/>
                        <a:pt x="0" y="1172"/>
                        <a:pt x="0" y="1172"/>
                      </a:cubicBezTo>
                      <a:lnTo>
                        <a:pt x="69152" y="71752"/>
                      </a:lnTo>
                      <a:lnTo>
                        <a:pt x="72485" y="75943"/>
                      </a:lnTo>
                      <a:lnTo>
                        <a:pt x="80677" y="69466"/>
                      </a:lnTo>
                      <a:lnTo>
                        <a:pt x="76486" y="77467"/>
                      </a:lnTo>
                      <a:lnTo>
                        <a:pt x="126111" y="122139"/>
                      </a:lnTo>
                      <a:close/>
                    </a:path>
                  </a:pathLst>
                </a:custGeom>
                <a:solidFill>
                  <a:srgbClr val="BF6800">
                    <a:alpha val="42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1" name="Freeform: Shape 10">
                  <a:extLst>
                    <a:ext uri="{FF2B5EF4-FFF2-40B4-BE49-F238E27FC236}">
                      <a16:creationId xmlns:a16="http://schemas.microsoft.com/office/drawing/2014/main" id="{875D40C6-5579-44D5-9A82-7ABA6FEA5FA5}"/>
                    </a:ext>
                  </a:extLst>
                </p:cNvPr>
                <p:cNvSpPr/>
                <p:nvPr/>
              </p:nvSpPr>
              <p:spPr>
                <a:xfrm>
                  <a:off x="6099569" y="3434611"/>
                  <a:ext cx="45493" cy="47252"/>
                </a:xfrm>
                <a:custGeom>
                  <a:avLst/>
                  <a:gdLst>
                    <a:gd name="connsiteX0" fmla="*/ 13766 w 45493"/>
                    <a:gd name="connsiteY0" fmla="*/ 580 h 47252"/>
                    <a:gd name="connsiteX1" fmla="*/ 9098 w 45493"/>
                    <a:gd name="connsiteY1" fmla="*/ 15534 h 47252"/>
                    <a:gd name="connsiteX2" fmla="*/ 240 w 45493"/>
                    <a:gd name="connsiteY2" fmla="*/ 22201 h 47252"/>
                    <a:gd name="connsiteX3" fmla="*/ 2526 w 45493"/>
                    <a:gd name="connsiteY3" fmla="*/ 27821 h 47252"/>
                    <a:gd name="connsiteX4" fmla="*/ 7479 w 45493"/>
                    <a:gd name="connsiteY4" fmla="*/ 31917 h 47252"/>
                    <a:gd name="connsiteX5" fmla="*/ 12432 w 45493"/>
                    <a:gd name="connsiteY5" fmla="*/ 32012 h 47252"/>
                    <a:gd name="connsiteX6" fmla="*/ 16052 w 45493"/>
                    <a:gd name="connsiteY6" fmla="*/ 38965 h 47252"/>
                    <a:gd name="connsiteX7" fmla="*/ 20243 w 45493"/>
                    <a:gd name="connsiteY7" fmla="*/ 38299 h 47252"/>
                    <a:gd name="connsiteX8" fmla="*/ 23957 w 45493"/>
                    <a:gd name="connsiteY8" fmla="*/ 46871 h 47252"/>
                    <a:gd name="connsiteX9" fmla="*/ 29482 w 45493"/>
                    <a:gd name="connsiteY9" fmla="*/ 47252 h 47252"/>
                    <a:gd name="connsiteX10" fmla="*/ 43103 w 45493"/>
                    <a:gd name="connsiteY10" fmla="*/ 34679 h 47252"/>
                    <a:gd name="connsiteX11" fmla="*/ 43579 w 45493"/>
                    <a:gd name="connsiteY11" fmla="*/ 24011 h 47252"/>
                    <a:gd name="connsiteX12" fmla="*/ 37864 w 45493"/>
                    <a:gd name="connsiteY12" fmla="*/ 21725 h 47252"/>
                    <a:gd name="connsiteX13" fmla="*/ 35673 w 45493"/>
                    <a:gd name="connsiteY13" fmla="*/ 16391 h 47252"/>
                    <a:gd name="connsiteX14" fmla="*/ 28529 w 45493"/>
                    <a:gd name="connsiteY14" fmla="*/ 12772 h 47252"/>
                    <a:gd name="connsiteX15" fmla="*/ 21576 w 45493"/>
                    <a:gd name="connsiteY15" fmla="*/ 5914 h 47252"/>
                    <a:gd name="connsiteX16" fmla="*/ 13766 w 45493"/>
                    <a:gd name="connsiteY16" fmla="*/ 580 h 472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45493" h="47252">
                      <a:moveTo>
                        <a:pt x="13766" y="580"/>
                      </a:moveTo>
                      <a:cubicBezTo>
                        <a:pt x="13004" y="865"/>
                        <a:pt x="13861" y="9152"/>
                        <a:pt x="9098" y="15534"/>
                      </a:cubicBezTo>
                      <a:cubicBezTo>
                        <a:pt x="4336" y="21916"/>
                        <a:pt x="240" y="22201"/>
                        <a:pt x="240" y="22201"/>
                      </a:cubicBezTo>
                      <a:cubicBezTo>
                        <a:pt x="240" y="22201"/>
                        <a:pt x="-1093" y="28678"/>
                        <a:pt x="2526" y="27821"/>
                      </a:cubicBezTo>
                      <a:cubicBezTo>
                        <a:pt x="6146" y="26964"/>
                        <a:pt x="2526" y="31822"/>
                        <a:pt x="7479" y="31917"/>
                      </a:cubicBezTo>
                      <a:cubicBezTo>
                        <a:pt x="12432" y="32012"/>
                        <a:pt x="12432" y="32012"/>
                        <a:pt x="12432" y="32012"/>
                      </a:cubicBezTo>
                      <a:cubicBezTo>
                        <a:pt x="12432" y="32012"/>
                        <a:pt x="11956" y="39632"/>
                        <a:pt x="16052" y="38965"/>
                      </a:cubicBezTo>
                      <a:cubicBezTo>
                        <a:pt x="20243" y="38299"/>
                        <a:pt x="20243" y="38299"/>
                        <a:pt x="20243" y="38299"/>
                      </a:cubicBezTo>
                      <a:cubicBezTo>
                        <a:pt x="20243" y="38299"/>
                        <a:pt x="20433" y="46871"/>
                        <a:pt x="23957" y="46871"/>
                      </a:cubicBezTo>
                      <a:cubicBezTo>
                        <a:pt x="27482" y="46871"/>
                        <a:pt x="29482" y="47252"/>
                        <a:pt x="29482" y="47252"/>
                      </a:cubicBezTo>
                      <a:cubicBezTo>
                        <a:pt x="29482" y="47252"/>
                        <a:pt x="39293" y="41537"/>
                        <a:pt x="43103" y="34679"/>
                      </a:cubicBezTo>
                      <a:cubicBezTo>
                        <a:pt x="46817" y="27821"/>
                        <a:pt x="45579" y="25249"/>
                        <a:pt x="43579" y="24011"/>
                      </a:cubicBezTo>
                      <a:cubicBezTo>
                        <a:pt x="41579" y="22773"/>
                        <a:pt x="37864" y="21725"/>
                        <a:pt x="37864" y="21725"/>
                      </a:cubicBezTo>
                      <a:cubicBezTo>
                        <a:pt x="37864" y="21725"/>
                        <a:pt x="39293" y="17344"/>
                        <a:pt x="35673" y="16391"/>
                      </a:cubicBezTo>
                      <a:cubicBezTo>
                        <a:pt x="32054" y="15439"/>
                        <a:pt x="27005" y="16105"/>
                        <a:pt x="28529" y="12772"/>
                      </a:cubicBezTo>
                      <a:cubicBezTo>
                        <a:pt x="30053" y="9438"/>
                        <a:pt x="24815" y="5914"/>
                        <a:pt x="21576" y="5914"/>
                      </a:cubicBezTo>
                      <a:cubicBezTo>
                        <a:pt x="18433" y="5818"/>
                        <a:pt x="20433" y="-2183"/>
                        <a:pt x="13766" y="580"/>
                      </a:cubicBezTo>
                      <a:close/>
                    </a:path>
                  </a:pathLst>
                </a:custGeom>
                <a:solidFill>
                  <a:srgbClr val="FFBD0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</p:grpSp>
        <p:sp>
          <p:nvSpPr>
            <p:cNvPr id="4" name="Freeform: Shape 3">
              <a:extLst>
                <a:ext uri="{FF2B5EF4-FFF2-40B4-BE49-F238E27FC236}">
                  <a16:creationId xmlns:a16="http://schemas.microsoft.com/office/drawing/2014/main" id="{0D719C3A-5163-4ACC-911F-2AFAA2374F20}"/>
                </a:ext>
              </a:extLst>
            </p:cNvPr>
            <p:cNvSpPr/>
            <p:nvPr/>
          </p:nvSpPr>
          <p:spPr>
            <a:xfrm>
              <a:off x="5938837" y="3330867"/>
              <a:ext cx="42957" cy="50507"/>
            </a:xfrm>
            <a:custGeom>
              <a:avLst/>
              <a:gdLst>
                <a:gd name="connsiteX0" fmla="*/ 42958 w 42957"/>
                <a:gd name="connsiteY0" fmla="*/ 50508 h 50507"/>
                <a:gd name="connsiteX1" fmla="*/ 20955 w 42957"/>
                <a:gd name="connsiteY1" fmla="*/ 14789 h 50507"/>
                <a:gd name="connsiteX2" fmla="*/ 18669 w 42957"/>
                <a:gd name="connsiteY2" fmla="*/ 25 h 50507"/>
                <a:gd name="connsiteX3" fmla="*/ 7144 w 42957"/>
                <a:gd name="connsiteY3" fmla="*/ 1835 h 50507"/>
                <a:gd name="connsiteX4" fmla="*/ 0 w 42957"/>
                <a:gd name="connsiteY4" fmla="*/ 5740 h 50507"/>
                <a:gd name="connsiteX5" fmla="*/ 42958 w 42957"/>
                <a:gd name="connsiteY5" fmla="*/ 50508 h 50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2957" h="50507">
                  <a:moveTo>
                    <a:pt x="42958" y="50508"/>
                  </a:moveTo>
                  <a:cubicBezTo>
                    <a:pt x="42958" y="50508"/>
                    <a:pt x="26384" y="29172"/>
                    <a:pt x="20955" y="14789"/>
                  </a:cubicBezTo>
                  <a:cubicBezTo>
                    <a:pt x="15526" y="311"/>
                    <a:pt x="18669" y="25"/>
                    <a:pt x="18669" y="25"/>
                  </a:cubicBezTo>
                  <a:cubicBezTo>
                    <a:pt x="18669" y="25"/>
                    <a:pt x="11335" y="-356"/>
                    <a:pt x="7144" y="1835"/>
                  </a:cubicBezTo>
                  <a:cubicBezTo>
                    <a:pt x="2953" y="4026"/>
                    <a:pt x="0" y="5740"/>
                    <a:pt x="0" y="5740"/>
                  </a:cubicBezTo>
                  <a:lnTo>
                    <a:pt x="42958" y="50508"/>
                  </a:lnTo>
                  <a:close/>
                </a:path>
              </a:pathLst>
            </a:custGeom>
            <a:solidFill>
              <a:srgbClr val="FFBD0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grpSp>
        <p:nvGrpSpPr>
          <p:cNvPr id="513" name="Graphic 644">
            <a:extLst>
              <a:ext uri="{FF2B5EF4-FFF2-40B4-BE49-F238E27FC236}">
                <a16:creationId xmlns:a16="http://schemas.microsoft.com/office/drawing/2014/main" id="{BB0752A0-886E-465F-A525-4D19EB8E3AE9}"/>
              </a:ext>
            </a:extLst>
          </p:cNvPr>
          <p:cNvGrpSpPr/>
          <p:nvPr/>
        </p:nvGrpSpPr>
        <p:grpSpPr>
          <a:xfrm flipH="1">
            <a:off x="-118522" y="4674154"/>
            <a:ext cx="4712388" cy="2281679"/>
            <a:chOff x="10183812" y="4093457"/>
            <a:chExt cx="2171127" cy="1124016"/>
          </a:xfrm>
        </p:grpSpPr>
        <p:grpSp>
          <p:nvGrpSpPr>
            <p:cNvPr id="514" name="Graphic 644">
              <a:extLst>
                <a:ext uri="{FF2B5EF4-FFF2-40B4-BE49-F238E27FC236}">
                  <a16:creationId xmlns:a16="http://schemas.microsoft.com/office/drawing/2014/main" id="{1330AF57-34C8-4664-BB1C-BD1D25084A44}"/>
                </a:ext>
              </a:extLst>
            </p:cNvPr>
            <p:cNvGrpSpPr/>
            <p:nvPr/>
          </p:nvGrpSpPr>
          <p:grpSpPr>
            <a:xfrm>
              <a:off x="10183812" y="4093457"/>
              <a:ext cx="2171127" cy="1124016"/>
              <a:chOff x="10183812" y="4093457"/>
              <a:chExt cx="2171127" cy="1124016"/>
            </a:xfrm>
          </p:grpSpPr>
          <p:grpSp>
            <p:nvGrpSpPr>
              <p:cNvPr id="549" name="Graphic 644">
                <a:extLst>
                  <a:ext uri="{FF2B5EF4-FFF2-40B4-BE49-F238E27FC236}">
                    <a16:creationId xmlns:a16="http://schemas.microsoft.com/office/drawing/2014/main" id="{EFC9CED8-4385-4DEC-A08E-10617CAD6BDB}"/>
                  </a:ext>
                </a:extLst>
              </p:cNvPr>
              <p:cNvGrpSpPr/>
              <p:nvPr/>
            </p:nvGrpSpPr>
            <p:grpSpPr>
              <a:xfrm>
                <a:off x="10183812" y="4373896"/>
                <a:ext cx="987837" cy="836149"/>
                <a:chOff x="10183812" y="4373896"/>
                <a:chExt cx="987837" cy="836149"/>
              </a:xfrm>
            </p:grpSpPr>
            <p:grpSp>
              <p:nvGrpSpPr>
                <p:cNvPr id="672" name="Graphic 644">
                  <a:extLst>
                    <a:ext uri="{FF2B5EF4-FFF2-40B4-BE49-F238E27FC236}">
                      <a16:creationId xmlns:a16="http://schemas.microsoft.com/office/drawing/2014/main" id="{FBCA0FAB-6D1D-43C0-961B-9E702121658C}"/>
                    </a:ext>
                  </a:extLst>
                </p:cNvPr>
                <p:cNvGrpSpPr/>
                <p:nvPr/>
              </p:nvGrpSpPr>
              <p:grpSpPr>
                <a:xfrm>
                  <a:off x="10220483" y="4634847"/>
                  <a:ext cx="874299" cy="575198"/>
                  <a:chOff x="10220483" y="4634847"/>
                  <a:chExt cx="874299" cy="575198"/>
                </a:xfrm>
              </p:grpSpPr>
              <p:sp>
                <p:nvSpPr>
                  <p:cNvPr id="749" name="Freeform: Shape 748">
                    <a:extLst>
                      <a:ext uri="{FF2B5EF4-FFF2-40B4-BE49-F238E27FC236}">
                        <a16:creationId xmlns:a16="http://schemas.microsoft.com/office/drawing/2014/main" id="{945834EF-1A88-43BB-BF25-12BE5BB09067}"/>
                      </a:ext>
                    </a:extLst>
                  </p:cNvPr>
                  <p:cNvSpPr/>
                  <p:nvPr/>
                </p:nvSpPr>
                <p:spPr>
                  <a:xfrm>
                    <a:off x="10229341" y="4890767"/>
                    <a:ext cx="856011" cy="287083"/>
                  </a:xfrm>
                  <a:custGeom>
                    <a:avLst/>
                    <a:gdLst>
                      <a:gd name="connsiteX0" fmla="*/ 0 w 856011"/>
                      <a:gd name="connsiteY0" fmla="*/ 0 h 287083"/>
                      <a:gd name="connsiteX1" fmla="*/ 856012 w 856011"/>
                      <a:gd name="connsiteY1" fmla="*/ 0 h 287083"/>
                      <a:gd name="connsiteX2" fmla="*/ 856012 w 856011"/>
                      <a:gd name="connsiteY2" fmla="*/ 287084 h 287083"/>
                      <a:gd name="connsiteX3" fmla="*/ 0 w 856011"/>
                      <a:gd name="connsiteY3" fmla="*/ 287084 h 2870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56011" h="287083">
                        <a:moveTo>
                          <a:pt x="0" y="0"/>
                        </a:moveTo>
                        <a:lnTo>
                          <a:pt x="856012" y="0"/>
                        </a:lnTo>
                        <a:lnTo>
                          <a:pt x="856012" y="287084"/>
                        </a:lnTo>
                        <a:lnTo>
                          <a:pt x="0" y="287084"/>
                        </a:lnTo>
                        <a:close/>
                      </a:path>
                    </a:pathLst>
                  </a:custGeom>
                  <a:solidFill>
                    <a:srgbClr val="D29B43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 b="1"/>
                  </a:p>
                </p:txBody>
              </p:sp>
              <p:sp>
                <p:nvSpPr>
                  <p:cNvPr id="750" name="Freeform: Shape 749">
                    <a:extLst>
                      <a:ext uri="{FF2B5EF4-FFF2-40B4-BE49-F238E27FC236}">
                        <a16:creationId xmlns:a16="http://schemas.microsoft.com/office/drawing/2014/main" id="{CFFCF066-9087-49FE-A3C8-E816BC504C3D}"/>
                      </a:ext>
                    </a:extLst>
                  </p:cNvPr>
                  <p:cNvSpPr/>
                  <p:nvPr/>
                </p:nvSpPr>
                <p:spPr>
                  <a:xfrm>
                    <a:off x="11051063" y="4890767"/>
                    <a:ext cx="43719" cy="287083"/>
                  </a:xfrm>
                  <a:custGeom>
                    <a:avLst/>
                    <a:gdLst>
                      <a:gd name="connsiteX0" fmla="*/ 0 w 43719"/>
                      <a:gd name="connsiteY0" fmla="*/ 0 h 287083"/>
                      <a:gd name="connsiteX1" fmla="*/ 43720 w 43719"/>
                      <a:gd name="connsiteY1" fmla="*/ 0 h 287083"/>
                      <a:gd name="connsiteX2" fmla="*/ 43720 w 43719"/>
                      <a:gd name="connsiteY2" fmla="*/ 287084 h 287083"/>
                      <a:gd name="connsiteX3" fmla="*/ 0 w 43719"/>
                      <a:gd name="connsiteY3" fmla="*/ 287084 h 2870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3719" h="287083">
                        <a:moveTo>
                          <a:pt x="0" y="0"/>
                        </a:moveTo>
                        <a:lnTo>
                          <a:pt x="43720" y="0"/>
                        </a:lnTo>
                        <a:lnTo>
                          <a:pt x="43720" y="287084"/>
                        </a:lnTo>
                        <a:lnTo>
                          <a:pt x="0" y="287084"/>
                        </a:lnTo>
                        <a:close/>
                      </a:path>
                    </a:pathLst>
                  </a:custGeom>
                  <a:solidFill>
                    <a:srgbClr val="FBDB9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 b="1"/>
                  </a:p>
                </p:txBody>
              </p:sp>
              <p:sp>
                <p:nvSpPr>
                  <p:cNvPr id="751" name="Freeform: Shape 750">
                    <a:extLst>
                      <a:ext uri="{FF2B5EF4-FFF2-40B4-BE49-F238E27FC236}">
                        <a16:creationId xmlns:a16="http://schemas.microsoft.com/office/drawing/2014/main" id="{54E3B81E-64D9-4E2F-BF43-9AD4F3352FF0}"/>
                      </a:ext>
                    </a:extLst>
                  </p:cNvPr>
                  <p:cNvSpPr/>
                  <p:nvPr/>
                </p:nvSpPr>
                <p:spPr>
                  <a:xfrm>
                    <a:off x="10220483" y="4890767"/>
                    <a:ext cx="872013" cy="22478"/>
                  </a:xfrm>
                  <a:custGeom>
                    <a:avLst/>
                    <a:gdLst>
                      <a:gd name="connsiteX0" fmla="*/ 0 w 872013"/>
                      <a:gd name="connsiteY0" fmla="*/ 0 h 22478"/>
                      <a:gd name="connsiteX1" fmla="*/ 872014 w 872013"/>
                      <a:gd name="connsiteY1" fmla="*/ 0 h 22478"/>
                      <a:gd name="connsiteX2" fmla="*/ 872014 w 872013"/>
                      <a:gd name="connsiteY2" fmla="*/ 22479 h 22478"/>
                      <a:gd name="connsiteX3" fmla="*/ 0 w 872013"/>
                      <a:gd name="connsiteY3" fmla="*/ 22479 h 224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72013" h="22478">
                        <a:moveTo>
                          <a:pt x="0" y="0"/>
                        </a:moveTo>
                        <a:lnTo>
                          <a:pt x="872014" y="0"/>
                        </a:lnTo>
                        <a:lnTo>
                          <a:pt x="872014" y="22479"/>
                        </a:lnTo>
                        <a:lnTo>
                          <a:pt x="0" y="22479"/>
                        </a:lnTo>
                        <a:close/>
                      </a:path>
                    </a:pathLst>
                  </a:custGeom>
                  <a:solidFill>
                    <a:srgbClr val="C4814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 b="1"/>
                  </a:p>
                </p:txBody>
              </p:sp>
              <p:sp>
                <p:nvSpPr>
                  <p:cNvPr id="752" name="Freeform: Shape 751">
                    <a:extLst>
                      <a:ext uri="{FF2B5EF4-FFF2-40B4-BE49-F238E27FC236}">
                        <a16:creationId xmlns:a16="http://schemas.microsoft.com/office/drawing/2014/main" id="{24D3828E-9F1B-4A11-A6DC-537171BBF589}"/>
                      </a:ext>
                    </a:extLst>
                  </p:cNvPr>
                  <p:cNvSpPr/>
                  <p:nvPr/>
                </p:nvSpPr>
                <p:spPr>
                  <a:xfrm>
                    <a:off x="10579153" y="4634847"/>
                    <a:ext cx="392566" cy="575198"/>
                  </a:xfrm>
                  <a:custGeom>
                    <a:avLst/>
                    <a:gdLst>
                      <a:gd name="connsiteX0" fmla="*/ 209687 w 392566"/>
                      <a:gd name="connsiteY0" fmla="*/ 3698 h 575198"/>
                      <a:gd name="connsiteX1" fmla="*/ 92053 w 392566"/>
                      <a:gd name="connsiteY1" fmla="*/ 76660 h 575198"/>
                      <a:gd name="connsiteX2" fmla="*/ 34427 w 392566"/>
                      <a:gd name="connsiteY2" fmla="*/ 284590 h 575198"/>
                      <a:gd name="connsiteX3" fmla="*/ 38808 w 392566"/>
                      <a:gd name="connsiteY3" fmla="*/ 554910 h 575198"/>
                      <a:gd name="connsiteX4" fmla="*/ 152632 w 392566"/>
                      <a:gd name="connsiteY4" fmla="*/ 575198 h 575198"/>
                      <a:gd name="connsiteX5" fmla="*/ 392567 w 392566"/>
                      <a:gd name="connsiteY5" fmla="*/ 86661 h 575198"/>
                      <a:gd name="connsiteX6" fmla="*/ 209687 w 392566"/>
                      <a:gd name="connsiteY6" fmla="*/ 3698 h 5751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92566" h="575198">
                        <a:moveTo>
                          <a:pt x="209687" y="3698"/>
                        </a:moveTo>
                        <a:cubicBezTo>
                          <a:pt x="209687" y="3698"/>
                          <a:pt x="235976" y="62467"/>
                          <a:pt x="92053" y="76660"/>
                        </a:cubicBezTo>
                        <a:cubicBezTo>
                          <a:pt x="-63776" y="91995"/>
                          <a:pt x="22806" y="222011"/>
                          <a:pt x="34427" y="284590"/>
                        </a:cubicBezTo>
                        <a:cubicBezTo>
                          <a:pt x="46047" y="347170"/>
                          <a:pt x="38808" y="554910"/>
                          <a:pt x="38808" y="554910"/>
                        </a:cubicBezTo>
                        <a:lnTo>
                          <a:pt x="152632" y="575198"/>
                        </a:lnTo>
                        <a:lnTo>
                          <a:pt x="392567" y="86661"/>
                        </a:lnTo>
                        <a:cubicBezTo>
                          <a:pt x="392567" y="86661"/>
                          <a:pt x="303127" y="-21067"/>
                          <a:pt x="209687" y="3698"/>
                        </a:cubicBezTo>
                        <a:close/>
                      </a:path>
                    </a:pathLst>
                  </a:custGeom>
                  <a:solidFill>
                    <a:srgbClr val="C4814B">
                      <a:alpha val="50000"/>
                    </a:srgb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 b="1"/>
                  </a:p>
                </p:txBody>
              </p:sp>
            </p:grpSp>
            <p:sp>
              <p:nvSpPr>
                <p:cNvPr id="673" name="Freeform: Shape 672">
                  <a:extLst>
                    <a:ext uri="{FF2B5EF4-FFF2-40B4-BE49-F238E27FC236}">
                      <a16:creationId xmlns:a16="http://schemas.microsoft.com/office/drawing/2014/main" id="{560283BA-285C-4035-BF49-333296FF5F5F}"/>
                    </a:ext>
                  </a:extLst>
                </p:cNvPr>
                <p:cNvSpPr/>
                <p:nvPr/>
              </p:nvSpPr>
              <p:spPr>
                <a:xfrm rot="5400000">
                  <a:off x="10594165" y="4686598"/>
                  <a:ext cx="126301" cy="695324"/>
                </a:xfrm>
                <a:custGeom>
                  <a:avLst/>
                  <a:gdLst>
                    <a:gd name="connsiteX0" fmla="*/ 0 w 126301"/>
                    <a:gd name="connsiteY0" fmla="*/ 0 h 695324"/>
                    <a:gd name="connsiteX1" fmla="*/ 126302 w 126301"/>
                    <a:gd name="connsiteY1" fmla="*/ 0 h 695324"/>
                    <a:gd name="connsiteX2" fmla="*/ 126302 w 126301"/>
                    <a:gd name="connsiteY2" fmla="*/ 695325 h 695324"/>
                    <a:gd name="connsiteX3" fmla="*/ 0 w 126301"/>
                    <a:gd name="connsiteY3" fmla="*/ 695325 h 6953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26301" h="695324">
                      <a:moveTo>
                        <a:pt x="0" y="0"/>
                      </a:moveTo>
                      <a:lnTo>
                        <a:pt x="126302" y="0"/>
                      </a:lnTo>
                      <a:lnTo>
                        <a:pt x="126302" y="695325"/>
                      </a:lnTo>
                      <a:lnTo>
                        <a:pt x="0" y="695325"/>
                      </a:lnTo>
                      <a:close/>
                    </a:path>
                  </a:pathLst>
                </a:custGeom>
                <a:solidFill>
                  <a:srgbClr val="D8A96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 b="1"/>
                </a:p>
              </p:txBody>
            </p:sp>
            <p:grpSp>
              <p:nvGrpSpPr>
                <p:cNvPr id="674" name="Graphic 644">
                  <a:extLst>
                    <a:ext uri="{FF2B5EF4-FFF2-40B4-BE49-F238E27FC236}">
                      <a16:creationId xmlns:a16="http://schemas.microsoft.com/office/drawing/2014/main" id="{E9A05F35-81F3-4054-A974-63C85A01DA4B}"/>
                    </a:ext>
                  </a:extLst>
                </p:cNvPr>
                <p:cNvGrpSpPr/>
                <p:nvPr/>
              </p:nvGrpSpPr>
              <p:grpSpPr>
                <a:xfrm>
                  <a:off x="10183812" y="4832855"/>
                  <a:ext cx="987837" cy="57911"/>
                  <a:chOff x="10183812" y="4832855"/>
                  <a:chExt cx="987837" cy="57911"/>
                </a:xfrm>
              </p:grpSpPr>
              <p:sp>
                <p:nvSpPr>
                  <p:cNvPr id="747" name="Freeform: Shape 746">
                    <a:extLst>
                      <a:ext uri="{FF2B5EF4-FFF2-40B4-BE49-F238E27FC236}">
                        <a16:creationId xmlns:a16="http://schemas.microsoft.com/office/drawing/2014/main" id="{5BDDE29E-7E53-435A-8DA3-FD8EEB661DFE}"/>
                      </a:ext>
                    </a:extLst>
                  </p:cNvPr>
                  <p:cNvSpPr/>
                  <p:nvPr/>
                </p:nvSpPr>
                <p:spPr>
                  <a:xfrm>
                    <a:off x="10195623" y="4852667"/>
                    <a:ext cx="928687" cy="38100"/>
                  </a:xfrm>
                  <a:custGeom>
                    <a:avLst/>
                    <a:gdLst>
                      <a:gd name="connsiteX0" fmla="*/ 0 w 928687"/>
                      <a:gd name="connsiteY0" fmla="*/ 0 h 38100"/>
                      <a:gd name="connsiteX1" fmla="*/ 928688 w 928687"/>
                      <a:gd name="connsiteY1" fmla="*/ 0 h 38100"/>
                      <a:gd name="connsiteX2" fmla="*/ 928688 w 928687"/>
                      <a:gd name="connsiteY2" fmla="*/ 38100 h 38100"/>
                      <a:gd name="connsiteX3" fmla="*/ 0 w 928687"/>
                      <a:gd name="connsiteY3" fmla="*/ 38100 h 381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28687" h="38100">
                        <a:moveTo>
                          <a:pt x="0" y="0"/>
                        </a:moveTo>
                        <a:lnTo>
                          <a:pt x="928688" y="0"/>
                        </a:lnTo>
                        <a:lnTo>
                          <a:pt x="928688" y="38100"/>
                        </a:lnTo>
                        <a:lnTo>
                          <a:pt x="0" y="38100"/>
                        </a:lnTo>
                        <a:close/>
                      </a:path>
                    </a:pathLst>
                  </a:custGeom>
                  <a:solidFill>
                    <a:srgbClr val="EEC36A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 b="1"/>
                  </a:p>
                </p:txBody>
              </p:sp>
              <p:sp>
                <p:nvSpPr>
                  <p:cNvPr id="748" name="Freeform: Shape 747">
                    <a:extLst>
                      <a:ext uri="{FF2B5EF4-FFF2-40B4-BE49-F238E27FC236}">
                        <a16:creationId xmlns:a16="http://schemas.microsoft.com/office/drawing/2014/main" id="{5ECF486E-FF12-40DA-AB0E-53DC70EDABC8}"/>
                      </a:ext>
                    </a:extLst>
                  </p:cNvPr>
                  <p:cNvSpPr/>
                  <p:nvPr/>
                </p:nvSpPr>
                <p:spPr>
                  <a:xfrm>
                    <a:off x="10183812" y="4832855"/>
                    <a:ext cx="987837" cy="38861"/>
                  </a:xfrm>
                  <a:custGeom>
                    <a:avLst/>
                    <a:gdLst>
                      <a:gd name="connsiteX0" fmla="*/ 0 w 987837"/>
                      <a:gd name="connsiteY0" fmla="*/ 0 h 38861"/>
                      <a:gd name="connsiteX1" fmla="*/ 987838 w 987837"/>
                      <a:gd name="connsiteY1" fmla="*/ 0 h 38861"/>
                      <a:gd name="connsiteX2" fmla="*/ 987838 w 987837"/>
                      <a:gd name="connsiteY2" fmla="*/ 38862 h 38861"/>
                      <a:gd name="connsiteX3" fmla="*/ 0 w 987837"/>
                      <a:gd name="connsiteY3" fmla="*/ 38862 h 38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87837" h="38861">
                        <a:moveTo>
                          <a:pt x="0" y="0"/>
                        </a:moveTo>
                        <a:lnTo>
                          <a:pt x="987838" y="0"/>
                        </a:lnTo>
                        <a:lnTo>
                          <a:pt x="987838" y="38862"/>
                        </a:lnTo>
                        <a:lnTo>
                          <a:pt x="0" y="38862"/>
                        </a:lnTo>
                        <a:close/>
                      </a:path>
                    </a:pathLst>
                  </a:custGeom>
                  <a:solidFill>
                    <a:srgbClr val="FFF1D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 b="1"/>
                  </a:p>
                </p:txBody>
              </p:sp>
            </p:grpSp>
            <p:sp>
              <p:nvSpPr>
                <p:cNvPr id="675" name="Freeform: Shape 674">
                  <a:extLst>
                    <a:ext uri="{FF2B5EF4-FFF2-40B4-BE49-F238E27FC236}">
                      <a16:creationId xmlns:a16="http://schemas.microsoft.com/office/drawing/2014/main" id="{A8680E17-C1F4-4BB4-AB22-54FBF15EF5FD}"/>
                    </a:ext>
                  </a:extLst>
                </p:cNvPr>
                <p:cNvSpPr/>
                <p:nvPr/>
              </p:nvSpPr>
              <p:spPr>
                <a:xfrm>
                  <a:off x="10229341" y="4971158"/>
                  <a:ext cx="57530" cy="37909"/>
                </a:xfrm>
                <a:custGeom>
                  <a:avLst/>
                  <a:gdLst>
                    <a:gd name="connsiteX0" fmla="*/ 0 w 57530"/>
                    <a:gd name="connsiteY0" fmla="*/ 0 h 37909"/>
                    <a:gd name="connsiteX1" fmla="*/ 15907 w 57530"/>
                    <a:gd name="connsiteY1" fmla="*/ 13049 h 37909"/>
                    <a:gd name="connsiteX2" fmla="*/ 48292 w 57530"/>
                    <a:gd name="connsiteY2" fmla="*/ 22384 h 37909"/>
                    <a:gd name="connsiteX3" fmla="*/ 57531 w 57530"/>
                    <a:gd name="connsiteY3" fmla="*/ 37910 h 37909"/>
                    <a:gd name="connsiteX4" fmla="*/ 43815 w 57530"/>
                    <a:gd name="connsiteY4" fmla="*/ 25051 h 37909"/>
                    <a:gd name="connsiteX5" fmla="*/ 14097 w 57530"/>
                    <a:gd name="connsiteY5" fmla="*/ 18955 h 37909"/>
                    <a:gd name="connsiteX6" fmla="*/ 0 w 57530"/>
                    <a:gd name="connsiteY6" fmla="*/ 11716 h 379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7530" h="37909">
                      <a:moveTo>
                        <a:pt x="0" y="0"/>
                      </a:moveTo>
                      <a:lnTo>
                        <a:pt x="15907" y="13049"/>
                      </a:lnTo>
                      <a:lnTo>
                        <a:pt x="48292" y="22384"/>
                      </a:lnTo>
                      <a:lnTo>
                        <a:pt x="57531" y="37910"/>
                      </a:lnTo>
                      <a:lnTo>
                        <a:pt x="43815" y="25051"/>
                      </a:lnTo>
                      <a:lnTo>
                        <a:pt x="14097" y="18955"/>
                      </a:lnTo>
                      <a:lnTo>
                        <a:pt x="0" y="11716"/>
                      </a:lnTo>
                      <a:close/>
                    </a:path>
                  </a:pathLst>
                </a:custGeom>
                <a:solidFill>
                  <a:srgbClr val="C4814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 b="1"/>
                </a:p>
              </p:txBody>
            </p:sp>
            <p:sp>
              <p:nvSpPr>
                <p:cNvPr id="676" name="Freeform: Shape 675">
                  <a:extLst>
                    <a:ext uri="{FF2B5EF4-FFF2-40B4-BE49-F238E27FC236}">
                      <a16:creationId xmlns:a16="http://schemas.microsoft.com/office/drawing/2014/main" id="{8C6A9867-C16B-4E21-A96E-D0FAC782C3E9}"/>
                    </a:ext>
                  </a:extLst>
                </p:cNvPr>
                <p:cNvSpPr/>
                <p:nvPr/>
              </p:nvSpPr>
              <p:spPr>
                <a:xfrm>
                  <a:off x="10944478" y="4931915"/>
                  <a:ext cx="140874" cy="21716"/>
                </a:xfrm>
                <a:custGeom>
                  <a:avLst/>
                  <a:gdLst>
                    <a:gd name="connsiteX0" fmla="*/ 0 w 140874"/>
                    <a:gd name="connsiteY0" fmla="*/ 21717 h 21716"/>
                    <a:gd name="connsiteX1" fmla="*/ 44291 w 140874"/>
                    <a:gd name="connsiteY1" fmla="*/ 0 h 21716"/>
                    <a:gd name="connsiteX2" fmla="*/ 74390 w 140874"/>
                    <a:gd name="connsiteY2" fmla="*/ 10858 h 21716"/>
                    <a:gd name="connsiteX3" fmla="*/ 107252 w 140874"/>
                    <a:gd name="connsiteY3" fmla="*/ 3143 h 21716"/>
                    <a:gd name="connsiteX4" fmla="*/ 140875 w 140874"/>
                    <a:gd name="connsiteY4" fmla="*/ 2191 h 21716"/>
                    <a:gd name="connsiteX5" fmla="*/ 140875 w 140874"/>
                    <a:gd name="connsiteY5" fmla="*/ 15049 h 21716"/>
                    <a:gd name="connsiteX6" fmla="*/ 108109 w 140874"/>
                    <a:gd name="connsiteY6" fmla="*/ 10858 h 21716"/>
                    <a:gd name="connsiteX7" fmla="*/ 74009 w 140874"/>
                    <a:gd name="connsiteY7" fmla="*/ 21717 h 21716"/>
                    <a:gd name="connsiteX8" fmla="*/ 45148 w 140874"/>
                    <a:gd name="connsiteY8" fmla="*/ 8477 h 217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40874" h="21716">
                      <a:moveTo>
                        <a:pt x="0" y="21717"/>
                      </a:moveTo>
                      <a:lnTo>
                        <a:pt x="44291" y="0"/>
                      </a:lnTo>
                      <a:lnTo>
                        <a:pt x="74390" y="10858"/>
                      </a:lnTo>
                      <a:lnTo>
                        <a:pt x="107252" y="3143"/>
                      </a:lnTo>
                      <a:lnTo>
                        <a:pt x="140875" y="2191"/>
                      </a:lnTo>
                      <a:lnTo>
                        <a:pt x="140875" y="15049"/>
                      </a:lnTo>
                      <a:lnTo>
                        <a:pt x="108109" y="10858"/>
                      </a:lnTo>
                      <a:lnTo>
                        <a:pt x="74009" y="21717"/>
                      </a:lnTo>
                      <a:lnTo>
                        <a:pt x="45148" y="8477"/>
                      </a:lnTo>
                      <a:close/>
                    </a:path>
                  </a:pathLst>
                </a:custGeom>
                <a:solidFill>
                  <a:srgbClr val="D9AB4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 b="1"/>
                </a:p>
              </p:txBody>
            </p:sp>
            <p:sp>
              <p:nvSpPr>
                <p:cNvPr id="677" name="Freeform: Shape 676">
                  <a:extLst>
                    <a:ext uri="{FF2B5EF4-FFF2-40B4-BE49-F238E27FC236}">
                      <a16:creationId xmlns:a16="http://schemas.microsoft.com/office/drawing/2014/main" id="{4CAEC07A-78DB-4CDE-828D-73FEC60C1D44}"/>
                    </a:ext>
                  </a:extLst>
                </p:cNvPr>
                <p:cNvSpPr/>
                <p:nvPr/>
              </p:nvSpPr>
              <p:spPr>
                <a:xfrm>
                  <a:off x="10449940" y="4890767"/>
                  <a:ext cx="78009" cy="74390"/>
                </a:xfrm>
                <a:custGeom>
                  <a:avLst/>
                  <a:gdLst>
                    <a:gd name="connsiteX0" fmla="*/ 0 w 78009"/>
                    <a:gd name="connsiteY0" fmla="*/ 0 h 74390"/>
                    <a:gd name="connsiteX1" fmla="*/ 43434 w 78009"/>
                    <a:gd name="connsiteY1" fmla="*/ 22384 h 74390"/>
                    <a:gd name="connsiteX2" fmla="*/ 47911 w 78009"/>
                    <a:gd name="connsiteY2" fmla="*/ 52006 h 74390"/>
                    <a:gd name="connsiteX3" fmla="*/ 56769 w 78009"/>
                    <a:gd name="connsiteY3" fmla="*/ 74390 h 74390"/>
                    <a:gd name="connsiteX4" fmla="*/ 56769 w 78009"/>
                    <a:gd name="connsiteY4" fmla="*/ 17717 h 74390"/>
                    <a:gd name="connsiteX5" fmla="*/ 78010 w 78009"/>
                    <a:gd name="connsiteY5" fmla="*/ 0 h 743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8009" h="74390">
                      <a:moveTo>
                        <a:pt x="0" y="0"/>
                      </a:moveTo>
                      <a:lnTo>
                        <a:pt x="43434" y="22384"/>
                      </a:lnTo>
                      <a:lnTo>
                        <a:pt x="47911" y="52006"/>
                      </a:lnTo>
                      <a:lnTo>
                        <a:pt x="56769" y="74390"/>
                      </a:lnTo>
                      <a:lnTo>
                        <a:pt x="56769" y="17717"/>
                      </a:lnTo>
                      <a:lnTo>
                        <a:pt x="78010" y="0"/>
                      </a:lnTo>
                      <a:close/>
                    </a:path>
                  </a:pathLst>
                </a:custGeom>
                <a:solidFill>
                  <a:srgbClr val="C4814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 b="1"/>
                </a:p>
              </p:txBody>
            </p:sp>
            <p:sp>
              <p:nvSpPr>
                <p:cNvPr id="678" name="Freeform: Shape 677">
                  <a:extLst>
                    <a:ext uri="{FF2B5EF4-FFF2-40B4-BE49-F238E27FC236}">
                      <a16:creationId xmlns:a16="http://schemas.microsoft.com/office/drawing/2014/main" id="{4924A4D3-C45E-455F-8058-D9BE0D85F852}"/>
                    </a:ext>
                  </a:extLst>
                </p:cNvPr>
                <p:cNvSpPr/>
                <p:nvPr/>
              </p:nvSpPr>
              <p:spPr>
                <a:xfrm>
                  <a:off x="10755693" y="5106032"/>
                  <a:ext cx="168402" cy="71818"/>
                </a:xfrm>
                <a:custGeom>
                  <a:avLst/>
                  <a:gdLst>
                    <a:gd name="connsiteX0" fmla="*/ 168402 w 168402"/>
                    <a:gd name="connsiteY0" fmla="*/ 71819 h 71818"/>
                    <a:gd name="connsiteX1" fmla="*/ 95726 w 168402"/>
                    <a:gd name="connsiteY1" fmla="*/ 43434 h 71818"/>
                    <a:gd name="connsiteX2" fmla="*/ 54959 w 168402"/>
                    <a:gd name="connsiteY2" fmla="*/ 12478 h 71818"/>
                    <a:gd name="connsiteX3" fmla="*/ 11525 w 168402"/>
                    <a:gd name="connsiteY3" fmla="*/ 0 h 71818"/>
                    <a:gd name="connsiteX4" fmla="*/ 53150 w 168402"/>
                    <a:gd name="connsiteY4" fmla="*/ 19526 h 71818"/>
                    <a:gd name="connsiteX5" fmla="*/ 78010 w 168402"/>
                    <a:gd name="connsiteY5" fmla="*/ 46101 h 71818"/>
                    <a:gd name="connsiteX6" fmla="*/ 0 w 168402"/>
                    <a:gd name="connsiteY6" fmla="*/ 57626 h 71818"/>
                    <a:gd name="connsiteX7" fmla="*/ 84201 w 168402"/>
                    <a:gd name="connsiteY7" fmla="*/ 55912 h 71818"/>
                    <a:gd name="connsiteX8" fmla="*/ 92202 w 168402"/>
                    <a:gd name="connsiteY8" fmla="*/ 71819 h 718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68402" h="71818">
                      <a:moveTo>
                        <a:pt x="168402" y="71819"/>
                      </a:moveTo>
                      <a:lnTo>
                        <a:pt x="95726" y="43434"/>
                      </a:lnTo>
                      <a:lnTo>
                        <a:pt x="54959" y="12478"/>
                      </a:lnTo>
                      <a:lnTo>
                        <a:pt x="11525" y="0"/>
                      </a:lnTo>
                      <a:lnTo>
                        <a:pt x="53150" y="19526"/>
                      </a:lnTo>
                      <a:lnTo>
                        <a:pt x="78010" y="46101"/>
                      </a:lnTo>
                      <a:lnTo>
                        <a:pt x="0" y="57626"/>
                      </a:lnTo>
                      <a:lnTo>
                        <a:pt x="84201" y="55912"/>
                      </a:lnTo>
                      <a:lnTo>
                        <a:pt x="92202" y="71819"/>
                      </a:lnTo>
                      <a:close/>
                    </a:path>
                  </a:pathLst>
                </a:custGeom>
                <a:solidFill>
                  <a:srgbClr val="D9AB4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 b="1"/>
                </a:p>
              </p:txBody>
            </p:sp>
            <p:sp>
              <p:nvSpPr>
                <p:cNvPr id="679" name="Freeform: Shape 678">
                  <a:extLst>
                    <a:ext uri="{FF2B5EF4-FFF2-40B4-BE49-F238E27FC236}">
                      <a16:creationId xmlns:a16="http://schemas.microsoft.com/office/drawing/2014/main" id="{E83EDE77-4297-4B94-B00E-EA125095410A}"/>
                    </a:ext>
                  </a:extLst>
                </p:cNvPr>
                <p:cNvSpPr/>
                <p:nvPr/>
              </p:nvSpPr>
              <p:spPr>
                <a:xfrm>
                  <a:off x="10309637" y="4971158"/>
                  <a:ext cx="695324" cy="126301"/>
                </a:xfrm>
                <a:custGeom>
                  <a:avLst/>
                  <a:gdLst>
                    <a:gd name="connsiteX0" fmla="*/ 0 w 695324"/>
                    <a:gd name="connsiteY0" fmla="*/ 10858 h 126301"/>
                    <a:gd name="connsiteX1" fmla="*/ 681800 w 695324"/>
                    <a:gd name="connsiteY1" fmla="*/ 10858 h 126301"/>
                    <a:gd name="connsiteX2" fmla="*/ 681800 w 695324"/>
                    <a:gd name="connsiteY2" fmla="*/ 126302 h 126301"/>
                    <a:gd name="connsiteX3" fmla="*/ 695325 w 695324"/>
                    <a:gd name="connsiteY3" fmla="*/ 126302 h 126301"/>
                    <a:gd name="connsiteX4" fmla="*/ 695325 w 695324"/>
                    <a:gd name="connsiteY4" fmla="*/ 0 h 126301"/>
                    <a:gd name="connsiteX5" fmla="*/ 0 w 695324"/>
                    <a:gd name="connsiteY5" fmla="*/ 0 h 1263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95324" h="126301">
                      <a:moveTo>
                        <a:pt x="0" y="10858"/>
                      </a:moveTo>
                      <a:lnTo>
                        <a:pt x="681800" y="10858"/>
                      </a:lnTo>
                      <a:lnTo>
                        <a:pt x="681800" y="126302"/>
                      </a:lnTo>
                      <a:lnTo>
                        <a:pt x="695325" y="126302"/>
                      </a:lnTo>
                      <a:lnTo>
                        <a:pt x="695325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C4814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 b="1"/>
                </a:p>
              </p:txBody>
            </p:sp>
            <p:sp>
              <p:nvSpPr>
                <p:cNvPr id="680" name="Freeform: Shape 679">
                  <a:extLst>
                    <a:ext uri="{FF2B5EF4-FFF2-40B4-BE49-F238E27FC236}">
                      <a16:creationId xmlns:a16="http://schemas.microsoft.com/office/drawing/2014/main" id="{4404B010-9729-4505-A541-3C054BA85398}"/>
                    </a:ext>
                  </a:extLst>
                </p:cNvPr>
                <p:cNvSpPr/>
                <p:nvPr/>
              </p:nvSpPr>
              <p:spPr>
                <a:xfrm>
                  <a:off x="10309637" y="4971158"/>
                  <a:ext cx="695324" cy="126301"/>
                </a:xfrm>
                <a:custGeom>
                  <a:avLst/>
                  <a:gdLst>
                    <a:gd name="connsiteX0" fmla="*/ 7144 w 695324"/>
                    <a:gd name="connsiteY0" fmla="*/ 0 h 126301"/>
                    <a:gd name="connsiteX1" fmla="*/ 7144 w 695324"/>
                    <a:gd name="connsiteY1" fmla="*/ 120396 h 126301"/>
                    <a:gd name="connsiteX2" fmla="*/ 695325 w 695324"/>
                    <a:gd name="connsiteY2" fmla="*/ 120396 h 126301"/>
                    <a:gd name="connsiteX3" fmla="*/ 695325 w 695324"/>
                    <a:gd name="connsiteY3" fmla="*/ 126302 h 126301"/>
                    <a:gd name="connsiteX4" fmla="*/ 0 w 695324"/>
                    <a:gd name="connsiteY4" fmla="*/ 126302 h 126301"/>
                    <a:gd name="connsiteX5" fmla="*/ 0 w 695324"/>
                    <a:gd name="connsiteY5" fmla="*/ 0 h 1263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95324" h="126301">
                      <a:moveTo>
                        <a:pt x="7144" y="0"/>
                      </a:moveTo>
                      <a:lnTo>
                        <a:pt x="7144" y="120396"/>
                      </a:lnTo>
                      <a:lnTo>
                        <a:pt x="695325" y="120396"/>
                      </a:lnTo>
                      <a:lnTo>
                        <a:pt x="695325" y="126302"/>
                      </a:lnTo>
                      <a:lnTo>
                        <a:pt x="0" y="12630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C4814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 b="1"/>
                </a:p>
              </p:txBody>
            </p:sp>
            <p:sp>
              <p:nvSpPr>
                <p:cNvPr id="681" name="Freeform: Shape 680">
                  <a:extLst>
                    <a:ext uri="{FF2B5EF4-FFF2-40B4-BE49-F238E27FC236}">
                      <a16:creationId xmlns:a16="http://schemas.microsoft.com/office/drawing/2014/main" id="{495A7623-AF83-4F2D-A8BB-BDACAD96FECE}"/>
                    </a:ext>
                  </a:extLst>
                </p:cNvPr>
                <p:cNvSpPr/>
                <p:nvPr/>
              </p:nvSpPr>
              <p:spPr>
                <a:xfrm>
                  <a:off x="10229341" y="5125558"/>
                  <a:ext cx="421767" cy="32766"/>
                </a:xfrm>
                <a:custGeom>
                  <a:avLst/>
                  <a:gdLst>
                    <a:gd name="connsiteX0" fmla="*/ 0 w 421767"/>
                    <a:gd name="connsiteY0" fmla="*/ 25718 h 32766"/>
                    <a:gd name="connsiteX1" fmla="*/ 72676 w 421767"/>
                    <a:gd name="connsiteY1" fmla="*/ 12383 h 32766"/>
                    <a:gd name="connsiteX2" fmla="*/ 421767 w 421767"/>
                    <a:gd name="connsiteY2" fmla="*/ 32766 h 32766"/>
                    <a:gd name="connsiteX3" fmla="*/ 74390 w 421767"/>
                    <a:gd name="connsiteY3" fmla="*/ 0 h 32766"/>
                    <a:gd name="connsiteX4" fmla="*/ 0 w 421767"/>
                    <a:gd name="connsiteY4" fmla="*/ 3524 h 327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21767" h="32766">
                      <a:moveTo>
                        <a:pt x="0" y="25718"/>
                      </a:moveTo>
                      <a:lnTo>
                        <a:pt x="72676" y="12383"/>
                      </a:lnTo>
                      <a:lnTo>
                        <a:pt x="421767" y="32766"/>
                      </a:lnTo>
                      <a:lnTo>
                        <a:pt x="74390" y="0"/>
                      </a:lnTo>
                      <a:lnTo>
                        <a:pt x="0" y="3524"/>
                      </a:lnTo>
                      <a:close/>
                    </a:path>
                  </a:pathLst>
                </a:custGeom>
                <a:solidFill>
                  <a:srgbClr val="C4814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 b="1"/>
                </a:p>
              </p:txBody>
            </p:sp>
            <p:grpSp>
              <p:nvGrpSpPr>
                <p:cNvPr id="682" name="Graphic 644">
                  <a:extLst>
                    <a:ext uri="{FF2B5EF4-FFF2-40B4-BE49-F238E27FC236}">
                      <a16:creationId xmlns:a16="http://schemas.microsoft.com/office/drawing/2014/main" id="{D49FFFA6-5BBC-4B5F-85F6-64D8AAFEFE6C}"/>
                    </a:ext>
                  </a:extLst>
                </p:cNvPr>
                <p:cNvGrpSpPr/>
                <p:nvPr/>
              </p:nvGrpSpPr>
              <p:grpSpPr>
                <a:xfrm>
                  <a:off x="10413059" y="4454998"/>
                  <a:ext cx="150895" cy="191071"/>
                  <a:chOff x="10413059" y="4454998"/>
                  <a:chExt cx="150895" cy="191071"/>
                </a:xfrm>
              </p:grpSpPr>
              <p:sp>
                <p:nvSpPr>
                  <p:cNvPr id="741" name="Freeform: Shape 740">
                    <a:extLst>
                      <a:ext uri="{FF2B5EF4-FFF2-40B4-BE49-F238E27FC236}">
                        <a16:creationId xmlns:a16="http://schemas.microsoft.com/office/drawing/2014/main" id="{ACF43F42-EA86-4EFC-A820-55F89331F960}"/>
                      </a:ext>
                    </a:extLst>
                  </p:cNvPr>
                  <p:cNvSpPr/>
                  <p:nvPr/>
                </p:nvSpPr>
                <p:spPr>
                  <a:xfrm>
                    <a:off x="10413059" y="4454998"/>
                    <a:ext cx="150895" cy="173926"/>
                  </a:xfrm>
                  <a:custGeom>
                    <a:avLst/>
                    <a:gdLst>
                      <a:gd name="connsiteX0" fmla="*/ 40215 w 150895"/>
                      <a:gd name="connsiteY0" fmla="*/ 8858 h 173926"/>
                      <a:gd name="connsiteX1" fmla="*/ 40215 w 150895"/>
                      <a:gd name="connsiteY1" fmla="*/ 27051 h 173926"/>
                      <a:gd name="connsiteX2" fmla="*/ 20 w 150895"/>
                      <a:gd name="connsiteY2" fmla="*/ 65437 h 173926"/>
                      <a:gd name="connsiteX3" fmla="*/ 15355 w 150895"/>
                      <a:gd name="connsiteY3" fmla="*/ 75343 h 173926"/>
                      <a:gd name="connsiteX4" fmla="*/ 15355 w 150895"/>
                      <a:gd name="connsiteY4" fmla="*/ 137827 h 173926"/>
                      <a:gd name="connsiteX5" fmla="*/ 51455 w 150895"/>
                      <a:gd name="connsiteY5" fmla="*/ 173927 h 173926"/>
                      <a:gd name="connsiteX6" fmla="*/ 150896 w 150895"/>
                      <a:gd name="connsiteY6" fmla="*/ 120110 h 173926"/>
                      <a:gd name="connsiteX7" fmla="*/ 134513 w 150895"/>
                      <a:gd name="connsiteY7" fmla="*/ 38576 h 173926"/>
                      <a:gd name="connsiteX8" fmla="*/ 79172 w 150895"/>
                      <a:gd name="connsiteY8" fmla="*/ 0 h 173926"/>
                      <a:gd name="connsiteX9" fmla="*/ 40215 w 150895"/>
                      <a:gd name="connsiteY9" fmla="*/ 8858 h 173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0895" h="173926">
                        <a:moveTo>
                          <a:pt x="40215" y="8858"/>
                        </a:moveTo>
                        <a:lnTo>
                          <a:pt x="40215" y="27051"/>
                        </a:lnTo>
                        <a:cubicBezTo>
                          <a:pt x="40215" y="27051"/>
                          <a:pt x="-1028" y="57436"/>
                          <a:pt x="20" y="65437"/>
                        </a:cubicBezTo>
                        <a:cubicBezTo>
                          <a:pt x="1163" y="73438"/>
                          <a:pt x="15355" y="75343"/>
                          <a:pt x="15355" y="75343"/>
                        </a:cubicBezTo>
                        <a:lnTo>
                          <a:pt x="15355" y="137827"/>
                        </a:lnTo>
                        <a:lnTo>
                          <a:pt x="51455" y="173927"/>
                        </a:lnTo>
                        <a:lnTo>
                          <a:pt x="150896" y="120110"/>
                        </a:lnTo>
                        <a:lnTo>
                          <a:pt x="134513" y="38576"/>
                        </a:lnTo>
                        <a:lnTo>
                          <a:pt x="79172" y="0"/>
                        </a:lnTo>
                        <a:lnTo>
                          <a:pt x="40215" y="8858"/>
                        </a:lnTo>
                        <a:close/>
                      </a:path>
                    </a:pathLst>
                  </a:custGeom>
                  <a:solidFill>
                    <a:srgbClr val="E6AC4A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 b="1"/>
                  </a:p>
                </p:txBody>
              </p:sp>
              <p:sp>
                <p:nvSpPr>
                  <p:cNvPr id="742" name="Freeform: Shape 741">
                    <a:extLst>
                      <a:ext uri="{FF2B5EF4-FFF2-40B4-BE49-F238E27FC236}">
                        <a16:creationId xmlns:a16="http://schemas.microsoft.com/office/drawing/2014/main" id="{153B9BAC-72A2-4FB8-8F68-285CF7766C17}"/>
                      </a:ext>
                    </a:extLst>
                  </p:cNvPr>
                  <p:cNvSpPr/>
                  <p:nvPr/>
                </p:nvSpPr>
                <p:spPr>
                  <a:xfrm>
                    <a:off x="10428414" y="4554058"/>
                    <a:ext cx="32766" cy="9334"/>
                  </a:xfrm>
                  <a:custGeom>
                    <a:avLst/>
                    <a:gdLst>
                      <a:gd name="connsiteX0" fmla="*/ 0 w 32766"/>
                      <a:gd name="connsiteY0" fmla="*/ 0 h 9334"/>
                      <a:gd name="connsiteX1" fmla="*/ 11906 w 32766"/>
                      <a:gd name="connsiteY1" fmla="*/ 0 h 9334"/>
                      <a:gd name="connsiteX2" fmla="*/ 32766 w 32766"/>
                      <a:gd name="connsiteY2" fmla="*/ 5334 h 9334"/>
                      <a:gd name="connsiteX3" fmla="*/ 9906 w 32766"/>
                      <a:gd name="connsiteY3" fmla="*/ 9334 h 9334"/>
                      <a:gd name="connsiteX4" fmla="*/ 0 w 32766"/>
                      <a:gd name="connsiteY4" fmla="*/ 6001 h 93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766" h="9334">
                        <a:moveTo>
                          <a:pt x="0" y="0"/>
                        </a:moveTo>
                        <a:lnTo>
                          <a:pt x="11906" y="0"/>
                        </a:lnTo>
                        <a:lnTo>
                          <a:pt x="32766" y="5334"/>
                        </a:lnTo>
                        <a:lnTo>
                          <a:pt x="9906" y="9334"/>
                        </a:lnTo>
                        <a:lnTo>
                          <a:pt x="0" y="6001"/>
                        </a:lnTo>
                        <a:close/>
                      </a:path>
                    </a:pathLst>
                  </a:custGeom>
                  <a:solidFill>
                    <a:srgbClr val="BC8F4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 b="1"/>
                  </a:p>
                </p:txBody>
              </p:sp>
              <p:sp>
                <p:nvSpPr>
                  <p:cNvPr id="743" name="Freeform: Shape 742">
                    <a:extLst>
                      <a:ext uri="{FF2B5EF4-FFF2-40B4-BE49-F238E27FC236}">
                        <a16:creationId xmlns:a16="http://schemas.microsoft.com/office/drawing/2014/main" id="{190B0E7C-0681-457B-B0AE-EC6EF54DB2B8}"/>
                      </a:ext>
                    </a:extLst>
                  </p:cNvPr>
                  <p:cNvSpPr/>
                  <p:nvPr/>
                </p:nvSpPr>
                <p:spPr>
                  <a:xfrm>
                    <a:off x="10416914" y="4512338"/>
                    <a:ext cx="29193" cy="18954"/>
                  </a:xfrm>
                  <a:custGeom>
                    <a:avLst/>
                    <a:gdLst>
                      <a:gd name="connsiteX0" fmla="*/ 5784 w 29193"/>
                      <a:gd name="connsiteY0" fmla="*/ 0 h 18954"/>
                      <a:gd name="connsiteX1" fmla="*/ 26930 w 29193"/>
                      <a:gd name="connsiteY1" fmla="*/ 10763 h 18954"/>
                      <a:gd name="connsiteX2" fmla="*/ 9594 w 29193"/>
                      <a:gd name="connsiteY2" fmla="*/ 18955 h 18954"/>
                      <a:gd name="connsiteX3" fmla="*/ 5784 w 29193"/>
                      <a:gd name="connsiteY3" fmla="*/ 0 h 189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193" h="18954">
                        <a:moveTo>
                          <a:pt x="5784" y="0"/>
                        </a:moveTo>
                        <a:cubicBezTo>
                          <a:pt x="5784" y="0"/>
                          <a:pt x="16738" y="9239"/>
                          <a:pt x="26930" y="10763"/>
                        </a:cubicBezTo>
                        <a:cubicBezTo>
                          <a:pt x="37122" y="12287"/>
                          <a:pt x="9594" y="18955"/>
                          <a:pt x="9594" y="18955"/>
                        </a:cubicBezTo>
                        <a:cubicBezTo>
                          <a:pt x="9594" y="18955"/>
                          <a:pt x="-9170" y="11049"/>
                          <a:pt x="5784" y="0"/>
                        </a:cubicBezTo>
                        <a:close/>
                      </a:path>
                    </a:pathLst>
                  </a:custGeom>
                  <a:solidFill>
                    <a:srgbClr val="BC8F4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 b="1"/>
                  </a:p>
                </p:txBody>
              </p:sp>
              <p:sp>
                <p:nvSpPr>
                  <p:cNvPr id="744" name="Freeform: Shape 743">
                    <a:extLst>
                      <a:ext uri="{FF2B5EF4-FFF2-40B4-BE49-F238E27FC236}">
                        <a16:creationId xmlns:a16="http://schemas.microsoft.com/office/drawing/2014/main" id="{A30EDCD0-4979-46F0-A4C0-54083F949309}"/>
                      </a:ext>
                    </a:extLst>
                  </p:cNvPr>
                  <p:cNvSpPr/>
                  <p:nvPr/>
                </p:nvSpPr>
                <p:spPr>
                  <a:xfrm>
                    <a:off x="10478639" y="4501863"/>
                    <a:ext cx="64741" cy="110851"/>
                  </a:xfrm>
                  <a:custGeom>
                    <a:avLst/>
                    <a:gdLst>
                      <a:gd name="connsiteX0" fmla="*/ 28546 w 64741"/>
                      <a:gd name="connsiteY0" fmla="*/ 20096 h 110851"/>
                      <a:gd name="connsiteX1" fmla="*/ 48834 w 64741"/>
                      <a:gd name="connsiteY1" fmla="*/ 34288 h 110851"/>
                      <a:gd name="connsiteX2" fmla="*/ 6924 w 64741"/>
                      <a:gd name="connsiteY2" fmla="*/ 105725 h 110851"/>
                      <a:gd name="connsiteX3" fmla="*/ 64741 w 64741"/>
                      <a:gd name="connsiteY3" fmla="*/ 79532 h 110851"/>
                      <a:gd name="connsiteX4" fmla="*/ 64741 w 64741"/>
                      <a:gd name="connsiteY4" fmla="*/ 20191 h 110851"/>
                      <a:gd name="connsiteX5" fmla="*/ 51406 w 64741"/>
                      <a:gd name="connsiteY5" fmla="*/ 188 h 110851"/>
                      <a:gd name="connsiteX6" fmla="*/ 28546 w 64741"/>
                      <a:gd name="connsiteY6" fmla="*/ 20096 h 1108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4741" h="110851">
                        <a:moveTo>
                          <a:pt x="28546" y="20096"/>
                        </a:moveTo>
                        <a:cubicBezTo>
                          <a:pt x="28546" y="20096"/>
                          <a:pt x="47501" y="19143"/>
                          <a:pt x="48834" y="34288"/>
                        </a:cubicBezTo>
                        <a:cubicBezTo>
                          <a:pt x="50168" y="49337"/>
                          <a:pt x="39024" y="85342"/>
                          <a:pt x="6924" y="105725"/>
                        </a:cubicBezTo>
                        <a:cubicBezTo>
                          <a:pt x="-25175" y="126014"/>
                          <a:pt x="64741" y="79532"/>
                          <a:pt x="64741" y="79532"/>
                        </a:cubicBezTo>
                        <a:lnTo>
                          <a:pt x="64741" y="20191"/>
                        </a:lnTo>
                        <a:lnTo>
                          <a:pt x="51406" y="188"/>
                        </a:lnTo>
                        <a:cubicBezTo>
                          <a:pt x="51501" y="188"/>
                          <a:pt x="30070" y="-3336"/>
                          <a:pt x="28546" y="20096"/>
                        </a:cubicBezTo>
                        <a:close/>
                      </a:path>
                    </a:pathLst>
                  </a:custGeom>
                  <a:solidFill>
                    <a:srgbClr val="BC8F4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 b="1"/>
                  </a:p>
                </p:txBody>
              </p:sp>
              <p:sp>
                <p:nvSpPr>
                  <p:cNvPr id="745" name="Freeform: Shape 744">
                    <a:extLst>
                      <a:ext uri="{FF2B5EF4-FFF2-40B4-BE49-F238E27FC236}">
                        <a16:creationId xmlns:a16="http://schemas.microsoft.com/office/drawing/2014/main" id="{E7148927-D973-401F-988A-D2A1230A4E9B}"/>
                      </a:ext>
                    </a:extLst>
                  </p:cNvPr>
                  <p:cNvSpPr/>
                  <p:nvPr/>
                </p:nvSpPr>
                <p:spPr>
                  <a:xfrm>
                    <a:off x="10428414" y="4492438"/>
                    <a:ext cx="114490" cy="153631"/>
                  </a:xfrm>
                  <a:custGeom>
                    <a:avLst/>
                    <a:gdLst>
                      <a:gd name="connsiteX0" fmla="*/ 0 w 114490"/>
                      <a:gd name="connsiteY0" fmla="*/ 100387 h 153631"/>
                      <a:gd name="connsiteX1" fmla="*/ 98298 w 114490"/>
                      <a:gd name="connsiteY1" fmla="*/ 40189 h 153631"/>
                      <a:gd name="connsiteX2" fmla="*/ 114491 w 114490"/>
                      <a:gd name="connsiteY2" fmla="*/ 56572 h 153631"/>
                      <a:gd name="connsiteX3" fmla="*/ 82582 w 114490"/>
                      <a:gd name="connsiteY3" fmla="*/ 128771 h 153631"/>
                      <a:gd name="connsiteX4" fmla="*/ 9620 w 114490"/>
                      <a:gd name="connsiteY4" fmla="*/ 153632 h 153631"/>
                      <a:gd name="connsiteX5" fmla="*/ 0 w 114490"/>
                      <a:gd name="connsiteY5" fmla="*/ 100387 h 1536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4490" h="153631">
                        <a:moveTo>
                          <a:pt x="0" y="100387"/>
                        </a:moveTo>
                        <a:cubicBezTo>
                          <a:pt x="0" y="100387"/>
                          <a:pt x="98203" y="139344"/>
                          <a:pt x="98298" y="40189"/>
                        </a:cubicBezTo>
                        <a:cubicBezTo>
                          <a:pt x="98393" y="-58966"/>
                          <a:pt x="114491" y="56572"/>
                          <a:pt x="114491" y="56572"/>
                        </a:cubicBezTo>
                        <a:lnTo>
                          <a:pt x="82582" y="128771"/>
                        </a:lnTo>
                        <a:lnTo>
                          <a:pt x="9620" y="153632"/>
                        </a:lnTo>
                        <a:lnTo>
                          <a:pt x="0" y="100387"/>
                        </a:lnTo>
                        <a:close/>
                      </a:path>
                    </a:pathLst>
                  </a:custGeom>
                  <a:solidFill>
                    <a:srgbClr val="BC8F4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 b="1"/>
                  </a:p>
                </p:txBody>
              </p:sp>
              <p:sp>
                <p:nvSpPr>
                  <p:cNvPr id="746" name="Freeform: Shape 745">
                    <a:extLst>
                      <a:ext uri="{FF2B5EF4-FFF2-40B4-BE49-F238E27FC236}">
                        <a16:creationId xmlns:a16="http://schemas.microsoft.com/office/drawing/2014/main" id="{F0631179-5B41-43C0-AD24-7FCCA69077B4}"/>
                      </a:ext>
                    </a:extLst>
                  </p:cNvPr>
                  <p:cNvSpPr/>
                  <p:nvPr/>
                </p:nvSpPr>
                <p:spPr>
                  <a:xfrm>
                    <a:off x="10444511" y="4454998"/>
                    <a:ext cx="70234" cy="43275"/>
                  </a:xfrm>
                  <a:custGeom>
                    <a:avLst/>
                    <a:gdLst>
                      <a:gd name="connsiteX0" fmla="*/ 8763 w 70234"/>
                      <a:gd name="connsiteY0" fmla="*/ 21336 h 43275"/>
                      <a:gd name="connsiteX1" fmla="*/ 61436 w 70234"/>
                      <a:gd name="connsiteY1" fmla="*/ 36671 h 43275"/>
                      <a:gd name="connsiteX2" fmla="*/ 64103 w 70234"/>
                      <a:gd name="connsiteY2" fmla="*/ 8954 h 43275"/>
                      <a:gd name="connsiteX3" fmla="*/ 0 w 70234"/>
                      <a:gd name="connsiteY3" fmla="*/ 0 h 43275"/>
                      <a:gd name="connsiteX4" fmla="*/ 8763 w 70234"/>
                      <a:gd name="connsiteY4" fmla="*/ 21336 h 43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0234" h="43275">
                        <a:moveTo>
                          <a:pt x="8763" y="21336"/>
                        </a:moveTo>
                        <a:cubicBezTo>
                          <a:pt x="8763" y="21336"/>
                          <a:pt x="43339" y="12002"/>
                          <a:pt x="61436" y="36671"/>
                        </a:cubicBezTo>
                        <a:cubicBezTo>
                          <a:pt x="79534" y="61341"/>
                          <a:pt x="64103" y="8954"/>
                          <a:pt x="64103" y="8954"/>
                        </a:cubicBezTo>
                        <a:lnTo>
                          <a:pt x="0" y="0"/>
                        </a:lnTo>
                        <a:lnTo>
                          <a:pt x="8763" y="21336"/>
                        </a:lnTo>
                        <a:close/>
                      </a:path>
                    </a:pathLst>
                  </a:custGeom>
                  <a:solidFill>
                    <a:srgbClr val="BC8F4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 b="1"/>
                  </a:p>
                </p:txBody>
              </p:sp>
            </p:grpSp>
            <p:grpSp>
              <p:nvGrpSpPr>
                <p:cNvPr id="683" name="Graphic 644">
                  <a:extLst>
                    <a:ext uri="{FF2B5EF4-FFF2-40B4-BE49-F238E27FC236}">
                      <a16:creationId xmlns:a16="http://schemas.microsoft.com/office/drawing/2014/main" id="{C75ECB89-5481-46A5-A049-932BB5937C5E}"/>
                    </a:ext>
                  </a:extLst>
                </p:cNvPr>
                <p:cNvGrpSpPr/>
                <p:nvPr/>
              </p:nvGrpSpPr>
              <p:grpSpPr>
                <a:xfrm>
                  <a:off x="10336021" y="4588844"/>
                  <a:ext cx="140058" cy="132663"/>
                  <a:chOff x="10336021" y="4588844"/>
                  <a:chExt cx="140058" cy="132663"/>
                </a:xfrm>
              </p:grpSpPr>
              <p:sp>
                <p:nvSpPr>
                  <p:cNvPr id="737" name="Freeform: Shape 736">
                    <a:extLst>
                      <a:ext uri="{FF2B5EF4-FFF2-40B4-BE49-F238E27FC236}">
                        <a16:creationId xmlns:a16="http://schemas.microsoft.com/office/drawing/2014/main" id="{0BB89BFD-7E13-4883-BA76-8579D9EED98A}"/>
                      </a:ext>
                    </a:extLst>
                  </p:cNvPr>
                  <p:cNvSpPr/>
                  <p:nvPr/>
                </p:nvSpPr>
                <p:spPr>
                  <a:xfrm>
                    <a:off x="10361643" y="4592825"/>
                    <a:ext cx="109923" cy="128682"/>
                  </a:xfrm>
                  <a:custGeom>
                    <a:avLst/>
                    <a:gdLst>
                      <a:gd name="connsiteX0" fmla="*/ 66770 w 109923"/>
                      <a:gd name="connsiteY0" fmla="*/ 0 h 128682"/>
                      <a:gd name="connsiteX1" fmla="*/ 0 w 109923"/>
                      <a:gd name="connsiteY1" fmla="*/ 94393 h 128682"/>
                      <a:gd name="connsiteX2" fmla="*/ 73247 w 109923"/>
                      <a:gd name="connsiteY2" fmla="*/ 128683 h 128682"/>
                      <a:gd name="connsiteX3" fmla="*/ 98965 w 109923"/>
                      <a:gd name="connsiteY3" fmla="*/ 48482 h 128682"/>
                      <a:gd name="connsiteX4" fmla="*/ 109918 w 109923"/>
                      <a:gd name="connsiteY4" fmla="*/ 41243 h 128682"/>
                      <a:gd name="connsiteX5" fmla="*/ 66770 w 109923"/>
                      <a:gd name="connsiteY5" fmla="*/ 0 h 1286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9923" h="128682">
                        <a:moveTo>
                          <a:pt x="66770" y="0"/>
                        </a:moveTo>
                        <a:lnTo>
                          <a:pt x="0" y="94393"/>
                        </a:lnTo>
                        <a:lnTo>
                          <a:pt x="73247" y="128683"/>
                        </a:lnTo>
                        <a:lnTo>
                          <a:pt x="98965" y="48482"/>
                        </a:lnTo>
                        <a:cubicBezTo>
                          <a:pt x="104966" y="52102"/>
                          <a:pt x="110109" y="52388"/>
                          <a:pt x="109918" y="41243"/>
                        </a:cubicBezTo>
                        <a:cubicBezTo>
                          <a:pt x="109252" y="15240"/>
                          <a:pt x="66770" y="0"/>
                          <a:pt x="66770" y="0"/>
                        </a:cubicBezTo>
                        <a:close/>
                      </a:path>
                    </a:pathLst>
                  </a:custGeom>
                  <a:solidFill>
                    <a:srgbClr val="D6B77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 b="1"/>
                  </a:p>
                </p:txBody>
              </p:sp>
              <p:sp>
                <p:nvSpPr>
                  <p:cNvPr id="738" name="Freeform: Shape 737">
                    <a:extLst>
                      <a:ext uri="{FF2B5EF4-FFF2-40B4-BE49-F238E27FC236}">
                        <a16:creationId xmlns:a16="http://schemas.microsoft.com/office/drawing/2014/main" id="{7A32ABCE-FEBA-4822-B786-AC8AE2EB49BA}"/>
                      </a:ext>
                    </a:extLst>
                  </p:cNvPr>
                  <p:cNvSpPr/>
                  <p:nvPr/>
                </p:nvSpPr>
                <p:spPr>
                  <a:xfrm>
                    <a:off x="10381700" y="4593545"/>
                    <a:ext cx="70091" cy="98434"/>
                  </a:xfrm>
                  <a:custGeom>
                    <a:avLst/>
                    <a:gdLst>
                      <a:gd name="connsiteX0" fmla="*/ 7090 w 70091"/>
                      <a:gd name="connsiteY0" fmla="*/ 98435 h 98434"/>
                      <a:gd name="connsiteX1" fmla="*/ 3185 w 70091"/>
                      <a:gd name="connsiteY1" fmla="*/ 97292 h 98434"/>
                      <a:gd name="connsiteX2" fmla="*/ 1184 w 70091"/>
                      <a:gd name="connsiteY2" fmla="*/ 87481 h 98434"/>
                      <a:gd name="connsiteX3" fmla="*/ 57096 w 70091"/>
                      <a:gd name="connsiteY3" fmla="*/ 3185 h 98434"/>
                      <a:gd name="connsiteX4" fmla="*/ 66907 w 70091"/>
                      <a:gd name="connsiteY4" fmla="*/ 1184 h 98434"/>
                      <a:gd name="connsiteX5" fmla="*/ 68907 w 70091"/>
                      <a:gd name="connsiteY5" fmla="*/ 10995 h 98434"/>
                      <a:gd name="connsiteX6" fmla="*/ 12995 w 70091"/>
                      <a:gd name="connsiteY6" fmla="*/ 95291 h 98434"/>
                      <a:gd name="connsiteX7" fmla="*/ 7090 w 70091"/>
                      <a:gd name="connsiteY7" fmla="*/ 98435 h 98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70091" h="98434">
                        <a:moveTo>
                          <a:pt x="7090" y="98435"/>
                        </a:moveTo>
                        <a:cubicBezTo>
                          <a:pt x="5756" y="98435"/>
                          <a:pt x="4423" y="98054"/>
                          <a:pt x="3185" y="97292"/>
                        </a:cubicBezTo>
                        <a:cubicBezTo>
                          <a:pt x="-54" y="95101"/>
                          <a:pt x="-1006" y="90719"/>
                          <a:pt x="1184" y="87481"/>
                        </a:cubicBezTo>
                        <a:lnTo>
                          <a:pt x="57096" y="3185"/>
                        </a:lnTo>
                        <a:cubicBezTo>
                          <a:pt x="59287" y="-54"/>
                          <a:pt x="63668" y="-1006"/>
                          <a:pt x="66907" y="1184"/>
                        </a:cubicBezTo>
                        <a:cubicBezTo>
                          <a:pt x="70145" y="3375"/>
                          <a:pt x="71098" y="7757"/>
                          <a:pt x="68907" y="10995"/>
                        </a:cubicBezTo>
                        <a:lnTo>
                          <a:pt x="12995" y="95291"/>
                        </a:lnTo>
                        <a:cubicBezTo>
                          <a:pt x="11662" y="97292"/>
                          <a:pt x="9376" y="98435"/>
                          <a:pt x="7090" y="98435"/>
                        </a:cubicBezTo>
                        <a:close/>
                      </a:path>
                    </a:pathLst>
                  </a:custGeom>
                  <a:solidFill>
                    <a:srgbClr val="C17D4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 b="1"/>
                  </a:p>
                </p:txBody>
              </p:sp>
              <p:sp>
                <p:nvSpPr>
                  <p:cNvPr id="739" name="Freeform: Shape 738">
                    <a:extLst>
                      <a:ext uri="{FF2B5EF4-FFF2-40B4-BE49-F238E27FC236}">
                        <a16:creationId xmlns:a16="http://schemas.microsoft.com/office/drawing/2014/main" id="{ED293CD3-1DB6-4CDA-9155-7D4C8FAB9B3B}"/>
                      </a:ext>
                    </a:extLst>
                  </p:cNvPr>
                  <p:cNvSpPr/>
                  <p:nvPr/>
                </p:nvSpPr>
                <p:spPr>
                  <a:xfrm>
                    <a:off x="10405988" y="4608023"/>
                    <a:ext cx="70091" cy="98434"/>
                  </a:xfrm>
                  <a:custGeom>
                    <a:avLst/>
                    <a:gdLst>
                      <a:gd name="connsiteX0" fmla="*/ 7090 w 70091"/>
                      <a:gd name="connsiteY0" fmla="*/ 98435 h 98434"/>
                      <a:gd name="connsiteX1" fmla="*/ 3185 w 70091"/>
                      <a:gd name="connsiteY1" fmla="*/ 97292 h 98434"/>
                      <a:gd name="connsiteX2" fmla="*/ 1184 w 70091"/>
                      <a:gd name="connsiteY2" fmla="*/ 87481 h 98434"/>
                      <a:gd name="connsiteX3" fmla="*/ 57096 w 70091"/>
                      <a:gd name="connsiteY3" fmla="*/ 3185 h 98434"/>
                      <a:gd name="connsiteX4" fmla="*/ 66907 w 70091"/>
                      <a:gd name="connsiteY4" fmla="*/ 1184 h 98434"/>
                      <a:gd name="connsiteX5" fmla="*/ 68907 w 70091"/>
                      <a:gd name="connsiteY5" fmla="*/ 10995 h 98434"/>
                      <a:gd name="connsiteX6" fmla="*/ 12995 w 70091"/>
                      <a:gd name="connsiteY6" fmla="*/ 95196 h 98434"/>
                      <a:gd name="connsiteX7" fmla="*/ 7090 w 70091"/>
                      <a:gd name="connsiteY7" fmla="*/ 98435 h 98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70091" h="98434">
                        <a:moveTo>
                          <a:pt x="7090" y="98435"/>
                        </a:moveTo>
                        <a:cubicBezTo>
                          <a:pt x="5756" y="98435"/>
                          <a:pt x="4423" y="98054"/>
                          <a:pt x="3185" y="97292"/>
                        </a:cubicBezTo>
                        <a:cubicBezTo>
                          <a:pt x="-54" y="95101"/>
                          <a:pt x="-1006" y="90719"/>
                          <a:pt x="1184" y="87481"/>
                        </a:cubicBezTo>
                        <a:lnTo>
                          <a:pt x="57096" y="3185"/>
                        </a:lnTo>
                        <a:cubicBezTo>
                          <a:pt x="59287" y="-54"/>
                          <a:pt x="63668" y="-1006"/>
                          <a:pt x="66907" y="1184"/>
                        </a:cubicBezTo>
                        <a:cubicBezTo>
                          <a:pt x="70145" y="3375"/>
                          <a:pt x="71098" y="7757"/>
                          <a:pt x="68907" y="10995"/>
                        </a:cubicBezTo>
                        <a:lnTo>
                          <a:pt x="12995" y="95196"/>
                        </a:lnTo>
                        <a:cubicBezTo>
                          <a:pt x="11662" y="97292"/>
                          <a:pt x="9376" y="98435"/>
                          <a:pt x="7090" y="98435"/>
                        </a:cubicBezTo>
                        <a:close/>
                      </a:path>
                    </a:pathLst>
                  </a:custGeom>
                  <a:solidFill>
                    <a:srgbClr val="C17D4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 b="1"/>
                  </a:p>
                </p:txBody>
              </p:sp>
              <p:sp>
                <p:nvSpPr>
                  <p:cNvPr id="740" name="Freeform: Shape 739">
                    <a:extLst>
                      <a:ext uri="{FF2B5EF4-FFF2-40B4-BE49-F238E27FC236}">
                        <a16:creationId xmlns:a16="http://schemas.microsoft.com/office/drawing/2014/main" id="{FC03266D-EBE1-4993-AD56-F642B01CC36E}"/>
                      </a:ext>
                    </a:extLst>
                  </p:cNvPr>
                  <p:cNvSpPr/>
                  <p:nvPr/>
                </p:nvSpPr>
                <p:spPr>
                  <a:xfrm>
                    <a:off x="10336021" y="4588844"/>
                    <a:ext cx="105156" cy="129573"/>
                  </a:xfrm>
                  <a:custGeom>
                    <a:avLst/>
                    <a:gdLst>
                      <a:gd name="connsiteX0" fmla="*/ 105156 w 105156"/>
                      <a:gd name="connsiteY0" fmla="*/ 5600 h 129573"/>
                      <a:gd name="connsiteX1" fmla="*/ 62484 w 105156"/>
                      <a:gd name="connsiteY1" fmla="*/ 114661 h 129573"/>
                      <a:gd name="connsiteX2" fmla="*/ 0 w 105156"/>
                      <a:gd name="connsiteY2" fmla="*/ 98754 h 129573"/>
                      <a:gd name="connsiteX3" fmla="*/ 17335 w 105156"/>
                      <a:gd name="connsiteY3" fmla="*/ 49700 h 129573"/>
                      <a:gd name="connsiteX4" fmla="*/ 105156 w 105156"/>
                      <a:gd name="connsiteY4" fmla="*/ 5600 h 1295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156" h="129573">
                        <a:moveTo>
                          <a:pt x="105156" y="5600"/>
                        </a:moveTo>
                        <a:cubicBezTo>
                          <a:pt x="105156" y="5600"/>
                          <a:pt x="54293" y="73513"/>
                          <a:pt x="62484" y="114661"/>
                        </a:cubicBezTo>
                        <a:cubicBezTo>
                          <a:pt x="70771" y="155809"/>
                          <a:pt x="0" y="98754"/>
                          <a:pt x="0" y="98754"/>
                        </a:cubicBezTo>
                        <a:lnTo>
                          <a:pt x="17335" y="49700"/>
                        </a:lnTo>
                        <a:cubicBezTo>
                          <a:pt x="17431" y="49605"/>
                          <a:pt x="96774" y="-19832"/>
                          <a:pt x="105156" y="5600"/>
                        </a:cubicBezTo>
                        <a:close/>
                      </a:path>
                    </a:pathLst>
                  </a:custGeom>
                  <a:solidFill>
                    <a:srgbClr val="FFE9C5">
                      <a:alpha val="50000"/>
                    </a:srgb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 b="1"/>
                  </a:p>
                </p:txBody>
              </p:sp>
            </p:grpSp>
            <p:grpSp>
              <p:nvGrpSpPr>
                <p:cNvPr id="684" name="Graphic 644">
                  <a:extLst>
                    <a:ext uri="{FF2B5EF4-FFF2-40B4-BE49-F238E27FC236}">
                      <a16:creationId xmlns:a16="http://schemas.microsoft.com/office/drawing/2014/main" id="{1674E1D0-641F-414A-B886-9ABD79FABC30}"/>
                    </a:ext>
                  </a:extLst>
                </p:cNvPr>
                <p:cNvGrpSpPr/>
                <p:nvPr/>
              </p:nvGrpSpPr>
              <p:grpSpPr>
                <a:xfrm>
                  <a:off x="10201616" y="4529483"/>
                  <a:ext cx="955441" cy="680561"/>
                  <a:chOff x="10201616" y="4529483"/>
                  <a:chExt cx="955441" cy="680561"/>
                </a:xfrm>
              </p:grpSpPr>
              <p:sp>
                <p:nvSpPr>
                  <p:cNvPr id="728" name="Freeform: Shape 727">
                    <a:extLst>
                      <a:ext uri="{FF2B5EF4-FFF2-40B4-BE49-F238E27FC236}">
                        <a16:creationId xmlns:a16="http://schemas.microsoft.com/office/drawing/2014/main" id="{657388AD-A743-4D83-833A-0170ED7F566A}"/>
                      </a:ext>
                    </a:extLst>
                  </p:cNvPr>
                  <p:cNvSpPr/>
                  <p:nvPr/>
                </p:nvSpPr>
                <p:spPr>
                  <a:xfrm>
                    <a:off x="10228143" y="4600585"/>
                    <a:ext cx="863725" cy="251986"/>
                  </a:xfrm>
                  <a:custGeom>
                    <a:avLst/>
                    <a:gdLst>
                      <a:gd name="connsiteX0" fmla="*/ 495832 w 863725"/>
                      <a:gd name="connsiteY0" fmla="*/ 38340 h 251986"/>
                      <a:gd name="connsiteX1" fmla="*/ 590701 w 863725"/>
                      <a:gd name="connsiteY1" fmla="*/ 50723 h 251986"/>
                      <a:gd name="connsiteX2" fmla="*/ 853114 w 863725"/>
                      <a:gd name="connsiteY2" fmla="*/ 96633 h 251986"/>
                      <a:gd name="connsiteX3" fmla="*/ 820634 w 863725"/>
                      <a:gd name="connsiteY3" fmla="*/ 251986 h 251986"/>
                      <a:gd name="connsiteX4" fmla="*/ 2722 w 863725"/>
                      <a:gd name="connsiteY4" fmla="*/ 251986 h 251986"/>
                      <a:gd name="connsiteX5" fmla="*/ 39965 w 863725"/>
                      <a:gd name="connsiteY5" fmla="*/ 209790 h 251986"/>
                      <a:gd name="connsiteX6" fmla="*/ 82542 w 863725"/>
                      <a:gd name="connsiteY6" fmla="*/ 208933 h 251986"/>
                      <a:gd name="connsiteX7" fmla="*/ 217225 w 863725"/>
                      <a:gd name="connsiteY7" fmla="*/ 165499 h 251986"/>
                      <a:gd name="connsiteX8" fmla="*/ 399820 w 863725"/>
                      <a:gd name="connsiteY8" fmla="*/ 2431 h 251986"/>
                      <a:gd name="connsiteX9" fmla="*/ 495832 w 863725"/>
                      <a:gd name="connsiteY9" fmla="*/ 38340 h 2519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863725" h="251986">
                        <a:moveTo>
                          <a:pt x="495832" y="38340"/>
                        </a:moveTo>
                        <a:cubicBezTo>
                          <a:pt x="495832" y="38340"/>
                          <a:pt x="542790" y="61391"/>
                          <a:pt x="590701" y="50723"/>
                        </a:cubicBezTo>
                        <a:cubicBezTo>
                          <a:pt x="638516" y="40055"/>
                          <a:pt x="774343" y="-55862"/>
                          <a:pt x="853114" y="96633"/>
                        </a:cubicBezTo>
                        <a:cubicBezTo>
                          <a:pt x="889500" y="166928"/>
                          <a:pt x="820634" y="251986"/>
                          <a:pt x="820634" y="251986"/>
                        </a:cubicBezTo>
                        <a:lnTo>
                          <a:pt x="2722" y="251986"/>
                        </a:lnTo>
                        <a:cubicBezTo>
                          <a:pt x="2722" y="251986"/>
                          <a:pt x="-14994" y="211981"/>
                          <a:pt x="39965" y="209790"/>
                        </a:cubicBezTo>
                        <a:lnTo>
                          <a:pt x="82542" y="208933"/>
                        </a:lnTo>
                        <a:cubicBezTo>
                          <a:pt x="82542" y="208933"/>
                          <a:pt x="217225" y="190359"/>
                          <a:pt x="217225" y="165499"/>
                        </a:cubicBezTo>
                        <a:cubicBezTo>
                          <a:pt x="217225" y="140734"/>
                          <a:pt x="256659" y="-21667"/>
                          <a:pt x="399820" y="2431"/>
                        </a:cubicBezTo>
                        <a:cubicBezTo>
                          <a:pt x="485449" y="16909"/>
                          <a:pt x="495832" y="38340"/>
                          <a:pt x="495832" y="38340"/>
                        </a:cubicBezTo>
                        <a:close/>
                      </a:path>
                    </a:pathLst>
                  </a:custGeom>
                  <a:solidFill>
                    <a:srgbClr val="D29B43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 b="1"/>
                  </a:p>
                </p:txBody>
              </p:sp>
              <p:sp>
                <p:nvSpPr>
                  <p:cNvPr id="729" name="Freeform: Shape 728">
                    <a:extLst>
                      <a:ext uri="{FF2B5EF4-FFF2-40B4-BE49-F238E27FC236}">
                        <a16:creationId xmlns:a16="http://schemas.microsoft.com/office/drawing/2014/main" id="{BAD17B33-8AD7-4FD3-98A7-0A02754D86C3}"/>
                      </a:ext>
                    </a:extLst>
                  </p:cNvPr>
                  <p:cNvSpPr/>
                  <p:nvPr/>
                </p:nvSpPr>
                <p:spPr>
                  <a:xfrm>
                    <a:off x="10212101" y="4763036"/>
                    <a:ext cx="233362" cy="92583"/>
                  </a:xfrm>
                  <a:custGeom>
                    <a:avLst/>
                    <a:gdLst>
                      <a:gd name="connsiteX0" fmla="*/ 233363 w 233362"/>
                      <a:gd name="connsiteY0" fmla="*/ 0 h 92583"/>
                      <a:gd name="connsiteX1" fmla="*/ 130016 w 233362"/>
                      <a:gd name="connsiteY1" fmla="*/ 53626 h 92583"/>
                      <a:gd name="connsiteX2" fmla="*/ 33719 w 233362"/>
                      <a:gd name="connsiteY2" fmla="*/ 92583 h 92583"/>
                      <a:gd name="connsiteX3" fmla="*/ 0 w 233362"/>
                      <a:gd name="connsiteY3" fmla="*/ 83725 h 92583"/>
                      <a:gd name="connsiteX4" fmla="*/ 8287 w 233362"/>
                      <a:gd name="connsiteY4" fmla="*/ 33528 h 92583"/>
                      <a:gd name="connsiteX5" fmla="*/ 233363 w 233362"/>
                      <a:gd name="connsiteY5" fmla="*/ 0 h 925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3362" h="92583">
                        <a:moveTo>
                          <a:pt x="233363" y="0"/>
                        </a:moveTo>
                        <a:cubicBezTo>
                          <a:pt x="233363" y="0"/>
                          <a:pt x="233744" y="51816"/>
                          <a:pt x="130016" y="53626"/>
                        </a:cubicBezTo>
                        <a:cubicBezTo>
                          <a:pt x="26289" y="55340"/>
                          <a:pt x="33719" y="92583"/>
                          <a:pt x="33719" y="92583"/>
                        </a:cubicBezTo>
                        <a:lnTo>
                          <a:pt x="0" y="83725"/>
                        </a:lnTo>
                        <a:lnTo>
                          <a:pt x="8287" y="33528"/>
                        </a:lnTo>
                        <a:lnTo>
                          <a:pt x="233363" y="0"/>
                        </a:lnTo>
                        <a:close/>
                      </a:path>
                    </a:pathLst>
                  </a:custGeom>
                  <a:solidFill>
                    <a:srgbClr val="FFD48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 b="1"/>
                  </a:p>
                </p:txBody>
              </p:sp>
              <p:sp>
                <p:nvSpPr>
                  <p:cNvPr id="730" name="Freeform: Shape 729">
                    <a:extLst>
                      <a:ext uri="{FF2B5EF4-FFF2-40B4-BE49-F238E27FC236}">
                        <a16:creationId xmlns:a16="http://schemas.microsoft.com/office/drawing/2014/main" id="{7B72FC06-5A06-4360-9965-1E9F97883610}"/>
                      </a:ext>
                    </a:extLst>
                  </p:cNvPr>
                  <p:cNvSpPr/>
                  <p:nvPr/>
                </p:nvSpPr>
                <p:spPr>
                  <a:xfrm>
                    <a:off x="10467656" y="4529483"/>
                    <a:ext cx="689401" cy="286812"/>
                  </a:xfrm>
                  <a:custGeom>
                    <a:avLst/>
                    <a:gdLst>
                      <a:gd name="connsiteX0" fmla="*/ 0 w 689401"/>
                      <a:gd name="connsiteY0" fmla="*/ 147161 h 286812"/>
                      <a:gd name="connsiteX1" fmla="*/ 227743 w 689401"/>
                      <a:gd name="connsiteY1" fmla="*/ 133826 h 286812"/>
                      <a:gd name="connsiteX2" fmla="*/ 548831 w 689401"/>
                      <a:gd name="connsiteY2" fmla="*/ 142113 h 286812"/>
                      <a:gd name="connsiteX3" fmla="*/ 684181 w 689401"/>
                      <a:gd name="connsiteY3" fmla="*/ 268510 h 286812"/>
                      <a:gd name="connsiteX4" fmla="*/ 652272 w 689401"/>
                      <a:gd name="connsiteY4" fmla="*/ 171926 h 286812"/>
                      <a:gd name="connsiteX5" fmla="*/ 436055 w 689401"/>
                      <a:gd name="connsiteY5" fmla="*/ 0 h 286812"/>
                      <a:gd name="connsiteX6" fmla="*/ 321755 w 689401"/>
                      <a:gd name="connsiteY6" fmla="*/ 45149 h 286812"/>
                      <a:gd name="connsiteX7" fmla="*/ 0 w 689401"/>
                      <a:gd name="connsiteY7" fmla="*/ 147161 h 2868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89401" h="286812">
                        <a:moveTo>
                          <a:pt x="0" y="147161"/>
                        </a:moveTo>
                        <a:cubicBezTo>
                          <a:pt x="0" y="147161"/>
                          <a:pt x="15716" y="80677"/>
                          <a:pt x="227743" y="133826"/>
                        </a:cubicBezTo>
                        <a:cubicBezTo>
                          <a:pt x="420529" y="182118"/>
                          <a:pt x="462343" y="46101"/>
                          <a:pt x="548831" y="142113"/>
                        </a:cubicBezTo>
                        <a:cubicBezTo>
                          <a:pt x="580454" y="177260"/>
                          <a:pt x="664655" y="198501"/>
                          <a:pt x="684181" y="268510"/>
                        </a:cubicBezTo>
                        <a:cubicBezTo>
                          <a:pt x="703707" y="338519"/>
                          <a:pt x="662940" y="186119"/>
                          <a:pt x="652272" y="171926"/>
                        </a:cubicBezTo>
                        <a:cubicBezTo>
                          <a:pt x="641604" y="157734"/>
                          <a:pt x="436055" y="0"/>
                          <a:pt x="436055" y="0"/>
                        </a:cubicBezTo>
                        <a:lnTo>
                          <a:pt x="321755" y="45149"/>
                        </a:lnTo>
                        <a:cubicBezTo>
                          <a:pt x="321755" y="45244"/>
                          <a:pt x="33719" y="27527"/>
                          <a:pt x="0" y="147161"/>
                        </a:cubicBezTo>
                        <a:close/>
                      </a:path>
                    </a:pathLst>
                  </a:custGeom>
                  <a:solidFill>
                    <a:srgbClr val="EFC46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 b="1"/>
                  </a:p>
                </p:txBody>
              </p:sp>
              <p:sp>
                <p:nvSpPr>
                  <p:cNvPr id="731" name="Freeform: Shape 730">
                    <a:extLst>
                      <a:ext uri="{FF2B5EF4-FFF2-40B4-BE49-F238E27FC236}">
                        <a16:creationId xmlns:a16="http://schemas.microsoft.com/office/drawing/2014/main" id="{797D630B-21EB-4925-A90D-01A22AC5ED9E}"/>
                      </a:ext>
                    </a:extLst>
                  </p:cNvPr>
                  <p:cNvSpPr/>
                  <p:nvPr/>
                </p:nvSpPr>
                <p:spPr>
                  <a:xfrm>
                    <a:off x="10201616" y="4722155"/>
                    <a:ext cx="900044" cy="186935"/>
                  </a:xfrm>
                  <a:custGeom>
                    <a:avLst/>
                    <a:gdLst>
                      <a:gd name="connsiteX0" fmla="*/ 30773 w 900044"/>
                      <a:gd name="connsiteY0" fmla="*/ 102223 h 186935"/>
                      <a:gd name="connsiteX1" fmla="*/ 142025 w 900044"/>
                      <a:gd name="connsiteY1" fmla="*/ 113939 h 186935"/>
                      <a:gd name="connsiteX2" fmla="*/ 339002 w 900044"/>
                      <a:gd name="connsiteY2" fmla="*/ 90126 h 186935"/>
                      <a:gd name="connsiteX3" fmla="*/ 393199 w 900044"/>
                      <a:gd name="connsiteY3" fmla="*/ 13545 h 186935"/>
                      <a:gd name="connsiteX4" fmla="*/ 409963 w 900044"/>
                      <a:gd name="connsiteY4" fmla="*/ 108700 h 186935"/>
                      <a:gd name="connsiteX5" fmla="*/ 596653 w 900044"/>
                      <a:gd name="connsiteY5" fmla="*/ 115939 h 186935"/>
                      <a:gd name="connsiteX6" fmla="*/ 890213 w 900044"/>
                      <a:gd name="connsiteY6" fmla="*/ 24880 h 186935"/>
                      <a:gd name="connsiteX7" fmla="*/ 823538 w 900044"/>
                      <a:gd name="connsiteY7" fmla="*/ 183185 h 186935"/>
                      <a:gd name="connsiteX8" fmla="*/ 11723 w 900044"/>
                      <a:gd name="connsiteY8" fmla="*/ 145847 h 186935"/>
                      <a:gd name="connsiteX9" fmla="*/ 30773 w 900044"/>
                      <a:gd name="connsiteY9" fmla="*/ 102223 h 1869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900044" h="186935">
                        <a:moveTo>
                          <a:pt x="30773" y="102223"/>
                        </a:moveTo>
                        <a:cubicBezTo>
                          <a:pt x="30773" y="102223"/>
                          <a:pt x="61348" y="121940"/>
                          <a:pt x="142025" y="113939"/>
                        </a:cubicBezTo>
                        <a:cubicBezTo>
                          <a:pt x="222701" y="105938"/>
                          <a:pt x="312046" y="127083"/>
                          <a:pt x="339002" y="90126"/>
                        </a:cubicBezTo>
                        <a:cubicBezTo>
                          <a:pt x="365957" y="53074"/>
                          <a:pt x="393199" y="13545"/>
                          <a:pt x="393199" y="13545"/>
                        </a:cubicBezTo>
                        <a:cubicBezTo>
                          <a:pt x="393199" y="13545"/>
                          <a:pt x="365672" y="102128"/>
                          <a:pt x="409963" y="108700"/>
                        </a:cubicBezTo>
                        <a:cubicBezTo>
                          <a:pt x="454254" y="115177"/>
                          <a:pt x="596653" y="115939"/>
                          <a:pt x="596653" y="115939"/>
                        </a:cubicBezTo>
                        <a:cubicBezTo>
                          <a:pt x="596653" y="115939"/>
                          <a:pt x="875259" y="126512"/>
                          <a:pt x="890213" y="24880"/>
                        </a:cubicBezTo>
                        <a:cubicBezTo>
                          <a:pt x="905072" y="-76752"/>
                          <a:pt x="915740" y="164612"/>
                          <a:pt x="823538" y="183185"/>
                        </a:cubicBezTo>
                        <a:cubicBezTo>
                          <a:pt x="731336" y="201664"/>
                          <a:pt x="11723" y="145847"/>
                          <a:pt x="11723" y="145847"/>
                        </a:cubicBezTo>
                        <a:cubicBezTo>
                          <a:pt x="11723" y="145847"/>
                          <a:pt x="-24663" y="95841"/>
                          <a:pt x="30773" y="102223"/>
                        </a:cubicBezTo>
                        <a:close/>
                      </a:path>
                    </a:pathLst>
                  </a:custGeom>
                  <a:solidFill>
                    <a:srgbClr val="C6945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 b="1"/>
                  </a:p>
                </p:txBody>
              </p:sp>
              <p:sp>
                <p:nvSpPr>
                  <p:cNvPr id="732" name="Freeform: Shape 731">
                    <a:extLst>
                      <a:ext uri="{FF2B5EF4-FFF2-40B4-BE49-F238E27FC236}">
                        <a16:creationId xmlns:a16="http://schemas.microsoft.com/office/drawing/2014/main" id="{831E0031-7567-452E-BF77-9B73AED5DEFF}"/>
                      </a:ext>
                    </a:extLst>
                  </p:cNvPr>
                  <p:cNvSpPr/>
                  <p:nvPr/>
                </p:nvSpPr>
                <p:spPr>
                  <a:xfrm>
                    <a:off x="10417475" y="4695219"/>
                    <a:ext cx="177405" cy="172677"/>
                  </a:xfrm>
                  <a:custGeom>
                    <a:avLst/>
                    <a:gdLst>
                      <a:gd name="connsiteX0" fmla="*/ 177340 w 177405"/>
                      <a:gd name="connsiteY0" fmla="*/ 0 h 172677"/>
                      <a:gd name="connsiteX1" fmla="*/ 28083 w 177405"/>
                      <a:gd name="connsiteY1" fmla="*/ 157353 h 172677"/>
                      <a:gd name="connsiteX2" fmla="*/ 146574 w 177405"/>
                      <a:gd name="connsiteY2" fmla="*/ 157353 h 172677"/>
                      <a:gd name="connsiteX3" fmla="*/ 177340 w 177405"/>
                      <a:gd name="connsiteY3" fmla="*/ 0 h 1726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7405" h="172677">
                        <a:moveTo>
                          <a:pt x="177340" y="0"/>
                        </a:moveTo>
                        <a:cubicBezTo>
                          <a:pt x="177340" y="0"/>
                          <a:pt x="133144" y="122872"/>
                          <a:pt x="28083" y="157353"/>
                        </a:cubicBezTo>
                        <a:cubicBezTo>
                          <a:pt x="-76978" y="191834"/>
                          <a:pt x="146574" y="157353"/>
                          <a:pt x="146574" y="157353"/>
                        </a:cubicBezTo>
                        <a:cubicBezTo>
                          <a:pt x="146574" y="157353"/>
                          <a:pt x="179055" y="22193"/>
                          <a:pt x="177340" y="0"/>
                        </a:cubicBezTo>
                        <a:close/>
                      </a:path>
                    </a:pathLst>
                  </a:custGeom>
                  <a:solidFill>
                    <a:srgbClr val="CC924C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 b="1"/>
                  </a:p>
                </p:txBody>
              </p:sp>
              <p:sp>
                <p:nvSpPr>
                  <p:cNvPr id="733" name="Freeform: Shape 732">
                    <a:extLst>
                      <a:ext uri="{FF2B5EF4-FFF2-40B4-BE49-F238E27FC236}">
                        <a16:creationId xmlns:a16="http://schemas.microsoft.com/office/drawing/2014/main" id="{B1751F0C-6A28-4754-97BC-333002B692A3}"/>
                      </a:ext>
                    </a:extLst>
                  </p:cNvPr>
                  <p:cNvSpPr/>
                  <p:nvPr/>
                </p:nvSpPr>
                <p:spPr>
                  <a:xfrm>
                    <a:off x="10789878" y="4695219"/>
                    <a:ext cx="143741" cy="179307"/>
                  </a:xfrm>
                  <a:custGeom>
                    <a:avLst/>
                    <a:gdLst>
                      <a:gd name="connsiteX0" fmla="*/ 143742 w 143741"/>
                      <a:gd name="connsiteY0" fmla="*/ 0 h 179307"/>
                      <a:gd name="connsiteX1" fmla="*/ 114690 w 143741"/>
                      <a:gd name="connsiteY1" fmla="*/ 112490 h 179307"/>
                      <a:gd name="connsiteX2" fmla="*/ 31823 w 143741"/>
                      <a:gd name="connsiteY2" fmla="*/ 163925 h 179307"/>
                      <a:gd name="connsiteX3" fmla="*/ 105 w 143741"/>
                      <a:gd name="connsiteY3" fmla="*/ 157353 h 179307"/>
                      <a:gd name="connsiteX4" fmla="*/ 33156 w 143741"/>
                      <a:gd name="connsiteY4" fmla="*/ 122587 h 179307"/>
                      <a:gd name="connsiteX5" fmla="*/ 84591 w 143741"/>
                      <a:gd name="connsiteY5" fmla="*/ 120777 h 179307"/>
                      <a:gd name="connsiteX6" fmla="*/ 143742 w 143741"/>
                      <a:gd name="connsiteY6" fmla="*/ 0 h 1793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43741" h="179307">
                        <a:moveTo>
                          <a:pt x="143742" y="0"/>
                        </a:moveTo>
                        <a:cubicBezTo>
                          <a:pt x="143742" y="0"/>
                          <a:pt x="101165" y="55816"/>
                          <a:pt x="114690" y="112490"/>
                        </a:cubicBezTo>
                        <a:cubicBezTo>
                          <a:pt x="128311" y="169164"/>
                          <a:pt x="67161" y="125825"/>
                          <a:pt x="31823" y="163925"/>
                        </a:cubicBezTo>
                        <a:cubicBezTo>
                          <a:pt x="-3515" y="202025"/>
                          <a:pt x="105" y="157353"/>
                          <a:pt x="105" y="157353"/>
                        </a:cubicBezTo>
                        <a:cubicBezTo>
                          <a:pt x="105" y="157353"/>
                          <a:pt x="11916" y="118967"/>
                          <a:pt x="33156" y="122587"/>
                        </a:cubicBezTo>
                        <a:cubicBezTo>
                          <a:pt x="54397" y="126111"/>
                          <a:pt x="84591" y="120777"/>
                          <a:pt x="84591" y="120777"/>
                        </a:cubicBezTo>
                        <a:cubicBezTo>
                          <a:pt x="84591" y="120777"/>
                          <a:pt x="88211" y="15716"/>
                          <a:pt x="143742" y="0"/>
                        </a:cubicBezTo>
                        <a:close/>
                      </a:path>
                    </a:pathLst>
                  </a:custGeom>
                  <a:solidFill>
                    <a:srgbClr val="EAB56E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 b="1"/>
                  </a:p>
                </p:txBody>
              </p:sp>
              <p:sp>
                <p:nvSpPr>
                  <p:cNvPr id="734" name="Freeform: Shape 733">
                    <a:extLst>
                      <a:ext uri="{FF2B5EF4-FFF2-40B4-BE49-F238E27FC236}">
                        <a16:creationId xmlns:a16="http://schemas.microsoft.com/office/drawing/2014/main" id="{246750E3-6169-49C2-9E12-D848A330CC9F}"/>
                      </a:ext>
                    </a:extLst>
                  </p:cNvPr>
                  <p:cNvSpPr/>
                  <p:nvPr/>
                </p:nvSpPr>
                <p:spPr>
                  <a:xfrm>
                    <a:off x="10473722" y="4695219"/>
                    <a:ext cx="125700" cy="181421"/>
                  </a:xfrm>
                  <a:custGeom>
                    <a:avLst/>
                    <a:gdLst>
                      <a:gd name="connsiteX0" fmla="*/ 121093 w 125700"/>
                      <a:gd name="connsiteY0" fmla="*/ 0 h 181421"/>
                      <a:gd name="connsiteX1" fmla="*/ 24509 w 125700"/>
                      <a:gd name="connsiteY1" fmla="*/ 152686 h 181421"/>
                      <a:gd name="connsiteX2" fmla="*/ 115949 w 125700"/>
                      <a:gd name="connsiteY2" fmla="*/ 165449 h 181421"/>
                      <a:gd name="connsiteX3" fmla="*/ 106043 w 125700"/>
                      <a:gd name="connsiteY3" fmla="*/ 106585 h 181421"/>
                      <a:gd name="connsiteX4" fmla="*/ 121093 w 125700"/>
                      <a:gd name="connsiteY4" fmla="*/ 0 h 1814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5700" h="181421">
                        <a:moveTo>
                          <a:pt x="121093" y="0"/>
                        </a:moveTo>
                        <a:cubicBezTo>
                          <a:pt x="121093" y="0"/>
                          <a:pt x="113092" y="96488"/>
                          <a:pt x="24509" y="152686"/>
                        </a:cubicBezTo>
                        <a:cubicBezTo>
                          <a:pt x="-64073" y="208788"/>
                          <a:pt x="115949" y="165449"/>
                          <a:pt x="115949" y="165449"/>
                        </a:cubicBezTo>
                        <a:cubicBezTo>
                          <a:pt x="115949" y="165449"/>
                          <a:pt x="85946" y="162782"/>
                          <a:pt x="106043" y="106585"/>
                        </a:cubicBezTo>
                        <a:cubicBezTo>
                          <a:pt x="126046" y="50482"/>
                          <a:pt x="130237" y="30575"/>
                          <a:pt x="121093" y="0"/>
                        </a:cubicBezTo>
                        <a:close/>
                      </a:path>
                    </a:pathLst>
                  </a:custGeom>
                  <a:solidFill>
                    <a:srgbClr val="C4814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 b="1"/>
                  </a:p>
                </p:txBody>
              </p:sp>
              <p:sp>
                <p:nvSpPr>
                  <p:cNvPr id="735" name="Freeform: Shape 734">
                    <a:extLst>
                      <a:ext uri="{FF2B5EF4-FFF2-40B4-BE49-F238E27FC236}">
                        <a16:creationId xmlns:a16="http://schemas.microsoft.com/office/drawing/2014/main" id="{1A637802-1119-448E-87F8-782A8D24A459}"/>
                      </a:ext>
                    </a:extLst>
                  </p:cNvPr>
                  <p:cNvSpPr/>
                  <p:nvPr/>
                </p:nvSpPr>
                <p:spPr>
                  <a:xfrm>
                    <a:off x="10778787" y="4695215"/>
                    <a:ext cx="154832" cy="195500"/>
                  </a:xfrm>
                  <a:custGeom>
                    <a:avLst/>
                    <a:gdLst>
                      <a:gd name="connsiteX0" fmla="*/ 154832 w 154832"/>
                      <a:gd name="connsiteY0" fmla="*/ 4 h 195500"/>
                      <a:gd name="connsiteX1" fmla="*/ 114065 w 154832"/>
                      <a:gd name="connsiteY1" fmla="*/ 124400 h 195500"/>
                      <a:gd name="connsiteX2" fmla="*/ 21006 w 154832"/>
                      <a:gd name="connsiteY2" fmla="*/ 162500 h 195500"/>
                      <a:gd name="connsiteX3" fmla="*/ 21863 w 154832"/>
                      <a:gd name="connsiteY3" fmla="*/ 129734 h 195500"/>
                      <a:gd name="connsiteX4" fmla="*/ 77013 w 154832"/>
                      <a:gd name="connsiteY4" fmla="*/ 112018 h 195500"/>
                      <a:gd name="connsiteX5" fmla="*/ 154832 w 154832"/>
                      <a:gd name="connsiteY5" fmla="*/ 4 h 1955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4832" h="195500">
                        <a:moveTo>
                          <a:pt x="154832" y="4"/>
                        </a:moveTo>
                        <a:cubicBezTo>
                          <a:pt x="154832" y="4"/>
                          <a:pt x="86633" y="52201"/>
                          <a:pt x="114065" y="124400"/>
                        </a:cubicBezTo>
                        <a:cubicBezTo>
                          <a:pt x="104350" y="140307"/>
                          <a:pt x="37389" y="107541"/>
                          <a:pt x="21006" y="162500"/>
                        </a:cubicBezTo>
                        <a:cubicBezTo>
                          <a:pt x="-11760" y="244892"/>
                          <a:pt x="-2044" y="149451"/>
                          <a:pt x="21863" y="129734"/>
                        </a:cubicBezTo>
                        <a:cubicBezTo>
                          <a:pt x="49295" y="107160"/>
                          <a:pt x="77013" y="112018"/>
                          <a:pt x="77013" y="112018"/>
                        </a:cubicBezTo>
                        <a:cubicBezTo>
                          <a:pt x="77013" y="112018"/>
                          <a:pt x="56439" y="-758"/>
                          <a:pt x="154832" y="4"/>
                        </a:cubicBezTo>
                        <a:close/>
                      </a:path>
                    </a:pathLst>
                  </a:custGeom>
                  <a:solidFill>
                    <a:srgbClr val="D6955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 b="1"/>
                  </a:p>
                </p:txBody>
              </p:sp>
              <p:sp>
                <p:nvSpPr>
                  <p:cNvPr id="736" name="Freeform: Shape 735">
                    <a:extLst>
                      <a:ext uri="{FF2B5EF4-FFF2-40B4-BE49-F238E27FC236}">
                        <a16:creationId xmlns:a16="http://schemas.microsoft.com/office/drawing/2014/main" id="{D95BFC9F-0EBF-4435-BE29-7767C88D6AB0}"/>
                      </a:ext>
                    </a:extLst>
                  </p:cNvPr>
                  <p:cNvSpPr/>
                  <p:nvPr/>
                </p:nvSpPr>
                <p:spPr>
                  <a:xfrm>
                    <a:off x="10579153" y="4634847"/>
                    <a:ext cx="392566" cy="575198"/>
                  </a:xfrm>
                  <a:custGeom>
                    <a:avLst/>
                    <a:gdLst>
                      <a:gd name="connsiteX0" fmla="*/ 209687 w 392566"/>
                      <a:gd name="connsiteY0" fmla="*/ 3698 h 575198"/>
                      <a:gd name="connsiteX1" fmla="*/ 92053 w 392566"/>
                      <a:gd name="connsiteY1" fmla="*/ 76660 h 575198"/>
                      <a:gd name="connsiteX2" fmla="*/ 34427 w 392566"/>
                      <a:gd name="connsiteY2" fmla="*/ 284590 h 575198"/>
                      <a:gd name="connsiteX3" fmla="*/ 38808 w 392566"/>
                      <a:gd name="connsiteY3" fmla="*/ 554910 h 575198"/>
                      <a:gd name="connsiteX4" fmla="*/ 152632 w 392566"/>
                      <a:gd name="connsiteY4" fmla="*/ 575198 h 575198"/>
                      <a:gd name="connsiteX5" fmla="*/ 392567 w 392566"/>
                      <a:gd name="connsiteY5" fmla="*/ 86661 h 575198"/>
                      <a:gd name="connsiteX6" fmla="*/ 209687 w 392566"/>
                      <a:gd name="connsiteY6" fmla="*/ 3698 h 5751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92566" h="575198">
                        <a:moveTo>
                          <a:pt x="209687" y="3698"/>
                        </a:moveTo>
                        <a:cubicBezTo>
                          <a:pt x="209687" y="3698"/>
                          <a:pt x="235976" y="62467"/>
                          <a:pt x="92053" y="76660"/>
                        </a:cubicBezTo>
                        <a:cubicBezTo>
                          <a:pt x="-63776" y="91995"/>
                          <a:pt x="22806" y="222011"/>
                          <a:pt x="34427" y="284590"/>
                        </a:cubicBezTo>
                        <a:cubicBezTo>
                          <a:pt x="46047" y="347170"/>
                          <a:pt x="38808" y="554910"/>
                          <a:pt x="38808" y="554910"/>
                        </a:cubicBezTo>
                        <a:lnTo>
                          <a:pt x="152632" y="575198"/>
                        </a:lnTo>
                        <a:lnTo>
                          <a:pt x="392567" y="86661"/>
                        </a:lnTo>
                        <a:cubicBezTo>
                          <a:pt x="392567" y="86661"/>
                          <a:pt x="303127" y="-21067"/>
                          <a:pt x="209687" y="3698"/>
                        </a:cubicBezTo>
                        <a:close/>
                      </a:path>
                    </a:pathLst>
                  </a:custGeom>
                  <a:solidFill>
                    <a:srgbClr val="C4814B">
                      <a:alpha val="25000"/>
                    </a:srgb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 b="1"/>
                  </a:p>
                </p:txBody>
              </p:sp>
            </p:grpSp>
            <p:grpSp>
              <p:nvGrpSpPr>
                <p:cNvPr id="685" name="Graphic 644">
                  <a:extLst>
                    <a:ext uri="{FF2B5EF4-FFF2-40B4-BE49-F238E27FC236}">
                      <a16:creationId xmlns:a16="http://schemas.microsoft.com/office/drawing/2014/main" id="{EB59128D-CAC9-40BD-901E-6D0D1BD58F02}"/>
                    </a:ext>
                  </a:extLst>
                </p:cNvPr>
                <p:cNvGrpSpPr/>
                <p:nvPr/>
              </p:nvGrpSpPr>
              <p:grpSpPr>
                <a:xfrm>
                  <a:off x="10388790" y="4373896"/>
                  <a:ext cx="379151" cy="400464"/>
                  <a:chOff x="10388790" y="4373896"/>
                  <a:chExt cx="379151" cy="400464"/>
                </a:xfrm>
              </p:grpSpPr>
              <p:sp>
                <p:nvSpPr>
                  <p:cNvPr id="724" name="Freeform: Shape 723">
                    <a:extLst>
                      <a:ext uri="{FF2B5EF4-FFF2-40B4-BE49-F238E27FC236}">
                        <a16:creationId xmlns:a16="http://schemas.microsoft.com/office/drawing/2014/main" id="{AAEDB854-D5D9-4A25-8A3B-DB700EFF9E30}"/>
                      </a:ext>
                    </a:extLst>
                  </p:cNvPr>
                  <p:cNvSpPr/>
                  <p:nvPr/>
                </p:nvSpPr>
                <p:spPr>
                  <a:xfrm>
                    <a:off x="10424318" y="4373896"/>
                    <a:ext cx="299657" cy="379806"/>
                  </a:xfrm>
                  <a:custGeom>
                    <a:avLst/>
                    <a:gdLst>
                      <a:gd name="connsiteX0" fmla="*/ 28956 w 299657"/>
                      <a:gd name="connsiteY0" fmla="*/ 89960 h 379806"/>
                      <a:gd name="connsiteX1" fmla="*/ 79153 w 299657"/>
                      <a:gd name="connsiteY1" fmla="*/ 106534 h 379806"/>
                      <a:gd name="connsiteX2" fmla="*/ 82868 w 299657"/>
                      <a:gd name="connsiteY2" fmla="*/ 148158 h 379806"/>
                      <a:gd name="connsiteX3" fmla="*/ 107728 w 299657"/>
                      <a:gd name="connsiteY3" fmla="*/ 146253 h 379806"/>
                      <a:gd name="connsiteX4" fmla="*/ 111728 w 299657"/>
                      <a:gd name="connsiteY4" fmla="*/ 164160 h 379806"/>
                      <a:gd name="connsiteX5" fmla="*/ 77533 w 299657"/>
                      <a:gd name="connsiteY5" fmla="*/ 221501 h 379806"/>
                      <a:gd name="connsiteX6" fmla="*/ 0 w 299657"/>
                      <a:gd name="connsiteY6" fmla="*/ 378758 h 379806"/>
                      <a:gd name="connsiteX7" fmla="*/ 26670 w 299657"/>
                      <a:gd name="connsiteY7" fmla="*/ 379806 h 379806"/>
                      <a:gd name="connsiteX8" fmla="*/ 168974 w 299657"/>
                      <a:gd name="connsiteY8" fmla="*/ 237598 h 379806"/>
                      <a:gd name="connsiteX9" fmla="*/ 299657 w 299657"/>
                      <a:gd name="connsiteY9" fmla="*/ 265030 h 379806"/>
                      <a:gd name="connsiteX10" fmla="*/ 264890 w 299657"/>
                      <a:gd name="connsiteY10" fmla="*/ 202641 h 379806"/>
                      <a:gd name="connsiteX11" fmla="*/ 169545 w 299657"/>
                      <a:gd name="connsiteY11" fmla="*/ 7188 h 379806"/>
                      <a:gd name="connsiteX12" fmla="*/ 28956 w 299657"/>
                      <a:gd name="connsiteY12" fmla="*/ 89960 h 3798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299657" h="379806">
                        <a:moveTo>
                          <a:pt x="28956" y="89960"/>
                        </a:moveTo>
                        <a:cubicBezTo>
                          <a:pt x="28956" y="89960"/>
                          <a:pt x="75628" y="73387"/>
                          <a:pt x="79153" y="106534"/>
                        </a:cubicBezTo>
                        <a:cubicBezTo>
                          <a:pt x="82677" y="139586"/>
                          <a:pt x="79057" y="142824"/>
                          <a:pt x="82868" y="148158"/>
                        </a:cubicBezTo>
                        <a:cubicBezTo>
                          <a:pt x="86773" y="153397"/>
                          <a:pt x="95250" y="127298"/>
                          <a:pt x="107728" y="146253"/>
                        </a:cubicBezTo>
                        <a:cubicBezTo>
                          <a:pt x="110871" y="151016"/>
                          <a:pt x="111919" y="157302"/>
                          <a:pt x="111728" y="164160"/>
                        </a:cubicBezTo>
                        <a:cubicBezTo>
                          <a:pt x="111157" y="187687"/>
                          <a:pt x="97250" y="208642"/>
                          <a:pt x="77533" y="221501"/>
                        </a:cubicBezTo>
                        <a:cubicBezTo>
                          <a:pt x="48863" y="240170"/>
                          <a:pt x="2286" y="284747"/>
                          <a:pt x="0" y="378758"/>
                        </a:cubicBezTo>
                        <a:lnTo>
                          <a:pt x="26670" y="379806"/>
                        </a:lnTo>
                        <a:cubicBezTo>
                          <a:pt x="26670" y="379806"/>
                          <a:pt x="28384" y="262744"/>
                          <a:pt x="168974" y="237598"/>
                        </a:cubicBezTo>
                        <a:cubicBezTo>
                          <a:pt x="204406" y="231216"/>
                          <a:pt x="259937" y="244265"/>
                          <a:pt x="299657" y="265030"/>
                        </a:cubicBezTo>
                        <a:cubicBezTo>
                          <a:pt x="299847" y="244170"/>
                          <a:pt x="264890" y="223406"/>
                          <a:pt x="264890" y="202641"/>
                        </a:cubicBezTo>
                        <a:cubicBezTo>
                          <a:pt x="264890" y="181781"/>
                          <a:pt x="248126" y="16618"/>
                          <a:pt x="169545" y="7188"/>
                        </a:cubicBezTo>
                        <a:cubicBezTo>
                          <a:pt x="27146" y="-9766"/>
                          <a:pt x="27813" y="-2146"/>
                          <a:pt x="28956" y="89960"/>
                        </a:cubicBezTo>
                        <a:close/>
                      </a:path>
                    </a:pathLst>
                  </a:custGeom>
                  <a:solidFill>
                    <a:srgbClr val="C4814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 b="1"/>
                  </a:p>
                </p:txBody>
              </p:sp>
              <p:sp>
                <p:nvSpPr>
                  <p:cNvPr id="725" name="Freeform: Shape 724">
                    <a:extLst>
                      <a:ext uri="{FF2B5EF4-FFF2-40B4-BE49-F238E27FC236}">
                        <a16:creationId xmlns:a16="http://schemas.microsoft.com/office/drawing/2014/main" id="{179658F5-51FD-4346-A6F1-15AF1C8C024F}"/>
                      </a:ext>
                    </a:extLst>
                  </p:cNvPr>
                  <p:cNvSpPr/>
                  <p:nvPr/>
                </p:nvSpPr>
                <p:spPr>
                  <a:xfrm>
                    <a:off x="10582691" y="4420269"/>
                    <a:ext cx="32964" cy="196749"/>
                  </a:xfrm>
                  <a:custGeom>
                    <a:avLst/>
                    <a:gdLst>
                      <a:gd name="connsiteX0" fmla="*/ 25936 w 32964"/>
                      <a:gd name="connsiteY0" fmla="*/ 196750 h 196749"/>
                      <a:gd name="connsiteX1" fmla="*/ 19459 w 32964"/>
                      <a:gd name="connsiteY1" fmla="*/ 192654 h 196749"/>
                      <a:gd name="connsiteX2" fmla="*/ 19459 w 32964"/>
                      <a:gd name="connsiteY2" fmla="*/ 4154 h 196749"/>
                      <a:gd name="connsiteX3" fmla="*/ 28793 w 32964"/>
                      <a:gd name="connsiteY3" fmla="*/ 630 h 196749"/>
                      <a:gd name="connsiteX4" fmla="*/ 32317 w 32964"/>
                      <a:gd name="connsiteY4" fmla="*/ 10060 h 196749"/>
                      <a:gd name="connsiteX5" fmla="*/ 32317 w 32964"/>
                      <a:gd name="connsiteY5" fmla="*/ 186748 h 196749"/>
                      <a:gd name="connsiteX6" fmla="*/ 28888 w 32964"/>
                      <a:gd name="connsiteY6" fmla="*/ 196178 h 196749"/>
                      <a:gd name="connsiteX7" fmla="*/ 25936 w 32964"/>
                      <a:gd name="connsiteY7" fmla="*/ 196750 h 1967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2964" h="196749">
                        <a:moveTo>
                          <a:pt x="25936" y="196750"/>
                        </a:moveTo>
                        <a:cubicBezTo>
                          <a:pt x="23269" y="196750"/>
                          <a:pt x="20697" y="195226"/>
                          <a:pt x="19459" y="192654"/>
                        </a:cubicBezTo>
                        <a:cubicBezTo>
                          <a:pt x="-23404" y="100452"/>
                          <a:pt x="17649" y="8059"/>
                          <a:pt x="19459" y="4154"/>
                        </a:cubicBezTo>
                        <a:cubicBezTo>
                          <a:pt x="21078" y="630"/>
                          <a:pt x="25269" y="-989"/>
                          <a:pt x="28793" y="630"/>
                        </a:cubicBezTo>
                        <a:cubicBezTo>
                          <a:pt x="32317" y="2249"/>
                          <a:pt x="33937" y="6440"/>
                          <a:pt x="32317" y="10060"/>
                        </a:cubicBezTo>
                        <a:cubicBezTo>
                          <a:pt x="31936" y="10917"/>
                          <a:pt x="-7688" y="100547"/>
                          <a:pt x="32317" y="186748"/>
                        </a:cubicBezTo>
                        <a:cubicBezTo>
                          <a:pt x="33937" y="190273"/>
                          <a:pt x="32413" y="194559"/>
                          <a:pt x="28888" y="196178"/>
                        </a:cubicBezTo>
                        <a:cubicBezTo>
                          <a:pt x="27936" y="196559"/>
                          <a:pt x="26888" y="196750"/>
                          <a:pt x="25936" y="196750"/>
                        </a:cubicBezTo>
                        <a:close/>
                      </a:path>
                    </a:pathLst>
                  </a:custGeom>
                  <a:solidFill>
                    <a:srgbClr val="9E633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 b="1"/>
                  </a:p>
                </p:txBody>
              </p:sp>
              <p:sp>
                <p:nvSpPr>
                  <p:cNvPr id="726" name="Freeform: Shape 725">
                    <a:extLst>
                      <a:ext uri="{FF2B5EF4-FFF2-40B4-BE49-F238E27FC236}">
                        <a16:creationId xmlns:a16="http://schemas.microsoft.com/office/drawing/2014/main" id="{9D18790E-2638-4946-92B8-E02EDFF9A131}"/>
                      </a:ext>
                    </a:extLst>
                  </p:cNvPr>
                  <p:cNvSpPr/>
                  <p:nvPr/>
                </p:nvSpPr>
                <p:spPr>
                  <a:xfrm>
                    <a:off x="10612593" y="4443048"/>
                    <a:ext cx="40860" cy="196259"/>
                  </a:xfrm>
                  <a:custGeom>
                    <a:avLst/>
                    <a:gdLst>
                      <a:gd name="connsiteX0" fmla="*/ 33752 w 40860"/>
                      <a:gd name="connsiteY0" fmla="*/ 196259 h 196259"/>
                      <a:gd name="connsiteX1" fmla="*/ 27561 w 40860"/>
                      <a:gd name="connsiteY1" fmla="*/ 192640 h 196259"/>
                      <a:gd name="connsiteX2" fmla="*/ 12226 w 40860"/>
                      <a:gd name="connsiteY2" fmla="*/ 4711 h 196259"/>
                      <a:gd name="connsiteX3" fmla="*/ 21274 w 40860"/>
                      <a:gd name="connsiteY3" fmla="*/ 425 h 196259"/>
                      <a:gd name="connsiteX4" fmla="*/ 25561 w 40860"/>
                      <a:gd name="connsiteY4" fmla="*/ 9474 h 196259"/>
                      <a:gd name="connsiteX5" fmla="*/ 39943 w 40860"/>
                      <a:gd name="connsiteY5" fmla="*/ 185591 h 196259"/>
                      <a:gd name="connsiteX6" fmla="*/ 37276 w 40860"/>
                      <a:gd name="connsiteY6" fmla="*/ 195211 h 196259"/>
                      <a:gd name="connsiteX7" fmla="*/ 33752 w 40860"/>
                      <a:gd name="connsiteY7" fmla="*/ 196259 h 196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0860" h="196259">
                        <a:moveTo>
                          <a:pt x="33752" y="196259"/>
                        </a:moveTo>
                        <a:cubicBezTo>
                          <a:pt x="31276" y="196259"/>
                          <a:pt x="28894" y="194926"/>
                          <a:pt x="27561" y="192640"/>
                        </a:cubicBezTo>
                        <a:cubicBezTo>
                          <a:pt x="-22636" y="104248"/>
                          <a:pt x="10797" y="8712"/>
                          <a:pt x="12226" y="4711"/>
                        </a:cubicBezTo>
                        <a:cubicBezTo>
                          <a:pt x="13559" y="997"/>
                          <a:pt x="17560" y="-908"/>
                          <a:pt x="21274" y="425"/>
                        </a:cubicBezTo>
                        <a:cubicBezTo>
                          <a:pt x="24989" y="1759"/>
                          <a:pt x="26894" y="5759"/>
                          <a:pt x="25561" y="9474"/>
                        </a:cubicBezTo>
                        <a:cubicBezTo>
                          <a:pt x="25275" y="10426"/>
                          <a:pt x="-7015" y="102914"/>
                          <a:pt x="39943" y="185591"/>
                        </a:cubicBezTo>
                        <a:cubicBezTo>
                          <a:pt x="41848" y="189020"/>
                          <a:pt x="40705" y="193306"/>
                          <a:pt x="37276" y="195211"/>
                        </a:cubicBezTo>
                        <a:cubicBezTo>
                          <a:pt x="36229" y="195973"/>
                          <a:pt x="34990" y="196259"/>
                          <a:pt x="33752" y="196259"/>
                        </a:cubicBezTo>
                        <a:close/>
                      </a:path>
                    </a:pathLst>
                  </a:custGeom>
                  <a:solidFill>
                    <a:srgbClr val="9E633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 b="1"/>
                  </a:p>
                </p:txBody>
              </p:sp>
              <p:sp>
                <p:nvSpPr>
                  <p:cNvPr id="727" name="Freeform: Shape 726">
                    <a:extLst>
                      <a:ext uri="{FF2B5EF4-FFF2-40B4-BE49-F238E27FC236}">
                        <a16:creationId xmlns:a16="http://schemas.microsoft.com/office/drawing/2014/main" id="{DBDB8BB3-0F1E-41DD-B6B6-2AC84055ACEF}"/>
                      </a:ext>
                    </a:extLst>
                  </p:cNvPr>
                  <p:cNvSpPr/>
                  <p:nvPr/>
                </p:nvSpPr>
                <p:spPr>
                  <a:xfrm>
                    <a:off x="10388790" y="4598923"/>
                    <a:ext cx="379151" cy="175437"/>
                  </a:xfrm>
                  <a:custGeom>
                    <a:avLst/>
                    <a:gdLst>
                      <a:gd name="connsiteX0" fmla="*/ 0 w 379151"/>
                      <a:gd name="connsiteY0" fmla="*/ 175162 h 175437"/>
                      <a:gd name="connsiteX1" fmla="*/ 53530 w 379151"/>
                      <a:gd name="connsiteY1" fmla="*/ 122584 h 175437"/>
                      <a:gd name="connsiteX2" fmla="*/ 337947 w 379151"/>
                      <a:gd name="connsiteY2" fmla="*/ 36954 h 175437"/>
                      <a:gd name="connsiteX3" fmla="*/ 246983 w 379151"/>
                      <a:gd name="connsiteY3" fmla="*/ 62386 h 175437"/>
                      <a:gd name="connsiteX4" fmla="*/ 153638 w 379151"/>
                      <a:gd name="connsiteY4" fmla="*/ 94295 h 175437"/>
                      <a:gd name="connsiteX5" fmla="*/ 99822 w 379151"/>
                      <a:gd name="connsiteY5" fmla="*/ 163923 h 175437"/>
                      <a:gd name="connsiteX6" fmla="*/ 35623 w 379151"/>
                      <a:gd name="connsiteY6" fmla="*/ 174591 h 175437"/>
                      <a:gd name="connsiteX7" fmla="*/ 0 w 379151"/>
                      <a:gd name="connsiteY7" fmla="*/ 175162 h 1754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79151" h="175437">
                        <a:moveTo>
                          <a:pt x="0" y="175162"/>
                        </a:moveTo>
                        <a:cubicBezTo>
                          <a:pt x="0" y="175162"/>
                          <a:pt x="40386" y="182401"/>
                          <a:pt x="53530" y="122584"/>
                        </a:cubicBezTo>
                        <a:cubicBezTo>
                          <a:pt x="75057" y="25143"/>
                          <a:pt x="207359" y="-46961"/>
                          <a:pt x="337947" y="36954"/>
                        </a:cubicBezTo>
                        <a:cubicBezTo>
                          <a:pt x="468535" y="120870"/>
                          <a:pt x="246983" y="62386"/>
                          <a:pt x="246983" y="62386"/>
                        </a:cubicBezTo>
                        <a:lnTo>
                          <a:pt x="153638" y="94295"/>
                        </a:lnTo>
                        <a:lnTo>
                          <a:pt x="99822" y="163923"/>
                        </a:lnTo>
                        <a:lnTo>
                          <a:pt x="35623" y="174591"/>
                        </a:lnTo>
                        <a:lnTo>
                          <a:pt x="0" y="175162"/>
                        </a:lnTo>
                        <a:close/>
                      </a:path>
                    </a:pathLst>
                  </a:custGeom>
                  <a:solidFill>
                    <a:srgbClr val="9E633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 b="1"/>
                  </a:p>
                </p:txBody>
              </p:sp>
            </p:grpSp>
            <p:sp>
              <p:nvSpPr>
                <p:cNvPr id="686" name="Freeform: Shape 685">
                  <a:extLst>
                    <a:ext uri="{FF2B5EF4-FFF2-40B4-BE49-F238E27FC236}">
                      <a16:creationId xmlns:a16="http://schemas.microsoft.com/office/drawing/2014/main" id="{3C58C426-D75A-4054-A1AC-FB49858FC723}"/>
                    </a:ext>
                  </a:extLst>
                </p:cNvPr>
                <p:cNvSpPr/>
                <p:nvPr/>
              </p:nvSpPr>
              <p:spPr>
                <a:xfrm>
                  <a:off x="10455941" y="4491479"/>
                  <a:ext cx="36576" cy="13334"/>
                </a:xfrm>
                <a:custGeom>
                  <a:avLst/>
                  <a:gdLst>
                    <a:gd name="connsiteX0" fmla="*/ 0 w 36576"/>
                    <a:gd name="connsiteY0" fmla="*/ 9334 h 13334"/>
                    <a:gd name="connsiteX1" fmla="*/ 10858 w 36576"/>
                    <a:gd name="connsiteY1" fmla="*/ 0 h 13334"/>
                    <a:gd name="connsiteX2" fmla="*/ 32671 w 36576"/>
                    <a:gd name="connsiteY2" fmla="*/ 3143 h 13334"/>
                    <a:gd name="connsiteX3" fmla="*/ 36576 w 36576"/>
                    <a:gd name="connsiteY3" fmla="*/ 13335 h 13334"/>
                    <a:gd name="connsiteX4" fmla="*/ 22670 w 36576"/>
                    <a:gd name="connsiteY4" fmla="*/ 6668 h 133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6576" h="13334">
                      <a:moveTo>
                        <a:pt x="0" y="9334"/>
                      </a:moveTo>
                      <a:lnTo>
                        <a:pt x="10858" y="0"/>
                      </a:lnTo>
                      <a:lnTo>
                        <a:pt x="32671" y="3143"/>
                      </a:lnTo>
                      <a:lnTo>
                        <a:pt x="36576" y="13335"/>
                      </a:lnTo>
                      <a:lnTo>
                        <a:pt x="22670" y="6668"/>
                      </a:lnTo>
                      <a:close/>
                    </a:path>
                  </a:pathLst>
                </a:custGeom>
                <a:solidFill>
                  <a:srgbClr val="BC8F4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 b="1"/>
                </a:p>
              </p:txBody>
            </p:sp>
            <p:sp>
              <p:nvSpPr>
                <p:cNvPr id="687" name="Freeform: Shape 686">
                  <a:extLst>
                    <a:ext uri="{FF2B5EF4-FFF2-40B4-BE49-F238E27FC236}">
                      <a16:creationId xmlns:a16="http://schemas.microsoft.com/office/drawing/2014/main" id="{7DDE053E-014B-42C3-9C4D-29BA854C1AAD}"/>
                    </a:ext>
                  </a:extLst>
                </p:cNvPr>
                <p:cNvSpPr/>
                <p:nvPr/>
              </p:nvSpPr>
              <p:spPr>
                <a:xfrm>
                  <a:off x="10605007" y="4723889"/>
                  <a:ext cx="132397" cy="128778"/>
                </a:xfrm>
                <a:custGeom>
                  <a:avLst/>
                  <a:gdLst>
                    <a:gd name="connsiteX0" fmla="*/ 0 w 132397"/>
                    <a:gd name="connsiteY0" fmla="*/ 125254 h 128778"/>
                    <a:gd name="connsiteX1" fmla="*/ 33147 w 132397"/>
                    <a:gd name="connsiteY1" fmla="*/ 60293 h 128778"/>
                    <a:gd name="connsiteX2" fmla="*/ 76867 w 132397"/>
                    <a:gd name="connsiteY2" fmla="*/ 43720 h 128778"/>
                    <a:gd name="connsiteX3" fmla="*/ 132397 w 132397"/>
                    <a:gd name="connsiteY3" fmla="*/ 0 h 128778"/>
                    <a:gd name="connsiteX4" fmla="*/ 81534 w 132397"/>
                    <a:gd name="connsiteY4" fmla="*/ 50768 h 128778"/>
                    <a:gd name="connsiteX5" fmla="*/ 39052 w 132397"/>
                    <a:gd name="connsiteY5" fmla="*/ 66770 h 128778"/>
                    <a:gd name="connsiteX6" fmla="*/ 10668 w 132397"/>
                    <a:gd name="connsiteY6" fmla="*/ 128778 h 1287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32397" h="128778">
                      <a:moveTo>
                        <a:pt x="0" y="125254"/>
                      </a:moveTo>
                      <a:lnTo>
                        <a:pt x="33147" y="60293"/>
                      </a:lnTo>
                      <a:lnTo>
                        <a:pt x="76867" y="43720"/>
                      </a:lnTo>
                      <a:lnTo>
                        <a:pt x="132397" y="0"/>
                      </a:lnTo>
                      <a:lnTo>
                        <a:pt x="81534" y="50768"/>
                      </a:lnTo>
                      <a:lnTo>
                        <a:pt x="39052" y="66770"/>
                      </a:lnTo>
                      <a:lnTo>
                        <a:pt x="10668" y="128778"/>
                      </a:lnTo>
                      <a:close/>
                    </a:path>
                  </a:pathLst>
                </a:custGeom>
                <a:solidFill>
                  <a:srgbClr val="C6945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 b="1"/>
                </a:p>
              </p:txBody>
            </p:sp>
            <p:sp>
              <p:nvSpPr>
                <p:cNvPr id="688" name="Freeform: Shape 687">
                  <a:extLst>
                    <a:ext uri="{FF2B5EF4-FFF2-40B4-BE49-F238E27FC236}">
                      <a16:creationId xmlns:a16="http://schemas.microsoft.com/office/drawing/2014/main" id="{EE8C9A49-24F8-4549-972A-FC2765545825}"/>
                    </a:ext>
                  </a:extLst>
                </p:cNvPr>
                <p:cNvSpPr/>
                <p:nvPr/>
              </p:nvSpPr>
              <p:spPr>
                <a:xfrm>
                  <a:off x="11007343" y="4709697"/>
                  <a:ext cx="65055" cy="98679"/>
                </a:xfrm>
                <a:custGeom>
                  <a:avLst/>
                  <a:gdLst>
                    <a:gd name="connsiteX0" fmla="*/ 65056 w 65055"/>
                    <a:gd name="connsiteY0" fmla="*/ 91535 h 98679"/>
                    <a:gd name="connsiteX1" fmla="*/ 7525 w 65055"/>
                    <a:gd name="connsiteY1" fmla="*/ 48482 h 98679"/>
                    <a:gd name="connsiteX2" fmla="*/ 0 w 65055"/>
                    <a:gd name="connsiteY2" fmla="*/ 0 h 98679"/>
                    <a:gd name="connsiteX3" fmla="*/ 3619 w 65055"/>
                    <a:gd name="connsiteY3" fmla="*/ 55531 h 98679"/>
                    <a:gd name="connsiteX4" fmla="*/ 44387 w 65055"/>
                    <a:gd name="connsiteY4" fmla="*/ 98679 h 986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5055" h="98679">
                      <a:moveTo>
                        <a:pt x="65056" y="91535"/>
                      </a:moveTo>
                      <a:lnTo>
                        <a:pt x="7525" y="48482"/>
                      </a:lnTo>
                      <a:lnTo>
                        <a:pt x="0" y="0"/>
                      </a:lnTo>
                      <a:lnTo>
                        <a:pt x="3619" y="55531"/>
                      </a:lnTo>
                      <a:lnTo>
                        <a:pt x="44387" y="98679"/>
                      </a:lnTo>
                      <a:close/>
                    </a:path>
                  </a:pathLst>
                </a:custGeom>
                <a:solidFill>
                  <a:srgbClr val="DBA96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 b="1"/>
                </a:p>
              </p:txBody>
            </p:sp>
            <p:grpSp>
              <p:nvGrpSpPr>
                <p:cNvPr id="689" name="Graphic 644">
                  <a:extLst>
                    <a:ext uri="{FF2B5EF4-FFF2-40B4-BE49-F238E27FC236}">
                      <a16:creationId xmlns:a16="http://schemas.microsoft.com/office/drawing/2014/main" id="{419539C5-329A-439A-9026-47C38FE39568}"/>
                    </a:ext>
                  </a:extLst>
                </p:cNvPr>
                <p:cNvGrpSpPr/>
                <p:nvPr/>
              </p:nvGrpSpPr>
              <p:grpSpPr>
                <a:xfrm>
                  <a:off x="10337039" y="4991160"/>
                  <a:ext cx="640637" cy="93630"/>
                  <a:chOff x="10337039" y="4991160"/>
                  <a:chExt cx="640637" cy="93630"/>
                </a:xfrm>
                <a:solidFill>
                  <a:srgbClr val="C88E27"/>
                </a:solidFill>
              </p:grpSpPr>
              <p:grpSp>
                <p:nvGrpSpPr>
                  <p:cNvPr id="690" name="Graphic 644">
                    <a:extLst>
                      <a:ext uri="{FF2B5EF4-FFF2-40B4-BE49-F238E27FC236}">
                        <a16:creationId xmlns:a16="http://schemas.microsoft.com/office/drawing/2014/main" id="{123D44D5-BFAF-4827-BEC1-4E1BACC9CB44}"/>
                      </a:ext>
                    </a:extLst>
                  </p:cNvPr>
                  <p:cNvGrpSpPr/>
                  <p:nvPr/>
                </p:nvGrpSpPr>
                <p:grpSpPr>
                  <a:xfrm>
                    <a:off x="10337039" y="4991877"/>
                    <a:ext cx="73424" cy="88627"/>
                    <a:chOff x="10337039" y="4991877"/>
                    <a:chExt cx="73424" cy="88627"/>
                  </a:xfrm>
                  <a:solidFill>
                    <a:srgbClr val="C88E27"/>
                  </a:solidFill>
                </p:grpSpPr>
                <p:sp>
                  <p:nvSpPr>
                    <p:cNvPr id="722" name="Freeform: Shape 721">
                      <a:extLst>
                        <a:ext uri="{FF2B5EF4-FFF2-40B4-BE49-F238E27FC236}">
                          <a16:creationId xmlns:a16="http://schemas.microsoft.com/office/drawing/2014/main" id="{29372865-B274-4C87-A137-298BED161C0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337039" y="4991877"/>
                      <a:ext cx="31609" cy="88627"/>
                    </a:xfrm>
                    <a:custGeom>
                      <a:avLst/>
                      <a:gdLst>
                        <a:gd name="connsiteX0" fmla="*/ 29462 w 31609"/>
                        <a:gd name="connsiteY0" fmla="*/ 88627 h 88627"/>
                        <a:gd name="connsiteX1" fmla="*/ 29462 w 31609"/>
                        <a:gd name="connsiteY1" fmla="*/ 88627 h 88627"/>
                        <a:gd name="connsiteX2" fmla="*/ 27747 w 31609"/>
                        <a:gd name="connsiteY2" fmla="*/ 86818 h 88627"/>
                        <a:gd name="connsiteX3" fmla="*/ 27938 w 31609"/>
                        <a:gd name="connsiteY3" fmla="*/ 65386 h 88627"/>
                        <a:gd name="connsiteX4" fmla="*/ 3268 w 31609"/>
                        <a:gd name="connsiteY4" fmla="*/ 52432 h 88627"/>
                        <a:gd name="connsiteX5" fmla="*/ 1268 w 31609"/>
                        <a:gd name="connsiteY5" fmla="*/ 43765 h 88627"/>
                        <a:gd name="connsiteX6" fmla="*/ 7554 w 31609"/>
                        <a:gd name="connsiteY6" fmla="*/ 19857 h 88627"/>
                        <a:gd name="connsiteX7" fmla="*/ 10316 w 31609"/>
                        <a:gd name="connsiteY7" fmla="*/ 7665 h 88627"/>
                        <a:gd name="connsiteX8" fmla="*/ 21842 w 31609"/>
                        <a:gd name="connsiteY8" fmla="*/ 45 h 88627"/>
                        <a:gd name="connsiteX9" fmla="*/ 31176 w 31609"/>
                        <a:gd name="connsiteY9" fmla="*/ 9760 h 88627"/>
                        <a:gd name="connsiteX10" fmla="*/ 31462 w 31609"/>
                        <a:gd name="connsiteY10" fmla="*/ 63767 h 88627"/>
                        <a:gd name="connsiteX11" fmla="*/ 31462 w 31609"/>
                        <a:gd name="connsiteY11" fmla="*/ 65196 h 88627"/>
                        <a:gd name="connsiteX12" fmla="*/ 31176 w 31609"/>
                        <a:gd name="connsiteY12" fmla="*/ 86913 h 88627"/>
                        <a:gd name="connsiteX13" fmla="*/ 29462 w 31609"/>
                        <a:gd name="connsiteY13" fmla="*/ 88627 h 88627"/>
                        <a:gd name="connsiteX14" fmla="*/ 20603 w 31609"/>
                        <a:gd name="connsiteY14" fmla="*/ 3474 h 88627"/>
                        <a:gd name="connsiteX15" fmla="*/ 13650 w 31609"/>
                        <a:gd name="connsiteY15" fmla="*/ 8617 h 88627"/>
                        <a:gd name="connsiteX16" fmla="*/ 10983 w 31609"/>
                        <a:gd name="connsiteY16" fmla="*/ 20333 h 88627"/>
                        <a:gd name="connsiteX17" fmla="*/ 4506 w 31609"/>
                        <a:gd name="connsiteY17" fmla="*/ 44908 h 88627"/>
                        <a:gd name="connsiteX18" fmla="*/ 3458 w 31609"/>
                        <a:gd name="connsiteY18" fmla="*/ 48432 h 88627"/>
                        <a:gd name="connsiteX19" fmla="*/ 4697 w 31609"/>
                        <a:gd name="connsiteY19" fmla="*/ 49194 h 88627"/>
                        <a:gd name="connsiteX20" fmla="*/ 27842 w 31609"/>
                        <a:gd name="connsiteY20" fmla="*/ 61386 h 88627"/>
                        <a:gd name="connsiteX21" fmla="*/ 27557 w 31609"/>
                        <a:gd name="connsiteY21" fmla="*/ 10332 h 88627"/>
                        <a:gd name="connsiteX22" fmla="*/ 21270 w 31609"/>
                        <a:gd name="connsiteY22" fmla="*/ 3474 h 88627"/>
                        <a:gd name="connsiteX23" fmla="*/ 20603 w 31609"/>
                        <a:gd name="connsiteY23" fmla="*/ 3474 h 886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</a:cxnLst>
                      <a:rect l="l" t="t" r="r" b="b"/>
                      <a:pathLst>
                        <a:path w="31609" h="88627">
                          <a:moveTo>
                            <a:pt x="29462" y="88627"/>
                          </a:moveTo>
                          <a:cubicBezTo>
                            <a:pt x="29366" y="88627"/>
                            <a:pt x="29366" y="88627"/>
                            <a:pt x="29462" y="88627"/>
                          </a:cubicBezTo>
                          <a:cubicBezTo>
                            <a:pt x="28509" y="88627"/>
                            <a:pt x="27652" y="87865"/>
                            <a:pt x="27747" y="86818"/>
                          </a:cubicBezTo>
                          <a:cubicBezTo>
                            <a:pt x="27747" y="86627"/>
                            <a:pt x="27842" y="77388"/>
                            <a:pt x="27938" y="65386"/>
                          </a:cubicBezTo>
                          <a:cubicBezTo>
                            <a:pt x="23366" y="62910"/>
                            <a:pt x="5840" y="53575"/>
                            <a:pt x="3268" y="52432"/>
                          </a:cubicBezTo>
                          <a:cubicBezTo>
                            <a:pt x="-1209" y="50337"/>
                            <a:pt x="-256" y="47956"/>
                            <a:pt x="1268" y="43765"/>
                          </a:cubicBezTo>
                          <a:cubicBezTo>
                            <a:pt x="2792" y="39764"/>
                            <a:pt x="5363" y="33001"/>
                            <a:pt x="7554" y="19857"/>
                          </a:cubicBezTo>
                          <a:cubicBezTo>
                            <a:pt x="8316" y="15190"/>
                            <a:pt x="9269" y="11094"/>
                            <a:pt x="10316" y="7665"/>
                          </a:cubicBezTo>
                          <a:cubicBezTo>
                            <a:pt x="12126" y="1664"/>
                            <a:pt x="17365" y="-336"/>
                            <a:pt x="21842" y="45"/>
                          </a:cubicBezTo>
                          <a:cubicBezTo>
                            <a:pt x="26223" y="521"/>
                            <a:pt x="30795" y="3664"/>
                            <a:pt x="31176" y="9760"/>
                          </a:cubicBezTo>
                          <a:cubicBezTo>
                            <a:pt x="31748" y="17952"/>
                            <a:pt x="31652" y="44146"/>
                            <a:pt x="31462" y="63767"/>
                          </a:cubicBezTo>
                          <a:cubicBezTo>
                            <a:pt x="31652" y="64148"/>
                            <a:pt x="31652" y="64720"/>
                            <a:pt x="31462" y="65196"/>
                          </a:cubicBezTo>
                          <a:cubicBezTo>
                            <a:pt x="31367" y="76912"/>
                            <a:pt x="31271" y="85960"/>
                            <a:pt x="31176" y="86913"/>
                          </a:cubicBezTo>
                          <a:cubicBezTo>
                            <a:pt x="31176" y="87865"/>
                            <a:pt x="30414" y="88627"/>
                            <a:pt x="29462" y="88627"/>
                          </a:cubicBezTo>
                          <a:close/>
                          <a:moveTo>
                            <a:pt x="20603" y="3474"/>
                          </a:moveTo>
                          <a:cubicBezTo>
                            <a:pt x="17841" y="3474"/>
                            <a:pt x="14793" y="4998"/>
                            <a:pt x="13650" y="8617"/>
                          </a:cubicBezTo>
                          <a:cubicBezTo>
                            <a:pt x="12698" y="11951"/>
                            <a:pt x="11745" y="15856"/>
                            <a:pt x="10983" y="20333"/>
                          </a:cubicBezTo>
                          <a:cubicBezTo>
                            <a:pt x="8697" y="33859"/>
                            <a:pt x="5935" y="41098"/>
                            <a:pt x="4506" y="44908"/>
                          </a:cubicBezTo>
                          <a:cubicBezTo>
                            <a:pt x="3935" y="46432"/>
                            <a:pt x="3363" y="48051"/>
                            <a:pt x="3458" y="48432"/>
                          </a:cubicBezTo>
                          <a:cubicBezTo>
                            <a:pt x="3458" y="48432"/>
                            <a:pt x="3649" y="48718"/>
                            <a:pt x="4697" y="49194"/>
                          </a:cubicBezTo>
                          <a:cubicBezTo>
                            <a:pt x="7078" y="50337"/>
                            <a:pt x="21746" y="58052"/>
                            <a:pt x="27842" y="61386"/>
                          </a:cubicBezTo>
                          <a:cubicBezTo>
                            <a:pt x="28033" y="42145"/>
                            <a:pt x="28033" y="17761"/>
                            <a:pt x="27557" y="10332"/>
                          </a:cubicBezTo>
                          <a:cubicBezTo>
                            <a:pt x="27176" y="5665"/>
                            <a:pt x="23937" y="3760"/>
                            <a:pt x="21270" y="3474"/>
                          </a:cubicBezTo>
                          <a:cubicBezTo>
                            <a:pt x="21080" y="3474"/>
                            <a:pt x="20889" y="3474"/>
                            <a:pt x="20603" y="3474"/>
                          </a:cubicBezTo>
                          <a:close/>
                        </a:path>
                      </a:pathLst>
                    </a:custGeom>
                    <a:solidFill>
                      <a:srgbClr val="C88E27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 b="1"/>
                    </a:p>
                  </p:txBody>
                </p:sp>
                <p:sp>
                  <p:nvSpPr>
                    <p:cNvPr id="723" name="Freeform: Shape 722">
                      <a:extLst>
                        <a:ext uri="{FF2B5EF4-FFF2-40B4-BE49-F238E27FC236}">
                          <a16:creationId xmlns:a16="http://schemas.microsoft.com/office/drawing/2014/main" id="{B689EC6C-4AE6-4000-BA43-63B4734B11C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378854" y="4991877"/>
                      <a:ext cx="31609" cy="88627"/>
                    </a:xfrm>
                    <a:custGeom>
                      <a:avLst/>
                      <a:gdLst>
                        <a:gd name="connsiteX0" fmla="*/ 29462 w 31609"/>
                        <a:gd name="connsiteY0" fmla="*/ 88627 h 88627"/>
                        <a:gd name="connsiteX1" fmla="*/ 29462 w 31609"/>
                        <a:gd name="connsiteY1" fmla="*/ 88627 h 88627"/>
                        <a:gd name="connsiteX2" fmla="*/ 27747 w 31609"/>
                        <a:gd name="connsiteY2" fmla="*/ 86818 h 88627"/>
                        <a:gd name="connsiteX3" fmla="*/ 27938 w 31609"/>
                        <a:gd name="connsiteY3" fmla="*/ 65386 h 88627"/>
                        <a:gd name="connsiteX4" fmla="*/ 3268 w 31609"/>
                        <a:gd name="connsiteY4" fmla="*/ 52432 h 88627"/>
                        <a:gd name="connsiteX5" fmla="*/ 1268 w 31609"/>
                        <a:gd name="connsiteY5" fmla="*/ 43765 h 88627"/>
                        <a:gd name="connsiteX6" fmla="*/ 7554 w 31609"/>
                        <a:gd name="connsiteY6" fmla="*/ 19857 h 88627"/>
                        <a:gd name="connsiteX7" fmla="*/ 10316 w 31609"/>
                        <a:gd name="connsiteY7" fmla="*/ 7665 h 88627"/>
                        <a:gd name="connsiteX8" fmla="*/ 21842 w 31609"/>
                        <a:gd name="connsiteY8" fmla="*/ 45 h 88627"/>
                        <a:gd name="connsiteX9" fmla="*/ 31176 w 31609"/>
                        <a:gd name="connsiteY9" fmla="*/ 9760 h 88627"/>
                        <a:gd name="connsiteX10" fmla="*/ 31462 w 31609"/>
                        <a:gd name="connsiteY10" fmla="*/ 63767 h 88627"/>
                        <a:gd name="connsiteX11" fmla="*/ 31462 w 31609"/>
                        <a:gd name="connsiteY11" fmla="*/ 65196 h 88627"/>
                        <a:gd name="connsiteX12" fmla="*/ 31176 w 31609"/>
                        <a:gd name="connsiteY12" fmla="*/ 86913 h 88627"/>
                        <a:gd name="connsiteX13" fmla="*/ 29462 w 31609"/>
                        <a:gd name="connsiteY13" fmla="*/ 88627 h 88627"/>
                        <a:gd name="connsiteX14" fmla="*/ 20603 w 31609"/>
                        <a:gd name="connsiteY14" fmla="*/ 3474 h 88627"/>
                        <a:gd name="connsiteX15" fmla="*/ 13650 w 31609"/>
                        <a:gd name="connsiteY15" fmla="*/ 8617 h 88627"/>
                        <a:gd name="connsiteX16" fmla="*/ 10983 w 31609"/>
                        <a:gd name="connsiteY16" fmla="*/ 20333 h 88627"/>
                        <a:gd name="connsiteX17" fmla="*/ 4506 w 31609"/>
                        <a:gd name="connsiteY17" fmla="*/ 44908 h 88627"/>
                        <a:gd name="connsiteX18" fmla="*/ 3458 w 31609"/>
                        <a:gd name="connsiteY18" fmla="*/ 48432 h 88627"/>
                        <a:gd name="connsiteX19" fmla="*/ 4697 w 31609"/>
                        <a:gd name="connsiteY19" fmla="*/ 49194 h 88627"/>
                        <a:gd name="connsiteX20" fmla="*/ 27842 w 31609"/>
                        <a:gd name="connsiteY20" fmla="*/ 61386 h 88627"/>
                        <a:gd name="connsiteX21" fmla="*/ 27557 w 31609"/>
                        <a:gd name="connsiteY21" fmla="*/ 10332 h 88627"/>
                        <a:gd name="connsiteX22" fmla="*/ 21270 w 31609"/>
                        <a:gd name="connsiteY22" fmla="*/ 3474 h 88627"/>
                        <a:gd name="connsiteX23" fmla="*/ 20603 w 31609"/>
                        <a:gd name="connsiteY23" fmla="*/ 3474 h 886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</a:cxnLst>
                      <a:rect l="l" t="t" r="r" b="b"/>
                      <a:pathLst>
                        <a:path w="31609" h="88627">
                          <a:moveTo>
                            <a:pt x="29462" y="88627"/>
                          </a:moveTo>
                          <a:cubicBezTo>
                            <a:pt x="29462" y="88627"/>
                            <a:pt x="29462" y="88627"/>
                            <a:pt x="29462" y="88627"/>
                          </a:cubicBezTo>
                          <a:cubicBezTo>
                            <a:pt x="28509" y="88627"/>
                            <a:pt x="27652" y="87865"/>
                            <a:pt x="27747" y="86818"/>
                          </a:cubicBezTo>
                          <a:cubicBezTo>
                            <a:pt x="27747" y="86627"/>
                            <a:pt x="27842" y="77388"/>
                            <a:pt x="27938" y="65386"/>
                          </a:cubicBezTo>
                          <a:cubicBezTo>
                            <a:pt x="23366" y="62910"/>
                            <a:pt x="5840" y="53575"/>
                            <a:pt x="3268" y="52432"/>
                          </a:cubicBezTo>
                          <a:cubicBezTo>
                            <a:pt x="-1209" y="50337"/>
                            <a:pt x="-256" y="47956"/>
                            <a:pt x="1268" y="43765"/>
                          </a:cubicBezTo>
                          <a:cubicBezTo>
                            <a:pt x="2792" y="39764"/>
                            <a:pt x="5363" y="33001"/>
                            <a:pt x="7554" y="19857"/>
                          </a:cubicBezTo>
                          <a:cubicBezTo>
                            <a:pt x="8316" y="15190"/>
                            <a:pt x="9269" y="11094"/>
                            <a:pt x="10316" y="7665"/>
                          </a:cubicBezTo>
                          <a:cubicBezTo>
                            <a:pt x="12126" y="1664"/>
                            <a:pt x="17365" y="-336"/>
                            <a:pt x="21842" y="45"/>
                          </a:cubicBezTo>
                          <a:cubicBezTo>
                            <a:pt x="26223" y="521"/>
                            <a:pt x="30795" y="3664"/>
                            <a:pt x="31176" y="9760"/>
                          </a:cubicBezTo>
                          <a:cubicBezTo>
                            <a:pt x="31748" y="17952"/>
                            <a:pt x="31652" y="44146"/>
                            <a:pt x="31462" y="63767"/>
                          </a:cubicBezTo>
                          <a:cubicBezTo>
                            <a:pt x="31652" y="64148"/>
                            <a:pt x="31652" y="64720"/>
                            <a:pt x="31462" y="65196"/>
                          </a:cubicBezTo>
                          <a:cubicBezTo>
                            <a:pt x="31367" y="76912"/>
                            <a:pt x="31271" y="85960"/>
                            <a:pt x="31176" y="86913"/>
                          </a:cubicBezTo>
                          <a:cubicBezTo>
                            <a:pt x="31176" y="87865"/>
                            <a:pt x="30414" y="88627"/>
                            <a:pt x="29462" y="88627"/>
                          </a:cubicBezTo>
                          <a:close/>
                          <a:moveTo>
                            <a:pt x="20603" y="3474"/>
                          </a:moveTo>
                          <a:cubicBezTo>
                            <a:pt x="17841" y="3474"/>
                            <a:pt x="14793" y="4998"/>
                            <a:pt x="13650" y="8617"/>
                          </a:cubicBezTo>
                          <a:cubicBezTo>
                            <a:pt x="12698" y="11951"/>
                            <a:pt x="11745" y="15856"/>
                            <a:pt x="10983" y="20333"/>
                          </a:cubicBezTo>
                          <a:cubicBezTo>
                            <a:pt x="8697" y="33859"/>
                            <a:pt x="5935" y="41098"/>
                            <a:pt x="4506" y="44908"/>
                          </a:cubicBezTo>
                          <a:cubicBezTo>
                            <a:pt x="3935" y="46432"/>
                            <a:pt x="3363" y="48051"/>
                            <a:pt x="3458" y="48432"/>
                          </a:cubicBezTo>
                          <a:cubicBezTo>
                            <a:pt x="3458" y="48432"/>
                            <a:pt x="3649" y="48718"/>
                            <a:pt x="4697" y="49194"/>
                          </a:cubicBezTo>
                          <a:cubicBezTo>
                            <a:pt x="7078" y="50337"/>
                            <a:pt x="21746" y="58052"/>
                            <a:pt x="27842" y="61386"/>
                          </a:cubicBezTo>
                          <a:cubicBezTo>
                            <a:pt x="28033" y="42145"/>
                            <a:pt x="28033" y="17761"/>
                            <a:pt x="27557" y="10332"/>
                          </a:cubicBezTo>
                          <a:cubicBezTo>
                            <a:pt x="27176" y="5665"/>
                            <a:pt x="23937" y="3760"/>
                            <a:pt x="21270" y="3474"/>
                          </a:cubicBezTo>
                          <a:cubicBezTo>
                            <a:pt x="21175" y="3474"/>
                            <a:pt x="20889" y="3474"/>
                            <a:pt x="20603" y="3474"/>
                          </a:cubicBezTo>
                          <a:close/>
                        </a:path>
                      </a:pathLst>
                    </a:custGeom>
                    <a:solidFill>
                      <a:srgbClr val="C88E27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 b="1"/>
                    </a:p>
                  </p:txBody>
                </p:sp>
              </p:grpSp>
              <p:grpSp>
                <p:nvGrpSpPr>
                  <p:cNvPr id="691" name="Graphic 644">
                    <a:extLst>
                      <a:ext uri="{FF2B5EF4-FFF2-40B4-BE49-F238E27FC236}">
                        <a16:creationId xmlns:a16="http://schemas.microsoft.com/office/drawing/2014/main" id="{4ED16BDA-4B3F-4AC8-97BE-4C4BC771DB07}"/>
                      </a:ext>
                    </a:extLst>
                  </p:cNvPr>
                  <p:cNvGrpSpPr/>
                  <p:nvPr/>
                </p:nvGrpSpPr>
                <p:grpSpPr>
                  <a:xfrm>
                    <a:off x="10904158" y="4991782"/>
                    <a:ext cx="73519" cy="88722"/>
                    <a:chOff x="10904158" y="4991782"/>
                    <a:chExt cx="73519" cy="88722"/>
                  </a:xfrm>
                  <a:solidFill>
                    <a:srgbClr val="C88E27"/>
                  </a:solidFill>
                </p:grpSpPr>
                <p:sp>
                  <p:nvSpPr>
                    <p:cNvPr id="720" name="Freeform: Shape 719">
                      <a:extLst>
                        <a:ext uri="{FF2B5EF4-FFF2-40B4-BE49-F238E27FC236}">
                          <a16:creationId xmlns:a16="http://schemas.microsoft.com/office/drawing/2014/main" id="{538EABC3-E656-437B-A778-9F9E2B3DDC2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904158" y="4991782"/>
                      <a:ext cx="31609" cy="88722"/>
                    </a:xfrm>
                    <a:custGeom>
                      <a:avLst/>
                      <a:gdLst>
                        <a:gd name="connsiteX0" fmla="*/ 29462 w 31609"/>
                        <a:gd name="connsiteY0" fmla="*/ 88723 h 88722"/>
                        <a:gd name="connsiteX1" fmla="*/ 29462 w 31609"/>
                        <a:gd name="connsiteY1" fmla="*/ 88723 h 88722"/>
                        <a:gd name="connsiteX2" fmla="*/ 27747 w 31609"/>
                        <a:gd name="connsiteY2" fmla="*/ 86913 h 88722"/>
                        <a:gd name="connsiteX3" fmla="*/ 27938 w 31609"/>
                        <a:gd name="connsiteY3" fmla="*/ 65482 h 88722"/>
                        <a:gd name="connsiteX4" fmla="*/ 3268 w 31609"/>
                        <a:gd name="connsiteY4" fmla="*/ 52528 h 88722"/>
                        <a:gd name="connsiteX5" fmla="*/ 1268 w 31609"/>
                        <a:gd name="connsiteY5" fmla="*/ 43860 h 88722"/>
                        <a:gd name="connsiteX6" fmla="*/ 7554 w 31609"/>
                        <a:gd name="connsiteY6" fmla="*/ 19857 h 88722"/>
                        <a:gd name="connsiteX7" fmla="*/ 10316 w 31609"/>
                        <a:gd name="connsiteY7" fmla="*/ 7665 h 88722"/>
                        <a:gd name="connsiteX8" fmla="*/ 21842 w 31609"/>
                        <a:gd name="connsiteY8" fmla="*/ 45 h 88722"/>
                        <a:gd name="connsiteX9" fmla="*/ 31176 w 31609"/>
                        <a:gd name="connsiteY9" fmla="*/ 9760 h 88722"/>
                        <a:gd name="connsiteX10" fmla="*/ 31462 w 31609"/>
                        <a:gd name="connsiteY10" fmla="*/ 63767 h 88722"/>
                        <a:gd name="connsiteX11" fmla="*/ 31462 w 31609"/>
                        <a:gd name="connsiteY11" fmla="*/ 65196 h 88722"/>
                        <a:gd name="connsiteX12" fmla="*/ 31176 w 31609"/>
                        <a:gd name="connsiteY12" fmla="*/ 86913 h 88722"/>
                        <a:gd name="connsiteX13" fmla="*/ 29462 w 31609"/>
                        <a:gd name="connsiteY13" fmla="*/ 88723 h 88722"/>
                        <a:gd name="connsiteX14" fmla="*/ 20699 w 31609"/>
                        <a:gd name="connsiteY14" fmla="*/ 3569 h 88722"/>
                        <a:gd name="connsiteX15" fmla="*/ 13745 w 31609"/>
                        <a:gd name="connsiteY15" fmla="*/ 8713 h 88722"/>
                        <a:gd name="connsiteX16" fmla="*/ 11078 w 31609"/>
                        <a:gd name="connsiteY16" fmla="*/ 20524 h 88722"/>
                        <a:gd name="connsiteX17" fmla="*/ 4601 w 31609"/>
                        <a:gd name="connsiteY17" fmla="*/ 45098 h 88722"/>
                        <a:gd name="connsiteX18" fmla="*/ 3554 w 31609"/>
                        <a:gd name="connsiteY18" fmla="*/ 48622 h 88722"/>
                        <a:gd name="connsiteX19" fmla="*/ 4792 w 31609"/>
                        <a:gd name="connsiteY19" fmla="*/ 49384 h 88722"/>
                        <a:gd name="connsiteX20" fmla="*/ 27938 w 31609"/>
                        <a:gd name="connsiteY20" fmla="*/ 61576 h 88722"/>
                        <a:gd name="connsiteX21" fmla="*/ 27652 w 31609"/>
                        <a:gd name="connsiteY21" fmla="*/ 10522 h 88722"/>
                        <a:gd name="connsiteX22" fmla="*/ 21366 w 31609"/>
                        <a:gd name="connsiteY22" fmla="*/ 3664 h 88722"/>
                        <a:gd name="connsiteX23" fmla="*/ 20699 w 31609"/>
                        <a:gd name="connsiteY23" fmla="*/ 3569 h 8872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</a:cxnLst>
                      <a:rect l="l" t="t" r="r" b="b"/>
                      <a:pathLst>
                        <a:path w="31609" h="88722">
                          <a:moveTo>
                            <a:pt x="29462" y="88723"/>
                          </a:moveTo>
                          <a:cubicBezTo>
                            <a:pt x="29462" y="88723"/>
                            <a:pt x="29462" y="88723"/>
                            <a:pt x="29462" y="88723"/>
                          </a:cubicBezTo>
                          <a:cubicBezTo>
                            <a:pt x="28509" y="88723"/>
                            <a:pt x="27652" y="87961"/>
                            <a:pt x="27747" y="86913"/>
                          </a:cubicBezTo>
                          <a:cubicBezTo>
                            <a:pt x="27747" y="86722"/>
                            <a:pt x="27843" y="77483"/>
                            <a:pt x="27938" y="65482"/>
                          </a:cubicBezTo>
                          <a:cubicBezTo>
                            <a:pt x="23366" y="63005"/>
                            <a:pt x="5840" y="53671"/>
                            <a:pt x="3268" y="52528"/>
                          </a:cubicBezTo>
                          <a:cubicBezTo>
                            <a:pt x="-1209" y="50432"/>
                            <a:pt x="-256" y="48051"/>
                            <a:pt x="1268" y="43860"/>
                          </a:cubicBezTo>
                          <a:cubicBezTo>
                            <a:pt x="2792" y="39859"/>
                            <a:pt x="5364" y="33097"/>
                            <a:pt x="7554" y="19857"/>
                          </a:cubicBezTo>
                          <a:cubicBezTo>
                            <a:pt x="8316" y="15190"/>
                            <a:pt x="9269" y="11094"/>
                            <a:pt x="10316" y="7665"/>
                          </a:cubicBezTo>
                          <a:cubicBezTo>
                            <a:pt x="12126" y="1664"/>
                            <a:pt x="17365" y="-336"/>
                            <a:pt x="21842" y="45"/>
                          </a:cubicBezTo>
                          <a:cubicBezTo>
                            <a:pt x="26223" y="521"/>
                            <a:pt x="30795" y="3664"/>
                            <a:pt x="31176" y="9760"/>
                          </a:cubicBezTo>
                          <a:cubicBezTo>
                            <a:pt x="31748" y="17952"/>
                            <a:pt x="31652" y="44146"/>
                            <a:pt x="31462" y="63767"/>
                          </a:cubicBezTo>
                          <a:cubicBezTo>
                            <a:pt x="31652" y="64148"/>
                            <a:pt x="31652" y="64720"/>
                            <a:pt x="31462" y="65196"/>
                          </a:cubicBezTo>
                          <a:cubicBezTo>
                            <a:pt x="31367" y="76912"/>
                            <a:pt x="31272" y="85960"/>
                            <a:pt x="31176" y="86913"/>
                          </a:cubicBezTo>
                          <a:cubicBezTo>
                            <a:pt x="31272" y="87961"/>
                            <a:pt x="30414" y="88723"/>
                            <a:pt x="29462" y="88723"/>
                          </a:cubicBezTo>
                          <a:close/>
                          <a:moveTo>
                            <a:pt x="20699" y="3569"/>
                          </a:moveTo>
                          <a:cubicBezTo>
                            <a:pt x="17937" y="3569"/>
                            <a:pt x="14889" y="5093"/>
                            <a:pt x="13745" y="8713"/>
                          </a:cubicBezTo>
                          <a:cubicBezTo>
                            <a:pt x="12793" y="11951"/>
                            <a:pt x="11841" y="15952"/>
                            <a:pt x="11078" y="20524"/>
                          </a:cubicBezTo>
                          <a:cubicBezTo>
                            <a:pt x="8793" y="34049"/>
                            <a:pt x="6030" y="41288"/>
                            <a:pt x="4601" y="45098"/>
                          </a:cubicBezTo>
                          <a:cubicBezTo>
                            <a:pt x="4030" y="46622"/>
                            <a:pt x="3458" y="48146"/>
                            <a:pt x="3554" y="48622"/>
                          </a:cubicBezTo>
                          <a:cubicBezTo>
                            <a:pt x="3554" y="48622"/>
                            <a:pt x="3744" y="48908"/>
                            <a:pt x="4792" y="49384"/>
                          </a:cubicBezTo>
                          <a:cubicBezTo>
                            <a:pt x="7173" y="50527"/>
                            <a:pt x="21842" y="58243"/>
                            <a:pt x="27938" y="61576"/>
                          </a:cubicBezTo>
                          <a:cubicBezTo>
                            <a:pt x="28128" y="42336"/>
                            <a:pt x="28128" y="17952"/>
                            <a:pt x="27652" y="10522"/>
                          </a:cubicBezTo>
                          <a:cubicBezTo>
                            <a:pt x="27271" y="5855"/>
                            <a:pt x="24033" y="3950"/>
                            <a:pt x="21366" y="3664"/>
                          </a:cubicBezTo>
                          <a:cubicBezTo>
                            <a:pt x="21175" y="3569"/>
                            <a:pt x="20889" y="3569"/>
                            <a:pt x="20699" y="3569"/>
                          </a:cubicBezTo>
                          <a:close/>
                        </a:path>
                      </a:pathLst>
                    </a:custGeom>
                    <a:solidFill>
                      <a:srgbClr val="C88E27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 b="1"/>
                    </a:p>
                  </p:txBody>
                </p:sp>
                <p:sp>
                  <p:nvSpPr>
                    <p:cNvPr id="721" name="Freeform: Shape 720">
                      <a:extLst>
                        <a:ext uri="{FF2B5EF4-FFF2-40B4-BE49-F238E27FC236}">
                          <a16:creationId xmlns:a16="http://schemas.microsoft.com/office/drawing/2014/main" id="{486BD3A7-429C-4E2F-B3CD-FC418C5BFE8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946068" y="4991782"/>
                      <a:ext cx="31609" cy="88722"/>
                    </a:xfrm>
                    <a:custGeom>
                      <a:avLst/>
                      <a:gdLst>
                        <a:gd name="connsiteX0" fmla="*/ 29462 w 31609"/>
                        <a:gd name="connsiteY0" fmla="*/ 88723 h 88722"/>
                        <a:gd name="connsiteX1" fmla="*/ 29462 w 31609"/>
                        <a:gd name="connsiteY1" fmla="*/ 88723 h 88722"/>
                        <a:gd name="connsiteX2" fmla="*/ 27747 w 31609"/>
                        <a:gd name="connsiteY2" fmla="*/ 86913 h 88722"/>
                        <a:gd name="connsiteX3" fmla="*/ 27938 w 31609"/>
                        <a:gd name="connsiteY3" fmla="*/ 65482 h 88722"/>
                        <a:gd name="connsiteX4" fmla="*/ 3268 w 31609"/>
                        <a:gd name="connsiteY4" fmla="*/ 52528 h 88722"/>
                        <a:gd name="connsiteX5" fmla="*/ 1268 w 31609"/>
                        <a:gd name="connsiteY5" fmla="*/ 43860 h 88722"/>
                        <a:gd name="connsiteX6" fmla="*/ 7554 w 31609"/>
                        <a:gd name="connsiteY6" fmla="*/ 19857 h 88722"/>
                        <a:gd name="connsiteX7" fmla="*/ 10316 w 31609"/>
                        <a:gd name="connsiteY7" fmla="*/ 7665 h 88722"/>
                        <a:gd name="connsiteX8" fmla="*/ 21842 w 31609"/>
                        <a:gd name="connsiteY8" fmla="*/ 45 h 88722"/>
                        <a:gd name="connsiteX9" fmla="*/ 31176 w 31609"/>
                        <a:gd name="connsiteY9" fmla="*/ 9760 h 88722"/>
                        <a:gd name="connsiteX10" fmla="*/ 31462 w 31609"/>
                        <a:gd name="connsiteY10" fmla="*/ 63767 h 88722"/>
                        <a:gd name="connsiteX11" fmla="*/ 31462 w 31609"/>
                        <a:gd name="connsiteY11" fmla="*/ 65196 h 88722"/>
                        <a:gd name="connsiteX12" fmla="*/ 31176 w 31609"/>
                        <a:gd name="connsiteY12" fmla="*/ 86913 h 88722"/>
                        <a:gd name="connsiteX13" fmla="*/ 29462 w 31609"/>
                        <a:gd name="connsiteY13" fmla="*/ 88723 h 88722"/>
                        <a:gd name="connsiteX14" fmla="*/ 20603 w 31609"/>
                        <a:gd name="connsiteY14" fmla="*/ 3569 h 88722"/>
                        <a:gd name="connsiteX15" fmla="*/ 13650 w 31609"/>
                        <a:gd name="connsiteY15" fmla="*/ 8713 h 88722"/>
                        <a:gd name="connsiteX16" fmla="*/ 10983 w 31609"/>
                        <a:gd name="connsiteY16" fmla="*/ 20524 h 88722"/>
                        <a:gd name="connsiteX17" fmla="*/ 4506 w 31609"/>
                        <a:gd name="connsiteY17" fmla="*/ 45098 h 88722"/>
                        <a:gd name="connsiteX18" fmla="*/ 3458 w 31609"/>
                        <a:gd name="connsiteY18" fmla="*/ 48622 h 88722"/>
                        <a:gd name="connsiteX19" fmla="*/ 4697 w 31609"/>
                        <a:gd name="connsiteY19" fmla="*/ 49384 h 88722"/>
                        <a:gd name="connsiteX20" fmla="*/ 27842 w 31609"/>
                        <a:gd name="connsiteY20" fmla="*/ 61576 h 88722"/>
                        <a:gd name="connsiteX21" fmla="*/ 27557 w 31609"/>
                        <a:gd name="connsiteY21" fmla="*/ 10522 h 88722"/>
                        <a:gd name="connsiteX22" fmla="*/ 21270 w 31609"/>
                        <a:gd name="connsiteY22" fmla="*/ 3664 h 88722"/>
                        <a:gd name="connsiteX23" fmla="*/ 20603 w 31609"/>
                        <a:gd name="connsiteY23" fmla="*/ 3569 h 8872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</a:cxnLst>
                      <a:rect l="l" t="t" r="r" b="b"/>
                      <a:pathLst>
                        <a:path w="31609" h="88722">
                          <a:moveTo>
                            <a:pt x="29462" y="88723"/>
                          </a:moveTo>
                          <a:cubicBezTo>
                            <a:pt x="29462" y="88723"/>
                            <a:pt x="29462" y="88723"/>
                            <a:pt x="29462" y="88723"/>
                          </a:cubicBezTo>
                          <a:cubicBezTo>
                            <a:pt x="28509" y="88723"/>
                            <a:pt x="27652" y="87961"/>
                            <a:pt x="27747" y="86913"/>
                          </a:cubicBezTo>
                          <a:cubicBezTo>
                            <a:pt x="27747" y="86722"/>
                            <a:pt x="27842" y="77483"/>
                            <a:pt x="27938" y="65482"/>
                          </a:cubicBezTo>
                          <a:cubicBezTo>
                            <a:pt x="23366" y="63005"/>
                            <a:pt x="5840" y="53671"/>
                            <a:pt x="3268" y="52528"/>
                          </a:cubicBezTo>
                          <a:cubicBezTo>
                            <a:pt x="-1209" y="50432"/>
                            <a:pt x="-256" y="48051"/>
                            <a:pt x="1268" y="43860"/>
                          </a:cubicBezTo>
                          <a:cubicBezTo>
                            <a:pt x="2792" y="39859"/>
                            <a:pt x="5363" y="33097"/>
                            <a:pt x="7554" y="19857"/>
                          </a:cubicBezTo>
                          <a:cubicBezTo>
                            <a:pt x="8316" y="15190"/>
                            <a:pt x="9269" y="11094"/>
                            <a:pt x="10316" y="7665"/>
                          </a:cubicBezTo>
                          <a:cubicBezTo>
                            <a:pt x="12126" y="1664"/>
                            <a:pt x="17365" y="-336"/>
                            <a:pt x="21842" y="45"/>
                          </a:cubicBezTo>
                          <a:cubicBezTo>
                            <a:pt x="26223" y="521"/>
                            <a:pt x="30795" y="3664"/>
                            <a:pt x="31176" y="9760"/>
                          </a:cubicBezTo>
                          <a:cubicBezTo>
                            <a:pt x="31748" y="17952"/>
                            <a:pt x="31652" y="44146"/>
                            <a:pt x="31462" y="63767"/>
                          </a:cubicBezTo>
                          <a:cubicBezTo>
                            <a:pt x="31652" y="64148"/>
                            <a:pt x="31652" y="64720"/>
                            <a:pt x="31462" y="65196"/>
                          </a:cubicBezTo>
                          <a:cubicBezTo>
                            <a:pt x="31367" y="76912"/>
                            <a:pt x="31271" y="85960"/>
                            <a:pt x="31176" y="86913"/>
                          </a:cubicBezTo>
                          <a:cubicBezTo>
                            <a:pt x="31176" y="87961"/>
                            <a:pt x="30414" y="88723"/>
                            <a:pt x="29462" y="88723"/>
                          </a:cubicBezTo>
                          <a:close/>
                          <a:moveTo>
                            <a:pt x="20603" y="3569"/>
                          </a:moveTo>
                          <a:cubicBezTo>
                            <a:pt x="17841" y="3569"/>
                            <a:pt x="14793" y="5093"/>
                            <a:pt x="13650" y="8713"/>
                          </a:cubicBezTo>
                          <a:cubicBezTo>
                            <a:pt x="12698" y="11951"/>
                            <a:pt x="11745" y="15952"/>
                            <a:pt x="10983" y="20524"/>
                          </a:cubicBezTo>
                          <a:cubicBezTo>
                            <a:pt x="8697" y="34049"/>
                            <a:pt x="5935" y="41288"/>
                            <a:pt x="4506" y="45098"/>
                          </a:cubicBezTo>
                          <a:cubicBezTo>
                            <a:pt x="3935" y="46622"/>
                            <a:pt x="3363" y="48146"/>
                            <a:pt x="3458" y="48622"/>
                          </a:cubicBezTo>
                          <a:cubicBezTo>
                            <a:pt x="3458" y="48622"/>
                            <a:pt x="3649" y="48908"/>
                            <a:pt x="4697" y="49384"/>
                          </a:cubicBezTo>
                          <a:cubicBezTo>
                            <a:pt x="7078" y="50527"/>
                            <a:pt x="21746" y="58243"/>
                            <a:pt x="27842" y="61576"/>
                          </a:cubicBezTo>
                          <a:cubicBezTo>
                            <a:pt x="28033" y="42336"/>
                            <a:pt x="28033" y="17952"/>
                            <a:pt x="27557" y="10522"/>
                          </a:cubicBezTo>
                          <a:cubicBezTo>
                            <a:pt x="27176" y="5855"/>
                            <a:pt x="23937" y="3950"/>
                            <a:pt x="21270" y="3664"/>
                          </a:cubicBezTo>
                          <a:cubicBezTo>
                            <a:pt x="21175" y="3569"/>
                            <a:pt x="20889" y="3569"/>
                            <a:pt x="20603" y="3569"/>
                          </a:cubicBezTo>
                          <a:close/>
                        </a:path>
                      </a:pathLst>
                    </a:custGeom>
                    <a:solidFill>
                      <a:srgbClr val="C88E27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 b="1"/>
                    </a:p>
                  </p:txBody>
                </p:sp>
              </p:grpSp>
              <p:grpSp>
                <p:nvGrpSpPr>
                  <p:cNvPr id="692" name="Graphic 644">
                    <a:extLst>
                      <a:ext uri="{FF2B5EF4-FFF2-40B4-BE49-F238E27FC236}">
                        <a16:creationId xmlns:a16="http://schemas.microsoft.com/office/drawing/2014/main" id="{E9AF1E5E-4C88-4D11-8740-5BB7B06F6D66}"/>
                      </a:ext>
                    </a:extLst>
                  </p:cNvPr>
                  <p:cNvGrpSpPr/>
                  <p:nvPr/>
                </p:nvGrpSpPr>
                <p:grpSpPr>
                  <a:xfrm>
                    <a:off x="10426568" y="4992113"/>
                    <a:ext cx="59948" cy="85534"/>
                    <a:chOff x="10426568" y="4992113"/>
                    <a:chExt cx="59948" cy="85534"/>
                  </a:xfrm>
                  <a:solidFill>
                    <a:srgbClr val="C88E27"/>
                  </a:solidFill>
                </p:grpSpPr>
                <p:sp>
                  <p:nvSpPr>
                    <p:cNvPr id="716" name="Freeform: Shape 715">
                      <a:extLst>
                        <a:ext uri="{FF2B5EF4-FFF2-40B4-BE49-F238E27FC236}">
                          <a16:creationId xmlns:a16="http://schemas.microsoft.com/office/drawing/2014/main" id="{0296E041-E8FE-4408-942C-07B949912FD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429451" y="4992780"/>
                      <a:ext cx="21419" cy="38004"/>
                    </a:xfrm>
                    <a:custGeom>
                      <a:avLst/>
                      <a:gdLst>
                        <a:gd name="connsiteX0" fmla="*/ 19536 w 21419"/>
                        <a:gd name="connsiteY0" fmla="*/ 38005 h 38004"/>
                        <a:gd name="connsiteX1" fmla="*/ 19060 w 21419"/>
                        <a:gd name="connsiteY1" fmla="*/ 37909 h 38004"/>
                        <a:gd name="connsiteX2" fmla="*/ 200 w 21419"/>
                        <a:gd name="connsiteY2" fmla="*/ 14573 h 38004"/>
                        <a:gd name="connsiteX3" fmla="*/ 13726 w 21419"/>
                        <a:gd name="connsiteY3" fmla="*/ 0 h 38004"/>
                        <a:gd name="connsiteX4" fmla="*/ 14012 w 21419"/>
                        <a:gd name="connsiteY4" fmla="*/ 0 h 38004"/>
                        <a:gd name="connsiteX5" fmla="*/ 15726 w 21419"/>
                        <a:gd name="connsiteY5" fmla="*/ 1810 h 38004"/>
                        <a:gd name="connsiteX6" fmla="*/ 14012 w 21419"/>
                        <a:gd name="connsiteY6" fmla="*/ 3524 h 38004"/>
                        <a:gd name="connsiteX7" fmla="*/ 13821 w 21419"/>
                        <a:gd name="connsiteY7" fmla="*/ 3524 h 38004"/>
                        <a:gd name="connsiteX8" fmla="*/ 3820 w 21419"/>
                        <a:gd name="connsiteY8" fmla="*/ 15050 h 38004"/>
                        <a:gd name="connsiteX9" fmla="*/ 20108 w 21419"/>
                        <a:gd name="connsiteY9" fmla="*/ 34480 h 38004"/>
                        <a:gd name="connsiteX10" fmla="*/ 21346 w 21419"/>
                        <a:gd name="connsiteY10" fmla="*/ 36671 h 38004"/>
                        <a:gd name="connsiteX11" fmla="*/ 19536 w 21419"/>
                        <a:gd name="connsiteY11" fmla="*/ 38005 h 3800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</a:cxnLst>
                      <a:rect l="l" t="t" r="r" b="b"/>
                      <a:pathLst>
                        <a:path w="21419" h="38004">
                          <a:moveTo>
                            <a:pt x="19536" y="38005"/>
                          </a:moveTo>
                          <a:cubicBezTo>
                            <a:pt x="19346" y="38005"/>
                            <a:pt x="19250" y="38005"/>
                            <a:pt x="19060" y="37909"/>
                          </a:cubicBezTo>
                          <a:cubicBezTo>
                            <a:pt x="3248" y="33719"/>
                            <a:pt x="-1038" y="23146"/>
                            <a:pt x="200" y="14573"/>
                          </a:cubicBezTo>
                          <a:cubicBezTo>
                            <a:pt x="1343" y="6382"/>
                            <a:pt x="7249" y="0"/>
                            <a:pt x="13726" y="0"/>
                          </a:cubicBezTo>
                          <a:cubicBezTo>
                            <a:pt x="13821" y="0"/>
                            <a:pt x="13916" y="0"/>
                            <a:pt x="14012" y="0"/>
                          </a:cubicBezTo>
                          <a:cubicBezTo>
                            <a:pt x="14964" y="0"/>
                            <a:pt x="15726" y="857"/>
                            <a:pt x="15726" y="1810"/>
                          </a:cubicBezTo>
                          <a:cubicBezTo>
                            <a:pt x="15726" y="2762"/>
                            <a:pt x="14869" y="3524"/>
                            <a:pt x="14012" y="3524"/>
                          </a:cubicBezTo>
                          <a:cubicBezTo>
                            <a:pt x="14012" y="3524"/>
                            <a:pt x="13821" y="3524"/>
                            <a:pt x="13821" y="3524"/>
                          </a:cubicBezTo>
                          <a:cubicBezTo>
                            <a:pt x="9154" y="3524"/>
                            <a:pt x="4677" y="8668"/>
                            <a:pt x="3820" y="15050"/>
                          </a:cubicBezTo>
                          <a:cubicBezTo>
                            <a:pt x="3344" y="18478"/>
                            <a:pt x="3058" y="29908"/>
                            <a:pt x="20108" y="34480"/>
                          </a:cubicBezTo>
                          <a:cubicBezTo>
                            <a:pt x="21060" y="34766"/>
                            <a:pt x="21632" y="35719"/>
                            <a:pt x="21346" y="36671"/>
                          </a:cubicBezTo>
                          <a:cubicBezTo>
                            <a:pt x="20965" y="37528"/>
                            <a:pt x="20298" y="38005"/>
                            <a:pt x="19536" y="38005"/>
                          </a:cubicBezTo>
                          <a:close/>
                        </a:path>
                      </a:pathLst>
                    </a:custGeom>
                    <a:solidFill>
                      <a:srgbClr val="C88E27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 b="1"/>
                    </a:p>
                  </p:txBody>
                </p:sp>
                <p:sp>
                  <p:nvSpPr>
                    <p:cNvPr id="717" name="Freeform: Shape 716">
                      <a:extLst>
                        <a:ext uri="{FF2B5EF4-FFF2-40B4-BE49-F238E27FC236}">
                          <a16:creationId xmlns:a16="http://schemas.microsoft.com/office/drawing/2014/main" id="{1B09ACA2-EF07-4DD1-B4B0-937520D0D62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459296" y="4992113"/>
                      <a:ext cx="21419" cy="38004"/>
                    </a:xfrm>
                    <a:custGeom>
                      <a:avLst/>
                      <a:gdLst>
                        <a:gd name="connsiteX0" fmla="*/ 1788 w 21419"/>
                        <a:gd name="connsiteY0" fmla="*/ 38005 h 38004"/>
                        <a:gd name="connsiteX1" fmla="*/ 74 w 21419"/>
                        <a:gd name="connsiteY1" fmla="*/ 36671 h 38004"/>
                        <a:gd name="connsiteX2" fmla="*/ 1312 w 21419"/>
                        <a:gd name="connsiteY2" fmla="*/ 34480 h 38004"/>
                        <a:gd name="connsiteX3" fmla="*/ 17600 w 21419"/>
                        <a:gd name="connsiteY3" fmla="*/ 15050 h 38004"/>
                        <a:gd name="connsiteX4" fmla="*/ 7599 w 21419"/>
                        <a:gd name="connsiteY4" fmla="*/ 3524 h 38004"/>
                        <a:gd name="connsiteX5" fmla="*/ 7408 w 21419"/>
                        <a:gd name="connsiteY5" fmla="*/ 3524 h 38004"/>
                        <a:gd name="connsiteX6" fmla="*/ 5694 w 21419"/>
                        <a:gd name="connsiteY6" fmla="*/ 1810 h 38004"/>
                        <a:gd name="connsiteX7" fmla="*/ 7408 w 21419"/>
                        <a:gd name="connsiteY7" fmla="*/ 0 h 38004"/>
                        <a:gd name="connsiteX8" fmla="*/ 7694 w 21419"/>
                        <a:gd name="connsiteY8" fmla="*/ 0 h 38004"/>
                        <a:gd name="connsiteX9" fmla="*/ 21219 w 21419"/>
                        <a:gd name="connsiteY9" fmla="*/ 14573 h 38004"/>
                        <a:gd name="connsiteX10" fmla="*/ 2360 w 21419"/>
                        <a:gd name="connsiteY10" fmla="*/ 37909 h 38004"/>
                        <a:gd name="connsiteX11" fmla="*/ 1788 w 21419"/>
                        <a:gd name="connsiteY11" fmla="*/ 38005 h 3800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</a:cxnLst>
                      <a:rect l="l" t="t" r="r" b="b"/>
                      <a:pathLst>
                        <a:path w="21419" h="38004">
                          <a:moveTo>
                            <a:pt x="1788" y="38005"/>
                          </a:moveTo>
                          <a:cubicBezTo>
                            <a:pt x="1026" y="38005"/>
                            <a:pt x="264" y="37528"/>
                            <a:pt x="74" y="36671"/>
                          </a:cubicBezTo>
                          <a:cubicBezTo>
                            <a:pt x="-212" y="35719"/>
                            <a:pt x="360" y="34766"/>
                            <a:pt x="1312" y="34480"/>
                          </a:cubicBezTo>
                          <a:cubicBezTo>
                            <a:pt x="18362" y="30004"/>
                            <a:pt x="18076" y="18478"/>
                            <a:pt x="17600" y="15050"/>
                          </a:cubicBezTo>
                          <a:cubicBezTo>
                            <a:pt x="16647" y="8668"/>
                            <a:pt x="12171" y="3524"/>
                            <a:pt x="7599" y="3524"/>
                          </a:cubicBezTo>
                          <a:cubicBezTo>
                            <a:pt x="7503" y="3524"/>
                            <a:pt x="7408" y="3524"/>
                            <a:pt x="7408" y="3524"/>
                          </a:cubicBezTo>
                          <a:cubicBezTo>
                            <a:pt x="6456" y="3524"/>
                            <a:pt x="5694" y="2762"/>
                            <a:pt x="5694" y="1810"/>
                          </a:cubicBezTo>
                          <a:cubicBezTo>
                            <a:pt x="5694" y="857"/>
                            <a:pt x="6456" y="0"/>
                            <a:pt x="7408" y="0"/>
                          </a:cubicBezTo>
                          <a:cubicBezTo>
                            <a:pt x="7503" y="0"/>
                            <a:pt x="7599" y="0"/>
                            <a:pt x="7694" y="0"/>
                          </a:cubicBezTo>
                          <a:cubicBezTo>
                            <a:pt x="14171" y="0"/>
                            <a:pt x="19981" y="6286"/>
                            <a:pt x="21219" y="14573"/>
                          </a:cubicBezTo>
                          <a:cubicBezTo>
                            <a:pt x="22458" y="23146"/>
                            <a:pt x="18171" y="33719"/>
                            <a:pt x="2360" y="37909"/>
                          </a:cubicBezTo>
                          <a:cubicBezTo>
                            <a:pt x="2074" y="38005"/>
                            <a:pt x="1979" y="38005"/>
                            <a:pt x="1788" y="38005"/>
                          </a:cubicBezTo>
                          <a:close/>
                        </a:path>
                      </a:pathLst>
                    </a:custGeom>
                    <a:solidFill>
                      <a:srgbClr val="C88E27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 b="1"/>
                    </a:p>
                  </p:txBody>
                </p:sp>
                <p:sp>
                  <p:nvSpPr>
                    <p:cNvPr id="718" name="Freeform: Shape 717">
                      <a:extLst>
                        <a:ext uri="{FF2B5EF4-FFF2-40B4-BE49-F238E27FC236}">
                          <a16:creationId xmlns:a16="http://schemas.microsoft.com/office/drawing/2014/main" id="{7A5013E3-79E7-408E-8C53-D9B52AC85B4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426568" y="5026688"/>
                      <a:ext cx="59948" cy="50958"/>
                    </a:xfrm>
                    <a:custGeom>
                      <a:avLst/>
                      <a:gdLst>
                        <a:gd name="connsiteX0" fmla="*/ 9656 w 59948"/>
                        <a:gd name="connsiteY0" fmla="*/ 50959 h 50958"/>
                        <a:gd name="connsiteX1" fmla="*/ 1655 w 59948"/>
                        <a:gd name="connsiteY1" fmla="*/ 47816 h 50958"/>
                        <a:gd name="connsiteX2" fmla="*/ 1560 w 59948"/>
                        <a:gd name="connsiteY2" fmla="*/ 35719 h 50958"/>
                        <a:gd name="connsiteX3" fmla="*/ 15085 w 59948"/>
                        <a:gd name="connsiteY3" fmla="*/ 8001 h 50958"/>
                        <a:gd name="connsiteX4" fmla="*/ 28611 w 59948"/>
                        <a:gd name="connsiteY4" fmla="*/ 0 h 50958"/>
                        <a:gd name="connsiteX5" fmla="*/ 52423 w 59948"/>
                        <a:gd name="connsiteY5" fmla="*/ 0 h 50958"/>
                        <a:gd name="connsiteX6" fmla="*/ 59948 w 59948"/>
                        <a:gd name="connsiteY6" fmla="*/ 7429 h 50958"/>
                        <a:gd name="connsiteX7" fmla="*/ 59948 w 59948"/>
                        <a:gd name="connsiteY7" fmla="*/ 7906 h 50958"/>
                        <a:gd name="connsiteX8" fmla="*/ 53376 w 59948"/>
                        <a:gd name="connsiteY8" fmla="*/ 15335 h 50958"/>
                        <a:gd name="connsiteX9" fmla="*/ 43184 w 59948"/>
                        <a:gd name="connsiteY9" fmla="*/ 30766 h 50958"/>
                        <a:gd name="connsiteX10" fmla="*/ 27182 w 59948"/>
                        <a:gd name="connsiteY10" fmla="*/ 50864 h 50958"/>
                        <a:gd name="connsiteX11" fmla="*/ 11466 w 59948"/>
                        <a:gd name="connsiteY11" fmla="*/ 50864 h 50958"/>
                        <a:gd name="connsiteX12" fmla="*/ 9656 w 59948"/>
                        <a:gd name="connsiteY12" fmla="*/ 50959 h 50958"/>
                        <a:gd name="connsiteX13" fmla="*/ 28516 w 59948"/>
                        <a:gd name="connsiteY13" fmla="*/ 3429 h 50958"/>
                        <a:gd name="connsiteX14" fmla="*/ 18038 w 59948"/>
                        <a:gd name="connsiteY14" fmla="*/ 9620 h 50958"/>
                        <a:gd name="connsiteX15" fmla="*/ 4703 w 59948"/>
                        <a:gd name="connsiteY15" fmla="*/ 36862 h 50958"/>
                        <a:gd name="connsiteX16" fmla="*/ 4227 w 59948"/>
                        <a:gd name="connsiteY16" fmla="*/ 45434 h 50958"/>
                        <a:gd name="connsiteX17" fmla="*/ 10990 w 59948"/>
                        <a:gd name="connsiteY17" fmla="*/ 47244 h 50958"/>
                        <a:gd name="connsiteX18" fmla="*/ 26992 w 59948"/>
                        <a:gd name="connsiteY18" fmla="*/ 47244 h 50958"/>
                        <a:gd name="connsiteX19" fmla="*/ 39565 w 59948"/>
                        <a:gd name="connsiteY19" fmla="*/ 29813 h 50958"/>
                        <a:gd name="connsiteX20" fmla="*/ 52804 w 59948"/>
                        <a:gd name="connsiteY20" fmla="*/ 11811 h 50958"/>
                        <a:gd name="connsiteX21" fmla="*/ 56233 w 59948"/>
                        <a:gd name="connsiteY21" fmla="*/ 7906 h 50958"/>
                        <a:gd name="connsiteX22" fmla="*/ 56233 w 59948"/>
                        <a:gd name="connsiteY22" fmla="*/ 7429 h 50958"/>
                        <a:gd name="connsiteX23" fmla="*/ 52233 w 59948"/>
                        <a:gd name="connsiteY23" fmla="*/ 3429 h 50958"/>
                        <a:gd name="connsiteX24" fmla="*/ 28516 w 59948"/>
                        <a:gd name="connsiteY24" fmla="*/ 3429 h 5095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</a:cxnLst>
                      <a:rect l="l" t="t" r="r" b="b"/>
                      <a:pathLst>
                        <a:path w="59948" h="50958">
                          <a:moveTo>
                            <a:pt x="9656" y="50959"/>
                          </a:moveTo>
                          <a:cubicBezTo>
                            <a:pt x="7465" y="50959"/>
                            <a:pt x="3751" y="50483"/>
                            <a:pt x="1655" y="47816"/>
                          </a:cubicBezTo>
                          <a:cubicBezTo>
                            <a:pt x="-536" y="45053"/>
                            <a:pt x="-536" y="41053"/>
                            <a:pt x="1560" y="35719"/>
                          </a:cubicBezTo>
                          <a:cubicBezTo>
                            <a:pt x="5179" y="26575"/>
                            <a:pt x="10894" y="15621"/>
                            <a:pt x="15085" y="8001"/>
                          </a:cubicBezTo>
                          <a:cubicBezTo>
                            <a:pt x="17848" y="3048"/>
                            <a:pt x="22991" y="0"/>
                            <a:pt x="28611" y="0"/>
                          </a:cubicBezTo>
                          <a:lnTo>
                            <a:pt x="52423" y="0"/>
                          </a:lnTo>
                          <a:cubicBezTo>
                            <a:pt x="56519" y="0"/>
                            <a:pt x="59948" y="3334"/>
                            <a:pt x="59948" y="7429"/>
                          </a:cubicBezTo>
                          <a:lnTo>
                            <a:pt x="59948" y="7906"/>
                          </a:lnTo>
                          <a:cubicBezTo>
                            <a:pt x="59948" y="11716"/>
                            <a:pt x="57091" y="14859"/>
                            <a:pt x="53376" y="15335"/>
                          </a:cubicBezTo>
                          <a:cubicBezTo>
                            <a:pt x="48994" y="15812"/>
                            <a:pt x="45756" y="20765"/>
                            <a:pt x="43184" y="30766"/>
                          </a:cubicBezTo>
                          <a:cubicBezTo>
                            <a:pt x="39279" y="46196"/>
                            <a:pt x="35564" y="50864"/>
                            <a:pt x="27182" y="50864"/>
                          </a:cubicBezTo>
                          <a:lnTo>
                            <a:pt x="11466" y="50864"/>
                          </a:lnTo>
                          <a:cubicBezTo>
                            <a:pt x="11275" y="50864"/>
                            <a:pt x="10609" y="50959"/>
                            <a:pt x="9656" y="50959"/>
                          </a:cubicBezTo>
                          <a:close/>
                          <a:moveTo>
                            <a:pt x="28516" y="3429"/>
                          </a:moveTo>
                          <a:cubicBezTo>
                            <a:pt x="24134" y="3429"/>
                            <a:pt x="20134" y="5810"/>
                            <a:pt x="18038" y="9620"/>
                          </a:cubicBezTo>
                          <a:cubicBezTo>
                            <a:pt x="13942" y="17050"/>
                            <a:pt x="8323" y="27908"/>
                            <a:pt x="4703" y="36862"/>
                          </a:cubicBezTo>
                          <a:cubicBezTo>
                            <a:pt x="3560" y="39624"/>
                            <a:pt x="2608" y="43434"/>
                            <a:pt x="4227" y="45434"/>
                          </a:cubicBezTo>
                          <a:cubicBezTo>
                            <a:pt x="5846" y="47435"/>
                            <a:pt x="9656" y="47435"/>
                            <a:pt x="10990" y="47244"/>
                          </a:cubicBezTo>
                          <a:lnTo>
                            <a:pt x="26992" y="47244"/>
                          </a:lnTo>
                          <a:cubicBezTo>
                            <a:pt x="31945" y="47244"/>
                            <a:pt x="35469" y="46006"/>
                            <a:pt x="39565" y="29813"/>
                          </a:cubicBezTo>
                          <a:cubicBezTo>
                            <a:pt x="41565" y="21908"/>
                            <a:pt x="44899" y="12668"/>
                            <a:pt x="52804" y="11811"/>
                          </a:cubicBezTo>
                          <a:cubicBezTo>
                            <a:pt x="54805" y="11621"/>
                            <a:pt x="56233" y="9906"/>
                            <a:pt x="56233" y="7906"/>
                          </a:cubicBezTo>
                          <a:lnTo>
                            <a:pt x="56233" y="7429"/>
                          </a:lnTo>
                          <a:cubicBezTo>
                            <a:pt x="56233" y="5239"/>
                            <a:pt x="54424" y="3429"/>
                            <a:pt x="52233" y="3429"/>
                          </a:cubicBezTo>
                          <a:lnTo>
                            <a:pt x="28516" y="3429"/>
                          </a:lnTo>
                          <a:close/>
                        </a:path>
                      </a:pathLst>
                    </a:custGeom>
                    <a:solidFill>
                      <a:srgbClr val="C88E27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 b="1"/>
                    </a:p>
                  </p:txBody>
                </p:sp>
                <p:sp>
                  <p:nvSpPr>
                    <p:cNvPr id="719" name="Freeform: Shape 718">
                      <a:extLst>
                        <a:ext uri="{FF2B5EF4-FFF2-40B4-BE49-F238E27FC236}">
                          <a16:creationId xmlns:a16="http://schemas.microsoft.com/office/drawing/2014/main" id="{9951FC1D-04D4-4AB3-86FC-438AF901AFB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444130" y="5038880"/>
                      <a:ext cx="15049" cy="15049"/>
                    </a:xfrm>
                    <a:custGeom>
                      <a:avLst/>
                      <a:gdLst>
                        <a:gd name="connsiteX0" fmla="*/ 7525 w 15049"/>
                        <a:gd name="connsiteY0" fmla="*/ 15050 h 15049"/>
                        <a:gd name="connsiteX1" fmla="*/ 0 w 15049"/>
                        <a:gd name="connsiteY1" fmla="*/ 7525 h 15049"/>
                        <a:gd name="connsiteX2" fmla="*/ 7525 w 15049"/>
                        <a:gd name="connsiteY2" fmla="*/ 0 h 15049"/>
                        <a:gd name="connsiteX3" fmla="*/ 15049 w 15049"/>
                        <a:gd name="connsiteY3" fmla="*/ 7525 h 15049"/>
                        <a:gd name="connsiteX4" fmla="*/ 7525 w 15049"/>
                        <a:gd name="connsiteY4" fmla="*/ 15050 h 15049"/>
                        <a:gd name="connsiteX5" fmla="*/ 7525 w 15049"/>
                        <a:gd name="connsiteY5" fmla="*/ 3524 h 15049"/>
                        <a:gd name="connsiteX6" fmla="*/ 3524 w 15049"/>
                        <a:gd name="connsiteY6" fmla="*/ 7525 h 15049"/>
                        <a:gd name="connsiteX7" fmla="*/ 7525 w 15049"/>
                        <a:gd name="connsiteY7" fmla="*/ 11525 h 15049"/>
                        <a:gd name="connsiteX8" fmla="*/ 11525 w 15049"/>
                        <a:gd name="connsiteY8" fmla="*/ 7525 h 15049"/>
                        <a:gd name="connsiteX9" fmla="*/ 7525 w 15049"/>
                        <a:gd name="connsiteY9" fmla="*/ 3524 h 1504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049" h="15049">
                          <a:moveTo>
                            <a:pt x="7525" y="15050"/>
                          </a:moveTo>
                          <a:cubicBezTo>
                            <a:pt x="3429" y="15050"/>
                            <a:pt x="0" y="11716"/>
                            <a:pt x="0" y="7525"/>
                          </a:cubicBezTo>
                          <a:cubicBezTo>
                            <a:pt x="0" y="3334"/>
                            <a:pt x="3334" y="0"/>
                            <a:pt x="7525" y="0"/>
                          </a:cubicBezTo>
                          <a:cubicBezTo>
                            <a:pt x="11620" y="0"/>
                            <a:pt x="15049" y="3334"/>
                            <a:pt x="15049" y="7525"/>
                          </a:cubicBezTo>
                          <a:cubicBezTo>
                            <a:pt x="15049" y="11716"/>
                            <a:pt x="11620" y="15050"/>
                            <a:pt x="7525" y="15050"/>
                          </a:cubicBezTo>
                          <a:close/>
                          <a:moveTo>
                            <a:pt x="7525" y="3524"/>
                          </a:moveTo>
                          <a:cubicBezTo>
                            <a:pt x="5334" y="3524"/>
                            <a:pt x="3524" y="5334"/>
                            <a:pt x="3524" y="7525"/>
                          </a:cubicBezTo>
                          <a:cubicBezTo>
                            <a:pt x="3524" y="9716"/>
                            <a:pt x="5334" y="11525"/>
                            <a:pt x="7525" y="11525"/>
                          </a:cubicBezTo>
                          <a:cubicBezTo>
                            <a:pt x="9716" y="11525"/>
                            <a:pt x="11525" y="9716"/>
                            <a:pt x="11525" y="7525"/>
                          </a:cubicBezTo>
                          <a:cubicBezTo>
                            <a:pt x="11525" y="5334"/>
                            <a:pt x="9716" y="3524"/>
                            <a:pt x="7525" y="3524"/>
                          </a:cubicBezTo>
                          <a:close/>
                        </a:path>
                      </a:pathLst>
                    </a:custGeom>
                    <a:solidFill>
                      <a:srgbClr val="C88E27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 b="1"/>
                    </a:p>
                  </p:txBody>
                </p:sp>
              </p:grpSp>
              <p:grpSp>
                <p:nvGrpSpPr>
                  <p:cNvPr id="693" name="Graphic 644">
                    <a:extLst>
                      <a:ext uri="{FF2B5EF4-FFF2-40B4-BE49-F238E27FC236}">
                        <a16:creationId xmlns:a16="http://schemas.microsoft.com/office/drawing/2014/main" id="{0E34D7C8-666A-4721-8EA0-2BDCE52DB5DD}"/>
                      </a:ext>
                    </a:extLst>
                  </p:cNvPr>
                  <p:cNvGrpSpPr/>
                  <p:nvPr/>
                </p:nvGrpSpPr>
                <p:grpSpPr>
                  <a:xfrm>
                    <a:off x="10823541" y="4991160"/>
                    <a:ext cx="68168" cy="91725"/>
                    <a:chOff x="10823541" y="4991160"/>
                    <a:chExt cx="68168" cy="91725"/>
                  </a:xfrm>
                  <a:solidFill>
                    <a:srgbClr val="C88E27"/>
                  </a:solidFill>
                </p:grpSpPr>
                <p:sp>
                  <p:nvSpPr>
                    <p:cNvPr id="712" name="Freeform: Shape 711">
                      <a:extLst>
                        <a:ext uri="{FF2B5EF4-FFF2-40B4-BE49-F238E27FC236}">
                          <a16:creationId xmlns:a16="http://schemas.microsoft.com/office/drawing/2014/main" id="{7E0628B4-B0E1-4184-82EA-18E70B79AE9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823541" y="4994429"/>
                      <a:ext cx="52373" cy="88456"/>
                    </a:xfrm>
                    <a:custGeom>
                      <a:avLst/>
                      <a:gdLst>
                        <a:gd name="connsiteX0" fmla="*/ 27592 w 52373"/>
                        <a:gd name="connsiteY0" fmla="*/ 88457 h 88456"/>
                        <a:gd name="connsiteX1" fmla="*/ 20258 w 52373"/>
                        <a:gd name="connsiteY1" fmla="*/ 88457 h 88456"/>
                        <a:gd name="connsiteX2" fmla="*/ 18448 w 52373"/>
                        <a:gd name="connsiteY2" fmla="*/ 86742 h 88456"/>
                        <a:gd name="connsiteX3" fmla="*/ 20258 w 52373"/>
                        <a:gd name="connsiteY3" fmla="*/ 85028 h 88456"/>
                        <a:gd name="connsiteX4" fmla="*/ 26354 w 52373"/>
                        <a:gd name="connsiteY4" fmla="*/ 85028 h 88456"/>
                        <a:gd name="connsiteX5" fmla="*/ 48928 w 52373"/>
                        <a:gd name="connsiteY5" fmla="*/ 24068 h 88456"/>
                        <a:gd name="connsiteX6" fmla="*/ 48737 w 52373"/>
                        <a:gd name="connsiteY6" fmla="*/ 23496 h 88456"/>
                        <a:gd name="connsiteX7" fmla="*/ 44165 w 52373"/>
                        <a:gd name="connsiteY7" fmla="*/ 22448 h 88456"/>
                        <a:gd name="connsiteX8" fmla="*/ 13781 w 52373"/>
                        <a:gd name="connsiteY8" fmla="*/ 22448 h 88456"/>
                        <a:gd name="connsiteX9" fmla="*/ 12257 w 52373"/>
                        <a:gd name="connsiteY9" fmla="*/ 21591 h 88456"/>
                        <a:gd name="connsiteX10" fmla="*/ 255 w 52373"/>
                        <a:gd name="connsiteY10" fmla="*/ 2636 h 88456"/>
                        <a:gd name="connsiteX11" fmla="*/ 827 w 52373"/>
                        <a:gd name="connsiteY11" fmla="*/ 255 h 88456"/>
                        <a:gd name="connsiteX12" fmla="*/ 3208 w 52373"/>
                        <a:gd name="connsiteY12" fmla="*/ 827 h 88456"/>
                        <a:gd name="connsiteX13" fmla="*/ 14733 w 52373"/>
                        <a:gd name="connsiteY13" fmla="*/ 19019 h 88456"/>
                        <a:gd name="connsiteX14" fmla="*/ 44070 w 52373"/>
                        <a:gd name="connsiteY14" fmla="*/ 19019 h 88456"/>
                        <a:gd name="connsiteX15" fmla="*/ 51404 w 52373"/>
                        <a:gd name="connsiteY15" fmla="*/ 21305 h 88456"/>
                        <a:gd name="connsiteX16" fmla="*/ 52262 w 52373"/>
                        <a:gd name="connsiteY16" fmla="*/ 25115 h 88456"/>
                        <a:gd name="connsiteX17" fmla="*/ 29211 w 52373"/>
                        <a:gd name="connsiteY17" fmla="*/ 87504 h 88456"/>
                        <a:gd name="connsiteX18" fmla="*/ 27592 w 52373"/>
                        <a:gd name="connsiteY18" fmla="*/ 88457 h 8845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52373" h="88456">
                          <a:moveTo>
                            <a:pt x="27592" y="88457"/>
                          </a:moveTo>
                          <a:lnTo>
                            <a:pt x="20258" y="88457"/>
                          </a:lnTo>
                          <a:cubicBezTo>
                            <a:pt x="19305" y="88457"/>
                            <a:pt x="18448" y="87695"/>
                            <a:pt x="18448" y="86742"/>
                          </a:cubicBezTo>
                          <a:cubicBezTo>
                            <a:pt x="18448" y="85790"/>
                            <a:pt x="19210" y="85028"/>
                            <a:pt x="20258" y="85028"/>
                          </a:cubicBezTo>
                          <a:lnTo>
                            <a:pt x="26354" y="85028"/>
                          </a:lnTo>
                          <a:lnTo>
                            <a:pt x="48928" y="24068"/>
                          </a:lnTo>
                          <a:cubicBezTo>
                            <a:pt x="49023" y="23782"/>
                            <a:pt x="48833" y="23591"/>
                            <a:pt x="48737" y="23496"/>
                          </a:cubicBezTo>
                          <a:cubicBezTo>
                            <a:pt x="48071" y="22639"/>
                            <a:pt x="45594" y="22353"/>
                            <a:pt x="44165" y="22448"/>
                          </a:cubicBezTo>
                          <a:lnTo>
                            <a:pt x="13781" y="22448"/>
                          </a:lnTo>
                          <a:cubicBezTo>
                            <a:pt x="13209" y="22448"/>
                            <a:pt x="12638" y="22163"/>
                            <a:pt x="12257" y="21591"/>
                          </a:cubicBezTo>
                          <a:lnTo>
                            <a:pt x="255" y="2636"/>
                          </a:lnTo>
                          <a:cubicBezTo>
                            <a:pt x="-221" y="1779"/>
                            <a:pt x="-31" y="731"/>
                            <a:pt x="827" y="255"/>
                          </a:cubicBezTo>
                          <a:cubicBezTo>
                            <a:pt x="1684" y="-221"/>
                            <a:pt x="2732" y="-31"/>
                            <a:pt x="3208" y="827"/>
                          </a:cubicBezTo>
                          <a:lnTo>
                            <a:pt x="14733" y="19019"/>
                          </a:lnTo>
                          <a:lnTo>
                            <a:pt x="44070" y="19019"/>
                          </a:lnTo>
                          <a:cubicBezTo>
                            <a:pt x="44832" y="18924"/>
                            <a:pt x="49404" y="18924"/>
                            <a:pt x="51404" y="21305"/>
                          </a:cubicBezTo>
                          <a:cubicBezTo>
                            <a:pt x="51976" y="22067"/>
                            <a:pt x="52643" y="23306"/>
                            <a:pt x="52262" y="25115"/>
                          </a:cubicBezTo>
                          <a:lnTo>
                            <a:pt x="29211" y="87504"/>
                          </a:lnTo>
                          <a:cubicBezTo>
                            <a:pt x="29021" y="87980"/>
                            <a:pt x="28354" y="88457"/>
                            <a:pt x="27592" y="88457"/>
                          </a:cubicBezTo>
                          <a:close/>
                        </a:path>
                      </a:pathLst>
                    </a:custGeom>
                    <a:solidFill>
                      <a:srgbClr val="C88E27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 b="1"/>
                    </a:p>
                  </p:txBody>
                </p:sp>
                <p:sp>
                  <p:nvSpPr>
                    <p:cNvPr id="713" name="Freeform: Shape 712">
                      <a:extLst>
                        <a:ext uri="{FF2B5EF4-FFF2-40B4-BE49-F238E27FC236}">
                          <a16:creationId xmlns:a16="http://schemas.microsoft.com/office/drawing/2014/main" id="{B72D4BE7-2CF5-4F05-98CE-F252715E4B8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851419" y="4991160"/>
                      <a:ext cx="23050" cy="23050"/>
                    </a:xfrm>
                    <a:custGeom>
                      <a:avLst/>
                      <a:gdLst>
                        <a:gd name="connsiteX0" fmla="*/ 11525 w 23050"/>
                        <a:gd name="connsiteY0" fmla="*/ 23050 h 23050"/>
                        <a:gd name="connsiteX1" fmla="*/ 0 w 23050"/>
                        <a:gd name="connsiteY1" fmla="*/ 11525 h 23050"/>
                        <a:gd name="connsiteX2" fmla="*/ 11525 w 23050"/>
                        <a:gd name="connsiteY2" fmla="*/ 0 h 23050"/>
                        <a:gd name="connsiteX3" fmla="*/ 23051 w 23050"/>
                        <a:gd name="connsiteY3" fmla="*/ 11525 h 23050"/>
                        <a:gd name="connsiteX4" fmla="*/ 11525 w 23050"/>
                        <a:gd name="connsiteY4" fmla="*/ 23050 h 23050"/>
                        <a:gd name="connsiteX5" fmla="*/ 11525 w 23050"/>
                        <a:gd name="connsiteY5" fmla="*/ 3619 h 23050"/>
                        <a:gd name="connsiteX6" fmla="*/ 3524 w 23050"/>
                        <a:gd name="connsiteY6" fmla="*/ 11620 h 23050"/>
                        <a:gd name="connsiteX7" fmla="*/ 11525 w 23050"/>
                        <a:gd name="connsiteY7" fmla="*/ 19621 h 23050"/>
                        <a:gd name="connsiteX8" fmla="*/ 19526 w 23050"/>
                        <a:gd name="connsiteY8" fmla="*/ 11620 h 23050"/>
                        <a:gd name="connsiteX9" fmla="*/ 11525 w 23050"/>
                        <a:gd name="connsiteY9" fmla="*/ 3619 h 230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23050" h="23050">
                          <a:moveTo>
                            <a:pt x="11525" y="23050"/>
                          </a:moveTo>
                          <a:cubicBezTo>
                            <a:pt x="5144" y="23050"/>
                            <a:pt x="0" y="17907"/>
                            <a:pt x="0" y="11525"/>
                          </a:cubicBezTo>
                          <a:cubicBezTo>
                            <a:pt x="0" y="5143"/>
                            <a:pt x="5144" y="0"/>
                            <a:pt x="11525" y="0"/>
                          </a:cubicBezTo>
                          <a:cubicBezTo>
                            <a:pt x="17907" y="0"/>
                            <a:pt x="23051" y="5143"/>
                            <a:pt x="23051" y="11525"/>
                          </a:cubicBezTo>
                          <a:cubicBezTo>
                            <a:pt x="23051" y="17907"/>
                            <a:pt x="17812" y="23050"/>
                            <a:pt x="11525" y="23050"/>
                          </a:cubicBezTo>
                          <a:close/>
                          <a:moveTo>
                            <a:pt x="11525" y="3619"/>
                          </a:moveTo>
                          <a:cubicBezTo>
                            <a:pt x="7144" y="3619"/>
                            <a:pt x="3524" y="7239"/>
                            <a:pt x="3524" y="11620"/>
                          </a:cubicBezTo>
                          <a:cubicBezTo>
                            <a:pt x="3524" y="16002"/>
                            <a:pt x="7144" y="19621"/>
                            <a:pt x="11525" y="19621"/>
                          </a:cubicBezTo>
                          <a:cubicBezTo>
                            <a:pt x="15907" y="19621"/>
                            <a:pt x="19526" y="16002"/>
                            <a:pt x="19526" y="11620"/>
                          </a:cubicBezTo>
                          <a:cubicBezTo>
                            <a:pt x="19526" y="7144"/>
                            <a:pt x="15907" y="3619"/>
                            <a:pt x="11525" y="3619"/>
                          </a:cubicBezTo>
                          <a:close/>
                        </a:path>
                      </a:pathLst>
                    </a:custGeom>
                    <a:solidFill>
                      <a:srgbClr val="C88E27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 b="1"/>
                    </a:p>
                  </p:txBody>
                </p:sp>
                <p:sp>
                  <p:nvSpPr>
                    <p:cNvPr id="714" name="Freeform: Shape 713">
                      <a:extLst>
                        <a:ext uri="{FF2B5EF4-FFF2-40B4-BE49-F238E27FC236}">
                          <a16:creationId xmlns:a16="http://schemas.microsoft.com/office/drawing/2014/main" id="{7BC4586F-D09D-4A8B-AE52-9287CF64F67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872556" y="5015817"/>
                      <a:ext cx="19153" cy="34969"/>
                    </a:xfrm>
                    <a:custGeom>
                      <a:avLst/>
                      <a:gdLst>
                        <a:gd name="connsiteX0" fmla="*/ 17344 w 19153"/>
                        <a:gd name="connsiteY0" fmla="*/ 34970 h 34969"/>
                        <a:gd name="connsiteX1" fmla="*/ 15629 w 19153"/>
                        <a:gd name="connsiteY1" fmla="*/ 33255 h 34969"/>
                        <a:gd name="connsiteX2" fmla="*/ 15629 w 19153"/>
                        <a:gd name="connsiteY2" fmla="*/ 33255 h 34969"/>
                        <a:gd name="connsiteX3" fmla="*/ 15629 w 19153"/>
                        <a:gd name="connsiteY3" fmla="*/ 17444 h 34969"/>
                        <a:gd name="connsiteX4" fmla="*/ 11819 w 19153"/>
                        <a:gd name="connsiteY4" fmla="*/ 6871 h 34969"/>
                        <a:gd name="connsiteX5" fmla="*/ 1913 w 19153"/>
                        <a:gd name="connsiteY5" fmla="*/ 3538 h 34969"/>
                        <a:gd name="connsiteX6" fmla="*/ 8 w 19153"/>
                        <a:gd name="connsiteY6" fmla="*/ 1918 h 34969"/>
                        <a:gd name="connsiteX7" fmla="*/ 1627 w 19153"/>
                        <a:gd name="connsiteY7" fmla="*/ 13 h 34969"/>
                        <a:gd name="connsiteX8" fmla="*/ 14200 w 19153"/>
                        <a:gd name="connsiteY8" fmla="*/ 4299 h 34969"/>
                        <a:gd name="connsiteX9" fmla="*/ 19153 w 19153"/>
                        <a:gd name="connsiteY9" fmla="*/ 17444 h 34969"/>
                        <a:gd name="connsiteX10" fmla="*/ 19153 w 19153"/>
                        <a:gd name="connsiteY10" fmla="*/ 33255 h 34969"/>
                        <a:gd name="connsiteX11" fmla="*/ 17344 w 19153"/>
                        <a:gd name="connsiteY11" fmla="*/ 34970 h 3496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</a:cxnLst>
                      <a:rect l="l" t="t" r="r" b="b"/>
                      <a:pathLst>
                        <a:path w="19153" h="34969">
                          <a:moveTo>
                            <a:pt x="17344" y="34970"/>
                          </a:moveTo>
                          <a:cubicBezTo>
                            <a:pt x="16391" y="34970"/>
                            <a:pt x="15629" y="34208"/>
                            <a:pt x="15629" y="33255"/>
                          </a:cubicBezTo>
                          <a:cubicBezTo>
                            <a:pt x="15629" y="33255"/>
                            <a:pt x="15629" y="33255"/>
                            <a:pt x="15629" y="33255"/>
                          </a:cubicBezTo>
                          <a:lnTo>
                            <a:pt x="15629" y="17444"/>
                          </a:lnTo>
                          <a:cubicBezTo>
                            <a:pt x="15629" y="12777"/>
                            <a:pt x="14391" y="9252"/>
                            <a:pt x="11819" y="6871"/>
                          </a:cubicBezTo>
                          <a:cubicBezTo>
                            <a:pt x="7819" y="3156"/>
                            <a:pt x="1913" y="3538"/>
                            <a:pt x="1913" y="3538"/>
                          </a:cubicBezTo>
                          <a:cubicBezTo>
                            <a:pt x="865" y="3538"/>
                            <a:pt x="103" y="2871"/>
                            <a:pt x="8" y="1918"/>
                          </a:cubicBezTo>
                          <a:cubicBezTo>
                            <a:pt x="-87" y="966"/>
                            <a:pt x="675" y="109"/>
                            <a:pt x="1627" y="13"/>
                          </a:cubicBezTo>
                          <a:cubicBezTo>
                            <a:pt x="1913" y="13"/>
                            <a:pt x="9057" y="-463"/>
                            <a:pt x="14200" y="4299"/>
                          </a:cubicBezTo>
                          <a:cubicBezTo>
                            <a:pt x="17439" y="7347"/>
                            <a:pt x="19153" y="11729"/>
                            <a:pt x="19153" y="17444"/>
                          </a:cubicBezTo>
                          <a:lnTo>
                            <a:pt x="19153" y="33255"/>
                          </a:lnTo>
                          <a:cubicBezTo>
                            <a:pt x="19153" y="34208"/>
                            <a:pt x="18296" y="34970"/>
                            <a:pt x="17344" y="34970"/>
                          </a:cubicBezTo>
                          <a:close/>
                        </a:path>
                      </a:pathLst>
                    </a:custGeom>
                    <a:solidFill>
                      <a:srgbClr val="C88E27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 b="1"/>
                    </a:p>
                  </p:txBody>
                </p:sp>
                <p:sp>
                  <p:nvSpPr>
                    <p:cNvPr id="715" name="Freeform: Shape 714">
                      <a:extLst>
                        <a:ext uri="{FF2B5EF4-FFF2-40B4-BE49-F238E27FC236}">
                          <a16:creationId xmlns:a16="http://schemas.microsoft.com/office/drawing/2014/main" id="{AC3F4218-A35A-4173-9011-EF97288F934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847666" y="5013316"/>
                      <a:ext cx="29690" cy="69570"/>
                    </a:xfrm>
                    <a:custGeom>
                      <a:avLst/>
                      <a:gdLst>
                        <a:gd name="connsiteX0" fmla="*/ 28041 w 29690"/>
                        <a:gd name="connsiteY0" fmla="*/ 69570 h 69570"/>
                        <a:gd name="connsiteX1" fmla="*/ 18135 w 29690"/>
                        <a:gd name="connsiteY1" fmla="*/ 69570 h 69570"/>
                        <a:gd name="connsiteX2" fmla="*/ 16325 w 29690"/>
                        <a:gd name="connsiteY2" fmla="*/ 67856 h 69570"/>
                        <a:gd name="connsiteX3" fmla="*/ 18135 w 29690"/>
                        <a:gd name="connsiteY3" fmla="*/ 66141 h 69570"/>
                        <a:gd name="connsiteX4" fmla="*/ 25374 w 29690"/>
                        <a:gd name="connsiteY4" fmla="*/ 66141 h 69570"/>
                        <a:gd name="connsiteX5" fmla="*/ 133 w 29690"/>
                        <a:gd name="connsiteY5" fmla="*/ 2419 h 69570"/>
                        <a:gd name="connsiteX6" fmla="*/ 1085 w 29690"/>
                        <a:gd name="connsiteY6" fmla="*/ 133 h 69570"/>
                        <a:gd name="connsiteX7" fmla="*/ 3371 w 29690"/>
                        <a:gd name="connsiteY7" fmla="*/ 1085 h 69570"/>
                        <a:gd name="connsiteX8" fmla="*/ 29565 w 29690"/>
                        <a:gd name="connsiteY8" fmla="*/ 67189 h 69570"/>
                        <a:gd name="connsiteX9" fmla="*/ 29375 w 29690"/>
                        <a:gd name="connsiteY9" fmla="*/ 68808 h 69570"/>
                        <a:gd name="connsiteX10" fmla="*/ 28041 w 29690"/>
                        <a:gd name="connsiteY10" fmla="*/ 69570 h 6957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29690" h="69570">
                          <a:moveTo>
                            <a:pt x="28041" y="69570"/>
                          </a:moveTo>
                          <a:lnTo>
                            <a:pt x="18135" y="69570"/>
                          </a:lnTo>
                          <a:cubicBezTo>
                            <a:pt x="17183" y="69570"/>
                            <a:pt x="16325" y="68808"/>
                            <a:pt x="16325" y="67856"/>
                          </a:cubicBezTo>
                          <a:cubicBezTo>
                            <a:pt x="16325" y="66903"/>
                            <a:pt x="17087" y="66141"/>
                            <a:pt x="18135" y="66141"/>
                          </a:cubicBezTo>
                          <a:lnTo>
                            <a:pt x="25374" y="66141"/>
                          </a:lnTo>
                          <a:lnTo>
                            <a:pt x="133" y="2419"/>
                          </a:lnTo>
                          <a:cubicBezTo>
                            <a:pt x="-248" y="1466"/>
                            <a:pt x="228" y="514"/>
                            <a:pt x="1085" y="133"/>
                          </a:cubicBezTo>
                          <a:cubicBezTo>
                            <a:pt x="1943" y="-248"/>
                            <a:pt x="2990" y="228"/>
                            <a:pt x="3371" y="1085"/>
                          </a:cubicBezTo>
                          <a:lnTo>
                            <a:pt x="29565" y="67189"/>
                          </a:lnTo>
                          <a:cubicBezTo>
                            <a:pt x="29756" y="67760"/>
                            <a:pt x="29756" y="68332"/>
                            <a:pt x="29375" y="68808"/>
                          </a:cubicBezTo>
                          <a:cubicBezTo>
                            <a:pt x="29089" y="69284"/>
                            <a:pt x="28613" y="69570"/>
                            <a:pt x="28041" y="69570"/>
                          </a:cubicBezTo>
                          <a:close/>
                        </a:path>
                      </a:pathLst>
                    </a:custGeom>
                    <a:solidFill>
                      <a:srgbClr val="C88E27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 b="1"/>
                    </a:p>
                  </p:txBody>
                </p:sp>
              </p:grpSp>
              <p:grpSp>
                <p:nvGrpSpPr>
                  <p:cNvPr id="694" name="Graphic 644">
                    <a:extLst>
                      <a:ext uri="{FF2B5EF4-FFF2-40B4-BE49-F238E27FC236}">
                        <a16:creationId xmlns:a16="http://schemas.microsoft.com/office/drawing/2014/main" id="{EE9B9FA8-41FB-46B5-8112-1D749D56A8F7}"/>
                      </a:ext>
                    </a:extLst>
                  </p:cNvPr>
                  <p:cNvGrpSpPr/>
                  <p:nvPr/>
                </p:nvGrpSpPr>
                <p:grpSpPr>
                  <a:xfrm>
                    <a:off x="10633898" y="4996399"/>
                    <a:ext cx="65699" cy="88391"/>
                    <a:chOff x="10633898" y="4996399"/>
                    <a:chExt cx="65699" cy="88391"/>
                  </a:xfrm>
                  <a:solidFill>
                    <a:srgbClr val="C88E27"/>
                  </a:solidFill>
                </p:grpSpPr>
                <p:sp>
                  <p:nvSpPr>
                    <p:cNvPr id="708" name="Freeform: Shape 707">
                      <a:extLst>
                        <a:ext uri="{FF2B5EF4-FFF2-40B4-BE49-F238E27FC236}">
                          <a16:creationId xmlns:a16="http://schemas.microsoft.com/office/drawing/2014/main" id="{19573C49-E1DB-4443-9F5D-82D5B9AAB81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633898" y="4999435"/>
                      <a:ext cx="50563" cy="85355"/>
                    </a:xfrm>
                    <a:custGeom>
                      <a:avLst/>
                      <a:gdLst>
                        <a:gd name="connsiteX0" fmla="*/ 26639 w 50563"/>
                        <a:gd name="connsiteY0" fmla="*/ 85356 h 85355"/>
                        <a:gd name="connsiteX1" fmla="*/ 19591 w 50563"/>
                        <a:gd name="connsiteY1" fmla="*/ 85356 h 85355"/>
                        <a:gd name="connsiteX2" fmla="*/ 17781 w 50563"/>
                        <a:gd name="connsiteY2" fmla="*/ 83641 h 85355"/>
                        <a:gd name="connsiteX3" fmla="*/ 19591 w 50563"/>
                        <a:gd name="connsiteY3" fmla="*/ 81927 h 85355"/>
                        <a:gd name="connsiteX4" fmla="*/ 25401 w 50563"/>
                        <a:gd name="connsiteY4" fmla="*/ 81927 h 85355"/>
                        <a:gd name="connsiteX5" fmla="*/ 47118 w 50563"/>
                        <a:gd name="connsiteY5" fmla="*/ 23253 h 85355"/>
                        <a:gd name="connsiteX6" fmla="*/ 46928 w 50563"/>
                        <a:gd name="connsiteY6" fmla="*/ 22776 h 85355"/>
                        <a:gd name="connsiteX7" fmla="*/ 42546 w 50563"/>
                        <a:gd name="connsiteY7" fmla="*/ 21824 h 85355"/>
                        <a:gd name="connsiteX8" fmla="*/ 13304 w 50563"/>
                        <a:gd name="connsiteY8" fmla="*/ 21824 h 85355"/>
                        <a:gd name="connsiteX9" fmla="*/ 11780 w 50563"/>
                        <a:gd name="connsiteY9" fmla="*/ 20967 h 85355"/>
                        <a:gd name="connsiteX10" fmla="*/ 255 w 50563"/>
                        <a:gd name="connsiteY10" fmla="*/ 2679 h 85355"/>
                        <a:gd name="connsiteX11" fmla="*/ 827 w 50563"/>
                        <a:gd name="connsiteY11" fmla="*/ 297 h 85355"/>
                        <a:gd name="connsiteX12" fmla="*/ 3208 w 50563"/>
                        <a:gd name="connsiteY12" fmla="*/ 869 h 85355"/>
                        <a:gd name="connsiteX13" fmla="*/ 14257 w 50563"/>
                        <a:gd name="connsiteY13" fmla="*/ 18300 h 85355"/>
                        <a:gd name="connsiteX14" fmla="*/ 42451 w 50563"/>
                        <a:gd name="connsiteY14" fmla="*/ 18300 h 85355"/>
                        <a:gd name="connsiteX15" fmla="*/ 49595 w 50563"/>
                        <a:gd name="connsiteY15" fmla="*/ 20490 h 85355"/>
                        <a:gd name="connsiteX16" fmla="*/ 50452 w 50563"/>
                        <a:gd name="connsiteY16" fmla="*/ 24300 h 85355"/>
                        <a:gd name="connsiteX17" fmla="*/ 28259 w 50563"/>
                        <a:gd name="connsiteY17" fmla="*/ 84403 h 85355"/>
                        <a:gd name="connsiteX18" fmla="*/ 26639 w 50563"/>
                        <a:gd name="connsiteY18" fmla="*/ 85356 h 8535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50563" h="85355">
                          <a:moveTo>
                            <a:pt x="26639" y="85356"/>
                          </a:moveTo>
                          <a:lnTo>
                            <a:pt x="19591" y="85356"/>
                          </a:lnTo>
                          <a:cubicBezTo>
                            <a:pt x="18638" y="85356"/>
                            <a:pt x="17781" y="84594"/>
                            <a:pt x="17781" y="83641"/>
                          </a:cubicBezTo>
                          <a:cubicBezTo>
                            <a:pt x="17781" y="82689"/>
                            <a:pt x="18543" y="81927"/>
                            <a:pt x="19591" y="81927"/>
                          </a:cubicBezTo>
                          <a:lnTo>
                            <a:pt x="25401" y="81927"/>
                          </a:lnTo>
                          <a:lnTo>
                            <a:pt x="47118" y="23253"/>
                          </a:lnTo>
                          <a:cubicBezTo>
                            <a:pt x="47118" y="22967"/>
                            <a:pt x="47023" y="22872"/>
                            <a:pt x="46928" y="22776"/>
                          </a:cubicBezTo>
                          <a:cubicBezTo>
                            <a:pt x="46261" y="22014"/>
                            <a:pt x="43975" y="21633"/>
                            <a:pt x="42546" y="21824"/>
                          </a:cubicBezTo>
                          <a:lnTo>
                            <a:pt x="13304" y="21824"/>
                          </a:lnTo>
                          <a:cubicBezTo>
                            <a:pt x="12733" y="21824"/>
                            <a:pt x="12161" y="21538"/>
                            <a:pt x="11780" y="20967"/>
                          </a:cubicBezTo>
                          <a:lnTo>
                            <a:pt x="255" y="2679"/>
                          </a:lnTo>
                          <a:cubicBezTo>
                            <a:pt x="-221" y="1821"/>
                            <a:pt x="-31" y="774"/>
                            <a:pt x="827" y="297"/>
                          </a:cubicBezTo>
                          <a:cubicBezTo>
                            <a:pt x="1684" y="-274"/>
                            <a:pt x="2732" y="12"/>
                            <a:pt x="3208" y="869"/>
                          </a:cubicBezTo>
                          <a:lnTo>
                            <a:pt x="14257" y="18300"/>
                          </a:lnTo>
                          <a:lnTo>
                            <a:pt x="42451" y="18300"/>
                          </a:lnTo>
                          <a:cubicBezTo>
                            <a:pt x="43213" y="18300"/>
                            <a:pt x="47594" y="18109"/>
                            <a:pt x="49595" y="20490"/>
                          </a:cubicBezTo>
                          <a:cubicBezTo>
                            <a:pt x="50166" y="21252"/>
                            <a:pt x="50833" y="22395"/>
                            <a:pt x="50452" y="24300"/>
                          </a:cubicBezTo>
                          <a:lnTo>
                            <a:pt x="28259" y="84403"/>
                          </a:lnTo>
                          <a:cubicBezTo>
                            <a:pt x="28068" y="84975"/>
                            <a:pt x="27401" y="85356"/>
                            <a:pt x="26639" y="85356"/>
                          </a:cubicBezTo>
                          <a:close/>
                        </a:path>
                      </a:pathLst>
                    </a:custGeom>
                    <a:solidFill>
                      <a:srgbClr val="C88E27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 b="1"/>
                    </a:p>
                  </p:txBody>
                </p:sp>
                <p:sp>
                  <p:nvSpPr>
                    <p:cNvPr id="709" name="Freeform: Shape 708">
                      <a:extLst>
                        <a:ext uri="{FF2B5EF4-FFF2-40B4-BE49-F238E27FC236}">
                          <a16:creationId xmlns:a16="http://schemas.microsoft.com/office/drawing/2014/main" id="{4DC87A0A-A573-421A-A4C8-AC41B16BA70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660728" y="4996399"/>
                      <a:ext cx="22288" cy="22288"/>
                    </a:xfrm>
                    <a:custGeom>
                      <a:avLst/>
                      <a:gdLst>
                        <a:gd name="connsiteX0" fmla="*/ 11144 w 22288"/>
                        <a:gd name="connsiteY0" fmla="*/ 22289 h 22288"/>
                        <a:gd name="connsiteX1" fmla="*/ 0 w 22288"/>
                        <a:gd name="connsiteY1" fmla="*/ 11144 h 22288"/>
                        <a:gd name="connsiteX2" fmla="*/ 11144 w 22288"/>
                        <a:gd name="connsiteY2" fmla="*/ 0 h 22288"/>
                        <a:gd name="connsiteX3" fmla="*/ 22289 w 22288"/>
                        <a:gd name="connsiteY3" fmla="*/ 11144 h 22288"/>
                        <a:gd name="connsiteX4" fmla="*/ 11144 w 22288"/>
                        <a:gd name="connsiteY4" fmla="*/ 22289 h 22288"/>
                        <a:gd name="connsiteX5" fmla="*/ 11144 w 22288"/>
                        <a:gd name="connsiteY5" fmla="*/ 3524 h 22288"/>
                        <a:gd name="connsiteX6" fmla="*/ 3524 w 22288"/>
                        <a:gd name="connsiteY6" fmla="*/ 11144 h 22288"/>
                        <a:gd name="connsiteX7" fmla="*/ 11144 w 22288"/>
                        <a:gd name="connsiteY7" fmla="*/ 18764 h 22288"/>
                        <a:gd name="connsiteX8" fmla="*/ 18764 w 22288"/>
                        <a:gd name="connsiteY8" fmla="*/ 11144 h 22288"/>
                        <a:gd name="connsiteX9" fmla="*/ 11144 w 22288"/>
                        <a:gd name="connsiteY9" fmla="*/ 3524 h 2228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22288" h="22288">
                          <a:moveTo>
                            <a:pt x="11144" y="22289"/>
                          </a:moveTo>
                          <a:cubicBezTo>
                            <a:pt x="4953" y="22289"/>
                            <a:pt x="0" y="17335"/>
                            <a:pt x="0" y="11144"/>
                          </a:cubicBezTo>
                          <a:cubicBezTo>
                            <a:pt x="0" y="4953"/>
                            <a:pt x="5048" y="0"/>
                            <a:pt x="11144" y="0"/>
                          </a:cubicBezTo>
                          <a:cubicBezTo>
                            <a:pt x="17335" y="0"/>
                            <a:pt x="22289" y="4953"/>
                            <a:pt x="22289" y="11144"/>
                          </a:cubicBezTo>
                          <a:cubicBezTo>
                            <a:pt x="22289" y="17335"/>
                            <a:pt x="17240" y="22289"/>
                            <a:pt x="11144" y="22289"/>
                          </a:cubicBezTo>
                          <a:close/>
                          <a:moveTo>
                            <a:pt x="11144" y="3524"/>
                          </a:moveTo>
                          <a:cubicBezTo>
                            <a:pt x="6953" y="3524"/>
                            <a:pt x="3524" y="6953"/>
                            <a:pt x="3524" y="11144"/>
                          </a:cubicBezTo>
                          <a:cubicBezTo>
                            <a:pt x="3524" y="15335"/>
                            <a:pt x="6953" y="18764"/>
                            <a:pt x="11144" y="18764"/>
                          </a:cubicBezTo>
                          <a:cubicBezTo>
                            <a:pt x="15335" y="18764"/>
                            <a:pt x="18764" y="15335"/>
                            <a:pt x="18764" y="11144"/>
                          </a:cubicBezTo>
                          <a:cubicBezTo>
                            <a:pt x="18764" y="6953"/>
                            <a:pt x="15335" y="3524"/>
                            <a:pt x="11144" y="3524"/>
                          </a:cubicBezTo>
                          <a:close/>
                        </a:path>
                      </a:pathLst>
                    </a:custGeom>
                    <a:solidFill>
                      <a:srgbClr val="C88E27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 b="1"/>
                    </a:p>
                  </p:txBody>
                </p:sp>
                <p:sp>
                  <p:nvSpPr>
                    <p:cNvPr id="710" name="Freeform: Shape 709">
                      <a:extLst>
                        <a:ext uri="{FF2B5EF4-FFF2-40B4-BE49-F238E27FC236}">
                          <a16:creationId xmlns:a16="http://schemas.microsoft.com/office/drawing/2014/main" id="{4540D29E-81F7-46E4-B7D2-311F2E49431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681008" y="5020102"/>
                      <a:ext cx="18589" cy="33827"/>
                    </a:xfrm>
                    <a:custGeom>
                      <a:avLst/>
                      <a:gdLst>
                        <a:gd name="connsiteX0" fmla="*/ 16867 w 18589"/>
                        <a:gd name="connsiteY0" fmla="*/ 33828 h 33827"/>
                        <a:gd name="connsiteX1" fmla="*/ 15058 w 18589"/>
                        <a:gd name="connsiteY1" fmla="*/ 32113 h 33827"/>
                        <a:gd name="connsiteX2" fmla="*/ 15058 w 18589"/>
                        <a:gd name="connsiteY2" fmla="*/ 32113 h 33827"/>
                        <a:gd name="connsiteX3" fmla="*/ 15058 w 18589"/>
                        <a:gd name="connsiteY3" fmla="*/ 16873 h 33827"/>
                        <a:gd name="connsiteX4" fmla="*/ 11438 w 18589"/>
                        <a:gd name="connsiteY4" fmla="*/ 6777 h 33827"/>
                        <a:gd name="connsiteX5" fmla="*/ 1913 w 18589"/>
                        <a:gd name="connsiteY5" fmla="*/ 3538 h 33827"/>
                        <a:gd name="connsiteX6" fmla="*/ 8 w 18589"/>
                        <a:gd name="connsiteY6" fmla="*/ 1919 h 33827"/>
                        <a:gd name="connsiteX7" fmla="*/ 1627 w 18589"/>
                        <a:gd name="connsiteY7" fmla="*/ 14 h 33827"/>
                        <a:gd name="connsiteX8" fmla="*/ 13819 w 18589"/>
                        <a:gd name="connsiteY8" fmla="*/ 4110 h 33827"/>
                        <a:gd name="connsiteX9" fmla="*/ 18582 w 18589"/>
                        <a:gd name="connsiteY9" fmla="*/ 16778 h 33827"/>
                        <a:gd name="connsiteX10" fmla="*/ 18582 w 18589"/>
                        <a:gd name="connsiteY10" fmla="*/ 32018 h 33827"/>
                        <a:gd name="connsiteX11" fmla="*/ 16867 w 18589"/>
                        <a:gd name="connsiteY11" fmla="*/ 33828 h 338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</a:cxnLst>
                      <a:rect l="l" t="t" r="r" b="b"/>
                      <a:pathLst>
                        <a:path w="18589" h="33827">
                          <a:moveTo>
                            <a:pt x="16867" y="33828"/>
                          </a:moveTo>
                          <a:cubicBezTo>
                            <a:pt x="15915" y="33828"/>
                            <a:pt x="15153" y="33066"/>
                            <a:pt x="15058" y="32113"/>
                          </a:cubicBezTo>
                          <a:cubicBezTo>
                            <a:pt x="15058" y="32113"/>
                            <a:pt x="15058" y="32113"/>
                            <a:pt x="15058" y="32113"/>
                          </a:cubicBezTo>
                          <a:lnTo>
                            <a:pt x="15058" y="16873"/>
                          </a:lnTo>
                          <a:cubicBezTo>
                            <a:pt x="15058" y="12397"/>
                            <a:pt x="13819" y="9063"/>
                            <a:pt x="11438" y="6777"/>
                          </a:cubicBezTo>
                          <a:cubicBezTo>
                            <a:pt x="7628" y="3253"/>
                            <a:pt x="1913" y="3538"/>
                            <a:pt x="1913" y="3538"/>
                          </a:cubicBezTo>
                          <a:cubicBezTo>
                            <a:pt x="865" y="3538"/>
                            <a:pt x="103" y="2872"/>
                            <a:pt x="8" y="1919"/>
                          </a:cubicBezTo>
                          <a:cubicBezTo>
                            <a:pt x="-87" y="967"/>
                            <a:pt x="675" y="109"/>
                            <a:pt x="1627" y="14"/>
                          </a:cubicBezTo>
                          <a:cubicBezTo>
                            <a:pt x="1913" y="14"/>
                            <a:pt x="8866" y="-462"/>
                            <a:pt x="13819" y="4110"/>
                          </a:cubicBezTo>
                          <a:cubicBezTo>
                            <a:pt x="16963" y="7063"/>
                            <a:pt x="18582" y="11349"/>
                            <a:pt x="18582" y="16778"/>
                          </a:cubicBezTo>
                          <a:lnTo>
                            <a:pt x="18582" y="32018"/>
                          </a:lnTo>
                          <a:cubicBezTo>
                            <a:pt x="18677" y="33066"/>
                            <a:pt x="17820" y="33828"/>
                            <a:pt x="16867" y="33828"/>
                          </a:cubicBezTo>
                          <a:close/>
                        </a:path>
                      </a:pathLst>
                    </a:custGeom>
                    <a:solidFill>
                      <a:srgbClr val="C88E27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 b="1"/>
                    </a:p>
                  </p:txBody>
                </p:sp>
                <p:sp>
                  <p:nvSpPr>
                    <p:cNvPr id="711" name="Freeform: Shape 710">
                      <a:extLst>
                        <a:ext uri="{FF2B5EF4-FFF2-40B4-BE49-F238E27FC236}">
                          <a16:creationId xmlns:a16="http://schemas.microsoft.com/office/drawing/2014/main" id="{6C975E31-4C41-4A8D-8740-32A8D1C9AA8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657262" y="5017697"/>
                      <a:ext cx="28642" cy="67093"/>
                    </a:xfrm>
                    <a:custGeom>
                      <a:avLst/>
                      <a:gdLst>
                        <a:gd name="connsiteX0" fmla="*/ 26898 w 28642"/>
                        <a:gd name="connsiteY0" fmla="*/ 67094 h 67093"/>
                        <a:gd name="connsiteX1" fmla="*/ 17468 w 28642"/>
                        <a:gd name="connsiteY1" fmla="*/ 67094 h 67093"/>
                        <a:gd name="connsiteX2" fmla="*/ 15659 w 28642"/>
                        <a:gd name="connsiteY2" fmla="*/ 65379 h 67093"/>
                        <a:gd name="connsiteX3" fmla="*/ 17468 w 28642"/>
                        <a:gd name="connsiteY3" fmla="*/ 63665 h 67093"/>
                        <a:gd name="connsiteX4" fmla="*/ 24326 w 28642"/>
                        <a:gd name="connsiteY4" fmla="*/ 63665 h 67093"/>
                        <a:gd name="connsiteX5" fmla="*/ 133 w 28642"/>
                        <a:gd name="connsiteY5" fmla="*/ 2419 h 67093"/>
                        <a:gd name="connsiteX6" fmla="*/ 1085 w 28642"/>
                        <a:gd name="connsiteY6" fmla="*/ 133 h 67093"/>
                        <a:gd name="connsiteX7" fmla="*/ 3371 w 28642"/>
                        <a:gd name="connsiteY7" fmla="*/ 1085 h 67093"/>
                        <a:gd name="connsiteX8" fmla="*/ 28517 w 28642"/>
                        <a:gd name="connsiteY8" fmla="*/ 64808 h 67093"/>
                        <a:gd name="connsiteX9" fmla="*/ 28327 w 28642"/>
                        <a:gd name="connsiteY9" fmla="*/ 66427 h 67093"/>
                        <a:gd name="connsiteX10" fmla="*/ 26898 w 28642"/>
                        <a:gd name="connsiteY10" fmla="*/ 67094 h 6709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28642" h="67093">
                          <a:moveTo>
                            <a:pt x="26898" y="67094"/>
                          </a:moveTo>
                          <a:lnTo>
                            <a:pt x="17468" y="67094"/>
                          </a:lnTo>
                          <a:cubicBezTo>
                            <a:pt x="16516" y="67094"/>
                            <a:pt x="15659" y="66332"/>
                            <a:pt x="15659" y="65379"/>
                          </a:cubicBezTo>
                          <a:cubicBezTo>
                            <a:pt x="15659" y="64427"/>
                            <a:pt x="16421" y="63665"/>
                            <a:pt x="17468" y="63665"/>
                          </a:cubicBezTo>
                          <a:lnTo>
                            <a:pt x="24326" y="63665"/>
                          </a:lnTo>
                          <a:lnTo>
                            <a:pt x="133" y="2419"/>
                          </a:lnTo>
                          <a:cubicBezTo>
                            <a:pt x="-248" y="1466"/>
                            <a:pt x="228" y="514"/>
                            <a:pt x="1085" y="133"/>
                          </a:cubicBezTo>
                          <a:cubicBezTo>
                            <a:pt x="1943" y="-248"/>
                            <a:pt x="2990" y="228"/>
                            <a:pt x="3371" y="1085"/>
                          </a:cubicBezTo>
                          <a:lnTo>
                            <a:pt x="28517" y="64808"/>
                          </a:lnTo>
                          <a:cubicBezTo>
                            <a:pt x="28708" y="65379"/>
                            <a:pt x="28708" y="65951"/>
                            <a:pt x="28327" y="66427"/>
                          </a:cubicBezTo>
                          <a:cubicBezTo>
                            <a:pt x="28041" y="66808"/>
                            <a:pt x="27470" y="67094"/>
                            <a:pt x="26898" y="67094"/>
                          </a:cubicBezTo>
                          <a:close/>
                        </a:path>
                      </a:pathLst>
                    </a:custGeom>
                    <a:solidFill>
                      <a:srgbClr val="C88E27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 b="1"/>
                    </a:p>
                  </p:txBody>
                </p:sp>
              </p:grpSp>
              <p:grpSp>
                <p:nvGrpSpPr>
                  <p:cNvPr id="695" name="Graphic 644">
                    <a:extLst>
                      <a:ext uri="{FF2B5EF4-FFF2-40B4-BE49-F238E27FC236}">
                        <a16:creationId xmlns:a16="http://schemas.microsoft.com/office/drawing/2014/main" id="{17ECB9E4-BB6D-4540-93D1-6C9F3F0F8CEA}"/>
                      </a:ext>
                    </a:extLst>
                  </p:cNvPr>
                  <p:cNvGrpSpPr/>
                  <p:nvPr/>
                </p:nvGrpSpPr>
                <p:grpSpPr>
                  <a:xfrm>
                    <a:off x="10703554" y="4994934"/>
                    <a:ext cx="128571" cy="88047"/>
                    <a:chOff x="10703554" y="4994934"/>
                    <a:chExt cx="128571" cy="88047"/>
                  </a:xfrm>
                  <a:solidFill>
                    <a:srgbClr val="C88E27"/>
                  </a:solidFill>
                </p:grpSpPr>
                <p:sp>
                  <p:nvSpPr>
                    <p:cNvPr id="701" name="Freeform: Shape 700">
                      <a:extLst>
                        <a:ext uri="{FF2B5EF4-FFF2-40B4-BE49-F238E27FC236}">
                          <a16:creationId xmlns:a16="http://schemas.microsoft.com/office/drawing/2014/main" id="{A27B887C-A7C6-4A7C-A148-F7AD526CCB0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703554" y="4995269"/>
                      <a:ext cx="37859" cy="21132"/>
                    </a:xfrm>
                    <a:custGeom>
                      <a:avLst/>
                      <a:gdLst>
                        <a:gd name="connsiteX0" fmla="*/ 36136 w 37859"/>
                        <a:gd name="connsiteY0" fmla="*/ 20942 h 21132"/>
                        <a:gd name="connsiteX1" fmla="*/ 34422 w 37859"/>
                        <a:gd name="connsiteY1" fmla="*/ 19418 h 21132"/>
                        <a:gd name="connsiteX2" fmla="*/ 34136 w 37859"/>
                        <a:gd name="connsiteY2" fmla="*/ 17418 h 21132"/>
                        <a:gd name="connsiteX3" fmla="*/ 29088 w 37859"/>
                        <a:gd name="connsiteY3" fmla="*/ 12655 h 21132"/>
                        <a:gd name="connsiteX4" fmla="*/ 9847 w 37859"/>
                        <a:gd name="connsiteY4" fmla="*/ 11608 h 21132"/>
                        <a:gd name="connsiteX5" fmla="*/ 37 w 37859"/>
                        <a:gd name="connsiteY5" fmla="*/ 2273 h 21132"/>
                        <a:gd name="connsiteX6" fmla="*/ 1370 w 37859"/>
                        <a:gd name="connsiteY6" fmla="*/ 82 h 21132"/>
                        <a:gd name="connsiteX7" fmla="*/ 3370 w 37859"/>
                        <a:gd name="connsiteY7" fmla="*/ 1225 h 21132"/>
                        <a:gd name="connsiteX8" fmla="*/ 3466 w 37859"/>
                        <a:gd name="connsiteY8" fmla="*/ 1702 h 21132"/>
                        <a:gd name="connsiteX9" fmla="*/ 9943 w 37859"/>
                        <a:gd name="connsiteY9" fmla="*/ 8179 h 21132"/>
                        <a:gd name="connsiteX10" fmla="*/ 29278 w 37859"/>
                        <a:gd name="connsiteY10" fmla="*/ 9226 h 21132"/>
                        <a:gd name="connsiteX11" fmla="*/ 37565 w 37859"/>
                        <a:gd name="connsiteY11" fmla="*/ 17132 h 21132"/>
                        <a:gd name="connsiteX12" fmla="*/ 37851 w 37859"/>
                        <a:gd name="connsiteY12" fmla="*/ 19132 h 21132"/>
                        <a:gd name="connsiteX13" fmla="*/ 36327 w 37859"/>
                        <a:gd name="connsiteY13" fmla="*/ 21133 h 21132"/>
                        <a:gd name="connsiteX14" fmla="*/ 36136 w 37859"/>
                        <a:gd name="connsiteY14" fmla="*/ 20942 h 211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</a:cxnLst>
                      <a:rect l="l" t="t" r="r" b="b"/>
                      <a:pathLst>
                        <a:path w="37859" h="21132">
                          <a:moveTo>
                            <a:pt x="36136" y="20942"/>
                          </a:moveTo>
                          <a:cubicBezTo>
                            <a:pt x="35279" y="20942"/>
                            <a:pt x="34517" y="20275"/>
                            <a:pt x="34422" y="19418"/>
                          </a:cubicBezTo>
                          <a:lnTo>
                            <a:pt x="34136" y="17418"/>
                          </a:lnTo>
                          <a:cubicBezTo>
                            <a:pt x="33850" y="14846"/>
                            <a:pt x="31755" y="12846"/>
                            <a:pt x="29088" y="12655"/>
                          </a:cubicBezTo>
                          <a:cubicBezTo>
                            <a:pt x="25182" y="12370"/>
                            <a:pt x="19087" y="11989"/>
                            <a:pt x="9847" y="11608"/>
                          </a:cubicBezTo>
                          <a:cubicBezTo>
                            <a:pt x="6704" y="11512"/>
                            <a:pt x="1370" y="10084"/>
                            <a:pt x="37" y="2273"/>
                          </a:cubicBezTo>
                          <a:cubicBezTo>
                            <a:pt x="-154" y="1321"/>
                            <a:pt x="418" y="273"/>
                            <a:pt x="1370" y="82"/>
                          </a:cubicBezTo>
                          <a:cubicBezTo>
                            <a:pt x="2323" y="-203"/>
                            <a:pt x="3180" y="273"/>
                            <a:pt x="3370" y="1225"/>
                          </a:cubicBezTo>
                          <a:cubicBezTo>
                            <a:pt x="3370" y="1225"/>
                            <a:pt x="3466" y="1606"/>
                            <a:pt x="3466" y="1702"/>
                          </a:cubicBezTo>
                          <a:cubicBezTo>
                            <a:pt x="4132" y="5893"/>
                            <a:pt x="6323" y="7988"/>
                            <a:pt x="9943" y="8179"/>
                          </a:cubicBezTo>
                          <a:cubicBezTo>
                            <a:pt x="19182" y="8560"/>
                            <a:pt x="25373" y="8941"/>
                            <a:pt x="29278" y="9226"/>
                          </a:cubicBezTo>
                          <a:cubicBezTo>
                            <a:pt x="33565" y="9512"/>
                            <a:pt x="36994" y="12846"/>
                            <a:pt x="37565" y="17132"/>
                          </a:cubicBezTo>
                          <a:lnTo>
                            <a:pt x="37851" y="19132"/>
                          </a:lnTo>
                          <a:cubicBezTo>
                            <a:pt x="37946" y="20085"/>
                            <a:pt x="37279" y="20942"/>
                            <a:pt x="36327" y="21133"/>
                          </a:cubicBezTo>
                          <a:cubicBezTo>
                            <a:pt x="36327" y="20942"/>
                            <a:pt x="36231" y="20942"/>
                            <a:pt x="36136" y="20942"/>
                          </a:cubicBezTo>
                          <a:close/>
                        </a:path>
                      </a:pathLst>
                    </a:custGeom>
                    <a:solidFill>
                      <a:srgbClr val="C88E27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 b="1"/>
                    </a:p>
                  </p:txBody>
                </p:sp>
                <p:sp>
                  <p:nvSpPr>
                    <p:cNvPr id="702" name="Freeform: Shape 701">
                      <a:extLst>
                        <a:ext uri="{FF2B5EF4-FFF2-40B4-BE49-F238E27FC236}">
                          <a16:creationId xmlns:a16="http://schemas.microsoft.com/office/drawing/2014/main" id="{327F4552-E616-429C-B15D-3A9E3D79DFB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737967" y="4994934"/>
                      <a:ext cx="37955" cy="21277"/>
                    </a:xfrm>
                    <a:custGeom>
                      <a:avLst/>
                      <a:gdLst>
                        <a:gd name="connsiteX0" fmla="*/ 1724 w 37955"/>
                        <a:gd name="connsiteY0" fmla="*/ 21277 h 21277"/>
                        <a:gd name="connsiteX1" fmla="*/ 1533 w 37955"/>
                        <a:gd name="connsiteY1" fmla="*/ 21277 h 21277"/>
                        <a:gd name="connsiteX2" fmla="*/ 9 w 37955"/>
                        <a:gd name="connsiteY2" fmla="*/ 19277 h 21277"/>
                        <a:gd name="connsiteX3" fmla="*/ 295 w 37955"/>
                        <a:gd name="connsiteY3" fmla="*/ 17277 h 21277"/>
                        <a:gd name="connsiteX4" fmla="*/ 8582 w 37955"/>
                        <a:gd name="connsiteY4" fmla="*/ 9371 h 21277"/>
                        <a:gd name="connsiteX5" fmla="*/ 27917 w 37955"/>
                        <a:gd name="connsiteY5" fmla="*/ 8323 h 21277"/>
                        <a:gd name="connsiteX6" fmla="*/ 34394 w 37955"/>
                        <a:gd name="connsiteY6" fmla="*/ 1846 h 21277"/>
                        <a:gd name="connsiteX7" fmla="*/ 34490 w 37955"/>
                        <a:gd name="connsiteY7" fmla="*/ 1370 h 21277"/>
                        <a:gd name="connsiteX8" fmla="*/ 36585 w 37955"/>
                        <a:gd name="connsiteY8" fmla="*/ 36 h 21277"/>
                        <a:gd name="connsiteX9" fmla="*/ 37919 w 37955"/>
                        <a:gd name="connsiteY9" fmla="*/ 2132 h 21277"/>
                        <a:gd name="connsiteX10" fmla="*/ 28013 w 37955"/>
                        <a:gd name="connsiteY10" fmla="*/ 11752 h 21277"/>
                        <a:gd name="connsiteX11" fmla="*/ 8772 w 37955"/>
                        <a:gd name="connsiteY11" fmla="*/ 12800 h 21277"/>
                        <a:gd name="connsiteX12" fmla="*/ 3819 w 37955"/>
                        <a:gd name="connsiteY12" fmla="*/ 17563 h 21277"/>
                        <a:gd name="connsiteX13" fmla="*/ 3533 w 37955"/>
                        <a:gd name="connsiteY13" fmla="*/ 19563 h 21277"/>
                        <a:gd name="connsiteX14" fmla="*/ 1724 w 37955"/>
                        <a:gd name="connsiteY14" fmla="*/ 21277 h 2127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</a:cxnLst>
                      <a:rect l="l" t="t" r="r" b="b"/>
                      <a:pathLst>
                        <a:path w="37955" h="21277">
                          <a:moveTo>
                            <a:pt x="1724" y="21277"/>
                          </a:moveTo>
                          <a:cubicBezTo>
                            <a:pt x="1628" y="21277"/>
                            <a:pt x="1628" y="21277"/>
                            <a:pt x="1533" y="21277"/>
                          </a:cubicBezTo>
                          <a:cubicBezTo>
                            <a:pt x="581" y="21182"/>
                            <a:pt x="-86" y="20325"/>
                            <a:pt x="9" y="19277"/>
                          </a:cubicBezTo>
                          <a:lnTo>
                            <a:pt x="295" y="17277"/>
                          </a:lnTo>
                          <a:cubicBezTo>
                            <a:pt x="771" y="12990"/>
                            <a:pt x="4295" y="9752"/>
                            <a:pt x="8582" y="9371"/>
                          </a:cubicBezTo>
                          <a:cubicBezTo>
                            <a:pt x="12487" y="9085"/>
                            <a:pt x="18678" y="8704"/>
                            <a:pt x="27917" y="8323"/>
                          </a:cubicBezTo>
                          <a:cubicBezTo>
                            <a:pt x="31632" y="8133"/>
                            <a:pt x="33728" y="6037"/>
                            <a:pt x="34394" y="1846"/>
                          </a:cubicBezTo>
                          <a:cubicBezTo>
                            <a:pt x="34394" y="1846"/>
                            <a:pt x="34490" y="1465"/>
                            <a:pt x="34490" y="1370"/>
                          </a:cubicBezTo>
                          <a:cubicBezTo>
                            <a:pt x="34680" y="417"/>
                            <a:pt x="35633" y="-154"/>
                            <a:pt x="36585" y="36"/>
                          </a:cubicBezTo>
                          <a:cubicBezTo>
                            <a:pt x="37538" y="227"/>
                            <a:pt x="38109" y="1180"/>
                            <a:pt x="37919" y="2132"/>
                          </a:cubicBezTo>
                          <a:cubicBezTo>
                            <a:pt x="36585" y="10228"/>
                            <a:pt x="31156" y="11562"/>
                            <a:pt x="28013" y="11752"/>
                          </a:cubicBezTo>
                          <a:cubicBezTo>
                            <a:pt x="18773" y="12133"/>
                            <a:pt x="12677" y="12514"/>
                            <a:pt x="8772" y="12800"/>
                          </a:cubicBezTo>
                          <a:cubicBezTo>
                            <a:pt x="6200" y="12990"/>
                            <a:pt x="4105" y="14991"/>
                            <a:pt x="3819" y="17563"/>
                          </a:cubicBezTo>
                          <a:lnTo>
                            <a:pt x="3533" y="19563"/>
                          </a:lnTo>
                          <a:cubicBezTo>
                            <a:pt x="3343" y="20706"/>
                            <a:pt x="2581" y="21277"/>
                            <a:pt x="1724" y="21277"/>
                          </a:cubicBezTo>
                          <a:close/>
                        </a:path>
                      </a:pathLst>
                    </a:custGeom>
                    <a:solidFill>
                      <a:srgbClr val="C88E27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 b="1"/>
                    </a:p>
                  </p:txBody>
                </p:sp>
                <p:sp>
                  <p:nvSpPr>
                    <p:cNvPr id="703" name="Freeform: Shape 702">
                      <a:extLst>
                        <a:ext uri="{FF2B5EF4-FFF2-40B4-BE49-F238E27FC236}">
                          <a16:creationId xmlns:a16="http://schemas.microsoft.com/office/drawing/2014/main" id="{A9D4A088-D796-4A93-9186-0A1FCA2B12D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719401" y="5012050"/>
                      <a:ext cx="88601" cy="70931"/>
                    </a:xfrm>
                    <a:custGeom>
                      <a:avLst/>
                      <a:gdLst>
                        <a:gd name="connsiteX0" fmla="*/ 58294 w 88601"/>
                        <a:gd name="connsiteY0" fmla="*/ 70931 h 70931"/>
                        <a:gd name="connsiteX1" fmla="*/ 57246 w 88601"/>
                        <a:gd name="connsiteY1" fmla="*/ 70550 h 70931"/>
                        <a:gd name="connsiteX2" fmla="*/ 56865 w 88601"/>
                        <a:gd name="connsiteY2" fmla="*/ 68074 h 70931"/>
                        <a:gd name="connsiteX3" fmla="*/ 83821 w 88601"/>
                        <a:gd name="connsiteY3" fmla="*/ 34070 h 70931"/>
                        <a:gd name="connsiteX4" fmla="*/ 83535 w 88601"/>
                        <a:gd name="connsiteY4" fmla="*/ 18639 h 70931"/>
                        <a:gd name="connsiteX5" fmla="*/ 77725 w 88601"/>
                        <a:gd name="connsiteY5" fmla="*/ 13972 h 70931"/>
                        <a:gd name="connsiteX6" fmla="*/ 39816 w 88601"/>
                        <a:gd name="connsiteY6" fmla="*/ 13591 h 70931"/>
                        <a:gd name="connsiteX7" fmla="*/ 21051 w 88601"/>
                        <a:gd name="connsiteY7" fmla="*/ 3780 h 70931"/>
                        <a:gd name="connsiteX8" fmla="*/ 3430 w 88601"/>
                        <a:gd name="connsiteY8" fmla="*/ 18734 h 70931"/>
                        <a:gd name="connsiteX9" fmla="*/ 12288 w 88601"/>
                        <a:gd name="connsiteY9" fmla="*/ 25307 h 70931"/>
                        <a:gd name="connsiteX10" fmla="*/ 25242 w 88601"/>
                        <a:gd name="connsiteY10" fmla="*/ 34927 h 70931"/>
                        <a:gd name="connsiteX11" fmla="*/ 34958 w 88601"/>
                        <a:gd name="connsiteY11" fmla="*/ 68645 h 70931"/>
                        <a:gd name="connsiteX12" fmla="*/ 34672 w 88601"/>
                        <a:gd name="connsiteY12" fmla="*/ 70169 h 70931"/>
                        <a:gd name="connsiteX13" fmla="*/ 33243 w 88601"/>
                        <a:gd name="connsiteY13" fmla="*/ 70836 h 70931"/>
                        <a:gd name="connsiteX14" fmla="*/ 24957 w 88601"/>
                        <a:gd name="connsiteY14" fmla="*/ 70836 h 70931"/>
                        <a:gd name="connsiteX15" fmla="*/ 23147 w 88601"/>
                        <a:gd name="connsiteY15" fmla="*/ 69122 h 70931"/>
                        <a:gd name="connsiteX16" fmla="*/ 24957 w 88601"/>
                        <a:gd name="connsiteY16" fmla="*/ 67407 h 70931"/>
                        <a:gd name="connsiteX17" fmla="*/ 30957 w 88601"/>
                        <a:gd name="connsiteY17" fmla="*/ 67407 h 70931"/>
                        <a:gd name="connsiteX18" fmla="*/ 22004 w 88601"/>
                        <a:gd name="connsiteY18" fmla="*/ 36165 h 70931"/>
                        <a:gd name="connsiteX19" fmla="*/ 11050 w 88601"/>
                        <a:gd name="connsiteY19" fmla="*/ 28545 h 70931"/>
                        <a:gd name="connsiteX20" fmla="*/ 1 w 88601"/>
                        <a:gd name="connsiteY20" fmla="*/ 18734 h 70931"/>
                        <a:gd name="connsiteX21" fmla="*/ 20670 w 88601"/>
                        <a:gd name="connsiteY21" fmla="*/ 161 h 70931"/>
                        <a:gd name="connsiteX22" fmla="*/ 22575 w 88601"/>
                        <a:gd name="connsiteY22" fmla="*/ 446 h 70931"/>
                        <a:gd name="connsiteX23" fmla="*/ 39625 w 88601"/>
                        <a:gd name="connsiteY23" fmla="*/ 10162 h 70931"/>
                        <a:gd name="connsiteX24" fmla="*/ 39911 w 88601"/>
                        <a:gd name="connsiteY24" fmla="*/ 10162 h 70931"/>
                        <a:gd name="connsiteX25" fmla="*/ 78011 w 88601"/>
                        <a:gd name="connsiteY25" fmla="*/ 10543 h 70931"/>
                        <a:gd name="connsiteX26" fmla="*/ 87155 w 88601"/>
                        <a:gd name="connsiteY26" fmla="*/ 17877 h 70931"/>
                        <a:gd name="connsiteX27" fmla="*/ 86298 w 88601"/>
                        <a:gd name="connsiteY27" fmla="*/ 36737 h 70931"/>
                        <a:gd name="connsiteX28" fmla="*/ 59913 w 88601"/>
                        <a:gd name="connsiteY28" fmla="*/ 70169 h 70931"/>
                        <a:gd name="connsiteX29" fmla="*/ 58294 w 88601"/>
                        <a:gd name="connsiteY29" fmla="*/ 70931 h 7093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</a:cxnLst>
                      <a:rect l="l" t="t" r="r" b="b"/>
                      <a:pathLst>
                        <a:path w="88601" h="70931">
                          <a:moveTo>
                            <a:pt x="58294" y="70931"/>
                          </a:moveTo>
                          <a:cubicBezTo>
                            <a:pt x="57913" y="70931"/>
                            <a:pt x="57532" y="70836"/>
                            <a:pt x="57246" y="70550"/>
                          </a:cubicBezTo>
                          <a:cubicBezTo>
                            <a:pt x="56484" y="69979"/>
                            <a:pt x="56294" y="68836"/>
                            <a:pt x="56865" y="68074"/>
                          </a:cubicBezTo>
                          <a:cubicBezTo>
                            <a:pt x="59247" y="64931"/>
                            <a:pt x="80011" y="37403"/>
                            <a:pt x="83821" y="34070"/>
                          </a:cubicBezTo>
                          <a:cubicBezTo>
                            <a:pt x="85155" y="32927"/>
                            <a:pt x="85345" y="26354"/>
                            <a:pt x="83535" y="18639"/>
                          </a:cubicBezTo>
                          <a:cubicBezTo>
                            <a:pt x="82869" y="15877"/>
                            <a:pt x="80487" y="13972"/>
                            <a:pt x="77725" y="13972"/>
                          </a:cubicBezTo>
                          <a:lnTo>
                            <a:pt x="39816" y="13591"/>
                          </a:lnTo>
                          <a:cubicBezTo>
                            <a:pt x="34005" y="14067"/>
                            <a:pt x="24195" y="6352"/>
                            <a:pt x="21051" y="3780"/>
                          </a:cubicBezTo>
                          <a:cubicBezTo>
                            <a:pt x="13812" y="7400"/>
                            <a:pt x="3430" y="14258"/>
                            <a:pt x="3430" y="18734"/>
                          </a:cubicBezTo>
                          <a:cubicBezTo>
                            <a:pt x="3430" y="21592"/>
                            <a:pt x="7716" y="23402"/>
                            <a:pt x="12288" y="25307"/>
                          </a:cubicBezTo>
                          <a:cubicBezTo>
                            <a:pt x="17527" y="27402"/>
                            <a:pt x="23337" y="29879"/>
                            <a:pt x="25242" y="34927"/>
                          </a:cubicBezTo>
                          <a:cubicBezTo>
                            <a:pt x="27433" y="41023"/>
                            <a:pt x="34577" y="67502"/>
                            <a:pt x="34958" y="68645"/>
                          </a:cubicBezTo>
                          <a:cubicBezTo>
                            <a:pt x="35148" y="69122"/>
                            <a:pt x="34958" y="69693"/>
                            <a:pt x="34672" y="70169"/>
                          </a:cubicBezTo>
                          <a:cubicBezTo>
                            <a:pt x="34291" y="70646"/>
                            <a:pt x="33815" y="70836"/>
                            <a:pt x="33243" y="70836"/>
                          </a:cubicBezTo>
                          <a:lnTo>
                            <a:pt x="24957" y="70836"/>
                          </a:lnTo>
                          <a:cubicBezTo>
                            <a:pt x="24004" y="70836"/>
                            <a:pt x="23147" y="70074"/>
                            <a:pt x="23147" y="69122"/>
                          </a:cubicBezTo>
                          <a:cubicBezTo>
                            <a:pt x="23147" y="68169"/>
                            <a:pt x="23909" y="67407"/>
                            <a:pt x="24957" y="67407"/>
                          </a:cubicBezTo>
                          <a:lnTo>
                            <a:pt x="30957" y="67407"/>
                          </a:lnTo>
                          <a:cubicBezTo>
                            <a:pt x="29148" y="60740"/>
                            <a:pt x="23718" y="41213"/>
                            <a:pt x="22004" y="36165"/>
                          </a:cubicBezTo>
                          <a:cubicBezTo>
                            <a:pt x="20670" y="32546"/>
                            <a:pt x="15813" y="30545"/>
                            <a:pt x="11050" y="28545"/>
                          </a:cubicBezTo>
                          <a:cubicBezTo>
                            <a:pt x="5621" y="26259"/>
                            <a:pt x="-94" y="23973"/>
                            <a:pt x="1" y="18734"/>
                          </a:cubicBezTo>
                          <a:cubicBezTo>
                            <a:pt x="96" y="10352"/>
                            <a:pt x="18575" y="1208"/>
                            <a:pt x="20670" y="161"/>
                          </a:cubicBezTo>
                          <a:cubicBezTo>
                            <a:pt x="21337" y="-125"/>
                            <a:pt x="22099" y="-30"/>
                            <a:pt x="22575" y="446"/>
                          </a:cubicBezTo>
                          <a:cubicBezTo>
                            <a:pt x="27052" y="4256"/>
                            <a:pt x="35529" y="10162"/>
                            <a:pt x="39625" y="10162"/>
                          </a:cubicBezTo>
                          <a:cubicBezTo>
                            <a:pt x="39720" y="10162"/>
                            <a:pt x="39816" y="10162"/>
                            <a:pt x="39911" y="10162"/>
                          </a:cubicBezTo>
                          <a:lnTo>
                            <a:pt x="78011" y="10543"/>
                          </a:lnTo>
                          <a:cubicBezTo>
                            <a:pt x="82392" y="10543"/>
                            <a:pt x="86202" y="13591"/>
                            <a:pt x="87155" y="17877"/>
                          </a:cubicBezTo>
                          <a:cubicBezTo>
                            <a:pt x="87536" y="19401"/>
                            <a:pt x="90679" y="33117"/>
                            <a:pt x="86298" y="36737"/>
                          </a:cubicBezTo>
                          <a:cubicBezTo>
                            <a:pt x="83345" y="39308"/>
                            <a:pt x="66200" y="61788"/>
                            <a:pt x="59913" y="70169"/>
                          </a:cubicBezTo>
                          <a:cubicBezTo>
                            <a:pt x="59342" y="70741"/>
                            <a:pt x="58866" y="70931"/>
                            <a:pt x="58294" y="70931"/>
                          </a:cubicBezTo>
                          <a:close/>
                        </a:path>
                      </a:pathLst>
                    </a:custGeom>
                    <a:solidFill>
                      <a:srgbClr val="C88E27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 b="1"/>
                    </a:p>
                  </p:txBody>
                </p:sp>
                <p:sp>
                  <p:nvSpPr>
                    <p:cNvPr id="704" name="Freeform: Shape 703">
                      <a:extLst>
                        <a:ext uri="{FF2B5EF4-FFF2-40B4-BE49-F238E27FC236}">
                          <a16:creationId xmlns:a16="http://schemas.microsoft.com/office/drawing/2014/main" id="{17703007-2AC4-4AE1-8AD9-A2460236FE8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798841" y="5023640"/>
                      <a:ext cx="33284" cy="34194"/>
                    </a:xfrm>
                    <a:custGeom>
                      <a:avLst/>
                      <a:gdLst>
                        <a:gd name="connsiteX0" fmla="*/ 31623 w 33284"/>
                        <a:gd name="connsiteY0" fmla="*/ 34195 h 34194"/>
                        <a:gd name="connsiteX1" fmla="*/ 30099 w 33284"/>
                        <a:gd name="connsiteY1" fmla="*/ 33338 h 34194"/>
                        <a:gd name="connsiteX2" fmla="*/ 16669 w 33284"/>
                        <a:gd name="connsiteY2" fmla="*/ 10954 h 34194"/>
                        <a:gd name="connsiteX3" fmla="*/ 3334 w 33284"/>
                        <a:gd name="connsiteY3" fmla="*/ 3429 h 34194"/>
                        <a:gd name="connsiteX4" fmla="*/ 1810 w 33284"/>
                        <a:gd name="connsiteY4" fmla="*/ 3429 h 34194"/>
                        <a:gd name="connsiteX5" fmla="*/ 0 w 33284"/>
                        <a:gd name="connsiteY5" fmla="*/ 1715 h 34194"/>
                        <a:gd name="connsiteX6" fmla="*/ 1810 w 33284"/>
                        <a:gd name="connsiteY6" fmla="*/ 0 h 34194"/>
                        <a:gd name="connsiteX7" fmla="*/ 3334 w 33284"/>
                        <a:gd name="connsiteY7" fmla="*/ 0 h 34194"/>
                        <a:gd name="connsiteX8" fmla="*/ 19621 w 33284"/>
                        <a:gd name="connsiteY8" fmla="*/ 9239 h 34194"/>
                        <a:gd name="connsiteX9" fmla="*/ 33052 w 33284"/>
                        <a:gd name="connsiteY9" fmla="*/ 31623 h 34194"/>
                        <a:gd name="connsiteX10" fmla="*/ 32480 w 33284"/>
                        <a:gd name="connsiteY10" fmla="*/ 34004 h 34194"/>
                        <a:gd name="connsiteX11" fmla="*/ 31623 w 33284"/>
                        <a:gd name="connsiteY11" fmla="*/ 34195 h 3419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</a:cxnLst>
                      <a:rect l="l" t="t" r="r" b="b"/>
                      <a:pathLst>
                        <a:path w="33284" h="34194">
                          <a:moveTo>
                            <a:pt x="31623" y="34195"/>
                          </a:moveTo>
                          <a:cubicBezTo>
                            <a:pt x="31052" y="34195"/>
                            <a:pt x="30480" y="33909"/>
                            <a:pt x="30099" y="33338"/>
                          </a:cubicBezTo>
                          <a:lnTo>
                            <a:pt x="16669" y="10954"/>
                          </a:lnTo>
                          <a:cubicBezTo>
                            <a:pt x="13906" y="6287"/>
                            <a:pt x="8763" y="3429"/>
                            <a:pt x="3334" y="3429"/>
                          </a:cubicBezTo>
                          <a:lnTo>
                            <a:pt x="1810" y="3429"/>
                          </a:lnTo>
                          <a:cubicBezTo>
                            <a:pt x="857" y="3429"/>
                            <a:pt x="0" y="2667"/>
                            <a:pt x="0" y="1715"/>
                          </a:cubicBezTo>
                          <a:cubicBezTo>
                            <a:pt x="0" y="762"/>
                            <a:pt x="762" y="0"/>
                            <a:pt x="1810" y="0"/>
                          </a:cubicBezTo>
                          <a:lnTo>
                            <a:pt x="3334" y="0"/>
                          </a:lnTo>
                          <a:cubicBezTo>
                            <a:pt x="10001" y="0"/>
                            <a:pt x="16192" y="3524"/>
                            <a:pt x="19621" y="9239"/>
                          </a:cubicBezTo>
                          <a:lnTo>
                            <a:pt x="33052" y="31623"/>
                          </a:lnTo>
                          <a:cubicBezTo>
                            <a:pt x="33528" y="32480"/>
                            <a:pt x="33242" y="33528"/>
                            <a:pt x="32480" y="34004"/>
                          </a:cubicBezTo>
                          <a:cubicBezTo>
                            <a:pt x="32194" y="34195"/>
                            <a:pt x="31909" y="34195"/>
                            <a:pt x="31623" y="34195"/>
                          </a:cubicBezTo>
                          <a:close/>
                        </a:path>
                      </a:pathLst>
                    </a:custGeom>
                    <a:solidFill>
                      <a:srgbClr val="C88E27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 b="1"/>
                    </a:p>
                  </p:txBody>
                </p:sp>
                <p:sp>
                  <p:nvSpPr>
                    <p:cNvPr id="705" name="Freeform: Shape 704">
                      <a:extLst>
                        <a:ext uri="{FF2B5EF4-FFF2-40B4-BE49-F238E27FC236}">
                          <a16:creationId xmlns:a16="http://schemas.microsoft.com/office/drawing/2014/main" id="{9A46E701-CF11-45B2-BA3C-2FAC0FC650D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801032" y="5043610"/>
                      <a:ext cx="12311" cy="37656"/>
                    </a:xfrm>
                    <a:custGeom>
                      <a:avLst/>
                      <a:gdLst>
                        <a:gd name="connsiteX0" fmla="*/ 10573 w 12311"/>
                        <a:gd name="connsiteY0" fmla="*/ 37656 h 37656"/>
                        <a:gd name="connsiteX1" fmla="*/ 1715 w 12311"/>
                        <a:gd name="connsiteY1" fmla="*/ 37656 h 37656"/>
                        <a:gd name="connsiteX2" fmla="*/ 0 w 12311"/>
                        <a:gd name="connsiteY2" fmla="*/ 35942 h 37656"/>
                        <a:gd name="connsiteX3" fmla="*/ 1715 w 12311"/>
                        <a:gd name="connsiteY3" fmla="*/ 34227 h 37656"/>
                        <a:gd name="connsiteX4" fmla="*/ 8477 w 12311"/>
                        <a:gd name="connsiteY4" fmla="*/ 34227 h 37656"/>
                        <a:gd name="connsiteX5" fmla="*/ 2857 w 12311"/>
                        <a:gd name="connsiteY5" fmla="*/ 2033 h 37656"/>
                        <a:gd name="connsiteX6" fmla="*/ 4286 w 12311"/>
                        <a:gd name="connsiteY6" fmla="*/ 33 h 37656"/>
                        <a:gd name="connsiteX7" fmla="*/ 6286 w 12311"/>
                        <a:gd name="connsiteY7" fmla="*/ 1461 h 37656"/>
                        <a:gd name="connsiteX8" fmla="*/ 12287 w 12311"/>
                        <a:gd name="connsiteY8" fmla="*/ 35751 h 37656"/>
                        <a:gd name="connsiteX9" fmla="*/ 11906 w 12311"/>
                        <a:gd name="connsiteY9" fmla="*/ 37180 h 37656"/>
                        <a:gd name="connsiteX10" fmla="*/ 10573 w 12311"/>
                        <a:gd name="connsiteY10" fmla="*/ 37656 h 3765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12311" h="37656">
                          <a:moveTo>
                            <a:pt x="10573" y="37656"/>
                          </a:moveTo>
                          <a:lnTo>
                            <a:pt x="1715" y="37656"/>
                          </a:lnTo>
                          <a:cubicBezTo>
                            <a:pt x="762" y="37656"/>
                            <a:pt x="0" y="36894"/>
                            <a:pt x="0" y="35942"/>
                          </a:cubicBezTo>
                          <a:cubicBezTo>
                            <a:pt x="0" y="34989"/>
                            <a:pt x="762" y="34227"/>
                            <a:pt x="1715" y="34227"/>
                          </a:cubicBezTo>
                          <a:lnTo>
                            <a:pt x="8477" y="34227"/>
                          </a:lnTo>
                          <a:lnTo>
                            <a:pt x="2857" y="2033"/>
                          </a:lnTo>
                          <a:cubicBezTo>
                            <a:pt x="2667" y="1080"/>
                            <a:pt x="3334" y="128"/>
                            <a:pt x="4286" y="33"/>
                          </a:cubicBezTo>
                          <a:cubicBezTo>
                            <a:pt x="5239" y="-158"/>
                            <a:pt x="6191" y="509"/>
                            <a:pt x="6286" y="1461"/>
                          </a:cubicBezTo>
                          <a:lnTo>
                            <a:pt x="12287" y="35751"/>
                          </a:lnTo>
                          <a:cubicBezTo>
                            <a:pt x="12382" y="36228"/>
                            <a:pt x="12192" y="36799"/>
                            <a:pt x="11906" y="37180"/>
                          </a:cubicBezTo>
                          <a:cubicBezTo>
                            <a:pt x="11525" y="37466"/>
                            <a:pt x="11049" y="37656"/>
                            <a:pt x="10573" y="37656"/>
                          </a:cubicBezTo>
                          <a:close/>
                        </a:path>
                      </a:pathLst>
                    </a:custGeom>
                    <a:solidFill>
                      <a:srgbClr val="C88E27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 b="1"/>
                    </a:p>
                  </p:txBody>
                </p:sp>
                <p:sp>
                  <p:nvSpPr>
                    <p:cNvPr id="706" name="Freeform: Shape 705">
                      <a:extLst>
                        <a:ext uri="{FF2B5EF4-FFF2-40B4-BE49-F238E27FC236}">
                          <a16:creationId xmlns:a16="http://schemas.microsoft.com/office/drawing/2014/main" id="{B4A3775C-DD9C-49EA-AAEB-3D0546AB24A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723160" y="5043400"/>
                      <a:ext cx="20107" cy="37866"/>
                    </a:xfrm>
                    <a:custGeom>
                      <a:avLst/>
                      <a:gdLst>
                        <a:gd name="connsiteX0" fmla="*/ 1767 w 20107"/>
                        <a:gd name="connsiteY0" fmla="*/ 37867 h 37866"/>
                        <a:gd name="connsiteX1" fmla="*/ 1005 w 20107"/>
                        <a:gd name="connsiteY1" fmla="*/ 37676 h 37866"/>
                        <a:gd name="connsiteX2" fmla="*/ 148 w 20107"/>
                        <a:gd name="connsiteY2" fmla="*/ 35295 h 37866"/>
                        <a:gd name="connsiteX3" fmla="*/ 16721 w 20107"/>
                        <a:gd name="connsiteY3" fmla="*/ 1005 h 37866"/>
                        <a:gd name="connsiteX4" fmla="*/ 19102 w 20107"/>
                        <a:gd name="connsiteY4" fmla="*/ 148 h 37866"/>
                        <a:gd name="connsiteX5" fmla="*/ 19960 w 20107"/>
                        <a:gd name="connsiteY5" fmla="*/ 2529 h 37866"/>
                        <a:gd name="connsiteX6" fmla="*/ 3386 w 20107"/>
                        <a:gd name="connsiteY6" fmla="*/ 36819 h 37866"/>
                        <a:gd name="connsiteX7" fmla="*/ 1767 w 20107"/>
                        <a:gd name="connsiteY7" fmla="*/ 37867 h 37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20107" h="37866">
                          <a:moveTo>
                            <a:pt x="1767" y="37867"/>
                          </a:moveTo>
                          <a:cubicBezTo>
                            <a:pt x="1481" y="37867"/>
                            <a:pt x="1291" y="37771"/>
                            <a:pt x="1005" y="37676"/>
                          </a:cubicBezTo>
                          <a:cubicBezTo>
                            <a:pt x="148" y="37295"/>
                            <a:pt x="-233" y="36247"/>
                            <a:pt x="148" y="35295"/>
                          </a:cubicBezTo>
                          <a:lnTo>
                            <a:pt x="16721" y="1005"/>
                          </a:lnTo>
                          <a:cubicBezTo>
                            <a:pt x="17102" y="148"/>
                            <a:pt x="18245" y="-233"/>
                            <a:pt x="19102" y="148"/>
                          </a:cubicBezTo>
                          <a:cubicBezTo>
                            <a:pt x="19960" y="529"/>
                            <a:pt x="20341" y="1576"/>
                            <a:pt x="19960" y="2529"/>
                          </a:cubicBezTo>
                          <a:lnTo>
                            <a:pt x="3386" y="36819"/>
                          </a:lnTo>
                          <a:cubicBezTo>
                            <a:pt x="3100" y="37581"/>
                            <a:pt x="2434" y="37867"/>
                            <a:pt x="1767" y="37867"/>
                          </a:cubicBezTo>
                          <a:close/>
                        </a:path>
                      </a:pathLst>
                    </a:custGeom>
                    <a:solidFill>
                      <a:srgbClr val="C88E27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 b="1"/>
                    </a:p>
                  </p:txBody>
                </p:sp>
                <p:sp>
                  <p:nvSpPr>
                    <p:cNvPr id="707" name="Freeform: Shape 706">
                      <a:extLst>
                        <a:ext uri="{FF2B5EF4-FFF2-40B4-BE49-F238E27FC236}">
                          <a16:creationId xmlns:a16="http://schemas.microsoft.com/office/drawing/2014/main" id="{DDCA03A1-3A79-4BAA-83DB-861B7C2FC78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744406" y="5046882"/>
                      <a:ext cx="54446" cy="13049"/>
                    </a:xfrm>
                    <a:custGeom>
                      <a:avLst/>
                      <a:gdLst>
                        <a:gd name="connsiteX0" fmla="*/ 1761 w 54446"/>
                        <a:gd name="connsiteY0" fmla="*/ 13049 h 13049"/>
                        <a:gd name="connsiteX1" fmla="*/ 332 w 54446"/>
                        <a:gd name="connsiteY1" fmla="*/ 12287 h 13049"/>
                        <a:gd name="connsiteX2" fmla="*/ 713 w 54446"/>
                        <a:gd name="connsiteY2" fmla="*/ 9811 h 13049"/>
                        <a:gd name="connsiteX3" fmla="*/ 31384 w 54446"/>
                        <a:gd name="connsiteY3" fmla="*/ 0 h 13049"/>
                        <a:gd name="connsiteX4" fmla="*/ 32813 w 54446"/>
                        <a:gd name="connsiteY4" fmla="*/ 0 h 13049"/>
                        <a:gd name="connsiteX5" fmla="*/ 53863 w 54446"/>
                        <a:gd name="connsiteY5" fmla="*/ 7906 h 13049"/>
                        <a:gd name="connsiteX6" fmla="*/ 53958 w 54446"/>
                        <a:gd name="connsiteY6" fmla="*/ 10382 h 13049"/>
                        <a:gd name="connsiteX7" fmla="*/ 51482 w 54446"/>
                        <a:gd name="connsiteY7" fmla="*/ 10477 h 13049"/>
                        <a:gd name="connsiteX8" fmla="*/ 32717 w 54446"/>
                        <a:gd name="connsiteY8" fmla="*/ 3524 h 13049"/>
                        <a:gd name="connsiteX9" fmla="*/ 2809 w 54446"/>
                        <a:gd name="connsiteY9" fmla="*/ 12668 h 13049"/>
                        <a:gd name="connsiteX10" fmla="*/ 1761 w 54446"/>
                        <a:gd name="connsiteY10" fmla="*/ 13049 h 1304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54446" h="13049">
                          <a:moveTo>
                            <a:pt x="1761" y="13049"/>
                          </a:moveTo>
                          <a:cubicBezTo>
                            <a:pt x="1190" y="13049"/>
                            <a:pt x="713" y="12763"/>
                            <a:pt x="332" y="12287"/>
                          </a:cubicBezTo>
                          <a:cubicBezTo>
                            <a:pt x="-239" y="11525"/>
                            <a:pt x="-49" y="10382"/>
                            <a:pt x="713" y="9811"/>
                          </a:cubicBezTo>
                          <a:cubicBezTo>
                            <a:pt x="1285" y="9430"/>
                            <a:pt x="14620" y="0"/>
                            <a:pt x="31384" y="0"/>
                          </a:cubicBezTo>
                          <a:cubicBezTo>
                            <a:pt x="31860" y="0"/>
                            <a:pt x="32336" y="0"/>
                            <a:pt x="32813" y="0"/>
                          </a:cubicBezTo>
                          <a:cubicBezTo>
                            <a:pt x="45576" y="381"/>
                            <a:pt x="53577" y="7525"/>
                            <a:pt x="53863" y="7906"/>
                          </a:cubicBezTo>
                          <a:cubicBezTo>
                            <a:pt x="54625" y="8573"/>
                            <a:pt x="54625" y="9715"/>
                            <a:pt x="53958" y="10382"/>
                          </a:cubicBezTo>
                          <a:cubicBezTo>
                            <a:pt x="53291" y="11049"/>
                            <a:pt x="52148" y="11144"/>
                            <a:pt x="51482" y="10477"/>
                          </a:cubicBezTo>
                          <a:cubicBezTo>
                            <a:pt x="51386" y="10382"/>
                            <a:pt x="44147" y="3905"/>
                            <a:pt x="32717" y="3524"/>
                          </a:cubicBezTo>
                          <a:cubicBezTo>
                            <a:pt x="16525" y="3238"/>
                            <a:pt x="2904" y="12573"/>
                            <a:pt x="2809" y="12668"/>
                          </a:cubicBezTo>
                          <a:cubicBezTo>
                            <a:pt x="2428" y="12954"/>
                            <a:pt x="2047" y="13049"/>
                            <a:pt x="1761" y="13049"/>
                          </a:cubicBezTo>
                          <a:close/>
                        </a:path>
                      </a:pathLst>
                    </a:custGeom>
                    <a:solidFill>
                      <a:srgbClr val="C88E27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 b="1"/>
                    </a:p>
                  </p:txBody>
                </p:sp>
              </p:grpSp>
              <p:grpSp>
                <p:nvGrpSpPr>
                  <p:cNvPr id="696" name="Graphic 644">
                    <a:extLst>
                      <a:ext uri="{FF2B5EF4-FFF2-40B4-BE49-F238E27FC236}">
                        <a16:creationId xmlns:a16="http://schemas.microsoft.com/office/drawing/2014/main" id="{11BE2EDF-27C4-4EB8-9CF0-8A349C3E2003}"/>
                      </a:ext>
                    </a:extLst>
                  </p:cNvPr>
                  <p:cNvGrpSpPr/>
                  <p:nvPr/>
                </p:nvGrpSpPr>
                <p:grpSpPr>
                  <a:xfrm>
                    <a:off x="10493512" y="5002305"/>
                    <a:ext cx="142774" cy="76581"/>
                    <a:chOff x="10493512" y="5002305"/>
                    <a:chExt cx="142774" cy="76581"/>
                  </a:xfrm>
                  <a:solidFill>
                    <a:srgbClr val="C88E27"/>
                  </a:solidFill>
                </p:grpSpPr>
                <p:sp>
                  <p:nvSpPr>
                    <p:cNvPr id="697" name="Freeform: Shape 696">
                      <a:extLst>
                        <a:ext uri="{FF2B5EF4-FFF2-40B4-BE49-F238E27FC236}">
                          <a16:creationId xmlns:a16="http://schemas.microsoft.com/office/drawing/2014/main" id="{CD0593A9-5CC6-4D48-8F6E-79487E6F640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493512" y="5002359"/>
                      <a:ext cx="142774" cy="33664"/>
                    </a:xfrm>
                    <a:custGeom>
                      <a:avLst/>
                      <a:gdLst>
                        <a:gd name="connsiteX0" fmla="*/ 52726 w 142774"/>
                        <a:gd name="connsiteY0" fmla="*/ 33664 h 33664"/>
                        <a:gd name="connsiteX1" fmla="*/ 1005 w 142774"/>
                        <a:gd name="connsiteY1" fmla="*/ 23949 h 33664"/>
                        <a:gd name="connsiteX2" fmla="*/ 148 w 142774"/>
                        <a:gd name="connsiteY2" fmla="*/ 21663 h 33664"/>
                        <a:gd name="connsiteX3" fmla="*/ 74538 w 142774"/>
                        <a:gd name="connsiteY3" fmla="*/ 2136 h 33664"/>
                        <a:gd name="connsiteX4" fmla="*/ 104446 w 142774"/>
                        <a:gd name="connsiteY4" fmla="*/ 11661 h 33664"/>
                        <a:gd name="connsiteX5" fmla="*/ 139403 w 142774"/>
                        <a:gd name="connsiteY5" fmla="*/ 15567 h 33664"/>
                        <a:gd name="connsiteX6" fmla="*/ 141689 w 142774"/>
                        <a:gd name="connsiteY6" fmla="*/ 14614 h 33664"/>
                        <a:gd name="connsiteX7" fmla="*/ 142642 w 142774"/>
                        <a:gd name="connsiteY7" fmla="*/ 16900 h 33664"/>
                        <a:gd name="connsiteX8" fmla="*/ 112162 w 142774"/>
                        <a:gd name="connsiteY8" fmla="*/ 18329 h 33664"/>
                        <a:gd name="connsiteX9" fmla="*/ 52726 w 142774"/>
                        <a:gd name="connsiteY9" fmla="*/ 33664 h 33664"/>
                        <a:gd name="connsiteX10" fmla="*/ 4339 w 142774"/>
                        <a:gd name="connsiteY10" fmla="*/ 21472 h 33664"/>
                        <a:gd name="connsiteX11" fmla="*/ 107875 w 142774"/>
                        <a:gd name="connsiteY11" fmla="*/ 16710 h 33664"/>
                        <a:gd name="connsiteX12" fmla="*/ 103208 w 142774"/>
                        <a:gd name="connsiteY12" fmla="*/ 14900 h 33664"/>
                        <a:gd name="connsiteX13" fmla="*/ 74062 w 142774"/>
                        <a:gd name="connsiteY13" fmla="*/ 5661 h 33664"/>
                        <a:gd name="connsiteX14" fmla="*/ 4339 w 142774"/>
                        <a:gd name="connsiteY14" fmla="*/ 21472 h 3366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</a:cxnLst>
                      <a:rect l="l" t="t" r="r" b="b"/>
                      <a:pathLst>
                        <a:path w="142774" h="33664">
                          <a:moveTo>
                            <a:pt x="52726" y="33664"/>
                          </a:moveTo>
                          <a:cubicBezTo>
                            <a:pt x="23389" y="33664"/>
                            <a:pt x="1386" y="24044"/>
                            <a:pt x="1005" y="23949"/>
                          </a:cubicBezTo>
                          <a:cubicBezTo>
                            <a:pt x="148" y="23568"/>
                            <a:pt x="-233" y="22520"/>
                            <a:pt x="148" y="21663"/>
                          </a:cubicBezTo>
                          <a:cubicBezTo>
                            <a:pt x="719" y="20425"/>
                            <a:pt x="13864" y="-7865"/>
                            <a:pt x="74538" y="2136"/>
                          </a:cubicBezTo>
                          <a:cubicBezTo>
                            <a:pt x="83968" y="3756"/>
                            <a:pt x="94350" y="7756"/>
                            <a:pt x="104446" y="11661"/>
                          </a:cubicBezTo>
                          <a:cubicBezTo>
                            <a:pt x="120639" y="17948"/>
                            <a:pt x="135974" y="23854"/>
                            <a:pt x="139403" y="15567"/>
                          </a:cubicBezTo>
                          <a:cubicBezTo>
                            <a:pt x="139784" y="14614"/>
                            <a:pt x="140832" y="14233"/>
                            <a:pt x="141689" y="14614"/>
                          </a:cubicBezTo>
                          <a:cubicBezTo>
                            <a:pt x="142546" y="14995"/>
                            <a:pt x="143023" y="16043"/>
                            <a:pt x="142642" y="16900"/>
                          </a:cubicBezTo>
                          <a:cubicBezTo>
                            <a:pt x="138641" y="26425"/>
                            <a:pt x="126354" y="23568"/>
                            <a:pt x="112162" y="18329"/>
                          </a:cubicBezTo>
                          <a:cubicBezTo>
                            <a:pt x="91778" y="30045"/>
                            <a:pt x="70918" y="33664"/>
                            <a:pt x="52726" y="33664"/>
                          </a:cubicBezTo>
                          <a:close/>
                          <a:moveTo>
                            <a:pt x="4339" y="21472"/>
                          </a:moveTo>
                          <a:cubicBezTo>
                            <a:pt x="14149" y="25282"/>
                            <a:pt x="62060" y="41475"/>
                            <a:pt x="107875" y="16710"/>
                          </a:cubicBezTo>
                          <a:cubicBezTo>
                            <a:pt x="106351" y="16138"/>
                            <a:pt x="104732" y="15471"/>
                            <a:pt x="103208" y="14900"/>
                          </a:cubicBezTo>
                          <a:cubicBezTo>
                            <a:pt x="93302" y="11090"/>
                            <a:pt x="83110" y="7090"/>
                            <a:pt x="74062" y="5661"/>
                          </a:cubicBezTo>
                          <a:cubicBezTo>
                            <a:pt x="24532" y="-2626"/>
                            <a:pt x="8053" y="15757"/>
                            <a:pt x="4339" y="21472"/>
                          </a:cubicBezTo>
                          <a:close/>
                        </a:path>
                      </a:pathLst>
                    </a:custGeom>
                    <a:solidFill>
                      <a:srgbClr val="C88E27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 b="1"/>
                    </a:p>
                  </p:txBody>
                </p:sp>
                <p:sp>
                  <p:nvSpPr>
                    <p:cNvPr id="698" name="Freeform: Shape 697">
                      <a:extLst>
                        <a:ext uri="{FF2B5EF4-FFF2-40B4-BE49-F238E27FC236}">
                          <a16:creationId xmlns:a16="http://schemas.microsoft.com/office/drawing/2014/main" id="{2DB48A11-D533-4F90-AAAC-409E4DED97E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536332" y="5032689"/>
                      <a:ext cx="3619" cy="46196"/>
                    </a:xfrm>
                    <a:custGeom>
                      <a:avLst/>
                      <a:gdLst>
                        <a:gd name="connsiteX0" fmla="*/ 1810 w 3619"/>
                        <a:gd name="connsiteY0" fmla="*/ 46196 h 46196"/>
                        <a:gd name="connsiteX1" fmla="*/ 0 w 3619"/>
                        <a:gd name="connsiteY1" fmla="*/ 44482 h 46196"/>
                        <a:gd name="connsiteX2" fmla="*/ 0 w 3619"/>
                        <a:gd name="connsiteY2" fmla="*/ 1715 h 46196"/>
                        <a:gd name="connsiteX3" fmla="*/ 1810 w 3619"/>
                        <a:gd name="connsiteY3" fmla="*/ 0 h 46196"/>
                        <a:gd name="connsiteX4" fmla="*/ 3620 w 3619"/>
                        <a:gd name="connsiteY4" fmla="*/ 1715 h 46196"/>
                        <a:gd name="connsiteX5" fmla="*/ 3620 w 3619"/>
                        <a:gd name="connsiteY5" fmla="*/ 44482 h 46196"/>
                        <a:gd name="connsiteX6" fmla="*/ 1810 w 3619"/>
                        <a:gd name="connsiteY6" fmla="*/ 46196 h 461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3619" h="46196">
                          <a:moveTo>
                            <a:pt x="1810" y="46196"/>
                          </a:moveTo>
                          <a:cubicBezTo>
                            <a:pt x="857" y="46196"/>
                            <a:pt x="0" y="45434"/>
                            <a:pt x="0" y="44482"/>
                          </a:cubicBezTo>
                          <a:lnTo>
                            <a:pt x="0" y="1715"/>
                          </a:lnTo>
                          <a:cubicBezTo>
                            <a:pt x="0" y="762"/>
                            <a:pt x="762" y="0"/>
                            <a:pt x="1810" y="0"/>
                          </a:cubicBezTo>
                          <a:cubicBezTo>
                            <a:pt x="2762" y="0"/>
                            <a:pt x="3620" y="762"/>
                            <a:pt x="3620" y="1715"/>
                          </a:cubicBezTo>
                          <a:lnTo>
                            <a:pt x="3620" y="44482"/>
                          </a:lnTo>
                          <a:cubicBezTo>
                            <a:pt x="3524" y="45434"/>
                            <a:pt x="2762" y="46196"/>
                            <a:pt x="1810" y="46196"/>
                          </a:cubicBezTo>
                          <a:close/>
                        </a:path>
                      </a:pathLst>
                    </a:custGeom>
                    <a:solidFill>
                      <a:srgbClr val="C88E27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 b="1"/>
                    </a:p>
                  </p:txBody>
                </p:sp>
                <p:sp>
                  <p:nvSpPr>
                    <p:cNvPr id="699" name="Freeform: Shape 698">
                      <a:extLst>
                        <a:ext uri="{FF2B5EF4-FFF2-40B4-BE49-F238E27FC236}">
                          <a16:creationId xmlns:a16="http://schemas.microsoft.com/office/drawing/2014/main" id="{471CC506-529B-48F0-9C55-9FF944F68AF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538332" y="5002305"/>
                      <a:ext cx="32765" cy="32765"/>
                    </a:xfrm>
                    <a:custGeom>
                      <a:avLst/>
                      <a:gdLst>
                        <a:gd name="connsiteX0" fmla="*/ 16383 w 32765"/>
                        <a:gd name="connsiteY0" fmla="*/ 32766 h 32765"/>
                        <a:gd name="connsiteX1" fmla="*/ 0 w 32765"/>
                        <a:gd name="connsiteY1" fmla="*/ 16383 h 32765"/>
                        <a:gd name="connsiteX2" fmla="*/ 16383 w 32765"/>
                        <a:gd name="connsiteY2" fmla="*/ 0 h 32765"/>
                        <a:gd name="connsiteX3" fmla="*/ 32766 w 32765"/>
                        <a:gd name="connsiteY3" fmla="*/ 16383 h 32765"/>
                        <a:gd name="connsiteX4" fmla="*/ 16383 w 32765"/>
                        <a:gd name="connsiteY4" fmla="*/ 32766 h 32765"/>
                        <a:gd name="connsiteX5" fmla="*/ 16383 w 32765"/>
                        <a:gd name="connsiteY5" fmla="*/ 3524 h 32765"/>
                        <a:gd name="connsiteX6" fmla="*/ 3524 w 32765"/>
                        <a:gd name="connsiteY6" fmla="*/ 16383 h 32765"/>
                        <a:gd name="connsiteX7" fmla="*/ 16383 w 32765"/>
                        <a:gd name="connsiteY7" fmla="*/ 29242 h 32765"/>
                        <a:gd name="connsiteX8" fmla="*/ 29242 w 32765"/>
                        <a:gd name="connsiteY8" fmla="*/ 16383 h 32765"/>
                        <a:gd name="connsiteX9" fmla="*/ 16383 w 32765"/>
                        <a:gd name="connsiteY9" fmla="*/ 3524 h 3276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32765" h="32765">
                          <a:moveTo>
                            <a:pt x="16383" y="32766"/>
                          </a:moveTo>
                          <a:cubicBezTo>
                            <a:pt x="7334" y="32766"/>
                            <a:pt x="0" y="25432"/>
                            <a:pt x="0" y="16383"/>
                          </a:cubicBezTo>
                          <a:cubicBezTo>
                            <a:pt x="0" y="7334"/>
                            <a:pt x="7334" y="0"/>
                            <a:pt x="16383" y="0"/>
                          </a:cubicBezTo>
                          <a:cubicBezTo>
                            <a:pt x="25432" y="0"/>
                            <a:pt x="32766" y="7334"/>
                            <a:pt x="32766" y="16383"/>
                          </a:cubicBezTo>
                          <a:cubicBezTo>
                            <a:pt x="32766" y="25432"/>
                            <a:pt x="25432" y="32766"/>
                            <a:pt x="16383" y="32766"/>
                          </a:cubicBezTo>
                          <a:close/>
                          <a:moveTo>
                            <a:pt x="16383" y="3524"/>
                          </a:moveTo>
                          <a:cubicBezTo>
                            <a:pt x="9334" y="3524"/>
                            <a:pt x="3524" y="9334"/>
                            <a:pt x="3524" y="16383"/>
                          </a:cubicBezTo>
                          <a:cubicBezTo>
                            <a:pt x="3524" y="23431"/>
                            <a:pt x="9334" y="29242"/>
                            <a:pt x="16383" y="29242"/>
                          </a:cubicBezTo>
                          <a:cubicBezTo>
                            <a:pt x="23431" y="29242"/>
                            <a:pt x="29242" y="23431"/>
                            <a:pt x="29242" y="16383"/>
                          </a:cubicBezTo>
                          <a:cubicBezTo>
                            <a:pt x="29242" y="9334"/>
                            <a:pt x="23527" y="3524"/>
                            <a:pt x="16383" y="3524"/>
                          </a:cubicBezTo>
                          <a:close/>
                        </a:path>
                      </a:pathLst>
                    </a:custGeom>
                    <a:solidFill>
                      <a:srgbClr val="C88E27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 b="1"/>
                    </a:p>
                  </p:txBody>
                </p:sp>
                <p:sp>
                  <p:nvSpPr>
                    <p:cNvPr id="700" name="Freeform: Shape 699">
                      <a:extLst>
                        <a:ext uri="{FF2B5EF4-FFF2-40B4-BE49-F238E27FC236}">
                          <a16:creationId xmlns:a16="http://schemas.microsoft.com/office/drawing/2014/main" id="{EA9DF8D7-9F14-4563-B9B6-219B8F779F6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552977" y="5031618"/>
                      <a:ext cx="70423" cy="41648"/>
                    </a:xfrm>
                    <a:custGeom>
                      <a:avLst/>
                      <a:gdLst>
                        <a:gd name="connsiteX0" fmla="*/ 58222 w 70423"/>
                        <a:gd name="connsiteY0" fmla="*/ 41648 h 41648"/>
                        <a:gd name="connsiteX1" fmla="*/ 500 w 70423"/>
                        <a:gd name="connsiteY1" fmla="*/ 2977 h 41648"/>
                        <a:gd name="connsiteX2" fmla="*/ 500 w 70423"/>
                        <a:gd name="connsiteY2" fmla="*/ 500 h 41648"/>
                        <a:gd name="connsiteX3" fmla="*/ 2977 w 70423"/>
                        <a:gd name="connsiteY3" fmla="*/ 500 h 41648"/>
                        <a:gd name="connsiteX4" fmla="*/ 42791 w 70423"/>
                        <a:gd name="connsiteY4" fmla="*/ 32790 h 41648"/>
                        <a:gd name="connsiteX5" fmla="*/ 50887 w 70423"/>
                        <a:gd name="connsiteY5" fmla="*/ 15359 h 41648"/>
                        <a:gd name="connsiteX6" fmla="*/ 65651 w 70423"/>
                        <a:gd name="connsiteY6" fmla="*/ 17455 h 41648"/>
                        <a:gd name="connsiteX7" fmla="*/ 69556 w 70423"/>
                        <a:gd name="connsiteY7" fmla="*/ 32885 h 41648"/>
                        <a:gd name="connsiteX8" fmla="*/ 61174 w 70423"/>
                        <a:gd name="connsiteY8" fmla="*/ 41267 h 41648"/>
                        <a:gd name="connsiteX9" fmla="*/ 58222 w 70423"/>
                        <a:gd name="connsiteY9" fmla="*/ 41648 h 41648"/>
                        <a:gd name="connsiteX10" fmla="*/ 46411 w 70423"/>
                        <a:gd name="connsiteY10" fmla="*/ 34695 h 41648"/>
                        <a:gd name="connsiteX11" fmla="*/ 60412 w 70423"/>
                        <a:gd name="connsiteY11" fmla="*/ 37838 h 41648"/>
                        <a:gd name="connsiteX12" fmla="*/ 66223 w 70423"/>
                        <a:gd name="connsiteY12" fmla="*/ 31742 h 41648"/>
                        <a:gd name="connsiteX13" fmla="*/ 63365 w 70423"/>
                        <a:gd name="connsiteY13" fmla="*/ 20026 h 41648"/>
                        <a:gd name="connsiteX14" fmla="*/ 52507 w 70423"/>
                        <a:gd name="connsiteY14" fmla="*/ 18407 h 41648"/>
                        <a:gd name="connsiteX15" fmla="*/ 46411 w 70423"/>
                        <a:gd name="connsiteY15" fmla="*/ 34695 h 4164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70423" h="41648">
                          <a:moveTo>
                            <a:pt x="58222" y="41648"/>
                          </a:moveTo>
                          <a:cubicBezTo>
                            <a:pt x="38505" y="41648"/>
                            <a:pt x="2119" y="4596"/>
                            <a:pt x="500" y="2977"/>
                          </a:cubicBezTo>
                          <a:cubicBezTo>
                            <a:pt x="-167" y="2310"/>
                            <a:pt x="-167" y="1167"/>
                            <a:pt x="500" y="500"/>
                          </a:cubicBezTo>
                          <a:cubicBezTo>
                            <a:pt x="1167" y="-167"/>
                            <a:pt x="2310" y="-167"/>
                            <a:pt x="2977" y="500"/>
                          </a:cubicBezTo>
                          <a:cubicBezTo>
                            <a:pt x="10597" y="8311"/>
                            <a:pt x="28027" y="24408"/>
                            <a:pt x="42791" y="32790"/>
                          </a:cubicBezTo>
                          <a:cubicBezTo>
                            <a:pt x="42601" y="21265"/>
                            <a:pt x="47744" y="16883"/>
                            <a:pt x="50887" y="15359"/>
                          </a:cubicBezTo>
                          <a:cubicBezTo>
                            <a:pt x="55555" y="13073"/>
                            <a:pt x="61460" y="13930"/>
                            <a:pt x="65651" y="17455"/>
                          </a:cubicBezTo>
                          <a:cubicBezTo>
                            <a:pt x="70033" y="21265"/>
                            <a:pt x="71557" y="26980"/>
                            <a:pt x="69556" y="32885"/>
                          </a:cubicBezTo>
                          <a:cubicBezTo>
                            <a:pt x="68032" y="37552"/>
                            <a:pt x="65175" y="40315"/>
                            <a:pt x="61174" y="41267"/>
                          </a:cubicBezTo>
                          <a:cubicBezTo>
                            <a:pt x="60222" y="41553"/>
                            <a:pt x="59269" y="41648"/>
                            <a:pt x="58222" y="41648"/>
                          </a:cubicBezTo>
                          <a:close/>
                          <a:moveTo>
                            <a:pt x="46411" y="34695"/>
                          </a:moveTo>
                          <a:cubicBezTo>
                            <a:pt x="51840" y="37362"/>
                            <a:pt x="56793" y="38791"/>
                            <a:pt x="60412" y="37838"/>
                          </a:cubicBezTo>
                          <a:cubicBezTo>
                            <a:pt x="63270" y="37171"/>
                            <a:pt x="65175" y="35171"/>
                            <a:pt x="66223" y="31742"/>
                          </a:cubicBezTo>
                          <a:cubicBezTo>
                            <a:pt x="67747" y="27170"/>
                            <a:pt x="66699" y="22884"/>
                            <a:pt x="63365" y="20026"/>
                          </a:cubicBezTo>
                          <a:cubicBezTo>
                            <a:pt x="60222" y="17359"/>
                            <a:pt x="55840" y="16693"/>
                            <a:pt x="52507" y="18407"/>
                          </a:cubicBezTo>
                          <a:cubicBezTo>
                            <a:pt x="48030" y="20693"/>
                            <a:pt x="45839" y="26408"/>
                            <a:pt x="46411" y="34695"/>
                          </a:cubicBezTo>
                          <a:close/>
                        </a:path>
                      </a:pathLst>
                    </a:custGeom>
                    <a:solidFill>
                      <a:srgbClr val="C88E27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 b="1"/>
                    </a:p>
                  </p:txBody>
                </p:sp>
              </p:grpSp>
            </p:grpSp>
          </p:grpSp>
          <p:grpSp>
            <p:nvGrpSpPr>
              <p:cNvPr id="550" name="Graphic 644">
                <a:extLst>
                  <a:ext uri="{FF2B5EF4-FFF2-40B4-BE49-F238E27FC236}">
                    <a16:creationId xmlns:a16="http://schemas.microsoft.com/office/drawing/2014/main" id="{F10E77C0-9E2F-434C-83A6-AAA9D2C7C51A}"/>
                  </a:ext>
                </a:extLst>
              </p:cNvPr>
              <p:cNvGrpSpPr/>
              <p:nvPr/>
            </p:nvGrpSpPr>
            <p:grpSpPr>
              <a:xfrm>
                <a:off x="10583862" y="4191406"/>
                <a:ext cx="1211961" cy="1026067"/>
                <a:chOff x="10583862" y="4191406"/>
                <a:chExt cx="1211961" cy="1026067"/>
              </a:xfrm>
            </p:grpSpPr>
            <p:grpSp>
              <p:nvGrpSpPr>
                <p:cNvPr id="592" name="Graphic 644">
                  <a:extLst>
                    <a:ext uri="{FF2B5EF4-FFF2-40B4-BE49-F238E27FC236}">
                      <a16:creationId xmlns:a16="http://schemas.microsoft.com/office/drawing/2014/main" id="{85DEC384-CA63-42FB-A65F-D080E73E82B7}"/>
                    </a:ext>
                  </a:extLst>
                </p:cNvPr>
                <p:cNvGrpSpPr/>
                <p:nvPr/>
              </p:nvGrpSpPr>
              <p:grpSpPr>
                <a:xfrm>
                  <a:off x="10628820" y="4511612"/>
                  <a:ext cx="1072800" cy="705861"/>
                  <a:chOff x="10628820" y="4511612"/>
                  <a:chExt cx="1072800" cy="705861"/>
                </a:xfrm>
              </p:grpSpPr>
              <p:sp>
                <p:nvSpPr>
                  <p:cNvPr id="668" name="Freeform: Shape 667">
                    <a:extLst>
                      <a:ext uri="{FF2B5EF4-FFF2-40B4-BE49-F238E27FC236}">
                        <a16:creationId xmlns:a16="http://schemas.microsoft.com/office/drawing/2014/main" id="{D587DFE5-725C-4AB2-894F-D0425F1BC44D}"/>
                      </a:ext>
                    </a:extLst>
                  </p:cNvPr>
                  <p:cNvSpPr/>
                  <p:nvPr/>
                </p:nvSpPr>
                <p:spPr>
                  <a:xfrm>
                    <a:off x="10639678" y="4825521"/>
                    <a:ext cx="1050321" cy="352329"/>
                  </a:xfrm>
                  <a:custGeom>
                    <a:avLst/>
                    <a:gdLst>
                      <a:gd name="connsiteX0" fmla="*/ 0 w 1050321"/>
                      <a:gd name="connsiteY0" fmla="*/ 0 h 352329"/>
                      <a:gd name="connsiteX1" fmla="*/ 1050322 w 1050321"/>
                      <a:gd name="connsiteY1" fmla="*/ 0 h 352329"/>
                      <a:gd name="connsiteX2" fmla="*/ 1050322 w 1050321"/>
                      <a:gd name="connsiteY2" fmla="*/ 352330 h 352329"/>
                      <a:gd name="connsiteX3" fmla="*/ 0 w 1050321"/>
                      <a:gd name="connsiteY3" fmla="*/ 352330 h 352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50321" h="352329">
                        <a:moveTo>
                          <a:pt x="0" y="0"/>
                        </a:moveTo>
                        <a:lnTo>
                          <a:pt x="1050322" y="0"/>
                        </a:lnTo>
                        <a:lnTo>
                          <a:pt x="1050322" y="352330"/>
                        </a:lnTo>
                        <a:lnTo>
                          <a:pt x="0" y="352330"/>
                        </a:lnTo>
                        <a:close/>
                      </a:path>
                    </a:pathLst>
                  </a:custGeom>
                  <a:solidFill>
                    <a:srgbClr val="E7AF4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 b="1"/>
                  </a:p>
                </p:txBody>
              </p:sp>
              <p:sp>
                <p:nvSpPr>
                  <p:cNvPr id="669" name="Freeform: Shape 668">
                    <a:extLst>
                      <a:ext uri="{FF2B5EF4-FFF2-40B4-BE49-F238E27FC236}">
                        <a16:creationId xmlns:a16="http://schemas.microsoft.com/office/drawing/2014/main" id="{78C4E1F5-DF1E-49A3-A326-D5AFB75E2E22}"/>
                      </a:ext>
                    </a:extLst>
                  </p:cNvPr>
                  <p:cNvSpPr/>
                  <p:nvPr/>
                </p:nvSpPr>
                <p:spPr>
                  <a:xfrm>
                    <a:off x="11647995" y="4825521"/>
                    <a:ext cx="53625" cy="352329"/>
                  </a:xfrm>
                  <a:custGeom>
                    <a:avLst/>
                    <a:gdLst>
                      <a:gd name="connsiteX0" fmla="*/ 0 w 53625"/>
                      <a:gd name="connsiteY0" fmla="*/ 0 h 352329"/>
                      <a:gd name="connsiteX1" fmla="*/ 53626 w 53625"/>
                      <a:gd name="connsiteY1" fmla="*/ 0 h 352329"/>
                      <a:gd name="connsiteX2" fmla="*/ 53626 w 53625"/>
                      <a:gd name="connsiteY2" fmla="*/ 352330 h 352329"/>
                      <a:gd name="connsiteX3" fmla="*/ 0 w 53625"/>
                      <a:gd name="connsiteY3" fmla="*/ 352330 h 352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625" h="352329">
                        <a:moveTo>
                          <a:pt x="0" y="0"/>
                        </a:moveTo>
                        <a:lnTo>
                          <a:pt x="53626" y="0"/>
                        </a:lnTo>
                        <a:lnTo>
                          <a:pt x="53626" y="352330"/>
                        </a:lnTo>
                        <a:lnTo>
                          <a:pt x="0" y="352330"/>
                        </a:lnTo>
                        <a:close/>
                      </a:path>
                    </a:pathLst>
                  </a:custGeom>
                  <a:solidFill>
                    <a:srgbClr val="FBDB9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 b="1"/>
                  </a:p>
                </p:txBody>
              </p:sp>
              <p:sp>
                <p:nvSpPr>
                  <p:cNvPr id="670" name="Freeform: Shape 669">
                    <a:extLst>
                      <a:ext uri="{FF2B5EF4-FFF2-40B4-BE49-F238E27FC236}">
                        <a16:creationId xmlns:a16="http://schemas.microsoft.com/office/drawing/2014/main" id="{ADC4950D-7DA0-4747-BC1C-1BABEC8EAD3E}"/>
                      </a:ext>
                    </a:extLst>
                  </p:cNvPr>
                  <p:cNvSpPr/>
                  <p:nvPr/>
                </p:nvSpPr>
                <p:spPr>
                  <a:xfrm>
                    <a:off x="10628820" y="4825521"/>
                    <a:ext cx="1069943" cy="27527"/>
                  </a:xfrm>
                  <a:custGeom>
                    <a:avLst/>
                    <a:gdLst>
                      <a:gd name="connsiteX0" fmla="*/ 0 w 1069943"/>
                      <a:gd name="connsiteY0" fmla="*/ 0 h 27527"/>
                      <a:gd name="connsiteX1" fmla="*/ 1069943 w 1069943"/>
                      <a:gd name="connsiteY1" fmla="*/ 0 h 27527"/>
                      <a:gd name="connsiteX2" fmla="*/ 1069943 w 1069943"/>
                      <a:gd name="connsiteY2" fmla="*/ 27527 h 27527"/>
                      <a:gd name="connsiteX3" fmla="*/ 0 w 1069943"/>
                      <a:gd name="connsiteY3" fmla="*/ 27527 h 275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69943" h="27527">
                        <a:moveTo>
                          <a:pt x="0" y="0"/>
                        </a:moveTo>
                        <a:lnTo>
                          <a:pt x="1069943" y="0"/>
                        </a:lnTo>
                        <a:lnTo>
                          <a:pt x="1069943" y="27527"/>
                        </a:lnTo>
                        <a:lnTo>
                          <a:pt x="0" y="27527"/>
                        </a:lnTo>
                        <a:close/>
                      </a:path>
                    </a:pathLst>
                  </a:custGeom>
                  <a:solidFill>
                    <a:srgbClr val="C4814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 b="1"/>
                  </a:p>
                </p:txBody>
              </p:sp>
              <p:sp>
                <p:nvSpPr>
                  <p:cNvPr id="671" name="Freeform: Shape 670">
                    <a:extLst>
                      <a:ext uri="{FF2B5EF4-FFF2-40B4-BE49-F238E27FC236}">
                        <a16:creationId xmlns:a16="http://schemas.microsoft.com/office/drawing/2014/main" id="{CD3A7F38-C9E7-48A7-B423-70843DBAEE15}"/>
                      </a:ext>
                    </a:extLst>
                  </p:cNvPr>
                  <p:cNvSpPr/>
                  <p:nvPr/>
                </p:nvSpPr>
                <p:spPr>
                  <a:xfrm>
                    <a:off x="11068862" y="4511612"/>
                    <a:ext cx="481596" cy="705861"/>
                  </a:xfrm>
                  <a:custGeom>
                    <a:avLst/>
                    <a:gdLst>
                      <a:gd name="connsiteX0" fmla="*/ 257378 w 481596"/>
                      <a:gd name="connsiteY0" fmla="*/ 4536 h 705861"/>
                      <a:gd name="connsiteX1" fmla="*/ 112979 w 481596"/>
                      <a:gd name="connsiteY1" fmla="*/ 94071 h 705861"/>
                      <a:gd name="connsiteX2" fmla="*/ 42208 w 481596"/>
                      <a:gd name="connsiteY2" fmla="*/ 349246 h 705861"/>
                      <a:gd name="connsiteX3" fmla="*/ 47542 w 481596"/>
                      <a:gd name="connsiteY3" fmla="*/ 680907 h 705861"/>
                      <a:gd name="connsiteX4" fmla="*/ 187178 w 481596"/>
                      <a:gd name="connsiteY4" fmla="*/ 705862 h 705861"/>
                      <a:gd name="connsiteX5" fmla="*/ 481596 w 481596"/>
                      <a:gd name="connsiteY5" fmla="*/ 106358 h 705861"/>
                      <a:gd name="connsiteX6" fmla="*/ 257378 w 481596"/>
                      <a:gd name="connsiteY6" fmla="*/ 4536 h 705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81596" h="705861">
                        <a:moveTo>
                          <a:pt x="257378" y="4536"/>
                        </a:moveTo>
                        <a:cubicBezTo>
                          <a:pt x="257378" y="4536"/>
                          <a:pt x="289667" y="76640"/>
                          <a:pt x="112979" y="94071"/>
                        </a:cubicBezTo>
                        <a:cubicBezTo>
                          <a:pt x="-78283" y="112931"/>
                          <a:pt x="28016" y="272474"/>
                          <a:pt x="42208" y="349246"/>
                        </a:cubicBezTo>
                        <a:cubicBezTo>
                          <a:pt x="56400" y="426017"/>
                          <a:pt x="47542" y="680907"/>
                          <a:pt x="47542" y="680907"/>
                        </a:cubicBezTo>
                        <a:lnTo>
                          <a:pt x="187178" y="705862"/>
                        </a:lnTo>
                        <a:lnTo>
                          <a:pt x="481596" y="106358"/>
                        </a:lnTo>
                        <a:cubicBezTo>
                          <a:pt x="481691" y="106358"/>
                          <a:pt x="372059" y="-25849"/>
                          <a:pt x="257378" y="4536"/>
                        </a:cubicBezTo>
                        <a:close/>
                      </a:path>
                    </a:pathLst>
                  </a:custGeom>
                  <a:solidFill>
                    <a:srgbClr val="C4814B">
                      <a:alpha val="50000"/>
                    </a:srgb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 b="1"/>
                  </a:p>
                </p:txBody>
              </p:sp>
            </p:grpSp>
            <p:sp>
              <p:nvSpPr>
                <p:cNvPr id="593" name="Freeform: Shape 592">
                  <a:extLst>
                    <a:ext uri="{FF2B5EF4-FFF2-40B4-BE49-F238E27FC236}">
                      <a16:creationId xmlns:a16="http://schemas.microsoft.com/office/drawing/2014/main" id="{05AE220F-00C8-4031-BB03-5012AC9379DB}"/>
                    </a:ext>
                  </a:extLst>
                </p:cNvPr>
                <p:cNvSpPr/>
                <p:nvPr/>
              </p:nvSpPr>
              <p:spPr>
                <a:xfrm rot="5400000">
                  <a:off x="11087334" y="4575180"/>
                  <a:ext cx="154971" cy="853059"/>
                </a:xfrm>
                <a:custGeom>
                  <a:avLst/>
                  <a:gdLst>
                    <a:gd name="connsiteX0" fmla="*/ 0 w 154971"/>
                    <a:gd name="connsiteY0" fmla="*/ 0 h 853059"/>
                    <a:gd name="connsiteX1" fmla="*/ 154972 w 154971"/>
                    <a:gd name="connsiteY1" fmla="*/ 0 h 853059"/>
                    <a:gd name="connsiteX2" fmla="*/ 154972 w 154971"/>
                    <a:gd name="connsiteY2" fmla="*/ 853059 h 853059"/>
                    <a:gd name="connsiteX3" fmla="*/ 0 w 154971"/>
                    <a:gd name="connsiteY3" fmla="*/ 853059 h 8530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54971" h="853059">
                      <a:moveTo>
                        <a:pt x="0" y="0"/>
                      </a:moveTo>
                      <a:lnTo>
                        <a:pt x="154972" y="0"/>
                      </a:lnTo>
                      <a:lnTo>
                        <a:pt x="154972" y="853059"/>
                      </a:lnTo>
                      <a:lnTo>
                        <a:pt x="0" y="853059"/>
                      </a:lnTo>
                      <a:close/>
                    </a:path>
                  </a:pathLst>
                </a:custGeom>
                <a:solidFill>
                  <a:srgbClr val="E9BD7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 b="1"/>
                </a:p>
              </p:txBody>
            </p:sp>
            <p:grpSp>
              <p:nvGrpSpPr>
                <p:cNvPr id="594" name="Graphic 644">
                  <a:extLst>
                    <a:ext uri="{FF2B5EF4-FFF2-40B4-BE49-F238E27FC236}">
                      <a16:creationId xmlns:a16="http://schemas.microsoft.com/office/drawing/2014/main" id="{05016581-161C-42B1-A30E-46538D5FCD9E}"/>
                    </a:ext>
                  </a:extLst>
                </p:cNvPr>
                <p:cNvGrpSpPr/>
                <p:nvPr/>
              </p:nvGrpSpPr>
              <p:grpSpPr>
                <a:xfrm>
                  <a:off x="10583862" y="4754559"/>
                  <a:ext cx="1211961" cy="71056"/>
                  <a:chOff x="10583862" y="4754559"/>
                  <a:chExt cx="1211961" cy="71056"/>
                </a:xfrm>
              </p:grpSpPr>
              <p:sp>
                <p:nvSpPr>
                  <p:cNvPr id="666" name="Freeform: Shape 665">
                    <a:extLst>
                      <a:ext uri="{FF2B5EF4-FFF2-40B4-BE49-F238E27FC236}">
                        <a16:creationId xmlns:a16="http://schemas.microsoft.com/office/drawing/2014/main" id="{FD606D8C-83A6-4F58-A43A-1FCA2132C303}"/>
                      </a:ext>
                    </a:extLst>
                  </p:cNvPr>
                  <p:cNvSpPr/>
                  <p:nvPr/>
                </p:nvSpPr>
                <p:spPr>
                  <a:xfrm>
                    <a:off x="10598340" y="4778848"/>
                    <a:ext cx="1139475" cy="46767"/>
                  </a:xfrm>
                  <a:custGeom>
                    <a:avLst/>
                    <a:gdLst>
                      <a:gd name="connsiteX0" fmla="*/ 0 w 1139475"/>
                      <a:gd name="connsiteY0" fmla="*/ 0 h 46767"/>
                      <a:gd name="connsiteX1" fmla="*/ 1139476 w 1139475"/>
                      <a:gd name="connsiteY1" fmla="*/ 0 h 46767"/>
                      <a:gd name="connsiteX2" fmla="*/ 1139476 w 1139475"/>
                      <a:gd name="connsiteY2" fmla="*/ 46768 h 46767"/>
                      <a:gd name="connsiteX3" fmla="*/ 0 w 1139475"/>
                      <a:gd name="connsiteY3" fmla="*/ 46768 h 467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39475" h="46767">
                        <a:moveTo>
                          <a:pt x="0" y="0"/>
                        </a:moveTo>
                        <a:lnTo>
                          <a:pt x="1139476" y="0"/>
                        </a:lnTo>
                        <a:lnTo>
                          <a:pt x="1139476" y="46768"/>
                        </a:lnTo>
                        <a:lnTo>
                          <a:pt x="0" y="46768"/>
                        </a:lnTo>
                        <a:close/>
                      </a:path>
                    </a:pathLst>
                  </a:custGeom>
                  <a:solidFill>
                    <a:srgbClr val="EEC36A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 b="1"/>
                  </a:p>
                </p:txBody>
              </p:sp>
              <p:sp>
                <p:nvSpPr>
                  <p:cNvPr id="667" name="Freeform: Shape 666">
                    <a:extLst>
                      <a:ext uri="{FF2B5EF4-FFF2-40B4-BE49-F238E27FC236}">
                        <a16:creationId xmlns:a16="http://schemas.microsoft.com/office/drawing/2014/main" id="{60D95042-C15F-4CD1-AEBA-448306A4DFCA}"/>
                      </a:ext>
                    </a:extLst>
                  </p:cNvPr>
                  <p:cNvSpPr/>
                  <p:nvPr/>
                </p:nvSpPr>
                <p:spPr>
                  <a:xfrm>
                    <a:off x="10583862" y="4754559"/>
                    <a:ext cx="1211961" cy="47625"/>
                  </a:xfrm>
                  <a:custGeom>
                    <a:avLst/>
                    <a:gdLst>
                      <a:gd name="connsiteX0" fmla="*/ 0 w 1211961"/>
                      <a:gd name="connsiteY0" fmla="*/ 0 h 47625"/>
                      <a:gd name="connsiteX1" fmla="*/ 1211961 w 1211961"/>
                      <a:gd name="connsiteY1" fmla="*/ 0 h 47625"/>
                      <a:gd name="connsiteX2" fmla="*/ 1211961 w 1211961"/>
                      <a:gd name="connsiteY2" fmla="*/ 47625 h 47625"/>
                      <a:gd name="connsiteX3" fmla="*/ 0 w 1211961"/>
                      <a:gd name="connsiteY3" fmla="*/ 47625 h 476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11961" h="47625">
                        <a:moveTo>
                          <a:pt x="0" y="0"/>
                        </a:moveTo>
                        <a:lnTo>
                          <a:pt x="1211961" y="0"/>
                        </a:lnTo>
                        <a:lnTo>
                          <a:pt x="1211961" y="47625"/>
                        </a:lnTo>
                        <a:lnTo>
                          <a:pt x="0" y="47625"/>
                        </a:lnTo>
                        <a:close/>
                      </a:path>
                    </a:pathLst>
                  </a:custGeom>
                  <a:solidFill>
                    <a:srgbClr val="FFF1D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 b="1"/>
                  </a:p>
                </p:txBody>
              </p:sp>
            </p:grpSp>
            <p:sp>
              <p:nvSpPr>
                <p:cNvPr id="595" name="Freeform: Shape 594">
                  <a:extLst>
                    <a:ext uri="{FF2B5EF4-FFF2-40B4-BE49-F238E27FC236}">
                      <a16:creationId xmlns:a16="http://schemas.microsoft.com/office/drawing/2014/main" id="{85F29B36-D684-4257-A59E-FE792D24EF55}"/>
                    </a:ext>
                  </a:extLst>
                </p:cNvPr>
                <p:cNvSpPr/>
                <p:nvPr/>
              </p:nvSpPr>
              <p:spPr>
                <a:xfrm>
                  <a:off x="10639678" y="4924199"/>
                  <a:ext cx="70675" cy="46482"/>
                </a:xfrm>
                <a:custGeom>
                  <a:avLst/>
                  <a:gdLst>
                    <a:gd name="connsiteX0" fmla="*/ 0 w 70675"/>
                    <a:gd name="connsiteY0" fmla="*/ 0 h 46482"/>
                    <a:gd name="connsiteX1" fmla="*/ 19526 w 70675"/>
                    <a:gd name="connsiteY1" fmla="*/ 16097 h 46482"/>
                    <a:gd name="connsiteX2" fmla="*/ 59246 w 70675"/>
                    <a:gd name="connsiteY2" fmla="*/ 27527 h 46482"/>
                    <a:gd name="connsiteX3" fmla="*/ 70675 w 70675"/>
                    <a:gd name="connsiteY3" fmla="*/ 46482 h 46482"/>
                    <a:gd name="connsiteX4" fmla="*/ 53816 w 70675"/>
                    <a:gd name="connsiteY4" fmla="*/ 30766 h 46482"/>
                    <a:gd name="connsiteX5" fmla="*/ 17431 w 70675"/>
                    <a:gd name="connsiteY5" fmla="*/ 23241 h 46482"/>
                    <a:gd name="connsiteX6" fmla="*/ 0 w 70675"/>
                    <a:gd name="connsiteY6" fmla="*/ 14478 h 464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0675" h="46482">
                      <a:moveTo>
                        <a:pt x="0" y="0"/>
                      </a:moveTo>
                      <a:lnTo>
                        <a:pt x="19526" y="16097"/>
                      </a:lnTo>
                      <a:lnTo>
                        <a:pt x="59246" y="27527"/>
                      </a:lnTo>
                      <a:lnTo>
                        <a:pt x="70675" y="46482"/>
                      </a:lnTo>
                      <a:lnTo>
                        <a:pt x="53816" y="30766"/>
                      </a:lnTo>
                      <a:lnTo>
                        <a:pt x="17431" y="23241"/>
                      </a:lnTo>
                      <a:lnTo>
                        <a:pt x="0" y="14478"/>
                      </a:lnTo>
                      <a:close/>
                    </a:path>
                  </a:pathLst>
                </a:custGeom>
                <a:solidFill>
                  <a:srgbClr val="C4814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 b="1"/>
                </a:p>
              </p:txBody>
            </p:sp>
            <p:sp>
              <p:nvSpPr>
                <p:cNvPr id="596" name="Freeform: Shape 595">
                  <a:extLst>
                    <a:ext uri="{FF2B5EF4-FFF2-40B4-BE49-F238E27FC236}">
                      <a16:creationId xmlns:a16="http://schemas.microsoft.com/office/drawing/2014/main" id="{FF8C1D07-0C77-4DEE-9A55-D428ECB11C83}"/>
                    </a:ext>
                  </a:extLst>
                </p:cNvPr>
                <p:cNvSpPr/>
                <p:nvPr/>
              </p:nvSpPr>
              <p:spPr>
                <a:xfrm>
                  <a:off x="11517121" y="4876098"/>
                  <a:ext cx="172878" cy="26669"/>
                </a:xfrm>
                <a:custGeom>
                  <a:avLst/>
                  <a:gdLst>
                    <a:gd name="connsiteX0" fmla="*/ 0 w 172878"/>
                    <a:gd name="connsiteY0" fmla="*/ 26670 h 26669"/>
                    <a:gd name="connsiteX1" fmla="*/ 54388 w 172878"/>
                    <a:gd name="connsiteY1" fmla="*/ 0 h 26669"/>
                    <a:gd name="connsiteX2" fmla="*/ 91345 w 172878"/>
                    <a:gd name="connsiteY2" fmla="*/ 13335 h 26669"/>
                    <a:gd name="connsiteX3" fmla="*/ 131540 w 172878"/>
                    <a:gd name="connsiteY3" fmla="*/ 3810 h 26669"/>
                    <a:gd name="connsiteX4" fmla="*/ 172879 w 172878"/>
                    <a:gd name="connsiteY4" fmla="*/ 2762 h 26669"/>
                    <a:gd name="connsiteX5" fmla="*/ 172879 w 172878"/>
                    <a:gd name="connsiteY5" fmla="*/ 18478 h 26669"/>
                    <a:gd name="connsiteX6" fmla="*/ 132683 w 172878"/>
                    <a:gd name="connsiteY6" fmla="*/ 13335 h 26669"/>
                    <a:gd name="connsiteX7" fmla="*/ 90773 w 172878"/>
                    <a:gd name="connsiteY7" fmla="*/ 26670 h 26669"/>
                    <a:gd name="connsiteX8" fmla="*/ 55436 w 172878"/>
                    <a:gd name="connsiteY8" fmla="*/ 10382 h 266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72878" h="26669">
                      <a:moveTo>
                        <a:pt x="0" y="26670"/>
                      </a:moveTo>
                      <a:lnTo>
                        <a:pt x="54388" y="0"/>
                      </a:lnTo>
                      <a:lnTo>
                        <a:pt x="91345" y="13335"/>
                      </a:lnTo>
                      <a:lnTo>
                        <a:pt x="131540" y="3810"/>
                      </a:lnTo>
                      <a:lnTo>
                        <a:pt x="172879" y="2762"/>
                      </a:lnTo>
                      <a:lnTo>
                        <a:pt x="172879" y="18478"/>
                      </a:lnTo>
                      <a:lnTo>
                        <a:pt x="132683" y="13335"/>
                      </a:lnTo>
                      <a:lnTo>
                        <a:pt x="90773" y="26670"/>
                      </a:lnTo>
                      <a:lnTo>
                        <a:pt x="55436" y="10382"/>
                      </a:lnTo>
                      <a:close/>
                    </a:path>
                  </a:pathLst>
                </a:custGeom>
                <a:solidFill>
                  <a:srgbClr val="D9AB4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 b="1"/>
                </a:p>
              </p:txBody>
            </p:sp>
            <p:sp>
              <p:nvSpPr>
                <p:cNvPr id="597" name="Freeform: Shape 596">
                  <a:extLst>
                    <a:ext uri="{FF2B5EF4-FFF2-40B4-BE49-F238E27FC236}">
                      <a16:creationId xmlns:a16="http://schemas.microsoft.com/office/drawing/2014/main" id="{EA2B8C98-C9FC-4EDC-8BE8-3881E4901A7E}"/>
                    </a:ext>
                  </a:extLst>
                </p:cNvPr>
                <p:cNvSpPr/>
                <p:nvPr/>
              </p:nvSpPr>
              <p:spPr>
                <a:xfrm>
                  <a:off x="10910378" y="4825520"/>
                  <a:ext cx="95726" cy="91344"/>
                </a:xfrm>
                <a:custGeom>
                  <a:avLst/>
                  <a:gdLst>
                    <a:gd name="connsiteX0" fmla="*/ 0 w 95726"/>
                    <a:gd name="connsiteY0" fmla="*/ 0 h 91344"/>
                    <a:gd name="connsiteX1" fmla="*/ 53340 w 95726"/>
                    <a:gd name="connsiteY1" fmla="*/ 27623 h 91344"/>
                    <a:gd name="connsiteX2" fmla="*/ 58769 w 95726"/>
                    <a:gd name="connsiteY2" fmla="*/ 63913 h 91344"/>
                    <a:gd name="connsiteX3" fmla="*/ 69628 w 95726"/>
                    <a:gd name="connsiteY3" fmla="*/ 91345 h 91344"/>
                    <a:gd name="connsiteX4" fmla="*/ 69628 w 95726"/>
                    <a:gd name="connsiteY4" fmla="*/ 21812 h 91344"/>
                    <a:gd name="connsiteX5" fmla="*/ 95726 w 95726"/>
                    <a:gd name="connsiteY5" fmla="*/ 0 h 913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5726" h="91344">
                      <a:moveTo>
                        <a:pt x="0" y="0"/>
                      </a:moveTo>
                      <a:lnTo>
                        <a:pt x="53340" y="27623"/>
                      </a:lnTo>
                      <a:lnTo>
                        <a:pt x="58769" y="63913"/>
                      </a:lnTo>
                      <a:lnTo>
                        <a:pt x="69628" y="91345"/>
                      </a:lnTo>
                      <a:lnTo>
                        <a:pt x="69628" y="21812"/>
                      </a:lnTo>
                      <a:lnTo>
                        <a:pt x="95726" y="0"/>
                      </a:lnTo>
                      <a:close/>
                    </a:path>
                  </a:pathLst>
                </a:custGeom>
                <a:solidFill>
                  <a:srgbClr val="C4814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 b="1"/>
                </a:p>
              </p:txBody>
            </p:sp>
            <p:sp>
              <p:nvSpPr>
                <p:cNvPr id="598" name="Freeform: Shape 597">
                  <a:extLst>
                    <a:ext uri="{FF2B5EF4-FFF2-40B4-BE49-F238E27FC236}">
                      <a16:creationId xmlns:a16="http://schemas.microsoft.com/office/drawing/2014/main" id="{B3C8BB0B-9BF7-4923-9184-36DABFAE85D5}"/>
                    </a:ext>
                  </a:extLst>
                </p:cNvPr>
                <p:cNvSpPr/>
                <p:nvPr/>
              </p:nvSpPr>
              <p:spPr>
                <a:xfrm>
                  <a:off x="11285568" y="5089744"/>
                  <a:ext cx="206597" cy="88106"/>
                </a:xfrm>
                <a:custGeom>
                  <a:avLst/>
                  <a:gdLst>
                    <a:gd name="connsiteX0" fmla="*/ 206597 w 206597"/>
                    <a:gd name="connsiteY0" fmla="*/ 88106 h 88106"/>
                    <a:gd name="connsiteX1" fmla="*/ 117348 w 206597"/>
                    <a:gd name="connsiteY1" fmla="*/ 53340 h 88106"/>
                    <a:gd name="connsiteX2" fmla="*/ 67342 w 206597"/>
                    <a:gd name="connsiteY2" fmla="*/ 15240 h 88106"/>
                    <a:gd name="connsiteX3" fmla="*/ 14097 w 206597"/>
                    <a:gd name="connsiteY3" fmla="*/ 0 h 88106"/>
                    <a:gd name="connsiteX4" fmla="*/ 65246 w 206597"/>
                    <a:gd name="connsiteY4" fmla="*/ 24003 h 88106"/>
                    <a:gd name="connsiteX5" fmla="*/ 95631 w 206597"/>
                    <a:gd name="connsiteY5" fmla="*/ 56578 h 88106"/>
                    <a:gd name="connsiteX6" fmla="*/ 0 w 206597"/>
                    <a:gd name="connsiteY6" fmla="*/ 70675 h 88106"/>
                    <a:gd name="connsiteX7" fmla="*/ 103251 w 206597"/>
                    <a:gd name="connsiteY7" fmla="*/ 68580 h 88106"/>
                    <a:gd name="connsiteX8" fmla="*/ 113062 w 206597"/>
                    <a:gd name="connsiteY8" fmla="*/ 88106 h 881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06597" h="88106">
                      <a:moveTo>
                        <a:pt x="206597" y="88106"/>
                      </a:moveTo>
                      <a:lnTo>
                        <a:pt x="117348" y="53340"/>
                      </a:lnTo>
                      <a:lnTo>
                        <a:pt x="67342" y="15240"/>
                      </a:lnTo>
                      <a:lnTo>
                        <a:pt x="14097" y="0"/>
                      </a:lnTo>
                      <a:lnTo>
                        <a:pt x="65246" y="24003"/>
                      </a:lnTo>
                      <a:lnTo>
                        <a:pt x="95631" y="56578"/>
                      </a:lnTo>
                      <a:lnTo>
                        <a:pt x="0" y="70675"/>
                      </a:lnTo>
                      <a:lnTo>
                        <a:pt x="103251" y="68580"/>
                      </a:lnTo>
                      <a:lnTo>
                        <a:pt x="113062" y="88106"/>
                      </a:lnTo>
                      <a:close/>
                    </a:path>
                  </a:pathLst>
                </a:custGeom>
                <a:solidFill>
                  <a:srgbClr val="D9AB4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 b="1"/>
                </a:p>
              </p:txBody>
            </p:sp>
            <p:sp>
              <p:nvSpPr>
                <p:cNvPr id="599" name="Freeform: Shape 598">
                  <a:extLst>
                    <a:ext uri="{FF2B5EF4-FFF2-40B4-BE49-F238E27FC236}">
                      <a16:creationId xmlns:a16="http://schemas.microsoft.com/office/drawing/2014/main" id="{3CF55BC6-5EFE-4622-AE13-1EC5E9D8C7EF}"/>
                    </a:ext>
                  </a:extLst>
                </p:cNvPr>
                <p:cNvSpPr/>
                <p:nvPr/>
              </p:nvSpPr>
              <p:spPr>
                <a:xfrm>
                  <a:off x="10738262" y="4924199"/>
                  <a:ext cx="853154" cy="154971"/>
                </a:xfrm>
                <a:custGeom>
                  <a:avLst/>
                  <a:gdLst>
                    <a:gd name="connsiteX0" fmla="*/ 0 w 853154"/>
                    <a:gd name="connsiteY0" fmla="*/ 13335 h 154971"/>
                    <a:gd name="connsiteX1" fmla="*/ 836486 w 853154"/>
                    <a:gd name="connsiteY1" fmla="*/ 13335 h 154971"/>
                    <a:gd name="connsiteX2" fmla="*/ 836486 w 853154"/>
                    <a:gd name="connsiteY2" fmla="*/ 154972 h 154971"/>
                    <a:gd name="connsiteX3" fmla="*/ 853154 w 853154"/>
                    <a:gd name="connsiteY3" fmla="*/ 154972 h 154971"/>
                    <a:gd name="connsiteX4" fmla="*/ 853154 w 853154"/>
                    <a:gd name="connsiteY4" fmla="*/ 0 h 154971"/>
                    <a:gd name="connsiteX5" fmla="*/ 0 w 853154"/>
                    <a:gd name="connsiteY5" fmla="*/ 0 h 1549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53154" h="154971">
                      <a:moveTo>
                        <a:pt x="0" y="13335"/>
                      </a:moveTo>
                      <a:lnTo>
                        <a:pt x="836486" y="13335"/>
                      </a:lnTo>
                      <a:lnTo>
                        <a:pt x="836486" y="154972"/>
                      </a:lnTo>
                      <a:lnTo>
                        <a:pt x="853154" y="154972"/>
                      </a:lnTo>
                      <a:lnTo>
                        <a:pt x="853154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C4814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 b="1"/>
                </a:p>
              </p:txBody>
            </p:sp>
            <p:sp>
              <p:nvSpPr>
                <p:cNvPr id="600" name="Freeform: Shape 599">
                  <a:extLst>
                    <a:ext uri="{FF2B5EF4-FFF2-40B4-BE49-F238E27FC236}">
                      <a16:creationId xmlns:a16="http://schemas.microsoft.com/office/drawing/2014/main" id="{2D1B5924-F6E5-4FDB-A9D8-2FF6C7722799}"/>
                    </a:ext>
                  </a:extLst>
                </p:cNvPr>
                <p:cNvSpPr/>
                <p:nvPr/>
              </p:nvSpPr>
              <p:spPr>
                <a:xfrm>
                  <a:off x="10738262" y="4924199"/>
                  <a:ext cx="853154" cy="154971"/>
                </a:xfrm>
                <a:custGeom>
                  <a:avLst/>
                  <a:gdLst>
                    <a:gd name="connsiteX0" fmla="*/ 8668 w 853154"/>
                    <a:gd name="connsiteY0" fmla="*/ 0 h 154971"/>
                    <a:gd name="connsiteX1" fmla="*/ 8668 w 853154"/>
                    <a:gd name="connsiteY1" fmla="*/ 147828 h 154971"/>
                    <a:gd name="connsiteX2" fmla="*/ 853154 w 853154"/>
                    <a:gd name="connsiteY2" fmla="*/ 147828 h 154971"/>
                    <a:gd name="connsiteX3" fmla="*/ 853154 w 853154"/>
                    <a:gd name="connsiteY3" fmla="*/ 154972 h 154971"/>
                    <a:gd name="connsiteX4" fmla="*/ 0 w 853154"/>
                    <a:gd name="connsiteY4" fmla="*/ 154972 h 154971"/>
                    <a:gd name="connsiteX5" fmla="*/ 0 w 853154"/>
                    <a:gd name="connsiteY5" fmla="*/ 0 h 1549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53154" h="154971">
                      <a:moveTo>
                        <a:pt x="8668" y="0"/>
                      </a:moveTo>
                      <a:lnTo>
                        <a:pt x="8668" y="147828"/>
                      </a:lnTo>
                      <a:lnTo>
                        <a:pt x="853154" y="147828"/>
                      </a:lnTo>
                      <a:lnTo>
                        <a:pt x="853154" y="154972"/>
                      </a:lnTo>
                      <a:lnTo>
                        <a:pt x="0" y="15497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C4814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 b="1"/>
                </a:p>
              </p:txBody>
            </p:sp>
            <p:sp>
              <p:nvSpPr>
                <p:cNvPr id="601" name="Freeform: Shape 600">
                  <a:extLst>
                    <a:ext uri="{FF2B5EF4-FFF2-40B4-BE49-F238E27FC236}">
                      <a16:creationId xmlns:a16="http://schemas.microsoft.com/office/drawing/2014/main" id="{02F58AC3-606F-4C64-8AC3-517674C37AD8}"/>
                    </a:ext>
                  </a:extLst>
                </p:cNvPr>
                <p:cNvSpPr/>
                <p:nvPr/>
              </p:nvSpPr>
              <p:spPr>
                <a:xfrm>
                  <a:off x="10639678" y="5113747"/>
                  <a:ext cx="517588" cy="40195"/>
                </a:xfrm>
                <a:custGeom>
                  <a:avLst/>
                  <a:gdLst>
                    <a:gd name="connsiteX0" fmla="*/ 0 w 517588"/>
                    <a:gd name="connsiteY0" fmla="*/ 31528 h 40195"/>
                    <a:gd name="connsiteX1" fmla="*/ 89154 w 517588"/>
                    <a:gd name="connsiteY1" fmla="*/ 15145 h 40195"/>
                    <a:gd name="connsiteX2" fmla="*/ 517588 w 517588"/>
                    <a:gd name="connsiteY2" fmla="*/ 40196 h 40195"/>
                    <a:gd name="connsiteX3" fmla="*/ 91345 w 517588"/>
                    <a:gd name="connsiteY3" fmla="*/ 0 h 40195"/>
                    <a:gd name="connsiteX4" fmla="*/ 0 w 517588"/>
                    <a:gd name="connsiteY4" fmla="*/ 4286 h 401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17588" h="40195">
                      <a:moveTo>
                        <a:pt x="0" y="31528"/>
                      </a:moveTo>
                      <a:lnTo>
                        <a:pt x="89154" y="15145"/>
                      </a:lnTo>
                      <a:lnTo>
                        <a:pt x="517588" y="40196"/>
                      </a:lnTo>
                      <a:lnTo>
                        <a:pt x="91345" y="0"/>
                      </a:lnTo>
                      <a:lnTo>
                        <a:pt x="0" y="4286"/>
                      </a:lnTo>
                      <a:close/>
                    </a:path>
                  </a:pathLst>
                </a:custGeom>
                <a:solidFill>
                  <a:srgbClr val="C4814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 b="1"/>
                </a:p>
              </p:txBody>
            </p:sp>
            <p:grpSp>
              <p:nvGrpSpPr>
                <p:cNvPr id="602" name="Graphic 644">
                  <a:extLst>
                    <a:ext uri="{FF2B5EF4-FFF2-40B4-BE49-F238E27FC236}">
                      <a16:creationId xmlns:a16="http://schemas.microsoft.com/office/drawing/2014/main" id="{B0853232-B190-4661-BD34-F8FA9F87F8BA}"/>
                    </a:ext>
                  </a:extLst>
                </p:cNvPr>
                <p:cNvGrpSpPr/>
                <p:nvPr/>
              </p:nvGrpSpPr>
              <p:grpSpPr>
                <a:xfrm>
                  <a:off x="10865200" y="4290977"/>
                  <a:ext cx="185195" cy="234410"/>
                  <a:chOff x="10865200" y="4290977"/>
                  <a:chExt cx="185195" cy="234410"/>
                </a:xfrm>
              </p:grpSpPr>
              <p:sp>
                <p:nvSpPr>
                  <p:cNvPr id="660" name="Freeform: Shape 659">
                    <a:extLst>
                      <a:ext uri="{FF2B5EF4-FFF2-40B4-BE49-F238E27FC236}">
                        <a16:creationId xmlns:a16="http://schemas.microsoft.com/office/drawing/2014/main" id="{AC6C90A7-92E0-4C97-BE0D-CECC4C38B000}"/>
                      </a:ext>
                    </a:extLst>
                  </p:cNvPr>
                  <p:cNvSpPr/>
                  <p:nvPr/>
                </p:nvSpPr>
                <p:spPr>
                  <a:xfrm>
                    <a:off x="10865200" y="4290977"/>
                    <a:ext cx="185195" cy="213455"/>
                  </a:xfrm>
                  <a:custGeom>
                    <a:avLst/>
                    <a:gdLst>
                      <a:gd name="connsiteX0" fmla="*/ 49274 w 185195"/>
                      <a:gd name="connsiteY0" fmla="*/ 10859 h 213455"/>
                      <a:gd name="connsiteX1" fmla="*/ 49274 w 185195"/>
                      <a:gd name="connsiteY1" fmla="*/ 33147 h 213455"/>
                      <a:gd name="connsiteX2" fmla="*/ 30 w 185195"/>
                      <a:gd name="connsiteY2" fmla="*/ 80296 h 213455"/>
                      <a:gd name="connsiteX3" fmla="*/ 18889 w 185195"/>
                      <a:gd name="connsiteY3" fmla="*/ 92488 h 213455"/>
                      <a:gd name="connsiteX4" fmla="*/ 18889 w 185195"/>
                      <a:gd name="connsiteY4" fmla="*/ 169164 h 213455"/>
                      <a:gd name="connsiteX5" fmla="*/ 63180 w 185195"/>
                      <a:gd name="connsiteY5" fmla="*/ 213455 h 213455"/>
                      <a:gd name="connsiteX6" fmla="*/ 185196 w 185195"/>
                      <a:gd name="connsiteY6" fmla="*/ 147352 h 213455"/>
                      <a:gd name="connsiteX7" fmla="*/ 165098 w 185195"/>
                      <a:gd name="connsiteY7" fmla="*/ 47339 h 213455"/>
                      <a:gd name="connsiteX8" fmla="*/ 97185 w 185195"/>
                      <a:gd name="connsiteY8" fmla="*/ 0 h 213455"/>
                      <a:gd name="connsiteX9" fmla="*/ 49274 w 185195"/>
                      <a:gd name="connsiteY9" fmla="*/ 10859 h 2134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85195" h="213455">
                        <a:moveTo>
                          <a:pt x="49274" y="10859"/>
                        </a:moveTo>
                        <a:lnTo>
                          <a:pt x="49274" y="33147"/>
                        </a:lnTo>
                        <a:cubicBezTo>
                          <a:pt x="49274" y="33147"/>
                          <a:pt x="-1399" y="70390"/>
                          <a:pt x="30" y="80296"/>
                        </a:cubicBezTo>
                        <a:cubicBezTo>
                          <a:pt x="1363" y="90107"/>
                          <a:pt x="18889" y="92488"/>
                          <a:pt x="18889" y="92488"/>
                        </a:cubicBezTo>
                        <a:lnTo>
                          <a:pt x="18889" y="169164"/>
                        </a:lnTo>
                        <a:lnTo>
                          <a:pt x="63180" y="213455"/>
                        </a:lnTo>
                        <a:lnTo>
                          <a:pt x="185196" y="147352"/>
                        </a:lnTo>
                        <a:lnTo>
                          <a:pt x="165098" y="47339"/>
                        </a:lnTo>
                        <a:lnTo>
                          <a:pt x="97185" y="0"/>
                        </a:lnTo>
                        <a:lnTo>
                          <a:pt x="49274" y="10859"/>
                        </a:lnTo>
                        <a:close/>
                      </a:path>
                    </a:pathLst>
                  </a:custGeom>
                  <a:solidFill>
                    <a:srgbClr val="E6AC4A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 b="1"/>
                  </a:p>
                </p:txBody>
              </p:sp>
              <p:sp>
                <p:nvSpPr>
                  <p:cNvPr id="661" name="Freeform: Shape 660">
                    <a:extLst>
                      <a:ext uri="{FF2B5EF4-FFF2-40B4-BE49-F238E27FC236}">
                        <a16:creationId xmlns:a16="http://schemas.microsoft.com/office/drawing/2014/main" id="{D152D264-3858-4128-87BB-2CF8F0808D5C}"/>
                      </a:ext>
                    </a:extLst>
                  </p:cNvPr>
                  <p:cNvSpPr/>
                  <p:nvPr/>
                </p:nvSpPr>
                <p:spPr>
                  <a:xfrm>
                    <a:off x="10883994" y="4412421"/>
                    <a:ext cx="40195" cy="11525"/>
                  </a:xfrm>
                  <a:custGeom>
                    <a:avLst/>
                    <a:gdLst>
                      <a:gd name="connsiteX0" fmla="*/ 0 w 40195"/>
                      <a:gd name="connsiteY0" fmla="*/ 0 h 11525"/>
                      <a:gd name="connsiteX1" fmla="*/ 14573 w 40195"/>
                      <a:gd name="connsiteY1" fmla="*/ 0 h 11525"/>
                      <a:gd name="connsiteX2" fmla="*/ 40196 w 40195"/>
                      <a:gd name="connsiteY2" fmla="*/ 6572 h 11525"/>
                      <a:gd name="connsiteX3" fmla="*/ 12097 w 40195"/>
                      <a:gd name="connsiteY3" fmla="*/ 11525 h 11525"/>
                      <a:gd name="connsiteX4" fmla="*/ 0 w 40195"/>
                      <a:gd name="connsiteY4" fmla="*/ 7429 h 115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195" h="11525">
                        <a:moveTo>
                          <a:pt x="0" y="0"/>
                        </a:moveTo>
                        <a:lnTo>
                          <a:pt x="14573" y="0"/>
                        </a:lnTo>
                        <a:lnTo>
                          <a:pt x="40196" y="6572"/>
                        </a:lnTo>
                        <a:lnTo>
                          <a:pt x="12097" y="11525"/>
                        </a:lnTo>
                        <a:lnTo>
                          <a:pt x="0" y="7429"/>
                        </a:lnTo>
                        <a:close/>
                      </a:path>
                    </a:pathLst>
                  </a:custGeom>
                  <a:solidFill>
                    <a:srgbClr val="BC8F4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 b="1"/>
                  </a:p>
                </p:txBody>
              </p:sp>
              <p:sp>
                <p:nvSpPr>
                  <p:cNvPr id="662" name="Freeform: Shape 661">
                    <a:extLst>
                      <a:ext uri="{FF2B5EF4-FFF2-40B4-BE49-F238E27FC236}">
                        <a16:creationId xmlns:a16="http://schemas.microsoft.com/office/drawing/2014/main" id="{F18FC863-72B8-4298-91FC-A47487B1884A}"/>
                      </a:ext>
                    </a:extLst>
                  </p:cNvPr>
                  <p:cNvSpPr/>
                  <p:nvPr/>
                </p:nvSpPr>
                <p:spPr>
                  <a:xfrm>
                    <a:off x="10869873" y="4361367"/>
                    <a:ext cx="35782" cy="23336"/>
                  </a:xfrm>
                  <a:custGeom>
                    <a:avLst/>
                    <a:gdLst>
                      <a:gd name="connsiteX0" fmla="*/ 7072 w 35782"/>
                      <a:gd name="connsiteY0" fmla="*/ 0 h 23336"/>
                      <a:gd name="connsiteX1" fmla="*/ 32980 w 35782"/>
                      <a:gd name="connsiteY1" fmla="*/ 13240 h 23336"/>
                      <a:gd name="connsiteX2" fmla="*/ 11740 w 35782"/>
                      <a:gd name="connsiteY2" fmla="*/ 23336 h 23336"/>
                      <a:gd name="connsiteX3" fmla="*/ 7072 w 35782"/>
                      <a:gd name="connsiteY3" fmla="*/ 0 h 233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782" h="23336">
                        <a:moveTo>
                          <a:pt x="7072" y="0"/>
                        </a:moveTo>
                        <a:cubicBezTo>
                          <a:pt x="7072" y="0"/>
                          <a:pt x="20503" y="11335"/>
                          <a:pt x="32980" y="13240"/>
                        </a:cubicBezTo>
                        <a:cubicBezTo>
                          <a:pt x="45553" y="15145"/>
                          <a:pt x="11740" y="23336"/>
                          <a:pt x="11740" y="23336"/>
                        </a:cubicBezTo>
                        <a:cubicBezTo>
                          <a:pt x="11740" y="23336"/>
                          <a:pt x="-11216" y="13526"/>
                          <a:pt x="7072" y="0"/>
                        </a:cubicBezTo>
                        <a:close/>
                      </a:path>
                    </a:pathLst>
                  </a:custGeom>
                  <a:solidFill>
                    <a:srgbClr val="BC8F4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 b="1"/>
                  </a:p>
                </p:txBody>
              </p:sp>
              <p:sp>
                <p:nvSpPr>
                  <p:cNvPr id="663" name="Freeform: Shape 662">
                    <a:extLst>
                      <a:ext uri="{FF2B5EF4-FFF2-40B4-BE49-F238E27FC236}">
                        <a16:creationId xmlns:a16="http://schemas.microsoft.com/office/drawing/2014/main" id="{35DF1C45-6955-47CE-B062-06019B0943AB}"/>
                      </a:ext>
                    </a:extLst>
                  </p:cNvPr>
                  <p:cNvSpPr/>
                  <p:nvPr/>
                </p:nvSpPr>
                <p:spPr>
                  <a:xfrm>
                    <a:off x="10945619" y="4348429"/>
                    <a:ext cx="79440" cy="136022"/>
                  </a:xfrm>
                  <a:custGeom>
                    <a:avLst/>
                    <a:gdLst>
                      <a:gd name="connsiteX0" fmla="*/ 35054 w 79440"/>
                      <a:gd name="connsiteY0" fmla="*/ 24749 h 136022"/>
                      <a:gd name="connsiteX1" fmla="*/ 59915 w 79440"/>
                      <a:gd name="connsiteY1" fmla="*/ 42085 h 136022"/>
                      <a:gd name="connsiteX2" fmla="*/ 8480 w 79440"/>
                      <a:gd name="connsiteY2" fmla="*/ 129715 h 136022"/>
                      <a:gd name="connsiteX3" fmla="*/ 79441 w 79440"/>
                      <a:gd name="connsiteY3" fmla="*/ 97520 h 136022"/>
                      <a:gd name="connsiteX4" fmla="*/ 79441 w 79440"/>
                      <a:gd name="connsiteY4" fmla="*/ 24654 h 136022"/>
                      <a:gd name="connsiteX5" fmla="*/ 63153 w 79440"/>
                      <a:gd name="connsiteY5" fmla="*/ 175 h 136022"/>
                      <a:gd name="connsiteX6" fmla="*/ 35054 w 79440"/>
                      <a:gd name="connsiteY6" fmla="*/ 24749 h 1360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79440" h="136022">
                        <a:moveTo>
                          <a:pt x="35054" y="24749"/>
                        </a:moveTo>
                        <a:cubicBezTo>
                          <a:pt x="35054" y="24749"/>
                          <a:pt x="58295" y="23606"/>
                          <a:pt x="59915" y="42085"/>
                        </a:cubicBezTo>
                        <a:cubicBezTo>
                          <a:pt x="61534" y="60563"/>
                          <a:pt x="47818" y="104759"/>
                          <a:pt x="8480" y="129715"/>
                        </a:cubicBezTo>
                        <a:cubicBezTo>
                          <a:pt x="-30859" y="154670"/>
                          <a:pt x="79441" y="97520"/>
                          <a:pt x="79441" y="97520"/>
                        </a:cubicBezTo>
                        <a:lnTo>
                          <a:pt x="79441" y="24654"/>
                        </a:lnTo>
                        <a:lnTo>
                          <a:pt x="63153" y="175"/>
                        </a:lnTo>
                        <a:cubicBezTo>
                          <a:pt x="63153" y="270"/>
                          <a:pt x="36864" y="-4016"/>
                          <a:pt x="35054" y="24749"/>
                        </a:cubicBezTo>
                        <a:close/>
                      </a:path>
                    </a:pathLst>
                  </a:custGeom>
                  <a:solidFill>
                    <a:srgbClr val="BC8F4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 b="1"/>
                  </a:p>
                </p:txBody>
              </p:sp>
              <p:sp>
                <p:nvSpPr>
                  <p:cNvPr id="664" name="Freeform: Shape 663">
                    <a:extLst>
                      <a:ext uri="{FF2B5EF4-FFF2-40B4-BE49-F238E27FC236}">
                        <a16:creationId xmlns:a16="http://schemas.microsoft.com/office/drawing/2014/main" id="{9B0F6FAD-DA9E-4B40-B726-7342F2143398}"/>
                      </a:ext>
                    </a:extLst>
                  </p:cNvPr>
                  <p:cNvSpPr/>
                  <p:nvPr/>
                </p:nvSpPr>
                <p:spPr>
                  <a:xfrm>
                    <a:off x="10883994" y="4336928"/>
                    <a:ext cx="140588" cy="188459"/>
                  </a:xfrm>
                  <a:custGeom>
                    <a:avLst/>
                    <a:gdLst>
                      <a:gd name="connsiteX0" fmla="*/ 0 w 140588"/>
                      <a:gd name="connsiteY0" fmla="*/ 123118 h 188459"/>
                      <a:gd name="connsiteX1" fmla="*/ 120682 w 140588"/>
                      <a:gd name="connsiteY1" fmla="*/ 49300 h 188459"/>
                      <a:gd name="connsiteX2" fmla="*/ 140589 w 140588"/>
                      <a:gd name="connsiteY2" fmla="*/ 69397 h 188459"/>
                      <a:gd name="connsiteX3" fmla="*/ 101441 w 140588"/>
                      <a:gd name="connsiteY3" fmla="*/ 157980 h 188459"/>
                      <a:gd name="connsiteX4" fmla="*/ 11716 w 140588"/>
                      <a:gd name="connsiteY4" fmla="*/ 188460 h 188459"/>
                      <a:gd name="connsiteX5" fmla="*/ 0 w 140588"/>
                      <a:gd name="connsiteY5" fmla="*/ 123118 h 1884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0588" h="188459">
                        <a:moveTo>
                          <a:pt x="0" y="123118"/>
                        </a:moveTo>
                        <a:cubicBezTo>
                          <a:pt x="0" y="123118"/>
                          <a:pt x="120491" y="170934"/>
                          <a:pt x="120682" y="49300"/>
                        </a:cubicBezTo>
                        <a:cubicBezTo>
                          <a:pt x="120872" y="-72335"/>
                          <a:pt x="140589" y="69397"/>
                          <a:pt x="140589" y="69397"/>
                        </a:cubicBezTo>
                        <a:lnTo>
                          <a:pt x="101441" y="157980"/>
                        </a:lnTo>
                        <a:lnTo>
                          <a:pt x="11716" y="188460"/>
                        </a:lnTo>
                        <a:lnTo>
                          <a:pt x="0" y="123118"/>
                        </a:lnTo>
                        <a:close/>
                      </a:path>
                    </a:pathLst>
                  </a:custGeom>
                  <a:solidFill>
                    <a:srgbClr val="BC8F4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 b="1"/>
                  </a:p>
                </p:txBody>
              </p:sp>
              <p:sp>
                <p:nvSpPr>
                  <p:cNvPr id="665" name="Freeform: Shape 664">
                    <a:extLst>
                      <a:ext uri="{FF2B5EF4-FFF2-40B4-BE49-F238E27FC236}">
                        <a16:creationId xmlns:a16="http://schemas.microsoft.com/office/drawing/2014/main" id="{7D44F2E3-FA77-4A5E-AB72-22107EF9FFE1}"/>
                      </a:ext>
                    </a:extLst>
                  </p:cNvPr>
                  <p:cNvSpPr/>
                  <p:nvPr/>
                </p:nvSpPr>
                <p:spPr>
                  <a:xfrm>
                    <a:off x="10903711" y="4290977"/>
                    <a:ext cx="86080" cy="53069"/>
                  </a:xfrm>
                  <a:custGeom>
                    <a:avLst/>
                    <a:gdLst>
                      <a:gd name="connsiteX0" fmla="*/ 10763 w 86080"/>
                      <a:gd name="connsiteY0" fmla="*/ 26098 h 53069"/>
                      <a:gd name="connsiteX1" fmla="*/ 75343 w 86080"/>
                      <a:gd name="connsiteY1" fmla="*/ 44958 h 53069"/>
                      <a:gd name="connsiteX2" fmla="*/ 78581 w 86080"/>
                      <a:gd name="connsiteY2" fmla="*/ 10954 h 53069"/>
                      <a:gd name="connsiteX3" fmla="*/ 0 w 86080"/>
                      <a:gd name="connsiteY3" fmla="*/ 0 h 53069"/>
                      <a:gd name="connsiteX4" fmla="*/ 10763 w 86080"/>
                      <a:gd name="connsiteY4" fmla="*/ 26098 h 530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080" h="53069">
                        <a:moveTo>
                          <a:pt x="10763" y="26098"/>
                        </a:moveTo>
                        <a:cubicBezTo>
                          <a:pt x="10763" y="26098"/>
                          <a:pt x="53245" y="14669"/>
                          <a:pt x="75343" y="44958"/>
                        </a:cubicBezTo>
                        <a:cubicBezTo>
                          <a:pt x="97441" y="75248"/>
                          <a:pt x="78581" y="10954"/>
                          <a:pt x="78581" y="10954"/>
                        </a:cubicBezTo>
                        <a:lnTo>
                          <a:pt x="0" y="0"/>
                        </a:lnTo>
                        <a:lnTo>
                          <a:pt x="10763" y="26098"/>
                        </a:lnTo>
                        <a:close/>
                      </a:path>
                    </a:pathLst>
                  </a:custGeom>
                  <a:solidFill>
                    <a:srgbClr val="BC8F4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 b="1"/>
                  </a:p>
                </p:txBody>
              </p:sp>
            </p:grpSp>
            <p:grpSp>
              <p:nvGrpSpPr>
                <p:cNvPr id="603" name="Graphic 644">
                  <a:extLst>
                    <a:ext uri="{FF2B5EF4-FFF2-40B4-BE49-F238E27FC236}">
                      <a16:creationId xmlns:a16="http://schemas.microsoft.com/office/drawing/2014/main" id="{0D795F42-E71E-4088-AFD1-BA4B6EE75EE6}"/>
                    </a:ext>
                  </a:extLst>
                </p:cNvPr>
                <p:cNvGrpSpPr/>
                <p:nvPr/>
              </p:nvGrpSpPr>
              <p:grpSpPr>
                <a:xfrm>
                  <a:off x="10770647" y="4455137"/>
                  <a:ext cx="171846" cy="162738"/>
                  <a:chOff x="10770647" y="4455137"/>
                  <a:chExt cx="171846" cy="162738"/>
                </a:xfrm>
              </p:grpSpPr>
              <p:sp>
                <p:nvSpPr>
                  <p:cNvPr id="656" name="Freeform: Shape 655">
                    <a:extLst>
                      <a:ext uri="{FF2B5EF4-FFF2-40B4-BE49-F238E27FC236}">
                        <a16:creationId xmlns:a16="http://schemas.microsoft.com/office/drawing/2014/main" id="{E18B9987-B87D-409B-871E-1A734F8242B7}"/>
                      </a:ext>
                    </a:extLst>
                  </p:cNvPr>
                  <p:cNvSpPr/>
                  <p:nvPr/>
                </p:nvSpPr>
                <p:spPr>
                  <a:xfrm>
                    <a:off x="10801984" y="4460046"/>
                    <a:ext cx="134883" cy="157829"/>
                  </a:xfrm>
                  <a:custGeom>
                    <a:avLst/>
                    <a:gdLst>
                      <a:gd name="connsiteX0" fmla="*/ 82010 w 134883"/>
                      <a:gd name="connsiteY0" fmla="*/ 0 h 157829"/>
                      <a:gd name="connsiteX1" fmla="*/ 0 w 134883"/>
                      <a:gd name="connsiteY1" fmla="*/ 115824 h 157829"/>
                      <a:gd name="connsiteX2" fmla="*/ 89916 w 134883"/>
                      <a:gd name="connsiteY2" fmla="*/ 157829 h 157829"/>
                      <a:gd name="connsiteX3" fmla="*/ 121444 w 134883"/>
                      <a:gd name="connsiteY3" fmla="*/ 59436 h 157829"/>
                      <a:gd name="connsiteX4" fmla="*/ 134874 w 134883"/>
                      <a:gd name="connsiteY4" fmla="*/ 50578 h 157829"/>
                      <a:gd name="connsiteX5" fmla="*/ 82010 w 134883"/>
                      <a:gd name="connsiteY5" fmla="*/ 0 h 1578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4883" h="157829">
                        <a:moveTo>
                          <a:pt x="82010" y="0"/>
                        </a:moveTo>
                        <a:lnTo>
                          <a:pt x="0" y="115824"/>
                        </a:lnTo>
                        <a:lnTo>
                          <a:pt x="89916" y="157829"/>
                        </a:lnTo>
                        <a:lnTo>
                          <a:pt x="121444" y="59436"/>
                        </a:lnTo>
                        <a:cubicBezTo>
                          <a:pt x="128778" y="63913"/>
                          <a:pt x="135160" y="64198"/>
                          <a:pt x="134874" y="50578"/>
                        </a:cubicBezTo>
                        <a:cubicBezTo>
                          <a:pt x="134207" y="18764"/>
                          <a:pt x="82010" y="0"/>
                          <a:pt x="82010" y="0"/>
                        </a:cubicBezTo>
                        <a:close/>
                      </a:path>
                    </a:pathLst>
                  </a:custGeom>
                  <a:solidFill>
                    <a:srgbClr val="D6B77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 b="1"/>
                  </a:p>
                </p:txBody>
              </p:sp>
              <p:sp>
                <p:nvSpPr>
                  <p:cNvPr id="657" name="Freeform: Shape 656">
                    <a:extLst>
                      <a:ext uri="{FF2B5EF4-FFF2-40B4-BE49-F238E27FC236}">
                        <a16:creationId xmlns:a16="http://schemas.microsoft.com/office/drawing/2014/main" id="{E3416B3B-1CB7-4341-90DB-1D23939EC40F}"/>
                      </a:ext>
                    </a:extLst>
                  </p:cNvPr>
                  <p:cNvSpPr/>
                  <p:nvPr/>
                </p:nvSpPr>
                <p:spPr>
                  <a:xfrm>
                    <a:off x="10826734" y="4460793"/>
                    <a:ext cx="86041" cy="120887"/>
                  </a:xfrm>
                  <a:custGeom>
                    <a:avLst/>
                    <a:gdLst>
                      <a:gd name="connsiteX0" fmla="*/ 8683 w 86041"/>
                      <a:gd name="connsiteY0" fmla="*/ 120887 h 120887"/>
                      <a:gd name="connsiteX1" fmla="*/ 3920 w 86041"/>
                      <a:gd name="connsiteY1" fmla="*/ 119459 h 120887"/>
                      <a:gd name="connsiteX2" fmla="*/ 1444 w 86041"/>
                      <a:gd name="connsiteY2" fmla="*/ 107362 h 120887"/>
                      <a:gd name="connsiteX3" fmla="*/ 70024 w 86041"/>
                      <a:gd name="connsiteY3" fmla="*/ 3920 h 120887"/>
                      <a:gd name="connsiteX4" fmla="*/ 82121 w 86041"/>
                      <a:gd name="connsiteY4" fmla="*/ 1444 h 120887"/>
                      <a:gd name="connsiteX5" fmla="*/ 84597 w 86041"/>
                      <a:gd name="connsiteY5" fmla="*/ 13541 h 120887"/>
                      <a:gd name="connsiteX6" fmla="*/ 16017 w 86041"/>
                      <a:gd name="connsiteY6" fmla="*/ 116982 h 120887"/>
                      <a:gd name="connsiteX7" fmla="*/ 8683 w 86041"/>
                      <a:gd name="connsiteY7" fmla="*/ 120887 h 1208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86041" h="120887">
                        <a:moveTo>
                          <a:pt x="8683" y="120887"/>
                        </a:moveTo>
                        <a:cubicBezTo>
                          <a:pt x="7064" y="120887"/>
                          <a:pt x="5349" y="120411"/>
                          <a:pt x="3920" y="119459"/>
                        </a:cubicBezTo>
                        <a:cubicBezTo>
                          <a:pt x="-80" y="116792"/>
                          <a:pt x="-1223" y="111362"/>
                          <a:pt x="1444" y="107362"/>
                        </a:cubicBezTo>
                        <a:lnTo>
                          <a:pt x="70024" y="3920"/>
                        </a:lnTo>
                        <a:cubicBezTo>
                          <a:pt x="72691" y="-80"/>
                          <a:pt x="78120" y="-1223"/>
                          <a:pt x="82121" y="1444"/>
                        </a:cubicBezTo>
                        <a:cubicBezTo>
                          <a:pt x="86121" y="4111"/>
                          <a:pt x="87264" y="9540"/>
                          <a:pt x="84597" y="13541"/>
                        </a:cubicBezTo>
                        <a:lnTo>
                          <a:pt x="16017" y="116982"/>
                        </a:lnTo>
                        <a:cubicBezTo>
                          <a:pt x="14207" y="119554"/>
                          <a:pt x="11445" y="120887"/>
                          <a:pt x="8683" y="120887"/>
                        </a:cubicBezTo>
                        <a:close/>
                      </a:path>
                    </a:pathLst>
                  </a:custGeom>
                  <a:solidFill>
                    <a:srgbClr val="C17D4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 b="1"/>
                  </a:p>
                </p:txBody>
              </p:sp>
              <p:sp>
                <p:nvSpPr>
                  <p:cNvPr id="658" name="Freeform: Shape 657">
                    <a:extLst>
                      <a:ext uri="{FF2B5EF4-FFF2-40B4-BE49-F238E27FC236}">
                        <a16:creationId xmlns:a16="http://schemas.microsoft.com/office/drawing/2014/main" id="{531A5E66-10E1-4A1E-B12A-9AE1179A5EAC}"/>
                      </a:ext>
                    </a:extLst>
                  </p:cNvPr>
                  <p:cNvSpPr/>
                  <p:nvPr/>
                </p:nvSpPr>
                <p:spPr>
                  <a:xfrm>
                    <a:off x="10856452" y="4478552"/>
                    <a:ext cx="86041" cy="120845"/>
                  </a:xfrm>
                  <a:custGeom>
                    <a:avLst/>
                    <a:gdLst>
                      <a:gd name="connsiteX0" fmla="*/ 8683 w 86041"/>
                      <a:gd name="connsiteY0" fmla="*/ 120845 h 120845"/>
                      <a:gd name="connsiteX1" fmla="*/ 3920 w 86041"/>
                      <a:gd name="connsiteY1" fmla="*/ 119417 h 120845"/>
                      <a:gd name="connsiteX2" fmla="*/ 1444 w 86041"/>
                      <a:gd name="connsiteY2" fmla="*/ 107320 h 120845"/>
                      <a:gd name="connsiteX3" fmla="*/ 70024 w 86041"/>
                      <a:gd name="connsiteY3" fmla="*/ 3878 h 120845"/>
                      <a:gd name="connsiteX4" fmla="*/ 82121 w 86041"/>
                      <a:gd name="connsiteY4" fmla="*/ 1402 h 120845"/>
                      <a:gd name="connsiteX5" fmla="*/ 84597 w 86041"/>
                      <a:gd name="connsiteY5" fmla="*/ 13499 h 120845"/>
                      <a:gd name="connsiteX6" fmla="*/ 16017 w 86041"/>
                      <a:gd name="connsiteY6" fmla="*/ 116940 h 120845"/>
                      <a:gd name="connsiteX7" fmla="*/ 8683 w 86041"/>
                      <a:gd name="connsiteY7" fmla="*/ 120845 h 1208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86041" h="120845">
                        <a:moveTo>
                          <a:pt x="8683" y="120845"/>
                        </a:moveTo>
                        <a:cubicBezTo>
                          <a:pt x="7064" y="120845"/>
                          <a:pt x="5349" y="120369"/>
                          <a:pt x="3920" y="119417"/>
                        </a:cubicBezTo>
                        <a:cubicBezTo>
                          <a:pt x="-80" y="116750"/>
                          <a:pt x="-1223" y="111320"/>
                          <a:pt x="1444" y="107320"/>
                        </a:cubicBezTo>
                        <a:lnTo>
                          <a:pt x="70024" y="3878"/>
                        </a:lnTo>
                        <a:cubicBezTo>
                          <a:pt x="72691" y="-122"/>
                          <a:pt x="78120" y="-1170"/>
                          <a:pt x="82121" y="1402"/>
                        </a:cubicBezTo>
                        <a:cubicBezTo>
                          <a:pt x="86121" y="4069"/>
                          <a:pt x="87264" y="9498"/>
                          <a:pt x="84597" y="13499"/>
                        </a:cubicBezTo>
                        <a:lnTo>
                          <a:pt x="16017" y="116940"/>
                        </a:lnTo>
                        <a:cubicBezTo>
                          <a:pt x="14303" y="119512"/>
                          <a:pt x="11540" y="120845"/>
                          <a:pt x="8683" y="120845"/>
                        </a:cubicBezTo>
                        <a:close/>
                      </a:path>
                    </a:pathLst>
                  </a:custGeom>
                  <a:solidFill>
                    <a:srgbClr val="C17D4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 b="1"/>
                  </a:p>
                </p:txBody>
              </p:sp>
              <p:sp>
                <p:nvSpPr>
                  <p:cNvPr id="659" name="Freeform: Shape 658">
                    <a:extLst>
                      <a:ext uri="{FF2B5EF4-FFF2-40B4-BE49-F238E27FC236}">
                        <a16:creationId xmlns:a16="http://schemas.microsoft.com/office/drawing/2014/main" id="{C5E5C351-7920-4393-B2A7-04F5EA3E2101}"/>
                      </a:ext>
                    </a:extLst>
                  </p:cNvPr>
                  <p:cNvSpPr/>
                  <p:nvPr/>
                </p:nvSpPr>
                <p:spPr>
                  <a:xfrm>
                    <a:off x="10770647" y="4455137"/>
                    <a:ext cx="128968" cy="158839"/>
                  </a:xfrm>
                  <a:custGeom>
                    <a:avLst/>
                    <a:gdLst>
                      <a:gd name="connsiteX0" fmla="*/ 128969 w 128968"/>
                      <a:gd name="connsiteY0" fmla="*/ 6814 h 158839"/>
                      <a:gd name="connsiteX1" fmla="*/ 76676 w 128968"/>
                      <a:gd name="connsiteY1" fmla="*/ 140545 h 158839"/>
                      <a:gd name="connsiteX2" fmla="*/ 0 w 128968"/>
                      <a:gd name="connsiteY2" fmla="*/ 121019 h 158839"/>
                      <a:gd name="connsiteX3" fmla="*/ 21241 w 128968"/>
                      <a:gd name="connsiteY3" fmla="*/ 60821 h 158839"/>
                      <a:gd name="connsiteX4" fmla="*/ 128969 w 128968"/>
                      <a:gd name="connsiteY4" fmla="*/ 6814 h 1588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968" h="158839">
                        <a:moveTo>
                          <a:pt x="128969" y="6814"/>
                        </a:moveTo>
                        <a:cubicBezTo>
                          <a:pt x="128969" y="6814"/>
                          <a:pt x="66484" y="90158"/>
                          <a:pt x="76676" y="140545"/>
                        </a:cubicBezTo>
                        <a:cubicBezTo>
                          <a:pt x="86773" y="191027"/>
                          <a:pt x="0" y="121019"/>
                          <a:pt x="0" y="121019"/>
                        </a:cubicBezTo>
                        <a:lnTo>
                          <a:pt x="21241" y="60821"/>
                        </a:lnTo>
                        <a:cubicBezTo>
                          <a:pt x="21336" y="60916"/>
                          <a:pt x="118777" y="-24238"/>
                          <a:pt x="128969" y="6814"/>
                        </a:cubicBezTo>
                        <a:close/>
                      </a:path>
                    </a:pathLst>
                  </a:custGeom>
                  <a:solidFill>
                    <a:srgbClr val="FFE9C5">
                      <a:alpha val="50000"/>
                    </a:srgb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 b="1"/>
                  </a:p>
                </p:txBody>
              </p:sp>
            </p:grpSp>
            <p:grpSp>
              <p:nvGrpSpPr>
                <p:cNvPr id="604" name="Graphic 644">
                  <a:extLst>
                    <a:ext uri="{FF2B5EF4-FFF2-40B4-BE49-F238E27FC236}">
                      <a16:creationId xmlns:a16="http://schemas.microsoft.com/office/drawing/2014/main" id="{33A8D0D1-A9CE-460B-86CC-3A886C2A8B44}"/>
                    </a:ext>
                  </a:extLst>
                </p:cNvPr>
                <p:cNvGrpSpPr/>
                <p:nvPr/>
              </p:nvGrpSpPr>
              <p:grpSpPr>
                <a:xfrm>
                  <a:off x="10605694" y="4382322"/>
                  <a:ext cx="1172318" cy="835151"/>
                  <a:chOff x="10605694" y="4382322"/>
                  <a:chExt cx="1172318" cy="835151"/>
                </a:xfrm>
              </p:grpSpPr>
              <p:sp>
                <p:nvSpPr>
                  <p:cNvPr id="647" name="Freeform: Shape 646">
                    <a:extLst>
                      <a:ext uri="{FF2B5EF4-FFF2-40B4-BE49-F238E27FC236}">
                        <a16:creationId xmlns:a16="http://schemas.microsoft.com/office/drawing/2014/main" id="{E6F678AD-30E7-4360-AFBA-FFF9A142C58E}"/>
                      </a:ext>
                    </a:extLst>
                  </p:cNvPr>
                  <p:cNvSpPr/>
                  <p:nvPr/>
                </p:nvSpPr>
                <p:spPr>
                  <a:xfrm>
                    <a:off x="10638244" y="4469720"/>
                    <a:ext cx="1059693" cy="309128"/>
                  </a:xfrm>
                  <a:custGeom>
                    <a:avLst/>
                    <a:gdLst>
                      <a:gd name="connsiteX0" fmla="*/ 608367 w 1059693"/>
                      <a:gd name="connsiteY0" fmla="*/ 46905 h 309128"/>
                      <a:gd name="connsiteX1" fmla="*/ 724667 w 1059693"/>
                      <a:gd name="connsiteY1" fmla="*/ 62145 h 309128"/>
                      <a:gd name="connsiteX2" fmla="*/ 1046707 w 1059693"/>
                      <a:gd name="connsiteY2" fmla="*/ 118533 h 309128"/>
                      <a:gd name="connsiteX3" fmla="*/ 1006797 w 1059693"/>
                      <a:gd name="connsiteY3" fmla="*/ 309128 h 309128"/>
                      <a:gd name="connsiteX4" fmla="*/ 3339 w 1059693"/>
                      <a:gd name="connsiteY4" fmla="*/ 309128 h 309128"/>
                      <a:gd name="connsiteX5" fmla="*/ 48963 w 1059693"/>
                      <a:gd name="connsiteY5" fmla="*/ 257312 h 309128"/>
                      <a:gd name="connsiteX6" fmla="*/ 101160 w 1059693"/>
                      <a:gd name="connsiteY6" fmla="*/ 256264 h 309128"/>
                      <a:gd name="connsiteX7" fmla="*/ 266419 w 1059693"/>
                      <a:gd name="connsiteY7" fmla="*/ 203020 h 309128"/>
                      <a:gd name="connsiteX8" fmla="*/ 490447 w 1059693"/>
                      <a:gd name="connsiteY8" fmla="*/ 2995 h 309128"/>
                      <a:gd name="connsiteX9" fmla="*/ 608367 w 1059693"/>
                      <a:gd name="connsiteY9" fmla="*/ 46905 h 3091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059693" h="309128">
                        <a:moveTo>
                          <a:pt x="608367" y="46905"/>
                        </a:moveTo>
                        <a:cubicBezTo>
                          <a:pt x="608367" y="46905"/>
                          <a:pt x="665993" y="75194"/>
                          <a:pt x="724667" y="62145"/>
                        </a:cubicBezTo>
                        <a:cubicBezTo>
                          <a:pt x="783341" y="49096"/>
                          <a:pt x="949933" y="-68633"/>
                          <a:pt x="1046707" y="118533"/>
                        </a:cubicBezTo>
                        <a:cubicBezTo>
                          <a:pt x="1091284" y="204829"/>
                          <a:pt x="1006797" y="309128"/>
                          <a:pt x="1006797" y="309128"/>
                        </a:cubicBezTo>
                        <a:lnTo>
                          <a:pt x="3339" y="309128"/>
                        </a:lnTo>
                        <a:cubicBezTo>
                          <a:pt x="3339" y="309128"/>
                          <a:pt x="-18378" y="259979"/>
                          <a:pt x="48963" y="257312"/>
                        </a:cubicBezTo>
                        <a:lnTo>
                          <a:pt x="101160" y="256264"/>
                        </a:lnTo>
                        <a:cubicBezTo>
                          <a:pt x="101160" y="256264"/>
                          <a:pt x="266419" y="233404"/>
                          <a:pt x="266419" y="203020"/>
                        </a:cubicBezTo>
                        <a:cubicBezTo>
                          <a:pt x="266419" y="172540"/>
                          <a:pt x="314806" y="-26628"/>
                          <a:pt x="490447" y="2995"/>
                        </a:cubicBezTo>
                        <a:cubicBezTo>
                          <a:pt x="595698" y="20521"/>
                          <a:pt x="608367" y="46905"/>
                          <a:pt x="608367" y="46905"/>
                        </a:cubicBezTo>
                        <a:close/>
                      </a:path>
                    </a:pathLst>
                  </a:custGeom>
                  <a:solidFill>
                    <a:srgbClr val="E5AE4E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 b="1"/>
                  </a:p>
                </p:txBody>
              </p:sp>
              <p:sp>
                <p:nvSpPr>
                  <p:cNvPr id="648" name="Freeform: Shape 647">
                    <a:extLst>
                      <a:ext uri="{FF2B5EF4-FFF2-40B4-BE49-F238E27FC236}">
                        <a16:creationId xmlns:a16="http://schemas.microsoft.com/office/drawing/2014/main" id="{E56D5453-E92C-4299-95AB-A49AED932C28}"/>
                      </a:ext>
                    </a:extLst>
                  </p:cNvPr>
                  <p:cNvSpPr/>
                  <p:nvPr/>
                </p:nvSpPr>
                <p:spPr>
                  <a:xfrm>
                    <a:off x="10618628" y="4668930"/>
                    <a:ext cx="286226" cy="113537"/>
                  </a:xfrm>
                  <a:custGeom>
                    <a:avLst/>
                    <a:gdLst>
                      <a:gd name="connsiteX0" fmla="*/ 286226 w 286226"/>
                      <a:gd name="connsiteY0" fmla="*/ 0 h 113537"/>
                      <a:gd name="connsiteX1" fmla="*/ 159448 w 286226"/>
                      <a:gd name="connsiteY1" fmla="*/ 65723 h 113537"/>
                      <a:gd name="connsiteX2" fmla="*/ 41339 w 286226"/>
                      <a:gd name="connsiteY2" fmla="*/ 113538 h 113537"/>
                      <a:gd name="connsiteX3" fmla="*/ 0 w 286226"/>
                      <a:gd name="connsiteY3" fmla="*/ 102679 h 113537"/>
                      <a:gd name="connsiteX4" fmla="*/ 10192 w 286226"/>
                      <a:gd name="connsiteY4" fmla="*/ 41053 h 113537"/>
                      <a:gd name="connsiteX5" fmla="*/ 286226 w 286226"/>
                      <a:gd name="connsiteY5" fmla="*/ 0 h 113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6226" h="113537">
                        <a:moveTo>
                          <a:pt x="286226" y="0"/>
                        </a:moveTo>
                        <a:cubicBezTo>
                          <a:pt x="286226" y="0"/>
                          <a:pt x="286703" y="63627"/>
                          <a:pt x="159448" y="65723"/>
                        </a:cubicBezTo>
                        <a:cubicBezTo>
                          <a:pt x="32194" y="67818"/>
                          <a:pt x="41339" y="113538"/>
                          <a:pt x="41339" y="113538"/>
                        </a:cubicBezTo>
                        <a:lnTo>
                          <a:pt x="0" y="102679"/>
                        </a:lnTo>
                        <a:lnTo>
                          <a:pt x="10192" y="41053"/>
                        </a:lnTo>
                        <a:lnTo>
                          <a:pt x="286226" y="0"/>
                        </a:lnTo>
                        <a:close/>
                      </a:path>
                    </a:pathLst>
                  </a:custGeom>
                  <a:solidFill>
                    <a:srgbClr val="FFD48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 b="1"/>
                  </a:p>
                </p:txBody>
              </p:sp>
              <p:sp>
                <p:nvSpPr>
                  <p:cNvPr id="649" name="Freeform: Shape 648">
                    <a:extLst>
                      <a:ext uri="{FF2B5EF4-FFF2-40B4-BE49-F238E27FC236}">
                        <a16:creationId xmlns:a16="http://schemas.microsoft.com/office/drawing/2014/main" id="{5ECC3875-CCFE-45DD-8FF7-312E63542BF1}"/>
                      </a:ext>
                    </a:extLst>
                  </p:cNvPr>
                  <p:cNvSpPr/>
                  <p:nvPr/>
                </p:nvSpPr>
                <p:spPr>
                  <a:xfrm>
                    <a:off x="10932191" y="4382322"/>
                    <a:ext cx="845821" cy="351927"/>
                  </a:xfrm>
                  <a:custGeom>
                    <a:avLst/>
                    <a:gdLst>
                      <a:gd name="connsiteX0" fmla="*/ 0 w 845821"/>
                      <a:gd name="connsiteY0" fmla="*/ 180499 h 351927"/>
                      <a:gd name="connsiteX1" fmla="*/ 279464 w 845821"/>
                      <a:gd name="connsiteY1" fmla="*/ 164211 h 351927"/>
                      <a:gd name="connsiteX2" fmla="*/ 673418 w 845821"/>
                      <a:gd name="connsiteY2" fmla="*/ 174403 h 351927"/>
                      <a:gd name="connsiteX3" fmla="*/ 839438 w 845821"/>
                      <a:gd name="connsiteY3" fmla="*/ 329470 h 351927"/>
                      <a:gd name="connsiteX4" fmla="*/ 800290 w 845821"/>
                      <a:gd name="connsiteY4" fmla="*/ 210979 h 351927"/>
                      <a:gd name="connsiteX5" fmla="*/ 535019 w 845821"/>
                      <a:gd name="connsiteY5" fmla="*/ 0 h 351927"/>
                      <a:gd name="connsiteX6" fmla="*/ 394621 w 845821"/>
                      <a:gd name="connsiteY6" fmla="*/ 55531 h 351927"/>
                      <a:gd name="connsiteX7" fmla="*/ 0 w 845821"/>
                      <a:gd name="connsiteY7" fmla="*/ 180499 h 3519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845821" h="351927">
                        <a:moveTo>
                          <a:pt x="0" y="180499"/>
                        </a:moveTo>
                        <a:cubicBezTo>
                          <a:pt x="0" y="180499"/>
                          <a:pt x="19336" y="98965"/>
                          <a:pt x="279464" y="164211"/>
                        </a:cubicBezTo>
                        <a:cubicBezTo>
                          <a:pt x="515969" y="223552"/>
                          <a:pt x="567309" y="56578"/>
                          <a:pt x="673418" y="174403"/>
                        </a:cubicBezTo>
                        <a:cubicBezTo>
                          <a:pt x="712184" y="217456"/>
                          <a:pt x="815531" y="243554"/>
                          <a:pt x="839438" y="329470"/>
                        </a:cubicBezTo>
                        <a:cubicBezTo>
                          <a:pt x="863346" y="415385"/>
                          <a:pt x="813340" y="228314"/>
                          <a:pt x="800290" y="210979"/>
                        </a:cubicBezTo>
                        <a:cubicBezTo>
                          <a:pt x="787241" y="193548"/>
                          <a:pt x="535019" y="0"/>
                          <a:pt x="535019" y="0"/>
                        </a:cubicBezTo>
                        <a:lnTo>
                          <a:pt x="394621" y="55531"/>
                        </a:lnTo>
                        <a:cubicBezTo>
                          <a:pt x="394621" y="55531"/>
                          <a:pt x="41243" y="33718"/>
                          <a:pt x="0" y="180499"/>
                        </a:cubicBezTo>
                        <a:close/>
                      </a:path>
                    </a:pathLst>
                  </a:custGeom>
                  <a:solidFill>
                    <a:srgbClr val="EFC46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 b="1"/>
                  </a:p>
                </p:txBody>
              </p:sp>
              <p:sp>
                <p:nvSpPr>
                  <p:cNvPr id="650" name="Freeform: Shape 649">
                    <a:extLst>
                      <a:ext uri="{FF2B5EF4-FFF2-40B4-BE49-F238E27FC236}">
                        <a16:creationId xmlns:a16="http://schemas.microsoft.com/office/drawing/2014/main" id="{02021A76-D205-4671-B4B1-8B6801F09D2F}"/>
                      </a:ext>
                    </a:extLst>
                  </p:cNvPr>
                  <p:cNvSpPr/>
                  <p:nvPr/>
                </p:nvSpPr>
                <p:spPr>
                  <a:xfrm>
                    <a:off x="10605694" y="4618597"/>
                    <a:ext cx="1104302" cy="229376"/>
                  </a:xfrm>
                  <a:custGeom>
                    <a:avLst/>
                    <a:gdLst>
                      <a:gd name="connsiteX0" fmla="*/ 37698 w 1104302"/>
                      <a:gd name="connsiteY0" fmla="*/ 125580 h 229376"/>
                      <a:gd name="connsiteX1" fmla="*/ 174192 w 1104302"/>
                      <a:gd name="connsiteY1" fmla="*/ 139963 h 229376"/>
                      <a:gd name="connsiteX2" fmla="*/ 415841 w 1104302"/>
                      <a:gd name="connsiteY2" fmla="*/ 110721 h 229376"/>
                      <a:gd name="connsiteX3" fmla="*/ 482421 w 1104302"/>
                      <a:gd name="connsiteY3" fmla="*/ 16709 h 229376"/>
                      <a:gd name="connsiteX4" fmla="*/ 502995 w 1104302"/>
                      <a:gd name="connsiteY4" fmla="*/ 133391 h 229376"/>
                      <a:gd name="connsiteX5" fmla="*/ 732071 w 1104302"/>
                      <a:gd name="connsiteY5" fmla="*/ 142249 h 229376"/>
                      <a:gd name="connsiteX6" fmla="*/ 1092211 w 1104302"/>
                      <a:gd name="connsiteY6" fmla="*/ 30521 h 229376"/>
                      <a:gd name="connsiteX7" fmla="*/ 1010391 w 1104302"/>
                      <a:gd name="connsiteY7" fmla="*/ 224735 h 229376"/>
                      <a:gd name="connsiteX8" fmla="*/ 14362 w 1104302"/>
                      <a:gd name="connsiteY8" fmla="*/ 179111 h 229376"/>
                      <a:gd name="connsiteX9" fmla="*/ 37698 w 1104302"/>
                      <a:gd name="connsiteY9" fmla="*/ 125580 h 2293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104302" h="229376">
                        <a:moveTo>
                          <a:pt x="37698" y="125580"/>
                        </a:moveTo>
                        <a:cubicBezTo>
                          <a:pt x="37698" y="125580"/>
                          <a:pt x="75227" y="149774"/>
                          <a:pt x="174192" y="139963"/>
                        </a:cubicBezTo>
                        <a:cubicBezTo>
                          <a:pt x="273156" y="130152"/>
                          <a:pt x="382789" y="156156"/>
                          <a:pt x="415841" y="110721"/>
                        </a:cubicBezTo>
                        <a:cubicBezTo>
                          <a:pt x="448893" y="65287"/>
                          <a:pt x="482421" y="16709"/>
                          <a:pt x="482421" y="16709"/>
                        </a:cubicBezTo>
                        <a:cubicBezTo>
                          <a:pt x="482421" y="16709"/>
                          <a:pt x="448607" y="125485"/>
                          <a:pt x="502995" y="133391"/>
                        </a:cubicBezTo>
                        <a:cubicBezTo>
                          <a:pt x="557382" y="141392"/>
                          <a:pt x="732071" y="142249"/>
                          <a:pt x="732071" y="142249"/>
                        </a:cubicBezTo>
                        <a:cubicBezTo>
                          <a:pt x="732071" y="142249"/>
                          <a:pt x="1073923" y="155203"/>
                          <a:pt x="1092211" y="30521"/>
                        </a:cubicBezTo>
                        <a:cubicBezTo>
                          <a:pt x="1110499" y="-94162"/>
                          <a:pt x="1123549" y="201971"/>
                          <a:pt x="1010391" y="224735"/>
                        </a:cubicBezTo>
                        <a:cubicBezTo>
                          <a:pt x="897235" y="247500"/>
                          <a:pt x="14362" y="179111"/>
                          <a:pt x="14362" y="179111"/>
                        </a:cubicBezTo>
                        <a:cubicBezTo>
                          <a:pt x="14362" y="179111"/>
                          <a:pt x="-30215" y="117770"/>
                          <a:pt x="37698" y="125580"/>
                        </a:cubicBezTo>
                        <a:close/>
                      </a:path>
                    </a:pathLst>
                  </a:custGeom>
                  <a:solidFill>
                    <a:srgbClr val="C6945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 b="1"/>
                  </a:p>
                </p:txBody>
              </p:sp>
              <p:sp>
                <p:nvSpPr>
                  <p:cNvPr id="651" name="Freeform: Shape 650">
                    <a:extLst>
                      <a:ext uri="{FF2B5EF4-FFF2-40B4-BE49-F238E27FC236}">
                        <a16:creationId xmlns:a16="http://schemas.microsoft.com/office/drawing/2014/main" id="{9C1E7061-8154-4659-8E2C-C8FE72975B87}"/>
                      </a:ext>
                    </a:extLst>
                  </p:cNvPr>
                  <p:cNvSpPr/>
                  <p:nvPr/>
                </p:nvSpPr>
                <p:spPr>
                  <a:xfrm>
                    <a:off x="10870510" y="4585681"/>
                    <a:ext cx="217684" cy="211867"/>
                  </a:xfrm>
                  <a:custGeom>
                    <a:avLst/>
                    <a:gdLst>
                      <a:gd name="connsiteX0" fmla="*/ 217605 w 217684"/>
                      <a:gd name="connsiteY0" fmla="*/ 0 h 211867"/>
                      <a:gd name="connsiteX1" fmla="*/ 34439 w 217684"/>
                      <a:gd name="connsiteY1" fmla="*/ 193072 h 211867"/>
                      <a:gd name="connsiteX2" fmla="*/ 179886 w 217684"/>
                      <a:gd name="connsiteY2" fmla="*/ 193072 h 211867"/>
                      <a:gd name="connsiteX3" fmla="*/ 217605 w 217684"/>
                      <a:gd name="connsiteY3" fmla="*/ 0 h 2118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7684" h="211867">
                        <a:moveTo>
                          <a:pt x="217605" y="0"/>
                        </a:moveTo>
                        <a:cubicBezTo>
                          <a:pt x="217605" y="0"/>
                          <a:pt x="163312" y="150781"/>
                          <a:pt x="34439" y="193072"/>
                        </a:cubicBezTo>
                        <a:cubicBezTo>
                          <a:pt x="-94434" y="235363"/>
                          <a:pt x="179886" y="193072"/>
                          <a:pt x="179886" y="193072"/>
                        </a:cubicBezTo>
                        <a:cubicBezTo>
                          <a:pt x="179886" y="193072"/>
                          <a:pt x="219700" y="27242"/>
                          <a:pt x="217605" y="0"/>
                        </a:cubicBezTo>
                        <a:close/>
                      </a:path>
                    </a:pathLst>
                  </a:custGeom>
                  <a:solidFill>
                    <a:srgbClr val="CC924C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 b="1"/>
                  </a:p>
                </p:txBody>
              </p:sp>
              <p:sp>
                <p:nvSpPr>
                  <p:cNvPr id="652" name="Freeform: Shape 651">
                    <a:extLst>
                      <a:ext uri="{FF2B5EF4-FFF2-40B4-BE49-F238E27FC236}">
                        <a16:creationId xmlns:a16="http://schemas.microsoft.com/office/drawing/2014/main" id="{3DCF713A-E131-4D2A-9A47-3EA4D2E76387}"/>
                      </a:ext>
                    </a:extLst>
                  </p:cNvPr>
                  <p:cNvSpPr/>
                  <p:nvPr/>
                </p:nvSpPr>
                <p:spPr>
                  <a:xfrm>
                    <a:off x="11327450" y="4585681"/>
                    <a:ext cx="176336" cy="219969"/>
                  </a:xfrm>
                  <a:custGeom>
                    <a:avLst/>
                    <a:gdLst>
                      <a:gd name="connsiteX0" fmla="*/ 176336 w 176336"/>
                      <a:gd name="connsiteY0" fmla="*/ 0 h 219969"/>
                      <a:gd name="connsiteX1" fmla="*/ 140713 w 176336"/>
                      <a:gd name="connsiteY1" fmla="*/ 138017 h 219969"/>
                      <a:gd name="connsiteX2" fmla="*/ 39081 w 176336"/>
                      <a:gd name="connsiteY2" fmla="*/ 201073 h 219969"/>
                      <a:gd name="connsiteX3" fmla="*/ 124 w 176336"/>
                      <a:gd name="connsiteY3" fmla="*/ 193072 h 219969"/>
                      <a:gd name="connsiteX4" fmla="*/ 40700 w 176336"/>
                      <a:gd name="connsiteY4" fmla="*/ 150400 h 219969"/>
                      <a:gd name="connsiteX5" fmla="*/ 103756 w 176336"/>
                      <a:gd name="connsiteY5" fmla="*/ 148209 h 219969"/>
                      <a:gd name="connsiteX6" fmla="*/ 176336 w 176336"/>
                      <a:gd name="connsiteY6" fmla="*/ 0 h 2199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76336" h="219969">
                        <a:moveTo>
                          <a:pt x="176336" y="0"/>
                        </a:moveTo>
                        <a:cubicBezTo>
                          <a:pt x="176336" y="0"/>
                          <a:pt x="124044" y="68485"/>
                          <a:pt x="140713" y="138017"/>
                        </a:cubicBezTo>
                        <a:cubicBezTo>
                          <a:pt x="157382" y="207645"/>
                          <a:pt x="82325" y="154305"/>
                          <a:pt x="39081" y="201073"/>
                        </a:cubicBezTo>
                        <a:cubicBezTo>
                          <a:pt x="-4258" y="247841"/>
                          <a:pt x="124" y="193072"/>
                          <a:pt x="124" y="193072"/>
                        </a:cubicBezTo>
                        <a:cubicBezTo>
                          <a:pt x="124" y="193072"/>
                          <a:pt x="14602" y="146018"/>
                          <a:pt x="40700" y="150400"/>
                        </a:cubicBezTo>
                        <a:cubicBezTo>
                          <a:pt x="66799" y="154781"/>
                          <a:pt x="103756" y="148209"/>
                          <a:pt x="103756" y="148209"/>
                        </a:cubicBezTo>
                        <a:cubicBezTo>
                          <a:pt x="103756" y="148209"/>
                          <a:pt x="108233" y="19241"/>
                          <a:pt x="176336" y="0"/>
                        </a:cubicBezTo>
                        <a:close/>
                      </a:path>
                    </a:pathLst>
                  </a:custGeom>
                  <a:solidFill>
                    <a:srgbClr val="EAB56E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 b="1"/>
                  </a:p>
                </p:txBody>
              </p:sp>
              <p:sp>
                <p:nvSpPr>
                  <p:cNvPr id="653" name="Freeform: Shape 652">
                    <a:extLst>
                      <a:ext uri="{FF2B5EF4-FFF2-40B4-BE49-F238E27FC236}">
                        <a16:creationId xmlns:a16="http://schemas.microsoft.com/office/drawing/2014/main" id="{D884621C-1FF5-4FDB-ADDA-DA4EC18CDDC0}"/>
                      </a:ext>
                    </a:extLst>
                  </p:cNvPr>
                  <p:cNvSpPr/>
                  <p:nvPr/>
                </p:nvSpPr>
                <p:spPr>
                  <a:xfrm>
                    <a:off x="10939424" y="4585681"/>
                    <a:ext cx="154353" cy="222518"/>
                  </a:xfrm>
                  <a:custGeom>
                    <a:avLst/>
                    <a:gdLst>
                      <a:gd name="connsiteX0" fmla="*/ 148691 w 154353"/>
                      <a:gd name="connsiteY0" fmla="*/ 0 h 222518"/>
                      <a:gd name="connsiteX1" fmla="*/ 30105 w 154353"/>
                      <a:gd name="connsiteY1" fmla="*/ 187262 h 222518"/>
                      <a:gd name="connsiteX2" fmla="*/ 142309 w 154353"/>
                      <a:gd name="connsiteY2" fmla="*/ 202883 h 222518"/>
                      <a:gd name="connsiteX3" fmla="*/ 130117 w 154353"/>
                      <a:gd name="connsiteY3" fmla="*/ 130683 h 222518"/>
                      <a:gd name="connsiteX4" fmla="*/ 148691 w 154353"/>
                      <a:gd name="connsiteY4" fmla="*/ 0 h 222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4353" h="222518">
                        <a:moveTo>
                          <a:pt x="148691" y="0"/>
                        </a:moveTo>
                        <a:cubicBezTo>
                          <a:pt x="148691" y="0"/>
                          <a:pt x="138880" y="118396"/>
                          <a:pt x="30105" y="187262"/>
                        </a:cubicBezTo>
                        <a:cubicBezTo>
                          <a:pt x="-78671" y="256127"/>
                          <a:pt x="142309" y="202883"/>
                          <a:pt x="142309" y="202883"/>
                        </a:cubicBezTo>
                        <a:cubicBezTo>
                          <a:pt x="142309" y="202883"/>
                          <a:pt x="105447" y="199549"/>
                          <a:pt x="130117" y="130683"/>
                        </a:cubicBezTo>
                        <a:cubicBezTo>
                          <a:pt x="154787" y="61913"/>
                          <a:pt x="159930" y="37433"/>
                          <a:pt x="148691" y="0"/>
                        </a:cubicBezTo>
                        <a:close/>
                      </a:path>
                    </a:pathLst>
                  </a:custGeom>
                  <a:solidFill>
                    <a:srgbClr val="C4814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 b="1"/>
                  </a:p>
                </p:txBody>
              </p:sp>
              <p:sp>
                <p:nvSpPr>
                  <p:cNvPr id="654" name="Freeform: Shape 653">
                    <a:extLst>
                      <a:ext uri="{FF2B5EF4-FFF2-40B4-BE49-F238E27FC236}">
                        <a16:creationId xmlns:a16="http://schemas.microsoft.com/office/drawing/2014/main" id="{646EBEF4-255A-4263-A26E-5362FBA0C021}"/>
                      </a:ext>
                    </a:extLst>
                  </p:cNvPr>
                  <p:cNvSpPr/>
                  <p:nvPr/>
                </p:nvSpPr>
                <p:spPr>
                  <a:xfrm>
                    <a:off x="11313801" y="4585676"/>
                    <a:ext cx="189984" cy="239960"/>
                  </a:xfrm>
                  <a:custGeom>
                    <a:avLst/>
                    <a:gdLst>
                      <a:gd name="connsiteX0" fmla="*/ 189985 w 189984"/>
                      <a:gd name="connsiteY0" fmla="*/ 5 h 239960"/>
                      <a:gd name="connsiteX1" fmla="*/ 139978 w 189984"/>
                      <a:gd name="connsiteY1" fmla="*/ 152691 h 239960"/>
                      <a:gd name="connsiteX2" fmla="*/ 25774 w 189984"/>
                      <a:gd name="connsiteY2" fmla="*/ 199458 h 239960"/>
                      <a:gd name="connsiteX3" fmla="*/ 26821 w 189984"/>
                      <a:gd name="connsiteY3" fmla="*/ 159263 h 239960"/>
                      <a:gd name="connsiteX4" fmla="*/ 94544 w 189984"/>
                      <a:gd name="connsiteY4" fmla="*/ 137546 h 239960"/>
                      <a:gd name="connsiteX5" fmla="*/ 189985 w 189984"/>
                      <a:gd name="connsiteY5" fmla="*/ 5 h 2399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9984" h="239960">
                        <a:moveTo>
                          <a:pt x="189985" y="5"/>
                        </a:moveTo>
                        <a:cubicBezTo>
                          <a:pt x="189985" y="5"/>
                          <a:pt x="106260" y="64108"/>
                          <a:pt x="139978" y="152691"/>
                        </a:cubicBezTo>
                        <a:cubicBezTo>
                          <a:pt x="127977" y="172217"/>
                          <a:pt x="45967" y="132021"/>
                          <a:pt x="25774" y="199458"/>
                        </a:cubicBezTo>
                        <a:cubicBezTo>
                          <a:pt x="-14422" y="300614"/>
                          <a:pt x="-2516" y="183361"/>
                          <a:pt x="26821" y="159263"/>
                        </a:cubicBezTo>
                        <a:cubicBezTo>
                          <a:pt x="60540" y="131545"/>
                          <a:pt x="94544" y="137546"/>
                          <a:pt x="94544" y="137546"/>
                        </a:cubicBezTo>
                        <a:cubicBezTo>
                          <a:pt x="94544" y="137546"/>
                          <a:pt x="69303" y="-948"/>
                          <a:pt x="189985" y="5"/>
                        </a:cubicBezTo>
                        <a:close/>
                      </a:path>
                    </a:pathLst>
                  </a:custGeom>
                  <a:solidFill>
                    <a:srgbClr val="D6955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 b="1"/>
                  </a:p>
                </p:txBody>
              </p:sp>
              <p:sp>
                <p:nvSpPr>
                  <p:cNvPr id="655" name="Freeform: Shape 654">
                    <a:extLst>
                      <a:ext uri="{FF2B5EF4-FFF2-40B4-BE49-F238E27FC236}">
                        <a16:creationId xmlns:a16="http://schemas.microsoft.com/office/drawing/2014/main" id="{49A00A7D-928C-4713-881C-548C65476CAC}"/>
                      </a:ext>
                    </a:extLst>
                  </p:cNvPr>
                  <p:cNvSpPr/>
                  <p:nvPr/>
                </p:nvSpPr>
                <p:spPr>
                  <a:xfrm>
                    <a:off x="11068862" y="4511612"/>
                    <a:ext cx="481596" cy="705861"/>
                  </a:xfrm>
                  <a:custGeom>
                    <a:avLst/>
                    <a:gdLst>
                      <a:gd name="connsiteX0" fmla="*/ 257378 w 481596"/>
                      <a:gd name="connsiteY0" fmla="*/ 4536 h 705861"/>
                      <a:gd name="connsiteX1" fmla="*/ 112979 w 481596"/>
                      <a:gd name="connsiteY1" fmla="*/ 94071 h 705861"/>
                      <a:gd name="connsiteX2" fmla="*/ 42208 w 481596"/>
                      <a:gd name="connsiteY2" fmla="*/ 349246 h 705861"/>
                      <a:gd name="connsiteX3" fmla="*/ 47542 w 481596"/>
                      <a:gd name="connsiteY3" fmla="*/ 680907 h 705861"/>
                      <a:gd name="connsiteX4" fmla="*/ 187178 w 481596"/>
                      <a:gd name="connsiteY4" fmla="*/ 705862 h 705861"/>
                      <a:gd name="connsiteX5" fmla="*/ 481596 w 481596"/>
                      <a:gd name="connsiteY5" fmla="*/ 106358 h 705861"/>
                      <a:gd name="connsiteX6" fmla="*/ 257378 w 481596"/>
                      <a:gd name="connsiteY6" fmla="*/ 4536 h 705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81596" h="705861">
                        <a:moveTo>
                          <a:pt x="257378" y="4536"/>
                        </a:moveTo>
                        <a:cubicBezTo>
                          <a:pt x="257378" y="4536"/>
                          <a:pt x="289667" y="76640"/>
                          <a:pt x="112979" y="94071"/>
                        </a:cubicBezTo>
                        <a:cubicBezTo>
                          <a:pt x="-78283" y="112931"/>
                          <a:pt x="28016" y="272474"/>
                          <a:pt x="42208" y="349246"/>
                        </a:cubicBezTo>
                        <a:cubicBezTo>
                          <a:pt x="56400" y="426017"/>
                          <a:pt x="47542" y="680907"/>
                          <a:pt x="47542" y="680907"/>
                        </a:cubicBezTo>
                        <a:lnTo>
                          <a:pt x="187178" y="705862"/>
                        </a:lnTo>
                        <a:lnTo>
                          <a:pt x="481596" y="106358"/>
                        </a:lnTo>
                        <a:cubicBezTo>
                          <a:pt x="481691" y="106358"/>
                          <a:pt x="372059" y="-25849"/>
                          <a:pt x="257378" y="4536"/>
                        </a:cubicBezTo>
                        <a:close/>
                      </a:path>
                    </a:pathLst>
                  </a:custGeom>
                  <a:solidFill>
                    <a:srgbClr val="C4814B">
                      <a:alpha val="25000"/>
                    </a:srgb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 b="1"/>
                  </a:p>
                </p:txBody>
              </p:sp>
            </p:grpSp>
            <p:grpSp>
              <p:nvGrpSpPr>
                <p:cNvPr id="605" name="Graphic 644">
                  <a:extLst>
                    <a:ext uri="{FF2B5EF4-FFF2-40B4-BE49-F238E27FC236}">
                      <a16:creationId xmlns:a16="http://schemas.microsoft.com/office/drawing/2014/main" id="{8E2C1A42-2365-4BAA-898A-E8475F6C75A7}"/>
                    </a:ext>
                  </a:extLst>
                </p:cNvPr>
                <p:cNvGrpSpPr/>
                <p:nvPr/>
              </p:nvGrpSpPr>
              <p:grpSpPr>
                <a:xfrm>
                  <a:off x="10835417" y="4191406"/>
                  <a:ext cx="465170" cy="491384"/>
                  <a:chOff x="10835417" y="4191406"/>
                  <a:chExt cx="465170" cy="491384"/>
                </a:xfrm>
              </p:grpSpPr>
              <p:sp>
                <p:nvSpPr>
                  <p:cNvPr id="643" name="Freeform: Shape 642">
                    <a:extLst>
                      <a:ext uri="{FF2B5EF4-FFF2-40B4-BE49-F238E27FC236}">
                        <a16:creationId xmlns:a16="http://schemas.microsoft.com/office/drawing/2014/main" id="{24CD86C5-FB80-40E1-B40B-F903579DB1FC}"/>
                      </a:ext>
                    </a:extLst>
                  </p:cNvPr>
                  <p:cNvSpPr/>
                  <p:nvPr/>
                </p:nvSpPr>
                <p:spPr>
                  <a:xfrm>
                    <a:off x="10879041" y="4191406"/>
                    <a:ext cx="367760" cy="465903"/>
                  </a:xfrm>
                  <a:custGeom>
                    <a:avLst/>
                    <a:gdLst>
                      <a:gd name="connsiteX0" fmla="*/ 35433 w 367760"/>
                      <a:gd name="connsiteY0" fmla="*/ 110430 h 465903"/>
                      <a:gd name="connsiteX1" fmla="*/ 97060 w 367760"/>
                      <a:gd name="connsiteY1" fmla="*/ 130718 h 465903"/>
                      <a:gd name="connsiteX2" fmla="*/ 101632 w 367760"/>
                      <a:gd name="connsiteY2" fmla="*/ 181772 h 465903"/>
                      <a:gd name="connsiteX3" fmla="*/ 132112 w 367760"/>
                      <a:gd name="connsiteY3" fmla="*/ 179391 h 465903"/>
                      <a:gd name="connsiteX4" fmla="*/ 137065 w 367760"/>
                      <a:gd name="connsiteY4" fmla="*/ 201394 h 465903"/>
                      <a:gd name="connsiteX5" fmla="*/ 95155 w 367760"/>
                      <a:gd name="connsiteY5" fmla="*/ 271688 h 465903"/>
                      <a:gd name="connsiteX6" fmla="*/ 0 w 367760"/>
                      <a:gd name="connsiteY6" fmla="*/ 464665 h 465903"/>
                      <a:gd name="connsiteX7" fmla="*/ 32766 w 367760"/>
                      <a:gd name="connsiteY7" fmla="*/ 465903 h 465903"/>
                      <a:gd name="connsiteX8" fmla="*/ 207359 w 367760"/>
                      <a:gd name="connsiteY8" fmla="*/ 291405 h 465903"/>
                      <a:gd name="connsiteX9" fmla="*/ 367760 w 367760"/>
                      <a:gd name="connsiteY9" fmla="*/ 325124 h 465903"/>
                      <a:gd name="connsiteX10" fmla="*/ 325088 w 367760"/>
                      <a:gd name="connsiteY10" fmla="*/ 248543 h 465903"/>
                      <a:gd name="connsiteX11" fmla="*/ 208121 w 367760"/>
                      <a:gd name="connsiteY11" fmla="*/ 8798 h 465903"/>
                      <a:gd name="connsiteX12" fmla="*/ 35433 w 367760"/>
                      <a:gd name="connsiteY12" fmla="*/ 110430 h 4659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367760" h="465903">
                        <a:moveTo>
                          <a:pt x="35433" y="110430"/>
                        </a:moveTo>
                        <a:cubicBezTo>
                          <a:pt x="35433" y="110430"/>
                          <a:pt x="92678" y="90142"/>
                          <a:pt x="97060" y="130718"/>
                        </a:cubicBezTo>
                        <a:cubicBezTo>
                          <a:pt x="101441" y="171295"/>
                          <a:pt x="96965" y="175295"/>
                          <a:pt x="101632" y="181772"/>
                        </a:cubicBezTo>
                        <a:cubicBezTo>
                          <a:pt x="106394" y="188249"/>
                          <a:pt x="116872" y="156245"/>
                          <a:pt x="132112" y="179391"/>
                        </a:cubicBezTo>
                        <a:cubicBezTo>
                          <a:pt x="135922" y="185201"/>
                          <a:pt x="137255" y="193012"/>
                          <a:pt x="137065" y="201394"/>
                        </a:cubicBezTo>
                        <a:cubicBezTo>
                          <a:pt x="136398" y="230255"/>
                          <a:pt x="119348" y="255972"/>
                          <a:pt x="95155" y="271688"/>
                        </a:cubicBezTo>
                        <a:cubicBezTo>
                          <a:pt x="59912" y="294548"/>
                          <a:pt x="2858" y="349222"/>
                          <a:pt x="0" y="464665"/>
                        </a:cubicBezTo>
                        <a:lnTo>
                          <a:pt x="32766" y="465903"/>
                        </a:lnTo>
                        <a:cubicBezTo>
                          <a:pt x="32766" y="465903"/>
                          <a:pt x="34957" y="322361"/>
                          <a:pt x="207359" y="291405"/>
                        </a:cubicBezTo>
                        <a:cubicBezTo>
                          <a:pt x="250889" y="283595"/>
                          <a:pt x="318992" y="299597"/>
                          <a:pt x="367760" y="325124"/>
                        </a:cubicBezTo>
                        <a:cubicBezTo>
                          <a:pt x="367951" y="299597"/>
                          <a:pt x="325088" y="274070"/>
                          <a:pt x="325088" y="248543"/>
                        </a:cubicBezTo>
                        <a:cubicBezTo>
                          <a:pt x="325088" y="223016"/>
                          <a:pt x="304514" y="20228"/>
                          <a:pt x="208121" y="8798"/>
                        </a:cubicBezTo>
                        <a:cubicBezTo>
                          <a:pt x="33147" y="-11966"/>
                          <a:pt x="34004" y="-2632"/>
                          <a:pt x="35433" y="110430"/>
                        </a:cubicBezTo>
                        <a:close/>
                      </a:path>
                    </a:pathLst>
                  </a:custGeom>
                  <a:solidFill>
                    <a:srgbClr val="C4814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 b="1"/>
                  </a:p>
                </p:txBody>
              </p:sp>
              <p:sp>
                <p:nvSpPr>
                  <p:cNvPr id="644" name="Freeform: Shape 643">
                    <a:extLst>
                      <a:ext uri="{FF2B5EF4-FFF2-40B4-BE49-F238E27FC236}">
                        <a16:creationId xmlns:a16="http://schemas.microsoft.com/office/drawing/2014/main" id="{7B3DB409-15D2-46EB-971C-C7FEF3A20E1C}"/>
                      </a:ext>
                    </a:extLst>
                  </p:cNvPr>
                  <p:cNvSpPr/>
                  <p:nvPr/>
                </p:nvSpPr>
                <p:spPr>
                  <a:xfrm>
                    <a:off x="11073301" y="4248273"/>
                    <a:ext cx="40470" cy="241491"/>
                  </a:xfrm>
                  <a:custGeom>
                    <a:avLst/>
                    <a:gdLst>
                      <a:gd name="connsiteX0" fmla="*/ 31768 w 40470"/>
                      <a:gd name="connsiteY0" fmla="*/ 241491 h 241491"/>
                      <a:gd name="connsiteX1" fmla="*/ 23862 w 40470"/>
                      <a:gd name="connsiteY1" fmla="*/ 236443 h 241491"/>
                      <a:gd name="connsiteX2" fmla="*/ 23862 w 40470"/>
                      <a:gd name="connsiteY2" fmla="*/ 5081 h 241491"/>
                      <a:gd name="connsiteX3" fmla="*/ 35388 w 40470"/>
                      <a:gd name="connsiteY3" fmla="*/ 794 h 241491"/>
                      <a:gd name="connsiteX4" fmla="*/ 39674 w 40470"/>
                      <a:gd name="connsiteY4" fmla="*/ 12320 h 241491"/>
                      <a:gd name="connsiteX5" fmla="*/ 39674 w 40470"/>
                      <a:gd name="connsiteY5" fmla="*/ 229109 h 241491"/>
                      <a:gd name="connsiteX6" fmla="*/ 35483 w 40470"/>
                      <a:gd name="connsiteY6" fmla="*/ 240634 h 241491"/>
                      <a:gd name="connsiteX7" fmla="*/ 31768 w 40470"/>
                      <a:gd name="connsiteY7" fmla="*/ 241491 h 2414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0470" h="241491">
                        <a:moveTo>
                          <a:pt x="31768" y="241491"/>
                        </a:moveTo>
                        <a:cubicBezTo>
                          <a:pt x="28530" y="241491"/>
                          <a:pt x="25387" y="239586"/>
                          <a:pt x="23862" y="236443"/>
                        </a:cubicBezTo>
                        <a:cubicBezTo>
                          <a:pt x="-28716" y="123286"/>
                          <a:pt x="21672" y="9938"/>
                          <a:pt x="23862" y="5081"/>
                        </a:cubicBezTo>
                        <a:cubicBezTo>
                          <a:pt x="25863" y="699"/>
                          <a:pt x="31006" y="-1206"/>
                          <a:pt x="35388" y="794"/>
                        </a:cubicBezTo>
                        <a:cubicBezTo>
                          <a:pt x="39769" y="2795"/>
                          <a:pt x="41674" y="7938"/>
                          <a:pt x="39674" y="12320"/>
                        </a:cubicBezTo>
                        <a:cubicBezTo>
                          <a:pt x="39198" y="13462"/>
                          <a:pt x="-9475" y="123381"/>
                          <a:pt x="39674" y="229109"/>
                        </a:cubicBezTo>
                        <a:cubicBezTo>
                          <a:pt x="41674" y="233490"/>
                          <a:pt x="39769" y="238634"/>
                          <a:pt x="35483" y="240634"/>
                        </a:cubicBezTo>
                        <a:cubicBezTo>
                          <a:pt x="34245" y="241205"/>
                          <a:pt x="33006" y="241491"/>
                          <a:pt x="31768" y="241491"/>
                        </a:cubicBezTo>
                        <a:close/>
                      </a:path>
                    </a:pathLst>
                  </a:custGeom>
                  <a:solidFill>
                    <a:srgbClr val="9E633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 b="1"/>
                  </a:p>
                </p:txBody>
              </p:sp>
              <p:sp>
                <p:nvSpPr>
                  <p:cNvPr id="645" name="Freeform: Shape 644">
                    <a:extLst>
                      <a:ext uri="{FF2B5EF4-FFF2-40B4-BE49-F238E27FC236}">
                        <a16:creationId xmlns:a16="http://schemas.microsoft.com/office/drawing/2014/main" id="{99334D50-68FC-46E1-8692-3CEF61D9E6F1}"/>
                      </a:ext>
                    </a:extLst>
                  </p:cNvPr>
                  <p:cNvSpPr/>
                  <p:nvPr/>
                </p:nvSpPr>
                <p:spPr>
                  <a:xfrm>
                    <a:off x="11110040" y="4276467"/>
                    <a:ext cx="50071" cy="240633"/>
                  </a:xfrm>
                  <a:custGeom>
                    <a:avLst/>
                    <a:gdLst>
                      <a:gd name="connsiteX0" fmla="*/ 41417 w 50071"/>
                      <a:gd name="connsiteY0" fmla="*/ 240634 h 240633"/>
                      <a:gd name="connsiteX1" fmla="*/ 33797 w 50071"/>
                      <a:gd name="connsiteY1" fmla="*/ 236252 h 240633"/>
                      <a:gd name="connsiteX2" fmla="*/ 14937 w 50071"/>
                      <a:gd name="connsiteY2" fmla="*/ 5747 h 240633"/>
                      <a:gd name="connsiteX3" fmla="*/ 26081 w 50071"/>
                      <a:gd name="connsiteY3" fmla="*/ 509 h 240633"/>
                      <a:gd name="connsiteX4" fmla="*/ 31320 w 50071"/>
                      <a:gd name="connsiteY4" fmla="*/ 11653 h 240633"/>
                      <a:gd name="connsiteX5" fmla="*/ 48941 w 50071"/>
                      <a:gd name="connsiteY5" fmla="*/ 227775 h 240633"/>
                      <a:gd name="connsiteX6" fmla="*/ 45703 w 50071"/>
                      <a:gd name="connsiteY6" fmla="*/ 239681 h 240633"/>
                      <a:gd name="connsiteX7" fmla="*/ 41417 w 50071"/>
                      <a:gd name="connsiteY7" fmla="*/ 240634 h 2406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0071" h="240633">
                        <a:moveTo>
                          <a:pt x="41417" y="240634"/>
                        </a:moveTo>
                        <a:cubicBezTo>
                          <a:pt x="38369" y="240634"/>
                          <a:pt x="35416" y="239015"/>
                          <a:pt x="33797" y="236252"/>
                        </a:cubicBezTo>
                        <a:cubicBezTo>
                          <a:pt x="-27735" y="127763"/>
                          <a:pt x="13223" y="10605"/>
                          <a:pt x="14937" y="5747"/>
                        </a:cubicBezTo>
                        <a:cubicBezTo>
                          <a:pt x="16556" y="1271"/>
                          <a:pt x="21509" y="-1111"/>
                          <a:pt x="26081" y="509"/>
                        </a:cubicBezTo>
                        <a:cubicBezTo>
                          <a:pt x="30558" y="2128"/>
                          <a:pt x="32939" y="7081"/>
                          <a:pt x="31320" y="11653"/>
                        </a:cubicBezTo>
                        <a:cubicBezTo>
                          <a:pt x="30939" y="12796"/>
                          <a:pt x="-8590" y="126334"/>
                          <a:pt x="48941" y="227775"/>
                        </a:cubicBezTo>
                        <a:cubicBezTo>
                          <a:pt x="51323" y="231966"/>
                          <a:pt x="49799" y="237300"/>
                          <a:pt x="45703" y="239681"/>
                        </a:cubicBezTo>
                        <a:cubicBezTo>
                          <a:pt x="44274" y="240253"/>
                          <a:pt x="42845" y="240634"/>
                          <a:pt x="41417" y="240634"/>
                        </a:cubicBezTo>
                        <a:close/>
                      </a:path>
                    </a:pathLst>
                  </a:custGeom>
                  <a:solidFill>
                    <a:srgbClr val="9E633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 b="1"/>
                  </a:p>
                </p:txBody>
              </p:sp>
              <p:sp>
                <p:nvSpPr>
                  <p:cNvPr id="646" name="Freeform: Shape 645">
                    <a:extLst>
                      <a:ext uri="{FF2B5EF4-FFF2-40B4-BE49-F238E27FC236}">
                        <a16:creationId xmlns:a16="http://schemas.microsoft.com/office/drawing/2014/main" id="{EEB05751-ABBD-4D6A-9406-C0EE25BF4FFF}"/>
                      </a:ext>
                    </a:extLst>
                  </p:cNvPr>
                  <p:cNvSpPr/>
                  <p:nvPr/>
                </p:nvSpPr>
                <p:spPr>
                  <a:xfrm>
                    <a:off x="10835417" y="4467550"/>
                    <a:ext cx="465170" cy="215240"/>
                  </a:xfrm>
                  <a:custGeom>
                    <a:avLst/>
                    <a:gdLst>
                      <a:gd name="connsiteX0" fmla="*/ 0 w 465170"/>
                      <a:gd name="connsiteY0" fmla="*/ 214905 h 215240"/>
                      <a:gd name="connsiteX1" fmla="*/ 65722 w 465170"/>
                      <a:gd name="connsiteY1" fmla="*/ 150421 h 215240"/>
                      <a:gd name="connsiteX2" fmla="*/ 414623 w 465170"/>
                      <a:gd name="connsiteY2" fmla="*/ 45360 h 215240"/>
                      <a:gd name="connsiteX3" fmla="*/ 302990 w 465170"/>
                      <a:gd name="connsiteY3" fmla="*/ 76507 h 215240"/>
                      <a:gd name="connsiteX4" fmla="*/ 188404 w 465170"/>
                      <a:gd name="connsiteY4" fmla="*/ 115654 h 215240"/>
                      <a:gd name="connsiteX5" fmla="*/ 122301 w 465170"/>
                      <a:gd name="connsiteY5" fmla="*/ 201189 h 215240"/>
                      <a:gd name="connsiteX6" fmla="*/ 43434 w 465170"/>
                      <a:gd name="connsiteY6" fmla="*/ 214238 h 215240"/>
                      <a:gd name="connsiteX7" fmla="*/ 0 w 465170"/>
                      <a:gd name="connsiteY7" fmla="*/ 214905 h 2152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65170" h="215240">
                        <a:moveTo>
                          <a:pt x="0" y="214905"/>
                        </a:moveTo>
                        <a:cubicBezTo>
                          <a:pt x="0" y="214905"/>
                          <a:pt x="49530" y="223763"/>
                          <a:pt x="65722" y="150421"/>
                        </a:cubicBezTo>
                        <a:cubicBezTo>
                          <a:pt x="92107" y="30787"/>
                          <a:pt x="254508" y="-57605"/>
                          <a:pt x="414623" y="45360"/>
                        </a:cubicBezTo>
                        <a:cubicBezTo>
                          <a:pt x="574834" y="148325"/>
                          <a:pt x="302990" y="76507"/>
                          <a:pt x="302990" y="76507"/>
                        </a:cubicBezTo>
                        <a:lnTo>
                          <a:pt x="188404" y="115654"/>
                        </a:lnTo>
                        <a:lnTo>
                          <a:pt x="122301" y="201189"/>
                        </a:lnTo>
                        <a:lnTo>
                          <a:pt x="43434" y="214238"/>
                        </a:lnTo>
                        <a:lnTo>
                          <a:pt x="0" y="214905"/>
                        </a:lnTo>
                        <a:close/>
                      </a:path>
                    </a:pathLst>
                  </a:custGeom>
                  <a:solidFill>
                    <a:srgbClr val="9E633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 b="1"/>
                  </a:p>
                </p:txBody>
              </p:sp>
            </p:grpSp>
            <p:sp>
              <p:nvSpPr>
                <p:cNvPr id="606" name="Freeform: Shape 605">
                  <a:extLst>
                    <a:ext uri="{FF2B5EF4-FFF2-40B4-BE49-F238E27FC236}">
                      <a16:creationId xmlns:a16="http://schemas.microsoft.com/office/drawing/2014/main" id="{753C1816-E90C-4E60-B4F7-A4AE51F24F31}"/>
                    </a:ext>
                  </a:extLst>
                </p:cNvPr>
                <p:cNvSpPr/>
                <p:nvPr/>
              </p:nvSpPr>
              <p:spPr>
                <a:xfrm>
                  <a:off x="10917808" y="4335745"/>
                  <a:ext cx="44767" cy="16287"/>
                </a:xfrm>
                <a:custGeom>
                  <a:avLst/>
                  <a:gdLst>
                    <a:gd name="connsiteX0" fmla="*/ 0 w 44767"/>
                    <a:gd name="connsiteY0" fmla="*/ 11430 h 16287"/>
                    <a:gd name="connsiteX1" fmla="*/ 13240 w 44767"/>
                    <a:gd name="connsiteY1" fmla="*/ 0 h 16287"/>
                    <a:gd name="connsiteX2" fmla="*/ 40100 w 44767"/>
                    <a:gd name="connsiteY2" fmla="*/ 3810 h 16287"/>
                    <a:gd name="connsiteX3" fmla="*/ 44768 w 44767"/>
                    <a:gd name="connsiteY3" fmla="*/ 16288 h 16287"/>
                    <a:gd name="connsiteX4" fmla="*/ 27813 w 44767"/>
                    <a:gd name="connsiteY4" fmla="*/ 8192 h 162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4767" h="16287">
                      <a:moveTo>
                        <a:pt x="0" y="11430"/>
                      </a:moveTo>
                      <a:lnTo>
                        <a:pt x="13240" y="0"/>
                      </a:lnTo>
                      <a:lnTo>
                        <a:pt x="40100" y="3810"/>
                      </a:lnTo>
                      <a:lnTo>
                        <a:pt x="44768" y="16288"/>
                      </a:lnTo>
                      <a:lnTo>
                        <a:pt x="27813" y="8192"/>
                      </a:lnTo>
                      <a:close/>
                    </a:path>
                  </a:pathLst>
                </a:custGeom>
                <a:solidFill>
                  <a:srgbClr val="BC8F4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 b="1"/>
                </a:p>
              </p:txBody>
            </p:sp>
            <p:sp>
              <p:nvSpPr>
                <p:cNvPr id="607" name="Freeform: Shape 606">
                  <a:extLst>
                    <a:ext uri="{FF2B5EF4-FFF2-40B4-BE49-F238E27FC236}">
                      <a16:creationId xmlns:a16="http://schemas.microsoft.com/office/drawing/2014/main" id="{E91414D9-4FFD-4419-A928-A35E67A12D95}"/>
                    </a:ext>
                  </a:extLst>
                </p:cNvPr>
                <p:cNvSpPr/>
                <p:nvPr/>
              </p:nvSpPr>
              <p:spPr>
                <a:xfrm>
                  <a:off x="11100688" y="4620828"/>
                  <a:ext cx="162401" cy="158019"/>
                </a:xfrm>
                <a:custGeom>
                  <a:avLst/>
                  <a:gdLst>
                    <a:gd name="connsiteX0" fmla="*/ 0 w 162401"/>
                    <a:gd name="connsiteY0" fmla="*/ 153734 h 158019"/>
                    <a:gd name="connsiteX1" fmla="*/ 40576 w 162401"/>
                    <a:gd name="connsiteY1" fmla="*/ 74009 h 158019"/>
                    <a:gd name="connsiteX2" fmla="*/ 94202 w 162401"/>
                    <a:gd name="connsiteY2" fmla="*/ 53626 h 158019"/>
                    <a:gd name="connsiteX3" fmla="*/ 162401 w 162401"/>
                    <a:gd name="connsiteY3" fmla="*/ 0 h 158019"/>
                    <a:gd name="connsiteX4" fmla="*/ 100013 w 162401"/>
                    <a:gd name="connsiteY4" fmla="*/ 62389 h 158019"/>
                    <a:gd name="connsiteX5" fmla="*/ 47815 w 162401"/>
                    <a:gd name="connsiteY5" fmla="*/ 81915 h 158019"/>
                    <a:gd name="connsiteX6" fmla="*/ 13049 w 162401"/>
                    <a:gd name="connsiteY6" fmla="*/ 158020 h 1580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62401" h="158019">
                      <a:moveTo>
                        <a:pt x="0" y="153734"/>
                      </a:moveTo>
                      <a:lnTo>
                        <a:pt x="40576" y="74009"/>
                      </a:lnTo>
                      <a:lnTo>
                        <a:pt x="94202" y="53626"/>
                      </a:lnTo>
                      <a:lnTo>
                        <a:pt x="162401" y="0"/>
                      </a:lnTo>
                      <a:lnTo>
                        <a:pt x="100013" y="62389"/>
                      </a:lnTo>
                      <a:lnTo>
                        <a:pt x="47815" y="81915"/>
                      </a:lnTo>
                      <a:lnTo>
                        <a:pt x="13049" y="158020"/>
                      </a:lnTo>
                      <a:close/>
                    </a:path>
                  </a:pathLst>
                </a:custGeom>
                <a:solidFill>
                  <a:srgbClr val="C6945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 b="1"/>
                </a:p>
              </p:txBody>
            </p:sp>
            <p:sp>
              <p:nvSpPr>
                <p:cNvPr id="608" name="Freeform: Shape 607">
                  <a:extLst>
                    <a:ext uri="{FF2B5EF4-FFF2-40B4-BE49-F238E27FC236}">
                      <a16:creationId xmlns:a16="http://schemas.microsoft.com/office/drawing/2014/main" id="{9722C843-4C5C-4FD9-9115-4D14BA7A2C2F}"/>
                    </a:ext>
                  </a:extLst>
                </p:cNvPr>
                <p:cNvSpPr/>
                <p:nvPr/>
              </p:nvSpPr>
              <p:spPr>
                <a:xfrm>
                  <a:off x="11594369" y="4603493"/>
                  <a:ext cx="79724" cy="121062"/>
                </a:xfrm>
                <a:custGeom>
                  <a:avLst/>
                  <a:gdLst>
                    <a:gd name="connsiteX0" fmla="*/ 79724 w 79724"/>
                    <a:gd name="connsiteY0" fmla="*/ 112300 h 121062"/>
                    <a:gd name="connsiteX1" fmla="*/ 9239 w 79724"/>
                    <a:gd name="connsiteY1" fmla="*/ 59436 h 121062"/>
                    <a:gd name="connsiteX2" fmla="*/ 0 w 79724"/>
                    <a:gd name="connsiteY2" fmla="*/ 0 h 121062"/>
                    <a:gd name="connsiteX3" fmla="*/ 4286 w 79724"/>
                    <a:gd name="connsiteY3" fmla="*/ 68104 h 121062"/>
                    <a:gd name="connsiteX4" fmla="*/ 54292 w 79724"/>
                    <a:gd name="connsiteY4" fmla="*/ 121063 h 1210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9724" h="121062">
                      <a:moveTo>
                        <a:pt x="79724" y="112300"/>
                      </a:moveTo>
                      <a:lnTo>
                        <a:pt x="9239" y="59436"/>
                      </a:lnTo>
                      <a:lnTo>
                        <a:pt x="0" y="0"/>
                      </a:lnTo>
                      <a:lnTo>
                        <a:pt x="4286" y="68104"/>
                      </a:lnTo>
                      <a:lnTo>
                        <a:pt x="54292" y="121063"/>
                      </a:lnTo>
                      <a:close/>
                    </a:path>
                  </a:pathLst>
                </a:custGeom>
                <a:solidFill>
                  <a:srgbClr val="DBA96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 b="1"/>
                </a:p>
              </p:txBody>
            </p:sp>
            <p:grpSp>
              <p:nvGrpSpPr>
                <p:cNvPr id="609" name="Graphic 644">
                  <a:extLst>
                    <a:ext uri="{FF2B5EF4-FFF2-40B4-BE49-F238E27FC236}">
                      <a16:creationId xmlns:a16="http://schemas.microsoft.com/office/drawing/2014/main" id="{8F04E1EA-88CE-44F9-B08C-2574B2239D24}"/>
                    </a:ext>
                  </a:extLst>
                </p:cNvPr>
                <p:cNvGrpSpPr/>
                <p:nvPr/>
              </p:nvGrpSpPr>
              <p:grpSpPr>
                <a:xfrm>
                  <a:off x="10754337" y="4943177"/>
                  <a:ext cx="93071" cy="112277"/>
                  <a:chOff x="10754337" y="4943177"/>
                  <a:chExt cx="93071" cy="112277"/>
                </a:xfrm>
                <a:solidFill>
                  <a:srgbClr val="C88E27"/>
                </a:solidFill>
              </p:grpSpPr>
              <p:sp>
                <p:nvSpPr>
                  <p:cNvPr id="641" name="Freeform: Shape 640">
                    <a:extLst>
                      <a:ext uri="{FF2B5EF4-FFF2-40B4-BE49-F238E27FC236}">
                        <a16:creationId xmlns:a16="http://schemas.microsoft.com/office/drawing/2014/main" id="{0B8DFA7C-0784-497B-BB43-0571BF19C0C7}"/>
                      </a:ext>
                    </a:extLst>
                  </p:cNvPr>
                  <p:cNvSpPr/>
                  <p:nvPr/>
                </p:nvSpPr>
                <p:spPr>
                  <a:xfrm>
                    <a:off x="10754337" y="4943177"/>
                    <a:ext cx="40112" cy="112277"/>
                  </a:xfrm>
                  <a:custGeom>
                    <a:avLst/>
                    <a:gdLst>
                      <a:gd name="connsiteX0" fmla="*/ 37265 w 40112"/>
                      <a:gd name="connsiteY0" fmla="*/ 112277 h 112277"/>
                      <a:gd name="connsiteX1" fmla="*/ 37265 w 40112"/>
                      <a:gd name="connsiteY1" fmla="*/ 112277 h 112277"/>
                      <a:gd name="connsiteX2" fmla="*/ 35074 w 40112"/>
                      <a:gd name="connsiteY2" fmla="*/ 109991 h 112277"/>
                      <a:gd name="connsiteX3" fmla="*/ 35360 w 40112"/>
                      <a:gd name="connsiteY3" fmla="*/ 82845 h 112277"/>
                      <a:gd name="connsiteX4" fmla="*/ 4118 w 40112"/>
                      <a:gd name="connsiteY4" fmla="*/ 66462 h 112277"/>
                      <a:gd name="connsiteX5" fmla="*/ 1642 w 40112"/>
                      <a:gd name="connsiteY5" fmla="*/ 55508 h 112277"/>
                      <a:gd name="connsiteX6" fmla="*/ 9643 w 40112"/>
                      <a:gd name="connsiteY6" fmla="*/ 25219 h 112277"/>
                      <a:gd name="connsiteX7" fmla="*/ 13072 w 40112"/>
                      <a:gd name="connsiteY7" fmla="*/ 9788 h 112277"/>
                      <a:gd name="connsiteX8" fmla="*/ 27645 w 40112"/>
                      <a:gd name="connsiteY8" fmla="*/ 73 h 112277"/>
                      <a:gd name="connsiteX9" fmla="*/ 39551 w 40112"/>
                      <a:gd name="connsiteY9" fmla="*/ 12360 h 112277"/>
                      <a:gd name="connsiteX10" fmla="*/ 39932 w 40112"/>
                      <a:gd name="connsiteY10" fmla="*/ 80749 h 112277"/>
                      <a:gd name="connsiteX11" fmla="*/ 39932 w 40112"/>
                      <a:gd name="connsiteY11" fmla="*/ 82559 h 112277"/>
                      <a:gd name="connsiteX12" fmla="*/ 39646 w 40112"/>
                      <a:gd name="connsiteY12" fmla="*/ 110086 h 112277"/>
                      <a:gd name="connsiteX13" fmla="*/ 37265 w 40112"/>
                      <a:gd name="connsiteY13" fmla="*/ 112277 h 112277"/>
                      <a:gd name="connsiteX14" fmla="*/ 26026 w 40112"/>
                      <a:gd name="connsiteY14" fmla="*/ 4549 h 112277"/>
                      <a:gd name="connsiteX15" fmla="*/ 17263 w 40112"/>
                      <a:gd name="connsiteY15" fmla="*/ 11122 h 112277"/>
                      <a:gd name="connsiteX16" fmla="*/ 13929 w 40112"/>
                      <a:gd name="connsiteY16" fmla="*/ 25981 h 112277"/>
                      <a:gd name="connsiteX17" fmla="*/ 5737 w 40112"/>
                      <a:gd name="connsiteY17" fmla="*/ 57127 h 112277"/>
                      <a:gd name="connsiteX18" fmla="*/ 4404 w 40112"/>
                      <a:gd name="connsiteY18" fmla="*/ 61509 h 112277"/>
                      <a:gd name="connsiteX19" fmla="*/ 6023 w 40112"/>
                      <a:gd name="connsiteY19" fmla="*/ 62461 h 112277"/>
                      <a:gd name="connsiteX20" fmla="*/ 35360 w 40112"/>
                      <a:gd name="connsiteY20" fmla="*/ 77892 h 112277"/>
                      <a:gd name="connsiteX21" fmla="*/ 34979 w 40112"/>
                      <a:gd name="connsiteY21" fmla="*/ 13217 h 112277"/>
                      <a:gd name="connsiteX22" fmla="*/ 27073 w 40112"/>
                      <a:gd name="connsiteY22" fmla="*/ 4549 h 112277"/>
                      <a:gd name="connsiteX23" fmla="*/ 26026 w 40112"/>
                      <a:gd name="connsiteY23" fmla="*/ 4549 h 1122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</a:cxnLst>
                    <a:rect l="l" t="t" r="r" b="b"/>
                    <a:pathLst>
                      <a:path w="40112" h="112277">
                        <a:moveTo>
                          <a:pt x="37265" y="112277"/>
                        </a:moveTo>
                        <a:cubicBezTo>
                          <a:pt x="37265" y="112277"/>
                          <a:pt x="37265" y="112277"/>
                          <a:pt x="37265" y="112277"/>
                        </a:cubicBezTo>
                        <a:cubicBezTo>
                          <a:pt x="36027" y="112277"/>
                          <a:pt x="34979" y="111229"/>
                          <a:pt x="35074" y="109991"/>
                        </a:cubicBezTo>
                        <a:cubicBezTo>
                          <a:pt x="35074" y="109705"/>
                          <a:pt x="35265" y="98085"/>
                          <a:pt x="35360" y="82845"/>
                        </a:cubicBezTo>
                        <a:cubicBezTo>
                          <a:pt x="29550" y="79797"/>
                          <a:pt x="7357" y="67986"/>
                          <a:pt x="4118" y="66462"/>
                        </a:cubicBezTo>
                        <a:cubicBezTo>
                          <a:pt x="-1502" y="63795"/>
                          <a:pt x="-359" y="60842"/>
                          <a:pt x="1642" y="55508"/>
                        </a:cubicBezTo>
                        <a:cubicBezTo>
                          <a:pt x="3547" y="50365"/>
                          <a:pt x="6785" y="41887"/>
                          <a:pt x="9643" y="25219"/>
                        </a:cubicBezTo>
                        <a:cubicBezTo>
                          <a:pt x="10595" y="19313"/>
                          <a:pt x="11833" y="14170"/>
                          <a:pt x="13072" y="9788"/>
                        </a:cubicBezTo>
                        <a:cubicBezTo>
                          <a:pt x="15262" y="2263"/>
                          <a:pt x="21930" y="-499"/>
                          <a:pt x="27645" y="73"/>
                        </a:cubicBezTo>
                        <a:cubicBezTo>
                          <a:pt x="33169" y="644"/>
                          <a:pt x="38980" y="4740"/>
                          <a:pt x="39551" y="12360"/>
                        </a:cubicBezTo>
                        <a:cubicBezTo>
                          <a:pt x="40218" y="22742"/>
                          <a:pt x="40123" y="55889"/>
                          <a:pt x="39932" y="80749"/>
                        </a:cubicBezTo>
                        <a:cubicBezTo>
                          <a:pt x="40123" y="81321"/>
                          <a:pt x="40218" y="81988"/>
                          <a:pt x="39932" y="82559"/>
                        </a:cubicBezTo>
                        <a:cubicBezTo>
                          <a:pt x="39837" y="97323"/>
                          <a:pt x="39646" y="108848"/>
                          <a:pt x="39646" y="110086"/>
                        </a:cubicBezTo>
                        <a:cubicBezTo>
                          <a:pt x="39456" y="111325"/>
                          <a:pt x="38503" y="112277"/>
                          <a:pt x="37265" y="112277"/>
                        </a:cubicBezTo>
                        <a:close/>
                        <a:moveTo>
                          <a:pt x="26026" y="4549"/>
                        </a:moveTo>
                        <a:cubicBezTo>
                          <a:pt x="22501" y="4549"/>
                          <a:pt x="18596" y="6454"/>
                          <a:pt x="17263" y="11122"/>
                        </a:cubicBezTo>
                        <a:cubicBezTo>
                          <a:pt x="16024" y="15313"/>
                          <a:pt x="14881" y="20266"/>
                          <a:pt x="13929" y="25981"/>
                        </a:cubicBezTo>
                        <a:cubicBezTo>
                          <a:pt x="11071" y="43030"/>
                          <a:pt x="7642" y="52174"/>
                          <a:pt x="5737" y="57127"/>
                        </a:cubicBezTo>
                        <a:cubicBezTo>
                          <a:pt x="4975" y="59032"/>
                          <a:pt x="4309" y="61033"/>
                          <a:pt x="4404" y="61509"/>
                        </a:cubicBezTo>
                        <a:cubicBezTo>
                          <a:pt x="4404" y="61509"/>
                          <a:pt x="4690" y="61795"/>
                          <a:pt x="6023" y="62461"/>
                        </a:cubicBezTo>
                        <a:cubicBezTo>
                          <a:pt x="9071" y="63890"/>
                          <a:pt x="27550" y="73701"/>
                          <a:pt x="35360" y="77892"/>
                        </a:cubicBezTo>
                        <a:cubicBezTo>
                          <a:pt x="35551" y="53508"/>
                          <a:pt x="35646" y="22647"/>
                          <a:pt x="34979" y="13217"/>
                        </a:cubicBezTo>
                        <a:cubicBezTo>
                          <a:pt x="34503" y="7312"/>
                          <a:pt x="30407" y="4930"/>
                          <a:pt x="27073" y="4549"/>
                        </a:cubicBezTo>
                        <a:cubicBezTo>
                          <a:pt x="26788" y="4549"/>
                          <a:pt x="26407" y="4549"/>
                          <a:pt x="26026" y="4549"/>
                        </a:cubicBezTo>
                        <a:close/>
                      </a:path>
                    </a:pathLst>
                  </a:custGeom>
                  <a:solidFill>
                    <a:srgbClr val="C88E2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 b="1"/>
                  </a:p>
                </p:txBody>
              </p:sp>
              <p:sp>
                <p:nvSpPr>
                  <p:cNvPr id="642" name="Freeform: Shape 641">
                    <a:extLst>
                      <a:ext uri="{FF2B5EF4-FFF2-40B4-BE49-F238E27FC236}">
                        <a16:creationId xmlns:a16="http://schemas.microsoft.com/office/drawing/2014/main" id="{C13E9D2C-53A9-4A15-99EB-1671942C54D1}"/>
                      </a:ext>
                    </a:extLst>
                  </p:cNvPr>
                  <p:cNvSpPr/>
                  <p:nvPr/>
                </p:nvSpPr>
                <p:spPr>
                  <a:xfrm>
                    <a:off x="10807296" y="4943177"/>
                    <a:ext cx="40112" cy="112277"/>
                  </a:xfrm>
                  <a:custGeom>
                    <a:avLst/>
                    <a:gdLst>
                      <a:gd name="connsiteX0" fmla="*/ 37265 w 40112"/>
                      <a:gd name="connsiteY0" fmla="*/ 112277 h 112277"/>
                      <a:gd name="connsiteX1" fmla="*/ 37265 w 40112"/>
                      <a:gd name="connsiteY1" fmla="*/ 112277 h 112277"/>
                      <a:gd name="connsiteX2" fmla="*/ 35074 w 40112"/>
                      <a:gd name="connsiteY2" fmla="*/ 109991 h 112277"/>
                      <a:gd name="connsiteX3" fmla="*/ 35360 w 40112"/>
                      <a:gd name="connsiteY3" fmla="*/ 82845 h 112277"/>
                      <a:gd name="connsiteX4" fmla="*/ 4118 w 40112"/>
                      <a:gd name="connsiteY4" fmla="*/ 66462 h 112277"/>
                      <a:gd name="connsiteX5" fmla="*/ 1642 w 40112"/>
                      <a:gd name="connsiteY5" fmla="*/ 55508 h 112277"/>
                      <a:gd name="connsiteX6" fmla="*/ 9643 w 40112"/>
                      <a:gd name="connsiteY6" fmla="*/ 25219 h 112277"/>
                      <a:gd name="connsiteX7" fmla="*/ 13072 w 40112"/>
                      <a:gd name="connsiteY7" fmla="*/ 9788 h 112277"/>
                      <a:gd name="connsiteX8" fmla="*/ 27645 w 40112"/>
                      <a:gd name="connsiteY8" fmla="*/ 73 h 112277"/>
                      <a:gd name="connsiteX9" fmla="*/ 39551 w 40112"/>
                      <a:gd name="connsiteY9" fmla="*/ 12360 h 112277"/>
                      <a:gd name="connsiteX10" fmla="*/ 39932 w 40112"/>
                      <a:gd name="connsiteY10" fmla="*/ 80749 h 112277"/>
                      <a:gd name="connsiteX11" fmla="*/ 39932 w 40112"/>
                      <a:gd name="connsiteY11" fmla="*/ 82559 h 112277"/>
                      <a:gd name="connsiteX12" fmla="*/ 39646 w 40112"/>
                      <a:gd name="connsiteY12" fmla="*/ 110086 h 112277"/>
                      <a:gd name="connsiteX13" fmla="*/ 37265 w 40112"/>
                      <a:gd name="connsiteY13" fmla="*/ 112277 h 112277"/>
                      <a:gd name="connsiteX14" fmla="*/ 26121 w 40112"/>
                      <a:gd name="connsiteY14" fmla="*/ 4549 h 112277"/>
                      <a:gd name="connsiteX15" fmla="*/ 17358 w 40112"/>
                      <a:gd name="connsiteY15" fmla="*/ 11122 h 112277"/>
                      <a:gd name="connsiteX16" fmla="*/ 14024 w 40112"/>
                      <a:gd name="connsiteY16" fmla="*/ 25981 h 112277"/>
                      <a:gd name="connsiteX17" fmla="*/ 5833 w 40112"/>
                      <a:gd name="connsiteY17" fmla="*/ 57127 h 112277"/>
                      <a:gd name="connsiteX18" fmla="*/ 4499 w 40112"/>
                      <a:gd name="connsiteY18" fmla="*/ 61509 h 112277"/>
                      <a:gd name="connsiteX19" fmla="*/ 6118 w 40112"/>
                      <a:gd name="connsiteY19" fmla="*/ 62461 h 112277"/>
                      <a:gd name="connsiteX20" fmla="*/ 35455 w 40112"/>
                      <a:gd name="connsiteY20" fmla="*/ 77892 h 112277"/>
                      <a:gd name="connsiteX21" fmla="*/ 35074 w 40112"/>
                      <a:gd name="connsiteY21" fmla="*/ 13217 h 112277"/>
                      <a:gd name="connsiteX22" fmla="*/ 27169 w 40112"/>
                      <a:gd name="connsiteY22" fmla="*/ 4549 h 112277"/>
                      <a:gd name="connsiteX23" fmla="*/ 26121 w 40112"/>
                      <a:gd name="connsiteY23" fmla="*/ 4549 h 1122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</a:cxnLst>
                    <a:rect l="l" t="t" r="r" b="b"/>
                    <a:pathLst>
                      <a:path w="40112" h="112277">
                        <a:moveTo>
                          <a:pt x="37265" y="112277"/>
                        </a:moveTo>
                        <a:cubicBezTo>
                          <a:pt x="37265" y="112277"/>
                          <a:pt x="37265" y="112277"/>
                          <a:pt x="37265" y="112277"/>
                        </a:cubicBezTo>
                        <a:cubicBezTo>
                          <a:pt x="36027" y="112277"/>
                          <a:pt x="34979" y="111229"/>
                          <a:pt x="35074" y="109991"/>
                        </a:cubicBezTo>
                        <a:cubicBezTo>
                          <a:pt x="35074" y="109705"/>
                          <a:pt x="35265" y="98085"/>
                          <a:pt x="35360" y="82845"/>
                        </a:cubicBezTo>
                        <a:cubicBezTo>
                          <a:pt x="29550" y="79797"/>
                          <a:pt x="7452" y="67986"/>
                          <a:pt x="4118" y="66462"/>
                        </a:cubicBezTo>
                        <a:cubicBezTo>
                          <a:pt x="-1502" y="63795"/>
                          <a:pt x="-359" y="60842"/>
                          <a:pt x="1642" y="55508"/>
                        </a:cubicBezTo>
                        <a:cubicBezTo>
                          <a:pt x="3547" y="50365"/>
                          <a:pt x="6785" y="41887"/>
                          <a:pt x="9643" y="25219"/>
                        </a:cubicBezTo>
                        <a:cubicBezTo>
                          <a:pt x="10690" y="19313"/>
                          <a:pt x="11833" y="14170"/>
                          <a:pt x="13072" y="9788"/>
                        </a:cubicBezTo>
                        <a:cubicBezTo>
                          <a:pt x="15262" y="2263"/>
                          <a:pt x="21930" y="-499"/>
                          <a:pt x="27645" y="73"/>
                        </a:cubicBezTo>
                        <a:cubicBezTo>
                          <a:pt x="33169" y="644"/>
                          <a:pt x="38980" y="4740"/>
                          <a:pt x="39551" y="12360"/>
                        </a:cubicBezTo>
                        <a:cubicBezTo>
                          <a:pt x="40218" y="22742"/>
                          <a:pt x="40123" y="55889"/>
                          <a:pt x="39932" y="80749"/>
                        </a:cubicBezTo>
                        <a:cubicBezTo>
                          <a:pt x="40123" y="81321"/>
                          <a:pt x="40218" y="81988"/>
                          <a:pt x="39932" y="82559"/>
                        </a:cubicBezTo>
                        <a:cubicBezTo>
                          <a:pt x="39837" y="97323"/>
                          <a:pt x="39646" y="108848"/>
                          <a:pt x="39646" y="110086"/>
                        </a:cubicBezTo>
                        <a:cubicBezTo>
                          <a:pt x="39646" y="111325"/>
                          <a:pt x="38503" y="112277"/>
                          <a:pt x="37265" y="112277"/>
                        </a:cubicBezTo>
                        <a:close/>
                        <a:moveTo>
                          <a:pt x="26121" y="4549"/>
                        </a:moveTo>
                        <a:cubicBezTo>
                          <a:pt x="22597" y="4549"/>
                          <a:pt x="18691" y="6454"/>
                          <a:pt x="17358" y="11122"/>
                        </a:cubicBezTo>
                        <a:cubicBezTo>
                          <a:pt x="16120" y="15313"/>
                          <a:pt x="14977" y="20266"/>
                          <a:pt x="14024" y="25981"/>
                        </a:cubicBezTo>
                        <a:cubicBezTo>
                          <a:pt x="11167" y="43030"/>
                          <a:pt x="7738" y="52174"/>
                          <a:pt x="5833" y="57127"/>
                        </a:cubicBezTo>
                        <a:cubicBezTo>
                          <a:pt x="5071" y="59032"/>
                          <a:pt x="4404" y="61033"/>
                          <a:pt x="4499" y="61509"/>
                        </a:cubicBezTo>
                        <a:cubicBezTo>
                          <a:pt x="4499" y="61509"/>
                          <a:pt x="4785" y="61795"/>
                          <a:pt x="6118" y="62461"/>
                        </a:cubicBezTo>
                        <a:cubicBezTo>
                          <a:pt x="9166" y="63890"/>
                          <a:pt x="27645" y="73701"/>
                          <a:pt x="35455" y="77892"/>
                        </a:cubicBezTo>
                        <a:cubicBezTo>
                          <a:pt x="35646" y="53508"/>
                          <a:pt x="35741" y="22647"/>
                          <a:pt x="35074" y="13217"/>
                        </a:cubicBezTo>
                        <a:cubicBezTo>
                          <a:pt x="34598" y="7312"/>
                          <a:pt x="30502" y="4930"/>
                          <a:pt x="27169" y="4549"/>
                        </a:cubicBezTo>
                        <a:cubicBezTo>
                          <a:pt x="26788" y="4549"/>
                          <a:pt x="26407" y="4549"/>
                          <a:pt x="26121" y="4549"/>
                        </a:cubicBezTo>
                        <a:close/>
                      </a:path>
                    </a:pathLst>
                  </a:custGeom>
                  <a:solidFill>
                    <a:srgbClr val="C88E2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 b="1"/>
                  </a:p>
                </p:txBody>
              </p:sp>
            </p:grpSp>
            <p:grpSp>
              <p:nvGrpSpPr>
                <p:cNvPr id="610" name="Graphic 644">
                  <a:extLst>
                    <a:ext uri="{FF2B5EF4-FFF2-40B4-BE49-F238E27FC236}">
                      <a16:creationId xmlns:a16="http://schemas.microsoft.com/office/drawing/2014/main" id="{6CD1E0E6-F020-4CB2-AABC-F8C2D68249FC}"/>
                    </a:ext>
                  </a:extLst>
                </p:cNvPr>
                <p:cNvGrpSpPr/>
                <p:nvPr/>
              </p:nvGrpSpPr>
              <p:grpSpPr>
                <a:xfrm>
                  <a:off x="11471950" y="4943177"/>
                  <a:ext cx="93033" cy="112277"/>
                  <a:chOff x="11471950" y="4943177"/>
                  <a:chExt cx="93033" cy="112277"/>
                </a:xfrm>
                <a:solidFill>
                  <a:srgbClr val="C88E27"/>
                </a:solidFill>
              </p:grpSpPr>
              <p:sp>
                <p:nvSpPr>
                  <p:cNvPr id="639" name="Freeform: Shape 638">
                    <a:extLst>
                      <a:ext uri="{FF2B5EF4-FFF2-40B4-BE49-F238E27FC236}">
                        <a16:creationId xmlns:a16="http://schemas.microsoft.com/office/drawing/2014/main" id="{568316DB-2CB5-4A7D-A53E-28AD48FD3C1B}"/>
                      </a:ext>
                    </a:extLst>
                  </p:cNvPr>
                  <p:cNvSpPr/>
                  <p:nvPr/>
                </p:nvSpPr>
                <p:spPr>
                  <a:xfrm>
                    <a:off x="11471950" y="4943177"/>
                    <a:ext cx="40112" cy="112277"/>
                  </a:xfrm>
                  <a:custGeom>
                    <a:avLst/>
                    <a:gdLst>
                      <a:gd name="connsiteX0" fmla="*/ 37265 w 40112"/>
                      <a:gd name="connsiteY0" fmla="*/ 112277 h 112277"/>
                      <a:gd name="connsiteX1" fmla="*/ 37265 w 40112"/>
                      <a:gd name="connsiteY1" fmla="*/ 112277 h 112277"/>
                      <a:gd name="connsiteX2" fmla="*/ 35074 w 40112"/>
                      <a:gd name="connsiteY2" fmla="*/ 109991 h 112277"/>
                      <a:gd name="connsiteX3" fmla="*/ 35360 w 40112"/>
                      <a:gd name="connsiteY3" fmla="*/ 82845 h 112277"/>
                      <a:gd name="connsiteX4" fmla="*/ 4118 w 40112"/>
                      <a:gd name="connsiteY4" fmla="*/ 66462 h 112277"/>
                      <a:gd name="connsiteX5" fmla="*/ 1642 w 40112"/>
                      <a:gd name="connsiteY5" fmla="*/ 55508 h 112277"/>
                      <a:gd name="connsiteX6" fmla="*/ 9643 w 40112"/>
                      <a:gd name="connsiteY6" fmla="*/ 25219 h 112277"/>
                      <a:gd name="connsiteX7" fmla="*/ 13072 w 40112"/>
                      <a:gd name="connsiteY7" fmla="*/ 9788 h 112277"/>
                      <a:gd name="connsiteX8" fmla="*/ 27645 w 40112"/>
                      <a:gd name="connsiteY8" fmla="*/ 73 h 112277"/>
                      <a:gd name="connsiteX9" fmla="*/ 39551 w 40112"/>
                      <a:gd name="connsiteY9" fmla="*/ 12360 h 112277"/>
                      <a:gd name="connsiteX10" fmla="*/ 39932 w 40112"/>
                      <a:gd name="connsiteY10" fmla="*/ 80749 h 112277"/>
                      <a:gd name="connsiteX11" fmla="*/ 39932 w 40112"/>
                      <a:gd name="connsiteY11" fmla="*/ 82559 h 112277"/>
                      <a:gd name="connsiteX12" fmla="*/ 39646 w 40112"/>
                      <a:gd name="connsiteY12" fmla="*/ 110086 h 112277"/>
                      <a:gd name="connsiteX13" fmla="*/ 37265 w 40112"/>
                      <a:gd name="connsiteY13" fmla="*/ 112277 h 112277"/>
                      <a:gd name="connsiteX14" fmla="*/ 26121 w 40112"/>
                      <a:gd name="connsiteY14" fmla="*/ 4549 h 112277"/>
                      <a:gd name="connsiteX15" fmla="*/ 17358 w 40112"/>
                      <a:gd name="connsiteY15" fmla="*/ 11122 h 112277"/>
                      <a:gd name="connsiteX16" fmla="*/ 14024 w 40112"/>
                      <a:gd name="connsiteY16" fmla="*/ 25981 h 112277"/>
                      <a:gd name="connsiteX17" fmla="*/ 5833 w 40112"/>
                      <a:gd name="connsiteY17" fmla="*/ 57127 h 112277"/>
                      <a:gd name="connsiteX18" fmla="*/ 4499 w 40112"/>
                      <a:gd name="connsiteY18" fmla="*/ 61509 h 112277"/>
                      <a:gd name="connsiteX19" fmla="*/ 6118 w 40112"/>
                      <a:gd name="connsiteY19" fmla="*/ 62461 h 112277"/>
                      <a:gd name="connsiteX20" fmla="*/ 35455 w 40112"/>
                      <a:gd name="connsiteY20" fmla="*/ 77892 h 112277"/>
                      <a:gd name="connsiteX21" fmla="*/ 35074 w 40112"/>
                      <a:gd name="connsiteY21" fmla="*/ 13217 h 112277"/>
                      <a:gd name="connsiteX22" fmla="*/ 27169 w 40112"/>
                      <a:gd name="connsiteY22" fmla="*/ 4549 h 112277"/>
                      <a:gd name="connsiteX23" fmla="*/ 26121 w 40112"/>
                      <a:gd name="connsiteY23" fmla="*/ 4549 h 1122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</a:cxnLst>
                    <a:rect l="l" t="t" r="r" b="b"/>
                    <a:pathLst>
                      <a:path w="40112" h="112277">
                        <a:moveTo>
                          <a:pt x="37265" y="112277"/>
                        </a:moveTo>
                        <a:cubicBezTo>
                          <a:pt x="37265" y="112277"/>
                          <a:pt x="37265" y="112277"/>
                          <a:pt x="37265" y="112277"/>
                        </a:cubicBezTo>
                        <a:cubicBezTo>
                          <a:pt x="36027" y="112277"/>
                          <a:pt x="34979" y="111229"/>
                          <a:pt x="35074" y="109991"/>
                        </a:cubicBezTo>
                        <a:cubicBezTo>
                          <a:pt x="35074" y="109705"/>
                          <a:pt x="35265" y="98085"/>
                          <a:pt x="35360" y="82845"/>
                        </a:cubicBezTo>
                        <a:cubicBezTo>
                          <a:pt x="29550" y="79797"/>
                          <a:pt x="7357" y="67986"/>
                          <a:pt x="4118" y="66462"/>
                        </a:cubicBezTo>
                        <a:cubicBezTo>
                          <a:pt x="-1502" y="63795"/>
                          <a:pt x="-359" y="60842"/>
                          <a:pt x="1642" y="55508"/>
                        </a:cubicBezTo>
                        <a:cubicBezTo>
                          <a:pt x="3547" y="50365"/>
                          <a:pt x="6785" y="41887"/>
                          <a:pt x="9643" y="25219"/>
                        </a:cubicBezTo>
                        <a:cubicBezTo>
                          <a:pt x="10595" y="19408"/>
                          <a:pt x="11833" y="14170"/>
                          <a:pt x="13072" y="9788"/>
                        </a:cubicBezTo>
                        <a:cubicBezTo>
                          <a:pt x="15262" y="2263"/>
                          <a:pt x="22025" y="-499"/>
                          <a:pt x="27645" y="73"/>
                        </a:cubicBezTo>
                        <a:cubicBezTo>
                          <a:pt x="33169" y="644"/>
                          <a:pt x="38980" y="4740"/>
                          <a:pt x="39551" y="12360"/>
                        </a:cubicBezTo>
                        <a:cubicBezTo>
                          <a:pt x="40218" y="22742"/>
                          <a:pt x="40123" y="55889"/>
                          <a:pt x="39932" y="80749"/>
                        </a:cubicBezTo>
                        <a:cubicBezTo>
                          <a:pt x="40123" y="81321"/>
                          <a:pt x="40218" y="81988"/>
                          <a:pt x="39932" y="82559"/>
                        </a:cubicBezTo>
                        <a:cubicBezTo>
                          <a:pt x="39837" y="97323"/>
                          <a:pt x="39646" y="108848"/>
                          <a:pt x="39646" y="110086"/>
                        </a:cubicBezTo>
                        <a:cubicBezTo>
                          <a:pt x="39646" y="111325"/>
                          <a:pt x="38503" y="112277"/>
                          <a:pt x="37265" y="112277"/>
                        </a:cubicBezTo>
                        <a:close/>
                        <a:moveTo>
                          <a:pt x="26121" y="4549"/>
                        </a:moveTo>
                        <a:cubicBezTo>
                          <a:pt x="22787" y="4549"/>
                          <a:pt x="18882" y="6264"/>
                          <a:pt x="17358" y="11122"/>
                        </a:cubicBezTo>
                        <a:cubicBezTo>
                          <a:pt x="16120" y="15313"/>
                          <a:pt x="14977" y="20361"/>
                          <a:pt x="14024" y="25981"/>
                        </a:cubicBezTo>
                        <a:cubicBezTo>
                          <a:pt x="11167" y="43030"/>
                          <a:pt x="7738" y="52174"/>
                          <a:pt x="5833" y="57127"/>
                        </a:cubicBezTo>
                        <a:cubicBezTo>
                          <a:pt x="5071" y="59032"/>
                          <a:pt x="4404" y="61033"/>
                          <a:pt x="4499" y="61509"/>
                        </a:cubicBezTo>
                        <a:cubicBezTo>
                          <a:pt x="4499" y="61509"/>
                          <a:pt x="4785" y="61795"/>
                          <a:pt x="6118" y="62461"/>
                        </a:cubicBezTo>
                        <a:cubicBezTo>
                          <a:pt x="9166" y="63890"/>
                          <a:pt x="27645" y="73701"/>
                          <a:pt x="35455" y="77892"/>
                        </a:cubicBezTo>
                        <a:cubicBezTo>
                          <a:pt x="35646" y="53508"/>
                          <a:pt x="35741" y="22647"/>
                          <a:pt x="35074" y="13217"/>
                        </a:cubicBezTo>
                        <a:cubicBezTo>
                          <a:pt x="34598" y="7312"/>
                          <a:pt x="30502" y="4930"/>
                          <a:pt x="27169" y="4549"/>
                        </a:cubicBezTo>
                        <a:cubicBezTo>
                          <a:pt x="26788" y="4549"/>
                          <a:pt x="26407" y="4549"/>
                          <a:pt x="26121" y="4549"/>
                        </a:cubicBezTo>
                        <a:close/>
                      </a:path>
                    </a:pathLst>
                  </a:custGeom>
                  <a:solidFill>
                    <a:srgbClr val="C88E2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 b="1"/>
                  </a:p>
                </p:txBody>
              </p:sp>
              <p:sp>
                <p:nvSpPr>
                  <p:cNvPr id="640" name="Freeform: Shape 639">
                    <a:extLst>
                      <a:ext uri="{FF2B5EF4-FFF2-40B4-BE49-F238E27FC236}">
                        <a16:creationId xmlns:a16="http://schemas.microsoft.com/office/drawing/2014/main" id="{12F4BCEF-6FDF-43B1-A930-78F24B6D721A}"/>
                      </a:ext>
                    </a:extLst>
                  </p:cNvPr>
                  <p:cNvSpPr/>
                  <p:nvPr/>
                </p:nvSpPr>
                <p:spPr>
                  <a:xfrm>
                    <a:off x="11524909" y="4943177"/>
                    <a:ext cx="40075" cy="112277"/>
                  </a:xfrm>
                  <a:custGeom>
                    <a:avLst/>
                    <a:gdLst>
                      <a:gd name="connsiteX0" fmla="*/ 37265 w 40075"/>
                      <a:gd name="connsiteY0" fmla="*/ 112277 h 112277"/>
                      <a:gd name="connsiteX1" fmla="*/ 37265 w 40075"/>
                      <a:gd name="connsiteY1" fmla="*/ 112277 h 112277"/>
                      <a:gd name="connsiteX2" fmla="*/ 35074 w 40075"/>
                      <a:gd name="connsiteY2" fmla="*/ 109991 h 112277"/>
                      <a:gd name="connsiteX3" fmla="*/ 35360 w 40075"/>
                      <a:gd name="connsiteY3" fmla="*/ 82845 h 112277"/>
                      <a:gd name="connsiteX4" fmla="*/ 4118 w 40075"/>
                      <a:gd name="connsiteY4" fmla="*/ 66462 h 112277"/>
                      <a:gd name="connsiteX5" fmla="*/ 1642 w 40075"/>
                      <a:gd name="connsiteY5" fmla="*/ 55508 h 112277"/>
                      <a:gd name="connsiteX6" fmla="*/ 9643 w 40075"/>
                      <a:gd name="connsiteY6" fmla="*/ 25219 h 112277"/>
                      <a:gd name="connsiteX7" fmla="*/ 13072 w 40075"/>
                      <a:gd name="connsiteY7" fmla="*/ 9788 h 112277"/>
                      <a:gd name="connsiteX8" fmla="*/ 27645 w 40075"/>
                      <a:gd name="connsiteY8" fmla="*/ 73 h 112277"/>
                      <a:gd name="connsiteX9" fmla="*/ 39551 w 40075"/>
                      <a:gd name="connsiteY9" fmla="*/ 12360 h 112277"/>
                      <a:gd name="connsiteX10" fmla="*/ 39932 w 40075"/>
                      <a:gd name="connsiteY10" fmla="*/ 80749 h 112277"/>
                      <a:gd name="connsiteX11" fmla="*/ 39932 w 40075"/>
                      <a:gd name="connsiteY11" fmla="*/ 82464 h 112277"/>
                      <a:gd name="connsiteX12" fmla="*/ 39646 w 40075"/>
                      <a:gd name="connsiteY12" fmla="*/ 109991 h 112277"/>
                      <a:gd name="connsiteX13" fmla="*/ 37265 w 40075"/>
                      <a:gd name="connsiteY13" fmla="*/ 112277 h 112277"/>
                      <a:gd name="connsiteX14" fmla="*/ 26121 w 40075"/>
                      <a:gd name="connsiteY14" fmla="*/ 4549 h 112277"/>
                      <a:gd name="connsiteX15" fmla="*/ 17358 w 40075"/>
                      <a:gd name="connsiteY15" fmla="*/ 11122 h 112277"/>
                      <a:gd name="connsiteX16" fmla="*/ 14024 w 40075"/>
                      <a:gd name="connsiteY16" fmla="*/ 25981 h 112277"/>
                      <a:gd name="connsiteX17" fmla="*/ 5833 w 40075"/>
                      <a:gd name="connsiteY17" fmla="*/ 57127 h 112277"/>
                      <a:gd name="connsiteX18" fmla="*/ 4499 w 40075"/>
                      <a:gd name="connsiteY18" fmla="*/ 61509 h 112277"/>
                      <a:gd name="connsiteX19" fmla="*/ 6118 w 40075"/>
                      <a:gd name="connsiteY19" fmla="*/ 62461 h 112277"/>
                      <a:gd name="connsiteX20" fmla="*/ 35455 w 40075"/>
                      <a:gd name="connsiteY20" fmla="*/ 77892 h 112277"/>
                      <a:gd name="connsiteX21" fmla="*/ 35074 w 40075"/>
                      <a:gd name="connsiteY21" fmla="*/ 13217 h 112277"/>
                      <a:gd name="connsiteX22" fmla="*/ 27169 w 40075"/>
                      <a:gd name="connsiteY22" fmla="*/ 4549 h 112277"/>
                      <a:gd name="connsiteX23" fmla="*/ 26121 w 40075"/>
                      <a:gd name="connsiteY23" fmla="*/ 4549 h 1122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</a:cxnLst>
                    <a:rect l="l" t="t" r="r" b="b"/>
                    <a:pathLst>
                      <a:path w="40075" h="112277">
                        <a:moveTo>
                          <a:pt x="37265" y="112277"/>
                        </a:moveTo>
                        <a:cubicBezTo>
                          <a:pt x="37265" y="112277"/>
                          <a:pt x="37265" y="112277"/>
                          <a:pt x="37265" y="112277"/>
                        </a:cubicBezTo>
                        <a:cubicBezTo>
                          <a:pt x="36027" y="112277"/>
                          <a:pt x="34979" y="111229"/>
                          <a:pt x="35074" y="109991"/>
                        </a:cubicBezTo>
                        <a:cubicBezTo>
                          <a:pt x="35074" y="109705"/>
                          <a:pt x="35265" y="98085"/>
                          <a:pt x="35360" y="82845"/>
                        </a:cubicBezTo>
                        <a:cubicBezTo>
                          <a:pt x="29550" y="79797"/>
                          <a:pt x="7357" y="67986"/>
                          <a:pt x="4118" y="66462"/>
                        </a:cubicBezTo>
                        <a:cubicBezTo>
                          <a:pt x="-1502" y="63795"/>
                          <a:pt x="-359" y="60842"/>
                          <a:pt x="1642" y="55508"/>
                        </a:cubicBezTo>
                        <a:cubicBezTo>
                          <a:pt x="3547" y="50365"/>
                          <a:pt x="6785" y="41887"/>
                          <a:pt x="9643" y="25219"/>
                        </a:cubicBezTo>
                        <a:cubicBezTo>
                          <a:pt x="10595" y="19313"/>
                          <a:pt x="11833" y="14170"/>
                          <a:pt x="13072" y="9788"/>
                        </a:cubicBezTo>
                        <a:cubicBezTo>
                          <a:pt x="15262" y="2263"/>
                          <a:pt x="21930" y="-499"/>
                          <a:pt x="27645" y="73"/>
                        </a:cubicBezTo>
                        <a:cubicBezTo>
                          <a:pt x="33169" y="644"/>
                          <a:pt x="38980" y="4740"/>
                          <a:pt x="39551" y="12360"/>
                        </a:cubicBezTo>
                        <a:cubicBezTo>
                          <a:pt x="40218" y="22742"/>
                          <a:pt x="40123" y="55889"/>
                          <a:pt x="39932" y="80749"/>
                        </a:cubicBezTo>
                        <a:cubicBezTo>
                          <a:pt x="40123" y="81321"/>
                          <a:pt x="40123" y="81892"/>
                          <a:pt x="39932" y="82464"/>
                        </a:cubicBezTo>
                        <a:cubicBezTo>
                          <a:pt x="39837" y="97323"/>
                          <a:pt x="39646" y="108753"/>
                          <a:pt x="39646" y="109991"/>
                        </a:cubicBezTo>
                        <a:cubicBezTo>
                          <a:pt x="39551" y="111325"/>
                          <a:pt x="38503" y="112277"/>
                          <a:pt x="37265" y="112277"/>
                        </a:cubicBezTo>
                        <a:close/>
                        <a:moveTo>
                          <a:pt x="26121" y="4549"/>
                        </a:moveTo>
                        <a:cubicBezTo>
                          <a:pt x="22597" y="4549"/>
                          <a:pt x="18691" y="6454"/>
                          <a:pt x="17358" y="11122"/>
                        </a:cubicBezTo>
                        <a:cubicBezTo>
                          <a:pt x="16120" y="15313"/>
                          <a:pt x="14977" y="20266"/>
                          <a:pt x="14024" y="25981"/>
                        </a:cubicBezTo>
                        <a:cubicBezTo>
                          <a:pt x="11167" y="43030"/>
                          <a:pt x="7642" y="52174"/>
                          <a:pt x="5833" y="57127"/>
                        </a:cubicBezTo>
                        <a:cubicBezTo>
                          <a:pt x="5071" y="59032"/>
                          <a:pt x="4404" y="61033"/>
                          <a:pt x="4499" y="61509"/>
                        </a:cubicBezTo>
                        <a:cubicBezTo>
                          <a:pt x="4499" y="61509"/>
                          <a:pt x="4785" y="61795"/>
                          <a:pt x="6118" y="62461"/>
                        </a:cubicBezTo>
                        <a:cubicBezTo>
                          <a:pt x="9166" y="63890"/>
                          <a:pt x="27645" y="73701"/>
                          <a:pt x="35455" y="77892"/>
                        </a:cubicBezTo>
                        <a:cubicBezTo>
                          <a:pt x="35646" y="53508"/>
                          <a:pt x="35741" y="22647"/>
                          <a:pt x="35074" y="13217"/>
                        </a:cubicBezTo>
                        <a:cubicBezTo>
                          <a:pt x="34598" y="7312"/>
                          <a:pt x="30502" y="4930"/>
                          <a:pt x="27169" y="4549"/>
                        </a:cubicBezTo>
                        <a:cubicBezTo>
                          <a:pt x="26788" y="4549"/>
                          <a:pt x="26502" y="4549"/>
                          <a:pt x="26121" y="4549"/>
                        </a:cubicBezTo>
                        <a:close/>
                      </a:path>
                    </a:pathLst>
                  </a:custGeom>
                  <a:solidFill>
                    <a:srgbClr val="C88E2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 b="1"/>
                  </a:p>
                </p:txBody>
              </p:sp>
            </p:grpSp>
            <p:grpSp>
              <p:nvGrpSpPr>
                <p:cNvPr id="611" name="Graphic 644">
                  <a:extLst>
                    <a:ext uri="{FF2B5EF4-FFF2-40B4-BE49-F238E27FC236}">
                      <a16:creationId xmlns:a16="http://schemas.microsoft.com/office/drawing/2014/main" id="{314C543F-08AA-4C6F-A59D-18E560486BE5}"/>
                    </a:ext>
                  </a:extLst>
                </p:cNvPr>
                <p:cNvGrpSpPr/>
                <p:nvPr/>
              </p:nvGrpSpPr>
              <p:grpSpPr>
                <a:xfrm>
                  <a:off x="10867528" y="4943916"/>
                  <a:ext cx="75712" cy="107918"/>
                  <a:chOff x="10867528" y="4943916"/>
                  <a:chExt cx="75712" cy="107918"/>
                </a:xfrm>
                <a:solidFill>
                  <a:srgbClr val="C88E27"/>
                </a:solidFill>
              </p:grpSpPr>
              <p:sp>
                <p:nvSpPr>
                  <p:cNvPr id="635" name="Freeform: Shape 634">
                    <a:extLst>
                      <a:ext uri="{FF2B5EF4-FFF2-40B4-BE49-F238E27FC236}">
                        <a16:creationId xmlns:a16="http://schemas.microsoft.com/office/drawing/2014/main" id="{46CD6FD4-9FB6-471C-A4D2-255EC798CCDF}"/>
                      </a:ext>
                    </a:extLst>
                  </p:cNvPr>
                  <p:cNvSpPr/>
                  <p:nvPr/>
                </p:nvSpPr>
                <p:spPr>
                  <a:xfrm>
                    <a:off x="10871275" y="4944675"/>
                    <a:ext cx="26971" cy="47914"/>
                  </a:xfrm>
                  <a:custGeom>
                    <a:avLst/>
                    <a:gdLst>
                      <a:gd name="connsiteX0" fmla="*/ 24721 w 26971"/>
                      <a:gd name="connsiteY0" fmla="*/ 47914 h 47914"/>
                      <a:gd name="connsiteX1" fmla="*/ 24149 w 26971"/>
                      <a:gd name="connsiteY1" fmla="*/ 47819 h 47914"/>
                      <a:gd name="connsiteX2" fmla="*/ 241 w 26971"/>
                      <a:gd name="connsiteY2" fmla="*/ 18387 h 47914"/>
                      <a:gd name="connsiteX3" fmla="*/ 17672 w 26971"/>
                      <a:gd name="connsiteY3" fmla="*/ 3 h 47914"/>
                      <a:gd name="connsiteX4" fmla="*/ 19863 w 26971"/>
                      <a:gd name="connsiteY4" fmla="*/ 2289 h 47914"/>
                      <a:gd name="connsiteX5" fmla="*/ 17577 w 26971"/>
                      <a:gd name="connsiteY5" fmla="*/ 4480 h 47914"/>
                      <a:gd name="connsiteX6" fmla="*/ 17386 w 26971"/>
                      <a:gd name="connsiteY6" fmla="*/ 4480 h 47914"/>
                      <a:gd name="connsiteX7" fmla="*/ 4718 w 26971"/>
                      <a:gd name="connsiteY7" fmla="*/ 19053 h 47914"/>
                      <a:gd name="connsiteX8" fmla="*/ 25292 w 26971"/>
                      <a:gd name="connsiteY8" fmla="*/ 43533 h 47914"/>
                      <a:gd name="connsiteX9" fmla="*/ 26911 w 26971"/>
                      <a:gd name="connsiteY9" fmla="*/ 46295 h 47914"/>
                      <a:gd name="connsiteX10" fmla="*/ 24721 w 26971"/>
                      <a:gd name="connsiteY10" fmla="*/ 47914 h 479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26971" h="47914">
                        <a:moveTo>
                          <a:pt x="24721" y="47914"/>
                        </a:moveTo>
                        <a:cubicBezTo>
                          <a:pt x="24530" y="47914"/>
                          <a:pt x="24340" y="47914"/>
                          <a:pt x="24149" y="47819"/>
                        </a:cubicBezTo>
                        <a:cubicBezTo>
                          <a:pt x="4147" y="42580"/>
                          <a:pt x="-1283" y="29150"/>
                          <a:pt x="241" y="18387"/>
                        </a:cubicBezTo>
                        <a:cubicBezTo>
                          <a:pt x="1765" y="7814"/>
                          <a:pt x="9481" y="-187"/>
                          <a:pt x="17672" y="3"/>
                        </a:cubicBezTo>
                        <a:cubicBezTo>
                          <a:pt x="18910" y="3"/>
                          <a:pt x="19863" y="1051"/>
                          <a:pt x="19863" y="2289"/>
                        </a:cubicBezTo>
                        <a:cubicBezTo>
                          <a:pt x="19863" y="3528"/>
                          <a:pt x="18815" y="4480"/>
                          <a:pt x="17577" y="4480"/>
                        </a:cubicBezTo>
                        <a:cubicBezTo>
                          <a:pt x="17482" y="4480"/>
                          <a:pt x="17386" y="4480"/>
                          <a:pt x="17386" y="4480"/>
                        </a:cubicBezTo>
                        <a:cubicBezTo>
                          <a:pt x="11481" y="4480"/>
                          <a:pt x="5861" y="10957"/>
                          <a:pt x="4718" y="19053"/>
                        </a:cubicBezTo>
                        <a:cubicBezTo>
                          <a:pt x="4051" y="23340"/>
                          <a:pt x="3766" y="37913"/>
                          <a:pt x="25292" y="43533"/>
                        </a:cubicBezTo>
                        <a:cubicBezTo>
                          <a:pt x="26435" y="43818"/>
                          <a:pt x="27197" y="45057"/>
                          <a:pt x="26911" y="46295"/>
                        </a:cubicBezTo>
                        <a:cubicBezTo>
                          <a:pt x="26626" y="47247"/>
                          <a:pt x="25673" y="47914"/>
                          <a:pt x="24721" y="47914"/>
                        </a:cubicBezTo>
                        <a:close/>
                      </a:path>
                    </a:pathLst>
                  </a:custGeom>
                  <a:solidFill>
                    <a:srgbClr val="C88E2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 b="1"/>
                  </a:p>
                </p:txBody>
              </p:sp>
              <p:sp>
                <p:nvSpPr>
                  <p:cNvPr id="636" name="Freeform: Shape 635">
                    <a:extLst>
                      <a:ext uri="{FF2B5EF4-FFF2-40B4-BE49-F238E27FC236}">
                        <a16:creationId xmlns:a16="http://schemas.microsoft.com/office/drawing/2014/main" id="{AAD53544-5383-4290-B00E-20D1792DC519}"/>
                      </a:ext>
                    </a:extLst>
                  </p:cNvPr>
                  <p:cNvSpPr/>
                  <p:nvPr/>
                </p:nvSpPr>
                <p:spPr>
                  <a:xfrm>
                    <a:off x="10909075" y="4943916"/>
                    <a:ext cx="27072" cy="47910"/>
                  </a:xfrm>
                  <a:custGeom>
                    <a:avLst/>
                    <a:gdLst>
                      <a:gd name="connsiteX0" fmla="*/ 2256 w 27072"/>
                      <a:gd name="connsiteY0" fmla="*/ 47911 h 47910"/>
                      <a:gd name="connsiteX1" fmla="*/ 66 w 27072"/>
                      <a:gd name="connsiteY1" fmla="*/ 46292 h 47910"/>
                      <a:gd name="connsiteX2" fmla="*/ 1685 w 27072"/>
                      <a:gd name="connsiteY2" fmla="*/ 43529 h 47910"/>
                      <a:gd name="connsiteX3" fmla="*/ 22259 w 27072"/>
                      <a:gd name="connsiteY3" fmla="*/ 19050 h 47910"/>
                      <a:gd name="connsiteX4" fmla="*/ 9591 w 27072"/>
                      <a:gd name="connsiteY4" fmla="*/ 4477 h 47910"/>
                      <a:gd name="connsiteX5" fmla="*/ 9305 w 27072"/>
                      <a:gd name="connsiteY5" fmla="*/ 4477 h 47910"/>
                      <a:gd name="connsiteX6" fmla="*/ 7114 w 27072"/>
                      <a:gd name="connsiteY6" fmla="*/ 2286 h 47910"/>
                      <a:gd name="connsiteX7" fmla="*/ 9305 w 27072"/>
                      <a:gd name="connsiteY7" fmla="*/ 0 h 47910"/>
                      <a:gd name="connsiteX8" fmla="*/ 9686 w 27072"/>
                      <a:gd name="connsiteY8" fmla="*/ 0 h 47910"/>
                      <a:gd name="connsiteX9" fmla="*/ 26831 w 27072"/>
                      <a:gd name="connsiteY9" fmla="*/ 18383 h 47910"/>
                      <a:gd name="connsiteX10" fmla="*/ 2923 w 27072"/>
                      <a:gd name="connsiteY10" fmla="*/ 47816 h 47910"/>
                      <a:gd name="connsiteX11" fmla="*/ 2256 w 27072"/>
                      <a:gd name="connsiteY11" fmla="*/ 47911 h 479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27072" h="47910">
                        <a:moveTo>
                          <a:pt x="2256" y="47911"/>
                        </a:moveTo>
                        <a:cubicBezTo>
                          <a:pt x="1304" y="47911"/>
                          <a:pt x="351" y="47244"/>
                          <a:pt x="66" y="46292"/>
                        </a:cubicBezTo>
                        <a:cubicBezTo>
                          <a:pt x="-220" y="45053"/>
                          <a:pt x="447" y="43910"/>
                          <a:pt x="1685" y="43529"/>
                        </a:cubicBezTo>
                        <a:cubicBezTo>
                          <a:pt x="23307" y="37910"/>
                          <a:pt x="22926" y="23336"/>
                          <a:pt x="22259" y="19050"/>
                        </a:cubicBezTo>
                        <a:cubicBezTo>
                          <a:pt x="21116" y="10954"/>
                          <a:pt x="15401" y="4477"/>
                          <a:pt x="9591" y="4477"/>
                        </a:cubicBezTo>
                        <a:cubicBezTo>
                          <a:pt x="9495" y="4477"/>
                          <a:pt x="9400" y="4477"/>
                          <a:pt x="9305" y="4477"/>
                        </a:cubicBezTo>
                        <a:cubicBezTo>
                          <a:pt x="8067" y="4477"/>
                          <a:pt x="7114" y="3524"/>
                          <a:pt x="7114" y="2286"/>
                        </a:cubicBezTo>
                        <a:cubicBezTo>
                          <a:pt x="7114" y="1048"/>
                          <a:pt x="8067" y="0"/>
                          <a:pt x="9305" y="0"/>
                        </a:cubicBezTo>
                        <a:cubicBezTo>
                          <a:pt x="9400" y="0"/>
                          <a:pt x="9495" y="0"/>
                          <a:pt x="9686" y="0"/>
                        </a:cubicBezTo>
                        <a:cubicBezTo>
                          <a:pt x="17877" y="0"/>
                          <a:pt x="25307" y="8001"/>
                          <a:pt x="26831" y="18383"/>
                        </a:cubicBezTo>
                        <a:cubicBezTo>
                          <a:pt x="28355" y="29147"/>
                          <a:pt x="22926" y="42577"/>
                          <a:pt x="2923" y="47816"/>
                        </a:cubicBezTo>
                        <a:cubicBezTo>
                          <a:pt x="2637" y="47816"/>
                          <a:pt x="2447" y="47911"/>
                          <a:pt x="2256" y="47911"/>
                        </a:cubicBezTo>
                        <a:close/>
                      </a:path>
                    </a:pathLst>
                  </a:custGeom>
                  <a:solidFill>
                    <a:srgbClr val="C88E2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 b="1"/>
                  </a:p>
                </p:txBody>
              </p:sp>
              <p:sp>
                <p:nvSpPr>
                  <p:cNvPr id="637" name="Freeform: Shape 636">
                    <a:extLst>
                      <a:ext uri="{FF2B5EF4-FFF2-40B4-BE49-F238E27FC236}">
                        <a16:creationId xmlns:a16="http://schemas.microsoft.com/office/drawing/2014/main" id="{0BA01858-B8DD-41B6-93DE-E5640CDF1188}"/>
                      </a:ext>
                    </a:extLst>
                  </p:cNvPr>
                  <p:cNvSpPr/>
                  <p:nvPr/>
                </p:nvSpPr>
                <p:spPr>
                  <a:xfrm>
                    <a:off x="10867528" y="4987350"/>
                    <a:ext cx="75712" cy="64484"/>
                  </a:xfrm>
                  <a:custGeom>
                    <a:avLst/>
                    <a:gdLst>
                      <a:gd name="connsiteX0" fmla="*/ 12276 w 75712"/>
                      <a:gd name="connsiteY0" fmla="*/ 64484 h 64484"/>
                      <a:gd name="connsiteX1" fmla="*/ 2084 w 75712"/>
                      <a:gd name="connsiteY1" fmla="*/ 60484 h 64484"/>
                      <a:gd name="connsiteX2" fmla="*/ 1988 w 75712"/>
                      <a:gd name="connsiteY2" fmla="*/ 45148 h 64484"/>
                      <a:gd name="connsiteX3" fmla="*/ 19038 w 75712"/>
                      <a:gd name="connsiteY3" fmla="*/ 10096 h 64484"/>
                      <a:gd name="connsiteX4" fmla="*/ 36183 w 75712"/>
                      <a:gd name="connsiteY4" fmla="*/ 0 h 64484"/>
                      <a:gd name="connsiteX5" fmla="*/ 66282 w 75712"/>
                      <a:gd name="connsiteY5" fmla="*/ 0 h 64484"/>
                      <a:gd name="connsiteX6" fmla="*/ 75712 w 75712"/>
                      <a:gd name="connsiteY6" fmla="*/ 9430 h 64484"/>
                      <a:gd name="connsiteX7" fmla="*/ 75712 w 75712"/>
                      <a:gd name="connsiteY7" fmla="*/ 10001 h 64484"/>
                      <a:gd name="connsiteX8" fmla="*/ 67330 w 75712"/>
                      <a:gd name="connsiteY8" fmla="*/ 19431 h 64484"/>
                      <a:gd name="connsiteX9" fmla="*/ 54471 w 75712"/>
                      <a:gd name="connsiteY9" fmla="*/ 38862 h 64484"/>
                      <a:gd name="connsiteX10" fmla="*/ 34278 w 75712"/>
                      <a:gd name="connsiteY10" fmla="*/ 64294 h 64484"/>
                      <a:gd name="connsiteX11" fmla="*/ 14371 w 75712"/>
                      <a:gd name="connsiteY11" fmla="*/ 64294 h 64484"/>
                      <a:gd name="connsiteX12" fmla="*/ 12276 w 75712"/>
                      <a:gd name="connsiteY12" fmla="*/ 64484 h 64484"/>
                      <a:gd name="connsiteX13" fmla="*/ 36183 w 75712"/>
                      <a:gd name="connsiteY13" fmla="*/ 4381 h 64484"/>
                      <a:gd name="connsiteX14" fmla="*/ 22944 w 75712"/>
                      <a:gd name="connsiteY14" fmla="*/ 12192 h 64484"/>
                      <a:gd name="connsiteX15" fmla="*/ 6084 w 75712"/>
                      <a:gd name="connsiteY15" fmla="*/ 46673 h 64484"/>
                      <a:gd name="connsiteX16" fmla="*/ 5513 w 75712"/>
                      <a:gd name="connsiteY16" fmla="*/ 57531 h 64484"/>
                      <a:gd name="connsiteX17" fmla="*/ 13990 w 75712"/>
                      <a:gd name="connsiteY17" fmla="*/ 59817 h 64484"/>
                      <a:gd name="connsiteX18" fmla="*/ 34183 w 75712"/>
                      <a:gd name="connsiteY18" fmla="*/ 59817 h 64484"/>
                      <a:gd name="connsiteX19" fmla="*/ 50090 w 75712"/>
                      <a:gd name="connsiteY19" fmla="*/ 37719 h 64484"/>
                      <a:gd name="connsiteX20" fmla="*/ 66759 w 75712"/>
                      <a:gd name="connsiteY20" fmla="*/ 14954 h 64484"/>
                      <a:gd name="connsiteX21" fmla="*/ 71140 w 75712"/>
                      <a:gd name="connsiteY21" fmla="*/ 10001 h 64484"/>
                      <a:gd name="connsiteX22" fmla="*/ 71140 w 75712"/>
                      <a:gd name="connsiteY22" fmla="*/ 9430 h 64484"/>
                      <a:gd name="connsiteX23" fmla="*/ 66187 w 75712"/>
                      <a:gd name="connsiteY23" fmla="*/ 4381 h 64484"/>
                      <a:gd name="connsiteX24" fmla="*/ 36183 w 75712"/>
                      <a:gd name="connsiteY24" fmla="*/ 4381 h 644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</a:cxnLst>
                    <a:rect l="l" t="t" r="r" b="b"/>
                    <a:pathLst>
                      <a:path w="75712" h="64484">
                        <a:moveTo>
                          <a:pt x="12276" y="64484"/>
                        </a:moveTo>
                        <a:cubicBezTo>
                          <a:pt x="9513" y="64484"/>
                          <a:pt x="4846" y="63913"/>
                          <a:pt x="2084" y="60484"/>
                        </a:cubicBezTo>
                        <a:cubicBezTo>
                          <a:pt x="-678" y="57055"/>
                          <a:pt x="-678" y="51911"/>
                          <a:pt x="1988" y="45148"/>
                        </a:cubicBezTo>
                        <a:cubicBezTo>
                          <a:pt x="6561" y="33528"/>
                          <a:pt x="13800" y="19717"/>
                          <a:pt x="19038" y="10096"/>
                        </a:cubicBezTo>
                        <a:cubicBezTo>
                          <a:pt x="22467" y="3810"/>
                          <a:pt x="29040" y="0"/>
                          <a:pt x="36183" y="0"/>
                        </a:cubicBezTo>
                        <a:lnTo>
                          <a:pt x="66282" y="0"/>
                        </a:lnTo>
                        <a:cubicBezTo>
                          <a:pt x="71521" y="0"/>
                          <a:pt x="75712" y="4286"/>
                          <a:pt x="75712" y="9430"/>
                        </a:cubicBezTo>
                        <a:lnTo>
                          <a:pt x="75712" y="10001"/>
                        </a:lnTo>
                        <a:cubicBezTo>
                          <a:pt x="75712" y="14859"/>
                          <a:pt x="72092" y="18859"/>
                          <a:pt x="67330" y="19431"/>
                        </a:cubicBezTo>
                        <a:cubicBezTo>
                          <a:pt x="61710" y="20098"/>
                          <a:pt x="57615" y="26289"/>
                          <a:pt x="54471" y="38862"/>
                        </a:cubicBezTo>
                        <a:cubicBezTo>
                          <a:pt x="49518" y="58388"/>
                          <a:pt x="44851" y="64294"/>
                          <a:pt x="34278" y="64294"/>
                        </a:cubicBezTo>
                        <a:lnTo>
                          <a:pt x="14371" y="64294"/>
                        </a:lnTo>
                        <a:cubicBezTo>
                          <a:pt x="14371" y="64294"/>
                          <a:pt x="13609" y="64484"/>
                          <a:pt x="12276" y="64484"/>
                        </a:cubicBezTo>
                        <a:close/>
                        <a:moveTo>
                          <a:pt x="36183" y="4381"/>
                        </a:moveTo>
                        <a:cubicBezTo>
                          <a:pt x="30659" y="4381"/>
                          <a:pt x="25611" y="7334"/>
                          <a:pt x="22944" y="12192"/>
                        </a:cubicBezTo>
                        <a:cubicBezTo>
                          <a:pt x="17705" y="21622"/>
                          <a:pt x="10561" y="35338"/>
                          <a:pt x="6084" y="46673"/>
                        </a:cubicBezTo>
                        <a:cubicBezTo>
                          <a:pt x="4655" y="50197"/>
                          <a:pt x="3417" y="54959"/>
                          <a:pt x="5513" y="57531"/>
                        </a:cubicBezTo>
                        <a:cubicBezTo>
                          <a:pt x="7513" y="60103"/>
                          <a:pt x="12371" y="60007"/>
                          <a:pt x="13990" y="59817"/>
                        </a:cubicBezTo>
                        <a:lnTo>
                          <a:pt x="34183" y="59817"/>
                        </a:lnTo>
                        <a:cubicBezTo>
                          <a:pt x="40374" y="59817"/>
                          <a:pt x="44851" y="58293"/>
                          <a:pt x="50090" y="37719"/>
                        </a:cubicBezTo>
                        <a:cubicBezTo>
                          <a:pt x="52661" y="27718"/>
                          <a:pt x="56853" y="16097"/>
                          <a:pt x="66759" y="14954"/>
                        </a:cubicBezTo>
                        <a:cubicBezTo>
                          <a:pt x="69235" y="14669"/>
                          <a:pt x="71140" y="12573"/>
                          <a:pt x="71140" y="10001"/>
                        </a:cubicBezTo>
                        <a:lnTo>
                          <a:pt x="71140" y="9430"/>
                        </a:lnTo>
                        <a:cubicBezTo>
                          <a:pt x="71140" y="6667"/>
                          <a:pt x="68854" y="4381"/>
                          <a:pt x="66187" y="4381"/>
                        </a:cubicBezTo>
                        <a:lnTo>
                          <a:pt x="36183" y="4381"/>
                        </a:lnTo>
                        <a:close/>
                      </a:path>
                    </a:pathLst>
                  </a:custGeom>
                  <a:solidFill>
                    <a:srgbClr val="C88E2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 b="1"/>
                  </a:p>
                </p:txBody>
              </p:sp>
              <p:sp>
                <p:nvSpPr>
                  <p:cNvPr id="638" name="Freeform: Shape 637">
                    <a:extLst>
                      <a:ext uri="{FF2B5EF4-FFF2-40B4-BE49-F238E27FC236}">
                        <a16:creationId xmlns:a16="http://schemas.microsoft.com/office/drawing/2014/main" id="{2FFB2F5F-6951-478B-9C14-1F45050F8CAA}"/>
                      </a:ext>
                    </a:extLst>
                  </p:cNvPr>
                  <p:cNvSpPr/>
                  <p:nvPr/>
                </p:nvSpPr>
                <p:spPr>
                  <a:xfrm>
                    <a:off x="10889805" y="5002686"/>
                    <a:ext cx="19050" cy="19050"/>
                  </a:xfrm>
                  <a:custGeom>
                    <a:avLst/>
                    <a:gdLst>
                      <a:gd name="connsiteX0" fmla="*/ 9525 w 19050"/>
                      <a:gd name="connsiteY0" fmla="*/ 19050 h 19050"/>
                      <a:gd name="connsiteX1" fmla="*/ 0 w 19050"/>
                      <a:gd name="connsiteY1" fmla="*/ 9525 h 19050"/>
                      <a:gd name="connsiteX2" fmla="*/ 9525 w 19050"/>
                      <a:gd name="connsiteY2" fmla="*/ 0 h 19050"/>
                      <a:gd name="connsiteX3" fmla="*/ 19050 w 19050"/>
                      <a:gd name="connsiteY3" fmla="*/ 9525 h 19050"/>
                      <a:gd name="connsiteX4" fmla="*/ 9525 w 19050"/>
                      <a:gd name="connsiteY4" fmla="*/ 19050 h 19050"/>
                      <a:gd name="connsiteX5" fmla="*/ 9525 w 19050"/>
                      <a:gd name="connsiteY5" fmla="*/ 4572 h 19050"/>
                      <a:gd name="connsiteX6" fmla="*/ 4477 w 19050"/>
                      <a:gd name="connsiteY6" fmla="*/ 9620 h 19050"/>
                      <a:gd name="connsiteX7" fmla="*/ 9525 w 19050"/>
                      <a:gd name="connsiteY7" fmla="*/ 14669 h 19050"/>
                      <a:gd name="connsiteX8" fmla="*/ 14573 w 19050"/>
                      <a:gd name="connsiteY8" fmla="*/ 9620 h 19050"/>
                      <a:gd name="connsiteX9" fmla="*/ 9525 w 19050"/>
                      <a:gd name="connsiteY9" fmla="*/ 4572 h 190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9050" h="19050">
                        <a:moveTo>
                          <a:pt x="9525" y="19050"/>
                        </a:moveTo>
                        <a:cubicBezTo>
                          <a:pt x="4286" y="19050"/>
                          <a:pt x="0" y="14764"/>
                          <a:pt x="0" y="9525"/>
                        </a:cubicBezTo>
                        <a:cubicBezTo>
                          <a:pt x="0" y="4286"/>
                          <a:pt x="4286" y="0"/>
                          <a:pt x="9525" y="0"/>
                        </a:cubicBezTo>
                        <a:cubicBezTo>
                          <a:pt x="14764" y="0"/>
                          <a:pt x="19050" y="4286"/>
                          <a:pt x="19050" y="9525"/>
                        </a:cubicBezTo>
                        <a:cubicBezTo>
                          <a:pt x="19050" y="14859"/>
                          <a:pt x="14764" y="19050"/>
                          <a:pt x="9525" y="19050"/>
                        </a:cubicBezTo>
                        <a:close/>
                        <a:moveTo>
                          <a:pt x="9525" y="4572"/>
                        </a:moveTo>
                        <a:cubicBezTo>
                          <a:pt x="6763" y="4572"/>
                          <a:pt x="4477" y="6858"/>
                          <a:pt x="4477" y="9620"/>
                        </a:cubicBezTo>
                        <a:cubicBezTo>
                          <a:pt x="4477" y="12382"/>
                          <a:pt x="6763" y="14669"/>
                          <a:pt x="9525" y="14669"/>
                        </a:cubicBezTo>
                        <a:cubicBezTo>
                          <a:pt x="12287" y="14669"/>
                          <a:pt x="14573" y="12382"/>
                          <a:pt x="14573" y="9620"/>
                        </a:cubicBezTo>
                        <a:cubicBezTo>
                          <a:pt x="14573" y="6858"/>
                          <a:pt x="12287" y="4572"/>
                          <a:pt x="9525" y="4572"/>
                        </a:cubicBezTo>
                        <a:close/>
                      </a:path>
                    </a:pathLst>
                  </a:custGeom>
                  <a:solidFill>
                    <a:srgbClr val="C88E2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 b="1"/>
                  </a:p>
                </p:txBody>
              </p:sp>
            </p:grpSp>
            <p:grpSp>
              <p:nvGrpSpPr>
                <p:cNvPr id="612" name="Graphic 644">
                  <a:extLst>
                    <a:ext uri="{FF2B5EF4-FFF2-40B4-BE49-F238E27FC236}">
                      <a16:creationId xmlns:a16="http://schemas.microsoft.com/office/drawing/2014/main" id="{8283A919-EAC3-4522-977E-FFA94FCECB60}"/>
                    </a:ext>
                  </a:extLst>
                </p:cNvPr>
                <p:cNvGrpSpPr/>
                <p:nvPr/>
              </p:nvGrpSpPr>
              <p:grpSpPr>
                <a:xfrm>
                  <a:off x="11370077" y="4942488"/>
                  <a:ext cx="86083" cy="116014"/>
                  <a:chOff x="11370077" y="4942488"/>
                  <a:chExt cx="86083" cy="116014"/>
                </a:xfrm>
                <a:solidFill>
                  <a:srgbClr val="C88E27"/>
                </a:solidFill>
              </p:grpSpPr>
              <p:sp>
                <p:nvSpPr>
                  <p:cNvPr id="631" name="Freeform: Shape 630">
                    <a:extLst>
                      <a:ext uri="{FF2B5EF4-FFF2-40B4-BE49-F238E27FC236}">
                        <a16:creationId xmlns:a16="http://schemas.microsoft.com/office/drawing/2014/main" id="{61B55625-17AF-4087-AE7B-C2C51B4C16C7}"/>
                      </a:ext>
                    </a:extLst>
                  </p:cNvPr>
                  <p:cNvSpPr/>
                  <p:nvPr/>
                </p:nvSpPr>
                <p:spPr>
                  <a:xfrm>
                    <a:off x="11370077" y="4946415"/>
                    <a:ext cx="66313" cy="112086"/>
                  </a:xfrm>
                  <a:custGeom>
                    <a:avLst/>
                    <a:gdLst>
                      <a:gd name="connsiteX0" fmla="*/ 34839 w 66313"/>
                      <a:gd name="connsiteY0" fmla="*/ 112087 h 112086"/>
                      <a:gd name="connsiteX1" fmla="*/ 25600 w 66313"/>
                      <a:gd name="connsiteY1" fmla="*/ 112087 h 112086"/>
                      <a:gd name="connsiteX2" fmla="*/ 23409 w 66313"/>
                      <a:gd name="connsiteY2" fmla="*/ 109896 h 112086"/>
                      <a:gd name="connsiteX3" fmla="*/ 25600 w 66313"/>
                      <a:gd name="connsiteY3" fmla="*/ 107705 h 112086"/>
                      <a:gd name="connsiteX4" fmla="*/ 33315 w 66313"/>
                      <a:gd name="connsiteY4" fmla="*/ 107705 h 112086"/>
                      <a:gd name="connsiteX5" fmla="*/ 61890 w 66313"/>
                      <a:gd name="connsiteY5" fmla="*/ 30553 h 112086"/>
                      <a:gd name="connsiteX6" fmla="*/ 61700 w 66313"/>
                      <a:gd name="connsiteY6" fmla="*/ 29791 h 112086"/>
                      <a:gd name="connsiteX7" fmla="*/ 55889 w 66313"/>
                      <a:gd name="connsiteY7" fmla="*/ 28457 h 112086"/>
                      <a:gd name="connsiteX8" fmla="*/ 17408 w 66313"/>
                      <a:gd name="connsiteY8" fmla="*/ 28457 h 112086"/>
                      <a:gd name="connsiteX9" fmla="*/ 15503 w 66313"/>
                      <a:gd name="connsiteY9" fmla="*/ 27410 h 112086"/>
                      <a:gd name="connsiteX10" fmla="*/ 359 w 66313"/>
                      <a:gd name="connsiteY10" fmla="*/ 3407 h 112086"/>
                      <a:gd name="connsiteX11" fmla="*/ 1025 w 66313"/>
                      <a:gd name="connsiteY11" fmla="*/ 359 h 112086"/>
                      <a:gd name="connsiteX12" fmla="*/ 4073 w 66313"/>
                      <a:gd name="connsiteY12" fmla="*/ 1025 h 112086"/>
                      <a:gd name="connsiteX13" fmla="*/ 18551 w 66313"/>
                      <a:gd name="connsiteY13" fmla="*/ 23981 h 112086"/>
                      <a:gd name="connsiteX14" fmla="*/ 55699 w 66313"/>
                      <a:gd name="connsiteY14" fmla="*/ 23981 h 112086"/>
                      <a:gd name="connsiteX15" fmla="*/ 65033 w 66313"/>
                      <a:gd name="connsiteY15" fmla="*/ 26838 h 112086"/>
                      <a:gd name="connsiteX16" fmla="*/ 66176 w 66313"/>
                      <a:gd name="connsiteY16" fmla="*/ 31696 h 112086"/>
                      <a:gd name="connsiteX17" fmla="*/ 37030 w 66313"/>
                      <a:gd name="connsiteY17" fmla="*/ 110658 h 112086"/>
                      <a:gd name="connsiteX18" fmla="*/ 34839 w 66313"/>
                      <a:gd name="connsiteY18" fmla="*/ 112087 h 112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66313" h="112086">
                        <a:moveTo>
                          <a:pt x="34839" y="112087"/>
                        </a:moveTo>
                        <a:lnTo>
                          <a:pt x="25600" y="112087"/>
                        </a:lnTo>
                        <a:cubicBezTo>
                          <a:pt x="24362" y="112087"/>
                          <a:pt x="23409" y="111134"/>
                          <a:pt x="23409" y="109896"/>
                        </a:cubicBezTo>
                        <a:cubicBezTo>
                          <a:pt x="23409" y="108658"/>
                          <a:pt x="24362" y="107705"/>
                          <a:pt x="25600" y="107705"/>
                        </a:cubicBezTo>
                        <a:lnTo>
                          <a:pt x="33315" y="107705"/>
                        </a:lnTo>
                        <a:lnTo>
                          <a:pt x="61890" y="30553"/>
                        </a:lnTo>
                        <a:cubicBezTo>
                          <a:pt x="61985" y="30172"/>
                          <a:pt x="61795" y="29886"/>
                          <a:pt x="61700" y="29791"/>
                        </a:cubicBezTo>
                        <a:cubicBezTo>
                          <a:pt x="60842" y="28743"/>
                          <a:pt x="57699" y="28362"/>
                          <a:pt x="55889" y="28457"/>
                        </a:cubicBezTo>
                        <a:lnTo>
                          <a:pt x="17408" y="28457"/>
                        </a:lnTo>
                        <a:cubicBezTo>
                          <a:pt x="16646" y="28457"/>
                          <a:pt x="15980" y="28076"/>
                          <a:pt x="15503" y="27410"/>
                        </a:cubicBezTo>
                        <a:lnTo>
                          <a:pt x="359" y="3407"/>
                        </a:lnTo>
                        <a:cubicBezTo>
                          <a:pt x="-308" y="2359"/>
                          <a:pt x="-22" y="1025"/>
                          <a:pt x="1025" y="359"/>
                        </a:cubicBezTo>
                        <a:cubicBezTo>
                          <a:pt x="2073" y="-308"/>
                          <a:pt x="3407" y="-22"/>
                          <a:pt x="4073" y="1025"/>
                        </a:cubicBezTo>
                        <a:lnTo>
                          <a:pt x="18551" y="23981"/>
                        </a:lnTo>
                        <a:lnTo>
                          <a:pt x="55699" y="23981"/>
                        </a:lnTo>
                        <a:cubicBezTo>
                          <a:pt x="56651" y="23885"/>
                          <a:pt x="62366" y="23790"/>
                          <a:pt x="65033" y="26838"/>
                        </a:cubicBezTo>
                        <a:cubicBezTo>
                          <a:pt x="65795" y="27791"/>
                          <a:pt x="66653" y="29315"/>
                          <a:pt x="66176" y="31696"/>
                        </a:cubicBezTo>
                        <a:lnTo>
                          <a:pt x="37030" y="110658"/>
                        </a:lnTo>
                        <a:cubicBezTo>
                          <a:pt x="36554" y="111420"/>
                          <a:pt x="35696" y="112087"/>
                          <a:pt x="34839" y="112087"/>
                        </a:cubicBezTo>
                        <a:close/>
                      </a:path>
                    </a:pathLst>
                  </a:custGeom>
                  <a:solidFill>
                    <a:srgbClr val="C88E2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 b="1"/>
                  </a:p>
                </p:txBody>
              </p:sp>
              <p:sp>
                <p:nvSpPr>
                  <p:cNvPr id="632" name="Freeform: Shape 631">
                    <a:extLst>
                      <a:ext uri="{FF2B5EF4-FFF2-40B4-BE49-F238E27FC236}">
                        <a16:creationId xmlns:a16="http://schemas.microsoft.com/office/drawing/2014/main" id="{E0C19020-DBEC-458F-9938-32DD6612FD46}"/>
                      </a:ext>
                    </a:extLst>
                  </p:cNvPr>
                  <p:cNvSpPr/>
                  <p:nvPr/>
                </p:nvSpPr>
                <p:spPr>
                  <a:xfrm>
                    <a:off x="11405202" y="4942488"/>
                    <a:ext cx="29146" cy="29146"/>
                  </a:xfrm>
                  <a:custGeom>
                    <a:avLst/>
                    <a:gdLst>
                      <a:gd name="connsiteX0" fmla="*/ 14573 w 29146"/>
                      <a:gd name="connsiteY0" fmla="*/ 29146 h 29146"/>
                      <a:gd name="connsiteX1" fmla="*/ 0 w 29146"/>
                      <a:gd name="connsiteY1" fmla="*/ 14573 h 29146"/>
                      <a:gd name="connsiteX2" fmla="*/ 14573 w 29146"/>
                      <a:gd name="connsiteY2" fmla="*/ 0 h 29146"/>
                      <a:gd name="connsiteX3" fmla="*/ 29146 w 29146"/>
                      <a:gd name="connsiteY3" fmla="*/ 14573 h 29146"/>
                      <a:gd name="connsiteX4" fmla="*/ 14573 w 29146"/>
                      <a:gd name="connsiteY4" fmla="*/ 29146 h 29146"/>
                      <a:gd name="connsiteX5" fmla="*/ 14573 w 29146"/>
                      <a:gd name="connsiteY5" fmla="*/ 4477 h 29146"/>
                      <a:gd name="connsiteX6" fmla="*/ 4477 w 29146"/>
                      <a:gd name="connsiteY6" fmla="*/ 14573 h 29146"/>
                      <a:gd name="connsiteX7" fmla="*/ 14573 w 29146"/>
                      <a:gd name="connsiteY7" fmla="*/ 24670 h 29146"/>
                      <a:gd name="connsiteX8" fmla="*/ 24670 w 29146"/>
                      <a:gd name="connsiteY8" fmla="*/ 14573 h 29146"/>
                      <a:gd name="connsiteX9" fmla="*/ 14573 w 29146"/>
                      <a:gd name="connsiteY9" fmla="*/ 4477 h 29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29146" h="29146">
                        <a:moveTo>
                          <a:pt x="14573" y="29146"/>
                        </a:moveTo>
                        <a:cubicBezTo>
                          <a:pt x="6572" y="29146"/>
                          <a:pt x="0" y="22574"/>
                          <a:pt x="0" y="14573"/>
                        </a:cubicBezTo>
                        <a:cubicBezTo>
                          <a:pt x="0" y="6572"/>
                          <a:pt x="6572" y="0"/>
                          <a:pt x="14573" y="0"/>
                        </a:cubicBezTo>
                        <a:cubicBezTo>
                          <a:pt x="22574" y="0"/>
                          <a:pt x="29146" y="6572"/>
                          <a:pt x="29146" y="14573"/>
                        </a:cubicBezTo>
                        <a:cubicBezTo>
                          <a:pt x="29051" y="22574"/>
                          <a:pt x="22574" y="29146"/>
                          <a:pt x="14573" y="29146"/>
                        </a:cubicBezTo>
                        <a:close/>
                        <a:moveTo>
                          <a:pt x="14573" y="4477"/>
                        </a:moveTo>
                        <a:cubicBezTo>
                          <a:pt x="9049" y="4477"/>
                          <a:pt x="4477" y="9049"/>
                          <a:pt x="4477" y="14573"/>
                        </a:cubicBezTo>
                        <a:cubicBezTo>
                          <a:pt x="4477" y="20098"/>
                          <a:pt x="9049" y="24670"/>
                          <a:pt x="14573" y="24670"/>
                        </a:cubicBezTo>
                        <a:cubicBezTo>
                          <a:pt x="20098" y="24670"/>
                          <a:pt x="24670" y="20098"/>
                          <a:pt x="24670" y="14573"/>
                        </a:cubicBezTo>
                        <a:cubicBezTo>
                          <a:pt x="24670" y="8953"/>
                          <a:pt x="20098" y="4477"/>
                          <a:pt x="14573" y="4477"/>
                        </a:cubicBezTo>
                        <a:close/>
                      </a:path>
                    </a:pathLst>
                  </a:custGeom>
                  <a:solidFill>
                    <a:srgbClr val="C88E2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 b="1"/>
                  </a:p>
                </p:txBody>
              </p:sp>
              <p:sp>
                <p:nvSpPr>
                  <p:cNvPr id="633" name="Freeform: Shape 632">
                    <a:extLst>
                      <a:ext uri="{FF2B5EF4-FFF2-40B4-BE49-F238E27FC236}">
                        <a16:creationId xmlns:a16="http://schemas.microsoft.com/office/drawing/2014/main" id="{81844ECB-9D9C-43B1-A976-232B9695EAB3}"/>
                      </a:ext>
                    </a:extLst>
                  </p:cNvPr>
                  <p:cNvSpPr/>
                  <p:nvPr/>
                </p:nvSpPr>
                <p:spPr>
                  <a:xfrm>
                    <a:off x="11431866" y="4973715"/>
                    <a:ext cx="24295" cy="44210"/>
                  </a:xfrm>
                  <a:custGeom>
                    <a:avLst/>
                    <a:gdLst>
                      <a:gd name="connsiteX0" fmla="*/ 22009 w 24295"/>
                      <a:gd name="connsiteY0" fmla="*/ 44211 h 44210"/>
                      <a:gd name="connsiteX1" fmla="*/ 19819 w 24295"/>
                      <a:gd name="connsiteY1" fmla="*/ 42020 h 44210"/>
                      <a:gd name="connsiteX2" fmla="*/ 19819 w 24295"/>
                      <a:gd name="connsiteY2" fmla="*/ 42020 h 44210"/>
                      <a:gd name="connsiteX3" fmla="*/ 19819 w 24295"/>
                      <a:gd name="connsiteY3" fmla="*/ 22017 h 44210"/>
                      <a:gd name="connsiteX4" fmla="*/ 14961 w 24295"/>
                      <a:gd name="connsiteY4" fmla="*/ 8682 h 44210"/>
                      <a:gd name="connsiteX5" fmla="*/ 2388 w 24295"/>
                      <a:gd name="connsiteY5" fmla="*/ 4491 h 44210"/>
                      <a:gd name="connsiteX6" fmla="*/ 7 w 24295"/>
                      <a:gd name="connsiteY6" fmla="*/ 2396 h 44210"/>
                      <a:gd name="connsiteX7" fmla="*/ 2102 w 24295"/>
                      <a:gd name="connsiteY7" fmla="*/ 15 h 44210"/>
                      <a:gd name="connsiteX8" fmla="*/ 18009 w 24295"/>
                      <a:gd name="connsiteY8" fmla="*/ 5444 h 44210"/>
                      <a:gd name="connsiteX9" fmla="*/ 24295 w 24295"/>
                      <a:gd name="connsiteY9" fmla="*/ 22113 h 44210"/>
                      <a:gd name="connsiteX10" fmla="*/ 24295 w 24295"/>
                      <a:gd name="connsiteY10" fmla="*/ 42115 h 44210"/>
                      <a:gd name="connsiteX11" fmla="*/ 22009 w 24295"/>
                      <a:gd name="connsiteY11" fmla="*/ 44211 h 442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24295" h="44210">
                        <a:moveTo>
                          <a:pt x="22009" y="44211"/>
                        </a:moveTo>
                        <a:cubicBezTo>
                          <a:pt x="20771" y="44211"/>
                          <a:pt x="19819" y="43258"/>
                          <a:pt x="19819" y="42020"/>
                        </a:cubicBezTo>
                        <a:lnTo>
                          <a:pt x="19819" y="42020"/>
                        </a:lnTo>
                        <a:lnTo>
                          <a:pt x="19819" y="22017"/>
                        </a:lnTo>
                        <a:cubicBezTo>
                          <a:pt x="19819" y="16112"/>
                          <a:pt x="18199" y="11635"/>
                          <a:pt x="14961" y="8682"/>
                        </a:cubicBezTo>
                        <a:cubicBezTo>
                          <a:pt x="9913" y="3920"/>
                          <a:pt x="2483" y="4396"/>
                          <a:pt x="2388" y="4491"/>
                        </a:cubicBezTo>
                        <a:cubicBezTo>
                          <a:pt x="1150" y="4491"/>
                          <a:pt x="102" y="3634"/>
                          <a:pt x="7" y="2396"/>
                        </a:cubicBezTo>
                        <a:cubicBezTo>
                          <a:pt x="-89" y="1158"/>
                          <a:pt x="864" y="110"/>
                          <a:pt x="2102" y="15"/>
                        </a:cubicBezTo>
                        <a:cubicBezTo>
                          <a:pt x="2483" y="15"/>
                          <a:pt x="11532" y="-557"/>
                          <a:pt x="18009" y="5444"/>
                        </a:cubicBezTo>
                        <a:cubicBezTo>
                          <a:pt x="22200" y="9349"/>
                          <a:pt x="24295" y="14874"/>
                          <a:pt x="24295" y="22113"/>
                        </a:cubicBezTo>
                        <a:lnTo>
                          <a:pt x="24295" y="42115"/>
                        </a:lnTo>
                        <a:cubicBezTo>
                          <a:pt x="24295" y="43258"/>
                          <a:pt x="23248" y="44211"/>
                          <a:pt x="22009" y="44211"/>
                        </a:cubicBezTo>
                        <a:close/>
                      </a:path>
                    </a:pathLst>
                  </a:custGeom>
                  <a:solidFill>
                    <a:srgbClr val="C88E2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 b="1"/>
                  </a:p>
                </p:txBody>
              </p:sp>
              <p:sp>
                <p:nvSpPr>
                  <p:cNvPr id="634" name="Freeform: Shape 633">
                    <a:extLst>
                      <a:ext uri="{FF2B5EF4-FFF2-40B4-BE49-F238E27FC236}">
                        <a16:creationId xmlns:a16="http://schemas.microsoft.com/office/drawing/2014/main" id="{9870F543-EF65-46F3-AD8A-434CDF65C2B5}"/>
                      </a:ext>
                    </a:extLst>
                  </p:cNvPr>
                  <p:cNvSpPr/>
                  <p:nvPr/>
                </p:nvSpPr>
                <p:spPr>
                  <a:xfrm>
                    <a:off x="11400462" y="4970418"/>
                    <a:ext cx="37577" cy="88084"/>
                  </a:xfrm>
                  <a:custGeom>
                    <a:avLst/>
                    <a:gdLst>
                      <a:gd name="connsiteX0" fmla="*/ 35411 w 37577"/>
                      <a:gd name="connsiteY0" fmla="*/ 88084 h 88084"/>
                      <a:gd name="connsiteX1" fmla="*/ 22933 w 37577"/>
                      <a:gd name="connsiteY1" fmla="*/ 88084 h 88084"/>
                      <a:gd name="connsiteX2" fmla="*/ 20742 w 37577"/>
                      <a:gd name="connsiteY2" fmla="*/ 85893 h 88084"/>
                      <a:gd name="connsiteX3" fmla="*/ 22933 w 37577"/>
                      <a:gd name="connsiteY3" fmla="*/ 83703 h 88084"/>
                      <a:gd name="connsiteX4" fmla="*/ 32077 w 37577"/>
                      <a:gd name="connsiteY4" fmla="*/ 83703 h 88084"/>
                      <a:gd name="connsiteX5" fmla="*/ 168 w 37577"/>
                      <a:gd name="connsiteY5" fmla="*/ 3026 h 88084"/>
                      <a:gd name="connsiteX6" fmla="*/ 1407 w 37577"/>
                      <a:gd name="connsiteY6" fmla="*/ 168 h 88084"/>
                      <a:gd name="connsiteX7" fmla="*/ 4264 w 37577"/>
                      <a:gd name="connsiteY7" fmla="*/ 1407 h 88084"/>
                      <a:gd name="connsiteX8" fmla="*/ 37411 w 37577"/>
                      <a:gd name="connsiteY8" fmla="*/ 85131 h 88084"/>
                      <a:gd name="connsiteX9" fmla="*/ 37221 w 37577"/>
                      <a:gd name="connsiteY9" fmla="*/ 87227 h 88084"/>
                      <a:gd name="connsiteX10" fmla="*/ 35411 w 37577"/>
                      <a:gd name="connsiteY10" fmla="*/ 88084 h 880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7577" h="88084">
                        <a:moveTo>
                          <a:pt x="35411" y="88084"/>
                        </a:moveTo>
                        <a:lnTo>
                          <a:pt x="22933" y="88084"/>
                        </a:lnTo>
                        <a:cubicBezTo>
                          <a:pt x="21695" y="88084"/>
                          <a:pt x="20742" y="87132"/>
                          <a:pt x="20742" y="85893"/>
                        </a:cubicBezTo>
                        <a:cubicBezTo>
                          <a:pt x="20742" y="84655"/>
                          <a:pt x="21695" y="83703"/>
                          <a:pt x="22933" y="83703"/>
                        </a:cubicBezTo>
                        <a:lnTo>
                          <a:pt x="32077" y="83703"/>
                        </a:lnTo>
                        <a:lnTo>
                          <a:pt x="168" y="3026"/>
                        </a:lnTo>
                        <a:cubicBezTo>
                          <a:pt x="-308" y="1883"/>
                          <a:pt x="264" y="549"/>
                          <a:pt x="1407" y="168"/>
                        </a:cubicBezTo>
                        <a:cubicBezTo>
                          <a:pt x="2550" y="-308"/>
                          <a:pt x="3883" y="264"/>
                          <a:pt x="4264" y="1407"/>
                        </a:cubicBezTo>
                        <a:lnTo>
                          <a:pt x="37411" y="85131"/>
                        </a:lnTo>
                        <a:cubicBezTo>
                          <a:pt x="37697" y="85798"/>
                          <a:pt x="37602" y="86560"/>
                          <a:pt x="37221" y="87227"/>
                        </a:cubicBezTo>
                        <a:cubicBezTo>
                          <a:pt x="36840" y="87703"/>
                          <a:pt x="36173" y="88084"/>
                          <a:pt x="35411" y="88084"/>
                        </a:cubicBezTo>
                        <a:close/>
                      </a:path>
                    </a:pathLst>
                  </a:custGeom>
                  <a:solidFill>
                    <a:srgbClr val="C88E2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 b="1"/>
                  </a:p>
                </p:txBody>
              </p:sp>
            </p:grpSp>
            <p:grpSp>
              <p:nvGrpSpPr>
                <p:cNvPr id="613" name="Graphic 644">
                  <a:extLst>
                    <a:ext uri="{FF2B5EF4-FFF2-40B4-BE49-F238E27FC236}">
                      <a16:creationId xmlns:a16="http://schemas.microsoft.com/office/drawing/2014/main" id="{66AA962A-1B65-40A2-BB44-E92C46407540}"/>
                    </a:ext>
                  </a:extLst>
                </p:cNvPr>
                <p:cNvGrpSpPr/>
                <p:nvPr/>
              </p:nvGrpSpPr>
              <p:grpSpPr>
                <a:xfrm>
                  <a:off x="11130047" y="4949155"/>
                  <a:ext cx="83226" cy="111728"/>
                  <a:chOff x="11130047" y="4949155"/>
                  <a:chExt cx="83226" cy="111728"/>
                </a:xfrm>
                <a:solidFill>
                  <a:srgbClr val="C88E27"/>
                </a:solidFill>
              </p:grpSpPr>
              <p:sp>
                <p:nvSpPr>
                  <p:cNvPr id="627" name="Freeform: Shape 626">
                    <a:extLst>
                      <a:ext uri="{FF2B5EF4-FFF2-40B4-BE49-F238E27FC236}">
                        <a16:creationId xmlns:a16="http://schemas.microsoft.com/office/drawing/2014/main" id="{D0D7F7AE-3D7C-4BA0-8784-A256BDB6FB8D}"/>
                      </a:ext>
                    </a:extLst>
                  </p:cNvPr>
                  <p:cNvSpPr/>
                  <p:nvPr/>
                </p:nvSpPr>
                <p:spPr>
                  <a:xfrm>
                    <a:off x="11130047" y="4952702"/>
                    <a:ext cx="64076" cy="108181"/>
                  </a:xfrm>
                  <a:custGeom>
                    <a:avLst/>
                    <a:gdLst>
                      <a:gd name="connsiteX0" fmla="*/ 33696 w 64076"/>
                      <a:gd name="connsiteY0" fmla="*/ 108182 h 108181"/>
                      <a:gd name="connsiteX1" fmla="*/ 24743 w 64076"/>
                      <a:gd name="connsiteY1" fmla="*/ 108182 h 108181"/>
                      <a:gd name="connsiteX2" fmla="*/ 22552 w 64076"/>
                      <a:gd name="connsiteY2" fmla="*/ 105991 h 108181"/>
                      <a:gd name="connsiteX3" fmla="*/ 24743 w 64076"/>
                      <a:gd name="connsiteY3" fmla="*/ 103800 h 108181"/>
                      <a:gd name="connsiteX4" fmla="*/ 32077 w 64076"/>
                      <a:gd name="connsiteY4" fmla="*/ 103800 h 108181"/>
                      <a:gd name="connsiteX5" fmla="*/ 59604 w 64076"/>
                      <a:gd name="connsiteY5" fmla="*/ 29505 h 108181"/>
                      <a:gd name="connsiteX6" fmla="*/ 59414 w 64076"/>
                      <a:gd name="connsiteY6" fmla="*/ 28838 h 108181"/>
                      <a:gd name="connsiteX7" fmla="*/ 53889 w 64076"/>
                      <a:gd name="connsiteY7" fmla="*/ 27600 h 108181"/>
                      <a:gd name="connsiteX8" fmla="*/ 16837 w 64076"/>
                      <a:gd name="connsiteY8" fmla="*/ 27600 h 108181"/>
                      <a:gd name="connsiteX9" fmla="*/ 14932 w 64076"/>
                      <a:gd name="connsiteY9" fmla="*/ 26552 h 108181"/>
                      <a:gd name="connsiteX10" fmla="*/ 359 w 64076"/>
                      <a:gd name="connsiteY10" fmla="*/ 3407 h 108181"/>
                      <a:gd name="connsiteX11" fmla="*/ 1025 w 64076"/>
                      <a:gd name="connsiteY11" fmla="*/ 359 h 108181"/>
                      <a:gd name="connsiteX12" fmla="*/ 4073 w 64076"/>
                      <a:gd name="connsiteY12" fmla="*/ 1025 h 108181"/>
                      <a:gd name="connsiteX13" fmla="*/ 18075 w 64076"/>
                      <a:gd name="connsiteY13" fmla="*/ 23123 h 108181"/>
                      <a:gd name="connsiteX14" fmla="*/ 53794 w 64076"/>
                      <a:gd name="connsiteY14" fmla="*/ 23123 h 108181"/>
                      <a:gd name="connsiteX15" fmla="*/ 62843 w 64076"/>
                      <a:gd name="connsiteY15" fmla="*/ 25981 h 108181"/>
                      <a:gd name="connsiteX16" fmla="*/ 63890 w 64076"/>
                      <a:gd name="connsiteY16" fmla="*/ 30743 h 108181"/>
                      <a:gd name="connsiteX17" fmla="*/ 35792 w 64076"/>
                      <a:gd name="connsiteY17" fmla="*/ 106753 h 108181"/>
                      <a:gd name="connsiteX18" fmla="*/ 33696 w 64076"/>
                      <a:gd name="connsiteY18" fmla="*/ 108182 h 1081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64076" h="108181">
                        <a:moveTo>
                          <a:pt x="33696" y="108182"/>
                        </a:moveTo>
                        <a:lnTo>
                          <a:pt x="24743" y="108182"/>
                        </a:lnTo>
                        <a:cubicBezTo>
                          <a:pt x="23504" y="108182"/>
                          <a:pt x="22552" y="107229"/>
                          <a:pt x="22552" y="105991"/>
                        </a:cubicBezTo>
                        <a:cubicBezTo>
                          <a:pt x="22552" y="104753"/>
                          <a:pt x="23504" y="103800"/>
                          <a:pt x="24743" y="103800"/>
                        </a:cubicBezTo>
                        <a:lnTo>
                          <a:pt x="32077" y="103800"/>
                        </a:lnTo>
                        <a:lnTo>
                          <a:pt x="59604" y="29505"/>
                        </a:lnTo>
                        <a:cubicBezTo>
                          <a:pt x="59604" y="29219"/>
                          <a:pt x="59509" y="28934"/>
                          <a:pt x="59414" y="28838"/>
                        </a:cubicBezTo>
                        <a:cubicBezTo>
                          <a:pt x="58652" y="27886"/>
                          <a:pt x="55604" y="27505"/>
                          <a:pt x="53889" y="27600"/>
                        </a:cubicBezTo>
                        <a:lnTo>
                          <a:pt x="16837" y="27600"/>
                        </a:lnTo>
                        <a:cubicBezTo>
                          <a:pt x="16075" y="27600"/>
                          <a:pt x="15408" y="27219"/>
                          <a:pt x="14932" y="26552"/>
                        </a:cubicBezTo>
                        <a:lnTo>
                          <a:pt x="359" y="3407"/>
                        </a:lnTo>
                        <a:cubicBezTo>
                          <a:pt x="-308" y="2359"/>
                          <a:pt x="-22" y="1025"/>
                          <a:pt x="1025" y="359"/>
                        </a:cubicBezTo>
                        <a:cubicBezTo>
                          <a:pt x="2073" y="-308"/>
                          <a:pt x="3407" y="-22"/>
                          <a:pt x="4073" y="1025"/>
                        </a:cubicBezTo>
                        <a:lnTo>
                          <a:pt x="18075" y="23123"/>
                        </a:lnTo>
                        <a:lnTo>
                          <a:pt x="53794" y="23123"/>
                        </a:lnTo>
                        <a:cubicBezTo>
                          <a:pt x="54746" y="23028"/>
                          <a:pt x="60271" y="22933"/>
                          <a:pt x="62843" y="25981"/>
                        </a:cubicBezTo>
                        <a:cubicBezTo>
                          <a:pt x="63605" y="26838"/>
                          <a:pt x="64462" y="28457"/>
                          <a:pt x="63890" y="30743"/>
                        </a:cubicBezTo>
                        <a:lnTo>
                          <a:pt x="35792" y="106753"/>
                        </a:lnTo>
                        <a:cubicBezTo>
                          <a:pt x="35411" y="107610"/>
                          <a:pt x="34553" y="108182"/>
                          <a:pt x="33696" y="108182"/>
                        </a:cubicBezTo>
                        <a:close/>
                      </a:path>
                    </a:pathLst>
                  </a:custGeom>
                  <a:solidFill>
                    <a:srgbClr val="C88E2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 b="1"/>
                  </a:p>
                </p:txBody>
              </p:sp>
              <p:sp>
                <p:nvSpPr>
                  <p:cNvPr id="628" name="Freeform: Shape 627">
                    <a:extLst>
                      <a:ext uri="{FF2B5EF4-FFF2-40B4-BE49-F238E27FC236}">
                        <a16:creationId xmlns:a16="http://schemas.microsoft.com/office/drawing/2014/main" id="{6A0D0221-4ACB-48D0-AFAF-2C984AB87F91}"/>
                      </a:ext>
                    </a:extLst>
                  </p:cNvPr>
                  <p:cNvSpPr/>
                  <p:nvPr/>
                </p:nvSpPr>
                <p:spPr>
                  <a:xfrm>
                    <a:off x="11163934" y="4949155"/>
                    <a:ext cx="28193" cy="28193"/>
                  </a:xfrm>
                  <a:custGeom>
                    <a:avLst/>
                    <a:gdLst>
                      <a:gd name="connsiteX0" fmla="*/ 14097 w 28193"/>
                      <a:gd name="connsiteY0" fmla="*/ 28194 h 28193"/>
                      <a:gd name="connsiteX1" fmla="*/ 0 w 28193"/>
                      <a:gd name="connsiteY1" fmla="*/ 14097 h 28193"/>
                      <a:gd name="connsiteX2" fmla="*/ 14097 w 28193"/>
                      <a:gd name="connsiteY2" fmla="*/ 0 h 28193"/>
                      <a:gd name="connsiteX3" fmla="*/ 28194 w 28193"/>
                      <a:gd name="connsiteY3" fmla="*/ 14097 h 28193"/>
                      <a:gd name="connsiteX4" fmla="*/ 14097 w 28193"/>
                      <a:gd name="connsiteY4" fmla="*/ 28194 h 28193"/>
                      <a:gd name="connsiteX5" fmla="*/ 14097 w 28193"/>
                      <a:gd name="connsiteY5" fmla="*/ 4381 h 28193"/>
                      <a:gd name="connsiteX6" fmla="*/ 4477 w 28193"/>
                      <a:gd name="connsiteY6" fmla="*/ 14002 h 28193"/>
                      <a:gd name="connsiteX7" fmla="*/ 14097 w 28193"/>
                      <a:gd name="connsiteY7" fmla="*/ 23622 h 28193"/>
                      <a:gd name="connsiteX8" fmla="*/ 23717 w 28193"/>
                      <a:gd name="connsiteY8" fmla="*/ 14002 h 28193"/>
                      <a:gd name="connsiteX9" fmla="*/ 14097 w 28193"/>
                      <a:gd name="connsiteY9" fmla="*/ 4381 h 281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28193" h="28193">
                        <a:moveTo>
                          <a:pt x="14097" y="28194"/>
                        </a:moveTo>
                        <a:cubicBezTo>
                          <a:pt x="6286" y="28194"/>
                          <a:pt x="0" y="21908"/>
                          <a:pt x="0" y="14097"/>
                        </a:cubicBezTo>
                        <a:cubicBezTo>
                          <a:pt x="0" y="6287"/>
                          <a:pt x="6286" y="0"/>
                          <a:pt x="14097" y="0"/>
                        </a:cubicBezTo>
                        <a:cubicBezTo>
                          <a:pt x="21907" y="0"/>
                          <a:pt x="28194" y="6287"/>
                          <a:pt x="28194" y="14097"/>
                        </a:cubicBezTo>
                        <a:cubicBezTo>
                          <a:pt x="28194" y="21908"/>
                          <a:pt x="21812" y="28194"/>
                          <a:pt x="14097" y="28194"/>
                        </a:cubicBezTo>
                        <a:close/>
                        <a:moveTo>
                          <a:pt x="14097" y="4381"/>
                        </a:moveTo>
                        <a:cubicBezTo>
                          <a:pt x="8763" y="4381"/>
                          <a:pt x="4477" y="8668"/>
                          <a:pt x="4477" y="14002"/>
                        </a:cubicBezTo>
                        <a:cubicBezTo>
                          <a:pt x="4477" y="19336"/>
                          <a:pt x="8763" y="23622"/>
                          <a:pt x="14097" y="23622"/>
                        </a:cubicBezTo>
                        <a:cubicBezTo>
                          <a:pt x="19431" y="23622"/>
                          <a:pt x="23717" y="19336"/>
                          <a:pt x="23717" y="14002"/>
                        </a:cubicBezTo>
                        <a:cubicBezTo>
                          <a:pt x="23717" y="8668"/>
                          <a:pt x="19431" y="4381"/>
                          <a:pt x="14097" y="4381"/>
                        </a:cubicBezTo>
                        <a:close/>
                      </a:path>
                    </a:pathLst>
                  </a:custGeom>
                  <a:solidFill>
                    <a:srgbClr val="C88E2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 b="1"/>
                  </a:p>
                </p:txBody>
              </p:sp>
              <p:sp>
                <p:nvSpPr>
                  <p:cNvPr id="629" name="Freeform: Shape 628">
                    <a:extLst>
                      <a:ext uri="{FF2B5EF4-FFF2-40B4-BE49-F238E27FC236}">
                        <a16:creationId xmlns:a16="http://schemas.microsoft.com/office/drawing/2014/main" id="{00717E84-9373-4DDC-9DAD-4B474645D24B}"/>
                      </a:ext>
                    </a:extLst>
                  </p:cNvPr>
                  <p:cNvSpPr/>
                  <p:nvPr/>
                </p:nvSpPr>
                <p:spPr>
                  <a:xfrm>
                    <a:off x="11189645" y="4979048"/>
                    <a:ext cx="23628" cy="42877"/>
                  </a:xfrm>
                  <a:custGeom>
                    <a:avLst/>
                    <a:gdLst>
                      <a:gd name="connsiteX0" fmla="*/ 21247 w 23628"/>
                      <a:gd name="connsiteY0" fmla="*/ 42878 h 42877"/>
                      <a:gd name="connsiteX1" fmla="*/ 19057 w 23628"/>
                      <a:gd name="connsiteY1" fmla="*/ 40687 h 42877"/>
                      <a:gd name="connsiteX2" fmla="*/ 19057 w 23628"/>
                      <a:gd name="connsiteY2" fmla="*/ 40687 h 42877"/>
                      <a:gd name="connsiteX3" fmla="*/ 19057 w 23628"/>
                      <a:gd name="connsiteY3" fmla="*/ 21351 h 42877"/>
                      <a:gd name="connsiteX4" fmla="*/ 14485 w 23628"/>
                      <a:gd name="connsiteY4" fmla="*/ 8588 h 42877"/>
                      <a:gd name="connsiteX5" fmla="*/ 2388 w 23628"/>
                      <a:gd name="connsiteY5" fmla="*/ 4492 h 42877"/>
                      <a:gd name="connsiteX6" fmla="*/ 7 w 23628"/>
                      <a:gd name="connsiteY6" fmla="*/ 2397 h 42877"/>
                      <a:gd name="connsiteX7" fmla="*/ 2102 w 23628"/>
                      <a:gd name="connsiteY7" fmla="*/ 15 h 42877"/>
                      <a:gd name="connsiteX8" fmla="*/ 17533 w 23628"/>
                      <a:gd name="connsiteY8" fmla="*/ 5254 h 42877"/>
                      <a:gd name="connsiteX9" fmla="*/ 23629 w 23628"/>
                      <a:gd name="connsiteY9" fmla="*/ 21351 h 42877"/>
                      <a:gd name="connsiteX10" fmla="*/ 23629 w 23628"/>
                      <a:gd name="connsiteY10" fmla="*/ 40687 h 42877"/>
                      <a:gd name="connsiteX11" fmla="*/ 21247 w 23628"/>
                      <a:gd name="connsiteY11" fmla="*/ 42878 h 428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23628" h="42877">
                        <a:moveTo>
                          <a:pt x="21247" y="42878"/>
                        </a:moveTo>
                        <a:cubicBezTo>
                          <a:pt x="20009" y="42878"/>
                          <a:pt x="19057" y="41925"/>
                          <a:pt x="19057" y="40687"/>
                        </a:cubicBezTo>
                        <a:cubicBezTo>
                          <a:pt x="19057" y="40687"/>
                          <a:pt x="19057" y="40687"/>
                          <a:pt x="19057" y="40687"/>
                        </a:cubicBezTo>
                        <a:lnTo>
                          <a:pt x="19057" y="21351"/>
                        </a:lnTo>
                        <a:cubicBezTo>
                          <a:pt x="19057" y="15732"/>
                          <a:pt x="17533" y="11445"/>
                          <a:pt x="14485" y="8588"/>
                        </a:cubicBezTo>
                        <a:cubicBezTo>
                          <a:pt x="9627" y="4016"/>
                          <a:pt x="2483" y="4492"/>
                          <a:pt x="2388" y="4492"/>
                        </a:cubicBezTo>
                        <a:cubicBezTo>
                          <a:pt x="1150" y="4397"/>
                          <a:pt x="102" y="3635"/>
                          <a:pt x="7" y="2397"/>
                        </a:cubicBezTo>
                        <a:cubicBezTo>
                          <a:pt x="-89" y="1158"/>
                          <a:pt x="864" y="111"/>
                          <a:pt x="2102" y="15"/>
                        </a:cubicBezTo>
                        <a:cubicBezTo>
                          <a:pt x="2483" y="15"/>
                          <a:pt x="11246" y="-556"/>
                          <a:pt x="17533" y="5254"/>
                        </a:cubicBezTo>
                        <a:cubicBezTo>
                          <a:pt x="21533" y="8969"/>
                          <a:pt x="23629" y="14398"/>
                          <a:pt x="23629" y="21351"/>
                        </a:cubicBezTo>
                        <a:lnTo>
                          <a:pt x="23629" y="40687"/>
                        </a:lnTo>
                        <a:cubicBezTo>
                          <a:pt x="23533" y="41830"/>
                          <a:pt x="22486" y="42878"/>
                          <a:pt x="21247" y="42878"/>
                        </a:cubicBezTo>
                        <a:close/>
                      </a:path>
                    </a:pathLst>
                  </a:custGeom>
                  <a:solidFill>
                    <a:srgbClr val="C88E2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 b="1"/>
                  </a:p>
                </p:txBody>
              </p:sp>
              <p:sp>
                <p:nvSpPr>
                  <p:cNvPr id="630" name="Freeform: Shape 629">
                    <a:extLst>
                      <a:ext uri="{FF2B5EF4-FFF2-40B4-BE49-F238E27FC236}">
                        <a16:creationId xmlns:a16="http://schemas.microsoft.com/office/drawing/2014/main" id="{E6908A12-AD1E-478B-9608-BBBFCEDA40A4}"/>
                      </a:ext>
                    </a:extLst>
                  </p:cNvPr>
                  <p:cNvSpPr/>
                  <p:nvPr/>
                </p:nvSpPr>
                <p:spPr>
                  <a:xfrm>
                    <a:off x="11159384" y="4975942"/>
                    <a:ext cx="36339" cy="84940"/>
                  </a:xfrm>
                  <a:custGeom>
                    <a:avLst/>
                    <a:gdLst>
                      <a:gd name="connsiteX0" fmla="*/ 34173 w 36339"/>
                      <a:gd name="connsiteY0" fmla="*/ 84941 h 84940"/>
                      <a:gd name="connsiteX1" fmla="*/ 22171 w 36339"/>
                      <a:gd name="connsiteY1" fmla="*/ 84941 h 84940"/>
                      <a:gd name="connsiteX2" fmla="*/ 19980 w 36339"/>
                      <a:gd name="connsiteY2" fmla="*/ 82750 h 84940"/>
                      <a:gd name="connsiteX3" fmla="*/ 22171 w 36339"/>
                      <a:gd name="connsiteY3" fmla="*/ 80559 h 84940"/>
                      <a:gd name="connsiteX4" fmla="*/ 30839 w 36339"/>
                      <a:gd name="connsiteY4" fmla="*/ 80559 h 84940"/>
                      <a:gd name="connsiteX5" fmla="*/ 168 w 36339"/>
                      <a:gd name="connsiteY5" fmla="*/ 3026 h 84940"/>
                      <a:gd name="connsiteX6" fmla="*/ 1407 w 36339"/>
                      <a:gd name="connsiteY6" fmla="*/ 168 h 84940"/>
                      <a:gd name="connsiteX7" fmla="*/ 4264 w 36339"/>
                      <a:gd name="connsiteY7" fmla="*/ 1407 h 84940"/>
                      <a:gd name="connsiteX8" fmla="*/ 36173 w 36339"/>
                      <a:gd name="connsiteY8" fmla="*/ 81988 h 84940"/>
                      <a:gd name="connsiteX9" fmla="*/ 35982 w 36339"/>
                      <a:gd name="connsiteY9" fmla="*/ 84084 h 84940"/>
                      <a:gd name="connsiteX10" fmla="*/ 34173 w 36339"/>
                      <a:gd name="connsiteY10" fmla="*/ 84941 h 849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6339" h="84940">
                        <a:moveTo>
                          <a:pt x="34173" y="84941"/>
                        </a:moveTo>
                        <a:lnTo>
                          <a:pt x="22171" y="84941"/>
                        </a:lnTo>
                        <a:cubicBezTo>
                          <a:pt x="20933" y="84941"/>
                          <a:pt x="19980" y="83988"/>
                          <a:pt x="19980" y="82750"/>
                        </a:cubicBezTo>
                        <a:cubicBezTo>
                          <a:pt x="19980" y="81512"/>
                          <a:pt x="21028" y="80559"/>
                          <a:pt x="22171" y="80559"/>
                        </a:cubicBezTo>
                        <a:lnTo>
                          <a:pt x="30839" y="80559"/>
                        </a:lnTo>
                        <a:lnTo>
                          <a:pt x="168" y="3026"/>
                        </a:lnTo>
                        <a:cubicBezTo>
                          <a:pt x="-308" y="1883"/>
                          <a:pt x="264" y="549"/>
                          <a:pt x="1407" y="168"/>
                        </a:cubicBezTo>
                        <a:cubicBezTo>
                          <a:pt x="2550" y="-308"/>
                          <a:pt x="3883" y="264"/>
                          <a:pt x="4264" y="1407"/>
                        </a:cubicBezTo>
                        <a:lnTo>
                          <a:pt x="36173" y="81988"/>
                        </a:lnTo>
                        <a:cubicBezTo>
                          <a:pt x="36459" y="82655"/>
                          <a:pt x="36363" y="83417"/>
                          <a:pt x="35982" y="84084"/>
                        </a:cubicBezTo>
                        <a:cubicBezTo>
                          <a:pt x="35601" y="84655"/>
                          <a:pt x="34935" y="84941"/>
                          <a:pt x="34173" y="84941"/>
                        </a:cubicBezTo>
                        <a:close/>
                      </a:path>
                    </a:pathLst>
                  </a:custGeom>
                  <a:solidFill>
                    <a:srgbClr val="C88E2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 b="1"/>
                  </a:p>
                </p:txBody>
              </p:sp>
            </p:grpSp>
            <p:grpSp>
              <p:nvGrpSpPr>
                <p:cNvPr id="614" name="Graphic 644">
                  <a:extLst>
                    <a:ext uri="{FF2B5EF4-FFF2-40B4-BE49-F238E27FC236}">
                      <a16:creationId xmlns:a16="http://schemas.microsoft.com/office/drawing/2014/main" id="{C493A57F-4BF8-401D-B44C-FA188CF382B9}"/>
                    </a:ext>
                  </a:extLst>
                </p:cNvPr>
                <p:cNvGrpSpPr/>
                <p:nvPr/>
              </p:nvGrpSpPr>
              <p:grpSpPr>
                <a:xfrm>
                  <a:off x="11218197" y="4947565"/>
                  <a:ext cx="162666" cy="111031"/>
                  <a:chOff x="11218197" y="4947565"/>
                  <a:chExt cx="162666" cy="111031"/>
                </a:xfrm>
                <a:solidFill>
                  <a:srgbClr val="C88E27"/>
                </a:solidFill>
              </p:grpSpPr>
              <p:sp>
                <p:nvSpPr>
                  <p:cNvPr id="620" name="Freeform: Shape 619">
                    <a:extLst>
                      <a:ext uri="{FF2B5EF4-FFF2-40B4-BE49-F238E27FC236}">
                        <a16:creationId xmlns:a16="http://schemas.microsoft.com/office/drawing/2014/main" id="{A3899395-FCF3-4DA9-88A5-B3E84C990C45}"/>
                      </a:ext>
                    </a:extLst>
                  </p:cNvPr>
                  <p:cNvSpPr/>
                  <p:nvPr/>
                </p:nvSpPr>
                <p:spPr>
                  <a:xfrm>
                    <a:off x="11218197" y="4947653"/>
                    <a:ext cx="47869" cy="26552"/>
                  </a:xfrm>
                  <a:custGeom>
                    <a:avLst/>
                    <a:gdLst>
                      <a:gd name="connsiteX0" fmla="*/ 45654 w 47869"/>
                      <a:gd name="connsiteY0" fmla="*/ 26552 h 26552"/>
                      <a:gd name="connsiteX1" fmla="*/ 43463 w 47869"/>
                      <a:gd name="connsiteY1" fmla="*/ 24552 h 26552"/>
                      <a:gd name="connsiteX2" fmla="*/ 43177 w 47869"/>
                      <a:gd name="connsiteY2" fmla="*/ 21980 h 26552"/>
                      <a:gd name="connsiteX3" fmla="*/ 36891 w 47869"/>
                      <a:gd name="connsiteY3" fmla="*/ 15980 h 26552"/>
                      <a:gd name="connsiteX4" fmla="*/ 12507 w 47869"/>
                      <a:gd name="connsiteY4" fmla="*/ 14741 h 26552"/>
                      <a:gd name="connsiteX5" fmla="*/ 29 w 47869"/>
                      <a:gd name="connsiteY5" fmla="*/ 2835 h 26552"/>
                      <a:gd name="connsiteX6" fmla="*/ 1744 w 47869"/>
                      <a:gd name="connsiteY6" fmla="*/ 73 h 26552"/>
                      <a:gd name="connsiteX7" fmla="*/ 4315 w 47869"/>
                      <a:gd name="connsiteY7" fmla="*/ 1502 h 26552"/>
                      <a:gd name="connsiteX8" fmla="*/ 4411 w 47869"/>
                      <a:gd name="connsiteY8" fmla="*/ 2073 h 26552"/>
                      <a:gd name="connsiteX9" fmla="*/ 12602 w 47869"/>
                      <a:gd name="connsiteY9" fmla="*/ 10265 h 26552"/>
                      <a:gd name="connsiteX10" fmla="*/ 37081 w 47869"/>
                      <a:gd name="connsiteY10" fmla="*/ 11503 h 26552"/>
                      <a:gd name="connsiteX11" fmla="*/ 47559 w 47869"/>
                      <a:gd name="connsiteY11" fmla="*/ 21409 h 26552"/>
                      <a:gd name="connsiteX12" fmla="*/ 47845 w 47869"/>
                      <a:gd name="connsiteY12" fmla="*/ 23981 h 26552"/>
                      <a:gd name="connsiteX13" fmla="*/ 45940 w 47869"/>
                      <a:gd name="connsiteY13" fmla="*/ 26457 h 26552"/>
                      <a:gd name="connsiteX14" fmla="*/ 45654 w 47869"/>
                      <a:gd name="connsiteY14" fmla="*/ 26552 h 265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47869" h="26552">
                        <a:moveTo>
                          <a:pt x="45654" y="26552"/>
                        </a:moveTo>
                        <a:cubicBezTo>
                          <a:pt x="44511" y="26552"/>
                          <a:pt x="43558" y="25695"/>
                          <a:pt x="43463" y="24552"/>
                        </a:cubicBezTo>
                        <a:lnTo>
                          <a:pt x="43177" y="21980"/>
                        </a:lnTo>
                        <a:cubicBezTo>
                          <a:pt x="42796" y="18742"/>
                          <a:pt x="40129" y="16170"/>
                          <a:pt x="36891" y="15980"/>
                        </a:cubicBezTo>
                        <a:cubicBezTo>
                          <a:pt x="31938" y="15599"/>
                          <a:pt x="24223" y="15218"/>
                          <a:pt x="12507" y="14741"/>
                        </a:cubicBezTo>
                        <a:cubicBezTo>
                          <a:pt x="8602" y="14551"/>
                          <a:pt x="1744" y="12836"/>
                          <a:pt x="29" y="2835"/>
                        </a:cubicBezTo>
                        <a:cubicBezTo>
                          <a:pt x="-161" y="1692"/>
                          <a:pt x="601" y="359"/>
                          <a:pt x="1744" y="73"/>
                        </a:cubicBezTo>
                        <a:cubicBezTo>
                          <a:pt x="2887" y="-213"/>
                          <a:pt x="4030" y="359"/>
                          <a:pt x="4315" y="1502"/>
                        </a:cubicBezTo>
                        <a:cubicBezTo>
                          <a:pt x="4315" y="1597"/>
                          <a:pt x="4411" y="1978"/>
                          <a:pt x="4411" y="2073"/>
                        </a:cubicBezTo>
                        <a:cubicBezTo>
                          <a:pt x="5268" y="7407"/>
                          <a:pt x="8030" y="10074"/>
                          <a:pt x="12602" y="10265"/>
                        </a:cubicBezTo>
                        <a:cubicBezTo>
                          <a:pt x="24318" y="10741"/>
                          <a:pt x="32128" y="11217"/>
                          <a:pt x="37081" y="11503"/>
                        </a:cubicBezTo>
                        <a:cubicBezTo>
                          <a:pt x="42511" y="11884"/>
                          <a:pt x="46892" y="16075"/>
                          <a:pt x="47559" y="21409"/>
                        </a:cubicBezTo>
                        <a:lnTo>
                          <a:pt x="47845" y="23981"/>
                        </a:lnTo>
                        <a:cubicBezTo>
                          <a:pt x="48035" y="25219"/>
                          <a:pt x="47083" y="26362"/>
                          <a:pt x="45940" y="26457"/>
                        </a:cubicBezTo>
                        <a:cubicBezTo>
                          <a:pt x="45844" y="26552"/>
                          <a:pt x="45749" y="26552"/>
                          <a:pt x="45654" y="26552"/>
                        </a:cubicBezTo>
                        <a:close/>
                      </a:path>
                    </a:pathLst>
                  </a:custGeom>
                  <a:solidFill>
                    <a:srgbClr val="C88E2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 b="1"/>
                  </a:p>
                </p:txBody>
              </p:sp>
              <p:sp>
                <p:nvSpPr>
                  <p:cNvPr id="621" name="Freeform: Shape 620">
                    <a:extLst>
                      <a:ext uri="{FF2B5EF4-FFF2-40B4-BE49-F238E27FC236}">
                        <a16:creationId xmlns:a16="http://schemas.microsoft.com/office/drawing/2014/main" id="{CA8B58FE-E360-4B1E-B4B5-B1D934C646E0}"/>
                      </a:ext>
                    </a:extLst>
                  </p:cNvPr>
                  <p:cNvSpPr/>
                  <p:nvPr/>
                </p:nvSpPr>
                <p:spPr>
                  <a:xfrm>
                    <a:off x="11261634" y="4947565"/>
                    <a:ext cx="47902" cy="26640"/>
                  </a:xfrm>
                  <a:custGeom>
                    <a:avLst/>
                    <a:gdLst>
                      <a:gd name="connsiteX0" fmla="*/ 2217 w 47902"/>
                      <a:gd name="connsiteY0" fmla="*/ 26640 h 26640"/>
                      <a:gd name="connsiteX1" fmla="*/ 1931 w 47902"/>
                      <a:gd name="connsiteY1" fmla="*/ 26640 h 26640"/>
                      <a:gd name="connsiteX2" fmla="*/ 27 w 47902"/>
                      <a:gd name="connsiteY2" fmla="*/ 24164 h 26640"/>
                      <a:gd name="connsiteX3" fmla="*/ 312 w 47902"/>
                      <a:gd name="connsiteY3" fmla="*/ 21592 h 26640"/>
                      <a:gd name="connsiteX4" fmla="*/ 10790 w 47902"/>
                      <a:gd name="connsiteY4" fmla="*/ 11686 h 26640"/>
                      <a:gd name="connsiteX5" fmla="*/ 35269 w 47902"/>
                      <a:gd name="connsiteY5" fmla="*/ 10448 h 26640"/>
                      <a:gd name="connsiteX6" fmla="*/ 43460 w 47902"/>
                      <a:gd name="connsiteY6" fmla="*/ 2256 h 26640"/>
                      <a:gd name="connsiteX7" fmla="*/ 43556 w 47902"/>
                      <a:gd name="connsiteY7" fmla="*/ 1685 h 26640"/>
                      <a:gd name="connsiteX8" fmla="*/ 46223 w 47902"/>
                      <a:gd name="connsiteY8" fmla="*/ 66 h 26640"/>
                      <a:gd name="connsiteX9" fmla="*/ 47842 w 47902"/>
                      <a:gd name="connsiteY9" fmla="*/ 2733 h 26640"/>
                      <a:gd name="connsiteX10" fmla="*/ 35364 w 47902"/>
                      <a:gd name="connsiteY10" fmla="*/ 14829 h 26640"/>
                      <a:gd name="connsiteX11" fmla="*/ 10980 w 47902"/>
                      <a:gd name="connsiteY11" fmla="*/ 16068 h 26640"/>
                      <a:gd name="connsiteX12" fmla="*/ 4598 w 47902"/>
                      <a:gd name="connsiteY12" fmla="*/ 22068 h 26640"/>
                      <a:gd name="connsiteX13" fmla="*/ 4313 w 47902"/>
                      <a:gd name="connsiteY13" fmla="*/ 24640 h 26640"/>
                      <a:gd name="connsiteX14" fmla="*/ 2217 w 47902"/>
                      <a:gd name="connsiteY14" fmla="*/ 26640 h 266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47902" h="26640">
                        <a:moveTo>
                          <a:pt x="2217" y="26640"/>
                        </a:moveTo>
                        <a:cubicBezTo>
                          <a:pt x="2122" y="26640"/>
                          <a:pt x="2027" y="26640"/>
                          <a:pt x="1931" y="26640"/>
                        </a:cubicBezTo>
                        <a:cubicBezTo>
                          <a:pt x="693" y="26450"/>
                          <a:pt x="-164" y="25402"/>
                          <a:pt x="27" y="24164"/>
                        </a:cubicBezTo>
                        <a:lnTo>
                          <a:pt x="312" y="21592"/>
                        </a:lnTo>
                        <a:cubicBezTo>
                          <a:pt x="979" y="16163"/>
                          <a:pt x="5360" y="11972"/>
                          <a:pt x="10790" y="11686"/>
                        </a:cubicBezTo>
                        <a:cubicBezTo>
                          <a:pt x="15743" y="11305"/>
                          <a:pt x="23553" y="10924"/>
                          <a:pt x="35269" y="10448"/>
                        </a:cubicBezTo>
                        <a:cubicBezTo>
                          <a:pt x="39936" y="10257"/>
                          <a:pt x="42603" y="7590"/>
                          <a:pt x="43460" y="2256"/>
                        </a:cubicBezTo>
                        <a:cubicBezTo>
                          <a:pt x="43460" y="2161"/>
                          <a:pt x="43556" y="1780"/>
                          <a:pt x="43556" y="1685"/>
                        </a:cubicBezTo>
                        <a:cubicBezTo>
                          <a:pt x="43841" y="447"/>
                          <a:pt x="45080" y="-220"/>
                          <a:pt x="46223" y="66"/>
                        </a:cubicBezTo>
                        <a:cubicBezTo>
                          <a:pt x="47366" y="351"/>
                          <a:pt x="48128" y="1590"/>
                          <a:pt x="47842" y="2733"/>
                        </a:cubicBezTo>
                        <a:cubicBezTo>
                          <a:pt x="46127" y="12924"/>
                          <a:pt x="39269" y="14734"/>
                          <a:pt x="35364" y="14829"/>
                        </a:cubicBezTo>
                        <a:cubicBezTo>
                          <a:pt x="23744" y="15306"/>
                          <a:pt x="15933" y="15782"/>
                          <a:pt x="10980" y="16068"/>
                        </a:cubicBezTo>
                        <a:cubicBezTo>
                          <a:pt x="7742" y="16258"/>
                          <a:pt x="5075" y="18830"/>
                          <a:pt x="4598" y="22068"/>
                        </a:cubicBezTo>
                        <a:lnTo>
                          <a:pt x="4313" y="24640"/>
                        </a:lnTo>
                        <a:cubicBezTo>
                          <a:pt x="4313" y="25783"/>
                          <a:pt x="3360" y="26640"/>
                          <a:pt x="2217" y="26640"/>
                        </a:cubicBezTo>
                        <a:close/>
                      </a:path>
                    </a:pathLst>
                  </a:custGeom>
                  <a:solidFill>
                    <a:srgbClr val="C88E2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 b="1"/>
                  </a:p>
                </p:txBody>
              </p:sp>
              <p:sp>
                <p:nvSpPr>
                  <p:cNvPr id="622" name="Freeform: Shape 621">
                    <a:extLst>
                      <a:ext uri="{FF2B5EF4-FFF2-40B4-BE49-F238E27FC236}">
                        <a16:creationId xmlns:a16="http://schemas.microsoft.com/office/drawing/2014/main" id="{C5D09F96-AC46-4837-898E-4D5D2474EC3B}"/>
                      </a:ext>
                    </a:extLst>
                  </p:cNvPr>
                  <p:cNvSpPr/>
                  <p:nvPr/>
                </p:nvSpPr>
                <p:spPr>
                  <a:xfrm>
                    <a:off x="11237942" y="4968929"/>
                    <a:ext cx="112008" cy="89668"/>
                  </a:xfrm>
                  <a:custGeom>
                    <a:avLst/>
                    <a:gdLst>
                      <a:gd name="connsiteX0" fmla="*/ 74010 w 112008"/>
                      <a:gd name="connsiteY0" fmla="*/ 89668 h 89668"/>
                      <a:gd name="connsiteX1" fmla="*/ 72677 w 112008"/>
                      <a:gd name="connsiteY1" fmla="*/ 89192 h 89668"/>
                      <a:gd name="connsiteX2" fmla="*/ 72200 w 112008"/>
                      <a:gd name="connsiteY2" fmla="*/ 86049 h 89668"/>
                      <a:gd name="connsiteX3" fmla="*/ 106300 w 112008"/>
                      <a:gd name="connsiteY3" fmla="*/ 43091 h 89668"/>
                      <a:gd name="connsiteX4" fmla="*/ 105919 w 112008"/>
                      <a:gd name="connsiteY4" fmla="*/ 23565 h 89668"/>
                      <a:gd name="connsiteX5" fmla="*/ 98585 w 112008"/>
                      <a:gd name="connsiteY5" fmla="*/ 17659 h 89668"/>
                      <a:gd name="connsiteX6" fmla="*/ 50579 w 112008"/>
                      <a:gd name="connsiteY6" fmla="*/ 17183 h 89668"/>
                      <a:gd name="connsiteX7" fmla="*/ 50102 w 112008"/>
                      <a:gd name="connsiteY7" fmla="*/ 17183 h 89668"/>
                      <a:gd name="connsiteX8" fmla="*/ 26861 w 112008"/>
                      <a:gd name="connsiteY8" fmla="*/ 4801 h 89668"/>
                      <a:gd name="connsiteX9" fmla="*/ 4478 w 112008"/>
                      <a:gd name="connsiteY9" fmla="*/ 23755 h 89668"/>
                      <a:gd name="connsiteX10" fmla="*/ 15717 w 112008"/>
                      <a:gd name="connsiteY10" fmla="*/ 32042 h 89668"/>
                      <a:gd name="connsiteX11" fmla="*/ 32100 w 112008"/>
                      <a:gd name="connsiteY11" fmla="*/ 44234 h 89668"/>
                      <a:gd name="connsiteX12" fmla="*/ 44387 w 112008"/>
                      <a:gd name="connsiteY12" fmla="*/ 86906 h 89668"/>
                      <a:gd name="connsiteX13" fmla="*/ 44006 w 112008"/>
                      <a:gd name="connsiteY13" fmla="*/ 88811 h 89668"/>
                      <a:gd name="connsiteX14" fmla="*/ 42197 w 112008"/>
                      <a:gd name="connsiteY14" fmla="*/ 89668 h 89668"/>
                      <a:gd name="connsiteX15" fmla="*/ 31624 w 112008"/>
                      <a:gd name="connsiteY15" fmla="*/ 89668 h 89668"/>
                      <a:gd name="connsiteX16" fmla="*/ 29433 w 112008"/>
                      <a:gd name="connsiteY16" fmla="*/ 87478 h 89668"/>
                      <a:gd name="connsiteX17" fmla="*/ 31624 w 112008"/>
                      <a:gd name="connsiteY17" fmla="*/ 85287 h 89668"/>
                      <a:gd name="connsiteX18" fmla="*/ 39244 w 112008"/>
                      <a:gd name="connsiteY18" fmla="*/ 85287 h 89668"/>
                      <a:gd name="connsiteX19" fmla="*/ 27909 w 112008"/>
                      <a:gd name="connsiteY19" fmla="*/ 45853 h 89668"/>
                      <a:gd name="connsiteX20" fmla="*/ 14003 w 112008"/>
                      <a:gd name="connsiteY20" fmla="*/ 36233 h 89668"/>
                      <a:gd name="connsiteX21" fmla="*/ 1 w 112008"/>
                      <a:gd name="connsiteY21" fmla="*/ 23755 h 89668"/>
                      <a:gd name="connsiteX22" fmla="*/ 26099 w 112008"/>
                      <a:gd name="connsiteY22" fmla="*/ 229 h 89668"/>
                      <a:gd name="connsiteX23" fmla="*/ 28481 w 112008"/>
                      <a:gd name="connsiteY23" fmla="*/ 514 h 89668"/>
                      <a:gd name="connsiteX24" fmla="*/ 50388 w 112008"/>
                      <a:gd name="connsiteY24" fmla="*/ 12802 h 89668"/>
                      <a:gd name="connsiteX25" fmla="*/ 98585 w 112008"/>
                      <a:gd name="connsiteY25" fmla="*/ 13278 h 89668"/>
                      <a:gd name="connsiteX26" fmla="*/ 110205 w 112008"/>
                      <a:gd name="connsiteY26" fmla="*/ 22612 h 89668"/>
                      <a:gd name="connsiteX27" fmla="*/ 109157 w 112008"/>
                      <a:gd name="connsiteY27" fmla="*/ 46520 h 89668"/>
                      <a:gd name="connsiteX28" fmla="*/ 75725 w 112008"/>
                      <a:gd name="connsiteY28" fmla="*/ 88811 h 89668"/>
                      <a:gd name="connsiteX29" fmla="*/ 74010 w 112008"/>
                      <a:gd name="connsiteY29" fmla="*/ 89668 h 896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</a:cxnLst>
                    <a:rect l="l" t="t" r="r" b="b"/>
                    <a:pathLst>
                      <a:path w="112008" h="89668">
                        <a:moveTo>
                          <a:pt x="74010" y="89668"/>
                        </a:moveTo>
                        <a:cubicBezTo>
                          <a:pt x="73534" y="89668"/>
                          <a:pt x="73058" y="89573"/>
                          <a:pt x="72677" y="89192"/>
                        </a:cubicBezTo>
                        <a:cubicBezTo>
                          <a:pt x="71724" y="88430"/>
                          <a:pt x="71534" y="87097"/>
                          <a:pt x="72200" y="86049"/>
                        </a:cubicBezTo>
                        <a:cubicBezTo>
                          <a:pt x="75153" y="82048"/>
                          <a:pt x="101442" y="47187"/>
                          <a:pt x="106300" y="43091"/>
                        </a:cubicBezTo>
                        <a:cubicBezTo>
                          <a:pt x="108014" y="41662"/>
                          <a:pt x="108205" y="33280"/>
                          <a:pt x="105919" y="23565"/>
                        </a:cubicBezTo>
                        <a:cubicBezTo>
                          <a:pt x="105062" y="20136"/>
                          <a:pt x="102109" y="17659"/>
                          <a:pt x="98585" y="17659"/>
                        </a:cubicBezTo>
                        <a:lnTo>
                          <a:pt x="50579" y="17183"/>
                        </a:lnTo>
                        <a:cubicBezTo>
                          <a:pt x="50388" y="17183"/>
                          <a:pt x="50198" y="17183"/>
                          <a:pt x="50102" y="17183"/>
                        </a:cubicBezTo>
                        <a:cubicBezTo>
                          <a:pt x="42673" y="17183"/>
                          <a:pt x="30767" y="7944"/>
                          <a:pt x="26861" y="4801"/>
                        </a:cubicBezTo>
                        <a:cubicBezTo>
                          <a:pt x="17717" y="9373"/>
                          <a:pt x="4573" y="18040"/>
                          <a:pt x="4478" y="23755"/>
                        </a:cubicBezTo>
                        <a:cubicBezTo>
                          <a:pt x="4478" y="27375"/>
                          <a:pt x="9907" y="29661"/>
                          <a:pt x="15717" y="32042"/>
                        </a:cubicBezTo>
                        <a:cubicBezTo>
                          <a:pt x="22289" y="34709"/>
                          <a:pt x="29719" y="37852"/>
                          <a:pt x="32100" y="44234"/>
                        </a:cubicBezTo>
                        <a:cubicBezTo>
                          <a:pt x="34862" y="51949"/>
                          <a:pt x="44006" y="85477"/>
                          <a:pt x="44387" y="86906"/>
                        </a:cubicBezTo>
                        <a:cubicBezTo>
                          <a:pt x="44578" y="87573"/>
                          <a:pt x="44387" y="88335"/>
                          <a:pt x="44006" y="88811"/>
                        </a:cubicBezTo>
                        <a:cubicBezTo>
                          <a:pt x="43625" y="89383"/>
                          <a:pt x="42959" y="89668"/>
                          <a:pt x="42197" y="89668"/>
                        </a:cubicBezTo>
                        <a:lnTo>
                          <a:pt x="31624" y="89668"/>
                        </a:lnTo>
                        <a:cubicBezTo>
                          <a:pt x="30386" y="89668"/>
                          <a:pt x="29433" y="88716"/>
                          <a:pt x="29433" y="87478"/>
                        </a:cubicBezTo>
                        <a:cubicBezTo>
                          <a:pt x="29433" y="86239"/>
                          <a:pt x="30481" y="85287"/>
                          <a:pt x="31624" y="85287"/>
                        </a:cubicBezTo>
                        <a:lnTo>
                          <a:pt x="39244" y="85287"/>
                        </a:lnTo>
                        <a:cubicBezTo>
                          <a:pt x="36958" y="76905"/>
                          <a:pt x="30100" y="52140"/>
                          <a:pt x="27909" y="45853"/>
                        </a:cubicBezTo>
                        <a:cubicBezTo>
                          <a:pt x="26290" y="41281"/>
                          <a:pt x="20003" y="38710"/>
                          <a:pt x="14003" y="36233"/>
                        </a:cubicBezTo>
                        <a:cubicBezTo>
                          <a:pt x="7049" y="33376"/>
                          <a:pt x="-94" y="30423"/>
                          <a:pt x="1" y="23755"/>
                        </a:cubicBezTo>
                        <a:cubicBezTo>
                          <a:pt x="96" y="13183"/>
                          <a:pt x="23432" y="1562"/>
                          <a:pt x="26099" y="229"/>
                        </a:cubicBezTo>
                        <a:cubicBezTo>
                          <a:pt x="26861" y="-152"/>
                          <a:pt x="27814" y="-57"/>
                          <a:pt x="28481" y="514"/>
                        </a:cubicBezTo>
                        <a:cubicBezTo>
                          <a:pt x="34196" y="5372"/>
                          <a:pt x="45435" y="13087"/>
                          <a:pt x="50388" y="12802"/>
                        </a:cubicBezTo>
                        <a:lnTo>
                          <a:pt x="98585" y="13278"/>
                        </a:lnTo>
                        <a:cubicBezTo>
                          <a:pt x="104109" y="13373"/>
                          <a:pt x="108872" y="17183"/>
                          <a:pt x="110205" y="22612"/>
                        </a:cubicBezTo>
                        <a:cubicBezTo>
                          <a:pt x="110681" y="24613"/>
                          <a:pt x="114587" y="41853"/>
                          <a:pt x="109157" y="46520"/>
                        </a:cubicBezTo>
                        <a:cubicBezTo>
                          <a:pt x="105347" y="49759"/>
                          <a:pt x="83726" y="78143"/>
                          <a:pt x="75725" y="88811"/>
                        </a:cubicBezTo>
                        <a:cubicBezTo>
                          <a:pt x="75344" y="89383"/>
                          <a:pt x="74677" y="89668"/>
                          <a:pt x="74010" y="89668"/>
                        </a:cubicBezTo>
                        <a:close/>
                      </a:path>
                    </a:pathLst>
                  </a:custGeom>
                  <a:solidFill>
                    <a:srgbClr val="C88E2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 b="1"/>
                  </a:p>
                </p:txBody>
              </p:sp>
              <p:sp>
                <p:nvSpPr>
                  <p:cNvPr id="623" name="Freeform: Shape 622">
                    <a:extLst>
                      <a:ext uri="{FF2B5EF4-FFF2-40B4-BE49-F238E27FC236}">
                        <a16:creationId xmlns:a16="http://schemas.microsoft.com/office/drawing/2014/main" id="{1806F46B-E8F2-48AD-9F81-8B8C9F1E0277}"/>
                      </a:ext>
                    </a:extLst>
                  </p:cNvPr>
                  <p:cNvSpPr/>
                  <p:nvPr/>
                </p:nvSpPr>
                <p:spPr>
                  <a:xfrm>
                    <a:off x="11338813" y="4983445"/>
                    <a:ext cx="42051" cy="43338"/>
                  </a:xfrm>
                  <a:custGeom>
                    <a:avLst/>
                    <a:gdLst>
                      <a:gd name="connsiteX0" fmla="*/ 39815 w 42051"/>
                      <a:gd name="connsiteY0" fmla="*/ 43339 h 43338"/>
                      <a:gd name="connsiteX1" fmla="*/ 37909 w 42051"/>
                      <a:gd name="connsiteY1" fmla="*/ 42291 h 43338"/>
                      <a:gd name="connsiteX2" fmla="*/ 20955 w 42051"/>
                      <a:gd name="connsiteY2" fmla="*/ 13906 h 43338"/>
                      <a:gd name="connsiteX3" fmla="*/ 4096 w 42051"/>
                      <a:gd name="connsiteY3" fmla="*/ 4381 h 43338"/>
                      <a:gd name="connsiteX4" fmla="*/ 2191 w 42051"/>
                      <a:gd name="connsiteY4" fmla="*/ 4381 h 43338"/>
                      <a:gd name="connsiteX5" fmla="*/ 0 w 42051"/>
                      <a:gd name="connsiteY5" fmla="*/ 2191 h 43338"/>
                      <a:gd name="connsiteX6" fmla="*/ 2191 w 42051"/>
                      <a:gd name="connsiteY6" fmla="*/ 0 h 43338"/>
                      <a:gd name="connsiteX7" fmla="*/ 4096 w 42051"/>
                      <a:gd name="connsiteY7" fmla="*/ 0 h 43338"/>
                      <a:gd name="connsiteX8" fmla="*/ 24765 w 42051"/>
                      <a:gd name="connsiteY8" fmla="*/ 11716 h 43338"/>
                      <a:gd name="connsiteX9" fmla="*/ 41719 w 42051"/>
                      <a:gd name="connsiteY9" fmla="*/ 40100 h 43338"/>
                      <a:gd name="connsiteX10" fmla="*/ 40957 w 42051"/>
                      <a:gd name="connsiteY10" fmla="*/ 43148 h 43338"/>
                      <a:gd name="connsiteX11" fmla="*/ 39815 w 42051"/>
                      <a:gd name="connsiteY11" fmla="*/ 43339 h 433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42051" h="43338">
                        <a:moveTo>
                          <a:pt x="39815" y="43339"/>
                        </a:moveTo>
                        <a:cubicBezTo>
                          <a:pt x="39052" y="43339"/>
                          <a:pt x="38290" y="42958"/>
                          <a:pt x="37909" y="42291"/>
                        </a:cubicBezTo>
                        <a:lnTo>
                          <a:pt x="20955" y="13906"/>
                        </a:lnTo>
                        <a:cubicBezTo>
                          <a:pt x="17431" y="8001"/>
                          <a:pt x="10954" y="4381"/>
                          <a:pt x="4096" y="4381"/>
                        </a:cubicBezTo>
                        <a:lnTo>
                          <a:pt x="2191" y="4381"/>
                        </a:lnTo>
                        <a:cubicBezTo>
                          <a:pt x="952" y="4381"/>
                          <a:pt x="0" y="3429"/>
                          <a:pt x="0" y="2191"/>
                        </a:cubicBezTo>
                        <a:cubicBezTo>
                          <a:pt x="0" y="952"/>
                          <a:pt x="952" y="0"/>
                          <a:pt x="2191" y="0"/>
                        </a:cubicBezTo>
                        <a:lnTo>
                          <a:pt x="4096" y="0"/>
                        </a:lnTo>
                        <a:cubicBezTo>
                          <a:pt x="12478" y="0"/>
                          <a:pt x="20383" y="4477"/>
                          <a:pt x="24765" y="11716"/>
                        </a:cubicBezTo>
                        <a:lnTo>
                          <a:pt x="41719" y="40100"/>
                        </a:lnTo>
                        <a:cubicBezTo>
                          <a:pt x="42386" y="41148"/>
                          <a:pt x="42005" y="42481"/>
                          <a:pt x="40957" y="43148"/>
                        </a:cubicBezTo>
                        <a:cubicBezTo>
                          <a:pt x="40672" y="43244"/>
                          <a:pt x="40291" y="43339"/>
                          <a:pt x="39815" y="43339"/>
                        </a:cubicBezTo>
                        <a:close/>
                      </a:path>
                    </a:pathLst>
                  </a:custGeom>
                  <a:solidFill>
                    <a:srgbClr val="C88E2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 b="1"/>
                  </a:p>
                </p:txBody>
              </p:sp>
              <p:sp>
                <p:nvSpPr>
                  <p:cNvPr id="624" name="Freeform: Shape 623">
                    <a:extLst>
                      <a:ext uri="{FF2B5EF4-FFF2-40B4-BE49-F238E27FC236}">
                        <a16:creationId xmlns:a16="http://schemas.microsoft.com/office/drawing/2014/main" id="{D19CD71F-5F71-45D6-97C0-271B62721970}"/>
                      </a:ext>
                    </a:extLst>
                  </p:cNvPr>
                  <p:cNvSpPr/>
                  <p:nvPr/>
                </p:nvSpPr>
                <p:spPr>
                  <a:xfrm>
                    <a:off x="11341289" y="5008752"/>
                    <a:ext cx="15550" cy="47749"/>
                  </a:xfrm>
                  <a:custGeom>
                    <a:avLst/>
                    <a:gdLst>
                      <a:gd name="connsiteX0" fmla="*/ 13430 w 15550"/>
                      <a:gd name="connsiteY0" fmla="*/ 47749 h 47749"/>
                      <a:gd name="connsiteX1" fmla="*/ 2191 w 15550"/>
                      <a:gd name="connsiteY1" fmla="*/ 47749 h 47749"/>
                      <a:gd name="connsiteX2" fmla="*/ 0 w 15550"/>
                      <a:gd name="connsiteY2" fmla="*/ 45559 h 47749"/>
                      <a:gd name="connsiteX3" fmla="*/ 2191 w 15550"/>
                      <a:gd name="connsiteY3" fmla="*/ 43368 h 47749"/>
                      <a:gd name="connsiteX4" fmla="*/ 10763 w 15550"/>
                      <a:gd name="connsiteY4" fmla="*/ 43368 h 47749"/>
                      <a:gd name="connsiteX5" fmla="*/ 3620 w 15550"/>
                      <a:gd name="connsiteY5" fmla="*/ 2601 h 47749"/>
                      <a:gd name="connsiteX6" fmla="*/ 5429 w 15550"/>
                      <a:gd name="connsiteY6" fmla="*/ 29 h 47749"/>
                      <a:gd name="connsiteX7" fmla="*/ 8001 w 15550"/>
                      <a:gd name="connsiteY7" fmla="*/ 1839 h 47749"/>
                      <a:gd name="connsiteX8" fmla="*/ 15526 w 15550"/>
                      <a:gd name="connsiteY8" fmla="*/ 45273 h 47749"/>
                      <a:gd name="connsiteX9" fmla="*/ 15050 w 15550"/>
                      <a:gd name="connsiteY9" fmla="*/ 47083 h 47749"/>
                      <a:gd name="connsiteX10" fmla="*/ 13430 w 15550"/>
                      <a:gd name="connsiteY10" fmla="*/ 47749 h 477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5550" h="47749">
                        <a:moveTo>
                          <a:pt x="13430" y="47749"/>
                        </a:moveTo>
                        <a:lnTo>
                          <a:pt x="2191" y="47749"/>
                        </a:lnTo>
                        <a:cubicBezTo>
                          <a:pt x="953" y="47749"/>
                          <a:pt x="0" y="46797"/>
                          <a:pt x="0" y="45559"/>
                        </a:cubicBezTo>
                        <a:cubicBezTo>
                          <a:pt x="0" y="44320"/>
                          <a:pt x="953" y="43368"/>
                          <a:pt x="2191" y="43368"/>
                        </a:cubicBezTo>
                        <a:lnTo>
                          <a:pt x="10763" y="43368"/>
                        </a:lnTo>
                        <a:lnTo>
                          <a:pt x="3620" y="2601"/>
                        </a:lnTo>
                        <a:cubicBezTo>
                          <a:pt x="3429" y="1363"/>
                          <a:pt x="4191" y="220"/>
                          <a:pt x="5429" y="29"/>
                        </a:cubicBezTo>
                        <a:cubicBezTo>
                          <a:pt x="6668" y="-161"/>
                          <a:pt x="7810" y="601"/>
                          <a:pt x="8001" y="1839"/>
                        </a:cubicBezTo>
                        <a:lnTo>
                          <a:pt x="15526" y="45273"/>
                        </a:lnTo>
                        <a:cubicBezTo>
                          <a:pt x="15621" y="45940"/>
                          <a:pt x="15431" y="46606"/>
                          <a:pt x="15050" y="47083"/>
                        </a:cubicBezTo>
                        <a:cubicBezTo>
                          <a:pt x="14764" y="47464"/>
                          <a:pt x="14097" y="47749"/>
                          <a:pt x="13430" y="47749"/>
                        </a:cubicBezTo>
                        <a:close/>
                      </a:path>
                    </a:pathLst>
                  </a:custGeom>
                  <a:solidFill>
                    <a:srgbClr val="C88E2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 b="1"/>
                  </a:p>
                </p:txBody>
              </p:sp>
              <p:sp>
                <p:nvSpPr>
                  <p:cNvPr id="625" name="Freeform: Shape 624">
                    <a:extLst>
                      <a:ext uri="{FF2B5EF4-FFF2-40B4-BE49-F238E27FC236}">
                        <a16:creationId xmlns:a16="http://schemas.microsoft.com/office/drawing/2014/main" id="{B442B7BB-951F-4137-98FE-A07F37F31C9D}"/>
                      </a:ext>
                    </a:extLst>
                  </p:cNvPr>
                  <p:cNvSpPr/>
                  <p:nvPr/>
                </p:nvSpPr>
                <p:spPr>
                  <a:xfrm>
                    <a:off x="11242940" y="5008676"/>
                    <a:ext cx="25439" cy="47825"/>
                  </a:xfrm>
                  <a:custGeom>
                    <a:avLst/>
                    <a:gdLst>
                      <a:gd name="connsiteX0" fmla="*/ 2242 w 25439"/>
                      <a:gd name="connsiteY0" fmla="*/ 47826 h 47825"/>
                      <a:gd name="connsiteX1" fmla="*/ 1290 w 25439"/>
                      <a:gd name="connsiteY1" fmla="*/ 47635 h 47825"/>
                      <a:gd name="connsiteX2" fmla="*/ 242 w 25439"/>
                      <a:gd name="connsiteY2" fmla="*/ 44682 h 47825"/>
                      <a:gd name="connsiteX3" fmla="*/ 21197 w 25439"/>
                      <a:gd name="connsiteY3" fmla="*/ 1248 h 47825"/>
                      <a:gd name="connsiteX4" fmla="*/ 24150 w 25439"/>
                      <a:gd name="connsiteY4" fmla="*/ 200 h 47825"/>
                      <a:gd name="connsiteX5" fmla="*/ 25198 w 25439"/>
                      <a:gd name="connsiteY5" fmla="*/ 3153 h 47825"/>
                      <a:gd name="connsiteX6" fmla="*/ 4243 w 25439"/>
                      <a:gd name="connsiteY6" fmla="*/ 46587 h 47825"/>
                      <a:gd name="connsiteX7" fmla="*/ 2242 w 25439"/>
                      <a:gd name="connsiteY7" fmla="*/ 47826 h 478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25439" h="47825">
                        <a:moveTo>
                          <a:pt x="2242" y="47826"/>
                        </a:moveTo>
                        <a:cubicBezTo>
                          <a:pt x="1957" y="47826"/>
                          <a:pt x="1576" y="47730"/>
                          <a:pt x="1290" y="47635"/>
                        </a:cubicBezTo>
                        <a:cubicBezTo>
                          <a:pt x="147" y="47064"/>
                          <a:pt x="-329" y="45730"/>
                          <a:pt x="242" y="44682"/>
                        </a:cubicBezTo>
                        <a:lnTo>
                          <a:pt x="21197" y="1248"/>
                        </a:lnTo>
                        <a:cubicBezTo>
                          <a:pt x="21769" y="105"/>
                          <a:pt x="23102" y="-276"/>
                          <a:pt x="24150" y="200"/>
                        </a:cubicBezTo>
                        <a:cubicBezTo>
                          <a:pt x="25293" y="772"/>
                          <a:pt x="25769" y="2106"/>
                          <a:pt x="25198" y="3153"/>
                        </a:cubicBezTo>
                        <a:lnTo>
                          <a:pt x="4243" y="46587"/>
                        </a:lnTo>
                        <a:cubicBezTo>
                          <a:pt x="3862" y="47349"/>
                          <a:pt x="3100" y="47826"/>
                          <a:pt x="2242" y="47826"/>
                        </a:cubicBezTo>
                        <a:close/>
                      </a:path>
                    </a:pathLst>
                  </a:custGeom>
                  <a:solidFill>
                    <a:srgbClr val="C88E2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 b="1"/>
                  </a:p>
                </p:txBody>
              </p:sp>
              <p:sp>
                <p:nvSpPr>
                  <p:cNvPr id="626" name="Freeform: Shape 625">
                    <a:extLst>
                      <a:ext uri="{FF2B5EF4-FFF2-40B4-BE49-F238E27FC236}">
                        <a16:creationId xmlns:a16="http://schemas.microsoft.com/office/drawing/2014/main" id="{36A1165E-36AF-4664-8B49-C307FE8C95C7}"/>
                      </a:ext>
                    </a:extLst>
                  </p:cNvPr>
                  <p:cNvSpPr/>
                  <p:nvPr/>
                </p:nvSpPr>
                <p:spPr>
                  <a:xfrm>
                    <a:off x="11269743" y="5012947"/>
                    <a:ext cx="68810" cy="16504"/>
                  </a:xfrm>
                  <a:custGeom>
                    <a:avLst/>
                    <a:gdLst>
                      <a:gd name="connsiteX0" fmla="*/ 2204 w 68810"/>
                      <a:gd name="connsiteY0" fmla="*/ 16504 h 16504"/>
                      <a:gd name="connsiteX1" fmla="*/ 395 w 68810"/>
                      <a:gd name="connsiteY1" fmla="*/ 15552 h 16504"/>
                      <a:gd name="connsiteX2" fmla="*/ 871 w 68810"/>
                      <a:gd name="connsiteY2" fmla="*/ 12408 h 16504"/>
                      <a:gd name="connsiteX3" fmla="*/ 41447 w 68810"/>
                      <a:gd name="connsiteY3" fmla="*/ 26 h 16504"/>
                      <a:gd name="connsiteX4" fmla="*/ 68117 w 68810"/>
                      <a:gd name="connsiteY4" fmla="*/ 9932 h 16504"/>
                      <a:gd name="connsiteX5" fmla="*/ 68213 w 68810"/>
                      <a:gd name="connsiteY5" fmla="*/ 13075 h 16504"/>
                      <a:gd name="connsiteX6" fmla="*/ 65069 w 68810"/>
                      <a:gd name="connsiteY6" fmla="*/ 13266 h 16504"/>
                      <a:gd name="connsiteX7" fmla="*/ 41257 w 68810"/>
                      <a:gd name="connsiteY7" fmla="*/ 4503 h 16504"/>
                      <a:gd name="connsiteX8" fmla="*/ 3347 w 68810"/>
                      <a:gd name="connsiteY8" fmla="*/ 16028 h 16504"/>
                      <a:gd name="connsiteX9" fmla="*/ 2204 w 68810"/>
                      <a:gd name="connsiteY9" fmla="*/ 16504 h 165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68810" h="16504">
                        <a:moveTo>
                          <a:pt x="2204" y="16504"/>
                        </a:moveTo>
                        <a:cubicBezTo>
                          <a:pt x="1538" y="16504"/>
                          <a:pt x="871" y="16218"/>
                          <a:pt x="395" y="15552"/>
                        </a:cubicBezTo>
                        <a:cubicBezTo>
                          <a:pt x="-272" y="14599"/>
                          <a:pt x="-82" y="13170"/>
                          <a:pt x="871" y="12408"/>
                        </a:cubicBezTo>
                        <a:cubicBezTo>
                          <a:pt x="1633" y="11837"/>
                          <a:pt x="19445" y="-641"/>
                          <a:pt x="41447" y="26"/>
                        </a:cubicBezTo>
                        <a:cubicBezTo>
                          <a:pt x="57640" y="502"/>
                          <a:pt x="67641" y="9551"/>
                          <a:pt x="68117" y="9932"/>
                        </a:cubicBezTo>
                        <a:cubicBezTo>
                          <a:pt x="68975" y="10789"/>
                          <a:pt x="69070" y="12123"/>
                          <a:pt x="68213" y="13075"/>
                        </a:cubicBezTo>
                        <a:cubicBezTo>
                          <a:pt x="67355" y="14028"/>
                          <a:pt x="65927" y="14028"/>
                          <a:pt x="65069" y="13266"/>
                        </a:cubicBezTo>
                        <a:cubicBezTo>
                          <a:pt x="64974" y="13170"/>
                          <a:pt x="55735" y="4979"/>
                          <a:pt x="41257" y="4503"/>
                        </a:cubicBezTo>
                        <a:cubicBezTo>
                          <a:pt x="20683" y="4122"/>
                          <a:pt x="3538" y="15933"/>
                          <a:pt x="3347" y="16028"/>
                        </a:cubicBezTo>
                        <a:cubicBezTo>
                          <a:pt x="3157" y="16314"/>
                          <a:pt x="2681" y="16504"/>
                          <a:pt x="2204" y="16504"/>
                        </a:cubicBezTo>
                        <a:close/>
                      </a:path>
                    </a:pathLst>
                  </a:custGeom>
                  <a:solidFill>
                    <a:srgbClr val="C88E2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 b="1"/>
                  </a:p>
                </p:txBody>
              </p:sp>
            </p:grpSp>
            <p:grpSp>
              <p:nvGrpSpPr>
                <p:cNvPr id="615" name="Graphic 644">
                  <a:extLst>
                    <a:ext uri="{FF2B5EF4-FFF2-40B4-BE49-F238E27FC236}">
                      <a16:creationId xmlns:a16="http://schemas.microsoft.com/office/drawing/2014/main" id="{45E0FE30-F97C-45BF-85C1-283DBB39DDBA}"/>
                    </a:ext>
                  </a:extLst>
                </p:cNvPr>
                <p:cNvGrpSpPr/>
                <p:nvPr/>
              </p:nvGrpSpPr>
              <p:grpSpPr>
                <a:xfrm>
                  <a:off x="10952296" y="4956394"/>
                  <a:ext cx="180850" cy="97059"/>
                  <a:chOff x="10952296" y="4956394"/>
                  <a:chExt cx="180850" cy="97059"/>
                </a:xfrm>
                <a:solidFill>
                  <a:srgbClr val="C88E27"/>
                </a:solidFill>
              </p:grpSpPr>
              <p:sp>
                <p:nvSpPr>
                  <p:cNvPr id="616" name="Freeform: Shape 615">
                    <a:extLst>
                      <a:ext uri="{FF2B5EF4-FFF2-40B4-BE49-F238E27FC236}">
                        <a16:creationId xmlns:a16="http://schemas.microsoft.com/office/drawing/2014/main" id="{AB8344FD-2B20-4377-900C-E906EB494894}"/>
                      </a:ext>
                    </a:extLst>
                  </p:cNvPr>
                  <p:cNvSpPr/>
                  <p:nvPr/>
                </p:nvSpPr>
                <p:spPr>
                  <a:xfrm>
                    <a:off x="10952296" y="4956513"/>
                    <a:ext cx="180850" cy="42648"/>
                  </a:xfrm>
                  <a:custGeom>
                    <a:avLst/>
                    <a:gdLst>
                      <a:gd name="connsiteX0" fmla="*/ 66763 w 180850"/>
                      <a:gd name="connsiteY0" fmla="*/ 42648 h 42648"/>
                      <a:gd name="connsiteX1" fmla="*/ 1326 w 180850"/>
                      <a:gd name="connsiteY1" fmla="*/ 30361 h 42648"/>
                      <a:gd name="connsiteX2" fmla="*/ 183 w 180850"/>
                      <a:gd name="connsiteY2" fmla="*/ 27408 h 42648"/>
                      <a:gd name="connsiteX3" fmla="*/ 94386 w 180850"/>
                      <a:gd name="connsiteY3" fmla="*/ 2738 h 42648"/>
                      <a:gd name="connsiteX4" fmla="*/ 132200 w 180850"/>
                      <a:gd name="connsiteY4" fmla="*/ 14740 h 42648"/>
                      <a:gd name="connsiteX5" fmla="*/ 142487 w 180850"/>
                      <a:gd name="connsiteY5" fmla="*/ 18645 h 42648"/>
                      <a:gd name="connsiteX6" fmla="*/ 142582 w 180850"/>
                      <a:gd name="connsiteY6" fmla="*/ 18645 h 42648"/>
                      <a:gd name="connsiteX7" fmla="*/ 176491 w 180850"/>
                      <a:gd name="connsiteY7" fmla="*/ 19598 h 42648"/>
                      <a:gd name="connsiteX8" fmla="*/ 179444 w 180850"/>
                      <a:gd name="connsiteY8" fmla="*/ 18359 h 42648"/>
                      <a:gd name="connsiteX9" fmla="*/ 180682 w 180850"/>
                      <a:gd name="connsiteY9" fmla="*/ 21312 h 42648"/>
                      <a:gd name="connsiteX10" fmla="*/ 142106 w 180850"/>
                      <a:gd name="connsiteY10" fmla="*/ 23122 h 42648"/>
                      <a:gd name="connsiteX11" fmla="*/ 66763 w 180850"/>
                      <a:gd name="connsiteY11" fmla="*/ 42648 h 42648"/>
                      <a:gd name="connsiteX12" fmla="*/ 5517 w 180850"/>
                      <a:gd name="connsiteY12" fmla="*/ 27218 h 42648"/>
                      <a:gd name="connsiteX13" fmla="*/ 136581 w 180850"/>
                      <a:gd name="connsiteY13" fmla="*/ 21122 h 42648"/>
                      <a:gd name="connsiteX14" fmla="*/ 130676 w 180850"/>
                      <a:gd name="connsiteY14" fmla="*/ 18836 h 42648"/>
                      <a:gd name="connsiteX15" fmla="*/ 93719 w 180850"/>
                      <a:gd name="connsiteY15" fmla="*/ 7120 h 42648"/>
                      <a:gd name="connsiteX16" fmla="*/ 5517 w 180850"/>
                      <a:gd name="connsiteY16" fmla="*/ 27218 h 426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</a:cxnLst>
                    <a:rect l="l" t="t" r="r" b="b"/>
                    <a:pathLst>
                      <a:path w="180850" h="42648">
                        <a:moveTo>
                          <a:pt x="66763" y="42648"/>
                        </a:moveTo>
                        <a:cubicBezTo>
                          <a:pt x="29616" y="42648"/>
                          <a:pt x="1803" y="30552"/>
                          <a:pt x="1326" y="30361"/>
                        </a:cubicBezTo>
                        <a:cubicBezTo>
                          <a:pt x="183" y="29885"/>
                          <a:pt x="-293" y="28551"/>
                          <a:pt x="183" y="27408"/>
                        </a:cubicBezTo>
                        <a:cubicBezTo>
                          <a:pt x="850" y="25884"/>
                          <a:pt x="17519" y="-10025"/>
                          <a:pt x="94386" y="2738"/>
                        </a:cubicBezTo>
                        <a:cubicBezTo>
                          <a:pt x="106387" y="4739"/>
                          <a:pt x="119532" y="9787"/>
                          <a:pt x="132200" y="14740"/>
                        </a:cubicBezTo>
                        <a:cubicBezTo>
                          <a:pt x="135724" y="16074"/>
                          <a:pt x="139153" y="17407"/>
                          <a:pt x="142487" y="18645"/>
                        </a:cubicBezTo>
                        <a:cubicBezTo>
                          <a:pt x="142487" y="18645"/>
                          <a:pt x="142582" y="18645"/>
                          <a:pt x="142582" y="18645"/>
                        </a:cubicBezTo>
                        <a:cubicBezTo>
                          <a:pt x="158870" y="24646"/>
                          <a:pt x="172776" y="28265"/>
                          <a:pt x="176491" y="19598"/>
                        </a:cubicBezTo>
                        <a:cubicBezTo>
                          <a:pt x="176967" y="18455"/>
                          <a:pt x="178301" y="17979"/>
                          <a:pt x="179444" y="18359"/>
                        </a:cubicBezTo>
                        <a:cubicBezTo>
                          <a:pt x="180587" y="18836"/>
                          <a:pt x="181158" y="20169"/>
                          <a:pt x="180682" y="21312"/>
                        </a:cubicBezTo>
                        <a:cubicBezTo>
                          <a:pt x="175634" y="33314"/>
                          <a:pt x="160108" y="29694"/>
                          <a:pt x="142106" y="23122"/>
                        </a:cubicBezTo>
                        <a:cubicBezTo>
                          <a:pt x="116198" y="38076"/>
                          <a:pt x="89718" y="42648"/>
                          <a:pt x="66763" y="42648"/>
                        </a:cubicBezTo>
                        <a:close/>
                        <a:moveTo>
                          <a:pt x="5517" y="27218"/>
                        </a:moveTo>
                        <a:cubicBezTo>
                          <a:pt x="17900" y="31980"/>
                          <a:pt x="78574" y="52554"/>
                          <a:pt x="136581" y="21122"/>
                        </a:cubicBezTo>
                        <a:cubicBezTo>
                          <a:pt x="134581" y="20360"/>
                          <a:pt x="132676" y="19598"/>
                          <a:pt x="130676" y="18836"/>
                        </a:cubicBezTo>
                        <a:cubicBezTo>
                          <a:pt x="118198" y="13978"/>
                          <a:pt x="105244" y="9025"/>
                          <a:pt x="93719" y="7120"/>
                        </a:cubicBezTo>
                        <a:cubicBezTo>
                          <a:pt x="30759" y="-3358"/>
                          <a:pt x="10185" y="20074"/>
                          <a:pt x="5517" y="27218"/>
                        </a:cubicBezTo>
                        <a:close/>
                      </a:path>
                    </a:pathLst>
                  </a:custGeom>
                  <a:solidFill>
                    <a:srgbClr val="C88E2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 b="1"/>
                  </a:p>
                </p:txBody>
              </p:sp>
              <p:sp>
                <p:nvSpPr>
                  <p:cNvPr id="617" name="Freeform: Shape 616">
                    <a:extLst>
                      <a:ext uri="{FF2B5EF4-FFF2-40B4-BE49-F238E27FC236}">
                        <a16:creationId xmlns:a16="http://schemas.microsoft.com/office/drawing/2014/main" id="{4A4D17B7-C75C-4006-B38F-BB477828139F}"/>
                      </a:ext>
                    </a:extLst>
                  </p:cNvPr>
                  <p:cNvSpPr/>
                  <p:nvPr/>
                </p:nvSpPr>
                <p:spPr>
                  <a:xfrm>
                    <a:off x="11006581" y="4994875"/>
                    <a:ext cx="4381" cy="58578"/>
                  </a:xfrm>
                  <a:custGeom>
                    <a:avLst/>
                    <a:gdLst>
                      <a:gd name="connsiteX0" fmla="*/ 2191 w 4381"/>
                      <a:gd name="connsiteY0" fmla="*/ 58579 h 58578"/>
                      <a:gd name="connsiteX1" fmla="*/ 0 w 4381"/>
                      <a:gd name="connsiteY1" fmla="*/ 56388 h 58578"/>
                      <a:gd name="connsiteX2" fmla="*/ 0 w 4381"/>
                      <a:gd name="connsiteY2" fmla="*/ 2191 h 58578"/>
                      <a:gd name="connsiteX3" fmla="*/ 2191 w 4381"/>
                      <a:gd name="connsiteY3" fmla="*/ 0 h 58578"/>
                      <a:gd name="connsiteX4" fmla="*/ 4381 w 4381"/>
                      <a:gd name="connsiteY4" fmla="*/ 2191 h 58578"/>
                      <a:gd name="connsiteX5" fmla="*/ 4381 w 4381"/>
                      <a:gd name="connsiteY5" fmla="*/ 56388 h 58578"/>
                      <a:gd name="connsiteX6" fmla="*/ 2191 w 4381"/>
                      <a:gd name="connsiteY6" fmla="*/ 58579 h 585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381" h="58578">
                        <a:moveTo>
                          <a:pt x="2191" y="58579"/>
                        </a:moveTo>
                        <a:cubicBezTo>
                          <a:pt x="953" y="58579"/>
                          <a:pt x="0" y="57626"/>
                          <a:pt x="0" y="56388"/>
                        </a:cubicBezTo>
                        <a:lnTo>
                          <a:pt x="0" y="2191"/>
                        </a:lnTo>
                        <a:cubicBezTo>
                          <a:pt x="0" y="952"/>
                          <a:pt x="953" y="0"/>
                          <a:pt x="2191" y="0"/>
                        </a:cubicBezTo>
                        <a:cubicBezTo>
                          <a:pt x="3429" y="0"/>
                          <a:pt x="4381" y="952"/>
                          <a:pt x="4381" y="2191"/>
                        </a:cubicBezTo>
                        <a:lnTo>
                          <a:pt x="4381" y="56388"/>
                        </a:lnTo>
                        <a:cubicBezTo>
                          <a:pt x="4381" y="57626"/>
                          <a:pt x="3429" y="58579"/>
                          <a:pt x="2191" y="58579"/>
                        </a:cubicBezTo>
                        <a:close/>
                      </a:path>
                    </a:pathLst>
                  </a:custGeom>
                  <a:solidFill>
                    <a:srgbClr val="C88E2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 b="1"/>
                  </a:p>
                </p:txBody>
              </p:sp>
              <p:sp>
                <p:nvSpPr>
                  <p:cNvPr id="618" name="Freeform: Shape 617">
                    <a:extLst>
                      <a:ext uri="{FF2B5EF4-FFF2-40B4-BE49-F238E27FC236}">
                        <a16:creationId xmlns:a16="http://schemas.microsoft.com/office/drawing/2014/main" id="{0EFB5F70-8DC0-4E13-88F8-5157F124D975}"/>
                      </a:ext>
                    </a:extLst>
                  </p:cNvPr>
                  <p:cNvSpPr/>
                  <p:nvPr/>
                </p:nvSpPr>
                <p:spPr>
                  <a:xfrm>
                    <a:off x="11009057" y="4956394"/>
                    <a:ext cx="41529" cy="41529"/>
                  </a:xfrm>
                  <a:custGeom>
                    <a:avLst/>
                    <a:gdLst>
                      <a:gd name="connsiteX0" fmla="*/ 20765 w 41529"/>
                      <a:gd name="connsiteY0" fmla="*/ 41529 h 41529"/>
                      <a:gd name="connsiteX1" fmla="*/ 0 w 41529"/>
                      <a:gd name="connsiteY1" fmla="*/ 20765 h 41529"/>
                      <a:gd name="connsiteX2" fmla="*/ 20765 w 41529"/>
                      <a:gd name="connsiteY2" fmla="*/ 0 h 41529"/>
                      <a:gd name="connsiteX3" fmla="*/ 41529 w 41529"/>
                      <a:gd name="connsiteY3" fmla="*/ 20765 h 41529"/>
                      <a:gd name="connsiteX4" fmla="*/ 20765 w 41529"/>
                      <a:gd name="connsiteY4" fmla="*/ 41529 h 41529"/>
                      <a:gd name="connsiteX5" fmla="*/ 20765 w 41529"/>
                      <a:gd name="connsiteY5" fmla="*/ 4572 h 41529"/>
                      <a:gd name="connsiteX6" fmla="*/ 4477 w 41529"/>
                      <a:gd name="connsiteY6" fmla="*/ 20860 h 41529"/>
                      <a:gd name="connsiteX7" fmla="*/ 20765 w 41529"/>
                      <a:gd name="connsiteY7" fmla="*/ 37148 h 41529"/>
                      <a:gd name="connsiteX8" fmla="*/ 37052 w 41529"/>
                      <a:gd name="connsiteY8" fmla="*/ 20860 h 41529"/>
                      <a:gd name="connsiteX9" fmla="*/ 20765 w 41529"/>
                      <a:gd name="connsiteY9" fmla="*/ 4572 h 41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41529" h="41529">
                        <a:moveTo>
                          <a:pt x="20765" y="41529"/>
                        </a:moveTo>
                        <a:cubicBezTo>
                          <a:pt x="9335" y="41529"/>
                          <a:pt x="0" y="32194"/>
                          <a:pt x="0" y="20765"/>
                        </a:cubicBezTo>
                        <a:cubicBezTo>
                          <a:pt x="0" y="9334"/>
                          <a:pt x="9335" y="0"/>
                          <a:pt x="20765" y="0"/>
                        </a:cubicBezTo>
                        <a:cubicBezTo>
                          <a:pt x="32194" y="0"/>
                          <a:pt x="41529" y="9334"/>
                          <a:pt x="41529" y="20765"/>
                        </a:cubicBezTo>
                        <a:cubicBezTo>
                          <a:pt x="41434" y="32290"/>
                          <a:pt x="32194" y="41529"/>
                          <a:pt x="20765" y="41529"/>
                        </a:cubicBezTo>
                        <a:close/>
                        <a:moveTo>
                          <a:pt x="20765" y="4572"/>
                        </a:moveTo>
                        <a:cubicBezTo>
                          <a:pt x="11811" y="4572"/>
                          <a:pt x="4477" y="11906"/>
                          <a:pt x="4477" y="20860"/>
                        </a:cubicBezTo>
                        <a:cubicBezTo>
                          <a:pt x="4477" y="29813"/>
                          <a:pt x="11811" y="37148"/>
                          <a:pt x="20765" y="37148"/>
                        </a:cubicBezTo>
                        <a:cubicBezTo>
                          <a:pt x="29718" y="37148"/>
                          <a:pt x="37052" y="29813"/>
                          <a:pt x="37052" y="20860"/>
                        </a:cubicBezTo>
                        <a:cubicBezTo>
                          <a:pt x="37052" y="11906"/>
                          <a:pt x="29718" y="4572"/>
                          <a:pt x="20765" y="4572"/>
                        </a:cubicBezTo>
                        <a:close/>
                      </a:path>
                    </a:pathLst>
                  </a:custGeom>
                  <a:solidFill>
                    <a:srgbClr val="C88E2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 b="1"/>
                  </a:p>
                </p:txBody>
              </p:sp>
              <p:sp>
                <p:nvSpPr>
                  <p:cNvPr id="619" name="Freeform: Shape 618">
                    <a:extLst>
                      <a:ext uri="{FF2B5EF4-FFF2-40B4-BE49-F238E27FC236}">
                        <a16:creationId xmlns:a16="http://schemas.microsoft.com/office/drawing/2014/main" id="{8C56210B-2EE5-4B21-86F6-84C6E3B257BC}"/>
                      </a:ext>
                    </a:extLst>
                  </p:cNvPr>
                  <p:cNvSpPr/>
                  <p:nvPr/>
                </p:nvSpPr>
                <p:spPr>
                  <a:xfrm>
                    <a:off x="11027560" y="4993565"/>
                    <a:ext cx="89150" cy="52744"/>
                  </a:xfrm>
                  <a:custGeom>
                    <a:avLst/>
                    <a:gdLst>
                      <a:gd name="connsiteX0" fmla="*/ 73700 w 89150"/>
                      <a:gd name="connsiteY0" fmla="*/ 52745 h 52744"/>
                      <a:gd name="connsiteX1" fmla="*/ 643 w 89150"/>
                      <a:gd name="connsiteY1" fmla="*/ 3786 h 52744"/>
                      <a:gd name="connsiteX2" fmla="*/ 643 w 89150"/>
                      <a:gd name="connsiteY2" fmla="*/ 643 h 52744"/>
                      <a:gd name="connsiteX3" fmla="*/ 3786 w 89150"/>
                      <a:gd name="connsiteY3" fmla="*/ 643 h 52744"/>
                      <a:gd name="connsiteX4" fmla="*/ 54173 w 89150"/>
                      <a:gd name="connsiteY4" fmla="*/ 41505 h 52744"/>
                      <a:gd name="connsiteX5" fmla="*/ 64460 w 89150"/>
                      <a:gd name="connsiteY5" fmla="*/ 19407 h 52744"/>
                      <a:gd name="connsiteX6" fmla="*/ 83129 w 89150"/>
                      <a:gd name="connsiteY6" fmla="*/ 22074 h 52744"/>
                      <a:gd name="connsiteX7" fmla="*/ 88082 w 89150"/>
                      <a:gd name="connsiteY7" fmla="*/ 41600 h 52744"/>
                      <a:gd name="connsiteX8" fmla="*/ 77414 w 89150"/>
                      <a:gd name="connsiteY8" fmla="*/ 52268 h 52744"/>
                      <a:gd name="connsiteX9" fmla="*/ 73700 w 89150"/>
                      <a:gd name="connsiteY9" fmla="*/ 52745 h 52744"/>
                      <a:gd name="connsiteX10" fmla="*/ 58745 w 89150"/>
                      <a:gd name="connsiteY10" fmla="*/ 43886 h 52744"/>
                      <a:gd name="connsiteX11" fmla="*/ 76462 w 89150"/>
                      <a:gd name="connsiteY11" fmla="*/ 47887 h 52744"/>
                      <a:gd name="connsiteX12" fmla="*/ 83891 w 89150"/>
                      <a:gd name="connsiteY12" fmla="*/ 40172 h 52744"/>
                      <a:gd name="connsiteX13" fmla="*/ 80272 w 89150"/>
                      <a:gd name="connsiteY13" fmla="*/ 25408 h 52744"/>
                      <a:gd name="connsiteX14" fmla="*/ 66461 w 89150"/>
                      <a:gd name="connsiteY14" fmla="*/ 23312 h 52744"/>
                      <a:gd name="connsiteX15" fmla="*/ 58745 w 89150"/>
                      <a:gd name="connsiteY15" fmla="*/ 43886 h 527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9150" h="52744">
                        <a:moveTo>
                          <a:pt x="73700" y="52745"/>
                        </a:moveTo>
                        <a:cubicBezTo>
                          <a:pt x="48744" y="52745"/>
                          <a:pt x="2738" y="5882"/>
                          <a:pt x="643" y="3786"/>
                        </a:cubicBezTo>
                        <a:cubicBezTo>
                          <a:pt x="-214" y="2929"/>
                          <a:pt x="-214" y="1500"/>
                          <a:pt x="643" y="643"/>
                        </a:cubicBezTo>
                        <a:cubicBezTo>
                          <a:pt x="1500" y="-214"/>
                          <a:pt x="2929" y="-214"/>
                          <a:pt x="3786" y="643"/>
                        </a:cubicBezTo>
                        <a:cubicBezTo>
                          <a:pt x="13502" y="10549"/>
                          <a:pt x="35504" y="30837"/>
                          <a:pt x="54173" y="41505"/>
                        </a:cubicBezTo>
                        <a:cubicBezTo>
                          <a:pt x="53983" y="26932"/>
                          <a:pt x="60365" y="21407"/>
                          <a:pt x="64460" y="19407"/>
                        </a:cubicBezTo>
                        <a:cubicBezTo>
                          <a:pt x="70366" y="16454"/>
                          <a:pt x="77795" y="17502"/>
                          <a:pt x="83129" y="22074"/>
                        </a:cubicBezTo>
                        <a:cubicBezTo>
                          <a:pt x="88654" y="26837"/>
                          <a:pt x="90559" y="34171"/>
                          <a:pt x="88082" y="41600"/>
                        </a:cubicBezTo>
                        <a:cubicBezTo>
                          <a:pt x="86177" y="47506"/>
                          <a:pt x="82558" y="51030"/>
                          <a:pt x="77414" y="52268"/>
                        </a:cubicBezTo>
                        <a:cubicBezTo>
                          <a:pt x="76271" y="52554"/>
                          <a:pt x="75033" y="52745"/>
                          <a:pt x="73700" y="52745"/>
                        </a:cubicBezTo>
                        <a:close/>
                        <a:moveTo>
                          <a:pt x="58745" y="43886"/>
                        </a:moveTo>
                        <a:cubicBezTo>
                          <a:pt x="65603" y="47315"/>
                          <a:pt x="71890" y="49030"/>
                          <a:pt x="76462" y="47887"/>
                        </a:cubicBezTo>
                        <a:cubicBezTo>
                          <a:pt x="79986" y="47030"/>
                          <a:pt x="82463" y="44553"/>
                          <a:pt x="83891" y="40172"/>
                        </a:cubicBezTo>
                        <a:cubicBezTo>
                          <a:pt x="85796" y="34361"/>
                          <a:pt x="84463" y="28932"/>
                          <a:pt x="80272" y="25408"/>
                        </a:cubicBezTo>
                        <a:cubicBezTo>
                          <a:pt x="76271" y="21979"/>
                          <a:pt x="70747" y="21217"/>
                          <a:pt x="66461" y="23312"/>
                        </a:cubicBezTo>
                        <a:cubicBezTo>
                          <a:pt x="60746" y="26170"/>
                          <a:pt x="58079" y="33504"/>
                          <a:pt x="58745" y="43886"/>
                        </a:cubicBezTo>
                        <a:close/>
                      </a:path>
                    </a:pathLst>
                  </a:custGeom>
                  <a:solidFill>
                    <a:srgbClr val="C88E2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 b="1"/>
                  </a:p>
                </p:txBody>
              </p:sp>
            </p:grpSp>
          </p:grpSp>
          <p:grpSp>
            <p:nvGrpSpPr>
              <p:cNvPr id="551" name="Graphic 644">
                <a:extLst>
                  <a:ext uri="{FF2B5EF4-FFF2-40B4-BE49-F238E27FC236}">
                    <a16:creationId xmlns:a16="http://schemas.microsoft.com/office/drawing/2014/main" id="{D86C6C9F-742A-4C2E-B180-4C8720CC85D6}"/>
                  </a:ext>
                </a:extLst>
              </p:cNvPr>
              <p:cNvGrpSpPr/>
              <p:nvPr/>
            </p:nvGrpSpPr>
            <p:grpSpPr>
              <a:xfrm>
                <a:off x="11135835" y="4790564"/>
                <a:ext cx="1179290" cy="387286"/>
                <a:chOff x="11135835" y="4790564"/>
                <a:chExt cx="1179290" cy="387286"/>
              </a:xfrm>
            </p:grpSpPr>
            <p:sp>
              <p:nvSpPr>
                <p:cNvPr id="589" name="Freeform: Shape 588">
                  <a:extLst>
                    <a:ext uri="{FF2B5EF4-FFF2-40B4-BE49-F238E27FC236}">
                      <a16:creationId xmlns:a16="http://schemas.microsoft.com/office/drawing/2014/main" id="{FB728291-0A03-44AA-AD8B-EA77274F8E05}"/>
                    </a:ext>
                  </a:extLst>
                </p:cNvPr>
                <p:cNvSpPr/>
                <p:nvPr/>
              </p:nvSpPr>
              <p:spPr>
                <a:xfrm>
                  <a:off x="11147742" y="4790564"/>
                  <a:ext cx="1154620" cy="387286"/>
                </a:xfrm>
                <a:custGeom>
                  <a:avLst/>
                  <a:gdLst>
                    <a:gd name="connsiteX0" fmla="*/ 0 w 1154620"/>
                    <a:gd name="connsiteY0" fmla="*/ 0 h 387286"/>
                    <a:gd name="connsiteX1" fmla="*/ 1154621 w 1154620"/>
                    <a:gd name="connsiteY1" fmla="*/ 0 h 387286"/>
                    <a:gd name="connsiteX2" fmla="*/ 1154621 w 1154620"/>
                    <a:gd name="connsiteY2" fmla="*/ 387287 h 387286"/>
                    <a:gd name="connsiteX3" fmla="*/ 0 w 1154620"/>
                    <a:gd name="connsiteY3" fmla="*/ 387287 h 3872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54620" h="387286">
                      <a:moveTo>
                        <a:pt x="0" y="0"/>
                      </a:moveTo>
                      <a:lnTo>
                        <a:pt x="1154621" y="0"/>
                      </a:lnTo>
                      <a:lnTo>
                        <a:pt x="1154621" y="387287"/>
                      </a:lnTo>
                      <a:lnTo>
                        <a:pt x="0" y="387287"/>
                      </a:lnTo>
                      <a:close/>
                    </a:path>
                  </a:pathLst>
                </a:custGeom>
                <a:solidFill>
                  <a:srgbClr val="EEC36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 b="1"/>
                </a:p>
              </p:txBody>
            </p:sp>
            <p:sp>
              <p:nvSpPr>
                <p:cNvPr id="590" name="Freeform: Shape 589">
                  <a:extLst>
                    <a:ext uri="{FF2B5EF4-FFF2-40B4-BE49-F238E27FC236}">
                      <a16:creationId xmlns:a16="http://schemas.microsoft.com/office/drawing/2014/main" id="{57441EBB-F430-4AB6-B96F-51F1CA4365CD}"/>
                    </a:ext>
                  </a:extLst>
                </p:cNvPr>
                <p:cNvSpPr/>
                <p:nvPr/>
              </p:nvSpPr>
              <p:spPr>
                <a:xfrm>
                  <a:off x="12256166" y="4790564"/>
                  <a:ext cx="58959" cy="387286"/>
                </a:xfrm>
                <a:custGeom>
                  <a:avLst/>
                  <a:gdLst>
                    <a:gd name="connsiteX0" fmla="*/ 0 w 58959"/>
                    <a:gd name="connsiteY0" fmla="*/ 0 h 387286"/>
                    <a:gd name="connsiteX1" fmla="*/ 58960 w 58959"/>
                    <a:gd name="connsiteY1" fmla="*/ 0 h 387286"/>
                    <a:gd name="connsiteX2" fmla="*/ 58960 w 58959"/>
                    <a:gd name="connsiteY2" fmla="*/ 387287 h 387286"/>
                    <a:gd name="connsiteX3" fmla="*/ 0 w 58959"/>
                    <a:gd name="connsiteY3" fmla="*/ 387287 h 3872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8959" h="387286">
                      <a:moveTo>
                        <a:pt x="0" y="0"/>
                      </a:moveTo>
                      <a:lnTo>
                        <a:pt x="58960" y="0"/>
                      </a:lnTo>
                      <a:lnTo>
                        <a:pt x="58960" y="387287"/>
                      </a:lnTo>
                      <a:lnTo>
                        <a:pt x="0" y="387287"/>
                      </a:lnTo>
                      <a:close/>
                    </a:path>
                  </a:pathLst>
                </a:custGeom>
                <a:solidFill>
                  <a:srgbClr val="FBDB9D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 b="1"/>
                </a:p>
              </p:txBody>
            </p:sp>
            <p:sp>
              <p:nvSpPr>
                <p:cNvPr id="591" name="Freeform: Shape 590">
                  <a:extLst>
                    <a:ext uri="{FF2B5EF4-FFF2-40B4-BE49-F238E27FC236}">
                      <a16:creationId xmlns:a16="http://schemas.microsoft.com/office/drawing/2014/main" id="{0CFE1083-209B-4A70-955B-82EC1A0C9ECD}"/>
                    </a:ext>
                  </a:extLst>
                </p:cNvPr>
                <p:cNvSpPr/>
                <p:nvPr/>
              </p:nvSpPr>
              <p:spPr>
                <a:xfrm>
                  <a:off x="11135835" y="4790564"/>
                  <a:ext cx="1176147" cy="30289"/>
                </a:xfrm>
                <a:custGeom>
                  <a:avLst/>
                  <a:gdLst>
                    <a:gd name="connsiteX0" fmla="*/ 0 w 1176147"/>
                    <a:gd name="connsiteY0" fmla="*/ 0 h 30289"/>
                    <a:gd name="connsiteX1" fmla="*/ 1176147 w 1176147"/>
                    <a:gd name="connsiteY1" fmla="*/ 0 h 30289"/>
                    <a:gd name="connsiteX2" fmla="*/ 1176147 w 1176147"/>
                    <a:gd name="connsiteY2" fmla="*/ 30289 h 30289"/>
                    <a:gd name="connsiteX3" fmla="*/ 0 w 1176147"/>
                    <a:gd name="connsiteY3" fmla="*/ 30289 h 302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76147" h="30289">
                      <a:moveTo>
                        <a:pt x="0" y="0"/>
                      </a:moveTo>
                      <a:lnTo>
                        <a:pt x="1176147" y="0"/>
                      </a:lnTo>
                      <a:lnTo>
                        <a:pt x="1176147" y="30289"/>
                      </a:lnTo>
                      <a:lnTo>
                        <a:pt x="0" y="30289"/>
                      </a:lnTo>
                      <a:close/>
                    </a:path>
                  </a:pathLst>
                </a:custGeom>
                <a:solidFill>
                  <a:srgbClr val="D9AB4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 b="1"/>
                </a:p>
              </p:txBody>
            </p:sp>
          </p:grpSp>
          <p:sp>
            <p:nvSpPr>
              <p:cNvPr id="552" name="Freeform: Shape 551">
                <a:extLst>
                  <a:ext uri="{FF2B5EF4-FFF2-40B4-BE49-F238E27FC236}">
                    <a16:creationId xmlns:a16="http://schemas.microsoft.com/office/drawing/2014/main" id="{62EE27D3-E288-4F0F-8581-7A91A9677000}"/>
                  </a:ext>
                </a:extLst>
              </p:cNvPr>
              <p:cNvSpPr/>
              <p:nvPr/>
            </p:nvSpPr>
            <p:spPr>
              <a:xfrm rot="5400000">
                <a:off x="11639872" y="4515350"/>
                <a:ext cx="170402" cy="937831"/>
              </a:xfrm>
              <a:custGeom>
                <a:avLst/>
                <a:gdLst>
                  <a:gd name="connsiteX0" fmla="*/ 0 w 170402"/>
                  <a:gd name="connsiteY0" fmla="*/ 0 h 937831"/>
                  <a:gd name="connsiteX1" fmla="*/ 170402 w 170402"/>
                  <a:gd name="connsiteY1" fmla="*/ 0 h 937831"/>
                  <a:gd name="connsiteX2" fmla="*/ 170402 w 170402"/>
                  <a:gd name="connsiteY2" fmla="*/ 937831 h 937831"/>
                  <a:gd name="connsiteX3" fmla="*/ 0 w 170402"/>
                  <a:gd name="connsiteY3" fmla="*/ 937831 h 9378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0402" h="937831">
                    <a:moveTo>
                      <a:pt x="0" y="0"/>
                    </a:moveTo>
                    <a:lnTo>
                      <a:pt x="170402" y="0"/>
                    </a:lnTo>
                    <a:lnTo>
                      <a:pt x="170402" y="937831"/>
                    </a:lnTo>
                    <a:lnTo>
                      <a:pt x="0" y="937831"/>
                    </a:lnTo>
                    <a:close/>
                  </a:path>
                </a:pathLst>
              </a:custGeom>
              <a:solidFill>
                <a:srgbClr val="F6D49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 b="1"/>
              </a:p>
            </p:txBody>
          </p:sp>
          <p:sp>
            <p:nvSpPr>
              <p:cNvPr id="553" name="Freeform: Shape 552">
                <a:extLst>
                  <a:ext uri="{FF2B5EF4-FFF2-40B4-BE49-F238E27FC236}">
                    <a16:creationId xmlns:a16="http://schemas.microsoft.com/office/drawing/2014/main" id="{33770AC3-5E2B-4D90-8B99-8D86CACAAAE8}"/>
                  </a:ext>
                </a:extLst>
              </p:cNvPr>
              <p:cNvSpPr/>
              <p:nvPr/>
            </p:nvSpPr>
            <p:spPr>
              <a:xfrm>
                <a:off x="11102307" y="4739224"/>
                <a:ext cx="1252632" cy="51435"/>
              </a:xfrm>
              <a:custGeom>
                <a:avLst/>
                <a:gdLst>
                  <a:gd name="connsiteX0" fmla="*/ 0 w 1252632"/>
                  <a:gd name="connsiteY0" fmla="*/ 0 h 51435"/>
                  <a:gd name="connsiteX1" fmla="*/ 1252633 w 1252632"/>
                  <a:gd name="connsiteY1" fmla="*/ 0 h 51435"/>
                  <a:gd name="connsiteX2" fmla="*/ 1252633 w 1252632"/>
                  <a:gd name="connsiteY2" fmla="*/ 51435 h 51435"/>
                  <a:gd name="connsiteX3" fmla="*/ 0 w 1252632"/>
                  <a:gd name="connsiteY3" fmla="*/ 51435 h 514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52632" h="51435">
                    <a:moveTo>
                      <a:pt x="0" y="0"/>
                    </a:moveTo>
                    <a:lnTo>
                      <a:pt x="1252633" y="0"/>
                    </a:lnTo>
                    <a:lnTo>
                      <a:pt x="1252633" y="51435"/>
                    </a:lnTo>
                    <a:lnTo>
                      <a:pt x="0" y="51435"/>
                    </a:lnTo>
                    <a:close/>
                  </a:path>
                </a:pathLst>
              </a:custGeom>
              <a:solidFill>
                <a:srgbClr val="FBDB9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 b="1"/>
              </a:p>
            </p:txBody>
          </p:sp>
          <p:sp>
            <p:nvSpPr>
              <p:cNvPr id="554" name="Freeform: Shape 553">
                <a:extLst>
                  <a:ext uri="{FF2B5EF4-FFF2-40B4-BE49-F238E27FC236}">
                    <a16:creationId xmlns:a16="http://schemas.microsoft.com/office/drawing/2014/main" id="{6532AF4F-7B49-4E3C-8AF2-EC41D20FFA13}"/>
                  </a:ext>
                </a:extLst>
              </p:cNvPr>
              <p:cNvSpPr/>
              <p:nvPr/>
            </p:nvSpPr>
            <p:spPr>
              <a:xfrm>
                <a:off x="11147741" y="4899053"/>
                <a:ext cx="77724" cy="51149"/>
              </a:xfrm>
              <a:custGeom>
                <a:avLst/>
                <a:gdLst>
                  <a:gd name="connsiteX0" fmla="*/ 0 w 77724"/>
                  <a:gd name="connsiteY0" fmla="*/ 0 h 51149"/>
                  <a:gd name="connsiteX1" fmla="*/ 21527 w 77724"/>
                  <a:gd name="connsiteY1" fmla="*/ 17621 h 51149"/>
                  <a:gd name="connsiteX2" fmla="*/ 65151 w 77724"/>
                  <a:gd name="connsiteY2" fmla="*/ 30194 h 51149"/>
                  <a:gd name="connsiteX3" fmla="*/ 77724 w 77724"/>
                  <a:gd name="connsiteY3" fmla="*/ 51149 h 51149"/>
                  <a:gd name="connsiteX4" fmla="*/ 59150 w 77724"/>
                  <a:gd name="connsiteY4" fmla="*/ 33814 h 51149"/>
                  <a:gd name="connsiteX5" fmla="*/ 19145 w 77724"/>
                  <a:gd name="connsiteY5" fmla="*/ 25527 h 51149"/>
                  <a:gd name="connsiteX6" fmla="*/ 0 w 77724"/>
                  <a:gd name="connsiteY6" fmla="*/ 15812 h 511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7724" h="51149">
                    <a:moveTo>
                      <a:pt x="0" y="0"/>
                    </a:moveTo>
                    <a:lnTo>
                      <a:pt x="21527" y="17621"/>
                    </a:lnTo>
                    <a:lnTo>
                      <a:pt x="65151" y="30194"/>
                    </a:lnTo>
                    <a:lnTo>
                      <a:pt x="77724" y="51149"/>
                    </a:lnTo>
                    <a:lnTo>
                      <a:pt x="59150" y="33814"/>
                    </a:lnTo>
                    <a:lnTo>
                      <a:pt x="19145" y="25527"/>
                    </a:lnTo>
                    <a:lnTo>
                      <a:pt x="0" y="15812"/>
                    </a:lnTo>
                    <a:close/>
                  </a:path>
                </a:pathLst>
              </a:custGeom>
              <a:solidFill>
                <a:srgbClr val="D9AB4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 b="1"/>
              </a:p>
            </p:txBody>
          </p:sp>
          <p:sp>
            <p:nvSpPr>
              <p:cNvPr id="555" name="Freeform: Shape 554">
                <a:extLst>
                  <a:ext uri="{FF2B5EF4-FFF2-40B4-BE49-F238E27FC236}">
                    <a16:creationId xmlns:a16="http://schemas.microsoft.com/office/drawing/2014/main" id="{1855B145-5846-47E0-B2E0-68995D8FB567}"/>
                  </a:ext>
                </a:extLst>
              </p:cNvPr>
              <p:cNvSpPr/>
              <p:nvPr/>
            </p:nvSpPr>
            <p:spPr>
              <a:xfrm>
                <a:off x="12112338" y="4846190"/>
                <a:ext cx="190023" cy="29241"/>
              </a:xfrm>
              <a:custGeom>
                <a:avLst/>
                <a:gdLst>
                  <a:gd name="connsiteX0" fmla="*/ 0 w 190023"/>
                  <a:gd name="connsiteY0" fmla="*/ 29242 h 29241"/>
                  <a:gd name="connsiteX1" fmla="*/ 59722 w 190023"/>
                  <a:gd name="connsiteY1" fmla="*/ 0 h 29241"/>
                  <a:gd name="connsiteX2" fmla="*/ 100393 w 190023"/>
                  <a:gd name="connsiteY2" fmla="*/ 14669 h 29241"/>
                  <a:gd name="connsiteX3" fmla="*/ 144589 w 190023"/>
                  <a:gd name="connsiteY3" fmla="*/ 4191 h 29241"/>
                  <a:gd name="connsiteX4" fmla="*/ 190024 w 190023"/>
                  <a:gd name="connsiteY4" fmla="*/ 2953 h 29241"/>
                  <a:gd name="connsiteX5" fmla="*/ 190024 w 190023"/>
                  <a:gd name="connsiteY5" fmla="*/ 20288 h 29241"/>
                  <a:gd name="connsiteX6" fmla="*/ 145828 w 190023"/>
                  <a:gd name="connsiteY6" fmla="*/ 14669 h 29241"/>
                  <a:gd name="connsiteX7" fmla="*/ 99822 w 190023"/>
                  <a:gd name="connsiteY7" fmla="*/ 29242 h 29241"/>
                  <a:gd name="connsiteX8" fmla="*/ 60960 w 190023"/>
                  <a:gd name="connsiteY8" fmla="*/ 11335 h 292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90023" h="29241">
                    <a:moveTo>
                      <a:pt x="0" y="29242"/>
                    </a:moveTo>
                    <a:lnTo>
                      <a:pt x="59722" y="0"/>
                    </a:lnTo>
                    <a:lnTo>
                      <a:pt x="100393" y="14669"/>
                    </a:lnTo>
                    <a:lnTo>
                      <a:pt x="144589" y="4191"/>
                    </a:lnTo>
                    <a:lnTo>
                      <a:pt x="190024" y="2953"/>
                    </a:lnTo>
                    <a:lnTo>
                      <a:pt x="190024" y="20288"/>
                    </a:lnTo>
                    <a:lnTo>
                      <a:pt x="145828" y="14669"/>
                    </a:lnTo>
                    <a:lnTo>
                      <a:pt x="99822" y="29242"/>
                    </a:lnTo>
                    <a:lnTo>
                      <a:pt x="60960" y="11335"/>
                    </a:lnTo>
                    <a:close/>
                  </a:path>
                </a:pathLst>
              </a:custGeom>
              <a:solidFill>
                <a:srgbClr val="D9AB4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 b="1"/>
              </a:p>
            </p:txBody>
          </p:sp>
          <p:sp>
            <p:nvSpPr>
              <p:cNvPr id="556" name="Freeform: Shape 555">
                <a:extLst>
                  <a:ext uri="{FF2B5EF4-FFF2-40B4-BE49-F238E27FC236}">
                    <a16:creationId xmlns:a16="http://schemas.microsoft.com/office/drawing/2014/main" id="{3508F966-F788-441E-9E60-9A420E058AD0}"/>
                  </a:ext>
                </a:extLst>
              </p:cNvPr>
              <p:cNvSpPr/>
              <p:nvPr/>
            </p:nvSpPr>
            <p:spPr>
              <a:xfrm>
                <a:off x="11445398" y="4790564"/>
                <a:ext cx="105156" cy="100393"/>
              </a:xfrm>
              <a:custGeom>
                <a:avLst/>
                <a:gdLst>
                  <a:gd name="connsiteX0" fmla="*/ 0 w 105156"/>
                  <a:gd name="connsiteY0" fmla="*/ 0 h 100393"/>
                  <a:gd name="connsiteX1" fmla="*/ 58579 w 105156"/>
                  <a:gd name="connsiteY1" fmla="*/ 30290 h 100393"/>
                  <a:gd name="connsiteX2" fmla="*/ 64484 w 105156"/>
                  <a:gd name="connsiteY2" fmla="*/ 70295 h 100393"/>
                  <a:gd name="connsiteX3" fmla="*/ 76486 w 105156"/>
                  <a:gd name="connsiteY3" fmla="*/ 100394 h 100393"/>
                  <a:gd name="connsiteX4" fmla="*/ 76486 w 105156"/>
                  <a:gd name="connsiteY4" fmla="*/ 23908 h 100393"/>
                  <a:gd name="connsiteX5" fmla="*/ 105156 w 105156"/>
                  <a:gd name="connsiteY5" fmla="*/ 0 h 100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5156" h="100393">
                    <a:moveTo>
                      <a:pt x="0" y="0"/>
                    </a:moveTo>
                    <a:lnTo>
                      <a:pt x="58579" y="30290"/>
                    </a:lnTo>
                    <a:lnTo>
                      <a:pt x="64484" y="70295"/>
                    </a:lnTo>
                    <a:lnTo>
                      <a:pt x="76486" y="100394"/>
                    </a:lnTo>
                    <a:lnTo>
                      <a:pt x="76486" y="23908"/>
                    </a:lnTo>
                    <a:lnTo>
                      <a:pt x="105156" y="0"/>
                    </a:lnTo>
                    <a:close/>
                  </a:path>
                </a:pathLst>
              </a:custGeom>
              <a:solidFill>
                <a:srgbClr val="D9AB4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 b="1"/>
              </a:p>
            </p:txBody>
          </p:sp>
          <p:sp>
            <p:nvSpPr>
              <p:cNvPr id="557" name="Freeform: Shape 556">
                <a:extLst>
                  <a:ext uri="{FF2B5EF4-FFF2-40B4-BE49-F238E27FC236}">
                    <a16:creationId xmlns:a16="http://schemas.microsoft.com/office/drawing/2014/main" id="{E951CA20-698F-4646-8C59-62F2F209DF97}"/>
                  </a:ext>
                </a:extLst>
              </p:cNvPr>
              <p:cNvSpPr/>
              <p:nvPr/>
            </p:nvSpPr>
            <p:spPr>
              <a:xfrm>
                <a:off x="11857735" y="5081076"/>
                <a:ext cx="227075" cy="96774"/>
              </a:xfrm>
              <a:custGeom>
                <a:avLst/>
                <a:gdLst>
                  <a:gd name="connsiteX0" fmla="*/ 227076 w 227075"/>
                  <a:gd name="connsiteY0" fmla="*/ 96774 h 96774"/>
                  <a:gd name="connsiteX1" fmla="*/ 129064 w 227075"/>
                  <a:gd name="connsiteY1" fmla="*/ 58483 h 96774"/>
                  <a:gd name="connsiteX2" fmla="*/ 74104 w 227075"/>
                  <a:gd name="connsiteY2" fmla="*/ 16669 h 96774"/>
                  <a:gd name="connsiteX3" fmla="*/ 15526 w 227075"/>
                  <a:gd name="connsiteY3" fmla="*/ 0 h 96774"/>
                  <a:gd name="connsiteX4" fmla="*/ 71723 w 227075"/>
                  <a:gd name="connsiteY4" fmla="*/ 26289 h 96774"/>
                  <a:gd name="connsiteX5" fmla="*/ 105156 w 227075"/>
                  <a:gd name="connsiteY5" fmla="*/ 62103 h 96774"/>
                  <a:gd name="connsiteX6" fmla="*/ 0 w 227075"/>
                  <a:gd name="connsiteY6" fmla="*/ 77629 h 96774"/>
                  <a:gd name="connsiteX7" fmla="*/ 113538 w 227075"/>
                  <a:gd name="connsiteY7" fmla="*/ 75248 h 96774"/>
                  <a:gd name="connsiteX8" fmla="*/ 124301 w 227075"/>
                  <a:gd name="connsiteY8" fmla="*/ 96774 h 967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27075" h="96774">
                    <a:moveTo>
                      <a:pt x="227076" y="96774"/>
                    </a:moveTo>
                    <a:lnTo>
                      <a:pt x="129064" y="58483"/>
                    </a:lnTo>
                    <a:lnTo>
                      <a:pt x="74104" y="16669"/>
                    </a:lnTo>
                    <a:lnTo>
                      <a:pt x="15526" y="0"/>
                    </a:lnTo>
                    <a:lnTo>
                      <a:pt x="71723" y="26289"/>
                    </a:lnTo>
                    <a:lnTo>
                      <a:pt x="105156" y="62103"/>
                    </a:lnTo>
                    <a:lnTo>
                      <a:pt x="0" y="77629"/>
                    </a:lnTo>
                    <a:lnTo>
                      <a:pt x="113538" y="75248"/>
                    </a:lnTo>
                    <a:lnTo>
                      <a:pt x="124301" y="96774"/>
                    </a:lnTo>
                    <a:close/>
                  </a:path>
                </a:pathLst>
              </a:custGeom>
              <a:solidFill>
                <a:srgbClr val="D9AB4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 b="1"/>
              </a:p>
            </p:txBody>
          </p:sp>
          <p:sp>
            <p:nvSpPr>
              <p:cNvPr id="558" name="Freeform: Shape 557">
                <a:extLst>
                  <a:ext uri="{FF2B5EF4-FFF2-40B4-BE49-F238E27FC236}">
                    <a16:creationId xmlns:a16="http://schemas.microsoft.com/office/drawing/2014/main" id="{3588B27B-86D8-4348-A88D-CC4682575EF0}"/>
                  </a:ext>
                </a:extLst>
              </p:cNvPr>
              <p:cNvSpPr/>
              <p:nvPr/>
            </p:nvSpPr>
            <p:spPr>
              <a:xfrm>
                <a:off x="11256136" y="4899053"/>
                <a:ext cx="937831" cy="170402"/>
              </a:xfrm>
              <a:custGeom>
                <a:avLst/>
                <a:gdLst>
                  <a:gd name="connsiteX0" fmla="*/ 0 w 937831"/>
                  <a:gd name="connsiteY0" fmla="*/ 14669 h 170402"/>
                  <a:gd name="connsiteX1" fmla="*/ 919543 w 937831"/>
                  <a:gd name="connsiteY1" fmla="*/ 14669 h 170402"/>
                  <a:gd name="connsiteX2" fmla="*/ 919543 w 937831"/>
                  <a:gd name="connsiteY2" fmla="*/ 170402 h 170402"/>
                  <a:gd name="connsiteX3" fmla="*/ 937831 w 937831"/>
                  <a:gd name="connsiteY3" fmla="*/ 170402 h 170402"/>
                  <a:gd name="connsiteX4" fmla="*/ 937831 w 937831"/>
                  <a:gd name="connsiteY4" fmla="*/ 0 h 170402"/>
                  <a:gd name="connsiteX5" fmla="*/ 0 w 937831"/>
                  <a:gd name="connsiteY5" fmla="*/ 0 h 1704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37831" h="170402">
                    <a:moveTo>
                      <a:pt x="0" y="14669"/>
                    </a:moveTo>
                    <a:lnTo>
                      <a:pt x="919543" y="14669"/>
                    </a:lnTo>
                    <a:lnTo>
                      <a:pt x="919543" y="170402"/>
                    </a:lnTo>
                    <a:lnTo>
                      <a:pt x="937831" y="170402"/>
                    </a:lnTo>
                    <a:lnTo>
                      <a:pt x="93783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AB4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 b="1"/>
              </a:p>
            </p:txBody>
          </p:sp>
          <p:sp>
            <p:nvSpPr>
              <p:cNvPr id="559" name="Freeform: Shape 558">
                <a:extLst>
                  <a:ext uri="{FF2B5EF4-FFF2-40B4-BE49-F238E27FC236}">
                    <a16:creationId xmlns:a16="http://schemas.microsoft.com/office/drawing/2014/main" id="{2BA4C8A2-42FE-44E7-B2EF-6501CFFBB75B}"/>
                  </a:ext>
                </a:extLst>
              </p:cNvPr>
              <p:cNvSpPr/>
              <p:nvPr/>
            </p:nvSpPr>
            <p:spPr>
              <a:xfrm>
                <a:off x="11256136" y="4899053"/>
                <a:ext cx="937831" cy="170402"/>
              </a:xfrm>
              <a:custGeom>
                <a:avLst/>
                <a:gdLst>
                  <a:gd name="connsiteX0" fmla="*/ 9525 w 937831"/>
                  <a:gd name="connsiteY0" fmla="*/ 0 h 170402"/>
                  <a:gd name="connsiteX1" fmla="*/ 9525 w 937831"/>
                  <a:gd name="connsiteY1" fmla="*/ 162497 h 170402"/>
                  <a:gd name="connsiteX2" fmla="*/ 937831 w 937831"/>
                  <a:gd name="connsiteY2" fmla="*/ 162497 h 170402"/>
                  <a:gd name="connsiteX3" fmla="*/ 937831 w 937831"/>
                  <a:gd name="connsiteY3" fmla="*/ 170402 h 170402"/>
                  <a:gd name="connsiteX4" fmla="*/ 0 w 937831"/>
                  <a:gd name="connsiteY4" fmla="*/ 170402 h 170402"/>
                  <a:gd name="connsiteX5" fmla="*/ 0 w 937831"/>
                  <a:gd name="connsiteY5" fmla="*/ 0 h 1704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37831" h="170402">
                    <a:moveTo>
                      <a:pt x="9525" y="0"/>
                    </a:moveTo>
                    <a:lnTo>
                      <a:pt x="9525" y="162497"/>
                    </a:lnTo>
                    <a:lnTo>
                      <a:pt x="937831" y="162497"/>
                    </a:lnTo>
                    <a:lnTo>
                      <a:pt x="937831" y="170402"/>
                    </a:lnTo>
                    <a:lnTo>
                      <a:pt x="0" y="17040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AB4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 b="1"/>
              </a:p>
            </p:txBody>
          </p:sp>
          <p:sp>
            <p:nvSpPr>
              <p:cNvPr id="560" name="Freeform: Shape 559">
                <a:extLst>
                  <a:ext uri="{FF2B5EF4-FFF2-40B4-BE49-F238E27FC236}">
                    <a16:creationId xmlns:a16="http://schemas.microsoft.com/office/drawing/2014/main" id="{7A5A81F3-9320-46A7-B3DA-852F10A8C651}"/>
                  </a:ext>
                </a:extLst>
              </p:cNvPr>
              <p:cNvSpPr/>
              <p:nvPr/>
            </p:nvSpPr>
            <p:spPr>
              <a:xfrm>
                <a:off x="11147741" y="5107365"/>
                <a:ext cx="568928" cy="44195"/>
              </a:xfrm>
              <a:custGeom>
                <a:avLst/>
                <a:gdLst>
                  <a:gd name="connsiteX0" fmla="*/ 0 w 568928"/>
                  <a:gd name="connsiteY0" fmla="*/ 34671 h 44195"/>
                  <a:gd name="connsiteX1" fmla="*/ 98012 w 568928"/>
                  <a:gd name="connsiteY1" fmla="*/ 16669 h 44195"/>
                  <a:gd name="connsiteX2" fmla="*/ 568928 w 568928"/>
                  <a:gd name="connsiteY2" fmla="*/ 44196 h 44195"/>
                  <a:gd name="connsiteX3" fmla="*/ 100394 w 568928"/>
                  <a:gd name="connsiteY3" fmla="*/ 0 h 44195"/>
                  <a:gd name="connsiteX4" fmla="*/ 0 w 568928"/>
                  <a:gd name="connsiteY4" fmla="*/ 4763 h 441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68928" h="44195">
                    <a:moveTo>
                      <a:pt x="0" y="34671"/>
                    </a:moveTo>
                    <a:lnTo>
                      <a:pt x="98012" y="16669"/>
                    </a:lnTo>
                    <a:lnTo>
                      <a:pt x="568928" y="44196"/>
                    </a:lnTo>
                    <a:lnTo>
                      <a:pt x="100394" y="0"/>
                    </a:lnTo>
                    <a:lnTo>
                      <a:pt x="0" y="4763"/>
                    </a:lnTo>
                    <a:close/>
                  </a:path>
                </a:pathLst>
              </a:custGeom>
              <a:solidFill>
                <a:srgbClr val="D9AB4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 b="1"/>
              </a:p>
            </p:txBody>
          </p:sp>
          <p:grpSp>
            <p:nvGrpSpPr>
              <p:cNvPr id="561" name="Graphic 644">
                <a:extLst>
                  <a:ext uri="{FF2B5EF4-FFF2-40B4-BE49-F238E27FC236}">
                    <a16:creationId xmlns:a16="http://schemas.microsoft.com/office/drawing/2014/main" id="{2B3F3190-58C7-4034-8C7A-C163E4C457B5}"/>
                  </a:ext>
                </a:extLst>
              </p:cNvPr>
              <p:cNvGrpSpPr/>
              <p:nvPr/>
            </p:nvGrpSpPr>
            <p:grpSpPr>
              <a:xfrm>
                <a:off x="11395555" y="4202871"/>
                <a:ext cx="203576" cy="257746"/>
                <a:chOff x="11395555" y="4202871"/>
                <a:chExt cx="203576" cy="257746"/>
              </a:xfrm>
            </p:grpSpPr>
            <p:sp>
              <p:nvSpPr>
                <p:cNvPr id="583" name="Freeform: Shape 582">
                  <a:extLst>
                    <a:ext uri="{FF2B5EF4-FFF2-40B4-BE49-F238E27FC236}">
                      <a16:creationId xmlns:a16="http://schemas.microsoft.com/office/drawing/2014/main" id="{EF07FA3C-DBD4-4A8C-8368-64EE5CFDFB81}"/>
                    </a:ext>
                  </a:extLst>
                </p:cNvPr>
                <p:cNvSpPr/>
                <p:nvPr/>
              </p:nvSpPr>
              <p:spPr>
                <a:xfrm>
                  <a:off x="11395555" y="4202966"/>
                  <a:ext cx="203576" cy="234600"/>
                </a:xfrm>
                <a:custGeom>
                  <a:avLst/>
                  <a:gdLst>
                    <a:gd name="connsiteX0" fmla="*/ 54224 w 203576"/>
                    <a:gd name="connsiteY0" fmla="*/ 11906 h 234600"/>
                    <a:gd name="connsiteX1" fmla="*/ 54224 w 203576"/>
                    <a:gd name="connsiteY1" fmla="*/ 36385 h 234600"/>
                    <a:gd name="connsiteX2" fmla="*/ 27 w 203576"/>
                    <a:gd name="connsiteY2" fmla="*/ 88202 h 234600"/>
                    <a:gd name="connsiteX3" fmla="*/ 20696 w 203576"/>
                    <a:gd name="connsiteY3" fmla="*/ 101537 h 234600"/>
                    <a:gd name="connsiteX4" fmla="*/ 20696 w 203576"/>
                    <a:gd name="connsiteY4" fmla="*/ 185833 h 234600"/>
                    <a:gd name="connsiteX5" fmla="*/ 69464 w 203576"/>
                    <a:gd name="connsiteY5" fmla="*/ 234601 h 234600"/>
                    <a:gd name="connsiteX6" fmla="*/ 203576 w 203576"/>
                    <a:gd name="connsiteY6" fmla="*/ 161925 h 234600"/>
                    <a:gd name="connsiteX7" fmla="*/ 181478 w 203576"/>
                    <a:gd name="connsiteY7" fmla="*/ 52007 h 234600"/>
                    <a:gd name="connsiteX8" fmla="*/ 106802 w 203576"/>
                    <a:gd name="connsiteY8" fmla="*/ 0 h 234600"/>
                    <a:gd name="connsiteX9" fmla="*/ 54224 w 203576"/>
                    <a:gd name="connsiteY9" fmla="*/ 11906 h 2346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03576" h="234600">
                      <a:moveTo>
                        <a:pt x="54224" y="11906"/>
                      </a:moveTo>
                      <a:lnTo>
                        <a:pt x="54224" y="36385"/>
                      </a:lnTo>
                      <a:cubicBezTo>
                        <a:pt x="54224" y="36385"/>
                        <a:pt x="-1402" y="77343"/>
                        <a:pt x="27" y="88202"/>
                      </a:cubicBezTo>
                      <a:cubicBezTo>
                        <a:pt x="1551" y="98965"/>
                        <a:pt x="20696" y="101537"/>
                        <a:pt x="20696" y="101537"/>
                      </a:cubicBezTo>
                      <a:lnTo>
                        <a:pt x="20696" y="185833"/>
                      </a:lnTo>
                      <a:lnTo>
                        <a:pt x="69464" y="234601"/>
                      </a:lnTo>
                      <a:lnTo>
                        <a:pt x="203576" y="161925"/>
                      </a:lnTo>
                      <a:lnTo>
                        <a:pt x="181478" y="52007"/>
                      </a:lnTo>
                      <a:lnTo>
                        <a:pt x="106802" y="0"/>
                      </a:lnTo>
                      <a:lnTo>
                        <a:pt x="54224" y="11906"/>
                      </a:lnTo>
                      <a:close/>
                    </a:path>
                  </a:pathLst>
                </a:custGeom>
                <a:solidFill>
                  <a:srgbClr val="F0C56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 b="1"/>
                </a:p>
              </p:txBody>
            </p:sp>
            <p:sp>
              <p:nvSpPr>
                <p:cNvPr id="584" name="Freeform: Shape 583">
                  <a:extLst>
                    <a:ext uri="{FF2B5EF4-FFF2-40B4-BE49-F238E27FC236}">
                      <a16:creationId xmlns:a16="http://schemas.microsoft.com/office/drawing/2014/main" id="{6A93ABF3-6C25-45F7-AFE5-36A0F4A6519F}"/>
                    </a:ext>
                  </a:extLst>
                </p:cNvPr>
                <p:cNvSpPr/>
                <p:nvPr/>
              </p:nvSpPr>
              <p:spPr>
                <a:xfrm>
                  <a:off x="11416346" y="4336507"/>
                  <a:ext cx="44195" cy="12572"/>
                </a:xfrm>
                <a:custGeom>
                  <a:avLst/>
                  <a:gdLst>
                    <a:gd name="connsiteX0" fmla="*/ 0 w 44195"/>
                    <a:gd name="connsiteY0" fmla="*/ 0 h 12572"/>
                    <a:gd name="connsiteX1" fmla="*/ 16002 w 44195"/>
                    <a:gd name="connsiteY1" fmla="*/ 0 h 12572"/>
                    <a:gd name="connsiteX2" fmla="*/ 44196 w 44195"/>
                    <a:gd name="connsiteY2" fmla="*/ 7144 h 12572"/>
                    <a:gd name="connsiteX3" fmla="*/ 13240 w 44195"/>
                    <a:gd name="connsiteY3" fmla="*/ 12573 h 12572"/>
                    <a:gd name="connsiteX4" fmla="*/ 0 w 44195"/>
                    <a:gd name="connsiteY4" fmla="*/ 8096 h 125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4195" h="12572">
                      <a:moveTo>
                        <a:pt x="0" y="0"/>
                      </a:moveTo>
                      <a:lnTo>
                        <a:pt x="16002" y="0"/>
                      </a:lnTo>
                      <a:lnTo>
                        <a:pt x="44196" y="7144"/>
                      </a:lnTo>
                      <a:lnTo>
                        <a:pt x="13240" y="12573"/>
                      </a:lnTo>
                      <a:lnTo>
                        <a:pt x="0" y="8096"/>
                      </a:lnTo>
                      <a:close/>
                    </a:path>
                  </a:pathLst>
                </a:custGeom>
                <a:solidFill>
                  <a:srgbClr val="D8AA5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 b="1"/>
                </a:p>
              </p:txBody>
            </p:sp>
            <p:sp>
              <p:nvSpPr>
                <p:cNvPr id="585" name="Freeform: Shape 584">
                  <a:extLst>
                    <a:ext uri="{FF2B5EF4-FFF2-40B4-BE49-F238E27FC236}">
                      <a16:creationId xmlns:a16="http://schemas.microsoft.com/office/drawing/2014/main" id="{7734F9FB-0183-4A03-ACFD-AB4BC24EA346}"/>
                    </a:ext>
                  </a:extLst>
                </p:cNvPr>
                <p:cNvSpPr/>
                <p:nvPr/>
              </p:nvSpPr>
              <p:spPr>
                <a:xfrm>
                  <a:off x="11400767" y="4280214"/>
                  <a:ext cx="39416" cy="25622"/>
                </a:xfrm>
                <a:custGeom>
                  <a:avLst/>
                  <a:gdLst>
                    <a:gd name="connsiteX0" fmla="*/ 7769 w 39416"/>
                    <a:gd name="connsiteY0" fmla="*/ 0 h 25622"/>
                    <a:gd name="connsiteX1" fmla="*/ 36344 w 39416"/>
                    <a:gd name="connsiteY1" fmla="*/ 14478 h 25622"/>
                    <a:gd name="connsiteX2" fmla="*/ 12913 w 39416"/>
                    <a:gd name="connsiteY2" fmla="*/ 25622 h 25622"/>
                    <a:gd name="connsiteX3" fmla="*/ 7769 w 39416"/>
                    <a:gd name="connsiteY3" fmla="*/ 0 h 25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9416" h="25622">
                      <a:moveTo>
                        <a:pt x="7769" y="0"/>
                      </a:moveTo>
                      <a:cubicBezTo>
                        <a:pt x="7769" y="0"/>
                        <a:pt x="22533" y="12382"/>
                        <a:pt x="36344" y="14478"/>
                      </a:cubicBezTo>
                      <a:cubicBezTo>
                        <a:pt x="50156" y="16573"/>
                        <a:pt x="12913" y="25622"/>
                        <a:pt x="12913" y="25622"/>
                      </a:cubicBezTo>
                      <a:cubicBezTo>
                        <a:pt x="12913" y="25622"/>
                        <a:pt x="-12328" y="14954"/>
                        <a:pt x="7769" y="0"/>
                      </a:cubicBezTo>
                      <a:close/>
                    </a:path>
                  </a:pathLst>
                </a:custGeom>
                <a:solidFill>
                  <a:srgbClr val="D8AA5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 b="1"/>
                </a:p>
              </p:txBody>
            </p:sp>
            <p:sp>
              <p:nvSpPr>
                <p:cNvPr id="586" name="Freeform: Shape 585">
                  <a:extLst>
                    <a:ext uri="{FF2B5EF4-FFF2-40B4-BE49-F238E27FC236}">
                      <a16:creationId xmlns:a16="http://schemas.microsoft.com/office/drawing/2014/main" id="{ADA86E28-9DA9-483B-A51E-193F5F633202}"/>
                    </a:ext>
                  </a:extLst>
                </p:cNvPr>
                <p:cNvSpPr/>
                <p:nvPr/>
              </p:nvSpPr>
              <p:spPr>
                <a:xfrm>
                  <a:off x="11484178" y="4266021"/>
                  <a:ext cx="87330" cy="149528"/>
                </a:xfrm>
                <a:custGeom>
                  <a:avLst/>
                  <a:gdLst>
                    <a:gd name="connsiteX0" fmla="*/ 38468 w 87330"/>
                    <a:gd name="connsiteY0" fmla="*/ 27243 h 149528"/>
                    <a:gd name="connsiteX1" fmla="*/ 65804 w 87330"/>
                    <a:gd name="connsiteY1" fmla="*/ 46293 h 149528"/>
                    <a:gd name="connsiteX2" fmla="*/ 9321 w 87330"/>
                    <a:gd name="connsiteY2" fmla="*/ 142590 h 149528"/>
                    <a:gd name="connsiteX3" fmla="*/ 87331 w 87330"/>
                    <a:gd name="connsiteY3" fmla="*/ 107253 h 149528"/>
                    <a:gd name="connsiteX4" fmla="*/ 87331 w 87330"/>
                    <a:gd name="connsiteY4" fmla="*/ 27147 h 149528"/>
                    <a:gd name="connsiteX5" fmla="*/ 69424 w 87330"/>
                    <a:gd name="connsiteY5" fmla="*/ 192 h 149528"/>
                    <a:gd name="connsiteX6" fmla="*/ 38468 w 87330"/>
                    <a:gd name="connsiteY6" fmla="*/ 27243 h 1495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7330" h="149528">
                      <a:moveTo>
                        <a:pt x="38468" y="27243"/>
                      </a:moveTo>
                      <a:cubicBezTo>
                        <a:pt x="38468" y="27243"/>
                        <a:pt x="63995" y="26004"/>
                        <a:pt x="65804" y="46293"/>
                      </a:cubicBezTo>
                      <a:cubicBezTo>
                        <a:pt x="67614" y="66581"/>
                        <a:pt x="52565" y="115158"/>
                        <a:pt x="9321" y="142590"/>
                      </a:cubicBezTo>
                      <a:cubicBezTo>
                        <a:pt x="-33922" y="170022"/>
                        <a:pt x="87331" y="107253"/>
                        <a:pt x="87331" y="107253"/>
                      </a:cubicBezTo>
                      <a:lnTo>
                        <a:pt x="87331" y="27147"/>
                      </a:lnTo>
                      <a:lnTo>
                        <a:pt x="69424" y="192"/>
                      </a:lnTo>
                      <a:cubicBezTo>
                        <a:pt x="69329" y="287"/>
                        <a:pt x="40373" y="-4380"/>
                        <a:pt x="38468" y="27243"/>
                      </a:cubicBezTo>
                      <a:close/>
                    </a:path>
                  </a:pathLst>
                </a:custGeom>
                <a:solidFill>
                  <a:srgbClr val="D8AA5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 b="1"/>
                </a:p>
              </p:txBody>
            </p:sp>
            <p:sp>
              <p:nvSpPr>
                <p:cNvPr id="587" name="Freeform: Shape 586">
                  <a:extLst>
                    <a:ext uri="{FF2B5EF4-FFF2-40B4-BE49-F238E27FC236}">
                      <a16:creationId xmlns:a16="http://schemas.microsoft.com/office/drawing/2014/main" id="{EC697B12-BC75-435E-9167-B59C8D5E5D07}"/>
                    </a:ext>
                  </a:extLst>
                </p:cNvPr>
                <p:cNvSpPr/>
                <p:nvPr/>
              </p:nvSpPr>
              <p:spPr>
                <a:xfrm>
                  <a:off x="11416346" y="4253444"/>
                  <a:ext cx="154495" cy="207173"/>
                </a:xfrm>
                <a:custGeom>
                  <a:avLst/>
                  <a:gdLst>
                    <a:gd name="connsiteX0" fmla="*/ 0 w 154495"/>
                    <a:gd name="connsiteY0" fmla="*/ 135355 h 207173"/>
                    <a:gd name="connsiteX1" fmla="*/ 132588 w 154495"/>
                    <a:gd name="connsiteY1" fmla="*/ 54202 h 207173"/>
                    <a:gd name="connsiteX2" fmla="*/ 154496 w 154495"/>
                    <a:gd name="connsiteY2" fmla="*/ 76300 h 207173"/>
                    <a:gd name="connsiteX3" fmla="*/ 111443 w 154495"/>
                    <a:gd name="connsiteY3" fmla="*/ 173741 h 207173"/>
                    <a:gd name="connsiteX4" fmla="*/ 12859 w 154495"/>
                    <a:gd name="connsiteY4" fmla="*/ 207174 h 207173"/>
                    <a:gd name="connsiteX5" fmla="*/ 0 w 154495"/>
                    <a:gd name="connsiteY5" fmla="*/ 135355 h 2071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54495" h="207173">
                      <a:moveTo>
                        <a:pt x="0" y="135355"/>
                      </a:moveTo>
                      <a:cubicBezTo>
                        <a:pt x="0" y="135355"/>
                        <a:pt x="132493" y="187933"/>
                        <a:pt x="132588" y="54202"/>
                      </a:cubicBezTo>
                      <a:cubicBezTo>
                        <a:pt x="132779" y="-79529"/>
                        <a:pt x="154496" y="76300"/>
                        <a:pt x="154496" y="76300"/>
                      </a:cubicBezTo>
                      <a:lnTo>
                        <a:pt x="111443" y="173741"/>
                      </a:lnTo>
                      <a:lnTo>
                        <a:pt x="12859" y="207174"/>
                      </a:lnTo>
                      <a:lnTo>
                        <a:pt x="0" y="135355"/>
                      </a:lnTo>
                      <a:close/>
                    </a:path>
                  </a:pathLst>
                </a:custGeom>
                <a:solidFill>
                  <a:srgbClr val="D8AA5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 b="1"/>
                </a:p>
              </p:txBody>
            </p:sp>
            <p:sp>
              <p:nvSpPr>
                <p:cNvPr id="588" name="Freeform: Shape 587">
                  <a:extLst>
                    <a:ext uri="{FF2B5EF4-FFF2-40B4-BE49-F238E27FC236}">
                      <a16:creationId xmlns:a16="http://schemas.microsoft.com/office/drawing/2014/main" id="{56791B02-C748-4644-B8E4-1EB62EC7435A}"/>
                    </a:ext>
                  </a:extLst>
                </p:cNvPr>
                <p:cNvSpPr/>
                <p:nvPr/>
              </p:nvSpPr>
              <p:spPr>
                <a:xfrm>
                  <a:off x="11437968" y="4202871"/>
                  <a:ext cx="94592" cy="58370"/>
                </a:xfrm>
                <a:custGeom>
                  <a:avLst/>
                  <a:gdLst>
                    <a:gd name="connsiteX0" fmla="*/ 11811 w 94592"/>
                    <a:gd name="connsiteY0" fmla="*/ 28765 h 58370"/>
                    <a:gd name="connsiteX1" fmla="*/ 82772 w 94592"/>
                    <a:gd name="connsiteY1" fmla="*/ 49435 h 58370"/>
                    <a:gd name="connsiteX2" fmla="*/ 86392 w 94592"/>
                    <a:gd name="connsiteY2" fmla="*/ 12097 h 58370"/>
                    <a:gd name="connsiteX3" fmla="*/ 0 w 94592"/>
                    <a:gd name="connsiteY3" fmla="*/ 0 h 58370"/>
                    <a:gd name="connsiteX4" fmla="*/ 11811 w 94592"/>
                    <a:gd name="connsiteY4" fmla="*/ 28765 h 583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4592" h="58370">
                      <a:moveTo>
                        <a:pt x="11811" y="28765"/>
                      </a:moveTo>
                      <a:cubicBezTo>
                        <a:pt x="11811" y="28765"/>
                        <a:pt x="58483" y="16192"/>
                        <a:pt x="82772" y="49435"/>
                      </a:cubicBezTo>
                      <a:cubicBezTo>
                        <a:pt x="107061" y="82772"/>
                        <a:pt x="86392" y="12097"/>
                        <a:pt x="86392" y="12097"/>
                      </a:cubicBezTo>
                      <a:lnTo>
                        <a:pt x="0" y="0"/>
                      </a:lnTo>
                      <a:lnTo>
                        <a:pt x="11811" y="28765"/>
                      </a:lnTo>
                      <a:close/>
                    </a:path>
                  </a:pathLst>
                </a:custGeom>
                <a:solidFill>
                  <a:srgbClr val="D8AA5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 b="1"/>
                </a:p>
              </p:txBody>
            </p:sp>
          </p:grpSp>
          <p:grpSp>
            <p:nvGrpSpPr>
              <p:cNvPr id="562" name="Graphic 644">
                <a:extLst>
                  <a:ext uri="{FF2B5EF4-FFF2-40B4-BE49-F238E27FC236}">
                    <a16:creationId xmlns:a16="http://schemas.microsoft.com/office/drawing/2014/main" id="{E057D89A-267C-41B2-94A5-9128D8651A7A}"/>
                  </a:ext>
                </a:extLst>
              </p:cNvPr>
              <p:cNvGrpSpPr/>
              <p:nvPr/>
            </p:nvGrpSpPr>
            <p:grpSpPr>
              <a:xfrm>
                <a:off x="11291664" y="4383382"/>
                <a:ext cx="188870" cy="178962"/>
                <a:chOff x="11291664" y="4383382"/>
                <a:chExt cx="188870" cy="178962"/>
              </a:xfrm>
            </p:grpSpPr>
            <p:sp>
              <p:nvSpPr>
                <p:cNvPr id="579" name="Freeform: Shape 578">
                  <a:extLst>
                    <a:ext uri="{FF2B5EF4-FFF2-40B4-BE49-F238E27FC236}">
                      <a16:creationId xmlns:a16="http://schemas.microsoft.com/office/drawing/2014/main" id="{0CA287BD-2382-471F-B47E-07B1C58A0629}"/>
                    </a:ext>
                  </a:extLst>
                </p:cNvPr>
                <p:cNvSpPr/>
                <p:nvPr/>
              </p:nvSpPr>
              <p:spPr>
                <a:xfrm>
                  <a:off x="11326240" y="4388799"/>
                  <a:ext cx="148217" cy="173545"/>
                </a:xfrm>
                <a:custGeom>
                  <a:avLst/>
                  <a:gdLst>
                    <a:gd name="connsiteX0" fmla="*/ 90106 w 148217"/>
                    <a:gd name="connsiteY0" fmla="*/ 0 h 173545"/>
                    <a:gd name="connsiteX1" fmla="*/ 0 w 148217"/>
                    <a:gd name="connsiteY1" fmla="*/ 127349 h 173545"/>
                    <a:gd name="connsiteX2" fmla="*/ 98774 w 148217"/>
                    <a:gd name="connsiteY2" fmla="*/ 173545 h 173545"/>
                    <a:gd name="connsiteX3" fmla="*/ 133445 w 148217"/>
                    <a:gd name="connsiteY3" fmla="*/ 65341 h 173545"/>
                    <a:gd name="connsiteX4" fmla="*/ 148209 w 148217"/>
                    <a:gd name="connsiteY4" fmla="*/ 55626 h 173545"/>
                    <a:gd name="connsiteX5" fmla="*/ 90106 w 148217"/>
                    <a:gd name="connsiteY5" fmla="*/ 0 h 1735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48217" h="173545">
                      <a:moveTo>
                        <a:pt x="90106" y="0"/>
                      </a:moveTo>
                      <a:lnTo>
                        <a:pt x="0" y="127349"/>
                      </a:lnTo>
                      <a:lnTo>
                        <a:pt x="98774" y="173545"/>
                      </a:lnTo>
                      <a:lnTo>
                        <a:pt x="133445" y="65341"/>
                      </a:lnTo>
                      <a:cubicBezTo>
                        <a:pt x="141542" y="70294"/>
                        <a:pt x="148495" y="70580"/>
                        <a:pt x="148209" y="55626"/>
                      </a:cubicBezTo>
                      <a:cubicBezTo>
                        <a:pt x="147447" y="20574"/>
                        <a:pt x="90106" y="0"/>
                        <a:pt x="90106" y="0"/>
                      </a:cubicBezTo>
                      <a:close/>
                    </a:path>
                  </a:pathLst>
                </a:custGeom>
                <a:solidFill>
                  <a:srgbClr val="D6B77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 b="1"/>
                </a:p>
              </p:txBody>
            </p:sp>
            <p:sp>
              <p:nvSpPr>
                <p:cNvPr id="580" name="Freeform: Shape 579">
                  <a:extLst>
                    <a:ext uri="{FF2B5EF4-FFF2-40B4-BE49-F238E27FC236}">
                      <a16:creationId xmlns:a16="http://schemas.microsoft.com/office/drawing/2014/main" id="{A45E9556-28D3-45E5-BBB2-DAFC664D2215}"/>
                    </a:ext>
                  </a:extLst>
                </p:cNvPr>
                <p:cNvSpPr/>
                <p:nvPr/>
              </p:nvSpPr>
              <p:spPr>
                <a:xfrm>
                  <a:off x="11353396" y="4389666"/>
                  <a:ext cx="94468" cy="132863"/>
                </a:xfrm>
                <a:custGeom>
                  <a:avLst/>
                  <a:gdLst>
                    <a:gd name="connsiteX0" fmla="*/ 9515 w 94468"/>
                    <a:gd name="connsiteY0" fmla="*/ 132864 h 132863"/>
                    <a:gd name="connsiteX1" fmla="*/ 4276 w 94468"/>
                    <a:gd name="connsiteY1" fmla="*/ 131245 h 132863"/>
                    <a:gd name="connsiteX2" fmla="*/ 1609 w 94468"/>
                    <a:gd name="connsiteY2" fmla="*/ 118005 h 132863"/>
                    <a:gd name="connsiteX3" fmla="*/ 76952 w 94468"/>
                    <a:gd name="connsiteY3" fmla="*/ 4276 h 132863"/>
                    <a:gd name="connsiteX4" fmla="*/ 90192 w 94468"/>
                    <a:gd name="connsiteY4" fmla="*/ 1609 h 132863"/>
                    <a:gd name="connsiteX5" fmla="*/ 92859 w 94468"/>
                    <a:gd name="connsiteY5" fmla="*/ 14849 h 132863"/>
                    <a:gd name="connsiteX6" fmla="*/ 17516 w 94468"/>
                    <a:gd name="connsiteY6" fmla="*/ 128578 h 132863"/>
                    <a:gd name="connsiteX7" fmla="*/ 9515 w 94468"/>
                    <a:gd name="connsiteY7" fmla="*/ 132864 h 1328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94468" h="132863">
                      <a:moveTo>
                        <a:pt x="9515" y="132864"/>
                      </a:moveTo>
                      <a:cubicBezTo>
                        <a:pt x="7705" y="132864"/>
                        <a:pt x="5896" y="132388"/>
                        <a:pt x="4276" y="131245"/>
                      </a:cubicBezTo>
                      <a:cubicBezTo>
                        <a:pt x="-105" y="128292"/>
                        <a:pt x="-1343" y="122386"/>
                        <a:pt x="1609" y="118005"/>
                      </a:cubicBezTo>
                      <a:lnTo>
                        <a:pt x="76952" y="4276"/>
                      </a:lnTo>
                      <a:cubicBezTo>
                        <a:pt x="79905" y="-105"/>
                        <a:pt x="85810" y="-1343"/>
                        <a:pt x="90192" y="1609"/>
                      </a:cubicBezTo>
                      <a:cubicBezTo>
                        <a:pt x="94573" y="4562"/>
                        <a:pt x="95812" y="10468"/>
                        <a:pt x="92859" y="14849"/>
                      </a:cubicBezTo>
                      <a:lnTo>
                        <a:pt x="17516" y="128578"/>
                      </a:lnTo>
                      <a:cubicBezTo>
                        <a:pt x="15611" y="131340"/>
                        <a:pt x="12563" y="132864"/>
                        <a:pt x="9515" y="132864"/>
                      </a:cubicBezTo>
                      <a:close/>
                    </a:path>
                  </a:pathLst>
                </a:custGeom>
                <a:solidFill>
                  <a:srgbClr val="C17D4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 b="1"/>
                </a:p>
              </p:txBody>
            </p:sp>
            <p:sp>
              <p:nvSpPr>
                <p:cNvPr id="581" name="Freeform: Shape 580">
                  <a:extLst>
                    <a:ext uri="{FF2B5EF4-FFF2-40B4-BE49-F238E27FC236}">
                      <a16:creationId xmlns:a16="http://schemas.microsoft.com/office/drawing/2014/main" id="{B5746DEC-2A8E-4761-B740-09E18F4C91D4}"/>
                    </a:ext>
                  </a:extLst>
                </p:cNvPr>
                <p:cNvSpPr/>
                <p:nvPr/>
              </p:nvSpPr>
              <p:spPr>
                <a:xfrm>
                  <a:off x="11386067" y="4409097"/>
                  <a:ext cx="94468" cy="132863"/>
                </a:xfrm>
                <a:custGeom>
                  <a:avLst/>
                  <a:gdLst>
                    <a:gd name="connsiteX0" fmla="*/ 9515 w 94468"/>
                    <a:gd name="connsiteY0" fmla="*/ 132864 h 132863"/>
                    <a:gd name="connsiteX1" fmla="*/ 4276 w 94468"/>
                    <a:gd name="connsiteY1" fmla="*/ 131245 h 132863"/>
                    <a:gd name="connsiteX2" fmla="*/ 1609 w 94468"/>
                    <a:gd name="connsiteY2" fmla="*/ 118005 h 132863"/>
                    <a:gd name="connsiteX3" fmla="*/ 76952 w 94468"/>
                    <a:gd name="connsiteY3" fmla="*/ 4276 h 132863"/>
                    <a:gd name="connsiteX4" fmla="*/ 90192 w 94468"/>
                    <a:gd name="connsiteY4" fmla="*/ 1609 h 132863"/>
                    <a:gd name="connsiteX5" fmla="*/ 92859 w 94468"/>
                    <a:gd name="connsiteY5" fmla="*/ 14849 h 132863"/>
                    <a:gd name="connsiteX6" fmla="*/ 17516 w 94468"/>
                    <a:gd name="connsiteY6" fmla="*/ 128578 h 132863"/>
                    <a:gd name="connsiteX7" fmla="*/ 9515 w 94468"/>
                    <a:gd name="connsiteY7" fmla="*/ 132864 h 1328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94468" h="132863">
                      <a:moveTo>
                        <a:pt x="9515" y="132864"/>
                      </a:moveTo>
                      <a:cubicBezTo>
                        <a:pt x="7705" y="132864"/>
                        <a:pt x="5896" y="132388"/>
                        <a:pt x="4276" y="131245"/>
                      </a:cubicBezTo>
                      <a:cubicBezTo>
                        <a:pt x="-105" y="128292"/>
                        <a:pt x="-1343" y="122386"/>
                        <a:pt x="1609" y="118005"/>
                      </a:cubicBezTo>
                      <a:lnTo>
                        <a:pt x="76952" y="4276"/>
                      </a:lnTo>
                      <a:cubicBezTo>
                        <a:pt x="79905" y="-105"/>
                        <a:pt x="85810" y="-1343"/>
                        <a:pt x="90192" y="1609"/>
                      </a:cubicBezTo>
                      <a:cubicBezTo>
                        <a:pt x="94573" y="4562"/>
                        <a:pt x="95812" y="10468"/>
                        <a:pt x="92859" y="14849"/>
                      </a:cubicBezTo>
                      <a:lnTo>
                        <a:pt x="17516" y="128578"/>
                      </a:lnTo>
                      <a:cubicBezTo>
                        <a:pt x="15706" y="131435"/>
                        <a:pt x="12658" y="132864"/>
                        <a:pt x="9515" y="132864"/>
                      </a:cubicBezTo>
                      <a:close/>
                    </a:path>
                  </a:pathLst>
                </a:custGeom>
                <a:solidFill>
                  <a:srgbClr val="C17D4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 b="1"/>
                </a:p>
              </p:txBody>
            </p:sp>
            <p:sp>
              <p:nvSpPr>
                <p:cNvPr id="582" name="Freeform: Shape 581">
                  <a:extLst>
                    <a:ext uri="{FF2B5EF4-FFF2-40B4-BE49-F238E27FC236}">
                      <a16:creationId xmlns:a16="http://schemas.microsoft.com/office/drawing/2014/main" id="{7B3F0359-D1F0-4925-8D90-4014785166B3}"/>
                    </a:ext>
                  </a:extLst>
                </p:cNvPr>
                <p:cNvSpPr/>
                <p:nvPr/>
              </p:nvSpPr>
              <p:spPr>
                <a:xfrm>
                  <a:off x="11291664" y="4383382"/>
                  <a:ext cx="141827" cy="174652"/>
                </a:xfrm>
                <a:custGeom>
                  <a:avLst/>
                  <a:gdLst>
                    <a:gd name="connsiteX0" fmla="*/ 141827 w 141827"/>
                    <a:gd name="connsiteY0" fmla="*/ 7512 h 174652"/>
                    <a:gd name="connsiteX1" fmla="*/ 84296 w 141827"/>
                    <a:gd name="connsiteY1" fmla="*/ 154578 h 174652"/>
                    <a:gd name="connsiteX2" fmla="*/ 0 w 141827"/>
                    <a:gd name="connsiteY2" fmla="*/ 133052 h 174652"/>
                    <a:gd name="connsiteX3" fmla="*/ 23431 w 141827"/>
                    <a:gd name="connsiteY3" fmla="*/ 66948 h 174652"/>
                    <a:gd name="connsiteX4" fmla="*/ 141827 w 141827"/>
                    <a:gd name="connsiteY4" fmla="*/ 7512 h 1746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1827" h="174652">
                      <a:moveTo>
                        <a:pt x="141827" y="7512"/>
                      </a:moveTo>
                      <a:cubicBezTo>
                        <a:pt x="141827" y="7512"/>
                        <a:pt x="73152" y="99143"/>
                        <a:pt x="84296" y="154578"/>
                      </a:cubicBezTo>
                      <a:cubicBezTo>
                        <a:pt x="95441" y="210014"/>
                        <a:pt x="0" y="133052"/>
                        <a:pt x="0" y="133052"/>
                      </a:cubicBezTo>
                      <a:lnTo>
                        <a:pt x="23431" y="66948"/>
                      </a:lnTo>
                      <a:cubicBezTo>
                        <a:pt x="23527" y="66948"/>
                        <a:pt x="130588" y="-26682"/>
                        <a:pt x="141827" y="7512"/>
                      </a:cubicBezTo>
                      <a:close/>
                    </a:path>
                  </a:pathLst>
                </a:custGeom>
                <a:solidFill>
                  <a:srgbClr val="FFE9C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 b="1"/>
                </a:p>
              </p:txBody>
            </p:sp>
          </p:grpSp>
          <p:grpSp>
            <p:nvGrpSpPr>
              <p:cNvPr id="563" name="Graphic 644">
                <a:extLst>
                  <a:ext uri="{FF2B5EF4-FFF2-40B4-BE49-F238E27FC236}">
                    <a16:creationId xmlns:a16="http://schemas.microsoft.com/office/drawing/2014/main" id="{1531BF23-9840-46D6-8DF3-03B0363BC441}"/>
                  </a:ext>
                </a:extLst>
              </p:cNvPr>
              <p:cNvGrpSpPr/>
              <p:nvPr/>
            </p:nvGrpSpPr>
            <p:grpSpPr>
              <a:xfrm>
                <a:off x="11110400" y="4399145"/>
                <a:ext cx="1213809" cy="416177"/>
                <a:chOff x="11110400" y="4399145"/>
                <a:chExt cx="1213809" cy="416177"/>
              </a:xfrm>
            </p:grpSpPr>
            <p:sp>
              <p:nvSpPr>
                <p:cNvPr id="572" name="Freeform: Shape 571">
                  <a:extLst>
                    <a:ext uri="{FF2B5EF4-FFF2-40B4-BE49-F238E27FC236}">
                      <a16:creationId xmlns:a16="http://schemas.microsoft.com/office/drawing/2014/main" id="{FEE1102A-295F-4715-B456-E11DDD7BF300}"/>
                    </a:ext>
                  </a:extLst>
                </p:cNvPr>
                <p:cNvSpPr/>
                <p:nvPr/>
              </p:nvSpPr>
              <p:spPr>
                <a:xfrm>
                  <a:off x="11146160" y="4399145"/>
                  <a:ext cx="1164980" cy="339984"/>
                </a:xfrm>
                <a:custGeom>
                  <a:avLst/>
                  <a:gdLst>
                    <a:gd name="connsiteX0" fmla="*/ 668808 w 1164980"/>
                    <a:gd name="connsiteY0" fmla="*/ 51758 h 339984"/>
                    <a:gd name="connsiteX1" fmla="*/ 796729 w 1164980"/>
                    <a:gd name="connsiteY1" fmla="*/ 68522 h 339984"/>
                    <a:gd name="connsiteX2" fmla="*/ 1150678 w 1164980"/>
                    <a:gd name="connsiteY2" fmla="*/ 130434 h 339984"/>
                    <a:gd name="connsiteX3" fmla="*/ 1106863 w 1164980"/>
                    <a:gd name="connsiteY3" fmla="*/ 339984 h 339984"/>
                    <a:gd name="connsiteX4" fmla="*/ 3677 w 1164980"/>
                    <a:gd name="connsiteY4" fmla="*/ 339984 h 339984"/>
                    <a:gd name="connsiteX5" fmla="*/ 53874 w 1164980"/>
                    <a:gd name="connsiteY5" fmla="*/ 283025 h 339984"/>
                    <a:gd name="connsiteX6" fmla="*/ 111215 w 1164980"/>
                    <a:gd name="connsiteY6" fmla="*/ 281786 h 339984"/>
                    <a:gd name="connsiteX7" fmla="*/ 292856 w 1164980"/>
                    <a:gd name="connsiteY7" fmla="*/ 223208 h 339984"/>
                    <a:gd name="connsiteX8" fmla="*/ 539078 w 1164980"/>
                    <a:gd name="connsiteY8" fmla="*/ 3275 h 339984"/>
                    <a:gd name="connsiteX9" fmla="*/ 668808 w 1164980"/>
                    <a:gd name="connsiteY9" fmla="*/ 51758 h 3399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164980" h="339984">
                      <a:moveTo>
                        <a:pt x="668808" y="51758"/>
                      </a:moveTo>
                      <a:cubicBezTo>
                        <a:pt x="668808" y="51758"/>
                        <a:pt x="732149" y="82809"/>
                        <a:pt x="796729" y="68522"/>
                      </a:cubicBezTo>
                      <a:cubicBezTo>
                        <a:pt x="861308" y="54139"/>
                        <a:pt x="1044379" y="-75211"/>
                        <a:pt x="1150678" y="130434"/>
                      </a:cubicBezTo>
                      <a:cubicBezTo>
                        <a:pt x="1199732" y="225303"/>
                        <a:pt x="1106863" y="339984"/>
                        <a:pt x="1106863" y="339984"/>
                      </a:cubicBezTo>
                      <a:lnTo>
                        <a:pt x="3677" y="339984"/>
                      </a:lnTo>
                      <a:cubicBezTo>
                        <a:pt x="3677" y="339984"/>
                        <a:pt x="-20230" y="285977"/>
                        <a:pt x="53874" y="283025"/>
                      </a:cubicBezTo>
                      <a:lnTo>
                        <a:pt x="111215" y="281786"/>
                      </a:lnTo>
                      <a:cubicBezTo>
                        <a:pt x="111215" y="281786"/>
                        <a:pt x="292856" y="256640"/>
                        <a:pt x="292856" y="223208"/>
                      </a:cubicBezTo>
                      <a:cubicBezTo>
                        <a:pt x="292856" y="189775"/>
                        <a:pt x="346006" y="-29205"/>
                        <a:pt x="539078" y="3275"/>
                      </a:cubicBezTo>
                      <a:cubicBezTo>
                        <a:pt x="654806" y="22897"/>
                        <a:pt x="668808" y="51758"/>
                        <a:pt x="668808" y="51758"/>
                      </a:cubicBezTo>
                      <a:close/>
                    </a:path>
                  </a:pathLst>
                </a:custGeom>
                <a:solidFill>
                  <a:srgbClr val="EFC46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 b="1"/>
                </a:p>
              </p:txBody>
            </p:sp>
            <p:sp>
              <p:nvSpPr>
                <p:cNvPr id="573" name="Freeform: Shape 572">
                  <a:extLst>
                    <a:ext uri="{FF2B5EF4-FFF2-40B4-BE49-F238E27FC236}">
                      <a16:creationId xmlns:a16="http://schemas.microsoft.com/office/drawing/2014/main" id="{DEE6BED6-E13F-498C-9F2C-9788CD3F57EE}"/>
                    </a:ext>
                  </a:extLst>
                </p:cNvPr>
                <p:cNvSpPr/>
                <p:nvPr/>
              </p:nvSpPr>
              <p:spPr>
                <a:xfrm>
                  <a:off x="11124596" y="4618352"/>
                  <a:ext cx="314706" cy="124872"/>
                </a:xfrm>
                <a:custGeom>
                  <a:avLst/>
                  <a:gdLst>
                    <a:gd name="connsiteX0" fmla="*/ 314706 w 314706"/>
                    <a:gd name="connsiteY0" fmla="*/ 0 h 124872"/>
                    <a:gd name="connsiteX1" fmla="*/ 175355 w 314706"/>
                    <a:gd name="connsiteY1" fmla="*/ 72295 h 124872"/>
                    <a:gd name="connsiteX2" fmla="*/ 45434 w 314706"/>
                    <a:gd name="connsiteY2" fmla="*/ 124873 h 124872"/>
                    <a:gd name="connsiteX3" fmla="*/ 0 w 314706"/>
                    <a:gd name="connsiteY3" fmla="*/ 112966 h 124872"/>
                    <a:gd name="connsiteX4" fmla="*/ 11144 w 314706"/>
                    <a:gd name="connsiteY4" fmla="*/ 45244 h 124872"/>
                    <a:gd name="connsiteX5" fmla="*/ 314706 w 314706"/>
                    <a:gd name="connsiteY5" fmla="*/ 0 h 1248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14706" h="124872">
                      <a:moveTo>
                        <a:pt x="314706" y="0"/>
                      </a:moveTo>
                      <a:cubicBezTo>
                        <a:pt x="314706" y="0"/>
                        <a:pt x="315278" y="69914"/>
                        <a:pt x="175355" y="72295"/>
                      </a:cubicBezTo>
                      <a:cubicBezTo>
                        <a:pt x="35433" y="74676"/>
                        <a:pt x="45434" y="124873"/>
                        <a:pt x="45434" y="124873"/>
                      </a:cubicBezTo>
                      <a:lnTo>
                        <a:pt x="0" y="112966"/>
                      </a:lnTo>
                      <a:lnTo>
                        <a:pt x="11144" y="45244"/>
                      </a:lnTo>
                      <a:lnTo>
                        <a:pt x="314706" y="0"/>
                      </a:lnTo>
                      <a:close/>
                    </a:path>
                  </a:pathLst>
                </a:custGeom>
                <a:solidFill>
                  <a:srgbClr val="FFD48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 b="1"/>
                </a:p>
              </p:txBody>
            </p:sp>
            <p:sp>
              <p:nvSpPr>
                <p:cNvPr id="574" name="Freeform: Shape 573">
                  <a:extLst>
                    <a:ext uri="{FF2B5EF4-FFF2-40B4-BE49-F238E27FC236}">
                      <a16:creationId xmlns:a16="http://schemas.microsoft.com/office/drawing/2014/main" id="{2C1A7FC3-4894-4297-AD8A-4F738C10154B}"/>
                    </a:ext>
                  </a:extLst>
                </p:cNvPr>
                <p:cNvSpPr/>
                <p:nvPr/>
              </p:nvSpPr>
              <p:spPr>
                <a:xfrm>
                  <a:off x="11110400" y="4563078"/>
                  <a:ext cx="1213809" cy="252244"/>
                </a:xfrm>
                <a:custGeom>
                  <a:avLst/>
                  <a:gdLst>
                    <a:gd name="connsiteX0" fmla="*/ 41437 w 1213809"/>
                    <a:gd name="connsiteY0" fmla="*/ 138046 h 252244"/>
                    <a:gd name="connsiteX1" fmla="*/ 191456 w 1213809"/>
                    <a:gd name="connsiteY1" fmla="*/ 153858 h 252244"/>
                    <a:gd name="connsiteX2" fmla="*/ 457108 w 1213809"/>
                    <a:gd name="connsiteY2" fmla="*/ 121758 h 252244"/>
                    <a:gd name="connsiteX3" fmla="*/ 530260 w 1213809"/>
                    <a:gd name="connsiteY3" fmla="*/ 18412 h 252244"/>
                    <a:gd name="connsiteX4" fmla="*/ 552835 w 1213809"/>
                    <a:gd name="connsiteY4" fmla="*/ 146714 h 252244"/>
                    <a:gd name="connsiteX5" fmla="*/ 804676 w 1213809"/>
                    <a:gd name="connsiteY5" fmla="*/ 156429 h 252244"/>
                    <a:gd name="connsiteX6" fmla="*/ 1200535 w 1213809"/>
                    <a:gd name="connsiteY6" fmla="*/ 33557 h 252244"/>
                    <a:gd name="connsiteX7" fmla="*/ 1110619 w 1213809"/>
                    <a:gd name="connsiteY7" fmla="*/ 247108 h 252244"/>
                    <a:gd name="connsiteX8" fmla="*/ 15815 w 1213809"/>
                    <a:gd name="connsiteY8" fmla="*/ 196911 h 252244"/>
                    <a:gd name="connsiteX9" fmla="*/ 41437 w 1213809"/>
                    <a:gd name="connsiteY9" fmla="*/ 138046 h 2522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213809" h="252244">
                      <a:moveTo>
                        <a:pt x="41437" y="138046"/>
                      </a:moveTo>
                      <a:cubicBezTo>
                        <a:pt x="41437" y="138046"/>
                        <a:pt x="82681" y="164621"/>
                        <a:pt x="191456" y="153858"/>
                      </a:cubicBezTo>
                      <a:cubicBezTo>
                        <a:pt x="300232" y="143094"/>
                        <a:pt x="420818" y="171669"/>
                        <a:pt x="457108" y="121758"/>
                      </a:cubicBezTo>
                      <a:cubicBezTo>
                        <a:pt x="493399" y="71847"/>
                        <a:pt x="530260" y="18412"/>
                        <a:pt x="530260" y="18412"/>
                      </a:cubicBezTo>
                      <a:cubicBezTo>
                        <a:pt x="530260" y="18412"/>
                        <a:pt x="493113" y="137951"/>
                        <a:pt x="552835" y="146714"/>
                      </a:cubicBezTo>
                      <a:cubicBezTo>
                        <a:pt x="612556" y="155477"/>
                        <a:pt x="804676" y="156429"/>
                        <a:pt x="804676" y="156429"/>
                      </a:cubicBezTo>
                      <a:cubicBezTo>
                        <a:pt x="804676" y="156429"/>
                        <a:pt x="1180532" y="170622"/>
                        <a:pt x="1200535" y="33557"/>
                      </a:cubicBezTo>
                      <a:cubicBezTo>
                        <a:pt x="1220632" y="-103508"/>
                        <a:pt x="1234920" y="221961"/>
                        <a:pt x="1110619" y="247108"/>
                      </a:cubicBezTo>
                      <a:cubicBezTo>
                        <a:pt x="986317" y="272254"/>
                        <a:pt x="15815" y="196911"/>
                        <a:pt x="15815" y="196911"/>
                      </a:cubicBezTo>
                      <a:cubicBezTo>
                        <a:pt x="15815" y="196911"/>
                        <a:pt x="-33239" y="129474"/>
                        <a:pt x="41437" y="138046"/>
                      </a:cubicBezTo>
                      <a:close/>
                    </a:path>
                  </a:pathLst>
                </a:custGeom>
                <a:solidFill>
                  <a:srgbClr val="DBA96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 b="1"/>
                </a:p>
              </p:txBody>
            </p:sp>
            <p:sp>
              <p:nvSpPr>
                <p:cNvPr id="575" name="Freeform: Shape 574">
                  <a:extLst>
                    <a:ext uri="{FF2B5EF4-FFF2-40B4-BE49-F238E27FC236}">
                      <a16:creationId xmlns:a16="http://schemas.microsoft.com/office/drawing/2014/main" id="{AFD2842B-0225-4437-9041-9171C4ECA5DA}"/>
                    </a:ext>
                  </a:extLst>
                </p:cNvPr>
                <p:cNvSpPr/>
                <p:nvPr/>
              </p:nvSpPr>
              <p:spPr>
                <a:xfrm>
                  <a:off x="11401545" y="4526912"/>
                  <a:ext cx="239208" cy="232875"/>
                </a:xfrm>
                <a:custGeom>
                  <a:avLst/>
                  <a:gdLst>
                    <a:gd name="connsiteX0" fmla="*/ 239115 w 239208"/>
                    <a:gd name="connsiteY0" fmla="*/ 0 h 232875"/>
                    <a:gd name="connsiteX1" fmla="*/ 37852 w 239208"/>
                    <a:gd name="connsiteY1" fmla="*/ 212217 h 232875"/>
                    <a:gd name="connsiteX2" fmla="*/ 197681 w 239208"/>
                    <a:gd name="connsiteY2" fmla="*/ 212217 h 232875"/>
                    <a:gd name="connsiteX3" fmla="*/ 239115 w 239208"/>
                    <a:gd name="connsiteY3" fmla="*/ 0 h 2328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39208" h="232875">
                      <a:moveTo>
                        <a:pt x="239115" y="0"/>
                      </a:moveTo>
                      <a:cubicBezTo>
                        <a:pt x="239115" y="0"/>
                        <a:pt x="179489" y="165735"/>
                        <a:pt x="37852" y="212217"/>
                      </a:cubicBezTo>
                      <a:cubicBezTo>
                        <a:pt x="-103785" y="258699"/>
                        <a:pt x="197681" y="212217"/>
                        <a:pt x="197681" y="212217"/>
                      </a:cubicBezTo>
                      <a:cubicBezTo>
                        <a:pt x="197681" y="212217"/>
                        <a:pt x="241496" y="29908"/>
                        <a:pt x="239115" y="0"/>
                      </a:cubicBezTo>
                      <a:close/>
                    </a:path>
                  </a:pathLst>
                </a:custGeom>
                <a:solidFill>
                  <a:srgbClr val="EAB56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 b="1"/>
                </a:p>
              </p:txBody>
            </p:sp>
            <p:sp>
              <p:nvSpPr>
                <p:cNvPr id="576" name="Freeform: Shape 575">
                  <a:extLst>
                    <a:ext uri="{FF2B5EF4-FFF2-40B4-BE49-F238E27FC236}">
                      <a16:creationId xmlns:a16="http://schemas.microsoft.com/office/drawing/2014/main" id="{0F6056A4-25DA-4391-BCC7-7C752B1F77CF}"/>
                    </a:ext>
                  </a:extLst>
                </p:cNvPr>
                <p:cNvSpPr/>
                <p:nvPr/>
              </p:nvSpPr>
              <p:spPr>
                <a:xfrm>
                  <a:off x="11903799" y="4526912"/>
                  <a:ext cx="193870" cy="241844"/>
                </a:xfrm>
                <a:custGeom>
                  <a:avLst/>
                  <a:gdLst>
                    <a:gd name="connsiteX0" fmla="*/ 193871 w 193870"/>
                    <a:gd name="connsiteY0" fmla="*/ 0 h 241844"/>
                    <a:gd name="connsiteX1" fmla="*/ 154723 w 193870"/>
                    <a:gd name="connsiteY1" fmla="*/ 151733 h 241844"/>
                    <a:gd name="connsiteX2" fmla="*/ 42995 w 193870"/>
                    <a:gd name="connsiteY2" fmla="*/ 221075 h 241844"/>
                    <a:gd name="connsiteX3" fmla="*/ 132 w 193870"/>
                    <a:gd name="connsiteY3" fmla="*/ 212217 h 241844"/>
                    <a:gd name="connsiteX4" fmla="*/ 44709 w 193870"/>
                    <a:gd name="connsiteY4" fmla="*/ 165259 h 241844"/>
                    <a:gd name="connsiteX5" fmla="*/ 114051 w 193870"/>
                    <a:gd name="connsiteY5" fmla="*/ 162877 h 241844"/>
                    <a:gd name="connsiteX6" fmla="*/ 193871 w 193870"/>
                    <a:gd name="connsiteY6" fmla="*/ 0 h 2418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870" h="241844">
                      <a:moveTo>
                        <a:pt x="193871" y="0"/>
                      </a:moveTo>
                      <a:cubicBezTo>
                        <a:pt x="193871" y="0"/>
                        <a:pt x="136435" y="75247"/>
                        <a:pt x="154723" y="151733"/>
                      </a:cubicBezTo>
                      <a:cubicBezTo>
                        <a:pt x="173011" y="228219"/>
                        <a:pt x="90525" y="169640"/>
                        <a:pt x="42995" y="221075"/>
                      </a:cubicBezTo>
                      <a:cubicBezTo>
                        <a:pt x="-4630" y="272510"/>
                        <a:pt x="132" y="212217"/>
                        <a:pt x="132" y="212217"/>
                      </a:cubicBezTo>
                      <a:cubicBezTo>
                        <a:pt x="132" y="212217"/>
                        <a:pt x="16039" y="160496"/>
                        <a:pt x="44709" y="165259"/>
                      </a:cubicBezTo>
                      <a:cubicBezTo>
                        <a:pt x="73380" y="170021"/>
                        <a:pt x="114051" y="162877"/>
                        <a:pt x="114051" y="162877"/>
                      </a:cubicBezTo>
                      <a:cubicBezTo>
                        <a:pt x="114051" y="162877"/>
                        <a:pt x="119004" y="21145"/>
                        <a:pt x="193871" y="0"/>
                      </a:cubicBezTo>
                      <a:close/>
                    </a:path>
                  </a:pathLst>
                </a:custGeom>
                <a:solidFill>
                  <a:srgbClr val="EAB56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 b="1"/>
                </a:p>
              </p:txBody>
            </p:sp>
            <p:sp>
              <p:nvSpPr>
                <p:cNvPr id="577" name="Freeform: Shape 576">
                  <a:extLst>
                    <a:ext uri="{FF2B5EF4-FFF2-40B4-BE49-F238E27FC236}">
                      <a16:creationId xmlns:a16="http://schemas.microsoft.com/office/drawing/2014/main" id="{98613CE3-690C-4DBF-AECE-0752D56E06BE}"/>
                    </a:ext>
                  </a:extLst>
                </p:cNvPr>
                <p:cNvSpPr/>
                <p:nvPr/>
              </p:nvSpPr>
              <p:spPr>
                <a:xfrm>
                  <a:off x="11477279" y="4526912"/>
                  <a:ext cx="169632" cy="244687"/>
                </a:xfrm>
                <a:custGeom>
                  <a:avLst/>
                  <a:gdLst>
                    <a:gd name="connsiteX0" fmla="*/ 163381 w 169632"/>
                    <a:gd name="connsiteY0" fmla="*/ 0 h 244687"/>
                    <a:gd name="connsiteX1" fmla="*/ 33079 w 169632"/>
                    <a:gd name="connsiteY1" fmla="*/ 205930 h 244687"/>
                    <a:gd name="connsiteX2" fmla="*/ 156428 w 169632"/>
                    <a:gd name="connsiteY2" fmla="*/ 223076 h 244687"/>
                    <a:gd name="connsiteX3" fmla="*/ 142998 w 169632"/>
                    <a:gd name="connsiteY3" fmla="*/ 143732 h 244687"/>
                    <a:gd name="connsiteX4" fmla="*/ 163381 w 169632"/>
                    <a:gd name="connsiteY4" fmla="*/ 0 h 2446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69632" h="244687">
                      <a:moveTo>
                        <a:pt x="163381" y="0"/>
                      </a:moveTo>
                      <a:cubicBezTo>
                        <a:pt x="163381" y="0"/>
                        <a:pt x="152618" y="130207"/>
                        <a:pt x="33079" y="205930"/>
                      </a:cubicBezTo>
                      <a:cubicBezTo>
                        <a:pt x="-86460" y="281654"/>
                        <a:pt x="156428" y="223076"/>
                        <a:pt x="156428" y="223076"/>
                      </a:cubicBezTo>
                      <a:cubicBezTo>
                        <a:pt x="156428" y="223076"/>
                        <a:pt x="115947" y="219456"/>
                        <a:pt x="142998" y="143732"/>
                      </a:cubicBezTo>
                      <a:cubicBezTo>
                        <a:pt x="170144" y="68008"/>
                        <a:pt x="175764" y="41148"/>
                        <a:pt x="163381" y="0"/>
                      </a:cubicBezTo>
                      <a:close/>
                    </a:path>
                  </a:pathLst>
                </a:custGeom>
                <a:solidFill>
                  <a:srgbClr val="D6955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 b="1"/>
                </a:p>
              </p:txBody>
            </p:sp>
            <p:sp>
              <p:nvSpPr>
                <p:cNvPr id="578" name="Freeform: Shape 577">
                  <a:extLst>
                    <a:ext uri="{FF2B5EF4-FFF2-40B4-BE49-F238E27FC236}">
                      <a16:creationId xmlns:a16="http://schemas.microsoft.com/office/drawing/2014/main" id="{66BD6671-16C2-48B0-B070-135D7D152D10}"/>
                    </a:ext>
                  </a:extLst>
                </p:cNvPr>
                <p:cNvSpPr/>
                <p:nvPr/>
              </p:nvSpPr>
              <p:spPr>
                <a:xfrm>
                  <a:off x="11888826" y="4526906"/>
                  <a:ext cx="208843" cy="263789"/>
                </a:xfrm>
                <a:custGeom>
                  <a:avLst/>
                  <a:gdLst>
                    <a:gd name="connsiteX0" fmla="*/ 208844 w 208843"/>
                    <a:gd name="connsiteY0" fmla="*/ 5 h 263789"/>
                    <a:gd name="connsiteX1" fmla="*/ 153884 w 208843"/>
                    <a:gd name="connsiteY1" fmla="*/ 167836 h 263789"/>
                    <a:gd name="connsiteX2" fmla="*/ 28345 w 208843"/>
                    <a:gd name="connsiteY2" fmla="*/ 219271 h 263789"/>
                    <a:gd name="connsiteX3" fmla="*/ 29583 w 208843"/>
                    <a:gd name="connsiteY3" fmla="*/ 175075 h 263789"/>
                    <a:gd name="connsiteX4" fmla="*/ 103973 w 208843"/>
                    <a:gd name="connsiteY4" fmla="*/ 151167 h 263789"/>
                    <a:gd name="connsiteX5" fmla="*/ 208844 w 208843"/>
                    <a:gd name="connsiteY5" fmla="*/ 5 h 2637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08843" h="263789">
                      <a:moveTo>
                        <a:pt x="208844" y="5"/>
                      </a:moveTo>
                      <a:cubicBezTo>
                        <a:pt x="208844" y="5"/>
                        <a:pt x="116832" y="70395"/>
                        <a:pt x="153884" y="167836"/>
                      </a:cubicBezTo>
                      <a:cubicBezTo>
                        <a:pt x="140740" y="189362"/>
                        <a:pt x="50538" y="145166"/>
                        <a:pt x="28345" y="219271"/>
                      </a:cubicBezTo>
                      <a:cubicBezTo>
                        <a:pt x="-15851" y="330428"/>
                        <a:pt x="-2802" y="201650"/>
                        <a:pt x="29583" y="175075"/>
                      </a:cubicBezTo>
                      <a:cubicBezTo>
                        <a:pt x="66635" y="144595"/>
                        <a:pt x="103973" y="151167"/>
                        <a:pt x="103973" y="151167"/>
                      </a:cubicBezTo>
                      <a:cubicBezTo>
                        <a:pt x="103973" y="151167"/>
                        <a:pt x="76160" y="-1042"/>
                        <a:pt x="208844" y="5"/>
                      </a:cubicBezTo>
                      <a:close/>
                    </a:path>
                  </a:pathLst>
                </a:custGeom>
                <a:solidFill>
                  <a:srgbClr val="D6955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 b="1"/>
                </a:p>
              </p:txBody>
            </p:sp>
          </p:grpSp>
          <p:grpSp>
            <p:nvGrpSpPr>
              <p:cNvPr id="564" name="Graphic 644">
                <a:extLst>
                  <a:ext uri="{FF2B5EF4-FFF2-40B4-BE49-F238E27FC236}">
                    <a16:creationId xmlns:a16="http://schemas.microsoft.com/office/drawing/2014/main" id="{C59CCBFC-B15E-48A2-9BB4-197000C79CD7}"/>
                  </a:ext>
                </a:extLst>
              </p:cNvPr>
              <p:cNvGrpSpPr/>
              <p:nvPr/>
            </p:nvGrpSpPr>
            <p:grpSpPr>
              <a:xfrm>
                <a:off x="11362911" y="4093457"/>
                <a:ext cx="511341" cy="540215"/>
                <a:chOff x="11362911" y="4093457"/>
                <a:chExt cx="511341" cy="540215"/>
              </a:xfrm>
            </p:grpSpPr>
            <p:sp>
              <p:nvSpPr>
                <p:cNvPr id="568" name="Freeform: Shape 567">
                  <a:extLst>
                    <a:ext uri="{FF2B5EF4-FFF2-40B4-BE49-F238E27FC236}">
                      <a16:creationId xmlns:a16="http://schemas.microsoft.com/office/drawing/2014/main" id="{AAF8C9E5-ED24-4495-A946-B907AC8DAE0D}"/>
                    </a:ext>
                  </a:extLst>
                </p:cNvPr>
                <p:cNvSpPr/>
                <p:nvPr/>
              </p:nvSpPr>
              <p:spPr>
                <a:xfrm>
                  <a:off x="11410822" y="4093457"/>
                  <a:ext cx="404241" cy="512226"/>
                </a:xfrm>
                <a:custGeom>
                  <a:avLst/>
                  <a:gdLst>
                    <a:gd name="connsiteX0" fmla="*/ 38957 w 404241"/>
                    <a:gd name="connsiteY0" fmla="*/ 121416 h 512226"/>
                    <a:gd name="connsiteX1" fmla="*/ 106680 w 404241"/>
                    <a:gd name="connsiteY1" fmla="*/ 143704 h 512226"/>
                    <a:gd name="connsiteX2" fmla="*/ 111728 w 404241"/>
                    <a:gd name="connsiteY2" fmla="*/ 199807 h 512226"/>
                    <a:gd name="connsiteX3" fmla="*/ 145256 w 404241"/>
                    <a:gd name="connsiteY3" fmla="*/ 197235 h 512226"/>
                    <a:gd name="connsiteX4" fmla="*/ 150685 w 404241"/>
                    <a:gd name="connsiteY4" fmla="*/ 221428 h 512226"/>
                    <a:gd name="connsiteX5" fmla="*/ 104584 w 404241"/>
                    <a:gd name="connsiteY5" fmla="*/ 298771 h 512226"/>
                    <a:gd name="connsiteX6" fmla="*/ 0 w 404241"/>
                    <a:gd name="connsiteY6" fmla="*/ 510893 h 512226"/>
                    <a:gd name="connsiteX7" fmla="*/ 36004 w 404241"/>
                    <a:gd name="connsiteY7" fmla="*/ 512227 h 512226"/>
                    <a:gd name="connsiteX8" fmla="*/ 227933 w 404241"/>
                    <a:gd name="connsiteY8" fmla="*/ 320393 h 512226"/>
                    <a:gd name="connsiteX9" fmla="*/ 404241 w 404241"/>
                    <a:gd name="connsiteY9" fmla="*/ 357445 h 512226"/>
                    <a:gd name="connsiteX10" fmla="*/ 357378 w 404241"/>
                    <a:gd name="connsiteY10" fmla="*/ 273244 h 512226"/>
                    <a:gd name="connsiteX11" fmla="*/ 228790 w 404241"/>
                    <a:gd name="connsiteY11" fmla="*/ 9688 h 512226"/>
                    <a:gd name="connsiteX12" fmla="*/ 38957 w 404241"/>
                    <a:gd name="connsiteY12" fmla="*/ 121416 h 5122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404241" h="512226">
                      <a:moveTo>
                        <a:pt x="38957" y="121416"/>
                      </a:moveTo>
                      <a:cubicBezTo>
                        <a:pt x="38957" y="121416"/>
                        <a:pt x="101917" y="99127"/>
                        <a:pt x="106680" y="143704"/>
                      </a:cubicBezTo>
                      <a:cubicBezTo>
                        <a:pt x="111442" y="188281"/>
                        <a:pt x="106489" y="192758"/>
                        <a:pt x="111728" y="199807"/>
                      </a:cubicBezTo>
                      <a:cubicBezTo>
                        <a:pt x="116967" y="206855"/>
                        <a:pt x="128492" y="171708"/>
                        <a:pt x="145256" y="197235"/>
                      </a:cubicBezTo>
                      <a:cubicBezTo>
                        <a:pt x="149447" y="203617"/>
                        <a:pt x="150876" y="212189"/>
                        <a:pt x="150685" y="221428"/>
                      </a:cubicBezTo>
                      <a:cubicBezTo>
                        <a:pt x="149923" y="253147"/>
                        <a:pt x="131159" y="281436"/>
                        <a:pt x="104584" y="298771"/>
                      </a:cubicBezTo>
                      <a:cubicBezTo>
                        <a:pt x="65913" y="323917"/>
                        <a:pt x="3143" y="384020"/>
                        <a:pt x="0" y="510893"/>
                      </a:cubicBezTo>
                      <a:lnTo>
                        <a:pt x="36004" y="512227"/>
                      </a:lnTo>
                      <a:cubicBezTo>
                        <a:pt x="36004" y="512227"/>
                        <a:pt x="38386" y="354397"/>
                        <a:pt x="227933" y="320393"/>
                      </a:cubicBezTo>
                      <a:cubicBezTo>
                        <a:pt x="275749" y="311821"/>
                        <a:pt x="350615" y="329347"/>
                        <a:pt x="404241" y="357445"/>
                      </a:cubicBezTo>
                      <a:cubicBezTo>
                        <a:pt x="404431" y="329347"/>
                        <a:pt x="357378" y="301343"/>
                        <a:pt x="357378" y="273244"/>
                      </a:cubicBezTo>
                      <a:cubicBezTo>
                        <a:pt x="357378" y="245146"/>
                        <a:pt x="334804" y="22261"/>
                        <a:pt x="228790" y="9688"/>
                      </a:cubicBezTo>
                      <a:cubicBezTo>
                        <a:pt x="36576" y="-13172"/>
                        <a:pt x="37433" y="-2885"/>
                        <a:pt x="38957" y="121416"/>
                      </a:cubicBezTo>
                      <a:close/>
                    </a:path>
                  </a:pathLst>
                </a:custGeom>
                <a:solidFill>
                  <a:srgbClr val="D6955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 b="1"/>
                </a:p>
              </p:txBody>
            </p:sp>
            <p:sp>
              <p:nvSpPr>
                <p:cNvPr id="569" name="Freeform: Shape 568">
                  <a:extLst>
                    <a:ext uri="{FF2B5EF4-FFF2-40B4-BE49-F238E27FC236}">
                      <a16:creationId xmlns:a16="http://schemas.microsoft.com/office/drawing/2014/main" id="{17437BD7-ADA6-4730-9707-4EF838930895}"/>
                    </a:ext>
                  </a:extLst>
                </p:cNvPr>
                <p:cNvSpPr/>
                <p:nvPr/>
              </p:nvSpPr>
              <p:spPr>
                <a:xfrm>
                  <a:off x="11624470" y="4155918"/>
                  <a:ext cx="44506" cy="265456"/>
                </a:xfrm>
                <a:custGeom>
                  <a:avLst/>
                  <a:gdLst>
                    <a:gd name="connsiteX0" fmla="*/ 34859 w 44506"/>
                    <a:gd name="connsiteY0" fmla="*/ 265457 h 265456"/>
                    <a:gd name="connsiteX1" fmla="*/ 26191 w 44506"/>
                    <a:gd name="connsiteY1" fmla="*/ 259932 h 265456"/>
                    <a:gd name="connsiteX2" fmla="*/ 26191 w 44506"/>
                    <a:gd name="connsiteY2" fmla="*/ 5615 h 265456"/>
                    <a:gd name="connsiteX3" fmla="*/ 38860 w 44506"/>
                    <a:gd name="connsiteY3" fmla="*/ 852 h 265456"/>
                    <a:gd name="connsiteX4" fmla="*/ 43622 w 44506"/>
                    <a:gd name="connsiteY4" fmla="*/ 13521 h 265456"/>
                    <a:gd name="connsiteX5" fmla="*/ 43622 w 44506"/>
                    <a:gd name="connsiteY5" fmla="*/ 251836 h 265456"/>
                    <a:gd name="connsiteX6" fmla="*/ 38955 w 44506"/>
                    <a:gd name="connsiteY6" fmla="*/ 264504 h 265456"/>
                    <a:gd name="connsiteX7" fmla="*/ 34859 w 44506"/>
                    <a:gd name="connsiteY7" fmla="*/ 265457 h 2654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4506" h="265456">
                      <a:moveTo>
                        <a:pt x="34859" y="265457"/>
                      </a:moveTo>
                      <a:cubicBezTo>
                        <a:pt x="31240" y="265457"/>
                        <a:pt x="27811" y="263457"/>
                        <a:pt x="26191" y="259932"/>
                      </a:cubicBezTo>
                      <a:cubicBezTo>
                        <a:pt x="-31530" y="135536"/>
                        <a:pt x="23810" y="10854"/>
                        <a:pt x="26191" y="5615"/>
                      </a:cubicBezTo>
                      <a:cubicBezTo>
                        <a:pt x="28382" y="852"/>
                        <a:pt x="34097" y="-1338"/>
                        <a:pt x="38860" y="852"/>
                      </a:cubicBezTo>
                      <a:cubicBezTo>
                        <a:pt x="43622" y="3043"/>
                        <a:pt x="45813" y="8663"/>
                        <a:pt x="43622" y="13521"/>
                      </a:cubicBezTo>
                      <a:cubicBezTo>
                        <a:pt x="43051" y="14759"/>
                        <a:pt x="-10385" y="135631"/>
                        <a:pt x="43622" y="251836"/>
                      </a:cubicBezTo>
                      <a:cubicBezTo>
                        <a:pt x="45813" y="256599"/>
                        <a:pt x="43813" y="262314"/>
                        <a:pt x="38955" y="264504"/>
                      </a:cubicBezTo>
                      <a:cubicBezTo>
                        <a:pt x="37621" y="265171"/>
                        <a:pt x="36193" y="265457"/>
                        <a:pt x="34859" y="265457"/>
                      </a:cubicBezTo>
                      <a:close/>
                    </a:path>
                  </a:pathLst>
                </a:custGeom>
                <a:solidFill>
                  <a:srgbClr val="C17D4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 b="1"/>
                </a:p>
              </p:txBody>
            </p:sp>
            <p:sp>
              <p:nvSpPr>
                <p:cNvPr id="570" name="Freeform: Shape 569">
                  <a:extLst>
                    <a:ext uri="{FF2B5EF4-FFF2-40B4-BE49-F238E27FC236}">
                      <a16:creationId xmlns:a16="http://schemas.microsoft.com/office/drawing/2014/main" id="{315DE18B-2CF1-412E-B86F-F8E7116A41C5}"/>
                    </a:ext>
                  </a:extLst>
                </p:cNvPr>
                <p:cNvSpPr/>
                <p:nvPr/>
              </p:nvSpPr>
              <p:spPr>
                <a:xfrm>
                  <a:off x="11664796" y="4186861"/>
                  <a:ext cx="55001" cy="264612"/>
                </a:xfrm>
                <a:custGeom>
                  <a:avLst/>
                  <a:gdLst>
                    <a:gd name="connsiteX0" fmla="*/ 45492 w 55001"/>
                    <a:gd name="connsiteY0" fmla="*/ 264613 h 264612"/>
                    <a:gd name="connsiteX1" fmla="*/ 37206 w 55001"/>
                    <a:gd name="connsiteY1" fmla="*/ 259755 h 264612"/>
                    <a:gd name="connsiteX2" fmla="*/ 16441 w 55001"/>
                    <a:gd name="connsiteY2" fmla="*/ 6295 h 264612"/>
                    <a:gd name="connsiteX3" fmla="*/ 28633 w 55001"/>
                    <a:gd name="connsiteY3" fmla="*/ 580 h 264612"/>
                    <a:gd name="connsiteX4" fmla="*/ 34443 w 55001"/>
                    <a:gd name="connsiteY4" fmla="*/ 12772 h 264612"/>
                    <a:gd name="connsiteX5" fmla="*/ 53779 w 55001"/>
                    <a:gd name="connsiteY5" fmla="*/ 250325 h 264612"/>
                    <a:gd name="connsiteX6" fmla="*/ 50160 w 55001"/>
                    <a:gd name="connsiteY6" fmla="*/ 263374 h 264612"/>
                    <a:gd name="connsiteX7" fmla="*/ 45492 w 55001"/>
                    <a:gd name="connsiteY7" fmla="*/ 264613 h 2646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55001" h="264612">
                      <a:moveTo>
                        <a:pt x="45492" y="264613"/>
                      </a:moveTo>
                      <a:cubicBezTo>
                        <a:pt x="42159" y="264613"/>
                        <a:pt x="38920" y="262898"/>
                        <a:pt x="37206" y="259755"/>
                      </a:cubicBezTo>
                      <a:cubicBezTo>
                        <a:pt x="-30517" y="140502"/>
                        <a:pt x="14536" y="11724"/>
                        <a:pt x="16441" y="6295"/>
                      </a:cubicBezTo>
                      <a:cubicBezTo>
                        <a:pt x="18251" y="1342"/>
                        <a:pt x="23680" y="-1230"/>
                        <a:pt x="28633" y="580"/>
                      </a:cubicBezTo>
                      <a:cubicBezTo>
                        <a:pt x="33586" y="2389"/>
                        <a:pt x="36158" y="7819"/>
                        <a:pt x="34443" y="12772"/>
                      </a:cubicBezTo>
                      <a:cubicBezTo>
                        <a:pt x="33967" y="14010"/>
                        <a:pt x="-9467" y="138787"/>
                        <a:pt x="53779" y="250325"/>
                      </a:cubicBezTo>
                      <a:cubicBezTo>
                        <a:pt x="56351" y="254897"/>
                        <a:pt x="54732" y="260803"/>
                        <a:pt x="50160" y="263374"/>
                      </a:cubicBezTo>
                      <a:cubicBezTo>
                        <a:pt x="48731" y="264232"/>
                        <a:pt x="47112" y="264613"/>
                        <a:pt x="45492" y="264613"/>
                      </a:cubicBezTo>
                      <a:close/>
                    </a:path>
                  </a:pathLst>
                </a:custGeom>
                <a:solidFill>
                  <a:srgbClr val="C17D4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 b="1"/>
                </a:p>
              </p:txBody>
            </p:sp>
            <p:sp>
              <p:nvSpPr>
                <p:cNvPr id="571" name="Freeform: Shape 570">
                  <a:extLst>
                    <a:ext uri="{FF2B5EF4-FFF2-40B4-BE49-F238E27FC236}">
                      <a16:creationId xmlns:a16="http://schemas.microsoft.com/office/drawing/2014/main" id="{928F790A-BF9E-4550-9E7F-B475DAA956AC}"/>
                    </a:ext>
                  </a:extLst>
                </p:cNvPr>
                <p:cNvSpPr/>
                <p:nvPr/>
              </p:nvSpPr>
              <p:spPr>
                <a:xfrm>
                  <a:off x="11362911" y="4396981"/>
                  <a:ext cx="511341" cy="236691"/>
                </a:xfrm>
                <a:custGeom>
                  <a:avLst/>
                  <a:gdLst>
                    <a:gd name="connsiteX0" fmla="*/ 0 w 511341"/>
                    <a:gd name="connsiteY0" fmla="*/ 236325 h 236691"/>
                    <a:gd name="connsiteX1" fmla="*/ 72199 w 511341"/>
                    <a:gd name="connsiteY1" fmla="*/ 165364 h 236691"/>
                    <a:gd name="connsiteX2" fmla="*/ 455771 w 511341"/>
                    <a:gd name="connsiteY2" fmla="*/ 49826 h 236691"/>
                    <a:gd name="connsiteX3" fmla="*/ 333089 w 511341"/>
                    <a:gd name="connsiteY3" fmla="*/ 84116 h 236691"/>
                    <a:gd name="connsiteX4" fmla="*/ 207169 w 511341"/>
                    <a:gd name="connsiteY4" fmla="*/ 127169 h 236691"/>
                    <a:gd name="connsiteX5" fmla="*/ 134493 w 511341"/>
                    <a:gd name="connsiteY5" fmla="*/ 221181 h 236691"/>
                    <a:gd name="connsiteX6" fmla="*/ 47815 w 511341"/>
                    <a:gd name="connsiteY6" fmla="*/ 235563 h 236691"/>
                    <a:gd name="connsiteX7" fmla="*/ 0 w 511341"/>
                    <a:gd name="connsiteY7" fmla="*/ 236325 h 2366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511341" h="236691">
                      <a:moveTo>
                        <a:pt x="0" y="236325"/>
                      </a:moveTo>
                      <a:cubicBezTo>
                        <a:pt x="0" y="236325"/>
                        <a:pt x="54388" y="246041"/>
                        <a:pt x="72199" y="165364"/>
                      </a:cubicBezTo>
                      <a:cubicBezTo>
                        <a:pt x="101156" y="33919"/>
                        <a:pt x="279654" y="-63331"/>
                        <a:pt x="455771" y="49826"/>
                      </a:cubicBezTo>
                      <a:cubicBezTo>
                        <a:pt x="631889" y="162983"/>
                        <a:pt x="333089" y="84116"/>
                        <a:pt x="333089" y="84116"/>
                      </a:cubicBezTo>
                      <a:lnTo>
                        <a:pt x="207169" y="127169"/>
                      </a:lnTo>
                      <a:lnTo>
                        <a:pt x="134493" y="221181"/>
                      </a:lnTo>
                      <a:lnTo>
                        <a:pt x="47815" y="235563"/>
                      </a:lnTo>
                      <a:lnTo>
                        <a:pt x="0" y="236325"/>
                      </a:lnTo>
                      <a:close/>
                    </a:path>
                  </a:pathLst>
                </a:custGeom>
                <a:solidFill>
                  <a:srgbClr val="C17D4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 b="1"/>
                </a:p>
              </p:txBody>
            </p:sp>
          </p:grpSp>
          <p:sp>
            <p:nvSpPr>
              <p:cNvPr id="565" name="Freeform: Shape 564">
                <a:extLst>
                  <a:ext uri="{FF2B5EF4-FFF2-40B4-BE49-F238E27FC236}">
                    <a16:creationId xmlns:a16="http://schemas.microsoft.com/office/drawing/2014/main" id="{E9A36597-46EB-40CC-B075-15BB5423516B}"/>
                  </a:ext>
                </a:extLst>
              </p:cNvPr>
              <p:cNvSpPr/>
              <p:nvPr/>
            </p:nvSpPr>
            <p:spPr>
              <a:xfrm>
                <a:off x="11453494" y="4252115"/>
                <a:ext cx="49244" cy="18002"/>
              </a:xfrm>
              <a:custGeom>
                <a:avLst/>
                <a:gdLst>
                  <a:gd name="connsiteX0" fmla="*/ 0 w 49244"/>
                  <a:gd name="connsiteY0" fmla="*/ 12573 h 18002"/>
                  <a:gd name="connsiteX1" fmla="*/ 14573 w 49244"/>
                  <a:gd name="connsiteY1" fmla="*/ 0 h 18002"/>
                  <a:gd name="connsiteX2" fmla="*/ 44005 w 49244"/>
                  <a:gd name="connsiteY2" fmla="*/ 4286 h 18002"/>
                  <a:gd name="connsiteX3" fmla="*/ 49244 w 49244"/>
                  <a:gd name="connsiteY3" fmla="*/ 18002 h 18002"/>
                  <a:gd name="connsiteX4" fmla="*/ 30575 w 49244"/>
                  <a:gd name="connsiteY4" fmla="*/ 8954 h 180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9244" h="18002">
                    <a:moveTo>
                      <a:pt x="0" y="12573"/>
                    </a:moveTo>
                    <a:lnTo>
                      <a:pt x="14573" y="0"/>
                    </a:lnTo>
                    <a:lnTo>
                      <a:pt x="44005" y="4286"/>
                    </a:lnTo>
                    <a:lnTo>
                      <a:pt x="49244" y="18002"/>
                    </a:lnTo>
                    <a:lnTo>
                      <a:pt x="30575" y="8954"/>
                    </a:lnTo>
                    <a:close/>
                  </a:path>
                </a:pathLst>
              </a:custGeom>
              <a:solidFill>
                <a:srgbClr val="D8AA5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 b="1"/>
              </a:p>
            </p:txBody>
          </p:sp>
          <p:sp>
            <p:nvSpPr>
              <p:cNvPr id="566" name="Freeform: Shape 565">
                <a:extLst>
                  <a:ext uri="{FF2B5EF4-FFF2-40B4-BE49-F238E27FC236}">
                    <a16:creationId xmlns:a16="http://schemas.microsoft.com/office/drawing/2014/main" id="{2E826EFD-C0CE-4052-A268-1C3F988C00B6}"/>
                  </a:ext>
                </a:extLst>
              </p:cNvPr>
              <p:cNvSpPr/>
              <p:nvPr/>
            </p:nvSpPr>
            <p:spPr>
              <a:xfrm>
                <a:off x="11654567" y="4565583"/>
                <a:ext cx="178498" cy="173640"/>
              </a:xfrm>
              <a:custGeom>
                <a:avLst/>
                <a:gdLst>
                  <a:gd name="connsiteX0" fmla="*/ 0 w 178498"/>
                  <a:gd name="connsiteY0" fmla="*/ 168878 h 173640"/>
                  <a:gd name="connsiteX1" fmla="*/ 44577 w 178498"/>
                  <a:gd name="connsiteY1" fmla="*/ 81248 h 173640"/>
                  <a:gd name="connsiteX2" fmla="*/ 103537 w 178498"/>
                  <a:gd name="connsiteY2" fmla="*/ 58960 h 173640"/>
                  <a:gd name="connsiteX3" fmla="*/ 178498 w 178498"/>
                  <a:gd name="connsiteY3" fmla="*/ 0 h 173640"/>
                  <a:gd name="connsiteX4" fmla="*/ 109918 w 178498"/>
                  <a:gd name="connsiteY4" fmla="*/ 68485 h 173640"/>
                  <a:gd name="connsiteX5" fmla="*/ 52578 w 178498"/>
                  <a:gd name="connsiteY5" fmla="*/ 90011 h 173640"/>
                  <a:gd name="connsiteX6" fmla="*/ 14288 w 178498"/>
                  <a:gd name="connsiteY6" fmla="*/ 173641 h 1736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78498" h="173640">
                    <a:moveTo>
                      <a:pt x="0" y="168878"/>
                    </a:moveTo>
                    <a:lnTo>
                      <a:pt x="44577" y="81248"/>
                    </a:lnTo>
                    <a:lnTo>
                      <a:pt x="103537" y="58960"/>
                    </a:lnTo>
                    <a:lnTo>
                      <a:pt x="178498" y="0"/>
                    </a:lnTo>
                    <a:lnTo>
                      <a:pt x="109918" y="68485"/>
                    </a:lnTo>
                    <a:lnTo>
                      <a:pt x="52578" y="90011"/>
                    </a:lnTo>
                    <a:lnTo>
                      <a:pt x="14288" y="173641"/>
                    </a:lnTo>
                    <a:close/>
                  </a:path>
                </a:pathLst>
              </a:custGeom>
              <a:solidFill>
                <a:srgbClr val="DBA96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 b="1"/>
              </a:p>
            </p:txBody>
          </p:sp>
          <p:sp>
            <p:nvSpPr>
              <p:cNvPr id="567" name="Freeform: Shape 566">
                <a:extLst>
                  <a:ext uri="{FF2B5EF4-FFF2-40B4-BE49-F238E27FC236}">
                    <a16:creationId xmlns:a16="http://schemas.microsoft.com/office/drawing/2014/main" id="{6A1DF41E-A5F6-45E8-AC67-21A34C4A197E}"/>
                  </a:ext>
                </a:extLst>
              </p:cNvPr>
              <p:cNvSpPr/>
              <p:nvPr/>
            </p:nvSpPr>
            <p:spPr>
              <a:xfrm>
                <a:off x="12197206" y="4546438"/>
                <a:ext cx="87629" cy="133064"/>
              </a:xfrm>
              <a:custGeom>
                <a:avLst/>
                <a:gdLst>
                  <a:gd name="connsiteX0" fmla="*/ 87630 w 87629"/>
                  <a:gd name="connsiteY0" fmla="*/ 123539 h 133064"/>
                  <a:gd name="connsiteX1" fmla="*/ 10096 w 87629"/>
                  <a:gd name="connsiteY1" fmla="*/ 65342 h 133064"/>
                  <a:gd name="connsiteX2" fmla="*/ 0 w 87629"/>
                  <a:gd name="connsiteY2" fmla="*/ 0 h 133064"/>
                  <a:gd name="connsiteX3" fmla="*/ 4763 w 87629"/>
                  <a:gd name="connsiteY3" fmla="*/ 74867 h 133064"/>
                  <a:gd name="connsiteX4" fmla="*/ 59722 w 87629"/>
                  <a:gd name="connsiteY4" fmla="*/ 133064 h 1330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7629" h="133064">
                    <a:moveTo>
                      <a:pt x="87630" y="123539"/>
                    </a:moveTo>
                    <a:lnTo>
                      <a:pt x="10096" y="65342"/>
                    </a:lnTo>
                    <a:lnTo>
                      <a:pt x="0" y="0"/>
                    </a:lnTo>
                    <a:lnTo>
                      <a:pt x="4763" y="74867"/>
                    </a:lnTo>
                    <a:lnTo>
                      <a:pt x="59722" y="133064"/>
                    </a:lnTo>
                    <a:close/>
                  </a:path>
                </a:pathLst>
              </a:custGeom>
              <a:solidFill>
                <a:srgbClr val="DBA96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 b="1"/>
              </a:p>
            </p:txBody>
          </p:sp>
        </p:grpSp>
        <p:grpSp>
          <p:nvGrpSpPr>
            <p:cNvPr id="515" name="Graphic 644">
              <a:extLst>
                <a:ext uri="{FF2B5EF4-FFF2-40B4-BE49-F238E27FC236}">
                  <a16:creationId xmlns:a16="http://schemas.microsoft.com/office/drawing/2014/main" id="{A31C5B40-689C-4640-8860-C11B01F77CB0}"/>
                </a:ext>
              </a:extLst>
            </p:cNvPr>
            <p:cNvGrpSpPr/>
            <p:nvPr/>
          </p:nvGrpSpPr>
          <p:grpSpPr>
            <a:xfrm>
              <a:off x="11292247" y="4926011"/>
              <a:ext cx="96501" cy="116393"/>
              <a:chOff x="11292247" y="4926011"/>
              <a:chExt cx="96501" cy="116393"/>
            </a:xfrm>
            <a:solidFill>
              <a:srgbClr val="C88E27"/>
            </a:solidFill>
          </p:grpSpPr>
          <p:sp>
            <p:nvSpPr>
              <p:cNvPr id="547" name="Freeform: Shape 546">
                <a:extLst>
                  <a:ext uri="{FF2B5EF4-FFF2-40B4-BE49-F238E27FC236}">
                    <a16:creationId xmlns:a16="http://schemas.microsoft.com/office/drawing/2014/main" id="{AC42A404-A9FB-4720-8095-BBA77B2E251D}"/>
                  </a:ext>
                </a:extLst>
              </p:cNvPr>
              <p:cNvSpPr/>
              <p:nvPr/>
            </p:nvSpPr>
            <p:spPr>
              <a:xfrm>
                <a:off x="11292247" y="4926011"/>
                <a:ext cx="41507" cy="116393"/>
              </a:xfrm>
              <a:custGeom>
                <a:avLst/>
                <a:gdLst>
                  <a:gd name="connsiteX0" fmla="*/ 38661 w 41507"/>
                  <a:gd name="connsiteY0" fmla="*/ 116394 h 116393"/>
                  <a:gd name="connsiteX1" fmla="*/ 38661 w 41507"/>
                  <a:gd name="connsiteY1" fmla="*/ 116394 h 116393"/>
                  <a:gd name="connsiteX2" fmla="*/ 36375 w 41507"/>
                  <a:gd name="connsiteY2" fmla="*/ 114012 h 116393"/>
                  <a:gd name="connsiteX3" fmla="*/ 36660 w 41507"/>
                  <a:gd name="connsiteY3" fmla="*/ 85914 h 116393"/>
                  <a:gd name="connsiteX4" fmla="*/ 4275 w 41507"/>
                  <a:gd name="connsiteY4" fmla="*/ 68864 h 116393"/>
                  <a:gd name="connsiteX5" fmla="*/ 1704 w 41507"/>
                  <a:gd name="connsiteY5" fmla="*/ 57529 h 116393"/>
                  <a:gd name="connsiteX6" fmla="*/ 9990 w 41507"/>
                  <a:gd name="connsiteY6" fmla="*/ 26097 h 116393"/>
                  <a:gd name="connsiteX7" fmla="*/ 13610 w 41507"/>
                  <a:gd name="connsiteY7" fmla="*/ 10095 h 116393"/>
                  <a:gd name="connsiteX8" fmla="*/ 28659 w 41507"/>
                  <a:gd name="connsiteY8" fmla="*/ 93 h 116393"/>
                  <a:gd name="connsiteX9" fmla="*/ 40947 w 41507"/>
                  <a:gd name="connsiteY9" fmla="*/ 12857 h 116393"/>
                  <a:gd name="connsiteX10" fmla="*/ 41328 w 41507"/>
                  <a:gd name="connsiteY10" fmla="*/ 83818 h 116393"/>
                  <a:gd name="connsiteX11" fmla="*/ 41328 w 41507"/>
                  <a:gd name="connsiteY11" fmla="*/ 85628 h 116393"/>
                  <a:gd name="connsiteX12" fmla="*/ 41042 w 41507"/>
                  <a:gd name="connsiteY12" fmla="*/ 114108 h 116393"/>
                  <a:gd name="connsiteX13" fmla="*/ 38661 w 41507"/>
                  <a:gd name="connsiteY13" fmla="*/ 116394 h 116393"/>
                  <a:gd name="connsiteX14" fmla="*/ 27040 w 41507"/>
                  <a:gd name="connsiteY14" fmla="*/ 4665 h 116393"/>
                  <a:gd name="connsiteX15" fmla="*/ 17991 w 41507"/>
                  <a:gd name="connsiteY15" fmla="*/ 11523 h 116393"/>
                  <a:gd name="connsiteX16" fmla="*/ 14562 w 41507"/>
                  <a:gd name="connsiteY16" fmla="*/ 26954 h 116393"/>
                  <a:gd name="connsiteX17" fmla="*/ 6085 w 41507"/>
                  <a:gd name="connsiteY17" fmla="*/ 59244 h 116393"/>
                  <a:gd name="connsiteX18" fmla="*/ 4656 w 41507"/>
                  <a:gd name="connsiteY18" fmla="*/ 63816 h 116393"/>
                  <a:gd name="connsiteX19" fmla="*/ 6276 w 41507"/>
                  <a:gd name="connsiteY19" fmla="*/ 64768 h 116393"/>
                  <a:gd name="connsiteX20" fmla="*/ 36660 w 41507"/>
                  <a:gd name="connsiteY20" fmla="*/ 80770 h 116393"/>
                  <a:gd name="connsiteX21" fmla="*/ 36279 w 41507"/>
                  <a:gd name="connsiteY21" fmla="*/ 13714 h 116393"/>
                  <a:gd name="connsiteX22" fmla="*/ 28088 w 41507"/>
                  <a:gd name="connsiteY22" fmla="*/ 4761 h 116393"/>
                  <a:gd name="connsiteX23" fmla="*/ 27040 w 41507"/>
                  <a:gd name="connsiteY23" fmla="*/ 4665 h 116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41507" h="116393">
                    <a:moveTo>
                      <a:pt x="38661" y="116394"/>
                    </a:moveTo>
                    <a:cubicBezTo>
                      <a:pt x="38661" y="116394"/>
                      <a:pt x="38661" y="116394"/>
                      <a:pt x="38661" y="116394"/>
                    </a:cubicBezTo>
                    <a:cubicBezTo>
                      <a:pt x="37327" y="116394"/>
                      <a:pt x="36375" y="115346"/>
                      <a:pt x="36375" y="114012"/>
                    </a:cubicBezTo>
                    <a:cubicBezTo>
                      <a:pt x="36375" y="113727"/>
                      <a:pt x="36565" y="101630"/>
                      <a:pt x="36660" y="85914"/>
                    </a:cubicBezTo>
                    <a:cubicBezTo>
                      <a:pt x="30660" y="82770"/>
                      <a:pt x="7704" y="70483"/>
                      <a:pt x="4275" y="68864"/>
                    </a:cubicBezTo>
                    <a:cubicBezTo>
                      <a:pt x="-1535" y="66102"/>
                      <a:pt x="-392" y="63054"/>
                      <a:pt x="1704" y="57529"/>
                    </a:cubicBezTo>
                    <a:cubicBezTo>
                      <a:pt x="3704" y="52195"/>
                      <a:pt x="7038" y="43337"/>
                      <a:pt x="9990" y="26097"/>
                    </a:cubicBezTo>
                    <a:cubicBezTo>
                      <a:pt x="11038" y="20001"/>
                      <a:pt x="12181" y="14667"/>
                      <a:pt x="13610" y="10095"/>
                    </a:cubicBezTo>
                    <a:cubicBezTo>
                      <a:pt x="15896" y="2284"/>
                      <a:pt x="22849" y="-573"/>
                      <a:pt x="28659" y="93"/>
                    </a:cubicBezTo>
                    <a:cubicBezTo>
                      <a:pt x="34374" y="665"/>
                      <a:pt x="40375" y="4856"/>
                      <a:pt x="40947" y="12857"/>
                    </a:cubicBezTo>
                    <a:cubicBezTo>
                      <a:pt x="41709" y="23620"/>
                      <a:pt x="41518" y="58005"/>
                      <a:pt x="41328" y="83818"/>
                    </a:cubicBezTo>
                    <a:cubicBezTo>
                      <a:pt x="41518" y="84390"/>
                      <a:pt x="41613" y="85056"/>
                      <a:pt x="41328" y="85628"/>
                    </a:cubicBezTo>
                    <a:cubicBezTo>
                      <a:pt x="41232" y="100963"/>
                      <a:pt x="41042" y="112869"/>
                      <a:pt x="41042" y="114108"/>
                    </a:cubicBezTo>
                    <a:cubicBezTo>
                      <a:pt x="40947" y="115346"/>
                      <a:pt x="39899" y="116394"/>
                      <a:pt x="38661" y="116394"/>
                    </a:cubicBezTo>
                    <a:close/>
                    <a:moveTo>
                      <a:pt x="27040" y="4665"/>
                    </a:moveTo>
                    <a:cubicBezTo>
                      <a:pt x="23611" y="4665"/>
                      <a:pt x="19515" y="6380"/>
                      <a:pt x="17991" y="11523"/>
                    </a:cubicBezTo>
                    <a:cubicBezTo>
                      <a:pt x="16658" y="15905"/>
                      <a:pt x="15515" y="21048"/>
                      <a:pt x="14562" y="26954"/>
                    </a:cubicBezTo>
                    <a:cubicBezTo>
                      <a:pt x="11514" y="44670"/>
                      <a:pt x="7990" y="54195"/>
                      <a:pt x="6085" y="59244"/>
                    </a:cubicBezTo>
                    <a:cubicBezTo>
                      <a:pt x="5323" y="61244"/>
                      <a:pt x="4561" y="63339"/>
                      <a:pt x="4656" y="63816"/>
                    </a:cubicBezTo>
                    <a:cubicBezTo>
                      <a:pt x="4656" y="63816"/>
                      <a:pt x="4942" y="64101"/>
                      <a:pt x="6276" y="64768"/>
                    </a:cubicBezTo>
                    <a:cubicBezTo>
                      <a:pt x="9419" y="66292"/>
                      <a:pt x="28564" y="76484"/>
                      <a:pt x="36660" y="80770"/>
                    </a:cubicBezTo>
                    <a:cubicBezTo>
                      <a:pt x="36851" y="55529"/>
                      <a:pt x="36946" y="23525"/>
                      <a:pt x="36279" y="13714"/>
                    </a:cubicBezTo>
                    <a:cubicBezTo>
                      <a:pt x="35803" y="7523"/>
                      <a:pt x="31612" y="5142"/>
                      <a:pt x="28088" y="4761"/>
                    </a:cubicBezTo>
                    <a:cubicBezTo>
                      <a:pt x="27802" y="4665"/>
                      <a:pt x="27421" y="4665"/>
                      <a:pt x="27040" y="4665"/>
                    </a:cubicBezTo>
                    <a:close/>
                  </a:path>
                </a:pathLst>
              </a:custGeom>
              <a:solidFill>
                <a:srgbClr val="C88E2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 b="1"/>
              </a:p>
            </p:txBody>
          </p:sp>
          <p:sp>
            <p:nvSpPr>
              <p:cNvPr id="548" name="Freeform: Shape 547">
                <a:extLst>
                  <a:ext uri="{FF2B5EF4-FFF2-40B4-BE49-F238E27FC236}">
                    <a16:creationId xmlns:a16="http://schemas.microsoft.com/office/drawing/2014/main" id="{F959741F-3AB0-44B5-A1CF-9A80C98FE897}"/>
                  </a:ext>
                </a:extLst>
              </p:cNvPr>
              <p:cNvSpPr/>
              <p:nvPr/>
            </p:nvSpPr>
            <p:spPr>
              <a:xfrm>
                <a:off x="11347206" y="4926011"/>
                <a:ext cx="41541" cy="116393"/>
              </a:xfrm>
              <a:custGeom>
                <a:avLst/>
                <a:gdLst>
                  <a:gd name="connsiteX0" fmla="*/ 38661 w 41541"/>
                  <a:gd name="connsiteY0" fmla="*/ 116394 h 116393"/>
                  <a:gd name="connsiteX1" fmla="*/ 38661 w 41541"/>
                  <a:gd name="connsiteY1" fmla="*/ 116394 h 116393"/>
                  <a:gd name="connsiteX2" fmla="*/ 36375 w 41541"/>
                  <a:gd name="connsiteY2" fmla="*/ 114012 h 116393"/>
                  <a:gd name="connsiteX3" fmla="*/ 36660 w 41541"/>
                  <a:gd name="connsiteY3" fmla="*/ 85914 h 116393"/>
                  <a:gd name="connsiteX4" fmla="*/ 4275 w 41541"/>
                  <a:gd name="connsiteY4" fmla="*/ 68864 h 116393"/>
                  <a:gd name="connsiteX5" fmla="*/ 1704 w 41541"/>
                  <a:gd name="connsiteY5" fmla="*/ 57529 h 116393"/>
                  <a:gd name="connsiteX6" fmla="*/ 9990 w 41541"/>
                  <a:gd name="connsiteY6" fmla="*/ 26097 h 116393"/>
                  <a:gd name="connsiteX7" fmla="*/ 13610 w 41541"/>
                  <a:gd name="connsiteY7" fmla="*/ 10095 h 116393"/>
                  <a:gd name="connsiteX8" fmla="*/ 28659 w 41541"/>
                  <a:gd name="connsiteY8" fmla="*/ 93 h 116393"/>
                  <a:gd name="connsiteX9" fmla="*/ 40947 w 41541"/>
                  <a:gd name="connsiteY9" fmla="*/ 12857 h 116393"/>
                  <a:gd name="connsiteX10" fmla="*/ 41328 w 41541"/>
                  <a:gd name="connsiteY10" fmla="*/ 83818 h 116393"/>
                  <a:gd name="connsiteX11" fmla="*/ 41328 w 41541"/>
                  <a:gd name="connsiteY11" fmla="*/ 85628 h 116393"/>
                  <a:gd name="connsiteX12" fmla="*/ 41042 w 41541"/>
                  <a:gd name="connsiteY12" fmla="*/ 114108 h 116393"/>
                  <a:gd name="connsiteX13" fmla="*/ 38661 w 41541"/>
                  <a:gd name="connsiteY13" fmla="*/ 116394 h 116393"/>
                  <a:gd name="connsiteX14" fmla="*/ 27040 w 41541"/>
                  <a:gd name="connsiteY14" fmla="*/ 4665 h 116393"/>
                  <a:gd name="connsiteX15" fmla="*/ 17991 w 41541"/>
                  <a:gd name="connsiteY15" fmla="*/ 11523 h 116393"/>
                  <a:gd name="connsiteX16" fmla="*/ 14562 w 41541"/>
                  <a:gd name="connsiteY16" fmla="*/ 26954 h 116393"/>
                  <a:gd name="connsiteX17" fmla="*/ 6085 w 41541"/>
                  <a:gd name="connsiteY17" fmla="*/ 59244 h 116393"/>
                  <a:gd name="connsiteX18" fmla="*/ 4656 w 41541"/>
                  <a:gd name="connsiteY18" fmla="*/ 63816 h 116393"/>
                  <a:gd name="connsiteX19" fmla="*/ 6276 w 41541"/>
                  <a:gd name="connsiteY19" fmla="*/ 64768 h 116393"/>
                  <a:gd name="connsiteX20" fmla="*/ 36660 w 41541"/>
                  <a:gd name="connsiteY20" fmla="*/ 80770 h 116393"/>
                  <a:gd name="connsiteX21" fmla="*/ 36279 w 41541"/>
                  <a:gd name="connsiteY21" fmla="*/ 13714 h 116393"/>
                  <a:gd name="connsiteX22" fmla="*/ 28088 w 41541"/>
                  <a:gd name="connsiteY22" fmla="*/ 4761 h 116393"/>
                  <a:gd name="connsiteX23" fmla="*/ 27040 w 41541"/>
                  <a:gd name="connsiteY23" fmla="*/ 4665 h 116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41541" h="116393">
                    <a:moveTo>
                      <a:pt x="38661" y="116394"/>
                    </a:moveTo>
                    <a:cubicBezTo>
                      <a:pt x="38661" y="116394"/>
                      <a:pt x="38661" y="116394"/>
                      <a:pt x="38661" y="116394"/>
                    </a:cubicBezTo>
                    <a:cubicBezTo>
                      <a:pt x="37327" y="116394"/>
                      <a:pt x="36375" y="115346"/>
                      <a:pt x="36375" y="114012"/>
                    </a:cubicBezTo>
                    <a:cubicBezTo>
                      <a:pt x="36375" y="113727"/>
                      <a:pt x="36565" y="101630"/>
                      <a:pt x="36660" y="85914"/>
                    </a:cubicBezTo>
                    <a:cubicBezTo>
                      <a:pt x="30660" y="82675"/>
                      <a:pt x="7704" y="70483"/>
                      <a:pt x="4275" y="68864"/>
                    </a:cubicBezTo>
                    <a:cubicBezTo>
                      <a:pt x="-1535" y="66102"/>
                      <a:pt x="-392" y="63054"/>
                      <a:pt x="1704" y="57529"/>
                    </a:cubicBezTo>
                    <a:cubicBezTo>
                      <a:pt x="3704" y="52195"/>
                      <a:pt x="7038" y="43337"/>
                      <a:pt x="9990" y="26097"/>
                    </a:cubicBezTo>
                    <a:cubicBezTo>
                      <a:pt x="11038" y="20001"/>
                      <a:pt x="12181" y="14571"/>
                      <a:pt x="13610" y="10095"/>
                    </a:cubicBezTo>
                    <a:cubicBezTo>
                      <a:pt x="15896" y="2284"/>
                      <a:pt x="22849" y="-573"/>
                      <a:pt x="28659" y="93"/>
                    </a:cubicBezTo>
                    <a:cubicBezTo>
                      <a:pt x="34374" y="665"/>
                      <a:pt x="40375" y="4856"/>
                      <a:pt x="40947" y="12857"/>
                    </a:cubicBezTo>
                    <a:cubicBezTo>
                      <a:pt x="41709" y="23620"/>
                      <a:pt x="41518" y="58005"/>
                      <a:pt x="41328" y="83818"/>
                    </a:cubicBezTo>
                    <a:cubicBezTo>
                      <a:pt x="41613" y="84390"/>
                      <a:pt x="41613" y="85056"/>
                      <a:pt x="41328" y="85628"/>
                    </a:cubicBezTo>
                    <a:cubicBezTo>
                      <a:pt x="41232" y="100963"/>
                      <a:pt x="41042" y="112869"/>
                      <a:pt x="41042" y="114108"/>
                    </a:cubicBezTo>
                    <a:cubicBezTo>
                      <a:pt x="40947" y="115346"/>
                      <a:pt x="39899" y="116394"/>
                      <a:pt x="38661" y="116394"/>
                    </a:cubicBezTo>
                    <a:close/>
                    <a:moveTo>
                      <a:pt x="27040" y="4665"/>
                    </a:moveTo>
                    <a:cubicBezTo>
                      <a:pt x="23611" y="4665"/>
                      <a:pt x="19515" y="6380"/>
                      <a:pt x="17991" y="11523"/>
                    </a:cubicBezTo>
                    <a:cubicBezTo>
                      <a:pt x="16753" y="15810"/>
                      <a:pt x="15515" y="21048"/>
                      <a:pt x="14562" y="26954"/>
                    </a:cubicBezTo>
                    <a:cubicBezTo>
                      <a:pt x="11514" y="44670"/>
                      <a:pt x="7990" y="54195"/>
                      <a:pt x="6085" y="59244"/>
                    </a:cubicBezTo>
                    <a:cubicBezTo>
                      <a:pt x="5323" y="61244"/>
                      <a:pt x="4561" y="63339"/>
                      <a:pt x="4656" y="63816"/>
                    </a:cubicBezTo>
                    <a:cubicBezTo>
                      <a:pt x="4656" y="63816"/>
                      <a:pt x="4942" y="64101"/>
                      <a:pt x="6276" y="64768"/>
                    </a:cubicBezTo>
                    <a:cubicBezTo>
                      <a:pt x="9419" y="66292"/>
                      <a:pt x="28564" y="76484"/>
                      <a:pt x="36660" y="80770"/>
                    </a:cubicBezTo>
                    <a:cubicBezTo>
                      <a:pt x="36851" y="55529"/>
                      <a:pt x="36946" y="23525"/>
                      <a:pt x="36279" y="13714"/>
                    </a:cubicBezTo>
                    <a:cubicBezTo>
                      <a:pt x="35803" y="7523"/>
                      <a:pt x="31612" y="5142"/>
                      <a:pt x="28088" y="4761"/>
                    </a:cubicBezTo>
                    <a:cubicBezTo>
                      <a:pt x="27802" y="4665"/>
                      <a:pt x="27421" y="4665"/>
                      <a:pt x="27040" y="4665"/>
                    </a:cubicBezTo>
                    <a:close/>
                  </a:path>
                </a:pathLst>
              </a:custGeom>
              <a:solidFill>
                <a:srgbClr val="C88E2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 b="1"/>
              </a:p>
            </p:txBody>
          </p:sp>
        </p:grpSp>
        <p:grpSp>
          <p:nvGrpSpPr>
            <p:cNvPr id="516" name="Graphic 644">
              <a:extLst>
                <a:ext uri="{FF2B5EF4-FFF2-40B4-BE49-F238E27FC236}">
                  <a16:creationId xmlns:a16="http://schemas.microsoft.com/office/drawing/2014/main" id="{9072CDBE-B0AE-4762-B2AA-A13E6E76F080}"/>
                </a:ext>
              </a:extLst>
            </p:cNvPr>
            <p:cNvGrpSpPr/>
            <p:nvPr/>
          </p:nvGrpSpPr>
          <p:grpSpPr>
            <a:xfrm>
              <a:off x="12036625" y="4926011"/>
              <a:ext cx="96501" cy="116393"/>
              <a:chOff x="12036625" y="4926011"/>
              <a:chExt cx="96501" cy="116393"/>
            </a:xfrm>
            <a:solidFill>
              <a:srgbClr val="C88E27"/>
            </a:solidFill>
          </p:grpSpPr>
          <p:sp>
            <p:nvSpPr>
              <p:cNvPr id="545" name="Freeform: Shape 544">
                <a:extLst>
                  <a:ext uri="{FF2B5EF4-FFF2-40B4-BE49-F238E27FC236}">
                    <a16:creationId xmlns:a16="http://schemas.microsoft.com/office/drawing/2014/main" id="{71F9F345-BF7E-4398-A8AF-69E56C36F1CE}"/>
                  </a:ext>
                </a:extLst>
              </p:cNvPr>
              <p:cNvSpPr/>
              <p:nvPr/>
            </p:nvSpPr>
            <p:spPr>
              <a:xfrm>
                <a:off x="12036625" y="4926011"/>
                <a:ext cx="41507" cy="116393"/>
              </a:xfrm>
              <a:custGeom>
                <a:avLst/>
                <a:gdLst>
                  <a:gd name="connsiteX0" fmla="*/ 38661 w 41507"/>
                  <a:gd name="connsiteY0" fmla="*/ 116394 h 116393"/>
                  <a:gd name="connsiteX1" fmla="*/ 38661 w 41507"/>
                  <a:gd name="connsiteY1" fmla="*/ 116394 h 116393"/>
                  <a:gd name="connsiteX2" fmla="*/ 36375 w 41507"/>
                  <a:gd name="connsiteY2" fmla="*/ 114012 h 116393"/>
                  <a:gd name="connsiteX3" fmla="*/ 36660 w 41507"/>
                  <a:gd name="connsiteY3" fmla="*/ 85914 h 116393"/>
                  <a:gd name="connsiteX4" fmla="*/ 4275 w 41507"/>
                  <a:gd name="connsiteY4" fmla="*/ 68864 h 116393"/>
                  <a:gd name="connsiteX5" fmla="*/ 1704 w 41507"/>
                  <a:gd name="connsiteY5" fmla="*/ 57529 h 116393"/>
                  <a:gd name="connsiteX6" fmla="*/ 9990 w 41507"/>
                  <a:gd name="connsiteY6" fmla="*/ 26097 h 116393"/>
                  <a:gd name="connsiteX7" fmla="*/ 13610 w 41507"/>
                  <a:gd name="connsiteY7" fmla="*/ 10095 h 116393"/>
                  <a:gd name="connsiteX8" fmla="*/ 28659 w 41507"/>
                  <a:gd name="connsiteY8" fmla="*/ 93 h 116393"/>
                  <a:gd name="connsiteX9" fmla="*/ 40947 w 41507"/>
                  <a:gd name="connsiteY9" fmla="*/ 12857 h 116393"/>
                  <a:gd name="connsiteX10" fmla="*/ 41328 w 41507"/>
                  <a:gd name="connsiteY10" fmla="*/ 83818 h 116393"/>
                  <a:gd name="connsiteX11" fmla="*/ 41328 w 41507"/>
                  <a:gd name="connsiteY11" fmla="*/ 85628 h 116393"/>
                  <a:gd name="connsiteX12" fmla="*/ 41042 w 41507"/>
                  <a:gd name="connsiteY12" fmla="*/ 114108 h 116393"/>
                  <a:gd name="connsiteX13" fmla="*/ 38661 w 41507"/>
                  <a:gd name="connsiteY13" fmla="*/ 116394 h 116393"/>
                  <a:gd name="connsiteX14" fmla="*/ 27040 w 41507"/>
                  <a:gd name="connsiteY14" fmla="*/ 4665 h 116393"/>
                  <a:gd name="connsiteX15" fmla="*/ 17991 w 41507"/>
                  <a:gd name="connsiteY15" fmla="*/ 11523 h 116393"/>
                  <a:gd name="connsiteX16" fmla="*/ 14562 w 41507"/>
                  <a:gd name="connsiteY16" fmla="*/ 26954 h 116393"/>
                  <a:gd name="connsiteX17" fmla="*/ 6085 w 41507"/>
                  <a:gd name="connsiteY17" fmla="*/ 59244 h 116393"/>
                  <a:gd name="connsiteX18" fmla="*/ 4656 w 41507"/>
                  <a:gd name="connsiteY18" fmla="*/ 63816 h 116393"/>
                  <a:gd name="connsiteX19" fmla="*/ 6276 w 41507"/>
                  <a:gd name="connsiteY19" fmla="*/ 64768 h 116393"/>
                  <a:gd name="connsiteX20" fmla="*/ 36660 w 41507"/>
                  <a:gd name="connsiteY20" fmla="*/ 80770 h 116393"/>
                  <a:gd name="connsiteX21" fmla="*/ 36279 w 41507"/>
                  <a:gd name="connsiteY21" fmla="*/ 13714 h 116393"/>
                  <a:gd name="connsiteX22" fmla="*/ 28088 w 41507"/>
                  <a:gd name="connsiteY22" fmla="*/ 4761 h 116393"/>
                  <a:gd name="connsiteX23" fmla="*/ 27040 w 41507"/>
                  <a:gd name="connsiteY23" fmla="*/ 4665 h 116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41507" h="116393">
                    <a:moveTo>
                      <a:pt x="38661" y="116394"/>
                    </a:moveTo>
                    <a:cubicBezTo>
                      <a:pt x="38661" y="116394"/>
                      <a:pt x="38661" y="116394"/>
                      <a:pt x="38661" y="116394"/>
                    </a:cubicBezTo>
                    <a:cubicBezTo>
                      <a:pt x="37327" y="116394"/>
                      <a:pt x="36375" y="115346"/>
                      <a:pt x="36375" y="114012"/>
                    </a:cubicBezTo>
                    <a:cubicBezTo>
                      <a:pt x="36375" y="113727"/>
                      <a:pt x="36565" y="101630"/>
                      <a:pt x="36660" y="85914"/>
                    </a:cubicBezTo>
                    <a:cubicBezTo>
                      <a:pt x="30660" y="82770"/>
                      <a:pt x="7704" y="70483"/>
                      <a:pt x="4275" y="68864"/>
                    </a:cubicBezTo>
                    <a:cubicBezTo>
                      <a:pt x="-1535" y="66102"/>
                      <a:pt x="-392" y="63054"/>
                      <a:pt x="1704" y="57529"/>
                    </a:cubicBezTo>
                    <a:cubicBezTo>
                      <a:pt x="3704" y="52195"/>
                      <a:pt x="7038" y="43337"/>
                      <a:pt x="9990" y="26097"/>
                    </a:cubicBezTo>
                    <a:cubicBezTo>
                      <a:pt x="11038" y="20001"/>
                      <a:pt x="12181" y="14667"/>
                      <a:pt x="13610" y="10095"/>
                    </a:cubicBezTo>
                    <a:cubicBezTo>
                      <a:pt x="15896" y="2284"/>
                      <a:pt x="22849" y="-573"/>
                      <a:pt x="28659" y="93"/>
                    </a:cubicBezTo>
                    <a:cubicBezTo>
                      <a:pt x="34374" y="665"/>
                      <a:pt x="40375" y="4856"/>
                      <a:pt x="40947" y="12857"/>
                    </a:cubicBezTo>
                    <a:cubicBezTo>
                      <a:pt x="41709" y="23620"/>
                      <a:pt x="41518" y="58005"/>
                      <a:pt x="41328" y="83818"/>
                    </a:cubicBezTo>
                    <a:cubicBezTo>
                      <a:pt x="41518" y="84390"/>
                      <a:pt x="41613" y="85056"/>
                      <a:pt x="41328" y="85628"/>
                    </a:cubicBezTo>
                    <a:cubicBezTo>
                      <a:pt x="41232" y="100963"/>
                      <a:pt x="41042" y="112869"/>
                      <a:pt x="41042" y="114108"/>
                    </a:cubicBezTo>
                    <a:cubicBezTo>
                      <a:pt x="40947" y="115346"/>
                      <a:pt x="39899" y="116394"/>
                      <a:pt x="38661" y="116394"/>
                    </a:cubicBezTo>
                    <a:close/>
                    <a:moveTo>
                      <a:pt x="27040" y="4665"/>
                    </a:moveTo>
                    <a:cubicBezTo>
                      <a:pt x="23611" y="4665"/>
                      <a:pt x="19515" y="6380"/>
                      <a:pt x="17991" y="11523"/>
                    </a:cubicBezTo>
                    <a:cubicBezTo>
                      <a:pt x="16658" y="15905"/>
                      <a:pt x="15515" y="21048"/>
                      <a:pt x="14562" y="26954"/>
                    </a:cubicBezTo>
                    <a:cubicBezTo>
                      <a:pt x="11514" y="44670"/>
                      <a:pt x="7990" y="54195"/>
                      <a:pt x="6085" y="59244"/>
                    </a:cubicBezTo>
                    <a:cubicBezTo>
                      <a:pt x="5323" y="61244"/>
                      <a:pt x="4561" y="63339"/>
                      <a:pt x="4656" y="63816"/>
                    </a:cubicBezTo>
                    <a:cubicBezTo>
                      <a:pt x="4656" y="63816"/>
                      <a:pt x="4942" y="64101"/>
                      <a:pt x="6276" y="64768"/>
                    </a:cubicBezTo>
                    <a:cubicBezTo>
                      <a:pt x="9419" y="66292"/>
                      <a:pt x="28564" y="76484"/>
                      <a:pt x="36660" y="80770"/>
                    </a:cubicBezTo>
                    <a:cubicBezTo>
                      <a:pt x="36851" y="55529"/>
                      <a:pt x="36946" y="23525"/>
                      <a:pt x="36279" y="13714"/>
                    </a:cubicBezTo>
                    <a:cubicBezTo>
                      <a:pt x="35803" y="7523"/>
                      <a:pt x="31612" y="5142"/>
                      <a:pt x="28088" y="4761"/>
                    </a:cubicBezTo>
                    <a:cubicBezTo>
                      <a:pt x="27802" y="4665"/>
                      <a:pt x="27421" y="4665"/>
                      <a:pt x="27040" y="4665"/>
                    </a:cubicBezTo>
                    <a:close/>
                  </a:path>
                </a:pathLst>
              </a:custGeom>
              <a:solidFill>
                <a:srgbClr val="C88E2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 b="1"/>
              </a:p>
            </p:txBody>
          </p:sp>
          <p:sp>
            <p:nvSpPr>
              <p:cNvPr id="546" name="Freeform: Shape 545">
                <a:extLst>
                  <a:ext uri="{FF2B5EF4-FFF2-40B4-BE49-F238E27FC236}">
                    <a16:creationId xmlns:a16="http://schemas.microsoft.com/office/drawing/2014/main" id="{76381109-F235-4020-870F-7737A0DBAA89}"/>
                  </a:ext>
                </a:extLst>
              </p:cNvPr>
              <p:cNvSpPr/>
              <p:nvPr/>
            </p:nvSpPr>
            <p:spPr>
              <a:xfrm>
                <a:off x="12091585" y="4926011"/>
                <a:ext cx="41541" cy="116393"/>
              </a:xfrm>
              <a:custGeom>
                <a:avLst/>
                <a:gdLst>
                  <a:gd name="connsiteX0" fmla="*/ 38661 w 41541"/>
                  <a:gd name="connsiteY0" fmla="*/ 116394 h 116393"/>
                  <a:gd name="connsiteX1" fmla="*/ 38661 w 41541"/>
                  <a:gd name="connsiteY1" fmla="*/ 116394 h 116393"/>
                  <a:gd name="connsiteX2" fmla="*/ 36375 w 41541"/>
                  <a:gd name="connsiteY2" fmla="*/ 114012 h 116393"/>
                  <a:gd name="connsiteX3" fmla="*/ 36660 w 41541"/>
                  <a:gd name="connsiteY3" fmla="*/ 85914 h 116393"/>
                  <a:gd name="connsiteX4" fmla="*/ 4275 w 41541"/>
                  <a:gd name="connsiteY4" fmla="*/ 68864 h 116393"/>
                  <a:gd name="connsiteX5" fmla="*/ 1704 w 41541"/>
                  <a:gd name="connsiteY5" fmla="*/ 57529 h 116393"/>
                  <a:gd name="connsiteX6" fmla="*/ 9990 w 41541"/>
                  <a:gd name="connsiteY6" fmla="*/ 26097 h 116393"/>
                  <a:gd name="connsiteX7" fmla="*/ 13610 w 41541"/>
                  <a:gd name="connsiteY7" fmla="*/ 10095 h 116393"/>
                  <a:gd name="connsiteX8" fmla="*/ 28659 w 41541"/>
                  <a:gd name="connsiteY8" fmla="*/ 93 h 116393"/>
                  <a:gd name="connsiteX9" fmla="*/ 40947 w 41541"/>
                  <a:gd name="connsiteY9" fmla="*/ 12857 h 116393"/>
                  <a:gd name="connsiteX10" fmla="*/ 41328 w 41541"/>
                  <a:gd name="connsiteY10" fmla="*/ 83818 h 116393"/>
                  <a:gd name="connsiteX11" fmla="*/ 41328 w 41541"/>
                  <a:gd name="connsiteY11" fmla="*/ 85628 h 116393"/>
                  <a:gd name="connsiteX12" fmla="*/ 41042 w 41541"/>
                  <a:gd name="connsiteY12" fmla="*/ 114108 h 116393"/>
                  <a:gd name="connsiteX13" fmla="*/ 38661 w 41541"/>
                  <a:gd name="connsiteY13" fmla="*/ 116394 h 116393"/>
                  <a:gd name="connsiteX14" fmla="*/ 27040 w 41541"/>
                  <a:gd name="connsiteY14" fmla="*/ 4665 h 116393"/>
                  <a:gd name="connsiteX15" fmla="*/ 17991 w 41541"/>
                  <a:gd name="connsiteY15" fmla="*/ 11523 h 116393"/>
                  <a:gd name="connsiteX16" fmla="*/ 14562 w 41541"/>
                  <a:gd name="connsiteY16" fmla="*/ 26954 h 116393"/>
                  <a:gd name="connsiteX17" fmla="*/ 6085 w 41541"/>
                  <a:gd name="connsiteY17" fmla="*/ 59244 h 116393"/>
                  <a:gd name="connsiteX18" fmla="*/ 4656 w 41541"/>
                  <a:gd name="connsiteY18" fmla="*/ 63816 h 116393"/>
                  <a:gd name="connsiteX19" fmla="*/ 6276 w 41541"/>
                  <a:gd name="connsiteY19" fmla="*/ 64768 h 116393"/>
                  <a:gd name="connsiteX20" fmla="*/ 36660 w 41541"/>
                  <a:gd name="connsiteY20" fmla="*/ 80770 h 116393"/>
                  <a:gd name="connsiteX21" fmla="*/ 36279 w 41541"/>
                  <a:gd name="connsiteY21" fmla="*/ 13714 h 116393"/>
                  <a:gd name="connsiteX22" fmla="*/ 28088 w 41541"/>
                  <a:gd name="connsiteY22" fmla="*/ 4761 h 116393"/>
                  <a:gd name="connsiteX23" fmla="*/ 27040 w 41541"/>
                  <a:gd name="connsiteY23" fmla="*/ 4665 h 116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41541" h="116393">
                    <a:moveTo>
                      <a:pt x="38661" y="116394"/>
                    </a:moveTo>
                    <a:cubicBezTo>
                      <a:pt x="38661" y="116394"/>
                      <a:pt x="38565" y="116394"/>
                      <a:pt x="38661" y="116394"/>
                    </a:cubicBezTo>
                    <a:cubicBezTo>
                      <a:pt x="37327" y="116394"/>
                      <a:pt x="36375" y="115346"/>
                      <a:pt x="36375" y="114012"/>
                    </a:cubicBezTo>
                    <a:cubicBezTo>
                      <a:pt x="36375" y="113727"/>
                      <a:pt x="36565" y="101630"/>
                      <a:pt x="36660" y="85914"/>
                    </a:cubicBezTo>
                    <a:cubicBezTo>
                      <a:pt x="30659" y="82675"/>
                      <a:pt x="7704" y="70483"/>
                      <a:pt x="4275" y="68864"/>
                    </a:cubicBezTo>
                    <a:cubicBezTo>
                      <a:pt x="-1535" y="66102"/>
                      <a:pt x="-392" y="63054"/>
                      <a:pt x="1704" y="57529"/>
                    </a:cubicBezTo>
                    <a:cubicBezTo>
                      <a:pt x="3704" y="52195"/>
                      <a:pt x="7038" y="43337"/>
                      <a:pt x="9990" y="26097"/>
                    </a:cubicBezTo>
                    <a:cubicBezTo>
                      <a:pt x="11038" y="20001"/>
                      <a:pt x="12181" y="14667"/>
                      <a:pt x="13610" y="10095"/>
                    </a:cubicBezTo>
                    <a:cubicBezTo>
                      <a:pt x="15896" y="2284"/>
                      <a:pt x="22849" y="-573"/>
                      <a:pt x="28659" y="93"/>
                    </a:cubicBezTo>
                    <a:cubicBezTo>
                      <a:pt x="34374" y="665"/>
                      <a:pt x="40375" y="4856"/>
                      <a:pt x="40947" y="12857"/>
                    </a:cubicBezTo>
                    <a:cubicBezTo>
                      <a:pt x="41709" y="23620"/>
                      <a:pt x="41518" y="58005"/>
                      <a:pt x="41328" y="83818"/>
                    </a:cubicBezTo>
                    <a:cubicBezTo>
                      <a:pt x="41613" y="84390"/>
                      <a:pt x="41613" y="85056"/>
                      <a:pt x="41328" y="85628"/>
                    </a:cubicBezTo>
                    <a:cubicBezTo>
                      <a:pt x="41232" y="100963"/>
                      <a:pt x="41042" y="112869"/>
                      <a:pt x="41042" y="114108"/>
                    </a:cubicBezTo>
                    <a:cubicBezTo>
                      <a:pt x="40947" y="115346"/>
                      <a:pt x="39899" y="116394"/>
                      <a:pt x="38661" y="116394"/>
                    </a:cubicBezTo>
                    <a:close/>
                    <a:moveTo>
                      <a:pt x="27040" y="4665"/>
                    </a:moveTo>
                    <a:cubicBezTo>
                      <a:pt x="23611" y="4665"/>
                      <a:pt x="19515" y="6380"/>
                      <a:pt x="17991" y="11523"/>
                    </a:cubicBezTo>
                    <a:cubicBezTo>
                      <a:pt x="16658" y="15905"/>
                      <a:pt x="15515" y="21048"/>
                      <a:pt x="14562" y="26954"/>
                    </a:cubicBezTo>
                    <a:cubicBezTo>
                      <a:pt x="11514" y="44670"/>
                      <a:pt x="7990" y="54195"/>
                      <a:pt x="6085" y="59244"/>
                    </a:cubicBezTo>
                    <a:cubicBezTo>
                      <a:pt x="5323" y="61244"/>
                      <a:pt x="4561" y="63339"/>
                      <a:pt x="4656" y="63816"/>
                    </a:cubicBezTo>
                    <a:cubicBezTo>
                      <a:pt x="4656" y="63816"/>
                      <a:pt x="4942" y="64101"/>
                      <a:pt x="6276" y="64768"/>
                    </a:cubicBezTo>
                    <a:cubicBezTo>
                      <a:pt x="9419" y="66292"/>
                      <a:pt x="28564" y="76484"/>
                      <a:pt x="36660" y="80770"/>
                    </a:cubicBezTo>
                    <a:cubicBezTo>
                      <a:pt x="36851" y="55529"/>
                      <a:pt x="36946" y="23525"/>
                      <a:pt x="36279" y="13714"/>
                    </a:cubicBezTo>
                    <a:cubicBezTo>
                      <a:pt x="35803" y="7523"/>
                      <a:pt x="31612" y="5142"/>
                      <a:pt x="28088" y="4761"/>
                    </a:cubicBezTo>
                    <a:cubicBezTo>
                      <a:pt x="27707" y="4665"/>
                      <a:pt x="27421" y="4665"/>
                      <a:pt x="27040" y="4665"/>
                    </a:cubicBezTo>
                    <a:close/>
                  </a:path>
                </a:pathLst>
              </a:custGeom>
              <a:solidFill>
                <a:srgbClr val="C88E2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 b="1"/>
              </a:p>
            </p:txBody>
          </p:sp>
        </p:grpSp>
        <p:grpSp>
          <p:nvGrpSpPr>
            <p:cNvPr id="517" name="Graphic 644">
              <a:extLst>
                <a:ext uri="{FF2B5EF4-FFF2-40B4-BE49-F238E27FC236}">
                  <a16:creationId xmlns:a16="http://schemas.microsoft.com/office/drawing/2014/main" id="{4E50B032-42AA-4929-85D2-5506FB373729}"/>
                </a:ext>
              </a:extLst>
            </p:cNvPr>
            <p:cNvGrpSpPr/>
            <p:nvPr/>
          </p:nvGrpSpPr>
          <p:grpSpPr>
            <a:xfrm>
              <a:off x="11409715" y="4926580"/>
              <a:ext cx="78545" cy="112014"/>
              <a:chOff x="11409715" y="4926580"/>
              <a:chExt cx="78545" cy="112014"/>
            </a:xfrm>
            <a:solidFill>
              <a:srgbClr val="C88E27"/>
            </a:solidFill>
          </p:grpSpPr>
          <p:sp>
            <p:nvSpPr>
              <p:cNvPr id="541" name="Freeform: Shape 540">
                <a:extLst>
                  <a:ext uri="{FF2B5EF4-FFF2-40B4-BE49-F238E27FC236}">
                    <a16:creationId xmlns:a16="http://schemas.microsoft.com/office/drawing/2014/main" id="{77960C2B-4161-4243-B350-D5951A1A586A}"/>
                  </a:ext>
                </a:extLst>
              </p:cNvPr>
              <p:cNvSpPr/>
              <p:nvPr/>
            </p:nvSpPr>
            <p:spPr>
              <a:xfrm>
                <a:off x="11413609" y="4927438"/>
                <a:ext cx="27982" cy="49720"/>
              </a:xfrm>
              <a:custGeom>
                <a:avLst/>
                <a:gdLst>
                  <a:gd name="connsiteX0" fmla="*/ 25598 w 27982"/>
                  <a:gd name="connsiteY0" fmla="*/ 49721 h 49720"/>
                  <a:gd name="connsiteX1" fmla="*/ 25027 w 27982"/>
                  <a:gd name="connsiteY1" fmla="*/ 49625 h 49720"/>
                  <a:gd name="connsiteX2" fmla="*/ 261 w 27982"/>
                  <a:gd name="connsiteY2" fmla="*/ 19050 h 49720"/>
                  <a:gd name="connsiteX3" fmla="*/ 17978 w 27982"/>
                  <a:gd name="connsiteY3" fmla="*/ 0 h 49720"/>
                  <a:gd name="connsiteX4" fmla="*/ 18359 w 27982"/>
                  <a:gd name="connsiteY4" fmla="*/ 0 h 49720"/>
                  <a:gd name="connsiteX5" fmla="*/ 20645 w 27982"/>
                  <a:gd name="connsiteY5" fmla="*/ 2381 h 49720"/>
                  <a:gd name="connsiteX6" fmla="*/ 18359 w 27982"/>
                  <a:gd name="connsiteY6" fmla="*/ 4667 h 49720"/>
                  <a:gd name="connsiteX7" fmla="*/ 18073 w 27982"/>
                  <a:gd name="connsiteY7" fmla="*/ 4667 h 49720"/>
                  <a:gd name="connsiteX8" fmla="*/ 4929 w 27982"/>
                  <a:gd name="connsiteY8" fmla="*/ 19812 h 49720"/>
                  <a:gd name="connsiteX9" fmla="*/ 26265 w 27982"/>
                  <a:gd name="connsiteY9" fmla="*/ 45244 h 49720"/>
                  <a:gd name="connsiteX10" fmla="*/ 27884 w 27982"/>
                  <a:gd name="connsiteY10" fmla="*/ 48101 h 49720"/>
                  <a:gd name="connsiteX11" fmla="*/ 25598 w 27982"/>
                  <a:gd name="connsiteY11" fmla="*/ 49721 h 497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7982" h="49720">
                    <a:moveTo>
                      <a:pt x="25598" y="49721"/>
                    </a:moveTo>
                    <a:cubicBezTo>
                      <a:pt x="25407" y="49721"/>
                      <a:pt x="25217" y="49721"/>
                      <a:pt x="25027" y="49625"/>
                    </a:cubicBezTo>
                    <a:cubicBezTo>
                      <a:pt x="4262" y="44196"/>
                      <a:pt x="-1358" y="30290"/>
                      <a:pt x="261" y="19050"/>
                    </a:cubicBezTo>
                    <a:cubicBezTo>
                      <a:pt x="1786" y="8287"/>
                      <a:pt x="9596" y="0"/>
                      <a:pt x="17978" y="0"/>
                    </a:cubicBezTo>
                    <a:cubicBezTo>
                      <a:pt x="18073" y="0"/>
                      <a:pt x="18264" y="0"/>
                      <a:pt x="18359" y="0"/>
                    </a:cubicBezTo>
                    <a:cubicBezTo>
                      <a:pt x="19597" y="0"/>
                      <a:pt x="20645" y="1143"/>
                      <a:pt x="20645" y="2381"/>
                    </a:cubicBezTo>
                    <a:cubicBezTo>
                      <a:pt x="20645" y="3619"/>
                      <a:pt x="19597" y="4667"/>
                      <a:pt x="18359" y="4667"/>
                    </a:cubicBezTo>
                    <a:cubicBezTo>
                      <a:pt x="18264" y="4667"/>
                      <a:pt x="18169" y="4667"/>
                      <a:pt x="18073" y="4667"/>
                    </a:cubicBezTo>
                    <a:cubicBezTo>
                      <a:pt x="11977" y="4667"/>
                      <a:pt x="6072" y="11335"/>
                      <a:pt x="4929" y="19812"/>
                    </a:cubicBezTo>
                    <a:cubicBezTo>
                      <a:pt x="4262" y="24289"/>
                      <a:pt x="3881" y="39338"/>
                      <a:pt x="26265" y="45244"/>
                    </a:cubicBezTo>
                    <a:cubicBezTo>
                      <a:pt x="27503" y="45529"/>
                      <a:pt x="28265" y="46863"/>
                      <a:pt x="27884" y="48101"/>
                    </a:cubicBezTo>
                    <a:cubicBezTo>
                      <a:pt x="27598" y="49054"/>
                      <a:pt x="26646" y="49721"/>
                      <a:pt x="25598" y="49721"/>
                    </a:cubicBezTo>
                    <a:close/>
                  </a:path>
                </a:pathLst>
              </a:custGeom>
              <a:solidFill>
                <a:srgbClr val="C88E2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 b="1"/>
              </a:p>
            </p:txBody>
          </p:sp>
          <p:sp>
            <p:nvSpPr>
              <p:cNvPr id="542" name="Freeform: Shape 541">
                <a:extLst>
                  <a:ext uri="{FF2B5EF4-FFF2-40B4-BE49-F238E27FC236}">
                    <a16:creationId xmlns:a16="http://schemas.microsoft.com/office/drawing/2014/main" id="{AF65BCEC-FA6D-4998-A427-D83EC0246D5D}"/>
                  </a:ext>
                </a:extLst>
              </p:cNvPr>
              <p:cNvSpPr/>
              <p:nvPr/>
            </p:nvSpPr>
            <p:spPr>
              <a:xfrm>
                <a:off x="11452857" y="4926580"/>
                <a:ext cx="27946" cy="49816"/>
              </a:xfrm>
              <a:custGeom>
                <a:avLst/>
                <a:gdLst>
                  <a:gd name="connsiteX0" fmla="*/ 2256 w 27946"/>
                  <a:gd name="connsiteY0" fmla="*/ 49817 h 49816"/>
                  <a:gd name="connsiteX1" fmla="*/ 66 w 27946"/>
                  <a:gd name="connsiteY1" fmla="*/ 48102 h 49816"/>
                  <a:gd name="connsiteX2" fmla="*/ 1685 w 27946"/>
                  <a:gd name="connsiteY2" fmla="*/ 45245 h 49816"/>
                  <a:gd name="connsiteX3" fmla="*/ 23021 w 27946"/>
                  <a:gd name="connsiteY3" fmla="*/ 19813 h 49816"/>
                  <a:gd name="connsiteX4" fmla="*/ 9876 w 27946"/>
                  <a:gd name="connsiteY4" fmla="*/ 4668 h 49816"/>
                  <a:gd name="connsiteX5" fmla="*/ 9591 w 27946"/>
                  <a:gd name="connsiteY5" fmla="*/ 4668 h 49816"/>
                  <a:gd name="connsiteX6" fmla="*/ 7305 w 27946"/>
                  <a:gd name="connsiteY6" fmla="*/ 2382 h 49816"/>
                  <a:gd name="connsiteX7" fmla="*/ 9591 w 27946"/>
                  <a:gd name="connsiteY7" fmla="*/ 1 h 49816"/>
                  <a:gd name="connsiteX8" fmla="*/ 27688 w 27946"/>
                  <a:gd name="connsiteY8" fmla="*/ 19051 h 49816"/>
                  <a:gd name="connsiteX9" fmla="*/ 2923 w 27946"/>
                  <a:gd name="connsiteY9" fmla="*/ 49626 h 49816"/>
                  <a:gd name="connsiteX10" fmla="*/ 2256 w 27946"/>
                  <a:gd name="connsiteY10" fmla="*/ 49817 h 498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7946" h="49816">
                    <a:moveTo>
                      <a:pt x="2256" y="49817"/>
                    </a:moveTo>
                    <a:cubicBezTo>
                      <a:pt x="1209" y="49817"/>
                      <a:pt x="256" y="49150"/>
                      <a:pt x="66" y="48102"/>
                    </a:cubicBezTo>
                    <a:cubicBezTo>
                      <a:pt x="-220" y="46864"/>
                      <a:pt x="447" y="45626"/>
                      <a:pt x="1685" y="45245"/>
                    </a:cubicBezTo>
                    <a:cubicBezTo>
                      <a:pt x="24069" y="39339"/>
                      <a:pt x="23688" y="24290"/>
                      <a:pt x="23021" y="19813"/>
                    </a:cubicBezTo>
                    <a:cubicBezTo>
                      <a:pt x="21783" y="11431"/>
                      <a:pt x="15972" y="4668"/>
                      <a:pt x="9876" y="4668"/>
                    </a:cubicBezTo>
                    <a:cubicBezTo>
                      <a:pt x="9781" y="4668"/>
                      <a:pt x="9686" y="4668"/>
                      <a:pt x="9591" y="4668"/>
                    </a:cubicBezTo>
                    <a:cubicBezTo>
                      <a:pt x="8352" y="4668"/>
                      <a:pt x="7305" y="3716"/>
                      <a:pt x="7305" y="2382"/>
                    </a:cubicBezTo>
                    <a:cubicBezTo>
                      <a:pt x="7305" y="1144"/>
                      <a:pt x="8257" y="1"/>
                      <a:pt x="9591" y="1"/>
                    </a:cubicBezTo>
                    <a:cubicBezTo>
                      <a:pt x="18163" y="-94"/>
                      <a:pt x="26164" y="8097"/>
                      <a:pt x="27688" y="19051"/>
                    </a:cubicBezTo>
                    <a:cubicBezTo>
                      <a:pt x="29307" y="30290"/>
                      <a:pt x="23592" y="44197"/>
                      <a:pt x="2923" y="49626"/>
                    </a:cubicBezTo>
                    <a:cubicBezTo>
                      <a:pt x="2637" y="49817"/>
                      <a:pt x="2447" y="49817"/>
                      <a:pt x="2256" y="49817"/>
                    </a:cubicBezTo>
                    <a:close/>
                  </a:path>
                </a:pathLst>
              </a:custGeom>
              <a:solidFill>
                <a:srgbClr val="C88E2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 b="1"/>
              </a:p>
            </p:txBody>
          </p:sp>
          <p:sp>
            <p:nvSpPr>
              <p:cNvPr id="543" name="Freeform: Shape 542">
                <a:extLst>
                  <a:ext uri="{FF2B5EF4-FFF2-40B4-BE49-F238E27FC236}">
                    <a16:creationId xmlns:a16="http://schemas.microsoft.com/office/drawing/2014/main" id="{C343A3AB-5832-4910-8335-C629B3B1C199}"/>
                  </a:ext>
                </a:extLst>
              </p:cNvPr>
              <p:cNvSpPr/>
              <p:nvPr/>
            </p:nvSpPr>
            <p:spPr>
              <a:xfrm>
                <a:off x="11409715" y="4971729"/>
                <a:ext cx="78545" cy="66865"/>
              </a:xfrm>
              <a:custGeom>
                <a:avLst/>
                <a:gdLst>
                  <a:gd name="connsiteX0" fmla="*/ 12728 w 78545"/>
                  <a:gd name="connsiteY0" fmla="*/ 66865 h 66865"/>
                  <a:gd name="connsiteX1" fmla="*/ 2155 w 78545"/>
                  <a:gd name="connsiteY1" fmla="*/ 62674 h 66865"/>
                  <a:gd name="connsiteX2" fmla="*/ 2060 w 78545"/>
                  <a:gd name="connsiteY2" fmla="*/ 46768 h 66865"/>
                  <a:gd name="connsiteX3" fmla="*/ 19776 w 78545"/>
                  <a:gd name="connsiteY3" fmla="*/ 10477 h 66865"/>
                  <a:gd name="connsiteX4" fmla="*/ 37588 w 78545"/>
                  <a:gd name="connsiteY4" fmla="*/ 0 h 66865"/>
                  <a:gd name="connsiteX5" fmla="*/ 68735 w 78545"/>
                  <a:gd name="connsiteY5" fmla="*/ 0 h 66865"/>
                  <a:gd name="connsiteX6" fmla="*/ 78546 w 78545"/>
                  <a:gd name="connsiteY6" fmla="*/ 9811 h 66865"/>
                  <a:gd name="connsiteX7" fmla="*/ 78546 w 78545"/>
                  <a:gd name="connsiteY7" fmla="*/ 10477 h 66865"/>
                  <a:gd name="connsiteX8" fmla="*/ 69878 w 78545"/>
                  <a:gd name="connsiteY8" fmla="*/ 20193 h 66865"/>
                  <a:gd name="connsiteX9" fmla="*/ 56543 w 78545"/>
                  <a:gd name="connsiteY9" fmla="*/ 40386 h 66865"/>
                  <a:gd name="connsiteX10" fmla="*/ 35588 w 78545"/>
                  <a:gd name="connsiteY10" fmla="*/ 66770 h 66865"/>
                  <a:gd name="connsiteX11" fmla="*/ 14919 w 78545"/>
                  <a:gd name="connsiteY11" fmla="*/ 66770 h 66865"/>
                  <a:gd name="connsiteX12" fmla="*/ 12728 w 78545"/>
                  <a:gd name="connsiteY12" fmla="*/ 66865 h 66865"/>
                  <a:gd name="connsiteX13" fmla="*/ 37493 w 78545"/>
                  <a:gd name="connsiteY13" fmla="*/ 4667 h 66865"/>
                  <a:gd name="connsiteX14" fmla="*/ 23777 w 78545"/>
                  <a:gd name="connsiteY14" fmla="*/ 12763 h 66865"/>
                  <a:gd name="connsiteX15" fmla="*/ 6346 w 78545"/>
                  <a:gd name="connsiteY15" fmla="*/ 48577 h 66865"/>
                  <a:gd name="connsiteX16" fmla="*/ 5775 w 78545"/>
                  <a:gd name="connsiteY16" fmla="*/ 59912 h 66865"/>
                  <a:gd name="connsiteX17" fmla="*/ 14538 w 78545"/>
                  <a:gd name="connsiteY17" fmla="*/ 62198 h 66865"/>
                  <a:gd name="connsiteX18" fmla="*/ 35493 w 78545"/>
                  <a:gd name="connsiteY18" fmla="*/ 62198 h 66865"/>
                  <a:gd name="connsiteX19" fmla="*/ 51971 w 78545"/>
                  <a:gd name="connsiteY19" fmla="*/ 39243 h 66865"/>
                  <a:gd name="connsiteX20" fmla="*/ 69306 w 78545"/>
                  <a:gd name="connsiteY20" fmla="*/ 15621 h 66865"/>
                  <a:gd name="connsiteX21" fmla="*/ 73878 w 78545"/>
                  <a:gd name="connsiteY21" fmla="*/ 10477 h 66865"/>
                  <a:gd name="connsiteX22" fmla="*/ 73878 w 78545"/>
                  <a:gd name="connsiteY22" fmla="*/ 9811 h 66865"/>
                  <a:gd name="connsiteX23" fmla="*/ 68735 w 78545"/>
                  <a:gd name="connsiteY23" fmla="*/ 4667 h 66865"/>
                  <a:gd name="connsiteX24" fmla="*/ 37493 w 78545"/>
                  <a:gd name="connsiteY24" fmla="*/ 4667 h 668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78545" h="66865">
                    <a:moveTo>
                      <a:pt x="12728" y="66865"/>
                    </a:moveTo>
                    <a:cubicBezTo>
                      <a:pt x="9870" y="66865"/>
                      <a:pt x="5013" y="66294"/>
                      <a:pt x="2155" y="62674"/>
                    </a:cubicBezTo>
                    <a:cubicBezTo>
                      <a:pt x="-702" y="59150"/>
                      <a:pt x="-702" y="53816"/>
                      <a:pt x="2060" y="46768"/>
                    </a:cubicBezTo>
                    <a:cubicBezTo>
                      <a:pt x="6822" y="34766"/>
                      <a:pt x="14347" y="20383"/>
                      <a:pt x="19776" y="10477"/>
                    </a:cubicBezTo>
                    <a:cubicBezTo>
                      <a:pt x="23301" y="4000"/>
                      <a:pt x="30159" y="0"/>
                      <a:pt x="37588" y="0"/>
                    </a:cubicBezTo>
                    <a:lnTo>
                      <a:pt x="68735" y="0"/>
                    </a:lnTo>
                    <a:cubicBezTo>
                      <a:pt x="74164" y="0"/>
                      <a:pt x="78546" y="4381"/>
                      <a:pt x="78546" y="9811"/>
                    </a:cubicBezTo>
                    <a:lnTo>
                      <a:pt x="78546" y="10477"/>
                    </a:lnTo>
                    <a:cubicBezTo>
                      <a:pt x="78546" y="15430"/>
                      <a:pt x="74831" y="19621"/>
                      <a:pt x="69878" y="20193"/>
                    </a:cubicBezTo>
                    <a:cubicBezTo>
                      <a:pt x="64068" y="20860"/>
                      <a:pt x="59877" y="27242"/>
                      <a:pt x="56543" y="40386"/>
                    </a:cubicBezTo>
                    <a:cubicBezTo>
                      <a:pt x="51399" y="60579"/>
                      <a:pt x="46542" y="66770"/>
                      <a:pt x="35588" y="66770"/>
                    </a:cubicBezTo>
                    <a:lnTo>
                      <a:pt x="14919" y="66770"/>
                    </a:lnTo>
                    <a:cubicBezTo>
                      <a:pt x="14919" y="66770"/>
                      <a:pt x="14061" y="66865"/>
                      <a:pt x="12728" y="66865"/>
                    </a:cubicBezTo>
                    <a:close/>
                    <a:moveTo>
                      <a:pt x="37493" y="4667"/>
                    </a:moveTo>
                    <a:cubicBezTo>
                      <a:pt x="31778" y="4667"/>
                      <a:pt x="26539" y="7810"/>
                      <a:pt x="23777" y="12763"/>
                    </a:cubicBezTo>
                    <a:cubicBezTo>
                      <a:pt x="18348" y="22574"/>
                      <a:pt x="11013" y="36767"/>
                      <a:pt x="6346" y="48577"/>
                    </a:cubicBezTo>
                    <a:cubicBezTo>
                      <a:pt x="4917" y="52292"/>
                      <a:pt x="3584" y="57150"/>
                      <a:pt x="5775" y="59912"/>
                    </a:cubicBezTo>
                    <a:cubicBezTo>
                      <a:pt x="8251" y="63055"/>
                      <a:pt x="14538" y="62294"/>
                      <a:pt x="14538" y="62198"/>
                    </a:cubicBezTo>
                    <a:lnTo>
                      <a:pt x="35493" y="62198"/>
                    </a:lnTo>
                    <a:cubicBezTo>
                      <a:pt x="41970" y="62198"/>
                      <a:pt x="46637" y="60579"/>
                      <a:pt x="51971" y="39243"/>
                    </a:cubicBezTo>
                    <a:cubicBezTo>
                      <a:pt x="54638" y="28861"/>
                      <a:pt x="58924" y="16764"/>
                      <a:pt x="69306" y="15621"/>
                    </a:cubicBezTo>
                    <a:cubicBezTo>
                      <a:pt x="71878" y="15335"/>
                      <a:pt x="73878" y="13144"/>
                      <a:pt x="73878" y="10477"/>
                    </a:cubicBezTo>
                    <a:lnTo>
                      <a:pt x="73878" y="9811"/>
                    </a:lnTo>
                    <a:cubicBezTo>
                      <a:pt x="73878" y="6953"/>
                      <a:pt x="71592" y="4667"/>
                      <a:pt x="68735" y="4667"/>
                    </a:cubicBezTo>
                    <a:lnTo>
                      <a:pt x="37493" y="4667"/>
                    </a:lnTo>
                    <a:close/>
                  </a:path>
                </a:pathLst>
              </a:custGeom>
              <a:solidFill>
                <a:srgbClr val="C88E2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 b="1"/>
              </a:p>
            </p:txBody>
          </p:sp>
          <p:sp>
            <p:nvSpPr>
              <p:cNvPr id="544" name="Freeform: Shape 543">
                <a:extLst>
                  <a:ext uri="{FF2B5EF4-FFF2-40B4-BE49-F238E27FC236}">
                    <a16:creationId xmlns:a16="http://schemas.microsoft.com/office/drawing/2014/main" id="{34B4E802-E811-4606-AD80-1DE46D1C16A9}"/>
                  </a:ext>
                </a:extLst>
              </p:cNvPr>
              <p:cNvSpPr/>
              <p:nvPr/>
            </p:nvSpPr>
            <p:spPr>
              <a:xfrm>
                <a:off x="11432920" y="4987826"/>
                <a:ext cx="19621" cy="19716"/>
              </a:xfrm>
              <a:custGeom>
                <a:avLst/>
                <a:gdLst>
                  <a:gd name="connsiteX0" fmla="*/ 9811 w 19621"/>
                  <a:gd name="connsiteY0" fmla="*/ 19717 h 19716"/>
                  <a:gd name="connsiteX1" fmla="*/ 0 w 19621"/>
                  <a:gd name="connsiteY1" fmla="*/ 9906 h 19716"/>
                  <a:gd name="connsiteX2" fmla="*/ 9811 w 19621"/>
                  <a:gd name="connsiteY2" fmla="*/ 0 h 19716"/>
                  <a:gd name="connsiteX3" fmla="*/ 19621 w 19621"/>
                  <a:gd name="connsiteY3" fmla="*/ 9906 h 19716"/>
                  <a:gd name="connsiteX4" fmla="*/ 9811 w 19621"/>
                  <a:gd name="connsiteY4" fmla="*/ 19717 h 19716"/>
                  <a:gd name="connsiteX5" fmla="*/ 9811 w 19621"/>
                  <a:gd name="connsiteY5" fmla="*/ 4572 h 19716"/>
                  <a:gd name="connsiteX6" fmla="*/ 4572 w 19621"/>
                  <a:gd name="connsiteY6" fmla="*/ 9811 h 19716"/>
                  <a:gd name="connsiteX7" fmla="*/ 9811 w 19621"/>
                  <a:gd name="connsiteY7" fmla="*/ 15050 h 19716"/>
                  <a:gd name="connsiteX8" fmla="*/ 15050 w 19621"/>
                  <a:gd name="connsiteY8" fmla="*/ 9811 h 19716"/>
                  <a:gd name="connsiteX9" fmla="*/ 9811 w 19621"/>
                  <a:gd name="connsiteY9" fmla="*/ 4572 h 197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621" h="19716">
                    <a:moveTo>
                      <a:pt x="9811" y="19717"/>
                    </a:moveTo>
                    <a:cubicBezTo>
                      <a:pt x="4382" y="19717"/>
                      <a:pt x="0" y="15335"/>
                      <a:pt x="0" y="9906"/>
                    </a:cubicBezTo>
                    <a:cubicBezTo>
                      <a:pt x="0" y="4477"/>
                      <a:pt x="4382" y="0"/>
                      <a:pt x="9811" y="0"/>
                    </a:cubicBezTo>
                    <a:cubicBezTo>
                      <a:pt x="15240" y="0"/>
                      <a:pt x="19621" y="4381"/>
                      <a:pt x="19621" y="9906"/>
                    </a:cubicBezTo>
                    <a:cubicBezTo>
                      <a:pt x="19621" y="15240"/>
                      <a:pt x="15240" y="19717"/>
                      <a:pt x="9811" y="19717"/>
                    </a:cubicBezTo>
                    <a:close/>
                    <a:moveTo>
                      <a:pt x="9811" y="4572"/>
                    </a:moveTo>
                    <a:cubicBezTo>
                      <a:pt x="6953" y="4572"/>
                      <a:pt x="4572" y="6953"/>
                      <a:pt x="4572" y="9811"/>
                    </a:cubicBezTo>
                    <a:cubicBezTo>
                      <a:pt x="4572" y="12668"/>
                      <a:pt x="6953" y="15050"/>
                      <a:pt x="9811" y="15050"/>
                    </a:cubicBezTo>
                    <a:cubicBezTo>
                      <a:pt x="12668" y="15050"/>
                      <a:pt x="15050" y="12668"/>
                      <a:pt x="15050" y="9811"/>
                    </a:cubicBezTo>
                    <a:cubicBezTo>
                      <a:pt x="15050" y="6953"/>
                      <a:pt x="12668" y="4572"/>
                      <a:pt x="9811" y="4572"/>
                    </a:cubicBezTo>
                    <a:close/>
                  </a:path>
                </a:pathLst>
              </a:custGeom>
              <a:solidFill>
                <a:srgbClr val="C88E2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 b="1"/>
              </a:p>
            </p:txBody>
          </p:sp>
        </p:grpSp>
        <p:grpSp>
          <p:nvGrpSpPr>
            <p:cNvPr id="518" name="Graphic 644">
              <a:extLst>
                <a:ext uri="{FF2B5EF4-FFF2-40B4-BE49-F238E27FC236}">
                  <a16:creationId xmlns:a16="http://schemas.microsoft.com/office/drawing/2014/main" id="{006845E4-475E-43A8-A856-7983101F18DB}"/>
                </a:ext>
              </a:extLst>
            </p:cNvPr>
            <p:cNvGrpSpPr/>
            <p:nvPr/>
          </p:nvGrpSpPr>
          <p:grpSpPr>
            <a:xfrm>
              <a:off x="11930819" y="4925152"/>
              <a:ext cx="89323" cy="120395"/>
              <a:chOff x="11930819" y="4925152"/>
              <a:chExt cx="89323" cy="120395"/>
            </a:xfrm>
            <a:solidFill>
              <a:srgbClr val="C88E27"/>
            </a:solidFill>
          </p:grpSpPr>
          <p:sp>
            <p:nvSpPr>
              <p:cNvPr id="537" name="Freeform: Shape 536">
                <a:extLst>
                  <a:ext uri="{FF2B5EF4-FFF2-40B4-BE49-F238E27FC236}">
                    <a16:creationId xmlns:a16="http://schemas.microsoft.com/office/drawing/2014/main" id="{1CCB7EF1-7528-484F-8429-62627BE055CB}"/>
                  </a:ext>
                </a:extLst>
              </p:cNvPr>
              <p:cNvSpPr/>
              <p:nvPr/>
            </p:nvSpPr>
            <p:spPr>
              <a:xfrm>
                <a:off x="11930819" y="4929274"/>
                <a:ext cx="68738" cy="116273"/>
              </a:xfrm>
              <a:custGeom>
                <a:avLst/>
                <a:gdLst>
                  <a:gd name="connsiteX0" fmla="*/ 36263 w 68738"/>
                  <a:gd name="connsiteY0" fmla="*/ 116274 h 116273"/>
                  <a:gd name="connsiteX1" fmla="*/ 26643 w 68738"/>
                  <a:gd name="connsiteY1" fmla="*/ 116274 h 116273"/>
                  <a:gd name="connsiteX2" fmla="*/ 24357 w 68738"/>
                  <a:gd name="connsiteY2" fmla="*/ 113987 h 116273"/>
                  <a:gd name="connsiteX3" fmla="*/ 26643 w 68738"/>
                  <a:gd name="connsiteY3" fmla="*/ 111701 h 116273"/>
                  <a:gd name="connsiteX4" fmla="*/ 34644 w 68738"/>
                  <a:gd name="connsiteY4" fmla="*/ 111701 h 116273"/>
                  <a:gd name="connsiteX5" fmla="*/ 64267 w 68738"/>
                  <a:gd name="connsiteY5" fmla="*/ 31691 h 116273"/>
                  <a:gd name="connsiteX6" fmla="*/ 63981 w 68738"/>
                  <a:gd name="connsiteY6" fmla="*/ 30930 h 116273"/>
                  <a:gd name="connsiteX7" fmla="*/ 57980 w 68738"/>
                  <a:gd name="connsiteY7" fmla="*/ 29501 h 116273"/>
                  <a:gd name="connsiteX8" fmla="*/ 18071 w 68738"/>
                  <a:gd name="connsiteY8" fmla="*/ 29501 h 116273"/>
                  <a:gd name="connsiteX9" fmla="*/ 16071 w 68738"/>
                  <a:gd name="connsiteY9" fmla="*/ 28453 h 116273"/>
                  <a:gd name="connsiteX10" fmla="*/ 354 w 68738"/>
                  <a:gd name="connsiteY10" fmla="*/ 3497 h 116273"/>
                  <a:gd name="connsiteX11" fmla="*/ 1116 w 68738"/>
                  <a:gd name="connsiteY11" fmla="*/ 354 h 116273"/>
                  <a:gd name="connsiteX12" fmla="*/ 4259 w 68738"/>
                  <a:gd name="connsiteY12" fmla="*/ 1116 h 116273"/>
                  <a:gd name="connsiteX13" fmla="*/ 19309 w 68738"/>
                  <a:gd name="connsiteY13" fmla="*/ 24929 h 116273"/>
                  <a:gd name="connsiteX14" fmla="*/ 57790 w 68738"/>
                  <a:gd name="connsiteY14" fmla="*/ 24929 h 116273"/>
                  <a:gd name="connsiteX15" fmla="*/ 67410 w 68738"/>
                  <a:gd name="connsiteY15" fmla="*/ 27977 h 116273"/>
                  <a:gd name="connsiteX16" fmla="*/ 68553 w 68738"/>
                  <a:gd name="connsiteY16" fmla="*/ 33025 h 116273"/>
                  <a:gd name="connsiteX17" fmla="*/ 38264 w 68738"/>
                  <a:gd name="connsiteY17" fmla="*/ 114845 h 116273"/>
                  <a:gd name="connsiteX18" fmla="*/ 36263 w 68738"/>
                  <a:gd name="connsiteY18" fmla="*/ 116274 h 1162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68738" h="116273">
                    <a:moveTo>
                      <a:pt x="36263" y="116274"/>
                    </a:moveTo>
                    <a:lnTo>
                      <a:pt x="26643" y="116274"/>
                    </a:lnTo>
                    <a:cubicBezTo>
                      <a:pt x="25405" y="116274"/>
                      <a:pt x="24357" y="115226"/>
                      <a:pt x="24357" y="113987"/>
                    </a:cubicBezTo>
                    <a:cubicBezTo>
                      <a:pt x="24357" y="112749"/>
                      <a:pt x="25405" y="111701"/>
                      <a:pt x="26643" y="111701"/>
                    </a:cubicBezTo>
                    <a:lnTo>
                      <a:pt x="34644" y="111701"/>
                    </a:lnTo>
                    <a:lnTo>
                      <a:pt x="64267" y="31691"/>
                    </a:lnTo>
                    <a:cubicBezTo>
                      <a:pt x="64362" y="31310"/>
                      <a:pt x="64172" y="31025"/>
                      <a:pt x="63981" y="30930"/>
                    </a:cubicBezTo>
                    <a:cubicBezTo>
                      <a:pt x="63124" y="29882"/>
                      <a:pt x="59885" y="29406"/>
                      <a:pt x="57980" y="29501"/>
                    </a:cubicBezTo>
                    <a:lnTo>
                      <a:pt x="18071" y="29501"/>
                    </a:lnTo>
                    <a:cubicBezTo>
                      <a:pt x="17309" y="29501"/>
                      <a:pt x="16547" y="29120"/>
                      <a:pt x="16071" y="28453"/>
                    </a:cubicBezTo>
                    <a:lnTo>
                      <a:pt x="354" y="3497"/>
                    </a:lnTo>
                    <a:cubicBezTo>
                      <a:pt x="-312" y="2450"/>
                      <a:pt x="-27" y="1021"/>
                      <a:pt x="1116" y="354"/>
                    </a:cubicBezTo>
                    <a:cubicBezTo>
                      <a:pt x="2164" y="-313"/>
                      <a:pt x="3593" y="-27"/>
                      <a:pt x="4259" y="1116"/>
                    </a:cubicBezTo>
                    <a:lnTo>
                      <a:pt x="19309" y="24929"/>
                    </a:lnTo>
                    <a:lnTo>
                      <a:pt x="57790" y="24929"/>
                    </a:lnTo>
                    <a:cubicBezTo>
                      <a:pt x="58838" y="24833"/>
                      <a:pt x="64743" y="24738"/>
                      <a:pt x="67410" y="27977"/>
                    </a:cubicBezTo>
                    <a:cubicBezTo>
                      <a:pt x="68267" y="28929"/>
                      <a:pt x="69125" y="30549"/>
                      <a:pt x="68553" y="33025"/>
                    </a:cubicBezTo>
                    <a:lnTo>
                      <a:pt x="38264" y="114845"/>
                    </a:lnTo>
                    <a:cubicBezTo>
                      <a:pt x="38073" y="115702"/>
                      <a:pt x="37216" y="116274"/>
                      <a:pt x="36263" y="116274"/>
                    </a:cubicBezTo>
                    <a:close/>
                  </a:path>
                </a:pathLst>
              </a:custGeom>
              <a:solidFill>
                <a:srgbClr val="C88E2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 b="1"/>
              </a:p>
            </p:txBody>
          </p:sp>
          <p:sp>
            <p:nvSpPr>
              <p:cNvPr id="538" name="Freeform: Shape 537">
                <a:extLst>
                  <a:ext uri="{FF2B5EF4-FFF2-40B4-BE49-F238E27FC236}">
                    <a16:creationId xmlns:a16="http://schemas.microsoft.com/office/drawing/2014/main" id="{E29DED1F-BB89-4C3B-A861-E681BE10772B}"/>
                  </a:ext>
                </a:extLst>
              </p:cNvPr>
              <p:cNvSpPr/>
              <p:nvPr/>
            </p:nvSpPr>
            <p:spPr>
              <a:xfrm>
                <a:off x="11967273" y="4925152"/>
                <a:ext cx="30289" cy="30289"/>
              </a:xfrm>
              <a:custGeom>
                <a:avLst/>
                <a:gdLst>
                  <a:gd name="connsiteX0" fmla="*/ 15145 w 30289"/>
                  <a:gd name="connsiteY0" fmla="*/ 30290 h 30289"/>
                  <a:gd name="connsiteX1" fmla="*/ 0 w 30289"/>
                  <a:gd name="connsiteY1" fmla="*/ 15145 h 30289"/>
                  <a:gd name="connsiteX2" fmla="*/ 15145 w 30289"/>
                  <a:gd name="connsiteY2" fmla="*/ 0 h 30289"/>
                  <a:gd name="connsiteX3" fmla="*/ 30289 w 30289"/>
                  <a:gd name="connsiteY3" fmla="*/ 15145 h 30289"/>
                  <a:gd name="connsiteX4" fmla="*/ 15145 w 30289"/>
                  <a:gd name="connsiteY4" fmla="*/ 30290 h 30289"/>
                  <a:gd name="connsiteX5" fmla="*/ 15145 w 30289"/>
                  <a:gd name="connsiteY5" fmla="*/ 4763 h 30289"/>
                  <a:gd name="connsiteX6" fmla="*/ 4667 w 30289"/>
                  <a:gd name="connsiteY6" fmla="*/ 15240 h 30289"/>
                  <a:gd name="connsiteX7" fmla="*/ 15145 w 30289"/>
                  <a:gd name="connsiteY7" fmla="*/ 25717 h 30289"/>
                  <a:gd name="connsiteX8" fmla="*/ 25622 w 30289"/>
                  <a:gd name="connsiteY8" fmla="*/ 15240 h 30289"/>
                  <a:gd name="connsiteX9" fmla="*/ 15145 w 30289"/>
                  <a:gd name="connsiteY9" fmla="*/ 4763 h 302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0289" h="30289">
                    <a:moveTo>
                      <a:pt x="15145" y="30290"/>
                    </a:moveTo>
                    <a:cubicBezTo>
                      <a:pt x="6858" y="30290"/>
                      <a:pt x="0" y="23527"/>
                      <a:pt x="0" y="15145"/>
                    </a:cubicBezTo>
                    <a:cubicBezTo>
                      <a:pt x="0" y="6858"/>
                      <a:pt x="6763" y="0"/>
                      <a:pt x="15145" y="0"/>
                    </a:cubicBezTo>
                    <a:cubicBezTo>
                      <a:pt x="23431" y="0"/>
                      <a:pt x="30289" y="6763"/>
                      <a:pt x="30289" y="15145"/>
                    </a:cubicBezTo>
                    <a:cubicBezTo>
                      <a:pt x="30289" y="23527"/>
                      <a:pt x="23527" y="30290"/>
                      <a:pt x="15145" y="30290"/>
                    </a:cubicBezTo>
                    <a:close/>
                    <a:moveTo>
                      <a:pt x="15145" y="4763"/>
                    </a:moveTo>
                    <a:cubicBezTo>
                      <a:pt x="9334" y="4763"/>
                      <a:pt x="4667" y="9430"/>
                      <a:pt x="4667" y="15240"/>
                    </a:cubicBezTo>
                    <a:cubicBezTo>
                      <a:pt x="4667" y="21050"/>
                      <a:pt x="9334" y="25717"/>
                      <a:pt x="15145" y="25717"/>
                    </a:cubicBezTo>
                    <a:cubicBezTo>
                      <a:pt x="20955" y="25717"/>
                      <a:pt x="25622" y="21050"/>
                      <a:pt x="25622" y="15240"/>
                    </a:cubicBezTo>
                    <a:cubicBezTo>
                      <a:pt x="25622" y="9430"/>
                      <a:pt x="20955" y="4763"/>
                      <a:pt x="15145" y="4763"/>
                    </a:cubicBezTo>
                    <a:close/>
                  </a:path>
                </a:pathLst>
              </a:custGeom>
              <a:solidFill>
                <a:srgbClr val="C88E2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 b="1"/>
              </a:p>
            </p:txBody>
          </p:sp>
          <p:sp>
            <p:nvSpPr>
              <p:cNvPr id="539" name="Freeform: Shape 538">
                <a:extLst>
                  <a:ext uri="{FF2B5EF4-FFF2-40B4-BE49-F238E27FC236}">
                    <a16:creationId xmlns:a16="http://schemas.microsoft.com/office/drawing/2014/main" id="{BF839E3E-A773-43F1-B1D6-61BEE365922F}"/>
                  </a:ext>
                </a:extLst>
              </p:cNvPr>
              <p:cNvSpPr/>
              <p:nvPr/>
            </p:nvSpPr>
            <p:spPr>
              <a:xfrm>
                <a:off x="11994984" y="4957481"/>
                <a:ext cx="25158" cy="46061"/>
              </a:xfrm>
              <a:custGeom>
                <a:avLst/>
                <a:gdLst>
                  <a:gd name="connsiteX0" fmla="*/ 22867 w 25158"/>
                  <a:gd name="connsiteY0" fmla="*/ 46061 h 46061"/>
                  <a:gd name="connsiteX1" fmla="*/ 20581 w 25158"/>
                  <a:gd name="connsiteY1" fmla="*/ 43775 h 46061"/>
                  <a:gd name="connsiteX2" fmla="*/ 20581 w 25158"/>
                  <a:gd name="connsiteY2" fmla="*/ 22916 h 46061"/>
                  <a:gd name="connsiteX3" fmla="*/ 15532 w 25158"/>
                  <a:gd name="connsiteY3" fmla="*/ 9009 h 46061"/>
                  <a:gd name="connsiteX4" fmla="*/ 2483 w 25158"/>
                  <a:gd name="connsiteY4" fmla="*/ 4628 h 46061"/>
                  <a:gd name="connsiteX5" fmla="*/ 7 w 25158"/>
                  <a:gd name="connsiteY5" fmla="*/ 2532 h 46061"/>
                  <a:gd name="connsiteX6" fmla="*/ 2102 w 25158"/>
                  <a:gd name="connsiteY6" fmla="*/ 56 h 46061"/>
                  <a:gd name="connsiteX7" fmla="*/ 18676 w 25158"/>
                  <a:gd name="connsiteY7" fmla="*/ 5675 h 46061"/>
                  <a:gd name="connsiteX8" fmla="*/ 25153 w 25158"/>
                  <a:gd name="connsiteY8" fmla="*/ 22916 h 46061"/>
                  <a:gd name="connsiteX9" fmla="*/ 25153 w 25158"/>
                  <a:gd name="connsiteY9" fmla="*/ 43680 h 46061"/>
                  <a:gd name="connsiteX10" fmla="*/ 22867 w 25158"/>
                  <a:gd name="connsiteY10" fmla="*/ 46061 h 4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5158" h="46061">
                    <a:moveTo>
                      <a:pt x="22867" y="46061"/>
                    </a:moveTo>
                    <a:cubicBezTo>
                      <a:pt x="21628" y="46061"/>
                      <a:pt x="20581" y="45014"/>
                      <a:pt x="20581" y="43775"/>
                    </a:cubicBezTo>
                    <a:lnTo>
                      <a:pt x="20581" y="22916"/>
                    </a:lnTo>
                    <a:cubicBezTo>
                      <a:pt x="20581" y="16820"/>
                      <a:pt x="18866" y="12152"/>
                      <a:pt x="15532" y="9009"/>
                    </a:cubicBezTo>
                    <a:cubicBezTo>
                      <a:pt x="10198" y="4056"/>
                      <a:pt x="2578" y="4628"/>
                      <a:pt x="2483" y="4628"/>
                    </a:cubicBezTo>
                    <a:cubicBezTo>
                      <a:pt x="1245" y="4723"/>
                      <a:pt x="102" y="3770"/>
                      <a:pt x="7" y="2532"/>
                    </a:cubicBezTo>
                    <a:cubicBezTo>
                      <a:pt x="-89" y="1294"/>
                      <a:pt x="864" y="151"/>
                      <a:pt x="2102" y="56"/>
                    </a:cubicBezTo>
                    <a:cubicBezTo>
                      <a:pt x="2483" y="-40"/>
                      <a:pt x="11913" y="-611"/>
                      <a:pt x="18676" y="5675"/>
                    </a:cubicBezTo>
                    <a:cubicBezTo>
                      <a:pt x="22962" y="9676"/>
                      <a:pt x="25153" y="15486"/>
                      <a:pt x="25153" y="22916"/>
                    </a:cubicBezTo>
                    <a:lnTo>
                      <a:pt x="25153" y="43680"/>
                    </a:lnTo>
                    <a:cubicBezTo>
                      <a:pt x="25248" y="45014"/>
                      <a:pt x="24200" y="46061"/>
                      <a:pt x="22867" y="46061"/>
                    </a:cubicBezTo>
                    <a:close/>
                  </a:path>
                </a:pathLst>
              </a:custGeom>
              <a:solidFill>
                <a:srgbClr val="C88E2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 b="1"/>
              </a:p>
            </p:txBody>
          </p:sp>
          <p:sp>
            <p:nvSpPr>
              <p:cNvPr id="540" name="Freeform: Shape 539">
                <a:extLst>
                  <a:ext uri="{FF2B5EF4-FFF2-40B4-BE49-F238E27FC236}">
                    <a16:creationId xmlns:a16="http://schemas.microsoft.com/office/drawing/2014/main" id="{7BCD2D31-217D-47C6-8543-C17192FECA4D}"/>
                  </a:ext>
                </a:extLst>
              </p:cNvPr>
              <p:cNvSpPr/>
              <p:nvPr/>
            </p:nvSpPr>
            <p:spPr>
              <a:xfrm>
                <a:off x="11962629" y="4954227"/>
                <a:ext cx="39004" cy="91321"/>
              </a:xfrm>
              <a:custGeom>
                <a:avLst/>
                <a:gdLst>
                  <a:gd name="connsiteX0" fmla="*/ 36553 w 39004"/>
                  <a:gd name="connsiteY0" fmla="*/ 91321 h 91321"/>
                  <a:gd name="connsiteX1" fmla="*/ 23694 w 39004"/>
                  <a:gd name="connsiteY1" fmla="*/ 91321 h 91321"/>
                  <a:gd name="connsiteX2" fmla="*/ 21408 w 39004"/>
                  <a:gd name="connsiteY2" fmla="*/ 89035 h 91321"/>
                  <a:gd name="connsiteX3" fmla="*/ 23694 w 39004"/>
                  <a:gd name="connsiteY3" fmla="*/ 86749 h 91321"/>
                  <a:gd name="connsiteX4" fmla="*/ 33219 w 39004"/>
                  <a:gd name="connsiteY4" fmla="*/ 86749 h 91321"/>
                  <a:gd name="connsiteX5" fmla="*/ 167 w 39004"/>
                  <a:gd name="connsiteY5" fmla="*/ 3120 h 91321"/>
                  <a:gd name="connsiteX6" fmla="*/ 1501 w 39004"/>
                  <a:gd name="connsiteY6" fmla="*/ 167 h 91321"/>
                  <a:gd name="connsiteX7" fmla="*/ 4549 w 39004"/>
                  <a:gd name="connsiteY7" fmla="*/ 1501 h 91321"/>
                  <a:gd name="connsiteX8" fmla="*/ 38839 w 39004"/>
                  <a:gd name="connsiteY8" fmla="*/ 88273 h 91321"/>
                  <a:gd name="connsiteX9" fmla="*/ 38648 w 39004"/>
                  <a:gd name="connsiteY9" fmla="*/ 90464 h 91321"/>
                  <a:gd name="connsiteX10" fmla="*/ 36553 w 39004"/>
                  <a:gd name="connsiteY10" fmla="*/ 91321 h 913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9004" h="91321">
                    <a:moveTo>
                      <a:pt x="36553" y="91321"/>
                    </a:moveTo>
                    <a:lnTo>
                      <a:pt x="23694" y="91321"/>
                    </a:lnTo>
                    <a:cubicBezTo>
                      <a:pt x="22456" y="91321"/>
                      <a:pt x="21408" y="90274"/>
                      <a:pt x="21408" y="89035"/>
                    </a:cubicBezTo>
                    <a:cubicBezTo>
                      <a:pt x="21408" y="87797"/>
                      <a:pt x="22456" y="86749"/>
                      <a:pt x="23694" y="86749"/>
                    </a:cubicBezTo>
                    <a:lnTo>
                      <a:pt x="33219" y="86749"/>
                    </a:lnTo>
                    <a:lnTo>
                      <a:pt x="167" y="3120"/>
                    </a:lnTo>
                    <a:cubicBezTo>
                      <a:pt x="-309" y="1977"/>
                      <a:pt x="262" y="548"/>
                      <a:pt x="1501" y="167"/>
                    </a:cubicBezTo>
                    <a:cubicBezTo>
                      <a:pt x="2739" y="-309"/>
                      <a:pt x="4072" y="262"/>
                      <a:pt x="4549" y="1501"/>
                    </a:cubicBezTo>
                    <a:lnTo>
                      <a:pt x="38839" y="88273"/>
                    </a:lnTo>
                    <a:cubicBezTo>
                      <a:pt x="39124" y="88940"/>
                      <a:pt x="39029" y="89797"/>
                      <a:pt x="38648" y="90464"/>
                    </a:cubicBezTo>
                    <a:cubicBezTo>
                      <a:pt x="38077" y="90940"/>
                      <a:pt x="37315" y="91321"/>
                      <a:pt x="36553" y="91321"/>
                    </a:cubicBezTo>
                    <a:close/>
                  </a:path>
                </a:pathLst>
              </a:custGeom>
              <a:solidFill>
                <a:srgbClr val="C88E2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 b="1"/>
              </a:p>
            </p:txBody>
          </p:sp>
        </p:grpSp>
        <p:grpSp>
          <p:nvGrpSpPr>
            <p:cNvPr id="519" name="Graphic 644">
              <a:extLst>
                <a:ext uri="{FF2B5EF4-FFF2-40B4-BE49-F238E27FC236}">
                  <a16:creationId xmlns:a16="http://schemas.microsoft.com/office/drawing/2014/main" id="{440D531D-9EAC-4EAA-9805-4EC478C37E08}"/>
                </a:ext>
              </a:extLst>
            </p:cNvPr>
            <p:cNvGrpSpPr/>
            <p:nvPr/>
          </p:nvGrpSpPr>
          <p:grpSpPr>
            <a:xfrm>
              <a:off x="11681835" y="4932010"/>
              <a:ext cx="86364" cy="116109"/>
              <a:chOff x="11681835" y="4932010"/>
              <a:chExt cx="86364" cy="116109"/>
            </a:xfrm>
            <a:solidFill>
              <a:srgbClr val="C88E27"/>
            </a:solidFill>
          </p:grpSpPr>
          <p:sp>
            <p:nvSpPr>
              <p:cNvPr id="533" name="Freeform: Shape 532">
                <a:extLst>
                  <a:ext uri="{FF2B5EF4-FFF2-40B4-BE49-F238E27FC236}">
                    <a16:creationId xmlns:a16="http://schemas.microsoft.com/office/drawing/2014/main" id="{A554AF75-B6C1-4527-934B-3623490EB958}"/>
                  </a:ext>
                </a:extLst>
              </p:cNvPr>
              <p:cNvSpPr/>
              <p:nvPr/>
            </p:nvSpPr>
            <p:spPr>
              <a:xfrm>
                <a:off x="11681835" y="4935942"/>
                <a:ext cx="66404" cy="112177"/>
              </a:xfrm>
              <a:custGeom>
                <a:avLst/>
                <a:gdLst>
                  <a:gd name="connsiteX0" fmla="*/ 35025 w 66404"/>
                  <a:gd name="connsiteY0" fmla="*/ 112178 h 112177"/>
                  <a:gd name="connsiteX1" fmla="*/ 25786 w 66404"/>
                  <a:gd name="connsiteY1" fmla="*/ 112178 h 112177"/>
                  <a:gd name="connsiteX2" fmla="*/ 23500 w 66404"/>
                  <a:gd name="connsiteY2" fmla="*/ 109892 h 112177"/>
                  <a:gd name="connsiteX3" fmla="*/ 25786 w 66404"/>
                  <a:gd name="connsiteY3" fmla="*/ 107606 h 112177"/>
                  <a:gd name="connsiteX4" fmla="*/ 33406 w 66404"/>
                  <a:gd name="connsiteY4" fmla="*/ 107606 h 112177"/>
                  <a:gd name="connsiteX5" fmla="*/ 61886 w 66404"/>
                  <a:gd name="connsiteY5" fmla="*/ 30548 h 112177"/>
                  <a:gd name="connsiteX6" fmla="*/ 61695 w 66404"/>
                  <a:gd name="connsiteY6" fmla="*/ 29882 h 112177"/>
                  <a:gd name="connsiteX7" fmla="*/ 55980 w 66404"/>
                  <a:gd name="connsiteY7" fmla="*/ 28548 h 112177"/>
                  <a:gd name="connsiteX8" fmla="*/ 17499 w 66404"/>
                  <a:gd name="connsiteY8" fmla="*/ 28548 h 112177"/>
                  <a:gd name="connsiteX9" fmla="*/ 15499 w 66404"/>
                  <a:gd name="connsiteY9" fmla="*/ 27500 h 112177"/>
                  <a:gd name="connsiteX10" fmla="*/ 354 w 66404"/>
                  <a:gd name="connsiteY10" fmla="*/ 3498 h 112177"/>
                  <a:gd name="connsiteX11" fmla="*/ 1116 w 66404"/>
                  <a:gd name="connsiteY11" fmla="*/ 354 h 112177"/>
                  <a:gd name="connsiteX12" fmla="*/ 4259 w 66404"/>
                  <a:gd name="connsiteY12" fmla="*/ 1116 h 112177"/>
                  <a:gd name="connsiteX13" fmla="*/ 18738 w 66404"/>
                  <a:gd name="connsiteY13" fmla="*/ 24071 h 112177"/>
                  <a:gd name="connsiteX14" fmla="*/ 55790 w 66404"/>
                  <a:gd name="connsiteY14" fmla="*/ 24071 h 112177"/>
                  <a:gd name="connsiteX15" fmla="*/ 65124 w 66404"/>
                  <a:gd name="connsiteY15" fmla="*/ 27024 h 112177"/>
                  <a:gd name="connsiteX16" fmla="*/ 66267 w 66404"/>
                  <a:gd name="connsiteY16" fmla="*/ 31977 h 112177"/>
                  <a:gd name="connsiteX17" fmla="*/ 37121 w 66404"/>
                  <a:gd name="connsiteY17" fmla="*/ 110844 h 112177"/>
                  <a:gd name="connsiteX18" fmla="*/ 35025 w 66404"/>
                  <a:gd name="connsiteY18" fmla="*/ 112178 h 1121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66404" h="112177">
                    <a:moveTo>
                      <a:pt x="35025" y="112178"/>
                    </a:moveTo>
                    <a:lnTo>
                      <a:pt x="25786" y="112178"/>
                    </a:lnTo>
                    <a:cubicBezTo>
                      <a:pt x="24548" y="112178"/>
                      <a:pt x="23500" y="111130"/>
                      <a:pt x="23500" y="109892"/>
                    </a:cubicBezTo>
                    <a:cubicBezTo>
                      <a:pt x="23500" y="108653"/>
                      <a:pt x="24548" y="107606"/>
                      <a:pt x="25786" y="107606"/>
                    </a:cubicBezTo>
                    <a:lnTo>
                      <a:pt x="33406" y="107606"/>
                    </a:lnTo>
                    <a:lnTo>
                      <a:pt x="61886" y="30548"/>
                    </a:lnTo>
                    <a:cubicBezTo>
                      <a:pt x="61981" y="30167"/>
                      <a:pt x="61790" y="29977"/>
                      <a:pt x="61695" y="29882"/>
                    </a:cubicBezTo>
                    <a:cubicBezTo>
                      <a:pt x="60838" y="28929"/>
                      <a:pt x="57885" y="28453"/>
                      <a:pt x="55980" y="28548"/>
                    </a:cubicBezTo>
                    <a:lnTo>
                      <a:pt x="17499" y="28548"/>
                    </a:lnTo>
                    <a:cubicBezTo>
                      <a:pt x="16737" y="28548"/>
                      <a:pt x="15975" y="28167"/>
                      <a:pt x="15499" y="27500"/>
                    </a:cubicBezTo>
                    <a:lnTo>
                      <a:pt x="354" y="3498"/>
                    </a:lnTo>
                    <a:cubicBezTo>
                      <a:pt x="-312" y="2450"/>
                      <a:pt x="-27" y="1021"/>
                      <a:pt x="1116" y="354"/>
                    </a:cubicBezTo>
                    <a:cubicBezTo>
                      <a:pt x="2164" y="-313"/>
                      <a:pt x="3593" y="-27"/>
                      <a:pt x="4259" y="1116"/>
                    </a:cubicBezTo>
                    <a:lnTo>
                      <a:pt x="18738" y="24071"/>
                    </a:lnTo>
                    <a:lnTo>
                      <a:pt x="55790" y="24071"/>
                    </a:lnTo>
                    <a:cubicBezTo>
                      <a:pt x="56838" y="24071"/>
                      <a:pt x="62552" y="23881"/>
                      <a:pt x="65124" y="27024"/>
                    </a:cubicBezTo>
                    <a:cubicBezTo>
                      <a:pt x="65886" y="27977"/>
                      <a:pt x="66743" y="29596"/>
                      <a:pt x="66267" y="31977"/>
                    </a:cubicBezTo>
                    <a:lnTo>
                      <a:pt x="37121" y="110844"/>
                    </a:lnTo>
                    <a:cubicBezTo>
                      <a:pt x="36930" y="111606"/>
                      <a:pt x="35978" y="112178"/>
                      <a:pt x="35025" y="112178"/>
                    </a:cubicBezTo>
                    <a:close/>
                  </a:path>
                </a:pathLst>
              </a:custGeom>
              <a:solidFill>
                <a:srgbClr val="C88E2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 b="1"/>
              </a:p>
            </p:txBody>
          </p:sp>
          <p:sp>
            <p:nvSpPr>
              <p:cNvPr id="534" name="Freeform: Shape 533">
                <a:extLst>
                  <a:ext uri="{FF2B5EF4-FFF2-40B4-BE49-F238E27FC236}">
                    <a16:creationId xmlns:a16="http://schemas.microsoft.com/office/drawing/2014/main" id="{77182301-6DCF-494B-958B-7F33F77AE408}"/>
                  </a:ext>
                </a:extLst>
              </p:cNvPr>
              <p:cNvSpPr/>
              <p:nvPr/>
            </p:nvSpPr>
            <p:spPr>
              <a:xfrm>
                <a:off x="11717051" y="4932010"/>
                <a:ext cx="29337" cy="29337"/>
              </a:xfrm>
              <a:custGeom>
                <a:avLst/>
                <a:gdLst>
                  <a:gd name="connsiteX0" fmla="*/ 14668 w 29337"/>
                  <a:gd name="connsiteY0" fmla="*/ 29337 h 29337"/>
                  <a:gd name="connsiteX1" fmla="*/ 0 w 29337"/>
                  <a:gd name="connsiteY1" fmla="*/ 14669 h 29337"/>
                  <a:gd name="connsiteX2" fmla="*/ 14668 w 29337"/>
                  <a:gd name="connsiteY2" fmla="*/ 0 h 29337"/>
                  <a:gd name="connsiteX3" fmla="*/ 29337 w 29337"/>
                  <a:gd name="connsiteY3" fmla="*/ 14669 h 29337"/>
                  <a:gd name="connsiteX4" fmla="*/ 14668 w 29337"/>
                  <a:gd name="connsiteY4" fmla="*/ 29337 h 29337"/>
                  <a:gd name="connsiteX5" fmla="*/ 14668 w 29337"/>
                  <a:gd name="connsiteY5" fmla="*/ 4763 h 29337"/>
                  <a:gd name="connsiteX6" fmla="*/ 4667 w 29337"/>
                  <a:gd name="connsiteY6" fmla="*/ 14764 h 29337"/>
                  <a:gd name="connsiteX7" fmla="*/ 14668 w 29337"/>
                  <a:gd name="connsiteY7" fmla="*/ 24765 h 29337"/>
                  <a:gd name="connsiteX8" fmla="*/ 24670 w 29337"/>
                  <a:gd name="connsiteY8" fmla="*/ 14764 h 29337"/>
                  <a:gd name="connsiteX9" fmla="*/ 14668 w 29337"/>
                  <a:gd name="connsiteY9" fmla="*/ 4763 h 293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9337" h="29337">
                    <a:moveTo>
                      <a:pt x="14668" y="29337"/>
                    </a:moveTo>
                    <a:cubicBezTo>
                      <a:pt x="6572" y="29337"/>
                      <a:pt x="0" y="22765"/>
                      <a:pt x="0" y="14669"/>
                    </a:cubicBezTo>
                    <a:cubicBezTo>
                      <a:pt x="0" y="6572"/>
                      <a:pt x="6572" y="0"/>
                      <a:pt x="14668" y="0"/>
                    </a:cubicBezTo>
                    <a:cubicBezTo>
                      <a:pt x="22765" y="0"/>
                      <a:pt x="29337" y="6572"/>
                      <a:pt x="29337" y="14669"/>
                    </a:cubicBezTo>
                    <a:cubicBezTo>
                      <a:pt x="29337" y="22765"/>
                      <a:pt x="22765" y="29337"/>
                      <a:pt x="14668" y="29337"/>
                    </a:cubicBezTo>
                    <a:close/>
                    <a:moveTo>
                      <a:pt x="14668" y="4763"/>
                    </a:moveTo>
                    <a:cubicBezTo>
                      <a:pt x="9144" y="4763"/>
                      <a:pt x="4667" y="9239"/>
                      <a:pt x="4667" y="14764"/>
                    </a:cubicBezTo>
                    <a:cubicBezTo>
                      <a:pt x="4667" y="20288"/>
                      <a:pt x="9144" y="24765"/>
                      <a:pt x="14668" y="24765"/>
                    </a:cubicBezTo>
                    <a:cubicBezTo>
                      <a:pt x="20193" y="24765"/>
                      <a:pt x="24670" y="20288"/>
                      <a:pt x="24670" y="14764"/>
                    </a:cubicBezTo>
                    <a:cubicBezTo>
                      <a:pt x="24670" y="9239"/>
                      <a:pt x="20193" y="4763"/>
                      <a:pt x="14668" y="4763"/>
                    </a:cubicBezTo>
                    <a:close/>
                  </a:path>
                </a:pathLst>
              </a:custGeom>
              <a:solidFill>
                <a:srgbClr val="C88E2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 b="1"/>
              </a:p>
            </p:txBody>
          </p:sp>
          <p:sp>
            <p:nvSpPr>
              <p:cNvPr id="535" name="Freeform: Shape 534">
                <a:extLst>
                  <a:ext uri="{FF2B5EF4-FFF2-40B4-BE49-F238E27FC236}">
                    <a16:creationId xmlns:a16="http://schemas.microsoft.com/office/drawing/2014/main" id="{2809C31B-1D7E-4E3B-85D3-5591EF78A521}"/>
                  </a:ext>
                </a:extLst>
              </p:cNvPr>
              <p:cNvSpPr/>
              <p:nvPr/>
            </p:nvSpPr>
            <p:spPr>
              <a:xfrm>
                <a:off x="11743809" y="4963231"/>
                <a:ext cx="24390" cy="44407"/>
              </a:xfrm>
              <a:custGeom>
                <a:avLst/>
                <a:gdLst>
                  <a:gd name="connsiteX0" fmla="*/ 22009 w 24390"/>
                  <a:gd name="connsiteY0" fmla="*/ 44408 h 44407"/>
                  <a:gd name="connsiteX1" fmla="*/ 19723 w 24390"/>
                  <a:gd name="connsiteY1" fmla="*/ 42122 h 44407"/>
                  <a:gd name="connsiteX2" fmla="*/ 19723 w 24390"/>
                  <a:gd name="connsiteY2" fmla="*/ 22119 h 44407"/>
                  <a:gd name="connsiteX3" fmla="*/ 14961 w 24390"/>
                  <a:gd name="connsiteY3" fmla="*/ 8784 h 44407"/>
                  <a:gd name="connsiteX4" fmla="*/ 2483 w 24390"/>
                  <a:gd name="connsiteY4" fmla="*/ 4593 h 44407"/>
                  <a:gd name="connsiteX5" fmla="*/ 7 w 24390"/>
                  <a:gd name="connsiteY5" fmla="*/ 2498 h 44407"/>
                  <a:gd name="connsiteX6" fmla="*/ 2102 w 24390"/>
                  <a:gd name="connsiteY6" fmla="*/ 21 h 44407"/>
                  <a:gd name="connsiteX7" fmla="*/ 18104 w 24390"/>
                  <a:gd name="connsiteY7" fmla="*/ 5451 h 44407"/>
                  <a:gd name="connsiteX8" fmla="*/ 24391 w 24390"/>
                  <a:gd name="connsiteY8" fmla="*/ 22119 h 44407"/>
                  <a:gd name="connsiteX9" fmla="*/ 24391 w 24390"/>
                  <a:gd name="connsiteY9" fmla="*/ 42122 h 44407"/>
                  <a:gd name="connsiteX10" fmla="*/ 22009 w 24390"/>
                  <a:gd name="connsiteY10" fmla="*/ 44408 h 444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4390" h="44407">
                    <a:moveTo>
                      <a:pt x="22009" y="44408"/>
                    </a:moveTo>
                    <a:cubicBezTo>
                      <a:pt x="20771" y="44408"/>
                      <a:pt x="19723" y="43360"/>
                      <a:pt x="19723" y="42122"/>
                    </a:cubicBezTo>
                    <a:lnTo>
                      <a:pt x="19723" y="22119"/>
                    </a:lnTo>
                    <a:cubicBezTo>
                      <a:pt x="19723" y="16309"/>
                      <a:pt x="18104" y="11832"/>
                      <a:pt x="14961" y="8784"/>
                    </a:cubicBezTo>
                    <a:cubicBezTo>
                      <a:pt x="9913" y="4117"/>
                      <a:pt x="2483" y="4593"/>
                      <a:pt x="2483" y="4593"/>
                    </a:cubicBezTo>
                    <a:cubicBezTo>
                      <a:pt x="1054" y="4689"/>
                      <a:pt x="102" y="3736"/>
                      <a:pt x="7" y="2498"/>
                    </a:cubicBezTo>
                    <a:cubicBezTo>
                      <a:pt x="-89" y="1260"/>
                      <a:pt x="864" y="117"/>
                      <a:pt x="2102" y="21"/>
                    </a:cubicBezTo>
                    <a:cubicBezTo>
                      <a:pt x="2483" y="21"/>
                      <a:pt x="11532" y="-645"/>
                      <a:pt x="18104" y="5451"/>
                    </a:cubicBezTo>
                    <a:cubicBezTo>
                      <a:pt x="22295" y="9356"/>
                      <a:pt x="24391" y="14976"/>
                      <a:pt x="24391" y="22119"/>
                    </a:cubicBezTo>
                    <a:lnTo>
                      <a:pt x="24391" y="42122"/>
                    </a:lnTo>
                    <a:cubicBezTo>
                      <a:pt x="24391" y="43360"/>
                      <a:pt x="23343" y="44408"/>
                      <a:pt x="22009" y="44408"/>
                    </a:cubicBezTo>
                    <a:close/>
                  </a:path>
                </a:pathLst>
              </a:custGeom>
              <a:solidFill>
                <a:srgbClr val="C88E2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 b="1"/>
              </a:p>
            </p:txBody>
          </p:sp>
          <p:sp>
            <p:nvSpPr>
              <p:cNvPr id="536" name="Freeform: Shape 535">
                <a:extLst>
                  <a:ext uri="{FF2B5EF4-FFF2-40B4-BE49-F238E27FC236}">
                    <a16:creationId xmlns:a16="http://schemas.microsoft.com/office/drawing/2014/main" id="{DF227E3C-423D-4F1E-816C-6BE8CD5FA736}"/>
                  </a:ext>
                </a:extLst>
              </p:cNvPr>
              <p:cNvSpPr/>
              <p:nvPr/>
            </p:nvSpPr>
            <p:spPr>
              <a:xfrm>
                <a:off x="11712502" y="4960037"/>
                <a:ext cx="37766" cy="88082"/>
              </a:xfrm>
              <a:custGeom>
                <a:avLst/>
                <a:gdLst>
                  <a:gd name="connsiteX0" fmla="*/ 35314 w 37766"/>
                  <a:gd name="connsiteY0" fmla="*/ 88083 h 88082"/>
                  <a:gd name="connsiteX1" fmla="*/ 22932 w 37766"/>
                  <a:gd name="connsiteY1" fmla="*/ 88083 h 88082"/>
                  <a:gd name="connsiteX2" fmla="*/ 20646 w 37766"/>
                  <a:gd name="connsiteY2" fmla="*/ 85797 h 88082"/>
                  <a:gd name="connsiteX3" fmla="*/ 22932 w 37766"/>
                  <a:gd name="connsiteY3" fmla="*/ 83511 h 88082"/>
                  <a:gd name="connsiteX4" fmla="*/ 31981 w 37766"/>
                  <a:gd name="connsiteY4" fmla="*/ 83511 h 88082"/>
                  <a:gd name="connsiteX5" fmla="*/ 167 w 37766"/>
                  <a:gd name="connsiteY5" fmla="*/ 3120 h 88082"/>
                  <a:gd name="connsiteX6" fmla="*/ 1501 w 37766"/>
                  <a:gd name="connsiteY6" fmla="*/ 167 h 88082"/>
                  <a:gd name="connsiteX7" fmla="*/ 4549 w 37766"/>
                  <a:gd name="connsiteY7" fmla="*/ 1501 h 88082"/>
                  <a:gd name="connsiteX8" fmla="*/ 37600 w 37766"/>
                  <a:gd name="connsiteY8" fmla="*/ 85130 h 88082"/>
                  <a:gd name="connsiteX9" fmla="*/ 37410 w 37766"/>
                  <a:gd name="connsiteY9" fmla="*/ 87321 h 88082"/>
                  <a:gd name="connsiteX10" fmla="*/ 35314 w 37766"/>
                  <a:gd name="connsiteY10" fmla="*/ 88083 h 880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766" h="88082">
                    <a:moveTo>
                      <a:pt x="35314" y="88083"/>
                    </a:moveTo>
                    <a:lnTo>
                      <a:pt x="22932" y="88083"/>
                    </a:lnTo>
                    <a:cubicBezTo>
                      <a:pt x="21694" y="88083"/>
                      <a:pt x="20646" y="87035"/>
                      <a:pt x="20646" y="85797"/>
                    </a:cubicBezTo>
                    <a:cubicBezTo>
                      <a:pt x="20646" y="84559"/>
                      <a:pt x="21694" y="83511"/>
                      <a:pt x="22932" y="83511"/>
                    </a:cubicBezTo>
                    <a:lnTo>
                      <a:pt x="31981" y="83511"/>
                    </a:lnTo>
                    <a:lnTo>
                      <a:pt x="167" y="3120"/>
                    </a:lnTo>
                    <a:cubicBezTo>
                      <a:pt x="-309" y="1977"/>
                      <a:pt x="262" y="548"/>
                      <a:pt x="1501" y="167"/>
                    </a:cubicBezTo>
                    <a:cubicBezTo>
                      <a:pt x="2739" y="-309"/>
                      <a:pt x="4072" y="262"/>
                      <a:pt x="4549" y="1501"/>
                    </a:cubicBezTo>
                    <a:lnTo>
                      <a:pt x="37600" y="85130"/>
                    </a:lnTo>
                    <a:cubicBezTo>
                      <a:pt x="37886" y="85797"/>
                      <a:pt x="37791" y="86654"/>
                      <a:pt x="37410" y="87321"/>
                    </a:cubicBezTo>
                    <a:cubicBezTo>
                      <a:pt x="36838" y="87702"/>
                      <a:pt x="36076" y="88083"/>
                      <a:pt x="35314" y="88083"/>
                    </a:cubicBezTo>
                    <a:close/>
                  </a:path>
                </a:pathLst>
              </a:custGeom>
              <a:solidFill>
                <a:srgbClr val="C88E2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 b="1"/>
              </a:p>
            </p:txBody>
          </p:sp>
        </p:grpSp>
        <p:grpSp>
          <p:nvGrpSpPr>
            <p:cNvPr id="520" name="Graphic 644">
              <a:extLst>
                <a:ext uri="{FF2B5EF4-FFF2-40B4-BE49-F238E27FC236}">
                  <a16:creationId xmlns:a16="http://schemas.microsoft.com/office/drawing/2014/main" id="{11A2BBC6-683E-447E-9A39-C70DFA53C38C}"/>
                </a:ext>
              </a:extLst>
            </p:cNvPr>
            <p:cNvGrpSpPr/>
            <p:nvPr/>
          </p:nvGrpSpPr>
          <p:grpSpPr>
            <a:xfrm>
              <a:off x="11773505" y="4930426"/>
              <a:ext cx="168667" cy="115312"/>
              <a:chOff x="11773505" y="4930426"/>
              <a:chExt cx="168667" cy="115312"/>
            </a:xfrm>
            <a:solidFill>
              <a:srgbClr val="C88E27"/>
            </a:solidFill>
          </p:grpSpPr>
          <p:sp>
            <p:nvSpPr>
              <p:cNvPr id="526" name="Freeform: Shape 525">
                <a:extLst>
                  <a:ext uri="{FF2B5EF4-FFF2-40B4-BE49-F238E27FC236}">
                    <a16:creationId xmlns:a16="http://schemas.microsoft.com/office/drawing/2014/main" id="{22477D75-BD1B-4BFC-B676-CDFC707E0072}"/>
                  </a:ext>
                </a:extLst>
              </p:cNvPr>
              <p:cNvSpPr/>
              <p:nvPr/>
            </p:nvSpPr>
            <p:spPr>
              <a:xfrm>
                <a:off x="11773505" y="4930604"/>
                <a:ext cx="49773" cy="27504"/>
              </a:xfrm>
              <a:custGeom>
                <a:avLst/>
                <a:gdLst>
                  <a:gd name="connsiteX0" fmla="*/ 47273 w 49773"/>
                  <a:gd name="connsiteY0" fmla="*/ 27504 h 27504"/>
                  <a:gd name="connsiteX1" fmla="*/ 44987 w 49773"/>
                  <a:gd name="connsiteY1" fmla="*/ 25504 h 27504"/>
                  <a:gd name="connsiteX2" fmla="*/ 44701 w 49773"/>
                  <a:gd name="connsiteY2" fmla="*/ 22837 h 27504"/>
                  <a:gd name="connsiteX3" fmla="*/ 38129 w 49773"/>
                  <a:gd name="connsiteY3" fmla="*/ 16551 h 27504"/>
                  <a:gd name="connsiteX4" fmla="*/ 12888 w 49773"/>
                  <a:gd name="connsiteY4" fmla="*/ 15217 h 27504"/>
                  <a:gd name="connsiteX5" fmla="*/ 29 w 49773"/>
                  <a:gd name="connsiteY5" fmla="*/ 2930 h 27504"/>
                  <a:gd name="connsiteX6" fmla="*/ 1839 w 49773"/>
                  <a:gd name="connsiteY6" fmla="*/ 72 h 27504"/>
                  <a:gd name="connsiteX7" fmla="*/ 4506 w 49773"/>
                  <a:gd name="connsiteY7" fmla="*/ 1596 h 27504"/>
                  <a:gd name="connsiteX8" fmla="*/ 4601 w 49773"/>
                  <a:gd name="connsiteY8" fmla="*/ 2168 h 27504"/>
                  <a:gd name="connsiteX9" fmla="*/ 13174 w 49773"/>
                  <a:gd name="connsiteY9" fmla="*/ 10645 h 27504"/>
                  <a:gd name="connsiteX10" fmla="*/ 38605 w 49773"/>
                  <a:gd name="connsiteY10" fmla="*/ 11979 h 27504"/>
                  <a:gd name="connsiteX11" fmla="*/ 49464 w 49773"/>
                  <a:gd name="connsiteY11" fmla="*/ 22266 h 27504"/>
                  <a:gd name="connsiteX12" fmla="*/ 49750 w 49773"/>
                  <a:gd name="connsiteY12" fmla="*/ 24933 h 27504"/>
                  <a:gd name="connsiteX13" fmla="*/ 47749 w 49773"/>
                  <a:gd name="connsiteY13" fmla="*/ 27504 h 27504"/>
                  <a:gd name="connsiteX14" fmla="*/ 47273 w 49773"/>
                  <a:gd name="connsiteY14" fmla="*/ 27504 h 275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49773" h="27504">
                    <a:moveTo>
                      <a:pt x="47273" y="27504"/>
                    </a:moveTo>
                    <a:cubicBezTo>
                      <a:pt x="46130" y="27504"/>
                      <a:pt x="45082" y="26647"/>
                      <a:pt x="44987" y="25504"/>
                    </a:cubicBezTo>
                    <a:lnTo>
                      <a:pt x="44701" y="22837"/>
                    </a:lnTo>
                    <a:cubicBezTo>
                      <a:pt x="44320" y="19408"/>
                      <a:pt x="41558" y="16836"/>
                      <a:pt x="38129" y="16551"/>
                    </a:cubicBezTo>
                    <a:cubicBezTo>
                      <a:pt x="32986" y="16170"/>
                      <a:pt x="24985" y="15693"/>
                      <a:pt x="12888" y="15217"/>
                    </a:cubicBezTo>
                    <a:cubicBezTo>
                      <a:pt x="8792" y="15027"/>
                      <a:pt x="1744" y="13217"/>
                      <a:pt x="29" y="2930"/>
                    </a:cubicBezTo>
                    <a:cubicBezTo>
                      <a:pt x="-161" y="1692"/>
                      <a:pt x="601" y="358"/>
                      <a:pt x="1839" y="72"/>
                    </a:cubicBezTo>
                    <a:cubicBezTo>
                      <a:pt x="3077" y="-213"/>
                      <a:pt x="4220" y="358"/>
                      <a:pt x="4506" y="1596"/>
                    </a:cubicBezTo>
                    <a:cubicBezTo>
                      <a:pt x="4506" y="1692"/>
                      <a:pt x="4601" y="2073"/>
                      <a:pt x="4601" y="2168"/>
                    </a:cubicBezTo>
                    <a:cubicBezTo>
                      <a:pt x="5554" y="7692"/>
                      <a:pt x="8316" y="10455"/>
                      <a:pt x="13174" y="10645"/>
                    </a:cubicBezTo>
                    <a:cubicBezTo>
                      <a:pt x="25366" y="11121"/>
                      <a:pt x="33462" y="11598"/>
                      <a:pt x="38605" y="11979"/>
                    </a:cubicBezTo>
                    <a:cubicBezTo>
                      <a:pt x="44225" y="12360"/>
                      <a:pt x="48797" y="16741"/>
                      <a:pt x="49464" y="22266"/>
                    </a:cubicBezTo>
                    <a:lnTo>
                      <a:pt x="49750" y="24933"/>
                    </a:lnTo>
                    <a:cubicBezTo>
                      <a:pt x="49940" y="26171"/>
                      <a:pt x="48988" y="27314"/>
                      <a:pt x="47749" y="27504"/>
                    </a:cubicBezTo>
                    <a:cubicBezTo>
                      <a:pt x="47464" y="27504"/>
                      <a:pt x="47368" y="27504"/>
                      <a:pt x="47273" y="27504"/>
                    </a:cubicBezTo>
                    <a:close/>
                  </a:path>
                </a:pathLst>
              </a:custGeom>
              <a:solidFill>
                <a:srgbClr val="C88E2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 b="1"/>
              </a:p>
            </p:txBody>
          </p:sp>
          <p:sp>
            <p:nvSpPr>
              <p:cNvPr id="527" name="Freeform: Shape 526">
                <a:extLst>
                  <a:ext uri="{FF2B5EF4-FFF2-40B4-BE49-F238E27FC236}">
                    <a16:creationId xmlns:a16="http://schemas.microsoft.com/office/drawing/2014/main" id="{C8457D84-A72F-4E5A-BD58-5558F80F4814}"/>
                  </a:ext>
                </a:extLst>
              </p:cNvPr>
              <p:cNvSpPr/>
              <p:nvPr/>
            </p:nvSpPr>
            <p:spPr>
              <a:xfrm>
                <a:off x="11818468" y="4930426"/>
                <a:ext cx="49804" cy="27682"/>
              </a:xfrm>
              <a:custGeom>
                <a:avLst/>
                <a:gdLst>
                  <a:gd name="connsiteX0" fmla="*/ 2310 w 49804"/>
                  <a:gd name="connsiteY0" fmla="*/ 27682 h 27682"/>
                  <a:gd name="connsiteX1" fmla="*/ 2025 w 49804"/>
                  <a:gd name="connsiteY1" fmla="*/ 27682 h 27682"/>
                  <a:gd name="connsiteX2" fmla="*/ 24 w 49804"/>
                  <a:gd name="connsiteY2" fmla="*/ 25111 h 27682"/>
                  <a:gd name="connsiteX3" fmla="*/ 310 w 49804"/>
                  <a:gd name="connsiteY3" fmla="*/ 22444 h 27682"/>
                  <a:gd name="connsiteX4" fmla="*/ 11169 w 49804"/>
                  <a:gd name="connsiteY4" fmla="*/ 12157 h 27682"/>
                  <a:gd name="connsiteX5" fmla="*/ 36600 w 49804"/>
                  <a:gd name="connsiteY5" fmla="*/ 10823 h 27682"/>
                  <a:gd name="connsiteX6" fmla="*/ 45173 w 49804"/>
                  <a:gd name="connsiteY6" fmla="*/ 2346 h 27682"/>
                  <a:gd name="connsiteX7" fmla="*/ 45268 w 49804"/>
                  <a:gd name="connsiteY7" fmla="*/ 1774 h 27682"/>
                  <a:gd name="connsiteX8" fmla="*/ 48030 w 49804"/>
                  <a:gd name="connsiteY8" fmla="*/ 60 h 27682"/>
                  <a:gd name="connsiteX9" fmla="*/ 49745 w 49804"/>
                  <a:gd name="connsiteY9" fmla="*/ 2822 h 27682"/>
                  <a:gd name="connsiteX10" fmla="*/ 36791 w 49804"/>
                  <a:gd name="connsiteY10" fmla="*/ 15395 h 27682"/>
                  <a:gd name="connsiteX11" fmla="*/ 11550 w 49804"/>
                  <a:gd name="connsiteY11" fmla="*/ 16729 h 27682"/>
                  <a:gd name="connsiteX12" fmla="*/ 4977 w 49804"/>
                  <a:gd name="connsiteY12" fmla="*/ 23015 h 27682"/>
                  <a:gd name="connsiteX13" fmla="*/ 4692 w 49804"/>
                  <a:gd name="connsiteY13" fmla="*/ 25682 h 27682"/>
                  <a:gd name="connsiteX14" fmla="*/ 2310 w 49804"/>
                  <a:gd name="connsiteY14" fmla="*/ 27682 h 276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49804" h="27682">
                    <a:moveTo>
                      <a:pt x="2310" y="27682"/>
                    </a:moveTo>
                    <a:cubicBezTo>
                      <a:pt x="2215" y="27682"/>
                      <a:pt x="2120" y="27682"/>
                      <a:pt x="2025" y="27682"/>
                    </a:cubicBezTo>
                    <a:cubicBezTo>
                      <a:pt x="786" y="27492"/>
                      <a:pt x="-166" y="26349"/>
                      <a:pt x="24" y="25111"/>
                    </a:cubicBezTo>
                    <a:lnTo>
                      <a:pt x="310" y="22444"/>
                    </a:lnTo>
                    <a:cubicBezTo>
                      <a:pt x="977" y="16824"/>
                      <a:pt x="5549" y="12538"/>
                      <a:pt x="11169" y="12157"/>
                    </a:cubicBezTo>
                    <a:cubicBezTo>
                      <a:pt x="16312" y="11776"/>
                      <a:pt x="24408" y="11299"/>
                      <a:pt x="36600" y="10823"/>
                    </a:cubicBezTo>
                    <a:cubicBezTo>
                      <a:pt x="41363" y="10633"/>
                      <a:pt x="44220" y="7870"/>
                      <a:pt x="45173" y="2346"/>
                    </a:cubicBezTo>
                    <a:cubicBezTo>
                      <a:pt x="45173" y="2251"/>
                      <a:pt x="45268" y="1774"/>
                      <a:pt x="45268" y="1774"/>
                    </a:cubicBezTo>
                    <a:cubicBezTo>
                      <a:pt x="45554" y="536"/>
                      <a:pt x="46887" y="-226"/>
                      <a:pt x="48030" y="60"/>
                    </a:cubicBezTo>
                    <a:cubicBezTo>
                      <a:pt x="49269" y="346"/>
                      <a:pt x="50031" y="1584"/>
                      <a:pt x="49745" y="2822"/>
                    </a:cubicBezTo>
                    <a:cubicBezTo>
                      <a:pt x="47935" y="13395"/>
                      <a:pt x="40887" y="15205"/>
                      <a:pt x="36791" y="15395"/>
                    </a:cubicBezTo>
                    <a:cubicBezTo>
                      <a:pt x="24694" y="15871"/>
                      <a:pt x="16598" y="16348"/>
                      <a:pt x="11550" y="16729"/>
                    </a:cubicBezTo>
                    <a:cubicBezTo>
                      <a:pt x="8121" y="16919"/>
                      <a:pt x="5358" y="19586"/>
                      <a:pt x="4977" y="23015"/>
                    </a:cubicBezTo>
                    <a:lnTo>
                      <a:pt x="4692" y="25682"/>
                    </a:lnTo>
                    <a:cubicBezTo>
                      <a:pt x="4501" y="26825"/>
                      <a:pt x="3453" y="27682"/>
                      <a:pt x="2310" y="27682"/>
                    </a:cubicBezTo>
                    <a:close/>
                  </a:path>
                </a:pathLst>
              </a:custGeom>
              <a:solidFill>
                <a:srgbClr val="C88E2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 b="1"/>
              </a:p>
            </p:txBody>
          </p:sp>
          <p:sp>
            <p:nvSpPr>
              <p:cNvPr id="528" name="Freeform: Shape 527">
                <a:extLst>
                  <a:ext uri="{FF2B5EF4-FFF2-40B4-BE49-F238E27FC236}">
                    <a16:creationId xmlns:a16="http://schemas.microsoft.com/office/drawing/2014/main" id="{7AC18CDA-76B7-4646-BB46-566F74DB76F6}"/>
                  </a:ext>
                </a:extLst>
              </p:cNvPr>
              <p:cNvSpPr/>
              <p:nvPr/>
            </p:nvSpPr>
            <p:spPr>
              <a:xfrm>
                <a:off x="11793917" y="4952546"/>
                <a:ext cx="116282" cy="93192"/>
              </a:xfrm>
              <a:custGeom>
                <a:avLst/>
                <a:gdLst>
                  <a:gd name="connsiteX0" fmla="*/ 76773 w 116282"/>
                  <a:gd name="connsiteY0" fmla="*/ 93193 h 93192"/>
                  <a:gd name="connsiteX1" fmla="*/ 75344 w 116282"/>
                  <a:gd name="connsiteY1" fmla="*/ 92716 h 93192"/>
                  <a:gd name="connsiteX2" fmla="*/ 74867 w 116282"/>
                  <a:gd name="connsiteY2" fmla="*/ 89478 h 93192"/>
                  <a:gd name="connsiteX3" fmla="*/ 110205 w 116282"/>
                  <a:gd name="connsiteY3" fmla="*/ 44901 h 93192"/>
                  <a:gd name="connsiteX4" fmla="*/ 109824 w 116282"/>
                  <a:gd name="connsiteY4" fmla="*/ 24708 h 93192"/>
                  <a:gd name="connsiteX5" fmla="*/ 102204 w 116282"/>
                  <a:gd name="connsiteY5" fmla="*/ 18612 h 93192"/>
                  <a:gd name="connsiteX6" fmla="*/ 52388 w 116282"/>
                  <a:gd name="connsiteY6" fmla="*/ 18040 h 93192"/>
                  <a:gd name="connsiteX7" fmla="*/ 27814 w 116282"/>
                  <a:gd name="connsiteY7" fmla="*/ 5182 h 93192"/>
                  <a:gd name="connsiteX8" fmla="*/ 4668 w 116282"/>
                  <a:gd name="connsiteY8" fmla="*/ 24803 h 93192"/>
                  <a:gd name="connsiteX9" fmla="*/ 16289 w 116282"/>
                  <a:gd name="connsiteY9" fmla="*/ 33376 h 93192"/>
                  <a:gd name="connsiteX10" fmla="*/ 33243 w 116282"/>
                  <a:gd name="connsiteY10" fmla="*/ 46044 h 93192"/>
                  <a:gd name="connsiteX11" fmla="*/ 45911 w 116282"/>
                  <a:gd name="connsiteY11" fmla="*/ 90240 h 93192"/>
                  <a:gd name="connsiteX12" fmla="*/ 45531 w 116282"/>
                  <a:gd name="connsiteY12" fmla="*/ 92240 h 93192"/>
                  <a:gd name="connsiteX13" fmla="*/ 43721 w 116282"/>
                  <a:gd name="connsiteY13" fmla="*/ 93097 h 93192"/>
                  <a:gd name="connsiteX14" fmla="*/ 32767 w 116282"/>
                  <a:gd name="connsiteY14" fmla="*/ 93097 h 93192"/>
                  <a:gd name="connsiteX15" fmla="*/ 30481 w 116282"/>
                  <a:gd name="connsiteY15" fmla="*/ 90811 h 93192"/>
                  <a:gd name="connsiteX16" fmla="*/ 32767 w 116282"/>
                  <a:gd name="connsiteY16" fmla="*/ 88525 h 93192"/>
                  <a:gd name="connsiteX17" fmla="*/ 40673 w 116282"/>
                  <a:gd name="connsiteY17" fmla="*/ 88525 h 93192"/>
                  <a:gd name="connsiteX18" fmla="*/ 28862 w 116282"/>
                  <a:gd name="connsiteY18" fmla="*/ 47568 h 93192"/>
                  <a:gd name="connsiteX19" fmla="*/ 14479 w 116282"/>
                  <a:gd name="connsiteY19" fmla="*/ 37567 h 93192"/>
                  <a:gd name="connsiteX20" fmla="*/ 1 w 116282"/>
                  <a:gd name="connsiteY20" fmla="*/ 24613 h 93192"/>
                  <a:gd name="connsiteX21" fmla="*/ 27147 w 116282"/>
                  <a:gd name="connsiteY21" fmla="*/ 229 h 93192"/>
                  <a:gd name="connsiteX22" fmla="*/ 29624 w 116282"/>
                  <a:gd name="connsiteY22" fmla="*/ 514 h 93192"/>
                  <a:gd name="connsiteX23" fmla="*/ 52293 w 116282"/>
                  <a:gd name="connsiteY23" fmla="*/ 13278 h 93192"/>
                  <a:gd name="connsiteX24" fmla="*/ 102299 w 116282"/>
                  <a:gd name="connsiteY24" fmla="*/ 13849 h 93192"/>
                  <a:gd name="connsiteX25" fmla="*/ 114396 w 116282"/>
                  <a:gd name="connsiteY25" fmla="*/ 23565 h 93192"/>
                  <a:gd name="connsiteX26" fmla="*/ 113348 w 116282"/>
                  <a:gd name="connsiteY26" fmla="*/ 48330 h 93192"/>
                  <a:gd name="connsiteX27" fmla="*/ 78678 w 116282"/>
                  <a:gd name="connsiteY27" fmla="*/ 92240 h 93192"/>
                  <a:gd name="connsiteX28" fmla="*/ 76773 w 116282"/>
                  <a:gd name="connsiteY28" fmla="*/ 93193 h 93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116282" h="93192">
                    <a:moveTo>
                      <a:pt x="76773" y="93193"/>
                    </a:moveTo>
                    <a:cubicBezTo>
                      <a:pt x="76296" y="93193"/>
                      <a:pt x="75820" y="93002"/>
                      <a:pt x="75344" y="92716"/>
                    </a:cubicBezTo>
                    <a:cubicBezTo>
                      <a:pt x="74296" y="91954"/>
                      <a:pt x="74106" y="90526"/>
                      <a:pt x="74867" y="89478"/>
                    </a:cubicBezTo>
                    <a:cubicBezTo>
                      <a:pt x="77915" y="85382"/>
                      <a:pt x="105157" y="49187"/>
                      <a:pt x="110205" y="44901"/>
                    </a:cubicBezTo>
                    <a:cubicBezTo>
                      <a:pt x="111920" y="43377"/>
                      <a:pt x="112206" y="34709"/>
                      <a:pt x="109824" y="24708"/>
                    </a:cubicBezTo>
                    <a:cubicBezTo>
                      <a:pt x="108967" y="21184"/>
                      <a:pt x="105824" y="18612"/>
                      <a:pt x="102204" y="18612"/>
                    </a:cubicBezTo>
                    <a:lnTo>
                      <a:pt x="52388" y="18040"/>
                    </a:lnTo>
                    <a:cubicBezTo>
                      <a:pt x="44578" y="18421"/>
                      <a:pt x="31910" y="8611"/>
                      <a:pt x="27814" y="5182"/>
                    </a:cubicBezTo>
                    <a:cubicBezTo>
                      <a:pt x="18384" y="9944"/>
                      <a:pt x="4668" y="18898"/>
                      <a:pt x="4668" y="24803"/>
                    </a:cubicBezTo>
                    <a:cubicBezTo>
                      <a:pt x="4668" y="28613"/>
                      <a:pt x="10288" y="30899"/>
                      <a:pt x="16289" y="33376"/>
                    </a:cubicBezTo>
                    <a:cubicBezTo>
                      <a:pt x="23147" y="36138"/>
                      <a:pt x="30862" y="39376"/>
                      <a:pt x="33243" y="46044"/>
                    </a:cubicBezTo>
                    <a:cubicBezTo>
                      <a:pt x="36196" y="54045"/>
                      <a:pt x="45531" y="88811"/>
                      <a:pt x="45911" y="90240"/>
                    </a:cubicBezTo>
                    <a:cubicBezTo>
                      <a:pt x="46102" y="90907"/>
                      <a:pt x="45911" y="91669"/>
                      <a:pt x="45531" y="92240"/>
                    </a:cubicBezTo>
                    <a:cubicBezTo>
                      <a:pt x="45054" y="92812"/>
                      <a:pt x="44387" y="93097"/>
                      <a:pt x="43721" y="93097"/>
                    </a:cubicBezTo>
                    <a:lnTo>
                      <a:pt x="32767" y="93097"/>
                    </a:lnTo>
                    <a:cubicBezTo>
                      <a:pt x="31529" y="93097"/>
                      <a:pt x="30481" y="92050"/>
                      <a:pt x="30481" y="90811"/>
                    </a:cubicBezTo>
                    <a:cubicBezTo>
                      <a:pt x="30481" y="89573"/>
                      <a:pt x="31529" y="88525"/>
                      <a:pt x="32767" y="88525"/>
                    </a:cubicBezTo>
                    <a:lnTo>
                      <a:pt x="40673" y="88525"/>
                    </a:lnTo>
                    <a:cubicBezTo>
                      <a:pt x="38291" y="79762"/>
                      <a:pt x="31243" y="54140"/>
                      <a:pt x="28862" y="47568"/>
                    </a:cubicBezTo>
                    <a:cubicBezTo>
                      <a:pt x="27147" y="42805"/>
                      <a:pt x="20670" y="40138"/>
                      <a:pt x="14479" y="37567"/>
                    </a:cubicBezTo>
                    <a:cubicBezTo>
                      <a:pt x="7335" y="34614"/>
                      <a:pt x="-94" y="31566"/>
                      <a:pt x="1" y="24613"/>
                    </a:cubicBezTo>
                    <a:cubicBezTo>
                      <a:pt x="96" y="13659"/>
                      <a:pt x="24385" y="1562"/>
                      <a:pt x="27147" y="229"/>
                    </a:cubicBezTo>
                    <a:cubicBezTo>
                      <a:pt x="28004" y="-152"/>
                      <a:pt x="28957" y="-57"/>
                      <a:pt x="29624" y="514"/>
                    </a:cubicBezTo>
                    <a:cubicBezTo>
                      <a:pt x="35624" y="5563"/>
                      <a:pt x="47054" y="13659"/>
                      <a:pt x="52293" y="13278"/>
                    </a:cubicBezTo>
                    <a:lnTo>
                      <a:pt x="102299" y="13849"/>
                    </a:lnTo>
                    <a:cubicBezTo>
                      <a:pt x="108015" y="13945"/>
                      <a:pt x="112967" y="17850"/>
                      <a:pt x="114396" y="23565"/>
                    </a:cubicBezTo>
                    <a:cubicBezTo>
                      <a:pt x="114873" y="25565"/>
                      <a:pt x="118968" y="43472"/>
                      <a:pt x="113348" y="48330"/>
                    </a:cubicBezTo>
                    <a:cubicBezTo>
                      <a:pt x="109443" y="51664"/>
                      <a:pt x="86964" y="81191"/>
                      <a:pt x="78678" y="92240"/>
                    </a:cubicBezTo>
                    <a:cubicBezTo>
                      <a:pt x="78106" y="92812"/>
                      <a:pt x="77439" y="93193"/>
                      <a:pt x="76773" y="93193"/>
                    </a:cubicBezTo>
                    <a:close/>
                  </a:path>
                </a:pathLst>
              </a:custGeom>
              <a:solidFill>
                <a:srgbClr val="C88E2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 b="1"/>
              </a:p>
            </p:txBody>
          </p:sp>
          <p:sp>
            <p:nvSpPr>
              <p:cNvPr id="529" name="Freeform: Shape 528">
                <a:extLst>
                  <a:ext uri="{FF2B5EF4-FFF2-40B4-BE49-F238E27FC236}">
                    <a16:creationId xmlns:a16="http://schemas.microsoft.com/office/drawing/2014/main" id="{E0C78A8B-C120-495E-8706-96203D2B61E9}"/>
                  </a:ext>
                </a:extLst>
              </p:cNvPr>
              <p:cNvSpPr/>
              <p:nvPr/>
            </p:nvSpPr>
            <p:spPr>
              <a:xfrm>
                <a:off x="11898502" y="4967634"/>
                <a:ext cx="43670" cy="45053"/>
              </a:xfrm>
              <a:custGeom>
                <a:avLst/>
                <a:gdLst>
                  <a:gd name="connsiteX0" fmla="*/ 41338 w 43670"/>
                  <a:gd name="connsiteY0" fmla="*/ 45053 h 45053"/>
                  <a:gd name="connsiteX1" fmla="*/ 39338 w 43670"/>
                  <a:gd name="connsiteY1" fmla="*/ 43910 h 45053"/>
                  <a:gd name="connsiteX2" fmla="*/ 21717 w 43670"/>
                  <a:gd name="connsiteY2" fmla="*/ 14478 h 45053"/>
                  <a:gd name="connsiteX3" fmla="*/ 4286 w 43670"/>
                  <a:gd name="connsiteY3" fmla="*/ 4572 h 45053"/>
                  <a:gd name="connsiteX4" fmla="*/ 2286 w 43670"/>
                  <a:gd name="connsiteY4" fmla="*/ 4572 h 45053"/>
                  <a:gd name="connsiteX5" fmla="*/ 0 w 43670"/>
                  <a:gd name="connsiteY5" fmla="*/ 2286 h 45053"/>
                  <a:gd name="connsiteX6" fmla="*/ 2286 w 43670"/>
                  <a:gd name="connsiteY6" fmla="*/ 0 h 45053"/>
                  <a:gd name="connsiteX7" fmla="*/ 4286 w 43670"/>
                  <a:gd name="connsiteY7" fmla="*/ 0 h 45053"/>
                  <a:gd name="connsiteX8" fmla="*/ 25717 w 43670"/>
                  <a:gd name="connsiteY8" fmla="*/ 12097 h 45053"/>
                  <a:gd name="connsiteX9" fmla="*/ 43339 w 43670"/>
                  <a:gd name="connsiteY9" fmla="*/ 41529 h 45053"/>
                  <a:gd name="connsiteX10" fmla="*/ 42577 w 43670"/>
                  <a:gd name="connsiteY10" fmla="*/ 44672 h 45053"/>
                  <a:gd name="connsiteX11" fmla="*/ 41338 w 43670"/>
                  <a:gd name="connsiteY11" fmla="*/ 45053 h 450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3670" h="45053">
                    <a:moveTo>
                      <a:pt x="41338" y="45053"/>
                    </a:moveTo>
                    <a:cubicBezTo>
                      <a:pt x="40576" y="45053"/>
                      <a:pt x="39814" y="44672"/>
                      <a:pt x="39338" y="43910"/>
                    </a:cubicBezTo>
                    <a:lnTo>
                      <a:pt x="21717" y="14478"/>
                    </a:lnTo>
                    <a:cubicBezTo>
                      <a:pt x="18097" y="8382"/>
                      <a:pt x="11335" y="4572"/>
                      <a:pt x="4286" y="4572"/>
                    </a:cubicBezTo>
                    <a:lnTo>
                      <a:pt x="2286" y="4572"/>
                    </a:lnTo>
                    <a:cubicBezTo>
                      <a:pt x="1048" y="4572"/>
                      <a:pt x="0" y="3524"/>
                      <a:pt x="0" y="2286"/>
                    </a:cubicBezTo>
                    <a:cubicBezTo>
                      <a:pt x="0" y="1048"/>
                      <a:pt x="1048" y="0"/>
                      <a:pt x="2286" y="0"/>
                    </a:cubicBezTo>
                    <a:lnTo>
                      <a:pt x="4286" y="0"/>
                    </a:lnTo>
                    <a:cubicBezTo>
                      <a:pt x="13049" y="0"/>
                      <a:pt x="21241" y="4667"/>
                      <a:pt x="25717" y="12097"/>
                    </a:cubicBezTo>
                    <a:lnTo>
                      <a:pt x="43339" y="41529"/>
                    </a:lnTo>
                    <a:cubicBezTo>
                      <a:pt x="44005" y="42672"/>
                      <a:pt x="43625" y="44005"/>
                      <a:pt x="42577" y="44672"/>
                    </a:cubicBezTo>
                    <a:cubicBezTo>
                      <a:pt x="42196" y="44958"/>
                      <a:pt x="41719" y="45053"/>
                      <a:pt x="41338" y="45053"/>
                    </a:cubicBezTo>
                    <a:close/>
                  </a:path>
                </a:pathLst>
              </a:custGeom>
              <a:solidFill>
                <a:srgbClr val="C88E2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 b="1"/>
              </a:p>
            </p:txBody>
          </p:sp>
          <p:sp>
            <p:nvSpPr>
              <p:cNvPr id="530" name="Freeform: Shape 529">
                <a:extLst>
                  <a:ext uri="{FF2B5EF4-FFF2-40B4-BE49-F238E27FC236}">
                    <a16:creationId xmlns:a16="http://schemas.microsoft.com/office/drawing/2014/main" id="{70810ACD-0499-4BD9-A4AB-92F66F1CA804}"/>
                  </a:ext>
                </a:extLst>
              </p:cNvPr>
              <p:cNvSpPr/>
              <p:nvPr/>
            </p:nvSpPr>
            <p:spPr>
              <a:xfrm>
                <a:off x="11901169" y="4993896"/>
                <a:ext cx="16311" cy="49556"/>
              </a:xfrm>
              <a:custGeom>
                <a:avLst/>
                <a:gdLst>
                  <a:gd name="connsiteX0" fmla="*/ 13906 w 16311"/>
                  <a:gd name="connsiteY0" fmla="*/ 49557 h 49556"/>
                  <a:gd name="connsiteX1" fmla="*/ 2286 w 16311"/>
                  <a:gd name="connsiteY1" fmla="*/ 49557 h 49556"/>
                  <a:gd name="connsiteX2" fmla="*/ 0 w 16311"/>
                  <a:gd name="connsiteY2" fmla="*/ 47271 h 49556"/>
                  <a:gd name="connsiteX3" fmla="*/ 2286 w 16311"/>
                  <a:gd name="connsiteY3" fmla="*/ 44985 h 49556"/>
                  <a:gd name="connsiteX4" fmla="*/ 11239 w 16311"/>
                  <a:gd name="connsiteY4" fmla="*/ 44985 h 49556"/>
                  <a:gd name="connsiteX5" fmla="*/ 3905 w 16311"/>
                  <a:gd name="connsiteY5" fmla="*/ 2694 h 49556"/>
                  <a:gd name="connsiteX6" fmla="*/ 5810 w 16311"/>
                  <a:gd name="connsiteY6" fmla="*/ 26 h 49556"/>
                  <a:gd name="connsiteX7" fmla="*/ 8477 w 16311"/>
                  <a:gd name="connsiteY7" fmla="*/ 1932 h 49556"/>
                  <a:gd name="connsiteX8" fmla="*/ 16288 w 16311"/>
                  <a:gd name="connsiteY8" fmla="*/ 46890 h 49556"/>
                  <a:gd name="connsiteX9" fmla="*/ 15812 w 16311"/>
                  <a:gd name="connsiteY9" fmla="*/ 48795 h 49556"/>
                  <a:gd name="connsiteX10" fmla="*/ 13906 w 16311"/>
                  <a:gd name="connsiteY10" fmla="*/ 49557 h 495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6311" h="49556">
                    <a:moveTo>
                      <a:pt x="13906" y="49557"/>
                    </a:moveTo>
                    <a:lnTo>
                      <a:pt x="2286" y="49557"/>
                    </a:lnTo>
                    <a:cubicBezTo>
                      <a:pt x="1048" y="49557"/>
                      <a:pt x="0" y="48509"/>
                      <a:pt x="0" y="47271"/>
                    </a:cubicBezTo>
                    <a:cubicBezTo>
                      <a:pt x="0" y="46032"/>
                      <a:pt x="1048" y="44985"/>
                      <a:pt x="2286" y="44985"/>
                    </a:cubicBezTo>
                    <a:lnTo>
                      <a:pt x="11239" y="44985"/>
                    </a:lnTo>
                    <a:lnTo>
                      <a:pt x="3905" y="2694"/>
                    </a:lnTo>
                    <a:cubicBezTo>
                      <a:pt x="3715" y="1455"/>
                      <a:pt x="4477" y="217"/>
                      <a:pt x="5810" y="26"/>
                    </a:cubicBezTo>
                    <a:cubicBezTo>
                      <a:pt x="7048" y="-164"/>
                      <a:pt x="8287" y="693"/>
                      <a:pt x="8477" y="1932"/>
                    </a:cubicBezTo>
                    <a:lnTo>
                      <a:pt x="16288" y="46890"/>
                    </a:lnTo>
                    <a:cubicBezTo>
                      <a:pt x="16383" y="47556"/>
                      <a:pt x="16192" y="48223"/>
                      <a:pt x="15812" y="48795"/>
                    </a:cubicBezTo>
                    <a:cubicBezTo>
                      <a:pt x="15240" y="49271"/>
                      <a:pt x="14573" y="49557"/>
                      <a:pt x="13906" y="49557"/>
                    </a:cubicBezTo>
                    <a:close/>
                  </a:path>
                </a:pathLst>
              </a:custGeom>
              <a:solidFill>
                <a:srgbClr val="C88E2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 b="1"/>
              </a:p>
            </p:txBody>
          </p:sp>
          <p:sp>
            <p:nvSpPr>
              <p:cNvPr id="531" name="Freeform: Shape 530">
                <a:extLst>
                  <a:ext uri="{FF2B5EF4-FFF2-40B4-BE49-F238E27FC236}">
                    <a16:creationId xmlns:a16="http://schemas.microsoft.com/office/drawing/2014/main" id="{0AFA9682-BC16-407F-BF89-06AFBFC4BBD9}"/>
                  </a:ext>
                </a:extLst>
              </p:cNvPr>
              <p:cNvSpPr/>
              <p:nvPr/>
            </p:nvSpPr>
            <p:spPr>
              <a:xfrm>
                <a:off x="11799105" y="4993966"/>
                <a:ext cx="26297" cy="49486"/>
              </a:xfrm>
              <a:custGeom>
                <a:avLst/>
                <a:gdLst>
                  <a:gd name="connsiteX0" fmla="*/ 2338 w 26297"/>
                  <a:gd name="connsiteY0" fmla="*/ 49486 h 49486"/>
                  <a:gd name="connsiteX1" fmla="*/ 1290 w 26297"/>
                  <a:gd name="connsiteY1" fmla="*/ 49296 h 49486"/>
                  <a:gd name="connsiteX2" fmla="*/ 242 w 26297"/>
                  <a:gd name="connsiteY2" fmla="*/ 46248 h 49486"/>
                  <a:gd name="connsiteX3" fmla="*/ 21959 w 26297"/>
                  <a:gd name="connsiteY3" fmla="*/ 1290 h 49486"/>
                  <a:gd name="connsiteX4" fmla="*/ 25007 w 26297"/>
                  <a:gd name="connsiteY4" fmla="*/ 242 h 49486"/>
                  <a:gd name="connsiteX5" fmla="*/ 26055 w 26297"/>
                  <a:gd name="connsiteY5" fmla="*/ 3290 h 49486"/>
                  <a:gd name="connsiteX6" fmla="*/ 4338 w 26297"/>
                  <a:gd name="connsiteY6" fmla="*/ 48248 h 49486"/>
                  <a:gd name="connsiteX7" fmla="*/ 2338 w 26297"/>
                  <a:gd name="connsiteY7" fmla="*/ 49486 h 494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6297" h="49486">
                    <a:moveTo>
                      <a:pt x="2338" y="49486"/>
                    </a:moveTo>
                    <a:cubicBezTo>
                      <a:pt x="1957" y="49486"/>
                      <a:pt x="1671" y="49391"/>
                      <a:pt x="1290" y="49296"/>
                    </a:cubicBezTo>
                    <a:cubicBezTo>
                      <a:pt x="147" y="48724"/>
                      <a:pt x="-329" y="47391"/>
                      <a:pt x="242" y="46248"/>
                    </a:cubicBezTo>
                    <a:lnTo>
                      <a:pt x="21959" y="1290"/>
                    </a:lnTo>
                    <a:cubicBezTo>
                      <a:pt x="22531" y="147"/>
                      <a:pt x="23864" y="-329"/>
                      <a:pt x="25007" y="242"/>
                    </a:cubicBezTo>
                    <a:cubicBezTo>
                      <a:pt x="26150" y="814"/>
                      <a:pt x="26626" y="2147"/>
                      <a:pt x="26055" y="3290"/>
                    </a:cubicBezTo>
                    <a:lnTo>
                      <a:pt x="4338" y="48248"/>
                    </a:lnTo>
                    <a:cubicBezTo>
                      <a:pt x="3957" y="49010"/>
                      <a:pt x="3195" y="49486"/>
                      <a:pt x="2338" y="49486"/>
                    </a:cubicBezTo>
                    <a:close/>
                  </a:path>
                </a:pathLst>
              </a:custGeom>
              <a:solidFill>
                <a:srgbClr val="C88E2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 b="1"/>
              </a:p>
            </p:txBody>
          </p:sp>
          <p:sp>
            <p:nvSpPr>
              <p:cNvPr id="532" name="Freeform: Shape 531">
                <a:extLst>
                  <a:ext uri="{FF2B5EF4-FFF2-40B4-BE49-F238E27FC236}">
                    <a16:creationId xmlns:a16="http://schemas.microsoft.com/office/drawing/2014/main" id="{4FA23833-3B76-46D9-9747-1206697DE897}"/>
                  </a:ext>
                </a:extLst>
              </p:cNvPr>
              <p:cNvSpPr/>
              <p:nvPr/>
            </p:nvSpPr>
            <p:spPr>
              <a:xfrm>
                <a:off x="11826825" y="4998367"/>
                <a:ext cx="71451" cy="17081"/>
              </a:xfrm>
              <a:custGeom>
                <a:avLst/>
                <a:gdLst>
                  <a:gd name="connsiteX0" fmla="*/ 2336 w 71451"/>
                  <a:gd name="connsiteY0" fmla="*/ 17082 h 17081"/>
                  <a:gd name="connsiteX1" fmla="*/ 430 w 71451"/>
                  <a:gd name="connsiteY1" fmla="*/ 16129 h 17081"/>
                  <a:gd name="connsiteX2" fmla="*/ 1002 w 71451"/>
                  <a:gd name="connsiteY2" fmla="*/ 12891 h 17081"/>
                  <a:gd name="connsiteX3" fmla="*/ 43103 w 71451"/>
                  <a:gd name="connsiteY3" fmla="*/ 32 h 17081"/>
                  <a:gd name="connsiteX4" fmla="*/ 70725 w 71451"/>
                  <a:gd name="connsiteY4" fmla="*/ 10319 h 17081"/>
                  <a:gd name="connsiteX5" fmla="*/ 70820 w 71451"/>
                  <a:gd name="connsiteY5" fmla="*/ 13558 h 17081"/>
                  <a:gd name="connsiteX6" fmla="*/ 67582 w 71451"/>
                  <a:gd name="connsiteY6" fmla="*/ 13653 h 17081"/>
                  <a:gd name="connsiteX7" fmla="*/ 42912 w 71451"/>
                  <a:gd name="connsiteY7" fmla="*/ 4509 h 17081"/>
                  <a:gd name="connsiteX8" fmla="*/ 3574 w 71451"/>
                  <a:gd name="connsiteY8" fmla="*/ 16510 h 17081"/>
                  <a:gd name="connsiteX9" fmla="*/ 2336 w 71451"/>
                  <a:gd name="connsiteY9" fmla="*/ 17082 h 170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71451" h="17081">
                    <a:moveTo>
                      <a:pt x="2336" y="17082"/>
                    </a:moveTo>
                    <a:cubicBezTo>
                      <a:pt x="1574" y="17082"/>
                      <a:pt x="907" y="16701"/>
                      <a:pt x="430" y="16129"/>
                    </a:cubicBezTo>
                    <a:cubicBezTo>
                      <a:pt x="-331" y="15082"/>
                      <a:pt x="-46" y="13653"/>
                      <a:pt x="1002" y="12891"/>
                    </a:cubicBezTo>
                    <a:cubicBezTo>
                      <a:pt x="1764" y="12319"/>
                      <a:pt x="20242" y="-730"/>
                      <a:pt x="43103" y="32"/>
                    </a:cubicBezTo>
                    <a:cubicBezTo>
                      <a:pt x="59866" y="508"/>
                      <a:pt x="70344" y="9938"/>
                      <a:pt x="70725" y="10319"/>
                    </a:cubicBezTo>
                    <a:cubicBezTo>
                      <a:pt x="71678" y="11176"/>
                      <a:pt x="71678" y="12605"/>
                      <a:pt x="70820" y="13558"/>
                    </a:cubicBezTo>
                    <a:cubicBezTo>
                      <a:pt x="69963" y="14510"/>
                      <a:pt x="68534" y="14605"/>
                      <a:pt x="67582" y="13653"/>
                    </a:cubicBezTo>
                    <a:cubicBezTo>
                      <a:pt x="67487" y="13558"/>
                      <a:pt x="57962" y="4985"/>
                      <a:pt x="42912" y="4509"/>
                    </a:cubicBezTo>
                    <a:cubicBezTo>
                      <a:pt x="21576" y="3842"/>
                      <a:pt x="3764" y="16320"/>
                      <a:pt x="3574" y="16510"/>
                    </a:cubicBezTo>
                    <a:cubicBezTo>
                      <a:pt x="3288" y="16891"/>
                      <a:pt x="2812" y="17082"/>
                      <a:pt x="2336" y="17082"/>
                    </a:cubicBezTo>
                    <a:close/>
                  </a:path>
                </a:pathLst>
              </a:custGeom>
              <a:solidFill>
                <a:srgbClr val="C88E2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 b="1"/>
              </a:p>
            </p:txBody>
          </p:sp>
        </p:grpSp>
        <p:grpSp>
          <p:nvGrpSpPr>
            <p:cNvPr id="521" name="Graphic 644">
              <a:extLst>
                <a:ext uri="{FF2B5EF4-FFF2-40B4-BE49-F238E27FC236}">
                  <a16:creationId xmlns:a16="http://schemas.microsoft.com/office/drawing/2014/main" id="{A9FC2511-0464-49A5-B535-F64CD0F9F730}"/>
                </a:ext>
              </a:extLst>
            </p:cNvPr>
            <p:cNvGrpSpPr/>
            <p:nvPr/>
          </p:nvGrpSpPr>
          <p:grpSpPr>
            <a:xfrm>
              <a:off x="11497656" y="4939725"/>
              <a:ext cx="187558" cy="100583"/>
              <a:chOff x="11497656" y="4939725"/>
              <a:chExt cx="187558" cy="100583"/>
            </a:xfrm>
            <a:solidFill>
              <a:srgbClr val="C88E27"/>
            </a:solidFill>
          </p:grpSpPr>
          <p:sp>
            <p:nvSpPr>
              <p:cNvPr id="522" name="Freeform: Shape 521">
                <a:extLst>
                  <a:ext uri="{FF2B5EF4-FFF2-40B4-BE49-F238E27FC236}">
                    <a16:creationId xmlns:a16="http://schemas.microsoft.com/office/drawing/2014/main" id="{B67D0218-2912-4442-8653-8E026D3200B1}"/>
                  </a:ext>
                </a:extLst>
              </p:cNvPr>
              <p:cNvSpPr/>
              <p:nvPr/>
            </p:nvSpPr>
            <p:spPr>
              <a:xfrm>
                <a:off x="11497656" y="4939742"/>
                <a:ext cx="187558" cy="44274"/>
              </a:xfrm>
              <a:custGeom>
                <a:avLst/>
                <a:gdLst>
                  <a:gd name="connsiteX0" fmla="*/ 69281 w 187558"/>
                  <a:gd name="connsiteY0" fmla="*/ 44275 h 44274"/>
                  <a:gd name="connsiteX1" fmla="*/ 1367 w 187558"/>
                  <a:gd name="connsiteY1" fmla="*/ 31511 h 44274"/>
                  <a:gd name="connsiteX2" fmla="*/ 224 w 187558"/>
                  <a:gd name="connsiteY2" fmla="*/ 28463 h 44274"/>
                  <a:gd name="connsiteX3" fmla="*/ 97856 w 187558"/>
                  <a:gd name="connsiteY3" fmla="*/ 2841 h 44274"/>
                  <a:gd name="connsiteX4" fmla="*/ 137098 w 187558"/>
                  <a:gd name="connsiteY4" fmla="*/ 15319 h 44274"/>
                  <a:gd name="connsiteX5" fmla="*/ 147766 w 187558"/>
                  <a:gd name="connsiteY5" fmla="*/ 19414 h 44274"/>
                  <a:gd name="connsiteX6" fmla="*/ 147957 w 187558"/>
                  <a:gd name="connsiteY6" fmla="*/ 19510 h 44274"/>
                  <a:gd name="connsiteX7" fmla="*/ 183104 w 187558"/>
                  <a:gd name="connsiteY7" fmla="*/ 20462 h 44274"/>
                  <a:gd name="connsiteX8" fmla="*/ 186152 w 187558"/>
                  <a:gd name="connsiteY8" fmla="*/ 19224 h 44274"/>
                  <a:gd name="connsiteX9" fmla="*/ 187390 w 187558"/>
                  <a:gd name="connsiteY9" fmla="*/ 22272 h 44274"/>
                  <a:gd name="connsiteX10" fmla="*/ 147290 w 187558"/>
                  <a:gd name="connsiteY10" fmla="*/ 24177 h 44274"/>
                  <a:gd name="connsiteX11" fmla="*/ 69281 w 187558"/>
                  <a:gd name="connsiteY11" fmla="*/ 44275 h 44274"/>
                  <a:gd name="connsiteX12" fmla="*/ 5653 w 187558"/>
                  <a:gd name="connsiteY12" fmla="*/ 28273 h 44274"/>
                  <a:gd name="connsiteX13" fmla="*/ 141575 w 187558"/>
                  <a:gd name="connsiteY13" fmla="*/ 21986 h 44274"/>
                  <a:gd name="connsiteX14" fmla="*/ 135479 w 187558"/>
                  <a:gd name="connsiteY14" fmla="*/ 19605 h 44274"/>
                  <a:gd name="connsiteX15" fmla="*/ 97189 w 187558"/>
                  <a:gd name="connsiteY15" fmla="*/ 7413 h 44274"/>
                  <a:gd name="connsiteX16" fmla="*/ 5653 w 187558"/>
                  <a:gd name="connsiteY16" fmla="*/ 28273 h 442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87558" h="44274">
                    <a:moveTo>
                      <a:pt x="69281" y="44275"/>
                    </a:moveTo>
                    <a:cubicBezTo>
                      <a:pt x="30704" y="44275"/>
                      <a:pt x="1843" y="31702"/>
                      <a:pt x="1367" y="31511"/>
                    </a:cubicBezTo>
                    <a:cubicBezTo>
                      <a:pt x="224" y="31035"/>
                      <a:pt x="-347" y="29606"/>
                      <a:pt x="224" y="28463"/>
                    </a:cubicBezTo>
                    <a:cubicBezTo>
                      <a:pt x="891" y="26844"/>
                      <a:pt x="18131" y="-10399"/>
                      <a:pt x="97856" y="2841"/>
                    </a:cubicBezTo>
                    <a:cubicBezTo>
                      <a:pt x="110238" y="4936"/>
                      <a:pt x="123859" y="10175"/>
                      <a:pt x="137098" y="15319"/>
                    </a:cubicBezTo>
                    <a:cubicBezTo>
                      <a:pt x="140718" y="16747"/>
                      <a:pt x="144242" y="18081"/>
                      <a:pt x="147766" y="19414"/>
                    </a:cubicBezTo>
                    <a:cubicBezTo>
                      <a:pt x="147862" y="19414"/>
                      <a:pt x="147862" y="19414"/>
                      <a:pt x="147957" y="19510"/>
                    </a:cubicBezTo>
                    <a:cubicBezTo>
                      <a:pt x="164911" y="25701"/>
                      <a:pt x="179294" y="29511"/>
                      <a:pt x="183104" y="20462"/>
                    </a:cubicBezTo>
                    <a:cubicBezTo>
                      <a:pt x="183581" y="19319"/>
                      <a:pt x="184914" y="18748"/>
                      <a:pt x="186152" y="19224"/>
                    </a:cubicBezTo>
                    <a:cubicBezTo>
                      <a:pt x="187295" y="19700"/>
                      <a:pt x="187867" y="21034"/>
                      <a:pt x="187390" y="22272"/>
                    </a:cubicBezTo>
                    <a:cubicBezTo>
                      <a:pt x="182152" y="34750"/>
                      <a:pt x="166054" y="31035"/>
                      <a:pt x="147290" y="24177"/>
                    </a:cubicBezTo>
                    <a:cubicBezTo>
                      <a:pt x="120430" y="39512"/>
                      <a:pt x="92998" y="44275"/>
                      <a:pt x="69281" y="44275"/>
                    </a:cubicBezTo>
                    <a:close/>
                    <a:moveTo>
                      <a:pt x="5653" y="28273"/>
                    </a:moveTo>
                    <a:cubicBezTo>
                      <a:pt x="18607" y="33226"/>
                      <a:pt x="81472" y="54467"/>
                      <a:pt x="141575" y="21986"/>
                    </a:cubicBezTo>
                    <a:cubicBezTo>
                      <a:pt x="139575" y="21224"/>
                      <a:pt x="137479" y="20462"/>
                      <a:pt x="135479" y="19605"/>
                    </a:cubicBezTo>
                    <a:cubicBezTo>
                      <a:pt x="122525" y="14557"/>
                      <a:pt x="109095" y="9413"/>
                      <a:pt x="97189" y="7413"/>
                    </a:cubicBezTo>
                    <a:cubicBezTo>
                      <a:pt x="32133" y="-3350"/>
                      <a:pt x="10606" y="20843"/>
                      <a:pt x="5653" y="28273"/>
                    </a:cubicBezTo>
                    <a:close/>
                  </a:path>
                </a:pathLst>
              </a:custGeom>
              <a:solidFill>
                <a:srgbClr val="C88E2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 b="1"/>
              </a:p>
            </p:txBody>
          </p:sp>
          <p:sp>
            <p:nvSpPr>
              <p:cNvPr id="523" name="Freeform: Shape 522">
                <a:extLst>
                  <a:ext uri="{FF2B5EF4-FFF2-40B4-BE49-F238E27FC236}">
                    <a16:creationId xmlns:a16="http://schemas.microsoft.com/office/drawing/2014/main" id="{B9FB0DD2-F7C0-484E-9554-3A92F3E3A594}"/>
                  </a:ext>
                </a:extLst>
              </p:cNvPr>
              <p:cNvSpPr/>
              <p:nvPr/>
            </p:nvSpPr>
            <p:spPr>
              <a:xfrm>
                <a:off x="11553887" y="4979540"/>
                <a:ext cx="4572" cy="60769"/>
              </a:xfrm>
              <a:custGeom>
                <a:avLst/>
                <a:gdLst>
                  <a:gd name="connsiteX0" fmla="*/ 2286 w 4572"/>
                  <a:gd name="connsiteY0" fmla="*/ 60769 h 60769"/>
                  <a:gd name="connsiteX1" fmla="*/ 0 w 4572"/>
                  <a:gd name="connsiteY1" fmla="*/ 58483 h 60769"/>
                  <a:gd name="connsiteX2" fmla="*/ 0 w 4572"/>
                  <a:gd name="connsiteY2" fmla="*/ 2286 h 60769"/>
                  <a:gd name="connsiteX3" fmla="*/ 2286 w 4572"/>
                  <a:gd name="connsiteY3" fmla="*/ 0 h 60769"/>
                  <a:gd name="connsiteX4" fmla="*/ 4572 w 4572"/>
                  <a:gd name="connsiteY4" fmla="*/ 2286 h 60769"/>
                  <a:gd name="connsiteX5" fmla="*/ 4572 w 4572"/>
                  <a:gd name="connsiteY5" fmla="*/ 58483 h 60769"/>
                  <a:gd name="connsiteX6" fmla="*/ 2286 w 4572"/>
                  <a:gd name="connsiteY6" fmla="*/ 60769 h 607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572" h="60769">
                    <a:moveTo>
                      <a:pt x="2286" y="60769"/>
                    </a:moveTo>
                    <a:cubicBezTo>
                      <a:pt x="1048" y="60769"/>
                      <a:pt x="0" y="59722"/>
                      <a:pt x="0" y="58483"/>
                    </a:cubicBezTo>
                    <a:lnTo>
                      <a:pt x="0" y="2286"/>
                    </a:lnTo>
                    <a:cubicBezTo>
                      <a:pt x="0" y="1048"/>
                      <a:pt x="1048" y="0"/>
                      <a:pt x="2286" y="0"/>
                    </a:cubicBezTo>
                    <a:cubicBezTo>
                      <a:pt x="3524" y="0"/>
                      <a:pt x="4572" y="1048"/>
                      <a:pt x="4572" y="2286"/>
                    </a:cubicBezTo>
                    <a:lnTo>
                      <a:pt x="4572" y="58483"/>
                    </a:lnTo>
                    <a:cubicBezTo>
                      <a:pt x="4572" y="59817"/>
                      <a:pt x="3524" y="60769"/>
                      <a:pt x="2286" y="60769"/>
                    </a:cubicBezTo>
                    <a:close/>
                  </a:path>
                </a:pathLst>
              </a:custGeom>
              <a:solidFill>
                <a:srgbClr val="C88E2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 b="1"/>
              </a:p>
            </p:txBody>
          </p:sp>
          <p:sp>
            <p:nvSpPr>
              <p:cNvPr id="524" name="Freeform: Shape 523">
                <a:extLst>
                  <a:ext uri="{FF2B5EF4-FFF2-40B4-BE49-F238E27FC236}">
                    <a16:creationId xmlns:a16="http://schemas.microsoft.com/office/drawing/2014/main" id="{16F2DB42-110C-4C22-B929-79FCA92DCC60}"/>
                  </a:ext>
                </a:extLst>
              </p:cNvPr>
              <p:cNvSpPr/>
              <p:nvPr/>
            </p:nvSpPr>
            <p:spPr>
              <a:xfrm>
                <a:off x="11556459" y="4939725"/>
                <a:ext cx="43053" cy="43052"/>
              </a:xfrm>
              <a:custGeom>
                <a:avLst/>
                <a:gdLst>
                  <a:gd name="connsiteX0" fmla="*/ 21526 w 43053"/>
                  <a:gd name="connsiteY0" fmla="*/ 43053 h 43052"/>
                  <a:gd name="connsiteX1" fmla="*/ 0 w 43053"/>
                  <a:gd name="connsiteY1" fmla="*/ 21526 h 43052"/>
                  <a:gd name="connsiteX2" fmla="*/ 21526 w 43053"/>
                  <a:gd name="connsiteY2" fmla="*/ 0 h 43052"/>
                  <a:gd name="connsiteX3" fmla="*/ 43053 w 43053"/>
                  <a:gd name="connsiteY3" fmla="*/ 21526 h 43052"/>
                  <a:gd name="connsiteX4" fmla="*/ 21526 w 43053"/>
                  <a:gd name="connsiteY4" fmla="*/ 43053 h 43052"/>
                  <a:gd name="connsiteX5" fmla="*/ 21526 w 43053"/>
                  <a:gd name="connsiteY5" fmla="*/ 4667 h 43052"/>
                  <a:gd name="connsiteX6" fmla="*/ 4667 w 43053"/>
                  <a:gd name="connsiteY6" fmla="*/ 21526 h 43052"/>
                  <a:gd name="connsiteX7" fmla="*/ 21526 w 43053"/>
                  <a:gd name="connsiteY7" fmla="*/ 38386 h 43052"/>
                  <a:gd name="connsiteX8" fmla="*/ 38386 w 43053"/>
                  <a:gd name="connsiteY8" fmla="*/ 21526 h 43052"/>
                  <a:gd name="connsiteX9" fmla="*/ 21526 w 43053"/>
                  <a:gd name="connsiteY9" fmla="*/ 4667 h 430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3053" h="43052">
                    <a:moveTo>
                      <a:pt x="21526" y="43053"/>
                    </a:moveTo>
                    <a:cubicBezTo>
                      <a:pt x="9716" y="43053"/>
                      <a:pt x="0" y="33433"/>
                      <a:pt x="0" y="21526"/>
                    </a:cubicBezTo>
                    <a:cubicBezTo>
                      <a:pt x="0" y="9715"/>
                      <a:pt x="9620" y="0"/>
                      <a:pt x="21526" y="0"/>
                    </a:cubicBezTo>
                    <a:cubicBezTo>
                      <a:pt x="33338" y="0"/>
                      <a:pt x="43053" y="9620"/>
                      <a:pt x="43053" y="21526"/>
                    </a:cubicBezTo>
                    <a:cubicBezTo>
                      <a:pt x="43053" y="33433"/>
                      <a:pt x="33433" y="43053"/>
                      <a:pt x="21526" y="43053"/>
                    </a:cubicBezTo>
                    <a:close/>
                    <a:moveTo>
                      <a:pt x="21526" y="4667"/>
                    </a:moveTo>
                    <a:cubicBezTo>
                      <a:pt x="12192" y="4667"/>
                      <a:pt x="4667" y="12192"/>
                      <a:pt x="4667" y="21526"/>
                    </a:cubicBezTo>
                    <a:cubicBezTo>
                      <a:pt x="4667" y="30861"/>
                      <a:pt x="12192" y="38386"/>
                      <a:pt x="21526" y="38386"/>
                    </a:cubicBezTo>
                    <a:cubicBezTo>
                      <a:pt x="30861" y="38386"/>
                      <a:pt x="38386" y="30861"/>
                      <a:pt x="38386" y="21526"/>
                    </a:cubicBezTo>
                    <a:cubicBezTo>
                      <a:pt x="38386" y="12287"/>
                      <a:pt x="30861" y="4667"/>
                      <a:pt x="21526" y="4667"/>
                    </a:cubicBezTo>
                    <a:close/>
                  </a:path>
                </a:pathLst>
              </a:custGeom>
              <a:solidFill>
                <a:srgbClr val="C88E2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 b="1"/>
              </a:p>
            </p:txBody>
          </p:sp>
          <p:sp>
            <p:nvSpPr>
              <p:cNvPr id="525" name="Freeform: Shape 524">
                <a:extLst>
                  <a:ext uri="{FF2B5EF4-FFF2-40B4-BE49-F238E27FC236}">
                    <a16:creationId xmlns:a16="http://schemas.microsoft.com/office/drawing/2014/main" id="{ABF00770-5BF8-4BA0-8A08-173330ED3820}"/>
                  </a:ext>
                </a:extLst>
              </p:cNvPr>
              <p:cNvSpPr/>
              <p:nvPr/>
            </p:nvSpPr>
            <p:spPr>
              <a:xfrm>
                <a:off x="11575724" y="4978230"/>
                <a:ext cx="92425" cy="54649"/>
              </a:xfrm>
              <a:custGeom>
                <a:avLst/>
                <a:gdLst>
                  <a:gd name="connsiteX0" fmla="*/ 76367 w 92425"/>
                  <a:gd name="connsiteY0" fmla="*/ 54650 h 54649"/>
                  <a:gd name="connsiteX1" fmla="*/ 643 w 92425"/>
                  <a:gd name="connsiteY1" fmla="*/ 3881 h 54649"/>
                  <a:gd name="connsiteX2" fmla="*/ 643 w 92425"/>
                  <a:gd name="connsiteY2" fmla="*/ 643 h 54649"/>
                  <a:gd name="connsiteX3" fmla="*/ 3881 w 92425"/>
                  <a:gd name="connsiteY3" fmla="*/ 643 h 54649"/>
                  <a:gd name="connsiteX4" fmla="*/ 56078 w 92425"/>
                  <a:gd name="connsiteY4" fmla="*/ 43029 h 54649"/>
                  <a:gd name="connsiteX5" fmla="*/ 66746 w 92425"/>
                  <a:gd name="connsiteY5" fmla="*/ 20074 h 54649"/>
                  <a:gd name="connsiteX6" fmla="*/ 86177 w 92425"/>
                  <a:gd name="connsiteY6" fmla="*/ 22836 h 54649"/>
                  <a:gd name="connsiteX7" fmla="*/ 91321 w 92425"/>
                  <a:gd name="connsiteY7" fmla="*/ 43124 h 54649"/>
                  <a:gd name="connsiteX8" fmla="*/ 80272 w 92425"/>
                  <a:gd name="connsiteY8" fmla="*/ 54173 h 54649"/>
                  <a:gd name="connsiteX9" fmla="*/ 76367 w 92425"/>
                  <a:gd name="connsiteY9" fmla="*/ 54650 h 54649"/>
                  <a:gd name="connsiteX10" fmla="*/ 60841 w 92425"/>
                  <a:gd name="connsiteY10" fmla="*/ 45506 h 54649"/>
                  <a:gd name="connsiteX11" fmla="*/ 79224 w 92425"/>
                  <a:gd name="connsiteY11" fmla="*/ 49697 h 54649"/>
                  <a:gd name="connsiteX12" fmla="*/ 86939 w 92425"/>
                  <a:gd name="connsiteY12" fmla="*/ 41696 h 54649"/>
                  <a:gd name="connsiteX13" fmla="*/ 83129 w 92425"/>
                  <a:gd name="connsiteY13" fmla="*/ 26360 h 54649"/>
                  <a:gd name="connsiteX14" fmla="*/ 68842 w 92425"/>
                  <a:gd name="connsiteY14" fmla="*/ 24170 h 54649"/>
                  <a:gd name="connsiteX15" fmla="*/ 60841 w 92425"/>
                  <a:gd name="connsiteY15" fmla="*/ 45506 h 546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92425" h="54649">
                    <a:moveTo>
                      <a:pt x="76367" y="54650"/>
                    </a:moveTo>
                    <a:cubicBezTo>
                      <a:pt x="50459" y="54650"/>
                      <a:pt x="2738" y="6072"/>
                      <a:pt x="643" y="3881"/>
                    </a:cubicBezTo>
                    <a:cubicBezTo>
                      <a:pt x="-214" y="2929"/>
                      <a:pt x="-214" y="1500"/>
                      <a:pt x="643" y="643"/>
                    </a:cubicBezTo>
                    <a:cubicBezTo>
                      <a:pt x="1595" y="-214"/>
                      <a:pt x="3024" y="-214"/>
                      <a:pt x="3881" y="643"/>
                    </a:cubicBezTo>
                    <a:cubicBezTo>
                      <a:pt x="13883" y="10930"/>
                      <a:pt x="36743" y="31980"/>
                      <a:pt x="56078" y="43029"/>
                    </a:cubicBezTo>
                    <a:cubicBezTo>
                      <a:pt x="55888" y="27980"/>
                      <a:pt x="62555" y="22169"/>
                      <a:pt x="66746" y="20074"/>
                    </a:cubicBezTo>
                    <a:cubicBezTo>
                      <a:pt x="72842" y="17026"/>
                      <a:pt x="80653" y="18169"/>
                      <a:pt x="86177" y="22836"/>
                    </a:cubicBezTo>
                    <a:cubicBezTo>
                      <a:pt x="91892" y="27789"/>
                      <a:pt x="93893" y="35409"/>
                      <a:pt x="91321" y="43124"/>
                    </a:cubicBezTo>
                    <a:cubicBezTo>
                      <a:pt x="89321" y="49220"/>
                      <a:pt x="85606" y="52935"/>
                      <a:pt x="80272" y="54173"/>
                    </a:cubicBezTo>
                    <a:cubicBezTo>
                      <a:pt x="79034" y="54554"/>
                      <a:pt x="77700" y="54650"/>
                      <a:pt x="76367" y="54650"/>
                    </a:cubicBezTo>
                    <a:close/>
                    <a:moveTo>
                      <a:pt x="60841" y="45506"/>
                    </a:moveTo>
                    <a:cubicBezTo>
                      <a:pt x="67985" y="49030"/>
                      <a:pt x="74462" y="50840"/>
                      <a:pt x="79224" y="49697"/>
                    </a:cubicBezTo>
                    <a:cubicBezTo>
                      <a:pt x="82939" y="48839"/>
                      <a:pt x="85416" y="46268"/>
                      <a:pt x="86939" y="41696"/>
                    </a:cubicBezTo>
                    <a:cubicBezTo>
                      <a:pt x="88940" y="35695"/>
                      <a:pt x="87511" y="30075"/>
                      <a:pt x="83129" y="26360"/>
                    </a:cubicBezTo>
                    <a:cubicBezTo>
                      <a:pt x="79034" y="22836"/>
                      <a:pt x="73224" y="21979"/>
                      <a:pt x="68842" y="24170"/>
                    </a:cubicBezTo>
                    <a:cubicBezTo>
                      <a:pt x="63032" y="27122"/>
                      <a:pt x="60174" y="34742"/>
                      <a:pt x="60841" y="45506"/>
                    </a:cubicBezTo>
                    <a:close/>
                  </a:path>
                </a:pathLst>
              </a:custGeom>
              <a:solidFill>
                <a:srgbClr val="C88E2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 b="1"/>
              </a:p>
            </p:txBody>
          </p:sp>
        </p:grpSp>
      </p:grpSp>
      <p:grpSp>
        <p:nvGrpSpPr>
          <p:cNvPr id="755" name="Graphic 493">
            <a:extLst>
              <a:ext uri="{FF2B5EF4-FFF2-40B4-BE49-F238E27FC236}">
                <a16:creationId xmlns:a16="http://schemas.microsoft.com/office/drawing/2014/main" id="{01D5E832-8D0C-412C-8B7C-220535830EB2}"/>
              </a:ext>
            </a:extLst>
          </p:cNvPr>
          <p:cNvGrpSpPr/>
          <p:nvPr/>
        </p:nvGrpSpPr>
        <p:grpSpPr>
          <a:xfrm>
            <a:off x="4311321" y="5427034"/>
            <a:ext cx="1492868" cy="1769173"/>
            <a:chOff x="5853320" y="3148011"/>
            <a:chExt cx="486853" cy="563381"/>
          </a:xfrm>
        </p:grpSpPr>
        <p:sp>
          <p:nvSpPr>
            <p:cNvPr id="756" name="Freeform: Shape 755">
              <a:extLst>
                <a:ext uri="{FF2B5EF4-FFF2-40B4-BE49-F238E27FC236}">
                  <a16:creationId xmlns:a16="http://schemas.microsoft.com/office/drawing/2014/main" id="{DCBDF9BE-DEA5-4367-A3E1-E563460B3E4F}"/>
                </a:ext>
              </a:extLst>
            </p:cNvPr>
            <p:cNvSpPr/>
            <p:nvPr/>
          </p:nvSpPr>
          <p:spPr>
            <a:xfrm>
              <a:off x="5853320" y="3151136"/>
              <a:ext cx="287998" cy="533169"/>
            </a:xfrm>
            <a:custGeom>
              <a:avLst/>
              <a:gdLst>
                <a:gd name="connsiteX0" fmla="*/ 238393 w 287998"/>
                <a:gd name="connsiteY0" fmla="*/ 466172 h 533169"/>
                <a:gd name="connsiteX1" fmla="*/ 237060 w 287998"/>
                <a:gd name="connsiteY1" fmla="*/ 519703 h 533169"/>
                <a:gd name="connsiteX2" fmla="*/ 197531 w 287998"/>
                <a:gd name="connsiteY2" fmla="*/ 533133 h 533169"/>
                <a:gd name="connsiteX3" fmla="*/ 97709 w 287998"/>
                <a:gd name="connsiteY3" fmla="*/ 530942 h 533169"/>
                <a:gd name="connsiteX4" fmla="*/ 78659 w 287998"/>
                <a:gd name="connsiteY4" fmla="*/ 527132 h 533169"/>
                <a:gd name="connsiteX5" fmla="*/ 72849 w 287998"/>
                <a:gd name="connsiteY5" fmla="*/ 510463 h 533169"/>
                <a:gd name="connsiteX6" fmla="*/ 87327 w 287998"/>
                <a:gd name="connsiteY6" fmla="*/ 479126 h 533169"/>
                <a:gd name="connsiteX7" fmla="*/ 45607 w 287998"/>
                <a:gd name="connsiteY7" fmla="*/ 457219 h 533169"/>
                <a:gd name="connsiteX8" fmla="*/ 4364 w 287998"/>
                <a:gd name="connsiteY8" fmla="*/ 397021 h 533169"/>
                <a:gd name="connsiteX9" fmla="*/ 16270 w 287998"/>
                <a:gd name="connsiteY9" fmla="*/ 305866 h 533169"/>
                <a:gd name="connsiteX10" fmla="*/ 67896 w 287998"/>
                <a:gd name="connsiteY10" fmla="*/ 227095 h 533169"/>
                <a:gd name="connsiteX11" fmla="*/ 111615 w 287998"/>
                <a:gd name="connsiteY11" fmla="*/ 125749 h 533169"/>
                <a:gd name="connsiteX12" fmla="*/ 89517 w 287998"/>
                <a:gd name="connsiteY12" fmla="*/ 20783 h 533169"/>
                <a:gd name="connsiteX13" fmla="*/ 83421 w 287998"/>
                <a:gd name="connsiteY13" fmla="*/ 19640 h 533169"/>
                <a:gd name="connsiteX14" fmla="*/ 75039 w 287998"/>
                <a:gd name="connsiteY14" fmla="*/ 16021 h 533169"/>
                <a:gd name="connsiteX15" fmla="*/ 77040 w 287998"/>
                <a:gd name="connsiteY15" fmla="*/ 3067 h 533169"/>
                <a:gd name="connsiteX16" fmla="*/ 205913 w 287998"/>
                <a:gd name="connsiteY16" fmla="*/ 3543 h 533169"/>
                <a:gd name="connsiteX17" fmla="*/ 216486 w 287998"/>
                <a:gd name="connsiteY17" fmla="*/ 8401 h 533169"/>
                <a:gd name="connsiteX18" fmla="*/ 215152 w 287998"/>
                <a:gd name="connsiteY18" fmla="*/ 18307 h 533169"/>
                <a:gd name="connsiteX19" fmla="*/ 205532 w 287998"/>
                <a:gd name="connsiteY19" fmla="*/ 22498 h 533169"/>
                <a:gd name="connsiteX20" fmla="*/ 192959 w 287998"/>
                <a:gd name="connsiteY20" fmla="*/ 118891 h 533169"/>
                <a:gd name="connsiteX21" fmla="*/ 214200 w 287998"/>
                <a:gd name="connsiteY21" fmla="*/ 176326 h 533169"/>
                <a:gd name="connsiteX22" fmla="*/ 267063 w 287998"/>
                <a:gd name="connsiteY22" fmla="*/ 249288 h 533169"/>
                <a:gd name="connsiteX23" fmla="*/ 285256 w 287998"/>
                <a:gd name="connsiteY23" fmla="*/ 278244 h 533169"/>
                <a:gd name="connsiteX24" fmla="*/ 238393 w 287998"/>
                <a:gd name="connsiteY24" fmla="*/ 466172 h 533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87998" h="533169">
                  <a:moveTo>
                    <a:pt x="238393" y="466172"/>
                  </a:moveTo>
                  <a:cubicBezTo>
                    <a:pt x="232773" y="483412"/>
                    <a:pt x="246299" y="504082"/>
                    <a:pt x="237060" y="519703"/>
                  </a:cubicBezTo>
                  <a:cubicBezTo>
                    <a:pt x="229535" y="532276"/>
                    <a:pt x="212104" y="533419"/>
                    <a:pt x="197531" y="533133"/>
                  </a:cubicBezTo>
                  <a:cubicBezTo>
                    <a:pt x="164289" y="532371"/>
                    <a:pt x="130951" y="531609"/>
                    <a:pt x="97709" y="530942"/>
                  </a:cubicBezTo>
                  <a:cubicBezTo>
                    <a:pt x="91137" y="530752"/>
                    <a:pt x="84279" y="530561"/>
                    <a:pt x="78659" y="527132"/>
                  </a:cubicBezTo>
                  <a:cubicBezTo>
                    <a:pt x="73039" y="523703"/>
                    <a:pt x="69515" y="516083"/>
                    <a:pt x="72849" y="510463"/>
                  </a:cubicBezTo>
                  <a:cubicBezTo>
                    <a:pt x="79230" y="498748"/>
                    <a:pt x="112854" y="492842"/>
                    <a:pt x="87327" y="479126"/>
                  </a:cubicBezTo>
                  <a:cubicBezTo>
                    <a:pt x="82659" y="476650"/>
                    <a:pt x="72087" y="472363"/>
                    <a:pt x="45607" y="457219"/>
                  </a:cubicBezTo>
                  <a:cubicBezTo>
                    <a:pt x="24271" y="445027"/>
                    <a:pt x="11889" y="420357"/>
                    <a:pt x="4364" y="397021"/>
                  </a:cubicBezTo>
                  <a:cubicBezTo>
                    <a:pt x="-5352" y="367112"/>
                    <a:pt x="2268" y="333965"/>
                    <a:pt x="16270" y="305866"/>
                  </a:cubicBezTo>
                  <a:cubicBezTo>
                    <a:pt x="30367" y="277768"/>
                    <a:pt x="50465" y="253193"/>
                    <a:pt x="67896" y="227095"/>
                  </a:cubicBezTo>
                  <a:cubicBezTo>
                    <a:pt x="88470" y="196234"/>
                    <a:pt x="105615" y="162325"/>
                    <a:pt x="111615" y="125749"/>
                  </a:cubicBezTo>
                  <a:cubicBezTo>
                    <a:pt x="117616" y="89173"/>
                    <a:pt x="111711" y="50596"/>
                    <a:pt x="89517" y="20783"/>
                  </a:cubicBezTo>
                  <a:cubicBezTo>
                    <a:pt x="87422" y="20402"/>
                    <a:pt x="85422" y="20021"/>
                    <a:pt x="83421" y="19640"/>
                  </a:cubicBezTo>
                  <a:cubicBezTo>
                    <a:pt x="80373" y="19069"/>
                    <a:pt x="77040" y="18402"/>
                    <a:pt x="75039" y="16021"/>
                  </a:cubicBezTo>
                  <a:cubicBezTo>
                    <a:pt x="71801" y="12401"/>
                    <a:pt x="73325" y="6305"/>
                    <a:pt x="77040" y="3067"/>
                  </a:cubicBezTo>
                  <a:cubicBezTo>
                    <a:pt x="80659" y="-172"/>
                    <a:pt x="167718" y="-1982"/>
                    <a:pt x="205913" y="3543"/>
                  </a:cubicBezTo>
                  <a:cubicBezTo>
                    <a:pt x="209913" y="4114"/>
                    <a:pt x="214295" y="4972"/>
                    <a:pt x="216486" y="8401"/>
                  </a:cubicBezTo>
                  <a:cubicBezTo>
                    <a:pt x="218391" y="11449"/>
                    <a:pt x="217533" y="15640"/>
                    <a:pt x="215152" y="18307"/>
                  </a:cubicBezTo>
                  <a:cubicBezTo>
                    <a:pt x="212771" y="20974"/>
                    <a:pt x="209151" y="22212"/>
                    <a:pt x="205532" y="22498"/>
                  </a:cubicBezTo>
                  <a:cubicBezTo>
                    <a:pt x="194292" y="52978"/>
                    <a:pt x="189339" y="86601"/>
                    <a:pt x="192959" y="118891"/>
                  </a:cubicBezTo>
                  <a:cubicBezTo>
                    <a:pt x="195340" y="139465"/>
                    <a:pt x="202865" y="158991"/>
                    <a:pt x="214200" y="176326"/>
                  </a:cubicBezTo>
                  <a:cubicBezTo>
                    <a:pt x="238965" y="214141"/>
                    <a:pt x="254871" y="228809"/>
                    <a:pt x="267063" y="249288"/>
                  </a:cubicBezTo>
                  <a:cubicBezTo>
                    <a:pt x="272683" y="258622"/>
                    <a:pt x="283161" y="267576"/>
                    <a:pt x="285256" y="278244"/>
                  </a:cubicBezTo>
                  <a:cubicBezTo>
                    <a:pt x="298591" y="346919"/>
                    <a:pt x="260110" y="399783"/>
                    <a:pt x="238393" y="466172"/>
                  </a:cubicBezTo>
                  <a:close/>
                </a:path>
              </a:pathLst>
            </a:custGeom>
            <a:solidFill>
              <a:srgbClr val="C0542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57" name="Freeform: Shape 756">
              <a:extLst>
                <a:ext uri="{FF2B5EF4-FFF2-40B4-BE49-F238E27FC236}">
                  <a16:creationId xmlns:a16="http://schemas.microsoft.com/office/drawing/2014/main" id="{330D345D-2059-43A2-9D63-8A1D0715074F}"/>
                </a:ext>
              </a:extLst>
            </p:cNvPr>
            <p:cNvSpPr/>
            <p:nvPr/>
          </p:nvSpPr>
          <p:spPr>
            <a:xfrm>
              <a:off x="5935809" y="3148011"/>
              <a:ext cx="119482" cy="17835"/>
            </a:xfrm>
            <a:custGeom>
              <a:avLst/>
              <a:gdLst>
                <a:gd name="connsiteX0" fmla="*/ 2170 w 119482"/>
                <a:gd name="connsiteY0" fmla="*/ 12192 h 17835"/>
                <a:gd name="connsiteX1" fmla="*/ 114946 w 119482"/>
                <a:gd name="connsiteY1" fmla="*/ 15240 h 17835"/>
                <a:gd name="connsiteX2" fmla="*/ 114946 w 119482"/>
                <a:gd name="connsiteY2" fmla="*/ 3048 h 17835"/>
                <a:gd name="connsiteX3" fmla="*/ 50081 w 119482"/>
                <a:gd name="connsiteY3" fmla="*/ 1429 h 17835"/>
                <a:gd name="connsiteX4" fmla="*/ 1408 w 119482"/>
                <a:gd name="connsiteY4" fmla="*/ 6573 h 17835"/>
                <a:gd name="connsiteX5" fmla="*/ 2170 w 119482"/>
                <a:gd name="connsiteY5" fmla="*/ 12192 h 17835"/>
                <a:gd name="connsiteX6" fmla="*/ 2170 w 119482"/>
                <a:gd name="connsiteY6" fmla="*/ 12192 h 17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9482" h="17835">
                  <a:moveTo>
                    <a:pt x="2170" y="12192"/>
                  </a:moveTo>
                  <a:cubicBezTo>
                    <a:pt x="38270" y="17431"/>
                    <a:pt x="78941" y="20193"/>
                    <a:pt x="114946" y="15240"/>
                  </a:cubicBezTo>
                  <a:cubicBezTo>
                    <a:pt x="121137" y="14383"/>
                    <a:pt x="120851" y="4191"/>
                    <a:pt x="114946" y="3048"/>
                  </a:cubicBezTo>
                  <a:cubicBezTo>
                    <a:pt x="93705" y="-952"/>
                    <a:pt x="71607" y="1810"/>
                    <a:pt x="50081" y="1429"/>
                  </a:cubicBezTo>
                  <a:cubicBezTo>
                    <a:pt x="34079" y="1143"/>
                    <a:pt x="15314" y="-3810"/>
                    <a:pt x="1408" y="6573"/>
                  </a:cubicBezTo>
                  <a:cubicBezTo>
                    <a:pt x="-402" y="7906"/>
                    <a:pt x="-783" y="11716"/>
                    <a:pt x="2170" y="12192"/>
                  </a:cubicBezTo>
                  <a:lnTo>
                    <a:pt x="2170" y="12192"/>
                  </a:lnTo>
                  <a:close/>
                </a:path>
              </a:pathLst>
            </a:custGeom>
            <a:solidFill>
              <a:srgbClr val="415B7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58" name="Freeform: Shape 757">
              <a:extLst>
                <a:ext uri="{FF2B5EF4-FFF2-40B4-BE49-F238E27FC236}">
                  <a16:creationId xmlns:a16="http://schemas.microsoft.com/office/drawing/2014/main" id="{91ECBEC5-3954-4606-8D91-26ABB6CAD230}"/>
                </a:ext>
              </a:extLst>
            </p:cNvPr>
            <p:cNvSpPr/>
            <p:nvPr/>
          </p:nvSpPr>
          <p:spPr>
            <a:xfrm>
              <a:off x="5932409" y="3312460"/>
              <a:ext cx="44342" cy="82051"/>
            </a:xfrm>
            <a:custGeom>
              <a:avLst/>
              <a:gdLst>
                <a:gd name="connsiteX0" fmla="*/ 38622 w 44342"/>
                <a:gd name="connsiteY0" fmla="*/ 1382 h 82051"/>
                <a:gd name="connsiteX1" fmla="*/ 16047 w 44342"/>
                <a:gd name="connsiteY1" fmla="*/ 43197 h 82051"/>
                <a:gd name="connsiteX2" fmla="*/ 617 w 44342"/>
                <a:gd name="connsiteY2" fmla="*/ 79392 h 82051"/>
                <a:gd name="connsiteX3" fmla="*/ 5189 w 44342"/>
                <a:gd name="connsiteY3" fmla="*/ 81963 h 82051"/>
                <a:gd name="connsiteX4" fmla="*/ 28525 w 44342"/>
                <a:gd name="connsiteY4" fmla="*/ 50436 h 82051"/>
                <a:gd name="connsiteX5" fmla="*/ 44146 w 44342"/>
                <a:gd name="connsiteY5" fmla="*/ 3573 h 82051"/>
                <a:gd name="connsiteX6" fmla="*/ 38622 w 44342"/>
                <a:gd name="connsiteY6" fmla="*/ 1382 h 82051"/>
                <a:gd name="connsiteX7" fmla="*/ 38622 w 44342"/>
                <a:gd name="connsiteY7" fmla="*/ 1382 h 820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4342" h="82051">
                  <a:moveTo>
                    <a:pt x="38622" y="1382"/>
                  </a:moveTo>
                  <a:cubicBezTo>
                    <a:pt x="30049" y="14717"/>
                    <a:pt x="23667" y="29385"/>
                    <a:pt x="16047" y="43197"/>
                  </a:cubicBezTo>
                  <a:cubicBezTo>
                    <a:pt x="10237" y="53674"/>
                    <a:pt x="-3003" y="66914"/>
                    <a:pt x="617" y="79392"/>
                  </a:cubicBezTo>
                  <a:cubicBezTo>
                    <a:pt x="1188" y="81487"/>
                    <a:pt x="3189" y="82344"/>
                    <a:pt x="5189" y="81963"/>
                  </a:cubicBezTo>
                  <a:cubicBezTo>
                    <a:pt x="18048" y="79487"/>
                    <a:pt x="23191" y="60913"/>
                    <a:pt x="28525" y="50436"/>
                  </a:cubicBezTo>
                  <a:cubicBezTo>
                    <a:pt x="36145" y="35577"/>
                    <a:pt x="38336" y="19098"/>
                    <a:pt x="44146" y="3573"/>
                  </a:cubicBezTo>
                  <a:cubicBezTo>
                    <a:pt x="45384" y="334"/>
                    <a:pt x="40431" y="-1380"/>
                    <a:pt x="38622" y="1382"/>
                  </a:cubicBezTo>
                  <a:lnTo>
                    <a:pt x="38622" y="1382"/>
                  </a:lnTo>
                  <a:close/>
                </a:path>
              </a:pathLst>
            </a:custGeom>
            <a:solidFill>
              <a:srgbClr val="2E343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59" name="Freeform: Shape 758">
              <a:extLst>
                <a:ext uri="{FF2B5EF4-FFF2-40B4-BE49-F238E27FC236}">
                  <a16:creationId xmlns:a16="http://schemas.microsoft.com/office/drawing/2014/main" id="{5EA23F3E-B56D-48CC-84D8-8A0C2809B5F3}"/>
                </a:ext>
              </a:extLst>
            </p:cNvPr>
            <p:cNvSpPr/>
            <p:nvPr/>
          </p:nvSpPr>
          <p:spPr>
            <a:xfrm>
              <a:off x="5962392" y="3319532"/>
              <a:ext cx="29992" cy="83577"/>
            </a:xfrm>
            <a:custGeom>
              <a:avLst/>
              <a:gdLst>
                <a:gd name="connsiteX0" fmla="*/ 22831 w 29992"/>
                <a:gd name="connsiteY0" fmla="*/ 1739 h 83577"/>
                <a:gd name="connsiteX1" fmla="*/ 11211 w 29992"/>
                <a:gd name="connsiteY1" fmla="*/ 46697 h 83577"/>
                <a:gd name="connsiteX2" fmla="*/ 1781 w 29992"/>
                <a:gd name="connsiteY2" fmla="*/ 81654 h 83577"/>
                <a:gd name="connsiteX3" fmla="*/ 6258 w 29992"/>
                <a:gd name="connsiteY3" fmla="*/ 83464 h 83577"/>
                <a:gd name="connsiteX4" fmla="*/ 25879 w 29992"/>
                <a:gd name="connsiteY4" fmla="*/ 50793 h 83577"/>
                <a:gd name="connsiteX5" fmla="*/ 27403 w 29992"/>
                <a:gd name="connsiteY5" fmla="*/ 1834 h 83577"/>
                <a:gd name="connsiteX6" fmla="*/ 22831 w 29992"/>
                <a:gd name="connsiteY6" fmla="*/ 1739 h 83577"/>
                <a:gd name="connsiteX7" fmla="*/ 22831 w 29992"/>
                <a:gd name="connsiteY7" fmla="*/ 1739 h 83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992" h="83577">
                  <a:moveTo>
                    <a:pt x="22831" y="1739"/>
                  </a:moveTo>
                  <a:cubicBezTo>
                    <a:pt x="19307" y="16693"/>
                    <a:pt x="15497" y="31933"/>
                    <a:pt x="11211" y="46697"/>
                  </a:cubicBezTo>
                  <a:cubicBezTo>
                    <a:pt x="7972" y="57937"/>
                    <a:pt x="-4601" y="70033"/>
                    <a:pt x="1781" y="81654"/>
                  </a:cubicBezTo>
                  <a:cubicBezTo>
                    <a:pt x="2638" y="83273"/>
                    <a:pt x="4543" y="83845"/>
                    <a:pt x="6258" y="83464"/>
                  </a:cubicBezTo>
                  <a:cubicBezTo>
                    <a:pt x="18545" y="80892"/>
                    <a:pt x="22736" y="61366"/>
                    <a:pt x="25879" y="50793"/>
                  </a:cubicBezTo>
                  <a:cubicBezTo>
                    <a:pt x="30547" y="35458"/>
                    <a:pt x="31499" y="17265"/>
                    <a:pt x="27403" y="1834"/>
                  </a:cubicBezTo>
                  <a:cubicBezTo>
                    <a:pt x="26927" y="-547"/>
                    <a:pt x="23403" y="-642"/>
                    <a:pt x="22831" y="1739"/>
                  </a:cubicBezTo>
                  <a:lnTo>
                    <a:pt x="22831" y="1739"/>
                  </a:lnTo>
                  <a:close/>
                </a:path>
              </a:pathLst>
            </a:custGeom>
            <a:solidFill>
              <a:srgbClr val="2E343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60" name="Freeform: Shape 759">
              <a:extLst>
                <a:ext uri="{FF2B5EF4-FFF2-40B4-BE49-F238E27FC236}">
                  <a16:creationId xmlns:a16="http://schemas.microsoft.com/office/drawing/2014/main" id="{05098183-49A0-4CA1-AD29-7E2EB8AF74DC}"/>
                </a:ext>
              </a:extLst>
            </p:cNvPr>
            <p:cNvSpPr/>
            <p:nvPr/>
          </p:nvSpPr>
          <p:spPr>
            <a:xfrm>
              <a:off x="6005227" y="3320901"/>
              <a:ext cx="18210" cy="82549"/>
            </a:xfrm>
            <a:custGeom>
              <a:avLst/>
              <a:gdLst>
                <a:gd name="connsiteX0" fmla="*/ 6666 w 18210"/>
                <a:gd name="connsiteY0" fmla="*/ 2180 h 82549"/>
                <a:gd name="connsiteX1" fmla="*/ 1427 w 18210"/>
                <a:gd name="connsiteY1" fmla="*/ 36661 h 82549"/>
                <a:gd name="connsiteX2" fmla="*/ 2570 w 18210"/>
                <a:gd name="connsiteY2" fmla="*/ 77618 h 82549"/>
                <a:gd name="connsiteX3" fmla="*/ 14762 w 18210"/>
                <a:gd name="connsiteY3" fmla="*/ 79237 h 82549"/>
                <a:gd name="connsiteX4" fmla="*/ 17429 w 18210"/>
                <a:gd name="connsiteY4" fmla="*/ 42280 h 82549"/>
                <a:gd name="connsiteX5" fmla="*/ 12476 w 18210"/>
                <a:gd name="connsiteY5" fmla="*/ 2180 h 82549"/>
                <a:gd name="connsiteX6" fmla="*/ 6666 w 18210"/>
                <a:gd name="connsiteY6" fmla="*/ 2180 h 82549"/>
                <a:gd name="connsiteX7" fmla="*/ 6666 w 18210"/>
                <a:gd name="connsiteY7" fmla="*/ 2180 h 82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210" h="82549">
                  <a:moveTo>
                    <a:pt x="6666" y="2180"/>
                  </a:moveTo>
                  <a:cubicBezTo>
                    <a:pt x="2570" y="13324"/>
                    <a:pt x="2094" y="24850"/>
                    <a:pt x="1427" y="36661"/>
                  </a:cubicBezTo>
                  <a:cubicBezTo>
                    <a:pt x="665" y="49615"/>
                    <a:pt x="-1907" y="65331"/>
                    <a:pt x="2570" y="77618"/>
                  </a:cubicBezTo>
                  <a:cubicBezTo>
                    <a:pt x="4285" y="82381"/>
                    <a:pt x="12286" y="85048"/>
                    <a:pt x="14762" y="79237"/>
                  </a:cubicBezTo>
                  <a:cubicBezTo>
                    <a:pt x="19906" y="67426"/>
                    <a:pt x="17905" y="54853"/>
                    <a:pt x="17429" y="42280"/>
                  </a:cubicBezTo>
                  <a:cubicBezTo>
                    <a:pt x="16953" y="28945"/>
                    <a:pt x="16381" y="15039"/>
                    <a:pt x="12476" y="2180"/>
                  </a:cubicBezTo>
                  <a:cubicBezTo>
                    <a:pt x="11619" y="-868"/>
                    <a:pt x="7714" y="-582"/>
                    <a:pt x="6666" y="2180"/>
                  </a:cubicBezTo>
                  <a:lnTo>
                    <a:pt x="6666" y="2180"/>
                  </a:lnTo>
                  <a:close/>
                </a:path>
              </a:pathLst>
            </a:custGeom>
            <a:solidFill>
              <a:srgbClr val="2E343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61" name="Freeform: Shape 760">
              <a:extLst>
                <a:ext uri="{FF2B5EF4-FFF2-40B4-BE49-F238E27FC236}">
                  <a16:creationId xmlns:a16="http://schemas.microsoft.com/office/drawing/2014/main" id="{3C19051E-2CF5-46AB-9873-2B2483AFBFC5}"/>
                </a:ext>
              </a:extLst>
            </p:cNvPr>
            <p:cNvSpPr/>
            <p:nvPr/>
          </p:nvSpPr>
          <p:spPr>
            <a:xfrm>
              <a:off x="6027556" y="3318616"/>
              <a:ext cx="37095" cy="77956"/>
            </a:xfrm>
            <a:custGeom>
              <a:avLst/>
              <a:gdLst>
                <a:gd name="connsiteX0" fmla="*/ 816 w 37095"/>
                <a:gd name="connsiteY0" fmla="*/ 2084 h 77956"/>
                <a:gd name="connsiteX1" fmla="*/ 8055 w 37095"/>
                <a:gd name="connsiteY1" fmla="*/ 46280 h 77956"/>
                <a:gd name="connsiteX2" fmla="*/ 33391 w 37095"/>
                <a:gd name="connsiteY2" fmla="*/ 77903 h 77956"/>
                <a:gd name="connsiteX3" fmla="*/ 36439 w 37095"/>
                <a:gd name="connsiteY3" fmla="*/ 75522 h 77956"/>
                <a:gd name="connsiteX4" fmla="*/ 24057 w 37095"/>
                <a:gd name="connsiteY4" fmla="*/ 47137 h 77956"/>
                <a:gd name="connsiteX5" fmla="*/ 6245 w 37095"/>
                <a:gd name="connsiteY5" fmla="*/ 1989 h 77956"/>
                <a:gd name="connsiteX6" fmla="*/ 816 w 37095"/>
                <a:gd name="connsiteY6" fmla="*/ 2084 h 77956"/>
                <a:gd name="connsiteX7" fmla="*/ 816 w 37095"/>
                <a:gd name="connsiteY7" fmla="*/ 2084 h 77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7095" h="77956">
                  <a:moveTo>
                    <a:pt x="816" y="2084"/>
                  </a:moveTo>
                  <a:cubicBezTo>
                    <a:pt x="-1756" y="17610"/>
                    <a:pt x="2054" y="31992"/>
                    <a:pt x="8055" y="46280"/>
                  </a:cubicBezTo>
                  <a:cubicBezTo>
                    <a:pt x="11960" y="55519"/>
                    <a:pt x="20437" y="79236"/>
                    <a:pt x="33391" y="77903"/>
                  </a:cubicBezTo>
                  <a:cubicBezTo>
                    <a:pt x="34915" y="77712"/>
                    <a:pt x="35963" y="77046"/>
                    <a:pt x="36439" y="75522"/>
                  </a:cubicBezTo>
                  <a:cubicBezTo>
                    <a:pt x="39963" y="66187"/>
                    <a:pt x="28343" y="54757"/>
                    <a:pt x="24057" y="47137"/>
                  </a:cubicBezTo>
                  <a:cubicBezTo>
                    <a:pt x="16151" y="33230"/>
                    <a:pt x="9674" y="17705"/>
                    <a:pt x="6245" y="1989"/>
                  </a:cubicBezTo>
                  <a:cubicBezTo>
                    <a:pt x="5769" y="-583"/>
                    <a:pt x="1292" y="-774"/>
                    <a:pt x="816" y="2084"/>
                  </a:cubicBezTo>
                  <a:lnTo>
                    <a:pt x="816" y="2084"/>
                  </a:lnTo>
                  <a:close/>
                </a:path>
              </a:pathLst>
            </a:custGeom>
            <a:solidFill>
              <a:srgbClr val="2E343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62" name="Freeform: Shape 761">
              <a:extLst>
                <a:ext uri="{FF2B5EF4-FFF2-40B4-BE49-F238E27FC236}">
                  <a16:creationId xmlns:a16="http://schemas.microsoft.com/office/drawing/2014/main" id="{2F8EA295-1933-4047-87FE-7D6DC5B0B5ED}"/>
                </a:ext>
              </a:extLst>
            </p:cNvPr>
            <p:cNvSpPr/>
            <p:nvPr/>
          </p:nvSpPr>
          <p:spPr>
            <a:xfrm>
              <a:off x="6050749" y="3319685"/>
              <a:ext cx="43928" cy="72364"/>
            </a:xfrm>
            <a:custGeom>
              <a:avLst/>
              <a:gdLst>
                <a:gd name="connsiteX0" fmla="*/ 6 w 43928"/>
                <a:gd name="connsiteY0" fmla="*/ 2539 h 72364"/>
                <a:gd name="connsiteX1" fmla="*/ 14103 w 43928"/>
                <a:gd name="connsiteY1" fmla="*/ 47116 h 72364"/>
                <a:gd name="connsiteX2" fmla="*/ 28676 w 43928"/>
                <a:gd name="connsiteY2" fmla="*/ 65499 h 72364"/>
                <a:gd name="connsiteX3" fmla="*/ 38678 w 43928"/>
                <a:gd name="connsiteY3" fmla="*/ 72357 h 72364"/>
                <a:gd name="connsiteX4" fmla="*/ 41916 w 43928"/>
                <a:gd name="connsiteY4" fmla="*/ 70452 h 72364"/>
                <a:gd name="connsiteX5" fmla="*/ 42964 w 43928"/>
                <a:gd name="connsiteY5" fmla="*/ 68738 h 72364"/>
                <a:gd name="connsiteX6" fmla="*/ 42964 w 43928"/>
                <a:gd name="connsiteY6" fmla="*/ 61594 h 72364"/>
                <a:gd name="connsiteX7" fmla="*/ 23342 w 43928"/>
                <a:gd name="connsiteY7" fmla="*/ 37115 h 72364"/>
                <a:gd name="connsiteX8" fmla="*/ 5054 w 43928"/>
                <a:gd name="connsiteY8" fmla="*/ 1777 h 72364"/>
                <a:gd name="connsiteX9" fmla="*/ 6 w 43928"/>
                <a:gd name="connsiteY9" fmla="*/ 2539 h 72364"/>
                <a:gd name="connsiteX10" fmla="*/ 6 w 43928"/>
                <a:gd name="connsiteY10" fmla="*/ 2539 h 723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3928" h="72364">
                  <a:moveTo>
                    <a:pt x="6" y="2539"/>
                  </a:moveTo>
                  <a:cubicBezTo>
                    <a:pt x="959" y="18541"/>
                    <a:pt x="4769" y="33781"/>
                    <a:pt x="14103" y="47116"/>
                  </a:cubicBezTo>
                  <a:cubicBezTo>
                    <a:pt x="18580" y="53498"/>
                    <a:pt x="24104" y="59118"/>
                    <a:pt x="28676" y="65499"/>
                  </a:cubicBezTo>
                  <a:cubicBezTo>
                    <a:pt x="31915" y="69976"/>
                    <a:pt x="32963" y="72072"/>
                    <a:pt x="38678" y="72357"/>
                  </a:cubicBezTo>
                  <a:cubicBezTo>
                    <a:pt x="40011" y="72453"/>
                    <a:pt x="41249" y="71595"/>
                    <a:pt x="41916" y="70452"/>
                  </a:cubicBezTo>
                  <a:cubicBezTo>
                    <a:pt x="42297" y="69881"/>
                    <a:pt x="42583" y="69309"/>
                    <a:pt x="42964" y="68738"/>
                  </a:cubicBezTo>
                  <a:cubicBezTo>
                    <a:pt x="44202" y="66642"/>
                    <a:pt x="44297" y="63690"/>
                    <a:pt x="42964" y="61594"/>
                  </a:cubicBezTo>
                  <a:cubicBezTo>
                    <a:pt x="37154" y="52831"/>
                    <a:pt x="29629" y="45592"/>
                    <a:pt x="23342" y="37115"/>
                  </a:cubicBezTo>
                  <a:cubicBezTo>
                    <a:pt x="15627" y="26733"/>
                    <a:pt x="9341" y="13969"/>
                    <a:pt x="5054" y="1777"/>
                  </a:cubicBezTo>
                  <a:cubicBezTo>
                    <a:pt x="4197" y="-795"/>
                    <a:pt x="-184" y="-604"/>
                    <a:pt x="6" y="2539"/>
                  </a:cubicBezTo>
                  <a:lnTo>
                    <a:pt x="6" y="2539"/>
                  </a:lnTo>
                  <a:close/>
                </a:path>
              </a:pathLst>
            </a:custGeom>
            <a:solidFill>
              <a:srgbClr val="2E343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63" name="Freeform: Shape 762">
              <a:extLst>
                <a:ext uri="{FF2B5EF4-FFF2-40B4-BE49-F238E27FC236}">
                  <a16:creationId xmlns:a16="http://schemas.microsoft.com/office/drawing/2014/main" id="{3329FFF5-9081-426F-8A0B-04DE31F0964B}"/>
                </a:ext>
              </a:extLst>
            </p:cNvPr>
            <p:cNvSpPr/>
            <p:nvPr/>
          </p:nvSpPr>
          <p:spPr>
            <a:xfrm>
              <a:off x="5913185" y="3400696"/>
              <a:ext cx="18423" cy="18543"/>
            </a:xfrm>
            <a:custGeom>
              <a:avLst/>
              <a:gdLst>
                <a:gd name="connsiteX0" fmla="*/ 10602 w 18423"/>
                <a:gd name="connsiteY0" fmla="*/ 14 h 18543"/>
                <a:gd name="connsiteX1" fmla="*/ 30 w 18423"/>
                <a:gd name="connsiteY1" fmla="*/ 10492 h 18543"/>
                <a:gd name="connsiteX2" fmla="*/ 16317 w 18423"/>
                <a:gd name="connsiteY2" fmla="*/ 12682 h 18543"/>
                <a:gd name="connsiteX3" fmla="*/ 15936 w 18423"/>
                <a:gd name="connsiteY3" fmla="*/ 13635 h 18543"/>
                <a:gd name="connsiteX4" fmla="*/ 14603 w 18423"/>
                <a:gd name="connsiteY4" fmla="*/ 14873 h 18543"/>
                <a:gd name="connsiteX5" fmla="*/ 10602 w 18423"/>
                <a:gd name="connsiteY5" fmla="*/ 14 h 18543"/>
                <a:gd name="connsiteX6" fmla="*/ 10602 w 18423"/>
                <a:gd name="connsiteY6" fmla="*/ 14 h 18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423" h="18543">
                  <a:moveTo>
                    <a:pt x="10602" y="14"/>
                  </a:moveTo>
                  <a:cubicBezTo>
                    <a:pt x="4887" y="395"/>
                    <a:pt x="-447" y="4205"/>
                    <a:pt x="30" y="10492"/>
                  </a:cubicBezTo>
                  <a:cubicBezTo>
                    <a:pt x="792" y="20112"/>
                    <a:pt x="12984" y="21445"/>
                    <a:pt x="16317" y="12682"/>
                  </a:cubicBezTo>
                  <a:cubicBezTo>
                    <a:pt x="16127" y="13063"/>
                    <a:pt x="16032" y="13349"/>
                    <a:pt x="15936" y="13635"/>
                  </a:cubicBezTo>
                  <a:cubicBezTo>
                    <a:pt x="17460" y="10492"/>
                    <a:pt x="16984" y="10873"/>
                    <a:pt x="14603" y="14873"/>
                  </a:cubicBezTo>
                  <a:cubicBezTo>
                    <a:pt x="21366" y="11158"/>
                    <a:pt x="18603" y="-462"/>
                    <a:pt x="10602" y="14"/>
                  </a:cubicBezTo>
                  <a:lnTo>
                    <a:pt x="10602" y="14"/>
                  </a:lnTo>
                  <a:close/>
                </a:path>
              </a:pathLst>
            </a:custGeom>
            <a:solidFill>
              <a:srgbClr val="E89E3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64" name="Freeform: Shape 763">
              <a:extLst>
                <a:ext uri="{FF2B5EF4-FFF2-40B4-BE49-F238E27FC236}">
                  <a16:creationId xmlns:a16="http://schemas.microsoft.com/office/drawing/2014/main" id="{2777EF5F-4F0E-4786-93EB-BB23D918DBA6}"/>
                </a:ext>
              </a:extLst>
            </p:cNvPr>
            <p:cNvSpPr/>
            <p:nvPr/>
          </p:nvSpPr>
          <p:spPr>
            <a:xfrm>
              <a:off x="5903489" y="3426618"/>
              <a:ext cx="11151" cy="10693"/>
            </a:xfrm>
            <a:custGeom>
              <a:avLst/>
              <a:gdLst>
                <a:gd name="connsiteX0" fmla="*/ 7534 w 11151"/>
                <a:gd name="connsiteY0" fmla="*/ 381 h 10693"/>
                <a:gd name="connsiteX1" fmla="*/ 5343 w 11151"/>
                <a:gd name="connsiteY1" fmla="*/ 0 h 10693"/>
                <a:gd name="connsiteX2" fmla="*/ 200 w 11151"/>
                <a:gd name="connsiteY2" fmla="*/ 6763 h 10693"/>
                <a:gd name="connsiteX3" fmla="*/ 8106 w 11151"/>
                <a:gd name="connsiteY3" fmla="*/ 10001 h 10693"/>
                <a:gd name="connsiteX4" fmla="*/ 10773 w 11151"/>
                <a:gd name="connsiteY4" fmla="*/ 5144 h 10693"/>
                <a:gd name="connsiteX5" fmla="*/ 10106 w 11151"/>
                <a:gd name="connsiteY5" fmla="*/ 7715 h 10693"/>
                <a:gd name="connsiteX6" fmla="*/ 10487 w 11151"/>
                <a:gd name="connsiteY6" fmla="*/ 7239 h 10693"/>
                <a:gd name="connsiteX7" fmla="*/ 7534 w 11151"/>
                <a:gd name="connsiteY7" fmla="*/ 381 h 10693"/>
                <a:gd name="connsiteX8" fmla="*/ 7534 w 11151"/>
                <a:gd name="connsiteY8" fmla="*/ 381 h 10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151" h="10693">
                  <a:moveTo>
                    <a:pt x="7534" y="381"/>
                  </a:moveTo>
                  <a:cubicBezTo>
                    <a:pt x="6772" y="191"/>
                    <a:pt x="6105" y="0"/>
                    <a:pt x="5343" y="0"/>
                  </a:cubicBezTo>
                  <a:cubicBezTo>
                    <a:pt x="1819" y="0"/>
                    <a:pt x="-753" y="3429"/>
                    <a:pt x="200" y="6763"/>
                  </a:cubicBezTo>
                  <a:cubicBezTo>
                    <a:pt x="1152" y="10096"/>
                    <a:pt x="5058" y="11716"/>
                    <a:pt x="8106" y="10001"/>
                  </a:cubicBezTo>
                  <a:cubicBezTo>
                    <a:pt x="9915" y="8954"/>
                    <a:pt x="10773" y="7144"/>
                    <a:pt x="10773" y="5144"/>
                  </a:cubicBezTo>
                  <a:cubicBezTo>
                    <a:pt x="10582" y="6001"/>
                    <a:pt x="10296" y="6858"/>
                    <a:pt x="10106" y="7715"/>
                  </a:cubicBezTo>
                  <a:cubicBezTo>
                    <a:pt x="10201" y="7525"/>
                    <a:pt x="10296" y="7430"/>
                    <a:pt x="10487" y="7239"/>
                  </a:cubicBezTo>
                  <a:cubicBezTo>
                    <a:pt x="12297" y="4667"/>
                    <a:pt x="10106" y="1143"/>
                    <a:pt x="7534" y="381"/>
                  </a:cubicBezTo>
                  <a:lnTo>
                    <a:pt x="7534" y="381"/>
                  </a:lnTo>
                  <a:close/>
                </a:path>
              </a:pathLst>
            </a:custGeom>
            <a:solidFill>
              <a:srgbClr val="E89E3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65" name="Freeform: Shape 764">
              <a:extLst>
                <a:ext uri="{FF2B5EF4-FFF2-40B4-BE49-F238E27FC236}">
                  <a16:creationId xmlns:a16="http://schemas.microsoft.com/office/drawing/2014/main" id="{58D83D3C-162D-4C88-9D55-A6FD445D0E63}"/>
                </a:ext>
              </a:extLst>
            </p:cNvPr>
            <p:cNvSpPr/>
            <p:nvPr/>
          </p:nvSpPr>
          <p:spPr>
            <a:xfrm>
              <a:off x="5953410" y="3410711"/>
              <a:ext cx="18859" cy="18859"/>
            </a:xfrm>
            <a:custGeom>
              <a:avLst/>
              <a:gdLst>
                <a:gd name="connsiteX0" fmla="*/ 9430 w 18859"/>
                <a:gd name="connsiteY0" fmla="*/ 18859 h 18859"/>
                <a:gd name="connsiteX1" fmla="*/ 18860 w 18859"/>
                <a:gd name="connsiteY1" fmla="*/ 9430 h 18859"/>
                <a:gd name="connsiteX2" fmla="*/ 9430 w 18859"/>
                <a:gd name="connsiteY2" fmla="*/ 0 h 18859"/>
                <a:gd name="connsiteX3" fmla="*/ 0 w 18859"/>
                <a:gd name="connsiteY3" fmla="*/ 9430 h 18859"/>
                <a:gd name="connsiteX4" fmla="*/ 9430 w 18859"/>
                <a:gd name="connsiteY4" fmla="*/ 18859 h 18859"/>
                <a:gd name="connsiteX5" fmla="*/ 9430 w 18859"/>
                <a:gd name="connsiteY5" fmla="*/ 18859 h 188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859" h="18859">
                  <a:moveTo>
                    <a:pt x="9430" y="18859"/>
                  </a:moveTo>
                  <a:cubicBezTo>
                    <a:pt x="14573" y="18859"/>
                    <a:pt x="18860" y="14573"/>
                    <a:pt x="18860" y="9430"/>
                  </a:cubicBezTo>
                  <a:cubicBezTo>
                    <a:pt x="18860" y="4286"/>
                    <a:pt x="14573" y="0"/>
                    <a:pt x="9430" y="0"/>
                  </a:cubicBezTo>
                  <a:cubicBezTo>
                    <a:pt x="4286" y="0"/>
                    <a:pt x="0" y="4286"/>
                    <a:pt x="0" y="9430"/>
                  </a:cubicBezTo>
                  <a:cubicBezTo>
                    <a:pt x="0" y="14669"/>
                    <a:pt x="4286" y="18859"/>
                    <a:pt x="9430" y="18859"/>
                  </a:cubicBezTo>
                  <a:lnTo>
                    <a:pt x="9430" y="18859"/>
                  </a:lnTo>
                  <a:close/>
                </a:path>
              </a:pathLst>
            </a:custGeom>
            <a:solidFill>
              <a:srgbClr val="E89E3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66" name="Freeform: Shape 765">
              <a:extLst>
                <a:ext uri="{FF2B5EF4-FFF2-40B4-BE49-F238E27FC236}">
                  <a16:creationId xmlns:a16="http://schemas.microsoft.com/office/drawing/2014/main" id="{6C553D8B-E59B-49AC-922D-5904E8A8AD50}"/>
                </a:ext>
              </a:extLst>
            </p:cNvPr>
            <p:cNvSpPr/>
            <p:nvPr/>
          </p:nvSpPr>
          <p:spPr>
            <a:xfrm>
              <a:off x="6004750" y="3412330"/>
              <a:ext cx="17335" cy="17335"/>
            </a:xfrm>
            <a:custGeom>
              <a:avLst/>
              <a:gdLst>
                <a:gd name="connsiteX0" fmla="*/ 8668 w 17335"/>
                <a:gd name="connsiteY0" fmla="*/ 17335 h 17335"/>
                <a:gd name="connsiteX1" fmla="*/ 17335 w 17335"/>
                <a:gd name="connsiteY1" fmla="*/ 8668 h 17335"/>
                <a:gd name="connsiteX2" fmla="*/ 8668 w 17335"/>
                <a:gd name="connsiteY2" fmla="*/ 0 h 17335"/>
                <a:gd name="connsiteX3" fmla="*/ 0 w 17335"/>
                <a:gd name="connsiteY3" fmla="*/ 8668 h 17335"/>
                <a:gd name="connsiteX4" fmla="*/ 8668 w 17335"/>
                <a:gd name="connsiteY4" fmla="*/ 17335 h 17335"/>
                <a:gd name="connsiteX5" fmla="*/ 8668 w 17335"/>
                <a:gd name="connsiteY5" fmla="*/ 17335 h 17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335" h="17335">
                  <a:moveTo>
                    <a:pt x="8668" y="17335"/>
                  </a:moveTo>
                  <a:cubicBezTo>
                    <a:pt x="13430" y="17335"/>
                    <a:pt x="17335" y="13430"/>
                    <a:pt x="17335" y="8668"/>
                  </a:cubicBezTo>
                  <a:cubicBezTo>
                    <a:pt x="17335" y="3905"/>
                    <a:pt x="13430" y="0"/>
                    <a:pt x="8668" y="0"/>
                  </a:cubicBezTo>
                  <a:cubicBezTo>
                    <a:pt x="3905" y="0"/>
                    <a:pt x="0" y="3905"/>
                    <a:pt x="0" y="8668"/>
                  </a:cubicBezTo>
                  <a:cubicBezTo>
                    <a:pt x="0" y="13430"/>
                    <a:pt x="3905" y="17335"/>
                    <a:pt x="8668" y="17335"/>
                  </a:cubicBezTo>
                  <a:lnTo>
                    <a:pt x="8668" y="17335"/>
                  </a:lnTo>
                  <a:close/>
                </a:path>
              </a:pathLst>
            </a:custGeom>
            <a:solidFill>
              <a:srgbClr val="E89E3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67" name="Freeform: Shape 766">
              <a:extLst>
                <a:ext uri="{FF2B5EF4-FFF2-40B4-BE49-F238E27FC236}">
                  <a16:creationId xmlns:a16="http://schemas.microsoft.com/office/drawing/2014/main" id="{8B64749B-8206-4808-B867-D48DEA30F9E4}"/>
                </a:ext>
              </a:extLst>
            </p:cNvPr>
            <p:cNvSpPr/>
            <p:nvPr/>
          </p:nvSpPr>
          <p:spPr>
            <a:xfrm>
              <a:off x="6053518" y="3405948"/>
              <a:ext cx="17335" cy="17335"/>
            </a:xfrm>
            <a:custGeom>
              <a:avLst/>
              <a:gdLst>
                <a:gd name="connsiteX0" fmla="*/ 8668 w 17335"/>
                <a:gd name="connsiteY0" fmla="*/ 17335 h 17335"/>
                <a:gd name="connsiteX1" fmla="*/ 17335 w 17335"/>
                <a:gd name="connsiteY1" fmla="*/ 8668 h 17335"/>
                <a:gd name="connsiteX2" fmla="*/ 8668 w 17335"/>
                <a:gd name="connsiteY2" fmla="*/ 0 h 17335"/>
                <a:gd name="connsiteX3" fmla="*/ 0 w 17335"/>
                <a:gd name="connsiteY3" fmla="*/ 8668 h 17335"/>
                <a:gd name="connsiteX4" fmla="*/ 8668 w 17335"/>
                <a:gd name="connsiteY4" fmla="*/ 17335 h 17335"/>
                <a:gd name="connsiteX5" fmla="*/ 8668 w 17335"/>
                <a:gd name="connsiteY5" fmla="*/ 17335 h 17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335" h="17335">
                  <a:moveTo>
                    <a:pt x="8668" y="17335"/>
                  </a:moveTo>
                  <a:cubicBezTo>
                    <a:pt x="13430" y="17335"/>
                    <a:pt x="17335" y="13430"/>
                    <a:pt x="17335" y="8668"/>
                  </a:cubicBezTo>
                  <a:cubicBezTo>
                    <a:pt x="17335" y="3905"/>
                    <a:pt x="13430" y="0"/>
                    <a:pt x="8668" y="0"/>
                  </a:cubicBezTo>
                  <a:cubicBezTo>
                    <a:pt x="3905" y="0"/>
                    <a:pt x="0" y="3905"/>
                    <a:pt x="0" y="8668"/>
                  </a:cubicBezTo>
                  <a:cubicBezTo>
                    <a:pt x="0" y="13430"/>
                    <a:pt x="4000" y="17335"/>
                    <a:pt x="8668" y="17335"/>
                  </a:cubicBezTo>
                  <a:lnTo>
                    <a:pt x="8668" y="17335"/>
                  </a:lnTo>
                  <a:close/>
                </a:path>
              </a:pathLst>
            </a:custGeom>
            <a:solidFill>
              <a:srgbClr val="E89E3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grpSp>
          <p:nvGrpSpPr>
            <p:cNvPr id="768" name="Graphic 493">
              <a:extLst>
                <a:ext uri="{FF2B5EF4-FFF2-40B4-BE49-F238E27FC236}">
                  <a16:creationId xmlns:a16="http://schemas.microsoft.com/office/drawing/2014/main" id="{11006E87-9799-4546-B638-3D8B001E1C22}"/>
                </a:ext>
              </a:extLst>
            </p:cNvPr>
            <p:cNvGrpSpPr/>
            <p:nvPr/>
          </p:nvGrpSpPr>
          <p:grpSpPr>
            <a:xfrm>
              <a:off x="5954696" y="3188043"/>
              <a:ext cx="98822" cy="122544"/>
              <a:chOff x="5954696" y="3188043"/>
              <a:chExt cx="98822" cy="122544"/>
            </a:xfrm>
            <a:solidFill>
              <a:srgbClr val="2E3430"/>
            </a:solidFill>
          </p:grpSpPr>
          <p:sp>
            <p:nvSpPr>
              <p:cNvPr id="800" name="Freeform: Shape 799">
                <a:extLst>
                  <a:ext uri="{FF2B5EF4-FFF2-40B4-BE49-F238E27FC236}">
                    <a16:creationId xmlns:a16="http://schemas.microsoft.com/office/drawing/2014/main" id="{FED8212C-8BA0-4BBB-AF60-AB33A6F372C3}"/>
                  </a:ext>
                </a:extLst>
              </p:cNvPr>
              <p:cNvSpPr/>
              <p:nvPr/>
            </p:nvSpPr>
            <p:spPr>
              <a:xfrm>
                <a:off x="5959027" y="3298225"/>
                <a:ext cx="94491" cy="12362"/>
              </a:xfrm>
              <a:custGeom>
                <a:avLst/>
                <a:gdLst>
                  <a:gd name="connsiteX0" fmla="*/ 2891 w 109400"/>
                  <a:gd name="connsiteY0" fmla="*/ 7928 h 16103"/>
                  <a:gd name="connsiteX1" fmla="*/ 58708 w 109400"/>
                  <a:gd name="connsiteY1" fmla="*/ 14786 h 16103"/>
                  <a:gd name="connsiteX2" fmla="*/ 108238 w 109400"/>
                  <a:gd name="connsiteY2" fmla="*/ 9738 h 16103"/>
                  <a:gd name="connsiteX3" fmla="*/ 107095 w 109400"/>
                  <a:gd name="connsiteY3" fmla="*/ 5356 h 16103"/>
                  <a:gd name="connsiteX4" fmla="*/ 5082 w 109400"/>
                  <a:gd name="connsiteY4" fmla="*/ 118 h 16103"/>
                  <a:gd name="connsiteX5" fmla="*/ 2891 w 109400"/>
                  <a:gd name="connsiteY5" fmla="*/ 7928 h 16103"/>
                  <a:gd name="connsiteX6" fmla="*/ 2891 w 109400"/>
                  <a:gd name="connsiteY6" fmla="*/ 7928 h 161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09400" h="16103">
                    <a:moveTo>
                      <a:pt x="2891" y="7928"/>
                    </a:moveTo>
                    <a:cubicBezTo>
                      <a:pt x="21179" y="13262"/>
                      <a:pt x="39753" y="14024"/>
                      <a:pt x="58708" y="14786"/>
                    </a:cubicBezTo>
                    <a:cubicBezTo>
                      <a:pt x="75757" y="15548"/>
                      <a:pt x="92902" y="19168"/>
                      <a:pt x="108238" y="9738"/>
                    </a:cubicBezTo>
                    <a:cubicBezTo>
                      <a:pt x="110333" y="8500"/>
                      <a:pt x="109381" y="5547"/>
                      <a:pt x="107095" y="5356"/>
                    </a:cubicBezTo>
                    <a:cubicBezTo>
                      <a:pt x="73852" y="3261"/>
                      <a:pt x="37467" y="7547"/>
                      <a:pt x="5082" y="118"/>
                    </a:cubicBezTo>
                    <a:cubicBezTo>
                      <a:pt x="-62" y="-1025"/>
                      <a:pt x="-2157" y="6499"/>
                      <a:pt x="2891" y="7928"/>
                    </a:cubicBezTo>
                    <a:lnTo>
                      <a:pt x="2891" y="7928"/>
                    </a:lnTo>
                    <a:close/>
                  </a:path>
                </a:pathLst>
              </a:custGeom>
              <a:solidFill>
                <a:srgbClr val="2E343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801" name="Freeform: Shape 800">
                <a:extLst>
                  <a:ext uri="{FF2B5EF4-FFF2-40B4-BE49-F238E27FC236}">
                    <a16:creationId xmlns:a16="http://schemas.microsoft.com/office/drawing/2014/main" id="{1229AB4D-BC6E-45C5-8F21-6BF70F0A7C33}"/>
                  </a:ext>
                </a:extLst>
              </p:cNvPr>
              <p:cNvSpPr/>
              <p:nvPr/>
            </p:nvSpPr>
            <p:spPr>
              <a:xfrm>
                <a:off x="5965268" y="3282267"/>
                <a:ext cx="84500" cy="9892"/>
              </a:xfrm>
              <a:custGeom>
                <a:avLst/>
                <a:gdLst>
                  <a:gd name="connsiteX0" fmla="*/ 1707 w 148131"/>
                  <a:gd name="connsiteY0" fmla="*/ 6063 h 22576"/>
                  <a:gd name="connsiteX1" fmla="*/ 81051 w 148131"/>
                  <a:gd name="connsiteY1" fmla="*/ 21779 h 22576"/>
                  <a:gd name="connsiteX2" fmla="*/ 147154 w 148131"/>
                  <a:gd name="connsiteY2" fmla="*/ 9492 h 22576"/>
                  <a:gd name="connsiteX3" fmla="*/ 144868 w 148131"/>
                  <a:gd name="connsiteY3" fmla="*/ 4063 h 22576"/>
                  <a:gd name="connsiteX4" fmla="*/ 4184 w 148131"/>
                  <a:gd name="connsiteY4" fmla="*/ 62 h 22576"/>
                  <a:gd name="connsiteX5" fmla="*/ 1707 w 148131"/>
                  <a:gd name="connsiteY5" fmla="*/ 6063 h 22576"/>
                  <a:gd name="connsiteX6" fmla="*/ 1707 w 148131"/>
                  <a:gd name="connsiteY6" fmla="*/ 6063 h 225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48131" h="22576">
                    <a:moveTo>
                      <a:pt x="1707" y="6063"/>
                    </a:moveTo>
                    <a:cubicBezTo>
                      <a:pt x="27234" y="18541"/>
                      <a:pt x="53142" y="19874"/>
                      <a:pt x="81051" y="21779"/>
                    </a:cubicBezTo>
                    <a:cubicBezTo>
                      <a:pt x="104101" y="23303"/>
                      <a:pt x="128390" y="24161"/>
                      <a:pt x="147154" y="9492"/>
                    </a:cubicBezTo>
                    <a:cubicBezTo>
                      <a:pt x="149345" y="7778"/>
                      <a:pt x="147535" y="3872"/>
                      <a:pt x="144868" y="4063"/>
                    </a:cubicBezTo>
                    <a:cubicBezTo>
                      <a:pt x="97148" y="6920"/>
                      <a:pt x="51714" y="7682"/>
                      <a:pt x="4184" y="62"/>
                    </a:cubicBezTo>
                    <a:cubicBezTo>
                      <a:pt x="850" y="-604"/>
                      <a:pt x="-1912" y="4253"/>
                      <a:pt x="1707" y="6063"/>
                    </a:cubicBezTo>
                    <a:lnTo>
                      <a:pt x="1707" y="6063"/>
                    </a:lnTo>
                    <a:close/>
                  </a:path>
                </a:pathLst>
              </a:custGeom>
              <a:solidFill>
                <a:srgbClr val="2E343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802" name="Freeform: Shape 801">
                <a:extLst>
                  <a:ext uri="{FF2B5EF4-FFF2-40B4-BE49-F238E27FC236}">
                    <a16:creationId xmlns:a16="http://schemas.microsoft.com/office/drawing/2014/main" id="{6CF273E4-8F09-43A1-BBBE-6BA348EFF446}"/>
                  </a:ext>
                </a:extLst>
              </p:cNvPr>
              <p:cNvSpPr/>
              <p:nvPr/>
            </p:nvSpPr>
            <p:spPr>
              <a:xfrm>
                <a:off x="5965268" y="3244716"/>
                <a:ext cx="81854" cy="21984"/>
              </a:xfrm>
              <a:custGeom>
                <a:avLst/>
                <a:gdLst>
                  <a:gd name="connsiteX0" fmla="*/ 1445 w 153255"/>
                  <a:gd name="connsiteY0" fmla="*/ 7800 h 22474"/>
                  <a:gd name="connsiteX1" fmla="*/ 73549 w 153255"/>
                  <a:gd name="connsiteY1" fmla="*/ 20944 h 22474"/>
                  <a:gd name="connsiteX2" fmla="*/ 152226 w 153255"/>
                  <a:gd name="connsiteY2" fmla="*/ 6942 h 22474"/>
                  <a:gd name="connsiteX3" fmla="*/ 149654 w 153255"/>
                  <a:gd name="connsiteY3" fmla="*/ 751 h 22474"/>
                  <a:gd name="connsiteX4" fmla="*/ 2874 w 153255"/>
                  <a:gd name="connsiteY4" fmla="*/ 2275 h 22474"/>
                  <a:gd name="connsiteX5" fmla="*/ 1445 w 153255"/>
                  <a:gd name="connsiteY5" fmla="*/ 7800 h 22474"/>
                  <a:gd name="connsiteX6" fmla="*/ 1445 w 153255"/>
                  <a:gd name="connsiteY6" fmla="*/ 7800 h 224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53255" h="22474">
                    <a:moveTo>
                      <a:pt x="1445" y="7800"/>
                    </a:moveTo>
                    <a:cubicBezTo>
                      <a:pt x="23829" y="20468"/>
                      <a:pt x="48594" y="19611"/>
                      <a:pt x="73549" y="20944"/>
                    </a:cubicBezTo>
                    <a:cubicBezTo>
                      <a:pt x="99648" y="22278"/>
                      <a:pt x="132318" y="27326"/>
                      <a:pt x="152226" y="6942"/>
                    </a:cubicBezTo>
                    <a:cubicBezTo>
                      <a:pt x="154512" y="4561"/>
                      <a:pt x="152702" y="942"/>
                      <a:pt x="149654" y="751"/>
                    </a:cubicBezTo>
                    <a:cubicBezTo>
                      <a:pt x="101172" y="-2868"/>
                      <a:pt x="51642" y="8085"/>
                      <a:pt x="2874" y="2275"/>
                    </a:cubicBezTo>
                    <a:cubicBezTo>
                      <a:pt x="-174" y="1894"/>
                      <a:pt x="-1032" y="6466"/>
                      <a:pt x="1445" y="7800"/>
                    </a:cubicBezTo>
                    <a:lnTo>
                      <a:pt x="1445" y="7800"/>
                    </a:lnTo>
                    <a:close/>
                  </a:path>
                </a:pathLst>
              </a:custGeom>
              <a:solidFill>
                <a:srgbClr val="2E343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803" name="Freeform: Shape 802">
                <a:extLst>
                  <a:ext uri="{FF2B5EF4-FFF2-40B4-BE49-F238E27FC236}">
                    <a16:creationId xmlns:a16="http://schemas.microsoft.com/office/drawing/2014/main" id="{B095E51A-B144-4DB5-811F-7DD3AFBB0041}"/>
                  </a:ext>
                </a:extLst>
              </p:cNvPr>
              <p:cNvSpPr/>
              <p:nvPr/>
            </p:nvSpPr>
            <p:spPr>
              <a:xfrm>
                <a:off x="5954696" y="3188043"/>
                <a:ext cx="98822" cy="18942"/>
              </a:xfrm>
              <a:custGeom>
                <a:avLst/>
                <a:gdLst>
                  <a:gd name="connsiteX0" fmla="*/ 778 w 184151"/>
                  <a:gd name="connsiteY0" fmla="*/ 9528 h 23258"/>
                  <a:gd name="connsiteX1" fmla="*/ 83455 w 184151"/>
                  <a:gd name="connsiteY1" fmla="*/ 22863 h 23258"/>
                  <a:gd name="connsiteX2" fmla="*/ 182039 w 184151"/>
                  <a:gd name="connsiteY2" fmla="*/ 8671 h 23258"/>
                  <a:gd name="connsiteX3" fmla="*/ 179848 w 184151"/>
                  <a:gd name="connsiteY3" fmla="*/ 575 h 23258"/>
                  <a:gd name="connsiteX4" fmla="*/ 2683 w 184151"/>
                  <a:gd name="connsiteY4" fmla="*/ 5052 h 23258"/>
                  <a:gd name="connsiteX5" fmla="*/ 778 w 184151"/>
                  <a:gd name="connsiteY5" fmla="*/ 9528 h 23258"/>
                  <a:gd name="connsiteX6" fmla="*/ 778 w 184151"/>
                  <a:gd name="connsiteY6" fmla="*/ 9528 h 232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84151" h="23258">
                    <a:moveTo>
                      <a:pt x="778" y="9528"/>
                    </a:moveTo>
                    <a:cubicBezTo>
                      <a:pt x="21352" y="27435"/>
                      <a:pt x="58024" y="22578"/>
                      <a:pt x="83455" y="22863"/>
                    </a:cubicBezTo>
                    <a:cubicBezTo>
                      <a:pt x="113364" y="23244"/>
                      <a:pt x="155560" y="24483"/>
                      <a:pt x="182039" y="8671"/>
                    </a:cubicBezTo>
                    <a:cubicBezTo>
                      <a:pt x="185849" y="6385"/>
                      <a:pt x="184135" y="765"/>
                      <a:pt x="179848" y="575"/>
                    </a:cubicBezTo>
                    <a:cubicBezTo>
                      <a:pt x="120889" y="-2473"/>
                      <a:pt x="61834" y="7719"/>
                      <a:pt x="2683" y="5052"/>
                    </a:cubicBezTo>
                    <a:cubicBezTo>
                      <a:pt x="397" y="4861"/>
                      <a:pt x="-936" y="8004"/>
                      <a:pt x="778" y="9528"/>
                    </a:cubicBezTo>
                    <a:lnTo>
                      <a:pt x="778" y="9528"/>
                    </a:lnTo>
                    <a:close/>
                  </a:path>
                </a:pathLst>
              </a:custGeom>
              <a:solidFill>
                <a:srgbClr val="2E343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sp>
          <p:nvSpPr>
            <p:cNvPr id="769" name="Freeform: Shape 768">
              <a:extLst>
                <a:ext uri="{FF2B5EF4-FFF2-40B4-BE49-F238E27FC236}">
                  <a16:creationId xmlns:a16="http://schemas.microsoft.com/office/drawing/2014/main" id="{E65CD878-4775-478B-B810-90592C42DB5B}"/>
                </a:ext>
              </a:extLst>
            </p:cNvPr>
            <p:cNvSpPr/>
            <p:nvPr/>
          </p:nvSpPr>
          <p:spPr>
            <a:xfrm>
              <a:off x="6000497" y="3365313"/>
              <a:ext cx="339676" cy="346079"/>
            </a:xfrm>
            <a:custGeom>
              <a:avLst/>
              <a:gdLst>
                <a:gd name="connsiteX0" fmla="*/ 234375 w 339676"/>
                <a:gd name="connsiteY0" fmla="*/ 33206 h 346079"/>
                <a:gd name="connsiteX1" fmla="*/ 250568 w 339676"/>
                <a:gd name="connsiteY1" fmla="*/ 19109 h 346079"/>
                <a:gd name="connsiteX2" fmla="*/ 243424 w 339676"/>
                <a:gd name="connsiteY2" fmla="*/ 3869 h 346079"/>
                <a:gd name="connsiteX3" fmla="*/ 98454 w 339676"/>
                <a:gd name="connsiteY3" fmla="*/ 59 h 346079"/>
                <a:gd name="connsiteX4" fmla="*/ 82737 w 339676"/>
                <a:gd name="connsiteY4" fmla="*/ 1487 h 346079"/>
                <a:gd name="connsiteX5" fmla="*/ 72260 w 339676"/>
                <a:gd name="connsiteY5" fmla="*/ 12346 h 346079"/>
                <a:gd name="connsiteX6" fmla="*/ 79880 w 339676"/>
                <a:gd name="connsiteY6" fmla="*/ 23109 h 346079"/>
                <a:gd name="connsiteX7" fmla="*/ 97406 w 339676"/>
                <a:gd name="connsiteY7" fmla="*/ 40635 h 346079"/>
                <a:gd name="connsiteX8" fmla="*/ 88833 w 339676"/>
                <a:gd name="connsiteY8" fmla="*/ 76925 h 346079"/>
                <a:gd name="connsiteX9" fmla="*/ 8633 w 339676"/>
                <a:gd name="connsiteY9" fmla="*/ 198941 h 346079"/>
                <a:gd name="connsiteX10" fmla="*/ 18444 w 339676"/>
                <a:gd name="connsiteY10" fmla="*/ 285142 h 346079"/>
                <a:gd name="connsiteX11" fmla="*/ 51591 w 339676"/>
                <a:gd name="connsiteY11" fmla="*/ 307145 h 346079"/>
                <a:gd name="connsiteX12" fmla="*/ 106455 w 339676"/>
                <a:gd name="connsiteY12" fmla="*/ 315622 h 346079"/>
                <a:gd name="connsiteX13" fmla="*/ 106645 w 339676"/>
                <a:gd name="connsiteY13" fmla="*/ 331338 h 346079"/>
                <a:gd name="connsiteX14" fmla="*/ 230089 w 339676"/>
                <a:gd name="connsiteY14" fmla="*/ 343625 h 346079"/>
                <a:gd name="connsiteX15" fmla="*/ 253521 w 339676"/>
                <a:gd name="connsiteY15" fmla="*/ 329433 h 346079"/>
                <a:gd name="connsiteX16" fmla="*/ 253235 w 339676"/>
                <a:gd name="connsiteY16" fmla="*/ 316955 h 346079"/>
                <a:gd name="connsiteX17" fmla="*/ 289430 w 339676"/>
                <a:gd name="connsiteY17" fmla="*/ 306383 h 346079"/>
                <a:gd name="connsiteX18" fmla="*/ 335626 w 339676"/>
                <a:gd name="connsiteY18" fmla="*/ 259043 h 346079"/>
                <a:gd name="connsiteX19" fmla="*/ 314195 w 339676"/>
                <a:gd name="connsiteY19" fmla="*/ 153221 h 346079"/>
                <a:gd name="connsiteX20" fmla="*/ 254568 w 339676"/>
                <a:gd name="connsiteY20" fmla="*/ 76925 h 346079"/>
                <a:gd name="connsiteX21" fmla="*/ 234375 w 339676"/>
                <a:gd name="connsiteY21" fmla="*/ 33206 h 346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39676" h="346079">
                  <a:moveTo>
                    <a:pt x="234375" y="33206"/>
                  </a:moveTo>
                  <a:cubicBezTo>
                    <a:pt x="237519" y="27776"/>
                    <a:pt x="245805" y="24728"/>
                    <a:pt x="250568" y="19109"/>
                  </a:cubicBezTo>
                  <a:cubicBezTo>
                    <a:pt x="255521" y="13203"/>
                    <a:pt x="251235" y="4059"/>
                    <a:pt x="243424" y="3869"/>
                  </a:cubicBezTo>
                  <a:cubicBezTo>
                    <a:pt x="195037" y="2630"/>
                    <a:pt x="146745" y="1297"/>
                    <a:pt x="98454" y="59"/>
                  </a:cubicBezTo>
                  <a:cubicBezTo>
                    <a:pt x="93120" y="-37"/>
                    <a:pt x="87690" y="-227"/>
                    <a:pt x="82737" y="1487"/>
                  </a:cubicBezTo>
                  <a:cubicBezTo>
                    <a:pt x="77784" y="3202"/>
                    <a:pt x="73212" y="7107"/>
                    <a:pt x="72260" y="12346"/>
                  </a:cubicBezTo>
                  <a:cubicBezTo>
                    <a:pt x="71403" y="17299"/>
                    <a:pt x="75022" y="21776"/>
                    <a:pt x="79880" y="23109"/>
                  </a:cubicBezTo>
                  <a:cubicBezTo>
                    <a:pt x="94739" y="27014"/>
                    <a:pt x="96549" y="33872"/>
                    <a:pt x="97406" y="40635"/>
                  </a:cubicBezTo>
                  <a:cubicBezTo>
                    <a:pt x="99120" y="53303"/>
                    <a:pt x="95977" y="66257"/>
                    <a:pt x="88833" y="76925"/>
                  </a:cubicBezTo>
                  <a:cubicBezTo>
                    <a:pt x="61687" y="117407"/>
                    <a:pt x="27111" y="153697"/>
                    <a:pt x="8633" y="198941"/>
                  </a:cubicBezTo>
                  <a:cubicBezTo>
                    <a:pt x="-3083" y="227706"/>
                    <a:pt x="-5559" y="265520"/>
                    <a:pt x="18444" y="285142"/>
                  </a:cubicBezTo>
                  <a:cubicBezTo>
                    <a:pt x="27778" y="292762"/>
                    <a:pt x="39970" y="303811"/>
                    <a:pt x="51591" y="307145"/>
                  </a:cubicBezTo>
                  <a:cubicBezTo>
                    <a:pt x="69974" y="312479"/>
                    <a:pt x="88071" y="310288"/>
                    <a:pt x="106455" y="315622"/>
                  </a:cubicBezTo>
                  <a:cubicBezTo>
                    <a:pt x="112836" y="322385"/>
                    <a:pt x="103692" y="321718"/>
                    <a:pt x="106645" y="331338"/>
                  </a:cubicBezTo>
                  <a:cubicBezTo>
                    <a:pt x="111884" y="348674"/>
                    <a:pt x="191894" y="347626"/>
                    <a:pt x="230089" y="343625"/>
                  </a:cubicBezTo>
                  <a:cubicBezTo>
                    <a:pt x="239900" y="342578"/>
                    <a:pt x="251901" y="339149"/>
                    <a:pt x="253521" y="329433"/>
                  </a:cubicBezTo>
                  <a:cubicBezTo>
                    <a:pt x="254187" y="325337"/>
                    <a:pt x="252663" y="321051"/>
                    <a:pt x="253235" y="316955"/>
                  </a:cubicBezTo>
                  <a:cubicBezTo>
                    <a:pt x="253902" y="312479"/>
                    <a:pt x="269427" y="312288"/>
                    <a:pt x="289430" y="306383"/>
                  </a:cubicBezTo>
                  <a:cubicBezTo>
                    <a:pt x="306099" y="301525"/>
                    <a:pt x="320958" y="296762"/>
                    <a:pt x="335626" y="259043"/>
                  </a:cubicBezTo>
                  <a:cubicBezTo>
                    <a:pt x="347342" y="228944"/>
                    <a:pt x="331626" y="180462"/>
                    <a:pt x="314195" y="153221"/>
                  </a:cubicBezTo>
                  <a:cubicBezTo>
                    <a:pt x="296764" y="125979"/>
                    <a:pt x="272380" y="103881"/>
                    <a:pt x="254568" y="76925"/>
                  </a:cubicBezTo>
                  <a:cubicBezTo>
                    <a:pt x="245329" y="63019"/>
                    <a:pt x="225993" y="47588"/>
                    <a:pt x="234375" y="33206"/>
                  </a:cubicBezTo>
                  <a:close/>
                </a:path>
              </a:pathLst>
            </a:custGeom>
            <a:solidFill>
              <a:srgbClr val="E89E3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70" name="Freeform: Shape 769">
              <a:extLst>
                <a:ext uri="{FF2B5EF4-FFF2-40B4-BE49-F238E27FC236}">
                  <a16:creationId xmlns:a16="http://schemas.microsoft.com/office/drawing/2014/main" id="{549FE2FA-8E6A-4979-984E-2BEDD1C53871}"/>
                </a:ext>
              </a:extLst>
            </p:cNvPr>
            <p:cNvSpPr/>
            <p:nvPr/>
          </p:nvSpPr>
          <p:spPr>
            <a:xfrm>
              <a:off x="6096716" y="3359112"/>
              <a:ext cx="140598" cy="23287"/>
            </a:xfrm>
            <a:custGeom>
              <a:avLst/>
              <a:gdLst>
                <a:gd name="connsiteX0" fmla="*/ 3474 w 140598"/>
                <a:gd name="connsiteY0" fmla="*/ 14928 h 23287"/>
                <a:gd name="connsiteX1" fmla="*/ 71007 w 140598"/>
                <a:gd name="connsiteY1" fmla="*/ 22358 h 23287"/>
                <a:gd name="connsiteX2" fmla="*/ 137872 w 140598"/>
                <a:gd name="connsiteY2" fmla="*/ 16738 h 23287"/>
                <a:gd name="connsiteX3" fmla="*/ 137872 w 140598"/>
                <a:gd name="connsiteY3" fmla="*/ 7118 h 23287"/>
                <a:gd name="connsiteX4" fmla="*/ 61768 w 140598"/>
                <a:gd name="connsiteY4" fmla="*/ 2736 h 23287"/>
                <a:gd name="connsiteX5" fmla="*/ 1760 w 140598"/>
                <a:gd name="connsiteY5" fmla="*/ 8165 h 23287"/>
                <a:gd name="connsiteX6" fmla="*/ 3474 w 140598"/>
                <a:gd name="connsiteY6" fmla="*/ 14928 h 23287"/>
                <a:gd name="connsiteX7" fmla="*/ 3474 w 140598"/>
                <a:gd name="connsiteY7" fmla="*/ 14928 h 23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0598" h="23287">
                  <a:moveTo>
                    <a:pt x="3474" y="14928"/>
                  </a:moveTo>
                  <a:cubicBezTo>
                    <a:pt x="26144" y="17024"/>
                    <a:pt x="47956" y="21405"/>
                    <a:pt x="71007" y="22358"/>
                  </a:cubicBezTo>
                  <a:cubicBezTo>
                    <a:pt x="91771" y="23310"/>
                    <a:pt x="118727" y="25406"/>
                    <a:pt x="137872" y="16738"/>
                  </a:cubicBezTo>
                  <a:cubicBezTo>
                    <a:pt x="141968" y="14928"/>
                    <a:pt x="141016" y="9213"/>
                    <a:pt x="137872" y="7118"/>
                  </a:cubicBezTo>
                  <a:cubicBezTo>
                    <a:pt x="117489" y="-6217"/>
                    <a:pt x="85199" y="3403"/>
                    <a:pt x="61768" y="2736"/>
                  </a:cubicBezTo>
                  <a:cubicBezTo>
                    <a:pt x="43384" y="2260"/>
                    <a:pt x="18333" y="-1836"/>
                    <a:pt x="1760" y="8165"/>
                  </a:cubicBezTo>
                  <a:cubicBezTo>
                    <a:pt x="-1479" y="10166"/>
                    <a:pt x="141" y="14547"/>
                    <a:pt x="3474" y="14928"/>
                  </a:cubicBezTo>
                  <a:lnTo>
                    <a:pt x="3474" y="14928"/>
                  </a:lnTo>
                  <a:close/>
                </a:path>
              </a:pathLst>
            </a:custGeom>
            <a:solidFill>
              <a:srgbClr val="415B7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71" name="Freeform: Shape 770">
              <a:extLst>
                <a:ext uri="{FF2B5EF4-FFF2-40B4-BE49-F238E27FC236}">
                  <a16:creationId xmlns:a16="http://schemas.microsoft.com/office/drawing/2014/main" id="{F625728A-28AF-4600-AE53-ACEB3DD181DF}"/>
                </a:ext>
              </a:extLst>
            </p:cNvPr>
            <p:cNvSpPr/>
            <p:nvPr/>
          </p:nvSpPr>
          <p:spPr>
            <a:xfrm>
              <a:off x="6012103" y="3552423"/>
              <a:ext cx="36371" cy="81366"/>
            </a:xfrm>
            <a:custGeom>
              <a:avLst/>
              <a:gdLst>
                <a:gd name="connsiteX0" fmla="*/ 28842 w 36371"/>
                <a:gd name="connsiteY0" fmla="*/ 1163 h 81366"/>
                <a:gd name="connsiteX1" fmla="*/ 4648 w 36371"/>
                <a:gd name="connsiteY1" fmla="*/ 38691 h 81366"/>
                <a:gd name="connsiteX2" fmla="*/ 8649 w 36371"/>
                <a:gd name="connsiteY2" fmla="*/ 79839 h 81366"/>
                <a:gd name="connsiteX3" fmla="*/ 21888 w 36371"/>
                <a:gd name="connsiteY3" fmla="*/ 58313 h 81366"/>
                <a:gd name="connsiteX4" fmla="*/ 35604 w 36371"/>
                <a:gd name="connsiteY4" fmla="*/ 6497 h 81366"/>
                <a:gd name="connsiteX5" fmla="*/ 28842 w 36371"/>
                <a:gd name="connsiteY5" fmla="*/ 1163 h 81366"/>
                <a:gd name="connsiteX6" fmla="*/ 28842 w 36371"/>
                <a:gd name="connsiteY6" fmla="*/ 1163 h 81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6371" h="81366">
                  <a:moveTo>
                    <a:pt x="28842" y="1163"/>
                  </a:moveTo>
                  <a:cubicBezTo>
                    <a:pt x="17602" y="12117"/>
                    <a:pt x="10458" y="24118"/>
                    <a:pt x="4648" y="38691"/>
                  </a:cubicBezTo>
                  <a:cubicBezTo>
                    <a:pt x="267" y="49645"/>
                    <a:pt x="-4686" y="73172"/>
                    <a:pt x="8649" y="79839"/>
                  </a:cubicBezTo>
                  <a:cubicBezTo>
                    <a:pt x="23412" y="87174"/>
                    <a:pt x="21984" y="66123"/>
                    <a:pt x="21888" y="58313"/>
                  </a:cubicBezTo>
                  <a:cubicBezTo>
                    <a:pt x="21603" y="42882"/>
                    <a:pt x="26556" y="19356"/>
                    <a:pt x="35604" y="6497"/>
                  </a:cubicBezTo>
                  <a:cubicBezTo>
                    <a:pt x="38557" y="2306"/>
                    <a:pt x="32271" y="-2171"/>
                    <a:pt x="28842" y="1163"/>
                  </a:cubicBezTo>
                  <a:lnTo>
                    <a:pt x="28842" y="1163"/>
                  </a:lnTo>
                  <a:close/>
                </a:path>
              </a:pathLst>
            </a:custGeom>
            <a:solidFill>
              <a:srgbClr val="415B7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72" name="Freeform: Shape 771">
              <a:extLst>
                <a:ext uri="{FF2B5EF4-FFF2-40B4-BE49-F238E27FC236}">
                  <a16:creationId xmlns:a16="http://schemas.microsoft.com/office/drawing/2014/main" id="{F8F1AA98-2F73-4343-A9F2-11D749433FE2}"/>
                </a:ext>
              </a:extLst>
            </p:cNvPr>
            <p:cNvSpPr/>
            <p:nvPr/>
          </p:nvSpPr>
          <p:spPr>
            <a:xfrm>
              <a:off x="6080371" y="3564365"/>
              <a:ext cx="25352" cy="78561"/>
            </a:xfrm>
            <a:custGeom>
              <a:avLst/>
              <a:gdLst>
                <a:gd name="connsiteX0" fmla="*/ 16962 w 25352"/>
                <a:gd name="connsiteY0" fmla="*/ 2175 h 78561"/>
                <a:gd name="connsiteX1" fmla="*/ 5817 w 25352"/>
                <a:gd name="connsiteY1" fmla="*/ 36750 h 78561"/>
                <a:gd name="connsiteX2" fmla="*/ 7 w 25352"/>
                <a:gd name="connsiteY2" fmla="*/ 69135 h 78561"/>
                <a:gd name="connsiteX3" fmla="*/ 6960 w 25352"/>
                <a:gd name="connsiteY3" fmla="*/ 78279 h 78561"/>
                <a:gd name="connsiteX4" fmla="*/ 19533 w 25352"/>
                <a:gd name="connsiteY4" fmla="*/ 58848 h 78561"/>
                <a:gd name="connsiteX5" fmla="*/ 25344 w 25352"/>
                <a:gd name="connsiteY5" fmla="*/ 4461 h 78561"/>
                <a:gd name="connsiteX6" fmla="*/ 16962 w 25352"/>
                <a:gd name="connsiteY6" fmla="*/ 2175 h 78561"/>
                <a:gd name="connsiteX7" fmla="*/ 16962 w 25352"/>
                <a:gd name="connsiteY7" fmla="*/ 2175 h 78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352" h="78561">
                  <a:moveTo>
                    <a:pt x="16962" y="2175"/>
                  </a:moveTo>
                  <a:cubicBezTo>
                    <a:pt x="11056" y="12843"/>
                    <a:pt x="8389" y="24844"/>
                    <a:pt x="5817" y="36750"/>
                  </a:cubicBezTo>
                  <a:cubicBezTo>
                    <a:pt x="3531" y="47514"/>
                    <a:pt x="-183" y="58086"/>
                    <a:pt x="7" y="69135"/>
                  </a:cubicBezTo>
                  <a:cubicBezTo>
                    <a:pt x="102" y="73136"/>
                    <a:pt x="2769" y="77517"/>
                    <a:pt x="6960" y="78279"/>
                  </a:cubicBezTo>
                  <a:cubicBezTo>
                    <a:pt x="19724" y="80661"/>
                    <a:pt x="18200" y="67421"/>
                    <a:pt x="19533" y="58848"/>
                  </a:cubicBezTo>
                  <a:cubicBezTo>
                    <a:pt x="22486" y="40846"/>
                    <a:pt x="24677" y="22749"/>
                    <a:pt x="25344" y="4461"/>
                  </a:cubicBezTo>
                  <a:cubicBezTo>
                    <a:pt x="25629" y="-16"/>
                    <a:pt x="19152" y="-1731"/>
                    <a:pt x="16962" y="2175"/>
                  </a:cubicBezTo>
                  <a:lnTo>
                    <a:pt x="16962" y="2175"/>
                  </a:lnTo>
                  <a:close/>
                </a:path>
              </a:pathLst>
            </a:custGeom>
            <a:solidFill>
              <a:srgbClr val="415B7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73" name="Freeform: Shape 772">
              <a:extLst>
                <a:ext uri="{FF2B5EF4-FFF2-40B4-BE49-F238E27FC236}">
                  <a16:creationId xmlns:a16="http://schemas.microsoft.com/office/drawing/2014/main" id="{525F0AD1-64FE-4B81-BF74-09D2E17C2B89}"/>
                </a:ext>
              </a:extLst>
            </p:cNvPr>
            <p:cNvSpPr/>
            <p:nvPr/>
          </p:nvSpPr>
          <p:spPr>
            <a:xfrm>
              <a:off x="6165920" y="3570040"/>
              <a:ext cx="21224" cy="80034"/>
            </a:xfrm>
            <a:custGeom>
              <a:avLst/>
              <a:gdLst>
                <a:gd name="connsiteX0" fmla="*/ 6660 w 21224"/>
                <a:gd name="connsiteY0" fmla="*/ 2501 h 80034"/>
                <a:gd name="connsiteX1" fmla="*/ 1135 w 21224"/>
                <a:gd name="connsiteY1" fmla="*/ 41172 h 80034"/>
                <a:gd name="connsiteX2" fmla="*/ 5898 w 21224"/>
                <a:gd name="connsiteY2" fmla="*/ 78034 h 80034"/>
                <a:gd name="connsiteX3" fmla="*/ 15423 w 21224"/>
                <a:gd name="connsiteY3" fmla="*/ 78034 h 80034"/>
                <a:gd name="connsiteX4" fmla="*/ 20090 w 21224"/>
                <a:gd name="connsiteY4" fmla="*/ 46506 h 80034"/>
                <a:gd name="connsiteX5" fmla="*/ 13518 w 21224"/>
                <a:gd name="connsiteY5" fmla="*/ 2501 h 80034"/>
                <a:gd name="connsiteX6" fmla="*/ 6660 w 21224"/>
                <a:gd name="connsiteY6" fmla="*/ 2501 h 80034"/>
                <a:gd name="connsiteX7" fmla="*/ 6660 w 21224"/>
                <a:gd name="connsiteY7" fmla="*/ 2501 h 800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224" h="80034">
                  <a:moveTo>
                    <a:pt x="6660" y="2501"/>
                  </a:moveTo>
                  <a:cubicBezTo>
                    <a:pt x="1897" y="14502"/>
                    <a:pt x="1992" y="28409"/>
                    <a:pt x="1135" y="41172"/>
                  </a:cubicBezTo>
                  <a:cubicBezTo>
                    <a:pt x="183" y="53745"/>
                    <a:pt x="-2389" y="67938"/>
                    <a:pt x="5898" y="78034"/>
                  </a:cubicBezTo>
                  <a:cubicBezTo>
                    <a:pt x="8184" y="80796"/>
                    <a:pt x="13137" y="80606"/>
                    <a:pt x="15423" y="78034"/>
                  </a:cubicBezTo>
                  <a:cubicBezTo>
                    <a:pt x="23709" y="68890"/>
                    <a:pt x="20947" y="58127"/>
                    <a:pt x="20090" y="46506"/>
                  </a:cubicBezTo>
                  <a:cubicBezTo>
                    <a:pt x="19042" y="32314"/>
                    <a:pt x="17994" y="15931"/>
                    <a:pt x="13518" y="2501"/>
                  </a:cubicBezTo>
                  <a:cubicBezTo>
                    <a:pt x="12279" y="-928"/>
                    <a:pt x="7898" y="-738"/>
                    <a:pt x="6660" y="2501"/>
                  </a:cubicBezTo>
                  <a:lnTo>
                    <a:pt x="6660" y="2501"/>
                  </a:lnTo>
                  <a:close/>
                </a:path>
              </a:pathLst>
            </a:custGeom>
            <a:solidFill>
              <a:srgbClr val="415B7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74" name="Freeform: Shape 773">
              <a:extLst>
                <a:ext uri="{FF2B5EF4-FFF2-40B4-BE49-F238E27FC236}">
                  <a16:creationId xmlns:a16="http://schemas.microsoft.com/office/drawing/2014/main" id="{011561C4-56F4-438B-AF0E-49E0883CE01A}"/>
                </a:ext>
              </a:extLst>
            </p:cNvPr>
            <p:cNvSpPr/>
            <p:nvPr/>
          </p:nvSpPr>
          <p:spPr>
            <a:xfrm>
              <a:off x="6244838" y="3581704"/>
              <a:ext cx="27271" cy="66280"/>
            </a:xfrm>
            <a:custGeom>
              <a:avLst/>
              <a:gdLst>
                <a:gd name="connsiteX0" fmla="*/ 228 w 27271"/>
                <a:gd name="connsiteY0" fmla="*/ 4457 h 66280"/>
                <a:gd name="connsiteX1" fmla="*/ 6895 w 27271"/>
                <a:gd name="connsiteY1" fmla="*/ 58655 h 66280"/>
                <a:gd name="connsiteX2" fmla="*/ 16896 w 27271"/>
                <a:gd name="connsiteY2" fmla="*/ 66275 h 66280"/>
                <a:gd name="connsiteX3" fmla="*/ 24231 w 27271"/>
                <a:gd name="connsiteY3" fmla="*/ 63227 h 66280"/>
                <a:gd name="connsiteX4" fmla="*/ 26898 w 27271"/>
                <a:gd name="connsiteY4" fmla="*/ 53130 h 66280"/>
                <a:gd name="connsiteX5" fmla="*/ 6133 w 27271"/>
                <a:gd name="connsiteY5" fmla="*/ 1028 h 66280"/>
                <a:gd name="connsiteX6" fmla="*/ 228 w 27271"/>
                <a:gd name="connsiteY6" fmla="*/ 4457 h 66280"/>
                <a:gd name="connsiteX7" fmla="*/ 228 w 27271"/>
                <a:gd name="connsiteY7" fmla="*/ 4457 h 66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7271" h="66280">
                  <a:moveTo>
                    <a:pt x="228" y="4457"/>
                  </a:moveTo>
                  <a:cubicBezTo>
                    <a:pt x="6514" y="21317"/>
                    <a:pt x="2323" y="41224"/>
                    <a:pt x="6895" y="58655"/>
                  </a:cubicBezTo>
                  <a:cubicBezTo>
                    <a:pt x="8133" y="63227"/>
                    <a:pt x="12324" y="66179"/>
                    <a:pt x="16896" y="66275"/>
                  </a:cubicBezTo>
                  <a:cubicBezTo>
                    <a:pt x="20040" y="66370"/>
                    <a:pt x="21945" y="65227"/>
                    <a:pt x="24231" y="63227"/>
                  </a:cubicBezTo>
                  <a:cubicBezTo>
                    <a:pt x="26993" y="60941"/>
                    <a:pt x="27850" y="56369"/>
                    <a:pt x="26898" y="53130"/>
                  </a:cubicBezTo>
                  <a:cubicBezTo>
                    <a:pt x="21087" y="33890"/>
                    <a:pt x="20230" y="16364"/>
                    <a:pt x="6133" y="1028"/>
                  </a:cubicBezTo>
                  <a:cubicBezTo>
                    <a:pt x="3752" y="-1543"/>
                    <a:pt x="-1106" y="1124"/>
                    <a:pt x="228" y="4457"/>
                  </a:cubicBezTo>
                  <a:lnTo>
                    <a:pt x="228" y="4457"/>
                  </a:lnTo>
                  <a:close/>
                </a:path>
              </a:pathLst>
            </a:custGeom>
            <a:solidFill>
              <a:srgbClr val="415B7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75" name="Freeform: Shape 774">
              <a:extLst>
                <a:ext uri="{FF2B5EF4-FFF2-40B4-BE49-F238E27FC236}">
                  <a16:creationId xmlns:a16="http://schemas.microsoft.com/office/drawing/2014/main" id="{6F218A3E-75C4-4466-A43C-4AD465991BAF}"/>
                </a:ext>
              </a:extLst>
            </p:cNvPr>
            <p:cNvSpPr/>
            <p:nvPr/>
          </p:nvSpPr>
          <p:spPr>
            <a:xfrm>
              <a:off x="6303834" y="3579637"/>
              <a:ext cx="1866" cy="3013"/>
            </a:xfrm>
            <a:custGeom>
              <a:avLst/>
              <a:gdLst>
                <a:gd name="connsiteX0" fmla="*/ 1715 w 1866"/>
                <a:gd name="connsiteY0" fmla="*/ 2143 h 3013"/>
                <a:gd name="connsiteX1" fmla="*/ 857 w 1866"/>
                <a:gd name="connsiteY1" fmla="*/ 429 h 3013"/>
                <a:gd name="connsiteX2" fmla="*/ 0 w 1866"/>
                <a:gd name="connsiteY2" fmla="*/ 429 h 3013"/>
                <a:gd name="connsiteX3" fmla="*/ 1048 w 1866"/>
                <a:gd name="connsiteY3" fmla="*/ 2810 h 3013"/>
                <a:gd name="connsiteX4" fmla="*/ 1715 w 1866"/>
                <a:gd name="connsiteY4" fmla="*/ 2143 h 3013"/>
                <a:gd name="connsiteX5" fmla="*/ 1715 w 1866"/>
                <a:gd name="connsiteY5" fmla="*/ 2143 h 3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66" h="3013">
                  <a:moveTo>
                    <a:pt x="1715" y="2143"/>
                  </a:moveTo>
                  <a:cubicBezTo>
                    <a:pt x="1429" y="1572"/>
                    <a:pt x="1143" y="1000"/>
                    <a:pt x="857" y="429"/>
                  </a:cubicBezTo>
                  <a:cubicBezTo>
                    <a:pt x="762" y="-143"/>
                    <a:pt x="0" y="-143"/>
                    <a:pt x="0" y="429"/>
                  </a:cubicBezTo>
                  <a:cubicBezTo>
                    <a:pt x="95" y="1476"/>
                    <a:pt x="286" y="2048"/>
                    <a:pt x="1048" y="2810"/>
                  </a:cubicBezTo>
                  <a:cubicBezTo>
                    <a:pt x="1429" y="3381"/>
                    <a:pt x="2191" y="2619"/>
                    <a:pt x="1715" y="2143"/>
                  </a:cubicBezTo>
                  <a:lnTo>
                    <a:pt x="1715" y="2143"/>
                  </a:lnTo>
                  <a:close/>
                </a:path>
              </a:pathLst>
            </a:custGeom>
            <a:solidFill>
              <a:srgbClr val="415B7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76" name="Freeform: Shape 775">
              <a:extLst>
                <a:ext uri="{FF2B5EF4-FFF2-40B4-BE49-F238E27FC236}">
                  <a16:creationId xmlns:a16="http://schemas.microsoft.com/office/drawing/2014/main" id="{7844EEEC-A89A-4123-B9E9-90F0BCD0C92A}"/>
                </a:ext>
              </a:extLst>
            </p:cNvPr>
            <p:cNvSpPr/>
            <p:nvPr/>
          </p:nvSpPr>
          <p:spPr>
            <a:xfrm>
              <a:off x="6306050" y="3576330"/>
              <a:ext cx="21996" cy="73632"/>
            </a:xfrm>
            <a:custGeom>
              <a:avLst/>
              <a:gdLst>
                <a:gd name="connsiteX0" fmla="*/ 546 w 21996"/>
                <a:gd name="connsiteY0" fmla="*/ 2402 h 73632"/>
                <a:gd name="connsiteX1" fmla="*/ 2642 w 21996"/>
                <a:gd name="connsiteY1" fmla="*/ 20309 h 73632"/>
                <a:gd name="connsiteX2" fmla="*/ 3594 w 21996"/>
                <a:gd name="connsiteY2" fmla="*/ 44883 h 73632"/>
                <a:gd name="connsiteX3" fmla="*/ 9881 w 21996"/>
                <a:gd name="connsiteY3" fmla="*/ 73173 h 73632"/>
                <a:gd name="connsiteX4" fmla="*/ 20549 w 21996"/>
                <a:gd name="connsiteY4" fmla="*/ 34406 h 73632"/>
                <a:gd name="connsiteX5" fmla="*/ 3309 w 21996"/>
                <a:gd name="connsiteY5" fmla="*/ 306 h 73632"/>
                <a:gd name="connsiteX6" fmla="*/ 546 w 21996"/>
                <a:gd name="connsiteY6" fmla="*/ 2402 h 73632"/>
                <a:gd name="connsiteX7" fmla="*/ 546 w 21996"/>
                <a:gd name="connsiteY7" fmla="*/ 2402 h 736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996" h="73632">
                  <a:moveTo>
                    <a:pt x="546" y="2402"/>
                  </a:moveTo>
                  <a:cubicBezTo>
                    <a:pt x="2547" y="7545"/>
                    <a:pt x="2070" y="14784"/>
                    <a:pt x="2642" y="20309"/>
                  </a:cubicBezTo>
                  <a:cubicBezTo>
                    <a:pt x="3594" y="28405"/>
                    <a:pt x="3975" y="36692"/>
                    <a:pt x="3594" y="44883"/>
                  </a:cubicBezTo>
                  <a:cubicBezTo>
                    <a:pt x="3213" y="51741"/>
                    <a:pt x="-7455" y="77364"/>
                    <a:pt x="9881" y="73173"/>
                  </a:cubicBezTo>
                  <a:cubicBezTo>
                    <a:pt x="25311" y="69363"/>
                    <a:pt x="22263" y="45836"/>
                    <a:pt x="20549" y="34406"/>
                  </a:cubicBezTo>
                  <a:cubicBezTo>
                    <a:pt x="18644" y="21928"/>
                    <a:pt x="14453" y="7355"/>
                    <a:pt x="3309" y="306"/>
                  </a:cubicBezTo>
                  <a:cubicBezTo>
                    <a:pt x="1975" y="-646"/>
                    <a:pt x="-120" y="783"/>
                    <a:pt x="546" y="2402"/>
                  </a:cubicBezTo>
                  <a:lnTo>
                    <a:pt x="546" y="2402"/>
                  </a:lnTo>
                  <a:close/>
                </a:path>
              </a:pathLst>
            </a:custGeom>
            <a:solidFill>
              <a:srgbClr val="415B7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77" name="Freeform: Shape 776">
              <a:extLst>
                <a:ext uri="{FF2B5EF4-FFF2-40B4-BE49-F238E27FC236}">
                  <a16:creationId xmlns:a16="http://schemas.microsoft.com/office/drawing/2014/main" id="{B4F577E1-4D1A-4A82-BA5B-D183030593AB}"/>
                </a:ext>
              </a:extLst>
            </p:cNvPr>
            <p:cNvSpPr/>
            <p:nvPr/>
          </p:nvSpPr>
          <p:spPr>
            <a:xfrm>
              <a:off x="6121669" y="3685507"/>
              <a:ext cx="15144" cy="15620"/>
            </a:xfrm>
            <a:custGeom>
              <a:avLst/>
              <a:gdLst>
                <a:gd name="connsiteX0" fmla="*/ 7572 w 15144"/>
                <a:gd name="connsiteY0" fmla="*/ 15621 h 15620"/>
                <a:gd name="connsiteX1" fmla="*/ 7572 w 15144"/>
                <a:gd name="connsiteY1" fmla="*/ 0 h 15620"/>
                <a:gd name="connsiteX2" fmla="*/ 7572 w 15144"/>
                <a:gd name="connsiteY2" fmla="*/ 15621 h 15620"/>
                <a:gd name="connsiteX3" fmla="*/ 7572 w 15144"/>
                <a:gd name="connsiteY3" fmla="*/ 15621 h 15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44" h="15620">
                  <a:moveTo>
                    <a:pt x="7572" y="15621"/>
                  </a:moveTo>
                  <a:cubicBezTo>
                    <a:pt x="17669" y="15621"/>
                    <a:pt x="17669" y="0"/>
                    <a:pt x="7572" y="0"/>
                  </a:cubicBezTo>
                  <a:cubicBezTo>
                    <a:pt x="-2524" y="0"/>
                    <a:pt x="-2524" y="15621"/>
                    <a:pt x="7572" y="15621"/>
                  </a:cubicBezTo>
                  <a:lnTo>
                    <a:pt x="7572" y="15621"/>
                  </a:lnTo>
                  <a:close/>
                </a:path>
              </a:pathLst>
            </a:custGeom>
            <a:solidFill>
              <a:srgbClr val="415B7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78" name="Freeform: Shape 777">
              <a:extLst>
                <a:ext uri="{FF2B5EF4-FFF2-40B4-BE49-F238E27FC236}">
                  <a16:creationId xmlns:a16="http://schemas.microsoft.com/office/drawing/2014/main" id="{FE3D9662-BE3A-4BDE-9BB1-7AA49EBA4FE1}"/>
                </a:ext>
              </a:extLst>
            </p:cNvPr>
            <p:cNvSpPr/>
            <p:nvPr/>
          </p:nvSpPr>
          <p:spPr>
            <a:xfrm>
              <a:off x="6148101" y="3688288"/>
              <a:ext cx="16922" cy="16450"/>
            </a:xfrm>
            <a:custGeom>
              <a:avLst/>
              <a:gdLst>
                <a:gd name="connsiteX0" fmla="*/ 0 w 16922"/>
                <a:gd name="connsiteY0" fmla="*/ 7983 h 16450"/>
                <a:gd name="connsiteX1" fmla="*/ 0 w 16922"/>
                <a:gd name="connsiteY1" fmla="*/ 8078 h 16450"/>
                <a:gd name="connsiteX2" fmla="*/ 10478 w 16922"/>
                <a:gd name="connsiteY2" fmla="*/ 16079 h 16450"/>
                <a:gd name="connsiteX3" fmla="*/ 11049 w 16922"/>
                <a:gd name="connsiteY3" fmla="*/ 15888 h 16450"/>
                <a:gd name="connsiteX4" fmla="*/ 16669 w 16922"/>
                <a:gd name="connsiteY4" fmla="*/ 10269 h 16450"/>
                <a:gd name="connsiteX5" fmla="*/ 12954 w 16922"/>
                <a:gd name="connsiteY5" fmla="*/ 1125 h 16450"/>
                <a:gd name="connsiteX6" fmla="*/ 12478 w 16922"/>
                <a:gd name="connsiteY6" fmla="*/ 934 h 16450"/>
                <a:gd name="connsiteX7" fmla="*/ 1143 w 16922"/>
                <a:gd name="connsiteY7" fmla="*/ 3887 h 16450"/>
                <a:gd name="connsiteX8" fmla="*/ 0 w 16922"/>
                <a:gd name="connsiteY8" fmla="*/ 7983 h 16450"/>
                <a:gd name="connsiteX9" fmla="*/ 0 w 16922"/>
                <a:gd name="connsiteY9" fmla="*/ 7983 h 16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922" h="16450">
                  <a:moveTo>
                    <a:pt x="0" y="7983"/>
                  </a:moveTo>
                  <a:cubicBezTo>
                    <a:pt x="0" y="7983"/>
                    <a:pt x="0" y="8078"/>
                    <a:pt x="0" y="8078"/>
                  </a:cubicBezTo>
                  <a:cubicBezTo>
                    <a:pt x="95" y="13317"/>
                    <a:pt x="5239" y="17793"/>
                    <a:pt x="10478" y="16079"/>
                  </a:cubicBezTo>
                  <a:cubicBezTo>
                    <a:pt x="10668" y="15984"/>
                    <a:pt x="10859" y="15984"/>
                    <a:pt x="11049" y="15888"/>
                  </a:cubicBezTo>
                  <a:cubicBezTo>
                    <a:pt x="13811" y="15031"/>
                    <a:pt x="15907" y="13031"/>
                    <a:pt x="16669" y="10269"/>
                  </a:cubicBezTo>
                  <a:cubicBezTo>
                    <a:pt x="17526" y="7125"/>
                    <a:pt x="16192" y="2553"/>
                    <a:pt x="12954" y="1125"/>
                  </a:cubicBezTo>
                  <a:cubicBezTo>
                    <a:pt x="12764" y="1029"/>
                    <a:pt x="12573" y="934"/>
                    <a:pt x="12478" y="934"/>
                  </a:cubicBezTo>
                  <a:cubicBezTo>
                    <a:pt x="8573" y="-685"/>
                    <a:pt x="3239" y="-495"/>
                    <a:pt x="1143" y="3887"/>
                  </a:cubicBezTo>
                  <a:cubicBezTo>
                    <a:pt x="476" y="5316"/>
                    <a:pt x="0" y="6363"/>
                    <a:pt x="0" y="7983"/>
                  </a:cubicBezTo>
                  <a:lnTo>
                    <a:pt x="0" y="7983"/>
                  </a:lnTo>
                  <a:close/>
                </a:path>
              </a:pathLst>
            </a:custGeom>
            <a:solidFill>
              <a:srgbClr val="415B7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79" name="Freeform: Shape 778">
              <a:extLst>
                <a:ext uri="{FF2B5EF4-FFF2-40B4-BE49-F238E27FC236}">
                  <a16:creationId xmlns:a16="http://schemas.microsoft.com/office/drawing/2014/main" id="{CC0AEFBC-D3F2-45B1-9068-97FFEA8A4C5F}"/>
                </a:ext>
              </a:extLst>
            </p:cNvPr>
            <p:cNvSpPr/>
            <p:nvPr/>
          </p:nvSpPr>
          <p:spPr>
            <a:xfrm>
              <a:off x="6175128" y="3688365"/>
              <a:ext cx="15287" cy="15716"/>
            </a:xfrm>
            <a:custGeom>
              <a:avLst/>
              <a:gdLst>
                <a:gd name="connsiteX0" fmla="*/ 7644 w 15287"/>
                <a:gd name="connsiteY0" fmla="*/ 15716 h 15716"/>
                <a:gd name="connsiteX1" fmla="*/ 7644 w 15287"/>
                <a:gd name="connsiteY1" fmla="*/ 0 h 15716"/>
                <a:gd name="connsiteX2" fmla="*/ 7644 w 15287"/>
                <a:gd name="connsiteY2" fmla="*/ 15716 h 15716"/>
                <a:gd name="connsiteX3" fmla="*/ 7644 w 15287"/>
                <a:gd name="connsiteY3" fmla="*/ 15716 h 15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87" h="15716">
                  <a:moveTo>
                    <a:pt x="7644" y="15716"/>
                  </a:moveTo>
                  <a:cubicBezTo>
                    <a:pt x="17836" y="15716"/>
                    <a:pt x="17836" y="0"/>
                    <a:pt x="7644" y="0"/>
                  </a:cubicBezTo>
                  <a:cubicBezTo>
                    <a:pt x="-2548" y="0"/>
                    <a:pt x="-2548" y="15716"/>
                    <a:pt x="7644" y="15716"/>
                  </a:cubicBezTo>
                  <a:lnTo>
                    <a:pt x="7644" y="15716"/>
                  </a:lnTo>
                  <a:close/>
                </a:path>
              </a:pathLst>
            </a:custGeom>
            <a:solidFill>
              <a:srgbClr val="415B7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80" name="Freeform: Shape 779">
              <a:extLst>
                <a:ext uri="{FF2B5EF4-FFF2-40B4-BE49-F238E27FC236}">
                  <a16:creationId xmlns:a16="http://schemas.microsoft.com/office/drawing/2014/main" id="{9B919A44-04B6-4518-BB58-7E9279397A27}"/>
                </a:ext>
              </a:extLst>
            </p:cNvPr>
            <p:cNvSpPr/>
            <p:nvPr/>
          </p:nvSpPr>
          <p:spPr>
            <a:xfrm>
              <a:off x="6199507" y="3687067"/>
              <a:ext cx="17709" cy="17743"/>
            </a:xfrm>
            <a:custGeom>
              <a:avLst/>
              <a:gdLst>
                <a:gd name="connsiteX0" fmla="*/ 2505 w 17709"/>
                <a:gd name="connsiteY0" fmla="*/ 14823 h 17743"/>
                <a:gd name="connsiteX1" fmla="*/ 2791 w 17709"/>
                <a:gd name="connsiteY1" fmla="*/ 15204 h 17743"/>
                <a:gd name="connsiteX2" fmla="*/ 15173 w 17709"/>
                <a:gd name="connsiteY2" fmla="*/ 15204 h 17743"/>
                <a:gd name="connsiteX3" fmla="*/ 15173 w 17709"/>
                <a:gd name="connsiteY3" fmla="*/ 2822 h 17743"/>
                <a:gd name="connsiteX4" fmla="*/ 14792 w 17709"/>
                <a:gd name="connsiteY4" fmla="*/ 2536 h 17743"/>
                <a:gd name="connsiteX5" fmla="*/ 2505 w 17709"/>
                <a:gd name="connsiteY5" fmla="*/ 2536 h 17743"/>
                <a:gd name="connsiteX6" fmla="*/ 2505 w 17709"/>
                <a:gd name="connsiteY6" fmla="*/ 14823 h 17743"/>
                <a:gd name="connsiteX7" fmla="*/ 2505 w 17709"/>
                <a:gd name="connsiteY7" fmla="*/ 14823 h 17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709" h="17743">
                  <a:moveTo>
                    <a:pt x="2505" y="14823"/>
                  </a:moveTo>
                  <a:cubicBezTo>
                    <a:pt x="2600" y="14919"/>
                    <a:pt x="2695" y="15109"/>
                    <a:pt x="2791" y="15204"/>
                  </a:cubicBezTo>
                  <a:cubicBezTo>
                    <a:pt x="5839" y="18824"/>
                    <a:pt x="12030" y="18348"/>
                    <a:pt x="15173" y="15204"/>
                  </a:cubicBezTo>
                  <a:cubicBezTo>
                    <a:pt x="18507" y="11871"/>
                    <a:pt x="18602" y="6156"/>
                    <a:pt x="15173" y="2822"/>
                  </a:cubicBezTo>
                  <a:cubicBezTo>
                    <a:pt x="15078" y="2727"/>
                    <a:pt x="14983" y="2631"/>
                    <a:pt x="14792" y="2536"/>
                  </a:cubicBezTo>
                  <a:cubicBezTo>
                    <a:pt x="11363" y="-798"/>
                    <a:pt x="5839" y="-893"/>
                    <a:pt x="2505" y="2536"/>
                  </a:cubicBezTo>
                  <a:cubicBezTo>
                    <a:pt x="-1115" y="6060"/>
                    <a:pt x="-543" y="11204"/>
                    <a:pt x="2505" y="14823"/>
                  </a:cubicBezTo>
                  <a:lnTo>
                    <a:pt x="2505" y="14823"/>
                  </a:lnTo>
                  <a:close/>
                </a:path>
              </a:pathLst>
            </a:custGeom>
            <a:solidFill>
              <a:srgbClr val="415B7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81" name="Freeform: Shape 780">
              <a:extLst>
                <a:ext uri="{FF2B5EF4-FFF2-40B4-BE49-F238E27FC236}">
                  <a16:creationId xmlns:a16="http://schemas.microsoft.com/office/drawing/2014/main" id="{25C0AB24-6BB9-4CA5-8222-CAC41A985413}"/>
                </a:ext>
              </a:extLst>
            </p:cNvPr>
            <p:cNvSpPr/>
            <p:nvPr/>
          </p:nvSpPr>
          <p:spPr>
            <a:xfrm>
              <a:off x="6228111" y="3684364"/>
              <a:ext cx="14858" cy="15335"/>
            </a:xfrm>
            <a:custGeom>
              <a:avLst/>
              <a:gdLst>
                <a:gd name="connsiteX0" fmla="*/ 7430 w 14858"/>
                <a:gd name="connsiteY0" fmla="*/ 15335 h 15335"/>
                <a:gd name="connsiteX1" fmla="*/ 7430 w 14858"/>
                <a:gd name="connsiteY1" fmla="*/ 0 h 15335"/>
                <a:gd name="connsiteX2" fmla="*/ 7430 w 14858"/>
                <a:gd name="connsiteY2" fmla="*/ 15335 h 15335"/>
                <a:gd name="connsiteX3" fmla="*/ 7430 w 14858"/>
                <a:gd name="connsiteY3" fmla="*/ 15335 h 15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858" h="15335">
                  <a:moveTo>
                    <a:pt x="7430" y="15335"/>
                  </a:moveTo>
                  <a:cubicBezTo>
                    <a:pt x="17335" y="15335"/>
                    <a:pt x="17335" y="0"/>
                    <a:pt x="7430" y="0"/>
                  </a:cubicBezTo>
                  <a:cubicBezTo>
                    <a:pt x="-2477" y="0"/>
                    <a:pt x="-2477" y="15335"/>
                    <a:pt x="7430" y="15335"/>
                  </a:cubicBezTo>
                  <a:lnTo>
                    <a:pt x="7430" y="15335"/>
                  </a:lnTo>
                  <a:close/>
                </a:path>
              </a:pathLst>
            </a:custGeom>
            <a:solidFill>
              <a:srgbClr val="415B7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82" name="Freeform: Shape 781">
              <a:extLst>
                <a:ext uri="{FF2B5EF4-FFF2-40B4-BE49-F238E27FC236}">
                  <a16:creationId xmlns:a16="http://schemas.microsoft.com/office/drawing/2014/main" id="{89224C99-060D-41C1-8F2C-D1107EA7F582}"/>
                </a:ext>
              </a:extLst>
            </p:cNvPr>
            <p:cNvSpPr/>
            <p:nvPr/>
          </p:nvSpPr>
          <p:spPr>
            <a:xfrm>
              <a:off x="6049993" y="3531583"/>
              <a:ext cx="14358" cy="14859"/>
            </a:xfrm>
            <a:custGeom>
              <a:avLst/>
              <a:gdLst>
                <a:gd name="connsiteX0" fmla="*/ 7144 w 14358"/>
                <a:gd name="connsiteY0" fmla="*/ 14859 h 14859"/>
                <a:gd name="connsiteX1" fmla="*/ 7144 w 14358"/>
                <a:gd name="connsiteY1" fmla="*/ 0 h 14859"/>
                <a:gd name="connsiteX2" fmla="*/ 7144 w 14358"/>
                <a:gd name="connsiteY2" fmla="*/ 14859 h 14859"/>
                <a:gd name="connsiteX3" fmla="*/ 7144 w 14358"/>
                <a:gd name="connsiteY3" fmla="*/ 14859 h 148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358" h="14859">
                  <a:moveTo>
                    <a:pt x="7144" y="14859"/>
                  </a:moveTo>
                  <a:cubicBezTo>
                    <a:pt x="16764" y="14859"/>
                    <a:pt x="16764" y="0"/>
                    <a:pt x="7144" y="0"/>
                  </a:cubicBezTo>
                  <a:cubicBezTo>
                    <a:pt x="-2381" y="0"/>
                    <a:pt x="-2381" y="14859"/>
                    <a:pt x="7144" y="14859"/>
                  </a:cubicBezTo>
                  <a:lnTo>
                    <a:pt x="7144" y="14859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83" name="Freeform: Shape 782">
              <a:extLst>
                <a:ext uri="{FF2B5EF4-FFF2-40B4-BE49-F238E27FC236}">
                  <a16:creationId xmlns:a16="http://schemas.microsoft.com/office/drawing/2014/main" id="{24309C44-ABEA-495E-A81A-DA1032E63F37}"/>
                </a:ext>
              </a:extLst>
            </p:cNvPr>
            <p:cNvSpPr/>
            <p:nvPr/>
          </p:nvSpPr>
          <p:spPr>
            <a:xfrm>
              <a:off x="6067805" y="3509009"/>
              <a:ext cx="12001" cy="12382"/>
            </a:xfrm>
            <a:custGeom>
              <a:avLst/>
              <a:gdLst>
                <a:gd name="connsiteX0" fmla="*/ 6001 w 12001"/>
                <a:gd name="connsiteY0" fmla="*/ 12382 h 12382"/>
                <a:gd name="connsiteX1" fmla="*/ 6001 w 12001"/>
                <a:gd name="connsiteY1" fmla="*/ 0 h 12382"/>
                <a:gd name="connsiteX2" fmla="*/ 6001 w 12001"/>
                <a:gd name="connsiteY2" fmla="*/ 12382 h 12382"/>
                <a:gd name="connsiteX3" fmla="*/ 6001 w 12001"/>
                <a:gd name="connsiteY3" fmla="*/ 12382 h 123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01" h="12382">
                  <a:moveTo>
                    <a:pt x="6001" y="12382"/>
                  </a:moveTo>
                  <a:cubicBezTo>
                    <a:pt x="14002" y="12382"/>
                    <a:pt x="14002" y="0"/>
                    <a:pt x="6001" y="0"/>
                  </a:cubicBezTo>
                  <a:cubicBezTo>
                    <a:pt x="-2000" y="95"/>
                    <a:pt x="-2000" y="12382"/>
                    <a:pt x="6001" y="12382"/>
                  </a:cubicBezTo>
                  <a:lnTo>
                    <a:pt x="6001" y="12382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84" name="Freeform: Shape 783">
              <a:extLst>
                <a:ext uri="{FF2B5EF4-FFF2-40B4-BE49-F238E27FC236}">
                  <a16:creationId xmlns:a16="http://schemas.microsoft.com/office/drawing/2014/main" id="{3897A9EA-C193-48A3-96EF-5E4A06C64C7D}"/>
                </a:ext>
              </a:extLst>
            </p:cNvPr>
            <p:cNvSpPr/>
            <p:nvPr/>
          </p:nvSpPr>
          <p:spPr>
            <a:xfrm>
              <a:off x="6078640" y="3490245"/>
              <a:ext cx="11930" cy="12382"/>
            </a:xfrm>
            <a:custGeom>
              <a:avLst/>
              <a:gdLst>
                <a:gd name="connsiteX0" fmla="*/ 5929 w 11930"/>
                <a:gd name="connsiteY0" fmla="*/ 12382 h 12382"/>
                <a:gd name="connsiteX1" fmla="*/ 5929 w 11930"/>
                <a:gd name="connsiteY1" fmla="*/ 0 h 12382"/>
                <a:gd name="connsiteX2" fmla="*/ 5929 w 11930"/>
                <a:gd name="connsiteY2" fmla="*/ 12382 h 12382"/>
                <a:gd name="connsiteX3" fmla="*/ 5929 w 11930"/>
                <a:gd name="connsiteY3" fmla="*/ 12382 h 123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930" h="12382">
                  <a:moveTo>
                    <a:pt x="5929" y="12382"/>
                  </a:moveTo>
                  <a:cubicBezTo>
                    <a:pt x="13930" y="12382"/>
                    <a:pt x="13930" y="0"/>
                    <a:pt x="5929" y="0"/>
                  </a:cubicBezTo>
                  <a:cubicBezTo>
                    <a:pt x="-1976" y="0"/>
                    <a:pt x="-1976" y="12382"/>
                    <a:pt x="5929" y="12382"/>
                  </a:cubicBezTo>
                  <a:lnTo>
                    <a:pt x="5929" y="12382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85" name="Freeform: Shape 784">
              <a:extLst>
                <a:ext uri="{FF2B5EF4-FFF2-40B4-BE49-F238E27FC236}">
                  <a16:creationId xmlns:a16="http://schemas.microsoft.com/office/drawing/2014/main" id="{8602D3D6-FCE1-451C-8546-70DB135E870C}"/>
                </a:ext>
              </a:extLst>
            </p:cNvPr>
            <p:cNvSpPr/>
            <p:nvPr/>
          </p:nvSpPr>
          <p:spPr>
            <a:xfrm>
              <a:off x="6101952" y="3540442"/>
              <a:ext cx="12358" cy="12763"/>
            </a:xfrm>
            <a:custGeom>
              <a:avLst/>
              <a:gdLst>
                <a:gd name="connsiteX0" fmla="*/ 6144 w 12358"/>
                <a:gd name="connsiteY0" fmla="*/ 12764 h 12763"/>
                <a:gd name="connsiteX1" fmla="*/ 6144 w 12358"/>
                <a:gd name="connsiteY1" fmla="*/ 0 h 12763"/>
                <a:gd name="connsiteX2" fmla="*/ 6144 w 12358"/>
                <a:gd name="connsiteY2" fmla="*/ 12764 h 12763"/>
                <a:gd name="connsiteX3" fmla="*/ 6144 w 12358"/>
                <a:gd name="connsiteY3" fmla="*/ 12764 h 12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358" h="12763">
                  <a:moveTo>
                    <a:pt x="6144" y="12764"/>
                  </a:moveTo>
                  <a:cubicBezTo>
                    <a:pt x="14430" y="12764"/>
                    <a:pt x="14430" y="0"/>
                    <a:pt x="6144" y="0"/>
                  </a:cubicBezTo>
                  <a:cubicBezTo>
                    <a:pt x="-2048" y="0"/>
                    <a:pt x="-2048" y="12764"/>
                    <a:pt x="6144" y="12764"/>
                  </a:cubicBezTo>
                  <a:lnTo>
                    <a:pt x="6144" y="12764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86" name="Freeform: Shape 785">
              <a:extLst>
                <a:ext uri="{FF2B5EF4-FFF2-40B4-BE49-F238E27FC236}">
                  <a16:creationId xmlns:a16="http://schemas.microsoft.com/office/drawing/2014/main" id="{DB93CE36-CB0E-4506-8F3C-4910D898529B}"/>
                </a:ext>
              </a:extLst>
            </p:cNvPr>
            <p:cNvSpPr/>
            <p:nvPr/>
          </p:nvSpPr>
          <p:spPr>
            <a:xfrm>
              <a:off x="6111810" y="3520534"/>
              <a:ext cx="10287" cy="10667"/>
            </a:xfrm>
            <a:custGeom>
              <a:avLst/>
              <a:gdLst>
                <a:gd name="connsiteX0" fmla="*/ 5144 w 10287"/>
                <a:gd name="connsiteY0" fmla="*/ 10668 h 10667"/>
                <a:gd name="connsiteX1" fmla="*/ 5144 w 10287"/>
                <a:gd name="connsiteY1" fmla="*/ 0 h 10667"/>
                <a:gd name="connsiteX2" fmla="*/ 5144 w 10287"/>
                <a:gd name="connsiteY2" fmla="*/ 10668 h 10667"/>
                <a:gd name="connsiteX3" fmla="*/ 5144 w 10287"/>
                <a:gd name="connsiteY3" fmla="*/ 10668 h 10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287" h="10667">
                  <a:moveTo>
                    <a:pt x="5144" y="10668"/>
                  </a:moveTo>
                  <a:cubicBezTo>
                    <a:pt x="12002" y="10668"/>
                    <a:pt x="12002" y="0"/>
                    <a:pt x="5144" y="0"/>
                  </a:cubicBezTo>
                  <a:cubicBezTo>
                    <a:pt x="-1715" y="0"/>
                    <a:pt x="-1715" y="10668"/>
                    <a:pt x="5144" y="10668"/>
                  </a:cubicBezTo>
                  <a:lnTo>
                    <a:pt x="5144" y="10668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87" name="Freeform: Shape 786">
              <a:extLst>
                <a:ext uri="{FF2B5EF4-FFF2-40B4-BE49-F238E27FC236}">
                  <a16:creationId xmlns:a16="http://schemas.microsoft.com/office/drawing/2014/main" id="{3E044F39-10C5-421B-9777-ADB7C0192061}"/>
                </a:ext>
              </a:extLst>
            </p:cNvPr>
            <p:cNvSpPr/>
            <p:nvPr/>
          </p:nvSpPr>
          <p:spPr>
            <a:xfrm>
              <a:off x="6118029" y="3500655"/>
              <a:ext cx="8764" cy="8360"/>
            </a:xfrm>
            <a:custGeom>
              <a:avLst/>
              <a:gdLst>
                <a:gd name="connsiteX0" fmla="*/ 2831 w 8764"/>
                <a:gd name="connsiteY0" fmla="*/ 8163 h 8360"/>
                <a:gd name="connsiteX1" fmla="*/ 4736 w 8764"/>
                <a:gd name="connsiteY1" fmla="*/ 8354 h 8360"/>
                <a:gd name="connsiteX2" fmla="*/ 3593 w 8764"/>
                <a:gd name="connsiteY2" fmla="*/ 67 h 8360"/>
                <a:gd name="connsiteX3" fmla="*/ 3021 w 8764"/>
                <a:gd name="connsiteY3" fmla="*/ 162 h 8360"/>
                <a:gd name="connsiteX4" fmla="*/ 1211 w 8764"/>
                <a:gd name="connsiteY4" fmla="*/ 7020 h 8360"/>
                <a:gd name="connsiteX5" fmla="*/ 2831 w 8764"/>
                <a:gd name="connsiteY5" fmla="*/ 8163 h 8360"/>
                <a:gd name="connsiteX6" fmla="*/ 2831 w 8764"/>
                <a:gd name="connsiteY6" fmla="*/ 8163 h 8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764" h="8360">
                  <a:moveTo>
                    <a:pt x="2831" y="8163"/>
                  </a:moveTo>
                  <a:cubicBezTo>
                    <a:pt x="3497" y="8258"/>
                    <a:pt x="4069" y="8354"/>
                    <a:pt x="4736" y="8354"/>
                  </a:cubicBezTo>
                  <a:cubicBezTo>
                    <a:pt x="10641" y="8639"/>
                    <a:pt x="9879" y="-886"/>
                    <a:pt x="3593" y="67"/>
                  </a:cubicBezTo>
                  <a:cubicBezTo>
                    <a:pt x="3402" y="67"/>
                    <a:pt x="3212" y="162"/>
                    <a:pt x="3021" y="162"/>
                  </a:cubicBezTo>
                  <a:cubicBezTo>
                    <a:pt x="68" y="638"/>
                    <a:pt x="-1075" y="5210"/>
                    <a:pt x="1211" y="7020"/>
                  </a:cubicBezTo>
                  <a:cubicBezTo>
                    <a:pt x="1688" y="7592"/>
                    <a:pt x="2164" y="8068"/>
                    <a:pt x="2831" y="8163"/>
                  </a:cubicBezTo>
                  <a:lnTo>
                    <a:pt x="2831" y="8163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88" name="Freeform: Shape 787">
              <a:extLst>
                <a:ext uri="{FF2B5EF4-FFF2-40B4-BE49-F238E27FC236}">
                  <a16:creationId xmlns:a16="http://schemas.microsoft.com/office/drawing/2014/main" id="{D8340539-9225-428B-9B78-6995E84CDC04}"/>
                </a:ext>
              </a:extLst>
            </p:cNvPr>
            <p:cNvSpPr/>
            <p:nvPr/>
          </p:nvSpPr>
          <p:spPr>
            <a:xfrm>
              <a:off x="6167746" y="3549204"/>
              <a:ext cx="15644" cy="16192"/>
            </a:xfrm>
            <a:custGeom>
              <a:avLst/>
              <a:gdLst>
                <a:gd name="connsiteX0" fmla="*/ 7787 w 15644"/>
                <a:gd name="connsiteY0" fmla="*/ 16193 h 16192"/>
                <a:gd name="connsiteX1" fmla="*/ 7787 w 15644"/>
                <a:gd name="connsiteY1" fmla="*/ 0 h 16192"/>
                <a:gd name="connsiteX2" fmla="*/ 7787 w 15644"/>
                <a:gd name="connsiteY2" fmla="*/ 16193 h 16192"/>
                <a:gd name="connsiteX3" fmla="*/ 7787 w 15644"/>
                <a:gd name="connsiteY3" fmla="*/ 16193 h 16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644" h="16192">
                  <a:moveTo>
                    <a:pt x="7787" y="16193"/>
                  </a:moveTo>
                  <a:cubicBezTo>
                    <a:pt x="18264" y="16193"/>
                    <a:pt x="18264" y="0"/>
                    <a:pt x="7787" y="0"/>
                  </a:cubicBezTo>
                  <a:cubicBezTo>
                    <a:pt x="-2596" y="0"/>
                    <a:pt x="-2596" y="16193"/>
                    <a:pt x="7787" y="16193"/>
                  </a:cubicBezTo>
                  <a:lnTo>
                    <a:pt x="7787" y="16193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89" name="Freeform: Shape 788">
              <a:extLst>
                <a:ext uri="{FF2B5EF4-FFF2-40B4-BE49-F238E27FC236}">
                  <a16:creationId xmlns:a16="http://schemas.microsoft.com/office/drawing/2014/main" id="{69539E42-8AB7-4AF9-9A49-FE25B8FE6306}"/>
                </a:ext>
              </a:extLst>
            </p:cNvPr>
            <p:cNvSpPr/>
            <p:nvPr/>
          </p:nvSpPr>
          <p:spPr>
            <a:xfrm>
              <a:off x="6169937" y="3526345"/>
              <a:ext cx="11001" cy="11334"/>
            </a:xfrm>
            <a:custGeom>
              <a:avLst/>
              <a:gdLst>
                <a:gd name="connsiteX0" fmla="*/ 5501 w 11001"/>
                <a:gd name="connsiteY0" fmla="*/ 11335 h 11334"/>
                <a:gd name="connsiteX1" fmla="*/ 5501 w 11001"/>
                <a:gd name="connsiteY1" fmla="*/ 0 h 11334"/>
                <a:gd name="connsiteX2" fmla="*/ 5501 w 11001"/>
                <a:gd name="connsiteY2" fmla="*/ 11335 h 11334"/>
                <a:gd name="connsiteX3" fmla="*/ 5501 w 11001"/>
                <a:gd name="connsiteY3" fmla="*/ 11335 h 11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001" h="11334">
                  <a:moveTo>
                    <a:pt x="5501" y="11335"/>
                  </a:moveTo>
                  <a:cubicBezTo>
                    <a:pt x="12835" y="11335"/>
                    <a:pt x="12835" y="0"/>
                    <a:pt x="5501" y="0"/>
                  </a:cubicBezTo>
                  <a:cubicBezTo>
                    <a:pt x="-1834" y="0"/>
                    <a:pt x="-1834" y="11335"/>
                    <a:pt x="5501" y="11335"/>
                  </a:cubicBezTo>
                  <a:lnTo>
                    <a:pt x="5501" y="11335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90" name="Freeform: Shape 789">
              <a:extLst>
                <a:ext uri="{FF2B5EF4-FFF2-40B4-BE49-F238E27FC236}">
                  <a16:creationId xmlns:a16="http://schemas.microsoft.com/office/drawing/2014/main" id="{0CF4AD4D-F653-4604-B4C1-71A1D3CEE170}"/>
                </a:ext>
              </a:extLst>
            </p:cNvPr>
            <p:cNvSpPr/>
            <p:nvPr/>
          </p:nvSpPr>
          <p:spPr>
            <a:xfrm>
              <a:off x="6168056" y="3507485"/>
              <a:ext cx="10001" cy="10382"/>
            </a:xfrm>
            <a:custGeom>
              <a:avLst/>
              <a:gdLst>
                <a:gd name="connsiteX0" fmla="*/ 5001 w 10001"/>
                <a:gd name="connsiteY0" fmla="*/ 10382 h 10382"/>
                <a:gd name="connsiteX1" fmla="*/ 5001 w 10001"/>
                <a:gd name="connsiteY1" fmla="*/ 0 h 10382"/>
                <a:gd name="connsiteX2" fmla="*/ 5001 w 10001"/>
                <a:gd name="connsiteY2" fmla="*/ 10382 h 10382"/>
                <a:gd name="connsiteX3" fmla="*/ 5001 w 10001"/>
                <a:gd name="connsiteY3" fmla="*/ 10382 h 103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01" h="10382">
                  <a:moveTo>
                    <a:pt x="5001" y="10382"/>
                  </a:moveTo>
                  <a:cubicBezTo>
                    <a:pt x="11668" y="10382"/>
                    <a:pt x="11668" y="0"/>
                    <a:pt x="5001" y="0"/>
                  </a:cubicBezTo>
                  <a:cubicBezTo>
                    <a:pt x="-1667" y="0"/>
                    <a:pt x="-1667" y="10382"/>
                    <a:pt x="5001" y="10382"/>
                  </a:cubicBezTo>
                  <a:lnTo>
                    <a:pt x="5001" y="10382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91" name="Freeform: Shape 790">
              <a:extLst>
                <a:ext uri="{FF2B5EF4-FFF2-40B4-BE49-F238E27FC236}">
                  <a16:creationId xmlns:a16="http://schemas.microsoft.com/office/drawing/2014/main" id="{00F1FE10-DFE4-4365-9B61-40741DB8062B}"/>
                </a:ext>
              </a:extLst>
            </p:cNvPr>
            <p:cNvSpPr/>
            <p:nvPr/>
          </p:nvSpPr>
          <p:spPr>
            <a:xfrm>
              <a:off x="6234612" y="3550633"/>
              <a:ext cx="11572" cy="11906"/>
            </a:xfrm>
            <a:custGeom>
              <a:avLst/>
              <a:gdLst>
                <a:gd name="connsiteX0" fmla="*/ 5786 w 11572"/>
                <a:gd name="connsiteY0" fmla="*/ 11906 h 11906"/>
                <a:gd name="connsiteX1" fmla="*/ 5786 w 11572"/>
                <a:gd name="connsiteY1" fmla="*/ 0 h 11906"/>
                <a:gd name="connsiteX2" fmla="*/ 5786 w 11572"/>
                <a:gd name="connsiteY2" fmla="*/ 11906 h 11906"/>
                <a:gd name="connsiteX3" fmla="*/ 5786 w 11572"/>
                <a:gd name="connsiteY3" fmla="*/ 11906 h 11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572" h="11906">
                  <a:moveTo>
                    <a:pt x="5786" y="11906"/>
                  </a:moveTo>
                  <a:cubicBezTo>
                    <a:pt x="13502" y="11906"/>
                    <a:pt x="13502" y="0"/>
                    <a:pt x="5786" y="0"/>
                  </a:cubicBezTo>
                  <a:cubicBezTo>
                    <a:pt x="-1929" y="0"/>
                    <a:pt x="-1929" y="11906"/>
                    <a:pt x="5786" y="11906"/>
                  </a:cubicBezTo>
                  <a:lnTo>
                    <a:pt x="5786" y="11906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92" name="Freeform: Shape 791">
              <a:extLst>
                <a:ext uri="{FF2B5EF4-FFF2-40B4-BE49-F238E27FC236}">
                  <a16:creationId xmlns:a16="http://schemas.microsoft.com/office/drawing/2014/main" id="{C64B4C20-A11F-4F48-BBCC-D038C35D16DE}"/>
                </a:ext>
              </a:extLst>
            </p:cNvPr>
            <p:cNvSpPr/>
            <p:nvPr/>
          </p:nvSpPr>
          <p:spPr>
            <a:xfrm>
              <a:off x="6225801" y="3528630"/>
              <a:ext cx="12430" cy="12763"/>
            </a:xfrm>
            <a:custGeom>
              <a:avLst/>
              <a:gdLst>
                <a:gd name="connsiteX0" fmla="*/ 6215 w 12430"/>
                <a:gd name="connsiteY0" fmla="*/ 12764 h 12763"/>
                <a:gd name="connsiteX1" fmla="*/ 6215 w 12430"/>
                <a:gd name="connsiteY1" fmla="*/ 0 h 12763"/>
                <a:gd name="connsiteX2" fmla="*/ 6215 w 12430"/>
                <a:gd name="connsiteY2" fmla="*/ 12764 h 12763"/>
                <a:gd name="connsiteX3" fmla="*/ 6215 w 12430"/>
                <a:gd name="connsiteY3" fmla="*/ 12764 h 12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30" h="12763">
                  <a:moveTo>
                    <a:pt x="6215" y="12764"/>
                  </a:moveTo>
                  <a:cubicBezTo>
                    <a:pt x="14502" y="12764"/>
                    <a:pt x="14502" y="0"/>
                    <a:pt x="6215" y="0"/>
                  </a:cubicBezTo>
                  <a:cubicBezTo>
                    <a:pt x="-2072" y="0"/>
                    <a:pt x="-2072" y="12764"/>
                    <a:pt x="6215" y="12764"/>
                  </a:cubicBezTo>
                  <a:lnTo>
                    <a:pt x="6215" y="12764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93" name="Freeform: Shape 792">
              <a:extLst>
                <a:ext uri="{FF2B5EF4-FFF2-40B4-BE49-F238E27FC236}">
                  <a16:creationId xmlns:a16="http://schemas.microsoft.com/office/drawing/2014/main" id="{15F7D4FD-C3B4-4446-BC10-3E652C38BB52}"/>
                </a:ext>
              </a:extLst>
            </p:cNvPr>
            <p:cNvSpPr/>
            <p:nvPr/>
          </p:nvSpPr>
          <p:spPr>
            <a:xfrm>
              <a:off x="6222848" y="3510628"/>
              <a:ext cx="9572" cy="10001"/>
            </a:xfrm>
            <a:custGeom>
              <a:avLst/>
              <a:gdLst>
                <a:gd name="connsiteX0" fmla="*/ 4786 w 9572"/>
                <a:gd name="connsiteY0" fmla="*/ 10001 h 10001"/>
                <a:gd name="connsiteX1" fmla="*/ 4786 w 9572"/>
                <a:gd name="connsiteY1" fmla="*/ 0 h 10001"/>
                <a:gd name="connsiteX2" fmla="*/ 4786 w 9572"/>
                <a:gd name="connsiteY2" fmla="*/ 10001 h 10001"/>
                <a:gd name="connsiteX3" fmla="*/ 4786 w 9572"/>
                <a:gd name="connsiteY3" fmla="*/ 10001 h 10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72" h="10001">
                  <a:moveTo>
                    <a:pt x="4786" y="10001"/>
                  </a:moveTo>
                  <a:cubicBezTo>
                    <a:pt x="11168" y="10001"/>
                    <a:pt x="11168" y="0"/>
                    <a:pt x="4786" y="0"/>
                  </a:cubicBezTo>
                  <a:cubicBezTo>
                    <a:pt x="-1595" y="0"/>
                    <a:pt x="-1595" y="10001"/>
                    <a:pt x="4786" y="10001"/>
                  </a:cubicBezTo>
                  <a:lnTo>
                    <a:pt x="4786" y="10001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94" name="Freeform: Shape 793">
              <a:extLst>
                <a:ext uri="{FF2B5EF4-FFF2-40B4-BE49-F238E27FC236}">
                  <a16:creationId xmlns:a16="http://schemas.microsoft.com/office/drawing/2014/main" id="{98809BB7-764F-4815-932E-7A4B46E19B77}"/>
                </a:ext>
              </a:extLst>
            </p:cNvPr>
            <p:cNvSpPr/>
            <p:nvPr/>
          </p:nvSpPr>
          <p:spPr>
            <a:xfrm>
              <a:off x="6295191" y="3544347"/>
              <a:ext cx="12215" cy="12668"/>
            </a:xfrm>
            <a:custGeom>
              <a:avLst/>
              <a:gdLst>
                <a:gd name="connsiteX0" fmla="*/ 6072 w 12215"/>
                <a:gd name="connsiteY0" fmla="*/ 12668 h 12668"/>
                <a:gd name="connsiteX1" fmla="*/ 6072 w 12215"/>
                <a:gd name="connsiteY1" fmla="*/ 0 h 12668"/>
                <a:gd name="connsiteX2" fmla="*/ 6072 w 12215"/>
                <a:gd name="connsiteY2" fmla="*/ 12668 h 12668"/>
                <a:gd name="connsiteX3" fmla="*/ 6072 w 12215"/>
                <a:gd name="connsiteY3" fmla="*/ 12668 h 12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5" h="12668">
                  <a:moveTo>
                    <a:pt x="6072" y="12668"/>
                  </a:moveTo>
                  <a:cubicBezTo>
                    <a:pt x="14264" y="12668"/>
                    <a:pt x="14264" y="0"/>
                    <a:pt x="6072" y="0"/>
                  </a:cubicBezTo>
                  <a:cubicBezTo>
                    <a:pt x="-2024" y="0"/>
                    <a:pt x="-2024" y="12668"/>
                    <a:pt x="6072" y="12668"/>
                  </a:cubicBezTo>
                  <a:lnTo>
                    <a:pt x="6072" y="12668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95" name="Freeform: Shape 794">
              <a:extLst>
                <a:ext uri="{FF2B5EF4-FFF2-40B4-BE49-F238E27FC236}">
                  <a16:creationId xmlns:a16="http://schemas.microsoft.com/office/drawing/2014/main" id="{17D530E5-5A4F-444E-AD0E-99B6AAEDF653}"/>
                </a:ext>
              </a:extLst>
            </p:cNvPr>
            <p:cNvSpPr/>
            <p:nvPr/>
          </p:nvSpPr>
          <p:spPr>
            <a:xfrm>
              <a:off x="6283213" y="3523106"/>
              <a:ext cx="13358" cy="13811"/>
            </a:xfrm>
            <a:custGeom>
              <a:avLst/>
              <a:gdLst>
                <a:gd name="connsiteX0" fmla="*/ 6715 w 13358"/>
                <a:gd name="connsiteY0" fmla="*/ 13811 h 13811"/>
                <a:gd name="connsiteX1" fmla="*/ 6715 w 13358"/>
                <a:gd name="connsiteY1" fmla="*/ 0 h 13811"/>
                <a:gd name="connsiteX2" fmla="*/ 6715 w 13358"/>
                <a:gd name="connsiteY2" fmla="*/ 13811 h 13811"/>
                <a:gd name="connsiteX3" fmla="*/ 6715 w 13358"/>
                <a:gd name="connsiteY3" fmla="*/ 13811 h 13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58" h="13811">
                  <a:moveTo>
                    <a:pt x="6715" y="13811"/>
                  </a:moveTo>
                  <a:cubicBezTo>
                    <a:pt x="15573" y="13811"/>
                    <a:pt x="15573" y="0"/>
                    <a:pt x="6715" y="0"/>
                  </a:cubicBezTo>
                  <a:cubicBezTo>
                    <a:pt x="-2238" y="0"/>
                    <a:pt x="-2238" y="13811"/>
                    <a:pt x="6715" y="13811"/>
                  </a:cubicBezTo>
                  <a:lnTo>
                    <a:pt x="6715" y="13811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96" name="Freeform: Shape 795">
              <a:extLst>
                <a:ext uri="{FF2B5EF4-FFF2-40B4-BE49-F238E27FC236}">
                  <a16:creationId xmlns:a16="http://schemas.microsoft.com/office/drawing/2014/main" id="{90618A19-29E9-4DC1-92C5-08A18B4CA584}"/>
                </a:ext>
              </a:extLst>
            </p:cNvPr>
            <p:cNvSpPr/>
            <p:nvPr/>
          </p:nvSpPr>
          <p:spPr>
            <a:xfrm>
              <a:off x="6271415" y="3500246"/>
              <a:ext cx="16324" cy="16764"/>
            </a:xfrm>
            <a:custGeom>
              <a:avLst/>
              <a:gdLst>
                <a:gd name="connsiteX0" fmla="*/ 35 w 16324"/>
                <a:gd name="connsiteY0" fmla="*/ 8096 h 16764"/>
                <a:gd name="connsiteX1" fmla="*/ 130 w 16324"/>
                <a:gd name="connsiteY1" fmla="*/ 8668 h 16764"/>
                <a:gd name="connsiteX2" fmla="*/ 8226 w 16324"/>
                <a:gd name="connsiteY2" fmla="*/ 16764 h 16764"/>
                <a:gd name="connsiteX3" fmla="*/ 16323 w 16324"/>
                <a:gd name="connsiteY3" fmla="*/ 8668 h 16764"/>
                <a:gd name="connsiteX4" fmla="*/ 16323 w 16324"/>
                <a:gd name="connsiteY4" fmla="*/ 8096 h 16764"/>
                <a:gd name="connsiteX5" fmla="*/ 8226 w 16324"/>
                <a:gd name="connsiteY5" fmla="*/ 0 h 16764"/>
                <a:gd name="connsiteX6" fmla="*/ 35 w 16324"/>
                <a:gd name="connsiteY6" fmla="*/ 8096 h 16764"/>
                <a:gd name="connsiteX7" fmla="*/ 35 w 16324"/>
                <a:gd name="connsiteY7" fmla="*/ 8096 h 16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324" h="16764">
                  <a:moveTo>
                    <a:pt x="35" y="8096"/>
                  </a:moveTo>
                  <a:cubicBezTo>
                    <a:pt x="35" y="8287"/>
                    <a:pt x="35" y="8477"/>
                    <a:pt x="130" y="8668"/>
                  </a:cubicBezTo>
                  <a:cubicBezTo>
                    <a:pt x="511" y="13049"/>
                    <a:pt x="3464" y="16764"/>
                    <a:pt x="8226" y="16764"/>
                  </a:cubicBezTo>
                  <a:cubicBezTo>
                    <a:pt x="12513" y="16764"/>
                    <a:pt x="16418" y="13049"/>
                    <a:pt x="16323" y="8668"/>
                  </a:cubicBezTo>
                  <a:cubicBezTo>
                    <a:pt x="16323" y="8477"/>
                    <a:pt x="16323" y="8287"/>
                    <a:pt x="16323" y="8096"/>
                  </a:cubicBezTo>
                  <a:cubicBezTo>
                    <a:pt x="16227" y="3715"/>
                    <a:pt x="12703" y="0"/>
                    <a:pt x="8226" y="0"/>
                  </a:cubicBezTo>
                  <a:cubicBezTo>
                    <a:pt x="4035" y="0"/>
                    <a:pt x="-441" y="3715"/>
                    <a:pt x="35" y="8096"/>
                  </a:cubicBezTo>
                  <a:lnTo>
                    <a:pt x="35" y="8096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97" name="Freeform: Shape 796">
              <a:extLst>
                <a:ext uri="{FF2B5EF4-FFF2-40B4-BE49-F238E27FC236}">
                  <a16:creationId xmlns:a16="http://schemas.microsoft.com/office/drawing/2014/main" id="{17ECA0FC-3F0C-4AB6-ADFF-4EE00036D5C1}"/>
                </a:ext>
              </a:extLst>
            </p:cNvPr>
            <p:cNvSpPr/>
            <p:nvPr/>
          </p:nvSpPr>
          <p:spPr>
            <a:xfrm>
              <a:off x="5954696" y="3438905"/>
              <a:ext cx="10572" cy="10953"/>
            </a:xfrm>
            <a:custGeom>
              <a:avLst/>
              <a:gdLst>
                <a:gd name="connsiteX0" fmla="*/ 5286 w 10572"/>
                <a:gd name="connsiteY0" fmla="*/ 10954 h 10953"/>
                <a:gd name="connsiteX1" fmla="*/ 5286 w 10572"/>
                <a:gd name="connsiteY1" fmla="*/ 0 h 10953"/>
                <a:gd name="connsiteX2" fmla="*/ 5286 w 10572"/>
                <a:gd name="connsiteY2" fmla="*/ 10954 h 10953"/>
                <a:gd name="connsiteX3" fmla="*/ 5286 w 10572"/>
                <a:gd name="connsiteY3" fmla="*/ 10954 h 10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572" h="10953">
                  <a:moveTo>
                    <a:pt x="5286" y="10954"/>
                  </a:moveTo>
                  <a:cubicBezTo>
                    <a:pt x="12335" y="10954"/>
                    <a:pt x="12335" y="0"/>
                    <a:pt x="5286" y="0"/>
                  </a:cubicBezTo>
                  <a:cubicBezTo>
                    <a:pt x="-1762" y="0"/>
                    <a:pt x="-1762" y="10954"/>
                    <a:pt x="5286" y="10954"/>
                  </a:cubicBezTo>
                  <a:lnTo>
                    <a:pt x="5286" y="10954"/>
                  </a:lnTo>
                  <a:close/>
                </a:path>
              </a:pathLst>
            </a:custGeom>
            <a:solidFill>
              <a:srgbClr val="E89E3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98" name="Freeform: Shape 797">
              <a:extLst>
                <a:ext uri="{FF2B5EF4-FFF2-40B4-BE49-F238E27FC236}">
                  <a16:creationId xmlns:a16="http://schemas.microsoft.com/office/drawing/2014/main" id="{5A02B82C-C450-46DF-AA2F-7F90CB383427}"/>
                </a:ext>
              </a:extLst>
            </p:cNvPr>
            <p:cNvSpPr/>
            <p:nvPr/>
          </p:nvSpPr>
          <p:spPr>
            <a:xfrm>
              <a:off x="6012060" y="3440715"/>
              <a:ext cx="9072" cy="9429"/>
            </a:xfrm>
            <a:custGeom>
              <a:avLst/>
              <a:gdLst>
                <a:gd name="connsiteX0" fmla="*/ 4501 w 9072"/>
                <a:gd name="connsiteY0" fmla="*/ 9430 h 9429"/>
                <a:gd name="connsiteX1" fmla="*/ 4501 w 9072"/>
                <a:gd name="connsiteY1" fmla="*/ 0 h 9429"/>
                <a:gd name="connsiteX2" fmla="*/ 4501 w 9072"/>
                <a:gd name="connsiteY2" fmla="*/ 9430 h 9429"/>
                <a:gd name="connsiteX3" fmla="*/ 4501 w 9072"/>
                <a:gd name="connsiteY3" fmla="*/ 9430 h 94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072" h="9429">
                  <a:moveTo>
                    <a:pt x="4501" y="9430"/>
                  </a:moveTo>
                  <a:cubicBezTo>
                    <a:pt x="10597" y="9430"/>
                    <a:pt x="10597" y="0"/>
                    <a:pt x="4501" y="0"/>
                  </a:cubicBezTo>
                  <a:cubicBezTo>
                    <a:pt x="-1500" y="0"/>
                    <a:pt x="-1500" y="9430"/>
                    <a:pt x="4501" y="9430"/>
                  </a:cubicBezTo>
                  <a:lnTo>
                    <a:pt x="4501" y="9430"/>
                  </a:lnTo>
                  <a:close/>
                </a:path>
              </a:pathLst>
            </a:custGeom>
            <a:solidFill>
              <a:srgbClr val="E89E3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99" name="Freeform: Shape 798">
              <a:extLst>
                <a:ext uri="{FF2B5EF4-FFF2-40B4-BE49-F238E27FC236}">
                  <a16:creationId xmlns:a16="http://schemas.microsoft.com/office/drawing/2014/main" id="{4AD118CA-3335-42D0-9E6F-F2E32D913507}"/>
                </a:ext>
              </a:extLst>
            </p:cNvPr>
            <p:cNvSpPr/>
            <p:nvPr/>
          </p:nvSpPr>
          <p:spPr>
            <a:xfrm>
              <a:off x="6065662" y="3431190"/>
              <a:ext cx="11715" cy="12096"/>
            </a:xfrm>
            <a:custGeom>
              <a:avLst/>
              <a:gdLst>
                <a:gd name="connsiteX0" fmla="*/ 5858 w 11715"/>
                <a:gd name="connsiteY0" fmla="*/ 12097 h 12096"/>
                <a:gd name="connsiteX1" fmla="*/ 5858 w 11715"/>
                <a:gd name="connsiteY1" fmla="*/ 0 h 12096"/>
                <a:gd name="connsiteX2" fmla="*/ 5858 w 11715"/>
                <a:gd name="connsiteY2" fmla="*/ 12097 h 12096"/>
                <a:gd name="connsiteX3" fmla="*/ 5858 w 11715"/>
                <a:gd name="connsiteY3" fmla="*/ 12097 h 12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715" h="12096">
                  <a:moveTo>
                    <a:pt x="5858" y="12097"/>
                  </a:moveTo>
                  <a:cubicBezTo>
                    <a:pt x="13668" y="12097"/>
                    <a:pt x="13668" y="0"/>
                    <a:pt x="5858" y="0"/>
                  </a:cubicBezTo>
                  <a:cubicBezTo>
                    <a:pt x="-1953" y="0"/>
                    <a:pt x="-1953" y="12097"/>
                    <a:pt x="5858" y="12097"/>
                  </a:cubicBezTo>
                  <a:lnTo>
                    <a:pt x="5858" y="12097"/>
                  </a:lnTo>
                  <a:close/>
                </a:path>
              </a:pathLst>
            </a:custGeom>
            <a:solidFill>
              <a:srgbClr val="E89E3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grpSp>
        <p:nvGrpSpPr>
          <p:cNvPr id="804" name="Group 803">
            <a:extLst>
              <a:ext uri="{FF2B5EF4-FFF2-40B4-BE49-F238E27FC236}">
                <a16:creationId xmlns:a16="http://schemas.microsoft.com/office/drawing/2014/main" id="{D5558A31-61B5-4663-B641-46FF2D5074BC}"/>
              </a:ext>
            </a:extLst>
          </p:cNvPr>
          <p:cNvGrpSpPr/>
          <p:nvPr/>
        </p:nvGrpSpPr>
        <p:grpSpPr>
          <a:xfrm>
            <a:off x="11036497" y="5908745"/>
            <a:ext cx="3486800" cy="893763"/>
            <a:chOff x="141277" y="5931628"/>
            <a:chExt cx="3486800" cy="893763"/>
          </a:xfrm>
        </p:grpSpPr>
        <p:grpSp>
          <p:nvGrpSpPr>
            <p:cNvPr id="805" name="Graphic 1">
              <a:extLst>
                <a:ext uri="{FF2B5EF4-FFF2-40B4-BE49-F238E27FC236}">
                  <a16:creationId xmlns:a16="http://schemas.microsoft.com/office/drawing/2014/main" id="{F02BF7EF-A426-4508-BF66-E2B1AF818FD0}"/>
                </a:ext>
              </a:extLst>
            </p:cNvPr>
            <p:cNvGrpSpPr/>
            <p:nvPr/>
          </p:nvGrpSpPr>
          <p:grpSpPr>
            <a:xfrm>
              <a:off x="141277" y="5940765"/>
              <a:ext cx="1112546" cy="884626"/>
              <a:chOff x="5889592" y="3105150"/>
              <a:chExt cx="99917" cy="77533"/>
            </a:xfrm>
          </p:grpSpPr>
          <p:grpSp>
            <p:nvGrpSpPr>
              <p:cNvPr id="1096" name="Graphic 1">
                <a:extLst>
                  <a:ext uri="{FF2B5EF4-FFF2-40B4-BE49-F238E27FC236}">
                    <a16:creationId xmlns:a16="http://schemas.microsoft.com/office/drawing/2014/main" id="{2AD3579E-3235-49A4-B255-38AAE281F935}"/>
                  </a:ext>
                </a:extLst>
              </p:cNvPr>
              <p:cNvGrpSpPr/>
              <p:nvPr/>
            </p:nvGrpSpPr>
            <p:grpSpPr>
              <a:xfrm>
                <a:off x="5894736" y="3105150"/>
                <a:ext cx="94773" cy="77533"/>
                <a:chOff x="5894736" y="3105150"/>
                <a:chExt cx="94773" cy="77533"/>
              </a:xfrm>
            </p:grpSpPr>
            <p:grpSp>
              <p:nvGrpSpPr>
                <p:cNvPr id="1195" name="Graphic 1">
                  <a:extLst>
                    <a:ext uri="{FF2B5EF4-FFF2-40B4-BE49-F238E27FC236}">
                      <a16:creationId xmlns:a16="http://schemas.microsoft.com/office/drawing/2014/main" id="{56F81231-2C71-45D6-A80C-6841A43DF307}"/>
                    </a:ext>
                  </a:extLst>
                </p:cNvPr>
                <p:cNvGrpSpPr/>
                <p:nvPr/>
              </p:nvGrpSpPr>
              <p:grpSpPr>
                <a:xfrm>
                  <a:off x="5894736" y="3105150"/>
                  <a:ext cx="42195" cy="77533"/>
                  <a:chOff x="5894736" y="3105150"/>
                  <a:chExt cx="42195" cy="77533"/>
                </a:xfrm>
              </p:grpSpPr>
              <p:grpSp>
                <p:nvGrpSpPr>
                  <p:cNvPr id="1235" name="Graphic 1">
                    <a:extLst>
                      <a:ext uri="{FF2B5EF4-FFF2-40B4-BE49-F238E27FC236}">
                        <a16:creationId xmlns:a16="http://schemas.microsoft.com/office/drawing/2014/main" id="{60CAD5F2-0532-42A5-8DC6-62FC281CA39E}"/>
                      </a:ext>
                    </a:extLst>
                  </p:cNvPr>
                  <p:cNvGrpSpPr/>
                  <p:nvPr/>
                </p:nvGrpSpPr>
                <p:grpSpPr>
                  <a:xfrm>
                    <a:off x="5894736" y="3105150"/>
                    <a:ext cx="42195" cy="77533"/>
                    <a:chOff x="5894736" y="3105150"/>
                    <a:chExt cx="42195" cy="77533"/>
                  </a:xfrm>
                  <a:solidFill>
                    <a:srgbClr val="1D120C"/>
                  </a:solidFill>
                </p:grpSpPr>
                <p:sp>
                  <p:nvSpPr>
                    <p:cNvPr id="1237" name="Freeform: Shape 1236">
                      <a:extLst>
                        <a:ext uri="{FF2B5EF4-FFF2-40B4-BE49-F238E27FC236}">
                          <a16:creationId xmlns:a16="http://schemas.microsoft.com/office/drawing/2014/main" id="{ECABF8C5-9CCD-4919-8BEB-0FDACC65A71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94736" y="3105150"/>
                      <a:ext cx="38385" cy="74390"/>
                    </a:xfrm>
                    <a:custGeom>
                      <a:avLst/>
                      <a:gdLst>
                        <a:gd name="connsiteX0" fmla="*/ 21145 w 38385"/>
                        <a:gd name="connsiteY0" fmla="*/ 74390 h 74390"/>
                        <a:gd name="connsiteX1" fmla="*/ 17240 w 38385"/>
                        <a:gd name="connsiteY1" fmla="*/ 74390 h 74390"/>
                        <a:gd name="connsiteX2" fmla="*/ 0 w 38385"/>
                        <a:gd name="connsiteY2" fmla="*/ 57150 h 74390"/>
                        <a:gd name="connsiteX3" fmla="*/ 0 w 38385"/>
                        <a:gd name="connsiteY3" fmla="*/ 17240 h 74390"/>
                        <a:gd name="connsiteX4" fmla="*/ 17240 w 38385"/>
                        <a:gd name="connsiteY4" fmla="*/ 0 h 74390"/>
                        <a:gd name="connsiteX5" fmla="*/ 21145 w 38385"/>
                        <a:gd name="connsiteY5" fmla="*/ 0 h 74390"/>
                        <a:gd name="connsiteX6" fmla="*/ 38386 w 38385"/>
                        <a:gd name="connsiteY6" fmla="*/ 17240 h 74390"/>
                        <a:gd name="connsiteX7" fmla="*/ 38386 w 38385"/>
                        <a:gd name="connsiteY7" fmla="*/ 57150 h 74390"/>
                        <a:gd name="connsiteX8" fmla="*/ 21145 w 38385"/>
                        <a:gd name="connsiteY8" fmla="*/ 74390 h 743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38385" h="74390">
                          <a:moveTo>
                            <a:pt x="21145" y="74390"/>
                          </a:moveTo>
                          <a:lnTo>
                            <a:pt x="17240" y="74390"/>
                          </a:lnTo>
                          <a:cubicBezTo>
                            <a:pt x="7715" y="74390"/>
                            <a:pt x="0" y="66675"/>
                            <a:pt x="0" y="57150"/>
                          </a:cubicBezTo>
                          <a:lnTo>
                            <a:pt x="0" y="17240"/>
                          </a:lnTo>
                          <a:cubicBezTo>
                            <a:pt x="0" y="7715"/>
                            <a:pt x="7715" y="0"/>
                            <a:pt x="17240" y="0"/>
                          </a:cubicBezTo>
                          <a:lnTo>
                            <a:pt x="21145" y="0"/>
                          </a:lnTo>
                          <a:cubicBezTo>
                            <a:pt x="30670" y="0"/>
                            <a:pt x="38386" y="7715"/>
                            <a:pt x="38386" y="17240"/>
                          </a:cubicBezTo>
                          <a:lnTo>
                            <a:pt x="38386" y="57150"/>
                          </a:lnTo>
                          <a:cubicBezTo>
                            <a:pt x="38386" y="66675"/>
                            <a:pt x="30670" y="74390"/>
                            <a:pt x="21145" y="74390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238" name="Freeform: Shape 1237">
                      <a:extLst>
                        <a:ext uri="{FF2B5EF4-FFF2-40B4-BE49-F238E27FC236}">
                          <a16:creationId xmlns:a16="http://schemas.microsoft.com/office/drawing/2014/main" id="{7F28E267-4AAA-48BC-9712-D419ED585E0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99403" y="3114198"/>
                      <a:ext cx="29051" cy="56197"/>
                    </a:xfrm>
                    <a:custGeom>
                      <a:avLst/>
                      <a:gdLst>
                        <a:gd name="connsiteX0" fmla="*/ 16002 w 29051"/>
                        <a:gd name="connsiteY0" fmla="*/ 56198 h 56197"/>
                        <a:gd name="connsiteX1" fmla="*/ 13049 w 29051"/>
                        <a:gd name="connsiteY1" fmla="*/ 56198 h 56197"/>
                        <a:gd name="connsiteX2" fmla="*/ 0 w 29051"/>
                        <a:gd name="connsiteY2" fmla="*/ 43148 h 56197"/>
                        <a:gd name="connsiteX3" fmla="*/ 0 w 29051"/>
                        <a:gd name="connsiteY3" fmla="*/ 13049 h 56197"/>
                        <a:gd name="connsiteX4" fmla="*/ 13049 w 29051"/>
                        <a:gd name="connsiteY4" fmla="*/ 0 h 56197"/>
                        <a:gd name="connsiteX5" fmla="*/ 16002 w 29051"/>
                        <a:gd name="connsiteY5" fmla="*/ 0 h 56197"/>
                        <a:gd name="connsiteX6" fmla="*/ 29051 w 29051"/>
                        <a:gd name="connsiteY6" fmla="*/ 13049 h 56197"/>
                        <a:gd name="connsiteX7" fmla="*/ 29051 w 29051"/>
                        <a:gd name="connsiteY7" fmla="*/ 43148 h 56197"/>
                        <a:gd name="connsiteX8" fmla="*/ 16002 w 29051"/>
                        <a:gd name="connsiteY8" fmla="*/ 56198 h 5619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29051" h="56197">
                          <a:moveTo>
                            <a:pt x="16002" y="56198"/>
                          </a:moveTo>
                          <a:lnTo>
                            <a:pt x="13049" y="56198"/>
                          </a:lnTo>
                          <a:cubicBezTo>
                            <a:pt x="5905" y="56198"/>
                            <a:pt x="0" y="50387"/>
                            <a:pt x="0" y="43148"/>
                          </a:cubicBezTo>
                          <a:lnTo>
                            <a:pt x="0" y="13049"/>
                          </a:lnTo>
                          <a:cubicBezTo>
                            <a:pt x="0" y="5906"/>
                            <a:pt x="5810" y="0"/>
                            <a:pt x="13049" y="0"/>
                          </a:cubicBezTo>
                          <a:lnTo>
                            <a:pt x="16002" y="0"/>
                          </a:lnTo>
                          <a:cubicBezTo>
                            <a:pt x="23146" y="0"/>
                            <a:pt x="29051" y="5810"/>
                            <a:pt x="29051" y="13049"/>
                          </a:cubicBezTo>
                          <a:lnTo>
                            <a:pt x="29051" y="43148"/>
                          </a:lnTo>
                          <a:cubicBezTo>
                            <a:pt x="28956" y="50387"/>
                            <a:pt x="23146" y="56198"/>
                            <a:pt x="16002" y="56198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239" name="Freeform: Shape 1238">
                      <a:extLst>
                        <a:ext uri="{FF2B5EF4-FFF2-40B4-BE49-F238E27FC236}">
                          <a16:creationId xmlns:a16="http://schemas.microsoft.com/office/drawing/2014/main" id="{FB1FF383-BCE6-41C3-A777-2C9D47B3283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94736" y="3176397"/>
                      <a:ext cx="42195" cy="6286"/>
                    </a:xfrm>
                    <a:custGeom>
                      <a:avLst/>
                      <a:gdLst>
                        <a:gd name="connsiteX0" fmla="*/ 39053 w 42195"/>
                        <a:gd name="connsiteY0" fmla="*/ 0 h 6286"/>
                        <a:gd name="connsiteX1" fmla="*/ 3143 w 42195"/>
                        <a:gd name="connsiteY1" fmla="*/ 0 h 6286"/>
                        <a:gd name="connsiteX2" fmla="*/ 0 w 42195"/>
                        <a:gd name="connsiteY2" fmla="*/ 3143 h 6286"/>
                        <a:gd name="connsiteX3" fmla="*/ 0 w 42195"/>
                        <a:gd name="connsiteY3" fmla="*/ 3143 h 6286"/>
                        <a:gd name="connsiteX4" fmla="*/ 3143 w 42195"/>
                        <a:gd name="connsiteY4" fmla="*/ 6287 h 6286"/>
                        <a:gd name="connsiteX5" fmla="*/ 39053 w 42195"/>
                        <a:gd name="connsiteY5" fmla="*/ 6287 h 6286"/>
                        <a:gd name="connsiteX6" fmla="*/ 42196 w 42195"/>
                        <a:gd name="connsiteY6" fmla="*/ 3143 h 6286"/>
                        <a:gd name="connsiteX7" fmla="*/ 42196 w 42195"/>
                        <a:gd name="connsiteY7" fmla="*/ 3143 h 6286"/>
                        <a:gd name="connsiteX8" fmla="*/ 39053 w 42195"/>
                        <a:gd name="connsiteY8" fmla="*/ 0 h 628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42195" h="6286">
                          <a:moveTo>
                            <a:pt x="39053" y="0"/>
                          </a:moveTo>
                          <a:lnTo>
                            <a:pt x="3143" y="0"/>
                          </a:lnTo>
                          <a:cubicBezTo>
                            <a:pt x="1429" y="0"/>
                            <a:pt x="0" y="1429"/>
                            <a:pt x="0" y="3143"/>
                          </a:cubicBezTo>
                          <a:lnTo>
                            <a:pt x="0" y="3143"/>
                          </a:lnTo>
                          <a:cubicBezTo>
                            <a:pt x="0" y="4858"/>
                            <a:pt x="1429" y="6287"/>
                            <a:pt x="3143" y="6287"/>
                          </a:cubicBezTo>
                          <a:lnTo>
                            <a:pt x="39053" y="6287"/>
                          </a:lnTo>
                          <a:cubicBezTo>
                            <a:pt x="40767" y="6287"/>
                            <a:pt x="42196" y="4858"/>
                            <a:pt x="42196" y="3143"/>
                          </a:cubicBezTo>
                          <a:lnTo>
                            <a:pt x="42196" y="3143"/>
                          </a:lnTo>
                          <a:cubicBezTo>
                            <a:pt x="42196" y="1429"/>
                            <a:pt x="40767" y="0"/>
                            <a:pt x="39053" y="0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sp>
                <p:nvSpPr>
                  <p:cNvPr id="1236" name="Freeform: Shape 1235">
                    <a:extLst>
                      <a:ext uri="{FF2B5EF4-FFF2-40B4-BE49-F238E27FC236}">
                        <a16:creationId xmlns:a16="http://schemas.microsoft.com/office/drawing/2014/main" id="{F3A2183B-D181-4984-8F01-C8AB3D587F99}"/>
                      </a:ext>
                    </a:extLst>
                  </p:cNvPr>
                  <p:cNvSpPr/>
                  <p:nvPr/>
                </p:nvSpPr>
                <p:spPr>
                  <a:xfrm>
                    <a:off x="5899306" y="3113696"/>
                    <a:ext cx="21103" cy="44221"/>
                  </a:xfrm>
                  <a:custGeom>
                    <a:avLst/>
                    <a:gdLst>
                      <a:gd name="connsiteX0" fmla="*/ 15718 w 21103"/>
                      <a:gd name="connsiteY0" fmla="*/ 25457 h 44221"/>
                      <a:gd name="connsiteX1" fmla="*/ 20956 w 21103"/>
                      <a:gd name="connsiteY1" fmla="*/ 7931 h 44221"/>
                      <a:gd name="connsiteX2" fmla="*/ 13527 w 21103"/>
                      <a:gd name="connsiteY2" fmla="*/ 26 h 44221"/>
                      <a:gd name="connsiteX3" fmla="*/ 11812 w 21103"/>
                      <a:gd name="connsiteY3" fmla="*/ 216 h 44221"/>
                      <a:gd name="connsiteX4" fmla="*/ 1 w 21103"/>
                      <a:gd name="connsiteY4" fmla="*/ 12789 h 44221"/>
                      <a:gd name="connsiteX5" fmla="*/ 287 w 21103"/>
                      <a:gd name="connsiteY5" fmla="*/ 44222 h 44221"/>
                      <a:gd name="connsiteX6" fmla="*/ 15718 w 21103"/>
                      <a:gd name="connsiteY6" fmla="*/ 25457 h 44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1103" h="44221">
                        <a:moveTo>
                          <a:pt x="15718" y="25457"/>
                        </a:moveTo>
                        <a:cubicBezTo>
                          <a:pt x="18385" y="18504"/>
                          <a:pt x="20004" y="12503"/>
                          <a:pt x="20956" y="7931"/>
                        </a:cubicBezTo>
                        <a:cubicBezTo>
                          <a:pt x="21909" y="3550"/>
                          <a:pt x="18099" y="-355"/>
                          <a:pt x="13527" y="26"/>
                        </a:cubicBezTo>
                        <a:lnTo>
                          <a:pt x="11812" y="216"/>
                        </a:lnTo>
                        <a:cubicBezTo>
                          <a:pt x="5050" y="788"/>
                          <a:pt x="-94" y="6312"/>
                          <a:pt x="1" y="12789"/>
                        </a:cubicBezTo>
                        <a:lnTo>
                          <a:pt x="287" y="44222"/>
                        </a:lnTo>
                        <a:cubicBezTo>
                          <a:pt x="382" y="44126"/>
                          <a:pt x="9907" y="40697"/>
                          <a:pt x="15718" y="25457"/>
                        </a:cubicBezTo>
                        <a:close/>
                      </a:path>
                    </a:pathLst>
                  </a:custGeom>
                  <a:solidFill>
                    <a:srgbClr val="1D120C">
                      <a:alpha val="37000"/>
                    </a:srgb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grpSp>
              <p:nvGrpSpPr>
                <p:cNvPr id="1196" name="Graphic 1">
                  <a:extLst>
                    <a:ext uri="{FF2B5EF4-FFF2-40B4-BE49-F238E27FC236}">
                      <a16:creationId xmlns:a16="http://schemas.microsoft.com/office/drawing/2014/main" id="{D55B516A-7764-4062-835A-BA2B4E935A5F}"/>
                    </a:ext>
                  </a:extLst>
                </p:cNvPr>
                <p:cNvGrpSpPr/>
                <p:nvPr/>
              </p:nvGrpSpPr>
              <p:grpSpPr>
                <a:xfrm>
                  <a:off x="5947314" y="3105150"/>
                  <a:ext cx="42195" cy="77533"/>
                  <a:chOff x="5947314" y="3105150"/>
                  <a:chExt cx="42195" cy="77533"/>
                </a:xfrm>
              </p:grpSpPr>
              <p:grpSp>
                <p:nvGrpSpPr>
                  <p:cNvPr id="1230" name="Graphic 1">
                    <a:extLst>
                      <a:ext uri="{FF2B5EF4-FFF2-40B4-BE49-F238E27FC236}">
                        <a16:creationId xmlns:a16="http://schemas.microsoft.com/office/drawing/2014/main" id="{FF53533C-4717-4BAB-9FA8-C40845F0509D}"/>
                      </a:ext>
                    </a:extLst>
                  </p:cNvPr>
                  <p:cNvGrpSpPr/>
                  <p:nvPr/>
                </p:nvGrpSpPr>
                <p:grpSpPr>
                  <a:xfrm>
                    <a:off x="5947314" y="3105150"/>
                    <a:ext cx="42195" cy="77533"/>
                    <a:chOff x="5947314" y="3105150"/>
                    <a:chExt cx="42195" cy="77533"/>
                  </a:xfrm>
                  <a:solidFill>
                    <a:srgbClr val="1D120C"/>
                  </a:solidFill>
                </p:grpSpPr>
                <p:sp>
                  <p:nvSpPr>
                    <p:cNvPr id="1232" name="Freeform: Shape 1231">
                      <a:extLst>
                        <a:ext uri="{FF2B5EF4-FFF2-40B4-BE49-F238E27FC236}">
                          <a16:creationId xmlns:a16="http://schemas.microsoft.com/office/drawing/2014/main" id="{D6A958F9-D78B-4E4C-BBC1-E8149E7A4F7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47314" y="3105150"/>
                      <a:ext cx="38385" cy="74390"/>
                    </a:xfrm>
                    <a:custGeom>
                      <a:avLst/>
                      <a:gdLst>
                        <a:gd name="connsiteX0" fmla="*/ 21146 w 38385"/>
                        <a:gd name="connsiteY0" fmla="*/ 74390 h 74390"/>
                        <a:gd name="connsiteX1" fmla="*/ 17240 w 38385"/>
                        <a:gd name="connsiteY1" fmla="*/ 74390 h 74390"/>
                        <a:gd name="connsiteX2" fmla="*/ 0 w 38385"/>
                        <a:gd name="connsiteY2" fmla="*/ 57150 h 74390"/>
                        <a:gd name="connsiteX3" fmla="*/ 0 w 38385"/>
                        <a:gd name="connsiteY3" fmla="*/ 17240 h 74390"/>
                        <a:gd name="connsiteX4" fmla="*/ 17240 w 38385"/>
                        <a:gd name="connsiteY4" fmla="*/ 0 h 74390"/>
                        <a:gd name="connsiteX5" fmla="*/ 21146 w 38385"/>
                        <a:gd name="connsiteY5" fmla="*/ 0 h 74390"/>
                        <a:gd name="connsiteX6" fmla="*/ 38386 w 38385"/>
                        <a:gd name="connsiteY6" fmla="*/ 17240 h 74390"/>
                        <a:gd name="connsiteX7" fmla="*/ 38386 w 38385"/>
                        <a:gd name="connsiteY7" fmla="*/ 57150 h 74390"/>
                        <a:gd name="connsiteX8" fmla="*/ 21146 w 38385"/>
                        <a:gd name="connsiteY8" fmla="*/ 74390 h 743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38385" h="74390">
                          <a:moveTo>
                            <a:pt x="21146" y="74390"/>
                          </a:moveTo>
                          <a:lnTo>
                            <a:pt x="17240" y="74390"/>
                          </a:lnTo>
                          <a:cubicBezTo>
                            <a:pt x="7715" y="74390"/>
                            <a:pt x="0" y="66675"/>
                            <a:pt x="0" y="57150"/>
                          </a:cubicBezTo>
                          <a:lnTo>
                            <a:pt x="0" y="17240"/>
                          </a:lnTo>
                          <a:cubicBezTo>
                            <a:pt x="0" y="7715"/>
                            <a:pt x="7715" y="0"/>
                            <a:pt x="17240" y="0"/>
                          </a:cubicBezTo>
                          <a:lnTo>
                            <a:pt x="21146" y="0"/>
                          </a:lnTo>
                          <a:cubicBezTo>
                            <a:pt x="30671" y="0"/>
                            <a:pt x="38386" y="7715"/>
                            <a:pt x="38386" y="17240"/>
                          </a:cubicBezTo>
                          <a:lnTo>
                            <a:pt x="38386" y="57150"/>
                          </a:lnTo>
                          <a:cubicBezTo>
                            <a:pt x="38386" y="66675"/>
                            <a:pt x="30575" y="74390"/>
                            <a:pt x="21146" y="74390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233" name="Freeform: Shape 1232">
                      <a:extLst>
                        <a:ext uri="{FF2B5EF4-FFF2-40B4-BE49-F238E27FC236}">
                          <a16:creationId xmlns:a16="http://schemas.microsoft.com/office/drawing/2014/main" id="{64B7EC5C-2167-4892-ABF2-736F6E27FB9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51981" y="3114198"/>
                      <a:ext cx="29051" cy="56197"/>
                    </a:xfrm>
                    <a:custGeom>
                      <a:avLst/>
                      <a:gdLst>
                        <a:gd name="connsiteX0" fmla="*/ 16002 w 29051"/>
                        <a:gd name="connsiteY0" fmla="*/ 56198 h 56197"/>
                        <a:gd name="connsiteX1" fmla="*/ 13049 w 29051"/>
                        <a:gd name="connsiteY1" fmla="*/ 56198 h 56197"/>
                        <a:gd name="connsiteX2" fmla="*/ 0 w 29051"/>
                        <a:gd name="connsiteY2" fmla="*/ 43148 h 56197"/>
                        <a:gd name="connsiteX3" fmla="*/ 0 w 29051"/>
                        <a:gd name="connsiteY3" fmla="*/ 13049 h 56197"/>
                        <a:gd name="connsiteX4" fmla="*/ 13049 w 29051"/>
                        <a:gd name="connsiteY4" fmla="*/ 0 h 56197"/>
                        <a:gd name="connsiteX5" fmla="*/ 16002 w 29051"/>
                        <a:gd name="connsiteY5" fmla="*/ 0 h 56197"/>
                        <a:gd name="connsiteX6" fmla="*/ 29051 w 29051"/>
                        <a:gd name="connsiteY6" fmla="*/ 13049 h 56197"/>
                        <a:gd name="connsiteX7" fmla="*/ 29051 w 29051"/>
                        <a:gd name="connsiteY7" fmla="*/ 43148 h 56197"/>
                        <a:gd name="connsiteX8" fmla="*/ 16002 w 29051"/>
                        <a:gd name="connsiteY8" fmla="*/ 56198 h 5619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29051" h="56197">
                          <a:moveTo>
                            <a:pt x="16002" y="56198"/>
                          </a:moveTo>
                          <a:lnTo>
                            <a:pt x="13049" y="56198"/>
                          </a:lnTo>
                          <a:cubicBezTo>
                            <a:pt x="5905" y="56198"/>
                            <a:pt x="0" y="50387"/>
                            <a:pt x="0" y="43148"/>
                          </a:cubicBezTo>
                          <a:lnTo>
                            <a:pt x="0" y="13049"/>
                          </a:lnTo>
                          <a:cubicBezTo>
                            <a:pt x="0" y="5906"/>
                            <a:pt x="5810" y="0"/>
                            <a:pt x="13049" y="0"/>
                          </a:cubicBezTo>
                          <a:lnTo>
                            <a:pt x="16002" y="0"/>
                          </a:lnTo>
                          <a:cubicBezTo>
                            <a:pt x="23146" y="0"/>
                            <a:pt x="29051" y="5810"/>
                            <a:pt x="29051" y="13049"/>
                          </a:cubicBezTo>
                          <a:lnTo>
                            <a:pt x="29051" y="43148"/>
                          </a:lnTo>
                          <a:cubicBezTo>
                            <a:pt x="28956" y="50387"/>
                            <a:pt x="23146" y="56198"/>
                            <a:pt x="16002" y="56198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234" name="Freeform: Shape 1233">
                      <a:extLst>
                        <a:ext uri="{FF2B5EF4-FFF2-40B4-BE49-F238E27FC236}">
                          <a16:creationId xmlns:a16="http://schemas.microsoft.com/office/drawing/2014/main" id="{86631FED-C990-4B7B-9D98-8BA7C43C7AB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47314" y="3176397"/>
                      <a:ext cx="42195" cy="6286"/>
                    </a:xfrm>
                    <a:custGeom>
                      <a:avLst/>
                      <a:gdLst>
                        <a:gd name="connsiteX0" fmla="*/ 39053 w 42195"/>
                        <a:gd name="connsiteY0" fmla="*/ 0 h 6286"/>
                        <a:gd name="connsiteX1" fmla="*/ 3143 w 42195"/>
                        <a:gd name="connsiteY1" fmla="*/ 0 h 6286"/>
                        <a:gd name="connsiteX2" fmla="*/ 0 w 42195"/>
                        <a:gd name="connsiteY2" fmla="*/ 3143 h 6286"/>
                        <a:gd name="connsiteX3" fmla="*/ 0 w 42195"/>
                        <a:gd name="connsiteY3" fmla="*/ 3143 h 6286"/>
                        <a:gd name="connsiteX4" fmla="*/ 3143 w 42195"/>
                        <a:gd name="connsiteY4" fmla="*/ 6287 h 6286"/>
                        <a:gd name="connsiteX5" fmla="*/ 39053 w 42195"/>
                        <a:gd name="connsiteY5" fmla="*/ 6287 h 6286"/>
                        <a:gd name="connsiteX6" fmla="*/ 42196 w 42195"/>
                        <a:gd name="connsiteY6" fmla="*/ 3143 h 6286"/>
                        <a:gd name="connsiteX7" fmla="*/ 42196 w 42195"/>
                        <a:gd name="connsiteY7" fmla="*/ 3143 h 6286"/>
                        <a:gd name="connsiteX8" fmla="*/ 39053 w 42195"/>
                        <a:gd name="connsiteY8" fmla="*/ 0 h 628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42195" h="6286">
                          <a:moveTo>
                            <a:pt x="39053" y="0"/>
                          </a:moveTo>
                          <a:lnTo>
                            <a:pt x="3143" y="0"/>
                          </a:lnTo>
                          <a:cubicBezTo>
                            <a:pt x="1429" y="0"/>
                            <a:pt x="0" y="1429"/>
                            <a:pt x="0" y="3143"/>
                          </a:cubicBezTo>
                          <a:lnTo>
                            <a:pt x="0" y="3143"/>
                          </a:lnTo>
                          <a:cubicBezTo>
                            <a:pt x="0" y="4858"/>
                            <a:pt x="1429" y="6287"/>
                            <a:pt x="3143" y="6287"/>
                          </a:cubicBezTo>
                          <a:lnTo>
                            <a:pt x="39053" y="6287"/>
                          </a:lnTo>
                          <a:cubicBezTo>
                            <a:pt x="40767" y="6287"/>
                            <a:pt x="42196" y="4858"/>
                            <a:pt x="42196" y="3143"/>
                          </a:cubicBezTo>
                          <a:lnTo>
                            <a:pt x="42196" y="3143"/>
                          </a:lnTo>
                          <a:cubicBezTo>
                            <a:pt x="42196" y="1429"/>
                            <a:pt x="40767" y="0"/>
                            <a:pt x="39053" y="0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sp>
                <p:nvSpPr>
                  <p:cNvPr id="1231" name="Freeform: Shape 1230">
                    <a:extLst>
                      <a:ext uri="{FF2B5EF4-FFF2-40B4-BE49-F238E27FC236}">
                        <a16:creationId xmlns:a16="http://schemas.microsoft.com/office/drawing/2014/main" id="{5902360D-8D6C-4284-BBAC-133379BE129C}"/>
                      </a:ext>
                    </a:extLst>
                  </p:cNvPr>
                  <p:cNvSpPr/>
                  <p:nvPr/>
                </p:nvSpPr>
                <p:spPr>
                  <a:xfrm>
                    <a:off x="5951884" y="3113696"/>
                    <a:ext cx="21103" cy="44221"/>
                  </a:xfrm>
                  <a:custGeom>
                    <a:avLst/>
                    <a:gdLst>
                      <a:gd name="connsiteX0" fmla="*/ 15718 w 21103"/>
                      <a:gd name="connsiteY0" fmla="*/ 25457 h 44221"/>
                      <a:gd name="connsiteX1" fmla="*/ 20956 w 21103"/>
                      <a:gd name="connsiteY1" fmla="*/ 7931 h 44221"/>
                      <a:gd name="connsiteX2" fmla="*/ 13527 w 21103"/>
                      <a:gd name="connsiteY2" fmla="*/ 26 h 44221"/>
                      <a:gd name="connsiteX3" fmla="*/ 11812 w 21103"/>
                      <a:gd name="connsiteY3" fmla="*/ 216 h 44221"/>
                      <a:gd name="connsiteX4" fmla="*/ 1 w 21103"/>
                      <a:gd name="connsiteY4" fmla="*/ 12789 h 44221"/>
                      <a:gd name="connsiteX5" fmla="*/ 287 w 21103"/>
                      <a:gd name="connsiteY5" fmla="*/ 44222 h 44221"/>
                      <a:gd name="connsiteX6" fmla="*/ 15718 w 21103"/>
                      <a:gd name="connsiteY6" fmla="*/ 25457 h 44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1103" h="44221">
                        <a:moveTo>
                          <a:pt x="15718" y="25457"/>
                        </a:moveTo>
                        <a:cubicBezTo>
                          <a:pt x="18385" y="18504"/>
                          <a:pt x="20004" y="12503"/>
                          <a:pt x="20956" y="7931"/>
                        </a:cubicBezTo>
                        <a:cubicBezTo>
                          <a:pt x="21909" y="3550"/>
                          <a:pt x="18099" y="-355"/>
                          <a:pt x="13527" y="26"/>
                        </a:cubicBezTo>
                        <a:lnTo>
                          <a:pt x="11812" y="216"/>
                        </a:lnTo>
                        <a:cubicBezTo>
                          <a:pt x="5050" y="788"/>
                          <a:pt x="-94" y="6312"/>
                          <a:pt x="1" y="12789"/>
                        </a:cubicBezTo>
                        <a:lnTo>
                          <a:pt x="287" y="44222"/>
                        </a:lnTo>
                        <a:cubicBezTo>
                          <a:pt x="382" y="44126"/>
                          <a:pt x="9907" y="40697"/>
                          <a:pt x="15718" y="25457"/>
                        </a:cubicBezTo>
                        <a:close/>
                      </a:path>
                    </a:pathLst>
                  </a:custGeom>
                  <a:solidFill>
                    <a:srgbClr val="1D120C">
                      <a:alpha val="37000"/>
                    </a:srgb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grpSp>
              <p:nvGrpSpPr>
                <p:cNvPr id="1197" name="Graphic 1">
                  <a:extLst>
                    <a:ext uri="{FF2B5EF4-FFF2-40B4-BE49-F238E27FC236}">
                      <a16:creationId xmlns:a16="http://schemas.microsoft.com/office/drawing/2014/main" id="{CDF5ED0F-7C49-4F52-BBE2-49A3876F2343}"/>
                    </a:ext>
                  </a:extLst>
                </p:cNvPr>
                <p:cNvGrpSpPr/>
                <p:nvPr/>
              </p:nvGrpSpPr>
              <p:grpSpPr>
                <a:xfrm>
                  <a:off x="5905975" y="3119089"/>
                  <a:ext cx="72580" cy="39510"/>
                  <a:chOff x="5905975" y="3119089"/>
                  <a:chExt cx="72580" cy="39510"/>
                </a:xfrm>
                <a:solidFill>
                  <a:srgbClr val="1D120C"/>
                </a:solidFill>
              </p:grpSpPr>
              <p:grpSp>
                <p:nvGrpSpPr>
                  <p:cNvPr id="1198" name="Graphic 1">
                    <a:extLst>
                      <a:ext uri="{FF2B5EF4-FFF2-40B4-BE49-F238E27FC236}">
                        <a16:creationId xmlns:a16="http://schemas.microsoft.com/office/drawing/2014/main" id="{8D836127-1DB6-41F9-A580-7683BFE38A2D}"/>
                      </a:ext>
                    </a:extLst>
                  </p:cNvPr>
                  <p:cNvGrpSpPr/>
                  <p:nvPr/>
                </p:nvGrpSpPr>
                <p:grpSpPr>
                  <a:xfrm>
                    <a:off x="5963887" y="3140106"/>
                    <a:ext cx="8665" cy="6876"/>
                    <a:chOff x="5963887" y="3140106"/>
                    <a:chExt cx="8665" cy="6876"/>
                  </a:xfrm>
                  <a:solidFill>
                    <a:srgbClr val="1D120C"/>
                  </a:solidFill>
                </p:grpSpPr>
                <p:sp>
                  <p:nvSpPr>
                    <p:cNvPr id="1226" name="Freeform: Shape 1225">
                      <a:extLst>
                        <a:ext uri="{FF2B5EF4-FFF2-40B4-BE49-F238E27FC236}">
                          <a16:creationId xmlns:a16="http://schemas.microsoft.com/office/drawing/2014/main" id="{A9DF1508-4564-47EE-97FA-4C225E531C4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65740" y="3140444"/>
                      <a:ext cx="5862" cy="6538"/>
                    </a:xfrm>
                    <a:custGeom>
                      <a:avLst/>
                      <a:gdLst>
                        <a:gd name="connsiteX0" fmla="*/ 3386 w 5862"/>
                        <a:gd name="connsiteY0" fmla="*/ 43 h 6538"/>
                        <a:gd name="connsiteX1" fmla="*/ 1576 w 5862"/>
                        <a:gd name="connsiteY1" fmla="*/ 1377 h 6538"/>
                        <a:gd name="connsiteX2" fmla="*/ 719 w 5862"/>
                        <a:gd name="connsiteY2" fmla="*/ 3472 h 6538"/>
                        <a:gd name="connsiteX3" fmla="*/ 1005 w 5862"/>
                        <a:gd name="connsiteY3" fmla="*/ 5473 h 6538"/>
                        <a:gd name="connsiteX4" fmla="*/ 2719 w 5862"/>
                        <a:gd name="connsiteY4" fmla="*/ 5473 h 6538"/>
                        <a:gd name="connsiteX5" fmla="*/ 5196 w 5862"/>
                        <a:gd name="connsiteY5" fmla="*/ 2139 h 6538"/>
                        <a:gd name="connsiteX6" fmla="*/ 4434 w 5862"/>
                        <a:gd name="connsiteY6" fmla="*/ 424 h 6538"/>
                        <a:gd name="connsiteX7" fmla="*/ 2148 w 5862"/>
                        <a:gd name="connsiteY7" fmla="*/ 710 h 6538"/>
                        <a:gd name="connsiteX8" fmla="*/ 4529 w 5862"/>
                        <a:gd name="connsiteY8" fmla="*/ 43 h 6538"/>
                        <a:gd name="connsiteX9" fmla="*/ 5862 w 5862"/>
                        <a:gd name="connsiteY9" fmla="*/ 2139 h 6538"/>
                        <a:gd name="connsiteX10" fmla="*/ 3195 w 5862"/>
                        <a:gd name="connsiteY10" fmla="*/ 6235 h 6538"/>
                        <a:gd name="connsiteX11" fmla="*/ 2529 w 5862"/>
                        <a:gd name="connsiteY11" fmla="*/ 6425 h 6538"/>
                        <a:gd name="connsiteX12" fmla="*/ 1862 w 5862"/>
                        <a:gd name="connsiteY12" fmla="*/ 6520 h 6538"/>
                        <a:gd name="connsiteX13" fmla="*/ 433 w 5862"/>
                        <a:gd name="connsiteY13" fmla="*/ 5949 h 6538"/>
                        <a:gd name="connsiteX14" fmla="*/ 147 w 5862"/>
                        <a:gd name="connsiteY14" fmla="*/ 3377 h 6538"/>
                        <a:gd name="connsiteX15" fmla="*/ 1195 w 5862"/>
                        <a:gd name="connsiteY15" fmla="*/ 1186 h 6538"/>
                        <a:gd name="connsiteX16" fmla="*/ 3386 w 5862"/>
                        <a:gd name="connsiteY16" fmla="*/ 43 h 653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</a:cxnLst>
                      <a:rect l="l" t="t" r="r" b="b"/>
                      <a:pathLst>
                        <a:path w="5862" h="6538">
                          <a:moveTo>
                            <a:pt x="3386" y="43"/>
                          </a:moveTo>
                          <a:cubicBezTo>
                            <a:pt x="2529" y="234"/>
                            <a:pt x="1957" y="805"/>
                            <a:pt x="1576" y="1377"/>
                          </a:cubicBezTo>
                          <a:cubicBezTo>
                            <a:pt x="1100" y="2044"/>
                            <a:pt x="909" y="2806"/>
                            <a:pt x="719" y="3472"/>
                          </a:cubicBezTo>
                          <a:cubicBezTo>
                            <a:pt x="624" y="4139"/>
                            <a:pt x="624" y="4996"/>
                            <a:pt x="1005" y="5473"/>
                          </a:cubicBezTo>
                          <a:cubicBezTo>
                            <a:pt x="1386" y="5949"/>
                            <a:pt x="2052" y="5758"/>
                            <a:pt x="2719" y="5473"/>
                          </a:cubicBezTo>
                          <a:cubicBezTo>
                            <a:pt x="4148" y="4901"/>
                            <a:pt x="5005" y="3568"/>
                            <a:pt x="5196" y="2139"/>
                          </a:cubicBezTo>
                          <a:cubicBezTo>
                            <a:pt x="5291" y="1472"/>
                            <a:pt x="5100" y="615"/>
                            <a:pt x="4434" y="424"/>
                          </a:cubicBezTo>
                          <a:cubicBezTo>
                            <a:pt x="3767" y="139"/>
                            <a:pt x="2910" y="424"/>
                            <a:pt x="2148" y="710"/>
                          </a:cubicBezTo>
                          <a:cubicBezTo>
                            <a:pt x="2814" y="329"/>
                            <a:pt x="3576" y="-147"/>
                            <a:pt x="4529" y="43"/>
                          </a:cubicBezTo>
                          <a:cubicBezTo>
                            <a:pt x="5482" y="329"/>
                            <a:pt x="5862" y="1377"/>
                            <a:pt x="5862" y="2139"/>
                          </a:cubicBezTo>
                          <a:cubicBezTo>
                            <a:pt x="5862" y="3853"/>
                            <a:pt x="4815" y="5473"/>
                            <a:pt x="3195" y="6235"/>
                          </a:cubicBezTo>
                          <a:cubicBezTo>
                            <a:pt x="3005" y="6330"/>
                            <a:pt x="2814" y="6425"/>
                            <a:pt x="2529" y="6425"/>
                          </a:cubicBezTo>
                          <a:cubicBezTo>
                            <a:pt x="2338" y="6520"/>
                            <a:pt x="2052" y="6520"/>
                            <a:pt x="1862" y="6520"/>
                          </a:cubicBezTo>
                          <a:cubicBezTo>
                            <a:pt x="1386" y="6616"/>
                            <a:pt x="814" y="6330"/>
                            <a:pt x="433" y="5949"/>
                          </a:cubicBezTo>
                          <a:cubicBezTo>
                            <a:pt x="-138" y="5092"/>
                            <a:pt x="-43" y="4234"/>
                            <a:pt x="147" y="3377"/>
                          </a:cubicBezTo>
                          <a:cubicBezTo>
                            <a:pt x="338" y="2615"/>
                            <a:pt x="719" y="1853"/>
                            <a:pt x="1195" y="1186"/>
                          </a:cubicBezTo>
                          <a:cubicBezTo>
                            <a:pt x="1767" y="520"/>
                            <a:pt x="2529" y="-52"/>
                            <a:pt x="3386" y="43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227" name="Freeform: Shape 1226">
                      <a:extLst>
                        <a:ext uri="{FF2B5EF4-FFF2-40B4-BE49-F238E27FC236}">
                          <a16:creationId xmlns:a16="http://schemas.microsoft.com/office/drawing/2014/main" id="{B4296342-573B-4B8A-A71E-6A19D458F21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63887" y="3141232"/>
                      <a:ext cx="2649" cy="3255"/>
                    </a:xfrm>
                    <a:custGeom>
                      <a:avLst/>
                      <a:gdLst>
                        <a:gd name="connsiteX0" fmla="*/ 0 w 2649"/>
                        <a:gd name="connsiteY0" fmla="*/ 1350 h 3255"/>
                        <a:gd name="connsiteX1" fmla="*/ 857 w 2649"/>
                        <a:gd name="connsiteY1" fmla="*/ 112 h 3255"/>
                        <a:gd name="connsiteX2" fmla="*/ 2476 w 2649"/>
                        <a:gd name="connsiteY2" fmla="*/ 684 h 3255"/>
                        <a:gd name="connsiteX3" fmla="*/ 2381 w 2649"/>
                        <a:gd name="connsiteY3" fmla="*/ 2303 h 3255"/>
                        <a:gd name="connsiteX4" fmla="*/ 1238 w 2649"/>
                        <a:gd name="connsiteY4" fmla="*/ 3255 h 3255"/>
                        <a:gd name="connsiteX5" fmla="*/ 1715 w 2649"/>
                        <a:gd name="connsiteY5" fmla="*/ 2017 h 3255"/>
                        <a:gd name="connsiteX6" fmla="*/ 1715 w 2649"/>
                        <a:gd name="connsiteY6" fmla="*/ 1065 h 3255"/>
                        <a:gd name="connsiteX7" fmla="*/ 1048 w 2649"/>
                        <a:gd name="connsiteY7" fmla="*/ 684 h 3255"/>
                        <a:gd name="connsiteX8" fmla="*/ 0 w 2649"/>
                        <a:gd name="connsiteY8" fmla="*/ 1350 h 325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2649" h="3255">
                          <a:moveTo>
                            <a:pt x="0" y="1350"/>
                          </a:moveTo>
                          <a:cubicBezTo>
                            <a:pt x="0" y="874"/>
                            <a:pt x="286" y="398"/>
                            <a:pt x="857" y="112"/>
                          </a:cubicBezTo>
                          <a:cubicBezTo>
                            <a:pt x="1429" y="-174"/>
                            <a:pt x="2191" y="112"/>
                            <a:pt x="2476" y="684"/>
                          </a:cubicBezTo>
                          <a:cubicBezTo>
                            <a:pt x="2762" y="1255"/>
                            <a:pt x="2667" y="1827"/>
                            <a:pt x="2381" y="2303"/>
                          </a:cubicBezTo>
                          <a:cubicBezTo>
                            <a:pt x="2095" y="2779"/>
                            <a:pt x="1715" y="3065"/>
                            <a:pt x="1238" y="3255"/>
                          </a:cubicBezTo>
                          <a:cubicBezTo>
                            <a:pt x="1429" y="2779"/>
                            <a:pt x="1619" y="2398"/>
                            <a:pt x="1715" y="2017"/>
                          </a:cubicBezTo>
                          <a:cubicBezTo>
                            <a:pt x="1810" y="1636"/>
                            <a:pt x="1810" y="1255"/>
                            <a:pt x="1715" y="1065"/>
                          </a:cubicBezTo>
                          <a:cubicBezTo>
                            <a:pt x="1619" y="779"/>
                            <a:pt x="1333" y="684"/>
                            <a:pt x="1048" y="684"/>
                          </a:cubicBezTo>
                          <a:cubicBezTo>
                            <a:pt x="667" y="684"/>
                            <a:pt x="381" y="969"/>
                            <a:pt x="0" y="1350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228" name="Freeform: Shape 1227">
                      <a:extLst>
                        <a:ext uri="{FF2B5EF4-FFF2-40B4-BE49-F238E27FC236}">
                          <a16:creationId xmlns:a16="http://schemas.microsoft.com/office/drawing/2014/main" id="{90095525-3E03-49BE-909D-C3676B6ED65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68840" y="3143463"/>
                      <a:ext cx="3712" cy="1786"/>
                    </a:xfrm>
                    <a:custGeom>
                      <a:avLst/>
                      <a:gdLst>
                        <a:gd name="connsiteX0" fmla="*/ 3429 w 3712"/>
                        <a:gd name="connsiteY0" fmla="*/ 1787 h 1786"/>
                        <a:gd name="connsiteX1" fmla="*/ 3048 w 3712"/>
                        <a:gd name="connsiteY1" fmla="*/ 834 h 1786"/>
                        <a:gd name="connsiteX2" fmla="*/ 2191 w 3712"/>
                        <a:gd name="connsiteY2" fmla="*/ 834 h 1786"/>
                        <a:gd name="connsiteX3" fmla="*/ 0 w 3712"/>
                        <a:gd name="connsiteY3" fmla="*/ 1787 h 1786"/>
                        <a:gd name="connsiteX4" fmla="*/ 762 w 3712"/>
                        <a:gd name="connsiteY4" fmla="*/ 739 h 1786"/>
                        <a:gd name="connsiteX5" fmla="*/ 2000 w 3712"/>
                        <a:gd name="connsiteY5" fmla="*/ 72 h 1786"/>
                        <a:gd name="connsiteX6" fmla="*/ 3524 w 3712"/>
                        <a:gd name="connsiteY6" fmla="*/ 453 h 1786"/>
                        <a:gd name="connsiteX7" fmla="*/ 3429 w 3712"/>
                        <a:gd name="connsiteY7" fmla="*/ 1787 h 178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3712" h="1786">
                          <a:moveTo>
                            <a:pt x="3429" y="1787"/>
                          </a:moveTo>
                          <a:cubicBezTo>
                            <a:pt x="3334" y="1406"/>
                            <a:pt x="3239" y="929"/>
                            <a:pt x="3048" y="834"/>
                          </a:cubicBezTo>
                          <a:cubicBezTo>
                            <a:pt x="2857" y="739"/>
                            <a:pt x="2572" y="739"/>
                            <a:pt x="2191" y="834"/>
                          </a:cubicBezTo>
                          <a:cubicBezTo>
                            <a:pt x="1524" y="1025"/>
                            <a:pt x="762" y="1310"/>
                            <a:pt x="0" y="1787"/>
                          </a:cubicBezTo>
                          <a:cubicBezTo>
                            <a:pt x="95" y="1310"/>
                            <a:pt x="381" y="1025"/>
                            <a:pt x="762" y="739"/>
                          </a:cubicBezTo>
                          <a:cubicBezTo>
                            <a:pt x="1143" y="453"/>
                            <a:pt x="1524" y="263"/>
                            <a:pt x="2000" y="72"/>
                          </a:cubicBezTo>
                          <a:cubicBezTo>
                            <a:pt x="2381" y="-23"/>
                            <a:pt x="3143" y="-118"/>
                            <a:pt x="3524" y="453"/>
                          </a:cubicBezTo>
                          <a:cubicBezTo>
                            <a:pt x="3905" y="929"/>
                            <a:pt x="3619" y="1406"/>
                            <a:pt x="3429" y="1787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229" name="Freeform: Shape 1228">
                      <a:extLst>
                        <a:ext uri="{FF2B5EF4-FFF2-40B4-BE49-F238E27FC236}">
                          <a16:creationId xmlns:a16="http://schemas.microsoft.com/office/drawing/2014/main" id="{6E642CDE-FC80-4602-8330-6232BFC2B11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68551" y="3140106"/>
                      <a:ext cx="1908" cy="3047"/>
                    </a:xfrm>
                    <a:custGeom>
                      <a:avLst/>
                      <a:gdLst>
                        <a:gd name="connsiteX0" fmla="*/ 99 w 1908"/>
                        <a:gd name="connsiteY0" fmla="*/ 3048 h 3047"/>
                        <a:gd name="connsiteX1" fmla="*/ 290 w 1908"/>
                        <a:gd name="connsiteY1" fmla="*/ 1143 h 3047"/>
                        <a:gd name="connsiteX2" fmla="*/ 956 w 1908"/>
                        <a:gd name="connsiteY2" fmla="*/ 381 h 3047"/>
                        <a:gd name="connsiteX3" fmla="*/ 1909 w 1908"/>
                        <a:gd name="connsiteY3" fmla="*/ 0 h 3047"/>
                        <a:gd name="connsiteX4" fmla="*/ 1052 w 1908"/>
                        <a:gd name="connsiteY4" fmla="*/ 1524 h 3047"/>
                        <a:gd name="connsiteX5" fmla="*/ 99 w 1908"/>
                        <a:gd name="connsiteY5" fmla="*/ 3048 h 304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908" h="3047">
                          <a:moveTo>
                            <a:pt x="99" y="3048"/>
                          </a:moveTo>
                          <a:cubicBezTo>
                            <a:pt x="-91" y="2381"/>
                            <a:pt x="4" y="1714"/>
                            <a:pt x="290" y="1143"/>
                          </a:cubicBezTo>
                          <a:cubicBezTo>
                            <a:pt x="480" y="857"/>
                            <a:pt x="671" y="571"/>
                            <a:pt x="956" y="381"/>
                          </a:cubicBezTo>
                          <a:cubicBezTo>
                            <a:pt x="1242" y="190"/>
                            <a:pt x="1528" y="0"/>
                            <a:pt x="1909" y="0"/>
                          </a:cubicBezTo>
                          <a:cubicBezTo>
                            <a:pt x="1528" y="571"/>
                            <a:pt x="1337" y="1048"/>
                            <a:pt x="1052" y="1524"/>
                          </a:cubicBezTo>
                          <a:cubicBezTo>
                            <a:pt x="766" y="2000"/>
                            <a:pt x="575" y="2477"/>
                            <a:pt x="99" y="3048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1199" name="Graphic 1">
                    <a:extLst>
                      <a:ext uri="{FF2B5EF4-FFF2-40B4-BE49-F238E27FC236}">
                        <a16:creationId xmlns:a16="http://schemas.microsoft.com/office/drawing/2014/main" id="{2BAE2B51-6508-4CE9-BB7F-3EF23504FFD9}"/>
                      </a:ext>
                    </a:extLst>
                  </p:cNvPr>
                  <p:cNvGrpSpPr/>
                  <p:nvPr/>
                </p:nvGrpSpPr>
                <p:grpSpPr>
                  <a:xfrm>
                    <a:off x="5958839" y="3149917"/>
                    <a:ext cx="16859" cy="7659"/>
                    <a:chOff x="5958839" y="3149917"/>
                    <a:chExt cx="16859" cy="7659"/>
                  </a:xfrm>
                  <a:solidFill>
                    <a:srgbClr val="1D120C"/>
                  </a:solidFill>
                </p:grpSpPr>
                <p:sp>
                  <p:nvSpPr>
                    <p:cNvPr id="1219" name="Freeform: Shape 1218">
                      <a:extLst>
                        <a:ext uri="{FF2B5EF4-FFF2-40B4-BE49-F238E27FC236}">
                          <a16:creationId xmlns:a16="http://schemas.microsoft.com/office/drawing/2014/main" id="{6BFE94EB-69E5-46AA-8771-173898CD1B5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58839" y="3151536"/>
                      <a:ext cx="16859" cy="4609"/>
                    </a:xfrm>
                    <a:custGeom>
                      <a:avLst/>
                      <a:gdLst>
                        <a:gd name="connsiteX0" fmla="*/ 4572 w 16859"/>
                        <a:gd name="connsiteY0" fmla="*/ 2477 h 4609"/>
                        <a:gd name="connsiteX1" fmla="*/ 7239 w 16859"/>
                        <a:gd name="connsiteY1" fmla="*/ 1048 h 4609"/>
                        <a:gd name="connsiteX2" fmla="*/ 10382 w 16859"/>
                        <a:gd name="connsiteY2" fmla="*/ 762 h 4609"/>
                        <a:gd name="connsiteX3" fmla="*/ 16574 w 16859"/>
                        <a:gd name="connsiteY3" fmla="*/ 1715 h 4609"/>
                        <a:gd name="connsiteX4" fmla="*/ 16859 w 16859"/>
                        <a:gd name="connsiteY4" fmla="*/ 2096 h 4609"/>
                        <a:gd name="connsiteX5" fmla="*/ 16764 w 16859"/>
                        <a:gd name="connsiteY5" fmla="*/ 2191 h 4609"/>
                        <a:gd name="connsiteX6" fmla="*/ 12859 w 16859"/>
                        <a:gd name="connsiteY6" fmla="*/ 4096 h 4609"/>
                        <a:gd name="connsiteX7" fmla="*/ 8573 w 16859"/>
                        <a:gd name="connsiteY7" fmla="*/ 4191 h 4609"/>
                        <a:gd name="connsiteX8" fmla="*/ 4477 w 16859"/>
                        <a:gd name="connsiteY8" fmla="*/ 3429 h 4609"/>
                        <a:gd name="connsiteX9" fmla="*/ 572 w 16859"/>
                        <a:gd name="connsiteY9" fmla="*/ 4572 h 4609"/>
                        <a:gd name="connsiteX10" fmla="*/ 572 w 16859"/>
                        <a:gd name="connsiteY10" fmla="*/ 4572 h 4609"/>
                        <a:gd name="connsiteX11" fmla="*/ 191 w 16859"/>
                        <a:gd name="connsiteY11" fmla="*/ 4382 h 4609"/>
                        <a:gd name="connsiteX12" fmla="*/ 191 w 16859"/>
                        <a:gd name="connsiteY12" fmla="*/ 4191 h 4609"/>
                        <a:gd name="connsiteX13" fmla="*/ 0 w 16859"/>
                        <a:gd name="connsiteY13" fmla="*/ 190 h 4609"/>
                        <a:gd name="connsiteX14" fmla="*/ 0 w 16859"/>
                        <a:gd name="connsiteY14" fmla="*/ 190 h 4609"/>
                        <a:gd name="connsiteX15" fmla="*/ 191 w 16859"/>
                        <a:gd name="connsiteY15" fmla="*/ 0 h 4609"/>
                        <a:gd name="connsiteX16" fmla="*/ 286 w 16859"/>
                        <a:gd name="connsiteY16" fmla="*/ 0 h 4609"/>
                        <a:gd name="connsiteX17" fmla="*/ 2858 w 16859"/>
                        <a:gd name="connsiteY17" fmla="*/ 667 h 4609"/>
                        <a:gd name="connsiteX18" fmla="*/ 4001 w 16859"/>
                        <a:gd name="connsiteY18" fmla="*/ 1334 h 4609"/>
                        <a:gd name="connsiteX19" fmla="*/ 4572 w 16859"/>
                        <a:gd name="connsiteY19" fmla="*/ 2477 h 4609"/>
                        <a:gd name="connsiteX20" fmla="*/ 4572 w 16859"/>
                        <a:gd name="connsiteY20" fmla="*/ 2477 h 4609"/>
                        <a:gd name="connsiteX21" fmla="*/ 3905 w 16859"/>
                        <a:gd name="connsiteY21" fmla="*/ 1524 h 4609"/>
                        <a:gd name="connsiteX22" fmla="*/ 2762 w 16859"/>
                        <a:gd name="connsiteY22" fmla="*/ 952 h 4609"/>
                        <a:gd name="connsiteX23" fmla="*/ 191 w 16859"/>
                        <a:gd name="connsiteY23" fmla="*/ 476 h 4609"/>
                        <a:gd name="connsiteX24" fmla="*/ 476 w 16859"/>
                        <a:gd name="connsiteY24" fmla="*/ 190 h 4609"/>
                        <a:gd name="connsiteX25" fmla="*/ 857 w 16859"/>
                        <a:gd name="connsiteY25" fmla="*/ 4382 h 4609"/>
                        <a:gd name="connsiteX26" fmla="*/ 476 w 16859"/>
                        <a:gd name="connsiteY26" fmla="*/ 4001 h 4609"/>
                        <a:gd name="connsiteX27" fmla="*/ 4572 w 16859"/>
                        <a:gd name="connsiteY27" fmla="*/ 2667 h 4609"/>
                        <a:gd name="connsiteX28" fmla="*/ 8763 w 16859"/>
                        <a:gd name="connsiteY28" fmla="*/ 3334 h 4609"/>
                        <a:gd name="connsiteX29" fmla="*/ 12954 w 16859"/>
                        <a:gd name="connsiteY29" fmla="*/ 3239 h 4609"/>
                        <a:gd name="connsiteX30" fmla="*/ 16383 w 16859"/>
                        <a:gd name="connsiteY30" fmla="*/ 1715 h 4609"/>
                        <a:gd name="connsiteX31" fmla="*/ 16574 w 16859"/>
                        <a:gd name="connsiteY31" fmla="*/ 2191 h 4609"/>
                        <a:gd name="connsiteX32" fmla="*/ 10573 w 16859"/>
                        <a:gd name="connsiteY32" fmla="*/ 1048 h 4609"/>
                        <a:gd name="connsiteX33" fmla="*/ 7334 w 16859"/>
                        <a:gd name="connsiteY33" fmla="*/ 1238 h 4609"/>
                        <a:gd name="connsiteX34" fmla="*/ 4572 w 16859"/>
                        <a:gd name="connsiteY34" fmla="*/ 2477 h 460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</a:cxnLst>
                      <a:rect l="l" t="t" r="r" b="b"/>
                      <a:pathLst>
                        <a:path w="16859" h="4609">
                          <a:moveTo>
                            <a:pt x="4572" y="2477"/>
                          </a:moveTo>
                          <a:cubicBezTo>
                            <a:pt x="5239" y="1715"/>
                            <a:pt x="6286" y="1238"/>
                            <a:pt x="7239" y="1048"/>
                          </a:cubicBezTo>
                          <a:cubicBezTo>
                            <a:pt x="8287" y="762"/>
                            <a:pt x="9335" y="762"/>
                            <a:pt x="10382" y="762"/>
                          </a:cubicBezTo>
                          <a:cubicBezTo>
                            <a:pt x="12478" y="857"/>
                            <a:pt x="14573" y="1143"/>
                            <a:pt x="16574" y="1715"/>
                          </a:cubicBezTo>
                          <a:cubicBezTo>
                            <a:pt x="16764" y="1810"/>
                            <a:pt x="16859" y="2000"/>
                            <a:pt x="16859" y="2096"/>
                          </a:cubicBezTo>
                          <a:cubicBezTo>
                            <a:pt x="16859" y="2096"/>
                            <a:pt x="16859" y="2191"/>
                            <a:pt x="16764" y="2191"/>
                          </a:cubicBezTo>
                          <a:cubicBezTo>
                            <a:pt x="15811" y="3524"/>
                            <a:pt x="14192" y="3905"/>
                            <a:pt x="12859" y="4096"/>
                          </a:cubicBezTo>
                          <a:cubicBezTo>
                            <a:pt x="11430" y="4286"/>
                            <a:pt x="10001" y="4286"/>
                            <a:pt x="8573" y="4191"/>
                          </a:cubicBezTo>
                          <a:cubicBezTo>
                            <a:pt x="7049" y="4191"/>
                            <a:pt x="5715" y="3239"/>
                            <a:pt x="4477" y="3429"/>
                          </a:cubicBezTo>
                          <a:cubicBezTo>
                            <a:pt x="3143" y="3620"/>
                            <a:pt x="1810" y="4096"/>
                            <a:pt x="572" y="4572"/>
                          </a:cubicBezTo>
                          <a:lnTo>
                            <a:pt x="572" y="4572"/>
                          </a:lnTo>
                          <a:cubicBezTo>
                            <a:pt x="381" y="4667"/>
                            <a:pt x="191" y="4572"/>
                            <a:pt x="191" y="4382"/>
                          </a:cubicBezTo>
                          <a:cubicBezTo>
                            <a:pt x="191" y="4286"/>
                            <a:pt x="191" y="4286"/>
                            <a:pt x="191" y="4191"/>
                          </a:cubicBezTo>
                          <a:cubicBezTo>
                            <a:pt x="572" y="2953"/>
                            <a:pt x="286" y="1524"/>
                            <a:pt x="0" y="190"/>
                          </a:cubicBezTo>
                          <a:lnTo>
                            <a:pt x="0" y="190"/>
                          </a:lnTo>
                          <a:cubicBezTo>
                            <a:pt x="0" y="95"/>
                            <a:pt x="95" y="0"/>
                            <a:pt x="191" y="0"/>
                          </a:cubicBezTo>
                          <a:cubicBezTo>
                            <a:pt x="191" y="0"/>
                            <a:pt x="286" y="0"/>
                            <a:pt x="286" y="0"/>
                          </a:cubicBezTo>
                          <a:cubicBezTo>
                            <a:pt x="1143" y="190"/>
                            <a:pt x="2000" y="381"/>
                            <a:pt x="2858" y="667"/>
                          </a:cubicBezTo>
                          <a:cubicBezTo>
                            <a:pt x="3239" y="857"/>
                            <a:pt x="3715" y="1048"/>
                            <a:pt x="4001" y="1334"/>
                          </a:cubicBezTo>
                          <a:cubicBezTo>
                            <a:pt x="4286" y="1619"/>
                            <a:pt x="4572" y="2000"/>
                            <a:pt x="4572" y="2477"/>
                          </a:cubicBezTo>
                          <a:close/>
                          <a:moveTo>
                            <a:pt x="4572" y="2477"/>
                          </a:moveTo>
                          <a:cubicBezTo>
                            <a:pt x="4572" y="2000"/>
                            <a:pt x="4191" y="1715"/>
                            <a:pt x="3905" y="1524"/>
                          </a:cubicBezTo>
                          <a:cubicBezTo>
                            <a:pt x="3524" y="1238"/>
                            <a:pt x="3143" y="1048"/>
                            <a:pt x="2762" y="952"/>
                          </a:cubicBezTo>
                          <a:cubicBezTo>
                            <a:pt x="1905" y="667"/>
                            <a:pt x="1048" y="571"/>
                            <a:pt x="191" y="476"/>
                          </a:cubicBezTo>
                          <a:lnTo>
                            <a:pt x="476" y="190"/>
                          </a:lnTo>
                          <a:cubicBezTo>
                            <a:pt x="762" y="1524"/>
                            <a:pt x="1143" y="2953"/>
                            <a:pt x="857" y="4382"/>
                          </a:cubicBezTo>
                          <a:lnTo>
                            <a:pt x="476" y="4001"/>
                          </a:lnTo>
                          <a:cubicBezTo>
                            <a:pt x="1810" y="3429"/>
                            <a:pt x="3048" y="2953"/>
                            <a:pt x="4572" y="2667"/>
                          </a:cubicBezTo>
                          <a:cubicBezTo>
                            <a:pt x="6191" y="2477"/>
                            <a:pt x="7430" y="3429"/>
                            <a:pt x="8763" y="3334"/>
                          </a:cubicBezTo>
                          <a:cubicBezTo>
                            <a:pt x="10192" y="3334"/>
                            <a:pt x="11525" y="3429"/>
                            <a:pt x="12954" y="3239"/>
                          </a:cubicBezTo>
                          <a:cubicBezTo>
                            <a:pt x="14288" y="3048"/>
                            <a:pt x="15716" y="2667"/>
                            <a:pt x="16383" y="1715"/>
                          </a:cubicBezTo>
                          <a:lnTo>
                            <a:pt x="16574" y="2191"/>
                          </a:lnTo>
                          <a:cubicBezTo>
                            <a:pt x="14669" y="1619"/>
                            <a:pt x="12573" y="1238"/>
                            <a:pt x="10573" y="1048"/>
                          </a:cubicBezTo>
                          <a:cubicBezTo>
                            <a:pt x="9335" y="1143"/>
                            <a:pt x="8287" y="1143"/>
                            <a:pt x="7334" y="1238"/>
                          </a:cubicBezTo>
                          <a:cubicBezTo>
                            <a:pt x="6286" y="1429"/>
                            <a:pt x="5334" y="1810"/>
                            <a:pt x="4572" y="2477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220" name="Freeform: Shape 1219">
                      <a:extLst>
                        <a:ext uri="{FF2B5EF4-FFF2-40B4-BE49-F238E27FC236}">
                          <a16:creationId xmlns:a16="http://schemas.microsoft.com/office/drawing/2014/main" id="{C2E8E6DF-05BE-48A6-B3C9-443F9F5874B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65149" y="3149917"/>
                      <a:ext cx="8358" cy="4476"/>
                    </a:xfrm>
                    <a:custGeom>
                      <a:avLst/>
                      <a:gdLst>
                        <a:gd name="connsiteX0" fmla="*/ 3405 w 8358"/>
                        <a:gd name="connsiteY0" fmla="*/ 4477 h 4476"/>
                        <a:gd name="connsiteX1" fmla="*/ 71 w 8358"/>
                        <a:gd name="connsiteY1" fmla="*/ 857 h 4476"/>
                        <a:gd name="connsiteX2" fmla="*/ 71 w 8358"/>
                        <a:gd name="connsiteY2" fmla="*/ 476 h 4476"/>
                        <a:gd name="connsiteX3" fmla="*/ 357 w 8358"/>
                        <a:gd name="connsiteY3" fmla="*/ 476 h 4476"/>
                        <a:gd name="connsiteX4" fmla="*/ 357 w 8358"/>
                        <a:gd name="connsiteY4" fmla="*/ 476 h 4476"/>
                        <a:gd name="connsiteX5" fmla="*/ 2929 w 8358"/>
                        <a:gd name="connsiteY5" fmla="*/ 1143 h 4476"/>
                        <a:gd name="connsiteX6" fmla="*/ 2929 w 8358"/>
                        <a:gd name="connsiteY6" fmla="*/ 1143 h 4476"/>
                        <a:gd name="connsiteX7" fmla="*/ 2453 w 8358"/>
                        <a:gd name="connsiteY7" fmla="*/ 1524 h 4476"/>
                        <a:gd name="connsiteX8" fmla="*/ 2548 w 8358"/>
                        <a:gd name="connsiteY8" fmla="*/ 857 h 4476"/>
                        <a:gd name="connsiteX9" fmla="*/ 2643 w 8358"/>
                        <a:gd name="connsiteY9" fmla="*/ 381 h 4476"/>
                        <a:gd name="connsiteX10" fmla="*/ 2643 w 8358"/>
                        <a:gd name="connsiteY10" fmla="*/ 286 h 4476"/>
                        <a:gd name="connsiteX11" fmla="*/ 2929 w 8358"/>
                        <a:gd name="connsiteY11" fmla="*/ 0 h 4476"/>
                        <a:gd name="connsiteX12" fmla="*/ 3119 w 8358"/>
                        <a:gd name="connsiteY12" fmla="*/ 0 h 4476"/>
                        <a:gd name="connsiteX13" fmla="*/ 3881 w 8358"/>
                        <a:gd name="connsiteY13" fmla="*/ 667 h 4476"/>
                        <a:gd name="connsiteX14" fmla="*/ 4072 w 8358"/>
                        <a:gd name="connsiteY14" fmla="*/ 857 h 4476"/>
                        <a:gd name="connsiteX15" fmla="*/ 4453 w 8358"/>
                        <a:gd name="connsiteY15" fmla="*/ 1238 h 4476"/>
                        <a:gd name="connsiteX16" fmla="*/ 4834 w 8358"/>
                        <a:gd name="connsiteY16" fmla="*/ 1619 h 4476"/>
                        <a:gd name="connsiteX17" fmla="*/ 5596 w 8358"/>
                        <a:gd name="connsiteY17" fmla="*/ 1429 h 4476"/>
                        <a:gd name="connsiteX18" fmla="*/ 5786 w 8358"/>
                        <a:gd name="connsiteY18" fmla="*/ 1429 h 4476"/>
                        <a:gd name="connsiteX19" fmla="*/ 5882 w 8358"/>
                        <a:gd name="connsiteY19" fmla="*/ 1524 h 4476"/>
                        <a:gd name="connsiteX20" fmla="*/ 6072 w 8358"/>
                        <a:gd name="connsiteY20" fmla="*/ 1619 h 4476"/>
                        <a:gd name="connsiteX21" fmla="*/ 6358 w 8358"/>
                        <a:gd name="connsiteY21" fmla="*/ 1905 h 4476"/>
                        <a:gd name="connsiteX22" fmla="*/ 6929 w 8358"/>
                        <a:gd name="connsiteY22" fmla="*/ 2477 h 4476"/>
                        <a:gd name="connsiteX23" fmla="*/ 8358 w 8358"/>
                        <a:gd name="connsiteY23" fmla="*/ 3239 h 4476"/>
                        <a:gd name="connsiteX24" fmla="*/ 6834 w 8358"/>
                        <a:gd name="connsiteY24" fmla="*/ 2667 h 4476"/>
                        <a:gd name="connsiteX25" fmla="*/ 6167 w 8358"/>
                        <a:gd name="connsiteY25" fmla="*/ 2191 h 4476"/>
                        <a:gd name="connsiteX26" fmla="*/ 5882 w 8358"/>
                        <a:gd name="connsiteY26" fmla="*/ 2000 h 4476"/>
                        <a:gd name="connsiteX27" fmla="*/ 5786 w 8358"/>
                        <a:gd name="connsiteY27" fmla="*/ 1905 h 4476"/>
                        <a:gd name="connsiteX28" fmla="*/ 5691 w 8358"/>
                        <a:gd name="connsiteY28" fmla="*/ 1905 h 4476"/>
                        <a:gd name="connsiteX29" fmla="*/ 5691 w 8358"/>
                        <a:gd name="connsiteY29" fmla="*/ 1905 h 4476"/>
                        <a:gd name="connsiteX30" fmla="*/ 4929 w 8358"/>
                        <a:gd name="connsiteY30" fmla="*/ 2191 h 4476"/>
                        <a:gd name="connsiteX31" fmla="*/ 4548 w 8358"/>
                        <a:gd name="connsiteY31" fmla="*/ 2096 h 4476"/>
                        <a:gd name="connsiteX32" fmla="*/ 4358 w 8358"/>
                        <a:gd name="connsiteY32" fmla="*/ 1905 h 4476"/>
                        <a:gd name="connsiteX33" fmla="*/ 4072 w 8358"/>
                        <a:gd name="connsiteY33" fmla="*/ 1619 h 4476"/>
                        <a:gd name="connsiteX34" fmla="*/ 3881 w 8358"/>
                        <a:gd name="connsiteY34" fmla="*/ 1429 h 4476"/>
                        <a:gd name="connsiteX35" fmla="*/ 3500 w 8358"/>
                        <a:gd name="connsiteY35" fmla="*/ 1143 h 4476"/>
                        <a:gd name="connsiteX36" fmla="*/ 3024 w 8358"/>
                        <a:gd name="connsiteY36" fmla="*/ 762 h 4476"/>
                        <a:gd name="connsiteX37" fmla="*/ 3500 w 8358"/>
                        <a:gd name="connsiteY37" fmla="*/ 381 h 4476"/>
                        <a:gd name="connsiteX38" fmla="*/ 3500 w 8358"/>
                        <a:gd name="connsiteY38" fmla="*/ 1048 h 4476"/>
                        <a:gd name="connsiteX39" fmla="*/ 3500 w 8358"/>
                        <a:gd name="connsiteY39" fmla="*/ 1524 h 4476"/>
                        <a:gd name="connsiteX40" fmla="*/ 3215 w 8358"/>
                        <a:gd name="connsiteY40" fmla="*/ 1905 h 4476"/>
                        <a:gd name="connsiteX41" fmla="*/ 3119 w 8358"/>
                        <a:gd name="connsiteY41" fmla="*/ 1905 h 4476"/>
                        <a:gd name="connsiteX42" fmla="*/ 3119 w 8358"/>
                        <a:gd name="connsiteY42" fmla="*/ 1905 h 4476"/>
                        <a:gd name="connsiteX43" fmla="*/ 3119 w 8358"/>
                        <a:gd name="connsiteY43" fmla="*/ 1905 h 4476"/>
                        <a:gd name="connsiteX44" fmla="*/ 357 w 8358"/>
                        <a:gd name="connsiteY44" fmla="*/ 857 h 4476"/>
                        <a:gd name="connsiteX45" fmla="*/ 643 w 8358"/>
                        <a:gd name="connsiteY45" fmla="*/ 476 h 4476"/>
                        <a:gd name="connsiteX46" fmla="*/ 3405 w 8358"/>
                        <a:gd name="connsiteY46" fmla="*/ 4477 h 447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</a:cxnLst>
                      <a:rect l="l" t="t" r="r" b="b"/>
                      <a:pathLst>
                        <a:path w="8358" h="4476">
                          <a:moveTo>
                            <a:pt x="3405" y="4477"/>
                          </a:moveTo>
                          <a:cubicBezTo>
                            <a:pt x="2357" y="3143"/>
                            <a:pt x="1214" y="2096"/>
                            <a:pt x="71" y="857"/>
                          </a:cubicBezTo>
                          <a:cubicBezTo>
                            <a:pt x="-24" y="762"/>
                            <a:pt x="-24" y="572"/>
                            <a:pt x="71" y="476"/>
                          </a:cubicBezTo>
                          <a:cubicBezTo>
                            <a:pt x="167" y="381"/>
                            <a:pt x="262" y="381"/>
                            <a:pt x="357" y="476"/>
                          </a:cubicBezTo>
                          <a:lnTo>
                            <a:pt x="357" y="476"/>
                          </a:lnTo>
                          <a:cubicBezTo>
                            <a:pt x="1214" y="857"/>
                            <a:pt x="2072" y="1238"/>
                            <a:pt x="2929" y="1143"/>
                          </a:cubicBezTo>
                          <a:lnTo>
                            <a:pt x="2929" y="1143"/>
                          </a:lnTo>
                          <a:lnTo>
                            <a:pt x="2453" y="1524"/>
                          </a:lnTo>
                          <a:cubicBezTo>
                            <a:pt x="2453" y="1238"/>
                            <a:pt x="2548" y="1048"/>
                            <a:pt x="2548" y="857"/>
                          </a:cubicBezTo>
                          <a:cubicBezTo>
                            <a:pt x="2548" y="667"/>
                            <a:pt x="2643" y="572"/>
                            <a:pt x="2643" y="381"/>
                          </a:cubicBezTo>
                          <a:lnTo>
                            <a:pt x="2643" y="286"/>
                          </a:lnTo>
                          <a:cubicBezTo>
                            <a:pt x="2643" y="95"/>
                            <a:pt x="2738" y="0"/>
                            <a:pt x="2929" y="0"/>
                          </a:cubicBezTo>
                          <a:cubicBezTo>
                            <a:pt x="3024" y="0"/>
                            <a:pt x="3024" y="0"/>
                            <a:pt x="3119" y="0"/>
                          </a:cubicBezTo>
                          <a:cubicBezTo>
                            <a:pt x="3596" y="190"/>
                            <a:pt x="3691" y="476"/>
                            <a:pt x="3881" y="667"/>
                          </a:cubicBezTo>
                          <a:cubicBezTo>
                            <a:pt x="3977" y="762"/>
                            <a:pt x="4072" y="857"/>
                            <a:pt x="4072" y="857"/>
                          </a:cubicBezTo>
                          <a:cubicBezTo>
                            <a:pt x="4358" y="953"/>
                            <a:pt x="4358" y="1143"/>
                            <a:pt x="4453" y="1238"/>
                          </a:cubicBezTo>
                          <a:cubicBezTo>
                            <a:pt x="4643" y="1429"/>
                            <a:pt x="4834" y="1715"/>
                            <a:pt x="4834" y="1619"/>
                          </a:cubicBezTo>
                          <a:cubicBezTo>
                            <a:pt x="5024" y="1619"/>
                            <a:pt x="5215" y="1524"/>
                            <a:pt x="5596" y="1429"/>
                          </a:cubicBezTo>
                          <a:cubicBezTo>
                            <a:pt x="5596" y="1429"/>
                            <a:pt x="5786" y="1429"/>
                            <a:pt x="5786" y="1429"/>
                          </a:cubicBezTo>
                          <a:lnTo>
                            <a:pt x="5882" y="1524"/>
                          </a:lnTo>
                          <a:lnTo>
                            <a:pt x="6072" y="1619"/>
                          </a:lnTo>
                          <a:lnTo>
                            <a:pt x="6358" y="1905"/>
                          </a:lnTo>
                          <a:lnTo>
                            <a:pt x="6929" y="2477"/>
                          </a:lnTo>
                          <a:cubicBezTo>
                            <a:pt x="7310" y="2858"/>
                            <a:pt x="7787" y="3143"/>
                            <a:pt x="8358" y="3239"/>
                          </a:cubicBezTo>
                          <a:cubicBezTo>
                            <a:pt x="7787" y="3239"/>
                            <a:pt x="7310" y="2953"/>
                            <a:pt x="6834" y="2667"/>
                          </a:cubicBezTo>
                          <a:lnTo>
                            <a:pt x="6167" y="2191"/>
                          </a:lnTo>
                          <a:lnTo>
                            <a:pt x="5882" y="2000"/>
                          </a:lnTo>
                          <a:lnTo>
                            <a:pt x="5786" y="1905"/>
                          </a:lnTo>
                          <a:lnTo>
                            <a:pt x="5691" y="1905"/>
                          </a:lnTo>
                          <a:cubicBezTo>
                            <a:pt x="5691" y="1905"/>
                            <a:pt x="5786" y="1905"/>
                            <a:pt x="5691" y="1905"/>
                          </a:cubicBezTo>
                          <a:cubicBezTo>
                            <a:pt x="5501" y="2000"/>
                            <a:pt x="5310" y="2191"/>
                            <a:pt x="4929" y="2191"/>
                          </a:cubicBezTo>
                          <a:cubicBezTo>
                            <a:pt x="4834" y="2191"/>
                            <a:pt x="4739" y="2191"/>
                            <a:pt x="4548" y="2096"/>
                          </a:cubicBezTo>
                          <a:cubicBezTo>
                            <a:pt x="4453" y="2000"/>
                            <a:pt x="4358" y="2000"/>
                            <a:pt x="4358" y="1905"/>
                          </a:cubicBezTo>
                          <a:lnTo>
                            <a:pt x="4072" y="1619"/>
                          </a:lnTo>
                          <a:cubicBezTo>
                            <a:pt x="3977" y="1524"/>
                            <a:pt x="3881" y="1429"/>
                            <a:pt x="3881" y="1429"/>
                          </a:cubicBezTo>
                          <a:cubicBezTo>
                            <a:pt x="3691" y="1334"/>
                            <a:pt x="3596" y="1238"/>
                            <a:pt x="3500" y="1143"/>
                          </a:cubicBezTo>
                          <a:cubicBezTo>
                            <a:pt x="3310" y="953"/>
                            <a:pt x="3119" y="762"/>
                            <a:pt x="3024" y="762"/>
                          </a:cubicBezTo>
                          <a:lnTo>
                            <a:pt x="3500" y="381"/>
                          </a:lnTo>
                          <a:cubicBezTo>
                            <a:pt x="3596" y="667"/>
                            <a:pt x="3500" y="857"/>
                            <a:pt x="3500" y="1048"/>
                          </a:cubicBezTo>
                          <a:cubicBezTo>
                            <a:pt x="3500" y="1238"/>
                            <a:pt x="3405" y="1429"/>
                            <a:pt x="3500" y="1524"/>
                          </a:cubicBezTo>
                          <a:cubicBezTo>
                            <a:pt x="3500" y="1715"/>
                            <a:pt x="3405" y="1905"/>
                            <a:pt x="3215" y="1905"/>
                          </a:cubicBezTo>
                          <a:cubicBezTo>
                            <a:pt x="3215" y="1905"/>
                            <a:pt x="3119" y="1905"/>
                            <a:pt x="3119" y="1905"/>
                          </a:cubicBezTo>
                          <a:lnTo>
                            <a:pt x="3119" y="1905"/>
                          </a:lnTo>
                          <a:lnTo>
                            <a:pt x="3119" y="1905"/>
                          </a:lnTo>
                          <a:cubicBezTo>
                            <a:pt x="2072" y="1810"/>
                            <a:pt x="1119" y="1334"/>
                            <a:pt x="357" y="857"/>
                          </a:cubicBezTo>
                          <a:lnTo>
                            <a:pt x="643" y="476"/>
                          </a:lnTo>
                          <a:cubicBezTo>
                            <a:pt x="1500" y="1810"/>
                            <a:pt x="2548" y="3048"/>
                            <a:pt x="3405" y="4477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221" name="Freeform: Shape 1220">
                      <a:extLst>
                        <a:ext uri="{FF2B5EF4-FFF2-40B4-BE49-F238E27FC236}">
                          <a16:creationId xmlns:a16="http://schemas.microsoft.com/office/drawing/2014/main" id="{F04F75D6-8A46-4B3C-B9EE-A8BFB80853C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68322" y="3154775"/>
                      <a:ext cx="3661" cy="2801"/>
                    </a:xfrm>
                    <a:custGeom>
                      <a:avLst/>
                      <a:gdLst>
                        <a:gd name="connsiteX0" fmla="*/ 3662 w 3661"/>
                        <a:gd name="connsiteY0" fmla="*/ 0 h 2801"/>
                        <a:gd name="connsiteX1" fmla="*/ 2328 w 3661"/>
                        <a:gd name="connsiteY1" fmla="*/ 1714 h 2801"/>
                        <a:gd name="connsiteX2" fmla="*/ 519 w 3661"/>
                        <a:gd name="connsiteY2" fmla="*/ 2762 h 2801"/>
                        <a:gd name="connsiteX3" fmla="*/ 519 w 3661"/>
                        <a:gd name="connsiteY3" fmla="*/ 2762 h 2801"/>
                        <a:gd name="connsiteX4" fmla="*/ 42 w 3661"/>
                        <a:gd name="connsiteY4" fmla="*/ 2667 h 2801"/>
                        <a:gd name="connsiteX5" fmla="*/ 42 w 3661"/>
                        <a:gd name="connsiteY5" fmla="*/ 2476 h 2801"/>
                        <a:gd name="connsiteX6" fmla="*/ 519 w 3661"/>
                        <a:gd name="connsiteY6" fmla="*/ 1524 h 2801"/>
                        <a:gd name="connsiteX7" fmla="*/ 1376 w 3661"/>
                        <a:gd name="connsiteY7" fmla="*/ 857 h 2801"/>
                        <a:gd name="connsiteX8" fmla="*/ 804 w 3661"/>
                        <a:gd name="connsiteY8" fmla="*/ 2572 h 2801"/>
                        <a:gd name="connsiteX9" fmla="*/ 42 w 3661"/>
                        <a:gd name="connsiteY9" fmla="*/ 2191 h 2801"/>
                        <a:gd name="connsiteX10" fmla="*/ 3662 w 3661"/>
                        <a:gd name="connsiteY10" fmla="*/ 0 h 280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3661" h="2801">
                          <a:moveTo>
                            <a:pt x="3662" y="0"/>
                          </a:moveTo>
                          <a:cubicBezTo>
                            <a:pt x="3471" y="667"/>
                            <a:pt x="2900" y="1238"/>
                            <a:pt x="2328" y="1714"/>
                          </a:cubicBezTo>
                          <a:cubicBezTo>
                            <a:pt x="1757" y="2191"/>
                            <a:pt x="1090" y="2476"/>
                            <a:pt x="519" y="2762"/>
                          </a:cubicBezTo>
                          <a:lnTo>
                            <a:pt x="519" y="2762"/>
                          </a:lnTo>
                          <a:cubicBezTo>
                            <a:pt x="328" y="2858"/>
                            <a:pt x="138" y="2762"/>
                            <a:pt x="42" y="2667"/>
                          </a:cubicBezTo>
                          <a:cubicBezTo>
                            <a:pt x="42" y="2572"/>
                            <a:pt x="-53" y="2476"/>
                            <a:pt x="42" y="2476"/>
                          </a:cubicBezTo>
                          <a:cubicBezTo>
                            <a:pt x="138" y="2095"/>
                            <a:pt x="328" y="1810"/>
                            <a:pt x="519" y="1524"/>
                          </a:cubicBezTo>
                          <a:cubicBezTo>
                            <a:pt x="709" y="1238"/>
                            <a:pt x="995" y="1048"/>
                            <a:pt x="1376" y="857"/>
                          </a:cubicBezTo>
                          <a:cubicBezTo>
                            <a:pt x="995" y="1429"/>
                            <a:pt x="804" y="2000"/>
                            <a:pt x="804" y="2572"/>
                          </a:cubicBezTo>
                          <a:lnTo>
                            <a:pt x="42" y="2191"/>
                          </a:lnTo>
                          <a:cubicBezTo>
                            <a:pt x="1281" y="1238"/>
                            <a:pt x="2519" y="857"/>
                            <a:pt x="3662" y="0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222" name="Freeform: Shape 1221">
                      <a:extLst>
                        <a:ext uri="{FF2B5EF4-FFF2-40B4-BE49-F238E27FC236}">
                          <a16:creationId xmlns:a16="http://schemas.microsoft.com/office/drawing/2014/main" id="{6C8800AB-4313-4235-B558-CC57CCA5C41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71470" y="3152108"/>
                      <a:ext cx="2133" cy="3048"/>
                    </a:xfrm>
                    <a:custGeom>
                      <a:avLst/>
                      <a:gdLst>
                        <a:gd name="connsiteX0" fmla="*/ 2133 w 2133"/>
                        <a:gd name="connsiteY0" fmla="*/ 3048 h 3048"/>
                        <a:gd name="connsiteX1" fmla="*/ 990 w 2133"/>
                        <a:gd name="connsiteY1" fmla="*/ 2762 h 3048"/>
                        <a:gd name="connsiteX2" fmla="*/ 133 w 2133"/>
                        <a:gd name="connsiteY2" fmla="*/ 1905 h 3048"/>
                        <a:gd name="connsiteX3" fmla="*/ 228 w 2133"/>
                        <a:gd name="connsiteY3" fmla="*/ 667 h 3048"/>
                        <a:gd name="connsiteX4" fmla="*/ 1181 w 2133"/>
                        <a:gd name="connsiteY4" fmla="*/ 0 h 3048"/>
                        <a:gd name="connsiteX5" fmla="*/ 704 w 2133"/>
                        <a:gd name="connsiteY5" fmla="*/ 953 h 3048"/>
                        <a:gd name="connsiteX6" fmla="*/ 800 w 2133"/>
                        <a:gd name="connsiteY6" fmla="*/ 1619 h 3048"/>
                        <a:gd name="connsiteX7" fmla="*/ 2133 w 2133"/>
                        <a:gd name="connsiteY7" fmla="*/ 3048 h 304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2133" h="3048">
                          <a:moveTo>
                            <a:pt x="2133" y="3048"/>
                          </a:moveTo>
                          <a:cubicBezTo>
                            <a:pt x="1752" y="3048"/>
                            <a:pt x="1371" y="2953"/>
                            <a:pt x="990" y="2762"/>
                          </a:cubicBezTo>
                          <a:cubicBezTo>
                            <a:pt x="609" y="2572"/>
                            <a:pt x="323" y="2286"/>
                            <a:pt x="133" y="1905"/>
                          </a:cubicBezTo>
                          <a:cubicBezTo>
                            <a:pt x="-58" y="1524"/>
                            <a:pt x="-58" y="953"/>
                            <a:pt x="228" y="667"/>
                          </a:cubicBezTo>
                          <a:cubicBezTo>
                            <a:pt x="419" y="286"/>
                            <a:pt x="800" y="95"/>
                            <a:pt x="1181" y="0"/>
                          </a:cubicBezTo>
                          <a:cubicBezTo>
                            <a:pt x="895" y="381"/>
                            <a:pt x="800" y="667"/>
                            <a:pt x="704" y="953"/>
                          </a:cubicBezTo>
                          <a:cubicBezTo>
                            <a:pt x="704" y="1238"/>
                            <a:pt x="704" y="1429"/>
                            <a:pt x="800" y="1619"/>
                          </a:cubicBezTo>
                          <a:cubicBezTo>
                            <a:pt x="1085" y="2096"/>
                            <a:pt x="1562" y="2477"/>
                            <a:pt x="2133" y="3048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223" name="Freeform: Shape 1222">
                      <a:extLst>
                        <a:ext uri="{FF2B5EF4-FFF2-40B4-BE49-F238E27FC236}">
                          <a16:creationId xmlns:a16="http://schemas.microsoft.com/office/drawing/2014/main" id="{595A6275-FCB8-44F9-A1AD-45BAFA508A5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72936" y="3153727"/>
                      <a:ext cx="761" cy="797"/>
                    </a:xfrm>
                    <a:custGeom>
                      <a:avLst/>
                      <a:gdLst>
                        <a:gd name="connsiteX0" fmla="*/ 0 w 761"/>
                        <a:gd name="connsiteY0" fmla="*/ 476 h 797"/>
                        <a:gd name="connsiteX1" fmla="*/ 286 w 761"/>
                        <a:gd name="connsiteY1" fmla="*/ 0 h 797"/>
                        <a:gd name="connsiteX2" fmla="*/ 762 w 761"/>
                        <a:gd name="connsiteY2" fmla="*/ 286 h 797"/>
                        <a:gd name="connsiteX3" fmla="*/ 476 w 761"/>
                        <a:gd name="connsiteY3" fmla="*/ 762 h 797"/>
                        <a:gd name="connsiteX4" fmla="*/ 0 w 761"/>
                        <a:gd name="connsiteY4" fmla="*/ 476 h 79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761" h="797">
                          <a:moveTo>
                            <a:pt x="0" y="476"/>
                          </a:moveTo>
                          <a:cubicBezTo>
                            <a:pt x="95" y="190"/>
                            <a:pt x="190" y="95"/>
                            <a:pt x="286" y="0"/>
                          </a:cubicBezTo>
                          <a:cubicBezTo>
                            <a:pt x="381" y="0"/>
                            <a:pt x="476" y="0"/>
                            <a:pt x="762" y="286"/>
                          </a:cubicBezTo>
                          <a:cubicBezTo>
                            <a:pt x="762" y="667"/>
                            <a:pt x="667" y="762"/>
                            <a:pt x="476" y="762"/>
                          </a:cubicBezTo>
                          <a:cubicBezTo>
                            <a:pt x="381" y="857"/>
                            <a:pt x="190" y="762"/>
                            <a:pt x="0" y="476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224" name="Freeform: Shape 1223">
                      <a:extLst>
                        <a:ext uri="{FF2B5EF4-FFF2-40B4-BE49-F238E27FC236}">
                          <a16:creationId xmlns:a16="http://schemas.microsoft.com/office/drawing/2014/main" id="{9F655334-4FF9-4DAD-A9BA-29B1370B12F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65983" y="3153632"/>
                      <a:ext cx="3047" cy="761"/>
                    </a:xfrm>
                    <a:custGeom>
                      <a:avLst/>
                      <a:gdLst>
                        <a:gd name="connsiteX0" fmla="*/ 0 w 3047"/>
                        <a:gd name="connsiteY0" fmla="*/ 381 h 761"/>
                        <a:gd name="connsiteX1" fmla="*/ 1524 w 3047"/>
                        <a:gd name="connsiteY1" fmla="*/ 0 h 761"/>
                        <a:gd name="connsiteX2" fmla="*/ 3048 w 3047"/>
                        <a:gd name="connsiteY2" fmla="*/ 381 h 761"/>
                        <a:gd name="connsiteX3" fmla="*/ 1524 w 3047"/>
                        <a:gd name="connsiteY3" fmla="*/ 762 h 761"/>
                        <a:gd name="connsiteX4" fmla="*/ 0 w 3047"/>
                        <a:gd name="connsiteY4" fmla="*/ 381 h 76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3047" h="761">
                          <a:moveTo>
                            <a:pt x="0" y="381"/>
                          </a:moveTo>
                          <a:cubicBezTo>
                            <a:pt x="476" y="95"/>
                            <a:pt x="953" y="0"/>
                            <a:pt x="1524" y="0"/>
                          </a:cubicBezTo>
                          <a:cubicBezTo>
                            <a:pt x="2000" y="0"/>
                            <a:pt x="2477" y="95"/>
                            <a:pt x="3048" y="381"/>
                          </a:cubicBezTo>
                          <a:cubicBezTo>
                            <a:pt x="2572" y="667"/>
                            <a:pt x="2096" y="762"/>
                            <a:pt x="1524" y="762"/>
                          </a:cubicBezTo>
                          <a:cubicBezTo>
                            <a:pt x="1048" y="762"/>
                            <a:pt x="476" y="667"/>
                            <a:pt x="0" y="381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225" name="Freeform: Shape 1224">
                      <a:extLst>
                        <a:ext uri="{FF2B5EF4-FFF2-40B4-BE49-F238E27FC236}">
                          <a16:creationId xmlns:a16="http://schemas.microsoft.com/office/drawing/2014/main" id="{54479A64-BCD1-45D0-A399-CD8C34E43B0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59410" y="3153975"/>
                      <a:ext cx="4571" cy="870"/>
                    </a:xfrm>
                    <a:custGeom>
                      <a:avLst/>
                      <a:gdLst>
                        <a:gd name="connsiteX0" fmla="*/ 0 w 4571"/>
                        <a:gd name="connsiteY0" fmla="*/ 799 h 870"/>
                        <a:gd name="connsiteX1" fmla="*/ 2191 w 4571"/>
                        <a:gd name="connsiteY1" fmla="*/ 37 h 870"/>
                        <a:gd name="connsiteX2" fmla="*/ 4572 w 4571"/>
                        <a:gd name="connsiteY2" fmla="*/ 228 h 870"/>
                        <a:gd name="connsiteX3" fmla="*/ 2286 w 4571"/>
                        <a:gd name="connsiteY3" fmla="*/ 799 h 870"/>
                        <a:gd name="connsiteX4" fmla="*/ 0 w 4571"/>
                        <a:gd name="connsiteY4" fmla="*/ 799 h 87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4571" h="870">
                          <a:moveTo>
                            <a:pt x="0" y="799"/>
                          </a:moveTo>
                          <a:cubicBezTo>
                            <a:pt x="667" y="323"/>
                            <a:pt x="1429" y="133"/>
                            <a:pt x="2191" y="37"/>
                          </a:cubicBezTo>
                          <a:cubicBezTo>
                            <a:pt x="2953" y="-58"/>
                            <a:pt x="3715" y="37"/>
                            <a:pt x="4572" y="228"/>
                          </a:cubicBezTo>
                          <a:cubicBezTo>
                            <a:pt x="3810" y="609"/>
                            <a:pt x="3048" y="704"/>
                            <a:pt x="2286" y="799"/>
                          </a:cubicBezTo>
                          <a:cubicBezTo>
                            <a:pt x="1619" y="895"/>
                            <a:pt x="857" y="895"/>
                            <a:pt x="0" y="799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1200" name="Graphic 1">
                    <a:extLst>
                      <a:ext uri="{FF2B5EF4-FFF2-40B4-BE49-F238E27FC236}">
                        <a16:creationId xmlns:a16="http://schemas.microsoft.com/office/drawing/2014/main" id="{B5B3280F-E85A-40B9-83A8-9A11C782B9C1}"/>
                      </a:ext>
                    </a:extLst>
                  </p:cNvPr>
                  <p:cNvGrpSpPr/>
                  <p:nvPr/>
                </p:nvGrpSpPr>
                <p:grpSpPr>
                  <a:xfrm>
                    <a:off x="5905975" y="3138117"/>
                    <a:ext cx="18097" cy="3726"/>
                    <a:chOff x="5905975" y="3138117"/>
                    <a:chExt cx="18097" cy="3726"/>
                  </a:xfrm>
                  <a:solidFill>
                    <a:srgbClr val="1D120C"/>
                  </a:solidFill>
                </p:grpSpPr>
                <p:sp>
                  <p:nvSpPr>
                    <p:cNvPr id="1215" name="Freeform: Shape 1214">
                      <a:extLst>
                        <a:ext uri="{FF2B5EF4-FFF2-40B4-BE49-F238E27FC236}">
                          <a16:creationId xmlns:a16="http://schemas.microsoft.com/office/drawing/2014/main" id="{CB544956-ECEE-44E6-B01C-515DE7A7F58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05975" y="3138117"/>
                      <a:ext cx="12668" cy="2160"/>
                    </a:xfrm>
                    <a:custGeom>
                      <a:avLst/>
                      <a:gdLst>
                        <a:gd name="connsiteX0" fmla="*/ 0 w 12668"/>
                        <a:gd name="connsiteY0" fmla="*/ 2084 h 2160"/>
                        <a:gd name="connsiteX1" fmla="*/ 6191 w 12668"/>
                        <a:gd name="connsiteY1" fmla="*/ 370 h 2160"/>
                        <a:gd name="connsiteX2" fmla="*/ 12668 w 12668"/>
                        <a:gd name="connsiteY2" fmla="*/ 560 h 2160"/>
                        <a:gd name="connsiteX3" fmla="*/ 6286 w 12668"/>
                        <a:gd name="connsiteY3" fmla="*/ 1132 h 2160"/>
                        <a:gd name="connsiteX4" fmla="*/ 3239 w 12668"/>
                        <a:gd name="connsiteY4" fmla="*/ 1799 h 2160"/>
                        <a:gd name="connsiteX5" fmla="*/ 0 w 12668"/>
                        <a:gd name="connsiteY5" fmla="*/ 2084 h 216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2668" h="2160">
                          <a:moveTo>
                            <a:pt x="0" y="2084"/>
                          </a:moveTo>
                          <a:cubicBezTo>
                            <a:pt x="2191" y="1799"/>
                            <a:pt x="4001" y="751"/>
                            <a:pt x="6191" y="370"/>
                          </a:cubicBezTo>
                          <a:cubicBezTo>
                            <a:pt x="8287" y="-11"/>
                            <a:pt x="10668" y="-297"/>
                            <a:pt x="12668" y="560"/>
                          </a:cubicBezTo>
                          <a:cubicBezTo>
                            <a:pt x="10478" y="370"/>
                            <a:pt x="8477" y="751"/>
                            <a:pt x="6286" y="1132"/>
                          </a:cubicBezTo>
                          <a:cubicBezTo>
                            <a:pt x="5334" y="1322"/>
                            <a:pt x="4286" y="1608"/>
                            <a:pt x="3239" y="1799"/>
                          </a:cubicBezTo>
                          <a:cubicBezTo>
                            <a:pt x="2191" y="2084"/>
                            <a:pt x="1048" y="2275"/>
                            <a:pt x="0" y="2084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216" name="Freeform: Shape 1215">
                      <a:extLst>
                        <a:ext uri="{FF2B5EF4-FFF2-40B4-BE49-F238E27FC236}">
                          <a16:creationId xmlns:a16="http://schemas.microsoft.com/office/drawing/2014/main" id="{4DDDE713-A6F0-4543-9EFF-53924B84A1C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08547" y="3139821"/>
                      <a:ext cx="9143" cy="2023"/>
                    </a:xfrm>
                    <a:custGeom>
                      <a:avLst/>
                      <a:gdLst>
                        <a:gd name="connsiteX0" fmla="*/ 0 w 9143"/>
                        <a:gd name="connsiteY0" fmla="*/ 0 h 2023"/>
                        <a:gd name="connsiteX1" fmla="*/ 2096 w 9143"/>
                        <a:gd name="connsiteY1" fmla="*/ 952 h 2023"/>
                        <a:gd name="connsiteX2" fmla="*/ 4381 w 9143"/>
                        <a:gd name="connsiteY2" fmla="*/ 1238 h 2023"/>
                        <a:gd name="connsiteX3" fmla="*/ 9144 w 9143"/>
                        <a:gd name="connsiteY3" fmla="*/ 1333 h 2023"/>
                        <a:gd name="connsiteX4" fmla="*/ 4286 w 9143"/>
                        <a:gd name="connsiteY4" fmla="*/ 2000 h 2023"/>
                        <a:gd name="connsiteX5" fmla="*/ 1810 w 9143"/>
                        <a:gd name="connsiteY5" fmla="*/ 1524 h 2023"/>
                        <a:gd name="connsiteX6" fmla="*/ 0 w 9143"/>
                        <a:gd name="connsiteY6" fmla="*/ 0 h 202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9143" h="2023">
                          <a:moveTo>
                            <a:pt x="0" y="0"/>
                          </a:moveTo>
                          <a:cubicBezTo>
                            <a:pt x="667" y="476"/>
                            <a:pt x="1333" y="762"/>
                            <a:pt x="2096" y="952"/>
                          </a:cubicBezTo>
                          <a:cubicBezTo>
                            <a:pt x="2857" y="1143"/>
                            <a:pt x="3620" y="1238"/>
                            <a:pt x="4381" y="1238"/>
                          </a:cubicBezTo>
                          <a:cubicBezTo>
                            <a:pt x="5905" y="1333"/>
                            <a:pt x="7525" y="1238"/>
                            <a:pt x="9144" y="1333"/>
                          </a:cubicBezTo>
                          <a:cubicBezTo>
                            <a:pt x="7620" y="1905"/>
                            <a:pt x="5905" y="2095"/>
                            <a:pt x="4286" y="2000"/>
                          </a:cubicBezTo>
                          <a:cubicBezTo>
                            <a:pt x="3429" y="1905"/>
                            <a:pt x="2572" y="1810"/>
                            <a:pt x="1810" y="1524"/>
                          </a:cubicBezTo>
                          <a:cubicBezTo>
                            <a:pt x="1143" y="1238"/>
                            <a:pt x="381" y="762"/>
                            <a:pt x="0" y="0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217" name="Freeform: Shape 1216">
                      <a:extLst>
                        <a:ext uri="{FF2B5EF4-FFF2-40B4-BE49-F238E27FC236}">
                          <a16:creationId xmlns:a16="http://schemas.microsoft.com/office/drawing/2014/main" id="{91FBBC6A-09E7-4CE5-85C2-FAAB678775F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13701" y="3138487"/>
                      <a:ext cx="3323" cy="2008"/>
                    </a:xfrm>
                    <a:custGeom>
                      <a:avLst/>
                      <a:gdLst>
                        <a:gd name="connsiteX0" fmla="*/ 180 w 3323"/>
                        <a:gd name="connsiteY0" fmla="*/ 190 h 2008"/>
                        <a:gd name="connsiteX1" fmla="*/ 657 w 3323"/>
                        <a:gd name="connsiteY1" fmla="*/ 1143 h 2008"/>
                        <a:gd name="connsiteX2" fmla="*/ 1609 w 3323"/>
                        <a:gd name="connsiteY2" fmla="*/ 1238 h 2008"/>
                        <a:gd name="connsiteX3" fmla="*/ 2562 w 3323"/>
                        <a:gd name="connsiteY3" fmla="*/ 952 h 2008"/>
                        <a:gd name="connsiteX4" fmla="*/ 3324 w 3323"/>
                        <a:gd name="connsiteY4" fmla="*/ 0 h 2008"/>
                        <a:gd name="connsiteX5" fmla="*/ 3038 w 3323"/>
                        <a:gd name="connsiteY5" fmla="*/ 1334 h 2008"/>
                        <a:gd name="connsiteX6" fmla="*/ 1704 w 3323"/>
                        <a:gd name="connsiteY6" fmla="*/ 2000 h 2008"/>
                        <a:gd name="connsiteX7" fmla="*/ 180 w 3323"/>
                        <a:gd name="connsiteY7" fmla="*/ 1619 h 2008"/>
                        <a:gd name="connsiteX8" fmla="*/ 180 w 3323"/>
                        <a:gd name="connsiteY8" fmla="*/ 190 h 200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3323" h="2008">
                          <a:moveTo>
                            <a:pt x="180" y="190"/>
                          </a:moveTo>
                          <a:cubicBezTo>
                            <a:pt x="276" y="571"/>
                            <a:pt x="466" y="1048"/>
                            <a:pt x="657" y="1143"/>
                          </a:cubicBezTo>
                          <a:cubicBezTo>
                            <a:pt x="942" y="1238"/>
                            <a:pt x="1228" y="1238"/>
                            <a:pt x="1609" y="1238"/>
                          </a:cubicBezTo>
                          <a:cubicBezTo>
                            <a:pt x="1990" y="1238"/>
                            <a:pt x="2371" y="1143"/>
                            <a:pt x="2562" y="952"/>
                          </a:cubicBezTo>
                          <a:cubicBezTo>
                            <a:pt x="2847" y="762"/>
                            <a:pt x="3038" y="381"/>
                            <a:pt x="3324" y="0"/>
                          </a:cubicBezTo>
                          <a:cubicBezTo>
                            <a:pt x="3324" y="476"/>
                            <a:pt x="3324" y="857"/>
                            <a:pt x="3038" y="1334"/>
                          </a:cubicBezTo>
                          <a:cubicBezTo>
                            <a:pt x="2752" y="1810"/>
                            <a:pt x="2085" y="2000"/>
                            <a:pt x="1704" y="2000"/>
                          </a:cubicBezTo>
                          <a:cubicBezTo>
                            <a:pt x="1228" y="2000"/>
                            <a:pt x="657" y="2096"/>
                            <a:pt x="180" y="1619"/>
                          </a:cubicBezTo>
                          <a:cubicBezTo>
                            <a:pt x="-105" y="1143"/>
                            <a:pt x="-10" y="571"/>
                            <a:pt x="180" y="190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218" name="Freeform: Shape 1217">
                      <a:extLst>
                        <a:ext uri="{FF2B5EF4-FFF2-40B4-BE49-F238E27FC236}">
                          <a16:creationId xmlns:a16="http://schemas.microsoft.com/office/drawing/2014/main" id="{F3E27281-CFAE-4E38-86EC-E4F75F04CAC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18472" y="3138582"/>
                      <a:ext cx="5601" cy="2914"/>
                    </a:xfrm>
                    <a:custGeom>
                      <a:avLst/>
                      <a:gdLst>
                        <a:gd name="connsiteX0" fmla="*/ 77 w 5601"/>
                        <a:gd name="connsiteY0" fmla="*/ 0 h 2914"/>
                        <a:gd name="connsiteX1" fmla="*/ 934 w 5601"/>
                        <a:gd name="connsiteY1" fmla="*/ 1429 h 2914"/>
                        <a:gd name="connsiteX2" fmla="*/ 2077 w 5601"/>
                        <a:gd name="connsiteY2" fmla="*/ 2000 h 2914"/>
                        <a:gd name="connsiteX3" fmla="*/ 3887 w 5601"/>
                        <a:gd name="connsiteY3" fmla="*/ 2286 h 2914"/>
                        <a:gd name="connsiteX4" fmla="*/ 5601 w 5601"/>
                        <a:gd name="connsiteY4" fmla="*/ 2667 h 2914"/>
                        <a:gd name="connsiteX5" fmla="*/ 3791 w 5601"/>
                        <a:gd name="connsiteY5" fmla="*/ 2857 h 2914"/>
                        <a:gd name="connsiteX6" fmla="*/ 2077 w 5601"/>
                        <a:gd name="connsiteY6" fmla="*/ 2762 h 2914"/>
                        <a:gd name="connsiteX7" fmla="*/ 1029 w 5601"/>
                        <a:gd name="connsiteY7" fmla="*/ 2477 h 2914"/>
                        <a:gd name="connsiteX8" fmla="*/ 362 w 5601"/>
                        <a:gd name="connsiteY8" fmla="*/ 1715 h 2914"/>
                        <a:gd name="connsiteX9" fmla="*/ 77 w 5601"/>
                        <a:gd name="connsiteY9" fmla="*/ 0 h 291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5601" h="2914">
                          <a:moveTo>
                            <a:pt x="77" y="0"/>
                          </a:moveTo>
                          <a:cubicBezTo>
                            <a:pt x="172" y="571"/>
                            <a:pt x="553" y="1048"/>
                            <a:pt x="934" y="1429"/>
                          </a:cubicBezTo>
                          <a:cubicBezTo>
                            <a:pt x="1315" y="1810"/>
                            <a:pt x="1505" y="2000"/>
                            <a:pt x="2077" y="2000"/>
                          </a:cubicBezTo>
                          <a:cubicBezTo>
                            <a:pt x="2648" y="2000"/>
                            <a:pt x="3315" y="2096"/>
                            <a:pt x="3887" y="2286"/>
                          </a:cubicBezTo>
                          <a:cubicBezTo>
                            <a:pt x="4458" y="2477"/>
                            <a:pt x="5030" y="2572"/>
                            <a:pt x="5601" y="2667"/>
                          </a:cubicBezTo>
                          <a:cubicBezTo>
                            <a:pt x="5030" y="2953"/>
                            <a:pt x="4363" y="2953"/>
                            <a:pt x="3791" y="2857"/>
                          </a:cubicBezTo>
                          <a:cubicBezTo>
                            <a:pt x="3220" y="2857"/>
                            <a:pt x="2648" y="2762"/>
                            <a:pt x="2077" y="2762"/>
                          </a:cubicBezTo>
                          <a:cubicBezTo>
                            <a:pt x="1791" y="2762"/>
                            <a:pt x="1410" y="2667"/>
                            <a:pt x="1029" y="2477"/>
                          </a:cubicBezTo>
                          <a:cubicBezTo>
                            <a:pt x="743" y="2286"/>
                            <a:pt x="458" y="2000"/>
                            <a:pt x="362" y="1715"/>
                          </a:cubicBezTo>
                          <a:cubicBezTo>
                            <a:pt x="77" y="1238"/>
                            <a:pt x="-114" y="571"/>
                            <a:pt x="77" y="0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1201" name="Graphic 1">
                    <a:extLst>
                      <a:ext uri="{FF2B5EF4-FFF2-40B4-BE49-F238E27FC236}">
                        <a16:creationId xmlns:a16="http://schemas.microsoft.com/office/drawing/2014/main" id="{0ED745A1-2B00-464E-826D-AED274680679}"/>
                      </a:ext>
                    </a:extLst>
                  </p:cNvPr>
                  <p:cNvGrpSpPr/>
                  <p:nvPr/>
                </p:nvGrpSpPr>
                <p:grpSpPr>
                  <a:xfrm>
                    <a:off x="5961958" y="3122089"/>
                    <a:ext cx="16597" cy="13888"/>
                    <a:chOff x="5961958" y="3122089"/>
                    <a:chExt cx="16597" cy="13888"/>
                  </a:xfrm>
                  <a:solidFill>
                    <a:srgbClr val="1D120C"/>
                  </a:solidFill>
                </p:grpSpPr>
                <p:sp>
                  <p:nvSpPr>
                    <p:cNvPr id="1211" name="Freeform: Shape 1210">
                      <a:extLst>
                        <a:ext uri="{FF2B5EF4-FFF2-40B4-BE49-F238E27FC236}">
                          <a16:creationId xmlns:a16="http://schemas.microsoft.com/office/drawing/2014/main" id="{0E5F8015-22CC-4D4D-939C-FD3825B2F00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64512" y="3125621"/>
                      <a:ext cx="10043" cy="10356"/>
                    </a:xfrm>
                    <a:custGeom>
                      <a:avLst/>
                      <a:gdLst>
                        <a:gd name="connsiteX0" fmla="*/ 9948 w 10043"/>
                        <a:gd name="connsiteY0" fmla="*/ 9532 h 10356"/>
                        <a:gd name="connsiteX1" fmla="*/ 5186 w 10043"/>
                        <a:gd name="connsiteY1" fmla="*/ 9723 h 10356"/>
                        <a:gd name="connsiteX2" fmla="*/ 2805 w 10043"/>
                        <a:gd name="connsiteY2" fmla="*/ 9723 h 10356"/>
                        <a:gd name="connsiteX3" fmla="*/ 709 w 10043"/>
                        <a:gd name="connsiteY3" fmla="*/ 10199 h 10356"/>
                        <a:gd name="connsiteX4" fmla="*/ 423 w 10043"/>
                        <a:gd name="connsiteY4" fmla="*/ 9723 h 10356"/>
                        <a:gd name="connsiteX5" fmla="*/ 2709 w 10043"/>
                        <a:gd name="connsiteY5" fmla="*/ 8199 h 10356"/>
                        <a:gd name="connsiteX6" fmla="*/ 2900 w 10043"/>
                        <a:gd name="connsiteY6" fmla="*/ 8770 h 10356"/>
                        <a:gd name="connsiteX7" fmla="*/ 2328 w 10043"/>
                        <a:gd name="connsiteY7" fmla="*/ 8961 h 10356"/>
                        <a:gd name="connsiteX8" fmla="*/ 1662 w 10043"/>
                        <a:gd name="connsiteY8" fmla="*/ 8961 h 10356"/>
                        <a:gd name="connsiteX9" fmla="*/ 519 w 10043"/>
                        <a:gd name="connsiteY9" fmla="*/ 8104 h 10356"/>
                        <a:gd name="connsiteX10" fmla="*/ 42 w 10043"/>
                        <a:gd name="connsiteY10" fmla="*/ 5913 h 10356"/>
                        <a:gd name="connsiteX11" fmla="*/ 42 w 10043"/>
                        <a:gd name="connsiteY11" fmla="*/ 3722 h 10356"/>
                        <a:gd name="connsiteX12" fmla="*/ 233 w 10043"/>
                        <a:gd name="connsiteY12" fmla="*/ 1531 h 10356"/>
                        <a:gd name="connsiteX13" fmla="*/ 2233 w 10043"/>
                        <a:gd name="connsiteY13" fmla="*/ 7 h 10356"/>
                        <a:gd name="connsiteX14" fmla="*/ 4043 w 10043"/>
                        <a:gd name="connsiteY14" fmla="*/ 1722 h 10356"/>
                        <a:gd name="connsiteX15" fmla="*/ 4233 w 10043"/>
                        <a:gd name="connsiteY15" fmla="*/ 6103 h 10356"/>
                        <a:gd name="connsiteX16" fmla="*/ 3948 w 10043"/>
                        <a:gd name="connsiteY16" fmla="*/ 5818 h 10356"/>
                        <a:gd name="connsiteX17" fmla="*/ 6234 w 10043"/>
                        <a:gd name="connsiteY17" fmla="*/ 4484 h 10356"/>
                        <a:gd name="connsiteX18" fmla="*/ 7567 w 10043"/>
                        <a:gd name="connsiteY18" fmla="*/ 3627 h 10356"/>
                        <a:gd name="connsiteX19" fmla="*/ 9282 w 10043"/>
                        <a:gd name="connsiteY19" fmla="*/ 3913 h 10356"/>
                        <a:gd name="connsiteX20" fmla="*/ 9186 w 10043"/>
                        <a:gd name="connsiteY20" fmla="*/ 4770 h 10356"/>
                        <a:gd name="connsiteX21" fmla="*/ 8805 w 10043"/>
                        <a:gd name="connsiteY21" fmla="*/ 5437 h 10356"/>
                        <a:gd name="connsiteX22" fmla="*/ 8615 w 10043"/>
                        <a:gd name="connsiteY22" fmla="*/ 6675 h 10356"/>
                        <a:gd name="connsiteX23" fmla="*/ 10044 w 10043"/>
                        <a:gd name="connsiteY23" fmla="*/ 9151 h 10356"/>
                        <a:gd name="connsiteX24" fmla="*/ 8424 w 10043"/>
                        <a:gd name="connsiteY24" fmla="*/ 6675 h 10356"/>
                        <a:gd name="connsiteX25" fmla="*/ 8996 w 10043"/>
                        <a:gd name="connsiteY25" fmla="*/ 4008 h 10356"/>
                        <a:gd name="connsiteX26" fmla="*/ 7853 w 10043"/>
                        <a:gd name="connsiteY26" fmla="*/ 3913 h 10356"/>
                        <a:gd name="connsiteX27" fmla="*/ 6710 w 10043"/>
                        <a:gd name="connsiteY27" fmla="*/ 4675 h 10356"/>
                        <a:gd name="connsiteX28" fmla="*/ 5567 w 10043"/>
                        <a:gd name="connsiteY28" fmla="*/ 5627 h 10356"/>
                        <a:gd name="connsiteX29" fmla="*/ 3948 w 10043"/>
                        <a:gd name="connsiteY29" fmla="*/ 6294 h 10356"/>
                        <a:gd name="connsiteX30" fmla="*/ 3662 w 10043"/>
                        <a:gd name="connsiteY30" fmla="*/ 6008 h 10356"/>
                        <a:gd name="connsiteX31" fmla="*/ 3662 w 10043"/>
                        <a:gd name="connsiteY31" fmla="*/ 6008 h 10356"/>
                        <a:gd name="connsiteX32" fmla="*/ 3471 w 10043"/>
                        <a:gd name="connsiteY32" fmla="*/ 1817 h 10356"/>
                        <a:gd name="connsiteX33" fmla="*/ 2328 w 10043"/>
                        <a:gd name="connsiteY33" fmla="*/ 674 h 10356"/>
                        <a:gd name="connsiteX34" fmla="*/ 1185 w 10043"/>
                        <a:gd name="connsiteY34" fmla="*/ 1722 h 10356"/>
                        <a:gd name="connsiteX35" fmla="*/ 995 w 10043"/>
                        <a:gd name="connsiteY35" fmla="*/ 3722 h 10356"/>
                        <a:gd name="connsiteX36" fmla="*/ 995 w 10043"/>
                        <a:gd name="connsiteY36" fmla="*/ 5818 h 10356"/>
                        <a:gd name="connsiteX37" fmla="*/ 1376 w 10043"/>
                        <a:gd name="connsiteY37" fmla="*/ 7818 h 10356"/>
                        <a:gd name="connsiteX38" fmla="*/ 2805 w 10043"/>
                        <a:gd name="connsiteY38" fmla="*/ 8199 h 10356"/>
                        <a:gd name="connsiteX39" fmla="*/ 2805 w 10043"/>
                        <a:gd name="connsiteY39" fmla="*/ 8199 h 10356"/>
                        <a:gd name="connsiteX40" fmla="*/ 3281 w 10043"/>
                        <a:gd name="connsiteY40" fmla="*/ 8389 h 10356"/>
                        <a:gd name="connsiteX41" fmla="*/ 3186 w 10043"/>
                        <a:gd name="connsiteY41" fmla="*/ 8770 h 10356"/>
                        <a:gd name="connsiteX42" fmla="*/ 804 w 10043"/>
                        <a:gd name="connsiteY42" fmla="*/ 10294 h 10356"/>
                        <a:gd name="connsiteX43" fmla="*/ 423 w 10043"/>
                        <a:gd name="connsiteY43" fmla="*/ 10199 h 10356"/>
                        <a:gd name="connsiteX44" fmla="*/ 519 w 10043"/>
                        <a:gd name="connsiteY44" fmla="*/ 9818 h 10356"/>
                        <a:gd name="connsiteX45" fmla="*/ 2995 w 10043"/>
                        <a:gd name="connsiteY45" fmla="*/ 9342 h 10356"/>
                        <a:gd name="connsiteX46" fmla="*/ 5376 w 10043"/>
                        <a:gd name="connsiteY46" fmla="*/ 9437 h 10356"/>
                        <a:gd name="connsiteX47" fmla="*/ 9948 w 10043"/>
                        <a:gd name="connsiteY47" fmla="*/ 9532 h 1035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</a:cxnLst>
                      <a:rect l="l" t="t" r="r" b="b"/>
                      <a:pathLst>
                        <a:path w="10043" h="10356">
                          <a:moveTo>
                            <a:pt x="9948" y="9532"/>
                          </a:moveTo>
                          <a:lnTo>
                            <a:pt x="5186" y="9723"/>
                          </a:lnTo>
                          <a:cubicBezTo>
                            <a:pt x="4424" y="9723"/>
                            <a:pt x="3567" y="9723"/>
                            <a:pt x="2805" y="9723"/>
                          </a:cubicBezTo>
                          <a:cubicBezTo>
                            <a:pt x="2043" y="9723"/>
                            <a:pt x="1281" y="9818"/>
                            <a:pt x="709" y="10199"/>
                          </a:cubicBezTo>
                          <a:lnTo>
                            <a:pt x="423" y="9723"/>
                          </a:lnTo>
                          <a:lnTo>
                            <a:pt x="2709" y="8199"/>
                          </a:lnTo>
                          <a:lnTo>
                            <a:pt x="2900" y="8770"/>
                          </a:lnTo>
                          <a:cubicBezTo>
                            <a:pt x="2709" y="8866"/>
                            <a:pt x="2519" y="8866"/>
                            <a:pt x="2328" y="8961"/>
                          </a:cubicBezTo>
                          <a:cubicBezTo>
                            <a:pt x="2138" y="8961"/>
                            <a:pt x="1852" y="9056"/>
                            <a:pt x="1662" y="8961"/>
                          </a:cubicBezTo>
                          <a:cubicBezTo>
                            <a:pt x="1090" y="8866"/>
                            <a:pt x="709" y="8485"/>
                            <a:pt x="519" y="8104"/>
                          </a:cubicBezTo>
                          <a:cubicBezTo>
                            <a:pt x="138" y="7342"/>
                            <a:pt x="42" y="6580"/>
                            <a:pt x="42" y="5913"/>
                          </a:cubicBezTo>
                          <a:cubicBezTo>
                            <a:pt x="-53" y="5151"/>
                            <a:pt x="42" y="4484"/>
                            <a:pt x="42" y="3722"/>
                          </a:cubicBezTo>
                          <a:cubicBezTo>
                            <a:pt x="138" y="2960"/>
                            <a:pt x="42" y="2293"/>
                            <a:pt x="233" y="1531"/>
                          </a:cubicBezTo>
                          <a:cubicBezTo>
                            <a:pt x="423" y="769"/>
                            <a:pt x="1185" y="-88"/>
                            <a:pt x="2233" y="7"/>
                          </a:cubicBezTo>
                          <a:cubicBezTo>
                            <a:pt x="3281" y="103"/>
                            <a:pt x="3852" y="960"/>
                            <a:pt x="4043" y="1722"/>
                          </a:cubicBezTo>
                          <a:cubicBezTo>
                            <a:pt x="4424" y="3246"/>
                            <a:pt x="4138" y="4675"/>
                            <a:pt x="4233" y="6103"/>
                          </a:cubicBezTo>
                          <a:lnTo>
                            <a:pt x="3948" y="5818"/>
                          </a:lnTo>
                          <a:cubicBezTo>
                            <a:pt x="4710" y="5818"/>
                            <a:pt x="5472" y="5056"/>
                            <a:pt x="6234" y="4484"/>
                          </a:cubicBezTo>
                          <a:cubicBezTo>
                            <a:pt x="6615" y="4198"/>
                            <a:pt x="7091" y="3817"/>
                            <a:pt x="7567" y="3627"/>
                          </a:cubicBezTo>
                          <a:cubicBezTo>
                            <a:pt x="8139" y="3436"/>
                            <a:pt x="8805" y="3436"/>
                            <a:pt x="9282" y="3913"/>
                          </a:cubicBezTo>
                          <a:cubicBezTo>
                            <a:pt x="9472" y="4294"/>
                            <a:pt x="9282" y="4579"/>
                            <a:pt x="9186" y="4770"/>
                          </a:cubicBezTo>
                          <a:cubicBezTo>
                            <a:pt x="9091" y="4960"/>
                            <a:pt x="8901" y="5246"/>
                            <a:pt x="8805" y="5437"/>
                          </a:cubicBezTo>
                          <a:cubicBezTo>
                            <a:pt x="8615" y="5722"/>
                            <a:pt x="8520" y="6199"/>
                            <a:pt x="8615" y="6675"/>
                          </a:cubicBezTo>
                          <a:cubicBezTo>
                            <a:pt x="8710" y="7627"/>
                            <a:pt x="9567" y="8294"/>
                            <a:pt x="10044" y="9151"/>
                          </a:cubicBezTo>
                          <a:cubicBezTo>
                            <a:pt x="9567" y="8294"/>
                            <a:pt x="8615" y="7723"/>
                            <a:pt x="8424" y="6675"/>
                          </a:cubicBezTo>
                          <a:cubicBezTo>
                            <a:pt x="8043" y="5627"/>
                            <a:pt x="9186" y="4579"/>
                            <a:pt x="8996" y="4008"/>
                          </a:cubicBezTo>
                          <a:cubicBezTo>
                            <a:pt x="8805" y="3817"/>
                            <a:pt x="8234" y="3722"/>
                            <a:pt x="7853" y="3913"/>
                          </a:cubicBezTo>
                          <a:cubicBezTo>
                            <a:pt x="7472" y="4103"/>
                            <a:pt x="7091" y="4389"/>
                            <a:pt x="6710" y="4675"/>
                          </a:cubicBezTo>
                          <a:cubicBezTo>
                            <a:pt x="6329" y="4960"/>
                            <a:pt x="5948" y="5341"/>
                            <a:pt x="5567" y="5627"/>
                          </a:cubicBezTo>
                          <a:cubicBezTo>
                            <a:pt x="5186" y="5913"/>
                            <a:pt x="4614" y="6294"/>
                            <a:pt x="3948" y="6294"/>
                          </a:cubicBezTo>
                          <a:cubicBezTo>
                            <a:pt x="3757" y="6294"/>
                            <a:pt x="3662" y="6199"/>
                            <a:pt x="3662" y="6008"/>
                          </a:cubicBezTo>
                          <a:lnTo>
                            <a:pt x="3662" y="6008"/>
                          </a:lnTo>
                          <a:cubicBezTo>
                            <a:pt x="3567" y="4579"/>
                            <a:pt x="3852" y="3055"/>
                            <a:pt x="3471" y="1817"/>
                          </a:cubicBezTo>
                          <a:cubicBezTo>
                            <a:pt x="3281" y="1246"/>
                            <a:pt x="2805" y="674"/>
                            <a:pt x="2328" y="674"/>
                          </a:cubicBezTo>
                          <a:cubicBezTo>
                            <a:pt x="1852" y="674"/>
                            <a:pt x="1376" y="1150"/>
                            <a:pt x="1185" y="1722"/>
                          </a:cubicBezTo>
                          <a:cubicBezTo>
                            <a:pt x="995" y="2293"/>
                            <a:pt x="995" y="3055"/>
                            <a:pt x="995" y="3722"/>
                          </a:cubicBezTo>
                          <a:cubicBezTo>
                            <a:pt x="995" y="4389"/>
                            <a:pt x="900" y="5151"/>
                            <a:pt x="995" y="5818"/>
                          </a:cubicBezTo>
                          <a:cubicBezTo>
                            <a:pt x="995" y="6484"/>
                            <a:pt x="1090" y="7246"/>
                            <a:pt x="1376" y="7818"/>
                          </a:cubicBezTo>
                          <a:cubicBezTo>
                            <a:pt x="1662" y="8389"/>
                            <a:pt x="2138" y="8485"/>
                            <a:pt x="2805" y="8199"/>
                          </a:cubicBezTo>
                          <a:lnTo>
                            <a:pt x="2805" y="8199"/>
                          </a:lnTo>
                          <a:cubicBezTo>
                            <a:pt x="2995" y="8104"/>
                            <a:pt x="3186" y="8199"/>
                            <a:pt x="3281" y="8389"/>
                          </a:cubicBezTo>
                          <a:cubicBezTo>
                            <a:pt x="3376" y="8580"/>
                            <a:pt x="3281" y="8675"/>
                            <a:pt x="3186" y="8770"/>
                          </a:cubicBezTo>
                          <a:lnTo>
                            <a:pt x="804" y="10294"/>
                          </a:lnTo>
                          <a:cubicBezTo>
                            <a:pt x="709" y="10390"/>
                            <a:pt x="519" y="10390"/>
                            <a:pt x="423" y="10199"/>
                          </a:cubicBezTo>
                          <a:cubicBezTo>
                            <a:pt x="328" y="10104"/>
                            <a:pt x="423" y="9913"/>
                            <a:pt x="519" y="9818"/>
                          </a:cubicBezTo>
                          <a:cubicBezTo>
                            <a:pt x="1281" y="9342"/>
                            <a:pt x="2233" y="9342"/>
                            <a:pt x="2995" y="9342"/>
                          </a:cubicBezTo>
                          <a:cubicBezTo>
                            <a:pt x="3852" y="9437"/>
                            <a:pt x="4614" y="9437"/>
                            <a:pt x="5376" y="9437"/>
                          </a:cubicBezTo>
                          <a:lnTo>
                            <a:pt x="9948" y="9532"/>
                          </a:ln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212" name="Freeform: Shape 1211">
                      <a:extLst>
                        <a:ext uri="{FF2B5EF4-FFF2-40B4-BE49-F238E27FC236}">
                          <a16:creationId xmlns:a16="http://schemas.microsoft.com/office/drawing/2014/main" id="{19FCF325-1204-4C7B-8BCE-2F5E50F6204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65602" y="3123723"/>
                      <a:ext cx="3534" cy="2321"/>
                    </a:xfrm>
                    <a:custGeom>
                      <a:avLst/>
                      <a:gdLst>
                        <a:gd name="connsiteX0" fmla="*/ 667 w 3534"/>
                        <a:gd name="connsiteY0" fmla="*/ 0 h 2321"/>
                        <a:gd name="connsiteX1" fmla="*/ 667 w 3534"/>
                        <a:gd name="connsiteY1" fmla="*/ 1143 h 2321"/>
                        <a:gd name="connsiteX2" fmla="*/ 1333 w 3534"/>
                        <a:gd name="connsiteY2" fmla="*/ 1524 h 2321"/>
                        <a:gd name="connsiteX3" fmla="*/ 2476 w 3534"/>
                        <a:gd name="connsiteY3" fmla="*/ 1429 h 2321"/>
                        <a:gd name="connsiteX4" fmla="*/ 3524 w 3534"/>
                        <a:gd name="connsiteY4" fmla="*/ 952 h 2321"/>
                        <a:gd name="connsiteX5" fmla="*/ 2667 w 3534"/>
                        <a:gd name="connsiteY5" fmla="*/ 2000 h 2321"/>
                        <a:gd name="connsiteX6" fmla="*/ 1238 w 3534"/>
                        <a:gd name="connsiteY6" fmla="*/ 2286 h 2321"/>
                        <a:gd name="connsiteX7" fmla="*/ 476 w 3534"/>
                        <a:gd name="connsiteY7" fmla="*/ 2000 h 2321"/>
                        <a:gd name="connsiteX8" fmla="*/ 0 w 3534"/>
                        <a:gd name="connsiteY8" fmla="*/ 1238 h 2321"/>
                        <a:gd name="connsiteX9" fmla="*/ 667 w 3534"/>
                        <a:gd name="connsiteY9" fmla="*/ 0 h 232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3534" h="2321">
                          <a:moveTo>
                            <a:pt x="667" y="0"/>
                          </a:moveTo>
                          <a:cubicBezTo>
                            <a:pt x="667" y="476"/>
                            <a:pt x="476" y="857"/>
                            <a:pt x="667" y="1143"/>
                          </a:cubicBezTo>
                          <a:cubicBezTo>
                            <a:pt x="762" y="1429"/>
                            <a:pt x="1048" y="1429"/>
                            <a:pt x="1333" y="1524"/>
                          </a:cubicBezTo>
                          <a:cubicBezTo>
                            <a:pt x="1715" y="1524"/>
                            <a:pt x="2095" y="1524"/>
                            <a:pt x="2476" y="1429"/>
                          </a:cubicBezTo>
                          <a:cubicBezTo>
                            <a:pt x="2857" y="1333"/>
                            <a:pt x="3334" y="1333"/>
                            <a:pt x="3524" y="952"/>
                          </a:cubicBezTo>
                          <a:cubicBezTo>
                            <a:pt x="3619" y="1429"/>
                            <a:pt x="3048" y="1810"/>
                            <a:pt x="2667" y="2000"/>
                          </a:cubicBezTo>
                          <a:cubicBezTo>
                            <a:pt x="2286" y="2286"/>
                            <a:pt x="1810" y="2381"/>
                            <a:pt x="1238" y="2286"/>
                          </a:cubicBezTo>
                          <a:cubicBezTo>
                            <a:pt x="952" y="2286"/>
                            <a:pt x="667" y="2191"/>
                            <a:pt x="476" y="2000"/>
                          </a:cubicBezTo>
                          <a:cubicBezTo>
                            <a:pt x="191" y="1810"/>
                            <a:pt x="0" y="1524"/>
                            <a:pt x="0" y="1238"/>
                          </a:cubicBezTo>
                          <a:cubicBezTo>
                            <a:pt x="0" y="667"/>
                            <a:pt x="286" y="286"/>
                            <a:pt x="667" y="0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213" name="Freeform: Shape 1212">
                      <a:extLst>
                        <a:ext uri="{FF2B5EF4-FFF2-40B4-BE49-F238E27FC236}">
                          <a16:creationId xmlns:a16="http://schemas.microsoft.com/office/drawing/2014/main" id="{2543A9D6-4D98-42F3-B023-347050BB7B1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66612" y="3123271"/>
                      <a:ext cx="2418" cy="1595"/>
                    </a:xfrm>
                    <a:custGeom>
                      <a:avLst/>
                      <a:gdLst>
                        <a:gd name="connsiteX0" fmla="*/ 37 w 2418"/>
                        <a:gd name="connsiteY0" fmla="*/ 1595 h 1595"/>
                        <a:gd name="connsiteX1" fmla="*/ 228 w 2418"/>
                        <a:gd name="connsiteY1" fmla="*/ 738 h 1595"/>
                        <a:gd name="connsiteX2" fmla="*/ 990 w 2418"/>
                        <a:gd name="connsiteY2" fmla="*/ 71 h 1595"/>
                        <a:gd name="connsiteX3" fmla="*/ 1657 w 2418"/>
                        <a:gd name="connsiteY3" fmla="*/ 71 h 1595"/>
                        <a:gd name="connsiteX4" fmla="*/ 2133 w 2418"/>
                        <a:gd name="connsiteY4" fmla="*/ 357 h 1595"/>
                        <a:gd name="connsiteX5" fmla="*/ 2419 w 2418"/>
                        <a:gd name="connsiteY5" fmla="*/ 833 h 1595"/>
                        <a:gd name="connsiteX6" fmla="*/ 2133 w 2418"/>
                        <a:gd name="connsiteY6" fmla="*/ 1310 h 1595"/>
                        <a:gd name="connsiteX7" fmla="*/ 2038 w 2418"/>
                        <a:gd name="connsiteY7" fmla="*/ 1024 h 1595"/>
                        <a:gd name="connsiteX8" fmla="*/ 1752 w 2418"/>
                        <a:gd name="connsiteY8" fmla="*/ 929 h 1595"/>
                        <a:gd name="connsiteX9" fmla="*/ 1276 w 2418"/>
                        <a:gd name="connsiteY9" fmla="*/ 929 h 1595"/>
                        <a:gd name="connsiteX10" fmla="*/ 37 w 2418"/>
                        <a:gd name="connsiteY10" fmla="*/ 1595 h 159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2418" h="1595">
                          <a:moveTo>
                            <a:pt x="37" y="1595"/>
                          </a:moveTo>
                          <a:cubicBezTo>
                            <a:pt x="-58" y="1310"/>
                            <a:pt x="37" y="1024"/>
                            <a:pt x="228" y="738"/>
                          </a:cubicBezTo>
                          <a:cubicBezTo>
                            <a:pt x="323" y="452"/>
                            <a:pt x="609" y="262"/>
                            <a:pt x="990" y="71"/>
                          </a:cubicBezTo>
                          <a:cubicBezTo>
                            <a:pt x="1180" y="-24"/>
                            <a:pt x="1371" y="-24"/>
                            <a:pt x="1657" y="71"/>
                          </a:cubicBezTo>
                          <a:cubicBezTo>
                            <a:pt x="1847" y="167"/>
                            <a:pt x="2038" y="167"/>
                            <a:pt x="2133" y="357"/>
                          </a:cubicBezTo>
                          <a:cubicBezTo>
                            <a:pt x="2228" y="452"/>
                            <a:pt x="2323" y="643"/>
                            <a:pt x="2419" y="833"/>
                          </a:cubicBezTo>
                          <a:cubicBezTo>
                            <a:pt x="2419" y="1024"/>
                            <a:pt x="2323" y="1214"/>
                            <a:pt x="2133" y="1310"/>
                          </a:cubicBezTo>
                          <a:cubicBezTo>
                            <a:pt x="2133" y="1119"/>
                            <a:pt x="2133" y="1024"/>
                            <a:pt x="2038" y="1024"/>
                          </a:cubicBezTo>
                          <a:cubicBezTo>
                            <a:pt x="1942" y="929"/>
                            <a:pt x="1847" y="929"/>
                            <a:pt x="1752" y="929"/>
                          </a:cubicBezTo>
                          <a:cubicBezTo>
                            <a:pt x="1561" y="833"/>
                            <a:pt x="1466" y="833"/>
                            <a:pt x="1276" y="929"/>
                          </a:cubicBezTo>
                          <a:cubicBezTo>
                            <a:pt x="895" y="929"/>
                            <a:pt x="514" y="1214"/>
                            <a:pt x="37" y="1595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214" name="Freeform: Shape 1213">
                      <a:extLst>
                        <a:ext uri="{FF2B5EF4-FFF2-40B4-BE49-F238E27FC236}">
                          <a16:creationId xmlns:a16="http://schemas.microsoft.com/office/drawing/2014/main" id="{865A3D11-8600-4A30-B98E-5D094E3163A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61958" y="3122089"/>
                      <a:ext cx="16597" cy="8587"/>
                    </a:xfrm>
                    <a:custGeom>
                      <a:avLst/>
                      <a:gdLst>
                        <a:gd name="connsiteX0" fmla="*/ 2691 w 16597"/>
                        <a:gd name="connsiteY0" fmla="*/ 8301 h 8587"/>
                        <a:gd name="connsiteX1" fmla="*/ 500 w 16597"/>
                        <a:gd name="connsiteY1" fmla="*/ 8587 h 8587"/>
                        <a:gd name="connsiteX2" fmla="*/ 310 w 16597"/>
                        <a:gd name="connsiteY2" fmla="*/ 8492 h 8587"/>
                        <a:gd name="connsiteX3" fmla="*/ 310 w 16597"/>
                        <a:gd name="connsiteY3" fmla="*/ 8492 h 8587"/>
                        <a:gd name="connsiteX4" fmla="*/ 119 w 16597"/>
                        <a:gd name="connsiteY4" fmla="*/ 5063 h 8587"/>
                        <a:gd name="connsiteX5" fmla="*/ 1072 w 16597"/>
                        <a:gd name="connsiteY5" fmla="*/ 1729 h 8587"/>
                        <a:gd name="connsiteX6" fmla="*/ 4310 w 16597"/>
                        <a:gd name="connsiteY6" fmla="*/ 110 h 8587"/>
                        <a:gd name="connsiteX7" fmla="*/ 7834 w 16597"/>
                        <a:gd name="connsiteY7" fmla="*/ 110 h 8587"/>
                        <a:gd name="connsiteX8" fmla="*/ 7834 w 16597"/>
                        <a:gd name="connsiteY8" fmla="*/ 110 h 8587"/>
                        <a:gd name="connsiteX9" fmla="*/ 8215 w 16597"/>
                        <a:gd name="connsiteY9" fmla="*/ 396 h 8587"/>
                        <a:gd name="connsiteX10" fmla="*/ 8977 w 16597"/>
                        <a:gd name="connsiteY10" fmla="*/ 2967 h 8587"/>
                        <a:gd name="connsiteX11" fmla="*/ 10882 w 16597"/>
                        <a:gd name="connsiteY11" fmla="*/ 4872 h 8587"/>
                        <a:gd name="connsiteX12" fmla="*/ 16597 w 16597"/>
                        <a:gd name="connsiteY12" fmla="*/ 6015 h 8587"/>
                        <a:gd name="connsiteX13" fmla="*/ 10597 w 16597"/>
                        <a:gd name="connsiteY13" fmla="*/ 5349 h 8587"/>
                        <a:gd name="connsiteX14" fmla="*/ 8311 w 16597"/>
                        <a:gd name="connsiteY14" fmla="*/ 3253 h 8587"/>
                        <a:gd name="connsiteX15" fmla="*/ 7453 w 16597"/>
                        <a:gd name="connsiteY15" fmla="*/ 396 h 8587"/>
                        <a:gd name="connsiteX16" fmla="*/ 7834 w 16597"/>
                        <a:gd name="connsiteY16" fmla="*/ 681 h 8587"/>
                        <a:gd name="connsiteX17" fmla="*/ 4405 w 16597"/>
                        <a:gd name="connsiteY17" fmla="*/ 681 h 8587"/>
                        <a:gd name="connsiteX18" fmla="*/ 1643 w 16597"/>
                        <a:gd name="connsiteY18" fmla="*/ 1920 h 8587"/>
                        <a:gd name="connsiteX19" fmla="*/ 595 w 16597"/>
                        <a:gd name="connsiteY19" fmla="*/ 4968 h 8587"/>
                        <a:gd name="connsiteX20" fmla="*/ 500 w 16597"/>
                        <a:gd name="connsiteY20" fmla="*/ 8206 h 8587"/>
                        <a:gd name="connsiteX21" fmla="*/ 310 w 16597"/>
                        <a:gd name="connsiteY21" fmla="*/ 8111 h 8587"/>
                        <a:gd name="connsiteX22" fmla="*/ 2691 w 16597"/>
                        <a:gd name="connsiteY22" fmla="*/ 8301 h 858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</a:cxnLst>
                      <a:rect l="l" t="t" r="r" b="b"/>
                      <a:pathLst>
                        <a:path w="16597" h="8587">
                          <a:moveTo>
                            <a:pt x="2691" y="8301"/>
                          </a:moveTo>
                          <a:cubicBezTo>
                            <a:pt x="1929" y="8301"/>
                            <a:pt x="1167" y="8492"/>
                            <a:pt x="500" y="8587"/>
                          </a:cubicBezTo>
                          <a:cubicBezTo>
                            <a:pt x="405" y="8587"/>
                            <a:pt x="405" y="8587"/>
                            <a:pt x="310" y="8492"/>
                          </a:cubicBezTo>
                          <a:lnTo>
                            <a:pt x="310" y="8492"/>
                          </a:lnTo>
                          <a:cubicBezTo>
                            <a:pt x="-167" y="7349"/>
                            <a:pt x="24" y="6206"/>
                            <a:pt x="119" y="5063"/>
                          </a:cubicBezTo>
                          <a:cubicBezTo>
                            <a:pt x="310" y="3920"/>
                            <a:pt x="405" y="2777"/>
                            <a:pt x="1072" y="1729"/>
                          </a:cubicBezTo>
                          <a:cubicBezTo>
                            <a:pt x="1834" y="586"/>
                            <a:pt x="3167" y="205"/>
                            <a:pt x="4310" y="110"/>
                          </a:cubicBezTo>
                          <a:cubicBezTo>
                            <a:pt x="5548" y="-81"/>
                            <a:pt x="6691" y="15"/>
                            <a:pt x="7834" y="110"/>
                          </a:cubicBezTo>
                          <a:lnTo>
                            <a:pt x="7834" y="110"/>
                          </a:lnTo>
                          <a:cubicBezTo>
                            <a:pt x="8025" y="110"/>
                            <a:pt x="8215" y="300"/>
                            <a:pt x="8215" y="396"/>
                          </a:cubicBezTo>
                          <a:cubicBezTo>
                            <a:pt x="8311" y="1253"/>
                            <a:pt x="8596" y="2205"/>
                            <a:pt x="8977" y="2967"/>
                          </a:cubicBezTo>
                          <a:cubicBezTo>
                            <a:pt x="9358" y="3729"/>
                            <a:pt x="10025" y="4396"/>
                            <a:pt x="10882" y="4872"/>
                          </a:cubicBezTo>
                          <a:cubicBezTo>
                            <a:pt x="12597" y="5634"/>
                            <a:pt x="14692" y="5634"/>
                            <a:pt x="16597" y="6015"/>
                          </a:cubicBezTo>
                          <a:cubicBezTo>
                            <a:pt x="14597" y="5920"/>
                            <a:pt x="12597" y="6111"/>
                            <a:pt x="10597" y="5349"/>
                          </a:cubicBezTo>
                          <a:cubicBezTo>
                            <a:pt x="9644" y="4968"/>
                            <a:pt x="8787" y="4206"/>
                            <a:pt x="8311" y="3253"/>
                          </a:cubicBezTo>
                          <a:cubicBezTo>
                            <a:pt x="7834" y="2396"/>
                            <a:pt x="7549" y="1443"/>
                            <a:pt x="7453" y="396"/>
                          </a:cubicBezTo>
                          <a:lnTo>
                            <a:pt x="7834" y="681"/>
                          </a:lnTo>
                          <a:cubicBezTo>
                            <a:pt x="6691" y="586"/>
                            <a:pt x="5548" y="586"/>
                            <a:pt x="4405" y="681"/>
                          </a:cubicBezTo>
                          <a:cubicBezTo>
                            <a:pt x="3262" y="777"/>
                            <a:pt x="2215" y="1062"/>
                            <a:pt x="1643" y="1920"/>
                          </a:cubicBezTo>
                          <a:cubicBezTo>
                            <a:pt x="1072" y="2777"/>
                            <a:pt x="881" y="3825"/>
                            <a:pt x="595" y="4968"/>
                          </a:cubicBezTo>
                          <a:cubicBezTo>
                            <a:pt x="405" y="6015"/>
                            <a:pt x="214" y="7158"/>
                            <a:pt x="500" y="8206"/>
                          </a:cubicBezTo>
                          <a:lnTo>
                            <a:pt x="310" y="8111"/>
                          </a:lnTo>
                          <a:cubicBezTo>
                            <a:pt x="1167" y="8206"/>
                            <a:pt x="1929" y="8206"/>
                            <a:pt x="2691" y="8301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1202" name="Graphic 1">
                    <a:extLst>
                      <a:ext uri="{FF2B5EF4-FFF2-40B4-BE49-F238E27FC236}">
                        <a16:creationId xmlns:a16="http://schemas.microsoft.com/office/drawing/2014/main" id="{2BFD4E54-F673-491C-8C25-9608FB592748}"/>
                      </a:ext>
                    </a:extLst>
                  </p:cNvPr>
                  <p:cNvGrpSpPr/>
                  <p:nvPr/>
                </p:nvGrpSpPr>
                <p:grpSpPr>
                  <a:xfrm>
                    <a:off x="5909785" y="3119089"/>
                    <a:ext cx="13715" cy="13722"/>
                    <a:chOff x="5909785" y="3119089"/>
                    <a:chExt cx="13715" cy="13722"/>
                  </a:xfrm>
                  <a:solidFill>
                    <a:srgbClr val="1D120C"/>
                  </a:solidFill>
                </p:grpSpPr>
                <p:sp>
                  <p:nvSpPr>
                    <p:cNvPr id="1207" name="Freeform: Shape 1206">
                      <a:extLst>
                        <a:ext uri="{FF2B5EF4-FFF2-40B4-BE49-F238E27FC236}">
                          <a16:creationId xmlns:a16="http://schemas.microsoft.com/office/drawing/2014/main" id="{BE763399-9414-4B22-9AB5-E7230FC5095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09785" y="3119089"/>
                      <a:ext cx="13715" cy="9682"/>
                    </a:xfrm>
                    <a:custGeom>
                      <a:avLst/>
                      <a:gdLst>
                        <a:gd name="connsiteX0" fmla="*/ 1715 w 13715"/>
                        <a:gd name="connsiteY0" fmla="*/ 9492 h 9682"/>
                        <a:gd name="connsiteX1" fmla="*/ 95 w 13715"/>
                        <a:gd name="connsiteY1" fmla="*/ 9683 h 9682"/>
                        <a:gd name="connsiteX2" fmla="*/ 0 w 13715"/>
                        <a:gd name="connsiteY2" fmla="*/ 9588 h 9682"/>
                        <a:gd name="connsiteX3" fmla="*/ 0 w 13715"/>
                        <a:gd name="connsiteY3" fmla="*/ 9588 h 9682"/>
                        <a:gd name="connsiteX4" fmla="*/ 0 w 13715"/>
                        <a:gd name="connsiteY4" fmla="*/ 9588 h 9682"/>
                        <a:gd name="connsiteX5" fmla="*/ 2286 w 13715"/>
                        <a:gd name="connsiteY5" fmla="*/ 6254 h 9682"/>
                        <a:gd name="connsiteX6" fmla="*/ 5429 w 13715"/>
                        <a:gd name="connsiteY6" fmla="*/ 3682 h 9682"/>
                        <a:gd name="connsiteX7" fmla="*/ 7239 w 13715"/>
                        <a:gd name="connsiteY7" fmla="*/ 2539 h 9682"/>
                        <a:gd name="connsiteX8" fmla="*/ 8096 w 13715"/>
                        <a:gd name="connsiteY8" fmla="*/ 2253 h 9682"/>
                        <a:gd name="connsiteX9" fmla="*/ 8287 w 13715"/>
                        <a:gd name="connsiteY9" fmla="*/ 1682 h 9682"/>
                        <a:gd name="connsiteX10" fmla="*/ 8572 w 13715"/>
                        <a:gd name="connsiteY10" fmla="*/ 634 h 9682"/>
                        <a:gd name="connsiteX11" fmla="*/ 9620 w 13715"/>
                        <a:gd name="connsiteY11" fmla="*/ 63 h 9682"/>
                        <a:gd name="connsiteX12" fmla="*/ 10763 w 13715"/>
                        <a:gd name="connsiteY12" fmla="*/ 158 h 9682"/>
                        <a:gd name="connsiteX13" fmla="*/ 11335 w 13715"/>
                        <a:gd name="connsiteY13" fmla="*/ 1110 h 9682"/>
                        <a:gd name="connsiteX14" fmla="*/ 11144 w 13715"/>
                        <a:gd name="connsiteY14" fmla="*/ 920 h 9682"/>
                        <a:gd name="connsiteX15" fmla="*/ 13525 w 13715"/>
                        <a:gd name="connsiteY15" fmla="*/ 1206 h 9682"/>
                        <a:gd name="connsiteX16" fmla="*/ 13525 w 13715"/>
                        <a:gd name="connsiteY16" fmla="*/ 1206 h 9682"/>
                        <a:gd name="connsiteX17" fmla="*/ 13716 w 13715"/>
                        <a:gd name="connsiteY17" fmla="*/ 1015 h 9682"/>
                        <a:gd name="connsiteX18" fmla="*/ 13621 w 13715"/>
                        <a:gd name="connsiteY18" fmla="*/ 1301 h 9682"/>
                        <a:gd name="connsiteX19" fmla="*/ 13621 w 13715"/>
                        <a:gd name="connsiteY19" fmla="*/ 1301 h 9682"/>
                        <a:gd name="connsiteX20" fmla="*/ 11240 w 13715"/>
                        <a:gd name="connsiteY20" fmla="*/ 1396 h 9682"/>
                        <a:gd name="connsiteX21" fmla="*/ 11049 w 13715"/>
                        <a:gd name="connsiteY21" fmla="*/ 1206 h 9682"/>
                        <a:gd name="connsiteX22" fmla="*/ 11049 w 13715"/>
                        <a:gd name="connsiteY22" fmla="*/ 1206 h 9682"/>
                        <a:gd name="connsiteX23" fmla="*/ 9811 w 13715"/>
                        <a:gd name="connsiteY23" fmla="*/ 634 h 9682"/>
                        <a:gd name="connsiteX24" fmla="*/ 9049 w 13715"/>
                        <a:gd name="connsiteY24" fmla="*/ 1777 h 9682"/>
                        <a:gd name="connsiteX25" fmla="*/ 8572 w 13715"/>
                        <a:gd name="connsiteY25" fmla="*/ 2920 h 9682"/>
                        <a:gd name="connsiteX26" fmla="*/ 7525 w 13715"/>
                        <a:gd name="connsiteY26" fmla="*/ 3396 h 9682"/>
                        <a:gd name="connsiteX27" fmla="*/ 6001 w 13715"/>
                        <a:gd name="connsiteY27" fmla="*/ 4444 h 9682"/>
                        <a:gd name="connsiteX28" fmla="*/ 2667 w 13715"/>
                        <a:gd name="connsiteY28" fmla="*/ 6635 h 9682"/>
                        <a:gd name="connsiteX29" fmla="*/ 190 w 13715"/>
                        <a:gd name="connsiteY29" fmla="*/ 9492 h 9682"/>
                        <a:gd name="connsiteX30" fmla="*/ 95 w 13715"/>
                        <a:gd name="connsiteY30" fmla="*/ 9302 h 9682"/>
                        <a:gd name="connsiteX31" fmla="*/ 1715 w 13715"/>
                        <a:gd name="connsiteY31" fmla="*/ 9492 h 968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</a:cxnLst>
                      <a:rect l="l" t="t" r="r" b="b"/>
                      <a:pathLst>
                        <a:path w="13715" h="9682">
                          <a:moveTo>
                            <a:pt x="1715" y="9492"/>
                          </a:moveTo>
                          <a:cubicBezTo>
                            <a:pt x="1143" y="9588"/>
                            <a:pt x="667" y="9588"/>
                            <a:pt x="95" y="9683"/>
                          </a:cubicBezTo>
                          <a:cubicBezTo>
                            <a:pt x="0" y="9683"/>
                            <a:pt x="0" y="9683"/>
                            <a:pt x="0" y="9588"/>
                          </a:cubicBezTo>
                          <a:lnTo>
                            <a:pt x="0" y="9588"/>
                          </a:lnTo>
                          <a:lnTo>
                            <a:pt x="0" y="9588"/>
                          </a:lnTo>
                          <a:cubicBezTo>
                            <a:pt x="286" y="8254"/>
                            <a:pt x="1333" y="7302"/>
                            <a:pt x="2286" y="6254"/>
                          </a:cubicBezTo>
                          <a:cubicBezTo>
                            <a:pt x="3239" y="5301"/>
                            <a:pt x="4381" y="4539"/>
                            <a:pt x="5429" y="3682"/>
                          </a:cubicBezTo>
                          <a:cubicBezTo>
                            <a:pt x="5905" y="3301"/>
                            <a:pt x="6477" y="2825"/>
                            <a:pt x="7239" y="2539"/>
                          </a:cubicBezTo>
                          <a:cubicBezTo>
                            <a:pt x="7620" y="2444"/>
                            <a:pt x="7906" y="2349"/>
                            <a:pt x="8096" y="2253"/>
                          </a:cubicBezTo>
                          <a:cubicBezTo>
                            <a:pt x="8192" y="2253"/>
                            <a:pt x="8287" y="1872"/>
                            <a:pt x="8287" y="1682"/>
                          </a:cubicBezTo>
                          <a:cubicBezTo>
                            <a:pt x="8287" y="1396"/>
                            <a:pt x="8287" y="1015"/>
                            <a:pt x="8572" y="634"/>
                          </a:cubicBezTo>
                          <a:cubicBezTo>
                            <a:pt x="8858" y="253"/>
                            <a:pt x="9334" y="158"/>
                            <a:pt x="9620" y="63"/>
                          </a:cubicBezTo>
                          <a:cubicBezTo>
                            <a:pt x="10001" y="-33"/>
                            <a:pt x="10382" y="-33"/>
                            <a:pt x="10763" y="158"/>
                          </a:cubicBezTo>
                          <a:cubicBezTo>
                            <a:pt x="11240" y="348"/>
                            <a:pt x="11335" y="825"/>
                            <a:pt x="11335" y="1110"/>
                          </a:cubicBezTo>
                          <a:lnTo>
                            <a:pt x="11144" y="920"/>
                          </a:lnTo>
                          <a:cubicBezTo>
                            <a:pt x="11906" y="1015"/>
                            <a:pt x="12764" y="920"/>
                            <a:pt x="13525" y="1206"/>
                          </a:cubicBezTo>
                          <a:lnTo>
                            <a:pt x="13525" y="1206"/>
                          </a:lnTo>
                          <a:lnTo>
                            <a:pt x="13716" y="1015"/>
                          </a:lnTo>
                          <a:lnTo>
                            <a:pt x="13621" y="1301"/>
                          </a:lnTo>
                          <a:cubicBezTo>
                            <a:pt x="13621" y="1301"/>
                            <a:pt x="13621" y="1301"/>
                            <a:pt x="13621" y="1301"/>
                          </a:cubicBezTo>
                          <a:cubicBezTo>
                            <a:pt x="12859" y="1206"/>
                            <a:pt x="12001" y="1301"/>
                            <a:pt x="11240" y="1396"/>
                          </a:cubicBezTo>
                          <a:cubicBezTo>
                            <a:pt x="11144" y="1396"/>
                            <a:pt x="11049" y="1301"/>
                            <a:pt x="11049" y="1206"/>
                          </a:cubicBezTo>
                          <a:lnTo>
                            <a:pt x="11049" y="1206"/>
                          </a:lnTo>
                          <a:cubicBezTo>
                            <a:pt x="10954" y="539"/>
                            <a:pt x="10477" y="444"/>
                            <a:pt x="9811" y="634"/>
                          </a:cubicBezTo>
                          <a:cubicBezTo>
                            <a:pt x="9144" y="825"/>
                            <a:pt x="9049" y="1015"/>
                            <a:pt x="9049" y="1777"/>
                          </a:cubicBezTo>
                          <a:cubicBezTo>
                            <a:pt x="9049" y="2158"/>
                            <a:pt x="9049" y="2539"/>
                            <a:pt x="8572" y="2920"/>
                          </a:cubicBezTo>
                          <a:cubicBezTo>
                            <a:pt x="8192" y="3206"/>
                            <a:pt x="7810" y="3301"/>
                            <a:pt x="7525" y="3396"/>
                          </a:cubicBezTo>
                          <a:cubicBezTo>
                            <a:pt x="6953" y="3587"/>
                            <a:pt x="6477" y="3968"/>
                            <a:pt x="6001" y="4444"/>
                          </a:cubicBezTo>
                          <a:cubicBezTo>
                            <a:pt x="4763" y="5111"/>
                            <a:pt x="3620" y="5778"/>
                            <a:pt x="2667" y="6635"/>
                          </a:cubicBezTo>
                          <a:cubicBezTo>
                            <a:pt x="1715" y="7492"/>
                            <a:pt x="667" y="8349"/>
                            <a:pt x="190" y="9492"/>
                          </a:cubicBezTo>
                          <a:lnTo>
                            <a:pt x="95" y="9302"/>
                          </a:lnTo>
                          <a:cubicBezTo>
                            <a:pt x="667" y="9397"/>
                            <a:pt x="1143" y="9397"/>
                            <a:pt x="1715" y="9492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208" name="Freeform: Shape 1207">
                      <a:extLst>
                        <a:ext uri="{FF2B5EF4-FFF2-40B4-BE49-F238E27FC236}">
                          <a16:creationId xmlns:a16="http://schemas.microsoft.com/office/drawing/2014/main" id="{C90F426A-7FF0-473E-934E-8E575CC2B0D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13214" y="3121151"/>
                      <a:ext cx="6421" cy="7448"/>
                    </a:xfrm>
                    <a:custGeom>
                      <a:avLst/>
                      <a:gdLst>
                        <a:gd name="connsiteX0" fmla="*/ 5810 w 6421"/>
                        <a:gd name="connsiteY0" fmla="*/ 0 h 7448"/>
                        <a:gd name="connsiteX1" fmla="*/ 6286 w 6421"/>
                        <a:gd name="connsiteY1" fmla="*/ 1238 h 7448"/>
                        <a:gd name="connsiteX2" fmla="*/ 6382 w 6421"/>
                        <a:gd name="connsiteY2" fmla="*/ 2000 h 7448"/>
                        <a:gd name="connsiteX3" fmla="*/ 6191 w 6421"/>
                        <a:gd name="connsiteY3" fmla="*/ 2667 h 7448"/>
                        <a:gd name="connsiteX4" fmla="*/ 4763 w 6421"/>
                        <a:gd name="connsiteY4" fmla="*/ 4953 h 7448"/>
                        <a:gd name="connsiteX5" fmla="*/ 2762 w 6421"/>
                        <a:gd name="connsiteY5" fmla="*/ 6858 h 7448"/>
                        <a:gd name="connsiteX6" fmla="*/ 0 w 6421"/>
                        <a:gd name="connsiteY6" fmla="*/ 7334 h 7448"/>
                        <a:gd name="connsiteX7" fmla="*/ 2381 w 6421"/>
                        <a:gd name="connsiteY7" fmla="*/ 6382 h 7448"/>
                        <a:gd name="connsiteX8" fmla="*/ 4096 w 6421"/>
                        <a:gd name="connsiteY8" fmla="*/ 4477 h 7448"/>
                        <a:gd name="connsiteX9" fmla="*/ 5620 w 6421"/>
                        <a:gd name="connsiteY9" fmla="*/ 2381 h 7448"/>
                        <a:gd name="connsiteX10" fmla="*/ 5905 w 6421"/>
                        <a:gd name="connsiteY10" fmla="*/ 1334 h 7448"/>
                        <a:gd name="connsiteX11" fmla="*/ 5810 w 6421"/>
                        <a:gd name="connsiteY11" fmla="*/ 0 h 744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</a:cxnLst>
                      <a:rect l="l" t="t" r="r" b="b"/>
                      <a:pathLst>
                        <a:path w="6421" h="7448">
                          <a:moveTo>
                            <a:pt x="5810" y="0"/>
                          </a:moveTo>
                          <a:cubicBezTo>
                            <a:pt x="5905" y="476"/>
                            <a:pt x="6096" y="762"/>
                            <a:pt x="6286" y="1238"/>
                          </a:cubicBezTo>
                          <a:cubicBezTo>
                            <a:pt x="6382" y="1429"/>
                            <a:pt x="6477" y="1715"/>
                            <a:pt x="6382" y="2000"/>
                          </a:cubicBezTo>
                          <a:cubicBezTo>
                            <a:pt x="6382" y="2286"/>
                            <a:pt x="6286" y="2477"/>
                            <a:pt x="6191" y="2667"/>
                          </a:cubicBezTo>
                          <a:cubicBezTo>
                            <a:pt x="5810" y="3524"/>
                            <a:pt x="5239" y="4191"/>
                            <a:pt x="4763" y="4953"/>
                          </a:cubicBezTo>
                          <a:cubicBezTo>
                            <a:pt x="4191" y="5715"/>
                            <a:pt x="3619" y="6382"/>
                            <a:pt x="2762" y="6858"/>
                          </a:cubicBezTo>
                          <a:cubicBezTo>
                            <a:pt x="1905" y="7334"/>
                            <a:pt x="952" y="7620"/>
                            <a:pt x="0" y="7334"/>
                          </a:cubicBezTo>
                          <a:cubicBezTo>
                            <a:pt x="952" y="7239"/>
                            <a:pt x="1715" y="6858"/>
                            <a:pt x="2381" y="6382"/>
                          </a:cubicBezTo>
                          <a:cubicBezTo>
                            <a:pt x="3048" y="5810"/>
                            <a:pt x="3619" y="5144"/>
                            <a:pt x="4096" y="4477"/>
                          </a:cubicBezTo>
                          <a:cubicBezTo>
                            <a:pt x="4572" y="3715"/>
                            <a:pt x="5143" y="3048"/>
                            <a:pt x="5620" y="2381"/>
                          </a:cubicBezTo>
                          <a:cubicBezTo>
                            <a:pt x="5810" y="2000"/>
                            <a:pt x="6001" y="1715"/>
                            <a:pt x="5905" y="1334"/>
                          </a:cubicBezTo>
                          <a:cubicBezTo>
                            <a:pt x="5905" y="857"/>
                            <a:pt x="5715" y="381"/>
                            <a:pt x="5810" y="0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209" name="Freeform: Shape 1208">
                      <a:extLst>
                        <a:ext uri="{FF2B5EF4-FFF2-40B4-BE49-F238E27FC236}">
                          <a16:creationId xmlns:a16="http://schemas.microsoft.com/office/drawing/2014/main" id="{D835D5F2-19E1-4A63-9B9D-2C4D7D84287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12167" y="3129057"/>
                      <a:ext cx="5810" cy="3754"/>
                    </a:xfrm>
                    <a:custGeom>
                      <a:avLst/>
                      <a:gdLst>
                        <a:gd name="connsiteX0" fmla="*/ 762 w 5810"/>
                        <a:gd name="connsiteY0" fmla="*/ 0 h 3754"/>
                        <a:gd name="connsiteX1" fmla="*/ 857 w 5810"/>
                        <a:gd name="connsiteY1" fmla="*/ 1715 h 3754"/>
                        <a:gd name="connsiteX2" fmla="*/ 762 w 5810"/>
                        <a:gd name="connsiteY2" fmla="*/ 3334 h 3754"/>
                        <a:gd name="connsiteX3" fmla="*/ 381 w 5810"/>
                        <a:gd name="connsiteY3" fmla="*/ 2953 h 3754"/>
                        <a:gd name="connsiteX4" fmla="*/ 5810 w 5810"/>
                        <a:gd name="connsiteY4" fmla="*/ 2762 h 3754"/>
                        <a:gd name="connsiteX5" fmla="*/ 3143 w 5810"/>
                        <a:gd name="connsiteY5" fmla="*/ 3620 h 3754"/>
                        <a:gd name="connsiteX6" fmla="*/ 381 w 5810"/>
                        <a:gd name="connsiteY6" fmla="*/ 3715 h 3754"/>
                        <a:gd name="connsiteX7" fmla="*/ 381 w 5810"/>
                        <a:gd name="connsiteY7" fmla="*/ 3715 h 3754"/>
                        <a:gd name="connsiteX8" fmla="*/ 0 w 5810"/>
                        <a:gd name="connsiteY8" fmla="*/ 3334 h 3754"/>
                        <a:gd name="connsiteX9" fmla="*/ 762 w 5810"/>
                        <a:gd name="connsiteY9" fmla="*/ 0 h 37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5810" h="3754">
                          <a:moveTo>
                            <a:pt x="762" y="0"/>
                          </a:moveTo>
                          <a:cubicBezTo>
                            <a:pt x="952" y="571"/>
                            <a:pt x="952" y="1143"/>
                            <a:pt x="857" y="1715"/>
                          </a:cubicBezTo>
                          <a:cubicBezTo>
                            <a:pt x="857" y="2286"/>
                            <a:pt x="762" y="2857"/>
                            <a:pt x="762" y="3334"/>
                          </a:cubicBezTo>
                          <a:lnTo>
                            <a:pt x="381" y="2953"/>
                          </a:lnTo>
                          <a:cubicBezTo>
                            <a:pt x="2191" y="2953"/>
                            <a:pt x="3905" y="2953"/>
                            <a:pt x="5810" y="2762"/>
                          </a:cubicBezTo>
                          <a:cubicBezTo>
                            <a:pt x="4953" y="3238"/>
                            <a:pt x="4096" y="3429"/>
                            <a:pt x="3143" y="3620"/>
                          </a:cubicBezTo>
                          <a:cubicBezTo>
                            <a:pt x="2191" y="3715"/>
                            <a:pt x="1238" y="3810"/>
                            <a:pt x="381" y="3715"/>
                          </a:cubicBezTo>
                          <a:lnTo>
                            <a:pt x="381" y="3715"/>
                          </a:lnTo>
                          <a:cubicBezTo>
                            <a:pt x="191" y="3715"/>
                            <a:pt x="0" y="3524"/>
                            <a:pt x="0" y="3334"/>
                          </a:cubicBezTo>
                          <a:cubicBezTo>
                            <a:pt x="0" y="2096"/>
                            <a:pt x="667" y="1143"/>
                            <a:pt x="762" y="0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210" name="Freeform: Shape 1209">
                      <a:extLst>
                        <a:ext uri="{FF2B5EF4-FFF2-40B4-BE49-F238E27FC236}">
                          <a16:creationId xmlns:a16="http://schemas.microsoft.com/office/drawing/2014/main" id="{294B6B17-6FF8-4D2E-BCC0-45B0D3B1016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14262" y="3128581"/>
                      <a:ext cx="8572" cy="3333"/>
                    </a:xfrm>
                    <a:custGeom>
                      <a:avLst/>
                      <a:gdLst>
                        <a:gd name="connsiteX0" fmla="*/ 191 w 8572"/>
                        <a:gd name="connsiteY0" fmla="*/ 0 h 3333"/>
                        <a:gd name="connsiteX1" fmla="*/ 476 w 8572"/>
                        <a:gd name="connsiteY1" fmla="*/ 1524 h 3333"/>
                        <a:gd name="connsiteX2" fmla="*/ 667 w 8572"/>
                        <a:gd name="connsiteY2" fmla="*/ 2191 h 3333"/>
                        <a:gd name="connsiteX3" fmla="*/ 1048 w 8572"/>
                        <a:gd name="connsiteY3" fmla="*/ 2953 h 3333"/>
                        <a:gd name="connsiteX4" fmla="*/ 762 w 8572"/>
                        <a:gd name="connsiteY4" fmla="*/ 2667 h 3333"/>
                        <a:gd name="connsiteX5" fmla="*/ 2667 w 8572"/>
                        <a:gd name="connsiteY5" fmla="*/ 2477 h 3333"/>
                        <a:gd name="connsiteX6" fmla="*/ 4667 w 8572"/>
                        <a:gd name="connsiteY6" fmla="*/ 2381 h 3333"/>
                        <a:gd name="connsiteX7" fmla="*/ 8573 w 8572"/>
                        <a:gd name="connsiteY7" fmla="*/ 3143 h 3333"/>
                        <a:gd name="connsiteX8" fmla="*/ 4667 w 8572"/>
                        <a:gd name="connsiteY8" fmla="*/ 3143 h 3333"/>
                        <a:gd name="connsiteX9" fmla="*/ 2762 w 8572"/>
                        <a:gd name="connsiteY9" fmla="*/ 3238 h 3333"/>
                        <a:gd name="connsiteX10" fmla="*/ 762 w 8572"/>
                        <a:gd name="connsiteY10" fmla="*/ 3334 h 3333"/>
                        <a:gd name="connsiteX11" fmla="*/ 667 w 8572"/>
                        <a:gd name="connsiteY11" fmla="*/ 3334 h 3333"/>
                        <a:gd name="connsiteX12" fmla="*/ 381 w 8572"/>
                        <a:gd name="connsiteY12" fmla="*/ 3048 h 3333"/>
                        <a:gd name="connsiteX13" fmla="*/ 381 w 8572"/>
                        <a:gd name="connsiteY13" fmla="*/ 3048 h 3333"/>
                        <a:gd name="connsiteX14" fmla="*/ 95 w 8572"/>
                        <a:gd name="connsiteY14" fmla="*/ 2381 h 3333"/>
                        <a:gd name="connsiteX15" fmla="*/ 0 w 8572"/>
                        <a:gd name="connsiteY15" fmla="*/ 1524 h 3333"/>
                        <a:gd name="connsiteX16" fmla="*/ 191 w 8572"/>
                        <a:gd name="connsiteY16" fmla="*/ 0 h 333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</a:cxnLst>
                      <a:rect l="l" t="t" r="r" b="b"/>
                      <a:pathLst>
                        <a:path w="8572" h="3333">
                          <a:moveTo>
                            <a:pt x="191" y="0"/>
                          </a:moveTo>
                          <a:cubicBezTo>
                            <a:pt x="286" y="476"/>
                            <a:pt x="381" y="1048"/>
                            <a:pt x="476" y="1524"/>
                          </a:cubicBezTo>
                          <a:cubicBezTo>
                            <a:pt x="572" y="1810"/>
                            <a:pt x="572" y="2000"/>
                            <a:pt x="667" y="2191"/>
                          </a:cubicBezTo>
                          <a:cubicBezTo>
                            <a:pt x="762" y="2286"/>
                            <a:pt x="1048" y="2572"/>
                            <a:pt x="1048" y="2953"/>
                          </a:cubicBezTo>
                          <a:lnTo>
                            <a:pt x="762" y="2667"/>
                          </a:lnTo>
                          <a:lnTo>
                            <a:pt x="2667" y="2477"/>
                          </a:lnTo>
                          <a:cubicBezTo>
                            <a:pt x="3334" y="2381"/>
                            <a:pt x="4001" y="2381"/>
                            <a:pt x="4667" y="2381"/>
                          </a:cubicBezTo>
                          <a:cubicBezTo>
                            <a:pt x="6001" y="2477"/>
                            <a:pt x="7334" y="2667"/>
                            <a:pt x="8573" y="3143"/>
                          </a:cubicBezTo>
                          <a:cubicBezTo>
                            <a:pt x="7239" y="3143"/>
                            <a:pt x="5906" y="3143"/>
                            <a:pt x="4667" y="3143"/>
                          </a:cubicBezTo>
                          <a:cubicBezTo>
                            <a:pt x="4001" y="3143"/>
                            <a:pt x="3334" y="3238"/>
                            <a:pt x="2762" y="3238"/>
                          </a:cubicBezTo>
                          <a:cubicBezTo>
                            <a:pt x="2096" y="3334"/>
                            <a:pt x="1429" y="3334"/>
                            <a:pt x="762" y="3334"/>
                          </a:cubicBezTo>
                          <a:lnTo>
                            <a:pt x="667" y="3334"/>
                          </a:lnTo>
                          <a:cubicBezTo>
                            <a:pt x="476" y="3334"/>
                            <a:pt x="381" y="3238"/>
                            <a:pt x="381" y="3048"/>
                          </a:cubicBezTo>
                          <a:lnTo>
                            <a:pt x="381" y="3048"/>
                          </a:lnTo>
                          <a:cubicBezTo>
                            <a:pt x="381" y="2953"/>
                            <a:pt x="286" y="2762"/>
                            <a:pt x="95" y="2381"/>
                          </a:cubicBezTo>
                          <a:cubicBezTo>
                            <a:pt x="0" y="2096"/>
                            <a:pt x="0" y="1810"/>
                            <a:pt x="0" y="1524"/>
                          </a:cubicBezTo>
                          <a:cubicBezTo>
                            <a:pt x="0" y="1048"/>
                            <a:pt x="95" y="476"/>
                            <a:pt x="191" y="0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1203" name="Graphic 1">
                    <a:extLst>
                      <a:ext uri="{FF2B5EF4-FFF2-40B4-BE49-F238E27FC236}">
                        <a16:creationId xmlns:a16="http://schemas.microsoft.com/office/drawing/2014/main" id="{FEF35CBC-52A5-4D68-B7A8-5E0D70E1B331}"/>
                      </a:ext>
                    </a:extLst>
                  </p:cNvPr>
                  <p:cNvGrpSpPr/>
                  <p:nvPr/>
                </p:nvGrpSpPr>
                <p:grpSpPr>
                  <a:xfrm>
                    <a:off x="5907957" y="3146541"/>
                    <a:ext cx="16973" cy="12058"/>
                    <a:chOff x="5907957" y="3146541"/>
                    <a:chExt cx="16973" cy="12058"/>
                  </a:xfrm>
                  <a:solidFill>
                    <a:srgbClr val="1D120C"/>
                  </a:solidFill>
                </p:grpSpPr>
                <p:sp>
                  <p:nvSpPr>
                    <p:cNvPr id="1204" name="Freeform: Shape 1203">
                      <a:extLst>
                        <a:ext uri="{FF2B5EF4-FFF2-40B4-BE49-F238E27FC236}">
                          <a16:creationId xmlns:a16="http://schemas.microsoft.com/office/drawing/2014/main" id="{FC17D88E-6D4A-4089-A9E1-F59CA1663E4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07957" y="3146541"/>
                      <a:ext cx="9981" cy="4751"/>
                    </a:xfrm>
                    <a:custGeom>
                      <a:avLst/>
                      <a:gdLst>
                        <a:gd name="connsiteX0" fmla="*/ 6115 w 9981"/>
                        <a:gd name="connsiteY0" fmla="*/ 4710 h 4751"/>
                        <a:gd name="connsiteX1" fmla="*/ 3162 w 9981"/>
                        <a:gd name="connsiteY1" fmla="*/ 4710 h 4751"/>
                        <a:gd name="connsiteX2" fmla="*/ 495 w 9981"/>
                        <a:gd name="connsiteY2" fmla="*/ 3471 h 4751"/>
                        <a:gd name="connsiteX3" fmla="*/ 19 w 9981"/>
                        <a:gd name="connsiteY3" fmla="*/ 1947 h 4751"/>
                        <a:gd name="connsiteX4" fmla="*/ 1066 w 9981"/>
                        <a:gd name="connsiteY4" fmla="*/ 709 h 4751"/>
                        <a:gd name="connsiteX5" fmla="*/ 4019 w 9981"/>
                        <a:gd name="connsiteY5" fmla="*/ 42 h 4751"/>
                        <a:gd name="connsiteX6" fmla="*/ 6972 w 9981"/>
                        <a:gd name="connsiteY6" fmla="*/ 42 h 4751"/>
                        <a:gd name="connsiteX7" fmla="*/ 9734 w 9981"/>
                        <a:gd name="connsiteY7" fmla="*/ 1376 h 4751"/>
                        <a:gd name="connsiteX8" fmla="*/ 8877 w 9981"/>
                        <a:gd name="connsiteY8" fmla="*/ 3948 h 4751"/>
                        <a:gd name="connsiteX9" fmla="*/ 6115 w 9981"/>
                        <a:gd name="connsiteY9" fmla="*/ 4710 h 4751"/>
                        <a:gd name="connsiteX10" fmla="*/ 6115 w 9981"/>
                        <a:gd name="connsiteY10" fmla="*/ 4710 h 4751"/>
                        <a:gd name="connsiteX11" fmla="*/ 8877 w 9981"/>
                        <a:gd name="connsiteY11" fmla="*/ 3852 h 4751"/>
                        <a:gd name="connsiteX12" fmla="*/ 9639 w 9981"/>
                        <a:gd name="connsiteY12" fmla="*/ 2805 h 4751"/>
                        <a:gd name="connsiteX13" fmla="*/ 9448 w 9981"/>
                        <a:gd name="connsiteY13" fmla="*/ 1566 h 4751"/>
                        <a:gd name="connsiteX14" fmla="*/ 6972 w 9981"/>
                        <a:gd name="connsiteY14" fmla="*/ 709 h 4751"/>
                        <a:gd name="connsiteX15" fmla="*/ 4114 w 9981"/>
                        <a:gd name="connsiteY15" fmla="*/ 804 h 4751"/>
                        <a:gd name="connsiteX16" fmla="*/ 1447 w 9981"/>
                        <a:gd name="connsiteY16" fmla="*/ 1281 h 4751"/>
                        <a:gd name="connsiteX17" fmla="*/ 590 w 9981"/>
                        <a:gd name="connsiteY17" fmla="*/ 2043 h 4751"/>
                        <a:gd name="connsiteX18" fmla="*/ 876 w 9981"/>
                        <a:gd name="connsiteY18" fmla="*/ 3186 h 4751"/>
                        <a:gd name="connsiteX19" fmla="*/ 3257 w 9981"/>
                        <a:gd name="connsiteY19" fmla="*/ 4519 h 4751"/>
                        <a:gd name="connsiteX20" fmla="*/ 6115 w 9981"/>
                        <a:gd name="connsiteY20" fmla="*/ 4710 h 475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</a:cxnLst>
                      <a:rect l="l" t="t" r="r" b="b"/>
                      <a:pathLst>
                        <a:path w="9981" h="4751">
                          <a:moveTo>
                            <a:pt x="6115" y="4710"/>
                          </a:moveTo>
                          <a:cubicBezTo>
                            <a:pt x="5162" y="4710"/>
                            <a:pt x="4114" y="4805"/>
                            <a:pt x="3162" y="4710"/>
                          </a:cubicBezTo>
                          <a:cubicBezTo>
                            <a:pt x="2209" y="4614"/>
                            <a:pt x="1162" y="4329"/>
                            <a:pt x="495" y="3471"/>
                          </a:cubicBezTo>
                          <a:cubicBezTo>
                            <a:pt x="209" y="3090"/>
                            <a:pt x="-77" y="2614"/>
                            <a:pt x="19" y="1947"/>
                          </a:cubicBezTo>
                          <a:cubicBezTo>
                            <a:pt x="114" y="1376"/>
                            <a:pt x="685" y="995"/>
                            <a:pt x="1066" y="709"/>
                          </a:cubicBezTo>
                          <a:cubicBezTo>
                            <a:pt x="2019" y="233"/>
                            <a:pt x="3067" y="42"/>
                            <a:pt x="4019" y="42"/>
                          </a:cubicBezTo>
                          <a:cubicBezTo>
                            <a:pt x="4972" y="42"/>
                            <a:pt x="6019" y="-53"/>
                            <a:pt x="6972" y="42"/>
                          </a:cubicBezTo>
                          <a:cubicBezTo>
                            <a:pt x="7924" y="233"/>
                            <a:pt x="9067" y="423"/>
                            <a:pt x="9734" y="1376"/>
                          </a:cubicBezTo>
                          <a:cubicBezTo>
                            <a:pt x="10306" y="2328"/>
                            <a:pt x="9829" y="3567"/>
                            <a:pt x="8877" y="3948"/>
                          </a:cubicBezTo>
                          <a:cubicBezTo>
                            <a:pt x="8020" y="4424"/>
                            <a:pt x="7067" y="4519"/>
                            <a:pt x="6115" y="4710"/>
                          </a:cubicBezTo>
                          <a:close/>
                          <a:moveTo>
                            <a:pt x="6115" y="4710"/>
                          </a:moveTo>
                          <a:cubicBezTo>
                            <a:pt x="7067" y="4614"/>
                            <a:pt x="8115" y="4424"/>
                            <a:pt x="8877" y="3852"/>
                          </a:cubicBezTo>
                          <a:cubicBezTo>
                            <a:pt x="9258" y="3567"/>
                            <a:pt x="9544" y="3186"/>
                            <a:pt x="9639" y="2805"/>
                          </a:cubicBezTo>
                          <a:cubicBezTo>
                            <a:pt x="9734" y="2424"/>
                            <a:pt x="9639" y="1947"/>
                            <a:pt x="9448" y="1566"/>
                          </a:cubicBezTo>
                          <a:cubicBezTo>
                            <a:pt x="8877" y="900"/>
                            <a:pt x="7924" y="804"/>
                            <a:pt x="6972" y="709"/>
                          </a:cubicBezTo>
                          <a:cubicBezTo>
                            <a:pt x="6019" y="709"/>
                            <a:pt x="5067" y="709"/>
                            <a:pt x="4114" y="804"/>
                          </a:cubicBezTo>
                          <a:cubicBezTo>
                            <a:pt x="3162" y="804"/>
                            <a:pt x="2209" y="995"/>
                            <a:pt x="1447" y="1281"/>
                          </a:cubicBezTo>
                          <a:cubicBezTo>
                            <a:pt x="1066" y="1471"/>
                            <a:pt x="685" y="1662"/>
                            <a:pt x="590" y="2043"/>
                          </a:cubicBezTo>
                          <a:cubicBezTo>
                            <a:pt x="495" y="2424"/>
                            <a:pt x="590" y="2805"/>
                            <a:pt x="876" y="3186"/>
                          </a:cubicBezTo>
                          <a:cubicBezTo>
                            <a:pt x="1352" y="3948"/>
                            <a:pt x="2305" y="4329"/>
                            <a:pt x="3257" y="4519"/>
                          </a:cubicBezTo>
                          <a:cubicBezTo>
                            <a:pt x="4114" y="4710"/>
                            <a:pt x="5067" y="4710"/>
                            <a:pt x="6115" y="4710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205" name="Freeform: Shape 1204">
                      <a:extLst>
                        <a:ext uri="{FF2B5EF4-FFF2-40B4-BE49-F238E27FC236}">
                          <a16:creationId xmlns:a16="http://schemas.microsoft.com/office/drawing/2014/main" id="{2E18998B-2428-480A-80FD-8EACBF6A24A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09023" y="3150616"/>
                      <a:ext cx="15906" cy="7983"/>
                    </a:xfrm>
                    <a:custGeom>
                      <a:avLst/>
                      <a:gdLst>
                        <a:gd name="connsiteX0" fmla="*/ 2667 w 15906"/>
                        <a:gd name="connsiteY0" fmla="*/ 7873 h 7983"/>
                        <a:gd name="connsiteX1" fmla="*/ 1143 w 15906"/>
                        <a:gd name="connsiteY1" fmla="*/ 7873 h 7983"/>
                        <a:gd name="connsiteX2" fmla="*/ 381 w 15906"/>
                        <a:gd name="connsiteY2" fmla="*/ 7587 h 7983"/>
                        <a:gd name="connsiteX3" fmla="*/ 0 w 15906"/>
                        <a:gd name="connsiteY3" fmla="*/ 6825 h 7983"/>
                        <a:gd name="connsiteX4" fmla="*/ 381 w 15906"/>
                        <a:gd name="connsiteY4" fmla="*/ 5301 h 7983"/>
                        <a:gd name="connsiteX5" fmla="*/ 762 w 15906"/>
                        <a:gd name="connsiteY5" fmla="*/ 3873 h 7983"/>
                        <a:gd name="connsiteX6" fmla="*/ 2095 w 15906"/>
                        <a:gd name="connsiteY6" fmla="*/ 1110 h 7983"/>
                        <a:gd name="connsiteX7" fmla="*/ 3524 w 15906"/>
                        <a:gd name="connsiteY7" fmla="*/ 158 h 7983"/>
                        <a:gd name="connsiteX8" fmla="*/ 5239 w 15906"/>
                        <a:gd name="connsiteY8" fmla="*/ 63 h 7983"/>
                        <a:gd name="connsiteX9" fmla="*/ 8096 w 15906"/>
                        <a:gd name="connsiteY9" fmla="*/ 1587 h 7983"/>
                        <a:gd name="connsiteX10" fmla="*/ 9144 w 15906"/>
                        <a:gd name="connsiteY10" fmla="*/ 2539 h 7983"/>
                        <a:gd name="connsiteX11" fmla="*/ 10382 w 15906"/>
                        <a:gd name="connsiteY11" fmla="*/ 3015 h 7983"/>
                        <a:gd name="connsiteX12" fmla="*/ 13240 w 15906"/>
                        <a:gd name="connsiteY12" fmla="*/ 2634 h 7983"/>
                        <a:gd name="connsiteX13" fmla="*/ 15907 w 15906"/>
                        <a:gd name="connsiteY13" fmla="*/ 1301 h 7983"/>
                        <a:gd name="connsiteX14" fmla="*/ 10287 w 15906"/>
                        <a:gd name="connsiteY14" fmla="*/ 3587 h 7983"/>
                        <a:gd name="connsiteX15" fmla="*/ 8668 w 15906"/>
                        <a:gd name="connsiteY15" fmla="*/ 3111 h 7983"/>
                        <a:gd name="connsiteX16" fmla="*/ 7525 w 15906"/>
                        <a:gd name="connsiteY16" fmla="*/ 2063 h 7983"/>
                        <a:gd name="connsiteX17" fmla="*/ 5048 w 15906"/>
                        <a:gd name="connsiteY17" fmla="*/ 825 h 7983"/>
                        <a:gd name="connsiteX18" fmla="*/ 2667 w 15906"/>
                        <a:gd name="connsiteY18" fmla="*/ 1587 h 7983"/>
                        <a:gd name="connsiteX19" fmla="*/ 1429 w 15906"/>
                        <a:gd name="connsiteY19" fmla="*/ 4063 h 7983"/>
                        <a:gd name="connsiteX20" fmla="*/ 952 w 15906"/>
                        <a:gd name="connsiteY20" fmla="*/ 5492 h 7983"/>
                        <a:gd name="connsiteX21" fmla="*/ 571 w 15906"/>
                        <a:gd name="connsiteY21" fmla="*/ 6825 h 7983"/>
                        <a:gd name="connsiteX22" fmla="*/ 1238 w 15906"/>
                        <a:gd name="connsiteY22" fmla="*/ 7683 h 7983"/>
                        <a:gd name="connsiteX23" fmla="*/ 2667 w 15906"/>
                        <a:gd name="connsiteY23" fmla="*/ 7873 h 798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</a:cxnLst>
                      <a:rect l="l" t="t" r="r" b="b"/>
                      <a:pathLst>
                        <a:path w="15906" h="7983">
                          <a:moveTo>
                            <a:pt x="2667" y="7873"/>
                          </a:moveTo>
                          <a:cubicBezTo>
                            <a:pt x="2191" y="8064"/>
                            <a:pt x="1619" y="7968"/>
                            <a:pt x="1143" y="7873"/>
                          </a:cubicBezTo>
                          <a:cubicBezTo>
                            <a:pt x="857" y="7778"/>
                            <a:pt x="667" y="7683"/>
                            <a:pt x="381" y="7587"/>
                          </a:cubicBezTo>
                          <a:cubicBezTo>
                            <a:pt x="95" y="7397"/>
                            <a:pt x="0" y="7111"/>
                            <a:pt x="0" y="6825"/>
                          </a:cubicBezTo>
                          <a:cubicBezTo>
                            <a:pt x="0" y="6254"/>
                            <a:pt x="190" y="5778"/>
                            <a:pt x="381" y="5301"/>
                          </a:cubicBezTo>
                          <a:cubicBezTo>
                            <a:pt x="571" y="4825"/>
                            <a:pt x="667" y="4349"/>
                            <a:pt x="762" y="3873"/>
                          </a:cubicBezTo>
                          <a:cubicBezTo>
                            <a:pt x="1048" y="2920"/>
                            <a:pt x="1333" y="1968"/>
                            <a:pt x="2095" y="1110"/>
                          </a:cubicBezTo>
                          <a:cubicBezTo>
                            <a:pt x="2477" y="729"/>
                            <a:pt x="2857" y="348"/>
                            <a:pt x="3524" y="158"/>
                          </a:cubicBezTo>
                          <a:cubicBezTo>
                            <a:pt x="4096" y="-33"/>
                            <a:pt x="4667" y="-33"/>
                            <a:pt x="5239" y="63"/>
                          </a:cubicBezTo>
                          <a:cubicBezTo>
                            <a:pt x="6286" y="348"/>
                            <a:pt x="7334" y="825"/>
                            <a:pt x="8096" y="1587"/>
                          </a:cubicBezTo>
                          <a:cubicBezTo>
                            <a:pt x="8477" y="1968"/>
                            <a:pt x="8763" y="2349"/>
                            <a:pt x="9144" y="2539"/>
                          </a:cubicBezTo>
                          <a:cubicBezTo>
                            <a:pt x="9525" y="2730"/>
                            <a:pt x="9906" y="2920"/>
                            <a:pt x="10382" y="3015"/>
                          </a:cubicBezTo>
                          <a:cubicBezTo>
                            <a:pt x="11335" y="3111"/>
                            <a:pt x="12287" y="2920"/>
                            <a:pt x="13240" y="2634"/>
                          </a:cubicBezTo>
                          <a:cubicBezTo>
                            <a:pt x="14192" y="2349"/>
                            <a:pt x="15049" y="1872"/>
                            <a:pt x="15907" y="1301"/>
                          </a:cubicBezTo>
                          <a:cubicBezTo>
                            <a:pt x="14383" y="2539"/>
                            <a:pt x="12573" y="3682"/>
                            <a:pt x="10287" y="3587"/>
                          </a:cubicBezTo>
                          <a:cubicBezTo>
                            <a:pt x="9715" y="3587"/>
                            <a:pt x="9144" y="3396"/>
                            <a:pt x="8668" y="3111"/>
                          </a:cubicBezTo>
                          <a:cubicBezTo>
                            <a:pt x="8191" y="2825"/>
                            <a:pt x="7810" y="2444"/>
                            <a:pt x="7525" y="2063"/>
                          </a:cubicBezTo>
                          <a:cubicBezTo>
                            <a:pt x="6858" y="1396"/>
                            <a:pt x="6001" y="1015"/>
                            <a:pt x="5048" y="825"/>
                          </a:cubicBezTo>
                          <a:cubicBezTo>
                            <a:pt x="4096" y="634"/>
                            <a:pt x="3334" y="825"/>
                            <a:pt x="2667" y="1587"/>
                          </a:cubicBezTo>
                          <a:cubicBezTo>
                            <a:pt x="2095" y="2253"/>
                            <a:pt x="1714" y="3111"/>
                            <a:pt x="1429" y="4063"/>
                          </a:cubicBezTo>
                          <a:cubicBezTo>
                            <a:pt x="1238" y="4539"/>
                            <a:pt x="1143" y="5016"/>
                            <a:pt x="952" y="5492"/>
                          </a:cubicBezTo>
                          <a:cubicBezTo>
                            <a:pt x="762" y="5968"/>
                            <a:pt x="571" y="6349"/>
                            <a:pt x="571" y="6825"/>
                          </a:cubicBezTo>
                          <a:cubicBezTo>
                            <a:pt x="286" y="7206"/>
                            <a:pt x="762" y="7492"/>
                            <a:pt x="1238" y="7683"/>
                          </a:cubicBezTo>
                          <a:cubicBezTo>
                            <a:pt x="1619" y="7873"/>
                            <a:pt x="2191" y="7968"/>
                            <a:pt x="2667" y="7873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206" name="Freeform: Shape 1205">
                      <a:extLst>
                        <a:ext uri="{FF2B5EF4-FFF2-40B4-BE49-F238E27FC236}">
                          <a16:creationId xmlns:a16="http://schemas.microsoft.com/office/drawing/2014/main" id="{5467C7B7-E3DA-4049-9C18-1F1A39195C1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10928" y="3148274"/>
                      <a:ext cx="3619" cy="991"/>
                    </a:xfrm>
                    <a:custGeom>
                      <a:avLst/>
                      <a:gdLst>
                        <a:gd name="connsiteX0" fmla="*/ 0 w 3619"/>
                        <a:gd name="connsiteY0" fmla="*/ 881 h 991"/>
                        <a:gd name="connsiteX1" fmla="*/ 1715 w 3619"/>
                        <a:gd name="connsiteY1" fmla="*/ 119 h 991"/>
                        <a:gd name="connsiteX2" fmla="*/ 3620 w 3619"/>
                        <a:gd name="connsiteY2" fmla="*/ 405 h 991"/>
                        <a:gd name="connsiteX3" fmla="*/ 1905 w 3619"/>
                        <a:gd name="connsiteY3" fmla="*/ 881 h 991"/>
                        <a:gd name="connsiteX4" fmla="*/ 0 w 3619"/>
                        <a:gd name="connsiteY4" fmla="*/ 881 h 99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3619" h="991">
                          <a:moveTo>
                            <a:pt x="0" y="881"/>
                          </a:moveTo>
                          <a:cubicBezTo>
                            <a:pt x="572" y="500"/>
                            <a:pt x="1048" y="214"/>
                            <a:pt x="1715" y="119"/>
                          </a:cubicBezTo>
                          <a:cubicBezTo>
                            <a:pt x="2286" y="-71"/>
                            <a:pt x="3048" y="-71"/>
                            <a:pt x="3620" y="405"/>
                          </a:cubicBezTo>
                          <a:cubicBezTo>
                            <a:pt x="2953" y="595"/>
                            <a:pt x="2477" y="786"/>
                            <a:pt x="1905" y="881"/>
                          </a:cubicBezTo>
                          <a:cubicBezTo>
                            <a:pt x="1333" y="976"/>
                            <a:pt x="667" y="1072"/>
                            <a:pt x="0" y="881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</p:grpSp>
          </p:grpSp>
          <p:grpSp>
            <p:nvGrpSpPr>
              <p:cNvPr id="1097" name="Graphic 1">
                <a:extLst>
                  <a:ext uri="{FF2B5EF4-FFF2-40B4-BE49-F238E27FC236}">
                    <a16:creationId xmlns:a16="http://schemas.microsoft.com/office/drawing/2014/main" id="{F23001F1-5623-4D65-86E1-CCE03766DD9B}"/>
                  </a:ext>
                </a:extLst>
              </p:cNvPr>
              <p:cNvGrpSpPr/>
              <p:nvPr/>
            </p:nvGrpSpPr>
            <p:grpSpPr>
              <a:xfrm>
                <a:off x="5889592" y="3105150"/>
                <a:ext cx="94773" cy="77533"/>
                <a:chOff x="5889592" y="3105150"/>
                <a:chExt cx="94773" cy="77533"/>
              </a:xfrm>
            </p:grpSpPr>
            <p:grpSp>
              <p:nvGrpSpPr>
                <p:cNvPr id="1098" name="Graphic 1">
                  <a:extLst>
                    <a:ext uri="{FF2B5EF4-FFF2-40B4-BE49-F238E27FC236}">
                      <a16:creationId xmlns:a16="http://schemas.microsoft.com/office/drawing/2014/main" id="{BDD57234-98F9-4FAA-91B3-DF65962169AA}"/>
                    </a:ext>
                  </a:extLst>
                </p:cNvPr>
                <p:cNvGrpSpPr/>
                <p:nvPr/>
              </p:nvGrpSpPr>
              <p:grpSpPr>
                <a:xfrm>
                  <a:off x="5889592" y="3105150"/>
                  <a:ext cx="42195" cy="77533"/>
                  <a:chOff x="5889592" y="3105150"/>
                  <a:chExt cx="42195" cy="77533"/>
                </a:xfrm>
              </p:grpSpPr>
              <p:grpSp>
                <p:nvGrpSpPr>
                  <p:cNvPr id="1190" name="Graphic 1">
                    <a:extLst>
                      <a:ext uri="{FF2B5EF4-FFF2-40B4-BE49-F238E27FC236}">
                        <a16:creationId xmlns:a16="http://schemas.microsoft.com/office/drawing/2014/main" id="{C297CD0B-C93C-4ED7-B215-E46BC055489E}"/>
                      </a:ext>
                    </a:extLst>
                  </p:cNvPr>
                  <p:cNvGrpSpPr/>
                  <p:nvPr/>
                </p:nvGrpSpPr>
                <p:grpSpPr>
                  <a:xfrm>
                    <a:off x="5889592" y="3105150"/>
                    <a:ext cx="42195" cy="77533"/>
                    <a:chOff x="5889592" y="3105150"/>
                    <a:chExt cx="42195" cy="77533"/>
                  </a:xfrm>
                </p:grpSpPr>
                <p:sp>
                  <p:nvSpPr>
                    <p:cNvPr id="1192" name="Freeform: Shape 1191">
                      <a:extLst>
                        <a:ext uri="{FF2B5EF4-FFF2-40B4-BE49-F238E27FC236}">
                          <a16:creationId xmlns:a16="http://schemas.microsoft.com/office/drawing/2014/main" id="{D489B08A-08F8-4E05-8E36-4E6E1681F25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89592" y="3105150"/>
                      <a:ext cx="38385" cy="74390"/>
                    </a:xfrm>
                    <a:custGeom>
                      <a:avLst/>
                      <a:gdLst>
                        <a:gd name="connsiteX0" fmla="*/ 21145 w 38385"/>
                        <a:gd name="connsiteY0" fmla="*/ 74390 h 74390"/>
                        <a:gd name="connsiteX1" fmla="*/ 17240 w 38385"/>
                        <a:gd name="connsiteY1" fmla="*/ 74390 h 74390"/>
                        <a:gd name="connsiteX2" fmla="*/ 0 w 38385"/>
                        <a:gd name="connsiteY2" fmla="*/ 57150 h 74390"/>
                        <a:gd name="connsiteX3" fmla="*/ 0 w 38385"/>
                        <a:gd name="connsiteY3" fmla="*/ 17240 h 74390"/>
                        <a:gd name="connsiteX4" fmla="*/ 17240 w 38385"/>
                        <a:gd name="connsiteY4" fmla="*/ 0 h 74390"/>
                        <a:gd name="connsiteX5" fmla="*/ 21145 w 38385"/>
                        <a:gd name="connsiteY5" fmla="*/ 0 h 74390"/>
                        <a:gd name="connsiteX6" fmla="*/ 38386 w 38385"/>
                        <a:gd name="connsiteY6" fmla="*/ 17240 h 74390"/>
                        <a:gd name="connsiteX7" fmla="*/ 38386 w 38385"/>
                        <a:gd name="connsiteY7" fmla="*/ 57150 h 74390"/>
                        <a:gd name="connsiteX8" fmla="*/ 21145 w 38385"/>
                        <a:gd name="connsiteY8" fmla="*/ 74390 h 743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38385" h="74390">
                          <a:moveTo>
                            <a:pt x="21145" y="74390"/>
                          </a:moveTo>
                          <a:lnTo>
                            <a:pt x="17240" y="74390"/>
                          </a:lnTo>
                          <a:cubicBezTo>
                            <a:pt x="7715" y="74390"/>
                            <a:pt x="0" y="66675"/>
                            <a:pt x="0" y="57150"/>
                          </a:cubicBezTo>
                          <a:lnTo>
                            <a:pt x="0" y="17240"/>
                          </a:lnTo>
                          <a:cubicBezTo>
                            <a:pt x="0" y="7715"/>
                            <a:pt x="7715" y="0"/>
                            <a:pt x="17240" y="0"/>
                          </a:cubicBezTo>
                          <a:lnTo>
                            <a:pt x="21145" y="0"/>
                          </a:lnTo>
                          <a:cubicBezTo>
                            <a:pt x="30670" y="0"/>
                            <a:pt x="38386" y="7715"/>
                            <a:pt x="38386" y="17240"/>
                          </a:cubicBezTo>
                          <a:lnTo>
                            <a:pt x="38386" y="57150"/>
                          </a:lnTo>
                          <a:cubicBezTo>
                            <a:pt x="38386" y="66675"/>
                            <a:pt x="30575" y="74390"/>
                            <a:pt x="21145" y="74390"/>
                          </a:cubicBezTo>
                          <a:close/>
                        </a:path>
                      </a:pathLst>
                    </a:custGeom>
                    <a:solidFill>
                      <a:srgbClr val="7D5139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193" name="Freeform: Shape 1192">
                      <a:extLst>
                        <a:ext uri="{FF2B5EF4-FFF2-40B4-BE49-F238E27FC236}">
                          <a16:creationId xmlns:a16="http://schemas.microsoft.com/office/drawing/2014/main" id="{7DA7AF16-8D8C-4DA5-AA6E-73EBDF5E1D6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94259" y="3114198"/>
                      <a:ext cx="29051" cy="56197"/>
                    </a:xfrm>
                    <a:custGeom>
                      <a:avLst/>
                      <a:gdLst>
                        <a:gd name="connsiteX0" fmla="*/ 16002 w 29051"/>
                        <a:gd name="connsiteY0" fmla="*/ 56198 h 56197"/>
                        <a:gd name="connsiteX1" fmla="*/ 13049 w 29051"/>
                        <a:gd name="connsiteY1" fmla="*/ 56198 h 56197"/>
                        <a:gd name="connsiteX2" fmla="*/ 0 w 29051"/>
                        <a:gd name="connsiteY2" fmla="*/ 43148 h 56197"/>
                        <a:gd name="connsiteX3" fmla="*/ 0 w 29051"/>
                        <a:gd name="connsiteY3" fmla="*/ 13049 h 56197"/>
                        <a:gd name="connsiteX4" fmla="*/ 13049 w 29051"/>
                        <a:gd name="connsiteY4" fmla="*/ 0 h 56197"/>
                        <a:gd name="connsiteX5" fmla="*/ 16002 w 29051"/>
                        <a:gd name="connsiteY5" fmla="*/ 0 h 56197"/>
                        <a:gd name="connsiteX6" fmla="*/ 29051 w 29051"/>
                        <a:gd name="connsiteY6" fmla="*/ 13049 h 56197"/>
                        <a:gd name="connsiteX7" fmla="*/ 29051 w 29051"/>
                        <a:gd name="connsiteY7" fmla="*/ 43148 h 56197"/>
                        <a:gd name="connsiteX8" fmla="*/ 16002 w 29051"/>
                        <a:gd name="connsiteY8" fmla="*/ 56198 h 5619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29051" h="56197">
                          <a:moveTo>
                            <a:pt x="16002" y="56198"/>
                          </a:moveTo>
                          <a:lnTo>
                            <a:pt x="13049" y="56198"/>
                          </a:lnTo>
                          <a:cubicBezTo>
                            <a:pt x="5906" y="56198"/>
                            <a:pt x="0" y="50387"/>
                            <a:pt x="0" y="43148"/>
                          </a:cubicBezTo>
                          <a:lnTo>
                            <a:pt x="0" y="13049"/>
                          </a:lnTo>
                          <a:cubicBezTo>
                            <a:pt x="0" y="5906"/>
                            <a:pt x="5810" y="0"/>
                            <a:pt x="13049" y="0"/>
                          </a:cubicBezTo>
                          <a:lnTo>
                            <a:pt x="16002" y="0"/>
                          </a:lnTo>
                          <a:cubicBezTo>
                            <a:pt x="23146" y="0"/>
                            <a:pt x="29051" y="5810"/>
                            <a:pt x="29051" y="13049"/>
                          </a:cubicBezTo>
                          <a:lnTo>
                            <a:pt x="29051" y="43148"/>
                          </a:lnTo>
                          <a:cubicBezTo>
                            <a:pt x="28956" y="50387"/>
                            <a:pt x="23146" y="56198"/>
                            <a:pt x="16002" y="56198"/>
                          </a:cubicBezTo>
                          <a:close/>
                        </a:path>
                      </a:pathLst>
                    </a:custGeom>
                    <a:solidFill>
                      <a:srgbClr val="FFAB17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194" name="Freeform: Shape 1193">
                      <a:extLst>
                        <a:ext uri="{FF2B5EF4-FFF2-40B4-BE49-F238E27FC236}">
                          <a16:creationId xmlns:a16="http://schemas.microsoft.com/office/drawing/2014/main" id="{576005F1-9A78-457A-9BBE-F24E1F4CD9A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89592" y="3176397"/>
                      <a:ext cx="42195" cy="6286"/>
                    </a:xfrm>
                    <a:custGeom>
                      <a:avLst/>
                      <a:gdLst>
                        <a:gd name="connsiteX0" fmla="*/ 39053 w 42195"/>
                        <a:gd name="connsiteY0" fmla="*/ 0 h 6286"/>
                        <a:gd name="connsiteX1" fmla="*/ 3143 w 42195"/>
                        <a:gd name="connsiteY1" fmla="*/ 0 h 6286"/>
                        <a:gd name="connsiteX2" fmla="*/ 0 w 42195"/>
                        <a:gd name="connsiteY2" fmla="*/ 3143 h 6286"/>
                        <a:gd name="connsiteX3" fmla="*/ 0 w 42195"/>
                        <a:gd name="connsiteY3" fmla="*/ 3143 h 6286"/>
                        <a:gd name="connsiteX4" fmla="*/ 3143 w 42195"/>
                        <a:gd name="connsiteY4" fmla="*/ 6287 h 6286"/>
                        <a:gd name="connsiteX5" fmla="*/ 39053 w 42195"/>
                        <a:gd name="connsiteY5" fmla="*/ 6287 h 6286"/>
                        <a:gd name="connsiteX6" fmla="*/ 42196 w 42195"/>
                        <a:gd name="connsiteY6" fmla="*/ 3143 h 6286"/>
                        <a:gd name="connsiteX7" fmla="*/ 42196 w 42195"/>
                        <a:gd name="connsiteY7" fmla="*/ 3143 h 6286"/>
                        <a:gd name="connsiteX8" fmla="*/ 39053 w 42195"/>
                        <a:gd name="connsiteY8" fmla="*/ 0 h 628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42195" h="6286">
                          <a:moveTo>
                            <a:pt x="39053" y="0"/>
                          </a:moveTo>
                          <a:lnTo>
                            <a:pt x="3143" y="0"/>
                          </a:lnTo>
                          <a:cubicBezTo>
                            <a:pt x="1429" y="0"/>
                            <a:pt x="0" y="1429"/>
                            <a:pt x="0" y="3143"/>
                          </a:cubicBezTo>
                          <a:lnTo>
                            <a:pt x="0" y="3143"/>
                          </a:lnTo>
                          <a:cubicBezTo>
                            <a:pt x="0" y="4858"/>
                            <a:pt x="1429" y="6287"/>
                            <a:pt x="3143" y="6287"/>
                          </a:cubicBezTo>
                          <a:lnTo>
                            <a:pt x="39053" y="6287"/>
                          </a:lnTo>
                          <a:cubicBezTo>
                            <a:pt x="40767" y="6287"/>
                            <a:pt x="42196" y="4858"/>
                            <a:pt x="42196" y="3143"/>
                          </a:cubicBezTo>
                          <a:lnTo>
                            <a:pt x="42196" y="3143"/>
                          </a:lnTo>
                          <a:cubicBezTo>
                            <a:pt x="42196" y="1429"/>
                            <a:pt x="40767" y="0"/>
                            <a:pt x="39053" y="0"/>
                          </a:cubicBezTo>
                          <a:close/>
                        </a:path>
                      </a:pathLst>
                    </a:custGeom>
                    <a:solidFill>
                      <a:srgbClr val="7D5139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sp>
                <p:nvSpPr>
                  <p:cNvPr id="1191" name="Freeform: Shape 1190">
                    <a:extLst>
                      <a:ext uri="{FF2B5EF4-FFF2-40B4-BE49-F238E27FC236}">
                        <a16:creationId xmlns:a16="http://schemas.microsoft.com/office/drawing/2014/main" id="{0A2EFDB3-281B-448A-B0FB-0131AC9A72CE}"/>
                      </a:ext>
                    </a:extLst>
                  </p:cNvPr>
                  <p:cNvSpPr/>
                  <p:nvPr/>
                </p:nvSpPr>
                <p:spPr>
                  <a:xfrm>
                    <a:off x="5894163" y="3113696"/>
                    <a:ext cx="21103" cy="44221"/>
                  </a:xfrm>
                  <a:custGeom>
                    <a:avLst/>
                    <a:gdLst>
                      <a:gd name="connsiteX0" fmla="*/ 15718 w 21103"/>
                      <a:gd name="connsiteY0" fmla="*/ 25457 h 44221"/>
                      <a:gd name="connsiteX1" fmla="*/ 20956 w 21103"/>
                      <a:gd name="connsiteY1" fmla="*/ 7931 h 44221"/>
                      <a:gd name="connsiteX2" fmla="*/ 13527 w 21103"/>
                      <a:gd name="connsiteY2" fmla="*/ 26 h 44221"/>
                      <a:gd name="connsiteX3" fmla="*/ 11812 w 21103"/>
                      <a:gd name="connsiteY3" fmla="*/ 216 h 44221"/>
                      <a:gd name="connsiteX4" fmla="*/ 1 w 21103"/>
                      <a:gd name="connsiteY4" fmla="*/ 12789 h 44221"/>
                      <a:gd name="connsiteX5" fmla="*/ 287 w 21103"/>
                      <a:gd name="connsiteY5" fmla="*/ 44222 h 44221"/>
                      <a:gd name="connsiteX6" fmla="*/ 15718 w 21103"/>
                      <a:gd name="connsiteY6" fmla="*/ 25457 h 44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1103" h="44221">
                        <a:moveTo>
                          <a:pt x="15718" y="25457"/>
                        </a:moveTo>
                        <a:cubicBezTo>
                          <a:pt x="18385" y="18504"/>
                          <a:pt x="20004" y="12503"/>
                          <a:pt x="20956" y="7931"/>
                        </a:cubicBezTo>
                        <a:cubicBezTo>
                          <a:pt x="21909" y="3550"/>
                          <a:pt x="18099" y="-355"/>
                          <a:pt x="13527" y="26"/>
                        </a:cubicBezTo>
                        <a:lnTo>
                          <a:pt x="11812" y="216"/>
                        </a:lnTo>
                        <a:cubicBezTo>
                          <a:pt x="5050" y="788"/>
                          <a:pt x="-94" y="6312"/>
                          <a:pt x="1" y="12789"/>
                        </a:cubicBezTo>
                        <a:lnTo>
                          <a:pt x="287" y="44222"/>
                        </a:lnTo>
                        <a:cubicBezTo>
                          <a:pt x="287" y="44126"/>
                          <a:pt x="9907" y="40697"/>
                          <a:pt x="15718" y="25457"/>
                        </a:cubicBezTo>
                        <a:close/>
                      </a:path>
                    </a:pathLst>
                  </a:custGeom>
                  <a:solidFill>
                    <a:srgbClr val="FFE3B7">
                      <a:alpha val="37000"/>
                    </a:srgb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grpSp>
              <p:nvGrpSpPr>
                <p:cNvPr id="1099" name="Graphic 1">
                  <a:extLst>
                    <a:ext uri="{FF2B5EF4-FFF2-40B4-BE49-F238E27FC236}">
                      <a16:creationId xmlns:a16="http://schemas.microsoft.com/office/drawing/2014/main" id="{67CD0152-9E41-44AD-BEB5-C2BEE01C97B2}"/>
                    </a:ext>
                  </a:extLst>
                </p:cNvPr>
                <p:cNvGrpSpPr/>
                <p:nvPr/>
              </p:nvGrpSpPr>
              <p:grpSpPr>
                <a:xfrm>
                  <a:off x="5942170" y="3105150"/>
                  <a:ext cx="42195" cy="77533"/>
                  <a:chOff x="5942170" y="3105150"/>
                  <a:chExt cx="42195" cy="77533"/>
                </a:xfrm>
              </p:grpSpPr>
              <p:grpSp>
                <p:nvGrpSpPr>
                  <p:cNvPr id="1185" name="Graphic 1">
                    <a:extLst>
                      <a:ext uri="{FF2B5EF4-FFF2-40B4-BE49-F238E27FC236}">
                        <a16:creationId xmlns:a16="http://schemas.microsoft.com/office/drawing/2014/main" id="{7AC1812C-4415-4106-BF68-7FC7F0CD8477}"/>
                      </a:ext>
                    </a:extLst>
                  </p:cNvPr>
                  <p:cNvGrpSpPr/>
                  <p:nvPr/>
                </p:nvGrpSpPr>
                <p:grpSpPr>
                  <a:xfrm>
                    <a:off x="5942170" y="3105150"/>
                    <a:ext cx="42195" cy="77533"/>
                    <a:chOff x="5942170" y="3105150"/>
                    <a:chExt cx="42195" cy="77533"/>
                  </a:xfrm>
                </p:grpSpPr>
                <p:sp>
                  <p:nvSpPr>
                    <p:cNvPr id="1187" name="Freeform: Shape 1186">
                      <a:extLst>
                        <a:ext uri="{FF2B5EF4-FFF2-40B4-BE49-F238E27FC236}">
                          <a16:creationId xmlns:a16="http://schemas.microsoft.com/office/drawing/2014/main" id="{1E8839B9-EDE3-4B7F-A5D7-1828972ECB6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42170" y="3105150"/>
                      <a:ext cx="38385" cy="74390"/>
                    </a:xfrm>
                    <a:custGeom>
                      <a:avLst/>
                      <a:gdLst>
                        <a:gd name="connsiteX0" fmla="*/ 21146 w 38385"/>
                        <a:gd name="connsiteY0" fmla="*/ 74390 h 74390"/>
                        <a:gd name="connsiteX1" fmla="*/ 17240 w 38385"/>
                        <a:gd name="connsiteY1" fmla="*/ 74390 h 74390"/>
                        <a:gd name="connsiteX2" fmla="*/ 0 w 38385"/>
                        <a:gd name="connsiteY2" fmla="*/ 57150 h 74390"/>
                        <a:gd name="connsiteX3" fmla="*/ 0 w 38385"/>
                        <a:gd name="connsiteY3" fmla="*/ 17240 h 74390"/>
                        <a:gd name="connsiteX4" fmla="*/ 17240 w 38385"/>
                        <a:gd name="connsiteY4" fmla="*/ 0 h 74390"/>
                        <a:gd name="connsiteX5" fmla="*/ 21146 w 38385"/>
                        <a:gd name="connsiteY5" fmla="*/ 0 h 74390"/>
                        <a:gd name="connsiteX6" fmla="*/ 38386 w 38385"/>
                        <a:gd name="connsiteY6" fmla="*/ 17240 h 74390"/>
                        <a:gd name="connsiteX7" fmla="*/ 38386 w 38385"/>
                        <a:gd name="connsiteY7" fmla="*/ 57150 h 74390"/>
                        <a:gd name="connsiteX8" fmla="*/ 21146 w 38385"/>
                        <a:gd name="connsiteY8" fmla="*/ 74390 h 743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38385" h="74390">
                          <a:moveTo>
                            <a:pt x="21146" y="74390"/>
                          </a:moveTo>
                          <a:lnTo>
                            <a:pt x="17240" y="74390"/>
                          </a:lnTo>
                          <a:cubicBezTo>
                            <a:pt x="7715" y="74390"/>
                            <a:pt x="0" y="66675"/>
                            <a:pt x="0" y="57150"/>
                          </a:cubicBezTo>
                          <a:lnTo>
                            <a:pt x="0" y="17240"/>
                          </a:lnTo>
                          <a:cubicBezTo>
                            <a:pt x="0" y="7715"/>
                            <a:pt x="7715" y="0"/>
                            <a:pt x="17240" y="0"/>
                          </a:cubicBezTo>
                          <a:lnTo>
                            <a:pt x="21146" y="0"/>
                          </a:lnTo>
                          <a:cubicBezTo>
                            <a:pt x="30671" y="0"/>
                            <a:pt x="38386" y="7715"/>
                            <a:pt x="38386" y="17240"/>
                          </a:cubicBezTo>
                          <a:lnTo>
                            <a:pt x="38386" y="57150"/>
                          </a:lnTo>
                          <a:cubicBezTo>
                            <a:pt x="38386" y="66675"/>
                            <a:pt x="30575" y="74390"/>
                            <a:pt x="21146" y="74390"/>
                          </a:cubicBezTo>
                          <a:close/>
                        </a:path>
                      </a:pathLst>
                    </a:custGeom>
                    <a:solidFill>
                      <a:srgbClr val="7D5139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188" name="Freeform: Shape 1187">
                      <a:extLst>
                        <a:ext uri="{FF2B5EF4-FFF2-40B4-BE49-F238E27FC236}">
                          <a16:creationId xmlns:a16="http://schemas.microsoft.com/office/drawing/2014/main" id="{A7D84123-17CD-492D-9BF0-39F1AFCF971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46742" y="3114198"/>
                      <a:ext cx="29051" cy="56197"/>
                    </a:xfrm>
                    <a:custGeom>
                      <a:avLst/>
                      <a:gdLst>
                        <a:gd name="connsiteX0" fmla="*/ 16097 w 29051"/>
                        <a:gd name="connsiteY0" fmla="*/ 56198 h 56197"/>
                        <a:gd name="connsiteX1" fmla="*/ 13049 w 29051"/>
                        <a:gd name="connsiteY1" fmla="*/ 56198 h 56197"/>
                        <a:gd name="connsiteX2" fmla="*/ 0 w 29051"/>
                        <a:gd name="connsiteY2" fmla="*/ 43148 h 56197"/>
                        <a:gd name="connsiteX3" fmla="*/ 0 w 29051"/>
                        <a:gd name="connsiteY3" fmla="*/ 13049 h 56197"/>
                        <a:gd name="connsiteX4" fmla="*/ 13049 w 29051"/>
                        <a:gd name="connsiteY4" fmla="*/ 0 h 56197"/>
                        <a:gd name="connsiteX5" fmla="*/ 16002 w 29051"/>
                        <a:gd name="connsiteY5" fmla="*/ 0 h 56197"/>
                        <a:gd name="connsiteX6" fmla="*/ 29051 w 29051"/>
                        <a:gd name="connsiteY6" fmla="*/ 13049 h 56197"/>
                        <a:gd name="connsiteX7" fmla="*/ 29051 w 29051"/>
                        <a:gd name="connsiteY7" fmla="*/ 43148 h 56197"/>
                        <a:gd name="connsiteX8" fmla="*/ 16097 w 29051"/>
                        <a:gd name="connsiteY8" fmla="*/ 56198 h 5619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29051" h="56197">
                          <a:moveTo>
                            <a:pt x="16097" y="56198"/>
                          </a:moveTo>
                          <a:lnTo>
                            <a:pt x="13049" y="56198"/>
                          </a:lnTo>
                          <a:cubicBezTo>
                            <a:pt x="5905" y="56198"/>
                            <a:pt x="0" y="50387"/>
                            <a:pt x="0" y="43148"/>
                          </a:cubicBezTo>
                          <a:lnTo>
                            <a:pt x="0" y="13049"/>
                          </a:lnTo>
                          <a:cubicBezTo>
                            <a:pt x="0" y="5906"/>
                            <a:pt x="5810" y="0"/>
                            <a:pt x="13049" y="0"/>
                          </a:cubicBezTo>
                          <a:lnTo>
                            <a:pt x="16002" y="0"/>
                          </a:lnTo>
                          <a:cubicBezTo>
                            <a:pt x="23146" y="0"/>
                            <a:pt x="29051" y="5810"/>
                            <a:pt x="29051" y="13049"/>
                          </a:cubicBezTo>
                          <a:lnTo>
                            <a:pt x="29051" y="43148"/>
                          </a:lnTo>
                          <a:cubicBezTo>
                            <a:pt x="29051" y="50387"/>
                            <a:pt x="23241" y="56198"/>
                            <a:pt x="16097" y="56198"/>
                          </a:cubicBezTo>
                          <a:close/>
                        </a:path>
                      </a:pathLst>
                    </a:custGeom>
                    <a:solidFill>
                      <a:srgbClr val="FFAB17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189" name="Freeform: Shape 1188">
                      <a:extLst>
                        <a:ext uri="{FF2B5EF4-FFF2-40B4-BE49-F238E27FC236}">
                          <a16:creationId xmlns:a16="http://schemas.microsoft.com/office/drawing/2014/main" id="{905E587E-020E-4482-8193-16BAE6C2B61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42170" y="3176397"/>
                      <a:ext cx="42195" cy="6286"/>
                    </a:xfrm>
                    <a:custGeom>
                      <a:avLst/>
                      <a:gdLst>
                        <a:gd name="connsiteX0" fmla="*/ 39053 w 42195"/>
                        <a:gd name="connsiteY0" fmla="*/ 0 h 6286"/>
                        <a:gd name="connsiteX1" fmla="*/ 3143 w 42195"/>
                        <a:gd name="connsiteY1" fmla="*/ 0 h 6286"/>
                        <a:gd name="connsiteX2" fmla="*/ 0 w 42195"/>
                        <a:gd name="connsiteY2" fmla="*/ 3143 h 6286"/>
                        <a:gd name="connsiteX3" fmla="*/ 0 w 42195"/>
                        <a:gd name="connsiteY3" fmla="*/ 3143 h 6286"/>
                        <a:gd name="connsiteX4" fmla="*/ 3143 w 42195"/>
                        <a:gd name="connsiteY4" fmla="*/ 6287 h 6286"/>
                        <a:gd name="connsiteX5" fmla="*/ 39053 w 42195"/>
                        <a:gd name="connsiteY5" fmla="*/ 6287 h 6286"/>
                        <a:gd name="connsiteX6" fmla="*/ 42196 w 42195"/>
                        <a:gd name="connsiteY6" fmla="*/ 3143 h 6286"/>
                        <a:gd name="connsiteX7" fmla="*/ 42196 w 42195"/>
                        <a:gd name="connsiteY7" fmla="*/ 3143 h 6286"/>
                        <a:gd name="connsiteX8" fmla="*/ 39053 w 42195"/>
                        <a:gd name="connsiteY8" fmla="*/ 0 h 628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42195" h="6286">
                          <a:moveTo>
                            <a:pt x="39053" y="0"/>
                          </a:moveTo>
                          <a:lnTo>
                            <a:pt x="3143" y="0"/>
                          </a:lnTo>
                          <a:cubicBezTo>
                            <a:pt x="1429" y="0"/>
                            <a:pt x="0" y="1429"/>
                            <a:pt x="0" y="3143"/>
                          </a:cubicBezTo>
                          <a:lnTo>
                            <a:pt x="0" y="3143"/>
                          </a:lnTo>
                          <a:cubicBezTo>
                            <a:pt x="0" y="4858"/>
                            <a:pt x="1429" y="6287"/>
                            <a:pt x="3143" y="6287"/>
                          </a:cubicBezTo>
                          <a:lnTo>
                            <a:pt x="39053" y="6287"/>
                          </a:lnTo>
                          <a:cubicBezTo>
                            <a:pt x="40767" y="6287"/>
                            <a:pt x="42196" y="4858"/>
                            <a:pt x="42196" y="3143"/>
                          </a:cubicBezTo>
                          <a:lnTo>
                            <a:pt x="42196" y="3143"/>
                          </a:lnTo>
                          <a:cubicBezTo>
                            <a:pt x="42196" y="1429"/>
                            <a:pt x="40767" y="0"/>
                            <a:pt x="39053" y="0"/>
                          </a:cubicBezTo>
                          <a:close/>
                        </a:path>
                      </a:pathLst>
                    </a:custGeom>
                    <a:solidFill>
                      <a:srgbClr val="7D5139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sp>
                <p:nvSpPr>
                  <p:cNvPr id="1186" name="Freeform: Shape 1185">
                    <a:extLst>
                      <a:ext uri="{FF2B5EF4-FFF2-40B4-BE49-F238E27FC236}">
                        <a16:creationId xmlns:a16="http://schemas.microsoft.com/office/drawing/2014/main" id="{BE4EAB43-9754-4FFB-BFA5-9056E3D35BE6}"/>
                      </a:ext>
                    </a:extLst>
                  </p:cNvPr>
                  <p:cNvSpPr/>
                  <p:nvPr/>
                </p:nvSpPr>
                <p:spPr>
                  <a:xfrm>
                    <a:off x="5946741" y="3113696"/>
                    <a:ext cx="21103" cy="44221"/>
                  </a:xfrm>
                  <a:custGeom>
                    <a:avLst/>
                    <a:gdLst>
                      <a:gd name="connsiteX0" fmla="*/ 15718 w 21103"/>
                      <a:gd name="connsiteY0" fmla="*/ 25457 h 44221"/>
                      <a:gd name="connsiteX1" fmla="*/ 20956 w 21103"/>
                      <a:gd name="connsiteY1" fmla="*/ 7931 h 44221"/>
                      <a:gd name="connsiteX2" fmla="*/ 13527 w 21103"/>
                      <a:gd name="connsiteY2" fmla="*/ 26 h 44221"/>
                      <a:gd name="connsiteX3" fmla="*/ 11812 w 21103"/>
                      <a:gd name="connsiteY3" fmla="*/ 216 h 44221"/>
                      <a:gd name="connsiteX4" fmla="*/ 1 w 21103"/>
                      <a:gd name="connsiteY4" fmla="*/ 12789 h 44221"/>
                      <a:gd name="connsiteX5" fmla="*/ 287 w 21103"/>
                      <a:gd name="connsiteY5" fmla="*/ 44222 h 44221"/>
                      <a:gd name="connsiteX6" fmla="*/ 15718 w 21103"/>
                      <a:gd name="connsiteY6" fmla="*/ 25457 h 44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1103" h="44221">
                        <a:moveTo>
                          <a:pt x="15718" y="25457"/>
                        </a:moveTo>
                        <a:cubicBezTo>
                          <a:pt x="18385" y="18504"/>
                          <a:pt x="20004" y="12503"/>
                          <a:pt x="20956" y="7931"/>
                        </a:cubicBezTo>
                        <a:cubicBezTo>
                          <a:pt x="21909" y="3550"/>
                          <a:pt x="18099" y="-355"/>
                          <a:pt x="13527" y="26"/>
                        </a:cubicBezTo>
                        <a:lnTo>
                          <a:pt x="11812" y="216"/>
                        </a:lnTo>
                        <a:cubicBezTo>
                          <a:pt x="5050" y="788"/>
                          <a:pt x="-94" y="6312"/>
                          <a:pt x="1" y="12789"/>
                        </a:cubicBezTo>
                        <a:lnTo>
                          <a:pt x="287" y="44222"/>
                        </a:lnTo>
                        <a:cubicBezTo>
                          <a:pt x="287" y="44126"/>
                          <a:pt x="9907" y="40697"/>
                          <a:pt x="15718" y="25457"/>
                        </a:cubicBezTo>
                        <a:close/>
                      </a:path>
                    </a:pathLst>
                  </a:custGeom>
                  <a:solidFill>
                    <a:srgbClr val="FFE3B7">
                      <a:alpha val="37000"/>
                    </a:srgb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grpSp>
              <p:nvGrpSpPr>
                <p:cNvPr id="1100" name="Graphic 1">
                  <a:extLst>
                    <a:ext uri="{FF2B5EF4-FFF2-40B4-BE49-F238E27FC236}">
                      <a16:creationId xmlns:a16="http://schemas.microsoft.com/office/drawing/2014/main" id="{FD75356B-7E76-4445-95BE-84D1129296C7}"/>
                    </a:ext>
                  </a:extLst>
                </p:cNvPr>
                <p:cNvGrpSpPr/>
                <p:nvPr/>
              </p:nvGrpSpPr>
              <p:grpSpPr>
                <a:xfrm>
                  <a:off x="5900165" y="3118389"/>
                  <a:ext cx="73914" cy="40767"/>
                  <a:chOff x="5900165" y="3118389"/>
                  <a:chExt cx="73914" cy="40767"/>
                </a:xfrm>
                <a:solidFill>
                  <a:srgbClr val="3F1900"/>
                </a:solidFill>
              </p:grpSpPr>
              <p:grpSp>
                <p:nvGrpSpPr>
                  <p:cNvPr id="1101" name="Graphic 1">
                    <a:extLst>
                      <a:ext uri="{FF2B5EF4-FFF2-40B4-BE49-F238E27FC236}">
                        <a16:creationId xmlns:a16="http://schemas.microsoft.com/office/drawing/2014/main" id="{D07CCC0A-4327-4336-A37C-81169CE58F5D}"/>
                      </a:ext>
                    </a:extLst>
                  </p:cNvPr>
                  <p:cNvGrpSpPr/>
                  <p:nvPr/>
                </p:nvGrpSpPr>
                <p:grpSpPr>
                  <a:xfrm>
                    <a:off x="5958172" y="3139535"/>
                    <a:ext cx="9797" cy="8191"/>
                    <a:chOff x="5958172" y="3139535"/>
                    <a:chExt cx="9797" cy="8191"/>
                  </a:xfrm>
                  <a:solidFill>
                    <a:srgbClr val="3F1900"/>
                  </a:solidFill>
                </p:grpSpPr>
                <p:grpSp>
                  <p:nvGrpSpPr>
                    <p:cNvPr id="1173" name="Graphic 1">
                      <a:extLst>
                        <a:ext uri="{FF2B5EF4-FFF2-40B4-BE49-F238E27FC236}">
                          <a16:creationId xmlns:a16="http://schemas.microsoft.com/office/drawing/2014/main" id="{A9F9D3DE-CCC8-4D8E-9D3E-E64C304CF864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60032" y="3139901"/>
                      <a:ext cx="6998" cy="7825"/>
                      <a:chOff x="5960032" y="3139901"/>
                      <a:chExt cx="6998" cy="7825"/>
                    </a:xfrm>
                    <a:solidFill>
                      <a:srgbClr val="3F1900"/>
                    </a:solidFill>
                  </p:grpSpPr>
                  <p:sp>
                    <p:nvSpPr>
                      <p:cNvPr id="1183" name="Freeform: Shape 1182">
                        <a:extLst>
                          <a:ext uri="{FF2B5EF4-FFF2-40B4-BE49-F238E27FC236}">
                            <a16:creationId xmlns:a16="http://schemas.microsoft.com/office/drawing/2014/main" id="{71335C6D-73CA-4346-B311-5A8E9FE1B6E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0597" y="3140444"/>
                        <a:ext cx="5862" cy="6538"/>
                      </a:xfrm>
                      <a:custGeom>
                        <a:avLst/>
                        <a:gdLst>
                          <a:gd name="connsiteX0" fmla="*/ 3291 w 5862"/>
                          <a:gd name="connsiteY0" fmla="*/ 43 h 6538"/>
                          <a:gd name="connsiteX1" fmla="*/ 1481 w 5862"/>
                          <a:gd name="connsiteY1" fmla="*/ 1377 h 6538"/>
                          <a:gd name="connsiteX2" fmla="*/ 719 w 5862"/>
                          <a:gd name="connsiteY2" fmla="*/ 3472 h 6538"/>
                          <a:gd name="connsiteX3" fmla="*/ 1005 w 5862"/>
                          <a:gd name="connsiteY3" fmla="*/ 5473 h 6538"/>
                          <a:gd name="connsiteX4" fmla="*/ 2719 w 5862"/>
                          <a:gd name="connsiteY4" fmla="*/ 5473 h 6538"/>
                          <a:gd name="connsiteX5" fmla="*/ 5196 w 5862"/>
                          <a:gd name="connsiteY5" fmla="*/ 2139 h 6538"/>
                          <a:gd name="connsiteX6" fmla="*/ 4434 w 5862"/>
                          <a:gd name="connsiteY6" fmla="*/ 424 h 6538"/>
                          <a:gd name="connsiteX7" fmla="*/ 2148 w 5862"/>
                          <a:gd name="connsiteY7" fmla="*/ 710 h 6538"/>
                          <a:gd name="connsiteX8" fmla="*/ 4529 w 5862"/>
                          <a:gd name="connsiteY8" fmla="*/ 43 h 6538"/>
                          <a:gd name="connsiteX9" fmla="*/ 5863 w 5862"/>
                          <a:gd name="connsiteY9" fmla="*/ 2139 h 6538"/>
                          <a:gd name="connsiteX10" fmla="*/ 3195 w 5862"/>
                          <a:gd name="connsiteY10" fmla="*/ 6235 h 6538"/>
                          <a:gd name="connsiteX11" fmla="*/ 2529 w 5862"/>
                          <a:gd name="connsiteY11" fmla="*/ 6425 h 6538"/>
                          <a:gd name="connsiteX12" fmla="*/ 1862 w 5862"/>
                          <a:gd name="connsiteY12" fmla="*/ 6520 h 6538"/>
                          <a:gd name="connsiteX13" fmla="*/ 433 w 5862"/>
                          <a:gd name="connsiteY13" fmla="*/ 5949 h 6538"/>
                          <a:gd name="connsiteX14" fmla="*/ 147 w 5862"/>
                          <a:gd name="connsiteY14" fmla="*/ 3377 h 6538"/>
                          <a:gd name="connsiteX15" fmla="*/ 1195 w 5862"/>
                          <a:gd name="connsiteY15" fmla="*/ 1186 h 6538"/>
                          <a:gd name="connsiteX16" fmla="*/ 3291 w 5862"/>
                          <a:gd name="connsiteY16" fmla="*/ 43 h 653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</a:cxnLst>
                        <a:rect l="l" t="t" r="r" b="b"/>
                        <a:pathLst>
                          <a:path w="5862" h="6538">
                            <a:moveTo>
                              <a:pt x="3291" y="43"/>
                            </a:moveTo>
                            <a:cubicBezTo>
                              <a:pt x="2434" y="234"/>
                              <a:pt x="1862" y="805"/>
                              <a:pt x="1481" y="1377"/>
                            </a:cubicBezTo>
                            <a:cubicBezTo>
                              <a:pt x="1100" y="2044"/>
                              <a:pt x="814" y="2806"/>
                              <a:pt x="719" y="3472"/>
                            </a:cubicBezTo>
                            <a:cubicBezTo>
                              <a:pt x="624" y="4139"/>
                              <a:pt x="624" y="4996"/>
                              <a:pt x="1005" y="5473"/>
                            </a:cubicBezTo>
                            <a:cubicBezTo>
                              <a:pt x="1386" y="5949"/>
                              <a:pt x="2052" y="5758"/>
                              <a:pt x="2719" y="5473"/>
                            </a:cubicBezTo>
                            <a:cubicBezTo>
                              <a:pt x="4148" y="4901"/>
                              <a:pt x="5005" y="3568"/>
                              <a:pt x="5196" y="2139"/>
                            </a:cubicBezTo>
                            <a:cubicBezTo>
                              <a:pt x="5291" y="1472"/>
                              <a:pt x="5100" y="615"/>
                              <a:pt x="4434" y="424"/>
                            </a:cubicBezTo>
                            <a:cubicBezTo>
                              <a:pt x="3767" y="139"/>
                              <a:pt x="2910" y="424"/>
                              <a:pt x="2148" y="710"/>
                            </a:cubicBezTo>
                            <a:cubicBezTo>
                              <a:pt x="2815" y="329"/>
                              <a:pt x="3576" y="-147"/>
                              <a:pt x="4529" y="43"/>
                            </a:cubicBezTo>
                            <a:cubicBezTo>
                              <a:pt x="5481" y="329"/>
                              <a:pt x="5863" y="1377"/>
                              <a:pt x="5863" y="2139"/>
                            </a:cubicBezTo>
                            <a:cubicBezTo>
                              <a:pt x="5863" y="3853"/>
                              <a:pt x="4815" y="5473"/>
                              <a:pt x="3195" y="6235"/>
                            </a:cubicBezTo>
                            <a:cubicBezTo>
                              <a:pt x="3005" y="6330"/>
                              <a:pt x="2815" y="6425"/>
                              <a:pt x="2529" y="6425"/>
                            </a:cubicBezTo>
                            <a:cubicBezTo>
                              <a:pt x="2338" y="6520"/>
                              <a:pt x="2052" y="6520"/>
                              <a:pt x="1862" y="6520"/>
                            </a:cubicBezTo>
                            <a:cubicBezTo>
                              <a:pt x="1386" y="6616"/>
                              <a:pt x="814" y="6330"/>
                              <a:pt x="433" y="5949"/>
                            </a:cubicBezTo>
                            <a:cubicBezTo>
                              <a:pt x="-138" y="5092"/>
                              <a:pt x="-43" y="4234"/>
                              <a:pt x="147" y="3377"/>
                            </a:cubicBezTo>
                            <a:cubicBezTo>
                              <a:pt x="338" y="2615"/>
                              <a:pt x="719" y="1853"/>
                              <a:pt x="1195" y="1186"/>
                            </a:cubicBezTo>
                            <a:cubicBezTo>
                              <a:pt x="1671" y="520"/>
                              <a:pt x="2434" y="-52"/>
                              <a:pt x="3291" y="43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1184" name="Freeform: Shape 1183">
                        <a:extLst>
                          <a:ext uri="{FF2B5EF4-FFF2-40B4-BE49-F238E27FC236}">
                            <a16:creationId xmlns:a16="http://schemas.microsoft.com/office/drawing/2014/main" id="{4292D04E-170A-4904-9C0F-97A350D51D8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0032" y="3139901"/>
                        <a:ext cx="6998" cy="7825"/>
                      </a:xfrm>
                      <a:custGeom>
                        <a:avLst/>
                        <a:gdLst>
                          <a:gd name="connsiteX0" fmla="*/ 2141 w 6998"/>
                          <a:gd name="connsiteY0" fmla="*/ 7635 h 7825"/>
                          <a:gd name="connsiteX1" fmla="*/ 521 w 6998"/>
                          <a:gd name="connsiteY1" fmla="*/ 6777 h 7825"/>
                          <a:gd name="connsiteX2" fmla="*/ 140 w 6998"/>
                          <a:gd name="connsiteY2" fmla="*/ 3825 h 7825"/>
                          <a:gd name="connsiteX3" fmla="*/ 1379 w 6998"/>
                          <a:gd name="connsiteY3" fmla="*/ 1443 h 7825"/>
                          <a:gd name="connsiteX4" fmla="*/ 3855 w 6998"/>
                          <a:gd name="connsiteY4" fmla="*/ 110 h 7825"/>
                          <a:gd name="connsiteX5" fmla="*/ 5284 w 6998"/>
                          <a:gd name="connsiteY5" fmla="*/ 110 h 7825"/>
                          <a:gd name="connsiteX6" fmla="*/ 6998 w 6998"/>
                          <a:gd name="connsiteY6" fmla="*/ 2777 h 7825"/>
                          <a:gd name="connsiteX7" fmla="*/ 3950 w 6998"/>
                          <a:gd name="connsiteY7" fmla="*/ 7349 h 7825"/>
                          <a:gd name="connsiteX8" fmla="*/ 3284 w 6998"/>
                          <a:gd name="connsiteY8" fmla="*/ 7635 h 7825"/>
                          <a:gd name="connsiteX9" fmla="*/ 2331 w 6998"/>
                          <a:gd name="connsiteY9" fmla="*/ 7825 h 7825"/>
                          <a:gd name="connsiteX10" fmla="*/ 2141 w 6998"/>
                          <a:gd name="connsiteY10" fmla="*/ 7635 h 7825"/>
                          <a:gd name="connsiteX11" fmla="*/ 3093 w 6998"/>
                          <a:gd name="connsiteY11" fmla="*/ 1539 h 7825"/>
                          <a:gd name="connsiteX12" fmla="*/ 2617 w 6998"/>
                          <a:gd name="connsiteY12" fmla="*/ 2205 h 7825"/>
                          <a:gd name="connsiteX13" fmla="*/ 1855 w 6998"/>
                          <a:gd name="connsiteY13" fmla="*/ 4110 h 7825"/>
                          <a:gd name="connsiteX14" fmla="*/ 2045 w 6998"/>
                          <a:gd name="connsiteY14" fmla="*/ 5634 h 7825"/>
                          <a:gd name="connsiteX15" fmla="*/ 3093 w 6998"/>
                          <a:gd name="connsiteY15" fmla="*/ 5444 h 7825"/>
                          <a:gd name="connsiteX16" fmla="*/ 5189 w 6998"/>
                          <a:gd name="connsiteY16" fmla="*/ 2491 h 7825"/>
                          <a:gd name="connsiteX17" fmla="*/ 4712 w 6998"/>
                          <a:gd name="connsiteY17" fmla="*/ 1253 h 7825"/>
                          <a:gd name="connsiteX18" fmla="*/ 3093 w 6998"/>
                          <a:gd name="connsiteY18" fmla="*/ 1539 h 78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</a:cxnLst>
                        <a:rect l="l" t="t" r="r" b="b"/>
                        <a:pathLst>
                          <a:path w="6998" h="7825">
                            <a:moveTo>
                              <a:pt x="2141" y="7635"/>
                            </a:moveTo>
                            <a:cubicBezTo>
                              <a:pt x="1569" y="7635"/>
                              <a:pt x="902" y="7349"/>
                              <a:pt x="521" y="6777"/>
                            </a:cubicBezTo>
                            <a:cubicBezTo>
                              <a:pt x="-145" y="5730"/>
                              <a:pt x="-50" y="4682"/>
                              <a:pt x="140" y="3825"/>
                            </a:cubicBezTo>
                            <a:cubicBezTo>
                              <a:pt x="426" y="2872"/>
                              <a:pt x="807" y="2110"/>
                              <a:pt x="1379" y="1443"/>
                            </a:cubicBezTo>
                            <a:cubicBezTo>
                              <a:pt x="2141" y="586"/>
                              <a:pt x="2998" y="110"/>
                              <a:pt x="3855" y="110"/>
                            </a:cubicBezTo>
                            <a:cubicBezTo>
                              <a:pt x="4331" y="15"/>
                              <a:pt x="4712" y="-81"/>
                              <a:pt x="5284" y="110"/>
                            </a:cubicBezTo>
                            <a:cubicBezTo>
                              <a:pt x="6522" y="491"/>
                              <a:pt x="6998" y="1729"/>
                              <a:pt x="6998" y="2777"/>
                            </a:cubicBezTo>
                            <a:cubicBezTo>
                              <a:pt x="6998" y="4682"/>
                              <a:pt x="5760" y="6587"/>
                              <a:pt x="3950" y="7349"/>
                            </a:cubicBezTo>
                            <a:cubicBezTo>
                              <a:pt x="3760" y="7444"/>
                              <a:pt x="3569" y="7539"/>
                              <a:pt x="3284" y="7635"/>
                            </a:cubicBezTo>
                            <a:cubicBezTo>
                              <a:pt x="2998" y="7730"/>
                              <a:pt x="2712" y="7825"/>
                              <a:pt x="2331" y="7825"/>
                            </a:cubicBezTo>
                            <a:cubicBezTo>
                              <a:pt x="2236" y="7635"/>
                              <a:pt x="2141" y="7635"/>
                              <a:pt x="2141" y="7635"/>
                            </a:cubicBezTo>
                            <a:close/>
                            <a:moveTo>
                              <a:pt x="3093" y="1539"/>
                            </a:moveTo>
                            <a:cubicBezTo>
                              <a:pt x="2903" y="1729"/>
                              <a:pt x="2712" y="2015"/>
                              <a:pt x="2617" y="2205"/>
                            </a:cubicBezTo>
                            <a:cubicBezTo>
                              <a:pt x="2236" y="2777"/>
                              <a:pt x="2045" y="3444"/>
                              <a:pt x="1855" y="4110"/>
                            </a:cubicBezTo>
                            <a:cubicBezTo>
                              <a:pt x="1760" y="4872"/>
                              <a:pt x="1855" y="5444"/>
                              <a:pt x="2045" y="5634"/>
                            </a:cubicBezTo>
                            <a:cubicBezTo>
                              <a:pt x="2141" y="5825"/>
                              <a:pt x="2617" y="5730"/>
                              <a:pt x="3093" y="5444"/>
                            </a:cubicBezTo>
                            <a:cubicBezTo>
                              <a:pt x="4236" y="4968"/>
                              <a:pt x="5093" y="3825"/>
                              <a:pt x="5189" y="2491"/>
                            </a:cubicBezTo>
                            <a:cubicBezTo>
                              <a:pt x="5284" y="2015"/>
                              <a:pt x="5093" y="1443"/>
                              <a:pt x="4712" y="1253"/>
                            </a:cubicBezTo>
                            <a:cubicBezTo>
                              <a:pt x="4331" y="1158"/>
                              <a:pt x="3665" y="1348"/>
                              <a:pt x="3093" y="1539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1174" name="Graphic 1">
                      <a:extLst>
                        <a:ext uri="{FF2B5EF4-FFF2-40B4-BE49-F238E27FC236}">
                          <a16:creationId xmlns:a16="http://schemas.microsoft.com/office/drawing/2014/main" id="{712AF4F6-EC6C-463B-A408-1A6C3EE6A216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58172" y="3140725"/>
                      <a:ext cx="3731" cy="4238"/>
                      <a:chOff x="5958172" y="3140725"/>
                      <a:chExt cx="3731" cy="4238"/>
                    </a:xfrm>
                    <a:solidFill>
                      <a:srgbClr val="3F1900"/>
                    </a:solidFill>
                  </p:grpSpPr>
                  <p:sp>
                    <p:nvSpPr>
                      <p:cNvPr id="1181" name="Freeform: Shape 1180">
                        <a:extLst>
                          <a:ext uri="{FF2B5EF4-FFF2-40B4-BE49-F238E27FC236}">
                            <a16:creationId xmlns:a16="http://schemas.microsoft.com/office/drawing/2014/main" id="{B1D42173-C5EE-49BE-926D-7041E81D89B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58744" y="3141232"/>
                        <a:ext cx="2649" cy="3255"/>
                      </a:xfrm>
                      <a:custGeom>
                        <a:avLst/>
                        <a:gdLst>
                          <a:gd name="connsiteX0" fmla="*/ 0 w 2649"/>
                          <a:gd name="connsiteY0" fmla="*/ 1350 h 3255"/>
                          <a:gd name="connsiteX1" fmla="*/ 857 w 2649"/>
                          <a:gd name="connsiteY1" fmla="*/ 112 h 3255"/>
                          <a:gd name="connsiteX2" fmla="*/ 2476 w 2649"/>
                          <a:gd name="connsiteY2" fmla="*/ 684 h 3255"/>
                          <a:gd name="connsiteX3" fmla="*/ 2381 w 2649"/>
                          <a:gd name="connsiteY3" fmla="*/ 2303 h 3255"/>
                          <a:gd name="connsiteX4" fmla="*/ 1238 w 2649"/>
                          <a:gd name="connsiteY4" fmla="*/ 3255 h 3255"/>
                          <a:gd name="connsiteX5" fmla="*/ 1810 w 2649"/>
                          <a:gd name="connsiteY5" fmla="*/ 2017 h 3255"/>
                          <a:gd name="connsiteX6" fmla="*/ 1810 w 2649"/>
                          <a:gd name="connsiteY6" fmla="*/ 1065 h 3255"/>
                          <a:gd name="connsiteX7" fmla="*/ 1143 w 2649"/>
                          <a:gd name="connsiteY7" fmla="*/ 684 h 3255"/>
                          <a:gd name="connsiteX8" fmla="*/ 0 w 2649"/>
                          <a:gd name="connsiteY8" fmla="*/ 1350 h 325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2649" h="3255">
                            <a:moveTo>
                              <a:pt x="0" y="1350"/>
                            </a:moveTo>
                            <a:cubicBezTo>
                              <a:pt x="0" y="874"/>
                              <a:pt x="286" y="398"/>
                              <a:pt x="857" y="112"/>
                            </a:cubicBezTo>
                            <a:cubicBezTo>
                              <a:pt x="1429" y="-174"/>
                              <a:pt x="2191" y="112"/>
                              <a:pt x="2476" y="684"/>
                            </a:cubicBezTo>
                            <a:cubicBezTo>
                              <a:pt x="2762" y="1255"/>
                              <a:pt x="2667" y="1827"/>
                              <a:pt x="2381" y="2303"/>
                            </a:cubicBezTo>
                            <a:cubicBezTo>
                              <a:pt x="2096" y="2779"/>
                              <a:pt x="1715" y="3065"/>
                              <a:pt x="1238" y="3255"/>
                            </a:cubicBezTo>
                            <a:cubicBezTo>
                              <a:pt x="1429" y="2779"/>
                              <a:pt x="1715" y="2493"/>
                              <a:pt x="1810" y="2017"/>
                            </a:cubicBezTo>
                            <a:cubicBezTo>
                              <a:pt x="1905" y="1636"/>
                              <a:pt x="1905" y="1255"/>
                              <a:pt x="1810" y="1065"/>
                            </a:cubicBezTo>
                            <a:cubicBezTo>
                              <a:pt x="1715" y="779"/>
                              <a:pt x="1429" y="684"/>
                              <a:pt x="1143" y="684"/>
                            </a:cubicBezTo>
                            <a:cubicBezTo>
                              <a:pt x="667" y="684"/>
                              <a:pt x="286" y="969"/>
                              <a:pt x="0" y="1350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1182" name="Freeform: Shape 1181">
                        <a:extLst>
                          <a:ext uri="{FF2B5EF4-FFF2-40B4-BE49-F238E27FC236}">
                            <a16:creationId xmlns:a16="http://schemas.microsoft.com/office/drawing/2014/main" id="{3CFFDCFE-8608-4558-B696-B5BC269F312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58172" y="3140725"/>
                        <a:ext cx="3731" cy="4238"/>
                      </a:xfrm>
                      <a:custGeom>
                        <a:avLst/>
                        <a:gdLst>
                          <a:gd name="connsiteX0" fmla="*/ 1810 w 3731"/>
                          <a:gd name="connsiteY0" fmla="*/ 4239 h 4238"/>
                          <a:gd name="connsiteX1" fmla="*/ 1429 w 3731"/>
                          <a:gd name="connsiteY1" fmla="*/ 4048 h 4238"/>
                          <a:gd name="connsiteX2" fmla="*/ 1333 w 3731"/>
                          <a:gd name="connsiteY2" fmla="*/ 3477 h 4238"/>
                          <a:gd name="connsiteX3" fmla="*/ 1524 w 3731"/>
                          <a:gd name="connsiteY3" fmla="*/ 3000 h 4238"/>
                          <a:gd name="connsiteX4" fmla="*/ 1810 w 3731"/>
                          <a:gd name="connsiteY4" fmla="*/ 2334 h 4238"/>
                          <a:gd name="connsiteX5" fmla="*/ 1810 w 3731"/>
                          <a:gd name="connsiteY5" fmla="*/ 1762 h 4238"/>
                          <a:gd name="connsiteX6" fmla="*/ 1619 w 3731"/>
                          <a:gd name="connsiteY6" fmla="*/ 1667 h 4238"/>
                          <a:gd name="connsiteX7" fmla="*/ 1048 w 3731"/>
                          <a:gd name="connsiteY7" fmla="*/ 2143 h 4238"/>
                          <a:gd name="connsiteX8" fmla="*/ 381 w 3731"/>
                          <a:gd name="connsiteY8" fmla="*/ 2334 h 4238"/>
                          <a:gd name="connsiteX9" fmla="*/ 0 w 3731"/>
                          <a:gd name="connsiteY9" fmla="*/ 1857 h 4238"/>
                          <a:gd name="connsiteX10" fmla="*/ 1143 w 3731"/>
                          <a:gd name="connsiteY10" fmla="*/ 143 h 4238"/>
                          <a:gd name="connsiteX11" fmla="*/ 2477 w 3731"/>
                          <a:gd name="connsiteY11" fmla="*/ 143 h 4238"/>
                          <a:gd name="connsiteX12" fmla="*/ 3524 w 3731"/>
                          <a:gd name="connsiteY12" fmla="*/ 1000 h 4238"/>
                          <a:gd name="connsiteX13" fmla="*/ 3334 w 3731"/>
                          <a:gd name="connsiteY13" fmla="*/ 3096 h 4238"/>
                          <a:gd name="connsiteX14" fmla="*/ 2000 w 3731"/>
                          <a:gd name="connsiteY14" fmla="*/ 4239 h 4238"/>
                          <a:gd name="connsiteX15" fmla="*/ 1810 w 3731"/>
                          <a:gd name="connsiteY15" fmla="*/ 4239 h 423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3731" h="4238">
                            <a:moveTo>
                              <a:pt x="1810" y="4239"/>
                            </a:moveTo>
                            <a:cubicBezTo>
                              <a:pt x="1715" y="4239"/>
                              <a:pt x="1524" y="4143"/>
                              <a:pt x="1429" y="4048"/>
                            </a:cubicBezTo>
                            <a:cubicBezTo>
                              <a:pt x="1238" y="3858"/>
                              <a:pt x="1238" y="3667"/>
                              <a:pt x="1333" y="3477"/>
                            </a:cubicBezTo>
                            <a:cubicBezTo>
                              <a:pt x="1429" y="3286"/>
                              <a:pt x="1524" y="3191"/>
                              <a:pt x="1524" y="3000"/>
                            </a:cubicBezTo>
                            <a:cubicBezTo>
                              <a:pt x="1619" y="2715"/>
                              <a:pt x="1715" y="2524"/>
                              <a:pt x="1810" y="2334"/>
                            </a:cubicBezTo>
                            <a:cubicBezTo>
                              <a:pt x="1905" y="1953"/>
                              <a:pt x="1905" y="1762"/>
                              <a:pt x="1810" y="1762"/>
                            </a:cubicBezTo>
                            <a:cubicBezTo>
                              <a:pt x="1810" y="1667"/>
                              <a:pt x="1715" y="1667"/>
                              <a:pt x="1619" y="1667"/>
                            </a:cubicBezTo>
                            <a:cubicBezTo>
                              <a:pt x="1619" y="1667"/>
                              <a:pt x="1429" y="1667"/>
                              <a:pt x="1048" y="2143"/>
                            </a:cubicBezTo>
                            <a:cubicBezTo>
                              <a:pt x="857" y="2334"/>
                              <a:pt x="667" y="2334"/>
                              <a:pt x="381" y="2334"/>
                            </a:cubicBezTo>
                            <a:cubicBezTo>
                              <a:pt x="191" y="2238"/>
                              <a:pt x="0" y="2048"/>
                              <a:pt x="0" y="1857"/>
                            </a:cubicBezTo>
                            <a:cubicBezTo>
                              <a:pt x="0" y="1286"/>
                              <a:pt x="286" y="524"/>
                              <a:pt x="1143" y="143"/>
                            </a:cubicBezTo>
                            <a:cubicBezTo>
                              <a:pt x="1524" y="-48"/>
                              <a:pt x="2000" y="-48"/>
                              <a:pt x="2477" y="143"/>
                            </a:cubicBezTo>
                            <a:cubicBezTo>
                              <a:pt x="2953" y="333"/>
                              <a:pt x="3334" y="619"/>
                              <a:pt x="3524" y="1000"/>
                            </a:cubicBezTo>
                            <a:cubicBezTo>
                              <a:pt x="3905" y="1762"/>
                              <a:pt x="3715" y="2619"/>
                              <a:pt x="3334" y="3096"/>
                            </a:cubicBezTo>
                            <a:cubicBezTo>
                              <a:pt x="3048" y="3572"/>
                              <a:pt x="2572" y="3953"/>
                              <a:pt x="2000" y="4239"/>
                            </a:cubicBezTo>
                            <a:cubicBezTo>
                              <a:pt x="1905" y="4239"/>
                              <a:pt x="1810" y="4239"/>
                              <a:pt x="1810" y="4239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1175" name="Graphic 1">
                      <a:extLst>
                        <a:ext uri="{FF2B5EF4-FFF2-40B4-BE49-F238E27FC236}">
                          <a16:creationId xmlns:a16="http://schemas.microsoft.com/office/drawing/2014/main" id="{D4458775-5DE5-422D-ACE0-9BD319F3DEBE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63088" y="3142892"/>
                      <a:ext cx="4881" cy="2833"/>
                      <a:chOff x="5963088" y="3142892"/>
                      <a:chExt cx="4881" cy="2833"/>
                    </a:xfrm>
                    <a:solidFill>
                      <a:srgbClr val="3F1900"/>
                    </a:solidFill>
                  </p:grpSpPr>
                  <p:sp>
                    <p:nvSpPr>
                      <p:cNvPr id="1179" name="Freeform: Shape 1178">
                        <a:extLst>
                          <a:ext uri="{FF2B5EF4-FFF2-40B4-BE49-F238E27FC236}">
                            <a16:creationId xmlns:a16="http://schemas.microsoft.com/office/drawing/2014/main" id="{B933FEDA-13DC-45D7-BFCE-2B2EF2762BF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3697" y="3143463"/>
                        <a:ext cx="3669" cy="1786"/>
                      </a:xfrm>
                      <a:custGeom>
                        <a:avLst/>
                        <a:gdLst>
                          <a:gd name="connsiteX0" fmla="*/ 3429 w 3669"/>
                          <a:gd name="connsiteY0" fmla="*/ 1787 h 1786"/>
                          <a:gd name="connsiteX1" fmla="*/ 3048 w 3669"/>
                          <a:gd name="connsiteY1" fmla="*/ 834 h 1786"/>
                          <a:gd name="connsiteX2" fmla="*/ 2191 w 3669"/>
                          <a:gd name="connsiteY2" fmla="*/ 834 h 1786"/>
                          <a:gd name="connsiteX3" fmla="*/ 0 w 3669"/>
                          <a:gd name="connsiteY3" fmla="*/ 1787 h 1786"/>
                          <a:gd name="connsiteX4" fmla="*/ 762 w 3669"/>
                          <a:gd name="connsiteY4" fmla="*/ 739 h 1786"/>
                          <a:gd name="connsiteX5" fmla="*/ 2000 w 3669"/>
                          <a:gd name="connsiteY5" fmla="*/ 72 h 1786"/>
                          <a:gd name="connsiteX6" fmla="*/ 3524 w 3669"/>
                          <a:gd name="connsiteY6" fmla="*/ 453 h 1786"/>
                          <a:gd name="connsiteX7" fmla="*/ 3429 w 3669"/>
                          <a:gd name="connsiteY7" fmla="*/ 1787 h 178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</a:cxnLst>
                        <a:rect l="l" t="t" r="r" b="b"/>
                        <a:pathLst>
                          <a:path w="3669" h="1786">
                            <a:moveTo>
                              <a:pt x="3429" y="1787"/>
                            </a:moveTo>
                            <a:cubicBezTo>
                              <a:pt x="3334" y="1406"/>
                              <a:pt x="3239" y="929"/>
                              <a:pt x="3048" y="834"/>
                            </a:cubicBezTo>
                            <a:cubicBezTo>
                              <a:pt x="2857" y="739"/>
                              <a:pt x="2572" y="739"/>
                              <a:pt x="2191" y="834"/>
                            </a:cubicBezTo>
                            <a:cubicBezTo>
                              <a:pt x="1524" y="1025"/>
                              <a:pt x="762" y="1310"/>
                              <a:pt x="0" y="1787"/>
                            </a:cubicBezTo>
                            <a:cubicBezTo>
                              <a:pt x="95" y="1310"/>
                              <a:pt x="381" y="1025"/>
                              <a:pt x="762" y="739"/>
                            </a:cubicBezTo>
                            <a:cubicBezTo>
                              <a:pt x="1143" y="453"/>
                              <a:pt x="1524" y="263"/>
                              <a:pt x="2000" y="72"/>
                            </a:cubicBezTo>
                            <a:cubicBezTo>
                              <a:pt x="2381" y="-23"/>
                              <a:pt x="3143" y="-118"/>
                              <a:pt x="3524" y="453"/>
                            </a:cubicBezTo>
                            <a:cubicBezTo>
                              <a:pt x="3810" y="929"/>
                              <a:pt x="3620" y="1406"/>
                              <a:pt x="3429" y="1787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1180" name="Freeform: Shape 1179">
                        <a:extLst>
                          <a:ext uri="{FF2B5EF4-FFF2-40B4-BE49-F238E27FC236}">
                            <a16:creationId xmlns:a16="http://schemas.microsoft.com/office/drawing/2014/main" id="{1E413DAE-DDF8-451F-A75F-1B06087F804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3088" y="3142892"/>
                        <a:ext cx="4881" cy="2833"/>
                      </a:xfrm>
                      <a:custGeom>
                        <a:avLst/>
                        <a:gdLst>
                          <a:gd name="connsiteX0" fmla="*/ 4038 w 4881"/>
                          <a:gd name="connsiteY0" fmla="*/ 2834 h 2833"/>
                          <a:gd name="connsiteX1" fmla="*/ 3943 w 4881"/>
                          <a:gd name="connsiteY1" fmla="*/ 2834 h 2833"/>
                          <a:gd name="connsiteX2" fmla="*/ 3466 w 4881"/>
                          <a:gd name="connsiteY2" fmla="*/ 2357 h 2833"/>
                          <a:gd name="connsiteX3" fmla="*/ 3466 w 4881"/>
                          <a:gd name="connsiteY3" fmla="*/ 2357 h 2833"/>
                          <a:gd name="connsiteX4" fmla="*/ 3276 w 4881"/>
                          <a:gd name="connsiteY4" fmla="*/ 1691 h 2833"/>
                          <a:gd name="connsiteX5" fmla="*/ 2895 w 4881"/>
                          <a:gd name="connsiteY5" fmla="*/ 1786 h 2833"/>
                          <a:gd name="connsiteX6" fmla="*/ 895 w 4881"/>
                          <a:gd name="connsiteY6" fmla="*/ 2738 h 2833"/>
                          <a:gd name="connsiteX7" fmla="*/ 228 w 4881"/>
                          <a:gd name="connsiteY7" fmla="*/ 2738 h 2833"/>
                          <a:gd name="connsiteX8" fmla="*/ 37 w 4881"/>
                          <a:gd name="connsiteY8" fmla="*/ 2167 h 2833"/>
                          <a:gd name="connsiteX9" fmla="*/ 990 w 4881"/>
                          <a:gd name="connsiteY9" fmla="*/ 833 h 2833"/>
                          <a:gd name="connsiteX10" fmla="*/ 2419 w 4881"/>
                          <a:gd name="connsiteY10" fmla="*/ 71 h 2833"/>
                          <a:gd name="connsiteX11" fmla="*/ 4609 w 4881"/>
                          <a:gd name="connsiteY11" fmla="*/ 643 h 2833"/>
                          <a:gd name="connsiteX12" fmla="*/ 4514 w 4881"/>
                          <a:gd name="connsiteY12" fmla="*/ 2548 h 2833"/>
                          <a:gd name="connsiteX13" fmla="*/ 4038 w 4881"/>
                          <a:gd name="connsiteY13" fmla="*/ 2834 h 283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</a:cxnLst>
                        <a:rect l="l" t="t" r="r" b="b"/>
                        <a:pathLst>
                          <a:path w="4881" h="2833">
                            <a:moveTo>
                              <a:pt x="4038" y="2834"/>
                            </a:moveTo>
                            <a:cubicBezTo>
                              <a:pt x="4038" y="2834"/>
                              <a:pt x="3943" y="2834"/>
                              <a:pt x="3943" y="2834"/>
                            </a:cubicBezTo>
                            <a:cubicBezTo>
                              <a:pt x="3752" y="2834"/>
                              <a:pt x="3562" y="2643"/>
                              <a:pt x="3466" y="2357"/>
                            </a:cubicBezTo>
                            <a:lnTo>
                              <a:pt x="3466" y="2357"/>
                            </a:lnTo>
                            <a:cubicBezTo>
                              <a:pt x="3466" y="2167"/>
                              <a:pt x="3371" y="1881"/>
                              <a:pt x="3276" y="1691"/>
                            </a:cubicBezTo>
                            <a:cubicBezTo>
                              <a:pt x="3276" y="1691"/>
                              <a:pt x="3085" y="1691"/>
                              <a:pt x="2895" y="1786"/>
                            </a:cubicBezTo>
                            <a:cubicBezTo>
                              <a:pt x="2228" y="1976"/>
                              <a:pt x="1561" y="2262"/>
                              <a:pt x="895" y="2738"/>
                            </a:cubicBezTo>
                            <a:cubicBezTo>
                              <a:pt x="704" y="2834"/>
                              <a:pt x="418" y="2834"/>
                              <a:pt x="228" y="2738"/>
                            </a:cubicBezTo>
                            <a:cubicBezTo>
                              <a:pt x="37" y="2643"/>
                              <a:pt x="-58" y="2357"/>
                              <a:pt x="37" y="2167"/>
                            </a:cubicBezTo>
                            <a:cubicBezTo>
                              <a:pt x="133" y="1691"/>
                              <a:pt x="418" y="1214"/>
                              <a:pt x="990" y="833"/>
                            </a:cubicBezTo>
                            <a:cubicBezTo>
                              <a:pt x="1371" y="452"/>
                              <a:pt x="1847" y="262"/>
                              <a:pt x="2419" y="71"/>
                            </a:cubicBezTo>
                            <a:cubicBezTo>
                              <a:pt x="3466" y="-119"/>
                              <a:pt x="4133" y="71"/>
                              <a:pt x="4609" y="643"/>
                            </a:cubicBezTo>
                            <a:cubicBezTo>
                              <a:pt x="5181" y="1595"/>
                              <a:pt x="4705" y="2262"/>
                              <a:pt x="4514" y="2548"/>
                            </a:cubicBezTo>
                            <a:cubicBezTo>
                              <a:pt x="4419" y="2738"/>
                              <a:pt x="4228" y="2834"/>
                              <a:pt x="4038" y="2834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1176" name="Graphic 1">
                      <a:extLst>
                        <a:ext uri="{FF2B5EF4-FFF2-40B4-BE49-F238E27FC236}">
                          <a16:creationId xmlns:a16="http://schemas.microsoft.com/office/drawing/2014/main" id="{2453065B-3806-4706-98F4-C68AF136CAEE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62774" y="3139535"/>
                      <a:ext cx="2994" cy="4095"/>
                      <a:chOff x="5962774" y="3139535"/>
                      <a:chExt cx="2994" cy="4095"/>
                    </a:xfrm>
                    <a:solidFill>
                      <a:srgbClr val="3F1900"/>
                    </a:solidFill>
                  </p:grpSpPr>
                  <p:sp>
                    <p:nvSpPr>
                      <p:cNvPr id="1177" name="Freeform: Shape 1176">
                        <a:extLst>
                          <a:ext uri="{FF2B5EF4-FFF2-40B4-BE49-F238E27FC236}">
                            <a16:creationId xmlns:a16="http://schemas.microsoft.com/office/drawing/2014/main" id="{B7D6F861-F58D-4BB9-9662-4D43D6EBD9E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3365" y="3140106"/>
                        <a:ext cx="1951" cy="3047"/>
                      </a:xfrm>
                      <a:custGeom>
                        <a:avLst/>
                        <a:gdLst>
                          <a:gd name="connsiteX0" fmla="*/ 141 w 1951"/>
                          <a:gd name="connsiteY0" fmla="*/ 3048 h 3047"/>
                          <a:gd name="connsiteX1" fmla="*/ 332 w 1951"/>
                          <a:gd name="connsiteY1" fmla="*/ 1143 h 3047"/>
                          <a:gd name="connsiteX2" fmla="*/ 999 w 1951"/>
                          <a:gd name="connsiteY2" fmla="*/ 381 h 3047"/>
                          <a:gd name="connsiteX3" fmla="*/ 1951 w 1951"/>
                          <a:gd name="connsiteY3" fmla="*/ 0 h 3047"/>
                          <a:gd name="connsiteX4" fmla="*/ 1094 w 1951"/>
                          <a:gd name="connsiteY4" fmla="*/ 1524 h 3047"/>
                          <a:gd name="connsiteX5" fmla="*/ 141 w 1951"/>
                          <a:gd name="connsiteY5" fmla="*/ 3048 h 304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1951" h="3047">
                            <a:moveTo>
                              <a:pt x="141" y="3048"/>
                            </a:moveTo>
                            <a:cubicBezTo>
                              <a:pt x="-144" y="2381"/>
                              <a:pt x="46" y="1714"/>
                              <a:pt x="332" y="1143"/>
                            </a:cubicBezTo>
                            <a:cubicBezTo>
                              <a:pt x="522" y="857"/>
                              <a:pt x="713" y="571"/>
                              <a:pt x="999" y="381"/>
                            </a:cubicBezTo>
                            <a:cubicBezTo>
                              <a:pt x="1284" y="190"/>
                              <a:pt x="1570" y="0"/>
                              <a:pt x="1951" y="0"/>
                            </a:cubicBezTo>
                            <a:cubicBezTo>
                              <a:pt x="1570" y="571"/>
                              <a:pt x="1380" y="1048"/>
                              <a:pt x="1094" y="1524"/>
                            </a:cubicBezTo>
                            <a:cubicBezTo>
                              <a:pt x="808" y="2000"/>
                              <a:pt x="522" y="2477"/>
                              <a:pt x="141" y="3048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1178" name="Freeform: Shape 1177">
                        <a:extLst>
                          <a:ext uri="{FF2B5EF4-FFF2-40B4-BE49-F238E27FC236}">
                            <a16:creationId xmlns:a16="http://schemas.microsoft.com/office/drawing/2014/main" id="{B9C59A0E-7E19-4630-9014-D7054E58025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2774" y="3139535"/>
                        <a:ext cx="2994" cy="4095"/>
                      </a:xfrm>
                      <a:custGeom>
                        <a:avLst/>
                        <a:gdLst>
                          <a:gd name="connsiteX0" fmla="*/ 732 w 2994"/>
                          <a:gd name="connsiteY0" fmla="*/ 4096 h 4095"/>
                          <a:gd name="connsiteX1" fmla="*/ 732 w 2994"/>
                          <a:gd name="connsiteY1" fmla="*/ 4096 h 4095"/>
                          <a:gd name="connsiteX2" fmla="*/ 161 w 2994"/>
                          <a:gd name="connsiteY2" fmla="*/ 3715 h 4095"/>
                          <a:gd name="connsiteX3" fmla="*/ 447 w 2994"/>
                          <a:gd name="connsiteY3" fmla="*/ 1429 h 4095"/>
                          <a:gd name="connsiteX4" fmla="*/ 1208 w 2994"/>
                          <a:gd name="connsiteY4" fmla="*/ 476 h 4095"/>
                          <a:gd name="connsiteX5" fmla="*/ 2447 w 2994"/>
                          <a:gd name="connsiteY5" fmla="*/ 0 h 4095"/>
                          <a:gd name="connsiteX6" fmla="*/ 2447 w 2994"/>
                          <a:gd name="connsiteY6" fmla="*/ 0 h 4095"/>
                          <a:gd name="connsiteX7" fmla="*/ 2923 w 2994"/>
                          <a:gd name="connsiteY7" fmla="*/ 286 h 4095"/>
                          <a:gd name="connsiteX8" fmla="*/ 2923 w 2994"/>
                          <a:gd name="connsiteY8" fmla="*/ 857 h 4095"/>
                          <a:gd name="connsiteX9" fmla="*/ 2447 w 2994"/>
                          <a:gd name="connsiteY9" fmla="*/ 1810 h 4095"/>
                          <a:gd name="connsiteX10" fmla="*/ 2161 w 2994"/>
                          <a:gd name="connsiteY10" fmla="*/ 2381 h 4095"/>
                          <a:gd name="connsiteX11" fmla="*/ 2066 w 2994"/>
                          <a:gd name="connsiteY11" fmla="*/ 2572 h 4095"/>
                          <a:gd name="connsiteX12" fmla="*/ 1113 w 2994"/>
                          <a:gd name="connsiteY12" fmla="*/ 4001 h 4095"/>
                          <a:gd name="connsiteX13" fmla="*/ 732 w 2994"/>
                          <a:gd name="connsiteY13" fmla="*/ 4096 h 409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</a:cxnLst>
                        <a:rect l="l" t="t" r="r" b="b"/>
                        <a:pathLst>
                          <a:path w="2994" h="4095">
                            <a:moveTo>
                              <a:pt x="732" y="4096"/>
                            </a:moveTo>
                            <a:cubicBezTo>
                              <a:pt x="732" y="4096"/>
                              <a:pt x="732" y="4096"/>
                              <a:pt x="732" y="4096"/>
                            </a:cubicBezTo>
                            <a:cubicBezTo>
                              <a:pt x="447" y="4096"/>
                              <a:pt x="256" y="3905"/>
                              <a:pt x="161" y="3715"/>
                            </a:cubicBezTo>
                            <a:cubicBezTo>
                              <a:pt x="-125" y="3048"/>
                              <a:pt x="-30" y="2191"/>
                              <a:pt x="447" y="1429"/>
                            </a:cubicBezTo>
                            <a:cubicBezTo>
                              <a:pt x="637" y="1143"/>
                              <a:pt x="827" y="762"/>
                              <a:pt x="1208" y="476"/>
                            </a:cubicBezTo>
                            <a:cubicBezTo>
                              <a:pt x="1589" y="191"/>
                              <a:pt x="2066" y="0"/>
                              <a:pt x="2447" y="0"/>
                            </a:cubicBezTo>
                            <a:cubicBezTo>
                              <a:pt x="2447" y="0"/>
                              <a:pt x="2447" y="0"/>
                              <a:pt x="2447" y="0"/>
                            </a:cubicBezTo>
                            <a:cubicBezTo>
                              <a:pt x="2637" y="0"/>
                              <a:pt x="2828" y="95"/>
                              <a:pt x="2923" y="286"/>
                            </a:cubicBezTo>
                            <a:cubicBezTo>
                              <a:pt x="3018" y="476"/>
                              <a:pt x="3018" y="667"/>
                              <a:pt x="2923" y="857"/>
                            </a:cubicBezTo>
                            <a:cubicBezTo>
                              <a:pt x="2732" y="1238"/>
                              <a:pt x="2542" y="1524"/>
                              <a:pt x="2447" y="1810"/>
                            </a:cubicBezTo>
                            <a:cubicBezTo>
                              <a:pt x="2351" y="2000"/>
                              <a:pt x="2256" y="2191"/>
                              <a:pt x="2161" y="2381"/>
                            </a:cubicBezTo>
                            <a:lnTo>
                              <a:pt x="2066" y="2572"/>
                            </a:lnTo>
                            <a:cubicBezTo>
                              <a:pt x="1780" y="3048"/>
                              <a:pt x="1494" y="3524"/>
                              <a:pt x="1113" y="4001"/>
                            </a:cubicBezTo>
                            <a:cubicBezTo>
                              <a:pt x="1113" y="4001"/>
                              <a:pt x="923" y="4096"/>
                              <a:pt x="732" y="4096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</p:grpSp>
              <p:grpSp>
                <p:nvGrpSpPr>
                  <p:cNvPr id="1102" name="Graphic 1">
                    <a:extLst>
                      <a:ext uri="{FF2B5EF4-FFF2-40B4-BE49-F238E27FC236}">
                        <a16:creationId xmlns:a16="http://schemas.microsoft.com/office/drawing/2014/main" id="{6732E29E-4469-4434-9EA3-2E5F0603EF46}"/>
                      </a:ext>
                    </a:extLst>
                  </p:cNvPr>
                  <p:cNvGrpSpPr/>
                  <p:nvPr/>
                </p:nvGrpSpPr>
                <p:grpSpPr>
                  <a:xfrm>
                    <a:off x="5953124" y="3149726"/>
                    <a:ext cx="17907" cy="8382"/>
                    <a:chOff x="5953124" y="3149726"/>
                    <a:chExt cx="17907" cy="8382"/>
                  </a:xfrm>
                  <a:solidFill>
                    <a:srgbClr val="3F1900"/>
                  </a:solidFill>
                </p:grpSpPr>
                <p:grpSp>
                  <p:nvGrpSpPr>
                    <p:cNvPr id="1152" name="Graphic 1">
                      <a:extLst>
                        <a:ext uri="{FF2B5EF4-FFF2-40B4-BE49-F238E27FC236}">
                          <a16:creationId xmlns:a16="http://schemas.microsoft.com/office/drawing/2014/main" id="{E33F845C-743D-407C-91DB-964179BE8D9B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53124" y="3151060"/>
                      <a:ext cx="17907" cy="5619"/>
                      <a:chOff x="5953124" y="3151060"/>
                      <a:chExt cx="17907" cy="5619"/>
                    </a:xfrm>
                    <a:solidFill>
                      <a:srgbClr val="3F1900"/>
                    </a:solidFill>
                  </p:grpSpPr>
                  <p:sp>
                    <p:nvSpPr>
                      <p:cNvPr id="1171" name="Freeform: Shape 1170">
                        <a:extLst>
                          <a:ext uri="{FF2B5EF4-FFF2-40B4-BE49-F238E27FC236}">
                            <a16:creationId xmlns:a16="http://schemas.microsoft.com/office/drawing/2014/main" id="{3B65678F-03D8-4863-9899-BB0FD8D72A0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53696" y="3151632"/>
                        <a:ext cx="16859" cy="4609"/>
                      </a:xfrm>
                      <a:custGeom>
                        <a:avLst/>
                        <a:gdLst>
                          <a:gd name="connsiteX0" fmla="*/ 4572 w 16859"/>
                          <a:gd name="connsiteY0" fmla="*/ 2381 h 4609"/>
                          <a:gd name="connsiteX1" fmla="*/ 7239 w 16859"/>
                          <a:gd name="connsiteY1" fmla="*/ 952 h 4609"/>
                          <a:gd name="connsiteX2" fmla="*/ 10382 w 16859"/>
                          <a:gd name="connsiteY2" fmla="*/ 667 h 4609"/>
                          <a:gd name="connsiteX3" fmla="*/ 16573 w 16859"/>
                          <a:gd name="connsiteY3" fmla="*/ 1619 h 4609"/>
                          <a:gd name="connsiteX4" fmla="*/ 16859 w 16859"/>
                          <a:gd name="connsiteY4" fmla="*/ 2000 h 4609"/>
                          <a:gd name="connsiteX5" fmla="*/ 16764 w 16859"/>
                          <a:gd name="connsiteY5" fmla="*/ 2095 h 4609"/>
                          <a:gd name="connsiteX6" fmla="*/ 12859 w 16859"/>
                          <a:gd name="connsiteY6" fmla="*/ 4001 h 4609"/>
                          <a:gd name="connsiteX7" fmla="*/ 8572 w 16859"/>
                          <a:gd name="connsiteY7" fmla="*/ 4191 h 4609"/>
                          <a:gd name="connsiteX8" fmla="*/ 4477 w 16859"/>
                          <a:gd name="connsiteY8" fmla="*/ 3429 h 4609"/>
                          <a:gd name="connsiteX9" fmla="*/ 571 w 16859"/>
                          <a:gd name="connsiteY9" fmla="*/ 4572 h 4609"/>
                          <a:gd name="connsiteX10" fmla="*/ 571 w 16859"/>
                          <a:gd name="connsiteY10" fmla="*/ 4572 h 4609"/>
                          <a:gd name="connsiteX11" fmla="*/ 191 w 16859"/>
                          <a:gd name="connsiteY11" fmla="*/ 4382 h 4609"/>
                          <a:gd name="connsiteX12" fmla="*/ 191 w 16859"/>
                          <a:gd name="connsiteY12" fmla="*/ 4191 h 4609"/>
                          <a:gd name="connsiteX13" fmla="*/ 0 w 16859"/>
                          <a:gd name="connsiteY13" fmla="*/ 190 h 4609"/>
                          <a:gd name="connsiteX14" fmla="*/ 0 w 16859"/>
                          <a:gd name="connsiteY14" fmla="*/ 190 h 4609"/>
                          <a:gd name="connsiteX15" fmla="*/ 191 w 16859"/>
                          <a:gd name="connsiteY15" fmla="*/ 0 h 4609"/>
                          <a:gd name="connsiteX16" fmla="*/ 286 w 16859"/>
                          <a:gd name="connsiteY16" fmla="*/ 0 h 4609"/>
                          <a:gd name="connsiteX17" fmla="*/ 2857 w 16859"/>
                          <a:gd name="connsiteY17" fmla="*/ 667 h 4609"/>
                          <a:gd name="connsiteX18" fmla="*/ 4000 w 16859"/>
                          <a:gd name="connsiteY18" fmla="*/ 1333 h 4609"/>
                          <a:gd name="connsiteX19" fmla="*/ 4572 w 16859"/>
                          <a:gd name="connsiteY19" fmla="*/ 2381 h 4609"/>
                          <a:gd name="connsiteX20" fmla="*/ 4572 w 16859"/>
                          <a:gd name="connsiteY20" fmla="*/ 2381 h 4609"/>
                          <a:gd name="connsiteX21" fmla="*/ 3905 w 16859"/>
                          <a:gd name="connsiteY21" fmla="*/ 1429 h 4609"/>
                          <a:gd name="connsiteX22" fmla="*/ 2667 w 16859"/>
                          <a:gd name="connsiteY22" fmla="*/ 857 h 4609"/>
                          <a:gd name="connsiteX23" fmla="*/ 95 w 16859"/>
                          <a:gd name="connsiteY23" fmla="*/ 381 h 4609"/>
                          <a:gd name="connsiteX24" fmla="*/ 381 w 16859"/>
                          <a:gd name="connsiteY24" fmla="*/ 95 h 4609"/>
                          <a:gd name="connsiteX25" fmla="*/ 762 w 16859"/>
                          <a:gd name="connsiteY25" fmla="*/ 4286 h 4609"/>
                          <a:gd name="connsiteX26" fmla="*/ 381 w 16859"/>
                          <a:gd name="connsiteY26" fmla="*/ 3905 h 4609"/>
                          <a:gd name="connsiteX27" fmla="*/ 4477 w 16859"/>
                          <a:gd name="connsiteY27" fmla="*/ 2572 h 4609"/>
                          <a:gd name="connsiteX28" fmla="*/ 8668 w 16859"/>
                          <a:gd name="connsiteY28" fmla="*/ 3238 h 4609"/>
                          <a:gd name="connsiteX29" fmla="*/ 12859 w 16859"/>
                          <a:gd name="connsiteY29" fmla="*/ 3143 h 4609"/>
                          <a:gd name="connsiteX30" fmla="*/ 16288 w 16859"/>
                          <a:gd name="connsiteY30" fmla="*/ 1619 h 4609"/>
                          <a:gd name="connsiteX31" fmla="*/ 16478 w 16859"/>
                          <a:gd name="connsiteY31" fmla="*/ 2095 h 4609"/>
                          <a:gd name="connsiteX32" fmla="*/ 10477 w 16859"/>
                          <a:gd name="connsiteY32" fmla="*/ 952 h 4609"/>
                          <a:gd name="connsiteX33" fmla="*/ 7334 w 16859"/>
                          <a:gd name="connsiteY33" fmla="*/ 1143 h 4609"/>
                          <a:gd name="connsiteX34" fmla="*/ 4572 w 16859"/>
                          <a:gd name="connsiteY34" fmla="*/ 2381 h 460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</a:cxnLst>
                        <a:rect l="l" t="t" r="r" b="b"/>
                        <a:pathLst>
                          <a:path w="16859" h="4609">
                            <a:moveTo>
                              <a:pt x="4572" y="2381"/>
                            </a:moveTo>
                            <a:cubicBezTo>
                              <a:pt x="5239" y="1619"/>
                              <a:pt x="6286" y="1143"/>
                              <a:pt x="7239" y="952"/>
                            </a:cubicBezTo>
                            <a:cubicBezTo>
                              <a:pt x="8287" y="667"/>
                              <a:pt x="9334" y="667"/>
                              <a:pt x="10382" y="667"/>
                            </a:cubicBezTo>
                            <a:cubicBezTo>
                              <a:pt x="12478" y="762"/>
                              <a:pt x="14573" y="1048"/>
                              <a:pt x="16573" y="1619"/>
                            </a:cubicBezTo>
                            <a:cubicBezTo>
                              <a:pt x="16764" y="1714"/>
                              <a:pt x="16859" y="1905"/>
                              <a:pt x="16859" y="2000"/>
                            </a:cubicBezTo>
                            <a:cubicBezTo>
                              <a:pt x="16859" y="2000"/>
                              <a:pt x="16859" y="2095"/>
                              <a:pt x="16764" y="2095"/>
                            </a:cubicBezTo>
                            <a:cubicBezTo>
                              <a:pt x="15811" y="3429"/>
                              <a:pt x="14192" y="3810"/>
                              <a:pt x="12859" y="4001"/>
                            </a:cubicBezTo>
                            <a:cubicBezTo>
                              <a:pt x="11430" y="4191"/>
                              <a:pt x="10001" y="4191"/>
                              <a:pt x="8572" y="4191"/>
                            </a:cubicBezTo>
                            <a:cubicBezTo>
                              <a:pt x="7048" y="4191"/>
                              <a:pt x="5715" y="3238"/>
                              <a:pt x="4477" y="3429"/>
                            </a:cubicBezTo>
                            <a:cubicBezTo>
                              <a:pt x="3143" y="3620"/>
                              <a:pt x="1810" y="4096"/>
                              <a:pt x="571" y="4572"/>
                            </a:cubicBezTo>
                            <a:lnTo>
                              <a:pt x="571" y="4572"/>
                            </a:lnTo>
                            <a:cubicBezTo>
                              <a:pt x="381" y="4667"/>
                              <a:pt x="191" y="4572"/>
                              <a:pt x="191" y="4382"/>
                            </a:cubicBezTo>
                            <a:cubicBezTo>
                              <a:pt x="191" y="4286"/>
                              <a:pt x="191" y="4286"/>
                              <a:pt x="191" y="4191"/>
                            </a:cubicBezTo>
                            <a:cubicBezTo>
                              <a:pt x="571" y="2953"/>
                              <a:pt x="286" y="1524"/>
                              <a:pt x="0" y="190"/>
                            </a:cubicBezTo>
                            <a:lnTo>
                              <a:pt x="0" y="190"/>
                            </a:lnTo>
                            <a:cubicBezTo>
                              <a:pt x="0" y="95"/>
                              <a:pt x="95" y="0"/>
                              <a:pt x="191" y="0"/>
                            </a:cubicBezTo>
                            <a:cubicBezTo>
                              <a:pt x="191" y="0"/>
                              <a:pt x="286" y="0"/>
                              <a:pt x="286" y="0"/>
                            </a:cubicBezTo>
                            <a:cubicBezTo>
                              <a:pt x="1143" y="190"/>
                              <a:pt x="2000" y="381"/>
                              <a:pt x="2857" y="667"/>
                            </a:cubicBezTo>
                            <a:cubicBezTo>
                              <a:pt x="3239" y="857"/>
                              <a:pt x="3715" y="1048"/>
                              <a:pt x="4000" y="1333"/>
                            </a:cubicBezTo>
                            <a:cubicBezTo>
                              <a:pt x="4286" y="1524"/>
                              <a:pt x="4572" y="1905"/>
                              <a:pt x="4572" y="2381"/>
                            </a:cubicBezTo>
                            <a:close/>
                            <a:moveTo>
                              <a:pt x="4572" y="2381"/>
                            </a:moveTo>
                            <a:cubicBezTo>
                              <a:pt x="4572" y="1905"/>
                              <a:pt x="4191" y="1619"/>
                              <a:pt x="3905" y="1429"/>
                            </a:cubicBezTo>
                            <a:cubicBezTo>
                              <a:pt x="3524" y="1143"/>
                              <a:pt x="3143" y="952"/>
                              <a:pt x="2667" y="857"/>
                            </a:cubicBezTo>
                            <a:cubicBezTo>
                              <a:pt x="1810" y="571"/>
                              <a:pt x="952" y="476"/>
                              <a:pt x="95" y="381"/>
                            </a:cubicBezTo>
                            <a:lnTo>
                              <a:pt x="381" y="95"/>
                            </a:lnTo>
                            <a:cubicBezTo>
                              <a:pt x="667" y="1429"/>
                              <a:pt x="1048" y="2857"/>
                              <a:pt x="762" y="4286"/>
                            </a:cubicBezTo>
                            <a:lnTo>
                              <a:pt x="381" y="3905"/>
                            </a:lnTo>
                            <a:cubicBezTo>
                              <a:pt x="1715" y="3334"/>
                              <a:pt x="2953" y="2857"/>
                              <a:pt x="4477" y="2572"/>
                            </a:cubicBezTo>
                            <a:cubicBezTo>
                              <a:pt x="6096" y="2381"/>
                              <a:pt x="7334" y="3334"/>
                              <a:pt x="8668" y="3238"/>
                            </a:cubicBezTo>
                            <a:cubicBezTo>
                              <a:pt x="10096" y="3238"/>
                              <a:pt x="11430" y="3334"/>
                              <a:pt x="12859" y="3143"/>
                            </a:cubicBezTo>
                            <a:cubicBezTo>
                              <a:pt x="14192" y="2953"/>
                              <a:pt x="15621" y="2572"/>
                              <a:pt x="16288" y="1619"/>
                            </a:cubicBezTo>
                            <a:lnTo>
                              <a:pt x="16478" y="2095"/>
                            </a:lnTo>
                            <a:cubicBezTo>
                              <a:pt x="14573" y="1524"/>
                              <a:pt x="12478" y="1143"/>
                              <a:pt x="10477" y="952"/>
                            </a:cubicBezTo>
                            <a:cubicBezTo>
                              <a:pt x="9334" y="1048"/>
                              <a:pt x="8287" y="1048"/>
                              <a:pt x="7334" y="1143"/>
                            </a:cubicBezTo>
                            <a:cubicBezTo>
                              <a:pt x="6286" y="1333"/>
                              <a:pt x="5334" y="1714"/>
                              <a:pt x="4572" y="2381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1172" name="Freeform: Shape 1171">
                        <a:extLst>
                          <a:ext uri="{FF2B5EF4-FFF2-40B4-BE49-F238E27FC236}">
                            <a16:creationId xmlns:a16="http://schemas.microsoft.com/office/drawing/2014/main" id="{4DEBEC11-BAF7-45C9-82B1-2003BB77407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53124" y="3151060"/>
                        <a:ext cx="17907" cy="5619"/>
                      </a:xfrm>
                      <a:custGeom>
                        <a:avLst/>
                        <a:gdLst>
                          <a:gd name="connsiteX0" fmla="*/ 1048 w 17907"/>
                          <a:gd name="connsiteY0" fmla="*/ 5620 h 5619"/>
                          <a:gd name="connsiteX1" fmla="*/ 191 w 17907"/>
                          <a:gd name="connsiteY1" fmla="*/ 5048 h 5619"/>
                          <a:gd name="connsiteX2" fmla="*/ 191 w 17907"/>
                          <a:gd name="connsiteY2" fmla="*/ 4572 h 5619"/>
                          <a:gd name="connsiteX3" fmla="*/ 95 w 17907"/>
                          <a:gd name="connsiteY3" fmla="*/ 1048 h 5619"/>
                          <a:gd name="connsiteX4" fmla="*/ 0 w 17907"/>
                          <a:gd name="connsiteY4" fmla="*/ 857 h 5619"/>
                          <a:gd name="connsiteX5" fmla="*/ 95 w 17907"/>
                          <a:gd name="connsiteY5" fmla="*/ 286 h 5619"/>
                          <a:gd name="connsiteX6" fmla="*/ 572 w 17907"/>
                          <a:gd name="connsiteY6" fmla="*/ 0 h 5619"/>
                          <a:gd name="connsiteX7" fmla="*/ 857 w 17907"/>
                          <a:gd name="connsiteY7" fmla="*/ 0 h 5619"/>
                          <a:gd name="connsiteX8" fmla="*/ 3524 w 17907"/>
                          <a:gd name="connsiteY8" fmla="*/ 762 h 5619"/>
                          <a:gd name="connsiteX9" fmla="*/ 4858 w 17907"/>
                          <a:gd name="connsiteY9" fmla="*/ 1524 h 5619"/>
                          <a:gd name="connsiteX10" fmla="*/ 5334 w 17907"/>
                          <a:gd name="connsiteY10" fmla="*/ 2095 h 5619"/>
                          <a:gd name="connsiteX11" fmla="*/ 7620 w 17907"/>
                          <a:gd name="connsiteY11" fmla="*/ 1048 h 5619"/>
                          <a:gd name="connsiteX12" fmla="*/ 10858 w 17907"/>
                          <a:gd name="connsiteY12" fmla="*/ 762 h 5619"/>
                          <a:gd name="connsiteX13" fmla="*/ 17240 w 17907"/>
                          <a:gd name="connsiteY13" fmla="*/ 1714 h 5619"/>
                          <a:gd name="connsiteX14" fmla="*/ 17812 w 17907"/>
                          <a:gd name="connsiteY14" fmla="*/ 2095 h 5619"/>
                          <a:gd name="connsiteX15" fmla="*/ 17907 w 17907"/>
                          <a:gd name="connsiteY15" fmla="*/ 2762 h 5619"/>
                          <a:gd name="connsiteX16" fmla="*/ 17812 w 17907"/>
                          <a:gd name="connsiteY16" fmla="*/ 2953 h 5619"/>
                          <a:gd name="connsiteX17" fmla="*/ 13525 w 17907"/>
                          <a:gd name="connsiteY17" fmla="*/ 5143 h 5619"/>
                          <a:gd name="connsiteX18" fmla="*/ 9144 w 17907"/>
                          <a:gd name="connsiteY18" fmla="*/ 5334 h 5619"/>
                          <a:gd name="connsiteX19" fmla="*/ 6953 w 17907"/>
                          <a:gd name="connsiteY19" fmla="*/ 4858 h 5619"/>
                          <a:gd name="connsiteX20" fmla="*/ 5239 w 17907"/>
                          <a:gd name="connsiteY20" fmla="*/ 4572 h 5619"/>
                          <a:gd name="connsiteX21" fmla="*/ 2096 w 17907"/>
                          <a:gd name="connsiteY21" fmla="*/ 5524 h 5619"/>
                          <a:gd name="connsiteX22" fmla="*/ 1333 w 17907"/>
                          <a:gd name="connsiteY22" fmla="*/ 5524 h 5619"/>
                          <a:gd name="connsiteX23" fmla="*/ 1048 w 17907"/>
                          <a:gd name="connsiteY23" fmla="*/ 5620 h 5619"/>
                          <a:gd name="connsiteX24" fmla="*/ 1715 w 17907"/>
                          <a:gd name="connsiteY24" fmla="*/ 1619 h 5619"/>
                          <a:gd name="connsiteX25" fmla="*/ 2000 w 17907"/>
                          <a:gd name="connsiteY25" fmla="*/ 3524 h 5619"/>
                          <a:gd name="connsiteX26" fmla="*/ 4477 w 17907"/>
                          <a:gd name="connsiteY26" fmla="*/ 2762 h 5619"/>
                          <a:gd name="connsiteX27" fmla="*/ 4096 w 17907"/>
                          <a:gd name="connsiteY27" fmla="*/ 2381 h 5619"/>
                          <a:gd name="connsiteX28" fmla="*/ 3048 w 17907"/>
                          <a:gd name="connsiteY28" fmla="*/ 1905 h 5619"/>
                          <a:gd name="connsiteX29" fmla="*/ 1715 w 17907"/>
                          <a:gd name="connsiteY29" fmla="*/ 1619 h 5619"/>
                          <a:gd name="connsiteX30" fmla="*/ 9144 w 17907"/>
                          <a:gd name="connsiteY30" fmla="*/ 3334 h 5619"/>
                          <a:gd name="connsiteX31" fmla="*/ 9620 w 17907"/>
                          <a:gd name="connsiteY31" fmla="*/ 3334 h 5619"/>
                          <a:gd name="connsiteX32" fmla="*/ 13240 w 17907"/>
                          <a:gd name="connsiteY32" fmla="*/ 3238 h 5619"/>
                          <a:gd name="connsiteX33" fmla="*/ 15050 w 17907"/>
                          <a:gd name="connsiteY33" fmla="*/ 2762 h 5619"/>
                          <a:gd name="connsiteX34" fmla="*/ 10858 w 17907"/>
                          <a:gd name="connsiteY34" fmla="*/ 2095 h 5619"/>
                          <a:gd name="connsiteX35" fmla="*/ 7906 w 17907"/>
                          <a:gd name="connsiteY35" fmla="*/ 2191 h 5619"/>
                          <a:gd name="connsiteX36" fmla="*/ 6286 w 17907"/>
                          <a:gd name="connsiteY36" fmla="*/ 2667 h 5619"/>
                          <a:gd name="connsiteX37" fmla="*/ 7525 w 17907"/>
                          <a:gd name="connsiteY37" fmla="*/ 2953 h 5619"/>
                          <a:gd name="connsiteX38" fmla="*/ 9144 w 17907"/>
                          <a:gd name="connsiteY38" fmla="*/ 3334 h 561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</a:cxnLst>
                        <a:rect l="l" t="t" r="r" b="b"/>
                        <a:pathLst>
                          <a:path w="17907" h="5619">
                            <a:moveTo>
                              <a:pt x="1048" y="5620"/>
                            </a:moveTo>
                            <a:cubicBezTo>
                              <a:pt x="667" y="5620"/>
                              <a:pt x="381" y="5429"/>
                              <a:pt x="191" y="5048"/>
                            </a:cubicBezTo>
                            <a:cubicBezTo>
                              <a:pt x="95" y="4858"/>
                              <a:pt x="95" y="4763"/>
                              <a:pt x="191" y="4572"/>
                            </a:cubicBezTo>
                            <a:cubicBezTo>
                              <a:pt x="476" y="3524"/>
                              <a:pt x="286" y="2286"/>
                              <a:pt x="95" y="1048"/>
                            </a:cubicBezTo>
                            <a:lnTo>
                              <a:pt x="0" y="857"/>
                            </a:lnTo>
                            <a:cubicBezTo>
                              <a:pt x="0" y="667"/>
                              <a:pt x="0" y="476"/>
                              <a:pt x="95" y="286"/>
                            </a:cubicBezTo>
                            <a:cubicBezTo>
                              <a:pt x="191" y="95"/>
                              <a:pt x="381" y="0"/>
                              <a:pt x="572" y="0"/>
                            </a:cubicBezTo>
                            <a:cubicBezTo>
                              <a:pt x="667" y="0"/>
                              <a:pt x="762" y="0"/>
                              <a:pt x="857" y="0"/>
                            </a:cubicBezTo>
                            <a:cubicBezTo>
                              <a:pt x="1905" y="190"/>
                              <a:pt x="2762" y="476"/>
                              <a:pt x="3524" y="762"/>
                            </a:cubicBezTo>
                            <a:cubicBezTo>
                              <a:pt x="4096" y="952"/>
                              <a:pt x="4477" y="1238"/>
                              <a:pt x="4858" y="1524"/>
                            </a:cubicBezTo>
                            <a:cubicBezTo>
                              <a:pt x="5048" y="1714"/>
                              <a:pt x="5239" y="1905"/>
                              <a:pt x="5334" y="2095"/>
                            </a:cubicBezTo>
                            <a:cubicBezTo>
                              <a:pt x="5905" y="1619"/>
                              <a:pt x="6668" y="1333"/>
                              <a:pt x="7620" y="1048"/>
                            </a:cubicBezTo>
                            <a:cubicBezTo>
                              <a:pt x="8668" y="762"/>
                              <a:pt x="9620" y="762"/>
                              <a:pt x="10858" y="762"/>
                            </a:cubicBezTo>
                            <a:cubicBezTo>
                              <a:pt x="13049" y="857"/>
                              <a:pt x="15240" y="1143"/>
                              <a:pt x="17240" y="1714"/>
                            </a:cubicBezTo>
                            <a:cubicBezTo>
                              <a:pt x="17431" y="1810"/>
                              <a:pt x="17621" y="1905"/>
                              <a:pt x="17812" y="2095"/>
                            </a:cubicBezTo>
                            <a:cubicBezTo>
                              <a:pt x="17907" y="2286"/>
                              <a:pt x="17907" y="2572"/>
                              <a:pt x="17907" y="2762"/>
                            </a:cubicBezTo>
                            <a:cubicBezTo>
                              <a:pt x="17907" y="2857"/>
                              <a:pt x="17812" y="2953"/>
                              <a:pt x="17812" y="2953"/>
                            </a:cubicBezTo>
                            <a:cubicBezTo>
                              <a:pt x="16764" y="4382"/>
                              <a:pt x="15050" y="4858"/>
                              <a:pt x="13525" y="5143"/>
                            </a:cubicBezTo>
                            <a:cubicBezTo>
                              <a:pt x="11906" y="5429"/>
                              <a:pt x="10287" y="5334"/>
                              <a:pt x="9144" y="5334"/>
                            </a:cubicBezTo>
                            <a:cubicBezTo>
                              <a:pt x="8287" y="5334"/>
                              <a:pt x="7620" y="5048"/>
                              <a:pt x="6953" y="4858"/>
                            </a:cubicBezTo>
                            <a:cubicBezTo>
                              <a:pt x="6286" y="4667"/>
                              <a:pt x="5715" y="4477"/>
                              <a:pt x="5239" y="4572"/>
                            </a:cubicBezTo>
                            <a:cubicBezTo>
                              <a:pt x="4191" y="4763"/>
                              <a:pt x="3143" y="5143"/>
                              <a:pt x="2096" y="5524"/>
                            </a:cubicBezTo>
                            <a:lnTo>
                              <a:pt x="1333" y="5524"/>
                            </a:lnTo>
                            <a:cubicBezTo>
                              <a:pt x="1238" y="5620"/>
                              <a:pt x="1143" y="5620"/>
                              <a:pt x="1048" y="5620"/>
                            </a:cubicBezTo>
                            <a:close/>
                            <a:moveTo>
                              <a:pt x="1715" y="1619"/>
                            </a:moveTo>
                            <a:cubicBezTo>
                              <a:pt x="1810" y="2191"/>
                              <a:pt x="2000" y="2857"/>
                              <a:pt x="2000" y="3524"/>
                            </a:cubicBezTo>
                            <a:cubicBezTo>
                              <a:pt x="2762" y="3238"/>
                              <a:pt x="3620" y="2953"/>
                              <a:pt x="4477" y="2762"/>
                            </a:cubicBezTo>
                            <a:cubicBezTo>
                              <a:pt x="4381" y="2572"/>
                              <a:pt x="4191" y="2476"/>
                              <a:pt x="4096" y="2381"/>
                            </a:cubicBezTo>
                            <a:cubicBezTo>
                              <a:pt x="3810" y="2191"/>
                              <a:pt x="3524" y="2095"/>
                              <a:pt x="3048" y="1905"/>
                            </a:cubicBezTo>
                            <a:cubicBezTo>
                              <a:pt x="2667" y="1810"/>
                              <a:pt x="2191" y="1619"/>
                              <a:pt x="1715" y="1619"/>
                            </a:cubicBezTo>
                            <a:close/>
                            <a:moveTo>
                              <a:pt x="9144" y="3334"/>
                            </a:moveTo>
                            <a:lnTo>
                              <a:pt x="9620" y="3334"/>
                            </a:lnTo>
                            <a:cubicBezTo>
                              <a:pt x="10858" y="3334"/>
                              <a:pt x="12097" y="3334"/>
                              <a:pt x="13240" y="3238"/>
                            </a:cubicBezTo>
                            <a:cubicBezTo>
                              <a:pt x="14002" y="3143"/>
                              <a:pt x="14573" y="2953"/>
                              <a:pt x="15050" y="2762"/>
                            </a:cubicBezTo>
                            <a:cubicBezTo>
                              <a:pt x="13525" y="2381"/>
                              <a:pt x="12192" y="2191"/>
                              <a:pt x="10858" y="2095"/>
                            </a:cubicBezTo>
                            <a:cubicBezTo>
                              <a:pt x="10097" y="2095"/>
                              <a:pt x="8953" y="2000"/>
                              <a:pt x="7906" y="2191"/>
                            </a:cubicBezTo>
                            <a:cubicBezTo>
                              <a:pt x="7334" y="2286"/>
                              <a:pt x="6763" y="2476"/>
                              <a:pt x="6286" y="2667"/>
                            </a:cubicBezTo>
                            <a:cubicBezTo>
                              <a:pt x="6763" y="2762"/>
                              <a:pt x="7144" y="2857"/>
                              <a:pt x="7525" y="2953"/>
                            </a:cubicBezTo>
                            <a:cubicBezTo>
                              <a:pt x="8192" y="3238"/>
                              <a:pt x="8668" y="3334"/>
                              <a:pt x="9144" y="3334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1153" name="Graphic 1">
                      <a:extLst>
                        <a:ext uri="{FF2B5EF4-FFF2-40B4-BE49-F238E27FC236}">
                          <a16:creationId xmlns:a16="http://schemas.microsoft.com/office/drawing/2014/main" id="{186A894E-3D4B-4547-B5CF-484849B0466B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59397" y="3149726"/>
                      <a:ext cx="9538" cy="5238"/>
                      <a:chOff x="5959397" y="3149726"/>
                      <a:chExt cx="9538" cy="5238"/>
                    </a:xfrm>
                    <a:solidFill>
                      <a:srgbClr val="3F1900"/>
                    </a:solidFill>
                  </p:grpSpPr>
                  <p:sp>
                    <p:nvSpPr>
                      <p:cNvPr id="1169" name="Freeform: Shape 1168">
                        <a:extLst>
                          <a:ext uri="{FF2B5EF4-FFF2-40B4-BE49-F238E27FC236}">
                            <a16:creationId xmlns:a16="http://schemas.microsoft.com/office/drawing/2014/main" id="{0D584415-109F-4269-94D4-5087D325400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0006" y="3149917"/>
                        <a:ext cx="8358" cy="4476"/>
                      </a:xfrm>
                      <a:custGeom>
                        <a:avLst/>
                        <a:gdLst>
                          <a:gd name="connsiteX0" fmla="*/ 3405 w 8358"/>
                          <a:gd name="connsiteY0" fmla="*/ 4477 h 4476"/>
                          <a:gd name="connsiteX1" fmla="*/ 71 w 8358"/>
                          <a:gd name="connsiteY1" fmla="*/ 857 h 4476"/>
                          <a:gd name="connsiteX2" fmla="*/ 71 w 8358"/>
                          <a:gd name="connsiteY2" fmla="*/ 476 h 4476"/>
                          <a:gd name="connsiteX3" fmla="*/ 357 w 8358"/>
                          <a:gd name="connsiteY3" fmla="*/ 476 h 4476"/>
                          <a:gd name="connsiteX4" fmla="*/ 357 w 8358"/>
                          <a:gd name="connsiteY4" fmla="*/ 476 h 4476"/>
                          <a:gd name="connsiteX5" fmla="*/ 2929 w 8358"/>
                          <a:gd name="connsiteY5" fmla="*/ 1143 h 4476"/>
                          <a:gd name="connsiteX6" fmla="*/ 2929 w 8358"/>
                          <a:gd name="connsiteY6" fmla="*/ 1143 h 4476"/>
                          <a:gd name="connsiteX7" fmla="*/ 2453 w 8358"/>
                          <a:gd name="connsiteY7" fmla="*/ 1524 h 4476"/>
                          <a:gd name="connsiteX8" fmla="*/ 2548 w 8358"/>
                          <a:gd name="connsiteY8" fmla="*/ 857 h 4476"/>
                          <a:gd name="connsiteX9" fmla="*/ 2643 w 8358"/>
                          <a:gd name="connsiteY9" fmla="*/ 381 h 4476"/>
                          <a:gd name="connsiteX10" fmla="*/ 2643 w 8358"/>
                          <a:gd name="connsiteY10" fmla="*/ 286 h 4476"/>
                          <a:gd name="connsiteX11" fmla="*/ 2929 w 8358"/>
                          <a:gd name="connsiteY11" fmla="*/ 0 h 4476"/>
                          <a:gd name="connsiteX12" fmla="*/ 3119 w 8358"/>
                          <a:gd name="connsiteY12" fmla="*/ 0 h 4476"/>
                          <a:gd name="connsiteX13" fmla="*/ 3881 w 8358"/>
                          <a:gd name="connsiteY13" fmla="*/ 667 h 4476"/>
                          <a:gd name="connsiteX14" fmla="*/ 4072 w 8358"/>
                          <a:gd name="connsiteY14" fmla="*/ 857 h 4476"/>
                          <a:gd name="connsiteX15" fmla="*/ 4453 w 8358"/>
                          <a:gd name="connsiteY15" fmla="*/ 1238 h 4476"/>
                          <a:gd name="connsiteX16" fmla="*/ 4834 w 8358"/>
                          <a:gd name="connsiteY16" fmla="*/ 1619 h 4476"/>
                          <a:gd name="connsiteX17" fmla="*/ 5596 w 8358"/>
                          <a:gd name="connsiteY17" fmla="*/ 1429 h 4476"/>
                          <a:gd name="connsiteX18" fmla="*/ 5786 w 8358"/>
                          <a:gd name="connsiteY18" fmla="*/ 1429 h 4476"/>
                          <a:gd name="connsiteX19" fmla="*/ 5882 w 8358"/>
                          <a:gd name="connsiteY19" fmla="*/ 1524 h 4476"/>
                          <a:gd name="connsiteX20" fmla="*/ 6072 w 8358"/>
                          <a:gd name="connsiteY20" fmla="*/ 1619 h 4476"/>
                          <a:gd name="connsiteX21" fmla="*/ 6358 w 8358"/>
                          <a:gd name="connsiteY21" fmla="*/ 1905 h 4476"/>
                          <a:gd name="connsiteX22" fmla="*/ 6929 w 8358"/>
                          <a:gd name="connsiteY22" fmla="*/ 2477 h 4476"/>
                          <a:gd name="connsiteX23" fmla="*/ 8358 w 8358"/>
                          <a:gd name="connsiteY23" fmla="*/ 3334 h 4476"/>
                          <a:gd name="connsiteX24" fmla="*/ 6834 w 8358"/>
                          <a:gd name="connsiteY24" fmla="*/ 2762 h 4476"/>
                          <a:gd name="connsiteX25" fmla="*/ 6167 w 8358"/>
                          <a:gd name="connsiteY25" fmla="*/ 2286 h 4476"/>
                          <a:gd name="connsiteX26" fmla="*/ 5882 w 8358"/>
                          <a:gd name="connsiteY26" fmla="*/ 2096 h 4476"/>
                          <a:gd name="connsiteX27" fmla="*/ 5691 w 8358"/>
                          <a:gd name="connsiteY27" fmla="*/ 1905 h 4476"/>
                          <a:gd name="connsiteX28" fmla="*/ 5596 w 8358"/>
                          <a:gd name="connsiteY28" fmla="*/ 1905 h 4476"/>
                          <a:gd name="connsiteX29" fmla="*/ 5596 w 8358"/>
                          <a:gd name="connsiteY29" fmla="*/ 1905 h 4476"/>
                          <a:gd name="connsiteX30" fmla="*/ 4834 w 8358"/>
                          <a:gd name="connsiteY30" fmla="*/ 2191 h 4476"/>
                          <a:gd name="connsiteX31" fmla="*/ 4453 w 8358"/>
                          <a:gd name="connsiteY31" fmla="*/ 2096 h 4476"/>
                          <a:gd name="connsiteX32" fmla="*/ 4262 w 8358"/>
                          <a:gd name="connsiteY32" fmla="*/ 1905 h 4476"/>
                          <a:gd name="connsiteX33" fmla="*/ 3977 w 8358"/>
                          <a:gd name="connsiteY33" fmla="*/ 1619 h 4476"/>
                          <a:gd name="connsiteX34" fmla="*/ 3786 w 8358"/>
                          <a:gd name="connsiteY34" fmla="*/ 1429 h 4476"/>
                          <a:gd name="connsiteX35" fmla="*/ 3405 w 8358"/>
                          <a:gd name="connsiteY35" fmla="*/ 1143 h 4476"/>
                          <a:gd name="connsiteX36" fmla="*/ 2929 w 8358"/>
                          <a:gd name="connsiteY36" fmla="*/ 762 h 4476"/>
                          <a:gd name="connsiteX37" fmla="*/ 3405 w 8358"/>
                          <a:gd name="connsiteY37" fmla="*/ 381 h 4476"/>
                          <a:gd name="connsiteX38" fmla="*/ 3405 w 8358"/>
                          <a:gd name="connsiteY38" fmla="*/ 1048 h 4476"/>
                          <a:gd name="connsiteX39" fmla="*/ 3405 w 8358"/>
                          <a:gd name="connsiteY39" fmla="*/ 1524 h 4476"/>
                          <a:gd name="connsiteX40" fmla="*/ 3119 w 8358"/>
                          <a:gd name="connsiteY40" fmla="*/ 1905 h 4476"/>
                          <a:gd name="connsiteX41" fmla="*/ 3024 w 8358"/>
                          <a:gd name="connsiteY41" fmla="*/ 1905 h 4476"/>
                          <a:gd name="connsiteX42" fmla="*/ 3024 w 8358"/>
                          <a:gd name="connsiteY42" fmla="*/ 1905 h 4476"/>
                          <a:gd name="connsiteX43" fmla="*/ 3024 w 8358"/>
                          <a:gd name="connsiteY43" fmla="*/ 1905 h 4476"/>
                          <a:gd name="connsiteX44" fmla="*/ 262 w 8358"/>
                          <a:gd name="connsiteY44" fmla="*/ 857 h 4476"/>
                          <a:gd name="connsiteX45" fmla="*/ 548 w 8358"/>
                          <a:gd name="connsiteY45" fmla="*/ 476 h 4476"/>
                          <a:gd name="connsiteX46" fmla="*/ 3405 w 8358"/>
                          <a:gd name="connsiteY46" fmla="*/ 4477 h 447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</a:cxnLst>
                        <a:rect l="l" t="t" r="r" b="b"/>
                        <a:pathLst>
                          <a:path w="8358" h="4476">
                            <a:moveTo>
                              <a:pt x="3405" y="4477"/>
                            </a:moveTo>
                            <a:cubicBezTo>
                              <a:pt x="2357" y="3143"/>
                              <a:pt x="1214" y="2096"/>
                              <a:pt x="71" y="857"/>
                            </a:cubicBezTo>
                            <a:cubicBezTo>
                              <a:pt x="-24" y="762"/>
                              <a:pt x="-24" y="572"/>
                              <a:pt x="71" y="476"/>
                            </a:cubicBezTo>
                            <a:cubicBezTo>
                              <a:pt x="167" y="381"/>
                              <a:pt x="262" y="381"/>
                              <a:pt x="357" y="476"/>
                            </a:cubicBezTo>
                            <a:lnTo>
                              <a:pt x="357" y="476"/>
                            </a:lnTo>
                            <a:cubicBezTo>
                              <a:pt x="1214" y="857"/>
                              <a:pt x="2072" y="1238"/>
                              <a:pt x="2929" y="1143"/>
                            </a:cubicBezTo>
                            <a:lnTo>
                              <a:pt x="2929" y="1143"/>
                            </a:lnTo>
                            <a:lnTo>
                              <a:pt x="2453" y="1524"/>
                            </a:lnTo>
                            <a:cubicBezTo>
                              <a:pt x="2453" y="1238"/>
                              <a:pt x="2548" y="1048"/>
                              <a:pt x="2548" y="857"/>
                            </a:cubicBezTo>
                            <a:cubicBezTo>
                              <a:pt x="2548" y="667"/>
                              <a:pt x="2643" y="572"/>
                              <a:pt x="2643" y="381"/>
                            </a:cubicBezTo>
                            <a:lnTo>
                              <a:pt x="2643" y="286"/>
                            </a:lnTo>
                            <a:cubicBezTo>
                              <a:pt x="2643" y="95"/>
                              <a:pt x="2738" y="0"/>
                              <a:pt x="2929" y="0"/>
                            </a:cubicBezTo>
                            <a:cubicBezTo>
                              <a:pt x="3024" y="0"/>
                              <a:pt x="3024" y="0"/>
                              <a:pt x="3119" y="0"/>
                            </a:cubicBezTo>
                            <a:cubicBezTo>
                              <a:pt x="3596" y="190"/>
                              <a:pt x="3691" y="476"/>
                              <a:pt x="3881" y="667"/>
                            </a:cubicBezTo>
                            <a:cubicBezTo>
                              <a:pt x="3977" y="762"/>
                              <a:pt x="4072" y="857"/>
                              <a:pt x="4072" y="857"/>
                            </a:cubicBezTo>
                            <a:cubicBezTo>
                              <a:pt x="4358" y="953"/>
                              <a:pt x="4358" y="1143"/>
                              <a:pt x="4453" y="1238"/>
                            </a:cubicBezTo>
                            <a:cubicBezTo>
                              <a:pt x="4643" y="1429"/>
                              <a:pt x="4834" y="1715"/>
                              <a:pt x="4834" y="1619"/>
                            </a:cubicBezTo>
                            <a:cubicBezTo>
                              <a:pt x="5024" y="1619"/>
                              <a:pt x="5215" y="1524"/>
                              <a:pt x="5596" y="1429"/>
                            </a:cubicBezTo>
                            <a:cubicBezTo>
                              <a:pt x="5596" y="1429"/>
                              <a:pt x="5786" y="1429"/>
                              <a:pt x="5786" y="1429"/>
                            </a:cubicBezTo>
                            <a:lnTo>
                              <a:pt x="5882" y="1524"/>
                            </a:lnTo>
                            <a:lnTo>
                              <a:pt x="6072" y="1619"/>
                            </a:lnTo>
                            <a:lnTo>
                              <a:pt x="6358" y="1905"/>
                            </a:lnTo>
                            <a:lnTo>
                              <a:pt x="6929" y="2477"/>
                            </a:lnTo>
                            <a:cubicBezTo>
                              <a:pt x="7406" y="2953"/>
                              <a:pt x="7787" y="3239"/>
                              <a:pt x="8358" y="3334"/>
                            </a:cubicBezTo>
                            <a:cubicBezTo>
                              <a:pt x="7787" y="3334"/>
                              <a:pt x="7310" y="3048"/>
                              <a:pt x="6834" y="2762"/>
                            </a:cubicBezTo>
                            <a:lnTo>
                              <a:pt x="6167" y="2286"/>
                            </a:lnTo>
                            <a:lnTo>
                              <a:pt x="5882" y="2096"/>
                            </a:lnTo>
                            <a:lnTo>
                              <a:pt x="5691" y="1905"/>
                            </a:lnTo>
                            <a:lnTo>
                              <a:pt x="5596" y="1905"/>
                            </a:lnTo>
                            <a:cubicBezTo>
                              <a:pt x="5596" y="1905"/>
                              <a:pt x="5691" y="1905"/>
                              <a:pt x="5596" y="1905"/>
                            </a:cubicBezTo>
                            <a:cubicBezTo>
                              <a:pt x="5405" y="2000"/>
                              <a:pt x="5215" y="2191"/>
                              <a:pt x="4834" y="2191"/>
                            </a:cubicBezTo>
                            <a:cubicBezTo>
                              <a:pt x="4739" y="2191"/>
                              <a:pt x="4643" y="2191"/>
                              <a:pt x="4453" y="2096"/>
                            </a:cubicBezTo>
                            <a:cubicBezTo>
                              <a:pt x="4358" y="2000"/>
                              <a:pt x="4262" y="2000"/>
                              <a:pt x="4262" y="1905"/>
                            </a:cubicBezTo>
                            <a:lnTo>
                              <a:pt x="3977" y="1619"/>
                            </a:lnTo>
                            <a:cubicBezTo>
                              <a:pt x="3881" y="1524"/>
                              <a:pt x="3786" y="1429"/>
                              <a:pt x="3786" y="1429"/>
                            </a:cubicBezTo>
                            <a:cubicBezTo>
                              <a:pt x="3596" y="1334"/>
                              <a:pt x="3500" y="1238"/>
                              <a:pt x="3405" y="1143"/>
                            </a:cubicBezTo>
                            <a:cubicBezTo>
                              <a:pt x="3215" y="953"/>
                              <a:pt x="3024" y="762"/>
                              <a:pt x="2929" y="762"/>
                            </a:cubicBezTo>
                            <a:lnTo>
                              <a:pt x="3405" y="381"/>
                            </a:lnTo>
                            <a:cubicBezTo>
                              <a:pt x="3500" y="667"/>
                              <a:pt x="3405" y="857"/>
                              <a:pt x="3405" y="1048"/>
                            </a:cubicBezTo>
                            <a:cubicBezTo>
                              <a:pt x="3405" y="1238"/>
                              <a:pt x="3310" y="1429"/>
                              <a:pt x="3405" y="1524"/>
                            </a:cubicBezTo>
                            <a:cubicBezTo>
                              <a:pt x="3405" y="1715"/>
                              <a:pt x="3310" y="1905"/>
                              <a:pt x="3119" y="1905"/>
                            </a:cubicBezTo>
                            <a:cubicBezTo>
                              <a:pt x="3119" y="1905"/>
                              <a:pt x="3024" y="1905"/>
                              <a:pt x="3024" y="1905"/>
                            </a:cubicBezTo>
                            <a:lnTo>
                              <a:pt x="3024" y="1905"/>
                            </a:lnTo>
                            <a:lnTo>
                              <a:pt x="3024" y="1905"/>
                            </a:lnTo>
                            <a:cubicBezTo>
                              <a:pt x="1976" y="1810"/>
                              <a:pt x="1024" y="1334"/>
                              <a:pt x="262" y="857"/>
                            </a:cubicBezTo>
                            <a:lnTo>
                              <a:pt x="548" y="476"/>
                            </a:lnTo>
                            <a:cubicBezTo>
                              <a:pt x="1405" y="1810"/>
                              <a:pt x="2548" y="3048"/>
                              <a:pt x="3405" y="4477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1170" name="Freeform: Shape 1169">
                        <a:extLst>
                          <a:ext uri="{FF2B5EF4-FFF2-40B4-BE49-F238E27FC236}">
                            <a16:creationId xmlns:a16="http://schemas.microsoft.com/office/drawing/2014/main" id="{2E07B020-86CA-4430-B5CA-556767FEE80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59397" y="3149726"/>
                        <a:ext cx="9538" cy="5238"/>
                      </a:xfrm>
                      <a:custGeom>
                        <a:avLst/>
                        <a:gdLst>
                          <a:gd name="connsiteX0" fmla="*/ 4014 w 9538"/>
                          <a:gd name="connsiteY0" fmla="*/ 5239 h 5238"/>
                          <a:gd name="connsiteX1" fmla="*/ 3537 w 9538"/>
                          <a:gd name="connsiteY1" fmla="*/ 5048 h 5238"/>
                          <a:gd name="connsiteX2" fmla="*/ 1347 w 9538"/>
                          <a:gd name="connsiteY2" fmla="*/ 2667 h 5238"/>
                          <a:gd name="connsiteX3" fmla="*/ 204 w 9538"/>
                          <a:gd name="connsiteY3" fmla="*/ 1524 h 5238"/>
                          <a:gd name="connsiteX4" fmla="*/ 299 w 9538"/>
                          <a:gd name="connsiteY4" fmla="*/ 476 h 5238"/>
                          <a:gd name="connsiteX5" fmla="*/ 1251 w 9538"/>
                          <a:gd name="connsiteY5" fmla="*/ 381 h 5238"/>
                          <a:gd name="connsiteX6" fmla="*/ 2775 w 9538"/>
                          <a:gd name="connsiteY6" fmla="*/ 953 h 5238"/>
                          <a:gd name="connsiteX7" fmla="*/ 2966 w 9538"/>
                          <a:gd name="connsiteY7" fmla="*/ 286 h 5238"/>
                          <a:gd name="connsiteX8" fmla="*/ 3537 w 9538"/>
                          <a:gd name="connsiteY8" fmla="*/ 0 h 5238"/>
                          <a:gd name="connsiteX9" fmla="*/ 3918 w 9538"/>
                          <a:gd name="connsiteY9" fmla="*/ 95 h 5238"/>
                          <a:gd name="connsiteX10" fmla="*/ 4776 w 9538"/>
                          <a:gd name="connsiteY10" fmla="*/ 762 h 5238"/>
                          <a:gd name="connsiteX11" fmla="*/ 4871 w 9538"/>
                          <a:gd name="connsiteY11" fmla="*/ 857 h 5238"/>
                          <a:gd name="connsiteX12" fmla="*/ 5061 w 9538"/>
                          <a:gd name="connsiteY12" fmla="*/ 1048 h 5238"/>
                          <a:gd name="connsiteX13" fmla="*/ 5442 w 9538"/>
                          <a:gd name="connsiteY13" fmla="*/ 1429 h 5238"/>
                          <a:gd name="connsiteX14" fmla="*/ 5538 w 9538"/>
                          <a:gd name="connsiteY14" fmla="*/ 1619 h 5238"/>
                          <a:gd name="connsiteX15" fmla="*/ 5538 w 9538"/>
                          <a:gd name="connsiteY15" fmla="*/ 1619 h 5238"/>
                          <a:gd name="connsiteX16" fmla="*/ 5919 w 9538"/>
                          <a:gd name="connsiteY16" fmla="*/ 1429 h 5238"/>
                          <a:gd name="connsiteX17" fmla="*/ 6585 w 9538"/>
                          <a:gd name="connsiteY17" fmla="*/ 1524 h 5238"/>
                          <a:gd name="connsiteX18" fmla="*/ 7252 w 9538"/>
                          <a:gd name="connsiteY18" fmla="*/ 2000 h 5238"/>
                          <a:gd name="connsiteX19" fmla="*/ 8014 w 9538"/>
                          <a:gd name="connsiteY19" fmla="*/ 2381 h 5238"/>
                          <a:gd name="connsiteX20" fmla="*/ 9062 w 9538"/>
                          <a:gd name="connsiteY20" fmla="*/ 2953 h 5238"/>
                          <a:gd name="connsiteX21" fmla="*/ 9538 w 9538"/>
                          <a:gd name="connsiteY21" fmla="*/ 3524 h 5238"/>
                          <a:gd name="connsiteX22" fmla="*/ 8967 w 9538"/>
                          <a:gd name="connsiteY22" fmla="*/ 4001 h 5238"/>
                          <a:gd name="connsiteX23" fmla="*/ 8967 w 9538"/>
                          <a:gd name="connsiteY23" fmla="*/ 4001 h 5238"/>
                          <a:gd name="connsiteX24" fmla="*/ 7157 w 9538"/>
                          <a:gd name="connsiteY24" fmla="*/ 3334 h 5238"/>
                          <a:gd name="connsiteX25" fmla="*/ 6300 w 9538"/>
                          <a:gd name="connsiteY25" fmla="*/ 2667 h 5238"/>
                          <a:gd name="connsiteX26" fmla="*/ 5633 w 9538"/>
                          <a:gd name="connsiteY26" fmla="*/ 2953 h 5238"/>
                          <a:gd name="connsiteX27" fmla="*/ 4966 w 9538"/>
                          <a:gd name="connsiteY27" fmla="*/ 2858 h 5238"/>
                          <a:gd name="connsiteX28" fmla="*/ 4680 w 9538"/>
                          <a:gd name="connsiteY28" fmla="*/ 2667 h 5238"/>
                          <a:gd name="connsiteX29" fmla="*/ 4395 w 9538"/>
                          <a:gd name="connsiteY29" fmla="*/ 2381 h 5238"/>
                          <a:gd name="connsiteX30" fmla="*/ 3823 w 9538"/>
                          <a:gd name="connsiteY30" fmla="*/ 2762 h 5238"/>
                          <a:gd name="connsiteX31" fmla="*/ 3537 w 9538"/>
                          <a:gd name="connsiteY31" fmla="*/ 2762 h 5238"/>
                          <a:gd name="connsiteX32" fmla="*/ 3347 w 9538"/>
                          <a:gd name="connsiteY32" fmla="*/ 2762 h 5238"/>
                          <a:gd name="connsiteX33" fmla="*/ 4585 w 9538"/>
                          <a:gd name="connsiteY33" fmla="*/ 4477 h 5238"/>
                          <a:gd name="connsiteX34" fmla="*/ 4395 w 9538"/>
                          <a:gd name="connsiteY34" fmla="*/ 5239 h 5238"/>
                          <a:gd name="connsiteX35" fmla="*/ 4014 w 9538"/>
                          <a:gd name="connsiteY35" fmla="*/ 5239 h 523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</a:cxnLst>
                        <a:rect l="l" t="t" r="r" b="b"/>
                        <a:pathLst>
                          <a:path w="9538" h="5238">
                            <a:moveTo>
                              <a:pt x="4014" y="5239"/>
                            </a:moveTo>
                            <a:cubicBezTo>
                              <a:pt x="3823" y="5239"/>
                              <a:pt x="3633" y="5143"/>
                              <a:pt x="3537" y="5048"/>
                            </a:cubicBezTo>
                            <a:cubicBezTo>
                              <a:pt x="2871" y="4191"/>
                              <a:pt x="2109" y="3429"/>
                              <a:pt x="1347" y="2667"/>
                            </a:cubicBezTo>
                            <a:cubicBezTo>
                              <a:pt x="966" y="2286"/>
                              <a:pt x="585" y="1905"/>
                              <a:pt x="204" y="1524"/>
                            </a:cubicBezTo>
                            <a:cubicBezTo>
                              <a:pt x="-82" y="1238"/>
                              <a:pt x="-82" y="762"/>
                              <a:pt x="299" y="476"/>
                            </a:cubicBezTo>
                            <a:cubicBezTo>
                              <a:pt x="585" y="286"/>
                              <a:pt x="966" y="190"/>
                              <a:pt x="1251" y="381"/>
                            </a:cubicBezTo>
                            <a:cubicBezTo>
                              <a:pt x="1728" y="571"/>
                              <a:pt x="2299" y="857"/>
                              <a:pt x="2775" y="953"/>
                            </a:cubicBezTo>
                            <a:cubicBezTo>
                              <a:pt x="2775" y="667"/>
                              <a:pt x="2871" y="476"/>
                              <a:pt x="2966" y="286"/>
                            </a:cubicBezTo>
                            <a:cubicBezTo>
                              <a:pt x="3156" y="95"/>
                              <a:pt x="3347" y="0"/>
                              <a:pt x="3537" y="0"/>
                            </a:cubicBezTo>
                            <a:cubicBezTo>
                              <a:pt x="3633" y="0"/>
                              <a:pt x="3823" y="0"/>
                              <a:pt x="3918" y="95"/>
                            </a:cubicBezTo>
                            <a:cubicBezTo>
                              <a:pt x="4395" y="286"/>
                              <a:pt x="4585" y="571"/>
                              <a:pt x="4776" y="762"/>
                            </a:cubicBezTo>
                            <a:lnTo>
                              <a:pt x="4871" y="857"/>
                            </a:lnTo>
                            <a:cubicBezTo>
                              <a:pt x="4966" y="953"/>
                              <a:pt x="4966" y="1048"/>
                              <a:pt x="5061" y="1048"/>
                            </a:cubicBezTo>
                            <a:cubicBezTo>
                              <a:pt x="5252" y="1143"/>
                              <a:pt x="5347" y="1334"/>
                              <a:pt x="5442" y="1429"/>
                            </a:cubicBezTo>
                            <a:lnTo>
                              <a:pt x="5538" y="1619"/>
                            </a:lnTo>
                            <a:cubicBezTo>
                              <a:pt x="5538" y="1619"/>
                              <a:pt x="5538" y="1619"/>
                              <a:pt x="5538" y="1619"/>
                            </a:cubicBezTo>
                            <a:cubicBezTo>
                              <a:pt x="5633" y="1524"/>
                              <a:pt x="5823" y="1524"/>
                              <a:pt x="5919" y="1429"/>
                            </a:cubicBezTo>
                            <a:cubicBezTo>
                              <a:pt x="6014" y="1334"/>
                              <a:pt x="6395" y="1334"/>
                              <a:pt x="6585" y="1524"/>
                            </a:cubicBezTo>
                            <a:lnTo>
                              <a:pt x="7252" y="2000"/>
                            </a:lnTo>
                            <a:lnTo>
                              <a:pt x="8014" y="2381"/>
                            </a:lnTo>
                            <a:cubicBezTo>
                              <a:pt x="8395" y="2667"/>
                              <a:pt x="8776" y="2953"/>
                              <a:pt x="9062" y="2953"/>
                            </a:cubicBezTo>
                            <a:cubicBezTo>
                              <a:pt x="9348" y="2953"/>
                              <a:pt x="9538" y="3239"/>
                              <a:pt x="9538" y="3524"/>
                            </a:cubicBezTo>
                            <a:cubicBezTo>
                              <a:pt x="9538" y="3810"/>
                              <a:pt x="9252" y="4001"/>
                              <a:pt x="8967" y="4001"/>
                            </a:cubicBezTo>
                            <a:lnTo>
                              <a:pt x="8967" y="4001"/>
                            </a:lnTo>
                            <a:cubicBezTo>
                              <a:pt x="8205" y="4001"/>
                              <a:pt x="7633" y="3620"/>
                              <a:pt x="7157" y="3334"/>
                            </a:cubicBezTo>
                            <a:lnTo>
                              <a:pt x="6300" y="2667"/>
                            </a:lnTo>
                            <a:cubicBezTo>
                              <a:pt x="6109" y="2762"/>
                              <a:pt x="5919" y="2858"/>
                              <a:pt x="5633" y="2953"/>
                            </a:cubicBezTo>
                            <a:cubicBezTo>
                              <a:pt x="5347" y="2953"/>
                              <a:pt x="5157" y="2953"/>
                              <a:pt x="4966" y="2858"/>
                            </a:cubicBezTo>
                            <a:cubicBezTo>
                              <a:pt x="4776" y="2762"/>
                              <a:pt x="4680" y="2667"/>
                              <a:pt x="4680" y="2667"/>
                            </a:cubicBezTo>
                            <a:lnTo>
                              <a:pt x="4395" y="2381"/>
                            </a:lnTo>
                            <a:cubicBezTo>
                              <a:pt x="4299" y="2572"/>
                              <a:pt x="4014" y="2667"/>
                              <a:pt x="3823" y="2762"/>
                            </a:cubicBezTo>
                            <a:cubicBezTo>
                              <a:pt x="3823" y="2762"/>
                              <a:pt x="3633" y="2762"/>
                              <a:pt x="3537" y="2762"/>
                            </a:cubicBezTo>
                            <a:cubicBezTo>
                              <a:pt x="3442" y="2762"/>
                              <a:pt x="3442" y="2762"/>
                              <a:pt x="3347" y="2762"/>
                            </a:cubicBezTo>
                            <a:cubicBezTo>
                              <a:pt x="3728" y="3334"/>
                              <a:pt x="4204" y="3905"/>
                              <a:pt x="4585" y="4477"/>
                            </a:cubicBezTo>
                            <a:cubicBezTo>
                              <a:pt x="4776" y="4763"/>
                              <a:pt x="4680" y="5048"/>
                              <a:pt x="4395" y="5239"/>
                            </a:cubicBezTo>
                            <a:cubicBezTo>
                              <a:pt x="4204" y="5143"/>
                              <a:pt x="4109" y="5239"/>
                              <a:pt x="4014" y="5239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1154" name="Graphic 1">
                      <a:extLst>
                        <a:ext uri="{FF2B5EF4-FFF2-40B4-BE49-F238E27FC236}">
                          <a16:creationId xmlns:a16="http://schemas.microsoft.com/office/drawing/2014/main" id="{E41E31A3-CAC1-4DAE-B68B-98066C889E4B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62554" y="3154060"/>
                      <a:ext cx="4799" cy="4048"/>
                      <a:chOff x="5962554" y="3154060"/>
                      <a:chExt cx="4799" cy="4048"/>
                    </a:xfrm>
                    <a:solidFill>
                      <a:srgbClr val="3F1900"/>
                    </a:solidFill>
                  </p:grpSpPr>
                  <p:sp>
                    <p:nvSpPr>
                      <p:cNvPr id="1167" name="Freeform: Shape 1166">
                        <a:extLst>
                          <a:ext uri="{FF2B5EF4-FFF2-40B4-BE49-F238E27FC236}">
                            <a16:creationId xmlns:a16="http://schemas.microsoft.com/office/drawing/2014/main" id="{95F6D2AA-9891-44FC-90DD-97556646695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3178" y="3154775"/>
                        <a:ext cx="3661" cy="2801"/>
                      </a:xfrm>
                      <a:custGeom>
                        <a:avLst/>
                        <a:gdLst>
                          <a:gd name="connsiteX0" fmla="*/ 3662 w 3661"/>
                          <a:gd name="connsiteY0" fmla="*/ 0 h 2801"/>
                          <a:gd name="connsiteX1" fmla="*/ 2328 w 3661"/>
                          <a:gd name="connsiteY1" fmla="*/ 1714 h 2801"/>
                          <a:gd name="connsiteX2" fmla="*/ 519 w 3661"/>
                          <a:gd name="connsiteY2" fmla="*/ 2762 h 2801"/>
                          <a:gd name="connsiteX3" fmla="*/ 519 w 3661"/>
                          <a:gd name="connsiteY3" fmla="*/ 2762 h 2801"/>
                          <a:gd name="connsiteX4" fmla="*/ 42 w 3661"/>
                          <a:gd name="connsiteY4" fmla="*/ 2667 h 2801"/>
                          <a:gd name="connsiteX5" fmla="*/ 42 w 3661"/>
                          <a:gd name="connsiteY5" fmla="*/ 2476 h 2801"/>
                          <a:gd name="connsiteX6" fmla="*/ 519 w 3661"/>
                          <a:gd name="connsiteY6" fmla="*/ 1524 h 2801"/>
                          <a:gd name="connsiteX7" fmla="*/ 1376 w 3661"/>
                          <a:gd name="connsiteY7" fmla="*/ 857 h 2801"/>
                          <a:gd name="connsiteX8" fmla="*/ 804 w 3661"/>
                          <a:gd name="connsiteY8" fmla="*/ 2572 h 2801"/>
                          <a:gd name="connsiteX9" fmla="*/ 233 w 3661"/>
                          <a:gd name="connsiteY9" fmla="*/ 2191 h 2801"/>
                          <a:gd name="connsiteX10" fmla="*/ 3662 w 3661"/>
                          <a:gd name="connsiteY10" fmla="*/ 0 h 280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3661" h="2801">
                            <a:moveTo>
                              <a:pt x="3662" y="0"/>
                            </a:moveTo>
                            <a:cubicBezTo>
                              <a:pt x="3471" y="667"/>
                              <a:pt x="2900" y="1238"/>
                              <a:pt x="2328" y="1714"/>
                            </a:cubicBezTo>
                            <a:cubicBezTo>
                              <a:pt x="1757" y="2191"/>
                              <a:pt x="1090" y="2476"/>
                              <a:pt x="519" y="2762"/>
                            </a:cubicBezTo>
                            <a:lnTo>
                              <a:pt x="519" y="2762"/>
                            </a:lnTo>
                            <a:cubicBezTo>
                              <a:pt x="328" y="2858"/>
                              <a:pt x="138" y="2762"/>
                              <a:pt x="42" y="2667"/>
                            </a:cubicBezTo>
                            <a:cubicBezTo>
                              <a:pt x="42" y="2572"/>
                              <a:pt x="-53" y="2476"/>
                              <a:pt x="42" y="2476"/>
                            </a:cubicBezTo>
                            <a:cubicBezTo>
                              <a:pt x="138" y="2095"/>
                              <a:pt x="328" y="1810"/>
                              <a:pt x="519" y="1524"/>
                            </a:cubicBezTo>
                            <a:cubicBezTo>
                              <a:pt x="709" y="1238"/>
                              <a:pt x="995" y="1048"/>
                              <a:pt x="1376" y="857"/>
                            </a:cubicBezTo>
                            <a:cubicBezTo>
                              <a:pt x="995" y="1429"/>
                              <a:pt x="804" y="2000"/>
                              <a:pt x="804" y="2572"/>
                            </a:cubicBezTo>
                            <a:lnTo>
                              <a:pt x="233" y="2191"/>
                            </a:lnTo>
                            <a:cubicBezTo>
                              <a:pt x="1185" y="1238"/>
                              <a:pt x="2519" y="857"/>
                              <a:pt x="3662" y="0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1168" name="Freeform: Shape 1167">
                        <a:extLst>
                          <a:ext uri="{FF2B5EF4-FFF2-40B4-BE49-F238E27FC236}">
                            <a16:creationId xmlns:a16="http://schemas.microsoft.com/office/drawing/2014/main" id="{18A132D3-32E1-46B9-B96B-D39322577F5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2554" y="3154060"/>
                        <a:ext cx="4799" cy="4048"/>
                      </a:xfrm>
                      <a:custGeom>
                        <a:avLst/>
                        <a:gdLst>
                          <a:gd name="connsiteX0" fmla="*/ 857 w 4799"/>
                          <a:gd name="connsiteY0" fmla="*/ 4048 h 4048"/>
                          <a:gd name="connsiteX1" fmla="*/ 95 w 4799"/>
                          <a:gd name="connsiteY1" fmla="*/ 3572 h 4048"/>
                          <a:gd name="connsiteX2" fmla="*/ 0 w 4799"/>
                          <a:gd name="connsiteY2" fmla="*/ 3000 h 4048"/>
                          <a:gd name="connsiteX3" fmla="*/ 571 w 4799"/>
                          <a:gd name="connsiteY3" fmla="*/ 1762 h 4048"/>
                          <a:gd name="connsiteX4" fmla="*/ 1619 w 4799"/>
                          <a:gd name="connsiteY4" fmla="*/ 905 h 4048"/>
                          <a:gd name="connsiteX5" fmla="*/ 2286 w 4799"/>
                          <a:gd name="connsiteY5" fmla="*/ 1000 h 4048"/>
                          <a:gd name="connsiteX6" fmla="*/ 2381 w 4799"/>
                          <a:gd name="connsiteY6" fmla="*/ 1095 h 4048"/>
                          <a:gd name="connsiteX7" fmla="*/ 3905 w 4799"/>
                          <a:gd name="connsiteY7" fmla="*/ 143 h 4048"/>
                          <a:gd name="connsiteX8" fmla="*/ 4572 w 4799"/>
                          <a:gd name="connsiteY8" fmla="*/ 143 h 4048"/>
                          <a:gd name="connsiteX9" fmla="*/ 4763 w 4799"/>
                          <a:gd name="connsiteY9" fmla="*/ 810 h 4048"/>
                          <a:gd name="connsiteX10" fmla="*/ 3239 w 4799"/>
                          <a:gd name="connsiteY10" fmla="*/ 2715 h 4048"/>
                          <a:gd name="connsiteX11" fmla="*/ 1429 w 4799"/>
                          <a:gd name="connsiteY11" fmla="*/ 3762 h 4048"/>
                          <a:gd name="connsiteX12" fmla="*/ 1333 w 4799"/>
                          <a:gd name="connsiteY12" fmla="*/ 3667 h 4048"/>
                          <a:gd name="connsiteX13" fmla="*/ 1238 w 4799"/>
                          <a:gd name="connsiteY13" fmla="*/ 3667 h 4048"/>
                          <a:gd name="connsiteX14" fmla="*/ 1333 w 4799"/>
                          <a:gd name="connsiteY14" fmla="*/ 3858 h 4048"/>
                          <a:gd name="connsiteX15" fmla="*/ 857 w 4799"/>
                          <a:gd name="connsiteY15" fmla="*/ 4048 h 404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4799" h="4048">
                            <a:moveTo>
                              <a:pt x="857" y="4048"/>
                            </a:moveTo>
                            <a:cubicBezTo>
                              <a:pt x="571" y="4048"/>
                              <a:pt x="190" y="3858"/>
                              <a:pt x="95" y="3572"/>
                            </a:cubicBezTo>
                            <a:cubicBezTo>
                              <a:pt x="0" y="3381"/>
                              <a:pt x="0" y="3191"/>
                              <a:pt x="0" y="3000"/>
                            </a:cubicBezTo>
                            <a:cubicBezTo>
                              <a:pt x="95" y="2524"/>
                              <a:pt x="286" y="2143"/>
                              <a:pt x="571" y="1762"/>
                            </a:cubicBezTo>
                            <a:cubicBezTo>
                              <a:pt x="857" y="1381"/>
                              <a:pt x="1238" y="1095"/>
                              <a:pt x="1619" y="905"/>
                            </a:cubicBezTo>
                            <a:cubicBezTo>
                              <a:pt x="1810" y="810"/>
                              <a:pt x="2095" y="905"/>
                              <a:pt x="2286" y="1000"/>
                            </a:cubicBezTo>
                            <a:cubicBezTo>
                              <a:pt x="2286" y="1000"/>
                              <a:pt x="2381" y="1095"/>
                              <a:pt x="2381" y="1095"/>
                            </a:cubicBezTo>
                            <a:cubicBezTo>
                              <a:pt x="2953" y="810"/>
                              <a:pt x="3429" y="524"/>
                              <a:pt x="3905" y="143"/>
                            </a:cubicBezTo>
                            <a:cubicBezTo>
                              <a:pt x="4096" y="-48"/>
                              <a:pt x="4381" y="-48"/>
                              <a:pt x="4572" y="143"/>
                            </a:cubicBezTo>
                            <a:cubicBezTo>
                              <a:pt x="4763" y="429"/>
                              <a:pt x="4858" y="619"/>
                              <a:pt x="4763" y="810"/>
                            </a:cubicBezTo>
                            <a:cubicBezTo>
                              <a:pt x="4477" y="1667"/>
                              <a:pt x="3715" y="2334"/>
                              <a:pt x="3239" y="2715"/>
                            </a:cubicBezTo>
                            <a:cubicBezTo>
                              <a:pt x="2667" y="3191"/>
                              <a:pt x="2000" y="3477"/>
                              <a:pt x="1429" y="3762"/>
                            </a:cubicBezTo>
                            <a:lnTo>
                              <a:pt x="1333" y="3667"/>
                            </a:lnTo>
                            <a:cubicBezTo>
                              <a:pt x="1333" y="3667"/>
                              <a:pt x="1238" y="3667"/>
                              <a:pt x="1238" y="3667"/>
                            </a:cubicBezTo>
                            <a:lnTo>
                              <a:pt x="1333" y="3858"/>
                            </a:lnTo>
                            <a:cubicBezTo>
                              <a:pt x="1143" y="4048"/>
                              <a:pt x="1048" y="4048"/>
                              <a:pt x="857" y="4048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1155" name="Graphic 1">
                      <a:extLst>
                        <a:ext uri="{FF2B5EF4-FFF2-40B4-BE49-F238E27FC236}">
                          <a16:creationId xmlns:a16="http://schemas.microsoft.com/office/drawing/2014/main" id="{B76991DD-5AB5-4B24-94C3-FE234C88EDC8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65684" y="3151689"/>
                      <a:ext cx="3314" cy="4037"/>
                      <a:chOff x="5965684" y="3151689"/>
                      <a:chExt cx="3314" cy="4037"/>
                    </a:xfrm>
                    <a:solidFill>
                      <a:srgbClr val="3F1900"/>
                    </a:solidFill>
                  </p:grpSpPr>
                  <p:sp>
                    <p:nvSpPr>
                      <p:cNvPr id="1165" name="Freeform: Shape 1164">
                        <a:extLst>
                          <a:ext uri="{FF2B5EF4-FFF2-40B4-BE49-F238E27FC236}">
                            <a16:creationId xmlns:a16="http://schemas.microsoft.com/office/drawing/2014/main" id="{AA575D67-F7B6-40AE-AD7C-C9A82C3D832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6231" y="3152108"/>
                        <a:ext cx="2133" cy="3048"/>
                      </a:xfrm>
                      <a:custGeom>
                        <a:avLst/>
                        <a:gdLst>
                          <a:gd name="connsiteX0" fmla="*/ 2133 w 2133"/>
                          <a:gd name="connsiteY0" fmla="*/ 3048 h 3048"/>
                          <a:gd name="connsiteX1" fmla="*/ 990 w 2133"/>
                          <a:gd name="connsiteY1" fmla="*/ 2762 h 3048"/>
                          <a:gd name="connsiteX2" fmla="*/ 133 w 2133"/>
                          <a:gd name="connsiteY2" fmla="*/ 1905 h 3048"/>
                          <a:gd name="connsiteX3" fmla="*/ 228 w 2133"/>
                          <a:gd name="connsiteY3" fmla="*/ 667 h 3048"/>
                          <a:gd name="connsiteX4" fmla="*/ 1181 w 2133"/>
                          <a:gd name="connsiteY4" fmla="*/ 0 h 3048"/>
                          <a:gd name="connsiteX5" fmla="*/ 800 w 2133"/>
                          <a:gd name="connsiteY5" fmla="*/ 953 h 3048"/>
                          <a:gd name="connsiteX6" fmla="*/ 895 w 2133"/>
                          <a:gd name="connsiteY6" fmla="*/ 1619 h 3048"/>
                          <a:gd name="connsiteX7" fmla="*/ 2133 w 2133"/>
                          <a:gd name="connsiteY7" fmla="*/ 3048 h 304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</a:cxnLst>
                        <a:rect l="l" t="t" r="r" b="b"/>
                        <a:pathLst>
                          <a:path w="2133" h="3048">
                            <a:moveTo>
                              <a:pt x="2133" y="3048"/>
                            </a:moveTo>
                            <a:cubicBezTo>
                              <a:pt x="1752" y="3048"/>
                              <a:pt x="1371" y="2953"/>
                              <a:pt x="990" y="2762"/>
                            </a:cubicBezTo>
                            <a:cubicBezTo>
                              <a:pt x="609" y="2572"/>
                              <a:pt x="323" y="2286"/>
                              <a:pt x="133" y="1905"/>
                            </a:cubicBezTo>
                            <a:cubicBezTo>
                              <a:pt x="-58" y="1524"/>
                              <a:pt x="-58" y="1048"/>
                              <a:pt x="228" y="667"/>
                            </a:cubicBezTo>
                            <a:cubicBezTo>
                              <a:pt x="419" y="286"/>
                              <a:pt x="800" y="95"/>
                              <a:pt x="1181" y="0"/>
                            </a:cubicBezTo>
                            <a:cubicBezTo>
                              <a:pt x="990" y="381"/>
                              <a:pt x="895" y="667"/>
                              <a:pt x="800" y="953"/>
                            </a:cubicBezTo>
                            <a:cubicBezTo>
                              <a:pt x="800" y="1238"/>
                              <a:pt x="800" y="1429"/>
                              <a:pt x="895" y="1619"/>
                            </a:cubicBezTo>
                            <a:cubicBezTo>
                              <a:pt x="1085" y="2096"/>
                              <a:pt x="1657" y="2477"/>
                              <a:pt x="2133" y="3048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1166" name="Freeform: Shape 1165">
                        <a:extLst>
                          <a:ext uri="{FF2B5EF4-FFF2-40B4-BE49-F238E27FC236}">
                            <a16:creationId xmlns:a16="http://schemas.microsoft.com/office/drawing/2014/main" id="{7E03CCDB-D247-4B30-A829-29845282C5B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5684" y="3151689"/>
                        <a:ext cx="3314" cy="4037"/>
                      </a:xfrm>
                      <a:custGeom>
                        <a:avLst/>
                        <a:gdLst>
                          <a:gd name="connsiteX0" fmla="*/ 2585 w 3314"/>
                          <a:gd name="connsiteY0" fmla="*/ 4038 h 4037"/>
                          <a:gd name="connsiteX1" fmla="*/ 1347 w 3314"/>
                          <a:gd name="connsiteY1" fmla="*/ 3752 h 4037"/>
                          <a:gd name="connsiteX2" fmla="*/ 204 w 3314"/>
                          <a:gd name="connsiteY2" fmla="*/ 2704 h 4037"/>
                          <a:gd name="connsiteX3" fmla="*/ 299 w 3314"/>
                          <a:gd name="connsiteY3" fmla="*/ 895 h 4037"/>
                          <a:gd name="connsiteX4" fmla="*/ 1537 w 3314"/>
                          <a:gd name="connsiteY4" fmla="*/ 37 h 4037"/>
                          <a:gd name="connsiteX5" fmla="*/ 2109 w 3314"/>
                          <a:gd name="connsiteY5" fmla="*/ 228 h 4037"/>
                          <a:gd name="connsiteX6" fmla="*/ 2204 w 3314"/>
                          <a:gd name="connsiteY6" fmla="*/ 799 h 4037"/>
                          <a:gd name="connsiteX7" fmla="*/ 2109 w 3314"/>
                          <a:gd name="connsiteY7" fmla="*/ 990 h 4037"/>
                          <a:gd name="connsiteX8" fmla="*/ 1918 w 3314"/>
                          <a:gd name="connsiteY8" fmla="*/ 1371 h 4037"/>
                          <a:gd name="connsiteX9" fmla="*/ 2013 w 3314"/>
                          <a:gd name="connsiteY9" fmla="*/ 1752 h 4037"/>
                          <a:gd name="connsiteX10" fmla="*/ 2966 w 3314"/>
                          <a:gd name="connsiteY10" fmla="*/ 2895 h 4037"/>
                          <a:gd name="connsiteX11" fmla="*/ 3156 w 3314"/>
                          <a:gd name="connsiteY11" fmla="*/ 3085 h 4037"/>
                          <a:gd name="connsiteX12" fmla="*/ 3252 w 3314"/>
                          <a:gd name="connsiteY12" fmla="*/ 3657 h 4037"/>
                          <a:gd name="connsiteX13" fmla="*/ 2775 w 3314"/>
                          <a:gd name="connsiteY13" fmla="*/ 4038 h 4037"/>
                          <a:gd name="connsiteX14" fmla="*/ 2585 w 3314"/>
                          <a:gd name="connsiteY14" fmla="*/ 4038 h 403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</a:cxnLst>
                        <a:rect l="l" t="t" r="r" b="b"/>
                        <a:pathLst>
                          <a:path w="3314" h="4037">
                            <a:moveTo>
                              <a:pt x="2585" y="4038"/>
                            </a:moveTo>
                            <a:cubicBezTo>
                              <a:pt x="2204" y="4038"/>
                              <a:pt x="1728" y="3943"/>
                              <a:pt x="1347" y="3752"/>
                            </a:cubicBezTo>
                            <a:cubicBezTo>
                              <a:pt x="870" y="3562"/>
                              <a:pt x="489" y="3181"/>
                              <a:pt x="204" y="2704"/>
                            </a:cubicBezTo>
                            <a:cubicBezTo>
                              <a:pt x="-82" y="2133"/>
                              <a:pt x="-82" y="1371"/>
                              <a:pt x="299" y="895"/>
                            </a:cubicBezTo>
                            <a:cubicBezTo>
                              <a:pt x="585" y="418"/>
                              <a:pt x="1061" y="133"/>
                              <a:pt x="1537" y="37"/>
                            </a:cubicBezTo>
                            <a:cubicBezTo>
                              <a:pt x="1823" y="-58"/>
                              <a:pt x="2013" y="37"/>
                              <a:pt x="2109" y="228"/>
                            </a:cubicBezTo>
                            <a:cubicBezTo>
                              <a:pt x="2204" y="418"/>
                              <a:pt x="2299" y="609"/>
                              <a:pt x="2204" y="799"/>
                            </a:cubicBezTo>
                            <a:lnTo>
                              <a:pt x="2109" y="990"/>
                            </a:lnTo>
                            <a:cubicBezTo>
                              <a:pt x="2013" y="1085"/>
                              <a:pt x="1918" y="1276"/>
                              <a:pt x="1918" y="1371"/>
                            </a:cubicBezTo>
                            <a:cubicBezTo>
                              <a:pt x="1918" y="1561"/>
                              <a:pt x="1918" y="1657"/>
                              <a:pt x="2013" y="1752"/>
                            </a:cubicBezTo>
                            <a:cubicBezTo>
                              <a:pt x="2204" y="2133"/>
                              <a:pt x="2585" y="2419"/>
                              <a:pt x="2966" y="2895"/>
                            </a:cubicBezTo>
                            <a:lnTo>
                              <a:pt x="3156" y="3085"/>
                            </a:lnTo>
                            <a:cubicBezTo>
                              <a:pt x="3347" y="3276"/>
                              <a:pt x="3347" y="3466"/>
                              <a:pt x="3252" y="3657"/>
                            </a:cubicBezTo>
                            <a:cubicBezTo>
                              <a:pt x="3156" y="3847"/>
                              <a:pt x="2966" y="3943"/>
                              <a:pt x="2775" y="4038"/>
                            </a:cubicBezTo>
                            <a:cubicBezTo>
                              <a:pt x="2680" y="4038"/>
                              <a:pt x="2585" y="4038"/>
                              <a:pt x="2585" y="4038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1156" name="Graphic 1">
                      <a:extLst>
                        <a:ext uri="{FF2B5EF4-FFF2-40B4-BE49-F238E27FC236}">
                          <a16:creationId xmlns:a16="http://schemas.microsoft.com/office/drawing/2014/main" id="{603419FD-4E24-4402-961B-BF5B54242E4F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67245" y="3153226"/>
                      <a:ext cx="1881" cy="1834"/>
                      <a:chOff x="5967245" y="3153226"/>
                      <a:chExt cx="1881" cy="1834"/>
                    </a:xfrm>
                    <a:solidFill>
                      <a:srgbClr val="3F1900"/>
                    </a:solidFill>
                  </p:grpSpPr>
                  <p:sp>
                    <p:nvSpPr>
                      <p:cNvPr id="1163" name="Freeform: Shape 1162">
                        <a:extLst>
                          <a:ext uri="{FF2B5EF4-FFF2-40B4-BE49-F238E27FC236}">
                            <a16:creationId xmlns:a16="http://schemas.microsoft.com/office/drawing/2014/main" id="{66AEAD92-A9DD-43A5-993B-12014081464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7793" y="3153727"/>
                        <a:ext cx="761" cy="797"/>
                      </a:xfrm>
                      <a:custGeom>
                        <a:avLst/>
                        <a:gdLst>
                          <a:gd name="connsiteX0" fmla="*/ 0 w 761"/>
                          <a:gd name="connsiteY0" fmla="*/ 476 h 797"/>
                          <a:gd name="connsiteX1" fmla="*/ 286 w 761"/>
                          <a:gd name="connsiteY1" fmla="*/ 0 h 797"/>
                          <a:gd name="connsiteX2" fmla="*/ 762 w 761"/>
                          <a:gd name="connsiteY2" fmla="*/ 286 h 797"/>
                          <a:gd name="connsiteX3" fmla="*/ 476 w 761"/>
                          <a:gd name="connsiteY3" fmla="*/ 762 h 797"/>
                          <a:gd name="connsiteX4" fmla="*/ 0 w 761"/>
                          <a:gd name="connsiteY4" fmla="*/ 476 h 79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761" h="797">
                            <a:moveTo>
                              <a:pt x="0" y="476"/>
                            </a:moveTo>
                            <a:cubicBezTo>
                              <a:pt x="95" y="190"/>
                              <a:pt x="191" y="95"/>
                              <a:pt x="286" y="0"/>
                            </a:cubicBezTo>
                            <a:cubicBezTo>
                              <a:pt x="381" y="0"/>
                              <a:pt x="476" y="0"/>
                              <a:pt x="762" y="286"/>
                            </a:cubicBezTo>
                            <a:cubicBezTo>
                              <a:pt x="762" y="667"/>
                              <a:pt x="667" y="762"/>
                              <a:pt x="476" y="762"/>
                            </a:cubicBezTo>
                            <a:cubicBezTo>
                              <a:pt x="381" y="857"/>
                              <a:pt x="191" y="762"/>
                              <a:pt x="0" y="476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1164" name="Freeform: Shape 1163">
                        <a:extLst>
                          <a:ext uri="{FF2B5EF4-FFF2-40B4-BE49-F238E27FC236}">
                            <a16:creationId xmlns:a16="http://schemas.microsoft.com/office/drawing/2014/main" id="{77A61323-A262-4372-8669-9023AC2862C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7245" y="3153226"/>
                        <a:ext cx="1881" cy="1834"/>
                      </a:xfrm>
                      <a:custGeom>
                        <a:avLst/>
                        <a:gdLst>
                          <a:gd name="connsiteX0" fmla="*/ 1024 w 1881"/>
                          <a:gd name="connsiteY0" fmla="*/ 1835 h 1834"/>
                          <a:gd name="connsiteX1" fmla="*/ 71 w 1881"/>
                          <a:gd name="connsiteY1" fmla="*/ 1168 h 1834"/>
                          <a:gd name="connsiteX2" fmla="*/ 71 w 1881"/>
                          <a:gd name="connsiteY2" fmla="*/ 787 h 1834"/>
                          <a:gd name="connsiteX3" fmla="*/ 643 w 1881"/>
                          <a:gd name="connsiteY3" fmla="*/ 25 h 1834"/>
                          <a:gd name="connsiteX4" fmla="*/ 1691 w 1881"/>
                          <a:gd name="connsiteY4" fmla="*/ 406 h 1834"/>
                          <a:gd name="connsiteX5" fmla="*/ 1881 w 1881"/>
                          <a:gd name="connsiteY5" fmla="*/ 787 h 1834"/>
                          <a:gd name="connsiteX6" fmla="*/ 1214 w 1881"/>
                          <a:gd name="connsiteY6" fmla="*/ 1835 h 1834"/>
                          <a:gd name="connsiteX7" fmla="*/ 1024 w 1881"/>
                          <a:gd name="connsiteY7" fmla="*/ 1835 h 183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</a:cxnLst>
                        <a:rect l="l" t="t" r="r" b="b"/>
                        <a:pathLst>
                          <a:path w="1881" h="1834">
                            <a:moveTo>
                              <a:pt x="1024" y="1835"/>
                            </a:moveTo>
                            <a:cubicBezTo>
                              <a:pt x="548" y="1835"/>
                              <a:pt x="262" y="1644"/>
                              <a:pt x="71" y="1168"/>
                            </a:cubicBezTo>
                            <a:cubicBezTo>
                              <a:pt x="-24" y="1073"/>
                              <a:pt x="-24" y="882"/>
                              <a:pt x="71" y="787"/>
                            </a:cubicBezTo>
                            <a:cubicBezTo>
                              <a:pt x="167" y="501"/>
                              <a:pt x="262" y="120"/>
                              <a:pt x="643" y="25"/>
                            </a:cubicBezTo>
                            <a:cubicBezTo>
                              <a:pt x="1119" y="-70"/>
                              <a:pt x="1405" y="120"/>
                              <a:pt x="1691" y="406"/>
                            </a:cubicBezTo>
                            <a:cubicBezTo>
                              <a:pt x="1786" y="501"/>
                              <a:pt x="1881" y="596"/>
                              <a:pt x="1881" y="787"/>
                            </a:cubicBezTo>
                            <a:cubicBezTo>
                              <a:pt x="1881" y="1263"/>
                              <a:pt x="1691" y="1644"/>
                              <a:pt x="1214" y="1835"/>
                            </a:cubicBezTo>
                            <a:cubicBezTo>
                              <a:pt x="1119" y="1835"/>
                              <a:pt x="1119" y="1835"/>
                              <a:pt x="1024" y="1835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1157" name="Graphic 1">
                      <a:extLst>
                        <a:ext uri="{FF2B5EF4-FFF2-40B4-BE49-F238E27FC236}">
                          <a16:creationId xmlns:a16="http://schemas.microsoft.com/office/drawing/2014/main" id="{D0D6627D-9469-4D60-B416-C35D1B40E2B6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60268" y="3153060"/>
                      <a:ext cx="4190" cy="1904"/>
                      <a:chOff x="5960268" y="3153060"/>
                      <a:chExt cx="4190" cy="1904"/>
                    </a:xfrm>
                    <a:solidFill>
                      <a:srgbClr val="3F1900"/>
                    </a:solidFill>
                  </p:grpSpPr>
                  <p:sp>
                    <p:nvSpPr>
                      <p:cNvPr id="1161" name="Freeform: Shape 1160">
                        <a:extLst>
                          <a:ext uri="{FF2B5EF4-FFF2-40B4-BE49-F238E27FC236}">
                            <a16:creationId xmlns:a16="http://schemas.microsoft.com/office/drawing/2014/main" id="{A973B391-8749-483B-AEAF-86A3A2E3CC7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0839" y="3153632"/>
                        <a:ext cx="3047" cy="761"/>
                      </a:xfrm>
                      <a:custGeom>
                        <a:avLst/>
                        <a:gdLst>
                          <a:gd name="connsiteX0" fmla="*/ 0 w 3047"/>
                          <a:gd name="connsiteY0" fmla="*/ 381 h 761"/>
                          <a:gd name="connsiteX1" fmla="*/ 1524 w 3047"/>
                          <a:gd name="connsiteY1" fmla="*/ 0 h 761"/>
                          <a:gd name="connsiteX2" fmla="*/ 3048 w 3047"/>
                          <a:gd name="connsiteY2" fmla="*/ 381 h 761"/>
                          <a:gd name="connsiteX3" fmla="*/ 1524 w 3047"/>
                          <a:gd name="connsiteY3" fmla="*/ 762 h 761"/>
                          <a:gd name="connsiteX4" fmla="*/ 0 w 3047"/>
                          <a:gd name="connsiteY4" fmla="*/ 381 h 76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3047" h="761">
                            <a:moveTo>
                              <a:pt x="0" y="381"/>
                            </a:moveTo>
                            <a:cubicBezTo>
                              <a:pt x="476" y="95"/>
                              <a:pt x="952" y="0"/>
                              <a:pt x="1524" y="0"/>
                            </a:cubicBezTo>
                            <a:cubicBezTo>
                              <a:pt x="2000" y="0"/>
                              <a:pt x="2476" y="95"/>
                              <a:pt x="3048" y="381"/>
                            </a:cubicBezTo>
                            <a:cubicBezTo>
                              <a:pt x="2572" y="667"/>
                              <a:pt x="2095" y="762"/>
                              <a:pt x="1524" y="762"/>
                            </a:cubicBezTo>
                            <a:cubicBezTo>
                              <a:pt x="952" y="762"/>
                              <a:pt x="476" y="667"/>
                              <a:pt x="0" y="381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1162" name="Freeform: Shape 1161">
                        <a:extLst>
                          <a:ext uri="{FF2B5EF4-FFF2-40B4-BE49-F238E27FC236}">
                            <a16:creationId xmlns:a16="http://schemas.microsoft.com/office/drawing/2014/main" id="{D79238E3-8354-48F5-9716-2883D780036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0268" y="3153060"/>
                        <a:ext cx="4190" cy="1904"/>
                      </a:xfrm>
                      <a:custGeom>
                        <a:avLst/>
                        <a:gdLst>
                          <a:gd name="connsiteX0" fmla="*/ 2096 w 4190"/>
                          <a:gd name="connsiteY0" fmla="*/ 1905 h 1904"/>
                          <a:gd name="connsiteX1" fmla="*/ 286 w 4190"/>
                          <a:gd name="connsiteY1" fmla="*/ 1429 h 1904"/>
                          <a:gd name="connsiteX2" fmla="*/ 0 w 4190"/>
                          <a:gd name="connsiteY2" fmla="*/ 952 h 1904"/>
                          <a:gd name="connsiteX3" fmla="*/ 286 w 4190"/>
                          <a:gd name="connsiteY3" fmla="*/ 476 h 1904"/>
                          <a:gd name="connsiteX4" fmla="*/ 2096 w 4190"/>
                          <a:gd name="connsiteY4" fmla="*/ 0 h 1904"/>
                          <a:gd name="connsiteX5" fmla="*/ 3905 w 4190"/>
                          <a:gd name="connsiteY5" fmla="*/ 476 h 1904"/>
                          <a:gd name="connsiteX6" fmla="*/ 4191 w 4190"/>
                          <a:gd name="connsiteY6" fmla="*/ 952 h 1904"/>
                          <a:gd name="connsiteX7" fmla="*/ 3905 w 4190"/>
                          <a:gd name="connsiteY7" fmla="*/ 1429 h 1904"/>
                          <a:gd name="connsiteX8" fmla="*/ 2096 w 4190"/>
                          <a:gd name="connsiteY8" fmla="*/ 1905 h 190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4190" h="1904">
                            <a:moveTo>
                              <a:pt x="2096" y="1905"/>
                            </a:moveTo>
                            <a:cubicBezTo>
                              <a:pt x="1524" y="1905"/>
                              <a:pt x="952" y="1810"/>
                              <a:pt x="286" y="1429"/>
                            </a:cubicBezTo>
                            <a:cubicBezTo>
                              <a:pt x="95" y="1333"/>
                              <a:pt x="0" y="1143"/>
                              <a:pt x="0" y="952"/>
                            </a:cubicBezTo>
                            <a:cubicBezTo>
                              <a:pt x="0" y="762"/>
                              <a:pt x="95" y="571"/>
                              <a:pt x="286" y="476"/>
                            </a:cubicBezTo>
                            <a:cubicBezTo>
                              <a:pt x="952" y="95"/>
                              <a:pt x="1619" y="0"/>
                              <a:pt x="2096" y="0"/>
                            </a:cubicBezTo>
                            <a:cubicBezTo>
                              <a:pt x="2667" y="0"/>
                              <a:pt x="3239" y="95"/>
                              <a:pt x="3905" y="476"/>
                            </a:cubicBezTo>
                            <a:cubicBezTo>
                              <a:pt x="4096" y="571"/>
                              <a:pt x="4191" y="762"/>
                              <a:pt x="4191" y="952"/>
                            </a:cubicBezTo>
                            <a:cubicBezTo>
                              <a:pt x="4191" y="1143"/>
                              <a:pt x="4096" y="1333"/>
                              <a:pt x="3905" y="1429"/>
                            </a:cubicBezTo>
                            <a:cubicBezTo>
                              <a:pt x="3239" y="1810"/>
                              <a:pt x="2572" y="1905"/>
                              <a:pt x="2096" y="1905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1158" name="Graphic 1">
                      <a:extLst>
                        <a:ext uri="{FF2B5EF4-FFF2-40B4-BE49-F238E27FC236}">
                          <a16:creationId xmlns:a16="http://schemas.microsoft.com/office/drawing/2014/main" id="{B5C99DAA-2D33-4EC7-B1DC-793999BF0E2D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53753" y="3153404"/>
                      <a:ext cx="5657" cy="1942"/>
                      <a:chOff x="5953753" y="3153404"/>
                      <a:chExt cx="5657" cy="1942"/>
                    </a:xfrm>
                    <a:solidFill>
                      <a:srgbClr val="3F1900"/>
                    </a:solidFill>
                  </p:grpSpPr>
                  <p:sp>
                    <p:nvSpPr>
                      <p:cNvPr id="1159" name="Freeform: Shape 1158">
                        <a:extLst>
                          <a:ext uri="{FF2B5EF4-FFF2-40B4-BE49-F238E27FC236}">
                            <a16:creationId xmlns:a16="http://schemas.microsoft.com/office/drawing/2014/main" id="{A6F15C8E-940D-45EB-B90D-BB901A01953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54267" y="3153975"/>
                        <a:ext cx="4571" cy="870"/>
                      </a:xfrm>
                      <a:custGeom>
                        <a:avLst/>
                        <a:gdLst>
                          <a:gd name="connsiteX0" fmla="*/ 0 w 4571"/>
                          <a:gd name="connsiteY0" fmla="*/ 799 h 870"/>
                          <a:gd name="connsiteX1" fmla="*/ 2191 w 4571"/>
                          <a:gd name="connsiteY1" fmla="*/ 37 h 870"/>
                          <a:gd name="connsiteX2" fmla="*/ 4572 w 4571"/>
                          <a:gd name="connsiteY2" fmla="*/ 228 h 870"/>
                          <a:gd name="connsiteX3" fmla="*/ 2286 w 4571"/>
                          <a:gd name="connsiteY3" fmla="*/ 799 h 870"/>
                          <a:gd name="connsiteX4" fmla="*/ 0 w 4571"/>
                          <a:gd name="connsiteY4" fmla="*/ 799 h 87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4571" h="870">
                            <a:moveTo>
                              <a:pt x="0" y="799"/>
                            </a:moveTo>
                            <a:cubicBezTo>
                              <a:pt x="667" y="323"/>
                              <a:pt x="1429" y="133"/>
                              <a:pt x="2191" y="37"/>
                            </a:cubicBezTo>
                            <a:cubicBezTo>
                              <a:pt x="2953" y="-58"/>
                              <a:pt x="3715" y="37"/>
                              <a:pt x="4572" y="228"/>
                            </a:cubicBezTo>
                            <a:cubicBezTo>
                              <a:pt x="3810" y="609"/>
                              <a:pt x="3048" y="704"/>
                              <a:pt x="2286" y="799"/>
                            </a:cubicBezTo>
                            <a:cubicBezTo>
                              <a:pt x="1524" y="895"/>
                              <a:pt x="857" y="895"/>
                              <a:pt x="0" y="799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1160" name="Freeform: Shape 1159">
                        <a:extLst>
                          <a:ext uri="{FF2B5EF4-FFF2-40B4-BE49-F238E27FC236}">
                            <a16:creationId xmlns:a16="http://schemas.microsoft.com/office/drawing/2014/main" id="{DDEC61FB-5E98-400C-9129-4F07C6336D5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53753" y="3153404"/>
                        <a:ext cx="5657" cy="1942"/>
                      </a:xfrm>
                      <a:custGeom>
                        <a:avLst/>
                        <a:gdLst>
                          <a:gd name="connsiteX0" fmla="*/ 1752 w 5657"/>
                          <a:gd name="connsiteY0" fmla="*/ 1942 h 1942"/>
                          <a:gd name="connsiteX1" fmla="*/ 514 w 5657"/>
                          <a:gd name="connsiteY1" fmla="*/ 1847 h 1942"/>
                          <a:gd name="connsiteX2" fmla="*/ 37 w 5657"/>
                          <a:gd name="connsiteY2" fmla="*/ 1466 h 1942"/>
                          <a:gd name="connsiteX3" fmla="*/ 228 w 5657"/>
                          <a:gd name="connsiteY3" fmla="*/ 895 h 1942"/>
                          <a:gd name="connsiteX4" fmla="*/ 2704 w 5657"/>
                          <a:gd name="connsiteY4" fmla="*/ 37 h 1942"/>
                          <a:gd name="connsiteX5" fmla="*/ 5276 w 5657"/>
                          <a:gd name="connsiteY5" fmla="*/ 228 h 1942"/>
                          <a:gd name="connsiteX6" fmla="*/ 5657 w 5657"/>
                          <a:gd name="connsiteY6" fmla="*/ 704 h 1942"/>
                          <a:gd name="connsiteX7" fmla="*/ 5371 w 5657"/>
                          <a:gd name="connsiteY7" fmla="*/ 1276 h 1942"/>
                          <a:gd name="connsiteX8" fmla="*/ 2895 w 5657"/>
                          <a:gd name="connsiteY8" fmla="*/ 1942 h 1942"/>
                          <a:gd name="connsiteX9" fmla="*/ 1752 w 5657"/>
                          <a:gd name="connsiteY9" fmla="*/ 1942 h 194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5657" h="1942">
                            <a:moveTo>
                              <a:pt x="1752" y="1942"/>
                            </a:moveTo>
                            <a:cubicBezTo>
                              <a:pt x="1276" y="1942"/>
                              <a:pt x="895" y="1942"/>
                              <a:pt x="514" y="1847"/>
                            </a:cubicBezTo>
                            <a:cubicBezTo>
                              <a:pt x="323" y="1847"/>
                              <a:pt x="133" y="1657"/>
                              <a:pt x="37" y="1466"/>
                            </a:cubicBezTo>
                            <a:cubicBezTo>
                              <a:pt x="-58" y="1276"/>
                              <a:pt x="37" y="1085"/>
                              <a:pt x="228" y="895"/>
                            </a:cubicBezTo>
                            <a:cubicBezTo>
                              <a:pt x="990" y="228"/>
                              <a:pt x="2038" y="133"/>
                              <a:pt x="2704" y="37"/>
                            </a:cubicBezTo>
                            <a:cubicBezTo>
                              <a:pt x="3657" y="-58"/>
                              <a:pt x="4419" y="37"/>
                              <a:pt x="5276" y="228"/>
                            </a:cubicBezTo>
                            <a:cubicBezTo>
                              <a:pt x="5467" y="323"/>
                              <a:pt x="5657" y="418"/>
                              <a:pt x="5657" y="704"/>
                            </a:cubicBezTo>
                            <a:cubicBezTo>
                              <a:pt x="5657" y="895"/>
                              <a:pt x="5562" y="1085"/>
                              <a:pt x="5371" y="1276"/>
                            </a:cubicBezTo>
                            <a:cubicBezTo>
                              <a:pt x="4514" y="1752"/>
                              <a:pt x="3657" y="1847"/>
                              <a:pt x="2895" y="1942"/>
                            </a:cubicBezTo>
                            <a:cubicBezTo>
                              <a:pt x="2514" y="1942"/>
                              <a:pt x="2133" y="1942"/>
                              <a:pt x="1752" y="1942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</p:grpSp>
              <p:grpSp>
                <p:nvGrpSpPr>
                  <p:cNvPr id="1103" name="Graphic 1">
                    <a:extLst>
                      <a:ext uri="{FF2B5EF4-FFF2-40B4-BE49-F238E27FC236}">
                        <a16:creationId xmlns:a16="http://schemas.microsoft.com/office/drawing/2014/main" id="{70EA1981-8201-45E4-8222-955369B6964B}"/>
                      </a:ext>
                    </a:extLst>
                  </p:cNvPr>
                  <p:cNvGrpSpPr/>
                  <p:nvPr/>
                </p:nvGrpSpPr>
                <p:grpSpPr>
                  <a:xfrm>
                    <a:off x="5900165" y="3137558"/>
                    <a:ext cx="19335" cy="4929"/>
                    <a:chOff x="5900165" y="3137558"/>
                    <a:chExt cx="19335" cy="4929"/>
                  </a:xfrm>
                  <a:solidFill>
                    <a:srgbClr val="3F1900"/>
                  </a:solidFill>
                </p:grpSpPr>
                <p:grpSp>
                  <p:nvGrpSpPr>
                    <p:cNvPr id="1140" name="Graphic 1">
                      <a:extLst>
                        <a:ext uri="{FF2B5EF4-FFF2-40B4-BE49-F238E27FC236}">
                          <a16:creationId xmlns:a16="http://schemas.microsoft.com/office/drawing/2014/main" id="{DD40FA14-6C26-4077-BDEB-61473A328619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00165" y="3137558"/>
                      <a:ext cx="13846" cy="3214"/>
                      <a:chOff x="5900165" y="3137558"/>
                      <a:chExt cx="13846" cy="3214"/>
                    </a:xfrm>
                    <a:solidFill>
                      <a:srgbClr val="3F1900"/>
                    </a:solidFill>
                  </p:grpSpPr>
                  <p:sp>
                    <p:nvSpPr>
                      <p:cNvPr id="1150" name="Freeform: Shape 1149">
                        <a:extLst>
                          <a:ext uri="{FF2B5EF4-FFF2-40B4-BE49-F238E27FC236}">
                            <a16:creationId xmlns:a16="http://schemas.microsoft.com/office/drawing/2014/main" id="{D1A0F0F0-60CB-4896-923F-9B2133EBCB4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0737" y="3138117"/>
                        <a:ext cx="12668" cy="2163"/>
                      </a:xfrm>
                      <a:custGeom>
                        <a:avLst/>
                        <a:gdLst>
                          <a:gd name="connsiteX0" fmla="*/ 0 w 12668"/>
                          <a:gd name="connsiteY0" fmla="*/ 2084 h 2163"/>
                          <a:gd name="connsiteX1" fmla="*/ 6191 w 12668"/>
                          <a:gd name="connsiteY1" fmla="*/ 370 h 2163"/>
                          <a:gd name="connsiteX2" fmla="*/ 12668 w 12668"/>
                          <a:gd name="connsiteY2" fmla="*/ 560 h 2163"/>
                          <a:gd name="connsiteX3" fmla="*/ 6286 w 12668"/>
                          <a:gd name="connsiteY3" fmla="*/ 1132 h 2163"/>
                          <a:gd name="connsiteX4" fmla="*/ 3143 w 12668"/>
                          <a:gd name="connsiteY4" fmla="*/ 1894 h 2163"/>
                          <a:gd name="connsiteX5" fmla="*/ 0 w 12668"/>
                          <a:gd name="connsiteY5" fmla="*/ 2084 h 216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12668" h="2163">
                            <a:moveTo>
                              <a:pt x="0" y="2084"/>
                            </a:moveTo>
                            <a:cubicBezTo>
                              <a:pt x="2191" y="1799"/>
                              <a:pt x="4001" y="751"/>
                              <a:pt x="6191" y="370"/>
                            </a:cubicBezTo>
                            <a:cubicBezTo>
                              <a:pt x="8287" y="-11"/>
                              <a:pt x="10668" y="-297"/>
                              <a:pt x="12668" y="560"/>
                            </a:cubicBezTo>
                            <a:cubicBezTo>
                              <a:pt x="10477" y="370"/>
                              <a:pt x="8477" y="751"/>
                              <a:pt x="6286" y="1132"/>
                            </a:cubicBezTo>
                            <a:cubicBezTo>
                              <a:pt x="5239" y="1322"/>
                              <a:pt x="4286" y="1608"/>
                              <a:pt x="3143" y="1894"/>
                            </a:cubicBezTo>
                            <a:cubicBezTo>
                              <a:pt x="2286" y="2084"/>
                              <a:pt x="1143" y="2275"/>
                              <a:pt x="0" y="2084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1151" name="Freeform: Shape 1150">
                        <a:extLst>
                          <a:ext uri="{FF2B5EF4-FFF2-40B4-BE49-F238E27FC236}">
                            <a16:creationId xmlns:a16="http://schemas.microsoft.com/office/drawing/2014/main" id="{D3E27E63-6DCA-4108-A7EA-62152602C54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0165" y="3137558"/>
                        <a:ext cx="13846" cy="3214"/>
                      </a:xfrm>
                      <a:custGeom>
                        <a:avLst/>
                        <a:gdLst>
                          <a:gd name="connsiteX0" fmla="*/ 1524 w 13846"/>
                          <a:gd name="connsiteY0" fmla="*/ 3215 h 3214"/>
                          <a:gd name="connsiteX1" fmla="*/ 476 w 13846"/>
                          <a:gd name="connsiteY1" fmla="*/ 3119 h 3214"/>
                          <a:gd name="connsiteX2" fmla="*/ 0 w 13846"/>
                          <a:gd name="connsiteY2" fmla="*/ 2548 h 3214"/>
                          <a:gd name="connsiteX3" fmla="*/ 476 w 13846"/>
                          <a:gd name="connsiteY3" fmla="*/ 2072 h 3214"/>
                          <a:gd name="connsiteX4" fmla="*/ 3715 w 13846"/>
                          <a:gd name="connsiteY4" fmla="*/ 1214 h 3214"/>
                          <a:gd name="connsiteX5" fmla="*/ 6667 w 13846"/>
                          <a:gd name="connsiteY5" fmla="*/ 357 h 3214"/>
                          <a:gd name="connsiteX6" fmla="*/ 13526 w 13846"/>
                          <a:gd name="connsiteY6" fmla="*/ 643 h 3214"/>
                          <a:gd name="connsiteX7" fmla="*/ 13811 w 13846"/>
                          <a:gd name="connsiteY7" fmla="*/ 1310 h 3214"/>
                          <a:gd name="connsiteX8" fmla="*/ 13240 w 13846"/>
                          <a:gd name="connsiteY8" fmla="*/ 1691 h 3214"/>
                          <a:gd name="connsiteX9" fmla="*/ 7048 w 13846"/>
                          <a:gd name="connsiteY9" fmla="*/ 2262 h 3214"/>
                          <a:gd name="connsiteX10" fmla="*/ 5334 w 13846"/>
                          <a:gd name="connsiteY10" fmla="*/ 2643 h 3214"/>
                          <a:gd name="connsiteX11" fmla="*/ 3905 w 13846"/>
                          <a:gd name="connsiteY11" fmla="*/ 3024 h 3214"/>
                          <a:gd name="connsiteX12" fmla="*/ 1524 w 13846"/>
                          <a:gd name="connsiteY12" fmla="*/ 3215 h 321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</a:cxnLst>
                        <a:rect l="l" t="t" r="r" b="b"/>
                        <a:pathLst>
                          <a:path w="13846" h="3214">
                            <a:moveTo>
                              <a:pt x="1524" y="3215"/>
                            </a:moveTo>
                            <a:cubicBezTo>
                              <a:pt x="1238" y="3215"/>
                              <a:pt x="857" y="3215"/>
                              <a:pt x="476" y="3119"/>
                            </a:cubicBezTo>
                            <a:cubicBezTo>
                              <a:pt x="190" y="3119"/>
                              <a:pt x="0" y="2834"/>
                              <a:pt x="0" y="2548"/>
                            </a:cubicBezTo>
                            <a:cubicBezTo>
                              <a:pt x="0" y="2262"/>
                              <a:pt x="190" y="2072"/>
                              <a:pt x="476" y="2072"/>
                            </a:cubicBezTo>
                            <a:cubicBezTo>
                              <a:pt x="1619" y="1881"/>
                              <a:pt x="2572" y="1595"/>
                              <a:pt x="3715" y="1214"/>
                            </a:cubicBezTo>
                            <a:cubicBezTo>
                              <a:pt x="4667" y="929"/>
                              <a:pt x="5620" y="548"/>
                              <a:pt x="6667" y="357"/>
                            </a:cubicBezTo>
                            <a:cubicBezTo>
                              <a:pt x="8668" y="-24"/>
                              <a:pt x="11239" y="-310"/>
                              <a:pt x="13526" y="643"/>
                            </a:cubicBezTo>
                            <a:cubicBezTo>
                              <a:pt x="13811" y="738"/>
                              <a:pt x="13907" y="1024"/>
                              <a:pt x="13811" y="1310"/>
                            </a:cubicBezTo>
                            <a:cubicBezTo>
                              <a:pt x="13716" y="1595"/>
                              <a:pt x="13430" y="1691"/>
                              <a:pt x="13240" y="1691"/>
                            </a:cubicBezTo>
                            <a:cubicBezTo>
                              <a:pt x="11144" y="1500"/>
                              <a:pt x="9239" y="1786"/>
                              <a:pt x="7048" y="2262"/>
                            </a:cubicBezTo>
                            <a:cubicBezTo>
                              <a:pt x="6477" y="2357"/>
                              <a:pt x="5905" y="2548"/>
                              <a:pt x="5334" y="2643"/>
                            </a:cubicBezTo>
                            <a:cubicBezTo>
                              <a:pt x="4858" y="2738"/>
                              <a:pt x="4381" y="2834"/>
                              <a:pt x="3905" y="3024"/>
                            </a:cubicBezTo>
                            <a:cubicBezTo>
                              <a:pt x="3239" y="3119"/>
                              <a:pt x="2381" y="3215"/>
                              <a:pt x="1524" y="3215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1141" name="Graphic 1">
                      <a:extLst>
                        <a:ext uri="{FF2B5EF4-FFF2-40B4-BE49-F238E27FC236}">
                          <a16:creationId xmlns:a16="http://schemas.microsoft.com/office/drawing/2014/main" id="{B130A6DD-C5EA-4D15-824F-F29955BE26FC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02795" y="3139297"/>
                      <a:ext cx="10229" cy="3190"/>
                      <a:chOff x="5902795" y="3139297"/>
                      <a:chExt cx="10229" cy="3190"/>
                    </a:xfrm>
                    <a:solidFill>
                      <a:srgbClr val="3F1900"/>
                    </a:solidFill>
                  </p:grpSpPr>
                  <p:sp>
                    <p:nvSpPr>
                      <p:cNvPr id="1148" name="Freeform: Shape 1147">
                        <a:extLst>
                          <a:ext uri="{FF2B5EF4-FFF2-40B4-BE49-F238E27FC236}">
                            <a16:creationId xmlns:a16="http://schemas.microsoft.com/office/drawing/2014/main" id="{BBA5775A-29C4-48AF-A03A-CA6F7B9117C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3404" y="3139821"/>
                        <a:ext cx="9144" cy="2023"/>
                      </a:xfrm>
                      <a:custGeom>
                        <a:avLst/>
                        <a:gdLst>
                          <a:gd name="connsiteX0" fmla="*/ 0 w 9144"/>
                          <a:gd name="connsiteY0" fmla="*/ 0 h 2023"/>
                          <a:gd name="connsiteX1" fmla="*/ 2095 w 9144"/>
                          <a:gd name="connsiteY1" fmla="*/ 952 h 2023"/>
                          <a:gd name="connsiteX2" fmla="*/ 4381 w 9144"/>
                          <a:gd name="connsiteY2" fmla="*/ 1238 h 2023"/>
                          <a:gd name="connsiteX3" fmla="*/ 9144 w 9144"/>
                          <a:gd name="connsiteY3" fmla="*/ 1333 h 2023"/>
                          <a:gd name="connsiteX4" fmla="*/ 4286 w 9144"/>
                          <a:gd name="connsiteY4" fmla="*/ 2000 h 2023"/>
                          <a:gd name="connsiteX5" fmla="*/ 1810 w 9144"/>
                          <a:gd name="connsiteY5" fmla="*/ 1524 h 2023"/>
                          <a:gd name="connsiteX6" fmla="*/ 0 w 9144"/>
                          <a:gd name="connsiteY6" fmla="*/ 0 h 202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9144" h="2023">
                            <a:moveTo>
                              <a:pt x="0" y="0"/>
                            </a:moveTo>
                            <a:cubicBezTo>
                              <a:pt x="667" y="476"/>
                              <a:pt x="1333" y="762"/>
                              <a:pt x="2095" y="952"/>
                            </a:cubicBezTo>
                            <a:cubicBezTo>
                              <a:pt x="2857" y="1143"/>
                              <a:pt x="3619" y="1238"/>
                              <a:pt x="4381" y="1238"/>
                            </a:cubicBezTo>
                            <a:cubicBezTo>
                              <a:pt x="5905" y="1333"/>
                              <a:pt x="7525" y="1238"/>
                              <a:pt x="9144" y="1333"/>
                            </a:cubicBezTo>
                            <a:cubicBezTo>
                              <a:pt x="7620" y="1905"/>
                              <a:pt x="5905" y="2095"/>
                              <a:pt x="4286" y="2000"/>
                            </a:cubicBezTo>
                            <a:cubicBezTo>
                              <a:pt x="3429" y="1905"/>
                              <a:pt x="2572" y="1810"/>
                              <a:pt x="1810" y="1524"/>
                            </a:cubicBezTo>
                            <a:cubicBezTo>
                              <a:pt x="1048" y="1238"/>
                              <a:pt x="286" y="762"/>
                              <a:pt x="0" y="0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1149" name="Freeform: Shape 1148">
                        <a:extLst>
                          <a:ext uri="{FF2B5EF4-FFF2-40B4-BE49-F238E27FC236}">
                            <a16:creationId xmlns:a16="http://schemas.microsoft.com/office/drawing/2014/main" id="{62E0DF7B-606F-4C05-B8BE-5A810D2F531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2795" y="3139297"/>
                        <a:ext cx="10229" cy="3190"/>
                      </a:xfrm>
                      <a:custGeom>
                        <a:avLst/>
                        <a:gdLst>
                          <a:gd name="connsiteX0" fmla="*/ 5562 w 10229"/>
                          <a:gd name="connsiteY0" fmla="*/ 3191 h 3190"/>
                          <a:gd name="connsiteX1" fmla="*/ 4895 w 10229"/>
                          <a:gd name="connsiteY1" fmla="*/ 3191 h 3190"/>
                          <a:gd name="connsiteX2" fmla="*/ 2228 w 10229"/>
                          <a:gd name="connsiteY2" fmla="*/ 2619 h 3190"/>
                          <a:gd name="connsiteX3" fmla="*/ 37 w 10229"/>
                          <a:gd name="connsiteY3" fmla="*/ 810 h 3190"/>
                          <a:gd name="connsiteX4" fmla="*/ 228 w 10229"/>
                          <a:gd name="connsiteY4" fmla="*/ 143 h 3190"/>
                          <a:gd name="connsiteX5" fmla="*/ 895 w 10229"/>
                          <a:gd name="connsiteY5" fmla="*/ 143 h 3190"/>
                          <a:gd name="connsiteX6" fmla="*/ 2800 w 10229"/>
                          <a:gd name="connsiteY6" fmla="*/ 1000 h 3190"/>
                          <a:gd name="connsiteX7" fmla="*/ 4990 w 10229"/>
                          <a:gd name="connsiteY7" fmla="*/ 1286 h 3190"/>
                          <a:gd name="connsiteX8" fmla="*/ 9753 w 10229"/>
                          <a:gd name="connsiteY8" fmla="*/ 1381 h 3190"/>
                          <a:gd name="connsiteX9" fmla="*/ 10229 w 10229"/>
                          <a:gd name="connsiteY9" fmla="*/ 1857 h 3190"/>
                          <a:gd name="connsiteX10" fmla="*/ 9848 w 10229"/>
                          <a:gd name="connsiteY10" fmla="*/ 2429 h 3190"/>
                          <a:gd name="connsiteX11" fmla="*/ 5562 w 10229"/>
                          <a:gd name="connsiteY11" fmla="*/ 3191 h 319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</a:cxnLst>
                        <a:rect l="l" t="t" r="r" b="b"/>
                        <a:pathLst>
                          <a:path w="10229" h="3190">
                            <a:moveTo>
                              <a:pt x="5562" y="3191"/>
                            </a:moveTo>
                            <a:cubicBezTo>
                              <a:pt x="5371" y="3191"/>
                              <a:pt x="5086" y="3191"/>
                              <a:pt x="4895" y="3191"/>
                            </a:cubicBezTo>
                            <a:cubicBezTo>
                              <a:pt x="4133" y="3096"/>
                              <a:pt x="3181" y="3000"/>
                              <a:pt x="2228" y="2619"/>
                            </a:cubicBezTo>
                            <a:cubicBezTo>
                              <a:pt x="1180" y="2238"/>
                              <a:pt x="418" y="1572"/>
                              <a:pt x="37" y="810"/>
                            </a:cubicBezTo>
                            <a:cubicBezTo>
                              <a:pt x="-58" y="619"/>
                              <a:pt x="37" y="333"/>
                              <a:pt x="228" y="143"/>
                            </a:cubicBezTo>
                            <a:cubicBezTo>
                              <a:pt x="418" y="-48"/>
                              <a:pt x="704" y="-48"/>
                              <a:pt x="895" y="143"/>
                            </a:cubicBezTo>
                            <a:cubicBezTo>
                              <a:pt x="1371" y="524"/>
                              <a:pt x="1942" y="810"/>
                              <a:pt x="2800" y="1000"/>
                            </a:cubicBezTo>
                            <a:cubicBezTo>
                              <a:pt x="3466" y="1191"/>
                              <a:pt x="4228" y="1286"/>
                              <a:pt x="4990" y="1286"/>
                            </a:cubicBezTo>
                            <a:cubicBezTo>
                              <a:pt x="6610" y="1381"/>
                              <a:pt x="8134" y="1286"/>
                              <a:pt x="9753" y="1381"/>
                            </a:cubicBezTo>
                            <a:cubicBezTo>
                              <a:pt x="10039" y="1381"/>
                              <a:pt x="10229" y="1572"/>
                              <a:pt x="10229" y="1857"/>
                            </a:cubicBezTo>
                            <a:cubicBezTo>
                              <a:pt x="10229" y="2143"/>
                              <a:pt x="10134" y="2334"/>
                              <a:pt x="9848" y="2429"/>
                            </a:cubicBezTo>
                            <a:cubicBezTo>
                              <a:pt x="8610" y="2905"/>
                              <a:pt x="7086" y="3191"/>
                              <a:pt x="5562" y="3191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1142" name="Graphic 1">
                      <a:extLst>
                        <a:ext uri="{FF2B5EF4-FFF2-40B4-BE49-F238E27FC236}">
                          <a16:creationId xmlns:a16="http://schemas.microsoft.com/office/drawing/2014/main" id="{1F775EAD-4218-4C38-B603-72E2115122A9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07956" y="3137783"/>
                      <a:ext cx="4495" cy="3180"/>
                      <a:chOff x="5907956" y="3137783"/>
                      <a:chExt cx="4495" cy="3180"/>
                    </a:xfrm>
                    <a:solidFill>
                      <a:srgbClr val="3F1900"/>
                    </a:solidFill>
                  </p:grpSpPr>
                  <p:sp>
                    <p:nvSpPr>
                      <p:cNvPr id="1146" name="Freeform: Shape 1145">
                        <a:extLst>
                          <a:ext uri="{FF2B5EF4-FFF2-40B4-BE49-F238E27FC236}">
                            <a16:creationId xmlns:a16="http://schemas.microsoft.com/office/drawing/2014/main" id="{E0CBBF38-0016-4835-A00B-5EDE96158FC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8557" y="3138487"/>
                        <a:ext cx="3323" cy="2008"/>
                      </a:xfrm>
                      <a:custGeom>
                        <a:avLst/>
                        <a:gdLst>
                          <a:gd name="connsiteX0" fmla="*/ 180 w 3323"/>
                          <a:gd name="connsiteY0" fmla="*/ 190 h 2008"/>
                          <a:gd name="connsiteX1" fmla="*/ 657 w 3323"/>
                          <a:gd name="connsiteY1" fmla="*/ 1143 h 2008"/>
                          <a:gd name="connsiteX2" fmla="*/ 1609 w 3323"/>
                          <a:gd name="connsiteY2" fmla="*/ 1238 h 2008"/>
                          <a:gd name="connsiteX3" fmla="*/ 2562 w 3323"/>
                          <a:gd name="connsiteY3" fmla="*/ 952 h 2008"/>
                          <a:gd name="connsiteX4" fmla="*/ 3324 w 3323"/>
                          <a:gd name="connsiteY4" fmla="*/ 0 h 2008"/>
                          <a:gd name="connsiteX5" fmla="*/ 3038 w 3323"/>
                          <a:gd name="connsiteY5" fmla="*/ 1334 h 2008"/>
                          <a:gd name="connsiteX6" fmla="*/ 1704 w 3323"/>
                          <a:gd name="connsiteY6" fmla="*/ 2000 h 2008"/>
                          <a:gd name="connsiteX7" fmla="*/ 180 w 3323"/>
                          <a:gd name="connsiteY7" fmla="*/ 1619 h 2008"/>
                          <a:gd name="connsiteX8" fmla="*/ 180 w 3323"/>
                          <a:gd name="connsiteY8" fmla="*/ 190 h 200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3323" h="2008">
                            <a:moveTo>
                              <a:pt x="180" y="190"/>
                            </a:moveTo>
                            <a:cubicBezTo>
                              <a:pt x="276" y="571"/>
                              <a:pt x="466" y="1048"/>
                              <a:pt x="657" y="1143"/>
                            </a:cubicBezTo>
                            <a:cubicBezTo>
                              <a:pt x="942" y="1238"/>
                              <a:pt x="1228" y="1238"/>
                              <a:pt x="1609" y="1238"/>
                            </a:cubicBezTo>
                            <a:cubicBezTo>
                              <a:pt x="1990" y="1238"/>
                              <a:pt x="2371" y="1143"/>
                              <a:pt x="2562" y="952"/>
                            </a:cubicBezTo>
                            <a:cubicBezTo>
                              <a:pt x="2847" y="762"/>
                              <a:pt x="3038" y="381"/>
                              <a:pt x="3324" y="0"/>
                            </a:cubicBezTo>
                            <a:cubicBezTo>
                              <a:pt x="3324" y="476"/>
                              <a:pt x="3324" y="857"/>
                              <a:pt x="3038" y="1334"/>
                            </a:cubicBezTo>
                            <a:cubicBezTo>
                              <a:pt x="2752" y="1810"/>
                              <a:pt x="2085" y="2000"/>
                              <a:pt x="1704" y="2000"/>
                            </a:cubicBezTo>
                            <a:cubicBezTo>
                              <a:pt x="1228" y="2000"/>
                              <a:pt x="657" y="2096"/>
                              <a:pt x="180" y="1619"/>
                            </a:cubicBezTo>
                            <a:cubicBezTo>
                              <a:pt x="-105" y="1143"/>
                              <a:pt x="-10" y="571"/>
                              <a:pt x="180" y="190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1147" name="Freeform: Shape 1146">
                        <a:extLst>
                          <a:ext uri="{FF2B5EF4-FFF2-40B4-BE49-F238E27FC236}">
                            <a16:creationId xmlns:a16="http://schemas.microsoft.com/office/drawing/2014/main" id="{E5863E39-A5BF-4D5B-9934-B8465487025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7956" y="3137783"/>
                        <a:ext cx="4495" cy="3180"/>
                      </a:xfrm>
                      <a:custGeom>
                        <a:avLst/>
                        <a:gdLst>
                          <a:gd name="connsiteX0" fmla="*/ 2019 w 4495"/>
                          <a:gd name="connsiteY0" fmla="*/ 3181 h 3180"/>
                          <a:gd name="connsiteX1" fmla="*/ 495 w 4495"/>
                          <a:gd name="connsiteY1" fmla="*/ 2609 h 3180"/>
                          <a:gd name="connsiteX2" fmla="*/ 305 w 4495"/>
                          <a:gd name="connsiteY2" fmla="*/ 609 h 3180"/>
                          <a:gd name="connsiteX3" fmla="*/ 876 w 4495"/>
                          <a:gd name="connsiteY3" fmla="*/ 323 h 3180"/>
                          <a:gd name="connsiteX4" fmla="*/ 1353 w 4495"/>
                          <a:gd name="connsiteY4" fmla="*/ 704 h 3180"/>
                          <a:gd name="connsiteX5" fmla="*/ 1543 w 4495"/>
                          <a:gd name="connsiteY5" fmla="*/ 1276 h 3180"/>
                          <a:gd name="connsiteX6" fmla="*/ 2210 w 4495"/>
                          <a:gd name="connsiteY6" fmla="*/ 1276 h 3180"/>
                          <a:gd name="connsiteX7" fmla="*/ 2877 w 4495"/>
                          <a:gd name="connsiteY7" fmla="*/ 1085 h 3180"/>
                          <a:gd name="connsiteX8" fmla="*/ 3162 w 4495"/>
                          <a:gd name="connsiteY8" fmla="*/ 704 h 3180"/>
                          <a:gd name="connsiteX9" fmla="*/ 3543 w 4495"/>
                          <a:gd name="connsiteY9" fmla="*/ 228 h 3180"/>
                          <a:gd name="connsiteX10" fmla="*/ 4115 w 4495"/>
                          <a:gd name="connsiteY10" fmla="*/ 37 h 3180"/>
                          <a:gd name="connsiteX11" fmla="*/ 4496 w 4495"/>
                          <a:gd name="connsiteY11" fmla="*/ 514 h 3180"/>
                          <a:gd name="connsiteX12" fmla="*/ 4210 w 4495"/>
                          <a:gd name="connsiteY12" fmla="*/ 2133 h 3180"/>
                          <a:gd name="connsiteX13" fmla="*/ 2400 w 4495"/>
                          <a:gd name="connsiteY13" fmla="*/ 3085 h 3180"/>
                          <a:gd name="connsiteX14" fmla="*/ 2019 w 4495"/>
                          <a:gd name="connsiteY14" fmla="*/ 3181 h 318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</a:cxnLst>
                        <a:rect l="l" t="t" r="r" b="b"/>
                        <a:pathLst>
                          <a:path w="4495" h="3180">
                            <a:moveTo>
                              <a:pt x="2019" y="3181"/>
                            </a:moveTo>
                            <a:cubicBezTo>
                              <a:pt x="1543" y="3181"/>
                              <a:pt x="972" y="3085"/>
                              <a:pt x="495" y="2609"/>
                            </a:cubicBezTo>
                            <a:cubicBezTo>
                              <a:pt x="-76" y="2038"/>
                              <a:pt x="-171" y="1276"/>
                              <a:pt x="305" y="609"/>
                            </a:cubicBezTo>
                            <a:cubicBezTo>
                              <a:pt x="400" y="418"/>
                              <a:pt x="591" y="323"/>
                              <a:pt x="876" y="323"/>
                            </a:cubicBezTo>
                            <a:cubicBezTo>
                              <a:pt x="1067" y="323"/>
                              <a:pt x="1257" y="514"/>
                              <a:pt x="1353" y="704"/>
                            </a:cubicBezTo>
                            <a:cubicBezTo>
                              <a:pt x="1448" y="1180"/>
                              <a:pt x="1543" y="1276"/>
                              <a:pt x="1543" y="1276"/>
                            </a:cubicBezTo>
                            <a:cubicBezTo>
                              <a:pt x="1638" y="1276"/>
                              <a:pt x="1829" y="1276"/>
                              <a:pt x="2210" y="1276"/>
                            </a:cubicBezTo>
                            <a:cubicBezTo>
                              <a:pt x="2591" y="1276"/>
                              <a:pt x="2781" y="1180"/>
                              <a:pt x="2877" y="1085"/>
                            </a:cubicBezTo>
                            <a:cubicBezTo>
                              <a:pt x="2972" y="990"/>
                              <a:pt x="3067" y="895"/>
                              <a:pt x="3162" y="704"/>
                            </a:cubicBezTo>
                            <a:cubicBezTo>
                              <a:pt x="3258" y="514"/>
                              <a:pt x="3353" y="418"/>
                              <a:pt x="3543" y="228"/>
                            </a:cubicBezTo>
                            <a:cubicBezTo>
                              <a:pt x="3734" y="37"/>
                              <a:pt x="3924" y="-58"/>
                              <a:pt x="4115" y="37"/>
                            </a:cubicBezTo>
                            <a:cubicBezTo>
                              <a:pt x="4305" y="133"/>
                              <a:pt x="4496" y="323"/>
                              <a:pt x="4496" y="514"/>
                            </a:cubicBezTo>
                            <a:cubicBezTo>
                              <a:pt x="4496" y="990"/>
                              <a:pt x="4496" y="1561"/>
                              <a:pt x="4210" y="2133"/>
                            </a:cubicBezTo>
                            <a:cubicBezTo>
                              <a:pt x="3829" y="2704"/>
                              <a:pt x="3258" y="2990"/>
                              <a:pt x="2400" y="3085"/>
                            </a:cubicBezTo>
                            <a:cubicBezTo>
                              <a:pt x="2305" y="3181"/>
                              <a:pt x="2210" y="3181"/>
                              <a:pt x="2019" y="3181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1143" name="Graphic 1">
                      <a:extLst>
                        <a:ext uri="{FF2B5EF4-FFF2-40B4-BE49-F238E27FC236}">
                          <a16:creationId xmlns:a16="http://schemas.microsoft.com/office/drawing/2014/main" id="{18882A72-3074-4093-8BFA-6B5AA5D4D1E5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12810" y="3137916"/>
                      <a:ext cx="6690" cy="4095"/>
                      <a:chOff x="5912810" y="3137916"/>
                      <a:chExt cx="6690" cy="4095"/>
                    </a:xfrm>
                    <a:solidFill>
                      <a:srgbClr val="3F1900"/>
                    </a:solidFill>
                  </p:grpSpPr>
                  <p:sp>
                    <p:nvSpPr>
                      <p:cNvPr id="1144" name="Freeform: Shape 1143">
                        <a:extLst>
                          <a:ext uri="{FF2B5EF4-FFF2-40B4-BE49-F238E27FC236}">
                            <a16:creationId xmlns:a16="http://schemas.microsoft.com/office/drawing/2014/main" id="{AE6AB68C-7647-40B0-89DC-05DEE63CA1D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13330" y="3138582"/>
                        <a:ext cx="5694" cy="2914"/>
                      </a:xfrm>
                      <a:custGeom>
                        <a:avLst/>
                        <a:gdLst>
                          <a:gd name="connsiteX0" fmla="*/ 75 w 5694"/>
                          <a:gd name="connsiteY0" fmla="*/ 0 h 2914"/>
                          <a:gd name="connsiteX1" fmla="*/ 932 w 5694"/>
                          <a:gd name="connsiteY1" fmla="*/ 1429 h 2914"/>
                          <a:gd name="connsiteX2" fmla="*/ 2170 w 5694"/>
                          <a:gd name="connsiteY2" fmla="*/ 2000 h 2914"/>
                          <a:gd name="connsiteX3" fmla="*/ 3980 w 5694"/>
                          <a:gd name="connsiteY3" fmla="*/ 2286 h 2914"/>
                          <a:gd name="connsiteX4" fmla="*/ 5694 w 5694"/>
                          <a:gd name="connsiteY4" fmla="*/ 2667 h 2914"/>
                          <a:gd name="connsiteX5" fmla="*/ 3885 w 5694"/>
                          <a:gd name="connsiteY5" fmla="*/ 2857 h 2914"/>
                          <a:gd name="connsiteX6" fmla="*/ 2170 w 5694"/>
                          <a:gd name="connsiteY6" fmla="*/ 2762 h 2914"/>
                          <a:gd name="connsiteX7" fmla="*/ 1122 w 5694"/>
                          <a:gd name="connsiteY7" fmla="*/ 2477 h 2914"/>
                          <a:gd name="connsiteX8" fmla="*/ 456 w 5694"/>
                          <a:gd name="connsiteY8" fmla="*/ 1715 h 2914"/>
                          <a:gd name="connsiteX9" fmla="*/ 75 w 5694"/>
                          <a:gd name="connsiteY9" fmla="*/ 0 h 291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5694" h="2914">
                            <a:moveTo>
                              <a:pt x="75" y="0"/>
                            </a:moveTo>
                            <a:cubicBezTo>
                              <a:pt x="170" y="571"/>
                              <a:pt x="551" y="1048"/>
                              <a:pt x="932" y="1429"/>
                            </a:cubicBezTo>
                            <a:cubicBezTo>
                              <a:pt x="1313" y="1810"/>
                              <a:pt x="1599" y="2000"/>
                              <a:pt x="2170" y="2000"/>
                            </a:cubicBezTo>
                            <a:cubicBezTo>
                              <a:pt x="2742" y="2000"/>
                              <a:pt x="3408" y="2096"/>
                              <a:pt x="3980" y="2286"/>
                            </a:cubicBezTo>
                            <a:cubicBezTo>
                              <a:pt x="4551" y="2477"/>
                              <a:pt x="5123" y="2572"/>
                              <a:pt x="5694" y="2667"/>
                            </a:cubicBezTo>
                            <a:cubicBezTo>
                              <a:pt x="5123" y="2953"/>
                              <a:pt x="4456" y="2953"/>
                              <a:pt x="3885" y="2857"/>
                            </a:cubicBezTo>
                            <a:cubicBezTo>
                              <a:pt x="3313" y="2857"/>
                              <a:pt x="2742" y="2762"/>
                              <a:pt x="2170" y="2762"/>
                            </a:cubicBezTo>
                            <a:cubicBezTo>
                              <a:pt x="1884" y="2762"/>
                              <a:pt x="1503" y="2667"/>
                              <a:pt x="1122" y="2477"/>
                            </a:cubicBezTo>
                            <a:cubicBezTo>
                              <a:pt x="837" y="2286"/>
                              <a:pt x="551" y="2000"/>
                              <a:pt x="456" y="1715"/>
                            </a:cubicBezTo>
                            <a:cubicBezTo>
                              <a:pt x="75" y="1238"/>
                              <a:pt x="-116" y="571"/>
                              <a:pt x="75" y="0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1145" name="Freeform: Shape 1144">
                        <a:extLst>
                          <a:ext uri="{FF2B5EF4-FFF2-40B4-BE49-F238E27FC236}">
                            <a16:creationId xmlns:a16="http://schemas.microsoft.com/office/drawing/2014/main" id="{AA689657-85E1-4B77-BC51-D71E5F203B2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12810" y="3137916"/>
                        <a:ext cx="6690" cy="4095"/>
                      </a:xfrm>
                      <a:custGeom>
                        <a:avLst/>
                        <a:gdLst>
                          <a:gd name="connsiteX0" fmla="*/ 4786 w 6690"/>
                          <a:gd name="connsiteY0" fmla="*/ 4096 h 4095"/>
                          <a:gd name="connsiteX1" fmla="*/ 4214 w 6690"/>
                          <a:gd name="connsiteY1" fmla="*/ 4096 h 4095"/>
                          <a:gd name="connsiteX2" fmla="*/ 3547 w 6690"/>
                          <a:gd name="connsiteY2" fmla="*/ 4000 h 4095"/>
                          <a:gd name="connsiteX3" fmla="*/ 2595 w 6690"/>
                          <a:gd name="connsiteY3" fmla="*/ 3905 h 4095"/>
                          <a:gd name="connsiteX4" fmla="*/ 1261 w 6690"/>
                          <a:gd name="connsiteY4" fmla="*/ 3524 h 4095"/>
                          <a:gd name="connsiteX5" fmla="*/ 404 w 6690"/>
                          <a:gd name="connsiteY5" fmla="*/ 2572 h 4095"/>
                          <a:gd name="connsiteX6" fmla="*/ 118 w 6690"/>
                          <a:gd name="connsiteY6" fmla="*/ 381 h 4095"/>
                          <a:gd name="connsiteX7" fmla="*/ 690 w 6690"/>
                          <a:gd name="connsiteY7" fmla="*/ 0 h 4095"/>
                          <a:gd name="connsiteX8" fmla="*/ 690 w 6690"/>
                          <a:gd name="connsiteY8" fmla="*/ 0 h 4095"/>
                          <a:gd name="connsiteX9" fmla="*/ 1166 w 6690"/>
                          <a:gd name="connsiteY9" fmla="*/ 381 h 4095"/>
                          <a:gd name="connsiteX10" fmla="*/ 1833 w 6690"/>
                          <a:gd name="connsiteY10" fmla="*/ 1619 h 4095"/>
                          <a:gd name="connsiteX11" fmla="*/ 2595 w 6690"/>
                          <a:gd name="connsiteY11" fmla="*/ 2000 h 4095"/>
                          <a:gd name="connsiteX12" fmla="*/ 2595 w 6690"/>
                          <a:gd name="connsiteY12" fmla="*/ 2000 h 4095"/>
                          <a:gd name="connsiteX13" fmla="*/ 4595 w 6690"/>
                          <a:gd name="connsiteY13" fmla="*/ 2286 h 4095"/>
                          <a:gd name="connsiteX14" fmla="*/ 6214 w 6690"/>
                          <a:gd name="connsiteY14" fmla="*/ 2667 h 4095"/>
                          <a:gd name="connsiteX15" fmla="*/ 6691 w 6690"/>
                          <a:gd name="connsiteY15" fmla="*/ 3143 h 4095"/>
                          <a:gd name="connsiteX16" fmla="*/ 6405 w 6690"/>
                          <a:gd name="connsiteY16" fmla="*/ 3715 h 4095"/>
                          <a:gd name="connsiteX17" fmla="*/ 4786 w 6690"/>
                          <a:gd name="connsiteY17" fmla="*/ 4096 h 409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</a:cxnLst>
                        <a:rect l="l" t="t" r="r" b="b"/>
                        <a:pathLst>
                          <a:path w="6690" h="4095">
                            <a:moveTo>
                              <a:pt x="4786" y="4096"/>
                            </a:moveTo>
                            <a:cubicBezTo>
                              <a:pt x="4595" y="4096"/>
                              <a:pt x="4405" y="4096"/>
                              <a:pt x="4214" y="4096"/>
                            </a:cubicBezTo>
                            <a:cubicBezTo>
                              <a:pt x="3928" y="4096"/>
                              <a:pt x="3738" y="4096"/>
                              <a:pt x="3547" y="4000"/>
                            </a:cubicBezTo>
                            <a:cubicBezTo>
                              <a:pt x="3262" y="4000"/>
                              <a:pt x="2881" y="3905"/>
                              <a:pt x="2595" y="3905"/>
                            </a:cubicBezTo>
                            <a:cubicBezTo>
                              <a:pt x="2309" y="3905"/>
                              <a:pt x="1738" y="3905"/>
                              <a:pt x="1261" y="3524"/>
                            </a:cubicBezTo>
                            <a:cubicBezTo>
                              <a:pt x="880" y="3238"/>
                              <a:pt x="595" y="2953"/>
                              <a:pt x="404" y="2572"/>
                            </a:cubicBezTo>
                            <a:cubicBezTo>
                              <a:pt x="118" y="2000"/>
                              <a:pt x="-167" y="1238"/>
                              <a:pt x="118" y="381"/>
                            </a:cubicBezTo>
                            <a:cubicBezTo>
                              <a:pt x="214" y="190"/>
                              <a:pt x="404" y="0"/>
                              <a:pt x="690" y="0"/>
                            </a:cubicBezTo>
                            <a:cubicBezTo>
                              <a:pt x="690" y="0"/>
                              <a:pt x="690" y="0"/>
                              <a:pt x="690" y="0"/>
                            </a:cubicBezTo>
                            <a:cubicBezTo>
                              <a:pt x="976" y="0"/>
                              <a:pt x="1166" y="190"/>
                              <a:pt x="1166" y="381"/>
                            </a:cubicBezTo>
                            <a:cubicBezTo>
                              <a:pt x="1261" y="857"/>
                              <a:pt x="1547" y="1238"/>
                              <a:pt x="1833" y="1619"/>
                            </a:cubicBezTo>
                            <a:cubicBezTo>
                              <a:pt x="2119" y="1905"/>
                              <a:pt x="2309" y="2000"/>
                              <a:pt x="2595" y="2000"/>
                            </a:cubicBezTo>
                            <a:cubicBezTo>
                              <a:pt x="2595" y="2000"/>
                              <a:pt x="2595" y="2000"/>
                              <a:pt x="2595" y="2000"/>
                            </a:cubicBezTo>
                            <a:cubicBezTo>
                              <a:pt x="3357" y="2000"/>
                              <a:pt x="4119" y="2191"/>
                              <a:pt x="4595" y="2286"/>
                            </a:cubicBezTo>
                            <a:cubicBezTo>
                              <a:pt x="5071" y="2477"/>
                              <a:pt x="5643" y="2572"/>
                              <a:pt x="6214" y="2667"/>
                            </a:cubicBezTo>
                            <a:cubicBezTo>
                              <a:pt x="6500" y="2667"/>
                              <a:pt x="6691" y="2857"/>
                              <a:pt x="6691" y="3143"/>
                            </a:cubicBezTo>
                            <a:cubicBezTo>
                              <a:pt x="6691" y="3334"/>
                              <a:pt x="6595" y="3619"/>
                              <a:pt x="6405" y="3715"/>
                            </a:cubicBezTo>
                            <a:cubicBezTo>
                              <a:pt x="5833" y="4000"/>
                              <a:pt x="5262" y="4096"/>
                              <a:pt x="4786" y="4096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</p:grpSp>
              <p:grpSp>
                <p:nvGrpSpPr>
                  <p:cNvPr id="1104" name="Graphic 1">
                    <a:extLst>
                      <a:ext uri="{FF2B5EF4-FFF2-40B4-BE49-F238E27FC236}">
                        <a16:creationId xmlns:a16="http://schemas.microsoft.com/office/drawing/2014/main" id="{7D9E7DBD-2D7C-40A3-8390-EC71E8F72AE7}"/>
                      </a:ext>
                    </a:extLst>
                  </p:cNvPr>
                  <p:cNvGrpSpPr/>
                  <p:nvPr/>
                </p:nvGrpSpPr>
                <p:grpSpPr>
                  <a:xfrm>
                    <a:off x="5956243" y="3121613"/>
                    <a:ext cx="17835" cy="14873"/>
                    <a:chOff x="5956243" y="3121613"/>
                    <a:chExt cx="17835" cy="14873"/>
                  </a:xfrm>
                  <a:solidFill>
                    <a:srgbClr val="3F1900"/>
                  </a:solidFill>
                </p:grpSpPr>
                <p:grpSp>
                  <p:nvGrpSpPr>
                    <p:cNvPr id="1128" name="Graphic 1">
                      <a:extLst>
                        <a:ext uri="{FF2B5EF4-FFF2-40B4-BE49-F238E27FC236}">
                          <a16:creationId xmlns:a16="http://schemas.microsoft.com/office/drawing/2014/main" id="{0661618F-04DF-46CB-9914-84DBC9D5D959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58701" y="3124866"/>
                      <a:ext cx="11153" cy="11620"/>
                      <a:chOff x="5958701" y="3124866"/>
                      <a:chExt cx="11153" cy="11620"/>
                    </a:xfrm>
                    <a:solidFill>
                      <a:srgbClr val="3F1900"/>
                    </a:solidFill>
                  </p:grpSpPr>
                  <p:sp>
                    <p:nvSpPr>
                      <p:cNvPr id="1138" name="Freeform: Shape 1137">
                        <a:extLst>
                          <a:ext uri="{FF2B5EF4-FFF2-40B4-BE49-F238E27FC236}">
                            <a16:creationId xmlns:a16="http://schemas.microsoft.com/office/drawing/2014/main" id="{B6749BAE-B1C3-4031-8DC3-576A06ABF2C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59368" y="3125621"/>
                        <a:ext cx="9948" cy="10452"/>
                      </a:xfrm>
                      <a:custGeom>
                        <a:avLst/>
                        <a:gdLst>
                          <a:gd name="connsiteX0" fmla="*/ 9853 w 9948"/>
                          <a:gd name="connsiteY0" fmla="*/ 9532 h 10452"/>
                          <a:gd name="connsiteX1" fmla="*/ 5091 w 9948"/>
                          <a:gd name="connsiteY1" fmla="*/ 9723 h 10452"/>
                          <a:gd name="connsiteX2" fmla="*/ 2709 w 9948"/>
                          <a:gd name="connsiteY2" fmla="*/ 9723 h 10452"/>
                          <a:gd name="connsiteX3" fmla="*/ 614 w 9948"/>
                          <a:gd name="connsiteY3" fmla="*/ 10199 h 10452"/>
                          <a:gd name="connsiteX4" fmla="*/ 328 w 9948"/>
                          <a:gd name="connsiteY4" fmla="*/ 9723 h 10452"/>
                          <a:gd name="connsiteX5" fmla="*/ 2614 w 9948"/>
                          <a:gd name="connsiteY5" fmla="*/ 8199 h 10452"/>
                          <a:gd name="connsiteX6" fmla="*/ 2995 w 9948"/>
                          <a:gd name="connsiteY6" fmla="*/ 8770 h 10452"/>
                          <a:gd name="connsiteX7" fmla="*/ 2424 w 9948"/>
                          <a:gd name="connsiteY7" fmla="*/ 8961 h 10452"/>
                          <a:gd name="connsiteX8" fmla="*/ 1757 w 9948"/>
                          <a:gd name="connsiteY8" fmla="*/ 8961 h 10452"/>
                          <a:gd name="connsiteX9" fmla="*/ 519 w 9948"/>
                          <a:gd name="connsiteY9" fmla="*/ 8104 h 10452"/>
                          <a:gd name="connsiteX10" fmla="*/ 42 w 9948"/>
                          <a:gd name="connsiteY10" fmla="*/ 5913 h 10452"/>
                          <a:gd name="connsiteX11" fmla="*/ 42 w 9948"/>
                          <a:gd name="connsiteY11" fmla="*/ 3722 h 10452"/>
                          <a:gd name="connsiteX12" fmla="*/ 233 w 9948"/>
                          <a:gd name="connsiteY12" fmla="*/ 1531 h 10452"/>
                          <a:gd name="connsiteX13" fmla="*/ 2233 w 9948"/>
                          <a:gd name="connsiteY13" fmla="*/ 7 h 10452"/>
                          <a:gd name="connsiteX14" fmla="*/ 4043 w 9948"/>
                          <a:gd name="connsiteY14" fmla="*/ 1722 h 10452"/>
                          <a:gd name="connsiteX15" fmla="*/ 4233 w 9948"/>
                          <a:gd name="connsiteY15" fmla="*/ 6103 h 10452"/>
                          <a:gd name="connsiteX16" fmla="*/ 3948 w 9948"/>
                          <a:gd name="connsiteY16" fmla="*/ 5818 h 10452"/>
                          <a:gd name="connsiteX17" fmla="*/ 6234 w 9948"/>
                          <a:gd name="connsiteY17" fmla="*/ 4484 h 10452"/>
                          <a:gd name="connsiteX18" fmla="*/ 7567 w 9948"/>
                          <a:gd name="connsiteY18" fmla="*/ 3627 h 10452"/>
                          <a:gd name="connsiteX19" fmla="*/ 9282 w 9948"/>
                          <a:gd name="connsiteY19" fmla="*/ 3913 h 10452"/>
                          <a:gd name="connsiteX20" fmla="*/ 9186 w 9948"/>
                          <a:gd name="connsiteY20" fmla="*/ 4770 h 10452"/>
                          <a:gd name="connsiteX21" fmla="*/ 8805 w 9948"/>
                          <a:gd name="connsiteY21" fmla="*/ 5437 h 10452"/>
                          <a:gd name="connsiteX22" fmla="*/ 8520 w 9948"/>
                          <a:gd name="connsiteY22" fmla="*/ 6770 h 10452"/>
                          <a:gd name="connsiteX23" fmla="*/ 9948 w 9948"/>
                          <a:gd name="connsiteY23" fmla="*/ 9247 h 10452"/>
                          <a:gd name="connsiteX24" fmla="*/ 8329 w 9948"/>
                          <a:gd name="connsiteY24" fmla="*/ 6770 h 10452"/>
                          <a:gd name="connsiteX25" fmla="*/ 8901 w 9948"/>
                          <a:gd name="connsiteY25" fmla="*/ 4103 h 10452"/>
                          <a:gd name="connsiteX26" fmla="*/ 7758 w 9948"/>
                          <a:gd name="connsiteY26" fmla="*/ 4008 h 10452"/>
                          <a:gd name="connsiteX27" fmla="*/ 6615 w 9948"/>
                          <a:gd name="connsiteY27" fmla="*/ 4770 h 10452"/>
                          <a:gd name="connsiteX28" fmla="*/ 5472 w 9948"/>
                          <a:gd name="connsiteY28" fmla="*/ 5722 h 10452"/>
                          <a:gd name="connsiteX29" fmla="*/ 3852 w 9948"/>
                          <a:gd name="connsiteY29" fmla="*/ 6389 h 10452"/>
                          <a:gd name="connsiteX30" fmla="*/ 3567 w 9948"/>
                          <a:gd name="connsiteY30" fmla="*/ 6103 h 10452"/>
                          <a:gd name="connsiteX31" fmla="*/ 3567 w 9948"/>
                          <a:gd name="connsiteY31" fmla="*/ 6103 h 10452"/>
                          <a:gd name="connsiteX32" fmla="*/ 3376 w 9948"/>
                          <a:gd name="connsiteY32" fmla="*/ 1912 h 10452"/>
                          <a:gd name="connsiteX33" fmla="*/ 2233 w 9948"/>
                          <a:gd name="connsiteY33" fmla="*/ 769 h 10452"/>
                          <a:gd name="connsiteX34" fmla="*/ 1090 w 9948"/>
                          <a:gd name="connsiteY34" fmla="*/ 1817 h 10452"/>
                          <a:gd name="connsiteX35" fmla="*/ 900 w 9948"/>
                          <a:gd name="connsiteY35" fmla="*/ 3817 h 10452"/>
                          <a:gd name="connsiteX36" fmla="*/ 900 w 9948"/>
                          <a:gd name="connsiteY36" fmla="*/ 5913 h 10452"/>
                          <a:gd name="connsiteX37" fmla="*/ 1281 w 9948"/>
                          <a:gd name="connsiteY37" fmla="*/ 7913 h 10452"/>
                          <a:gd name="connsiteX38" fmla="*/ 2709 w 9948"/>
                          <a:gd name="connsiteY38" fmla="*/ 8294 h 10452"/>
                          <a:gd name="connsiteX39" fmla="*/ 2709 w 9948"/>
                          <a:gd name="connsiteY39" fmla="*/ 8294 h 10452"/>
                          <a:gd name="connsiteX40" fmla="*/ 3186 w 9948"/>
                          <a:gd name="connsiteY40" fmla="*/ 8485 h 10452"/>
                          <a:gd name="connsiteX41" fmla="*/ 3090 w 9948"/>
                          <a:gd name="connsiteY41" fmla="*/ 8866 h 10452"/>
                          <a:gd name="connsiteX42" fmla="*/ 709 w 9948"/>
                          <a:gd name="connsiteY42" fmla="*/ 10390 h 10452"/>
                          <a:gd name="connsiteX43" fmla="*/ 328 w 9948"/>
                          <a:gd name="connsiteY43" fmla="*/ 10294 h 10452"/>
                          <a:gd name="connsiteX44" fmla="*/ 423 w 9948"/>
                          <a:gd name="connsiteY44" fmla="*/ 9913 h 10452"/>
                          <a:gd name="connsiteX45" fmla="*/ 2900 w 9948"/>
                          <a:gd name="connsiteY45" fmla="*/ 9437 h 10452"/>
                          <a:gd name="connsiteX46" fmla="*/ 5281 w 9948"/>
                          <a:gd name="connsiteY46" fmla="*/ 9532 h 10452"/>
                          <a:gd name="connsiteX47" fmla="*/ 9853 w 9948"/>
                          <a:gd name="connsiteY47" fmla="*/ 9532 h 1045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</a:cxnLst>
                        <a:rect l="l" t="t" r="r" b="b"/>
                        <a:pathLst>
                          <a:path w="9948" h="10452">
                            <a:moveTo>
                              <a:pt x="9853" y="9532"/>
                            </a:moveTo>
                            <a:lnTo>
                              <a:pt x="5091" y="9723"/>
                            </a:lnTo>
                            <a:cubicBezTo>
                              <a:pt x="4329" y="9723"/>
                              <a:pt x="3471" y="9723"/>
                              <a:pt x="2709" y="9723"/>
                            </a:cubicBezTo>
                            <a:cubicBezTo>
                              <a:pt x="1947" y="9723"/>
                              <a:pt x="1185" y="9818"/>
                              <a:pt x="614" y="10199"/>
                            </a:cubicBezTo>
                            <a:lnTo>
                              <a:pt x="328" y="9723"/>
                            </a:lnTo>
                            <a:lnTo>
                              <a:pt x="2614" y="8199"/>
                            </a:lnTo>
                            <a:lnTo>
                              <a:pt x="2995" y="8770"/>
                            </a:lnTo>
                            <a:cubicBezTo>
                              <a:pt x="2805" y="8866"/>
                              <a:pt x="2614" y="8866"/>
                              <a:pt x="2424" y="8961"/>
                            </a:cubicBezTo>
                            <a:cubicBezTo>
                              <a:pt x="2233" y="8961"/>
                              <a:pt x="1947" y="9056"/>
                              <a:pt x="1757" y="8961"/>
                            </a:cubicBezTo>
                            <a:cubicBezTo>
                              <a:pt x="995" y="8866"/>
                              <a:pt x="709" y="8485"/>
                              <a:pt x="519" y="8104"/>
                            </a:cubicBezTo>
                            <a:cubicBezTo>
                              <a:pt x="138" y="7342"/>
                              <a:pt x="42" y="6580"/>
                              <a:pt x="42" y="5913"/>
                            </a:cubicBezTo>
                            <a:cubicBezTo>
                              <a:pt x="-53" y="5151"/>
                              <a:pt x="42" y="4484"/>
                              <a:pt x="42" y="3722"/>
                            </a:cubicBezTo>
                            <a:cubicBezTo>
                              <a:pt x="138" y="2960"/>
                              <a:pt x="42" y="2293"/>
                              <a:pt x="233" y="1531"/>
                            </a:cubicBezTo>
                            <a:cubicBezTo>
                              <a:pt x="423" y="769"/>
                              <a:pt x="1185" y="-88"/>
                              <a:pt x="2233" y="7"/>
                            </a:cubicBezTo>
                            <a:cubicBezTo>
                              <a:pt x="3281" y="103"/>
                              <a:pt x="3852" y="960"/>
                              <a:pt x="4043" y="1722"/>
                            </a:cubicBezTo>
                            <a:cubicBezTo>
                              <a:pt x="4424" y="3246"/>
                              <a:pt x="4138" y="4675"/>
                              <a:pt x="4233" y="6103"/>
                            </a:cubicBezTo>
                            <a:lnTo>
                              <a:pt x="3948" y="5818"/>
                            </a:lnTo>
                            <a:cubicBezTo>
                              <a:pt x="4710" y="5818"/>
                              <a:pt x="5472" y="5056"/>
                              <a:pt x="6234" y="4484"/>
                            </a:cubicBezTo>
                            <a:cubicBezTo>
                              <a:pt x="6615" y="4198"/>
                              <a:pt x="7091" y="3817"/>
                              <a:pt x="7567" y="3627"/>
                            </a:cubicBezTo>
                            <a:cubicBezTo>
                              <a:pt x="8139" y="3436"/>
                              <a:pt x="8805" y="3436"/>
                              <a:pt x="9282" y="3913"/>
                            </a:cubicBezTo>
                            <a:cubicBezTo>
                              <a:pt x="9472" y="4294"/>
                              <a:pt x="9282" y="4579"/>
                              <a:pt x="9186" y="4770"/>
                            </a:cubicBezTo>
                            <a:cubicBezTo>
                              <a:pt x="9091" y="4960"/>
                              <a:pt x="8901" y="5246"/>
                              <a:pt x="8805" y="5437"/>
                            </a:cubicBezTo>
                            <a:cubicBezTo>
                              <a:pt x="8520" y="5818"/>
                              <a:pt x="8424" y="6294"/>
                              <a:pt x="8520" y="6770"/>
                            </a:cubicBezTo>
                            <a:cubicBezTo>
                              <a:pt x="8615" y="7723"/>
                              <a:pt x="9472" y="8389"/>
                              <a:pt x="9948" y="9247"/>
                            </a:cubicBezTo>
                            <a:cubicBezTo>
                              <a:pt x="9472" y="8389"/>
                              <a:pt x="8520" y="7818"/>
                              <a:pt x="8329" y="6770"/>
                            </a:cubicBezTo>
                            <a:cubicBezTo>
                              <a:pt x="7948" y="5722"/>
                              <a:pt x="9091" y="4675"/>
                              <a:pt x="8901" y="4103"/>
                            </a:cubicBezTo>
                            <a:cubicBezTo>
                              <a:pt x="8710" y="3913"/>
                              <a:pt x="8139" y="3817"/>
                              <a:pt x="7758" y="4008"/>
                            </a:cubicBezTo>
                            <a:cubicBezTo>
                              <a:pt x="7377" y="4198"/>
                              <a:pt x="6996" y="4484"/>
                              <a:pt x="6615" y="4770"/>
                            </a:cubicBezTo>
                            <a:cubicBezTo>
                              <a:pt x="6234" y="5056"/>
                              <a:pt x="5853" y="5437"/>
                              <a:pt x="5472" y="5722"/>
                            </a:cubicBezTo>
                            <a:cubicBezTo>
                              <a:pt x="5091" y="6008"/>
                              <a:pt x="4519" y="6389"/>
                              <a:pt x="3852" y="6389"/>
                            </a:cubicBezTo>
                            <a:cubicBezTo>
                              <a:pt x="3662" y="6389"/>
                              <a:pt x="3567" y="6294"/>
                              <a:pt x="3567" y="6103"/>
                            </a:cubicBezTo>
                            <a:lnTo>
                              <a:pt x="3567" y="6103"/>
                            </a:lnTo>
                            <a:cubicBezTo>
                              <a:pt x="3471" y="4675"/>
                              <a:pt x="3757" y="3151"/>
                              <a:pt x="3376" y="1912"/>
                            </a:cubicBezTo>
                            <a:cubicBezTo>
                              <a:pt x="3186" y="1341"/>
                              <a:pt x="2709" y="769"/>
                              <a:pt x="2233" y="769"/>
                            </a:cubicBezTo>
                            <a:cubicBezTo>
                              <a:pt x="1757" y="769"/>
                              <a:pt x="1281" y="1246"/>
                              <a:pt x="1090" y="1817"/>
                            </a:cubicBezTo>
                            <a:cubicBezTo>
                              <a:pt x="900" y="2389"/>
                              <a:pt x="900" y="3151"/>
                              <a:pt x="900" y="3817"/>
                            </a:cubicBezTo>
                            <a:cubicBezTo>
                              <a:pt x="900" y="4484"/>
                              <a:pt x="804" y="5246"/>
                              <a:pt x="900" y="5913"/>
                            </a:cubicBezTo>
                            <a:cubicBezTo>
                              <a:pt x="900" y="6580"/>
                              <a:pt x="995" y="7342"/>
                              <a:pt x="1281" y="7913"/>
                            </a:cubicBezTo>
                            <a:cubicBezTo>
                              <a:pt x="1566" y="8485"/>
                              <a:pt x="2043" y="8580"/>
                              <a:pt x="2709" y="8294"/>
                            </a:cubicBezTo>
                            <a:lnTo>
                              <a:pt x="2709" y="8294"/>
                            </a:lnTo>
                            <a:cubicBezTo>
                              <a:pt x="2900" y="8199"/>
                              <a:pt x="3090" y="8294"/>
                              <a:pt x="3186" y="8485"/>
                            </a:cubicBezTo>
                            <a:cubicBezTo>
                              <a:pt x="3281" y="8675"/>
                              <a:pt x="3186" y="8770"/>
                              <a:pt x="3090" y="8866"/>
                            </a:cubicBezTo>
                            <a:lnTo>
                              <a:pt x="709" y="10390"/>
                            </a:lnTo>
                            <a:cubicBezTo>
                              <a:pt x="614" y="10485"/>
                              <a:pt x="423" y="10485"/>
                              <a:pt x="328" y="10294"/>
                            </a:cubicBezTo>
                            <a:cubicBezTo>
                              <a:pt x="233" y="10199"/>
                              <a:pt x="233" y="10009"/>
                              <a:pt x="423" y="9913"/>
                            </a:cubicBezTo>
                            <a:cubicBezTo>
                              <a:pt x="1185" y="9437"/>
                              <a:pt x="2138" y="9437"/>
                              <a:pt x="2900" y="9437"/>
                            </a:cubicBezTo>
                            <a:cubicBezTo>
                              <a:pt x="3757" y="9532"/>
                              <a:pt x="4519" y="9532"/>
                              <a:pt x="5281" y="9532"/>
                            </a:cubicBezTo>
                            <a:lnTo>
                              <a:pt x="9853" y="9532"/>
                            </a:ln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1139" name="Freeform: Shape 1138">
                        <a:extLst>
                          <a:ext uri="{FF2B5EF4-FFF2-40B4-BE49-F238E27FC236}">
                            <a16:creationId xmlns:a16="http://schemas.microsoft.com/office/drawing/2014/main" id="{57CBE995-F9C2-4CDA-B6A4-B3FB2FE14E1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58701" y="3124866"/>
                        <a:ext cx="11153" cy="11620"/>
                      </a:xfrm>
                      <a:custGeom>
                        <a:avLst/>
                        <a:gdLst>
                          <a:gd name="connsiteX0" fmla="*/ 1090 w 11153"/>
                          <a:gd name="connsiteY0" fmla="*/ 11621 h 11620"/>
                          <a:gd name="connsiteX1" fmla="*/ 900 w 11153"/>
                          <a:gd name="connsiteY1" fmla="*/ 11621 h 11620"/>
                          <a:gd name="connsiteX2" fmla="*/ 328 w 11153"/>
                          <a:gd name="connsiteY2" fmla="*/ 11240 h 11620"/>
                          <a:gd name="connsiteX3" fmla="*/ 519 w 11153"/>
                          <a:gd name="connsiteY3" fmla="*/ 10097 h 11620"/>
                          <a:gd name="connsiteX4" fmla="*/ 519 w 11153"/>
                          <a:gd name="connsiteY4" fmla="*/ 10097 h 11620"/>
                          <a:gd name="connsiteX5" fmla="*/ 519 w 11153"/>
                          <a:gd name="connsiteY5" fmla="*/ 10097 h 11620"/>
                          <a:gd name="connsiteX6" fmla="*/ 1090 w 11153"/>
                          <a:gd name="connsiteY6" fmla="*/ 9716 h 11620"/>
                          <a:gd name="connsiteX7" fmla="*/ 614 w 11153"/>
                          <a:gd name="connsiteY7" fmla="*/ 9144 h 11620"/>
                          <a:gd name="connsiteX8" fmla="*/ 42 w 11153"/>
                          <a:gd name="connsiteY8" fmla="*/ 6668 h 11620"/>
                          <a:gd name="connsiteX9" fmla="*/ 42 w 11153"/>
                          <a:gd name="connsiteY9" fmla="*/ 4382 h 11620"/>
                          <a:gd name="connsiteX10" fmla="*/ 42 w 11153"/>
                          <a:gd name="connsiteY10" fmla="*/ 3715 h 11620"/>
                          <a:gd name="connsiteX11" fmla="*/ 233 w 11153"/>
                          <a:gd name="connsiteY11" fmla="*/ 2000 h 11620"/>
                          <a:gd name="connsiteX12" fmla="*/ 2614 w 11153"/>
                          <a:gd name="connsiteY12" fmla="*/ 0 h 11620"/>
                          <a:gd name="connsiteX13" fmla="*/ 2805 w 11153"/>
                          <a:gd name="connsiteY13" fmla="*/ 0 h 11620"/>
                          <a:gd name="connsiteX14" fmla="*/ 5091 w 11153"/>
                          <a:gd name="connsiteY14" fmla="*/ 2096 h 11620"/>
                          <a:gd name="connsiteX15" fmla="*/ 5281 w 11153"/>
                          <a:gd name="connsiteY15" fmla="*/ 5143 h 11620"/>
                          <a:gd name="connsiteX16" fmla="*/ 5281 w 11153"/>
                          <a:gd name="connsiteY16" fmla="*/ 5334 h 11620"/>
                          <a:gd name="connsiteX17" fmla="*/ 5948 w 11153"/>
                          <a:gd name="connsiteY17" fmla="*/ 4858 h 11620"/>
                          <a:gd name="connsiteX18" fmla="*/ 6424 w 11153"/>
                          <a:gd name="connsiteY18" fmla="*/ 4477 h 11620"/>
                          <a:gd name="connsiteX19" fmla="*/ 7948 w 11153"/>
                          <a:gd name="connsiteY19" fmla="*/ 3620 h 11620"/>
                          <a:gd name="connsiteX20" fmla="*/ 10234 w 11153"/>
                          <a:gd name="connsiteY20" fmla="*/ 4096 h 11620"/>
                          <a:gd name="connsiteX21" fmla="*/ 10234 w 11153"/>
                          <a:gd name="connsiteY21" fmla="*/ 5525 h 11620"/>
                          <a:gd name="connsiteX22" fmla="*/ 9948 w 11153"/>
                          <a:gd name="connsiteY22" fmla="*/ 6001 h 11620"/>
                          <a:gd name="connsiteX23" fmla="*/ 9853 w 11153"/>
                          <a:gd name="connsiteY23" fmla="*/ 6191 h 11620"/>
                          <a:gd name="connsiteX24" fmla="*/ 9663 w 11153"/>
                          <a:gd name="connsiteY24" fmla="*/ 7144 h 11620"/>
                          <a:gd name="connsiteX25" fmla="*/ 10425 w 11153"/>
                          <a:gd name="connsiteY25" fmla="*/ 8477 h 11620"/>
                          <a:gd name="connsiteX26" fmla="*/ 11091 w 11153"/>
                          <a:gd name="connsiteY26" fmla="*/ 9430 h 11620"/>
                          <a:gd name="connsiteX27" fmla="*/ 10996 w 11153"/>
                          <a:gd name="connsiteY27" fmla="*/ 10001 h 11620"/>
                          <a:gd name="connsiteX28" fmla="*/ 10996 w 11153"/>
                          <a:gd name="connsiteY28" fmla="*/ 10097 h 11620"/>
                          <a:gd name="connsiteX29" fmla="*/ 10425 w 11153"/>
                          <a:gd name="connsiteY29" fmla="*/ 10668 h 11620"/>
                          <a:gd name="connsiteX30" fmla="*/ 5662 w 11153"/>
                          <a:gd name="connsiteY30" fmla="*/ 10859 h 11620"/>
                          <a:gd name="connsiteX31" fmla="*/ 3186 w 11153"/>
                          <a:gd name="connsiteY31" fmla="*/ 10859 h 11620"/>
                          <a:gd name="connsiteX32" fmla="*/ 1566 w 11153"/>
                          <a:gd name="connsiteY32" fmla="*/ 11144 h 11620"/>
                          <a:gd name="connsiteX33" fmla="*/ 1376 w 11153"/>
                          <a:gd name="connsiteY33" fmla="*/ 11335 h 11620"/>
                          <a:gd name="connsiteX34" fmla="*/ 1090 w 11153"/>
                          <a:gd name="connsiteY34" fmla="*/ 11621 h 11620"/>
                          <a:gd name="connsiteX35" fmla="*/ 4233 w 11153"/>
                          <a:gd name="connsiteY35" fmla="*/ 9525 h 11620"/>
                          <a:gd name="connsiteX36" fmla="*/ 5376 w 11153"/>
                          <a:gd name="connsiteY36" fmla="*/ 9525 h 11620"/>
                          <a:gd name="connsiteX37" fmla="*/ 9853 w 11153"/>
                          <a:gd name="connsiteY37" fmla="*/ 9716 h 11620"/>
                          <a:gd name="connsiteX38" fmla="*/ 9567 w 11153"/>
                          <a:gd name="connsiteY38" fmla="*/ 9335 h 11620"/>
                          <a:gd name="connsiteX39" fmla="*/ 8424 w 11153"/>
                          <a:gd name="connsiteY39" fmla="*/ 7525 h 11620"/>
                          <a:gd name="connsiteX40" fmla="*/ 8805 w 11153"/>
                          <a:gd name="connsiteY40" fmla="*/ 5429 h 11620"/>
                          <a:gd name="connsiteX41" fmla="*/ 8996 w 11153"/>
                          <a:gd name="connsiteY41" fmla="*/ 5048 h 11620"/>
                          <a:gd name="connsiteX42" fmla="*/ 8710 w 11153"/>
                          <a:gd name="connsiteY42" fmla="*/ 5048 h 11620"/>
                          <a:gd name="connsiteX43" fmla="*/ 7662 w 11153"/>
                          <a:gd name="connsiteY43" fmla="*/ 5715 h 11620"/>
                          <a:gd name="connsiteX44" fmla="*/ 7281 w 11153"/>
                          <a:gd name="connsiteY44" fmla="*/ 6001 h 11620"/>
                          <a:gd name="connsiteX45" fmla="*/ 6424 w 11153"/>
                          <a:gd name="connsiteY45" fmla="*/ 6668 h 11620"/>
                          <a:gd name="connsiteX46" fmla="*/ 4519 w 11153"/>
                          <a:gd name="connsiteY46" fmla="*/ 7429 h 11620"/>
                          <a:gd name="connsiteX47" fmla="*/ 4424 w 11153"/>
                          <a:gd name="connsiteY47" fmla="*/ 7429 h 11620"/>
                          <a:gd name="connsiteX48" fmla="*/ 3567 w 11153"/>
                          <a:gd name="connsiteY48" fmla="*/ 6668 h 11620"/>
                          <a:gd name="connsiteX49" fmla="*/ 3567 w 11153"/>
                          <a:gd name="connsiteY49" fmla="*/ 5048 h 11620"/>
                          <a:gd name="connsiteX50" fmla="*/ 3376 w 11153"/>
                          <a:gd name="connsiteY50" fmla="*/ 2572 h 11620"/>
                          <a:gd name="connsiteX51" fmla="*/ 2709 w 11153"/>
                          <a:gd name="connsiteY51" fmla="*/ 1810 h 11620"/>
                          <a:gd name="connsiteX52" fmla="*/ 2138 w 11153"/>
                          <a:gd name="connsiteY52" fmla="*/ 2477 h 11620"/>
                          <a:gd name="connsiteX53" fmla="*/ 1947 w 11153"/>
                          <a:gd name="connsiteY53" fmla="*/ 3810 h 11620"/>
                          <a:gd name="connsiteX54" fmla="*/ 1947 w 11153"/>
                          <a:gd name="connsiteY54" fmla="*/ 4382 h 11620"/>
                          <a:gd name="connsiteX55" fmla="*/ 1947 w 11153"/>
                          <a:gd name="connsiteY55" fmla="*/ 6382 h 11620"/>
                          <a:gd name="connsiteX56" fmla="*/ 2328 w 11153"/>
                          <a:gd name="connsiteY56" fmla="*/ 8096 h 11620"/>
                          <a:gd name="connsiteX57" fmla="*/ 2519 w 11153"/>
                          <a:gd name="connsiteY57" fmla="*/ 8287 h 11620"/>
                          <a:gd name="connsiteX58" fmla="*/ 2995 w 11153"/>
                          <a:gd name="connsiteY58" fmla="*/ 8192 h 11620"/>
                          <a:gd name="connsiteX59" fmla="*/ 3757 w 11153"/>
                          <a:gd name="connsiteY59" fmla="*/ 8192 h 11620"/>
                          <a:gd name="connsiteX60" fmla="*/ 4233 w 11153"/>
                          <a:gd name="connsiteY60" fmla="*/ 8858 h 11620"/>
                          <a:gd name="connsiteX61" fmla="*/ 4233 w 11153"/>
                          <a:gd name="connsiteY61" fmla="*/ 9525 h 1162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</a:cxnLst>
                        <a:rect l="l" t="t" r="r" b="b"/>
                        <a:pathLst>
                          <a:path w="11153" h="11620">
                            <a:moveTo>
                              <a:pt x="1090" y="11621"/>
                            </a:moveTo>
                            <a:cubicBezTo>
                              <a:pt x="995" y="11621"/>
                              <a:pt x="995" y="11621"/>
                              <a:pt x="900" y="11621"/>
                            </a:cubicBezTo>
                            <a:cubicBezTo>
                              <a:pt x="709" y="11621"/>
                              <a:pt x="519" y="11430"/>
                              <a:pt x="328" y="11240"/>
                            </a:cubicBezTo>
                            <a:cubicBezTo>
                              <a:pt x="42" y="10859"/>
                              <a:pt x="233" y="10382"/>
                              <a:pt x="519" y="10097"/>
                            </a:cubicBezTo>
                            <a:cubicBezTo>
                              <a:pt x="519" y="10097"/>
                              <a:pt x="519" y="10097"/>
                              <a:pt x="519" y="10097"/>
                            </a:cubicBezTo>
                            <a:cubicBezTo>
                              <a:pt x="519" y="10097"/>
                              <a:pt x="519" y="10097"/>
                              <a:pt x="519" y="10097"/>
                            </a:cubicBezTo>
                            <a:lnTo>
                              <a:pt x="1090" y="9716"/>
                            </a:lnTo>
                            <a:cubicBezTo>
                              <a:pt x="900" y="9525"/>
                              <a:pt x="709" y="9239"/>
                              <a:pt x="614" y="9144"/>
                            </a:cubicBezTo>
                            <a:cubicBezTo>
                              <a:pt x="233" y="8287"/>
                              <a:pt x="138" y="7525"/>
                              <a:pt x="42" y="6668"/>
                            </a:cubicBezTo>
                            <a:cubicBezTo>
                              <a:pt x="-53" y="5906"/>
                              <a:pt x="42" y="5143"/>
                              <a:pt x="42" y="4382"/>
                            </a:cubicBezTo>
                            <a:cubicBezTo>
                              <a:pt x="42" y="4191"/>
                              <a:pt x="42" y="4001"/>
                              <a:pt x="42" y="3715"/>
                            </a:cubicBezTo>
                            <a:cubicBezTo>
                              <a:pt x="42" y="3143"/>
                              <a:pt x="42" y="2667"/>
                              <a:pt x="233" y="2000"/>
                            </a:cubicBezTo>
                            <a:cubicBezTo>
                              <a:pt x="519" y="1048"/>
                              <a:pt x="1376" y="0"/>
                              <a:pt x="2614" y="0"/>
                            </a:cubicBezTo>
                            <a:cubicBezTo>
                              <a:pt x="2709" y="0"/>
                              <a:pt x="2709" y="0"/>
                              <a:pt x="2805" y="0"/>
                            </a:cubicBezTo>
                            <a:cubicBezTo>
                              <a:pt x="3948" y="95"/>
                              <a:pt x="4805" y="857"/>
                              <a:pt x="5091" y="2096"/>
                            </a:cubicBezTo>
                            <a:cubicBezTo>
                              <a:pt x="5376" y="3143"/>
                              <a:pt x="5376" y="4191"/>
                              <a:pt x="5281" y="5143"/>
                            </a:cubicBezTo>
                            <a:cubicBezTo>
                              <a:pt x="5281" y="5239"/>
                              <a:pt x="5281" y="5334"/>
                              <a:pt x="5281" y="5334"/>
                            </a:cubicBezTo>
                            <a:cubicBezTo>
                              <a:pt x="5472" y="5143"/>
                              <a:pt x="5757" y="5048"/>
                              <a:pt x="5948" y="4858"/>
                            </a:cubicBezTo>
                            <a:cubicBezTo>
                              <a:pt x="6138" y="4763"/>
                              <a:pt x="6234" y="4572"/>
                              <a:pt x="6424" y="4477"/>
                            </a:cubicBezTo>
                            <a:cubicBezTo>
                              <a:pt x="6805" y="4191"/>
                              <a:pt x="7281" y="3810"/>
                              <a:pt x="7948" y="3620"/>
                            </a:cubicBezTo>
                            <a:cubicBezTo>
                              <a:pt x="8901" y="3334"/>
                              <a:pt x="9663" y="3524"/>
                              <a:pt x="10234" y="4096"/>
                            </a:cubicBezTo>
                            <a:cubicBezTo>
                              <a:pt x="10615" y="4763"/>
                              <a:pt x="10425" y="5334"/>
                              <a:pt x="10234" y="5525"/>
                            </a:cubicBezTo>
                            <a:cubicBezTo>
                              <a:pt x="10139" y="5715"/>
                              <a:pt x="10044" y="5810"/>
                              <a:pt x="9948" y="6001"/>
                            </a:cubicBezTo>
                            <a:lnTo>
                              <a:pt x="9853" y="6191"/>
                            </a:lnTo>
                            <a:cubicBezTo>
                              <a:pt x="9663" y="6572"/>
                              <a:pt x="9567" y="6858"/>
                              <a:pt x="9663" y="7144"/>
                            </a:cubicBezTo>
                            <a:cubicBezTo>
                              <a:pt x="9758" y="7620"/>
                              <a:pt x="10044" y="8096"/>
                              <a:pt x="10425" y="8477"/>
                            </a:cubicBezTo>
                            <a:cubicBezTo>
                              <a:pt x="10615" y="8763"/>
                              <a:pt x="10901" y="9144"/>
                              <a:pt x="11091" y="9430"/>
                            </a:cubicBezTo>
                            <a:cubicBezTo>
                              <a:pt x="11187" y="9620"/>
                              <a:pt x="11187" y="9811"/>
                              <a:pt x="10996" y="10001"/>
                            </a:cubicBezTo>
                            <a:cubicBezTo>
                              <a:pt x="10996" y="10001"/>
                              <a:pt x="10996" y="10097"/>
                              <a:pt x="10996" y="10097"/>
                            </a:cubicBezTo>
                            <a:cubicBezTo>
                              <a:pt x="10996" y="10382"/>
                              <a:pt x="10710" y="10573"/>
                              <a:pt x="10425" y="10668"/>
                            </a:cubicBezTo>
                            <a:lnTo>
                              <a:pt x="5662" y="10859"/>
                            </a:lnTo>
                            <a:cubicBezTo>
                              <a:pt x="4900" y="10859"/>
                              <a:pt x="4043" y="10859"/>
                              <a:pt x="3186" y="10859"/>
                            </a:cubicBezTo>
                            <a:cubicBezTo>
                              <a:pt x="2709" y="10859"/>
                              <a:pt x="2043" y="10859"/>
                              <a:pt x="1566" y="11144"/>
                            </a:cubicBezTo>
                            <a:lnTo>
                              <a:pt x="1376" y="11335"/>
                            </a:lnTo>
                            <a:cubicBezTo>
                              <a:pt x="1376" y="11525"/>
                              <a:pt x="1185" y="11621"/>
                              <a:pt x="1090" y="11621"/>
                            </a:cubicBezTo>
                            <a:close/>
                            <a:moveTo>
                              <a:pt x="4233" y="9525"/>
                            </a:moveTo>
                            <a:cubicBezTo>
                              <a:pt x="4614" y="9525"/>
                              <a:pt x="4995" y="9525"/>
                              <a:pt x="5376" y="9525"/>
                            </a:cubicBezTo>
                            <a:lnTo>
                              <a:pt x="9853" y="9716"/>
                            </a:lnTo>
                            <a:cubicBezTo>
                              <a:pt x="9758" y="9620"/>
                              <a:pt x="9663" y="9430"/>
                              <a:pt x="9567" y="9335"/>
                            </a:cubicBezTo>
                            <a:cubicBezTo>
                              <a:pt x="9091" y="8858"/>
                              <a:pt x="8615" y="8287"/>
                              <a:pt x="8424" y="7525"/>
                            </a:cubicBezTo>
                            <a:cubicBezTo>
                              <a:pt x="8139" y="6763"/>
                              <a:pt x="8520" y="6001"/>
                              <a:pt x="8805" y="5429"/>
                            </a:cubicBezTo>
                            <a:cubicBezTo>
                              <a:pt x="8901" y="5334"/>
                              <a:pt x="8901" y="5143"/>
                              <a:pt x="8996" y="5048"/>
                            </a:cubicBezTo>
                            <a:cubicBezTo>
                              <a:pt x="8901" y="5048"/>
                              <a:pt x="8805" y="5048"/>
                              <a:pt x="8710" y="5048"/>
                            </a:cubicBezTo>
                            <a:cubicBezTo>
                              <a:pt x="8329" y="5239"/>
                              <a:pt x="7948" y="5525"/>
                              <a:pt x="7662" y="5715"/>
                            </a:cubicBezTo>
                            <a:lnTo>
                              <a:pt x="7281" y="6001"/>
                            </a:lnTo>
                            <a:cubicBezTo>
                              <a:pt x="6996" y="6191"/>
                              <a:pt x="6710" y="6477"/>
                              <a:pt x="6424" y="6668"/>
                            </a:cubicBezTo>
                            <a:cubicBezTo>
                              <a:pt x="6043" y="6953"/>
                              <a:pt x="5376" y="7429"/>
                              <a:pt x="4519" y="7429"/>
                            </a:cubicBezTo>
                            <a:cubicBezTo>
                              <a:pt x="4519" y="7429"/>
                              <a:pt x="4519" y="7429"/>
                              <a:pt x="4424" y="7429"/>
                            </a:cubicBezTo>
                            <a:cubicBezTo>
                              <a:pt x="3948" y="7429"/>
                              <a:pt x="3567" y="7049"/>
                              <a:pt x="3567" y="6668"/>
                            </a:cubicBezTo>
                            <a:cubicBezTo>
                              <a:pt x="3567" y="6096"/>
                              <a:pt x="3567" y="5525"/>
                              <a:pt x="3567" y="5048"/>
                            </a:cubicBezTo>
                            <a:cubicBezTo>
                              <a:pt x="3567" y="4191"/>
                              <a:pt x="3567" y="3334"/>
                              <a:pt x="3376" y="2572"/>
                            </a:cubicBezTo>
                            <a:cubicBezTo>
                              <a:pt x="3281" y="2096"/>
                              <a:pt x="2805" y="1810"/>
                              <a:pt x="2709" y="1810"/>
                            </a:cubicBezTo>
                            <a:cubicBezTo>
                              <a:pt x="2519" y="1810"/>
                              <a:pt x="2233" y="2096"/>
                              <a:pt x="2138" y="2477"/>
                            </a:cubicBezTo>
                            <a:cubicBezTo>
                              <a:pt x="2043" y="2857"/>
                              <a:pt x="1947" y="3334"/>
                              <a:pt x="1947" y="3810"/>
                            </a:cubicBezTo>
                            <a:cubicBezTo>
                              <a:pt x="1947" y="4001"/>
                              <a:pt x="1947" y="4191"/>
                              <a:pt x="1947" y="4382"/>
                            </a:cubicBezTo>
                            <a:cubicBezTo>
                              <a:pt x="1947" y="5143"/>
                              <a:pt x="1852" y="5810"/>
                              <a:pt x="1947" y="6382"/>
                            </a:cubicBezTo>
                            <a:cubicBezTo>
                              <a:pt x="1947" y="6953"/>
                              <a:pt x="2043" y="7620"/>
                              <a:pt x="2328" y="8096"/>
                            </a:cubicBezTo>
                            <a:cubicBezTo>
                              <a:pt x="2328" y="8192"/>
                              <a:pt x="2424" y="8287"/>
                              <a:pt x="2519" y="8287"/>
                            </a:cubicBezTo>
                            <a:cubicBezTo>
                              <a:pt x="2614" y="8287"/>
                              <a:pt x="2805" y="8287"/>
                              <a:pt x="2995" y="8192"/>
                            </a:cubicBezTo>
                            <a:cubicBezTo>
                              <a:pt x="3281" y="8096"/>
                              <a:pt x="3471" y="8096"/>
                              <a:pt x="3757" y="8192"/>
                            </a:cubicBezTo>
                            <a:cubicBezTo>
                              <a:pt x="3948" y="8477"/>
                              <a:pt x="4138" y="8668"/>
                              <a:pt x="4233" y="8858"/>
                            </a:cubicBezTo>
                            <a:cubicBezTo>
                              <a:pt x="4329" y="9049"/>
                              <a:pt x="4329" y="9335"/>
                              <a:pt x="4233" y="9525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1129" name="Graphic 1">
                      <a:extLst>
                        <a:ext uri="{FF2B5EF4-FFF2-40B4-BE49-F238E27FC236}">
                          <a16:creationId xmlns:a16="http://schemas.microsoft.com/office/drawing/2014/main" id="{B98A71DF-573F-4AEC-8D1E-D2F704F2CBD8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59887" y="3123184"/>
                      <a:ext cx="4695" cy="3396"/>
                      <a:chOff x="5959887" y="3123184"/>
                      <a:chExt cx="4695" cy="3396"/>
                    </a:xfrm>
                    <a:solidFill>
                      <a:srgbClr val="3F1900"/>
                    </a:solidFill>
                  </p:grpSpPr>
                  <p:sp>
                    <p:nvSpPr>
                      <p:cNvPr id="1136" name="Freeform: Shape 1135">
                        <a:extLst>
                          <a:ext uri="{FF2B5EF4-FFF2-40B4-BE49-F238E27FC236}">
                            <a16:creationId xmlns:a16="http://schemas.microsoft.com/office/drawing/2014/main" id="{1CDB5A9D-E9E5-4D1D-A9BE-9A6594C11DB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0458" y="3123723"/>
                        <a:ext cx="3534" cy="2286"/>
                      </a:xfrm>
                      <a:custGeom>
                        <a:avLst/>
                        <a:gdLst>
                          <a:gd name="connsiteX0" fmla="*/ 667 w 3534"/>
                          <a:gd name="connsiteY0" fmla="*/ 0 h 2286"/>
                          <a:gd name="connsiteX1" fmla="*/ 667 w 3534"/>
                          <a:gd name="connsiteY1" fmla="*/ 1143 h 2286"/>
                          <a:gd name="connsiteX2" fmla="*/ 1333 w 3534"/>
                          <a:gd name="connsiteY2" fmla="*/ 1524 h 2286"/>
                          <a:gd name="connsiteX3" fmla="*/ 2476 w 3534"/>
                          <a:gd name="connsiteY3" fmla="*/ 1429 h 2286"/>
                          <a:gd name="connsiteX4" fmla="*/ 3524 w 3534"/>
                          <a:gd name="connsiteY4" fmla="*/ 952 h 2286"/>
                          <a:gd name="connsiteX5" fmla="*/ 2667 w 3534"/>
                          <a:gd name="connsiteY5" fmla="*/ 2000 h 2286"/>
                          <a:gd name="connsiteX6" fmla="*/ 1238 w 3534"/>
                          <a:gd name="connsiteY6" fmla="*/ 2286 h 2286"/>
                          <a:gd name="connsiteX7" fmla="*/ 476 w 3534"/>
                          <a:gd name="connsiteY7" fmla="*/ 2000 h 2286"/>
                          <a:gd name="connsiteX8" fmla="*/ 0 w 3534"/>
                          <a:gd name="connsiteY8" fmla="*/ 1238 h 2286"/>
                          <a:gd name="connsiteX9" fmla="*/ 667 w 3534"/>
                          <a:gd name="connsiteY9" fmla="*/ 0 h 228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3534" h="2286">
                            <a:moveTo>
                              <a:pt x="667" y="0"/>
                            </a:moveTo>
                            <a:cubicBezTo>
                              <a:pt x="667" y="476"/>
                              <a:pt x="476" y="857"/>
                              <a:pt x="667" y="1143"/>
                            </a:cubicBezTo>
                            <a:cubicBezTo>
                              <a:pt x="762" y="1429"/>
                              <a:pt x="1048" y="1429"/>
                              <a:pt x="1333" y="1524"/>
                            </a:cubicBezTo>
                            <a:cubicBezTo>
                              <a:pt x="1715" y="1524"/>
                              <a:pt x="2096" y="1524"/>
                              <a:pt x="2476" y="1429"/>
                            </a:cubicBezTo>
                            <a:cubicBezTo>
                              <a:pt x="2857" y="1333"/>
                              <a:pt x="3334" y="1333"/>
                              <a:pt x="3524" y="952"/>
                            </a:cubicBezTo>
                            <a:cubicBezTo>
                              <a:pt x="3620" y="1429"/>
                              <a:pt x="3048" y="1810"/>
                              <a:pt x="2667" y="2000"/>
                            </a:cubicBezTo>
                            <a:cubicBezTo>
                              <a:pt x="2191" y="2191"/>
                              <a:pt x="1715" y="2286"/>
                              <a:pt x="1238" y="2286"/>
                            </a:cubicBezTo>
                            <a:cubicBezTo>
                              <a:pt x="952" y="2286"/>
                              <a:pt x="667" y="2191"/>
                              <a:pt x="476" y="2000"/>
                            </a:cubicBezTo>
                            <a:cubicBezTo>
                              <a:pt x="191" y="1810"/>
                              <a:pt x="0" y="1524"/>
                              <a:pt x="0" y="1238"/>
                            </a:cubicBezTo>
                            <a:cubicBezTo>
                              <a:pt x="0" y="667"/>
                              <a:pt x="286" y="286"/>
                              <a:pt x="667" y="0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1137" name="Freeform: Shape 1136">
                        <a:extLst>
                          <a:ext uri="{FF2B5EF4-FFF2-40B4-BE49-F238E27FC236}">
                            <a16:creationId xmlns:a16="http://schemas.microsoft.com/office/drawing/2014/main" id="{2B8BDA12-818C-43F7-B025-838AAEF7BF4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59887" y="3123184"/>
                        <a:ext cx="4695" cy="3396"/>
                      </a:xfrm>
                      <a:custGeom>
                        <a:avLst/>
                        <a:gdLst>
                          <a:gd name="connsiteX0" fmla="*/ 2000 w 4695"/>
                          <a:gd name="connsiteY0" fmla="*/ 3396 h 3396"/>
                          <a:gd name="connsiteX1" fmla="*/ 1715 w 4695"/>
                          <a:gd name="connsiteY1" fmla="*/ 3396 h 3396"/>
                          <a:gd name="connsiteX2" fmla="*/ 667 w 4695"/>
                          <a:gd name="connsiteY2" fmla="*/ 3015 h 3396"/>
                          <a:gd name="connsiteX3" fmla="*/ 0 w 4695"/>
                          <a:gd name="connsiteY3" fmla="*/ 1777 h 3396"/>
                          <a:gd name="connsiteX4" fmla="*/ 857 w 4695"/>
                          <a:gd name="connsiteY4" fmla="*/ 158 h 3396"/>
                          <a:gd name="connsiteX5" fmla="*/ 1524 w 4695"/>
                          <a:gd name="connsiteY5" fmla="*/ 63 h 3396"/>
                          <a:gd name="connsiteX6" fmla="*/ 1810 w 4695"/>
                          <a:gd name="connsiteY6" fmla="*/ 634 h 3396"/>
                          <a:gd name="connsiteX7" fmla="*/ 1810 w 4695"/>
                          <a:gd name="connsiteY7" fmla="*/ 1015 h 3396"/>
                          <a:gd name="connsiteX8" fmla="*/ 1810 w 4695"/>
                          <a:gd name="connsiteY8" fmla="*/ 1491 h 3396"/>
                          <a:gd name="connsiteX9" fmla="*/ 1810 w 4695"/>
                          <a:gd name="connsiteY9" fmla="*/ 1491 h 3396"/>
                          <a:gd name="connsiteX10" fmla="*/ 2096 w 4695"/>
                          <a:gd name="connsiteY10" fmla="*/ 1491 h 3396"/>
                          <a:gd name="connsiteX11" fmla="*/ 3143 w 4695"/>
                          <a:gd name="connsiteY11" fmla="*/ 1396 h 3396"/>
                          <a:gd name="connsiteX12" fmla="*/ 3239 w 4695"/>
                          <a:gd name="connsiteY12" fmla="*/ 1396 h 3396"/>
                          <a:gd name="connsiteX13" fmla="*/ 3810 w 4695"/>
                          <a:gd name="connsiteY13" fmla="*/ 1110 h 3396"/>
                          <a:gd name="connsiteX14" fmla="*/ 4191 w 4695"/>
                          <a:gd name="connsiteY14" fmla="*/ 1015 h 3396"/>
                          <a:gd name="connsiteX15" fmla="*/ 4667 w 4695"/>
                          <a:gd name="connsiteY15" fmla="*/ 1491 h 3396"/>
                          <a:gd name="connsiteX16" fmla="*/ 3524 w 4695"/>
                          <a:gd name="connsiteY16" fmla="*/ 3111 h 3396"/>
                          <a:gd name="connsiteX17" fmla="*/ 2000 w 4695"/>
                          <a:gd name="connsiteY17" fmla="*/ 3396 h 3396"/>
                          <a:gd name="connsiteX18" fmla="*/ 1715 w 4695"/>
                          <a:gd name="connsiteY18" fmla="*/ 1491 h 3396"/>
                          <a:gd name="connsiteX19" fmla="*/ 1715 w 4695"/>
                          <a:gd name="connsiteY19" fmla="*/ 1491 h 3396"/>
                          <a:gd name="connsiteX20" fmla="*/ 1715 w 4695"/>
                          <a:gd name="connsiteY20" fmla="*/ 1491 h 339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</a:cxnLst>
                        <a:rect l="l" t="t" r="r" b="b"/>
                        <a:pathLst>
                          <a:path w="4695" h="3396">
                            <a:moveTo>
                              <a:pt x="2000" y="3396"/>
                            </a:moveTo>
                            <a:cubicBezTo>
                              <a:pt x="1905" y="3396"/>
                              <a:pt x="1810" y="3396"/>
                              <a:pt x="1715" y="3396"/>
                            </a:cubicBezTo>
                            <a:cubicBezTo>
                              <a:pt x="1238" y="3396"/>
                              <a:pt x="953" y="3206"/>
                              <a:pt x="667" y="3015"/>
                            </a:cubicBezTo>
                            <a:cubicBezTo>
                              <a:pt x="286" y="2730"/>
                              <a:pt x="0" y="2253"/>
                              <a:pt x="0" y="1777"/>
                            </a:cubicBezTo>
                            <a:cubicBezTo>
                              <a:pt x="0" y="920"/>
                              <a:pt x="476" y="444"/>
                              <a:pt x="857" y="158"/>
                            </a:cubicBezTo>
                            <a:cubicBezTo>
                              <a:pt x="1048" y="-33"/>
                              <a:pt x="1238" y="-33"/>
                              <a:pt x="1524" y="63"/>
                            </a:cubicBezTo>
                            <a:cubicBezTo>
                              <a:pt x="1715" y="158"/>
                              <a:pt x="1905" y="348"/>
                              <a:pt x="1810" y="634"/>
                            </a:cubicBezTo>
                            <a:cubicBezTo>
                              <a:pt x="1810" y="729"/>
                              <a:pt x="1810" y="920"/>
                              <a:pt x="1810" y="1015"/>
                            </a:cubicBezTo>
                            <a:cubicBezTo>
                              <a:pt x="1810" y="1206"/>
                              <a:pt x="1715" y="1491"/>
                              <a:pt x="1810" y="1491"/>
                            </a:cubicBezTo>
                            <a:lnTo>
                              <a:pt x="1810" y="1491"/>
                            </a:lnTo>
                            <a:cubicBezTo>
                              <a:pt x="1810" y="1491"/>
                              <a:pt x="1905" y="1491"/>
                              <a:pt x="2096" y="1491"/>
                            </a:cubicBezTo>
                            <a:cubicBezTo>
                              <a:pt x="2381" y="1491"/>
                              <a:pt x="2762" y="1491"/>
                              <a:pt x="3143" y="1396"/>
                            </a:cubicBezTo>
                            <a:lnTo>
                              <a:pt x="3239" y="1396"/>
                            </a:lnTo>
                            <a:cubicBezTo>
                              <a:pt x="3524" y="1301"/>
                              <a:pt x="3715" y="1301"/>
                              <a:pt x="3810" y="1110"/>
                            </a:cubicBezTo>
                            <a:cubicBezTo>
                              <a:pt x="3715" y="1015"/>
                              <a:pt x="4001" y="920"/>
                              <a:pt x="4191" y="1015"/>
                            </a:cubicBezTo>
                            <a:cubicBezTo>
                              <a:pt x="4381" y="1015"/>
                              <a:pt x="4572" y="1206"/>
                              <a:pt x="4667" y="1491"/>
                            </a:cubicBezTo>
                            <a:cubicBezTo>
                              <a:pt x="4763" y="1872"/>
                              <a:pt x="4667" y="2539"/>
                              <a:pt x="3524" y="3111"/>
                            </a:cubicBezTo>
                            <a:cubicBezTo>
                              <a:pt x="3048" y="3301"/>
                              <a:pt x="2572" y="3396"/>
                              <a:pt x="2000" y="3396"/>
                            </a:cubicBezTo>
                            <a:close/>
                            <a:moveTo>
                              <a:pt x="1715" y="1491"/>
                            </a:moveTo>
                            <a:lnTo>
                              <a:pt x="1715" y="1491"/>
                            </a:lnTo>
                            <a:lnTo>
                              <a:pt x="1715" y="1491"/>
                            </a:ln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1130" name="Graphic 1">
                      <a:extLst>
                        <a:ext uri="{FF2B5EF4-FFF2-40B4-BE49-F238E27FC236}">
                          <a16:creationId xmlns:a16="http://schemas.microsoft.com/office/drawing/2014/main" id="{C2F1C18A-0FF9-417C-8A30-156EDFE1D76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60897" y="3122636"/>
                      <a:ext cx="3371" cy="2706"/>
                      <a:chOff x="5960897" y="3122636"/>
                      <a:chExt cx="3371" cy="2706"/>
                    </a:xfrm>
                    <a:solidFill>
                      <a:srgbClr val="3F1900"/>
                    </a:solidFill>
                  </p:grpSpPr>
                  <p:sp>
                    <p:nvSpPr>
                      <p:cNvPr id="1134" name="Freeform: Shape 1133">
                        <a:extLst>
                          <a:ext uri="{FF2B5EF4-FFF2-40B4-BE49-F238E27FC236}">
                            <a16:creationId xmlns:a16="http://schemas.microsoft.com/office/drawing/2014/main" id="{163C35C1-52D8-4623-A688-F275AD23439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1469" y="3123271"/>
                        <a:ext cx="2418" cy="1595"/>
                      </a:xfrm>
                      <a:custGeom>
                        <a:avLst/>
                        <a:gdLst>
                          <a:gd name="connsiteX0" fmla="*/ 37 w 2418"/>
                          <a:gd name="connsiteY0" fmla="*/ 1595 h 1595"/>
                          <a:gd name="connsiteX1" fmla="*/ 228 w 2418"/>
                          <a:gd name="connsiteY1" fmla="*/ 738 h 1595"/>
                          <a:gd name="connsiteX2" fmla="*/ 990 w 2418"/>
                          <a:gd name="connsiteY2" fmla="*/ 71 h 1595"/>
                          <a:gd name="connsiteX3" fmla="*/ 1657 w 2418"/>
                          <a:gd name="connsiteY3" fmla="*/ 71 h 1595"/>
                          <a:gd name="connsiteX4" fmla="*/ 2133 w 2418"/>
                          <a:gd name="connsiteY4" fmla="*/ 357 h 1595"/>
                          <a:gd name="connsiteX5" fmla="*/ 2419 w 2418"/>
                          <a:gd name="connsiteY5" fmla="*/ 833 h 1595"/>
                          <a:gd name="connsiteX6" fmla="*/ 2133 w 2418"/>
                          <a:gd name="connsiteY6" fmla="*/ 1310 h 1595"/>
                          <a:gd name="connsiteX7" fmla="*/ 2038 w 2418"/>
                          <a:gd name="connsiteY7" fmla="*/ 1024 h 1595"/>
                          <a:gd name="connsiteX8" fmla="*/ 1752 w 2418"/>
                          <a:gd name="connsiteY8" fmla="*/ 929 h 1595"/>
                          <a:gd name="connsiteX9" fmla="*/ 1276 w 2418"/>
                          <a:gd name="connsiteY9" fmla="*/ 929 h 1595"/>
                          <a:gd name="connsiteX10" fmla="*/ 37 w 2418"/>
                          <a:gd name="connsiteY10" fmla="*/ 1595 h 159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2418" h="1595">
                            <a:moveTo>
                              <a:pt x="37" y="1595"/>
                            </a:moveTo>
                            <a:cubicBezTo>
                              <a:pt x="-58" y="1310"/>
                              <a:pt x="37" y="1024"/>
                              <a:pt x="228" y="738"/>
                            </a:cubicBezTo>
                            <a:cubicBezTo>
                              <a:pt x="323" y="452"/>
                              <a:pt x="609" y="262"/>
                              <a:pt x="990" y="71"/>
                            </a:cubicBezTo>
                            <a:cubicBezTo>
                              <a:pt x="1180" y="-24"/>
                              <a:pt x="1371" y="-24"/>
                              <a:pt x="1657" y="71"/>
                            </a:cubicBezTo>
                            <a:cubicBezTo>
                              <a:pt x="1847" y="167"/>
                              <a:pt x="2038" y="167"/>
                              <a:pt x="2133" y="357"/>
                            </a:cubicBezTo>
                            <a:cubicBezTo>
                              <a:pt x="2228" y="452"/>
                              <a:pt x="2323" y="643"/>
                              <a:pt x="2419" y="833"/>
                            </a:cubicBezTo>
                            <a:cubicBezTo>
                              <a:pt x="2419" y="1024"/>
                              <a:pt x="2323" y="1214"/>
                              <a:pt x="2133" y="1310"/>
                            </a:cubicBezTo>
                            <a:cubicBezTo>
                              <a:pt x="2133" y="1119"/>
                              <a:pt x="2133" y="1024"/>
                              <a:pt x="2038" y="1024"/>
                            </a:cubicBezTo>
                            <a:cubicBezTo>
                              <a:pt x="1942" y="929"/>
                              <a:pt x="1847" y="929"/>
                              <a:pt x="1752" y="929"/>
                            </a:cubicBezTo>
                            <a:cubicBezTo>
                              <a:pt x="1561" y="833"/>
                              <a:pt x="1466" y="833"/>
                              <a:pt x="1276" y="929"/>
                            </a:cubicBezTo>
                            <a:cubicBezTo>
                              <a:pt x="895" y="929"/>
                              <a:pt x="514" y="1214"/>
                              <a:pt x="37" y="1595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1135" name="Freeform: Shape 1134">
                        <a:extLst>
                          <a:ext uri="{FF2B5EF4-FFF2-40B4-BE49-F238E27FC236}">
                            <a16:creationId xmlns:a16="http://schemas.microsoft.com/office/drawing/2014/main" id="{B115E8D3-FB93-4D2B-ADB9-D49FBC76265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0897" y="3122636"/>
                        <a:ext cx="3371" cy="2706"/>
                      </a:xfrm>
                      <a:custGeom>
                        <a:avLst/>
                        <a:gdLst>
                          <a:gd name="connsiteX0" fmla="*/ 609 w 3371"/>
                          <a:gd name="connsiteY0" fmla="*/ 2706 h 2706"/>
                          <a:gd name="connsiteX1" fmla="*/ 418 w 3371"/>
                          <a:gd name="connsiteY1" fmla="*/ 2706 h 2706"/>
                          <a:gd name="connsiteX2" fmla="*/ 37 w 3371"/>
                          <a:gd name="connsiteY2" fmla="*/ 2325 h 2706"/>
                          <a:gd name="connsiteX3" fmla="*/ 228 w 3371"/>
                          <a:gd name="connsiteY3" fmla="*/ 1087 h 2706"/>
                          <a:gd name="connsiteX4" fmla="*/ 1180 w 3371"/>
                          <a:gd name="connsiteY4" fmla="*/ 135 h 2706"/>
                          <a:gd name="connsiteX5" fmla="*/ 2228 w 3371"/>
                          <a:gd name="connsiteY5" fmla="*/ 39 h 2706"/>
                          <a:gd name="connsiteX6" fmla="*/ 2990 w 3371"/>
                          <a:gd name="connsiteY6" fmla="*/ 516 h 2706"/>
                          <a:gd name="connsiteX7" fmla="*/ 3371 w 3371"/>
                          <a:gd name="connsiteY7" fmla="*/ 1278 h 2706"/>
                          <a:gd name="connsiteX8" fmla="*/ 3181 w 3371"/>
                          <a:gd name="connsiteY8" fmla="*/ 2040 h 2706"/>
                          <a:gd name="connsiteX9" fmla="*/ 2609 w 3371"/>
                          <a:gd name="connsiteY9" fmla="*/ 2325 h 2706"/>
                          <a:gd name="connsiteX10" fmla="*/ 2133 w 3371"/>
                          <a:gd name="connsiteY10" fmla="*/ 2135 h 2706"/>
                          <a:gd name="connsiteX11" fmla="*/ 2038 w 3371"/>
                          <a:gd name="connsiteY11" fmla="*/ 1944 h 2706"/>
                          <a:gd name="connsiteX12" fmla="*/ 1942 w 3371"/>
                          <a:gd name="connsiteY12" fmla="*/ 1944 h 2706"/>
                          <a:gd name="connsiteX13" fmla="*/ 895 w 3371"/>
                          <a:gd name="connsiteY13" fmla="*/ 2706 h 2706"/>
                          <a:gd name="connsiteX14" fmla="*/ 609 w 3371"/>
                          <a:gd name="connsiteY14" fmla="*/ 2706 h 2706"/>
                          <a:gd name="connsiteX15" fmla="*/ 2133 w 3371"/>
                          <a:gd name="connsiteY15" fmla="*/ 1849 h 2706"/>
                          <a:gd name="connsiteX16" fmla="*/ 2323 w 3371"/>
                          <a:gd name="connsiteY16" fmla="*/ 1944 h 2706"/>
                          <a:gd name="connsiteX17" fmla="*/ 2323 w 3371"/>
                          <a:gd name="connsiteY17" fmla="*/ 1373 h 2706"/>
                          <a:gd name="connsiteX18" fmla="*/ 2133 w 3371"/>
                          <a:gd name="connsiteY18" fmla="*/ 1849 h 270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</a:cxnLst>
                        <a:rect l="l" t="t" r="r" b="b"/>
                        <a:pathLst>
                          <a:path w="3371" h="2706">
                            <a:moveTo>
                              <a:pt x="609" y="2706"/>
                            </a:moveTo>
                            <a:cubicBezTo>
                              <a:pt x="514" y="2706"/>
                              <a:pt x="514" y="2706"/>
                              <a:pt x="418" y="2706"/>
                            </a:cubicBezTo>
                            <a:cubicBezTo>
                              <a:pt x="228" y="2611"/>
                              <a:pt x="133" y="2516"/>
                              <a:pt x="37" y="2325"/>
                            </a:cubicBezTo>
                            <a:cubicBezTo>
                              <a:pt x="-58" y="1944"/>
                              <a:pt x="37" y="1563"/>
                              <a:pt x="228" y="1087"/>
                            </a:cubicBezTo>
                            <a:cubicBezTo>
                              <a:pt x="418" y="706"/>
                              <a:pt x="799" y="325"/>
                              <a:pt x="1180" y="135"/>
                            </a:cubicBezTo>
                            <a:cubicBezTo>
                              <a:pt x="1466" y="39"/>
                              <a:pt x="1847" y="-56"/>
                              <a:pt x="2228" y="39"/>
                            </a:cubicBezTo>
                            <a:cubicBezTo>
                              <a:pt x="2419" y="135"/>
                              <a:pt x="2704" y="230"/>
                              <a:pt x="2990" y="516"/>
                            </a:cubicBezTo>
                            <a:cubicBezTo>
                              <a:pt x="3085" y="611"/>
                              <a:pt x="3276" y="897"/>
                              <a:pt x="3371" y="1278"/>
                            </a:cubicBezTo>
                            <a:cubicBezTo>
                              <a:pt x="3371" y="1563"/>
                              <a:pt x="3371" y="1849"/>
                              <a:pt x="3181" y="2040"/>
                            </a:cubicBezTo>
                            <a:cubicBezTo>
                              <a:pt x="2990" y="2230"/>
                              <a:pt x="2800" y="2325"/>
                              <a:pt x="2609" y="2325"/>
                            </a:cubicBezTo>
                            <a:cubicBezTo>
                              <a:pt x="2419" y="2325"/>
                              <a:pt x="2228" y="2230"/>
                              <a:pt x="2133" y="2135"/>
                            </a:cubicBezTo>
                            <a:cubicBezTo>
                              <a:pt x="2038" y="2040"/>
                              <a:pt x="2038" y="1944"/>
                              <a:pt x="2038" y="1944"/>
                            </a:cubicBezTo>
                            <a:cubicBezTo>
                              <a:pt x="2038" y="1944"/>
                              <a:pt x="1942" y="1944"/>
                              <a:pt x="1942" y="1944"/>
                            </a:cubicBezTo>
                            <a:cubicBezTo>
                              <a:pt x="1752" y="2040"/>
                              <a:pt x="1371" y="2325"/>
                              <a:pt x="895" y="2706"/>
                            </a:cubicBezTo>
                            <a:cubicBezTo>
                              <a:pt x="895" y="2706"/>
                              <a:pt x="704" y="2706"/>
                              <a:pt x="609" y="2706"/>
                            </a:cubicBezTo>
                            <a:close/>
                            <a:moveTo>
                              <a:pt x="2133" y="1849"/>
                            </a:moveTo>
                            <a:cubicBezTo>
                              <a:pt x="2133" y="1849"/>
                              <a:pt x="2228" y="1944"/>
                              <a:pt x="2323" y="1944"/>
                            </a:cubicBezTo>
                            <a:lnTo>
                              <a:pt x="2323" y="1373"/>
                            </a:lnTo>
                            <a:lnTo>
                              <a:pt x="2133" y="1849"/>
                            </a:ln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1131" name="Graphic 1">
                      <a:extLst>
                        <a:ext uri="{FF2B5EF4-FFF2-40B4-BE49-F238E27FC236}">
                          <a16:creationId xmlns:a16="http://schemas.microsoft.com/office/drawing/2014/main" id="{4A6519F4-F9EE-49ED-B89E-0619604925FC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56243" y="3121613"/>
                      <a:ext cx="17835" cy="9634"/>
                      <a:chOff x="5956243" y="3121613"/>
                      <a:chExt cx="17835" cy="9634"/>
                    </a:xfrm>
                    <a:solidFill>
                      <a:srgbClr val="3F1900"/>
                    </a:solidFill>
                  </p:grpSpPr>
                  <p:sp>
                    <p:nvSpPr>
                      <p:cNvPr id="1132" name="Freeform: Shape 1131">
                        <a:extLst>
                          <a:ext uri="{FF2B5EF4-FFF2-40B4-BE49-F238E27FC236}">
                            <a16:creationId xmlns:a16="http://schemas.microsoft.com/office/drawing/2014/main" id="{FB19C218-498C-45C3-903F-E1E548CA490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56720" y="3122089"/>
                        <a:ext cx="16597" cy="8587"/>
                      </a:xfrm>
                      <a:custGeom>
                        <a:avLst/>
                        <a:gdLst>
                          <a:gd name="connsiteX0" fmla="*/ 2691 w 16597"/>
                          <a:gd name="connsiteY0" fmla="*/ 8301 h 8587"/>
                          <a:gd name="connsiteX1" fmla="*/ 500 w 16597"/>
                          <a:gd name="connsiteY1" fmla="*/ 8587 h 8587"/>
                          <a:gd name="connsiteX2" fmla="*/ 310 w 16597"/>
                          <a:gd name="connsiteY2" fmla="*/ 8492 h 8587"/>
                          <a:gd name="connsiteX3" fmla="*/ 310 w 16597"/>
                          <a:gd name="connsiteY3" fmla="*/ 8492 h 8587"/>
                          <a:gd name="connsiteX4" fmla="*/ 119 w 16597"/>
                          <a:gd name="connsiteY4" fmla="*/ 5063 h 8587"/>
                          <a:gd name="connsiteX5" fmla="*/ 1072 w 16597"/>
                          <a:gd name="connsiteY5" fmla="*/ 1729 h 8587"/>
                          <a:gd name="connsiteX6" fmla="*/ 4310 w 16597"/>
                          <a:gd name="connsiteY6" fmla="*/ 110 h 8587"/>
                          <a:gd name="connsiteX7" fmla="*/ 7834 w 16597"/>
                          <a:gd name="connsiteY7" fmla="*/ 110 h 8587"/>
                          <a:gd name="connsiteX8" fmla="*/ 7834 w 16597"/>
                          <a:gd name="connsiteY8" fmla="*/ 110 h 8587"/>
                          <a:gd name="connsiteX9" fmla="*/ 8215 w 16597"/>
                          <a:gd name="connsiteY9" fmla="*/ 396 h 8587"/>
                          <a:gd name="connsiteX10" fmla="*/ 8977 w 16597"/>
                          <a:gd name="connsiteY10" fmla="*/ 2967 h 8587"/>
                          <a:gd name="connsiteX11" fmla="*/ 10882 w 16597"/>
                          <a:gd name="connsiteY11" fmla="*/ 4872 h 8587"/>
                          <a:gd name="connsiteX12" fmla="*/ 16597 w 16597"/>
                          <a:gd name="connsiteY12" fmla="*/ 6015 h 8587"/>
                          <a:gd name="connsiteX13" fmla="*/ 10597 w 16597"/>
                          <a:gd name="connsiteY13" fmla="*/ 5349 h 8587"/>
                          <a:gd name="connsiteX14" fmla="*/ 8311 w 16597"/>
                          <a:gd name="connsiteY14" fmla="*/ 3253 h 8587"/>
                          <a:gd name="connsiteX15" fmla="*/ 7453 w 16597"/>
                          <a:gd name="connsiteY15" fmla="*/ 396 h 8587"/>
                          <a:gd name="connsiteX16" fmla="*/ 7834 w 16597"/>
                          <a:gd name="connsiteY16" fmla="*/ 681 h 8587"/>
                          <a:gd name="connsiteX17" fmla="*/ 4405 w 16597"/>
                          <a:gd name="connsiteY17" fmla="*/ 681 h 8587"/>
                          <a:gd name="connsiteX18" fmla="*/ 1643 w 16597"/>
                          <a:gd name="connsiteY18" fmla="*/ 1920 h 8587"/>
                          <a:gd name="connsiteX19" fmla="*/ 595 w 16597"/>
                          <a:gd name="connsiteY19" fmla="*/ 4968 h 8587"/>
                          <a:gd name="connsiteX20" fmla="*/ 500 w 16597"/>
                          <a:gd name="connsiteY20" fmla="*/ 8206 h 8587"/>
                          <a:gd name="connsiteX21" fmla="*/ 310 w 16597"/>
                          <a:gd name="connsiteY21" fmla="*/ 8111 h 8587"/>
                          <a:gd name="connsiteX22" fmla="*/ 2691 w 16597"/>
                          <a:gd name="connsiteY22" fmla="*/ 8301 h 858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</a:cxnLst>
                        <a:rect l="l" t="t" r="r" b="b"/>
                        <a:pathLst>
                          <a:path w="16597" h="8587">
                            <a:moveTo>
                              <a:pt x="2691" y="8301"/>
                            </a:moveTo>
                            <a:cubicBezTo>
                              <a:pt x="1929" y="8301"/>
                              <a:pt x="1167" y="8492"/>
                              <a:pt x="500" y="8587"/>
                            </a:cubicBezTo>
                            <a:cubicBezTo>
                              <a:pt x="405" y="8587"/>
                              <a:pt x="405" y="8587"/>
                              <a:pt x="310" y="8492"/>
                            </a:cubicBezTo>
                            <a:lnTo>
                              <a:pt x="310" y="8492"/>
                            </a:lnTo>
                            <a:cubicBezTo>
                              <a:pt x="-167" y="7349"/>
                              <a:pt x="24" y="6206"/>
                              <a:pt x="119" y="5063"/>
                            </a:cubicBezTo>
                            <a:cubicBezTo>
                              <a:pt x="310" y="3920"/>
                              <a:pt x="405" y="2777"/>
                              <a:pt x="1072" y="1729"/>
                            </a:cubicBezTo>
                            <a:cubicBezTo>
                              <a:pt x="1834" y="586"/>
                              <a:pt x="3167" y="205"/>
                              <a:pt x="4310" y="110"/>
                            </a:cubicBezTo>
                            <a:cubicBezTo>
                              <a:pt x="5548" y="-81"/>
                              <a:pt x="6691" y="15"/>
                              <a:pt x="7834" y="110"/>
                            </a:cubicBezTo>
                            <a:lnTo>
                              <a:pt x="7834" y="110"/>
                            </a:lnTo>
                            <a:cubicBezTo>
                              <a:pt x="8025" y="110"/>
                              <a:pt x="8215" y="300"/>
                              <a:pt x="8215" y="396"/>
                            </a:cubicBezTo>
                            <a:cubicBezTo>
                              <a:pt x="8311" y="1253"/>
                              <a:pt x="8596" y="2205"/>
                              <a:pt x="8977" y="2967"/>
                            </a:cubicBezTo>
                            <a:cubicBezTo>
                              <a:pt x="9358" y="3729"/>
                              <a:pt x="10025" y="4396"/>
                              <a:pt x="10882" y="4872"/>
                            </a:cubicBezTo>
                            <a:cubicBezTo>
                              <a:pt x="12597" y="5634"/>
                              <a:pt x="14692" y="5634"/>
                              <a:pt x="16597" y="6015"/>
                            </a:cubicBezTo>
                            <a:cubicBezTo>
                              <a:pt x="14597" y="5920"/>
                              <a:pt x="12597" y="6111"/>
                              <a:pt x="10597" y="5349"/>
                            </a:cubicBezTo>
                            <a:cubicBezTo>
                              <a:pt x="9644" y="4968"/>
                              <a:pt x="8787" y="4206"/>
                              <a:pt x="8311" y="3253"/>
                            </a:cubicBezTo>
                            <a:cubicBezTo>
                              <a:pt x="7834" y="2396"/>
                              <a:pt x="7549" y="1443"/>
                              <a:pt x="7453" y="396"/>
                            </a:cubicBezTo>
                            <a:lnTo>
                              <a:pt x="7834" y="681"/>
                            </a:lnTo>
                            <a:cubicBezTo>
                              <a:pt x="6691" y="586"/>
                              <a:pt x="5548" y="586"/>
                              <a:pt x="4405" y="681"/>
                            </a:cubicBezTo>
                            <a:cubicBezTo>
                              <a:pt x="3262" y="777"/>
                              <a:pt x="2215" y="1062"/>
                              <a:pt x="1643" y="1920"/>
                            </a:cubicBezTo>
                            <a:cubicBezTo>
                              <a:pt x="1072" y="2777"/>
                              <a:pt x="881" y="3825"/>
                              <a:pt x="595" y="4968"/>
                            </a:cubicBezTo>
                            <a:cubicBezTo>
                              <a:pt x="405" y="6015"/>
                              <a:pt x="214" y="7158"/>
                              <a:pt x="500" y="8206"/>
                            </a:cubicBezTo>
                            <a:lnTo>
                              <a:pt x="310" y="8111"/>
                            </a:lnTo>
                            <a:cubicBezTo>
                              <a:pt x="1262" y="8206"/>
                              <a:pt x="2024" y="8206"/>
                              <a:pt x="2691" y="8301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1133" name="Freeform: Shape 1132">
                        <a:extLst>
                          <a:ext uri="{FF2B5EF4-FFF2-40B4-BE49-F238E27FC236}">
                            <a16:creationId xmlns:a16="http://schemas.microsoft.com/office/drawing/2014/main" id="{BDEC390B-B3EC-4924-92B2-16929158C7B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56243" y="3121613"/>
                        <a:ext cx="17835" cy="9634"/>
                      </a:xfrm>
                      <a:custGeom>
                        <a:avLst/>
                        <a:gdLst>
                          <a:gd name="connsiteX0" fmla="*/ 976 w 17835"/>
                          <a:gd name="connsiteY0" fmla="*/ 9635 h 9634"/>
                          <a:gd name="connsiteX1" fmla="*/ 310 w 17835"/>
                          <a:gd name="connsiteY1" fmla="*/ 9254 h 9634"/>
                          <a:gd name="connsiteX2" fmla="*/ 119 w 17835"/>
                          <a:gd name="connsiteY2" fmla="*/ 5634 h 9634"/>
                          <a:gd name="connsiteX3" fmla="*/ 214 w 17835"/>
                          <a:gd name="connsiteY3" fmla="*/ 5158 h 9634"/>
                          <a:gd name="connsiteX4" fmla="*/ 1167 w 17835"/>
                          <a:gd name="connsiteY4" fmla="*/ 2015 h 9634"/>
                          <a:gd name="connsiteX5" fmla="*/ 4882 w 17835"/>
                          <a:gd name="connsiteY5" fmla="*/ 110 h 9634"/>
                          <a:gd name="connsiteX6" fmla="*/ 8406 w 17835"/>
                          <a:gd name="connsiteY6" fmla="*/ 110 h 9634"/>
                          <a:gd name="connsiteX7" fmla="*/ 8596 w 17835"/>
                          <a:gd name="connsiteY7" fmla="*/ 110 h 9634"/>
                          <a:gd name="connsiteX8" fmla="*/ 9454 w 17835"/>
                          <a:gd name="connsiteY8" fmla="*/ 872 h 9634"/>
                          <a:gd name="connsiteX9" fmla="*/ 10120 w 17835"/>
                          <a:gd name="connsiteY9" fmla="*/ 3348 h 9634"/>
                          <a:gd name="connsiteX10" fmla="*/ 11740 w 17835"/>
                          <a:gd name="connsiteY10" fmla="*/ 4968 h 9634"/>
                          <a:gd name="connsiteX11" fmla="*/ 15359 w 17835"/>
                          <a:gd name="connsiteY11" fmla="*/ 5825 h 9634"/>
                          <a:gd name="connsiteX12" fmla="*/ 17359 w 17835"/>
                          <a:gd name="connsiteY12" fmla="*/ 6111 h 9634"/>
                          <a:gd name="connsiteX13" fmla="*/ 17836 w 17835"/>
                          <a:gd name="connsiteY13" fmla="*/ 6682 h 9634"/>
                          <a:gd name="connsiteX14" fmla="*/ 17264 w 17835"/>
                          <a:gd name="connsiteY14" fmla="*/ 7158 h 9634"/>
                          <a:gd name="connsiteX15" fmla="*/ 15740 w 17835"/>
                          <a:gd name="connsiteY15" fmla="*/ 7063 h 9634"/>
                          <a:gd name="connsiteX16" fmla="*/ 11168 w 17835"/>
                          <a:gd name="connsiteY16" fmla="*/ 6396 h 9634"/>
                          <a:gd name="connsiteX17" fmla="*/ 8596 w 17835"/>
                          <a:gd name="connsiteY17" fmla="*/ 4110 h 9634"/>
                          <a:gd name="connsiteX18" fmla="*/ 7834 w 17835"/>
                          <a:gd name="connsiteY18" fmla="*/ 1920 h 9634"/>
                          <a:gd name="connsiteX19" fmla="*/ 5263 w 17835"/>
                          <a:gd name="connsiteY19" fmla="*/ 1920 h 9634"/>
                          <a:gd name="connsiteX20" fmla="*/ 2881 w 17835"/>
                          <a:gd name="connsiteY20" fmla="*/ 2967 h 9634"/>
                          <a:gd name="connsiteX21" fmla="*/ 1929 w 17835"/>
                          <a:gd name="connsiteY21" fmla="*/ 5634 h 9634"/>
                          <a:gd name="connsiteX22" fmla="*/ 1929 w 17835"/>
                          <a:gd name="connsiteY22" fmla="*/ 5825 h 9634"/>
                          <a:gd name="connsiteX23" fmla="*/ 1548 w 17835"/>
                          <a:gd name="connsiteY23" fmla="*/ 8206 h 9634"/>
                          <a:gd name="connsiteX24" fmla="*/ 3262 w 17835"/>
                          <a:gd name="connsiteY24" fmla="*/ 8206 h 9634"/>
                          <a:gd name="connsiteX25" fmla="*/ 3739 w 17835"/>
                          <a:gd name="connsiteY25" fmla="*/ 8778 h 9634"/>
                          <a:gd name="connsiteX26" fmla="*/ 3167 w 17835"/>
                          <a:gd name="connsiteY26" fmla="*/ 9254 h 9634"/>
                          <a:gd name="connsiteX27" fmla="*/ 1072 w 17835"/>
                          <a:gd name="connsiteY27" fmla="*/ 9540 h 9634"/>
                          <a:gd name="connsiteX28" fmla="*/ 976 w 17835"/>
                          <a:gd name="connsiteY28" fmla="*/ 9635 h 963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</a:cxnLst>
                        <a:rect l="l" t="t" r="r" b="b"/>
                        <a:pathLst>
                          <a:path w="17835" h="9634">
                            <a:moveTo>
                              <a:pt x="976" y="9635"/>
                            </a:moveTo>
                            <a:cubicBezTo>
                              <a:pt x="691" y="9635"/>
                              <a:pt x="405" y="9444"/>
                              <a:pt x="310" y="9254"/>
                            </a:cubicBezTo>
                            <a:cubicBezTo>
                              <a:pt x="-167" y="8016"/>
                              <a:pt x="24" y="6777"/>
                              <a:pt x="119" y="5634"/>
                            </a:cubicBezTo>
                            <a:lnTo>
                              <a:pt x="214" y="5158"/>
                            </a:lnTo>
                            <a:cubicBezTo>
                              <a:pt x="405" y="4206"/>
                              <a:pt x="500" y="3063"/>
                              <a:pt x="1167" y="2015"/>
                            </a:cubicBezTo>
                            <a:cubicBezTo>
                              <a:pt x="1834" y="967"/>
                              <a:pt x="3072" y="300"/>
                              <a:pt x="4882" y="110"/>
                            </a:cubicBezTo>
                            <a:cubicBezTo>
                              <a:pt x="6120" y="-81"/>
                              <a:pt x="7263" y="15"/>
                              <a:pt x="8406" y="110"/>
                            </a:cubicBezTo>
                            <a:lnTo>
                              <a:pt x="8596" y="110"/>
                            </a:lnTo>
                            <a:cubicBezTo>
                              <a:pt x="9073" y="110"/>
                              <a:pt x="9454" y="491"/>
                              <a:pt x="9454" y="872"/>
                            </a:cubicBezTo>
                            <a:cubicBezTo>
                              <a:pt x="9549" y="1824"/>
                              <a:pt x="9835" y="2586"/>
                              <a:pt x="10120" y="3348"/>
                            </a:cubicBezTo>
                            <a:cubicBezTo>
                              <a:pt x="10501" y="4110"/>
                              <a:pt x="11073" y="4587"/>
                              <a:pt x="11740" y="4968"/>
                            </a:cubicBezTo>
                            <a:cubicBezTo>
                              <a:pt x="12787" y="5444"/>
                              <a:pt x="14026" y="5634"/>
                              <a:pt x="15359" y="5825"/>
                            </a:cubicBezTo>
                            <a:cubicBezTo>
                              <a:pt x="16026" y="5920"/>
                              <a:pt x="16693" y="6015"/>
                              <a:pt x="17359" y="6111"/>
                            </a:cubicBezTo>
                            <a:cubicBezTo>
                              <a:pt x="17645" y="6206"/>
                              <a:pt x="17836" y="6396"/>
                              <a:pt x="17836" y="6682"/>
                            </a:cubicBezTo>
                            <a:cubicBezTo>
                              <a:pt x="17836" y="6968"/>
                              <a:pt x="17550" y="7158"/>
                              <a:pt x="17264" y="7158"/>
                            </a:cubicBezTo>
                            <a:cubicBezTo>
                              <a:pt x="16788" y="7158"/>
                              <a:pt x="16216" y="7158"/>
                              <a:pt x="15740" y="7063"/>
                            </a:cubicBezTo>
                            <a:cubicBezTo>
                              <a:pt x="14216" y="7063"/>
                              <a:pt x="12692" y="6968"/>
                              <a:pt x="11168" y="6396"/>
                            </a:cubicBezTo>
                            <a:cubicBezTo>
                              <a:pt x="10025" y="5920"/>
                              <a:pt x="9073" y="5063"/>
                              <a:pt x="8596" y="4110"/>
                            </a:cubicBezTo>
                            <a:cubicBezTo>
                              <a:pt x="8215" y="3444"/>
                              <a:pt x="7930" y="2682"/>
                              <a:pt x="7834" y="1920"/>
                            </a:cubicBezTo>
                            <a:cubicBezTo>
                              <a:pt x="6977" y="1920"/>
                              <a:pt x="6120" y="1920"/>
                              <a:pt x="5263" y="1920"/>
                            </a:cubicBezTo>
                            <a:cubicBezTo>
                              <a:pt x="4024" y="2015"/>
                              <a:pt x="3262" y="2396"/>
                              <a:pt x="2881" y="2967"/>
                            </a:cubicBezTo>
                            <a:cubicBezTo>
                              <a:pt x="2405" y="3729"/>
                              <a:pt x="2119" y="4682"/>
                              <a:pt x="1929" y="5634"/>
                            </a:cubicBezTo>
                            <a:lnTo>
                              <a:pt x="1929" y="5825"/>
                            </a:lnTo>
                            <a:cubicBezTo>
                              <a:pt x="1643" y="6682"/>
                              <a:pt x="1453" y="7444"/>
                              <a:pt x="1548" y="8206"/>
                            </a:cubicBezTo>
                            <a:cubicBezTo>
                              <a:pt x="2215" y="8111"/>
                              <a:pt x="2786" y="8111"/>
                              <a:pt x="3262" y="8206"/>
                            </a:cubicBezTo>
                            <a:cubicBezTo>
                              <a:pt x="3548" y="8206"/>
                              <a:pt x="3739" y="8492"/>
                              <a:pt x="3739" y="8778"/>
                            </a:cubicBezTo>
                            <a:cubicBezTo>
                              <a:pt x="3739" y="9063"/>
                              <a:pt x="3453" y="9254"/>
                              <a:pt x="3167" y="9254"/>
                            </a:cubicBezTo>
                            <a:cubicBezTo>
                              <a:pt x="2500" y="9254"/>
                              <a:pt x="1834" y="9349"/>
                              <a:pt x="1072" y="9540"/>
                            </a:cubicBezTo>
                            <a:cubicBezTo>
                              <a:pt x="1072" y="9635"/>
                              <a:pt x="1072" y="9635"/>
                              <a:pt x="976" y="9635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</p:grpSp>
              <p:grpSp>
                <p:nvGrpSpPr>
                  <p:cNvPr id="1105" name="Graphic 1">
                    <a:extLst>
                      <a:ext uri="{FF2B5EF4-FFF2-40B4-BE49-F238E27FC236}">
                        <a16:creationId xmlns:a16="http://schemas.microsoft.com/office/drawing/2014/main" id="{2A63711B-9FED-474B-9899-7218E41A21FB}"/>
                      </a:ext>
                    </a:extLst>
                  </p:cNvPr>
                  <p:cNvGrpSpPr/>
                  <p:nvPr/>
                </p:nvGrpSpPr>
                <p:grpSpPr>
                  <a:xfrm>
                    <a:off x="5904070" y="3118389"/>
                    <a:ext cx="14799" cy="14954"/>
                    <a:chOff x="5904070" y="3118389"/>
                    <a:chExt cx="14799" cy="14954"/>
                  </a:xfrm>
                  <a:solidFill>
                    <a:srgbClr val="3F1900"/>
                  </a:solidFill>
                </p:grpSpPr>
                <p:grpSp>
                  <p:nvGrpSpPr>
                    <p:cNvPr id="1116" name="Graphic 1">
                      <a:extLst>
                        <a:ext uri="{FF2B5EF4-FFF2-40B4-BE49-F238E27FC236}">
                          <a16:creationId xmlns:a16="http://schemas.microsoft.com/office/drawing/2014/main" id="{7A9B5D27-19D7-4A7A-A646-6BBA049B53B5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04070" y="3118389"/>
                      <a:ext cx="14799" cy="10858"/>
                      <a:chOff x="5904070" y="3118389"/>
                      <a:chExt cx="14799" cy="10858"/>
                    </a:xfrm>
                    <a:solidFill>
                      <a:srgbClr val="3F1900"/>
                    </a:solidFill>
                  </p:grpSpPr>
                  <p:sp>
                    <p:nvSpPr>
                      <p:cNvPr id="1126" name="Freeform: Shape 1125">
                        <a:extLst>
                          <a:ext uri="{FF2B5EF4-FFF2-40B4-BE49-F238E27FC236}">
                            <a16:creationId xmlns:a16="http://schemas.microsoft.com/office/drawing/2014/main" id="{CAEEFDBC-15CA-410D-8B4F-A6F289C4953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4642" y="3119089"/>
                        <a:ext cx="13715" cy="9682"/>
                      </a:xfrm>
                      <a:custGeom>
                        <a:avLst/>
                        <a:gdLst>
                          <a:gd name="connsiteX0" fmla="*/ 1715 w 13715"/>
                          <a:gd name="connsiteY0" fmla="*/ 9492 h 9682"/>
                          <a:gd name="connsiteX1" fmla="*/ 95 w 13715"/>
                          <a:gd name="connsiteY1" fmla="*/ 9683 h 9682"/>
                          <a:gd name="connsiteX2" fmla="*/ 0 w 13715"/>
                          <a:gd name="connsiteY2" fmla="*/ 9588 h 9682"/>
                          <a:gd name="connsiteX3" fmla="*/ 0 w 13715"/>
                          <a:gd name="connsiteY3" fmla="*/ 9588 h 9682"/>
                          <a:gd name="connsiteX4" fmla="*/ 0 w 13715"/>
                          <a:gd name="connsiteY4" fmla="*/ 9588 h 9682"/>
                          <a:gd name="connsiteX5" fmla="*/ 2286 w 13715"/>
                          <a:gd name="connsiteY5" fmla="*/ 6254 h 9682"/>
                          <a:gd name="connsiteX6" fmla="*/ 5429 w 13715"/>
                          <a:gd name="connsiteY6" fmla="*/ 3682 h 9682"/>
                          <a:gd name="connsiteX7" fmla="*/ 7239 w 13715"/>
                          <a:gd name="connsiteY7" fmla="*/ 2539 h 9682"/>
                          <a:gd name="connsiteX8" fmla="*/ 8096 w 13715"/>
                          <a:gd name="connsiteY8" fmla="*/ 2253 h 9682"/>
                          <a:gd name="connsiteX9" fmla="*/ 8287 w 13715"/>
                          <a:gd name="connsiteY9" fmla="*/ 1682 h 9682"/>
                          <a:gd name="connsiteX10" fmla="*/ 8573 w 13715"/>
                          <a:gd name="connsiteY10" fmla="*/ 634 h 9682"/>
                          <a:gd name="connsiteX11" fmla="*/ 9620 w 13715"/>
                          <a:gd name="connsiteY11" fmla="*/ 63 h 9682"/>
                          <a:gd name="connsiteX12" fmla="*/ 10763 w 13715"/>
                          <a:gd name="connsiteY12" fmla="*/ 158 h 9682"/>
                          <a:gd name="connsiteX13" fmla="*/ 11335 w 13715"/>
                          <a:gd name="connsiteY13" fmla="*/ 1110 h 9682"/>
                          <a:gd name="connsiteX14" fmla="*/ 11144 w 13715"/>
                          <a:gd name="connsiteY14" fmla="*/ 920 h 9682"/>
                          <a:gd name="connsiteX15" fmla="*/ 13526 w 13715"/>
                          <a:gd name="connsiteY15" fmla="*/ 1206 h 9682"/>
                          <a:gd name="connsiteX16" fmla="*/ 13526 w 13715"/>
                          <a:gd name="connsiteY16" fmla="*/ 1206 h 9682"/>
                          <a:gd name="connsiteX17" fmla="*/ 13716 w 13715"/>
                          <a:gd name="connsiteY17" fmla="*/ 1015 h 9682"/>
                          <a:gd name="connsiteX18" fmla="*/ 13621 w 13715"/>
                          <a:gd name="connsiteY18" fmla="*/ 1301 h 9682"/>
                          <a:gd name="connsiteX19" fmla="*/ 13621 w 13715"/>
                          <a:gd name="connsiteY19" fmla="*/ 1301 h 9682"/>
                          <a:gd name="connsiteX20" fmla="*/ 11240 w 13715"/>
                          <a:gd name="connsiteY20" fmla="*/ 1396 h 9682"/>
                          <a:gd name="connsiteX21" fmla="*/ 11049 w 13715"/>
                          <a:gd name="connsiteY21" fmla="*/ 1206 h 9682"/>
                          <a:gd name="connsiteX22" fmla="*/ 11049 w 13715"/>
                          <a:gd name="connsiteY22" fmla="*/ 1206 h 9682"/>
                          <a:gd name="connsiteX23" fmla="*/ 9811 w 13715"/>
                          <a:gd name="connsiteY23" fmla="*/ 634 h 9682"/>
                          <a:gd name="connsiteX24" fmla="*/ 9049 w 13715"/>
                          <a:gd name="connsiteY24" fmla="*/ 1777 h 9682"/>
                          <a:gd name="connsiteX25" fmla="*/ 8573 w 13715"/>
                          <a:gd name="connsiteY25" fmla="*/ 2920 h 9682"/>
                          <a:gd name="connsiteX26" fmla="*/ 7525 w 13715"/>
                          <a:gd name="connsiteY26" fmla="*/ 3396 h 9682"/>
                          <a:gd name="connsiteX27" fmla="*/ 6001 w 13715"/>
                          <a:gd name="connsiteY27" fmla="*/ 4444 h 9682"/>
                          <a:gd name="connsiteX28" fmla="*/ 2667 w 13715"/>
                          <a:gd name="connsiteY28" fmla="*/ 6635 h 9682"/>
                          <a:gd name="connsiteX29" fmla="*/ 191 w 13715"/>
                          <a:gd name="connsiteY29" fmla="*/ 9492 h 9682"/>
                          <a:gd name="connsiteX30" fmla="*/ 95 w 13715"/>
                          <a:gd name="connsiteY30" fmla="*/ 9302 h 9682"/>
                          <a:gd name="connsiteX31" fmla="*/ 1715 w 13715"/>
                          <a:gd name="connsiteY31" fmla="*/ 9492 h 968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</a:cxnLst>
                        <a:rect l="l" t="t" r="r" b="b"/>
                        <a:pathLst>
                          <a:path w="13715" h="9682">
                            <a:moveTo>
                              <a:pt x="1715" y="9492"/>
                            </a:moveTo>
                            <a:cubicBezTo>
                              <a:pt x="1143" y="9588"/>
                              <a:pt x="667" y="9588"/>
                              <a:pt x="95" y="9683"/>
                            </a:cubicBezTo>
                            <a:cubicBezTo>
                              <a:pt x="0" y="9683"/>
                              <a:pt x="0" y="9683"/>
                              <a:pt x="0" y="9588"/>
                            </a:cubicBezTo>
                            <a:lnTo>
                              <a:pt x="0" y="9588"/>
                            </a:lnTo>
                            <a:lnTo>
                              <a:pt x="0" y="9588"/>
                            </a:lnTo>
                            <a:cubicBezTo>
                              <a:pt x="286" y="8254"/>
                              <a:pt x="1333" y="7302"/>
                              <a:pt x="2286" y="6254"/>
                            </a:cubicBezTo>
                            <a:cubicBezTo>
                              <a:pt x="3239" y="5301"/>
                              <a:pt x="4382" y="4539"/>
                              <a:pt x="5429" y="3682"/>
                            </a:cubicBezTo>
                            <a:cubicBezTo>
                              <a:pt x="5905" y="3301"/>
                              <a:pt x="6477" y="2825"/>
                              <a:pt x="7239" y="2539"/>
                            </a:cubicBezTo>
                            <a:cubicBezTo>
                              <a:pt x="7620" y="2444"/>
                              <a:pt x="7906" y="2349"/>
                              <a:pt x="8096" y="2253"/>
                            </a:cubicBezTo>
                            <a:cubicBezTo>
                              <a:pt x="8192" y="2253"/>
                              <a:pt x="8287" y="1872"/>
                              <a:pt x="8287" y="1682"/>
                            </a:cubicBezTo>
                            <a:cubicBezTo>
                              <a:pt x="8287" y="1396"/>
                              <a:pt x="8287" y="1015"/>
                              <a:pt x="8573" y="634"/>
                            </a:cubicBezTo>
                            <a:cubicBezTo>
                              <a:pt x="8858" y="253"/>
                              <a:pt x="9334" y="158"/>
                              <a:pt x="9620" y="63"/>
                            </a:cubicBezTo>
                            <a:cubicBezTo>
                              <a:pt x="10001" y="-33"/>
                              <a:pt x="10382" y="-33"/>
                              <a:pt x="10763" y="158"/>
                            </a:cubicBezTo>
                            <a:cubicBezTo>
                              <a:pt x="11240" y="348"/>
                              <a:pt x="11335" y="825"/>
                              <a:pt x="11335" y="1110"/>
                            </a:cubicBezTo>
                            <a:lnTo>
                              <a:pt x="11144" y="920"/>
                            </a:lnTo>
                            <a:cubicBezTo>
                              <a:pt x="11906" y="1015"/>
                              <a:pt x="12764" y="920"/>
                              <a:pt x="13526" y="1206"/>
                            </a:cubicBezTo>
                            <a:lnTo>
                              <a:pt x="13526" y="1206"/>
                            </a:lnTo>
                            <a:lnTo>
                              <a:pt x="13716" y="1015"/>
                            </a:lnTo>
                            <a:lnTo>
                              <a:pt x="13621" y="1301"/>
                            </a:lnTo>
                            <a:cubicBezTo>
                              <a:pt x="13621" y="1301"/>
                              <a:pt x="13621" y="1301"/>
                              <a:pt x="13621" y="1301"/>
                            </a:cubicBezTo>
                            <a:cubicBezTo>
                              <a:pt x="12859" y="1206"/>
                              <a:pt x="12001" y="1301"/>
                              <a:pt x="11240" y="1396"/>
                            </a:cubicBezTo>
                            <a:cubicBezTo>
                              <a:pt x="11144" y="1396"/>
                              <a:pt x="11049" y="1301"/>
                              <a:pt x="11049" y="1206"/>
                            </a:cubicBezTo>
                            <a:lnTo>
                              <a:pt x="11049" y="1206"/>
                            </a:lnTo>
                            <a:cubicBezTo>
                              <a:pt x="10954" y="539"/>
                              <a:pt x="10477" y="444"/>
                              <a:pt x="9811" y="634"/>
                            </a:cubicBezTo>
                            <a:cubicBezTo>
                              <a:pt x="9144" y="825"/>
                              <a:pt x="9049" y="1015"/>
                              <a:pt x="9049" y="1777"/>
                            </a:cubicBezTo>
                            <a:cubicBezTo>
                              <a:pt x="9049" y="2158"/>
                              <a:pt x="9049" y="2539"/>
                              <a:pt x="8573" y="2920"/>
                            </a:cubicBezTo>
                            <a:cubicBezTo>
                              <a:pt x="8192" y="3206"/>
                              <a:pt x="7810" y="3301"/>
                              <a:pt x="7525" y="3396"/>
                            </a:cubicBezTo>
                            <a:cubicBezTo>
                              <a:pt x="6953" y="3587"/>
                              <a:pt x="6477" y="3968"/>
                              <a:pt x="6001" y="4444"/>
                            </a:cubicBezTo>
                            <a:cubicBezTo>
                              <a:pt x="4763" y="5111"/>
                              <a:pt x="3620" y="5778"/>
                              <a:pt x="2667" y="6635"/>
                            </a:cubicBezTo>
                            <a:cubicBezTo>
                              <a:pt x="1715" y="7492"/>
                              <a:pt x="667" y="8349"/>
                              <a:pt x="191" y="9492"/>
                            </a:cubicBezTo>
                            <a:lnTo>
                              <a:pt x="95" y="9302"/>
                            </a:lnTo>
                            <a:cubicBezTo>
                              <a:pt x="667" y="9397"/>
                              <a:pt x="1143" y="9397"/>
                              <a:pt x="1715" y="9492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1127" name="Freeform: Shape 1126">
                        <a:extLst>
                          <a:ext uri="{FF2B5EF4-FFF2-40B4-BE49-F238E27FC236}">
                            <a16:creationId xmlns:a16="http://schemas.microsoft.com/office/drawing/2014/main" id="{CF79A06A-CBA2-479F-9932-DBACB7DACE2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4070" y="3118389"/>
                        <a:ext cx="14799" cy="10858"/>
                      </a:xfrm>
                      <a:custGeom>
                        <a:avLst/>
                        <a:gdLst>
                          <a:gd name="connsiteX0" fmla="*/ 667 w 14799"/>
                          <a:gd name="connsiteY0" fmla="*/ 10859 h 10858"/>
                          <a:gd name="connsiteX1" fmla="*/ 0 w 14799"/>
                          <a:gd name="connsiteY1" fmla="*/ 10287 h 10858"/>
                          <a:gd name="connsiteX2" fmla="*/ 0 w 14799"/>
                          <a:gd name="connsiteY2" fmla="*/ 10097 h 10858"/>
                          <a:gd name="connsiteX3" fmla="*/ 2000 w 14799"/>
                          <a:gd name="connsiteY3" fmla="*/ 6858 h 10858"/>
                          <a:gd name="connsiteX4" fmla="*/ 2381 w 14799"/>
                          <a:gd name="connsiteY4" fmla="*/ 6477 h 10858"/>
                          <a:gd name="connsiteX5" fmla="*/ 4572 w 14799"/>
                          <a:gd name="connsiteY5" fmla="*/ 4667 h 10858"/>
                          <a:gd name="connsiteX6" fmla="*/ 5524 w 14799"/>
                          <a:gd name="connsiteY6" fmla="*/ 3905 h 10858"/>
                          <a:gd name="connsiteX7" fmla="*/ 7430 w 14799"/>
                          <a:gd name="connsiteY7" fmla="*/ 2667 h 10858"/>
                          <a:gd name="connsiteX8" fmla="*/ 7715 w 14799"/>
                          <a:gd name="connsiteY8" fmla="*/ 2572 h 10858"/>
                          <a:gd name="connsiteX9" fmla="*/ 8191 w 14799"/>
                          <a:gd name="connsiteY9" fmla="*/ 2381 h 10858"/>
                          <a:gd name="connsiteX10" fmla="*/ 8191 w 14799"/>
                          <a:gd name="connsiteY10" fmla="*/ 2381 h 10858"/>
                          <a:gd name="connsiteX11" fmla="*/ 8191 w 14799"/>
                          <a:gd name="connsiteY11" fmla="*/ 2191 h 10858"/>
                          <a:gd name="connsiteX12" fmla="*/ 8191 w 14799"/>
                          <a:gd name="connsiteY12" fmla="*/ 2000 h 10858"/>
                          <a:gd name="connsiteX13" fmla="*/ 8572 w 14799"/>
                          <a:gd name="connsiteY13" fmla="*/ 857 h 10858"/>
                          <a:gd name="connsiteX14" fmla="*/ 10001 w 14799"/>
                          <a:gd name="connsiteY14" fmla="*/ 95 h 10858"/>
                          <a:gd name="connsiteX15" fmla="*/ 11525 w 14799"/>
                          <a:gd name="connsiteY15" fmla="*/ 190 h 10858"/>
                          <a:gd name="connsiteX16" fmla="*/ 12287 w 14799"/>
                          <a:gd name="connsiteY16" fmla="*/ 1048 h 10858"/>
                          <a:gd name="connsiteX17" fmla="*/ 12478 w 14799"/>
                          <a:gd name="connsiteY17" fmla="*/ 1048 h 10858"/>
                          <a:gd name="connsiteX18" fmla="*/ 13811 w 14799"/>
                          <a:gd name="connsiteY18" fmla="*/ 1238 h 10858"/>
                          <a:gd name="connsiteX19" fmla="*/ 14478 w 14799"/>
                          <a:gd name="connsiteY19" fmla="*/ 1143 h 10858"/>
                          <a:gd name="connsiteX20" fmla="*/ 14764 w 14799"/>
                          <a:gd name="connsiteY20" fmla="*/ 1810 h 10858"/>
                          <a:gd name="connsiteX21" fmla="*/ 14573 w 14799"/>
                          <a:gd name="connsiteY21" fmla="*/ 2000 h 10858"/>
                          <a:gd name="connsiteX22" fmla="*/ 14002 w 14799"/>
                          <a:gd name="connsiteY22" fmla="*/ 2381 h 10858"/>
                          <a:gd name="connsiteX23" fmla="*/ 12478 w 14799"/>
                          <a:gd name="connsiteY23" fmla="*/ 2381 h 10858"/>
                          <a:gd name="connsiteX24" fmla="*/ 11620 w 14799"/>
                          <a:gd name="connsiteY24" fmla="*/ 2477 h 10858"/>
                          <a:gd name="connsiteX25" fmla="*/ 10859 w 14799"/>
                          <a:gd name="connsiteY25" fmla="*/ 1905 h 10858"/>
                          <a:gd name="connsiteX26" fmla="*/ 10859 w 14799"/>
                          <a:gd name="connsiteY26" fmla="*/ 1715 h 10858"/>
                          <a:gd name="connsiteX27" fmla="*/ 10859 w 14799"/>
                          <a:gd name="connsiteY27" fmla="*/ 1715 h 10858"/>
                          <a:gd name="connsiteX28" fmla="*/ 10382 w 14799"/>
                          <a:gd name="connsiteY28" fmla="*/ 1810 h 10858"/>
                          <a:gd name="connsiteX29" fmla="*/ 10096 w 14799"/>
                          <a:gd name="connsiteY29" fmla="*/ 1905 h 10858"/>
                          <a:gd name="connsiteX30" fmla="*/ 10096 w 14799"/>
                          <a:gd name="connsiteY30" fmla="*/ 2381 h 10858"/>
                          <a:gd name="connsiteX31" fmla="*/ 10096 w 14799"/>
                          <a:gd name="connsiteY31" fmla="*/ 2572 h 10858"/>
                          <a:gd name="connsiteX32" fmla="*/ 9430 w 14799"/>
                          <a:gd name="connsiteY32" fmla="*/ 4000 h 10858"/>
                          <a:gd name="connsiteX33" fmla="*/ 8477 w 14799"/>
                          <a:gd name="connsiteY33" fmla="*/ 4477 h 10858"/>
                          <a:gd name="connsiteX34" fmla="*/ 8287 w 14799"/>
                          <a:gd name="connsiteY34" fmla="*/ 4572 h 10858"/>
                          <a:gd name="connsiteX35" fmla="*/ 6953 w 14799"/>
                          <a:gd name="connsiteY35" fmla="*/ 5429 h 10858"/>
                          <a:gd name="connsiteX36" fmla="*/ 5524 w 14799"/>
                          <a:gd name="connsiteY36" fmla="*/ 6477 h 10858"/>
                          <a:gd name="connsiteX37" fmla="*/ 3810 w 14799"/>
                          <a:gd name="connsiteY37" fmla="*/ 7811 h 10858"/>
                          <a:gd name="connsiteX38" fmla="*/ 2000 w 14799"/>
                          <a:gd name="connsiteY38" fmla="*/ 9620 h 10858"/>
                          <a:gd name="connsiteX39" fmla="*/ 2572 w 14799"/>
                          <a:gd name="connsiteY39" fmla="*/ 9620 h 10858"/>
                          <a:gd name="connsiteX40" fmla="*/ 3048 w 14799"/>
                          <a:gd name="connsiteY40" fmla="*/ 10097 h 10858"/>
                          <a:gd name="connsiteX41" fmla="*/ 2572 w 14799"/>
                          <a:gd name="connsiteY41" fmla="*/ 10668 h 10858"/>
                          <a:gd name="connsiteX42" fmla="*/ 667 w 14799"/>
                          <a:gd name="connsiteY42" fmla="*/ 10859 h 10858"/>
                          <a:gd name="connsiteX43" fmla="*/ 667 w 14799"/>
                          <a:gd name="connsiteY43" fmla="*/ 10859 h 1085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</a:cxnLst>
                        <a:rect l="l" t="t" r="r" b="b"/>
                        <a:pathLst>
                          <a:path w="14799" h="10858">
                            <a:moveTo>
                              <a:pt x="667" y="10859"/>
                            </a:moveTo>
                            <a:cubicBezTo>
                              <a:pt x="286" y="10859"/>
                              <a:pt x="0" y="10573"/>
                              <a:pt x="0" y="10287"/>
                            </a:cubicBezTo>
                            <a:cubicBezTo>
                              <a:pt x="0" y="10287"/>
                              <a:pt x="0" y="10192"/>
                              <a:pt x="0" y="10097"/>
                            </a:cubicBezTo>
                            <a:cubicBezTo>
                              <a:pt x="286" y="8668"/>
                              <a:pt x="1238" y="7715"/>
                              <a:pt x="2000" y="6858"/>
                            </a:cubicBezTo>
                            <a:lnTo>
                              <a:pt x="2381" y="6477"/>
                            </a:lnTo>
                            <a:cubicBezTo>
                              <a:pt x="3048" y="5810"/>
                              <a:pt x="3810" y="5239"/>
                              <a:pt x="4572" y="4667"/>
                            </a:cubicBezTo>
                            <a:cubicBezTo>
                              <a:pt x="4953" y="4382"/>
                              <a:pt x="5239" y="4191"/>
                              <a:pt x="5524" y="3905"/>
                            </a:cubicBezTo>
                            <a:cubicBezTo>
                              <a:pt x="6001" y="3524"/>
                              <a:pt x="6667" y="3048"/>
                              <a:pt x="7430" y="2667"/>
                            </a:cubicBezTo>
                            <a:lnTo>
                              <a:pt x="7715" y="2572"/>
                            </a:lnTo>
                            <a:cubicBezTo>
                              <a:pt x="7906" y="2477"/>
                              <a:pt x="8096" y="2477"/>
                              <a:pt x="8191" y="2381"/>
                            </a:cubicBezTo>
                            <a:lnTo>
                              <a:pt x="8191" y="2381"/>
                            </a:lnTo>
                            <a:cubicBezTo>
                              <a:pt x="8191" y="2381"/>
                              <a:pt x="8191" y="2286"/>
                              <a:pt x="8191" y="2191"/>
                            </a:cubicBezTo>
                            <a:cubicBezTo>
                              <a:pt x="8191" y="2096"/>
                              <a:pt x="8191" y="2000"/>
                              <a:pt x="8191" y="2000"/>
                            </a:cubicBezTo>
                            <a:cubicBezTo>
                              <a:pt x="8191" y="1715"/>
                              <a:pt x="8287" y="1333"/>
                              <a:pt x="8572" y="857"/>
                            </a:cubicBezTo>
                            <a:cubicBezTo>
                              <a:pt x="8954" y="286"/>
                              <a:pt x="9620" y="95"/>
                              <a:pt x="10001" y="95"/>
                            </a:cubicBezTo>
                            <a:cubicBezTo>
                              <a:pt x="10382" y="0"/>
                              <a:pt x="10954" y="-95"/>
                              <a:pt x="11525" y="190"/>
                            </a:cubicBezTo>
                            <a:cubicBezTo>
                              <a:pt x="11906" y="381"/>
                              <a:pt x="12192" y="667"/>
                              <a:pt x="12287" y="1048"/>
                            </a:cubicBezTo>
                            <a:cubicBezTo>
                              <a:pt x="12383" y="1048"/>
                              <a:pt x="12383" y="1048"/>
                              <a:pt x="12478" y="1048"/>
                            </a:cubicBezTo>
                            <a:cubicBezTo>
                              <a:pt x="12954" y="1048"/>
                              <a:pt x="13335" y="1143"/>
                              <a:pt x="13811" y="1238"/>
                            </a:cubicBezTo>
                            <a:cubicBezTo>
                              <a:pt x="14002" y="1048"/>
                              <a:pt x="14192" y="1048"/>
                              <a:pt x="14478" y="1143"/>
                            </a:cubicBezTo>
                            <a:cubicBezTo>
                              <a:pt x="14764" y="1238"/>
                              <a:pt x="14859" y="1524"/>
                              <a:pt x="14764" y="1810"/>
                            </a:cubicBezTo>
                            <a:lnTo>
                              <a:pt x="14573" y="2000"/>
                            </a:lnTo>
                            <a:cubicBezTo>
                              <a:pt x="14478" y="2191"/>
                              <a:pt x="14287" y="2381"/>
                              <a:pt x="14002" y="2381"/>
                            </a:cubicBezTo>
                            <a:cubicBezTo>
                              <a:pt x="13430" y="2286"/>
                              <a:pt x="12954" y="2381"/>
                              <a:pt x="12478" y="2381"/>
                            </a:cubicBezTo>
                            <a:cubicBezTo>
                              <a:pt x="12192" y="2381"/>
                              <a:pt x="11906" y="2381"/>
                              <a:pt x="11620" y="2477"/>
                            </a:cubicBezTo>
                            <a:cubicBezTo>
                              <a:pt x="11239" y="2477"/>
                              <a:pt x="10954" y="2191"/>
                              <a:pt x="10859" y="1905"/>
                            </a:cubicBezTo>
                            <a:cubicBezTo>
                              <a:pt x="10859" y="1715"/>
                              <a:pt x="10859" y="1715"/>
                              <a:pt x="10859" y="1715"/>
                            </a:cubicBezTo>
                            <a:lnTo>
                              <a:pt x="10859" y="1715"/>
                            </a:lnTo>
                            <a:cubicBezTo>
                              <a:pt x="10859" y="1715"/>
                              <a:pt x="10763" y="1619"/>
                              <a:pt x="10382" y="1810"/>
                            </a:cubicBezTo>
                            <a:cubicBezTo>
                              <a:pt x="10096" y="1905"/>
                              <a:pt x="10096" y="1905"/>
                              <a:pt x="10096" y="1905"/>
                            </a:cubicBezTo>
                            <a:cubicBezTo>
                              <a:pt x="10096" y="1905"/>
                              <a:pt x="10096" y="2096"/>
                              <a:pt x="10096" y="2381"/>
                            </a:cubicBezTo>
                            <a:cubicBezTo>
                              <a:pt x="10096" y="2381"/>
                              <a:pt x="10096" y="2477"/>
                              <a:pt x="10096" y="2572"/>
                            </a:cubicBezTo>
                            <a:cubicBezTo>
                              <a:pt x="10096" y="2953"/>
                              <a:pt x="10001" y="3429"/>
                              <a:pt x="9430" y="4000"/>
                            </a:cubicBezTo>
                            <a:cubicBezTo>
                              <a:pt x="9049" y="4286"/>
                              <a:pt x="8668" y="4382"/>
                              <a:pt x="8477" y="4477"/>
                            </a:cubicBezTo>
                            <a:lnTo>
                              <a:pt x="8287" y="4572"/>
                            </a:lnTo>
                            <a:cubicBezTo>
                              <a:pt x="7810" y="4763"/>
                              <a:pt x="7430" y="5143"/>
                              <a:pt x="6953" y="5429"/>
                            </a:cubicBezTo>
                            <a:cubicBezTo>
                              <a:pt x="6477" y="5810"/>
                              <a:pt x="6001" y="6191"/>
                              <a:pt x="5524" y="6477"/>
                            </a:cubicBezTo>
                            <a:cubicBezTo>
                              <a:pt x="4858" y="6953"/>
                              <a:pt x="4286" y="7334"/>
                              <a:pt x="3810" y="7811"/>
                            </a:cubicBezTo>
                            <a:cubicBezTo>
                              <a:pt x="3143" y="8382"/>
                              <a:pt x="2477" y="9049"/>
                              <a:pt x="2000" y="9620"/>
                            </a:cubicBezTo>
                            <a:cubicBezTo>
                              <a:pt x="2191" y="9620"/>
                              <a:pt x="2381" y="9620"/>
                              <a:pt x="2572" y="9620"/>
                            </a:cubicBezTo>
                            <a:cubicBezTo>
                              <a:pt x="2857" y="9620"/>
                              <a:pt x="3048" y="9906"/>
                              <a:pt x="3048" y="10097"/>
                            </a:cubicBezTo>
                            <a:cubicBezTo>
                              <a:pt x="3048" y="10382"/>
                              <a:pt x="2857" y="10573"/>
                              <a:pt x="2572" y="10668"/>
                            </a:cubicBezTo>
                            <a:cubicBezTo>
                              <a:pt x="1810" y="10763"/>
                              <a:pt x="1238" y="10859"/>
                              <a:pt x="667" y="10859"/>
                            </a:cubicBezTo>
                            <a:cubicBezTo>
                              <a:pt x="667" y="10859"/>
                              <a:pt x="667" y="10859"/>
                              <a:pt x="667" y="10859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1117" name="Graphic 1">
                      <a:extLst>
                        <a:ext uri="{FF2B5EF4-FFF2-40B4-BE49-F238E27FC236}">
                          <a16:creationId xmlns:a16="http://schemas.microsoft.com/office/drawing/2014/main" id="{745BD59F-925A-49A5-AC13-55547F6CD22B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07499" y="3120580"/>
                      <a:ext cx="7524" cy="8572"/>
                      <a:chOff x="5907499" y="3120580"/>
                      <a:chExt cx="7524" cy="8572"/>
                    </a:xfrm>
                    <a:solidFill>
                      <a:srgbClr val="3F1900"/>
                    </a:solidFill>
                  </p:grpSpPr>
                  <p:sp>
                    <p:nvSpPr>
                      <p:cNvPr id="1124" name="Freeform: Shape 1123">
                        <a:extLst>
                          <a:ext uri="{FF2B5EF4-FFF2-40B4-BE49-F238E27FC236}">
                            <a16:creationId xmlns:a16="http://schemas.microsoft.com/office/drawing/2014/main" id="{AAB40224-D097-4C7A-92D0-DD862DE1E38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8071" y="3121151"/>
                        <a:ext cx="6421" cy="7448"/>
                      </a:xfrm>
                      <a:custGeom>
                        <a:avLst/>
                        <a:gdLst>
                          <a:gd name="connsiteX0" fmla="*/ 5810 w 6421"/>
                          <a:gd name="connsiteY0" fmla="*/ 0 h 7448"/>
                          <a:gd name="connsiteX1" fmla="*/ 6286 w 6421"/>
                          <a:gd name="connsiteY1" fmla="*/ 1238 h 7448"/>
                          <a:gd name="connsiteX2" fmla="*/ 6382 w 6421"/>
                          <a:gd name="connsiteY2" fmla="*/ 2000 h 7448"/>
                          <a:gd name="connsiteX3" fmla="*/ 6191 w 6421"/>
                          <a:gd name="connsiteY3" fmla="*/ 2667 h 7448"/>
                          <a:gd name="connsiteX4" fmla="*/ 4763 w 6421"/>
                          <a:gd name="connsiteY4" fmla="*/ 4953 h 7448"/>
                          <a:gd name="connsiteX5" fmla="*/ 2762 w 6421"/>
                          <a:gd name="connsiteY5" fmla="*/ 6858 h 7448"/>
                          <a:gd name="connsiteX6" fmla="*/ 0 w 6421"/>
                          <a:gd name="connsiteY6" fmla="*/ 7334 h 7448"/>
                          <a:gd name="connsiteX7" fmla="*/ 2381 w 6421"/>
                          <a:gd name="connsiteY7" fmla="*/ 6382 h 7448"/>
                          <a:gd name="connsiteX8" fmla="*/ 4096 w 6421"/>
                          <a:gd name="connsiteY8" fmla="*/ 4477 h 7448"/>
                          <a:gd name="connsiteX9" fmla="*/ 5715 w 6421"/>
                          <a:gd name="connsiteY9" fmla="*/ 2381 h 7448"/>
                          <a:gd name="connsiteX10" fmla="*/ 6001 w 6421"/>
                          <a:gd name="connsiteY10" fmla="*/ 1334 h 7448"/>
                          <a:gd name="connsiteX11" fmla="*/ 5810 w 6421"/>
                          <a:gd name="connsiteY11" fmla="*/ 0 h 744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</a:cxnLst>
                        <a:rect l="l" t="t" r="r" b="b"/>
                        <a:pathLst>
                          <a:path w="6421" h="7448">
                            <a:moveTo>
                              <a:pt x="5810" y="0"/>
                            </a:moveTo>
                            <a:cubicBezTo>
                              <a:pt x="5905" y="476"/>
                              <a:pt x="6096" y="762"/>
                              <a:pt x="6286" y="1238"/>
                            </a:cubicBezTo>
                            <a:cubicBezTo>
                              <a:pt x="6382" y="1429"/>
                              <a:pt x="6477" y="1715"/>
                              <a:pt x="6382" y="2000"/>
                            </a:cubicBezTo>
                            <a:cubicBezTo>
                              <a:pt x="6382" y="2286"/>
                              <a:pt x="6286" y="2477"/>
                              <a:pt x="6191" y="2667"/>
                            </a:cubicBezTo>
                            <a:cubicBezTo>
                              <a:pt x="5810" y="3524"/>
                              <a:pt x="5239" y="4191"/>
                              <a:pt x="4763" y="4953"/>
                            </a:cubicBezTo>
                            <a:cubicBezTo>
                              <a:pt x="4191" y="5715"/>
                              <a:pt x="3620" y="6382"/>
                              <a:pt x="2762" y="6858"/>
                            </a:cubicBezTo>
                            <a:cubicBezTo>
                              <a:pt x="1905" y="7334"/>
                              <a:pt x="953" y="7620"/>
                              <a:pt x="0" y="7334"/>
                            </a:cubicBezTo>
                            <a:cubicBezTo>
                              <a:pt x="953" y="7239"/>
                              <a:pt x="1715" y="6858"/>
                              <a:pt x="2381" y="6382"/>
                            </a:cubicBezTo>
                            <a:cubicBezTo>
                              <a:pt x="3048" y="5810"/>
                              <a:pt x="3620" y="5144"/>
                              <a:pt x="4096" y="4477"/>
                            </a:cubicBezTo>
                            <a:cubicBezTo>
                              <a:pt x="4572" y="3715"/>
                              <a:pt x="5239" y="3048"/>
                              <a:pt x="5715" y="2381"/>
                            </a:cubicBezTo>
                            <a:cubicBezTo>
                              <a:pt x="5905" y="2000"/>
                              <a:pt x="6096" y="1715"/>
                              <a:pt x="6001" y="1334"/>
                            </a:cubicBezTo>
                            <a:cubicBezTo>
                              <a:pt x="5810" y="857"/>
                              <a:pt x="5715" y="381"/>
                              <a:pt x="5810" y="0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1125" name="Freeform: Shape 1124">
                        <a:extLst>
                          <a:ext uri="{FF2B5EF4-FFF2-40B4-BE49-F238E27FC236}">
                            <a16:creationId xmlns:a16="http://schemas.microsoft.com/office/drawing/2014/main" id="{D1925BF2-2F9C-4359-A84B-25B94058FA4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7499" y="3120580"/>
                        <a:ext cx="7524" cy="8572"/>
                      </a:xfrm>
                      <a:custGeom>
                        <a:avLst/>
                        <a:gdLst>
                          <a:gd name="connsiteX0" fmla="*/ 1334 w 7524"/>
                          <a:gd name="connsiteY0" fmla="*/ 8573 h 8572"/>
                          <a:gd name="connsiteX1" fmla="*/ 381 w 7524"/>
                          <a:gd name="connsiteY1" fmla="*/ 8477 h 8572"/>
                          <a:gd name="connsiteX2" fmla="*/ 0 w 7524"/>
                          <a:gd name="connsiteY2" fmla="*/ 7906 h 8572"/>
                          <a:gd name="connsiteX3" fmla="*/ 476 w 7524"/>
                          <a:gd name="connsiteY3" fmla="*/ 7430 h 8572"/>
                          <a:gd name="connsiteX4" fmla="*/ 2572 w 7524"/>
                          <a:gd name="connsiteY4" fmla="*/ 6572 h 8572"/>
                          <a:gd name="connsiteX5" fmla="*/ 4191 w 7524"/>
                          <a:gd name="connsiteY5" fmla="*/ 4762 h 8572"/>
                          <a:gd name="connsiteX6" fmla="*/ 4953 w 7524"/>
                          <a:gd name="connsiteY6" fmla="*/ 3620 h 8572"/>
                          <a:gd name="connsiteX7" fmla="*/ 5715 w 7524"/>
                          <a:gd name="connsiteY7" fmla="*/ 2572 h 8572"/>
                          <a:gd name="connsiteX8" fmla="*/ 5906 w 7524"/>
                          <a:gd name="connsiteY8" fmla="*/ 1905 h 8572"/>
                          <a:gd name="connsiteX9" fmla="*/ 5810 w 7524"/>
                          <a:gd name="connsiteY9" fmla="*/ 1524 h 8572"/>
                          <a:gd name="connsiteX10" fmla="*/ 5715 w 7524"/>
                          <a:gd name="connsiteY10" fmla="*/ 381 h 8572"/>
                          <a:gd name="connsiteX11" fmla="*/ 6286 w 7524"/>
                          <a:gd name="connsiteY11" fmla="*/ 0 h 8572"/>
                          <a:gd name="connsiteX12" fmla="*/ 6286 w 7524"/>
                          <a:gd name="connsiteY12" fmla="*/ 0 h 8572"/>
                          <a:gd name="connsiteX13" fmla="*/ 6858 w 7524"/>
                          <a:gd name="connsiteY13" fmla="*/ 381 h 8572"/>
                          <a:gd name="connsiteX14" fmla="*/ 7144 w 7524"/>
                          <a:gd name="connsiteY14" fmla="*/ 1143 h 8572"/>
                          <a:gd name="connsiteX15" fmla="*/ 7334 w 7524"/>
                          <a:gd name="connsiteY15" fmla="*/ 1429 h 8572"/>
                          <a:gd name="connsiteX16" fmla="*/ 7525 w 7524"/>
                          <a:gd name="connsiteY16" fmla="*/ 2477 h 8572"/>
                          <a:gd name="connsiteX17" fmla="*/ 7239 w 7524"/>
                          <a:gd name="connsiteY17" fmla="*/ 3334 h 8572"/>
                          <a:gd name="connsiteX18" fmla="*/ 6191 w 7524"/>
                          <a:gd name="connsiteY18" fmla="*/ 4953 h 8572"/>
                          <a:gd name="connsiteX19" fmla="*/ 5715 w 7524"/>
                          <a:gd name="connsiteY19" fmla="*/ 5620 h 8572"/>
                          <a:gd name="connsiteX20" fmla="*/ 3524 w 7524"/>
                          <a:gd name="connsiteY20" fmla="*/ 7715 h 8572"/>
                          <a:gd name="connsiteX21" fmla="*/ 1334 w 7524"/>
                          <a:gd name="connsiteY21" fmla="*/ 8573 h 857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</a:cxnLst>
                        <a:rect l="l" t="t" r="r" b="b"/>
                        <a:pathLst>
                          <a:path w="7524" h="8572">
                            <a:moveTo>
                              <a:pt x="1334" y="8573"/>
                            </a:moveTo>
                            <a:cubicBezTo>
                              <a:pt x="1048" y="8573"/>
                              <a:pt x="667" y="8573"/>
                              <a:pt x="381" y="8477"/>
                            </a:cubicBezTo>
                            <a:cubicBezTo>
                              <a:pt x="95" y="8382"/>
                              <a:pt x="0" y="8192"/>
                              <a:pt x="0" y="7906"/>
                            </a:cubicBezTo>
                            <a:cubicBezTo>
                              <a:pt x="0" y="7620"/>
                              <a:pt x="286" y="7430"/>
                              <a:pt x="476" y="7430"/>
                            </a:cubicBezTo>
                            <a:cubicBezTo>
                              <a:pt x="1238" y="7334"/>
                              <a:pt x="1905" y="7048"/>
                              <a:pt x="2572" y="6572"/>
                            </a:cubicBezTo>
                            <a:cubicBezTo>
                              <a:pt x="3143" y="6096"/>
                              <a:pt x="3620" y="5525"/>
                              <a:pt x="4191" y="4762"/>
                            </a:cubicBezTo>
                            <a:cubicBezTo>
                              <a:pt x="4381" y="4381"/>
                              <a:pt x="4667" y="4000"/>
                              <a:pt x="4953" y="3620"/>
                            </a:cubicBezTo>
                            <a:cubicBezTo>
                              <a:pt x="5239" y="3239"/>
                              <a:pt x="5525" y="2953"/>
                              <a:pt x="5715" y="2572"/>
                            </a:cubicBezTo>
                            <a:cubicBezTo>
                              <a:pt x="5906" y="2191"/>
                              <a:pt x="6001" y="2096"/>
                              <a:pt x="5906" y="1905"/>
                            </a:cubicBezTo>
                            <a:cubicBezTo>
                              <a:pt x="5906" y="1714"/>
                              <a:pt x="5906" y="1619"/>
                              <a:pt x="5810" y="1524"/>
                            </a:cubicBezTo>
                            <a:cubicBezTo>
                              <a:pt x="5715" y="1143"/>
                              <a:pt x="5620" y="762"/>
                              <a:pt x="5715" y="381"/>
                            </a:cubicBezTo>
                            <a:cubicBezTo>
                              <a:pt x="5810" y="95"/>
                              <a:pt x="6001" y="0"/>
                              <a:pt x="6286" y="0"/>
                            </a:cubicBezTo>
                            <a:lnTo>
                              <a:pt x="6286" y="0"/>
                            </a:lnTo>
                            <a:cubicBezTo>
                              <a:pt x="6572" y="0"/>
                              <a:pt x="6763" y="190"/>
                              <a:pt x="6858" y="381"/>
                            </a:cubicBezTo>
                            <a:cubicBezTo>
                              <a:pt x="6953" y="667"/>
                              <a:pt x="7049" y="857"/>
                              <a:pt x="7144" y="1143"/>
                            </a:cubicBezTo>
                            <a:lnTo>
                              <a:pt x="7334" y="1429"/>
                            </a:lnTo>
                            <a:cubicBezTo>
                              <a:pt x="7525" y="1810"/>
                              <a:pt x="7525" y="2191"/>
                              <a:pt x="7525" y="2477"/>
                            </a:cubicBezTo>
                            <a:cubicBezTo>
                              <a:pt x="7430" y="2762"/>
                              <a:pt x="7334" y="3048"/>
                              <a:pt x="7239" y="3334"/>
                            </a:cubicBezTo>
                            <a:cubicBezTo>
                              <a:pt x="6953" y="4000"/>
                              <a:pt x="6572" y="4477"/>
                              <a:pt x="6191" y="4953"/>
                            </a:cubicBezTo>
                            <a:cubicBezTo>
                              <a:pt x="6001" y="5144"/>
                              <a:pt x="5906" y="5429"/>
                              <a:pt x="5715" y="5620"/>
                            </a:cubicBezTo>
                            <a:cubicBezTo>
                              <a:pt x="5239" y="6286"/>
                              <a:pt x="4572" y="7144"/>
                              <a:pt x="3524" y="7715"/>
                            </a:cubicBezTo>
                            <a:cubicBezTo>
                              <a:pt x="2857" y="8287"/>
                              <a:pt x="2096" y="8573"/>
                              <a:pt x="1334" y="8573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1118" name="Graphic 1">
                      <a:extLst>
                        <a:ext uri="{FF2B5EF4-FFF2-40B4-BE49-F238E27FC236}">
                          <a16:creationId xmlns:a16="http://schemas.microsoft.com/office/drawing/2014/main" id="{AD3ED8FF-DA6D-46D1-BFF5-E2D285485DA3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06452" y="3128581"/>
                      <a:ext cx="6798" cy="4762"/>
                      <a:chOff x="5906452" y="3128581"/>
                      <a:chExt cx="6798" cy="4762"/>
                    </a:xfrm>
                    <a:solidFill>
                      <a:srgbClr val="3F1900"/>
                    </a:solidFill>
                  </p:grpSpPr>
                  <p:sp>
                    <p:nvSpPr>
                      <p:cNvPr id="1122" name="Freeform: Shape 1121">
                        <a:extLst>
                          <a:ext uri="{FF2B5EF4-FFF2-40B4-BE49-F238E27FC236}">
                            <a16:creationId xmlns:a16="http://schemas.microsoft.com/office/drawing/2014/main" id="{F0C541D5-548E-4192-B070-1587C5846CE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7023" y="3129057"/>
                        <a:ext cx="5810" cy="3754"/>
                      </a:xfrm>
                      <a:custGeom>
                        <a:avLst/>
                        <a:gdLst>
                          <a:gd name="connsiteX0" fmla="*/ 762 w 5810"/>
                          <a:gd name="connsiteY0" fmla="*/ 0 h 3754"/>
                          <a:gd name="connsiteX1" fmla="*/ 857 w 5810"/>
                          <a:gd name="connsiteY1" fmla="*/ 1715 h 3754"/>
                          <a:gd name="connsiteX2" fmla="*/ 762 w 5810"/>
                          <a:gd name="connsiteY2" fmla="*/ 3334 h 3754"/>
                          <a:gd name="connsiteX3" fmla="*/ 381 w 5810"/>
                          <a:gd name="connsiteY3" fmla="*/ 2953 h 3754"/>
                          <a:gd name="connsiteX4" fmla="*/ 5810 w 5810"/>
                          <a:gd name="connsiteY4" fmla="*/ 2762 h 3754"/>
                          <a:gd name="connsiteX5" fmla="*/ 3143 w 5810"/>
                          <a:gd name="connsiteY5" fmla="*/ 3620 h 3754"/>
                          <a:gd name="connsiteX6" fmla="*/ 381 w 5810"/>
                          <a:gd name="connsiteY6" fmla="*/ 3715 h 3754"/>
                          <a:gd name="connsiteX7" fmla="*/ 381 w 5810"/>
                          <a:gd name="connsiteY7" fmla="*/ 3715 h 3754"/>
                          <a:gd name="connsiteX8" fmla="*/ 0 w 5810"/>
                          <a:gd name="connsiteY8" fmla="*/ 3334 h 3754"/>
                          <a:gd name="connsiteX9" fmla="*/ 762 w 5810"/>
                          <a:gd name="connsiteY9" fmla="*/ 0 h 375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5810" h="3754">
                            <a:moveTo>
                              <a:pt x="762" y="0"/>
                            </a:moveTo>
                            <a:cubicBezTo>
                              <a:pt x="953" y="571"/>
                              <a:pt x="953" y="1143"/>
                              <a:pt x="857" y="1715"/>
                            </a:cubicBezTo>
                            <a:cubicBezTo>
                              <a:pt x="857" y="2286"/>
                              <a:pt x="762" y="2857"/>
                              <a:pt x="762" y="3334"/>
                            </a:cubicBezTo>
                            <a:lnTo>
                              <a:pt x="381" y="2953"/>
                            </a:lnTo>
                            <a:cubicBezTo>
                              <a:pt x="2191" y="2953"/>
                              <a:pt x="3905" y="2953"/>
                              <a:pt x="5810" y="2762"/>
                            </a:cubicBezTo>
                            <a:cubicBezTo>
                              <a:pt x="4953" y="3238"/>
                              <a:pt x="4096" y="3429"/>
                              <a:pt x="3143" y="3620"/>
                            </a:cubicBezTo>
                            <a:cubicBezTo>
                              <a:pt x="2286" y="3715"/>
                              <a:pt x="1333" y="3810"/>
                              <a:pt x="381" y="3715"/>
                            </a:cubicBezTo>
                            <a:lnTo>
                              <a:pt x="381" y="3715"/>
                            </a:lnTo>
                            <a:cubicBezTo>
                              <a:pt x="191" y="3715"/>
                              <a:pt x="0" y="3524"/>
                              <a:pt x="0" y="3334"/>
                            </a:cubicBezTo>
                            <a:cubicBezTo>
                              <a:pt x="0" y="2096"/>
                              <a:pt x="571" y="1143"/>
                              <a:pt x="762" y="0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1123" name="Freeform: Shape 1122">
                        <a:extLst>
                          <a:ext uri="{FF2B5EF4-FFF2-40B4-BE49-F238E27FC236}">
                            <a16:creationId xmlns:a16="http://schemas.microsoft.com/office/drawing/2014/main" id="{65AD174B-707E-4F9C-9605-E8F14D2A9C6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6452" y="3128581"/>
                        <a:ext cx="6798" cy="4762"/>
                      </a:xfrm>
                      <a:custGeom>
                        <a:avLst/>
                        <a:gdLst>
                          <a:gd name="connsiteX0" fmla="*/ 1905 w 6798"/>
                          <a:gd name="connsiteY0" fmla="*/ 4763 h 4762"/>
                          <a:gd name="connsiteX1" fmla="*/ 857 w 6798"/>
                          <a:gd name="connsiteY1" fmla="*/ 4763 h 4762"/>
                          <a:gd name="connsiteX2" fmla="*/ 0 w 6798"/>
                          <a:gd name="connsiteY2" fmla="*/ 3905 h 4762"/>
                          <a:gd name="connsiteX3" fmla="*/ 381 w 6798"/>
                          <a:gd name="connsiteY3" fmla="*/ 1810 h 4762"/>
                          <a:gd name="connsiteX4" fmla="*/ 667 w 6798"/>
                          <a:gd name="connsiteY4" fmla="*/ 476 h 4762"/>
                          <a:gd name="connsiteX5" fmla="*/ 1143 w 6798"/>
                          <a:gd name="connsiteY5" fmla="*/ 0 h 4762"/>
                          <a:gd name="connsiteX6" fmla="*/ 1715 w 6798"/>
                          <a:gd name="connsiteY6" fmla="*/ 381 h 4762"/>
                          <a:gd name="connsiteX7" fmla="*/ 1810 w 6798"/>
                          <a:gd name="connsiteY7" fmla="*/ 2381 h 4762"/>
                          <a:gd name="connsiteX8" fmla="*/ 1810 w 6798"/>
                          <a:gd name="connsiteY8" fmla="*/ 2667 h 4762"/>
                          <a:gd name="connsiteX9" fmla="*/ 1810 w 6798"/>
                          <a:gd name="connsiteY9" fmla="*/ 3048 h 4762"/>
                          <a:gd name="connsiteX10" fmla="*/ 1810 w 6798"/>
                          <a:gd name="connsiteY10" fmla="*/ 3048 h 4762"/>
                          <a:gd name="connsiteX11" fmla="*/ 6191 w 6798"/>
                          <a:gd name="connsiteY11" fmla="*/ 2857 h 4762"/>
                          <a:gd name="connsiteX12" fmla="*/ 6763 w 6798"/>
                          <a:gd name="connsiteY12" fmla="*/ 3238 h 4762"/>
                          <a:gd name="connsiteX13" fmla="*/ 6477 w 6798"/>
                          <a:gd name="connsiteY13" fmla="*/ 3810 h 4762"/>
                          <a:gd name="connsiteX14" fmla="*/ 3619 w 6798"/>
                          <a:gd name="connsiteY14" fmla="*/ 4667 h 4762"/>
                          <a:gd name="connsiteX15" fmla="*/ 1905 w 6798"/>
                          <a:gd name="connsiteY15" fmla="*/ 4763 h 476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6798" h="4762">
                            <a:moveTo>
                              <a:pt x="1905" y="4763"/>
                            </a:moveTo>
                            <a:cubicBezTo>
                              <a:pt x="1524" y="4763"/>
                              <a:pt x="1238" y="4763"/>
                              <a:pt x="857" y="4763"/>
                            </a:cubicBezTo>
                            <a:cubicBezTo>
                              <a:pt x="381" y="4763"/>
                              <a:pt x="0" y="4382"/>
                              <a:pt x="0" y="3905"/>
                            </a:cubicBezTo>
                            <a:cubicBezTo>
                              <a:pt x="0" y="3143"/>
                              <a:pt x="191" y="2381"/>
                              <a:pt x="381" y="1810"/>
                            </a:cubicBezTo>
                            <a:cubicBezTo>
                              <a:pt x="571" y="1333"/>
                              <a:pt x="667" y="952"/>
                              <a:pt x="667" y="476"/>
                            </a:cubicBezTo>
                            <a:cubicBezTo>
                              <a:pt x="667" y="190"/>
                              <a:pt x="857" y="0"/>
                              <a:pt x="1143" y="0"/>
                            </a:cubicBezTo>
                            <a:cubicBezTo>
                              <a:pt x="1429" y="0"/>
                              <a:pt x="1619" y="95"/>
                              <a:pt x="1715" y="381"/>
                            </a:cubicBezTo>
                            <a:cubicBezTo>
                              <a:pt x="1905" y="1048"/>
                              <a:pt x="1905" y="1810"/>
                              <a:pt x="1810" y="2381"/>
                            </a:cubicBezTo>
                            <a:lnTo>
                              <a:pt x="1810" y="2667"/>
                            </a:lnTo>
                            <a:cubicBezTo>
                              <a:pt x="1810" y="2762"/>
                              <a:pt x="1810" y="2953"/>
                              <a:pt x="1810" y="3048"/>
                            </a:cubicBezTo>
                            <a:cubicBezTo>
                              <a:pt x="1810" y="3048"/>
                              <a:pt x="1810" y="3048"/>
                              <a:pt x="1810" y="3048"/>
                            </a:cubicBezTo>
                            <a:cubicBezTo>
                              <a:pt x="3429" y="3048"/>
                              <a:pt x="4858" y="2953"/>
                              <a:pt x="6191" y="2857"/>
                            </a:cubicBezTo>
                            <a:cubicBezTo>
                              <a:pt x="6382" y="2857"/>
                              <a:pt x="6667" y="2953"/>
                              <a:pt x="6763" y="3238"/>
                            </a:cubicBezTo>
                            <a:cubicBezTo>
                              <a:pt x="6858" y="3429"/>
                              <a:pt x="6763" y="3715"/>
                              <a:pt x="6477" y="3810"/>
                            </a:cubicBezTo>
                            <a:cubicBezTo>
                              <a:pt x="5524" y="4286"/>
                              <a:pt x="4477" y="4572"/>
                              <a:pt x="3619" y="4667"/>
                            </a:cubicBezTo>
                            <a:cubicBezTo>
                              <a:pt x="3239" y="4667"/>
                              <a:pt x="2572" y="4763"/>
                              <a:pt x="1905" y="4763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1119" name="Graphic 1">
                      <a:extLst>
                        <a:ext uri="{FF2B5EF4-FFF2-40B4-BE49-F238E27FC236}">
                          <a16:creationId xmlns:a16="http://schemas.microsoft.com/office/drawing/2014/main" id="{9EC80A79-F7E5-444F-AD46-59D3E8C45022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08642" y="3127914"/>
                      <a:ext cx="9905" cy="4571"/>
                      <a:chOff x="5908642" y="3127914"/>
                      <a:chExt cx="9905" cy="4571"/>
                    </a:xfrm>
                    <a:solidFill>
                      <a:srgbClr val="3F1900"/>
                    </a:solidFill>
                  </p:grpSpPr>
                  <p:sp>
                    <p:nvSpPr>
                      <p:cNvPr id="1120" name="Freeform: Shape 1119">
                        <a:extLst>
                          <a:ext uri="{FF2B5EF4-FFF2-40B4-BE49-F238E27FC236}">
                            <a16:creationId xmlns:a16="http://schemas.microsoft.com/office/drawing/2014/main" id="{4A98B92D-74AB-4A8C-8ED5-E2D90BFECD5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9118" y="3128581"/>
                        <a:ext cx="8572" cy="3333"/>
                      </a:xfrm>
                      <a:custGeom>
                        <a:avLst/>
                        <a:gdLst>
                          <a:gd name="connsiteX0" fmla="*/ 191 w 8572"/>
                          <a:gd name="connsiteY0" fmla="*/ 0 h 3333"/>
                          <a:gd name="connsiteX1" fmla="*/ 476 w 8572"/>
                          <a:gd name="connsiteY1" fmla="*/ 1524 h 3333"/>
                          <a:gd name="connsiteX2" fmla="*/ 667 w 8572"/>
                          <a:gd name="connsiteY2" fmla="*/ 2191 h 3333"/>
                          <a:gd name="connsiteX3" fmla="*/ 1048 w 8572"/>
                          <a:gd name="connsiteY3" fmla="*/ 2953 h 3333"/>
                          <a:gd name="connsiteX4" fmla="*/ 762 w 8572"/>
                          <a:gd name="connsiteY4" fmla="*/ 2667 h 3333"/>
                          <a:gd name="connsiteX5" fmla="*/ 2667 w 8572"/>
                          <a:gd name="connsiteY5" fmla="*/ 2477 h 3333"/>
                          <a:gd name="connsiteX6" fmla="*/ 4667 w 8572"/>
                          <a:gd name="connsiteY6" fmla="*/ 2381 h 3333"/>
                          <a:gd name="connsiteX7" fmla="*/ 8572 w 8572"/>
                          <a:gd name="connsiteY7" fmla="*/ 3143 h 3333"/>
                          <a:gd name="connsiteX8" fmla="*/ 4667 w 8572"/>
                          <a:gd name="connsiteY8" fmla="*/ 3143 h 3333"/>
                          <a:gd name="connsiteX9" fmla="*/ 2762 w 8572"/>
                          <a:gd name="connsiteY9" fmla="*/ 3238 h 3333"/>
                          <a:gd name="connsiteX10" fmla="*/ 762 w 8572"/>
                          <a:gd name="connsiteY10" fmla="*/ 3334 h 3333"/>
                          <a:gd name="connsiteX11" fmla="*/ 667 w 8572"/>
                          <a:gd name="connsiteY11" fmla="*/ 3334 h 3333"/>
                          <a:gd name="connsiteX12" fmla="*/ 381 w 8572"/>
                          <a:gd name="connsiteY12" fmla="*/ 3048 h 3333"/>
                          <a:gd name="connsiteX13" fmla="*/ 381 w 8572"/>
                          <a:gd name="connsiteY13" fmla="*/ 3048 h 3333"/>
                          <a:gd name="connsiteX14" fmla="*/ 95 w 8572"/>
                          <a:gd name="connsiteY14" fmla="*/ 2381 h 3333"/>
                          <a:gd name="connsiteX15" fmla="*/ 0 w 8572"/>
                          <a:gd name="connsiteY15" fmla="*/ 1524 h 3333"/>
                          <a:gd name="connsiteX16" fmla="*/ 191 w 8572"/>
                          <a:gd name="connsiteY16" fmla="*/ 0 h 333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</a:cxnLst>
                        <a:rect l="l" t="t" r="r" b="b"/>
                        <a:pathLst>
                          <a:path w="8572" h="3333">
                            <a:moveTo>
                              <a:pt x="191" y="0"/>
                            </a:moveTo>
                            <a:cubicBezTo>
                              <a:pt x="286" y="476"/>
                              <a:pt x="381" y="1048"/>
                              <a:pt x="476" y="1524"/>
                            </a:cubicBezTo>
                            <a:cubicBezTo>
                              <a:pt x="572" y="1810"/>
                              <a:pt x="572" y="2000"/>
                              <a:pt x="667" y="2191"/>
                            </a:cubicBezTo>
                            <a:cubicBezTo>
                              <a:pt x="762" y="2286"/>
                              <a:pt x="1048" y="2572"/>
                              <a:pt x="1048" y="2953"/>
                            </a:cubicBezTo>
                            <a:lnTo>
                              <a:pt x="762" y="2667"/>
                            </a:lnTo>
                            <a:lnTo>
                              <a:pt x="2667" y="2477"/>
                            </a:lnTo>
                            <a:cubicBezTo>
                              <a:pt x="3334" y="2381"/>
                              <a:pt x="4001" y="2381"/>
                              <a:pt x="4667" y="2381"/>
                            </a:cubicBezTo>
                            <a:cubicBezTo>
                              <a:pt x="6001" y="2477"/>
                              <a:pt x="7334" y="2667"/>
                              <a:pt x="8572" y="3143"/>
                            </a:cubicBezTo>
                            <a:cubicBezTo>
                              <a:pt x="7239" y="3143"/>
                              <a:pt x="5906" y="3143"/>
                              <a:pt x="4667" y="3143"/>
                            </a:cubicBezTo>
                            <a:cubicBezTo>
                              <a:pt x="4001" y="3143"/>
                              <a:pt x="3334" y="3238"/>
                              <a:pt x="2762" y="3238"/>
                            </a:cubicBezTo>
                            <a:cubicBezTo>
                              <a:pt x="2095" y="3334"/>
                              <a:pt x="1429" y="3334"/>
                              <a:pt x="762" y="3334"/>
                            </a:cubicBezTo>
                            <a:lnTo>
                              <a:pt x="667" y="3334"/>
                            </a:lnTo>
                            <a:cubicBezTo>
                              <a:pt x="476" y="3334"/>
                              <a:pt x="381" y="3238"/>
                              <a:pt x="381" y="3048"/>
                            </a:cubicBezTo>
                            <a:lnTo>
                              <a:pt x="381" y="3048"/>
                            </a:lnTo>
                            <a:cubicBezTo>
                              <a:pt x="381" y="2953"/>
                              <a:pt x="286" y="2762"/>
                              <a:pt x="95" y="2381"/>
                            </a:cubicBezTo>
                            <a:cubicBezTo>
                              <a:pt x="0" y="2096"/>
                              <a:pt x="0" y="1810"/>
                              <a:pt x="0" y="1524"/>
                            </a:cubicBezTo>
                            <a:cubicBezTo>
                              <a:pt x="0" y="1048"/>
                              <a:pt x="95" y="476"/>
                              <a:pt x="191" y="0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1121" name="Freeform: Shape 1120">
                        <a:extLst>
                          <a:ext uri="{FF2B5EF4-FFF2-40B4-BE49-F238E27FC236}">
                            <a16:creationId xmlns:a16="http://schemas.microsoft.com/office/drawing/2014/main" id="{FE0DAA9D-CD93-4F33-A23E-700360271E3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8642" y="3127914"/>
                        <a:ext cx="9905" cy="4571"/>
                      </a:xfrm>
                      <a:custGeom>
                        <a:avLst/>
                        <a:gdLst>
                          <a:gd name="connsiteX0" fmla="*/ 1524 w 9905"/>
                          <a:gd name="connsiteY0" fmla="*/ 4572 h 4571"/>
                          <a:gd name="connsiteX1" fmla="*/ 1238 w 9905"/>
                          <a:gd name="connsiteY1" fmla="*/ 4572 h 4571"/>
                          <a:gd name="connsiteX2" fmla="*/ 381 w 9905"/>
                          <a:gd name="connsiteY2" fmla="*/ 3715 h 4571"/>
                          <a:gd name="connsiteX3" fmla="*/ 381 w 9905"/>
                          <a:gd name="connsiteY3" fmla="*/ 3619 h 4571"/>
                          <a:gd name="connsiteX4" fmla="*/ 191 w 9905"/>
                          <a:gd name="connsiteY4" fmla="*/ 3238 h 4571"/>
                          <a:gd name="connsiteX5" fmla="*/ 0 w 9905"/>
                          <a:gd name="connsiteY5" fmla="*/ 2191 h 4571"/>
                          <a:gd name="connsiteX6" fmla="*/ 191 w 9905"/>
                          <a:gd name="connsiteY6" fmla="*/ 476 h 4571"/>
                          <a:gd name="connsiteX7" fmla="*/ 762 w 9905"/>
                          <a:gd name="connsiteY7" fmla="*/ 0 h 4571"/>
                          <a:gd name="connsiteX8" fmla="*/ 1333 w 9905"/>
                          <a:gd name="connsiteY8" fmla="*/ 381 h 4571"/>
                          <a:gd name="connsiteX9" fmla="*/ 1524 w 9905"/>
                          <a:gd name="connsiteY9" fmla="*/ 1143 h 4571"/>
                          <a:gd name="connsiteX10" fmla="*/ 1714 w 9905"/>
                          <a:gd name="connsiteY10" fmla="*/ 1905 h 4571"/>
                          <a:gd name="connsiteX11" fmla="*/ 1905 w 9905"/>
                          <a:gd name="connsiteY11" fmla="*/ 2477 h 4571"/>
                          <a:gd name="connsiteX12" fmla="*/ 2000 w 9905"/>
                          <a:gd name="connsiteY12" fmla="*/ 2572 h 4571"/>
                          <a:gd name="connsiteX13" fmla="*/ 3334 w 9905"/>
                          <a:gd name="connsiteY13" fmla="*/ 2477 h 4571"/>
                          <a:gd name="connsiteX14" fmla="*/ 5429 w 9905"/>
                          <a:gd name="connsiteY14" fmla="*/ 2381 h 4571"/>
                          <a:gd name="connsiteX15" fmla="*/ 9525 w 9905"/>
                          <a:gd name="connsiteY15" fmla="*/ 3143 h 4571"/>
                          <a:gd name="connsiteX16" fmla="*/ 9906 w 9905"/>
                          <a:gd name="connsiteY16" fmla="*/ 3715 h 4571"/>
                          <a:gd name="connsiteX17" fmla="*/ 9335 w 9905"/>
                          <a:gd name="connsiteY17" fmla="*/ 4191 h 4571"/>
                          <a:gd name="connsiteX18" fmla="*/ 9335 w 9905"/>
                          <a:gd name="connsiteY18" fmla="*/ 4191 h 4571"/>
                          <a:gd name="connsiteX19" fmla="*/ 5429 w 9905"/>
                          <a:gd name="connsiteY19" fmla="*/ 4191 h 4571"/>
                          <a:gd name="connsiteX20" fmla="*/ 3524 w 9905"/>
                          <a:gd name="connsiteY20" fmla="*/ 4286 h 4571"/>
                          <a:gd name="connsiteX21" fmla="*/ 1524 w 9905"/>
                          <a:gd name="connsiteY21" fmla="*/ 4572 h 457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</a:cxnLst>
                        <a:rect l="l" t="t" r="r" b="b"/>
                        <a:pathLst>
                          <a:path w="9905" h="4571">
                            <a:moveTo>
                              <a:pt x="1524" y="4572"/>
                            </a:moveTo>
                            <a:cubicBezTo>
                              <a:pt x="1429" y="4572"/>
                              <a:pt x="1333" y="4572"/>
                              <a:pt x="1238" y="4572"/>
                            </a:cubicBezTo>
                            <a:cubicBezTo>
                              <a:pt x="762" y="4572"/>
                              <a:pt x="381" y="4191"/>
                              <a:pt x="381" y="3715"/>
                            </a:cubicBezTo>
                            <a:cubicBezTo>
                              <a:pt x="381" y="3715"/>
                              <a:pt x="381" y="3619"/>
                              <a:pt x="381" y="3619"/>
                            </a:cubicBezTo>
                            <a:cubicBezTo>
                              <a:pt x="381" y="3524"/>
                              <a:pt x="286" y="3429"/>
                              <a:pt x="191" y="3238"/>
                            </a:cubicBezTo>
                            <a:cubicBezTo>
                              <a:pt x="95" y="2857"/>
                              <a:pt x="0" y="2477"/>
                              <a:pt x="0" y="2191"/>
                            </a:cubicBezTo>
                            <a:cubicBezTo>
                              <a:pt x="0" y="1619"/>
                              <a:pt x="95" y="1048"/>
                              <a:pt x="191" y="476"/>
                            </a:cubicBezTo>
                            <a:cubicBezTo>
                              <a:pt x="191" y="190"/>
                              <a:pt x="476" y="0"/>
                              <a:pt x="762" y="0"/>
                            </a:cubicBezTo>
                            <a:cubicBezTo>
                              <a:pt x="1048" y="0"/>
                              <a:pt x="1238" y="190"/>
                              <a:pt x="1333" y="381"/>
                            </a:cubicBezTo>
                            <a:cubicBezTo>
                              <a:pt x="1429" y="667"/>
                              <a:pt x="1429" y="857"/>
                              <a:pt x="1524" y="1143"/>
                            </a:cubicBezTo>
                            <a:cubicBezTo>
                              <a:pt x="1524" y="1429"/>
                              <a:pt x="1619" y="1619"/>
                              <a:pt x="1714" y="1905"/>
                            </a:cubicBezTo>
                            <a:cubicBezTo>
                              <a:pt x="1810" y="2191"/>
                              <a:pt x="1810" y="2381"/>
                              <a:pt x="1905" y="2477"/>
                            </a:cubicBezTo>
                            <a:cubicBezTo>
                              <a:pt x="1905" y="2477"/>
                              <a:pt x="2000" y="2572"/>
                              <a:pt x="2000" y="2572"/>
                            </a:cubicBezTo>
                            <a:lnTo>
                              <a:pt x="3334" y="2477"/>
                            </a:lnTo>
                            <a:cubicBezTo>
                              <a:pt x="4001" y="2381"/>
                              <a:pt x="4763" y="2381"/>
                              <a:pt x="5429" y="2381"/>
                            </a:cubicBezTo>
                            <a:cubicBezTo>
                              <a:pt x="6953" y="2477"/>
                              <a:pt x="8287" y="2667"/>
                              <a:pt x="9525" y="3143"/>
                            </a:cubicBezTo>
                            <a:cubicBezTo>
                              <a:pt x="9811" y="3238"/>
                              <a:pt x="9906" y="3524"/>
                              <a:pt x="9906" y="3715"/>
                            </a:cubicBezTo>
                            <a:cubicBezTo>
                              <a:pt x="9811" y="4000"/>
                              <a:pt x="9620" y="4191"/>
                              <a:pt x="9335" y="4191"/>
                            </a:cubicBezTo>
                            <a:cubicBezTo>
                              <a:pt x="9335" y="4191"/>
                              <a:pt x="9335" y="4191"/>
                              <a:pt x="9335" y="4191"/>
                            </a:cubicBezTo>
                            <a:cubicBezTo>
                              <a:pt x="8096" y="4191"/>
                              <a:pt x="6763" y="4191"/>
                              <a:pt x="5429" y="4191"/>
                            </a:cubicBezTo>
                            <a:cubicBezTo>
                              <a:pt x="4763" y="4191"/>
                              <a:pt x="4096" y="4286"/>
                              <a:pt x="3524" y="4286"/>
                            </a:cubicBezTo>
                            <a:cubicBezTo>
                              <a:pt x="2762" y="4572"/>
                              <a:pt x="2095" y="4572"/>
                              <a:pt x="1524" y="4572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</p:grpSp>
              <p:grpSp>
                <p:nvGrpSpPr>
                  <p:cNvPr id="1106" name="Graphic 1">
                    <a:extLst>
                      <a:ext uri="{FF2B5EF4-FFF2-40B4-BE49-F238E27FC236}">
                        <a16:creationId xmlns:a16="http://schemas.microsoft.com/office/drawing/2014/main" id="{546A851B-568E-4F03-821B-9FC31C05D88F}"/>
                      </a:ext>
                    </a:extLst>
                  </p:cNvPr>
                  <p:cNvGrpSpPr/>
                  <p:nvPr/>
                </p:nvGrpSpPr>
                <p:grpSpPr>
                  <a:xfrm>
                    <a:off x="5902210" y="3145845"/>
                    <a:ext cx="17966" cy="13311"/>
                    <a:chOff x="5902210" y="3145845"/>
                    <a:chExt cx="17966" cy="13311"/>
                  </a:xfrm>
                  <a:solidFill>
                    <a:srgbClr val="3F1900"/>
                  </a:solidFill>
                </p:grpSpPr>
                <p:grpSp>
                  <p:nvGrpSpPr>
                    <p:cNvPr id="1107" name="Graphic 1">
                      <a:extLst>
                        <a:ext uri="{FF2B5EF4-FFF2-40B4-BE49-F238E27FC236}">
                          <a16:creationId xmlns:a16="http://schemas.microsoft.com/office/drawing/2014/main" id="{5F65C97F-1F85-45A4-8F95-410585BDDACA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02210" y="3145845"/>
                      <a:ext cx="11129" cy="5881"/>
                      <a:chOff x="5902210" y="3145845"/>
                      <a:chExt cx="11129" cy="5881"/>
                    </a:xfrm>
                    <a:solidFill>
                      <a:srgbClr val="3F1900"/>
                    </a:solidFill>
                  </p:grpSpPr>
                  <p:sp>
                    <p:nvSpPr>
                      <p:cNvPr id="1114" name="Freeform: Shape 1113">
                        <a:extLst>
                          <a:ext uri="{FF2B5EF4-FFF2-40B4-BE49-F238E27FC236}">
                            <a16:creationId xmlns:a16="http://schemas.microsoft.com/office/drawing/2014/main" id="{53938AC2-E8EE-43FD-843B-AB2651ED0E1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2718" y="3146541"/>
                        <a:ext cx="9981" cy="4751"/>
                      </a:xfrm>
                      <a:custGeom>
                        <a:avLst/>
                        <a:gdLst>
                          <a:gd name="connsiteX0" fmla="*/ 6115 w 9981"/>
                          <a:gd name="connsiteY0" fmla="*/ 4710 h 4751"/>
                          <a:gd name="connsiteX1" fmla="*/ 3162 w 9981"/>
                          <a:gd name="connsiteY1" fmla="*/ 4710 h 4751"/>
                          <a:gd name="connsiteX2" fmla="*/ 495 w 9981"/>
                          <a:gd name="connsiteY2" fmla="*/ 3471 h 4751"/>
                          <a:gd name="connsiteX3" fmla="*/ 19 w 9981"/>
                          <a:gd name="connsiteY3" fmla="*/ 1947 h 4751"/>
                          <a:gd name="connsiteX4" fmla="*/ 1066 w 9981"/>
                          <a:gd name="connsiteY4" fmla="*/ 709 h 4751"/>
                          <a:gd name="connsiteX5" fmla="*/ 4019 w 9981"/>
                          <a:gd name="connsiteY5" fmla="*/ 42 h 4751"/>
                          <a:gd name="connsiteX6" fmla="*/ 6972 w 9981"/>
                          <a:gd name="connsiteY6" fmla="*/ 42 h 4751"/>
                          <a:gd name="connsiteX7" fmla="*/ 9734 w 9981"/>
                          <a:gd name="connsiteY7" fmla="*/ 1376 h 4751"/>
                          <a:gd name="connsiteX8" fmla="*/ 8877 w 9981"/>
                          <a:gd name="connsiteY8" fmla="*/ 3948 h 4751"/>
                          <a:gd name="connsiteX9" fmla="*/ 6115 w 9981"/>
                          <a:gd name="connsiteY9" fmla="*/ 4710 h 4751"/>
                          <a:gd name="connsiteX10" fmla="*/ 6115 w 9981"/>
                          <a:gd name="connsiteY10" fmla="*/ 4710 h 4751"/>
                          <a:gd name="connsiteX11" fmla="*/ 8877 w 9981"/>
                          <a:gd name="connsiteY11" fmla="*/ 3852 h 4751"/>
                          <a:gd name="connsiteX12" fmla="*/ 9639 w 9981"/>
                          <a:gd name="connsiteY12" fmla="*/ 2805 h 4751"/>
                          <a:gd name="connsiteX13" fmla="*/ 9448 w 9981"/>
                          <a:gd name="connsiteY13" fmla="*/ 1566 h 4751"/>
                          <a:gd name="connsiteX14" fmla="*/ 6972 w 9981"/>
                          <a:gd name="connsiteY14" fmla="*/ 709 h 4751"/>
                          <a:gd name="connsiteX15" fmla="*/ 4114 w 9981"/>
                          <a:gd name="connsiteY15" fmla="*/ 804 h 4751"/>
                          <a:gd name="connsiteX16" fmla="*/ 1447 w 9981"/>
                          <a:gd name="connsiteY16" fmla="*/ 1281 h 4751"/>
                          <a:gd name="connsiteX17" fmla="*/ 590 w 9981"/>
                          <a:gd name="connsiteY17" fmla="*/ 2043 h 4751"/>
                          <a:gd name="connsiteX18" fmla="*/ 876 w 9981"/>
                          <a:gd name="connsiteY18" fmla="*/ 3186 h 4751"/>
                          <a:gd name="connsiteX19" fmla="*/ 3257 w 9981"/>
                          <a:gd name="connsiteY19" fmla="*/ 4519 h 4751"/>
                          <a:gd name="connsiteX20" fmla="*/ 6115 w 9981"/>
                          <a:gd name="connsiteY20" fmla="*/ 4710 h 475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</a:cxnLst>
                        <a:rect l="l" t="t" r="r" b="b"/>
                        <a:pathLst>
                          <a:path w="9981" h="4751">
                            <a:moveTo>
                              <a:pt x="6115" y="4710"/>
                            </a:moveTo>
                            <a:cubicBezTo>
                              <a:pt x="5162" y="4710"/>
                              <a:pt x="4114" y="4805"/>
                              <a:pt x="3162" y="4710"/>
                            </a:cubicBezTo>
                            <a:cubicBezTo>
                              <a:pt x="2209" y="4614"/>
                              <a:pt x="1162" y="4329"/>
                              <a:pt x="495" y="3471"/>
                            </a:cubicBezTo>
                            <a:cubicBezTo>
                              <a:pt x="209" y="3090"/>
                              <a:pt x="-77" y="2614"/>
                              <a:pt x="19" y="1947"/>
                            </a:cubicBezTo>
                            <a:cubicBezTo>
                              <a:pt x="114" y="1376"/>
                              <a:pt x="685" y="995"/>
                              <a:pt x="1066" y="709"/>
                            </a:cubicBezTo>
                            <a:cubicBezTo>
                              <a:pt x="2019" y="233"/>
                              <a:pt x="3067" y="42"/>
                              <a:pt x="4019" y="42"/>
                            </a:cubicBezTo>
                            <a:cubicBezTo>
                              <a:pt x="4972" y="42"/>
                              <a:pt x="6019" y="-53"/>
                              <a:pt x="6972" y="42"/>
                            </a:cubicBezTo>
                            <a:cubicBezTo>
                              <a:pt x="7924" y="233"/>
                              <a:pt x="9067" y="423"/>
                              <a:pt x="9734" y="1376"/>
                            </a:cubicBezTo>
                            <a:cubicBezTo>
                              <a:pt x="10306" y="2328"/>
                              <a:pt x="9829" y="3567"/>
                              <a:pt x="8877" y="3948"/>
                            </a:cubicBezTo>
                            <a:cubicBezTo>
                              <a:pt x="8115" y="4424"/>
                              <a:pt x="7067" y="4519"/>
                              <a:pt x="6115" y="4710"/>
                            </a:cubicBezTo>
                            <a:close/>
                            <a:moveTo>
                              <a:pt x="6115" y="4710"/>
                            </a:moveTo>
                            <a:cubicBezTo>
                              <a:pt x="7067" y="4614"/>
                              <a:pt x="8115" y="4424"/>
                              <a:pt x="8877" y="3852"/>
                            </a:cubicBezTo>
                            <a:cubicBezTo>
                              <a:pt x="9258" y="3567"/>
                              <a:pt x="9544" y="3186"/>
                              <a:pt x="9639" y="2805"/>
                            </a:cubicBezTo>
                            <a:cubicBezTo>
                              <a:pt x="9734" y="2424"/>
                              <a:pt x="9639" y="1947"/>
                              <a:pt x="9448" y="1566"/>
                            </a:cubicBezTo>
                            <a:cubicBezTo>
                              <a:pt x="8877" y="900"/>
                              <a:pt x="7924" y="804"/>
                              <a:pt x="6972" y="709"/>
                            </a:cubicBezTo>
                            <a:cubicBezTo>
                              <a:pt x="6019" y="709"/>
                              <a:pt x="5067" y="709"/>
                              <a:pt x="4114" y="804"/>
                            </a:cubicBezTo>
                            <a:cubicBezTo>
                              <a:pt x="3162" y="804"/>
                              <a:pt x="2209" y="995"/>
                              <a:pt x="1447" y="1281"/>
                            </a:cubicBezTo>
                            <a:cubicBezTo>
                              <a:pt x="1066" y="1471"/>
                              <a:pt x="685" y="1662"/>
                              <a:pt x="590" y="2043"/>
                            </a:cubicBezTo>
                            <a:cubicBezTo>
                              <a:pt x="495" y="2424"/>
                              <a:pt x="590" y="2805"/>
                              <a:pt x="876" y="3186"/>
                            </a:cubicBezTo>
                            <a:cubicBezTo>
                              <a:pt x="1352" y="3948"/>
                              <a:pt x="2305" y="4329"/>
                              <a:pt x="3257" y="4519"/>
                            </a:cubicBezTo>
                            <a:cubicBezTo>
                              <a:pt x="4210" y="4710"/>
                              <a:pt x="5162" y="4710"/>
                              <a:pt x="6115" y="4710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1115" name="Freeform: Shape 1114">
                        <a:extLst>
                          <a:ext uri="{FF2B5EF4-FFF2-40B4-BE49-F238E27FC236}">
                            <a16:creationId xmlns:a16="http://schemas.microsoft.com/office/drawing/2014/main" id="{781EE6D4-FB9D-4968-88AF-4C01946292D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2210" y="3145845"/>
                        <a:ext cx="11129" cy="5881"/>
                      </a:xfrm>
                      <a:custGeom>
                        <a:avLst/>
                        <a:gdLst>
                          <a:gd name="connsiteX0" fmla="*/ 4908 w 11129"/>
                          <a:gd name="connsiteY0" fmla="*/ 5882 h 5881"/>
                          <a:gd name="connsiteX1" fmla="*/ 3670 w 11129"/>
                          <a:gd name="connsiteY1" fmla="*/ 5786 h 5881"/>
                          <a:gd name="connsiteX2" fmla="*/ 622 w 11129"/>
                          <a:gd name="connsiteY2" fmla="*/ 4358 h 5881"/>
                          <a:gd name="connsiteX3" fmla="*/ 51 w 11129"/>
                          <a:gd name="connsiteY3" fmla="*/ 2453 h 5881"/>
                          <a:gd name="connsiteX4" fmla="*/ 1384 w 11129"/>
                          <a:gd name="connsiteY4" fmla="*/ 833 h 5881"/>
                          <a:gd name="connsiteX5" fmla="*/ 4623 w 11129"/>
                          <a:gd name="connsiteY5" fmla="*/ 71 h 5881"/>
                          <a:gd name="connsiteX6" fmla="*/ 7671 w 11129"/>
                          <a:gd name="connsiteY6" fmla="*/ 71 h 5881"/>
                          <a:gd name="connsiteX7" fmla="*/ 10814 w 11129"/>
                          <a:gd name="connsiteY7" fmla="*/ 1595 h 5881"/>
                          <a:gd name="connsiteX8" fmla="*/ 11004 w 11129"/>
                          <a:gd name="connsiteY8" fmla="*/ 3405 h 5881"/>
                          <a:gd name="connsiteX9" fmla="*/ 9671 w 11129"/>
                          <a:gd name="connsiteY9" fmla="*/ 4929 h 5881"/>
                          <a:gd name="connsiteX10" fmla="*/ 6623 w 11129"/>
                          <a:gd name="connsiteY10" fmla="*/ 5691 h 5881"/>
                          <a:gd name="connsiteX11" fmla="*/ 6623 w 11129"/>
                          <a:gd name="connsiteY11" fmla="*/ 5691 h 5881"/>
                          <a:gd name="connsiteX12" fmla="*/ 6623 w 11129"/>
                          <a:gd name="connsiteY12" fmla="*/ 5691 h 5881"/>
                          <a:gd name="connsiteX13" fmla="*/ 6623 w 11129"/>
                          <a:gd name="connsiteY13" fmla="*/ 5691 h 5881"/>
                          <a:gd name="connsiteX14" fmla="*/ 6623 w 11129"/>
                          <a:gd name="connsiteY14" fmla="*/ 5691 h 5881"/>
                          <a:gd name="connsiteX15" fmla="*/ 5956 w 11129"/>
                          <a:gd name="connsiteY15" fmla="*/ 5691 h 5881"/>
                          <a:gd name="connsiteX16" fmla="*/ 4908 w 11129"/>
                          <a:gd name="connsiteY16" fmla="*/ 5882 h 5881"/>
                          <a:gd name="connsiteX17" fmla="*/ 6813 w 11129"/>
                          <a:gd name="connsiteY17" fmla="*/ 1976 h 5881"/>
                          <a:gd name="connsiteX18" fmla="*/ 4813 w 11129"/>
                          <a:gd name="connsiteY18" fmla="*/ 2072 h 5881"/>
                          <a:gd name="connsiteX19" fmla="*/ 4623 w 11129"/>
                          <a:gd name="connsiteY19" fmla="*/ 2072 h 5881"/>
                          <a:gd name="connsiteX20" fmla="*/ 2146 w 11129"/>
                          <a:gd name="connsiteY20" fmla="*/ 2548 h 5881"/>
                          <a:gd name="connsiteX21" fmla="*/ 1575 w 11129"/>
                          <a:gd name="connsiteY21" fmla="*/ 2929 h 5881"/>
                          <a:gd name="connsiteX22" fmla="*/ 1765 w 11129"/>
                          <a:gd name="connsiteY22" fmla="*/ 3691 h 5881"/>
                          <a:gd name="connsiteX23" fmla="*/ 3765 w 11129"/>
                          <a:gd name="connsiteY23" fmla="*/ 4739 h 5881"/>
                          <a:gd name="connsiteX24" fmla="*/ 6147 w 11129"/>
                          <a:gd name="connsiteY24" fmla="*/ 4834 h 5881"/>
                          <a:gd name="connsiteX25" fmla="*/ 6623 w 11129"/>
                          <a:gd name="connsiteY25" fmla="*/ 4834 h 5881"/>
                          <a:gd name="connsiteX26" fmla="*/ 9099 w 11129"/>
                          <a:gd name="connsiteY26" fmla="*/ 4072 h 5881"/>
                          <a:gd name="connsiteX27" fmla="*/ 9671 w 11129"/>
                          <a:gd name="connsiteY27" fmla="*/ 3310 h 5881"/>
                          <a:gd name="connsiteX28" fmla="*/ 9576 w 11129"/>
                          <a:gd name="connsiteY28" fmla="*/ 2548 h 5881"/>
                          <a:gd name="connsiteX29" fmla="*/ 7480 w 11129"/>
                          <a:gd name="connsiteY29" fmla="*/ 1976 h 5881"/>
                          <a:gd name="connsiteX30" fmla="*/ 6813 w 11129"/>
                          <a:gd name="connsiteY30" fmla="*/ 1976 h 588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</a:cxnLst>
                        <a:rect l="l" t="t" r="r" b="b"/>
                        <a:pathLst>
                          <a:path w="11129" h="5881">
                            <a:moveTo>
                              <a:pt x="4908" y="5882"/>
                            </a:moveTo>
                            <a:cubicBezTo>
                              <a:pt x="4527" y="5882"/>
                              <a:pt x="4051" y="5882"/>
                              <a:pt x="3670" y="5786"/>
                            </a:cubicBezTo>
                            <a:cubicBezTo>
                              <a:pt x="2241" y="5691"/>
                              <a:pt x="1194" y="5215"/>
                              <a:pt x="622" y="4358"/>
                            </a:cubicBezTo>
                            <a:cubicBezTo>
                              <a:pt x="241" y="3881"/>
                              <a:pt x="-140" y="3215"/>
                              <a:pt x="51" y="2453"/>
                            </a:cubicBezTo>
                            <a:cubicBezTo>
                              <a:pt x="146" y="1786"/>
                              <a:pt x="622" y="1214"/>
                              <a:pt x="1384" y="833"/>
                            </a:cubicBezTo>
                            <a:cubicBezTo>
                              <a:pt x="2527" y="262"/>
                              <a:pt x="3765" y="71"/>
                              <a:pt x="4623" y="71"/>
                            </a:cubicBezTo>
                            <a:cubicBezTo>
                              <a:pt x="5670" y="-24"/>
                              <a:pt x="6718" y="-24"/>
                              <a:pt x="7671" y="71"/>
                            </a:cubicBezTo>
                            <a:cubicBezTo>
                              <a:pt x="8528" y="167"/>
                              <a:pt x="10052" y="452"/>
                              <a:pt x="10814" y="1595"/>
                            </a:cubicBezTo>
                            <a:cubicBezTo>
                              <a:pt x="11195" y="2167"/>
                              <a:pt x="11195" y="2834"/>
                              <a:pt x="11004" y="3405"/>
                            </a:cubicBezTo>
                            <a:cubicBezTo>
                              <a:pt x="10814" y="4072"/>
                              <a:pt x="10338" y="4643"/>
                              <a:pt x="9671" y="4929"/>
                            </a:cubicBezTo>
                            <a:cubicBezTo>
                              <a:pt x="8718" y="5405"/>
                              <a:pt x="7671" y="5596"/>
                              <a:pt x="6623" y="5691"/>
                            </a:cubicBezTo>
                            <a:lnTo>
                              <a:pt x="6623" y="5691"/>
                            </a:lnTo>
                            <a:lnTo>
                              <a:pt x="6623" y="5691"/>
                            </a:lnTo>
                            <a:lnTo>
                              <a:pt x="6623" y="5691"/>
                            </a:lnTo>
                            <a:cubicBezTo>
                              <a:pt x="6623" y="5691"/>
                              <a:pt x="6623" y="5691"/>
                              <a:pt x="6623" y="5691"/>
                            </a:cubicBezTo>
                            <a:lnTo>
                              <a:pt x="5956" y="5691"/>
                            </a:lnTo>
                            <a:cubicBezTo>
                              <a:pt x="5575" y="5882"/>
                              <a:pt x="5289" y="5882"/>
                              <a:pt x="4908" y="5882"/>
                            </a:cubicBezTo>
                            <a:close/>
                            <a:moveTo>
                              <a:pt x="6813" y="1976"/>
                            </a:moveTo>
                            <a:cubicBezTo>
                              <a:pt x="6147" y="1976"/>
                              <a:pt x="5480" y="1976"/>
                              <a:pt x="4813" y="2072"/>
                            </a:cubicBezTo>
                            <a:lnTo>
                              <a:pt x="4623" y="2072"/>
                            </a:lnTo>
                            <a:cubicBezTo>
                              <a:pt x="3575" y="2072"/>
                              <a:pt x="2813" y="2262"/>
                              <a:pt x="2146" y="2548"/>
                            </a:cubicBezTo>
                            <a:cubicBezTo>
                              <a:pt x="1670" y="2738"/>
                              <a:pt x="1575" y="2929"/>
                              <a:pt x="1575" y="2929"/>
                            </a:cubicBezTo>
                            <a:cubicBezTo>
                              <a:pt x="1575" y="3024"/>
                              <a:pt x="1575" y="3310"/>
                              <a:pt x="1765" y="3691"/>
                            </a:cubicBezTo>
                            <a:cubicBezTo>
                              <a:pt x="2241" y="4358"/>
                              <a:pt x="3194" y="4643"/>
                              <a:pt x="3765" y="4739"/>
                            </a:cubicBezTo>
                            <a:cubicBezTo>
                              <a:pt x="4527" y="4834"/>
                              <a:pt x="5289" y="4834"/>
                              <a:pt x="6147" y="4834"/>
                            </a:cubicBezTo>
                            <a:lnTo>
                              <a:pt x="6623" y="4834"/>
                            </a:lnTo>
                            <a:cubicBezTo>
                              <a:pt x="7480" y="4739"/>
                              <a:pt x="8433" y="4548"/>
                              <a:pt x="9099" y="4072"/>
                            </a:cubicBezTo>
                            <a:cubicBezTo>
                              <a:pt x="9385" y="3881"/>
                              <a:pt x="9576" y="3596"/>
                              <a:pt x="9671" y="3310"/>
                            </a:cubicBezTo>
                            <a:cubicBezTo>
                              <a:pt x="9766" y="3024"/>
                              <a:pt x="9671" y="2738"/>
                              <a:pt x="9576" y="2548"/>
                            </a:cubicBezTo>
                            <a:cubicBezTo>
                              <a:pt x="9195" y="2072"/>
                              <a:pt x="8337" y="1976"/>
                              <a:pt x="7480" y="1976"/>
                            </a:cubicBezTo>
                            <a:cubicBezTo>
                              <a:pt x="7290" y="1976"/>
                              <a:pt x="7004" y="1976"/>
                              <a:pt x="6813" y="1976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1108" name="Graphic 1">
                      <a:extLst>
                        <a:ext uri="{FF2B5EF4-FFF2-40B4-BE49-F238E27FC236}">
                          <a16:creationId xmlns:a16="http://schemas.microsoft.com/office/drawing/2014/main" id="{8FD426BC-06CD-4DE7-894C-68F5E41F22BF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03213" y="3150140"/>
                      <a:ext cx="16963" cy="9016"/>
                      <a:chOff x="5903213" y="3150140"/>
                      <a:chExt cx="16963" cy="9016"/>
                    </a:xfrm>
                    <a:solidFill>
                      <a:srgbClr val="3F1900"/>
                    </a:solidFill>
                  </p:grpSpPr>
                  <p:sp>
                    <p:nvSpPr>
                      <p:cNvPr id="1112" name="Freeform: Shape 1111">
                        <a:extLst>
                          <a:ext uri="{FF2B5EF4-FFF2-40B4-BE49-F238E27FC236}">
                            <a16:creationId xmlns:a16="http://schemas.microsoft.com/office/drawing/2014/main" id="{8A0EAC1F-4283-4795-BA7B-42DE9DD02B6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3880" y="3150616"/>
                        <a:ext cx="15906" cy="7983"/>
                      </a:xfrm>
                      <a:custGeom>
                        <a:avLst/>
                        <a:gdLst>
                          <a:gd name="connsiteX0" fmla="*/ 2667 w 15906"/>
                          <a:gd name="connsiteY0" fmla="*/ 7873 h 7983"/>
                          <a:gd name="connsiteX1" fmla="*/ 1143 w 15906"/>
                          <a:gd name="connsiteY1" fmla="*/ 7873 h 7983"/>
                          <a:gd name="connsiteX2" fmla="*/ 381 w 15906"/>
                          <a:gd name="connsiteY2" fmla="*/ 7587 h 7983"/>
                          <a:gd name="connsiteX3" fmla="*/ 0 w 15906"/>
                          <a:gd name="connsiteY3" fmla="*/ 6825 h 7983"/>
                          <a:gd name="connsiteX4" fmla="*/ 381 w 15906"/>
                          <a:gd name="connsiteY4" fmla="*/ 5301 h 7983"/>
                          <a:gd name="connsiteX5" fmla="*/ 762 w 15906"/>
                          <a:gd name="connsiteY5" fmla="*/ 3873 h 7983"/>
                          <a:gd name="connsiteX6" fmla="*/ 2095 w 15906"/>
                          <a:gd name="connsiteY6" fmla="*/ 1110 h 7983"/>
                          <a:gd name="connsiteX7" fmla="*/ 3524 w 15906"/>
                          <a:gd name="connsiteY7" fmla="*/ 158 h 7983"/>
                          <a:gd name="connsiteX8" fmla="*/ 5239 w 15906"/>
                          <a:gd name="connsiteY8" fmla="*/ 63 h 7983"/>
                          <a:gd name="connsiteX9" fmla="*/ 8096 w 15906"/>
                          <a:gd name="connsiteY9" fmla="*/ 1587 h 7983"/>
                          <a:gd name="connsiteX10" fmla="*/ 9144 w 15906"/>
                          <a:gd name="connsiteY10" fmla="*/ 2539 h 7983"/>
                          <a:gd name="connsiteX11" fmla="*/ 10382 w 15906"/>
                          <a:gd name="connsiteY11" fmla="*/ 3015 h 7983"/>
                          <a:gd name="connsiteX12" fmla="*/ 13240 w 15906"/>
                          <a:gd name="connsiteY12" fmla="*/ 2634 h 7983"/>
                          <a:gd name="connsiteX13" fmla="*/ 15907 w 15906"/>
                          <a:gd name="connsiteY13" fmla="*/ 1301 h 7983"/>
                          <a:gd name="connsiteX14" fmla="*/ 10287 w 15906"/>
                          <a:gd name="connsiteY14" fmla="*/ 3587 h 7983"/>
                          <a:gd name="connsiteX15" fmla="*/ 8668 w 15906"/>
                          <a:gd name="connsiteY15" fmla="*/ 3111 h 7983"/>
                          <a:gd name="connsiteX16" fmla="*/ 7525 w 15906"/>
                          <a:gd name="connsiteY16" fmla="*/ 2063 h 7983"/>
                          <a:gd name="connsiteX17" fmla="*/ 5048 w 15906"/>
                          <a:gd name="connsiteY17" fmla="*/ 825 h 7983"/>
                          <a:gd name="connsiteX18" fmla="*/ 2667 w 15906"/>
                          <a:gd name="connsiteY18" fmla="*/ 1587 h 7983"/>
                          <a:gd name="connsiteX19" fmla="*/ 1429 w 15906"/>
                          <a:gd name="connsiteY19" fmla="*/ 4063 h 7983"/>
                          <a:gd name="connsiteX20" fmla="*/ 953 w 15906"/>
                          <a:gd name="connsiteY20" fmla="*/ 5492 h 7983"/>
                          <a:gd name="connsiteX21" fmla="*/ 571 w 15906"/>
                          <a:gd name="connsiteY21" fmla="*/ 6825 h 7983"/>
                          <a:gd name="connsiteX22" fmla="*/ 1429 w 15906"/>
                          <a:gd name="connsiteY22" fmla="*/ 7683 h 7983"/>
                          <a:gd name="connsiteX23" fmla="*/ 2667 w 15906"/>
                          <a:gd name="connsiteY23" fmla="*/ 7873 h 798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</a:cxnLst>
                        <a:rect l="l" t="t" r="r" b="b"/>
                        <a:pathLst>
                          <a:path w="15906" h="7983">
                            <a:moveTo>
                              <a:pt x="2667" y="7873"/>
                            </a:moveTo>
                            <a:cubicBezTo>
                              <a:pt x="2191" y="8064"/>
                              <a:pt x="1619" y="7968"/>
                              <a:pt x="1143" y="7873"/>
                            </a:cubicBezTo>
                            <a:cubicBezTo>
                              <a:pt x="857" y="7778"/>
                              <a:pt x="667" y="7683"/>
                              <a:pt x="381" y="7587"/>
                            </a:cubicBezTo>
                            <a:cubicBezTo>
                              <a:pt x="95" y="7397"/>
                              <a:pt x="0" y="7111"/>
                              <a:pt x="0" y="6825"/>
                            </a:cubicBezTo>
                            <a:cubicBezTo>
                              <a:pt x="0" y="6254"/>
                              <a:pt x="191" y="5778"/>
                              <a:pt x="381" y="5301"/>
                            </a:cubicBezTo>
                            <a:cubicBezTo>
                              <a:pt x="571" y="4825"/>
                              <a:pt x="667" y="4349"/>
                              <a:pt x="762" y="3873"/>
                            </a:cubicBezTo>
                            <a:cubicBezTo>
                              <a:pt x="1048" y="2920"/>
                              <a:pt x="1333" y="1968"/>
                              <a:pt x="2095" y="1110"/>
                            </a:cubicBezTo>
                            <a:cubicBezTo>
                              <a:pt x="2477" y="729"/>
                              <a:pt x="2857" y="348"/>
                              <a:pt x="3524" y="158"/>
                            </a:cubicBezTo>
                            <a:cubicBezTo>
                              <a:pt x="4096" y="-33"/>
                              <a:pt x="4667" y="-33"/>
                              <a:pt x="5239" y="63"/>
                            </a:cubicBezTo>
                            <a:cubicBezTo>
                              <a:pt x="6286" y="348"/>
                              <a:pt x="7334" y="825"/>
                              <a:pt x="8096" y="1587"/>
                            </a:cubicBezTo>
                            <a:cubicBezTo>
                              <a:pt x="8477" y="1968"/>
                              <a:pt x="8763" y="2349"/>
                              <a:pt x="9144" y="2539"/>
                            </a:cubicBezTo>
                            <a:cubicBezTo>
                              <a:pt x="9525" y="2730"/>
                              <a:pt x="9906" y="2920"/>
                              <a:pt x="10382" y="3015"/>
                            </a:cubicBezTo>
                            <a:cubicBezTo>
                              <a:pt x="11335" y="3111"/>
                              <a:pt x="12287" y="2920"/>
                              <a:pt x="13240" y="2634"/>
                            </a:cubicBezTo>
                            <a:cubicBezTo>
                              <a:pt x="14192" y="2349"/>
                              <a:pt x="15049" y="1872"/>
                              <a:pt x="15907" y="1301"/>
                            </a:cubicBezTo>
                            <a:cubicBezTo>
                              <a:pt x="14383" y="2539"/>
                              <a:pt x="12573" y="3682"/>
                              <a:pt x="10287" y="3587"/>
                            </a:cubicBezTo>
                            <a:cubicBezTo>
                              <a:pt x="9715" y="3587"/>
                              <a:pt x="9144" y="3396"/>
                              <a:pt x="8668" y="3111"/>
                            </a:cubicBezTo>
                            <a:cubicBezTo>
                              <a:pt x="8191" y="2825"/>
                              <a:pt x="7811" y="2444"/>
                              <a:pt x="7525" y="2063"/>
                            </a:cubicBezTo>
                            <a:cubicBezTo>
                              <a:pt x="6858" y="1396"/>
                              <a:pt x="6001" y="1015"/>
                              <a:pt x="5048" y="825"/>
                            </a:cubicBezTo>
                            <a:cubicBezTo>
                              <a:pt x="4096" y="634"/>
                              <a:pt x="3334" y="825"/>
                              <a:pt x="2667" y="1587"/>
                            </a:cubicBezTo>
                            <a:cubicBezTo>
                              <a:pt x="2095" y="2253"/>
                              <a:pt x="1715" y="3111"/>
                              <a:pt x="1429" y="4063"/>
                            </a:cubicBezTo>
                            <a:cubicBezTo>
                              <a:pt x="1238" y="4539"/>
                              <a:pt x="1143" y="5016"/>
                              <a:pt x="953" y="5492"/>
                            </a:cubicBezTo>
                            <a:cubicBezTo>
                              <a:pt x="762" y="5968"/>
                              <a:pt x="571" y="6349"/>
                              <a:pt x="571" y="6825"/>
                            </a:cubicBezTo>
                            <a:cubicBezTo>
                              <a:pt x="476" y="7206"/>
                              <a:pt x="953" y="7492"/>
                              <a:pt x="1429" y="7683"/>
                            </a:cubicBezTo>
                            <a:cubicBezTo>
                              <a:pt x="1619" y="7873"/>
                              <a:pt x="2095" y="7968"/>
                              <a:pt x="2667" y="7873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1113" name="Freeform: Shape 1112">
                        <a:extLst>
                          <a:ext uri="{FF2B5EF4-FFF2-40B4-BE49-F238E27FC236}">
                            <a16:creationId xmlns:a16="http://schemas.microsoft.com/office/drawing/2014/main" id="{AB2CB2F3-2460-46C6-96FF-BEA3B70EE66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3213" y="3150140"/>
                        <a:ext cx="16963" cy="9016"/>
                      </a:xfrm>
                      <a:custGeom>
                        <a:avLst/>
                        <a:gdLst>
                          <a:gd name="connsiteX0" fmla="*/ 2667 w 16963"/>
                          <a:gd name="connsiteY0" fmla="*/ 9016 h 9016"/>
                          <a:gd name="connsiteX1" fmla="*/ 1619 w 16963"/>
                          <a:gd name="connsiteY1" fmla="*/ 8921 h 9016"/>
                          <a:gd name="connsiteX2" fmla="*/ 667 w 16963"/>
                          <a:gd name="connsiteY2" fmla="*/ 8540 h 9016"/>
                          <a:gd name="connsiteX3" fmla="*/ 0 w 16963"/>
                          <a:gd name="connsiteY3" fmla="*/ 7397 h 9016"/>
                          <a:gd name="connsiteX4" fmla="*/ 286 w 16963"/>
                          <a:gd name="connsiteY4" fmla="*/ 5968 h 9016"/>
                          <a:gd name="connsiteX5" fmla="*/ 381 w 16963"/>
                          <a:gd name="connsiteY5" fmla="*/ 5682 h 9016"/>
                          <a:gd name="connsiteX6" fmla="*/ 667 w 16963"/>
                          <a:gd name="connsiteY6" fmla="*/ 4730 h 9016"/>
                          <a:gd name="connsiteX7" fmla="*/ 762 w 16963"/>
                          <a:gd name="connsiteY7" fmla="*/ 4254 h 9016"/>
                          <a:gd name="connsiteX8" fmla="*/ 2191 w 16963"/>
                          <a:gd name="connsiteY8" fmla="*/ 1301 h 9016"/>
                          <a:gd name="connsiteX9" fmla="*/ 3810 w 16963"/>
                          <a:gd name="connsiteY9" fmla="*/ 158 h 9016"/>
                          <a:gd name="connsiteX10" fmla="*/ 5810 w 16963"/>
                          <a:gd name="connsiteY10" fmla="*/ 63 h 9016"/>
                          <a:gd name="connsiteX11" fmla="*/ 8954 w 16963"/>
                          <a:gd name="connsiteY11" fmla="*/ 1682 h 9016"/>
                          <a:gd name="connsiteX12" fmla="*/ 9144 w 16963"/>
                          <a:gd name="connsiteY12" fmla="*/ 1872 h 9016"/>
                          <a:gd name="connsiteX13" fmla="*/ 9906 w 16963"/>
                          <a:gd name="connsiteY13" fmla="*/ 2634 h 9016"/>
                          <a:gd name="connsiteX14" fmla="*/ 10954 w 16963"/>
                          <a:gd name="connsiteY14" fmla="*/ 3015 h 9016"/>
                          <a:gd name="connsiteX15" fmla="*/ 13526 w 16963"/>
                          <a:gd name="connsiteY15" fmla="*/ 2634 h 9016"/>
                          <a:gd name="connsiteX16" fmla="*/ 16097 w 16963"/>
                          <a:gd name="connsiteY16" fmla="*/ 1396 h 9016"/>
                          <a:gd name="connsiteX17" fmla="*/ 16859 w 16963"/>
                          <a:gd name="connsiteY17" fmla="*/ 1491 h 9016"/>
                          <a:gd name="connsiteX18" fmla="*/ 16764 w 16963"/>
                          <a:gd name="connsiteY18" fmla="*/ 2253 h 9016"/>
                          <a:gd name="connsiteX19" fmla="*/ 10763 w 16963"/>
                          <a:gd name="connsiteY19" fmla="*/ 4730 h 9016"/>
                          <a:gd name="connsiteX20" fmla="*/ 8954 w 16963"/>
                          <a:gd name="connsiteY20" fmla="*/ 4158 h 9016"/>
                          <a:gd name="connsiteX21" fmla="*/ 7906 w 16963"/>
                          <a:gd name="connsiteY21" fmla="*/ 3301 h 9016"/>
                          <a:gd name="connsiteX22" fmla="*/ 7715 w 16963"/>
                          <a:gd name="connsiteY22" fmla="*/ 3111 h 9016"/>
                          <a:gd name="connsiteX23" fmla="*/ 5524 w 16963"/>
                          <a:gd name="connsiteY23" fmla="*/ 1968 h 9016"/>
                          <a:gd name="connsiteX24" fmla="*/ 3715 w 16963"/>
                          <a:gd name="connsiteY24" fmla="*/ 2539 h 9016"/>
                          <a:gd name="connsiteX25" fmla="*/ 2572 w 16963"/>
                          <a:gd name="connsiteY25" fmla="*/ 4730 h 9016"/>
                          <a:gd name="connsiteX26" fmla="*/ 2381 w 16963"/>
                          <a:gd name="connsiteY26" fmla="*/ 5206 h 9016"/>
                          <a:gd name="connsiteX27" fmla="*/ 2000 w 16963"/>
                          <a:gd name="connsiteY27" fmla="*/ 6254 h 9016"/>
                          <a:gd name="connsiteX28" fmla="*/ 1905 w 16963"/>
                          <a:gd name="connsiteY28" fmla="*/ 6444 h 9016"/>
                          <a:gd name="connsiteX29" fmla="*/ 1619 w 16963"/>
                          <a:gd name="connsiteY29" fmla="*/ 7397 h 9016"/>
                          <a:gd name="connsiteX30" fmla="*/ 2095 w 16963"/>
                          <a:gd name="connsiteY30" fmla="*/ 7778 h 9016"/>
                          <a:gd name="connsiteX31" fmla="*/ 3239 w 16963"/>
                          <a:gd name="connsiteY31" fmla="*/ 7968 h 9016"/>
                          <a:gd name="connsiteX32" fmla="*/ 3905 w 16963"/>
                          <a:gd name="connsiteY32" fmla="*/ 8349 h 9016"/>
                          <a:gd name="connsiteX33" fmla="*/ 3619 w 16963"/>
                          <a:gd name="connsiteY33" fmla="*/ 9016 h 9016"/>
                          <a:gd name="connsiteX34" fmla="*/ 2667 w 16963"/>
                          <a:gd name="connsiteY34" fmla="*/ 9016 h 901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</a:cxnLst>
                        <a:rect l="l" t="t" r="r" b="b"/>
                        <a:pathLst>
                          <a:path w="16963" h="9016">
                            <a:moveTo>
                              <a:pt x="2667" y="9016"/>
                            </a:moveTo>
                            <a:cubicBezTo>
                              <a:pt x="2286" y="9016"/>
                              <a:pt x="2000" y="8921"/>
                              <a:pt x="1619" y="8921"/>
                            </a:cubicBezTo>
                            <a:cubicBezTo>
                              <a:pt x="1333" y="8826"/>
                              <a:pt x="1048" y="8730"/>
                              <a:pt x="667" y="8540"/>
                            </a:cubicBezTo>
                            <a:cubicBezTo>
                              <a:pt x="286" y="8254"/>
                              <a:pt x="0" y="7873"/>
                              <a:pt x="0" y="7397"/>
                            </a:cubicBezTo>
                            <a:cubicBezTo>
                              <a:pt x="0" y="6825"/>
                              <a:pt x="95" y="6349"/>
                              <a:pt x="286" y="5968"/>
                            </a:cubicBezTo>
                            <a:lnTo>
                              <a:pt x="381" y="5682"/>
                            </a:lnTo>
                            <a:cubicBezTo>
                              <a:pt x="476" y="5397"/>
                              <a:pt x="571" y="5111"/>
                              <a:pt x="667" y="4730"/>
                            </a:cubicBezTo>
                            <a:lnTo>
                              <a:pt x="762" y="4254"/>
                            </a:lnTo>
                            <a:cubicBezTo>
                              <a:pt x="1048" y="3301"/>
                              <a:pt x="1333" y="2253"/>
                              <a:pt x="2191" y="1301"/>
                            </a:cubicBezTo>
                            <a:cubicBezTo>
                              <a:pt x="2667" y="729"/>
                              <a:pt x="3239" y="348"/>
                              <a:pt x="3810" y="158"/>
                            </a:cubicBezTo>
                            <a:cubicBezTo>
                              <a:pt x="4381" y="-33"/>
                              <a:pt x="5048" y="-33"/>
                              <a:pt x="5810" y="63"/>
                            </a:cubicBezTo>
                            <a:cubicBezTo>
                              <a:pt x="6763" y="253"/>
                              <a:pt x="8001" y="729"/>
                              <a:pt x="8954" y="1682"/>
                            </a:cubicBezTo>
                            <a:lnTo>
                              <a:pt x="9144" y="1872"/>
                            </a:lnTo>
                            <a:cubicBezTo>
                              <a:pt x="9430" y="2253"/>
                              <a:pt x="9715" y="2539"/>
                              <a:pt x="9906" y="2634"/>
                            </a:cubicBezTo>
                            <a:cubicBezTo>
                              <a:pt x="10192" y="2825"/>
                              <a:pt x="10573" y="2920"/>
                              <a:pt x="10954" y="3015"/>
                            </a:cubicBezTo>
                            <a:cubicBezTo>
                              <a:pt x="11716" y="3111"/>
                              <a:pt x="12573" y="3015"/>
                              <a:pt x="13526" y="2634"/>
                            </a:cubicBezTo>
                            <a:cubicBezTo>
                              <a:pt x="14478" y="2349"/>
                              <a:pt x="15431" y="1777"/>
                              <a:pt x="16097" y="1396"/>
                            </a:cubicBezTo>
                            <a:cubicBezTo>
                              <a:pt x="16383" y="1206"/>
                              <a:pt x="16669" y="1301"/>
                              <a:pt x="16859" y="1491"/>
                            </a:cubicBezTo>
                            <a:cubicBezTo>
                              <a:pt x="17050" y="1682"/>
                              <a:pt x="16955" y="2063"/>
                              <a:pt x="16764" y="2253"/>
                            </a:cubicBezTo>
                            <a:cubicBezTo>
                              <a:pt x="14668" y="3968"/>
                              <a:pt x="12763" y="4825"/>
                              <a:pt x="10763" y="4730"/>
                            </a:cubicBezTo>
                            <a:cubicBezTo>
                              <a:pt x="10096" y="4635"/>
                              <a:pt x="9430" y="4444"/>
                              <a:pt x="8954" y="4158"/>
                            </a:cubicBezTo>
                            <a:cubicBezTo>
                              <a:pt x="8477" y="3873"/>
                              <a:pt x="8191" y="3587"/>
                              <a:pt x="7906" y="3301"/>
                            </a:cubicBezTo>
                            <a:lnTo>
                              <a:pt x="7715" y="3111"/>
                            </a:lnTo>
                            <a:cubicBezTo>
                              <a:pt x="7239" y="2539"/>
                              <a:pt x="6477" y="2253"/>
                              <a:pt x="5524" y="1968"/>
                            </a:cubicBezTo>
                            <a:cubicBezTo>
                              <a:pt x="4763" y="1777"/>
                              <a:pt x="4191" y="1968"/>
                              <a:pt x="3715" y="2539"/>
                            </a:cubicBezTo>
                            <a:cubicBezTo>
                              <a:pt x="3143" y="3111"/>
                              <a:pt x="2857" y="3873"/>
                              <a:pt x="2572" y="4730"/>
                            </a:cubicBezTo>
                            <a:lnTo>
                              <a:pt x="2381" y="5206"/>
                            </a:lnTo>
                            <a:cubicBezTo>
                              <a:pt x="2286" y="5587"/>
                              <a:pt x="2095" y="5873"/>
                              <a:pt x="2000" y="6254"/>
                            </a:cubicBezTo>
                            <a:lnTo>
                              <a:pt x="1905" y="6444"/>
                            </a:lnTo>
                            <a:cubicBezTo>
                              <a:pt x="1715" y="6825"/>
                              <a:pt x="1619" y="7111"/>
                              <a:pt x="1619" y="7397"/>
                            </a:cubicBezTo>
                            <a:cubicBezTo>
                              <a:pt x="1619" y="7492"/>
                              <a:pt x="1715" y="7587"/>
                              <a:pt x="2095" y="7778"/>
                            </a:cubicBezTo>
                            <a:cubicBezTo>
                              <a:pt x="2477" y="7873"/>
                              <a:pt x="2857" y="8064"/>
                              <a:pt x="3239" y="7968"/>
                            </a:cubicBezTo>
                            <a:cubicBezTo>
                              <a:pt x="3524" y="7873"/>
                              <a:pt x="3810" y="8064"/>
                              <a:pt x="3905" y="8349"/>
                            </a:cubicBezTo>
                            <a:cubicBezTo>
                              <a:pt x="4001" y="8635"/>
                              <a:pt x="3905" y="8921"/>
                              <a:pt x="3619" y="9016"/>
                            </a:cubicBezTo>
                            <a:cubicBezTo>
                              <a:pt x="3239" y="8921"/>
                              <a:pt x="2953" y="9016"/>
                              <a:pt x="2667" y="9016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1109" name="Graphic 1">
                      <a:extLst>
                        <a:ext uri="{FF2B5EF4-FFF2-40B4-BE49-F238E27FC236}">
                          <a16:creationId xmlns:a16="http://schemas.microsoft.com/office/drawing/2014/main" id="{7F977DA4-85F1-4F84-ABAD-7140778FA971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05213" y="3147817"/>
                      <a:ext cx="4762" cy="2004"/>
                      <a:chOff x="5905213" y="3147817"/>
                      <a:chExt cx="4762" cy="2004"/>
                    </a:xfrm>
                    <a:solidFill>
                      <a:srgbClr val="3F1900"/>
                    </a:solidFill>
                  </p:grpSpPr>
                  <p:sp>
                    <p:nvSpPr>
                      <p:cNvPr id="1110" name="Freeform: Shape 1109">
                        <a:extLst>
                          <a:ext uri="{FF2B5EF4-FFF2-40B4-BE49-F238E27FC236}">
                            <a16:creationId xmlns:a16="http://schemas.microsoft.com/office/drawing/2014/main" id="{8ED6F270-A611-4B57-9D28-A6D249C5C5A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5785" y="3148274"/>
                        <a:ext cx="3619" cy="991"/>
                      </a:xfrm>
                      <a:custGeom>
                        <a:avLst/>
                        <a:gdLst>
                          <a:gd name="connsiteX0" fmla="*/ 0 w 3619"/>
                          <a:gd name="connsiteY0" fmla="*/ 881 h 991"/>
                          <a:gd name="connsiteX1" fmla="*/ 1714 w 3619"/>
                          <a:gd name="connsiteY1" fmla="*/ 119 h 991"/>
                          <a:gd name="connsiteX2" fmla="*/ 3619 w 3619"/>
                          <a:gd name="connsiteY2" fmla="*/ 405 h 991"/>
                          <a:gd name="connsiteX3" fmla="*/ 1905 w 3619"/>
                          <a:gd name="connsiteY3" fmla="*/ 881 h 991"/>
                          <a:gd name="connsiteX4" fmla="*/ 0 w 3619"/>
                          <a:gd name="connsiteY4" fmla="*/ 881 h 99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3619" h="991">
                            <a:moveTo>
                              <a:pt x="0" y="881"/>
                            </a:moveTo>
                            <a:cubicBezTo>
                              <a:pt x="571" y="500"/>
                              <a:pt x="1048" y="214"/>
                              <a:pt x="1714" y="119"/>
                            </a:cubicBezTo>
                            <a:cubicBezTo>
                              <a:pt x="2286" y="-71"/>
                              <a:pt x="3048" y="-71"/>
                              <a:pt x="3619" y="405"/>
                            </a:cubicBezTo>
                            <a:cubicBezTo>
                              <a:pt x="2953" y="595"/>
                              <a:pt x="2477" y="786"/>
                              <a:pt x="1905" y="881"/>
                            </a:cubicBezTo>
                            <a:cubicBezTo>
                              <a:pt x="1333" y="976"/>
                              <a:pt x="667" y="1072"/>
                              <a:pt x="0" y="881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1111" name="Freeform: Shape 1110">
                        <a:extLst>
                          <a:ext uri="{FF2B5EF4-FFF2-40B4-BE49-F238E27FC236}">
                            <a16:creationId xmlns:a16="http://schemas.microsoft.com/office/drawing/2014/main" id="{E46DC2AF-420A-4916-A73D-B1B200503E6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5213" y="3147817"/>
                        <a:ext cx="4762" cy="2004"/>
                      </a:xfrm>
                      <a:custGeom>
                        <a:avLst/>
                        <a:gdLst>
                          <a:gd name="connsiteX0" fmla="*/ 1334 w 4762"/>
                          <a:gd name="connsiteY0" fmla="*/ 2005 h 2004"/>
                          <a:gd name="connsiteX1" fmla="*/ 381 w 4762"/>
                          <a:gd name="connsiteY1" fmla="*/ 1814 h 2004"/>
                          <a:gd name="connsiteX2" fmla="*/ 0 w 4762"/>
                          <a:gd name="connsiteY2" fmla="*/ 1433 h 2004"/>
                          <a:gd name="connsiteX3" fmla="*/ 191 w 4762"/>
                          <a:gd name="connsiteY3" fmla="*/ 957 h 2004"/>
                          <a:gd name="connsiteX4" fmla="*/ 2096 w 4762"/>
                          <a:gd name="connsiteY4" fmla="*/ 100 h 2004"/>
                          <a:gd name="connsiteX5" fmla="*/ 4572 w 4762"/>
                          <a:gd name="connsiteY5" fmla="*/ 481 h 2004"/>
                          <a:gd name="connsiteX6" fmla="*/ 4763 w 4762"/>
                          <a:gd name="connsiteY6" fmla="*/ 957 h 2004"/>
                          <a:gd name="connsiteX7" fmla="*/ 4382 w 4762"/>
                          <a:gd name="connsiteY7" fmla="*/ 1338 h 2004"/>
                          <a:gd name="connsiteX8" fmla="*/ 4096 w 4762"/>
                          <a:gd name="connsiteY8" fmla="*/ 1433 h 2004"/>
                          <a:gd name="connsiteX9" fmla="*/ 2667 w 4762"/>
                          <a:gd name="connsiteY9" fmla="*/ 1814 h 2004"/>
                          <a:gd name="connsiteX10" fmla="*/ 1334 w 4762"/>
                          <a:gd name="connsiteY10" fmla="*/ 2005 h 200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4762" h="2004">
                            <a:moveTo>
                              <a:pt x="1334" y="2005"/>
                            </a:moveTo>
                            <a:cubicBezTo>
                              <a:pt x="1048" y="2005"/>
                              <a:pt x="667" y="2005"/>
                              <a:pt x="381" y="1814"/>
                            </a:cubicBezTo>
                            <a:cubicBezTo>
                              <a:pt x="191" y="1719"/>
                              <a:pt x="95" y="1624"/>
                              <a:pt x="0" y="1433"/>
                            </a:cubicBezTo>
                            <a:cubicBezTo>
                              <a:pt x="0" y="1243"/>
                              <a:pt x="95" y="1052"/>
                              <a:pt x="191" y="957"/>
                            </a:cubicBezTo>
                            <a:cubicBezTo>
                              <a:pt x="857" y="481"/>
                              <a:pt x="1429" y="290"/>
                              <a:pt x="2096" y="100"/>
                            </a:cubicBezTo>
                            <a:cubicBezTo>
                              <a:pt x="2667" y="5"/>
                              <a:pt x="3715" y="-186"/>
                              <a:pt x="4572" y="481"/>
                            </a:cubicBezTo>
                            <a:cubicBezTo>
                              <a:pt x="4763" y="576"/>
                              <a:pt x="4763" y="767"/>
                              <a:pt x="4763" y="957"/>
                            </a:cubicBezTo>
                            <a:cubicBezTo>
                              <a:pt x="4763" y="1148"/>
                              <a:pt x="4572" y="1338"/>
                              <a:pt x="4382" y="1338"/>
                            </a:cubicBezTo>
                            <a:lnTo>
                              <a:pt x="4096" y="1433"/>
                            </a:lnTo>
                            <a:cubicBezTo>
                              <a:pt x="3620" y="1624"/>
                              <a:pt x="3143" y="1719"/>
                              <a:pt x="2667" y="1814"/>
                            </a:cubicBezTo>
                            <a:cubicBezTo>
                              <a:pt x="2191" y="1910"/>
                              <a:pt x="1810" y="2005"/>
                              <a:pt x="1334" y="2005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</p:grpSp>
            </p:grpSp>
          </p:grpSp>
        </p:grpSp>
        <p:grpSp>
          <p:nvGrpSpPr>
            <p:cNvPr id="806" name="Graphic 1">
              <a:extLst>
                <a:ext uri="{FF2B5EF4-FFF2-40B4-BE49-F238E27FC236}">
                  <a16:creationId xmlns:a16="http://schemas.microsoft.com/office/drawing/2014/main" id="{D3A660B1-B35B-440A-8CCB-369EFC1E9B8A}"/>
                </a:ext>
              </a:extLst>
            </p:cNvPr>
            <p:cNvGrpSpPr/>
            <p:nvPr/>
          </p:nvGrpSpPr>
          <p:grpSpPr>
            <a:xfrm>
              <a:off x="1327072" y="5940765"/>
              <a:ext cx="1112546" cy="884626"/>
              <a:chOff x="5889592" y="3105150"/>
              <a:chExt cx="99917" cy="77533"/>
            </a:xfrm>
          </p:grpSpPr>
          <p:grpSp>
            <p:nvGrpSpPr>
              <p:cNvPr id="952" name="Graphic 1">
                <a:extLst>
                  <a:ext uri="{FF2B5EF4-FFF2-40B4-BE49-F238E27FC236}">
                    <a16:creationId xmlns:a16="http://schemas.microsoft.com/office/drawing/2014/main" id="{64AA3838-B438-4231-921D-1E7E3033425D}"/>
                  </a:ext>
                </a:extLst>
              </p:cNvPr>
              <p:cNvGrpSpPr/>
              <p:nvPr/>
            </p:nvGrpSpPr>
            <p:grpSpPr>
              <a:xfrm>
                <a:off x="5894736" y="3105150"/>
                <a:ext cx="94773" cy="77533"/>
                <a:chOff x="5894736" y="3105150"/>
                <a:chExt cx="94773" cy="77533"/>
              </a:xfrm>
            </p:grpSpPr>
            <p:grpSp>
              <p:nvGrpSpPr>
                <p:cNvPr id="1051" name="Graphic 1">
                  <a:extLst>
                    <a:ext uri="{FF2B5EF4-FFF2-40B4-BE49-F238E27FC236}">
                      <a16:creationId xmlns:a16="http://schemas.microsoft.com/office/drawing/2014/main" id="{B29405AC-690A-4F2D-8451-1DDC0F177F88}"/>
                    </a:ext>
                  </a:extLst>
                </p:cNvPr>
                <p:cNvGrpSpPr/>
                <p:nvPr/>
              </p:nvGrpSpPr>
              <p:grpSpPr>
                <a:xfrm>
                  <a:off x="5894736" y="3105150"/>
                  <a:ext cx="42195" cy="77533"/>
                  <a:chOff x="5894736" y="3105150"/>
                  <a:chExt cx="42195" cy="77533"/>
                </a:xfrm>
              </p:grpSpPr>
              <p:grpSp>
                <p:nvGrpSpPr>
                  <p:cNvPr id="1091" name="Graphic 1">
                    <a:extLst>
                      <a:ext uri="{FF2B5EF4-FFF2-40B4-BE49-F238E27FC236}">
                        <a16:creationId xmlns:a16="http://schemas.microsoft.com/office/drawing/2014/main" id="{4D973A72-E909-4B37-94AB-2E66954E58BA}"/>
                      </a:ext>
                    </a:extLst>
                  </p:cNvPr>
                  <p:cNvGrpSpPr/>
                  <p:nvPr/>
                </p:nvGrpSpPr>
                <p:grpSpPr>
                  <a:xfrm>
                    <a:off x="5894736" y="3105150"/>
                    <a:ext cx="42195" cy="77533"/>
                    <a:chOff x="5894736" y="3105150"/>
                    <a:chExt cx="42195" cy="77533"/>
                  </a:xfrm>
                  <a:solidFill>
                    <a:srgbClr val="1D120C"/>
                  </a:solidFill>
                </p:grpSpPr>
                <p:sp>
                  <p:nvSpPr>
                    <p:cNvPr id="1093" name="Freeform: Shape 1092">
                      <a:extLst>
                        <a:ext uri="{FF2B5EF4-FFF2-40B4-BE49-F238E27FC236}">
                          <a16:creationId xmlns:a16="http://schemas.microsoft.com/office/drawing/2014/main" id="{134EFE38-D45F-4007-8D4E-3F3E0229195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94736" y="3105150"/>
                      <a:ext cx="38385" cy="74390"/>
                    </a:xfrm>
                    <a:custGeom>
                      <a:avLst/>
                      <a:gdLst>
                        <a:gd name="connsiteX0" fmla="*/ 21145 w 38385"/>
                        <a:gd name="connsiteY0" fmla="*/ 74390 h 74390"/>
                        <a:gd name="connsiteX1" fmla="*/ 17240 w 38385"/>
                        <a:gd name="connsiteY1" fmla="*/ 74390 h 74390"/>
                        <a:gd name="connsiteX2" fmla="*/ 0 w 38385"/>
                        <a:gd name="connsiteY2" fmla="*/ 57150 h 74390"/>
                        <a:gd name="connsiteX3" fmla="*/ 0 w 38385"/>
                        <a:gd name="connsiteY3" fmla="*/ 17240 h 74390"/>
                        <a:gd name="connsiteX4" fmla="*/ 17240 w 38385"/>
                        <a:gd name="connsiteY4" fmla="*/ 0 h 74390"/>
                        <a:gd name="connsiteX5" fmla="*/ 21145 w 38385"/>
                        <a:gd name="connsiteY5" fmla="*/ 0 h 74390"/>
                        <a:gd name="connsiteX6" fmla="*/ 38386 w 38385"/>
                        <a:gd name="connsiteY6" fmla="*/ 17240 h 74390"/>
                        <a:gd name="connsiteX7" fmla="*/ 38386 w 38385"/>
                        <a:gd name="connsiteY7" fmla="*/ 57150 h 74390"/>
                        <a:gd name="connsiteX8" fmla="*/ 21145 w 38385"/>
                        <a:gd name="connsiteY8" fmla="*/ 74390 h 743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38385" h="74390">
                          <a:moveTo>
                            <a:pt x="21145" y="74390"/>
                          </a:moveTo>
                          <a:lnTo>
                            <a:pt x="17240" y="74390"/>
                          </a:lnTo>
                          <a:cubicBezTo>
                            <a:pt x="7715" y="74390"/>
                            <a:pt x="0" y="66675"/>
                            <a:pt x="0" y="57150"/>
                          </a:cubicBezTo>
                          <a:lnTo>
                            <a:pt x="0" y="17240"/>
                          </a:lnTo>
                          <a:cubicBezTo>
                            <a:pt x="0" y="7715"/>
                            <a:pt x="7715" y="0"/>
                            <a:pt x="17240" y="0"/>
                          </a:cubicBezTo>
                          <a:lnTo>
                            <a:pt x="21145" y="0"/>
                          </a:lnTo>
                          <a:cubicBezTo>
                            <a:pt x="30670" y="0"/>
                            <a:pt x="38386" y="7715"/>
                            <a:pt x="38386" y="17240"/>
                          </a:cubicBezTo>
                          <a:lnTo>
                            <a:pt x="38386" y="57150"/>
                          </a:lnTo>
                          <a:cubicBezTo>
                            <a:pt x="38386" y="66675"/>
                            <a:pt x="30670" y="74390"/>
                            <a:pt x="21145" y="74390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094" name="Freeform: Shape 1093">
                      <a:extLst>
                        <a:ext uri="{FF2B5EF4-FFF2-40B4-BE49-F238E27FC236}">
                          <a16:creationId xmlns:a16="http://schemas.microsoft.com/office/drawing/2014/main" id="{0AB9D4FA-B0F4-47D7-8BE0-F7B06D6160B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99403" y="3114198"/>
                      <a:ext cx="29051" cy="56197"/>
                    </a:xfrm>
                    <a:custGeom>
                      <a:avLst/>
                      <a:gdLst>
                        <a:gd name="connsiteX0" fmla="*/ 16002 w 29051"/>
                        <a:gd name="connsiteY0" fmla="*/ 56198 h 56197"/>
                        <a:gd name="connsiteX1" fmla="*/ 13049 w 29051"/>
                        <a:gd name="connsiteY1" fmla="*/ 56198 h 56197"/>
                        <a:gd name="connsiteX2" fmla="*/ 0 w 29051"/>
                        <a:gd name="connsiteY2" fmla="*/ 43148 h 56197"/>
                        <a:gd name="connsiteX3" fmla="*/ 0 w 29051"/>
                        <a:gd name="connsiteY3" fmla="*/ 13049 h 56197"/>
                        <a:gd name="connsiteX4" fmla="*/ 13049 w 29051"/>
                        <a:gd name="connsiteY4" fmla="*/ 0 h 56197"/>
                        <a:gd name="connsiteX5" fmla="*/ 16002 w 29051"/>
                        <a:gd name="connsiteY5" fmla="*/ 0 h 56197"/>
                        <a:gd name="connsiteX6" fmla="*/ 29051 w 29051"/>
                        <a:gd name="connsiteY6" fmla="*/ 13049 h 56197"/>
                        <a:gd name="connsiteX7" fmla="*/ 29051 w 29051"/>
                        <a:gd name="connsiteY7" fmla="*/ 43148 h 56197"/>
                        <a:gd name="connsiteX8" fmla="*/ 16002 w 29051"/>
                        <a:gd name="connsiteY8" fmla="*/ 56198 h 5619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29051" h="56197">
                          <a:moveTo>
                            <a:pt x="16002" y="56198"/>
                          </a:moveTo>
                          <a:lnTo>
                            <a:pt x="13049" y="56198"/>
                          </a:lnTo>
                          <a:cubicBezTo>
                            <a:pt x="5905" y="56198"/>
                            <a:pt x="0" y="50387"/>
                            <a:pt x="0" y="43148"/>
                          </a:cubicBezTo>
                          <a:lnTo>
                            <a:pt x="0" y="13049"/>
                          </a:lnTo>
                          <a:cubicBezTo>
                            <a:pt x="0" y="5906"/>
                            <a:pt x="5810" y="0"/>
                            <a:pt x="13049" y="0"/>
                          </a:cubicBezTo>
                          <a:lnTo>
                            <a:pt x="16002" y="0"/>
                          </a:lnTo>
                          <a:cubicBezTo>
                            <a:pt x="23146" y="0"/>
                            <a:pt x="29051" y="5810"/>
                            <a:pt x="29051" y="13049"/>
                          </a:cubicBezTo>
                          <a:lnTo>
                            <a:pt x="29051" y="43148"/>
                          </a:lnTo>
                          <a:cubicBezTo>
                            <a:pt x="28956" y="50387"/>
                            <a:pt x="23146" y="56198"/>
                            <a:pt x="16002" y="56198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095" name="Freeform: Shape 1094">
                      <a:extLst>
                        <a:ext uri="{FF2B5EF4-FFF2-40B4-BE49-F238E27FC236}">
                          <a16:creationId xmlns:a16="http://schemas.microsoft.com/office/drawing/2014/main" id="{72590DDE-ECDC-4E6C-8E4D-763808A92F3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94736" y="3176397"/>
                      <a:ext cx="42195" cy="6286"/>
                    </a:xfrm>
                    <a:custGeom>
                      <a:avLst/>
                      <a:gdLst>
                        <a:gd name="connsiteX0" fmla="*/ 39053 w 42195"/>
                        <a:gd name="connsiteY0" fmla="*/ 0 h 6286"/>
                        <a:gd name="connsiteX1" fmla="*/ 3143 w 42195"/>
                        <a:gd name="connsiteY1" fmla="*/ 0 h 6286"/>
                        <a:gd name="connsiteX2" fmla="*/ 0 w 42195"/>
                        <a:gd name="connsiteY2" fmla="*/ 3143 h 6286"/>
                        <a:gd name="connsiteX3" fmla="*/ 0 w 42195"/>
                        <a:gd name="connsiteY3" fmla="*/ 3143 h 6286"/>
                        <a:gd name="connsiteX4" fmla="*/ 3143 w 42195"/>
                        <a:gd name="connsiteY4" fmla="*/ 6287 h 6286"/>
                        <a:gd name="connsiteX5" fmla="*/ 39053 w 42195"/>
                        <a:gd name="connsiteY5" fmla="*/ 6287 h 6286"/>
                        <a:gd name="connsiteX6" fmla="*/ 42196 w 42195"/>
                        <a:gd name="connsiteY6" fmla="*/ 3143 h 6286"/>
                        <a:gd name="connsiteX7" fmla="*/ 42196 w 42195"/>
                        <a:gd name="connsiteY7" fmla="*/ 3143 h 6286"/>
                        <a:gd name="connsiteX8" fmla="*/ 39053 w 42195"/>
                        <a:gd name="connsiteY8" fmla="*/ 0 h 628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42195" h="6286">
                          <a:moveTo>
                            <a:pt x="39053" y="0"/>
                          </a:moveTo>
                          <a:lnTo>
                            <a:pt x="3143" y="0"/>
                          </a:lnTo>
                          <a:cubicBezTo>
                            <a:pt x="1429" y="0"/>
                            <a:pt x="0" y="1429"/>
                            <a:pt x="0" y="3143"/>
                          </a:cubicBezTo>
                          <a:lnTo>
                            <a:pt x="0" y="3143"/>
                          </a:lnTo>
                          <a:cubicBezTo>
                            <a:pt x="0" y="4858"/>
                            <a:pt x="1429" y="6287"/>
                            <a:pt x="3143" y="6287"/>
                          </a:cubicBezTo>
                          <a:lnTo>
                            <a:pt x="39053" y="6287"/>
                          </a:lnTo>
                          <a:cubicBezTo>
                            <a:pt x="40767" y="6287"/>
                            <a:pt x="42196" y="4858"/>
                            <a:pt x="42196" y="3143"/>
                          </a:cubicBezTo>
                          <a:lnTo>
                            <a:pt x="42196" y="3143"/>
                          </a:lnTo>
                          <a:cubicBezTo>
                            <a:pt x="42196" y="1429"/>
                            <a:pt x="40767" y="0"/>
                            <a:pt x="39053" y="0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sp>
                <p:nvSpPr>
                  <p:cNvPr id="1092" name="Freeform: Shape 1091">
                    <a:extLst>
                      <a:ext uri="{FF2B5EF4-FFF2-40B4-BE49-F238E27FC236}">
                        <a16:creationId xmlns:a16="http://schemas.microsoft.com/office/drawing/2014/main" id="{CD96D7A3-D26F-4848-A273-9B1307AD1B18}"/>
                      </a:ext>
                    </a:extLst>
                  </p:cNvPr>
                  <p:cNvSpPr/>
                  <p:nvPr/>
                </p:nvSpPr>
                <p:spPr>
                  <a:xfrm>
                    <a:off x="5899306" y="3113696"/>
                    <a:ext cx="21103" cy="44221"/>
                  </a:xfrm>
                  <a:custGeom>
                    <a:avLst/>
                    <a:gdLst>
                      <a:gd name="connsiteX0" fmla="*/ 15718 w 21103"/>
                      <a:gd name="connsiteY0" fmla="*/ 25457 h 44221"/>
                      <a:gd name="connsiteX1" fmla="*/ 20956 w 21103"/>
                      <a:gd name="connsiteY1" fmla="*/ 7931 h 44221"/>
                      <a:gd name="connsiteX2" fmla="*/ 13527 w 21103"/>
                      <a:gd name="connsiteY2" fmla="*/ 26 h 44221"/>
                      <a:gd name="connsiteX3" fmla="*/ 11812 w 21103"/>
                      <a:gd name="connsiteY3" fmla="*/ 216 h 44221"/>
                      <a:gd name="connsiteX4" fmla="*/ 1 w 21103"/>
                      <a:gd name="connsiteY4" fmla="*/ 12789 h 44221"/>
                      <a:gd name="connsiteX5" fmla="*/ 287 w 21103"/>
                      <a:gd name="connsiteY5" fmla="*/ 44222 h 44221"/>
                      <a:gd name="connsiteX6" fmla="*/ 15718 w 21103"/>
                      <a:gd name="connsiteY6" fmla="*/ 25457 h 44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1103" h="44221">
                        <a:moveTo>
                          <a:pt x="15718" y="25457"/>
                        </a:moveTo>
                        <a:cubicBezTo>
                          <a:pt x="18385" y="18504"/>
                          <a:pt x="20004" y="12503"/>
                          <a:pt x="20956" y="7931"/>
                        </a:cubicBezTo>
                        <a:cubicBezTo>
                          <a:pt x="21909" y="3550"/>
                          <a:pt x="18099" y="-355"/>
                          <a:pt x="13527" y="26"/>
                        </a:cubicBezTo>
                        <a:lnTo>
                          <a:pt x="11812" y="216"/>
                        </a:lnTo>
                        <a:cubicBezTo>
                          <a:pt x="5050" y="788"/>
                          <a:pt x="-94" y="6312"/>
                          <a:pt x="1" y="12789"/>
                        </a:cubicBezTo>
                        <a:lnTo>
                          <a:pt x="287" y="44222"/>
                        </a:lnTo>
                        <a:cubicBezTo>
                          <a:pt x="382" y="44126"/>
                          <a:pt x="9907" y="40697"/>
                          <a:pt x="15718" y="25457"/>
                        </a:cubicBezTo>
                        <a:close/>
                      </a:path>
                    </a:pathLst>
                  </a:custGeom>
                  <a:solidFill>
                    <a:srgbClr val="1D120C">
                      <a:alpha val="37000"/>
                    </a:srgb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grpSp>
              <p:nvGrpSpPr>
                <p:cNvPr id="1052" name="Graphic 1">
                  <a:extLst>
                    <a:ext uri="{FF2B5EF4-FFF2-40B4-BE49-F238E27FC236}">
                      <a16:creationId xmlns:a16="http://schemas.microsoft.com/office/drawing/2014/main" id="{CBD9FD9A-3F9D-480B-9826-B8DD4863770D}"/>
                    </a:ext>
                  </a:extLst>
                </p:cNvPr>
                <p:cNvGrpSpPr/>
                <p:nvPr/>
              </p:nvGrpSpPr>
              <p:grpSpPr>
                <a:xfrm>
                  <a:off x="5947314" y="3105150"/>
                  <a:ext cx="42195" cy="77533"/>
                  <a:chOff x="5947314" y="3105150"/>
                  <a:chExt cx="42195" cy="77533"/>
                </a:xfrm>
              </p:grpSpPr>
              <p:grpSp>
                <p:nvGrpSpPr>
                  <p:cNvPr id="1086" name="Graphic 1">
                    <a:extLst>
                      <a:ext uri="{FF2B5EF4-FFF2-40B4-BE49-F238E27FC236}">
                        <a16:creationId xmlns:a16="http://schemas.microsoft.com/office/drawing/2014/main" id="{B8B2C8BD-789D-4A4B-9975-5FD9C38ACD36}"/>
                      </a:ext>
                    </a:extLst>
                  </p:cNvPr>
                  <p:cNvGrpSpPr/>
                  <p:nvPr/>
                </p:nvGrpSpPr>
                <p:grpSpPr>
                  <a:xfrm>
                    <a:off x="5947314" y="3105150"/>
                    <a:ext cx="42195" cy="77533"/>
                    <a:chOff x="5947314" y="3105150"/>
                    <a:chExt cx="42195" cy="77533"/>
                  </a:xfrm>
                  <a:solidFill>
                    <a:srgbClr val="1D120C"/>
                  </a:solidFill>
                </p:grpSpPr>
                <p:sp>
                  <p:nvSpPr>
                    <p:cNvPr id="1088" name="Freeform: Shape 1087">
                      <a:extLst>
                        <a:ext uri="{FF2B5EF4-FFF2-40B4-BE49-F238E27FC236}">
                          <a16:creationId xmlns:a16="http://schemas.microsoft.com/office/drawing/2014/main" id="{2E032032-93ED-4BF8-9841-3DCF99410DB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47314" y="3105150"/>
                      <a:ext cx="38385" cy="74390"/>
                    </a:xfrm>
                    <a:custGeom>
                      <a:avLst/>
                      <a:gdLst>
                        <a:gd name="connsiteX0" fmla="*/ 21146 w 38385"/>
                        <a:gd name="connsiteY0" fmla="*/ 74390 h 74390"/>
                        <a:gd name="connsiteX1" fmla="*/ 17240 w 38385"/>
                        <a:gd name="connsiteY1" fmla="*/ 74390 h 74390"/>
                        <a:gd name="connsiteX2" fmla="*/ 0 w 38385"/>
                        <a:gd name="connsiteY2" fmla="*/ 57150 h 74390"/>
                        <a:gd name="connsiteX3" fmla="*/ 0 w 38385"/>
                        <a:gd name="connsiteY3" fmla="*/ 17240 h 74390"/>
                        <a:gd name="connsiteX4" fmla="*/ 17240 w 38385"/>
                        <a:gd name="connsiteY4" fmla="*/ 0 h 74390"/>
                        <a:gd name="connsiteX5" fmla="*/ 21146 w 38385"/>
                        <a:gd name="connsiteY5" fmla="*/ 0 h 74390"/>
                        <a:gd name="connsiteX6" fmla="*/ 38386 w 38385"/>
                        <a:gd name="connsiteY6" fmla="*/ 17240 h 74390"/>
                        <a:gd name="connsiteX7" fmla="*/ 38386 w 38385"/>
                        <a:gd name="connsiteY7" fmla="*/ 57150 h 74390"/>
                        <a:gd name="connsiteX8" fmla="*/ 21146 w 38385"/>
                        <a:gd name="connsiteY8" fmla="*/ 74390 h 743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38385" h="74390">
                          <a:moveTo>
                            <a:pt x="21146" y="74390"/>
                          </a:moveTo>
                          <a:lnTo>
                            <a:pt x="17240" y="74390"/>
                          </a:lnTo>
                          <a:cubicBezTo>
                            <a:pt x="7715" y="74390"/>
                            <a:pt x="0" y="66675"/>
                            <a:pt x="0" y="57150"/>
                          </a:cubicBezTo>
                          <a:lnTo>
                            <a:pt x="0" y="17240"/>
                          </a:lnTo>
                          <a:cubicBezTo>
                            <a:pt x="0" y="7715"/>
                            <a:pt x="7715" y="0"/>
                            <a:pt x="17240" y="0"/>
                          </a:cubicBezTo>
                          <a:lnTo>
                            <a:pt x="21146" y="0"/>
                          </a:lnTo>
                          <a:cubicBezTo>
                            <a:pt x="30671" y="0"/>
                            <a:pt x="38386" y="7715"/>
                            <a:pt x="38386" y="17240"/>
                          </a:cubicBezTo>
                          <a:lnTo>
                            <a:pt x="38386" y="57150"/>
                          </a:lnTo>
                          <a:cubicBezTo>
                            <a:pt x="38386" y="66675"/>
                            <a:pt x="30575" y="74390"/>
                            <a:pt x="21146" y="74390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089" name="Freeform: Shape 1088">
                      <a:extLst>
                        <a:ext uri="{FF2B5EF4-FFF2-40B4-BE49-F238E27FC236}">
                          <a16:creationId xmlns:a16="http://schemas.microsoft.com/office/drawing/2014/main" id="{7946F163-B20A-41B2-B8F8-5796A33C2B5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51981" y="3114198"/>
                      <a:ext cx="29051" cy="56197"/>
                    </a:xfrm>
                    <a:custGeom>
                      <a:avLst/>
                      <a:gdLst>
                        <a:gd name="connsiteX0" fmla="*/ 16002 w 29051"/>
                        <a:gd name="connsiteY0" fmla="*/ 56198 h 56197"/>
                        <a:gd name="connsiteX1" fmla="*/ 13049 w 29051"/>
                        <a:gd name="connsiteY1" fmla="*/ 56198 h 56197"/>
                        <a:gd name="connsiteX2" fmla="*/ 0 w 29051"/>
                        <a:gd name="connsiteY2" fmla="*/ 43148 h 56197"/>
                        <a:gd name="connsiteX3" fmla="*/ 0 w 29051"/>
                        <a:gd name="connsiteY3" fmla="*/ 13049 h 56197"/>
                        <a:gd name="connsiteX4" fmla="*/ 13049 w 29051"/>
                        <a:gd name="connsiteY4" fmla="*/ 0 h 56197"/>
                        <a:gd name="connsiteX5" fmla="*/ 16002 w 29051"/>
                        <a:gd name="connsiteY5" fmla="*/ 0 h 56197"/>
                        <a:gd name="connsiteX6" fmla="*/ 29051 w 29051"/>
                        <a:gd name="connsiteY6" fmla="*/ 13049 h 56197"/>
                        <a:gd name="connsiteX7" fmla="*/ 29051 w 29051"/>
                        <a:gd name="connsiteY7" fmla="*/ 43148 h 56197"/>
                        <a:gd name="connsiteX8" fmla="*/ 16002 w 29051"/>
                        <a:gd name="connsiteY8" fmla="*/ 56198 h 5619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29051" h="56197">
                          <a:moveTo>
                            <a:pt x="16002" y="56198"/>
                          </a:moveTo>
                          <a:lnTo>
                            <a:pt x="13049" y="56198"/>
                          </a:lnTo>
                          <a:cubicBezTo>
                            <a:pt x="5905" y="56198"/>
                            <a:pt x="0" y="50387"/>
                            <a:pt x="0" y="43148"/>
                          </a:cubicBezTo>
                          <a:lnTo>
                            <a:pt x="0" y="13049"/>
                          </a:lnTo>
                          <a:cubicBezTo>
                            <a:pt x="0" y="5906"/>
                            <a:pt x="5810" y="0"/>
                            <a:pt x="13049" y="0"/>
                          </a:cubicBezTo>
                          <a:lnTo>
                            <a:pt x="16002" y="0"/>
                          </a:lnTo>
                          <a:cubicBezTo>
                            <a:pt x="23146" y="0"/>
                            <a:pt x="29051" y="5810"/>
                            <a:pt x="29051" y="13049"/>
                          </a:cubicBezTo>
                          <a:lnTo>
                            <a:pt x="29051" y="43148"/>
                          </a:lnTo>
                          <a:cubicBezTo>
                            <a:pt x="28956" y="50387"/>
                            <a:pt x="23146" y="56198"/>
                            <a:pt x="16002" y="56198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090" name="Freeform: Shape 1089">
                      <a:extLst>
                        <a:ext uri="{FF2B5EF4-FFF2-40B4-BE49-F238E27FC236}">
                          <a16:creationId xmlns:a16="http://schemas.microsoft.com/office/drawing/2014/main" id="{239F070E-B888-410E-8D36-67E951B2821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47314" y="3176397"/>
                      <a:ext cx="42195" cy="6286"/>
                    </a:xfrm>
                    <a:custGeom>
                      <a:avLst/>
                      <a:gdLst>
                        <a:gd name="connsiteX0" fmla="*/ 39053 w 42195"/>
                        <a:gd name="connsiteY0" fmla="*/ 0 h 6286"/>
                        <a:gd name="connsiteX1" fmla="*/ 3143 w 42195"/>
                        <a:gd name="connsiteY1" fmla="*/ 0 h 6286"/>
                        <a:gd name="connsiteX2" fmla="*/ 0 w 42195"/>
                        <a:gd name="connsiteY2" fmla="*/ 3143 h 6286"/>
                        <a:gd name="connsiteX3" fmla="*/ 0 w 42195"/>
                        <a:gd name="connsiteY3" fmla="*/ 3143 h 6286"/>
                        <a:gd name="connsiteX4" fmla="*/ 3143 w 42195"/>
                        <a:gd name="connsiteY4" fmla="*/ 6287 h 6286"/>
                        <a:gd name="connsiteX5" fmla="*/ 39053 w 42195"/>
                        <a:gd name="connsiteY5" fmla="*/ 6287 h 6286"/>
                        <a:gd name="connsiteX6" fmla="*/ 42196 w 42195"/>
                        <a:gd name="connsiteY6" fmla="*/ 3143 h 6286"/>
                        <a:gd name="connsiteX7" fmla="*/ 42196 w 42195"/>
                        <a:gd name="connsiteY7" fmla="*/ 3143 h 6286"/>
                        <a:gd name="connsiteX8" fmla="*/ 39053 w 42195"/>
                        <a:gd name="connsiteY8" fmla="*/ 0 h 628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42195" h="6286">
                          <a:moveTo>
                            <a:pt x="39053" y="0"/>
                          </a:moveTo>
                          <a:lnTo>
                            <a:pt x="3143" y="0"/>
                          </a:lnTo>
                          <a:cubicBezTo>
                            <a:pt x="1429" y="0"/>
                            <a:pt x="0" y="1429"/>
                            <a:pt x="0" y="3143"/>
                          </a:cubicBezTo>
                          <a:lnTo>
                            <a:pt x="0" y="3143"/>
                          </a:lnTo>
                          <a:cubicBezTo>
                            <a:pt x="0" y="4858"/>
                            <a:pt x="1429" y="6287"/>
                            <a:pt x="3143" y="6287"/>
                          </a:cubicBezTo>
                          <a:lnTo>
                            <a:pt x="39053" y="6287"/>
                          </a:lnTo>
                          <a:cubicBezTo>
                            <a:pt x="40767" y="6287"/>
                            <a:pt x="42196" y="4858"/>
                            <a:pt x="42196" y="3143"/>
                          </a:cubicBezTo>
                          <a:lnTo>
                            <a:pt x="42196" y="3143"/>
                          </a:lnTo>
                          <a:cubicBezTo>
                            <a:pt x="42196" y="1429"/>
                            <a:pt x="40767" y="0"/>
                            <a:pt x="39053" y="0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sp>
                <p:nvSpPr>
                  <p:cNvPr id="1087" name="Freeform: Shape 1086">
                    <a:extLst>
                      <a:ext uri="{FF2B5EF4-FFF2-40B4-BE49-F238E27FC236}">
                        <a16:creationId xmlns:a16="http://schemas.microsoft.com/office/drawing/2014/main" id="{0D41B9AB-5DF4-40F4-9BDA-B6E9BF5FC12E}"/>
                      </a:ext>
                    </a:extLst>
                  </p:cNvPr>
                  <p:cNvSpPr/>
                  <p:nvPr/>
                </p:nvSpPr>
                <p:spPr>
                  <a:xfrm>
                    <a:off x="5951884" y="3113696"/>
                    <a:ext cx="21103" cy="44221"/>
                  </a:xfrm>
                  <a:custGeom>
                    <a:avLst/>
                    <a:gdLst>
                      <a:gd name="connsiteX0" fmla="*/ 15718 w 21103"/>
                      <a:gd name="connsiteY0" fmla="*/ 25457 h 44221"/>
                      <a:gd name="connsiteX1" fmla="*/ 20956 w 21103"/>
                      <a:gd name="connsiteY1" fmla="*/ 7931 h 44221"/>
                      <a:gd name="connsiteX2" fmla="*/ 13527 w 21103"/>
                      <a:gd name="connsiteY2" fmla="*/ 26 h 44221"/>
                      <a:gd name="connsiteX3" fmla="*/ 11812 w 21103"/>
                      <a:gd name="connsiteY3" fmla="*/ 216 h 44221"/>
                      <a:gd name="connsiteX4" fmla="*/ 1 w 21103"/>
                      <a:gd name="connsiteY4" fmla="*/ 12789 h 44221"/>
                      <a:gd name="connsiteX5" fmla="*/ 287 w 21103"/>
                      <a:gd name="connsiteY5" fmla="*/ 44222 h 44221"/>
                      <a:gd name="connsiteX6" fmla="*/ 15718 w 21103"/>
                      <a:gd name="connsiteY6" fmla="*/ 25457 h 44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1103" h="44221">
                        <a:moveTo>
                          <a:pt x="15718" y="25457"/>
                        </a:moveTo>
                        <a:cubicBezTo>
                          <a:pt x="18385" y="18504"/>
                          <a:pt x="20004" y="12503"/>
                          <a:pt x="20956" y="7931"/>
                        </a:cubicBezTo>
                        <a:cubicBezTo>
                          <a:pt x="21909" y="3550"/>
                          <a:pt x="18099" y="-355"/>
                          <a:pt x="13527" y="26"/>
                        </a:cubicBezTo>
                        <a:lnTo>
                          <a:pt x="11812" y="216"/>
                        </a:lnTo>
                        <a:cubicBezTo>
                          <a:pt x="5050" y="788"/>
                          <a:pt x="-94" y="6312"/>
                          <a:pt x="1" y="12789"/>
                        </a:cubicBezTo>
                        <a:lnTo>
                          <a:pt x="287" y="44222"/>
                        </a:lnTo>
                        <a:cubicBezTo>
                          <a:pt x="382" y="44126"/>
                          <a:pt x="9907" y="40697"/>
                          <a:pt x="15718" y="25457"/>
                        </a:cubicBezTo>
                        <a:close/>
                      </a:path>
                    </a:pathLst>
                  </a:custGeom>
                  <a:solidFill>
                    <a:srgbClr val="1D120C">
                      <a:alpha val="37000"/>
                    </a:srgb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grpSp>
              <p:nvGrpSpPr>
                <p:cNvPr id="1053" name="Graphic 1">
                  <a:extLst>
                    <a:ext uri="{FF2B5EF4-FFF2-40B4-BE49-F238E27FC236}">
                      <a16:creationId xmlns:a16="http://schemas.microsoft.com/office/drawing/2014/main" id="{854D3824-0055-4BB4-8006-5C249139F458}"/>
                    </a:ext>
                  </a:extLst>
                </p:cNvPr>
                <p:cNvGrpSpPr/>
                <p:nvPr/>
              </p:nvGrpSpPr>
              <p:grpSpPr>
                <a:xfrm>
                  <a:off x="5905975" y="3119089"/>
                  <a:ext cx="72580" cy="39510"/>
                  <a:chOff x="5905975" y="3119089"/>
                  <a:chExt cx="72580" cy="39510"/>
                </a:xfrm>
                <a:solidFill>
                  <a:srgbClr val="1D120C"/>
                </a:solidFill>
              </p:grpSpPr>
              <p:grpSp>
                <p:nvGrpSpPr>
                  <p:cNvPr id="1054" name="Graphic 1">
                    <a:extLst>
                      <a:ext uri="{FF2B5EF4-FFF2-40B4-BE49-F238E27FC236}">
                        <a16:creationId xmlns:a16="http://schemas.microsoft.com/office/drawing/2014/main" id="{6B4BA5DA-354E-495E-84DD-01C2CB854296}"/>
                      </a:ext>
                    </a:extLst>
                  </p:cNvPr>
                  <p:cNvGrpSpPr/>
                  <p:nvPr/>
                </p:nvGrpSpPr>
                <p:grpSpPr>
                  <a:xfrm>
                    <a:off x="5963887" y="3140106"/>
                    <a:ext cx="8665" cy="6876"/>
                    <a:chOff x="5963887" y="3140106"/>
                    <a:chExt cx="8665" cy="6876"/>
                  </a:xfrm>
                  <a:solidFill>
                    <a:srgbClr val="1D120C"/>
                  </a:solidFill>
                </p:grpSpPr>
                <p:sp>
                  <p:nvSpPr>
                    <p:cNvPr id="1082" name="Freeform: Shape 1081">
                      <a:extLst>
                        <a:ext uri="{FF2B5EF4-FFF2-40B4-BE49-F238E27FC236}">
                          <a16:creationId xmlns:a16="http://schemas.microsoft.com/office/drawing/2014/main" id="{BF125C13-1939-435F-A7A8-4AB0ECAEEDE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65740" y="3140444"/>
                      <a:ext cx="5862" cy="6538"/>
                    </a:xfrm>
                    <a:custGeom>
                      <a:avLst/>
                      <a:gdLst>
                        <a:gd name="connsiteX0" fmla="*/ 3386 w 5862"/>
                        <a:gd name="connsiteY0" fmla="*/ 43 h 6538"/>
                        <a:gd name="connsiteX1" fmla="*/ 1576 w 5862"/>
                        <a:gd name="connsiteY1" fmla="*/ 1377 h 6538"/>
                        <a:gd name="connsiteX2" fmla="*/ 719 w 5862"/>
                        <a:gd name="connsiteY2" fmla="*/ 3472 h 6538"/>
                        <a:gd name="connsiteX3" fmla="*/ 1005 w 5862"/>
                        <a:gd name="connsiteY3" fmla="*/ 5473 h 6538"/>
                        <a:gd name="connsiteX4" fmla="*/ 2719 w 5862"/>
                        <a:gd name="connsiteY4" fmla="*/ 5473 h 6538"/>
                        <a:gd name="connsiteX5" fmla="*/ 5196 w 5862"/>
                        <a:gd name="connsiteY5" fmla="*/ 2139 h 6538"/>
                        <a:gd name="connsiteX6" fmla="*/ 4434 w 5862"/>
                        <a:gd name="connsiteY6" fmla="*/ 424 h 6538"/>
                        <a:gd name="connsiteX7" fmla="*/ 2148 w 5862"/>
                        <a:gd name="connsiteY7" fmla="*/ 710 h 6538"/>
                        <a:gd name="connsiteX8" fmla="*/ 4529 w 5862"/>
                        <a:gd name="connsiteY8" fmla="*/ 43 h 6538"/>
                        <a:gd name="connsiteX9" fmla="*/ 5862 w 5862"/>
                        <a:gd name="connsiteY9" fmla="*/ 2139 h 6538"/>
                        <a:gd name="connsiteX10" fmla="*/ 3195 w 5862"/>
                        <a:gd name="connsiteY10" fmla="*/ 6235 h 6538"/>
                        <a:gd name="connsiteX11" fmla="*/ 2529 w 5862"/>
                        <a:gd name="connsiteY11" fmla="*/ 6425 h 6538"/>
                        <a:gd name="connsiteX12" fmla="*/ 1862 w 5862"/>
                        <a:gd name="connsiteY12" fmla="*/ 6520 h 6538"/>
                        <a:gd name="connsiteX13" fmla="*/ 433 w 5862"/>
                        <a:gd name="connsiteY13" fmla="*/ 5949 h 6538"/>
                        <a:gd name="connsiteX14" fmla="*/ 147 w 5862"/>
                        <a:gd name="connsiteY14" fmla="*/ 3377 h 6538"/>
                        <a:gd name="connsiteX15" fmla="*/ 1195 w 5862"/>
                        <a:gd name="connsiteY15" fmla="*/ 1186 h 6538"/>
                        <a:gd name="connsiteX16" fmla="*/ 3386 w 5862"/>
                        <a:gd name="connsiteY16" fmla="*/ 43 h 653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</a:cxnLst>
                      <a:rect l="l" t="t" r="r" b="b"/>
                      <a:pathLst>
                        <a:path w="5862" h="6538">
                          <a:moveTo>
                            <a:pt x="3386" y="43"/>
                          </a:moveTo>
                          <a:cubicBezTo>
                            <a:pt x="2529" y="234"/>
                            <a:pt x="1957" y="805"/>
                            <a:pt x="1576" y="1377"/>
                          </a:cubicBezTo>
                          <a:cubicBezTo>
                            <a:pt x="1100" y="2044"/>
                            <a:pt x="909" y="2806"/>
                            <a:pt x="719" y="3472"/>
                          </a:cubicBezTo>
                          <a:cubicBezTo>
                            <a:pt x="624" y="4139"/>
                            <a:pt x="624" y="4996"/>
                            <a:pt x="1005" y="5473"/>
                          </a:cubicBezTo>
                          <a:cubicBezTo>
                            <a:pt x="1386" y="5949"/>
                            <a:pt x="2052" y="5758"/>
                            <a:pt x="2719" y="5473"/>
                          </a:cubicBezTo>
                          <a:cubicBezTo>
                            <a:pt x="4148" y="4901"/>
                            <a:pt x="5005" y="3568"/>
                            <a:pt x="5196" y="2139"/>
                          </a:cubicBezTo>
                          <a:cubicBezTo>
                            <a:pt x="5291" y="1472"/>
                            <a:pt x="5100" y="615"/>
                            <a:pt x="4434" y="424"/>
                          </a:cubicBezTo>
                          <a:cubicBezTo>
                            <a:pt x="3767" y="139"/>
                            <a:pt x="2910" y="424"/>
                            <a:pt x="2148" y="710"/>
                          </a:cubicBezTo>
                          <a:cubicBezTo>
                            <a:pt x="2814" y="329"/>
                            <a:pt x="3576" y="-147"/>
                            <a:pt x="4529" y="43"/>
                          </a:cubicBezTo>
                          <a:cubicBezTo>
                            <a:pt x="5482" y="329"/>
                            <a:pt x="5862" y="1377"/>
                            <a:pt x="5862" y="2139"/>
                          </a:cubicBezTo>
                          <a:cubicBezTo>
                            <a:pt x="5862" y="3853"/>
                            <a:pt x="4815" y="5473"/>
                            <a:pt x="3195" y="6235"/>
                          </a:cubicBezTo>
                          <a:cubicBezTo>
                            <a:pt x="3005" y="6330"/>
                            <a:pt x="2814" y="6425"/>
                            <a:pt x="2529" y="6425"/>
                          </a:cubicBezTo>
                          <a:cubicBezTo>
                            <a:pt x="2338" y="6520"/>
                            <a:pt x="2052" y="6520"/>
                            <a:pt x="1862" y="6520"/>
                          </a:cubicBezTo>
                          <a:cubicBezTo>
                            <a:pt x="1386" y="6616"/>
                            <a:pt x="814" y="6330"/>
                            <a:pt x="433" y="5949"/>
                          </a:cubicBezTo>
                          <a:cubicBezTo>
                            <a:pt x="-138" y="5092"/>
                            <a:pt x="-43" y="4234"/>
                            <a:pt x="147" y="3377"/>
                          </a:cubicBezTo>
                          <a:cubicBezTo>
                            <a:pt x="338" y="2615"/>
                            <a:pt x="719" y="1853"/>
                            <a:pt x="1195" y="1186"/>
                          </a:cubicBezTo>
                          <a:cubicBezTo>
                            <a:pt x="1767" y="520"/>
                            <a:pt x="2529" y="-52"/>
                            <a:pt x="3386" y="43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083" name="Freeform: Shape 1082">
                      <a:extLst>
                        <a:ext uri="{FF2B5EF4-FFF2-40B4-BE49-F238E27FC236}">
                          <a16:creationId xmlns:a16="http://schemas.microsoft.com/office/drawing/2014/main" id="{F1FCAB2F-63E2-402A-B109-44BAB73F3EF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63887" y="3141232"/>
                      <a:ext cx="2649" cy="3255"/>
                    </a:xfrm>
                    <a:custGeom>
                      <a:avLst/>
                      <a:gdLst>
                        <a:gd name="connsiteX0" fmla="*/ 0 w 2649"/>
                        <a:gd name="connsiteY0" fmla="*/ 1350 h 3255"/>
                        <a:gd name="connsiteX1" fmla="*/ 857 w 2649"/>
                        <a:gd name="connsiteY1" fmla="*/ 112 h 3255"/>
                        <a:gd name="connsiteX2" fmla="*/ 2476 w 2649"/>
                        <a:gd name="connsiteY2" fmla="*/ 684 h 3255"/>
                        <a:gd name="connsiteX3" fmla="*/ 2381 w 2649"/>
                        <a:gd name="connsiteY3" fmla="*/ 2303 h 3255"/>
                        <a:gd name="connsiteX4" fmla="*/ 1238 w 2649"/>
                        <a:gd name="connsiteY4" fmla="*/ 3255 h 3255"/>
                        <a:gd name="connsiteX5" fmla="*/ 1715 w 2649"/>
                        <a:gd name="connsiteY5" fmla="*/ 2017 h 3255"/>
                        <a:gd name="connsiteX6" fmla="*/ 1715 w 2649"/>
                        <a:gd name="connsiteY6" fmla="*/ 1065 h 3255"/>
                        <a:gd name="connsiteX7" fmla="*/ 1048 w 2649"/>
                        <a:gd name="connsiteY7" fmla="*/ 684 h 3255"/>
                        <a:gd name="connsiteX8" fmla="*/ 0 w 2649"/>
                        <a:gd name="connsiteY8" fmla="*/ 1350 h 325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2649" h="3255">
                          <a:moveTo>
                            <a:pt x="0" y="1350"/>
                          </a:moveTo>
                          <a:cubicBezTo>
                            <a:pt x="0" y="874"/>
                            <a:pt x="286" y="398"/>
                            <a:pt x="857" y="112"/>
                          </a:cubicBezTo>
                          <a:cubicBezTo>
                            <a:pt x="1429" y="-174"/>
                            <a:pt x="2191" y="112"/>
                            <a:pt x="2476" y="684"/>
                          </a:cubicBezTo>
                          <a:cubicBezTo>
                            <a:pt x="2762" y="1255"/>
                            <a:pt x="2667" y="1827"/>
                            <a:pt x="2381" y="2303"/>
                          </a:cubicBezTo>
                          <a:cubicBezTo>
                            <a:pt x="2095" y="2779"/>
                            <a:pt x="1715" y="3065"/>
                            <a:pt x="1238" y="3255"/>
                          </a:cubicBezTo>
                          <a:cubicBezTo>
                            <a:pt x="1429" y="2779"/>
                            <a:pt x="1619" y="2398"/>
                            <a:pt x="1715" y="2017"/>
                          </a:cubicBezTo>
                          <a:cubicBezTo>
                            <a:pt x="1810" y="1636"/>
                            <a:pt x="1810" y="1255"/>
                            <a:pt x="1715" y="1065"/>
                          </a:cubicBezTo>
                          <a:cubicBezTo>
                            <a:pt x="1619" y="779"/>
                            <a:pt x="1333" y="684"/>
                            <a:pt x="1048" y="684"/>
                          </a:cubicBezTo>
                          <a:cubicBezTo>
                            <a:pt x="667" y="684"/>
                            <a:pt x="381" y="969"/>
                            <a:pt x="0" y="1350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084" name="Freeform: Shape 1083">
                      <a:extLst>
                        <a:ext uri="{FF2B5EF4-FFF2-40B4-BE49-F238E27FC236}">
                          <a16:creationId xmlns:a16="http://schemas.microsoft.com/office/drawing/2014/main" id="{B24D5D59-7A7A-4000-B735-C6DAF290325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68840" y="3143463"/>
                      <a:ext cx="3712" cy="1786"/>
                    </a:xfrm>
                    <a:custGeom>
                      <a:avLst/>
                      <a:gdLst>
                        <a:gd name="connsiteX0" fmla="*/ 3429 w 3712"/>
                        <a:gd name="connsiteY0" fmla="*/ 1787 h 1786"/>
                        <a:gd name="connsiteX1" fmla="*/ 3048 w 3712"/>
                        <a:gd name="connsiteY1" fmla="*/ 834 h 1786"/>
                        <a:gd name="connsiteX2" fmla="*/ 2191 w 3712"/>
                        <a:gd name="connsiteY2" fmla="*/ 834 h 1786"/>
                        <a:gd name="connsiteX3" fmla="*/ 0 w 3712"/>
                        <a:gd name="connsiteY3" fmla="*/ 1787 h 1786"/>
                        <a:gd name="connsiteX4" fmla="*/ 762 w 3712"/>
                        <a:gd name="connsiteY4" fmla="*/ 739 h 1786"/>
                        <a:gd name="connsiteX5" fmla="*/ 2000 w 3712"/>
                        <a:gd name="connsiteY5" fmla="*/ 72 h 1786"/>
                        <a:gd name="connsiteX6" fmla="*/ 3524 w 3712"/>
                        <a:gd name="connsiteY6" fmla="*/ 453 h 1786"/>
                        <a:gd name="connsiteX7" fmla="*/ 3429 w 3712"/>
                        <a:gd name="connsiteY7" fmla="*/ 1787 h 178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3712" h="1786">
                          <a:moveTo>
                            <a:pt x="3429" y="1787"/>
                          </a:moveTo>
                          <a:cubicBezTo>
                            <a:pt x="3334" y="1406"/>
                            <a:pt x="3239" y="929"/>
                            <a:pt x="3048" y="834"/>
                          </a:cubicBezTo>
                          <a:cubicBezTo>
                            <a:pt x="2857" y="739"/>
                            <a:pt x="2572" y="739"/>
                            <a:pt x="2191" y="834"/>
                          </a:cubicBezTo>
                          <a:cubicBezTo>
                            <a:pt x="1524" y="1025"/>
                            <a:pt x="762" y="1310"/>
                            <a:pt x="0" y="1787"/>
                          </a:cubicBezTo>
                          <a:cubicBezTo>
                            <a:pt x="95" y="1310"/>
                            <a:pt x="381" y="1025"/>
                            <a:pt x="762" y="739"/>
                          </a:cubicBezTo>
                          <a:cubicBezTo>
                            <a:pt x="1143" y="453"/>
                            <a:pt x="1524" y="263"/>
                            <a:pt x="2000" y="72"/>
                          </a:cubicBezTo>
                          <a:cubicBezTo>
                            <a:pt x="2381" y="-23"/>
                            <a:pt x="3143" y="-118"/>
                            <a:pt x="3524" y="453"/>
                          </a:cubicBezTo>
                          <a:cubicBezTo>
                            <a:pt x="3905" y="929"/>
                            <a:pt x="3619" y="1406"/>
                            <a:pt x="3429" y="1787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085" name="Freeform: Shape 1084">
                      <a:extLst>
                        <a:ext uri="{FF2B5EF4-FFF2-40B4-BE49-F238E27FC236}">
                          <a16:creationId xmlns:a16="http://schemas.microsoft.com/office/drawing/2014/main" id="{BD7C29EB-17F5-467A-98F5-6B44A1FF7C0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68551" y="3140106"/>
                      <a:ext cx="1908" cy="3047"/>
                    </a:xfrm>
                    <a:custGeom>
                      <a:avLst/>
                      <a:gdLst>
                        <a:gd name="connsiteX0" fmla="*/ 99 w 1908"/>
                        <a:gd name="connsiteY0" fmla="*/ 3048 h 3047"/>
                        <a:gd name="connsiteX1" fmla="*/ 290 w 1908"/>
                        <a:gd name="connsiteY1" fmla="*/ 1143 h 3047"/>
                        <a:gd name="connsiteX2" fmla="*/ 956 w 1908"/>
                        <a:gd name="connsiteY2" fmla="*/ 381 h 3047"/>
                        <a:gd name="connsiteX3" fmla="*/ 1909 w 1908"/>
                        <a:gd name="connsiteY3" fmla="*/ 0 h 3047"/>
                        <a:gd name="connsiteX4" fmla="*/ 1052 w 1908"/>
                        <a:gd name="connsiteY4" fmla="*/ 1524 h 3047"/>
                        <a:gd name="connsiteX5" fmla="*/ 99 w 1908"/>
                        <a:gd name="connsiteY5" fmla="*/ 3048 h 304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908" h="3047">
                          <a:moveTo>
                            <a:pt x="99" y="3048"/>
                          </a:moveTo>
                          <a:cubicBezTo>
                            <a:pt x="-91" y="2381"/>
                            <a:pt x="4" y="1714"/>
                            <a:pt x="290" y="1143"/>
                          </a:cubicBezTo>
                          <a:cubicBezTo>
                            <a:pt x="480" y="857"/>
                            <a:pt x="671" y="571"/>
                            <a:pt x="956" y="381"/>
                          </a:cubicBezTo>
                          <a:cubicBezTo>
                            <a:pt x="1242" y="190"/>
                            <a:pt x="1528" y="0"/>
                            <a:pt x="1909" y="0"/>
                          </a:cubicBezTo>
                          <a:cubicBezTo>
                            <a:pt x="1528" y="571"/>
                            <a:pt x="1337" y="1048"/>
                            <a:pt x="1052" y="1524"/>
                          </a:cubicBezTo>
                          <a:cubicBezTo>
                            <a:pt x="766" y="2000"/>
                            <a:pt x="575" y="2477"/>
                            <a:pt x="99" y="3048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1055" name="Graphic 1">
                    <a:extLst>
                      <a:ext uri="{FF2B5EF4-FFF2-40B4-BE49-F238E27FC236}">
                        <a16:creationId xmlns:a16="http://schemas.microsoft.com/office/drawing/2014/main" id="{39EDAEB1-F665-4FF9-B400-42D5203AB004}"/>
                      </a:ext>
                    </a:extLst>
                  </p:cNvPr>
                  <p:cNvGrpSpPr/>
                  <p:nvPr/>
                </p:nvGrpSpPr>
                <p:grpSpPr>
                  <a:xfrm>
                    <a:off x="5958839" y="3149917"/>
                    <a:ext cx="16859" cy="7659"/>
                    <a:chOff x="5958839" y="3149917"/>
                    <a:chExt cx="16859" cy="7659"/>
                  </a:xfrm>
                  <a:solidFill>
                    <a:srgbClr val="1D120C"/>
                  </a:solidFill>
                </p:grpSpPr>
                <p:sp>
                  <p:nvSpPr>
                    <p:cNvPr id="1075" name="Freeform: Shape 1074">
                      <a:extLst>
                        <a:ext uri="{FF2B5EF4-FFF2-40B4-BE49-F238E27FC236}">
                          <a16:creationId xmlns:a16="http://schemas.microsoft.com/office/drawing/2014/main" id="{29403545-A56D-45A4-BF84-1CDE6B66CAD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58839" y="3151536"/>
                      <a:ext cx="16859" cy="4609"/>
                    </a:xfrm>
                    <a:custGeom>
                      <a:avLst/>
                      <a:gdLst>
                        <a:gd name="connsiteX0" fmla="*/ 4572 w 16859"/>
                        <a:gd name="connsiteY0" fmla="*/ 2477 h 4609"/>
                        <a:gd name="connsiteX1" fmla="*/ 7239 w 16859"/>
                        <a:gd name="connsiteY1" fmla="*/ 1048 h 4609"/>
                        <a:gd name="connsiteX2" fmla="*/ 10382 w 16859"/>
                        <a:gd name="connsiteY2" fmla="*/ 762 h 4609"/>
                        <a:gd name="connsiteX3" fmla="*/ 16574 w 16859"/>
                        <a:gd name="connsiteY3" fmla="*/ 1715 h 4609"/>
                        <a:gd name="connsiteX4" fmla="*/ 16859 w 16859"/>
                        <a:gd name="connsiteY4" fmla="*/ 2096 h 4609"/>
                        <a:gd name="connsiteX5" fmla="*/ 16764 w 16859"/>
                        <a:gd name="connsiteY5" fmla="*/ 2191 h 4609"/>
                        <a:gd name="connsiteX6" fmla="*/ 12859 w 16859"/>
                        <a:gd name="connsiteY6" fmla="*/ 4096 h 4609"/>
                        <a:gd name="connsiteX7" fmla="*/ 8573 w 16859"/>
                        <a:gd name="connsiteY7" fmla="*/ 4191 h 4609"/>
                        <a:gd name="connsiteX8" fmla="*/ 4477 w 16859"/>
                        <a:gd name="connsiteY8" fmla="*/ 3429 h 4609"/>
                        <a:gd name="connsiteX9" fmla="*/ 572 w 16859"/>
                        <a:gd name="connsiteY9" fmla="*/ 4572 h 4609"/>
                        <a:gd name="connsiteX10" fmla="*/ 572 w 16859"/>
                        <a:gd name="connsiteY10" fmla="*/ 4572 h 4609"/>
                        <a:gd name="connsiteX11" fmla="*/ 191 w 16859"/>
                        <a:gd name="connsiteY11" fmla="*/ 4382 h 4609"/>
                        <a:gd name="connsiteX12" fmla="*/ 191 w 16859"/>
                        <a:gd name="connsiteY12" fmla="*/ 4191 h 4609"/>
                        <a:gd name="connsiteX13" fmla="*/ 0 w 16859"/>
                        <a:gd name="connsiteY13" fmla="*/ 190 h 4609"/>
                        <a:gd name="connsiteX14" fmla="*/ 0 w 16859"/>
                        <a:gd name="connsiteY14" fmla="*/ 190 h 4609"/>
                        <a:gd name="connsiteX15" fmla="*/ 191 w 16859"/>
                        <a:gd name="connsiteY15" fmla="*/ 0 h 4609"/>
                        <a:gd name="connsiteX16" fmla="*/ 286 w 16859"/>
                        <a:gd name="connsiteY16" fmla="*/ 0 h 4609"/>
                        <a:gd name="connsiteX17" fmla="*/ 2858 w 16859"/>
                        <a:gd name="connsiteY17" fmla="*/ 667 h 4609"/>
                        <a:gd name="connsiteX18" fmla="*/ 4001 w 16859"/>
                        <a:gd name="connsiteY18" fmla="*/ 1334 h 4609"/>
                        <a:gd name="connsiteX19" fmla="*/ 4572 w 16859"/>
                        <a:gd name="connsiteY19" fmla="*/ 2477 h 4609"/>
                        <a:gd name="connsiteX20" fmla="*/ 4572 w 16859"/>
                        <a:gd name="connsiteY20" fmla="*/ 2477 h 4609"/>
                        <a:gd name="connsiteX21" fmla="*/ 3905 w 16859"/>
                        <a:gd name="connsiteY21" fmla="*/ 1524 h 4609"/>
                        <a:gd name="connsiteX22" fmla="*/ 2762 w 16859"/>
                        <a:gd name="connsiteY22" fmla="*/ 952 h 4609"/>
                        <a:gd name="connsiteX23" fmla="*/ 191 w 16859"/>
                        <a:gd name="connsiteY23" fmla="*/ 476 h 4609"/>
                        <a:gd name="connsiteX24" fmla="*/ 476 w 16859"/>
                        <a:gd name="connsiteY24" fmla="*/ 190 h 4609"/>
                        <a:gd name="connsiteX25" fmla="*/ 857 w 16859"/>
                        <a:gd name="connsiteY25" fmla="*/ 4382 h 4609"/>
                        <a:gd name="connsiteX26" fmla="*/ 476 w 16859"/>
                        <a:gd name="connsiteY26" fmla="*/ 4001 h 4609"/>
                        <a:gd name="connsiteX27" fmla="*/ 4572 w 16859"/>
                        <a:gd name="connsiteY27" fmla="*/ 2667 h 4609"/>
                        <a:gd name="connsiteX28" fmla="*/ 8763 w 16859"/>
                        <a:gd name="connsiteY28" fmla="*/ 3334 h 4609"/>
                        <a:gd name="connsiteX29" fmla="*/ 12954 w 16859"/>
                        <a:gd name="connsiteY29" fmla="*/ 3239 h 4609"/>
                        <a:gd name="connsiteX30" fmla="*/ 16383 w 16859"/>
                        <a:gd name="connsiteY30" fmla="*/ 1715 h 4609"/>
                        <a:gd name="connsiteX31" fmla="*/ 16574 w 16859"/>
                        <a:gd name="connsiteY31" fmla="*/ 2191 h 4609"/>
                        <a:gd name="connsiteX32" fmla="*/ 10573 w 16859"/>
                        <a:gd name="connsiteY32" fmla="*/ 1048 h 4609"/>
                        <a:gd name="connsiteX33" fmla="*/ 7334 w 16859"/>
                        <a:gd name="connsiteY33" fmla="*/ 1238 h 4609"/>
                        <a:gd name="connsiteX34" fmla="*/ 4572 w 16859"/>
                        <a:gd name="connsiteY34" fmla="*/ 2477 h 460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</a:cxnLst>
                      <a:rect l="l" t="t" r="r" b="b"/>
                      <a:pathLst>
                        <a:path w="16859" h="4609">
                          <a:moveTo>
                            <a:pt x="4572" y="2477"/>
                          </a:moveTo>
                          <a:cubicBezTo>
                            <a:pt x="5239" y="1715"/>
                            <a:pt x="6286" y="1238"/>
                            <a:pt x="7239" y="1048"/>
                          </a:cubicBezTo>
                          <a:cubicBezTo>
                            <a:pt x="8287" y="762"/>
                            <a:pt x="9335" y="762"/>
                            <a:pt x="10382" y="762"/>
                          </a:cubicBezTo>
                          <a:cubicBezTo>
                            <a:pt x="12478" y="857"/>
                            <a:pt x="14573" y="1143"/>
                            <a:pt x="16574" y="1715"/>
                          </a:cubicBezTo>
                          <a:cubicBezTo>
                            <a:pt x="16764" y="1810"/>
                            <a:pt x="16859" y="2000"/>
                            <a:pt x="16859" y="2096"/>
                          </a:cubicBezTo>
                          <a:cubicBezTo>
                            <a:pt x="16859" y="2096"/>
                            <a:pt x="16859" y="2191"/>
                            <a:pt x="16764" y="2191"/>
                          </a:cubicBezTo>
                          <a:cubicBezTo>
                            <a:pt x="15811" y="3524"/>
                            <a:pt x="14192" y="3905"/>
                            <a:pt x="12859" y="4096"/>
                          </a:cubicBezTo>
                          <a:cubicBezTo>
                            <a:pt x="11430" y="4286"/>
                            <a:pt x="10001" y="4286"/>
                            <a:pt x="8573" y="4191"/>
                          </a:cubicBezTo>
                          <a:cubicBezTo>
                            <a:pt x="7049" y="4191"/>
                            <a:pt x="5715" y="3239"/>
                            <a:pt x="4477" y="3429"/>
                          </a:cubicBezTo>
                          <a:cubicBezTo>
                            <a:pt x="3143" y="3620"/>
                            <a:pt x="1810" y="4096"/>
                            <a:pt x="572" y="4572"/>
                          </a:cubicBezTo>
                          <a:lnTo>
                            <a:pt x="572" y="4572"/>
                          </a:lnTo>
                          <a:cubicBezTo>
                            <a:pt x="381" y="4667"/>
                            <a:pt x="191" y="4572"/>
                            <a:pt x="191" y="4382"/>
                          </a:cubicBezTo>
                          <a:cubicBezTo>
                            <a:pt x="191" y="4286"/>
                            <a:pt x="191" y="4286"/>
                            <a:pt x="191" y="4191"/>
                          </a:cubicBezTo>
                          <a:cubicBezTo>
                            <a:pt x="572" y="2953"/>
                            <a:pt x="286" y="1524"/>
                            <a:pt x="0" y="190"/>
                          </a:cubicBezTo>
                          <a:lnTo>
                            <a:pt x="0" y="190"/>
                          </a:lnTo>
                          <a:cubicBezTo>
                            <a:pt x="0" y="95"/>
                            <a:pt x="95" y="0"/>
                            <a:pt x="191" y="0"/>
                          </a:cubicBezTo>
                          <a:cubicBezTo>
                            <a:pt x="191" y="0"/>
                            <a:pt x="286" y="0"/>
                            <a:pt x="286" y="0"/>
                          </a:cubicBezTo>
                          <a:cubicBezTo>
                            <a:pt x="1143" y="190"/>
                            <a:pt x="2000" y="381"/>
                            <a:pt x="2858" y="667"/>
                          </a:cubicBezTo>
                          <a:cubicBezTo>
                            <a:pt x="3239" y="857"/>
                            <a:pt x="3715" y="1048"/>
                            <a:pt x="4001" y="1334"/>
                          </a:cubicBezTo>
                          <a:cubicBezTo>
                            <a:pt x="4286" y="1619"/>
                            <a:pt x="4572" y="2000"/>
                            <a:pt x="4572" y="2477"/>
                          </a:cubicBezTo>
                          <a:close/>
                          <a:moveTo>
                            <a:pt x="4572" y="2477"/>
                          </a:moveTo>
                          <a:cubicBezTo>
                            <a:pt x="4572" y="2000"/>
                            <a:pt x="4191" y="1715"/>
                            <a:pt x="3905" y="1524"/>
                          </a:cubicBezTo>
                          <a:cubicBezTo>
                            <a:pt x="3524" y="1238"/>
                            <a:pt x="3143" y="1048"/>
                            <a:pt x="2762" y="952"/>
                          </a:cubicBezTo>
                          <a:cubicBezTo>
                            <a:pt x="1905" y="667"/>
                            <a:pt x="1048" y="571"/>
                            <a:pt x="191" y="476"/>
                          </a:cubicBezTo>
                          <a:lnTo>
                            <a:pt x="476" y="190"/>
                          </a:lnTo>
                          <a:cubicBezTo>
                            <a:pt x="762" y="1524"/>
                            <a:pt x="1143" y="2953"/>
                            <a:pt x="857" y="4382"/>
                          </a:cubicBezTo>
                          <a:lnTo>
                            <a:pt x="476" y="4001"/>
                          </a:lnTo>
                          <a:cubicBezTo>
                            <a:pt x="1810" y="3429"/>
                            <a:pt x="3048" y="2953"/>
                            <a:pt x="4572" y="2667"/>
                          </a:cubicBezTo>
                          <a:cubicBezTo>
                            <a:pt x="6191" y="2477"/>
                            <a:pt x="7430" y="3429"/>
                            <a:pt x="8763" y="3334"/>
                          </a:cubicBezTo>
                          <a:cubicBezTo>
                            <a:pt x="10192" y="3334"/>
                            <a:pt x="11525" y="3429"/>
                            <a:pt x="12954" y="3239"/>
                          </a:cubicBezTo>
                          <a:cubicBezTo>
                            <a:pt x="14288" y="3048"/>
                            <a:pt x="15716" y="2667"/>
                            <a:pt x="16383" y="1715"/>
                          </a:cubicBezTo>
                          <a:lnTo>
                            <a:pt x="16574" y="2191"/>
                          </a:lnTo>
                          <a:cubicBezTo>
                            <a:pt x="14669" y="1619"/>
                            <a:pt x="12573" y="1238"/>
                            <a:pt x="10573" y="1048"/>
                          </a:cubicBezTo>
                          <a:cubicBezTo>
                            <a:pt x="9335" y="1143"/>
                            <a:pt x="8287" y="1143"/>
                            <a:pt x="7334" y="1238"/>
                          </a:cubicBezTo>
                          <a:cubicBezTo>
                            <a:pt x="6286" y="1429"/>
                            <a:pt x="5334" y="1810"/>
                            <a:pt x="4572" y="2477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076" name="Freeform: Shape 1075">
                      <a:extLst>
                        <a:ext uri="{FF2B5EF4-FFF2-40B4-BE49-F238E27FC236}">
                          <a16:creationId xmlns:a16="http://schemas.microsoft.com/office/drawing/2014/main" id="{A4626D60-6FE3-413E-9208-73AFB76462D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65149" y="3149917"/>
                      <a:ext cx="8358" cy="4476"/>
                    </a:xfrm>
                    <a:custGeom>
                      <a:avLst/>
                      <a:gdLst>
                        <a:gd name="connsiteX0" fmla="*/ 3405 w 8358"/>
                        <a:gd name="connsiteY0" fmla="*/ 4477 h 4476"/>
                        <a:gd name="connsiteX1" fmla="*/ 71 w 8358"/>
                        <a:gd name="connsiteY1" fmla="*/ 857 h 4476"/>
                        <a:gd name="connsiteX2" fmla="*/ 71 w 8358"/>
                        <a:gd name="connsiteY2" fmla="*/ 476 h 4476"/>
                        <a:gd name="connsiteX3" fmla="*/ 357 w 8358"/>
                        <a:gd name="connsiteY3" fmla="*/ 476 h 4476"/>
                        <a:gd name="connsiteX4" fmla="*/ 357 w 8358"/>
                        <a:gd name="connsiteY4" fmla="*/ 476 h 4476"/>
                        <a:gd name="connsiteX5" fmla="*/ 2929 w 8358"/>
                        <a:gd name="connsiteY5" fmla="*/ 1143 h 4476"/>
                        <a:gd name="connsiteX6" fmla="*/ 2929 w 8358"/>
                        <a:gd name="connsiteY6" fmla="*/ 1143 h 4476"/>
                        <a:gd name="connsiteX7" fmla="*/ 2453 w 8358"/>
                        <a:gd name="connsiteY7" fmla="*/ 1524 h 4476"/>
                        <a:gd name="connsiteX8" fmla="*/ 2548 w 8358"/>
                        <a:gd name="connsiteY8" fmla="*/ 857 h 4476"/>
                        <a:gd name="connsiteX9" fmla="*/ 2643 w 8358"/>
                        <a:gd name="connsiteY9" fmla="*/ 381 h 4476"/>
                        <a:gd name="connsiteX10" fmla="*/ 2643 w 8358"/>
                        <a:gd name="connsiteY10" fmla="*/ 286 h 4476"/>
                        <a:gd name="connsiteX11" fmla="*/ 2929 w 8358"/>
                        <a:gd name="connsiteY11" fmla="*/ 0 h 4476"/>
                        <a:gd name="connsiteX12" fmla="*/ 3119 w 8358"/>
                        <a:gd name="connsiteY12" fmla="*/ 0 h 4476"/>
                        <a:gd name="connsiteX13" fmla="*/ 3881 w 8358"/>
                        <a:gd name="connsiteY13" fmla="*/ 667 h 4476"/>
                        <a:gd name="connsiteX14" fmla="*/ 4072 w 8358"/>
                        <a:gd name="connsiteY14" fmla="*/ 857 h 4476"/>
                        <a:gd name="connsiteX15" fmla="*/ 4453 w 8358"/>
                        <a:gd name="connsiteY15" fmla="*/ 1238 h 4476"/>
                        <a:gd name="connsiteX16" fmla="*/ 4834 w 8358"/>
                        <a:gd name="connsiteY16" fmla="*/ 1619 h 4476"/>
                        <a:gd name="connsiteX17" fmla="*/ 5596 w 8358"/>
                        <a:gd name="connsiteY17" fmla="*/ 1429 h 4476"/>
                        <a:gd name="connsiteX18" fmla="*/ 5786 w 8358"/>
                        <a:gd name="connsiteY18" fmla="*/ 1429 h 4476"/>
                        <a:gd name="connsiteX19" fmla="*/ 5882 w 8358"/>
                        <a:gd name="connsiteY19" fmla="*/ 1524 h 4476"/>
                        <a:gd name="connsiteX20" fmla="*/ 6072 w 8358"/>
                        <a:gd name="connsiteY20" fmla="*/ 1619 h 4476"/>
                        <a:gd name="connsiteX21" fmla="*/ 6358 w 8358"/>
                        <a:gd name="connsiteY21" fmla="*/ 1905 h 4476"/>
                        <a:gd name="connsiteX22" fmla="*/ 6929 w 8358"/>
                        <a:gd name="connsiteY22" fmla="*/ 2477 h 4476"/>
                        <a:gd name="connsiteX23" fmla="*/ 8358 w 8358"/>
                        <a:gd name="connsiteY23" fmla="*/ 3239 h 4476"/>
                        <a:gd name="connsiteX24" fmla="*/ 6834 w 8358"/>
                        <a:gd name="connsiteY24" fmla="*/ 2667 h 4476"/>
                        <a:gd name="connsiteX25" fmla="*/ 6167 w 8358"/>
                        <a:gd name="connsiteY25" fmla="*/ 2191 h 4476"/>
                        <a:gd name="connsiteX26" fmla="*/ 5882 w 8358"/>
                        <a:gd name="connsiteY26" fmla="*/ 2000 h 4476"/>
                        <a:gd name="connsiteX27" fmla="*/ 5786 w 8358"/>
                        <a:gd name="connsiteY27" fmla="*/ 1905 h 4476"/>
                        <a:gd name="connsiteX28" fmla="*/ 5691 w 8358"/>
                        <a:gd name="connsiteY28" fmla="*/ 1905 h 4476"/>
                        <a:gd name="connsiteX29" fmla="*/ 5691 w 8358"/>
                        <a:gd name="connsiteY29" fmla="*/ 1905 h 4476"/>
                        <a:gd name="connsiteX30" fmla="*/ 4929 w 8358"/>
                        <a:gd name="connsiteY30" fmla="*/ 2191 h 4476"/>
                        <a:gd name="connsiteX31" fmla="*/ 4548 w 8358"/>
                        <a:gd name="connsiteY31" fmla="*/ 2096 h 4476"/>
                        <a:gd name="connsiteX32" fmla="*/ 4358 w 8358"/>
                        <a:gd name="connsiteY32" fmla="*/ 1905 h 4476"/>
                        <a:gd name="connsiteX33" fmla="*/ 4072 w 8358"/>
                        <a:gd name="connsiteY33" fmla="*/ 1619 h 4476"/>
                        <a:gd name="connsiteX34" fmla="*/ 3881 w 8358"/>
                        <a:gd name="connsiteY34" fmla="*/ 1429 h 4476"/>
                        <a:gd name="connsiteX35" fmla="*/ 3500 w 8358"/>
                        <a:gd name="connsiteY35" fmla="*/ 1143 h 4476"/>
                        <a:gd name="connsiteX36" fmla="*/ 3024 w 8358"/>
                        <a:gd name="connsiteY36" fmla="*/ 762 h 4476"/>
                        <a:gd name="connsiteX37" fmla="*/ 3500 w 8358"/>
                        <a:gd name="connsiteY37" fmla="*/ 381 h 4476"/>
                        <a:gd name="connsiteX38" fmla="*/ 3500 w 8358"/>
                        <a:gd name="connsiteY38" fmla="*/ 1048 h 4476"/>
                        <a:gd name="connsiteX39" fmla="*/ 3500 w 8358"/>
                        <a:gd name="connsiteY39" fmla="*/ 1524 h 4476"/>
                        <a:gd name="connsiteX40" fmla="*/ 3215 w 8358"/>
                        <a:gd name="connsiteY40" fmla="*/ 1905 h 4476"/>
                        <a:gd name="connsiteX41" fmla="*/ 3119 w 8358"/>
                        <a:gd name="connsiteY41" fmla="*/ 1905 h 4476"/>
                        <a:gd name="connsiteX42" fmla="*/ 3119 w 8358"/>
                        <a:gd name="connsiteY42" fmla="*/ 1905 h 4476"/>
                        <a:gd name="connsiteX43" fmla="*/ 3119 w 8358"/>
                        <a:gd name="connsiteY43" fmla="*/ 1905 h 4476"/>
                        <a:gd name="connsiteX44" fmla="*/ 357 w 8358"/>
                        <a:gd name="connsiteY44" fmla="*/ 857 h 4476"/>
                        <a:gd name="connsiteX45" fmla="*/ 643 w 8358"/>
                        <a:gd name="connsiteY45" fmla="*/ 476 h 4476"/>
                        <a:gd name="connsiteX46" fmla="*/ 3405 w 8358"/>
                        <a:gd name="connsiteY46" fmla="*/ 4477 h 447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</a:cxnLst>
                      <a:rect l="l" t="t" r="r" b="b"/>
                      <a:pathLst>
                        <a:path w="8358" h="4476">
                          <a:moveTo>
                            <a:pt x="3405" y="4477"/>
                          </a:moveTo>
                          <a:cubicBezTo>
                            <a:pt x="2357" y="3143"/>
                            <a:pt x="1214" y="2096"/>
                            <a:pt x="71" y="857"/>
                          </a:cubicBezTo>
                          <a:cubicBezTo>
                            <a:pt x="-24" y="762"/>
                            <a:pt x="-24" y="572"/>
                            <a:pt x="71" y="476"/>
                          </a:cubicBezTo>
                          <a:cubicBezTo>
                            <a:pt x="167" y="381"/>
                            <a:pt x="262" y="381"/>
                            <a:pt x="357" y="476"/>
                          </a:cubicBezTo>
                          <a:lnTo>
                            <a:pt x="357" y="476"/>
                          </a:lnTo>
                          <a:cubicBezTo>
                            <a:pt x="1214" y="857"/>
                            <a:pt x="2072" y="1238"/>
                            <a:pt x="2929" y="1143"/>
                          </a:cubicBezTo>
                          <a:lnTo>
                            <a:pt x="2929" y="1143"/>
                          </a:lnTo>
                          <a:lnTo>
                            <a:pt x="2453" y="1524"/>
                          </a:lnTo>
                          <a:cubicBezTo>
                            <a:pt x="2453" y="1238"/>
                            <a:pt x="2548" y="1048"/>
                            <a:pt x="2548" y="857"/>
                          </a:cubicBezTo>
                          <a:cubicBezTo>
                            <a:pt x="2548" y="667"/>
                            <a:pt x="2643" y="572"/>
                            <a:pt x="2643" y="381"/>
                          </a:cubicBezTo>
                          <a:lnTo>
                            <a:pt x="2643" y="286"/>
                          </a:lnTo>
                          <a:cubicBezTo>
                            <a:pt x="2643" y="95"/>
                            <a:pt x="2738" y="0"/>
                            <a:pt x="2929" y="0"/>
                          </a:cubicBezTo>
                          <a:cubicBezTo>
                            <a:pt x="3024" y="0"/>
                            <a:pt x="3024" y="0"/>
                            <a:pt x="3119" y="0"/>
                          </a:cubicBezTo>
                          <a:cubicBezTo>
                            <a:pt x="3596" y="190"/>
                            <a:pt x="3691" y="476"/>
                            <a:pt x="3881" y="667"/>
                          </a:cubicBezTo>
                          <a:cubicBezTo>
                            <a:pt x="3977" y="762"/>
                            <a:pt x="4072" y="857"/>
                            <a:pt x="4072" y="857"/>
                          </a:cubicBezTo>
                          <a:cubicBezTo>
                            <a:pt x="4358" y="953"/>
                            <a:pt x="4358" y="1143"/>
                            <a:pt x="4453" y="1238"/>
                          </a:cubicBezTo>
                          <a:cubicBezTo>
                            <a:pt x="4643" y="1429"/>
                            <a:pt x="4834" y="1715"/>
                            <a:pt x="4834" y="1619"/>
                          </a:cubicBezTo>
                          <a:cubicBezTo>
                            <a:pt x="5024" y="1619"/>
                            <a:pt x="5215" y="1524"/>
                            <a:pt x="5596" y="1429"/>
                          </a:cubicBezTo>
                          <a:cubicBezTo>
                            <a:pt x="5596" y="1429"/>
                            <a:pt x="5786" y="1429"/>
                            <a:pt x="5786" y="1429"/>
                          </a:cubicBezTo>
                          <a:lnTo>
                            <a:pt x="5882" y="1524"/>
                          </a:lnTo>
                          <a:lnTo>
                            <a:pt x="6072" y="1619"/>
                          </a:lnTo>
                          <a:lnTo>
                            <a:pt x="6358" y="1905"/>
                          </a:lnTo>
                          <a:lnTo>
                            <a:pt x="6929" y="2477"/>
                          </a:lnTo>
                          <a:cubicBezTo>
                            <a:pt x="7310" y="2858"/>
                            <a:pt x="7787" y="3143"/>
                            <a:pt x="8358" y="3239"/>
                          </a:cubicBezTo>
                          <a:cubicBezTo>
                            <a:pt x="7787" y="3239"/>
                            <a:pt x="7310" y="2953"/>
                            <a:pt x="6834" y="2667"/>
                          </a:cubicBezTo>
                          <a:lnTo>
                            <a:pt x="6167" y="2191"/>
                          </a:lnTo>
                          <a:lnTo>
                            <a:pt x="5882" y="2000"/>
                          </a:lnTo>
                          <a:lnTo>
                            <a:pt x="5786" y="1905"/>
                          </a:lnTo>
                          <a:lnTo>
                            <a:pt x="5691" y="1905"/>
                          </a:lnTo>
                          <a:cubicBezTo>
                            <a:pt x="5691" y="1905"/>
                            <a:pt x="5786" y="1905"/>
                            <a:pt x="5691" y="1905"/>
                          </a:cubicBezTo>
                          <a:cubicBezTo>
                            <a:pt x="5501" y="2000"/>
                            <a:pt x="5310" y="2191"/>
                            <a:pt x="4929" y="2191"/>
                          </a:cubicBezTo>
                          <a:cubicBezTo>
                            <a:pt x="4834" y="2191"/>
                            <a:pt x="4739" y="2191"/>
                            <a:pt x="4548" y="2096"/>
                          </a:cubicBezTo>
                          <a:cubicBezTo>
                            <a:pt x="4453" y="2000"/>
                            <a:pt x="4358" y="2000"/>
                            <a:pt x="4358" y="1905"/>
                          </a:cubicBezTo>
                          <a:lnTo>
                            <a:pt x="4072" y="1619"/>
                          </a:lnTo>
                          <a:cubicBezTo>
                            <a:pt x="3977" y="1524"/>
                            <a:pt x="3881" y="1429"/>
                            <a:pt x="3881" y="1429"/>
                          </a:cubicBezTo>
                          <a:cubicBezTo>
                            <a:pt x="3691" y="1334"/>
                            <a:pt x="3596" y="1238"/>
                            <a:pt x="3500" y="1143"/>
                          </a:cubicBezTo>
                          <a:cubicBezTo>
                            <a:pt x="3310" y="953"/>
                            <a:pt x="3119" y="762"/>
                            <a:pt x="3024" y="762"/>
                          </a:cubicBezTo>
                          <a:lnTo>
                            <a:pt x="3500" y="381"/>
                          </a:lnTo>
                          <a:cubicBezTo>
                            <a:pt x="3596" y="667"/>
                            <a:pt x="3500" y="857"/>
                            <a:pt x="3500" y="1048"/>
                          </a:cubicBezTo>
                          <a:cubicBezTo>
                            <a:pt x="3500" y="1238"/>
                            <a:pt x="3405" y="1429"/>
                            <a:pt x="3500" y="1524"/>
                          </a:cubicBezTo>
                          <a:cubicBezTo>
                            <a:pt x="3500" y="1715"/>
                            <a:pt x="3405" y="1905"/>
                            <a:pt x="3215" y="1905"/>
                          </a:cubicBezTo>
                          <a:cubicBezTo>
                            <a:pt x="3215" y="1905"/>
                            <a:pt x="3119" y="1905"/>
                            <a:pt x="3119" y="1905"/>
                          </a:cubicBezTo>
                          <a:lnTo>
                            <a:pt x="3119" y="1905"/>
                          </a:lnTo>
                          <a:lnTo>
                            <a:pt x="3119" y="1905"/>
                          </a:lnTo>
                          <a:cubicBezTo>
                            <a:pt x="2072" y="1810"/>
                            <a:pt x="1119" y="1334"/>
                            <a:pt x="357" y="857"/>
                          </a:cubicBezTo>
                          <a:lnTo>
                            <a:pt x="643" y="476"/>
                          </a:lnTo>
                          <a:cubicBezTo>
                            <a:pt x="1500" y="1810"/>
                            <a:pt x="2548" y="3048"/>
                            <a:pt x="3405" y="4477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077" name="Freeform: Shape 1076">
                      <a:extLst>
                        <a:ext uri="{FF2B5EF4-FFF2-40B4-BE49-F238E27FC236}">
                          <a16:creationId xmlns:a16="http://schemas.microsoft.com/office/drawing/2014/main" id="{C97B591C-B9E7-4FD7-9949-A6EC3A87726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68322" y="3154775"/>
                      <a:ext cx="3661" cy="2801"/>
                    </a:xfrm>
                    <a:custGeom>
                      <a:avLst/>
                      <a:gdLst>
                        <a:gd name="connsiteX0" fmla="*/ 3662 w 3661"/>
                        <a:gd name="connsiteY0" fmla="*/ 0 h 2801"/>
                        <a:gd name="connsiteX1" fmla="*/ 2328 w 3661"/>
                        <a:gd name="connsiteY1" fmla="*/ 1714 h 2801"/>
                        <a:gd name="connsiteX2" fmla="*/ 519 w 3661"/>
                        <a:gd name="connsiteY2" fmla="*/ 2762 h 2801"/>
                        <a:gd name="connsiteX3" fmla="*/ 519 w 3661"/>
                        <a:gd name="connsiteY3" fmla="*/ 2762 h 2801"/>
                        <a:gd name="connsiteX4" fmla="*/ 42 w 3661"/>
                        <a:gd name="connsiteY4" fmla="*/ 2667 h 2801"/>
                        <a:gd name="connsiteX5" fmla="*/ 42 w 3661"/>
                        <a:gd name="connsiteY5" fmla="*/ 2476 h 2801"/>
                        <a:gd name="connsiteX6" fmla="*/ 519 w 3661"/>
                        <a:gd name="connsiteY6" fmla="*/ 1524 h 2801"/>
                        <a:gd name="connsiteX7" fmla="*/ 1376 w 3661"/>
                        <a:gd name="connsiteY7" fmla="*/ 857 h 2801"/>
                        <a:gd name="connsiteX8" fmla="*/ 804 w 3661"/>
                        <a:gd name="connsiteY8" fmla="*/ 2572 h 2801"/>
                        <a:gd name="connsiteX9" fmla="*/ 42 w 3661"/>
                        <a:gd name="connsiteY9" fmla="*/ 2191 h 2801"/>
                        <a:gd name="connsiteX10" fmla="*/ 3662 w 3661"/>
                        <a:gd name="connsiteY10" fmla="*/ 0 h 280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3661" h="2801">
                          <a:moveTo>
                            <a:pt x="3662" y="0"/>
                          </a:moveTo>
                          <a:cubicBezTo>
                            <a:pt x="3471" y="667"/>
                            <a:pt x="2900" y="1238"/>
                            <a:pt x="2328" y="1714"/>
                          </a:cubicBezTo>
                          <a:cubicBezTo>
                            <a:pt x="1757" y="2191"/>
                            <a:pt x="1090" y="2476"/>
                            <a:pt x="519" y="2762"/>
                          </a:cubicBezTo>
                          <a:lnTo>
                            <a:pt x="519" y="2762"/>
                          </a:lnTo>
                          <a:cubicBezTo>
                            <a:pt x="328" y="2858"/>
                            <a:pt x="138" y="2762"/>
                            <a:pt x="42" y="2667"/>
                          </a:cubicBezTo>
                          <a:cubicBezTo>
                            <a:pt x="42" y="2572"/>
                            <a:pt x="-53" y="2476"/>
                            <a:pt x="42" y="2476"/>
                          </a:cubicBezTo>
                          <a:cubicBezTo>
                            <a:pt x="138" y="2095"/>
                            <a:pt x="328" y="1810"/>
                            <a:pt x="519" y="1524"/>
                          </a:cubicBezTo>
                          <a:cubicBezTo>
                            <a:pt x="709" y="1238"/>
                            <a:pt x="995" y="1048"/>
                            <a:pt x="1376" y="857"/>
                          </a:cubicBezTo>
                          <a:cubicBezTo>
                            <a:pt x="995" y="1429"/>
                            <a:pt x="804" y="2000"/>
                            <a:pt x="804" y="2572"/>
                          </a:cubicBezTo>
                          <a:lnTo>
                            <a:pt x="42" y="2191"/>
                          </a:lnTo>
                          <a:cubicBezTo>
                            <a:pt x="1281" y="1238"/>
                            <a:pt x="2519" y="857"/>
                            <a:pt x="3662" y="0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078" name="Freeform: Shape 1077">
                      <a:extLst>
                        <a:ext uri="{FF2B5EF4-FFF2-40B4-BE49-F238E27FC236}">
                          <a16:creationId xmlns:a16="http://schemas.microsoft.com/office/drawing/2014/main" id="{DB394F56-B148-4172-82A4-12F49B951DE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71470" y="3152108"/>
                      <a:ext cx="2133" cy="3048"/>
                    </a:xfrm>
                    <a:custGeom>
                      <a:avLst/>
                      <a:gdLst>
                        <a:gd name="connsiteX0" fmla="*/ 2133 w 2133"/>
                        <a:gd name="connsiteY0" fmla="*/ 3048 h 3048"/>
                        <a:gd name="connsiteX1" fmla="*/ 990 w 2133"/>
                        <a:gd name="connsiteY1" fmla="*/ 2762 h 3048"/>
                        <a:gd name="connsiteX2" fmla="*/ 133 w 2133"/>
                        <a:gd name="connsiteY2" fmla="*/ 1905 h 3048"/>
                        <a:gd name="connsiteX3" fmla="*/ 228 w 2133"/>
                        <a:gd name="connsiteY3" fmla="*/ 667 h 3048"/>
                        <a:gd name="connsiteX4" fmla="*/ 1181 w 2133"/>
                        <a:gd name="connsiteY4" fmla="*/ 0 h 3048"/>
                        <a:gd name="connsiteX5" fmla="*/ 704 w 2133"/>
                        <a:gd name="connsiteY5" fmla="*/ 953 h 3048"/>
                        <a:gd name="connsiteX6" fmla="*/ 800 w 2133"/>
                        <a:gd name="connsiteY6" fmla="*/ 1619 h 3048"/>
                        <a:gd name="connsiteX7" fmla="*/ 2133 w 2133"/>
                        <a:gd name="connsiteY7" fmla="*/ 3048 h 304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2133" h="3048">
                          <a:moveTo>
                            <a:pt x="2133" y="3048"/>
                          </a:moveTo>
                          <a:cubicBezTo>
                            <a:pt x="1752" y="3048"/>
                            <a:pt x="1371" y="2953"/>
                            <a:pt x="990" y="2762"/>
                          </a:cubicBezTo>
                          <a:cubicBezTo>
                            <a:pt x="609" y="2572"/>
                            <a:pt x="323" y="2286"/>
                            <a:pt x="133" y="1905"/>
                          </a:cubicBezTo>
                          <a:cubicBezTo>
                            <a:pt x="-58" y="1524"/>
                            <a:pt x="-58" y="953"/>
                            <a:pt x="228" y="667"/>
                          </a:cubicBezTo>
                          <a:cubicBezTo>
                            <a:pt x="419" y="286"/>
                            <a:pt x="800" y="95"/>
                            <a:pt x="1181" y="0"/>
                          </a:cubicBezTo>
                          <a:cubicBezTo>
                            <a:pt x="895" y="381"/>
                            <a:pt x="800" y="667"/>
                            <a:pt x="704" y="953"/>
                          </a:cubicBezTo>
                          <a:cubicBezTo>
                            <a:pt x="704" y="1238"/>
                            <a:pt x="704" y="1429"/>
                            <a:pt x="800" y="1619"/>
                          </a:cubicBezTo>
                          <a:cubicBezTo>
                            <a:pt x="1085" y="2096"/>
                            <a:pt x="1562" y="2477"/>
                            <a:pt x="2133" y="3048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079" name="Freeform: Shape 1078">
                      <a:extLst>
                        <a:ext uri="{FF2B5EF4-FFF2-40B4-BE49-F238E27FC236}">
                          <a16:creationId xmlns:a16="http://schemas.microsoft.com/office/drawing/2014/main" id="{2F4100E3-059D-4EBF-B28D-207DC8C9C77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72936" y="3153727"/>
                      <a:ext cx="761" cy="797"/>
                    </a:xfrm>
                    <a:custGeom>
                      <a:avLst/>
                      <a:gdLst>
                        <a:gd name="connsiteX0" fmla="*/ 0 w 761"/>
                        <a:gd name="connsiteY0" fmla="*/ 476 h 797"/>
                        <a:gd name="connsiteX1" fmla="*/ 286 w 761"/>
                        <a:gd name="connsiteY1" fmla="*/ 0 h 797"/>
                        <a:gd name="connsiteX2" fmla="*/ 762 w 761"/>
                        <a:gd name="connsiteY2" fmla="*/ 286 h 797"/>
                        <a:gd name="connsiteX3" fmla="*/ 476 w 761"/>
                        <a:gd name="connsiteY3" fmla="*/ 762 h 797"/>
                        <a:gd name="connsiteX4" fmla="*/ 0 w 761"/>
                        <a:gd name="connsiteY4" fmla="*/ 476 h 79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761" h="797">
                          <a:moveTo>
                            <a:pt x="0" y="476"/>
                          </a:moveTo>
                          <a:cubicBezTo>
                            <a:pt x="95" y="190"/>
                            <a:pt x="190" y="95"/>
                            <a:pt x="286" y="0"/>
                          </a:cubicBezTo>
                          <a:cubicBezTo>
                            <a:pt x="381" y="0"/>
                            <a:pt x="476" y="0"/>
                            <a:pt x="762" y="286"/>
                          </a:cubicBezTo>
                          <a:cubicBezTo>
                            <a:pt x="762" y="667"/>
                            <a:pt x="667" y="762"/>
                            <a:pt x="476" y="762"/>
                          </a:cubicBezTo>
                          <a:cubicBezTo>
                            <a:pt x="381" y="857"/>
                            <a:pt x="190" y="762"/>
                            <a:pt x="0" y="476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080" name="Freeform: Shape 1079">
                      <a:extLst>
                        <a:ext uri="{FF2B5EF4-FFF2-40B4-BE49-F238E27FC236}">
                          <a16:creationId xmlns:a16="http://schemas.microsoft.com/office/drawing/2014/main" id="{44A8535F-A8AD-4557-B51A-013C63D3333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65983" y="3153632"/>
                      <a:ext cx="3047" cy="761"/>
                    </a:xfrm>
                    <a:custGeom>
                      <a:avLst/>
                      <a:gdLst>
                        <a:gd name="connsiteX0" fmla="*/ 0 w 3047"/>
                        <a:gd name="connsiteY0" fmla="*/ 381 h 761"/>
                        <a:gd name="connsiteX1" fmla="*/ 1524 w 3047"/>
                        <a:gd name="connsiteY1" fmla="*/ 0 h 761"/>
                        <a:gd name="connsiteX2" fmla="*/ 3048 w 3047"/>
                        <a:gd name="connsiteY2" fmla="*/ 381 h 761"/>
                        <a:gd name="connsiteX3" fmla="*/ 1524 w 3047"/>
                        <a:gd name="connsiteY3" fmla="*/ 762 h 761"/>
                        <a:gd name="connsiteX4" fmla="*/ 0 w 3047"/>
                        <a:gd name="connsiteY4" fmla="*/ 381 h 76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3047" h="761">
                          <a:moveTo>
                            <a:pt x="0" y="381"/>
                          </a:moveTo>
                          <a:cubicBezTo>
                            <a:pt x="476" y="95"/>
                            <a:pt x="953" y="0"/>
                            <a:pt x="1524" y="0"/>
                          </a:cubicBezTo>
                          <a:cubicBezTo>
                            <a:pt x="2000" y="0"/>
                            <a:pt x="2477" y="95"/>
                            <a:pt x="3048" y="381"/>
                          </a:cubicBezTo>
                          <a:cubicBezTo>
                            <a:pt x="2572" y="667"/>
                            <a:pt x="2096" y="762"/>
                            <a:pt x="1524" y="762"/>
                          </a:cubicBezTo>
                          <a:cubicBezTo>
                            <a:pt x="1048" y="762"/>
                            <a:pt x="476" y="667"/>
                            <a:pt x="0" y="381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081" name="Freeform: Shape 1080">
                      <a:extLst>
                        <a:ext uri="{FF2B5EF4-FFF2-40B4-BE49-F238E27FC236}">
                          <a16:creationId xmlns:a16="http://schemas.microsoft.com/office/drawing/2014/main" id="{56143B64-112D-4E38-A7D4-0F7DAD39114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59410" y="3153975"/>
                      <a:ext cx="4571" cy="870"/>
                    </a:xfrm>
                    <a:custGeom>
                      <a:avLst/>
                      <a:gdLst>
                        <a:gd name="connsiteX0" fmla="*/ 0 w 4571"/>
                        <a:gd name="connsiteY0" fmla="*/ 799 h 870"/>
                        <a:gd name="connsiteX1" fmla="*/ 2191 w 4571"/>
                        <a:gd name="connsiteY1" fmla="*/ 37 h 870"/>
                        <a:gd name="connsiteX2" fmla="*/ 4572 w 4571"/>
                        <a:gd name="connsiteY2" fmla="*/ 228 h 870"/>
                        <a:gd name="connsiteX3" fmla="*/ 2286 w 4571"/>
                        <a:gd name="connsiteY3" fmla="*/ 799 h 870"/>
                        <a:gd name="connsiteX4" fmla="*/ 0 w 4571"/>
                        <a:gd name="connsiteY4" fmla="*/ 799 h 87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4571" h="870">
                          <a:moveTo>
                            <a:pt x="0" y="799"/>
                          </a:moveTo>
                          <a:cubicBezTo>
                            <a:pt x="667" y="323"/>
                            <a:pt x="1429" y="133"/>
                            <a:pt x="2191" y="37"/>
                          </a:cubicBezTo>
                          <a:cubicBezTo>
                            <a:pt x="2953" y="-58"/>
                            <a:pt x="3715" y="37"/>
                            <a:pt x="4572" y="228"/>
                          </a:cubicBezTo>
                          <a:cubicBezTo>
                            <a:pt x="3810" y="609"/>
                            <a:pt x="3048" y="704"/>
                            <a:pt x="2286" y="799"/>
                          </a:cubicBezTo>
                          <a:cubicBezTo>
                            <a:pt x="1619" y="895"/>
                            <a:pt x="857" y="895"/>
                            <a:pt x="0" y="799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1056" name="Graphic 1">
                    <a:extLst>
                      <a:ext uri="{FF2B5EF4-FFF2-40B4-BE49-F238E27FC236}">
                        <a16:creationId xmlns:a16="http://schemas.microsoft.com/office/drawing/2014/main" id="{0FB6F905-9B7C-4BFA-B300-D7AF6CD9463F}"/>
                      </a:ext>
                    </a:extLst>
                  </p:cNvPr>
                  <p:cNvGrpSpPr/>
                  <p:nvPr/>
                </p:nvGrpSpPr>
                <p:grpSpPr>
                  <a:xfrm>
                    <a:off x="5905975" y="3138117"/>
                    <a:ext cx="18097" cy="3726"/>
                    <a:chOff x="5905975" y="3138117"/>
                    <a:chExt cx="18097" cy="3726"/>
                  </a:xfrm>
                  <a:solidFill>
                    <a:srgbClr val="1D120C"/>
                  </a:solidFill>
                </p:grpSpPr>
                <p:sp>
                  <p:nvSpPr>
                    <p:cNvPr id="1071" name="Freeform: Shape 1070">
                      <a:extLst>
                        <a:ext uri="{FF2B5EF4-FFF2-40B4-BE49-F238E27FC236}">
                          <a16:creationId xmlns:a16="http://schemas.microsoft.com/office/drawing/2014/main" id="{DCA35AA4-F502-4CA7-A532-BC15E6B0CE7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05975" y="3138117"/>
                      <a:ext cx="12668" cy="2160"/>
                    </a:xfrm>
                    <a:custGeom>
                      <a:avLst/>
                      <a:gdLst>
                        <a:gd name="connsiteX0" fmla="*/ 0 w 12668"/>
                        <a:gd name="connsiteY0" fmla="*/ 2084 h 2160"/>
                        <a:gd name="connsiteX1" fmla="*/ 6191 w 12668"/>
                        <a:gd name="connsiteY1" fmla="*/ 370 h 2160"/>
                        <a:gd name="connsiteX2" fmla="*/ 12668 w 12668"/>
                        <a:gd name="connsiteY2" fmla="*/ 560 h 2160"/>
                        <a:gd name="connsiteX3" fmla="*/ 6286 w 12668"/>
                        <a:gd name="connsiteY3" fmla="*/ 1132 h 2160"/>
                        <a:gd name="connsiteX4" fmla="*/ 3239 w 12668"/>
                        <a:gd name="connsiteY4" fmla="*/ 1799 h 2160"/>
                        <a:gd name="connsiteX5" fmla="*/ 0 w 12668"/>
                        <a:gd name="connsiteY5" fmla="*/ 2084 h 216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2668" h="2160">
                          <a:moveTo>
                            <a:pt x="0" y="2084"/>
                          </a:moveTo>
                          <a:cubicBezTo>
                            <a:pt x="2191" y="1799"/>
                            <a:pt x="4001" y="751"/>
                            <a:pt x="6191" y="370"/>
                          </a:cubicBezTo>
                          <a:cubicBezTo>
                            <a:pt x="8287" y="-11"/>
                            <a:pt x="10668" y="-297"/>
                            <a:pt x="12668" y="560"/>
                          </a:cubicBezTo>
                          <a:cubicBezTo>
                            <a:pt x="10478" y="370"/>
                            <a:pt x="8477" y="751"/>
                            <a:pt x="6286" y="1132"/>
                          </a:cubicBezTo>
                          <a:cubicBezTo>
                            <a:pt x="5334" y="1322"/>
                            <a:pt x="4286" y="1608"/>
                            <a:pt x="3239" y="1799"/>
                          </a:cubicBezTo>
                          <a:cubicBezTo>
                            <a:pt x="2191" y="2084"/>
                            <a:pt x="1048" y="2275"/>
                            <a:pt x="0" y="2084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072" name="Freeform: Shape 1071">
                      <a:extLst>
                        <a:ext uri="{FF2B5EF4-FFF2-40B4-BE49-F238E27FC236}">
                          <a16:creationId xmlns:a16="http://schemas.microsoft.com/office/drawing/2014/main" id="{7A0DAF06-B34D-43B3-ACBC-7F37692102A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08547" y="3139821"/>
                      <a:ext cx="9143" cy="2023"/>
                    </a:xfrm>
                    <a:custGeom>
                      <a:avLst/>
                      <a:gdLst>
                        <a:gd name="connsiteX0" fmla="*/ 0 w 9143"/>
                        <a:gd name="connsiteY0" fmla="*/ 0 h 2023"/>
                        <a:gd name="connsiteX1" fmla="*/ 2096 w 9143"/>
                        <a:gd name="connsiteY1" fmla="*/ 952 h 2023"/>
                        <a:gd name="connsiteX2" fmla="*/ 4381 w 9143"/>
                        <a:gd name="connsiteY2" fmla="*/ 1238 h 2023"/>
                        <a:gd name="connsiteX3" fmla="*/ 9144 w 9143"/>
                        <a:gd name="connsiteY3" fmla="*/ 1333 h 2023"/>
                        <a:gd name="connsiteX4" fmla="*/ 4286 w 9143"/>
                        <a:gd name="connsiteY4" fmla="*/ 2000 h 2023"/>
                        <a:gd name="connsiteX5" fmla="*/ 1810 w 9143"/>
                        <a:gd name="connsiteY5" fmla="*/ 1524 h 2023"/>
                        <a:gd name="connsiteX6" fmla="*/ 0 w 9143"/>
                        <a:gd name="connsiteY6" fmla="*/ 0 h 202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9143" h="2023">
                          <a:moveTo>
                            <a:pt x="0" y="0"/>
                          </a:moveTo>
                          <a:cubicBezTo>
                            <a:pt x="667" y="476"/>
                            <a:pt x="1333" y="762"/>
                            <a:pt x="2096" y="952"/>
                          </a:cubicBezTo>
                          <a:cubicBezTo>
                            <a:pt x="2857" y="1143"/>
                            <a:pt x="3620" y="1238"/>
                            <a:pt x="4381" y="1238"/>
                          </a:cubicBezTo>
                          <a:cubicBezTo>
                            <a:pt x="5905" y="1333"/>
                            <a:pt x="7525" y="1238"/>
                            <a:pt x="9144" y="1333"/>
                          </a:cubicBezTo>
                          <a:cubicBezTo>
                            <a:pt x="7620" y="1905"/>
                            <a:pt x="5905" y="2095"/>
                            <a:pt x="4286" y="2000"/>
                          </a:cubicBezTo>
                          <a:cubicBezTo>
                            <a:pt x="3429" y="1905"/>
                            <a:pt x="2572" y="1810"/>
                            <a:pt x="1810" y="1524"/>
                          </a:cubicBezTo>
                          <a:cubicBezTo>
                            <a:pt x="1143" y="1238"/>
                            <a:pt x="381" y="762"/>
                            <a:pt x="0" y="0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073" name="Freeform: Shape 1072">
                      <a:extLst>
                        <a:ext uri="{FF2B5EF4-FFF2-40B4-BE49-F238E27FC236}">
                          <a16:creationId xmlns:a16="http://schemas.microsoft.com/office/drawing/2014/main" id="{A98B2F98-356E-4B49-8683-896B3221C5D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13701" y="3138487"/>
                      <a:ext cx="3323" cy="2008"/>
                    </a:xfrm>
                    <a:custGeom>
                      <a:avLst/>
                      <a:gdLst>
                        <a:gd name="connsiteX0" fmla="*/ 180 w 3323"/>
                        <a:gd name="connsiteY0" fmla="*/ 190 h 2008"/>
                        <a:gd name="connsiteX1" fmla="*/ 657 w 3323"/>
                        <a:gd name="connsiteY1" fmla="*/ 1143 h 2008"/>
                        <a:gd name="connsiteX2" fmla="*/ 1609 w 3323"/>
                        <a:gd name="connsiteY2" fmla="*/ 1238 h 2008"/>
                        <a:gd name="connsiteX3" fmla="*/ 2562 w 3323"/>
                        <a:gd name="connsiteY3" fmla="*/ 952 h 2008"/>
                        <a:gd name="connsiteX4" fmla="*/ 3324 w 3323"/>
                        <a:gd name="connsiteY4" fmla="*/ 0 h 2008"/>
                        <a:gd name="connsiteX5" fmla="*/ 3038 w 3323"/>
                        <a:gd name="connsiteY5" fmla="*/ 1334 h 2008"/>
                        <a:gd name="connsiteX6" fmla="*/ 1704 w 3323"/>
                        <a:gd name="connsiteY6" fmla="*/ 2000 h 2008"/>
                        <a:gd name="connsiteX7" fmla="*/ 180 w 3323"/>
                        <a:gd name="connsiteY7" fmla="*/ 1619 h 2008"/>
                        <a:gd name="connsiteX8" fmla="*/ 180 w 3323"/>
                        <a:gd name="connsiteY8" fmla="*/ 190 h 200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3323" h="2008">
                          <a:moveTo>
                            <a:pt x="180" y="190"/>
                          </a:moveTo>
                          <a:cubicBezTo>
                            <a:pt x="276" y="571"/>
                            <a:pt x="466" y="1048"/>
                            <a:pt x="657" y="1143"/>
                          </a:cubicBezTo>
                          <a:cubicBezTo>
                            <a:pt x="942" y="1238"/>
                            <a:pt x="1228" y="1238"/>
                            <a:pt x="1609" y="1238"/>
                          </a:cubicBezTo>
                          <a:cubicBezTo>
                            <a:pt x="1990" y="1238"/>
                            <a:pt x="2371" y="1143"/>
                            <a:pt x="2562" y="952"/>
                          </a:cubicBezTo>
                          <a:cubicBezTo>
                            <a:pt x="2847" y="762"/>
                            <a:pt x="3038" y="381"/>
                            <a:pt x="3324" y="0"/>
                          </a:cubicBezTo>
                          <a:cubicBezTo>
                            <a:pt x="3324" y="476"/>
                            <a:pt x="3324" y="857"/>
                            <a:pt x="3038" y="1334"/>
                          </a:cubicBezTo>
                          <a:cubicBezTo>
                            <a:pt x="2752" y="1810"/>
                            <a:pt x="2085" y="2000"/>
                            <a:pt x="1704" y="2000"/>
                          </a:cubicBezTo>
                          <a:cubicBezTo>
                            <a:pt x="1228" y="2000"/>
                            <a:pt x="657" y="2096"/>
                            <a:pt x="180" y="1619"/>
                          </a:cubicBezTo>
                          <a:cubicBezTo>
                            <a:pt x="-105" y="1143"/>
                            <a:pt x="-10" y="571"/>
                            <a:pt x="180" y="190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074" name="Freeform: Shape 1073">
                      <a:extLst>
                        <a:ext uri="{FF2B5EF4-FFF2-40B4-BE49-F238E27FC236}">
                          <a16:creationId xmlns:a16="http://schemas.microsoft.com/office/drawing/2014/main" id="{6154CE64-3DCF-4B61-8BF2-B712717C373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18472" y="3138582"/>
                      <a:ext cx="5601" cy="2914"/>
                    </a:xfrm>
                    <a:custGeom>
                      <a:avLst/>
                      <a:gdLst>
                        <a:gd name="connsiteX0" fmla="*/ 77 w 5601"/>
                        <a:gd name="connsiteY0" fmla="*/ 0 h 2914"/>
                        <a:gd name="connsiteX1" fmla="*/ 934 w 5601"/>
                        <a:gd name="connsiteY1" fmla="*/ 1429 h 2914"/>
                        <a:gd name="connsiteX2" fmla="*/ 2077 w 5601"/>
                        <a:gd name="connsiteY2" fmla="*/ 2000 h 2914"/>
                        <a:gd name="connsiteX3" fmla="*/ 3887 w 5601"/>
                        <a:gd name="connsiteY3" fmla="*/ 2286 h 2914"/>
                        <a:gd name="connsiteX4" fmla="*/ 5601 w 5601"/>
                        <a:gd name="connsiteY4" fmla="*/ 2667 h 2914"/>
                        <a:gd name="connsiteX5" fmla="*/ 3791 w 5601"/>
                        <a:gd name="connsiteY5" fmla="*/ 2857 h 2914"/>
                        <a:gd name="connsiteX6" fmla="*/ 2077 w 5601"/>
                        <a:gd name="connsiteY6" fmla="*/ 2762 h 2914"/>
                        <a:gd name="connsiteX7" fmla="*/ 1029 w 5601"/>
                        <a:gd name="connsiteY7" fmla="*/ 2477 h 2914"/>
                        <a:gd name="connsiteX8" fmla="*/ 362 w 5601"/>
                        <a:gd name="connsiteY8" fmla="*/ 1715 h 2914"/>
                        <a:gd name="connsiteX9" fmla="*/ 77 w 5601"/>
                        <a:gd name="connsiteY9" fmla="*/ 0 h 291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5601" h="2914">
                          <a:moveTo>
                            <a:pt x="77" y="0"/>
                          </a:moveTo>
                          <a:cubicBezTo>
                            <a:pt x="172" y="571"/>
                            <a:pt x="553" y="1048"/>
                            <a:pt x="934" y="1429"/>
                          </a:cubicBezTo>
                          <a:cubicBezTo>
                            <a:pt x="1315" y="1810"/>
                            <a:pt x="1505" y="2000"/>
                            <a:pt x="2077" y="2000"/>
                          </a:cubicBezTo>
                          <a:cubicBezTo>
                            <a:pt x="2648" y="2000"/>
                            <a:pt x="3315" y="2096"/>
                            <a:pt x="3887" y="2286"/>
                          </a:cubicBezTo>
                          <a:cubicBezTo>
                            <a:pt x="4458" y="2477"/>
                            <a:pt x="5030" y="2572"/>
                            <a:pt x="5601" y="2667"/>
                          </a:cubicBezTo>
                          <a:cubicBezTo>
                            <a:pt x="5030" y="2953"/>
                            <a:pt x="4363" y="2953"/>
                            <a:pt x="3791" y="2857"/>
                          </a:cubicBezTo>
                          <a:cubicBezTo>
                            <a:pt x="3220" y="2857"/>
                            <a:pt x="2648" y="2762"/>
                            <a:pt x="2077" y="2762"/>
                          </a:cubicBezTo>
                          <a:cubicBezTo>
                            <a:pt x="1791" y="2762"/>
                            <a:pt x="1410" y="2667"/>
                            <a:pt x="1029" y="2477"/>
                          </a:cubicBezTo>
                          <a:cubicBezTo>
                            <a:pt x="743" y="2286"/>
                            <a:pt x="458" y="2000"/>
                            <a:pt x="362" y="1715"/>
                          </a:cubicBezTo>
                          <a:cubicBezTo>
                            <a:pt x="77" y="1238"/>
                            <a:pt x="-114" y="571"/>
                            <a:pt x="77" y="0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1057" name="Graphic 1">
                    <a:extLst>
                      <a:ext uri="{FF2B5EF4-FFF2-40B4-BE49-F238E27FC236}">
                        <a16:creationId xmlns:a16="http://schemas.microsoft.com/office/drawing/2014/main" id="{CAB57D19-325D-4F49-960B-6843244C4250}"/>
                      </a:ext>
                    </a:extLst>
                  </p:cNvPr>
                  <p:cNvGrpSpPr/>
                  <p:nvPr/>
                </p:nvGrpSpPr>
                <p:grpSpPr>
                  <a:xfrm>
                    <a:off x="5961958" y="3122089"/>
                    <a:ext cx="16597" cy="13888"/>
                    <a:chOff x="5961958" y="3122089"/>
                    <a:chExt cx="16597" cy="13888"/>
                  </a:xfrm>
                  <a:solidFill>
                    <a:srgbClr val="1D120C"/>
                  </a:solidFill>
                </p:grpSpPr>
                <p:sp>
                  <p:nvSpPr>
                    <p:cNvPr id="1067" name="Freeform: Shape 1066">
                      <a:extLst>
                        <a:ext uri="{FF2B5EF4-FFF2-40B4-BE49-F238E27FC236}">
                          <a16:creationId xmlns:a16="http://schemas.microsoft.com/office/drawing/2014/main" id="{8B24ABA2-5F38-4957-A13A-FD183A26A6E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64512" y="3125621"/>
                      <a:ext cx="10043" cy="10356"/>
                    </a:xfrm>
                    <a:custGeom>
                      <a:avLst/>
                      <a:gdLst>
                        <a:gd name="connsiteX0" fmla="*/ 9948 w 10043"/>
                        <a:gd name="connsiteY0" fmla="*/ 9532 h 10356"/>
                        <a:gd name="connsiteX1" fmla="*/ 5186 w 10043"/>
                        <a:gd name="connsiteY1" fmla="*/ 9723 h 10356"/>
                        <a:gd name="connsiteX2" fmla="*/ 2805 w 10043"/>
                        <a:gd name="connsiteY2" fmla="*/ 9723 h 10356"/>
                        <a:gd name="connsiteX3" fmla="*/ 709 w 10043"/>
                        <a:gd name="connsiteY3" fmla="*/ 10199 h 10356"/>
                        <a:gd name="connsiteX4" fmla="*/ 423 w 10043"/>
                        <a:gd name="connsiteY4" fmla="*/ 9723 h 10356"/>
                        <a:gd name="connsiteX5" fmla="*/ 2709 w 10043"/>
                        <a:gd name="connsiteY5" fmla="*/ 8199 h 10356"/>
                        <a:gd name="connsiteX6" fmla="*/ 2900 w 10043"/>
                        <a:gd name="connsiteY6" fmla="*/ 8770 h 10356"/>
                        <a:gd name="connsiteX7" fmla="*/ 2328 w 10043"/>
                        <a:gd name="connsiteY7" fmla="*/ 8961 h 10356"/>
                        <a:gd name="connsiteX8" fmla="*/ 1662 w 10043"/>
                        <a:gd name="connsiteY8" fmla="*/ 8961 h 10356"/>
                        <a:gd name="connsiteX9" fmla="*/ 519 w 10043"/>
                        <a:gd name="connsiteY9" fmla="*/ 8104 h 10356"/>
                        <a:gd name="connsiteX10" fmla="*/ 42 w 10043"/>
                        <a:gd name="connsiteY10" fmla="*/ 5913 h 10356"/>
                        <a:gd name="connsiteX11" fmla="*/ 42 w 10043"/>
                        <a:gd name="connsiteY11" fmla="*/ 3722 h 10356"/>
                        <a:gd name="connsiteX12" fmla="*/ 233 w 10043"/>
                        <a:gd name="connsiteY12" fmla="*/ 1531 h 10356"/>
                        <a:gd name="connsiteX13" fmla="*/ 2233 w 10043"/>
                        <a:gd name="connsiteY13" fmla="*/ 7 h 10356"/>
                        <a:gd name="connsiteX14" fmla="*/ 4043 w 10043"/>
                        <a:gd name="connsiteY14" fmla="*/ 1722 h 10356"/>
                        <a:gd name="connsiteX15" fmla="*/ 4233 w 10043"/>
                        <a:gd name="connsiteY15" fmla="*/ 6103 h 10356"/>
                        <a:gd name="connsiteX16" fmla="*/ 3948 w 10043"/>
                        <a:gd name="connsiteY16" fmla="*/ 5818 h 10356"/>
                        <a:gd name="connsiteX17" fmla="*/ 6234 w 10043"/>
                        <a:gd name="connsiteY17" fmla="*/ 4484 h 10356"/>
                        <a:gd name="connsiteX18" fmla="*/ 7567 w 10043"/>
                        <a:gd name="connsiteY18" fmla="*/ 3627 h 10356"/>
                        <a:gd name="connsiteX19" fmla="*/ 9282 w 10043"/>
                        <a:gd name="connsiteY19" fmla="*/ 3913 h 10356"/>
                        <a:gd name="connsiteX20" fmla="*/ 9186 w 10043"/>
                        <a:gd name="connsiteY20" fmla="*/ 4770 h 10356"/>
                        <a:gd name="connsiteX21" fmla="*/ 8805 w 10043"/>
                        <a:gd name="connsiteY21" fmla="*/ 5437 h 10356"/>
                        <a:gd name="connsiteX22" fmla="*/ 8615 w 10043"/>
                        <a:gd name="connsiteY22" fmla="*/ 6675 h 10356"/>
                        <a:gd name="connsiteX23" fmla="*/ 10044 w 10043"/>
                        <a:gd name="connsiteY23" fmla="*/ 9151 h 10356"/>
                        <a:gd name="connsiteX24" fmla="*/ 8424 w 10043"/>
                        <a:gd name="connsiteY24" fmla="*/ 6675 h 10356"/>
                        <a:gd name="connsiteX25" fmla="*/ 8996 w 10043"/>
                        <a:gd name="connsiteY25" fmla="*/ 4008 h 10356"/>
                        <a:gd name="connsiteX26" fmla="*/ 7853 w 10043"/>
                        <a:gd name="connsiteY26" fmla="*/ 3913 h 10356"/>
                        <a:gd name="connsiteX27" fmla="*/ 6710 w 10043"/>
                        <a:gd name="connsiteY27" fmla="*/ 4675 h 10356"/>
                        <a:gd name="connsiteX28" fmla="*/ 5567 w 10043"/>
                        <a:gd name="connsiteY28" fmla="*/ 5627 h 10356"/>
                        <a:gd name="connsiteX29" fmla="*/ 3948 w 10043"/>
                        <a:gd name="connsiteY29" fmla="*/ 6294 h 10356"/>
                        <a:gd name="connsiteX30" fmla="*/ 3662 w 10043"/>
                        <a:gd name="connsiteY30" fmla="*/ 6008 h 10356"/>
                        <a:gd name="connsiteX31" fmla="*/ 3662 w 10043"/>
                        <a:gd name="connsiteY31" fmla="*/ 6008 h 10356"/>
                        <a:gd name="connsiteX32" fmla="*/ 3471 w 10043"/>
                        <a:gd name="connsiteY32" fmla="*/ 1817 h 10356"/>
                        <a:gd name="connsiteX33" fmla="*/ 2328 w 10043"/>
                        <a:gd name="connsiteY33" fmla="*/ 674 h 10356"/>
                        <a:gd name="connsiteX34" fmla="*/ 1185 w 10043"/>
                        <a:gd name="connsiteY34" fmla="*/ 1722 h 10356"/>
                        <a:gd name="connsiteX35" fmla="*/ 995 w 10043"/>
                        <a:gd name="connsiteY35" fmla="*/ 3722 h 10356"/>
                        <a:gd name="connsiteX36" fmla="*/ 995 w 10043"/>
                        <a:gd name="connsiteY36" fmla="*/ 5818 h 10356"/>
                        <a:gd name="connsiteX37" fmla="*/ 1376 w 10043"/>
                        <a:gd name="connsiteY37" fmla="*/ 7818 h 10356"/>
                        <a:gd name="connsiteX38" fmla="*/ 2805 w 10043"/>
                        <a:gd name="connsiteY38" fmla="*/ 8199 h 10356"/>
                        <a:gd name="connsiteX39" fmla="*/ 2805 w 10043"/>
                        <a:gd name="connsiteY39" fmla="*/ 8199 h 10356"/>
                        <a:gd name="connsiteX40" fmla="*/ 3281 w 10043"/>
                        <a:gd name="connsiteY40" fmla="*/ 8389 h 10356"/>
                        <a:gd name="connsiteX41" fmla="*/ 3186 w 10043"/>
                        <a:gd name="connsiteY41" fmla="*/ 8770 h 10356"/>
                        <a:gd name="connsiteX42" fmla="*/ 804 w 10043"/>
                        <a:gd name="connsiteY42" fmla="*/ 10294 h 10356"/>
                        <a:gd name="connsiteX43" fmla="*/ 423 w 10043"/>
                        <a:gd name="connsiteY43" fmla="*/ 10199 h 10356"/>
                        <a:gd name="connsiteX44" fmla="*/ 519 w 10043"/>
                        <a:gd name="connsiteY44" fmla="*/ 9818 h 10356"/>
                        <a:gd name="connsiteX45" fmla="*/ 2995 w 10043"/>
                        <a:gd name="connsiteY45" fmla="*/ 9342 h 10356"/>
                        <a:gd name="connsiteX46" fmla="*/ 5376 w 10043"/>
                        <a:gd name="connsiteY46" fmla="*/ 9437 h 10356"/>
                        <a:gd name="connsiteX47" fmla="*/ 9948 w 10043"/>
                        <a:gd name="connsiteY47" fmla="*/ 9532 h 1035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</a:cxnLst>
                      <a:rect l="l" t="t" r="r" b="b"/>
                      <a:pathLst>
                        <a:path w="10043" h="10356">
                          <a:moveTo>
                            <a:pt x="9948" y="9532"/>
                          </a:moveTo>
                          <a:lnTo>
                            <a:pt x="5186" y="9723"/>
                          </a:lnTo>
                          <a:cubicBezTo>
                            <a:pt x="4424" y="9723"/>
                            <a:pt x="3567" y="9723"/>
                            <a:pt x="2805" y="9723"/>
                          </a:cubicBezTo>
                          <a:cubicBezTo>
                            <a:pt x="2043" y="9723"/>
                            <a:pt x="1281" y="9818"/>
                            <a:pt x="709" y="10199"/>
                          </a:cubicBezTo>
                          <a:lnTo>
                            <a:pt x="423" y="9723"/>
                          </a:lnTo>
                          <a:lnTo>
                            <a:pt x="2709" y="8199"/>
                          </a:lnTo>
                          <a:lnTo>
                            <a:pt x="2900" y="8770"/>
                          </a:lnTo>
                          <a:cubicBezTo>
                            <a:pt x="2709" y="8866"/>
                            <a:pt x="2519" y="8866"/>
                            <a:pt x="2328" y="8961"/>
                          </a:cubicBezTo>
                          <a:cubicBezTo>
                            <a:pt x="2138" y="8961"/>
                            <a:pt x="1852" y="9056"/>
                            <a:pt x="1662" y="8961"/>
                          </a:cubicBezTo>
                          <a:cubicBezTo>
                            <a:pt x="1090" y="8866"/>
                            <a:pt x="709" y="8485"/>
                            <a:pt x="519" y="8104"/>
                          </a:cubicBezTo>
                          <a:cubicBezTo>
                            <a:pt x="138" y="7342"/>
                            <a:pt x="42" y="6580"/>
                            <a:pt x="42" y="5913"/>
                          </a:cubicBezTo>
                          <a:cubicBezTo>
                            <a:pt x="-53" y="5151"/>
                            <a:pt x="42" y="4484"/>
                            <a:pt x="42" y="3722"/>
                          </a:cubicBezTo>
                          <a:cubicBezTo>
                            <a:pt x="138" y="2960"/>
                            <a:pt x="42" y="2293"/>
                            <a:pt x="233" y="1531"/>
                          </a:cubicBezTo>
                          <a:cubicBezTo>
                            <a:pt x="423" y="769"/>
                            <a:pt x="1185" y="-88"/>
                            <a:pt x="2233" y="7"/>
                          </a:cubicBezTo>
                          <a:cubicBezTo>
                            <a:pt x="3281" y="103"/>
                            <a:pt x="3852" y="960"/>
                            <a:pt x="4043" y="1722"/>
                          </a:cubicBezTo>
                          <a:cubicBezTo>
                            <a:pt x="4424" y="3246"/>
                            <a:pt x="4138" y="4675"/>
                            <a:pt x="4233" y="6103"/>
                          </a:cubicBezTo>
                          <a:lnTo>
                            <a:pt x="3948" y="5818"/>
                          </a:lnTo>
                          <a:cubicBezTo>
                            <a:pt x="4710" y="5818"/>
                            <a:pt x="5472" y="5056"/>
                            <a:pt x="6234" y="4484"/>
                          </a:cubicBezTo>
                          <a:cubicBezTo>
                            <a:pt x="6615" y="4198"/>
                            <a:pt x="7091" y="3817"/>
                            <a:pt x="7567" y="3627"/>
                          </a:cubicBezTo>
                          <a:cubicBezTo>
                            <a:pt x="8139" y="3436"/>
                            <a:pt x="8805" y="3436"/>
                            <a:pt x="9282" y="3913"/>
                          </a:cubicBezTo>
                          <a:cubicBezTo>
                            <a:pt x="9472" y="4294"/>
                            <a:pt x="9282" y="4579"/>
                            <a:pt x="9186" y="4770"/>
                          </a:cubicBezTo>
                          <a:cubicBezTo>
                            <a:pt x="9091" y="4960"/>
                            <a:pt x="8901" y="5246"/>
                            <a:pt x="8805" y="5437"/>
                          </a:cubicBezTo>
                          <a:cubicBezTo>
                            <a:pt x="8615" y="5722"/>
                            <a:pt x="8520" y="6199"/>
                            <a:pt x="8615" y="6675"/>
                          </a:cubicBezTo>
                          <a:cubicBezTo>
                            <a:pt x="8710" y="7627"/>
                            <a:pt x="9567" y="8294"/>
                            <a:pt x="10044" y="9151"/>
                          </a:cubicBezTo>
                          <a:cubicBezTo>
                            <a:pt x="9567" y="8294"/>
                            <a:pt x="8615" y="7723"/>
                            <a:pt x="8424" y="6675"/>
                          </a:cubicBezTo>
                          <a:cubicBezTo>
                            <a:pt x="8043" y="5627"/>
                            <a:pt x="9186" y="4579"/>
                            <a:pt x="8996" y="4008"/>
                          </a:cubicBezTo>
                          <a:cubicBezTo>
                            <a:pt x="8805" y="3817"/>
                            <a:pt x="8234" y="3722"/>
                            <a:pt x="7853" y="3913"/>
                          </a:cubicBezTo>
                          <a:cubicBezTo>
                            <a:pt x="7472" y="4103"/>
                            <a:pt x="7091" y="4389"/>
                            <a:pt x="6710" y="4675"/>
                          </a:cubicBezTo>
                          <a:cubicBezTo>
                            <a:pt x="6329" y="4960"/>
                            <a:pt x="5948" y="5341"/>
                            <a:pt x="5567" y="5627"/>
                          </a:cubicBezTo>
                          <a:cubicBezTo>
                            <a:pt x="5186" y="5913"/>
                            <a:pt x="4614" y="6294"/>
                            <a:pt x="3948" y="6294"/>
                          </a:cubicBezTo>
                          <a:cubicBezTo>
                            <a:pt x="3757" y="6294"/>
                            <a:pt x="3662" y="6199"/>
                            <a:pt x="3662" y="6008"/>
                          </a:cubicBezTo>
                          <a:lnTo>
                            <a:pt x="3662" y="6008"/>
                          </a:lnTo>
                          <a:cubicBezTo>
                            <a:pt x="3567" y="4579"/>
                            <a:pt x="3852" y="3055"/>
                            <a:pt x="3471" y="1817"/>
                          </a:cubicBezTo>
                          <a:cubicBezTo>
                            <a:pt x="3281" y="1246"/>
                            <a:pt x="2805" y="674"/>
                            <a:pt x="2328" y="674"/>
                          </a:cubicBezTo>
                          <a:cubicBezTo>
                            <a:pt x="1852" y="674"/>
                            <a:pt x="1376" y="1150"/>
                            <a:pt x="1185" y="1722"/>
                          </a:cubicBezTo>
                          <a:cubicBezTo>
                            <a:pt x="995" y="2293"/>
                            <a:pt x="995" y="3055"/>
                            <a:pt x="995" y="3722"/>
                          </a:cubicBezTo>
                          <a:cubicBezTo>
                            <a:pt x="995" y="4389"/>
                            <a:pt x="900" y="5151"/>
                            <a:pt x="995" y="5818"/>
                          </a:cubicBezTo>
                          <a:cubicBezTo>
                            <a:pt x="995" y="6484"/>
                            <a:pt x="1090" y="7246"/>
                            <a:pt x="1376" y="7818"/>
                          </a:cubicBezTo>
                          <a:cubicBezTo>
                            <a:pt x="1662" y="8389"/>
                            <a:pt x="2138" y="8485"/>
                            <a:pt x="2805" y="8199"/>
                          </a:cubicBezTo>
                          <a:lnTo>
                            <a:pt x="2805" y="8199"/>
                          </a:lnTo>
                          <a:cubicBezTo>
                            <a:pt x="2995" y="8104"/>
                            <a:pt x="3186" y="8199"/>
                            <a:pt x="3281" y="8389"/>
                          </a:cubicBezTo>
                          <a:cubicBezTo>
                            <a:pt x="3376" y="8580"/>
                            <a:pt x="3281" y="8675"/>
                            <a:pt x="3186" y="8770"/>
                          </a:cubicBezTo>
                          <a:lnTo>
                            <a:pt x="804" y="10294"/>
                          </a:lnTo>
                          <a:cubicBezTo>
                            <a:pt x="709" y="10390"/>
                            <a:pt x="519" y="10390"/>
                            <a:pt x="423" y="10199"/>
                          </a:cubicBezTo>
                          <a:cubicBezTo>
                            <a:pt x="328" y="10104"/>
                            <a:pt x="423" y="9913"/>
                            <a:pt x="519" y="9818"/>
                          </a:cubicBezTo>
                          <a:cubicBezTo>
                            <a:pt x="1281" y="9342"/>
                            <a:pt x="2233" y="9342"/>
                            <a:pt x="2995" y="9342"/>
                          </a:cubicBezTo>
                          <a:cubicBezTo>
                            <a:pt x="3852" y="9437"/>
                            <a:pt x="4614" y="9437"/>
                            <a:pt x="5376" y="9437"/>
                          </a:cubicBezTo>
                          <a:lnTo>
                            <a:pt x="9948" y="9532"/>
                          </a:ln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068" name="Freeform: Shape 1067">
                      <a:extLst>
                        <a:ext uri="{FF2B5EF4-FFF2-40B4-BE49-F238E27FC236}">
                          <a16:creationId xmlns:a16="http://schemas.microsoft.com/office/drawing/2014/main" id="{1AABA937-9E22-44DD-9255-CD48EC5E10A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65602" y="3123723"/>
                      <a:ext cx="3534" cy="2321"/>
                    </a:xfrm>
                    <a:custGeom>
                      <a:avLst/>
                      <a:gdLst>
                        <a:gd name="connsiteX0" fmla="*/ 667 w 3534"/>
                        <a:gd name="connsiteY0" fmla="*/ 0 h 2321"/>
                        <a:gd name="connsiteX1" fmla="*/ 667 w 3534"/>
                        <a:gd name="connsiteY1" fmla="*/ 1143 h 2321"/>
                        <a:gd name="connsiteX2" fmla="*/ 1333 w 3534"/>
                        <a:gd name="connsiteY2" fmla="*/ 1524 h 2321"/>
                        <a:gd name="connsiteX3" fmla="*/ 2476 w 3534"/>
                        <a:gd name="connsiteY3" fmla="*/ 1429 h 2321"/>
                        <a:gd name="connsiteX4" fmla="*/ 3524 w 3534"/>
                        <a:gd name="connsiteY4" fmla="*/ 952 h 2321"/>
                        <a:gd name="connsiteX5" fmla="*/ 2667 w 3534"/>
                        <a:gd name="connsiteY5" fmla="*/ 2000 h 2321"/>
                        <a:gd name="connsiteX6" fmla="*/ 1238 w 3534"/>
                        <a:gd name="connsiteY6" fmla="*/ 2286 h 2321"/>
                        <a:gd name="connsiteX7" fmla="*/ 476 w 3534"/>
                        <a:gd name="connsiteY7" fmla="*/ 2000 h 2321"/>
                        <a:gd name="connsiteX8" fmla="*/ 0 w 3534"/>
                        <a:gd name="connsiteY8" fmla="*/ 1238 h 2321"/>
                        <a:gd name="connsiteX9" fmla="*/ 667 w 3534"/>
                        <a:gd name="connsiteY9" fmla="*/ 0 h 232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3534" h="2321">
                          <a:moveTo>
                            <a:pt x="667" y="0"/>
                          </a:moveTo>
                          <a:cubicBezTo>
                            <a:pt x="667" y="476"/>
                            <a:pt x="476" y="857"/>
                            <a:pt x="667" y="1143"/>
                          </a:cubicBezTo>
                          <a:cubicBezTo>
                            <a:pt x="762" y="1429"/>
                            <a:pt x="1048" y="1429"/>
                            <a:pt x="1333" y="1524"/>
                          </a:cubicBezTo>
                          <a:cubicBezTo>
                            <a:pt x="1715" y="1524"/>
                            <a:pt x="2095" y="1524"/>
                            <a:pt x="2476" y="1429"/>
                          </a:cubicBezTo>
                          <a:cubicBezTo>
                            <a:pt x="2857" y="1333"/>
                            <a:pt x="3334" y="1333"/>
                            <a:pt x="3524" y="952"/>
                          </a:cubicBezTo>
                          <a:cubicBezTo>
                            <a:pt x="3619" y="1429"/>
                            <a:pt x="3048" y="1810"/>
                            <a:pt x="2667" y="2000"/>
                          </a:cubicBezTo>
                          <a:cubicBezTo>
                            <a:pt x="2286" y="2286"/>
                            <a:pt x="1810" y="2381"/>
                            <a:pt x="1238" y="2286"/>
                          </a:cubicBezTo>
                          <a:cubicBezTo>
                            <a:pt x="952" y="2286"/>
                            <a:pt x="667" y="2191"/>
                            <a:pt x="476" y="2000"/>
                          </a:cubicBezTo>
                          <a:cubicBezTo>
                            <a:pt x="191" y="1810"/>
                            <a:pt x="0" y="1524"/>
                            <a:pt x="0" y="1238"/>
                          </a:cubicBezTo>
                          <a:cubicBezTo>
                            <a:pt x="0" y="667"/>
                            <a:pt x="286" y="286"/>
                            <a:pt x="667" y="0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069" name="Freeform: Shape 1068">
                      <a:extLst>
                        <a:ext uri="{FF2B5EF4-FFF2-40B4-BE49-F238E27FC236}">
                          <a16:creationId xmlns:a16="http://schemas.microsoft.com/office/drawing/2014/main" id="{4E22DE84-5C59-4E11-862A-0BF5AFB13BB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66612" y="3123271"/>
                      <a:ext cx="2418" cy="1595"/>
                    </a:xfrm>
                    <a:custGeom>
                      <a:avLst/>
                      <a:gdLst>
                        <a:gd name="connsiteX0" fmla="*/ 37 w 2418"/>
                        <a:gd name="connsiteY0" fmla="*/ 1595 h 1595"/>
                        <a:gd name="connsiteX1" fmla="*/ 228 w 2418"/>
                        <a:gd name="connsiteY1" fmla="*/ 738 h 1595"/>
                        <a:gd name="connsiteX2" fmla="*/ 990 w 2418"/>
                        <a:gd name="connsiteY2" fmla="*/ 71 h 1595"/>
                        <a:gd name="connsiteX3" fmla="*/ 1657 w 2418"/>
                        <a:gd name="connsiteY3" fmla="*/ 71 h 1595"/>
                        <a:gd name="connsiteX4" fmla="*/ 2133 w 2418"/>
                        <a:gd name="connsiteY4" fmla="*/ 357 h 1595"/>
                        <a:gd name="connsiteX5" fmla="*/ 2419 w 2418"/>
                        <a:gd name="connsiteY5" fmla="*/ 833 h 1595"/>
                        <a:gd name="connsiteX6" fmla="*/ 2133 w 2418"/>
                        <a:gd name="connsiteY6" fmla="*/ 1310 h 1595"/>
                        <a:gd name="connsiteX7" fmla="*/ 2038 w 2418"/>
                        <a:gd name="connsiteY7" fmla="*/ 1024 h 1595"/>
                        <a:gd name="connsiteX8" fmla="*/ 1752 w 2418"/>
                        <a:gd name="connsiteY8" fmla="*/ 929 h 1595"/>
                        <a:gd name="connsiteX9" fmla="*/ 1276 w 2418"/>
                        <a:gd name="connsiteY9" fmla="*/ 929 h 1595"/>
                        <a:gd name="connsiteX10" fmla="*/ 37 w 2418"/>
                        <a:gd name="connsiteY10" fmla="*/ 1595 h 159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2418" h="1595">
                          <a:moveTo>
                            <a:pt x="37" y="1595"/>
                          </a:moveTo>
                          <a:cubicBezTo>
                            <a:pt x="-58" y="1310"/>
                            <a:pt x="37" y="1024"/>
                            <a:pt x="228" y="738"/>
                          </a:cubicBezTo>
                          <a:cubicBezTo>
                            <a:pt x="323" y="452"/>
                            <a:pt x="609" y="262"/>
                            <a:pt x="990" y="71"/>
                          </a:cubicBezTo>
                          <a:cubicBezTo>
                            <a:pt x="1180" y="-24"/>
                            <a:pt x="1371" y="-24"/>
                            <a:pt x="1657" y="71"/>
                          </a:cubicBezTo>
                          <a:cubicBezTo>
                            <a:pt x="1847" y="167"/>
                            <a:pt x="2038" y="167"/>
                            <a:pt x="2133" y="357"/>
                          </a:cubicBezTo>
                          <a:cubicBezTo>
                            <a:pt x="2228" y="452"/>
                            <a:pt x="2323" y="643"/>
                            <a:pt x="2419" y="833"/>
                          </a:cubicBezTo>
                          <a:cubicBezTo>
                            <a:pt x="2419" y="1024"/>
                            <a:pt x="2323" y="1214"/>
                            <a:pt x="2133" y="1310"/>
                          </a:cubicBezTo>
                          <a:cubicBezTo>
                            <a:pt x="2133" y="1119"/>
                            <a:pt x="2133" y="1024"/>
                            <a:pt x="2038" y="1024"/>
                          </a:cubicBezTo>
                          <a:cubicBezTo>
                            <a:pt x="1942" y="929"/>
                            <a:pt x="1847" y="929"/>
                            <a:pt x="1752" y="929"/>
                          </a:cubicBezTo>
                          <a:cubicBezTo>
                            <a:pt x="1561" y="833"/>
                            <a:pt x="1466" y="833"/>
                            <a:pt x="1276" y="929"/>
                          </a:cubicBezTo>
                          <a:cubicBezTo>
                            <a:pt x="895" y="929"/>
                            <a:pt x="514" y="1214"/>
                            <a:pt x="37" y="1595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070" name="Freeform: Shape 1069">
                      <a:extLst>
                        <a:ext uri="{FF2B5EF4-FFF2-40B4-BE49-F238E27FC236}">
                          <a16:creationId xmlns:a16="http://schemas.microsoft.com/office/drawing/2014/main" id="{4B09D3A3-BD93-4023-A07F-650F6817BDA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61958" y="3122089"/>
                      <a:ext cx="16597" cy="8587"/>
                    </a:xfrm>
                    <a:custGeom>
                      <a:avLst/>
                      <a:gdLst>
                        <a:gd name="connsiteX0" fmla="*/ 2691 w 16597"/>
                        <a:gd name="connsiteY0" fmla="*/ 8301 h 8587"/>
                        <a:gd name="connsiteX1" fmla="*/ 500 w 16597"/>
                        <a:gd name="connsiteY1" fmla="*/ 8587 h 8587"/>
                        <a:gd name="connsiteX2" fmla="*/ 310 w 16597"/>
                        <a:gd name="connsiteY2" fmla="*/ 8492 h 8587"/>
                        <a:gd name="connsiteX3" fmla="*/ 310 w 16597"/>
                        <a:gd name="connsiteY3" fmla="*/ 8492 h 8587"/>
                        <a:gd name="connsiteX4" fmla="*/ 119 w 16597"/>
                        <a:gd name="connsiteY4" fmla="*/ 5063 h 8587"/>
                        <a:gd name="connsiteX5" fmla="*/ 1072 w 16597"/>
                        <a:gd name="connsiteY5" fmla="*/ 1729 h 8587"/>
                        <a:gd name="connsiteX6" fmla="*/ 4310 w 16597"/>
                        <a:gd name="connsiteY6" fmla="*/ 110 h 8587"/>
                        <a:gd name="connsiteX7" fmla="*/ 7834 w 16597"/>
                        <a:gd name="connsiteY7" fmla="*/ 110 h 8587"/>
                        <a:gd name="connsiteX8" fmla="*/ 7834 w 16597"/>
                        <a:gd name="connsiteY8" fmla="*/ 110 h 8587"/>
                        <a:gd name="connsiteX9" fmla="*/ 8215 w 16597"/>
                        <a:gd name="connsiteY9" fmla="*/ 396 h 8587"/>
                        <a:gd name="connsiteX10" fmla="*/ 8977 w 16597"/>
                        <a:gd name="connsiteY10" fmla="*/ 2967 h 8587"/>
                        <a:gd name="connsiteX11" fmla="*/ 10882 w 16597"/>
                        <a:gd name="connsiteY11" fmla="*/ 4872 h 8587"/>
                        <a:gd name="connsiteX12" fmla="*/ 16597 w 16597"/>
                        <a:gd name="connsiteY12" fmla="*/ 6015 h 8587"/>
                        <a:gd name="connsiteX13" fmla="*/ 10597 w 16597"/>
                        <a:gd name="connsiteY13" fmla="*/ 5349 h 8587"/>
                        <a:gd name="connsiteX14" fmla="*/ 8311 w 16597"/>
                        <a:gd name="connsiteY14" fmla="*/ 3253 h 8587"/>
                        <a:gd name="connsiteX15" fmla="*/ 7453 w 16597"/>
                        <a:gd name="connsiteY15" fmla="*/ 396 h 8587"/>
                        <a:gd name="connsiteX16" fmla="*/ 7834 w 16597"/>
                        <a:gd name="connsiteY16" fmla="*/ 681 h 8587"/>
                        <a:gd name="connsiteX17" fmla="*/ 4405 w 16597"/>
                        <a:gd name="connsiteY17" fmla="*/ 681 h 8587"/>
                        <a:gd name="connsiteX18" fmla="*/ 1643 w 16597"/>
                        <a:gd name="connsiteY18" fmla="*/ 1920 h 8587"/>
                        <a:gd name="connsiteX19" fmla="*/ 595 w 16597"/>
                        <a:gd name="connsiteY19" fmla="*/ 4968 h 8587"/>
                        <a:gd name="connsiteX20" fmla="*/ 500 w 16597"/>
                        <a:gd name="connsiteY20" fmla="*/ 8206 h 8587"/>
                        <a:gd name="connsiteX21" fmla="*/ 310 w 16597"/>
                        <a:gd name="connsiteY21" fmla="*/ 8111 h 8587"/>
                        <a:gd name="connsiteX22" fmla="*/ 2691 w 16597"/>
                        <a:gd name="connsiteY22" fmla="*/ 8301 h 858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</a:cxnLst>
                      <a:rect l="l" t="t" r="r" b="b"/>
                      <a:pathLst>
                        <a:path w="16597" h="8587">
                          <a:moveTo>
                            <a:pt x="2691" y="8301"/>
                          </a:moveTo>
                          <a:cubicBezTo>
                            <a:pt x="1929" y="8301"/>
                            <a:pt x="1167" y="8492"/>
                            <a:pt x="500" y="8587"/>
                          </a:cubicBezTo>
                          <a:cubicBezTo>
                            <a:pt x="405" y="8587"/>
                            <a:pt x="405" y="8587"/>
                            <a:pt x="310" y="8492"/>
                          </a:cubicBezTo>
                          <a:lnTo>
                            <a:pt x="310" y="8492"/>
                          </a:lnTo>
                          <a:cubicBezTo>
                            <a:pt x="-167" y="7349"/>
                            <a:pt x="24" y="6206"/>
                            <a:pt x="119" y="5063"/>
                          </a:cubicBezTo>
                          <a:cubicBezTo>
                            <a:pt x="310" y="3920"/>
                            <a:pt x="405" y="2777"/>
                            <a:pt x="1072" y="1729"/>
                          </a:cubicBezTo>
                          <a:cubicBezTo>
                            <a:pt x="1834" y="586"/>
                            <a:pt x="3167" y="205"/>
                            <a:pt x="4310" y="110"/>
                          </a:cubicBezTo>
                          <a:cubicBezTo>
                            <a:pt x="5548" y="-81"/>
                            <a:pt x="6691" y="15"/>
                            <a:pt x="7834" y="110"/>
                          </a:cubicBezTo>
                          <a:lnTo>
                            <a:pt x="7834" y="110"/>
                          </a:lnTo>
                          <a:cubicBezTo>
                            <a:pt x="8025" y="110"/>
                            <a:pt x="8215" y="300"/>
                            <a:pt x="8215" y="396"/>
                          </a:cubicBezTo>
                          <a:cubicBezTo>
                            <a:pt x="8311" y="1253"/>
                            <a:pt x="8596" y="2205"/>
                            <a:pt x="8977" y="2967"/>
                          </a:cubicBezTo>
                          <a:cubicBezTo>
                            <a:pt x="9358" y="3729"/>
                            <a:pt x="10025" y="4396"/>
                            <a:pt x="10882" y="4872"/>
                          </a:cubicBezTo>
                          <a:cubicBezTo>
                            <a:pt x="12597" y="5634"/>
                            <a:pt x="14692" y="5634"/>
                            <a:pt x="16597" y="6015"/>
                          </a:cubicBezTo>
                          <a:cubicBezTo>
                            <a:pt x="14597" y="5920"/>
                            <a:pt x="12597" y="6111"/>
                            <a:pt x="10597" y="5349"/>
                          </a:cubicBezTo>
                          <a:cubicBezTo>
                            <a:pt x="9644" y="4968"/>
                            <a:pt x="8787" y="4206"/>
                            <a:pt x="8311" y="3253"/>
                          </a:cubicBezTo>
                          <a:cubicBezTo>
                            <a:pt x="7834" y="2396"/>
                            <a:pt x="7549" y="1443"/>
                            <a:pt x="7453" y="396"/>
                          </a:cubicBezTo>
                          <a:lnTo>
                            <a:pt x="7834" y="681"/>
                          </a:lnTo>
                          <a:cubicBezTo>
                            <a:pt x="6691" y="586"/>
                            <a:pt x="5548" y="586"/>
                            <a:pt x="4405" y="681"/>
                          </a:cubicBezTo>
                          <a:cubicBezTo>
                            <a:pt x="3262" y="777"/>
                            <a:pt x="2215" y="1062"/>
                            <a:pt x="1643" y="1920"/>
                          </a:cubicBezTo>
                          <a:cubicBezTo>
                            <a:pt x="1072" y="2777"/>
                            <a:pt x="881" y="3825"/>
                            <a:pt x="595" y="4968"/>
                          </a:cubicBezTo>
                          <a:cubicBezTo>
                            <a:pt x="405" y="6015"/>
                            <a:pt x="214" y="7158"/>
                            <a:pt x="500" y="8206"/>
                          </a:cubicBezTo>
                          <a:lnTo>
                            <a:pt x="310" y="8111"/>
                          </a:lnTo>
                          <a:cubicBezTo>
                            <a:pt x="1167" y="8206"/>
                            <a:pt x="1929" y="8206"/>
                            <a:pt x="2691" y="8301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1058" name="Graphic 1">
                    <a:extLst>
                      <a:ext uri="{FF2B5EF4-FFF2-40B4-BE49-F238E27FC236}">
                        <a16:creationId xmlns:a16="http://schemas.microsoft.com/office/drawing/2014/main" id="{CB88EF41-5C5D-4F03-9EE9-261A02BD9AFF}"/>
                      </a:ext>
                    </a:extLst>
                  </p:cNvPr>
                  <p:cNvGrpSpPr/>
                  <p:nvPr/>
                </p:nvGrpSpPr>
                <p:grpSpPr>
                  <a:xfrm>
                    <a:off x="5909785" y="3119089"/>
                    <a:ext cx="13715" cy="13722"/>
                    <a:chOff x="5909785" y="3119089"/>
                    <a:chExt cx="13715" cy="13722"/>
                  </a:xfrm>
                  <a:solidFill>
                    <a:srgbClr val="1D120C"/>
                  </a:solidFill>
                </p:grpSpPr>
                <p:sp>
                  <p:nvSpPr>
                    <p:cNvPr id="1063" name="Freeform: Shape 1062">
                      <a:extLst>
                        <a:ext uri="{FF2B5EF4-FFF2-40B4-BE49-F238E27FC236}">
                          <a16:creationId xmlns:a16="http://schemas.microsoft.com/office/drawing/2014/main" id="{25ED4BDA-9A1E-4086-A6CF-BA19252FC48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09785" y="3119089"/>
                      <a:ext cx="13715" cy="9682"/>
                    </a:xfrm>
                    <a:custGeom>
                      <a:avLst/>
                      <a:gdLst>
                        <a:gd name="connsiteX0" fmla="*/ 1715 w 13715"/>
                        <a:gd name="connsiteY0" fmla="*/ 9492 h 9682"/>
                        <a:gd name="connsiteX1" fmla="*/ 95 w 13715"/>
                        <a:gd name="connsiteY1" fmla="*/ 9683 h 9682"/>
                        <a:gd name="connsiteX2" fmla="*/ 0 w 13715"/>
                        <a:gd name="connsiteY2" fmla="*/ 9588 h 9682"/>
                        <a:gd name="connsiteX3" fmla="*/ 0 w 13715"/>
                        <a:gd name="connsiteY3" fmla="*/ 9588 h 9682"/>
                        <a:gd name="connsiteX4" fmla="*/ 0 w 13715"/>
                        <a:gd name="connsiteY4" fmla="*/ 9588 h 9682"/>
                        <a:gd name="connsiteX5" fmla="*/ 2286 w 13715"/>
                        <a:gd name="connsiteY5" fmla="*/ 6254 h 9682"/>
                        <a:gd name="connsiteX6" fmla="*/ 5429 w 13715"/>
                        <a:gd name="connsiteY6" fmla="*/ 3682 h 9682"/>
                        <a:gd name="connsiteX7" fmla="*/ 7239 w 13715"/>
                        <a:gd name="connsiteY7" fmla="*/ 2539 h 9682"/>
                        <a:gd name="connsiteX8" fmla="*/ 8096 w 13715"/>
                        <a:gd name="connsiteY8" fmla="*/ 2253 h 9682"/>
                        <a:gd name="connsiteX9" fmla="*/ 8287 w 13715"/>
                        <a:gd name="connsiteY9" fmla="*/ 1682 h 9682"/>
                        <a:gd name="connsiteX10" fmla="*/ 8572 w 13715"/>
                        <a:gd name="connsiteY10" fmla="*/ 634 h 9682"/>
                        <a:gd name="connsiteX11" fmla="*/ 9620 w 13715"/>
                        <a:gd name="connsiteY11" fmla="*/ 63 h 9682"/>
                        <a:gd name="connsiteX12" fmla="*/ 10763 w 13715"/>
                        <a:gd name="connsiteY12" fmla="*/ 158 h 9682"/>
                        <a:gd name="connsiteX13" fmla="*/ 11335 w 13715"/>
                        <a:gd name="connsiteY13" fmla="*/ 1110 h 9682"/>
                        <a:gd name="connsiteX14" fmla="*/ 11144 w 13715"/>
                        <a:gd name="connsiteY14" fmla="*/ 920 h 9682"/>
                        <a:gd name="connsiteX15" fmla="*/ 13525 w 13715"/>
                        <a:gd name="connsiteY15" fmla="*/ 1206 h 9682"/>
                        <a:gd name="connsiteX16" fmla="*/ 13525 w 13715"/>
                        <a:gd name="connsiteY16" fmla="*/ 1206 h 9682"/>
                        <a:gd name="connsiteX17" fmla="*/ 13716 w 13715"/>
                        <a:gd name="connsiteY17" fmla="*/ 1015 h 9682"/>
                        <a:gd name="connsiteX18" fmla="*/ 13621 w 13715"/>
                        <a:gd name="connsiteY18" fmla="*/ 1301 h 9682"/>
                        <a:gd name="connsiteX19" fmla="*/ 13621 w 13715"/>
                        <a:gd name="connsiteY19" fmla="*/ 1301 h 9682"/>
                        <a:gd name="connsiteX20" fmla="*/ 11240 w 13715"/>
                        <a:gd name="connsiteY20" fmla="*/ 1396 h 9682"/>
                        <a:gd name="connsiteX21" fmla="*/ 11049 w 13715"/>
                        <a:gd name="connsiteY21" fmla="*/ 1206 h 9682"/>
                        <a:gd name="connsiteX22" fmla="*/ 11049 w 13715"/>
                        <a:gd name="connsiteY22" fmla="*/ 1206 h 9682"/>
                        <a:gd name="connsiteX23" fmla="*/ 9811 w 13715"/>
                        <a:gd name="connsiteY23" fmla="*/ 634 h 9682"/>
                        <a:gd name="connsiteX24" fmla="*/ 9049 w 13715"/>
                        <a:gd name="connsiteY24" fmla="*/ 1777 h 9682"/>
                        <a:gd name="connsiteX25" fmla="*/ 8572 w 13715"/>
                        <a:gd name="connsiteY25" fmla="*/ 2920 h 9682"/>
                        <a:gd name="connsiteX26" fmla="*/ 7525 w 13715"/>
                        <a:gd name="connsiteY26" fmla="*/ 3396 h 9682"/>
                        <a:gd name="connsiteX27" fmla="*/ 6001 w 13715"/>
                        <a:gd name="connsiteY27" fmla="*/ 4444 h 9682"/>
                        <a:gd name="connsiteX28" fmla="*/ 2667 w 13715"/>
                        <a:gd name="connsiteY28" fmla="*/ 6635 h 9682"/>
                        <a:gd name="connsiteX29" fmla="*/ 190 w 13715"/>
                        <a:gd name="connsiteY29" fmla="*/ 9492 h 9682"/>
                        <a:gd name="connsiteX30" fmla="*/ 95 w 13715"/>
                        <a:gd name="connsiteY30" fmla="*/ 9302 h 9682"/>
                        <a:gd name="connsiteX31" fmla="*/ 1715 w 13715"/>
                        <a:gd name="connsiteY31" fmla="*/ 9492 h 968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</a:cxnLst>
                      <a:rect l="l" t="t" r="r" b="b"/>
                      <a:pathLst>
                        <a:path w="13715" h="9682">
                          <a:moveTo>
                            <a:pt x="1715" y="9492"/>
                          </a:moveTo>
                          <a:cubicBezTo>
                            <a:pt x="1143" y="9588"/>
                            <a:pt x="667" y="9588"/>
                            <a:pt x="95" y="9683"/>
                          </a:cubicBezTo>
                          <a:cubicBezTo>
                            <a:pt x="0" y="9683"/>
                            <a:pt x="0" y="9683"/>
                            <a:pt x="0" y="9588"/>
                          </a:cubicBezTo>
                          <a:lnTo>
                            <a:pt x="0" y="9588"/>
                          </a:lnTo>
                          <a:lnTo>
                            <a:pt x="0" y="9588"/>
                          </a:lnTo>
                          <a:cubicBezTo>
                            <a:pt x="286" y="8254"/>
                            <a:pt x="1333" y="7302"/>
                            <a:pt x="2286" y="6254"/>
                          </a:cubicBezTo>
                          <a:cubicBezTo>
                            <a:pt x="3239" y="5301"/>
                            <a:pt x="4381" y="4539"/>
                            <a:pt x="5429" y="3682"/>
                          </a:cubicBezTo>
                          <a:cubicBezTo>
                            <a:pt x="5905" y="3301"/>
                            <a:pt x="6477" y="2825"/>
                            <a:pt x="7239" y="2539"/>
                          </a:cubicBezTo>
                          <a:cubicBezTo>
                            <a:pt x="7620" y="2444"/>
                            <a:pt x="7906" y="2349"/>
                            <a:pt x="8096" y="2253"/>
                          </a:cubicBezTo>
                          <a:cubicBezTo>
                            <a:pt x="8192" y="2253"/>
                            <a:pt x="8287" y="1872"/>
                            <a:pt x="8287" y="1682"/>
                          </a:cubicBezTo>
                          <a:cubicBezTo>
                            <a:pt x="8287" y="1396"/>
                            <a:pt x="8287" y="1015"/>
                            <a:pt x="8572" y="634"/>
                          </a:cubicBezTo>
                          <a:cubicBezTo>
                            <a:pt x="8858" y="253"/>
                            <a:pt x="9334" y="158"/>
                            <a:pt x="9620" y="63"/>
                          </a:cubicBezTo>
                          <a:cubicBezTo>
                            <a:pt x="10001" y="-33"/>
                            <a:pt x="10382" y="-33"/>
                            <a:pt x="10763" y="158"/>
                          </a:cubicBezTo>
                          <a:cubicBezTo>
                            <a:pt x="11240" y="348"/>
                            <a:pt x="11335" y="825"/>
                            <a:pt x="11335" y="1110"/>
                          </a:cubicBezTo>
                          <a:lnTo>
                            <a:pt x="11144" y="920"/>
                          </a:lnTo>
                          <a:cubicBezTo>
                            <a:pt x="11906" y="1015"/>
                            <a:pt x="12764" y="920"/>
                            <a:pt x="13525" y="1206"/>
                          </a:cubicBezTo>
                          <a:lnTo>
                            <a:pt x="13525" y="1206"/>
                          </a:lnTo>
                          <a:lnTo>
                            <a:pt x="13716" y="1015"/>
                          </a:lnTo>
                          <a:lnTo>
                            <a:pt x="13621" y="1301"/>
                          </a:lnTo>
                          <a:cubicBezTo>
                            <a:pt x="13621" y="1301"/>
                            <a:pt x="13621" y="1301"/>
                            <a:pt x="13621" y="1301"/>
                          </a:cubicBezTo>
                          <a:cubicBezTo>
                            <a:pt x="12859" y="1206"/>
                            <a:pt x="12001" y="1301"/>
                            <a:pt x="11240" y="1396"/>
                          </a:cubicBezTo>
                          <a:cubicBezTo>
                            <a:pt x="11144" y="1396"/>
                            <a:pt x="11049" y="1301"/>
                            <a:pt x="11049" y="1206"/>
                          </a:cubicBezTo>
                          <a:lnTo>
                            <a:pt x="11049" y="1206"/>
                          </a:lnTo>
                          <a:cubicBezTo>
                            <a:pt x="10954" y="539"/>
                            <a:pt x="10477" y="444"/>
                            <a:pt x="9811" y="634"/>
                          </a:cubicBezTo>
                          <a:cubicBezTo>
                            <a:pt x="9144" y="825"/>
                            <a:pt x="9049" y="1015"/>
                            <a:pt x="9049" y="1777"/>
                          </a:cubicBezTo>
                          <a:cubicBezTo>
                            <a:pt x="9049" y="2158"/>
                            <a:pt x="9049" y="2539"/>
                            <a:pt x="8572" y="2920"/>
                          </a:cubicBezTo>
                          <a:cubicBezTo>
                            <a:pt x="8192" y="3206"/>
                            <a:pt x="7810" y="3301"/>
                            <a:pt x="7525" y="3396"/>
                          </a:cubicBezTo>
                          <a:cubicBezTo>
                            <a:pt x="6953" y="3587"/>
                            <a:pt x="6477" y="3968"/>
                            <a:pt x="6001" y="4444"/>
                          </a:cubicBezTo>
                          <a:cubicBezTo>
                            <a:pt x="4763" y="5111"/>
                            <a:pt x="3620" y="5778"/>
                            <a:pt x="2667" y="6635"/>
                          </a:cubicBezTo>
                          <a:cubicBezTo>
                            <a:pt x="1715" y="7492"/>
                            <a:pt x="667" y="8349"/>
                            <a:pt x="190" y="9492"/>
                          </a:cubicBezTo>
                          <a:lnTo>
                            <a:pt x="95" y="9302"/>
                          </a:lnTo>
                          <a:cubicBezTo>
                            <a:pt x="667" y="9397"/>
                            <a:pt x="1143" y="9397"/>
                            <a:pt x="1715" y="9492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064" name="Freeform: Shape 1063">
                      <a:extLst>
                        <a:ext uri="{FF2B5EF4-FFF2-40B4-BE49-F238E27FC236}">
                          <a16:creationId xmlns:a16="http://schemas.microsoft.com/office/drawing/2014/main" id="{FA2E5056-63F3-41B0-8453-5D03F76C408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13214" y="3121151"/>
                      <a:ext cx="6421" cy="7448"/>
                    </a:xfrm>
                    <a:custGeom>
                      <a:avLst/>
                      <a:gdLst>
                        <a:gd name="connsiteX0" fmla="*/ 5810 w 6421"/>
                        <a:gd name="connsiteY0" fmla="*/ 0 h 7448"/>
                        <a:gd name="connsiteX1" fmla="*/ 6286 w 6421"/>
                        <a:gd name="connsiteY1" fmla="*/ 1238 h 7448"/>
                        <a:gd name="connsiteX2" fmla="*/ 6382 w 6421"/>
                        <a:gd name="connsiteY2" fmla="*/ 2000 h 7448"/>
                        <a:gd name="connsiteX3" fmla="*/ 6191 w 6421"/>
                        <a:gd name="connsiteY3" fmla="*/ 2667 h 7448"/>
                        <a:gd name="connsiteX4" fmla="*/ 4763 w 6421"/>
                        <a:gd name="connsiteY4" fmla="*/ 4953 h 7448"/>
                        <a:gd name="connsiteX5" fmla="*/ 2762 w 6421"/>
                        <a:gd name="connsiteY5" fmla="*/ 6858 h 7448"/>
                        <a:gd name="connsiteX6" fmla="*/ 0 w 6421"/>
                        <a:gd name="connsiteY6" fmla="*/ 7334 h 7448"/>
                        <a:gd name="connsiteX7" fmla="*/ 2381 w 6421"/>
                        <a:gd name="connsiteY7" fmla="*/ 6382 h 7448"/>
                        <a:gd name="connsiteX8" fmla="*/ 4096 w 6421"/>
                        <a:gd name="connsiteY8" fmla="*/ 4477 h 7448"/>
                        <a:gd name="connsiteX9" fmla="*/ 5620 w 6421"/>
                        <a:gd name="connsiteY9" fmla="*/ 2381 h 7448"/>
                        <a:gd name="connsiteX10" fmla="*/ 5905 w 6421"/>
                        <a:gd name="connsiteY10" fmla="*/ 1334 h 7448"/>
                        <a:gd name="connsiteX11" fmla="*/ 5810 w 6421"/>
                        <a:gd name="connsiteY11" fmla="*/ 0 h 744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</a:cxnLst>
                      <a:rect l="l" t="t" r="r" b="b"/>
                      <a:pathLst>
                        <a:path w="6421" h="7448">
                          <a:moveTo>
                            <a:pt x="5810" y="0"/>
                          </a:moveTo>
                          <a:cubicBezTo>
                            <a:pt x="5905" y="476"/>
                            <a:pt x="6096" y="762"/>
                            <a:pt x="6286" y="1238"/>
                          </a:cubicBezTo>
                          <a:cubicBezTo>
                            <a:pt x="6382" y="1429"/>
                            <a:pt x="6477" y="1715"/>
                            <a:pt x="6382" y="2000"/>
                          </a:cubicBezTo>
                          <a:cubicBezTo>
                            <a:pt x="6382" y="2286"/>
                            <a:pt x="6286" y="2477"/>
                            <a:pt x="6191" y="2667"/>
                          </a:cubicBezTo>
                          <a:cubicBezTo>
                            <a:pt x="5810" y="3524"/>
                            <a:pt x="5239" y="4191"/>
                            <a:pt x="4763" y="4953"/>
                          </a:cubicBezTo>
                          <a:cubicBezTo>
                            <a:pt x="4191" y="5715"/>
                            <a:pt x="3619" y="6382"/>
                            <a:pt x="2762" y="6858"/>
                          </a:cubicBezTo>
                          <a:cubicBezTo>
                            <a:pt x="1905" y="7334"/>
                            <a:pt x="952" y="7620"/>
                            <a:pt x="0" y="7334"/>
                          </a:cubicBezTo>
                          <a:cubicBezTo>
                            <a:pt x="952" y="7239"/>
                            <a:pt x="1715" y="6858"/>
                            <a:pt x="2381" y="6382"/>
                          </a:cubicBezTo>
                          <a:cubicBezTo>
                            <a:pt x="3048" y="5810"/>
                            <a:pt x="3619" y="5144"/>
                            <a:pt x="4096" y="4477"/>
                          </a:cubicBezTo>
                          <a:cubicBezTo>
                            <a:pt x="4572" y="3715"/>
                            <a:pt x="5143" y="3048"/>
                            <a:pt x="5620" y="2381"/>
                          </a:cubicBezTo>
                          <a:cubicBezTo>
                            <a:pt x="5810" y="2000"/>
                            <a:pt x="6001" y="1715"/>
                            <a:pt x="5905" y="1334"/>
                          </a:cubicBezTo>
                          <a:cubicBezTo>
                            <a:pt x="5905" y="857"/>
                            <a:pt x="5715" y="381"/>
                            <a:pt x="5810" y="0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065" name="Freeform: Shape 1064">
                      <a:extLst>
                        <a:ext uri="{FF2B5EF4-FFF2-40B4-BE49-F238E27FC236}">
                          <a16:creationId xmlns:a16="http://schemas.microsoft.com/office/drawing/2014/main" id="{8AB770C9-C4C5-4BA9-A563-00207320944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12167" y="3129057"/>
                      <a:ext cx="5810" cy="3754"/>
                    </a:xfrm>
                    <a:custGeom>
                      <a:avLst/>
                      <a:gdLst>
                        <a:gd name="connsiteX0" fmla="*/ 762 w 5810"/>
                        <a:gd name="connsiteY0" fmla="*/ 0 h 3754"/>
                        <a:gd name="connsiteX1" fmla="*/ 857 w 5810"/>
                        <a:gd name="connsiteY1" fmla="*/ 1715 h 3754"/>
                        <a:gd name="connsiteX2" fmla="*/ 762 w 5810"/>
                        <a:gd name="connsiteY2" fmla="*/ 3334 h 3754"/>
                        <a:gd name="connsiteX3" fmla="*/ 381 w 5810"/>
                        <a:gd name="connsiteY3" fmla="*/ 2953 h 3754"/>
                        <a:gd name="connsiteX4" fmla="*/ 5810 w 5810"/>
                        <a:gd name="connsiteY4" fmla="*/ 2762 h 3754"/>
                        <a:gd name="connsiteX5" fmla="*/ 3143 w 5810"/>
                        <a:gd name="connsiteY5" fmla="*/ 3620 h 3754"/>
                        <a:gd name="connsiteX6" fmla="*/ 381 w 5810"/>
                        <a:gd name="connsiteY6" fmla="*/ 3715 h 3754"/>
                        <a:gd name="connsiteX7" fmla="*/ 381 w 5810"/>
                        <a:gd name="connsiteY7" fmla="*/ 3715 h 3754"/>
                        <a:gd name="connsiteX8" fmla="*/ 0 w 5810"/>
                        <a:gd name="connsiteY8" fmla="*/ 3334 h 3754"/>
                        <a:gd name="connsiteX9" fmla="*/ 762 w 5810"/>
                        <a:gd name="connsiteY9" fmla="*/ 0 h 37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5810" h="3754">
                          <a:moveTo>
                            <a:pt x="762" y="0"/>
                          </a:moveTo>
                          <a:cubicBezTo>
                            <a:pt x="952" y="571"/>
                            <a:pt x="952" y="1143"/>
                            <a:pt x="857" y="1715"/>
                          </a:cubicBezTo>
                          <a:cubicBezTo>
                            <a:pt x="857" y="2286"/>
                            <a:pt x="762" y="2857"/>
                            <a:pt x="762" y="3334"/>
                          </a:cubicBezTo>
                          <a:lnTo>
                            <a:pt x="381" y="2953"/>
                          </a:lnTo>
                          <a:cubicBezTo>
                            <a:pt x="2191" y="2953"/>
                            <a:pt x="3905" y="2953"/>
                            <a:pt x="5810" y="2762"/>
                          </a:cubicBezTo>
                          <a:cubicBezTo>
                            <a:pt x="4953" y="3238"/>
                            <a:pt x="4096" y="3429"/>
                            <a:pt x="3143" y="3620"/>
                          </a:cubicBezTo>
                          <a:cubicBezTo>
                            <a:pt x="2191" y="3715"/>
                            <a:pt x="1238" y="3810"/>
                            <a:pt x="381" y="3715"/>
                          </a:cubicBezTo>
                          <a:lnTo>
                            <a:pt x="381" y="3715"/>
                          </a:lnTo>
                          <a:cubicBezTo>
                            <a:pt x="191" y="3715"/>
                            <a:pt x="0" y="3524"/>
                            <a:pt x="0" y="3334"/>
                          </a:cubicBezTo>
                          <a:cubicBezTo>
                            <a:pt x="0" y="2096"/>
                            <a:pt x="667" y="1143"/>
                            <a:pt x="762" y="0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066" name="Freeform: Shape 1065">
                      <a:extLst>
                        <a:ext uri="{FF2B5EF4-FFF2-40B4-BE49-F238E27FC236}">
                          <a16:creationId xmlns:a16="http://schemas.microsoft.com/office/drawing/2014/main" id="{F9C37B0B-709F-4EB8-8AFD-59E8A886B4F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14262" y="3128581"/>
                      <a:ext cx="8572" cy="3333"/>
                    </a:xfrm>
                    <a:custGeom>
                      <a:avLst/>
                      <a:gdLst>
                        <a:gd name="connsiteX0" fmla="*/ 191 w 8572"/>
                        <a:gd name="connsiteY0" fmla="*/ 0 h 3333"/>
                        <a:gd name="connsiteX1" fmla="*/ 476 w 8572"/>
                        <a:gd name="connsiteY1" fmla="*/ 1524 h 3333"/>
                        <a:gd name="connsiteX2" fmla="*/ 667 w 8572"/>
                        <a:gd name="connsiteY2" fmla="*/ 2191 h 3333"/>
                        <a:gd name="connsiteX3" fmla="*/ 1048 w 8572"/>
                        <a:gd name="connsiteY3" fmla="*/ 2953 h 3333"/>
                        <a:gd name="connsiteX4" fmla="*/ 762 w 8572"/>
                        <a:gd name="connsiteY4" fmla="*/ 2667 h 3333"/>
                        <a:gd name="connsiteX5" fmla="*/ 2667 w 8572"/>
                        <a:gd name="connsiteY5" fmla="*/ 2477 h 3333"/>
                        <a:gd name="connsiteX6" fmla="*/ 4667 w 8572"/>
                        <a:gd name="connsiteY6" fmla="*/ 2381 h 3333"/>
                        <a:gd name="connsiteX7" fmla="*/ 8573 w 8572"/>
                        <a:gd name="connsiteY7" fmla="*/ 3143 h 3333"/>
                        <a:gd name="connsiteX8" fmla="*/ 4667 w 8572"/>
                        <a:gd name="connsiteY8" fmla="*/ 3143 h 3333"/>
                        <a:gd name="connsiteX9" fmla="*/ 2762 w 8572"/>
                        <a:gd name="connsiteY9" fmla="*/ 3238 h 3333"/>
                        <a:gd name="connsiteX10" fmla="*/ 762 w 8572"/>
                        <a:gd name="connsiteY10" fmla="*/ 3334 h 3333"/>
                        <a:gd name="connsiteX11" fmla="*/ 667 w 8572"/>
                        <a:gd name="connsiteY11" fmla="*/ 3334 h 3333"/>
                        <a:gd name="connsiteX12" fmla="*/ 381 w 8572"/>
                        <a:gd name="connsiteY12" fmla="*/ 3048 h 3333"/>
                        <a:gd name="connsiteX13" fmla="*/ 381 w 8572"/>
                        <a:gd name="connsiteY13" fmla="*/ 3048 h 3333"/>
                        <a:gd name="connsiteX14" fmla="*/ 95 w 8572"/>
                        <a:gd name="connsiteY14" fmla="*/ 2381 h 3333"/>
                        <a:gd name="connsiteX15" fmla="*/ 0 w 8572"/>
                        <a:gd name="connsiteY15" fmla="*/ 1524 h 3333"/>
                        <a:gd name="connsiteX16" fmla="*/ 191 w 8572"/>
                        <a:gd name="connsiteY16" fmla="*/ 0 h 333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</a:cxnLst>
                      <a:rect l="l" t="t" r="r" b="b"/>
                      <a:pathLst>
                        <a:path w="8572" h="3333">
                          <a:moveTo>
                            <a:pt x="191" y="0"/>
                          </a:moveTo>
                          <a:cubicBezTo>
                            <a:pt x="286" y="476"/>
                            <a:pt x="381" y="1048"/>
                            <a:pt x="476" y="1524"/>
                          </a:cubicBezTo>
                          <a:cubicBezTo>
                            <a:pt x="572" y="1810"/>
                            <a:pt x="572" y="2000"/>
                            <a:pt x="667" y="2191"/>
                          </a:cubicBezTo>
                          <a:cubicBezTo>
                            <a:pt x="762" y="2286"/>
                            <a:pt x="1048" y="2572"/>
                            <a:pt x="1048" y="2953"/>
                          </a:cubicBezTo>
                          <a:lnTo>
                            <a:pt x="762" y="2667"/>
                          </a:lnTo>
                          <a:lnTo>
                            <a:pt x="2667" y="2477"/>
                          </a:lnTo>
                          <a:cubicBezTo>
                            <a:pt x="3334" y="2381"/>
                            <a:pt x="4001" y="2381"/>
                            <a:pt x="4667" y="2381"/>
                          </a:cubicBezTo>
                          <a:cubicBezTo>
                            <a:pt x="6001" y="2477"/>
                            <a:pt x="7334" y="2667"/>
                            <a:pt x="8573" y="3143"/>
                          </a:cubicBezTo>
                          <a:cubicBezTo>
                            <a:pt x="7239" y="3143"/>
                            <a:pt x="5906" y="3143"/>
                            <a:pt x="4667" y="3143"/>
                          </a:cubicBezTo>
                          <a:cubicBezTo>
                            <a:pt x="4001" y="3143"/>
                            <a:pt x="3334" y="3238"/>
                            <a:pt x="2762" y="3238"/>
                          </a:cubicBezTo>
                          <a:cubicBezTo>
                            <a:pt x="2096" y="3334"/>
                            <a:pt x="1429" y="3334"/>
                            <a:pt x="762" y="3334"/>
                          </a:cubicBezTo>
                          <a:lnTo>
                            <a:pt x="667" y="3334"/>
                          </a:lnTo>
                          <a:cubicBezTo>
                            <a:pt x="476" y="3334"/>
                            <a:pt x="381" y="3238"/>
                            <a:pt x="381" y="3048"/>
                          </a:cubicBezTo>
                          <a:lnTo>
                            <a:pt x="381" y="3048"/>
                          </a:lnTo>
                          <a:cubicBezTo>
                            <a:pt x="381" y="2953"/>
                            <a:pt x="286" y="2762"/>
                            <a:pt x="95" y="2381"/>
                          </a:cubicBezTo>
                          <a:cubicBezTo>
                            <a:pt x="0" y="2096"/>
                            <a:pt x="0" y="1810"/>
                            <a:pt x="0" y="1524"/>
                          </a:cubicBezTo>
                          <a:cubicBezTo>
                            <a:pt x="0" y="1048"/>
                            <a:pt x="95" y="476"/>
                            <a:pt x="191" y="0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1059" name="Graphic 1">
                    <a:extLst>
                      <a:ext uri="{FF2B5EF4-FFF2-40B4-BE49-F238E27FC236}">
                        <a16:creationId xmlns:a16="http://schemas.microsoft.com/office/drawing/2014/main" id="{EAE461C5-411D-47AB-856F-1F77A12C0C84}"/>
                      </a:ext>
                    </a:extLst>
                  </p:cNvPr>
                  <p:cNvGrpSpPr/>
                  <p:nvPr/>
                </p:nvGrpSpPr>
                <p:grpSpPr>
                  <a:xfrm>
                    <a:off x="5907957" y="3146541"/>
                    <a:ext cx="16973" cy="12058"/>
                    <a:chOff x="5907957" y="3146541"/>
                    <a:chExt cx="16973" cy="12058"/>
                  </a:xfrm>
                  <a:solidFill>
                    <a:srgbClr val="1D120C"/>
                  </a:solidFill>
                </p:grpSpPr>
                <p:sp>
                  <p:nvSpPr>
                    <p:cNvPr id="1060" name="Freeform: Shape 1059">
                      <a:extLst>
                        <a:ext uri="{FF2B5EF4-FFF2-40B4-BE49-F238E27FC236}">
                          <a16:creationId xmlns:a16="http://schemas.microsoft.com/office/drawing/2014/main" id="{E25E0377-F81F-4311-B3E7-67ACE26CF4B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07957" y="3146541"/>
                      <a:ext cx="9981" cy="4751"/>
                    </a:xfrm>
                    <a:custGeom>
                      <a:avLst/>
                      <a:gdLst>
                        <a:gd name="connsiteX0" fmla="*/ 6115 w 9981"/>
                        <a:gd name="connsiteY0" fmla="*/ 4710 h 4751"/>
                        <a:gd name="connsiteX1" fmla="*/ 3162 w 9981"/>
                        <a:gd name="connsiteY1" fmla="*/ 4710 h 4751"/>
                        <a:gd name="connsiteX2" fmla="*/ 495 w 9981"/>
                        <a:gd name="connsiteY2" fmla="*/ 3471 h 4751"/>
                        <a:gd name="connsiteX3" fmla="*/ 19 w 9981"/>
                        <a:gd name="connsiteY3" fmla="*/ 1947 h 4751"/>
                        <a:gd name="connsiteX4" fmla="*/ 1066 w 9981"/>
                        <a:gd name="connsiteY4" fmla="*/ 709 h 4751"/>
                        <a:gd name="connsiteX5" fmla="*/ 4019 w 9981"/>
                        <a:gd name="connsiteY5" fmla="*/ 42 h 4751"/>
                        <a:gd name="connsiteX6" fmla="*/ 6972 w 9981"/>
                        <a:gd name="connsiteY6" fmla="*/ 42 h 4751"/>
                        <a:gd name="connsiteX7" fmla="*/ 9734 w 9981"/>
                        <a:gd name="connsiteY7" fmla="*/ 1376 h 4751"/>
                        <a:gd name="connsiteX8" fmla="*/ 8877 w 9981"/>
                        <a:gd name="connsiteY8" fmla="*/ 3948 h 4751"/>
                        <a:gd name="connsiteX9" fmla="*/ 6115 w 9981"/>
                        <a:gd name="connsiteY9" fmla="*/ 4710 h 4751"/>
                        <a:gd name="connsiteX10" fmla="*/ 6115 w 9981"/>
                        <a:gd name="connsiteY10" fmla="*/ 4710 h 4751"/>
                        <a:gd name="connsiteX11" fmla="*/ 8877 w 9981"/>
                        <a:gd name="connsiteY11" fmla="*/ 3852 h 4751"/>
                        <a:gd name="connsiteX12" fmla="*/ 9639 w 9981"/>
                        <a:gd name="connsiteY12" fmla="*/ 2805 h 4751"/>
                        <a:gd name="connsiteX13" fmla="*/ 9448 w 9981"/>
                        <a:gd name="connsiteY13" fmla="*/ 1566 h 4751"/>
                        <a:gd name="connsiteX14" fmla="*/ 6972 w 9981"/>
                        <a:gd name="connsiteY14" fmla="*/ 709 h 4751"/>
                        <a:gd name="connsiteX15" fmla="*/ 4114 w 9981"/>
                        <a:gd name="connsiteY15" fmla="*/ 804 h 4751"/>
                        <a:gd name="connsiteX16" fmla="*/ 1447 w 9981"/>
                        <a:gd name="connsiteY16" fmla="*/ 1281 h 4751"/>
                        <a:gd name="connsiteX17" fmla="*/ 590 w 9981"/>
                        <a:gd name="connsiteY17" fmla="*/ 2043 h 4751"/>
                        <a:gd name="connsiteX18" fmla="*/ 876 w 9981"/>
                        <a:gd name="connsiteY18" fmla="*/ 3186 h 4751"/>
                        <a:gd name="connsiteX19" fmla="*/ 3257 w 9981"/>
                        <a:gd name="connsiteY19" fmla="*/ 4519 h 4751"/>
                        <a:gd name="connsiteX20" fmla="*/ 6115 w 9981"/>
                        <a:gd name="connsiteY20" fmla="*/ 4710 h 475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</a:cxnLst>
                      <a:rect l="l" t="t" r="r" b="b"/>
                      <a:pathLst>
                        <a:path w="9981" h="4751">
                          <a:moveTo>
                            <a:pt x="6115" y="4710"/>
                          </a:moveTo>
                          <a:cubicBezTo>
                            <a:pt x="5162" y="4710"/>
                            <a:pt x="4114" y="4805"/>
                            <a:pt x="3162" y="4710"/>
                          </a:cubicBezTo>
                          <a:cubicBezTo>
                            <a:pt x="2209" y="4614"/>
                            <a:pt x="1162" y="4329"/>
                            <a:pt x="495" y="3471"/>
                          </a:cubicBezTo>
                          <a:cubicBezTo>
                            <a:pt x="209" y="3090"/>
                            <a:pt x="-77" y="2614"/>
                            <a:pt x="19" y="1947"/>
                          </a:cubicBezTo>
                          <a:cubicBezTo>
                            <a:pt x="114" y="1376"/>
                            <a:pt x="685" y="995"/>
                            <a:pt x="1066" y="709"/>
                          </a:cubicBezTo>
                          <a:cubicBezTo>
                            <a:pt x="2019" y="233"/>
                            <a:pt x="3067" y="42"/>
                            <a:pt x="4019" y="42"/>
                          </a:cubicBezTo>
                          <a:cubicBezTo>
                            <a:pt x="4972" y="42"/>
                            <a:pt x="6019" y="-53"/>
                            <a:pt x="6972" y="42"/>
                          </a:cubicBezTo>
                          <a:cubicBezTo>
                            <a:pt x="7924" y="233"/>
                            <a:pt x="9067" y="423"/>
                            <a:pt x="9734" y="1376"/>
                          </a:cubicBezTo>
                          <a:cubicBezTo>
                            <a:pt x="10306" y="2328"/>
                            <a:pt x="9829" y="3567"/>
                            <a:pt x="8877" y="3948"/>
                          </a:cubicBezTo>
                          <a:cubicBezTo>
                            <a:pt x="8020" y="4424"/>
                            <a:pt x="7067" y="4519"/>
                            <a:pt x="6115" y="4710"/>
                          </a:cubicBezTo>
                          <a:close/>
                          <a:moveTo>
                            <a:pt x="6115" y="4710"/>
                          </a:moveTo>
                          <a:cubicBezTo>
                            <a:pt x="7067" y="4614"/>
                            <a:pt x="8115" y="4424"/>
                            <a:pt x="8877" y="3852"/>
                          </a:cubicBezTo>
                          <a:cubicBezTo>
                            <a:pt x="9258" y="3567"/>
                            <a:pt x="9544" y="3186"/>
                            <a:pt x="9639" y="2805"/>
                          </a:cubicBezTo>
                          <a:cubicBezTo>
                            <a:pt x="9734" y="2424"/>
                            <a:pt x="9639" y="1947"/>
                            <a:pt x="9448" y="1566"/>
                          </a:cubicBezTo>
                          <a:cubicBezTo>
                            <a:pt x="8877" y="900"/>
                            <a:pt x="7924" y="804"/>
                            <a:pt x="6972" y="709"/>
                          </a:cubicBezTo>
                          <a:cubicBezTo>
                            <a:pt x="6019" y="709"/>
                            <a:pt x="5067" y="709"/>
                            <a:pt x="4114" y="804"/>
                          </a:cubicBezTo>
                          <a:cubicBezTo>
                            <a:pt x="3162" y="804"/>
                            <a:pt x="2209" y="995"/>
                            <a:pt x="1447" y="1281"/>
                          </a:cubicBezTo>
                          <a:cubicBezTo>
                            <a:pt x="1066" y="1471"/>
                            <a:pt x="685" y="1662"/>
                            <a:pt x="590" y="2043"/>
                          </a:cubicBezTo>
                          <a:cubicBezTo>
                            <a:pt x="495" y="2424"/>
                            <a:pt x="590" y="2805"/>
                            <a:pt x="876" y="3186"/>
                          </a:cubicBezTo>
                          <a:cubicBezTo>
                            <a:pt x="1352" y="3948"/>
                            <a:pt x="2305" y="4329"/>
                            <a:pt x="3257" y="4519"/>
                          </a:cubicBezTo>
                          <a:cubicBezTo>
                            <a:pt x="4114" y="4710"/>
                            <a:pt x="5067" y="4710"/>
                            <a:pt x="6115" y="4710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061" name="Freeform: Shape 1060">
                      <a:extLst>
                        <a:ext uri="{FF2B5EF4-FFF2-40B4-BE49-F238E27FC236}">
                          <a16:creationId xmlns:a16="http://schemas.microsoft.com/office/drawing/2014/main" id="{5B6FAD26-F13D-4C09-86D4-8E73271F110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09023" y="3150616"/>
                      <a:ext cx="15906" cy="7983"/>
                    </a:xfrm>
                    <a:custGeom>
                      <a:avLst/>
                      <a:gdLst>
                        <a:gd name="connsiteX0" fmla="*/ 2667 w 15906"/>
                        <a:gd name="connsiteY0" fmla="*/ 7873 h 7983"/>
                        <a:gd name="connsiteX1" fmla="*/ 1143 w 15906"/>
                        <a:gd name="connsiteY1" fmla="*/ 7873 h 7983"/>
                        <a:gd name="connsiteX2" fmla="*/ 381 w 15906"/>
                        <a:gd name="connsiteY2" fmla="*/ 7587 h 7983"/>
                        <a:gd name="connsiteX3" fmla="*/ 0 w 15906"/>
                        <a:gd name="connsiteY3" fmla="*/ 6825 h 7983"/>
                        <a:gd name="connsiteX4" fmla="*/ 381 w 15906"/>
                        <a:gd name="connsiteY4" fmla="*/ 5301 h 7983"/>
                        <a:gd name="connsiteX5" fmla="*/ 762 w 15906"/>
                        <a:gd name="connsiteY5" fmla="*/ 3873 h 7983"/>
                        <a:gd name="connsiteX6" fmla="*/ 2095 w 15906"/>
                        <a:gd name="connsiteY6" fmla="*/ 1110 h 7983"/>
                        <a:gd name="connsiteX7" fmla="*/ 3524 w 15906"/>
                        <a:gd name="connsiteY7" fmla="*/ 158 h 7983"/>
                        <a:gd name="connsiteX8" fmla="*/ 5239 w 15906"/>
                        <a:gd name="connsiteY8" fmla="*/ 63 h 7983"/>
                        <a:gd name="connsiteX9" fmla="*/ 8096 w 15906"/>
                        <a:gd name="connsiteY9" fmla="*/ 1587 h 7983"/>
                        <a:gd name="connsiteX10" fmla="*/ 9144 w 15906"/>
                        <a:gd name="connsiteY10" fmla="*/ 2539 h 7983"/>
                        <a:gd name="connsiteX11" fmla="*/ 10382 w 15906"/>
                        <a:gd name="connsiteY11" fmla="*/ 3015 h 7983"/>
                        <a:gd name="connsiteX12" fmla="*/ 13240 w 15906"/>
                        <a:gd name="connsiteY12" fmla="*/ 2634 h 7983"/>
                        <a:gd name="connsiteX13" fmla="*/ 15907 w 15906"/>
                        <a:gd name="connsiteY13" fmla="*/ 1301 h 7983"/>
                        <a:gd name="connsiteX14" fmla="*/ 10287 w 15906"/>
                        <a:gd name="connsiteY14" fmla="*/ 3587 h 7983"/>
                        <a:gd name="connsiteX15" fmla="*/ 8668 w 15906"/>
                        <a:gd name="connsiteY15" fmla="*/ 3111 h 7983"/>
                        <a:gd name="connsiteX16" fmla="*/ 7525 w 15906"/>
                        <a:gd name="connsiteY16" fmla="*/ 2063 h 7983"/>
                        <a:gd name="connsiteX17" fmla="*/ 5048 w 15906"/>
                        <a:gd name="connsiteY17" fmla="*/ 825 h 7983"/>
                        <a:gd name="connsiteX18" fmla="*/ 2667 w 15906"/>
                        <a:gd name="connsiteY18" fmla="*/ 1587 h 7983"/>
                        <a:gd name="connsiteX19" fmla="*/ 1429 w 15906"/>
                        <a:gd name="connsiteY19" fmla="*/ 4063 h 7983"/>
                        <a:gd name="connsiteX20" fmla="*/ 952 w 15906"/>
                        <a:gd name="connsiteY20" fmla="*/ 5492 h 7983"/>
                        <a:gd name="connsiteX21" fmla="*/ 571 w 15906"/>
                        <a:gd name="connsiteY21" fmla="*/ 6825 h 7983"/>
                        <a:gd name="connsiteX22" fmla="*/ 1238 w 15906"/>
                        <a:gd name="connsiteY22" fmla="*/ 7683 h 7983"/>
                        <a:gd name="connsiteX23" fmla="*/ 2667 w 15906"/>
                        <a:gd name="connsiteY23" fmla="*/ 7873 h 798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</a:cxnLst>
                      <a:rect l="l" t="t" r="r" b="b"/>
                      <a:pathLst>
                        <a:path w="15906" h="7983">
                          <a:moveTo>
                            <a:pt x="2667" y="7873"/>
                          </a:moveTo>
                          <a:cubicBezTo>
                            <a:pt x="2191" y="8064"/>
                            <a:pt x="1619" y="7968"/>
                            <a:pt x="1143" y="7873"/>
                          </a:cubicBezTo>
                          <a:cubicBezTo>
                            <a:pt x="857" y="7778"/>
                            <a:pt x="667" y="7683"/>
                            <a:pt x="381" y="7587"/>
                          </a:cubicBezTo>
                          <a:cubicBezTo>
                            <a:pt x="95" y="7397"/>
                            <a:pt x="0" y="7111"/>
                            <a:pt x="0" y="6825"/>
                          </a:cubicBezTo>
                          <a:cubicBezTo>
                            <a:pt x="0" y="6254"/>
                            <a:pt x="190" y="5778"/>
                            <a:pt x="381" y="5301"/>
                          </a:cubicBezTo>
                          <a:cubicBezTo>
                            <a:pt x="571" y="4825"/>
                            <a:pt x="667" y="4349"/>
                            <a:pt x="762" y="3873"/>
                          </a:cubicBezTo>
                          <a:cubicBezTo>
                            <a:pt x="1048" y="2920"/>
                            <a:pt x="1333" y="1968"/>
                            <a:pt x="2095" y="1110"/>
                          </a:cubicBezTo>
                          <a:cubicBezTo>
                            <a:pt x="2477" y="729"/>
                            <a:pt x="2857" y="348"/>
                            <a:pt x="3524" y="158"/>
                          </a:cubicBezTo>
                          <a:cubicBezTo>
                            <a:pt x="4096" y="-33"/>
                            <a:pt x="4667" y="-33"/>
                            <a:pt x="5239" y="63"/>
                          </a:cubicBezTo>
                          <a:cubicBezTo>
                            <a:pt x="6286" y="348"/>
                            <a:pt x="7334" y="825"/>
                            <a:pt x="8096" y="1587"/>
                          </a:cubicBezTo>
                          <a:cubicBezTo>
                            <a:pt x="8477" y="1968"/>
                            <a:pt x="8763" y="2349"/>
                            <a:pt x="9144" y="2539"/>
                          </a:cubicBezTo>
                          <a:cubicBezTo>
                            <a:pt x="9525" y="2730"/>
                            <a:pt x="9906" y="2920"/>
                            <a:pt x="10382" y="3015"/>
                          </a:cubicBezTo>
                          <a:cubicBezTo>
                            <a:pt x="11335" y="3111"/>
                            <a:pt x="12287" y="2920"/>
                            <a:pt x="13240" y="2634"/>
                          </a:cubicBezTo>
                          <a:cubicBezTo>
                            <a:pt x="14192" y="2349"/>
                            <a:pt x="15049" y="1872"/>
                            <a:pt x="15907" y="1301"/>
                          </a:cubicBezTo>
                          <a:cubicBezTo>
                            <a:pt x="14383" y="2539"/>
                            <a:pt x="12573" y="3682"/>
                            <a:pt x="10287" y="3587"/>
                          </a:cubicBezTo>
                          <a:cubicBezTo>
                            <a:pt x="9715" y="3587"/>
                            <a:pt x="9144" y="3396"/>
                            <a:pt x="8668" y="3111"/>
                          </a:cubicBezTo>
                          <a:cubicBezTo>
                            <a:pt x="8191" y="2825"/>
                            <a:pt x="7810" y="2444"/>
                            <a:pt x="7525" y="2063"/>
                          </a:cubicBezTo>
                          <a:cubicBezTo>
                            <a:pt x="6858" y="1396"/>
                            <a:pt x="6001" y="1015"/>
                            <a:pt x="5048" y="825"/>
                          </a:cubicBezTo>
                          <a:cubicBezTo>
                            <a:pt x="4096" y="634"/>
                            <a:pt x="3334" y="825"/>
                            <a:pt x="2667" y="1587"/>
                          </a:cubicBezTo>
                          <a:cubicBezTo>
                            <a:pt x="2095" y="2253"/>
                            <a:pt x="1714" y="3111"/>
                            <a:pt x="1429" y="4063"/>
                          </a:cubicBezTo>
                          <a:cubicBezTo>
                            <a:pt x="1238" y="4539"/>
                            <a:pt x="1143" y="5016"/>
                            <a:pt x="952" y="5492"/>
                          </a:cubicBezTo>
                          <a:cubicBezTo>
                            <a:pt x="762" y="5968"/>
                            <a:pt x="571" y="6349"/>
                            <a:pt x="571" y="6825"/>
                          </a:cubicBezTo>
                          <a:cubicBezTo>
                            <a:pt x="286" y="7206"/>
                            <a:pt x="762" y="7492"/>
                            <a:pt x="1238" y="7683"/>
                          </a:cubicBezTo>
                          <a:cubicBezTo>
                            <a:pt x="1619" y="7873"/>
                            <a:pt x="2191" y="7968"/>
                            <a:pt x="2667" y="7873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062" name="Freeform: Shape 1061">
                      <a:extLst>
                        <a:ext uri="{FF2B5EF4-FFF2-40B4-BE49-F238E27FC236}">
                          <a16:creationId xmlns:a16="http://schemas.microsoft.com/office/drawing/2014/main" id="{B00A2982-65DB-46FE-A9EC-D384E86C0A6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10928" y="3148274"/>
                      <a:ext cx="3619" cy="991"/>
                    </a:xfrm>
                    <a:custGeom>
                      <a:avLst/>
                      <a:gdLst>
                        <a:gd name="connsiteX0" fmla="*/ 0 w 3619"/>
                        <a:gd name="connsiteY0" fmla="*/ 881 h 991"/>
                        <a:gd name="connsiteX1" fmla="*/ 1715 w 3619"/>
                        <a:gd name="connsiteY1" fmla="*/ 119 h 991"/>
                        <a:gd name="connsiteX2" fmla="*/ 3620 w 3619"/>
                        <a:gd name="connsiteY2" fmla="*/ 405 h 991"/>
                        <a:gd name="connsiteX3" fmla="*/ 1905 w 3619"/>
                        <a:gd name="connsiteY3" fmla="*/ 881 h 991"/>
                        <a:gd name="connsiteX4" fmla="*/ 0 w 3619"/>
                        <a:gd name="connsiteY4" fmla="*/ 881 h 99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3619" h="991">
                          <a:moveTo>
                            <a:pt x="0" y="881"/>
                          </a:moveTo>
                          <a:cubicBezTo>
                            <a:pt x="572" y="500"/>
                            <a:pt x="1048" y="214"/>
                            <a:pt x="1715" y="119"/>
                          </a:cubicBezTo>
                          <a:cubicBezTo>
                            <a:pt x="2286" y="-71"/>
                            <a:pt x="3048" y="-71"/>
                            <a:pt x="3620" y="405"/>
                          </a:cubicBezTo>
                          <a:cubicBezTo>
                            <a:pt x="2953" y="595"/>
                            <a:pt x="2477" y="786"/>
                            <a:pt x="1905" y="881"/>
                          </a:cubicBezTo>
                          <a:cubicBezTo>
                            <a:pt x="1333" y="976"/>
                            <a:pt x="667" y="1072"/>
                            <a:pt x="0" y="881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</p:grpSp>
          </p:grpSp>
          <p:grpSp>
            <p:nvGrpSpPr>
              <p:cNvPr id="953" name="Graphic 1">
                <a:extLst>
                  <a:ext uri="{FF2B5EF4-FFF2-40B4-BE49-F238E27FC236}">
                    <a16:creationId xmlns:a16="http://schemas.microsoft.com/office/drawing/2014/main" id="{C1F0F102-E3D7-4909-A2E4-603A14389C66}"/>
                  </a:ext>
                </a:extLst>
              </p:cNvPr>
              <p:cNvGrpSpPr/>
              <p:nvPr/>
            </p:nvGrpSpPr>
            <p:grpSpPr>
              <a:xfrm>
                <a:off x="5889592" y="3105150"/>
                <a:ext cx="94773" cy="77533"/>
                <a:chOff x="5889592" y="3105150"/>
                <a:chExt cx="94773" cy="77533"/>
              </a:xfrm>
            </p:grpSpPr>
            <p:grpSp>
              <p:nvGrpSpPr>
                <p:cNvPr id="954" name="Graphic 1">
                  <a:extLst>
                    <a:ext uri="{FF2B5EF4-FFF2-40B4-BE49-F238E27FC236}">
                      <a16:creationId xmlns:a16="http://schemas.microsoft.com/office/drawing/2014/main" id="{0002B2D7-7E1D-4722-A02A-B0CB6BD4FDD1}"/>
                    </a:ext>
                  </a:extLst>
                </p:cNvPr>
                <p:cNvGrpSpPr/>
                <p:nvPr/>
              </p:nvGrpSpPr>
              <p:grpSpPr>
                <a:xfrm>
                  <a:off x="5889592" y="3105150"/>
                  <a:ext cx="42195" cy="77533"/>
                  <a:chOff x="5889592" y="3105150"/>
                  <a:chExt cx="42195" cy="77533"/>
                </a:xfrm>
              </p:grpSpPr>
              <p:grpSp>
                <p:nvGrpSpPr>
                  <p:cNvPr id="1046" name="Graphic 1">
                    <a:extLst>
                      <a:ext uri="{FF2B5EF4-FFF2-40B4-BE49-F238E27FC236}">
                        <a16:creationId xmlns:a16="http://schemas.microsoft.com/office/drawing/2014/main" id="{D882525F-36F0-4555-977B-C057B95BECEA}"/>
                      </a:ext>
                    </a:extLst>
                  </p:cNvPr>
                  <p:cNvGrpSpPr/>
                  <p:nvPr/>
                </p:nvGrpSpPr>
                <p:grpSpPr>
                  <a:xfrm>
                    <a:off x="5889592" y="3105150"/>
                    <a:ext cx="42195" cy="77533"/>
                    <a:chOff x="5889592" y="3105150"/>
                    <a:chExt cx="42195" cy="77533"/>
                  </a:xfrm>
                </p:grpSpPr>
                <p:sp>
                  <p:nvSpPr>
                    <p:cNvPr id="1048" name="Freeform: Shape 1047">
                      <a:extLst>
                        <a:ext uri="{FF2B5EF4-FFF2-40B4-BE49-F238E27FC236}">
                          <a16:creationId xmlns:a16="http://schemas.microsoft.com/office/drawing/2014/main" id="{A95C33A1-44A8-49E9-B28A-7AFA25D9D07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89592" y="3105150"/>
                      <a:ext cx="38385" cy="74390"/>
                    </a:xfrm>
                    <a:custGeom>
                      <a:avLst/>
                      <a:gdLst>
                        <a:gd name="connsiteX0" fmla="*/ 21145 w 38385"/>
                        <a:gd name="connsiteY0" fmla="*/ 74390 h 74390"/>
                        <a:gd name="connsiteX1" fmla="*/ 17240 w 38385"/>
                        <a:gd name="connsiteY1" fmla="*/ 74390 h 74390"/>
                        <a:gd name="connsiteX2" fmla="*/ 0 w 38385"/>
                        <a:gd name="connsiteY2" fmla="*/ 57150 h 74390"/>
                        <a:gd name="connsiteX3" fmla="*/ 0 w 38385"/>
                        <a:gd name="connsiteY3" fmla="*/ 17240 h 74390"/>
                        <a:gd name="connsiteX4" fmla="*/ 17240 w 38385"/>
                        <a:gd name="connsiteY4" fmla="*/ 0 h 74390"/>
                        <a:gd name="connsiteX5" fmla="*/ 21145 w 38385"/>
                        <a:gd name="connsiteY5" fmla="*/ 0 h 74390"/>
                        <a:gd name="connsiteX6" fmla="*/ 38386 w 38385"/>
                        <a:gd name="connsiteY6" fmla="*/ 17240 h 74390"/>
                        <a:gd name="connsiteX7" fmla="*/ 38386 w 38385"/>
                        <a:gd name="connsiteY7" fmla="*/ 57150 h 74390"/>
                        <a:gd name="connsiteX8" fmla="*/ 21145 w 38385"/>
                        <a:gd name="connsiteY8" fmla="*/ 74390 h 743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38385" h="74390">
                          <a:moveTo>
                            <a:pt x="21145" y="74390"/>
                          </a:moveTo>
                          <a:lnTo>
                            <a:pt x="17240" y="74390"/>
                          </a:lnTo>
                          <a:cubicBezTo>
                            <a:pt x="7715" y="74390"/>
                            <a:pt x="0" y="66675"/>
                            <a:pt x="0" y="57150"/>
                          </a:cubicBezTo>
                          <a:lnTo>
                            <a:pt x="0" y="17240"/>
                          </a:lnTo>
                          <a:cubicBezTo>
                            <a:pt x="0" y="7715"/>
                            <a:pt x="7715" y="0"/>
                            <a:pt x="17240" y="0"/>
                          </a:cubicBezTo>
                          <a:lnTo>
                            <a:pt x="21145" y="0"/>
                          </a:lnTo>
                          <a:cubicBezTo>
                            <a:pt x="30670" y="0"/>
                            <a:pt x="38386" y="7715"/>
                            <a:pt x="38386" y="17240"/>
                          </a:cubicBezTo>
                          <a:lnTo>
                            <a:pt x="38386" y="57150"/>
                          </a:lnTo>
                          <a:cubicBezTo>
                            <a:pt x="38386" y="66675"/>
                            <a:pt x="30575" y="74390"/>
                            <a:pt x="21145" y="74390"/>
                          </a:cubicBezTo>
                          <a:close/>
                        </a:path>
                      </a:pathLst>
                    </a:custGeom>
                    <a:solidFill>
                      <a:srgbClr val="7D5139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049" name="Freeform: Shape 1048">
                      <a:extLst>
                        <a:ext uri="{FF2B5EF4-FFF2-40B4-BE49-F238E27FC236}">
                          <a16:creationId xmlns:a16="http://schemas.microsoft.com/office/drawing/2014/main" id="{40375285-9F09-4AA5-898B-A52897E49F4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94259" y="3114198"/>
                      <a:ext cx="29051" cy="56197"/>
                    </a:xfrm>
                    <a:custGeom>
                      <a:avLst/>
                      <a:gdLst>
                        <a:gd name="connsiteX0" fmla="*/ 16002 w 29051"/>
                        <a:gd name="connsiteY0" fmla="*/ 56198 h 56197"/>
                        <a:gd name="connsiteX1" fmla="*/ 13049 w 29051"/>
                        <a:gd name="connsiteY1" fmla="*/ 56198 h 56197"/>
                        <a:gd name="connsiteX2" fmla="*/ 0 w 29051"/>
                        <a:gd name="connsiteY2" fmla="*/ 43148 h 56197"/>
                        <a:gd name="connsiteX3" fmla="*/ 0 w 29051"/>
                        <a:gd name="connsiteY3" fmla="*/ 13049 h 56197"/>
                        <a:gd name="connsiteX4" fmla="*/ 13049 w 29051"/>
                        <a:gd name="connsiteY4" fmla="*/ 0 h 56197"/>
                        <a:gd name="connsiteX5" fmla="*/ 16002 w 29051"/>
                        <a:gd name="connsiteY5" fmla="*/ 0 h 56197"/>
                        <a:gd name="connsiteX6" fmla="*/ 29051 w 29051"/>
                        <a:gd name="connsiteY6" fmla="*/ 13049 h 56197"/>
                        <a:gd name="connsiteX7" fmla="*/ 29051 w 29051"/>
                        <a:gd name="connsiteY7" fmla="*/ 43148 h 56197"/>
                        <a:gd name="connsiteX8" fmla="*/ 16002 w 29051"/>
                        <a:gd name="connsiteY8" fmla="*/ 56198 h 5619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29051" h="56197">
                          <a:moveTo>
                            <a:pt x="16002" y="56198"/>
                          </a:moveTo>
                          <a:lnTo>
                            <a:pt x="13049" y="56198"/>
                          </a:lnTo>
                          <a:cubicBezTo>
                            <a:pt x="5906" y="56198"/>
                            <a:pt x="0" y="50387"/>
                            <a:pt x="0" y="43148"/>
                          </a:cubicBezTo>
                          <a:lnTo>
                            <a:pt x="0" y="13049"/>
                          </a:lnTo>
                          <a:cubicBezTo>
                            <a:pt x="0" y="5906"/>
                            <a:pt x="5810" y="0"/>
                            <a:pt x="13049" y="0"/>
                          </a:cubicBezTo>
                          <a:lnTo>
                            <a:pt x="16002" y="0"/>
                          </a:lnTo>
                          <a:cubicBezTo>
                            <a:pt x="23146" y="0"/>
                            <a:pt x="29051" y="5810"/>
                            <a:pt x="29051" y="13049"/>
                          </a:cubicBezTo>
                          <a:lnTo>
                            <a:pt x="29051" y="43148"/>
                          </a:lnTo>
                          <a:cubicBezTo>
                            <a:pt x="28956" y="50387"/>
                            <a:pt x="23146" y="56198"/>
                            <a:pt x="16002" y="56198"/>
                          </a:cubicBezTo>
                          <a:close/>
                        </a:path>
                      </a:pathLst>
                    </a:custGeom>
                    <a:solidFill>
                      <a:srgbClr val="FFAB17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050" name="Freeform: Shape 1049">
                      <a:extLst>
                        <a:ext uri="{FF2B5EF4-FFF2-40B4-BE49-F238E27FC236}">
                          <a16:creationId xmlns:a16="http://schemas.microsoft.com/office/drawing/2014/main" id="{1FB9AE4C-CC3E-490C-9D5D-B375AAD2A87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89592" y="3176397"/>
                      <a:ext cx="42195" cy="6286"/>
                    </a:xfrm>
                    <a:custGeom>
                      <a:avLst/>
                      <a:gdLst>
                        <a:gd name="connsiteX0" fmla="*/ 39053 w 42195"/>
                        <a:gd name="connsiteY0" fmla="*/ 0 h 6286"/>
                        <a:gd name="connsiteX1" fmla="*/ 3143 w 42195"/>
                        <a:gd name="connsiteY1" fmla="*/ 0 h 6286"/>
                        <a:gd name="connsiteX2" fmla="*/ 0 w 42195"/>
                        <a:gd name="connsiteY2" fmla="*/ 3143 h 6286"/>
                        <a:gd name="connsiteX3" fmla="*/ 0 w 42195"/>
                        <a:gd name="connsiteY3" fmla="*/ 3143 h 6286"/>
                        <a:gd name="connsiteX4" fmla="*/ 3143 w 42195"/>
                        <a:gd name="connsiteY4" fmla="*/ 6287 h 6286"/>
                        <a:gd name="connsiteX5" fmla="*/ 39053 w 42195"/>
                        <a:gd name="connsiteY5" fmla="*/ 6287 h 6286"/>
                        <a:gd name="connsiteX6" fmla="*/ 42196 w 42195"/>
                        <a:gd name="connsiteY6" fmla="*/ 3143 h 6286"/>
                        <a:gd name="connsiteX7" fmla="*/ 42196 w 42195"/>
                        <a:gd name="connsiteY7" fmla="*/ 3143 h 6286"/>
                        <a:gd name="connsiteX8" fmla="*/ 39053 w 42195"/>
                        <a:gd name="connsiteY8" fmla="*/ 0 h 628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42195" h="6286">
                          <a:moveTo>
                            <a:pt x="39053" y="0"/>
                          </a:moveTo>
                          <a:lnTo>
                            <a:pt x="3143" y="0"/>
                          </a:lnTo>
                          <a:cubicBezTo>
                            <a:pt x="1429" y="0"/>
                            <a:pt x="0" y="1429"/>
                            <a:pt x="0" y="3143"/>
                          </a:cubicBezTo>
                          <a:lnTo>
                            <a:pt x="0" y="3143"/>
                          </a:lnTo>
                          <a:cubicBezTo>
                            <a:pt x="0" y="4858"/>
                            <a:pt x="1429" y="6287"/>
                            <a:pt x="3143" y="6287"/>
                          </a:cubicBezTo>
                          <a:lnTo>
                            <a:pt x="39053" y="6287"/>
                          </a:lnTo>
                          <a:cubicBezTo>
                            <a:pt x="40767" y="6287"/>
                            <a:pt x="42196" y="4858"/>
                            <a:pt x="42196" y="3143"/>
                          </a:cubicBezTo>
                          <a:lnTo>
                            <a:pt x="42196" y="3143"/>
                          </a:lnTo>
                          <a:cubicBezTo>
                            <a:pt x="42196" y="1429"/>
                            <a:pt x="40767" y="0"/>
                            <a:pt x="39053" y="0"/>
                          </a:cubicBezTo>
                          <a:close/>
                        </a:path>
                      </a:pathLst>
                    </a:custGeom>
                    <a:solidFill>
                      <a:srgbClr val="7D5139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sp>
                <p:nvSpPr>
                  <p:cNvPr id="1047" name="Freeform: Shape 1046">
                    <a:extLst>
                      <a:ext uri="{FF2B5EF4-FFF2-40B4-BE49-F238E27FC236}">
                        <a16:creationId xmlns:a16="http://schemas.microsoft.com/office/drawing/2014/main" id="{BBED668C-CF42-4735-A89B-83DDBF392136}"/>
                      </a:ext>
                    </a:extLst>
                  </p:cNvPr>
                  <p:cNvSpPr/>
                  <p:nvPr/>
                </p:nvSpPr>
                <p:spPr>
                  <a:xfrm>
                    <a:off x="5894163" y="3113696"/>
                    <a:ext cx="21103" cy="44221"/>
                  </a:xfrm>
                  <a:custGeom>
                    <a:avLst/>
                    <a:gdLst>
                      <a:gd name="connsiteX0" fmla="*/ 15718 w 21103"/>
                      <a:gd name="connsiteY0" fmla="*/ 25457 h 44221"/>
                      <a:gd name="connsiteX1" fmla="*/ 20956 w 21103"/>
                      <a:gd name="connsiteY1" fmla="*/ 7931 h 44221"/>
                      <a:gd name="connsiteX2" fmla="*/ 13527 w 21103"/>
                      <a:gd name="connsiteY2" fmla="*/ 26 h 44221"/>
                      <a:gd name="connsiteX3" fmla="*/ 11812 w 21103"/>
                      <a:gd name="connsiteY3" fmla="*/ 216 h 44221"/>
                      <a:gd name="connsiteX4" fmla="*/ 1 w 21103"/>
                      <a:gd name="connsiteY4" fmla="*/ 12789 h 44221"/>
                      <a:gd name="connsiteX5" fmla="*/ 287 w 21103"/>
                      <a:gd name="connsiteY5" fmla="*/ 44222 h 44221"/>
                      <a:gd name="connsiteX6" fmla="*/ 15718 w 21103"/>
                      <a:gd name="connsiteY6" fmla="*/ 25457 h 44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1103" h="44221">
                        <a:moveTo>
                          <a:pt x="15718" y="25457"/>
                        </a:moveTo>
                        <a:cubicBezTo>
                          <a:pt x="18385" y="18504"/>
                          <a:pt x="20004" y="12503"/>
                          <a:pt x="20956" y="7931"/>
                        </a:cubicBezTo>
                        <a:cubicBezTo>
                          <a:pt x="21909" y="3550"/>
                          <a:pt x="18099" y="-355"/>
                          <a:pt x="13527" y="26"/>
                        </a:cubicBezTo>
                        <a:lnTo>
                          <a:pt x="11812" y="216"/>
                        </a:lnTo>
                        <a:cubicBezTo>
                          <a:pt x="5050" y="788"/>
                          <a:pt x="-94" y="6312"/>
                          <a:pt x="1" y="12789"/>
                        </a:cubicBezTo>
                        <a:lnTo>
                          <a:pt x="287" y="44222"/>
                        </a:lnTo>
                        <a:cubicBezTo>
                          <a:pt x="287" y="44126"/>
                          <a:pt x="9907" y="40697"/>
                          <a:pt x="15718" y="25457"/>
                        </a:cubicBezTo>
                        <a:close/>
                      </a:path>
                    </a:pathLst>
                  </a:custGeom>
                  <a:solidFill>
                    <a:srgbClr val="FFE3B7">
                      <a:alpha val="37000"/>
                    </a:srgb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grpSp>
              <p:nvGrpSpPr>
                <p:cNvPr id="955" name="Graphic 1">
                  <a:extLst>
                    <a:ext uri="{FF2B5EF4-FFF2-40B4-BE49-F238E27FC236}">
                      <a16:creationId xmlns:a16="http://schemas.microsoft.com/office/drawing/2014/main" id="{26A62E50-A510-4D52-B0AA-8FA1D261584F}"/>
                    </a:ext>
                  </a:extLst>
                </p:cNvPr>
                <p:cNvGrpSpPr/>
                <p:nvPr/>
              </p:nvGrpSpPr>
              <p:grpSpPr>
                <a:xfrm>
                  <a:off x="5942170" y="3105150"/>
                  <a:ext cx="42195" cy="77533"/>
                  <a:chOff x="5942170" y="3105150"/>
                  <a:chExt cx="42195" cy="77533"/>
                </a:xfrm>
              </p:grpSpPr>
              <p:grpSp>
                <p:nvGrpSpPr>
                  <p:cNvPr id="1041" name="Graphic 1">
                    <a:extLst>
                      <a:ext uri="{FF2B5EF4-FFF2-40B4-BE49-F238E27FC236}">
                        <a16:creationId xmlns:a16="http://schemas.microsoft.com/office/drawing/2014/main" id="{8AF756A9-F429-4782-9DA3-82EC9AA7B84C}"/>
                      </a:ext>
                    </a:extLst>
                  </p:cNvPr>
                  <p:cNvGrpSpPr/>
                  <p:nvPr/>
                </p:nvGrpSpPr>
                <p:grpSpPr>
                  <a:xfrm>
                    <a:off x="5942170" y="3105150"/>
                    <a:ext cx="42195" cy="77533"/>
                    <a:chOff x="5942170" y="3105150"/>
                    <a:chExt cx="42195" cy="77533"/>
                  </a:xfrm>
                </p:grpSpPr>
                <p:sp>
                  <p:nvSpPr>
                    <p:cNvPr id="1043" name="Freeform: Shape 1042">
                      <a:extLst>
                        <a:ext uri="{FF2B5EF4-FFF2-40B4-BE49-F238E27FC236}">
                          <a16:creationId xmlns:a16="http://schemas.microsoft.com/office/drawing/2014/main" id="{DE15F44B-293A-404C-92A3-162528B1A3F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42170" y="3105150"/>
                      <a:ext cx="38385" cy="74390"/>
                    </a:xfrm>
                    <a:custGeom>
                      <a:avLst/>
                      <a:gdLst>
                        <a:gd name="connsiteX0" fmla="*/ 21146 w 38385"/>
                        <a:gd name="connsiteY0" fmla="*/ 74390 h 74390"/>
                        <a:gd name="connsiteX1" fmla="*/ 17240 w 38385"/>
                        <a:gd name="connsiteY1" fmla="*/ 74390 h 74390"/>
                        <a:gd name="connsiteX2" fmla="*/ 0 w 38385"/>
                        <a:gd name="connsiteY2" fmla="*/ 57150 h 74390"/>
                        <a:gd name="connsiteX3" fmla="*/ 0 w 38385"/>
                        <a:gd name="connsiteY3" fmla="*/ 17240 h 74390"/>
                        <a:gd name="connsiteX4" fmla="*/ 17240 w 38385"/>
                        <a:gd name="connsiteY4" fmla="*/ 0 h 74390"/>
                        <a:gd name="connsiteX5" fmla="*/ 21146 w 38385"/>
                        <a:gd name="connsiteY5" fmla="*/ 0 h 74390"/>
                        <a:gd name="connsiteX6" fmla="*/ 38386 w 38385"/>
                        <a:gd name="connsiteY6" fmla="*/ 17240 h 74390"/>
                        <a:gd name="connsiteX7" fmla="*/ 38386 w 38385"/>
                        <a:gd name="connsiteY7" fmla="*/ 57150 h 74390"/>
                        <a:gd name="connsiteX8" fmla="*/ 21146 w 38385"/>
                        <a:gd name="connsiteY8" fmla="*/ 74390 h 743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38385" h="74390">
                          <a:moveTo>
                            <a:pt x="21146" y="74390"/>
                          </a:moveTo>
                          <a:lnTo>
                            <a:pt x="17240" y="74390"/>
                          </a:lnTo>
                          <a:cubicBezTo>
                            <a:pt x="7715" y="74390"/>
                            <a:pt x="0" y="66675"/>
                            <a:pt x="0" y="57150"/>
                          </a:cubicBezTo>
                          <a:lnTo>
                            <a:pt x="0" y="17240"/>
                          </a:lnTo>
                          <a:cubicBezTo>
                            <a:pt x="0" y="7715"/>
                            <a:pt x="7715" y="0"/>
                            <a:pt x="17240" y="0"/>
                          </a:cubicBezTo>
                          <a:lnTo>
                            <a:pt x="21146" y="0"/>
                          </a:lnTo>
                          <a:cubicBezTo>
                            <a:pt x="30671" y="0"/>
                            <a:pt x="38386" y="7715"/>
                            <a:pt x="38386" y="17240"/>
                          </a:cubicBezTo>
                          <a:lnTo>
                            <a:pt x="38386" y="57150"/>
                          </a:lnTo>
                          <a:cubicBezTo>
                            <a:pt x="38386" y="66675"/>
                            <a:pt x="30575" y="74390"/>
                            <a:pt x="21146" y="74390"/>
                          </a:cubicBezTo>
                          <a:close/>
                        </a:path>
                      </a:pathLst>
                    </a:custGeom>
                    <a:solidFill>
                      <a:srgbClr val="7D5139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044" name="Freeform: Shape 1043">
                      <a:extLst>
                        <a:ext uri="{FF2B5EF4-FFF2-40B4-BE49-F238E27FC236}">
                          <a16:creationId xmlns:a16="http://schemas.microsoft.com/office/drawing/2014/main" id="{64C6B1B8-7F53-463E-967B-584E4B8C93B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46742" y="3114198"/>
                      <a:ext cx="29051" cy="56197"/>
                    </a:xfrm>
                    <a:custGeom>
                      <a:avLst/>
                      <a:gdLst>
                        <a:gd name="connsiteX0" fmla="*/ 16097 w 29051"/>
                        <a:gd name="connsiteY0" fmla="*/ 56198 h 56197"/>
                        <a:gd name="connsiteX1" fmla="*/ 13049 w 29051"/>
                        <a:gd name="connsiteY1" fmla="*/ 56198 h 56197"/>
                        <a:gd name="connsiteX2" fmla="*/ 0 w 29051"/>
                        <a:gd name="connsiteY2" fmla="*/ 43148 h 56197"/>
                        <a:gd name="connsiteX3" fmla="*/ 0 w 29051"/>
                        <a:gd name="connsiteY3" fmla="*/ 13049 h 56197"/>
                        <a:gd name="connsiteX4" fmla="*/ 13049 w 29051"/>
                        <a:gd name="connsiteY4" fmla="*/ 0 h 56197"/>
                        <a:gd name="connsiteX5" fmla="*/ 16002 w 29051"/>
                        <a:gd name="connsiteY5" fmla="*/ 0 h 56197"/>
                        <a:gd name="connsiteX6" fmla="*/ 29051 w 29051"/>
                        <a:gd name="connsiteY6" fmla="*/ 13049 h 56197"/>
                        <a:gd name="connsiteX7" fmla="*/ 29051 w 29051"/>
                        <a:gd name="connsiteY7" fmla="*/ 43148 h 56197"/>
                        <a:gd name="connsiteX8" fmla="*/ 16097 w 29051"/>
                        <a:gd name="connsiteY8" fmla="*/ 56198 h 5619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29051" h="56197">
                          <a:moveTo>
                            <a:pt x="16097" y="56198"/>
                          </a:moveTo>
                          <a:lnTo>
                            <a:pt x="13049" y="56198"/>
                          </a:lnTo>
                          <a:cubicBezTo>
                            <a:pt x="5905" y="56198"/>
                            <a:pt x="0" y="50387"/>
                            <a:pt x="0" y="43148"/>
                          </a:cubicBezTo>
                          <a:lnTo>
                            <a:pt x="0" y="13049"/>
                          </a:lnTo>
                          <a:cubicBezTo>
                            <a:pt x="0" y="5906"/>
                            <a:pt x="5810" y="0"/>
                            <a:pt x="13049" y="0"/>
                          </a:cubicBezTo>
                          <a:lnTo>
                            <a:pt x="16002" y="0"/>
                          </a:lnTo>
                          <a:cubicBezTo>
                            <a:pt x="23146" y="0"/>
                            <a:pt x="29051" y="5810"/>
                            <a:pt x="29051" y="13049"/>
                          </a:cubicBezTo>
                          <a:lnTo>
                            <a:pt x="29051" y="43148"/>
                          </a:lnTo>
                          <a:cubicBezTo>
                            <a:pt x="29051" y="50387"/>
                            <a:pt x="23241" y="56198"/>
                            <a:pt x="16097" y="56198"/>
                          </a:cubicBezTo>
                          <a:close/>
                        </a:path>
                      </a:pathLst>
                    </a:custGeom>
                    <a:solidFill>
                      <a:srgbClr val="FFAB17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045" name="Freeform: Shape 1044">
                      <a:extLst>
                        <a:ext uri="{FF2B5EF4-FFF2-40B4-BE49-F238E27FC236}">
                          <a16:creationId xmlns:a16="http://schemas.microsoft.com/office/drawing/2014/main" id="{73F528F7-DF5A-4B97-8381-9840762A586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42170" y="3176397"/>
                      <a:ext cx="42195" cy="6286"/>
                    </a:xfrm>
                    <a:custGeom>
                      <a:avLst/>
                      <a:gdLst>
                        <a:gd name="connsiteX0" fmla="*/ 39053 w 42195"/>
                        <a:gd name="connsiteY0" fmla="*/ 0 h 6286"/>
                        <a:gd name="connsiteX1" fmla="*/ 3143 w 42195"/>
                        <a:gd name="connsiteY1" fmla="*/ 0 h 6286"/>
                        <a:gd name="connsiteX2" fmla="*/ 0 w 42195"/>
                        <a:gd name="connsiteY2" fmla="*/ 3143 h 6286"/>
                        <a:gd name="connsiteX3" fmla="*/ 0 w 42195"/>
                        <a:gd name="connsiteY3" fmla="*/ 3143 h 6286"/>
                        <a:gd name="connsiteX4" fmla="*/ 3143 w 42195"/>
                        <a:gd name="connsiteY4" fmla="*/ 6287 h 6286"/>
                        <a:gd name="connsiteX5" fmla="*/ 39053 w 42195"/>
                        <a:gd name="connsiteY5" fmla="*/ 6287 h 6286"/>
                        <a:gd name="connsiteX6" fmla="*/ 42196 w 42195"/>
                        <a:gd name="connsiteY6" fmla="*/ 3143 h 6286"/>
                        <a:gd name="connsiteX7" fmla="*/ 42196 w 42195"/>
                        <a:gd name="connsiteY7" fmla="*/ 3143 h 6286"/>
                        <a:gd name="connsiteX8" fmla="*/ 39053 w 42195"/>
                        <a:gd name="connsiteY8" fmla="*/ 0 h 628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42195" h="6286">
                          <a:moveTo>
                            <a:pt x="39053" y="0"/>
                          </a:moveTo>
                          <a:lnTo>
                            <a:pt x="3143" y="0"/>
                          </a:lnTo>
                          <a:cubicBezTo>
                            <a:pt x="1429" y="0"/>
                            <a:pt x="0" y="1429"/>
                            <a:pt x="0" y="3143"/>
                          </a:cubicBezTo>
                          <a:lnTo>
                            <a:pt x="0" y="3143"/>
                          </a:lnTo>
                          <a:cubicBezTo>
                            <a:pt x="0" y="4858"/>
                            <a:pt x="1429" y="6287"/>
                            <a:pt x="3143" y="6287"/>
                          </a:cubicBezTo>
                          <a:lnTo>
                            <a:pt x="39053" y="6287"/>
                          </a:lnTo>
                          <a:cubicBezTo>
                            <a:pt x="40767" y="6287"/>
                            <a:pt x="42196" y="4858"/>
                            <a:pt x="42196" y="3143"/>
                          </a:cubicBezTo>
                          <a:lnTo>
                            <a:pt x="42196" y="3143"/>
                          </a:lnTo>
                          <a:cubicBezTo>
                            <a:pt x="42196" y="1429"/>
                            <a:pt x="40767" y="0"/>
                            <a:pt x="39053" y="0"/>
                          </a:cubicBezTo>
                          <a:close/>
                        </a:path>
                      </a:pathLst>
                    </a:custGeom>
                    <a:solidFill>
                      <a:srgbClr val="7D5139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sp>
                <p:nvSpPr>
                  <p:cNvPr id="1042" name="Freeform: Shape 1041">
                    <a:extLst>
                      <a:ext uri="{FF2B5EF4-FFF2-40B4-BE49-F238E27FC236}">
                        <a16:creationId xmlns:a16="http://schemas.microsoft.com/office/drawing/2014/main" id="{FBC045D3-46BD-436F-8821-909DDA66A718}"/>
                      </a:ext>
                    </a:extLst>
                  </p:cNvPr>
                  <p:cNvSpPr/>
                  <p:nvPr/>
                </p:nvSpPr>
                <p:spPr>
                  <a:xfrm>
                    <a:off x="5946741" y="3113696"/>
                    <a:ext cx="21103" cy="44221"/>
                  </a:xfrm>
                  <a:custGeom>
                    <a:avLst/>
                    <a:gdLst>
                      <a:gd name="connsiteX0" fmla="*/ 15718 w 21103"/>
                      <a:gd name="connsiteY0" fmla="*/ 25457 h 44221"/>
                      <a:gd name="connsiteX1" fmla="*/ 20956 w 21103"/>
                      <a:gd name="connsiteY1" fmla="*/ 7931 h 44221"/>
                      <a:gd name="connsiteX2" fmla="*/ 13527 w 21103"/>
                      <a:gd name="connsiteY2" fmla="*/ 26 h 44221"/>
                      <a:gd name="connsiteX3" fmla="*/ 11812 w 21103"/>
                      <a:gd name="connsiteY3" fmla="*/ 216 h 44221"/>
                      <a:gd name="connsiteX4" fmla="*/ 1 w 21103"/>
                      <a:gd name="connsiteY4" fmla="*/ 12789 h 44221"/>
                      <a:gd name="connsiteX5" fmla="*/ 287 w 21103"/>
                      <a:gd name="connsiteY5" fmla="*/ 44222 h 44221"/>
                      <a:gd name="connsiteX6" fmla="*/ 15718 w 21103"/>
                      <a:gd name="connsiteY6" fmla="*/ 25457 h 44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1103" h="44221">
                        <a:moveTo>
                          <a:pt x="15718" y="25457"/>
                        </a:moveTo>
                        <a:cubicBezTo>
                          <a:pt x="18385" y="18504"/>
                          <a:pt x="20004" y="12503"/>
                          <a:pt x="20956" y="7931"/>
                        </a:cubicBezTo>
                        <a:cubicBezTo>
                          <a:pt x="21909" y="3550"/>
                          <a:pt x="18099" y="-355"/>
                          <a:pt x="13527" y="26"/>
                        </a:cubicBezTo>
                        <a:lnTo>
                          <a:pt x="11812" y="216"/>
                        </a:lnTo>
                        <a:cubicBezTo>
                          <a:pt x="5050" y="788"/>
                          <a:pt x="-94" y="6312"/>
                          <a:pt x="1" y="12789"/>
                        </a:cubicBezTo>
                        <a:lnTo>
                          <a:pt x="287" y="44222"/>
                        </a:lnTo>
                        <a:cubicBezTo>
                          <a:pt x="287" y="44126"/>
                          <a:pt x="9907" y="40697"/>
                          <a:pt x="15718" y="25457"/>
                        </a:cubicBezTo>
                        <a:close/>
                      </a:path>
                    </a:pathLst>
                  </a:custGeom>
                  <a:solidFill>
                    <a:srgbClr val="FFE3B7">
                      <a:alpha val="37000"/>
                    </a:srgb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grpSp>
              <p:nvGrpSpPr>
                <p:cNvPr id="956" name="Graphic 1">
                  <a:extLst>
                    <a:ext uri="{FF2B5EF4-FFF2-40B4-BE49-F238E27FC236}">
                      <a16:creationId xmlns:a16="http://schemas.microsoft.com/office/drawing/2014/main" id="{98681A7B-3FEF-415D-948D-F2826580B082}"/>
                    </a:ext>
                  </a:extLst>
                </p:cNvPr>
                <p:cNvGrpSpPr/>
                <p:nvPr/>
              </p:nvGrpSpPr>
              <p:grpSpPr>
                <a:xfrm>
                  <a:off x="5900165" y="3118389"/>
                  <a:ext cx="73914" cy="40767"/>
                  <a:chOff x="5900165" y="3118389"/>
                  <a:chExt cx="73914" cy="40767"/>
                </a:xfrm>
                <a:solidFill>
                  <a:srgbClr val="3F1900"/>
                </a:solidFill>
              </p:grpSpPr>
              <p:grpSp>
                <p:nvGrpSpPr>
                  <p:cNvPr id="957" name="Graphic 1">
                    <a:extLst>
                      <a:ext uri="{FF2B5EF4-FFF2-40B4-BE49-F238E27FC236}">
                        <a16:creationId xmlns:a16="http://schemas.microsoft.com/office/drawing/2014/main" id="{36A69DDA-48AA-4F93-983B-90DA1F5FA1B1}"/>
                      </a:ext>
                    </a:extLst>
                  </p:cNvPr>
                  <p:cNvGrpSpPr/>
                  <p:nvPr/>
                </p:nvGrpSpPr>
                <p:grpSpPr>
                  <a:xfrm>
                    <a:off x="5958172" y="3139535"/>
                    <a:ext cx="9797" cy="8191"/>
                    <a:chOff x="5958172" y="3139535"/>
                    <a:chExt cx="9797" cy="8191"/>
                  </a:xfrm>
                  <a:solidFill>
                    <a:srgbClr val="3F1900"/>
                  </a:solidFill>
                </p:grpSpPr>
                <p:grpSp>
                  <p:nvGrpSpPr>
                    <p:cNvPr id="1029" name="Graphic 1">
                      <a:extLst>
                        <a:ext uri="{FF2B5EF4-FFF2-40B4-BE49-F238E27FC236}">
                          <a16:creationId xmlns:a16="http://schemas.microsoft.com/office/drawing/2014/main" id="{0B8DB3FD-241F-471A-8FD8-EE1C66FD889F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60032" y="3139901"/>
                      <a:ext cx="6998" cy="7825"/>
                      <a:chOff x="5960032" y="3139901"/>
                      <a:chExt cx="6998" cy="7825"/>
                    </a:xfrm>
                    <a:solidFill>
                      <a:srgbClr val="3F1900"/>
                    </a:solidFill>
                  </p:grpSpPr>
                  <p:sp>
                    <p:nvSpPr>
                      <p:cNvPr id="1039" name="Freeform: Shape 1038">
                        <a:extLst>
                          <a:ext uri="{FF2B5EF4-FFF2-40B4-BE49-F238E27FC236}">
                            <a16:creationId xmlns:a16="http://schemas.microsoft.com/office/drawing/2014/main" id="{4E71B7AD-E75C-4D53-9176-969D5813A1B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0597" y="3140444"/>
                        <a:ext cx="5862" cy="6538"/>
                      </a:xfrm>
                      <a:custGeom>
                        <a:avLst/>
                        <a:gdLst>
                          <a:gd name="connsiteX0" fmla="*/ 3291 w 5862"/>
                          <a:gd name="connsiteY0" fmla="*/ 43 h 6538"/>
                          <a:gd name="connsiteX1" fmla="*/ 1481 w 5862"/>
                          <a:gd name="connsiteY1" fmla="*/ 1377 h 6538"/>
                          <a:gd name="connsiteX2" fmla="*/ 719 w 5862"/>
                          <a:gd name="connsiteY2" fmla="*/ 3472 h 6538"/>
                          <a:gd name="connsiteX3" fmla="*/ 1005 w 5862"/>
                          <a:gd name="connsiteY3" fmla="*/ 5473 h 6538"/>
                          <a:gd name="connsiteX4" fmla="*/ 2719 w 5862"/>
                          <a:gd name="connsiteY4" fmla="*/ 5473 h 6538"/>
                          <a:gd name="connsiteX5" fmla="*/ 5196 w 5862"/>
                          <a:gd name="connsiteY5" fmla="*/ 2139 h 6538"/>
                          <a:gd name="connsiteX6" fmla="*/ 4434 w 5862"/>
                          <a:gd name="connsiteY6" fmla="*/ 424 h 6538"/>
                          <a:gd name="connsiteX7" fmla="*/ 2148 w 5862"/>
                          <a:gd name="connsiteY7" fmla="*/ 710 h 6538"/>
                          <a:gd name="connsiteX8" fmla="*/ 4529 w 5862"/>
                          <a:gd name="connsiteY8" fmla="*/ 43 h 6538"/>
                          <a:gd name="connsiteX9" fmla="*/ 5863 w 5862"/>
                          <a:gd name="connsiteY9" fmla="*/ 2139 h 6538"/>
                          <a:gd name="connsiteX10" fmla="*/ 3195 w 5862"/>
                          <a:gd name="connsiteY10" fmla="*/ 6235 h 6538"/>
                          <a:gd name="connsiteX11" fmla="*/ 2529 w 5862"/>
                          <a:gd name="connsiteY11" fmla="*/ 6425 h 6538"/>
                          <a:gd name="connsiteX12" fmla="*/ 1862 w 5862"/>
                          <a:gd name="connsiteY12" fmla="*/ 6520 h 6538"/>
                          <a:gd name="connsiteX13" fmla="*/ 433 w 5862"/>
                          <a:gd name="connsiteY13" fmla="*/ 5949 h 6538"/>
                          <a:gd name="connsiteX14" fmla="*/ 147 w 5862"/>
                          <a:gd name="connsiteY14" fmla="*/ 3377 h 6538"/>
                          <a:gd name="connsiteX15" fmla="*/ 1195 w 5862"/>
                          <a:gd name="connsiteY15" fmla="*/ 1186 h 6538"/>
                          <a:gd name="connsiteX16" fmla="*/ 3291 w 5862"/>
                          <a:gd name="connsiteY16" fmla="*/ 43 h 653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</a:cxnLst>
                        <a:rect l="l" t="t" r="r" b="b"/>
                        <a:pathLst>
                          <a:path w="5862" h="6538">
                            <a:moveTo>
                              <a:pt x="3291" y="43"/>
                            </a:moveTo>
                            <a:cubicBezTo>
                              <a:pt x="2434" y="234"/>
                              <a:pt x="1862" y="805"/>
                              <a:pt x="1481" y="1377"/>
                            </a:cubicBezTo>
                            <a:cubicBezTo>
                              <a:pt x="1100" y="2044"/>
                              <a:pt x="814" y="2806"/>
                              <a:pt x="719" y="3472"/>
                            </a:cubicBezTo>
                            <a:cubicBezTo>
                              <a:pt x="624" y="4139"/>
                              <a:pt x="624" y="4996"/>
                              <a:pt x="1005" y="5473"/>
                            </a:cubicBezTo>
                            <a:cubicBezTo>
                              <a:pt x="1386" y="5949"/>
                              <a:pt x="2052" y="5758"/>
                              <a:pt x="2719" y="5473"/>
                            </a:cubicBezTo>
                            <a:cubicBezTo>
                              <a:pt x="4148" y="4901"/>
                              <a:pt x="5005" y="3568"/>
                              <a:pt x="5196" y="2139"/>
                            </a:cubicBezTo>
                            <a:cubicBezTo>
                              <a:pt x="5291" y="1472"/>
                              <a:pt x="5100" y="615"/>
                              <a:pt x="4434" y="424"/>
                            </a:cubicBezTo>
                            <a:cubicBezTo>
                              <a:pt x="3767" y="139"/>
                              <a:pt x="2910" y="424"/>
                              <a:pt x="2148" y="710"/>
                            </a:cubicBezTo>
                            <a:cubicBezTo>
                              <a:pt x="2815" y="329"/>
                              <a:pt x="3576" y="-147"/>
                              <a:pt x="4529" y="43"/>
                            </a:cubicBezTo>
                            <a:cubicBezTo>
                              <a:pt x="5481" y="329"/>
                              <a:pt x="5863" y="1377"/>
                              <a:pt x="5863" y="2139"/>
                            </a:cubicBezTo>
                            <a:cubicBezTo>
                              <a:pt x="5863" y="3853"/>
                              <a:pt x="4815" y="5473"/>
                              <a:pt x="3195" y="6235"/>
                            </a:cubicBezTo>
                            <a:cubicBezTo>
                              <a:pt x="3005" y="6330"/>
                              <a:pt x="2815" y="6425"/>
                              <a:pt x="2529" y="6425"/>
                            </a:cubicBezTo>
                            <a:cubicBezTo>
                              <a:pt x="2338" y="6520"/>
                              <a:pt x="2052" y="6520"/>
                              <a:pt x="1862" y="6520"/>
                            </a:cubicBezTo>
                            <a:cubicBezTo>
                              <a:pt x="1386" y="6616"/>
                              <a:pt x="814" y="6330"/>
                              <a:pt x="433" y="5949"/>
                            </a:cubicBezTo>
                            <a:cubicBezTo>
                              <a:pt x="-138" y="5092"/>
                              <a:pt x="-43" y="4234"/>
                              <a:pt x="147" y="3377"/>
                            </a:cubicBezTo>
                            <a:cubicBezTo>
                              <a:pt x="338" y="2615"/>
                              <a:pt x="719" y="1853"/>
                              <a:pt x="1195" y="1186"/>
                            </a:cubicBezTo>
                            <a:cubicBezTo>
                              <a:pt x="1671" y="520"/>
                              <a:pt x="2434" y="-52"/>
                              <a:pt x="3291" y="43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1040" name="Freeform: Shape 1039">
                        <a:extLst>
                          <a:ext uri="{FF2B5EF4-FFF2-40B4-BE49-F238E27FC236}">
                            <a16:creationId xmlns:a16="http://schemas.microsoft.com/office/drawing/2014/main" id="{7B8F9BE6-F6D5-4D2B-B243-693A27C90A8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0032" y="3139901"/>
                        <a:ext cx="6998" cy="7825"/>
                      </a:xfrm>
                      <a:custGeom>
                        <a:avLst/>
                        <a:gdLst>
                          <a:gd name="connsiteX0" fmla="*/ 2141 w 6998"/>
                          <a:gd name="connsiteY0" fmla="*/ 7635 h 7825"/>
                          <a:gd name="connsiteX1" fmla="*/ 521 w 6998"/>
                          <a:gd name="connsiteY1" fmla="*/ 6777 h 7825"/>
                          <a:gd name="connsiteX2" fmla="*/ 140 w 6998"/>
                          <a:gd name="connsiteY2" fmla="*/ 3825 h 7825"/>
                          <a:gd name="connsiteX3" fmla="*/ 1379 w 6998"/>
                          <a:gd name="connsiteY3" fmla="*/ 1443 h 7825"/>
                          <a:gd name="connsiteX4" fmla="*/ 3855 w 6998"/>
                          <a:gd name="connsiteY4" fmla="*/ 110 h 7825"/>
                          <a:gd name="connsiteX5" fmla="*/ 5284 w 6998"/>
                          <a:gd name="connsiteY5" fmla="*/ 110 h 7825"/>
                          <a:gd name="connsiteX6" fmla="*/ 6998 w 6998"/>
                          <a:gd name="connsiteY6" fmla="*/ 2777 h 7825"/>
                          <a:gd name="connsiteX7" fmla="*/ 3950 w 6998"/>
                          <a:gd name="connsiteY7" fmla="*/ 7349 h 7825"/>
                          <a:gd name="connsiteX8" fmla="*/ 3284 w 6998"/>
                          <a:gd name="connsiteY8" fmla="*/ 7635 h 7825"/>
                          <a:gd name="connsiteX9" fmla="*/ 2331 w 6998"/>
                          <a:gd name="connsiteY9" fmla="*/ 7825 h 7825"/>
                          <a:gd name="connsiteX10" fmla="*/ 2141 w 6998"/>
                          <a:gd name="connsiteY10" fmla="*/ 7635 h 7825"/>
                          <a:gd name="connsiteX11" fmla="*/ 3093 w 6998"/>
                          <a:gd name="connsiteY11" fmla="*/ 1539 h 7825"/>
                          <a:gd name="connsiteX12" fmla="*/ 2617 w 6998"/>
                          <a:gd name="connsiteY12" fmla="*/ 2205 h 7825"/>
                          <a:gd name="connsiteX13" fmla="*/ 1855 w 6998"/>
                          <a:gd name="connsiteY13" fmla="*/ 4110 h 7825"/>
                          <a:gd name="connsiteX14" fmla="*/ 2045 w 6998"/>
                          <a:gd name="connsiteY14" fmla="*/ 5634 h 7825"/>
                          <a:gd name="connsiteX15" fmla="*/ 3093 w 6998"/>
                          <a:gd name="connsiteY15" fmla="*/ 5444 h 7825"/>
                          <a:gd name="connsiteX16" fmla="*/ 5189 w 6998"/>
                          <a:gd name="connsiteY16" fmla="*/ 2491 h 7825"/>
                          <a:gd name="connsiteX17" fmla="*/ 4712 w 6998"/>
                          <a:gd name="connsiteY17" fmla="*/ 1253 h 7825"/>
                          <a:gd name="connsiteX18" fmla="*/ 3093 w 6998"/>
                          <a:gd name="connsiteY18" fmla="*/ 1539 h 78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</a:cxnLst>
                        <a:rect l="l" t="t" r="r" b="b"/>
                        <a:pathLst>
                          <a:path w="6998" h="7825">
                            <a:moveTo>
                              <a:pt x="2141" y="7635"/>
                            </a:moveTo>
                            <a:cubicBezTo>
                              <a:pt x="1569" y="7635"/>
                              <a:pt x="902" y="7349"/>
                              <a:pt x="521" y="6777"/>
                            </a:cubicBezTo>
                            <a:cubicBezTo>
                              <a:pt x="-145" y="5730"/>
                              <a:pt x="-50" y="4682"/>
                              <a:pt x="140" y="3825"/>
                            </a:cubicBezTo>
                            <a:cubicBezTo>
                              <a:pt x="426" y="2872"/>
                              <a:pt x="807" y="2110"/>
                              <a:pt x="1379" y="1443"/>
                            </a:cubicBezTo>
                            <a:cubicBezTo>
                              <a:pt x="2141" y="586"/>
                              <a:pt x="2998" y="110"/>
                              <a:pt x="3855" y="110"/>
                            </a:cubicBezTo>
                            <a:cubicBezTo>
                              <a:pt x="4331" y="15"/>
                              <a:pt x="4712" y="-81"/>
                              <a:pt x="5284" y="110"/>
                            </a:cubicBezTo>
                            <a:cubicBezTo>
                              <a:pt x="6522" y="491"/>
                              <a:pt x="6998" y="1729"/>
                              <a:pt x="6998" y="2777"/>
                            </a:cubicBezTo>
                            <a:cubicBezTo>
                              <a:pt x="6998" y="4682"/>
                              <a:pt x="5760" y="6587"/>
                              <a:pt x="3950" y="7349"/>
                            </a:cubicBezTo>
                            <a:cubicBezTo>
                              <a:pt x="3760" y="7444"/>
                              <a:pt x="3569" y="7539"/>
                              <a:pt x="3284" y="7635"/>
                            </a:cubicBezTo>
                            <a:cubicBezTo>
                              <a:pt x="2998" y="7730"/>
                              <a:pt x="2712" y="7825"/>
                              <a:pt x="2331" y="7825"/>
                            </a:cubicBezTo>
                            <a:cubicBezTo>
                              <a:pt x="2236" y="7635"/>
                              <a:pt x="2141" y="7635"/>
                              <a:pt x="2141" y="7635"/>
                            </a:cubicBezTo>
                            <a:close/>
                            <a:moveTo>
                              <a:pt x="3093" y="1539"/>
                            </a:moveTo>
                            <a:cubicBezTo>
                              <a:pt x="2903" y="1729"/>
                              <a:pt x="2712" y="2015"/>
                              <a:pt x="2617" y="2205"/>
                            </a:cubicBezTo>
                            <a:cubicBezTo>
                              <a:pt x="2236" y="2777"/>
                              <a:pt x="2045" y="3444"/>
                              <a:pt x="1855" y="4110"/>
                            </a:cubicBezTo>
                            <a:cubicBezTo>
                              <a:pt x="1760" y="4872"/>
                              <a:pt x="1855" y="5444"/>
                              <a:pt x="2045" y="5634"/>
                            </a:cubicBezTo>
                            <a:cubicBezTo>
                              <a:pt x="2141" y="5825"/>
                              <a:pt x="2617" y="5730"/>
                              <a:pt x="3093" y="5444"/>
                            </a:cubicBezTo>
                            <a:cubicBezTo>
                              <a:pt x="4236" y="4968"/>
                              <a:pt x="5093" y="3825"/>
                              <a:pt x="5189" y="2491"/>
                            </a:cubicBezTo>
                            <a:cubicBezTo>
                              <a:pt x="5284" y="2015"/>
                              <a:pt x="5093" y="1443"/>
                              <a:pt x="4712" y="1253"/>
                            </a:cubicBezTo>
                            <a:cubicBezTo>
                              <a:pt x="4331" y="1158"/>
                              <a:pt x="3665" y="1348"/>
                              <a:pt x="3093" y="1539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1030" name="Graphic 1">
                      <a:extLst>
                        <a:ext uri="{FF2B5EF4-FFF2-40B4-BE49-F238E27FC236}">
                          <a16:creationId xmlns:a16="http://schemas.microsoft.com/office/drawing/2014/main" id="{36096636-47B7-47BD-91E8-7F7FC41B508E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58172" y="3140725"/>
                      <a:ext cx="3731" cy="4238"/>
                      <a:chOff x="5958172" y="3140725"/>
                      <a:chExt cx="3731" cy="4238"/>
                    </a:xfrm>
                    <a:solidFill>
                      <a:srgbClr val="3F1900"/>
                    </a:solidFill>
                  </p:grpSpPr>
                  <p:sp>
                    <p:nvSpPr>
                      <p:cNvPr id="1037" name="Freeform: Shape 1036">
                        <a:extLst>
                          <a:ext uri="{FF2B5EF4-FFF2-40B4-BE49-F238E27FC236}">
                            <a16:creationId xmlns:a16="http://schemas.microsoft.com/office/drawing/2014/main" id="{2E658BE9-3188-4771-A89F-F27157C00FB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58744" y="3141232"/>
                        <a:ext cx="2649" cy="3255"/>
                      </a:xfrm>
                      <a:custGeom>
                        <a:avLst/>
                        <a:gdLst>
                          <a:gd name="connsiteX0" fmla="*/ 0 w 2649"/>
                          <a:gd name="connsiteY0" fmla="*/ 1350 h 3255"/>
                          <a:gd name="connsiteX1" fmla="*/ 857 w 2649"/>
                          <a:gd name="connsiteY1" fmla="*/ 112 h 3255"/>
                          <a:gd name="connsiteX2" fmla="*/ 2476 w 2649"/>
                          <a:gd name="connsiteY2" fmla="*/ 684 h 3255"/>
                          <a:gd name="connsiteX3" fmla="*/ 2381 w 2649"/>
                          <a:gd name="connsiteY3" fmla="*/ 2303 h 3255"/>
                          <a:gd name="connsiteX4" fmla="*/ 1238 w 2649"/>
                          <a:gd name="connsiteY4" fmla="*/ 3255 h 3255"/>
                          <a:gd name="connsiteX5" fmla="*/ 1810 w 2649"/>
                          <a:gd name="connsiteY5" fmla="*/ 2017 h 3255"/>
                          <a:gd name="connsiteX6" fmla="*/ 1810 w 2649"/>
                          <a:gd name="connsiteY6" fmla="*/ 1065 h 3255"/>
                          <a:gd name="connsiteX7" fmla="*/ 1143 w 2649"/>
                          <a:gd name="connsiteY7" fmla="*/ 684 h 3255"/>
                          <a:gd name="connsiteX8" fmla="*/ 0 w 2649"/>
                          <a:gd name="connsiteY8" fmla="*/ 1350 h 325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2649" h="3255">
                            <a:moveTo>
                              <a:pt x="0" y="1350"/>
                            </a:moveTo>
                            <a:cubicBezTo>
                              <a:pt x="0" y="874"/>
                              <a:pt x="286" y="398"/>
                              <a:pt x="857" y="112"/>
                            </a:cubicBezTo>
                            <a:cubicBezTo>
                              <a:pt x="1429" y="-174"/>
                              <a:pt x="2191" y="112"/>
                              <a:pt x="2476" y="684"/>
                            </a:cubicBezTo>
                            <a:cubicBezTo>
                              <a:pt x="2762" y="1255"/>
                              <a:pt x="2667" y="1827"/>
                              <a:pt x="2381" y="2303"/>
                            </a:cubicBezTo>
                            <a:cubicBezTo>
                              <a:pt x="2096" y="2779"/>
                              <a:pt x="1715" y="3065"/>
                              <a:pt x="1238" y="3255"/>
                            </a:cubicBezTo>
                            <a:cubicBezTo>
                              <a:pt x="1429" y="2779"/>
                              <a:pt x="1715" y="2493"/>
                              <a:pt x="1810" y="2017"/>
                            </a:cubicBezTo>
                            <a:cubicBezTo>
                              <a:pt x="1905" y="1636"/>
                              <a:pt x="1905" y="1255"/>
                              <a:pt x="1810" y="1065"/>
                            </a:cubicBezTo>
                            <a:cubicBezTo>
                              <a:pt x="1715" y="779"/>
                              <a:pt x="1429" y="684"/>
                              <a:pt x="1143" y="684"/>
                            </a:cubicBezTo>
                            <a:cubicBezTo>
                              <a:pt x="667" y="684"/>
                              <a:pt x="286" y="969"/>
                              <a:pt x="0" y="1350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1038" name="Freeform: Shape 1037">
                        <a:extLst>
                          <a:ext uri="{FF2B5EF4-FFF2-40B4-BE49-F238E27FC236}">
                            <a16:creationId xmlns:a16="http://schemas.microsoft.com/office/drawing/2014/main" id="{2D7B7C26-76F3-4B32-B7D5-A764B8A4EBD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58172" y="3140725"/>
                        <a:ext cx="3731" cy="4238"/>
                      </a:xfrm>
                      <a:custGeom>
                        <a:avLst/>
                        <a:gdLst>
                          <a:gd name="connsiteX0" fmla="*/ 1810 w 3731"/>
                          <a:gd name="connsiteY0" fmla="*/ 4239 h 4238"/>
                          <a:gd name="connsiteX1" fmla="*/ 1429 w 3731"/>
                          <a:gd name="connsiteY1" fmla="*/ 4048 h 4238"/>
                          <a:gd name="connsiteX2" fmla="*/ 1333 w 3731"/>
                          <a:gd name="connsiteY2" fmla="*/ 3477 h 4238"/>
                          <a:gd name="connsiteX3" fmla="*/ 1524 w 3731"/>
                          <a:gd name="connsiteY3" fmla="*/ 3000 h 4238"/>
                          <a:gd name="connsiteX4" fmla="*/ 1810 w 3731"/>
                          <a:gd name="connsiteY4" fmla="*/ 2334 h 4238"/>
                          <a:gd name="connsiteX5" fmla="*/ 1810 w 3731"/>
                          <a:gd name="connsiteY5" fmla="*/ 1762 h 4238"/>
                          <a:gd name="connsiteX6" fmla="*/ 1619 w 3731"/>
                          <a:gd name="connsiteY6" fmla="*/ 1667 h 4238"/>
                          <a:gd name="connsiteX7" fmla="*/ 1048 w 3731"/>
                          <a:gd name="connsiteY7" fmla="*/ 2143 h 4238"/>
                          <a:gd name="connsiteX8" fmla="*/ 381 w 3731"/>
                          <a:gd name="connsiteY8" fmla="*/ 2334 h 4238"/>
                          <a:gd name="connsiteX9" fmla="*/ 0 w 3731"/>
                          <a:gd name="connsiteY9" fmla="*/ 1857 h 4238"/>
                          <a:gd name="connsiteX10" fmla="*/ 1143 w 3731"/>
                          <a:gd name="connsiteY10" fmla="*/ 143 h 4238"/>
                          <a:gd name="connsiteX11" fmla="*/ 2477 w 3731"/>
                          <a:gd name="connsiteY11" fmla="*/ 143 h 4238"/>
                          <a:gd name="connsiteX12" fmla="*/ 3524 w 3731"/>
                          <a:gd name="connsiteY12" fmla="*/ 1000 h 4238"/>
                          <a:gd name="connsiteX13" fmla="*/ 3334 w 3731"/>
                          <a:gd name="connsiteY13" fmla="*/ 3096 h 4238"/>
                          <a:gd name="connsiteX14" fmla="*/ 2000 w 3731"/>
                          <a:gd name="connsiteY14" fmla="*/ 4239 h 4238"/>
                          <a:gd name="connsiteX15" fmla="*/ 1810 w 3731"/>
                          <a:gd name="connsiteY15" fmla="*/ 4239 h 423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3731" h="4238">
                            <a:moveTo>
                              <a:pt x="1810" y="4239"/>
                            </a:moveTo>
                            <a:cubicBezTo>
                              <a:pt x="1715" y="4239"/>
                              <a:pt x="1524" y="4143"/>
                              <a:pt x="1429" y="4048"/>
                            </a:cubicBezTo>
                            <a:cubicBezTo>
                              <a:pt x="1238" y="3858"/>
                              <a:pt x="1238" y="3667"/>
                              <a:pt x="1333" y="3477"/>
                            </a:cubicBezTo>
                            <a:cubicBezTo>
                              <a:pt x="1429" y="3286"/>
                              <a:pt x="1524" y="3191"/>
                              <a:pt x="1524" y="3000"/>
                            </a:cubicBezTo>
                            <a:cubicBezTo>
                              <a:pt x="1619" y="2715"/>
                              <a:pt x="1715" y="2524"/>
                              <a:pt x="1810" y="2334"/>
                            </a:cubicBezTo>
                            <a:cubicBezTo>
                              <a:pt x="1905" y="1953"/>
                              <a:pt x="1905" y="1762"/>
                              <a:pt x="1810" y="1762"/>
                            </a:cubicBezTo>
                            <a:cubicBezTo>
                              <a:pt x="1810" y="1667"/>
                              <a:pt x="1715" y="1667"/>
                              <a:pt x="1619" y="1667"/>
                            </a:cubicBezTo>
                            <a:cubicBezTo>
                              <a:pt x="1619" y="1667"/>
                              <a:pt x="1429" y="1667"/>
                              <a:pt x="1048" y="2143"/>
                            </a:cubicBezTo>
                            <a:cubicBezTo>
                              <a:pt x="857" y="2334"/>
                              <a:pt x="667" y="2334"/>
                              <a:pt x="381" y="2334"/>
                            </a:cubicBezTo>
                            <a:cubicBezTo>
                              <a:pt x="191" y="2238"/>
                              <a:pt x="0" y="2048"/>
                              <a:pt x="0" y="1857"/>
                            </a:cubicBezTo>
                            <a:cubicBezTo>
                              <a:pt x="0" y="1286"/>
                              <a:pt x="286" y="524"/>
                              <a:pt x="1143" y="143"/>
                            </a:cubicBezTo>
                            <a:cubicBezTo>
                              <a:pt x="1524" y="-48"/>
                              <a:pt x="2000" y="-48"/>
                              <a:pt x="2477" y="143"/>
                            </a:cubicBezTo>
                            <a:cubicBezTo>
                              <a:pt x="2953" y="333"/>
                              <a:pt x="3334" y="619"/>
                              <a:pt x="3524" y="1000"/>
                            </a:cubicBezTo>
                            <a:cubicBezTo>
                              <a:pt x="3905" y="1762"/>
                              <a:pt x="3715" y="2619"/>
                              <a:pt x="3334" y="3096"/>
                            </a:cubicBezTo>
                            <a:cubicBezTo>
                              <a:pt x="3048" y="3572"/>
                              <a:pt x="2572" y="3953"/>
                              <a:pt x="2000" y="4239"/>
                            </a:cubicBezTo>
                            <a:cubicBezTo>
                              <a:pt x="1905" y="4239"/>
                              <a:pt x="1810" y="4239"/>
                              <a:pt x="1810" y="4239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1031" name="Graphic 1">
                      <a:extLst>
                        <a:ext uri="{FF2B5EF4-FFF2-40B4-BE49-F238E27FC236}">
                          <a16:creationId xmlns:a16="http://schemas.microsoft.com/office/drawing/2014/main" id="{656BD058-FCBC-4114-B0DD-72E4DB1FD43C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63088" y="3142892"/>
                      <a:ext cx="4881" cy="2833"/>
                      <a:chOff x="5963088" y="3142892"/>
                      <a:chExt cx="4881" cy="2833"/>
                    </a:xfrm>
                    <a:solidFill>
                      <a:srgbClr val="3F1900"/>
                    </a:solidFill>
                  </p:grpSpPr>
                  <p:sp>
                    <p:nvSpPr>
                      <p:cNvPr id="1035" name="Freeform: Shape 1034">
                        <a:extLst>
                          <a:ext uri="{FF2B5EF4-FFF2-40B4-BE49-F238E27FC236}">
                            <a16:creationId xmlns:a16="http://schemas.microsoft.com/office/drawing/2014/main" id="{D1D17E23-49BB-4D35-8286-E71ACF9D3E6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3697" y="3143463"/>
                        <a:ext cx="3669" cy="1786"/>
                      </a:xfrm>
                      <a:custGeom>
                        <a:avLst/>
                        <a:gdLst>
                          <a:gd name="connsiteX0" fmla="*/ 3429 w 3669"/>
                          <a:gd name="connsiteY0" fmla="*/ 1787 h 1786"/>
                          <a:gd name="connsiteX1" fmla="*/ 3048 w 3669"/>
                          <a:gd name="connsiteY1" fmla="*/ 834 h 1786"/>
                          <a:gd name="connsiteX2" fmla="*/ 2191 w 3669"/>
                          <a:gd name="connsiteY2" fmla="*/ 834 h 1786"/>
                          <a:gd name="connsiteX3" fmla="*/ 0 w 3669"/>
                          <a:gd name="connsiteY3" fmla="*/ 1787 h 1786"/>
                          <a:gd name="connsiteX4" fmla="*/ 762 w 3669"/>
                          <a:gd name="connsiteY4" fmla="*/ 739 h 1786"/>
                          <a:gd name="connsiteX5" fmla="*/ 2000 w 3669"/>
                          <a:gd name="connsiteY5" fmla="*/ 72 h 1786"/>
                          <a:gd name="connsiteX6" fmla="*/ 3524 w 3669"/>
                          <a:gd name="connsiteY6" fmla="*/ 453 h 1786"/>
                          <a:gd name="connsiteX7" fmla="*/ 3429 w 3669"/>
                          <a:gd name="connsiteY7" fmla="*/ 1787 h 178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</a:cxnLst>
                        <a:rect l="l" t="t" r="r" b="b"/>
                        <a:pathLst>
                          <a:path w="3669" h="1786">
                            <a:moveTo>
                              <a:pt x="3429" y="1787"/>
                            </a:moveTo>
                            <a:cubicBezTo>
                              <a:pt x="3334" y="1406"/>
                              <a:pt x="3239" y="929"/>
                              <a:pt x="3048" y="834"/>
                            </a:cubicBezTo>
                            <a:cubicBezTo>
                              <a:pt x="2857" y="739"/>
                              <a:pt x="2572" y="739"/>
                              <a:pt x="2191" y="834"/>
                            </a:cubicBezTo>
                            <a:cubicBezTo>
                              <a:pt x="1524" y="1025"/>
                              <a:pt x="762" y="1310"/>
                              <a:pt x="0" y="1787"/>
                            </a:cubicBezTo>
                            <a:cubicBezTo>
                              <a:pt x="95" y="1310"/>
                              <a:pt x="381" y="1025"/>
                              <a:pt x="762" y="739"/>
                            </a:cubicBezTo>
                            <a:cubicBezTo>
                              <a:pt x="1143" y="453"/>
                              <a:pt x="1524" y="263"/>
                              <a:pt x="2000" y="72"/>
                            </a:cubicBezTo>
                            <a:cubicBezTo>
                              <a:pt x="2381" y="-23"/>
                              <a:pt x="3143" y="-118"/>
                              <a:pt x="3524" y="453"/>
                            </a:cubicBezTo>
                            <a:cubicBezTo>
                              <a:pt x="3810" y="929"/>
                              <a:pt x="3620" y="1406"/>
                              <a:pt x="3429" y="1787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1036" name="Freeform: Shape 1035">
                        <a:extLst>
                          <a:ext uri="{FF2B5EF4-FFF2-40B4-BE49-F238E27FC236}">
                            <a16:creationId xmlns:a16="http://schemas.microsoft.com/office/drawing/2014/main" id="{29D2D342-F58D-489E-B4DA-7C45F35A3F7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3088" y="3142892"/>
                        <a:ext cx="4881" cy="2833"/>
                      </a:xfrm>
                      <a:custGeom>
                        <a:avLst/>
                        <a:gdLst>
                          <a:gd name="connsiteX0" fmla="*/ 4038 w 4881"/>
                          <a:gd name="connsiteY0" fmla="*/ 2834 h 2833"/>
                          <a:gd name="connsiteX1" fmla="*/ 3943 w 4881"/>
                          <a:gd name="connsiteY1" fmla="*/ 2834 h 2833"/>
                          <a:gd name="connsiteX2" fmla="*/ 3466 w 4881"/>
                          <a:gd name="connsiteY2" fmla="*/ 2357 h 2833"/>
                          <a:gd name="connsiteX3" fmla="*/ 3466 w 4881"/>
                          <a:gd name="connsiteY3" fmla="*/ 2357 h 2833"/>
                          <a:gd name="connsiteX4" fmla="*/ 3276 w 4881"/>
                          <a:gd name="connsiteY4" fmla="*/ 1691 h 2833"/>
                          <a:gd name="connsiteX5" fmla="*/ 2895 w 4881"/>
                          <a:gd name="connsiteY5" fmla="*/ 1786 h 2833"/>
                          <a:gd name="connsiteX6" fmla="*/ 895 w 4881"/>
                          <a:gd name="connsiteY6" fmla="*/ 2738 h 2833"/>
                          <a:gd name="connsiteX7" fmla="*/ 228 w 4881"/>
                          <a:gd name="connsiteY7" fmla="*/ 2738 h 2833"/>
                          <a:gd name="connsiteX8" fmla="*/ 37 w 4881"/>
                          <a:gd name="connsiteY8" fmla="*/ 2167 h 2833"/>
                          <a:gd name="connsiteX9" fmla="*/ 990 w 4881"/>
                          <a:gd name="connsiteY9" fmla="*/ 833 h 2833"/>
                          <a:gd name="connsiteX10" fmla="*/ 2419 w 4881"/>
                          <a:gd name="connsiteY10" fmla="*/ 71 h 2833"/>
                          <a:gd name="connsiteX11" fmla="*/ 4609 w 4881"/>
                          <a:gd name="connsiteY11" fmla="*/ 643 h 2833"/>
                          <a:gd name="connsiteX12" fmla="*/ 4514 w 4881"/>
                          <a:gd name="connsiteY12" fmla="*/ 2548 h 2833"/>
                          <a:gd name="connsiteX13" fmla="*/ 4038 w 4881"/>
                          <a:gd name="connsiteY13" fmla="*/ 2834 h 283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</a:cxnLst>
                        <a:rect l="l" t="t" r="r" b="b"/>
                        <a:pathLst>
                          <a:path w="4881" h="2833">
                            <a:moveTo>
                              <a:pt x="4038" y="2834"/>
                            </a:moveTo>
                            <a:cubicBezTo>
                              <a:pt x="4038" y="2834"/>
                              <a:pt x="3943" y="2834"/>
                              <a:pt x="3943" y="2834"/>
                            </a:cubicBezTo>
                            <a:cubicBezTo>
                              <a:pt x="3752" y="2834"/>
                              <a:pt x="3562" y="2643"/>
                              <a:pt x="3466" y="2357"/>
                            </a:cubicBezTo>
                            <a:lnTo>
                              <a:pt x="3466" y="2357"/>
                            </a:lnTo>
                            <a:cubicBezTo>
                              <a:pt x="3466" y="2167"/>
                              <a:pt x="3371" y="1881"/>
                              <a:pt x="3276" y="1691"/>
                            </a:cubicBezTo>
                            <a:cubicBezTo>
                              <a:pt x="3276" y="1691"/>
                              <a:pt x="3085" y="1691"/>
                              <a:pt x="2895" y="1786"/>
                            </a:cubicBezTo>
                            <a:cubicBezTo>
                              <a:pt x="2228" y="1976"/>
                              <a:pt x="1561" y="2262"/>
                              <a:pt x="895" y="2738"/>
                            </a:cubicBezTo>
                            <a:cubicBezTo>
                              <a:pt x="704" y="2834"/>
                              <a:pt x="418" y="2834"/>
                              <a:pt x="228" y="2738"/>
                            </a:cubicBezTo>
                            <a:cubicBezTo>
                              <a:pt x="37" y="2643"/>
                              <a:pt x="-58" y="2357"/>
                              <a:pt x="37" y="2167"/>
                            </a:cubicBezTo>
                            <a:cubicBezTo>
                              <a:pt x="133" y="1691"/>
                              <a:pt x="418" y="1214"/>
                              <a:pt x="990" y="833"/>
                            </a:cubicBezTo>
                            <a:cubicBezTo>
                              <a:pt x="1371" y="452"/>
                              <a:pt x="1847" y="262"/>
                              <a:pt x="2419" y="71"/>
                            </a:cubicBezTo>
                            <a:cubicBezTo>
                              <a:pt x="3466" y="-119"/>
                              <a:pt x="4133" y="71"/>
                              <a:pt x="4609" y="643"/>
                            </a:cubicBezTo>
                            <a:cubicBezTo>
                              <a:pt x="5181" y="1595"/>
                              <a:pt x="4705" y="2262"/>
                              <a:pt x="4514" y="2548"/>
                            </a:cubicBezTo>
                            <a:cubicBezTo>
                              <a:pt x="4419" y="2738"/>
                              <a:pt x="4228" y="2834"/>
                              <a:pt x="4038" y="2834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1032" name="Graphic 1">
                      <a:extLst>
                        <a:ext uri="{FF2B5EF4-FFF2-40B4-BE49-F238E27FC236}">
                          <a16:creationId xmlns:a16="http://schemas.microsoft.com/office/drawing/2014/main" id="{A85695F3-5DD6-4BF0-BFE5-17DD7E3D815D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62774" y="3139535"/>
                      <a:ext cx="2994" cy="4095"/>
                      <a:chOff x="5962774" y="3139535"/>
                      <a:chExt cx="2994" cy="4095"/>
                    </a:xfrm>
                    <a:solidFill>
                      <a:srgbClr val="3F1900"/>
                    </a:solidFill>
                  </p:grpSpPr>
                  <p:sp>
                    <p:nvSpPr>
                      <p:cNvPr id="1033" name="Freeform: Shape 1032">
                        <a:extLst>
                          <a:ext uri="{FF2B5EF4-FFF2-40B4-BE49-F238E27FC236}">
                            <a16:creationId xmlns:a16="http://schemas.microsoft.com/office/drawing/2014/main" id="{A2DAE463-7C2C-48D6-8665-5917570AB58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3365" y="3140106"/>
                        <a:ext cx="1951" cy="3047"/>
                      </a:xfrm>
                      <a:custGeom>
                        <a:avLst/>
                        <a:gdLst>
                          <a:gd name="connsiteX0" fmla="*/ 141 w 1951"/>
                          <a:gd name="connsiteY0" fmla="*/ 3048 h 3047"/>
                          <a:gd name="connsiteX1" fmla="*/ 332 w 1951"/>
                          <a:gd name="connsiteY1" fmla="*/ 1143 h 3047"/>
                          <a:gd name="connsiteX2" fmla="*/ 999 w 1951"/>
                          <a:gd name="connsiteY2" fmla="*/ 381 h 3047"/>
                          <a:gd name="connsiteX3" fmla="*/ 1951 w 1951"/>
                          <a:gd name="connsiteY3" fmla="*/ 0 h 3047"/>
                          <a:gd name="connsiteX4" fmla="*/ 1094 w 1951"/>
                          <a:gd name="connsiteY4" fmla="*/ 1524 h 3047"/>
                          <a:gd name="connsiteX5" fmla="*/ 141 w 1951"/>
                          <a:gd name="connsiteY5" fmla="*/ 3048 h 304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1951" h="3047">
                            <a:moveTo>
                              <a:pt x="141" y="3048"/>
                            </a:moveTo>
                            <a:cubicBezTo>
                              <a:pt x="-144" y="2381"/>
                              <a:pt x="46" y="1714"/>
                              <a:pt x="332" y="1143"/>
                            </a:cubicBezTo>
                            <a:cubicBezTo>
                              <a:pt x="522" y="857"/>
                              <a:pt x="713" y="571"/>
                              <a:pt x="999" y="381"/>
                            </a:cubicBezTo>
                            <a:cubicBezTo>
                              <a:pt x="1284" y="190"/>
                              <a:pt x="1570" y="0"/>
                              <a:pt x="1951" y="0"/>
                            </a:cubicBezTo>
                            <a:cubicBezTo>
                              <a:pt x="1570" y="571"/>
                              <a:pt x="1380" y="1048"/>
                              <a:pt x="1094" y="1524"/>
                            </a:cubicBezTo>
                            <a:cubicBezTo>
                              <a:pt x="808" y="2000"/>
                              <a:pt x="522" y="2477"/>
                              <a:pt x="141" y="3048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1034" name="Freeform: Shape 1033">
                        <a:extLst>
                          <a:ext uri="{FF2B5EF4-FFF2-40B4-BE49-F238E27FC236}">
                            <a16:creationId xmlns:a16="http://schemas.microsoft.com/office/drawing/2014/main" id="{DA459EEB-9473-4CAA-BF24-BECB708EC3A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2774" y="3139535"/>
                        <a:ext cx="2994" cy="4095"/>
                      </a:xfrm>
                      <a:custGeom>
                        <a:avLst/>
                        <a:gdLst>
                          <a:gd name="connsiteX0" fmla="*/ 732 w 2994"/>
                          <a:gd name="connsiteY0" fmla="*/ 4096 h 4095"/>
                          <a:gd name="connsiteX1" fmla="*/ 732 w 2994"/>
                          <a:gd name="connsiteY1" fmla="*/ 4096 h 4095"/>
                          <a:gd name="connsiteX2" fmla="*/ 161 w 2994"/>
                          <a:gd name="connsiteY2" fmla="*/ 3715 h 4095"/>
                          <a:gd name="connsiteX3" fmla="*/ 447 w 2994"/>
                          <a:gd name="connsiteY3" fmla="*/ 1429 h 4095"/>
                          <a:gd name="connsiteX4" fmla="*/ 1208 w 2994"/>
                          <a:gd name="connsiteY4" fmla="*/ 476 h 4095"/>
                          <a:gd name="connsiteX5" fmla="*/ 2447 w 2994"/>
                          <a:gd name="connsiteY5" fmla="*/ 0 h 4095"/>
                          <a:gd name="connsiteX6" fmla="*/ 2447 w 2994"/>
                          <a:gd name="connsiteY6" fmla="*/ 0 h 4095"/>
                          <a:gd name="connsiteX7" fmla="*/ 2923 w 2994"/>
                          <a:gd name="connsiteY7" fmla="*/ 286 h 4095"/>
                          <a:gd name="connsiteX8" fmla="*/ 2923 w 2994"/>
                          <a:gd name="connsiteY8" fmla="*/ 857 h 4095"/>
                          <a:gd name="connsiteX9" fmla="*/ 2447 w 2994"/>
                          <a:gd name="connsiteY9" fmla="*/ 1810 h 4095"/>
                          <a:gd name="connsiteX10" fmla="*/ 2161 w 2994"/>
                          <a:gd name="connsiteY10" fmla="*/ 2381 h 4095"/>
                          <a:gd name="connsiteX11" fmla="*/ 2066 w 2994"/>
                          <a:gd name="connsiteY11" fmla="*/ 2572 h 4095"/>
                          <a:gd name="connsiteX12" fmla="*/ 1113 w 2994"/>
                          <a:gd name="connsiteY12" fmla="*/ 4001 h 4095"/>
                          <a:gd name="connsiteX13" fmla="*/ 732 w 2994"/>
                          <a:gd name="connsiteY13" fmla="*/ 4096 h 409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</a:cxnLst>
                        <a:rect l="l" t="t" r="r" b="b"/>
                        <a:pathLst>
                          <a:path w="2994" h="4095">
                            <a:moveTo>
                              <a:pt x="732" y="4096"/>
                            </a:moveTo>
                            <a:cubicBezTo>
                              <a:pt x="732" y="4096"/>
                              <a:pt x="732" y="4096"/>
                              <a:pt x="732" y="4096"/>
                            </a:cubicBezTo>
                            <a:cubicBezTo>
                              <a:pt x="447" y="4096"/>
                              <a:pt x="256" y="3905"/>
                              <a:pt x="161" y="3715"/>
                            </a:cubicBezTo>
                            <a:cubicBezTo>
                              <a:pt x="-125" y="3048"/>
                              <a:pt x="-30" y="2191"/>
                              <a:pt x="447" y="1429"/>
                            </a:cubicBezTo>
                            <a:cubicBezTo>
                              <a:pt x="637" y="1143"/>
                              <a:pt x="827" y="762"/>
                              <a:pt x="1208" y="476"/>
                            </a:cubicBezTo>
                            <a:cubicBezTo>
                              <a:pt x="1589" y="191"/>
                              <a:pt x="2066" y="0"/>
                              <a:pt x="2447" y="0"/>
                            </a:cubicBezTo>
                            <a:cubicBezTo>
                              <a:pt x="2447" y="0"/>
                              <a:pt x="2447" y="0"/>
                              <a:pt x="2447" y="0"/>
                            </a:cubicBezTo>
                            <a:cubicBezTo>
                              <a:pt x="2637" y="0"/>
                              <a:pt x="2828" y="95"/>
                              <a:pt x="2923" y="286"/>
                            </a:cubicBezTo>
                            <a:cubicBezTo>
                              <a:pt x="3018" y="476"/>
                              <a:pt x="3018" y="667"/>
                              <a:pt x="2923" y="857"/>
                            </a:cubicBezTo>
                            <a:cubicBezTo>
                              <a:pt x="2732" y="1238"/>
                              <a:pt x="2542" y="1524"/>
                              <a:pt x="2447" y="1810"/>
                            </a:cubicBezTo>
                            <a:cubicBezTo>
                              <a:pt x="2351" y="2000"/>
                              <a:pt x="2256" y="2191"/>
                              <a:pt x="2161" y="2381"/>
                            </a:cubicBezTo>
                            <a:lnTo>
                              <a:pt x="2066" y="2572"/>
                            </a:lnTo>
                            <a:cubicBezTo>
                              <a:pt x="1780" y="3048"/>
                              <a:pt x="1494" y="3524"/>
                              <a:pt x="1113" y="4001"/>
                            </a:cubicBezTo>
                            <a:cubicBezTo>
                              <a:pt x="1113" y="4001"/>
                              <a:pt x="923" y="4096"/>
                              <a:pt x="732" y="4096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</p:grpSp>
              <p:grpSp>
                <p:nvGrpSpPr>
                  <p:cNvPr id="958" name="Graphic 1">
                    <a:extLst>
                      <a:ext uri="{FF2B5EF4-FFF2-40B4-BE49-F238E27FC236}">
                        <a16:creationId xmlns:a16="http://schemas.microsoft.com/office/drawing/2014/main" id="{2D0FDC31-A4E9-4BB4-AABA-A401C5550DCF}"/>
                      </a:ext>
                    </a:extLst>
                  </p:cNvPr>
                  <p:cNvGrpSpPr/>
                  <p:nvPr/>
                </p:nvGrpSpPr>
                <p:grpSpPr>
                  <a:xfrm>
                    <a:off x="5953124" y="3149726"/>
                    <a:ext cx="17907" cy="8382"/>
                    <a:chOff x="5953124" y="3149726"/>
                    <a:chExt cx="17907" cy="8382"/>
                  </a:xfrm>
                  <a:solidFill>
                    <a:srgbClr val="3F1900"/>
                  </a:solidFill>
                </p:grpSpPr>
                <p:grpSp>
                  <p:nvGrpSpPr>
                    <p:cNvPr id="1008" name="Graphic 1">
                      <a:extLst>
                        <a:ext uri="{FF2B5EF4-FFF2-40B4-BE49-F238E27FC236}">
                          <a16:creationId xmlns:a16="http://schemas.microsoft.com/office/drawing/2014/main" id="{776BCA6F-A739-45D9-B6F5-9FA4273CC036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53124" y="3151060"/>
                      <a:ext cx="17907" cy="5619"/>
                      <a:chOff x="5953124" y="3151060"/>
                      <a:chExt cx="17907" cy="5619"/>
                    </a:xfrm>
                    <a:solidFill>
                      <a:srgbClr val="3F1900"/>
                    </a:solidFill>
                  </p:grpSpPr>
                  <p:sp>
                    <p:nvSpPr>
                      <p:cNvPr id="1027" name="Freeform: Shape 1026">
                        <a:extLst>
                          <a:ext uri="{FF2B5EF4-FFF2-40B4-BE49-F238E27FC236}">
                            <a16:creationId xmlns:a16="http://schemas.microsoft.com/office/drawing/2014/main" id="{D1716133-77DC-4F1D-9857-A3BC9369806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53696" y="3151632"/>
                        <a:ext cx="16859" cy="4609"/>
                      </a:xfrm>
                      <a:custGeom>
                        <a:avLst/>
                        <a:gdLst>
                          <a:gd name="connsiteX0" fmla="*/ 4572 w 16859"/>
                          <a:gd name="connsiteY0" fmla="*/ 2381 h 4609"/>
                          <a:gd name="connsiteX1" fmla="*/ 7239 w 16859"/>
                          <a:gd name="connsiteY1" fmla="*/ 952 h 4609"/>
                          <a:gd name="connsiteX2" fmla="*/ 10382 w 16859"/>
                          <a:gd name="connsiteY2" fmla="*/ 667 h 4609"/>
                          <a:gd name="connsiteX3" fmla="*/ 16573 w 16859"/>
                          <a:gd name="connsiteY3" fmla="*/ 1619 h 4609"/>
                          <a:gd name="connsiteX4" fmla="*/ 16859 w 16859"/>
                          <a:gd name="connsiteY4" fmla="*/ 2000 h 4609"/>
                          <a:gd name="connsiteX5" fmla="*/ 16764 w 16859"/>
                          <a:gd name="connsiteY5" fmla="*/ 2095 h 4609"/>
                          <a:gd name="connsiteX6" fmla="*/ 12859 w 16859"/>
                          <a:gd name="connsiteY6" fmla="*/ 4001 h 4609"/>
                          <a:gd name="connsiteX7" fmla="*/ 8572 w 16859"/>
                          <a:gd name="connsiteY7" fmla="*/ 4191 h 4609"/>
                          <a:gd name="connsiteX8" fmla="*/ 4477 w 16859"/>
                          <a:gd name="connsiteY8" fmla="*/ 3429 h 4609"/>
                          <a:gd name="connsiteX9" fmla="*/ 571 w 16859"/>
                          <a:gd name="connsiteY9" fmla="*/ 4572 h 4609"/>
                          <a:gd name="connsiteX10" fmla="*/ 571 w 16859"/>
                          <a:gd name="connsiteY10" fmla="*/ 4572 h 4609"/>
                          <a:gd name="connsiteX11" fmla="*/ 191 w 16859"/>
                          <a:gd name="connsiteY11" fmla="*/ 4382 h 4609"/>
                          <a:gd name="connsiteX12" fmla="*/ 191 w 16859"/>
                          <a:gd name="connsiteY12" fmla="*/ 4191 h 4609"/>
                          <a:gd name="connsiteX13" fmla="*/ 0 w 16859"/>
                          <a:gd name="connsiteY13" fmla="*/ 190 h 4609"/>
                          <a:gd name="connsiteX14" fmla="*/ 0 w 16859"/>
                          <a:gd name="connsiteY14" fmla="*/ 190 h 4609"/>
                          <a:gd name="connsiteX15" fmla="*/ 191 w 16859"/>
                          <a:gd name="connsiteY15" fmla="*/ 0 h 4609"/>
                          <a:gd name="connsiteX16" fmla="*/ 286 w 16859"/>
                          <a:gd name="connsiteY16" fmla="*/ 0 h 4609"/>
                          <a:gd name="connsiteX17" fmla="*/ 2857 w 16859"/>
                          <a:gd name="connsiteY17" fmla="*/ 667 h 4609"/>
                          <a:gd name="connsiteX18" fmla="*/ 4000 w 16859"/>
                          <a:gd name="connsiteY18" fmla="*/ 1333 h 4609"/>
                          <a:gd name="connsiteX19" fmla="*/ 4572 w 16859"/>
                          <a:gd name="connsiteY19" fmla="*/ 2381 h 4609"/>
                          <a:gd name="connsiteX20" fmla="*/ 4572 w 16859"/>
                          <a:gd name="connsiteY20" fmla="*/ 2381 h 4609"/>
                          <a:gd name="connsiteX21" fmla="*/ 3905 w 16859"/>
                          <a:gd name="connsiteY21" fmla="*/ 1429 h 4609"/>
                          <a:gd name="connsiteX22" fmla="*/ 2667 w 16859"/>
                          <a:gd name="connsiteY22" fmla="*/ 857 h 4609"/>
                          <a:gd name="connsiteX23" fmla="*/ 95 w 16859"/>
                          <a:gd name="connsiteY23" fmla="*/ 381 h 4609"/>
                          <a:gd name="connsiteX24" fmla="*/ 381 w 16859"/>
                          <a:gd name="connsiteY24" fmla="*/ 95 h 4609"/>
                          <a:gd name="connsiteX25" fmla="*/ 762 w 16859"/>
                          <a:gd name="connsiteY25" fmla="*/ 4286 h 4609"/>
                          <a:gd name="connsiteX26" fmla="*/ 381 w 16859"/>
                          <a:gd name="connsiteY26" fmla="*/ 3905 h 4609"/>
                          <a:gd name="connsiteX27" fmla="*/ 4477 w 16859"/>
                          <a:gd name="connsiteY27" fmla="*/ 2572 h 4609"/>
                          <a:gd name="connsiteX28" fmla="*/ 8668 w 16859"/>
                          <a:gd name="connsiteY28" fmla="*/ 3238 h 4609"/>
                          <a:gd name="connsiteX29" fmla="*/ 12859 w 16859"/>
                          <a:gd name="connsiteY29" fmla="*/ 3143 h 4609"/>
                          <a:gd name="connsiteX30" fmla="*/ 16288 w 16859"/>
                          <a:gd name="connsiteY30" fmla="*/ 1619 h 4609"/>
                          <a:gd name="connsiteX31" fmla="*/ 16478 w 16859"/>
                          <a:gd name="connsiteY31" fmla="*/ 2095 h 4609"/>
                          <a:gd name="connsiteX32" fmla="*/ 10477 w 16859"/>
                          <a:gd name="connsiteY32" fmla="*/ 952 h 4609"/>
                          <a:gd name="connsiteX33" fmla="*/ 7334 w 16859"/>
                          <a:gd name="connsiteY33" fmla="*/ 1143 h 4609"/>
                          <a:gd name="connsiteX34" fmla="*/ 4572 w 16859"/>
                          <a:gd name="connsiteY34" fmla="*/ 2381 h 460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</a:cxnLst>
                        <a:rect l="l" t="t" r="r" b="b"/>
                        <a:pathLst>
                          <a:path w="16859" h="4609">
                            <a:moveTo>
                              <a:pt x="4572" y="2381"/>
                            </a:moveTo>
                            <a:cubicBezTo>
                              <a:pt x="5239" y="1619"/>
                              <a:pt x="6286" y="1143"/>
                              <a:pt x="7239" y="952"/>
                            </a:cubicBezTo>
                            <a:cubicBezTo>
                              <a:pt x="8287" y="667"/>
                              <a:pt x="9334" y="667"/>
                              <a:pt x="10382" y="667"/>
                            </a:cubicBezTo>
                            <a:cubicBezTo>
                              <a:pt x="12478" y="762"/>
                              <a:pt x="14573" y="1048"/>
                              <a:pt x="16573" y="1619"/>
                            </a:cubicBezTo>
                            <a:cubicBezTo>
                              <a:pt x="16764" y="1714"/>
                              <a:pt x="16859" y="1905"/>
                              <a:pt x="16859" y="2000"/>
                            </a:cubicBezTo>
                            <a:cubicBezTo>
                              <a:pt x="16859" y="2000"/>
                              <a:pt x="16859" y="2095"/>
                              <a:pt x="16764" y="2095"/>
                            </a:cubicBezTo>
                            <a:cubicBezTo>
                              <a:pt x="15811" y="3429"/>
                              <a:pt x="14192" y="3810"/>
                              <a:pt x="12859" y="4001"/>
                            </a:cubicBezTo>
                            <a:cubicBezTo>
                              <a:pt x="11430" y="4191"/>
                              <a:pt x="10001" y="4191"/>
                              <a:pt x="8572" y="4191"/>
                            </a:cubicBezTo>
                            <a:cubicBezTo>
                              <a:pt x="7048" y="4191"/>
                              <a:pt x="5715" y="3238"/>
                              <a:pt x="4477" y="3429"/>
                            </a:cubicBezTo>
                            <a:cubicBezTo>
                              <a:pt x="3143" y="3620"/>
                              <a:pt x="1810" y="4096"/>
                              <a:pt x="571" y="4572"/>
                            </a:cubicBezTo>
                            <a:lnTo>
                              <a:pt x="571" y="4572"/>
                            </a:lnTo>
                            <a:cubicBezTo>
                              <a:pt x="381" y="4667"/>
                              <a:pt x="191" y="4572"/>
                              <a:pt x="191" y="4382"/>
                            </a:cubicBezTo>
                            <a:cubicBezTo>
                              <a:pt x="191" y="4286"/>
                              <a:pt x="191" y="4286"/>
                              <a:pt x="191" y="4191"/>
                            </a:cubicBezTo>
                            <a:cubicBezTo>
                              <a:pt x="571" y="2953"/>
                              <a:pt x="286" y="1524"/>
                              <a:pt x="0" y="190"/>
                            </a:cubicBezTo>
                            <a:lnTo>
                              <a:pt x="0" y="190"/>
                            </a:lnTo>
                            <a:cubicBezTo>
                              <a:pt x="0" y="95"/>
                              <a:pt x="95" y="0"/>
                              <a:pt x="191" y="0"/>
                            </a:cubicBezTo>
                            <a:cubicBezTo>
                              <a:pt x="191" y="0"/>
                              <a:pt x="286" y="0"/>
                              <a:pt x="286" y="0"/>
                            </a:cubicBezTo>
                            <a:cubicBezTo>
                              <a:pt x="1143" y="190"/>
                              <a:pt x="2000" y="381"/>
                              <a:pt x="2857" y="667"/>
                            </a:cubicBezTo>
                            <a:cubicBezTo>
                              <a:pt x="3239" y="857"/>
                              <a:pt x="3715" y="1048"/>
                              <a:pt x="4000" y="1333"/>
                            </a:cubicBezTo>
                            <a:cubicBezTo>
                              <a:pt x="4286" y="1524"/>
                              <a:pt x="4572" y="1905"/>
                              <a:pt x="4572" y="2381"/>
                            </a:cubicBezTo>
                            <a:close/>
                            <a:moveTo>
                              <a:pt x="4572" y="2381"/>
                            </a:moveTo>
                            <a:cubicBezTo>
                              <a:pt x="4572" y="1905"/>
                              <a:pt x="4191" y="1619"/>
                              <a:pt x="3905" y="1429"/>
                            </a:cubicBezTo>
                            <a:cubicBezTo>
                              <a:pt x="3524" y="1143"/>
                              <a:pt x="3143" y="952"/>
                              <a:pt x="2667" y="857"/>
                            </a:cubicBezTo>
                            <a:cubicBezTo>
                              <a:pt x="1810" y="571"/>
                              <a:pt x="952" y="476"/>
                              <a:pt x="95" y="381"/>
                            </a:cubicBezTo>
                            <a:lnTo>
                              <a:pt x="381" y="95"/>
                            </a:lnTo>
                            <a:cubicBezTo>
                              <a:pt x="667" y="1429"/>
                              <a:pt x="1048" y="2857"/>
                              <a:pt x="762" y="4286"/>
                            </a:cubicBezTo>
                            <a:lnTo>
                              <a:pt x="381" y="3905"/>
                            </a:lnTo>
                            <a:cubicBezTo>
                              <a:pt x="1715" y="3334"/>
                              <a:pt x="2953" y="2857"/>
                              <a:pt x="4477" y="2572"/>
                            </a:cubicBezTo>
                            <a:cubicBezTo>
                              <a:pt x="6096" y="2381"/>
                              <a:pt x="7334" y="3334"/>
                              <a:pt x="8668" y="3238"/>
                            </a:cubicBezTo>
                            <a:cubicBezTo>
                              <a:pt x="10096" y="3238"/>
                              <a:pt x="11430" y="3334"/>
                              <a:pt x="12859" y="3143"/>
                            </a:cubicBezTo>
                            <a:cubicBezTo>
                              <a:pt x="14192" y="2953"/>
                              <a:pt x="15621" y="2572"/>
                              <a:pt x="16288" y="1619"/>
                            </a:cubicBezTo>
                            <a:lnTo>
                              <a:pt x="16478" y="2095"/>
                            </a:lnTo>
                            <a:cubicBezTo>
                              <a:pt x="14573" y="1524"/>
                              <a:pt x="12478" y="1143"/>
                              <a:pt x="10477" y="952"/>
                            </a:cubicBezTo>
                            <a:cubicBezTo>
                              <a:pt x="9334" y="1048"/>
                              <a:pt x="8287" y="1048"/>
                              <a:pt x="7334" y="1143"/>
                            </a:cubicBezTo>
                            <a:cubicBezTo>
                              <a:pt x="6286" y="1333"/>
                              <a:pt x="5334" y="1714"/>
                              <a:pt x="4572" y="2381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1028" name="Freeform: Shape 1027">
                        <a:extLst>
                          <a:ext uri="{FF2B5EF4-FFF2-40B4-BE49-F238E27FC236}">
                            <a16:creationId xmlns:a16="http://schemas.microsoft.com/office/drawing/2014/main" id="{2AB2055A-11AE-4A95-A628-EFAC26F6EC7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53124" y="3151060"/>
                        <a:ext cx="17907" cy="5619"/>
                      </a:xfrm>
                      <a:custGeom>
                        <a:avLst/>
                        <a:gdLst>
                          <a:gd name="connsiteX0" fmla="*/ 1048 w 17907"/>
                          <a:gd name="connsiteY0" fmla="*/ 5620 h 5619"/>
                          <a:gd name="connsiteX1" fmla="*/ 191 w 17907"/>
                          <a:gd name="connsiteY1" fmla="*/ 5048 h 5619"/>
                          <a:gd name="connsiteX2" fmla="*/ 191 w 17907"/>
                          <a:gd name="connsiteY2" fmla="*/ 4572 h 5619"/>
                          <a:gd name="connsiteX3" fmla="*/ 95 w 17907"/>
                          <a:gd name="connsiteY3" fmla="*/ 1048 h 5619"/>
                          <a:gd name="connsiteX4" fmla="*/ 0 w 17907"/>
                          <a:gd name="connsiteY4" fmla="*/ 857 h 5619"/>
                          <a:gd name="connsiteX5" fmla="*/ 95 w 17907"/>
                          <a:gd name="connsiteY5" fmla="*/ 286 h 5619"/>
                          <a:gd name="connsiteX6" fmla="*/ 572 w 17907"/>
                          <a:gd name="connsiteY6" fmla="*/ 0 h 5619"/>
                          <a:gd name="connsiteX7" fmla="*/ 857 w 17907"/>
                          <a:gd name="connsiteY7" fmla="*/ 0 h 5619"/>
                          <a:gd name="connsiteX8" fmla="*/ 3524 w 17907"/>
                          <a:gd name="connsiteY8" fmla="*/ 762 h 5619"/>
                          <a:gd name="connsiteX9" fmla="*/ 4858 w 17907"/>
                          <a:gd name="connsiteY9" fmla="*/ 1524 h 5619"/>
                          <a:gd name="connsiteX10" fmla="*/ 5334 w 17907"/>
                          <a:gd name="connsiteY10" fmla="*/ 2095 h 5619"/>
                          <a:gd name="connsiteX11" fmla="*/ 7620 w 17907"/>
                          <a:gd name="connsiteY11" fmla="*/ 1048 h 5619"/>
                          <a:gd name="connsiteX12" fmla="*/ 10858 w 17907"/>
                          <a:gd name="connsiteY12" fmla="*/ 762 h 5619"/>
                          <a:gd name="connsiteX13" fmla="*/ 17240 w 17907"/>
                          <a:gd name="connsiteY13" fmla="*/ 1714 h 5619"/>
                          <a:gd name="connsiteX14" fmla="*/ 17812 w 17907"/>
                          <a:gd name="connsiteY14" fmla="*/ 2095 h 5619"/>
                          <a:gd name="connsiteX15" fmla="*/ 17907 w 17907"/>
                          <a:gd name="connsiteY15" fmla="*/ 2762 h 5619"/>
                          <a:gd name="connsiteX16" fmla="*/ 17812 w 17907"/>
                          <a:gd name="connsiteY16" fmla="*/ 2953 h 5619"/>
                          <a:gd name="connsiteX17" fmla="*/ 13525 w 17907"/>
                          <a:gd name="connsiteY17" fmla="*/ 5143 h 5619"/>
                          <a:gd name="connsiteX18" fmla="*/ 9144 w 17907"/>
                          <a:gd name="connsiteY18" fmla="*/ 5334 h 5619"/>
                          <a:gd name="connsiteX19" fmla="*/ 6953 w 17907"/>
                          <a:gd name="connsiteY19" fmla="*/ 4858 h 5619"/>
                          <a:gd name="connsiteX20" fmla="*/ 5239 w 17907"/>
                          <a:gd name="connsiteY20" fmla="*/ 4572 h 5619"/>
                          <a:gd name="connsiteX21" fmla="*/ 2096 w 17907"/>
                          <a:gd name="connsiteY21" fmla="*/ 5524 h 5619"/>
                          <a:gd name="connsiteX22" fmla="*/ 1333 w 17907"/>
                          <a:gd name="connsiteY22" fmla="*/ 5524 h 5619"/>
                          <a:gd name="connsiteX23" fmla="*/ 1048 w 17907"/>
                          <a:gd name="connsiteY23" fmla="*/ 5620 h 5619"/>
                          <a:gd name="connsiteX24" fmla="*/ 1715 w 17907"/>
                          <a:gd name="connsiteY24" fmla="*/ 1619 h 5619"/>
                          <a:gd name="connsiteX25" fmla="*/ 2000 w 17907"/>
                          <a:gd name="connsiteY25" fmla="*/ 3524 h 5619"/>
                          <a:gd name="connsiteX26" fmla="*/ 4477 w 17907"/>
                          <a:gd name="connsiteY26" fmla="*/ 2762 h 5619"/>
                          <a:gd name="connsiteX27" fmla="*/ 4096 w 17907"/>
                          <a:gd name="connsiteY27" fmla="*/ 2381 h 5619"/>
                          <a:gd name="connsiteX28" fmla="*/ 3048 w 17907"/>
                          <a:gd name="connsiteY28" fmla="*/ 1905 h 5619"/>
                          <a:gd name="connsiteX29" fmla="*/ 1715 w 17907"/>
                          <a:gd name="connsiteY29" fmla="*/ 1619 h 5619"/>
                          <a:gd name="connsiteX30" fmla="*/ 9144 w 17907"/>
                          <a:gd name="connsiteY30" fmla="*/ 3334 h 5619"/>
                          <a:gd name="connsiteX31" fmla="*/ 9620 w 17907"/>
                          <a:gd name="connsiteY31" fmla="*/ 3334 h 5619"/>
                          <a:gd name="connsiteX32" fmla="*/ 13240 w 17907"/>
                          <a:gd name="connsiteY32" fmla="*/ 3238 h 5619"/>
                          <a:gd name="connsiteX33" fmla="*/ 15050 w 17907"/>
                          <a:gd name="connsiteY33" fmla="*/ 2762 h 5619"/>
                          <a:gd name="connsiteX34" fmla="*/ 10858 w 17907"/>
                          <a:gd name="connsiteY34" fmla="*/ 2095 h 5619"/>
                          <a:gd name="connsiteX35" fmla="*/ 7906 w 17907"/>
                          <a:gd name="connsiteY35" fmla="*/ 2191 h 5619"/>
                          <a:gd name="connsiteX36" fmla="*/ 6286 w 17907"/>
                          <a:gd name="connsiteY36" fmla="*/ 2667 h 5619"/>
                          <a:gd name="connsiteX37" fmla="*/ 7525 w 17907"/>
                          <a:gd name="connsiteY37" fmla="*/ 2953 h 5619"/>
                          <a:gd name="connsiteX38" fmla="*/ 9144 w 17907"/>
                          <a:gd name="connsiteY38" fmla="*/ 3334 h 561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</a:cxnLst>
                        <a:rect l="l" t="t" r="r" b="b"/>
                        <a:pathLst>
                          <a:path w="17907" h="5619">
                            <a:moveTo>
                              <a:pt x="1048" y="5620"/>
                            </a:moveTo>
                            <a:cubicBezTo>
                              <a:pt x="667" y="5620"/>
                              <a:pt x="381" y="5429"/>
                              <a:pt x="191" y="5048"/>
                            </a:cubicBezTo>
                            <a:cubicBezTo>
                              <a:pt x="95" y="4858"/>
                              <a:pt x="95" y="4763"/>
                              <a:pt x="191" y="4572"/>
                            </a:cubicBezTo>
                            <a:cubicBezTo>
                              <a:pt x="476" y="3524"/>
                              <a:pt x="286" y="2286"/>
                              <a:pt x="95" y="1048"/>
                            </a:cubicBezTo>
                            <a:lnTo>
                              <a:pt x="0" y="857"/>
                            </a:lnTo>
                            <a:cubicBezTo>
                              <a:pt x="0" y="667"/>
                              <a:pt x="0" y="476"/>
                              <a:pt x="95" y="286"/>
                            </a:cubicBezTo>
                            <a:cubicBezTo>
                              <a:pt x="191" y="95"/>
                              <a:pt x="381" y="0"/>
                              <a:pt x="572" y="0"/>
                            </a:cubicBezTo>
                            <a:cubicBezTo>
                              <a:pt x="667" y="0"/>
                              <a:pt x="762" y="0"/>
                              <a:pt x="857" y="0"/>
                            </a:cubicBezTo>
                            <a:cubicBezTo>
                              <a:pt x="1905" y="190"/>
                              <a:pt x="2762" y="476"/>
                              <a:pt x="3524" y="762"/>
                            </a:cubicBezTo>
                            <a:cubicBezTo>
                              <a:pt x="4096" y="952"/>
                              <a:pt x="4477" y="1238"/>
                              <a:pt x="4858" y="1524"/>
                            </a:cubicBezTo>
                            <a:cubicBezTo>
                              <a:pt x="5048" y="1714"/>
                              <a:pt x="5239" y="1905"/>
                              <a:pt x="5334" y="2095"/>
                            </a:cubicBezTo>
                            <a:cubicBezTo>
                              <a:pt x="5905" y="1619"/>
                              <a:pt x="6668" y="1333"/>
                              <a:pt x="7620" y="1048"/>
                            </a:cubicBezTo>
                            <a:cubicBezTo>
                              <a:pt x="8668" y="762"/>
                              <a:pt x="9620" y="762"/>
                              <a:pt x="10858" y="762"/>
                            </a:cubicBezTo>
                            <a:cubicBezTo>
                              <a:pt x="13049" y="857"/>
                              <a:pt x="15240" y="1143"/>
                              <a:pt x="17240" y="1714"/>
                            </a:cubicBezTo>
                            <a:cubicBezTo>
                              <a:pt x="17431" y="1810"/>
                              <a:pt x="17621" y="1905"/>
                              <a:pt x="17812" y="2095"/>
                            </a:cubicBezTo>
                            <a:cubicBezTo>
                              <a:pt x="17907" y="2286"/>
                              <a:pt x="17907" y="2572"/>
                              <a:pt x="17907" y="2762"/>
                            </a:cubicBezTo>
                            <a:cubicBezTo>
                              <a:pt x="17907" y="2857"/>
                              <a:pt x="17812" y="2953"/>
                              <a:pt x="17812" y="2953"/>
                            </a:cubicBezTo>
                            <a:cubicBezTo>
                              <a:pt x="16764" y="4382"/>
                              <a:pt x="15050" y="4858"/>
                              <a:pt x="13525" y="5143"/>
                            </a:cubicBezTo>
                            <a:cubicBezTo>
                              <a:pt x="11906" y="5429"/>
                              <a:pt x="10287" y="5334"/>
                              <a:pt x="9144" y="5334"/>
                            </a:cubicBezTo>
                            <a:cubicBezTo>
                              <a:pt x="8287" y="5334"/>
                              <a:pt x="7620" y="5048"/>
                              <a:pt x="6953" y="4858"/>
                            </a:cubicBezTo>
                            <a:cubicBezTo>
                              <a:pt x="6286" y="4667"/>
                              <a:pt x="5715" y="4477"/>
                              <a:pt x="5239" y="4572"/>
                            </a:cubicBezTo>
                            <a:cubicBezTo>
                              <a:pt x="4191" y="4763"/>
                              <a:pt x="3143" y="5143"/>
                              <a:pt x="2096" y="5524"/>
                            </a:cubicBezTo>
                            <a:lnTo>
                              <a:pt x="1333" y="5524"/>
                            </a:lnTo>
                            <a:cubicBezTo>
                              <a:pt x="1238" y="5620"/>
                              <a:pt x="1143" y="5620"/>
                              <a:pt x="1048" y="5620"/>
                            </a:cubicBezTo>
                            <a:close/>
                            <a:moveTo>
                              <a:pt x="1715" y="1619"/>
                            </a:moveTo>
                            <a:cubicBezTo>
                              <a:pt x="1810" y="2191"/>
                              <a:pt x="2000" y="2857"/>
                              <a:pt x="2000" y="3524"/>
                            </a:cubicBezTo>
                            <a:cubicBezTo>
                              <a:pt x="2762" y="3238"/>
                              <a:pt x="3620" y="2953"/>
                              <a:pt x="4477" y="2762"/>
                            </a:cubicBezTo>
                            <a:cubicBezTo>
                              <a:pt x="4381" y="2572"/>
                              <a:pt x="4191" y="2476"/>
                              <a:pt x="4096" y="2381"/>
                            </a:cubicBezTo>
                            <a:cubicBezTo>
                              <a:pt x="3810" y="2191"/>
                              <a:pt x="3524" y="2095"/>
                              <a:pt x="3048" y="1905"/>
                            </a:cubicBezTo>
                            <a:cubicBezTo>
                              <a:pt x="2667" y="1810"/>
                              <a:pt x="2191" y="1619"/>
                              <a:pt x="1715" y="1619"/>
                            </a:cubicBezTo>
                            <a:close/>
                            <a:moveTo>
                              <a:pt x="9144" y="3334"/>
                            </a:moveTo>
                            <a:lnTo>
                              <a:pt x="9620" y="3334"/>
                            </a:lnTo>
                            <a:cubicBezTo>
                              <a:pt x="10858" y="3334"/>
                              <a:pt x="12097" y="3334"/>
                              <a:pt x="13240" y="3238"/>
                            </a:cubicBezTo>
                            <a:cubicBezTo>
                              <a:pt x="14002" y="3143"/>
                              <a:pt x="14573" y="2953"/>
                              <a:pt x="15050" y="2762"/>
                            </a:cubicBezTo>
                            <a:cubicBezTo>
                              <a:pt x="13525" y="2381"/>
                              <a:pt x="12192" y="2191"/>
                              <a:pt x="10858" y="2095"/>
                            </a:cubicBezTo>
                            <a:cubicBezTo>
                              <a:pt x="10097" y="2095"/>
                              <a:pt x="8953" y="2000"/>
                              <a:pt x="7906" y="2191"/>
                            </a:cubicBezTo>
                            <a:cubicBezTo>
                              <a:pt x="7334" y="2286"/>
                              <a:pt x="6763" y="2476"/>
                              <a:pt x="6286" y="2667"/>
                            </a:cubicBezTo>
                            <a:cubicBezTo>
                              <a:pt x="6763" y="2762"/>
                              <a:pt x="7144" y="2857"/>
                              <a:pt x="7525" y="2953"/>
                            </a:cubicBezTo>
                            <a:cubicBezTo>
                              <a:pt x="8192" y="3238"/>
                              <a:pt x="8668" y="3334"/>
                              <a:pt x="9144" y="3334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1009" name="Graphic 1">
                      <a:extLst>
                        <a:ext uri="{FF2B5EF4-FFF2-40B4-BE49-F238E27FC236}">
                          <a16:creationId xmlns:a16="http://schemas.microsoft.com/office/drawing/2014/main" id="{57C81D45-8556-400B-9E87-07122160834E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59397" y="3149726"/>
                      <a:ext cx="9538" cy="5238"/>
                      <a:chOff x="5959397" y="3149726"/>
                      <a:chExt cx="9538" cy="5238"/>
                    </a:xfrm>
                    <a:solidFill>
                      <a:srgbClr val="3F1900"/>
                    </a:solidFill>
                  </p:grpSpPr>
                  <p:sp>
                    <p:nvSpPr>
                      <p:cNvPr id="1025" name="Freeform: Shape 1024">
                        <a:extLst>
                          <a:ext uri="{FF2B5EF4-FFF2-40B4-BE49-F238E27FC236}">
                            <a16:creationId xmlns:a16="http://schemas.microsoft.com/office/drawing/2014/main" id="{564CEDC2-C1F7-4DE9-95A5-07E4B339CA9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0006" y="3149917"/>
                        <a:ext cx="8358" cy="4476"/>
                      </a:xfrm>
                      <a:custGeom>
                        <a:avLst/>
                        <a:gdLst>
                          <a:gd name="connsiteX0" fmla="*/ 3405 w 8358"/>
                          <a:gd name="connsiteY0" fmla="*/ 4477 h 4476"/>
                          <a:gd name="connsiteX1" fmla="*/ 71 w 8358"/>
                          <a:gd name="connsiteY1" fmla="*/ 857 h 4476"/>
                          <a:gd name="connsiteX2" fmla="*/ 71 w 8358"/>
                          <a:gd name="connsiteY2" fmla="*/ 476 h 4476"/>
                          <a:gd name="connsiteX3" fmla="*/ 357 w 8358"/>
                          <a:gd name="connsiteY3" fmla="*/ 476 h 4476"/>
                          <a:gd name="connsiteX4" fmla="*/ 357 w 8358"/>
                          <a:gd name="connsiteY4" fmla="*/ 476 h 4476"/>
                          <a:gd name="connsiteX5" fmla="*/ 2929 w 8358"/>
                          <a:gd name="connsiteY5" fmla="*/ 1143 h 4476"/>
                          <a:gd name="connsiteX6" fmla="*/ 2929 w 8358"/>
                          <a:gd name="connsiteY6" fmla="*/ 1143 h 4476"/>
                          <a:gd name="connsiteX7" fmla="*/ 2453 w 8358"/>
                          <a:gd name="connsiteY7" fmla="*/ 1524 h 4476"/>
                          <a:gd name="connsiteX8" fmla="*/ 2548 w 8358"/>
                          <a:gd name="connsiteY8" fmla="*/ 857 h 4476"/>
                          <a:gd name="connsiteX9" fmla="*/ 2643 w 8358"/>
                          <a:gd name="connsiteY9" fmla="*/ 381 h 4476"/>
                          <a:gd name="connsiteX10" fmla="*/ 2643 w 8358"/>
                          <a:gd name="connsiteY10" fmla="*/ 286 h 4476"/>
                          <a:gd name="connsiteX11" fmla="*/ 2929 w 8358"/>
                          <a:gd name="connsiteY11" fmla="*/ 0 h 4476"/>
                          <a:gd name="connsiteX12" fmla="*/ 3119 w 8358"/>
                          <a:gd name="connsiteY12" fmla="*/ 0 h 4476"/>
                          <a:gd name="connsiteX13" fmla="*/ 3881 w 8358"/>
                          <a:gd name="connsiteY13" fmla="*/ 667 h 4476"/>
                          <a:gd name="connsiteX14" fmla="*/ 4072 w 8358"/>
                          <a:gd name="connsiteY14" fmla="*/ 857 h 4476"/>
                          <a:gd name="connsiteX15" fmla="*/ 4453 w 8358"/>
                          <a:gd name="connsiteY15" fmla="*/ 1238 h 4476"/>
                          <a:gd name="connsiteX16" fmla="*/ 4834 w 8358"/>
                          <a:gd name="connsiteY16" fmla="*/ 1619 h 4476"/>
                          <a:gd name="connsiteX17" fmla="*/ 5596 w 8358"/>
                          <a:gd name="connsiteY17" fmla="*/ 1429 h 4476"/>
                          <a:gd name="connsiteX18" fmla="*/ 5786 w 8358"/>
                          <a:gd name="connsiteY18" fmla="*/ 1429 h 4476"/>
                          <a:gd name="connsiteX19" fmla="*/ 5882 w 8358"/>
                          <a:gd name="connsiteY19" fmla="*/ 1524 h 4476"/>
                          <a:gd name="connsiteX20" fmla="*/ 6072 w 8358"/>
                          <a:gd name="connsiteY20" fmla="*/ 1619 h 4476"/>
                          <a:gd name="connsiteX21" fmla="*/ 6358 w 8358"/>
                          <a:gd name="connsiteY21" fmla="*/ 1905 h 4476"/>
                          <a:gd name="connsiteX22" fmla="*/ 6929 w 8358"/>
                          <a:gd name="connsiteY22" fmla="*/ 2477 h 4476"/>
                          <a:gd name="connsiteX23" fmla="*/ 8358 w 8358"/>
                          <a:gd name="connsiteY23" fmla="*/ 3334 h 4476"/>
                          <a:gd name="connsiteX24" fmla="*/ 6834 w 8358"/>
                          <a:gd name="connsiteY24" fmla="*/ 2762 h 4476"/>
                          <a:gd name="connsiteX25" fmla="*/ 6167 w 8358"/>
                          <a:gd name="connsiteY25" fmla="*/ 2286 h 4476"/>
                          <a:gd name="connsiteX26" fmla="*/ 5882 w 8358"/>
                          <a:gd name="connsiteY26" fmla="*/ 2096 h 4476"/>
                          <a:gd name="connsiteX27" fmla="*/ 5691 w 8358"/>
                          <a:gd name="connsiteY27" fmla="*/ 1905 h 4476"/>
                          <a:gd name="connsiteX28" fmla="*/ 5596 w 8358"/>
                          <a:gd name="connsiteY28" fmla="*/ 1905 h 4476"/>
                          <a:gd name="connsiteX29" fmla="*/ 5596 w 8358"/>
                          <a:gd name="connsiteY29" fmla="*/ 1905 h 4476"/>
                          <a:gd name="connsiteX30" fmla="*/ 4834 w 8358"/>
                          <a:gd name="connsiteY30" fmla="*/ 2191 h 4476"/>
                          <a:gd name="connsiteX31" fmla="*/ 4453 w 8358"/>
                          <a:gd name="connsiteY31" fmla="*/ 2096 h 4476"/>
                          <a:gd name="connsiteX32" fmla="*/ 4262 w 8358"/>
                          <a:gd name="connsiteY32" fmla="*/ 1905 h 4476"/>
                          <a:gd name="connsiteX33" fmla="*/ 3977 w 8358"/>
                          <a:gd name="connsiteY33" fmla="*/ 1619 h 4476"/>
                          <a:gd name="connsiteX34" fmla="*/ 3786 w 8358"/>
                          <a:gd name="connsiteY34" fmla="*/ 1429 h 4476"/>
                          <a:gd name="connsiteX35" fmla="*/ 3405 w 8358"/>
                          <a:gd name="connsiteY35" fmla="*/ 1143 h 4476"/>
                          <a:gd name="connsiteX36" fmla="*/ 2929 w 8358"/>
                          <a:gd name="connsiteY36" fmla="*/ 762 h 4476"/>
                          <a:gd name="connsiteX37" fmla="*/ 3405 w 8358"/>
                          <a:gd name="connsiteY37" fmla="*/ 381 h 4476"/>
                          <a:gd name="connsiteX38" fmla="*/ 3405 w 8358"/>
                          <a:gd name="connsiteY38" fmla="*/ 1048 h 4476"/>
                          <a:gd name="connsiteX39" fmla="*/ 3405 w 8358"/>
                          <a:gd name="connsiteY39" fmla="*/ 1524 h 4476"/>
                          <a:gd name="connsiteX40" fmla="*/ 3119 w 8358"/>
                          <a:gd name="connsiteY40" fmla="*/ 1905 h 4476"/>
                          <a:gd name="connsiteX41" fmla="*/ 3024 w 8358"/>
                          <a:gd name="connsiteY41" fmla="*/ 1905 h 4476"/>
                          <a:gd name="connsiteX42" fmla="*/ 3024 w 8358"/>
                          <a:gd name="connsiteY42" fmla="*/ 1905 h 4476"/>
                          <a:gd name="connsiteX43" fmla="*/ 3024 w 8358"/>
                          <a:gd name="connsiteY43" fmla="*/ 1905 h 4476"/>
                          <a:gd name="connsiteX44" fmla="*/ 262 w 8358"/>
                          <a:gd name="connsiteY44" fmla="*/ 857 h 4476"/>
                          <a:gd name="connsiteX45" fmla="*/ 548 w 8358"/>
                          <a:gd name="connsiteY45" fmla="*/ 476 h 4476"/>
                          <a:gd name="connsiteX46" fmla="*/ 3405 w 8358"/>
                          <a:gd name="connsiteY46" fmla="*/ 4477 h 447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</a:cxnLst>
                        <a:rect l="l" t="t" r="r" b="b"/>
                        <a:pathLst>
                          <a:path w="8358" h="4476">
                            <a:moveTo>
                              <a:pt x="3405" y="4477"/>
                            </a:moveTo>
                            <a:cubicBezTo>
                              <a:pt x="2357" y="3143"/>
                              <a:pt x="1214" y="2096"/>
                              <a:pt x="71" y="857"/>
                            </a:cubicBezTo>
                            <a:cubicBezTo>
                              <a:pt x="-24" y="762"/>
                              <a:pt x="-24" y="572"/>
                              <a:pt x="71" y="476"/>
                            </a:cubicBezTo>
                            <a:cubicBezTo>
                              <a:pt x="167" y="381"/>
                              <a:pt x="262" y="381"/>
                              <a:pt x="357" y="476"/>
                            </a:cubicBezTo>
                            <a:lnTo>
                              <a:pt x="357" y="476"/>
                            </a:lnTo>
                            <a:cubicBezTo>
                              <a:pt x="1214" y="857"/>
                              <a:pt x="2072" y="1238"/>
                              <a:pt x="2929" y="1143"/>
                            </a:cubicBezTo>
                            <a:lnTo>
                              <a:pt x="2929" y="1143"/>
                            </a:lnTo>
                            <a:lnTo>
                              <a:pt x="2453" y="1524"/>
                            </a:lnTo>
                            <a:cubicBezTo>
                              <a:pt x="2453" y="1238"/>
                              <a:pt x="2548" y="1048"/>
                              <a:pt x="2548" y="857"/>
                            </a:cubicBezTo>
                            <a:cubicBezTo>
                              <a:pt x="2548" y="667"/>
                              <a:pt x="2643" y="572"/>
                              <a:pt x="2643" y="381"/>
                            </a:cubicBezTo>
                            <a:lnTo>
                              <a:pt x="2643" y="286"/>
                            </a:lnTo>
                            <a:cubicBezTo>
                              <a:pt x="2643" y="95"/>
                              <a:pt x="2738" y="0"/>
                              <a:pt x="2929" y="0"/>
                            </a:cubicBezTo>
                            <a:cubicBezTo>
                              <a:pt x="3024" y="0"/>
                              <a:pt x="3024" y="0"/>
                              <a:pt x="3119" y="0"/>
                            </a:cubicBezTo>
                            <a:cubicBezTo>
                              <a:pt x="3596" y="190"/>
                              <a:pt x="3691" y="476"/>
                              <a:pt x="3881" y="667"/>
                            </a:cubicBezTo>
                            <a:cubicBezTo>
                              <a:pt x="3977" y="762"/>
                              <a:pt x="4072" y="857"/>
                              <a:pt x="4072" y="857"/>
                            </a:cubicBezTo>
                            <a:cubicBezTo>
                              <a:pt x="4358" y="953"/>
                              <a:pt x="4358" y="1143"/>
                              <a:pt x="4453" y="1238"/>
                            </a:cubicBezTo>
                            <a:cubicBezTo>
                              <a:pt x="4643" y="1429"/>
                              <a:pt x="4834" y="1715"/>
                              <a:pt x="4834" y="1619"/>
                            </a:cubicBezTo>
                            <a:cubicBezTo>
                              <a:pt x="5024" y="1619"/>
                              <a:pt x="5215" y="1524"/>
                              <a:pt x="5596" y="1429"/>
                            </a:cubicBezTo>
                            <a:cubicBezTo>
                              <a:pt x="5596" y="1429"/>
                              <a:pt x="5786" y="1429"/>
                              <a:pt x="5786" y="1429"/>
                            </a:cubicBezTo>
                            <a:lnTo>
                              <a:pt x="5882" y="1524"/>
                            </a:lnTo>
                            <a:lnTo>
                              <a:pt x="6072" y="1619"/>
                            </a:lnTo>
                            <a:lnTo>
                              <a:pt x="6358" y="1905"/>
                            </a:lnTo>
                            <a:lnTo>
                              <a:pt x="6929" y="2477"/>
                            </a:lnTo>
                            <a:cubicBezTo>
                              <a:pt x="7406" y="2953"/>
                              <a:pt x="7787" y="3239"/>
                              <a:pt x="8358" y="3334"/>
                            </a:cubicBezTo>
                            <a:cubicBezTo>
                              <a:pt x="7787" y="3334"/>
                              <a:pt x="7310" y="3048"/>
                              <a:pt x="6834" y="2762"/>
                            </a:cubicBezTo>
                            <a:lnTo>
                              <a:pt x="6167" y="2286"/>
                            </a:lnTo>
                            <a:lnTo>
                              <a:pt x="5882" y="2096"/>
                            </a:lnTo>
                            <a:lnTo>
                              <a:pt x="5691" y="1905"/>
                            </a:lnTo>
                            <a:lnTo>
                              <a:pt x="5596" y="1905"/>
                            </a:lnTo>
                            <a:cubicBezTo>
                              <a:pt x="5596" y="1905"/>
                              <a:pt x="5691" y="1905"/>
                              <a:pt x="5596" y="1905"/>
                            </a:cubicBezTo>
                            <a:cubicBezTo>
                              <a:pt x="5405" y="2000"/>
                              <a:pt x="5215" y="2191"/>
                              <a:pt x="4834" y="2191"/>
                            </a:cubicBezTo>
                            <a:cubicBezTo>
                              <a:pt x="4739" y="2191"/>
                              <a:pt x="4643" y="2191"/>
                              <a:pt x="4453" y="2096"/>
                            </a:cubicBezTo>
                            <a:cubicBezTo>
                              <a:pt x="4358" y="2000"/>
                              <a:pt x="4262" y="2000"/>
                              <a:pt x="4262" y="1905"/>
                            </a:cubicBezTo>
                            <a:lnTo>
                              <a:pt x="3977" y="1619"/>
                            </a:lnTo>
                            <a:cubicBezTo>
                              <a:pt x="3881" y="1524"/>
                              <a:pt x="3786" y="1429"/>
                              <a:pt x="3786" y="1429"/>
                            </a:cubicBezTo>
                            <a:cubicBezTo>
                              <a:pt x="3596" y="1334"/>
                              <a:pt x="3500" y="1238"/>
                              <a:pt x="3405" y="1143"/>
                            </a:cubicBezTo>
                            <a:cubicBezTo>
                              <a:pt x="3215" y="953"/>
                              <a:pt x="3024" y="762"/>
                              <a:pt x="2929" y="762"/>
                            </a:cubicBezTo>
                            <a:lnTo>
                              <a:pt x="3405" y="381"/>
                            </a:lnTo>
                            <a:cubicBezTo>
                              <a:pt x="3500" y="667"/>
                              <a:pt x="3405" y="857"/>
                              <a:pt x="3405" y="1048"/>
                            </a:cubicBezTo>
                            <a:cubicBezTo>
                              <a:pt x="3405" y="1238"/>
                              <a:pt x="3310" y="1429"/>
                              <a:pt x="3405" y="1524"/>
                            </a:cubicBezTo>
                            <a:cubicBezTo>
                              <a:pt x="3405" y="1715"/>
                              <a:pt x="3310" y="1905"/>
                              <a:pt x="3119" y="1905"/>
                            </a:cubicBezTo>
                            <a:cubicBezTo>
                              <a:pt x="3119" y="1905"/>
                              <a:pt x="3024" y="1905"/>
                              <a:pt x="3024" y="1905"/>
                            </a:cubicBezTo>
                            <a:lnTo>
                              <a:pt x="3024" y="1905"/>
                            </a:lnTo>
                            <a:lnTo>
                              <a:pt x="3024" y="1905"/>
                            </a:lnTo>
                            <a:cubicBezTo>
                              <a:pt x="1976" y="1810"/>
                              <a:pt x="1024" y="1334"/>
                              <a:pt x="262" y="857"/>
                            </a:cubicBezTo>
                            <a:lnTo>
                              <a:pt x="548" y="476"/>
                            </a:lnTo>
                            <a:cubicBezTo>
                              <a:pt x="1405" y="1810"/>
                              <a:pt x="2548" y="3048"/>
                              <a:pt x="3405" y="4477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1026" name="Freeform: Shape 1025">
                        <a:extLst>
                          <a:ext uri="{FF2B5EF4-FFF2-40B4-BE49-F238E27FC236}">
                            <a16:creationId xmlns:a16="http://schemas.microsoft.com/office/drawing/2014/main" id="{5D71169E-3403-4E78-B91B-4013152B0CF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59397" y="3149726"/>
                        <a:ext cx="9538" cy="5238"/>
                      </a:xfrm>
                      <a:custGeom>
                        <a:avLst/>
                        <a:gdLst>
                          <a:gd name="connsiteX0" fmla="*/ 4014 w 9538"/>
                          <a:gd name="connsiteY0" fmla="*/ 5239 h 5238"/>
                          <a:gd name="connsiteX1" fmla="*/ 3537 w 9538"/>
                          <a:gd name="connsiteY1" fmla="*/ 5048 h 5238"/>
                          <a:gd name="connsiteX2" fmla="*/ 1347 w 9538"/>
                          <a:gd name="connsiteY2" fmla="*/ 2667 h 5238"/>
                          <a:gd name="connsiteX3" fmla="*/ 204 w 9538"/>
                          <a:gd name="connsiteY3" fmla="*/ 1524 h 5238"/>
                          <a:gd name="connsiteX4" fmla="*/ 299 w 9538"/>
                          <a:gd name="connsiteY4" fmla="*/ 476 h 5238"/>
                          <a:gd name="connsiteX5" fmla="*/ 1251 w 9538"/>
                          <a:gd name="connsiteY5" fmla="*/ 381 h 5238"/>
                          <a:gd name="connsiteX6" fmla="*/ 2775 w 9538"/>
                          <a:gd name="connsiteY6" fmla="*/ 953 h 5238"/>
                          <a:gd name="connsiteX7" fmla="*/ 2966 w 9538"/>
                          <a:gd name="connsiteY7" fmla="*/ 286 h 5238"/>
                          <a:gd name="connsiteX8" fmla="*/ 3537 w 9538"/>
                          <a:gd name="connsiteY8" fmla="*/ 0 h 5238"/>
                          <a:gd name="connsiteX9" fmla="*/ 3918 w 9538"/>
                          <a:gd name="connsiteY9" fmla="*/ 95 h 5238"/>
                          <a:gd name="connsiteX10" fmla="*/ 4776 w 9538"/>
                          <a:gd name="connsiteY10" fmla="*/ 762 h 5238"/>
                          <a:gd name="connsiteX11" fmla="*/ 4871 w 9538"/>
                          <a:gd name="connsiteY11" fmla="*/ 857 h 5238"/>
                          <a:gd name="connsiteX12" fmla="*/ 5061 w 9538"/>
                          <a:gd name="connsiteY12" fmla="*/ 1048 h 5238"/>
                          <a:gd name="connsiteX13" fmla="*/ 5442 w 9538"/>
                          <a:gd name="connsiteY13" fmla="*/ 1429 h 5238"/>
                          <a:gd name="connsiteX14" fmla="*/ 5538 w 9538"/>
                          <a:gd name="connsiteY14" fmla="*/ 1619 h 5238"/>
                          <a:gd name="connsiteX15" fmla="*/ 5538 w 9538"/>
                          <a:gd name="connsiteY15" fmla="*/ 1619 h 5238"/>
                          <a:gd name="connsiteX16" fmla="*/ 5919 w 9538"/>
                          <a:gd name="connsiteY16" fmla="*/ 1429 h 5238"/>
                          <a:gd name="connsiteX17" fmla="*/ 6585 w 9538"/>
                          <a:gd name="connsiteY17" fmla="*/ 1524 h 5238"/>
                          <a:gd name="connsiteX18" fmla="*/ 7252 w 9538"/>
                          <a:gd name="connsiteY18" fmla="*/ 2000 h 5238"/>
                          <a:gd name="connsiteX19" fmla="*/ 8014 w 9538"/>
                          <a:gd name="connsiteY19" fmla="*/ 2381 h 5238"/>
                          <a:gd name="connsiteX20" fmla="*/ 9062 w 9538"/>
                          <a:gd name="connsiteY20" fmla="*/ 2953 h 5238"/>
                          <a:gd name="connsiteX21" fmla="*/ 9538 w 9538"/>
                          <a:gd name="connsiteY21" fmla="*/ 3524 h 5238"/>
                          <a:gd name="connsiteX22" fmla="*/ 8967 w 9538"/>
                          <a:gd name="connsiteY22" fmla="*/ 4001 h 5238"/>
                          <a:gd name="connsiteX23" fmla="*/ 8967 w 9538"/>
                          <a:gd name="connsiteY23" fmla="*/ 4001 h 5238"/>
                          <a:gd name="connsiteX24" fmla="*/ 7157 w 9538"/>
                          <a:gd name="connsiteY24" fmla="*/ 3334 h 5238"/>
                          <a:gd name="connsiteX25" fmla="*/ 6300 w 9538"/>
                          <a:gd name="connsiteY25" fmla="*/ 2667 h 5238"/>
                          <a:gd name="connsiteX26" fmla="*/ 5633 w 9538"/>
                          <a:gd name="connsiteY26" fmla="*/ 2953 h 5238"/>
                          <a:gd name="connsiteX27" fmla="*/ 4966 w 9538"/>
                          <a:gd name="connsiteY27" fmla="*/ 2858 h 5238"/>
                          <a:gd name="connsiteX28" fmla="*/ 4680 w 9538"/>
                          <a:gd name="connsiteY28" fmla="*/ 2667 h 5238"/>
                          <a:gd name="connsiteX29" fmla="*/ 4395 w 9538"/>
                          <a:gd name="connsiteY29" fmla="*/ 2381 h 5238"/>
                          <a:gd name="connsiteX30" fmla="*/ 3823 w 9538"/>
                          <a:gd name="connsiteY30" fmla="*/ 2762 h 5238"/>
                          <a:gd name="connsiteX31" fmla="*/ 3537 w 9538"/>
                          <a:gd name="connsiteY31" fmla="*/ 2762 h 5238"/>
                          <a:gd name="connsiteX32" fmla="*/ 3347 w 9538"/>
                          <a:gd name="connsiteY32" fmla="*/ 2762 h 5238"/>
                          <a:gd name="connsiteX33" fmla="*/ 4585 w 9538"/>
                          <a:gd name="connsiteY33" fmla="*/ 4477 h 5238"/>
                          <a:gd name="connsiteX34" fmla="*/ 4395 w 9538"/>
                          <a:gd name="connsiteY34" fmla="*/ 5239 h 5238"/>
                          <a:gd name="connsiteX35" fmla="*/ 4014 w 9538"/>
                          <a:gd name="connsiteY35" fmla="*/ 5239 h 523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</a:cxnLst>
                        <a:rect l="l" t="t" r="r" b="b"/>
                        <a:pathLst>
                          <a:path w="9538" h="5238">
                            <a:moveTo>
                              <a:pt x="4014" y="5239"/>
                            </a:moveTo>
                            <a:cubicBezTo>
                              <a:pt x="3823" y="5239"/>
                              <a:pt x="3633" y="5143"/>
                              <a:pt x="3537" y="5048"/>
                            </a:cubicBezTo>
                            <a:cubicBezTo>
                              <a:pt x="2871" y="4191"/>
                              <a:pt x="2109" y="3429"/>
                              <a:pt x="1347" y="2667"/>
                            </a:cubicBezTo>
                            <a:cubicBezTo>
                              <a:pt x="966" y="2286"/>
                              <a:pt x="585" y="1905"/>
                              <a:pt x="204" y="1524"/>
                            </a:cubicBezTo>
                            <a:cubicBezTo>
                              <a:pt x="-82" y="1238"/>
                              <a:pt x="-82" y="762"/>
                              <a:pt x="299" y="476"/>
                            </a:cubicBezTo>
                            <a:cubicBezTo>
                              <a:pt x="585" y="286"/>
                              <a:pt x="966" y="190"/>
                              <a:pt x="1251" y="381"/>
                            </a:cubicBezTo>
                            <a:cubicBezTo>
                              <a:pt x="1728" y="571"/>
                              <a:pt x="2299" y="857"/>
                              <a:pt x="2775" y="953"/>
                            </a:cubicBezTo>
                            <a:cubicBezTo>
                              <a:pt x="2775" y="667"/>
                              <a:pt x="2871" y="476"/>
                              <a:pt x="2966" y="286"/>
                            </a:cubicBezTo>
                            <a:cubicBezTo>
                              <a:pt x="3156" y="95"/>
                              <a:pt x="3347" y="0"/>
                              <a:pt x="3537" y="0"/>
                            </a:cubicBezTo>
                            <a:cubicBezTo>
                              <a:pt x="3633" y="0"/>
                              <a:pt x="3823" y="0"/>
                              <a:pt x="3918" y="95"/>
                            </a:cubicBezTo>
                            <a:cubicBezTo>
                              <a:pt x="4395" y="286"/>
                              <a:pt x="4585" y="571"/>
                              <a:pt x="4776" y="762"/>
                            </a:cubicBezTo>
                            <a:lnTo>
                              <a:pt x="4871" y="857"/>
                            </a:lnTo>
                            <a:cubicBezTo>
                              <a:pt x="4966" y="953"/>
                              <a:pt x="4966" y="1048"/>
                              <a:pt x="5061" y="1048"/>
                            </a:cubicBezTo>
                            <a:cubicBezTo>
                              <a:pt x="5252" y="1143"/>
                              <a:pt x="5347" y="1334"/>
                              <a:pt x="5442" y="1429"/>
                            </a:cubicBezTo>
                            <a:lnTo>
                              <a:pt x="5538" y="1619"/>
                            </a:lnTo>
                            <a:cubicBezTo>
                              <a:pt x="5538" y="1619"/>
                              <a:pt x="5538" y="1619"/>
                              <a:pt x="5538" y="1619"/>
                            </a:cubicBezTo>
                            <a:cubicBezTo>
                              <a:pt x="5633" y="1524"/>
                              <a:pt x="5823" y="1524"/>
                              <a:pt x="5919" y="1429"/>
                            </a:cubicBezTo>
                            <a:cubicBezTo>
                              <a:pt x="6014" y="1334"/>
                              <a:pt x="6395" y="1334"/>
                              <a:pt x="6585" y="1524"/>
                            </a:cubicBezTo>
                            <a:lnTo>
                              <a:pt x="7252" y="2000"/>
                            </a:lnTo>
                            <a:lnTo>
                              <a:pt x="8014" y="2381"/>
                            </a:lnTo>
                            <a:cubicBezTo>
                              <a:pt x="8395" y="2667"/>
                              <a:pt x="8776" y="2953"/>
                              <a:pt x="9062" y="2953"/>
                            </a:cubicBezTo>
                            <a:cubicBezTo>
                              <a:pt x="9348" y="2953"/>
                              <a:pt x="9538" y="3239"/>
                              <a:pt x="9538" y="3524"/>
                            </a:cubicBezTo>
                            <a:cubicBezTo>
                              <a:pt x="9538" y="3810"/>
                              <a:pt x="9252" y="4001"/>
                              <a:pt x="8967" y="4001"/>
                            </a:cubicBezTo>
                            <a:lnTo>
                              <a:pt x="8967" y="4001"/>
                            </a:lnTo>
                            <a:cubicBezTo>
                              <a:pt x="8205" y="4001"/>
                              <a:pt x="7633" y="3620"/>
                              <a:pt x="7157" y="3334"/>
                            </a:cubicBezTo>
                            <a:lnTo>
                              <a:pt x="6300" y="2667"/>
                            </a:lnTo>
                            <a:cubicBezTo>
                              <a:pt x="6109" y="2762"/>
                              <a:pt x="5919" y="2858"/>
                              <a:pt x="5633" y="2953"/>
                            </a:cubicBezTo>
                            <a:cubicBezTo>
                              <a:pt x="5347" y="2953"/>
                              <a:pt x="5157" y="2953"/>
                              <a:pt x="4966" y="2858"/>
                            </a:cubicBezTo>
                            <a:cubicBezTo>
                              <a:pt x="4776" y="2762"/>
                              <a:pt x="4680" y="2667"/>
                              <a:pt x="4680" y="2667"/>
                            </a:cubicBezTo>
                            <a:lnTo>
                              <a:pt x="4395" y="2381"/>
                            </a:lnTo>
                            <a:cubicBezTo>
                              <a:pt x="4299" y="2572"/>
                              <a:pt x="4014" y="2667"/>
                              <a:pt x="3823" y="2762"/>
                            </a:cubicBezTo>
                            <a:cubicBezTo>
                              <a:pt x="3823" y="2762"/>
                              <a:pt x="3633" y="2762"/>
                              <a:pt x="3537" y="2762"/>
                            </a:cubicBezTo>
                            <a:cubicBezTo>
                              <a:pt x="3442" y="2762"/>
                              <a:pt x="3442" y="2762"/>
                              <a:pt x="3347" y="2762"/>
                            </a:cubicBezTo>
                            <a:cubicBezTo>
                              <a:pt x="3728" y="3334"/>
                              <a:pt x="4204" y="3905"/>
                              <a:pt x="4585" y="4477"/>
                            </a:cubicBezTo>
                            <a:cubicBezTo>
                              <a:pt x="4776" y="4763"/>
                              <a:pt x="4680" y="5048"/>
                              <a:pt x="4395" y="5239"/>
                            </a:cubicBezTo>
                            <a:cubicBezTo>
                              <a:pt x="4204" y="5143"/>
                              <a:pt x="4109" y="5239"/>
                              <a:pt x="4014" y="5239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1010" name="Graphic 1">
                      <a:extLst>
                        <a:ext uri="{FF2B5EF4-FFF2-40B4-BE49-F238E27FC236}">
                          <a16:creationId xmlns:a16="http://schemas.microsoft.com/office/drawing/2014/main" id="{6E72E609-8A7C-478D-A917-C0BB5B5533C9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62554" y="3154060"/>
                      <a:ext cx="4799" cy="4048"/>
                      <a:chOff x="5962554" y="3154060"/>
                      <a:chExt cx="4799" cy="4048"/>
                    </a:xfrm>
                    <a:solidFill>
                      <a:srgbClr val="3F1900"/>
                    </a:solidFill>
                  </p:grpSpPr>
                  <p:sp>
                    <p:nvSpPr>
                      <p:cNvPr id="1023" name="Freeform: Shape 1022">
                        <a:extLst>
                          <a:ext uri="{FF2B5EF4-FFF2-40B4-BE49-F238E27FC236}">
                            <a16:creationId xmlns:a16="http://schemas.microsoft.com/office/drawing/2014/main" id="{BF4862F2-C149-49ED-B7CF-A58F84EEF9D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3178" y="3154775"/>
                        <a:ext cx="3661" cy="2801"/>
                      </a:xfrm>
                      <a:custGeom>
                        <a:avLst/>
                        <a:gdLst>
                          <a:gd name="connsiteX0" fmla="*/ 3662 w 3661"/>
                          <a:gd name="connsiteY0" fmla="*/ 0 h 2801"/>
                          <a:gd name="connsiteX1" fmla="*/ 2328 w 3661"/>
                          <a:gd name="connsiteY1" fmla="*/ 1714 h 2801"/>
                          <a:gd name="connsiteX2" fmla="*/ 519 w 3661"/>
                          <a:gd name="connsiteY2" fmla="*/ 2762 h 2801"/>
                          <a:gd name="connsiteX3" fmla="*/ 519 w 3661"/>
                          <a:gd name="connsiteY3" fmla="*/ 2762 h 2801"/>
                          <a:gd name="connsiteX4" fmla="*/ 42 w 3661"/>
                          <a:gd name="connsiteY4" fmla="*/ 2667 h 2801"/>
                          <a:gd name="connsiteX5" fmla="*/ 42 w 3661"/>
                          <a:gd name="connsiteY5" fmla="*/ 2476 h 2801"/>
                          <a:gd name="connsiteX6" fmla="*/ 519 w 3661"/>
                          <a:gd name="connsiteY6" fmla="*/ 1524 h 2801"/>
                          <a:gd name="connsiteX7" fmla="*/ 1376 w 3661"/>
                          <a:gd name="connsiteY7" fmla="*/ 857 h 2801"/>
                          <a:gd name="connsiteX8" fmla="*/ 804 w 3661"/>
                          <a:gd name="connsiteY8" fmla="*/ 2572 h 2801"/>
                          <a:gd name="connsiteX9" fmla="*/ 233 w 3661"/>
                          <a:gd name="connsiteY9" fmla="*/ 2191 h 2801"/>
                          <a:gd name="connsiteX10" fmla="*/ 3662 w 3661"/>
                          <a:gd name="connsiteY10" fmla="*/ 0 h 280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3661" h="2801">
                            <a:moveTo>
                              <a:pt x="3662" y="0"/>
                            </a:moveTo>
                            <a:cubicBezTo>
                              <a:pt x="3471" y="667"/>
                              <a:pt x="2900" y="1238"/>
                              <a:pt x="2328" y="1714"/>
                            </a:cubicBezTo>
                            <a:cubicBezTo>
                              <a:pt x="1757" y="2191"/>
                              <a:pt x="1090" y="2476"/>
                              <a:pt x="519" y="2762"/>
                            </a:cubicBezTo>
                            <a:lnTo>
                              <a:pt x="519" y="2762"/>
                            </a:lnTo>
                            <a:cubicBezTo>
                              <a:pt x="328" y="2858"/>
                              <a:pt x="138" y="2762"/>
                              <a:pt x="42" y="2667"/>
                            </a:cubicBezTo>
                            <a:cubicBezTo>
                              <a:pt x="42" y="2572"/>
                              <a:pt x="-53" y="2476"/>
                              <a:pt x="42" y="2476"/>
                            </a:cubicBezTo>
                            <a:cubicBezTo>
                              <a:pt x="138" y="2095"/>
                              <a:pt x="328" y="1810"/>
                              <a:pt x="519" y="1524"/>
                            </a:cubicBezTo>
                            <a:cubicBezTo>
                              <a:pt x="709" y="1238"/>
                              <a:pt x="995" y="1048"/>
                              <a:pt x="1376" y="857"/>
                            </a:cubicBezTo>
                            <a:cubicBezTo>
                              <a:pt x="995" y="1429"/>
                              <a:pt x="804" y="2000"/>
                              <a:pt x="804" y="2572"/>
                            </a:cubicBezTo>
                            <a:lnTo>
                              <a:pt x="233" y="2191"/>
                            </a:lnTo>
                            <a:cubicBezTo>
                              <a:pt x="1185" y="1238"/>
                              <a:pt x="2519" y="857"/>
                              <a:pt x="3662" y="0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1024" name="Freeform: Shape 1023">
                        <a:extLst>
                          <a:ext uri="{FF2B5EF4-FFF2-40B4-BE49-F238E27FC236}">
                            <a16:creationId xmlns:a16="http://schemas.microsoft.com/office/drawing/2014/main" id="{277E6FA5-DE69-4D95-AEB1-162A2CF574D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2554" y="3154060"/>
                        <a:ext cx="4799" cy="4048"/>
                      </a:xfrm>
                      <a:custGeom>
                        <a:avLst/>
                        <a:gdLst>
                          <a:gd name="connsiteX0" fmla="*/ 857 w 4799"/>
                          <a:gd name="connsiteY0" fmla="*/ 4048 h 4048"/>
                          <a:gd name="connsiteX1" fmla="*/ 95 w 4799"/>
                          <a:gd name="connsiteY1" fmla="*/ 3572 h 4048"/>
                          <a:gd name="connsiteX2" fmla="*/ 0 w 4799"/>
                          <a:gd name="connsiteY2" fmla="*/ 3000 h 4048"/>
                          <a:gd name="connsiteX3" fmla="*/ 571 w 4799"/>
                          <a:gd name="connsiteY3" fmla="*/ 1762 h 4048"/>
                          <a:gd name="connsiteX4" fmla="*/ 1619 w 4799"/>
                          <a:gd name="connsiteY4" fmla="*/ 905 h 4048"/>
                          <a:gd name="connsiteX5" fmla="*/ 2286 w 4799"/>
                          <a:gd name="connsiteY5" fmla="*/ 1000 h 4048"/>
                          <a:gd name="connsiteX6" fmla="*/ 2381 w 4799"/>
                          <a:gd name="connsiteY6" fmla="*/ 1095 h 4048"/>
                          <a:gd name="connsiteX7" fmla="*/ 3905 w 4799"/>
                          <a:gd name="connsiteY7" fmla="*/ 143 h 4048"/>
                          <a:gd name="connsiteX8" fmla="*/ 4572 w 4799"/>
                          <a:gd name="connsiteY8" fmla="*/ 143 h 4048"/>
                          <a:gd name="connsiteX9" fmla="*/ 4763 w 4799"/>
                          <a:gd name="connsiteY9" fmla="*/ 810 h 4048"/>
                          <a:gd name="connsiteX10" fmla="*/ 3239 w 4799"/>
                          <a:gd name="connsiteY10" fmla="*/ 2715 h 4048"/>
                          <a:gd name="connsiteX11" fmla="*/ 1429 w 4799"/>
                          <a:gd name="connsiteY11" fmla="*/ 3762 h 4048"/>
                          <a:gd name="connsiteX12" fmla="*/ 1333 w 4799"/>
                          <a:gd name="connsiteY12" fmla="*/ 3667 h 4048"/>
                          <a:gd name="connsiteX13" fmla="*/ 1238 w 4799"/>
                          <a:gd name="connsiteY13" fmla="*/ 3667 h 4048"/>
                          <a:gd name="connsiteX14" fmla="*/ 1333 w 4799"/>
                          <a:gd name="connsiteY14" fmla="*/ 3858 h 4048"/>
                          <a:gd name="connsiteX15" fmla="*/ 857 w 4799"/>
                          <a:gd name="connsiteY15" fmla="*/ 4048 h 404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4799" h="4048">
                            <a:moveTo>
                              <a:pt x="857" y="4048"/>
                            </a:moveTo>
                            <a:cubicBezTo>
                              <a:pt x="571" y="4048"/>
                              <a:pt x="190" y="3858"/>
                              <a:pt x="95" y="3572"/>
                            </a:cubicBezTo>
                            <a:cubicBezTo>
                              <a:pt x="0" y="3381"/>
                              <a:pt x="0" y="3191"/>
                              <a:pt x="0" y="3000"/>
                            </a:cubicBezTo>
                            <a:cubicBezTo>
                              <a:pt x="95" y="2524"/>
                              <a:pt x="286" y="2143"/>
                              <a:pt x="571" y="1762"/>
                            </a:cubicBezTo>
                            <a:cubicBezTo>
                              <a:pt x="857" y="1381"/>
                              <a:pt x="1238" y="1095"/>
                              <a:pt x="1619" y="905"/>
                            </a:cubicBezTo>
                            <a:cubicBezTo>
                              <a:pt x="1810" y="810"/>
                              <a:pt x="2095" y="905"/>
                              <a:pt x="2286" y="1000"/>
                            </a:cubicBezTo>
                            <a:cubicBezTo>
                              <a:pt x="2286" y="1000"/>
                              <a:pt x="2381" y="1095"/>
                              <a:pt x="2381" y="1095"/>
                            </a:cubicBezTo>
                            <a:cubicBezTo>
                              <a:pt x="2953" y="810"/>
                              <a:pt x="3429" y="524"/>
                              <a:pt x="3905" y="143"/>
                            </a:cubicBezTo>
                            <a:cubicBezTo>
                              <a:pt x="4096" y="-48"/>
                              <a:pt x="4381" y="-48"/>
                              <a:pt x="4572" y="143"/>
                            </a:cubicBezTo>
                            <a:cubicBezTo>
                              <a:pt x="4763" y="429"/>
                              <a:pt x="4858" y="619"/>
                              <a:pt x="4763" y="810"/>
                            </a:cubicBezTo>
                            <a:cubicBezTo>
                              <a:pt x="4477" y="1667"/>
                              <a:pt x="3715" y="2334"/>
                              <a:pt x="3239" y="2715"/>
                            </a:cubicBezTo>
                            <a:cubicBezTo>
                              <a:pt x="2667" y="3191"/>
                              <a:pt x="2000" y="3477"/>
                              <a:pt x="1429" y="3762"/>
                            </a:cubicBezTo>
                            <a:lnTo>
                              <a:pt x="1333" y="3667"/>
                            </a:lnTo>
                            <a:cubicBezTo>
                              <a:pt x="1333" y="3667"/>
                              <a:pt x="1238" y="3667"/>
                              <a:pt x="1238" y="3667"/>
                            </a:cubicBezTo>
                            <a:lnTo>
                              <a:pt x="1333" y="3858"/>
                            </a:lnTo>
                            <a:cubicBezTo>
                              <a:pt x="1143" y="4048"/>
                              <a:pt x="1048" y="4048"/>
                              <a:pt x="857" y="4048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1011" name="Graphic 1">
                      <a:extLst>
                        <a:ext uri="{FF2B5EF4-FFF2-40B4-BE49-F238E27FC236}">
                          <a16:creationId xmlns:a16="http://schemas.microsoft.com/office/drawing/2014/main" id="{8431A89A-AF80-4EDF-98CF-7CC1D2524401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65684" y="3151689"/>
                      <a:ext cx="3314" cy="4037"/>
                      <a:chOff x="5965684" y="3151689"/>
                      <a:chExt cx="3314" cy="4037"/>
                    </a:xfrm>
                    <a:solidFill>
                      <a:srgbClr val="3F1900"/>
                    </a:solidFill>
                  </p:grpSpPr>
                  <p:sp>
                    <p:nvSpPr>
                      <p:cNvPr id="1021" name="Freeform: Shape 1020">
                        <a:extLst>
                          <a:ext uri="{FF2B5EF4-FFF2-40B4-BE49-F238E27FC236}">
                            <a16:creationId xmlns:a16="http://schemas.microsoft.com/office/drawing/2014/main" id="{8FCB56F8-0CA6-441E-AD18-9BC04E8070E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6231" y="3152108"/>
                        <a:ext cx="2133" cy="3048"/>
                      </a:xfrm>
                      <a:custGeom>
                        <a:avLst/>
                        <a:gdLst>
                          <a:gd name="connsiteX0" fmla="*/ 2133 w 2133"/>
                          <a:gd name="connsiteY0" fmla="*/ 3048 h 3048"/>
                          <a:gd name="connsiteX1" fmla="*/ 990 w 2133"/>
                          <a:gd name="connsiteY1" fmla="*/ 2762 h 3048"/>
                          <a:gd name="connsiteX2" fmla="*/ 133 w 2133"/>
                          <a:gd name="connsiteY2" fmla="*/ 1905 h 3048"/>
                          <a:gd name="connsiteX3" fmla="*/ 228 w 2133"/>
                          <a:gd name="connsiteY3" fmla="*/ 667 h 3048"/>
                          <a:gd name="connsiteX4" fmla="*/ 1181 w 2133"/>
                          <a:gd name="connsiteY4" fmla="*/ 0 h 3048"/>
                          <a:gd name="connsiteX5" fmla="*/ 800 w 2133"/>
                          <a:gd name="connsiteY5" fmla="*/ 953 h 3048"/>
                          <a:gd name="connsiteX6" fmla="*/ 895 w 2133"/>
                          <a:gd name="connsiteY6" fmla="*/ 1619 h 3048"/>
                          <a:gd name="connsiteX7" fmla="*/ 2133 w 2133"/>
                          <a:gd name="connsiteY7" fmla="*/ 3048 h 304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</a:cxnLst>
                        <a:rect l="l" t="t" r="r" b="b"/>
                        <a:pathLst>
                          <a:path w="2133" h="3048">
                            <a:moveTo>
                              <a:pt x="2133" y="3048"/>
                            </a:moveTo>
                            <a:cubicBezTo>
                              <a:pt x="1752" y="3048"/>
                              <a:pt x="1371" y="2953"/>
                              <a:pt x="990" y="2762"/>
                            </a:cubicBezTo>
                            <a:cubicBezTo>
                              <a:pt x="609" y="2572"/>
                              <a:pt x="323" y="2286"/>
                              <a:pt x="133" y="1905"/>
                            </a:cubicBezTo>
                            <a:cubicBezTo>
                              <a:pt x="-58" y="1524"/>
                              <a:pt x="-58" y="1048"/>
                              <a:pt x="228" y="667"/>
                            </a:cubicBezTo>
                            <a:cubicBezTo>
                              <a:pt x="419" y="286"/>
                              <a:pt x="800" y="95"/>
                              <a:pt x="1181" y="0"/>
                            </a:cubicBezTo>
                            <a:cubicBezTo>
                              <a:pt x="990" y="381"/>
                              <a:pt x="895" y="667"/>
                              <a:pt x="800" y="953"/>
                            </a:cubicBezTo>
                            <a:cubicBezTo>
                              <a:pt x="800" y="1238"/>
                              <a:pt x="800" y="1429"/>
                              <a:pt x="895" y="1619"/>
                            </a:cubicBezTo>
                            <a:cubicBezTo>
                              <a:pt x="1085" y="2096"/>
                              <a:pt x="1657" y="2477"/>
                              <a:pt x="2133" y="3048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1022" name="Freeform: Shape 1021">
                        <a:extLst>
                          <a:ext uri="{FF2B5EF4-FFF2-40B4-BE49-F238E27FC236}">
                            <a16:creationId xmlns:a16="http://schemas.microsoft.com/office/drawing/2014/main" id="{174D4B3C-418B-4039-A0C7-774023E38D0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5684" y="3151689"/>
                        <a:ext cx="3314" cy="4037"/>
                      </a:xfrm>
                      <a:custGeom>
                        <a:avLst/>
                        <a:gdLst>
                          <a:gd name="connsiteX0" fmla="*/ 2585 w 3314"/>
                          <a:gd name="connsiteY0" fmla="*/ 4038 h 4037"/>
                          <a:gd name="connsiteX1" fmla="*/ 1347 w 3314"/>
                          <a:gd name="connsiteY1" fmla="*/ 3752 h 4037"/>
                          <a:gd name="connsiteX2" fmla="*/ 204 w 3314"/>
                          <a:gd name="connsiteY2" fmla="*/ 2704 h 4037"/>
                          <a:gd name="connsiteX3" fmla="*/ 299 w 3314"/>
                          <a:gd name="connsiteY3" fmla="*/ 895 h 4037"/>
                          <a:gd name="connsiteX4" fmla="*/ 1537 w 3314"/>
                          <a:gd name="connsiteY4" fmla="*/ 37 h 4037"/>
                          <a:gd name="connsiteX5" fmla="*/ 2109 w 3314"/>
                          <a:gd name="connsiteY5" fmla="*/ 228 h 4037"/>
                          <a:gd name="connsiteX6" fmla="*/ 2204 w 3314"/>
                          <a:gd name="connsiteY6" fmla="*/ 799 h 4037"/>
                          <a:gd name="connsiteX7" fmla="*/ 2109 w 3314"/>
                          <a:gd name="connsiteY7" fmla="*/ 990 h 4037"/>
                          <a:gd name="connsiteX8" fmla="*/ 1918 w 3314"/>
                          <a:gd name="connsiteY8" fmla="*/ 1371 h 4037"/>
                          <a:gd name="connsiteX9" fmla="*/ 2013 w 3314"/>
                          <a:gd name="connsiteY9" fmla="*/ 1752 h 4037"/>
                          <a:gd name="connsiteX10" fmla="*/ 2966 w 3314"/>
                          <a:gd name="connsiteY10" fmla="*/ 2895 h 4037"/>
                          <a:gd name="connsiteX11" fmla="*/ 3156 w 3314"/>
                          <a:gd name="connsiteY11" fmla="*/ 3085 h 4037"/>
                          <a:gd name="connsiteX12" fmla="*/ 3252 w 3314"/>
                          <a:gd name="connsiteY12" fmla="*/ 3657 h 4037"/>
                          <a:gd name="connsiteX13" fmla="*/ 2775 w 3314"/>
                          <a:gd name="connsiteY13" fmla="*/ 4038 h 4037"/>
                          <a:gd name="connsiteX14" fmla="*/ 2585 w 3314"/>
                          <a:gd name="connsiteY14" fmla="*/ 4038 h 403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</a:cxnLst>
                        <a:rect l="l" t="t" r="r" b="b"/>
                        <a:pathLst>
                          <a:path w="3314" h="4037">
                            <a:moveTo>
                              <a:pt x="2585" y="4038"/>
                            </a:moveTo>
                            <a:cubicBezTo>
                              <a:pt x="2204" y="4038"/>
                              <a:pt x="1728" y="3943"/>
                              <a:pt x="1347" y="3752"/>
                            </a:cubicBezTo>
                            <a:cubicBezTo>
                              <a:pt x="870" y="3562"/>
                              <a:pt x="489" y="3181"/>
                              <a:pt x="204" y="2704"/>
                            </a:cubicBezTo>
                            <a:cubicBezTo>
                              <a:pt x="-82" y="2133"/>
                              <a:pt x="-82" y="1371"/>
                              <a:pt x="299" y="895"/>
                            </a:cubicBezTo>
                            <a:cubicBezTo>
                              <a:pt x="585" y="418"/>
                              <a:pt x="1061" y="133"/>
                              <a:pt x="1537" y="37"/>
                            </a:cubicBezTo>
                            <a:cubicBezTo>
                              <a:pt x="1823" y="-58"/>
                              <a:pt x="2013" y="37"/>
                              <a:pt x="2109" y="228"/>
                            </a:cubicBezTo>
                            <a:cubicBezTo>
                              <a:pt x="2204" y="418"/>
                              <a:pt x="2299" y="609"/>
                              <a:pt x="2204" y="799"/>
                            </a:cubicBezTo>
                            <a:lnTo>
                              <a:pt x="2109" y="990"/>
                            </a:lnTo>
                            <a:cubicBezTo>
                              <a:pt x="2013" y="1085"/>
                              <a:pt x="1918" y="1276"/>
                              <a:pt x="1918" y="1371"/>
                            </a:cubicBezTo>
                            <a:cubicBezTo>
                              <a:pt x="1918" y="1561"/>
                              <a:pt x="1918" y="1657"/>
                              <a:pt x="2013" y="1752"/>
                            </a:cubicBezTo>
                            <a:cubicBezTo>
                              <a:pt x="2204" y="2133"/>
                              <a:pt x="2585" y="2419"/>
                              <a:pt x="2966" y="2895"/>
                            </a:cubicBezTo>
                            <a:lnTo>
                              <a:pt x="3156" y="3085"/>
                            </a:lnTo>
                            <a:cubicBezTo>
                              <a:pt x="3347" y="3276"/>
                              <a:pt x="3347" y="3466"/>
                              <a:pt x="3252" y="3657"/>
                            </a:cubicBezTo>
                            <a:cubicBezTo>
                              <a:pt x="3156" y="3847"/>
                              <a:pt x="2966" y="3943"/>
                              <a:pt x="2775" y="4038"/>
                            </a:cubicBezTo>
                            <a:cubicBezTo>
                              <a:pt x="2680" y="4038"/>
                              <a:pt x="2585" y="4038"/>
                              <a:pt x="2585" y="4038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1012" name="Graphic 1">
                      <a:extLst>
                        <a:ext uri="{FF2B5EF4-FFF2-40B4-BE49-F238E27FC236}">
                          <a16:creationId xmlns:a16="http://schemas.microsoft.com/office/drawing/2014/main" id="{61D43F75-15E5-41E5-B2D7-D93C04F76413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67245" y="3153226"/>
                      <a:ext cx="1881" cy="1834"/>
                      <a:chOff x="5967245" y="3153226"/>
                      <a:chExt cx="1881" cy="1834"/>
                    </a:xfrm>
                    <a:solidFill>
                      <a:srgbClr val="3F1900"/>
                    </a:solidFill>
                  </p:grpSpPr>
                  <p:sp>
                    <p:nvSpPr>
                      <p:cNvPr id="1019" name="Freeform: Shape 1018">
                        <a:extLst>
                          <a:ext uri="{FF2B5EF4-FFF2-40B4-BE49-F238E27FC236}">
                            <a16:creationId xmlns:a16="http://schemas.microsoft.com/office/drawing/2014/main" id="{8BD3786B-8EE4-47B5-B4AE-479D2F2E229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7793" y="3153727"/>
                        <a:ext cx="761" cy="797"/>
                      </a:xfrm>
                      <a:custGeom>
                        <a:avLst/>
                        <a:gdLst>
                          <a:gd name="connsiteX0" fmla="*/ 0 w 761"/>
                          <a:gd name="connsiteY0" fmla="*/ 476 h 797"/>
                          <a:gd name="connsiteX1" fmla="*/ 286 w 761"/>
                          <a:gd name="connsiteY1" fmla="*/ 0 h 797"/>
                          <a:gd name="connsiteX2" fmla="*/ 762 w 761"/>
                          <a:gd name="connsiteY2" fmla="*/ 286 h 797"/>
                          <a:gd name="connsiteX3" fmla="*/ 476 w 761"/>
                          <a:gd name="connsiteY3" fmla="*/ 762 h 797"/>
                          <a:gd name="connsiteX4" fmla="*/ 0 w 761"/>
                          <a:gd name="connsiteY4" fmla="*/ 476 h 79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761" h="797">
                            <a:moveTo>
                              <a:pt x="0" y="476"/>
                            </a:moveTo>
                            <a:cubicBezTo>
                              <a:pt x="95" y="190"/>
                              <a:pt x="191" y="95"/>
                              <a:pt x="286" y="0"/>
                            </a:cubicBezTo>
                            <a:cubicBezTo>
                              <a:pt x="381" y="0"/>
                              <a:pt x="476" y="0"/>
                              <a:pt x="762" y="286"/>
                            </a:cubicBezTo>
                            <a:cubicBezTo>
                              <a:pt x="762" y="667"/>
                              <a:pt x="667" y="762"/>
                              <a:pt x="476" y="762"/>
                            </a:cubicBezTo>
                            <a:cubicBezTo>
                              <a:pt x="381" y="857"/>
                              <a:pt x="191" y="762"/>
                              <a:pt x="0" y="476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1020" name="Freeform: Shape 1019">
                        <a:extLst>
                          <a:ext uri="{FF2B5EF4-FFF2-40B4-BE49-F238E27FC236}">
                            <a16:creationId xmlns:a16="http://schemas.microsoft.com/office/drawing/2014/main" id="{B9549E9A-AAAF-4578-ABC5-B6141AEF23A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7245" y="3153226"/>
                        <a:ext cx="1881" cy="1834"/>
                      </a:xfrm>
                      <a:custGeom>
                        <a:avLst/>
                        <a:gdLst>
                          <a:gd name="connsiteX0" fmla="*/ 1024 w 1881"/>
                          <a:gd name="connsiteY0" fmla="*/ 1835 h 1834"/>
                          <a:gd name="connsiteX1" fmla="*/ 71 w 1881"/>
                          <a:gd name="connsiteY1" fmla="*/ 1168 h 1834"/>
                          <a:gd name="connsiteX2" fmla="*/ 71 w 1881"/>
                          <a:gd name="connsiteY2" fmla="*/ 787 h 1834"/>
                          <a:gd name="connsiteX3" fmla="*/ 643 w 1881"/>
                          <a:gd name="connsiteY3" fmla="*/ 25 h 1834"/>
                          <a:gd name="connsiteX4" fmla="*/ 1691 w 1881"/>
                          <a:gd name="connsiteY4" fmla="*/ 406 h 1834"/>
                          <a:gd name="connsiteX5" fmla="*/ 1881 w 1881"/>
                          <a:gd name="connsiteY5" fmla="*/ 787 h 1834"/>
                          <a:gd name="connsiteX6" fmla="*/ 1214 w 1881"/>
                          <a:gd name="connsiteY6" fmla="*/ 1835 h 1834"/>
                          <a:gd name="connsiteX7" fmla="*/ 1024 w 1881"/>
                          <a:gd name="connsiteY7" fmla="*/ 1835 h 183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</a:cxnLst>
                        <a:rect l="l" t="t" r="r" b="b"/>
                        <a:pathLst>
                          <a:path w="1881" h="1834">
                            <a:moveTo>
                              <a:pt x="1024" y="1835"/>
                            </a:moveTo>
                            <a:cubicBezTo>
                              <a:pt x="548" y="1835"/>
                              <a:pt x="262" y="1644"/>
                              <a:pt x="71" y="1168"/>
                            </a:cubicBezTo>
                            <a:cubicBezTo>
                              <a:pt x="-24" y="1073"/>
                              <a:pt x="-24" y="882"/>
                              <a:pt x="71" y="787"/>
                            </a:cubicBezTo>
                            <a:cubicBezTo>
                              <a:pt x="167" y="501"/>
                              <a:pt x="262" y="120"/>
                              <a:pt x="643" y="25"/>
                            </a:cubicBezTo>
                            <a:cubicBezTo>
                              <a:pt x="1119" y="-70"/>
                              <a:pt x="1405" y="120"/>
                              <a:pt x="1691" y="406"/>
                            </a:cubicBezTo>
                            <a:cubicBezTo>
                              <a:pt x="1786" y="501"/>
                              <a:pt x="1881" y="596"/>
                              <a:pt x="1881" y="787"/>
                            </a:cubicBezTo>
                            <a:cubicBezTo>
                              <a:pt x="1881" y="1263"/>
                              <a:pt x="1691" y="1644"/>
                              <a:pt x="1214" y="1835"/>
                            </a:cubicBezTo>
                            <a:cubicBezTo>
                              <a:pt x="1119" y="1835"/>
                              <a:pt x="1119" y="1835"/>
                              <a:pt x="1024" y="1835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1013" name="Graphic 1">
                      <a:extLst>
                        <a:ext uri="{FF2B5EF4-FFF2-40B4-BE49-F238E27FC236}">
                          <a16:creationId xmlns:a16="http://schemas.microsoft.com/office/drawing/2014/main" id="{DBBE0538-B83F-49A7-8E05-7711433E26A2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60268" y="3153060"/>
                      <a:ext cx="4190" cy="1904"/>
                      <a:chOff x="5960268" y="3153060"/>
                      <a:chExt cx="4190" cy="1904"/>
                    </a:xfrm>
                    <a:solidFill>
                      <a:srgbClr val="3F1900"/>
                    </a:solidFill>
                  </p:grpSpPr>
                  <p:sp>
                    <p:nvSpPr>
                      <p:cNvPr id="1017" name="Freeform: Shape 1016">
                        <a:extLst>
                          <a:ext uri="{FF2B5EF4-FFF2-40B4-BE49-F238E27FC236}">
                            <a16:creationId xmlns:a16="http://schemas.microsoft.com/office/drawing/2014/main" id="{761BAEC2-79F4-4C6A-8B48-8F3E83C157E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0839" y="3153632"/>
                        <a:ext cx="3047" cy="761"/>
                      </a:xfrm>
                      <a:custGeom>
                        <a:avLst/>
                        <a:gdLst>
                          <a:gd name="connsiteX0" fmla="*/ 0 w 3047"/>
                          <a:gd name="connsiteY0" fmla="*/ 381 h 761"/>
                          <a:gd name="connsiteX1" fmla="*/ 1524 w 3047"/>
                          <a:gd name="connsiteY1" fmla="*/ 0 h 761"/>
                          <a:gd name="connsiteX2" fmla="*/ 3048 w 3047"/>
                          <a:gd name="connsiteY2" fmla="*/ 381 h 761"/>
                          <a:gd name="connsiteX3" fmla="*/ 1524 w 3047"/>
                          <a:gd name="connsiteY3" fmla="*/ 762 h 761"/>
                          <a:gd name="connsiteX4" fmla="*/ 0 w 3047"/>
                          <a:gd name="connsiteY4" fmla="*/ 381 h 76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3047" h="761">
                            <a:moveTo>
                              <a:pt x="0" y="381"/>
                            </a:moveTo>
                            <a:cubicBezTo>
                              <a:pt x="476" y="95"/>
                              <a:pt x="952" y="0"/>
                              <a:pt x="1524" y="0"/>
                            </a:cubicBezTo>
                            <a:cubicBezTo>
                              <a:pt x="2000" y="0"/>
                              <a:pt x="2476" y="95"/>
                              <a:pt x="3048" y="381"/>
                            </a:cubicBezTo>
                            <a:cubicBezTo>
                              <a:pt x="2572" y="667"/>
                              <a:pt x="2095" y="762"/>
                              <a:pt x="1524" y="762"/>
                            </a:cubicBezTo>
                            <a:cubicBezTo>
                              <a:pt x="952" y="762"/>
                              <a:pt x="476" y="667"/>
                              <a:pt x="0" y="381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1018" name="Freeform: Shape 1017">
                        <a:extLst>
                          <a:ext uri="{FF2B5EF4-FFF2-40B4-BE49-F238E27FC236}">
                            <a16:creationId xmlns:a16="http://schemas.microsoft.com/office/drawing/2014/main" id="{DC7F547D-014D-41D5-9B09-776376BF761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0268" y="3153060"/>
                        <a:ext cx="4190" cy="1904"/>
                      </a:xfrm>
                      <a:custGeom>
                        <a:avLst/>
                        <a:gdLst>
                          <a:gd name="connsiteX0" fmla="*/ 2096 w 4190"/>
                          <a:gd name="connsiteY0" fmla="*/ 1905 h 1904"/>
                          <a:gd name="connsiteX1" fmla="*/ 286 w 4190"/>
                          <a:gd name="connsiteY1" fmla="*/ 1429 h 1904"/>
                          <a:gd name="connsiteX2" fmla="*/ 0 w 4190"/>
                          <a:gd name="connsiteY2" fmla="*/ 952 h 1904"/>
                          <a:gd name="connsiteX3" fmla="*/ 286 w 4190"/>
                          <a:gd name="connsiteY3" fmla="*/ 476 h 1904"/>
                          <a:gd name="connsiteX4" fmla="*/ 2096 w 4190"/>
                          <a:gd name="connsiteY4" fmla="*/ 0 h 1904"/>
                          <a:gd name="connsiteX5" fmla="*/ 3905 w 4190"/>
                          <a:gd name="connsiteY5" fmla="*/ 476 h 1904"/>
                          <a:gd name="connsiteX6" fmla="*/ 4191 w 4190"/>
                          <a:gd name="connsiteY6" fmla="*/ 952 h 1904"/>
                          <a:gd name="connsiteX7" fmla="*/ 3905 w 4190"/>
                          <a:gd name="connsiteY7" fmla="*/ 1429 h 1904"/>
                          <a:gd name="connsiteX8" fmla="*/ 2096 w 4190"/>
                          <a:gd name="connsiteY8" fmla="*/ 1905 h 190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4190" h="1904">
                            <a:moveTo>
                              <a:pt x="2096" y="1905"/>
                            </a:moveTo>
                            <a:cubicBezTo>
                              <a:pt x="1524" y="1905"/>
                              <a:pt x="952" y="1810"/>
                              <a:pt x="286" y="1429"/>
                            </a:cubicBezTo>
                            <a:cubicBezTo>
                              <a:pt x="95" y="1333"/>
                              <a:pt x="0" y="1143"/>
                              <a:pt x="0" y="952"/>
                            </a:cubicBezTo>
                            <a:cubicBezTo>
                              <a:pt x="0" y="762"/>
                              <a:pt x="95" y="571"/>
                              <a:pt x="286" y="476"/>
                            </a:cubicBezTo>
                            <a:cubicBezTo>
                              <a:pt x="952" y="95"/>
                              <a:pt x="1619" y="0"/>
                              <a:pt x="2096" y="0"/>
                            </a:cubicBezTo>
                            <a:cubicBezTo>
                              <a:pt x="2667" y="0"/>
                              <a:pt x="3239" y="95"/>
                              <a:pt x="3905" y="476"/>
                            </a:cubicBezTo>
                            <a:cubicBezTo>
                              <a:pt x="4096" y="571"/>
                              <a:pt x="4191" y="762"/>
                              <a:pt x="4191" y="952"/>
                            </a:cubicBezTo>
                            <a:cubicBezTo>
                              <a:pt x="4191" y="1143"/>
                              <a:pt x="4096" y="1333"/>
                              <a:pt x="3905" y="1429"/>
                            </a:cubicBezTo>
                            <a:cubicBezTo>
                              <a:pt x="3239" y="1810"/>
                              <a:pt x="2572" y="1905"/>
                              <a:pt x="2096" y="1905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1014" name="Graphic 1">
                      <a:extLst>
                        <a:ext uri="{FF2B5EF4-FFF2-40B4-BE49-F238E27FC236}">
                          <a16:creationId xmlns:a16="http://schemas.microsoft.com/office/drawing/2014/main" id="{329D6E5D-54B5-4B14-BF16-B5079E407BA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53753" y="3153404"/>
                      <a:ext cx="5657" cy="1942"/>
                      <a:chOff x="5953753" y="3153404"/>
                      <a:chExt cx="5657" cy="1942"/>
                    </a:xfrm>
                    <a:solidFill>
                      <a:srgbClr val="3F1900"/>
                    </a:solidFill>
                  </p:grpSpPr>
                  <p:sp>
                    <p:nvSpPr>
                      <p:cNvPr id="1015" name="Freeform: Shape 1014">
                        <a:extLst>
                          <a:ext uri="{FF2B5EF4-FFF2-40B4-BE49-F238E27FC236}">
                            <a16:creationId xmlns:a16="http://schemas.microsoft.com/office/drawing/2014/main" id="{AA1BB457-922E-402B-BE1B-1E0BC0D4282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54267" y="3153975"/>
                        <a:ext cx="4571" cy="870"/>
                      </a:xfrm>
                      <a:custGeom>
                        <a:avLst/>
                        <a:gdLst>
                          <a:gd name="connsiteX0" fmla="*/ 0 w 4571"/>
                          <a:gd name="connsiteY0" fmla="*/ 799 h 870"/>
                          <a:gd name="connsiteX1" fmla="*/ 2191 w 4571"/>
                          <a:gd name="connsiteY1" fmla="*/ 37 h 870"/>
                          <a:gd name="connsiteX2" fmla="*/ 4572 w 4571"/>
                          <a:gd name="connsiteY2" fmla="*/ 228 h 870"/>
                          <a:gd name="connsiteX3" fmla="*/ 2286 w 4571"/>
                          <a:gd name="connsiteY3" fmla="*/ 799 h 870"/>
                          <a:gd name="connsiteX4" fmla="*/ 0 w 4571"/>
                          <a:gd name="connsiteY4" fmla="*/ 799 h 87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4571" h="870">
                            <a:moveTo>
                              <a:pt x="0" y="799"/>
                            </a:moveTo>
                            <a:cubicBezTo>
                              <a:pt x="667" y="323"/>
                              <a:pt x="1429" y="133"/>
                              <a:pt x="2191" y="37"/>
                            </a:cubicBezTo>
                            <a:cubicBezTo>
                              <a:pt x="2953" y="-58"/>
                              <a:pt x="3715" y="37"/>
                              <a:pt x="4572" y="228"/>
                            </a:cubicBezTo>
                            <a:cubicBezTo>
                              <a:pt x="3810" y="609"/>
                              <a:pt x="3048" y="704"/>
                              <a:pt x="2286" y="799"/>
                            </a:cubicBezTo>
                            <a:cubicBezTo>
                              <a:pt x="1524" y="895"/>
                              <a:pt x="857" y="895"/>
                              <a:pt x="0" y="799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1016" name="Freeform: Shape 1015">
                        <a:extLst>
                          <a:ext uri="{FF2B5EF4-FFF2-40B4-BE49-F238E27FC236}">
                            <a16:creationId xmlns:a16="http://schemas.microsoft.com/office/drawing/2014/main" id="{CE0357EA-69DA-44E9-9CAB-61BFECABADD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53753" y="3153404"/>
                        <a:ext cx="5657" cy="1942"/>
                      </a:xfrm>
                      <a:custGeom>
                        <a:avLst/>
                        <a:gdLst>
                          <a:gd name="connsiteX0" fmla="*/ 1752 w 5657"/>
                          <a:gd name="connsiteY0" fmla="*/ 1942 h 1942"/>
                          <a:gd name="connsiteX1" fmla="*/ 514 w 5657"/>
                          <a:gd name="connsiteY1" fmla="*/ 1847 h 1942"/>
                          <a:gd name="connsiteX2" fmla="*/ 37 w 5657"/>
                          <a:gd name="connsiteY2" fmla="*/ 1466 h 1942"/>
                          <a:gd name="connsiteX3" fmla="*/ 228 w 5657"/>
                          <a:gd name="connsiteY3" fmla="*/ 895 h 1942"/>
                          <a:gd name="connsiteX4" fmla="*/ 2704 w 5657"/>
                          <a:gd name="connsiteY4" fmla="*/ 37 h 1942"/>
                          <a:gd name="connsiteX5" fmla="*/ 5276 w 5657"/>
                          <a:gd name="connsiteY5" fmla="*/ 228 h 1942"/>
                          <a:gd name="connsiteX6" fmla="*/ 5657 w 5657"/>
                          <a:gd name="connsiteY6" fmla="*/ 704 h 1942"/>
                          <a:gd name="connsiteX7" fmla="*/ 5371 w 5657"/>
                          <a:gd name="connsiteY7" fmla="*/ 1276 h 1942"/>
                          <a:gd name="connsiteX8" fmla="*/ 2895 w 5657"/>
                          <a:gd name="connsiteY8" fmla="*/ 1942 h 1942"/>
                          <a:gd name="connsiteX9" fmla="*/ 1752 w 5657"/>
                          <a:gd name="connsiteY9" fmla="*/ 1942 h 194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5657" h="1942">
                            <a:moveTo>
                              <a:pt x="1752" y="1942"/>
                            </a:moveTo>
                            <a:cubicBezTo>
                              <a:pt x="1276" y="1942"/>
                              <a:pt x="895" y="1942"/>
                              <a:pt x="514" y="1847"/>
                            </a:cubicBezTo>
                            <a:cubicBezTo>
                              <a:pt x="323" y="1847"/>
                              <a:pt x="133" y="1657"/>
                              <a:pt x="37" y="1466"/>
                            </a:cubicBezTo>
                            <a:cubicBezTo>
                              <a:pt x="-58" y="1276"/>
                              <a:pt x="37" y="1085"/>
                              <a:pt x="228" y="895"/>
                            </a:cubicBezTo>
                            <a:cubicBezTo>
                              <a:pt x="990" y="228"/>
                              <a:pt x="2038" y="133"/>
                              <a:pt x="2704" y="37"/>
                            </a:cubicBezTo>
                            <a:cubicBezTo>
                              <a:pt x="3657" y="-58"/>
                              <a:pt x="4419" y="37"/>
                              <a:pt x="5276" y="228"/>
                            </a:cubicBezTo>
                            <a:cubicBezTo>
                              <a:pt x="5467" y="323"/>
                              <a:pt x="5657" y="418"/>
                              <a:pt x="5657" y="704"/>
                            </a:cubicBezTo>
                            <a:cubicBezTo>
                              <a:pt x="5657" y="895"/>
                              <a:pt x="5562" y="1085"/>
                              <a:pt x="5371" y="1276"/>
                            </a:cubicBezTo>
                            <a:cubicBezTo>
                              <a:pt x="4514" y="1752"/>
                              <a:pt x="3657" y="1847"/>
                              <a:pt x="2895" y="1942"/>
                            </a:cubicBezTo>
                            <a:cubicBezTo>
                              <a:pt x="2514" y="1942"/>
                              <a:pt x="2133" y="1942"/>
                              <a:pt x="1752" y="1942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</p:grpSp>
              <p:grpSp>
                <p:nvGrpSpPr>
                  <p:cNvPr id="959" name="Graphic 1">
                    <a:extLst>
                      <a:ext uri="{FF2B5EF4-FFF2-40B4-BE49-F238E27FC236}">
                        <a16:creationId xmlns:a16="http://schemas.microsoft.com/office/drawing/2014/main" id="{587C395D-6F36-4891-ACFF-16523684C5D3}"/>
                      </a:ext>
                    </a:extLst>
                  </p:cNvPr>
                  <p:cNvGrpSpPr/>
                  <p:nvPr/>
                </p:nvGrpSpPr>
                <p:grpSpPr>
                  <a:xfrm>
                    <a:off x="5900165" y="3137558"/>
                    <a:ext cx="19335" cy="4929"/>
                    <a:chOff x="5900165" y="3137558"/>
                    <a:chExt cx="19335" cy="4929"/>
                  </a:xfrm>
                  <a:solidFill>
                    <a:srgbClr val="3F1900"/>
                  </a:solidFill>
                </p:grpSpPr>
                <p:grpSp>
                  <p:nvGrpSpPr>
                    <p:cNvPr id="996" name="Graphic 1">
                      <a:extLst>
                        <a:ext uri="{FF2B5EF4-FFF2-40B4-BE49-F238E27FC236}">
                          <a16:creationId xmlns:a16="http://schemas.microsoft.com/office/drawing/2014/main" id="{AA16699E-8EFD-455D-8056-8A226989ABFC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00165" y="3137558"/>
                      <a:ext cx="13846" cy="3214"/>
                      <a:chOff x="5900165" y="3137558"/>
                      <a:chExt cx="13846" cy="3214"/>
                    </a:xfrm>
                    <a:solidFill>
                      <a:srgbClr val="3F1900"/>
                    </a:solidFill>
                  </p:grpSpPr>
                  <p:sp>
                    <p:nvSpPr>
                      <p:cNvPr id="1006" name="Freeform: Shape 1005">
                        <a:extLst>
                          <a:ext uri="{FF2B5EF4-FFF2-40B4-BE49-F238E27FC236}">
                            <a16:creationId xmlns:a16="http://schemas.microsoft.com/office/drawing/2014/main" id="{4ACB2CCC-0A07-4F1E-B906-8148C23B366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0737" y="3138117"/>
                        <a:ext cx="12668" cy="2163"/>
                      </a:xfrm>
                      <a:custGeom>
                        <a:avLst/>
                        <a:gdLst>
                          <a:gd name="connsiteX0" fmla="*/ 0 w 12668"/>
                          <a:gd name="connsiteY0" fmla="*/ 2084 h 2163"/>
                          <a:gd name="connsiteX1" fmla="*/ 6191 w 12668"/>
                          <a:gd name="connsiteY1" fmla="*/ 370 h 2163"/>
                          <a:gd name="connsiteX2" fmla="*/ 12668 w 12668"/>
                          <a:gd name="connsiteY2" fmla="*/ 560 h 2163"/>
                          <a:gd name="connsiteX3" fmla="*/ 6286 w 12668"/>
                          <a:gd name="connsiteY3" fmla="*/ 1132 h 2163"/>
                          <a:gd name="connsiteX4" fmla="*/ 3143 w 12668"/>
                          <a:gd name="connsiteY4" fmla="*/ 1894 h 2163"/>
                          <a:gd name="connsiteX5" fmla="*/ 0 w 12668"/>
                          <a:gd name="connsiteY5" fmla="*/ 2084 h 216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12668" h="2163">
                            <a:moveTo>
                              <a:pt x="0" y="2084"/>
                            </a:moveTo>
                            <a:cubicBezTo>
                              <a:pt x="2191" y="1799"/>
                              <a:pt x="4001" y="751"/>
                              <a:pt x="6191" y="370"/>
                            </a:cubicBezTo>
                            <a:cubicBezTo>
                              <a:pt x="8287" y="-11"/>
                              <a:pt x="10668" y="-297"/>
                              <a:pt x="12668" y="560"/>
                            </a:cubicBezTo>
                            <a:cubicBezTo>
                              <a:pt x="10477" y="370"/>
                              <a:pt x="8477" y="751"/>
                              <a:pt x="6286" y="1132"/>
                            </a:cubicBezTo>
                            <a:cubicBezTo>
                              <a:pt x="5239" y="1322"/>
                              <a:pt x="4286" y="1608"/>
                              <a:pt x="3143" y="1894"/>
                            </a:cubicBezTo>
                            <a:cubicBezTo>
                              <a:pt x="2286" y="2084"/>
                              <a:pt x="1143" y="2275"/>
                              <a:pt x="0" y="2084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1007" name="Freeform: Shape 1006">
                        <a:extLst>
                          <a:ext uri="{FF2B5EF4-FFF2-40B4-BE49-F238E27FC236}">
                            <a16:creationId xmlns:a16="http://schemas.microsoft.com/office/drawing/2014/main" id="{C47D77DB-8125-4C4D-9A0B-93724D33E54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0165" y="3137558"/>
                        <a:ext cx="13846" cy="3214"/>
                      </a:xfrm>
                      <a:custGeom>
                        <a:avLst/>
                        <a:gdLst>
                          <a:gd name="connsiteX0" fmla="*/ 1524 w 13846"/>
                          <a:gd name="connsiteY0" fmla="*/ 3215 h 3214"/>
                          <a:gd name="connsiteX1" fmla="*/ 476 w 13846"/>
                          <a:gd name="connsiteY1" fmla="*/ 3119 h 3214"/>
                          <a:gd name="connsiteX2" fmla="*/ 0 w 13846"/>
                          <a:gd name="connsiteY2" fmla="*/ 2548 h 3214"/>
                          <a:gd name="connsiteX3" fmla="*/ 476 w 13846"/>
                          <a:gd name="connsiteY3" fmla="*/ 2072 h 3214"/>
                          <a:gd name="connsiteX4" fmla="*/ 3715 w 13846"/>
                          <a:gd name="connsiteY4" fmla="*/ 1214 h 3214"/>
                          <a:gd name="connsiteX5" fmla="*/ 6667 w 13846"/>
                          <a:gd name="connsiteY5" fmla="*/ 357 h 3214"/>
                          <a:gd name="connsiteX6" fmla="*/ 13526 w 13846"/>
                          <a:gd name="connsiteY6" fmla="*/ 643 h 3214"/>
                          <a:gd name="connsiteX7" fmla="*/ 13811 w 13846"/>
                          <a:gd name="connsiteY7" fmla="*/ 1310 h 3214"/>
                          <a:gd name="connsiteX8" fmla="*/ 13240 w 13846"/>
                          <a:gd name="connsiteY8" fmla="*/ 1691 h 3214"/>
                          <a:gd name="connsiteX9" fmla="*/ 7048 w 13846"/>
                          <a:gd name="connsiteY9" fmla="*/ 2262 h 3214"/>
                          <a:gd name="connsiteX10" fmla="*/ 5334 w 13846"/>
                          <a:gd name="connsiteY10" fmla="*/ 2643 h 3214"/>
                          <a:gd name="connsiteX11" fmla="*/ 3905 w 13846"/>
                          <a:gd name="connsiteY11" fmla="*/ 3024 h 3214"/>
                          <a:gd name="connsiteX12" fmla="*/ 1524 w 13846"/>
                          <a:gd name="connsiteY12" fmla="*/ 3215 h 321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</a:cxnLst>
                        <a:rect l="l" t="t" r="r" b="b"/>
                        <a:pathLst>
                          <a:path w="13846" h="3214">
                            <a:moveTo>
                              <a:pt x="1524" y="3215"/>
                            </a:moveTo>
                            <a:cubicBezTo>
                              <a:pt x="1238" y="3215"/>
                              <a:pt x="857" y="3215"/>
                              <a:pt x="476" y="3119"/>
                            </a:cubicBezTo>
                            <a:cubicBezTo>
                              <a:pt x="190" y="3119"/>
                              <a:pt x="0" y="2834"/>
                              <a:pt x="0" y="2548"/>
                            </a:cubicBezTo>
                            <a:cubicBezTo>
                              <a:pt x="0" y="2262"/>
                              <a:pt x="190" y="2072"/>
                              <a:pt x="476" y="2072"/>
                            </a:cubicBezTo>
                            <a:cubicBezTo>
                              <a:pt x="1619" y="1881"/>
                              <a:pt x="2572" y="1595"/>
                              <a:pt x="3715" y="1214"/>
                            </a:cubicBezTo>
                            <a:cubicBezTo>
                              <a:pt x="4667" y="929"/>
                              <a:pt x="5620" y="548"/>
                              <a:pt x="6667" y="357"/>
                            </a:cubicBezTo>
                            <a:cubicBezTo>
                              <a:pt x="8668" y="-24"/>
                              <a:pt x="11239" y="-310"/>
                              <a:pt x="13526" y="643"/>
                            </a:cubicBezTo>
                            <a:cubicBezTo>
                              <a:pt x="13811" y="738"/>
                              <a:pt x="13907" y="1024"/>
                              <a:pt x="13811" y="1310"/>
                            </a:cubicBezTo>
                            <a:cubicBezTo>
                              <a:pt x="13716" y="1595"/>
                              <a:pt x="13430" y="1691"/>
                              <a:pt x="13240" y="1691"/>
                            </a:cubicBezTo>
                            <a:cubicBezTo>
                              <a:pt x="11144" y="1500"/>
                              <a:pt x="9239" y="1786"/>
                              <a:pt x="7048" y="2262"/>
                            </a:cubicBezTo>
                            <a:cubicBezTo>
                              <a:pt x="6477" y="2357"/>
                              <a:pt x="5905" y="2548"/>
                              <a:pt x="5334" y="2643"/>
                            </a:cubicBezTo>
                            <a:cubicBezTo>
                              <a:pt x="4858" y="2738"/>
                              <a:pt x="4381" y="2834"/>
                              <a:pt x="3905" y="3024"/>
                            </a:cubicBezTo>
                            <a:cubicBezTo>
                              <a:pt x="3239" y="3119"/>
                              <a:pt x="2381" y="3215"/>
                              <a:pt x="1524" y="3215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997" name="Graphic 1">
                      <a:extLst>
                        <a:ext uri="{FF2B5EF4-FFF2-40B4-BE49-F238E27FC236}">
                          <a16:creationId xmlns:a16="http://schemas.microsoft.com/office/drawing/2014/main" id="{89CADA60-5A64-448B-947F-0B28F6AAF0BB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02795" y="3139297"/>
                      <a:ext cx="10229" cy="3190"/>
                      <a:chOff x="5902795" y="3139297"/>
                      <a:chExt cx="10229" cy="3190"/>
                    </a:xfrm>
                    <a:solidFill>
                      <a:srgbClr val="3F1900"/>
                    </a:solidFill>
                  </p:grpSpPr>
                  <p:sp>
                    <p:nvSpPr>
                      <p:cNvPr id="1004" name="Freeform: Shape 1003">
                        <a:extLst>
                          <a:ext uri="{FF2B5EF4-FFF2-40B4-BE49-F238E27FC236}">
                            <a16:creationId xmlns:a16="http://schemas.microsoft.com/office/drawing/2014/main" id="{64D58C13-FABA-4054-9281-89B2F30294B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3404" y="3139821"/>
                        <a:ext cx="9144" cy="2023"/>
                      </a:xfrm>
                      <a:custGeom>
                        <a:avLst/>
                        <a:gdLst>
                          <a:gd name="connsiteX0" fmla="*/ 0 w 9144"/>
                          <a:gd name="connsiteY0" fmla="*/ 0 h 2023"/>
                          <a:gd name="connsiteX1" fmla="*/ 2095 w 9144"/>
                          <a:gd name="connsiteY1" fmla="*/ 952 h 2023"/>
                          <a:gd name="connsiteX2" fmla="*/ 4381 w 9144"/>
                          <a:gd name="connsiteY2" fmla="*/ 1238 h 2023"/>
                          <a:gd name="connsiteX3" fmla="*/ 9144 w 9144"/>
                          <a:gd name="connsiteY3" fmla="*/ 1333 h 2023"/>
                          <a:gd name="connsiteX4" fmla="*/ 4286 w 9144"/>
                          <a:gd name="connsiteY4" fmla="*/ 2000 h 2023"/>
                          <a:gd name="connsiteX5" fmla="*/ 1810 w 9144"/>
                          <a:gd name="connsiteY5" fmla="*/ 1524 h 2023"/>
                          <a:gd name="connsiteX6" fmla="*/ 0 w 9144"/>
                          <a:gd name="connsiteY6" fmla="*/ 0 h 202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9144" h="2023">
                            <a:moveTo>
                              <a:pt x="0" y="0"/>
                            </a:moveTo>
                            <a:cubicBezTo>
                              <a:pt x="667" y="476"/>
                              <a:pt x="1333" y="762"/>
                              <a:pt x="2095" y="952"/>
                            </a:cubicBezTo>
                            <a:cubicBezTo>
                              <a:pt x="2857" y="1143"/>
                              <a:pt x="3619" y="1238"/>
                              <a:pt x="4381" y="1238"/>
                            </a:cubicBezTo>
                            <a:cubicBezTo>
                              <a:pt x="5905" y="1333"/>
                              <a:pt x="7525" y="1238"/>
                              <a:pt x="9144" y="1333"/>
                            </a:cubicBezTo>
                            <a:cubicBezTo>
                              <a:pt x="7620" y="1905"/>
                              <a:pt x="5905" y="2095"/>
                              <a:pt x="4286" y="2000"/>
                            </a:cubicBezTo>
                            <a:cubicBezTo>
                              <a:pt x="3429" y="1905"/>
                              <a:pt x="2572" y="1810"/>
                              <a:pt x="1810" y="1524"/>
                            </a:cubicBezTo>
                            <a:cubicBezTo>
                              <a:pt x="1048" y="1238"/>
                              <a:pt x="286" y="762"/>
                              <a:pt x="0" y="0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1005" name="Freeform: Shape 1004">
                        <a:extLst>
                          <a:ext uri="{FF2B5EF4-FFF2-40B4-BE49-F238E27FC236}">
                            <a16:creationId xmlns:a16="http://schemas.microsoft.com/office/drawing/2014/main" id="{E3B044AD-C64F-406D-9BF2-356C27842D0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2795" y="3139297"/>
                        <a:ext cx="10229" cy="3190"/>
                      </a:xfrm>
                      <a:custGeom>
                        <a:avLst/>
                        <a:gdLst>
                          <a:gd name="connsiteX0" fmla="*/ 5562 w 10229"/>
                          <a:gd name="connsiteY0" fmla="*/ 3191 h 3190"/>
                          <a:gd name="connsiteX1" fmla="*/ 4895 w 10229"/>
                          <a:gd name="connsiteY1" fmla="*/ 3191 h 3190"/>
                          <a:gd name="connsiteX2" fmla="*/ 2228 w 10229"/>
                          <a:gd name="connsiteY2" fmla="*/ 2619 h 3190"/>
                          <a:gd name="connsiteX3" fmla="*/ 37 w 10229"/>
                          <a:gd name="connsiteY3" fmla="*/ 810 h 3190"/>
                          <a:gd name="connsiteX4" fmla="*/ 228 w 10229"/>
                          <a:gd name="connsiteY4" fmla="*/ 143 h 3190"/>
                          <a:gd name="connsiteX5" fmla="*/ 895 w 10229"/>
                          <a:gd name="connsiteY5" fmla="*/ 143 h 3190"/>
                          <a:gd name="connsiteX6" fmla="*/ 2800 w 10229"/>
                          <a:gd name="connsiteY6" fmla="*/ 1000 h 3190"/>
                          <a:gd name="connsiteX7" fmla="*/ 4990 w 10229"/>
                          <a:gd name="connsiteY7" fmla="*/ 1286 h 3190"/>
                          <a:gd name="connsiteX8" fmla="*/ 9753 w 10229"/>
                          <a:gd name="connsiteY8" fmla="*/ 1381 h 3190"/>
                          <a:gd name="connsiteX9" fmla="*/ 10229 w 10229"/>
                          <a:gd name="connsiteY9" fmla="*/ 1857 h 3190"/>
                          <a:gd name="connsiteX10" fmla="*/ 9848 w 10229"/>
                          <a:gd name="connsiteY10" fmla="*/ 2429 h 3190"/>
                          <a:gd name="connsiteX11" fmla="*/ 5562 w 10229"/>
                          <a:gd name="connsiteY11" fmla="*/ 3191 h 319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</a:cxnLst>
                        <a:rect l="l" t="t" r="r" b="b"/>
                        <a:pathLst>
                          <a:path w="10229" h="3190">
                            <a:moveTo>
                              <a:pt x="5562" y="3191"/>
                            </a:moveTo>
                            <a:cubicBezTo>
                              <a:pt x="5371" y="3191"/>
                              <a:pt x="5086" y="3191"/>
                              <a:pt x="4895" y="3191"/>
                            </a:cubicBezTo>
                            <a:cubicBezTo>
                              <a:pt x="4133" y="3096"/>
                              <a:pt x="3181" y="3000"/>
                              <a:pt x="2228" y="2619"/>
                            </a:cubicBezTo>
                            <a:cubicBezTo>
                              <a:pt x="1180" y="2238"/>
                              <a:pt x="418" y="1572"/>
                              <a:pt x="37" y="810"/>
                            </a:cubicBezTo>
                            <a:cubicBezTo>
                              <a:pt x="-58" y="619"/>
                              <a:pt x="37" y="333"/>
                              <a:pt x="228" y="143"/>
                            </a:cubicBezTo>
                            <a:cubicBezTo>
                              <a:pt x="418" y="-48"/>
                              <a:pt x="704" y="-48"/>
                              <a:pt x="895" y="143"/>
                            </a:cubicBezTo>
                            <a:cubicBezTo>
                              <a:pt x="1371" y="524"/>
                              <a:pt x="1942" y="810"/>
                              <a:pt x="2800" y="1000"/>
                            </a:cubicBezTo>
                            <a:cubicBezTo>
                              <a:pt x="3466" y="1191"/>
                              <a:pt x="4228" y="1286"/>
                              <a:pt x="4990" y="1286"/>
                            </a:cubicBezTo>
                            <a:cubicBezTo>
                              <a:pt x="6610" y="1381"/>
                              <a:pt x="8134" y="1286"/>
                              <a:pt x="9753" y="1381"/>
                            </a:cubicBezTo>
                            <a:cubicBezTo>
                              <a:pt x="10039" y="1381"/>
                              <a:pt x="10229" y="1572"/>
                              <a:pt x="10229" y="1857"/>
                            </a:cubicBezTo>
                            <a:cubicBezTo>
                              <a:pt x="10229" y="2143"/>
                              <a:pt x="10134" y="2334"/>
                              <a:pt x="9848" y="2429"/>
                            </a:cubicBezTo>
                            <a:cubicBezTo>
                              <a:pt x="8610" y="2905"/>
                              <a:pt x="7086" y="3191"/>
                              <a:pt x="5562" y="3191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998" name="Graphic 1">
                      <a:extLst>
                        <a:ext uri="{FF2B5EF4-FFF2-40B4-BE49-F238E27FC236}">
                          <a16:creationId xmlns:a16="http://schemas.microsoft.com/office/drawing/2014/main" id="{6B23F5EE-9480-42E5-A630-F0B1C179758D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07956" y="3137783"/>
                      <a:ext cx="4495" cy="3180"/>
                      <a:chOff x="5907956" y="3137783"/>
                      <a:chExt cx="4495" cy="3180"/>
                    </a:xfrm>
                    <a:solidFill>
                      <a:srgbClr val="3F1900"/>
                    </a:solidFill>
                  </p:grpSpPr>
                  <p:sp>
                    <p:nvSpPr>
                      <p:cNvPr id="1002" name="Freeform: Shape 1001">
                        <a:extLst>
                          <a:ext uri="{FF2B5EF4-FFF2-40B4-BE49-F238E27FC236}">
                            <a16:creationId xmlns:a16="http://schemas.microsoft.com/office/drawing/2014/main" id="{A104B519-9330-4024-860A-72EDD966047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8557" y="3138487"/>
                        <a:ext cx="3323" cy="2008"/>
                      </a:xfrm>
                      <a:custGeom>
                        <a:avLst/>
                        <a:gdLst>
                          <a:gd name="connsiteX0" fmla="*/ 180 w 3323"/>
                          <a:gd name="connsiteY0" fmla="*/ 190 h 2008"/>
                          <a:gd name="connsiteX1" fmla="*/ 657 w 3323"/>
                          <a:gd name="connsiteY1" fmla="*/ 1143 h 2008"/>
                          <a:gd name="connsiteX2" fmla="*/ 1609 w 3323"/>
                          <a:gd name="connsiteY2" fmla="*/ 1238 h 2008"/>
                          <a:gd name="connsiteX3" fmla="*/ 2562 w 3323"/>
                          <a:gd name="connsiteY3" fmla="*/ 952 h 2008"/>
                          <a:gd name="connsiteX4" fmla="*/ 3324 w 3323"/>
                          <a:gd name="connsiteY4" fmla="*/ 0 h 2008"/>
                          <a:gd name="connsiteX5" fmla="*/ 3038 w 3323"/>
                          <a:gd name="connsiteY5" fmla="*/ 1334 h 2008"/>
                          <a:gd name="connsiteX6" fmla="*/ 1704 w 3323"/>
                          <a:gd name="connsiteY6" fmla="*/ 2000 h 2008"/>
                          <a:gd name="connsiteX7" fmla="*/ 180 w 3323"/>
                          <a:gd name="connsiteY7" fmla="*/ 1619 h 2008"/>
                          <a:gd name="connsiteX8" fmla="*/ 180 w 3323"/>
                          <a:gd name="connsiteY8" fmla="*/ 190 h 200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3323" h="2008">
                            <a:moveTo>
                              <a:pt x="180" y="190"/>
                            </a:moveTo>
                            <a:cubicBezTo>
                              <a:pt x="276" y="571"/>
                              <a:pt x="466" y="1048"/>
                              <a:pt x="657" y="1143"/>
                            </a:cubicBezTo>
                            <a:cubicBezTo>
                              <a:pt x="942" y="1238"/>
                              <a:pt x="1228" y="1238"/>
                              <a:pt x="1609" y="1238"/>
                            </a:cubicBezTo>
                            <a:cubicBezTo>
                              <a:pt x="1990" y="1238"/>
                              <a:pt x="2371" y="1143"/>
                              <a:pt x="2562" y="952"/>
                            </a:cubicBezTo>
                            <a:cubicBezTo>
                              <a:pt x="2847" y="762"/>
                              <a:pt x="3038" y="381"/>
                              <a:pt x="3324" y="0"/>
                            </a:cubicBezTo>
                            <a:cubicBezTo>
                              <a:pt x="3324" y="476"/>
                              <a:pt x="3324" y="857"/>
                              <a:pt x="3038" y="1334"/>
                            </a:cubicBezTo>
                            <a:cubicBezTo>
                              <a:pt x="2752" y="1810"/>
                              <a:pt x="2085" y="2000"/>
                              <a:pt x="1704" y="2000"/>
                            </a:cubicBezTo>
                            <a:cubicBezTo>
                              <a:pt x="1228" y="2000"/>
                              <a:pt x="657" y="2096"/>
                              <a:pt x="180" y="1619"/>
                            </a:cubicBezTo>
                            <a:cubicBezTo>
                              <a:pt x="-105" y="1143"/>
                              <a:pt x="-10" y="571"/>
                              <a:pt x="180" y="190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1003" name="Freeform: Shape 1002">
                        <a:extLst>
                          <a:ext uri="{FF2B5EF4-FFF2-40B4-BE49-F238E27FC236}">
                            <a16:creationId xmlns:a16="http://schemas.microsoft.com/office/drawing/2014/main" id="{B66E5CF9-673B-4B30-BC86-AEC55D22FA3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7956" y="3137783"/>
                        <a:ext cx="4495" cy="3180"/>
                      </a:xfrm>
                      <a:custGeom>
                        <a:avLst/>
                        <a:gdLst>
                          <a:gd name="connsiteX0" fmla="*/ 2019 w 4495"/>
                          <a:gd name="connsiteY0" fmla="*/ 3181 h 3180"/>
                          <a:gd name="connsiteX1" fmla="*/ 495 w 4495"/>
                          <a:gd name="connsiteY1" fmla="*/ 2609 h 3180"/>
                          <a:gd name="connsiteX2" fmla="*/ 305 w 4495"/>
                          <a:gd name="connsiteY2" fmla="*/ 609 h 3180"/>
                          <a:gd name="connsiteX3" fmla="*/ 876 w 4495"/>
                          <a:gd name="connsiteY3" fmla="*/ 323 h 3180"/>
                          <a:gd name="connsiteX4" fmla="*/ 1353 w 4495"/>
                          <a:gd name="connsiteY4" fmla="*/ 704 h 3180"/>
                          <a:gd name="connsiteX5" fmla="*/ 1543 w 4495"/>
                          <a:gd name="connsiteY5" fmla="*/ 1276 h 3180"/>
                          <a:gd name="connsiteX6" fmla="*/ 2210 w 4495"/>
                          <a:gd name="connsiteY6" fmla="*/ 1276 h 3180"/>
                          <a:gd name="connsiteX7" fmla="*/ 2877 w 4495"/>
                          <a:gd name="connsiteY7" fmla="*/ 1085 h 3180"/>
                          <a:gd name="connsiteX8" fmla="*/ 3162 w 4495"/>
                          <a:gd name="connsiteY8" fmla="*/ 704 h 3180"/>
                          <a:gd name="connsiteX9" fmla="*/ 3543 w 4495"/>
                          <a:gd name="connsiteY9" fmla="*/ 228 h 3180"/>
                          <a:gd name="connsiteX10" fmla="*/ 4115 w 4495"/>
                          <a:gd name="connsiteY10" fmla="*/ 37 h 3180"/>
                          <a:gd name="connsiteX11" fmla="*/ 4496 w 4495"/>
                          <a:gd name="connsiteY11" fmla="*/ 514 h 3180"/>
                          <a:gd name="connsiteX12" fmla="*/ 4210 w 4495"/>
                          <a:gd name="connsiteY12" fmla="*/ 2133 h 3180"/>
                          <a:gd name="connsiteX13" fmla="*/ 2400 w 4495"/>
                          <a:gd name="connsiteY13" fmla="*/ 3085 h 3180"/>
                          <a:gd name="connsiteX14" fmla="*/ 2019 w 4495"/>
                          <a:gd name="connsiteY14" fmla="*/ 3181 h 318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</a:cxnLst>
                        <a:rect l="l" t="t" r="r" b="b"/>
                        <a:pathLst>
                          <a:path w="4495" h="3180">
                            <a:moveTo>
                              <a:pt x="2019" y="3181"/>
                            </a:moveTo>
                            <a:cubicBezTo>
                              <a:pt x="1543" y="3181"/>
                              <a:pt x="972" y="3085"/>
                              <a:pt x="495" y="2609"/>
                            </a:cubicBezTo>
                            <a:cubicBezTo>
                              <a:pt x="-76" y="2038"/>
                              <a:pt x="-171" y="1276"/>
                              <a:pt x="305" y="609"/>
                            </a:cubicBezTo>
                            <a:cubicBezTo>
                              <a:pt x="400" y="418"/>
                              <a:pt x="591" y="323"/>
                              <a:pt x="876" y="323"/>
                            </a:cubicBezTo>
                            <a:cubicBezTo>
                              <a:pt x="1067" y="323"/>
                              <a:pt x="1257" y="514"/>
                              <a:pt x="1353" y="704"/>
                            </a:cubicBezTo>
                            <a:cubicBezTo>
                              <a:pt x="1448" y="1180"/>
                              <a:pt x="1543" y="1276"/>
                              <a:pt x="1543" y="1276"/>
                            </a:cubicBezTo>
                            <a:cubicBezTo>
                              <a:pt x="1638" y="1276"/>
                              <a:pt x="1829" y="1276"/>
                              <a:pt x="2210" y="1276"/>
                            </a:cubicBezTo>
                            <a:cubicBezTo>
                              <a:pt x="2591" y="1276"/>
                              <a:pt x="2781" y="1180"/>
                              <a:pt x="2877" y="1085"/>
                            </a:cubicBezTo>
                            <a:cubicBezTo>
                              <a:pt x="2972" y="990"/>
                              <a:pt x="3067" y="895"/>
                              <a:pt x="3162" y="704"/>
                            </a:cubicBezTo>
                            <a:cubicBezTo>
                              <a:pt x="3258" y="514"/>
                              <a:pt x="3353" y="418"/>
                              <a:pt x="3543" y="228"/>
                            </a:cubicBezTo>
                            <a:cubicBezTo>
                              <a:pt x="3734" y="37"/>
                              <a:pt x="3924" y="-58"/>
                              <a:pt x="4115" y="37"/>
                            </a:cubicBezTo>
                            <a:cubicBezTo>
                              <a:pt x="4305" y="133"/>
                              <a:pt x="4496" y="323"/>
                              <a:pt x="4496" y="514"/>
                            </a:cubicBezTo>
                            <a:cubicBezTo>
                              <a:pt x="4496" y="990"/>
                              <a:pt x="4496" y="1561"/>
                              <a:pt x="4210" y="2133"/>
                            </a:cubicBezTo>
                            <a:cubicBezTo>
                              <a:pt x="3829" y="2704"/>
                              <a:pt x="3258" y="2990"/>
                              <a:pt x="2400" y="3085"/>
                            </a:cubicBezTo>
                            <a:cubicBezTo>
                              <a:pt x="2305" y="3181"/>
                              <a:pt x="2210" y="3181"/>
                              <a:pt x="2019" y="3181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999" name="Graphic 1">
                      <a:extLst>
                        <a:ext uri="{FF2B5EF4-FFF2-40B4-BE49-F238E27FC236}">
                          <a16:creationId xmlns:a16="http://schemas.microsoft.com/office/drawing/2014/main" id="{9F03C944-D794-4A23-8291-89B52536FF2C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12810" y="3137916"/>
                      <a:ext cx="6690" cy="4095"/>
                      <a:chOff x="5912810" y="3137916"/>
                      <a:chExt cx="6690" cy="4095"/>
                    </a:xfrm>
                    <a:solidFill>
                      <a:srgbClr val="3F1900"/>
                    </a:solidFill>
                  </p:grpSpPr>
                  <p:sp>
                    <p:nvSpPr>
                      <p:cNvPr id="1000" name="Freeform: Shape 999">
                        <a:extLst>
                          <a:ext uri="{FF2B5EF4-FFF2-40B4-BE49-F238E27FC236}">
                            <a16:creationId xmlns:a16="http://schemas.microsoft.com/office/drawing/2014/main" id="{BF2289ED-B67C-41D1-8753-E5C8A2F2C17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13330" y="3138582"/>
                        <a:ext cx="5694" cy="2914"/>
                      </a:xfrm>
                      <a:custGeom>
                        <a:avLst/>
                        <a:gdLst>
                          <a:gd name="connsiteX0" fmla="*/ 75 w 5694"/>
                          <a:gd name="connsiteY0" fmla="*/ 0 h 2914"/>
                          <a:gd name="connsiteX1" fmla="*/ 932 w 5694"/>
                          <a:gd name="connsiteY1" fmla="*/ 1429 h 2914"/>
                          <a:gd name="connsiteX2" fmla="*/ 2170 w 5694"/>
                          <a:gd name="connsiteY2" fmla="*/ 2000 h 2914"/>
                          <a:gd name="connsiteX3" fmla="*/ 3980 w 5694"/>
                          <a:gd name="connsiteY3" fmla="*/ 2286 h 2914"/>
                          <a:gd name="connsiteX4" fmla="*/ 5694 w 5694"/>
                          <a:gd name="connsiteY4" fmla="*/ 2667 h 2914"/>
                          <a:gd name="connsiteX5" fmla="*/ 3885 w 5694"/>
                          <a:gd name="connsiteY5" fmla="*/ 2857 h 2914"/>
                          <a:gd name="connsiteX6" fmla="*/ 2170 w 5694"/>
                          <a:gd name="connsiteY6" fmla="*/ 2762 h 2914"/>
                          <a:gd name="connsiteX7" fmla="*/ 1122 w 5694"/>
                          <a:gd name="connsiteY7" fmla="*/ 2477 h 2914"/>
                          <a:gd name="connsiteX8" fmla="*/ 456 w 5694"/>
                          <a:gd name="connsiteY8" fmla="*/ 1715 h 2914"/>
                          <a:gd name="connsiteX9" fmla="*/ 75 w 5694"/>
                          <a:gd name="connsiteY9" fmla="*/ 0 h 291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5694" h="2914">
                            <a:moveTo>
                              <a:pt x="75" y="0"/>
                            </a:moveTo>
                            <a:cubicBezTo>
                              <a:pt x="170" y="571"/>
                              <a:pt x="551" y="1048"/>
                              <a:pt x="932" y="1429"/>
                            </a:cubicBezTo>
                            <a:cubicBezTo>
                              <a:pt x="1313" y="1810"/>
                              <a:pt x="1599" y="2000"/>
                              <a:pt x="2170" y="2000"/>
                            </a:cubicBezTo>
                            <a:cubicBezTo>
                              <a:pt x="2742" y="2000"/>
                              <a:pt x="3408" y="2096"/>
                              <a:pt x="3980" y="2286"/>
                            </a:cubicBezTo>
                            <a:cubicBezTo>
                              <a:pt x="4551" y="2477"/>
                              <a:pt x="5123" y="2572"/>
                              <a:pt x="5694" y="2667"/>
                            </a:cubicBezTo>
                            <a:cubicBezTo>
                              <a:pt x="5123" y="2953"/>
                              <a:pt x="4456" y="2953"/>
                              <a:pt x="3885" y="2857"/>
                            </a:cubicBezTo>
                            <a:cubicBezTo>
                              <a:pt x="3313" y="2857"/>
                              <a:pt x="2742" y="2762"/>
                              <a:pt x="2170" y="2762"/>
                            </a:cubicBezTo>
                            <a:cubicBezTo>
                              <a:pt x="1884" y="2762"/>
                              <a:pt x="1503" y="2667"/>
                              <a:pt x="1122" y="2477"/>
                            </a:cubicBezTo>
                            <a:cubicBezTo>
                              <a:pt x="837" y="2286"/>
                              <a:pt x="551" y="2000"/>
                              <a:pt x="456" y="1715"/>
                            </a:cubicBezTo>
                            <a:cubicBezTo>
                              <a:pt x="75" y="1238"/>
                              <a:pt x="-116" y="571"/>
                              <a:pt x="75" y="0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1001" name="Freeform: Shape 1000">
                        <a:extLst>
                          <a:ext uri="{FF2B5EF4-FFF2-40B4-BE49-F238E27FC236}">
                            <a16:creationId xmlns:a16="http://schemas.microsoft.com/office/drawing/2014/main" id="{A987CCDE-D386-4AFD-BD99-C0FD104F8AE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12810" y="3137916"/>
                        <a:ext cx="6690" cy="4095"/>
                      </a:xfrm>
                      <a:custGeom>
                        <a:avLst/>
                        <a:gdLst>
                          <a:gd name="connsiteX0" fmla="*/ 4786 w 6690"/>
                          <a:gd name="connsiteY0" fmla="*/ 4096 h 4095"/>
                          <a:gd name="connsiteX1" fmla="*/ 4214 w 6690"/>
                          <a:gd name="connsiteY1" fmla="*/ 4096 h 4095"/>
                          <a:gd name="connsiteX2" fmla="*/ 3547 w 6690"/>
                          <a:gd name="connsiteY2" fmla="*/ 4000 h 4095"/>
                          <a:gd name="connsiteX3" fmla="*/ 2595 w 6690"/>
                          <a:gd name="connsiteY3" fmla="*/ 3905 h 4095"/>
                          <a:gd name="connsiteX4" fmla="*/ 1261 w 6690"/>
                          <a:gd name="connsiteY4" fmla="*/ 3524 h 4095"/>
                          <a:gd name="connsiteX5" fmla="*/ 404 w 6690"/>
                          <a:gd name="connsiteY5" fmla="*/ 2572 h 4095"/>
                          <a:gd name="connsiteX6" fmla="*/ 118 w 6690"/>
                          <a:gd name="connsiteY6" fmla="*/ 381 h 4095"/>
                          <a:gd name="connsiteX7" fmla="*/ 690 w 6690"/>
                          <a:gd name="connsiteY7" fmla="*/ 0 h 4095"/>
                          <a:gd name="connsiteX8" fmla="*/ 690 w 6690"/>
                          <a:gd name="connsiteY8" fmla="*/ 0 h 4095"/>
                          <a:gd name="connsiteX9" fmla="*/ 1166 w 6690"/>
                          <a:gd name="connsiteY9" fmla="*/ 381 h 4095"/>
                          <a:gd name="connsiteX10" fmla="*/ 1833 w 6690"/>
                          <a:gd name="connsiteY10" fmla="*/ 1619 h 4095"/>
                          <a:gd name="connsiteX11" fmla="*/ 2595 w 6690"/>
                          <a:gd name="connsiteY11" fmla="*/ 2000 h 4095"/>
                          <a:gd name="connsiteX12" fmla="*/ 2595 w 6690"/>
                          <a:gd name="connsiteY12" fmla="*/ 2000 h 4095"/>
                          <a:gd name="connsiteX13" fmla="*/ 4595 w 6690"/>
                          <a:gd name="connsiteY13" fmla="*/ 2286 h 4095"/>
                          <a:gd name="connsiteX14" fmla="*/ 6214 w 6690"/>
                          <a:gd name="connsiteY14" fmla="*/ 2667 h 4095"/>
                          <a:gd name="connsiteX15" fmla="*/ 6691 w 6690"/>
                          <a:gd name="connsiteY15" fmla="*/ 3143 h 4095"/>
                          <a:gd name="connsiteX16" fmla="*/ 6405 w 6690"/>
                          <a:gd name="connsiteY16" fmla="*/ 3715 h 4095"/>
                          <a:gd name="connsiteX17" fmla="*/ 4786 w 6690"/>
                          <a:gd name="connsiteY17" fmla="*/ 4096 h 409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</a:cxnLst>
                        <a:rect l="l" t="t" r="r" b="b"/>
                        <a:pathLst>
                          <a:path w="6690" h="4095">
                            <a:moveTo>
                              <a:pt x="4786" y="4096"/>
                            </a:moveTo>
                            <a:cubicBezTo>
                              <a:pt x="4595" y="4096"/>
                              <a:pt x="4405" y="4096"/>
                              <a:pt x="4214" y="4096"/>
                            </a:cubicBezTo>
                            <a:cubicBezTo>
                              <a:pt x="3928" y="4096"/>
                              <a:pt x="3738" y="4096"/>
                              <a:pt x="3547" y="4000"/>
                            </a:cubicBezTo>
                            <a:cubicBezTo>
                              <a:pt x="3262" y="4000"/>
                              <a:pt x="2881" y="3905"/>
                              <a:pt x="2595" y="3905"/>
                            </a:cubicBezTo>
                            <a:cubicBezTo>
                              <a:pt x="2309" y="3905"/>
                              <a:pt x="1738" y="3905"/>
                              <a:pt x="1261" y="3524"/>
                            </a:cubicBezTo>
                            <a:cubicBezTo>
                              <a:pt x="880" y="3238"/>
                              <a:pt x="595" y="2953"/>
                              <a:pt x="404" y="2572"/>
                            </a:cubicBezTo>
                            <a:cubicBezTo>
                              <a:pt x="118" y="2000"/>
                              <a:pt x="-167" y="1238"/>
                              <a:pt x="118" y="381"/>
                            </a:cubicBezTo>
                            <a:cubicBezTo>
                              <a:pt x="214" y="190"/>
                              <a:pt x="404" y="0"/>
                              <a:pt x="690" y="0"/>
                            </a:cubicBezTo>
                            <a:cubicBezTo>
                              <a:pt x="690" y="0"/>
                              <a:pt x="690" y="0"/>
                              <a:pt x="690" y="0"/>
                            </a:cubicBezTo>
                            <a:cubicBezTo>
                              <a:pt x="976" y="0"/>
                              <a:pt x="1166" y="190"/>
                              <a:pt x="1166" y="381"/>
                            </a:cubicBezTo>
                            <a:cubicBezTo>
                              <a:pt x="1261" y="857"/>
                              <a:pt x="1547" y="1238"/>
                              <a:pt x="1833" y="1619"/>
                            </a:cubicBezTo>
                            <a:cubicBezTo>
                              <a:pt x="2119" y="1905"/>
                              <a:pt x="2309" y="2000"/>
                              <a:pt x="2595" y="2000"/>
                            </a:cubicBezTo>
                            <a:cubicBezTo>
                              <a:pt x="2595" y="2000"/>
                              <a:pt x="2595" y="2000"/>
                              <a:pt x="2595" y="2000"/>
                            </a:cubicBezTo>
                            <a:cubicBezTo>
                              <a:pt x="3357" y="2000"/>
                              <a:pt x="4119" y="2191"/>
                              <a:pt x="4595" y="2286"/>
                            </a:cubicBezTo>
                            <a:cubicBezTo>
                              <a:pt x="5071" y="2477"/>
                              <a:pt x="5643" y="2572"/>
                              <a:pt x="6214" y="2667"/>
                            </a:cubicBezTo>
                            <a:cubicBezTo>
                              <a:pt x="6500" y="2667"/>
                              <a:pt x="6691" y="2857"/>
                              <a:pt x="6691" y="3143"/>
                            </a:cubicBezTo>
                            <a:cubicBezTo>
                              <a:pt x="6691" y="3334"/>
                              <a:pt x="6595" y="3619"/>
                              <a:pt x="6405" y="3715"/>
                            </a:cubicBezTo>
                            <a:cubicBezTo>
                              <a:pt x="5833" y="4000"/>
                              <a:pt x="5262" y="4096"/>
                              <a:pt x="4786" y="4096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</p:grpSp>
              <p:grpSp>
                <p:nvGrpSpPr>
                  <p:cNvPr id="960" name="Graphic 1">
                    <a:extLst>
                      <a:ext uri="{FF2B5EF4-FFF2-40B4-BE49-F238E27FC236}">
                        <a16:creationId xmlns:a16="http://schemas.microsoft.com/office/drawing/2014/main" id="{00AAA8D2-E132-41C4-9AFC-DD6CB2E9F415}"/>
                      </a:ext>
                    </a:extLst>
                  </p:cNvPr>
                  <p:cNvGrpSpPr/>
                  <p:nvPr/>
                </p:nvGrpSpPr>
                <p:grpSpPr>
                  <a:xfrm>
                    <a:off x="5956243" y="3121613"/>
                    <a:ext cx="17835" cy="14873"/>
                    <a:chOff x="5956243" y="3121613"/>
                    <a:chExt cx="17835" cy="14873"/>
                  </a:xfrm>
                  <a:solidFill>
                    <a:srgbClr val="3F1900"/>
                  </a:solidFill>
                </p:grpSpPr>
                <p:grpSp>
                  <p:nvGrpSpPr>
                    <p:cNvPr id="984" name="Graphic 1">
                      <a:extLst>
                        <a:ext uri="{FF2B5EF4-FFF2-40B4-BE49-F238E27FC236}">
                          <a16:creationId xmlns:a16="http://schemas.microsoft.com/office/drawing/2014/main" id="{04A492AD-2B81-4C74-858F-B48E0D9FD65F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58701" y="3124866"/>
                      <a:ext cx="11153" cy="11620"/>
                      <a:chOff x="5958701" y="3124866"/>
                      <a:chExt cx="11153" cy="11620"/>
                    </a:xfrm>
                    <a:solidFill>
                      <a:srgbClr val="3F1900"/>
                    </a:solidFill>
                  </p:grpSpPr>
                  <p:sp>
                    <p:nvSpPr>
                      <p:cNvPr id="994" name="Freeform: Shape 993">
                        <a:extLst>
                          <a:ext uri="{FF2B5EF4-FFF2-40B4-BE49-F238E27FC236}">
                            <a16:creationId xmlns:a16="http://schemas.microsoft.com/office/drawing/2014/main" id="{5621CBA3-64EE-4D5A-ADF4-DEBC6BF1673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59368" y="3125621"/>
                        <a:ext cx="9948" cy="10452"/>
                      </a:xfrm>
                      <a:custGeom>
                        <a:avLst/>
                        <a:gdLst>
                          <a:gd name="connsiteX0" fmla="*/ 9853 w 9948"/>
                          <a:gd name="connsiteY0" fmla="*/ 9532 h 10452"/>
                          <a:gd name="connsiteX1" fmla="*/ 5091 w 9948"/>
                          <a:gd name="connsiteY1" fmla="*/ 9723 h 10452"/>
                          <a:gd name="connsiteX2" fmla="*/ 2709 w 9948"/>
                          <a:gd name="connsiteY2" fmla="*/ 9723 h 10452"/>
                          <a:gd name="connsiteX3" fmla="*/ 614 w 9948"/>
                          <a:gd name="connsiteY3" fmla="*/ 10199 h 10452"/>
                          <a:gd name="connsiteX4" fmla="*/ 328 w 9948"/>
                          <a:gd name="connsiteY4" fmla="*/ 9723 h 10452"/>
                          <a:gd name="connsiteX5" fmla="*/ 2614 w 9948"/>
                          <a:gd name="connsiteY5" fmla="*/ 8199 h 10452"/>
                          <a:gd name="connsiteX6" fmla="*/ 2995 w 9948"/>
                          <a:gd name="connsiteY6" fmla="*/ 8770 h 10452"/>
                          <a:gd name="connsiteX7" fmla="*/ 2424 w 9948"/>
                          <a:gd name="connsiteY7" fmla="*/ 8961 h 10452"/>
                          <a:gd name="connsiteX8" fmla="*/ 1757 w 9948"/>
                          <a:gd name="connsiteY8" fmla="*/ 8961 h 10452"/>
                          <a:gd name="connsiteX9" fmla="*/ 519 w 9948"/>
                          <a:gd name="connsiteY9" fmla="*/ 8104 h 10452"/>
                          <a:gd name="connsiteX10" fmla="*/ 42 w 9948"/>
                          <a:gd name="connsiteY10" fmla="*/ 5913 h 10452"/>
                          <a:gd name="connsiteX11" fmla="*/ 42 w 9948"/>
                          <a:gd name="connsiteY11" fmla="*/ 3722 h 10452"/>
                          <a:gd name="connsiteX12" fmla="*/ 233 w 9948"/>
                          <a:gd name="connsiteY12" fmla="*/ 1531 h 10452"/>
                          <a:gd name="connsiteX13" fmla="*/ 2233 w 9948"/>
                          <a:gd name="connsiteY13" fmla="*/ 7 h 10452"/>
                          <a:gd name="connsiteX14" fmla="*/ 4043 w 9948"/>
                          <a:gd name="connsiteY14" fmla="*/ 1722 h 10452"/>
                          <a:gd name="connsiteX15" fmla="*/ 4233 w 9948"/>
                          <a:gd name="connsiteY15" fmla="*/ 6103 h 10452"/>
                          <a:gd name="connsiteX16" fmla="*/ 3948 w 9948"/>
                          <a:gd name="connsiteY16" fmla="*/ 5818 h 10452"/>
                          <a:gd name="connsiteX17" fmla="*/ 6234 w 9948"/>
                          <a:gd name="connsiteY17" fmla="*/ 4484 h 10452"/>
                          <a:gd name="connsiteX18" fmla="*/ 7567 w 9948"/>
                          <a:gd name="connsiteY18" fmla="*/ 3627 h 10452"/>
                          <a:gd name="connsiteX19" fmla="*/ 9282 w 9948"/>
                          <a:gd name="connsiteY19" fmla="*/ 3913 h 10452"/>
                          <a:gd name="connsiteX20" fmla="*/ 9186 w 9948"/>
                          <a:gd name="connsiteY20" fmla="*/ 4770 h 10452"/>
                          <a:gd name="connsiteX21" fmla="*/ 8805 w 9948"/>
                          <a:gd name="connsiteY21" fmla="*/ 5437 h 10452"/>
                          <a:gd name="connsiteX22" fmla="*/ 8520 w 9948"/>
                          <a:gd name="connsiteY22" fmla="*/ 6770 h 10452"/>
                          <a:gd name="connsiteX23" fmla="*/ 9948 w 9948"/>
                          <a:gd name="connsiteY23" fmla="*/ 9247 h 10452"/>
                          <a:gd name="connsiteX24" fmla="*/ 8329 w 9948"/>
                          <a:gd name="connsiteY24" fmla="*/ 6770 h 10452"/>
                          <a:gd name="connsiteX25" fmla="*/ 8901 w 9948"/>
                          <a:gd name="connsiteY25" fmla="*/ 4103 h 10452"/>
                          <a:gd name="connsiteX26" fmla="*/ 7758 w 9948"/>
                          <a:gd name="connsiteY26" fmla="*/ 4008 h 10452"/>
                          <a:gd name="connsiteX27" fmla="*/ 6615 w 9948"/>
                          <a:gd name="connsiteY27" fmla="*/ 4770 h 10452"/>
                          <a:gd name="connsiteX28" fmla="*/ 5472 w 9948"/>
                          <a:gd name="connsiteY28" fmla="*/ 5722 h 10452"/>
                          <a:gd name="connsiteX29" fmla="*/ 3852 w 9948"/>
                          <a:gd name="connsiteY29" fmla="*/ 6389 h 10452"/>
                          <a:gd name="connsiteX30" fmla="*/ 3567 w 9948"/>
                          <a:gd name="connsiteY30" fmla="*/ 6103 h 10452"/>
                          <a:gd name="connsiteX31" fmla="*/ 3567 w 9948"/>
                          <a:gd name="connsiteY31" fmla="*/ 6103 h 10452"/>
                          <a:gd name="connsiteX32" fmla="*/ 3376 w 9948"/>
                          <a:gd name="connsiteY32" fmla="*/ 1912 h 10452"/>
                          <a:gd name="connsiteX33" fmla="*/ 2233 w 9948"/>
                          <a:gd name="connsiteY33" fmla="*/ 769 h 10452"/>
                          <a:gd name="connsiteX34" fmla="*/ 1090 w 9948"/>
                          <a:gd name="connsiteY34" fmla="*/ 1817 h 10452"/>
                          <a:gd name="connsiteX35" fmla="*/ 900 w 9948"/>
                          <a:gd name="connsiteY35" fmla="*/ 3817 h 10452"/>
                          <a:gd name="connsiteX36" fmla="*/ 900 w 9948"/>
                          <a:gd name="connsiteY36" fmla="*/ 5913 h 10452"/>
                          <a:gd name="connsiteX37" fmla="*/ 1281 w 9948"/>
                          <a:gd name="connsiteY37" fmla="*/ 7913 h 10452"/>
                          <a:gd name="connsiteX38" fmla="*/ 2709 w 9948"/>
                          <a:gd name="connsiteY38" fmla="*/ 8294 h 10452"/>
                          <a:gd name="connsiteX39" fmla="*/ 2709 w 9948"/>
                          <a:gd name="connsiteY39" fmla="*/ 8294 h 10452"/>
                          <a:gd name="connsiteX40" fmla="*/ 3186 w 9948"/>
                          <a:gd name="connsiteY40" fmla="*/ 8485 h 10452"/>
                          <a:gd name="connsiteX41" fmla="*/ 3090 w 9948"/>
                          <a:gd name="connsiteY41" fmla="*/ 8866 h 10452"/>
                          <a:gd name="connsiteX42" fmla="*/ 709 w 9948"/>
                          <a:gd name="connsiteY42" fmla="*/ 10390 h 10452"/>
                          <a:gd name="connsiteX43" fmla="*/ 328 w 9948"/>
                          <a:gd name="connsiteY43" fmla="*/ 10294 h 10452"/>
                          <a:gd name="connsiteX44" fmla="*/ 423 w 9948"/>
                          <a:gd name="connsiteY44" fmla="*/ 9913 h 10452"/>
                          <a:gd name="connsiteX45" fmla="*/ 2900 w 9948"/>
                          <a:gd name="connsiteY45" fmla="*/ 9437 h 10452"/>
                          <a:gd name="connsiteX46" fmla="*/ 5281 w 9948"/>
                          <a:gd name="connsiteY46" fmla="*/ 9532 h 10452"/>
                          <a:gd name="connsiteX47" fmla="*/ 9853 w 9948"/>
                          <a:gd name="connsiteY47" fmla="*/ 9532 h 1045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</a:cxnLst>
                        <a:rect l="l" t="t" r="r" b="b"/>
                        <a:pathLst>
                          <a:path w="9948" h="10452">
                            <a:moveTo>
                              <a:pt x="9853" y="9532"/>
                            </a:moveTo>
                            <a:lnTo>
                              <a:pt x="5091" y="9723"/>
                            </a:lnTo>
                            <a:cubicBezTo>
                              <a:pt x="4329" y="9723"/>
                              <a:pt x="3471" y="9723"/>
                              <a:pt x="2709" y="9723"/>
                            </a:cubicBezTo>
                            <a:cubicBezTo>
                              <a:pt x="1947" y="9723"/>
                              <a:pt x="1185" y="9818"/>
                              <a:pt x="614" y="10199"/>
                            </a:cubicBezTo>
                            <a:lnTo>
                              <a:pt x="328" y="9723"/>
                            </a:lnTo>
                            <a:lnTo>
                              <a:pt x="2614" y="8199"/>
                            </a:lnTo>
                            <a:lnTo>
                              <a:pt x="2995" y="8770"/>
                            </a:lnTo>
                            <a:cubicBezTo>
                              <a:pt x="2805" y="8866"/>
                              <a:pt x="2614" y="8866"/>
                              <a:pt x="2424" y="8961"/>
                            </a:cubicBezTo>
                            <a:cubicBezTo>
                              <a:pt x="2233" y="8961"/>
                              <a:pt x="1947" y="9056"/>
                              <a:pt x="1757" y="8961"/>
                            </a:cubicBezTo>
                            <a:cubicBezTo>
                              <a:pt x="995" y="8866"/>
                              <a:pt x="709" y="8485"/>
                              <a:pt x="519" y="8104"/>
                            </a:cubicBezTo>
                            <a:cubicBezTo>
                              <a:pt x="138" y="7342"/>
                              <a:pt x="42" y="6580"/>
                              <a:pt x="42" y="5913"/>
                            </a:cubicBezTo>
                            <a:cubicBezTo>
                              <a:pt x="-53" y="5151"/>
                              <a:pt x="42" y="4484"/>
                              <a:pt x="42" y="3722"/>
                            </a:cubicBezTo>
                            <a:cubicBezTo>
                              <a:pt x="138" y="2960"/>
                              <a:pt x="42" y="2293"/>
                              <a:pt x="233" y="1531"/>
                            </a:cubicBezTo>
                            <a:cubicBezTo>
                              <a:pt x="423" y="769"/>
                              <a:pt x="1185" y="-88"/>
                              <a:pt x="2233" y="7"/>
                            </a:cubicBezTo>
                            <a:cubicBezTo>
                              <a:pt x="3281" y="103"/>
                              <a:pt x="3852" y="960"/>
                              <a:pt x="4043" y="1722"/>
                            </a:cubicBezTo>
                            <a:cubicBezTo>
                              <a:pt x="4424" y="3246"/>
                              <a:pt x="4138" y="4675"/>
                              <a:pt x="4233" y="6103"/>
                            </a:cubicBezTo>
                            <a:lnTo>
                              <a:pt x="3948" y="5818"/>
                            </a:lnTo>
                            <a:cubicBezTo>
                              <a:pt x="4710" y="5818"/>
                              <a:pt x="5472" y="5056"/>
                              <a:pt x="6234" y="4484"/>
                            </a:cubicBezTo>
                            <a:cubicBezTo>
                              <a:pt x="6615" y="4198"/>
                              <a:pt x="7091" y="3817"/>
                              <a:pt x="7567" y="3627"/>
                            </a:cubicBezTo>
                            <a:cubicBezTo>
                              <a:pt x="8139" y="3436"/>
                              <a:pt x="8805" y="3436"/>
                              <a:pt x="9282" y="3913"/>
                            </a:cubicBezTo>
                            <a:cubicBezTo>
                              <a:pt x="9472" y="4294"/>
                              <a:pt x="9282" y="4579"/>
                              <a:pt x="9186" y="4770"/>
                            </a:cubicBezTo>
                            <a:cubicBezTo>
                              <a:pt x="9091" y="4960"/>
                              <a:pt x="8901" y="5246"/>
                              <a:pt x="8805" y="5437"/>
                            </a:cubicBezTo>
                            <a:cubicBezTo>
                              <a:pt x="8520" y="5818"/>
                              <a:pt x="8424" y="6294"/>
                              <a:pt x="8520" y="6770"/>
                            </a:cubicBezTo>
                            <a:cubicBezTo>
                              <a:pt x="8615" y="7723"/>
                              <a:pt x="9472" y="8389"/>
                              <a:pt x="9948" y="9247"/>
                            </a:cubicBezTo>
                            <a:cubicBezTo>
                              <a:pt x="9472" y="8389"/>
                              <a:pt x="8520" y="7818"/>
                              <a:pt x="8329" y="6770"/>
                            </a:cubicBezTo>
                            <a:cubicBezTo>
                              <a:pt x="7948" y="5722"/>
                              <a:pt x="9091" y="4675"/>
                              <a:pt x="8901" y="4103"/>
                            </a:cubicBezTo>
                            <a:cubicBezTo>
                              <a:pt x="8710" y="3913"/>
                              <a:pt x="8139" y="3817"/>
                              <a:pt x="7758" y="4008"/>
                            </a:cubicBezTo>
                            <a:cubicBezTo>
                              <a:pt x="7377" y="4198"/>
                              <a:pt x="6996" y="4484"/>
                              <a:pt x="6615" y="4770"/>
                            </a:cubicBezTo>
                            <a:cubicBezTo>
                              <a:pt x="6234" y="5056"/>
                              <a:pt x="5853" y="5437"/>
                              <a:pt x="5472" y="5722"/>
                            </a:cubicBezTo>
                            <a:cubicBezTo>
                              <a:pt x="5091" y="6008"/>
                              <a:pt x="4519" y="6389"/>
                              <a:pt x="3852" y="6389"/>
                            </a:cubicBezTo>
                            <a:cubicBezTo>
                              <a:pt x="3662" y="6389"/>
                              <a:pt x="3567" y="6294"/>
                              <a:pt x="3567" y="6103"/>
                            </a:cubicBezTo>
                            <a:lnTo>
                              <a:pt x="3567" y="6103"/>
                            </a:lnTo>
                            <a:cubicBezTo>
                              <a:pt x="3471" y="4675"/>
                              <a:pt x="3757" y="3151"/>
                              <a:pt x="3376" y="1912"/>
                            </a:cubicBezTo>
                            <a:cubicBezTo>
                              <a:pt x="3186" y="1341"/>
                              <a:pt x="2709" y="769"/>
                              <a:pt x="2233" y="769"/>
                            </a:cubicBezTo>
                            <a:cubicBezTo>
                              <a:pt x="1757" y="769"/>
                              <a:pt x="1281" y="1246"/>
                              <a:pt x="1090" y="1817"/>
                            </a:cubicBezTo>
                            <a:cubicBezTo>
                              <a:pt x="900" y="2389"/>
                              <a:pt x="900" y="3151"/>
                              <a:pt x="900" y="3817"/>
                            </a:cubicBezTo>
                            <a:cubicBezTo>
                              <a:pt x="900" y="4484"/>
                              <a:pt x="804" y="5246"/>
                              <a:pt x="900" y="5913"/>
                            </a:cubicBezTo>
                            <a:cubicBezTo>
                              <a:pt x="900" y="6580"/>
                              <a:pt x="995" y="7342"/>
                              <a:pt x="1281" y="7913"/>
                            </a:cubicBezTo>
                            <a:cubicBezTo>
                              <a:pt x="1566" y="8485"/>
                              <a:pt x="2043" y="8580"/>
                              <a:pt x="2709" y="8294"/>
                            </a:cubicBezTo>
                            <a:lnTo>
                              <a:pt x="2709" y="8294"/>
                            </a:lnTo>
                            <a:cubicBezTo>
                              <a:pt x="2900" y="8199"/>
                              <a:pt x="3090" y="8294"/>
                              <a:pt x="3186" y="8485"/>
                            </a:cubicBezTo>
                            <a:cubicBezTo>
                              <a:pt x="3281" y="8675"/>
                              <a:pt x="3186" y="8770"/>
                              <a:pt x="3090" y="8866"/>
                            </a:cubicBezTo>
                            <a:lnTo>
                              <a:pt x="709" y="10390"/>
                            </a:lnTo>
                            <a:cubicBezTo>
                              <a:pt x="614" y="10485"/>
                              <a:pt x="423" y="10485"/>
                              <a:pt x="328" y="10294"/>
                            </a:cubicBezTo>
                            <a:cubicBezTo>
                              <a:pt x="233" y="10199"/>
                              <a:pt x="233" y="10009"/>
                              <a:pt x="423" y="9913"/>
                            </a:cubicBezTo>
                            <a:cubicBezTo>
                              <a:pt x="1185" y="9437"/>
                              <a:pt x="2138" y="9437"/>
                              <a:pt x="2900" y="9437"/>
                            </a:cubicBezTo>
                            <a:cubicBezTo>
                              <a:pt x="3757" y="9532"/>
                              <a:pt x="4519" y="9532"/>
                              <a:pt x="5281" y="9532"/>
                            </a:cubicBezTo>
                            <a:lnTo>
                              <a:pt x="9853" y="9532"/>
                            </a:ln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995" name="Freeform: Shape 994">
                        <a:extLst>
                          <a:ext uri="{FF2B5EF4-FFF2-40B4-BE49-F238E27FC236}">
                            <a16:creationId xmlns:a16="http://schemas.microsoft.com/office/drawing/2014/main" id="{64490C18-2912-4E5A-AEED-F5DFBA52AC9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58701" y="3124866"/>
                        <a:ext cx="11153" cy="11620"/>
                      </a:xfrm>
                      <a:custGeom>
                        <a:avLst/>
                        <a:gdLst>
                          <a:gd name="connsiteX0" fmla="*/ 1090 w 11153"/>
                          <a:gd name="connsiteY0" fmla="*/ 11621 h 11620"/>
                          <a:gd name="connsiteX1" fmla="*/ 900 w 11153"/>
                          <a:gd name="connsiteY1" fmla="*/ 11621 h 11620"/>
                          <a:gd name="connsiteX2" fmla="*/ 328 w 11153"/>
                          <a:gd name="connsiteY2" fmla="*/ 11240 h 11620"/>
                          <a:gd name="connsiteX3" fmla="*/ 519 w 11153"/>
                          <a:gd name="connsiteY3" fmla="*/ 10097 h 11620"/>
                          <a:gd name="connsiteX4" fmla="*/ 519 w 11153"/>
                          <a:gd name="connsiteY4" fmla="*/ 10097 h 11620"/>
                          <a:gd name="connsiteX5" fmla="*/ 519 w 11153"/>
                          <a:gd name="connsiteY5" fmla="*/ 10097 h 11620"/>
                          <a:gd name="connsiteX6" fmla="*/ 1090 w 11153"/>
                          <a:gd name="connsiteY6" fmla="*/ 9716 h 11620"/>
                          <a:gd name="connsiteX7" fmla="*/ 614 w 11153"/>
                          <a:gd name="connsiteY7" fmla="*/ 9144 h 11620"/>
                          <a:gd name="connsiteX8" fmla="*/ 42 w 11153"/>
                          <a:gd name="connsiteY8" fmla="*/ 6668 h 11620"/>
                          <a:gd name="connsiteX9" fmla="*/ 42 w 11153"/>
                          <a:gd name="connsiteY9" fmla="*/ 4382 h 11620"/>
                          <a:gd name="connsiteX10" fmla="*/ 42 w 11153"/>
                          <a:gd name="connsiteY10" fmla="*/ 3715 h 11620"/>
                          <a:gd name="connsiteX11" fmla="*/ 233 w 11153"/>
                          <a:gd name="connsiteY11" fmla="*/ 2000 h 11620"/>
                          <a:gd name="connsiteX12" fmla="*/ 2614 w 11153"/>
                          <a:gd name="connsiteY12" fmla="*/ 0 h 11620"/>
                          <a:gd name="connsiteX13" fmla="*/ 2805 w 11153"/>
                          <a:gd name="connsiteY13" fmla="*/ 0 h 11620"/>
                          <a:gd name="connsiteX14" fmla="*/ 5091 w 11153"/>
                          <a:gd name="connsiteY14" fmla="*/ 2096 h 11620"/>
                          <a:gd name="connsiteX15" fmla="*/ 5281 w 11153"/>
                          <a:gd name="connsiteY15" fmla="*/ 5143 h 11620"/>
                          <a:gd name="connsiteX16" fmla="*/ 5281 w 11153"/>
                          <a:gd name="connsiteY16" fmla="*/ 5334 h 11620"/>
                          <a:gd name="connsiteX17" fmla="*/ 5948 w 11153"/>
                          <a:gd name="connsiteY17" fmla="*/ 4858 h 11620"/>
                          <a:gd name="connsiteX18" fmla="*/ 6424 w 11153"/>
                          <a:gd name="connsiteY18" fmla="*/ 4477 h 11620"/>
                          <a:gd name="connsiteX19" fmla="*/ 7948 w 11153"/>
                          <a:gd name="connsiteY19" fmla="*/ 3620 h 11620"/>
                          <a:gd name="connsiteX20" fmla="*/ 10234 w 11153"/>
                          <a:gd name="connsiteY20" fmla="*/ 4096 h 11620"/>
                          <a:gd name="connsiteX21" fmla="*/ 10234 w 11153"/>
                          <a:gd name="connsiteY21" fmla="*/ 5525 h 11620"/>
                          <a:gd name="connsiteX22" fmla="*/ 9948 w 11153"/>
                          <a:gd name="connsiteY22" fmla="*/ 6001 h 11620"/>
                          <a:gd name="connsiteX23" fmla="*/ 9853 w 11153"/>
                          <a:gd name="connsiteY23" fmla="*/ 6191 h 11620"/>
                          <a:gd name="connsiteX24" fmla="*/ 9663 w 11153"/>
                          <a:gd name="connsiteY24" fmla="*/ 7144 h 11620"/>
                          <a:gd name="connsiteX25" fmla="*/ 10425 w 11153"/>
                          <a:gd name="connsiteY25" fmla="*/ 8477 h 11620"/>
                          <a:gd name="connsiteX26" fmla="*/ 11091 w 11153"/>
                          <a:gd name="connsiteY26" fmla="*/ 9430 h 11620"/>
                          <a:gd name="connsiteX27" fmla="*/ 10996 w 11153"/>
                          <a:gd name="connsiteY27" fmla="*/ 10001 h 11620"/>
                          <a:gd name="connsiteX28" fmla="*/ 10996 w 11153"/>
                          <a:gd name="connsiteY28" fmla="*/ 10097 h 11620"/>
                          <a:gd name="connsiteX29" fmla="*/ 10425 w 11153"/>
                          <a:gd name="connsiteY29" fmla="*/ 10668 h 11620"/>
                          <a:gd name="connsiteX30" fmla="*/ 5662 w 11153"/>
                          <a:gd name="connsiteY30" fmla="*/ 10859 h 11620"/>
                          <a:gd name="connsiteX31" fmla="*/ 3186 w 11153"/>
                          <a:gd name="connsiteY31" fmla="*/ 10859 h 11620"/>
                          <a:gd name="connsiteX32" fmla="*/ 1566 w 11153"/>
                          <a:gd name="connsiteY32" fmla="*/ 11144 h 11620"/>
                          <a:gd name="connsiteX33" fmla="*/ 1376 w 11153"/>
                          <a:gd name="connsiteY33" fmla="*/ 11335 h 11620"/>
                          <a:gd name="connsiteX34" fmla="*/ 1090 w 11153"/>
                          <a:gd name="connsiteY34" fmla="*/ 11621 h 11620"/>
                          <a:gd name="connsiteX35" fmla="*/ 4233 w 11153"/>
                          <a:gd name="connsiteY35" fmla="*/ 9525 h 11620"/>
                          <a:gd name="connsiteX36" fmla="*/ 5376 w 11153"/>
                          <a:gd name="connsiteY36" fmla="*/ 9525 h 11620"/>
                          <a:gd name="connsiteX37" fmla="*/ 9853 w 11153"/>
                          <a:gd name="connsiteY37" fmla="*/ 9716 h 11620"/>
                          <a:gd name="connsiteX38" fmla="*/ 9567 w 11153"/>
                          <a:gd name="connsiteY38" fmla="*/ 9335 h 11620"/>
                          <a:gd name="connsiteX39" fmla="*/ 8424 w 11153"/>
                          <a:gd name="connsiteY39" fmla="*/ 7525 h 11620"/>
                          <a:gd name="connsiteX40" fmla="*/ 8805 w 11153"/>
                          <a:gd name="connsiteY40" fmla="*/ 5429 h 11620"/>
                          <a:gd name="connsiteX41" fmla="*/ 8996 w 11153"/>
                          <a:gd name="connsiteY41" fmla="*/ 5048 h 11620"/>
                          <a:gd name="connsiteX42" fmla="*/ 8710 w 11153"/>
                          <a:gd name="connsiteY42" fmla="*/ 5048 h 11620"/>
                          <a:gd name="connsiteX43" fmla="*/ 7662 w 11153"/>
                          <a:gd name="connsiteY43" fmla="*/ 5715 h 11620"/>
                          <a:gd name="connsiteX44" fmla="*/ 7281 w 11153"/>
                          <a:gd name="connsiteY44" fmla="*/ 6001 h 11620"/>
                          <a:gd name="connsiteX45" fmla="*/ 6424 w 11153"/>
                          <a:gd name="connsiteY45" fmla="*/ 6668 h 11620"/>
                          <a:gd name="connsiteX46" fmla="*/ 4519 w 11153"/>
                          <a:gd name="connsiteY46" fmla="*/ 7429 h 11620"/>
                          <a:gd name="connsiteX47" fmla="*/ 4424 w 11153"/>
                          <a:gd name="connsiteY47" fmla="*/ 7429 h 11620"/>
                          <a:gd name="connsiteX48" fmla="*/ 3567 w 11153"/>
                          <a:gd name="connsiteY48" fmla="*/ 6668 h 11620"/>
                          <a:gd name="connsiteX49" fmla="*/ 3567 w 11153"/>
                          <a:gd name="connsiteY49" fmla="*/ 5048 h 11620"/>
                          <a:gd name="connsiteX50" fmla="*/ 3376 w 11153"/>
                          <a:gd name="connsiteY50" fmla="*/ 2572 h 11620"/>
                          <a:gd name="connsiteX51" fmla="*/ 2709 w 11153"/>
                          <a:gd name="connsiteY51" fmla="*/ 1810 h 11620"/>
                          <a:gd name="connsiteX52" fmla="*/ 2138 w 11153"/>
                          <a:gd name="connsiteY52" fmla="*/ 2477 h 11620"/>
                          <a:gd name="connsiteX53" fmla="*/ 1947 w 11153"/>
                          <a:gd name="connsiteY53" fmla="*/ 3810 h 11620"/>
                          <a:gd name="connsiteX54" fmla="*/ 1947 w 11153"/>
                          <a:gd name="connsiteY54" fmla="*/ 4382 h 11620"/>
                          <a:gd name="connsiteX55" fmla="*/ 1947 w 11153"/>
                          <a:gd name="connsiteY55" fmla="*/ 6382 h 11620"/>
                          <a:gd name="connsiteX56" fmla="*/ 2328 w 11153"/>
                          <a:gd name="connsiteY56" fmla="*/ 8096 h 11620"/>
                          <a:gd name="connsiteX57" fmla="*/ 2519 w 11153"/>
                          <a:gd name="connsiteY57" fmla="*/ 8287 h 11620"/>
                          <a:gd name="connsiteX58" fmla="*/ 2995 w 11153"/>
                          <a:gd name="connsiteY58" fmla="*/ 8192 h 11620"/>
                          <a:gd name="connsiteX59" fmla="*/ 3757 w 11153"/>
                          <a:gd name="connsiteY59" fmla="*/ 8192 h 11620"/>
                          <a:gd name="connsiteX60" fmla="*/ 4233 w 11153"/>
                          <a:gd name="connsiteY60" fmla="*/ 8858 h 11620"/>
                          <a:gd name="connsiteX61" fmla="*/ 4233 w 11153"/>
                          <a:gd name="connsiteY61" fmla="*/ 9525 h 1162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</a:cxnLst>
                        <a:rect l="l" t="t" r="r" b="b"/>
                        <a:pathLst>
                          <a:path w="11153" h="11620">
                            <a:moveTo>
                              <a:pt x="1090" y="11621"/>
                            </a:moveTo>
                            <a:cubicBezTo>
                              <a:pt x="995" y="11621"/>
                              <a:pt x="995" y="11621"/>
                              <a:pt x="900" y="11621"/>
                            </a:cubicBezTo>
                            <a:cubicBezTo>
                              <a:pt x="709" y="11621"/>
                              <a:pt x="519" y="11430"/>
                              <a:pt x="328" y="11240"/>
                            </a:cubicBezTo>
                            <a:cubicBezTo>
                              <a:pt x="42" y="10859"/>
                              <a:pt x="233" y="10382"/>
                              <a:pt x="519" y="10097"/>
                            </a:cubicBezTo>
                            <a:cubicBezTo>
                              <a:pt x="519" y="10097"/>
                              <a:pt x="519" y="10097"/>
                              <a:pt x="519" y="10097"/>
                            </a:cubicBezTo>
                            <a:cubicBezTo>
                              <a:pt x="519" y="10097"/>
                              <a:pt x="519" y="10097"/>
                              <a:pt x="519" y="10097"/>
                            </a:cubicBezTo>
                            <a:lnTo>
                              <a:pt x="1090" y="9716"/>
                            </a:lnTo>
                            <a:cubicBezTo>
                              <a:pt x="900" y="9525"/>
                              <a:pt x="709" y="9239"/>
                              <a:pt x="614" y="9144"/>
                            </a:cubicBezTo>
                            <a:cubicBezTo>
                              <a:pt x="233" y="8287"/>
                              <a:pt x="138" y="7525"/>
                              <a:pt x="42" y="6668"/>
                            </a:cubicBezTo>
                            <a:cubicBezTo>
                              <a:pt x="-53" y="5906"/>
                              <a:pt x="42" y="5143"/>
                              <a:pt x="42" y="4382"/>
                            </a:cubicBezTo>
                            <a:cubicBezTo>
                              <a:pt x="42" y="4191"/>
                              <a:pt x="42" y="4001"/>
                              <a:pt x="42" y="3715"/>
                            </a:cubicBezTo>
                            <a:cubicBezTo>
                              <a:pt x="42" y="3143"/>
                              <a:pt x="42" y="2667"/>
                              <a:pt x="233" y="2000"/>
                            </a:cubicBezTo>
                            <a:cubicBezTo>
                              <a:pt x="519" y="1048"/>
                              <a:pt x="1376" y="0"/>
                              <a:pt x="2614" y="0"/>
                            </a:cubicBezTo>
                            <a:cubicBezTo>
                              <a:pt x="2709" y="0"/>
                              <a:pt x="2709" y="0"/>
                              <a:pt x="2805" y="0"/>
                            </a:cubicBezTo>
                            <a:cubicBezTo>
                              <a:pt x="3948" y="95"/>
                              <a:pt x="4805" y="857"/>
                              <a:pt x="5091" y="2096"/>
                            </a:cubicBezTo>
                            <a:cubicBezTo>
                              <a:pt x="5376" y="3143"/>
                              <a:pt x="5376" y="4191"/>
                              <a:pt x="5281" y="5143"/>
                            </a:cubicBezTo>
                            <a:cubicBezTo>
                              <a:pt x="5281" y="5239"/>
                              <a:pt x="5281" y="5334"/>
                              <a:pt x="5281" y="5334"/>
                            </a:cubicBezTo>
                            <a:cubicBezTo>
                              <a:pt x="5472" y="5143"/>
                              <a:pt x="5757" y="5048"/>
                              <a:pt x="5948" y="4858"/>
                            </a:cubicBezTo>
                            <a:cubicBezTo>
                              <a:pt x="6138" y="4763"/>
                              <a:pt x="6234" y="4572"/>
                              <a:pt x="6424" y="4477"/>
                            </a:cubicBezTo>
                            <a:cubicBezTo>
                              <a:pt x="6805" y="4191"/>
                              <a:pt x="7281" y="3810"/>
                              <a:pt x="7948" y="3620"/>
                            </a:cubicBezTo>
                            <a:cubicBezTo>
                              <a:pt x="8901" y="3334"/>
                              <a:pt x="9663" y="3524"/>
                              <a:pt x="10234" y="4096"/>
                            </a:cubicBezTo>
                            <a:cubicBezTo>
                              <a:pt x="10615" y="4763"/>
                              <a:pt x="10425" y="5334"/>
                              <a:pt x="10234" y="5525"/>
                            </a:cubicBezTo>
                            <a:cubicBezTo>
                              <a:pt x="10139" y="5715"/>
                              <a:pt x="10044" y="5810"/>
                              <a:pt x="9948" y="6001"/>
                            </a:cubicBezTo>
                            <a:lnTo>
                              <a:pt x="9853" y="6191"/>
                            </a:lnTo>
                            <a:cubicBezTo>
                              <a:pt x="9663" y="6572"/>
                              <a:pt x="9567" y="6858"/>
                              <a:pt x="9663" y="7144"/>
                            </a:cubicBezTo>
                            <a:cubicBezTo>
                              <a:pt x="9758" y="7620"/>
                              <a:pt x="10044" y="8096"/>
                              <a:pt x="10425" y="8477"/>
                            </a:cubicBezTo>
                            <a:cubicBezTo>
                              <a:pt x="10615" y="8763"/>
                              <a:pt x="10901" y="9144"/>
                              <a:pt x="11091" y="9430"/>
                            </a:cubicBezTo>
                            <a:cubicBezTo>
                              <a:pt x="11187" y="9620"/>
                              <a:pt x="11187" y="9811"/>
                              <a:pt x="10996" y="10001"/>
                            </a:cubicBezTo>
                            <a:cubicBezTo>
                              <a:pt x="10996" y="10001"/>
                              <a:pt x="10996" y="10097"/>
                              <a:pt x="10996" y="10097"/>
                            </a:cubicBezTo>
                            <a:cubicBezTo>
                              <a:pt x="10996" y="10382"/>
                              <a:pt x="10710" y="10573"/>
                              <a:pt x="10425" y="10668"/>
                            </a:cubicBezTo>
                            <a:lnTo>
                              <a:pt x="5662" y="10859"/>
                            </a:lnTo>
                            <a:cubicBezTo>
                              <a:pt x="4900" y="10859"/>
                              <a:pt x="4043" y="10859"/>
                              <a:pt x="3186" y="10859"/>
                            </a:cubicBezTo>
                            <a:cubicBezTo>
                              <a:pt x="2709" y="10859"/>
                              <a:pt x="2043" y="10859"/>
                              <a:pt x="1566" y="11144"/>
                            </a:cubicBezTo>
                            <a:lnTo>
                              <a:pt x="1376" y="11335"/>
                            </a:lnTo>
                            <a:cubicBezTo>
                              <a:pt x="1376" y="11525"/>
                              <a:pt x="1185" y="11621"/>
                              <a:pt x="1090" y="11621"/>
                            </a:cubicBezTo>
                            <a:close/>
                            <a:moveTo>
                              <a:pt x="4233" y="9525"/>
                            </a:moveTo>
                            <a:cubicBezTo>
                              <a:pt x="4614" y="9525"/>
                              <a:pt x="4995" y="9525"/>
                              <a:pt x="5376" y="9525"/>
                            </a:cubicBezTo>
                            <a:lnTo>
                              <a:pt x="9853" y="9716"/>
                            </a:lnTo>
                            <a:cubicBezTo>
                              <a:pt x="9758" y="9620"/>
                              <a:pt x="9663" y="9430"/>
                              <a:pt x="9567" y="9335"/>
                            </a:cubicBezTo>
                            <a:cubicBezTo>
                              <a:pt x="9091" y="8858"/>
                              <a:pt x="8615" y="8287"/>
                              <a:pt x="8424" y="7525"/>
                            </a:cubicBezTo>
                            <a:cubicBezTo>
                              <a:pt x="8139" y="6763"/>
                              <a:pt x="8520" y="6001"/>
                              <a:pt x="8805" y="5429"/>
                            </a:cubicBezTo>
                            <a:cubicBezTo>
                              <a:pt x="8901" y="5334"/>
                              <a:pt x="8901" y="5143"/>
                              <a:pt x="8996" y="5048"/>
                            </a:cubicBezTo>
                            <a:cubicBezTo>
                              <a:pt x="8901" y="5048"/>
                              <a:pt x="8805" y="5048"/>
                              <a:pt x="8710" y="5048"/>
                            </a:cubicBezTo>
                            <a:cubicBezTo>
                              <a:pt x="8329" y="5239"/>
                              <a:pt x="7948" y="5525"/>
                              <a:pt x="7662" y="5715"/>
                            </a:cubicBezTo>
                            <a:lnTo>
                              <a:pt x="7281" y="6001"/>
                            </a:lnTo>
                            <a:cubicBezTo>
                              <a:pt x="6996" y="6191"/>
                              <a:pt x="6710" y="6477"/>
                              <a:pt x="6424" y="6668"/>
                            </a:cubicBezTo>
                            <a:cubicBezTo>
                              <a:pt x="6043" y="6953"/>
                              <a:pt x="5376" y="7429"/>
                              <a:pt x="4519" y="7429"/>
                            </a:cubicBezTo>
                            <a:cubicBezTo>
                              <a:pt x="4519" y="7429"/>
                              <a:pt x="4519" y="7429"/>
                              <a:pt x="4424" y="7429"/>
                            </a:cubicBezTo>
                            <a:cubicBezTo>
                              <a:pt x="3948" y="7429"/>
                              <a:pt x="3567" y="7049"/>
                              <a:pt x="3567" y="6668"/>
                            </a:cubicBezTo>
                            <a:cubicBezTo>
                              <a:pt x="3567" y="6096"/>
                              <a:pt x="3567" y="5525"/>
                              <a:pt x="3567" y="5048"/>
                            </a:cubicBezTo>
                            <a:cubicBezTo>
                              <a:pt x="3567" y="4191"/>
                              <a:pt x="3567" y="3334"/>
                              <a:pt x="3376" y="2572"/>
                            </a:cubicBezTo>
                            <a:cubicBezTo>
                              <a:pt x="3281" y="2096"/>
                              <a:pt x="2805" y="1810"/>
                              <a:pt x="2709" y="1810"/>
                            </a:cubicBezTo>
                            <a:cubicBezTo>
                              <a:pt x="2519" y="1810"/>
                              <a:pt x="2233" y="2096"/>
                              <a:pt x="2138" y="2477"/>
                            </a:cubicBezTo>
                            <a:cubicBezTo>
                              <a:pt x="2043" y="2857"/>
                              <a:pt x="1947" y="3334"/>
                              <a:pt x="1947" y="3810"/>
                            </a:cubicBezTo>
                            <a:cubicBezTo>
                              <a:pt x="1947" y="4001"/>
                              <a:pt x="1947" y="4191"/>
                              <a:pt x="1947" y="4382"/>
                            </a:cubicBezTo>
                            <a:cubicBezTo>
                              <a:pt x="1947" y="5143"/>
                              <a:pt x="1852" y="5810"/>
                              <a:pt x="1947" y="6382"/>
                            </a:cubicBezTo>
                            <a:cubicBezTo>
                              <a:pt x="1947" y="6953"/>
                              <a:pt x="2043" y="7620"/>
                              <a:pt x="2328" y="8096"/>
                            </a:cubicBezTo>
                            <a:cubicBezTo>
                              <a:pt x="2328" y="8192"/>
                              <a:pt x="2424" y="8287"/>
                              <a:pt x="2519" y="8287"/>
                            </a:cubicBezTo>
                            <a:cubicBezTo>
                              <a:pt x="2614" y="8287"/>
                              <a:pt x="2805" y="8287"/>
                              <a:pt x="2995" y="8192"/>
                            </a:cubicBezTo>
                            <a:cubicBezTo>
                              <a:pt x="3281" y="8096"/>
                              <a:pt x="3471" y="8096"/>
                              <a:pt x="3757" y="8192"/>
                            </a:cubicBezTo>
                            <a:cubicBezTo>
                              <a:pt x="3948" y="8477"/>
                              <a:pt x="4138" y="8668"/>
                              <a:pt x="4233" y="8858"/>
                            </a:cubicBezTo>
                            <a:cubicBezTo>
                              <a:pt x="4329" y="9049"/>
                              <a:pt x="4329" y="9335"/>
                              <a:pt x="4233" y="9525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985" name="Graphic 1">
                      <a:extLst>
                        <a:ext uri="{FF2B5EF4-FFF2-40B4-BE49-F238E27FC236}">
                          <a16:creationId xmlns:a16="http://schemas.microsoft.com/office/drawing/2014/main" id="{D72C0222-3E9F-4CB5-9C6E-52E40F948F39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59887" y="3123184"/>
                      <a:ext cx="4695" cy="3396"/>
                      <a:chOff x="5959887" y="3123184"/>
                      <a:chExt cx="4695" cy="3396"/>
                    </a:xfrm>
                    <a:solidFill>
                      <a:srgbClr val="3F1900"/>
                    </a:solidFill>
                  </p:grpSpPr>
                  <p:sp>
                    <p:nvSpPr>
                      <p:cNvPr id="992" name="Freeform: Shape 991">
                        <a:extLst>
                          <a:ext uri="{FF2B5EF4-FFF2-40B4-BE49-F238E27FC236}">
                            <a16:creationId xmlns:a16="http://schemas.microsoft.com/office/drawing/2014/main" id="{D311E534-7D86-4016-9927-E6E851A784A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0458" y="3123723"/>
                        <a:ext cx="3534" cy="2286"/>
                      </a:xfrm>
                      <a:custGeom>
                        <a:avLst/>
                        <a:gdLst>
                          <a:gd name="connsiteX0" fmla="*/ 667 w 3534"/>
                          <a:gd name="connsiteY0" fmla="*/ 0 h 2286"/>
                          <a:gd name="connsiteX1" fmla="*/ 667 w 3534"/>
                          <a:gd name="connsiteY1" fmla="*/ 1143 h 2286"/>
                          <a:gd name="connsiteX2" fmla="*/ 1333 w 3534"/>
                          <a:gd name="connsiteY2" fmla="*/ 1524 h 2286"/>
                          <a:gd name="connsiteX3" fmla="*/ 2476 w 3534"/>
                          <a:gd name="connsiteY3" fmla="*/ 1429 h 2286"/>
                          <a:gd name="connsiteX4" fmla="*/ 3524 w 3534"/>
                          <a:gd name="connsiteY4" fmla="*/ 952 h 2286"/>
                          <a:gd name="connsiteX5" fmla="*/ 2667 w 3534"/>
                          <a:gd name="connsiteY5" fmla="*/ 2000 h 2286"/>
                          <a:gd name="connsiteX6" fmla="*/ 1238 w 3534"/>
                          <a:gd name="connsiteY6" fmla="*/ 2286 h 2286"/>
                          <a:gd name="connsiteX7" fmla="*/ 476 w 3534"/>
                          <a:gd name="connsiteY7" fmla="*/ 2000 h 2286"/>
                          <a:gd name="connsiteX8" fmla="*/ 0 w 3534"/>
                          <a:gd name="connsiteY8" fmla="*/ 1238 h 2286"/>
                          <a:gd name="connsiteX9" fmla="*/ 667 w 3534"/>
                          <a:gd name="connsiteY9" fmla="*/ 0 h 228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3534" h="2286">
                            <a:moveTo>
                              <a:pt x="667" y="0"/>
                            </a:moveTo>
                            <a:cubicBezTo>
                              <a:pt x="667" y="476"/>
                              <a:pt x="476" y="857"/>
                              <a:pt x="667" y="1143"/>
                            </a:cubicBezTo>
                            <a:cubicBezTo>
                              <a:pt x="762" y="1429"/>
                              <a:pt x="1048" y="1429"/>
                              <a:pt x="1333" y="1524"/>
                            </a:cubicBezTo>
                            <a:cubicBezTo>
                              <a:pt x="1715" y="1524"/>
                              <a:pt x="2096" y="1524"/>
                              <a:pt x="2476" y="1429"/>
                            </a:cubicBezTo>
                            <a:cubicBezTo>
                              <a:pt x="2857" y="1333"/>
                              <a:pt x="3334" y="1333"/>
                              <a:pt x="3524" y="952"/>
                            </a:cubicBezTo>
                            <a:cubicBezTo>
                              <a:pt x="3620" y="1429"/>
                              <a:pt x="3048" y="1810"/>
                              <a:pt x="2667" y="2000"/>
                            </a:cubicBezTo>
                            <a:cubicBezTo>
                              <a:pt x="2191" y="2191"/>
                              <a:pt x="1715" y="2286"/>
                              <a:pt x="1238" y="2286"/>
                            </a:cubicBezTo>
                            <a:cubicBezTo>
                              <a:pt x="952" y="2286"/>
                              <a:pt x="667" y="2191"/>
                              <a:pt x="476" y="2000"/>
                            </a:cubicBezTo>
                            <a:cubicBezTo>
                              <a:pt x="191" y="1810"/>
                              <a:pt x="0" y="1524"/>
                              <a:pt x="0" y="1238"/>
                            </a:cubicBezTo>
                            <a:cubicBezTo>
                              <a:pt x="0" y="667"/>
                              <a:pt x="286" y="286"/>
                              <a:pt x="667" y="0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993" name="Freeform: Shape 992">
                        <a:extLst>
                          <a:ext uri="{FF2B5EF4-FFF2-40B4-BE49-F238E27FC236}">
                            <a16:creationId xmlns:a16="http://schemas.microsoft.com/office/drawing/2014/main" id="{9A079320-784A-461D-9131-62860A1799D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59887" y="3123184"/>
                        <a:ext cx="4695" cy="3396"/>
                      </a:xfrm>
                      <a:custGeom>
                        <a:avLst/>
                        <a:gdLst>
                          <a:gd name="connsiteX0" fmla="*/ 2000 w 4695"/>
                          <a:gd name="connsiteY0" fmla="*/ 3396 h 3396"/>
                          <a:gd name="connsiteX1" fmla="*/ 1715 w 4695"/>
                          <a:gd name="connsiteY1" fmla="*/ 3396 h 3396"/>
                          <a:gd name="connsiteX2" fmla="*/ 667 w 4695"/>
                          <a:gd name="connsiteY2" fmla="*/ 3015 h 3396"/>
                          <a:gd name="connsiteX3" fmla="*/ 0 w 4695"/>
                          <a:gd name="connsiteY3" fmla="*/ 1777 h 3396"/>
                          <a:gd name="connsiteX4" fmla="*/ 857 w 4695"/>
                          <a:gd name="connsiteY4" fmla="*/ 158 h 3396"/>
                          <a:gd name="connsiteX5" fmla="*/ 1524 w 4695"/>
                          <a:gd name="connsiteY5" fmla="*/ 63 h 3396"/>
                          <a:gd name="connsiteX6" fmla="*/ 1810 w 4695"/>
                          <a:gd name="connsiteY6" fmla="*/ 634 h 3396"/>
                          <a:gd name="connsiteX7" fmla="*/ 1810 w 4695"/>
                          <a:gd name="connsiteY7" fmla="*/ 1015 h 3396"/>
                          <a:gd name="connsiteX8" fmla="*/ 1810 w 4695"/>
                          <a:gd name="connsiteY8" fmla="*/ 1491 h 3396"/>
                          <a:gd name="connsiteX9" fmla="*/ 1810 w 4695"/>
                          <a:gd name="connsiteY9" fmla="*/ 1491 h 3396"/>
                          <a:gd name="connsiteX10" fmla="*/ 2096 w 4695"/>
                          <a:gd name="connsiteY10" fmla="*/ 1491 h 3396"/>
                          <a:gd name="connsiteX11" fmla="*/ 3143 w 4695"/>
                          <a:gd name="connsiteY11" fmla="*/ 1396 h 3396"/>
                          <a:gd name="connsiteX12" fmla="*/ 3239 w 4695"/>
                          <a:gd name="connsiteY12" fmla="*/ 1396 h 3396"/>
                          <a:gd name="connsiteX13" fmla="*/ 3810 w 4695"/>
                          <a:gd name="connsiteY13" fmla="*/ 1110 h 3396"/>
                          <a:gd name="connsiteX14" fmla="*/ 4191 w 4695"/>
                          <a:gd name="connsiteY14" fmla="*/ 1015 h 3396"/>
                          <a:gd name="connsiteX15" fmla="*/ 4667 w 4695"/>
                          <a:gd name="connsiteY15" fmla="*/ 1491 h 3396"/>
                          <a:gd name="connsiteX16" fmla="*/ 3524 w 4695"/>
                          <a:gd name="connsiteY16" fmla="*/ 3111 h 3396"/>
                          <a:gd name="connsiteX17" fmla="*/ 2000 w 4695"/>
                          <a:gd name="connsiteY17" fmla="*/ 3396 h 3396"/>
                          <a:gd name="connsiteX18" fmla="*/ 1715 w 4695"/>
                          <a:gd name="connsiteY18" fmla="*/ 1491 h 3396"/>
                          <a:gd name="connsiteX19" fmla="*/ 1715 w 4695"/>
                          <a:gd name="connsiteY19" fmla="*/ 1491 h 3396"/>
                          <a:gd name="connsiteX20" fmla="*/ 1715 w 4695"/>
                          <a:gd name="connsiteY20" fmla="*/ 1491 h 339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</a:cxnLst>
                        <a:rect l="l" t="t" r="r" b="b"/>
                        <a:pathLst>
                          <a:path w="4695" h="3396">
                            <a:moveTo>
                              <a:pt x="2000" y="3396"/>
                            </a:moveTo>
                            <a:cubicBezTo>
                              <a:pt x="1905" y="3396"/>
                              <a:pt x="1810" y="3396"/>
                              <a:pt x="1715" y="3396"/>
                            </a:cubicBezTo>
                            <a:cubicBezTo>
                              <a:pt x="1238" y="3396"/>
                              <a:pt x="953" y="3206"/>
                              <a:pt x="667" y="3015"/>
                            </a:cubicBezTo>
                            <a:cubicBezTo>
                              <a:pt x="286" y="2730"/>
                              <a:pt x="0" y="2253"/>
                              <a:pt x="0" y="1777"/>
                            </a:cubicBezTo>
                            <a:cubicBezTo>
                              <a:pt x="0" y="920"/>
                              <a:pt x="476" y="444"/>
                              <a:pt x="857" y="158"/>
                            </a:cubicBezTo>
                            <a:cubicBezTo>
                              <a:pt x="1048" y="-33"/>
                              <a:pt x="1238" y="-33"/>
                              <a:pt x="1524" y="63"/>
                            </a:cubicBezTo>
                            <a:cubicBezTo>
                              <a:pt x="1715" y="158"/>
                              <a:pt x="1905" y="348"/>
                              <a:pt x="1810" y="634"/>
                            </a:cubicBezTo>
                            <a:cubicBezTo>
                              <a:pt x="1810" y="729"/>
                              <a:pt x="1810" y="920"/>
                              <a:pt x="1810" y="1015"/>
                            </a:cubicBezTo>
                            <a:cubicBezTo>
                              <a:pt x="1810" y="1206"/>
                              <a:pt x="1715" y="1491"/>
                              <a:pt x="1810" y="1491"/>
                            </a:cubicBezTo>
                            <a:lnTo>
                              <a:pt x="1810" y="1491"/>
                            </a:lnTo>
                            <a:cubicBezTo>
                              <a:pt x="1810" y="1491"/>
                              <a:pt x="1905" y="1491"/>
                              <a:pt x="2096" y="1491"/>
                            </a:cubicBezTo>
                            <a:cubicBezTo>
                              <a:pt x="2381" y="1491"/>
                              <a:pt x="2762" y="1491"/>
                              <a:pt x="3143" y="1396"/>
                            </a:cubicBezTo>
                            <a:lnTo>
                              <a:pt x="3239" y="1396"/>
                            </a:lnTo>
                            <a:cubicBezTo>
                              <a:pt x="3524" y="1301"/>
                              <a:pt x="3715" y="1301"/>
                              <a:pt x="3810" y="1110"/>
                            </a:cubicBezTo>
                            <a:cubicBezTo>
                              <a:pt x="3715" y="1015"/>
                              <a:pt x="4001" y="920"/>
                              <a:pt x="4191" y="1015"/>
                            </a:cubicBezTo>
                            <a:cubicBezTo>
                              <a:pt x="4381" y="1015"/>
                              <a:pt x="4572" y="1206"/>
                              <a:pt x="4667" y="1491"/>
                            </a:cubicBezTo>
                            <a:cubicBezTo>
                              <a:pt x="4763" y="1872"/>
                              <a:pt x="4667" y="2539"/>
                              <a:pt x="3524" y="3111"/>
                            </a:cubicBezTo>
                            <a:cubicBezTo>
                              <a:pt x="3048" y="3301"/>
                              <a:pt x="2572" y="3396"/>
                              <a:pt x="2000" y="3396"/>
                            </a:cubicBezTo>
                            <a:close/>
                            <a:moveTo>
                              <a:pt x="1715" y="1491"/>
                            </a:moveTo>
                            <a:lnTo>
                              <a:pt x="1715" y="1491"/>
                            </a:lnTo>
                            <a:lnTo>
                              <a:pt x="1715" y="1491"/>
                            </a:ln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986" name="Graphic 1">
                      <a:extLst>
                        <a:ext uri="{FF2B5EF4-FFF2-40B4-BE49-F238E27FC236}">
                          <a16:creationId xmlns:a16="http://schemas.microsoft.com/office/drawing/2014/main" id="{AA05EF9A-46C1-4681-98A4-ACF771AA5B64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60897" y="3122636"/>
                      <a:ext cx="3371" cy="2706"/>
                      <a:chOff x="5960897" y="3122636"/>
                      <a:chExt cx="3371" cy="2706"/>
                    </a:xfrm>
                    <a:solidFill>
                      <a:srgbClr val="3F1900"/>
                    </a:solidFill>
                  </p:grpSpPr>
                  <p:sp>
                    <p:nvSpPr>
                      <p:cNvPr id="990" name="Freeform: Shape 989">
                        <a:extLst>
                          <a:ext uri="{FF2B5EF4-FFF2-40B4-BE49-F238E27FC236}">
                            <a16:creationId xmlns:a16="http://schemas.microsoft.com/office/drawing/2014/main" id="{B69F6024-AB09-4ED1-9FEF-155FFD2B46D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1469" y="3123271"/>
                        <a:ext cx="2418" cy="1595"/>
                      </a:xfrm>
                      <a:custGeom>
                        <a:avLst/>
                        <a:gdLst>
                          <a:gd name="connsiteX0" fmla="*/ 37 w 2418"/>
                          <a:gd name="connsiteY0" fmla="*/ 1595 h 1595"/>
                          <a:gd name="connsiteX1" fmla="*/ 228 w 2418"/>
                          <a:gd name="connsiteY1" fmla="*/ 738 h 1595"/>
                          <a:gd name="connsiteX2" fmla="*/ 990 w 2418"/>
                          <a:gd name="connsiteY2" fmla="*/ 71 h 1595"/>
                          <a:gd name="connsiteX3" fmla="*/ 1657 w 2418"/>
                          <a:gd name="connsiteY3" fmla="*/ 71 h 1595"/>
                          <a:gd name="connsiteX4" fmla="*/ 2133 w 2418"/>
                          <a:gd name="connsiteY4" fmla="*/ 357 h 1595"/>
                          <a:gd name="connsiteX5" fmla="*/ 2419 w 2418"/>
                          <a:gd name="connsiteY5" fmla="*/ 833 h 1595"/>
                          <a:gd name="connsiteX6" fmla="*/ 2133 w 2418"/>
                          <a:gd name="connsiteY6" fmla="*/ 1310 h 1595"/>
                          <a:gd name="connsiteX7" fmla="*/ 2038 w 2418"/>
                          <a:gd name="connsiteY7" fmla="*/ 1024 h 1595"/>
                          <a:gd name="connsiteX8" fmla="*/ 1752 w 2418"/>
                          <a:gd name="connsiteY8" fmla="*/ 929 h 1595"/>
                          <a:gd name="connsiteX9" fmla="*/ 1276 w 2418"/>
                          <a:gd name="connsiteY9" fmla="*/ 929 h 1595"/>
                          <a:gd name="connsiteX10" fmla="*/ 37 w 2418"/>
                          <a:gd name="connsiteY10" fmla="*/ 1595 h 159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2418" h="1595">
                            <a:moveTo>
                              <a:pt x="37" y="1595"/>
                            </a:moveTo>
                            <a:cubicBezTo>
                              <a:pt x="-58" y="1310"/>
                              <a:pt x="37" y="1024"/>
                              <a:pt x="228" y="738"/>
                            </a:cubicBezTo>
                            <a:cubicBezTo>
                              <a:pt x="323" y="452"/>
                              <a:pt x="609" y="262"/>
                              <a:pt x="990" y="71"/>
                            </a:cubicBezTo>
                            <a:cubicBezTo>
                              <a:pt x="1180" y="-24"/>
                              <a:pt x="1371" y="-24"/>
                              <a:pt x="1657" y="71"/>
                            </a:cubicBezTo>
                            <a:cubicBezTo>
                              <a:pt x="1847" y="167"/>
                              <a:pt x="2038" y="167"/>
                              <a:pt x="2133" y="357"/>
                            </a:cubicBezTo>
                            <a:cubicBezTo>
                              <a:pt x="2228" y="452"/>
                              <a:pt x="2323" y="643"/>
                              <a:pt x="2419" y="833"/>
                            </a:cubicBezTo>
                            <a:cubicBezTo>
                              <a:pt x="2419" y="1024"/>
                              <a:pt x="2323" y="1214"/>
                              <a:pt x="2133" y="1310"/>
                            </a:cubicBezTo>
                            <a:cubicBezTo>
                              <a:pt x="2133" y="1119"/>
                              <a:pt x="2133" y="1024"/>
                              <a:pt x="2038" y="1024"/>
                            </a:cubicBezTo>
                            <a:cubicBezTo>
                              <a:pt x="1942" y="929"/>
                              <a:pt x="1847" y="929"/>
                              <a:pt x="1752" y="929"/>
                            </a:cubicBezTo>
                            <a:cubicBezTo>
                              <a:pt x="1561" y="833"/>
                              <a:pt x="1466" y="833"/>
                              <a:pt x="1276" y="929"/>
                            </a:cubicBezTo>
                            <a:cubicBezTo>
                              <a:pt x="895" y="929"/>
                              <a:pt x="514" y="1214"/>
                              <a:pt x="37" y="1595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991" name="Freeform: Shape 990">
                        <a:extLst>
                          <a:ext uri="{FF2B5EF4-FFF2-40B4-BE49-F238E27FC236}">
                            <a16:creationId xmlns:a16="http://schemas.microsoft.com/office/drawing/2014/main" id="{1D2B762C-EE07-4DED-9379-6933B71B18B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0897" y="3122636"/>
                        <a:ext cx="3371" cy="2706"/>
                      </a:xfrm>
                      <a:custGeom>
                        <a:avLst/>
                        <a:gdLst>
                          <a:gd name="connsiteX0" fmla="*/ 609 w 3371"/>
                          <a:gd name="connsiteY0" fmla="*/ 2706 h 2706"/>
                          <a:gd name="connsiteX1" fmla="*/ 418 w 3371"/>
                          <a:gd name="connsiteY1" fmla="*/ 2706 h 2706"/>
                          <a:gd name="connsiteX2" fmla="*/ 37 w 3371"/>
                          <a:gd name="connsiteY2" fmla="*/ 2325 h 2706"/>
                          <a:gd name="connsiteX3" fmla="*/ 228 w 3371"/>
                          <a:gd name="connsiteY3" fmla="*/ 1087 h 2706"/>
                          <a:gd name="connsiteX4" fmla="*/ 1180 w 3371"/>
                          <a:gd name="connsiteY4" fmla="*/ 135 h 2706"/>
                          <a:gd name="connsiteX5" fmla="*/ 2228 w 3371"/>
                          <a:gd name="connsiteY5" fmla="*/ 39 h 2706"/>
                          <a:gd name="connsiteX6" fmla="*/ 2990 w 3371"/>
                          <a:gd name="connsiteY6" fmla="*/ 516 h 2706"/>
                          <a:gd name="connsiteX7" fmla="*/ 3371 w 3371"/>
                          <a:gd name="connsiteY7" fmla="*/ 1278 h 2706"/>
                          <a:gd name="connsiteX8" fmla="*/ 3181 w 3371"/>
                          <a:gd name="connsiteY8" fmla="*/ 2040 h 2706"/>
                          <a:gd name="connsiteX9" fmla="*/ 2609 w 3371"/>
                          <a:gd name="connsiteY9" fmla="*/ 2325 h 2706"/>
                          <a:gd name="connsiteX10" fmla="*/ 2133 w 3371"/>
                          <a:gd name="connsiteY10" fmla="*/ 2135 h 2706"/>
                          <a:gd name="connsiteX11" fmla="*/ 2038 w 3371"/>
                          <a:gd name="connsiteY11" fmla="*/ 1944 h 2706"/>
                          <a:gd name="connsiteX12" fmla="*/ 1942 w 3371"/>
                          <a:gd name="connsiteY12" fmla="*/ 1944 h 2706"/>
                          <a:gd name="connsiteX13" fmla="*/ 895 w 3371"/>
                          <a:gd name="connsiteY13" fmla="*/ 2706 h 2706"/>
                          <a:gd name="connsiteX14" fmla="*/ 609 w 3371"/>
                          <a:gd name="connsiteY14" fmla="*/ 2706 h 2706"/>
                          <a:gd name="connsiteX15" fmla="*/ 2133 w 3371"/>
                          <a:gd name="connsiteY15" fmla="*/ 1849 h 2706"/>
                          <a:gd name="connsiteX16" fmla="*/ 2323 w 3371"/>
                          <a:gd name="connsiteY16" fmla="*/ 1944 h 2706"/>
                          <a:gd name="connsiteX17" fmla="*/ 2323 w 3371"/>
                          <a:gd name="connsiteY17" fmla="*/ 1373 h 2706"/>
                          <a:gd name="connsiteX18" fmla="*/ 2133 w 3371"/>
                          <a:gd name="connsiteY18" fmla="*/ 1849 h 270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</a:cxnLst>
                        <a:rect l="l" t="t" r="r" b="b"/>
                        <a:pathLst>
                          <a:path w="3371" h="2706">
                            <a:moveTo>
                              <a:pt x="609" y="2706"/>
                            </a:moveTo>
                            <a:cubicBezTo>
                              <a:pt x="514" y="2706"/>
                              <a:pt x="514" y="2706"/>
                              <a:pt x="418" y="2706"/>
                            </a:cubicBezTo>
                            <a:cubicBezTo>
                              <a:pt x="228" y="2611"/>
                              <a:pt x="133" y="2516"/>
                              <a:pt x="37" y="2325"/>
                            </a:cubicBezTo>
                            <a:cubicBezTo>
                              <a:pt x="-58" y="1944"/>
                              <a:pt x="37" y="1563"/>
                              <a:pt x="228" y="1087"/>
                            </a:cubicBezTo>
                            <a:cubicBezTo>
                              <a:pt x="418" y="706"/>
                              <a:pt x="799" y="325"/>
                              <a:pt x="1180" y="135"/>
                            </a:cubicBezTo>
                            <a:cubicBezTo>
                              <a:pt x="1466" y="39"/>
                              <a:pt x="1847" y="-56"/>
                              <a:pt x="2228" y="39"/>
                            </a:cubicBezTo>
                            <a:cubicBezTo>
                              <a:pt x="2419" y="135"/>
                              <a:pt x="2704" y="230"/>
                              <a:pt x="2990" y="516"/>
                            </a:cubicBezTo>
                            <a:cubicBezTo>
                              <a:pt x="3085" y="611"/>
                              <a:pt x="3276" y="897"/>
                              <a:pt x="3371" y="1278"/>
                            </a:cubicBezTo>
                            <a:cubicBezTo>
                              <a:pt x="3371" y="1563"/>
                              <a:pt x="3371" y="1849"/>
                              <a:pt x="3181" y="2040"/>
                            </a:cubicBezTo>
                            <a:cubicBezTo>
                              <a:pt x="2990" y="2230"/>
                              <a:pt x="2800" y="2325"/>
                              <a:pt x="2609" y="2325"/>
                            </a:cubicBezTo>
                            <a:cubicBezTo>
                              <a:pt x="2419" y="2325"/>
                              <a:pt x="2228" y="2230"/>
                              <a:pt x="2133" y="2135"/>
                            </a:cubicBezTo>
                            <a:cubicBezTo>
                              <a:pt x="2038" y="2040"/>
                              <a:pt x="2038" y="1944"/>
                              <a:pt x="2038" y="1944"/>
                            </a:cubicBezTo>
                            <a:cubicBezTo>
                              <a:pt x="2038" y="1944"/>
                              <a:pt x="1942" y="1944"/>
                              <a:pt x="1942" y="1944"/>
                            </a:cubicBezTo>
                            <a:cubicBezTo>
                              <a:pt x="1752" y="2040"/>
                              <a:pt x="1371" y="2325"/>
                              <a:pt x="895" y="2706"/>
                            </a:cubicBezTo>
                            <a:cubicBezTo>
                              <a:pt x="895" y="2706"/>
                              <a:pt x="704" y="2706"/>
                              <a:pt x="609" y="2706"/>
                            </a:cubicBezTo>
                            <a:close/>
                            <a:moveTo>
                              <a:pt x="2133" y="1849"/>
                            </a:moveTo>
                            <a:cubicBezTo>
                              <a:pt x="2133" y="1849"/>
                              <a:pt x="2228" y="1944"/>
                              <a:pt x="2323" y="1944"/>
                            </a:cubicBezTo>
                            <a:lnTo>
                              <a:pt x="2323" y="1373"/>
                            </a:lnTo>
                            <a:lnTo>
                              <a:pt x="2133" y="1849"/>
                            </a:ln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987" name="Graphic 1">
                      <a:extLst>
                        <a:ext uri="{FF2B5EF4-FFF2-40B4-BE49-F238E27FC236}">
                          <a16:creationId xmlns:a16="http://schemas.microsoft.com/office/drawing/2014/main" id="{3BE2A17E-6B07-4831-A6E0-E7E8EA7352A9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56243" y="3121613"/>
                      <a:ext cx="17835" cy="9634"/>
                      <a:chOff x="5956243" y="3121613"/>
                      <a:chExt cx="17835" cy="9634"/>
                    </a:xfrm>
                    <a:solidFill>
                      <a:srgbClr val="3F1900"/>
                    </a:solidFill>
                  </p:grpSpPr>
                  <p:sp>
                    <p:nvSpPr>
                      <p:cNvPr id="988" name="Freeform: Shape 987">
                        <a:extLst>
                          <a:ext uri="{FF2B5EF4-FFF2-40B4-BE49-F238E27FC236}">
                            <a16:creationId xmlns:a16="http://schemas.microsoft.com/office/drawing/2014/main" id="{1B91C9EC-179E-40BD-9EA0-CE64E812B9B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56720" y="3122089"/>
                        <a:ext cx="16597" cy="8587"/>
                      </a:xfrm>
                      <a:custGeom>
                        <a:avLst/>
                        <a:gdLst>
                          <a:gd name="connsiteX0" fmla="*/ 2691 w 16597"/>
                          <a:gd name="connsiteY0" fmla="*/ 8301 h 8587"/>
                          <a:gd name="connsiteX1" fmla="*/ 500 w 16597"/>
                          <a:gd name="connsiteY1" fmla="*/ 8587 h 8587"/>
                          <a:gd name="connsiteX2" fmla="*/ 310 w 16597"/>
                          <a:gd name="connsiteY2" fmla="*/ 8492 h 8587"/>
                          <a:gd name="connsiteX3" fmla="*/ 310 w 16597"/>
                          <a:gd name="connsiteY3" fmla="*/ 8492 h 8587"/>
                          <a:gd name="connsiteX4" fmla="*/ 119 w 16597"/>
                          <a:gd name="connsiteY4" fmla="*/ 5063 h 8587"/>
                          <a:gd name="connsiteX5" fmla="*/ 1072 w 16597"/>
                          <a:gd name="connsiteY5" fmla="*/ 1729 h 8587"/>
                          <a:gd name="connsiteX6" fmla="*/ 4310 w 16597"/>
                          <a:gd name="connsiteY6" fmla="*/ 110 h 8587"/>
                          <a:gd name="connsiteX7" fmla="*/ 7834 w 16597"/>
                          <a:gd name="connsiteY7" fmla="*/ 110 h 8587"/>
                          <a:gd name="connsiteX8" fmla="*/ 7834 w 16597"/>
                          <a:gd name="connsiteY8" fmla="*/ 110 h 8587"/>
                          <a:gd name="connsiteX9" fmla="*/ 8215 w 16597"/>
                          <a:gd name="connsiteY9" fmla="*/ 396 h 8587"/>
                          <a:gd name="connsiteX10" fmla="*/ 8977 w 16597"/>
                          <a:gd name="connsiteY10" fmla="*/ 2967 h 8587"/>
                          <a:gd name="connsiteX11" fmla="*/ 10882 w 16597"/>
                          <a:gd name="connsiteY11" fmla="*/ 4872 h 8587"/>
                          <a:gd name="connsiteX12" fmla="*/ 16597 w 16597"/>
                          <a:gd name="connsiteY12" fmla="*/ 6015 h 8587"/>
                          <a:gd name="connsiteX13" fmla="*/ 10597 w 16597"/>
                          <a:gd name="connsiteY13" fmla="*/ 5349 h 8587"/>
                          <a:gd name="connsiteX14" fmla="*/ 8311 w 16597"/>
                          <a:gd name="connsiteY14" fmla="*/ 3253 h 8587"/>
                          <a:gd name="connsiteX15" fmla="*/ 7453 w 16597"/>
                          <a:gd name="connsiteY15" fmla="*/ 396 h 8587"/>
                          <a:gd name="connsiteX16" fmla="*/ 7834 w 16597"/>
                          <a:gd name="connsiteY16" fmla="*/ 681 h 8587"/>
                          <a:gd name="connsiteX17" fmla="*/ 4405 w 16597"/>
                          <a:gd name="connsiteY17" fmla="*/ 681 h 8587"/>
                          <a:gd name="connsiteX18" fmla="*/ 1643 w 16597"/>
                          <a:gd name="connsiteY18" fmla="*/ 1920 h 8587"/>
                          <a:gd name="connsiteX19" fmla="*/ 595 w 16597"/>
                          <a:gd name="connsiteY19" fmla="*/ 4968 h 8587"/>
                          <a:gd name="connsiteX20" fmla="*/ 500 w 16597"/>
                          <a:gd name="connsiteY20" fmla="*/ 8206 h 8587"/>
                          <a:gd name="connsiteX21" fmla="*/ 310 w 16597"/>
                          <a:gd name="connsiteY21" fmla="*/ 8111 h 8587"/>
                          <a:gd name="connsiteX22" fmla="*/ 2691 w 16597"/>
                          <a:gd name="connsiteY22" fmla="*/ 8301 h 858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</a:cxnLst>
                        <a:rect l="l" t="t" r="r" b="b"/>
                        <a:pathLst>
                          <a:path w="16597" h="8587">
                            <a:moveTo>
                              <a:pt x="2691" y="8301"/>
                            </a:moveTo>
                            <a:cubicBezTo>
                              <a:pt x="1929" y="8301"/>
                              <a:pt x="1167" y="8492"/>
                              <a:pt x="500" y="8587"/>
                            </a:cubicBezTo>
                            <a:cubicBezTo>
                              <a:pt x="405" y="8587"/>
                              <a:pt x="405" y="8587"/>
                              <a:pt x="310" y="8492"/>
                            </a:cubicBezTo>
                            <a:lnTo>
                              <a:pt x="310" y="8492"/>
                            </a:lnTo>
                            <a:cubicBezTo>
                              <a:pt x="-167" y="7349"/>
                              <a:pt x="24" y="6206"/>
                              <a:pt x="119" y="5063"/>
                            </a:cubicBezTo>
                            <a:cubicBezTo>
                              <a:pt x="310" y="3920"/>
                              <a:pt x="405" y="2777"/>
                              <a:pt x="1072" y="1729"/>
                            </a:cubicBezTo>
                            <a:cubicBezTo>
                              <a:pt x="1834" y="586"/>
                              <a:pt x="3167" y="205"/>
                              <a:pt x="4310" y="110"/>
                            </a:cubicBezTo>
                            <a:cubicBezTo>
                              <a:pt x="5548" y="-81"/>
                              <a:pt x="6691" y="15"/>
                              <a:pt x="7834" y="110"/>
                            </a:cubicBezTo>
                            <a:lnTo>
                              <a:pt x="7834" y="110"/>
                            </a:lnTo>
                            <a:cubicBezTo>
                              <a:pt x="8025" y="110"/>
                              <a:pt x="8215" y="300"/>
                              <a:pt x="8215" y="396"/>
                            </a:cubicBezTo>
                            <a:cubicBezTo>
                              <a:pt x="8311" y="1253"/>
                              <a:pt x="8596" y="2205"/>
                              <a:pt x="8977" y="2967"/>
                            </a:cubicBezTo>
                            <a:cubicBezTo>
                              <a:pt x="9358" y="3729"/>
                              <a:pt x="10025" y="4396"/>
                              <a:pt x="10882" y="4872"/>
                            </a:cubicBezTo>
                            <a:cubicBezTo>
                              <a:pt x="12597" y="5634"/>
                              <a:pt x="14692" y="5634"/>
                              <a:pt x="16597" y="6015"/>
                            </a:cubicBezTo>
                            <a:cubicBezTo>
                              <a:pt x="14597" y="5920"/>
                              <a:pt x="12597" y="6111"/>
                              <a:pt x="10597" y="5349"/>
                            </a:cubicBezTo>
                            <a:cubicBezTo>
                              <a:pt x="9644" y="4968"/>
                              <a:pt x="8787" y="4206"/>
                              <a:pt x="8311" y="3253"/>
                            </a:cubicBezTo>
                            <a:cubicBezTo>
                              <a:pt x="7834" y="2396"/>
                              <a:pt x="7549" y="1443"/>
                              <a:pt x="7453" y="396"/>
                            </a:cubicBezTo>
                            <a:lnTo>
                              <a:pt x="7834" y="681"/>
                            </a:lnTo>
                            <a:cubicBezTo>
                              <a:pt x="6691" y="586"/>
                              <a:pt x="5548" y="586"/>
                              <a:pt x="4405" y="681"/>
                            </a:cubicBezTo>
                            <a:cubicBezTo>
                              <a:pt x="3262" y="777"/>
                              <a:pt x="2215" y="1062"/>
                              <a:pt x="1643" y="1920"/>
                            </a:cubicBezTo>
                            <a:cubicBezTo>
                              <a:pt x="1072" y="2777"/>
                              <a:pt x="881" y="3825"/>
                              <a:pt x="595" y="4968"/>
                            </a:cubicBezTo>
                            <a:cubicBezTo>
                              <a:pt x="405" y="6015"/>
                              <a:pt x="214" y="7158"/>
                              <a:pt x="500" y="8206"/>
                            </a:cubicBezTo>
                            <a:lnTo>
                              <a:pt x="310" y="8111"/>
                            </a:lnTo>
                            <a:cubicBezTo>
                              <a:pt x="1262" y="8206"/>
                              <a:pt x="2024" y="8206"/>
                              <a:pt x="2691" y="8301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989" name="Freeform: Shape 988">
                        <a:extLst>
                          <a:ext uri="{FF2B5EF4-FFF2-40B4-BE49-F238E27FC236}">
                            <a16:creationId xmlns:a16="http://schemas.microsoft.com/office/drawing/2014/main" id="{FC1AA90B-EA32-47E8-A815-D57B7354D02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56243" y="3121613"/>
                        <a:ext cx="17835" cy="9634"/>
                      </a:xfrm>
                      <a:custGeom>
                        <a:avLst/>
                        <a:gdLst>
                          <a:gd name="connsiteX0" fmla="*/ 976 w 17835"/>
                          <a:gd name="connsiteY0" fmla="*/ 9635 h 9634"/>
                          <a:gd name="connsiteX1" fmla="*/ 310 w 17835"/>
                          <a:gd name="connsiteY1" fmla="*/ 9254 h 9634"/>
                          <a:gd name="connsiteX2" fmla="*/ 119 w 17835"/>
                          <a:gd name="connsiteY2" fmla="*/ 5634 h 9634"/>
                          <a:gd name="connsiteX3" fmla="*/ 214 w 17835"/>
                          <a:gd name="connsiteY3" fmla="*/ 5158 h 9634"/>
                          <a:gd name="connsiteX4" fmla="*/ 1167 w 17835"/>
                          <a:gd name="connsiteY4" fmla="*/ 2015 h 9634"/>
                          <a:gd name="connsiteX5" fmla="*/ 4882 w 17835"/>
                          <a:gd name="connsiteY5" fmla="*/ 110 h 9634"/>
                          <a:gd name="connsiteX6" fmla="*/ 8406 w 17835"/>
                          <a:gd name="connsiteY6" fmla="*/ 110 h 9634"/>
                          <a:gd name="connsiteX7" fmla="*/ 8596 w 17835"/>
                          <a:gd name="connsiteY7" fmla="*/ 110 h 9634"/>
                          <a:gd name="connsiteX8" fmla="*/ 9454 w 17835"/>
                          <a:gd name="connsiteY8" fmla="*/ 872 h 9634"/>
                          <a:gd name="connsiteX9" fmla="*/ 10120 w 17835"/>
                          <a:gd name="connsiteY9" fmla="*/ 3348 h 9634"/>
                          <a:gd name="connsiteX10" fmla="*/ 11740 w 17835"/>
                          <a:gd name="connsiteY10" fmla="*/ 4968 h 9634"/>
                          <a:gd name="connsiteX11" fmla="*/ 15359 w 17835"/>
                          <a:gd name="connsiteY11" fmla="*/ 5825 h 9634"/>
                          <a:gd name="connsiteX12" fmla="*/ 17359 w 17835"/>
                          <a:gd name="connsiteY12" fmla="*/ 6111 h 9634"/>
                          <a:gd name="connsiteX13" fmla="*/ 17836 w 17835"/>
                          <a:gd name="connsiteY13" fmla="*/ 6682 h 9634"/>
                          <a:gd name="connsiteX14" fmla="*/ 17264 w 17835"/>
                          <a:gd name="connsiteY14" fmla="*/ 7158 h 9634"/>
                          <a:gd name="connsiteX15" fmla="*/ 15740 w 17835"/>
                          <a:gd name="connsiteY15" fmla="*/ 7063 h 9634"/>
                          <a:gd name="connsiteX16" fmla="*/ 11168 w 17835"/>
                          <a:gd name="connsiteY16" fmla="*/ 6396 h 9634"/>
                          <a:gd name="connsiteX17" fmla="*/ 8596 w 17835"/>
                          <a:gd name="connsiteY17" fmla="*/ 4110 h 9634"/>
                          <a:gd name="connsiteX18" fmla="*/ 7834 w 17835"/>
                          <a:gd name="connsiteY18" fmla="*/ 1920 h 9634"/>
                          <a:gd name="connsiteX19" fmla="*/ 5263 w 17835"/>
                          <a:gd name="connsiteY19" fmla="*/ 1920 h 9634"/>
                          <a:gd name="connsiteX20" fmla="*/ 2881 w 17835"/>
                          <a:gd name="connsiteY20" fmla="*/ 2967 h 9634"/>
                          <a:gd name="connsiteX21" fmla="*/ 1929 w 17835"/>
                          <a:gd name="connsiteY21" fmla="*/ 5634 h 9634"/>
                          <a:gd name="connsiteX22" fmla="*/ 1929 w 17835"/>
                          <a:gd name="connsiteY22" fmla="*/ 5825 h 9634"/>
                          <a:gd name="connsiteX23" fmla="*/ 1548 w 17835"/>
                          <a:gd name="connsiteY23" fmla="*/ 8206 h 9634"/>
                          <a:gd name="connsiteX24" fmla="*/ 3262 w 17835"/>
                          <a:gd name="connsiteY24" fmla="*/ 8206 h 9634"/>
                          <a:gd name="connsiteX25" fmla="*/ 3739 w 17835"/>
                          <a:gd name="connsiteY25" fmla="*/ 8778 h 9634"/>
                          <a:gd name="connsiteX26" fmla="*/ 3167 w 17835"/>
                          <a:gd name="connsiteY26" fmla="*/ 9254 h 9634"/>
                          <a:gd name="connsiteX27" fmla="*/ 1072 w 17835"/>
                          <a:gd name="connsiteY27" fmla="*/ 9540 h 9634"/>
                          <a:gd name="connsiteX28" fmla="*/ 976 w 17835"/>
                          <a:gd name="connsiteY28" fmla="*/ 9635 h 963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</a:cxnLst>
                        <a:rect l="l" t="t" r="r" b="b"/>
                        <a:pathLst>
                          <a:path w="17835" h="9634">
                            <a:moveTo>
                              <a:pt x="976" y="9635"/>
                            </a:moveTo>
                            <a:cubicBezTo>
                              <a:pt x="691" y="9635"/>
                              <a:pt x="405" y="9444"/>
                              <a:pt x="310" y="9254"/>
                            </a:cubicBezTo>
                            <a:cubicBezTo>
                              <a:pt x="-167" y="8016"/>
                              <a:pt x="24" y="6777"/>
                              <a:pt x="119" y="5634"/>
                            </a:cubicBezTo>
                            <a:lnTo>
                              <a:pt x="214" y="5158"/>
                            </a:lnTo>
                            <a:cubicBezTo>
                              <a:pt x="405" y="4206"/>
                              <a:pt x="500" y="3063"/>
                              <a:pt x="1167" y="2015"/>
                            </a:cubicBezTo>
                            <a:cubicBezTo>
                              <a:pt x="1834" y="967"/>
                              <a:pt x="3072" y="300"/>
                              <a:pt x="4882" y="110"/>
                            </a:cubicBezTo>
                            <a:cubicBezTo>
                              <a:pt x="6120" y="-81"/>
                              <a:pt x="7263" y="15"/>
                              <a:pt x="8406" y="110"/>
                            </a:cubicBezTo>
                            <a:lnTo>
                              <a:pt x="8596" y="110"/>
                            </a:lnTo>
                            <a:cubicBezTo>
                              <a:pt x="9073" y="110"/>
                              <a:pt x="9454" y="491"/>
                              <a:pt x="9454" y="872"/>
                            </a:cubicBezTo>
                            <a:cubicBezTo>
                              <a:pt x="9549" y="1824"/>
                              <a:pt x="9835" y="2586"/>
                              <a:pt x="10120" y="3348"/>
                            </a:cubicBezTo>
                            <a:cubicBezTo>
                              <a:pt x="10501" y="4110"/>
                              <a:pt x="11073" y="4587"/>
                              <a:pt x="11740" y="4968"/>
                            </a:cubicBezTo>
                            <a:cubicBezTo>
                              <a:pt x="12787" y="5444"/>
                              <a:pt x="14026" y="5634"/>
                              <a:pt x="15359" y="5825"/>
                            </a:cubicBezTo>
                            <a:cubicBezTo>
                              <a:pt x="16026" y="5920"/>
                              <a:pt x="16693" y="6015"/>
                              <a:pt x="17359" y="6111"/>
                            </a:cubicBezTo>
                            <a:cubicBezTo>
                              <a:pt x="17645" y="6206"/>
                              <a:pt x="17836" y="6396"/>
                              <a:pt x="17836" y="6682"/>
                            </a:cubicBezTo>
                            <a:cubicBezTo>
                              <a:pt x="17836" y="6968"/>
                              <a:pt x="17550" y="7158"/>
                              <a:pt x="17264" y="7158"/>
                            </a:cubicBezTo>
                            <a:cubicBezTo>
                              <a:pt x="16788" y="7158"/>
                              <a:pt x="16216" y="7158"/>
                              <a:pt x="15740" y="7063"/>
                            </a:cubicBezTo>
                            <a:cubicBezTo>
                              <a:pt x="14216" y="7063"/>
                              <a:pt x="12692" y="6968"/>
                              <a:pt x="11168" y="6396"/>
                            </a:cubicBezTo>
                            <a:cubicBezTo>
                              <a:pt x="10025" y="5920"/>
                              <a:pt x="9073" y="5063"/>
                              <a:pt x="8596" y="4110"/>
                            </a:cubicBezTo>
                            <a:cubicBezTo>
                              <a:pt x="8215" y="3444"/>
                              <a:pt x="7930" y="2682"/>
                              <a:pt x="7834" y="1920"/>
                            </a:cubicBezTo>
                            <a:cubicBezTo>
                              <a:pt x="6977" y="1920"/>
                              <a:pt x="6120" y="1920"/>
                              <a:pt x="5263" y="1920"/>
                            </a:cubicBezTo>
                            <a:cubicBezTo>
                              <a:pt x="4024" y="2015"/>
                              <a:pt x="3262" y="2396"/>
                              <a:pt x="2881" y="2967"/>
                            </a:cubicBezTo>
                            <a:cubicBezTo>
                              <a:pt x="2405" y="3729"/>
                              <a:pt x="2119" y="4682"/>
                              <a:pt x="1929" y="5634"/>
                            </a:cubicBezTo>
                            <a:lnTo>
                              <a:pt x="1929" y="5825"/>
                            </a:lnTo>
                            <a:cubicBezTo>
                              <a:pt x="1643" y="6682"/>
                              <a:pt x="1453" y="7444"/>
                              <a:pt x="1548" y="8206"/>
                            </a:cubicBezTo>
                            <a:cubicBezTo>
                              <a:pt x="2215" y="8111"/>
                              <a:pt x="2786" y="8111"/>
                              <a:pt x="3262" y="8206"/>
                            </a:cubicBezTo>
                            <a:cubicBezTo>
                              <a:pt x="3548" y="8206"/>
                              <a:pt x="3739" y="8492"/>
                              <a:pt x="3739" y="8778"/>
                            </a:cubicBezTo>
                            <a:cubicBezTo>
                              <a:pt x="3739" y="9063"/>
                              <a:pt x="3453" y="9254"/>
                              <a:pt x="3167" y="9254"/>
                            </a:cubicBezTo>
                            <a:cubicBezTo>
                              <a:pt x="2500" y="9254"/>
                              <a:pt x="1834" y="9349"/>
                              <a:pt x="1072" y="9540"/>
                            </a:cubicBezTo>
                            <a:cubicBezTo>
                              <a:pt x="1072" y="9635"/>
                              <a:pt x="1072" y="9635"/>
                              <a:pt x="976" y="9635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</p:grpSp>
              <p:grpSp>
                <p:nvGrpSpPr>
                  <p:cNvPr id="961" name="Graphic 1">
                    <a:extLst>
                      <a:ext uri="{FF2B5EF4-FFF2-40B4-BE49-F238E27FC236}">
                        <a16:creationId xmlns:a16="http://schemas.microsoft.com/office/drawing/2014/main" id="{4BF94AEB-B9FA-4B9F-A73D-6D07F40D10E4}"/>
                      </a:ext>
                    </a:extLst>
                  </p:cNvPr>
                  <p:cNvGrpSpPr/>
                  <p:nvPr/>
                </p:nvGrpSpPr>
                <p:grpSpPr>
                  <a:xfrm>
                    <a:off x="5904070" y="3118389"/>
                    <a:ext cx="14799" cy="14954"/>
                    <a:chOff x="5904070" y="3118389"/>
                    <a:chExt cx="14799" cy="14954"/>
                  </a:xfrm>
                  <a:solidFill>
                    <a:srgbClr val="3F1900"/>
                  </a:solidFill>
                </p:grpSpPr>
                <p:grpSp>
                  <p:nvGrpSpPr>
                    <p:cNvPr id="972" name="Graphic 1">
                      <a:extLst>
                        <a:ext uri="{FF2B5EF4-FFF2-40B4-BE49-F238E27FC236}">
                          <a16:creationId xmlns:a16="http://schemas.microsoft.com/office/drawing/2014/main" id="{71E9221E-296F-4664-A532-6DC2AE4782C9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04070" y="3118389"/>
                      <a:ext cx="14799" cy="10858"/>
                      <a:chOff x="5904070" y="3118389"/>
                      <a:chExt cx="14799" cy="10858"/>
                    </a:xfrm>
                    <a:solidFill>
                      <a:srgbClr val="3F1900"/>
                    </a:solidFill>
                  </p:grpSpPr>
                  <p:sp>
                    <p:nvSpPr>
                      <p:cNvPr id="982" name="Freeform: Shape 981">
                        <a:extLst>
                          <a:ext uri="{FF2B5EF4-FFF2-40B4-BE49-F238E27FC236}">
                            <a16:creationId xmlns:a16="http://schemas.microsoft.com/office/drawing/2014/main" id="{6CCE5616-AAD8-4929-917B-8687F32E1C4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4642" y="3119089"/>
                        <a:ext cx="13715" cy="9682"/>
                      </a:xfrm>
                      <a:custGeom>
                        <a:avLst/>
                        <a:gdLst>
                          <a:gd name="connsiteX0" fmla="*/ 1715 w 13715"/>
                          <a:gd name="connsiteY0" fmla="*/ 9492 h 9682"/>
                          <a:gd name="connsiteX1" fmla="*/ 95 w 13715"/>
                          <a:gd name="connsiteY1" fmla="*/ 9683 h 9682"/>
                          <a:gd name="connsiteX2" fmla="*/ 0 w 13715"/>
                          <a:gd name="connsiteY2" fmla="*/ 9588 h 9682"/>
                          <a:gd name="connsiteX3" fmla="*/ 0 w 13715"/>
                          <a:gd name="connsiteY3" fmla="*/ 9588 h 9682"/>
                          <a:gd name="connsiteX4" fmla="*/ 0 w 13715"/>
                          <a:gd name="connsiteY4" fmla="*/ 9588 h 9682"/>
                          <a:gd name="connsiteX5" fmla="*/ 2286 w 13715"/>
                          <a:gd name="connsiteY5" fmla="*/ 6254 h 9682"/>
                          <a:gd name="connsiteX6" fmla="*/ 5429 w 13715"/>
                          <a:gd name="connsiteY6" fmla="*/ 3682 h 9682"/>
                          <a:gd name="connsiteX7" fmla="*/ 7239 w 13715"/>
                          <a:gd name="connsiteY7" fmla="*/ 2539 h 9682"/>
                          <a:gd name="connsiteX8" fmla="*/ 8096 w 13715"/>
                          <a:gd name="connsiteY8" fmla="*/ 2253 h 9682"/>
                          <a:gd name="connsiteX9" fmla="*/ 8287 w 13715"/>
                          <a:gd name="connsiteY9" fmla="*/ 1682 h 9682"/>
                          <a:gd name="connsiteX10" fmla="*/ 8573 w 13715"/>
                          <a:gd name="connsiteY10" fmla="*/ 634 h 9682"/>
                          <a:gd name="connsiteX11" fmla="*/ 9620 w 13715"/>
                          <a:gd name="connsiteY11" fmla="*/ 63 h 9682"/>
                          <a:gd name="connsiteX12" fmla="*/ 10763 w 13715"/>
                          <a:gd name="connsiteY12" fmla="*/ 158 h 9682"/>
                          <a:gd name="connsiteX13" fmla="*/ 11335 w 13715"/>
                          <a:gd name="connsiteY13" fmla="*/ 1110 h 9682"/>
                          <a:gd name="connsiteX14" fmla="*/ 11144 w 13715"/>
                          <a:gd name="connsiteY14" fmla="*/ 920 h 9682"/>
                          <a:gd name="connsiteX15" fmla="*/ 13526 w 13715"/>
                          <a:gd name="connsiteY15" fmla="*/ 1206 h 9682"/>
                          <a:gd name="connsiteX16" fmla="*/ 13526 w 13715"/>
                          <a:gd name="connsiteY16" fmla="*/ 1206 h 9682"/>
                          <a:gd name="connsiteX17" fmla="*/ 13716 w 13715"/>
                          <a:gd name="connsiteY17" fmla="*/ 1015 h 9682"/>
                          <a:gd name="connsiteX18" fmla="*/ 13621 w 13715"/>
                          <a:gd name="connsiteY18" fmla="*/ 1301 h 9682"/>
                          <a:gd name="connsiteX19" fmla="*/ 13621 w 13715"/>
                          <a:gd name="connsiteY19" fmla="*/ 1301 h 9682"/>
                          <a:gd name="connsiteX20" fmla="*/ 11240 w 13715"/>
                          <a:gd name="connsiteY20" fmla="*/ 1396 h 9682"/>
                          <a:gd name="connsiteX21" fmla="*/ 11049 w 13715"/>
                          <a:gd name="connsiteY21" fmla="*/ 1206 h 9682"/>
                          <a:gd name="connsiteX22" fmla="*/ 11049 w 13715"/>
                          <a:gd name="connsiteY22" fmla="*/ 1206 h 9682"/>
                          <a:gd name="connsiteX23" fmla="*/ 9811 w 13715"/>
                          <a:gd name="connsiteY23" fmla="*/ 634 h 9682"/>
                          <a:gd name="connsiteX24" fmla="*/ 9049 w 13715"/>
                          <a:gd name="connsiteY24" fmla="*/ 1777 h 9682"/>
                          <a:gd name="connsiteX25" fmla="*/ 8573 w 13715"/>
                          <a:gd name="connsiteY25" fmla="*/ 2920 h 9682"/>
                          <a:gd name="connsiteX26" fmla="*/ 7525 w 13715"/>
                          <a:gd name="connsiteY26" fmla="*/ 3396 h 9682"/>
                          <a:gd name="connsiteX27" fmla="*/ 6001 w 13715"/>
                          <a:gd name="connsiteY27" fmla="*/ 4444 h 9682"/>
                          <a:gd name="connsiteX28" fmla="*/ 2667 w 13715"/>
                          <a:gd name="connsiteY28" fmla="*/ 6635 h 9682"/>
                          <a:gd name="connsiteX29" fmla="*/ 191 w 13715"/>
                          <a:gd name="connsiteY29" fmla="*/ 9492 h 9682"/>
                          <a:gd name="connsiteX30" fmla="*/ 95 w 13715"/>
                          <a:gd name="connsiteY30" fmla="*/ 9302 h 9682"/>
                          <a:gd name="connsiteX31" fmla="*/ 1715 w 13715"/>
                          <a:gd name="connsiteY31" fmla="*/ 9492 h 968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</a:cxnLst>
                        <a:rect l="l" t="t" r="r" b="b"/>
                        <a:pathLst>
                          <a:path w="13715" h="9682">
                            <a:moveTo>
                              <a:pt x="1715" y="9492"/>
                            </a:moveTo>
                            <a:cubicBezTo>
                              <a:pt x="1143" y="9588"/>
                              <a:pt x="667" y="9588"/>
                              <a:pt x="95" y="9683"/>
                            </a:cubicBezTo>
                            <a:cubicBezTo>
                              <a:pt x="0" y="9683"/>
                              <a:pt x="0" y="9683"/>
                              <a:pt x="0" y="9588"/>
                            </a:cubicBezTo>
                            <a:lnTo>
                              <a:pt x="0" y="9588"/>
                            </a:lnTo>
                            <a:lnTo>
                              <a:pt x="0" y="9588"/>
                            </a:lnTo>
                            <a:cubicBezTo>
                              <a:pt x="286" y="8254"/>
                              <a:pt x="1333" y="7302"/>
                              <a:pt x="2286" y="6254"/>
                            </a:cubicBezTo>
                            <a:cubicBezTo>
                              <a:pt x="3239" y="5301"/>
                              <a:pt x="4382" y="4539"/>
                              <a:pt x="5429" y="3682"/>
                            </a:cubicBezTo>
                            <a:cubicBezTo>
                              <a:pt x="5905" y="3301"/>
                              <a:pt x="6477" y="2825"/>
                              <a:pt x="7239" y="2539"/>
                            </a:cubicBezTo>
                            <a:cubicBezTo>
                              <a:pt x="7620" y="2444"/>
                              <a:pt x="7906" y="2349"/>
                              <a:pt x="8096" y="2253"/>
                            </a:cubicBezTo>
                            <a:cubicBezTo>
                              <a:pt x="8192" y="2253"/>
                              <a:pt x="8287" y="1872"/>
                              <a:pt x="8287" y="1682"/>
                            </a:cubicBezTo>
                            <a:cubicBezTo>
                              <a:pt x="8287" y="1396"/>
                              <a:pt x="8287" y="1015"/>
                              <a:pt x="8573" y="634"/>
                            </a:cubicBezTo>
                            <a:cubicBezTo>
                              <a:pt x="8858" y="253"/>
                              <a:pt x="9334" y="158"/>
                              <a:pt x="9620" y="63"/>
                            </a:cubicBezTo>
                            <a:cubicBezTo>
                              <a:pt x="10001" y="-33"/>
                              <a:pt x="10382" y="-33"/>
                              <a:pt x="10763" y="158"/>
                            </a:cubicBezTo>
                            <a:cubicBezTo>
                              <a:pt x="11240" y="348"/>
                              <a:pt x="11335" y="825"/>
                              <a:pt x="11335" y="1110"/>
                            </a:cubicBezTo>
                            <a:lnTo>
                              <a:pt x="11144" y="920"/>
                            </a:lnTo>
                            <a:cubicBezTo>
                              <a:pt x="11906" y="1015"/>
                              <a:pt x="12764" y="920"/>
                              <a:pt x="13526" y="1206"/>
                            </a:cubicBezTo>
                            <a:lnTo>
                              <a:pt x="13526" y="1206"/>
                            </a:lnTo>
                            <a:lnTo>
                              <a:pt x="13716" y="1015"/>
                            </a:lnTo>
                            <a:lnTo>
                              <a:pt x="13621" y="1301"/>
                            </a:lnTo>
                            <a:cubicBezTo>
                              <a:pt x="13621" y="1301"/>
                              <a:pt x="13621" y="1301"/>
                              <a:pt x="13621" y="1301"/>
                            </a:cubicBezTo>
                            <a:cubicBezTo>
                              <a:pt x="12859" y="1206"/>
                              <a:pt x="12001" y="1301"/>
                              <a:pt x="11240" y="1396"/>
                            </a:cubicBezTo>
                            <a:cubicBezTo>
                              <a:pt x="11144" y="1396"/>
                              <a:pt x="11049" y="1301"/>
                              <a:pt x="11049" y="1206"/>
                            </a:cubicBezTo>
                            <a:lnTo>
                              <a:pt x="11049" y="1206"/>
                            </a:lnTo>
                            <a:cubicBezTo>
                              <a:pt x="10954" y="539"/>
                              <a:pt x="10477" y="444"/>
                              <a:pt x="9811" y="634"/>
                            </a:cubicBezTo>
                            <a:cubicBezTo>
                              <a:pt x="9144" y="825"/>
                              <a:pt x="9049" y="1015"/>
                              <a:pt x="9049" y="1777"/>
                            </a:cubicBezTo>
                            <a:cubicBezTo>
                              <a:pt x="9049" y="2158"/>
                              <a:pt x="9049" y="2539"/>
                              <a:pt x="8573" y="2920"/>
                            </a:cubicBezTo>
                            <a:cubicBezTo>
                              <a:pt x="8192" y="3206"/>
                              <a:pt x="7810" y="3301"/>
                              <a:pt x="7525" y="3396"/>
                            </a:cubicBezTo>
                            <a:cubicBezTo>
                              <a:pt x="6953" y="3587"/>
                              <a:pt x="6477" y="3968"/>
                              <a:pt x="6001" y="4444"/>
                            </a:cubicBezTo>
                            <a:cubicBezTo>
                              <a:pt x="4763" y="5111"/>
                              <a:pt x="3620" y="5778"/>
                              <a:pt x="2667" y="6635"/>
                            </a:cubicBezTo>
                            <a:cubicBezTo>
                              <a:pt x="1715" y="7492"/>
                              <a:pt x="667" y="8349"/>
                              <a:pt x="191" y="9492"/>
                            </a:cubicBezTo>
                            <a:lnTo>
                              <a:pt x="95" y="9302"/>
                            </a:lnTo>
                            <a:cubicBezTo>
                              <a:pt x="667" y="9397"/>
                              <a:pt x="1143" y="9397"/>
                              <a:pt x="1715" y="9492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983" name="Freeform: Shape 982">
                        <a:extLst>
                          <a:ext uri="{FF2B5EF4-FFF2-40B4-BE49-F238E27FC236}">
                            <a16:creationId xmlns:a16="http://schemas.microsoft.com/office/drawing/2014/main" id="{1270EB86-C07F-47D3-A2F3-98B751FD81E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4070" y="3118389"/>
                        <a:ext cx="14799" cy="10858"/>
                      </a:xfrm>
                      <a:custGeom>
                        <a:avLst/>
                        <a:gdLst>
                          <a:gd name="connsiteX0" fmla="*/ 667 w 14799"/>
                          <a:gd name="connsiteY0" fmla="*/ 10859 h 10858"/>
                          <a:gd name="connsiteX1" fmla="*/ 0 w 14799"/>
                          <a:gd name="connsiteY1" fmla="*/ 10287 h 10858"/>
                          <a:gd name="connsiteX2" fmla="*/ 0 w 14799"/>
                          <a:gd name="connsiteY2" fmla="*/ 10097 h 10858"/>
                          <a:gd name="connsiteX3" fmla="*/ 2000 w 14799"/>
                          <a:gd name="connsiteY3" fmla="*/ 6858 h 10858"/>
                          <a:gd name="connsiteX4" fmla="*/ 2381 w 14799"/>
                          <a:gd name="connsiteY4" fmla="*/ 6477 h 10858"/>
                          <a:gd name="connsiteX5" fmla="*/ 4572 w 14799"/>
                          <a:gd name="connsiteY5" fmla="*/ 4667 h 10858"/>
                          <a:gd name="connsiteX6" fmla="*/ 5524 w 14799"/>
                          <a:gd name="connsiteY6" fmla="*/ 3905 h 10858"/>
                          <a:gd name="connsiteX7" fmla="*/ 7430 w 14799"/>
                          <a:gd name="connsiteY7" fmla="*/ 2667 h 10858"/>
                          <a:gd name="connsiteX8" fmla="*/ 7715 w 14799"/>
                          <a:gd name="connsiteY8" fmla="*/ 2572 h 10858"/>
                          <a:gd name="connsiteX9" fmla="*/ 8191 w 14799"/>
                          <a:gd name="connsiteY9" fmla="*/ 2381 h 10858"/>
                          <a:gd name="connsiteX10" fmla="*/ 8191 w 14799"/>
                          <a:gd name="connsiteY10" fmla="*/ 2381 h 10858"/>
                          <a:gd name="connsiteX11" fmla="*/ 8191 w 14799"/>
                          <a:gd name="connsiteY11" fmla="*/ 2191 h 10858"/>
                          <a:gd name="connsiteX12" fmla="*/ 8191 w 14799"/>
                          <a:gd name="connsiteY12" fmla="*/ 2000 h 10858"/>
                          <a:gd name="connsiteX13" fmla="*/ 8572 w 14799"/>
                          <a:gd name="connsiteY13" fmla="*/ 857 h 10858"/>
                          <a:gd name="connsiteX14" fmla="*/ 10001 w 14799"/>
                          <a:gd name="connsiteY14" fmla="*/ 95 h 10858"/>
                          <a:gd name="connsiteX15" fmla="*/ 11525 w 14799"/>
                          <a:gd name="connsiteY15" fmla="*/ 190 h 10858"/>
                          <a:gd name="connsiteX16" fmla="*/ 12287 w 14799"/>
                          <a:gd name="connsiteY16" fmla="*/ 1048 h 10858"/>
                          <a:gd name="connsiteX17" fmla="*/ 12478 w 14799"/>
                          <a:gd name="connsiteY17" fmla="*/ 1048 h 10858"/>
                          <a:gd name="connsiteX18" fmla="*/ 13811 w 14799"/>
                          <a:gd name="connsiteY18" fmla="*/ 1238 h 10858"/>
                          <a:gd name="connsiteX19" fmla="*/ 14478 w 14799"/>
                          <a:gd name="connsiteY19" fmla="*/ 1143 h 10858"/>
                          <a:gd name="connsiteX20" fmla="*/ 14764 w 14799"/>
                          <a:gd name="connsiteY20" fmla="*/ 1810 h 10858"/>
                          <a:gd name="connsiteX21" fmla="*/ 14573 w 14799"/>
                          <a:gd name="connsiteY21" fmla="*/ 2000 h 10858"/>
                          <a:gd name="connsiteX22" fmla="*/ 14002 w 14799"/>
                          <a:gd name="connsiteY22" fmla="*/ 2381 h 10858"/>
                          <a:gd name="connsiteX23" fmla="*/ 12478 w 14799"/>
                          <a:gd name="connsiteY23" fmla="*/ 2381 h 10858"/>
                          <a:gd name="connsiteX24" fmla="*/ 11620 w 14799"/>
                          <a:gd name="connsiteY24" fmla="*/ 2477 h 10858"/>
                          <a:gd name="connsiteX25" fmla="*/ 10859 w 14799"/>
                          <a:gd name="connsiteY25" fmla="*/ 1905 h 10858"/>
                          <a:gd name="connsiteX26" fmla="*/ 10859 w 14799"/>
                          <a:gd name="connsiteY26" fmla="*/ 1715 h 10858"/>
                          <a:gd name="connsiteX27" fmla="*/ 10859 w 14799"/>
                          <a:gd name="connsiteY27" fmla="*/ 1715 h 10858"/>
                          <a:gd name="connsiteX28" fmla="*/ 10382 w 14799"/>
                          <a:gd name="connsiteY28" fmla="*/ 1810 h 10858"/>
                          <a:gd name="connsiteX29" fmla="*/ 10096 w 14799"/>
                          <a:gd name="connsiteY29" fmla="*/ 1905 h 10858"/>
                          <a:gd name="connsiteX30" fmla="*/ 10096 w 14799"/>
                          <a:gd name="connsiteY30" fmla="*/ 2381 h 10858"/>
                          <a:gd name="connsiteX31" fmla="*/ 10096 w 14799"/>
                          <a:gd name="connsiteY31" fmla="*/ 2572 h 10858"/>
                          <a:gd name="connsiteX32" fmla="*/ 9430 w 14799"/>
                          <a:gd name="connsiteY32" fmla="*/ 4000 h 10858"/>
                          <a:gd name="connsiteX33" fmla="*/ 8477 w 14799"/>
                          <a:gd name="connsiteY33" fmla="*/ 4477 h 10858"/>
                          <a:gd name="connsiteX34" fmla="*/ 8287 w 14799"/>
                          <a:gd name="connsiteY34" fmla="*/ 4572 h 10858"/>
                          <a:gd name="connsiteX35" fmla="*/ 6953 w 14799"/>
                          <a:gd name="connsiteY35" fmla="*/ 5429 h 10858"/>
                          <a:gd name="connsiteX36" fmla="*/ 5524 w 14799"/>
                          <a:gd name="connsiteY36" fmla="*/ 6477 h 10858"/>
                          <a:gd name="connsiteX37" fmla="*/ 3810 w 14799"/>
                          <a:gd name="connsiteY37" fmla="*/ 7811 h 10858"/>
                          <a:gd name="connsiteX38" fmla="*/ 2000 w 14799"/>
                          <a:gd name="connsiteY38" fmla="*/ 9620 h 10858"/>
                          <a:gd name="connsiteX39" fmla="*/ 2572 w 14799"/>
                          <a:gd name="connsiteY39" fmla="*/ 9620 h 10858"/>
                          <a:gd name="connsiteX40" fmla="*/ 3048 w 14799"/>
                          <a:gd name="connsiteY40" fmla="*/ 10097 h 10858"/>
                          <a:gd name="connsiteX41" fmla="*/ 2572 w 14799"/>
                          <a:gd name="connsiteY41" fmla="*/ 10668 h 10858"/>
                          <a:gd name="connsiteX42" fmla="*/ 667 w 14799"/>
                          <a:gd name="connsiteY42" fmla="*/ 10859 h 10858"/>
                          <a:gd name="connsiteX43" fmla="*/ 667 w 14799"/>
                          <a:gd name="connsiteY43" fmla="*/ 10859 h 1085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</a:cxnLst>
                        <a:rect l="l" t="t" r="r" b="b"/>
                        <a:pathLst>
                          <a:path w="14799" h="10858">
                            <a:moveTo>
                              <a:pt x="667" y="10859"/>
                            </a:moveTo>
                            <a:cubicBezTo>
                              <a:pt x="286" y="10859"/>
                              <a:pt x="0" y="10573"/>
                              <a:pt x="0" y="10287"/>
                            </a:cubicBezTo>
                            <a:cubicBezTo>
                              <a:pt x="0" y="10287"/>
                              <a:pt x="0" y="10192"/>
                              <a:pt x="0" y="10097"/>
                            </a:cubicBezTo>
                            <a:cubicBezTo>
                              <a:pt x="286" y="8668"/>
                              <a:pt x="1238" y="7715"/>
                              <a:pt x="2000" y="6858"/>
                            </a:cubicBezTo>
                            <a:lnTo>
                              <a:pt x="2381" y="6477"/>
                            </a:lnTo>
                            <a:cubicBezTo>
                              <a:pt x="3048" y="5810"/>
                              <a:pt x="3810" y="5239"/>
                              <a:pt x="4572" y="4667"/>
                            </a:cubicBezTo>
                            <a:cubicBezTo>
                              <a:pt x="4953" y="4382"/>
                              <a:pt x="5239" y="4191"/>
                              <a:pt x="5524" y="3905"/>
                            </a:cubicBezTo>
                            <a:cubicBezTo>
                              <a:pt x="6001" y="3524"/>
                              <a:pt x="6667" y="3048"/>
                              <a:pt x="7430" y="2667"/>
                            </a:cubicBezTo>
                            <a:lnTo>
                              <a:pt x="7715" y="2572"/>
                            </a:lnTo>
                            <a:cubicBezTo>
                              <a:pt x="7906" y="2477"/>
                              <a:pt x="8096" y="2477"/>
                              <a:pt x="8191" y="2381"/>
                            </a:cubicBezTo>
                            <a:lnTo>
                              <a:pt x="8191" y="2381"/>
                            </a:lnTo>
                            <a:cubicBezTo>
                              <a:pt x="8191" y="2381"/>
                              <a:pt x="8191" y="2286"/>
                              <a:pt x="8191" y="2191"/>
                            </a:cubicBezTo>
                            <a:cubicBezTo>
                              <a:pt x="8191" y="2096"/>
                              <a:pt x="8191" y="2000"/>
                              <a:pt x="8191" y="2000"/>
                            </a:cubicBezTo>
                            <a:cubicBezTo>
                              <a:pt x="8191" y="1715"/>
                              <a:pt x="8287" y="1333"/>
                              <a:pt x="8572" y="857"/>
                            </a:cubicBezTo>
                            <a:cubicBezTo>
                              <a:pt x="8954" y="286"/>
                              <a:pt x="9620" y="95"/>
                              <a:pt x="10001" y="95"/>
                            </a:cubicBezTo>
                            <a:cubicBezTo>
                              <a:pt x="10382" y="0"/>
                              <a:pt x="10954" y="-95"/>
                              <a:pt x="11525" y="190"/>
                            </a:cubicBezTo>
                            <a:cubicBezTo>
                              <a:pt x="11906" y="381"/>
                              <a:pt x="12192" y="667"/>
                              <a:pt x="12287" y="1048"/>
                            </a:cubicBezTo>
                            <a:cubicBezTo>
                              <a:pt x="12383" y="1048"/>
                              <a:pt x="12383" y="1048"/>
                              <a:pt x="12478" y="1048"/>
                            </a:cubicBezTo>
                            <a:cubicBezTo>
                              <a:pt x="12954" y="1048"/>
                              <a:pt x="13335" y="1143"/>
                              <a:pt x="13811" y="1238"/>
                            </a:cubicBezTo>
                            <a:cubicBezTo>
                              <a:pt x="14002" y="1048"/>
                              <a:pt x="14192" y="1048"/>
                              <a:pt x="14478" y="1143"/>
                            </a:cubicBezTo>
                            <a:cubicBezTo>
                              <a:pt x="14764" y="1238"/>
                              <a:pt x="14859" y="1524"/>
                              <a:pt x="14764" y="1810"/>
                            </a:cubicBezTo>
                            <a:lnTo>
                              <a:pt x="14573" y="2000"/>
                            </a:lnTo>
                            <a:cubicBezTo>
                              <a:pt x="14478" y="2191"/>
                              <a:pt x="14287" y="2381"/>
                              <a:pt x="14002" y="2381"/>
                            </a:cubicBezTo>
                            <a:cubicBezTo>
                              <a:pt x="13430" y="2286"/>
                              <a:pt x="12954" y="2381"/>
                              <a:pt x="12478" y="2381"/>
                            </a:cubicBezTo>
                            <a:cubicBezTo>
                              <a:pt x="12192" y="2381"/>
                              <a:pt x="11906" y="2381"/>
                              <a:pt x="11620" y="2477"/>
                            </a:cubicBezTo>
                            <a:cubicBezTo>
                              <a:pt x="11239" y="2477"/>
                              <a:pt x="10954" y="2191"/>
                              <a:pt x="10859" y="1905"/>
                            </a:cubicBezTo>
                            <a:cubicBezTo>
                              <a:pt x="10859" y="1715"/>
                              <a:pt x="10859" y="1715"/>
                              <a:pt x="10859" y="1715"/>
                            </a:cubicBezTo>
                            <a:lnTo>
                              <a:pt x="10859" y="1715"/>
                            </a:lnTo>
                            <a:cubicBezTo>
                              <a:pt x="10859" y="1715"/>
                              <a:pt x="10763" y="1619"/>
                              <a:pt x="10382" y="1810"/>
                            </a:cubicBezTo>
                            <a:cubicBezTo>
                              <a:pt x="10096" y="1905"/>
                              <a:pt x="10096" y="1905"/>
                              <a:pt x="10096" y="1905"/>
                            </a:cubicBezTo>
                            <a:cubicBezTo>
                              <a:pt x="10096" y="1905"/>
                              <a:pt x="10096" y="2096"/>
                              <a:pt x="10096" y="2381"/>
                            </a:cubicBezTo>
                            <a:cubicBezTo>
                              <a:pt x="10096" y="2381"/>
                              <a:pt x="10096" y="2477"/>
                              <a:pt x="10096" y="2572"/>
                            </a:cubicBezTo>
                            <a:cubicBezTo>
                              <a:pt x="10096" y="2953"/>
                              <a:pt x="10001" y="3429"/>
                              <a:pt x="9430" y="4000"/>
                            </a:cubicBezTo>
                            <a:cubicBezTo>
                              <a:pt x="9049" y="4286"/>
                              <a:pt x="8668" y="4382"/>
                              <a:pt x="8477" y="4477"/>
                            </a:cubicBezTo>
                            <a:lnTo>
                              <a:pt x="8287" y="4572"/>
                            </a:lnTo>
                            <a:cubicBezTo>
                              <a:pt x="7810" y="4763"/>
                              <a:pt x="7430" y="5143"/>
                              <a:pt x="6953" y="5429"/>
                            </a:cubicBezTo>
                            <a:cubicBezTo>
                              <a:pt x="6477" y="5810"/>
                              <a:pt x="6001" y="6191"/>
                              <a:pt x="5524" y="6477"/>
                            </a:cubicBezTo>
                            <a:cubicBezTo>
                              <a:pt x="4858" y="6953"/>
                              <a:pt x="4286" y="7334"/>
                              <a:pt x="3810" y="7811"/>
                            </a:cubicBezTo>
                            <a:cubicBezTo>
                              <a:pt x="3143" y="8382"/>
                              <a:pt x="2477" y="9049"/>
                              <a:pt x="2000" y="9620"/>
                            </a:cubicBezTo>
                            <a:cubicBezTo>
                              <a:pt x="2191" y="9620"/>
                              <a:pt x="2381" y="9620"/>
                              <a:pt x="2572" y="9620"/>
                            </a:cubicBezTo>
                            <a:cubicBezTo>
                              <a:pt x="2857" y="9620"/>
                              <a:pt x="3048" y="9906"/>
                              <a:pt x="3048" y="10097"/>
                            </a:cubicBezTo>
                            <a:cubicBezTo>
                              <a:pt x="3048" y="10382"/>
                              <a:pt x="2857" y="10573"/>
                              <a:pt x="2572" y="10668"/>
                            </a:cubicBezTo>
                            <a:cubicBezTo>
                              <a:pt x="1810" y="10763"/>
                              <a:pt x="1238" y="10859"/>
                              <a:pt x="667" y="10859"/>
                            </a:cubicBezTo>
                            <a:cubicBezTo>
                              <a:pt x="667" y="10859"/>
                              <a:pt x="667" y="10859"/>
                              <a:pt x="667" y="10859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973" name="Graphic 1">
                      <a:extLst>
                        <a:ext uri="{FF2B5EF4-FFF2-40B4-BE49-F238E27FC236}">
                          <a16:creationId xmlns:a16="http://schemas.microsoft.com/office/drawing/2014/main" id="{13B6A184-3A4C-465C-B91F-16C247CFA968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07499" y="3120580"/>
                      <a:ext cx="7524" cy="8572"/>
                      <a:chOff x="5907499" y="3120580"/>
                      <a:chExt cx="7524" cy="8572"/>
                    </a:xfrm>
                    <a:solidFill>
                      <a:srgbClr val="3F1900"/>
                    </a:solidFill>
                  </p:grpSpPr>
                  <p:sp>
                    <p:nvSpPr>
                      <p:cNvPr id="980" name="Freeform: Shape 979">
                        <a:extLst>
                          <a:ext uri="{FF2B5EF4-FFF2-40B4-BE49-F238E27FC236}">
                            <a16:creationId xmlns:a16="http://schemas.microsoft.com/office/drawing/2014/main" id="{458EC426-F587-42E6-9746-DC1D20DCA1B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8071" y="3121151"/>
                        <a:ext cx="6421" cy="7448"/>
                      </a:xfrm>
                      <a:custGeom>
                        <a:avLst/>
                        <a:gdLst>
                          <a:gd name="connsiteX0" fmla="*/ 5810 w 6421"/>
                          <a:gd name="connsiteY0" fmla="*/ 0 h 7448"/>
                          <a:gd name="connsiteX1" fmla="*/ 6286 w 6421"/>
                          <a:gd name="connsiteY1" fmla="*/ 1238 h 7448"/>
                          <a:gd name="connsiteX2" fmla="*/ 6382 w 6421"/>
                          <a:gd name="connsiteY2" fmla="*/ 2000 h 7448"/>
                          <a:gd name="connsiteX3" fmla="*/ 6191 w 6421"/>
                          <a:gd name="connsiteY3" fmla="*/ 2667 h 7448"/>
                          <a:gd name="connsiteX4" fmla="*/ 4763 w 6421"/>
                          <a:gd name="connsiteY4" fmla="*/ 4953 h 7448"/>
                          <a:gd name="connsiteX5" fmla="*/ 2762 w 6421"/>
                          <a:gd name="connsiteY5" fmla="*/ 6858 h 7448"/>
                          <a:gd name="connsiteX6" fmla="*/ 0 w 6421"/>
                          <a:gd name="connsiteY6" fmla="*/ 7334 h 7448"/>
                          <a:gd name="connsiteX7" fmla="*/ 2381 w 6421"/>
                          <a:gd name="connsiteY7" fmla="*/ 6382 h 7448"/>
                          <a:gd name="connsiteX8" fmla="*/ 4096 w 6421"/>
                          <a:gd name="connsiteY8" fmla="*/ 4477 h 7448"/>
                          <a:gd name="connsiteX9" fmla="*/ 5715 w 6421"/>
                          <a:gd name="connsiteY9" fmla="*/ 2381 h 7448"/>
                          <a:gd name="connsiteX10" fmla="*/ 6001 w 6421"/>
                          <a:gd name="connsiteY10" fmla="*/ 1334 h 7448"/>
                          <a:gd name="connsiteX11" fmla="*/ 5810 w 6421"/>
                          <a:gd name="connsiteY11" fmla="*/ 0 h 744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</a:cxnLst>
                        <a:rect l="l" t="t" r="r" b="b"/>
                        <a:pathLst>
                          <a:path w="6421" h="7448">
                            <a:moveTo>
                              <a:pt x="5810" y="0"/>
                            </a:moveTo>
                            <a:cubicBezTo>
                              <a:pt x="5905" y="476"/>
                              <a:pt x="6096" y="762"/>
                              <a:pt x="6286" y="1238"/>
                            </a:cubicBezTo>
                            <a:cubicBezTo>
                              <a:pt x="6382" y="1429"/>
                              <a:pt x="6477" y="1715"/>
                              <a:pt x="6382" y="2000"/>
                            </a:cubicBezTo>
                            <a:cubicBezTo>
                              <a:pt x="6382" y="2286"/>
                              <a:pt x="6286" y="2477"/>
                              <a:pt x="6191" y="2667"/>
                            </a:cubicBezTo>
                            <a:cubicBezTo>
                              <a:pt x="5810" y="3524"/>
                              <a:pt x="5239" y="4191"/>
                              <a:pt x="4763" y="4953"/>
                            </a:cubicBezTo>
                            <a:cubicBezTo>
                              <a:pt x="4191" y="5715"/>
                              <a:pt x="3620" y="6382"/>
                              <a:pt x="2762" y="6858"/>
                            </a:cubicBezTo>
                            <a:cubicBezTo>
                              <a:pt x="1905" y="7334"/>
                              <a:pt x="953" y="7620"/>
                              <a:pt x="0" y="7334"/>
                            </a:cubicBezTo>
                            <a:cubicBezTo>
                              <a:pt x="953" y="7239"/>
                              <a:pt x="1715" y="6858"/>
                              <a:pt x="2381" y="6382"/>
                            </a:cubicBezTo>
                            <a:cubicBezTo>
                              <a:pt x="3048" y="5810"/>
                              <a:pt x="3620" y="5144"/>
                              <a:pt x="4096" y="4477"/>
                            </a:cubicBezTo>
                            <a:cubicBezTo>
                              <a:pt x="4572" y="3715"/>
                              <a:pt x="5239" y="3048"/>
                              <a:pt x="5715" y="2381"/>
                            </a:cubicBezTo>
                            <a:cubicBezTo>
                              <a:pt x="5905" y="2000"/>
                              <a:pt x="6096" y="1715"/>
                              <a:pt x="6001" y="1334"/>
                            </a:cubicBezTo>
                            <a:cubicBezTo>
                              <a:pt x="5810" y="857"/>
                              <a:pt x="5715" y="381"/>
                              <a:pt x="5810" y="0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981" name="Freeform: Shape 980">
                        <a:extLst>
                          <a:ext uri="{FF2B5EF4-FFF2-40B4-BE49-F238E27FC236}">
                            <a16:creationId xmlns:a16="http://schemas.microsoft.com/office/drawing/2014/main" id="{39D3522D-6975-40BC-B23D-EA108EA9772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7499" y="3120580"/>
                        <a:ext cx="7524" cy="8572"/>
                      </a:xfrm>
                      <a:custGeom>
                        <a:avLst/>
                        <a:gdLst>
                          <a:gd name="connsiteX0" fmla="*/ 1334 w 7524"/>
                          <a:gd name="connsiteY0" fmla="*/ 8573 h 8572"/>
                          <a:gd name="connsiteX1" fmla="*/ 381 w 7524"/>
                          <a:gd name="connsiteY1" fmla="*/ 8477 h 8572"/>
                          <a:gd name="connsiteX2" fmla="*/ 0 w 7524"/>
                          <a:gd name="connsiteY2" fmla="*/ 7906 h 8572"/>
                          <a:gd name="connsiteX3" fmla="*/ 476 w 7524"/>
                          <a:gd name="connsiteY3" fmla="*/ 7430 h 8572"/>
                          <a:gd name="connsiteX4" fmla="*/ 2572 w 7524"/>
                          <a:gd name="connsiteY4" fmla="*/ 6572 h 8572"/>
                          <a:gd name="connsiteX5" fmla="*/ 4191 w 7524"/>
                          <a:gd name="connsiteY5" fmla="*/ 4762 h 8572"/>
                          <a:gd name="connsiteX6" fmla="*/ 4953 w 7524"/>
                          <a:gd name="connsiteY6" fmla="*/ 3620 h 8572"/>
                          <a:gd name="connsiteX7" fmla="*/ 5715 w 7524"/>
                          <a:gd name="connsiteY7" fmla="*/ 2572 h 8572"/>
                          <a:gd name="connsiteX8" fmla="*/ 5906 w 7524"/>
                          <a:gd name="connsiteY8" fmla="*/ 1905 h 8572"/>
                          <a:gd name="connsiteX9" fmla="*/ 5810 w 7524"/>
                          <a:gd name="connsiteY9" fmla="*/ 1524 h 8572"/>
                          <a:gd name="connsiteX10" fmla="*/ 5715 w 7524"/>
                          <a:gd name="connsiteY10" fmla="*/ 381 h 8572"/>
                          <a:gd name="connsiteX11" fmla="*/ 6286 w 7524"/>
                          <a:gd name="connsiteY11" fmla="*/ 0 h 8572"/>
                          <a:gd name="connsiteX12" fmla="*/ 6286 w 7524"/>
                          <a:gd name="connsiteY12" fmla="*/ 0 h 8572"/>
                          <a:gd name="connsiteX13" fmla="*/ 6858 w 7524"/>
                          <a:gd name="connsiteY13" fmla="*/ 381 h 8572"/>
                          <a:gd name="connsiteX14" fmla="*/ 7144 w 7524"/>
                          <a:gd name="connsiteY14" fmla="*/ 1143 h 8572"/>
                          <a:gd name="connsiteX15" fmla="*/ 7334 w 7524"/>
                          <a:gd name="connsiteY15" fmla="*/ 1429 h 8572"/>
                          <a:gd name="connsiteX16" fmla="*/ 7525 w 7524"/>
                          <a:gd name="connsiteY16" fmla="*/ 2477 h 8572"/>
                          <a:gd name="connsiteX17" fmla="*/ 7239 w 7524"/>
                          <a:gd name="connsiteY17" fmla="*/ 3334 h 8572"/>
                          <a:gd name="connsiteX18" fmla="*/ 6191 w 7524"/>
                          <a:gd name="connsiteY18" fmla="*/ 4953 h 8572"/>
                          <a:gd name="connsiteX19" fmla="*/ 5715 w 7524"/>
                          <a:gd name="connsiteY19" fmla="*/ 5620 h 8572"/>
                          <a:gd name="connsiteX20" fmla="*/ 3524 w 7524"/>
                          <a:gd name="connsiteY20" fmla="*/ 7715 h 8572"/>
                          <a:gd name="connsiteX21" fmla="*/ 1334 w 7524"/>
                          <a:gd name="connsiteY21" fmla="*/ 8573 h 857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</a:cxnLst>
                        <a:rect l="l" t="t" r="r" b="b"/>
                        <a:pathLst>
                          <a:path w="7524" h="8572">
                            <a:moveTo>
                              <a:pt x="1334" y="8573"/>
                            </a:moveTo>
                            <a:cubicBezTo>
                              <a:pt x="1048" y="8573"/>
                              <a:pt x="667" y="8573"/>
                              <a:pt x="381" y="8477"/>
                            </a:cubicBezTo>
                            <a:cubicBezTo>
                              <a:pt x="95" y="8382"/>
                              <a:pt x="0" y="8192"/>
                              <a:pt x="0" y="7906"/>
                            </a:cubicBezTo>
                            <a:cubicBezTo>
                              <a:pt x="0" y="7620"/>
                              <a:pt x="286" y="7430"/>
                              <a:pt x="476" y="7430"/>
                            </a:cubicBezTo>
                            <a:cubicBezTo>
                              <a:pt x="1238" y="7334"/>
                              <a:pt x="1905" y="7048"/>
                              <a:pt x="2572" y="6572"/>
                            </a:cubicBezTo>
                            <a:cubicBezTo>
                              <a:pt x="3143" y="6096"/>
                              <a:pt x="3620" y="5525"/>
                              <a:pt x="4191" y="4762"/>
                            </a:cubicBezTo>
                            <a:cubicBezTo>
                              <a:pt x="4381" y="4381"/>
                              <a:pt x="4667" y="4000"/>
                              <a:pt x="4953" y="3620"/>
                            </a:cubicBezTo>
                            <a:cubicBezTo>
                              <a:pt x="5239" y="3239"/>
                              <a:pt x="5525" y="2953"/>
                              <a:pt x="5715" y="2572"/>
                            </a:cubicBezTo>
                            <a:cubicBezTo>
                              <a:pt x="5906" y="2191"/>
                              <a:pt x="6001" y="2096"/>
                              <a:pt x="5906" y="1905"/>
                            </a:cubicBezTo>
                            <a:cubicBezTo>
                              <a:pt x="5906" y="1714"/>
                              <a:pt x="5906" y="1619"/>
                              <a:pt x="5810" y="1524"/>
                            </a:cubicBezTo>
                            <a:cubicBezTo>
                              <a:pt x="5715" y="1143"/>
                              <a:pt x="5620" y="762"/>
                              <a:pt x="5715" y="381"/>
                            </a:cubicBezTo>
                            <a:cubicBezTo>
                              <a:pt x="5810" y="95"/>
                              <a:pt x="6001" y="0"/>
                              <a:pt x="6286" y="0"/>
                            </a:cubicBezTo>
                            <a:lnTo>
                              <a:pt x="6286" y="0"/>
                            </a:lnTo>
                            <a:cubicBezTo>
                              <a:pt x="6572" y="0"/>
                              <a:pt x="6763" y="190"/>
                              <a:pt x="6858" y="381"/>
                            </a:cubicBezTo>
                            <a:cubicBezTo>
                              <a:pt x="6953" y="667"/>
                              <a:pt x="7049" y="857"/>
                              <a:pt x="7144" y="1143"/>
                            </a:cubicBezTo>
                            <a:lnTo>
                              <a:pt x="7334" y="1429"/>
                            </a:lnTo>
                            <a:cubicBezTo>
                              <a:pt x="7525" y="1810"/>
                              <a:pt x="7525" y="2191"/>
                              <a:pt x="7525" y="2477"/>
                            </a:cubicBezTo>
                            <a:cubicBezTo>
                              <a:pt x="7430" y="2762"/>
                              <a:pt x="7334" y="3048"/>
                              <a:pt x="7239" y="3334"/>
                            </a:cubicBezTo>
                            <a:cubicBezTo>
                              <a:pt x="6953" y="4000"/>
                              <a:pt x="6572" y="4477"/>
                              <a:pt x="6191" y="4953"/>
                            </a:cubicBezTo>
                            <a:cubicBezTo>
                              <a:pt x="6001" y="5144"/>
                              <a:pt x="5906" y="5429"/>
                              <a:pt x="5715" y="5620"/>
                            </a:cubicBezTo>
                            <a:cubicBezTo>
                              <a:pt x="5239" y="6286"/>
                              <a:pt x="4572" y="7144"/>
                              <a:pt x="3524" y="7715"/>
                            </a:cubicBezTo>
                            <a:cubicBezTo>
                              <a:pt x="2857" y="8287"/>
                              <a:pt x="2096" y="8573"/>
                              <a:pt x="1334" y="8573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974" name="Graphic 1">
                      <a:extLst>
                        <a:ext uri="{FF2B5EF4-FFF2-40B4-BE49-F238E27FC236}">
                          <a16:creationId xmlns:a16="http://schemas.microsoft.com/office/drawing/2014/main" id="{9E418624-F1AA-4600-85DE-2C332026978F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06452" y="3128581"/>
                      <a:ext cx="6798" cy="4762"/>
                      <a:chOff x="5906452" y="3128581"/>
                      <a:chExt cx="6798" cy="4762"/>
                    </a:xfrm>
                    <a:solidFill>
                      <a:srgbClr val="3F1900"/>
                    </a:solidFill>
                  </p:grpSpPr>
                  <p:sp>
                    <p:nvSpPr>
                      <p:cNvPr id="978" name="Freeform: Shape 977">
                        <a:extLst>
                          <a:ext uri="{FF2B5EF4-FFF2-40B4-BE49-F238E27FC236}">
                            <a16:creationId xmlns:a16="http://schemas.microsoft.com/office/drawing/2014/main" id="{27AF1C22-2ED2-4BD8-9D2A-001C7586CA1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7023" y="3129057"/>
                        <a:ext cx="5810" cy="3754"/>
                      </a:xfrm>
                      <a:custGeom>
                        <a:avLst/>
                        <a:gdLst>
                          <a:gd name="connsiteX0" fmla="*/ 762 w 5810"/>
                          <a:gd name="connsiteY0" fmla="*/ 0 h 3754"/>
                          <a:gd name="connsiteX1" fmla="*/ 857 w 5810"/>
                          <a:gd name="connsiteY1" fmla="*/ 1715 h 3754"/>
                          <a:gd name="connsiteX2" fmla="*/ 762 w 5810"/>
                          <a:gd name="connsiteY2" fmla="*/ 3334 h 3754"/>
                          <a:gd name="connsiteX3" fmla="*/ 381 w 5810"/>
                          <a:gd name="connsiteY3" fmla="*/ 2953 h 3754"/>
                          <a:gd name="connsiteX4" fmla="*/ 5810 w 5810"/>
                          <a:gd name="connsiteY4" fmla="*/ 2762 h 3754"/>
                          <a:gd name="connsiteX5" fmla="*/ 3143 w 5810"/>
                          <a:gd name="connsiteY5" fmla="*/ 3620 h 3754"/>
                          <a:gd name="connsiteX6" fmla="*/ 381 w 5810"/>
                          <a:gd name="connsiteY6" fmla="*/ 3715 h 3754"/>
                          <a:gd name="connsiteX7" fmla="*/ 381 w 5810"/>
                          <a:gd name="connsiteY7" fmla="*/ 3715 h 3754"/>
                          <a:gd name="connsiteX8" fmla="*/ 0 w 5810"/>
                          <a:gd name="connsiteY8" fmla="*/ 3334 h 3754"/>
                          <a:gd name="connsiteX9" fmla="*/ 762 w 5810"/>
                          <a:gd name="connsiteY9" fmla="*/ 0 h 375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5810" h="3754">
                            <a:moveTo>
                              <a:pt x="762" y="0"/>
                            </a:moveTo>
                            <a:cubicBezTo>
                              <a:pt x="953" y="571"/>
                              <a:pt x="953" y="1143"/>
                              <a:pt x="857" y="1715"/>
                            </a:cubicBezTo>
                            <a:cubicBezTo>
                              <a:pt x="857" y="2286"/>
                              <a:pt x="762" y="2857"/>
                              <a:pt x="762" y="3334"/>
                            </a:cubicBezTo>
                            <a:lnTo>
                              <a:pt x="381" y="2953"/>
                            </a:lnTo>
                            <a:cubicBezTo>
                              <a:pt x="2191" y="2953"/>
                              <a:pt x="3905" y="2953"/>
                              <a:pt x="5810" y="2762"/>
                            </a:cubicBezTo>
                            <a:cubicBezTo>
                              <a:pt x="4953" y="3238"/>
                              <a:pt x="4096" y="3429"/>
                              <a:pt x="3143" y="3620"/>
                            </a:cubicBezTo>
                            <a:cubicBezTo>
                              <a:pt x="2286" y="3715"/>
                              <a:pt x="1333" y="3810"/>
                              <a:pt x="381" y="3715"/>
                            </a:cubicBezTo>
                            <a:lnTo>
                              <a:pt x="381" y="3715"/>
                            </a:lnTo>
                            <a:cubicBezTo>
                              <a:pt x="191" y="3715"/>
                              <a:pt x="0" y="3524"/>
                              <a:pt x="0" y="3334"/>
                            </a:cubicBezTo>
                            <a:cubicBezTo>
                              <a:pt x="0" y="2096"/>
                              <a:pt x="571" y="1143"/>
                              <a:pt x="762" y="0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979" name="Freeform: Shape 978">
                        <a:extLst>
                          <a:ext uri="{FF2B5EF4-FFF2-40B4-BE49-F238E27FC236}">
                            <a16:creationId xmlns:a16="http://schemas.microsoft.com/office/drawing/2014/main" id="{742E4957-FC83-4038-BF69-E5DBCDFF509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6452" y="3128581"/>
                        <a:ext cx="6798" cy="4762"/>
                      </a:xfrm>
                      <a:custGeom>
                        <a:avLst/>
                        <a:gdLst>
                          <a:gd name="connsiteX0" fmla="*/ 1905 w 6798"/>
                          <a:gd name="connsiteY0" fmla="*/ 4763 h 4762"/>
                          <a:gd name="connsiteX1" fmla="*/ 857 w 6798"/>
                          <a:gd name="connsiteY1" fmla="*/ 4763 h 4762"/>
                          <a:gd name="connsiteX2" fmla="*/ 0 w 6798"/>
                          <a:gd name="connsiteY2" fmla="*/ 3905 h 4762"/>
                          <a:gd name="connsiteX3" fmla="*/ 381 w 6798"/>
                          <a:gd name="connsiteY3" fmla="*/ 1810 h 4762"/>
                          <a:gd name="connsiteX4" fmla="*/ 667 w 6798"/>
                          <a:gd name="connsiteY4" fmla="*/ 476 h 4762"/>
                          <a:gd name="connsiteX5" fmla="*/ 1143 w 6798"/>
                          <a:gd name="connsiteY5" fmla="*/ 0 h 4762"/>
                          <a:gd name="connsiteX6" fmla="*/ 1715 w 6798"/>
                          <a:gd name="connsiteY6" fmla="*/ 381 h 4762"/>
                          <a:gd name="connsiteX7" fmla="*/ 1810 w 6798"/>
                          <a:gd name="connsiteY7" fmla="*/ 2381 h 4762"/>
                          <a:gd name="connsiteX8" fmla="*/ 1810 w 6798"/>
                          <a:gd name="connsiteY8" fmla="*/ 2667 h 4762"/>
                          <a:gd name="connsiteX9" fmla="*/ 1810 w 6798"/>
                          <a:gd name="connsiteY9" fmla="*/ 3048 h 4762"/>
                          <a:gd name="connsiteX10" fmla="*/ 1810 w 6798"/>
                          <a:gd name="connsiteY10" fmla="*/ 3048 h 4762"/>
                          <a:gd name="connsiteX11" fmla="*/ 6191 w 6798"/>
                          <a:gd name="connsiteY11" fmla="*/ 2857 h 4762"/>
                          <a:gd name="connsiteX12" fmla="*/ 6763 w 6798"/>
                          <a:gd name="connsiteY12" fmla="*/ 3238 h 4762"/>
                          <a:gd name="connsiteX13" fmla="*/ 6477 w 6798"/>
                          <a:gd name="connsiteY13" fmla="*/ 3810 h 4762"/>
                          <a:gd name="connsiteX14" fmla="*/ 3619 w 6798"/>
                          <a:gd name="connsiteY14" fmla="*/ 4667 h 4762"/>
                          <a:gd name="connsiteX15" fmla="*/ 1905 w 6798"/>
                          <a:gd name="connsiteY15" fmla="*/ 4763 h 476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6798" h="4762">
                            <a:moveTo>
                              <a:pt x="1905" y="4763"/>
                            </a:moveTo>
                            <a:cubicBezTo>
                              <a:pt x="1524" y="4763"/>
                              <a:pt x="1238" y="4763"/>
                              <a:pt x="857" y="4763"/>
                            </a:cubicBezTo>
                            <a:cubicBezTo>
                              <a:pt x="381" y="4763"/>
                              <a:pt x="0" y="4382"/>
                              <a:pt x="0" y="3905"/>
                            </a:cubicBezTo>
                            <a:cubicBezTo>
                              <a:pt x="0" y="3143"/>
                              <a:pt x="191" y="2381"/>
                              <a:pt x="381" y="1810"/>
                            </a:cubicBezTo>
                            <a:cubicBezTo>
                              <a:pt x="571" y="1333"/>
                              <a:pt x="667" y="952"/>
                              <a:pt x="667" y="476"/>
                            </a:cubicBezTo>
                            <a:cubicBezTo>
                              <a:pt x="667" y="190"/>
                              <a:pt x="857" y="0"/>
                              <a:pt x="1143" y="0"/>
                            </a:cubicBezTo>
                            <a:cubicBezTo>
                              <a:pt x="1429" y="0"/>
                              <a:pt x="1619" y="95"/>
                              <a:pt x="1715" y="381"/>
                            </a:cubicBezTo>
                            <a:cubicBezTo>
                              <a:pt x="1905" y="1048"/>
                              <a:pt x="1905" y="1810"/>
                              <a:pt x="1810" y="2381"/>
                            </a:cubicBezTo>
                            <a:lnTo>
                              <a:pt x="1810" y="2667"/>
                            </a:lnTo>
                            <a:cubicBezTo>
                              <a:pt x="1810" y="2762"/>
                              <a:pt x="1810" y="2953"/>
                              <a:pt x="1810" y="3048"/>
                            </a:cubicBezTo>
                            <a:cubicBezTo>
                              <a:pt x="1810" y="3048"/>
                              <a:pt x="1810" y="3048"/>
                              <a:pt x="1810" y="3048"/>
                            </a:cubicBezTo>
                            <a:cubicBezTo>
                              <a:pt x="3429" y="3048"/>
                              <a:pt x="4858" y="2953"/>
                              <a:pt x="6191" y="2857"/>
                            </a:cubicBezTo>
                            <a:cubicBezTo>
                              <a:pt x="6382" y="2857"/>
                              <a:pt x="6667" y="2953"/>
                              <a:pt x="6763" y="3238"/>
                            </a:cubicBezTo>
                            <a:cubicBezTo>
                              <a:pt x="6858" y="3429"/>
                              <a:pt x="6763" y="3715"/>
                              <a:pt x="6477" y="3810"/>
                            </a:cubicBezTo>
                            <a:cubicBezTo>
                              <a:pt x="5524" y="4286"/>
                              <a:pt x="4477" y="4572"/>
                              <a:pt x="3619" y="4667"/>
                            </a:cubicBezTo>
                            <a:cubicBezTo>
                              <a:pt x="3239" y="4667"/>
                              <a:pt x="2572" y="4763"/>
                              <a:pt x="1905" y="4763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975" name="Graphic 1">
                      <a:extLst>
                        <a:ext uri="{FF2B5EF4-FFF2-40B4-BE49-F238E27FC236}">
                          <a16:creationId xmlns:a16="http://schemas.microsoft.com/office/drawing/2014/main" id="{032DC3B7-E8A9-47F4-8991-23596845720D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08642" y="3127914"/>
                      <a:ext cx="9905" cy="4571"/>
                      <a:chOff x="5908642" y="3127914"/>
                      <a:chExt cx="9905" cy="4571"/>
                    </a:xfrm>
                    <a:solidFill>
                      <a:srgbClr val="3F1900"/>
                    </a:solidFill>
                  </p:grpSpPr>
                  <p:sp>
                    <p:nvSpPr>
                      <p:cNvPr id="976" name="Freeform: Shape 975">
                        <a:extLst>
                          <a:ext uri="{FF2B5EF4-FFF2-40B4-BE49-F238E27FC236}">
                            <a16:creationId xmlns:a16="http://schemas.microsoft.com/office/drawing/2014/main" id="{59A8F103-3FE3-4D1A-A94A-2555AE78A1F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9118" y="3128581"/>
                        <a:ext cx="8572" cy="3333"/>
                      </a:xfrm>
                      <a:custGeom>
                        <a:avLst/>
                        <a:gdLst>
                          <a:gd name="connsiteX0" fmla="*/ 191 w 8572"/>
                          <a:gd name="connsiteY0" fmla="*/ 0 h 3333"/>
                          <a:gd name="connsiteX1" fmla="*/ 476 w 8572"/>
                          <a:gd name="connsiteY1" fmla="*/ 1524 h 3333"/>
                          <a:gd name="connsiteX2" fmla="*/ 667 w 8572"/>
                          <a:gd name="connsiteY2" fmla="*/ 2191 h 3333"/>
                          <a:gd name="connsiteX3" fmla="*/ 1048 w 8572"/>
                          <a:gd name="connsiteY3" fmla="*/ 2953 h 3333"/>
                          <a:gd name="connsiteX4" fmla="*/ 762 w 8572"/>
                          <a:gd name="connsiteY4" fmla="*/ 2667 h 3333"/>
                          <a:gd name="connsiteX5" fmla="*/ 2667 w 8572"/>
                          <a:gd name="connsiteY5" fmla="*/ 2477 h 3333"/>
                          <a:gd name="connsiteX6" fmla="*/ 4667 w 8572"/>
                          <a:gd name="connsiteY6" fmla="*/ 2381 h 3333"/>
                          <a:gd name="connsiteX7" fmla="*/ 8572 w 8572"/>
                          <a:gd name="connsiteY7" fmla="*/ 3143 h 3333"/>
                          <a:gd name="connsiteX8" fmla="*/ 4667 w 8572"/>
                          <a:gd name="connsiteY8" fmla="*/ 3143 h 3333"/>
                          <a:gd name="connsiteX9" fmla="*/ 2762 w 8572"/>
                          <a:gd name="connsiteY9" fmla="*/ 3238 h 3333"/>
                          <a:gd name="connsiteX10" fmla="*/ 762 w 8572"/>
                          <a:gd name="connsiteY10" fmla="*/ 3334 h 3333"/>
                          <a:gd name="connsiteX11" fmla="*/ 667 w 8572"/>
                          <a:gd name="connsiteY11" fmla="*/ 3334 h 3333"/>
                          <a:gd name="connsiteX12" fmla="*/ 381 w 8572"/>
                          <a:gd name="connsiteY12" fmla="*/ 3048 h 3333"/>
                          <a:gd name="connsiteX13" fmla="*/ 381 w 8572"/>
                          <a:gd name="connsiteY13" fmla="*/ 3048 h 3333"/>
                          <a:gd name="connsiteX14" fmla="*/ 95 w 8572"/>
                          <a:gd name="connsiteY14" fmla="*/ 2381 h 3333"/>
                          <a:gd name="connsiteX15" fmla="*/ 0 w 8572"/>
                          <a:gd name="connsiteY15" fmla="*/ 1524 h 3333"/>
                          <a:gd name="connsiteX16" fmla="*/ 191 w 8572"/>
                          <a:gd name="connsiteY16" fmla="*/ 0 h 333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</a:cxnLst>
                        <a:rect l="l" t="t" r="r" b="b"/>
                        <a:pathLst>
                          <a:path w="8572" h="3333">
                            <a:moveTo>
                              <a:pt x="191" y="0"/>
                            </a:moveTo>
                            <a:cubicBezTo>
                              <a:pt x="286" y="476"/>
                              <a:pt x="381" y="1048"/>
                              <a:pt x="476" y="1524"/>
                            </a:cubicBezTo>
                            <a:cubicBezTo>
                              <a:pt x="572" y="1810"/>
                              <a:pt x="572" y="2000"/>
                              <a:pt x="667" y="2191"/>
                            </a:cubicBezTo>
                            <a:cubicBezTo>
                              <a:pt x="762" y="2286"/>
                              <a:pt x="1048" y="2572"/>
                              <a:pt x="1048" y="2953"/>
                            </a:cubicBezTo>
                            <a:lnTo>
                              <a:pt x="762" y="2667"/>
                            </a:lnTo>
                            <a:lnTo>
                              <a:pt x="2667" y="2477"/>
                            </a:lnTo>
                            <a:cubicBezTo>
                              <a:pt x="3334" y="2381"/>
                              <a:pt x="4001" y="2381"/>
                              <a:pt x="4667" y="2381"/>
                            </a:cubicBezTo>
                            <a:cubicBezTo>
                              <a:pt x="6001" y="2477"/>
                              <a:pt x="7334" y="2667"/>
                              <a:pt x="8572" y="3143"/>
                            </a:cubicBezTo>
                            <a:cubicBezTo>
                              <a:pt x="7239" y="3143"/>
                              <a:pt x="5906" y="3143"/>
                              <a:pt x="4667" y="3143"/>
                            </a:cubicBezTo>
                            <a:cubicBezTo>
                              <a:pt x="4001" y="3143"/>
                              <a:pt x="3334" y="3238"/>
                              <a:pt x="2762" y="3238"/>
                            </a:cubicBezTo>
                            <a:cubicBezTo>
                              <a:pt x="2095" y="3334"/>
                              <a:pt x="1429" y="3334"/>
                              <a:pt x="762" y="3334"/>
                            </a:cubicBezTo>
                            <a:lnTo>
                              <a:pt x="667" y="3334"/>
                            </a:lnTo>
                            <a:cubicBezTo>
                              <a:pt x="476" y="3334"/>
                              <a:pt x="381" y="3238"/>
                              <a:pt x="381" y="3048"/>
                            </a:cubicBezTo>
                            <a:lnTo>
                              <a:pt x="381" y="3048"/>
                            </a:lnTo>
                            <a:cubicBezTo>
                              <a:pt x="381" y="2953"/>
                              <a:pt x="286" y="2762"/>
                              <a:pt x="95" y="2381"/>
                            </a:cubicBezTo>
                            <a:cubicBezTo>
                              <a:pt x="0" y="2096"/>
                              <a:pt x="0" y="1810"/>
                              <a:pt x="0" y="1524"/>
                            </a:cubicBezTo>
                            <a:cubicBezTo>
                              <a:pt x="0" y="1048"/>
                              <a:pt x="95" y="476"/>
                              <a:pt x="191" y="0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977" name="Freeform: Shape 976">
                        <a:extLst>
                          <a:ext uri="{FF2B5EF4-FFF2-40B4-BE49-F238E27FC236}">
                            <a16:creationId xmlns:a16="http://schemas.microsoft.com/office/drawing/2014/main" id="{F5E4724C-99E7-43A7-8532-02D640E17F4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8642" y="3127914"/>
                        <a:ext cx="9905" cy="4571"/>
                      </a:xfrm>
                      <a:custGeom>
                        <a:avLst/>
                        <a:gdLst>
                          <a:gd name="connsiteX0" fmla="*/ 1524 w 9905"/>
                          <a:gd name="connsiteY0" fmla="*/ 4572 h 4571"/>
                          <a:gd name="connsiteX1" fmla="*/ 1238 w 9905"/>
                          <a:gd name="connsiteY1" fmla="*/ 4572 h 4571"/>
                          <a:gd name="connsiteX2" fmla="*/ 381 w 9905"/>
                          <a:gd name="connsiteY2" fmla="*/ 3715 h 4571"/>
                          <a:gd name="connsiteX3" fmla="*/ 381 w 9905"/>
                          <a:gd name="connsiteY3" fmla="*/ 3619 h 4571"/>
                          <a:gd name="connsiteX4" fmla="*/ 191 w 9905"/>
                          <a:gd name="connsiteY4" fmla="*/ 3238 h 4571"/>
                          <a:gd name="connsiteX5" fmla="*/ 0 w 9905"/>
                          <a:gd name="connsiteY5" fmla="*/ 2191 h 4571"/>
                          <a:gd name="connsiteX6" fmla="*/ 191 w 9905"/>
                          <a:gd name="connsiteY6" fmla="*/ 476 h 4571"/>
                          <a:gd name="connsiteX7" fmla="*/ 762 w 9905"/>
                          <a:gd name="connsiteY7" fmla="*/ 0 h 4571"/>
                          <a:gd name="connsiteX8" fmla="*/ 1333 w 9905"/>
                          <a:gd name="connsiteY8" fmla="*/ 381 h 4571"/>
                          <a:gd name="connsiteX9" fmla="*/ 1524 w 9905"/>
                          <a:gd name="connsiteY9" fmla="*/ 1143 h 4571"/>
                          <a:gd name="connsiteX10" fmla="*/ 1714 w 9905"/>
                          <a:gd name="connsiteY10" fmla="*/ 1905 h 4571"/>
                          <a:gd name="connsiteX11" fmla="*/ 1905 w 9905"/>
                          <a:gd name="connsiteY11" fmla="*/ 2477 h 4571"/>
                          <a:gd name="connsiteX12" fmla="*/ 2000 w 9905"/>
                          <a:gd name="connsiteY12" fmla="*/ 2572 h 4571"/>
                          <a:gd name="connsiteX13" fmla="*/ 3334 w 9905"/>
                          <a:gd name="connsiteY13" fmla="*/ 2477 h 4571"/>
                          <a:gd name="connsiteX14" fmla="*/ 5429 w 9905"/>
                          <a:gd name="connsiteY14" fmla="*/ 2381 h 4571"/>
                          <a:gd name="connsiteX15" fmla="*/ 9525 w 9905"/>
                          <a:gd name="connsiteY15" fmla="*/ 3143 h 4571"/>
                          <a:gd name="connsiteX16" fmla="*/ 9906 w 9905"/>
                          <a:gd name="connsiteY16" fmla="*/ 3715 h 4571"/>
                          <a:gd name="connsiteX17" fmla="*/ 9335 w 9905"/>
                          <a:gd name="connsiteY17" fmla="*/ 4191 h 4571"/>
                          <a:gd name="connsiteX18" fmla="*/ 9335 w 9905"/>
                          <a:gd name="connsiteY18" fmla="*/ 4191 h 4571"/>
                          <a:gd name="connsiteX19" fmla="*/ 5429 w 9905"/>
                          <a:gd name="connsiteY19" fmla="*/ 4191 h 4571"/>
                          <a:gd name="connsiteX20" fmla="*/ 3524 w 9905"/>
                          <a:gd name="connsiteY20" fmla="*/ 4286 h 4571"/>
                          <a:gd name="connsiteX21" fmla="*/ 1524 w 9905"/>
                          <a:gd name="connsiteY21" fmla="*/ 4572 h 457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</a:cxnLst>
                        <a:rect l="l" t="t" r="r" b="b"/>
                        <a:pathLst>
                          <a:path w="9905" h="4571">
                            <a:moveTo>
                              <a:pt x="1524" y="4572"/>
                            </a:moveTo>
                            <a:cubicBezTo>
                              <a:pt x="1429" y="4572"/>
                              <a:pt x="1333" y="4572"/>
                              <a:pt x="1238" y="4572"/>
                            </a:cubicBezTo>
                            <a:cubicBezTo>
                              <a:pt x="762" y="4572"/>
                              <a:pt x="381" y="4191"/>
                              <a:pt x="381" y="3715"/>
                            </a:cubicBezTo>
                            <a:cubicBezTo>
                              <a:pt x="381" y="3715"/>
                              <a:pt x="381" y="3619"/>
                              <a:pt x="381" y="3619"/>
                            </a:cubicBezTo>
                            <a:cubicBezTo>
                              <a:pt x="381" y="3524"/>
                              <a:pt x="286" y="3429"/>
                              <a:pt x="191" y="3238"/>
                            </a:cubicBezTo>
                            <a:cubicBezTo>
                              <a:pt x="95" y="2857"/>
                              <a:pt x="0" y="2477"/>
                              <a:pt x="0" y="2191"/>
                            </a:cubicBezTo>
                            <a:cubicBezTo>
                              <a:pt x="0" y="1619"/>
                              <a:pt x="95" y="1048"/>
                              <a:pt x="191" y="476"/>
                            </a:cubicBezTo>
                            <a:cubicBezTo>
                              <a:pt x="191" y="190"/>
                              <a:pt x="476" y="0"/>
                              <a:pt x="762" y="0"/>
                            </a:cubicBezTo>
                            <a:cubicBezTo>
                              <a:pt x="1048" y="0"/>
                              <a:pt x="1238" y="190"/>
                              <a:pt x="1333" y="381"/>
                            </a:cubicBezTo>
                            <a:cubicBezTo>
                              <a:pt x="1429" y="667"/>
                              <a:pt x="1429" y="857"/>
                              <a:pt x="1524" y="1143"/>
                            </a:cubicBezTo>
                            <a:cubicBezTo>
                              <a:pt x="1524" y="1429"/>
                              <a:pt x="1619" y="1619"/>
                              <a:pt x="1714" y="1905"/>
                            </a:cubicBezTo>
                            <a:cubicBezTo>
                              <a:pt x="1810" y="2191"/>
                              <a:pt x="1810" y="2381"/>
                              <a:pt x="1905" y="2477"/>
                            </a:cubicBezTo>
                            <a:cubicBezTo>
                              <a:pt x="1905" y="2477"/>
                              <a:pt x="2000" y="2572"/>
                              <a:pt x="2000" y="2572"/>
                            </a:cubicBezTo>
                            <a:lnTo>
                              <a:pt x="3334" y="2477"/>
                            </a:lnTo>
                            <a:cubicBezTo>
                              <a:pt x="4001" y="2381"/>
                              <a:pt x="4763" y="2381"/>
                              <a:pt x="5429" y="2381"/>
                            </a:cubicBezTo>
                            <a:cubicBezTo>
                              <a:pt x="6953" y="2477"/>
                              <a:pt x="8287" y="2667"/>
                              <a:pt x="9525" y="3143"/>
                            </a:cubicBezTo>
                            <a:cubicBezTo>
                              <a:pt x="9811" y="3238"/>
                              <a:pt x="9906" y="3524"/>
                              <a:pt x="9906" y="3715"/>
                            </a:cubicBezTo>
                            <a:cubicBezTo>
                              <a:pt x="9811" y="4000"/>
                              <a:pt x="9620" y="4191"/>
                              <a:pt x="9335" y="4191"/>
                            </a:cubicBezTo>
                            <a:cubicBezTo>
                              <a:pt x="9335" y="4191"/>
                              <a:pt x="9335" y="4191"/>
                              <a:pt x="9335" y="4191"/>
                            </a:cubicBezTo>
                            <a:cubicBezTo>
                              <a:pt x="8096" y="4191"/>
                              <a:pt x="6763" y="4191"/>
                              <a:pt x="5429" y="4191"/>
                            </a:cubicBezTo>
                            <a:cubicBezTo>
                              <a:pt x="4763" y="4191"/>
                              <a:pt x="4096" y="4286"/>
                              <a:pt x="3524" y="4286"/>
                            </a:cubicBezTo>
                            <a:cubicBezTo>
                              <a:pt x="2762" y="4572"/>
                              <a:pt x="2095" y="4572"/>
                              <a:pt x="1524" y="4572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</p:grpSp>
              <p:grpSp>
                <p:nvGrpSpPr>
                  <p:cNvPr id="962" name="Graphic 1">
                    <a:extLst>
                      <a:ext uri="{FF2B5EF4-FFF2-40B4-BE49-F238E27FC236}">
                        <a16:creationId xmlns:a16="http://schemas.microsoft.com/office/drawing/2014/main" id="{BB68721A-7D4D-4812-86DB-314789D7CC50}"/>
                      </a:ext>
                    </a:extLst>
                  </p:cNvPr>
                  <p:cNvGrpSpPr/>
                  <p:nvPr/>
                </p:nvGrpSpPr>
                <p:grpSpPr>
                  <a:xfrm>
                    <a:off x="5902210" y="3145845"/>
                    <a:ext cx="17966" cy="13311"/>
                    <a:chOff x="5902210" y="3145845"/>
                    <a:chExt cx="17966" cy="13311"/>
                  </a:xfrm>
                  <a:solidFill>
                    <a:srgbClr val="3F1900"/>
                  </a:solidFill>
                </p:grpSpPr>
                <p:grpSp>
                  <p:nvGrpSpPr>
                    <p:cNvPr id="963" name="Graphic 1">
                      <a:extLst>
                        <a:ext uri="{FF2B5EF4-FFF2-40B4-BE49-F238E27FC236}">
                          <a16:creationId xmlns:a16="http://schemas.microsoft.com/office/drawing/2014/main" id="{B2171953-7DDA-47C9-93BF-0EFF49D4C02E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02210" y="3145845"/>
                      <a:ext cx="11129" cy="5881"/>
                      <a:chOff x="5902210" y="3145845"/>
                      <a:chExt cx="11129" cy="5881"/>
                    </a:xfrm>
                    <a:solidFill>
                      <a:srgbClr val="3F1900"/>
                    </a:solidFill>
                  </p:grpSpPr>
                  <p:sp>
                    <p:nvSpPr>
                      <p:cNvPr id="970" name="Freeform: Shape 969">
                        <a:extLst>
                          <a:ext uri="{FF2B5EF4-FFF2-40B4-BE49-F238E27FC236}">
                            <a16:creationId xmlns:a16="http://schemas.microsoft.com/office/drawing/2014/main" id="{5B52D1ED-8A80-47DF-9A27-E3007F346C8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2718" y="3146541"/>
                        <a:ext cx="9981" cy="4751"/>
                      </a:xfrm>
                      <a:custGeom>
                        <a:avLst/>
                        <a:gdLst>
                          <a:gd name="connsiteX0" fmla="*/ 6115 w 9981"/>
                          <a:gd name="connsiteY0" fmla="*/ 4710 h 4751"/>
                          <a:gd name="connsiteX1" fmla="*/ 3162 w 9981"/>
                          <a:gd name="connsiteY1" fmla="*/ 4710 h 4751"/>
                          <a:gd name="connsiteX2" fmla="*/ 495 w 9981"/>
                          <a:gd name="connsiteY2" fmla="*/ 3471 h 4751"/>
                          <a:gd name="connsiteX3" fmla="*/ 19 w 9981"/>
                          <a:gd name="connsiteY3" fmla="*/ 1947 h 4751"/>
                          <a:gd name="connsiteX4" fmla="*/ 1066 w 9981"/>
                          <a:gd name="connsiteY4" fmla="*/ 709 h 4751"/>
                          <a:gd name="connsiteX5" fmla="*/ 4019 w 9981"/>
                          <a:gd name="connsiteY5" fmla="*/ 42 h 4751"/>
                          <a:gd name="connsiteX6" fmla="*/ 6972 w 9981"/>
                          <a:gd name="connsiteY6" fmla="*/ 42 h 4751"/>
                          <a:gd name="connsiteX7" fmla="*/ 9734 w 9981"/>
                          <a:gd name="connsiteY7" fmla="*/ 1376 h 4751"/>
                          <a:gd name="connsiteX8" fmla="*/ 8877 w 9981"/>
                          <a:gd name="connsiteY8" fmla="*/ 3948 h 4751"/>
                          <a:gd name="connsiteX9" fmla="*/ 6115 w 9981"/>
                          <a:gd name="connsiteY9" fmla="*/ 4710 h 4751"/>
                          <a:gd name="connsiteX10" fmla="*/ 6115 w 9981"/>
                          <a:gd name="connsiteY10" fmla="*/ 4710 h 4751"/>
                          <a:gd name="connsiteX11" fmla="*/ 8877 w 9981"/>
                          <a:gd name="connsiteY11" fmla="*/ 3852 h 4751"/>
                          <a:gd name="connsiteX12" fmla="*/ 9639 w 9981"/>
                          <a:gd name="connsiteY12" fmla="*/ 2805 h 4751"/>
                          <a:gd name="connsiteX13" fmla="*/ 9448 w 9981"/>
                          <a:gd name="connsiteY13" fmla="*/ 1566 h 4751"/>
                          <a:gd name="connsiteX14" fmla="*/ 6972 w 9981"/>
                          <a:gd name="connsiteY14" fmla="*/ 709 h 4751"/>
                          <a:gd name="connsiteX15" fmla="*/ 4114 w 9981"/>
                          <a:gd name="connsiteY15" fmla="*/ 804 h 4751"/>
                          <a:gd name="connsiteX16" fmla="*/ 1447 w 9981"/>
                          <a:gd name="connsiteY16" fmla="*/ 1281 h 4751"/>
                          <a:gd name="connsiteX17" fmla="*/ 590 w 9981"/>
                          <a:gd name="connsiteY17" fmla="*/ 2043 h 4751"/>
                          <a:gd name="connsiteX18" fmla="*/ 876 w 9981"/>
                          <a:gd name="connsiteY18" fmla="*/ 3186 h 4751"/>
                          <a:gd name="connsiteX19" fmla="*/ 3257 w 9981"/>
                          <a:gd name="connsiteY19" fmla="*/ 4519 h 4751"/>
                          <a:gd name="connsiteX20" fmla="*/ 6115 w 9981"/>
                          <a:gd name="connsiteY20" fmla="*/ 4710 h 475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</a:cxnLst>
                        <a:rect l="l" t="t" r="r" b="b"/>
                        <a:pathLst>
                          <a:path w="9981" h="4751">
                            <a:moveTo>
                              <a:pt x="6115" y="4710"/>
                            </a:moveTo>
                            <a:cubicBezTo>
                              <a:pt x="5162" y="4710"/>
                              <a:pt x="4114" y="4805"/>
                              <a:pt x="3162" y="4710"/>
                            </a:cubicBezTo>
                            <a:cubicBezTo>
                              <a:pt x="2209" y="4614"/>
                              <a:pt x="1162" y="4329"/>
                              <a:pt x="495" y="3471"/>
                            </a:cubicBezTo>
                            <a:cubicBezTo>
                              <a:pt x="209" y="3090"/>
                              <a:pt x="-77" y="2614"/>
                              <a:pt x="19" y="1947"/>
                            </a:cubicBezTo>
                            <a:cubicBezTo>
                              <a:pt x="114" y="1376"/>
                              <a:pt x="685" y="995"/>
                              <a:pt x="1066" y="709"/>
                            </a:cubicBezTo>
                            <a:cubicBezTo>
                              <a:pt x="2019" y="233"/>
                              <a:pt x="3067" y="42"/>
                              <a:pt x="4019" y="42"/>
                            </a:cubicBezTo>
                            <a:cubicBezTo>
                              <a:pt x="4972" y="42"/>
                              <a:pt x="6019" y="-53"/>
                              <a:pt x="6972" y="42"/>
                            </a:cubicBezTo>
                            <a:cubicBezTo>
                              <a:pt x="7924" y="233"/>
                              <a:pt x="9067" y="423"/>
                              <a:pt x="9734" y="1376"/>
                            </a:cubicBezTo>
                            <a:cubicBezTo>
                              <a:pt x="10306" y="2328"/>
                              <a:pt x="9829" y="3567"/>
                              <a:pt x="8877" y="3948"/>
                            </a:cubicBezTo>
                            <a:cubicBezTo>
                              <a:pt x="8115" y="4424"/>
                              <a:pt x="7067" y="4519"/>
                              <a:pt x="6115" y="4710"/>
                            </a:cubicBezTo>
                            <a:close/>
                            <a:moveTo>
                              <a:pt x="6115" y="4710"/>
                            </a:moveTo>
                            <a:cubicBezTo>
                              <a:pt x="7067" y="4614"/>
                              <a:pt x="8115" y="4424"/>
                              <a:pt x="8877" y="3852"/>
                            </a:cubicBezTo>
                            <a:cubicBezTo>
                              <a:pt x="9258" y="3567"/>
                              <a:pt x="9544" y="3186"/>
                              <a:pt x="9639" y="2805"/>
                            </a:cubicBezTo>
                            <a:cubicBezTo>
                              <a:pt x="9734" y="2424"/>
                              <a:pt x="9639" y="1947"/>
                              <a:pt x="9448" y="1566"/>
                            </a:cubicBezTo>
                            <a:cubicBezTo>
                              <a:pt x="8877" y="900"/>
                              <a:pt x="7924" y="804"/>
                              <a:pt x="6972" y="709"/>
                            </a:cubicBezTo>
                            <a:cubicBezTo>
                              <a:pt x="6019" y="709"/>
                              <a:pt x="5067" y="709"/>
                              <a:pt x="4114" y="804"/>
                            </a:cubicBezTo>
                            <a:cubicBezTo>
                              <a:pt x="3162" y="804"/>
                              <a:pt x="2209" y="995"/>
                              <a:pt x="1447" y="1281"/>
                            </a:cubicBezTo>
                            <a:cubicBezTo>
                              <a:pt x="1066" y="1471"/>
                              <a:pt x="685" y="1662"/>
                              <a:pt x="590" y="2043"/>
                            </a:cubicBezTo>
                            <a:cubicBezTo>
                              <a:pt x="495" y="2424"/>
                              <a:pt x="590" y="2805"/>
                              <a:pt x="876" y="3186"/>
                            </a:cubicBezTo>
                            <a:cubicBezTo>
                              <a:pt x="1352" y="3948"/>
                              <a:pt x="2305" y="4329"/>
                              <a:pt x="3257" y="4519"/>
                            </a:cubicBezTo>
                            <a:cubicBezTo>
                              <a:pt x="4210" y="4710"/>
                              <a:pt x="5162" y="4710"/>
                              <a:pt x="6115" y="4710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971" name="Freeform: Shape 970">
                        <a:extLst>
                          <a:ext uri="{FF2B5EF4-FFF2-40B4-BE49-F238E27FC236}">
                            <a16:creationId xmlns:a16="http://schemas.microsoft.com/office/drawing/2014/main" id="{25B38B5A-DAAA-4E3C-889D-5CF3982E90C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2210" y="3145845"/>
                        <a:ext cx="11129" cy="5881"/>
                      </a:xfrm>
                      <a:custGeom>
                        <a:avLst/>
                        <a:gdLst>
                          <a:gd name="connsiteX0" fmla="*/ 4908 w 11129"/>
                          <a:gd name="connsiteY0" fmla="*/ 5882 h 5881"/>
                          <a:gd name="connsiteX1" fmla="*/ 3670 w 11129"/>
                          <a:gd name="connsiteY1" fmla="*/ 5786 h 5881"/>
                          <a:gd name="connsiteX2" fmla="*/ 622 w 11129"/>
                          <a:gd name="connsiteY2" fmla="*/ 4358 h 5881"/>
                          <a:gd name="connsiteX3" fmla="*/ 51 w 11129"/>
                          <a:gd name="connsiteY3" fmla="*/ 2453 h 5881"/>
                          <a:gd name="connsiteX4" fmla="*/ 1384 w 11129"/>
                          <a:gd name="connsiteY4" fmla="*/ 833 h 5881"/>
                          <a:gd name="connsiteX5" fmla="*/ 4623 w 11129"/>
                          <a:gd name="connsiteY5" fmla="*/ 71 h 5881"/>
                          <a:gd name="connsiteX6" fmla="*/ 7671 w 11129"/>
                          <a:gd name="connsiteY6" fmla="*/ 71 h 5881"/>
                          <a:gd name="connsiteX7" fmla="*/ 10814 w 11129"/>
                          <a:gd name="connsiteY7" fmla="*/ 1595 h 5881"/>
                          <a:gd name="connsiteX8" fmla="*/ 11004 w 11129"/>
                          <a:gd name="connsiteY8" fmla="*/ 3405 h 5881"/>
                          <a:gd name="connsiteX9" fmla="*/ 9671 w 11129"/>
                          <a:gd name="connsiteY9" fmla="*/ 4929 h 5881"/>
                          <a:gd name="connsiteX10" fmla="*/ 6623 w 11129"/>
                          <a:gd name="connsiteY10" fmla="*/ 5691 h 5881"/>
                          <a:gd name="connsiteX11" fmla="*/ 6623 w 11129"/>
                          <a:gd name="connsiteY11" fmla="*/ 5691 h 5881"/>
                          <a:gd name="connsiteX12" fmla="*/ 6623 w 11129"/>
                          <a:gd name="connsiteY12" fmla="*/ 5691 h 5881"/>
                          <a:gd name="connsiteX13" fmla="*/ 6623 w 11129"/>
                          <a:gd name="connsiteY13" fmla="*/ 5691 h 5881"/>
                          <a:gd name="connsiteX14" fmla="*/ 6623 w 11129"/>
                          <a:gd name="connsiteY14" fmla="*/ 5691 h 5881"/>
                          <a:gd name="connsiteX15" fmla="*/ 5956 w 11129"/>
                          <a:gd name="connsiteY15" fmla="*/ 5691 h 5881"/>
                          <a:gd name="connsiteX16" fmla="*/ 4908 w 11129"/>
                          <a:gd name="connsiteY16" fmla="*/ 5882 h 5881"/>
                          <a:gd name="connsiteX17" fmla="*/ 6813 w 11129"/>
                          <a:gd name="connsiteY17" fmla="*/ 1976 h 5881"/>
                          <a:gd name="connsiteX18" fmla="*/ 4813 w 11129"/>
                          <a:gd name="connsiteY18" fmla="*/ 2072 h 5881"/>
                          <a:gd name="connsiteX19" fmla="*/ 4623 w 11129"/>
                          <a:gd name="connsiteY19" fmla="*/ 2072 h 5881"/>
                          <a:gd name="connsiteX20" fmla="*/ 2146 w 11129"/>
                          <a:gd name="connsiteY20" fmla="*/ 2548 h 5881"/>
                          <a:gd name="connsiteX21" fmla="*/ 1575 w 11129"/>
                          <a:gd name="connsiteY21" fmla="*/ 2929 h 5881"/>
                          <a:gd name="connsiteX22" fmla="*/ 1765 w 11129"/>
                          <a:gd name="connsiteY22" fmla="*/ 3691 h 5881"/>
                          <a:gd name="connsiteX23" fmla="*/ 3765 w 11129"/>
                          <a:gd name="connsiteY23" fmla="*/ 4739 h 5881"/>
                          <a:gd name="connsiteX24" fmla="*/ 6147 w 11129"/>
                          <a:gd name="connsiteY24" fmla="*/ 4834 h 5881"/>
                          <a:gd name="connsiteX25" fmla="*/ 6623 w 11129"/>
                          <a:gd name="connsiteY25" fmla="*/ 4834 h 5881"/>
                          <a:gd name="connsiteX26" fmla="*/ 9099 w 11129"/>
                          <a:gd name="connsiteY26" fmla="*/ 4072 h 5881"/>
                          <a:gd name="connsiteX27" fmla="*/ 9671 w 11129"/>
                          <a:gd name="connsiteY27" fmla="*/ 3310 h 5881"/>
                          <a:gd name="connsiteX28" fmla="*/ 9576 w 11129"/>
                          <a:gd name="connsiteY28" fmla="*/ 2548 h 5881"/>
                          <a:gd name="connsiteX29" fmla="*/ 7480 w 11129"/>
                          <a:gd name="connsiteY29" fmla="*/ 1976 h 5881"/>
                          <a:gd name="connsiteX30" fmla="*/ 6813 w 11129"/>
                          <a:gd name="connsiteY30" fmla="*/ 1976 h 588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</a:cxnLst>
                        <a:rect l="l" t="t" r="r" b="b"/>
                        <a:pathLst>
                          <a:path w="11129" h="5881">
                            <a:moveTo>
                              <a:pt x="4908" y="5882"/>
                            </a:moveTo>
                            <a:cubicBezTo>
                              <a:pt x="4527" y="5882"/>
                              <a:pt x="4051" y="5882"/>
                              <a:pt x="3670" y="5786"/>
                            </a:cubicBezTo>
                            <a:cubicBezTo>
                              <a:pt x="2241" y="5691"/>
                              <a:pt x="1194" y="5215"/>
                              <a:pt x="622" y="4358"/>
                            </a:cubicBezTo>
                            <a:cubicBezTo>
                              <a:pt x="241" y="3881"/>
                              <a:pt x="-140" y="3215"/>
                              <a:pt x="51" y="2453"/>
                            </a:cubicBezTo>
                            <a:cubicBezTo>
                              <a:pt x="146" y="1786"/>
                              <a:pt x="622" y="1214"/>
                              <a:pt x="1384" y="833"/>
                            </a:cubicBezTo>
                            <a:cubicBezTo>
                              <a:pt x="2527" y="262"/>
                              <a:pt x="3765" y="71"/>
                              <a:pt x="4623" y="71"/>
                            </a:cubicBezTo>
                            <a:cubicBezTo>
                              <a:pt x="5670" y="-24"/>
                              <a:pt x="6718" y="-24"/>
                              <a:pt x="7671" y="71"/>
                            </a:cubicBezTo>
                            <a:cubicBezTo>
                              <a:pt x="8528" y="167"/>
                              <a:pt x="10052" y="452"/>
                              <a:pt x="10814" y="1595"/>
                            </a:cubicBezTo>
                            <a:cubicBezTo>
                              <a:pt x="11195" y="2167"/>
                              <a:pt x="11195" y="2834"/>
                              <a:pt x="11004" y="3405"/>
                            </a:cubicBezTo>
                            <a:cubicBezTo>
                              <a:pt x="10814" y="4072"/>
                              <a:pt x="10338" y="4643"/>
                              <a:pt x="9671" y="4929"/>
                            </a:cubicBezTo>
                            <a:cubicBezTo>
                              <a:pt x="8718" y="5405"/>
                              <a:pt x="7671" y="5596"/>
                              <a:pt x="6623" y="5691"/>
                            </a:cubicBezTo>
                            <a:lnTo>
                              <a:pt x="6623" y="5691"/>
                            </a:lnTo>
                            <a:lnTo>
                              <a:pt x="6623" y="5691"/>
                            </a:lnTo>
                            <a:lnTo>
                              <a:pt x="6623" y="5691"/>
                            </a:lnTo>
                            <a:cubicBezTo>
                              <a:pt x="6623" y="5691"/>
                              <a:pt x="6623" y="5691"/>
                              <a:pt x="6623" y="5691"/>
                            </a:cubicBezTo>
                            <a:lnTo>
                              <a:pt x="5956" y="5691"/>
                            </a:lnTo>
                            <a:cubicBezTo>
                              <a:pt x="5575" y="5882"/>
                              <a:pt x="5289" y="5882"/>
                              <a:pt x="4908" y="5882"/>
                            </a:cubicBezTo>
                            <a:close/>
                            <a:moveTo>
                              <a:pt x="6813" y="1976"/>
                            </a:moveTo>
                            <a:cubicBezTo>
                              <a:pt x="6147" y="1976"/>
                              <a:pt x="5480" y="1976"/>
                              <a:pt x="4813" y="2072"/>
                            </a:cubicBezTo>
                            <a:lnTo>
                              <a:pt x="4623" y="2072"/>
                            </a:lnTo>
                            <a:cubicBezTo>
                              <a:pt x="3575" y="2072"/>
                              <a:pt x="2813" y="2262"/>
                              <a:pt x="2146" y="2548"/>
                            </a:cubicBezTo>
                            <a:cubicBezTo>
                              <a:pt x="1670" y="2738"/>
                              <a:pt x="1575" y="2929"/>
                              <a:pt x="1575" y="2929"/>
                            </a:cubicBezTo>
                            <a:cubicBezTo>
                              <a:pt x="1575" y="3024"/>
                              <a:pt x="1575" y="3310"/>
                              <a:pt x="1765" y="3691"/>
                            </a:cubicBezTo>
                            <a:cubicBezTo>
                              <a:pt x="2241" y="4358"/>
                              <a:pt x="3194" y="4643"/>
                              <a:pt x="3765" y="4739"/>
                            </a:cubicBezTo>
                            <a:cubicBezTo>
                              <a:pt x="4527" y="4834"/>
                              <a:pt x="5289" y="4834"/>
                              <a:pt x="6147" y="4834"/>
                            </a:cubicBezTo>
                            <a:lnTo>
                              <a:pt x="6623" y="4834"/>
                            </a:lnTo>
                            <a:cubicBezTo>
                              <a:pt x="7480" y="4739"/>
                              <a:pt x="8433" y="4548"/>
                              <a:pt x="9099" y="4072"/>
                            </a:cubicBezTo>
                            <a:cubicBezTo>
                              <a:pt x="9385" y="3881"/>
                              <a:pt x="9576" y="3596"/>
                              <a:pt x="9671" y="3310"/>
                            </a:cubicBezTo>
                            <a:cubicBezTo>
                              <a:pt x="9766" y="3024"/>
                              <a:pt x="9671" y="2738"/>
                              <a:pt x="9576" y="2548"/>
                            </a:cubicBezTo>
                            <a:cubicBezTo>
                              <a:pt x="9195" y="2072"/>
                              <a:pt x="8337" y="1976"/>
                              <a:pt x="7480" y="1976"/>
                            </a:cubicBezTo>
                            <a:cubicBezTo>
                              <a:pt x="7290" y="1976"/>
                              <a:pt x="7004" y="1976"/>
                              <a:pt x="6813" y="1976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964" name="Graphic 1">
                      <a:extLst>
                        <a:ext uri="{FF2B5EF4-FFF2-40B4-BE49-F238E27FC236}">
                          <a16:creationId xmlns:a16="http://schemas.microsoft.com/office/drawing/2014/main" id="{49D8B5D3-F034-4765-96D7-88048E65B914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03213" y="3150140"/>
                      <a:ext cx="16963" cy="9016"/>
                      <a:chOff x="5903213" y="3150140"/>
                      <a:chExt cx="16963" cy="9016"/>
                    </a:xfrm>
                    <a:solidFill>
                      <a:srgbClr val="3F1900"/>
                    </a:solidFill>
                  </p:grpSpPr>
                  <p:sp>
                    <p:nvSpPr>
                      <p:cNvPr id="968" name="Freeform: Shape 967">
                        <a:extLst>
                          <a:ext uri="{FF2B5EF4-FFF2-40B4-BE49-F238E27FC236}">
                            <a16:creationId xmlns:a16="http://schemas.microsoft.com/office/drawing/2014/main" id="{BA896276-DF28-45F4-8351-115C663549F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3880" y="3150616"/>
                        <a:ext cx="15906" cy="7983"/>
                      </a:xfrm>
                      <a:custGeom>
                        <a:avLst/>
                        <a:gdLst>
                          <a:gd name="connsiteX0" fmla="*/ 2667 w 15906"/>
                          <a:gd name="connsiteY0" fmla="*/ 7873 h 7983"/>
                          <a:gd name="connsiteX1" fmla="*/ 1143 w 15906"/>
                          <a:gd name="connsiteY1" fmla="*/ 7873 h 7983"/>
                          <a:gd name="connsiteX2" fmla="*/ 381 w 15906"/>
                          <a:gd name="connsiteY2" fmla="*/ 7587 h 7983"/>
                          <a:gd name="connsiteX3" fmla="*/ 0 w 15906"/>
                          <a:gd name="connsiteY3" fmla="*/ 6825 h 7983"/>
                          <a:gd name="connsiteX4" fmla="*/ 381 w 15906"/>
                          <a:gd name="connsiteY4" fmla="*/ 5301 h 7983"/>
                          <a:gd name="connsiteX5" fmla="*/ 762 w 15906"/>
                          <a:gd name="connsiteY5" fmla="*/ 3873 h 7983"/>
                          <a:gd name="connsiteX6" fmla="*/ 2095 w 15906"/>
                          <a:gd name="connsiteY6" fmla="*/ 1110 h 7983"/>
                          <a:gd name="connsiteX7" fmla="*/ 3524 w 15906"/>
                          <a:gd name="connsiteY7" fmla="*/ 158 h 7983"/>
                          <a:gd name="connsiteX8" fmla="*/ 5239 w 15906"/>
                          <a:gd name="connsiteY8" fmla="*/ 63 h 7983"/>
                          <a:gd name="connsiteX9" fmla="*/ 8096 w 15906"/>
                          <a:gd name="connsiteY9" fmla="*/ 1587 h 7983"/>
                          <a:gd name="connsiteX10" fmla="*/ 9144 w 15906"/>
                          <a:gd name="connsiteY10" fmla="*/ 2539 h 7983"/>
                          <a:gd name="connsiteX11" fmla="*/ 10382 w 15906"/>
                          <a:gd name="connsiteY11" fmla="*/ 3015 h 7983"/>
                          <a:gd name="connsiteX12" fmla="*/ 13240 w 15906"/>
                          <a:gd name="connsiteY12" fmla="*/ 2634 h 7983"/>
                          <a:gd name="connsiteX13" fmla="*/ 15907 w 15906"/>
                          <a:gd name="connsiteY13" fmla="*/ 1301 h 7983"/>
                          <a:gd name="connsiteX14" fmla="*/ 10287 w 15906"/>
                          <a:gd name="connsiteY14" fmla="*/ 3587 h 7983"/>
                          <a:gd name="connsiteX15" fmla="*/ 8668 w 15906"/>
                          <a:gd name="connsiteY15" fmla="*/ 3111 h 7983"/>
                          <a:gd name="connsiteX16" fmla="*/ 7525 w 15906"/>
                          <a:gd name="connsiteY16" fmla="*/ 2063 h 7983"/>
                          <a:gd name="connsiteX17" fmla="*/ 5048 w 15906"/>
                          <a:gd name="connsiteY17" fmla="*/ 825 h 7983"/>
                          <a:gd name="connsiteX18" fmla="*/ 2667 w 15906"/>
                          <a:gd name="connsiteY18" fmla="*/ 1587 h 7983"/>
                          <a:gd name="connsiteX19" fmla="*/ 1429 w 15906"/>
                          <a:gd name="connsiteY19" fmla="*/ 4063 h 7983"/>
                          <a:gd name="connsiteX20" fmla="*/ 953 w 15906"/>
                          <a:gd name="connsiteY20" fmla="*/ 5492 h 7983"/>
                          <a:gd name="connsiteX21" fmla="*/ 571 w 15906"/>
                          <a:gd name="connsiteY21" fmla="*/ 6825 h 7983"/>
                          <a:gd name="connsiteX22" fmla="*/ 1429 w 15906"/>
                          <a:gd name="connsiteY22" fmla="*/ 7683 h 7983"/>
                          <a:gd name="connsiteX23" fmla="*/ 2667 w 15906"/>
                          <a:gd name="connsiteY23" fmla="*/ 7873 h 798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</a:cxnLst>
                        <a:rect l="l" t="t" r="r" b="b"/>
                        <a:pathLst>
                          <a:path w="15906" h="7983">
                            <a:moveTo>
                              <a:pt x="2667" y="7873"/>
                            </a:moveTo>
                            <a:cubicBezTo>
                              <a:pt x="2191" y="8064"/>
                              <a:pt x="1619" y="7968"/>
                              <a:pt x="1143" y="7873"/>
                            </a:cubicBezTo>
                            <a:cubicBezTo>
                              <a:pt x="857" y="7778"/>
                              <a:pt x="667" y="7683"/>
                              <a:pt x="381" y="7587"/>
                            </a:cubicBezTo>
                            <a:cubicBezTo>
                              <a:pt x="95" y="7397"/>
                              <a:pt x="0" y="7111"/>
                              <a:pt x="0" y="6825"/>
                            </a:cubicBezTo>
                            <a:cubicBezTo>
                              <a:pt x="0" y="6254"/>
                              <a:pt x="191" y="5778"/>
                              <a:pt x="381" y="5301"/>
                            </a:cubicBezTo>
                            <a:cubicBezTo>
                              <a:pt x="571" y="4825"/>
                              <a:pt x="667" y="4349"/>
                              <a:pt x="762" y="3873"/>
                            </a:cubicBezTo>
                            <a:cubicBezTo>
                              <a:pt x="1048" y="2920"/>
                              <a:pt x="1333" y="1968"/>
                              <a:pt x="2095" y="1110"/>
                            </a:cubicBezTo>
                            <a:cubicBezTo>
                              <a:pt x="2477" y="729"/>
                              <a:pt x="2857" y="348"/>
                              <a:pt x="3524" y="158"/>
                            </a:cubicBezTo>
                            <a:cubicBezTo>
                              <a:pt x="4096" y="-33"/>
                              <a:pt x="4667" y="-33"/>
                              <a:pt x="5239" y="63"/>
                            </a:cubicBezTo>
                            <a:cubicBezTo>
                              <a:pt x="6286" y="348"/>
                              <a:pt x="7334" y="825"/>
                              <a:pt x="8096" y="1587"/>
                            </a:cubicBezTo>
                            <a:cubicBezTo>
                              <a:pt x="8477" y="1968"/>
                              <a:pt x="8763" y="2349"/>
                              <a:pt x="9144" y="2539"/>
                            </a:cubicBezTo>
                            <a:cubicBezTo>
                              <a:pt x="9525" y="2730"/>
                              <a:pt x="9906" y="2920"/>
                              <a:pt x="10382" y="3015"/>
                            </a:cubicBezTo>
                            <a:cubicBezTo>
                              <a:pt x="11335" y="3111"/>
                              <a:pt x="12287" y="2920"/>
                              <a:pt x="13240" y="2634"/>
                            </a:cubicBezTo>
                            <a:cubicBezTo>
                              <a:pt x="14192" y="2349"/>
                              <a:pt x="15049" y="1872"/>
                              <a:pt x="15907" y="1301"/>
                            </a:cubicBezTo>
                            <a:cubicBezTo>
                              <a:pt x="14383" y="2539"/>
                              <a:pt x="12573" y="3682"/>
                              <a:pt x="10287" y="3587"/>
                            </a:cubicBezTo>
                            <a:cubicBezTo>
                              <a:pt x="9715" y="3587"/>
                              <a:pt x="9144" y="3396"/>
                              <a:pt x="8668" y="3111"/>
                            </a:cubicBezTo>
                            <a:cubicBezTo>
                              <a:pt x="8191" y="2825"/>
                              <a:pt x="7811" y="2444"/>
                              <a:pt x="7525" y="2063"/>
                            </a:cubicBezTo>
                            <a:cubicBezTo>
                              <a:pt x="6858" y="1396"/>
                              <a:pt x="6001" y="1015"/>
                              <a:pt x="5048" y="825"/>
                            </a:cubicBezTo>
                            <a:cubicBezTo>
                              <a:pt x="4096" y="634"/>
                              <a:pt x="3334" y="825"/>
                              <a:pt x="2667" y="1587"/>
                            </a:cubicBezTo>
                            <a:cubicBezTo>
                              <a:pt x="2095" y="2253"/>
                              <a:pt x="1715" y="3111"/>
                              <a:pt x="1429" y="4063"/>
                            </a:cubicBezTo>
                            <a:cubicBezTo>
                              <a:pt x="1238" y="4539"/>
                              <a:pt x="1143" y="5016"/>
                              <a:pt x="953" y="5492"/>
                            </a:cubicBezTo>
                            <a:cubicBezTo>
                              <a:pt x="762" y="5968"/>
                              <a:pt x="571" y="6349"/>
                              <a:pt x="571" y="6825"/>
                            </a:cubicBezTo>
                            <a:cubicBezTo>
                              <a:pt x="476" y="7206"/>
                              <a:pt x="953" y="7492"/>
                              <a:pt x="1429" y="7683"/>
                            </a:cubicBezTo>
                            <a:cubicBezTo>
                              <a:pt x="1619" y="7873"/>
                              <a:pt x="2095" y="7968"/>
                              <a:pt x="2667" y="7873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969" name="Freeform: Shape 968">
                        <a:extLst>
                          <a:ext uri="{FF2B5EF4-FFF2-40B4-BE49-F238E27FC236}">
                            <a16:creationId xmlns:a16="http://schemas.microsoft.com/office/drawing/2014/main" id="{F3E2F8EA-32F5-40BC-B2BA-082E847D581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3213" y="3150140"/>
                        <a:ext cx="16963" cy="9016"/>
                      </a:xfrm>
                      <a:custGeom>
                        <a:avLst/>
                        <a:gdLst>
                          <a:gd name="connsiteX0" fmla="*/ 2667 w 16963"/>
                          <a:gd name="connsiteY0" fmla="*/ 9016 h 9016"/>
                          <a:gd name="connsiteX1" fmla="*/ 1619 w 16963"/>
                          <a:gd name="connsiteY1" fmla="*/ 8921 h 9016"/>
                          <a:gd name="connsiteX2" fmla="*/ 667 w 16963"/>
                          <a:gd name="connsiteY2" fmla="*/ 8540 h 9016"/>
                          <a:gd name="connsiteX3" fmla="*/ 0 w 16963"/>
                          <a:gd name="connsiteY3" fmla="*/ 7397 h 9016"/>
                          <a:gd name="connsiteX4" fmla="*/ 286 w 16963"/>
                          <a:gd name="connsiteY4" fmla="*/ 5968 h 9016"/>
                          <a:gd name="connsiteX5" fmla="*/ 381 w 16963"/>
                          <a:gd name="connsiteY5" fmla="*/ 5682 h 9016"/>
                          <a:gd name="connsiteX6" fmla="*/ 667 w 16963"/>
                          <a:gd name="connsiteY6" fmla="*/ 4730 h 9016"/>
                          <a:gd name="connsiteX7" fmla="*/ 762 w 16963"/>
                          <a:gd name="connsiteY7" fmla="*/ 4254 h 9016"/>
                          <a:gd name="connsiteX8" fmla="*/ 2191 w 16963"/>
                          <a:gd name="connsiteY8" fmla="*/ 1301 h 9016"/>
                          <a:gd name="connsiteX9" fmla="*/ 3810 w 16963"/>
                          <a:gd name="connsiteY9" fmla="*/ 158 h 9016"/>
                          <a:gd name="connsiteX10" fmla="*/ 5810 w 16963"/>
                          <a:gd name="connsiteY10" fmla="*/ 63 h 9016"/>
                          <a:gd name="connsiteX11" fmla="*/ 8954 w 16963"/>
                          <a:gd name="connsiteY11" fmla="*/ 1682 h 9016"/>
                          <a:gd name="connsiteX12" fmla="*/ 9144 w 16963"/>
                          <a:gd name="connsiteY12" fmla="*/ 1872 h 9016"/>
                          <a:gd name="connsiteX13" fmla="*/ 9906 w 16963"/>
                          <a:gd name="connsiteY13" fmla="*/ 2634 h 9016"/>
                          <a:gd name="connsiteX14" fmla="*/ 10954 w 16963"/>
                          <a:gd name="connsiteY14" fmla="*/ 3015 h 9016"/>
                          <a:gd name="connsiteX15" fmla="*/ 13526 w 16963"/>
                          <a:gd name="connsiteY15" fmla="*/ 2634 h 9016"/>
                          <a:gd name="connsiteX16" fmla="*/ 16097 w 16963"/>
                          <a:gd name="connsiteY16" fmla="*/ 1396 h 9016"/>
                          <a:gd name="connsiteX17" fmla="*/ 16859 w 16963"/>
                          <a:gd name="connsiteY17" fmla="*/ 1491 h 9016"/>
                          <a:gd name="connsiteX18" fmla="*/ 16764 w 16963"/>
                          <a:gd name="connsiteY18" fmla="*/ 2253 h 9016"/>
                          <a:gd name="connsiteX19" fmla="*/ 10763 w 16963"/>
                          <a:gd name="connsiteY19" fmla="*/ 4730 h 9016"/>
                          <a:gd name="connsiteX20" fmla="*/ 8954 w 16963"/>
                          <a:gd name="connsiteY20" fmla="*/ 4158 h 9016"/>
                          <a:gd name="connsiteX21" fmla="*/ 7906 w 16963"/>
                          <a:gd name="connsiteY21" fmla="*/ 3301 h 9016"/>
                          <a:gd name="connsiteX22" fmla="*/ 7715 w 16963"/>
                          <a:gd name="connsiteY22" fmla="*/ 3111 h 9016"/>
                          <a:gd name="connsiteX23" fmla="*/ 5524 w 16963"/>
                          <a:gd name="connsiteY23" fmla="*/ 1968 h 9016"/>
                          <a:gd name="connsiteX24" fmla="*/ 3715 w 16963"/>
                          <a:gd name="connsiteY24" fmla="*/ 2539 h 9016"/>
                          <a:gd name="connsiteX25" fmla="*/ 2572 w 16963"/>
                          <a:gd name="connsiteY25" fmla="*/ 4730 h 9016"/>
                          <a:gd name="connsiteX26" fmla="*/ 2381 w 16963"/>
                          <a:gd name="connsiteY26" fmla="*/ 5206 h 9016"/>
                          <a:gd name="connsiteX27" fmla="*/ 2000 w 16963"/>
                          <a:gd name="connsiteY27" fmla="*/ 6254 h 9016"/>
                          <a:gd name="connsiteX28" fmla="*/ 1905 w 16963"/>
                          <a:gd name="connsiteY28" fmla="*/ 6444 h 9016"/>
                          <a:gd name="connsiteX29" fmla="*/ 1619 w 16963"/>
                          <a:gd name="connsiteY29" fmla="*/ 7397 h 9016"/>
                          <a:gd name="connsiteX30" fmla="*/ 2095 w 16963"/>
                          <a:gd name="connsiteY30" fmla="*/ 7778 h 9016"/>
                          <a:gd name="connsiteX31" fmla="*/ 3239 w 16963"/>
                          <a:gd name="connsiteY31" fmla="*/ 7968 h 9016"/>
                          <a:gd name="connsiteX32" fmla="*/ 3905 w 16963"/>
                          <a:gd name="connsiteY32" fmla="*/ 8349 h 9016"/>
                          <a:gd name="connsiteX33" fmla="*/ 3619 w 16963"/>
                          <a:gd name="connsiteY33" fmla="*/ 9016 h 9016"/>
                          <a:gd name="connsiteX34" fmla="*/ 2667 w 16963"/>
                          <a:gd name="connsiteY34" fmla="*/ 9016 h 901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</a:cxnLst>
                        <a:rect l="l" t="t" r="r" b="b"/>
                        <a:pathLst>
                          <a:path w="16963" h="9016">
                            <a:moveTo>
                              <a:pt x="2667" y="9016"/>
                            </a:moveTo>
                            <a:cubicBezTo>
                              <a:pt x="2286" y="9016"/>
                              <a:pt x="2000" y="8921"/>
                              <a:pt x="1619" y="8921"/>
                            </a:cubicBezTo>
                            <a:cubicBezTo>
                              <a:pt x="1333" y="8826"/>
                              <a:pt x="1048" y="8730"/>
                              <a:pt x="667" y="8540"/>
                            </a:cubicBezTo>
                            <a:cubicBezTo>
                              <a:pt x="286" y="8254"/>
                              <a:pt x="0" y="7873"/>
                              <a:pt x="0" y="7397"/>
                            </a:cubicBezTo>
                            <a:cubicBezTo>
                              <a:pt x="0" y="6825"/>
                              <a:pt x="95" y="6349"/>
                              <a:pt x="286" y="5968"/>
                            </a:cubicBezTo>
                            <a:lnTo>
                              <a:pt x="381" y="5682"/>
                            </a:lnTo>
                            <a:cubicBezTo>
                              <a:pt x="476" y="5397"/>
                              <a:pt x="571" y="5111"/>
                              <a:pt x="667" y="4730"/>
                            </a:cubicBezTo>
                            <a:lnTo>
                              <a:pt x="762" y="4254"/>
                            </a:lnTo>
                            <a:cubicBezTo>
                              <a:pt x="1048" y="3301"/>
                              <a:pt x="1333" y="2253"/>
                              <a:pt x="2191" y="1301"/>
                            </a:cubicBezTo>
                            <a:cubicBezTo>
                              <a:pt x="2667" y="729"/>
                              <a:pt x="3239" y="348"/>
                              <a:pt x="3810" y="158"/>
                            </a:cubicBezTo>
                            <a:cubicBezTo>
                              <a:pt x="4381" y="-33"/>
                              <a:pt x="5048" y="-33"/>
                              <a:pt x="5810" y="63"/>
                            </a:cubicBezTo>
                            <a:cubicBezTo>
                              <a:pt x="6763" y="253"/>
                              <a:pt x="8001" y="729"/>
                              <a:pt x="8954" y="1682"/>
                            </a:cubicBezTo>
                            <a:lnTo>
                              <a:pt x="9144" y="1872"/>
                            </a:lnTo>
                            <a:cubicBezTo>
                              <a:pt x="9430" y="2253"/>
                              <a:pt x="9715" y="2539"/>
                              <a:pt x="9906" y="2634"/>
                            </a:cubicBezTo>
                            <a:cubicBezTo>
                              <a:pt x="10192" y="2825"/>
                              <a:pt x="10573" y="2920"/>
                              <a:pt x="10954" y="3015"/>
                            </a:cubicBezTo>
                            <a:cubicBezTo>
                              <a:pt x="11716" y="3111"/>
                              <a:pt x="12573" y="3015"/>
                              <a:pt x="13526" y="2634"/>
                            </a:cubicBezTo>
                            <a:cubicBezTo>
                              <a:pt x="14478" y="2349"/>
                              <a:pt x="15431" y="1777"/>
                              <a:pt x="16097" y="1396"/>
                            </a:cubicBezTo>
                            <a:cubicBezTo>
                              <a:pt x="16383" y="1206"/>
                              <a:pt x="16669" y="1301"/>
                              <a:pt x="16859" y="1491"/>
                            </a:cubicBezTo>
                            <a:cubicBezTo>
                              <a:pt x="17050" y="1682"/>
                              <a:pt x="16955" y="2063"/>
                              <a:pt x="16764" y="2253"/>
                            </a:cubicBezTo>
                            <a:cubicBezTo>
                              <a:pt x="14668" y="3968"/>
                              <a:pt x="12763" y="4825"/>
                              <a:pt x="10763" y="4730"/>
                            </a:cubicBezTo>
                            <a:cubicBezTo>
                              <a:pt x="10096" y="4635"/>
                              <a:pt x="9430" y="4444"/>
                              <a:pt x="8954" y="4158"/>
                            </a:cubicBezTo>
                            <a:cubicBezTo>
                              <a:pt x="8477" y="3873"/>
                              <a:pt x="8191" y="3587"/>
                              <a:pt x="7906" y="3301"/>
                            </a:cubicBezTo>
                            <a:lnTo>
                              <a:pt x="7715" y="3111"/>
                            </a:lnTo>
                            <a:cubicBezTo>
                              <a:pt x="7239" y="2539"/>
                              <a:pt x="6477" y="2253"/>
                              <a:pt x="5524" y="1968"/>
                            </a:cubicBezTo>
                            <a:cubicBezTo>
                              <a:pt x="4763" y="1777"/>
                              <a:pt x="4191" y="1968"/>
                              <a:pt x="3715" y="2539"/>
                            </a:cubicBezTo>
                            <a:cubicBezTo>
                              <a:pt x="3143" y="3111"/>
                              <a:pt x="2857" y="3873"/>
                              <a:pt x="2572" y="4730"/>
                            </a:cubicBezTo>
                            <a:lnTo>
                              <a:pt x="2381" y="5206"/>
                            </a:lnTo>
                            <a:cubicBezTo>
                              <a:pt x="2286" y="5587"/>
                              <a:pt x="2095" y="5873"/>
                              <a:pt x="2000" y="6254"/>
                            </a:cubicBezTo>
                            <a:lnTo>
                              <a:pt x="1905" y="6444"/>
                            </a:lnTo>
                            <a:cubicBezTo>
                              <a:pt x="1715" y="6825"/>
                              <a:pt x="1619" y="7111"/>
                              <a:pt x="1619" y="7397"/>
                            </a:cubicBezTo>
                            <a:cubicBezTo>
                              <a:pt x="1619" y="7492"/>
                              <a:pt x="1715" y="7587"/>
                              <a:pt x="2095" y="7778"/>
                            </a:cubicBezTo>
                            <a:cubicBezTo>
                              <a:pt x="2477" y="7873"/>
                              <a:pt x="2857" y="8064"/>
                              <a:pt x="3239" y="7968"/>
                            </a:cubicBezTo>
                            <a:cubicBezTo>
                              <a:pt x="3524" y="7873"/>
                              <a:pt x="3810" y="8064"/>
                              <a:pt x="3905" y="8349"/>
                            </a:cubicBezTo>
                            <a:cubicBezTo>
                              <a:pt x="4001" y="8635"/>
                              <a:pt x="3905" y="8921"/>
                              <a:pt x="3619" y="9016"/>
                            </a:cubicBezTo>
                            <a:cubicBezTo>
                              <a:pt x="3239" y="8921"/>
                              <a:pt x="2953" y="9016"/>
                              <a:pt x="2667" y="9016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965" name="Graphic 1">
                      <a:extLst>
                        <a:ext uri="{FF2B5EF4-FFF2-40B4-BE49-F238E27FC236}">
                          <a16:creationId xmlns:a16="http://schemas.microsoft.com/office/drawing/2014/main" id="{3139EF45-BF2C-4EF1-9288-B16E0545AB4E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05213" y="3147817"/>
                      <a:ext cx="4762" cy="2004"/>
                      <a:chOff x="5905213" y="3147817"/>
                      <a:chExt cx="4762" cy="2004"/>
                    </a:xfrm>
                    <a:solidFill>
                      <a:srgbClr val="3F1900"/>
                    </a:solidFill>
                  </p:grpSpPr>
                  <p:sp>
                    <p:nvSpPr>
                      <p:cNvPr id="966" name="Freeform: Shape 965">
                        <a:extLst>
                          <a:ext uri="{FF2B5EF4-FFF2-40B4-BE49-F238E27FC236}">
                            <a16:creationId xmlns:a16="http://schemas.microsoft.com/office/drawing/2014/main" id="{4B4521CB-CFFB-4EEF-B5DD-71E37B72928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5785" y="3148274"/>
                        <a:ext cx="3619" cy="991"/>
                      </a:xfrm>
                      <a:custGeom>
                        <a:avLst/>
                        <a:gdLst>
                          <a:gd name="connsiteX0" fmla="*/ 0 w 3619"/>
                          <a:gd name="connsiteY0" fmla="*/ 881 h 991"/>
                          <a:gd name="connsiteX1" fmla="*/ 1714 w 3619"/>
                          <a:gd name="connsiteY1" fmla="*/ 119 h 991"/>
                          <a:gd name="connsiteX2" fmla="*/ 3619 w 3619"/>
                          <a:gd name="connsiteY2" fmla="*/ 405 h 991"/>
                          <a:gd name="connsiteX3" fmla="*/ 1905 w 3619"/>
                          <a:gd name="connsiteY3" fmla="*/ 881 h 991"/>
                          <a:gd name="connsiteX4" fmla="*/ 0 w 3619"/>
                          <a:gd name="connsiteY4" fmla="*/ 881 h 99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3619" h="991">
                            <a:moveTo>
                              <a:pt x="0" y="881"/>
                            </a:moveTo>
                            <a:cubicBezTo>
                              <a:pt x="571" y="500"/>
                              <a:pt x="1048" y="214"/>
                              <a:pt x="1714" y="119"/>
                            </a:cubicBezTo>
                            <a:cubicBezTo>
                              <a:pt x="2286" y="-71"/>
                              <a:pt x="3048" y="-71"/>
                              <a:pt x="3619" y="405"/>
                            </a:cubicBezTo>
                            <a:cubicBezTo>
                              <a:pt x="2953" y="595"/>
                              <a:pt x="2477" y="786"/>
                              <a:pt x="1905" y="881"/>
                            </a:cubicBezTo>
                            <a:cubicBezTo>
                              <a:pt x="1333" y="976"/>
                              <a:pt x="667" y="1072"/>
                              <a:pt x="0" y="881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967" name="Freeform: Shape 966">
                        <a:extLst>
                          <a:ext uri="{FF2B5EF4-FFF2-40B4-BE49-F238E27FC236}">
                            <a16:creationId xmlns:a16="http://schemas.microsoft.com/office/drawing/2014/main" id="{715A228D-E6A9-461B-A866-D68C1F5D4EE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5213" y="3147817"/>
                        <a:ext cx="4762" cy="2004"/>
                      </a:xfrm>
                      <a:custGeom>
                        <a:avLst/>
                        <a:gdLst>
                          <a:gd name="connsiteX0" fmla="*/ 1334 w 4762"/>
                          <a:gd name="connsiteY0" fmla="*/ 2005 h 2004"/>
                          <a:gd name="connsiteX1" fmla="*/ 381 w 4762"/>
                          <a:gd name="connsiteY1" fmla="*/ 1814 h 2004"/>
                          <a:gd name="connsiteX2" fmla="*/ 0 w 4762"/>
                          <a:gd name="connsiteY2" fmla="*/ 1433 h 2004"/>
                          <a:gd name="connsiteX3" fmla="*/ 191 w 4762"/>
                          <a:gd name="connsiteY3" fmla="*/ 957 h 2004"/>
                          <a:gd name="connsiteX4" fmla="*/ 2096 w 4762"/>
                          <a:gd name="connsiteY4" fmla="*/ 100 h 2004"/>
                          <a:gd name="connsiteX5" fmla="*/ 4572 w 4762"/>
                          <a:gd name="connsiteY5" fmla="*/ 481 h 2004"/>
                          <a:gd name="connsiteX6" fmla="*/ 4763 w 4762"/>
                          <a:gd name="connsiteY6" fmla="*/ 957 h 2004"/>
                          <a:gd name="connsiteX7" fmla="*/ 4382 w 4762"/>
                          <a:gd name="connsiteY7" fmla="*/ 1338 h 2004"/>
                          <a:gd name="connsiteX8" fmla="*/ 4096 w 4762"/>
                          <a:gd name="connsiteY8" fmla="*/ 1433 h 2004"/>
                          <a:gd name="connsiteX9" fmla="*/ 2667 w 4762"/>
                          <a:gd name="connsiteY9" fmla="*/ 1814 h 2004"/>
                          <a:gd name="connsiteX10" fmla="*/ 1334 w 4762"/>
                          <a:gd name="connsiteY10" fmla="*/ 2005 h 200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4762" h="2004">
                            <a:moveTo>
                              <a:pt x="1334" y="2005"/>
                            </a:moveTo>
                            <a:cubicBezTo>
                              <a:pt x="1048" y="2005"/>
                              <a:pt x="667" y="2005"/>
                              <a:pt x="381" y="1814"/>
                            </a:cubicBezTo>
                            <a:cubicBezTo>
                              <a:pt x="191" y="1719"/>
                              <a:pt x="95" y="1624"/>
                              <a:pt x="0" y="1433"/>
                            </a:cubicBezTo>
                            <a:cubicBezTo>
                              <a:pt x="0" y="1243"/>
                              <a:pt x="95" y="1052"/>
                              <a:pt x="191" y="957"/>
                            </a:cubicBezTo>
                            <a:cubicBezTo>
                              <a:pt x="857" y="481"/>
                              <a:pt x="1429" y="290"/>
                              <a:pt x="2096" y="100"/>
                            </a:cubicBezTo>
                            <a:cubicBezTo>
                              <a:pt x="2667" y="5"/>
                              <a:pt x="3715" y="-186"/>
                              <a:pt x="4572" y="481"/>
                            </a:cubicBezTo>
                            <a:cubicBezTo>
                              <a:pt x="4763" y="576"/>
                              <a:pt x="4763" y="767"/>
                              <a:pt x="4763" y="957"/>
                            </a:cubicBezTo>
                            <a:cubicBezTo>
                              <a:pt x="4763" y="1148"/>
                              <a:pt x="4572" y="1338"/>
                              <a:pt x="4382" y="1338"/>
                            </a:cubicBezTo>
                            <a:lnTo>
                              <a:pt x="4096" y="1433"/>
                            </a:lnTo>
                            <a:cubicBezTo>
                              <a:pt x="3620" y="1624"/>
                              <a:pt x="3143" y="1719"/>
                              <a:pt x="2667" y="1814"/>
                            </a:cubicBezTo>
                            <a:cubicBezTo>
                              <a:pt x="2191" y="1910"/>
                              <a:pt x="1810" y="2005"/>
                              <a:pt x="1334" y="2005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</p:grpSp>
            </p:grpSp>
          </p:grpSp>
        </p:grpSp>
        <p:grpSp>
          <p:nvGrpSpPr>
            <p:cNvPr id="807" name="Graphic 1">
              <a:extLst>
                <a:ext uri="{FF2B5EF4-FFF2-40B4-BE49-F238E27FC236}">
                  <a16:creationId xmlns:a16="http://schemas.microsoft.com/office/drawing/2014/main" id="{EBD478EE-E577-498B-9389-EC2794933CC9}"/>
                </a:ext>
              </a:extLst>
            </p:cNvPr>
            <p:cNvGrpSpPr/>
            <p:nvPr/>
          </p:nvGrpSpPr>
          <p:grpSpPr>
            <a:xfrm>
              <a:off x="2515531" y="5931628"/>
              <a:ext cx="1112546" cy="884626"/>
              <a:chOff x="5889592" y="3105150"/>
              <a:chExt cx="99917" cy="77533"/>
            </a:xfrm>
          </p:grpSpPr>
          <p:grpSp>
            <p:nvGrpSpPr>
              <p:cNvPr id="808" name="Graphic 1">
                <a:extLst>
                  <a:ext uri="{FF2B5EF4-FFF2-40B4-BE49-F238E27FC236}">
                    <a16:creationId xmlns:a16="http://schemas.microsoft.com/office/drawing/2014/main" id="{5B983E11-1FEA-430E-87DF-37B3BFB0DEC9}"/>
                  </a:ext>
                </a:extLst>
              </p:cNvPr>
              <p:cNvGrpSpPr/>
              <p:nvPr/>
            </p:nvGrpSpPr>
            <p:grpSpPr>
              <a:xfrm>
                <a:off x="5894736" y="3105150"/>
                <a:ext cx="94773" cy="77533"/>
                <a:chOff x="5894736" y="3105150"/>
                <a:chExt cx="94773" cy="77533"/>
              </a:xfrm>
            </p:grpSpPr>
            <p:grpSp>
              <p:nvGrpSpPr>
                <p:cNvPr id="907" name="Graphic 1">
                  <a:extLst>
                    <a:ext uri="{FF2B5EF4-FFF2-40B4-BE49-F238E27FC236}">
                      <a16:creationId xmlns:a16="http://schemas.microsoft.com/office/drawing/2014/main" id="{9E9EBA73-EDF1-4FCE-AE54-0D4EE2589DC3}"/>
                    </a:ext>
                  </a:extLst>
                </p:cNvPr>
                <p:cNvGrpSpPr/>
                <p:nvPr/>
              </p:nvGrpSpPr>
              <p:grpSpPr>
                <a:xfrm>
                  <a:off x="5894736" y="3105150"/>
                  <a:ext cx="42195" cy="77533"/>
                  <a:chOff x="5894736" y="3105150"/>
                  <a:chExt cx="42195" cy="77533"/>
                </a:xfrm>
              </p:grpSpPr>
              <p:grpSp>
                <p:nvGrpSpPr>
                  <p:cNvPr id="947" name="Graphic 1">
                    <a:extLst>
                      <a:ext uri="{FF2B5EF4-FFF2-40B4-BE49-F238E27FC236}">
                        <a16:creationId xmlns:a16="http://schemas.microsoft.com/office/drawing/2014/main" id="{E28BDB5C-70CF-447E-AD22-60C70A547737}"/>
                      </a:ext>
                    </a:extLst>
                  </p:cNvPr>
                  <p:cNvGrpSpPr/>
                  <p:nvPr/>
                </p:nvGrpSpPr>
                <p:grpSpPr>
                  <a:xfrm>
                    <a:off x="5894736" y="3105150"/>
                    <a:ext cx="42195" cy="77533"/>
                    <a:chOff x="5894736" y="3105150"/>
                    <a:chExt cx="42195" cy="77533"/>
                  </a:xfrm>
                  <a:solidFill>
                    <a:srgbClr val="1D120C"/>
                  </a:solidFill>
                </p:grpSpPr>
                <p:sp>
                  <p:nvSpPr>
                    <p:cNvPr id="949" name="Freeform: Shape 948">
                      <a:extLst>
                        <a:ext uri="{FF2B5EF4-FFF2-40B4-BE49-F238E27FC236}">
                          <a16:creationId xmlns:a16="http://schemas.microsoft.com/office/drawing/2014/main" id="{A107374D-C4DC-42E9-9F91-8E1EB6E8133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94736" y="3105150"/>
                      <a:ext cx="38385" cy="74390"/>
                    </a:xfrm>
                    <a:custGeom>
                      <a:avLst/>
                      <a:gdLst>
                        <a:gd name="connsiteX0" fmla="*/ 21145 w 38385"/>
                        <a:gd name="connsiteY0" fmla="*/ 74390 h 74390"/>
                        <a:gd name="connsiteX1" fmla="*/ 17240 w 38385"/>
                        <a:gd name="connsiteY1" fmla="*/ 74390 h 74390"/>
                        <a:gd name="connsiteX2" fmla="*/ 0 w 38385"/>
                        <a:gd name="connsiteY2" fmla="*/ 57150 h 74390"/>
                        <a:gd name="connsiteX3" fmla="*/ 0 w 38385"/>
                        <a:gd name="connsiteY3" fmla="*/ 17240 h 74390"/>
                        <a:gd name="connsiteX4" fmla="*/ 17240 w 38385"/>
                        <a:gd name="connsiteY4" fmla="*/ 0 h 74390"/>
                        <a:gd name="connsiteX5" fmla="*/ 21145 w 38385"/>
                        <a:gd name="connsiteY5" fmla="*/ 0 h 74390"/>
                        <a:gd name="connsiteX6" fmla="*/ 38386 w 38385"/>
                        <a:gd name="connsiteY6" fmla="*/ 17240 h 74390"/>
                        <a:gd name="connsiteX7" fmla="*/ 38386 w 38385"/>
                        <a:gd name="connsiteY7" fmla="*/ 57150 h 74390"/>
                        <a:gd name="connsiteX8" fmla="*/ 21145 w 38385"/>
                        <a:gd name="connsiteY8" fmla="*/ 74390 h 743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38385" h="74390">
                          <a:moveTo>
                            <a:pt x="21145" y="74390"/>
                          </a:moveTo>
                          <a:lnTo>
                            <a:pt x="17240" y="74390"/>
                          </a:lnTo>
                          <a:cubicBezTo>
                            <a:pt x="7715" y="74390"/>
                            <a:pt x="0" y="66675"/>
                            <a:pt x="0" y="57150"/>
                          </a:cubicBezTo>
                          <a:lnTo>
                            <a:pt x="0" y="17240"/>
                          </a:lnTo>
                          <a:cubicBezTo>
                            <a:pt x="0" y="7715"/>
                            <a:pt x="7715" y="0"/>
                            <a:pt x="17240" y="0"/>
                          </a:cubicBezTo>
                          <a:lnTo>
                            <a:pt x="21145" y="0"/>
                          </a:lnTo>
                          <a:cubicBezTo>
                            <a:pt x="30670" y="0"/>
                            <a:pt x="38386" y="7715"/>
                            <a:pt x="38386" y="17240"/>
                          </a:cubicBezTo>
                          <a:lnTo>
                            <a:pt x="38386" y="57150"/>
                          </a:lnTo>
                          <a:cubicBezTo>
                            <a:pt x="38386" y="66675"/>
                            <a:pt x="30670" y="74390"/>
                            <a:pt x="21145" y="74390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950" name="Freeform: Shape 949">
                      <a:extLst>
                        <a:ext uri="{FF2B5EF4-FFF2-40B4-BE49-F238E27FC236}">
                          <a16:creationId xmlns:a16="http://schemas.microsoft.com/office/drawing/2014/main" id="{E4DA2052-BB25-4DFA-A2B3-6CCC500F5BA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99403" y="3114198"/>
                      <a:ext cx="29051" cy="56197"/>
                    </a:xfrm>
                    <a:custGeom>
                      <a:avLst/>
                      <a:gdLst>
                        <a:gd name="connsiteX0" fmla="*/ 16002 w 29051"/>
                        <a:gd name="connsiteY0" fmla="*/ 56198 h 56197"/>
                        <a:gd name="connsiteX1" fmla="*/ 13049 w 29051"/>
                        <a:gd name="connsiteY1" fmla="*/ 56198 h 56197"/>
                        <a:gd name="connsiteX2" fmla="*/ 0 w 29051"/>
                        <a:gd name="connsiteY2" fmla="*/ 43148 h 56197"/>
                        <a:gd name="connsiteX3" fmla="*/ 0 w 29051"/>
                        <a:gd name="connsiteY3" fmla="*/ 13049 h 56197"/>
                        <a:gd name="connsiteX4" fmla="*/ 13049 w 29051"/>
                        <a:gd name="connsiteY4" fmla="*/ 0 h 56197"/>
                        <a:gd name="connsiteX5" fmla="*/ 16002 w 29051"/>
                        <a:gd name="connsiteY5" fmla="*/ 0 h 56197"/>
                        <a:gd name="connsiteX6" fmla="*/ 29051 w 29051"/>
                        <a:gd name="connsiteY6" fmla="*/ 13049 h 56197"/>
                        <a:gd name="connsiteX7" fmla="*/ 29051 w 29051"/>
                        <a:gd name="connsiteY7" fmla="*/ 43148 h 56197"/>
                        <a:gd name="connsiteX8" fmla="*/ 16002 w 29051"/>
                        <a:gd name="connsiteY8" fmla="*/ 56198 h 5619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29051" h="56197">
                          <a:moveTo>
                            <a:pt x="16002" y="56198"/>
                          </a:moveTo>
                          <a:lnTo>
                            <a:pt x="13049" y="56198"/>
                          </a:lnTo>
                          <a:cubicBezTo>
                            <a:pt x="5905" y="56198"/>
                            <a:pt x="0" y="50387"/>
                            <a:pt x="0" y="43148"/>
                          </a:cubicBezTo>
                          <a:lnTo>
                            <a:pt x="0" y="13049"/>
                          </a:lnTo>
                          <a:cubicBezTo>
                            <a:pt x="0" y="5906"/>
                            <a:pt x="5810" y="0"/>
                            <a:pt x="13049" y="0"/>
                          </a:cubicBezTo>
                          <a:lnTo>
                            <a:pt x="16002" y="0"/>
                          </a:lnTo>
                          <a:cubicBezTo>
                            <a:pt x="23146" y="0"/>
                            <a:pt x="29051" y="5810"/>
                            <a:pt x="29051" y="13049"/>
                          </a:cubicBezTo>
                          <a:lnTo>
                            <a:pt x="29051" y="43148"/>
                          </a:lnTo>
                          <a:cubicBezTo>
                            <a:pt x="28956" y="50387"/>
                            <a:pt x="23146" y="56198"/>
                            <a:pt x="16002" y="56198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951" name="Freeform: Shape 950">
                      <a:extLst>
                        <a:ext uri="{FF2B5EF4-FFF2-40B4-BE49-F238E27FC236}">
                          <a16:creationId xmlns:a16="http://schemas.microsoft.com/office/drawing/2014/main" id="{AC917F4B-7CC8-45B8-A713-B12C014AEE7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94736" y="3176397"/>
                      <a:ext cx="42195" cy="6286"/>
                    </a:xfrm>
                    <a:custGeom>
                      <a:avLst/>
                      <a:gdLst>
                        <a:gd name="connsiteX0" fmla="*/ 39053 w 42195"/>
                        <a:gd name="connsiteY0" fmla="*/ 0 h 6286"/>
                        <a:gd name="connsiteX1" fmla="*/ 3143 w 42195"/>
                        <a:gd name="connsiteY1" fmla="*/ 0 h 6286"/>
                        <a:gd name="connsiteX2" fmla="*/ 0 w 42195"/>
                        <a:gd name="connsiteY2" fmla="*/ 3143 h 6286"/>
                        <a:gd name="connsiteX3" fmla="*/ 0 w 42195"/>
                        <a:gd name="connsiteY3" fmla="*/ 3143 h 6286"/>
                        <a:gd name="connsiteX4" fmla="*/ 3143 w 42195"/>
                        <a:gd name="connsiteY4" fmla="*/ 6287 h 6286"/>
                        <a:gd name="connsiteX5" fmla="*/ 39053 w 42195"/>
                        <a:gd name="connsiteY5" fmla="*/ 6287 h 6286"/>
                        <a:gd name="connsiteX6" fmla="*/ 42196 w 42195"/>
                        <a:gd name="connsiteY6" fmla="*/ 3143 h 6286"/>
                        <a:gd name="connsiteX7" fmla="*/ 42196 w 42195"/>
                        <a:gd name="connsiteY7" fmla="*/ 3143 h 6286"/>
                        <a:gd name="connsiteX8" fmla="*/ 39053 w 42195"/>
                        <a:gd name="connsiteY8" fmla="*/ 0 h 628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42195" h="6286">
                          <a:moveTo>
                            <a:pt x="39053" y="0"/>
                          </a:moveTo>
                          <a:lnTo>
                            <a:pt x="3143" y="0"/>
                          </a:lnTo>
                          <a:cubicBezTo>
                            <a:pt x="1429" y="0"/>
                            <a:pt x="0" y="1429"/>
                            <a:pt x="0" y="3143"/>
                          </a:cubicBezTo>
                          <a:lnTo>
                            <a:pt x="0" y="3143"/>
                          </a:lnTo>
                          <a:cubicBezTo>
                            <a:pt x="0" y="4858"/>
                            <a:pt x="1429" y="6287"/>
                            <a:pt x="3143" y="6287"/>
                          </a:cubicBezTo>
                          <a:lnTo>
                            <a:pt x="39053" y="6287"/>
                          </a:lnTo>
                          <a:cubicBezTo>
                            <a:pt x="40767" y="6287"/>
                            <a:pt x="42196" y="4858"/>
                            <a:pt x="42196" y="3143"/>
                          </a:cubicBezTo>
                          <a:lnTo>
                            <a:pt x="42196" y="3143"/>
                          </a:lnTo>
                          <a:cubicBezTo>
                            <a:pt x="42196" y="1429"/>
                            <a:pt x="40767" y="0"/>
                            <a:pt x="39053" y="0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sp>
                <p:nvSpPr>
                  <p:cNvPr id="948" name="Freeform: Shape 947">
                    <a:extLst>
                      <a:ext uri="{FF2B5EF4-FFF2-40B4-BE49-F238E27FC236}">
                        <a16:creationId xmlns:a16="http://schemas.microsoft.com/office/drawing/2014/main" id="{CB5043BE-ED5E-4F0F-8D3B-D5212BCD3484}"/>
                      </a:ext>
                    </a:extLst>
                  </p:cNvPr>
                  <p:cNvSpPr/>
                  <p:nvPr/>
                </p:nvSpPr>
                <p:spPr>
                  <a:xfrm>
                    <a:off x="5899306" y="3113696"/>
                    <a:ext cx="21103" cy="44221"/>
                  </a:xfrm>
                  <a:custGeom>
                    <a:avLst/>
                    <a:gdLst>
                      <a:gd name="connsiteX0" fmla="*/ 15718 w 21103"/>
                      <a:gd name="connsiteY0" fmla="*/ 25457 h 44221"/>
                      <a:gd name="connsiteX1" fmla="*/ 20956 w 21103"/>
                      <a:gd name="connsiteY1" fmla="*/ 7931 h 44221"/>
                      <a:gd name="connsiteX2" fmla="*/ 13527 w 21103"/>
                      <a:gd name="connsiteY2" fmla="*/ 26 h 44221"/>
                      <a:gd name="connsiteX3" fmla="*/ 11812 w 21103"/>
                      <a:gd name="connsiteY3" fmla="*/ 216 h 44221"/>
                      <a:gd name="connsiteX4" fmla="*/ 1 w 21103"/>
                      <a:gd name="connsiteY4" fmla="*/ 12789 h 44221"/>
                      <a:gd name="connsiteX5" fmla="*/ 287 w 21103"/>
                      <a:gd name="connsiteY5" fmla="*/ 44222 h 44221"/>
                      <a:gd name="connsiteX6" fmla="*/ 15718 w 21103"/>
                      <a:gd name="connsiteY6" fmla="*/ 25457 h 44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1103" h="44221">
                        <a:moveTo>
                          <a:pt x="15718" y="25457"/>
                        </a:moveTo>
                        <a:cubicBezTo>
                          <a:pt x="18385" y="18504"/>
                          <a:pt x="20004" y="12503"/>
                          <a:pt x="20956" y="7931"/>
                        </a:cubicBezTo>
                        <a:cubicBezTo>
                          <a:pt x="21909" y="3550"/>
                          <a:pt x="18099" y="-355"/>
                          <a:pt x="13527" y="26"/>
                        </a:cubicBezTo>
                        <a:lnTo>
                          <a:pt x="11812" y="216"/>
                        </a:lnTo>
                        <a:cubicBezTo>
                          <a:pt x="5050" y="788"/>
                          <a:pt x="-94" y="6312"/>
                          <a:pt x="1" y="12789"/>
                        </a:cubicBezTo>
                        <a:lnTo>
                          <a:pt x="287" y="44222"/>
                        </a:lnTo>
                        <a:cubicBezTo>
                          <a:pt x="382" y="44126"/>
                          <a:pt x="9907" y="40697"/>
                          <a:pt x="15718" y="25457"/>
                        </a:cubicBezTo>
                        <a:close/>
                      </a:path>
                    </a:pathLst>
                  </a:custGeom>
                  <a:solidFill>
                    <a:srgbClr val="1D120C">
                      <a:alpha val="37000"/>
                    </a:srgb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grpSp>
              <p:nvGrpSpPr>
                <p:cNvPr id="908" name="Graphic 1">
                  <a:extLst>
                    <a:ext uri="{FF2B5EF4-FFF2-40B4-BE49-F238E27FC236}">
                      <a16:creationId xmlns:a16="http://schemas.microsoft.com/office/drawing/2014/main" id="{ADA657CB-8EBB-4AE9-801D-3299AB56E940}"/>
                    </a:ext>
                  </a:extLst>
                </p:cNvPr>
                <p:cNvGrpSpPr/>
                <p:nvPr/>
              </p:nvGrpSpPr>
              <p:grpSpPr>
                <a:xfrm>
                  <a:off x="5947314" y="3105150"/>
                  <a:ext cx="42195" cy="77533"/>
                  <a:chOff x="5947314" y="3105150"/>
                  <a:chExt cx="42195" cy="77533"/>
                </a:xfrm>
              </p:grpSpPr>
              <p:grpSp>
                <p:nvGrpSpPr>
                  <p:cNvPr id="942" name="Graphic 1">
                    <a:extLst>
                      <a:ext uri="{FF2B5EF4-FFF2-40B4-BE49-F238E27FC236}">
                        <a16:creationId xmlns:a16="http://schemas.microsoft.com/office/drawing/2014/main" id="{E933B703-4C77-4E36-9340-7B78ADA818C4}"/>
                      </a:ext>
                    </a:extLst>
                  </p:cNvPr>
                  <p:cNvGrpSpPr/>
                  <p:nvPr/>
                </p:nvGrpSpPr>
                <p:grpSpPr>
                  <a:xfrm>
                    <a:off x="5947314" y="3105150"/>
                    <a:ext cx="42195" cy="77533"/>
                    <a:chOff x="5947314" y="3105150"/>
                    <a:chExt cx="42195" cy="77533"/>
                  </a:xfrm>
                  <a:solidFill>
                    <a:srgbClr val="1D120C"/>
                  </a:solidFill>
                </p:grpSpPr>
                <p:sp>
                  <p:nvSpPr>
                    <p:cNvPr id="944" name="Freeform: Shape 943">
                      <a:extLst>
                        <a:ext uri="{FF2B5EF4-FFF2-40B4-BE49-F238E27FC236}">
                          <a16:creationId xmlns:a16="http://schemas.microsoft.com/office/drawing/2014/main" id="{1AEAB9D0-4228-4F2A-8118-19433A049AA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47314" y="3105150"/>
                      <a:ext cx="38385" cy="74390"/>
                    </a:xfrm>
                    <a:custGeom>
                      <a:avLst/>
                      <a:gdLst>
                        <a:gd name="connsiteX0" fmla="*/ 21146 w 38385"/>
                        <a:gd name="connsiteY0" fmla="*/ 74390 h 74390"/>
                        <a:gd name="connsiteX1" fmla="*/ 17240 w 38385"/>
                        <a:gd name="connsiteY1" fmla="*/ 74390 h 74390"/>
                        <a:gd name="connsiteX2" fmla="*/ 0 w 38385"/>
                        <a:gd name="connsiteY2" fmla="*/ 57150 h 74390"/>
                        <a:gd name="connsiteX3" fmla="*/ 0 w 38385"/>
                        <a:gd name="connsiteY3" fmla="*/ 17240 h 74390"/>
                        <a:gd name="connsiteX4" fmla="*/ 17240 w 38385"/>
                        <a:gd name="connsiteY4" fmla="*/ 0 h 74390"/>
                        <a:gd name="connsiteX5" fmla="*/ 21146 w 38385"/>
                        <a:gd name="connsiteY5" fmla="*/ 0 h 74390"/>
                        <a:gd name="connsiteX6" fmla="*/ 38386 w 38385"/>
                        <a:gd name="connsiteY6" fmla="*/ 17240 h 74390"/>
                        <a:gd name="connsiteX7" fmla="*/ 38386 w 38385"/>
                        <a:gd name="connsiteY7" fmla="*/ 57150 h 74390"/>
                        <a:gd name="connsiteX8" fmla="*/ 21146 w 38385"/>
                        <a:gd name="connsiteY8" fmla="*/ 74390 h 743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38385" h="74390">
                          <a:moveTo>
                            <a:pt x="21146" y="74390"/>
                          </a:moveTo>
                          <a:lnTo>
                            <a:pt x="17240" y="74390"/>
                          </a:lnTo>
                          <a:cubicBezTo>
                            <a:pt x="7715" y="74390"/>
                            <a:pt x="0" y="66675"/>
                            <a:pt x="0" y="57150"/>
                          </a:cubicBezTo>
                          <a:lnTo>
                            <a:pt x="0" y="17240"/>
                          </a:lnTo>
                          <a:cubicBezTo>
                            <a:pt x="0" y="7715"/>
                            <a:pt x="7715" y="0"/>
                            <a:pt x="17240" y="0"/>
                          </a:cubicBezTo>
                          <a:lnTo>
                            <a:pt x="21146" y="0"/>
                          </a:lnTo>
                          <a:cubicBezTo>
                            <a:pt x="30671" y="0"/>
                            <a:pt x="38386" y="7715"/>
                            <a:pt x="38386" y="17240"/>
                          </a:cubicBezTo>
                          <a:lnTo>
                            <a:pt x="38386" y="57150"/>
                          </a:lnTo>
                          <a:cubicBezTo>
                            <a:pt x="38386" y="66675"/>
                            <a:pt x="30575" y="74390"/>
                            <a:pt x="21146" y="74390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945" name="Freeform: Shape 944">
                      <a:extLst>
                        <a:ext uri="{FF2B5EF4-FFF2-40B4-BE49-F238E27FC236}">
                          <a16:creationId xmlns:a16="http://schemas.microsoft.com/office/drawing/2014/main" id="{B2905370-D28F-4DE9-9AAA-51574E5103C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51981" y="3114198"/>
                      <a:ext cx="29051" cy="56197"/>
                    </a:xfrm>
                    <a:custGeom>
                      <a:avLst/>
                      <a:gdLst>
                        <a:gd name="connsiteX0" fmla="*/ 16002 w 29051"/>
                        <a:gd name="connsiteY0" fmla="*/ 56198 h 56197"/>
                        <a:gd name="connsiteX1" fmla="*/ 13049 w 29051"/>
                        <a:gd name="connsiteY1" fmla="*/ 56198 h 56197"/>
                        <a:gd name="connsiteX2" fmla="*/ 0 w 29051"/>
                        <a:gd name="connsiteY2" fmla="*/ 43148 h 56197"/>
                        <a:gd name="connsiteX3" fmla="*/ 0 w 29051"/>
                        <a:gd name="connsiteY3" fmla="*/ 13049 h 56197"/>
                        <a:gd name="connsiteX4" fmla="*/ 13049 w 29051"/>
                        <a:gd name="connsiteY4" fmla="*/ 0 h 56197"/>
                        <a:gd name="connsiteX5" fmla="*/ 16002 w 29051"/>
                        <a:gd name="connsiteY5" fmla="*/ 0 h 56197"/>
                        <a:gd name="connsiteX6" fmla="*/ 29051 w 29051"/>
                        <a:gd name="connsiteY6" fmla="*/ 13049 h 56197"/>
                        <a:gd name="connsiteX7" fmla="*/ 29051 w 29051"/>
                        <a:gd name="connsiteY7" fmla="*/ 43148 h 56197"/>
                        <a:gd name="connsiteX8" fmla="*/ 16002 w 29051"/>
                        <a:gd name="connsiteY8" fmla="*/ 56198 h 5619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29051" h="56197">
                          <a:moveTo>
                            <a:pt x="16002" y="56198"/>
                          </a:moveTo>
                          <a:lnTo>
                            <a:pt x="13049" y="56198"/>
                          </a:lnTo>
                          <a:cubicBezTo>
                            <a:pt x="5905" y="56198"/>
                            <a:pt x="0" y="50387"/>
                            <a:pt x="0" y="43148"/>
                          </a:cubicBezTo>
                          <a:lnTo>
                            <a:pt x="0" y="13049"/>
                          </a:lnTo>
                          <a:cubicBezTo>
                            <a:pt x="0" y="5906"/>
                            <a:pt x="5810" y="0"/>
                            <a:pt x="13049" y="0"/>
                          </a:cubicBezTo>
                          <a:lnTo>
                            <a:pt x="16002" y="0"/>
                          </a:lnTo>
                          <a:cubicBezTo>
                            <a:pt x="23146" y="0"/>
                            <a:pt x="29051" y="5810"/>
                            <a:pt x="29051" y="13049"/>
                          </a:cubicBezTo>
                          <a:lnTo>
                            <a:pt x="29051" y="43148"/>
                          </a:lnTo>
                          <a:cubicBezTo>
                            <a:pt x="28956" y="50387"/>
                            <a:pt x="23146" y="56198"/>
                            <a:pt x="16002" y="56198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946" name="Freeform: Shape 945">
                      <a:extLst>
                        <a:ext uri="{FF2B5EF4-FFF2-40B4-BE49-F238E27FC236}">
                          <a16:creationId xmlns:a16="http://schemas.microsoft.com/office/drawing/2014/main" id="{2775FAAC-3643-4D94-A540-C5DF8AA83E1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47314" y="3176397"/>
                      <a:ext cx="42195" cy="6286"/>
                    </a:xfrm>
                    <a:custGeom>
                      <a:avLst/>
                      <a:gdLst>
                        <a:gd name="connsiteX0" fmla="*/ 39053 w 42195"/>
                        <a:gd name="connsiteY0" fmla="*/ 0 h 6286"/>
                        <a:gd name="connsiteX1" fmla="*/ 3143 w 42195"/>
                        <a:gd name="connsiteY1" fmla="*/ 0 h 6286"/>
                        <a:gd name="connsiteX2" fmla="*/ 0 w 42195"/>
                        <a:gd name="connsiteY2" fmla="*/ 3143 h 6286"/>
                        <a:gd name="connsiteX3" fmla="*/ 0 w 42195"/>
                        <a:gd name="connsiteY3" fmla="*/ 3143 h 6286"/>
                        <a:gd name="connsiteX4" fmla="*/ 3143 w 42195"/>
                        <a:gd name="connsiteY4" fmla="*/ 6287 h 6286"/>
                        <a:gd name="connsiteX5" fmla="*/ 39053 w 42195"/>
                        <a:gd name="connsiteY5" fmla="*/ 6287 h 6286"/>
                        <a:gd name="connsiteX6" fmla="*/ 42196 w 42195"/>
                        <a:gd name="connsiteY6" fmla="*/ 3143 h 6286"/>
                        <a:gd name="connsiteX7" fmla="*/ 42196 w 42195"/>
                        <a:gd name="connsiteY7" fmla="*/ 3143 h 6286"/>
                        <a:gd name="connsiteX8" fmla="*/ 39053 w 42195"/>
                        <a:gd name="connsiteY8" fmla="*/ 0 h 628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42195" h="6286">
                          <a:moveTo>
                            <a:pt x="39053" y="0"/>
                          </a:moveTo>
                          <a:lnTo>
                            <a:pt x="3143" y="0"/>
                          </a:lnTo>
                          <a:cubicBezTo>
                            <a:pt x="1429" y="0"/>
                            <a:pt x="0" y="1429"/>
                            <a:pt x="0" y="3143"/>
                          </a:cubicBezTo>
                          <a:lnTo>
                            <a:pt x="0" y="3143"/>
                          </a:lnTo>
                          <a:cubicBezTo>
                            <a:pt x="0" y="4858"/>
                            <a:pt x="1429" y="6287"/>
                            <a:pt x="3143" y="6287"/>
                          </a:cubicBezTo>
                          <a:lnTo>
                            <a:pt x="39053" y="6287"/>
                          </a:lnTo>
                          <a:cubicBezTo>
                            <a:pt x="40767" y="6287"/>
                            <a:pt x="42196" y="4858"/>
                            <a:pt x="42196" y="3143"/>
                          </a:cubicBezTo>
                          <a:lnTo>
                            <a:pt x="42196" y="3143"/>
                          </a:lnTo>
                          <a:cubicBezTo>
                            <a:pt x="42196" y="1429"/>
                            <a:pt x="40767" y="0"/>
                            <a:pt x="39053" y="0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sp>
                <p:nvSpPr>
                  <p:cNvPr id="943" name="Freeform: Shape 942">
                    <a:extLst>
                      <a:ext uri="{FF2B5EF4-FFF2-40B4-BE49-F238E27FC236}">
                        <a16:creationId xmlns:a16="http://schemas.microsoft.com/office/drawing/2014/main" id="{53DB194C-E741-40B9-951A-D1C40906B9B4}"/>
                      </a:ext>
                    </a:extLst>
                  </p:cNvPr>
                  <p:cNvSpPr/>
                  <p:nvPr/>
                </p:nvSpPr>
                <p:spPr>
                  <a:xfrm>
                    <a:off x="5951884" y="3113696"/>
                    <a:ext cx="21103" cy="44221"/>
                  </a:xfrm>
                  <a:custGeom>
                    <a:avLst/>
                    <a:gdLst>
                      <a:gd name="connsiteX0" fmla="*/ 15718 w 21103"/>
                      <a:gd name="connsiteY0" fmla="*/ 25457 h 44221"/>
                      <a:gd name="connsiteX1" fmla="*/ 20956 w 21103"/>
                      <a:gd name="connsiteY1" fmla="*/ 7931 h 44221"/>
                      <a:gd name="connsiteX2" fmla="*/ 13527 w 21103"/>
                      <a:gd name="connsiteY2" fmla="*/ 26 h 44221"/>
                      <a:gd name="connsiteX3" fmla="*/ 11812 w 21103"/>
                      <a:gd name="connsiteY3" fmla="*/ 216 h 44221"/>
                      <a:gd name="connsiteX4" fmla="*/ 1 w 21103"/>
                      <a:gd name="connsiteY4" fmla="*/ 12789 h 44221"/>
                      <a:gd name="connsiteX5" fmla="*/ 287 w 21103"/>
                      <a:gd name="connsiteY5" fmla="*/ 44222 h 44221"/>
                      <a:gd name="connsiteX6" fmla="*/ 15718 w 21103"/>
                      <a:gd name="connsiteY6" fmla="*/ 25457 h 44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1103" h="44221">
                        <a:moveTo>
                          <a:pt x="15718" y="25457"/>
                        </a:moveTo>
                        <a:cubicBezTo>
                          <a:pt x="18385" y="18504"/>
                          <a:pt x="20004" y="12503"/>
                          <a:pt x="20956" y="7931"/>
                        </a:cubicBezTo>
                        <a:cubicBezTo>
                          <a:pt x="21909" y="3550"/>
                          <a:pt x="18099" y="-355"/>
                          <a:pt x="13527" y="26"/>
                        </a:cubicBezTo>
                        <a:lnTo>
                          <a:pt x="11812" y="216"/>
                        </a:lnTo>
                        <a:cubicBezTo>
                          <a:pt x="5050" y="788"/>
                          <a:pt x="-94" y="6312"/>
                          <a:pt x="1" y="12789"/>
                        </a:cubicBezTo>
                        <a:lnTo>
                          <a:pt x="287" y="44222"/>
                        </a:lnTo>
                        <a:cubicBezTo>
                          <a:pt x="382" y="44126"/>
                          <a:pt x="9907" y="40697"/>
                          <a:pt x="15718" y="25457"/>
                        </a:cubicBezTo>
                        <a:close/>
                      </a:path>
                    </a:pathLst>
                  </a:custGeom>
                  <a:solidFill>
                    <a:srgbClr val="1D120C">
                      <a:alpha val="37000"/>
                    </a:srgb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grpSp>
              <p:nvGrpSpPr>
                <p:cNvPr id="909" name="Graphic 1">
                  <a:extLst>
                    <a:ext uri="{FF2B5EF4-FFF2-40B4-BE49-F238E27FC236}">
                      <a16:creationId xmlns:a16="http://schemas.microsoft.com/office/drawing/2014/main" id="{0D180CA7-CA1F-492B-9939-60BADB3AC1DE}"/>
                    </a:ext>
                  </a:extLst>
                </p:cNvPr>
                <p:cNvGrpSpPr/>
                <p:nvPr/>
              </p:nvGrpSpPr>
              <p:grpSpPr>
                <a:xfrm>
                  <a:off x="5905975" y="3119089"/>
                  <a:ext cx="72580" cy="39510"/>
                  <a:chOff x="5905975" y="3119089"/>
                  <a:chExt cx="72580" cy="39510"/>
                </a:xfrm>
                <a:solidFill>
                  <a:srgbClr val="1D120C"/>
                </a:solidFill>
              </p:grpSpPr>
              <p:grpSp>
                <p:nvGrpSpPr>
                  <p:cNvPr id="910" name="Graphic 1">
                    <a:extLst>
                      <a:ext uri="{FF2B5EF4-FFF2-40B4-BE49-F238E27FC236}">
                        <a16:creationId xmlns:a16="http://schemas.microsoft.com/office/drawing/2014/main" id="{1FF9610B-AD2E-4127-AA68-4B76F7271DE8}"/>
                      </a:ext>
                    </a:extLst>
                  </p:cNvPr>
                  <p:cNvGrpSpPr/>
                  <p:nvPr/>
                </p:nvGrpSpPr>
                <p:grpSpPr>
                  <a:xfrm>
                    <a:off x="5963887" y="3140106"/>
                    <a:ext cx="8665" cy="6876"/>
                    <a:chOff x="5963887" y="3140106"/>
                    <a:chExt cx="8665" cy="6876"/>
                  </a:xfrm>
                  <a:solidFill>
                    <a:srgbClr val="1D120C"/>
                  </a:solidFill>
                </p:grpSpPr>
                <p:sp>
                  <p:nvSpPr>
                    <p:cNvPr id="938" name="Freeform: Shape 937">
                      <a:extLst>
                        <a:ext uri="{FF2B5EF4-FFF2-40B4-BE49-F238E27FC236}">
                          <a16:creationId xmlns:a16="http://schemas.microsoft.com/office/drawing/2014/main" id="{C29C6D83-7D25-41C7-A779-C0768B0016D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65740" y="3140444"/>
                      <a:ext cx="5862" cy="6538"/>
                    </a:xfrm>
                    <a:custGeom>
                      <a:avLst/>
                      <a:gdLst>
                        <a:gd name="connsiteX0" fmla="*/ 3386 w 5862"/>
                        <a:gd name="connsiteY0" fmla="*/ 43 h 6538"/>
                        <a:gd name="connsiteX1" fmla="*/ 1576 w 5862"/>
                        <a:gd name="connsiteY1" fmla="*/ 1377 h 6538"/>
                        <a:gd name="connsiteX2" fmla="*/ 719 w 5862"/>
                        <a:gd name="connsiteY2" fmla="*/ 3472 h 6538"/>
                        <a:gd name="connsiteX3" fmla="*/ 1005 w 5862"/>
                        <a:gd name="connsiteY3" fmla="*/ 5473 h 6538"/>
                        <a:gd name="connsiteX4" fmla="*/ 2719 w 5862"/>
                        <a:gd name="connsiteY4" fmla="*/ 5473 h 6538"/>
                        <a:gd name="connsiteX5" fmla="*/ 5196 w 5862"/>
                        <a:gd name="connsiteY5" fmla="*/ 2139 h 6538"/>
                        <a:gd name="connsiteX6" fmla="*/ 4434 w 5862"/>
                        <a:gd name="connsiteY6" fmla="*/ 424 h 6538"/>
                        <a:gd name="connsiteX7" fmla="*/ 2148 w 5862"/>
                        <a:gd name="connsiteY7" fmla="*/ 710 h 6538"/>
                        <a:gd name="connsiteX8" fmla="*/ 4529 w 5862"/>
                        <a:gd name="connsiteY8" fmla="*/ 43 h 6538"/>
                        <a:gd name="connsiteX9" fmla="*/ 5862 w 5862"/>
                        <a:gd name="connsiteY9" fmla="*/ 2139 h 6538"/>
                        <a:gd name="connsiteX10" fmla="*/ 3195 w 5862"/>
                        <a:gd name="connsiteY10" fmla="*/ 6235 h 6538"/>
                        <a:gd name="connsiteX11" fmla="*/ 2529 w 5862"/>
                        <a:gd name="connsiteY11" fmla="*/ 6425 h 6538"/>
                        <a:gd name="connsiteX12" fmla="*/ 1862 w 5862"/>
                        <a:gd name="connsiteY12" fmla="*/ 6520 h 6538"/>
                        <a:gd name="connsiteX13" fmla="*/ 433 w 5862"/>
                        <a:gd name="connsiteY13" fmla="*/ 5949 h 6538"/>
                        <a:gd name="connsiteX14" fmla="*/ 147 w 5862"/>
                        <a:gd name="connsiteY14" fmla="*/ 3377 h 6538"/>
                        <a:gd name="connsiteX15" fmla="*/ 1195 w 5862"/>
                        <a:gd name="connsiteY15" fmla="*/ 1186 h 6538"/>
                        <a:gd name="connsiteX16" fmla="*/ 3386 w 5862"/>
                        <a:gd name="connsiteY16" fmla="*/ 43 h 653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</a:cxnLst>
                      <a:rect l="l" t="t" r="r" b="b"/>
                      <a:pathLst>
                        <a:path w="5862" h="6538">
                          <a:moveTo>
                            <a:pt x="3386" y="43"/>
                          </a:moveTo>
                          <a:cubicBezTo>
                            <a:pt x="2529" y="234"/>
                            <a:pt x="1957" y="805"/>
                            <a:pt x="1576" y="1377"/>
                          </a:cubicBezTo>
                          <a:cubicBezTo>
                            <a:pt x="1100" y="2044"/>
                            <a:pt x="909" y="2806"/>
                            <a:pt x="719" y="3472"/>
                          </a:cubicBezTo>
                          <a:cubicBezTo>
                            <a:pt x="624" y="4139"/>
                            <a:pt x="624" y="4996"/>
                            <a:pt x="1005" y="5473"/>
                          </a:cubicBezTo>
                          <a:cubicBezTo>
                            <a:pt x="1386" y="5949"/>
                            <a:pt x="2052" y="5758"/>
                            <a:pt x="2719" y="5473"/>
                          </a:cubicBezTo>
                          <a:cubicBezTo>
                            <a:pt x="4148" y="4901"/>
                            <a:pt x="5005" y="3568"/>
                            <a:pt x="5196" y="2139"/>
                          </a:cubicBezTo>
                          <a:cubicBezTo>
                            <a:pt x="5291" y="1472"/>
                            <a:pt x="5100" y="615"/>
                            <a:pt x="4434" y="424"/>
                          </a:cubicBezTo>
                          <a:cubicBezTo>
                            <a:pt x="3767" y="139"/>
                            <a:pt x="2910" y="424"/>
                            <a:pt x="2148" y="710"/>
                          </a:cubicBezTo>
                          <a:cubicBezTo>
                            <a:pt x="2814" y="329"/>
                            <a:pt x="3576" y="-147"/>
                            <a:pt x="4529" y="43"/>
                          </a:cubicBezTo>
                          <a:cubicBezTo>
                            <a:pt x="5482" y="329"/>
                            <a:pt x="5862" y="1377"/>
                            <a:pt x="5862" y="2139"/>
                          </a:cubicBezTo>
                          <a:cubicBezTo>
                            <a:pt x="5862" y="3853"/>
                            <a:pt x="4815" y="5473"/>
                            <a:pt x="3195" y="6235"/>
                          </a:cubicBezTo>
                          <a:cubicBezTo>
                            <a:pt x="3005" y="6330"/>
                            <a:pt x="2814" y="6425"/>
                            <a:pt x="2529" y="6425"/>
                          </a:cubicBezTo>
                          <a:cubicBezTo>
                            <a:pt x="2338" y="6520"/>
                            <a:pt x="2052" y="6520"/>
                            <a:pt x="1862" y="6520"/>
                          </a:cubicBezTo>
                          <a:cubicBezTo>
                            <a:pt x="1386" y="6616"/>
                            <a:pt x="814" y="6330"/>
                            <a:pt x="433" y="5949"/>
                          </a:cubicBezTo>
                          <a:cubicBezTo>
                            <a:pt x="-138" y="5092"/>
                            <a:pt x="-43" y="4234"/>
                            <a:pt x="147" y="3377"/>
                          </a:cubicBezTo>
                          <a:cubicBezTo>
                            <a:pt x="338" y="2615"/>
                            <a:pt x="719" y="1853"/>
                            <a:pt x="1195" y="1186"/>
                          </a:cubicBezTo>
                          <a:cubicBezTo>
                            <a:pt x="1767" y="520"/>
                            <a:pt x="2529" y="-52"/>
                            <a:pt x="3386" y="43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939" name="Freeform: Shape 938">
                      <a:extLst>
                        <a:ext uri="{FF2B5EF4-FFF2-40B4-BE49-F238E27FC236}">
                          <a16:creationId xmlns:a16="http://schemas.microsoft.com/office/drawing/2014/main" id="{40CACB5C-24E3-481A-886A-496BA667468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63887" y="3141232"/>
                      <a:ext cx="2649" cy="3255"/>
                    </a:xfrm>
                    <a:custGeom>
                      <a:avLst/>
                      <a:gdLst>
                        <a:gd name="connsiteX0" fmla="*/ 0 w 2649"/>
                        <a:gd name="connsiteY0" fmla="*/ 1350 h 3255"/>
                        <a:gd name="connsiteX1" fmla="*/ 857 w 2649"/>
                        <a:gd name="connsiteY1" fmla="*/ 112 h 3255"/>
                        <a:gd name="connsiteX2" fmla="*/ 2476 w 2649"/>
                        <a:gd name="connsiteY2" fmla="*/ 684 h 3255"/>
                        <a:gd name="connsiteX3" fmla="*/ 2381 w 2649"/>
                        <a:gd name="connsiteY3" fmla="*/ 2303 h 3255"/>
                        <a:gd name="connsiteX4" fmla="*/ 1238 w 2649"/>
                        <a:gd name="connsiteY4" fmla="*/ 3255 h 3255"/>
                        <a:gd name="connsiteX5" fmla="*/ 1715 w 2649"/>
                        <a:gd name="connsiteY5" fmla="*/ 2017 h 3255"/>
                        <a:gd name="connsiteX6" fmla="*/ 1715 w 2649"/>
                        <a:gd name="connsiteY6" fmla="*/ 1065 h 3255"/>
                        <a:gd name="connsiteX7" fmla="*/ 1048 w 2649"/>
                        <a:gd name="connsiteY7" fmla="*/ 684 h 3255"/>
                        <a:gd name="connsiteX8" fmla="*/ 0 w 2649"/>
                        <a:gd name="connsiteY8" fmla="*/ 1350 h 325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2649" h="3255">
                          <a:moveTo>
                            <a:pt x="0" y="1350"/>
                          </a:moveTo>
                          <a:cubicBezTo>
                            <a:pt x="0" y="874"/>
                            <a:pt x="286" y="398"/>
                            <a:pt x="857" y="112"/>
                          </a:cubicBezTo>
                          <a:cubicBezTo>
                            <a:pt x="1429" y="-174"/>
                            <a:pt x="2191" y="112"/>
                            <a:pt x="2476" y="684"/>
                          </a:cubicBezTo>
                          <a:cubicBezTo>
                            <a:pt x="2762" y="1255"/>
                            <a:pt x="2667" y="1827"/>
                            <a:pt x="2381" y="2303"/>
                          </a:cubicBezTo>
                          <a:cubicBezTo>
                            <a:pt x="2095" y="2779"/>
                            <a:pt x="1715" y="3065"/>
                            <a:pt x="1238" y="3255"/>
                          </a:cubicBezTo>
                          <a:cubicBezTo>
                            <a:pt x="1429" y="2779"/>
                            <a:pt x="1619" y="2398"/>
                            <a:pt x="1715" y="2017"/>
                          </a:cubicBezTo>
                          <a:cubicBezTo>
                            <a:pt x="1810" y="1636"/>
                            <a:pt x="1810" y="1255"/>
                            <a:pt x="1715" y="1065"/>
                          </a:cubicBezTo>
                          <a:cubicBezTo>
                            <a:pt x="1619" y="779"/>
                            <a:pt x="1333" y="684"/>
                            <a:pt x="1048" y="684"/>
                          </a:cubicBezTo>
                          <a:cubicBezTo>
                            <a:pt x="667" y="684"/>
                            <a:pt x="381" y="969"/>
                            <a:pt x="0" y="1350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940" name="Freeform: Shape 939">
                      <a:extLst>
                        <a:ext uri="{FF2B5EF4-FFF2-40B4-BE49-F238E27FC236}">
                          <a16:creationId xmlns:a16="http://schemas.microsoft.com/office/drawing/2014/main" id="{E36B72E3-7041-4587-A474-659D36DB2BA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68840" y="3143463"/>
                      <a:ext cx="3712" cy="1786"/>
                    </a:xfrm>
                    <a:custGeom>
                      <a:avLst/>
                      <a:gdLst>
                        <a:gd name="connsiteX0" fmla="*/ 3429 w 3712"/>
                        <a:gd name="connsiteY0" fmla="*/ 1787 h 1786"/>
                        <a:gd name="connsiteX1" fmla="*/ 3048 w 3712"/>
                        <a:gd name="connsiteY1" fmla="*/ 834 h 1786"/>
                        <a:gd name="connsiteX2" fmla="*/ 2191 w 3712"/>
                        <a:gd name="connsiteY2" fmla="*/ 834 h 1786"/>
                        <a:gd name="connsiteX3" fmla="*/ 0 w 3712"/>
                        <a:gd name="connsiteY3" fmla="*/ 1787 h 1786"/>
                        <a:gd name="connsiteX4" fmla="*/ 762 w 3712"/>
                        <a:gd name="connsiteY4" fmla="*/ 739 h 1786"/>
                        <a:gd name="connsiteX5" fmla="*/ 2000 w 3712"/>
                        <a:gd name="connsiteY5" fmla="*/ 72 h 1786"/>
                        <a:gd name="connsiteX6" fmla="*/ 3524 w 3712"/>
                        <a:gd name="connsiteY6" fmla="*/ 453 h 1786"/>
                        <a:gd name="connsiteX7" fmla="*/ 3429 w 3712"/>
                        <a:gd name="connsiteY7" fmla="*/ 1787 h 178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3712" h="1786">
                          <a:moveTo>
                            <a:pt x="3429" y="1787"/>
                          </a:moveTo>
                          <a:cubicBezTo>
                            <a:pt x="3334" y="1406"/>
                            <a:pt x="3239" y="929"/>
                            <a:pt x="3048" y="834"/>
                          </a:cubicBezTo>
                          <a:cubicBezTo>
                            <a:pt x="2857" y="739"/>
                            <a:pt x="2572" y="739"/>
                            <a:pt x="2191" y="834"/>
                          </a:cubicBezTo>
                          <a:cubicBezTo>
                            <a:pt x="1524" y="1025"/>
                            <a:pt x="762" y="1310"/>
                            <a:pt x="0" y="1787"/>
                          </a:cubicBezTo>
                          <a:cubicBezTo>
                            <a:pt x="95" y="1310"/>
                            <a:pt x="381" y="1025"/>
                            <a:pt x="762" y="739"/>
                          </a:cubicBezTo>
                          <a:cubicBezTo>
                            <a:pt x="1143" y="453"/>
                            <a:pt x="1524" y="263"/>
                            <a:pt x="2000" y="72"/>
                          </a:cubicBezTo>
                          <a:cubicBezTo>
                            <a:pt x="2381" y="-23"/>
                            <a:pt x="3143" y="-118"/>
                            <a:pt x="3524" y="453"/>
                          </a:cubicBezTo>
                          <a:cubicBezTo>
                            <a:pt x="3905" y="929"/>
                            <a:pt x="3619" y="1406"/>
                            <a:pt x="3429" y="1787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941" name="Freeform: Shape 940">
                      <a:extLst>
                        <a:ext uri="{FF2B5EF4-FFF2-40B4-BE49-F238E27FC236}">
                          <a16:creationId xmlns:a16="http://schemas.microsoft.com/office/drawing/2014/main" id="{BBCE7D90-D7E8-481E-9D23-5159D6306C8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68551" y="3140106"/>
                      <a:ext cx="1908" cy="3047"/>
                    </a:xfrm>
                    <a:custGeom>
                      <a:avLst/>
                      <a:gdLst>
                        <a:gd name="connsiteX0" fmla="*/ 99 w 1908"/>
                        <a:gd name="connsiteY0" fmla="*/ 3048 h 3047"/>
                        <a:gd name="connsiteX1" fmla="*/ 290 w 1908"/>
                        <a:gd name="connsiteY1" fmla="*/ 1143 h 3047"/>
                        <a:gd name="connsiteX2" fmla="*/ 956 w 1908"/>
                        <a:gd name="connsiteY2" fmla="*/ 381 h 3047"/>
                        <a:gd name="connsiteX3" fmla="*/ 1909 w 1908"/>
                        <a:gd name="connsiteY3" fmla="*/ 0 h 3047"/>
                        <a:gd name="connsiteX4" fmla="*/ 1052 w 1908"/>
                        <a:gd name="connsiteY4" fmla="*/ 1524 h 3047"/>
                        <a:gd name="connsiteX5" fmla="*/ 99 w 1908"/>
                        <a:gd name="connsiteY5" fmla="*/ 3048 h 304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908" h="3047">
                          <a:moveTo>
                            <a:pt x="99" y="3048"/>
                          </a:moveTo>
                          <a:cubicBezTo>
                            <a:pt x="-91" y="2381"/>
                            <a:pt x="4" y="1714"/>
                            <a:pt x="290" y="1143"/>
                          </a:cubicBezTo>
                          <a:cubicBezTo>
                            <a:pt x="480" y="857"/>
                            <a:pt x="671" y="571"/>
                            <a:pt x="956" y="381"/>
                          </a:cubicBezTo>
                          <a:cubicBezTo>
                            <a:pt x="1242" y="190"/>
                            <a:pt x="1528" y="0"/>
                            <a:pt x="1909" y="0"/>
                          </a:cubicBezTo>
                          <a:cubicBezTo>
                            <a:pt x="1528" y="571"/>
                            <a:pt x="1337" y="1048"/>
                            <a:pt x="1052" y="1524"/>
                          </a:cubicBezTo>
                          <a:cubicBezTo>
                            <a:pt x="766" y="2000"/>
                            <a:pt x="575" y="2477"/>
                            <a:pt x="99" y="3048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911" name="Graphic 1">
                    <a:extLst>
                      <a:ext uri="{FF2B5EF4-FFF2-40B4-BE49-F238E27FC236}">
                        <a16:creationId xmlns:a16="http://schemas.microsoft.com/office/drawing/2014/main" id="{FD147F89-8A2E-4CC5-9B80-BB6B9D8FC683}"/>
                      </a:ext>
                    </a:extLst>
                  </p:cNvPr>
                  <p:cNvGrpSpPr/>
                  <p:nvPr/>
                </p:nvGrpSpPr>
                <p:grpSpPr>
                  <a:xfrm>
                    <a:off x="5958839" y="3149917"/>
                    <a:ext cx="16859" cy="7659"/>
                    <a:chOff x="5958839" y="3149917"/>
                    <a:chExt cx="16859" cy="7659"/>
                  </a:xfrm>
                  <a:solidFill>
                    <a:srgbClr val="1D120C"/>
                  </a:solidFill>
                </p:grpSpPr>
                <p:sp>
                  <p:nvSpPr>
                    <p:cNvPr id="931" name="Freeform: Shape 930">
                      <a:extLst>
                        <a:ext uri="{FF2B5EF4-FFF2-40B4-BE49-F238E27FC236}">
                          <a16:creationId xmlns:a16="http://schemas.microsoft.com/office/drawing/2014/main" id="{80496648-AC0B-4363-A911-05A4B14DD2B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58839" y="3151536"/>
                      <a:ext cx="16859" cy="4609"/>
                    </a:xfrm>
                    <a:custGeom>
                      <a:avLst/>
                      <a:gdLst>
                        <a:gd name="connsiteX0" fmla="*/ 4572 w 16859"/>
                        <a:gd name="connsiteY0" fmla="*/ 2477 h 4609"/>
                        <a:gd name="connsiteX1" fmla="*/ 7239 w 16859"/>
                        <a:gd name="connsiteY1" fmla="*/ 1048 h 4609"/>
                        <a:gd name="connsiteX2" fmla="*/ 10382 w 16859"/>
                        <a:gd name="connsiteY2" fmla="*/ 762 h 4609"/>
                        <a:gd name="connsiteX3" fmla="*/ 16574 w 16859"/>
                        <a:gd name="connsiteY3" fmla="*/ 1715 h 4609"/>
                        <a:gd name="connsiteX4" fmla="*/ 16859 w 16859"/>
                        <a:gd name="connsiteY4" fmla="*/ 2096 h 4609"/>
                        <a:gd name="connsiteX5" fmla="*/ 16764 w 16859"/>
                        <a:gd name="connsiteY5" fmla="*/ 2191 h 4609"/>
                        <a:gd name="connsiteX6" fmla="*/ 12859 w 16859"/>
                        <a:gd name="connsiteY6" fmla="*/ 4096 h 4609"/>
                        <a:gd name="connsiteX7" fmla="*/ 8573 w 16859"/>
                        <a:gd name="connsiteY7" fmla="*/ 4191 h 4609"/>
                        <a:gd name="connsiteX8" fmla="*/ 4477 w 16859"/>
                        <a:gd name="connsiteY8" fmla="*/ 3429 h 4609"/>
                        <a:gd name="connsiteX9" fmla="*/ 572 w 16859"/>
                        <a:gd name="connsiteY9" fmla="*/ 4572 h 4609"/>
                        <a:gd name="connsiteX10" fmla="*/ 572 w 16859"/>
                        <a:gd name="connsiteY10" fmla="*/ 4572 h 4609"/>
                        <a:gd name="connsiteX11" fmla="*/ 191 w 16859"/>
                        <a:gd name="connsiteY11" fmla="*/ 4382 h 4609"/>
                        <a:gd name="connsiteX12" fmla="*/ 191 w 16859"/>
                        <a:gd name="connsiteY12" fmla="*/ 4191 h 4609"/>
                        <a:gd name="connsiteX13" fmla="*/ 0 w 16859"/>
                        <a:gd name="connsiteY13" fmla="*/ 190 h 4609"/>
                        <a:gd name="connsiteX14" fmla="*/ 0 w 16859"/>
                        <a:gd name="connsiteY14" fmla="*/ 190 h 4609"/>
                        <a:gd name="connsiteX15" fmla="*/ 191 w 16859"/>
                        <a:gd name="connsiteY15" fmla="*/ 0 h 4609"/>
                        <a:gd name="connsiteX16" fmla="*/ 286 w 16859"/>
                        <a:gd name="connsiteY16" fmla="*/ 0 h 4609"/>
                        <a:gd name="connsiteX17" fmla="*/ 2858 w 16859"/>
                        <a:gd name="connsiteY17" fmla="*/ 667 h 4609"/>
                        <a:gd name="connsiteX18" fmla="*/ 4001 w 16859"/>
                        <a:gd name="connsiteY18" fmla="*/ 1334 h 4609"/>
                        <a:gd name="connsiteX19" fmla="*/ 4572 w 16859"/>
                        <a:gd name="connsiteY19" fmla="*/ 2477 h 4609"/>
                        <a:gd name="connsiteX20" fmla="*/ 4572 w 16859"/>
                        <a:gd name="connsiteY20" fmla="*/ 2477 h 4609"/>
                        <a:gd name="connsiteX21" fmla="*/ 3905 w 16859"/>
                        <a:gd name="connsiteY21" fmla="*/ 1524 h 4609"/>
                        <a:gd name="connsiteX22" fmla="*/ 2762 w 16859"/>
                        <a:gd name="connsiteY22" fmla="*/ 952 h 4609"/>
                        <a:gd name="connsiteX23" fmla="*/ 191 w 16859"/>
                        <a:gd name="connsiteY23" fmla="*/ 476 h 4609"/>
                        <a:gd name="connsiteX24" fmla="*/ 476 w 16859"/>
                        <a:gd name="connsiteY24" fmla="*/ 190 h 4609"/>
                        <a:gd name="connsiteX25" fmla="*/ 857 w 16859"/>
                        <a:gd name="connsiteY25" fmla="*/ 4382 h 4609"/>
                        <a:gd name="connsiteX26" fmla="*/ 476 w 16859"/>
                        <a:gd name="connsiteY26" fmla="*/ 4001 h 4609"/>
                        <a:gd name="connsiteX27" fmla="*/ 4572 w 16859"/>
                        <a:gd name="connsiteY27" fmla="*/ 2667 h 4609"/>
                        <a:gd name="connsiteX28" fmla="*/ 8763 w 16859"/>
                        <a:gd name="connsiteY28" fmla="*/ 3334 h 4609"/>
                        <a:gd name="connsiteX29" fmla="*/ 12954 w 16859"/>
                        <a:gd name="connsiteY29" fmla="*/ 3239 h 4609"/>
                        <a:gd name="connsiteX30" fmla="*/ 16383 w 16859"/>
                        <a:gd name="connsiteY30" fmla="*/ 1715 h 4609"/>
                        <a:gd name="connsiteX31" fmla="*/ 16574 w 16859"/>
                        <a:gd name="connsiteY31" fmla="*/ 2191 h 4609"/>
                        <a:gd name="connsiteX32" fmla="*/ 10573 w 16859"/>
                        <a:gd name="connsiteY32" fmla="*/ 1048 h 4609"/>
                        <a:gd name="connsiteX33" fmla="*/ 7334 w 16859"/>
                        <a:gd name="connsiteY33" fmla="*/ 1238 h 4609"/>
                        <a:gd name="connsiteX34" fmla="*/ 4572 w 16859"/>
                        <a:gd name="connsiteY34" fmla="*/ 2477 h 460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</a:cxnLst>
                      <a:rect l="l" t="t" r="r" b="b"/>
                      <a:pathLst>
                        <a:path w="16859" h="4609">
                          <a:moveTo>
                            <a:pt x="4572" y="2477"/>
                          </a:moveTo>
                          <a:cubicBezTo>
                            <a:pt x="5239" y="1715"/>
                            <a:pt x="6286" y="1238"/>
                            <a:pt x="7239" y="1048"/>
                          </a:cubicBezTo>
                          <a:cubicBezTo>
                            <a:pt x="8287" y="762"/>
                            <a:pt x="9335" y="762"/>
                            <a:pt x="10382" y="762"/>
                          </a:cubicBezTo>
                          <a:cubicBezTo>
                            <a:pt x="12478" y="857"/>
                            <a:pt x="14573" y="1143"/>
                            <a:pt x="16574" y="1715"/>
                          </a:cubicBezTo>
                          <a:cubicBezTo>
                            <a:pt x="16764" y="1810"/>
                            <a:pt x="16859" y="2000"/>
                            <a:pt x="16859" y="2096"/>
                          </a:cubicBezTo>
                          <a:cubicBezTo>
                            <a:pt x="16859" y="2096"/>
                            <a:pt x="16859" y="2191"/>
                            <a:pt x="16764" y="2191"/>
                          </a:cubicBezTo>
                          <a:cubicBezTo>
                            <a:pt x="15811" y="3524"/>
                            <a:pt x="14192" y="3905"/>
                            <a:pt x="12859" y="4096"/>
                          </a:cubicBezTo>
                          <a:cubicBezTo>
                            <a:pt x="11430" y="4286"/>
                            <a:pt x="10001" y="4286"/>
                            <a:pt x="8573" y="4191"/>
                          </a:cubicBezTo>
                          <a:cubicBezTo>
                            <a:pt x="7049" y="4191"/>
                            <a:pt x="5715" y="3239"/>
                            <a:pt x="4477" y="3429"/>
                          </a:cubicBezTo>
                          <a:cubicBezTo>
                            <a:pt x="3143" y="3620"/>
                            <a:pt x="1810" y="4096"/>
                            <a:pt x="572" y="4572"/>
                          </a:cubicBezTo>
                          <a:lnTo>
                            <a:pt x="572" y="4572"/>
                          </a:lnTo>
                          <a:cubicBezTo>
                            <a:pt x="381" y="4667"/>
                            <a:pt x="191" y="4572"/>
                            <a:pt x="191" y="4382"/>
                          </a:cubicBezTo>
                          <a:cubicBezTo>
                            <a:pt x="191" y="4286"/>
                            <a:pt x="191" y="4286"/>
                            <a:pt x="191" y="4191"/>
                          </a:cubicBezTo>
                          <a:cubicBezTo>
                            <a:pt x="572" y="2953"/>
                            <a:pt x="286" y="1524"/>
                            <a:pt x="0" y="190"/>
                          </a:cubicBezTo>
                          <a:lnTo>
                            <a:pt x="0" y="190"/>
                          </a:lnTo>
                          <a:cubicBezTo>
                            <a:pt x="0" y="95"/>
                            <a:pt x="95" y="0"/>
                            <a:pt x="191" y="0"/>
                          </a:cubicBezTo>
                          <a:cubicBezTo>
                            <a:pt x="191" y="0"/>
                            <a:pt x="286" y="0"/>
                            <a:pt x="286" y="0"/>
                          </a:cubicBezTo>
                          <a:cubicBezTo>
                            <a:pt x="1143" y="190"/>
                            <a:pt x="2000" y="381"/>
                            <a:pt x="2858" y="667"/>
                          </a:cubicBezTo>
                          <a:cubicBezTo>
                            <a:pt x="3239" y="857"/>
                            <a:pt x="3715" y="1048"/>
                            <a:pt x="4001" y="1334"/>
                          </a:cubicBezTo>
                          <a:cubicBezTo>
                            <a:pt x="4286" y="1619"/>
                            <a:pt x="4572" y="2000"/>
                            <a:pt x="4572" y="2477"/>
                          </a:cubicBezTo>
                          <a:close/>
                          <a:moveTo>
                            <a:pt x="4572" y="2477"/>
                          </a:moveTo>
                          <a:cubicBezTo>
                            <a:pt x="4572" y="2000"/>
                            <a:pt x="4191" y="1715"/>
                            <a:pt x="3905" y="1524"/>
                          </a:cubicBezTo>
                          <a:cubicBezTo>
                            <a:pt x="3524" y="1238"/>
                            <a:pt x="3143" y="1048"/>
                            <a:pt x="2762" y="952"/>
                          </a:cubicBezTo>
                          <a:cubicBezTo>
                            <a:pt x="1905" y="667"/>
                            <a:pt x="1048" y="571"/>
                            <a:pt x="191" y="476"/>
                          </a:cubicBezTo>
                          <a:lnTo>
                            <a:pt x="476" y="190"/>
                          </a:lnTo>
                          <a:cubicBezTo>
                            <a:pt x="762" y="1524"/>
                            <a:pt x="1143" y="2953"/>
                            <a:pt x="857" y="4382"/>
                          </a:cubicBezTo>
                          <a:lnTo>
                            <a:pt x="476" y="4001"/>
                          </a:lnTo>
                          <a:cubicBezTo>
                            <a:pt x="1810" y="3429"/>
                            <a:pt x="3048" y="2953"/>
                            <a:pt x="4572" y="2667"/>
                          </a:cubicBezTo>
                          <a:cubicBezTo>
                            <a:pt x="6191" y="2477"/>
                            <a:pt x="7430" y="3429"/>
                            <a:pt x="8763" y="3334"/>
                          </a:cubicBezTo>
                          <a:cubicBezTo>
                            <a:pt x="10192" y="3334"/>
                            <a:pt x="11525" y="3429"/>
                            <a:pt x="12954" y="3239"/>
                          </a:cubicBezTo>
                          <a:cubicBezTo>
                            <a:pt x="14288" y="3048"/>
                            <a:pt x="15716" y="2667"/>
                            <a:pt x="16383" y="1715"/>
                          </a:cubicBezTo>
                          <a:lnTo>
                            <a:pt x="16574" y="2191"/>
                          </a:lnTo>
                          <a:cubicBezTo>
                            <a:pt x="14669" y="1619"/>
                            <a:pt x="12573" y="1238"/>
                            <a:pt x="10573" y="1048"/>
                          </a:cubicBezTo>
                          <a:cubicBezTo>
                            <a:pt x="9335" y="1143"/>
                            <a:pt x="8287" y="1143"/>
                            <a:pt x="7334" y="1238"/>
                          </a:cubicBezTo>
                          <a:cubicBezTo>
                            <a:pt x="6286" y="1429"/>
                            <a:pt x="5334" y="1810"/>
                            <a:pt x="4572" y="2477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932" name="Freeform: Shape 931">
                      <a:extLst>
                        <a:ext uri="{FF2B5EF4-FFF2-40B4-BE49-F238E27FC236}">
                          <a16:creationId xmlns:a16="http://schemas.microsoft.com/office/drawing/2014/main" id="{90614B2A-5B3D-4A11-800F-10EA3353A61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65149" y="3149917"/>
                      <a:ext cx="8358" cy="4476"/>
                    </a:xfrm>
                    <a:custGeom>
                      <a:avLst/>
                      <a:gdLst>
                        <a:gd name="connsiteX0" fmla="*/ 3405 w 8358"/>
                        <a:gd name="connsiteY0" fmla="*/ 4477 h 4476"/>
                        <a:gd name="connsiteX1" fmla="*/ 71 w 8358"/>
                        <a:gd name="connsiteY1" fmla="*/ 857 h 4476"/>
                        <a:gd name="connsiteX2" fmla="*/ 71 w 8358"/>
                        <a:gd name="connsiteY2" fmla="*/ 476 h 4476"/>
                        <a:gd name="connsiteX3" fmla="*/ 357 w 8358"/>
                        <a:gd name="connsiteY3" fmla="*/ 476 h 4476"/>
                        <a:gd name="connsiteX4" fmla="*/ 357 w 8358"/>
                        <a:gd name="connsiteY4" fmla="*/ 476 h 4476"/>
                        <a:gd name="connsiteX5" fmla="*/ 2929 w 8358"/>
                        <a:gd name="connsiteY5" fmla="*/ 1143 h 4476"/>
                        <a:gd name="connsiteX6" fmla="*/ 2929 w 8358"/>
                        <a:gd name="connsiteY6" fmla="*/ 1143 h 4476"/>
                        <a:gd name="connsiteX7" fmla="*/ 2453 w 8358"/>
                        <a:gd name="connsiteY7" fmla="*/ 1524 h 4476"/>
                        <a:gd name="connsiteX8" fmla="*/ 2548 w 8358"/>
                        <a:gd name="connsiteY8" fmla="*/ 857 h 4476"/>
                        <a:gd name="connsiteX9" fmla="*/ 2643 w 8358"/>
                        <a:gd name="connsiteY9" fmla="*/ 381 h 4476"/>
                        <a:gd name="connsiteX10" fmla="*/ 2643 w 8358"/>
                        <a:gd name="connsiteY10" fmla="*/ 286 h 4476"/>
                        <a:gd name="connsiteX11" fmla="*/ 2929 w 8358"/>
                        <a:gd name="connsiteY11" fmla="*/ 0 h 4476"/>
                        <a:gd name="connsiteX12" fmla="*/ 3119 w 8358"/>
                        <a:gd name="connsiteY12" fmla="*/ 0 h 4476"/>
                        <a:gd name="connsiteX13" fmla="*/ 3881 w 8358"/>
                        <a:gd name="connsiteY13" fmla="*/ 667 h 4476"/>
                        <a:gd name="connsiteX14" fmla="*/ 4072 w 8358"/>
                        <a:gd name="connsiteY14" fmla="*/ 857 h 4476"/>
                        <a:gd name="connsiteX15" fmla="*/ 4453 w 8358"/>
                        <a:gd name="connsiteY15" fmla="*/ 1238 h 4476"/>
                        <a:gd name="connsiteX16" fmla="*/ 4834 w 8358"/>
                        <a:gd name="connsiteY16" fmla="*/ 1619 h 4476"/>
                        <a:gd name="connsiteX17" fmla="*/ 5596 w 8358"/>
                        <a:gd name="connsiteY17" fmla="*/ 1429 h 4476"/>
                        <a:gd name="connsiteX18" fmla="*/ 5786 w 8358"/>
                        <a:gd name="connsiteY18" fmla="*/ 1429 h 4476"/>
                        <a:gd name="connsiteX19" fmla="*/ 5882 w 8358"/>
                        <a:gd name="connsiteY19" fmla="*/ 1524 h 4476"/>
                        <a:gd name="connsiteX20" fmla="*/ 6072 w 8358"/>
                        <a:gd name="connsiteY20" fmla="*/ 1619 h 4476"/>
                        <a:gd name="connsiteX21" fmla="*/ 6358 w 8358"/>
                        <a:gd name="connsiteY21" fmla="*/ 1905 h 4476"/>
                        <a:gd name="connsiteX22" fmla="*/ 6929 w 8358"/>
                        <a:gd name="connsiteY22" fmla="*/ 2477 h 4476"/>
                        <a:gd name="connsiteX23" fmla="*/ 8358 w 8358"/>
                        <a:gd name="connsiteY23" fmla="*/ 3239 h 4476"/>
                        <a:gd name="connsiteX24" fmla="*/ 6834 w 8358"/>
                        <a:gd name="connsiteY24" fmla="*/ 2667 h 4476"/>
                        <a:gd name="connsiteX25" fmla="*/ 6167 w 8358"/>
                        <a:gd name="connsiteY25" fmla="*/ 2191 h 4476"/>
                        <a:gd name="connsiteX26" fmla="*/ 5882 w 8358"/>
                        <a:gd name="connsiteY26" fmla="*/ 2000 h 4476"/>
                        <a:gd name="connsiteX27" fmla="*/ 5786 w 8358"/>
                        <a:gd name="connsiteY27" fmla="*/ 1905 h 4476"/>
                        <a:gd name="connsiteX28" fmla="*/ 5691 w 8358"/>
                        <a:gd name="connsiteY28" fmla="*/ 1905 h 4476"/>
                        <a:gd name="connsiteX29" fmla="*/ 5691 w 8358"/>
                        <a:gd name="connsiteY29" fmla="*/ 1905 h 4476"/>
                        <a:gd name="connsiteX30" fmla="*/ 4929 w 8358"/>
                        <a:gd name="connsiteY30" fmla="*/ 2191 h 4476"/>
                        <a:gd name="connsiteX31" fmla="*/ 4548 w 8358"/>
                        <a:gd name="connsiteY31" fmla="*/ 2096 h 4476"/>
                        <a:gd name="connsiteX32" fmla="*/ 4358 w 8358"/>
                        <a:gd name="connsiteY32" fmla="*/ 1905 h 4476"/>
                        <a:gd name="connsiteX33" fmla="*/ 4072 w 8358"/>
                        <a:gd name="connsiteY33" fmla="*/ 1619 h 4476"/>
                        <a:gd name="connsiteX34" fmla="*/ 3881 w 8358"/>
                        <a:gd name="connsiteY34" fmla="*/ 1429 h 4476"/>
                        <a:gd name="connsiteX35" fmla="*/ 3500 w 8358"/>
                        <a:gd name="connsiteY35" fmla="*/ 1143 h 4476"/>
                        <a:gd name="connsiteX36" fmla="*/ 3024 w 8358"/>
                        <a:gd name="connsiteY36" fmla="*/ 762 h 4476"/>
                        <a:gd name="connsiteX37" fmla="*/ 3500 w 8358"/>
                        <a:gd name="connsiteY37" fmla="*/ 381 h 4476"/>
                        <a:gd name="connsiteX38" fmla="*/ 3500 w 8358"/>
                        <a:gd name="connsiteY38" fmla="*/ 1048 h 4476"/>
                        <a:gd name="connsiteX39" fmla="*/ 3500 w 8358"/>
                        <a:gd name="connsiteY39" fmla="*/ 1524 h 4476"/>
                        <a:gd name="connsiteX40" fmla="*/ 3215 w 8358"/>
                        <a:gd name="connsiteY40" fmla="*/ 1905 h 4476"/>
                        <a:gd name="connsiteX41" fmla="*/ 3119 w 8358"/>
                        <a:gd name="connsiteY41" fmla="*/ 1905 h 4476"/>
                        <a:gd name="connsiteX42" fmla="*/ 3119 w 8358"/>
                        <a:gd name="connsiteY42" fmla="*/ 1905 h 4476"/>
                        <a:gd name="connsiteX43" fmla="*/ 3119 w 8358"/>
                        <a:gd name="connsiteY43" fmla="*/ 1905 h 4476"/>
                        <a:gd name="connsiteX44" fmla="*/ 357 w 8358"/>
                        <a:gd name="connsiteY44" fmla="*/ 857 h 4476"/>
                        <a:gd name="connsiteX45" fmla="*/ 643 w 8358"/>
                        <a:gd name="connsiteY45" fmla="*/ 476 h 4476"/>
                        <a:gd name="connsiteX46" fmla="*/ 3405 w 8358"/>
                        <a:gd name="connsiteY46" fmla="*/ 4477 h 447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</a:cxnLst>
                      <a:rect l="l" t="t" r="r" b="b"/>
                      <a:pathLst>
                        <a:path w="8358" h="4476">
                          <a:moveTo>
                            <a:pt x="3405" y="4477"/>
                          </a:moveTo>
                          <a:cubicBezTo>
                            <a:pt x="2357" y="3143"/>
                            <a:pt x="1214" y="2096"/>
                            <a:pt x="71" y="857"/>
                          </a:cubicBezTo>
                          <a:cubicBezTo>
                            <a:pt x="-24" y="762"/>
                            <a:pt x="-24" y="572"/>
                            <a:pt x="71" y="476"/>
                          </a:cubicBezTo>
                          <a:cubicBezTo>
                            <a:pt x="167" y="381"/>
                            <a:pt x="262" y="381"/>
                            <a:pt x="357" y="476"/>
                          </a:cubicBezTo>
                          <a:lnTo>
                            <a:pt x="357" y="476"/>
                          </a:lnTo>
                          <a:cubicBezTo>
                            <a:pt x="1214" y="857"/>
                            <a:pt x="2072" y="1238"/>
                            <a:pt x="2929" y="1143"/>
                          </a:cubicBezTo>
                          <a:lnTo>
                            <a:pt x="2929" y="1143"/>
                          </a:lnTo>
                          <a:lnTo>
                            <a:pt x="2453" y="1524"/>
                          </a:lnTo>
                          <a:cubicBezTo>
                            <a:pt x="2453" y="1238"/>
                            <a:pt x="2548" y="1048"/>
                            <a:pt x="2548" y="857"/>
                          </a:cubicBezTo>
                          <a:cubicBezTo>
                            <a:pt x="2548" y="667"/>
                            <a:pt x="2643" y="572"/>
                            <a:pt x="2643" y="381"/>
                          </a:cubicBezTo>
                          <a:lnTo>
                            <a:pt x="2643" y="286"/>
                          </a:lnTo>
                          <a:cubicBezTo>
                            <a:pt x="2643" y="95"/>
                            <a:pt x="2738" y="0"/>
                            <a:pt x="2929" y="0"/>
                          </a:cubicBezTo>
                          <a:cubicBezTo>
                            <a:pt x="3024" y="0"/>
                            <a:pt x="3024" y="0"/>
                            <a:pt x="3119" y="0"/>
                          </a:cubicBezTo>
                          <a:cubicBezTo>
                            <a:pt x="3596" y="190"/>
                            <a:pt x="3691" y="476"/>
                            <a:pt x="3881" y="667"/>
                          </a:cubicBezTo>
                          <a:cubicBezTo>
                            <a:pt x="3977" y="762"/>
                            <a:pt x="4072" y="857"/>
                            <a:pt x="4072" y="857"/>
                          </a:cubicBezTo>
                          <a:cubicBezTo>
                            <a:pt x="4358" y="953"/>
                            <a:pt x="4358" y="1143"/>
                            <a:pt x="4453" y="1238"/>
                          </a:cubicBezTo>
                          <a:cubicBezTo>
                            <a:pt x="4643" y="1429"/>
                            <a:pt x="4834" y="1715"/>
                            <a:pt x="4834" y="1619"/>
                          </a:cubicBezTo>
                          <a:cubicBezTo>
                            <a:pt x="5024" y="1619"/>
                            <a:pt x="5215" y="1524"/>
                            <a:pt x="5596" y="1429"/>
                          </a:cubicBezTo>
                          <a:cubicBezTo>
                            <a:pt x="5596" y="1429"/>
                            <a:pt x="5786" y="1429"/>
                            <a:pt x="5786" y="1429"/>
                          </a:cubicBezTo>
                          <a:lnTo>
                            <a:pt x="5882" y="1524"/>
                          </a:lnTo>
                          <a:lnTo>
                            <a:pt x="6072" y="1619"/>
                          </a:lnTo>
                          <a:lnTo>
                            <a:pt x="6358" y="1905"/>
                          </a:lnTo>
                          <a:lnTo>
                            <a:pt x="6929" y="2477"/>
                          </a:lnTo>
                          <a:cubicBezTo>
                            <a:pt x="7310" y="2858"/>
                            <a:pt x="7787" y="3143"/>
                            <a:pt x="8358" y="3239"/>
                          </a:cubicBezTo>
                          <a:cubicBezTo>
                            <a:pt x="7787" y="3239"/>
                            <a:pt x="7310" y="2953"/>
                            <a:pt x="6834" y="2667"/>
                          </a:cubicBezTo>
                          <a:lnTo>
                            <a:pt x="6167" y="2191"/>
                          </a:lnTo>
                          <a:lnTo>
                            <a:pt x="5882" y="2000"/>
                          </a:lnTo>
                          <a:lnTo>
                            <a:pt x="5786" y="1905"/>
                          </a:lnTo>
                          <a:lnTo>
                            <a:pt x="5691" y="1905"/>
                          </a:lnTo>
                          <a:cubicBezTo>
                            <a:pt x="5691" y="1905"/>
                            <a:pt x="5786" y="1905"/>
                            <a:pt x="5691" y="1905"/>
                          </a:cubicBezTo>
                          <a:cubicBezTo>
                            <a:pt x="5501" y="2000"/>
                            <a:pt x="5310" y="2191"/>
                            <a:pt x="4929" y="2191"/>
                          </a:cubicBezTo>
                          <a:cubicBezTo>
                            <a:pt x="4834" y="2191"/>
                            <a:pt x="4739" y="2191"/>
                            <a:pt x="4548" y="2096"/>
                          </a:cubicBezTo>
                          <a:cubicBezTo>
                            <a:pt x="4453" y="2000"/>
                            <a:pt x="4358" y="2000"/>
                            <a:pt x="4358" y="1905"/>
                          </a:cubicBezTo>
                          <a:lnTo>
                            <a:pt x="4072" y="1619"/>
                          </a:lnTo>
                          <a:cubicBezTo>
                            <a:pt x="3977" y="1524"/>
                            <a:pt x="3881" y="1429"/>
                            <a:pt x="3881" y="1429"/>
                          </a:cubicBezTo>
                          <a:cubicBezTo>
                            <a:pt x="3691" y="1334"/>
                            <a:pt x="3596" y="1238"/>
                            <a:pt x="3500" y="1143"/>
                          </a:cubicBezTo>
                          <a:cubicBezTo>
                            <a:pt x="3310" y="953"/>
                            <a:pt x="3119" y="762"/>
                            <a:pt x="3024" y="762"/>
                          </a:cubicBezTo>
                          <a:lnTo>
                            <a:pt x="3500" y="381"/>
                          </a:lnTo>
                          <a:cubicBezTo>
                            <a:pt x="3596" y="667"/>
                            <a:pt x="3500" y="857"/>
                            <a:pt x="3500" y="1048"/>
                          </a:cubicBezTo>
                          <a:cubicBezTo>
                            <a:pt x="3500" y="1238"/>
                            <a:pt x="3405" y="1429"/>
                            <a:pt x="3500" y="1524"/>
                          </a:cubicBezTo>
                          <a:cubicBezTo>
                            <a:pt x="3500" y="1715"/>
                            <a:pt x="3405" y="1905"/>
                            <a:pt x="3215" y="1905"/>
                          </a:cubicBezTo>
                          <a:cubicBezTo>
                            <a:pt x="3215" y="1905"/>
                            <a:pt x="3119" y="1905"/>
                            <a:pt x="3119" y="1905"/>
                          </a:cubicBezTo>
                          <a:lnTo>
                            <a:pt x="3119" y="1905"/>
                          </a:lnTo>
                          <a:lnTo>
                            <a:pt x="3119" y="1905"/>
                          </a:lnTo>
                          <a:cubicBezTo>
                            <a:pt x="2072" y="1810"/>
                            <a:pt x="1119" y="1334"/>
                            <a:pt x="357" y="857"/>
                          </a:cubicBezTo>
                          <a:lnTo>
                            <a:pt x="643" y="476"/>
                          </a:lnTo>
                          <a:cubicBezTo>
                            <a:pt x="1500" y="1810"/>
                            <a:pt x="2548" y="3048"/>
                            <a:pt x="3405" y="4477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933" name="Freeform: Shape 932">
                      <a:extLst>
                        <a:ext uri="{FF2B5EF4-FFF2-40B4-BE49-F238E27FC236}">
                          <a16:creationId xmlns:a16="http://schemas.microsoft.com/office/drawing/2014/main" id="{E4CF5803-EFCE-4C5E-B96A-A32753B572B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68322" y="3154775"/>
                      <a:ext cx="3661" cy="2801"/>
                    </a:xfrm>
                    <a:custGeom>
                      <a:avLst/>
                      <a:gdLst>
                        <a:gd name="connsiteX0" fmla="*/ 3662 w 3661"/>
                        <a:gd name="connsiteY0" fmla="*/ 0 h 2801"/>
                        <a:gd name="connsiteX1" fmla="*/ 2328 w 3661"/>
                        <a:gd name="connsiteY1" fmla="*/ 1714 h 2801"/>
                        <a:gd name="connsiteX2" fmla="*/ 519 w 3661"/>
                        <a:gd name="connsiteY2" fmla="*/ 2762 h 2801"/>
                        <a:gd name="connsiteX3" fmla="*/ 519 w 3661"/>
                        <a:gd name="connsiteY3" fmla="*/ 2762 h 2801"/>
                        <a:gd name="connsiteX4" fmla="*/ 42 w 3661"/>
                        <a:gd name="connsiteY4" fmla="*/ 2667 h 2801"/>
                        <a:gd name="connsiteX5" fmla="*/ 42 w 3661"/>
                        <a:gd name="connsiteY5" fmla="*/ 2476 h 2801"/>
                        <a:gd name="connsiteX6" fmla="*/ 519 w 3661"/>
                        <a:gd name="connsiteY6" fmla="*/ 1524 h 2801"/>
                        <a:gd name="connsiteX7" fmla="*/ 1376 w 3661"/>
                        <a:gd name="connsiteY7" fmla="*/ 857 h 2801"/>
                        <a:gd name="connsiteX8" fmla="*/ 804 w 3661"/>
                        <a:gd name="connsiteY8" fmla="*/ 2572 h 2801"/>
                        <a:gd name="connsiteX9" fmla="*/ 42 w 3661"/>
                        <a:gd name="connsiteY9" fmla="*/ 2191 h 2801"/>
                        <a:gd name="connsiteX10" fmla="*/ 3662 w 3661"/>
                        <a:gd name="connsiteY10" fmla="*/ 0 h 280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3661" h="2801">
                          <a:moveTo>
                            <a:pt x="3662" y="0"/>
                          </a:moveTo>
                          <a:cubicBezTo>
                            <a:pt x="3471" y="667"/>
                            <a:pt x="2900" y="1238"/>
                            <a:pt x="2328" y="1714"/>
                          </a:cubicBezTo>
                          <a:cubicBezTo>
                            <a:pt x="1757" y="2191"/>
                            <a:pt x="1090" y="2476"/>
                            <a:pt x="519" y="2762"/>
                          </a:cubicBezTo>
                          <a:lnTo>
                            <a:pt x="519" y="2762"/>
                          </a:lnTo>
                          <a:cubicBezTo>
                            <a:pt x="328" y="2858"/>
                            <a:pt x="138" y="2762"/>
                            <a:pt x="42" y="2667"/>
                          </a:cubicBezTo>
                          <a:cubicBezTo>
                            <a:pt x="42" y="2572"/>
                            <a:pt x="-53" y="2476"/>
                            <a:pt x="42" y="2476"/>
                          </a:cubicBezTo>
                          <a:cubicBezTo>
                            <a:pt x="138" y="2095"/>
                            <a:pt x="328" y="1810"/>
                            <a:pt x="519" y="1524"/>
                          </a:cubicBezTo>
                          <a:cubicBezTo>
                            <a:pt x="709" y="1238"/>
                            <a:pt x="995" y="1048"/>
                            <a:pt x="1376" y="857"/>
                          </a:cubicBezTo>
                          <a:cubicBezTo>
                            <a:pt x="995" y="1429"/>
                            <a:pt x="804" y="2000"/>
                            <a:pt x="804" y="2572"/>
                          </a:cubicBezTo>
                          <a:lnTo>
                            <a:pt x="42" y="2191"/>
                          </a:lnTo>
                          <a:cubicBezTo>
                            <a:pt x="1281" y="1238"/>
                            <a:pt x="2519" y="857"/>
                            <a:pt x="3662" y="0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934" name="Freeform: Shape 933">
                      <a:extLst>
                        <a:ext uri="{FF2B5EF4-FFF2-40B4-BE49-F238E27FC236}">
                          <a16:creationId xmlns:a16="http://schemas.microsoft.com/office/drawing/2014/main" id="{F95970F6-E09C-4D61-A906-2A2D271CA9F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71470" y="3152108"/>
                      <a:ext cx="2133" cy="3048"/>
                    </a:xfrm>
                    <a:custGeom>
                      <a:avLst/>
                      <a:gdLst>
                        <a:gd name="connsiteX0" fmla="*/ 2133 w 2133"/>
                        <a:gd name="connsiteY0" fmla="*/ 3048 h 3048"/>
                        <a:gd name="connsiteX1" fmla="*/ 990 w 2133"/>
                        <a:gd name="connsiteY1" fmla="*/ 2762 h 3048"/>
                        <a:gd name="connsiteX2" fmla="*/ 133 w 2133"/>
                        <a:gd name="connsiteY2" fmla="*/ 1905 h 3048"/>
                        <a:gd name="connsiteX3" fmla="*/ 228 w 2133"/>
                        <a:gd name="connsiteY3" fmla="*/ 667 h 3048"/>
                        <a:gd name="connsiteX4" fmla="*/ 1181 w 2133"/>
                        <a:gd name="connsiteY4" fmla="*/ 0 h 3048"/>
                        <a:gd name="connsiteX5" fmla="*/ 704 w 2133"/>
                        <a:gd name="connsiteY5" fmla="*/ 953 h 3048"/>
                        <a:gd name="connsiteX6" fmla="*/ 800 w 2133"/>
                        <a:gd name="connsiteY6" fmla="*/ 1619 h 3048"/>
                        <a:gd name="connsiteX7" fmla="*/ 2133 w 2133"/>
                        <a:gd name="connsiteY7" fmla="*/ 3048 h 304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2133" h="3048">
                          <a:moveTo>
                            <a:pt x="2133" y="3048"/>
                          </a:moveTo>
                          <a:cubicBezTo>
                            <a:pt x="1752" y="3048"/>
                            <a:pt x="1371" y="2953"/>
                            <a:pt x="990" y="2762"/>
                          </a:cubicBezTo>
                          <a:cubicBezTo>
                            <a:pt x="609" y="2572"/>
                            <a:pt x="323" y="2286"/>
                            <a:pt x="133" y="1905"/>
                          </a:cubicBezTo>
                          <a:cubicBezTo>
                            <a:pt x="-58" y="1524"/>
                            <a:pt x="-58" y="953"/>
                            <a:pt x="228" y="667"/>
                          </a:cubicBezTo>
                          <a:cubicBezTo>
                            <a:pt x="419" y="286"/>
                            <a:pt x="800" y="95"/>
                            <a:pt x="1181" y="0"/>
                          </a:cubicBezTo>
                          <a:cubicBezTo>
                            <a:pt x="895" y="381"/>
                            <a:pt x="800" y="667"/>
                            <a:pt x="704" y="953"/>
                          </a:cubicBezTo>
                          <a:cubicBezTo>
                            <a:pt x="704" y="1238"/>
                            <a:pt x="704" y="1429"/>
                            <a:pt x="800" y="1619"/>
                          </a:cubicBezTo>
                          <a:cubicBezTo>
                            <a:pt x="1085" y="2096"/>
                            <a:pt x="1562" y="2477"/>
                            <a:pt x="2133" y="3048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935" name="Freeform: Shape 934">
                      <a:extLst>
                        <a:ext uri="{FF2B5EF4-FFF2-40B4-BE49-F238E27FC236}">
                          <a16:creationId xmlns:a16="http://schemas.microsoft.com/office/drawing/2014/main" id="{D2704A1F-262B-423E-899D-22EED412530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72936" y="3153727"/>
                      <a:ext cx="761" cy="797"/>
                    </a:xfrm>
                    <a:custGeom>
                      <a:avLst/>
                      <a:gdLst>
                        <a:gd name="connsiteX0" fmla="*/ 0 w 761"/>
                        <a:gd name="connsiteY0" fmla="*/ 476 h 797"/>
                        <a:gd name="connsiteX1" fmla="*/ 286 w 761"/>
                        <a:gd name="connsiteY1" fmla="*/ 0 h 797"/>
                        <a:gd name="connsiteX2" fmla="*/ 762 w 761"/>
                        <a:gd name="connsiteY2" fmla="*/ 286 h 797"/>
                        <a:gd name="connsiteX3" fmla="*/ 476 w 761"/>
                        <a:gd name="connsiteY3" fmla="*/ 762 h 797"/>
                        <a:gd name="connsiteX4" fmla="*/ 0 w 761"/>
                        <a:gd name="connsiteY4" fmla="*/ 476 h 79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761" h="797">
                          <a:moveTo>
                            <a:pt x="0" y="476"/>
                          </a:moveTo>
                          <a:cubicBezTo>
                            <a:pt x="95" y="190"/>
                            <a:pt x="190" y="95"/>
                            <a:pt x="286" y="0"/>
                          </a:cubicBezTo>
                          <a:cubicBezTo>
                            <a:pt x="381" y="0"/>
                            <a:pt x="476" y="0"/>
                            <a:pt x="762" y="286"/>
                          </a:cubicBezTo>
                          <a:cubicBezTo>
                            <a:pt x="762" y="667"/>
                            <a:pt x="667" y="762"/>
                            <a:pt x="476" y="762"/>
                          </a:cubicBezTo>
                          <a:cubicBezTo>
                            <a:pt x="381" y="857"/>
                            <a:pt x="190" y="762"/>
                            <a:pt x="0" y="476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936" name="Freeform: Shape 935">
                      <a:extLst>
                        <a:ext uri="{FF2B5EF4-FFF2-40B4-BE49-F238E27FC236}">
                          <a16:creationId xmlns:a16="http://schemas.microsoft.com/office/drawing/2014/main" id="{B57E7583-451B-4A40-9BBB-8D249995857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65983" y="3153632"/>
                      <a:ext cx="3047" cy="761"/>
                    </a:xfrm>
                    <a:custGeom>
                      <a:avLst/>
                      <a:gdLst>
                        <a:gd name="connsiteX0" fmla="*/ 0 w 3047"/>
                        <a:gd name="connsiteY0" fmla="*/ 381 h 761"/>
                        <a:gd name="connsiteX1" fmla="*/ 1524 w 3047"/>
                        <a:gd name="connsiteY1" fmla="*/ 0 h 761"/>
                        <a:gd name="connsiteX2" fmla="*/ 3048 w 3047"/>
                        <a:gd name="connsiteY2" fmla="*/ 381 h 761"/>
                        <a:gd name="connsiteX3" fmla="*/ 1524 w 3047"/>
                        <a:gd name="connsiteY3" fmla="*/ 762 h 761"/>
                        <a:gd name="connsiteX4" fmla="*/ 0 w 3047"/>
                        <a:gd name="connsiteY4" fmla="*/ 381 h 76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3047" h="761">
                          <a:moveTo>
                            <a:pt x="0" y="381"/>
                          </a:moveTo>
                          <a:cubicBezTo>
                            <a:pt x="476" y="95"/>
                            <a:pt x="953" y="0"/>
                            <a:pt x="1524" y="0"/>
                          </a:cubicBezTo>
                          <a:cubicBezTo>
                            <a:pt x="2000" y="0"/>
                            <a:pt x="2477" y="95"/>
                            <a:pt x="3048" y="381"/>
                          </a:cubicBezTo>
                          <a:cubicBezTo>
                            <a:pt x="2572" y="667"/>
                            <a:pt x="2096" y="762"/>
                            <a:pt x="1524" y="762"/>
                          </a:cubicBezTo>
                          <a:cubicBezTo>
                            <a:pt x="1048" y="762"/>
                            <a:pt x="476" y="667"/>
                            <a:pt x="0" y="381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937" name="Freeform: Shape 936">
                      <a:extLst>
                        <a:ext uri="{FF2B5EF4-FFF2-40B4-BE49-F238E27FC236}">
                          <a16:creationId xmlns:a16="http://schemas.microsoft.com/office/drawing/2014/main" id="{9B669FE3-6575-412D-AEB4-B2C35E99FED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59410" y="3153975"/>
                      <a:ext cx="4571" cy="870"/>
                    </a:xfrm>
                    <a:custGeom>
                      <a:avLst/>
                      <a:gdLst>
                        <a:gd name="connsiteX0" fmla="*/ 0 w 4571"/>
                        <a:gd name="connsiteY0" fmla="*/ 799 h 870"/>
                        <a:gd name="connsiteX1" fmla="*/ 2191 w 4571"/>
                        <a:gd name="connsiteY1" fmla="*/ 37 h 870"/>
                        <a:gd name="connsiteX2" fmla="*/ 4572 w 4571"/>
                        <a:gd name="connsiteY2" fmla="*/ 228 h 870"/>
                        <a:gd name="connsiteX3" fmla="*/ 2286 w 4571"/>
                        <a:gd name="connsiteY3" fmla="*/ 799 h 870"/>
                        <a:gd name="connsiteX4" fmla="*/ 0 w 4571"/>
                        <a:gd name="connsiteY4" fmla="*/ 799 h 87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4571" h="870">
                          <a:moveTo>
                            <a:pt x="0" y="799"/>
                          </a:moveTo>
                          <a:cubicBezTo>
                            <a:pt x="667" y="323"/>
                            <a:pt x="1429" y="133"/>
                            <a:pt x="2191" y="37"/>
                          </a:cubicBezTo>
                          <a:cubicBezTo>
                            <a:pt x="2953" y="-58"/>
                            <a:pt x="3715" y="37"/>
                            <a:pt x="4572" y="228"/>
                          </a:cubicBezTo>
                          <a:cubicBezTo>
                            <a:pt x="3810" y="609"/>
                            <a:pt x="3048" y="704"/>
                            <a:pt x="2286" y="799"/>
                          </a:cubicBezTo>
                          <a:cubicBezTo>
                            <a:pt x="1619" y="895"/>
                            <a:pt x="857" y="895"/>
                            <a:pt x="0" y="799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912" name="Graphic 1">
                    <a:extLst>
                      <a:ext uri="{FF2B5EF4-FFF2-40B4-BE49-F238E27FC236}">
                        <a16:creationId xmlns:a16="http://schemas.microsoft.com/office/drawing/2014/main" id="{CFB40CDD-E633-4B1F-8949-9D2379BB8F74}"/>
                      </a:ext>
                    </a:extLst>
                  </p:cNvPr>
                  <p:cNvGrpSpPr/>
                  <p:nvPr/>
                </p:nvGrpSpPr>
                <p:grpSpPr>
                  <a:xfrm>
                    <a:off x="5905975" y="3138117"/>
                    <a:ext cx="18097" cy="3726"/>
                    <a:chOff x="5905975" y="3138117"/>
                    <a:chExt cx="18097" cy="3726"/>
                  </a:xfrm>
                  <a:solidFill>
                    <a:srgbClr val="1D120C"/>
                  </a:solidFill>
                </p:grpSpPr>
                <p:sp>
                  <p:nvSpPr>
                    <p:cNvPr id="927" name="Freeform: Shape 926">
                      <a:extLst>
                        <a:ext uri="{FF2B5EF4-FFF2-40B4-BE49-F238E27FC236}">
                          <a16:creationId xmlns:a16="http://schemas.microsoft.com/office/drawing/2014/main" id="{949568D2-182C-4579-BB30-7DB9FEECF1E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05975" y="3138117"/>
                      <a:ext cx="12668" cy="2160"/>
                    </a:xfrm>
                    <a:custGeom>
                      <a:avLst/>
                      <a:gdLst>
                        <a:gd name="connsiteX0" fmla="*/ 0 w 12668"/>
                        <a:gd name="connsiteY0" fmla="*/ 2084 h 2160"/>
                        <a:gd name="connsiteX1" fmla="*/ 6191 w 12668"/>
                        <a:gd name="connsiteY1" fmla="*/ 370 h 2160"/>
                        <a:gd name="connsiteX2" fmla="*/ 12668 w 12668"/>
                        <a:gd name="connsiteY2" fmla="*/ 560 h 2160"/>
                        <a:gd name="connsiteX3" fmla="*/ 6286 w 12668"/>
                        <a:gd name="connsiteY3" fmla="*/ 1132 h 2160"/>
                        <a:gd name="connsiteX4" fmla="*/ 3239 w 12668"/>
                        <a:gd name="connsiteY4" fmla="*/ 1799 h 2160"/>
                        <a:gd name="connsiteX5" fmla="*/ 0 w 12668"/>
                        <a:gd name="connsiteY5" fmla="*/ 2084 h 216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2668" h="2160">
                          <a:moveTo>
                            <a:pt x="0" y="2084"/>
                          </a:moveTo>
                          <a:cubicBezTo>
                            <a:pt x="2191" y="1799"/>
                            <a:pt x="4001" y="751"/>
                            <a:pt x="6191" y="370"/>
                          </a:cubicBezTo>
                          <a:cubicBezTo>
                            <a:pt x="8287" y="-11"/>
                            <a:pt x="10668" y="-297"/>
                            <a:pt x="12668" y="560"/>
                          </a:cubicBezTo>
                          <a:cubicBezTo>
                            <a:pt x="10478" y="370"/>
                            <a:pt x="8477" y="751"/>
                            <a:pt x="6286" y="1132"/>
                          </a:cubicBezTo>
                          <a:cubicBezTo>
                            <a:pt x="5334" y="1322"/>
                            <a:pt x="4286" y="1608"/>
                            <a:pt x="3239" y="1799"/>
                          </a:cubicBezTo>
                          <a:cubicBezTo>
                            <a:pt x="2191" y="2084"/>
                            <a:pt x="1048" y="2275"/>
                            <a:pt x="0" y="2084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928" name="Freeform: Shape 927">
                      <a:extLst>
                        <a:ext uri="{FF2B5EF4-FFF2-40B4-BE49-F238E27FC236}">
                          <a16:creationId xmlns:a16="http://schemas.microsoft.com/office/drawing/2014/main" id="{7E4E8162-3CCE-4D79-8F9B-ABEB7E65AA7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08547" y="3139821"/>
                      <a:ext cx="9143" cy="2023"/>
                    </a:xfrm>
                    <a:custGeom>
                      <a:avLst/>
                      <a:gdLst>
                        <a:gd name="connsiteX0" fmla="*/ 0 w 9143"/>
                        <a:gd name="connsiteY0" fmla="*/ 0 h 2023"/>
                        <a:gd name="connsiteX1" fmla="*/ 2096 w 9143"/>
                        <a:gd name="connsiteY1" fmla="*/ 952 h 2023"/>
                        <a:gd name="connsiteX2" fmla="*/ 4381 w 9143"/>
                        <a:gd name="connsiteY2" fmla="*/ 1238 h 2023"/>
                        <a:gd name="connsiteX3" fmla="*/ 9144 w 9143"/>
                        <a:gd name="connsiteY3" fmla="*/ 1333 h 2023"/>
                        <a:gd name="connsiteX4" fmla="*/ 4286 w 9143"/>
                        <a:gd name="connsiteY4" fmla="*/ 2000 h 2023"/>
                        <a:gd name="connsiteX5" fmla="*/ 1810 w 9143"/>
                        <a:gd name="connsiteY5" fmla="*/ 1524 h 2023"/>
                        <a:gd name="connsiteX6" fmla="*/ 0 w 9143"/>
                        <a:gd name="connsiteY6" fmla="*/ 0 h 202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9143" h="2023">
                          <a:moveTo>
                            <a:pt x="0" y="0"/>
                          </a:moveTo>
                          <a:cubicBezTo>
                            <a:pt x="667" y="476"/>
                            <a:pt x="1333" y="762"/>
                            <a:pt x="2096" y="952"/>
                          </a:cubicBezTo>
                          <a:cubicBezTo>
                            <a:pt x="2857" y="1143"/>
                            <a:pt x="3620" y="1238"/>
                            <a:pt x="4381" y="1238"/>
                          </a:cubicBezTo>
                          <a:cubicBezTo>
                            <a:pt x="5905" y="1333"/>
                            <a:pt x="7525" y="1238"/>
                            <a:pt x="9144" y="1333"/>
                          </a:cubicBezTo>
                          <a:cubicBezTo>
                            <a:pt x="7620" y="1905"/>
                            <a:pt x="5905" y="2095"/>
                            <a:pt x="4286" y="2000"/>
                          </a:cubicBezTo>
                          <a:cubicBezTo>
                            <a:pt x="3429" y="1905"/>
                            <a:pt x="2572" y="1810"/>
                            <a:pt x="1810" y="1524"/>
                          </a:cubicBezTo>
                          <a:cubicBezTo>
                            <a:pt x="1143" y="1238"/>
                            <a:pt x="381" y="762"/>
                            <a:pt x="0" y="0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929" name="Freeform: Shape 928">
                      <a:extLst>
                        <a:ext uri="{FF2B5EF4-FFF2-40B4-BE49-F238E27FC236}">
                          <a16:creationId xmlns:a16="http://schemas.microsoft.com/office/drawing/2014/main" id="{43C53766-A001-4AD3-A081-9275CC6FD27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13701" y="3138487"/>
                      <a:ext cx="3323" cy="2008"/>
                    </a:xfrm>
                    <a:custGeom>
                      <a:avLst/>
                      <a:gdLst>
                        <a:gd name="connsiteX0" fmla="*/ 180 w 3323"/>
                        <a:gd name="connsiteY0" fmla="*/ 190 h 2008"/>
                        <a:gd name="connsiteX1" fmla="*/ 657 w 3323"/>
                        <a:gd name="connsiteY1" fmla="*/ 1143 h 2008"/>
                        <a:gd name="connsiteX2" fmla="*/ 1609 w 3323"/>
                        <a:gd name="connsiteY2" fmla="*/ 1238 h 2008"/>
                        <a:gd name="connsiteX3" fmla="*/ 2562 w 3323"/>
                        <a:gd name="connsiteY3" fmla="*/ 952 h 2008"/>
                        <a:gd name="connsiteX4" fmla="*/ 3324 w 3323"/>
                        <a:gd name="connsiteY4" fmla="*/ 0 h 2008"/>
                        <a:gd name="connsiteX5" fmla="*/ 3038 w 3323"/>
                        <a:gd name="connsiteY5" fmla="*/ 1334 h 2008"/>
                        <a:gd name="connsiteX6" fmla="*/ 1704 w 3323"/>
                        <a:gd name="connsiteY6" fmla="*/ 2000 h 2008"/>
                        <a:gd name="connsiteX7" fmla="*/ 180 w 3323"/>
                        <a:gd name="connsiteY7" fmla="*/ 1619 h 2008"/>
                        <a:gd name="connsiteX8" fmla="*/ 180 w 3323"/>
                        <a:gd name="connsiteY8" fmla="*/ 190 h 200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3323" h="2008">
                          <a:moveTo>
                            <a:pt x="180" y="190"/>
                          </a:moveTo>
                          <a:cubicBezTo>
                            <a:pt x="276" y="571"/>
                            <a:pt x="466" y="1048"/>
                            <a:pt x="657" y="1143"/>
                          </a:cubicBezTo>
                          <a:cubicBezTo>
                            <a:pt x="942" y="1238"/>
                            <a:pt x="1228" y="1238"/>
                            <a:pt x="1609" y="1238"/>
                          </a:cubicBezTo>
                          <a:cubicBezTo>
                            <a:pt x="1990" y="1238"/>
                            <a:pt x="2371" y="1143"/>
                            <a:pt x="2562" y="952"/>
                          </a:cubicBezTo>
                          <a:cubicBezTo>
                            <a:pt x="2847" y="762"/>
                            <a:pt x="3038" y="381"/>
                            <a:pt x="3324" y="0"/>
                          </a:cubicBezTo>
                          <a:cubicBezTo>
                            <a:pt x="3324" y="476"/>
                            <a:pt x="3324" y="857"/>
                            <a:pt x="3038" y="1334"/>
                          </a:cubicBezTo>
                          <a:cubicBezTo>
                            <a:pt x="2752" y="1810"/>
                            <a:pt x="2085" y="2000"/>
                            <a:pt x="1704" y="2000"/>
                          </a:cubicBezTo>
                          <a:cubicBezTo>
                            <a:pt x="1228" y="2000"/>
                            <a:pt x="657" y="2096"/>
                            <a:pt x="180" y="1619"/>
                          </a:cubicBezTo>
                          <a:cubicBezTo>
                            <a:pt x="-105" y="1143"/>
                            <a:pt x="-10" y="571"/>
                            <a:pt x="180" y="190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930" name="Freeform: Shape 929">
                      <a:extLst>
                        <a:ext uri="{FF2B5EF4-FFF2-40B4-BE49-F238E27FC236}">
                          <a16:creationId xmlns:a16="http://schemas.microsoft.com/office/drawing/2014/main" id="{02E351BD-E525-4CF8-B177-788530A6DD4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18472" y="3138582"/>
                      <a:ext cx="5601" cy="2914"/>
                    </a:xfrm>
                    <a:custGeom>
                      <a:avLst/>
                      <a:gdLst>
                        <a:gd name="connsiteX0" fmla="*/ 77 w 5601"/>
                        <a:gd name="connsiteY0" fmla="*/ 0 h 2914"/>
                        <a:gd name="connsiteX1" fmla="*/ 934 w 5601"/>
                        <a:gd name="connsiteY1" fmla="*/ 1429 h 2914"/>
                        <a:gd name="connsiteX2" fmla="*/ 2077 w 5601"/>
                        <a:gd name="connsiteY2" fmla="*/ 2000 h 2914"/>
                        <a:gd name="connsiteX3" fmla="*/ 3887 w 5601"/>
                        <a:gd name="connsiteY3" fmla="*/ 2286 h 2914"/>
                        <a:gd name="connsiteX4" fmla="*/ 5601 w 5601"/>
                        <a:gd name="connsiteY4" fmla="*/ 2667 h 2914"/>
                        <a:gd name="connsiteX5" fmla="*/ 3791 w 5601"/>
                        <a:gd name="connsiteY5" fmla="*/ 2857 h 2914"/>
                        <a:gd name="connsiteX6" fmla="*/ 2077 w 5601"/>
                        <a:gd name="connsiteY6" fmla="*/ 2762 h 2914"/>
                        <a:gd name="connsiteX7" fmla="*/ 1029 w 5601"/>
                        <a:gd name="connsiteY7" fmla="*/ 2477 h 2914"/>
                        <a:gd name="connsiteX8" fmla="*/ 362 w 5601"/>
                        <a:gd name="connsiteY8" fmla="*/ 1715 h 2914"/>
                        <a:gd name="connsiteX9" fmla="*/ 77 w 5601"/>
                        <a:gd name="connsiteY9" fmla="*/ 0 h 291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5601" h="2914">
                          <a:moveTo>
                            <a:pt x="77" y="0"/>
                          </a:moveTo>
                          <a:cubicBezTo>
                            <a:pt x="172" y="571"/>
                            <a:pt x="553" y="1048"/>
                            <a:pt x="934" y="1429"/>
                          </a:cubicBezTo>
                          <a:cubicBezTo>
                            <a:pt x="1315" y="1810"/>
                            <a:pt x="1505" y="2000"/>
                            <a:pt x="2077" y="2000"/>
                          </a:cubicBezTo>
                          <a:cubicBezTo>
                            <a:pt x="2648" y="2000"/>
                            <a:pt x="3315" y="2096"/>
                            <a:pt x="3887" y="2286"/>
                          </a:cubicBezTo>
                          <a:cubicBezTo>
                            <a:pt x="4458" y="2477"/>
                            <a:pt x="5030" y="2572"/>
                            <a:pt x="5601" y="2667"/>
                          </a:cubicBezTo>
                          <a:cubicBezTo>
                            <a:pt x="5030" y="2953"/>
                            <a:pt x="4363" y="2953"/>
                            <a:pt x="3791" y="2857"/>
                          </a:cubicBezTo>
                          <a:cubicBezTo>
                            <a:pt x="3220" y="2857"/>
                            <a:pt x="2648" y="2762"/>
                            <a:pt x="2077" y="2762"/>
                          </a:cubicBezTo>
                          <a:cubicBezTo>
                            <a:pt x="1791" y="2762"/>
                            <a:pt x="1410" y="2667"/>
                            <a:pt x="1029" y="2477"/>
                          </a:cubicBezTo>
                          <a:cubicBezTo>
                            <a:pt x="743" y="2286"/>
                            <a:pt x="458" y="2000"/>
                            <a:pt x="362" y="1715"/>
                          </a:cubicBezTo>
                          <a:cubicBezTo>
                            <a:pt x="77" y="1238"/>
                            <a:pt x="-114" y="571"/>
                            <a:pt x="77" y="0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913" name="Graphic 1">
                    <a:extLst>
                      <a:ext uri="{FF2B5EF4-FFF2-40B4-BE49-F238E27FC236}">
                        <a16:creationId xmlns:a16="http://schemas.microsoft.com/office/drawing/2014/main" id="{523C64E3-81F4-440E-9E6A-B63ABD03630B}"/>
                      </a:ext>
                    </a:extLst>
                  </p:cNvPr>
                  <p:cNvGrpSpPr/>
                  <p:nvPr/>
                </p:nvGrpSpPr>
                <p:grpSpPr>
                  <a:xfrm>
                    <a:off x="5961958" y="3122089"/>
                    <a:ext cx="16597" cy="13888"/>
                    <a:chOff x="5961958" y="3122089"/>
                    <a:chExt cx="16597" cy="13888"/>
                  </a:xfrm>
                  <a:solidFill>
                    <a:srgbClr val="1D120C"/>
                  </a:solidFill>
                </p:grpSpPr>
                <p:sp>
                  <p:nvSpPr>
                    <p:cNvPr id="923" name="Freeform: Shape 922">
                      <a:extLst>
                        <a:ext uri="{FF2B5EF4-FFF2-40B4-BE49-F238E27FC236}">
                          <a16:creationId xmlns:a16="http://schemas.microsoft.com/office/drawing/2014/main" id="{015EFBD8-DBB8-411E-8DA5-2BB842CCA2B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64512" y="3125621"/>
                      <a:ext cx="10043" cy="10356"/>
                    </a:xfrm>
                    <a:custGeom>
                      <a:avLst/>
                      <a:gdLst>
                        <a:gd name="connsiteX0" fmla="*/ 9948 w 10043"/>
                        <a:gd name="connsiteY0" fmla="*/ 9532 h 10356"/>
                        <a:gd name="connsiteX1" fmla="*/ 5186 w 10043"/>
                        <a:gd name="connsiteY1" fmla="*/ 9723 h 10356"/>
                        <a:gd name="connsiteX2" fmla="*/ 2805 w 10043"/>
                        <a:gd name="connsiteY2" fmla="*/ 9723 h 10356"/>
                        <a:gd name="connsiteX3" fmla="*/ 709 w 10043"/>
                        <a:gd name="connsiteY3" fmla="*/ 10199 h 10356"/>
                        <a:gd name="connsiteX4" fmla="*/ 423 w 10043"/>
                        <a:gd name="connsiteY4" fmla="*/ 9723 h 10356"/>
                        <a:gd name="connsiteX5" fmla="*/ 2709 w 10043"/>
                        <a:gd name="connsiteY5" fmla="*/ 8199 h 10356"/>
                        <a:gd name="connsiteX6" fmla="*/ 2900 w 10043"/>
                        <a:gd name="connsiteY6" fmla="*/ 8770 h 10356"/>
                        <a:gd name="connsiteX7" fmla="*/ 2328 w 10043"/>
                        <a:gd name="connsiteY7" fmla="*/ 8961 h 10356"/>
                        <a:gd name="connsiteX8" fmla="*/ 1662 w 10043"/>
                        <a:gd name="connsiteY8" fmla="*/ 8961 h 10356"/>
                        <a:gd name="connsiteX9" fmla="*/ 519 w 10043"/>
                        <a:gd name="connsiteY9" fmla="*/ 8104 h 10356"/>
                        <a:gd name="connsiteX10" fmla="*/ 42 w 10043"/>
                        <a:gd name="connsiteY10" fmla="*/ 5913 h 10356"/>
                        <a:gd name="connsiteX11" fmla="*/ 42 w 10043"/>
                        <a:gd name="connsiteY11" fmla="*/ 3722 h 10356"/>
                        <a:gd name="connsiteX12" fmla="*/ 233 w 10043"/>
                        <a:gd name="connsiteY12" fmla="*/ 1531 h 10356"/>
                        <a:gd name="connsiteX13" fmla="*/ 2233 w 10043"/>
                        <a:gd name="connsiteY13" fmla="*/ 7 h 10356"/>
                        <a:gd name="connsiteX14" fmla="*/ 4043 w 10043"/>
                        <a:gd name="connsiteY14" fmla="*/ 1722 h 10356"/>
                        <a:gd name="connsiteX15" fmla="*/ 4233 w 10043"/>
                        <a:gd name="connsiteY15" fmla="*/ 6103 h 10356"/>
                        <a:gd name="connsiteX16" fmla="*/ 3948 w 10043"/>
                        <a:gd name="connsiteY16" fmla="*/ 5818 h 10356"/>
                        <a:gd name="connsiteX17" fmla="*/ 6234 w 10043"/>
                        <a:gd name="connsiteY17" fmla="*/ 4484 h 10356"/>
                        <a:gd name="connsiteX18" fmla="*/ 7567 w 10043"/>
                        <a:gd name="connsiteY18" fmla="*/ 3627 h 10356"/>
                        <a:gd name="connsiteX19" fmla="*/ 9282 w 10043"/>
                        <a:gd name="connsiteY19" fmla="*/ 3913 h 10356"/>
                        <a:gd name="connsiteX20" fmla="*/ 9186 w 10043"/>
                        <a:gd name="connsiteY20" fmla="*/ 4770 h 10356"/>
                        <a:gd name="connsiteX21" fmla="*/ 8805 w 10043"/>
                        <a:gd name="connsiteY21" fmla="*/ 5437 h 10356"/>
                        <a:gd name="connsiteX22" fmla="*/ 8615 w 10043"/>
                        <a:gd name="connsiteY22" fmla="*/ 6675 h 10356"/>
                        <a:gd name="connsiteX23" fmla="*/ 10044 w 10043"/>
                        <a:gd name="connsiteY23" fmla="*/ 9151 h 10356"/>
                        <a:gd name="connsiteX24" fmla="*/ 8424 w 10043"/>
                        <a:gd name="connsiteY24" fmla="*/ 6675 h 10356"/>
                        <a:gd name="connsiteX25" fmla="*/ 8996 w 10043"/>
                        <a:gd name="connsiteY25" fmla="*/ 4008 h 10356"/>
                        <a:gd name="connsiteX26" fmla="*/ 7853 w 10043"/>
                        <a:gd name="connsiteY26" fmla="*/ 3913 h 10356"/>
                        <a:gd name="connsiteX27" fmla="*/ 6710 w 10043"/>
                        <a:gd name="connsiteY27" fmla="*/ 4675 h 10356"/>
                        <a:gd name="connsiteX28" fmla="*/ 5567 w 10043"/>
                        <a:gd name="connsiteY28" fmla="*/ 5627 h 10356"/>
                        <a:gd name="connsiteX29" fmla="*/ 3948 w 10043"/>
                        <a:gd name="connsiteY29" fmla="*/ 6294 h 10356"/>
                        <a:gd name="connsiteX30" fmla="*/ 3662 w 10043"/>
                        <a:gd name="connsiteY30" fmla="*/ 6008 h 10356"/>
                        <a:gd name="connsiteX31" fmla="*/ 3662 w 10043"/>
                        <a:gd name="connsiteY31" fmla="*/ 6008 h 10356"/>
                        <a:gd name="connsiteX32" fmla="*/ 3471 w 10043"/>
                        <a:gd name="connsiteY32" fmla="*/ 1817 h 10356"/>
                        <a:gd name="connsiteX33" fmla="*/ 2328 w 10043"/>
                        <a:gd name="connsiteY33" fmla="*/ 674 h 10356"/>
                        <a:gd name="connsiteX34" fmla="*/ 1185 w 10043"/>
                        <a:gd name="connsiteY34" fmla="*/ 1722 h 10356"/>
                        <a:gd name="connsiteX35" fmla="*/ 995 w 10043"/>
                        <a:gd name="connsiteY35" fmla="*/ 3722 h 10356"/>
                        <a:gd name="connsiteX36" fmla="*/ 995 w 10043"/>
                        <a:gd name="connsiteY36" fmla="*/ 5818 h 10356"/>
                        <a:gd name="connsiteX37" fmla="*/ 1376 w 10043"/>
                        <a:gd name="connsiteY37" fmla="*/ 7818 h 10356"/>
                        <a:gd name="connsiteX38" fmla="*/ 2805 w 10043"/>
                        <a:gd name="connsiteY38" fmla="*/ 8199 h 10356"/>
                        <a:gd name="connsiteX39" fmla="*/ 2805 w 10043"/>
                        <a:gd name="connsiteY39" fmla="*/ 8199 h 10356"/>
                        <a:gd name="connsiteX40" fmla="*/ 3281 w 10043"/>
                        <a:gd name="connsiteY40" fmla="*/ 8389 h 10356"/>
                        <a:gd name="connsiteX41" fmla="*/ 3186 w 10043"/>
                        <a:gd name="connsiteY41" fmla="*/ 8770 h 10356"/>
                        <a:gd name="connsiteX42" fmla="*/ 804 w 10043"/>
                        <a:gd name="connsiteY42" fmla="*/ 10294 h 10356"/>
                        <a:gd name="connsiteX43" fmla="*/ 423 w 10043"/>
                        <a:gd name="connsiteY43" fmla="*/ 10199 h 10356"/>
                        <a:gd name="connsiteX44" fmla="*/ 519 w 10043"/>
                        <a:gd name="connsiteY44" fmla="*/ 9818 h 10356"/>
                        <a:gd name="connsiteX45" fmla="*/ 2995 w 10043"/>
                        <a:gd name="connsiteY45" fmla="*/ 9342 h 10356"/>
                        <a:gd name="connsiteX46" fmla="*/ 5376 w 10043"/>
                        <a:gd name="connsiteY46" fmla="*/ 9437 h 10356"/>
                        <a:gd name="connsiteX47" fmla="*/ 9948 w 10043"/>
                        <a:gd name="connsiteY47" fmla="*/ 9532 h 1035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</a:cxnLst>
                      <a:rect l="l" t="t" r="r" b="b"/>
                      <a:pathLst>
                        <a:path w="10043" h="10356">
                          <a:moveTo>
                            <a:pt x="9948" y="9532"/>
                          </a:moveTo>
                          <a:lnTo>
                            <a:pt x="5186" y="9723"/>
                          </a:lnTo>
                          <a:cubicBezTo>
                            <a:pt x="4424" y="9723"/>
                            <a:pt x="3567" y="9723"/>
                            <a:pt x="2805" y="9723"/>
                          </a:cubicBezTo>
                          <a:cubicBezTo>
                            <a:pt x="2043" y="9723"/>
                            <a:pt x="1281" y="9818"/>
                            <a:pt x="709" y="10199"/>
                          </a:cubicBezTo>
                          <a:lnTo>
                            <a:pt x="423" y="9723"/>
                          </a:lnTo>
                          <a:lnTo>
                            <a:pt x="2709" y="8199"/>
                          </a:lnTo>
                          <a:lnTo>
                            <a:pt x="2900" y="8770"/>
                          </a:lnTo>
                          <a:cubicBezTo>
                            <a:pt x="2709" y="8866"/>
                            <a:pt x="2519" y="8866"/>
                            <a:pt x="2328" y="8961"/>
                          </a:cubicBezTo>
                          <a:cubicBezTo>
                            <a:pt x="2138" y="8961"/>
                            <a:pt x="1852" y="9056"/>
                            <a:pt x="1662" y="8961"/>
                          </a:cubicBezTo>
                          <a:cubicBezTo>
                            <a:pt x="1090" y="8866"/>
                            <a:pt x="709" y="8485"/>
                            <a:pt x="519" y="8104"/>
                          </a:cubicBezTo>
                          <a:cubicBezTo>
                            <a:pt x="138" y="7342"/>
                            <a:pt x="42" y="6580"/>
                            <a:pt x="42" y="5913"/>
                          </a:cubicBezTo>
                          <a:cubicBezTo>
                            <a:pt x="-53" y="5151"/>
                            <a:pt x="42" y="4484"/>
                            <a:pt x="42" y="3722"/>
                          </a:cubicBezTo>
                          <a:cubicBezTo>
                            <a:pt x="138" y="2960"/>
                            <a:pt x="42" y="2293"/>
                            <a:pt x="233" y="1531"/>
                          </a:cubicBezTo>
                          <a:cubicBezTo>
                            <a:pt x="423" y="769"/>
                            <a:pt x="1185" y="-88"/>
                            <a:pt x="2233" y="7"/>
                          </a:cubicBezTo>
                          <a:cubicBezTo>
                            <a:pt x="3281" y="103"/>
                            <a:pt x="3852" y="960"/>
                            <a:pt x="4043" y="1722"/>
                          </a:cubicBezTo>
                          <a:cubicBezTo>
                            <a:pt x="4424" y="3246"/>
                            <a:pt x="4138" y="4675"/>
                            <a:pt x="4233" y="6103"/>
                          </a:cubicBezTo>
                          <a:lnTo>
                            <a:pt x="3948" y="5818"/>
                          </a:lnTo>
                          <a:cubicBezTo>
                            <a:pt x="4710" y="5818"/>
                            <a:pt x="5472" y="5056"/>
                            <a:pt x="6234" y="4484"/>
                          </a:cubicBezTo>
                          <a:cubicBezTo>
                            <a:pt x="6615" y="4198"/>
                            <a:pt x="7091" y="3817"/>
                            <a:pt x="7567" y="3627"/>
                          </a:cubicBezTo>
                          <a:cubicBezTo>
                            <a:pt x="8139" y="3436"/>
                            <a:pt x="8805" y="3436"/>
                            <a:pt x="9282" y="3913"/>
                          </a:cubicBezTo>
                          <a:cubicBezTo>
                            <a:pt x="9472" y="4294"/>
                            <a:pt x="9282" y="4579"/>
                            <a:pt x="9186" y="4770"/>
                          </a:cubicBezTo>
                          <a:cubicBezTo>
                            <a:pt x="9091" y="4960"/>
                            <a:pt x="8901" y="5246"/>
                            <a:pt x="8805" y="5437"/>
                          </a:cubicBezTo>
                          <a:cubicBezTo>
                            <a:pt x="8615" y="5722"/>
                            <a:pt x="8520" y="6199"/>
                            <a:pt x="8615" y="6675"/>
                          </a:cubicBezTo>
                          <a:cubicBezTo>
                            <a:pt x="8710" y="7627"/>
                            <a:pt x="9567" y="8294"/>
                            <a:pt x="10044" y="9151"/>
                          </a:cubicBezTo>
                          <a:cubicBezTo>
                            <a:pt x="9567" y="8294"/>
                            <a:pt x="8615" y="7723"/>
                            <a:pt x="8424" y="6675"/>
                          </a:cubicBezTo>
                          <a:cubicBezTo>
                            <a:pt x="8043" y="5627"/>
                            <a:pt x="9186" y="4579"/>
                            <a:pt x="8996" y="4008"/>
                          </a:cubicBezTo>
                          <a:cubicBezTo>
                            <a:pt x="8805" y="3817"/>
                            <a:pt x="8234" y="3722"/>
                            <a:pt x="7853" y="3913"/>
                          </a:cubicBezTo>
                          <a:cubicBezTo>
                            <a:pt x="7472" y="4103"/>
                            <a:pt x="7091" y="4389"/>
                            <a:pt x="6710" y="4675"/>
                          </a:cubicBezTo>
                          <a:cubicBezTo>
                            <a:pt x="6329" y="4960"/>
                            <a:pt x="5948" y="5341"/>
                            <a:pt x="5567" y="5627"/>
                          </a:cubicBezTo>
                          <a:cubicBezTo>
                            <a:pt x="5186" y="5913"/>
                            <a:pt x="4614" y="6294"/>
                            <a:pt x="3948" y="6294"/>
                          </a:cubicBezTo>
                          <a:cubicBezTo>
                            <a:pt x="3757" y="6294"/>
                            <a:pt x="3662" y="6199"/>
                            <a:pt x="3662" y="6008"/>
                          </a:cubicBezTo>
                          <a:lnTo>
                            <a:pt x="3662" y="6008"/>
                          </a:lnTo>
                          <a:cubicBezTo>
                            <a:pt x="3567" y="4579"/>
                            <a:pt x="3852" y="3055"/>
                            <a:pt x="3471" y="1817"/>
                          </a:cubicBezTo>
                          <a:cubicBezTo>
                            <a:pt x="3281" y="1246"/>
                            <a:pt x="2805" y="674"/>
                            <a:pt x="2328" y="674"/>
                          </a:cubicBezTo>
                          <a:cubicBezTo>
                            <a:pt x="1852" y="674"/>
                            <a:pt x="1376" y="1150"/>
                            <a:pt x="1185" y="1722"/>
                          </a:cubicBezTo>
                          <a:cubicBezTo>
                            <a:pt x="995" y="2293"/>
                            <a:pt x="995" y="3055"/>
                            <a:pt x="995" y="3722"/>
                          </a:cubicBezTo>
                          <a:cubicBezTo>
                            <a:pt x="995" y="4389"/>
                            <a:pt x="900" y="5151"/>
                            <a:pt x="995" y="5818"/>
                          </a:cubicBezTo>
                          <a:cubicBezTo>
                            <a:pt x="995" y="6484"/>
                            <a:pt x="1090" y="7246"/>
                            <a:pt x="1376" y="7818"/>
                          </a:cubicBezTo>
                          <a:cubicBezTo>
                            <a:pt x="1662" y="8389"/>
                            <a:pt x="2138" y="8485"/>
                            <a:pt x="2805" y="8199"/>
                          </a:cubicBezTo>
                          <a:lnTo>
                            <a:pt x="2805" y="8199"/>
                          </a:lnTo>
                          <a:cubicBezTo>
                            <a:pt x="2995" y="8104"/>
                            <a:pt x="3186" y="8199"/>
                            <a:pt x="3281" y="8389"/>
                          </a:cubicBezTo>
                          <a:cubicBezTo>
                            <a:pt x="3376" y="8580"/>
                            <a:pt x="3281" y="8675"/>
                            <a:pt x="3186" y="8770"/>
                          </a:cubicBezTo>
                          <a:lnTo>
                            <a:pt x="804" y="10294"/>
                          </a:lnTo>
                          <a:cubicBezTo>
                            <a:pt x="709" y="10390"/>
                            <a:pt x="519" y="10390"/>
                            <a:pt x="423" y="10199"/>
                          </a:cubicBezTo>
                          <a:cubicBezTo>
                            <a:pt x="328" y="10104"/>
                            <a:pt x="423" y="9913"/>
                            <a:pt x="519" y="9818"/>
                          </a:cubicBezTo>
                          <a:cubicBezTo>
                            <a:pt x="1281" y="9342"/>
                            <a:pt x="2233" y="9342"/>
                            <a:pt x="2995" y="9342"/>
                          </a:cubicBezTo>
                          <a:cubicBezTo>
                            <a:pt x="3852" y="9437"/>
                            <a:pt x="4614" y="9437"/>
                            <a:pt x="5376" y="9437"/>
                          </a:cubicBezTo>
                          <a:lnTo>
                            <a:pt x="9948" y="9532"/>
                          </a:ln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924" name="Freeform: Shape 923">
                      <a:extLst>
                        <a:ext uri="{FF2B5EF4-FFF2-40B4-BE49-F238E27FC236}">
                          <a16:creationId xmlns:a16="http://schemas.microsoft.com/office/drawing/2014/main" id="{216E7E6B-9DB1-4B51-B3D5-A7B8CEA9085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65602" y="3123723"/>
                      <a:ext cx="3534" cy="2321"/>
                    </a:xfrm>
                    <a:custGeom>
                      <a:avLst/>
                      <a:gdLst>
                        <a:gd name="connsiteX0" fmla="*/ 667 w 3534"/>
                        <a:gd name="connsiteY0" fmla="*/ 0 h 2321"/>
                        <a:gd name="connsiteX1" fmla="*/ 667 w 3534"/>
                        <a:gd name="connsiteY1" fmla="*/ 1143 h 2321"/>
                        <a:gd name="connsiteX2" fmla="*/ 1333 w 3534"/>
                        <a:gd name="connsiteY2" fmla="*/ 1524 h 2321"/>
                        <a:gd name="connsiteX3" fmla="*/ 2476 w 3534"/>
                        <a:gd name="connsiteY3" fmla="*/ 1429 h 2321"/>
                        <a:gd name="connsiteX4" fmla="*/ 3524 w 3534"/>
                        <a:gd name="connsiteY4" fmla="*/ 952 h 2321"/>
                        <a:gd name="connsiteX5" fmla="*/ 2667 w 3534"/>
                        <a:gd name="connsiteY5" fmla="*/ 2000 h 2321"/>
                        <a:gd name="connsiteX6" fmla="*/ 1238 w 3534"/>
                        <a:gd name="connsiteY6" fmla="*/ 2286 h 2321"/>
                        <a:gd name="connsiteX7" fmla="*/ 476 w 3534"/>
                        <a:gd name="connsiteY7" fmla="*/ 2000 h 2321"/>
                        <a:gd name="connsiteX8" fmla="*/ 0 w 3534"/>
                        <a:gd name="connsiteY8" fmla="*/ 1238 h 2321"/>
                        <a:gd name="connsiteX9" fmla="*/ 667 w 3534"/>
                        <a:gd name="connsiteY9" fmla="*/ 0 h 232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3534" h="2321">
                          <a:moveTo>
                            <a:pt x="667" y="0"/>
                          </a:moveTo>
                          <a:cubicBezTo>
                            <a:pt x="667" y="476"/>
                            <a:pt x="476" y="857"/>
                            <a:pt x="667" y="1143"/>
                          </a:cubicBezTo>
                          <a:cubicBezTo>
                            <a:pt x="762" y="1429"/>
                            <a:pt x="1048" y="1429"/>
                            <a:pt x="1333" y="1524"/>
                          </a:cubicBezTo>
                          <a:cubicBezTo>
                            <a:pt x="1715" y="1524"/>
                            <a:pt x="2095" y="1524"/>
                            <a:pt x="2476" y="1429"/>
                          </a:cubicBezTo>
                          <a:cubicBezTo>
                            <a:pt x="2857" y="1333"/>
                            <a:pt x="3334" y="1333"/>
                            <a:pt x="3524" y="952"/>
                          </a:cubicBezTo>
                          <a:cubicBezTo>
                            <a:pt x="3619" y="1429"/>
                            <a:pt x="3048" y="1810"/>
                            <a:pt x="2667" y="2000"/>
                          </a:cubicBezTo>
                          <a:cubicBezTo>
                            <a:pt x="2286" y="2286"/>
                            <a:pt x="1810" y="2381"/>
                            <a:pt x="1238" y="2286"/>
                          </a:cubicBezTo>
                          <a:cubicBezTo>
                            <a:pt x="952" y="2286"/>
                            <a:pt x="667" y="2191"/>
                            <a:pt x="476" y="2000"/>
                          </a:cubicBezTo>
                          <a:cubicBezTo>
                            <a:pt x="191" y="1810"/>
                            <a:pt x="0" y="1524"/>
                            <a:pt x="0" y="1238"/>
                          </a:cubicBezTo>
                          <a:cubicBezTo>
                            <a:pt x="0" y="667"/>
                            <a:pt x="286" y="286"/>
                            <a:pt x="667" y="0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925" name="Freeform: Shape 924">
                      <a:extLst>
                        <a:ext uri="{FF2B5EF4-FFF2-40B4-BE49-F238E27FC236}">
                          <a16:creationId xmlns:a16="http://schemas.microsoft.com/office/drawing/2014/main" id="{FB78428F-7B7B-4934-91B4-6A2B8E842B2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66612" y="3123271"/>
                      <a:ext cx="2418" cy="1595"/>
                    </a:xfrm>
                    <a:custGeom>
                      <a:avLst/>
                      <a:gdLst>
                        <a:gd name="connsiteX0" fmla="*/ 37 w 2418"/>
                        <a:gd name="connsiteY0" fmla="*/ 1595 h 1595"/>
                        <a:gd name="connsiteX1" fmla="*/ 228 w 2418"/>
                        <a:gd name="connsiteY1" fmla="*/ 738 h 1595"/>
                        <a:gd name="connsiteX2" fmla="*/ 990 w 2418"/>
                        <a:gd name="connsiteY2" fmla="*/ 71 h 1595"/>
                        <a:gd name="connsiteX3" fmla="*/ 1657 w 2418"/>
                        <a:gd name="connsiteY3" fmla="*/ 71 h 1595"/>
                        <a:gd name="connsiteX4" fmla="*/ 2133 w 2418"/>
                        <a:gd name="connsiteY4" fmla="*/ 357 h 1595"/>
                        <a:gd name="connsiteX5" fmla="*/ 2419 w 2418"/>
                        <a:gd name="connsiteY5" fmla="*/ 833 h 1595"/>
                        <a:gd name="connsiteX6" fmla="*/ 2133 w 2418"/>
                        <a:gd name="connsiteY6" fmla="*/ 1310 h 1595"/>
                        <a:gd name="connsiteX7" fmla="*/ 2038 w 2418"/>
                        <a:gd name="connsiteY7" fmla="*/ 1024 h 1595"/>
                        <a:gd name="connsiteX8" fmla="*/ 1752 w 2418"/>
                        <a:gd name="connsiteY8" fmla="*/ 929 h 1595"/>
                        <a:gd name="connsiteX9" fmla="*/ 1276 w 2418"/>
                        <a:gd name="connsiteY9" fmla="*/ 929 h 1595"/>
                        <a:gd name="connsiteX10" fmla="*/ 37 w 2418"/>
                        <a:gd name="connsiteY10" fmla="*/ 1595 h 159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2418" h="1595">
                          <a:moveTo>
                            <a:pt x="37" y="1595"/>
                          </a:moveTo>
                          <a:cubicBezTo>
                            <a:pt x="-58" y="1310"/>
                            <a:pt x="37" y="1024"/>
                            <a:pt x="228" y="738"/>
                          </a:cubicBezTo>
                          <a:cubicBezTo>
                            <a:pt x="323" y="452"/>
                            <a:pt x="609" y="262"/>
                            <a:pt x="990" y="71"/>
                          </a:cubicBezTo>
                          <a:cubicBezTo>
                            <a:pt x="1180" y="-24"/>
                            <a:pt x="1371" y="-24"/>
                            <a:pt x="1657" y="71"/>
                          </a:cubicBezTo>
                          <a:cubicBezTo>
                            <a:pt x="1847" y="167"/>
                            <a:pt x="2038" y="167"/>
                            <a:pt x="2133" y="357"/>
                          </a:cubicBezTo>
                          <a:cubicBezTo>
                            <a:pt x="2228" y="452"/>
                            <a:pt x="2323" y="643"/>
                            <a:pt x="2419" y="833"/>
                          </a:cubicBezTo>
                          <a:cubicBezTo>
                            <a:pt x="2419" y="1024"/>
                            <a:pt x="2323" y="1214"/>
                            <a:pt x="2133" y="1310"/>
                          </a:cubicBezTo>
                          <a:cubicBezTo>
                            <a:pt x="2133" y="1119"/>
                            <a:pt x="2133" y="1024"/>
                            <a:pt x="2038" y="1024"/>
                          </a:cubicBezTo>
                          <a:cubicBezTo>
                            <a:pt x="1942" y="929"/>
                            <a:pt x="1847" y="929"/>
                            <a:pt x="1752" y="929"/>
                          </a:cubicBezTo>
                          <a:cubicBezTo>
                            <a:pt x="1561" y="833"/>
                            <a:pt x="1466" y="833"/>
                            <a:pt x="1276" y="929"/>
                          </a:cubicBezTo>
                          <a:cubicBezTo>
                            <a:pt x="895" y="929"/>
                            <a:pt x="514" y="1214"/>
                            <a:pt x="37" y="1595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926" name="Freeform: Shape 925">
                      <a:extLst>
                        <a:ext uri="{FF2B5EF4-FFF2-40B4-BE49-F238E27FC236}">
                          <a16:creationId xmlns:a16="http://schemas.microsoft.com/office/drawing/2014/main" id="{2F512702-B9C7-442A-BA33-339C9A680CA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61958" y="3122089"/>
                      <a:ext cx="16597" cy="8587"/>
                    </a:xfrm>
                    <a:custGeom>
                      <a:avLst/>
                      <a:gdLst>
                        <a:gd name="connsiteX0" fmla="*/ 2691 w 16597"/>
                        <a:gd name="connsiteY0" fmla="*/ 8301 h 8587"/>
                        <a:gd name="connsiteX1" fmla="*/ 500 w 16597"/>
                        <a:gd name="connsiteY1" fmla="*/ 8587 h 8587"/>
                        <a:gd name="connsiteX2" fmla="*/ 310 w 16597"/>
                        <a:gd name="connsiteY2" fmla="*/ 8492 h 8587"/>
                        <a:gd name="connsiteX3" fmla="*/ 310 w 16597"/>
                        <a:gd name="connsiteY3" fmla="*/ 8492 h 8587"/>
                        <a:gd name="connsiteX4" fmla="*/ 119 w 16597"/>
                        <a:gd name="connsiteY4" fmla="*/ 5063 h 8587"/>
                        <a:gd name="connsiteX5" fmla="*/ 1072 w 16597"/>
                        <a:gd name="connsiteY5" fmla="*/ 1729 h 8587"/>
                        <a:gd name="connsiteX6" fmla="*/ 4310 w 16597"/>
                        <a:gd name="connsiteY6" fmla="*/ 110 h 8587"/>
                        <a:gd name="connsiteX7" fmla="*/ 7834 w 16597"/>
                        <a:gd name="connsiteY7" fmla="*/ 110 h 8587"/>
                        <a:gd name="connsiteX8" fmla="*/ 7834 w 16597"/>
                        <a:gd name="connsiteY8" fmla="*/ 110 h 8587"/>
                        <a:gd name="connsiteX9" fmla="*/ 8215 w 16597"/>
                        <a:gd name="connsiteY9" fmla="*/ 396 h 8587"/>
                        <a:gd name="connsiteX10" fmla="*/ 8977 w 16597"/>
                        <a:gd name="connsiteY10" fmla="*/ 2967 h 8587"/>
                        <a:gd name="connsiteX11" fmla="*/ 10882 w 16597"/>
                        <a:gd name="connsiteY11" fmla="*/ 4872 h 8587"/>
                        <a:gd name="connsiteX12" fmla="*/ 16597 w 16597"/>
                        <a:gd name="connsiteY12" fmla="*/ 6015 h 8587"/>
                        <a:gd name="connsiteX13" fmla="*/ 10597 w 16597"/>
                        <a:gd name="connsiteY13" fmla="*/ 5349 h 8587"/>
                        <a:gd name="connsiteX14" fmla="*/ 8311 w 16597"/>
                        <a:gd name="connsiteY14" fmla="*/ 3253 h 8587"/>
                        <a:gd name="connsiteX15" fmla="*/ 7453 w 16597"/>
                        <a:gd name="connsiteY15" fmla="*/ 396 h 8587"/>
                        <a:gd name="connsiteX16" fmla="*/ 7834 w 16597"/>
                        <a:gd name="connsiteY16" fmla="*/ 681 h 8587"/>
                        <a:gd name="connsiteX17" fmla="*/ 4405 w 16597"/>
                        <a:gd name="connsiteY17" fmla="*/ 681 h 8587"/>
                        <a:gd name="connsiteX18" fmla="*/ 1643 w 16597"/>
                        <a:gd name="connsiteY18" fmla="*/ 1920 h 8587"/>
                        <a:gd name="connsiteX19" fmla="*/ 595 w 16597"/>
                        <a:gd name="connsiteY19" fmla="*/ 4968 h 8587"/>
                        <a:gd name="connsiteX20" fmla="*/ 500 w 16597"/>
                        <a:gd name="connsiteY20" fmla="*/ 8206 h 8587"/>
                        <a:gd name="connsiteX21" fmla="*/ 310 w 16597"/>
                        <a:gd name="connsiteY21" fmla="*/ 8111 h 8587"/>
                        <a:gd name="connsiteX22" fmla="*/ 2691 w 16597"/>
                        <a:gd name="connsiteY22" fmla="*/ 8301 h 858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</a:cxnLst>
                      <a:rect l="l" t="t" r="r" b="b"/>
                      <a:pathLst>
                        <a:path w="16597" h="8587">
                          <a:moveTo>
                            <a:pt x="2691" y="8301"/>
                          </a:moveTo>
                          <a:cubicBezTo>
                            <a:pt x="1929" y="8301"/>
                            <a:pt x="1167" y="8492"/>
                            <a:pt x="500" y="8587"/>
                          </a:cubicBezTo>
                          <a:cubicBezTo>
                            <a:pt x="405" y="8587"/>
                            <a:pt x="405" y="8587"/>
                            <a:pt x="310" y="8492"/>
                          </a:cubicBezTo>
                          <a:lnTo>
                            <a:pt x="310" y="8492"/>
                          </a:lnTo>
                          <a:cubicBezTo>
                            <a:pt x="-167" y="7349"/>
                            <a:pt x="24" y="6206"/>
                            <a:pt x="119" y="5063"/>
                          </a:cubicBezTo>
                          <a:cubicBezTo>
                            <a:pt x="310" y="3920"/>
                            <a:pt x="405" y="2777"/>
                            <a:pt x="1072" y="1729"/>
                          </a:cubicBezTo>
                          <a:cubicBezTo>
                            <a:pt x="1834" y="586"/>
                            <a:pt x="3167" y="205"/>
                            <a:pt x="4310" y="110"/>
                          </a:cubicBezTo>
                          <a:cubicBezTo>
                            <a:pt x="5548" y="-81"/>
                            <a:pt x="6691" y="15"/>
                            <a:pt x="7834" y="110"/>
                          </a:cubicBezTo>
                          <a:lnTo>
                            <a:pt x="7834" y="110"/>
                          </a:lnTo>
                          <a:cubicBezTo>
                            <a:pt x="8025" y="110"/>
                            <a:pt x="8215" y="300"/>
                            <a:pt x="8215" y="396"/>
                          </a:cubicBezTo>
                          <a:cubicBezTo>
                            <a:pt x="8311" y="1253"/>
                            <a:pt x="8596" y="2205"/>
                            <a:pt x="8977" y="2967"/>
                          </a:cubicBezTo>
                          <a:cubicBezTo>
                            <a:pt x="9358" y="3729"/>
                            <a:pt x="10025" y="4396"/>
                            <a:pt x="10882" y="4872"/>
                          </a:cubicBezTo>
                          <a:cubicBezTo>
                            <a:pt x="12597" y="5634"/>
                            <a:pt x="14692" y="5634"/>
                            <a:pt x="16597" y="6015"/>
                          </a:cubicBezTo>
                          <a:cubicBezTo>
                            <a:pt x="14597" y="5920"/>
                            <a:pt x="12597" y="6111"/>
                            <a:pt x="10597" y="5349"/>
                          </a:cubicBezTo>
                          <a:cubicBezTo>
                            <a:pt x="9644" y="4968"/>
                            <a:pt x="8787" y="4206"/>
                            <a:pt x="8311" y="3253"/>
                          </a:cubicBezTo>
                          <a:cubicBezTo>
                            <a:pt x="7834" y="2396"/>
                            <a:pt x="7549" y="1443"/>
                            <a:pt x="7453" y="396"/>
                          </a:cubicBezTo>
                          <a:lnTo>
                            <a:pt x="7834" y="681"/>
                          </a:lnTo>
                          <a:cubicBezTo>
                            <a:pt x="6691" y="586"/>
                            <a:pt x="5548" y="586"/>
                            <a:pt x="4405" y="681"/>
                          </a:cubicBezTo>
                          <a:cubicBezTo>
                            <a:pt x="3262" y="777"/>
                            <a:pt x="2215" y="1062"/>
                            <a:pt x="1643" y="1920"/>
                          </a:cubicBezTo>
                          <a:cubicBezTo>
                            <a:pt x="1072" y="2777"/>
                            <a:pt x="881" y="3825"/>
                            <a:pt x="595" y="4968"/>
                          </a:cubicBezTo>
                          <a:cubicBezTo>
                            <a:pt x="405" y="6015"/>
                            <a:pt x="214" y="7158"/>
                            <a:pt x="500" y="8206"/>
                          </a:cubicBezTo>
                          <a:lnTo>
                            <a:pt x="310" y="8111"/>
                          </a:lnTo>
                          <a:cubicBezTo>
                            <a:pt x="1167" y="8206"/>
                            <a:pt x="1929" y="8206"/>
                            <a:pt x="2691" y="8301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914" name="Graphic 1">
                    <a:extLst>
                      <a:ext uri="{FF2B5EF4-FFF2-40B4-BE49-F238E27FC236}">
                        <a16:creationId xmlns:a16="http://schemas.microsoft.com/office/drawing/2014/main" id="{61412ED9-2280-4C10-8BA6-A693CD464A79}"/>
                      </a:ext>
                    </a:extLst>
                  </p:cNvPr>
                  <p:cNvGrpSpPr/>
                  <p:nvPr/>
                </p:nvGrpSpPr>
                <p:grpSpPr>
                  <a:xfrm>
                    <a:off x="5909785" y="3119089"/>
                    <a:ext cx="13715" cy="13722"/>
                    <a:chOff x="5909785" y="3119089"/>
                    <a:chExt cx="13715" cy="13722"/>
                  </a:xfrm>
                  <a:solidFill>
                    <a:srgbClr val="1D120C"/>
                  </a:solidFill>
                </p:grpSpPr>
                <p:sp>
                  <p:nvSpPr>
                    <p:cNvPr id="919" name="Freeform: Shape 918">
                      <a:extLst>
                        <a:ext uri="{FF2B5EF4-FFF2-40B4-BE49-F238E27FC236}">
                          <a16:creationId xmlns:a16="http://schemas.microsoft.com/office/drawing/2014/main" id="{2C8CB2AE-48A3-483F-8193-9F232B1FDA3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09785" y="3119089"/>
                      <a:ext cx="13715" cy="9682"/>
                    </a:xfrm>
                    <a:custGeom>
                      <a:avLst/>
                      <a:gdLst>
                        <a:gd name="connsiteX0" fmla="*/ 1715 w 13715"/>
                        <a:gd name="connsiteY0" fmla="*/ 9492 h 9682"/>
                        <a:gd name="connsiteX1" fmla="*/ 95 w 13715"/>
                        <a:gd name="connsiteY1" fmla="*/ 9683 h 9682"/>
                        <a:gd name="connsiteX2" fmla="*/ 0 w 13715"/>
                        <a:gd name="connsiteY2" fmla="*/ 9588 h 9682"/>
                        <a:gd name="connsiteX3" fmla="*/ 0 w 13715"/>
                        <a:gd name="connsiteY3" fmla="*/ 9588 h 9682"/>
                        <a:gd name="connsiteX4" fmla="*/ 0 w 13715"/>
                        <a:gd name="connsiteY4" fmla="*/ 9588 h 9682"/>
                        <a:gd name="connsiteX5" fmla="*/ 2286 w 13715"/>
                        <a:gd name="connsiteY5" fmla="*/ 6254 h 9682"/>
                        <a:gd name="connsiteX6" fmla="*/ 5429 w 13715"/>
                        <a:gd name="connsiteY6" fmla="*/ 3682 h 9682"/>
                        <a:gd name="connsiteX7" fmla="*/ 7239 w 13715"/>
                        <a:gd name="connsiteY7" fmla="*/ 2539 h 9682"/>
                        <a:gd name="connsiteX8" fmla="*/ 8096 w 13715"/>
                        <a:gd name="connsiteY8" fmla="*/ 2253 h 9682"/>
                        <a:gd name="connsiteX9" fmla="*/ 8287 w 13715"/>
                        <a:gd name="connsiteY9" fmla="*/ 1682 h 9682"/>
                        <a:gd name="connsiteX10" fmla="*/ 8572 w 13715"/>
                        <a:gd name="connsiteY10" fmla="*/ 634 h 9682"/>
                        <a:gd name="connsiteX11" fmla="*/ 9620 w 13715"/>
                        <a:gd name="connsiteY11" fmla="*/ 63 h 9682"/>
                        <a:gd name="connsiteX12" fmla="*/ 10763 w 13715"/>
                        <a:gd name="connsiteY12" fmla="*/ 158 h 9682"/>
                        <a:gd name="connsiteX13" fmla="*/ 11335 w 13715"/>
                        <a:gd name="connsiteY13" fmla="*/ 1110 h 9682"/>
                        <a:gd name="connsiteX14" fmla="*/ 11144 w 13715"/>
                        <a:gd name="connsiteY14" fmla="*/ 920 h 9682"/>
                        <a:gd name="connsiteX15" fmla="*/ 13525 w 13715"/>
                        <a:gd name="connsiteY15" fmla="*/ 1206 h 9682"/>
                        <a:gd name="connsiteX16" fmla="*/ 13525 w 13715"/>
                        <a:gd name="connsiteY16" fmla="*/ 1206 h 9682"/>
                        <a:gd name="connsiteX17" fmla="*/ 13716 w 13715"/>
                        <a:gd name="connsiteY17" fmla="*/ 1015 h 9682"/>
                        <a:gd name="connsiteX18" fmla="*/ 13621 w 13715"/>
                        <a:gd name="connsiteY18" fmla="*/ 1301 h 9682"/>
                        <a:gd name="connsiteX19" fmla="*/ 13621 w 13715"/>
                        <a:gd name="connsiteY19" fmla="*/ 1301 h 9682"/>
                        <a:gd name="connsiteX20" fmla="*/ 11240 w 13715"/>
                        <a:gd name="connsiteY20" fmla="*/ 1396 h 9682"/>
                        <a:gd name="connsiteX21" fmla="*/ 11049 w 13715"/>
                        <a:gd name="connsiteY21" fmla="*/ 1206 h 9682"/>
                        <a:gd name="connsiteX22" fmla="*/ 11049 w 13715"/>
                        <a:gd name="connsiteY22" fmla="*/ 1206 h 9682"/>
                        <a:gd name="connsiteX23" fmla="*/ 9811 w 13715"/>
                        <a:gd name="connsiteY23" fmla="*/ 634 h 9682"/>
                        <a:gd name="connsiteX24" fmla="*/ 9049 w 13715"/>
                        <a:gd name="connsiteY24" fmla="*/ 1777 h 9682"/>
                        <a:gd name="connsiteX25" fmla="*/ 8572 w 13715"/>
                        <a:gd name="connsiteY25" fmla="*/ 2920 h 9682"/>
                        <a:gd name="connsiteX26" fmla="*/ 7525 w 13715"/>
                        <a:gd name="connsiteY26" fmla="*/ 3396 h 9682"/>
                        <a:gd name="connsiteX27" fmla="*/ 6001 w 13715"/>
                        <a:gd name="connsiteY27" fmla="*/ 4444 h 9682"/>
                        <a:gd name="connsiteX28" fmla="*/ 2667 w 13715"/>
                        <a:gd name="connsiteY28" fmla="*/ 6635 h 9682"/>
                        <a:gd name="connsiteX29" fmla="*/ 190 w 13715"/>
                        <a:gd name="connsiteY29" fmla="*/ 9492 h 9682"/>
                        <a:gd name="connsiteX30" fmla="*/ 95 w 13715"/>
                        <a:gd name="connsiteY30" fmla="*/ 9302 h 9682"/>
                        <a:gd name="connsiteX31" fmla="*/ 1715 w 13715"/>
                        <a:gd name="connsiteY31" fmla="*/ 9492 h 968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</a:cxnLst>
                      <a:rect l="l" t="t" r="r" b="b"/>
                      <a:pathLst>
                        <a:path w="13715" h="9682">
                          <a:moveTo>
                            <a:pt x="1715" y="9492"/>
                          </a:moveTo>
                          <a:cubicBezTo>
                            <a:pt x="1143" y="9588"/>
                            <a:pt x="667" y="9588"/>
                            <a:pt x="95" y="9683"/>
                          </a:cubicBezTo>
                          <a:cubicBezTo>
                            <a:pt x="0" y="9683"/>
                            <a:pt x="0" y="9683"/>
                            <a:pt x="0" y="9588"/>
                          </a:cubicBezTo>
                          <a:lnTo>
                            <a:pt x="0" y="9588"/>
                          </a:lnTo>
                          <a:lnTo>
                            <a:pt x="0" y="9588"/>
                          </a:lnTo>
                          <a:cubicBezTo>
                            <a:pt x="286" y="8254"/>
                            <a:pt x="1333" y="7302"/>
                            <a:pt x="2286" y="6254"/>
                          </a:cubicBezTo>
                          <a:cubicBezTo>
                            <a:pt x="3239" y="5301"/>
                            <a:pt x="4381" y="4539"/>
                            <a:pt x="5429" y="3682"/>
                          </a:cubicBezTo>
                          <a:cubicBezTo>
                            <a:pt x="5905" y="3301"/>
                            <a:pt x="6477" y="2825"/>
                            <a:pt x="7239" y="2539"/>
                          </a:cubicBezTo>
                          <a:cubicBezTo>
                            <a:pt x="7620" y="2444"/>
                            <a:pt x="7906" y="2349"/>
                            <a:pt x="8096" y="2253"/>
                          </a:cubicBezTo>
                          <a:cubicBezTo>
                            <a:pt x="8192" y="2253"/>
                            <a:pt x="8287" y="1872"/>
                            <a:pt x="8287" y="1682"/>
                          </a:cubicBezTo>
                          <a:cubicBezTo>
                            <a:pt x="8287" y="1396"/>
                            <a:pt x="8287" y="1015"/>
                            <a:pt x="8572" y="634"/>
                          </a:cubicBezTo>
                          <a:cubicBezTo>
                            <a:pt x="8858" y="253"/>
                            <a:pt x="9334" y="158"/>
                            <a:pt x="9620" y="63"/>
                          </a:cubicBezTo>
                          <a:cubicBezTo>
                            <a:pt x="10001" y="-33"/>
                            <a:pt x="10382" y="-33"/>
                            <a:pt x="10763" y="158"/>
                          </a:cubicBezTo>
                          <a:cubicBezTo>
                            <a:pt x="11240" y="348"/>
                            <a:pt x="11335" y="825"/>
                            <a:pt x="11335" y="1110"/>
                          </a:cubicBezTo>
                          <a:lnTo>
                            <a:pt x="11144" y="920"/>
                          </a:lnTo>
                          <a:cubicBezTo>
                            <a:pt x="11906" y="1015"/>
                            <a:pt x="12764" y="920"/>
                            <a:pt x="13525" y="1206"/>
                          </a:cubicBezTo>
                          <a:lnTo>
                            <a:pt x="13525" y="1206"/>
                          </a:lnTo>
                          <a:lnTo>
                            <a:pt x="13716" y="1015"/>
                          </a:lnTo>
                          <a:lnTo>
                            <a:pt x="13621" y="1301"/>
                          </a:lnTo>
                          <a:cubicBezTo>
                            <a:pt x="13621" y="1301"/>
                            <a:pt x="13621" y="1301"/>
                            <a:pt x="13621" y="1301"/>
                          </a:cubicBezTo>
                          <a:cubicBezTo>
                            <a:pt x="12859" y="1206"/>
                            <a:pt x="12001" y="1301"/>
                            <a:pt x="11240" y="1396"/>
                          </a:cubicBezTo>
                          <a:cubicBezTo>
                            <a:pt x="11144" y="1396"/>
                            <a:pt x="11049" y="1301"/>
                            <a:pt x="11049" y="1206"/>
                          </a:cubicBezTo>
                          <a:lnTo>
                            <a:pt x="11049" y="1206"/>
                          </a:lnTo>
                          <a:cubicBezTo>
                            <a:pt x="10954" y="539"/>
                            <a:pt x="10477" y="444"/>
                            <a:pt x="9811" y="634"/>
                          </a:cubicBezTo>
                          <a:cubicBezTo>
                            <a:pt x="9144" y="825"/>
                            <a:pt x="9049" y="1015"/>
                            <a:pt x="9049" y="1777"/>
                          </a:cubicBezTo>
                          <a:cubicBezTo>
                            <a:pt x="9049" y="2158"/>
                            <a:pt x="9049" y="2539"/>
                            <a:pt x="8572" y="2920"/>
                          </a:cubicBezTo>
                          <a:cubicBezTo>
                            <a:pt x="8192" y="3206"/>
                            <a:pt x="7810" y="3301"/>
                            <a:pt x="7525" y="3396"/>
                          </a:cubicBezTo>
                          <a:cubicBezTo>
                            <a:pt x="6953" y="3587"/>
                            <a:pt x="6477" y="3968"/>
                            <a:pt x="6001" y="4444"/>
                          </a:cubicBezTo>
                          <a:cubicBezTo>
                            <a:pt x="4763" y="5111"/>
                            <a:pt x="3620" y="5778"/>
                            <a:pt x="2667" y="6635"/>
                          </a:cubicBezTo>
                          <a:cubicBezTo>
                            <a:pt x="1715" y="7492"/>
                            <a:pt x="667" y="8349"/>
                            <a:pt x="190" y="9492"/>
                          </a:cubicBezTo>
                          <a:lnTo>
                            <a:pt x="95" y="9302"/>
                          </a:lnTo>
                          <a:cubicBezTo>
                            <a:pt x="667" y="9397"/>
                            <a:pt x="1143" y="9397"/>
                            <a:pt x="1715" y="9492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920" name="Freeform: Shape 919">
                      <a:extLst>
                        <a:ext uri="{FF2B5EF4-FFF2-40B4-BE49-F238E27FC236}">
                          <a16:creationId xmlns:a16="http://schemas.microsoft.com/office/drawing/2014/main" id="{BF19B513-806F-4F88-91A2-E6E72551CA8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13214" y="3121151"/>
                      <a:ext cx="6421" cy="7448"/>
                    </a:xfrm>
                    <a:custGeom>
                      <a:avLst/>
                      <a:gdLst>
                        <a:gd name="connsiteX0" fmla="*/ 5810 w 6421"/>
                        <a:gd name="connsiteY0" fmla="*/ 0 h 7448"/>
                        <a:gd name="connsiteX1" fmla="*/ 6286 w 6421"/>
                        <a:gd name="connsiteY1" fmla="*/ 1238 h 7448"/>
                        <a:gd name="connsiteX2" fmla="*/ 6382 w 6421"/>
                        <a:gd name="connsiteY2" fmla="*/ 2000 h 7448"/>
                        <a:gd name="connsiteX3" fmla="*/ 6191 w 6421"/>
                        <a:gd name="connsiteY3" fmla="*/ 2667 h 7448"/>
                        <a:gd name="connsiteX4" fmla="*/ 4763 w 6421"/>
                        <a:gd name="connsiteY4" fmla="*/ 4953 h 7448"/>
                        <a:gd name="connsiteX5" fmla="*/ 2762 w 6421"/>
                        <a:gd name="connsiteY5" fmla="*/ 6858 h 7448"/>
                        <a:gd name="connsiteX6" fmla="*/ 0 w 6421"/>
                        <a:gd name="connsiteY6" fmla="*/ 7334 h 7448"/>
                        <a:gd name="connsiteX7" fmla="*/ 2381 w 6421"/>
                        <a:gd name="connsiteY7" fmla="*/ 6382 h 7448"/>
                        <a:gd name="connsiteX8" fmla="*/ 4096 w 6421"/>
                        <a:gd name="connsiteY8" fmla="*/ 4477 h 7448"/>
                        <a:gd name="connsiteX9" fmla="*/ 5620 w 6421"/>
                        <a:gd name="connsiteY9" fmla="*/ 2381 h 7448"/>
                        <a:gd name="connsiteX10" fmla="*/ 5905 w 6421"/>
                        <a:gd name="connsiteY10" fmla="*/ 1334 h 7448"/>
                        <a:gd name="connsiteX11" fmla="*/ 5810 w 6421"/>
                        <a:gd name="connsiteY11" fmla="*/ 0 h 744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</a:cxnLst>
                      <a:rect l="l" t="t" r="r" b="b"/>
                      <a:pathLst>
                        <a:path w="6421" h="7448">
                          <a:moveTo>
                            <a:pt x="5810" y="0"/>
                          </a:moveTo>
                          <a:cubicBezTo>
                            <a:pt x="5905" y="476"/>
                            <a:pt x="6096" y="762"/>
                            <a:pt x="6286" y="1238"/>
                          </a:cubicBezTo>
                          <a:cubicBezTo>
                            <a:pt x="6382" y="1429"/>
                            <a:pt x="6477" y="1715"/>
                            <a:pt x="6382" y="2000"/>
                          </a:cubicBezTo>
                          <a:cubicBezTo>
                            <a:pt x="6382" y="2286"/>
                            <a:pt x="6286" y="2477"/>
                            <a:pt x="6191" y="2667"/>
                          </a:cubicBezTo>
                          <a:cubicBezTo>
                            <a:pt x="5810" y="3524"/>
                            <a:pt x="5239" y="4191"/>
                            <a:pt x="4763" y="4953"/>
                          </a:cubicBezTo>
                          <a:cubicBezTo>
                            <a:pt x="4191" y="5715"/>
                            <a:pt x="3619" y="6382"/>
                            <a:pt x="2762" y="6858"/>
                          </a:cubicBezTo>
                          <a:cubicBezTo>
                            <a:pt x="1905" y="7334"/>
                            <a:pt x="952" y="7620"/>
                            <a:pt x="0" y="7334"/>
                          </a:cubicBezTo>
                          <a:cubicBezTo>
                            <a:pt x="952" y="7239"/>
                            <a:pt x="1715" y="6858"/>
                            <a:pt x="2381" y="6382"/>
                          </a:cubicBezTo>
                          <a:cubicBezTo>
                            <a:pt x="3048" y="5810"/>
                            <a:pt x="3619" y="5144"/>
                            <a:pt x="4096" y="4477"/>
                          </a:cubicBezTo>
                          <a:cubicBezTo>
                            <a:pt x="4572" y="3715"/>
                            <a:pt x="5143" y="3048"/>
                            <a:pt x="5620" y="2381"/>
                          </a:cubicBezTo>
                          <a:cubicBezTo>
                            <a:pt x="5810" y="2000"/>
                            <a:pt x="6001" y="1715"/>
                            <a:pt x="5905" y="1334"/>
                          </a:cubicBezTo>
                          <a:cubicBezTo>
                            <a:pt x="5905" y="857"/>
                            <a:pt x="5715" y="381"/>
                            <a:pt x="5810" y="0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921" name="Freeform: Shape 920">
                      <a:extLst>
                        <a:ext uri="{FF2B5EF4-FFF2-40B4-BE49-F238E27FC236}">
                          <a16:creationId xmlns:a16="http://schemas.microsoft.com/office/drawing/2014/main" id="{31CA493F-B440-456B-8477-C689DDA71D3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12167" y="3129057"/>
                      <a:ext cx="5810" cy="3754"/>
                    </a:xfrm>
                    <a:custGeom>
                      <a:avLst/>
                      <a:gdLst>
                        <a:gd name="connsiteX0" fmla="*/ 762 w 5810"/>
                        <a:gd name="connsiteY0" fmla="*/ 0 h 3754"/>
                        <a:gd name="connsiteX1" fmla="*/ 857 w 5810"/>
                        <a:gd name="connsiteY1" fmla="*/ 1715 h 3754"/>
                        <a:gd name="connsiteX2" fmla="*/ 762 w 5810"/>
                        <a:gd name="connsiteY2" fmla="*/ 3334 h 3754"/>
                        <a:gd name="connsiteX3" fmla="*/ 381 w 5810"/>
                        <a:gd name="connsiteY3" fmla="*/ 2953 h 3754"/>
                        <a:gd name="connsiteX4" fmla="*/ 5810 w 5810"/>
                        <a:gd name="connsiteY4" fmla="*/ 2762 h 3754"/>
                        <a:gd name="connsiteX5" fmla="*/ 3143 w 5810"/>
                        <a:gd name="connsiteY5" fmla="*/ 3620 h 3754"/>
                        <a:gd name="connsiteX6" fmla="*/ 381 w 5810"/>
                        <a:gd name="connsiteY6" fmla="*/ 3715 h 3754"/>
                        <a:gd name="connsiteX7" fmla="*/ 381 w 5810"/>
                        <a:gd name="connsiteY7" fmla="*/ 3715 h 3754"/>
                        <a:gd name="connsiteX8" fmla="*/ 0 w 5810"/>
                        <a:gd name="connsiteY8" fmla="*/ 3334 h 3754"/>
                        <a:gd name="connsiteX9" fmla="*/ 762 w 5810"/>
                        <a:gd name="connsiteY9" fmla="*/ 0 h 37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5810" h="3754">
                          <a:moveTo>
                            <a:pt x="762" y="0"/>
                          </a:moveTo>
                          <a:cubicBezTo>
                            <a:pt x="952" y="571"/>
                            <a:pt x="952" y="1143"/>
                            <a:pt x="857" y="1715"/>
                          </a:cubicBezTo>
                          <a:cubicBezTo>
                            <a:pt x="857" y="2286"/>
                            <a:pt x="762" y="2857"/>
                            <a:pt x="762" y="3334"/>
                          </a:cubicBezTo>
                          <a:lnTo>
                            <a:pt x="381" y="2953"/>
                          </a:lnTo>
                          <a:cubicBezTo>
                            <a:pt x="2191" y="2953"/>
                            <a:pt x="3905" y="2953"/>
                            <a:pt x="5810" y="2762"/>
                          </a:cubicBezTo>
                          <a:cubicBezTo>
                            <a:pt x="4953" y="3238"/>
                            <a:pt x="4096" y="3429"/>
                            <a:pt x="3143" y="3620"/>
                          </a:cubicBezTo>
                          <a:cubicBezTo>
                            <a:pt x="2191" y="3715"/>
                            <a:pt x="1238" y="3810"/>
                            <a:pt x="381" y="3715"/>
                          </a:cubicBezTo>
                          <a:lnTo>
                            <a:pt x="381" y="3715"/>
                          </a:lnTo>
                          <a:cubicBezTo>
                            <a:pt x="191" y="3715"/>
                            <a:pt x="0" y="3524"/>
                            <a:pt x="0" y="3334"/>
                          </a:cubicBezTo>
                          <a:cubicBezTo>
                            <a:pt x="0" y="2096"/>
                            <a:pt x="667" y="1143"/>
                            <a:pt x="762" y="0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922" name="Freeform: Shape 921">
                      <a:extLst>
                        <a:ext uri="{FF2B5EF4-FFF2-40B4-BE49-F238E27FC236}">
                          <a16:creationId xmlns:a16="http://schemas.microsoft.com/office/drawing/2014/main" id="{A269FD0C-A13D-48E0-95DE-41710BA0084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14262" y="3128581"/>
                      <a:ext cx="8572" cy="3333"/>
                    </a:xfrm>
                    <a:custGeom>
                      <a:avLst/>
                      <a:gdLst>
                        <a:gd name="connsiteX0" fmla="*/ 191 w 8572"/>
                        <a:gd name="connsiteY0" fmla="*/ 0 h 3333"/>
                        <a:gd name="connsiteX1" fmla="*/ 476 w 8572"/>
                        <a:gd name="connsiteY1" fmla="*/ 1524 h 3333"/>
                        <a:gd name="connsiteX2" fmla="*/ 667 w 8572"/>
                        <a:gd name="connsiteY2" fmla="*/ 2191 h 3333"/>
                        <a:gd name="connsiteX3" fmla="*/ 1048 w 8572"/>
                        <a:gd name="connsiteY3" fmla="*/ 2953 h 3333"/>
                        <a:gd name="connsiteX4" fmla="*/ 762 w 8572"/>
                        <a:gd name="connsiteY4" fmla="*/ 2667 h 3333"/>
                        <a:gd name="connsiteX5" fmla="*/ 2667 w 8572"/>
                        <a:gd name="connsiteY5" fmla="*/ 2477 h 3333"/>
                        <a:gd name="connsiteX6" fmla="*/ 4667 w 8572"/>
                        <a:gd name="connsiteY6" fmla="*/ 2381 h 3333"/>
                        <a:gd name="connsiteX7" fmla="*/ 8573 w 8572"/>
                        <a:gd name="connsiteY7" fmla="*/ 3143 h 3333"/>
                        <a:gd name="connsiteX8" fmla="*/ 4667 w 8572"/>
                        <a:gd name="connsiteY8" fmla="*/ 3143 h 3333"/>
                        <a:gd name="connsiteX9" fmla="*/ 2762 w 8572"/>
                        <a:gd name="connsiteY9" fmla="*/ 3238 h 3333"/>
                        <a:gd name="connsiteX10" fmla="*/ 762 w 8572"/>
                        <a:gd name="connsiteY10" fmla="*/ 3334 h 3333"/>
                        <a:gd name="connsiteX11" fmla="*/ 667 w 8572"/>
                        <a:gd name="connsiteY11" fmla="*/ 3334 h 3333"/>
                        <a:gd name="connsiteX12" fmla="*/ 381 w 8572"/>
                        <a:gd name="connsiteY12" fmla="*/ 3048 h 3333"/>
                        <a:gd name="connsiteX13" fmla="*/ 381 w 8572"/>
                        <a:gd name="connsiteY13" fmla="*/ 3048 h 3333"/>
                        <a:gd name="connsiteX14" fmla="*/ 95 w 8572"/>
                        <a:gd name="connsiteY14" fmla="*/ 2381 h 3333"/>
                        <a:gd name="connsiteX15" fmla="*/ 0 w 8572"/>
                        <a:gd name="connsiteY15" fmla="*/ 1524 h 3333"/>
                        <a:gd name="connsiteX16" fmla="*/ 191 w 8572"/>
                        <a:gd name="connsiteY16" fmla="*/ 0 h 333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</a:cxnLst>
                      <a:rect l="l" t="t" r="r" b="b"/>
                      <a:pathLst>
                        <a:path w="8572" h="3333">
                          <a:moveTo>
                            <a:pt x="191" y="0"/>
                          </a:moveTo>
                          <a:cubicBezTo>
                            <a:pt x="286" y="476"/>
                            <a:pt x="381" y="1048"/>
                            <a:pt x="476" y="1524"/>
                          </a:cubicBezTo>
                          <a:cubicBezTo>
                            <a:pt x="572" y="1810"/>
                            <a:pt x="572" y="2000"/>
                            <a:pt x="667" y="2191"/>
                          </a:cubicBezTo>
                          <a:cubicBezTo>
                            <a:pt x="762" y="2286"/>
                            <a:pt x="1048" y="2572"/>
                            <a:pt x="1048" y="2953"/>
                          </a:cubicBezTo>
                          <a:lnTo>
                            <a:pt x="762" y="2667"/>
                          </a:lnTo>
                          <a:lnTo>
                            <a:pt x="2667" y="2477"/>
                          </a:lnTo>
                          <a:cubicBezTo>
                            <a:pt x="3334" y="2381"/>
                            <a:pt x="4001" y="2381"/>
                            <a:pt x="4667" y="2381"/>
                          </a:cubicBezTo>
                          <a:cubicBezTo>
                            <a:pt x="6001" y="2477"/>
                            <a:pt x="7334" y="2667"/>
                            <a:pt x="8573" y="3143"/>
                          </a:cubicBezTo>
                          <a:cubicBezTo>
                            <a:pt x="7239" y="3143"/>
                            <a:pt x="5906" y="3143"/>
                            <a:pt x="4667" y="3143"/>
                          </a:cubicBezTo>
                          <a:cubicBezTo>
                            <a:pt x="4001" y="3143"/>
                            <a:pt x="3334" y="3238"/>
                            <a:pt x="2762" y="3238"/>
                          </a:cubicBezTo>
                          <a:cubicBezTo>
                            <a:pt x="2096" y="3334"/>
                            <a:pt x="1429" y="3334"/>
                            <a:pt x="762" y="3334"/>
                          </a:cubicBezTo>
                          <a:lnTo>
                            <a:pt x="667" y="3334"/>
                          </a:lnTo>
                          <a:cubicBezTo>
                            <a:pt x="476" y="3334"/>
                            <a:pt x="381" y="3238"/>
                            <a:pt x="381" y="3048"/>
                          </a:cubicBezTo>
                          <a:lnTo>
                            <a:pt x="381" y="3048"/>
                          </a:lnTo>
                          <a:cubicBezTo>
                            <a:pt x="381" y="2953"/>
                            <a:pt x="286" y="2762"/>
                            <a:pt x="95" y="2381"/>
                          </a:cubicBezTo>
                          <a:cubicBezTo>
                            <a:pt x="0" y="2096"/>
                            <a:pt x="0" y="1810"/>
                            <a:pt x="0" y="1524"/>
                          </a:cubicBezTo>
                          <a:cubicBezTo>
                            <a:pt x="0" y="1048"/>
                            <a:pt x="95" y="476"/>
                            <a:pt x="191" y="0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915" name="Graphic 1">
                    <a:extLst>
                      <a:ext uri="{FF2B5EF4-FFF2-40B4-BE49-F238E27FC236}">
                        <a16:creationId xmlns:a16="http://schemas.microsoft.com/office/drawing/2014/main" id="{5B46F8EA-40D2-4D73-8A54-B9C53770FC10}"/>
                      </a:ext>
                    </a:extLst>
                  </p:cNvPr>
                  <p:cNvGrpSpPr/>
                  <p:nvPr/>
                </p:nvGrpSpPr>
                <p:grpSpPr>
                  <a:xfrm>
                    <a:off x="5907957" y="3146541"/>
                    <a:ext cx="16973" cy="12058"/>
                    <a:chOff x="5907957" y="3146541"/>
                    <a:chExt cx="16973" cy="12058"/>
                  </a:xfrm>
                  <a:solidFill>
                    <a:srgbClr val="1D120C"/>
                  </a:solidFill>
                </p:grpSpPr>
                <p:sp>
                  <p:nvSpPr>
                    <p:cNvPr id="916" name="Freeform: Shape 915">
                      <a:extLst>
                        <a:ext uri="{FF2B5EF4-FFF2-40B4-BE49-F238E27FC236}">
                          <a16:creationId xmlns:a16="http://schemas.microsoft.com/office/drawing/2014/main" id="{CDF3D2D4-1AA5-4AAA-A155-F21C1CE808B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07957" y="3146541"/>
                      <a:ext cx="9981" cy="4751"/>
                    </a:xfrm>
                    <a:custGeom>
                      <a:avLst/>
                      <a:gdLst>
                        <a:gd name="connsiteX0" fmla="*/ 6115 w 9981"/>
                        <a:gd name="connsiteY0" fmla="*/ 4710 h 4751"/>
                        <a:gd name="connsiteX1" fmla="*/ 3162 w 9981"/>
                        <a:gd name="connsiteY1" fmla="*/ 4710 h 4751"/>
                        <a:gd name="connsiteX2" fmla="*/ 495 w 9981"/>
                        <a:gd name="connsiteY2" fmla="*/ 3471 h 4751"/>
                        <a:gd name="connsiteX3" fmla="*/ 19 w 9981"/>
                        <a:gd name="connsiteY3" fmla="*/ 1947 h 4751"/>
                        <a:gd name="connsiteX4" fmla="*/ 1066 w 9981"/>
                        <a:gd name="connsiteY4" fmla="*/ 709 h 4751"/>
                        <a:gd name="connsiteX5" fmla="*/ 4019 w 9981"/>
                        <a:gd name="connsiteY5" fmla="*/ 42 h 4751"/>
                        <a:gd name="connsiteX6" fmla="*/ 6972 w 9981"/>
                        <a:gd name="connsiteY6" fmla="*/ 42 h 4751"/>
                        <a:gd name="connsiteX7" fmla="*/ 9734 w 9981"/>
                        <a:gd name="connsiteY7" fmla="*/ 1376 h 4751"/>
                        <a:gd name="connsiteX8" fmla="*/ 8877 w 9981"/>
                        <a:gd name="connsiteY8" fmla="*/ 3948 h 4751"/>
                        <a:gd name="connsiteX9" fmla="*/ 6115 w 9981"/>
                        <a:gd name="connsiteY9" fmla="*/ 4710 h 4751"/>
                        <a:gd name="connsiteX10" fmla="*/ 6115 w 9981"/>
                        <a:gd name="connsiteY10" fmla="*/ 4710 h 4751"/>
                        <a:gd name="connsiteX11" fmla="*/ 8877 w 9981"/>
                        <a:gd name="connsiteY11" fmla="*/ 3852 h 4751"/>
                        <a:gd name="connsiteX12" fmla="*/ 9639 w 9981"/>
                        <a:gd name="connsiteY12" fmla="*/ 2805 h 4751"/>
                        <a:gd name="connsiteX13" fmla="*/ 9448 w 9981"/>
                        <a:gd name="connsiteY13" fmla="*/ 1566 h 4751"/>
                        <a:gd name="connsiteX14" fmla="*/ 6972 w 9981"/>
                        <a:gd name="connsiteY14" fmla="*/ 709 h 4751"/>
                        <a:gd name="connsiteX15" fmla="*/ 4114 w 9981"/>
                        <a:gd name="connsiteY15" fmla="*/ 804 h 4751"/>
                        <a:gd name="connsiteX16" fmla="*/ 1447 w 9981"/>
                        <a:gd name="connsiteY16" fmla="*/ 1281 h 4751"/>
                        <a:gd name="connsiteX17" fmla="*/ 590 w 9981"/>
                        <a:gd name="connsiteY17" fmla="*/ 2043 h 4751"/>
                        <a:gd name="connsiteX18" fmla="*/ 876 w 9981"/>
                        <a:gd name="connsiteY18" fmla="*/ 3186 h 4751"/>
                        <a:gd name="connsiteX19" fmla="*/ 3257 w 9981"/>
                        <a:gd name="connsiteY19" fmla="*/ 4519 h 4751"/>
                        <a:gd name="connsiteX20" fmla="*/ 6115 w 9981"/>
                        <a:gd name="connsiteY20" fmla="*/ 4710 h 475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</a:cxnLst>
                      <a:rect l="l" t="t" r="r" b="b"/>
                      <a:pathLst>
                        <a:path w="9981" h="4751">
                          <a:moveTo>
                            <a:pt x="6115" y="4710"/>
                          </a:moveTo>
                          <a:cubicBezTo>
                            <a:pt x="5162" y="4710"/>
                            <a:pt x="4114" y="4805"/>
                            <a:pt x="3162" y="4710"/>
                          </a:cubicBezTo>
                          <a:cubicBezTo>
                            <a:pt x="2209" y="4614"/>
                            <a:pt x="1162" y="4329"/>
                            <a:pt x="495" y="3471"/>
                          </a:cubicBezTo>
                          <a:cubicBezTo>
                            <a:pt x="209" y="3090"/>
                            <a:pt x="-77" y="2614"/>
                            <a:pt x="19" y="1947"/>
                          </a:cubicBezTo>
                          <a:cubicBezTo>
                            <a:pt x="114" y="1376"/>
                            <a:pt x="685" y="995"/>
                            <a:pt x="1066" y="709"/>
                          </a:cubicBezTo>
                          <a:cubicBezTo>
                            <a:pt x="2019" y="233"/>
                            <a:pt x="3067" y="42"/>
                            <a:pt x="4019" y="42"/>
                          </a:cubicBezTo>
                          <a:cubicBezTo>
                            <a:pt x="4972" y="42"/>
                            <a:pt x="6019" y="-53"/>
                            <a:pt x="6972" y="42"/>
                          </a:cubicBezTo>
                          <a:cubicBezTo>
                            <a:pt x="7924" y="233"/>
                            <a:pt x="9067" y="423"/>
                            <a:pt x="9734" y="1376"/>
                          </a:cubicBezTo>
                          <a:cubicBezTo>
                            <a:pt x="10306" y="2328"/>
                            <a:pt x="9829" y="3567"/>
                            <a:pt x="8877" y="3948"/>
                          </a:cubicBezTo>
                          <a:cubicBezTo>
                            <a:pt x="8020" y="4424"/>
                            <a:pt x="7067" y="4519"/>
                            <a:pt x="6115" y="4710"/>
                          </a:cubicBezTo>
                          <a:close/>
                          <a:moveTo>
                            <a:pt x="6115" y="4710"/>
                          </a:moveTo>
                          <a:cubicBezTo>
                            <a:pt x="7067" y="4614"/>
                            <a:pt x="8115" y="4424"/>
                            <a:pt x="8877" y="3852"/>
                          </a:cubicBezTo>
                          <a:cubicBezTo>
                            <a:pt x="9258" y="3567"/>
                            <a:pt x="9544" y="3186"/>
                            <a:pt x="9639" y="2805"/>
                          </a:cubicBezTo>
                          <a:cubicBezTo>
                            <a:pt x="9734" y="2424"/>
                            <a:pt x="9639" y="1947"/>
                            <a:pt x="9448" y="1566"/>
                          </a:cubicBezTo>
                          <a:cubicBezTo>
                            <a:pt x="8877" y="900"/>
                            <a:pt x="7924" y="804"/>
                            <a:pt x="6972" y="709"/>
                          </a:cubicBezTo>
                          <a:cubicBezTo>
                            <a:pt x="6019" y="709"/>
                            <a:pt x="5067" y="709"/>
                            <a:pt x="4114" y="804"/>
                          </a:cubicBezTo>
                          <a:cubicBezTo>
                            <a:pt x="3162" y="804"/>
                            <a:pt x="2209" y="995"/>
                            <a:pt x="1447" y="1281"/>
                          </a:cubicBezTo>
                          <a:cubicBezTo>
                            <a:pt x="1066" y="1471"/>
                            <a:pt x="685" y="1662"/>
                            <a:pt x="590" y="2043"/>
                          </a:cubicBezTo>
                          <a:cubicBezTo>
                            <a:pt x="495" y="2424"/>
                            <a:pt x="590" y="2805"/>
                            <a:pt x="876" y="3186"/>
                          </a:cubicBezTo>
                          <a:cubicBezTo>
                            <a:pt x="1352" y="3948"/>
                            <a:pt x="2305" y="4329"/>
                            <a:pt x="3257" y="4519"/>
                          </a:cubicBezTo>
                          <a:cubicBezTo>
                            <a:pt x="4114" y="4710"/>
                            <a:pt x="5067" y="4710"/>
                            <a:pt x="6115" y="4710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917" name="Freeform: Shape 916">
                      <a:extLst>
                        <a:ext uri="{FF2B5EF4-FFF2-40B4-BE49-F238E27FC236}">
                          <a16:creationId xmlns:a16="http://schemas.microsoft.com/office/drawing/2014/main" id="{0C41CD44-511E-47A2-9149-2810F6DE091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09023" y="3150616"/>
                      <a:ext cx="15906" cy="7983"/>
                    </a:xfrm>
                    <a:custGeom>
                      <a:avLst/>
                      <a:gdLst>
                        <a:gd name="connsiteX0" fmla="*/ 2667 w 15906"/>
                        <a:gd name="connsiteY0" fmla="*/ 7873 h 7983"/>
                        <a:gd name="connsiteX1" fmla="*/ 1143 w 15906"/>
                        <a:gd name="connsiteY1" fmla="*/ 7873 h 7983"/>
                        <a:gd name="connsiteX2" fmla="*/ 381 w 15906"/>
                        <a:gd name="connsiteY2" fmla="*/ 7587 h 7983"/>
                        <a:gd name="connsiteX3" fmla="*/ 0 w 15906"/>
                        <a:gd name="connsiteY3" fmla="*/ 6825 h 7983"/>
                        <a:gd name="connsiteX4" fmla="*/ 381 w 15906"/>
                        <a:gd name="connsiteY4" fmla="*/ 5301 h 7983"/>
                        <a:gd name="connsiteX5" fmla="*/ 762 w 15906"/>
                        <a:gd name="connsiteY5" fmla="*/ 3873 h 7983"/>
                        <a:gd name="connsiteX6" fmla="*/ 2095 w 15906"/>
                        <a:gd name="connsiteY6" fmla="*/ 1110 h 7983"/>
                        <a:gd name="connsiteX7" fmla="*/ 3524 w 15906"/>
                        <a:gd name="connsiteY7" fmla="*/ 158 h 7983"/>
                        <a:gd name="connsiteX8" fmla="*/ 5239 w 15906"/>
                        <a:gd name="connsiteY8" fmla="*/ 63 h 7983"/>
                        <a:gd name="connsiteX9" fmla="*/ 8096 w 15906"/>
                        <a:gd name="connsiteY9" fmla="*/ 1587 h 7983"/>
                        <a:gd name="connsiteX10" fmla="*/ 9144 w 15906"/>
                        <a:gd name="connsiteY10" fmla="*/ 2539 h 7983"/>
                        <a:gd name="connsiteX11" fmla="*/ 10382 w 15906"/>
                        <a:gd name="connsiteY11" fmla="*/ 3015 h 7983"/>
                        <a:gd name="connsiteX12" fmla="*/ 13240 w 15906"/>
                        <a:gd name="connsiteY12" fmla="*/ 2634 h 7983"/>
                        <a:gd name="connsiteX13" fmla="*/ 15907 w 15906"/>
                        <a:gd name="connsiteY13" fmla="*/ 1301 h 7983"/>
                        <a:gd name="connsiteX14" fmla="*/ 10287 w 15906"/>
                        <a:gd name="connsiteY14" fmla="*/ 3587 h 7983"/>
                        <a:gd name="connsiteX15" fmla="*/ 8668 w 15906"/>
                        <a:gd name="connsiteY15" fmla="*/ 3111 h 7983"/>
                        <a:gd name="connsiteX16" fmla="*/ 7525 w 15906"/>
                        <a:gd name="connsiteY16" fmla="*/ 2063 h 7983"/>
                        <a:gd name="connsiteX17" fmla="*/ 5048 w 15906"/>
                        <a:gd name="connsiteY17" fmla="*/ 825 h 7983"/>
                        <a:gd name="connsiteX18" fmla="*/ 2667 w 15906"/>
                        <a:gd name="connsiteY18" fmla="*/ 1587 h 7983"/>
                        <a:gd name="connsiteX19" fmla="*/ 1429 w 15906"/>
                        <a:gd name="connsiteY19" fmla="*/ 4063 h 7983"/>
                        <a:gd name="connsiteX20" fmla="*/ 952 w 15906"/>
                        <a:gd name="connsiteY20" fmla="*/ 5492 h 7983"/>
                        <a:gd name="connsiteX21" fmla="*/ 571 w 15906"/>
                        <a:gd name="connsiteY21" fmla="*/ 6825 h 7983"/>
                        <a:gd name="connsiteX22" fmla="*/ 1238 w 15906"/>
                        <a:gd name="connsiteY22" fmla="*/ 7683 h 7983"/>
                        <a:gd name="connsiteX23" fmla="*/ 2667 w 15906"/>
                        <a:gd name="connsiteY23" fmla="*/ 7873 h 798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</a:cxnLst>
                      <a:rect l="l" t="t" r="r" b="b"/>
                      <a:pathLst>
                        <a:path w="15906" h="7983">
                          <a:moveTo>
                            <a:pt x="2667" y="7873"/>
                          </a:moveTo>
                          <a:cubicBezTo>
                            <a:pt x="2191" y="8064"/>
                            <a:pt x="1619" y="7968"/>
                            <a:pt x="1143" y="7873"/>
                          </a:cubicBezTo>
                          <a:cubicBezTo>
                            <a:pt x="857" y="7778"/>
                            <a:pt x="667" y="7683"/>
                            <a:pt x="381" y="7587"/>
                          </a:cubicBezTo>
                          <a:cubicBezTo>
                            <a:pt x="95" y="7397"/>
                            <a:pt x="0" y="7111"/>
                            <a:pt x="0" y="6825"/>
                          </a:cubicBezTo>
                          <a:cubicBezTo>
                            <a:pt x="0" y="6254"/>
                            <a:pt x="190" y="5778"/>
                            <a:pt x="381" y="5301"/>
                          </a:cubicBezTo>
                          <a:cubicBezTo>
                            <a:pt x="571" y="4825"/>
                            <a:pt x="667" y="4349"/>
                            <a:pt x="762" y="3873"/>
                          </a:cubicBezTo>
                          <a:cubicBezTo>
                            <a:pt x="1048" y="2920"/>
                            <a:pt x="1333" y="1968"/>
                            <a:pt x="2095" y="1110"/>
                          </a:cubicBezTo>
                          <a:cubicBezTo>
                            <a:pt x="2477" y="729"/>
                            <a:pt x="2857" y="348"/>
                            <a:pt x="3524" y="158"/>
                          </a:cubicBezTo>
                          <a:cubicBezTo>
                            <a:pt x="4096" y="-33"/>
                            <a:pt x="4667" y="-33"/>
                            <a:pt x="5239" y="63"/>
                          </a:cubicBezTo>
                          <a:cubicBezTo>
                            <a:pt x="6286" y="348"/>
                            <a:pt x="7334" y="825"/>
                            <a:pt x="8096" y="1587"/>
                          </a:cubicBezTo>
                          <a:cubicBezTo>
                            <a:pt x="8477" y="1968"/>
                            <a:pt x="8763" y="2349"/>
                            <a:pt x="9144" y="2539"/>
                          </a:cubicBezTo>
                          <a:cubicBezTo>
                            <a:pt x="9525" y="2730"/>
                            <a:pt x="9906" y="2920"/>
                            <a:pt x="10382" y="3015"/>
                          </a:cubicBezTo>
                          <a:cubicBezTo>
                            <a:pt x="11335" y="3111"/>
                            <a:pt x="12287" y="2920"/>
                            <a:pt x="13240" y="2634"/>
                          </a:cubicBezTo>
                          <a:cubicBezTo>
                            <a:pt x="14192" y="2349"/>
                            <a:pt x="15049" y="1872"/>
                            <a:pt x="15907" y="1301"/>
                          </a:cubicBezTo>
                          <a:cubicBezTo>
                            <a:pt x="14383" y="2539"/>
                            <a:pt x="12573" y="3682"/>
                            <a:pt x="10287" y="3587"/>
                          </a:cubicBezTo>
                          <a:cubicBezTo>
                            <a:pt x="9715" y="3587"/>
                            <a:pt x="9144" y="3396"/>
                            <a:pt x="8668" y="3111"/>
                          </a:cubicBezTo>
                          <a:cubicBezTo>
                            <a:pt x="8191" y="2825"/>
                            <a:pt x="7810" y="2444"/>
                            <a:pt x="7525" y="2063"/>
                          </a:cubicBezTo>
                          <a:cubicBezTo>
                            <a:pt x="6858" y="1396"/>
                            <a:pt x="6001" y="1015"/>
                            <a:pt x="5048" y="825"/>
                          </a:cubicBezTo>
                          <a:cubicBezTo>
                            <a:pt x="4096" y="634"/>
                            <a:pt x="3334" y="825"/>
                            <a:pt x="2667" y="1587"/>
                          </a:cubicBezTo>
                          <a:cubicBezTo>
                            <a:pt x="2095" y="2253"/>
                            <a:pt x="1714" y="3111"/>
                            <a:pt x="1429" y="4063"/>
                          </a:cubicBezTo>
                          <a:cubicBezTo>
                            <a:pt x="1238" y="4539"/>
                            <a:pt x="1143" y="5016"/>
                            <a:pt x="952" y="5492"/>
                          </a:cubicBezTo>
                          <a:cubicBezTo>
                            <a:pt x="762" y="5968"/>
                            <a:pt x="571" y="6349"/>
                            <a:pt x="571" y="6825"/>
                          </a:cubicBezTo>
                          <a:cubicBezTo>
                            <a:pt x="286" y="7206"/>
                            <a:pt x="762" y="7492"/>
                            <a:pt x="1238" y="7683"/>
                          </a:cubicBezTo>
                          <a:cubicBezTo>
                            <a:pt x="1619" y="7873"/>
                            <a:pt x="2191" y="7968"/>
                            <a:pt x="2667" y="7873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918" name="Freeform: Shape 917">
                      <a:extLst>
                        <a:ext uri="{FF2B5EF4-FFF2-40B4-BE49-F238E27FC236}">
                          <a16:creationId xmlns:a16="http://schemas.microsoft.com/office/drawing/2014/main" id="{ADA7A918-A1BC-4F58-BF1A-73929767BB1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10928" y="3148274"/>
                      <a:ext cx="3619" cy="991"/>
                    </a:xfrm>
                    <a:custGeom>
                      <a:avLst/>
                      <a:gdLst>
                        <a:gd name="connsiteX0" fmla="*/ 0 w 3619"/>
                        <a:gd name="connsiteY0" fmla="*/ 881 h 991"/>
                        <a:gd name="connsiteX1" fmla="*/ 1715 w 3619"/>
                        <a:gd name="connsiteY1" fmla="*/ 119 h 991"/>
                        <a:gd name="connsiteX2" fmla="*/ 3620 w 3619"/>
                        <a:gd name="connsiteY2" fmla="*/ 405 h 991"/>
                        <a:gd name="connsiteX3" fmla="*/ 1905 w 3619"/>
                        <a:gd name="connsiteY3" fmla="*/ 881 h 991"/>
                        <a:gd name="connsiteX4" fmla="*/ 0 w 3619"/>
                        <a:gd name="connsiteY4" fmla="*/ 881 h 99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3619" h="991">
                          <a:moveTo>
                            <a:pt x="0" y="881"/>
                          </a:moveTo>
                          <a:cubicBezTo>
                            <a:pt x="572" y="500"/>
                            <a:pt x="1048" y="214"/>
                            <a:pt x="1715" y="119"/>
                          </a:cubicBezTo>
                          <a:cubicBezTo>
                            <a:pt x="2286" y="-71"/>
                            <a:pt x="3048" y="-71"/>
                            <a:pt x="3620" y="405"/>
                          </a:cubicBezTo>
                          <a:cubicBezTo>
                            <a:pt x="2953" y="595"/>
                            <a:pt x="2477" y="786"/>
                            <a:pt x="1905" y="881"/>
                          </a:cubicBezTo>
                          <a:cubicBezTo>
                            <a:pt x="1333" y="976"/>
                            <a:pt x="667" y="1072"/>
                            <a:pt x="0" y="881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</p:grpSp>
          </p:grpSp>
          <p:grpSp>
            <p:nvGrpSpPr>
              <p:cNvPr id="809" name="Graphic 1">
                <a:extLst>
                  <a:ext uri="{FF2B5EF4-FFF2-40B4-BE49-F238E27FC236}">
                    <a16:creationId xmlns:a16="http://schemas.microsoft.com/office/drawing/2014/main" id="{BADF5F69-D10E-4060-BE87-50B00295833A}"/>
                  </a:ext>
                </a:extLst>
              </p:cNvPr>
              <p:cNvGrpSpPr/>
              <p:nvPr/>
            </p:nvGrpSpPr>
            <p:grpSpPr>
              <a:xfrm>
                <a:off x="5889592" y="3105150"/>
                <a:ext cx="94773" cy="77533"/>
                <a:chOff x="5889592" y="3105150"/>
                <a:chExt cx="94773" cy="77533"/>
              </a:xfrm>
            </p:grpSpPr>
            <p:grpSp>
              <p:nvGrpSpPr>
                <p:cNvPr id="810" name="Graphic 1">
                  <a:extLst>
                    <a:ext uri="{FF2B5EF4-FFF2-40B4-BE49-F238E27FC236}">
                      <a16:creationId xmlns:a16="http://schemas.microsoft.com/office/drawing/2014/main" id="{197C6013-67B9-437D-9E5E-2F48CA8812EB}"/>
                    </a:ext>
                  </a:extLst>
                </p:cNvPr>
                <p:cNvGrpSpPr/>
                <p:nvPr/>
              </p:nvGrpSpPr>
              <p:grpSpPr>
                <a:xfrm>
                  <a:off x="5889592" y="3105150"/>
                  <a:ext cx="42195" cy="77533"/>
                  <a:chOff x="5889592" y="3105150"/>
                  <a:chExt cx="42195" cy="77533"/>
                </a:xfrm>
              </p:grpSpPr>
              <p:grpSp>
                <p:nvGrpSpPr>
                  <p:cNvPr id="902" name="Graphic 1">
                    <a:extLst>
                      <a:ext uri="{FF2B5EF4-FFF2-40B4-BE49-F238E27FC236}">
                        <a16:creationId xmlns:a16="http://schemas.microsoft.com/office/drawing/2014/main" id="{C6B3F063-9AED-406B-8163-C0FCE5462A03}"/>
                      </a:ext>
                    </a:extLst>
                  </p:cNvPr>
                  <p:cNvGrpSpPr/>
                  <p:nvPr/>
                </p:nvGrpSpPr>
                <p:grpSpPr>
                  <a:xfrm>
                    <a:off x="5889592" y="3105150"/>
                    <a:ext cx="42195" cy="77533"/>
                    <a:chOff x="5889592" y="3105150"/>
                    <a:chExt cx="42195" cy="77533"/>
                  </a:xfrm>
                </p:grpSpPr>
                <p:sp>
                  <p:nvSpPr>
                    <p:cNvPr id="904" name="Freeform: Shape 903">
                      <a:extLst>
                        <a:ext uri="{FF2B5EF4-FFF2-40B4-BE49-F238E27FC236}">
                          <a16:creationId xmlns:a16="http://schemas.microsoft.com/office/drawing/2014/main" id="{02424B8B-1654-4B7B-A08C-989BB0D7FE2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89592" y="3105150"/>
                      <a:ext cx="38385" cy="74390"/>
                    </a:xfrm>
                    <a:custGeom>
                      <a:avLst/>
                      <a:gdLst>
                        <a:gd name="connsiteX0" fmla="*/ 21145 w 38385"/>
                        <a:gd name="connsiteY0" fmla="*/ 74390 h 74390"/>
                        <a:gd name="connsiteX1" fmla="*/ 17240 w 38385"/>
                        <a:gd name="connsiteY1" fmla="*/ 74390 h 74390"/>
                        <a:gd name="connsiteX2" fmla="*/ 0 w 38385"/>
                        <a:gd name="connsiteY2" fmla="*/ 57150 h 74390"/>
                        <a:gd name="connsiteX3" fmla="*/ 0 w 38385"/>
                        <a:gd name="connsiteY3" fmla="*/ 17240 h 74390"/>
                        <a:gd name="connsiteX4" fmla="*/ 17240 w 38385"/>
                        <a:gd name="connsiteY4" fmla="*/ 0 h 74390"/>
                        <a:gd name="connsiteX5" fmla="*/ 21145 w 38385"/>
                        <a:gd name="connsiteY5" fmla="*/ 0 h 74390"/>
                        <a:gd name="connsiteX6" fmla="*/ 38386 w 38385"/>
                        <a:gd name="connsiteY6" fmla="*/ 17240 h 74390"/>
                        <a:gd name="connsiteX7" fmla="*/ 38386 w 38385"/>
                        <a:gd name="connsiteY7" fmla="*/ 57150 h 74390"/>
                        <a:gd name="connsiteX8" fmla="*/ 21145 w 38385"/>
                        <a:gd name="connsiteY8" fmla="*/ 74390 h 743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38385" h="74390">
                          <a:moveTo>
                            <a:pt x="21145" y="74390"/>
                          </a:moveTo>
                          <a:lnTo>
                            <a:pt x="17240" y="74390"/>
                          </a:lnTo>
                          <a:cubicBezTo>
                            <a:pt x="7715" y="74390"/>
                            <a:pt x="0" y="66675"/>
                            <a:pt x="0" y="57150"/>
                          </a:cubicBezTo>
                          <a:lnTo>
                            <a:pt x="0" y="17240"/>
                          </a:lnTo>
                          <a:cubicBezTo>
                            <a:pt x="0" y="7715"/>
                            <a:pt x="7715" y="0"/>
                            <a:pt x="17240" y="0"/>
                          </a:cubicBezTo>
                          <a:lnTo>
                            <a:pt x="21145" y="0"/>
                          </a:lnTo>
                          <a:cubicBezTo>
                            <a:pt x="30670" y="0"/>
                            <a:pt x="38386" y="7715"/>
                            <a:pt x="38386" y="17240"/>
                          </a:cubicBezTo>
                          <a:lnTo>
                            <a:pt x="38386" y="57150"/>
                          </a:lnTo>
                          <a:cubicBezTo>
                            <a:pt x="38386" y="66675"/>
                            <a:pt x="30575" y="74390"/>
                            <a:pt x="21145" y="74390"/>
                          </a:cubicBezTo>
                          <a:close/>
                        </a:path>
                      </a:pathLst>
                    </a:custGeom>
                    <a:solidFill>
                      <a:srgbClr val="7D5139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905" name="Freeform: Shape 904">
                      <a:extLst>
                        <a:ext uri="{FF2B5EF4-FFF2-40B4-BE49-F238E27FC236}">
                          <a16:creationId xmlns:a16="http://schemas.microsoft.com/office/drawing/2014/main" id="{B3738826-E859-444C-800C-67AA25CE588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94259" y="3114198"/>
                      <a:ext cx="29051" cy="56197"/>
                    </a:xfrm>
                    <a:custGeom>
                      <a:avLst/>
                      <a:gdLst>
                        <a:gd name="connsiteX0" fmla="*/ 16002 w 29051"/>
                        <a:gd name="connsiteY0" fmla="*/ 56198 h 56197"/>
                        <a:gd name="connsiteX1" fmla="*/ 13049 w 29051"/>
                        <a:gd name="connsiteY1" fmla="*/ 56198 h 56197"/>
                        <a:gd name="connsiteX2" fmla="*/ 0 w 29051"/>
                        <a:gd name="connsiteY2" fmla="*/ 43148 h 56197"/>
                        <a:gd name="connsiteX3" fmla="*/ 0 w 29051"/>
                        <a:gd name="connsiteY3" fmla="*/ 13049 h 56197"/>
                        <a:gd name="connsiteX4" fmla="*/ 13049 w 29051"/>
                        <a:gd name="connsiteY4" fmla="*/ 0 h 56197"/>
                        <a:gd name="connsiteX5" fmla="*/ 16002 w 29051"/>
                        <a:gd name="connsiteY5" fmla="*/ 0 h 56197"/>
                        <a:gd name="connsiteX6" fmla="*/ 29051 w 29051"/>
                        <a:gd name="connsiteY6" fmla="*/ 13049 h 56197"/>
                        <a:gd name="connsiteX7" fmla="*/ 29051 w 29051"/>
                        <a:gd name="connsiteY7" fmla="*/ 43148 h 56197"/>
                        <a:gd name="connsiteX8" fmla="*/ 16002 w 29051"/>
                        <a:gd name="connsiteY8" fmla="*/ 56198 h 5619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29051" h="56197">
                          <a:moveTo>
                            <a:pt x="16002" y="56198"/>
                          </a:moveTo>
                          <a:lnTo>
                            <a:pt x="13049" y="56198"/>
                          </a:lnTo>
                          <a:cubicBezTo>
                            <a:pt x="5906" y="56198"/>
                            <a:pt x="0" y="50387"/>
                            <a:pt x="0" y="43148"/>
                          </a:cubicBezTo>
                          <a:lnTo>
                            <a:pt x="0" y="13049"/>
                          </a:lnTo>
                          <a:cubicBezTo>
                            <a:pt x="0" y="5906"/>
                            <a:pt x="5810" y="0"/>
                            <a:pt x="13049" y="0"/>
                          </a:cubicBezTo>
                          <a:lnTo>
                            <a:pt x="16002" y="0"/>
                          </a:lnTo>
                          <a:cubicBezTo>
                            <a:pt x="23146" y="0"/>
                            <a:pt x="29051" y="5810"/>
                            <a:pt x="29051" y="13049"/>
                          </a:cubicBezTo>
                          <a:lnTo>
                            <a:pt x="29051" y="43148"/>
                          </a:lnTo>
                          <a:cubicBezTo>
                            <a:pt x="28956" y="50387"/>
                            <a:pt x="23146" y="56198"/>
                            <a:pt x="16002" y="56198"/>
                          </a:cubicBezTo>
                          <a:close/>
                        </a:path>
                      </a:pathLst>
                    </a:custGeom>
                    <a:solidFill>
                      <a:srgbClr val="FFAB17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906" name="Freeform: Shape 905">
                      <a:extLst>
                        <a:ext uri="{FF2B5EF4-FFF2-40B4-BE49-F238E27FC236}">
                          <a16:creationId xmlns:a16="http://schemas.microsoft.com/office/drawing/2014/main" id="{58B04106-4B70-4B17-A947-8D05721C32E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89592" y="3176397"/>
                      <a:ext cx="42195" cy="6286"/>
                    </a:xfrm>
                    <a:custGeom>
                      <a:avLst/>
                      <a:gdLst>
                        <a:gd name="connsiteX0" fmla="*/ 39053 w 42195"/>
                        <a:gd name="connsiteY0" fmla="*/ 0 h 6286"/>
                        <a:gd name="connsiteX1" fmla="*/ 3143 w 42195"/>
                        <a:gd name="connsiteY1" fmla="*/ 0 h 6286"/>
                        <a:gd name="connsiteX2" fmla="*/ 0 w 42195"/>
                        <a:gd name="connsiteY2" fmla="*/ 3143 h 6286"/>
                        <a:gd name="connsiteX3" fmla="*/ 0 w 42195"/>
                        <a:gd name="connsiteY3" fmla="*/ 3143 h 6286"/>
                        <a:gd name="connsiteX4" fmla="*/ 3143 w 42195"/>
                        <a:gd name="connsiteY4" fmla="*/ 6287 h 6286"/>
                        <a:gd name="connsiteX5" fmla="*/ 39053 w 42195"/>
                        <a:gd name="connsiteY5" fmla="*/ 6287 h 6286"/>
                        <a:gd name="connsiteX6" fmla="*/ 42196 w 42195"/>
                        <a:gd name="connsiteY6" fmla="*/ 3143 h 6286"/>
                        <a:gd name="connsiteX7" fmla="*/ 42196 w 42195"/>
                        <a:gd name="connsiteY7" fmla="*/ 3143 h 6286"/>
                        <a:gd name="connsiteX8" fmla="*/ 39053 w 42195"/>
                        <a:gd name="connsiteY8" fmla="*/ 0 h 628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42195" h="6286">
                          <a:moveTo>
                            <a:pt x="39053" y="0"/>
                          </a:moveTo>
                          <a:lnTo>
                            <a:pt x="3143" y="0"/>
                          </a:lnTo>
                          <a:cubicBezTo>
                            <a:pt x="1429" y="0"/>
                            <a:pt x="0" y="1429"/>
                            <a:pt x="0" y="3143"/>
                          </a:cubicBezTo>
                          <a:lnTo>
                            <a:pt x="0" y="3143"/>
                          </a:lnTo>
                          <a:cubicBezTo>
                            <a:pt x="0" y="4858"/>
                            <a:pt x="1429" y="6287"/>
                            <a:pt x="3143" y="6287"/>
                          </a:cubicBezTo>
                          <a:lnTo>
                            <a:pt x="39053" y="6287"/>
                          </a:lnTo>
                          <a:cubicBezTo>
                            <a:pt x="40767" y="6287"/>
                            <a:pt x="42196" y="4858"/>
                            <a:pt x="42196" y="3143"/>
                          </a:cubicBezTo>
                          <a:lnTo>
                            <a:pt x="42196" y="3143"/>
                          </a:lnTo>
                          <a:cubicBezTo>
                            <a:pt x="42196" y="1429"/>
                            <a:pt x="40767" y="0"/>
                            <a:pt x="39053" y="0"/>
                          </a:cubicBezTo>
                          <a:close/>
                        </a:path>
                      </a:pathLst>
                    </a:custGeom>
                    <a:solidFill>
                      <a:srgbClr val="7D5139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sp>
                <p:nvSpPr>
                  <p:cNvPr id="903" name="Freeform: Shape 902">
                    <a:extLst>
                      <a:ext uri="{FF2B5EF4-FFF2-40B4-BE49-F238E27FC236}">
                        <a16:creationId xmlns:a16="http://schemas.microsoft.com/office/drawing/2014/main" id="{380A4A5E-D343-4F92-99EE-9CEF556A32A3}"/>
                      </a:ext>
                    </a:extLst>
                  </p:cNvPr>
                  <p:cNvSpPr/>
                  <p:nvPr/>
                </p:nvSpPr>
                <p:spPr>
                  <a:xfrm>
                    <a:off x="5894163" y="3113696"/>
                    <a:ext cx="21103" cy="44221"/>
                  </a:xfrm>
                  <a:custGeom>
                    <a:avLst/>
                    <a:gdLst>
                      <a:gd name="connsiteX0" fmla="*/ 15718 w 21103"/>
                      <a:gd name="connsiteY0" fmla="*/ 25457 h 44221"/>
                      <a:gd name="connsiteX1" fmla="*/ 20956 w 21103"/>
                      <a:gd name="connsiteY1" fmla="*/ 7931 h 44221"/>
                      <a:gd name="connsiteX2" fmla="*/ 13527 w 21103"/>
                      <a:gd name="connsiteY2" fmla="*/ 26 h 44221"/>
                      <a:gd name="connsiteX3" fmla="*/ 11812 w 21103"/>
                      <a:gd name="connsiteY3" fmla="*/ 216 h 44221"/>
                      <a:gd name="connsiteX4" fmla="*/ 1 w 21103"/>
                      <a:gd name="connsiteY4" fmla="*/ 12789 h 44221"/>
                      <a:gd name="connsiteX5" fmla="*/ 287 w 21103"/>
                      <a:gd name="connsiteY5" fmla="*/ 44222 h 44221"/>
                      <a:gd name="connsiteX6" fmla="*/ 15718 w 21103"/>
                      <a:gd name="connsiteY6" fmla="*/ 25457 h 44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1103" h="44221">
                        <a:moveTo>
                          <a:pt x="15718" y="25457"/>
                        </a:moveTo>
                        <a:cubicBezTo>
                          <a:pt x="18385" y="18504"/>
                          <a:pt x="20004" y="12503"/>
                          <a:pt x="20956" y="7931"/>
                        </a:cubicBezTo>
                        <a:cubicBezTo>
                          <a:pt x="21909" y="3550"/>
                          <a:pt x="18099" y="-355"/>
                          <a:pt x="13527" y="26"/>
                        </a:cubicBezTo>
                        <a:lnTo>
                          <a:pt x="11812" y="216"/>
                        </a:lnTo>
                        <a:cubicBezTo>
                          <a:pt x="5050" y="788"/>
                          <a:pt x="-94" y="6312"/>
                          <a:pt x="1" y="12789"/>
                        </a:cubicBezTo>
                        <a:lnTo>
                          <a:pt x="287" y="44222"/>
                        </a:lnTo>
                        <a:cubicBezTo>
                          <a:pt x="287" y="44126"/>
                          <a:pt x="9907" y="40697"/>
                          <a:pt x="15718" y="25457"/>
                        </a:cubicBezTo>
                        <a:close/>
                      </a:path>
                    </a:pathLst>
                  </a:custGeom>
                  <a:solidFill>
                    <a:srgbClr val="FFE3B7">
                      <a:alpha val="37000"/>
                    </a:srgb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grpSp>
              <p:nvGrpSpPr>
                <p:cNvPr id="811" name="Graphic 1">
                  <a:extLst>
                    <a:ext uri="{FF2B5EF4-FFF2-40B4-BE49-F238E27FC236}">
                      <a16:creationId xmlns:a16="http://schemas.microsoft.com/office/drawing/2014/main" id="{4AC59303-74F5-4F95-8B46-30374F6B4542}"/>
                    </a:ext>
                  </a:extLst>
                </p:cNvPr>
                <p:cNvGrpSpPr/>
                <p:nvPr/>
              </p:nvGrpSpPr>
              <p:grpSpPr>
                <a:xfrm>
                  <a:off x="5942170" y="3105150"/>
                  <a:ext cx="42195" cy="77533"/>
                  <a:chOff x="5942170" y="3105150"/>
                  <a:chExt cx="42195" cy="77533"/>
                </a:xfrm>
              </p:grpSpPr>
              <p:grpSp>
                <p:nvGrpSpPr>
                  <p:cNvPr id="897" name="Graphic 1">
                    <a:extLst>
                      <a:ext uri="{FF2B5EF4-FFF2-40B4-BE49-F238E27FC236}">
                        <a16:creationId xmlns:a16="http://schemas.microsoft.com/office/drawing/2014/main" id="{7B020D8D-B8F6-41CD-8489-733917232C0F}"/>
                      </a:ext>
                    </a:extLst>
                  </p:cNvPr>
                  <p:cNvGrpSpPr/>
                  <p:nvPr/>
                </p:nvGrpSpPr>
                <p:grpSpPr>
                  <a:xfrm>
                    <a:off x="5942170" y="3105150"/>
                    <a:ext cx="42195" cy="77533"/>
                    <a:chOff x="5942170" y="3105150"/>
                    <a:chExt cx="42195" cy="77533"/>
                  </a:xfrm>
                </p:grpSpPr>
                <p:sp>
                  <p:nvSpPr>
                    <p:cNvPr id="899" name="Freeform: Shape 898">
                      <a:extLst>
                        <a:ext uri="{FF2B5EF4-FFF2-40B4-BE49-F238E27FC236}">
                          <a16:creationId xmlns:a16="http://schemas.microsoft.com/office/drawing/2014/main" id="{D3AEB68F-4E73-4DAD-A964-0A87398B3F5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42170" y="3105150"/>
                      <a:ext cx="38385" cy="74390"/>
                    </a:xfrm>
                    <a:custGeom>
                      <a:avLst/>
                      <a:gdLst>
                        <a:gd name="connsiteX0" fmla="*/ 21146 w 38385"/>
                        <a:gd name="connsiteY0" fmla="*/ 74390 h 74390"/>
                        <a:gd name="connsiteX1" fmla="*/ 17240 w 38385"/>
                        <a:gd name="connsiteY1" fmla="*/ 74390 h 74390"/>
                        <a:gd name="connsiteX2" fmla="*/ 0 w 38385"/>
                        <a:gd name="connsiteY2" fmla="*/ 57150 h 74390"/>
                        <a:gd name="connsiteX3" fmla="*/ 0 w 38385"/>
                        <a:gd name="connsiteY3" fmla="*/ 17240 h 74390"/>
                        <a:gd name="connsiteX4" fmla="*/ 17240 w 38385"/>
                        <a:gd name="connsiteY4" fmla="*/ 0 h 74390"/>
                        <a:gd name="connsiteX5" fmla="*/ 21146 w 38385"/>
                        <a:gd name="connsiteY5" fmla="*/ 0 h 74390"/>
                        <a:gd name="connsiteX6" fmla="*/ 38386 w 38385"/>
                        <a:gd name="connsiteY6" fmla="*/ 17240 h 74390"/>
                        <a:gd name="connsiteX7" fmla="*/ 38386 w 38385"/>
                        <a:gd name="connsiteY7" fmla="*/ 57150 h 74390"/>
                        <a:gd name="connsiteX8" fmla="*/ 21146 w 38385"/>
                        <a:gd name="connsiteY8" fmla="*/ 74390 h 743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38385" h="74390">
                          <a:moveTo>
                            <a:pt x="21146" y="74390"/>
                          </a:moveTo>
                          <a:lnTo>
                            <a:pt x="17240" y="74390"/>
                          </a:lnTo>
                          <a:cubicBezTo>
                            <a:pt x="7715" y="74390"/>
                            <a:pt x="0" y="66675"/>
                            <a:pt x="0" y="57150"/>
                          </a:cubicBezTo>
                          <a:lnTo>
                            <a:pt x="0" y="17240"/>
                          </a:lnTo>
                          <a:cubicBezTo>
                            <a:pt x="0" y="7715"/>
                            <a:pt x="7715" y="0"/>
                            <a:pt x="17240" y="0"/>
                          </a:cubicBezTo>
                          <a:lnTo>
                            <a:pt x="21146" y="0"/>
                          </a:lnTo>
                          <a:cubicBezTo>
                            <a:pt x="30671" y="0"/>
                            <a:pt x="38386" y="7715"/>
                            <a:pt x="38386" y="17240"/>
                          </a:cubicBezTo>
                          <a:lnTo>
                            <a:pt x="38386" y="57150"/>
                          </a:lnTo>
                          <a:cubicBezTo>
                            <a:pt x="38386" y="66675"/>
                            <a:pt x="30575" y="74390"/>
                            <a:pt x="21146" y="74390"/>
                          </a:cubicBezTo>
                          <a:close/>
                        </a:path>
                      </a:pathLst>
                    </a:custGeom>
                    <a:solidFill>
                      <a:srgbClr val="7D5139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900" name="Freeform: Shape 899">
                      <a:extLst>
                        <a:ext uri="{FF2B5EF4-FFF2-40B4-BE49-F238E27FC236}">
                          <a16:creationId xmlns:a16="http://schemas.microsoft.com/office/drawing/2014/main" id="{CBE1A080-770A-4B0D-8F9A-78E1EDE3190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46742" y="3114198"/>
                      <a:ext cx="29051" cy="56197"/>
                    </a:xfrm>
                    <a:custGeom>
                      <a:avLst/>
                      <a:gdLst>
                        <a:gd name="connsiteX0" fmla="*/ 16097 w 29051"/>
                        <a:gd name="connsiteY0" fmla="*/ 56198 h 56197"/>
                        <a:gd name="connsiteX1" fmla="*/ 13049 w 29051"/>
                        <a:gd name="connsiteY1" fmla="*/ 56198 h 56197"/>
                        <a:gd name="connsiteX2" fmla="*/ 0 w 29051"/>
                        <a:gd name="connsiteY2" fmla="*/ 43148 h 56197"/>
                        <a:gd name="connsiteX3" fmla="*/ 0 w 29051"/>
                        <a:gd name="connsiteY3" fmla="*/ 13049 h 56197"/>
                        <a:gd name="connsiteX4" fmla="*/ 13049 w 29051"/>
                        <a:gd name="connsiteY4" fmla="*/ 0 h 56197"/>
                        <a:gd name="connsiteX5" fmla="*/ 16002 w 29051"/>
                        <a:gd name="connsiteY5" fmla="*/ 0 h 56197"/>
                        <a:gd name="connsiteX6" fmla="*/ 29051 w 29051"/>
                        <a:gd name="connsiteY6" fmla="*/ 13049 h 56197"/>
                        <a:gd name="connsiteX7" fmla="*/ 29051 w 29051"/>
                        <a:gd name="connsiteY7" fmla="*/ 43148 h 56197"/>
                        <a:gd name="connsiteX8" fmla="*/ 16097 w 29051"/>
                        <a:gd name="connsiteY8" fmla="*/ 56198 h 5619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29051" h="56197">
                          <a:moveTo>
                            <a:pt x="16097" y="56198"/>
                          </a:moveTo>
                          <a:lnTo>
                            <a:pt x="13049" y="56198"/>
                          </a:lnTo>
                          <a:cubicBezTo>
                            <a:pt x="5905" y="56198"/>
                            <a:pt x="0" y="50387"/>
                            <a:pt x="0" y="43148"/>
                          </a:cubicBezTo>
                          <a:lnTo>
                            <a:pt x="0" y="13049"/>
                          </a:lnTo>
                          <a:cubicBezTo>
                            <a:pt x="0" y="5906"/>
                            <a:pt x="5810" y="0"/>
                            <a:pt x="13049" y="0"/>
                          </a:cubicBezTo>
                          <a:lnTo>
                            <a:pt x="16002" y="0"/>
                          </a:lnTo>
                          <a:cubicBezTo>
                            <a:pt x="23146" y="0"/>
                            <a:pt x="29051" y="5810"/>
                            <a:pt x="29051" y="13049"/>
                          </a:cubicBezTo>
                          <a:lnTo>
                            <a:pt x="29051" y="43148"/>
                          </a:lnTo>
                          <a:cubicBezTo>
                            <a:pt x="29051" y="50387"/>
                            <a:pt x="23241" y="56198"/>
                            <a:pt x="16097" y="56198"/>
                          </a:cubicBezTo>
                          <a:close/>
                        </a:path>
                      </a:pathLst>
                    </a:custGeom>
                    <a:solidFill>
                      <a:srgbClr val="FFAB17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901" name="Freeform: Shape 900">
                      <a:extLst>
                        <a:ext uri="{FF2B5EF4-FFF2-40B4-BE49-F238E27FC236}">
                          <a16:creationId xmlns:a16="http://schemas.microsoft.com/office/drawing/2014/main" id="{6962C6AF-EBB0-4B72-999D-936775C91CB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42170" y="3176397"/>
                      <a:ext cx="42195" cy="6286"/>
                    </a:xfrm>
                    <a:custGeom>
                      <a:avLst/>
                      <a:gdLst>
                        <a:gd name="connsiteX0" fmla="*/ 39053 w 42195"/>
                        <a:gd name="connsiteY0" fmla="*/ 0 h 6286"/>
                        <a:gd name="connsiteX1" fmla="*/ 3143 w 42195"/>
                        <a:gd name="connsiteY1" fmla="*/ 0 h 6286"/>
                        <a:gd name="connsiteX2" fmla="*/ 0 w 42195"/>
                        <a:gd name="connsiteY2" fmla="*/ 3143 h 6286"/>
                        <a:gd name="connsiteX3" fmla="*/ 0 w 42195"/>
                        <a:gd name="connsiteY3" fmla="*/ 3143 h 6286"/>
                        <a:gd name="connsiteX4" fmla="*/ 3143 w 42195"/>
                        <a:gd name="connsiteY4" fmla="*/ 6287 h 6286"/>
                        <a:gd name="connsiteX5" fmla="*/ 39053 w 42195"/>
                        <a:gd name="connsiteY5" fmla="*/ 6287 h 6286"/>
                        <a:gd name="connsiteX6" fmla="*/ 42196 w 42195"/>
                        <a:gd name="connsiteY6" fmla="*/ 3143 h 6286"/>
                        <a:gd name="connsiteX7" fmla="*/ 42196 w 42195"/>
                        <a:gd name="connsiteY7" fmla="*/ 3143 h 6286"/>
                        <a:gd name="connsiteX8" fmla="*/ 39053 w 42195"/>
                        <a:gd name="connsiteY8" fmla="*/ 0 h 628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42195" h="6286">
                          <a:moveTo>
                            <a:pt x="39053" y="0"/>
                          </a:moveTo>
                          <a:lnTo>
                            <a:pt x="3143" y="0"/>
                          </a:lnTo>
                          <a:cubicBezTo>
                            <a:pt x="1429" y="0"/>
                            <a:pt x="0" y="1429"/>
                            <a:pt x="0" y="3143"/>
                          </a:cubicBezTo>
                          <a:lnTo>
                            <a:pt x="0" y="3143"/>
                          </a:lnTo>
                          <a:cubicBezTo>
                            <a:pt x="0" y="4858"/>
                            <a:pt x="1429" y="6287"/>
                            <a:pt x="3143" y="6287"/>
                          </a:cubicBezTo>
                          <a:lnTo>
                            <a:pt x="39053" y="6287"/>
                          </a:lnTo>
                          <a:cubicBezTo>
                            <a:pt x="40767" y="6287"/>
                            <a:pt x="42196" y="4858"/>
                            <a:pt x="42196" y="3143"/>
                          </a:cubicBezTo>
                          <a:lnTo>
                            <a:pt x="42196" y="3143"/>
                          </a:lnTo>
                          <a:cubicBezTo>
                            <a:pt x="42196" y="1429"/>
                            <a:pt x="40767" y="0"/>
                            <a:pt x="39053" y="0"/>
                          </a:cubicBezTo>
                          <a:close/>
                        </a:path>
                      </a:pathLst>
                    </a:custGeom>
                    <a:solidFill>
                      <a:srgbClr val="7D5139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sp>
                <p:nvSpPr>
                  <p:cNvPr id="898" name="Freeform: Shape 897">
                    <a:extLst>
                      <a:ext uri="{FF2B5EF4-FFF2-40B4-BE49-F238E27FC236}">
                        <a16:creationId xmlns:a16="http://schemas.microsoft.com/office/drawing/2014/main" id="{84B7D5B6-FDCE-4153-AD0C-DCD2E186F610}"/>
                      </a:ext>
                    </a:extLst>
                  </p:cNvPr>
                  <p:cNvSpPr/>
                  <p:nvPr/>
                </p:nvSpPr>
                <p:spPr>
                  <a:xfrm>
                    <a:off x="5946741" y="3113696"/>
                    <a:ext cx="21103" cy="44221"/>
                  </a:xfrm>
                  <a:custGeom>
                    <a:avLst/>
                    <a:gdLst>
                      <a:gd name="connsiteX0" fmla="*/ 15718 w 21103"/>
                      <a:gd name="connsiteY0" fmla="*/ 25457 h 44221"/>
                      <a:gd name="connsiteX1" fmla="*/ 20956 w 21103"/>
                      <a:gd name="connsiteY1" fmla="*/ 7931 h 44221"/>
                      <a:gd name="connsiteX2" fmla="*/ 13527 w 21103"/>
                      <a:gd name="connsiteY2" fmla="*/ 26 h 44221"/>
                      <a:gd name="connsiteX3" fmla="*/ 11812 w 21103"/>
                      <a:gd name="connsiteY3" fmla="*/ 216 h 44221"/>
                      <a:gd name="connsiteX4" fmla="*/ 1 w 21103"/>
                      <a:gd name="connsiteY4" fmla="*/ 12789 h 44221"/>
                      <a:gd name="connsiteX5" fmla="*/ 287 w 21103"/>
                      <a:gd name="connsiteY5" fmla="*/ 44222 h 44221"/>
                      <a:gd name="connsiteX6" fmla="*/ 15718 w 21103"/>
                      <a:gd name="connsiteY6" fmla="*/ 25457 h 44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1103" h="44221">
                        <a:moveTo>
                          <a:pt x="15718" y="25457"/>
                        </a:moveTo>
                        <a:cubicBezTo>
                          <a:pt x="18385" y="18504"/>
                          <a:pt x="20004" y="12503"/>
                          <a:pt x="20956" y="7931"/>
                        </a:cubicBezTo>
                        <a:cubicBezTo>
                          <a:pt x="21909" y="3550"/>
                          <a:pt x="18099" y="-355"/>
                          <a:pt x="13527" y="26"/>
                        </a:cubicBezTo>
                        <a:lnTo>
                          <a:pt x="11812" y="216"/>
                        </a:lnTo>
                        <a:cubicBezTo>
                          <a:pt x="5050" y="788"/>
                          <a:pt x="-94" y="6312"/>
                          <a:pt x="1" y="12789"/>
                        </a:cubicBezTo>
                        <a:lnTo>
                          <a:pt x="287" y="44222"/>
                        </a:lnTo>
                        <a:cubicBezTo>
                          <a:pt x="287" y="44126"/>
                          <a:pt x="9907" y="40697"/>
                          <a:pt x="15718" y="25457"/>
                        </a:cubicBezTo>
                        <a:close/>
                      </a:path>
                    </a:pathLst>
                  </a:custGeom>
                  <a:solidFill>
                    <a:srgbClr val="FFE3B7">
                      <a:alpha val="37000"/>
                    </a:srgb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grpSp>
              <p:nvGrpSpPr>
                <p:cNvPr id="812" name="Graphic 1">
                  <a:extLst>
                    <a:ext uri="{FF2B5EF4-FFF2-40B4-BE49-F238E27FC236}">
                      <a16:creationId xmlns:a16="http://schemas.microsoft.com/office/drawing/2014/main" id="{37F4E4A7-F279-4C84-B1FD-EB34E321577F}"/>
                    </a:ext>
                  </a:extLst>
                </p:cNvPr>
                <p:cNvGrpSpPr/>
                <p:nvPr/>
              </p:nvGrpSpPr>
              <p:grpSpPr>
                <a:xfrm>
                  <a:off x="5900165" y="3118389"/>
                  <a:ext cx="73914" cy="40767"/>
                  <a:chOff x="5900165" y="3118389"/>
                  <a:chExt cx="73914" cy="40767"/>
                </a:xfrm>
                <a:solidFill>
                  <a:srgbClr val="3F1900"/>
                </a:solidFill>
              </p:grpSpPr>
              <p:grpSp>
                <p:nvGrpSpPr>
                  <p:cNvPr id="813" name="Graphic 1">
                    <a:extLst>
                      <a:ext uri="{FF2B5EF4-FFF2-40B4-BE49-F238E27FC236}">
                        <a16:creationId xmlns:a16="http://schemas.microsoft.com/office/drawing/2014/main" id="{57D319B1-BB31-4C2C-BF27-20AA05227040}"/>
                      </a:ext>
                    </a:extLst>
                  </p:cNvPr>
                  <p:cNvGrpSpPr/>
                  <p:nvPr/>
                </p:nvGrpSpPr>
                <p:grpSpPr>
                  <a:xfrm>
                    <a:off x="5958172" y="3139535"/>
                    <a:ext cx="9797" cy="8191"/>
                    <a:chOff x="5958172" y="3139535"/>
                    <a:chExt cx="9797" cy="8191"/>
                  </a:xfrm>
                  <a:solidFill>
                    <a:srgbClr val="3F1900"/>
                  </a:solidFill>
                </p:grpSpPr>
                <p:grpSp>
                  <p:nvGrpSpPr>
                    <p:cNvPr id="885" name="Graphic 1">
                      <a:extLst>
                        <a:ext uri="{FF2B5EF4-FFF2-40B4-BE49-F238E27FC236}">
                          <a16:creationId xmlns:a16="http://schemas.microsoft.com/office/drawing/2014/main" id="{58CC7CCF-6A1D-4E98-8998-75DB9681C18A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60032" y="3139901"/>
                      <a:ext cx="6998" cy="7825"/>
                      <a:chOff x="5960032" y="3139901"/>
                      <a:chExt cx="6998" cy="7825"/>
                    </a:xfrm>
                    <a:solidFill>
                      <a:srgbClr val="3F1900"/>
                    </a:solidFill>
                  </p:grpSpPr>
                  <p:sp>
                    <p:nvSpPr>
                      <p:cNvPr id="895" name="Freeform: Shape 894">
                        <a:extLst>
                          <a:ext uri="{FF2B5EF4-FFF2-40B4-BE49-F238E27FC236}">
                            <a16:creationId xmlns:a16="http://schemas.microsoft.com/office/drawing/2014/main" id="{99D9F2E5-83AF-499F-A728-3A77EBA82CD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0597" y="3140444"/>
                        <a:ext cx="5862" cy="6538"/>
                      </a:xfrm>
                      <a:custGeom>
                        <a:avLst/>
                        <a:gdLst>
                          <a:gd name="connsiteX0" fmla="*/ 3291 w 5862"/>
                          <a:gd name="connsiteY0" fmla="*/ 43 h 6538"/>
                          <a:gd name="connsiteX1" fmla="*/ 1481 w 5862"/>
                          <a:gd name="connsiteY1" fmla="*/ 1377 h 6538"/>
                          <a:gd name="connsiteX2" fmla="*/ 719 w 5862"/>
                          <a:gd name="connsiteY2" fmla="*/ 3472 h 6538"/>
                          <a:gd name="connsiteX3" fmla="*/ 1005 w 5862"/>
                          <a:gd name="connsiteY3" fmla="*/ 5473 h 6538"/>
                          <a:gd name="connsiteX4" fmla="*/ 2719 w 5862"/>
                          <a:gd name="connsiteY4" fmla="*/ 5473 h 6538"/>
                          <a:gd name="connsiteX5" fmla="*/ 5196 w 5862"/>
                          <a:gd name="connsiteY5" fmla="*/ 2139 h 6538"/>
                          <a:gd name="connsiteX6" fmla="*/ 4434 w 5862"/>
                          <a:gd name="connsiteY6" fmla="*/ 424 h 6538"/>
                          <a:gd name="connsiteX7" fmla="*/ 2148 w 5862"/>
                          <a:gd name="connsiteY7" fmla="*/ 710 h 6538"/>
                          <a:gd name="connsiteX8" fmla="*/ 4529 w 5862"/>
                          <a:gd name="connsiteY8" fmla="*/ 43 h 6538"/>
                          <a:gd name="connsiteX9" fmla="*/ 5863 w 5862"/>
                          <a:gd name="connsiteY9" fmla="*/ 2139 h 6538"/>
                          <a:gd name="connsiteX10" fmla="*/ 3195 w 5862"/>
                          <a:gd name="connsiteY10" fmla="*/ 6235 h 6538"/>
                          <a:gd name="connsiteX11" fmla="*/ 2529 w 5862"/>
                          <a:gd name="connsiteY11" fmla="*/ 6425 h 6538"/>
                          <a:gd name="connsiteX12" fmla="*/ 1862 w 5862"/>
                          <a:gd name="connsiteY12" fmla="*/ 6520 h 6538"/>
                          <a:gd name="connsiteX13" fmla="*/ 433 w 5862"/>
                          <a:gd name="connsiteY13" fmla="*/ 5949 h 6538"/>
                          <a:gd name="connsiteX14" fmla="*/ 147 w 5862"/>
                          <a:gd name="connsiteY14" fmla="*/ 3377 h 6538"/>
                          <a:gd name="connsiteX15" fmla="*/ 1195 w 5862"/>
                          <a:gd name="connsiteY15" fmla="*/ 1186 h 6538"/>
                          <a:gd name="connsiteX16" fmla="*/ 3291 w 5862"/>
                          <a:gd name="connsiteY16" fmla="*/ 43 h 653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</a:cxnLst>
                        <a:rect l="l" t="t" r="r" b="b"/>
                        <a:pathLst>
                          <a:path w="5862" h="6538">
                            <a:moveTo>
                              <a:pt x="3291" y="43"/>
                            </a:moveTo>
                            <a:cubicBezTo>
                              <a:pt x="2434" y="234"/>
                              <a:pt x="1862" y="805"/>
                              <a:pt x="1481" y="1377"/>
                            </a:cubicBezTo>
                            <a:cubicBezTo>
                              <a:pt x="1100" y="2044"/>
                              <a:pt x="814" y="2806"/>
                              <a:pt x="719" y="3472"/>
                            </a:cubicBezTo>
                            <a:cubicBezTo>
                              <a:pt x="624" y="4139"/>
                              <a:pt x="624" y="4996"/>
                              <a:pt x="1005" y="5473"/>
                            </a:cubicBezTo>
                            <a:cubicBezTo>
                              <a:pt x="1386" y="5949"/>
                              <a:pt x="2052" y="5758"/>
                              <a:pt x="2719" y="5473"/>
                            </a:cubicBezTo>
                            <a:cubicBezTo>
                              <a:pt x="4148" y="4901"/>
                              <a:pt x="5005" y="3568"/>
                              <a:pt x="5196" y="2139"/>
                            </a:cubicBezTo>
                            <a:cubicBezTo>
                              <a:pt x="5291" y="1472"/>
                              <a:pt x="5100" y="615"/>
                              <a:pt x="4434" y="424"/>
                            </a:cubicBezTo>
                            <a:cubicBezTo>
                              <a:pt x="3767" y="139"/>
                              <a:pt x="2910" y="424"/>
                              <a:pt x="2148" y="710"/>
                            </a:cubicBezTo>
                            <a:cubicBezTo>
                              <a:pt x="2815" y="329"/>
                              <a:pt x="3576" y="-147"/>
                              <a:pt x="4529" y="43"/>
                            </a:cubicBezTo>
                            <a:cubicBezTo>
                              <a:pt x="5481" y="329"/>
                              <a:pt x="5863" y="1377"/>
                              <a:pt x="5863" y="2139"/>
                            </a:cubicBezTo>
                            <a:cubicBezTo>
                              <a:pt x="5863" y="3853"/>
                              <a:pt x="4815" y="5473"/>
                              <a:pt x="3195" y="6235"/>
                            </a:cubicBezTo>
                            <a:cubicBezTo>
                              <a:pt x="3005" y="6330"/>
                              <a:pt x="2815" y="6425"/>
                              <a:pt x="2529" y="6425"/>
                            </a:cubicBezTo>
                            <a:cubicBezTo>
                              <a:pt x="2338" y="6520"/>
                              <a:pt x="2052" y="6520"/>
                              <a:pt x="1862" y="6520"/>
                            </a:cubicBezTo>
                            <a:cubicBezTo>
                              <a:pt x="1386" y="6616"/>
                              <a:pt x="814" y="6330"/>
                              <a:pt x="433" y="5949"/>
                            </a:cubicBezTo>
                            <a:cubicBezTo>
                              <a:pt x="-138" y="5092"/>
                              <a:pt x="-43" y="4234"/>
                              <a:pt x="147" y="3377"/>
                            </a:cubicBezTo>
                            <a:cubicBezTo>
                              <a:pt x="338" y="2615"/>
                              <a:pt x="719" y="1853"/>
                              <a:pt x="1195" y="1186"/>
                            </a:cubicBezTo>
                            <a:cubicBezTo>
                              <a:pt x="1671" y="520"/>
                              <a:pt x="2434" y="-52"/>
                              <a:pt x="3291" y="43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896" name="Freeform: Shape 895">
                        <a:extLst>
                          <a:ext uri="{FF2B5EF4-FFF2-40B4-BE49-F238E27FC236}">
                            <a16:creationId xmlns:a16="http://schemas.microsoft.com/office/drawing/2014/main" id="{892C4EC9-8AA8-4692-B1ED-31BC432BD07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0032" y="3139901"/>
                        <a:ext cx="6998" cy="7825"/>
                      </a:xfrm>
                      <a:custGeom>
                        <a:avLst/>
                        <a:gdLst>
                          <a:gd name="connsiteX0" fmla="*/ 2141 w 6998"/>
                          <a:gd name="connsiteY0" fmla="*/ 7635 h 7825"/>
                          <a:gd name="connsiteX1" fmla="*/ 521 w 6998"/>
                          <a:gd name="connsiteY1" fmla="*/ 6777 h 7825"/>
                          <a:gd name="connsiteX2" fmla="*/ 140 w 6998"/>
                          <a:gd name="connsiteY2" fmla="*/ 3825 h 7825"/>
                          <a:gd name="connsiteX3" fmla="*/ 1379 w 6998"/>
                          <a:gd name="connsiteY3" fmla="*/ 1443 h 7825"/>
                          <a:gd name="connsiteX4" fmla="*/ 3855 w 6998"/>
                          <a:gd name="connsiteY4" fmla="*/ 110 h 7825"/>
                          <a:gd name="connsiteX5" fmla="*/ 5284 w 6998"/>
                          <a:gd name="connsiteY5" fmla="*/ 110 h 7825"/>
                          <a:gd name="connsiteX6" fmla="*/ 6998 w 6998"/>
                          <a:gd name="connsiteY6" fmla="*/ 2777 h 7825"/>
                          <a:gd name="connsiteX7" fmla="*/ 3950 w 6998"/>
                          <a:gd name="connsiteY7" fmla="*/ 7349 h 7825"/>
                          <a:gd name="connsiteX8" fmla="*/ 3284 w 6998"/>
                          <a:gd name="connsiteY8" fmla="*/ 7635 h 7825"/>
                          <a:gd name="connsiteX9" fmla="*/ 2331 w 6998"/>
                          <a:gd name="connsiteY9" fmla="*/ 7825 h 7825"/>
                          <a:gd name="connsiteX10" fmla="*/ 2141 w 6998"/>
                          <a:gd name="connsiteY10" fmla="*/ 7635 h 7825"/>
                          <a:gd name="connsiteX11" fmla="*/ 3093 w 6998"/>
                          <a:gd name="connsiteY11" fmla="*/ 1539 h 7825"/>
                          <a:gd name="connsiteX12" fmla="*/ 2617 w 6998"/>
                          <a:gd name="connsiteY12" fmla="*/ 2205 h 7825"/>
                          <a:gd name="connsiteX13" fmla="*/ 1855 w 6998"/>
                          <a:gd name="connsiteY13" fmla="*/ 4110 h 7825"/>
                          <a:gd name="connsiteX14" fmla="*/ 2045 w 6998"/>
                          <a:gd name="connsiteY14" fmla="*/ 5634 h 7825"/>
                          <a:gd name="connsiteX15" fmla="*/ 3093 w 6998"/>
                          <a:gd name="connsiteY15" fmla="*/ 5444 h 7825"/>
                          <a:gd name="connsiteX16" fmla="*/ 5189 w 6998"/>
                          <a:gd name="connsiteY16" fmla="*/ 2491 h 7825"/>
                          <a:gd name="connsiteX17" fmla="*/ 4712 w 6998"/>
                          <a:gd name="connsiteY17" fmla="*/ 1253 h 7825"/>
                          <a:gd name="connsiteX18" fmla="*/ 3093 w 6998"/>
                          <a:gd name="connsiteY18" fmla="*/ 1539 h 78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</a:cxnLst>
                        <a:rect l="l" t="t" r="r" b="b"/>
                        <a:pathLst>
                          <a:path w="6998" h="7825">
                            <a:moveTo>
                              <a:pt x="2141" y="7635"/>
                            </a:moveTo>
                            <a:cubicBezTo>
                              <a:pt x="1569" y="7635"/>
                              <a:pt x="902" y="7349"/>
                              <a:pt x="521" y="6777"/>
                            </a:cubicBezTo>
                            <a:cubicBezTo>
                              <a:pt x="-145" y="5730"/>
                              <a:pt x="-50" y="4682"/>
                              <a:pt x="140" y="3825"/>
                            </a:cubicBezTo>
                            <a:cubicBezTo>
                              <a:pt x="426" y="2872"/>
                              <a:pt x="807" y="2110"/>
                              <a:pt x="1379" y="1443"/>
                            </a:cubicBezTo>
                            <a:cubicBezTo>
                              <a:pt x="2141" y="586"/>
                              <a:pt x="2998" y="110"/>
                              <a:pt x="3855" y="110"/>
                            </a:cubicBezTo>
                            <a:cubicBezTo>
                              <a:pt x="4331" y="15"/>
                              <a:pt x="4712" y="-81"/>
                              <a:pt x="5284" y="110"/>
                            </a:cubicBezTo>
                            <a:cubicBezTo>
                              <a:pt x="6522" y="491"/>
                              <a:pt x="6998" y="1729"/>
                              <a:pt x="6998" y="2777"/>
                            </a:cubicBezTo>
                            <a:cubicBezTo>
                              <a:pt x="6998" y="4682"/>
                              <a:pt x="5760" y="6587"/>
                              <a:pt x="3950" y="7349"/>
                            </a:cubicBezTo>
                            <a:cubicBezTo>
                              <a:pt x="3760" y="7444"/>
                              <a:pt x="3569" y="7539"/>
                              <a:pt x="3284" y="7635"/>
                            </a:cubicBezTo>
                            <a:cubicBezTo>
                              <a:pt x="2998" y="7730"/>
                              <a:pt x="2712" y="7825"/>
                              <a:pt x="2331" y="7825"/>
                            </a:cubicBezTo>
                            <a:cubicBezTo>
                              <a:pt x="2236" y="7635"/>
                              <a:pt x="2141" y="7635"/>
                              <a:pt x="2141" y="7635"/>
                            </a:cubicBezTo>
                            <a:close/>
                            <a:moveTo>
                              <a:pt x="3093" y="1539"/>
                            </a:moveTo>
                            <a:cubicBezTo>
                              <a:pt x="2903" y="1729"/>
                              <a:pt x="2712" y="2015"/>
                              <a:pt x="2617" y="2205"/>
                            </a:cubicBezTo>
                            <a:cubicBezTo>
                              <a:pt x="2236" y="2777"/>
                              <a:pt x="2045" y="3444"/>
                              <a:pt x="1855" y="4110"/>
                            </a:cubicBezTo>
                            <a:cubicBezTo>
                              <a:pt x="1760" y="4872"/>
                              <a:pt x="1855" y="5444"/>
                              <a:pt x="2045" y="5634"/>
                            </a:cubicBezTo>
                            <a:cubicBezTo>
                              <a:pt x="2141" y="5825"/>
                              <a:pt x="2617" y="5730"/>
                              <a:pt x="3093" y="5444"/>
                            </a:cubicBezTo>
                            <a:cubicBezTo>
                              <a:pt x="4236" y="4968"/>
                              <a:pt x="5093" y="3825"/>
                              <a:pt x="5189" y="2491"/>
                            </a:cubicBezTo>
                            <a:cubicBezTo>
                              <a:pt x="5284" y="2015"/>
                              <a:pt x="5093" y="1443"/>
                              <a:pt x="4712" y="1253"/>
                            </a:cubicBezTo>
                            <a:cubicBezTo>
                              <a:pt x="4331" y="1158"/>
                              <a:pt x="3665" y="1348"/>
                              <a:pt x="3093" y="1539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886" name="Graphic 1">
                      <a:extLst>
                        <a:ext uri="{FF2B5EF4-FFF2-40B4-BE49-F238E27FC236}">
                          <a16:creationId xmlns:a16="http://schemas.microsoft.com/office/drawing/2014/main" id="{1270975B-F5D3-44C4-905C-DBE3333B0615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58172" y="3140725"/>
                      <a:ext cx="3731" cy="4238"/>
                      <a:chOff x="5958172" y="3140725"/>
                      <a:chExt cx="3731" cy="4238"/>
                    </a:xfrm>
                    <a:solidFill>
                      <a:srgbClr val="3F1900"/>
                    </a:solidFill>
                  </p:grpSpPr>
                  <p:sp>
                    <p:nvSpPr>
                      <p:cNvPr id="893" name="Freeform: Shape 892">
                        <a:extLst>
                          <a:ext uri="{FF2B5EF4-FFF2-40B4-BE49-F238E27FC236}">
                            <a16:creationId xmlns:a16="http://schemas.microsoft.com/office/drawing/2014/main" id="{E70D27BC-69A6-40F7-8E9B-A992F7D81EC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58744" y="3141232"/>
                        <a:ext cx="2649" cy="3255"/>
                      </a:xfrm>
                      <a:custGeom>
                        <a:avLst/>
                        <a:gdLst>
                          <a:gd name="connsiteX0" fmla="*/ 0 w 2649"/>
                          <a:gd name="connsiteY0" fmla="*/ 1350 h 3255"/>
                          <a:gd name="connsiteX1" fmla="*/ 857 w 2649"/>
                          <a:gd name="connsiteY1" fmla="*/ 112 h 3255"/>
                          <a:gd name="connsiteX2" fmla="*/ 2476 w 2649"/>
                          <a:gd name="connsiteY2" fmla="*/ 684 h 3255"/>
                          <a:gd name="connsiteX3" fmla="*/ 2381 w 2649"/>
                          <a:gd name="connsiteY3" fmla="*/ 2303 h 3255"/>
                          <a:gd name="connsiteX4" fmla="*/ 1238 w 2649"/>
                          <a:gd name="connsiteY4" fmla="*/ 3255 h 3255"/>
                          <a:gd name="connsiteX5" fmla="*/ 1810 w 2649"/>
                          <a:gd name="connsiteY5" fmla="*/ 2017 h 3255"/>
                          <a:gd name="connsiteX6" fmla="*/ 1810 w 2649"/>
                          <a:gd name="connsiteY6" fmla="*/ 1065 h 3255"/>
                          <a:gd name="connsiteX7" fmla="*/ 1143 w 2649"/>
                          <a:gd name="connsiteY7" fmla="*/ 684 h 3255"/>
                          <a:gd name="connsiteX8" fmla="*/ 0 w 2649"/>
                          <a:gd name="connsiteY8" fmla="*/ 1350 h 325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2649" h="3255">
                            <a:moveTo>
                              <a:pt x="0" y="1350"/>
                            </a:moveTo>
                            <a:cubicBezTo>
                              <a:pt x="0" y="874"/>
                              <a:pt x="286" y="398"/>
                              <a:pt x="857" y="112"/>
                            </a:cubicBezTo>
                            <a:cubicBezTo>
                              <a:pt x="1429" y="-174"/>
                              <a:pt x="2191" y="112"/>
                              <a:pt x="2476" y="684"/>
                            </a:cubicBezTo>
                            <a:cubicBezTo>
                              <a:pt x="2762" y="1255"/>
                              <a:pt x="2667" y="1827"/>
                              <a:pt x="2381" y="2303"/>
                            </a:cubicBezTo>
                            <a:cubicBezTo>
                              <a:pt x="2096" y="2779"/>
                              <a:pt x="1715" y="3065"/>
                              <a:pt x="1238" y="3255"/>
                            </a:cubicBezTo>
                            <a:cubicBezTo>
                              <a:pt x="1429" y="2779"/>
                              <a:pt x="1715" y="2493"/>
                              <a:pt x="1810" y="2017"/>
                            </a:cubicBezTo>
                            <a:cubicBezTo>
                              <a:pt x="1905" y="1636"/>
                              <a:pt x="1905" y="1255"/>
                              <a:pt x="1810" y="1065"/>
                            </a:cubicBezTo>
                            <a:cubicBezTo>
                              <a:pt x="1715" y="779"/>
                              <a:pt x="1429" y="684"/>
                              <a:pt x="1143" y="684"/>
                            </a:cubicBezTo>
                            <a:cubicBezTo>
                              <a:pt x="667" y="684"/>
                              <a:pt x="286" y="969"/>
                              <a:pt x="0" y="1350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894" name="Freeform: Shape 893">
                        <a:extLst>
                          <a:ext uri="{FF2B5EF4-FFF2-40B4-BE49-F238E27FC236}">
                            <a16:creationId xmlns:a16="http://schemas.microsoft.com/office/drawing/2014/main" id="{38991C38-E0DC-4AC6-8427-A465AF7E76A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58172" y="3140725"/>
                        <a:ext cx="3731" cy="4238"/>
                      </a:xfrm>
                      <a:custGeom>
                        <a:avLst/>
                        <a:gdLst>
                          <a:gd name="connsiteX0" fmla="*/ 1810 w 3731"/>
                          <a:gd name="connsiteY0" fmla="*/ 4239 h 4238"/>
                          <a:gd name="connsiteX1" fmla="*/ 1429 w 3731"/>
                          <a:gd name="connsiteY1" fmla="*/ 4048 h 4238"/>
                          <a:gd name="connsiteX2" fmla="*/ 1333 w 3731"/>
                          <a:gd name="connsiteY2" fmla="*/ 3477 h 4238"/>
                          <a:gd name="connsiteX3" fmla="*/ 1524 w 3731"/>
                          <a:gd name="connsiteY3" fmla="*/ 3000 h 4238"/>
                          <a:gd name="connsiteX4" fmla="*/ 1810 w 3731"/>
                          <a:gd name="connsiteY4" fmla="*/ 2334 h 4238"/>
                          <a:gd name="connsiteX5" fmla="*/ 1810 w 3731"/>
                          <a:gd name="connsiteY5" fmla="*/ 1762 h 4238"/>
                          <a:gd name="connsiteX6" fmla="*/ 1619 w 3731"/>
                          <a:gd name="connsiteY6" fmla="*/ 1667 h 4238"/>
                          <a:gd name="connsiteX7" fmla="*/ 1048 w 3731"/>
                          <a:gd name="connsiteY7" fmla="*/ 2143 h 4238"/>
                          <a:gd name="connsiteX8" fmla="*/ 381 w 3731"/>
                          <a:gd name="connsiteY8" fmla="*/ 2334 h 4238"/>
                          <a:gd name="connsiteX9" fmla="*/ 0 w 3731"/>
                          <a:gd name="connsiteY9" fmla="*/ 1857 h 4238"/>
                          <a:gd name="connsiteX10" fmla="*/ 1143 w 3731"/>
                          <a:gd name="connsiteY10" fmla="*/ 143 h 4238"/>
                          <a:gd name="connsiteX11" fmla="*/ 2477 w 3731"/>
                          <a:gd name="connsiteY11" fmla="*/ 143 h 4238"/>
                          <a:gd name="connsiteX12" fmla="*/ 3524 w 3731"/>
                          <a:gd name="connsiteY12" fmla="*/ 1000 h 4238"/>
                          <a:gd name="connsiteX13" fmla="*/ 3334 w 3731"/>
                          <a:gd name="connsiteY13" fmla="*/ 3096 h 4238"/>
                          <a:gd name="connsiteX14" fmla="*/ 2000 w 3731"/>
                          <a:gd name="connsiteY14" fmla="*/ 4239 h 4238"/>
                          <a:gd name="connsiteX15" fmla="*/ 1810 w 3731"/>
                          <a:gd name="connsiteY15" fmla="*/ 4239 h 423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3731" h="4238">
                            <a:moveTo>
                              <a:pt x="1810" y="4239"/>
                            </a:moveTo>
                            <a:cubicBezTo>
                              <a:pt x="1715" y="4239"/>
                              <a:pt x="1524" y="4143"/>
                              <a:pt x="1429" y="4048"/>
                            </a:cubicBezTo>
                            <a:cubicBezTo>
                              <a:pt x="1238" y="3858"/>
                              <a:pt x="1238" y="3667"/>
                              <a:pt x="1333" y="3477"/>
                            </a:cubicBezTo>
                            <a:cubicBezTo>
                              <a:pt x="1429" y="3286"/>
                              <a:pt x="1524" y="3191"/>
                              <a:pt x="1524" y="3000"/>
                            </a:cubicBezTo>
                            <a:cubicBezTo>
                              <a:pt x="1619" y="2715"/>
                              <a:pt x="1715" y="2524"/>
                              <a:pt x="1810" y="2334"/>
                            </a:cubicBezTo>
                            <a:cubicBezTo>
                              <a:pt x="1905" y="1953"/>
                              <a:pt x="1905" y="1762"/>
                              <a:pt x="1810" y="1762"/>
                            </a:cubicBezTo>
                            <a:cubicBezTo>
                              <a:pt x="1810" y="1667"/>
                              <a:pt x="1715" y="1667"/>
                              <a:pt x="1619" y="1667"/>
                            </a:cubicBezTo>
                            <a:cubicBezTo>
                              <a:pt x="1619" y="1667"/>
                              <a:pt x="1429" y="1667"/>
                              <a:pt x="1048" y="2143"/>
                            </a:cubicBezTo>
                            <a:cubicBezTo>
                              <a:pt x="857" y="2334"/>
                              <a:pt x="667" y="2334"/>
                              <a:pt x="381" y="2334"/>
                            </a:cubicBezTo>
                            <a:cubicBezTo>
                              <a:pt x="191" y="2238"/>
                              <a:pt x="0" y="2048"/>
                              <a:pt x="0" y="1857"/>
                            </a:cubicBezTo>
                            <a:cubicBezTo>
                              <a:pt x="0" y="1286"/>
                              <a:pt x="286" y="524"/>
                              <a:pt x="1143" y="143"/>
                            </a:cubicBezTo>
                            <a:cubicBezTo>
                              <a:pt x="1524" y="-48"/>
                              <a:pt x="2000" y="-48"/>
                              <a:pt x="2477" y="143"/>
                            </a:cubicBezTo>
                            <a:cubicBezTo>
                              <a:pt x="2953" y="333"/>
                              <a:pt x="3334" y="619"/>
                              <a:pt x="3524" y="1000"/>
                            </a:cubicBezTo>
                            <a:cubicBezTo>
                              <a:pt x="3905" y="1762"/>
                              <a:pt x="3715" y="2619"/>
                              <a:pt x="3334" y="3096"/>
                            </a:cubicBezTo>
                            <a:cubicBezTo>
                              <a:pt x="3048" y="3572"/>
                              <a:pt x="2572" y="3953"/>
                              <a:pt x="2000" y="4239"/>
                            </a:cubicBezTo>
                            <a:cubicBezTo>
                              <a:pt x="1905" y="4239"/>
                              <a:pt x="1810" y="4239"/>
                              <a:pt x="1810" y="4239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887" name="Graphic 1">
                      <a:extLst>
                        <a:ext uri="{FF2B5EF4-FFF2-40B4-BE49-F238E27FC236}">
                          <a16:creationId xmlns:a16="http://schemas.microsoft.com/office/drawing/2014/main" id="{438CE811-3E36-4563-BB5B-49B0F791BCD5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63088" y="3142892"/>
                      <a:ext cx="4881" cy="2833"/>
                      <a:chOff x="5963088" y="3142892"/>
                      <a:chExt cx="4881" cy="2833"/>
                    </a:xfrm>
                    <a:solidFill>
                      <a:srgbClr val="3F1900"/>
                    </a:solidFill>
                  </p:grpSpPr>
                  <p:sp>
                    <p:nvSpPr>
                      <p:cNvPr id="891" name="Freeform: Shape 890">
                        <a:extLst>
                          <a:ext uri="{FF2B5EF4-FFF2-40B4-BE49-F238E27FC236}">
                            <a16:creationId xmlns:a16="http://schemas.microsoft.com/office/drawing/2014/main" id="{14AE4AA4-BE3F-494F-9396-F722728336D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3697" y="3143463"/>
                        <a:ext cx="3669" cy="1786"/>
                      </a:xfrm>
                      <a:custGeom>
                        <a:avLst/>
                        <a:gdLst>
                          <a:gd name="connsiteX0" fmla="*/ 3429 w 3669"/>
                          <a:gd name="connsiteY0" fmla="*/ 1787 h 1786"/>
                          <a:gd name="connsiteX1" fmla="*/ 3048 w 3669"/>
                          <a:gd name="connsiteY1" fmla="*/ 834 h 1786"/>
                          <a:gd name="connsiteX2" fmla="*/ 2191 w 3669"/>
                          <a:gd name="connsiteY2" fmla="*/ 834 h 1786"/>
                          <a:gd name="connsiteX3" fmla="*/ 0 w 3669"/>
                          <a:gd name="connsiteY3" fmla="*/ 1787 h 1786"/>
                          <a:gd name="connsiteX4" fmla="*/ 762 w 3669"/>
                          <a:gd name="connsiteY4" fmla="*/ 739 h 1786"/>
                          <a:gd name="connsiteX5" fmla="*/ 2000 w 3669"/>
                          <a:gd name="connsiteY5" fmla="*/ 72 h 1786"/>
                          <a:gd name="connsiteX6" fmla="*/ 3524 w 3669"/>
                          <a:gd name="connsiteY6" fmla="*/ 453 h 1786"/>
                          <a:gd name="connsiteX7" fmla="*/ 3429 w 3669"/>
                          <a:gd name="connsiteY7" fmla="*/ 1787 h 178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</a:cxnLst>
                        <a:rect l="l" t="t" r="r" b="b"/>
                        <a:pathLst>
                          <a:path w="3669" h="1786">
                            <a:moveTo>
                              <a:pt x="3429" y="1787"/>
                            </a:moveTo>
                            <a:cubicBezTo>
                              <a:pt x="3334" y="1406"/>
                              <a:pt x="3239" y="929"/>
                              <a:pt x="3048" y="834"/>
                            </a:cubicBezTo>
                            <a:cubicBezTo>
                              <a:pt x="2857" y="739"/>
                              <a:pt x="2572" y="739"/>
                              <a:pt x="2191" y="834"/>
                            </a:cubicBezTo>
                            <a:cubicBezTo>
                              <a:pt x="1524" y="1025"/>
                              <a:pt x="762" y="1310"/>
                              <a:pt x="0" y="1787"/>
                            </a:cubicBezTo>
                            <a:cubicBezTo>
                              <a:pt x="95" y="1310"/>
                              <a:pt x="381" y="1025"/>
                              <a:pt x="762" y="739"/>
                            </a:cubicBezTo>
                            <a:cubicBezTo>
                              <a:pt x="1143" y="453"/>
                              <a:pt x="1524" y="263"/>
                              <a:pt x="2000" y="72"/>
                            </a:cubicBezTo>
                            <a:cubicBezTo>
                              <a:pt x="2381" y="-23"/>
                              <a:pt x="3143" y="-118"/>
                              <a:pt x="3524" y="453"/>
                            </a:cubicBezTo>
                            <a:cubicBezTo>
                              <a:pt x="3810" y="929"/>
                              <a:pt x="3620" y="1406"/>
                              <a:pt x="3429" y="1787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892" name="Freeform: Shape 891">
                        <a:extLst>
                          <a:ext uri="{FF2B5EF4-FFF2-40B4-BE49-F238E27FC236}">
                            <a16:creationId xmlns:a16="http://schemas.microsoft.com/office/drawing/2014/main" id="{CED5216A-0D1D-420D-BA93-F2B049B7E78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3088" y="3142892"/>
                        <a:ext cx="4881" cy="2833"/>
                      </a:xfrm>
                      <a:custGeom>
                        <a:avLst/>
                        <a:gdLst>
                          <a:gd name="connsiteX0" fmla="*/ 4038 w 4881"/>
                          <a:gd name="connsiteY0" fmla="*/ 2834 h 2833"/>
                          <a:gd name="connsiteX1" fmla="*/ 3943 w 4881"/>
                          <a:gd name="connsiteY1" fmla="*/ 2834 h 2833"/>
                          <a:gd name="connsiteX2" fmla="*/ 3466 w 4881"/>
                          <a:gd name="connsiteY2" fmla="*/ 2357 h 2833"/>
                          <a:gd name="connsiteX3" fmla="*/ 3466 w 4881"/>
                          <a:gd name="connsiteY3" fmla="*/ 2357 h 2833"/>
                          <a:gd name="connsiteX4" fmla="*/ 3276 w 4881"/>
                          <a:gd name="connsiteY4" fmla="*/ 1691 h 2833"/>
                          <a:gd name="connsiteX5" fmla="*/ 2895 w 4881"/>
                          <a:gd name="connsiteY5" fmla="*/ 1786 h 2833"/>
                          <a:gd name="connsiteX6" fmla="*/ 895 w 4881"/>
                          <a:gd name="connsiteY6" fmla="*/ 2738 h 2833"/>
                          <a:gd name="connsiteX7" fmla="*/ 228 w 4881"/>
                          <a:gd name="connsiteY7" fmla="*/ 2738 h 2833"/>
                          <a:gd name="connsiteX8" fmla="*/ 37 w 4881"/>
                          <a:gd name="connsiteY8" fmla="*/ 2167 h 2833"/>
                          <a:gd name="connsiteX9" fmla="*/ 990 w 4881"/>
                          <a:gd name="connsiteY9" fmla="*/ 833 h 2833"/>
                          <a:gd name="connsiteX10" fmla="*/ 2419 w 4881"/>
                          <a:gd name="connsiteY10" fmla="*/ 71 h 2833"/>
                          <a:gd name="connsiteX11" fmla="*/ 4609 w 4881"/>
                          <a:gd name="connsiteY11" fmla="*/ 643 h 2833"/>
                          <a:gd name="connsiteX12" fmla="*/ 4514 w 4881"/>
                          <a:gd name="connsiteY12" fmla="*/ 2548 h 2833"/>
                          <a:gd name="connsiteX13" fmla="*/ 4038 w 4881"/>
                          <a:gd name="connsiteY13" fmla="*/ 2834 h 283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</a:cxnLst>
                        <a:rect l="l" t="t" r="r" b="b"/>
                        <a:pathLst>
                          <a:path w="4881" h="2833">
                            <a:moveTo>
                              <a:pt x="4038" y="2834"/>
                            </a:moveTo>
                            <a:cubicBezTo>
                              <a:pt x="4038" y="2834"/>
                              <a:pt x="3943" y="2834"/>
                              <a:pt x="3943" y="2834"/>
                            </a:cubicBezTo>
                            <a:cubicBezTo>
                              <a:pt x="3752" y="2834"/>
                              <a:pt x="3562" y="2643"/>
                              <a:pt x="3466" y="2357"/>
                            </a:cubicBezTo>
                            <a:lnTo>
                              <a:pt x="3466" y="2357"/>
                            </a:lnTo>
                            <a:cubicBezTo>
                              <a:pt x="3466" y="2167"/>
                              <a:pt x="3371" y="1881"/>
                              <a:pt x="3276" y="1691"/>
                            </a:cubicBezTo>
                            <a:cubicBezTo>
                              <a:pt x="3276" y="1691"/>
                              <a:pt x="3085" y="1691"/>
                              <a:pt x="2895" y="1786"/>
                            </a:cubicBezTo>
                            <a:cubicBezTo>
                              <a:pt x="2228" y="1976"/>
                              <a:pt x="1561" y="2262"/>
                              <a:pt x="895" y="2738"/>
                            </a:cubicBezTo>
                            <a:cubicBezTo>
                              <a:pt x="704" y="2834"/>
                              <a:pt x="418" y="2834"/>
                              <a:pt x="228" y="2738"/>
                            </a:cubicBezTo>
                            <a:cubicBezTo>
                              <a:pt x="37" y="2643"/>
                              <a:pt x="-58" y="2357"/>
                              <a:pt x="37" y="2167"/>
                            </a:cubicBezTo>
                            <a:cubicBezTo>
                              <a:pt x="133" y="1691"/>
                              <a:pt x="418" y="1214"/>
                              <a:pt x="990" y="833"/>
                            </a:cubicBezTo>
                            <a:cubicBezTo>
                              <a:pt x="1371" y="452"/>
                              <a:pt x="1847" y="262"/>
                              <a:pt x="2419" y="71"/>
                            </a:cubicBezTo>
                            <a:cubicBezTo>
                              <a:pt x="3466" y="-119"/>
                              <a:pt x="4133" y="71"/>
                              <a:pt x="4609" y="643"/>
                            </a:cubicBezTo>
                            <a:cubicBezTo>
                              <a:pt x="5181" y="1595"/>
                              <a:pt x="4705" y="2262"/>
                              <a:pt x="4514" y="2548"/>
                            </a:cubicBezTo>
                            <a:cubicBezTo>
                              <a:pt x="4419" y="2738"/>
                              <a:pt x="4228" y="2834"/>
                              <a:pt x="4038" y="2834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888" name="Graphic 1">
                      <a:extLst>
                        <a:ext uri="{FF2B5EF4-FFF2-40B4-BE49-F238E27FC236}">
                          <a16:creationId xmlns:a16="http://schemas.microsoft.com/office/drawing/2014/main" id="{0208D399-39C5-4558-9F52-10160B85ACA6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62774" y="3139535"/>
                      <a:ext cx="2994" cy="4095"/>
                      <a:chOff x="5962774" y="3139535"/>
                      <a:chExt cx="2994" cy="4095"/>
                    </a:xfrm>
                    <a:solidFill>
                      <a:srgbClr val="3F1900"/>
                    </a:solidFill>
                  </p:grpSpPr>
                  <p:sp>
                    <p:nvSpPr>
                      <p:cNvPr id="889" name="Freeform: Shape 888">
                        <a:extLst>
                          <a:ext uri="{FF2B5EF4-FFF2-40B4-BE49-F238E27FC236}">
                            <a16:creationId xmlns:a16="http://schemas.microsoft.com/office/drawing/2014/main" id="{1E02E0E7-1FAB-411F-9743-54DB31368C5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3365" y="3140106"/>
                        <a:ext cx="1951" cy="3047"/>
                      </a:xfrm>
                      <a:custGeom>
                        <a:avLst/>
                        <a:gdLst>
                          <a:gd name="connsiteX0" fmla="*/ 141 w 1951"/>
                          <a:gd name="connsiteY0" fmla="*/ 3048 h 3047"/>
                          <a:gd name="connsiteX1" fmla="*/ 332 w 1951"/>
                          <a:gd name="connsiteY1" fmla="*/ 1143 h 3047"/>
                          <a:gd name="connsiteX2" fmla="*/ 999 w 1951"/>
                          <a:gd name="connsiteY2" fmla="*/ 381 h 3047"/>
                          <a:gd name="connsiteX3" fmla="*/ 1951 w 1951"/>
                          <a:gd name="connsiteY3" fmla="*/ 0 h 3047"/>
                          <a:gd name="connsiteX4" fmla="*/ 1094 w 1951"/>
                          <a:gd name="connsiteY4" fmla="*/ 1524 h 3047"/>
                          <a:gd name="connsiteX5" fmla="*/ 141 w 1951"/>
                          <a:gd name="connsiteY5" fmla="*/ 3048 h 304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1951" h="3047">
                            <a:moveTo>
                              <a:pt x="141" y="3048"/>
                            </a:moveTo>
                            <a:cubicBezTo>
                              <a:pt x="-144" y="2381"/>
                              <a:pt x="46" y="1714"/>
                              <a:pt x="332" y="1143"/>
                            </a:cubicBezTo>
                            <a:cubicBezTo>
                              <a:pt x="522" y="857"/>
                              <a:pt x="713" y="571"/>
                              <a:pt x="999" y="381"/>
                            </a:cubicBezTo>
                            <a:cubicBezTo>
                              <a:pt x="1284" y="190"/>
                              <a:pt x="1570" y="0"/>
                              <a:pt x="1951" y="0"/>
                            </a:cubicBezTo>
                            <a:cubicBezTo>
                              <a:pt x="1570" y="571"/>
                              <a:pt x="1380" y="1048"/>
                              <a:pt x="1094" y="1524"/>
                            </a:cubicBezTo>
                            <a:cubicBezTo>
                              <a:pt x="808" y="2000"/>
                              <a:pt x="522" y="2477"/>
                              <a:pt x="141" y="3048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890" name="Freeform: Shape 889">
                        <a:extLst>
                          <a:ext uri="{FF2B5EF4-FFF2-40B4-BE49-F238E27FC236}">
                            <a16:creationId xmlns:a16="http://schemas.microsoft.com/office/drawing/2014/main" id="{DECBE419-E8CC-4599-9EFC-78DDA94F442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2774" y="3139535"/>
                        <a:ext cx="2994" cy="4095"/>
                      </a:xfrm>
                      <a:custGeom>
                        <a:avLst/>
                        <a:gdLst>
                          <a:gd name="connsiteX0" fmla="*/ 732 w 2994"/>
                          <a:gd name="connsiteY0" fmla="*/ 4096 h 4095"/>
                          <a:gd name="connsiteX1" fmla="*/ 732 w 2994"/>
                          <a:gd name="connsiteY1" fmla="*/ 4096 h 4095"/>
                          <a:gd name="connsiteX2" fmla="*/ 161 w 2994"/>
                          <a:gd name="connsiteY2" fmla="*/ 3715 h 4095"/>
                          <a:gd name="connsiteX3" fmla="*/ 447 w 2994"/>
                          <a:gd name="connsiteY3" fmla="*/ 1429 h 4095"/>
                          <a:gd name="connsiteX4" fmla="*/ 1208 w 2994"/>
                          <a:gd name="connsiteY4" fmla="*/ 476 h 4095"/>
                          <a:gd name="connsiteX5" fmla="*/ 2447 w 2994"/>
                          <a:gd name="connsiteY5" fmla="*/ 0 h 4095"/>
                          <a:gd name="connsiteX6" fmla="*/ 2447 w 2994"/>
                          <a:gd name="connsiteY6" fmla="*/ 0 h 4095"/>
                          <a:gd name="connsiteX7" fmla="*/ 2923 w 2994"/>
                          <a:gd name="connsiteY7" fmla="*/ 286 h 4095"/>
                          <a:gd name="connsiteX8" fmla="*/ 2923 w 2994"/>
                          <a:gd name="connsiteY8" fmla="*/ 857 h 4095"/>
                          <a:gd name="connsiteX9" fmla="*/ 2447 w 2994"/>
                          <a:gd name="connsiteY9" fmla="*/ 1810 h 4095"/>
                          <a:gd name="connsiteX10" fmla="*/ 2161 w 2994"/>
                          <a:gd name="connsiteY10" fmla="*/ 2381 h 4095"/>
                          <a:gd name="connsiteX11" fmla="*/ 2066 w 2994"/>
                          <a:gd name="connsiteY11" fmla="*/ 2572 h 4095"/>
                          <a:gd name="connsiteX12" fmla="*/ 1113 w 2994"/>
                          <a:gd name="connsiteY12" fmla="*/ 4001 h 4095"/>
                          <a:gd name="connsiteX13" fmla="*/ 732 w 2994"/>
                          <a:gd name="connsiteY13" fmla="*/ 4096 h 409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</a:cxnLst>
                        <a:rect l="l" t="t" r="r" b="b"/>
                        <a:pathLst>
                          <a:path w="2994" h="4095">
                            <a:moveTo>
                              <a:pt x="732" y="4096"/>
                            </a:moveTo>
                            <a:cubicBezTo>
                              <a:pt x="732" y="4096"/>
                              <a:pt x="732" y="4096"/>
                              <a:pt x="732" y="4096"/>
                            </a:cubicBezTo>
                            <a:cubicBezTo>
                              <a:pt x="447" y="4096"/>
                              <a:pt x="256" y="3905"/>
                              <a:pt x="161" y="3715"/>
                            </a:cubicBezTo>
                            <a:cubicBezTo>
                              <a:pt x="-125" y="3048"/>
                              <a:pt x="-30" y="2191"/>
                              <a:pt x="447" y="1429"/>
                            </a:cubicBezTo>
                            <a:cubicBezTo>
                              <a:pt x="637" y="1143"/>
                              <a:pt x="827" y="762"/>
                              <a:pt x="1208" y="476"/>
                            </a:cubicBezTo>
                            <a:cubicBezTo>
                              <a:pt x="1589" y="191"/>
                              <a:pt x="2066" y="0"/>
                              <a:pt x="2447" y="0"/>
                            </a:cubicBezTo>
                            <a:cubicBezTo>
                              <a:pt x="2447" y="0"/>
                              <a:pt x="2447" y="0"/>
                              <a:pt x="2447" y="0"/>
                            </a:cubicBezTo>
                            <a:cubicBezTo>
                              <a:pt x="2637" y="0"/>
                              <a:pt x="2828" y="95"/>
                              <a:pt x="2923" y="286"/>
                            </a:cubicBezTo>
                            <a:cubicBezTo>
                              <a:pt x="3018" y="476"/>
                              <a:pt x="3018" y="667"/>
                              <a:pt x="2923" y="857"/>
                            </a:cubicBezTo>
                            <a:cubicBezTo>
                              <a:pt x="2732" y="1238"/>
                              <a:pt x="2542" y="1524"/>
                              <a:pt x="2447" y="1810"/>
                            </a:cubicBezTo>
                            <a:cubicBezTo>
                              <a:pt x="2351" y="2000"/>
                              <a:pt x="2256" y="2191"/>
                              <a:pt x="2161" y="2381"/>
                            </a:cubicBezTo>
                            <a:lnTo>
                              <a:pt x="2066" y="2572"/>
                            </a:lnTo>
                            <a:cubicBezTo>
                              <a:pt x="1780" y="3048"/>
                              <a:pt x="1494" y="3524"/>
                              <a:pt x="1113" y="4001"/>
                            </a:cubicBezTo>
                            <a:cubicBezTo>
                              <a:pt x="1113" y="4001"/>
                              <a:pt x="923" y="4096"/>
                              <a:pt x="732" y="4096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</p:grpSp>
              <p:grpSp>
                <p:nvGrpSpPr>
                  <p:cNvPr id="814" name="Graphic 1">
                    <a:extLst>
                      <a:ext uri="{FF2B5EF4-FFF2-40B4-BE49-F238E27FC236}">
                        <a16:creationId xmlns:a16="http://schemas.microsoft.com/office/drawing/2014/main" id="{104413F1-3A32-4F98-8A14-1B5826F3E182}"/>
                      </a:ext>
                    </a:extLst>
                  </p:cNvPr>
                  <p:cNvGrpSpPr/>
                  <p:nvPr/>
                </p:nvGrpSpPr>
                <p:grpSpPr>
                  <a:xfrm>
                    <a:off x="5953124" y="3149726"/>
                    <a:ext cx="17907" cy="8382"/>
                    <a:chOff x="5953124" y="3149726"/>
                    <a:chExt cx="17907" cy="8382"/>
                  </a:xfrm>
                  <a:solidFill>
                    <a:srgbClr val="3F1900"/>
                  </a:solidFill>
                </p:grpSpPr>
                <p:grpSp>
                  <p:nvGrpSpPr>
                    <p:cNvPr id="864" name="Graphic 1">
                      <a:extLst>
                        <a:ext uri="{FF2B5EF4-FFF2-40B4-BE49-F238E27FC236}">
                          <a16:creationId xmlns:a16="http://schemas.microsoft.com/office/drawing/2014/main" id="{9F02669C-EF93-4ED0-8EF3-3B73708A70AA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53124" y="3151060"/>
                      <a:ext cx="17907" cy="5619"/>
                      <a:chOff x="5953124" y="3151060"/>
                      <a:chExt cx="17907" cy="5619"/>
                    </a:xfrm>
                    <a:solidFill>
                      <a:srgbClr val="3F1900"/>
                    </a:solidFill>
                  </p:grpSpPr>
                  <p:sp>
                    <p:nvSpPr>
                      <p:cNvPr id="883" name="Freeform: Shape 882">
                        <a:extLst>
                          <a:ext uri="{FF2B5EF4-FFF2-40B4-BE49-F238E27FC236}">
                            <a16:creationId xmlns:a16="http://schemas.microsoft.com/office/drawing/2014/main" id="{CE0C80B8-CB3F-4D6C-8394-C25F1BB3011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53696" y="3151632"/>
                        <a:ext cx="16859" cy="4609"/>
                      </a:xfrm>
                      <a:custGeom>
                        <a:avLst/>
                        <a:gdLst>
                          <a:gd name="connsiteX0" fmla="*/ 4572 w 16859"/>
                          <a:gd name="connsiteY0" fmla="*/ 2381 h 4609"/>
                          <a:gd name="connsiteX1" fmla="*/ 7239 w 16859"/>
                          <a:gd name="connsiteY1" fmla="*/ 952 h 4609"/>
                          <a:gd name="connsiteX2" fmla="*/ 10382 w 16859"/>
                          <a:gd name="connsiteY2" fmla="*/ 667 h 4609"/>
                          <a:gd name="connsiteX3" fmla="*/ 16573 w 16859"/>
                          <a:gd name="connsiteY3" fmla="*/ 1619 h 4609"/>
                          <a:gd name="connsiteX4" fmla="*/ 16859 w 16859"/>
                          <a:gd name="connsiteY4" fmla="*/ 2000 h 4609"/>
                          <a:gd name="connsiteX5" fmla="*/ 16764 w 16859"/>
                          <a:gd name="connsiteY5" fmla="*/ 2095 h 4609"/>
                          <a:gd name="connsiteX6" fmla="*/ 12859 w 16859"/>
                          <a:gd name="connsiteY6" fmla="*/ 4001 h 4609"/>
                          <a:gd name="connsiteX7" fmla="*/ 8572 w 16859"/>
                          <a:gd name="connsiteY7" fmla="*/ 4191 h 4609"/>
                          <a:gd name="connsiteX8" fmla="*/ 4477 w 16859"/>
                          <a:gd name="connsiteY8" fmla="*/ 3429 h 4609"/>
                          <a:gd name="connsiteX9" fmla="*/ 571 w 16859"/>
                          <a:gd name="connsiteY9" fmla="*/ 4572 h 4609"/>
                          <a:gd name="connsiteX10" fmla="*/ 571 w 16859"/>
                          <a:gd name="connsiteY10" fmla="*/ 4572 h 4609"/>
                          <a:gd name="connsiteX11" fmla="*/ 191 w 16859"/>
                          <a:gd name="connsiteY11" fmla="*/ 4382 h 4609"/>
                          <a:gd name="connsiteX12" fmla="*/ 191 w 16859"/>
                          <a:gd name="connsiteY12" fmla="*/ 4191 h 4609"/>
                          <a:gd name="connsiteX13" fmla="*/ 0 w 16859"/>
                          <a:gd name="connsiteY13" fmla="*/ 190 h 4609"/>
                          <a:gd name="connsiteX14" fmla="*/ 0 w 16859"/>
                          <a:gd name="connsiteY14" fmla="*/ 190 h 4609"/>
                          <a:gd name="connsiteX15" fmla="*/ 191 w 16859"/>
                          <a:gd name="connsiteY15" fmla="*/ 0 h 4609"/>
                          <a:gd name="connsiteX16" fmla="*/ 286 w 16859"/>
                          <a:gd name="connsiteY16" fmla="*/ 0 h 4609"/>
                          <a:gd name="connsiteX17" fmla="*/ 2857 w 16859"/>
                          <a:gd name="connsiteY17" fmla="*/ 667 h 4609"/>
                          <a:gd name="connsiteX18" fmla="*/ 4000 w 16859"/>
                          <a:gd name="connsiteY18" fmla="*/ 1333 h 4609"/>
                          <a:gd name="connsiteX19" fmla="*/ 4572 w 16859"/>
                          <a:gd name="connsiteY19" fmla="*/ 2381 h 4609"/>
                          <a:gd name="connsiteX20" fmla="*/ 4572 w 16859"/>
                          <a:gd name="connsiteY20" fmla="*/ 2381 h 4609"/>
                          <a:gd name="connsiteX21" fmla="*/ 3905 w 16859"/>
                          <a:gd name="connsiteY21" fmla="*/ 1429 h 4609"/>
                          <a:gd name="connsiteX22" fmla="*/ 2667 w 16859"/>
                          <a:gd name="connsiteY22" fmla="*/ 857 h 4609"/>
                          <a:gd name="connsiteX23" fmla="*/ 95 w 16859"/>
                          <a:gd name="connsiteY23" fmla="*/ 381 h 4609"/>
                          <a:gd name="connsiteX24" fmla="*/ 381 w 16859"/>
                          <a:gd name="connsiteY24" fmla="*/ 95 h 4609"/>
                          <a:gd name="connsiteX25" fmla="*/ 762 w 16859"/>
                          <a:gd name="connsiteY25" fmla="*/ 4286 h 4609"/>
                          <a:gd name="connsiteX26" fmla="*/ 381 w 16859"/>
                          <a:gd name="connsiteY26" fmla="*/ 3905 h 4609"/>
                          <a:gd name="connsiteX27" fmla="*/ 4477 w 16859"/>
                          <a:gd name="connsiteY27" fmla="*/ 2572 h 4609"/>
                          <a:gd name="connsiteX28" fmla="*/ 8668 w 16859"/>
                          <a:gd name="connsiteY28" fmla="*/ 3238 h 4609"/>
                          <a:gd name="connsiteX29" fmla="*/ 12859 w 16859"/>
                          <a:gd name="connsiteY29" fmla="*/ 3143 h 4609"/>
                          <a:gd name="connsiteX30" fmla="*/ 16288 w 16859"/>
                          <a:gd name="connsiteY30" fmla="*/ 1619 h 4609"/>
                          <a:gd name="connsiteX31" fmla="*/ 16478 w 16859"/>
                          <a:gd name="connsiteY31" fmla="*/ 2095 h 4609"/>
                          <a:gd name="connsiteX32" fmla="*/ 10477 w 16859"/>
                          <a:gd name="connsiteY32" fmla="*/ 952 h 4609"/>
                          <a:gd name="connsiteX33" fmla="*/ 7334 w 16859"/>
                          <a:gd name="connsiteY33" fmla="*/ 1143 h 4609"/>
                          <a:gd name="connsiteX34" fmla="*/ 4572 w 16859"/>
                          <a:gd name="connsiteY34" fmla="*/ 2381 h 460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</a:cxnLst>
                        <a:rect l="l" t="t" r="r" b="b"/>
                        <a:pathLst>
                          <a:path w="16859" h="4609">
                            <a:moveTo>
                              <a:pt x="4572" y="2381"/>
                            </a:moveTo>
                            <a:cubicBezTo>
                              <a:pt x="5239" y="1619"/>
                              <a:pt x="6286" y="1143"/>
                              <a:pt x="7239" y="952"/>
                            </a:cubicBezTo>
                            <a:cubicBezTo>
                              <a:pt x="8287" y="667"/>
                              <a:pt x="9334" y="667"/>
                              <a:pt x="10382" y="667"/>
                            </a:cubicBezTo>
                            <a:cubicBezTo>
                              <a:pt x="12478" y="762"/>
                              <a:pt x="14573" y="1048"/>
                              <a:pt x="16573" y="1619"/>
                            </a:cubicBezTo>
                            <a:cubicBezTo>
                              <a:pt x="16764" y="1714"/>
                              <a:pt x="16859" y="1905"/>
                              <a:pt x="16859" y="2000"/>
                            </a:cubicBezTo>
                            <a:cubicBezTo>
                              <a:pt x="16859" y="2000"/>
                              <a:pt x="16859" y="2095"/>
                              <a:pt x="16764" y="2095"/>
                            </a:cubicBezTo>
                            <a:cubicBezTo>
                              <a:pt x="15811" y="3429"/>
                              <a:pt x="14192" y="3810"/>
                              <a:pt x="12859" y="4001"/>
                            </a:cubicBezTo>
                            <a:cubicBezTo>
                              <a:pt x="11430" y="4191"/>
                              <a:pt x="10001" y="4191"/>
                              <a:pt x="8572" y="4191"/>
                            </a:cubicBezTo>
                            <a:cubicBezTo>
                              <a:pt x="7048" y="4191"/>
                              <a:pt x="5715" y="3238"/>
                              <a:pt x="4477" y="3429"/>
                            </a:cubicBezTo>
                            <a:cubicBezTo>
                              <a:pt x="3143" y="3620"/>
                              <a:pt x="1810" y="4096"/>
                              <a:pt x="571" y="4572"/>
                            </a:cubicBezTo>
                            <a:lnTo>
                              <a:pt x="571" y="4572"/>
                            </a:lnTo>
                            <a:cubicBezTo>
                              <a:pt x="381" y="4667"/>
                              <a:pt x="191" y="4572"/>
                              <a:pt x="191" y="4382"/>
                            </a:cubicBezTo>
                            <a:cubicBezTo>
                              <a:pt x="191" y="4286"/>
                              <a:pt x="191" y="4286"/>
                              <a:pt x="191" y="4191"/>
                            </a:cubicBezTo>
                            <a:cubicBezTo>
                              <a:pt x="571" y="2953"/>
                              <a:pt x="286" y="1524"/>
                              <a:pt x="0" y="190"/>
                            </a:cubicBezTo>
                            <a:lnTo>
                              <a:pt x="0" y="190"/>
                            </a:lnTo>
                            <a:cubicBezTo>
                              <a:pt x="0" y="95"/>
                              <a:pt x="95" y="0"/>
                              <a:pt x="191" y="0"/>
                            </a:cubicBezTo>
                            <a:cubicBezTo>
                              <a:pt x="191" y="0"/>
                              <a:pt x="286" y="0"/>
                              <a:pt x="286" y="0"/>
                            </a:cubicBezTo>
                            <a:cubicBezTo>
                              <a:pt x="1143" y="190"/>
                              <a:pt x="2000" y="381"/>
                              <a:pt x="2857" y="667"/>
                            </a:cubicBezTo>
                            <a:cubicBezTo>
                              <a:pt x="3239" y="857"/>
                              <a:pt x="3715" y="1048"/>
                              <a:pt x="4000" y="1333"/>
                            </a:cubicBezTo>
                            <a:cubicBezTo>
                              <a:pt x="4286" y="1524"/>
                              <a:pt x="4572" y="1905"/>
                              <a:pt x="4572" y="2381"/>
                            </a:cubicBezTo>
                            <a:close/>
                            <a:moveTo>
                              <a:pt x="4572" y="2381"/>
                            </a:moveTo>
                            <a:cubicBezTo>
                              <a:pt x="4572" y="1905"/>
                              <a:pt x="4191" y="1619"/>
                              <a:pt x="3905" y="1429"/>
                            </a:cubicBezTo>
                            <a:cubicBezTo>
                              <a:pt x="3524" y="1143"/>
                              <a:pt x="3143" y="952"/>
                              <a:pt x="2667" y="857"/>
                            </a:cubicBezTo>
                            <a:cubicBezTo>
                              <a:pt x="1810" y="571"/>
                              <a:pt x="952" y="476"/>
                              <a:pt x="95" y="381"/>
                            </a:cubicBezTo>
                            <a:lnTo>
                              <a:pt x="381" y="95"/>
                            </a:lnTo>
                            <a:cubicBezTo>
                              <a:pt x="667" y="1429"/>
                              <a:pt x="1048" y="2857"/>
                              <a:pt x="762" y="4286"/>
                            </a:cubicBezTo>
                            <a:lnTo>
                              <a:pt x="381" y="3905"/>
                            </a:lnTo>
                            <a:cubicBezTo>
                              <a:pt x="1715" y="3334"/>
                              <a:pt x="2953" y="2857"/>
                              <a:pt x="4477" y="2572"/>
                            </a:cubicBezTo>
                            <a:cubicBezTo>
                              <a:pt x="6096" y="2381"/>
                              <a:pt x="7334" y="3334"/>
                              <a:pt x="8668" y="3238"/>
                            </a:cubicBezTo>
                            <a:cubicBezTo>
                              <a:pt x="10096" y="3238"/>
                              <a:pt x="11430" y="3334"/>
                              <a:pt x="12859" y="3143"/>
                            </a:cubicBezTo>
                            <a:cubicBezTo>
                              <a:pt x="14192" y="2953"/>
                              <a:pt x="15621" y="2572"/>
                              <a:pt x="16288" y="1619"/>
                            </a:cubicBezTo>
                            <a:lnTo>
                              <a:pt x="16478" y="2095"/>
                            </a:lnTo>
                            <a:cubicBezTo>
                              <a:pt x="14573" y="1524"/>
                              <a:pt x="12478" y="1143"/>
                              <a:pt x="10477" y="952"/>
                            </a:cubicBezTo>
                            <a:cubicBezTo>
                              <a:pt x="9334" y="1048"/>
                              <a:pt x="8287" y="1048"/>
                              <a:pt x="7334" y="1143"/>
                            </a:cubicBezTo>
                            <a:cubicBezTo>
                              <a:pt x="6286" y="1333"/>
                              <a:pt x="5334" y="1714"/>
                              <a:pt x="4572" y="2381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884" name="Freeform: Shape 883">
                        <a:extLst>
                          <a:ext uri="{FF2B5EF4-FFF2-40B4-BE49-F238E27FC236}">
                            <a16:creationId xmlns:a16="http://schemas.microsoft.com/office/drawing/2014/main" id="{57C146C8-AB56-4675-BDAA-9652ADB8FDC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53124" y="3151060"/>
                        <a:ext cx="17907" cy="5619"/>
                      </a:xfrm>
                      <a:custGeom>
                        <a:avLst/>
                        <a:gdLst>
                          <a:gd name="connsiteX0" fmla="*/ 1048 w 17907"/>
                          <a:gd name="connsiteY0" fmla="*/ 5620 h 5619"/>
                          <a:gd name="connsiteX1" fmla="*/ 191 w 17907"/>
                          <a:gd name="connsiteY1" fmla="*/ 5048 h 5619"/>
                          <a:gd name="connsiteX2" fmla="*/ 191 w 17907"/>
                          <a:gd name="connsiteY2" fmla="*/ 4572 h 5619"/>
                          <a:gd name="connsiteX3" fmla="*/ 95 w 17907"/>
                          <a:gd name="connsiteY3" fmla="*/ 1048 h 5619"/>
                          <a:gd name="connsiteX4" fmla="*/ 0 w 17907"/>
                          <a:gd name="connsiteY4" fmla="*/ 857 h 5619"/>
                          <a:gd name="connsiteX5" fmla="*/ 95 w 17907"/>
                          <a:gd name="connsiteY5" fmla="*/ 286 h 5619"/>
                          <a:gd name="connsiteX6" fmla="*/ 572 w 17907"/>
                          <a:gd name="connsiteY6" fmla="*/ 0 h 5619"/>
                          <a:gd name="connsiteX7" fmla="*/ 857 w 17907"/>
                          <a:gd name="connsiteY7" fmla="*/ 0 h 5619"/>
                          <a:gd name="connsiteX8" fmla="*/ 3524 w 17907"/>
                          <a:gd name="connsiteY8" fmla="*/ 762 h 5619"/>
                          <a:gd name="connsiteX9" fmla="*/ 4858 w 17907"/>
                          <a:gd name="connsiteY9" fmla="*/ 1524 h 5619"/>
                          <a:gd name="connsiteX10" fmla="*/ 5334 w 17907"/>
                          <a:gd name="connsiteY10" fmla="*/ 2095 h 5619"/>
                          <a:gd name="connsiteX11" fmla="*/ 7620 w 17907"/>
                          <a:gd name="connsiteY11" fmla="*/ 1048 h 5619"/>
                          <a:gd name="connsiteX12" fmla="*/ 10858 w 17907"/>
                          <a:gd name="connsiteY12" fmla="*/ 762 h 5619"/>
                          <a:gd name="connsiteX13" fmla="*/ 17240 w 17907"/>
                          <a:gd name="connsiteY13" fmla="*/ 1714 h 5619"/>
                          <a:gd name="connsiteX14" fmla="*/ 17812 w 17907"/>
                          <a:gd name="connsiteY14" fmla="*/ 2095 h 5619"/>
                          <a:gd name="connsiteX15" fmla="*/ 17907 w 17907"/>
                          <a:gd name="connsiteY15" fmla="*/ 2762 h 5619"/>
                          <a:gd name="connsiteX16" fmla="*/ 17812 w 17907"/>
                          <a:gd name="connsiteY16" fmla="*/ 2953 h 5619"/>
                          <a:gd name="connsiteX17" fmla="*/ 13525 w 17907"/>
                          <a:gd name="connsiteY17" fmla="*/ 5143 h 5619"/>
                          <a:gd name="connsiteX18" fmla="*/ 9144 w 17907"/>
                          <a:gd name="connsiteY18" fmla="*/ 5334 h 5619"/>
                          <a:gd name="connsiteX19" fmla="*/ 6953 w 17907"/>
                          <a:gd name="connsiteY19" fmla="*/ 4858 h 5619"/>
                          <a:gd name="connsiteX20" fmla="*/ 5239 w 17907"/>
                          <a:gd name="connsiteY20" fmla="*/ 4572 h 5619"/>
                          <a:gd name="connsiteX21" fmla="*/ 2096 w 17907"/>
                          <a:gd name="connsiteY21" fmla="*/ 5524 h 5619"/>
                          <a:gd name="connsiteX22" fmla="*/ 1333 w 17907"/>
                          <a:gd name="connsiteY22" fmla="*/ 5524 h 5619"/>
                          <a:gd name="connsiteX23" fmla="*/ 1048 w 17907"/>
                          <a:gd name="connsiteY23" fmla="*/ 5620 h 5619"/>
                          <a:gd name="connsiteX24" fmla="*/ 1715 w 17907"/>
                          <a:gd name="connsiteY24" fmla="*/ 1619 h 5619"/>
                          <a:gd name="connsiteX25" fmla="*/ 2000 w 17907"/>
                          <a:gd name="connsiteY25" fmla="*/ 3524 h 5619"/>
                          <a:gd name="connsiteX26" fmla="*/ 4477 w 17907"/>
                          <a:gd name="connsiteY26" fmla="*/ 2762 h 5619"/>
                          <a:gd name="connsiteX27" fmla="*/ 4096 w 17907"/>
                          <a:gd name="connsiteY27" fmla="*/ 2381 h 5619"/>
                          <a:gd name="connsiteX28" fmla="*/ 3048 w 17907"/>
                          <a:gd name="connsiteY28" fmla="*/ 1905 h 5619"/>
                          <a:gd name="connsiteX29" fmla="*/ 1715 w 17907"/>
                          <a:gd name="connsiteY29" fmla="*/ 1619 h 5619"/>
                          <a:gd name="connsiteX30" fmla="*/ 9144 w 17907"/>
                          <a:gd name="connsiteY30" fmla="*/ 3334 h 5619"/>
                          <a:gd name="connsiteX31" fmla="*/ 9620 w 17907"/>
                          <a:gd name="connsiteY31" fmla="*/ 3334 h 5619"/>
                          <a:gd name="connsiteX32" fmla="*/ 13240 w 17907"/>
                          <a:gd name="connsiteY32" fmla="*/ 3238 h 5619"/>
                          <a:gd name="connsiteX33" fmla="*/ 15050 w 17907"/>
                          <a:gd name="connsiteY33" fmla="*/ 2762 h 5619"/>
                          <a:gd name="connsiteX34" fmla="*/ 10858 w 17907"/>
                          <a:gd name="connsiteY34" fmla="*/ 2095 h 5619"/>
                          <a:gd name="connsiteX35" fmla="*/ 7906 w 17907"/>
                          <a:gd name="connsiteY35" fmla="*/ 2191 h 5619"/>
                          <a:gd name="connsiteX36" fmla="*/ 6286 w 17907"/>
                          <a:gd name="connsiteY36" fmla="*/ 2667 h 5619"/>
                          <a:gd name="connsiteX37" fmla="*/ 7525 w 17907"/>
                          <a:gd name="connsiteY37" fmla="*/ 2953 h 5619"/>
                          <a:gd name="connsiteX38" fmla="*/ 9144 w 17907"/>
                          <a:gd name="connsiteY38" fmla="*/ 3334 h 561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</a:cxnLst>
                        <a:rect l="l" t="t" r="r" b="b"/>
                        <a:pathLst>
                          <a:path w="17907" h="5619">
                            <a:moveTo>
                              <a:pt x="1048" y="5620"/>
                            </a:moveTo>
                            <a:cubicBezTo>
                              <a:pt x="667" y="5620"/>
                              <a:pt x="381" y="5429"/>
                              <a:pt x="191" y="5048"/>
                            </a:cubicBezTo>
                            <a:cubicBezTo>
                              <a:pt x="95" y="4858"/>
                              <a:pt x="95" y="4763"/>
                              <a:pt x="191" y="4572"/>
                            </a:cubicBezTo>
                            <a:cubicBezTo>
                              <a:pt x="476" y="3524"/>
                              <a:pt x="286" y="2286"/>
                              <a:pt x="95" y="1048"/>
                            </a:cubicBezTo>
                            <a:lnTo>
                              <a:pt x="0" y="857"/>
                            </a:lnTo>
                            <a:cubicBezTo>
                              <a:pt x="0" y="667"/>
                              <a:pt x="0" y="476"/>
                              <a:pt x="95" y="286"/>
                            </a:cubicBezTo>
                            <a:cubicBezTo>
                              <a:pt x="191" y="95"/>
                              <a:pt x="381" y="0"/>
                              <a:pt x="572" y="0"/>
                            </a:cubicBezTo>
                            <a:cubicBezTo>
                              <a:pt x="667" y="0"/>
                              <a:pt x="762" y="0"/>
                              <a:pt x="857" y="0"/>
                            </a:cubicBezTo>
                            <a:cubicBezTo>
                              <a:pt x="1905" y="190"/>
                              <a:pt x="2762" y="476"/>
                              <a:pt x="3524" y="762"/>
                            </a:cubicBezTo>
                            <a:cubicBezTo>
                              <a:pt x="4096" y="952"/>
                              <a:pt x="4477" y="1238"/>
                              <a:pt x="4858" y="1524"/>
                            </a:cubicBezTo>
                            <a:cubicBezTo>
                              <a:pt x="5048" y="1714"/>
                              <a:pt x="5239" y="1905"/>
                              <a:pt x="5334" y="2095"/>
                            </a:cubicBezTo>
                            <a:cubicBezTo>
                              <a:pt x="5905" y="1619"/>
                              <a:pt x="6668" y="1333"/>
                              <a:pt x="7620" y="1048"/>
                            </a:cubicBezTo>
                            <a:cubicBezTo>
                              <a:pt x="8668" y="762"/>
                              <a:pt x="9620" y="762"/>
                              <a:pt x="10858" y="762"/>
                            </a:cubicBezTo>
                            <a:cubicBezTo>
                              <a:pt x="13049" y="857"/>
                              <a:pt x="15240" y="1143"/>
                              <a:pt x="17240" y="1714"/>
                            </a:cubicBezTo>
                            <a:cubicBezTo>
                              <a:pt x="17431" y="1810"/>
                              <a:pt x="17621" y="1905"/>
                              <a:pt x="17812" y="2095"/>
                            </a:cubicBezTo>
                            <a:cubicBezTo>
                              <a:pt x="17907" y="2286"/>
                              <a:pt x="17907" y="2572"/>
                              <a:pt x="17907" y="2762"/>
                            </a:cubicBezTo>
                            <a:cubicBezTo>
                              <a:pt x="17907" y="2857"/>
                              <a:pt x="17812" y="2953"/>
                              <a:pt x="17812" y="2953"/>
                            </a:cubicBezTo>
                            <a:cubicBezTo>
                              <a:pt x="16764" y="4382"/>
                              <a:pt x="15050" y="4858"/>
                              <a:pt x="13525" y="5143"/>
                            </a:cubicBezTo>
                            <a:cubicBezTo>
                              <a:pt x="11906" y="5429"/>
                              <a:pt x="10287" y="5334"/>
                              <a:pt x="9144" y="5334"/>
                            </a:cubicBezTo>
                            <a:cubicBezTo>
                              <a:pt x="8287" y="5334"/>
                              <a:pt x="7620" y="5048"/>
                              <a:pt x="6953" y="4858"/>
                            </a:cubicBezTo>
                            <a:cubicBezTo>
                              <a:pt x="6286" y="4667"/>
                              <a:pt x="5715" y="4477"/>
                              <a:pt x="5239" y="4572"/>
                            </a:cubicBezTo>
                            <a:cubicBezTo>
                              <a:pt x="4191" y="4763"/>
                              <a:pt x="3143" y="5143"/>
                              <a:pt x="2096" y="5524"/>
                            </a:cubicBezTo>
                            <a:lnTo>
                              <a:pt x="1333" y="5524"/>
                            </a:lnTo>
                            <a:cubicBezTo>
                              <a:pt x="1238" y="5620"/>
                              <a:pt x="1143" y="5620"/>
                              <a:pt x="1048" y="5620"/>
                            </a:cubicBezTo>
                            <a:close/>
                            <a:moveTo>
                              <a:pt x="1715" y="1619"/>
                            </a:moveTo>
                            <a:cubicBezTo>
                              <a:pt x="1810" y="2191"/>
                              <a:pt x="2000" y="2857"/>
                              <a:pt x="2000" y="3524"/>
                            </a:cubicBezTo>
                            <a:cubicBezTo>
                              <a:pt x="2762" y="3238"/>
                              <a:pt x="3620" y="2953"/>
                              <a:pt x="4477" y="2762"/>
                            </a:cubicBezTo>
                            <a:cubicBezTo>
                              <a:pt x="4381" y="2572"/>
                              <a:pt x="4191" y="2476"/>
                              <a:pt x="4096" y="2381"/>
                            </a:cubicBezTo>
                            <a:cubicBezTo>
                              <a:pt x="3810" y="2191"/>
                              <a:pt x="3524" y="2095"/>
                              <a:pt x="3048" y="1905"/>
                            </a:cubicBezTo>
                            <a:cubicBezTo>
                              <a:pt x="2667" y="1810"/>
                              <a:pt x="2191" y="1619"/>
                              <a:pt x="1715" y="1619"/>
                            </a:cubicBezTo>
                            <a:close/>
                            <a:moveTo>
                              <a:pt x="9144" y="3334"/>
                            </a:moveTo>
                            <a:lnTo>
                              <a:pt x="9620" y="3334"/>
                            </a:lnTo>
                            <a:cubicBezTo>
                              <a:pt x="10858" y="3334"/>
                              <a:pt x="12097" y="3334"/>
                              <a:pt x="13240" y="3238"/>
                            </a:cubicBezTo>
                            <a:cubicBezTo>
                              <a:pt x="14002" y="3143"/>
                              <a:pt x="14573" y="2953"/>
                              <a:pt x="15050" y="2762"/>
                            </a:cubicBezTo>
                            <a:cubicBezTo>
                              <a:pt x="13525" y="2381"/>
                              <a:pt x="12192" y="2191"/>
                              <a:pt x="10858" y="2095"/>
                            </a:cubicBezTo>
                            <a:cubicBezTo>
                              <a:pt x="10097" y="2095"/>
                              <a:pt x="8953" y="2000"/>
                              <a:pt x="7906" y="2191"/>
                            </a:cubicBezTo>
                            <a:cubicBezTo>
                              <a:pt x="7334" y="2286"/>
                              <a:pt x="6763" y="2476"/>
                              <a:pt x="6286" y="2667"/>
                            </a:cubicBezTo>
                            <a:cubicBezTo>
                              <a:pt x="6763" y="2762"/>
                              <a:pt x="7144" y="2857"/>
                              <a:pt x="7525" y="2953"/>
                            </a:cubicBezTo>
                            <a:cubicBezTo>
                              <a:pt x="8192" y="3238"/>
                              <a:pt x="8668" y="3334"/>
                              <a:pt x="9144" y="3334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865" name="Graphic 1">
                      <a:extLst>
                        <a:ext uri="{FF2B5EF4-FFF2-40B4-BE49-F238E27FC236}">
                          <a16:creationId xmlns:a16="http://schemas.microsoft.com/office/drawing/2014/main" id="{35BCA9FF-5EE5-49F7-A00D-BE1680910C60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59397" y="3149726"/>
                      <a:ext cx="9538" cy="5238"/>
                      <a:chOff x="5959397" y="3149726"/>
                      <a:chExt cx="9538" cy="5238"/>
                    </a:xfrm>
                    <a:solidFill>
                      <a:srgbClr val="3F1900"/>
                    </a:solidFill>
                  </p:grpSpPr>
                  <p:sp>
                    <p:nvSpPr>
                      <p:cNvPr id="881" name="Freeform: Shape 880">
                        <a:extLst>
                          <a:ext uri="{FF2B5EF4-FFF2-40B4-BE49-F238E27FC236}">
                            <a16:creationId xmlns:a16="http://schemas.microsoft.com/office/drawing/2014/main" id="{684651F3-53DE-4402-A718-C8F0FDA5E10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0006" y="3149917"/>
                        <a:ext cx="8358" cy="4476"/>
                      </a:xfrm>
                      <a:custGeom>
                        <a:avLst/>
                        <a:gdLst>
                          <a:gd name="connsiteX0" fmla="*/ 3405 w 8358"/>
                          <a:gd name="connsiteY0" fmla="*/ 4477 h 4476"/>
                          <a:gd name="connsiteX1" fmla="*/ 71 w 8358"/>
                          <a:gd name="connsiteY1" fmla="*/ 857 h 4476"/>
                          <a:gd name="connsiteX2" fmla="*/ 71 w 8358"/>
                          <a:gd name="connsiteY2" fmla="*/ 476 h 4476"/>
                          <a:gd name="connsiteX3" fmla="*/ 357 w 8358"/>
                          <a:gd name="connsiteY3" fmla="*/ 476 h 4476"/>
                          <a:gd name="connsiteX4" fmla="*/ 357 w 8358"/>
                          <a:gd name="connsiteY4" fmla="*/ 476 h 4476"/>
                          <a:gd name="connsiteX5" fmla="*/ 2929 w 8358"/>
                          <a:gd name="connsiteY5" fmla="*/ 1143 h 4476"/>
                          <a:gd name="connsiteX6" fmla="*/ 2929 w 8358"/>
                          <a:gd name="connsiteY6" fmla="*/ 1143 h 4476"/>
                          <a:gd name="connsiteX7" fmla="*/ 2453 w 8358"/>
                          <a:gd name="connsiteY7" fmla="*/ 1524 h 4476"/>
                          <a:gd name="connsiteX8" fmla="*/ 2548 w 8358"/>
                          <a:gd name="connsiteY8" fmla="*/ 857 h 4476"/>
                          <a:gd name="connsiteX9" fmla="*/ 2643 w 8358"/>
                          <a:gd name="connsiteY9" fmla="*/ 381 h 4476"/>
                          <a:gd name="connsiteX10" fmla="*/ 2643 w 8358"/>
                          <a:gd name="connsiteY10" fmla="*/ 286 h 4476"/>
                          <a:gd name="connsiteX11" fmla="*/ 2929 w 8358"/>
                          <a:gd name="connsiteY11" fmla="*/ 0 h 4476"/>
                          <a:gd name="connsiteX12" fmla="*/ 3119 w 8358"/>
                          <a:gd name="connsiteY12" fmla="*/ 0 h 4476"/>
                          <a:gd name="connsiteX13" fmla="*/ 3881 w 8358"/>
                          <a:gd name="connsiteY13" fmla="*/ 667 h 4476"/>
                          <a:gd name="connsiteX14" fmla="*/ 4072 w 8358"/>
                          <a:gd name="connsiteY14" fmla="*/ 857 h 4476"/>
                          <a:gd name="connsiteX15" fmla="*/ 4453 w 8358"/>
                          <a:gd name="connsiteY15" fmla="*/ 1238 h 4476"/>
                          <a:gd name="connsiteX16" fmla="*/ 4834 w 8358"/>
                          <a:gd name="connsiteY16" fmla="*/ 1619 h 4476"/>
                          <a:gd name="connsiteX17" fmla="*/ 5596 w 8358"/>
                          <a:gd name="connsiteY17" fmla="*/ 1429 h 4476"/>
                          <a:gd name="connsiteX18" fmla="*/ 5786 w 8358"/>
                          <a:gd name="connsiteY18" fmla="*/ 1429 h 4476"/>
                          <a:gd name="connsiteX19" fmla="*/ 5882 w 8358"/>
                          <a:gd name="connsiteY19" fmla="*/ 1524 h 4476"/>
                          <a:gd name="connsiteX20" fmla="*/ 6072 w 8358"/>
                          <a:gd name="connsiteY20" fmla="*/ 1619 h 4476"/>
                          <a:gd name="connsiteX21" fmla="*/ 6358 w 8358"/>
                          <a:gd name="connsiteY21" fmla="*/ 1905 h 4476"/>
                          <a:gd name="connsiteX22" fmla="*/ 6929 w 8358"/>
                          <a:gd name="connsiteY22" fmla="*/ 2477 h 4476"/>
                          <a:gd name="connsiteX23" fmla="*/ 8358 w 8358"/>
                          <a:gd name="connsiteY23" fmla="*/ 3334 h 4476"/>
                          <a:gd name="connsiteX24" fmla="*/ 6834 w 8358"/>
                          <a:gd name="connsiteY24" fmla="*/ 2762 h 4476"/>
                          <a:gd name="connsiteX25" fmla="*/ 6167 w 8358"/>
                          <a:gd name="connsiteY25" fmla="*/ 2286 h 4476"/>
                          <a:gd name="connsiteX26" fmla="*/ 5882 w 8358"/>
                          <a:gd name="connsiteY26" fmla="*/ 2096 h 4476"/>
                          <a:gd name="connsiteX27" fmla="*/ 5691 w 8358"/>
                          <a:gd name="connsiteY27" fmla="*/ 1905 h 4476"/>
                          <a:gd name="connsiteX28" fmla="*/ 5596 w 8358"/>
                          <a:gd name="connsiteY28" fmla="*/ 1905 h 4476"/>
                          <a:gd name="connsiteX29" fmla="*/ 5596 w 8358"/>
                          <a:gd name="connsiteY29" fmla="*/ 1905 h 4476"/>
                          <a:gd name="connsiteX30" fmla="*/ 4834 w 8358"/>
                          <a:gd name="connsiteY30" fmla="*/ 2191 h 4476"/>
                          <a:gd name="connsiteX31" fmla="*/ 4453 w 8358"/>
                          <a:gd name="connsiteY31" fmla="*/ 2096 h 4476"/>
                          <a:gd name="connsiteX32" fmla="*/ 4262 w 8358"/>
                          <a:gd name="connsiteY32" fmla="*/ 1905 h 4476"/>
                          <a:gd name="connsiteX33" fmla="*/ 3977 w 8358"/>
                          <a:gd name="connsiteY33" fmla="*/ 1619 h 4476"/>
                          <a:gd name="connsiteX34" fmla="*/ 3786 w 8358"/>
                          <a:gd name="connsiteY34" fmla="*/ 1429 h 4476"/>
                          <a:gd name="connsiteX35" fmla="*/ 3405 w 8358"/>
                          <a:gd name="connsiteY35" fmla="*/ 1143 h 4476"/>
                          <a:gd name="connsiteX36" fmla="*/ 2929 w 8358"/>
                          <a:gd name="connsiteY36" fmla="*/ 762 h 4476"/>
                          <a:gd name="connsiteX37" fmla="*/ 3405 w 8358"/>
                          <a:gd name="connsiteY37" fmla="*/ 381 h 4476"/>
                          <a:gd name="connsiteX38" fmla="*/ 3405 w 8358"/>
                          <a:gd name="connsiteY38" fmla="*/ 1048 h 4476"/>
                          <a:gd name="connsiteX39" fmla="*/ 3405 w 8358"/>
                          <a:gd name="connsiteY39" fmla="*/ 1524 h 4476"/>
                          <a:gd name="connsiteX40" fmla="*/ 3119 w 8358"/>
                          <a:gd name="connsiteY40" fmla="*/ 1905 h 4476"/>
                          <a:gd name="connsiteX41" fmla="*/ 3024 w 8358"/>
                          <a:gd name="connsiteY41" fmla="*/ 1905 h 4476"/>
                          <a:gd name="connsiteX42" fmla="*/ 3024 w 8358"/>
                          <a:gd name="connsiteY42" fmla="*/ 1905 h 4476"/>
                          <a:gd name="connsiteX43" fmla="*/ 3024 w 8358"/>
                          <a:gd name="connsiteY43" fmla="*/ 1905 h 4476"/>
                          <a:gd name="connsiteX44" fmla="*/ 262 w 8358"/>
                          <a:gd name="connsiteY44" fmla="*/ 857 h 4476"/>
                          <a:gd name="connsiteX45" fmla="*/ 548 w 8358"/>
                          <a:gd name="connsiteY45" fmla="*/ 476 h 4476"/>
                          <a:gd name="connsiteX46" fmla="*/ 3405 w 8358"/>
                          <a:gd name="connsiteY46" fmla="*/ 4477 h 447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</a:cxnLst>
                        <a:rect l="l" t="t" r="r" b="b"/>
                        <a:pathLst>
                          <a:path w="8358" h="4476">
                            <a:moveTo>
                              <a:pt x="3405" y="4477"/>
                            </a:moveTo>
                            <a:cubicBezTo>
                              <a:pt x="2357" y="3143"/>
                              <a:pt x="1214" y="2096"/>
                              <a:pt x="71" y="857"/>
                            </a:cubicBezTo>
                            <a:cubicBezTo>
                              <a:pt x="-24" y="762"/>
                              <a:pt x="-24" y="572"/>
                              <a:pt x="71" y="476"/>
                            </a:cubicBezTo>
                            <a:cubicBezTo>
                              <a:pt x="167" y="381"/>
                              <a:pt x="262" y="381"/>
                              <a:pt x="357" y="476"/>
                            </a:cubicBezTo>
                            <a:lnTo>
                              <a:pt x="357" y="476"/>
                            </a:lnTo>
                            <a:cubicBezTo>
                              <a:pt x="1214" y="857"/>
                              <a:pt x="2072" y="1238"/>
                              <a:pt x="2929" y="1143"/>
                            </a:cubicBezTo>
                            <a:lnTo>
                              <a:pt x="2929" y="1143"/>
                            </a:lnTo>
                            <a:lnTo>
                              <a:pt x="2453" y="1524"/>
                            </a:lnTo>
                            <a:cubicBezTo>
                              <a:pt x="2453" y="1238"/>
                              <a:pt x="2548" y="1048"/>
                              <a:pt x="2548" y="857"/>
                            </a:cubicBezTo>
                            <a:cubicBezTo>
                              <a:pt x="2548" y="667"/>
                              <a:pt x="2643" y="572"/>
                              <a:pt x="2643" y="381"/>
                            </a:cubicBezTo>
                            <a:lnTo>
                              <a:pt x="2643" y="286"/>
                            </a:lnTo>
                            <a:cubicBezTo>
                              <a:pt x="2643" y="95"/>
                              <a:pt x="2738" y="0"/>
                              <a:pt x="2929" y="0"/>
                            </a:cubicBezTo>
                            <a:cubicBezTo>
                              <a:pt x="3024" y="0"/>
                              <a:pt x="3024" y="0"/>
                              <a:pt x="3119" y="0"/>
                            </a:cubicBezTo>
                            <a:cubicBezTo>
                              <a:pt x="3596" y="190"/>
                              <a:pt x="3691" y="476"/>
                              <a:pt x="3881" y="667"/>
                            </a:cubicBezTo>
                            <a:cubicBezTo>
                              <a:pt x="3977" y="762"/>
                              <a:pt x="4072" y="857"/>
                              <a:pt x="4072" y="857"/>
                            </a:cubicBezTo>
                            <a:cubicBezTo>
                              <a:pt x="4358" y="953"/>
                              <a:pt x="4358" y="1143"/>
                              <a:pt x="4453" y="1238"/>
                            </a:cubicBezTo>
                            <a:cubicBezTo>
                              <a:pt x="4643" y="1429"/>
                              <a:pt x="4834" y="1715"/>
                              <a:pt x="4834" y="1619"/>
                            </a:cubicBezTo>
                            <a:cubicBezTo>
                              <a:pt x="5024" y="1619"/>
                              <a:pt x="5215" y="1524"/>
                              <a:pt x="5596" y="1429"/>
                            </a:cubicBezTo>
                            <a:cubicBezTo>
                              <a:pt x="5596" y="1429"/>
                              <a:pt x="5786" y="1429"/>
                              <a:pt x="5786" y="1429"/>
                            </a:cubicBezTo>
                            <a:lnTo>
                              <a:pt x="5882" y="1524"/>
                            </a:lnTo>
                            <a:lnTo>
                              <a:pt x="6072" y="1619"/>
                            </a:lnTo>
                            <a:lnTo>
                              <a:pt x="6358" y="1905"/>
                            </a:lnTo>
                            <a:lnTo>
                              <a:pt x="6929" y="2477"/>
                            </a:lnTo>
                            <a:cubicBezTo>
                              <a:pt x="7406" y="2953"/>
                              <a:pt x="7787" y="3239"/>
                              <a:pt x="8358" y="3334"/>
                            </a:cubicBezTo>
                            <a:cubicBezTo>
                              <a:pt x="7787" y="3334"/>
                              <a:pt x="7310" y="3048"/>
                              <a:pt x="6834" y="2762"/>
                            </a:cubicBezTo>
                            <a:lnTo>
                              <a:pt x="6167" y="2286"/>
                            </a:lnTo>
                            <a:lnTo>
                              <a:pt x="5882" y="2096"/>
                            </a:lnTo>
                            <a:lnTo>
                              <a:pt x="5691" y="1905"/>
                            </a:lnTo>
                            <a:lnTo>
                              <a:pt x="5596" y="1905"/>
                            </a:lnTo>
                            <a:cubicBezTo>
                              <a:pt x="5596" y="1905"/>
                              <a:pt x="5691" y="1905"/>
                              <a:pt x="5596" y="1905"/>
                            </a:cubicBezTo>
                            <a:cubicBezTo>
                              <a:pt x="5405" y="2000"/>
                              <a:pt x="5215" y="2191"/>
                              <a:pt x="4834" y="2191"/>
                            </a:cubicBezTo>
                            <a:cubicBezTo>
                              <a:pt x="4739" y="2191"/>
                              <a:pt x="4643" y="2191"/>
                              <a:pt x="4453" y="2096"/>
                            </a:cubicBezTo>
                            <a:cubicBezTo>
                              <a:pt x="4358" y="2000"/>
                              <a:pt x="4262" y="2000"/>
                              <a:pt x="4262" y="1905"/>
                            </a:cubicBezTo>
                            <a:lnTo>
                              <a:pt x="3977" y="1619"/>
                            </a:lnTo>
                            <a:cubicBezTo>
                              <a:pt x="3881" y="1524"/>
                              <a:pt x="3786" y="1429"/>
                              <a:pt x="3786" y="1429"/>
                            </a:cubicBezTo>
                            <a:cubicBezTo>
                              <a:pt x="3596" y="1334"/>
                              <a:pt x="3500" y="1238"/>
                              <a:pt x="3405" y="1143"/>
                            </a:cubicBezTo>
                            <a:cubicBezTo>
                              <a:pt x="3215" y="953"/>
                              <a:pt x="3024" y="762"/>
                              <a:pt x="2929" y="762"/>
                            </a:cubicBezTo>
                            <a:lnTo>
                              <a:pt x="3405" y="381"/>
                            </a:lnTo>
                            <a:cubicBezTo>
                              <a:pt x="3500" y="667"/>
                              <a:pt x="3405" y="857"/>
                              <a:pt x="3405" y="1048"/>
                            </a:cubicBezTo>
                            <a:cubicBezTo>
                              <a:pt x="3405" y="1238"/>
                              <a:pt x="3310" y="1429"/>
                              <a:pt x="3405" y="1524"/>
                            </a:cubicBezTo>
                            <a:cubicBezTo>
                              <a:pt x="3405" y="1715"/>
                              <a:pt x="3310" y="1905"/>
                              <a:pt x="3119" y="1905"/>
                            </a:cubicBezTo>
                            <a:cubicBezTo>
                              <a:pt x="3119" y="1905"/>
                              <a:pt x="3024" y="1905"/>
                              <a:pt x="3024" y="1905"/>
                            </a:cubicBezTo>
                            <a:lnTo>
                              <a:pt x="3024" y="1905"/>
                            </a:lnTo>
                            <a:lnTo>
                              <a:pt x="3024" y="1905"/>
                            </a:lnTo>
                            <a:cubicBezTo>
                              <a:pt x="1976" y="1810"/>
                              <a:pt x="1024" y="1334"/>
                              <a:pt x="262" y="857"/>
                            </a:cubicBezTo>
                            <a:lnTo>
                              <a:pt x="548" y="476"/>
                            </a:lnTo>
                            <a:cubicBezTo>
                              <a:pt x="1405" y="1810"/>
                              <a:pt x="2548" y="3048"/>
                              <a:pt x="3405" y="4477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882" name="Freeform: Shape 881">
                        <a:extLst>
                          <a:ext uri="{FF2B5EF4-FFF2-40B4-BE49-F238E27FC236}">
                            <a16:creationId xmlns:a16="http://schemas.microsoft.com/office/drawing/2014/main" id="{392D4AB9-25FD-44E3-A757-E4000DB81A9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59397" y="3149726"/>
                        <a:ext cx="9538" cy="5238"/>
                      </a:xfrm>
                      <a:custGeom>
                        <a:avLst/>
                        <a:gdLst>
                          <a:gd name="connsiteX0" fmla="*/ 4014 w 9538"/>
                          <a:gd name="connsiteY0" fmla="*/ 5239 h 5238"/>
                          <a:gd name="connsiteX1" fmla="*/ 3537 w 9538"/>
                          <a:gd name="connsiteY1" fmla="*/ 5048 h 5238"/>
                          <a:gd name="connsiteX2" fmla="*/ 1347 w 9538"/>
                          <a:gd name="connsiteY2" fmla="*/ 2667 h 5238"/>
                          <a:gd name="connsiteX3" fmla="*/ 204 w 9538"/>
                          <a:gd name="connsiteY3" fmla="*/ 1524 h 5238"/>
                          <a:gd name="connsiteX4" fmla="*/ 299 w 9538"/>
                          <a:gd name="connsiteY4" fmla="*/ 476 h 5238"/>
                          <a:gd name="connsiteX5" fmla="*/ 1251 w 9538"/>
                          <a:gd name="connsiteY5" fmla="*/ 381 h 5238"/>
                          <a:gd name="connsiteX6" fmla="*/ 2775 w 9538"/>
                          <a:gd name="connsiteY6" fmla="*/ 953 h 5238"/>
                          <a:gd name="connsiteX7" fmla="*/ 2966 w 9538"/>
                          <a:gd name="connsiteY7" fmla="*/ 286 h 5238"/>
                          <a:gd name="connsiteX8" fmla="*/ 3537 w 9538"/>
                          <a:gd name="connsiteY8" fmla="*/ 0 h 5238"/>
                          <a:gd name="connsiteX9" fmla="*/ 3918 w 9538"/>
                          <a:gd name="connsiteY9" fmla="*/ 95 h 5238"/>
                          <a:gd name="connsiteX10" fmla="*/ 4776 w 9538"/>
                          <a:gd name="connsiteY10" fmla="*/ 762 h 5238"/>
                          <a:gd name="connsiteX11" fmla="*/ 4871 w 9538"/>
                          <a:gd name="connsiteY11" fmla="*/ 857 h 5238"/>
                          <a:gd name="connsiteX12" fmla="*/ 5061 w 9538"/>
                          <a:gd name="connsiteY12" fmla="*/ 1048 h 5238"/>
                          <a:gd name="connsiteX13" fmla="*/ 5442 w 9538"/>
                          <a:gd name="connsiteY13" fmla="*/ 1429 h 5238"/>
                          <a:gd name="connsiteX14" fmla="*/ 5538 w 9538"/>
                          <a:gd name="connsiteY14" fmla="*/ 1619 h 5238"/>
                          <a:gd name="connsiteX15" fmla="*/ 5538 w 9538"/>
                          <a:gd name="connsiteY15" fmla="*/ 1619 h 5238"/>
                          <a:gd name="connsiteX16" fmla="*/ 5919 w 9538"/>
                          <a:gd name="connsiteY16" fmla="*/ 1429 h 5238"/>
                          <a:gd name="connsiteX17" fmla="*/ 6585 w 9538"/>
                          <a:gd name="connsiteY17" fmla="*/ 1524 h 5238"/>
                          <a:gd name="connsiteX18" fmla="*/ 7252 w 9538"/>
                          <a:gd name="connsiteY18" fmla="*/ 2000 h 5238"/>
                          <a:gd name="connsiteX19" fmla="*/ 8014 w 9538"/>
                          <a:gd name="connsiteY19" fmla="*/ 2381 h 5238"/>
                          <a:gd name="connsiteX20" fmla="*/ 9062 w 9538"/>
                          <a:gd name="connsiteY20" fmla="*/ 2953 h 5238"/>
                          <a:gd name="connsiteX21" fmla="*/ 9538 w 9538"/>
                          <a:gd name="connsiteY21" fmla="*/ 3524 h 5238"/>
                          <a:gd name="connsiteX22" fmla="*/ 8967 w 9538"/>
                          <a:gd name="connsiteY22" fmla="*/ 4001 h 5238"/>
                          <a:gd name="connsiteX23" fmla="*/ 8967 w 9538"/>
                          <a:gd name="connsiteY23" fmla="*/ 4001 h 5238"/>
                          <a:gd name="connsiteX24" fmla="*/ 7157 w 9538"/>
                          <a:gd name="connsiteY24" fmla="*/ 3334 h 5238"/>
                          <a:gd name="connsiteX25" fmla="*/ 6300 w 9538"/>
                          <a:gd name="connsiteY25" fmla="*/ 2667 h 5238"/>
                          <a:gd name="connsiteX26" fmla="*/ 5633 w 9538"/>
                          <a:gd name="connsiteY26" fmla="*/ 2953 h 5238"/>
                          <a:gd name="connsiteX27" fmla="*/ 4966 w 9538"/>
                          <a:gd name="connsiteY27" fmla="*/ 2858 h 5238"/>
                          <a:gd name="connsiteX28" fmla="*/ 4680 w 9538"/>
                          <a:gd name="connsiteY28" fmla="*/ 2667 h 5238"/>
                          <a:gd name="connsiteX29" fmla="*/ 4395 w 9538"/>
                          <a:gd name="connsiteY29" fmla="*/ 2381 h 5238"/>
                          <a:gd name="connsiteX30" fmla="*/ 3823 w 9538"/>
                          <a:gd name="connsiteY30" fmla="*/ 2762 h 5238"/>
                          <a:gd name="connsiteX31" fmla="*/ 3537 w 9538"/>
                          <a:gd name="connsiteY31" fmla="*/ 2762 h 5238"/>
                          <a:gd name="connsiteX32" fmla="*/ 3347 w 9538"/>
                          <a:gd name="connsiteY32" fmla="*/ 2762 h 5238"/>
                          <a:gd name="connsiteX33" fmla="*/ 4585 w 9538"/>
                          <a:gd name="connsiteY33" fmla="*/ 4477 h 5238"/>
                          <a:gd name="connsiteX34" fmla="*/ 4395 w 9538"/>
                          <a:gd name="connsiteY34" fmla="*/ 5239 h 5238"/>
                          <a:gd name="connsiteX35" fmla="*/ 4014 w 9538"/>
                          <a:gd name="connsiteY35" fmla="*/ 5239 h 523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</a:cxnLst>
                        <a:rect l="l" t="t" r="r" b="b"/>
                        <a:pathLst>
                          <a:path w="9538" h="5238">
                            <a:moveTo>
                              <a:pt x="4014" y="5239"/>
                            </a:moveTo>
                            <a:cubicBezTo>
                              <a:pt x="3823" y="5239"/>
                              <a:pt x="3633" y="5143"/>
                              <a:pt x="3537" y="5048"/>
                            </a:cubicBezTo>
                            <a:cubicBezTo>
                              <a:pt x="2871" y="4191"/>
                              <a:pt x="2109" y="3429"/>
                              <a:pt x="1347" y="2667"/>
                            </a:cubicBezTo>
                            <a:cubicBezTo>
                              <a:pt x="966" y="2286"/>
                              <a:pt x="585" y="1905"/>
                              <a:pt x="204" y="1524"/>
                            </a:cubicBezTo>
                            <a:cubicBezTo>
                              <a:pt x="-82" y="1238"/>
                              <a:pt x="-82" y="762"/>
                              <a:pt x="299" y="476"/>
                            </a:cubicBezTo>
                            <a:cubicBezTo>
                              <a:pt x="585" y="286"/>
                              <a:pt x="966" y="190"/>
                              <a:pt x="1251" y="381"/>
                            </a:cubicBezTo>
                            <a:cubicBezTo>
                              <a:pt x="1728" y="571"/>
                              <a:pt x="2299" y="857"/>
                              <a:pt x="2775" y="953"/>
                            </a:cubicBezTo>
                            <a:cubicBezTo>
                              <a:pt x="2775" y="667"/>
                              <a:pt x="2871" y="476"/>
                              <a:pt x="2966" y="286"/>
                            </a:cubicBezTo>
                            <a:cubicBezTo>
                              <a:pt x="3156" y="95"/>
                              <a:pt x="3347" y="0"/>
                              <a:pt x="3537" y="0"/>
                            </a:cubicBezTo>
                            <a:cubicBezTo>
                              <a:pt x="3633" y="0"/>
                              <a:pt x="3823" y="0"/>
                              <a:pt x="3918" y="95"/>
                            </a:cubicBezTo>
                            <a:cubicBezTo>
                              <a:pt x="4395" y="286"/>
                              <a:pt x="4585" y="571"/>
                              <a:pt x="4776" y="762"/>
                            </a:cubicBezTo>
                            <a:lnTo>
                              <a:pt x="4871" y="857"/>
                            </a:lnTo>
                            <a:cubicBezTo>
                              <a:pt x="4966" y="953"/>
                              <a:pt x="4966" y="1048"/>
                              <a:pt x="5061" y="1048"/>
                            </a:cubicBezTo>
                            <a:cubicBezTo>
                              <a:pt x="5252" y="1143"/>
                              <a:pt x="5347" y="1334"/>
                              <a:pt x="5442" y="1429"/>
                            </a:cubicBezTo>
                            <a:lnTo>
                              <a:pt x="5538" y="1619"/>
                            </a:lnTo>
                            <a:cubicBezTo>
                              <a:pt x="5538" y="1619"/>
                              <a:pt x="5538" y="1619"/>
                              <a:pt x="5538" y="1619"/>
                            </a:cubicBezTo>
                            <a:cubicBezTo>
                              <a:pt x="5633" y="1524"/>
                              <a:pt x="5823" y="1524"/>
                              <a:pt x="5919" y="1429"/>
                            </a:cubicBezTo>
                            <a:cubicBezTo>
                              <a:pt x="6014" y="1334"/>
                              <a:pt x="6395" y="1334"/>
                              <a:pt x="6585" y="1524"/>
                            </a:cubicBezTo>
                            <a:lnTo>
                              <a:pt x="7252" y="2000"/>
                            </a:lnTo>
                            <a:lnTo>
                              <a:pt x="8014" y="2381"/>
                            </a:lnTo>
                            <a:cubicBezTo>
                              <a:pt x="8395" y="2667"/>
                              <a:pt x="8776" y="2953"/>
                              <a:pt x="9062" y="2953"/>
                            </a:cubicBezTo>
                            <a:cubicBezTo>
                              <a:pt x="9348" y="2953"/>
                              <a:pt x="9538" y="3239"/>
                              <a:pt x="9538" y="3524"/>
                            </a:cubicBezTo>
                            <a:cubicBezTo>
                              <a:pt x="9538" y="3810"/>
                              <a:pt x="9252" y="4001"/>
                              <a:pt x="8967" y="4001"/>
                            </a:cubicBezTo>
                            <a:lnTo>
                              <a:pt x="8967" y="4001"/>
                            </a:lnTo>
                            <a:cubicBezTo>
                              <a:pt x="8205" y="4001"/>
                              <a:pt x="7633" y="3620"/>
                              <a:pt x="7157" y="3334"/>
                            </a:cubicBezTo>
                            <a:lnTo>
                              <a:pt x="6300" y="2667"/>
                            </a:lnTo>
                            <a:cubicBezTo>
                              <a:pt x="6109" y="2762"/>
                              <a:pt x="5919" y="2858"/>
                              <a:pt x="5633" y="2953"/>
                            </a:cubicBezTo>
                            <a:cubicBezTo>
                              <a:pt x="5347" y="2953"/>
                              <a:pt x="5157" y="2953"/>
                              <a:pt x="4966" y="2858"/>
                            </a:cubicBezTo>
                            <a:cubicBezTo>
                              <a:pt x="4776" y="2762"/>
                              <a:pt x="4680" y="2667"/>
                              <a:pt x="4680" y="2667"/>
                            </a:cubicBezTo>
                            <a:lnTo>
                              <a:pt x="4395" y="2381"/>
                            </a:lnTo>
                            <a:cubicBezTo>
                              <a:pt x="4299" y="2572"/>
                              <a:pt x="4014" y="2667"/>
                              <a:pt x="3823" y="2762"/>
                            </a:cubicBezTo>
                            <a:cubicBezTo>
                              <a:pt x="3823" y="2762"/>
                              <a:pt x="3633" y="2762"/>
                              <a:pt x="3537" y="2762"/>
                            </a:cubicBezTo>
                            <a:cubicBezTo>
                              <a:pt x="3442" y="2762"/>
                              <a:pt x="3442" y="2762"/>
                              <a:pt x="3347" y="2762"/>
                            </a:cubicBezTo>
                            <a:cubicBezTo>
                              <a:pt x="3728" y="3334"/>
                              <a:pt x="4204" y="3905"/>
                              <a:pt x="4585" y="4477"/>
                            </a:cubicBezTo>
                            <a:cubicBezTo>
                              <a:pt x="4776" y="4763"/>
                              <a:pt x="4680" y="5048"/>
                              <a:pt x="4395" y="5239"/>
                            </a:cubicBezTo>
                            <a:cubicBezTo>
                              <a:pt x="4204" y="5143"/>
                              <a:pt x="4109" y="5239"/>
                              <a:pt x="4014" y="5239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866" name="Graphic 1">
                      <a:extLst>
                        <a:ext uri="{FF2B5EF4-FFF2-40B4-BE49-F238E27FC236}">
                          <a16:creationId xmlns:a16="http://schemas.microsoft.com/office/drawing/2014/main" id="{B09178D4-DBFF-4FF8-A1E4-CC07A05CF5AB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62554" y="3154060"/>
                      <a:ext cx="4799" cy="4048"/>
                      <a:chOff x="5962554" y="3154060"/>
                      <a:chExt cx="4799" cy="4048"/>
                    </a:xfrm>
                    <a:solidFill>
                      <a:srgbClr val="3F1900"/>
                    </a:solidFill>
                  </p:grpSpPr>
                  <p:sp>
                    <p:nvSpPr>
                      <p:cNvPr id="879" name="Freeform: Shape 878">
                        <a:extLst>
                          <a:ext uri="{FF2B5EF4-FFF2-40B4-BE49-F238E27FC236}">
                            <a16:creationId xmlns:a16="http://schemas.microsoft.com/office/drawing/2014/main" id="{57F0678B-1074-4553-974C-40FA2F81F31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3178" y="3154775"/>
                        <a:ext cx="3661" cy="2801"/>
                      </a:xfrm>
                      <a:custGeom>
                        <a:avLst/>
                        <a:gdLst>
                          <a:gd name="connsiteX0" fmla="*/ 3662 w 3661"/>
                          <a:gd name="connsiteY0" fmla="*/ 0 h 2801"/>
                          <a:gd name="connsiteX1" fmla="*/ 2328 w 3661"/>
                          <a:gd name="connsiteY1" fmla="*/ 1714 h 2801"/>
                          <a:gd name="connsiteX2" fmla="*/ 519 w 3661"/>
                          <a:gd name="connsiteY2" fmla="*/ 2762 h 2801"/>
                          <a:gd name="connsiteX3" fmla="*/ 519 w 3661"/>
                          <a:gd name="connsiteY3" fmla="*/ 2762 h 2801"/>
                          <a:gd name="connsiteX4" fmla="*/ 42 w 3661"/>
                          <a:gd name="connsiteY4" fmla="*/ 2667 h 2801"/>
                          <a:gd name="connsiteX5" fmla="*/ 42 w 3661"/>
                          <a:gd name="connsiteY5" fmla="*/ 2476 h 2801"/>
                          <a:gd name="connsiteX6" fmla="*/ 519 w 3661"/>
                          <a:gd name="connsiteY6" fmla="*/ 1524 h 2801"/>
                          <a:gd name="connsiteX7" fmla="*/ 1376 w 3661"/>
                          <a:gd name="connsiteY7" fmla="*/ 857 h 2801"/>
                          <a:gd name="connsiteX8" fmla="*/ 804 w 3661"/>
                          <a:gd name="connsiteY8" fmla="*/ 2572 h 2801"/>
                          <a:gd name="connsiteX9" fmla="*/ 233 w 3661"/>
                          <a:gd name="connsiteY9" fmla="*/ 2191 h 2801"/>
                          <a:gd name="connsiteX10" fmla="*/ 3662 w 3661"/>
                          <a:gd name="connsiteY10" fmla="*/ 0 h 280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3661" h="2801">
                            <a:moveTo>
                              <a:pt x="3662" y="0"/>
                            </a:moveTo>
                            <a:cubicBezTo>
                              <a:pt x="3471" y="667"/>
                              <a:pt x="2900" y="1238"/>
                              <a:pt x="2328" y="1714"/>
                            </a:cubicBezTo>
                            <a:cubicBezTo>
                              <a:pt x="1757" y="2191"/>
                              <a:pt x="1090" y="2476"/>
                              <a:pt x="519" y="2762"/>
                            </a:cubicBezTo>
                            <a:lnTo>
                              <a:pt x="519" y="2762"/>
                            </a:lnTo>
                            <a:cubicBezTo>
                              <a:pt x="328" y="2858"/>
                              <a:pt x="138" y="2762"/>
                              <a:pt x="42" y="2667"/>
                            </a:cubicBezTo>
                            <a:cubicBezTo>
                              <a:pt x="42" y="2572"/>
                              <a:pt x="-53" y="2476"/>
                              <a:pt x="42" y="2476"/>
                            </a:cubicBezTo>
                            <a:cubicBezTo>
                              <a:pt x="138" y="2095"/>
                              <a:pt x="328" y="1810"/>
                              <a:pt x="519" y="1524"/>
                            </a:cubicBezTo>
                            <a:cubicBezTo>
                              <a:pt x="709" y="1238"/>
                              <a:pt x="995" y="1048"/>
                              <a:pt x="1376" y="857"/>
                            </a:cubicBezTo>
                            <a:cubicBezTo>
                              <a:pt x="995" y="1429"/>
                              <a:pt x="804" y="2000"/>
                              <a:pt x="804" y="2572"/>
                            </a:cubicBezTo>
                            <a:lnTo>
                              <a:pt x="233" y="2191"/>
                            </a:lnTo>
                            <a:cubicBezTo>
                              <a:pt x="1185" y="1238"/>
                              <a:pt x="2519" y="857"/>
                              <a:pt x="3662" y="0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880" name="Freeform: Shape 879">
                        <a:extLst>
                          <a:ext uri="{FF2B5EF4-FFF2-40B4-BE49-F238E27FC236}">
                            <a16:creationId xmlns:a16="http://schemas.microsoft.com/office/drawing/2014/main" id="{AC7B9717-9A92-46AB-B196-BD5D3512526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2554" y="3154060"/>
                        <a:ext cx="4799" cy="4048"/>
                      </a:xfrm>
                      <a:custGeom>
                        <a:avLst/>
                        <a:gdLst>
                          <a:gd name="connsiteX0" fmla="*/ 857 w 4799"/>
                          <a:gd name="connsiteY0" fmla="*/ 4048 h 4048"/>
                          <a:gd name="connsiteX1" fmla="*/ 95 w 4799"/>
                          <a:gd name="connsiteY1" fmla="*/ 3572 h 4048"/>
                          <a:gd name="connsiteX2" fmla="*/ 0 w 4799"/>
                          <a:gd name="connsiteY2" fmla="*/ 3000 h 4048"/>
                          <a:gd name="connsiteX3" fmla="*/ 571 w 4799"/>
                          <a:gd name="connsiteY3" fmla="*/ 1762 h 4048"/>
                          <a:gd name="connsiteX4" fmla="*/ 1619 w 4799"/>
                          <a:gd name="connsiteY4" fmla="*/ 905 h 4048"/>
                          <a:gd name="connsiteX5" fmla="*/ 2286 w 4799"/>
                          <a:gd name="connsiteY5" fmla="*/ 1000 h 4048"/>
                          <a:gd name="connsiteX6" fmla="*/ 2381 w 4799"/>
                          <a:gd name="connsiteY6" fmla="*/ 1095 h 4048"/>
                          <a:gd name="connsiteX7" fmla="*/ 3905 w 4799"/>
                          <a:gd name="connsiteY7" fmla="*/ 143 h 4048"/>
                          <a:gd name="connsiteX8" fmla="*/ 4572 w 4799"/>
                          <a:gd name="connsiteY8" fmla="*/ 143 h 4048"/>
                          <a:gd name="connsiteX9" fmla="*/ 4763 w 4799"/>
                          <a:gd name="connsiteY9" fmla="*/ 810 h 4048"/>
                          <a:gd name="connsiteX10" fmla="*/ 3239 w 4799"/>
                          <a:gd name="connsiteY10" fmla="*/ 2715 h 4048"/>
                          <a:gd name="connsiteX11" fmla="*/ 1429 w 4799"/>
                          <a:gd name="connsiteY11" fmla="*/ 3762 h 4048"/>
                          <a:gd name="connsiteX12" fmla="*/ 1333 w 4799"/>
                          <a:gd name="connsiteY12" fmla="*/ 3667 h 4048"/>
                          <a:gd name="connsiteX13" fmla="*/ 1238 w 4799"/>
                          <a:gd name="connsiteY13" fmla="*/ 3667 h 4048"/>
                          <a:gd name="connsiteX14" fmla="*/ 1333 w 4799"/>
                          <a:gd name="connsiteY14" fmla="*/ 3858 h 4048"/>
                          <a:gd name="connsiteX15" fmla="*/ 857 w 4799"/>
                          <a:gd name="connsiteY15" fmla="*/ 4048 h 404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4799" h="4048">
                            <a:moveTo>
                              <a:pt x="857" y="4048"/>
                            </a:moveTo>
                            <a:cubicBezTo>
                              <a:pt x="571" y="4048"/>
                              <a:pt x="190" y="3858"/>
                              <a:pt x="95" y="3572"/>
                            </a:cubicBezTo>
                            <a:cubicBezTo>
                              <a:pt x="0" y="3381"/>
                              <a:pt x="0" y="3191"/>
                              <a:pt x="0" y="3000"/>
                            </a:cubicBezTo>
                            <a:cubicBezTo>
                              <a:pt x="95" y="2524"/>
                              <a:pt x="286" y="2143"/>
                              <a:pt x="571" y="1762"/>
                            </a:cubicBezTo>
                            <a:cubicBezTo>
                              <a:pt x="857" y="1381"/>
                              <a:pt x="1238" y="1095"/>
                              <a:pt x="1619" y="905"/>
                            </a:cubicBezTo>
                            <a:cubicBezTo>
                              <a:pt x="1810" y="810"/>
                              <a:pt x="2095" y="905"/>
                              <a:pt x="2286" y="1000"/>
                            </a:cubicBezTo>
                            <a:cubicBezTo>
                              <a:pt x="2286" y="1000"/>
                              <a:pt x="2381" y="1095"/>
                              <a:pt x="2381" y="1095"/>
                            </a:cubicBezTo>
                            <a:cubicBezTo>
                              <a:pt x="2953" y="810"/>
                              <a:pt x="3429" y="524"/>
                              <a:pt x="3905" y="143"/>
                            </a:cubicBezTo>
                            <a:cubicBezTo>
                              <a:pt x="4096" y="-48"/>
                              <a:pt x="4381" y="-48"/>
                              <a:pt x="4572" y="143"/>
                            </a:cubicBezTo>
                            <a:cubicBezTo>
                              <a:pt x="4763" y="429"/>
                              <a:pt x="4858" y="619"/>
                              <a:pt x="4763" y="810"/>
                            </a:cubicBezTo>
                            <a:cubicBezTo>
                              <a:pt x="4477" y="1667"/>
                              <a:pt x="3715" y="2334"/>
                              <a:pt x="3239" y="2715"/>
                            </a:cubicBezTo>
                            <a:cubicBezTo>
                              <a:pt x="2667" y="3191"/>
                              <a:pt x="2000" y="3477"/>
                              <a:pt x="1429" y="3762"/>
                            </a:cubicBezTo>
                            <a:lnTo>
                              <a:pt x="1333" y="3667"/>
                            </a:lnTo>
                            <a:cubicBezTo>
                              <a:pt x="1333" y="3667"/>
                              <a:pt x="1238" y="3667"/>
                              <a:pt x="1238" y="3667"/>
                            </a:cubicBezTo>
                            <a:lnTo>
                              <a:pt x="1333" y="3858"/>
                            </a:lnTo>
                            <a:cubicBezTo>
                              <a:pt x="1143" y="4048"/>
                              <a:pt x="1048" y="4048"/>
                              <a:pt x="857" y="4048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867" name="Graphic 1">
                      <a:extLst>
                        <a:ext uri="{FF2B5EF4-FFF2-40B4-BE49-F238E27FC236}">
                          <a16:creationId xmlns:a16="http://schemas.microsoft.com/office/drawing/2014/main" id="{92379DF9-6B4A-4641-B0F1-396A563304D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65684" y="3151689"/>
                      <a:ext cx="3314" cy="4037"/>
                      <a:chOff x="5965684" y="3151689"/>
                      <a:chExt cx="3314" cy="4037"/>
                    </a:xfrm>
                    <a:solidFill>
                      <a:srgbClr val="3F1900"/>
                    </a:solidFill>
                  </p:grpSpPr>
                  <p:sp>
                    <p:nvSpPr>
                      <p:cNvPr id="877" name="Freeform: Shape 876">
                        <a:extLst>
                          <a:ext uri="{FF2B5EF4-FFF2-40B4-BE49-F238E27FC236}">
                            <a16:creationId xmlns:a16="http://schemas.microsoft.com/office/drawing/2014/main" id="{8914E379-5375-4913-8BC3-618CCD12DF4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6231" y="3152108"/>
                        <a:ext cx="2133" cy="3048"/>
                      </a:xfrm>
                      <a:custGeom>
                        <a:avLst/>
                        <a:gdLst>
                          <a:gd name="connsiteX0" fmla="*/ 2133 w 2133"/>
                          <a:gd name="connsiteY0" fmla="*/ 3048 h 3048"/>
                          <a:gd name="connsiteX1" fmla="*/ 990 w 2133"/>
                          <a:gd name="connsiteY1" fmla="*/ 2762 h 3048"/>
                          <a:gd name="connsiteX2" fmla="*/ 133 w 2133"/>
                          <a:gd name="connsiteY2" fmla="*/ 1905 h 3048"/>
                          <a:gd name="connsiteX3" fmla="*/ 228 w 2133"/>
                          <a:gd name="connsiteY3" fmla="*/ 667 h 3048"/>
                          <a:gd name="connsiteX4" fmla="*/ 1181 w 2133"/>
                          <a:gd name="connsiteY4" fmla="*/ 0 h 3048"/>
                          <a:gd name="connsiteX5" fmla="*/ 800 w 2133"/>
                          <a:gd name="connsiteY5" fmla="*/ 953 h 3048"/>
                          <a:gd name="connsiteX6" fmla="*/ 895 w 2133"/>
                          <a:gd name="connsiteY6" fmla="*/ 1619 h 3048"/>
                          <a:gd name="connsiteX7" fmla="*/ 2133 w 2133"/>
                          <a:gd name="connsiteY7" fmla="*/ 3048 h 304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</a:cxnLst>
                        <a:rect l="l" t="t" r="r" b="b"/>
                        <a:pathLst>
                          <a:path w="2133" h="3048">
                            <a:moveTo>
                              <a:pt x="2133" y="3048"/>
                            </a:moveTo>
                            <a:cubicBezTo>
                              <a:pt x="1752" y="3048"/>
                              <a:pt x="1371" y="2953"/>
                              <a:pt x="990" y="2762"/>
                            </a:cubicBezTo>
                            <a:cubicBezTo>
                              <a:pt x="609" y="2572"/>
                              <a:pt x="323" y="2286"/>
                              <a:pt x="133" y="1905"/>
                            </a:cubicBezTo>
                            <a:cubicBezTo>
                              <a:pt x="-58" y="1524"/>
                              <a:pt x="-58" y="1048"/>
                              <a:pt x="228" y="667"/>
                            </a:cubicBezTo>
                            <a:cubicBezTo>
                              <a:pt x="419" y="286"/>
                              <a:pt x="800" y="95"/>
                              <a:pt x="1181" y="0"/>
                            </a:cubicBezTo>
                            <a:cubicBezTo>
                              <a:pt x="990" y="381"/>
                              <a:pt x="895" y="667"/>
                              <a:pt x="800" y="953"/>
                            </a:cubicBezTo>
                            <a:cubicBezTo>
                              <a:pt x="800" y="1238"/>
                              <a:pt x="800" y="1429"/>
                              <a:pt x="895" y="1619"/>
                            </a:cubicBezTo>
                            <a:cubicBezTo>
                              <a:pt x="1085" y="2096"/>
                              <a:pt x="1657" y="2477"/>
                              <a:pt x="2133" y="3048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878" name="Freeform: Shape 877">
                        <a:extLst>
                          <a:ext uri="{FF2B5EF4-FFF2-40B4-BE49-F238E27FC236}">
                            <a16:creationId xmlns:a16="http://schemas.microsoft.com/office/drawing/2014/main" id="{01272A21-165A-404C-BE6A-98414DE0CB6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5684" y="3151689"/>
                        <a:ext cx="3314" cy="4037"/>
                      </a:xfrm>
                      <a:custGeom>
                        <a:avLst/>
                        <a:gdLst>
                          <a:gd name="connsiteX0" fmla="*/ 2585 w 3314"/>
                          <a:gd name="connsiteY0" fmla="*/ 4038 h 4037"/>
                          <a:gd name="connsiteX1" fmla="*/ 1347 w 3314"/>
                          <a:gd name="connsiteY1" fmla="*/ 3752 h 4037"/>
                          <a:gd name="connsiteX2" fmla="*/ 204 w 3314"/>
                          <a:gd name="connsiteY2" fmla="*/ 2704 h 4037"/>
                          <a:gd name="connsiteX3" fmla="*/ 299 w 3314"/>
                          <a:gd name="connsiteY3" fmla="*/ 895 h 4037"/>
                          <a:gd name="connsiteX4" fmla="*/ 1537 w 3314"/>
                          <a:gd name="connsiteY4" fmla="*/ 37 h 4037"/>
                          <a:gd name="connsiteX5" fmla="*/ 2109 w 3314"/>
                          <a:gd name="connsiteY5" fmla="*/ 228 h 4037"/>
                          <a:gd name="connsiteX6" fmla="*/ 2204 w 3314"/>
                          <a:gd name="connsiteY6" fmla="*/ 799 h 4037"/>
                          <a:gd name="connsiteX7" fmla="*/ 2109 w 3314"/>
                          <a:gd name="connsiteY7" fmla="*/ 990 h 4037"/>
                          <a:gd name="connsiteX8" fmla="*/ 1918 w 3314"/>
                          <a:gd name="connsiteY8" fmla="*/ 1371 h 4037"/>
                          <a:gd name="connsiteX9" fmla="*/ 2013 w 3314"/>
                          <a:gd name="connsiteY9" fmla="*/ 1752 h 4037"/>
                          <a:gd name="connsiteX10" fmla="*/ 2966 w 3314"/>
                          <a:gd name="connsiteY10" fmla="*/ 2895 h 4037"/>
                          <a:gd name="connsiteX11" fmla="*/ 3156 w 3314"/>
                          <a:gd name="connsiteY11" fmla="*/ 3085 h 4037"/>
                          <a:gd name="connsiteX12" fmla="*/ 3252 w 3314"/>
                          <a:gd name="connsiteY12" fmla="*/ 3657 h 4037"/>
                          <a:gd name="connsiteX13" fmla="*/ 2775 w 3314"/>
                          <a:gd name="connsiteY13" fmla="*/ 4038 h 4037"/>
                          <a:gd name="connsiteX14" fmla="*/ 2585 w 3314"/>
                          <a:gd name="connsiteY14" fmla="*/ 4038 h 403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</a:cxnLst>
                        <a:rect l="l" t="t" r="r" b="b"/>
                        <a:pathLst>
                          <a:path w="3314" h="4037">
                            <a:moveTo>
                              <a:pt x="2585" y="4038"/>
                            </a:moveTo>
                            <a:cubicBezTo>
                              <a:pt x="2204" y="4038"/>
                              <a:pt x="1728" y="3943"/>
                              <a:pt x="1347" y="3752"/>
                            </a:cubicBezTo>
                            <a:cubicBezTo>
                              <a:pt x="870" y="3562"/>
                              <a:pt x="489" y="3181"/>
                              <a:pt x="204" y="2704"/>
                            </a:cubicBezTo>
                            <a:cubicBezTo>
                              <a:pt x="-82" y="2133"/>
                              <a:pt x="-82" y="1371"/>
                              <a:pt x="299" y="895"/>
                            </a:cubicBezTo>
                            <a:cubicBezTo>
                              <a:pt x="585" y="418"/>
                              <a:pt x="1061" y="133"/>
                              <a:pt x="1537" y="37"/>
                            </a:cubicBezTo>
                            <a:cubicBezTo>
                              <a:pt x="1823" y="-58"/>
                              <a:pt x="2013" y="37"/>
                              <a:pt x="2109" y="228"/>
                            </a:cubicBezTo>
                            <a:cubicBezTo>
                              <a:pt x="2204" y="418"/>
                              <a:pt x="2299" y="609"/>
                              <a:pt x="2204" y="799"/>
                            </a:cubicBezTo>
                            <a:lnTo>
                              <a:pt x="2109" y="990"/>
                            </a:lnTo>
                            <a:cubicBezTo>
                              <a:pt x="2013" y="1085"/>
                              <a:pt x="1918" y="1276"/>
                              <a:pt x="1918" y="1371"/>
                            </a:cubicBezTo>
                            <a:cubicBezTo>
                              <a:pt x="1918" y="1561"/>
                              <a:pt x="1918" y="1657"/>
                              <a:pt x="2013" y="1752"/>
                            </a:cubicBezTo>
                            <a:cubicBezTo>
                              <a:pt x="2204" y="2133"/>
                              <a:pt x="2585" y="2419"/>
                              <a:pt x="2966" y="2895"/>
                            </a:cubicBezTo>
                            <a:lnTo>
                              <a:pt x="3156" y="3085"/>
                            </a:lnTo>
                            <a:cubicBezTo>
                              <a:pt x="3347" y="3276"/>
                              <a:pt x="3347" y="3466"/>
                              <a:pt x="3252" y="3657"/>
                            </a:cubicBezTo>
                            <a:cubicBezTo>
                              <a:pt x="3156" y="3847"/>
                              <a:pt x="2966" y="3943"/>
                              <a:pt x="2775" y="4038"/>
                            </a:cubicBezTo>
                            <a:cubicBezTo>
                              <a:pt x="2680" y="4038"/>
                              <a:pt x="2585" y="4038"/>
                              <a:pt x="2585" y="4038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868" name="Graphic 1">
                      <a:extLst>
                        <a:ext uri="{FF2B5EF4-FFF2-40B4-BE49-F238E27FC236}">
                          <a16:creationId xmlns:a16="http://schemas.microsoft.com/office/drawing/2014/main" id="{9731097D-8DBA-4E40-9CE8-7A0667482432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67245" y="3153226"/>
                      <a:ext cx="1881" cy="1834"/>
                      <a:chOff x="5967245" y="3153226"/>
                      <a:chExt cx="1881" cy="1834"/>
                    </a:xfrm>
                    <a:solidFill>
                      <a:srgbClr val="3F1900"/>
                    </a:solidFill>
                  </p:grpSpPr>
                  <p:sp>
                    <p:nvSpPr>
                      <p:cNvPr id="875" name="Freeform: Shape 874">
                        <a:extLst>
                          <a:ext uri="{FF2B5EF4-FFF2-40B4-BE49-F238E27FC236}">
                            <a16:creationId xmlns:a16="http://schemas.microsoft.com/office/drawing/2014/main" id="{19F3A0DC-9F3F-4490-9B32-6E2FF4433A6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7793" y="3153727"/>
                        <a:ext cx="761" cy="797"/>
                      </a:xfrm>
                      <a:custGeom>
                        <a:avLst/>
                        <a:gdLst>
                          <a:gd name="connsiteX0" fmla="*/ 0 w 761"/>
                          <a:gd name="connsiteY0" fmla="*/ 476 h 797"/>
                          <a:gd name="connsiteX1" fmla="*/ 286 w 761"/>
                          <a:gd name="connsiteY1" fmla="*/ 0 h 797"/>
                          <a:gd name="connsiteX2" fmla="*/ 762 w 761"/>
                          <a:gd name="connsiteY2" fmla="*/ 286 h 797"/>
                          <a:gd name="connsiteX3" fmla="*/ 476 w 761"/>
                          <a:gd name="connsiteY3" fmla="*/ 762 h 797"/>
                          <a:gd name="connsiteX4" fmla="*/ 0 w 761"/>
                          <a:gd name="connsiteY4" fmla="*/ 476 h 79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761" h="797">
                            <a:moveTo>
                              <a:pt x="0" y="476"/>
                            </a:moveTo>
                            <a:cubicBezTo>
                              <a:pt x="95" y="190"/>
                              <a:pt x="191" y="95"/>
                              <a:pt x="286" y="0"/>
                            </a:cubicBezTo>
                            <a:cubicBezTo>
                              <a:pt x="381" y="0"/>
                              <a:pt x="476" y="0"/>
                              <a:pt x="762" y="286"/>
                            </a:cubicBezTo>
                            <a:cubicBezTo>
                              <a:pt x="762" y="667"/>
                              <a:pt x="667" y="762"/>
                              <a:pt x="476" y="762"/>
                            </a:cubicBezTo>
                            <a:cubicBezTo>
                              <a:pt x="381" y="857"/>
                              <a:pt x="191" y="762"/>
                              <a:pt x="0" y="476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876" name="Freeform: Shape 875">
                        <a:extLst>
                          <a:ext uri="{FF2B5EF4-FFF2-40B4-BE49-F238E27FC236}">
                            <a16:creationId xmlns:a16="http://schemas.microsoft.com/office/drawing/2014/main" id="{727C1F04-D17D-4FC6-A2B0-769280E81CF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7245" y="3153226"/>
                        <a:ext cx="1881" cy="1834"/>
                      </a:xfrm>
                      <a:custGeom>
                        <a:avLst/>
                        <a:gdLst>
                          <a:gd name="connsiteX0" fmla="*/ 1024 w 1881"/>
                          <a:gd name="connsiteY0" fmla="*/ 1835 h 1834"/>
                          <a:gd name="connsiteX1" fmla="*/ 71 w 1881"/>
                          <a:gd name="connsiteY1" fmla="*/ 1168 h 1834"/>
                          <a:gd name="connsiteX2" fmla="*/ 71 w 1881"/>
                          <a:gd name="connsiteY2" fmla="*/ 787 h 1834"/>
                          <a:gd name="connsiteX3" fmla="*/ 643 w 1881"/>
                          <a:gd name="connsiteY3" fmla="*/ 25 h 1834"/>
                          <a:gd name="connsiteX4" fmla="*/ 1691 w 1881"/>
                          <a:gd name="connsiteY4" fmla="*/ 406 h 1834"/>
                          <a:gd name="connsiteX5" fmla="*/ 1881 w 1881"/>
                          <a:gd name="connsiteY5" fmla="*/ 787 h 1834"/>
                          <a:gd name="connsiteX6" fmla="*/ 1214 w 1881"/>
                          <a:gd name="connsiteY6" fmla="*/ 1835 h 1834"/>
                          <a:gd name="connsiteX7" fmla="*/ 1024 w 1881"/>
                          <a:gd name="connsiteY7" fmla="*/ 1835 h 183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</a:cxnLst>
                        <a:rect l="l" t="t" r="r" b="b"/>
                        <a:pathLst>
                          <a:path w="1881" h="1834">
                            <a:moveTo>
                              <a:pt x="1024" y="1835"/>
                            </a:moveTo>
                            <a:cubicBezTo>
                              <a:pt x="548" y="1835"/>
                              <a:pt x="262" y="1644"/>
                              <a:pt x="71" y="1168"/>
                            </a:cubicBezTo>
                            <a:cubicBezTo>
                              <a:pt x="-24" y="1073"/>
                              <a:pt x="-24" y="882"/>
                              <a:pt x="71" y="787"/>
                            </a:cubicBezTo>
                            <a:cubicBezTo>
                              <a:pt x="167" y="501"/>
                              <a:pt x="262" y="120"/>
                              <a:pt x="643" y="25"/>
                            </a:cubicBezTo>
                            <a:cubicBezTo>
                              <a:pt x="1119" y="-70"/>
                              <a:pt x="1405" y="120"/>
                              <a:pt x="1691" y="406"/>
                            </a:cubicBezTo>
                            <a:cubicBezTo>
                              <a:pt x="1786" y="501"/>
                              <a:pt x="1881" y="596"/>
                              <a:pt x="1881" y="787"/>
                            </a:cubicBezTo>
                            <a:cubicBezTo>
                              <a:pt x="1881" y="1263"/>
                              <a:pt x="1691" y="1644"/>
                              <a:pt x="1214" y="1835"/>
                            </a:cubicBezTo>
                            <a:cubicBezTo>
                              <a:pt x="1119" y="1835"/>
                              <a:pt x="1119" y="1835"/>
                              <a:pt x="1024" y="1835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869" name="Graphic 1">
                      <a:extLst>
                        <a:ext uri="{FF2B5EF4-FFF2-40B4-BE49-F238E27FC236}">
                          <a16:creationId xmlns:a16="http://schemas.microsoft.com/office/drawing/2014/main" id="{2CF479FD-6490-475E-A059-8789CF503295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60268" y="3153060"/>
                      <a:ext cx="4190" cy="1904"/>
                      <a:chOff x="5960268" y="3153060"/>
                      <a:chExt cx="4190" cy="1904"/>
                    </a:xfrm>
                    <a:solidFill>
                      <a:srgbClr val="3F1900"/>
                    </a:solidFill>
                  </p:grpSpPr>
                  <p:sp>
                    <p:nvSpPr>
                      <p:cNvPr id="873" name="Freeform: Shape 872">
                        <a:extLst>
                          <a:ext uri="{FF2B5EF4-FFF2-40B4-BE49-F238E27FC236}">
                            <a16:creationId xmlns:a16="http://schemas.microsoft.com/office/drawing/2014/main" id="{71D80CAE-6350-4538-BEE6-37B2EBC3CDF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0839" y="3153632"/>
                        <a:ext cx="3047" cy="761"/>
                      </a:xfrm>
                      <a:custGeom>
                        <a:avLst/>
                        <a:gdLst>
                          <a:gd name="connsiteX0" fmla="*/ 0 w 3047"/>
                          <a:gd name="connsiteY0" fmla="*/ 381 h 761"/>
                          <a:gd name="connsiteX1" fmla="*/ 1524 w 3047"/>
                          <a:gd name="connsiteY1" fmla="*/ 0 h 761"/>
                          <a:gd name="connsiteX2" fmla="*/ 3048 w 3047"/>
                          <a:gd name="connsiteY2" fmla="*/ 381 h 761"/>
                          <a:gd name="connsiteX3" fmla="*/ 1524 w 3047"/>
                          <a:gd name="connsiteY3" fmla="*/ 762 h 761"/>
                          <a:gd name="connsiteX4" fmla="*/ 0 w 3047"/>
                          <a:gd name="connsiteY4" fmla="*/ 381 h 76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3047" h="761">
                            <a:moveTo>
                              <a:pt x="0" y="381"/>
                            </a:moveTo>
                            <a:cubicBezTo>
                              <a:pt x="476" y="95"/>
                              <a:pt x="952" y="0"/>
                              <a:pt x="1524" y="0"/>
                            </a:cubicBezTo>
                            <a:cubicBezTo>
                              <a:pt x="2000" y="0"/>
                              <a:pt x="2476" y="95"/>
                              <a:pt x="3048" y="381"/>
                            </a:cubicBezTo>
                            <a:cubicBezTo>
                              <a:pt x="2572" y="667"/>
                              <a:pt x="2095" y="762"/>
                              <a:pt x="1524" y="762"/>
                            </a:cubicBezTo>
                            <a:cubicBezTo>
                              <a:pt x="952" y="762"/>
                              <a:pt x="476" y="667"/>
                              <a:pt x="0" y="381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874" name="Freeform: Shape 873">
                        <a:extLst>
                          <a:ext uri="{FF2B5EF4-FFF2-40B4-BE49-F238E27FC236}">
                            <a16:creationId xmlns:a16="http://schemas.microsoft.com/office/drawing/2014/main" id="{80FC2E85-F698-4C95-9BD5-283C26CDEA8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0268" y="3153060"/>
                        <a:ext cx="4190" cy="1904"/>
                      </a:xfrm>
                      <a:custGeom>
                        <a:avLst/>
                        <a:gdLst>
                          <a:gd name="connsiteX0" fmla="*/ 2096 w 4190"/>
                          <a:gd name="connsiteY0" fmla="*/ 1905 h 1904"/>
                          <a:gd name="connsiteX1" fmla="*/ 286 w 4190"/>
                          <a:gd name="connsiteY1" fmla="*/ 1429 h 1904"/>
                          <a:gd name="connsiteX2" fmla="*/ 0 w 4190"/>
                          <a:gd name="connsiteY2" fmla="*/ 952 h 1904"/>
                          <a:gd name="connsiteX3" fmla="*/ 286 w 4190"/>
                          <a:gd name="connsiteY3" fmla="*/ 476 h 1904"/>
                          <a:gd name="connsiteX4" fmla="*/ 2096 w 4190"/>
                          <a:gd name="connsiteY4" fmla="*/ 0 h 1904"/>
                          <a:gd name="connsiteX5" fmla="*/ 3905 w 4190"/>
                          <a:gd name="connsiteY5" fmla="*/ 476 h 1904"/>
                          <a:gd name="connsiteX6" fmla="*/ 4191 w 4190"/>
                          <a:gd name="connsiteY6" fmla="*/ 952 h 1904"/>
                          <a:gd name="connsiteX7" fmla="*/ 3905 w 4190"/>
                          <a:gd name="connsiteY7" fmla="*/ 1429 h 1904"/>
                          <a:gd name="connsiteX8" fmla="*/ 2096 w 4190"/>
                          <a:gd name="connsiteY8" fmla="*/ 1905 h 190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4190" h="1904">
                            <a:moveTo>
                              <a:pt x="2096" y="1905"/>
                            </a:moveTo>
                            <a:cubicBezTo>
                              <a:pt x="1524" y="1905"/>
                              <a:pt x="952" y="1810"/>
                              <a:pt x="286" y="1429"/>
                            </a:cubicBezTo>
                            <a:cubicBezTo>
                              <a:pt x="95" y="1333"/>
                              <a:pt x="0" y="1143"/>
                              <a:pt x="0" y="952"/>
                            </a:cubicBezTo>
                            <a:cubicBezTo>
                              <a:pt x="0" y="762"/>
                              <a:pt x="95" y="571"/>
                              <a:pt x="286" y="476"/>
                            </a:cubicBezTo>
                            <a:cubicBezTo>
                              <a:pt x="952" y="95"/>
                              <a:pt x="1619" y="0"/>
                              <a:pt x="2096" y="0"/>
                            </a:cubicBezTo>
                            <a:cubicBezTo>
                              <a:pt x="2667" y="0"/>
                              <a:pt x="3239" y="95"/>
                              <a:pt x="3905" y="476"/>
                            </a:cubicBezTo>
                            <a:cubicBezTo>
                              <a:pt x="4096" y="571"/>
                              <a:pt x="4191" y="762"/>
                              <a:pt x="4191" y="952"/>
                            </a:cubicBezTo>
                            <a:cubicBezTo>
                              <a:pt x="4191" y="1143"/>
                              <a:pt x="4096" y="1333"/>
                              <a:pt x="3905" y="1429"/>
                            </a:cubicBezTo>
                            <a:cubicBezTo>
                              <a:pt x="3239" y="1810"/>
                              <a:pt x="2572" y="1905"/>
                              <a:pt x="2096" y="1905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870" name="Graphic 1">
                      <a:extLst>
                        <a:ext uri="{FF2B5EF4-FFF2-40B4-BE49-F238E27FC236}">
                          <a16:creationId xmlns:a16="http://schemas.microsoft.com/office/drawing/2014/main" id="{CEDF4620-3744-4DA9-A08A-4EE7AD3A942C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53753" y="3153404"/>
                      <a:ext cx="5657" cy="1942"/>
                      <a:chOff x="5953753" y="3153404"/>
                      <a:chExt cx="5657" cy="1942"/>
                    </a:xfrm>
                    <a:solidFill>
                      <a:srgbClr val="3F1900"/>
                    </a:solidFill>
                  </p:grpSpPr>
                  <p:sp>
                    <p:nvSpPr>
                      <p:cNvPr id="871" name="Freeform: Shape 870">
                        <a:extLst>
                          <a:ext uri="{FF2B5EF4-FFF2-40B4-BE49-F238E27FC236}">
                            <a16:creationId xmlns:a16="http://schemas.microsoft.com/office/drawing/2014/main" id="{81962309-1229-41FE-9C19-FB14C4DCE73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54267" y="3153975"/>
                        <a:ext cx="4571" cy="870"/>
                      </a:xfrm>
                      <a:custGeom>
                        <a:avLst/>
                        <a:gdLst>
                          <a:gd name="connsiteX0" fmla="*/ 0 w 4571"/>
                          <a:gd name="connsiteY0" fmla="*/ 799 h 870"/>
                          <a:gd name="connsiteX1" fmla="*/ 2191 w 4571"/>
                          <a:gd name="connsiteY1" fmla="*/ 37 h 870"/>
                          <a:gd name="connsiteX2" fmla="*/ 4572 w 4571"/>
                          <a:gd name="connsiteY2" fmla="*/ 228 h 870"/>
                          <a:gd name="connsiteX3" fmla="*/ 2286 w 4571"/>
                          <a:gd name="connsiteY3" fmla="*/ 799 h 870"/>
                          <a:gd name="connsiteX4" fmla="*/ 0 w 4571"/>
                          <a:gd name="connsiteY4" fmla="*/ 799 h 87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4571" h="870">
                            <a:moveTo>
                              <a:pt x="0" y="799"/>
                            </a:moveTo>
                            <a:cubicBezTo>
                              <a:pt x="667" y="323"/>
                              <a:pt x="1429" y="133"/>
                              <a:pt x="2191" y="37"/>
                            </a:cubicBezTo>
                            <a:cubicBezTo>
                              <a:pt x="2953" y="-58"/>
                              <a:pt x="3715" y="37"/>
                              <a:pt x="4572" y="228"/>
                            </a:cubicBezTo>
                            <a:cubicBezTo>
                              <a:pt x="3810" y="609"/>
                              <a:pt x="3048" y="704"/>
                              <a:pt x="2286" y="799"/>
                            </a:cubicBezTo>
                            <a:cubicBezTo>
                              <a:pt x="1524" y="895"/>
                              <a:pt x="857" y="895"/>
                              <a:pt x="0" y="799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872" name="Freeform: Shape 871">
                        <a:extLst>
                          <a:ext uri="{FF2B5EF4-FFF2-40B4-BE49-F238E27FC236}">
                            <a16:creationId xmlns:a16="http://schemas.microsoft.com/office/drawing/2014/main" id="{870D97C9-CF75-4CB2-A9FA-AB3C4405DBE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53753" y="3153404"/>
                        <a:ext cx="5657" cy="1942"/>
                      </a:xfrm>
                      <a:custGeom>
                        <a:avLst/>
                        <a:gdLst>
                          <a:gd name="connsiteX0" fmla="*/ 1752 w 5657"/>
                          <a:gd name="connsiteY0" fmla="*/ 1942 h 1942"/>
                          <a:gd name="connsiteX1" fmla="*/ 514 w 5657"/>
                          <a:gd name="connsiteY1" fmla="*/ 1847 h 1942"/>
                          <a:gd name="connsiteX2" fmla="*/ 37 w 5657"/>
                          <a:gd name="connsiteY2" fmla="*/ 1466 h 1942"/>
                          <a:gd name="connsiteX3" fmla="*/ 228 w 5657"/>
                          <a:gd name="connsiteY3" fmla="*/ 895 h 1942"/>
                          <a:gd name="connsiteX4" fmla="*/ 2704 w 5657"/>
                          <a:gd name="connsiteY4" fmla="*/ 37 h 1942"/>
                          <a:gd name="connsiteX5" fmla="*/ 5276 w 5657"/>
                          <a:gd name="connsiteY5" fmla="*/ 228 h 1942"/>
                          <a:gd name="connsiteX6" fmla="*/ 5657 w 5657"/>
                          <a:gd name="connsiteY6" fmla="*/ 704 h 1942"/>
                          <a:gd name="connsiteX7" fmla="*/ 5371 w 5657"/>
                          <a:gd name="connsiteY7" fmla="*/ 1276 h 1942"/>
                          <a:gd name="connsiteX8" fmla="*/ 2895 w 5657"/>
                          <a:gd name="connsiteY8" fmla="*/ 1942 h 1942"/>
                          <a:gd name="connsiteX9" fmla="*/ 1752 w 5657"/>
                          <a:gd name="connsiteY9" fmla="*/ 1942 h 194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5657" h="1942">
                            <a:moveTo>
                              <a:pt x="1752" y="1942"/>
                            </a:moveTo>
                            <a:cubicBezTo>
                              <a:pt x="1276" y="1942"/>
                              <a:pt x="895" y="1942"/>
                              <a:pt x="514" y="1847"/>
                            </a:cubicBezTo>
                            <a:cubicBezTo>
                              <a:pt x="323" y="1847"/>
                              <a:pt x="133" y="1657"/>
                              <a:pt x="37" y="1466"/>
                            </a:cubicBezTo>
                            <a:cubicBezTo>
                              <a:pt x="-58" y="1276"/>
                              <a:pt x="37" y="1085"/>
                              <a:pt x="228" y="895"/>
                            </a:cubicBezTo>
                            <a:cubicBezTo>
                              <a:pt x="990" y="228"/>
                              <a:pt x="2038" y="133"/>
                              <a:pt x="2704" y="37"/>
                            </a:cubicBezTo>
                            <a:cubicBezTo>
                              <a:pt x="3657" y="-58"/>
                              <a:pt x="4419" y="37"/>
                              <a:pt x="5276" y="228"/>
                            </a:cubicBezTo>
                            <a:cubicBezTo>
                              <a:pt x="5467" y="323"/>
                              <a:pt x="5657" y="418"/>
                              <a:pt x="5657" y="704"/>
                            </a:cubicBezTo>
                            <a:cubicBezTo>
                              <a:pt x="5657" y="895"/>
                              <a:pt x="5562" y="1085"/>
                              <a:pt x="5371" y="1276"/>
                            </a:cubicBezTo>
                            <a:cubicBezTo>
                              <a:pt x="4514" y="1752"/>
                              <a:pt x="3657" y="1847"/>
                              <a:pt x="2895" y="1942"/>
                            </a:cubicBezTo>
                            <a:cubicBezTo>
                              <a:pt x="2514" y="1942"/>
                              <a:pt x="2133" y="1942"/>
                              <a:pt x="1752" y="1942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</p:grpSp>
              <p:grpSp>
                <p:nvGrpSpPr>
                  <p:cNvPr id="815" name="Graphic 1">
                    <a:extLst>
                      <a:ext uri="{FF2B5EF4-FFF2-40B4-BE49-F238E27FC236}">
                        <a16:creationId xmlns:a16="http://schemas.microsoft.com/office/drawing/2014/main" id="{1A441489-A7B3-495B-94C2-585E00013098}"/>
                      </a:ext>
                    </a:extLst>
                  </p:cNvPr>
                  <p:cNvGrpSpPr/>
                  <p:nvPr/>
                </p:nvGrpSpPr>
                <p:grpSpPr>
                  <a:xfrm>
                    <a:off x="5900165" y="3137558"/>
                    <a:ext cx="19335" cy="4929"/>
                    <a:chOff x="5900165" y="3137558"/>
                    <a:chExt cx="19335" cy="4929"/>
                  </a:xfrm>
                  <a:solidFill>
                    <a:srgbClr val="3F1900"/>
                  </a:solidFill>
                </p:grpSpPr>
                <p:grpSp>
                  <p:nvGrpSpPr>
                    <p:cNvPr id="852" name="Graphic 1">
                      <a:extLst>
                        <a:ext uri="{FF2B5EF4-FFF2-40B4-BE49-F238E27FC236}">
                          <a16:creationId xmlns:a16="http://schemas.microsoft.com/office/drawing/2014/main" id="{2719EE6E-680F-4507-80C5-B6C6B1372EBE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00165" y="3137558"/>
                      <a:ext cx="13846" cy="3214"/>
                      <a:chOff x="5900165" y="3137558"/>
                      <a:chExt cx="13846" cy="3214"/>
                    </a:xfrm>
                    <a:solidFill>
                      <a:srgbClr val="3F1900"/>
                    </a:solidFill>
                  </p:grpSpPr>
                  <p:sp>
                    <p:nvSpPr>
                      <p:cNvPr id="862" name="Freeform: Shape 861">
                        <a:extLst>
                          <a:ext uri="{FF2B5EF4-FFF2-40B4-BE49-F238E27FC236}">
                            <a16:creationId xmlns:a16="http://schemas.microsoft.com/office/drawing/2014/main" id="{E8855458-7215-4625-BD46-DEB541C8A1C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0737" y="3138117"/>
                        <a:ext cx="12668" cy="2163"/>
                      </a:xfrm>
                      <a:custGeom>
                        <a:avLst/>
                        <a:gdLst>
                          <a:gd name="connsiteX0" fmla="*/ 0 w 12668"/>
                          <a:gd name="connsiteY0" fmla="*/ 2084 h 2163"/>
                          <a:gd name="connsiteX1" fmla="*/ 6191 w 12668"/>
                          <a:gd name="connsiteY1" fmla="*/ 370 h 2163"/>
                          <a:gd name="connsiteX2" fmla="*/ 12668 w 12668"/>
                          <a:gd name="connsiteY2" fmla="*/ 560 h 2163"/>
                          <a:gd name="connsiteX3" fmla="*/ 6286 w 12668"/>
                          <a:gd name="connsiteY3" fmla="*/ 1132 h 2163"/>
                          <a:gd name="connsiteX4" fmla="*/ 3143 w 12668"/>
                          <a:gd name="connsiteY4" fmla="*/ 1894 h 2163"/>
                          <a:gd name="connsiteX5" fmla="*/ 0 w 12668"/>
                          <a:gd name="connsiteY5" fmla="*/ 2084 h 216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12668" h="2163">
                            <a:moveTo>
                              <a:pt x="0" y="2084"/>
                            </a:moveTo>
                            <a:cubicBezTo>
                              <a:pt x="2191" y="1799"/>
                              <a:pt x="4001" y="751"/>
                              <a:pt x="6191" y="370"/>
                            </a:cubicBezTo>
                            <a:cubicBezTo>
                              <a:pt x="8287" y="-11"/>
                              <a:pt x="10668" y="-297"/>
                              <a:pt x="12668" y="560"/>
                            </a:cubicBezTo>
                            <a:cubicBezTo>
                              <a:pt x="10477" y="370"/>
                              <a:pt x="8477" y="751"/>
                              <a:pt x="6286" y="1132"/>
                            </a:cubicBezTo>
                            <a:cubicBezTo>
                              <a:pt x="5239" y="1322"/>
                              <a:pt x="4286" y="1608"/>
                              <a:pt x="3143" y="1894"/>
                            </a:cubicBezTo>
                            <a:cubicBezTo>
                              <a:pt x="2286" y="2084"/>
                              <a:pt x="1143" y="2275"/>
                              <a:pt x="0" y="2084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863" name="Freeform: Shape 862">
                        <a:extLst>
                          <a:ext uri="{FF2B5EF4-FFF2-40B4-BE49-F238E27FC236}">
                            <a16:creationId xmlns:a16="http://schemas.microsoft.com/office/drawing/2014/main" id="{188CD27D-1549-4F50-BDEF-DD4E551FF10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0165" y="3137558"/>
                        <a:ext cx="13846" cy="3214"/>
                      </a:xfrm>
                      <a:custGeom>
                        <a:avLst/>
                        <a:gdLst>
                          <a:gd name="connsiteX0" fmla="*/ 1524 w 13846"/>
                          <a:gd name="connsiteY0" fmla="*/ 3215 h 3214"/>
                          <a:gd name="connsiteX1" fmla="*/ 476 w 13846"/>
                          <a:gd name="connsiteY1" fmla="*/ 3119 h 3214"/>
                          <a:gd name="connsiteX2" fmla="*/ 0 w 13846"/>
                          <a:gd name="connsiteY2" fmla="*/ 2548 h 3214"/>
                          <a:gd name="connsiteX3" fmla="*/ 476 w 13846"/>
                          <a:gd name="connsiteY3" fmla="*/ 2072 h 3214"/>
                          <a:gd name="connsiteX4" fmla="*/ 3715 w 13846"/>
                          <a:gd name="connsiteY4" fmla="*/ 1214 h 3214"/>
                          <a:gd name="connsiteX5" fmla="*/ 6667 w 13846"/>
                          <a:gd name="connsiteY5" fmla="*/ 357 h 3214"/>
                          <a:gd name="connsiteX6" fmla="*/ 13526 w 13846"/>
                          <a:gd name="connsiteY6" fmla="*/ 643 h 3214"/>
                          <a:gd name="connsiteX7" fmla="*/ 13811 w 13846"/>
                          <a:gd name="connsiteY7" fmla="*/ 1310 h 3214"/>
                          <a:gd name="connsiteX8" fmla="*/ 13240 w 13846"/>
                          <a:gd name="connsiteY8" fmla="*/ 1691 h 3214"/>
                          <a:gd name="connsiteX9" fmla="*/ 7048 w 13846"/>
                          <a:gd name="connsiteY9" fmla="*/ 2262 h 3214"/>
                          <a:gd name="connsiteX10" fmla="*/ 5334 w 13846"/>
                          <a:gd name="connsiteY10" fmla="*/ 2643 h 3214"/>
                          <a:gd name="connsiteX11" fmla="*/ 3905 w 13846"/>
                          <a:gd name="connsiteY11" fmla="*/ 3024 h 3214"/>
                          <a:gd name="connsiteX12" fmla="*/ 1524 w 13846"/>
                          <a:gd name="connsiteY12" fmla="*/ 3215 h 321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</a:cxnLst>
                        <a:rect l="l" t="t" r="r" b="b"/>
                        <a:pathLst>
                          <a:path w="13846" h="3214">
                            <a:moveTo>
                              <a:pt x="1524" y="3215"/>
                            </a:moveTo>
                            <a:cubicBezTo>
                              <a:pt x="1238" y="3215"/>
                              <a:pt x="857" y="3215"/>
                              <a:pt x="476" y="3119"/>
                            </a:cubicBezTo>
                            <a:cubicBezTo>
                              <a:pt x="190" y="3119"/>
                              <a:pt x="0" y="2834"/>
                              <a:pt x="0" y="2548"/>
                            </a:cubicBezTo>
                            <a:cubicBezTo>
                              <a:pt x="0" y="2262"/>
                              <a:pt x="190" y="2072"/>
                              <a:pt x="476" y="2072"/>
                            </a:cubicBezTo>
                            <a:cubicBezTo>
                              <a:pt x="1619" y="1881"/>
                              <a:pt x="2572" y="1595"/>
                              <a:pt x="3715" y="1214"/>
                            </a:cubicBezTo>
                            <a:cubicBezTo>
                              <a:pt x="4667" y="929"/>
                              <a:pt x="5620" y="548"/>
                              <a:pt x="6667" y="357"/>
                            </a:cubicBezTo>
                            <a:cubicBezTo>
                              <a:pt x="8668" y="-24"/>
                              <a:pt x="11239" y="-310"/>
                              <a:pt x="13526" y="643"/>
                            </a:cubicBezTo>
                            <a:cubicBezTo>
                              <a:pt x="13811" y="738"/>
                              <a:pt x="13907" y="1024"/>
                              <a:pt x="13811" y="1310"/>
                            </a:cubicBezTo>
                            <a:cubicBezTo>
                              <a:pt x="13716" y="1595"/>
                              <a:pt x="13430" y="1691"/>
                              <a:pt x="13240" y="1691"/>
                            </a:cubicBezTo>
                            <a:cubicBezTo>
                              <a:pt x="11144" y="1500"/>
                              <a:pt x="9239" y="1786"/>
                              <a:pt x="7048" y="2262"/>
                            </a:cubicBezTo>
                            <a:cubicBezTo>
                              <a:pt x="6477" y="2357"/>
                              <a:pt x="5905" y="2548"/>
                              <a:pt x="5334" y="2643"/>
                            </a:cubicBezTo>
                            <a:cubicBezTo>
                              <a:pt x="4858" y="2738"/>
                              <a:pt x="4381" y="2834"/>
                              <a:pt x="3905" y="3024"/>
                            </a:cubicBezTo>
                            <a:cubicBezTo>
                              <a:pt x="3239" y="3119"/>
                              <a:pt x="2381" y="3215"/>
                              <a:pt x="1524" y="3215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853" name="Graphic 1">
                      <a:extLst>
                        <a:ext uri="{FF2B5EF4-FFF2-40B4-BE49-F238E27FC236}">
                          <a16:creationId xmlns:a16="http://schemas.microsoft.com/office/drawing/2014/main" id="{291B0447-D496-462E-BC83-62A31BC95126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02795" y="3139297"/>
                      <a:ext cx="10229" cy="3190"/>
                      <a:chOff x="5902795" y="3139297"/>
                      <a:chExt cx="10229" cy="3190"/>
                    </a:xfrm>
                    <a:solidFill>
                      <a:srgbClr val="3F1900"/>
                    </a:solidFill>
                  </p:grpSpPr>
                  <p:sp>
                    <p:nvSpPr>
                      <p:cNvPr id="860" name="Freeform: Shape 859">
                        <a:extLst>
                          <a:ext uri="{FF2B5EF4-FFF2-40B4-BE49-F238E27FC236}">
                            <a16:creationId xmlns:a16="http://schemas.microsoft.com/office/drawing/2014/main" id="{E06B9374-C9A1-4C85-BEA5-59FF3909BD5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3404" y="3139821"/>
                        <a:ext cx="9144" cy="2023"/>
                      </a:xfrm>
                      <a:custGeom>
                        <a:avLst/>
                        <a:gdLst>
                          <a:gd name="connsiteX0" fmla="*/ 0 w 9144"/>
                          <a:gd name="connsiteY0" fmla="*/ 0 h 2023"/>
                          <a:gd name="connsiteX1" fmla="*/ 2095 w 9144"/>
                          <a:gd name="connsiteY1" fmla="*/ 952 h 2023"/>
                          <a:gd name="connsiteX2" fmla="*/ 4381 w 9144"/>
                          <a:gd name="connsiteY2" fmla="*/ 1238 h 2023"/>
                          <a:gd name="connsiteX3" fmla="*/ 9144 w 9144"/>
                          <a:gd name="connsiteY3" fmla="*/ 1333 h 2023"/>
                          <a:gd name="connsiteX4" fmla="*/ 4286 w 9144"/>
                          <a:gd name="connsiteY4" fmla="*/ 2000 h 2023"/>
                          <a:gd name="connsiteX5" fmla="*/ 1810 w 9144"/>
                          <a:gd name="connsiteY5" fmla="*/ 1524 h 2023"/>
                          <a:gd name="connsiteX6" fmla="*/ 0 w 9144"/>
                          <a:gd name="connsiteY6" fmla="*/ 0 h 202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9144" h="2023">
                            <a:moveTo>
                              <a:pt x="0" y="0"/>
                            </a:moveTo>
                            <a:cubicBezTo>
                              <a:pt x="667" y="476"/>
                              <a:pt x="1333" y="762"/>
                              <a:pt x="2095" y="952"/>
                            </a:cubicBezTo>
                            <a:cubicBezTo>
                              <a:pt x="2857" y="1143"/>
                              <a:pt x="3619" y="1238"/>
                              <a:pt x="4381" y="1238"/>
                            </a:cubicBezTo>
                            <a:cubicBezTo>
                              <a:pt x="5905" y="1333"/>
                              <a:pt x="7525" y="1238"/>
                              <a:pt x="9144" y="1333"/>
                            </a:cubicBezTo>
                            <a:cubicBezTo>
                              <a:pt x="7620" y="1905"/>
                              <a:pt x="5905" y="2095"/>
                              <a:pt x="4286" y="2000"/>
                            </a:cubicBezTo>
                            <a:cubicBezTo>
                              <a:pt x="3429" y="1905"/>
                              <a:pt x="2572" y="1810"/>
                              <a:pt x="1810" y="1524"/>
                            </a:cubicBezTo>
                            <a:cubicBezTo>
                              <a:pt x="1048" y="1238"/>
                              <a:pt x="286" y="762"/>
                              <a:pt x="0" y="0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861" name="Freeform: Shape 860">
                        <a:extLst>
                          <a:ext uri="{FF2B5EF4-FFF2-40B4-BE49-F238E27FC236}">
                            <a16:creationId xmlns:a16="http://schemas.microsoft.com/office/drawing/2014/main" id="{A85CF398-A548-4265-8057-78BA26187E9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2795" y="3139297"/>
                        <a:ext cx="10229" cy="3190"/>
                      </a:xfrm>
                      <a:custGeom>
                        <a:avLst/>
                        <a:gdLst>
                          <a:gd name="connsiteX0" fmla="*/ 5562 w 10229"/>
                          <a:gd name="connsiteY0" fmla="*/ 3191 h 3190"/>
                          <a:gd name="connsiteX1" fmla="*/ 4895 w 10229"/>
                          <a:gd name="connsiteY1" fmla="*/ 3191 h 3190"/>
                          <a:gd name="connsiteX2" fmla="*/ 2228 w 10229"/>
                          <a:gd name="connsiteY2" fmla="*/ 2619 h 3190"/>
                          <a:gd name="connsiteX3" fmla="*/ 37 w 10229"/>
                          <a:gd name="connsiteY3" fmla="*/ 810 h 3190"/>
                          <a:gd name="connsiteX4" fmla="*/ 228 w 10229"/>
                          <a:gd name="connsiteY4" fmla="*/ 143 h 3190"/>
                          <a:gd name="connsiteX5" fmla="*/ 895 w 10229"/>
                          <a:gd name="connsiteY5" fmla="*/ 143 h 3190"/>
                          <a:gd name="connsiteX6" fmla="*/ 2800 w 10229"/>
                          <a:gd name="connsiteY6" fmla="*/ 1000 h 3190"/>
                          <a:gd name="connsiteX7" fmla="*/ 4990 w 10229"/>
                          <a:gd name="connsiteY7" fmla="*/ 1286 h 3190"/>
                          <a:gd name="connsiteX8" fmla="*/ 9753 w 10229"/>
                          <a:gd name="connsiteY8" fmla="*/ 1381 h 3190"/>
                          <a:gd name="connsiteX9" fmla="*/ 10229 w 10229"/>
                          <a:gd name="connsiteY9" fmla="*/ 1857 h 3190"/>
                          <a:gd name="connsiteX10" fmla="*/ 9848 w 10229"/>
                          <a:gd name="connsiteY10" fmla="*/ 2429 h 3190"/>
                          <a:gd name="connsiteX11" fmla="*/ 5562 w 10229"/>
                          <a:gd name="connsiteY11" fmla="*/ 3191 h 319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</a:cxnLst>
                        <a:rect l="l" t="t" r="r" b="b"/>
                        <a:pathLst>
                          <a:path w="10229" h="3190">
                            <a:moveTo>
                              <a:pt x="5562" y="3191"/>
                            </a:moveTo>
                            <a:cubicBezTo>
                              <a:pt x="5371" y="3191"/>
                              <a:pt x="5086" y="3191"/>
                              <a:pt x="4895" y="3191"/>
                            </a:cubicBezTo>
                            <a:cubicBezTo>
                              <a:pt x="4133" y="3096"/>
                              <a:pt x="3181" y="3000"/>
                              <a:pt x="2228" y="2619"/>
                            </a:cubicBezTo>
                            <a:cubicBezTo>
                              <a:pt x="1180" y="2238"/>
                              <a:pt x="418" y="1572"/>
                              <a:pt x="37" y="810"/>
                            </a:cubicBezTo>
                            <a:cubicBezTo>
                              <a:pt x="-58" y="619"/>
                              <a:pt x="37" y="333"/>
                              <a:pt x="228" y="143"/>
                            </a:cubicBezTo>
                            <a:cubicBezTo>
                              <a:pt x="418" y="-48"/>
                              <a:pt x="704" y="-48"/>
                              <a:pt x="895" y="143"/>
                            </a:cubicBezTo>
                            <a:cubicBezTo>
                              <a:pt x="1371" y="524"/>
                              <a:pt x="1942" y="810"/>
                              <a:pt x="2800" y="1000"/>
                            </a:cubicBezTo>
                            <a:cubicBezTo>
                              <a:pt x="3466" y="1191"/>
                              <a:pt x="4228" y="1286"/>
                              <a:pt x="4990" y="1286"/>
                            </a:cubicBezTo>
                            <a:cubicBezTo>
                              <a:pt x="6610" y="1381"/>
                              <a:pt x="8134" y="1286"/>
                              <a:pt x="9753" y="1381"/>
                            </a:cubicBezTo>
                            <a:cubicBezTo>
                              <a:pt x="10039" y="1381"/>
                              <a:pt x="10229" y="1572"/>
                              <a:pt x="10229" y="1857"/>
                            </a:cubicBezTo>
                            <a:cubicBezTo>
                              <a:pt x="10229" y="2143"/>
                              <a:pt x="10134" y="2334"/>
                              <a:pt x="9848" y="2429"/>
                            </a:cubicBezTo>
                            <a:cubicBezTo>
                              <a:pt x="8610" y="2905"/>
                              <a:pt x="7086" y="3191"/>
                              <a:pt x="5562" y="3191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854" name="Graphic 1">
                      <a:extLst>
                        <a:ext uri="{FF2B5EF4-FFF2-40B4-BE49-F238E27FC236}">
                          <a16:creationId xmlns:a16="http://schemas.microsoft.com/office/drawing/2014/main" id="{155E1981-7474-4FA8-BFC8-8527CE04639E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07956" y="3137783"/>
                      <a:ext cx="4495" cy="3180"/>
                      <a:chOff x="5907956" y="3137783"/>
                      <a:chExt cx="4495" cy="3180"/>
                    </a:xfrm>
                    <a:solidFill>
                      <a:srgbClr val="3F1900"/>
                    </a:solidFill>
                  </p:grpSpPr>
                  <p:sp>
                    <p:nvSpPr>
                      <p:cNvPr id="858" name="Freeform: Shape 857">
                        <a:extLst>
                          <a:ext uri="{FF2B5EF4-FFF2-40B4-BE49-F238E27FC236}">
                            <a16:creationId xmlns:a16="http://schemas.microsoft.com/office/drawing/2014/main" id="{1C6BD20F-7B4D-476A-A7DA-1BAF7B3BE51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8557" y="3138487"/>
                        <a:ext cx="3323" cy="2008"/>
                      </a:xfrm>
                      <a:custGeom>
                        <a:avLst/>
                        <a:gdLst>
                          <a:gd name="connsiteX0" fmla="*/ 180 w 3323"/>
                          <a:gd name="connsiteY0" fmla="*/ 190 h 2008"/>
                          <a:gd name="connsiteX1" fmla="*/ 657 w 3323"/>
                          <a:gd name="connsiteY1" fmla="*/ 1143 h 2008"/>
                          <a:gd name="connsiteX2" fmla="*/ 1609 w 3323"/>
                          <a:gd name="connsiteY2" fmla="*/ 1238 h 2008"/>
                          <a:gd name="connsiteX3" fmla="*/ 2562 w 3323"/>
                          <a:gd name="connsiteY3" fmla="*/ 952 h 2008"/>
                          <a:gd name="connsiteX4" fmla="*/ 3324 w 3323"/>
                          <a:gd name="connsiteY4" fmla="*/ 0 h 2008"/>
                          <a:gd name="connsiteX5" fmla="*/ 3038 w 3323"/>
                          <a:gd name="connsiteY5" fmla="*/ 1334 h 2008"/>
                          <a:gd name="connsiteX6" fmla="*/ 1704 w 3323"/>
                          <a:gd name="connsiteY6" fmla="*/ 2000 h 2008"/>
                          <a:gd name="connsiteX7" fmla="*/ 180 w 3323"/>
                          <a:gd name="connsiteY7" fmla="*/ 1619 h 2008"/>
                          <a:gd name="connsiteX8" fmla="*/ 180 w 3323"/>
                          <a:gd name="connsiteY8" fmla="*/ 190 h 200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3323" h="2008">
                            <a:moveTo>
                              <a:pt x="180" y="190"/>
                            </a:moveTo>
                            <a:cubicBezTo>
                              <a:pt x="276" y="571"/>
                              <a:pt x="466" y="1048"/>
                              <a:pt x="657" y="1143"/>
                            </a:cubicBezTo>
                            <a:cubicBezTo>
                              <a:pt x="942" y="1238"/>
                              <a:pt x="1228" y="1238"/>
                              <a:pt x="1609" y="1238"/>
                            </a:cubicBezTo>
                            <a:cubicBezTo>
                              <a:pt x="1990" y="1238"/>
                              <a:pt x="2371" y="1143"/>
                              <a:pt x="2562" y="952"/>
                            </a:cubicBezTo>
                            <a:cubicBezTo>
                              <a:pt x="2847" y="762"/>
                              <a:pt x="3038" y="381"/>
                              <a:pt x="3324" y="0"/>
                            </a:cubicBezTo>
                            <a:cubicBezTo>
                              <a:pt x="3324" y="476"/>
                              <a:pt x="3324" y="857"/>
                              <a:pt x="3038" y="1334"/>
                            </a:cubicBezTo>
                            <a:cubicBezTo>
                              <a:pt x="2752" y="1810"/>
                              <a:pt x="2085" y="2000"/>
                              <a:pt x="1704" y="2000"/>
                            </a:cubicBezTo>
                            <a:cubicBezTo>
                              <a:pt x="1228" y="2000"/>
                              <a:pt x="657" y="2096"/>
                              <a:pt x="180" y="1619"/>
                            </a:cubicBezTo>
                            <a:cubicBezTo>
                              <a:pt x="-105" y="1143"/>
                              <a:pt x="-10" y="571"/>
                              <a:pt x="180" y="190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859" name="Freeform: Shape 858">
                        <a:extLst>
                          <a:ext uri="{FF2B5EF4-FFF2-40B4-BE49-F238E27FC236}">
                            <a16:creationId xmlns:a16="http://schemas.microsoft.com/office/drawing/2014/main" id="{D347DD86-5FDD-48BC-9B81-EB358A00E38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7956" y="3137783"/>
                        <a:ext cx="4495" cy="3180"/>
                      </a:xfrm>
                      <a:custGeom>
                        <a:avLst/>
                        <a:gdLst>
                          <a:gd name="connsiteX0" fmla="*/ 2019 w 4495"/>
                          <a:gd name="connsiteY0" fmla="*/ 3181 h 3180"/>
                          <a:gd name="connsiteX1" fmla="*/ 495 w 4495"/>
                          <a:gd name="connsiteY1" fmla="*/ 2609 h 3180"/>
                          <a:gd name="connsiteX2" fmla="*/ 305 w 4495"/>
                          <a:gd name="connsiteY2" fmla="*/ 609 h 3180"/>
                          <a:gd name="connsiteX3" fmla="*/ 876 w 4495"/>
                          <a:gd name="connsiteY3" fmla="*/ 323 h 3180"/>
                          <a:gd name="connsiteX4" fmla="*/ 1353 w 4495"/>
                          <a:gd name="connsiteY4" fmla="*/ 704 h 3180"/>
                          <a:gd name="connsiteX5" fmla="*/ 1543 w 4495"/>
                          <a:gd name="connsiteY5" fmla="*/ 1276 h 3180"/>
                          <a:gd name="connsiteX6" fmla="*/ 2210 w 4495"/>
                          <a:gd name="connsiteY6" fmla="*/ 1276 h 3180"/>
                          <a:gd name="connsiteX7" fmla="*/ 2877 w 4495"/>
                          <a:gd name="connsiteY7" fmla="*/ 1085 h 3180"/>
                          <a:gd name="connsiteX8" fmla="*/ 3162 w 4495"/>
                          <a:gd name="connsiteY8" fmla="*/ 704 h 3180"/>
                          <a:gd name="connsiteX9" fmla="*/ 3543 w 4495"/>
                          <a:gd name="connsiteY9" fmla="*/ 228 h 3180"/>
                          <a:gd name="connsiteX10" fmla="*/ 4115 w 4495"/>
                          <a:gd name="connsiteY10" fmla="*/ 37 h 3180"/>
                          <a:gd name="connsiteX11" fmla="*/ 4496 w 4495"/>
                          <a:gd name="connsiteY11" fmla="*/ 514 h 3180"/>
                          <a:gd name="connsiteX12" fmla="*/ 4210 w 4495"/>
                          <a:gd name="connsiteY12" fmla="*/ 2133 h 3180"/>
                          <a:gd name="connsiteX13" fmla="*/ 2400 w 4495"/>
                          <a:gd name="connsiteY13" fmla="*/ 3085 h 3180"/>
                          <a:gd name="connsiteX14" fmla="*/ 2019 w 4495"/>
                          <a:gd name="connsiteY14" fmla="*/ 3181 h 318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</a:cxnLst>
                        <a:rect l="l" t="t" r="r" b="b"/>
                        <a:pathLst>
                          <a:path w="4495" h="3180">
                            <a:moveTo>
                              <a:pt x="2019" y="3181"/>
                            </a:moveTo>
                            <a:cubicBezTo>
                              <a:pt x="1543" y="3181"/>
                              <a:pt x="972" y="3085"/>
                              <a:pt x="495" y="2609"/>
                            </a:cubicBezTo>
                            <a:cubicBezTo>
                              <a:pt x="-76" y="2038"/>
                              <a:pt x="-171" y="1276"/>
                              <a:pt x="305" y="609"/>
                            </a:cubicBezTo>
                            <a:cubicBezTo>
                              <a:pt x="400" y="418"/>
                              <a:pt x="591" y="323"/>
                              <a:pt x="876" y="323"/>
                            </a:cubicBezTo>
                            <a:cubicBezTo>
                              <a:pt x="1067" y="323"/>
                              <a:pt x="1257" y="514"/>
                              <a:pt x="1353" y="704"/>
                            </a:cubicBezTo>
                            <a:cubicBezTo>
                              <a:pt x="1448" y="1180"/>
                              <a:pt x="1543" y="1276"/>
                              <a:pt x="1543" y="1276"/>
                            </a:cubicBezTo>
                            <a:cubicBezTo>
                              <a:pt x="1638" y="1276"/>
                              <a:pt x="1829" y="1276"/>
                              <a:pt x="2210" y="1276"/>
                            </a:cubicBezTo>
                            <a:cubicBezTo>
                              <a:pt x="2591" y="1276"/>
                              <a:pt x="2781" y="1180"/>
                              <a:pt x="2877" y="1085"/>
                            </a:cubicBezTo>
                            <a:cubicBezTo>
                              <a:pt x="2972" y="990"/>
                              <a:pt x="3067" y="895"/>
                              <a:pt x="3162" y="704"/>
                            </a:cubicBezTo>
                            <a:cubicBezTo>
                              <a:pt x="3258" y="514"/>
                              <a:pt x="3353" y="418"/>
                              <a:pt x="3543" y="228"/>
                            </a:cubicBezTo>
                            <a:cubicBezTo>
                              <a:pt x="3734" y="37"/>
                              <a:pt x="3924" y="-58"/>
                              <a:pt x="4115" y="37"/>
                            </a:cubicBezTo>
                            <a:cubicBezTo>
                              <a:pt x="4305" y="133"/>
                              <a:pt x="4496" y="323"/>
                              <a:pt x="4496" y="514"/>
                            </a:cubicBezTo>
                            <a:cubicBezTo>
                              <a:pt x="4496" y="990"/>
                              <a:pt x="4496" y="1561"/>
                              <a:pt x="4210" y="2133"/>
                            </a:cubicBezTo>
                            <a:cubicBezTo>
                              <a:pt x="3829" y="2704"/>
                              <a:pt x="3258" y="2990"/>
                              <a:pt x="2400" y="3085"/>
                            </a:cubicBezTo>
                            <a:cubicBezTo>
                              <a:pt x="2305" y="3181"/>
                              <a:pt x="2210" y="3181"/>
                              <a:pt x="2019" y="3181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855" name="Graphic 1">
                      <a:extLst>
                        <a:ext uri="{FF2B5EF4-FFF2-40B4-BE49-F238E27FC236}">
                          <a16:creationId xmlns:a16="http://schemas.microsoft.com/office/drawing/2014/main" id="{8B822B02-C3EE-45AF-AEA1-62682DF6155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12810" y="3137916"/>
                      <a:ext cx="6690" cy="4095"/>
                      <a:chOff x="5912810" y="3137916"/>
                      <a:chExt cx="6690" cy="4095"/>
                    </a:xfrm>
                    <a:solidFill>
                      <a:srgbClr val="3F1900"/>
                    </a:solidFill>
                  </p:grpSpPr>
                  <p:sp>
                    <p:nvSpPr>
                      <p:cNvPr id="856" name="Freeform: Shape 855">
                        <a:extLst>
                          <a:ext uri="{FF2B5EF4-FFF2-40B4-BE49-F238E27FC236}">
                            <a16:creationId xmlns:a16="http://schemas.microsoft.com/office/drawing/2014/main" id="{AA69E00E-16F6-4CAD-920A-4EEC67239C2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13330" y="3138582"/>
                        <a:ext cx="5694" cy="2914"/>
                      </a:xfrm>
                      <a:custGeom>
                        <a:avLst/>
                        <a:gdLst>
                          <a:gd name="connsiteX0" fmla="*/ 75 w 5694"/>
                          <a:gd name="connsiteY0" fmla="*/ 0 h 2914"/>
                          <a:gd name="connsiteX1" fmla="*/ 932 w 5694"/>
                          <a:gd name="connsiteY1" fmla="*/ 1429 h 2914"/>
                          <a:gd name="connsiteX2" fmla="*/ 2170 w 5694"/>
                          <a:gd name="connsiteY2" fmla="*/ 2000 h 2914"/>
                          <a:gd name="connsiteX3" fmla="*/ 3980 w 5694"/>
                          <a:gd name="connsiteY3" fmla="*/ 2286 h 2914"/>
                          <a:gd name="connsiteX4" fmla="*/ 5694 w 5694"/>
                          <a:gd name="connsiteY4" fmla="*/ 2667 h 2914"/>
                          <a:gd name="connsiteX5" fmla="*/ 3885 w 5694"/>
                          <a:gd name="connsiteY5" fmla="*/ 2857 h 2914"/>
                          <a:gd name="connsiteX6" fmla="*/ 2170 w 5694"/>
                          <a:gd name="connsiteY6" fmla="*/ 2762 h 2914"/>
                          <a:gd name="connsiteX7" fmla="*/ 1122 w 5694"/>
                          <a:gd name="connsiteY7" fmla="*/ 2477 h 2914"/>
                          <a:gd name="connsiteX8" fmla="*/ 456 w 5694"/>
                          <a:gd name="connsiteY8" fmla="*/ 1715 h 2914"/>
                          <a:gd name="connsiteX9" fmla="*/ 75 w 5694"/>
                          <a:gd name="connsiteY9" fmla="*/ 0 h 291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5694" h="2914">
                            <a:moveTo>
                              <a:pt x="75" y="0"/>
                            </a:moveTo>
                            <a:cubicBezTo>
                              <a:pt x="170" y="571"/>
                              <a:pt x="551" y="1048"/>
                              <a:pt x="932" y="1429"/>
                            </a:cubicBezTo>
                            <a:cubicBezTo>
                              <a:pt x="1313" y="1810"/>
                              <a:pt x="1599" y="2000"/>
                              <a:pt x="2170" y="2000"/>
                            </a:cubicBezTo>
                            <a:cubicBezTo>
                              <a:pt x="2742" y="2000"/>
                              <a:pt x="3408" y="2096"/>
                              <a:pt x="3980" y="2286"/>
                            </a:cubicBezTo>
                            <a:cubicBezTo>
                              <a:pt x="4551" y="2477"/>
                              <a:pt x="5123" y="2572"/>
                              <a:pt x="5694" y="2667"/>
                            </a:cubicBezTo>
                            <a:cubicBezTo>
                              <a:pt x="5123" y="2953"/>
                              <a:pt x="4456" y="2953"/>
                              <a:pt x="3885" y="2857"/>
                            </a:cubicBezTo>
                            <a:cubicBezTo>
                              <a:pt x="3313" y="2857"/>
                              <a:pt x="2742" y="2762"/>
                              <a:pt x="2170" y="2762"/>
                            </a:cubicBezTo>
                            <a:cubicBezTo>
                              <a:pt x="1884" y="2762"/>
                              <a:pt x="1503" y="2667"/>
                              <a:pt x="1122" y="2477"/>
                            </a:cubicBezTo>
                            <a:cubicBezTo>
                              <a:pt x="837" y="2286"/>
                              <a:pt x="551" y="2000"/>
                              <a:pt x="456" y="1715"/>
                            </a:cubicBezTo>
                            <a:cubicBezTo>
                              <a:pt x="75" y="1238"/>
                              <a:pt x="-116" y="571"/>
                              <a:pt x="75" y="0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857" name="Freeform: Shape 856">
                        <a:extLst>
                          <a:ext uri="{FF2B5EF4-FFF2-40B4-BE49-F238E27FC236}">
                            <a16:creationId xmlns:a16="http://schemas.microsoft.com/office/drawing/2014/main" id="{3BF3710C-CF0E-4DD0-9696-E2F28317B00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12810" y="3137916"/>
                        <a:ext cx="6690" cy="4095"/>
                      </a:xfrm>
                      <a:custGeom>
                        <a:avLst/>
                        <a:gdLst>
                          <a:gd name="connsiteX0" fmla="*/ 4786 w 6690"/>
                          <a:gd name="connsiteY0" fmla="*/ 4096 h 4095"/>
                          <a:gd name="connsiteX1" fmla="*/ 4214 w 6690"/>
                          <a:gd name="connsiteY1" fmla="*/ 4096 h 4095"/>
                          <a:gd name="connsiteX2" fmla="*/ 3547 w 6690"/>
                          <a:gd name="connsiteY2" fmla="*/ 4000 h 4095"/>
                          <a:gd name="connsiteX3" fmla="*/ 2595 w 6690"/>
                          <a:gd name="connsiteY3" fmla="*/ 3905 h 4095"/>
                          <a:gd name="connsiteX4" fmla="*/ 1261 w 6690"/>
                          <a:gd name="connsiteY4" fmla="*/ 3524 h 4095"/>
                          <a:gd name="connsiteX5" fmla="*/ 404 w 6690"/>
                          <a:gd name="connsiteY5" fmla="*/ 2572 h 4095"/>
                          <a:gd name="connsiteX6" fmla="*/ 118 w 6690"/>
                          <a:gd name="connsiteY6" fmla="*/ 381 h 4095"/>
                          <a:gd name="connsiteX7" fmla="*/ 690 w 6690"/>
                          <a:gd name="connsiteY7" fmla="*/ 0 h 4095"/>
                          <a:gd name="connsiteX8" fmla="*/ 690 w 6690"/>
                          <a:gd name="connsiteY8" fmla="*/ 0 h 4095"/>
                          <a:gd name="connsiteX9" fmla="*/ 1166 w 6690"/>
                          <a:gd name="connsiteY9" fmla="*/ 381 h 4095"/>
                          <a:gd name="connsiteX10" fmla="*/ 1833 w 6690"/>
                          <a:gd name="connsiteY10" fmla="*/ 1619 h 4095"/>
                          <a:gd name="connsiteX11" fmla="*/ 2595 w 6690"/>
                          <a:gd name="connsiteY11" fmla="*/ 2000 h 4095"/>
                          <a:gd name="connsiteX12" fmla="*/ 2595 w 6690"/>
                          <a:gd name="connsiteY12" fmla="*/ 2000 h 4095"/>
                          <a:gd name="connsiteX13" fmla="*/ 4595 w 6690"/>
                          <a:gd name="connsiteY13" fmla="*/ 2286 h 4095"/>
                          <a:gd name="connsiteX14" fmla="*/ 6214 w 6690"/>
                          <a:gd name="connsiteY14" fmla="*/ 2667 h 4095"/>
                          <a:gd name="connsiteX15" fmla="*/ 6691 w 6690"/>
                          <a:gd name="connsiteY15" fmla="*/ 3143 h 4095"/>
                          <a:gd name="connsiteX16" fmla="*/ 6405 w 6690"/>
                          <a:gd name="connsiteY16" fmla="*/ 3715 h 4095"/>
                          <a:gd name="connsiteX17" fmla="*/ 4786 w 6690"/>
                          <a:gd name="connsiteY17" fmla="*/ 4096 h 409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</a:cxnLst>
                        <a:rect l="l" t="t" r="r" b="b"/>
                        <a:pathLst>
                          <a:path w="6690" h="4095">
                            <a:moveTo>
                              <a:pt x="4786" y="4096"/>
                            </a:moveTo>
                            <a:cubicBezTo>
                              <a:pt x="4595" y="4096"/>
                              <a:pt x="4405" y="4096"/>
                              <a:pt x="4214" y="4096"/>
                            </a:cubicBezTo>
                            <a:cubicBezTo>
                              <a:pt x="3928" y="4096"/>
                              <a:pt x="3738" y="4096"/>
                              <a:pt x="3547" y="4000"/>
                            </a:cubicBezTo>
                            <a:cubicBezTo>
                              <a:pt x="3262" y="4000"/>
                              <a:pt x="2881" y="3905"/>
                              <a:pt x="2595" y="3905"/>
                            </a:cubicBezTo>
                            <a:cubicBezTo>
                              <a:pt x="2309" y="3905"/>
                              <a:pt x="1738" y="3905"/>
                              <a:pt x="1261" y="3524"/>
                            </a:cubicBezTo>
                            <a:cubicBezTo>
                              <a:pt x="880" y="3238"/>
                              <a:pt x="595" y="2953"/>
                              <a:pt x="404" y="2572"/>
                            </a:cubicBezTo>
                            <a:cubicBezTo>
                              <a:pt x="118" y="2000"/>
                              <a:pt x="-167" y="1238"/>
                              <a:pt x="118" y="381"/>
                            </a:cubicBezTo>
                            <a:cubicBezTo>
                              <a:pt x="214" y="190"/>
                              <a:pt x="404" y="0"/>
                              <a:pt x="690" y="0"/>
                            </a:cubicBezTo>
                            <a:cubicBezTo>
                              <a:pt x="690" y="0"/>
                              <a:pt x="690" y="0"/>
                              <a:pt x="690" y="0"/>
                            </a:cubicBezTo>
                            <a:cubicBezTo>
                              <a:pt x="976" y="0"/>
                              <a:pt x="1166" y="190"/>
                              <a:pt x="1166" y="381"/>
                            </a:cubicBezTo>
                            <a:cubicBezTo>
                              <a:pt x="1261" y="857"/>
                              <a:pt x="1547" y="1238"/>
                              <a:pt x="1833" y="1619"/>
                            </a:cubicBezTo>
                            <a:cubicBezTo>
                              <a:pt x="2119" y="1905"/>
                              <a:pt x="2309" y="2000"/>
                              <a:pt x="2595" y="2000"/>
                            </a:cubicBezTo>
                            <a:cubicBezTo>
                              <a:pt x="2595" y="2000"/>
                              <a:pt x="2595" y="2000"/>
                              <a:pt x="2595" y="2000"/>
                            </a:cubicBezTo>
                            <a:cubicBezTo>
                              <a:pt x="3357" y="2000"/>
                              <a:pt x="4119" y="2191"/>
                              <a:pt x="4595" y="2286"/>
                            </a:cubicBezTo>
                            <a:cubicBezTo>
                              <a:pt x="5071" y="2477"/>
                              <a:pt x="5643" y="2572"/>
                              <a:pt x="6214" y="2667"/>
                            </a:cubicBezTo>
                            <a:cubicBezTo>
                              <a:pt x="6500" y="2667"/>
                              <a:pt x="6691" y="2857"/>
                              <a:pt x="6691" y="3143"/>
                            </a:cubicBezTo>
                            <a:cubicBezTo>
                              <a:pt x="6691" y="3334"/>
                              <a:pt x="6595" y="3619"/>
                              <a:pt x="6405" y="3715"/>
                            </a:cubicBezTo>
                            <a:cubicBezTo>
                              <a:pt x="5833" y="4000"/>
                              <a:pt x="5262" y="4096"/>
                              <a:pt x="4786" y="4096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</p:grpSp>
              <p:grpSp>
                <p:nvGrpSpPr>
                  <p:cNvPr id="816" name="Graphic 1">
                    <a:extLst>
                      <a:ext uri="{FF2B5EF4-FFF2-40B4-BE49-F238E27FC236}">
                        <a16:creationId xmlns:a16="http://schemas.microsoft.com/office/drawing/2014/main" id="{57352337-2448-4D47-83B2-AFEE42D59F2B}"/>
                      </a:ext>
                    </a:extLst>
                  </p:cNvPr>
                  <p:cNvGrpSpPr/>
                  <p:nvPr/>
                </p:nvGrpSpPr>
                <p:grpSpPr>
                  <a:xfrm>
                    <a:off x="5956243" y="3121613"/>
                    <a:ext cx="17835" cy="14873"/>
                    <a:chOff x="5956243" y="3121613"/>
                    <a:chExt cx="17835" cy="14873"/>
                  </a:xfrm>
                  <a:solidFill>
                    <a:srgbClr val="3F1900"/>
                  </a:solidFill>
                </p:grpSpPr>
                <p:grpSp>
                  <p:nvGrpSpPr>
                    <p:cNvPr id="840" name="Graphic 1">
                      <a:extLst>
                        <a:ext uri="{FF2B5EF4-FFF2-40B4-BE49-F238E27FC236}">
                          <a16:creationId xmlns:a16="http://schemas.microsoft.com/office/drawing/2014/main" id="{AAA61739-A30D-4EFF-BF3F-8206CA11DC8E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58701" y="3124866"/>
                      <a:ext cx="11153" cy="11620"/>
                      <a:chOff x="5958701" y="3124866"/>
                      <a:chExt cx="11153" cy="11620"/>
                    </a:xfrm>
                    <a:solidFill>
                      <a:srgbClr val="3F1900"/>
                    </a:solidFill>
                  </p:grpSpPr>
                  <p:sp>
                    <p:nvSpPr>
                      <p:cNvPr id="850" name="Freeform: Shape 849">
                        <a:extLst>
                          <a:ext uri="{FF2B5EF4-FFF2-40B4-BE49-F238E27FC236}">
                            <a16:creationId xmlns:a16="http://schemas.microsoft.com/office/drawing/2014/main" id="{14FF7474-A965-4EB8-8383-46AF254CEE4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59368" y="3125621"/>
                        <a:ext cx="9948" cy="10452"/>
                      </a:xfrm>
                      <a:custGeom>
                        <a:avLst/>
                        <a:gdLst>
                          <a:gd name="connsiteX0" fmla="*/ 9853 w 9948"/>
                          <a:gd name="connsiteY0" fmla="*/ 9532 h 10452"/>
                          <a:gd name="connsiteX1" fmla="*/ 5091 w 9948"/>
                          <a:gd name="connsiteY1" fmla="*/ 9723 h 10452"/>
                          <a:gd name="connsiteX2" fmla="*/ 2709 w 9948"/>
                          <a:gd name="connsiteY2" fmla="*/ 9723 h 10452"/>
                          <a:gd name="connsiteX3" fmla="*/ 614 w 9948"/>
                          <a:gd name="connsiteY3" fmla="*/ 10199 h 10452"/>
                          <a:gd name="connsiteX4" fmla="*/ 328 w 9948"/>
                          <a:gd name="connsiteY4" fmla="*/ 9723 h 10452"/>
                          <a:gd name="connsiteX5" fmla="*/ 2614 w 9948"/>
                          <a:gd name="connsiteY5" fmla="*/ 8199 h 10452"/>
                          <a:gd name="connsiteX6" fmla="*/ 2995 w 9948"/>
                          <a:gd name="connsiteY6" fmla="*/ 8770 h 10452"/>
                          <a:gd name="connsiteX7" fmla="*/ 2424 w 9948"/>
                          <a:gd name="connsiteY7" fmla="*/ 8961 h 10452"/>
                          <a:gd name="connsiteX8" fmla="*/ 1757 w 9948"/>
                          <a:gd name="connsiteY8" fmla="*/ 8961 h 10452"/>
                          <a:gd name="connsiteX9" fmla="*/ 519 w 9948"/>
                          <a:gd name="connsiteY9" fmla="*/ 8104 h 10452"/>
                          <a:gd name="connsiteX10" fmla="*/ 42 w 9948"/>
                          <a:gd name="connsiteY10" fmla="*/ 5913 h 10452"/>
                          <a:gd name="connsiteX11" fmla="*/ 42 w 9948"/>
                          <a:gd name="connsiteY11" fmla="*/ 3722 h 10452"/>
                          <a:gd name="connsiteX12" fmla="*/ 233 w 9948"/>
                          <a:gd name="connsiteY12" fmla="*/ 1531 h 10452"/>
                          <a:gd name="connsiteX13" fmla="*/ 2233 w 9948"/>
                          <a:gd name="connsiteY13" fmla="*/ 7 h 10452"/>
                          <a:gd name="connsiteX14" fmla="*/ 4043 w 9948"/>
                          <a:gd name="connsiteY14" fmla="*/ 1722 h 10452"/>
                          <a:gd name="connsiteX15" fmla="*/ 4233 w 9948"/>
                          <a:gd name="connsiteY15" fmla="*/ 6103 h 10452"/>
                          <a:gd name="connsiteX16" fmla="*/ 3948 w 9948"/>
                          <a:gd name="connsiteY16" fmla="*/ 5818 h 10452"/>
                          <a:gd name="connsiteX17" fmla="*/ 6234 w 9948"/>
                          <a:gd name="connsiteY17" fmla="*/ 4484 h 10452"/>
                          <a:gd name="connsiteX18" fmla="*/ 7567 w 9948"/>
                          <a:gd name="connsiteY18" fmla="*/ 3627 h 10452"/>
                          <a:gd name="connsiteX19" fmla="*/ 9282 w 9948"/>
                          <a:gd name="connsiteY19" fmla="*/ 3913 h 10452"/>
                          <a:gd name="connsiteX20" fmla="*/ 9186 w 9948"/>
                          <a:gd name="connsiteY20" fmla="*/ 4770 h 10452"/>
                          <a:gd name="connsiteX21" fmla="*/ 8805 w 9948"/>
                          <a:gd name="connsiteY21" fmla="*/ 5437 h 10452"/>
                          <a:gd name="connsiteX22" fmla="*/ 8520 w 9948"/>
                          <a:gd name="connsiteY22" fmla="*/ 6770 h 10452"/>
                          <a:gd name="connsiteX23" fmla="*/ 9948 w 9948"/>
                          <a:gd name="connsiteY23" fmla="*/ 9247 h 10452"/>
                          <a:gd name="connsiteX24" fmla="*/ 8329 w 9948"/>
                          <a:gd name="connsiteY24" fmla="*/ 6770 h 10452"/>
                          <a:gd name="connsiteX25" fmla="*/ 8901 w 9948"/>
                          <a:gd name="connsiteY25" fmla="*/ 4103 h 10452"/>
                          <a:gd name="connsiteX26" fmla="*/ 7758 w 9948"/>
                          <a:gd name="connsiteY26" fmla="*/ 4008 h 10452"/>
                          <a:gd name="connsiteX27" fmla="*/ 6615 w 9948"/>
                          <a:gd name="connsiteY27" fmla="*/ 4770 h 10452"/>
                          <a:gd name="connsiteX28" fmla="*/ 5472 w 9948"/>
                          <a:gd name="connsiteY28" fmla="*/ 5722 h 10452"/>
                          <a:gd name="connsiteX29" fmla="*/ 3852 w 9948"/>
                          <a:gd name="connsiteY29" fmla="*/ 6389 h 10452"/>
                          <a:gd name="connsiteX30" fmla="*/ 3567 w 9948"/>
                          <a:gd name="connsiteY30" fmla="*/ 6103 h 10452"/>
                          <a:gd name="connsiteX31" fmla="*/ 3567 w 9948"/>
                          <a:gd name="connsiteY31" fmla="*/ 6103 h 10452"/>
                          <a:gd name="connsiteX32" fmla="*/ 3376 w 9948"/>
                          <a:gd name="connsiteY32" fmla="*/ 1912 h 10452"/>
                          <a:gd name="connsiteX33" fmla="*/ 2233 w 9948"/>
                          <a:gd name="connsiteY33" fmla="*/ 769 h 10452"/>
                          <a:gd name="connsiteX34" fmla="*/ 1090 w 9948"/>
                          <a:gd name="connsiteY34" fmla="*/ 1817 h 10452"/>
                          <a:gd name="connsiteX35" fmla="*/ 900 w 9948"/>
                          <a:gd name="connsiteY35" fmla="*/ 3817 h 10452"/>
                          <a:gd name="connsiteX36" fmla="*/ 900 w 9948"/>
                          <a:gd name="connsiteY36" fmla="*/ 5913 h 10452"/>
                          <a:gd name="connsiteX37" fmla="*/ 1281 w 9948"/>
                          <a:gd name="connsiteY37" fmla="*/ 7913 h 10452"/>
                          <a:gd name="connsiteX38" fmla="*/ 2709 w 9948"/>
                          <a:gd name="connsiteY38" fmla="*/ 8294 h 10452"/>
                          <a:gd name="connsiteX39" fmla="*/ 2709 w 9948"/>
                          <a:gd name="connsiteY39" fmla="*/ 8294 h 10452"/>
                          <a:gd name="connsiteX40" fmla="*/ 3186 w 9948"/>
                          <a:gd name="connsiteY40" fmla="*/ 8485 h 10452"/>
                          <a:gd name="connsiteX41" fmla="*/ 3090 w 9948"/>
                          <a:gd name="connsiteY41" fmla="*/ 8866 h 10452"/>
                          <a:gd name="connsiteX42" fmla="*/ 709 w 9948"/>
                          <a:gd name="connsiteY42" fmla="*/ 10390 h 10452"/>
                          <a:gd name="connsiteX43" fmla="*/ 328 w 9948"/>
                          <a:gd name="connsiteY43" fmla="*/ 10294 h 10452"/>
                          <a:gd name="connsiteX44" fmla="*/ 423 w 9948"/>
                          <a:gd name="connsiteY44" fmla="*/ 9913 h 10452"/>
                          <a:gd name="connsiteX45" fmla="*/ 2900 w 9948"/>
                          <a:gd name="connsiteY45" fmla="*/ 9437 h 10452"/>
                          <a:gd name="connsiteX46" fmla="*/ 5281 w 9948"/>
                          <a:gd name="connsiteY46" fmla="*/ 9532 h 10452"/>
                          <a:gd name="connsiteX47" fmla="*/ 9853 w 9948"/>
                          <a:gd name="connsiteY47" fmla="*/ 9532 h 1045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</a:cxnLst>
                        <a:rect l="l" t="t" r="r" b="b"/>
                        <a:pathLst>
                          <a:path w="9948" h="10452">
                            <a:moveTo>
                              <a:pt x="9853" y="9532"/>
                            </a:moveTo>
                            <a:lnTo>
                              <a:pt x="5091" y="9723"/>
                            </a:lnTo>
                            <a:cubicBezTo>
                              <a:pt x="4329" y="9723"/>
                              <a:pt x="3471" y="9723"/>
                              <a:pt x="2709" y="9723"/>
                            </a:cubicBezTo>
                            <a:cubicBezTo>
                              <a:pt x="1947" y="9723"/>
                              <a:pt x="1185" y="9818"/>
                              <a:pt x="614" y="10199"/>
                            </a:cubicBezTo>
                            <a:lnTo>
                              <a:pt x="328" y="9723"/>
                            </a:lnTo>
                            <a:lnTo>
                              <a:pt x="2614" y="8199"/>
                            </a:lnTo>
                            <a:lnTo>
                              <a:pt x="2995" y="8770"/>
                            </a:lnTo>
                            <a:cubicBezTo>
                              <a:pt x="2805" y="8866"/>
                              <a:pt x="2614" y="8866"/>
                              <a:pt x="2424" y="8961"/>
                            </a:cubicBezTo>
                            <a:cubicBezTo>
                              <a:pt x="2233" y="8961"/>
                              <a:pt x="1947" y="9056"/>
                              <a:pt x="1757" y="8961"/>
                            </a:cubicBezTo>
                            <a:cubicBezTo>
                              <a:pt x="995" y="8866"/>
                              <a:pt x="709" y="8485"/>
                              <a:pt x="519" y="8104"/>
                            </a:cubicBezTo>
                            <a:cubicBezTo>
                              <a:pt x="138" y="7342"/>
                              <a:pt x="42" y="6580"/>
                              <a:pt x="42" y="5913"/>
                            </a:cubicBezTo>
                            <a:cubicBezTo>
                              <a:pt x="-53" y="5151"/>
                              <a:pt x="42" y="4484"/>
                              <a:pt x="42" y="3722"/>
                            </a:cubicBezTo>
                            <a:cubicBezTo>
                              <a:pt x="138" y="2960"/>
                              <a:pt x="42" y="2293"/>
                              <a:pt x="233" y="1531"/>
                            </a:cubicBezTo>
                            <a:cubicBezTo>
                              <a:pt x="423" y="769"/>
                              <a:pt x="1185" y="-88"/>
                              <a:pt x="2233" y="7"/>
                            </a:cubicBezTo>
                            <a:cubicBezTo>
                              <a:pt x="3281" y="103"/>
                              <a:pt x="3852" y="960"/>
                              <a:pt x="4043" y="1722"/>
                            </a:cubicBezTo>
                            <a:cubicBezTo>
                              <a:pt x="4424" y="3246"/>
                              <a:pt x="4138" y="4675"/>
                              <a:pt x="4233" y="6103"/>
                            </a:cubicBezTo>
                            <a:lnTo>
                              <a:pt x="3948" y="5818"/>
                            </a:lnTo>
                            <a:cubicBezTo>
                              <a:pt x="4710" y="5818"/>
                              <a:pt x="5472" y="5056"/>
                              <a:pt x="6234" y="4484"/>
                            </a:cubicBezTo>
                            <a:cubicBezTo>
                              <a:pt x="6615" y="4198"/>
                              <a:pt x="7091" y="3817"/>
                              <a:pt x="7567" y="3627"/>
                            </a:cubicBezTo>
                            <a:cubicBezTo>
                              <a:pt x="8139" y="3436"/>
                              <a:pt x="8805" y="3436"/>
                              <a:pt x="9282" y="3913"/>
                            </a:cubicBezTo>
                            <a:cubicBezTo>
                              <a:pt x="9472" y="4294"/>
                              <a:pt x="9282" y="4579"/>
                              <a:pt x="9186" y="4770"/>
                            </a:cubicBezTo>
                            <a:cubicBezTo>
                              <a:pt x="9091" y="4960"/>
                              <a:pt x="8901" y="5246"/>
                              <a:pt x="8805" y="5437"/>
                            </a:cubicBezTo>
                            <a:cubicBezTo>
                              <a:pt x="8520" y="5818"/>
                              <a:pt x="8424" y="6294"/>
                              <a:pt x="8520" y="6770"/>
                            </a:cubicBezTo>
                            <a:cubicBezTo>
                              <a:pt x="8615" y="7723"/>
                              <a:pt x="9472" y="8389"/>
                              <a:pt x="9948" y="9247"/>
                            </a:cubicBezTo>
                            <a:cubicBezTo>
                              <a:pt x="9472" y="8389"/>
                              <a:pt x="8520" y="7818"/>
                              <a:pt x="8329" y="6770"/>
                            </a:cubicBezTo>
                            <a:cubicBezTo>
                              <a:pt x="7948" y="5722"/>
                              <a:pt x="9091" y="4675"/>
                              <a:pt x="8901" y="4103"/>
                            </a:cubicBezTo>
                            <a:cubicBezTo>
                              <a:pt x="8710" y="3913"/>
                              <a:pt x="8139" y="3817"/>
                              <a:pt x="7758" y="4008"/>
                            </a:cubicBezTo>
                            <a:cubicBezTo>
                              <a:pt x="7377" y="4198"/>
                              <a:pt x="6996" y="4484"/>
                              <a:pt x="6615" y="4770"/>
                            </a:cubicBezTo>
                            <a:cubicBezTo>
                              <a:pt x="6234" y="5056"/>
                              <a:pt x="5853" y="5437"/>
                              <a:pt x="5472" y="5722"/>
                            </a:cubicBezTo>
                            <a:cubicBezTo>
                              <a:pt x="5091" y="6008"/>
                              <a:pt x="4519" y="6389"/>
                              <a:pt x="3852" y="6389"/>
                            </a:cubicBezTo>
                            <a:cubicBezTo>
                              <a:pt x="3662" y="6389"/>
                              <a:pt x="3567" y="6294"/>
                              <a:pt x="3567" y="6103"/>
                            </a:cubicBezTo>
                            <a:lnTo>
                              <a:pt x="3567" y="6103"/>
                            </a:lnTo>
                            <a:cubicBezTo>
                              <a:pt x="3471" y="4675"/>
                              <a:pt x="3757" y="3151"/>
                              <a:pt x="3376" y="1912"/>
                            </a:cubicBezTo>
                            <a:cubicBezTo>
                              <a:pt x="3186" y="1341"/>
                              <a:pt x="2709" y="769"/>
                              <a:pt x="2233" y="769"/>
                            </a:cubicBezTo>
                            <a:cubicBezTo>
                              <a:pt x="1757" y="769"/>
                              <a:pt x="1281" y="1246"/>
                              <a:pt x="1090" y="1817"/>
                            </a:cubicBezTo>
                            <a:cubicBezTo>
                              <a:pt x="900" y="2389"/>
                              <a:pt x="900" y="3151"/>
                              <a:pt x="900" y="3817"/>
                            </a:cubicBezTo>
                            <a:cubicBezTo>
                              <a:pt x="900" y="4484"/>
                              <a:pt x="804" y="5246"/>
                              <a:pt x="900" y="5913"/>
                            </a:cubicBezTo>
                            <a:cubicBezTo>
                              <a:pt x="900" y="6580"/>
                              <a:pt x="995" y="7342"/>
                              <a:pt x="1281" y="7913"/>
                            </a:cubicBezTo>
                            <a:cubicBezTo>
                              <a:pt x="1566" y="8485"/>
                              <a:pt x="2043" y="8580"/>
                              <a:pt x="2709" y="8294"/>
                            </a:cubicBezTo>
                            <a:lnTo>
                              <a:pt x="2709" y="8294"/>
                            </a:lnTo>
                            <a:cubicBezTo>
                              <a:pt x="2900" y="8199"/>
                              <a:pt x="3090" y="8294"/>
                              <a:pt x="3186" y="8485"/>
                            </a:cubicBezTo>
                            <a:cubicBezTo>
                              <a:pt x="3281" y="8675"/>
                              <a:pt x="3186" y="8770"/>
                              <a:pt x="3090" y="8866"/>
                            </a:cubicBezTo>
                            <a:lnTo>
                              <a:pt x="709" y="10390"/>
                            </a:lnTo>
                            <a:cubicBezTo>
                              <a:pt x="614" y="10485"/>
                              <a:pt x="423" y="10485"/>
                              <a:pt x="328" y="10294"/>
                            </a:cubicBezTo>
                            <a:cubicBezTo>
                              <a:pt x="233" y="10199"/>
                              <a:pt x="233" y="10009"/>
                              <a:pt x="423" y="9913"/>
                            </a:cubicBezTo>
                            <a:cubicBezTo>
                              <a:pt x="1185" y="9437"/>
                              <a:pt x="2138" y="9437"/>
                              <a:pt x="2900" y="9437"/>
                            </a:cubicBezTo>
                            <a:cubicBezTo>
                              <a:pt x="3757" y="9532"/>
                              <a:pt x="4519" y="9532"/>
                              <a:pt x="5281" y="9532"/>
                            </a:cubicBezTo>
                            <a:lnTo>
                              <a:pt x="9853" y="9532"/>
                            </a:ln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851" name="Freeform: Shape 850">
                        <a:extLst>
                          <a:ext uri="{FF2B5EF4-FFF2-40B4-BE49-F238E27FC236}">
                            <a16:creationId xmlns:a16="http://schemas.microsoft.com/office/drawing/2014/main" id="{CEB6E9F5-22C4-4A61-803C-659FDED8055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58701" y="3124866"/>
                        <a:ext cx="11153" cy="11620"/>
                      </a:xfrm>
                      <a:custGeom>
                        <a:avLst/>
                        <a:gdLst>
                          <a:gd name="connsiteX0" fmla="*/ 1090 w 11153"/>
                          <a:gd name="connsiteY0" fmla="*/ 11621 h 11620"/>
                          <a:gd name="connsiteX1" fmla="*/ 900 w 11153"/>
                          <a:gd name="connsiteY1" fmla="*/ 11621 h 11620"/>
                          <a:gd name="connsiteX2" fmla="*/ 328 w 11153"/>
                          <a:gd name="connsiteY2" fmla="*/ 11240 h 11620"/>
                          <a:gd name="connsiteX3" fmla="*/ 519 w 11153"/>
                          <a:gd name="connsiteY3" fmla="*/ 10097 h 11620"/>
                          <a:gd name="connsiteX4" fmla="*/ 519 w 11153"/>
                          <a:gd name="connsiteY4" fmla="*/ 10097 h 11620"/>
                          <a:gd name="connsiteX5" fmla="*/ 519 w 11153"/>
                          <a:gd name="connsiteY5" fmla="*/ 10097 h 11620"/>
                          <a:gd name="connsiteX6" fmla="*/ 1090 w 11153"/>
                          <a:gd name="connsiteY6" fmla="*/ 9716 h 11620"/>
                          <a:gd name="connsiteX7" fmla="*/ 614 w 11153"/>
                          <a:gd name="connsiteY7" fmla="*/ 9144 h 11620"/>
                          <a:gd name="connsiteX8" fmla="*/ 42 w 11153"/>
                          <a:gd name="connsiteY8" fmla="*/ 6668 h 11620"/>
                          <a:gd name="connsiteX9" fmla="*/ 42 w 11153"/>
                          <a:gd name="connsiteY9" fmla="*/ 4382 h 11620"/>
                          <a:gd name="connsiteX10" fmla="*/ 42 w 11153"/>
                          <a:gd name="connsiteY10" fmla="*/ 3715 h 11620"/>
                          <a:gd name="connsiteX11" fmla="*/ 233 w 11153"/>
                          <a:gd name="connsiteY11" fmla="*/ 2000 h 11620"/>
                          <a:gd name="connsiteX12" fmla="*/ 2614 w 11153"/>
                          <a:gd name="connsiteY12" fmla="*/ 0 h 11620"/>
                          <a:gd name="connsiteX13" fmla="*/ 2805 w 11153"/>
                          <a:gd name="connsiteY13" fmla="*/ 0 h 11620"/>
                          <a:gd name="connsiteX14" fmla="*/ 5091 w 11153"/>
                          <a:gd name="connsiteY14" fmla="*/ 2096 h 11620"/>
                          <a:gd name="connsiteX15" fmla="*/ 5281 w 11153"/>
                          <a:gd name="connsiteY15" fmla="*/ 5143 h 11620"/>
                          <a:gd name="connsiteX16" fmla="*/ 5281 w 11153"/>
                          <a:gd name="connsiteY16" fmla="*/ 5334 h 11620"/>
                          <a:gd name="connsiteX17" fmla="*/ 5948 w 11153"/>
                          <a:gd name="connsiteY17" fmla="*/ 4858 h 11620"/>
                          <a:gd name="connsiteX18" fmla="*/ 6424 w 11153"/>
                          <a:gd name="connsiteY18" fmla="*/ 4477 h 11620"/>
                          <a:gd name="connsiteX19" fmla="*/ 7948 w 11153"/>
                          <a:gd name="connsiteY19" fmla="*/ 3620 h 11620"/>
                          <a:gd name="connsiteX20" fmla="*/ 10234 w 11153"/>
                          <a:gd name="connsiteY20" fmla="*/ 4096 h 11620"/>
                          <a:gd name="connsiteX21" fmla="*/ 10234 w 11153"/>
                          <a:gd name="connsiteY21" fmla="*/ 5525 h 11620"/>
                          <a:gd name="connsiteX22" fmla="*/ 9948 w 11153"/>
                          <a:gd name="connsiteY22" fmla="*/ 6001 h 11620"/>
                          <a:gd name="connsiteX23" fmla="*/ 9853 w 11153"/>
                          <a:gd name="connsiteY23" fmla="*/ 6191 h 11620"/>
                          <a:gd name="connsiteX24" fmla="*/ 9663 w 11153"/>
                          <a:gd name="connsiteY24" fmla="*/ 7144 h 11620"/>
                          <a:gd name="connsiteX25" fmla="*/ 10425 w 11153"/>
                          <a:gd name="connsiteY25" fmla="*/ 8477 h 11620"/>
                          <a:gd name="connsiteX26" fmla="*/ 11091 w 11153"/>
                          <a:gd name="connsiteY26" fmla="*/ 9430 h 11620"/>
                          <a:gd name="connsiteX27" fmla="*/ 10996 w 11153"/>
                          <a:gd name="connsiteY27" fmla="*/ 10001 h 11620"/>
                          <a:gd name="connsiteX28" fmla="*/ 10996 w 11153"/>
                          <a:gd name="connsiteY28" fmla="*/ 10097 h 11620"/>
                          <a:gd name="connsiteX29" fmla="*/ 10425 w 11153"/>
                          <a:gd name="connsiteY29" fmla="*/ 10668 h 11620"/>
                          <a:gd name="connsiteX30" fmla="*/ 5662 w 11153"/>
                          <a:gd name="connsiteY30" fmla="*/ 10859 h 11620"/>
                          <a:gd name="connsiteX31" fmla="*/ 3186 w 11153"/>
                          <a:gd name="connsiteY31" fmla="*/ 10859 h 11620"/>
                          <a:gd name="connsiteX32" fmla="*/ 1566 w 11153"/>
                          <a:gd name="connsiteY32" fmla="*/ 11144 h 11620"/>
                          <a:gd name="connsiteX33" fmla="*/ 1376 w 11153"/>
                          <a:gd name="connsiteY33" fmla="*/ 11335 h 11620"/>
                          <a:gd name="connsiteX34" fmla="*/ 1090 w 11153"/>
                          <a:gd name="connsiteY34" fmla="*/ 11621 h 11620"/>
                          <a:gd name="connsiteX35" fmla="*/ 4233 w 11153"/>
                          <a:gd name="connsiteY35" fmla="*/ 9525 h 11620"/>
                          <a:gd name="connsiteX36" fmla="*/ 5376 w 11153"/>
                          <a:gd name="connsiteY36" fmla="*/ 9525 h 11620"/>
                          <a:gd name="connsiteX37" fmla="*/ 9853 w 11153"/>
                          <a:gd name="connsiteY37" fmla="*/ 9716 h 11620"/>
                          <a:gd name="connsiteX38" fmla="*/ 9567 w 11153"/>
                          <a:gd name="connsiteY38" fmla="*/ 9335 h 11620"/>
                          <a:gd name="connsiteX39" fmla="*/ 8424 w 11153"/>
                          <a:gd name="connsiteY39" fmla="*/ 7525 h 11620"/>
                          <a:gd name="connsiteX40" fmla="*/ 8805 w 11153"/>
                          <a:gd name="connsiteY40" fmla="*/ 5429 h 11620"/>
                          <a:gd name="connsiteX41" fmla="*/ 8996 w 11153"/>
                          <a:gd name="connsiteY41" fmla="*/ 5048 h 11620"/>
                          <a:gd name="connsiteX42" fmla="*/ 8710 w 11153"/>
                          <a:gd name="connsiteY42" fmla="*/ 5048 h 11620"/>
                          <a:gd name="connsiteX43" fmla="*/ 7662 w 11153"/>
                          <a:gd name="connsiteY43" fmla="*/ 5715 h 11620"/>
                          <a:gd name="connsiteX44" fmla="*/ 7281 w 11153"/>
                          <a:gd name="connsiteY44" fmla="*/ 6001 h 11620"/>
                          <a:gd name="connsiteX45" fmla="*/ 6424 w 11153"/>
                          <a:gd name="connsiteY45" fmla="*/ 6668 h 11620"/>
                          <a:gd name="connsiteX46" fmla="*/ 4519 w 11153"/>
                          <a:gd name="connsiteY46" fmla="*/ 7429 h 11620"/>
                          <a:gd name="connsiteX47" fmla="*/ 4424 w 11153"/>
                          <a:gd name="connsiteY47" fmla="*/ 7429 h 11620"/>
                          <a:gd name="connsiteX48" fmla="*/ 3567 w 11153"/>
                          <a:gd name="connsiteY48" fmla="*/ 6668 h 11620"/>
                          <a:gd name="connsiteX49" fmla="*/ 3567 w 11153"/>
                          <a:gd name="connsiteY49" fmla="*/ 5048 h 11620"/>
                          <a:gd name="connsiteX50" fmla="*/ 3376 w 11153"/>
                          <a:gd name="connsiteY50" fmla="*/ 2572 h 11620"/>
                          <a:gd name="connsiteX51" fmla="*/ 2709 w 11153"/>
                          <a:gd name="connsiteY51" fmla="*/ 1810 h 11620"/>
                          <a:gd name="connsiteX52" fmla="*/ 2138 w 11153"/>
                          <a:gd name="connsiteY52" fmla="*/ 2477 h 11620"/>
                          <a:gd name="connsiteX53" fmla="*/ 1947 w 11153"/>
                          <a:gd name="connsiteY53" fmla="*/ 3810 h 11620"/>
                          <a:gd name="connsiteX54" fmla="*/ 1947 w 11153"/>
                          <a:gd name="connsiteY54" fmla="*/ 4382 h 11620"/>
                          <a:gd name="connsiteX55" fmla="*/ 1947 w 11153"/>
                          <a:gd name="connsiteY55" fmla="*/ 6382 h 11620"/>
                          <a:gd name="connsiteX56" fmla="*/ 2328 w 11153"/>
                          <a:gd name="connsiteY56" fmla="*/ 8096 h 11620"/>
                          <a:gd name="connsiteX57" fmla="*/ 2519 w 11153"/>
                          <a:gd name="connsiteY57" fmla="*/ 8287 h 11620"/>
                          <a:gd name="connsiteX58" fmla="*/ 2995 w 11153"/>
                          <a:gd name="connsiteY58" fmla="*/ 8192 h 11620"/>
                          <a:gd name="connsiteX59" fmla="*/ 3757 w 11153"/>
                          <a:gd name="connsiteY59" fmla="*/ 8192 h 11620"/>
                          <a:gd name="connsiteX60" fmla="*/ 4233 w 11153"/>
                          <a:gd name="connsiteY60" fmla="*/ 8858 h 11620"/>
                          <a:gd name="connsiteX61" fmla="*/ 4233 w 11153"/>
                          <a:gd name="connsiteY61" fmla="*/ 9525 h 1162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</a:cxnLst>
                        <a:rect l="l" t="t" r="r" b="b"/>
                        <a:pathLst>
                          <a:path w="11153" h="11620">
                            <a:moveTo>
                              <a:pt x="1090" y="11621"/>
                            </a:moveTo>
                            <a:cubicBezTo>
                              <a:pt x="995" y="11621"/>
                              <a:pt x="995" y="11621"/>
                              <a:pt x="900" y="11621"/>
                            </a:cubicBezTo>
                            <a:cubicBezTo>
                              <a:pt x="709" y="11621"/>
                              <a:pt x="519" y="11430"/>
                              <a:pt x="328" y="11240"/>
                            </a:cubicBezTo>
                            <a:cubicBezTo>
                              <a:pt x="42" y="10859"/>
                              <a:pt x="233" y="10382"/>
                              <a:pt x="519" y="10097"/>
                            </a:cubicBezTo>
                            <a:cubicBezTo>
                              <a:pt x="519" y="10097"/>
                              <a:pt x="519" y="10097"/>
                              <a:pt x="519" y="10097"/>
                            </a:cubicBezTo>
                            <a:cubicBezTo>
                              <a:pt x="519" y="10097"/>
                              <a:pt x="519" y="10097"/>
                              <a:pt x="519" y="10097"/>
                            </a:cubicBezTo>
                            <a:lnTo>
                              <a:pt x="1090" y="9716"/>
                            </a:lnTo>
                            <a:cubicBezTo>
                              <a:pt x="900" y="9525"/>
                              <a:pt x="709" y="9239"/>
                              <a:pt x="614" y="9144"/>
                            </a:cubicBezTo>
                            <a:cubicBezTo>
                              <a:pt x="233" y="8287"/>
                              <a:pt x="138" y="7525"/>
                              <a:pt x="42" y="6668"/>
                            </a:cubicBezTo>
                            <a:cubicBezTo>
                              <a:pt x="-53" y="5906"/>
                              <a:pt x="42" y="5143"/>
                              <a:pt x="42" y="4382"/>
                            </a:cubicBezTo>
                            <a:cubicBezTo>
                              <a:pt x="42" y="4191"/>
                              <a:pt x="42" y="4001"/>
                              <a:pt x="42" y="3715"/>
                            </a:cubicBezTo>
                            <a:cubicBezTo>
                              <a:pt x="42" y="3143"/>
                              <a:pt x="42" y="2667"/>
                              <a:pt x="233" y="2000"/>
                            </a:cubicBezTo>
                            <a:cubicBezTo>
                              <a:pt x="519" y="1048"/>
                              <a:pt x="1376" y="0"/>
                              <a:pt x="2614" y="0"/>
                            </a:cubicBezTo>
                            <a:cubicBezTo>
                              <a:pt x="2709" y="0"/>
                              <a:pt x="2709" y="0"/>
                              <a:pt x="2805" y="0"/>
                            </a:cubicBezTo>
                            <a:cubicBezTo>
                              <a:pt x="3948" y="95"/>
                              <a:pt x="4805" y="857"/>
                              <a:pt x="5091" y="2096"/>
                            </a:cubicBezTo>
                            <a:cubicBezTo>
                              <a:pt x="5376" y="3143"/>
                              <a:pt x="5376" y="4191"/>
                              <a:pt x="5281" y="5143"/>
                            </a:cubicBezTo>
                            <a:cubicBezTo>
                              <a:pt x="5281" y="5239"/>
                              <a:pt x="5281" y="5334"/>
                              <a:pt x="5281" y="5334"/>
                            </a:cubicBezTo>
                            <a:cubicBezTo>
                              <a:pt x="5472" y="5143"/>
                              <a:pt x="5757" y="5048"/>
                              <a:pt x="5948" y="4858"/>
                            </a:cubicBezTo>
                            <a:cubicBezTo>
                              <a:pt x="6138" y="4763"/>
                              <a:pt x="6234" y="4572"/>
                              <a:pt x="6424" y="4477"/>
                            </a:cubicBezTo>
                            <a:cubicBezTo>
                              <a:pt x="6805" y="4191"/>
                              <a:pt x="7281" y="3810"/>
                              <a:pt x="7948" y="3620"/>
                            </a:cubicBezTo>
                            <a:cubicBezTo>
                              <a:pt x="8901" y="3334"/>
                              <a:pt x="9663" y="3524"/>
                              <a:pt x="10234" y="4096"/>
                            </a:cubicBezTo>
                            <a:cubicBezTo>
                              <a:pt x="10615" y="4763"/>
                              <a:pt x="10425" y="5334"/>
                              <a:pt x="10234" y="5525"/>
                            </a:cubicBezTo>
                            <a:cubicBezTo>
                              <a:pt x="10139" y="5715"/>
                              <a:pt x="10044" y="5810"/>
                              <a:pt x="9948" y="6001"/>
                            </a:cubicBezTo>
                            <a:lnTo>
                              <a:pt x="9853" y="6191"/>
                            </a:lnTo>
                            <a:cubicBezTo>
                              <a:pt x="9663" y="6572"/>
                              <a:pt x="9567" y="6858"/>
                              <a:pt x="9663" y="7144"/>
                            </a:cubicBezTo>
                            <a:cubicBezTo>
                              <a:pt x="9758" y="7620"/>
                              <a:pt x="10044" y="8096"/>
                              <a:pt x="10425" y="8477"/>
                            </a:cubicBezTo>
                            <a:cubicBezTo>
                              <a:pt x="10615" y="8763"/>
                              <a:pt x="10901" y="9144"/>
                              <a:pt x="11091" y="9430"/>
                            </a:cubicBezTo>
                            <a:cubicBezTo>
                              <a:pt x="11187" y="9620"/>
                              <a:pt x="11187" y="9811"/>
                              <a:pt x="10996" y="10001"/>
                            </a:cubicBezTo>
                            <a:cubicBezTo>
                              <a:pt x="10996" y="10001"/>
                              <a:pt x="10996" y="10097"/>
                              <a:pt x="10996" y="10097"/>
                            </a:cubicBezTo>
                            <a:cubicBezTo>
                              <a:pt x="10996" y="10382"/>
                              <a:pt x="10710" y="10573"/>
                              <a:pt x="10425" y="10668"/>
                            </a:cubicBezTo>
                            <a:lnTo>
                              <a:pt x="5662" y="10859"/>
                            </a:lnTo>
                            <a:cubicBezTo>
                              <a:pt x="4900" y="10859"/>
                              <a:pt x="4043" y="10859"/>
                              <a:pt x="3186" y="10859"/>
                            </a:cubicBezTo>
                            <a:cubicBezTo>
                              <a:pt x="2709" y="10859"/>
                              <a:pt x="2043" y="10859"/>
                              <a:pt x="1566" y="11144"/>
                            </a:cubicBezTo>
                            <a:lnTo>
                              <a:pt x="1376" y="11335"/>
                            </a:lnTo>
                            <a:cubicBezTo>
                              <a:pt x="1376" y="11525"/>
                              <a:pt x="1185" y="11621"/>
                              <a:pt x="1090" y="11621"/>
                            </a:cubicBezTo>
                            <a:close/>
                            <a:moveTo>
                              <a:pt x="4233" y="9525"/>
                            </a:moveTo>
                            <a:cubicBezTo>
                              <a:pt x="4614" y="9525"/>
                              <a:pt x="4995" y="9525"/>
                              <a:pt x="5376" y="9525"/>
                            </a:cubicBezTo>
                            <a:lnTo>
                              <a:pt x="9853" y="9716"/>
                            </a:lnTo>
                            <a:cubicBezTo>
                              <a:pt x="9758" y="9620"/>
                              <a:pt x="9663" y="9430"/>
                              <a:pt x="9567" y="9335"/>
                            </a:cubicBezTo>
                            <a:cubicBezTo>
                              <a:pt x="9091" y="8858"/>
                              <a:pt x="8615" y="8287"/>
                              <a:pt x="8424" y="7525"/>
                            </a:cubicBezTo>
                            <a:cubicBezTo>
                              <a:pt x="8139" y="6763"/>
                              <a:pt x="8520" y="6001"/>
                              <a:pt x="8805" y="5429"/>
                            </a:cubicBezTo>
                            <a:cubicBezTo>
                              <a:pt x="8901" y="5334"/>
                              <a:pt x="8901" y="5143"/>
                              <a:pt x="8996" y="5048"/>
                            </a:cubicBezTo>
                            <a:cubicBezTo>
                              <a:pt x="8901" y="5048"/>
                              <a:pt x="8805" y="5048"/>
                              <a:pt x="8710" y="5048"/>
                            </a:cubicBezTo>
                            <a:cubicBezTo>
                              <a:pt x="8329" y="5239"/>
                              <a:pt x="7948" y="5525"/>
                              <a:pt x="7662" y="5715"/>
                            </a:cubicBezTo>
                            <a:lnTo>
                              <a:pt x="7281" y="6001"/>
                            </a:lnTo>
                            <a:cubicBezTo>
                              <a:pt x="6996" y="6191"/>
                              <a:pt x="6710" y="6477"/>
                              <a:pt x="6424" y="6668"/>
                            </a:cubicBezTo>
                            <a:cubicBezTo>
                              <a:pt x="6043" y="6953"/>
                              <a:pt x="5376" y="7429"/>
                              <a:pt x="4519" y="7429"/>
                            </a:cubicBezTo>
                            <a:cubicBezTo>
                              <a:pt x="4519" y="7429"/>
                              <a:pt x="4519" y="7429"/>
                              <a:pt x="4424" y="7429"/>
                            </a:cubicBezTo>
                            <a:cubicBezTo>
                              <a:pt x="3948" y="7429"/>
                              <a:pt x="3567" y="7049"/>
                              <a:pt x="3567" y="6668"/>
                            </a:cubicBezTo>
                            <a:cubicBezTo>
                              <a:pt x="3567" y="6096"/>
                              <a:pt x="3567" y="5525"/>
                              <a:pt x="3567" y="5048"/>
                            </a:cubicBezTo>
                            <a:cubicBezTo>
                              <a:pt x="3567" y="4191"/>
                              <a:pt x="3567" y="3334"/>
                              <a:pt x="3376" y="2572"/>
                            </a:cubicBezTo>
                            <a:cubicBezTo>
                              <a:pt x="3281" y="2096"/>
                              <a:pt x="2805" y="1810"/>
                              <a:pt x="2709" y="1810"/>
                            </a:cubicBezTo>
                            <a:cubicBezTo>
                              <a:pt x="2519" y="1810"/>
                              <a:pt x="2233" y="2096"/>
                              <a:pt x="2138" y="2477"/>
                            </a:cubicBezTo>
                            <a:cubicBezTo>
                              <a:pt x="2043" y="2857"/>
                              <a:pt x="1947" y="3334"/>
                              <a:pt x="1947" y="3810"/>
                            </a:cubicBezTo>
                            <a:cubicBezTo>
                              <a:pt x="1947" y="4001"/>
                              <a:pt x="1947" y="4191"/>
                              <a:pt x="1947" y="4382"/>
                            </a:cubicBezTo>
                            <a:cubicBezTo>
                              <a:pt x="1947" y="5143"/>
                              <a:pt x="1852" y="5810"/>
                              <a:pt x="1947" y="6382"/>
                            </a:cubicBezTo>
                            <a:cubicBezTo>
                              <a:pt x="1947" y="6953"/>
                              <a:pt x="2043" y="7620"/>
                              <a:pt x="2328" y="8096"/>
                            </a:cubicBezTo>
                            <a:cubicBezTo>
                              <a:pt x="2328" y="8192"/>
                              <a:pt x="2424" y="8287"/>
                              <a:pt x="2519" y="8287"/>
                            </a:cubicBezTo>
                            <a:cubicBezTo>
                              <a:pt x="2614" y="8287"/>
                              <a:pt x="2805" y="8287"/>
                              <a:pt x="2995" y="8192"/>
                            </a:cubicBezTo>
                            <a:cubicBezTo>
                              <a:pt x="3281" y="8096"/>
                              <a:pt x="3471" y="8096"/>
                              <a:pt x="3757" y="8192"/>
                            </a:cubicBezTo>
                            <a:cubicBezTo>
                              <a:pt x="3948" y="8477"/>
                              <a:pt x="4138" y="8668"/>
                              <a:pt x="4233" y="8858"/>
                            </a:cubicBezTo>
                            <a:cubicBezTo>
                              <a:pt x="4329" y="9049"/>
                              <a:pt x="4329" y="9335"/>
                              <a:pt x="4233" y="9525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841" name="Graphic 1">
                      <a:extLst>
                        <a:ext uri="{FF2B5EF4-FFF2-40B4-BE49-F238E27FC236}">
                          <a16:creationId xmlns:a16="http://schemas.microsoft.com/office/drawing/2014/main" id="{E903AF23-0383-4B3C-BC0C-F85160F8B1A1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59887" y="3123184"/>
                      <a:ext cx="4695" cy="3396"/>
                      <a:chOff x="5959887" y="3123184"/>
                      <a:chExt cx="4695" cy="3396"/>
                    </a:xfrm>
                    <a:solidFill>
                      <a:srgbClr val="3F1900"/>
                    </a:solidFill>
                  </p:grpSpPr>
                  <p:sp>
                    <p:nvSpPr>
                      <p:cNvPr id="848" name="Freeform: Shape 847">
                        <a:extLst>
                          <a:ext uri="{FF2B5EF4-FFF2-40B4-BE49-F238E27FC236}">
                            <a16:creationId xmlns:a16="http://schemas.microsoft.com/office/drawing/2014/main" id="{73E8371D-2D35-4DAF-940C-18C201BAE03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0458" y="3123723"/>
                        <a:ext cx="3534" cy="2286"/>
                      </a:xfrm>
                      <a:custGeom>
                        <a:avLst/>
                        <a:gdLst>
                          <a:gd name="connsiteX0" fmla="*/ 667 w 3534"/>
                          <a:gd name="connsiteY0" fmla="*/ 0 h 2286"/>
                          <a:gd name="connsiteX1" fmla="*/ 667 w 3534"/>
                          <a:gd name="connsiteY1" fmla="*/ 1143 h 2286"/>
                          <a:gd name="connsiteX2" fmla="*/ 1333 w 3534"/>
                          <a:gd name="connsiteY2" fmla="*/ 1524 h 2286"/>
                          <a:gd name="connsiteX3" fmla="*/ 2476 w 3534"/>
                          <a:gd name="connsiteY3" fmla="*/ 1429 h 2286"/>
                          <a:gd name="connsiteX4" fmla="*/ 3524 w 3534"/>
                          <a:gd name="connsiteY4" fmla="*/ 952 h 2286"/>
                          <a:gd name="connsiteX5" fmla="*/ 2667 w 3534"/>
                          <a:gd name="connsiteY5" fmla="*/ 2000 h 2286"/>
                          <a:gd name="connsiteX6" fmla="*/ 1238 w 3534"/>
                          <a:gd name="connsiteY6" fmla="*/ 2286 h 2286"/>
                          <a:gd name="connsiteX7" fmla="*/ 476 w 3534"/>
                          <a:gd name="connsiteY7" fmla="*/ 2000 h 2286"/>
                          <a:gd name="connsiteX8" fmla="*/ 0 w 3534"/>
                          <a:gd name="connsiteY8" fmla="*/ 1238 h 2286"/>
                          <a:gd name="connsiteX9" fmla="*/ 667 w 3534"/>
                          <a:gd name="connsiteY9" fmla="*/ 0 h 228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3534" h="2286">
                            <a:moveTo>
                              <a:pt x="667" y="0"/>
                            </a:moveTo>
                            <a:cubicBezTo>
                              <a:pt x="667" y="476"/>
                              <a:pt x="476" y="857"/>
                              <a:pt x="667" y="1143"/>
                            </a:cubicBezTo>
                            <a:cubicBezTo>
                              <a:pt x="762" y="1429"/>
                              <a:pt x="1048" y="1429"/>
                              <a:pt x="1333" y="1524"/>
                            </a:cubicBezTo>
                            <a:cubicBezTo>
                              <a:pt x="1715" y="1524"/>
                              <a:pt x="2096" y="1524"/>
                              <a:pt x="2476" y="1429"/>
                            </a:cubicBezTo>
                            <a:cubicBezTo>
                              <a:pt x="2857" y="1333"/>
                              <a:pt x="3334" y="1333"/>
                              <a:pt x="3524" y="952"/>
                            </a:cubicBezTo>
                            <a:cubicBezTo>
                              <a:pt x="3620" y="1429"/>
                              <a:pt x="3048" y="1810"/>
                              <a:pt x="2667" y="2000"/>
                            </a:cubicBezTo>
                            <a:cubicBezTo>
                              <a:pt x="2191" y="2191"/>
                              <a:pt x="1715" y="2286"/>
                              <a:pt x="1238" y="2286"/>
                            </a:cubicBezTo>
                            <a:cubicBezTo>
                              <a:pt x="952" y="2286"/>
                              <a:pt x="667" y="2191"/>
                              <a:pt x="476" y="2000"/>
                            </a:cubicBezTo>
                            <a:cubicBezTo>
                              <a:pt x="191" y="1810"/>
                              <a:pt x="0" y="1524"/>
                              <a:pt x="0" y="1238"/>
                            </a:cubicBezTo>
                            <a:cubicBezTo>
                              <a:pt x="0" y="667"/>
                              <a:pt x="286" y="286"/>
                              <a:pt x="667" y="0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849" name="Freeform: Shape 848">
                        <a:extLst>
                          <a:ext uri="{FF2B5EF4-FFF2-40B4-BE49-F238E27FC236}">
                            <a16:creationId xmlns:a16="http://schemas.microsoft.com/office/drawing/2014/main" id="{8AFF3250-2F50-4F12-BF3D-25C3A484553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59887" y="3123184"/>
                        <a:ext cx="4695" cy="3396"/>
                      </a:xfrm>
                      <a:custGeom>
                        <a:avLst/>
                        <a:gdLst>
                          <a:gd name="connsiteX0" fmla="*/ 2000 w 4695"/>
                          <a:gd name="connsiteY0" fmla="*/ 3396 h 3396"/>
                          <a:gd name="connsiteX1" fmla="*/ 1715 w 4695"/>
                          <a:gd name="connsiteY1" fmla="*/ 3396 h 3396"/>
                          <a:gd name="connsiteX2" fmla="*/ 667 w 4695"/>
                          <a:gd name="connsiteY2" fmla="*/ 3015 h 3396"/>
                          <a:gd name="connsiteX3" fmla="*/ 0 w 4695"/>
                          <a:gd name="connsiteY3" fmla="*/ 1777 h 3396"/>
                          <a:gd name="connsiteX4" fmla="*/ 857 w 4695"/>
                          <a:gd name="connsiteY4" fmla="*/ 158 h 3396"/>
                          <a:gd name="connsiteX5" fmla="*/ 1524 w 4695"/>
                          <a:gd name="connsiteY5" fmla="*/ 63 h 3396"/>
                          <a:gd name="connsiteX6" fmla="*/ 1810 w 4695"/>
                          <a:gd name="connsiteY6" fmla="*/ 634 h 3396"/>
                          <a:gd name="connsiteX7" fmla="*/ 1810 w 4695"/>
                          <a:gd name="connsiteY7" fmla="*/ 1015 h 3396"/>
                          <a:gd name="connsiteX8" fmla="*/ 1810 w 4695"/>
                          <a:gd name="connsiteY8" fmla="*/ 1491 h 3396"/>
                          <a:gd name="connsiteX9" fmla="*/ 1810 w 4695"/>
                          <a:gd name="connsiteY9" fmla="*/ 1491 h 3396"/>
                          <a:gd name="connsiteX10" fmla="*/ 2096 w 4695"/>
                          <a:gd name="connsiteY10" fmla="*/ 1491 h 3396"/>
                          <a:gd name="connsiteX11" fmla="*/ 3143 w 4695"/>
                          <a:gd name="connsiteY11" fmla="*/ 1396 h 3396"/>
                          <a:gd name="connsiteX12" fmla="*/ 3239 w 4695"/>
                          <a:gd name="connsiteY12" fmla="*/ 1396 h 3396"/>
                          <a:gd name="connsiteX13" fmla="*/ 3810 w 4695"/>
                          <a:gd name="connsiteY13" fmla="*/ 1110 h 3396"/>
                          <a:gd name="connsiteX14" fmla="*/ 4191 w 4695"/>
                          <a:gd name="connsiteY14" fmla="*/ 1015 h 3396"/>
                          <a:gd name="connsiteX15" fmla="*/ 4667 w 4695"/>
                          <a:gd name="connsiteY15" fmla="*/ 1491 h 3396"/>
                          <a:gd name="connsiteX16" fmla="*/ 3524 w 4695"/>
                          <a:gd name="connsiteY16" fmla="*/ 3111 h 3396"/>
                          <a:gd name="connsiteX17" fmla="*/ 2000 w 4695"/>
                          <a:gd name="connsiteY17" fmla="*/ 3396 h 3396"/>
                          <a:gd name="connsiteX18" fmla="*/ 1715 w 4695"/>
                          <a:gd name="connsiteY18" fmla="*/ 1491 h 3396"/>
                          <a:gd name="connsiteX19" fmla="*/ 1715 w 4695"/>
                          <a:gd name="connsiteY19" fmla="*/ 1491 h 3396"/>
                          <a:gd name="connsiteX20" fmla="*/ 1715 w 4695"/>
                          <a:gd name="connsiteY20" fmla="*/ 1491 h 339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</a:cxnLst>
                        <a:rect l="l" t="t" r="r" b="b"/>
                        <a:pathLst>
                          <a:path w="4695" h="3396">
                            <a:moveTo>
                              <a:pt x="2000" y="3396"/>
                            </a:moveTo>
                            <a:cubicBezTo>
                              <a:pt x="1905" y="3396"/>
                              <a:pt x="1810" y="3396"/>
                              <a:pt x="1715" y="3396"/>
                            </a:cubicBezTo>
                            <a:cubicBezTo>
                              <a:pt x="1238" y="3396"/>
                              <a:pt x="953" y="3206"/>
                              <a:pt x="667" y="3015"/>
                            </a:cubicBezTo>
                            <a:cubicBezTo>
                              <a:pt x="286" y="2730"/>
                              <a:pt x="0" y="2253"/>
                              <a:pt x="0" y="1777"/>
                            </a:cubicBezTo>
                            <a:cubicBezTo>
                              <a:pt x="0" y="920"/>
                              <a:pt x="476" y="444"/>
                              <a:pt x="857" y="158"/>
                            </a:cubicBezTo>
                            <a:cubicBezTo>
                              <a:pt x="1048" y="-33"/>
                              <a:pt x="1238" y="-33"/>
                              <a:pt x="1524" y="63"/>
                            </a:cubicBezTo>
                            <a:cubicBezTo>
                              <a:pt x="1715" y="158"/>
                              <a:pt x="1905" y="348"/>
                              <a:pt x="1810" y="634"/>
                            </a:cubicBezTo>
                            <a:cubicBezTo>
                              <a:pt x="1810" y="729"/>
                              <a:pt x="1810" y="920"/>
                              <a:pt x="1810" y="1015"/>
                            </a:cubicBezTo>
                            <a:cubicBezTo>
                              <a:pt x="1810" y="1206"/>
                              <a:pt x="1715" y="1491"/>
                              <a:pt x="1810" y="1491"/>
                            </a:cubicBezTo>
                            <a:lnTo>
                              <a:pt x="1810" y="1491"/>
                            </a:lnTo>
                            <a:cubicBezTo>
                              <a:pt x="1810" y="1491"/>
                              <a:pt x="1905" y="1491"/>
                              <a:pt x="2096" y="1491"/>
                            </a:cubicBezTo>
                            <a:cubicBezTo>
                              <a:pt x="2381" y="1491"/>
                              <a:pt x="2762" y="1491"/>
                              <a:pt x="3143" y="1396"/>
                            </a:cubicBezTo>
                            <a:lnTo>
                              <a:pt x="3239" y="1396"/>
                            </a:lnTo>
                            <a:cubicBezTo>
                              <a:pt x="3524" y="1301"/>
                              <a:pt x="3715" y="1301"/>
                              <a:pt x="3810" y="1110"/>
                            </a:cubicBezTo>
                            <a:cubicBezTo>
                              <a:pt x="3715" y="1015"/>
                              <a:pt x="4001" y="920"/>
                              <a:pt x="4191" y="1015"/>
                            </a:cubicBezTo>
                            <a:cubicBezTo>
                              <a:pt x="4381" y="1015"/>
                              <a:pt x="4572" y="1206"/>
                              <a:pt x="4667" y="1491"/>
                            </a:cubicBezTo>
                            <a:cubicBezTo>
                              <a:pt x="4763" y="1872"/>
                              <a:pt x="4667" y="2539"/>
                              <a:pt x="3524" y="3111"/>
                            </a:cubicBezTo>
                            <a:cubicBezTo>
                              <a:pt x="3048" y="3301"/>
                              <a:pt x="2572" y="3396"/>
                              <a:pt x="2000" y="3396"/>
                            </a:cubicBezTo>
                            <a:close/>
                            <a:moveTo>
                              <a:pt x="1715" y="1491"/>
                            </a:moveTo>
                            <a:lnTo>
                              <a:pt x="1715" y="1491"/>
                            </a:lnTo>
                            <a:lnTo>
                              <a:pt x="1715" y="1491"/>
                            </a:ln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842" name="Graphic 1">
                      <a:extLst>
                        <a:ext uri="{FF2B5EF4-FFF2-40B4-BE49-F238E27FC236}">
                          <a16:creationId xmlns:a16="http://schemas.microsoft.com/office/drawing/2014/main" id="{6F958C64-D3DC-41E9-A191-7F59B0E1A108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60897" y="3122636"/>
                      <a:ext cx="3371" cy="2706"/>
                      <a:chOff x="5960897" y="3122636"/>
                      <a:chExt cx="3371" cy="2706"/>
                    </a:xfrm>
                    <a:solidFill>
                      <a:srgbClr val="3F1900"/>
                    </a:solidFill>
                  </p:grpSpPr>
                  <p:sp>
                    <p:nvSpPr>
                      <p:cNvPr id="846" name="Freeform: Shape 845">
                        <a:extLst>
                          <a:ext uri="{FF2B5EF4-FFF2-40B4-BE49-F238E27FC236}">
                            <a16:creationId xmlns:a16="http://schemas.microsoft.com/office/drawing/2014/main" id="{25CD941F-B0D8-45AC-A492-B495E934CB7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1469" y="3123271"/>
                        <a:ext cx="2418" cy="1595"/>
                      </a:xfrm>
                      <a:custGeom>
                        <a:avLst/>
                        <a:gdLst>
                          <a:gd name="connsiteX0" fmla="*/ 37 w 2418"/>
                          <a:gd name="connsiteY0" fmla="*/ 1595 h 1595"/>
                          <a:gd name="connsiteX1" fmla="*/ 228 w 2418"/>
                          <a:gd name="connsiteY1" fmla="*/ 738 h 1595"/>
                          <a:gd name="connsiteX2" fmla="*/ 990 w 2418"/>
                          <a:gd name="connsiteY2" fmla="*/ 71 h 1595"/>
                          <a:gd name="connsiteX3" fmla="*/ 1657 w 2418"/>
                          <a:gd name="connsiteY3" fmla="*/ 71 h 1595"/>
                          <a:gd name="connsiteX4" fmla="*/ 2133 w 2418"/>
                          <a:gd name="connsiteY4" fmla="*/ 357 h 1595"/>
                          <a:gd name="connsiteX5" fmla="*/ 2419 w 2418"/>
                          <a:gd name="connsiteY5" fmla="*/ 833 h 1595"/>
                          <a:gd name="connsiteX6" fmla="*/ 2133 w 2418"/>
                          <a:gd name="connsiteY6" fmla="*/ 1310 h 1595"/>
                          <a:gd name="connsiteX7" fmla="*/ 2038 w 2418"/>
                          <a:gd name="connsiteY7" fmla="*/ 1024 h 1595"/>
                          <a:gd name="connsiteX8" fmla="*/ 1752 w 2418"/>
                          <a:gd name="connsiteY8" fmla="*/ 929 h 1595"/>
                          <a:gd name="connsiteX9" fmla="*/ 1276 w 2418"/>
                          <a:gd name="connsiteY9" fmla="*/ 929 h 1595"/>
                          <a:gd name="connsiteX10" fmla="*/ 37 w 2418"/>
                          <a:gd name="connsiteY10" fmla="*/ 1595 h 159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2418" h="1595">
                            <a:moveTo>
                              <a:pt x="37" y="1595"/>
                            </a:moveTo>
                            <a:cubicBezTo>
                              <a:pt x="-58" y="1310"/>
                              <a:pt x="37" y="1024"/>
                              <a:pt x="228" y="738"/>
                            </a:cubicBezTo>
                            <a:cubicBezTo>
                              <a:pt x="323" y="452"/>
                              <a:pt x="609" y="262"/>
                              <a:pt x="990" y="71"/>
                            </a:cubicBezTo>
                            <a:cubicBezTo>
                              <a:pt x="1180" y="-24"/>
                              <a:pt x="1371" y="-24"/>
                              <a:pt x="1657" y="71"/>
                            </a:cubicBezTo>
                            <a:cubicBezTo>
                              <a:pt x="1847" y="167"/>
                              <a:pt x="2038" y="167"/>
                              <a:pt x="2133" y="357"/>
                            </a:cubicBezTo>
                            <a:cubicBezTo>
                              <a:pt x="2228" y="452"/>
                              <a:pt x="2323" y="643"/>
                              <a:pt x="2419" y="833"/>
                            </a:cubicBezTo>
                            <a:cubicBezTo>
                              <a:pt x="2419" y="1024"/>
                              <a:pt x="2323" y="1214"/>
                              <a:pt x="2133" y="1310"/>
                            </a:cubicBezTo>
                            <a:cubicBezTo>
                              <a:pt x="2133" y="1119"/>
                              <a:pt x="2133" y="1024"/>
                              <a:pt x="2038" y="1024"/>
                            </a:cubicBezTo>
                            <a:cubicBezTo>
                              <a:pt x="1942" y="929"/>
                              <a:pt x="1847" y="929"/>
                              <a:pt x="1752" y="929"/>
                            </a:cubicBezTo>
                            <a:cubicBezTo>
                              <a:pt x="1561" y="833"/>
                              <a:pt x="1466" y="833"/>
                              <a:pt x="1276" y="929"/>
                            </a:cubicBezTo>
                            <a:cubicBezTo>
                              <a:pt x="895" y="929"/>
                              <a:pt x="514" y="1214"/>
                              <a:pt x="37" y="1595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847" name="Freeform: Shape 846">
                        <a:extLst>
                          <a:ext uri="{FF2B5EF4-FFF2-40B4-BE49-F238E27FC236}">
                            <a16:creationId xmlns:a16="http://schemas.microsoft.com/office/drawing/2014/main" id="{9D760D1B-0E67-4687-AAB1-4571AA3C32A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0897" y="3122636"/>
                        <a:ext cx="3371" cy="2706"/>
                      </a:xfrm>
                      <a:custGeom>
                        <a:avLst/>
                        <a:gdLst>
                          <a:gd name="connsiteX0" fmla="*/ 609 w 3371"/>
                          <a:gd name="connsiteY0" fmla="*/ 2706 h 2706"/>
                          <a:gd name="connsiteX1" fmla="*/ 418 w 3371"/>
                          <a:gd name="connsiteY1" fmla="*/ 2706 h 2706"/>
                          <a:gd name="connsiteX2" fmla="*/ 37 w 3371"/>
                          <a:gd name="connsiteY2" fmla="*/ 2325 h 2706"/>
                          <a:gd name="connsiteX3" fmla="*/ 228 w 3371"/>
                          <a:gd name="connsiteY3" fmla="*/ 1087 h 2706"/>
                          <a:gd name="connsiteX4" fmla="*/ 1180 w 3371"/>
                          <a:gd name="connsiteY4" fmla="*/ 135 h 2706"/>
                          <a:gd name="connsiteX5" fmla="*/ 2228 w 3371"/>
                          <a:gd name="connsiteY5" fmla="*/ 39 h 2706"/>
                          <a:gd name="connsiteX6" fmla="*/ 2990 w 3371"/>
                          <a:gd name="connsiteY6" fmla="*/ 516 h 2706"/>
                          <a:gd name="connsiteX7" fmla="*/ 3371 w 3371"/>
                          <a:gd name="connsiteY7" fmla="*/ 1278 h 2706"/>
                          <a:gd name="connsiteX8" fmla="*/ 3181 w 3371"/>
                          <a:gd name="connsiteY8" fmla="*/ 2040 h 2706"/>
                          <a:gd name="connsiteX9" fmla="*/ 2609 w 3371"/>
                          <a:gd name="connsiteY9" fmla="*/ 2325 h 2706"/>
                          <a:gd name="connsiteX10" fmla="*/ 2133 w 3371"/>
                          <a:gd name="connsiteY10" fmla="*/ 2135 h 2706"/>
                          <a:gd name="connsiteX11" fmla="*/ 2038 w 3371"/>
                          <a:gd name="connsiteY11" fmla="*/ 1944 h 2706"/>
                          <a:gd name="connsiteX12" fmla="*/ 1942 w 3371"/>
                          <a:gd name="connsiteY12" fmla="*/ 1944 h 2706"/>
                          <a:gd name="connsiteX13" fmla="*/ 895 w 3371"/>
                          <a:gd name="connsiteY13" fmla="*/ 2706 h 2706"/>
                          <a:gd name="connsiteX14" fmla="*/ 609 w 3371"/>
                          <a:gd name="connsiteY14" fmla="*/ 2706 h 2706"/>
                          <a:gd name="connsiteX15" fmla="*/ 2133 w 3371"/>
                          <a:gd name="connsiteY15" fmla="*/ 1849 h 2706"/>
                          <a:gd name="connsiteX16" fmla="*/ 2323 w 3371"/>
                          <a:gd name="connsiteY16" fmla="*/ 1944 h 2706"/>
                          <a:gd name="connsiteX17" fmla="*/ 2323 w 3371"/>
                          <a:gd name="connsiteY17" fmla="*/ 1373 h 2706"/>
                          <a:gd name="connsiteX18" fmla="*/ 2133 w 3371"/>
                          <a:gd name="connsiteY18" fmla="*/ 1849 h 270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</a:cxnLst>
                        <a:rect l="l" t="t" r="r" b="b"/>
                        <a:pathLst>
                          <a:path w="3371" h="2706">
                            <a:moveTo>
                              <a:pt x="609" y="2706"/>
                            </a:moveTo>
                            <a:cubicBezTo>
                              <a:pt x="514" y="2706"/>
                              <a:pt x="514" y="2706"/>
                              <a:pt x="418" y="2706"/>
                            </a:cubicBezTo>
                            <a:cubicBezTo>
                              <a:pt x="228" y="2611"/>
                              <a:pt x="133" y="2516"/>
                              <a:pt x="37" y="2325"/>
                            </a:cubicBezTo>
                            <a:cubicBezTo>
                              <a:pt x="-58" y="1944"/>
                              <a:pt x="37" y="1563"/>
                              <a:pt x="228" y="1087"/>
                            </a:cubicBezTo>
                            <a:cubicBezTo>
                              <a:pt x="418" y="706"/>
                              <a:pt x="799" y="325"/>
                              <a:pt x="1180" y="135"/>
                            </a:cubicBezTo>
                            <a:cubicBezTo>
                              <a:pt x="1466" y="39"/>
                              <a:pt x="1847" y="-56"/>
                              <a:pt x="2228" y="39"/>
                            </a:cubicBezTo>
                            <a:cubicBezTo>
                              <a:pt x="2419" y="135"/>
                              <a:pt x="2704" y="230"/>
                              <a:pt x="2990" y="516"/>
                            </a:cubicBezTo>
                            <a:cubicBezTo>
                              <a:pt x="3085" y="611"/>
                              <a:pt x="3276" y="897"/>
                              <a:pt x="3371" y="1278"/>
                            </a:cubicBezTo>
                            <a:cubicBezTo>
                              <a:pt x="3371" y="1563"/>
                              <a:pt x="3371" y="1849"/>
                              <a:pt x="3181" y="2040"/>
                            </a:cubicBezTo>
                            <a:cubicBezTo>
                              <a:pt x="2990" y="2230"/>
                              <a:pt x="2800" y="2325"/>
                              <a:pt x="2609" y="2325"/>
                            </a:cubicBezTo>
                            <a:cubicBezTo>
                              <a:pt x="2419" y="2325"/>
                              <a:pt x="2228" y="2230"/>
                              <a:pt x="2133" y="2135"/>
                            </a:cubicBezTo>
                            <a:cubicBezTo>
                              <a:pt x="2038" y="2040"/>
                              <a:pt x="2038" y="1944"/>
                              <a:pt x="2038" y="1944"/>
                            </a:cubicBezTo>
                            <a:cubicBezTo>
                              <a:pt x="2038" y="1944"/>
                              <a:pt x="1942" y="1944"/>
                              <a:pt x="1942" y="1944"/>
                            </a:cubicBezTo>
                            <a:cubicBezTo>
                              <a:pt x="1752" y="2040"/>
                              <a:pt x="1371" y="2325"/>
                              <a:pt x="895" y="2706"/>
                            </a:cubicBezTo>
                            <a:cubicBezTo>
                              <a:pt x="895" y="2706"/>
                              <a:pt x="704" y="2706"/>
                              <a:pt x="609" y="2706"/>
                            </a:cubicBezTo>
                            <a:close/>
                            <a:moveTo>
                              <a:pt x="2133" y="1849"/>
                            </a:moveTo>
                            <a:cubicBezTo>
                              <a:pt x="2133" y="1849"/>
                              <a:pt x="2228" y="1944"/>
                              <a:pt x="2323" y="1944"/>
                            </a:cubicBezTo>
                            <a:lnTo>
                              <a:pt x="2323" y="1373"/>
                            </a:lnTo>
                            <a:lnTo>
                              <a:pt x="2133" y="1849"/>
                            </a:ln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843" name="Graphic 1">
                      <a:extLst>
                        <a:ext uri="{FF2B5EF4-FFF2-40B4-BE49-F238E27FC236}">
                          <a16:creationId xmlns:a16="http://schemas.microsoft.com/office/drawing/2014/main" id="{4EA43954-9A7B-42B1-AF0F-4D42D51E88E5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56243" y="3121613"/>
                      <a:ext cx="17835" cy="9634"/>
                      <a:chOff x="5956243" y="3121613"/>
                      <a:chExt cx="17835" cy="9634"/>
                    </a:xfrm>
                    <a:solidFill>
                      <a:srgbClr val="3F1900"/>
                    </a:solidFill>
                  </p:grpSpPr>
                  <p:sp>
                    <p:nvSpPr>
                      <p:cNvPr id="844" name="Freeform: Shape 843">
                        <a:extLst>
                          <a:ext uri="{FF2B5EF4-FFF2-40B4-BE49-F238E27FC236}">
                            <a16:creationId xmlns:a16="http://schemas.microsoft.com/office/drawing/2014/main" id="{2F679DCA-7B03-4C5F-BDD1-3710D8ED29F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56720" y="3122089"/>
                        <a:ext cx="16597" cy="8587"/>
                      </a:xfrm>
                      <a:custGeom>
                        <a:avLst/>
                        <a:gdLst>
                          <a:gd name="connsiteX0" fmla="*/ 2691 w 16597"/>
                          <a:gd name="connsiteY0" fmla="*/ 8301 h 8587"/>
                          <a:gd name="connsiteX1" fmla="*/ 500 w 16597"/>
                          <a:gd name="connsiteY1" fmla="*/ 8587 h 8587"/>
                          <a:gd name="connsiteX2" fmla="*/ 310 w 16597"/>
                          <a:gd name="connsiteY2" fmla="*/ 8492 h 8587"/>
                          <a:gd name="connsiteX3" fmla="*/ 310 w 16597"/>
                          <a:gd name="connsiteY3" fmla="*/ 8492 h 8587"/>
                          <a:gd name="connsiteX4" fmla="*/ 119 w 16597"/>
                          <a:gd name="connsiteY4" fmla="*/ 5063 h 8587"/>
                          <a:gd name="connsiteX5" fmla="*/ 1072 w 16597"/>
                          <a:gd name="connsiteY5" fmla="*/ 1729 h 8587"/>
                          <a:gd name="connsiteX6" fmla="*/ 4310 w 16597"/>
                          <a:gd name="connsiteY6" fmla="*/ 110 h 8587"/>
                          <a:gd name="connsiteX7" fmla="*/ 7834 w 16597"/>
                          <a:gd name="connsiteY7" fmla="*/ 110 h 8587"/>
                          <a:gd name="connsiteX8" fmla="*/ 7834 w 16597"/>
                          <a:gd name="connsiteY8" fmla="*/ 110 h 8587"/>
                          <a:gd name="connsiteX9" fmla="*/ 8215 w 16597"/>
                          <a:gd name="connsiteY9" fmla="*/ 396 h 8587"/>
                          <a:gd name="connsiteX10" fmla="*/ 8977 w 16597"/>
                          <a:gd name="connsiteY10" fmla="*/ 2967 h 8587"/>
                          <a:gd name="connsiteX11" fmla="*/ 10882 w 16597"/>
                          <a:gd name="connsiteY11" fmla="*/ 4872 h 8587"/>
                          <a:gd name="connsiteX12" fmla="*/ 16597 w 16597"/>
                          <a:gd name="connsiteY12" fmla="*/ 6015 h 8587"/>
                          <a:gd name="connsiteX13" fmla="*/ 10597 w 16597"/>
                          <a:gd name="connsiteY13" fmla="*/ 5349 h 8587"/>
                          <a:gd name="connsiteX14" fmla="*/ 8311 w 16597"/>
                          <a:gd name="connsiteY14" fmla="*/ 3253 h 8587"/>
                          <a:gd name="connsiteX15" fmla="*/ 7453 w 16597"/>
                          <a:gd name="connsiteY15" fmla="*/ 396 h 8587"/>
                          <a:gd name="connsiteX16" fmla="*/ 7834 w 16597"/>
                          <a:gd name="connsiteY16" fmla="*/ 681 h 8587"/>
                          <a:gd name="connsiteX17" fmla="*/ 4405 w 16597"/>
                          <a:gd name="connsiteY17" fmla="*/ 681 h 8587"/>
                          <a:gd name="connsiteX18" fmla="*/ 1643 w 16597"/>
                          <a:gd name="connsiteY18" fmla="*/ 1920 h 8587"/>
                          <a:gd name="connsiteX19" fmla="*/ 595 w 16597"/>
                          <a:gd name="connsiteY19" fmla="*/ 4968 h 8587"/>
                          <a:gd name="connsiteX20" fmla="*/ 500 w 16597"/>
                          <a:gd name="connsiteY20" fmla="*/ 8206 h 8587"/>
                          <a:gd name="connsiteX21" fmla="*/ 310 w 16597"/>
                          <a:gd name="connsiteY21" fmla="*/ 8111 h 8587"/>
                          <a:gd name="connsiteX22" fmla="*/ 2691 w 16597"/>
                          <a:gd name="connsiteY22" fmla="*/ 8301 h 858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</a:cxnLst>
                        <a:rect l="l" t="t" r="r" b="b"/>
                        <a:pathLst>
                          <a:path w="16597" h="8587">
                            <a:moveTo>
                              <a:pt x="2691" y="8301"/>
                            </a:moveTo>
                            <a:cubicBezTo>
                              <a:pt x="1929" y="8301"/>
                              <a:pt x="1167" y="8492"/>
                              <a:pt x="500" y="8587"/>
                            </a:cubicBezTo>
                            <a:cubicBezTo>
                              <a:pt x="405" y="8587"/>
                              <a:pt x="405" y="8587"/>
                              <a:pt x="310" y="8492"/>
                            </a:cubicBezTo>
                            <a:lnTo>
                              <a:pt x="310" y="8492"/>
                            </a:lnTo>
                            <a:cubicBezTo>
                              <a:pt x="-167" y="7349"/>
                              <a:pt x="24" y="6206"/>
                              <a:pt x="119" y="5063"/>
                            </a:cubicBezTo>
                            <a:cubicBezTo>
                              <a:pt x="310" y="3920"/>
                              <a:pt x="405" y="2777"/>
                              <a:pt x="1072" y="1729"/>
                            </a:cubicBezTo>
                            <a:cubicBezTo>
                              <a:pt x="1834" y="586"/>
                              <a:pt x="3167" y="205"/>
                              <a:pt x="4310" y="110"/>
                            </a:cubicBezTo>
                            <a:cubicBezTo>
                              <a:pt x="5548" y="-81"/>
                              <a:pt x="6691" y="15"/>
                              <a:pt x="7834" y="110"/>
                            </a:cubicBezTo>
                            <a:lnTo>
                              <a:pt x="7834" y="110"/>
                            </a:lnTo>
                            <a:cubicBezTo>
                              <a:pt x="8025" y="110"/>
                              <a:pt x="8215" y="300"/>
                              <a:pt x="8215" y="396"/>
                            </a:cubicBezTo>
                            <a:cubicBezTo>
                              <a:pt x="8311" y="1253"/>
                              <a:pt x="8596" y="2205"/>
                              <a:pt x="8977" y="2967"/>
                            </a:cubicBezTo>
                            <a:cubicBezTo>
                              <a:pt x="9358" y="3729"/>
                              <a:pt x="10025" y="4396"/>
                              <a:pt x="10882" y="4872"/>
                            </a:cubicBezTo>
                            <a:cubicBezTo>
                              <a:pt x="12597" y="5634"/>
                              <a:pt x="14692" y="5634"/>
                              <a:pt x="16597" y="6015"/>
                            </a:cubicBezTo>
                            <a:cubicBezTo>
                              <a:pt x="14597" y="5920"/>
                              <a:pt x="12597" y="6111"/>
                              <a:pt x="10597" y="5349"/>
                            </a:cubicBezTo>
                            <a:cubicBezTo>
                              <a:pt x="9644" y="4968"/>
                              <a:pt x="8787" y="4206"/>
                              <a:pt x="8311" y="3253"/>
                            </a:cubicBezTo>
                            <a:cubicBezTo>
                              <a:pt x="7834" y="2396"/>
                              <a:pt x="7549" y="1443"/>
                              <a:pt x="7453" y="396"/>
                            </a:cubicBezTo>
                            <a:lnTo>
                              <a:pt x="7834" y="681"/>
                            </a:lnTo>
                            <a:cubicBezTo>
                              <a:pt x="6691" y="586"/>
                              <a:pt x="5548" y="586"/>
                              <a:pt x="4405" y="681"/>
                            </a:cubicBezTo>
                            <a:cubicBezTo>
                              <a:pt x="3262" y="777"/>
                              <a:pt x="2215" y="1062"/>
                              <a:pt x="1643" y="1920"/>
                            </a:cubicBezTo>
                            <a:cubicBezTo>
                              <a:pt x="1072" y="2777"/>
                              <a:pt x="881" y="3825"/>
                              <a:pt x="595" y="4968"/>
                            </a:cubicBezTo>
                            <a:cubicBezTo>
                              <a:pt x="405" y="6015"/>
                              <a:pt x="214" y="7158"/>
                              <a:pt x="500" y="8206"/>
                            </a:cubicBezTo>
                            <a:lnTo>
                              <a:pt x="310" y="8111"/>
                            </a:lnTo>
                            <a:cubicBezTo>
                              <a:pt x="1262" y="8206"/>
                              <a:pt x="2024" y="8206"/>
                              <a:pt x="2691" y="8301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845" name="Freeform: Shape 844">
                        <a:extLst>
                          <a:ext uri="{FF2B5EF4-FFF2-40B4-BE49-F238E27FC236}">
                            <a16:creationId xmlns:a16="http://schemas.microsoft.com/office/drawing/2014/main" id="{7E725A36-C752-42CC-9469-389A65A0856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56243" y="3121613"/>
                        <a:ext cx="17835" cy="9634"/>
                      </a:xfrm>
                      <a:custGeom>
                        <a:avLst/>
                        <a:gdLst>
                          <a:gd name="connsiteX0" fmla="*/ 976 w 17835"/>
                          <a:gd name="connsiteY0" fmla="*/ 9635 h 9634"/>
                          <a:gd name="connsiteX1" fmla="*/ 310 w 17835"/>
                          <a:gd name="connsiteY1" fmla="*/ 9254 h 9634"/>
                          <a:gd name="connsiteX2" fmla="*/ 119 w 17835"/>
                          <a:gd name="connsiteY2" fmla="*/ 5634 h 9634"/>
                          <a:gd name="connsiteX3" fmla="*/ 214 w 17835"/>
                          <a:gd name="connsiteY3" fmla="*/ 5158 h 9634"/>
                          <a:gd name="connsiteX4" fmla="*/ 1167 w 17835"/>
                          <a:gd name="connsiteY4" fmla="*/ 2015 h 9634"/>
                          <a:gd name="connsiteX5" fmla="*/ 4882 w 17835"/>
                          <a:gd name="connsiteY5" fmla="*/ 110 h 9634"/>
                          <a:gd name="connsiteX6" fmla="*/ 8406 w 17835"/>
                          <a:gd name="connsiteY6" fmla="*/ 110 h 9634"/>
                          <a:gd name="connsiteX7" fmla="*/ 8596 w 17835"/>
                          <a:gd name="connsiteY7" fmla="*/ 110 h 9634"/>
                          <a:gd name="connsiteX8" fmla="*/ 9454 w 17835"/>
                          <a:gd name="connsiteY8" fmla="*/ 872 h 9634"/>
                          <a:gd name="connsiteX9" fmla="*/ 10120 w 17835"/>
                          <a:gd name="connsiteY9" fmla="*/ 3348 h 9634"/>
                          <a:gd name="connsiteX10" fmla="*/ 11740 w 17835"/>
                          <a:gd name="connsiteY10" fmla="*/ 4968 h 9634"/>
                          <a:gd name="connsiteX11" fmla="*/ 15359 w 17835"/>
                          <a:gd name="connsiteY11" fmla="*/ 5825 h 9634"/>
                          <a:gd name="connsiteX12" fmla="*/ 17359 w 17835"/>
                          <a:gd name="connsiteY12" fmla="*/ 6111 h 9634"/>
                          <a:gd name="connsiteX13" fmla="*/ 17836 w 17835"/>
                          <a:gd name="connsiteY13" fmla="*/ 6682 h 9634"/>
                          <a:gd name="connsiteX14" fmla="*/ 17264 w 17835"/>
                          <a:gd name="connsiteY14" fmla="*/ 7158 h 9634"/>
                          <a:gd name="connsiteX15" fmla="*/ 15740 w 17835"/>
                          <a:gd name="connsiteY15" fmla="*/ 7063 h 9634"/>
                          <a:gd name="connsiteX16" fmla="*/ 11168 w 17835"/>
                          <a:gd name="connsiteY16" fmla="*/ 6396 h 9634"/>
                          <a:gd name="connsiteX17" fmla="*/ 8596 w 17835"/>
                          <a:gd name="connsiteY17" fmla="*/ 4110 h 9634"/>
                          <a:gd name="connsiteX18" fmla="*/ 7834 w 17835"/>
                          <a:gd name="connsiteY18" fmla="*/ 1920 h 9634"/>
                          <a:gd name="connsiteX19" fmla="*/ 5263 w 17835"/>
                          <a:gd name="connsiteY19" fmla="*/ 1920 h 9634"/>
                          <a:gd name="connsiteX20" fmla="*/ 2881 w 17835"/>
                          <a:gd name="connsiteY20" fmla="*/ 2967 h 9634"/>
                          <a:gd name="connsiteX21" fmla="*/ 1929 w 17835"/>
                          <a:gd name="connsiteY21" fmla="*/ 5634 h 9634"/>
                          <a:gd name="connsiteX22" fmla="*/ 1929 w 17835"/>
                          <a:gd name="connsiteY22" fmla="*/ 5825 h 9634"/>
                          <a:gd name="connsiteX23" fmla="*/ 1548 w 17835"/>
                          <a:gd name="connsiteY23" fmla="*/ 8206 h 9634"/>
                          <a:gd name="connsiteX24" fmla="*/ 3262 w 17835"/>
                          <a:gd name="connsiteY24" fmla="*/ 8206 h 9634"/>
                          <a:gd name="connsiteX25" fmla="*/ 3739 w 17835"/>
                          <a:gd name="connsiteY25" fmla="*/ 8778 h 9634"/>
                          <a:gd name="connsiteX26" fmla="*/ 3167 w 17835"/>
                          <a:gd name="connsiteY26" fmla="*/ 9254 h 9634"/>
                          <a:gd name="connsiteX27" fmla="*/ 1072 w 17835"/>
                          <a:gd name="connsiteY27" fmla="*/ 9540 h 9634"/>
                          <a:gd name="connsiteX28" fmla="*/ 976 w 17835"/>
                          <a:gd name="connsiteY28" fmla="*/ 9635 h 963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</a:cxnLst>
                        <a:rect l="l" t="t" r="r" b="b"/>
                        <a:pathLst>
                          <a:path w="17835" h="9634">
                            <a:moveTo>
                              <a:pt x="976" y="9635"/>
                            </a:moveTo>
                            <a:cubicBezTo>
                              <a:pt x="691" y="9635"/>
                              <a:pt x="405" y="9444"/>
                              <a:pt x="310" y="9254"/>
                            </a:cubicBezTo>
                            <a:cubicBezTo>
                              <a:pt x="-167" y="8016"/>
                              <a:pt x="24" y="6777"/>
                              <a:pt x="119" y="5634"/>
                            </a:cubicBezTo>
                            <a:lnTo>
                              <a:pt x="214" y="5158"/>
                            </a:lnTo>
                            <a:cubicBezTo>
                              <a:pt x="405" y="4206"/>
                              <a:pt x="500" y="3063"/>
                              <a:pt x="1167" y="2015"/>
                            </a:cubicBezTo>
                            <a:cubicBezTo>
                              <a:pt x="1834" y="967"/>
                              <a:pt x="3072" y="300"/>
                              <a:pt x="4882" y="110"/>
                            </a:cubicBezTo>
                            <a:cubicBezTo>
                              <a:pt x="6120" y="-81"/>
                              <a:pt x="7263" y="15"/>
                              <a:pt x="8406" y="110"/>
                            </a:cubicBezTo>
                            <a:lnTo>
                              <a:pt x="8596" y="110"/>
                            </a:lnTo>
                            <a:cubicBezTo>
                              <a:pt x="9073" y="110"/>
                              <a:pt x="9454" y="491"/>
                              <a:pt x="9454" y="872"/>
                            </a:cubicBezTo>
                            <a:cubicBezTo>
                              <a:pt x="9549" y="1824"/>
                              <a:pt x="9835" y="2586"/>
                              <a:pt x="10120" y="3348"/>
                            </a:cubicBezTo>
                            <a:cubicBezTo>
                              <a:pt x="10501" y="4110"/>
                              <a:pt x="11073" y="4587"/>
                              <a:pt x="11740" y="4968"/>
                            </a:cubicBezTo>
                            <a:cubicBezTo>
                              <a:pt x="12787" y="5444"/>
                              <a:pt x="14026" y="5634"/>
                              <a:pt x="15359" y="5825"/>
                            </a:cubicBezTo>
                            <a:cubicBezTo>
                              <a:pt x="16026" y="5920"/>
                              <a:pt x="16693" y="6015"/>
                              <a:pt x="17359" y="6111"/>
                            </a:cubicBezTo>
                            <a:cubicBezTo>
                              <a:pt x="17645" y="6206"/>
                              <a:pt x="17836" y="6396"/>
                              <a:pt x="17836" y="6682"/>
                            </a:cubicBezTo>
                            <a:cubicBezTo>
                              <a:pt x="17836" y="6968"/>
                              <a:pt x="17550" y="7158"/>
                              <a:pt x="17264" y="7158"/>
                            </a:cubicBezTo>
                            <a:cubicBezTo>
                              <a:pt x="16788" y="7158"/>
                              <a:pt x="16216" y="7158"/>
                              <a:pt x="15740" y="7063"/>
                            </a:cubicBezTo>
                            <a:cubicBezTo>
                              <a:pt x="14216" y="7063"/>
                              <a:pt x="12692" y="6968"/>
                              <a:pt x="11168" y="6396"/>
                            </a:cubicBezTo>
                            <a:cubicBezTo>
                              <a:pt x="10025" y="5920"/>
                              <a:pt x="9073" y="5063"/>
                              <a:pt x="8596" y="4110"/>
                            </a:cubicBezTo>
                            <a:cubicBezTo>
                              <a:pt x="8215" y="3444"/>
                              <a:pt x="7930" y="2682"/>
                              <a:pt x="7834" y="1920"/>
                            </a:cubicBezTo>
                            <a:cubicBezTo>
                              <a:pt x="6977" y="1920"/>
                              <a:pt x="6120" y="1920"/>
                              <a:pt x="5263" y="1920"/>
                            </a:cubicBezTo>
                            <a:cubicBezTo>
                              <a:pt x="4024" y="2015"/>
                              <a:pt x="3262" y="2396"/>
                              <a:pt x="2881" y="2967"/>
                            </a:cubicBezTo>
                            <a:cubicBezTo>
                              <a:pt x="2405" y="3729"/>
                              <a:pt x="2119" y="4682"/>
                              <a:pt x="1929" y="5634"/>
                            </a:cubicBezTo>
                            <a:lnTo>
                              <a:pt x="1929" y="5825"/>
                            </a:lnTo>
                            <a:cubicBezTo>
                              <a:pt x="1643" y="6682"/>
                              <a:pt x="1453" y="7444"/>
                              <a:pt x="1548" y="8206"/>
                            </a:cubicBezTo>
                            <a:cubicBezTo>
                              <a:pt x="2215" y="8111"/>
                              <a:pt x="2786" y="8111"/>
                              <a:pt x="3262" y="8206"/>
                            </a:cubicBezTo>
                            <a:cubicBezTo>
                              <a:pt x="3548" y="8206"/>
                              <a:pt x="3739" y="8492"/>
                              <a:pt x="3739" y="8778"/>
                            </a:cubicBezTo>
                            <a:cubicBezTo>
                              <a:pt x="3739" y="9063"/>
                              <a:pt x="3453" y="9254"/>
                              <a:pt x="3167" y="9254"/>
                            </a:cubicBezTo>
                            <a:cubicBezTo>
                              <a:pt x="2500" y="9254"/>
                              <a:pt x="1834" y="9349"/>
                              <a:pt x="1072" y="9540"/>
                            </a:cubicBezTo>
                            <a:cubicBezTo>
                              <a:pt x="1072" y="9635"/>
                              <a:pt x="1072" y="9635"/>
                              <a:pt x="976" y="9635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</p:grpSp>
              <p:grpSp>
                <p:nvGrpSpPr>
                  <p:cNvPr id="817" name="Graphic 1">
                    <a:extLst>
                      <a:ext uri="{FF2B5EF4-FFF2-40B4-BE49-F238E27FC236}">
                        <a16:creationId xmlns:a16="http://schemas.microsoft.com/office/drawing/2014/main" id="{6689CADD-664B-43E2-88A0-F8C4CB608D03}"/>
                      </a:ext>
                    </a:extLst>
                  </p:cNvPr>
                  <p:cNvGrpSpPr/>
                  <p:nvPr/>
                </p:nvGrpSpPr>
                <p:grpSpPr>
                  <a:xfrm>
                    <a:off x="5904070" y="3118389"/>
                    <a:ext cx="14799" cy="14954"/>
                    <a:chOff x="5904070" y="3118389"/>
                    <a:chExt cx="14799" cy="14954"/>
                  </a:xfrm>
                  <a:solidFill>
                    <a:srgbClr val="3F1900"/>
                  </a:solidFill>
                </p:grpSpPr>
                <p:grpSp>
                  <p:nvGrpSpPr>
                    <p:cNvPr id="828" name="Graphic 1">
                      <a:extLst>
                        <a:ext uri="{FF2B5EF4-FFF2-40B4-BE49-F238E27FC236}">
                          <a16:creationId xmlns:a16="http://schemas.microsoft.com/office/drawing/2014/main" id="{155CAB08-A1D4-4E7A-84F3-B1DAD87A3C65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04070" y="3118389"/>
                      <a:ext cx="14799" cy="10858"/>
                      <a:chOff x="5904070" y="3118389"/>
                      <a:chExt cx="14799" cy="10858"/>
                    </a:xfrm>
                    <a:solidFill>
                      <a:srgbClr val="3F1900"/>
                    </a:solidFill>
                  </p:grpSpPr>
                  <p:sp>
                    <p:nvSpPr>
                      <p:cNvPr id="838" name="Freeform: Shape 837">
                        <a:extLst>
                          <a:ext uri="{FF2B5EF4-FFF2-40B4-BE49-F238E27FC236}">
                            <a16:creationId xmlns:a16="http://schemas.microsoft.com/office/drawing/2014/main" id="{65901D4C-F1A3-4BB5-AAD6-C601CFDC1E3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4642" y="3119089"/>
                        <a:ext cx="13715" cy="9682"/>
                      </a:xfrm>
                      <a:custGeom>
                        <a:avLst/>
                        <a:gdLst>
                          <a:gd name="connsiteX0" fmla="*/ 1715 w 13715"/>
                          <a:gd name="connsiteY0" fmla="*/ 9492 h 9682"/>
                          <a:gd name="connsiteX1" fmla="*/ 95 w 13715"/>
                          <a:gd name="connsiteY1" fmla="*/ 9683 h 9682"/>
                          <a:gd name="connsiteX2" fmla="*/ 0 w 13715"/>
                          <a:gd name="connsiteY2" fmla="*/ 9588 h 9682"/>
                          <a:gd name="connsiteX3" fmla="*/ 0 w 13715"/>
                          <a:gd name="connsiteY3" fmla="*/ 9588 h 9682"/>
                          <a:gd name="connsiteX4" fmla="*/ 0 w 13715"/>
                          <a:gd name="connsiteY4" fmla="*/ 9588 h 9682"/>
                          <a:gd name="connsiteX5" fmla="*/ 2286 w 13715"/>
                          <a:gd name="connsiteY5" fmla="*/ 6254 h 9682"/>
                          <a:gd name="connsiteX6" fmla="*/ 5429 w 13715"/>
                          <a:gd name="connsiteY6" fmla="*/ 3682 h 9682"/>
                          <a:gd name="connsiteX7" fmla="*/ 7239 w 13715"/>
                          <a:gd name="connsiteY7" fmla="*/ 2539 h 9682"/>
                          <a:gd name="connsiteX8" fmla="*/ 8096 w 13715"/>
                          <a:gd name="connsiteY8" fmla="*/ 2253 h 9682"/>
                          <a:gd name="connsiteX9" fmla="*/ 8287 w 13715"/>
                          <a:gd name="connsiteY9" fmla="*/ 1682 h 9682"/>
                          <a:gd name="connsiteX10" fmla="*/ 8573 w 13715"/>
                          <a:gd name="connsiteY10" fmla="*/ 634 h 9682"/>
                          <a:gd name="connsiteX11" fmla="*/ 9620 w 13715"/>
                          <a:gd name="connsiteY11" fmla="*/ 63 h 9682"/>
                          <a:gd name="connsiteX12" fmla="*/ 10763 w 13715"/>
                          <a:gd name="connsiteY12" fmla="*/ 158 h 9682"/>
                          <a:gd name="connsiteX13" fmla="*/ 11335 w 13715"/>
                          <a:gd name="connsiteY13" fmla="*/ 1110 h 9682"/>
                          <a:gd name="connsiteX14" fmla="*/ 11144 w 13715"/>
                          <a:gd name="connsiteY14" fmla="*/ 920 h 9682"/>
                          <a:gd name="connsiteX15" fmla="*/ 13526 w 13715"/>
                          <a:gd name="connsiteY15" fmla="*/ 1206 h 9682"/>
                          <a:gd name="connsiteX16" fmla="*/ 13526 w 13715"/>
                          <a:gd name="connsiteY16" fmla="*/ 1206 h 9682"/>
                          <a:gd name="connsiteX17" fmla="*/ 13716 w 13715"/>
                          <a:gd name="connsiteY17" fmla="*/ 1015 h 9682"/>
                          <a:gd name="connsiteX18" fmla="*/ 13621 w 13715"/>
                          <a:gd name="connsiteY18" fmla="*/ 1301 h 9682"/>
                          <a:gd name="connsiteX19" fmla="*/ 13621 w 13715"/>
                          <a:gd name="connsiteY19" fmla="*/ 1301 h 9682"/>
                          <a:gd name="connsiteX20" fmla="*/ 11240 w 13715"/>
                          <a:gd name="connsiteY20" fmla="*/ 1396 h 9682"/>
                          <a:gd name="connsiteX21" fmla="*/ 11049 w 13715"/>
                          <a:gd name="connsiteY21" fmla="*/ 1206 h 9682"/>
                          <a:gd name="connsiteX22" fmla="*/ 11049 w 13715"/>
                          <a:gd name="connsiteY22" fmla="*/ 1206 h 9682"/>
                          <a:gd name="connsiteX23" fmla="*/ 9811 w 13715"/>
                          <a:gd name="connsiteY23" fmla="*/ 634 h 9682"/>
                          <a:gd name="connsiteX24" fmla="*/ 9049 w 13715"/>
                          <a:gd name="connsiteY24" fmla="*/ 1777 h 9682"/>
                          <a:gd name="connsiteX25" fmla="*/ 8573 w 13715"/>
                          <a:gd name="connsiteY25" fmla="*/ 2920 h 9682"/>
                          <a:gd name="connsiteX26" fmla="*/ 7525 w 13715"/>
                          <a:gd name="connsiteY26" fmla="*/ 3396 h 9682"/>
                          <a:gd name="connsiteX27" fmla="*/ 6001 w 13715"/>
                          <a:gd name="connsiteY27" fmla="*/ 4444 h 9682"/>
                          <a:gd name="connsiteX28" fmla="*/ 2667 w 13715"/>
                          <a:gd name="connsiteY28" fmla="*/ 6635 h 9682"/>
                          <a:gd name="connsiteX29" fmla="*/ 191 w 13715"/>
                          <a:gd name="connsiteY29" fmla="*/ 9492 h 9682"/>
                          <a:gd name="connsiteX30" fmla="*/ 95 w 13715"/>
                          <a:gd name="connsiteY30" fmla="*/ 9302 h 9682"/>
                          <a:gd name="connsiteX31" fmla="*/ 1715 w 13715"/>
                          <a:gd name="connsiteY31" fmla="*/ 9492 h 968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</a:cxnLst>
                        <a:rect l="l" t="t" r="r" b="b"/>
                        <a:pathLst>
                          <a:path w="13715" h="9682">
                            <a:moveTo>
                              <a:pt x="1715" y="9492"/>
                            </a:moveTo>
                            <a:cubicBezTo>
                              <a:pt x="1143" y="9588"/>
                              <a:pt x="667" y="9588"/>
                              <a:pt x="95" y="9683"/>
                            </a:cubicBezTo>
                            <a:cubicBezTo>
                              <a:pt x="0" y="9683"/>
                              <a:pt x="0" y="9683"/>
                              <a:pt x="0" y="9588"/>
                            </a:cubicBezTo>
                            <a:lnTo>
                              <a:pt x="0" y="9588"/>
                            </a:lnTo>
                            <a:lnTo>
                              <a:pt x="0" y="9588"/>
                            </a:lnTo>
                            <a:cubicBezTo>
                              <a:pt x="286" y="8254"/>
                              <a:pt x="1333" y="7302"/>
                              <a:pt x="2286" y="6254"/>
                            </a:cubicBezTo>
                            <a:cubicBezTo>
                              <a:pt x="3239" y="5301"/>
                              <a:pt x="4382" y="4539"/>
                              <a:pt x="5429" y="3682"/>
                            </a:cubicBezTo>
                            <a:cubicBezTo>
                              <a:pt x="5905" y="3301"/>
                              <a:pt x="6477" y="2825"/>
                              <a:pt x="7239" y="2539"/>
                            </a:cubicBezTo>
                            <a:cubicBezTo>
                              <a:pt x="7620" y="2444"/>
                              <a:pt x="7906" y="2349"/>
                              <a:pt x="8096" y="2253"/>
                            </a:cubicBezTo>
                            <a:cubicBezTo>
                              <a:pt x="8192" y="2253"/>
                              <a:pt x="8287" y="1872"/>
                              <a:pt x="8287" y="1682"/>
                            </a:cubicBezTo>
                            <a:cubicBezTo>
                              <a:pt x="8287" y="1396"/>
                              <a:pt x="8287" y="1015"/>
                              <a:pt x="8573" y="634"/>
                            </a:cubicBezTo>
                            <a:cubicBezTo>
                              <a:pt x="8858" y="253"/>
                              <a:pt x="9334" y="158"/>
                              <a:pt x="9620" y="63"/>
                            </a:cubicBezTo>
                            <a:cubicBezTo>
                              <a:pt x="10001" y="-33"/>
                              <a:pt x="10382" y="-33"/>
                              <a:pt x="10763" y="158"/>
                            </a:cubicBezTo>
                            <a:cubicBezTo>
                              <a:pt x="11240" y="348"/>
                              <a:pt x="11335" y="825"/>
                              <a:pt x="11335" y="1110"/>
                            </a:cubicBezTo>
                            <a:lnTo>
                              <a:pt x="11144" y="920"/>
                            </a:lnTo>
                            <a:cubicBezTo>
                              <a:pt x="11906" y="1015"/>
                              <a:pt x="12764" y="920"/>
                              <a:pt x="13526" y="1206"/>
                            </a:cubicBezTo>
                            <a:lnTo>
                              <a:pt x="13526" y="1206"/>
                            </a:lnTo>
                            <a:lnTo>
                              <a:pt x="13716" y="1015"/>
                            </a:lnTo>
                            <a:lnTo>
                              <a:pt x="13621" y="1301"/>
                            </a:lnTo>
                            <a:cubicBezTo>
                              <a:pt x="13621" y="1301"/>
                              <a:pt x="13621" y="1301"/>
                              <a:pt x="13621" y="1301"/>
                            </a:cubicBezTo>
                            <a:cubicBezTo>
                              <a:pt x="12859" y="1206"/>
                              <a:pt x="12001" y="1301"/>
                              <a:pt x="11240" y="1396"/>
                            </a:cubicBezTo>
                            <a:cubicBezTo>
                              <a:pt x="11144" y="1396"/>
                              <a:pt x="11049" y="1301"/>
                              <a:pt x="11049" y="1206"/>
                            </a:cubicBezTo>
                            <a:lnTo>
                              <a:pt x="11049" y="1206"/>
                            </a:lnTo>
                            <a:cubicBezTo>
                              <a:pt x="10954" y="539"/>
                              <a:pt x="10477" y="444"/>
                              <a:pt x="9811" y="634"/>
                            </a:cubicBezTo>
                            <a:cubicBezTo>
                              <a:pt x="9144" y="825"/>
                              <a:pt x="9049" y="1015"/>
                              <a:pt x="9049" y="1777"/>
                            </a:cubicBezTo>
                            <a:cubicBezTo>
                              <a:pt x="9049" y="2158"/>
                              <a:pt x="9049" y="2539"/>
                              <a:pt x="8573" y="2920"/>
                            </a:cubicBezTo>
                            <a:cubicBezTo>
                              <a:pt x="8192" y="3206"/>
                              <a:pt x="7810" y="3301"/>
                              <a:pt x="7525" y="3396"/>
                            </a:cubicBezTo>
                            <a:cubicBezTo>
                              <a:pt x="6953" y="3587"/>
                              <a:pt x="6477" y="3968"/>
                              <a:pt x="6001" y="4444"/>
                            </a:cubicBezTo>
                            <a:cubicBezTo>
                              <a:pt x="4763" y="5111"/>
                              <a:pt x="3620" y="5778"/>
                              <a:pt x="2667" y="6635"/>
                            </a:cubicBezTo>
                            <a:cubicBezTo>
                              <a:pt x="1715" y="7492"/>
                              <a:pt x="667" y="8349"/>
                              <a:pt x="191" y="9492"/>
                            </a:cubicBezTo>
                            <a:lnTo>
                              <a:pt x="95" y="9302"/>
                            </a:lnTo>
                            <a:cubicBezTo>
                              <a:pt x="667" y="9397"/>
                              <a:pt x="1143" y="9397"/>
                              <a:pt x="1715" y="9492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839" name="Freeform: Shape 838">
                        <a:extLst>
                          <a:ext uri="{FF2B5EF4-FFF2-40B4-BE49-F238E27FC236}">
                            <a16:creationId xmlns:a16="http://schemas.microsoft.com/office/drawing/2014/main" id="{CD62B82F-1519-4B31-A231-898D7C06668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4070" y="3118389"/>
                        <a:ext cx="14799" cy="10858"/>
                      </a:xfrm>
                      <a:custGeom>
                        <a:avLst/>
                        <a:gdLst>
                          <a:gd name="connsiteX0" fmla="*/ 667 w 14799"/>
                          <a:gd name="connsiteY0" fmla="*/ 10859 h 10858"/>
                          <a:gd name="connsiteX1" fmla="*/ 0 w 14799"/>
                          <a:gd name="connsiteY1" fmla="*/ 10287 h 10858"/>
                          <a:gd name="connsiteX2" fmla="*/ 0 w 14799"/>
                          <a:gd name="connsiteY2" fmla="*/ 10097 h 10858"/>
                          <a:gd name="connsiteX3" fmla="*/ 2000 w 14799"/>
                          <a:gd name="connsiteY3" fmla="*/ 6858 h 10858"/>
                          <a:gd name="connsiteX4" fmla="*/ 2381 w 14799"/>
                          <a:gd name="connsiteY4" fmla="*/ 6477 h 10858"/>
                          <a:gd name="connsiteX5" fmla="*/ 4572 w 14799"/>
                          <a:gd name="connsiteY5" fmla="*/ 4667 h 10858"/>
                          <a:gd name="connsiteX6" fmla="*/ 5524 w 14799"/>
                          <a:gd name="connsiteY6" fmla="*/ 3905 h 10858"/>
                          <a:gd name="connsiteX7" fmla="*/ 7430 w 14799"/>
                          <a:gd name="connsiteY7" fmla="*/ 2667 h 10858"/>
                          <a:gd name="connsiteX8" fmla="*/ 7715 w 14799"/>
                          <a:gd name="connsiteY8" fmla="*/ 2572 h 10858"/>
                          <a:gd name="connsiteX9" fmla="*/ 8191 w 14799"/>
                          <a:gd name="connsiteY9" fmla="*/ 2381 h 10858"/>
                          <a:gd name="connsiteX10" fmla="*/ 8191 w 14799"/>
                          <a:gd name="connsiteY10" fmla="*/ 2381 h 10858"/>
                          <a:gd name="connsiteX11" fmla="*/ 8191 w 14799"/>
                          <a:gd name="connsiteY11" fmla="*/ 2191 h 10858"/>
                          <a:gd name="connsiteX12" fmla="*/ 8191 w 14799"/>
                          <a:gd name="connsiteY12" fmla="*/ 2000 h 10858"/>
                          <a:gd name="connsiteX13" fmla="*/ 8572 w 14799"/>
                          <a:gd name="connsiteY13" fmla="*/ 857 h 10858"/>
                          <a:gd name="connsiteX14" fmla="*/ 10001 w 14799"/>
                          <a:gd name="connsiteY14" fmla="*/ 95 h 10858"/>
                          <a:gd name="connsiteX15" fmla="*/ 11525 w 14799"/>
                          <a:gd name="connsiteY15" fmla="*/ 190 h 10858"/>
                          <a:gd name="connsiteX16" fmla="*/ 12287 w 14799"/>
                          <a:gd name="connsiteY16" fmla="*/ 1048 h 10858"/>
                          <a:gd name="connsiteX17" fmla="*/ 12478 w 14799"/>
                          <a:gd name="connsiteY17" fmla="*/ 1048 h 10858"/>
                          <a:gd name="connsiteX18" fmla="*/ 13811 w 14799"/>
                          <a:gd name="connsiteY18" fmla="*/ 1238 h 10858"/>
                          <a:gd name="connsiteX19" fmla="*/ 14478 w 14799"/>
                          <a:gd name="connsiteY19" fmla="*/ 1143 h 10858"/>
                          <a:gd name="connsiteX20" fmla="*/ 14764 w 14799"/>
                          <a:gd name="connsiteY20" fmla="*/ 1810 h 10858"/>
                          <a:gd name="connsiteX21" fmla="*/ 14573 w 14799"/>
                          <a:gd name="connsiteY21" fmla="*/ 2000 h 10858"/>
                          <a:gd name="connsiteX22" fmla="*/ 14002 w 14799"/>
                          <a:gd name="connsiteY22" fmla="*/ 2381 h 10858"/>
                          <a:gd name="connsiteX23" fmla="*/ 12478 w 14799"/>
                          <a:gd name="connsiteY23" fmla="*/ 2381 h 10858"/>
                          <a:gd name="connsiteX24" fmla="*/ 11620 w 14799"/>
                          <a:gd name="connsiteY24" fmla="*/ 2477 h 10858"/>
                          <a:gd name="connsiteX25" fmla="*/ 10859 w 14799"/>
                          <a:gd name="connsiteY25" fmla="*/ 1905 h 10858"/>
                          <a:gd name="connsiteX26" fmla="*/ 10859 w 14799"/>
                          <a:gd name="connsiteY26" fmla="*/ 1715 h 10858"/>
                          <a:gd name="connsiteX27" fmla="*/ 10859 w 14799"/>
                          <a:gd name="connsiteY27" fmla="*/ 1715 h 10858"/>
                          <a:gd name="connsiteX28" fmla="*/ 10382 w 14799"/>
                          <a:gd name="connsiteY28" fmla="*/ 1810 h 10858"/>
                          <a:gd name="connsiteX29" fmla="*/ 10096 w 14799"/>
                          <a:gd name="connsiteY29" fmla="*/ 1905 h 10858"/>
                          <a:gd name="connsiteX30" fmla="*/ 10096 w 14799"/>
                          <a:gd name="connsiteY30" fmla="*/ 2381 h 10858"/>
                          <a:gd name="connsiteX31" fmla="*/ 10096 w 14799"/>
                          <a:gd name="connsiteY31" fmla="*/ 2572 h 10858"/>
                          <a:gd name="connsiteX32" fmla="*/ 9430 w 14799"/>
                          <a:gd name="connsiteY32" fmla="*/ 4000 h 10858"/>
                          <a:gd name="connsiteX33" fmla="*/ 8477 w 14799"/>
                          <a:gd name="connsiteY33" fmla="*/ 4477 h 10858"/>
                          <a:gd name="connsiteX34" fmla="*/ 8287 w 14799"/>
                          <a:gd name="connsiteY34" fmla="*/ 4572 h 10858"/>
                          <a:gd name="connsiteX35" fmla="*/ 6953 w 14799"/>
                          <a:gd name="connsiteY35" fmla="*/ 5429 h 10858"/>
                          <a:gd name="connsiteX36" fmla="*/ 5524 w 14799"/>
                          <a:gd name="connsiteY36" fmla="*/ 6477 h 10858"/>
                          <a:gd name="connsiteX37" fmla="*/ 3810 w 14799"/>
                          <a:gd name="connsiteY37" fmla="*/ 7811 h 10858"/>
                          <a:gd name="connsiteX38" fmla="*/ 2000 w 14799"/>
                          <a:gd name="connsiteY38" fmla="*/ 9620 h 10858"/>
                          <a:gd name="connsiteX39" fmla="*/ 2572 w 14799"/>
                          <a:gd name="connsiteY39" fmla="*/ 9620 h 10858"/>
                          <a:gd name="connsiteX40" fmla="*/ 3048 w 14799"/>
                          <a:gd name="connsiteY40" fmla="*/ 10097 h 10858"/>
                          <a:gd name="connsiteX41" fmla="*/ 2572 w 14799"/>
                          <a:gd name="connsiteY41" fmla="*/ 10668 h 10858"/>
                          <a:gd name="connsiteX42" fmla="*/ 667 w 14799"/>
                          <a:gd name="connsiteY42" fmla="*/ 10859 h 10858"/>
                          <a:gd name="connsiteX43" fmla="*/ 667 w 14799"/>
                          <a:gd name="connsiteY43" fmla="*/ 10859 h 1085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</a:cxnLst>
                        <a:rect l="l" t="t" r="r" b="b"/>
                        <a:pathLst>
                          <a:path w="14799" h="10858">
                            <a:moveTo>
                              <a:pt x="667" y="10859"/>
                            </a:moveTo>
                            <a:cubicBezTo>
                              <a:pt x="286" y="10859"/>
                              <a:pt x="0" y="10573"/>
                              <a:pt x="0" y="10287"/>
                            </a:cubicBezTo>
                            <a:cubicBezTo>
                              <a:pt x="0" y="10287"/>
                              <a:pt x="0" y="10192"/>
                              <a:pt x="0" y="10097"/>
                            </a:cubicBezTo>
                            <a:cubicBezTo>
                              <a:pt x="286" y="8668"/>
                              <a:pt x="1238" y="7715"/>
                              <a:pt x="2000" y="6858"/>
                            </a:cubicBezTo>
                            <a:lnTo>
                              <a:pt x="2381" y="6477"/>
                            </a:lnTo>
                            <a:cubicBezTo>
                              <a:pt x="3048" y="5810"/>
                              <a:pt x="3810" y="5239"/>
                              <a:pt x="4572" y="4667"/>
                            </a:cubicBezTo>
                            <a:cubicBezTo>
                              <a:pt x="4953" y="4382"/>
                              <a:pt x="5239" y="4191"/>
                              <a:pt x="5524" y="3905"/>
                            </a:cubicBezTo>
                            <a:cubicBezTo>
                              <a:pt x="6001" y="3524"/>
                              <a:pt x="6667" y="3048"/>
                              <a:pt x="7430" y="2667"/>
                            </a:cubicBezTo>
                            <a:lnTo>
                              <a:pt x="7715" y="2572"/>
                            </a:lnTo>
                            <a:cubicBezTo>
                              <a:pt x="7906" y="2477"/>
                              <a:pt x="8096" y="2477"/>
                              <a:pt x="8191" y="2381"/>
                            </a:cubicBezTo>
                            <a:lnTo>
                              <a:pt x="8191" y="2381"/>
                            </a:lnTo>
                            <a:cubicBezTo>
                              <a:pt x="8191" y="2381"/>
                              <a:pt x="8191" y="2286"/>
                              <a:pt x="8191" y="2191"/>
                            </a:cubicBezTo>
                            <a:cubicBezTo>
                              <a:pt x="8191" y="2096"/>
                              <a:pt x="8191" y="2000"/>
                              <a:pt x="8191" y="2000"/>
                            </a:cubicBezTo>
                            <a:cubicBezTo>
                              <a:pt x="8191" y="1715"/>
                              <a:pt x="8287" y="1333"/>
                              <a:pt x="8572" y="857"/>
                            </a:cubicBezTo>
                            <a:cubicBezTo>
                              <a:pt x="8954" y="286"/>
                              <a:pt x="9620" y="95"/>
                              <a:pt x="10001" y="95"/>
                            </a:cubicBezTo>
                            <a:cubicBezTo>
                              <a:pt x="10382" y="0"/>
                              <a:pt x="10954" y="-95"/>
                              <a:pt x="11525" y="190"/>
                            </a:cubicBezTo>
                            <a:cubicBezTo>
                              <a:pt x="11906" y="381"/>
                              <a:pt x="12192" y="667"/>
                              <a:pt x="12287" y="1048"/>
                            </a:cubicBezTo>
                            <a:cubicBezTo>
                              <a:pt x="12383" y="1048"/>
                              <a:pt x="12383" y="1048"/>
                              <a:pt x="12478" y="1048"/>
                            </a:cubicBezTo>
                            <a:cubicBezTo>
                              <a:pt x="12954" y="1048"/>
                              <a:pt x="13335" y="1143"/>
                              <a:pt x="13811" y="1238"/>
                            </a:cubicBezTo>
                            <a:cubicBezTo>
                              <a:pt x="14002" y="1048"/>
                              <a:pt x="14192" y="1048"/>
                              <a:pt x="14478" y="1143"/>
                            </a:cubicBezTo>
                            <a:cubicBezTo>
                              <a:pt x="14764" y="1238"/>
                              <a:pt x="14859" y="1524"/>
                              <a:pt x="14764" y="1810"/>
                            </a:cubicBezTo>
                            <a:lnTo>
                              <a:pt x="14573" y="2000"/>
                            </a:lnTo>
                            <a:cubicBezTo>
                              <a:pt x="14478" y="2191"/>
                              <a:pt x="14287" y="2381"/>
                              <a:pt x="14002" y="2381"/>
                            </a:cubicBezTo>
                            <a:cubicBezTo>
                              <a:pt x="13430" y="2286"/>
                              <a:pt x="12954" y="2381"/>
                              <a:pt x="12478" y="2381"/>
                            </a:cubicBezTo>
                            <a:cubicBezTo>
                              <a:pt x="12192" y="2381"/>
                              <a:pt x="11906" y="2381"/>
                              <a:pt x="11620" y="2477"/>
                            </a:cubicBezTo>
                            <a:cubicBezTo>
                              <a:pt x="11239" y="2477"/>
                              <a:pt x="10954" y="2191"/>
                              <a:pt x="10859" y="1905"/>
                            </a:cubicBezTo>
                            <a:cubicBezTo>
                              <a:pt x="10859" y="1715"/>
                              <a:pt x="10859" y="1715"/>
                              <a:pt x="10859" y="1715"/>
                            </a:cubicBezTo>
                            <a:lnTo>
                              <a:pt x="10859" y="1715"/>
                            </a:lnTo>
                            <a:cubicBezTo>
                              <a:pt x="10859" y="1715"/>
                              <a:pt x="10763" y="1619"/>
                              <a:pt x="10382" y="1810"/>
                            </a:cubicBezTo>
                            <a:cubicBezTo>
                              <a:pt x="10096" y="1905"/>
                              <a:pt x="10096" y="1905"/>
                              <a:pt x="10096" y="1905"/>
                            </a:cubicBezTo>
                            <a:cubicBezTo>
                              <a:pt x="10096" y="1905"/>
                              <a:pt x="10096" y="2096"/>
                              <a:pt x="10096" y="2381"/>
                            </a:cubicBezTo>
                            <a:cubicBezTo>
                              <a:pt x="10096" y="2381"/>
                              <a:pt x="10096" y="2477"/>
                              <a:pt x="10096" y="2572"/>
                            </a:cubicBezTo>
                            <a:cubicBezTo>
                              <a:pt x="10096" y="2953"/>
                              <a:pt x="10001" y="3429"/>
                              <a:pt x="9430" y="4000"/>
                            </a:cubicBezTo>
                            <a:cubicBezTo>
                              <a:pt x="9049" y="4286"/>
                              <a:pt x="8668" y="4382"/>
                              <a:pt x="8477" y="4477"/>
                            </a:cubicBezTo>
                            <a:lnTo>
                              <a:pt x="8287" y="4572"/>
                            </a:lnTo>
                            <a:cubicBezTo>
                              <a:pt x="7810" y="4763"/>
                              <a:pt x="7430" y="5143"/>
                              <a:pt x="6953" y="5429"/>
                            </a:cubicBezTo>
                            <a:cubicBezTo>
                              <a:pt x="6477" y="5810"/>
                              <a:pt x="6001" y="6191"/>
                              <a:pt x="5524" y="6477"/>
                            </a:cubicBezTo>
                            <a:cubicBezTo>
                              <a:pt x="4858" y="6953"/>
                              <a:pt x="4286" y="7334"/>
                              <a:pt x="3810" y="7811"/>
                            </a:cubicBezTo>
                            <a:cubicBezTo>
                              <a:pt x="3143" y="8382"/>
                              <a:pt x="2477" y="9049"/>
                              <a:pt x="2000" y="9620"/>
                            </a:cubicBezTo>
                            <a:cubicBezTo>
                              <a:pt x="2191" y="9620"/>
                              <a:pt x="2381" y="9620"/>
                              <a:pt x="2572" y="9620"/>
                            </a:cubicBezTo>
                            <a:cubicBezTo>
                              <a:pt x="2857" y="9620"/>
                              <a:pt x="3048" y="9906"/>
                              <a:pt x="3048" y="10097"/>
                            </a:cubicBezTo>
                            <a:cubicBezTo>
                              <a:pt x="3048" y="10382"/>
                              <a:pt x="2857" y="10573"/>
                              <a:pt x="2572" y="10668"/>
                            </a:cubicBezTo>
                            <a:cubicBezTo>
                              <a:pt x="1810" y="10763"/>
                              <a:pt x="1238" y="10859"/>
                              <a:pt x="667" y="10859"/>
                            </a:cubicBezTo>
                            <a:cubicBezTo>
                              <a:pt x="667" y="10859"/>
                              <a:pt x="667" y="10859"/>
                              <a:pt x="667" y="10859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829" name="Graphic 1">
                      <a:extLst>
                        <a:ext uri="{FF2B5EF4-FFF2-40B4-BE49-F238E27FC236}">
                          <a16:creationId xmlns:a16="http://schemas.microsoft.com/office/drawing/2014/main" id="{6BBDCD43-9689-4D5A-8A97-C0B18DFDD283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07499" y="3120580"/>
                      <a:ext cx="7524" cy="8572"/>
                      <a:chOff x="5907499" y="3120580"/>
                      <a:chExt cx="7524" cy="8572"/>
                    </a:xfrm>
                    <a:solidFill>
                      <a:srgbClr val="3F1900"/>
                    </a:solidFill>
                  </p:grpSpPr>
                  <p:sp>
                    <p:nvSpPr>
                      <p:cNvPr id="836" name="Freeform: Shape 835">
                        <a:extLst>
                          <a:ext uri="{FF2B5EF4-FFF2-40B4-BE49-F238E27FC236}">
                            <a16:creationId xmlns:a16="http://schemas.microsoft.com/office/drawing/2014/main" id="{67BAAACC-1E30-4F96-A7A5-C80CB91DE48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8071" y="3121151"/>
                        <a:ext cx="6421" cy="7448"/>
                      </a:xfrm>
                      <a:custGeom>
                        <a:avLst/>
                        <a:gdLst>
                          <a:gd name="connsiteX0" fmla="*/ 5810 w 6421"/>
                          <a:gd name="connsiteY0" fmla="*/ 0 h 7448"/>
                          <a:gd name="connsiteX1" fmla="*/ 6286 w 6421"/>
                          <a:gd name="connsiteY1" fmla="*/ 1238 h 7448"/>
                          <a:gd name="connsiteX2" fmla="*/ 6382 w 6421"/>
                          <a:gd name="connsiteY2" fmla="*/ 2000 h 7448"/>
                          <a:gd name="connsiteX3" fmla="*/ 6191 w 6421"/>
                          <a:gd name="connsiteY3" fmla="*/ 2667 h 7448"/>
                          <a:gd name="connsiteX4" fmla="*/ 4763 w 6421"/>
                          <a:gd name="connsiteY4" fmla="*/ 4953 h 7448"/>
                          <a:gd name="connsiteX5" fmla="*/ 2762 w 6421"/>
                          <a:gd name="connsiteY5" fmla="*/ 6858 h 7448"/>
                          <a:gd name="connsiteX6" fmla="*/ 0 w 6421"/>
                          <a:gd name="connsiteY6" fmla="*/ 7334 h 7448"/>
                          <a:gd name="connsiteX7" fmla="*/ 2381 w 6421"/>
                          <a:gd name="connsiteY7" fmla="*/ 6382 h 7448"/>
                          <a:gd name="connsiteX8" fmla="*/ 4096 w 6421"/>
                          <a:gd name="connsiteY8" fmla="*/ 4477 h 7448"/>
                          <a:gd name="connsiteX9" fmla="*/ 5715 w 6421"/>
                          <a:gd name="connsiteY9" fmla="*/ 2381 h 7448"/>
                          <a:gd name="connsiteX10" fmla="*/ 6001 w 6421"/>
                          <a:gd name="connsiteY10" fmla="*/ 1334 h 7448"/>
                          <a:gd name="connsiteX11" fmla="*/ 5810 w 6421"/>
                          <a:gd name="connsiteY11" fmla="*/ 0 h 744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</a:cxnLst>
                        <a:rect l="l" t="t" r="r" b="b"/>
                        <a:pathLst>
                          <a:path w="6421" h="7448">
                            <a:moveTo>
                              <a:pt x="5810" y="0"/>
                            </a:moveTo>
                            <a:cubicBezTo>
                              <a:pt x="5905" y="476"/>
                              <a:pt x="6096" y="762"/>
                              <a:pt x="6286" y="1238"/>
                            </a:cubicBezTo>
                            <a:cubicBezTo>
                              <a:pt x="6382" y="1429"/>
                              <a:pt x="6477" y="1715"/>
                              <a:pt x="6382" y="2000"/>
                            </a:cubicBezTo>
                            <a:cubicBezTo>
                              <a:pt x="6382" y="2286"/>
                              <a:pt x="6286" y="2477"/>
                              <a:pt x="6191" y="2667"/>
                            </a:cubicBezTo>
                            <a:cubicBezTo>
                              <a:pt x="5810" y="3524"/>
                              <a:pt x="5239" y="4191"/>
                              <a:pt x="4763" y="4953"/>
                            </a:cubicBezTo>
                            <a:cubicBezTo>
                              <a:pt x="4191" y="5715"/>
                              <a:pt x="3620" y="6382"/>
                              <a:pt x="2762" y="6858"/>
                            </a:cubicBezTo>
                            <a:cubicBezTo>
                              <a:pt x="1905" y="7334"/>
                              <a:pt x="953" y="7620"/>
                              <a:pt x="0" y="7334"/>
                            </a:cubicBezTo>
                            <a:cubicBezTo>
                              <a:pt x="953" y="7239"/>
                              <a:pt x="1715" y="6858"/>
                              <a:pt x="2381" y="6382"/>
                            </a:cubicBezTo>
                            <a:cubicBezTo>
                              <a:pt x="3048" y="5810"/>
                              <a:pt x="3620" y="5144"/>
                              <a:pt x="4096" y="4477"/>
                            </a:cubicBezTo>
                            <a:cubicBezTo>
                              <a:pt x="4572" y="3715"/>
                              <a:pt x="5239" y="3048"/>
                              <a:pt x="5715" y="2381"/>
                            </a:cubicBezTo>
                            <a:cubicBezTo>
                              <a:pt x="5905" y="2000"/>
                              <a:pt x="6096" y="1715"/>
                              <a:pt x="6001" y="1334"/>
                            </a:cubicBezTo>
                            <a:cubicBezTo>
                              <a:pt x="5810" y="857"/>
                              <a:pt x="5715" y="381"/>
                              <a:pt x="5810" y="0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837" name="Freeform: Shape 836">
                        <a:extLst>
                          <a:ext uri="{FF2B5EF4-FFF2-40B4-BE49-F238E27FC236}">
                            <a16:creationId xmlns:a16="http://schemas.microsoft.com/office/drawing/2014/main" id="{DBC0347C-C9AB-4317-A4D4-5F2BB00F596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7499" y="3120580"/>
                        <a:ext cx="7524" cy="8572"/>
                      </a:xfrm>
                      <a:custGeom>
                        <a:avLst/>
                        <a:gdLst>
                          <a:gd name="connsiteX0" fmla="*/ 1334 w 7524"/>
                          <a:gd name="connsiteY0" fmla="*/ 8573 h 8572"/>
                          <a:gd name="connsiteX1" fmla="*/ 381 w 7524"/>
                          <a:gd name="connsiteY1" fmla="*/ 8477 h 8572"/>
                          <a:gd name="connsiteX2" fmla="*/ 0 w 7524"/>
                          <a:gd name="connsiteY2" fmla="*/ 7906 h 8572"/>
                          <a:gd name="connsiteX3" fmla="*/ 476 w 7524"/>
                          <a:gd name="connsiteY3" fmla="*/ 7430 h 8572"/>
                          <a:gd name="connsiteX4" fmla="*/ 2572 w 7524"/>
                          <a:gd name="connsiteY4" fmla="*/ 6572 h 8572"/>
                          <a:gd name="connsiteX5" fmla="*/ 4191 w 7524"/>
                          <a:gd name="connsiteY5" fmla="*/ 4762 h 8572"/>
                          <a:gd name="connsiteX6" fmla="*/ 4953 w 7524"/>
                          <a:gd name="connsiteY6" fmla="*/ 3620 h 8572"/>
                          <a:gd name="connsiteX7" fmla="*/ 5715 w 7524"/>
                          <a:gd name="connsiteY7" fmla="*/ 2572 h 8572"/>
                          <a:gd name="connsiteX8" fmla="*/ 5906 w 7524"/>
                          <a:gd name="connsiteY8" fmla="*/ 1905 h 8572"/>
                          <a:gd name="connsiteX9" fmla="*/ 5810 w 7524"/>
                          <a:gd name="connsiteY9" fmla="*/ 1524 h 8572"/>
                          <a:gd name="connsiteX10" fmla="*/ 5715 w 7524"/>
                          <a:gd name="connsiteY10" fmla="*/ 381 h 8572"/>
                          <a:gd name="connsiteX11" fmla="*/ 6286 w 7524"/>
                          <a:gd name="connsiteY11" fmla="*/ 0 h 8572"/>
                          <a:gd name="connsiteX12" fmla="*/ 6286 w 7524"/>
                          <a:gd name="connsiteY12" fmla="*/ 0 h 8572"/>
                          <a:gd name="connsiteX13" fmla="*/ 6858 w 7524"/>
                          <a:gd name="connsiteY13" fmla="*/ 381 h 8572"/>
                          <a:gd name="connsiteX14" fmla="*/ 7144 w 7524"/>
                          <a:gd name="connsiteY14" fmla="*/ 1143 h 8572"/>
                          <a:gd name="connsiteX15" fmla="*/ 7334 w 7524"/>
                          <a:gd name="connsiteY15" fmla="*/ 1429 h 8572"/>
                          <a:gd name="connsiteX16" fmla="*/ 7525 w 7524"/>
                          <a:gd name="connsiteY16" fmla="*/ 2477 h 8572"/>
                          <a:gd name="connsiteX17" fmla="*/ 7239 w 7524"/>
                          <a:gd name="connsiteY17" fmla="*/ 3334 h 8572"/>
                          <a:gd name="connsiteX18" fmla="*/ 6191 w 7524"/>
                          <a:gd name="connsiteY18" fmla="*/ 4953 h 8572"/>
                          <a:gd name="connsiteX19" fmla="*/ 5715 w 7524"/>
                          <a:gd name="connsiteY19" fmla="*/ 5620 h 8572"/>
                          <a:gd name="connsiteX20" fmla="*/ 3524 w 7524"/>
                          <a:gd name="connsiteY20" fmla="*/ 7715 h 8572"/>
                          <a:gd name="connsiteX21" fmla="*/ 1334 w 7524"/>
                          <a:gd name="connsiteY21" fmla="*/ 8573 h 857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</a:cxnLst>
                        <a:rect l="l" t="t" r="r" b="b"/>
                        <a:pathLst>
                          <a:path w="7524" h="8572">
                            <a:moveTo>
                              <a:pt x="1334" y="8573"/>
                            </a:moveTo>
                            <a:cubicBezTo>
                              <a:pt x="1048" y="8573"/>
                              <a:pt x="667" y="8573"/>
                              <a:pt x="381" y="8477"/>
                            </a:cubicBezTo>
                            <a:cubicBezTo>
                              <a:pt x="95" y="8382"/>
                              <a:pt x="0" y="8192"/>
                              <a:pt x="0" y="7906"/>
                            </a:cubicBezTo>
                            <a:cubicBezTo>
                              <a:pt x="0" y="7620"/>
                              <a:pt x="286" y="7430"/>
                              <a:pt x="476" y="7430"/>
                            </a:cubicBezTo>
                            <a:cubicBezTo>
                              <a:pt x="1238" y="7334"/>
                              <a:pt x="1905" y="7048"/>
                              <a:pt x="2572" y="6572"/>
                            </a:cubicBezTo>
                            <a:cubicBezTo>
                              <a:pt x="3143" y="6096"/>
                              <a:pt x="3620" y="5525"/>
                              <a:pt x="4191" y="4762"/>
                            </a:cubicBezTo>
                            <a:cubicBezTo>
                              <a:pt x="4381" y="4381"/>
                              <a:pt x="4667" y="4000"/>
                              <a:pt x="4953" y="3620"/>
                            </a:cubicBezTo>
                            <a:cubicBezTo>
                              <a:pt x="5239" y="3239"/>
                              <a:pt x="5525" y="2953"/>
                              <a:pt x="5715" y="2572"/>
                            </a:cubicBezTo>
                            <a:cubicBezTo>
                              <a:pt x="5906" y="2191"/>
                              <a:pt x="6001" y="2096"/>
                              <a:pt x="5906" y="1905"/>
                            </a:cubicBezTo>
                            <a:cubicBezTo>
                              <a:pt x="5906" y="1714"/>
                              <a:pt x="5906" y="1619"/>
                              <a:pt x="5810" y="1524"/>
                            </a:cubicBezTo>
                            <a:cubicBezTo>
                              <a:pt x="5715" y="1143"/>
                              <a:pt x="5620" y="762"/>
                              <a:pt x="5715" y="381"/>
                            </a:cubicBezTo>
                            <a:cubicBezTo>
                              <a:pt x="5810" y="95"/>
                              <a:pt x="6001" y="0"/>
                              <a:pt x="6286" y="0"/>
                            </a:cubicBezTo>
                            <a:lnTo>
                              <a:pt x="6286" y="0"/>
                            </a:lnTo>
                            <a:cubicBezTo>
                              <a:pt x="6572" y="0"/>
                              <a:pt x="6763" y="190"/>
                              <a:pt x="6858" y="381"/>
                            </a:cubicBezTo>
                            <a:cubicBezTo>
                              <a:pt x="6953" y="667"/>
                              <a:pt x="7049" y="857"/>
                              <a:pt x="7144" y="1143"/>
                            </a:cubicBezTo>
                            <a:lnTo>
                              <a:pt x="7334" y="1429"/>
                            </a:lnTo>
                            <a:cubicBezTo>
                              <a:pt x="7525" y="1810"/>
                              <a:pt x="7525" y="2191"/>
                              <a:pt x="7525" y="2477"/>
                            </a:cubicBezTo>
                            <a:cubicBezTo>
                              <a:pt x="7430" y="2762"/>
                              <a:pt x="7334" y="3048"/>
                              <a:pt x="7239" y="3334"/>
                            </a:cubicBezTo>
                            <a:cubicBezTo>
                              <a:pt x="6953" y="4000"/>
                              <a:pt x="6572" y="4477"/>
                              <a:pt x="6191" y="4953"/>
                            </a:cubicBezTo>
                            <a:cubicBezTo>
                              <a:pt x="6001" y="5144"/>
                              <a:pt x="5906" y="5429"/>
                              <a:pt x="5715" y="5620"/>
                            </a:cubicBezTo>
                            <a:cubicBezTo>
                              <a:pt x="5239" y="6286"/>
                              <a:pt x="4572" y="7144"/>
                              <a:pt x="3524" y="7715"/>
                            </a:cubicBezTo>
                            <a:cubicBezTo>
                              <a:pt x="2857" y="8287"/>
                              <a:pt x="2096" y="8573"/>
                              <a:pt x="1334" y="8573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830" name="Graphic 1">
                      <a:extLst>
                        <a:ext uri="{FF2B5EF4-FFF2-40B4-BE49-F238E27FC236}">
                          <a16:creationId xmlns:a16="http://schemas.microsoft.com/office/drawing/2014/main" id="{9427F602-7873-428A-B5AD-152A43CCE82D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06452" y="3128581"/>
                      <a:ext cx="6798" cy="4762"/>
                      <a:chOff x="5906452" y="3128581"/>
                      <a:chExt cx="6798" cy="4762"/>
                    </a:xfrm>
                    <a:solidFill>
                      <a:srgbClr val="3F1900"/>
                    </a:solidFill>
                  </p:grpSpPr>
                  <p:sp>
                    <p:nvSpPr>
                      <p:cNvPr id="834" name="Freeform: Shape 833">
                        <a:extLst>
                          <a:ext uri="{FF2B5EF4-FFF2-40B4-BE49-F238E27FC236}">
                            <a16:creationId xmlns:a16="http://schemas.microsoft.com/office/drawing/2014/main" id="{0E97A44A-61FA-4A13-9296-947BC236CB3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7023" y="3129057"/>
                        <a:ext cx="5810" cy="3754"/>
                      </a:xfrm>
                      <a:custGeom>
                        <a:avLst/>
                        <a:gdLst>
                          <a:gd name="connsiteX0" fmla="*/ 762 w 5810"/>
                          <a:gd name="connsiteY0" fmla="*/ 0 h 3754"/>
                          <a:gd name="connsiteX1" fmla="*/ 857 w 5810"/>
                          <a:gd name="connsiteY1" fmla="*/ 1715 h 3754"/>
                          <a:gd name="connsiteX2" fmla="*/ 762 w 5810"/>
                          <a:gd name="connsiteY2" fmla="*/ 3334 h 3754"/>
                          <a:gd name="connsiteX3" fmla="*/ 381 w 5810"/>
                          <a:gd name="connsiteY3" fmla="*/ 2953 h 3754"/>
                          <a:gd name="connsiteX4" fmla="*/ 5810 w 5810"/>
                          <a:gd name="connsiteY4" fmla="*/ 2762 h 3754"/>
                          <a:gd name="connsiteX5" fmla="*/ 3143 w 5810"/>
                          <a:gd name="connsiteY5" fmla="*/ 3620 h 3754"/>
                          <a:gd name="connsiteX6" fmla="*/ 381 w 5810"/>
                          <a:gd name="connsiteY6" fmla="*/ 3715 h 3754"/>
                          <a:gd name="connsiteX7" fmla="*/ 381 w 5810"/>
                          <a:gd name="connsiteY7" fmla="*/ 3715 h 3754"/>
                          <a:gd name="connsiteX8" fmla="*/ 0 w 5810"/>
                          <a:gd name="connsiteY8" fmla="*/ 3334 h 3754"/>
                          <a:gd name="connsiteX9" fmla="*/ 762 w 5810"/>
                          <a:gd name="connsiteY9" fmla="*/ 0 h 375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5810" h="3754">
                            <a:moveTo>
                              <a:pt x="762" y="0"/>
                            </a:moveTo>
                            <a:cubicBezTo>
                              <a:pt x="953" y="571"/>
                              <a:pt x="953" y="1143"/>
                              <a:pt x="857" y="1715"/>
                            </a:cubicBezTo>
                            <a:cubicBezTo>
                              <a:pt x="857" y="2286"/>
                              <a:pt x="762" y="2857"/>
                              <a:pt x="762" y="3334"/>
                            </a:cubicBezTo>
                            <a:lnTo>
                              <a:pt x="381" y="2953"/>
                            </a:lnTo>
                            <a:cubicBezTo>
                              <a:pt x="2191" y="2953"/>
                              <a:pt x="3905" y="2953"/>
                              <a:pt x="5810" y="2762"/>
                            </a:cubicBezTo>
                            <a:cubicBezTo>
                              <a:pt x="4953" y="3238"/>
                              <a:pt x="4096" y="3429"/>
                              <a:pt x="3143" y="3620"/>
                            </a:cubicBezTo>
                            <a:cubicBezTo>
                              <a:pt x="2286" y="3715"/>
                              <a:pt x="1333" y="3810"/>
                              <a:pt x="381" y="3715"/>
                            </a:cubicBezTo>
                            <a:lnTo>
                              <a:pt x="381" y="3715"/>
                            </a:lnTo>
                            <a:cubicBezTo>
                              <a:pt x="191" y="3715"/>
                              <a:pt x="0" y="3524"/>
                              <a:pt x="0" y="3334"/>
                            </a:cubicBezTo>
                            <a:cubicBezTo>
                              <a:pt x="0" y="2096"/>
                              <a:pt x="571" y="1143"/>
                              <a:pt x="762" y="0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835" name="Freeform: Shape 834">
                        <a:extLst>
                          <a:ext uri="{FF2B5EF4-FFF2-40B4-BE49-F238E27FC236}">
                            <a16:creationId xmlns:a16="http://schemas.microsoft.com/office/drawing/2014/main" id="{96CA8FD1-3672-4783-B1D9-5C68E8D81DD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6452" y="3128581"/>
                        <a:ext cx="6798" cy="4762"/>
                      </a:xfrm>
                      <a:custGeom>
                        <a:avLst/>
                        <a:gdLst>
                          <a:gd name="connsiteX0" fmla="*/ 1905 w 6798"/>
                          <a:gd name="connsiteY0" fmla="*/ 4763 h 4762"/>
                          <a:gd name="connsiteX1" fmla="*/ 857 w 6798"/>
                          <a:gd name="connsiteY1" fmla="*/ 4763 h 4762"/>
                          <a:gd name="connsiteX2" fmla="*/ 0 w 6798"/>
                          <a:gd name="connsiteY2" fmla="*/ 3905 h 4762"/>
                          <a:gd name="connsiteX3" fmla="*/ 381 w 6798"/>
                          <a:gd name="connsiteY3" fmla="*/ 1810 h 4762"/>
                          <a:gd name="connsiteX4" fmla="*/ 667 w 6798"/>
                          <a:gd name="connsiteY4" fmla="*/ 476 h 4762"/>
                          <a:gd name="connsiteX5" fmla="*/ 1143 w 6798"/>
                          <a:gd name="connsiteY5" fmla="*/ 0 h 4762"/>
                          <a:gd name="connsiteX6" fmla="*/ 1715 w 6798"/>
                          <a:gd name="connsiteY6" fmla="*/ 381 h 4762"/>
                          <a:gd name="connsiteX7" fmla="*/ 1810 w 6798"/>
                          <a:gd name="connsiteY7" fmla="*/ 2381 h 4762"/>
                          <a:gd name="connsiteX8" fmla="*/ 1810 w 6798"/>
                          <a:gd name="connsiteY8" fmla="*/ 2667 h 4762"/>
                          <a:gd name="connsiteX9" fmla="*/ 1810 w 6798"/>
                          <a:gd name="connsiteY9" fmla="*/ 3048 h 4762"/>
                          <a:gd name="connsiteX10" fmla="*/ 1810 w 6798"/>
                          <a:gd name="connsiteY10" fmla="*/ 3048 h 4762"/>
                          <a:gd name="connsiteX11" fmla="*/ 6191 w 6798"/>
                          <a:gd name="connsiteY11" fmla="*/ 2857 h 4762"/>
                          <a:gd name="connsiteX12" fmla="*/ 6763 w 6798"/>
                          <a:gd name="connsiteY12" fmla="*/ 3238 h 4762"/>
                          <a:gd name="connsiteX13" fmla="*/ 6477 w 6798"/>
                          <a:gd name="connsiteY13" fmla="*/ 3810 h 4762"/>
                          <a:gd name="connsiteX14" fmla="*/ 3619 w 6798"/>
                          <a:gd name="connsiteY14" fmla="*/ 4667 h 4762"/>
                          <a:gd name="connsiteX15" fmla="*/ 1905 w 6798"/>
                          <a:gd name="connsiteY15" fmla="*/ 4763 h 476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6798" h="4762">
                            <a:moveTo>
                              <a:pt x="1905" y="4763"/>
                            </a:moveTo>
                            <a:cubicBezTo>
                              <a:pt x="1524" y="4763"/>
                              <a:pt x="1238" y="4763"/>
                              <a:pt x="857" y="4763"/>
                            </a:cubicBezTo>
                            <a:cubicBezTo>
                              <a:pt x="381" y="4763"/>
                              <a:pt x="0" y="4382"/>
                              <a:pt x="0" y="3905"/>
                            </a:cubicBezTo>
                            <a:cubicBezTo>
                              <a:pt x="0" y="3143"/>
                              <a:pt x="191" y="2381"/>
                              <a:pt x="381" y="1810"/>
                            </a:cubicBezTo>
                            <a:cubicBezTo>
                              <a:pt x="571" y="1333"/>
                              <a:pt x="667" y="952"/>
                              <a:pt x="667" y="476"/>
                            </a:cubicBezTo>
                            <a:cubicBezTo>
                              <a:pt x="667" y="190"/>
                              <a:pt x="857" y="0"/>
                              <a:pt x="1143" y="0"/>
                            </a:cubicBezTo>
                            <a:cubicBezTo>
                              <a:pt x="1429" y="0"/>
                              <a:pt x="1619" y="95"/>
                              <a:pt x="1715" y="381"/>
                            </a:cubicBezTo>
                            <a:cubicBezTo>
                              <a:pt x="1905" y="1048"/>
                              <a:pt x="1905" y="1810"/>
                              <a:pt x="1810" y="2381"/>
                            </a:cubicBezTo>
                            <a:lnTo>
                              <a:pt x="1810" y="2667"/>
                            </a:lnTo>
                            <a:cubicBezTo>
                              <a:pt x="1810" y="2762"/>
                              <a:pt x="1810" y="2953"/>
                              <a:pt x="1810" y="3048"/>
                            </a:cubicBezTo>
                            <a:cubicBezTo>
                              <a:pt x="1810" y="3048"/>
                              <a:pt x="1810" y="3048"/>
                              <a:pt x="1810" y="3048"/>
                            </a:cubicBezTo>
                            <a:cubicBezTo>
                              <a:pt x="3429" y="3048"/>
                              <a:pt x="4858" y="2953"/>
                              <a:pt x="6191" y="2857"/>
                            </a:cubicBezTo>
                            <a:cubicBezTo>
                              <a:pt x="6382" y="2857"/>
                              <a:pt x="6667" y="2953"/>
                              <a:pt x="6763" y="3238"/>
                            </a:cubicBezTo>
                            <a:cubicBezTo>
                              <a:pt x="6858" y="3429"/>
                              <a:pt x="6763" y="3715"/>
                              <a:pt x="6477" y="3810"/>
                            </a:cubicBezTo>
                            <a:cubicBezTo>
                              <a:pt x="5524" y="4286"/>
                              <a:pt x="4477" y="4572"/>
                              <a:pt x="3619" y="4667"/>
                            </a:cubicBezTo>
                            <a:cubicBezTo>
                              <a:pt x="3239" y="4667"/>
                              <a:pt x="2572" y="4763"/>
                              <a:pt x="1905" y="4763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831" name="Graphic 1">
                      <a:extLst>
                        <a:ext uri="{FF2B5EF4-FFF2-40B4-BE49-F238E27FC236}">
                          <a16:creationId xmlns:a16="http://schemas.microsoft.com/office/drawing/2014/main" id="{5696AE8E-4221-4F6F-B080-E3505434B0E5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08642" y="3127914"/>
                      <a:ext cx="9905" cy="4571"/>
                      <a:chOff x="5908642" y="3127914"/>
                      <a:chExt cx="9905" cy="4571"/>
                    </a:xfrm>
                    <a:solidFill>
                      <a:srgbClr val="3F1900"/>
                    </a:solidFill>
                  </p:grpSpPr>
                  <p:sp>
                    <p:nvSpPr>
                      <p:cNvPr id="832" name="Freeform: Shape 831">
                        <a:extLst>
                          <a:ext uri="{FF2B5EF4-FFF2-40B4-BE49-F238E27FC236}">
                            <a16:creationId xmlns:a16="http://schemas.microsoft.com/office/drawing/2014/main" id="{7395A62D-09CE-4526-9B61-338CF00BC1E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9118" y="3128581"/>
                        <a:ext cx="8572" cy="3333"/>
                      </a:xfrm>
                      <a:custGeom>
                        <a:avLst/>
                        <a:gdLst>
                          <a:gd name="connsiteX0" fmla="*/ 191 w 8572"/>
                          <a:gd name="connsiteY0" fmla="*/ 0 h 3333"/>
                          <a:gd name="connsiteX1" fmla="*/ 476 w 8572"/>
                          <a:gd name="connsiteY1" fmla="*/ 1524 h 3333"/>
                          <a:gd name="connsiteX2" fmla="*/ 667 w 8572"/>
                          <a:gd name="connsiteY2" fmla="*/ 2191 h 3333"/>
                          <a:gd name="connsiteX3" fmla="*/ 1048 w 8572"/>
                          <a:gd name="connsiteY3" fmla="*/ 2953 h 3333"/>
                          <a:gd name="connsiteX4" fmla="*/ 762 w 8572"/>
                          <a:gd name="connsiteY4" fmla="*/ 2667 h 3333"/>
                          <a:gd name="connsiteX5" fmla="*/ 2667 w 8572"/>
                          <a:gd name="connsiteY5" fmla="*/ 2477 h 3333"/>
                          <a:gd name="connsiteX6" fmla="*/ 4667 w 8572"/>
                          <a:gd name="connsiteY6" fmla="*/ 2381 h 3333"/>
                          <a:gd name="connsiteX7" fmla="*/ 8572 w 8572"/>
                          <a:gd name="connsiteY7" fmla="*/ 3143 h 3333"/>
                          <a:gd name="connsiteX8" fmla="*/ 4667 w 8572"/>
                          <a:gd name="connsiteY8" fmla="*/ 3143 h 3333"/>
                          <a:gd name="connsiteX9" fmla="*/ 2762 w 8572"/>
                          <a:gd name="connsiteY9" fmla="*/ 3238 h 3333"/>
                          <a:gd name="connsiteX10" fmla="*/ 762 w 8572"/>
                          <a:gd name="connsiteY10" fmla="*/ 3334 h 3333"/>
                          <a:gd name="connsiteX11" fmla="*/ 667 w 8572"/>
                          <a:gd name="connsiteY11" fmla="*/ 3334 h 3333"/>
                          <a:gd name="connsiteX12" fmla="*/ 381 w 8572"/>
                          <a:gd name="connsiteY12" fmla="*/ 3048 h 3333"/>
                          <a:gd name="connsiteX13" fmla="*/ 381 w 8572"/>
                          <a:gd name="connsiteY13" fmla="*/ 3048 h 3333"/>
                          <a:gd name="connsiteX14" fmla="*/ 95 w 8572"/>
                          <a:gd name="connsiteY14" fmla="*/ 2381 h 3333"/>
                          <a:gd name="connsiteX15" fmla="*/ 0 w 8572"/>
                          <a:gd name="connsiteY15" fmla="*/ 1524 h 3333"/>
                          <a:gd name="connsiteX16" fmla="*/ 191 w 8572"/>
                          <a:gd name="connsiteY16" fmla="*/ 0 h 333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</a:cxnLst>
                        <a:rect l="l" t="t" r="r" b="b"/>
                        <a:pathLst>
                          <a:path w="8572" h="3333">
                            <a:moveTo>
                              <a:pt x="191" y="0"/>
                            </a:moveTo>
                            <a:cubicBezTo>
                              <a:pt x="286" y="476"/>
                              <a:pt x="381" y="1048"/>
                              <a:pt x="476" y="1524"/>
                            </a:cubicBezTo>
                            <a:cubicBezTo>
                              <a:pt x="572" y="1810"/>
                              <a:pt x="572" y="2000"/>
                              <a:pt x="667" y="2191"/>
                            </a:cubicBezTo>
                            <a:cubicBezTo>
                              <a:pt x="762" y="2286"/>
                              <a:pt x="1048" y="2572"/>
                              <a:pt x="1048" y="2953"/>
                            </a:cubicBezTo>
                            <a:lnTo>
                              <a:pt x="762" y="2667"/>
                            </a:lnTo>
                            <a:lnTo>
                              <a:pt x="2667" y="2477"/>
                            </a:lnTo>
                            <a:cubicBezTo>
                              <a:pt x="3334" y="2381"/>
                              <a:pt x="4001" y="2381"/>
                              <a:pt x="4667" y="2381"/>
                            </a:cubicBezTo>
                            <a:cubicBezTo>
                              <a:pt x="6001" y="2477"/>
                              <a:pt x="7334" y="2667"/>
                              <a:pt x="8572" y="3143"/>
                            </a:cubicBezTo>
                            <a:cubicBezTo>
                              <a:pt x="7239" y="3143"/>
                              <a:pt x="5906" y="3143"/>
                              <a:pt x="4667" y="3143"/>
                            </a:cubicBezTo>
                            <a:cubicBezTo>
                              <a:pt x="4001" y="3143"/>
                              <a:pt x="3334" y="3238"/>
                              <a:pt x="2762" y="3238"/>
                            </a:cubicBezTo>
                            <a:cubicBezTo>
                              <a:pt x="2095" y="3334"/>
                              <a:pt x="1429" y="3334"/>
                              <a:pt x="762" y="3334"/>
                            </a:cubicBezTo>
                            <a:lnTo>
                              <a:pt x="667" y="3334"/>
                            </a:lnTo>
                            <a:cubicBezTo>
                              <a:pt x="476" y="3334"/>
                              <a:pt x="381" y="3238"/>
                              <a:pt x="381" y="3048"/>
                            </a:cubicBezTo>
                            <a:lnTo>
                              <a:pt x="381" y="3048"/>
                            </a:lnTo>
                            <a:cubicBezTo>
                              <a:pt x="381" y="2953"/>
                              <a:pt x="286" y="2762"/>
                              <a:pt x="95" y="2381"/>
                            </a:cubicBezTo>
                            <a:cubicBezTo>
                              <a:pt x="0" y="2096"/>
                              <a:pt x="0" y="1810"/>
                              <a:pt x="0" y="1524"/>
                            </a:cubicBezTo>
                            <a:cubicBezTo>
                              <a:pt x="0" y="1048"/>
                              <a:pt x="95" y="476"/>
                              <a:pt x="191" y="0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833" name="Freeform: Shape 832">
                        <a:extLst>
                          <a:ext uri="{FF2B5EF4-FFF2-40B4-BE49-F238E27FC236}">
                            <a16:creationId xmlns:a16="http://schemas.microsoft.com/office/drawing/2014/main" id="{5805BF9F-DFD8-48A3-8966-D7ADD052D26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8642" y="3127914"/>
                        <a:ext cx="9905" cy="4571"/>
                      </a:xfrm>
                      <a:custGeom>
                        <a:avLst/>
                        <a:gdLst>
                          <a:gd name="connsiteX0" fmla="*/ 1524 w 9905"/>
                          <a:gd name="connsiteY0" fmla="*/ 4572 h 4571"/>
                          <a:gd name="connsiteX1" fmla="*/ 1238 w 9905"/>
                          <a:gd name="connsiteY1" fmla="*/ 4572 h 4571"/>
                          <a:gd name="connsiteX2" fmla="*/ 381 w 9905"/>
                          <a:gd name="connsiteY2" fmla="*/ 3715 h 4571"/>
                          <a:gd name="connsiteX3" fmla="*/ 381 w 9905"/>
                          <a:gd name="connsiteY3" fmla="*/ 3619 h 4571"/>
                          <a:gd name="connsiteX4" fmla="*/ 191 w 9905"/>
                          <a:gd name="connsiteY4" fmla="*/ 3238 h 4571"/>
                          <a:gd name="connsiteX5" fmla="*/ 0 w 9905"/>
                          <a:gd name="connsiteY5" fmla="*/ 2191 h 4571"/>
                          <a:gd name="connsiteX6" fmla="*/ 191 w 9905"/>
                          <a:gd name="connsiteY6" fmla="*/ 476 h 4571"/>
                          <a:gd name="connsiteX7" fmla="*/ 762 w 9905"/>
                          <a:gd name="connsiteY7" fmla="*/ 0 h 4571"/>
                          <a:gd name="connsiteX8" fmla="*/ 1333 w 9905"/>
                          <a:gd name="connsiteY8" fmla="*/ 381 h 4571"/>
                          <a:gd name="connsiteX9" fmla="*/ 1524 w 9905"/>
                          <a:gd name="connsiteY9" fmla="*/ 1143 h 4571"/>
                          <a:gd name="connsiteX10" fmla="*/ 1714 w 9905"/>
                          <a:gd name="connsiteY10" fmla="*/ 1905 h 4571"/>
                          <a:gd name="connsiteX11" fmla="*/ 1905 w 9905"/>
                          <a:gd name="connsiteY11" fmla="*/ 2477 h 4571"/>
                          <a:gd name="connsiteX12" fmla="*/ 2000 w 9905"/>
                          <a:gd name="connsiteY12" fmla="*/ 2572 h 4571"/>
                          <a:gd name="connsiteX13" fmla="*/ 3334 w 9905"/>
                          <a:gd name="connsiteY13" fmla="*/ 2477 h 4571"/>
                          <a:gd name="connsiteX14" fmla="*/ 5429 w 9905"/>
                          <a:gd name="connsiteY14" fmla="*/ 2381 h 4571"/>
                          <a:gd name="connsiteX15" fmla="*/ 9525 w 9905"/>
                          <a:gd name="connsiteY15" fmla="*/ 3143 h 4571"/>
                          <a:gd name="connsiteX16" fmla="*/ 9906 w 9905"/>
                          <a:gd name="connsiteY16" fmla="*/ 3715 h 4571"/>
                          <a:gd name="connsiteX17" fmla="*/ 9335 w 9905"/>
                          <a:gd name="connsiteY17" fmla="*/ 4191 h 4571"/>
                          <a:gd name="connsiteX18" fmla="*/ 9335 w 9905"/>
                          <a:gd name="connsiteY18" fmla="*/ 4191 h 4571"/>
                          <a:gd name="connsiteX19" fmla="*/ 5429 w 9905"/>
                          <a:gd name="connsiteY19" fmla="*/ 4191 h 4571"/>
                          <a:gd name="connsiteX20" fmla="*/ 3524 w 9905"/>
                          <a:gd name="connsiteY20" fmla="*/ 4286 h 4571"/>
                          <a:gd name="connsiteX21" fmla="*/ 1524 w 9905"/>
                          <a:gd name="connsiteY21" fmla="*/ 4572 h 457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</a:cxnLst>
                        <a:rect l="l" t="t" r="r" b="b"/>
                        <a:pathLst>
                          <a:path w="9905" h="4571">
                            <a:moveTo>
                              <a:pt x="1524" y="4572"/>
                            </a:moveTo>
                            <a:cubicBezTo>
                              <a:pt x="1429" y="4572"/>
                              <a:pt x="1333" y="4572"/>
                              <a:pt x="1238" y="4572"/>
                            </a:cubicBezTo>
                            <a:cubicBezTo>
                              <a:pt x="762" y="4572"/>
                              <a:pt x="381" y="4191"/>
                              <a:pt x="381" y="3715"/>
                            </a:cubicBezTo>
                            <a:cubicBezTo>
                              <a:pt x="381" y="3715"/>
                              <a:pt x="381" y="3619"/>
                              <a:pt x="381" y="3619"/>
                            </a:cubicBezTo>
                            <a:cubicBezTo>
                              <a:pt x="381" y="3524"/>
                              <a:pt x="286" y="3429"/>
                              <a:pt x="191" y="3238"/>
                            </a:cubicBezTo>
                            <a:cubicBezTo>
                              <a:pt x="95" y="2857"/>
                              <a:pt x="0" y="2477"/>
                              <a:pt x="0" y="2191"/>
                            </a:cubicBezTo>
                            <a:cubicBezTo>
                              <a:pt x="0" y="1619"/>
                              <a:pt x="95" y="1048"/>
                              <a:pt x="191" y="476"/>
                            </a:cubicBezTo>
                            <a:cubicBezTo>
                              <a:pt x="191" y="190"/>
                              <a:pt x="476" y="0"/>
                              <a:pt x="762" y="0"/>
                            </a:cubicBezTo>
                            <a:cubicBezTo>
                              <a:pt x="1048" y="0"/>
                              <a:pt x="1238" y="190"/>
                              <a:pt x="1333" y="381"/>
                            </a:cubicBezTo>
                            <a:cubicBezTo>
                              <a:pt x="1429" y="667"/>
                              <a:pt x="1429" y="857"/>
                              <a:pt x="1524" y="1143"/>
                            </a:cubicBezTo>
                            <a:cubicBezTo>
                              <a:pt x="1524" y="1429"/>
                              <a:pt x="1619" y="1619"/>
                              <a:pt x="1714" y="1905"/>
                            </a:cubicBezTo>
                            <a:cubicBezTo>
                              <a:pt x="1810" y="2191"/>
                              <a:pt x="1810" y="2381"/>
                              <a:pt x="1905" y="2477"/>
                            </a:cubicBezTo>
                            <a:cubicBezTo>
                              <a:pt x="1905" y="2477"/>
                              <a:pt x="2000" y="2572"/>
                              <a:pt x="2000" y="2572"/>
                            </a:cubicBezTo>
                            <a:lnTo>
                              <a:pt x="3334" y="2477"/>
                            </a:lnTo>
                            <a:cubicBezTo>
                              <a:pt x="4001" y="2381"/>
                              <a:pt x="4763" y="2381"/>
                              <a:pt x="5429" y="2381"/>
                            </a:cubicBezTo>
                            <a:cubicBezTo>
                              <a:pt x="6953" y="2477"/>
                              <a:pt x="8287" y="2667"/>
                              <a:pt x="9525" y="3143"/>
                            </a:cubicBezTo>
                            <a:cubicBezTo>
                              <a:pt x="9811" y="3238"/>
                              <a:pt x="9906" y="3524"/>
                              <a:pt x="9906" y="3715"/>
                            </a:cubicBezTo>
                            <a:cubicBezTo>
                              <a:pt x="9811" y="4000"/>
                              <a:pt x="9620" y="4191"/>
                              <a:pt x="9335" y="4191"/>
                            </a:cubicBezTo>
                            <a:cubicBezTo>
                              <a:pt x="9335" y="4191"/>
                              <a:pt x="9335" y="4191"/>
                              <a:pt x="9335" y="4191"/>
                            </a:cubicBezTo>
                            <a:cubicBezTo>
                              <a:pt x="8096" y="4191"/>
                              <a:pt x="6763" y="4191"/>
                              <a:pt x="5429" y="4191"/>
                            </a:cubicBezTo>
                            <a:cubicBezTo>
                              <a:pt x="4763" y="4191"/>
                              <a:pt x="4096" y="4286"/>
                              <a:pt x="3524" y="4286"/>
                            </a:cubicBezTo>
                            <a:cubicBezTo>
                              <a:pt x="2762" y="4572"/>
                              <a:pt x="2095" y="4572"/>
                              <a:pt x="1524" y="4572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</p:grpSp>
              <p:grpSp>
                <p:nvGrpSpPr>
                  <p:cNvPr id="818" name="Graphic 1">
                    <a:extLst>
                      <a:ext uri="{FF2B5EF4-FFF2-40B4-BE49-F238E27FC236}">
                        <a16:creationId xmlns:a16="http://schemas.microsoft.com/office/drawing/2014/main" id="{F1DB4A84-FB19-4EE8-A4F7-F4D2BFFECA9C}"/>
                      </a:ext>
                    </a:extLst>
                  </p:cNvPr>
                  <p:cNvGrpSpPr/>
                  <p:nvPr/>
                </p:nvGrpSpPr>
                <p:grpSpPr>
                  <a:xfrm>
                    <a:off x="5902210" y="3145845"/>
                    <a:ext cx="17966" cy="13311"/>
                    <a:chOff x="5902210" y="3145845"/>
                    <a:chExt cx="17966" cy="13311"/>
                  </a:xfrm>
                  <a:solidFill>
                    <a:srgbClr val="3F1900"/>
                  </a:solidFill>
                </p:grpSpPr>
                <p:grpSp>
                  <p:nvGrpSpPr>
                    <p:cNvPr id="819" name="Graphic 1">
                      <a:extLst>
                        <a:ext uri="{FF2B5EF4-FFF2-40B4-BE49-F238E27FC236}">
                          <a16:creationId xmlns:a16="http://schemas.microsoft.com/office/drawing/2014/main" id="{0CAC5451-26C9-4515-A8BF-25294E1456F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02210" y="3145845"/>
                      <a:ext cx="11129" cy="5881"/>
                      <a:chOff x="5902210" y="3145845"/>
                      <a:chExt cx="11129" cy="5881"/>
                    </a:xfrm>
                    <a:solidFill>
                      <a:srgbClr val="3F1900"/>
                    </a:solidFill>
                  </p:grpSpPr>
                  <p:sp>
                    <p:nvSpPr>
                      <p:cNvPr id="826" name="Freeform: Shape 825">
                        <a:extLst>
                          <a:ext uri="{FF2B5EF4-FFF2-40B4-BE49-F238E27FC236}">
                            <a16:creationId xmlns:a16="http://schemas.microsoft.com/office/drawing/2014/main" id="{815CA6B9-E248-4AF5-B46D-00071FBA14F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2718" y="3146541"/>
                        <a:ext cx="9981" cy="4751"/>
                      </a:xfrm>
                      <a:custGeom>
                        <a:avLst/>
                        <a:gdLst>
                          <a:gd name="connsiteX0" fmla="*/ 6115 w 9981"/>
                          <a:gd name="connsiteY0" fmla="*/ 4710 h 4751"/>
                          <a:gd name="connsiteX1" fmla="*/ 3162 w 9981"/>
                          <a:gd name="connsiteY1" fmla="*/ 4710 h 4751"/>
                          <a:gd name="connsiteX2" fmla="*/ 495 w 9981"/>
                          <a:gd name="connsiteY2" fmla="*/ 3471 h 4751"/>
                          <a:gd name="connsiteX3" fmla="*/ 19 w 9981"/>
                          <a:gd name="connsiteY3" fmla="*/ 1947 h 4751"/>
                          <a:gd name="connsiteX4" fmla="*/ 1066 w 9981"/>
                          <a:gd name="connsiteY4" fmla="*/ 709 h 4751"/>
                          <a:gd name="connsiteX5" fmla="*/ 4019 w 9981"/>
                          <a:gd name="connsiteY5" fmla="*/ 42 h 4751"/>
                          <a:gd name="connsiteX6" fmla="*/ 6972 w 9981"/>
                          <a:gd name="connsiteY6" fmla="*/ 42 h 4751"/>
                          <a:gd name="connsiteX7" fmla="*/ 9734 w 9981"/>
                          <a:gd name="connsiteY7" fmla="*/ 1376 h 4751"/>
                          <a:gd name="connsiteX8" fmla="*/ 8877 w 9981"/>
                          <a:gd name="connsiteY8" fmla="*/ 3948 h 4751"/>
                          <a:gd name="connsiteX9" fmla="*/ 6115 w 9981"/>
                          <a:gd name="connsiteY9" fmla="*/ 4710 h 4751"/>
                          <a:gd name="connsiteX10" fmla="*/ 6115 w 9981"/>
                          <a:gd name="connsiteY10" fmla="*/ 4710 h 4751"/>
                          <a:gd name="connsiteX11" fmla="*/ 8877 w 9981"/>
                          <a:gd name="connsiteY11" fmla="*/ 3852 h 4751"/>
                          <a:gd name="connsiteX12" fmla="*/ 9639 w 9981"/>
                          <a:gd name="connsiteY12" fmla="*/ 2805 h 4751"/>
                          <a:gd name="connsiteX13" fmla="*/ 9448 w 9981"/>
                          <a:gd name="connsiteY13" fmla="*/ 1566 h 4751"/>
                          <a:gd name="connsiteX14" fmla="*/ 6972 w 9981"/>
                          <a:gd name="connsiteY14" fmla="*/ 709 h 4751"/>
                          <a:gd name="connsiteX15" fmla="*/ 4114 w 9981"/>
                          <a:gd name="connsiteY15" fmla="*/ 804 h 4751"/>
                          <a:gd name="connsiteX16" fmla="*/ 1447 w 9981"/>
                          <a:gd name="connsiteY16" fmla="*/ 1281 h 4751"/>
                          <a:gd name="connsiteX17" fmla="*/ 590 w 9981"/>
                          <a:gd name="connsiteY17" fmla="*/ 2043 h 4751"/>
                          <a:gd name="connsiteX18" fmla="*/ 876 w 9981"/>
                          <a:gd name="connsiteY18" fmla="*/ 3186 h 4751"/>
                          <a:gd name="connsiteX19" fmla="*/ 3257 w 9981"/>
                          <a:gd name="connsiteY19" fmla="*/ 4519 h 4751"/>
                          <a:gd name="connsiteX20" fmla="*/ 6115 w 9981"/>
                          <a:gd name="connsiteY20" fmla="*/ 4710 h 475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</a:cxnLst>
                        <a:rect l="l" t="t" r="r" b="b"/>
                        <a:pathLst>
                          <a:path w="9981" h="4751">
                            <a:moveTo>
                              <a:pt x="6115" y="4710"/>
                            </a:moveTo>
                            <a:cubicBezTo>
                              <a:pt x="5162" y="4710"/>
                              <a:pt x="4114" y="4805"/>
                              <a:pt x="3162" y="4710"/>
                            </a:cubicBezTo>
                            <a:cubicBezTo>
                              <a:pt x="2209" y="4614"/>
                              <a:pt x="1162" y="4329"/>
                              <a:pt x="495" y="3471"/>
                            </a:cubicBezTo>
                            <a:cubicBezTo>
                              <a:pt x="209" y="3090"/>
                              <a:pt x="-77" y="2614"/>
                              <a:pt x="19" y="1947"/>
                            </a:cubicBezTo>
                            <a:cubicBezTo>
                              <a:pt x="114" y="1376"/>
                              <a:pt x="685" y="995"/>
                              <a:pt x="1066" y="709"/>
                            </a:cubicBezTo>
                            <a:cubicBezTo>
                              <a:pt x="2019" y="233"/>
                              <a:pt x="3067" y="42"/>
                              <a:pt x="4019" y="42"/>
                            </a:cubicBezTo>
                            <a:cubicBezTo>
                              <a:pt x="4972" y="42"/>
                              <a:pt x="6019" y="-53"/>
                              <a:pt x="6972" y="42"/>
                            </a:cubicBezTo>
                            <a:cubicBezTo>
                              <a:pt x="7924" y="233"/>
                              <a:pt x="9067" y="423"/>
                              <a:pt x="9734" y="1376"/>
                            </a:cubicBezTo>
                            <a:cubicBezTo>
                              <a:pt x="10306" y="2328"/>
                              <a:pt x="9829" y="3567"/>
                              <a:pt x="8877" y="3948"/>
                            </a:cubicBezTo>
                            <a:cubicBezTo>
                              <a:pt x="8115" y="4424"/>
                              <a:pt x="7067" y="4519"/>
                              <a:pt x="6115" y="4710"/>
                            </a:cubicBezTo>
                            <a:close/>
                            <a:moveTo>
                              <a:pt x="6115" y="4710"/>
                            </a:moveTo>
                            <a:cubicBezTo>
                              <a:pt x="7067" y="4614"/>
                              <a:pt x="8115" y="4424"/>
                              <a:pt x="8877" y="3852"/>
                            </a:cubicBezTo>
                            <a:cubicBezTo>
                              <a:pt x="9258" y="3567"/>
                              <a:pt x="9544" y="3186"/>
                              <a:pt x="9639" y="2805"/>
                            </a:cubicBezTo>
                            <a:cubicBezTo>
                              <a:pt x="9734" y="2424"/>
                              <a:pt x="9639" y="1947"/>
                              <a:pt x="9448" y="1566"/>
                            </a:cubicBezTo>
                            <a:cubicBezTo>
                              <a:pt x="8877" y="900"/>
                              <a:pt x="7924" y="804"/>
                              <a:pt x="6972" y="709"/>
                            </a:cubicBezTo>
                            <a:cubicBezTo>
                              <a:pt x="6019" y="709"/>
                              <a:pt x="5067" y="709"/>
                              <a:pt x="4114" y="804"/>
                            </a:cubicBezTo>
                            <a:cubicBezTo>
                              <a:pt x="3162" y="804"/>
                              <a:pt x="2209" y="995"/>
                              <a:pt x="1447" y="1281"/>
                            </a:cubicBezTo>
                            <a:cubicBezTo>
                              <a:pt x="1066" y="1471"/>
                              <a:pt x="685" y="1662"/>
                              <a:pt x="590" y="2043"/>
                            </a:cubicBezTo>
                            <a:cubicBezTo>
                              <a:pt x="495" y="2424"/>
                              <a:pt x="590" y="2805"/>
                              <a:pt x="876" y="3186"/>
                            </a:cubicBezTo>
                            <a:cubicBezTo>
                              <a:pt x="1352" y="3948"/>
                              <a:pt x="2305" y="4329"/>
                              <a:pt x="3257" y="4519"/>
                            </a:cubicBezTo>
                            <a:cubicBezTo>
                              <a:pt x="4210" y="4710"/>
                              <a:pt x="5162" y="4710"/>
                              <a:pt x="6115" y="4710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827" name="Freeform: Shape 826">
                        <a:extLst>
                          <a:ext uri="{FF2B5EF4-FFF2-40B4-BE49-F238E27FC236}">
                            <a16:creationId xmlns:a16="http://schemas.microsoft.com/office/drawing/2014/main" id="{0BCCCF66-F6B8-4A4E-8780-3C787381E50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2210" y="3145845"/>
                        <a:ext cx="11129" cy="5881"/>
                      </a:xfrm>
                      <a:custGeom>
                        <a:avLst/>
                        <a:gdLst>
                          <a:gd name="connsiteX0" fmla="*/ 4908 w 11129"/>
                          <a:gd name="connsiteY0" fmla="*/ 5882 h 5881"/>
                          <a:gd name="connsiteX1" fmla="*/ 3670 w 11129"/>
                          <a:gd name="connsiteY1" fmla="*/ 5786 h 5881"/>
                          <a:gd name="connsiteX2" fmla="*/ 622 w 11129"/>
                          <a:gd name="connsiteY2" fmla="*/ 4358 h 5881"/>
                          <a:gd name="connsiteX3" fmla="*/ 51 w 11129"/>
                          <a:gd name="connsiteY3" fmla="*/ 2453 h 5881"/>
                          <a:gd name="connsiteX4" fmla="*/ 1384 w 11129"/>
                          <a:gd name="connsiteY4" fmla="*/ 833 h 5881"/>
                          <a:gd name="connsiteX5" fmla="*/ 4623 w 11129"/>
                          <a:gd name="connsiteY5" fmla="*/ 71 h 5881"/>
                          <a:gd name="connsiteX6" fmla="*/ 7671 w 11129"/>
                          <a:gd name="connsiteY6" fmla="*/ 71 h 5881"/>
                          <a:gd name="connsiteX7" fmla="*/ 10814 w 11129"/>
                          <a:gd name="connsiteY7" fmla="*/ 1595 h 5881"/>
                          <a:gd name="connsiteX8" fmla="*/ 11004 w 11129"/>
                          <a:gd name="connsiteY8" fmla="*/ 3405 h 5881"/>
                          <a:gd name="connsiteX9" fmla="*/ 9671 w 11129"/>
                          <a:gd name="connsiteY9" fmla="*/ 4929 h 5881"/>
                          <a:gd name="connsiteX10" fmla="*/ 6623 w 11129"/>
                          <a:gd name="connsiteY10" fmla="*/ 5691 h 5881"/>
                          <a:gd name="connsiteX11" fmla="*/ 6623 w 11129"/>
                          <a:gd name="connsiteY11" fmla="*/ 5691 h 5881"/>
                          <a:gd name="connsiteX12" fmla="*/ 6623 w 11129"/>
                          <a:gd name="connsiteY12" fmla="*/ 5691 h 5881"/>
                          <a:gd name="connsiteX13" fmla="*/ 6623 w 11129"/>
                          <a:gd name="connsiteY13" fmla="*/ 5691 h 5881"/>
                          <a:gd name="connsiteX14" fmla="*/ 6623 w 11129"/>
                          <a:gd name="connsiteY14" fmla="*/ 5691 h 5881"/>
                          <a:gd name="connsiteX15" fmla="*/ 5956 w 11129"/>
                          <a:gd name="connsiteY15" fmla="*/ 5691 h 5881"/>
                          <a:gd name="connsiteX16" fmla="*/ 4908 w 11129"/>
                          <a:gd name="connsiteY16" fmla="*/ 5882 h 5881"/>
                          <a:gd name="connsiteX17" fmla="*/ 6813 w 11129"/>
                          <a:gd name="connsiteY17" fmla="*/ 1976 h 5881"/>
                          <a:gd name="connsiteX18" fmla="*/ 4813 w 11129"/>
                          <a:gd name="connsiteY18" fmla="*/ 2072 h 5881"/>
                          <a:gd name="connsiteX19" fmla="*/ 4623 w 11129"/>
                          <a:gd name="connsiteY19" fmla="*/ 2072 h 5881"/>
                          <a:gd name="connsiteX20" fmla="*/ 2146 w 11129"/>
                          <a:gd name="connsiteY20" fmla="*/ 2548 h 5881"/>
                          <a:gd name="connsiteX21" fmla="*/ 1575 w 11129"/>
                          <a:gd name="connsiteY21" fmla="*/ 2929 h 5881"/>
                          <a:gd name="connsiteX22" fmla="*/ 1765 w 11129"/>
                          <a:gd name="connsiteY22" fmla="*/ 3691 h 5881"/>
                          <a:gd name="connsiteX23" fmla="*/ 3765 w 11129"/>
                          <a:gd name="connsiteY23" fmla="*/ 4739 h 5881"/>
                          <a:gd name="connsiteX24" fmla="*/ 6147 w 11129"/>
                          <a:gd name="connsiteY24" fmla="*/ 4834 h 5881"/>
                          <a:gd name="connsiteX25" fmla="*/ 6623 w 11129"/>
                          <a:gd name="connsiteY25" fmla="*/ 4834 h 5881"/>
                          <a:gd name="connsiteX26" fmla="*/ 9099 w 11129"/>
                          <a:gd name="connsiteY26" fmla="*/ 4072 h 5881"/>
                          <a:gd name="connsiteX27" fmla="*/ 9671 w 11129"/>
                          <a:gd name="connsiteY27" fmla="*/ 3310 h 5881"/>
                          <a:gd name="connsiteX28" fmla="*/ 9576 w 11129"/>
                          <a:gd name="connsiteY28" fmla="*/ 2548 h 5881"/>
                          <a:gd name="connsiteX29" fmla="*/ 7480 w 11129"/>
                          <a:gd name="connsiteY29" fmla="*/ 1976 h 5881"/>
                          <a:gd name="connsiteX30" fmla="*/ 6813 w 11129"/>
                          <a:gd name="connsiteY30" fmla="*/ 1976 h 588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</a:cxnLst>
                        <a:rect l="l" t="t" r="r" b="b"/>
                        <a:pathLst>
                          <a:path w="11129" h="5881">
                            <a:moveTo>
                              <a:pt x="4908" y="5882"/>
                            </a:moveTo>
                            <a:cubicBezTo>
                              <a:pt x="4527" y="5882"/>
                              <a:pt x="4051" y="5882"/>
                              <a:pt x="3670" y="5786"/>
                            </a:cubicBezTo>
                            <a:cubicBezTo>
                              <a:pt x="2241" y="5691"/>
                              <a:pt x="1194" y="5215"/>
                              <a:pt x="622" y="4358"/>
                            </a:cubicBezTo>
                            <a:cubicBezTo>
                              <a:pt x="241" y="3881"/>
                              <a:pt x="-140" y="3215"/>
                              <a:pt x="51" y="2453"/>
                            </a:cubicBezTo>
                            <a:cubicBezTo>
                              <a:pt x="146" y="1786"/>
                              <a:pt x="622" y="1214"/>
                              <a:pt x="1384" y="833"/>
                            </a:cubicBezTo>
                            <a:cubicBezTo>
                              <a:pt x="2527" y="262"/>
                              <a:pt x="3765" y="71"/>
                              <a:pt x="4623" y="71"/>
                            </a:cubicBezTo>
                            <a:cubicBezTo>
                              <a:pt x="5670" y="-24"/>
                              <a:pt x="6718" y="-24"/>
                              <a:pt x="7671" y="71"/>
                            </a:cubicBezTo>
                            <a:cubicBezTo>
                              <a:pt x="8528" y="167"/>
                              <a:pt x="10052" y="452"/>
                              <a:pt x="10814" y="1595"/>
                            </a:cubicBezTo>
                            <a:cubicBezTo>
                              <a:pt x="11195" y="2167"/>
                              <a:pt x="11195" y="2834"/>
                              <a:pt x="11004" y="3405"/>
                            </a:cubicBezTo>
                            <a:cubicBezTo>
                              <a:pt x="10814" y="4072"/>
                              <a:pt x="10338" y="4643"/>
                              <a:pt x="9671" y="4929"/>
                            </a:cubicBezTo>
                            <a:cubicBezTo>
                              <a:pt x="8718" y="5405"/>
                              <a:pt x="7671" y="5596"/>
                              <a:pt x="6623" y="5691"/>
                            </a:cubicBezTo>
                            <a:lnTo>
                              <a:pt x="6623" y="5691"/>
                            </a:lnTo>
                            <a:lnTo>
                              <a:pt x="6623" y="5691"/>
                            </a:lnTo>
                            <a:lnTo>
                              <a:pt x="6623" y="5691"/>
                            </a:lnTo>
                            <a:cubicBezTo>
                              <a:pt x="6623" y="5691"/>
                              <a:pt x="6623" y="5691"/>
                              <a:pt x="6623" y="5691"/>
                            </a:cubicBezTo>
                            <a:lnTo>
                              <a:pt x="5956" y="5691"/>
                            </a:lnTo>
                            <a:cubicBezTo>
                              <a:pt x="5575" y="5882"/>
                              <a:pt x="5289" y="5882"/>
                              <a:pt x="4908" y="5882"/>
                            </a:cubicBezTo>
                            <a:close/>
                            <a:moveTo>
                              <a:pt x="6813" y="1976"/>
                            </a:moveTo>
                            <a:cubicBezTo>
                              <a:pt x="6147" y="1976"/>
                              <a:pt x="5480" y="1976"/>
                              <a:pt x="4813" y="2072"/>
                            </a:cubicBezTo>
                            <a:lnTo>
                              <a:pt x="4623" y="2072"/>
                            </a:lnTo>
                            <a:cubicBezTo>
                              <a:pt x="3575" y="2072"/>
                              <a:pt x="2813" y="2262"/>
                              <a:pt x="2146" y="2548"/>
                            </a:cubicBezTo>
                            <a:cubicBezTo>
                              <a:pt x="1670" y="2738"/>
                              <a:pt x="1575" y="2929"/>
                              <a:pt x="1575" y="2929"/>
                            </a:cubicBezTo>
                            <a:cubicBezTo>
                              <a:pt x="1575" y="3024"/>
                              <a:pt x="1575" y="3310"/>
                              <a:pt x="1765" y="3691"/>
                            </a:cubicBezTo>
                            <a:cubicBezTo>
                              <a:pt x="2241" y="4358"/>
                              <a:pt x="3194" y="4643"/>
                              <a:pt x="3765" y="4739"/>
                            </a:cubicBezTo>
                            <a:cubicBezTo>
                              <a:pt x="4527" y="4834"/>
                              <a:pt x="5289" y="4834"/>
                              <a:pt x="6147" y="4834"/>
                            </a:cubicBezTo>
                            <a:lnTo>
                              <a:pt x="6623" y="4834"/>
                            </a:lnTo>
                            <a:cubicBezTo>
                              <a:pt x="7480" y="4739"/>
                              <a:pt x="8433" y="4548"/>
                              <a:pt x="9099" y="4072"/>
                            </a:cubicBezTo>
                            <a:cubicBezTo>
                              <a:pt x="9385" y="3881"/>
                              <a:pt x="9576" y="3596"/>
                              <a:pt x="9671" y="3310"/>
                            </a:cubicBezTo>
                            <a:cubicBezTo>
                              <a:pt x="9766" y="3024"/>
                              <a:pt x="9671" y="2738"/>
                              <a:pt x="9576" y="2548"/>
                            </a:cubicBezTo>
                            <a:cubicBezTo>
                              <a:pt x="9195" y="2072"/>
                              <a:pt x="8337" y="1976"/>
                              <a:pt x="7480" y="1976"/>
                            </a:cubicBezTo>
                            <a:cubicBezTo>
                              <a:pt x="7290" y="1976"/>
                              <a:pt x="7004" y="1976"/>
                              <a:pt x="6813" y="1976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820" name="Graphic 1">
                      <a:extLst>
                        <a:ext uri="{FF2B5EF4-FFF2-40B4-BE49-F238E27FC236}">
                          <a16:creationId xmlns:a16="http://schemas.microsoft.com/office/drawing/2014/main" id="{0477125B-E3D0-41DE-8466-6661DA58794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03213" y="3150140"/>
                      <a:ext cx="16963" cy="9016"/>
                      <a:chOff x="5903213" y="3150140"/>
                      <a:chExt cx="16963" cy="9016"/>
                    </a:xfrm>
                    <a:solidFill>
                      <a:srgbClr val="3F1900"/>
                    </a:solidFill>
                  </p:grpSpPr>
                  <p:sp>
                    <p:nvSpPr>
                      <p:cNvPr id="824" name="Freeform: Shape 823">
                        <a:extLst>
                          <a:ext uri="{FF2B5EF4-FFF2-40B4-BE49-F238E27FC236}">
                            <a16:creationId xmlns:a16="http://schemas.microsoft.com/office/drawing/2014/main" id="{8FE2060D-2063-45B5-B471-AFF542D2293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3880" y="3150616"/>
                        <a:ext cx="15906" cy="7983"/>
                      </a:xfrm>
                      <a:custGeom>
                        <a:avLst/>
                        <a:gdLst>
                          <a:gd name="connsiteX0" fmla="*/ 2667 w 15906"/>
                          <a:gd name="connsiteY0" fmla="*/ 7873 h 7983"/>
                          <a:gd name="connsiteX1" fmla="*/ 1143 w 15906"/>
                          <a:gd name="connsiteY1" fmla="*/ 7873 h 7983"/>
                          <a:gd name="connsiteX2" fmla="*/ 381 w 15906"/>
                          <a:gd name="connsiteY2" fmla="*/ 7587 h 7983"/>
                          <a:gd name="connsiteX3" fmla="*/ 0 w 15906"/>
                          <a:gd name="connsiteY3" fmla="*/ 6825 h 7983"/>
                          <a:gd name="connsiteX4" fmla="*/ 381 w 15906"/>
                          <a:gd name="connsiteY4" fmla="*/ 5301 h 7983"/>
                          <a:gd name="connsiteX5" fmla="*/ 762 w 15906"/>
                          <a:gd name="connsiteY5" fmla="*/ 3873 h 7983"/>
                          <a:gd name="connsiteX6" fmla="*/ 2095 w 15906"/>
                          <a:gd name="connsiteY6" fmla="*/ 1110 h 7983"/>
                          <a:gd name="connsiteX7" fmla="*/ 3524 w 15906"/>
                          <a:gd name="connsiteY7" fmla="*/ 158 h 7983"/>
                          <a:gd name="connsiteX8" fmla="*/ 5239 w 15906"/>
                          <a:gd name="connsiteY8" fmla="*/ 63 h 7983"/>
                          <a:gd name="connsiteX9" fmla="*/ 8096 w 15906"/>
                          <a:gd name="connsiteY9" fmla="*/ 1587 h 7983"/>
                          <a:gd name="connsiteX10" fmla="*/ 9144 w 15906"/>
                          <a:gd name="connsiteY10" fmla="*/ 2539 h 7983"/>
                          <a:gd name="connsiteX11" fmla="*/ 10382 w 15906"/>
                          <a:gd name="connsiteY11" fmla="*/ 3015 h 7983"/>
                          <a:gd name="connsiteX12" fmla="*/ 13240 w 15906"/>
                          <a:gd name="connsiteY12" fmla="*/ 2634 h 7983"/>
                          <a:gd name="connsiteX13" fmla="*/ 15907 w 15906"/>
                          <a:gd name="connsiteY13" fmla="*/ 1301 h 7983"/>
                          <a:gd name="connsiteX14" fmla="*/ 10287 w 15906"/>
                          <a:gd name="connsiteY14" fmla="*/ 3587 h 7983"/>
                          <a:gd name="connsiteX15" fmla="*/ 8668 w 15906"/>
                          <a:gd name="connsiteY15" fmla="*/ 3111 h 7983"/>
                          <a:gd name="connsiteX16" fmla="*/ 7525 w 15906"/>
                          <a:gd name="connsiteY16" fmla="*/ 2063 h 7983"/>
                          <a:gd name="connsiteX17" fmla="*/ 5048 w 15906"/>
                          <a:gd name="connsiteY17" fmla="*/ 825 h 7983"/>
                          <a:gd name="connsiteX18" fmla="*/ 2667 w 15906"/>
                          <a:gd name="connsiteY18" fmla="*/ 1587 h 7983"/>
                          <a:gd name="connsiteX19" fmla="*/ 1429 w 15906"/>
                          <a:gd name="connsiteY19" fmla="*/ 4063 h 7983"/>
                          <a:gd name="connsiteX20" fmla="*/ 953 w 15906"/>
                          <a:gd name="connsiteY20" fmla="*/ 5492 h 7983"/>
                          <a:gd name="connsiteX21" fmla="*/ 571 w 15906"/>
                          <a:gd name="connsiteY21" fmla="*/ 6825 h 7983"/>
                          <a:gd name="connsiteX22" fmla="*/ 1429 w 15906"/>
                          <a:gd name="connsiteY22" fmla="*/ 7683 h 7983"/>
                          <a:gd name="connsiteX23" fmla="*/ 2667 w 15906"/>
                          <a:gd name="connsiteY23" fmla="*/ 7873 h 798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</a:cxnLst>
                        <a:rect l="l" t="t" r="r" b="b"/>
                        <a:pathLst>
                          <a:path w="15906" h="7983">
                            <a:moveTo>
                              <a:pt x="2667" y="7873"/>
                            </a:moveTo>
                            <a:cubicBezTo>
                              <a:pt x="2191" y="8064"/>
                              <a:pt x="1619" y="7968"/>
                              <a:pt x="1143" y="7873"/>
                            </a:cubicBezTo>
                            <a:cubicBezTo>
                              <a:pt x="857" y="7778"/>
                              <a:pt x="667" y="7683"/>
                              <a:pt x="381" y="7587"/>
                            </a:cubicBezTo>
                            <a:cubicBezTo>
                              <a:pt x="95" y="7397"/>
                              <a:pt x="0" y="7111"/>
                              <a:pt x="0" y="6825"/>
                            </a:cubicBezTo>
                            <a:cubicBezTo>
                              <a:pt x="0" y="6254"/>
                              <a:pt x="191" y="5778"/>
                              <a:pt x="381" y="5301"/>
                            </a:cubicBezTo>
                            <a:cubicBezTo>
                              <a:pt x="571" y="4825"/>
                              <a:pt x="667" y="4349"/>
                              <a:pt x="762" y="3873"/>
                            </a:cubicBezTo>
                            <a:cubicBezTo>
                              <a:pt x="1048" y="2920"/>
                              <a:pt x="1333" y="1968"/>
                              <a:pt x="2095" y="1110"/>
                            </a:cubicBezTo>
                            <a:cubicBezTo>
                              <a:pt x="2477" y="729"/>
                              <a:pt x="2857" y="348"/>
                              <a:pt x="3524" y="158"/>
                            </a:cubicBezTo>
                            <a:cubicBezTo>
                              <a:pt x="4096" y="-33"/>
                              <a:pt x="4667" y="-33"/>
                              <a:pt x="5239" y="63"/>
                            </a:cubicBezTo>
                            <a:cubicBezTo>
                              <a:pt x="6286" y="348"/>
                              <a:pt x="7334" y="825"/>
                              <a:pt x="8096" y="1587"/>
                            </a:cubicBezTo>
                            <a:cubicBezTo>
                              <a:pt x="8477" y="1968"/>
                              <a:pt x="8763" y="2349"/>
                              <a:pt x="9144" y="2539"/>
                            </a:cubicBezTo>
                            <a:cubicBezTo>
                              <a:pt x="9525" y="2730"/>
                              <a:pt x="9906" y="2920"/>
                              <a:pt x="10382" y="3015"/>
                            </a:cubicBezTo>
                            <a:cubicBezTo>
                              <a:pt x="11335" y="3111"/>
                              <a:pt x="12287" y="2920"/>
                              <a:pt x="13240" y="2634"/>
                            </a:cubicBezTo>
                            <a:cubicBezTo>
                              <a:pt x="14192" y="2349"/>
                              <a:pt x="15049" y="1872"/>
                              <a:pt x="15907" y="1301"/>
                            </a:cubicBezTo>
                            <a:cubicBezTo>
                              <a:pt x="14383" y="2539"/>
                              <a:pt x="12573" y="3682"/>
                              <a:pt x="10287" y="3587"/>
                            </a:cubicBezTo>
                            <a:cubicBezTo>
                              <a:pt x="9715" y="3587"/>
                              <a:pt x="9144" y="3396"/>
                              <a:pt x="8668" y="3111"/>
                            </a:cubicBezTo>
                            <a:cubicBezTo>
                              <a:pt x="8191" y="2825"/>
                              <a:pt x="7811" y="2444"/>
                              <a:pt x="7525" y="2063"/>
                            </a:cubicBezTo>
                            <a:cubicBezTo>
                              <a:pt x="6858" y="1396"/>
                              <a:pt x="6001" y="1015"/>
                              <a:pt x="5048" y="825"/>
                            </a:cubicBezTo>
                            <a:cubicBezTo>
                              <a:pt x="4096" y="634"/>
                              <a:pt x="3334" y="825"/>
                              <a:pt x="2667" y="1587"/>
                            </a:cubicBezTo>
                            <a:cubicBezTo>
                              <a:pt x="2095" y="2253"/>
                              <a:pt x="1715" y="3111"/>
                              <a:pt x="1429" y="4063"/>
                            </a:cubicBezTo>
                            <a:cubicBezTo>
                              <a:pt x="1238" y="4539"/>
                              <a:pt x="1143" y="5016"/>
                              <a:pt x="953" y="5492"/>
                            </a:cubicBezTo>
                            <a:cubicBezTo>
                              <a:pt x="762" y="5968"/>
                              <a:pt x="571" y="6349"/>
                              <a:pt x="571" y="6825"/>
                            </a:cubicBezTo>
                            <a:cubicBezTo>
                              <a:pt x="476" y="7206"/>
                              <a:pt x="953" y="7492"/>
                              <a:pt x="1429" y="7683"/>
                            </a:cubicBezTo>
                            <a:cubicBezTo>
                              <a:pt x="1619" y="7873"/>
                              <a:pt x="2095" y="7968"/>
                              <a:pt x="2667" y="7873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825" name="Freeform: Shape 824">
                        <a:extLst>
                          <a:ext uri="{FF2B5EF4-FFF2-40B4-BE49-F238E27FC236}">
                            <a16:creationId xmlns:a16="http://schemas.microsoft.com/office/drawing/2014/main" id="{DB4DAFB4-0F21-4D6F-A391-374BDD3C75C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3213" y="3150140"/>
                        <a:ext cx="16963" cy="9016"/>
                      </a:xfrm>
                      <a:custGeom>
                        <a:avLst/>
                        <a:gdLst>
                          <a:gd name="connsiteX0" fmla="*/ 2667 w 16963"/>
                          <a:gd name="connsiteY0" fmla="*/ 9016 h 9016"/>
                          <a:gd name="connsiteX1" fmla="*/ 1619 w 16963"/>
                          <a:gd name="connsiteY1" fmla="*/ 8921 h 9016"/>
                          <a:gd name="connsiteX2" fmla="*/ 667 w 16963"/>
                          <a:gd name="connsiteY2" fmla="*/ 8540 h 9016"/>
                          <a:gd name="connsiteX3" fmla="*/ 0 w 16963"/>
                          <a:gd name="connsiteY3" fmla="*/ 7397 h 9016"/>
                          <a:gd name="connsiteX4" fmla="*/ 286 w 16963"/>
                          <a:gd name="connsiteY4" fmla="*/ 5968 h 9016"/>
                          <a:gd name="connsiteX5" fmla="*/ 381 w 16963"/>
                          <a:gd name="connsiteY5" fmla="*/ 5682 h 9016"/>
                          <a:gd name="connsiteX6" fmla="*/ 667 w 16963"/>
                          <a:gd name="connsiteY6" fmla="*/ 4730 h 9016"/>
                          <a:gd name="connsiteX7" fmla="*/ 762 w 16963"/>
                          <a:gd name="connsiteY7" fmla="*/ 4254 h 9016"/>
                          <a:gd name="connsiteX8" fmla="*/ 2191 w 16963"/>
                          <a:gd name="connsiteY8" fmla="*/ 1301 h 9016"/>
                          <a:gd name="connsiteX9" fmla="*/ 3810 w 16963"/>
                          <a:gd name="connsiteY9" fmla="*/ 158 h 9016"/>
                          <a:gd name="connsiteX10" fmla="*/ 5810 w 16963"/>
                          <a:gd name="connsiteY10" fmla="*/ 63 h 9016"/>
                          <a:gd name="connsiteX11" fmla="*/ 8954 w 16963"/>
                          <a:gd name="connsiteY11" fmla="*/ 1682 h 9016"/>
                          <a:gd name="connsiteX12" fmla="*/ 9144 w 16963"/>
                          <a:gd name="connsiteY12" fmla="*/ 1872 h 9016"/>
                          <a:gd name="connsiteX13" fmla="*/ 9906 w 16963"/>
                          <a:gd name="connsiteY13" fmla="*/ 2634 h 9016"/>
                          <a:gd name="connsiteX14" fmla="*/ 10954 w 16963"/>
                          <a:gd name="connsiteY14" fmla="*/ 3015 h 9016"/>
                          <a:gd name="connsiteX15" fmla="*/ 13526 w 16963"/>
                          <a:gd name="connsiteY15" fmla="*/ 2634 h 9016"/>
                          <a:gd name="connsiteX16" fmla="*/ 16097 w 16963"/>
                          <a:gd name="connsiteY16" fmla="*/ 1396 h 9016"/>
                          <a:gd name="connsiteX17" fmla="*/ 16859 w 16963"/>
                          <a:gd name="connsiteY17" fmla="*/ 1491 h 9016"/>
                          <a:gd name="connsiteX18" fmla="*/ 16764 w 16963"/>
                          <a:gd name="connsiteY18" fmla="*/ 2253 h 9016"/>
                          <a:gd name="connsiteX19" fmla="*/ 10763 w 16963"/>
                          <a:gd name="connsiteY19" fmla="*/ 4730 h 9016"/>
                          <a:gd name="connsiteX20" fmla="*/ 8954 w 16963"/>
                          <a:gd name="connsiteY20" fmla="*/ 4158 h 9016"/>
                          <a:gd name="connsiteX21" fmla="*/ 7906 w 16963"/>
                          <a:gd name="connsiteY21" fmla="*/ 3301 h 9016"/>
                          <a:gd name="connsiteX22" fmla="*/ 7715 w 16963"/>
                          <a:gd name="connsiteY22" fmla="*/ 3111 h 9016"/>
                          <a:gd name="connsiteX23" fmla="*/ 5524 w 16963"/>
                          <a:gd name="connsiteY23" fmla="*/ 1968 h 9016"/>
                          <a:gd name="connsiteX24" fmla="*/ 3715 w 16963"/>
                          <a:gd name="connsiteY24" fmla="*/ 2539 h 9016"/>
                          <a:gd name="connsiteX25" fmla="*/ 2572 w 16963"/>
                          <a:gd name="connsiteY25" fmla="*/ 4730 h 9016"/>
                          <a:gd name="connsiteX26" fmla="*/ 2381 w 16963"/>
                          <a:gd name="connsiteY26" fmla="*/ 5206 h 9016"/>
                          <a:gd name="connsiteX27" fmla="*/ 2000 w 16963"/>
                          <a:gd name="connsiteY27" fmla="*/ 6254 h 9016"/>
                          <a:gd name="connsiteX28" fmla="*/ 1905 w 16963"/>
                          <a:gd name="connsiteY28" fmla="*/ 6444 h 9016"/>
                          <a:gd name="connsiteX29" fmla="*/ 1619 w 16963"/>
                          <a:gd name="connsiteY29" fmla="*/ 7397 h 9016"/>
                          <a:gd name="connsiteX30" fmla="*/ 2095 w 16963"/>
                          <a:gd name="connsiteY30" fmla="*/ 7778 h 9016"/>
                          <a:gd name="connsiteX31" fmla="*/ 3239 w 16963"/>
                          <a:gd name="connsiteY31" fmla="*/ 7968 h 9016"/>
                          <a:gd name="connsiteX32" fmla="*/ 3905 w 16963"/>
                          <a:gd name="connsiteY32" fmla="*/ 8349 h 9016"/>
                          <a:gd name="connsiteX33" fmla="*/ 3619 w 16963"/>
                          <a:gd name="connsiteY33" fmla="*/ 9016 h 9016"/>
                          <a:gd name="connsiteX34" fmla="*/ 2667 w 16963"/>
                          <a:gd name="connsiteY34" fmla="*/ 9016 h 901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</a:cxnLst>
                        <a:rect l="l" t="t" r="r" b="b"/>
                        <a:pathLst>
                          <a:path w="16963" h="9016">
                            <a:moveTo>
                              <a:pt x="2667" y="9016"/>
                            </a:moveTo>
                            <a:cubicBezTo>
                              <a:pt x="2286" y="9016"/>
                              <a:pt x="2000" y="8921"/>
                              <a:pt x="1619" y="8921"/>
                            </a:cubicBezTo>
                            <a:cubicBezTo>
                              <a:pt x="1333" y="8826"/>
                              <a:pt x="1048" y="8730"/>
                              <a:pt x="667" y="8540"/>
                            </a:cubicBezTo>
                            <a:cubicBezTo>
                              <a:pt x="286" y="8254"/>
                              <a:pt x="0" y="7873"/>
                              <a:pt x="0" y="7397"/>
                            </a:cubicBezTo>
                            <a:cubicBezTo>
                              <a:pt x="0" y="6825"/>
                              <a:pt x="95" y="6349"/>
                              <a:pt x="286" y="5968"/>
                            </a:cubicBezTo>
                            <a:lnTo>
                              <a:pt x="381" y="5682"/>
                            </a:lnTo>
                            <a:cubicBezTo>
                              <a:pt x="476" y="5397"/>
                              <a:pt x="571" y="5111"/>
                              <a:pt x="667" y="4730"/>
                            </a:cubicBezTo>
                            <a:lnTo>
                              <a:pt x="762" y="4254"/>
                            </a:lnTo>
                            <a:cubicBezTo>
                              <a:pt x="1048" y="3301"/>
                              <a:pt x="1333" y="2253"/>
                              <a:pt x="2191" y="1301"/>
                            </a:cubicBezTo>
                            <a:cubicBezTo>
                              <a:pt x="2667" y="729"/>
                              <a:pt x="3239" y="348"/>
                              <a:pt x="3810" y="158"/>
                            </a:cubicBezTo>
                            <a:cubicBezTo>
                              <a:pt x="4381" y="-33"/>
                              <a:pt x="5048" y="-33"/>
                              <a:pt x="5810" y="63"/>
                            </a:cubicBezTo>
                            <a:cubicBezTo>
                              <a:pt x="6763" y="253"/>
                              <a:pt x="8001" y="729"/>
                              <a:pt x="8954" y="1682"/>
                            </a:cubicBezTo>
                            <a:lnTo>
                              <a:pt x="9144" y="1872"/>
                            </a:lnTo>
                            <a:cubicBezTo>
                              <a:pt x="9430" y="2253"/>
                              <a:pt x="9715" y="2539"/>
                              <a:pt x="9906" y="2634"/>
                            </a:cubicBezTo>
                            <a:cubicBezTo>
                              <a:pt x="10192" y="2825"/>
                              <a:pt x="10573" y="2920"/>
                              <a:pt x="10954" y="3015"/>
                            </a:cubicBezTo>
                            <a:cubicBezTo>
                              <a:pt x="11716" y="3111"/>
                              <a:pt x="12573" y="3015"/>
                              <a:pt x="13526" y="2634"/>
                            </a:cubicBezTo>
                            <a:cubicBezTo>
                              <a:pt x="14478" y="2349"/>
                              <a:pt x="15431" y="1777"/>
                              <a:pt x="16097" y="1396"/>
                            </a:cubicBezTo>
                            <a:cubicBezTo>
                              <a:pt x="16383" y="1206"/>
                              <a:pt x="16669" y="1301"/>
                              <a:pt x="16859" y="1491"/>
                            </a:cubicBezTo>
                            <a:cubicBezTo>
                              <a:pt x="17050" y="1682"/>
                              <a:pt x="16955" y="2063"/>
                              <a:pt x="16764" y="2253"/>
                            </a:cubicBezTo>
                            <a:cubicBezTo>
                              <a:pt x="14668" y="3968"/>
                              <a:pt x="12763" y="4825"/>
                              <a:pt x="10763" y="4730"/>
                            </a:cubicBezTo>
                            <a:cubicBezTo>
                              <a:pt x="10096" y="4635"/>
                              <a:pt x="9430" y="4444"/>
                              <a:pt x="8954" y="4158"/>
                            </a:cubicBezTo>
                            <a:cubicBezTo>
                              <a:pt x="8477" y="3873"/>
                              <a:pt x="8191" y="3587"/>
                              <a:pt x="7906" y="3301"/>
                            </a:cubicBezTo>
                            <a:lnTo>
                              <a:pt x="7715" y="3111"/>
                            </a:lnTo>
                            <a:cubicBezTo>
                              <a:pt x="7239" y="2539"/>
                              <a:pt x="6477" y="2253"/>
                              <a:pt x="5524" y="1968"/>
                            </a:cubicBezTo>
                            <a:cubicBezTo>
                              <a:pt x="4763" y="1777"/>
                              <a:pt x="4191" y="1968"/>
                              <a:pt x="3715" y="2539"/>
                            </a:cubicBezTo>
                            <a:cubicBezTo>
                              <a:pt x="3143" y="3111"/>
                              <a:pt x="2857" y="3873"/>
                              <a:pt x="2572" y="4730"/>
                            </a:cubicBezTo>
                            <a:lnTo>
                              <a:pt x="2381" y="5206"/>
                            </a:lnTo>
                            <a:cubicBezTo>
                              <a:pt x="2286" y="5587"/>
                              <a:pt x="2095" y="5873"/>
                              <a:pt x="2000" y="6254"/>
                            </a:cubicBezTo>
                            <a:lnTo>
                              <a:pt x="1905" y="6444"/>
                            </a:lnTo>
                            <a:cubicBezTo>
                              <a:pt x="1715" y="6825"/>
                              <a:pt x="1619" y="7111"/>
                              <a:pt x="1619" y="7397"/>
                            </a:cubicBezTo>
                            <a:cubicBezTo>
                              <a:pt x="1619" y="7492"/>
                              <a:pt x="1715" y="7587"/>
                              <a:pt x="2095" y="7778"/>
                            </a:cubicBezTo>
                            <a:cubicBezTo>
                              <a:pt x="2477" y="7873"/>
                              <a:pt x="2857" y="8064"/>
                              <a:pt x="3239" y="7968"/>
                            </a:cubicBezTo>
                            <a:cubicBezTo>
                              <a:pt x="3524" y="7873"/>
                              <a:pt x="3810" y="8064"/>
                              <a:pt x="3905" y="8349"/>
                            </a:cubicBezTo>
                            <a:cubicBezTo>
                              <a:pt x="4001" y="8635"/>
                              <a:pt x="3905" y="8921"/>
                              <a:pt x="3619" y="9016"/>
                            </a:cubicBezTo>
                            <a:cubicBezTo>
                              <a:pt x="3239" y="8921"/>
                              <a:pt x="2953" y="9016"/>
                              <a:pt x="2667" y="9016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821" name="Graphic 1">
                      <a:extLst>
                        <a:ext uri="{FF2B5EF4-FFF2-40B4-BE49-F238E27FC236}">
                          <a16:creationId xmlns:a16="http://schemas.microsoft.com/office/drawing/2014/main" id="{2AB74931-B47F-4825-9BEA-719144D4E392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05213" y="3147817"/>
                      <a:ext cx="4762" cy="2004"/>
                      <a:chOff x="5905213" y="3147817"/>
                      <a:chExt cx="4762" cy="2004"/>
                    </a:xfrm>
                    <a:solidFill>
                      <a:srgbClr val="3F1900"/>
                    </a:solidFill>
                  </p:grpSpPr>
                  <p:sp>
                    <p:nvSpPr>
                      <p:cNvPr id="822" name="Freeform: Shape 821">
                        <a:extLst>
                          <a:ext uri="{FF2B5EF4-FFF2-40B4-BE49-F238E27FC236}">
                            <a16:creationId xmlns:a16="http://schemas.microsoft.com/office/drawing/2014/main" id="{12E5130F-DB61-4879-9267-57968E7276A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5785" y="3148274"/>
                        <a:ext cx="3619" cy="991"/>
                      </a:xfrm>
                      <a:custGeom>
                        <a:avLst/>
                        <a:gdLst>
                          <a:gd name="connsiteX0" fmla="*/ 0 w 3619"/>
                          <a:gd name="connsiteY0" fmla="*/ 881 h 991"/>
                          <a:gd name="connsiteX1" fmla="*/ 1714 w 3619"/>
                          <a:gd name="connsiteY1" fmla="*/ 119 h 991"/>
                          <a:gd name="connsiteX2" fmla="*/ 3619 w 3619"/>
                          <a:gd name="connsiteY2" fmla="*/ 405 h 991"/>
                          <a:gd name="connsiteX3" fmla="*/ 1905 w 3619"/>
                          <a:gd name="connsiteY3" fmla="*/ 881 h 991"/>
                          <a:gd name="connsiteX4" fmla="*/ 0 w 3619"/>
                          <a:gd name="connsiteY4" fmla="*/ 881 h 99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3619" h="991">
                            <a:moveTo>
                              <a:pt x="0" y="881"/>
                            </a:moveTo>
                            <a:cubicBezTo>
                              <a:pt x="571" y="500"/>
                              <a:pt x="1048" y="214"/>
                              <a:pt x="1714" y="119"/>
                            </a:cubicBezTo>
                            <a:cubicBezTo>
                              <a:pt x="2286" y="-71"/>
                              <a:pt x="3048" y="-71"/>
                              <a:pt x="3619" y="405"/>
                            </a:cubicBezTo>
                            <a:cubicBezTo>
                              <a:pt x="2953" y="595"/>
                              <a:pt x="2477" y="786"/>
                              <a:pt x="1905" y="881"/>
                            </a:cubicBezTo>
                            <a:cubicBezTo>
                              <a:pt x="1333" y="976"/>
                              <a:pt x="667" y="1072"/>
                              <a:pt x="0" y="881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823" name="Freeform: Shape 822">
                        <a:extLst>
                          <a:ext uri="{FF2B5EF4-FFF2-40B4-BE49-F238E27FC236}">
                            <a16:creationId xmlns:a16="http://schemas.microsoft.com/office/drawing/2014/main" id="{53800FBE-A8F2-479A-A2B9-6FA5969D14D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5213" y="3147817"/>
                        <a:ext cx="4762" cy="2004"/>
                      </a:xfrm>
                      <a:custGeom>
                        <a:avLst/>
                        <a:gdLst>
                          <a:gd name="connsiteX0" fmla="*/ 1334 w 4762"/>
                          <a:gd name="connsiteY0" fmla="*/ 2005 h 2004"/>
                          <a:gd name="connsiteX1" fmla="*/ 381 w 4762"/>
                          <a:gd name="connsiteY1" fmla="*/ 1814 h 2004"/>
                          <a:gd name="connsiteX2" fmla="*/ 0 w 4762"/>
                          <a:gd name="connsiteY2" fmla="*/ 1433 h 2004"/>
                          <a:gd name="connsiteX3" fmla="*/ 191 w 4762"/>
                          <a:gd name="connsiteY3" fmla="*/ 957 h 2004"/>
                          <a:gd name="connsiteX4" fmla="*/ 2096 w 4762"/>
                          <a:gd name="connsiteY4" fmla="*/ 100 h 2004"/>
                          <a:gd name="connsiteX5" fmla="*/ 4572 w 4762"/>
                          <a:gd name="connsiteY5" fmla="*/ 481 h 2004"/>
                          <a:gd name="connsiteX6" fmla="*/ 4763 w 4762"/>
                          <a:gd name="connsiteY6" fmla="*/ 957 h 2004"/>
                          <a:gd name="connsiteX7" fmla="*/ 4382 w 4762"/>
                          <a:gd name="connsiteY7" fmla="*/ 1338 h 2004"/>
                          <a:gd name="connsiteX8" fmla="*/ 4096 w 4762"/>
                          <a:gd name="connsiteY8" fmla="*/ 1433 h 2004"/>
                          <a:gd name="connsiteX9" fmla="*/ 2667 w 4762"/>
                          <a:gd name="connsiteY9" fmla="*/ 1814 h 2004"/>
                          <a:gd name="connsiteX10" fmla="*/ 1334 w 4762"/>
                          <a:gd name="connsiteY10" fmla="*/ 2005 h 200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4762" h="2004">
                            <a:moveTo>
                              <a:pt x="1334" y="2005"/>
                            </a:moveTo>
                            <a:cubicBezTo>
                              <a:pt x="1048" y="2005"/>
                              <a:pt x="667" y="2005"/>
                              <a:pt x="381" y="1814"/>
                            </a:cubicBezTo>
                            <a:cubicBezTo>
                              <a:pt x="191" y="1719"/>
                              <a:pt x="95" y="1624"/>
                              <a:pt x="0" y="1433"/>
                            </a:cubicBezTo>
                            <a:cubicBezTo>
                              <a:pt x="0" y="1243"/>
                              <a:pt x="95" y="1052"/>
                              <a:pt x="191" y="957"/>
                            </a:cubicBezTo>
                            <a:cubicBezTo>
                              <a:pt x="857" y="481"/>
                              <a:pt x="1429" y="290"/>
                              <a:pt x="2096" y="100"/>
                            </a:cubicBezTo>
                            <a:cubicBezTo>
                              <a:pt x="2667" y="5"/>
                              <a:pt x="3715" y="-186"/>
                              <a:pt x="4572" y="481"/>
                            </a:cubicBezTo>
                            <a:cubicBezTo>
                              <a:pt x="4763" y="576"/>
                              <a:pt x="4763" y="767"/>
                              <a:pt x="4763" y="957"/>
                            </a:cubicBezTo>
                            <a:cubicBezTo>
                              <a:pt x="4763" y="1148"/>
                              <a:pt x="4572" y="1338"/>
                              <a:pt x="4382" y="1338"/>
                            </a:cubicBezTo>
                            <a:lnTo>
                              <a:pt x="4096" y="1433"/>
                            </a:lnTo>
                            <a:cubicBezTo>
                              <a:pt x="3620" y="1624"/>
                              <a:pt x="3143" y="1719"/>
                              <a:pt x="2667" y="1814"/>
                            </a:cubicBezTo>
                            <a:cubicBezTo>
                              <a:pt x="2191" y="1910"/>
                              <a:pt x="1810" y="2005"/>
                              <a:pt x="1334" y="2005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</p:grpSp>
            </p:grpSp>
          </p:grpSp>
        </p:grpSp>
      </p:grpSp>
      <p:sp>
        <p:nvSpPr>
          <p:cNvPr id="1242" name="TextBox 1241">
            <a:extLst>
              <a:ext uri="{FF2B5EF4-FFF2-40B4-BE49-F238E27FC236}">
                <a16:creationId xmlns:a16="http://schemas.microsoft.com/office/drawing/2014/main" id="{57BB53F6-A651-445F-8E82-E9E0C0F9ABB5}"/>
              </a:ext>
            </a:extLst>
          </p:cNvPr>
          <p:cNvSpPr txBox="1"/>
          <p:nvPr/>
        </p:nvSpPr>
        <p:spPr>
          <a:xfrm>
            <a:off x="8170608" y="2279047"/>
            <a:ext cx="2387449" cy="163121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l"/>
            <a:r>
              <a:rPr lang="en-US" sz="10000" b="0" i="0" dirty="0">
                <a:solidFill>
                  <a:schemeClr val="tx1">
                    <a:lumMod val="65000"/>
                    <a:lumOff val="35000"/>
                  </a:schemeClr>
                </a:solidFill>
                <a:effectLst/>
                <a:latin typeface="Modern Love Grunge" panose="04070805081005020601" pitchFamily="82" charset="0"/>
              </a:rPr>
              <a:t>03</a:t>
            </a:r>
          </a:p>
        </p:txBody>
      </p:sp>
      <p:grpSp>
        <p:nvGrpSpPr>
          <p:cNvPr id="1244" name="Group 1243">
            <a:extLst>
              <a:ext uri="{FF2B5EF4-FFF2-40B4-BE49-F238E27FC236}">
                <a16:creationId xmlns:a16="http://schemas.microsoft.com/office/drawing/2014/main" id="{C3CB3691-338E-4BD3-B791-B01A04B12055}"/>
              </a:ext>
            </a:extLst>
          </p:cNvPr>
          <p:cNvGrpSpPr/>
          <p:nvPr/>
        </p:nvGrpSpPr>
        <p:grpSpPr>
          <a:xfrm>
            <a:off x="1771034" y="409135"/>
            <a:ext cx="3078552" cy="938865"/>
            <a:chOff x="8522898" y="1283167"/>
            <a:chExt cx="3478601" cy="938865"/>
          </a:xfrm>
        </p:grpSpPr>
        <p:sp>
          <p:nvSpPr>
            <p:cNvPr id="1246" name="TextBox 1245">
              <a:extLst>
                <a:ext uri="{FF2B5EF4-FFF2-40B4-BE49-F238E27FC236}">
                  <a16:creationId xmlns:a16="http://schemas.microsoft.com/office/drawing/2014/main" id="{8D49369A-7804-4746-AF92-5914045C4B6A}"/>
                </a:ext>
              </a:extLst>
            </p:cNvPr>
            <p:cNvSpPr txBox="1"/>
            <p:nvPr/>
          </p:nvSpPr>
          <p:spPr>
            <a:xfrm>
              <a:off x="8522898" y="1411976"/>
              <a:ext cx="3478601" cy="63094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3500" b="0" i="0" dirty="0">
                  <a:solidFill>
                    <a:schemeClr val="bg1"/>
                  </a:solidFill>
                  <a:effectLst/>
                  <a:latin typeface="Modern Love Grunge" panose="04070805081005020601" pitchFamily="82" charset="0"/>
                </a:rPr>
                <a:t>Nghe – </a:t>
              </a:r>
              <a:r>
                <a:rPr lang="en-US" sz="3500" b="0" i="0" dirty="0" err="1">
                  <a:solidFill>
                    <a:schemeClr val="bg1"/>
                  </a:solidFill>
                  <a:effectLst/>
                  <a:latin typeface="Modern Love Grunge" panose="04070805081005020601" pitchFamily="82" charset="0"/>
                </a:rPr>
                <a:t>viêt</a:t>
              </a:r>
              <a:endParaRPr lang="en-US" sz="3500" b="0" i="0" dirty="0">
                <a:solidFill>
                  <a:schemeClr val="bg1"/>
                </a:solidFill>
                <a:effectLst/>
                <a:latin typeface="Modern Love Grunge" panose="04070805081005020601" pitchFamily="82" charset="0"/>
              </a:endParaRPr>
            </a:p>
          </p:txBody>
        </p:sp>
        <p:pic>
          <p:nvPicPr>
            <p:cNvPr id="1247" name="Picture 1246">
              <a:extLst>
                <a:ext uri="{FF2B5EF4-FFF2-40B4-BE49-F238E27FC236}">
                  <a16:creationId xmlns:a16="http://schemas.microsoft.com/office/drawing/2014/main" id="{3B6A582B-E6A7-400C-BC74-5A2A911AD05C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flipH="1">
              <a:off x="10671762" y="1283167"/>
              <a:ext cx="1097375" cy="938865"/>
            </a:xfrm>
            <a:prstGeom prst="rect">
              <a:avLst/>
            </a:prstGeom>
          </p:spPr>
        </p:pic>
      </p:grpSp>
      <p:grpSp>
        <p:nvGrpSpPr>
          <p:cNvPr id="18" name="Group 17">
            <a:extLst>
              <a:ext uri="{FF2B5EF4-FFF2-40B4-BE49-F238E27FC236}">
                <a16:creationId xmlns:a16="http://schemas.microsoft.com/office/drawing/2014/main" id="{C287E40D-E428-4D3D-835C-E3F7A8B975CC}"/>
              </a:ext>
            </a:extLst>
          </p:cNvPr>
          <p:cNvGrpSpPr/>
          <p:nvPr/>
        </p:nvGrpSpPr>
        <p:grpSpPr>
          <a:xfrm>
            <a:off x="-601022" y="1755614"/>
            <a:ext cx="8087672" cy="3228439"/>
            <a:chOff x="-601022" y="1479843"/>
            <a:chExt cx="8087672" cy="3228439"/>
          </a:xfrm>
        </p:grpSpPr>
        <p:sp>
          <p:nvSpPr>
            <p:cNvPr id="1245" name="TextBox 1244">
              <a:extLst>
                <a:ext uri="{FF2B5EF4-FFF2-40B4-BE49-F238E27FC236}">
                  <a16:creationId xmlns:a16="http://schemas.microsoft.com/office/drawing/2014/main" id="{557B7B8B-DE75-4365-AB11-D20BA20A2F8B}"/>
                </a:ext>
              </a:extLst>
            </p:cNvPr>
            <p:cNvSpPr txBox="1"/>
            <p:nvPr/>
          </p:nvSpPr>
          <p:spPr>
            <a:xfrm>
              <a:off x="-601022" y="1479843"/>
              <a:ext cx="8087672" cy="30162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8000" dirty="0">
                  <a:solidFill>
                    <a:srgbClr val="F9A314"/>
                  </a:solidFill>
                  <a:latin typeface="Modern Love Grunge" panose="04070805081005020601" pitchFamily="82" charset="0"/>
                </a:rPr>
                <a:t>Kim Tu </a:t>
              </a:r>
              <a:r>
                <a:rPr lang="en-US" sz="8000" dirty="0" err="1">
                  <a:solidFill>
                    <a:srgbClr val="F9A314"/>
                  </a:solidFill>
                  <a:latin typeface="Modern Love Grunge" panose="04070805081005020601" pitchFamily="82" charset="0"/>
                </a:rPr>
                <a:t>Tháp</a:t>
              </a:r>
              <a:endParaRPr lang="en-US" sz="8000" dirty="0">
                <a:solidFill>
                  <a:srgbClr val="F9A314"/>
                </a:solidFill>
                <a:latin typeface="Modern Love Grunge" panose="04070805081005020601" pitchFamily="82" charset="0"/>
              </a:endParaRPr>
            </a:p>
            <a:p>
              <a:pPr algn="ctr">
                <a:lnSpc>
                  <a:spcPct val="150000"/>
                </a:lnSpc>
              </a:pPr>
              <a:r>
                <a:rPr lang="en-US" sz="8000" dirty="0">
                  <a:solidFill>
                    <a:srgbClr val="F9A314"/>
                  </a:solidFill>
                  <a:latin typeface="Modern Love Grunge" panose="04070805081005020601" pitchFamily="82" charset="0"/>
                </a:rPr>
                <a:t>Ai </a:t>
              </a:r>
              <a:r>
                <a:rPr lang="en-US" sz="8000" dirty="0" err="1">
                  <a:solidFill>
                    <a:srgbClr val="F9A314"/>
                  </a:solidFill>
                  <a:latin typeface="Modern Love Grunge" panose="04070805081005020601" pitchFamily="82" charset="0"/>
                </a:rPr>
                <a:t>Câp</a:t>
              </a:r>
              <a:endParaRPr lang="th-TH" sz="8000" dirty="0">
                <a:solidFill>
                  <a:srgbClr val="F9A314"/>
                </a:solidFill>
                <a:latin typeface="Modern Love Grunge" panose="04070805081005020601" pitchFamily="82" charset="0"/>
              </a:endParaRPr>
            </a:p>
          </p:txBody>
        </p:sp>
        <p:sp>
          <p:nvSpPr>
            <p:cNvPr id="1249" name="TextBox 1248">
              <a:extLst>
                <a:ext uri="{FF2B5EF4-FFF2-40B4-BE49-F238E27FC236}">
                  <a16:creationId xmlns:a16="http://schemas.microsoft.com/office/drawing/2014/main" id="{46A08159-0E0A-430D-8CFA-9F3EA3F4F670}"/>
                </a:ext>
              </a:extLst>
            </p:cNvPr>
            <p:cNvSpPr txBox="1"/>
            <p:nvPr/>
          </p:nvSpPr>
          <p:spPr>
            <a:xfrm>
              <a:off x="3685228" y="3384843"/>
              <a:ext cx="753422" cy="1323439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8000" dirty="0">
                  <a:solidFill>
                    <a:srgbClr val="F9A314"/>
                  </a:solidFill>
                  <a:latin typeface="Modern Love Grunge" panose="04070805081005020601" pitchFamily="82" charset="0"/>
                </a:rPr>
                <a:t>.</a:t>
              </a:r>
              <a:endParaRPr lang="th-TH" sz="8000" dirty="0">
                <a:solidFill>
                  <a:srgbClr val="F9A314"/>
                </a:solidFill>
                <a:latin typeface="Modern Love Grunge" panose="04070805081005020601" pitchFamily="82" charset="0"/>
              </a:endParaRPr>
            </a:p>
          </p:txBody>
        </p:sp>
        <p:sp>
          <p:nvSpPr>
            <p:cNvPr id="1250" name="TextBox 1249">
              <a:extLst>
                <a:ext uri="{FF2B5EF4-FFF2-40B4-BE49-F238E27FC236}">
                  <a16:creationId xmlns:a16="http://schemas.microsoft.com/office/drawing/2014/main" id="{4F928D05-CB7A-4C61-9F6B-1EC3555B0F9A}"/>
                </a:ext>
              </a:extLst>
            </p:cNvPr>
            <p:cNvSpPr txBox="1"/>
            <p:nvPr/>
          </p:nvSpPr>
          <p:spPr>
            <a:xfrm>
              <a:off x="3170878" y="1746543"/>
              <a:ext cx="753422" cy="1323439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8000" dirty="0">
                  <a:solidFill>
                    <a:srgbClr val="F9A314"/>
                  </a:solidFill>
                  <a:latin typeface="Modern Love Grunge" panose="04070805081005020601" pitchFamily="82" charset="0"/>
                </a:rPr>
                <a:t>.</a:t>
              </a:r>
              <a:endParaRPr lang="th-TH" sz="8000" dirty="0">
                <a:solidFill>
                  <a:srgbClr val="F9A314"/>
                </a:solidFill>
                <a:latin typeface="Modern Love Grunge" panose="04070805081005020601" pitchFamily="82" charset="0"/>
              </a:endParaRPr>
            </a:p>
          </p:txBody>
        </p:sp>
        <p:sp>
          <p:nvSpPr>
            <p:cNvPr id="1251" name="TextBox 1250">
              <a:extLst>
                <a:ext uri="{FF2B5EF4-FFF2-40B4-BE49-F238E27FC236}">
                  <a16:creationId xmlns:a16="http://schemas.microsoft.com/office/drawing/2014/main" id="{44896BB9-B320-43F9-B82E-503C187D80F3}"/>
                </a:ext>
              </a:extLst>
            </p:cNvPr>
            <p:cNvSpPr txBox="1"/>
            <p:nvPr/>
          </p:nvSpPr>
          <p:spPr>
            <a:xfrm rot="641873">
              <a:off x="3361378" y="1727492"/>
              <a:ext cx="753422" cy="707886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4000" dirty="0">
                  <a:solidFill>
                    <a:srgbClr val="F9A314"/>
                  </a:solidFill>
                  <a:latin typeface="Modern Love Grunge" panose="04070805081005020601" pitchFamily="82" charset="0"/>
                </a:rPr>
                <a:t>?</a:t>
              </a:r>
              <a:endParaRPr lang="th-TH" sz="4000" dirty="0">
                <a:solidFill>
                  <a:srgbClr val="F9A314"/>
                </a:solidFill>
                <a:latin typeface="Modern Love Grunge" panose="04070805081005020601" pitchFamily="82" charset="0"/>
              </a:endParaRPr>
            </a:p>
          </p:txBody>
        </p:sp>
      </p:grpSp>
      <p:sp>
        <p:nvSpPr>
          <p:cNvPr id="1241" name="TextBox 1240">
            <a:extLst>
              <a:ext uri="{FF2B5EF4-FFF2-40B4-BE49-F238E27FC236}">
                <a16:creationId xmlns:a16="http://schemas.microsoft.com/office/drawing/2014/main" id="{98F05C41-6A1C-4E3A-9E6F-6B92374EEA0C}"/>
              </a:ext>
            </a:extLst>
          </p:cNvPr>
          <p:cNvSpPr txBox="1"/>
          <p:nvPr/>
        </p:nvSpPr>
        <p:spPr>
          <a:xfrm>
            <a:off x="1975055" y="9151241"/>
            <a:ext cx="6153150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dirty="0">
                <a:solidFill>
                  <a:srgbClr val="0070C0"/>
                </a:solidFill>
                <a:latin typeface="Times New Roman" panose="02020603050405020304" pitchFamily="18" charset="0"/>
                <a:cs typeface="Times New Roman" panose="02020603050405020304" pitchFamily="18" charset="0"/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https://www.facebook.com/teamKTUTS</a:t>
            </a:r>
            <a:endParaRPr lang="en-US" dirty="0">
              <a:solidFill>
                <a:srgbClr val="0070C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451416504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>
        <p:random/>
      </p:transition>
    </mc:Choice>
    <mc:Fallback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decel="34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2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2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50" presetClass="entr" presetSubtype="0" decel="10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50" presetClass="entr" presetSubtype="0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12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12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12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500"/>
                            </p:stCondLst>
                            <p:childTnLst>
                              <p:par>
                                <p:cTn id="22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5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5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6" presetID="2" presetClass="entr" presetSubtype="4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2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2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" presetID="2" presetClass="entr" presetSubtype="4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4" presetID="2" presetClass="entr" presetSubtype="4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80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8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8" presetID="2" presetClass="entr" presetSubtype="4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7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7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40" grpId="0" animBg="1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6">
            <a:extLst>
              <a:ext uri="{FF2B5EF4-FFF2-40B4-BE49-F238E27FC236}">
                <a16:creationId xmlns:a16="http://schemas.microsoft.com/office/drawing/2014/main" id="{12E1DEB0-0310-493D-B8B1-A989508F365D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6200000">
            <a:off x="1582994" y="-2615381"/>
            <a:ext cx="9026012" cy="12192000"/>
          </a:xfrm>
          <a:prstGeom prst="rect">
            <a:avLst/>
          </a:prstGeom>
        </p:spPr>
      </p:pic>
      <p:sp>
        <p:nvSpPr>
          <p:cNvPr id="5" name="Text Box 12">
            <a:extLst>
              <a:ext uri="{FF2B5EF4-FFF2-40B4-BE49-F238E27FC236}">
                <a16:creationId xmlns:a16="http://schemas.microsoft.com/office/drawing/2014/main" id="{EBFF7490-C7C4-427B-87F7-B4B10DD88F7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63914" y="2285092"/>
            <a:ext cx="9031514" cy="393954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just" eaLnBrk="1" hangingPunct="1">
              <a:spcBef>
                <a:spcPct val="50000"/>
              </a:spcBef>
            </a:pPr>
            <a:r>
              <a:rPr lang="en-US" altLang="en-US" sz="2500" b="1" dirty="0">
                <a:cs typeface="Arial" panose="020B0604020202020204" pitchFamily="34" charset="0"/>
              </a:rPr>
              <a:t>    Kim </a:t>
            </a:r>
            <a:r>
              <a:rPr lang="en-US" altLang="en-US" sz="2500" b="1" dirty="0" err="1">
                <a:cs typeface="Arial" panose="020B0604020202020204" pitchFamily="34" charset="0"/>
              </a:rPr>
              <a:t>tự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tháp</a:t>
            </a:r>
            <a:r>
              <a:rPr lang="en-US" altLang="en-US" sz="2500" b="1" dirty="0">
                <a:cs typeface="Arial" panose="020B0604020202020204" pitchFamily="34" charset="0"/>
              </a:rPr>
              <a:t> Ai </a:t>
            </a:r>
            <a:r>
              <a:rPr lang="en-US" altLang="en-US" sz="2500" b="1" dirty="0" err="1">
                <a:cs typeface="Arial" panose="020B0604020202020204" pitchFamily="34" charset="0"/>
              </a:rPr>
              <a:t>Cập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là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lăng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mộ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của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các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hoàng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đế</a:t>
            </a:r>
            <a:r>
              <a:rPr lang="en-US" altLang="en-US" sz="2500" b="1" dirty="0">
                <a:cs typeface="Arial" panose="020B0604020202020204" pitchFamily="34" charset="0"/>
              </a:rPr>
              <a:t> Ai </a:t>
            </a:r>
            <a:r>
              <a:rPr lang="en-US" altLang="en-US" sz="2500" b="1" dirty="0" err="1">
                <a:cs typeface="Arial" panose="020B0604020202020204" pitchFamily="34" charset="0"/>
              </a:rPr>
              <a:t>Cập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cổ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đại</a:t>
            </a:r>
            <a:r>
              <a:rPr lang="en-US" altLang="en-US" sz="2500" b="1" dirty="0">
                <a:cs typeface="Arial" panose="020B0604020202020204" pitchFamily="34" charset="0"/>
              </a:rPr>
              <a:t>. </a:t>
            </a:r>
            <a:r>
              <a:rPr lang="en-US" altLang="en-US" sz="2500" b="1" dirty="0" err="1">
                <a:cs typeface="Arial" panose="020B0604020202020204" pitchFamily="34" charset="0"/>
              </a:rPr>
              <a:t>Đó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là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những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công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trình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kiến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trúc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xây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dựng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bằng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đá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tảng</a:t>
            </a:r>
            <a:r>
              <a:rPr lang="en-US" altLang="en-US" sz="2500" b="1" dirty="0">
                <a:cs typeface="Arial" panose="020B0604020202020204" pitchFamily="34" charset="0"/>
              </a:rPr>
              <a:t>. </a:t>
            </a:r>
            <a:r>
              <a:rPr lang="en-US" altLang="en-US" sz="2500" b="1" dirty="0" err="1">
                <a:cs typeface="Arial" panose="020B0604020202020204" pitchFamily="34" charset="0"/>
              </a:rPr>
              <a:t>Từ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cửa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kim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tự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tháp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đi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vào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là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một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hành</a:t>
            </a:r>
            <a:r>
              <a:rPr lang="en-US" altLang="en-US" sz="2500" b="1" dirty="0">
                <a:cs typeface="Arial" panose="020B0604020202020204" pitchFamily="34" charset="0"/>
              </a:rPr>
              <a:t> lang </a:t>
            </a:r>
            <a:r>
              <a:rPr lang="en-US" altLang="en-US" sz="2500" b="1" dirty="0" err="1">
                <a:cs typeface="Arial" panose="020B0604020202020204" pitchFamily="34" charset="0"/>
              </a:rPr>
              <a:t>tối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và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hẹp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đường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càng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đi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càng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nhằng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nhịt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dẫn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tới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những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giếng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sâu</a:t>
            </a:r>
            <a:r>
              <a:rPr lang="en-US" altLang="en-US" sz="2500" b="1" dirty="0">
                <a:cs typeface="Arial" panose="020B0604020202020204" pitchFamily="34" charset="0"/>
              </a:rPr>
              <a:t>, </a:t>
            </a:r>
            <a:r>
              <a:rPr lang="en-US" altLang="en-US" sz="2500" b="1" dirty="0" err="1">
                <a:cs typeface="Arial" panose="020B0604020202020204" pitchFamily="34" charset="0"/>
              </a:rPr>
              <a:t>phòng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chứa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quan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tài</a:t>
            </a:r>
            <a:r>
              <a:rPr lang="en-US" altLang="en-US" sz="2500" b="1" dirty="0">
                <a:cs typeface="Arial" panose="020B0604020202020204" pitchFamily="34" charset="0"/>
              </a:rPr>
              <a:t>, </a:t>
            </a:r>
            <a:r>
              <a:rPr lang="en-US" altLang="en-US" sz="2500" b="1" dirty="0" err="1">
                <a:cs typeface="Arial" panose="020B0604020202020204" pitchFamily="34" charset="0"/>
              </a:rPr>
              <a:t>buồng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để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đồ</a:t>
            </a:r>
            <a:r>
              <a:rPr lang="en-US" altLang="en-US" sz="2500" b="1" dirty="0">
                <a:cs typeface="Arial" panose="020B0604020202020204" pitchFamily="34" charset="0"/>
              </a:rPr>
              <a:t>,…</a:t>
            </a:r>
            <a:r>
              <a:rPr lang="en-US" altLang="en-US" sz="2500" b="1" dirty="0" err="1">
                <a:cs typeface="Arial" panose="020B0604020202020204" pitchFamily="34" charset="0"/>
              </a:rPr>
              <a:t>Thăm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kim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tự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tháp</a:t>
            </a:r>
            <a:r>
              <a:rPr lang="en-US" altLang="en-US" sz="2500" b="1" dirty="0">
                <a:cs typeface="Arial" panose="020B0604020202020204" pitchFamily="34" charset="0"/>
              </a:rPr>
              <a:t>, </a:t>
            </a:r>
            <a:r>
              <a:rPr lang="en-US" altLang="en-US" sz="2500" b="1" dirty="0" err="1">
                <a:cs typeface="Arial" panose="020B0604020202020204" pitchFamily="34" charset="0"/>
              </a:rPr>
              <a:t>người</a:t>
            </a:r>
            <a:r>
              <a:rPr lang="en-US" altLang="en-US" sz="2500" b="1" dirty="0">
                <a:cs typeface="Arial" panose="020B0604020202020204" pitchFamily="34" charset="0"/>
              </a:rPr>
              <a:t> ta </a:t>
            </a:r>
            <a:r>
              <a:rPr lang="en-US" altLang="en-US" sz="2500" b="1" dirty="0" err="1">
                <a:cs typeface="Arial" panose="020B0604020202020204" pitchFamily="34" charset="0"/>
              </a:rPr>
              <a:t>không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khỏi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ngạc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nhiên</a:t>
            </a:r>
            <a:r>
              <a:rPr lang="en-US" altLang="en-US" sz="2500" b="1" dirty="0">
                <a:cs typeface="Arial" panose="020B0604020202020204" pitchFamily="34" charset="0"/>
              </a:rPr>
              <a:t>: </a:t>
            </a:r>
            <a:r>
              <a:rPr lang="en-US" altLang="en-US" sz="2500" b="1" dirty="0" err="1">
                <a:cs typeface="Arial" panose="020B0604020202020204" pitchFamily="34" charset="0"/>
              </a:rPr>
              <a:t>Người</a:t>
            </a:r>
            <a:r>
              <a:rPr lang="en-US" altLang="en-US" sz="2500" b="1" dirty="0">
                <a:cs typeface="Arial" panose="020B0604020202020204" pitchFamily="34" charset="0"/>
              </a:rPr>
              <a:t> Ai </a:t>
            </a:r>
            <a:r>
              <a:rPr lang="en-US" altLang="en-US" sz="2500" b="1" dirty="0" err="1">
                <a:cs typeface="Arial" panose="020B0604020202020204" pitchFamily="34" charset="0"/>
              </a:rPr>
              <a:t>Cập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cổ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không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có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những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phương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tiện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chuyên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chở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vật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liệu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như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hiện</a:t>
            </a:r>
            <a:r>
              <a:rPr lang="en-US" altLang="en-US" sz="2500" b="1" dirty="0">
                <a:cs typeface="Arial" panose="020B0604020202020204" pitchFamily="34" charset="0"/>
              </a:rPr>
              <a:t> nay, </a:t>
            </a:r>
            <a:r>
              <a:rPr lang="en-US" altLang="en-US" sz="2500" b="1" dirty="0" err="1">
                <a:cs typeface="Arial" panose="020B0604020202020204" pitchFamily="34" charset="0"/>
              </a:rPr>
              <a:t>làm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thế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nào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mà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họ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đã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vận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chuyển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được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những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tảng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đá</a:t>
            </a:r>
            <a:r>
              <a:rPr lang="en-US" altLang="en-US" sz="2500" b="1" dirty="0">
                <a:cs typeface="Arial" panose="020B0604020202020204" pitchFamily="34" charset="0"/>
              </a:rPr>
              <a:t> to </a:t>
            </a:r>
            <a:r>
              <a:rPr lang="en-US" altLang="en-US" sz="2500" b="1" dirty="0" err="1">
                <a:cs typeface="Arial" panose="020B0604020202020204" pitchFamily="34" charset="0"/>
              </a:rPr>
              <a:t>như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vậy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lên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cao</a:t>
            </a:r>
            <a:r>
              <a:rPr lang="en-US" altLang="en-US" sz="2500" b="1" dirty="0">
                <a:cs typeface="Arial" panose="020B0604020202020204" pitchFamily="34" charset="0"/>
              </a:rPr>
              <a:t>?</a:t>
            </a:r>
          </a:p>
          <a:p>
            <a:pPr algn="r" eaLnBrk="1" hangingPunct="1"/>
            <a:r>
              <a:rPr lang="en-US" altLang="en-US" sz="2500" b="1" i="1" dirty="0">
                <a:cs typeface="Arial" panose="020B0604020202020204" pitchFamily="34" charset="0"/>
              </a:rPr>
              <a:t>Theo NHỮNG KÌ QUAN THẾ GIỚI</a:t>
            </a:r>
          </a:p>
        </p:txBody>
      </p:sp>
      <p:grpSp>
        <p:nvGrpSpPr>
          <p:cNvPr id="8" name="Graphic 342">
            <a:extLst>
              <a:ext uri="{FF2B5EF4-FFF2-40B4-BE49-F238E27FC236}">
                <a16:creationId xmlns:a16="http://schemas.microsoft.com/office/drawing/2014/main" id="{531D6C4B-790D-411C-A92C-D04AD45B39D1}"/>
              </a:ext>
            </a:extLst>
          </p:cNvPr>
          <p:cNvGrpSpPr/>
          <p:nvPr/>
        </p:nvGrpSpPr>
        <p:grpSpPr>
          <a:xfrm>
            <a:off x="5673901" y="-164001"/>
            <a:ext cx="1118785" cy="1343952"/>
            <a:chOff x="5991198" y="3276600"/>
            <a:chExt cx="204845" cy="307181"/>
          </a:xfrm>
        </p:grpSpPr>
        <p:grpSp>
          <p:nvGrpSpPr>
            <p:cNvPr id="9" name="Graphic 342">
              <a:extLst>
                <a:ext uri="{FF2B5EF4-FFF2-40B4-BE49-F238E27FC236}">
                  <a16:creationId xmlns:a16="http://schemas.microsoft.com/office/drawing/2014/main" id="{B3FC1FC1-3307-49E3-A4DD-A31B78E49AF7}"/>
                </a:ext>
              </a:extLst>
            </p:cNvPr>
            <p:cNvGrpSpPr/>
            <p:nvPr/>
          </p:nvGrpSpPr>
          <p:grpSpPr>
            <a:xfrm>
              <a:off x="5996758" y="3276600"/>
              <a:ext cx="181690" cy="166211"/>
              <a:chOff x="5996758" y="3276600"/>
              <a:chExt cx="181690" cy="166211"/>
            </a:xfrm>
          </p:grpSpPr>
          <p:sp>
            <p:nvSpPr>
              <p:cNvPr id="39" name="Freeform: Shape 38">
                <a:extLst>
                  <a:ext uri="{FF2B5EF4-FFF2-40B4-BE49-F238E27FC236}">
                    <a16:creationId xmlns:a16="http://schemas.microsoft.com/office/drawing/2014/main" id="{8924E934-961A-4A9D-A182-0BBDA23E23BD}"/>
                  </a:ext>
                </a:extLst>
              </p:cNvPr>
              <p:cNvSpPr/>
              <p:nvPr/>
            </p:nvSpPr>
            <p:spPr>
              <a:xfrm>
                <a:off x="5996758" y="3276600"/>
                <a:ext cx="181690" cy="166211"/>
              </a:xfrm>
              <a:custGeom>
                <a:avLst/>
                <a:gdLst>
                  <a:gd name="connsiteX0" fmla="*/ 19803 w 181690"/>
                  <a:gd name="connsiteY0" fmla="*/ 166211 h 166211"/>
                  <a:gd name="connsiteX1" fmla="*/ 182 w 181690"/>
                  <a:gd name="connsiteY1" fmla="*/ 129540 h 166211"/>
                  <a:gd name="connsiteX2" fmla="*/ 23137 w 181690"/>
                  <a:gd name="connsiteY2" fmla="*/ 82963 h 166211"/>
                  <a:gd name="connsiteX3" fmla="*/ 18946 w 181690"/>
                  <a:gd name="connsiteY3" fmla="*/ 45053 h 166211"/>
                  <a:gd name="connsiteX4" fmla="*/ 54474 w 181690"/>
                  <a:gd name="connsiteY4" fmla="*/ 72485 h 166211"/>
                  <a:gd name="connsiteX5" fmla="*/ 59808 w 181690"/>
                  <a:gd name="connsiteY5" fmla="*/ 87059 h 166211"/>
                  <a:gd name="connsiteX6" fmla="*/ 66000 w 181690"/>
                  <a:gd name="connsiteY6" fmla="*/ 37243 h 166211"/>
                  <a:gd name="connsiteX7" fmla="*/ 90003 w 181690"/>
                  <a:gd name="connsiteY7" fmla="*/ 0 h 166211"/>
                  <a:gd name="connsiteX8" fmla="*/ 96003 w 181690"/>
                  <a:gd name="connsiteY8" fmla="*/ 44196 h 166211"/>
                  <a:gd name="connsiteX9" fmla="*/ 98861 w 181690"/>
                  <a:gd name="connsiteY9" fmla="*/ 77534 h 166211"/>
                  <a:gd name="connsiteX10" fmla="*/ 112386 w 181690"/>
                  <a:gd name="connsiteY10" fmla="*/ 39529 h 166211"/>
                  <a:gd name="connsiteX11" fmla="*/ 115244 w 181690"/>
                  <a:gd name="connsiteY11" fmla="*/ 45530 h 166211"/>
                  <a:gd name="connsiteX12" fmla="*/ 130293 w 181690"/>
                  <a:gd name="connsiteY12" fmla="*/ 84011 h 166211"/>
                  <a:gd name="connsiteX13" fmla="*/ 126579 w 181690"/>
                  <a:gd name="connsiteY13" fmla="*/ 118777 h 166211"/>
                  <a:gd name="connsiteX14" fmla="*/ 147819 w 181690"/>
                  <a:gd name="connsiteY14" fmla="*/ 92488 h 166211"/>
                  <a:gd name="connsiteX15" fmla="*/ 151534 w 181690"/>
                  <a:gd name="connsiteY15" fmla="*/ 55055 h 166211"/>
                  <a:gd name="connsiteX16" fmla="*/ 180204 w 181690"/>
                  <a:gd name="connsiteY16" fmla="*/ 99727 h 166211"/>
                  <a:gd name="connsiteX17" fmla="*/ 162488 w 181690"/>
                  <a:gd name="connsiteY17" fmla="*/ 165449 h 166211"/>
                  <a:gd name="connsiteX18" fmla="*/ 19803 w 181690"/>
                  <a:gd name="connsiteY18" fmla="*/ 166211 h 1662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81690" h="166211">
                    <a:moveTo>
                      <a:pt x="19803" y="166211"/>
                    </a:moveTo>
                    <a:cubicBezTo>
                      <a:pt x="19803" y="166211"/>
                      <a:pt x="2563" y="152210"/>
                      <a:pt x="182" y="129540"/>
                    </a:cubicBezTo>
                    <a:cubicBezTo>
                      <a:pt x="-2199" y="106871"/>
                      <a:pt x="19518" y="97346"/>
                      <a:pt x="23137" y="82963"/>
                    </a:cubicBezTo>
                    <a:cubicBezTo>
                      <a:pt x="26661" y="68580"/>
                      <a:pt x="18946" y="45053"/>
                      <a:pt x="18946" y="45053"/>
                    </a:cubicBezTo>
                    <a:cubicBezTo>
                      <a:pt x="18946" y="45053"/>
                      <a:pt x="49140" y="57912"/>
                      <a:pt x="54474" y="72485"/>
                    </a:cubicBezTo>
                    <a:cubicBezTo>
                      <a:pt x="59808" y="87059"/>
                      <a:pt x="59808" y="87059"/>
                      <a:pt x="59808" y="87059"/>
                    </a:cubicBezTo>
                    <a:cubicBezTo>
                      <a:pt x="59808" y="87059"/>
                      <a:pt x="49807" y="51245"/>
                      <a:pt x="66000" y="37243"/>
                    </a:cubicBezTo>
                    <a:cubicBezTo>
                      <a:pt x="86193" y="19717"/>
                      <a:pt x="90003" y="0"/>
                      <a:pt x="90003" y="0"/>
                    </a:cubicBezTo>
                    <a:cubicBezTo>
                      <a:pt x="90003" y="0"/>
                      <a:pt x="101433" y="18098"/>
                      <a:pt x="96003" y="44196"/>
                    </a:cubicBezTo>
                    <a:cubicBezTo>
                      <a:pt x="91812" y="64294"/>
                      <a:pt x="98861" y="77534"/>
                      <a:pt x="98861" y="77534"/>
                    </a:cubicBezTo>
                    <a:cubicBezTo>
                      <a:pt x="98861" y="77534"/>
                      <a:pt x="115244" y="45530"/>
                      <a:pt x="112386" y="39529"/>
                    </a:cubicBezTo>
                    <a:cubicBezTo>
                      <a:pt x="109529" y="33528"/>
                      <a:pt x="115244" y="45530"/>
                      <a:pt x="115244" y="45530"/>
                    </a:cubicBezTo>
                    <a:cubicBezTo>
                      <a:pt x="115244" y="45530"/>
                      <a:pt x="131055" y="57531"/>
                      <a:pt x="130293" y="84011"/>
                    </a:cubicBezTo>
                    <a:cubicBezTo>
                      <a:pt x="129531" y="110490"/>
                      <a:pt x="126579" y="118777"/>
                      <a:pt x="126579" y="118777"/>
                    </a:cubicBezTo>
                    <a:cubicBezTo>
                      <a:pt x="126579" y="118777"/>
                      <a:pt x="144676" y="109157"/>
                      <a:pt x="147819" y="92488"/>
                    </a:cubicBezTo>
                    <a:cubicBezTo>
                      <a:pt x="150963" y="75914"/>
                      <a:pt x="151534" y="55055"/>
                      <a:pt x="151534" y="55055"/>
                    </a:cubicBezTo>
                    <a:cubicBezTo>
                      <a:pt x="151534" y="55055"/>
                      <a:pt x="172489" y="69914"/>
                      <a:pt x="180204" y="99727"/>
                    </a:cubicBezTo>
                    <a:cubicBezTo>
                      <a:pt x="188015" y="129445"/>
                      <a:pt x="162488" y="165449"/>
                      <a:pt x="162488" y="165449"/>
                    </a:cubicBezTo>
                    <a:lnTo>
                      <a:pt x="19803" y="166211"/>
                    </a:lnTo>
                    <a:close/>
                  </a:path>
                </a:pathLst>
              </a:custGeom>
              <a:solidFill>
                <a:srgbClr val="FF6B0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0" name="Freeform: Shape 39">
                <a:extLst>
                  <a:ext uri="{FF2B5EF4-FFF2-40B4-BE49-F238E27FC236}">
                    <a16:creationId xmlns:a16="http://schemas.microsoft.com/office/drawing/2014/main" id="{8A1E1655-A01C-4FDD-B0A6-775A9CB531A9}"/>
                  </a:ext>
                </a:extLst>
              </p:cNvPr>
              <p:cNvSpPr/>
              <p:nvPr/>
            </p:nvSpPr>
            <p:spPr>
              <a:xfrm>
                <a:off x="6123276" y="3289649"/>
                <a:ext cx="12729" cy="37337"/>
              </a:xfrm>
              <a:custGeom>
                <a:avLst/>
                <a:gdLst>
                  <a:gd name="connsiteX0" fmla="*/ 4156 w 12729"/>
                  <a:gd name="connsiteY0" fmla="*/ 37243 h 37337"/>
                  <a:gd name="connsiteX1" fmla="*/ 250 w 12729"/>
                  <a:gd name="connsiteY1" fmla="*/ 20669 h 37337"/>
                  <a:gd name="connsiteX2" fmla="*/ 6632 w 12729"/>
                  <a:gd name="connsiteY2" fmla="*/ 0 h 37337"/>
                  <a:gd name="connsiteX3" fmla="*/ 12728 w 12729"/>
                  <a:gd name="connsiteY3" fmla="*/ 14478 h 37337"/>
                  <a:gd name="connsiteX4" fmla="*/ 4156 w 12729"/>
                  <a:gd name="connsiteY4" fmla="*/ 37243 h 373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729" h="37337">
                    <a:moveTo>
                      <a:pt x="4156" y="37243"/>
                    </a:moveTo>
                    <a:cubicBezTo>
                      <a:pt x="3965" y="38386"/>
                      <a:pt x="-1178" y="28956"/>
                      <a:pt x="250" y="20669"/>
                    </a:cubicBezTo>
                    <a:cubicBezTo>
                      <a:pt x="1679" y="12383"/>
                      <a:pt x="6632" y="0"/>
                      <a:pt x="6632" y="0"/>
                    </a:cubicBezTo>
                    <a:cubicBezTo>
                      <a:pt x="6632" y="0"/>
                      <a:pt x="12633" y="5810"/>
                      <a:pt x="12728" y="14478"/>
                    </a:cubicBezTo>
                    <a:cubicBezTo>
                      <a:pt x="12823" y="23146"/>
                      <a:pt x="5299" y="30861"/>
                      <a:pt x="4156" y="37243"/>
                    </a:cubicBezTo>
                    <a:close/>
                  </a:path>
                </a:pathLst>
              </a:custGeom>
              <a:solidFill>
                <a:srgbClr val="FF6B0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1" name="Freeform: Shape 40">
                <a:extLst>
                  <a:ext uri="{FF2B5EF4-FFF2-40B4-BE49-F238E27FC236}">
                    <a16:creationId xmlns:a16="http://schemas.microsoft.com/office/drawing/2014/main" id="{F2244BCB-2AFC-41A1-9D66-410F89C38FA5}"/>
                  </a:ext>
                </a:extLst>
              </p:cNvPr>
              <p:cNvSpPr/>
              <p:nvPr/>
            </p:nvSpPr>
            <p:spPr>
              <a:xfrm>
                <a:off x="6011137" y="3327463"/>
                <a:ext cx="105933" cy="111823"/>
              </a:xfrm>
              <a:custGeom>
                <a:avLst/>
                <a:gdLst>
                  <a:gd name="connsiteX0" fmla="*/ 7901 w 105933"/>
                  <a:gd name="connsiteY0" fmla="*/ 111824 h 111823"/>
                  <a:gd name="connsiteX1" fmla="*/ 2376 w 105933"/>
                  <a:gd name="connsiteY1" fmla="*/ 77915 h 111823"/>
                  <a:gd name="connsiteX2" fmla="*/ 24474 w 105933"/>
                  <a:gd name="connsiteY2" fmla="*/ 25241 h 111823"/>
                  <a:gd name="connsiteX3" fmla="*/ 23045 w 105933"/>
                  <a:gd name="connsiteY3" fmla="*/ 18955 h 111823"/>
                  <a:gd name="connsiteX4" fmla="*/ 45048 w 105933"/>
                  <a:gd name="connsiteY4" fmla="*/ 40577 h 111823"/>
                  <a:gd name="connsiteX5" fmla="*/ 50096 w 105933"/>
                  <a:gd name="connsiteY5" fmla="*/ 71342 h 111823"/>
                  <a:gd name="connsiteX6" fmla="*/ 56859 w 105933"/>
                  <a:gd name="connsiteY6" fmla="*/ 52007 h 111823"/>
                  <a:gd name="connsiteX7" fmla="*/ 56573 w 105933"/>
                  <a:gd name="connsiteY7" fmla="*/ 14002 h 111823"/>
                  <a:gd name="connsiteX8" fmla="*/ 63050 w 105933"/>
                  <a:gd name="connsiteY8" fmla="*/ 0 h 111823"/>
                  <a:gd name="connsiteX9" fmla="*/ 78290 w 105933"/>
                  <a:gd name="connsiteY9" fmla="*/ 24860 h 111823"/>
                  <a:gd name="connsiteX10" fmla="*/ 85148 w 105933"/>
                  <a:gd name="connsiteY10" fmla="*/ 48482 h 111823"/>
                  <a:gd name="connsiteX11" fmla="*/ 95626 w 105933"/>
                  <a:gd name="connsiteY11" fmla="*/ 28289 h 111823"/>
                  <a:gd name="connsiteX12" fmla="*/ 98674 w 105933"/>
                  <a:gd name="connsiteY12" fmla="*/ 18479 h 111823"/>
                  <a:gd name="connsiteX13" fmla="*/ 105341 w 105933"/>
                  <a:gd name="connsiteY13" fmla="*/ 59436 h 111823"/>
                  <a:gd name="connsiteX14" fmla="*/ 88482 w 105933"/>
                  <a:gd name="connsiteY14" fmla="*/ 111347 h 111823"/>
                  <a:gd name="connsiteX15" fmla="*/ 7901 w 105933"/>
                  <a:gd name="connsiteY15" fmla="*/ 111824 h 1118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05933" h="111823">
                    <a:moveTo>
                      <a:pt x="7901" y="111824"/>
                    </a:moveTo>
                    <a:cubicBezTo>
                      <a:pt x="7901" y="108014"/>
                      <a:pt x="-5244" y="96012"/>
                      <a:pt x="2376" y="77915"/>
                    </a:cubicBezTo>
                    <a:cubicBezTo>
                      <a:pt x="9996" y="59817"/>
                      <a:pt x="26855" y="35147"/>
                      <a:pt x="24474" y="25241"/>
                    </a:cubicBezTo>
                    <a:cubicBezTo>
                      <a:pt x="22188" y="15240"/>
                      <a:pt x="23045" y="18955"/>
                      <a:pt x="23045" y="18955"/>
                    </a:cubicBezTo>
                    <a:cubicBezTo>
                      <a:pt x="23045" y="18955"/>
                      <a:pt x="39143" y="24575"/>
                      <a:pt x="45048" y="40577"/>
                    </a:cubicBezTo>
                    <a:cubicBezTo>
                      <a:pt x="51049" y="56578"/>
                      <a:pt x="50096" y="71342"/>
                      <a:pt x="50096" y="71342"/>
                    </a:cubicBezTo>
                    <a:cubicBezTo>
                      <a:pt x="50096" y="71342"/>
                      <a:pt x="56764" y="65056"/>
                      <a:pt x="56859" y="52007"/>
                    </a:cubicBezTo>
                    <a:cubicBezTo>
                      <a:pt x="56859" y="38957"/>
                      <a:pt x="53430" y="26003"/>
                      <a:pt x="56573" y="14002"/>
                    </a:cubicBezTo>
                    <a:cubicBezTo>
                      <a:pt x="59621" y="2000"/>
                      <a:pt x="63050" y="0"/>
                      <a:pt x="63050" y="0"/>
                    </a:cubicBezTo>
                    <a:cubicBezTo>
                      <a:pt x="63050" y="0"/>
                      <a:pt x="70099" y="11906"/>
                      <a:pt x="78290" y="24860"/>
                    </a:cubicBezTo>
                    <a:cubicBezTo>
                      <a:pt x="86482" y="37814"/>
                      <a:pt x="85148" y="48482"/>
                      <a:pt x="85148" y="48482"/>
                    </a:cubicBezTo>
                    <a:cubicBezTo>
                      <a:pt x="85148" y="48482"/>
                      <a:pt x="93911" y="32290"/>
                      <a:pt x="95626" y="28289"/>
                    </a:cubicBezTo>
                    <a:cubicBezTo>
                      <a:pt x="97340" y="24289"/>
                      <a:pt x="98674" y="18479"/>
                      <a:pt x="98674" y="18479"/>
                    </a:cubicBezTo>
                    <a:cubicBezTo>
                      <a:pt x="98674" y="18479"/>
                      <a:pt x="108389" y="31623"/>
                      <a:pt x="105341" y="59436"/>
                    </a:cubicBezTo>
                    <a:cubicBezTo>
                      <a:pt x="102293" y="87249"/>
                      <a:pt x="88482" y="111347"/>
                      <a:pt x="88482" y="111347"/>
                    </a:cubicBezTo>
                    <a:lnTo>
                      <a:pt x="7901" y="111824"/>
                    </a:lnTo>
                    <a:close/>
                  </a:path>
                </a:pathLst>
              </a:custGeom>
              <a:solidFill>
                <a:srgbClr val="FCAB0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2" name="Freeform: Shape 41">
                <a:extLst>
                  <a:ext uri="{FF2B5EF4-FFF2-40B4-BE49-F238E27FC236}">
                    <a16:creationId xmlns:a16="http://schemas.microsoft.com/office/drawing/2014/main" id="{7B5D5C07-293D-4A75-8DD5-D77D7934ACEC}"/>
                  </a:ext>
                </a:extLst>
              </p:cNvPr>
              <p:cNvSpPr/>
              <p:nvPr/>
            </p:nvSpPr>
            <p:spPr>
              <a:xfrm>
                <a:off x="6116285" y="3363467"/>
                <a:ext cx="51954" cy="75152"/>
              </a:xfrm>
              <a:custGeom>
                <a:avLst/>
                <a:gdLst>
                  <a:gd name="connsiteX0" fmla="*/ 765 w 51954"/>
                  <a:gd name="connsiteY0" fmla="*/ 75152 h 75152"/>
                  <a:gd name="connsiteX1" fmla="*/ 7813 w 51954"/>
                  <a:gd name="connsiteY1" fmla="*/ 53626 h 75152"/>
                  <a:gd name="connsiteX2" fmla="*/ 35912 w 51954"/>
                  <a:gd name="connsiteY2" fmla="*/ 25908 h 75152"/>
                  <a:gd name="connsiteX3" fmla="*/ 40008 w 51954"/>
                  <a:gd name="connsiteY3" fmla="*/ 0 h 75152"/>
                  <a:gd name="connsiteX4" fmla="*/ 51819 w 51954"/>
                  <a:gd name="connsiteY4" fmla="*/ 34481 h 75152"/>
                  <a:gd name="connsiteX5" fmla="*/ 28864 w 51954"/>
                  <a:gd name="connsiteY5" fmla="*/ 74867 h 75152"/>
                  <a:gd name="connsiteX6" fmla="*/ 765 w 51954"/>
                  <a:gd name="connsiteY6" fmla="*/ 75152 h 751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1954" h="75152">
                    <a:moveTo>
                      <a:pt x="765" y="75152"/>
                    </a:moveTo>
                    <a:cubicBezTo>
                      <a:pt x="765" y="75152"/>
                      <a:pt x="-3426" y="66770"/>
                      <a:pt x="7813" y="53626"/>
                    </a:cubicBezTo>
                    <a:cubicBezTo>
                      <a:pt x="19053" y="40481"/>
                      <a:pt x="29435" y="37910"/>
                      <a:pt x="35912" y="25908"/>
                    </a:cubicBezTo>
                    <a:cubicBezTo>
                      <a:pt x="42389" y="13811"/>
                      <a:pt x="40008" y="0"/>
                      <a:pt x="40008" y="0"/>
                    </a:cubicBezTo>
                    <a:cubicBezTo>
                      <a:pt x="40008" y="0"/>
                      <a:pt x="53438" y="17240"/>
                      <a:pt x="51819" y="34481"/>
                    </a:cubicBezTo>
                    <a:cubicBezTo>
                      <a:pt x="50200" y="51816"/>
                      <a:pt x="28864" y="74867"/>
                      <a:pt x="28864" y="74867"/>
                    </a:cubicBezTo>
                    <a:lnTo>
                      <a:pt x="765" y="75152"/>
                    </a:lnTo>
                    <a:close/>
                  </a:path>
                </a:pathLst>
              </a:custGeom>
              <a:solidFill>
                <a:srgbClr val="FCAB0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3" name="Freeform: Shape 42">
                <a:extLst>
                  <a:ext uri="{FF2B5EF4-FFF2-40B4-BE49-F238E27FC236}">
                    <a16:creationId xmlns:a16="http://schemas.microsoft.com/office/drawing/2014/main" id="{687609FD-E42F-46A4-831F-956171DBA168}"/>
                  </a:ext>
                </a:extLst>
              </p:cNvPr>
              <p:cNvSpPr/>
              <p:nvPr/>
            </p:nvSpPr>
            <p:spPr>
              <a:xfrm>
                <a:off x="6015234" y="3361848"/>
                <a:ext cx="99402" cy="77438"/>
              </a:xfrm>
              <a:custGeom>
                <a:avLst/>
                <a:gdLst>
                  <a:gd name="connsiteX0" fmla="*/ 5804 w 99402"/>
                  <a:gd name="connsiteY0" fmla="*/ 77438 h 77438"/>
                  <a:gd name="connsiteX1" fmla="*/ 1327 w 99402"/>
                  <a:gd name="connsiteY1" fmla="*/ 48959 h 77438"/>
                  <a:gd name="connsiteX2" fmla="*/ 24092 w 99402"/>
                  <a:gd name="connsiteY2" fmla="*/ 16478 h 77438"/>
                  <a:gd name="connsiteX3" fmla="*/ 28378 w 99402"/>
                  <a:gd name="connsiteY3" fmla="*/ 286 h 77438"/>
                  <a:gd name="connsiteX4" fmla="*/ 45809 w 99402"/>
                  <a:gd name="connsiteY4" fmla="*/ 30671 h 77438"/>
                  <a:gd name="connsiteX5" fmla="*/ 45142 w 99402"/>
                  <a:gd name="connsiteY5" fmla="*/ 46673 h 77438"/>
                  <a:gd name="connsiteX6" fmla="*/ 60668 w 99402"/>
                  <a:gd name="connsiteY6" fmla="*/ 21241 h 77438"/>
                  <a:gd name="connsiteX7" fmla="*/ 61430 w 99402"/>
                  <a:gd name="connsiteY7" fmla="*/ 0 h 77438"/>
                  <a:gd name="connsiteX8" fmla="*/ 79527 w 99402"/>
                  <a:gd name="connsiteY8" fmla="*/ 25051 h 77438"/>
                  <a:gd name="connsiteX9" fmla="*/ 78098 w 99402"/>
                  <a:gd name="connsiteY9" fmla="*/ 54007 h 77438"/>
                  <a:gd name="connsiteX10" fmla="*/ 94767 w 99402"/>
                  <a:gd name="connsiteY10" fmla="*/ 13526 h 77438"/>
                  <a:gd name="connsiteX11" fmla="*/ 96958 w 99402"/>
                  <a:gd name="connsiteY11" fmla="*/ 45625 h 77438"/>
                  <a:gd name="connsiteX12" fmla="*/ 84290 w 99402"/>
                  <a:gd name="connsiteY12" fmla="*/ 76772 h 77438"/>
                  <a:gd name="connsiteX13" fmla="*/ 5804 w 99402"/>
                  <a:gd name="connsiteY13" fmla="*/ 77438 h 774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99402" h="77438">
                    <a:moveTo>
                      <a:pt x="5804" y="77438"/>
                    </a:moveTo>
                    <a:cubicBezTo>
                      <a:pt x="5804" y="77438"/>
                      <a:pt x="-3340" y="62770"/>
                      <a:pt x="1327" y="48959"/>
                    </a:cubicBezTo>
                    <a:cubicBezTo>
                      <a:pt x="5994" y="35147"/>
                      <a:pt x="19234" y="27908"/>
                      <a:pt x="24092" y="16478"/>
                    </a:cubicBezTo>
                    <a:cubicBezTo>
                      <a:pt x="28949" y="5048"/>
                      <a:pt x="28378" y="286"/>
                      <a:pt x="28378" y="286"/>
                    </a:cubicBezTo>
                    <a:cubicBezTo>
                      <a:pt x="28378" y="286"/>
                      <a:pt x="44856" y="21812"/>
                      <a:pt x="45809" y="30671"/>
                    </a:cubicBezTo>
                    <a:cubicBezTo>
                      <a:pt x="46761" y="39529"/>
                      <a:pt x="45142" y="46673"/>
                      <a:pt x="45142" y="46673"/>
                    </a:cubicBezTo>
                    <a:cubicBezTo>
                      <a:pt x="45142" y="46673"/>
                      <a:pt x="59048" y="33433"/>
                      <a:pt x="60668" y="21241"/>
                    </a:cubicBezTo>
                    <a:cubicBezTo>
                      <a:pt x="62287" y="9049"/>
                      <a:pt x="61430" y="0"/>
                      <a:pt x="61430" y="0"/>
                    </a:cubicBezTo>
                    <a:cubicBezTo>
                      <a:pt x="61430" y="0"/>
                      <a:pt x="78003" y="6001"/>
                      <a:pt x="79527" y="25051"/>
                    </a:cubicBezTo>
                    <a:cubicBezTo>
                      <a:pt x="81051" y="44006"/>
                      <a:pt x="78098" y="54007"/>
                      <a:pt x="78098" y="54007"/>
                    </a:cubicBezTo>
                    <a:lnTo>
                      <a:pt x="94767" y="13526"/>
                    </a:lnTo>
                    <a:cubicBezTo>
                      <a:pt x="94767" y="13526"/>
                      <a:pt x="103530" y="27337"/>
                      <a:pt x="96958" y="45625"/>
                    </a:cubicBezTo>
                    <a:cubicBezTo>
                      <a:pt x="90481" y="63913"/>
                      <a:pt x="84290" y="76772"/>
                      <a:pt x="84290" y="76772"/>
                    </a:cubicBezTo>
                    <a:lnTo>
                      <a:pt x="5804" y="77438"/>
                    </a:lnTo>
                    <a:close/>
                  </a:path>
                </a:pathLst>
              </a:custGeom>
              <a:solidFill>
                <a:srgbClr val="FFDC4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4" name="Freeform: Shape 43">
                <a:extLst>
                  <a:ext uri="{FF2B5EF4-FFF2-40B4-BE49-F238E27FC236}">
                    <a16:creationId xmlns:a16="http://schemas.microsoft.com/office/drawing/2014/main" id="{0AEA755D-40F2-4208-BCC7-D08F153A3DF9}"/>
                  </a:ext>
                </a:extLst>
              </p:cNvPr>
              <p:cNvSpPr/>
              <p:nvPr/>
            </p:nvSpPr>
            <p:spPr>
              <a:xfrm>
                <a:off x="6116643" y="3374516"/>
                <a:ext cx="53641" cy="64103"/>
              </a:xfrm>
              <a:custGeom>
                <a:avLst/>
                <a:gdLst>
                  <a:gd name="connsiteX0" fmla="*/ 407 w 53641"/>
                  <a:gd name="connsiteY0" fmla="*/ 64103 h 64103"/>
                  <a:gd name="connsiteX1" fmla="*/ 7455 w 53641"/>
                  <a:gd name="connsiteY1" fmla="*/ 42577 h 64103"/>
                  <a:gd name="connsiteX2" fmla="*/ 28029 w 53641"/>
                  <a:gd name="connsiteY2" fmla="*/ 12097 h 64103"/>
                  <a:gd name="connsiteX3" fmla="*/ 30030 w 53641"/>
                  <a:gd name="connsiteY3" fmla="*/ 25336 h 64103"/>
                  <a:gd name="connsiteX4" fmla="*/ 25553 w 53641"/>
                  <a:gd name="connsiteY4" fmla="*/ 34385 h 64103"/>
                  <a:gd name="connsiteX5" fmla="*/ 43555 w 53641"/>
                  <a:gd name="connsiteY5" fmla="*/ 11906 h 64103"/>
                  <a:gd name="connsiteX6" fmla="*/ 46222 w 53641"/>
                  <a:gd name="connsiteY6" fmla="*/ 0 h 64103"/>
                  <a:gd name="connsiteX7" fmla="*/ 53556 w 53641"/>
                  <a:gd name="connsiteY7" fmla="*/ 28956 h 64103"/>
                  <a:gd name="connsiteX8" fmla="*/ 42126 w 53641"/>
                  <a:gd name="connsiteY8" fmla="*/ 59912 h 64103"/>
                  <a:gd name="connsiteX9" fmla="*/ 407 w 53641"/>
                  <a:gd name="connsiteY9" fmla="*/ 64103 h 641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3641" h="64103">
                    <a:moveTo>
                      <a:pt x="407" y="64103"/>
                    </a:moveTo>
                    <a:cubicBezTo>
                      <a:pt x="407" y="64103"/>
                      <a:pt x="-2546" y="52197"/>
                      <a:pt x="7455" y="42577"/>
                    </a:cubicBezTo>
                    <a:cubicBezTo>
                      <a:pt x="17457" y="32957"/>
                      <a:pt x="28029" y="12097"/>
                      <a:pt x="28029" y="12097"/>
                    </a:cubicBezTo>
                    <a:cubicBezTo>
                      <a:pt x="28029" y="12097"/>
                      <a:pt x="32316" y="18669"/>
                      <a:pt x="30030" y="25336"/>
                    </a:cubicBezTo>
                    <a:cubicBezTo>
                      <a:pt x="27744" y="32004"/>
                      <a:pt x="25553" y="34385"/>
                      <a:pt x="25553" y="34385"/>
                    </a:cubicBezTo>
                    <a:cubicBezTo>
                      <a:pt x="25553" y="34385"/>
                      <a:pt x="39936" y="21812"/>
                      <a:pt x="43555" y="11906"/>
                    </a:cubicBezTo>
                    <a:cubicBezTo>
                      <a:pt x="47175" y="2000"/>
                      <a:pt x="46222" y="0"/>
                      <a:pt x="46222" y="0"/>
                    </a:cubicBezTo>
                    <a:cubicBezTo>
                      <a:pt x="46222" y="0"/>
                      <a:pt x="52318" y="13240"/>
                      <a:pt x="53556" y="28956"/>
                    </a:cubicBezTo>
                    <a:cubicBezTo>
                      <a:pt x="54795" y="44672"/>
                      <a:pt x="42126" y="59912"/>
                      <a:pt x="42126" y="59912"/>
                    </a:cubicBezTo>
                    <a:lnTo>
                      <a:pt x="407" y="64103"/>
                    </a:lnTo>
                    <a:close/>
                  </a:path>
                </a:pathLst>
              </a:custGeom>
              <a:solidFill>
                <a:srgbClr val="FFDC4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5" name="Freeform: Shape 44">
                <a:extLst>
                  <a:ext uri="{FF2B5EF4-FFF2-40B4-BE49-F238E27FC236}">
                    <a16:creationId xmlns:a16="http://schemas.microsoft.com/office/drawing/2014/main" id="{A3AF2788-527D-4F0D-ABA2-6AE7FF3DF377}"/>
                  </a:ext>
                </a:extLst>
              </p:cNvPr>
              <p:cNvSpPr/>
              <p:nvPr/>
            </p:nvSpPr>
            <p:spPr>
              <a:xfrm>
                <a:off x="6072722" y="3338600"/>
                <a:ext cx="5220" cy="18581"/>
              </a:xfrm>
              <a:custGeom>
                <a:avLst/>
                <a:gdLst>
                  <a:gd name="connsiteX0" fmla="*/ 2417 w 5220"/>
                  <a:gd name="connsiteY0" fmla="*/ 18581 h 18581"/>
                  <a:gd name="connsiteX1" fmla="*/ 36 w 5220"/>
                  <a:gd name="connsiteY1" fmla="*/ 10485 h 18581"/>
                  <a:gd name="connsiteX2" fmla="*/ 798 w 5220"/>
                  <a:gd name="connsiteY2" fmla="*/ 8 h 18581"/>
                  <a:gd name="connsiteX3" fmla="*/ 2417 w 5220"/>
                  <a:gd name="connsiteY3" fmla="*/ 18581 h 185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20" h="18581">
                    <a:moveTo>
                      <a:pt x="2417" y="18581"/>
                    </a:moveTo>
                    <a:cubicBezTo>
                      <a:pt x="2417" y="18581"/>
                      <a:pt x="-345" y="16676"/>
                      <a:pt x="36" y="10485"/>
                    </a:cubicBezTo>
                    <a:cubicBezTo>
                      <a:pt x="417" y="4294"/>
                      <a:pt x="798" y="8"/>
                      <a:pt x="798" y="8"/>
                    </a:cubicBezTo>
                    <a:cubicBezTo>
                      <a:pt x="798" y="8"/>
                      <a:pt x="9561" y="-945"/>
                      <a:pt x="2417" y="18581"/>
                    </a:cubicBezTo>
                    <a:close/>
                  </a:path>
                </a:pathLst>
              </a:custGeom>
              <a:solidFill>
                <a:srgbClr val="FFDC4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6" name="Freeform: Shape 45">
                <a:extLst>
                  <a:ext uri="{FF2B5EF4-FFF2-40B4-BE49-F238E27FC236}">
                    <a16:creationId xmlns:a16="http://schemas.microsoft.com/office/drawing/2014/main" id="{BF82D5B6-5567-4F0A-84DA-54746E7D20DA}"/>
                  </a:ext>
                </a:extLst>
              </p:cNvPr>
              <p:cNvSpPr/>
              <p:nvPr/>
            </p:nvSpPr>
            <p:spPr>
              <a:xfrm>
                <a:off x="6106858" y="3343084"/>
                <a:ext cx="10911" cy="28303"/>
              </a:xfrm>
              <a:custGeom>
                <a:avLst/>
                <a:gdLst>
                  <a:gd name="connsiteX0" fmla="*/ 0 w 10911"/>
                  <a:gd name="connsiteY0" fmla="*/ 27146 h 28303"/>
                  <a:gd name="connsiteX1" fmla="*/ 5429 w 10911"/>
                  <a:gd name="connsiteY1" fmla="*/ 15526 h 28303"/>
                  <a:gd name="connsiteX2" fmla="*/ 3620 w 10911"/>
                  <a:gd name="connsiteY2" fmla="*/ 0 h 28303"/>
                  <a:gd name="connsiteX3" fmla="*/ 10096 w 10911"/>
                  <a:gd name="connsiteY3" fmla="*/ 20574 h 28303"/>
                  <a:gd name="connsiteX4" fmla="*/ 0 w 10911"/>
                  <a:gd name="connsiteY4" fmla="*/ 27146 h 283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911" h="28303">
                    <a:moveTo>
                      <a:pt x="0" y="27146"/>
                    </a:moveTo>
                    <a:cubicBezTo>
                      <a:pt x="0" y="27146"/>
                      <a:pt x="6096" y="22765"/>
                      <a:pt x="5429" y="15526"/>
                    </a:cubicBezTo>
                    <a:cubicBezTo>
                      <a:pt x="4763" y="8287"/>
                      <a:pt x="3620" y="0"/>
                      <a:pt x="3620" y="0"/>
                    </a:cubicBezTo>
                    <a:cubicBezTo>
                      <a:pt x="3620" y="0"/>
                      <a:pt x="13811" y="8954"/>
                      <a:pt x="10096" y="20574"/>
                    </a:cubicBezTo>
                    <a:cubicBezTo>
                      <a:pt x="6382" y="32385"/>
                      <a:pt x="0" y="27146"/>
                      <a:pt x="0" y="27146"/>
                    </a:cubicBezTo>
                    <a:close/>
                  </a:path>
                </a:pathLst>
              </a:custGeom>
              <a:solidFill>
                <a:srgbClr val="FFDC4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grpSp>
          <p:nvGrpSpPr>
            <p:cNvPr id="10" name="Graphic 342">
              <a:extLst>
                <a:ext uri="{FF2B5EF4-FFF2-40B4-BE49-F238E27FC236}">
                  <a16:creationId xmlns:a16="http://schemas.microsoft.com/office/drawing/2014/main" id="{78795657-7CD5-454C-9C72-3B88904427E4}"/>
                </a:ext>
              </a:extLst>
            </p:cNvPr>
            <p:cNvGrpSpPr/>
            <p:nvPr/>
          </p:nvGrpSpPr>
          <p:grpSpPr>
            <a:xfrm>
              <a:off x="5991198" y="3434132"/>
              <a:ext cx="204845" cy="149648"/>
              <a:chOff x="5991198" y="3434132"/>
              <a:chExt cx="204845" cy="149648"/>
            </a:xfrm>
          </p:grpSpPr>
          <p:grpSp>
            <p:nvGrpSpPr>
              <p:cNvPr id="27" name="Graphic 342">
                <a:extLst>
                  <a:ext uri="{FF2B5EF4-FFF2-40B4-BE49-F238E27FC236}">
                    <a16:creationId xmlns:a16="http://schemas.microsoft.com/office/drawing/2014/main" id="{5E6E5788-254B-43FC-9664-F5809240457F}"/>
                  </a:ext>
                </a:extLst>
              </p:cNvPr>
              <p:cNvGrpSpPr/>
              <p:nvPr/>
            </p:nvGrpSpPr>
            <p:grpSpPr>
              <a:xfrm>
                <a:off x="6002940" y="3440715"/>
                <a:ext cx="188975" cy="143065"/>
                <a:chOff x="6002940" y="3440715"/>
                <a:chExt cx="188975" cy="143065"/>
              </a:xfrm>
            </p:grpSpPr>
            <p:sp>
              <p:nvSpPr>
                <p:cNvPr id="30" name="Freeform: Shape 29">
                  <a:extLst>
                    <a:ext uri="{FF2B5EF4-FFF2-40B4-BE49-F238E27FC236}">
                      <a16:creationId xmlns:a16="http://schemas.microsoft.com/office/drawing/2014/main" id="{3C6A9974-3E69-4380-9549-8C757E6F2C89}"/>
                    </a:ext>
                  </a:extLst>
                </p:cNvPr>
                <p:cNvSpPr/>
                <p:nvPr/>
              </p:nvSpPr>
              <p:spPr>
                <a:xfrm>
                  <a:off x="6089808" y="3517677"/>
                  <a:ext cx="15049" cy="65722"/>
                </a:xfrm>
                <a:custGeom>
                  <a:avLst/>
                  <a:gdLst>
                    <a:gd name="connsiteX0" fmla="*/ 0 w 15049"/>
                    <a:gd name="connsiteY0" fmla="*/ 762 h 65722"/>
                    <a:gd name="connsiteX1" fmla="*/ 6096 w 15049"/>
                    <a:gd name="connsiteY1" fmla="*/ 65723 h 65722"/>
                    <a:gd name="connsiteX2" fmla="*/ 11525 w 15049"/>
                    <a:gd name="connsiteY2" fmla="*/ 65723 h 65722"/>
                    <a:gd name="connsiteX3" fmla="*/ 15049 w 15049"/>
                    <a:gd name="connsiteY3" fmla="*/ 0 h 657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5049" h="65722">
                      <a:moveTo>
                        <a:pt x="0" y="762"/>
                      </a:moveTo>
                      <a:lnTo>
                        <a:pt x="6096" y="65723"/>
                      </a:lnTo>
                      <a:lnTo>
                        <a:pt x="11525" y="65723"/>
                      </a:lnTo>
                      <a:lnTo>
                        <a:pt x="15049" y="0"/>
                      </a:lnTo>
                      <a:close/>
                    </a:path>
                  </a:pathLst>
                </a:custGeom>
                <a:solidFill>
                  <a:srgbClr val="1D120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31" name="Freeform: Shape 30">
                  <a:extLst>
                    <a:ext uri="{FF2B5EF4-FFF2-40B4-BE49-F238E27FC236}">
                      <a16:creationId xmlns:a16="http://schemas.microsoft.com/office/drawing/2014/main" id="{B265639B-8F60-4C99-8730-37FBD5F0E3A3}"/>
                    </a:ext>
                  </a:extLst>
                </p:cNvPr>
                <p:cNvSpPr/>
                <p:nvPr/>
              </p:nvSpPr>
              <p:spPr>
                <a:xfrm>
                  <a:off x="6002940" y="3440715"/>
                  <a:ext cx="188975" cy="83915"/>
                </a:xfrm>
                <a:custGeom>
                  <a:avLst/>
                  <a:gdLst>
                    <a:gd name="connsiteX0" fmla="*/ 0 w 188975"/>
                    <a:gd name="connsiteY0" fmla="*/ 1429 h 83915"/>
                    <a:gd name="connsiteX1" fmla="*/ 188976 w 188975"/>
                    <a:gd name="connsiteY1" fmla="*/ 0 h 83915"/>
                    <a:gd name="connsiteX2" fmla="*/ 93917 w 188975"/>
                    <a:gd name="connsiteY2" fmla="*/ 83915 h 839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88975" h="83915">
                      <a:moveTo>
                        <a:pt x="0" y="1429"/>
                      </a:moveTo>
                      <a:lnTo>
                        <a:pt x="188976" y="0"/>
                      </a:lnTo>
                      <a:lnTo>
                        <a:pt x="93917" y="83915"/>
                      </a:lnTo>
                      <a:close/>
                    </a:path>
                  </a:pathLst>
                </a:custGeom>
                <a:solidFill>
                  <a:srgbClr val="FFBD0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32" name="Freeform: Shape 31">
                  <a:extLst>
                    <a:ext uri="{FF2B5EF4-FFF2-40B4-BE49-F238E27FC236}">
                      <a16:creationId xmlns:a16="http://schemas.microsoft.com/office/drawing/2014/main" id="{257BAB65-0BCA-424A-A3E0-934D181C05B2}"/>
                    </a:ext>
                  </a:extLst>
                </p:cNvPr>
                <p:cNvSpPr/>
                <p:nvPr/>
              </p:nvSpPr>
              <p:spPr>
                <a:xfrm>
                  <a:off x="6096857" y="3440715"/>
                  <a:ext cx="95059" cy="83915"/>
                </a:xfrm>
                <a:custGeom>
                  <a:avLst/>
                  <a:gdLst>
                    <a:gd name="connsiteX0" fmla="*/ 0 w 95059"/>
                    <a:gd name="connsiteY0" fmla="*/ 83915 h 83915"/>
                    <a:gd name="connsiteX1" fmla="*/ 30385 w 95059"/>
                    <a:gd name="connsiteY1" fmla="*/ 1334 h 83915"/>
                    <a:gd name="connsiteX2" fmla="*/ 95059 w 95059"/>
                    <a:gd name="connsiteY2" fmla="*/ 0 h 839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95059" h="83915">
                      <a:moveTo>
                        <a:pt x="0" y="83915"/>
                      </a:moveTo>
                      <a:lnTo>
                        <a:pt x="30385" y="1334"/>
                      </a:lnTo>
                      <a:lnTo>
                        <a:pt x="95059" y="0"/>
                      </a:lnTo>
                      <a:close/>
                    </a:path>
                  </a:pathLst>
                </a:custGeom>
                <a:solidFill>
                  <a:srgbClr val="D871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grpSp>
              <p:nvGrpSpPr>
                <p:cNvPr id="33" name="Graphic 342">
                  <a:extLst>
                    <a:ext uri="{FF2B5EF4-FFF2-40B4-BE49-F238E27FC236}">
                      <a16:creationId xmlns:a16="http://schemas.microsoft.com/office/drawing/2014/main" id="{D9C91EEC-DC72-4278-A9B5-71823883E2B5}"/>
                    </a:ext>
                  </a:extLst>
                </p:cNvPr>
                <p:cNvGrpSpPr/>
                <p:nvPr/>
              </p:nvGrpSpPr>
              <p:grpSpPr>
                <a:xfrm>
                  <a:off x="6117526" y="3482720"/>
                  <a:ext cx="34385" cy="100298"/>
                  <a:chOff x="6117526" y="3482720"/>
                  <a:chExt cx="34385" cy="100298"/>
                </a:xfrm>
              </p:grpSpPr>
              <p:sp>
                <p:nvSpPr>
                  <p:cNvPr id="37" name="Freeform: Shape 36">
                    <a:extLst>
                      <a:ext uri="{FF2B5EF4-FFF2-40B4-BE49-F238E27FC236}">
                        <a16:creationId xmlns:a16="http://schemas.microsoft.com/office/drawing/2014/main" id="{8CEB322C-D11E-4047-9739-A11B8277E0E3}"/>
                      </a:ext>
                    </a:extLst>
                  </p:cNvPr>
                  <p:cNvSpPr/>
                  <p:nvPr/>
                </p:nvSpPr>
                <p:spPr>
                  <a:xfrm>
                    <a:off x="6117526" y="3482720"/>
                    <a:ext cx="34385" cy="100298"/>
                  </a:xfrm>
                  <a:custGeom>
                    <a:avLst/>
                    <a:gdLst>
                      <a:gd name="connsiteX0" fmla="*/ 0 w 34385"/>
                      <a:gd name="connsiteY0" fmla="*/ 15526 h 100298"/>
                      <a:gd name="connsiteX1" fmla="*/ 28670 w 34385"/>
                      <a:gd name="connsiteY1" fmla="*/ 100298 h 100298"/>
                      <a:gd name="connsiteX2" fmla="*/ 34385 w 34385"/>
                      <a:gd name="connsiteY2" fmla="*/ 100298 h 100298"/>
                      <a:gd name="connsiteX3" fmla="*/ 15335 w 34385"/>
                      <a:gd name="connsiteY3" fmla="*/ 0 h 100298"/>
                      <a:gd name="connsiteX4" fmla="*/ 8477 w 34385"/>
                      <a:gd name="connsiteY4" fmla="*/ 95 h 1002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385" h="100298">
                        <a:moveTo>
                          <a:pt x="0" y="15526"/>
                        </a:moveTo>
                        <a:lnTo>
                          <a:pt x="28670" y="100298"/>
                        </a:lnTo>
                        <a:lnTo>
                          <a:pt x="34385" y="100298"/>
                        </a:lnTo>
                        <a:lnTo>
                          <a:pt x="15335" y="0"/>
                        </a:lnTo>
                        <a:lnTo>
                          <a:pt x="8477" y="95"/>
                        </a:lnTo>
                        <a:close/>
                      </a:path>
                    </a:pathLst>
                  </a:custGeom>
                  <a:solidFill>
                    <a:srgbClr val="1D120C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38" name="Freeform: Shape 37">
                    <a:extLst>
                      <a:ext uri="{FF2B5EF4-FFF2-40B4-BE49-F238E27FC236}">
                        <a16:creationId xmlns:a16="http://schemas.microsoft.com/office/drawing/2014/main" id="{3E7FE09E-6AEC-41BC-88B3-F0D291D14864}"/>
                      </a:ext>
                    </a:extLst>
                  </p:cNvPr>
                  <p:cNvSpPr/>
                  <p:nvPr/>
                </p:nvSpPr>
                <p:spPr>
                  <a:xfrm>
                    <a:off x="6117526" y="3482816"/>
                    <a:ext cx="28670" cy="100202"/>
                  </a:xfrm>
                  <a:custGeom>
                    <a:avLst/>
                    <a:gdLst>
                      <a:gd name="connsiteX0" fmla="*/ 8477 w 28670"/>
                      <a:gd name="connsiteY0" fmla="*/ 0 h 100202"/>
                      <a:gd name="connsiteX1" fmla="*/ 28670 w 28670"/>
                      <a:gd name="connsiteY1" fmla="*/ 100203 h 100202"/>
                      <a:gd name="connsiteX2" fmla="*/ 0 w 28670"/>
                      <a:gd name="connsiteY2" fmla="*/ 15431 h 1002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8670" h="100202">
                        <a:moveTo>
                          <a:pt x="8477" y="0"/>
                        </a:moveTo>
                        <a:lnTo>
                          <a:pt x="28670" y="100203"/>
                        </a:lnTo>
                        <a:lnTo>
                          <a:pt x="0" y="15431"/>
                        </a:lnTo>
                        <a:close/>
                      </a:path>
                    </a:pathLst>
                  </a:custGeom>
                  <a:solidFill>
                    <a:srgbClr val="7D513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grpSp>
              <p:nvGrpSpPr>
                <p:cNvPr id="34" name="Graphic 342">
                  <a:extLst>
                    <a:ext uri="{FF2B5EF4-FFF2-40B4-BE49-F238E27FC236}">
                      <a16:creationId xmlns:a16="http://schemas.microsoft.com/office/drawing/2014/main" id="{C3D9E25B-C897-4E5E-BD88-ED963CBE9BDB}"/>
                    </a:ext>
                  </a:extLst>
                </p:cNvPr>
                <p:cNvGrpSpPr/>
                <p:nvPr/>
              </p:nvGrpSpPr>
              <p:grpSpPr>
                <a:xfrm>
                  <a:off x="6044469" y="3483292"/>
                  <a:ext cx="33051" cy="100488"/>
                  <a:chOff x="6044469" y="3483292"/>
                  <a:chExt cx="33051" cy="100488"/>
                </a:xfrm>
              </p:grpSpPr>
              <p:sp>
                <p:nvSpPr>
                  <p:cNvPr id="35" name="Freeform: Shape 34">
                    <a:extLst>
                      <a:ext uri="{FF2B5EF4-FFF2-40B4-BE49-F238E27FC236}">
                        <a16:creationId xmlns:a16="http://schemas.microsoft.com/office/drawing/2014/main" id="{5FFF1B6D-47BD-460D-B050-DCCCCB8D40AC}"/>
                      </a:ext>
                    </a:extLst>
                  </p:cNvPr>
                  <p:cNvSpPr/>
                  <p:nvPr/>
                </p:nvSpPr>
                <p:spPr>
                  <a:xfrm>
                    <a:off x="6044469" y="3483292"/>
                    <a:ext cx="33051" cy="100488"/>
                  </a:xfrm>
                  <a:custGeom>
                    <a:avLst/>
                    <a:gdLst>
                      <a:gd name="connsiteX0" fmla="*/ 33052 w 33051"/>
                      <a:gd name="connsiteY0" fmla="*/ 15240 h 100488"/>
                      <a:gd name="connsiteX1" fmla="*/ 5715 w 33051"/>
                      <a:gd name="connsiteY1" fmla="*/ 100489 h 100488"/>
                      <a:gd name="connsiteX2" fmla="*/ 0 w 33051"/>
                      <a:gd name="connsiteY2" fmla="*/ 100489 h 100488"/>
                      <a:gd name="connsiteX3" fmla="*/ 17526 w 33051"/>
                      <a:gd name="connsiteY3" fmla="*/ 0 h 100488"/>
                      <a:gd name="connsiteX4" fmla="*/ 24384 w 33051"/>
                      <a:gd name="connsiteY4" fmla="*/ 0 h 1004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051" h="100488">
                        <a:moveTo>
                          <a:pt x="33052" y="15240"/>
                        </a:moveTo>
                        <a:lnTo>
                          <a:pt x="5715" y="100489"/>
                        </a:lnTo>
                        <a:lnTo>
                          <a:pt x="0" y="100489"/>
                        </a:lnTo>
                        <a:lnTo>
                          <a:pt x="17526" y="0"/>
                        </a:lnTo>
                        <a:lnTo>
                          <a:pt x="24384" y="0"/>
                        </a:lnTo>
                        <a:close/>
                      </a:path>
                    </a:pathLst>
                  </a:custGeom>
                  <a:solidFill>
                    <a:srgbClr val="7D513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36" name="Freeform: Shape 35">
                    <a:extLst>
                      <a:ext uri="{FF2B5EF4-FFF2-40B4-BE49-F238E27FC236}">
                        <a16:creationId xmlns:a16="http://schemas.microsoft.com/office/drawing/2014/main" id="{E5825F2D-FACA-4034-B1A1-55702A819A8B}"/>
                      </a:ext>
                    </a:extLst>
                  </p:cNvPr>
                  <p:cNvSpPr/>
                  <p:nvPr/>
                </p:nvSpPr>
                <p:spPr>
                  <a:xfrm>
                    <a:off x="6050184" y="3483292"/>
                    <a:ext cx="27336" cy="100488"/>
                  </a:xfrm>
                  <a:custGeom>
                    <a:avLst/>
                    <a:gdLst>
                      <a:gd name="connsiteX0" fmla="*/ 18669 w 27336"/>
                      <a:gd name="connsiteY0" fmla="*/ 0 h 100488"/>
                      <a:gd name="connsiteX1" fmla="*/ 0 w 27336"/>
                      <a:gd name="connsiteY1" fmla="*/ 100489 h 100488"/>
                      <a:gd name="connsiteX2" fmla="*/ 27337 w 27336"/>
                      <a:gd name="connsiteY2" fmla="*/ 15240 h 1004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7336" h="100488">
                        <a:moveTo>
                          <a:pt x="18669" y="0"/>
                        </a:moveTo>
                        <a:lnTo>
                          <a:pt x="0" y="100489"/>
                        </a:lnTo>
                        <a:lnTo>
                          <a:pt x="27337" y="15240"/>
                        </a:lnTo>
                        <a:close/>
                      </a:path>
                    </a:pathLst>
                  </a:custGeom>
                  <a:solidFill>
                    <a:srgbClr val="1D120C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</p:grpSp>
          <p:sp>
            <p:nvSpPr>
              <p:cNvPr id="28" name="Freeform: Shape 27">
                <a:extLst>
                  <a:ext uri="{FF2B5EF4-FFF2-40B4-BE49-F238E27FC236}">
                    <a16:creationId xmlns:a16="http://schemas.microsoft.com/office/drawing/2014/main" id="{B81F451E-AC14-45B5-BDA0-39E27A183773}"/>
                  </a:ext>
                </a:extLst>
              </p:cNvPr>
              <p:cNvSpPr/>
              <p:nvPr/>
            </p:nvSpPr>
            <p:spPr>
              <a:xfrm rot="-26114">
                <a:off x="5991224" y="3434910"/>
                <a:ext cx="204793" cy="7620"/>
              </a:xfrm>
              <a:custGeom>
                <a:avLst/>
                <a:gdLst>
                  <a:gd name="connsiteX0" fmla="*/ 0 w 204793"/>
                  <a:gd name="connsiteY0" fmla="*/ 0 h 7620"/>
                  <a:gd name="connsiteX1" fmla="*/ 204793 w 204793"/>
                  <a:gd name="connsiteY1" fmla="*/ 0 h 7620"/>
                  <a:gd name="connsiteX2" fmla="*/ 204793 w 204793"/>
                  <a:gd name="connsiteY2" fmla="*/ 7620 h 7620"/>
                  <a:gd name="connsiteX3" fmla="*/ 0 w 204793"/>
                  <a:gd name="connsiteY3" fmla="*/ 7620 h 76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4793" h="7620">
                    <a:moveTo>
                      <a:pt x="0" y="0"/>
                    </a:moveTo>
                    <a:lnTo>
                      <a:pt x="204793" y="0"/>
                    </a:lnTo>
                    <a:lnTo>
                      <a:pt x="204793" y="7620"/>
                    </a:lnTo>
                    <a:lnTo>
                      <a:pt x="0" y="7620"/>
                    </a:lnTo>
                    <a:close/>
                  </a:path>
                </a:pathLst>
              </a:custGeom>
              <a:solidFill>
                <a:srgbClr val="FFBD0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9" name="Freeform: Shape 28">
                <a:extLst>
                  <a:ext uri="{FF2B5EF4-FFF2-40B4-BE49-F238E27FC236}">
                    <a16:creationId xmlns:a16="http://schemas.microsoft.com/office/drawing/2014/main" id="{A8650837-6739-4485-A868-372B687587DB}"/>
                  </a:ext>
                </a:extLst>
              </p:cNvPr>
              <p:cNvSpPr/>
              <p:nvPr/>
            </p:nvSpPr>
            <p:spPr>
              <a:xfrm>
                <a:off x="6004179" y="3441858"/>
                <a:ext cx="186499" cy="13716"/>
              </a:xfrm>
              <a:custGeom>
                <a:avLst/>
                <a:gdLst>
                  <a:gd name="connsiteX0" fmla="*/ 0 w 186499"/>
                  <a:gd name="connsiteY0" fmla="*/ 1429 h 13716"/>
                  <a:gd name="connsiteX1" fmla="*/ 170974 w 186499"/>
                  <a:gd name="connsiteY1" fmla="*/ 13716 h 13716"/>
                  <a:gd name="connsiteX2" fmla="*/ 186500 w 186499"/>
                  <a:gd name="connsiteY2" fmla="*/ 0 h 137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86499" h="13716">
                    <a:moveTo>
                      <a:pt x="0" y="1429"/>
                    </a:moveTo>
                    <a:lnTo>
                      <a:pt x="170974" y="13716"/>
                    </a:lnTo>
                    <a:lnTo>
                      <a:pt x="186500" y="0"/>
                    </a:lnTo>
                    <a:close/>
                  </a:path>
                </a:pathLst>
              </a:custGeom>
              <a:solidFill>
                <a:srgbClr val="CD3E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grpSp>
          <p:nvGrpSpPr>
            <p:cNvPr id="11" name="Graphic 342">
              <a:extLst>
                <a:ext uri="{FF2B5EF4-FFF2-40B4-BE49-F238E27FC236}">
                  <a16:creationId xmlns:a16="http://schemas.microsoft.com/office/drawing/2014/main" id="{2C2A4371-AFDB-44F6-9384-B85EED675DE6}"/>
                </a:ext>
              </a:extLst>
            </p:cNvPr>
            <p:cNvGrpSpPr/>
            <p:nvPr/>
          </p:nvGrpSpPr>
          <p:grpSpPr>
            <a:xfrm>
              <a:off x="6070642" y="3447658"/>
              <a:ext cx="46517" cy="46587"/>
              <a:chOff x="6070642" y="3447658"/>
              <a:chExt cx="46517" cy="46587"/>
            </a:xfrm>
          </p:grpSpPr>
          <p:sp>
            <p:nvSpPr>
              <p:cNvPr id="12" name="Freeform: Shape 11">
                <a:extLst>
                  <a:ext uri="{FF2B5EF4-FFF2-40B4-BE49-F238E27FC236}">
                    <a16:creationId xmlns:a16="http://schemas.microsoft.com/office/drawing/2014/main" id="{7DB84D5A-1EE3-4FB9-8166-C0F9FD32717E}"/>
                  </a:ext>
                </a:extLst>
              </p:cNvPr>
              <p:cNvSpPr/>
              <p:nvPr/>
            </p:nvSpPr>
            <p:spPr>
              <a:xfrm>
                <a:off x="6070642" y="3447658"/>
                <a:ext cx="46517" cy="46587"/>
              </a:xfrm>
              <a:custGeom>
                <a:avLst/>
                <a:gdLst>
                  <a:gd name="connsiteX0" fmla="*/ 22977 w 46517"/>
                  <a:gd name="connsiteY0" fmla="*/ 46588 h 46587"/>
                  <a:gd name="connsiteX1" fmla="*/ 4403 w 46517"/>
                  <a:gd name="connsiteY1" fmla="*/ 38015 h 46587"/>
                  <a:gd name="connsiteX2" fmla="*/ 7832 w 46517"/>
                  <a:gd name="connsiteY2" fmla="*/ 5630 h 46587"/>
                  <a:gd name="connsiteX3" fmla="*/ 41741 w 46517"/>
                  <a:gd name="connsiteY3" fmla="*/ 9726 h 46587"/>
                  <a:gd name="connsiteX4" fmla="*/ 22977 w 46517"/>
                  <a:gd name="connsiteY4" fmla="*/ 46588 h 465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6517" h="46587">
                    <a:moveTo>
                      <a:pt x="22977" y="46588"/>
                    </a:moveTo>
                    <a:cubicBezTo>
                      <a:pt x="22977" y="46588"/>
                      <a:pt x="10880" y="45635"/>
                      <a:pt x="4403" y="38015"/>
                    </a:cubicBezTo>
                    <a:cubicBezTo>
                      <a:pt x="-2074" y="30300"/>
                      <a:pt x="-1788" y="14012"/>
                      <a:pt x="7832" y="5630"/>
                    </a:cubicBezTo>
                    <a:cubicBezTo>
                      <a:pt x="17452" y="-2752"/>
                      <a:pt x="33073" y="-2085"/>
                      <a:pt x="41741" y="9726"/>
                    </a:cubicBezTo>
                    <a:cubicBezTo>
                      <a:pt x="50218" y="21442"/>
                      <a:pt x="49361" y="43159"/>
                      <a:pt x="22977" y="46588"/>
                    </a:cubicBezTo>
                    <a:close/>
                  </a:path>
                </a:pathLst>
              </a:custGeom>
              <a:solidFill>
                <a:srgbClr val="D871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3" name="Freeform: Shape 12">
                <a:extLst>
                  <a:ext uri="{FF2B5EF4-FFF2-40B4-BE49-F238E27FC236}">
                    <a16:creationId xmlns:a16="http://schemas.microsoft.com/office/drawing/2014/main" id="{7A3F4FAB-EA6C-4A2B-A803-92069E3AB7A3}"/>
                  </a:ext>
                </a:extLst>
              </p:cNvPr>
              <p:cNvSpPr/>
              <p:nvPr/>
            </p:nvSpPr>
            <p:spPr>
              <a:xfrm>
                <a:off x="6072626" y="3449434"/>
                <a:ext cx="41305" cy="41383"/>
              </a:xfrm>
              <a:custGeom>
                <a:avLst/>
                <a:gdLst>
                  <a:gd name="connsiteX0" fmla="*/ 20421 w 41305"/>
                  <a:gd name="connsiteY0" fmla="*/ 41383 h 41383"/>
                  <a:gd name="connsiteX1" fmla="*/ 3942 w 41305"/>
                  <a:gd name="connsiteY1" fmla="*/ 33763 h 41383"/>
                  <a:gd name="connsiteX2" fmla="*/ 6990 w 41305"/>
                  <a:gd name="connsiteY2" fmla="*/ 4998 h 41383"/>
                  <a:gd name="connsiteX3" fmla="*/ 37089 w 41305"/>
                  <a:gd name="connsiteY3" fmla="*/ 8617 h 41383"/>
                  <a:gd name="connsiteX4" fmla="*/ 20421 w 41305"/>
                  <a:gd name="connsiteY4" fmla="*/ 41383 h 413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305" h="41383">
                    <a:moveTo>
                      <a:pt x="20421" y="41383"/>
                    </a:moveTo>
                    <a:cubicBezTo>
                      <a:pt x="20421" y="41383"/>
                      <a:pt x="9657" y="40526"/>
                      <a:pt x="3942" y="33763"/>
                    </a:cubicBezTo>
                    <a:cubicBezTo>
                      <a:pt x="-1868" y="26905"/>
                      <a:pt x="-1582" y="12427"/>
                      <a:pt x="6990" y="4998"/>
                    </a:cubicBezTo>
                    <a:cubicBezTo>
                      <a:pt x="15468" y="-2432"/>
                      <a:pt x="29374" y="-1860"/>
                      <a:pt x="37089" y="8617"/>
                    </a:cubicBezTo>
                    <a:cubicBezTo>
                      <a:pt x="44614" y="19095"/>
                      <a:pt x="43757" y="38335"/>
                      <a:pt x="20421" y="41383"/>
                    </a:cubicBezTo>
                    <a:close/>
                  </a:path>
                </a:pathLst>
              </a:custGeom>
              <a:solidFill>
                <a:srgbClr val="FF8B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4" name="Freeform: Shape 13">
                <a:extLst>
                  <a:ext uri="{FF2B5EF4-FFF2-40B4-BE49-F238E27FC236}">
                    <a16:creationId xmlns:a16="http://schemas.microsoft.com/office/drawing/2014/main" id="{15FF9F77-3417-4381-BD3E-1AC49333179E}"/>
                  </a:ext>
                </a:extLst>
              </p:cNvPr>
              <p:cNvSpPr/>
              <p:nvPr/>
            </p:nvSpPr>
            <p:spPr>
              <a:xfrm>
                <a:off x="6070926" y="3455289"/>
                <a:ext cx="17834" cy="35914"/>
              </a:xfrm>
              <a:custGeom>
                <a:avLst/>
                <a:gdLst>
                  <a:gd name="connsiteX0" fmla="*/ 17835 w 17834"/>
                  <a:gd name="connsiteY0" fmla="*/ 35719 h 35914"/>
                  <a:gd name="connsiteX1" fmla="*/ 3643 w 17834"/>
                  <a:gd name="connsiteY1" fmla="*/ 20860 h 35914"/>
                  <a:gd name="connsiteX2" fmla="*/ 6881 w 17834"/>
                  <a:gd name="connsiteY2" fmla="*/ 0 h 35914"/>
                  <a:gd name="connsiteX3" fmla="*/ 3357 w 17834"/>
                  <a:gd name="connsiteY3" fmla="*/ 26956 h 35914"/>
                  <a:gd name="connsiteX4" fmla="*/ 17835 w 17834"/>
                  <a:gd name="connsiteY4" fmla="*/ 35719 h 35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834" h="35914">
                    <a:moveTo>
                      <a:pt x="17835" y="35719"/>
                    </a:moveTo>
                    <a:cubicBezTo>
                      <a:pt x="17835" y="35719"/>
                      <a:pt x="6500" y="33338"/>
                      <a:pt x="3643" y="20860"/>
                    </a:cubicBezTo>
                    <a:cubicBezTo>
                      <a:pt x="785" y="8382"/>
                      <a:pt x="6881" y="0"/>
                      <a:pt x="6881" y="0"/>
                    </a:cubicBezTo>
                    <a:cubicBezTo>
                      <a:pt x="6881" y="0"/>
                      <a:pt x="-5882" y="11716"/>
                      <a:pt x="3357" y="26956"/>
                    </a:cubicBezTo>
                    <a:cubicBezTo>
                      <a:pt x="10120" y="38005"/>
                      <a:pt x="17835" y="35719"/>
                      <a:pt x="17835" y="35719"/>
                    </a:cubicBezTo>
                    <a:close/>
                  </a:path>
                </a:pathLst>
              </a:custGeom>
              <a:solidFill>
                <a:srgbClr val="FFCD5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5" name="Freeform: Shape 14">
                <a:extLst>
                  <a:ext uri="{FF2B5EF4-FFF2-40B4-BE49-F238E27FC236}">
                    <a16:creationId xmlns:a16="http://schemas.microsoft.com/office/drawing/2014/main" id="{2953E74F-7F24-4347-AD3F-0162474988F7}"/>
                  </a:ext>
                </a:extLst>
              </p:cNvPr>
              <p:cNvSpPr/>
              <p:nvPr/>
            </p:nvSpPr>
            <p:spPr>
              <a:xfrm>
                <a:off x="6106096" y="3456336"/>
                <a:ext cx="9430" cy="30003"/>
              </a:xfrm>
              <a:custGeom>
                <a:avLst/>
                <a:gdLst>
                  <a:gd name="connsiteX0" fmla="*/ 2381 w 9430"/>
                  <a:gd name="connsiteY0" fmla="*/ 0 h 30003"/>
                  <a:gd name="connsiteX1" fmla="*/ 6477 w 9430"/>
                  <a:gd name="connsiteY1" fmla="*/ 14764 h 30003"/>
                  <a:gd name="connsiteX2" fmla="*/ 0 w 9430"/>
                  <a:gd name="connsiteY2" fmla="*/ 30004 h 30003"/>
                  <a:gd name="connsiteX3" fmla="*/ 9430 w 9430"/>
                  <a:gd name="connsiteY3" fmla="*/ 12763 h 30003"/>
                  <a:gd name="connsiteX4" fmla="*/ 2381 w 9430"/>
                  <a:gd name="connsiteY4" fmla="*/ 0 h 300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430" h="30003">
                    <a:moveTo>
                      <a:pt x="2381" y="0"/>
                    </a:moveTo>
                    <a:cubicBezTo>
                      <a:pt x="2381" y="0"/>
                      <a:pt x="8001" y="3905"/>
                      <a:pt x="6477" y="14764"/>
                    </a:cubicBezTo>
                    <a:cubicBezTo>
                      <a:pt x="4953" y="25622"/>
                      <a:pt x="0" y="30004"/>
                      <a:pt x="0" y="30004"/>
                    </a:cubicBezTo>
                    <a:cubicBezTo>
                      <a:pt x="0" y="30004"/>
                      <a:pt x="9525" y="24193"/>
                      <a:pt x="9430" y="12763"/>
                    </a:cubicBezTo>
                    <a:cubicBezTo>
                      <a:pt x="9334" y="3905"/>
                      <a:pt x="2381" y="0"/>
                      <a:pt x="2381" y="0"/>
                    </a:cubicBezTo>
                    <a:close/>
                  </a:path>
                </a:pathLst>
              </a:custGeom>
              <a:solidFill>
                <a:srgbClr val="FFCD5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grpSp>
            <p:nvGrpSpPr>
              <p:cNvPr id="16" name="Graphic 342">
                <a:extLst>
                  <a:ext uri="{FF2B5EF4-FFF2-40B4-BE49-F238E27FC236}">
                    <a16:creationId xmlns:a16="http://schemas.microsoft.com/office/drawing/2014/main" id="{83F8C937-7B85-4C49-B0A3-40AB49F3548D}"/>
                  </a:ext>
                </a:extLst>
              </p:cNvPr>
              <p:cNvGrpSpPr/>
              <p:nvPr/>
            </p:nvGrpSpPr>
            <p:grpSpPr>
              <a:xfrm>
                <a:off x="6073901" y="3451859"/>
                <a:ext cx="39266" cy="38617"/>
                <a:chOff x="6073901" y="3451859"/>
                <a:chExt cx="39266" cy="38617"/>
              </a:xfrm>
            </p:grpSpPr>
            <p:sp>
              <p:nvSpPr>
                <p:cNvPr id="17" name="Freeform: Shape 16">
                  <a:extLst>
                    <a:ext uri="{FF2B5EF4-FFF2-40B4-BE49-F238E27FC236}">
                      <a16:creationId xmlns:a16="http://schemas.microsoft.com/office/drawing/2014/main" id="{D01EFDF1-7B75-4336-B5B2-4739FA4FE5E1}"/>
                    </a:ext>
                  </a:extLst>
                </p:cNvPr>
                <p:cNvSpPr/>
                <p:nvPr/>
              </p:nvSpPr>
              <p:spPr>
                <a:xfrm>
                  <a:off x="6073901" y="3451859"/>
                  <a:ext cx="38387" cy="37242"/>
                </a:xfrm>
                <a:custGeom>
                  <a:avLst/>
                  <a:gdLst>
                    <a:gd name="connsiteX0" fmla="*/ 38387 w 38387"/>
                    <a:gd name="connsiteY0" fmla="*/ 18479 h 37242"/>
                    <a:gd name="connsiteX1" fmla="*/ 19337 w 38387"/>
                    <a:gd name="connsiteY1" fmla="*/ 37243 h 37242"/>
                    <a:gd name="connsiteX2" fmla="*/ 8573 w 38387"/>
                    <a:gd name="connsiteY2" fmla="*/ 34100 h 37242"/>
                    <a:gd name="connsiteX3" fmla="*/ 6668 w 38387"/>
                    <a:gd name="connsiteY3" fmla="*/ 32671 h 37242"/>
                    <a:gd name="connsiteX4" fmla="*/ 1 w 38387"/>
                    <a:gd name="connsiteY4" fmla="*/ 18764 h 37242"/>
                    <a:gd name="connsiteX5" fmla="*/ 19051 w 38387"/>
                    <a:gd name="connsiteY5" fmla="*/ 0 h 37242"/>
                    <a:gd name="connsiteX6" fmla="*/ 38387 w 38387"/>
                    <a:gd name="connsiteY6" fmla="*/ 18479 h 372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8387" h="37242">
                      <a:moveTo>
                        <a:pt x="38387" y="18479"/>
                      </a:moveTo>
                      <a:cubicBezTo>
                        <a:pt x="38482" y="28766"/>
                        <a:pt x="29909" y="37147"/>
                        <a:pt x="19337" y="37243"/>
                      </a:cubicBezTo>
                      <a:cubicBezTo>
                        <a:pt x="15336" y="37243"/>
                        <a:pt x="11621" y="36100"/>
                        <a:pt x="8573" y="34100"/>
                      </a:cubicBezTo>
                      <a:cubicBezTo>
                        <a:pt x="7907" y="33623"/>
                        <a:pt x="7240" y="33147"/>
                        <a:pt x="6668" y="32671"/>
                      </a:cubicBezTo>
                      <a:cubicBezTo>
                        <a:pt x="2668" y="29337"/>
                        <a:pt x="96" y="24289"/>
                        <a:pt x="1" y="18764"/>
                      </a:cubicBezTo>
                      <a:cubicBezTo>
                        <a:pt x="-94" y="8477"/>
                        <a:pt x="8478" y="95"/>
                        <a:pt x="19051" y="0"/>
                      </a:cubicBezTo>
                      <a:cubicBezTo>
                        <a:pt x="29719" y="0"/>
                        <a:pt x="38387" y="8287"/>
                        <a:pt x="38387" y="18479"/>
                      </a:cubicBezTo>
                      <a:close/>
                    </a:path>
                  </a:pathLst>
                </a:custGeom>
                <a:solidFill>
                  <a:srgbClr val="FF4A2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8" name="Freeform: Shape 17">
                  <a:extLst>
                    <a:ext uri="{FF2B5EF4-FFF2-40B4-BE49-F238E27FC236}">
                      <a16:creationId xmlns:a16="http://schemas.microsoft.com/office/drawing/2014/main" id="{BFC73F7C-75B1-4C05-A464-368688D54836}"/>
                    </a:ext>
                  </a:extLst>
                </p:cNvPr>
                <p:cNvSpPr/>
                <p:nvPr/>
              </p:nvSpPr>
              <p:spPr>
                <a:xfrm>
                  <a:off x="6078122" y="3454893"/>
                  <a:ext cx="32768" cy="30797"/>
                </a:xfrm>
                <a:custGeom>
                  <a:avLst/>
                  <a:gdLst>
                    <a:gd name="connsiteX0" fmla="*/ 16354 w 32768"/>
                    <a:gd name="connsiteY0" fmla="*/ 3634 h 30797"/>
                    <a:gd name="connsiteX1" fmla="*/ 16449 w 32768"/>
                    <a:gd name="connsiteY1" fmla="*/ 14207 h 30797"/>
                    <a:gd name="connsiteX2" fmla="*/ 1876 w 32768"/>
                    <a:gd name="connsiteY2" fmla="*/ 12016 h 30797"/>
                    <a:gd name="connsiteX3" fmla="*/ 3114 w 32768"/>
                    <a:gd name="connsiteY3" fmla="*/ 25828 h 30797"/>
                    <a:gd name="connsiteX4" fmla="*/ 29403 w 32768"/>
                    <a:gd name="connsiteY4" fmla="*/ 25256 h 30797"/>
                    <a:gd name="connsiteX5" fmla="*/ 30832 w 32768"/>
                    <a:gd name="connsiteY5" fmla="*/ 5158 h 30797"/>
                    <a:gd name="connsiteX6" fmla="*/ 16354 w 32768"/>
                    <a:gd name="connsiteY6" fmla="*/ 3634 h 307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2768" h="30797">
                      <a:moveTo>
                        <a:pt x="16354" y="3634"/>
                      </a:moveTo>
                      <a:cubicBezTo>
                        <a:pt x="16354" y="3634"/>
                        <a:pt x="20068" y="9540"/>
                        <a:pt x="16449" y="14207"/>
                      </a:cubicBezTo>
                      <a:cubicBezTo>
                        <a:pt x="12829" y="18874"/>
                        <a:pt x="1876" y="12016"/>
                        <a:pt x="1876" y="12016"/>
                      </a:cubicBezTo>
                      <a:cubicBezTo>
                        <a:pt x="1876" y="12016"/>
                        <a:pt x="-3077" y="19827"/>
                        <a:pt x="3114" y="25828"/>
                      </a:cubicBezTo>
                      <a:cubicBezTo>
                        <a:pt x="9210" y="31828"/>
                        <a:pt x="24831" y="33257"/>
                        <a:pt x="29403" y="25256"/>
                      </a:cubicBezTo>
                      <a:cubicBezTo>
                        <a:pt x="33975" y="17255"/>
                        <a:pt x="33308" y="9540"/>
                        <a:pt x="30832" y="5158"/>
                      </a:cubicBezTo>
                      <a:cubicBezTo>
                        <a:pt x="28260" y="682"/>
                        <a:pt x="19021" y="-3033"/>
                        <a:pt x="16354" y="3634"/>
                      </a:cubicBezTo>
                      <a:close/>
                    </a:path>
                  </a:pathLst>
                </a:custGeom>
                <a:solidFill>
                  <a:srgbClr val="C100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9" name="Freeform: Shape 18">
                  <a:extLst>
                    <a:ext uri="{FF2B5EF4-FFF2-40B4-BE49-F238E27FC236}">
                      <a16:creationId xmlns:a16="http://schemas.microsoft.com/office/drawing/2014/main" id="{0F991AFA-605F-433F-86C7-38D40598929C}"/>
                    </a:ext>
                  </a:extLst>
                </p:cNvPr>
                <p:cNvSpPr/>
                <p:nvPr/>
              </p:nvSpPr>
              <p:spPr>
                <a:xfrm>
                  <a:off x="6076092" y="3458321"/>
                  <a:ext cx="37074" cy="32156"/>
                </a:xfrm>
                <a:custGeom>
                  <a:avLst/>
                  <a:gdLst>
                    <a:gd name="connsiteX0" fmla="*/ 0 w 37074"/>
                    <a:gd name="connsiteY0" fmla="*/ 20780 h 32156"/>
                    <a:gd name="connsiteX1" fmla="*/ 22765 w 37074"/>
                    <a:gd name="connsiteY1" fmla="*/ 26114 h 32156"/>
                    <a:gd name="connsiteX2" fmla="*/ 33909 w 37074"/>
                    <a:gd name="connsiteY2" fmla="*/ 7731 h 32156"/>
                    <a:gd name="connsiteX3" fmla="*/ 31528 w 37074"/>
                    <a:gd name="connsiteY3" fmla="*/ 15 h 32156"/>
                    <a:gd name="connsiteX4" fmla="*/ 30480 w 37074"/>
                    <a:gd name="connsiteY4" fmla="*/ 27352 h 32156"/>
                    <a:gd name="connsiteX5" fmla="*/ 0 w 37074"/>
                    <a:gd name="connsiteY5" fmla="*/ 20780 h 321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7074" h="32156">
                      <a:moveTo>
                        <a:pt x="0" y="20780"/>
                      </a:moveTo>
                      <a:cubicBezTo>
                        <a:pt x="0" y="20780"/>
                        <a:pt x="13240" y="28209"/>
                        <a:pt x="22765" y="26114"/>
                      </a:cubicBezTo>
                      <a:cubicBezTo>
                        <a:pt x="32290" y="23923"/>
                        <a:pt x="33623" y="12017"/>
                        <a:pt x="33909" y="7731"/>
                      </a:cubicBezTo>
                      <a:cubicBezTo>
                        <a:pt x="34100" y="3444"/>
                        <a:pt x="31337" y="-270"/>
                        <a:pt x="31528" y="15"/>
                      </a:cubicBezTo>
                      <a:cubicBezTo>
                        <a:pt x="31718" y="206"/>
                        <a:pt x="44577" y="14493"/>
                        <a:pt x="30480" y="27352"/>
                      </a:cubicBezTo>
                      <a:cubicBezTo>
                        <a:pt x="16859" y="39449"/>
                        <a:pt x="1048" y="25447"/>
                        <a:pt x="0" y="20780"/>
                      </a:cubicBezTo>
                      <a:close/>
                    </a:path>
                  </a:pathLst>
                </a:custGeom>
                <a:solidFill>
                  <a:srgbClr val="91001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0" name="Freeform: Shape 19">
                  <a:extLst>
                    <a:ext uri="{FF2B5EF4-FFF2-40B4-BE49-F238E27FC236}">
                      <a16:creationId xmlns:a16="http://schemas.microsoft.com/office/drawing/2014/main" id="{F7B7BD07-0742-476A-8127-83EFBCD3A7DE}"/>
                    </a:ext>
                  </a:extLst>
                </p:cNvPr>
                <p:cNvSpPr/>
                <p:nvPr/>
              </p:nvSpPr>
              <p:spPr>
                <a:xfrm>
                  <a:off x="6097523" y="3466920"/>
                  <a:ext cx="12314" cy="18752"/>
                </a:xfrm>
                <a:custGeom>
                  <a:avLst/>
                  <a:gdLst>
                    <a:gd name="connsiteX0" fmla="*/ 9716 w 12314"/>
                    <a:gd name="connsiteY0" fmla="*/ 560 h 18752"/>
                    <a:gd name="connsiteX1" fmla="*/ 5810 w 12314"/>
                    <a:gd name="connsiteY1" fmla="*/ 13133 h 18752"/>
                    <a:gd name="connsiteX2" fmla="*/ 0 w 12314"/>
                    <a:gd name="connsiteY2" fmla="*/ 18753 h 18752"/>
                    <a:gd name="connsiteX3" fmla="*/ 4286 w 12314"/>
                    <a:gd name="connsiteY3" fmla="*/ 17610 h 18752"/>
                    <a:gd name="connsiteX4" fmla="*/ 10859 w 12314"/>
                    <a:gd name="connsiteY4" fmla="*/ 11990 h 18752"/>
                    <a:gd name="connsiteX5" fmla="*/ 12097 w 12314"/>
                    <a:gd name="connsiteY5" fmla="*/ 7513 h 18752"/>
                    <a:gd name="connsiteX6" fmla="*/ 11811 w 12314"/>
                    <a:gd name="connsiteY6" fmla="*/ 3037 h 18752"/>
                    <a:gd name="connsiteX7" fmla="*/ 9716 w 12314"/>
                    <a:gd name="connsiteY7" fmla="*/ 560 h 187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2314" h="18752">
                      <a:moveTo>
                        <a:pt x="9716" y="560"/>
                      </a:moveTo>
                      <a:cubicBezTo>
                        <a:pt x="9716" y="5227"/>
                        <a:pt x="8668" y="9323"/>
                        <a:pt x="5810" y="13133"/>
                      </a:cubicBezTo>
                      <a:cubicBezTo>
                        <a:pt x="4096" y="15419"/>
                        <a:pt x="2096" y="16943"/>
                        <a:pt x="0" y="18753"/>
                      </a:cubicBezTo>
                      <a:cubicBezTo>
                        <a:pt x="1429" y="18277"/>
                        <a:pt x="2858" y="18181"/>
                        <a:pt x="4286" y="17610"/>
                      </a:cubicBezTo>
                      <a:cubicBezTo>
                        <a:pt x="6667" y="16562"/>
                        <a:pt x="9716" y="14371"/>
                        <a:pt x="10859" y="11990"/>
                      </a:cubicBezTo>
                      <a:cubicBezTo>
                        <a:pt x="11621" y="10657"/>
                        <a:pt x="11716" y="9037"/>
                        <a:pt x="12097" y="7513"/>
                      </a:cubicBezTo>
                      <a:cubicBezTo>
                        <a:pt x="12383" y="5989"/>
                        <a:pt x="12478" y="4465"/>
                        <a:pt x="11811" y="3037"/>
                      </a:cubicBezTo>
                      <a:cubicBezTo>
                        <a:pt x="11240" y="1798"/>
                        <a:pt x="10859" y="-1250"/>
                        <a:pt x="9716" y="560"/>
                      </a:cubicBezTo>
                      <a:close/>
                    </a:path>
                  </a:pathLst>
                </a:custGeom>
                <a:solidFill>
                  <a:srgbClr val="E2050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1" name="Freeform: Shape 20">
                  <a:extLst>
                    <a:ext uri="{FF2B5EF4-FFF2-40B4-BE49-F238E27FC236}">
                      <a16:creationId xmlns:a16="http://schemas.microsoft.com/office/drawing/2014/main" id="{801B5FF0-EFD3-4AAC-A860-8018D87D02EA}"/>
                    </a:ext>
                  </a:extLst>
                </p:cNvPr>
                <p:cNvSpPr/>
                <p:nvPr/>
              </p:nvSpPr>
              <p:spPr>
                <a:xfrm>
                  <a:off x="6078280" y="3455334"/>
                  <a:ext cx="9147" cy="22338"/>
                </a:xfrm>
                <a:custGeom>
                  <a:avLst/>
                  <a:gdLst>
                    <a:gd name="connsiteX0" fmla="*/ 6480 w 9147"/>
                    <a:gd name="connsiteY0" fmla="*/ 812 h 22338"/>
                    <a:gd name="connsiteX1" fmla="*/ 3 w 9147"/>
                    <a:gd name="connsiteY1" fmla="*/ 14623 h 22338"/>
                    <a:gd name="connsiteX2" fmla="*/ 4575 w 9147"/>
                    <a:gd name="connsiteY2" fmla="*/ 22339 h 22338"/>
                    <a:gd name="connsiteX3" fmla="*/ 4289 w 9147"/>
                    <a:gd name="connsiteY3" fmla="*/ 22243 h 22338"/>
                    <a:gd name="connsiteX4" fmla="*/ 4289 w 9147"/>
                    <a:gd name="connsiteY4" fmla="*/ 15290 h 22338"/>
                    <a:gd name="connsiteX5" fmla="*/ 4099 w 9147"/>
                    <a:gd name="connsiteY5" fmla="*/ 11290 h 22338"/>
                    <a:gd name="connsiteX6" fmla="*/ 5718 w 9147"/>
                    <a:gd name="connsiteY6" fmla="*/ 7194 h 22338"/>
                    <a:gd name="connsiteX7" fmla="*/ 7433 w 9147"/>
                    <a:gd name="connsiteY7" fmla="*/ 3765 h 22338"/>
                    <a:gd name="connsiteX8" fmla="*/ 9052 w 9147"/>
                    <a:gd name="connsiteY8" fmla="*/ 1288 h 22338"/>
                    <a:gd name="connsiteX9" fmla="*/ 6480 w 9147"/>
                    <a:gd name="connsiteY9" fmla="*/ 812 h 223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9147" h="22338">
                      <a:moveTo>
                        <a:pt x="6480" y="812"/>
                      </a:moveTo>
                      <a:cubicBezTo>
                        <a:pt x="2765" y="4622"/>
                        <a:pt x="194" y="9099"/>
                        <a:pt x="3" y="14623"/>
                      </a:cubicBezTo>
                      <a:cubicBezTo>
                        <a:pt x="-92" y="17862"/>
                        <a:pt x="2003" y="20624"/>
                        <a:pt x="4575" y="22339"/>
                      </a:cubicBezTo>
                      <a:cubicBezTo>
                        <a:pt x="4480" y="22339"/>
                        <a:pt x="4385" y="22243"/>
                        <a:pt x="4289" y="22243"/>
                      </a:cubicBezTo>
                      <a:cubicBezTo>
                        <a:pt x="4194" y="19957"/>
                        <a:pt x="4575" y="17576"/>
                        <a:pt x="4289" y="15290"/>
                      </a:cubicBezTo>
                      <a:cubicBezTo>
                        <a:pt x="4099" y="13861"/>
                        <a:pt x="3813" y="12718"/>
                        <a:pt x="4099" y="11290"/>
                      </a:cubicBezTo>
                      <a:cubicBezTo>
                        <a:pt x="4385" y="9766"/>
                        <a:pt x="5051" y="8623"/>
                        <a:pt x="5718" y="7194"/>
                      </a:cubicBezTo>
                      <a:cubicBezTo>
                        <a:pt x="6290" y="5956"/>
                        <a:pt x="6671" y="4813"/>
                        <a:pt x="7433" y="3765"/>
                      </a:cubicBezTo>
                      <a:cubicBezTo>
                        <a:pt x="7909" y="3003"/>
                        <a:pt x="8766" y="2146"/>
                        <a:pt x="9052" y="1288"/>
                      </a:cubicBezTo>
                      <a:cubicBezTo>
                        <a:pt x="9719" y="-902"/>
                        <a:pt x="6671" y="241"/>
                        <a:pt x="6480" y="812"/>
                      </a:cubicBezTo>
                      <a:close/>
                    </a:path>
                  </a:pathLst>
                </a:custGeom>
                <a:solidFill>
                  <a:srgbClr val="FF616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2" name="Freeform: Shape 21">
                  <a:extLst>
                    <a:ext uri="{FF2B5EF4-FFF2-40B4-BE49-F238E27FC236}">
                      <a16:creationId xmlns:a16="http://schemas.microsoft.com/office/drawing/2014/main" id="{44F9EDB1-215D-4132-8E8C-159C67CA4A97}"/>
                    </a:ext>
                  </a:extLst>
                </p:cNvPr>
                <p:cNvSpPr/>
                <p:nvPr/>
              </p:nvSpPr>
              <p:spPr>
                <a:xfrm>
                  <a:off x="6091103" y="3455801"/>
                  <a:ext cx="8001" cy="4020"/>
                </a:xfrm>
                <a:custGeom>
                  <a:avLst/>
                  <a:gdLst>
                    <a:gd name="connsiteX0" fmla="*/ 1372 w 8001"/>
                    <a:gd name="connsiteY0" fmla="*/ 154 h 4020"/>
                    <a:gd name="connsiteX1" fmla="*/ 6802 w 8001"/>
                    <a:gd name="connsiteY1" fmla="*/ 1583 h 4020"/>
                    <a:gd name="connsiteX2" fmla="*/ 7945 w 8001"/>
                    <a:gd name="connsiteY2" fmla="*/ 3298 h 4020"/>
                    <a:gd name="connsiteX3" fmla="*/ 5563 w 8001"/>
                    <a:gd name="connsiteY3" fmla="*/ 3202 h 4020"/>
                    <a:gd name="connsiteX4" fmla="*/ 2134 w 8001"/>
                    <a:gd name="connsiteY4" fmla="*/ 2155 h 4020"/>
                    <a:gd name="connsiteX5" fmla="*/ 610 w 8001"/>
                    <a:gd name="connsiteY5" fmla="*/ 2345 h 4020"/>
                    <a:gd name="connsiteX6" fmla="*/ 1372 w 8001"/>
                    <a:gd name="connsiteY6" fmla="*/ 154 h 40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001" h="4020">
                      <a:moveTo>
                        <a:pt x="1372" y="154"/>
                      </a:moveTo>
                      <a:cubicBezTo>
                        <a:pt x="3563" y="-322"/>
                        <a:pt x="5087" y="345"/>
                        <a:pt x="6802" y="1583"/>
                      </a:cubicBezTo>
                      <a:cubicBezTo>
                        <a:pt x="7373" y="1964"/>
                        <a:pt x="8230" y="2440"/>
                        <a:pt x="7945" y="3298"/>
                      </a:cubicBezTo>
                      <a:cubicBezTo>
                        <a:pt x="7468" y="4726"/>
                        <a:pt x="6230" y="3679"/>
                        <a:pt x="5563" y="3202"/>
                      </a:cubicBezTo>
                      <a:cubicBezTo>
                        <a:pt x="4706" y="2631"/>
                        <a:pt x="3182" y="2155"/>
                        <a:pt x="2134" y="2155"/>
                      </a:cubicBezTo>
                      <a:cubicBezTo>
                        <a:pt x="1658" y="2155"/>
                        <a:pt x="1087" y="2440"/>
                        <a:pt x="610" y="2345"/>
                      </a:cubicBezTo>
                      <a:cubicBezTo>
                        <a:pt x="-342" y="2155"/>
                        <a:pt x="-247" y="916"/>
                        <a:pt x="1372" y="154"/>
                      </a:cubicBezTo>
                      <a:close/>
                    </a:path>
                  </a:pathLst>
                </a:custGeom>
                <a:solidFill>
                  <a:srgbClr val="FF616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3" name="Freeform: Shape 22">
                  <a:extLst>
                    <a:ext uri="{FF2B5EF4-FFF2-40B4-BE49-F238E27FC236}">
                      <a16:creationId xmlns:a16="http://schemas.microsoft.com/office/drawing/2014/main" id="{B7C14E4F-F84F-4DBC-91CA-BEF5882BFD6D}"/>
                    </a:ext>
                  </a:extLst>
                </p:cNvPr>
                <p:cNvSpPr/>
                <p:nvPr/>
              </p:nvSpPr>
              <p:spPr>
                <a:xfrm>
                  <a:off x="6082382" y="3458349"/>
                  <a:ext cx="8051" cy="7502"/>
                </a:xfrm>
                <a:custGeom>
                  <a:avLst/>
                  <a:gdLst>
                    <a:gd name="connsiteX0" fmla="*/ 3426 w 8051"/>
                    <a:gd name="connsiteY0" fmla="*/ 83 h 7502"/>
                    <a:gd name="connsiteX1" fmla="*/ 378 w 8051"/>
                    <a:gd name="connsiteY1" fmla="*/ 6084 h 7502"/>
                    <a:gd name="connsiteX2" fmla="*/ 6474 w 8051"/>
                    <a:gd name="connsiteY2" fmla="*/ 6274 h 7502"/>
                    <a:gd name="connsiteX3" fmla="*/ 6855 w 8051"/>
                    <a:gd name="connsiteY3" fmla="*/ 464 h 7502"/>
                    <a:gd name="connsiteX4" fmla="*/ 3426 w 8051"/>
                    <a:gd name="connsiteY4" fmla="*/ 83 h 75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051" h="7502">
                      <a:moveTo>
                        <a:pt x="3426" y="83"/>
                      </a:moveTo>
                      <a:cubicBezTo>
                        <a:pt x="1521" y="369"/>
                        <a:pt x="-955" y="4464"/>
                        <a:pt x="378" y="6084"/>
                      </a:cubicBezTo>
                      <a:cubicBezTo>
                        <a:pt x="1902" y="7893"/>
                        <a:pt x="4950" y="7989"/>
                        <a:pt x="6474" y="6274"/>
                      </a:cubicBezTo>
                      <a:cubicBezTo>
                        <a:pt x="7808" y="4845"/>
                        <a:pt x="9046" y="1702"/>
                        <a:pt x="6855" y="464"/>
                      </a:cubicBezTo>
                      <a:cubicBezTo>
                        <a:pt x="5141" y="-489"/>
                        <a:pt x="3998" y="369"/>
                        <a:pt x="3426" y="8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4" name="Freeform: Shape 23">
                  <a:extLst>
                    <a:ext uri="{FF2B5EF4-FFF2-40B4-BE49-F238E27FC236}">
                      <a16:creationId xmlns:a16="http://schemas.microsoft.com/office/drawing/2014/main" id="{8A1CDD05-8571-4128-8B40-A6B8DF19534E}"/>
                    </a:ext>
                  </a:extLst>
                </p:cNvPr>
                <p:cNvSpPr/>
                <p:nvPr/>
              </p:nvSpPr>
              <p:spPr>
                <a:xfrm>
                  <a:off x="6081648" y="3466654"/>
                  <a:ext cx="1893" cy="6637"/>
                </a:xfrm>
                <a:custGeom>
                  <a:avLst/>
                  <a:gdLst>
                    <a:gd name="connsiteX0" fmla="*/ 255 w 1893"/>
                    <a:gd name="connsiteY0" fmla="*/ 541 h 6637"/>
                    <a:gd name="connsiteX1" fmla="*/ 350 w 1893"/>
                    <a:gd name="connsiteY1" fmla="*/ 4637 h 6637"/>
                    <a:gd name="connsiteX2" fmla="*/ 1207 w 1893"/>
                    <a:gd name="connsiteY2" fmla="*/ 6637 h 6637"/>
                    <a:gd name="connsiteX3" fmla="*/ 1779 w 1893"/>
                    <a:gd name="connsiteY3" fmla="*/ 2827 h 6637"/>
                    <a:gd name="connsiteX4" fmla="*/ 255 w 1893"/>
                    <a:gd name="connsiteY4" fmla="*/ 541 h 66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893" h="6637">
                      <a:moveTo>
                        <a:pt x="255" y="541"/>
                      </a:moveTo>
                      <a:cubicBezTo>
                        <a:pt x="-222" y="1589"/>
                        <a:pt x="64" y="3494"/>
                        <a:pt x="350" y="4637"/>
                      </a:cubicBezTo>
                      <a:cubicBezTo>
                        <a:pt x="445" y="5399"/>
                        <a:pt x="826" y="6066"/>
                        <a:pt x="1207" y="6637"/>
                      </a:cubicBezTo>
                      <a:cubicBezTo>
                        <a:pt x="2160" y="5970"/>
                        <a:pt x="1874" y="3780"/>
                        <a:pt x="1779" y="2827"/>
                      </a:cubicBezTo>
                      <a:cubicBezTo>
                        <a:pt x="1683" y="1970"/>
                        <a:pt x="1112" y="-1269"/>
                        <a:pt x="255" y="54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5" name="Freeform: Shape 24">
                  <a:extLst>
                    <a:ext uri="{FF2B5EF4-FFF2-40B4-BE49-F238E27FC236}">
                      <a16:creationId xmlns:a16="http://schemas.microsoft.com/office/drawing/2014/main" id="{6A1A5AAD-3EBA-4A57-849D-6DDAE30E8BFF}"/>
                    </a:ext>
                  </a:extLst>
                </p:cNvPr>
                <p:cNvSpPr/>
                <p:nvPr/>
              </p:nvSpPr>
              <p:spPr>
                <a:xfrm>
                  <a:off x="6082497" y="3483580"/>
                  <a:ext cx="9489" cy="3521"/>
                </a:xfrm>
                <a:custGeom>
                  <a:avLst/>
                  <a:gdLst>
                    <a:gd name="connsiteX0" fmla="*/ 1024 w 9489"/>
                    <a:gd name="connsiteY0" fmla="*/ 1331 h 3521"/>
                    <a:gd name="connsiteX1" fmla="*/ 7787 w 9489"/>
                    <a:gd name="connsiteY1" fmla="*/ 3522 h 3521"/>
                    <a:gd name="connsiteX2" fmla="*/ 9311 w 9489"/>
                    <a:gd name="connsiteY2" fmla="*/ 2664 h 3521"/>
                    <a:gd name="connsiteX3" fmla="*/ 6454 w 9489"/>
                    <a:gd name="connsiteY3" fmla="*/ 2283 h 3521"/>
                    <a:gd name="connsiteX4" fmla="*/ 1501 w 9489"/>
                    <a:gd name="connsiteY4" fmla="*/ 283 h 3521"/>
                    <a:gd name="connsiteX5" fmla="*/ 167 w 9489"/>
                    <a:gd name="connsiteY5" fmla="*/ 188 h 3521"/>
                    <a:gd name="connsiteX6" fmla="*/ 1024 w 9489"/>
                    <a:gd name="connsiteY6" fmla="*/ 1331 h 35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489" h="3521">
                      <a:moveTo>
                        <a:pt x="1024" y="1331"/>
                      </a:moveTo>
                      <a:cubicBezTo>
                        <a:pt x="2739" y="2855"/>
                        <a:pt x="5501" y="3522"/>
                        <a:pt x="7787" y="3522"/>
                      </a:cubicBezTo>
                      <a:cubicBezTo>
                        <a:pt x="8168" y="3522"/>
                        <a:pt x="10073" y="3426"/>
                        <a:pt x="9311" y="2664"/>
                      </a:cubicBezTo>
                      <a:cubicBezTo>
                        <a:pt x="8835" y="2188"/>
                        <a:pt x="7120" y="2379"/>
                        <a:pt x="6454" y="2283"/>
                      </a:cubicBezTo>
                      <a:cubicBezTo>
                        <a:pt x="4644" y="1902"/>
                        <a:pt x="3025" y="1140"/>
                        <a:pt x="1501" y="283"/>
                      </a:cubicBezTo>
                      <a:cubicBezTo>
                        <a:pt x="1120" y="93"/>
                        <a:pt x="548" y="-193"/>
                        <a:pt x="167" y="188"/>
                      </a:cubicBezTo>
                      <a:cubicBezTo>
                        <a:pt x="-404" y="664"/>
                        <a:pt x="643" y="1140"/>
                        <a:pt x="1024" y="133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6" name="Freeform: Shape 25">
                  <a:extLst>
                    <a:ext uri="{FF2B5EF4-FFF2-40B4-BE49-F238E27FC236}">
                      <a16:creationId xmlns:a16="http://schemas.microsoft.com/office/drawing/2014/main" id="{9ACAF4C9-A96A-4E67-B4CF-C4D5EFB1D84D}"/>
                    </a:ext>
                  </a:extLst>
                </p:cNvPr>
                <p:cNvSpPr/>
                <p:nvPr/>
              </p:nvSpPr>
              <p:spPr>
                <a:xfrm>
                  <a:off x="6079807" y="3482217"/>
                  <a:ext cx="1176" cy="1266"/>
                </a:xfrm>
                <a:custGeom>
                  <a:avLst/>
                  <a:gdLst>
                    <a:gd name="connsiteX0" fmla="*/ 95 w 1176"/>
                    <a:gd name="connsiteY0" fmla="*/ 408 h 1266"/>
                    <a:gd name="connsiteX1" fmla="*/ 0 w 1176"/>
                    <a:gd name="connsiteY1" fmla="*/ 122 h 1266"/>
                    <a:gd name="connsiteX2" fmla="*/ 1048 w 1176"/>
                    <a:gd name="connsiteY2" fmla="*/ 980 h 1266"/>
                    <a:gd name="connsiteX3" fmla="*/ 95 w 1176"/>
                    <a:gd name="connsiteY3" fmla="*/ 694 h 1266"/>
                    <a:gd name="connsiteX4" fmla="*/ 95 w 1176"/>
                    <a:gd name="connsiteY4" fmla="*/ 408 h 12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76" h="1266">
                      <a:moveTo>
                        <a:pt x="95" y="408"/>
                      </a:moveTo>
                      <a:cubicBezTo>
                        <a:pt x="0" y="408"/>
                        <a:pt x="0" y="218"/>
                        <a:pt x="0" y="122"/>
                      </a:cubicBezTo>
                      <a:cubicBezTo>
                        <a:pt x="571" y="-259"/>
                        <a:pt x="1524" y="313"/>
                        <a:pt x="1048" y="980"/>
                      </a:cubicBezTo>
                      <a:cubicBezTo>
                        <a:pt x="667" y="1551"/>
                        <a:pt x="286" y="1170"/>
                        <a:pt x="95" y="694"/>
                      </a:cubicBezTo>
                      <a:lnTo>
                        <a:pt x="95" y="40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</p:grpSp>
      </p:grpSp>
      <p:pic>
        <p:nvPicPr>
          <p:cNvPr id="47" name="Picture 46">
            <a:extLst>
              <a:ext uri="{FF2B5EF4-FFF2-40B4-BE49-F238E27FC236}">
                <a16:creationId xmlns:a16="http://schemas.microsoft.com/office/drawing/2014/main" id="{9195BCCE-987D-4959-BDB5-C9680DE9BB8B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946265" y="1130198"/>
            <a:ext cx="8309568" cy="1841152"/>
          </a:xfrm>
          <a:prstGeom prst="rect">
            <a:avLst/>
          </a:prstGeom>
        </p:spPr>
      </p:pic>
      <p:pic>
        <p:nvPicPr>
          <p:cNvPr id="49" name="Picture 48">
            <a:extLst>
              <a:ext uri="{FF2B5EF4-FFF2-40B4-BE49-F238E27FC236}">
                <a16:creationId xmlns:a16="http://schemas.microsoft.com/office/drawing/2014/main" id="{4D1F19DE-E61F-4DB3-90EF-D435EFDEBA16}"/>
              </a:ext>
            </a:extLst>
          </p:cNvPr>
          <p:cNvPicPr>
            <a:picLocks noChangeAspect="1"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4103"/>
          <a:stretch/>
        </p:blipFill>
        <p:spPr>
          <a:xfrm flipH="1">
            <a:off x="0" y="4840023"/>
            <a:ext cx="2888343" cy="2192149"/>
          </a:xfrm>
          <a:prstGeom prst="rect">
            <a:avLst/>
          </a:prstGeom>
        </p:spPr>
      </p:pic>
      <p:pic>
        <p:nvPicPr>
          <p:cNvPr id="53" name="Picture 52">
            <a:extLst>
              <a:ext uri="{FF2B5EF4-FFF2-40B4-BE49-F238E27FC236}">
                <a16:creationId xmlns:a16="http://schemas.microsoft.com/office/drawing/2014/main" id="{30964A30-2B64-4382-ACD3-0068AAA7545D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898739" y="3780968"/>
            <a:ext cx="3077032" cy="3077032"/>
          </a:xfrm>
          <a:prstGeom prst="rect">
            <a:avLst/>
          </a:prstGeom>
        </p:spPr>
      </p:pic>
      <p:pic>
        <p:nvPicPr>
          <p:cNvPr id="57" name="Picture 56">
            <a:hlinkClick r:id="rId7" action="ppaction://hlinksldjump"/>
            <a:extLst>
              <a:ext uri="{FF2B5EF4-FFF2-40B4-BE49-F238E27FC236}">
                <a16:creationId xmlns:a16="http://schemas.microsoft.com/office/drawing/2014/main" id="{660725F3-0F6B-4BCB-B1F5-EB84FD23EF06}"/>
              </a:ext>
            </a:extLst>
          </p:cNvPr>
          <p:cNvPicPr>
            <a:picLocks noChangeAspect="1"/>
          </p:cNvPicPr>
          <p:nvPr/>
        </p:nvPicPr>
        <p:blipFill rotWithShape="1">
          <a:blip r:embed="rId8">
            <a:extLst>
              <a:ext uri="{BEBA8EAE-BF5A-486C-A8C5-ECC9F3942E4B}">
                <a14:imgProps xmlns:a14="http://schemas.microsoft.com/office/drawing/2010/main">
                  <a14:imgLayer r:embed="rId9">
                    <a14:imgEffect>
                      <a14:backgroundRemoval t="73040" b="92482" l="6831" r="28618">
                        <a14:foregroundMark x1="9175" y1="78901" x2="14147" y2="75546"/>
                        <a14:foregroundMark x1="15845" y1="92482" x2="15845" y2="92482"/>
                        <a14:foregroundMark x1="15279" y1="81932" x2="19725" y2="80275"/>
                        <a14:foregroundMark x1="22231" y1="80275" x2="23040" y2="80275"/>
                        <a14:foregroundMark x1="18351" y1="73040" x2="18351" y2="73040"/>
                        <a14:foregroundMark x1="18593" y1="73323" x2="17219" y2="73323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4167" t="70278" r="68611" b="5556"/>
          <a:stretch/>
        </p:blipFill>
        <p:spPr>
          <a:xfrm>
            <a:off x="2419350" y="5848350"/>
            <a:ext cx="1137307" cy="1009650"/>
          </a:xfrm>
          <a:prstGeom prst="rect">
            <a:avLst/>
          </a:prstGeom>
        </p:spPr>
      </p:pic>
      <p:sp>
        <p:nvSpPr>
          <p:cNvPr id="48" name="TextBox 47">
            <a:extLst>
              <a:ext uri="{FF2B5EF4-FFF2-40B4-BE49-F238E27FC236}">
                <a16:creationId xmlns:a16="http://schemas.microsoft.com/office/drawing/2014/main" id="{EC3C35B6-1A6F-43A5-A1B3-E2976510D2A1}"/>
              </a:ext>
            </a:extLst>
          </p:cNvPr>
          <p:cNvSpPr txBox="1"/>
          <p:nvPr/>
        </p:nvSpPr>
        <p:spPr>
          <a:xfrm>
            <a:off x="1975055" y="9151241"/>
            <a:ext cx="6153150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dirty="0">
                <a:solidFill>
                  <a:srgbClr val="0070C0"/>
                </a:solidFill>
                <a:latin typeface="Times New Roman" panose="02020603050405020304" pitchFamily="18" charset="0"/>
                <a:cs typeface="Times New Roman" panose="02020603050405020304" pitchFamily="18" charset="0"/>
                <a:hlinkClick r:id="rId10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https://www.facebook.com/teamKTUTS</a:t>
            </a:r>
            <a:endParaRPr lang="en-US" dirty="0">
              <a:solidFill>
                <a:srgbClr val="0070C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512363999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>
        <p:random/>
      </p:transition>
    </mc:Choice>
    <mc:Fallback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37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14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4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3" name="Graphic 91">
            <a:extLst>
              <a:ext uri="{FF2B5EF4-FFF2-40B4-BE49-F238E27FC236}">
                <a16:creationId xmlns:a16="http://schemas.microsoft.com/office/drawing/2014/main" id="{95CEEB57-465C-45AD-B4A2-DDFEF1A4FC26}"/>
              </a:ext>
            </a:extLst>
          </p:cNvPr>
          <p:cNvGrpSpPr/>
          <p:nvPr/>
        </p:nvGrpSpPr>
        <p:grpSpPr>
          <a:xfrm>
            <a:off x="-18877" y="5114107"/>
            <a:ext cx="6648217" cy="2105421"/>
            <a:chOff x="4614869" y="3076575"/>
            <a:chExt cx="2965887" cy="701801"/>
          </a:xfrm>
        </p:grpSpPr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DAC3A46D-3E8B-49D7-8E43-CDDE39D6B2E5}"/>
                </a:ext>
              </a:extLst>
            </p:cNvPr>
            <p:cNvSpPr/>
            <p:nvPr/>
          </p:nvSpPr>
          <p:spPr>
            <a:xfrm>
              <a:off x="4661725" y="3243738"/>
              <a:ext cx="2919031" cy="437483"/>
            </a:xfrm>
            <a:custGeom>
              <a:avLst/>
              <a:gdLst>
                <a:gd name="connsiteX0" fmla="*/ 505016 w 2919031"/>
                <a:gd name="connsiteY0" fmla="*/ 100965 h 437483"/>
                <a:gd name="connsiteX1" fmla="*/ 765620 w 2919031"/>
                <a:gd name="connsiteY1" fmla="*/ 0 h 437483"/>
                <a:gd name="connsiteX2" fmla="*/ 985933 w 2919031"/>
                <a:gd name="connsiteY2" fmla="*/ 134398 h 437483"/>
                <a:gd name="connsiteX3" fmla="*/ 1190816 w 2919031"/>
                <a:gd name="connsiteY3" fmla="*/ 158591 h 437483"/>
                <a:gd name="connsiteX4" fmla="*/ 1323404 w 2919031"/>
                <a:gd name="connsiteY4" fmla="*/ 37719 h 437483"/>
                <a:gd name="connsiteX5" fmla="*/ 1598009 w 2919031"/>
                <a:gd name="connsiteY5" fmla="*/ 187547 h 437483"/>
                <a:gd name="connsiteX6" fmla="*/ 1784033 w 2919031"/>
                <a:gd name="connsiteY6" fmla="*/ 116872 h 437483"/>
                <a:gd name="connsiteX7" fmla="*/ 2107121 w 2919031"/>
                <a:gd name="connsiteY7" fmla="*/ 136017 h 437483"/>
                <a:gd name="connsiteX8" fmla="*/ 2175320 w 2919031"/>
                <a:gd name="connsiteY8" fmla="*/ 44482 h 437483"/>
                <a:gd name="connsiteX9" fmla="*/ 2541842 w 2919031"/>
                <a:gd name="connsiteY9" fmla="*/ 293370 h 437483"/>
                <a:gd name="connsiteX10" fmla="*/ 2669191 w 2919031"/>
                <a:gd name="connsiteY10" fmla="*/ 307372 h 437483"/>
                <a:gd name="connsiteX11" fmla="*/ 2919032 w 2919031"/>
                <a:gd name="connsiteY11" fmla="*/ 437483 h 437483"/>
                <a:gd name="connsiteX12" fmla="*/ 0 w 2919031"/>
                <a:gd name="connsiteY12" fmla="*/ 392906 h 437483"/>
                <a:gd name="connsiteX13" fmla="*/ 524351 w 2919031"/>
                <a:gd name="connsiteY13" fmla="*/ 148495 h 437483"/>
                <a:gd name="connsiteX14" fmla="*/ 505016 w 2919031"/>
                <a:gd name="connsiteY14" fmla="*/ 100965 h 437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919031" h="437483">
                  <a:moveTo>
                    <a:pt x="505016" y="100965"/>
                  </a:moveTo>
                  <a:lnTo>
                    <a:pt x="765620" y="0"/>
                  </a:lnTo>
                  <a:cubicBezTo>
                    <a:pt x="765620" y="0"/>
                    <a:pt x="827342" y="91440"/>
                    <a:pt x="985933" y="134398"/>
                  </a:cubicBezTo>
                  <a:cubicBezTo>
                    <a:pt x="1084993" y="161163"/>
                    <a:pt x="1150715" y="189548"/>
                    <a:pt x="1190816" y="158591"/>
                  </a:cubicBezTo>
                  <a:cubicBezTo>
                    <a:pt x="1241489" y="119444"/>
                    <a:pt x="1323404" y="37719"/>
                    <a:pt x="1323404" y="37719"/>
                  </a:cubicBezTo>
                  <a:cubicBezTo>
                    <a:pt x="1323404" y="37719"/>
                    <a:pt x="1519714" y="185166"/>
                    <a:pt x="1598009" y="187547"/>
                  </a:cubicBezTo>
                  <a:cubicBezTo>
                    <a:pt x="1630775" y="188500"/>
                    <a:pt x="1784033" y="116872"/>
                    <a:pt x="1784033" y="116872"/>
                  </a:cubicBezTo>
                  <a:lnTo>
                    <a:pt x="2107121" y="136017"/>
                  </a:lnTo>
                  <a:cubicBezTo>
                    <a:pt x="2107121" y="136017"/>
                    <a:pt x="2137220" y="49530"/>
                    <a:pt x="2175320" y="44482"/>
                  </a:cubicBezTo>
                  <a:cubicBezTo>
                    <a:pt x="2365153" y="19145"/>
                    <a:pt x="2541842" y="293370"/>
                    <a:pt x="2541842" y="293370"/>
                  </a:cubicBezTo>
                  <a:lnTo>
                    <a:pt x="2669191" y="307372"/>
                  </a:lnTo>
                  <a:lnTo>
                    <a:pt x="2919032" y="437483"/>
                  </a:lnTo>
                  <a:lnTo>
                    <a:pt x="0" y="392906"/>
                  </a:lnTo>
                  <a:lnTo>
                    <a:pt x="524351" y="148495"/>
                  </a:lnTo>
                  <a:lnTo>
                    <a:pt x="505016" y="100965"/>
                  </a:lnTo>
                  <a:close/>
                </a:path>
              </a:pathLst>
            </a:custGeom>
            <a:solidFill>
              <a:srgbClr val="FFCD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5EBA6604-9FEA-46DB-AE32-892CF80AA08C}"/>
                </a:ext>
              </a:extLst>
            </p:cNvPr>
            <p:cNvSpPr/>
            <p:nvPr/>
          </p:nvSpPr>
          <p:spPr>
            <a:xfrm>
              <a:off x="5985128" y="3281457"/>
              <a:ext cx="398811" cy="288548"/>
            </a:xfrm>
            <a:custGeom>
              <a:avLst/>
              <a:gdLst>
                <a:gd name="connsiteX0" fmla="*/ 0 w 398811"/>
                <a:gd name="connsiteY0" fmla="*/ 0 h 288548"/>
                <a:gd name="connsiteX1" fmla="*/ 90011 w 398811"/>
                <a:gd name="connsiteY1" fmla="*/ 133064 h 288548"/>
                <a:gd name="connsiteX2" fmla="*/ 242411 w 398811"/>
                <a:gd name="connsiteY2" fmla="*/ 288512 h 288548"/>
                <a:gd name="connsiteX3" fmla="*/ 371380 w 398811"/>
                <a:gd name="connsiteY3" fmla="*/ 226505 h 288548"/>
                <a:gd name="connsiteX4" fmla="*/ 395954 w 398811"/>
                <a:gd name="connsiteY4" fmla="*/ 179546 h 288548"/>
                <a:gd name="connsiteX5" fmla="*/ 398812 w 398811"/>
                <a:gd name="connsiteY5" fmla="*/ 96774 h 288548"/>
                <a:gd name="connsiteX6" fmla="*/ 256508 w 398811"/>
                <a:gd name="connsiteY6" fmla="*/ 141827 h 288548"/>
                <a:gd name="connsiteX7" fmla="*/ 0 w 398811"/>
                <a:gd name="connsiteY7" fmla="*/ 0 h 288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8811" h="288548">
                  <a:moveTo>
                    <a:pt x="0" y="0"/>
                  </a:moveTo>
                  <a:cubicBezTo>
                    <a:pt x="0" y="0"/>
                    <a:pt x="55340" y="109728"/>
                    <a:pt x="90011" y="133064"/>
                  </a:cubicBezTo>
                  <a:cubicBezTo>
                    <a:pt x="124682" y="156401"/>
                    <a:pt x="219075" y="291084"/>
                    <a:pt x="242411" y="288512"/>
                  </a:cubicBezTo>
                  <a:cubicBezTo>
                    <a:pt x="265747" y="285941"/>
                    <a:pt x="371380" y="226505"/>
                    <a:pt x="371380" y="226505"/>
                  </a:cubicBezTo>
                  <a:lnTo>
                    <a:pt x="395954" y="179546"/>
                  </a:lnTo>
                  <a:lnTo>
                    <a:pt x="398812" y="96774"/>
                  </a:lnTo>
                  <a:cubicBezTo>
                    <a:pt x="398812" y="96774"/>
                    <a:pt x="334899" y="149638"/>
                    <a:pt x="256508" y="141827"/>
                  </a:cubicBezTo>
                  <a:cubicBezTo>
                    <a:pt x="220504" y="138303"/>
                    <a:pt x="63151" y="25432"/>
                    <a:pt x="0" y="0"/>
                  </a:cubicBezTo>
                  <a:close/>
                </a:path>
              </a:pathLst>
            </a:custGeom>
            <a:solidFill>
              <a:srgbClr val="F4AB2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460019A2-A8C9-4FEA-9CE9-B3EAB8001661}"/>
                </a:ext>
              </a:extLst>
            </p:cNvPr>
            <p:cNvSpPr/>
            <p:nvPr/>
          </p:nvSpPr>
          <p:spPr>
            <a:xfrm>
              <a:off x="4614869" y="3231999"/>
              <a:ext cx="2738716" cy="546377"/>
            </a:xfrm>
            <a:custGeom>
              <a:avLst/>
              <a:gdLst>
                <a:gd name="connsiteX0" fmla="*/ 3708 w 2738716"/>
                <a:gd name="connsiteY0" fmla="*/ 403979 h 546377"/>
                <a:gd name="connsiteX1" fmla="*/ 386136 w 2738716"/>
                <a:gd name="connsiteY1" fmla="*/ 11740 h 546377"/>
                <a:gd name="connsiteX2" fmla="*/ 442048 w 2738716"/>
                <a:gd name="connsiteY2" fmla="*/ 11835 h 546377"/>
                <a:gd name="connsiteX3" fmla="*/ 803998 w 2738716"/>
                <a:gd name="connsiteY3" fmla="*/ 236530 h 546377"/>
                <a:gd name="connsiteX4" fmla="*/ 1555521 w 2738716"/>
                <a:gd name="connsiteY4" fmla="*/ 303395 h 546377"/>
                <a:gd name="connsiteX5" fmla="*/ 1919566 w 2738716"/>
                <a:gd name="connsiteY5" fmla="*/ 105942 h 546377"/>
                <a:gd name="connsiteX6" fmla="*/ 2413057 w 2738716"/>
                <a:gd name="connsiteY6" fmla="*/ 217099 h 546377"/>
                <a:gd name="connsiteX7" fmla="*/ 2738716 w 2738716"/>
                <a:gd name="connsiteY7" fmla="*/ 532281 h 546377"/>
                <a:gd name="connsiteX8" fmla="*/ 2377909 w 2738716"/>
                <a:gd name="connsiteY8" fmla="*/ 546378 h 546377"/>
                <a:gd name="connsiteX9" fmla="*/ 106768 w 2738716"/>
                <a:gd name="connsiteY9" fmla="*/ 427125 h 546377"/>
                <a:gd name="connsiteX10" fmla="*/ 13614 w 2738716"/>
                <a:gd name="connsiteY10" fmla="*/ 426077 h 546377"/>
                <a:gd name="connsiteX11" fmla="*/ 3708 w 2738716"/>
                <a:gd name="connsiteY11" fmla="*/ 403979 h 5463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738716" h="546377">
                  <a:moveTo>
                    <a:pt x="3708" y="403979"/>
                  </a:moveTo>
                  <a:lnTo>
                    <a:pt x="386136" y="11740"/>
                  </a:lnTo>
                  <a:cubicBezTo>
                    <a:pt x="401472" y="-3977"/>
                    <a:pt x="426713" y="-3881"/>
                    <a:pt x="442048" y="11835"/>
                  </a:cubicBezTo>
                  <a:cubicBezTo>
                    <a:pt x="490816" y="61841"/>
                    <a:pt x="607402" y="163949"/>
                    <a:pt x="803998" y="236530"/>
                  </a:cubicBezTo>
                  <a:cubicBezTo>
                    <a:pt x="1073460" y="335971"/>
                    <a:pt x="1318539" y="330541"/>
                    <a:pt x="1555521" y="303395"/>
                  </a:cubicBezTo>
                  <a:cubicBezTo>
                    <a:pt x="1792503" y="276249"/>
                    <a:pt x="1919566" y="105942"/>
                    <a:pt x="1919566" y="105942"/>
                  </a:cubicBezTo>
                  <a:cubicBezTo>
                    <a:pt x="1919566" y="105942"/>
                    <a:pt x="2257609" y="81844"/>
                    <a:pt x="2413057" y="217099"/>
                  </a:cubicBezTo>
                  <a:cubicBezTo>
                    <a:pt x="2682328" y="451509"/>
                    <a:pt x="2738716" y="532281"/>
                    <a:pt x="2738716" y="532281"/>
                  </a:cubicBezTo>
                  <a:lnTo>
                    <a:pt x="2377909" y="546378"/>
                  </a:lnTo>
                  <a:lnTo>
                    <a:pt x="106768" y="427125"/>
                  </a:lnTo>
                  <a:lnTo>
                    <a:pt x="13614" y="426077"/>
                  </a:lnTo>
                  <a:cubicBezTo>
                    <a:pt x="1612" y="425887"/>
                    <a:pt x="-4389" y="412361"/>
                    <a:pt x="3708" y="403979"/>
                  </a:cubicBezTo>
                  <a:close/>
                </a:path>
              </a:pathLst>
            </a:custGeom>
            <a:solidFill>
              <a:srgbClr val="F4AB2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BD8DD741-BCD8-4653-A2A6-8B007CBC295C}"/>
                </a:ext>
              </a:extLst>
            </p:cNvPr>
            <p:cNvSpPr/>
            <p:nvPr/>
          </p:nvSpPr>
          <p:spPr>
            <a:xfrm>
              <a:off x="6188963" y="3076575"/>
              <a:ext cx="1103276" cy="577244"/>
            </a:xfrm>
            <a:custGeom>
              <a:avLst/>
              <a:gdLst>
                <a:gd name="connsiteX0" fmla="*/ 0 w 1103276"/>
                <a:gd name="connsiteY0" fmla="*/ 574072 h 577244"/>
                <a:gd name="connsiteX1" fmla="*/ 382905 w 1103276"/>
                <a:gd name="connsiteY1" fmla="*/ 125920 h 577244"/>
                <a:gd name="connsiteX2" fmla="*/ 540163 w 1103276"/>
                <a:gd name="connsiteY2" fmla="*/ 571 h 577244"/>
                <a:gd name="connsiteX3" fmla="*/ 1083278 w 1103276"/>
                <a:gd name="connsiteY3" fmla="*/ 445008 h 577244"/>
                <a:gd name="connsiteX4" fmla="*/ 1068134 w 1103276"/>
                <a:gd name="connsiteY4" fmla="*/ 525970 h 577244"/>
                <a:gd name="connsiteX5" fmla="*/ 875824 w 1103276"/>
                <a:gd name="connsiteY5" fmla="*/ 487204 h 577244"/>
                <a:gd name="connsiteX6" fmla="*/ 0 w 1103276"/>
                <a:gd name="connsiteY6" fmla="*/ 574072 h 577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03276" h="577244">
                  <a:moveTo>
                    <a:pt x="0" y="574072"/>
                  </a:moveTo>
                  <a:cubicBezTo>
                    <a:pt x="0" y="574072"/>
                    <a:pt x="361188" y="155162"/>
                    <a:pt x="382905" y="125920"/>
                  </a:cubicBezTo>
                  <a:cubicBezTo>
                    <a:pt x="404622" y="96774"/>
                    <a:pt x="514160" y="-8668"/>
                    <a:pt x="540163" y="571"/>
                  </a:cubicBezTo>
                  <a:cubicBezTo>
                    <a:pt x="566261" y="9811"/>
                    <a:pt x="1030700" y="430339"/>
                    <a:pt x="1083278" y="445008"/>
                  </a:cubicBezTo>
                  <a:cubicBezTo>
                    <a:pt x="1135856" y="459676"/>
                    <a:pt x="1068134" y="525970"/>
                    <a:pt x="1068134" y="525970"/>
                  </a:cubicBezTo>
                  <a:cubicBezTo>
                    <a:pt x="1068134" y="525970"/>
                    <a:pt x="921734" y="483679"/>
                    <a:pt x="875824" y="487204"/>
                  </a:cubicBezTo>
                  <a:cubicBezTo>
                    <a:pt x="830009" y="490633"/>
                    <a:pt x="17526" y="596741"/>
                    <a:pt x="0" y="574072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0D015E75-E5AF-40AD-B18D-A52902D62D12}"/>
                </a:ext>
              </a:extLst>
            </p:cNvPr>
            <p:cNvSpPr/>
            <p:nvPr/>
          </p:nvSpPr>
          <p:spPr>
            <a:xfrm>
              <a:off x="6155625" y="3088118"/>
              <a:ext cx="1331164" cy="670410"/>
            </a:xfrm>
            <a:custGeom>
              <a:avLst/>
              <a:gdLst>
                <a:gd name="connsiteX0" fmla="*/ 0 w 1331164"/>
                <a:gd name="connsiteY0" fmla="*/ 566814 h 670410"/>
                <a:gd name="connsiteX1" fmla="*/ 317468 w 1331164"/>
                <a:gd name="connsiteY1" fmla="*/ 198673 h 670410"/>
                <a:gd name="connsiteX2" fmla="*/ 452342 w 1331164"/>
                <a:gd name="connsiteY2" fmla="*/ 74943 h 670410"/>
                <a:gd name="connsiteX3" fmla="*/ 499682 w 1331164"/>
                <a:gd name="connsiteY3" fmla="*/ 172 h 670410"/>
                <a:gd name="connsiteX4" fmla="*/ 835819 w 1331164"/>
                <a:gd name="connsiteY4" fmla="*/ 250489 h 670410"/>
                <a:gd name="connsiteX5" fmla="*/ 1073182 w 1331164"/>
                <a:gd name="connsiteY5" fmla="*/ 382982 h 670410"/>
                <a:gd name="connsiteX6" fmla="*/ 1170718 w 1331164"/>
                <a:gd name="connsiteY6" fmla="*/ 473755 h 670410"/>
                <a:gd name="connsiteX7" fmla="*/ 1317784 w 1331164"/>
                <a:gd name="connsiteY7" fmla="*/ 546812 h 670410"/>
                <a:gd name="connsiteX8" fmla="*/ 1090517 w 1331164"/>
                <a:gd name="connsiteY8" fmla="*/ 532239 h 670410"/>
                <a:gd name="connsiteX9" fmla="*/ 1157764 w 1331164"/>
                <a:gd name="connsiteY9" fmla="*/ 619869 h 670410"/>
                <a:gd name="connsiteX10" fmla="*/ 531590 w 1331164"/>
                <a:gd name="connsiteY10" fmla="*/ 612153 h 670410"/>
                <a:gd name="connsiteX11" fmla="*/ 205740 w 1331164"/>
                <a:gd name="connsiteY11" fmla="*/ 635585 h 670410"/>
                <a:gd name="connsiteX12" fmla="*/ 0 w 1331164"/>
                <a:gd name="connsiteY12" fmla="*/ 566814 h 670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31164" h="670410">
                  <a:moveTo>
                    <a:pt x="0" y="566814"/>
                  </a:moveTo>
                  <a:cubicBezTo>
                    <a:pt x="0" y="566814"/>
                    <a:pt x="275082" y="277635"/>
                    <a:pt x="317468" y="198673"/>
                  </a:cubicBezTo>
                  <a:cubicBezTo>
                    <a:pt x="359855" y="119711"/>
                    <a:pt x="452342" y="74943"/>
                    <a:pt x="452342" y="74943"/>
                  </a:cubicBezTo>
                  <a:cubicBezTo>
                    <a:pt x="452342" y="74943"/>
                    <a:pt x="461582" y="7030"/>
                    <a:pt x="499682" y="172"/>
                  </a:cubicBezTo>
                  <a:cubicBezTo>
                    <a:pt x="537782" y="-6686"/>
                    <a:pt x="798100" y="193434"/>
                    <a:pt x="835819" y="250489"/>
                  </a:cubicBezTo>
                  <a:cubicBezTo>
                    <a:pt x="873538" y="307544"/>
                    <a:pt x="1013555" y="351835"/>
                    <a:pt x="1073182" y="382982"/>
                  </a:cubicBezTo>
                  <a:cubicBezTo>
                    <a:pt x="1132808" y="414224"/>
                    <a:pt x="1170718" y="473755"/>
                    <a:pt x="1170718" y="473755"/>
                  </a:cubicBezTo>
                  <a:cubicBezTo>
                    <a:pt x="1170718" y="473755"/>
                    <a:pt x="1386078" y="559671"/>
                    <a:pt x="1317784" y="546812"/>
                  </a:cubicBezTo>
                  <a:cubicBezTo>
                    <a:pt x="1269968" y="537858"/>
                    <a:pt x="1121950" y="528333"/>
                    <a:pt x="1090517" y="532239"/>
                  </a:cubicBezTo>
                  <a:cubicBezTo>
                    <a:pt x="1072896" y="534429"/>
                    <a:pt x="1316546" y="610534"/>
                    <a:pt x="1157764" y="619869"/>
                  </a:cubicBezTo>
                  <a:cubicBezTo>
                    <a:pt x="1147191" y="620440"/>
                    <a:pt x="515779" y="738264"/>
                    <a:pt x="531590" y="612153"/>
                  </a:cubicBezTo>
                  <a:cubicBezTo>
                    <a:pt x="546735" y="491567"/>
                    <a:pt x="235649" y="641395"/>
                    <a:pt x="205740" y="635585"/>
                  </a:cubicBezTo>
                  <a:cubicBezTo>
                    <a:pt x="131064" y="621297"/>
                    <a:pt x="0" y="566814"/>
                    <a:pt x="0" y="566814"/>
                  </a:cubicBezTo>
                  <a:close/>
                </a:path>
              </a:pathLst>
            </a:custGeom>
            <a:solidFill>
              <a:srgbClr val="F4BA4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BD2DDE97-8F0F-45C4-BAD4-322389768627}"/>
                </a:ext>
              </a:extLst>
            </p:cNvPr>
            <p:cNvSpPr/>
            <p:nvPr/>
          </p:nvSpPr>
          <p:spPr>
            <a:xfrm>
              <a:off x="5130678" y="3621500"/>
              <a:ext cx="1009517" cy="152811"/>
            </a:xfrm>
            <a:custGeom>
              <a:avLst/>
              <a:gdLst>
                <a:gd name="connsiteX0" fmla="*/ 11488 w 1009517"/>
                <a:gd name="connsiteY0" fmla="*/ 105442 h 152811"/>
                <a:gd name="connsiteX1" fmla="*/ 245993 w 1009517"/>
                <a:gd name="connsiteY1" fmla="*/ 145066 h 152811"/>
                <a:gd name="connsiteX2" fmla="*/ 353721 w 1009517"/>
                <a:gd name="connsiteY2" fmla="*/ 150971 h 152811"/>
                <a:gd name="connsiteX3" fmla="*/ 579844 w 1009517"/>
                <a:gd name="connsiteY3" fmla="*/ 145542 h 152811"/>
                <a:gd name="connsiteX4" fmla="*/ 664617 w 1009517"/>
                <a:gd name="connsiteY4" fmla="*/ 144209 h 152811"/>
                <a:gd name="connsiteX5" fmla="*/ 664617 w 1009517"/>
                <a:gd name="connsiteY5" fmla="*/ 144209 h 152811"/>
                <a:gd name="connsiteX6" fmla="*/ 1009517 w 1009517"/>
                <a:gd name="connsiteY6" fmla="*/ 115633 h 152811"/>
                <a:gd name="connsiteX7" fmla="*/ 998182 w 1009517"/>
                <a:gd name="connsiteY7" fmla="*/ 20574 h 152811"/>
                <a:gd name="connsiteX8" fmla="*/ 651568 w 1009517"/>
                <a:gd name="connsiteY8" fmla="*/ 53626 h 152811"/>
                <a:gd name="connsiteX9" fmla="*/ 4153 w 1009517"/>
                <a:gd name="connsiteY9" fmla="*/ 0 h 152811"/>
                <a:gd name="connsiteX10" fmla="*/ 11488 w 1009517"/>
                <a:gd name="connsiteY10" fmla="*/ 105442 h 152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09517" h="152811">
                  <a:moveTo>
                    <a:pt x="11488" y="105442"/>
                  </a:moveTo>
                  <a:cubicBezTo>
                    <a:pt x="11488" y="105442"/>
                    <a:pt x="218275" y="132302"/>
                    <a:pt x="245993" y="145066"/>
                  </a:cubicBezTo>
                  <a:cubicBezTo>
                    <a:pt x="273711" y="157829"/>
                    <a:pt x="353721" y="150971"/>
                    <a:pt x="353721" y="150971"/>
                  </a:cubicBezTo>
                  <a:cubicBezTo>
                    <a:pt x="353721" y="150971"/>
                    <a:pt x="556032" y="141637"/>
                    <a:pt x="579844" y="145542"/>
                  </a:cubicBezTo>
                  <a:cubicBezTo>
                    <a:pt x="603657" y="149447"/>
                    <a:pt x="664617" y="144209"/>
                    <a:pt x="664617" y="144209"/>
                  </a:cubicBezTo>
                  <a:lnTo>
                    <a:pt x="664617" y="144209"/>
                  </a:lnTo>
                  <a:lnTo>
                    <a:pt x="1009517" y="115633"/>
                  </a:lnTo>
                  <a:lnTo>
                    <a:pt x="998182" y="20574"/>
                  </a:lnTo>
                  <a:cubicBezTo>
                    <a:pt x="998182" y="20574"/>
                    <a:pt x="671570" y="61913"/>
                    <a:pt x="651568" y="53626"/>
                  </a:cubicBezTo>
                  <a:cubicBezTo>
                    <a:pt x="631565" y="45339"/>
                    <a:pt x="4153" y="0"/>
                    <a:pt x="4153" y="0"/>
                  </a:cubicBezTo>
                  <a:cubicBezTo>
                    <a:pt x="4153" y="0"/>
                    <a:pt x="-8991" y="79819"/>
                    <a:pt x="11488" y="105442"/>
                  </a:cubicBezTo>
                  <a:close/>
                </a:path>
              </a:pathLst>
            </a:custGeom>
            <a:solidFill>
              <a:srgbClr val="B7744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ECB8EC64-F650-4D91-860E-DB0346926F2D}"/>
                </a:ext>
              </a:extLst>
            </p:cNvPr>
            <p:cNvSpPr/>
            <p:nvPr/>
          </p:nvSpPr>
          <p:spPr>
            <a:xfrm>
              <a:off x="5422533" y="3242769"/>
              <a:ext cx="338671" cy="330514"/>
            </a:xfrm>
            <a:custGeom>
              <a:avLst/>
              <a:gdLst>
                <a:gd name="connsiteX0" fmla="*/ 4811 w 338671"/>
                <a:gd name="connsiteY0" fmla="*/ 969 h 330514"/>
                <a:gd name="connsiteX1" fmla="*/ 193787 w 338671"/>
                <a:gd name="connsiteY1" fmla="*/ 322438 h 330514"/>
                <a:gd name="connsiteX2" fmla="*/ 307516 w 338671"/>
                <a:gd name="connsiteY2" fmla="*/ 226236 h 330514"/>
                <a:gd name="connsiteX3" fmla="*/ 338567 w 338671"/>
                <a:gd name="connsiteY3" fmla="*/ 210424 h 330514"/>
                <a:gd name="connsiteX4" fmla="*/ 305706 w 338671"/>
                <a:gd name="connsiteY4" fmla="*/ 197089 h 330514"/>
                <a:gd name="connsiteX5" fmla="*/ 275131 w 338671"/>
                <a:gd name="connsiteY5" fmla="*/ 149464 h 330514"/>
                <a:gd name="connsiteX6" fmla="*/ 275131 w 338671"/>
                <a:gd name="connsiteY6" fmla="*/ 149464 h 330514"/>
                <a:gd name="connsiteX7" fmla="*/ 4811 w 338671"/>
                <a:gd name="connsiteY7" fmla="*/ 969 h 330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8671" h="330514">
                  <a:moveTo>
                    <a:pt x="4811" y="969"/>
                  </a:moveTo>
                  <a:cubicBezTo>
                    <a:pt x="-21192" y="-16461"/>
                    <a:pt x="60533" y="205471"/>
                    <a:pt x="193787" y="322438"/>
                  </a:cubicBezTo>
                  <a:cubicBezTo>
                    <a:pt x="242365" y="365110"/>
                    <a:pt x="273893" y="224712"/>
                    <a:pt x="307516" y="226236"/>
                  </a:cubicBezTo>
                  <a:cubicBezTo>
                    <a:pt x="341139" y="227760"/>
                    <a:pt x="338758" y="221664"/>
                    <a:pt x="338567" y="210424"/>
                  </a:cubicBezTo>
                  <a:cubicBezTo>
                    <a:pt x="338472" y="205185"/>
                    <a:pt x="322660" y="200518"/>
                    <a:pt x="305706" y="197089"/>
                  </a:cubicBezTo>
                  <a:cubicBezTo>
                    <a:pt x="283894" y="192612"/>
                    <a:pt x="270083" y="171181"/>
                    <a:pt x="275131" y="149464"/>
                  </a:cubicBezTo>
                  <a:lnTo>
                    <a:pt x="275131" y="149464"/>
                  </a:lnTo>
                  <a:cubicBezTo>
                    <a:pt x="275321" y="149559"/>
                    <a:pt x="76916" y="90504"/>
                    <a:pt x="4811" y="969"/>
                  </a:cubicBezTo>
                  <a:close/>
                </a:path>
              </a:pathLst>
            </a:custGeom>
            <a:solidFill>
              <a:srgbClr val="F4AB2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A3A72345-B4A5-48C1-A628-8549C5D2E943}"/>
                </a:ext>
              </a:extLst>
            </p:cNvPr>
            <p:cNvSpPr/>
            <p:nvPr/>
          </p:nvSpPr>
          <p:spPr>
            <a:xfrm>
              <a:off x="6373462" y="3461099"/>
              <a:ext cx="15430" cy="18192"/>
            </a:xfrm>
            <a:custGeom>
              <a:avLst/>
              <a:gdLst>
                <a:gd name="connsiteX0" fmla="*/ 15430 w 15430"/>
                <a:gd name="connsiteY0" fmla="*/ 9144 h 18192"/>
                <a:gd name="connsiteX1" fmla="*/ 7715 w 15430"/>
                <a:gd name="connsiteY1" fmla="*/ 18193 h 18192"/>
                <a:gd name="connsiteX2" fmla="*/ 0 w 15430"/>
                <a:gd name="connsiteY2" fmla="*/ 9049 h 18192"/>
                <a:gd name="connsiteX3" fmla="*/ 7715 w 15430"/>
                <a:gd name="connsiteY3" fmla="*/ 0 h 18192"/>
                <a:gd name="connsiteX4" fmla="*/ 15430 w 15430"/>
                <a:gd name="connsiteY4" fmla="*/ 9144 h 18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430" h="18192">
                  <a:moveTo>
                    <a:pt x="15430" y="9144"/>
                  </a:moveTo>
                  <a:cubicBezTo>
                    <a:pt x="15430" y="14192"/>
                    <a:pt x="12001" y="18193"/>
                    <a:pt x="7715" y="18193"/>
                  </a:cubicBezTo>
                  <a:cubicBezTo>
                    <a:pt x="3429" y="18193"/>
                    <a:pt x="0" y="14097"/>
                    <a:pt x="0" y="9049"/>
                  </a:cubicBezTo>
                  <a:cubicBezTo>
                    <a:pt x="0" y="4001"/>
                    <a:pt x="3429" y="0"/>
                    <a:pt x="7715" y="0"/>
                  </a:cubicBezTo>
                  <a:cubicBezTo>
                    <a:pt x="12001" y="0"/>
                    <a:pt x="15430" y="4096"/>
                    <a:pt x="15430" y="9144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68832BC0-1C58-4F7B-8B66-30AB381B329C}"/>
                </a:ext>
              </a:extLst>
            </p:cNvPr>
            <p:cNvSpPr/>
            <p:nvPr/>
          </p:nvSpPr>
          <p:spPr>
            <a:xfrm>
              <a:off x="6373462" y="3430238"/>
              <a:ext cx="15430" cy="18192"/>
            </a:xfrm>
            <a:custGeom>
              <a:avLst/>
              <a:gdLst>
                <a:gd name="connsiteX0" fmla="*/ 15430 w 15430"/>
                <a:gd name="connsiteY0" fmla="*/ 9144 h 18192"/>
                <a:gd name="connsiteX1" fmla="*/ 7715 w 15430"/>
                <a:gd name="connsiteY1" fmla="*/ 18193 h 18192"/>
                <a:gd name="connsiteX2" fmla="*/ 0 w 15430"/>
                <a:gd name="connsiteY2" fmla="*/ 9049 h 18192"/>
                <a:gd name="connsiteX3" fmla="*/ 7715 w 15430"/>
                <a:gd name="connsiteY3" fmla="*/ 0 h 18192"/>
                <a:gd name="connsiteX4" fmla="*/ 15430 w 15430"/>
                <a:gd name="connsiteY4" fmla="*/ 9144 h 18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430" h="18192">
                  <a:moveTo>
                    <a:pt x="15430" y="9144"/>
                  </a:moveTo>
                  <a:cubicBezTo>
                    <a:pt x="15430" y="14192"/>
                    <a:pt x="12001" y="18193"/>
                    <a:pt x="7715" y="18193"/>
                  </a:cubicBezTo>
                  <a:cubicBezTo>
                    <a:pt x="3429" y="18193"/>
                    <a:pt x="0" y="14097"/>
                    <a:pt x="0" y="9049"/>
                  </a:cubicBezTo>
                  <a:cubicBezTo>
                    <a:pt x="0" y="4000"/>
                    <a:pt x="3429" y="0"/>
                    <a:pt x="7715" y="0"/>
                  </a:cubicBezTo>
                  <a:cubicBezTo>
                    <a:pt x="12001" y="0"/>
                    <a:pt x="15430" y="4096"/>
                    <a:pt x="15430" y="9144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C96615DD-3768-4DC2-B694-ADB96961DC47}"/>
                </a:ext>
              </a:extLst>
            </p:cNvPr>
            <p:cNvSpPr/>
            <p:nvPr/>
          </p:nvSpPr>
          <p:spPr>
            <a:xfrm>
              <a:off x="6417468" y="3370230"/>
              <a:ext cx="16954" cy="20002"/>
            </a:xfrm>
            <a:custGeom>
              <a:avLst/>
              <a:gdLst>
                <a:gd name="connsiteX0" fmla="*/ 16954 w 16954"/>
                <a:gd name="connsiteY0" fmla="*/ 10001 h 20002"/>
                <a:gd name="connsiteX1" fmla="*/ 8477 w 16954"/>
                <a:gd name="connsiteY1" fmla="*/ 0 h 20002"/>
                <a:gd name="connsiteX2" fmla="*/ 0 w 16954"/>
                <a:gd name="connsiteY2" fmla="*/ 10001 h 20002"/>
                <a:gd name="connsiteX3" fmla="*/ 8477 w 16954"/>
                <a:gd name="connsiteY3" fmla="*/ 20003 h 20002"/>
                <a:gd name="connsiteX4" fmla="*/ 16954 w 16954"/>
                <a:gd name="connsiteY4" fmla="*/ 10001 h 20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954" h="20002">
                  <a:moveTo>
                    <a:pt x="16954" y="10001"/>
                  </a:moveTo>
                  <a:cubicBezTo>
                    <a:pt x="16954" y="4477"/>
                    <a:pt x="13145" y="0"/>
                    <a:pt x="8477" y="0"/>
                  </a:cubicBezTo>
                  <a:cubicBezTo>
                    <a:pt x="3810" y="0"/>
                    <a:pt x="0" y="4477"/>
                    <a:pt x="0" y="10001"/>
                  </a:cubicBezTo>
                  <a:cubicBezTo>
                    <a:pt x="0" y="15526"/>
                    <a:pt x="3810" y="20003"/>
                    <a:pt x="8477" y="20003"/>
                  </a:cubicBezTo>
                  <a:cubicBezTo>
                    <a:pt x="13145" y="20003"/>
                    <a:pt x="16954" y="15526"/>
                    <a:pt x="16954" y="10001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299077AD-DC81-491C-A317-F70801737534}"/>
                </a:ext>
              </a:extLst>
            </p:cNvPr>
            <p:cNvSpPr/>
            <p:nvPr/>
          </p:nvSpPr>
          <p:spPr>
            <a:xfrm>
              <a:off x="6745128" y="3265741"/>
              <a:ext cx="14289" cy="16764"/>
            </a:xfrm>
            <a:custGeom>
              <a:avLst/>
              <a:gdLst>
                <a:gd name="connsiteX0" fmla="*/ 14288 w 14289"/>
                <a:gd name="connsiteY0" fmla="*/ 8382 h 16764"/>
                <a:gd name="connsiteX1" fmla="*/ 7144 w 14289"/>
                <a:gd name="connsiteY1" fmla="*/ 16764 h 16764"/>
                <a:gd name="connsiteX2" fmla="*/ 0 w 14289"/>
                <a:gd name="connsiteY2" fmla="*/ 8382 h 16764"/>
                <a:gd name="connsiteX3" fmla="*/ 7144 w 14289"/>
                <a:gd name="connsiteY3" fmla="*/ 0 h 16764"/>
                <a:gd name="connsiteX4" fmla="*/ 14288 w 14289"/>
                <a:gd name="connsiteY4" fmla="*/ 8382 h 16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89" h="16764">
                  <a:moveTo>
                    <a:pt x="14288" y="8382"/>
                  </a:moveTo>
                  <a:cubicBezTo>
                    <a:pt x="14288" y="13049"/>
                    <a:pt x="11049" y="16764"/>
                    <a:pt x="7144" y="16764"/>
                  </a:cubicBezTo>
                  <a:cubicBezTo>
                    <a:pt x="3239" y="16764"/>
                    <a:pt x="0" y="12954"/>
                    <a:pt x="0" y="8382"/>
                  </a:cubicBezTo>
                  <a:cubicBezTo>
                    <a:pt x="0" y="3715"/>
                    <a:pt x="3239" y="0"/>
                    <a:pt x="7144" y="0"/>
                  </a:cubicBezTo>
                  <a:cubicBezTo>
                    <a:pt x="11144" y="0"/>
                    <a:pt x="14383" y="3715"/>
                    <a:pt x="14288" y="8382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84425EB2-3C85-4853-A418-93CEF26742C6}"/>
                </a:ext>
              </a:extLst>
            </p:cNvPr>
            <p:cNvSpPr/>
            <p:nvPr/>
          </p:nvSpPr>
          <p:spPr>
            <a:xfrm>
              <a:off x="6806183" y="3245739"/>
              <a:ext cx="12191" cy="14478"/>
            </a:xfrm>
            <a:custGeom>
              <a:avLst/>
              <a:gdLst>
                <a:gd name="connsiteX0" fmla="*/ 12192 w 12191"/>
                <a:gd name="connsiteY0" fmla="*/ 7239 h 14478"/>
                <a:gd name="connsiteX1" fmla="*/ 6096 w 12191"/>
                <a:gd name="connsiteY1" fmla="*/ 14478 h 14478"/>
                <a:gd name="connsiteX2" fmla="*/ 0 w 12191"/>
                <a:gd name="connsiteY2" fmla="*/ 7239 h 14478"/>
                <a:gd name="connsiteX3" fmla="*/ 6096 w 12191"/>
                <a:gd name="connsiteY3" fmla="*/ 0 h 14478"/>
                <a:gd name="connsiteX4" fmla="*/ 12192 w 12191"/>
                <a:gd name="connsiteY4" fmla="*/ 7239 h 14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91" h="14478">
                  <a:moveTo>
                    <a:pt x="12192" y="7239"/>
                  </a:moveTo>
                  <a:cubicBezTo>
                    <a:pt x="12192" y="11240"/>
                    <a:pt x="9430" y="14478"/>
                    <a:pt x="6096" y="14478"/>
                  </a:cubicBezTo>
                  <a:cubicBezTo>
                    <a:pt x="2762" y="14478"/>
                    <a:pt x="0" y="11240"/>
                    <a:pt x="0" y="7239"/>
                  </a:cubicBezTo>
                  <a:cubicBezTo>
                    <a:pt x="0" y="3239"/>
                    <a:pt x="2762" y="0"/>
                    <a:pt x="6096" y="0"/>
                  </a:cubicBezTo>
                  <a:cubicBezTo>
                    <a:pt x="9430" y="0"/>
                    <a:pt x="12192" y="3239"/>
                    <a:pt x="12192" y="7239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A9A5D8B1-F681-4512-A5D4-448CE04C5AAE}"/>
                </a:ext>
              </a:extLst>
            </p:cNvPr>
            <p:cNvSpPr/>
            <p:nvPr/>
          </p:nvSpPr>
          <p:spPr>
            <a:xfrm>
              <a:off x="6649687" y="3376421"/>
              <a:ext cx="12001" cy="14096"/>
            </a:xfrm>
            <a:custGeom>
              <a:avLst/>
              <a:gdLst>
                <a:gd name="connsiteX0" fmla="*/ 12001 w 12001"/>
                <a:gd name="connsiteY0" fmla="*/ 7049 h 14096"/>
                <a:gd name="connsiteX1" fmla="*/ 6001 w 12001"/>
                <a:gd name="connsiteY1" fmla="*/ 14097 h 14096"/>
                <a:gd name="connsiteX2" fmla="*/ 0 w 12001"/>
                <a:gd name="connsiteY2" fmla="*/ 7049 h 14096"/>
                <a:gd name="connsiteX3" fmla="*/ 6001 w 12001"/>
                <a:gd name="connsiteY3" fmla="*/ 0 h 14096"/>
                <a:gd name="connsiteX4" fmla="*/ 12001 w 12001"/>
                <a:gd name="connsiteY4" fmla="*/ 7049 h 14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001" h="14096">
                  <a:moveTo>
                    <a:pt x="12001" y="7049"/>
                  </a:moveTo>
                  <a:cubicBezTo>
                    <a:pt x="12001" y="10954"/>
                    <a:pt x="9334" y="14097"/>
                    <a:pt x="6001" y="14097"/>
                  </a:cubicBezTo>
                  <a:cubicBezTo>
                    <a:pt x="2667" y="14097"/>
                    <a:pt x="0" y="10954"/>
                    <a:pt x="0" y="7049"/>
                  </a:cubicBezTo>
                  <a:cubicBezTo>
                    <a:pt x="0" y="3143"/>
                    <a:pt x="2667" y="0"/>
                    <a:pt x="6001" y="0"/>
                  </a:cubicBezTo>
                  <a:cubicBezTo>
                    <a:pt x="9334" y="0"/>
                    <a:pt x="12001" y="3143"/>
                    <a:pt x="12001" y="7049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06F07335-4A72-458B-AE1B-DB620F9D099E}"/>
                </a:ext>
              </a:extLst>
            </p:cNvPr>
            <p:cNvSpPr/>
            <p:nvPr/>
          </p:nvSpPr>
          <p:spPr>
            <a:xfrm>
              <a:off x="6605206" y="3461381"/>
              <a:ext cx="7429" cy="8861"/>
            </a:xfrm>
            <a:custGeom>
              <a:avLst/>
              <a:gdLst>
                <a:gd name="connsiteX0" fmla="*/ 7429 w 7429"/>
                <a:gd name="connsiteY0" fmla="*/ 4480 h 8861"/>
                <a:gd name="connsiteX1" fmla="*/ 3715 w 7429"/>
                <a:gd name="connsiteY1" fmla="*/ 8862 h 8861"/>
                <a:gd name="connsiteX2" fmla="*/ 0 w 7429"/>
                <a:gd name="connsiteY2" fmla="*/ 4385 h 8861"/>
                <a:gd name="connsiteX3" fmla="*/ 3715 w 7429"/>
                <a:gd name="connsiteY3" fmla="*/ 3 h 8861"/>
                <a:gd name="connsiteX4" fmla="*/ 7429 w 7429"/>
                <a:gd name="connsiteY4" fmla="*/ 4480 h 8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429" h="8861">
                  <a:moveTo>
                    <a:pt x="7429" y="4480"/>
                  </a:moveTo>
                  <a:cubicBezTo>
                    <a:pt x="7429" y="6957"/>
                    <a:pt x="5715" y="8862"/>
                    <a:pt x="3715" y="8862"/>
                  </a:cubicBezTo>
                  <a:cubicBezTo>
                    <a:pt x="1619" y="8862"/>
                    <a:pt x="0" y="6861"/>
                    <a:pt x="0" y="4385"/>
                  </a:cubicBezTo>
                  <a:cubicBezTo>
                    <a:pt x="0" y="1908"/>
                    <a:pt x="1714" y="-92"/>
                    <a:pt x="3715" y="3"/>
                  </a:cubicBezTo>
                  <a:cubicBezTo>
                    <a:pt x="5810" y="3"/>
                    <a:pt x="7429" y="2004"/>
                    <a:pt x="7429" y="4480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F80C4423-7ECA-4B3B-A630-473F5C90CCC3}"/>
                </a:ext>
              </a:extLst>
            </p:cNvPr>
            <p:cNvSpPr/>
            <p:nvPr/>
          </p:nvSpPr>
          <p:spPr>
            <a:xfrm>
              <a:off x="6504717" y="3498722"/>
              <a:ext cx="16192" cy="19050"/>
            </a:xfrm>
            <a:custGeom>
              <a:avLst/>
              <a:gdLst>
                <a:gd name="connsiteX0" fmla="*/ 16192 w 16192"/>
                <a:gd name="connsiteY0" fmla="*/ 9525 h 19050"/>
                <a:gd name="connsiteX1" fmla="*/ 8096 w 16192"/>
                <a:gd name="connsiteY1" fmla="*/ 19050 h 19050"/>
                <a:gd name="connsiteX2" fmla="*/ 0 w 16192"/>
                <a:gd name="connsiteY2" fmla="*/ 9525 h 19050"/>
                <a:gd name="connsiteX3" fmla="*/ 8096 w 16192"/>
                <a:gd name="connsiteY3" fmla="*/ 0 h 19050"/>
                <a:gd name="connsiteX4" fmla="*/ 16192 w 16192"/>
                <a:gd name="connsiteY4" fmla="*/ 952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192" h="19050">
                  <a:moveTo>
                    <a:pt x="16192" y="9525"/>
                  </a:moveTo>
                  <a:cubicBezTo>
                    <a:pt x="16192" y="14764"/>
                    <a:pt x="12573" y="19050"/>
                    <a:pt x="8096" y="19050"/>
                  </a:cubicBezTo>
                  <a:cubicBezTo>
                    <a:pt x="3619" y="19050"/>
                    <a:pt x="0" y="14764"/>
                    <a:pt x="0" y="9525"/>
                  </a:cubicBezTo>
                  <a:cubicBezTo>
                    <a:pt x="0" y="4286"/>
                    <a:pt x="3619" y="0"/>
                    <a:pt x="8096" y="0"/>
                  </a:cubicBezTo>
                  <a:cubicBezTo>
                    <a:pt x="12573" y="0"/>
                    <a:pt x="16192" y="4286"/>
                    <a:pt x="16192" y="9525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2C262D3D-E9BE-468E-8C82-17019D1C7603}"/>
                </a:ext>
              </a:extLst>
            </p:cNvPr>
            <p:cNvSpPr/>
            <p:nvPr/>
          </p:nvSpPr>
          <p:spPr>
            <a:xfrm>
              <a:off x="6381178" y="3524345"/>
              <a:ext cx="18668" cy="22098"/>
            </a:xfrm>
            <a:custGeom>
              <a:avLst/>
              <a:gdLst>
                <a:gd name="connsiteX0" fmla="*/ 18669 w 18668"/>
                <a:gd name="connsiteY0" fmla="*/ 11049 h 22098"/>
                <a:gd name="connsiteX1" fmla="*/ 9334 w 18668"/>
                <a:gd name="connsiteY1" fmla="*/ 22098 h 22098"/>
                <a:gd name="connsiteX2" fmla="*/ 0 w 18668"/>
                <a:gd name="connsiteY2" fmla="*/ 11049 h 22098"/>
                <a:gd name="connsiteX3" fmla="*/ 9334 w 18668"/>
                <a:gd name="connsiteY3" fmla="*/ 0 h 22098"/>
                <a:gd name="connsiteX4" fmla="*/ 18669 w 18668"/>
                <a:gd name="connsiteY4" fmla="*/ 11049 h 220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668" h="22098">
                  <a:moveTo>
                    <a:pt x="18669" y="11049"/>
                  </a:moveTo>
                  <a:cubicBezTo>
                    <a:pt x="18669" y="17145"/>
                    <a:pt x="14478" y="22098"/>
                    <a:pt x="9334" y="22098"/>
                  </a:cubicBezTo>
                  <a:cubicBezTo>
                    <a:pt x="4191" y="22098"/>
                    <a:pt x="0" y="17145"/>
                    <a:pt x="0" y="11049"/>
                  </a:cubicBezTo>
                  <a:cubicBezTo>
                    <a:pt x="0" y="4953"/>
                    <a:pt x="4191" y="0"/>
                    <a:pt x="9334" y="0"/>
                  </a:cubicBezTo>
                  <a:cubicBezTo>
                    <a:pt x="14478" y="0"/>
                    <a:pt x="18669" y="4953"/>
                    <a:pt x="18669" y="11049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09E720AC-6A2B-4FBE-95BC-6711CB01182E}"/>
                </a:ext>
              </a:extLst>
            </p:cNvPr>
            <p:cNvSpPr/>
            <p:nvPr/>
          </p:nvSpPr>
          <p:spPr>
            <a:xfrm>
              <a:off x="6254971" y="3535203"/>
              <a:ext cx="17049" cy="20192"/>
            </a:xfrm>
            <a:custGeom>
              <a:avLst/>
              <a:gdLst>
                <a:gd name="connsiteX0" fmla="*/ 17050 w 17049"/>
                <a:gd name="connsiteY0" fmla="*/ 10096 h 20192"/>
                <a:gd name="connsiteX1" fmla="*/ 8477 w 17049"/>
                <a:gd name="connsiteY1" fmla="*/ 20193 h 20192"/>
                <a:gd name="connsiteX2" fmla="*/ 0 w 17049"/>
                <a:gd name="connsiteY2" fmla="*/ 10096 h 20192"/>
                <a:gd name="connsiteX3" fmla="*/ 8572 w 17049"/>
                <a:gd name="connsiteY3" fmla="*/ 0 h 20192"/>
                <a:gd name="connsiteX4" fmla="*/ 17050 w 17049"/>
                <a:gd name="connsiteY4" fmla="*/ 10096 h 20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049" h="20192">
                  <a:moveTo>
                    <a:pt x="17050" y="10096"/>
                  </a:moveTo>
                  <a:cubicBezTo>
                    <a:pt x="17050" y="15621"/>
                    <a:pt x="13240" y="20193"/>
                    <a:pt x="8477" y="20193"/>
                  </a:cubicBezTo>
                  <a:cubicBezTo>
                    <a:pt x="3810" y="20193"/>
                    <a:pt x="0" y="15716"/>
                    <a:pt x="0" y="10096"/>
                  </a:cubicBezTo>
                  <a:cubicBezTo>
                    <a:pt x="0" y="4572"/>
                    <a:pt x="3810" y="0"/>
                    <a:pt x="8572" y="0"/>
                  </a:cubicBezTo>
                  <a:cubicBezTo>
                    <a:pt x="13240" y="95"/>
                    <a:pt x="17050" y="4572"/>
                    <a:pt x="17050" y="10096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F2BE8F19-3F6C-43EA-B272-3E028123DE8F}"/>
                </a:ext>
              </a:extLst>
            </p:cNvPr>
            <p:cNvSpPr/>
            <p:nvPr/>
          </p:nvSpPr>
          <p:spPr>
            <a:xfrm>
              <a:off x="6312788" y="3498436"/>
              <a:ext cx="22194" cy="26196"/>
            </a:xfrm>
            <a:custGeom>
              <a:avLst/>
              <a:gdLst>
                <a:gd name="connsiteX0" fmla="*/ 22193 w 22194"/>
                <a:gd name="connsiteY0" fmla="*/ 13146 h 26196"/>
                <a:gd name="connsiteX1" fmla="*/ 11049 w 22194"/>
                <a:gd name="connsiteY1" fmla="*/ 26195 h 26196"/>
                <a:gd name="connsiteX2" fmla="*/ 0 w 22194"/>
                <a:gd name="connsiteY2" fmla="*/ 13050 h 26196"/>
                <a:gd name="connsiteX3" fmla="*/ 11144 w 22194"/>
                <a:gd name="connsiteY3" fmla="*/ 1 h 26196"/>
                <a:gd name="connsiteX4" fmla="*/ 22193 w 22194"/>
                <a:gd name="connsiteY4" fmla="*/ 13146 h 26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194" h="26196">
                  <a:moveTo>
                    <a:pt x="22193" y="13146"/>
                  </a:moveTo>
                  <a:cubicBezTo>
                    <a:pt x="22193" y="20385"/>
                    <a:pt x="17240" y="26290"/>
                    <a:pt x="11049" y="26195"/>
                  </a:cubicBezTo>
                  <a:cubicBezTo>
                    <a:pt x="4858" y="26100"/>
                    <a:pt x="0" y="20289"/>
                    <a:pt x="0" y="13050"/>
                  </a:cubicBezTo>
                  <a:cubicBezTo>
                    <a:pt x="0" y="5811"/>
                    <a:pt x="4953" y="-94"/>
                    <a:pt x="11144" y="1"/>
                  </a:cubicBezTo>
                  <a:cubicBezTo>
                    <a:pt x="17240" y="1"/>
                    <a:pt x="22289" y="5907"/>
                    <a:pt x="22193" y="13146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3D749143-ECD9-4E08-ADA8-0571F97B75EC}"/>
                </a:ext>
              </a:extLst>
            </p:cNvPr>
            <p:cNvSpPr/>
            <p:nvPr/>
          </p:nvSpPr>
          <p:spPr>
            <a:xfrm>
              <a:off x="6381273" y="3448431"/>
              <a:ext cx="10668" cy="12668"/>
            </a:xfrm>
            <a:custGeom>
              <a:avLst/>
              <a:gdLst>
                <a:gd name="connsiteX0" fmla="*/ 10668 w 10668"/>
                <a:gd name="connsiteY0" fmla="*/ 6382 h 12668"/>
                <a:gd name="connsiteX1" fmla="*/ 5334 w 10668"/>
                <a:gd name="connsiteY1" fmla="*/ 12668 h 12668"/>
                <a:gd name="connsiteX2" fmla="*/ 0 w 10668"/>
                <a:gd name="connsiteY2" fmla="*/ 6286 h 12668"/>
                <a:gd name="connsiteX3" fmla="*/ 5334 w 10668"/>
                <a:gd name="connsiteY3" fmla="*/ 0 h 12668"/>
                <a:gd name="connsiteX4" fmla="*/ 10668 w 10668"/>
                <a:gd name="connsiteY4" fmla="*/ 6382 h 12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668" h="12668">
                  <a:moveTo>
                    <a:pt x="10668" y="6382"/>
                  </a:moveTo>
                  <a:cubicBezTo>
                    <a:pt x="10668" y="9906"/>
                    <a:pt x="8287" y="12668"/>
                    <a:pt x="5334" y="12668"/>
                  </a:cubicBezTo>
                  <a:cubicBezTo>
                    <a:pt x="2381" y="12668"/>
                    <a:pt x="0" y="9811"/>
                    <a:pt x="0" y="6286"/>
                  </a:cubicBezTo>
                  <a:cubicBezTo>
                    <a:pt x="0" y="2762"/>
                    <a:pt x="2381" y="0"/>
                    <a:pt x="5334" y="0"/>
                  </a:cubicBezTo>
                  <a:cubicBezTo>
                    <a:pt x="8287" y="0"/>
                    <a:pt x="10668" y="2857"/>
                    <a:pt x="10668" y="6382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A3008389-013E-466F-A1D2-A2FB2AC23F93}"/>
                </a:ext>
              </a:extLst>
            </p:cNvPr>
            <p:cNvSpPr/>
            <p:nvPr/>
          </p:nvSpPr>
          <p:spPr>
            <a:xfrm>
              <a:off x="6469570" y="3414998"/>
              <a:ext cx="16956" cy="20002"/>
            </a:xfrm>
            <a:custGeom>
              <a:avLst/>
              <a:gdLst>
                <a:gd name="connsiteX0" fmla="*/ 16954 w 16956"/>
                <a:gd name="connsiteY0" fmla="*/ 10001 h 20002"/>
                <a:gd name="connsiteX1" fmla="*/ 8477 w 16956"/>
                <a:gd name="connsiteY1" fmla="*/ 20003 h 20002"/>
                <a:gd name="connsiteX2" fmla="*/ 0 w 16956"/>
                <a:gd name="connsiteY2" fmla="*/ 10001 h 20002"/>
                <a:gd name="connsiteX3" fmla="*/ 8477 w 16956"/>
                <a:gd name="connsiteY3" fmla="*/ 0 h 20002"/>
                <a:gd name="connsiteX4" fmla="*/ 16954 w 16956"/>
                <a:gd name="connsiteY4" fmla="*/ 10001 h 20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956" h="20002">
                  <a:moveTo>
                    <a:pt x="16954" y="10001"/>
                  </a:moveTo>
                  <a:cubicBezTo>
                    <a:pt x="16954" y="15526"/>
                    <a:pt x="13145" y="20003"/>
                    <a:pt x="8477" y="20003"/>
                  </a:cubicBezTo>
                  <a:cubicBezTo>
                    <a:pt x="3810" y="20003"/>
                    <a:pt x="0" y="15526"/>
                    <a:pt x="0" y="10001"/>
                  </a:cubicBezTo>
                  <a:cubicBezTo>
                    <a:pt x="0" y="4477"/>
                    <a:pt x="3810" y="0"/>
                    <a:pt x="8477" y="0"/>
                  </a:cubicBezTo>
                  <a:cubicBezTo>
                    <a:pt x="13240" y="0"/>
                    <a:pt x="17050" y="4477"/>
                    <a:pt x="16954" y="10001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2EDC9D1D-3A57-44C9-BFDD-9B5648BF915B}"/>
                </a:ext>
              </a:extLst>
            </p:cNvPr>
            <p:cNvSpPr/>
            <p:nvPr/>
          </p:nvSpPr>
          <p:spPr>
            <a:xfrm>
              <a:off x="6521100" y="3370326"/>
              <a:ext cx="9525" cy="9525"/>
            </a:xfrm>
            <a:custGeom>
              <a:avLst/>
              <a:gdLst>
                <a:gd name="connsiteX0" fmla="*/ 0 w 9525"/>
                <a:gd name="connsiteY0" fmla="*/ 0 h 9525"/>
                <a:gd name="connsiteX1" fmla="*/ 0 w 9525"/>
                <a:gd name="connsiteY1" fmla="*/ 0 h 9525"/>
                <a:gd name="connsiteX2" fmla="*/ 0 w 9525"/>
                <a:gd name="connsiteY2" fmla="*/ 0 h 9525"/>
                <a:gd name="connsiteX3" fmla="*/ 0 w 9525"/>
                <a:gd name="connsiteY3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952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7E8CD5C2-04FC-4166-B282-F942820DA9E8}"/>
                </a:ext>
              </a:extLst>
            </p:cNvPr>
            <p:cNvSpPr/>
            <p:nvPr/>
          </p:nvSpPr>
          <p:spPr>
            <a:xfrm>
              <a:off x="6550627" y="3337559"/>
              <a:ext cx="7810" cy="9334"/>
            </a:xfrm>
            <a:custGeom>
              <a:avLst/>
              <a:gdLst>
                <a:gd name="connsiteX0" fmla="*/ 7811 w 7810"/>
                <a:gd name="connsiteY0" fmla="*/ 4667 h 9334"/>
                <a:gd name="connsiteX1" fmla="*/ 3905 w 7810"/>
                <a:gd name="connsiteY1" fmla="*/ 9334 h 9334"/>
                <a:gd name="connsiteX2" fmla="*/ 0 w 7810"/>
                <a:gd name="connsiteY2" fmla="*/ 4667 h 9334"/>
                <a:gd name="connsiteX3" fmla="*/ 3905 w 7810"/>
                <a:gd name="connsiteY3" fmla="*/ 0 h 9334"/>
                <a:gd name="connsiteX4" fmla="*/ 7811 w 7810"/>
                <a:gd name="connsiteY4" fmla="*/ 4667 h 9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810" h="9334">
                  <a:moveTo>
                    <a:pt x="7811" y="4667"/>
                  </a:moveTo>
                  <a:cubicBezTo>
                    <a:pt x="7811" y="7239"/>
                    <a:pt x="6096" y="9334"/>
                    <a:pt x="3905" y="9334"/>
                  </a:cubicBezTo>
                  <a:cubicBezTo>
                    <a:pt x="1715" y="9334"/>
                    <a:pt x="0" y="7239"/>
                    <a:pt x="0" y="4667"/>
                  </a:cubicBezTo>
                  <a:cubicBezTo>
                    <a:pt x="0" y="2096"/>
                    <a:pt x="1715" y="0"/>
                    <a:pt x="3905" y="0"/>
                  </a:cubicBezTo>
                  <a:cubicBezTo>
                    <a:pt x="6096" y="0"/>
                    <a:pt x="7811" y="2096"/>
                    <a:pt x="7811" y="4667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3DB9BDC6-D0DD-476A-A8AE-C84178102685}"/>
                </a:ext>
              </a:extLst>
            </p:cNvPr>
            <p:cNvSpPr/>
            <p:nvPr/>
          </p:nvSpPr>
          <p:spPr>
            <a:xfrm>
              <a:off x="6649878" y="3291840"/>
              <a:ext cx="13049" cy="15430"/>
            </a:xfrm>
            <a:custGeom>
              <a:avLst/>
              <a:gdLst>
                <a:gd name="connsiteX0" fmla="*/ 13049 w 13049"/>
                <a:gd name="connsiteY0" fmla="*/ 7715 h 15430"/>
                <a:gd name="connsiteX1" fmla="*/ 6477 w 13049"/>
                <a:gd name="connsiteY1" fmla="*/ 15430 h 15430"/>
                <a:gd name="connsiteX2" fmla="*/ 0 w 13049"/>
                <a:gd name="connsiteY2" fmla="*/ 7715 h 15430"/>
                <a:gd name="connsiteX3" fmla="*/ 6572 w 13049"/>
                <a:gd name="connsiteY3" fmla="*/ 0 h 15430"/>
                <a:gd name="connsiteX4" fmla="*/ 13049 w 13049"/>
                <a:gd name="connsiteY4" fmla="*/ 7715 h 15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049" h="15430">
                  <a:moveTo>
                    <a:pt x="13049" y="7715"/>
                  </a:moveTo>
                  <a:cubicBezTo>
                    <a:pt x="13049" y="12002"/>
                    <a:pt x="10097" y="15430"/>
                    <a:pt x="6477" y="15430"/>
                  </a:cubicBezTo>
                  <a:cubicBezTo>
                    <a:pt x="2858" y="15430"/>
                    <a:pt x="0" y="12002"/>
                    <a:pt x="0" y="7715"/>
                  </a:cubicBezTo>
                  <a:cubicBezTo>
                    <a:pt x="0" y="3429"/>
                    <a:pt x="2953" y="0"/>
                    <a:pt x="6572" y="0"/>
                  </a:cubicBezTo>
                  <a:cubicBezTo>
                    <a:pt x="10192" y="0"/>
                    <a:pt x="13049" y="3429"/>
                    <a:pt x="13049" y="7715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A0B407E6-F38E-4C7D-B623-70B828ACFC9E}"/>
                </a:ext>
              </a:extLst>
            </p:cNvPr>
            <p:cNvSpPr/>
            <p:nvPr/>
          </p:nvSpPr>
          <p:spPr>
            <a:xfrm>
              <a:off x="6876573" y="3383851"/>
              <a:ext cx="17525" cy="20764"/>
            </a:xfrm>
            <a:custGeom>
              <a:avLst/>
              <a:gdLst>
                <a:gd name="connsiteX0" fmla="*/ 17526 w 17525"/>
                <a:gd name="connsiteY0" fmla="*/ 10382 h 20764"/>
                <a:gd name="connsiteX1" fmla="*/ 8763 w 17525"/>
                <a:gd name="connsiteY1" fmla="*/ 20765 h 20764"/>
                <a:gd name="connsiteX2" fmla="*/ 0 w 17525"/>
                <a:gd name="connsiteY2" fmla="*/ 10382 h 20764"/>
                <a:gd name="connsiteX3" fmla="*/ 8763 w 17525"/>
                <a:gd name="connsiteY3" fmla="*/ 0 h 20764"/>
                <a:gd name="connsiteX4" fmla="*/ 17526 w 17525"/>
                <a:gd name="connsiteY4" fmla="*/ 10382 h 20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525" h="20764">
                  <a:moveTo>
                    <a:pt x="17526" y="10382"/>
                  </a:moveTo>
                  <a:cubicBezTo>
                    <a:pt x="17526" y="16097"/>
                    <a:pt x="13621" y="20765"/>
                    <a:pt x="8763" y="20765"/>
                  </a:cubicBezTo>
                  <a:cubicBezTo>
                    <a:pt x="3905" y="20765"/>
                    <a:pt x="0" y="16097"/>
                    <a:pt x="0" y="10382"/>
                  </a:cubicBezTo>
                  <a:cubicBezTo>
                    <a:pt x="0" y="4667"/>
                    <a:pt x="3905" y="0"/>
                    <a:pt x="8763" y="0"/>
                  </a:cubicBezTo>
                  <a:cubicBezTo>
                    <a:pt x="13621" y="0"/>
                    <a:pt x="17526" y="4572"/>
                    <a:pt x="17526" y="10382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2D59FC96-D3AB-4DB7-B467-0D1DA8BEFAFA}"/>
                </a:ext>
              </a:extLst>
            </p:cNvPr>
            <p:cNvSpPr/>
            <p:nvPr/>
          </p:nvSpPr>
          <p:spPr>
            <a:xfrm>
              <a:off x="6799706" y="3415379"/>
              <a:ext cx="12382" cy="14668"/>
            </a:xfrm>
            <a:custGeom>
              <a:avLst/>
              <a:gdLst>
                <a:gd name="connsiteX0" fmla="*/ 12382 w 12382"/>
                <a:gd name="connsiteY0" fmla="*/ 7334 h 14668"/>
                <a:gd name="connsiteX1" fmla="*/ 6191 w 12382"/>
                <a:gd name="connsiteY1" fmla="*/ 14669 h 14668"/>
                <a:gd name="connsiteX2" fmla="*/ 0 w 12382"/>
                <a:gd name="connsiteY2" fmla="*/ 7334 h 14668"/>
                <a:gd name="connsiteX3" fmla="*/ 6191 w 12382"/>
                <a:gd name="connsiteY3" fmla="*/ 0 h 14668"/>
                <a:gd name="connsiteX4" fmla="*/ 12382 w 12382"/>
                <a:gd name="connsiteY4" fmla="*/ 7334 h 14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382" h="14668">
                  <a:moveTo>
                    <a:pt x="12382" y="7334"/>
                  </a:moveTo>
                  <a:cubicBezTo>
                    <a:pt x="12382" y="11335"/>
                    <a:pt x="9620" y="14669"/>
                    <a:pt x="6191" y="14669"/>
                  </a:cubicBezTo>
                  <a:cubicBezTo>
                    <a:pt x="2762" y="14669"/>
                    <a:pt x="0" y="11430"/>
                    <a:pt x="0" y="7334"/>
                  </a:cubicBezTo>
                  <a:cubicBezTo>
                    <a:pt x="0" y="3334"/>
                    <a:pt x="2762" y="0"/>
                    <a:pt x="6191" y="0"/>
                  </a:cubicBezTo>
                  <a:cubicBezTo>
                    <a:pt x="9620" y="95"/>
                    <a:pt x="12382" y="3334"/>
                    <a:pt x="12382" y="7334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6682A39E-C678-490C-897E-F1DAF38566FA}"/>
                </a:ext>
              </a:extLst>
            </p:cNvPr>
            <p:cNvSpPr/>
            <p:nvPr/>
          </p:nvSpPr>
          <p:spPr>
            <a:xfrm>
              <a:off x="6805992" y="3337941"/>
              <a:ext cx="17716" cy="20954"/>
            </a:xfrm>
            <a:custGeom>
              <a:avLst/>
              <a:gdLst>
                <a:gd name="connsiteX0" fmla="*/ 17717 w 17716"/>
                <a:gd name="connsiteY0" fmla="*/ 10478 h 20954"/>
                <a:gd name="connsiteX1" fmla="*/ 8858 w 17716"/>
                <a:gd name="connsiteY1" fmla="*/ 20955 h 20954"/>
                <a:gd name="connsiteX2" fmla="*/ 0 w 17716"/>
                <a:gd name="connsiteY2" fmla="*/ 10478 h 20954"/>
                <a:gd name="connsiteX3" fmla="*/ 8858 w 17716"/>
                <a:gd name="connsiteY3" fmla="*/ 0 h 20954"/>
                <a:gd name="connsiteX4" fmla="*/ 17717 w 17716"/>
                <a:gd name="connsiteY4" fmla="*/ 10478 h 20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716" h="20954">
                  <a:moveTo>
                    <a:pt x="17717" y="10478"/>
                  </a:moveTo>
                  <a:cubicBezTo>
                    <a:pt x="17717" y="16288"/>
                    <a:pt x="13716" y="20955"/>
                    <a:pt x="8858" y="20955"/>
                  </a:cubicBezTo>
                  <a:cubicBezTo>
                    <a:pt x="4001" y="20955"/>
                    <a:pt x="0" y="16288"/>
                    <a:pt x="0" y="10478"/>
                  </a:cubicBezTo>
                  <a:cubicBezTo>
                    <a:pt x="0" y="4667"/>
                    <a:pt x="4001" y="0"/>
                    <a:pt x="8858" y="0"/>
                  </a:cubicBezTo>
                  <a:cubicBezTo>
                    <a:pt x="13716" y="0"/>
                    <a:pt x="17717" y="4667"/>
                    <a:pt x="17717" y="10478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9DE225A9-F8A3-4974-A76C-9C254577BEBA}"/>
                </a:ext>
              </a:extLst>
            </p:cNvPr>
            <p:cNvSpPr/>
            <p:nvPr/>
          </p:nvSpPr>
          <p:spPr>
            <a:xfrm>
              <a:off x="6870477" y="3329178"/>
              <a:ext cx="11429" cy="13525"/>
            </a:xfrm>
            <a:custGeom>
              <a:avLst/>
              <a:gdLst>
                <a:gd name="connsiteX0" fmla="*/ 11430 w 11429"/>
                <a:gd name="connsiteY0" fmla="*/ 6763 h 13525"/>
                <a:gd name="connsiteX1" fmla="*/ 5715 w 11429"/>
                <a:gd name="connsiteY1" fmla="*/ 13526 h 13525"/>
                <a:gd name="connsiteX2" fmla="*/ 0 w 11429"/>
                <a:gd name="connsiteY2" fmla="*/ 6763 h 13525"/>
                <a:gd name="connsiteX3" fmla="*/ 5715 w 11429"/>
                <a:gd name="connsiteY3" fmla="*/ 0 h 13525"/>
                <a:gd name="connsiteX4" fmla="*/ 11430 w 11429"/>
                <a:gd name="connsiteY4" fmla="*/ 6763 h 13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429" h="13525">
                  <a:moveTo>
                    <a:pt x="11430" y="6763"/>
                  </a:moveTo>
                  <a:cubicBezTo>
                    <a:pt x="11430" y="10478"/>
                    <a:pt x="8858" y="13526"/>
                    <a:pt x="5715" y="13526"/>
                  </a:cubicBezTo>
                  <a:cubicBezTo>
                    <a:pt x="2572" y="13526"/>
                    <a:pt x="0" y="10478"/>
                    <a:pt x="0" y="6763"/>
                  </a:cubicBezTo>
                  <a:cubicBezTo>
                    <a:pt x="0" y="3048"/>
                    <a:pt x="2572" y="0"/>
                    <a:pt x="5715" y="0"/>
                  </a:cubicBezTo>
                  <a:cubicBezTo>
                    <a:pt x="8858" y="0"/>
                    <a:pt x="11430" y="3048"/>
                    <a:pt x="11430" y="6763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145A0172-B759-46FA-862C-081468278B22}"/>
                </a:ext>
              </a:extLst>
            </p:cNvPr>
            <p:cNvSpPr/>
            <p:nvPr/>
          </p:nvSpPr>
          <p:spPr>
            <a:xfrm>
              <a:off x="6946105" y="3347463"/>
              <a:ext cx="9905" cy="11622"/>
            </a:xfrm>
            <a:custGeom>
              <a:avLst/>
              <a:gdLst>
                <a:gd name="connsiteX0" fmla="*/ 9906 w 9905"/>
                <a:gd name="connsiteY0" fmla="*/ 5813 h 11622"/>
                <a:gd name="connsiteX1" fmla="*/ 4953 w 9905"/>
                <a:gd name="connsiteY1" fmla="*/ 11623 h 11622"/>
                <a:gd name="connsiteX2" fmla="*/ 0 w 9905"/>
                <a:gd name="connsiteY2" fmla="*/ 5813 h 11622"/>
                <a:gd name="connsiteX3" fmla="*/ 4953 w 9905"/>
                <a:gd name="connsiteY3" fmla="*/ 2 h 11622"/>
                <a:gd name="connsiteX4" fmla="*/ 9906 w 9905"/>
                <a:gd name="connsiteY4" fmla="*/ 5813 h 116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905" h="11622">
                  <a:moveTo>
                    <a:pt x="9906" y="5813"/>
                  </a:moveTo>
                  <a:cubicBezTo>
                    <a:pt x="9906" y="9051"/>
                    <a:pt x="7715" y="11623"/>
                    <a:pt x="4953" y="11623"/>
                  </a:cubicBezTo>
                  <a:cubicBezTo>
                    <a:pt x="2191" y="11623"/>
                    <a:pt x="0" y="9051"/>
                    <a:pt x="0" y="5813"/>
                  </a:cubicBezTo>
                  <a:cubicBezTo>
                    <a:pt x="0" y="2574"/>
                    <a:pt x="2191" y="2"/>
                    <a:pt x="4953" y="2"/>
                  </a:cubicBezTo>
                  <a:cubicBezTo>
                    <a:pt x="7715" y="-93"/>
                    <a:pt x="9906" y="2574"/>
                    <a:pt x="9906" y="5813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02CFB58C-5873-457B-8CF0-9FE39C56F96D}"/>
                </a:ext>
              </a:extLst>
            </p:cNvPr>
            <p:cNvSpPr/>
            <p:nvPr/>
          </p:nvSpPr>
          <p:spPr>
            <a:xfrm>
              <a:off x="6993063" y="3431095"/>
              <a:ext cx="10477" cy="12382"/>
            </a:xfrm>
            <a:custGeom>
              <a:avLst/>
              <a:gdLst>
                <a:gd name="connsiteX0" fmla="*/ 10478 w 10477"/>
                <a:gd name="connsiteY0" fmla="*/ 6191 h 12382"/>
                <a:gd name="connsiteX1" fmla="*/ 5239 w 10477"/>
                <a:gd name="connsiteY1" fmla="*/ 12382 h 12382"/>
                <a:gd name="connsiteX2" fmla="*/ 0 w 10477"/>
                <a:gd name="connsiteY2" fmla="*/ 6191 h 12382"/>
                <a:gd name="connsiteX3" fmla="*/ 5239 w 10477"/>
                <a:gd name="connsiteY3" fmla="*/ 0 h 12382"/>
                <a:gd name="connsiteX4" fmla="*/ 10478 w 10477"/>
                <a:gd name="connsiteY4" fmla="*/ 6191 h 123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477" h="12382">
                  <a:moveTo>
                    <a:pt x="10478" y="6191"/>
                  </a:moveTo>
                  <a:cubicBezTo>
                    <a:pt x="10478" y="9620"/>
                    <a:pt x="8096" y="12382"/>
                    <a:pt x="5239" y="12382"/>
                  </a:cubicBezTo>
                  <a:cubicBezTo>
                    <a:pt x="2381" y="12382"/>
                    <a:pt x="0" y="9620"/>
                    <a:pt x="0" y="6191"/>
                  </a:cubicBezTo>
                  <a:cubicBezTo>
                    <a:pt x="0" y="2762"/>
                    <a:pt x="2381" y="0"/>
                    <a:pt x="5239" y="0"/>
                  </a:cubicBezTo>
                  <a:cubicBezTo>
                    <a:pt x="8096" y="0"/>
                    <a:pt x="10478" y="2762"/>
                    <a:pt x="10478" y="6191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DBBBF454-5A66-4DC4-BC2F-7EE3789CA6D0}"/>
                </a:ext>
              </a:extLst>
            </p:cNvPr>
            <p:cNvSpPr/>
            <p:nvPr/>
          </p:nvSpPr>
          <p:spPr>
            <a:xfrm>
              <a:off x="6968394" y="3329273"/>
              <a:ext cx="25241" cy="29813"/>
            </a:xfrm>
            <a:custGeom>
              <a:avLst/>
              <a:gdLst>
                <a:gd name="connsiteX0" fmla="*/ 25241 w 25241"/>
                <a:gd name="connsiteY0" fmla="*/ 14954 h 29813"/>
                <a:gd name="connsiteX1" fmla="*/ 12573 w 25241"/>
                <a:gd name="connsiteY1" fmla="*/ 29813 h 29813"/>
                <a:gd name="connsiteX2" fmla="*/ 0 w 25241"/>
                <a:gd name="connsiteY2" fmla="*/ 14859 h 29813"/>
                <a:gd name="connsiteX3" fmla="*/ 12668 w 25241"/>
                <a:gd name="connsiteY3" fmla="*/ 0 h 29813"/>
                <a:gd name="connsiteX4" fmla="*/ 25241 w 25241"/>
                <a:gd name="connsiteY4" fmla="*/ 14954 h 29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241" h="29813">
                  <a:moveTo>
                    <a:pt x="25241" y="14954"/>
                  </a:moveTo>
                  <a:cubicBezTo>
                    <a:pt x="25241" y="23146"/>
                    <a:pt x="19621" y="29813"/>
                    <a:pt x="12573" y="29813"/>
                  </a:cubicBezTo>
                  <a:cubicBezTo>
                    <a:pt x="5620" y="29813"/>
                    <a:pt x="0" y="23146"/>
                    <a:pt x="0" y="14859"/>
                  </a:cubicBezTo>
                  <a:cubicBezTo>
                    <a:pt x="0" y="6667"/>
                    <a:pt x="5620" y="0"/>
                    <a:pt x="12668" y="0"/>
                  </a:cubicBezTo>
                  <a:cubicBezTo>
                    <a:pt x="19621" y="0"/>
                    <a:pt x="25241" y="6667"/>
                    <a:pt x="25241" y="14954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830F8495-CE16-46DD-B509-3C648A0F8CDB}"/>
                </a:ext>
              </a:extLst>
            </p:cNvPr>
            <p:cNvSpPr/>
            <p:nvPr/>
          </p:nvSpPr>
          <p:spPr>
            <a:xfrm>
              <a:off x="6935818" y="3274409"/>
              <a:ext cx="32670" cy="38576"/>
            </a:xfrm>
            <a:custGeom>
              <a:avLst/>
              <a:gdLst>
                <a:gd name="connsiteX0" fmla="*/ 32671 w 32670"/>
                <a:gd name="connsiteY0" fmla="*/ 19336 h 38576"/>
                <a:gd name="connsiteX1" fmla="*/ 16288 w 32670"/>
                <a:gd name="connsiteY1" fmla="*/ 38576 h 38576"/>
                <a:gd name="connsiteX2" fmla="*/ 0 w 32670"/>
                <a:gd name="connsiteY2" fmla="*/ 19241 h 38576"/>
                <a:gd name="connsiteX3" fmla="*/ 16383 w 32670"/>
                <a:gd name="connsiteY3" fmla="*/ 0 h 38576"/>
                <a:gd name="connsiteX4" fmla="*/ 32671 w 32670"/>
                <a:gd name="connsiteY4" fmla="*/ 19336 h 38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670" h="38576">
                  <a:moveTo>
                    <a:pt x="32671" y="19336"/>
                  </a:moveTo>
                  <a:cubicBezTo>
                    <a:pt x="32671" y="30004"/>
                    <a:pt x="25337" y="38576"/>
                    <a:pt x="16288" y="38576"/>
                  </a:cubicBezTo>
                  <a:cubicBezTo>
                    <a:pt x="7239" y="38576"/>
                    <a:pt x="0" y="29908"/>
                    <a:pt x="0" y="19241"/>
                  </a:cubicBezTo>
                  <a:cubicBezTo>
                    <a:pt x="0" y="8572"/>
                    <a:pt x="7334" y="0"/>
                    <a:pt x="16383" y="0"/>
                  </a:cubicBezTo>
                  <a:cubicBezTo>
                    <a:pt x="25337" y="0"/>
                    <a:pt x="32671" y="8668"/>
                    <a:pt x="32671" y="19336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3879748C-9C4A-4F49-BC7B-6B5A1A5820CF}"/>
                </a:ext>
              </a:extLst>
            </p:cNvPr>
            <p:cNvSpPr/>
            <p:nvPr/>
          </p:nvSpPr>
          <p:spPr>
            <a:xfrm>
              <a:off x="6837711" y="3252978"/>
              <a:ext cx="6095" cy="7239"/>
            </a:xfrm>
            <a:custGeom>
              <a:avLst/>
              <a:gdLst>
                <a:gd name="connsiteX0" fmla="*/ 6096 w 6095"/>
                <a:gd name="connsiteY0" fmla="*/ 3619 h 7239"/>
                <a:gd name="connsiteX1" fmla="*/ 3048 w 6095"/>
                <a:gd name="connsiteY1" fmla="*/ 7239 h 7239"/>
                <a:gd name="connsiteX2" fmla="*/ 0 w 6095"/>
                <a:gd name="connsiteY2" fmla="*/ 3619 h 7239"/>
                <a:gd name="connsiteX3" fmla="*/ 3048 w 6095"/>
                <a:gd name="connsiteY3" fmla="*/ 0 h 7239"/>
                <a:gd name="connsiteX4" fmla="*/ 6096 w 6095"/>
                <a:gd name="connsiteY4" fmla="*/ 3619 h 7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5" h="7239">
                  <a:moveTo>
                    <a:pt x="6096" y="3619"/>
                  </a:moveTo>
                  <a:cubicBezTo>
                    <a:pt x="6096" y="5620"/>
                    <a:pt x="4763" y="7239"/>
                    <a:pt x="3048" y="7239"/>
                  </a:cubicBezTo>
                  <a:cubicBezTo>
                    <a:pt x="1333" y="7239"/>
                    <a:pt x="0" y="5620"/>
                    <a:pt x="0" y="3619"/>
                  </a:cubicBezTo>
                  <a:cubicBezTo>
                    <a:pt x="0" y="1619"/>
                    <a:pt x="1333" y="0"/>
                    <a:pt x="3048" y="0"/>
                  </a:cubicBezTo>
                  <a:cubicBezTo>
                    <a:pt x="4763" y="0"/>
                    <a:pt x="6096" y="1619"/>
                    <a:pt x="6096" y="3619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DB3867F9-444E-49D5-B373-CAE6CB59BDE9}"/>
                </a:ext>
              </a:extLst>
            </p:cNvPr>
            <p:cNvSpPr/>
            <p:nvPr/>
          </p:nvSpPr>
          <p:spPr>
            <a:xfrm>
              <a:off x="6799896" y="3206492"/>
              <a:ext cx="6191" cy="7242"/>
            </a:xfrm>
            <a:custGeom>
              <a:avLst/>
              <a:gdLst>
                <a:gd name="connsiteX0" fmla="*/ 6191 w 6191"/>
                <a:gd name="connsiteY0" fmla="*/ 3623 h 7242"/>
                <a:gd name="connsiteX1" fmla="*/ 3048 w 6191"/>
                <a:gd name="connsiteY1" fmla="*/ 7243 h 7242"/>
                <a:gd name="connsiteX2" fmla="*/ 0 w 6191"/>
                <a:gd name="connsiteY2" fmla="*/ 3623 h 7242"/>
                <a:gd name="connsiteX3" fmla="*/ 3143 w 6191"/>
                <a:gd name="connsiteY3" fmla="*/ 4 h 7242"/>
                <a:gd name="connsiteX4" fmla="*/ 6191 w 6191"/>
                <a:gd name="connsiteY4" fmla="*/ 3623 h 7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191" h="7242">
                  <a:moveTo>
                    <a:pt x="6191" y="3623"/>
                  </a:moveTo>
                  <a:cubicBezTo>
                    <a:pt x="6191" y="5624"/>
                    <a:pt x="4763" y="7243"/>
                    <a:pt x="3048" y="7243"/>
                  </a:cubicBezTo>
                  <a:cubicBezTo>
                    <a:pt x="1333" y="7243"/>
                    <a:pt x="0" y="5624"/>
                    <a:pt x="0" y="3623"/>
                  </a:cubicBezTo>
                  <a:cubicBezTo>
                    <a:pt x="0" y="1623"/>
                    <a:pt x="1429" y="4"/>
                    <a:pt x="3143" y="4"/>
                  </a:cubicBezTo>
                  <a:cubicBezTo>
                    <a:pt x="4858" y="-91"/>
                    <a:pt x="6191" y="1528"/>
                    <a:pt x="6191" y="3623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9C5F2A56-74BB-462A-B17E-06ABF1C3C9A1}"/>
                </a:ext>
              </a:extLst>
            </p:cNvPr>
            <p:cNvSpPr/>
            <p:nvPr/>
          </p:nvSpPr>
          <p:spPr>
            <a:xfrm>
              <a:off x="6711314" y="3222497"/>
              <a:ext cx="4571" cy="5334"/>
            </a:xfrm>
            <a:custGeom>
              <a:avLst/>
              <a:gdLst>
                <a:gd name="connsiteX0" fmla="*/ 4572 w 4571"/>
                <a:gd name="connsiteY0" fmla="*/ 2667 h 5334"/>
                <a:gd name="connsiteX1" fmla="*/ 2286 w 4571"/>
                <a:gd name="connsiteY1" fmla="*/ 5334 h 5334"/>
                <a:gd name="connsiteX2" fmla="*/ 0 w 4571"/>
                <a:gd name="connsiteY2" fmla="*/ 2667 h 5334"/>
                <a:gd name="connsiteX3" fmla="*/ 2286 w 4571"/>
                <a:gd name="connsiteY3" fmla="*/ 0 h 5334"/>
                <a:gd name="connsiteX4" fmla="*/ 4572 w 4571"/>
                <a:gd name="connsiteY4" fmla="*/ 2667 h 5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71" h="5334">
                  <a:moveTo>
                    <a:pt x="4572" y="2667"/>
                  </a:moveTo>
                  <a:cubicBezTo>
                    <a:pt x="4572" y="4191"/>
                    <a:pt x="3524" y="5334"/>
                    <a:pt x="2286" y="5334"/>
                  </a:cubicBezTo>
                  <a:cubicBezTo>
                    <a:pt x="1048" y="5334"/>
                    <a:pt x="0" y="4096"/>
                    <a:pt x="0" y="2667"/>
                  </a:cubicBezTo>
                  <a:cubicBezTo>
                    <a:pt x="0" y="1143"/>
                    <a:pt x="1048" y="0"/>
                    <a:pt x="2286" y="0"/>
                  </a:cubicBezTo>
                  <a:cubicBezTo>
                    <a:pt x="3619" y="0"/>
                    <a:pt x="4572" y="1143"/>
                    <a:pt x="4572" y="2667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597BD065-9E2D-4295-A2A9-824EEBF3B1AC}"/>
                </a:ext>
              </a:extLst>
            </p:cNvPr>
            <p:cNvSpPr/>
            <p:nvPr/>
          </p:nvSpPr>
          <p:spPr>
            <a:xfrm>
              <a:off x="6643399" y="3225069"/>
              <a:ext cx="17241" cy="20383"/>
            </a:xfrm>
            <a:custGeom>
              <a:avLst/>
              <a:gdLst>
                <a:gd name="connsiteX0" fmla="*/ 17242 w 17241"/>
                <a:gd name="connsiteY0" fmla="*/ 10192 h 20383"/>
                <a:gd name="connsiteX1" fmla="*/ 8574 w 17241"/>
                <a:gd name="connsiteY1" fmla="*/ 20383 h 20383"/>
                <a:gd name="connsiteX2" fmla="*/ 2 w 17241"/>
                <a:gd name="connsiteY2" fmla="*/ 10192 h 20383"/>
                <a:gd name="connsiteX3" fmla="*/ 8669 w 17241"/>
                <a:gd name="connsiteY3" fmla="*/ 0 h 20383"/>
                <a:gd name="connsiteX4" fmla="*/ 17242 w 17241"/>
                <a:gd name="connsiteY4" fmla="*/ 10192 h 203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241" h="20383">
                  <a:moveTo>
                    <a:pt x="17242" y="10192"/>
                  </a:moveTo>
                  <a:cubicBezTo>
                    <a:pt x="17242" y="15811"/>
                    <a:pt x="13337" y="20383"/>
                    <a:pt x="8574" y="20383"/>
                  </a:cubicBezTo>
                  <a:cubicBezTo>
                    <a:pt x="3812" y="20383"/>
                    <a:pt x="-93" y="15811"/>
                    <a:pt x="2" y="10192"/>
                  </a:cubicBezTo>
                  <a:cubicBezTo>
                    <a:pt x="2" y="4572"/>
                    <a:pt x="3907" y="0"/>
                    <a:pt x="8669" y="0"/>
                  </a:cubicBezTo>
                  <a:cubicBezTo>
                    <a:pt x="13337" y="0"/>
                    <a:pt x="17242" y="4572"/>
                    <a:pt x="17242" y="10192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11257AD2-9E44-415B-946C-DB2F5E54A7A6}"/>
                </a:ext>
              </a:extLst>
            </p:cNvPr>
            <p:cNvSpPr/>
            <p:nvPr/>
          </p:nvSpPr>
          <p:spPr>
            <a:xfrm>
              <a:off x="6596347" y="3259835"/>
              <a:ext cx="19050" cy="22479"/>
            </a:xfrm>
            <a:custGeom>
              <a:avLst/>
              <a:gdLst>
                <a:gd name="connsiteX0" fmla="*/ 19050 w 19050"/>
                <a:gd name="connsiteY0" fmla="*/ 11240 h 22479"/>
                <a:gd name="connsiteX1" fmla="*/ 9525 w 19050"/>
                <a:gd name="connsiteY1" fmla="*/ 22479 h 22479"/>
                <a:gd name="connsiteX2" fmla="*/ 0 w 19050"/>
                <a:gd name="connsiteY2" fmla="*/ 11240 h 22479"/>
                <a:gd name="connsiteX3" fmla="*/ 9525 w 19050"/>
                <a:gd name="connsiteY3" fmla="*/ 0 h 22479"/>
                <a:gd name="connsiteX4" fmla="*/ 19050 w 19050"/>
                <a:gd name="connsiteY4" fmla="*/ 11240 h 224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0" h="22479">
                  <a:moveTo>
                    <a:pt x="19050" y="11240"/>
                  </a:moveTo>
                  <a:cubicBezTo>
                    <a:pt x="19050" y="17431"/>
                    <a:pt x="14764" y="22479"/>
                    <a:pt x="9525" y="22479"/>
                  </a:cubicBezTo>
                  <a:cubicBezTo>
                    <a:pt x="4286" y="22479"/>
                    <a:pt x="0" y="17431"/>
                    <a:pt x="0" y="11240"/>
                  </a:cubicBezTo>
                  <a:cubicBezTo>
                    <a:pt x="0" y="5048"/>
                    <a:pt x="4286" y="0"/>
                    <a:pt x="9525" y="0"/>
                  </a:cubicBezTo>
                  <a:cubicBezTo>
                    <a:pt x="14764" y="95"/>
                    <a:pt x="19050" y="5048"/>
                    <a:pt x="19050" y="11240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44929004-4530-4D01-A524-F3DC3CB51D96}"/>
                </a:ext>
              </a:extLst>
            </p:cNvPr>
            <p:cNvSpPr/>
            <p:nvPr/>
          </p:nvSpPr>
          <p:spPr>
            <a:xfrm>
              <a:off x="6596347" y="3335369"/>
              <a:ext cx="19240" cy="22861"/>
            </a:xfrm>
            <a:custGeom>
              <a:avLst/>
              <a:gdLst>
                <a:gd name="connsiteX0" fmla="*/ 19241 w 19240"/>
                <a:gd name="connsiteY0" fmla="*/ 11525 h 22861"/>
                <a:gd name="connsiteX1" fmla="*/ 9620 w 19240"/>
                <a:gd name="connsiteY1" fmla="*/ 22860 h 22861"/>
                <a:gd name="connsiteX2" fmla="*/ 0 w 19240"/>
                <a:gd name="connsiteY2" fmla="*/ 11430 h 22861"/>
                <a:gd name="connsiteX3" fmla="*/ 9620 w 19240"/>
                <a:gd name="connsiteY3" fmla="*/ 0 h 22861"/>
                <a:gd name="connsiteX4" fmla="*/ 19241 w 19240"/>
                <a:gd name="connsiteY4" fmla="*/ 11525 h 22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240" h="22861">
                  <a:moveTo>
                    <a:pt x="19241" y="11525"/>
                  </a:moveTo>
                  <a:cubicBezTo>
                    <a:pt x="19241" y="17812"/>
                    <a:pt x="14954" y="22955"/>
                    <a:pt x="9620" y="22860"/>
                  </a:cubicBezTo>
                  <a:cubicBezTo>
                    <a:pt x="4286" y="22860"/>
                    <a:pt x="0" y="17717"/>
                    <a:pt x="0" y="11430"/>
                  </a:cubicBezTo>
                  <a:cubicBezTo>
                    <a:pt x="0" y="5143"/>
                    <a:pt x="4286" y="0"/>
                    <a:pt x="9620" y="0"/>
                  </a:cubicBezTo>
                  <a:cubicBezTo>
                    <a:pt x="14954" y="191"/>
                    <a:pt x="19241" y="5239"/>
                    <a:pt x="19241" y="11525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A190CD40-8E8E-4BF1-BAA1-D63306674466}"/>
                </a:ext>
              </a:extLst>
            </p:cNvPr>
            <p:cNvSpPr/>
            <p:nvPr/>
          </p:nvSpPr>
          <p:spPr>
            <a:xfrm>
              <a:off x="6643112" y="3425189"/>
              <a:ext cx="8480" cy="10096"/>
            </a:xfrm>
            <a:custGeom>
              <a:avLst/>
              <a:gdLst>
                <a:gd name="connsiteX0" fmla="*/ 8481 w 8480"/>
                <a:gd name="connsiteY0" fmla="*/ 5048 h 10096"/>
                <a:gd name="connsiteX1" fmla="*/ 4194 w 8480"/>
                <a:gd name="connsiteY1" fmla="*/ 10097 h 10096"/>
                <a:gd name="connsiteX2" fmla="*/ 3 w 8480"/>
                <a:gd name="connsiteY2" fmla="*/ 5048 h 10096"/>
                <a:gd name="connsiteX3" fmla="*/ 4290 w 8480"/>
                <a:gd name="connsiteY3" fmla="*/ 0 h 10096"/>
                <a:gd name="connsiteX4" fmla="*/ 8481 w 8480"/>
                <a:gd name="connsiteY4" fmla="*/ 5048 h 10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480" h="10096">
                  <a:moveTo>
                    <a:pt x="8481" y="5048"/>
                  </a:moveTo>
                  <a:cubicBezTo>
                    <a:pt x="8481" y="7810"/>
                    <a:pt x="6576" y="10097"/>
                    <a:pt x="4194" y="10097"/>
                  </a:cubicBezTo>
                  <a:cubicBezTo>
                    <a:pt x="1813" y="10097"/>
                    <a:pt x="-92" y="7810"/>
                    <a:pt x="3" y="5048"/>
                  </a:cubicBezTo>
                  <a:cubicBezTo>
                    <a:pt x="3" y="2286"/>
                    <a:pt x="1908" y="0"/>
                    <a:pt x="4290" y="0"/>
                  </a:cubicBezTo>
                  <a:cubicBezTo>
                    <a:pt x="6576" y="0"/>
                    <a:pt x="8481" y="2286"/>
                    <a:pt x="8481" y="5048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842D6F7E-80AE-493A-A0AF-507F85DABE8B}"/>
                </a:ext>
              </a:extLst>
            </p:cNvPr>
            <p:cNvSpPr/>
            <p:nvPr/>
          </p:nvSpPr>
          <p:spPr>
            <a:xfrm>
              <a:off x="6667880" y="3479672"/>
              <a:ext cx="9334" cy="10956"/>
            </a:xfrm>
            <a:custGeom>
              <a:avLst/>
              <a:gdLst>
                <a:gd name="connsiteX0" fmla="*/ 9335 w 9334"/>
                <a:gd name="connsiteY0" fmla="*/ 5525 h 10956"/>
                <a:gd name="connsiteX1" fmla="*/ 4667 w 9334"/>
                <a:gd name="connsiteY1" fmla="*/ 10954 h 10956"/>
                <a:gd name="connsiteX2" fmla="*/ 0 w 9334"/>
                <a:gd name="connsiteY2" fmla="*/ 5429 h 10956"/>
                <a:gd name="connsiteX3" fmla="*/ 4667 w 9334"/>
                <a:gd name="connsiteY3" fmla="*/ 0 h 10956"/>
                <a:gd name="connsiteX4" fmla="*/ 9335 w 9334"/>
                <a:gd name="connsiteY4" fmla="*/ 5525 h 10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334" h="10956">
                  <a:moveTo>
                    <a:pt x="9335" y="5525"/>
                  </a:moveTo>
                  <a:cubicBezTo>
                    <a:pt x="9335" y="8573"/>
                    <a:pt x="7239" y="11049"/>
                    <a:pt x="4667" y="10954"/>
                  </a:cubicBezTo>
                  <a:cubicBezTo>
                    <a:pt x="2096" y="10954"/>
                    <a:pt x="0" y="8477"/>
                    <a:pt x="0" y="5429"/>
                  </a:cubicBezTo>
                  <a:cubicBezTo>
                    <a:pt x="0" y="2381"/>
                    <a:pt x="2096" y="0"/>
                    <a:pt x="4667" y="0"/>
                  </a:cubicBezTo>
                  <a:cubicBezTo>
                    <a:pt x="7239" y="0"/>
                    <a:pt x="9335" y="2477"/>
                    <a:pt x="9335" y="5525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23C01280-5F3D-482A-96CE-BD936AF5190E}"/>
                </a:ext>
              </a:extLst>
            </p:cNvPr>
            <p:cNvSpPr/>
            <p:nvPr/>
          </p:nvSpPr>
          <p:spPr>
            <a:xfrm>
              <a:off x="6781323" y="3558537"/>
              <a:ext cx="9334" cy="10959"/>
            </a:xfrm>
            <a:custGeom>
              <a:avLst/>
              <a:gdLst>
                <a:gd name="connsiteX0" fmla="*/ 9334 w 9334"/>
                <a:gd name="connsiteY0" fmla="*/ 5527 h 10959"/>
                <a:gd name="connsiteX1" fmla="*/ 4667 w 9334"/>
                <a:gd name="connsiteY1" fmla="*/ 10956 h 10959"/>
                <a:gd name="connsiteX2" fmla="*/ 0 w 9334"/>
                <a:gd name="connsiteY2" fmla="*/ 5432 h 10959"/>
                <a:gd name="connsiteX3" fmla="*/ 4667 w 9334"/>
                <a:gd name="connsiteY3" fmla="*/ 3 h 10959"/>
                <a:gd name="connsiteX4" fmla="*/ 9334 w 9334"/>
                <a:gd name="connsiteY4" fmla="*/ 5527 h 10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334" h="10959">
                  <a:moveTo>
                    <a:pt x="9334" y="5527"/>
                  </a:moveTo>
                  <a:cubicBezTo>
                    <a:pt x="9334" y="8575"/>
                    <a:pt x="7239" y="11052"/>
                    <a:pt x="4667" y="10956"/>
                  </a:cubicBezTo>
                  <a:cubicBezTo>
                    <a:pt x="2096" y="10956"/>
                    <a:pt x="0" y="8480"/>
                    <a:pt x="0" y="5432"/>
                  </a:cubicBezTo>
                  <a:cubicBezTo>
                    <a:pt x="0" y="2384"/>
                    <a:pt x="2096" y="-93"/>
                    <a:pt x="4667" y="3"/>
                  </a:cubicBezTo>
                  <a:cubicBezTo>
                    <a:pt x="7334" y="98"/>
                    <a:pt x="9334" y="2574"/>
                    <a:pt x="9334" y="5527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301E6373-719B-4E9C-A70B-B2CAF27C3335}"/>
                </a:ext>
              </a:extLst>
            </p:cNvPr>
            <p:cNvSpPr/>
            <p:nvPr/>
          </p:nvSpPr>
          <p:spPr>
            <a:xfrm>
              <a:off x="6880478" y="3519961"/>
              <a:ext cx="9334" cy="10956"/>
            </a:xfrm>
            <a:custGeom>
              <a:avLst/>
              <a:gdLst>
                <a:gd name="connsiteX0" fmla="*/ 9334 w 9334"/>
                <a:gd name="connsiteY0" fmla="*/ 5527 h 10956"/>
                <a:gd name="connsiteX1" fmla="*/ 4667 w 9334"/>
                <a:gd name="connsiteY1" fmla="*/ 10956 h 10956"/>
                <a:gd name="connsiteX2" fmla="*/ 0 w 9334"/>
                <a:gd name="connsiteY2" fmla="*/ 5432 h 10956"/>
                <a:gd name="connsiteX3" fmla="*/ 4667 w 9334"/>
                <a:gd name="connsiteY3" fmla="*/ 3 h 10956"/>
                <a:gd name="connsiteX4" fmla="*/ 9334 w 9334"/>
                <a:gd name="connsiteY4" fmla="*/ 5527 h 10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334" h="10956">
                  <a:moveTo>
                    <a:pt x="9334" y="5527"/>
                  </a:moveTo>
                  <a:cubicBezTo>
                    <a:pt x="9334" y="8575"/>
                    <a:pt x="7239" y="10956"/>
                    <a:pt x="4667" y="10956"/>
                  </a:cubicBezTo>
                  <a:cubicBezTo>
                    <a:pt x="2096" y="10956"/>
                    <a:pt x="0" y="8480"/>
                    <a:pt x="0" y="5432"/>
                  </a:cubicBezTo>
                  <a:cubicBezTo>
                    <a:pt x="0" y="2384"/>
                    <a:pt x="2096" y="-93"/>
                    <a:pt x="4667" y="3"/>
                  </a:cubicBezTo>
                  <a:cubicBezTo>
                    <a:pt x="7239" y="3"/>
                    <a:pt x="9334" y="2479"/>
                    <a:pt x="9334" y="5527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A0D34563-EC99-4931-97DD-2E1C913E1B03}"/>
                </a:ext>
              </a:extLst>
            </p:cNvPr>
            <p:cNvSpPr/>
            <p:nvPr/>
          </p:nvSpPr>
          <p:spPr>
            <a:xfrm>
              <a:off x="6900862" y="3483956"/>
              <a:ext cx="9334" cy="10959"/>
            </a:xfrm>
            <a:custGeom>
              <a:avLst/>
              <a:gdLst>
                <a:gd name="connsiteX0" fmla="*/ 9334 w 9334"/>
                <a:gd name="connsiteY0" fmla="*/ 5527 h 10959"/>
                <a:gd name="connsiteX1" fmla="*/ 4667 w 9334"/>
                <a:gd name="connsiteY1" fmla="*/ 10956 h 10959"/>
                <a:gd name="connsiteX2" fmla="*/ 0 w 9334"/>
                <a:gd name="connsiteY2" fmla="*/ 5432 h 10959"/>
                <a:gd name="connsiteX3" fmla="*/ 4667 w 9334"/>
                <a:gd name="connsiteY3" fmla="*/ 3 h 10959"/>
                <a:gd name="connsiteX4" fmla="*/ 9334 w 9334"/>
                <a:gd name="connsiteY4" fmla="*/ 5527 h 10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334" h="10959">
                  <a:moveTo>
                    <a:pt x="9334" y="5527"/>
                  </a:moveTo>
                  <a:cubicBezTo>
                    <a:pt x="9334" y="8575"/>
                    <a:pt x="7239" y="11052"/>
                    <a:pt x="4667" y="10956"/>
                  </a:cubicBezTo>
                  <a:cubicBezTo>
                    <a:pt x="2096" y="10861"/>
                    <a:pt x="0" y="8480"/>
                    <a:pt x="0" y="5432"/>
                  </a:cubicBezTo>
                  <a:cubicBezTo>
                    <a:pt x="0" y="2384"/>
                    <a:pt x="2096" y="-93"/>
                    <a:pt x="4667" y="3"/>
                  </a:cubicBezTo>
                  <a:cubicBezTo>
                    <a:pt x="7239" y="98"/>
                    <a:pt x="9334" y="2574"/>
                    <a:pt x="9334" y="5527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53645166-3F76-45BB-A1FB-074DE379BDF9}"/>
                </a:ext>
              </a:extLst>
            </p:cNvPr>
            <p:cNvSpPr/>
            <p:nvPr/>
          </p:nvSpPr>
          <p:spPr>
            <a:xfrm>
              <a:off x="6849712" y="3439951"/>
              <a:ext cx="9337" cy="10959"/>
            </a:xfrm>
            <a:custGeom>
              <a:avLst/>
              <a:gdLst>
                <a:gd name="connsiteX0" fmla="*/ 9334 w 9337"/>
                <a:gd name="connsiteY0" fmla="*/ 5527 h 10959"/>
                <a:gd name="connsiteX1" fmla="*/ 4667 w 9337"/>
                <a:gd name="connsiteY1" fmla="*/ 10956 h 10959"/>
                <a:gd name="connsiteX2" fmla="*/ 0 w 9337"/>
                <a:gd name="connsiteY2" fmla="*/ 5432 h 10959"/>
                <a:gd name="connsiteX3" fmla="*/ 4667 w 9337"/>
                <a:gd name="connsiteY3" fmla="*/ 3 h 10959"/>
                <a:gd name="connsiteX4" fmla="*/ 9334 w 9337"/>
                <a:gd name="connsiteY4" fmla="*/ 5527 h 10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337" h="10959">
                  <a:moveTo>
                    <a:pt x="9334" y="5527"/>
                  </a:moveTo>
                  <a:cubicBezTo>
                    <a:pt x="9334" y="8575"/>
                    <a:pt x="7239" y="11052"/>
                    <a:pt x="4667" y="10956"/>
                  </a:cubicBezTo>
                  <a:cubicBezTo>
                    <a:pt x="2096" y="10956"/>
                    <a:pt x="0" y="8480"/>
                    <a:pt x="0" y="5432"/>
                  </a:cubicBezTo>
                  <a:cubicBezTo>
                    <a:pt x="0" y="2384"/>
                    <a:pt x="2096" y="-93"/>
                    <a:pt x="4667" y="3"/>
                  </a:cubicBezTo>
                  <a:cubicBezTo>
                    <a:pt x="7334" y="98"/>
                    <a:pt x="9430" y="2574"/>
                    <a:pt x="9334" y="5527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DFBE3E04-8EB4-4C34-9E8F-DFB06B7B7C48}"/>
                </a:ext>
              </a:extLst>
            </p:cNvPr>
            <p:cNvSpPr/>
            <p:nvPr/>
          </p:nvSpPr>
          <p:spPr>
            <a:xfrm>
              <a:off x="6923150" y="3394424"/>
              <a:ext cx="9334" cy="10956"/>
            </a:xfrm>
            <a:custGeom>
              <a:avLst/>
              <a:gdLst>
                <a:gd name="connsiteX0" fmla="*/ 9335 w 9334"/>
                <a:gd name="connsiteY0" fmla="*/ 5525 h 10956"/>
                <a:gd name="connsiteX1" fmla="*/ 4667 w 9334"/>
                <a:gd name="connsiteY1" fmla="*/ 10954 h 10956"/>
                <a:gd name="connsiteX2" fmla="*/ 0 w 9334"/>
                <a:gd name="connsiteY2" fmla="*/ 5429 h 10956"/>
                <a:gd name="connsiteX3" fmla="*/ 4667 w 9334"/>
                <a:gd name="connsiteY3" fmla="*/ 0 h 10956"/>
                <a:gd name="connsiteX4" fmla="*/ 9335 w 9334"/>
                <a:gd name="connsiteY4" fmla="*/ 5525 h 10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334" h="10956">
                  <a:moveTo>
                    <a:pt x="9335" y="5525"/>
                  </a:moveTo>
                  <a:cubicBezTo>
                    <a:pt x="9335" y="8573"/>
                    <a:pt x="7239" y="11049"/>
                    <a:pt x="4667" y="10954"/>
                  </a:cubicBezTo>
                  <a:cubicBezTo>
                    <a:pt x="2096" y="10954"/>
                    <a:pt x="0" y="8477"/>
                    <a:pt x="0" y="5429"/>
                  </a:cubicBezTo>
                  <a:cubicBezTo>
                    <a:pt x="0" y="2381"/>
                    <a:pt x="2096" y="0"/>
                    <a:pt x="4667" y="0"/>
                  </a:cubicBezTo>
                  <a:cubicBezTo>
                    <a:pt x="7239" y="0"/>
                    <a:pt x="9335" y="2477"/>
                    <a:pt x="9335" y="5525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0C36DB16-02D1-41B9-94CB-2158970F1C1A}"/>
                </a:ext>
              </a:extLst>
            </p:cNvPr>
            <p:cNvSpPr/>
            <p:nvPr/>
          </p:nvSpPr>
          <p:spPr>
            <a:xfrm>
              <a:off x="6914578" y="3325841"/>
              <a:ext cx="9334" cy="10956"/>
            </a:xfrm>
            <a:custGeom>
              <a:avLst/>
              <a:gdLst>
                <a:gd name="connsiteX0" fmla="*/ 9334 w 9334"/>
                <a:gd name="connsiteY0" fmla="*/ 5527 h 10956"/>
                <a:gd name="connsiteX1" fmla="*/ 4667 w 9334"/>
                <a:gd name="connsiteY1" fmla="*/ 10956 h 10956"/>
                <a:gd name="connsiteX2" fmla="*/ 0 w 9334"/>
                <a:gd name="connsiteY2" fmla="*/ 5432 h 10956"/>
                <a:gd name="connsiteX3" fmla="*/ 4667 w 9334"/>
                <a:gd name="connsiteY3" fmla="*/ 3 h 10956"/>
                <a:gd name="connsiteX4" fmla="*/ 9334 w 9334"/>
                <a:gd name="connsiteY4" fmla="*/ 5527 h 10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334" h="10956">
                  <a:moveTo>
                    <a:pt x="9334" y="5527"/>
                  </a:moveTo>
                  <a:cubicBezTo>
                    <a:pt x="9334" y="8575"/>
                    <a:pt x="7239" y="10956"/>
                    <a:pt x="4667" y="10956"/>
                  </a:cubicBezTo>
                  <a:cubicBezTo>
                    <a:pt x="2096" y="10956"/>
                    <a:pt x="0" y="8480"/>
                    <a:pt x="0" y="5432"/>
                  </a:cubicBezTo>
                  <a:cubicBezTo>
                    <a:pt x="0" y="2384"/>
                    <a:pt x="2096" y="-93"/>
                    <a:pt x="4667" y="3"/>
                  </a:cubicBezTo>
                  <a:cubicBezTo>
                    <a:pt x="7239" y="98"/>
                    <a:pt x="9334" y="2479"/>
                    <a:pt x="9334" y="5527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8F42D2AA-98A3-448C-B941-B2F01870819D}"/>
                </a:ext>
              </a:extLst>
            </p:cNvPr>
            <p:cNvSpPr/>
            <p:nvPr/>
          </p:nvSpPr>
          <p:spPr>
            <a:xfrm>
              <a:off x="6855713" y="3294790"/>
              <a:ext cx="9334" cy="10956"/>
            </a:xfrm>
            <a:custGeom>
              <a:avLst/>
              <a:gdLst>
                <a:gd name="connsiteX0" fmla="*/ 9335 w 9334"/>
                <a:gd name="connsiteY0" fmla="*/ 5527 h 10956"/>
                <a:gd name="connsiteX1" fmla="*/ 4667 w 9334"/>
                <a:gd name="connsiteY1" fmla="*/ 10956 h 10956"/>
                <a:gd name="connsiteX2" fmla="*/ 0 w 9334"/>
                <a:gd name="connsiteY2" fmla="*/ 5432 h 10956"/>
                <a:gd name="connsiteX3" fmla="*/ 4667 w 9334"/>
                <a:gd name="connsiteY3" fmla="*/ 3 h 10956"/>
                <a:gd name="connsiteX4" fmla="*/ 9335 w 9334"/>
                <a:gd name="connsiteY4" fmla="*/ 5527 h 10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334" h="10956">
                  <a:moveTo>
                    <a:pt x="9335" y="5527"/>
                  </a:moveTo>
                  <a:cubicBezTo>
                    <a:pt x="9335" y="8575"/>
                    <a:pt x="7239" y="10956"/>
                    <a:pt x="4667" y="10956"/>
                  </a:cubicBezTo>
                  <a:cubicBezTo>
                    <a:pt x="2096" y="10956"/>
                    <a:pt x="0" y="8480"/>
                    <a:pt x="0" y="5432"/>
                  </a:cubicBezTo>
                  <a:cubicBezTo>
                    <a:pt x="0" y="2384"/>
                    <a:pt x="2096" y="-93"/>
                    <a:pt x="4667" y="3"/>
                  </a:cubicBezTo>
                  <a:cubicBezTo>
                    <a:pt x="7239" y="98"/>
                    <a:pt x="9335" y="2574"/>
                    <a:pt x="9335" y="5527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A82E3FE4-C0FD-448A-A16D-2477F0BBDE7C}"/>
                </a:ext>
              </a:extLst>
            </p:cNvPr>
            <p:cNvSpPr/>
            <p:nvPr/>
          </p:nvSpPr>
          <p:spPr>
            <a:xfrm>
              <a:off x="6740651" y="3289649"/>
              <a:ext cx="9334" cy="10956"/>
            </a:xfrm>
            <a:custGeom>
              <a:avLst/>
              <a:gdLst>
                <a:gd name="connsiteX0" fmla="*/ 9335 w 9334"/>
                <a:gd name="connsiteY0" fmla="*/ 5524 h 10956"/>
                <a:gd name="connsiteX1" fmla="*/ 4667 w 9334"/>
                <a:gd name="connsiteY1" fmla="*/ 10954 h 10956"/>
                <a:gd name="connsiteX2" fmla="*/ 0 w 9334"/>
                <a:gd name="connsiteY2" fmla="*/ 5429 h 10956"/>
                <a:gd name="connsiteX3" fmla="*/ 4667 w 9334"/>
                <a:gd name="connsiteY3" fmla="*/ 0 h 10956"/>
                <a:gd name="connsiteX4" fmla="*/ 9335 w 9334"/>
                <a:gd name="connsiteY4" fmla="*/ 5524 h 10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334" h="10956">
                  <a:moveTo>
                    <a:pt x="9335" y="5524"/>
                  </a:moveTo>
                  <a:cubicBezTo>
                    <a:pt x="9335" y="8572"/>
                    <a:pt x="7239" y="11049"/>
                    <a:pt x="4667" y="10954"/>
                  </a:cubicBezTo>
                  <a:cubicBezTo>
                    <a:pt x="2096" y="10954"/>
                    <a:pt x="0" y="8477"/>
                    <a:pt x="0" y="5429"/>
                  </a:cubicBezTo>
                  <a:cubicBezTo>
                    <a:pt x="0" y="2381"/>
                    <a:pt x="2096" y="0"/>
                    <a:pt x="4667" y="0"/>
                  </a:cubicBezTo>
                  <a:cubicBezTo>
                    <a:pt x="7239" y="0"/>
                    <a:pt x="9335" y="2476"/>
                    <a:pt x="9335" y="5524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6B1106ED-F98B-4855-A205-61E4B0E3F35F}"/>
                </a:ext>
              </a:extLst>
            </p:cNvPr>
            <p:cNvSpPr/>
            <p:nvPr/>
          </p:nvSpPr>
          <p:spPr>
            <a:xfrm>
              <a:off x="6781704" y="3239640"/>
              <a:ext cx="9334" cy="10956"/>
            </a:xfrm>
            <a:custGeom>
              <a:avLst/>
              <a:gdLst>
                <a:gd name="connsiteX0" fmla="*/ 9334 w 9334"/>
                <a:gd name="connsiteY0" fmla="*/ 5527 h 10956"/>
                <a:gd name="connsiteX1" fmla="*/ 4667 w 9334"/>
                <a:gd name="connsiteY1" fmla="*/ 10956 h 10956"/>
                <a:gd name="connsiteX2" fmla="*/ 0 w 9334"/>
                <a:gd name="connsiteY2" fmla="*/ 5432 h 10956"/>
                <a:gd name="connsiteX3" fmla="*/ 4667 w 9334"/>
                <a:gd name="connsiteY3" fmla="*/ 3 h 10956"/>
                <a:gd name="connsiteX4" fmla="*/ 9334 w 9334"/>
                <a:gd name="connsiteY4" fmla="*/ 5527 h 10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334" h="10956">
                  <a:moveTo>
                    <a:pt x="9334" y="5527"/>
                  </a:moveTo>
                  <a:cubicBezTo>
                    <a:pt x="9334" y="8575"/>
                    <a:pt x="7239" y="10956"/>
                    <a:pt x="4667" y="10956"/>
                  </a:cubicBezTo>
                  <a:cubicBezTo>
                    <a:pt x="2096" y="10956"/>
                    <a:pt x="0" y="8480"/>
                    <a:pt x="0" y="5432"/>
                  </a:cubicBezTo>
                  <a:cubicBezTo>
                    <a:pt x="0" y="2384"/>
                    <a:pt x="2096" y="-93"/>
                    <a:pt x="4667" y="3"/>
                  </a:cubicBezTo>
                  <a:cubicBezTo>
                    <a:pt x="7334" y="98"/>
                    <a:pt x="9334" y="2574"/>
                    <a:pt x="9334" y="5527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3B67118C-F48C-4778-9D12-A3DD2F80C641}"/>
                </a:ext>
              </a:extLst>
            </p:cNvPr>
            <p:cNvSpPr/>
            <p:nvPr/>
          </p:nvSpPr>
          <p:spPr>
            <a:xfrm>
              <a:off x="6736174" y="3129629"/>
              <a:ext cx="9334" cy="10953"/>
            </a:xfrm>
            <a:custGeom>
              <a:avLst/>
              <a:gdLst>
                <a:gd name="connsiteX0" fmla="*/ 9334 w 9334"/>
                <a:gd name="connsiteY0" fmla="*/ 5524 h 10953"/>
                <a:gd name="connsiteX1" fmla="*/ 4667 w 9334"/>
                <a:gd name="connsiteY1" fmla="*/ 10954 h 10953"/>
                <a:gd name="connsiteX2" fmla="*/ 0 w 9334"/>
                <a:gd name="connsiteY2" fmla="*/ 5429 h 10953"/>
                <a:gd name="connsiteX3" fmla="*/ 4667 w 9334"/>
                <a:gd name="connsiteY3" fmla="*/ 0 h 10953"/>
                <a:gd name="connsiteX4" fmla="*/ 9334 w 9334"/>
                <a:gd name="connsiteY4" fmla="*/ 5524 h 10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334" h="10953">
                  <a:moveTo>
                    <a:pt x="9334" y="5524"/>
                  </a:moveTo>
                  <a:cubicBezTo>
                    <a:pt x="9334" y="8572"/>
                    <a:pt x="7239" y="10954"/>
                    <a:pt x="4667" y="10954"/>
                  </a:cubicBezTo>
                  <a:cubicBezTo>
                    <a:pt x="2095" y="10954"/>
                    <a:pt x="0" y="8477"/>
                    <a:pt x="0" y="5429"/>
                  </a:cubicBezTo>
                  <a:cubicBezTo>
                    <a:pt x="0" y="2381"/>
                    <a:pt x="2095" y="0"/>
                    <a:pt x="4667" y="0"/>
                  </a:cubicBezTo>
                  <a:cubicBezTo>
                    <a:pt x="7239" y="0"/>
                    <a:pt x="9334" y="2476"/>
                    <a:pt x="9334" y="5524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3C564047-5752-46A7-B56E-1F93E8E71CF3}"/>
                </a:ext>
              </a:extLst>
            </p:cNvPr>
            <p:cNvSpPr/>
            <p:nvPr/>
          </p:nvSpPr>
          <p:spPr>
            <a:xfrm>
              <a:off x="6663689" y="3140487"/>
              <a:ext cx="9334" cy="10953"/>
            </a:xfrm>
            <a:custGeom>
              <a:avLst/>
              <a:gdLst>
                <a:gd name="connsiteX0" fmla="*/ 9334 w 9334"/>
                <a:gd name="connsiteY0" fmla="*/ 5524 h 10953"/>
                <a:gd name="connsiteX1" fmla="*/ 4667 w 9334"/>
                <a:gd name="connsiteY1" fmla="*/ 10954 h 10953"/>
                <a:gd name="connsiteX2" fmla="*/ 0 w 9334"/>
                <a:gd name="connsiteY2" fmla="*/ 5429 h 10953"/>
                <a:gd name="connsiteX3" fmla="*/ 4667 w 9334"/>
                <a:gd name="connsiteY3" fmla="*/ 0 h 10953"/>
                <a:gd name="connsiteX4" fmla="*/ 9334 w 9334"/>
                <a:gd name="connsiteY4" fmla="*/ 5524 h 10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334" h="10953">
                  <a:moveTo>
                    <a:pt x="9334" y="5524"/>
                  </a:moveTo>
                  <a:cubicBezTo>
                    <a:pt x="9334" y="8573"/>
                    <a:pt x="7239" y="10954"/>
                    <a:pt x="4667" y="10954"/>
                  </a:cubicBezTo>
                  <a:cubicBezTo>
                    <a:pt x="2096" y="10954"/>
                    <a:pt x="0" y="8477"/>
                    <a:pt x="0" y="5429"/>
                  </a:cubicBezTo>
                  <a:cubicBezTo>
                    <a:pt x="0" y="2381"/>
                    <a:pt x="2096" y="0"/>
                    <a:pt x="4667" y="0"/>
                  </a:cubicBezTo>
                  <a:cubicBezTo>
                    <a:pt x="7239" y="0"/>
                    <a:pt x="9334" y="2476"/>
                    <a:pt x="9334" y="5524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63FA9C41-1E4F-438C-A604-6A01ECD5EA06}"/>
                </a:ext>
              </a:extLst>
            </p:cNvPr>
            <p:cNvSpPr/>
            <p:nvPr/>
          </p:nvSpPr>
          <p:spPr>
            <a:xfrm>
              <a:off x="6619303" y="3207924"/>
              <a:ext cx="9334" cy="10953"/>
            </a:xfrm>
            <a:custGeom>
              <a:avLst/>
              <a:gdLst>
                <a:gd name="connsiteX0" fmla="*/ 9334 w 9334"/>
                <a:gd name="connsiteY0" fmla="*/ 5524 h 10953"/>
                <a:gd name="connsiteX1" fmla="*/ 4667 w 9334"/>
                <a:gd name="connsiteY1" fmla="*/ 10954 h 10953"/>
                <a:gd name="connsiteX2" fmla="*/ 0 w 9334"/>
                <a:gd name="connsiteY2" fmla="*/ 5429 h 10953"/>
                <a:gd name="connsiteX3" fmla="*/ 4667 w 9334"/>
                <a:gd name="connsiteY3" fmla="*/ 0 h 10953"/>
                <a:gd name="connsiteX4" fmla="*/ 9334 w 9334"/>
                <a:gd name="connsiteY4" fmla="*/ 5524 h 10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334" h="10953">
                  <a:moveTo>
                    <a:pt x="9334" y="5524"/>
                  </a:moveTo>
                  <a:cubicBezTo>
                    <a:pt x="9334" y="8572"/>
                    <a:pt x="7239" y="10954"/>
                    <a:pt x="4667" y="10954"/>
                  </a:cubicBezTo>
                  <a:cubicBezTo>
                    <a:pt x="2096" y="10954"/>
                    <a:pt x="0" y="8477"/>
                    <a:pt x="0" y="5429"/>
                  </a:cubicBezTo>
                  <a:cubicBezTo>
                    <a:pt x="0" y="2381"/>
                    <a:pt x="2096" y="0"/>
                    <a:pt x="4667" y="0"/>
                  </a:cubicBezTo>
                  <a:cubicBezTo>
                    <a:pt x="7239" y="95"/>
                    <a:pt x="9334" y="2572"/>
                    <a:pt x="9334" y="5524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E873CFBE-AB87-4F49-9A8F-FDBBBB93764D}"/>
                </a:ext>
              </a:extLst>
            </p:cNvPr>
            <p:cNvSpPr/>
            <p:nvPr/>
          </p:nvSpPr>
          <p:spPr>
            <a:xfrm>
              <a:off x="6532530" y="3259931"/>
              <a:ext cx="9334" cy="10956"/>
            </a:xfrm>
            <a:custGeom>
              <a:avLst/>
              <a:gdLst>
                <a:gd name="connsiteX0" fmla="*/ 9334 w 9334"/>
                <a:gd name="connsiteY0" fmla="*/ 5524 h 10956"/>
                <a:gd name="connsiteX1" fmla="*/ 4667 w 9334"/>
                <a:gd name="connsiteY1" fmla="*/ 10954 h 10956"/>
                <a:gd name="connsiteX2" fmla="*/ 0 w 9334"/>
                <a:gd name="connsiteY2" fmla="*/ 5429 h 10956"/>
                <a:gd name="connsiteX3" fmla="*/ 4667 w 9334"/>
                <a:gd name="connsiteY3" fmla="*/ 0 h 10956"/>
                <a:gd name="connsiteX4" fmla="*/ 9334 w 9334"/>
                <a:gd name="connsiteY4" fmla="*/ 5524 h 10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334" h="10956">
                  <a:moveTo>
                    <a:pt x="9334" y="5524"/>
                  </a:moveTo>
                  <a:cubicBezTo>
                    <a:pt x="9334" y="8572"/>
                    <a:pt x="7239" y="11049"/>
                    <a:pt x="4667" y="10954"/>
                  </a:cubicBezTo>
                  <a:cubicBezTo>
                    <a:pt x="2096" y="10858"/>
                    <a:pt x="0" y="8477"/>
                    <a:pt x="0" y="5429"/>
                  </a:cubicBezTo>
                  <a:cubicBezTo>
                    <a:pt x="0" y="2381"/>
                    <a:pt x="2096" y="0"/>
                    <a:pt x="4667" y="0"/>
                  </a:cubicBezTo>
                  <a:cubicBezTo>
                    <a:pt x="7239" y="0"/>
                    <a:pt x="9334" y="2477"/>
                    <a:pt x="9334" y="5524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32C3D0C4-119D-44A8-8B84-BC7D05E44E2C}"/>
                </a:ext>
              </a:extLst>
            </p:cNvPr>
            <p:cNvSpPr/>
            <p:nvPr/>
          </p:nvSpPr>
          <p:spPr>
            <a:xfrm>
              <a:off x="6715600" y="3434331"/>
              <a:ext cx="9334" cy="10956"/>
            </a:xfrm>
            <a:custGeom>
              <a:avLst/>
              <a:gdLst>
                <a:gd name="connsiteX0" fmla="*/ 9334 w 9334"/>
                <a:gd name="connsiteY0" fmla="*/ 5527 h 10956"/>
                <a:gd name="connsiteX1" fmla="*/ 4667 w 9334"/>
                <a:gd name="connsiteY1" fmla="*/ 10956 h 10956"/>
                <a:gd name="connsiteX2" fmla="*/ 0 w 9334"/>
                <a:gd name="connsiteY2" fmla="*/ 5432 h 10956"/>
                <a:gd name="connsiteX3" fmla="*/ 4667 w 9334"/>
                <a:gd name="connsiteY3" fmla="*/ 3 h 10956"/>
                <a:gd name="connsiteX4" fmla="*/ 9334 w 9334"/>
                <a:gd name="connsiteY4" fmla="*/ 5527 h 10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334" h="10956">
                  <a:moveTo>
                    <a:pt x="9334" y="5527"/>
                  </a:moveTo>
                  <a:cubicBezTo>
                    <a:pt x="9334" y="8575"/>
                    <a:pt x="7239" y="10956"/>
                    <a:pt x="4667" y="10956"/>
                  </a:cubicBezTo>
                  <a:cubicBezTo>
                    <a:pt x="2096" y="10956"/>
                    <a:pt x="0" y="8480"/>
                    <a:pt x="0" y="5432"/>
                  </a:cubicBezTo>
                  <a:cubicBezTo>
                    <a:pt x="0" y="2384"/>
                    <a:pt x="2096" y="-93"/>
                    <a:pt x="4667" y="3"/>
                  </a:cubicBezTo>
                  <a:cubicBezTo>
                    <a:pt x="7239" y="3"/>
                    <a:pt x="9334" y="2479"/>
                    <a:pt x="9334" y="5527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A188A9F1-0982-40A7-BDA9-7274154124C2}"/>
                </a:ext>
              </a:extLst>
            </p:cNvPr>
            <p:cNvSpPr/>
            <p:nvPr/>
          </p:nvSpPr>
          <p:spPr>
            <a:xfrm>
              <a:off x="6678453" y="3336890"/>
              <a:ext cx="9334" cy="10956"/>
            </a:xfrm>
            <a:custGeom>
              <a:avLst/>
              <a:gdLst>
                <a:gd name="connsiteX0" fmla="*/ 9335 w 9334"/>
                <a:gd name="connsiteY0" fmla="*/ 5527 h 10956"/>
                <a:gd name="connsiteX1" fmla="*/ 4667 w 9334"/>
                <a:gd name="connsiteY1" fmla="*/ 10956 h 10956"/>
                <a:gd name="connsiteX2" fmla="*/ 0 w 9334"/>
                <a:gd name="connsiteY2" fmla="*/ 5432 h 10956"/>
                <a:gd name="connsiteX3" fmla="*/ 4667 w 9334"/>
                <a:gd name="connsiteY3" fmla="*/ 3 h 10956"/>
                <a:gd name="connsiteX4" fmla="*/ 9335 w 9334"/>
                <a:gd name="connsiteY4" fmla="*/ 5527 h 10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334" h="10956">
                  <a:moveTo>
                    <a:pt x="9335" y="5527"/>
                  </a:moveTo>
                  <a:cubicBezTo>
                    <a:pt x="9335" y="8575"/>
                    <a:pt x="7239" y="10956"/>
                    <a:pt x="4667" y="10956"/>
                  </a:cubicBezTo>
                  <a:cubicBezTo>
                    <a:pt x="2096" y="10956"/>
                    <a:pt x="0" y="8480"/>
                    <a:pt x="0" y="5432"/>
                  </a:cubicBezTo>
                  <a:cubicBezTo>
                    <a:pt x="0" y="2384"/>
                    <a:pt x="2096" y="-93"/>
                    <a:pt x="4667" y="3"/>
                  </a:cubicBezTo>
                  <a:cubicBezTo>
                    <a:pt x="7239" y="3"/>
                    <a:pt x="9335" y="2479"/>
                    <a:pt x="9335" y="5527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5956F8C2-F06A-41B6-9760-E2BF4298491D}"/>
                </a:ext>
              </a:extLst>
            </p:cNvPr>
            <p:cNvSpPr/>
            <p:nvPr/>
          </p:nvSpPr>
          <p:spPr>
            <a:xfrm>
              <a:off x="6889527" y="3254787"/>
              <a:ext cx="9334" cy="10956"/>
            </a:xfrm>
            <a:custGeom>
              <a:avLst/>
              <a:gdLst>
                <a:gd name="connsiteX0" fmla="*/ 9334 w 9334"/>
                <a:gd name="connsiteY0" fmla="*/ 5525 h 10956"/>
                <a:gd name="connsiteX1" fmla="*/ 4667 w 9334"/>
                <a:gd name="connsiteY1" fmla="*/ 10954 h 10956"/>
                <a:gd name="connsiteX2" fmla="*/ 0 w 9334"/>
                <a:gd name="connsiteY2" fmla="*/ 5429 h 10956"/>
                <a:gd name="connsiteX3" fmla="*/ 4667 w 9334"/>
                <a:gd name="connsiteY3" fmla="*/ 0 h 10956"/>
                <a:gd name="connsiteX4" fmla="*/ 9334 w 9334"/>
                <a:gd name="connsiteY4" fmla="*/ 5525 h 10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334" h="10956">
                  <a:moveTo>
                    <a:pt x="9334" y="5525"/>
                  </a:moveTo>
                  <a:cubicBezTo>
                    <a:pt x="9334" y="8573"/>
                    <a:pt x="7239" y="11049"/>
                    <a:pt x="4667" y="10954"/>
                  </a:cubicBezTo>
                  <a:cubicBezTo>
                    <a:pt x="2096" y="10954"/>
                    <a:pt x="0" y="8477"/>
                    <a:pt x="0" y="5429"/>
                  </a:cubicBezTo>
                  <a:cubicBezTo>
                    <a:pt x="0" y="2381"/>
                    <a:pt x="2096" y="0"/>
                    <a:pt x="4667" y="0"/>
                  </a:cubicBezTo>
                  <a:cubicBezTo>
                    <a:pt x="7334" y="0"/>
                    <a:pt x="9334" y="2477"/>
                    <a:pt x="9334" y="5525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D4971FC6-BE3A-4DBF-A56D-7A7FCC89E004}"/>
                </a:ext>
              </a:extLst>
            </p:cNvPr>
            <p:cNvSpPr/>
            <p:nvPr/>
          </p:nvSpPr>
          <p:spPr>
            <a:xfrm>
              <a:off x="6734555" y="3490817"/>
              <a:ext cx="24669" cy="29146"/>
            </a:xfrm>
            <a:custGeom>
              <a:avLst/>
              <a:gdLst>
                <a:gd name="connsiteX0" fmla="*/ 24670 w 24669"/>
                <a:gd name="connsiteY0" fmla="*/ 14573 h 29146"/>
                <a:gd name="connsiteX1" fmla="*/ 12287 w 24669"/>
                <a:gd name="connsiteY1" fmla="*/ 29146 h 29146"/>
                <a:gd name="connsiteX2" fmla="*/ 0 w 24669"/>
                <a:gd name="connsiteY2" fmla="*/ 14573 h 29146"/>
                <a:gd name="connsiteX3" fmla="*/ 12383 w 24669"/>
                <a:gd name="connsiteY3" fmla="*/ 0 h 29146"/>
                <a:gd name="connsiteX4" fmla="*/ 24670 w 24669"/>
                <a:gd name="connsiteY4" fmla="*/ 14573 h 291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669" h="29146">
                  <a:moveTo>
                    <a:pt x="24670" y="14573"/>
                  </a:moveTo>
                  <a:cubicBezTo>
                    <a:pt x="24670" y="22669"/>
                    <a:pt x="19145" y="29146"/>
                    <a:pt x="12287" y="29146"/>
                  </a:cubicBezTo>
                  <a:cubicBezTo>
                    <a:pt x="5429" y="29146"/>
                    <a:pt x="0" y="22574"/>
                    <a:pt x="0" y="14573"/>
                  </a:cubicBezTo>
                  <a:cubicBezTo>
                    <a:pt x="0" y="6477"/>
                    <a:pt x="5525" y="0"/>
                    <a:pt x="12383" y="0"/>
                  </a:cubicBezTo>
                  <a:cubicBezTo>
                    <a:pt x="19145" y="0"/>
                    <a:pt x="24670" y="6477"/>
                    <a:pt x="24670" y="14573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0B8938E8-960F-4F16-94FA-D9F9C74E81C4}"/>
                </a:ext>
              </a:extLst>
            </p:cNvPr>
            <p:cNvSpPr/>
            <p:nvPr/>
          </p:nvSpPr>
          <p:spPr>
            <a:xfrm>
              <a:off x="6802659" y="3490912"/>
              <a:ext cx="29241" cy="34480"/>
            </a:xfrm>
            <a:custGeom>
              <a:avLst/>
              <a:gdLst>
                <a:gd name="connsiteX0" fmla="*/ 29242 w 29241"/>
                <a:gd name="connsiteY0" fmla="*/ 17240 h 34480"/>
                <a:gd name="connsiteX1" fmla="*/ 14573 w 29241"/>
                <a:gd name="connsiteY1" fmla="*/ 34480 h 34480"/>
                <a:gd name="connsiteX2" fmla="*/ 0 w 29241"/>
                <a:gd name="connsiteY2" fmla="*/ 17240 h 34480"/>
                <a:gd name="connsiteX3" fmla="*/ 14668 w 29241"/>
                <a:gd name="connsiteY3" fmla="*/ 0 h 34480"/>
                <a:gd name="connsiteX4" fmla="*/ 29242 w 29241"/>
                <a:gd name="connsiteY4" fmla="*/ 17240 h 34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241" h="34480">
                  <a:moveTo>
                    <a:pt x="29242" y="17240"/>
                  </a:moveTo>
                  <a:cubicBezTo>
                    <a:pt x="29242" y="26765"/>
                    <a:pt x="22670" y="34480"/>
                    <a:pt x="14573" y="34480"/>
                  </a:cubicBezTo>
                  <a:cubicBezTo>
                    <a:pt x="6477" y="34480"/>
                    <a:pt x="0" y="26765"/>
                    <a:pt x="0" y="17240"/>
                  </a:cubicBezTo>
                  <a:cubicBezTo>
                    <a:pt x="0" y="7715"/>
                    <a:pt x="6572" y="0"/>
                    <a:pt x="14668" y="0"/>
                  </a:cubicBezTo>
                  <a:cubicBezTo>
                    <a:pt x="22670" y="0"/>
                    <a:pt x="29242" y="7715"/>
                    <a:pt x="29242" y="17240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4EB1B0B6-E8D8-4350-B66E-4D56802D92B6}"/>
                </a:ext>
              </a:extLst>
            </p:cNvPr>
            <p:cNvSpPr/>
            <p:nvPr/>
          </p:nvSpPr>
          <p:spPr>
            <a:xfrm>
              <a:off x="6870286" y="3505581"/>
              <a:ext cx="11430" cy="13525"/>
            </a:xfrm>
            <a:custGeom>
              <a:avLst/>
              <a:gdLst>
                <a:gd name="connsiteX0" fmla="*/ 11430 w 11430"/>
                <a:gd name="connsiteY0" fmla="*/ 6763 h 13525"/>
                <a:gd name="connsiteX1" fmla="*/ 5715 w 11430"/>
                <a:gd name="connsiteY1" fmla="*/ 13525 h 13525"/>
                <a:gd name="connsiteX2" fmla="*/ 0 w 11430"/>
                <a:gd name="connsiteY2" fmla="*/ 6763 h 13525"/>
                <a:gd name="connsiteX3" fmla="*/ 5715 w 11430"/>
                <a:gd name="connsiteY3" fmla="*/ 0 h 13525"/>
                <a:gd name="connsiteX4" fmla="*/ 11430 w 11430"/>
                <a:gd name="connsiteY4" fmla="*/ 6763 h 13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430" h="13525">
                  <a:moveTo>
                    <a:pt x="11430" y="6763"/>
                  </a:moveTo>
                  <a:cubicBezTo>
                    <a:pt x="11430" y="10477"/>
                    <a:pt x="8858" y="13525"/>
                    <a:pt x="5715" y="13525"/>
                  </a:cubicBezTo>
                  <a:cubicBezTo>
                    <a:pt x="2572" y="13525"/>
                    <a:pt x="0" y="10477"/>
                    <a:pt x="0" y="6763"/>
                  </a:cubicBezTo>
                  <a:cubicBezTo>
                    <a:pt x="0" y="3048"/>
                    <a:pt x="2572" y="0"/>
                    <a:pt x="5715" y="0"/>
                  </a:cubicBezTo>
                  <a:cubicBezTo>
                    <a:pt x="8858" y="0"/>
                    <a:pt x="11430" y="2953"/>
                    <a:pt x="11430" y="6763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B2A13246-B564-41ED-BC1F-AD1E134F06CE}"/>
                </a:ext>
              </a:extLst>
            </p:cNvPr>
            <p:cNvSpPr/>
            <p:nvPr/>
          </p:nvSpPr>
          <p:spPr>
            <a:xfrm>
              <a:off x="6905529" y="3480054"/>
              <a:ext cx="2857" cy="3238"/>
            </a:xfrm>
            <a:custGeom>
              <a:avLst/>
              <a:gdLst>
                <a:gd name="connsiteX0" fmla="*/ 2857 w 2857"/>
                <a:gd name="connsiteY0" fmla="*/ 1619 h 3238"/>
                <a:gd name="connsiteX1" fmla="*/ 1429 w 2857"/>
                <a:gd name="connsiteY1" fmla="*/ 3239 h 3238"/>
                <a:gd name="connsiteX2" fmla="*/ 0 w 2857"/>
                <a:gd name="connsiteY2" fmla="*/ 1619 h 3238"/>
                <a:gd name="connsiteX3" fmla="*/ 1429 w 2857"/>
                <a:gd name="connsiteY3" fmla="*/ 0 h 3238"/>
                <a:gd name="connsiteX4" fmla="*/ 2857 w 2857"/>
                <a:gd name="connsiteY4" fmla="*/ 1619 h 3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57" h="3238">
                  <a:moveTo>
                    <a:pt x="2857" y="1619"/>
                  </a:moveTo>
                  <a:cubicBezTo>
                    <a:pt x="2857" y="2572"/>
                    <a:pt x="2191" y="3239"/>
                    <a:pt x="1429" y="3239"/>
                  </a:cubicBezTo>
                  <a:cubicBezTo>
                    <a:pt x="667" y="3239"/>
                    <a:pt x="0" y="2476"/>
                    <a:pt x="0" y="1619"/>
                  </a:cubicBezTo>
                  <a:cubicBezTo>
                    <a:pt x="0" y="667"/>
                    <a:pt x="667" y="0"/>
                    <a:pt x="1429" y="0"/>
                  </a:cubicBezTo>
                  <a:cubicBezTo>
                    <a:pt x="2191" y="0"/>
                    <a:pt x="2857" y="762"/>
                    <a:pt x="2857" y="1619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12412719-F726-49C9-868A-853752A1AF3C}"/>
                </a:ext>
              </a:extLst>
            </p:cNvPr>
            <p:cNvSpPr/>
            <p:nvPr/>
          </p:nvSpPr>
          <p:spPr>
            <a:xfrm>
              <a:off x="6543865" y="3517769"/>
              <a:ext cx="6095" cy="7151"/>
            </a:xfrm>
            <a:custGeom>
              <a:avLst/>
              <a:gdLst>
                <a:gd name="connsiteX0" fmla="*/ 6096 w 6095"/>
                <a:gd name="connsiteY0" fmla="*/ 3624 h 7151"/>
                <a:gd name="connsiteX1" fmla="*/ 3048 w 6095"/>
                <a:gd name="connsiteY1" fmla="*/ 7148 h 7151"/>
                <a:gd name="connsiteX2" fmla="*/ 0 w 6095"/>
                <a:gd name="connsiteY2" fmla="*/ 3528 h 7151"/>
                <a:gd name="connsiteX3" fmla="*/ 3048 w 6095"/>
                <a:gd name="connsiteY3" fmla="*/ 4 h 7151"/>
                <a:gd name="connsiteX4" fmla="*/ 6096 w 6095"/>
                <a:gd name="connsiteY4" fmla="*/ 3624 h 71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5" h="7151">
                  <a:moveTo>
                    <a:pt x="6096" y="3624"/>
                  </a:moveTo>
                  <a:cubicBezTo>
                    <a:pt x="6096" y="5624"/>
                    <a:pt x="4763" y="7243"/>
                    <a:pt x="3048" y="7148"/>
                  </a:cubicBezTo>
                  <a:cubicBezTo>
                    <a:pt x="1333" y="7148"/>
                    <a:pt x="0" y="5529"/>
                    <a:pt x="0" y="3528"/>
                  </a:cubicBezTo>
                  <a:cubicBezTo>
                    <a:pt x="0" y="1528"/>
                    <a:pt x="1333" y="-91"/>
                    <a:pt x="3048" y="4"/>
                  </a:cubicBezTo>
                  <a:cubicBezTo>
                    <a:pt x="4763" y="99"/>
                    <a:pt x="6096" y="1718"/>
                    <a:pt x="6096" y="3624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1FAD7D1F-A626-4601-BA57-2AB77FCE03C2}"/>
                </a:ext>
              </a:extLst>
            </p:cNvPr>
            <p:cNvSpPr/>
            <p:nvPr/>
          </p:nvSpPr>
          <p:spPr>
            <a:xfrm>
              <a:off x="6596157" y="3505104"/>
              <a:ext cx="9525" cy="9525"/>
            </a:xfrm>
            <a:custGeom>
              <a:avLst/>
              <a:gdLst>
                <a:gd name="connsiteX0" fmla="*/ 0 w 9525"/>
                <a:gd name="connsiteY0" fmla="*/ 0 h 9525"/>
                <a:gd name="connsiteX1" fmla="*/ 0 w 9525"/>
                <a:gd name="connsiteY1" fmla="*/ 0 h 9525"/>
                <a:gd name="connsiteX2" fmla="*/ 0 w 9525"/>
                <a:gd name="connsiteY2" fmla="*/ 0 h 9525"/>
                <a:gd name="connsiteX3" fmla="*/ 0 w 9525"/>
                <a:gd name="connsiteY3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952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E4151C99-FB2A-4C93-AD16-F33690D512D1}"/>
                </a:ext>
              </a:extLst>
            </p:cNvPr>
            <p:cNvSpPr/>
            <p:nvPr/>
          </p:nvSpPr>
          <p:spPr>
            <a:xfrm>
              <a:off x="6596252" y="3422519"/>
              <a:ext cx="6191" cy="7243"/>
            </a:xfrm>
            <a:custGeom>
              <a:avLst/>
              <a:gdLst>
                <a:gd name="connsiteX0" fmla="*/ 6191 w 6191"/>
                <a:gd name="connsiteY0" fmla="*/ 3624 h 7243"/>
                <a:gd name="connsiteX1" fmla="*/ 3048 w 6191"/>
                <a:gd name="connsiteY1" fmla="*/ 7243 h 7243"/>
                <a:gd name="connsiteX2" fmla="*/ 0 w 6191"/>
                <a:gd name="connsiteY2" fmla="*/ 3624 h 7243"/>
                <a:gd name="connsiteX3" fmla="*/ 3143 w 6191"/>
                <a:gd name="connsiteY3" fmla="*/ 4 h 7243"/>
                <a:gd name="connsiteX4" fmla="*/ 6191 w 6191"/>
                <a:gd name="connsiteY4" fmla="*/ 3624 h 7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191" h="7243">
                  <a:moveTo>
                    <a:pt x="6191" y="3624"/>
                  </a:moveTo>
                  <a:cubicBezTo>
                    <a:pt x="6191" y="5624"/>
                    <a:pt x="4763" y="7243"/>
                    <a:pt x="3048" y="7243"/>
                  </a:cubicBezTo>
                  <a:cubicBezTo>
                    <a:pt x="1333" y="7243"/>
                    <a:pt x="0" y="5624"/>
                    <a:pt x="0" y="3624"/>
                  </a:cubicBezTo>
                  <a:cubicBezTo>
                    <a:pt x="0" y="1623"/>
                    <a:pt x="1429" y="4"/>
                    <a:pt x="3143" y="4"/>
                  </a:cubicBezTo>
                  <a:cubicBezTo>
                    <a:pt x="4763" y="-91"/>
                    <a:pt x="6191" y="1528"/>
                    <a:pt x="6191" y="3624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C2D239D0-E668-4EB1-AF63-C8558267D12B}"/>
                </a:ext>
              </a:extLst>
            </p:cNvPr>
            <p:cNvSpPr/>
            <p:nvPr/>
          </p:nvSpPr>
          <p:spPr>
            <a:xfrm>
              <a:off x="6521004" y="3393662"/>
              <a:ext cx="18097" cy="21335"/>
            </a:xfrm>
            <a:custGeom>
              <a:avLst/>
              <a:gdLst>
                <a:gd name="connsiteX0" fmla="*/ 18098 w 18097"/>
                <a:gd name="connsiteY0" fmla="*/ 10668 h 21335"/>
                <a:gd name="connsiteX1" fmla="*/ 9049 w 18097"/>
                <a:gd name="connsiteY1" fmla="*/ 21336 h 21335"/>
                <a:gd name="connsiteX2" fmla="*/ 0 w 18097"/>
                <a:gd name="connsiteY2" fmla="*/ 10668 h 21335"/>
                <a:gd name="connsiteX3" fmla="*/ 9049 w 18097"/>
                <a:gd name="connsiteY3" fmla="*/ 0 h 21335"/>
                <a:gd name="connsiteX4" fmla="*/ 18098 w 18097"/>
                <a:gd name="connsiteY4" fmla="*/ 10668 h 21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097" h="21335">
                  <a:moveTo>
                    <a:pt x="18098" y="10668"/>
                  </a:moveTo>
                  <a:cubicBezTo>
                    <a:pt x="18098" y="16573"/>
                    <a:pt x="14002" y="21336"/>
                    <a:pt x="9049" y="21336"/>
                  </a:cubicBezTo>
                  <a:cubicBezTo>
                    <a:pt x="4096" y="21336"/>
                    <a:pt x="0" y="16573"/>
                    <a:pt x="0" y="10668"/>
                  </a:cubicBezTo>
                  <a:cubicBezTo>
                    <a:pt x="0" y="4763"/>
                    <a:pt x="4096" y="0"/>
                    <a:pt x="9049" y="0"/>
                  </a:cubicBezTo>
                  <a:cubicBezTo>
                    <a:pt x="14097" y="0"/>
                    <a:pt x="18098" y="4763"/>
                    <a:pt x="18098" y="10668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5235F47E-8A09-4D63-9C96-FC573888788E}"/>
                </a:ext>
              </a:extLst>
            </p:cNvPr>
            <p:cNvSpPr/>
            <p:nvPr/>
          </p:nvSpPr>
          <p:spPr>
            <a:xfrm>
              <a:off x="6486619" y="3352609"/>
              <a:ext cx="14954" cy="17716"/>
            </a:xfrm>
            <a:custGeom>
              <a:avLst/>
              <a:gdLst>
                <a:gd name="connsiteX0" fmla="*/ 14954 w 14954"/>
                <a:gd name="connsiteY0" fmla="*/ 8858 h 17716"/>
                <a:gd name="connsiteX1" fmla="*/ 7429 w 14954"/>
                <a:gd name="connsiteY1" fmla="*/ 17717 h 17716"/>
                <a:gd name="connsiteX2" fmla="*/ 0 w 14954"/>
                <a:gd name="connsiteY2" fmla="*/ 8858 h 17716"/>
                <a:gd name="connsiteX3" fmla="*/ 7525 w 14954"/>
                <a:gd name="connsiteY3" fmla="*/ 0 h 17716"/>
                <a:gd name="connsiteX4" fmla="*/ 14954 w 14954"/>
                <a:gd name="connsiteY4" fmla="*/ 8858 h 17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954" h="17716">
                  <a:moveTo>
                    <a:pt x="14954" y="8858"/>
                  </a:moveTo>
                  <a:cubicBezTo>
                    <a:pt x="14954" y="13716"/>
                    <a:pt x="11621" y="17717"/>
                    <a:pt x="7429" y="17717"/>
                  </a:cubicBezTo>
                  <a:cubicBezTo>
                    <a:pt x="3334" y="17717"/>
                    <a:pt x="0" y="13716"/>
                    <a:pt x="0" y="8858"/>
                  </a:cubicBezTo>
                  <a:cubicBezTo>
                    <a:pt x="0" y="4001"/>
                    <a:pt x="3334" y="0"/>
                    <a:pt x="7525" y="0"/>
                  </a:cubicBezTo>
                  <a:cubicBezTo>
                    <a:pt x="11621" y="0"/>
                    <a:pt x="14954" y="3905"/>
                    <a:pt x="14954" y="8858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64E6B3DD-9133-4A91-A99A-F3C31BFF263B}"/>
                </a:ext>
              </a:extLst>
            </p:cNvPr>
            <p:cNvSpPr/>
            <p:nvPr/>
          </p:nvSpPr>
          <p:spPr>
            <a:xfrm>
              <a:off x="6530244" y="3291649"/>
              <a:ext cx="13906" cy="16573"/>
            </a:xfrm>
            <a:custGeom>
              <a:avLst/>
              <a:gdLst>
                <a:gd name="connsiteX0" fmla="*/ 13907 w 13906"/>
                <a:gd name="connsiteY0" fmla="*/ 8287 h 16573"/>
                <a:gd name="connsiteX1" fmla="*/ 6953 w 13906"/>
                <a:gd name="connsiteY1" fmla="*/ 16573 h 16573"/>
                <a:gd name="connsiteX2" fmla="*/ 0 w 13906"/>
                <a:gd name="connsiteY2" fmla="*/ 8287 h 16573"/>
                <a:gd name="connsiteX3" fmla="*/ 6953 w 13906"/>
                <a:gd name="connsiteY3" fmla="*/ 0 h 16573"/>
                <a:gd name="connsiteX4" fmla="*/ 13907 w 13906"/>
                <a:gd name="connsiteY4" fmla="*/ 8287 h 16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906" h="16573">
                  <a:moveTo>
                    <a:pt x="13907" y="8287"/>
                  </a:moveTo>
                  <a:cubicBezTo>
                    <a:pt x="13907" y="12859"/>
                    <a:pt x="10763" y="16573"/>
                    <a:pt x="6953" y="16573"/>
                  </a:cubicBezTo>
                  <a:cubicBezTo>
                    <a:pt x="3048" y="16573"/>
                    <a:pt x="0" y="12859"/>
                    <a:pt x="0" y="8287"/>
                  </a:cubicBezTo>
                  <a:cubicBezTo>
                    <a:pt x="0" y="3715"/>
                    <a:pt x="3143" y="0"/>
                    <a:pt x="6953" y="0"/>
                  </a:cubicBezTo>
                  <a:cubicBezTo>
                    <a:pt x="10763" y="0"/>
                    <a:pt x="13907" y="3715"/>
                    <a:pt x="13907" y="8287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B3A50786-F537-419E-81B3-1F8BA69006F6}"/>
                </a:ext>
              </a:extLst>
            </p:cNvPr>
            <p:cNvSpPr/>
            <p:nvPr/>
          </p:nvSpPr>
          <p:spPr>
            <a:xfrm>
              <a:off x="6596442" y="3235261"/>
              <a:ext cx="16478" cy="19431"/>
            </a:xfrm>
            <a:custGeom>
              <a:avLst/>
              <a:gdLst>
                <a:gd name="connsiteX0" fmla="*/ 16478 w 16478"/>
                <a:gd name="connsiteY0" fmla="*/ 9716 h 19431"/>
                <a:gd name="connsiteX1" fmla="*/ 8192 w 16478"/>
                <a:gd name="connsiteY1" fmla="*/ 19431 h 19431"/>
                <a:gd name="connsiteX2" fmla="*/ 0 w 16478"/>
                <a:gd name="connsiteY2" fmla="*/ 9716 h 19431"/>
                <a:gd name="connsiteX3" fmla="*/ 8287 w 16478"/>
                <a:gd name="connsiteY3" fmla="*/ 0 h 19431"/>
                <a:gd name="connsiteX4" fmla="*/ 16478 w 16478"/>
                <a:gd name="connsiteY4" fmla="*/ 9716 h 19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478" h="19431">
                  <a:moveTo>
                    <a:pt x="16478" y="9716"/>
                  </a:moveTo>
                  <a:cubicBezTo>
                    <a:pt x="16478" y="15049"/>
                    <a:pt x="12764" y="19431"/>
                    <a:pt x="8192" y="19431"/>
                  </a:cubicBezTo>
                  <a:cubicBezTo>
                    <a:pt x="3620" y="19431"/>
                    <a:pt x="0" y="15049"/>
                    <a:pt x="0" y="9716"/>
                  </a:cubicBezTo>
                  <a:cubicBezTo>
                    <a:pt x="0" y="4382"/>
                    <a:pt x="3715" y="0"/>
                    <a:pt x="8287" y="0"/>
                  </a:cubicBezTo>
                  <a:cubicBezTo>
                    <a:pt x="12764" y="0"/>
                    <a:pt x="16478" y="4286"/>
                    <a:pt x="16478" y="9716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F10E1428-AAAE-422F-A08F-E46FD84C70EC}"/>
                </a:ext>
              </a:extLst>
            </p:cNvPr>
            <p:cNvSpPr/>
            <p:nvPr/>
          </p:nvSpPr>
          <p:spPr>
            <a:xfrm>
              <a:off x="6668261" y="3206209"/>
              <a:ext cx="22193" cy="26196"/>
            </a:xfrm>
            <a:custGeom>
              <a:avLst/>
              <a:gdLst>
                <a:gd name="connsiteX0" fmla="*/ 22193 w 22193"/>
                <a:gd name="connsiteY0" fmla="*/ 13146 h 26196"/>
                <a:gd name="connsiteX1" fmla="*/ 11049 w 22193"/>
                <a:gd name="connsiteY1" fmla="*/ 26195 h 26196"/>
                <a:gd name="connsiteX2" fmla="*/ 0 w 22193"/>
                <a:gd name="connsiteY2" fmla="*/ 13050 h 26196"/>
                <a:gd name="connsiteX3" fmla="*/ 11144 w 22193"/>
                <a:gd name="connsiteY3" fmla="*/ 1 h 26196"/>
                <a:gd name="connsiteX4" fmla="*/ 22193 w 22193"/>
                <a:gd name="connsiteY4" fmla="*/ 13146 h 26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193" h="26196">
                  <a:moveTo>
                    <a:pt x="22193" y="13146"/>
                  </a:moveTo>
                  <a:cubicBezTo>
                    <a:pt x="22193" y="20385"/>
                    <a:pt x="17240" y="26290"/>
                    <a:pt x="11049" y="26195"/>
                  </a:cubicBezTo>
                  <a:cubicBezTo>
                    <a:pt x="4953" y="26195"/>
                    <a:pt x="0" y="20289"/>
                    <a:pt x="0" y="13050"/>
                  </a:cubicBezTo>
                  <a:cubicBezTo>
                    <a:pt x="0" y="5811"/>
                    <a:pt x="4953" y="-94"/>
                    <a:pt x="11144" y="1"/>
                  </a:cubicBezTo>
                  <a:cubicBezTo>
                    <a:pt x="17240" y="1"/>
                    <a:pt x="22193" y="5907"/>
                    <a:pt x="22193" y="13146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729A781E-A5F9-44D1-91D1-3B85E49D883F}"/>
                </a:ext>
              </a:extLst>
            </p:cNvPr>
            <p:cNvSpPr/>
            <p:nvPr/>
          </p:nvSpPr>
          <p:spPr>
            <a:xfrm>
              <a:off x="6734841" y="3153060"/>
              <a:ext cx="12382" cy="14573"/>
            </a:xfrm>
            <a:custGeom>
              <a:avLst/>
              <a:gdLst>
                <a:gd name="connsiteX0" fmla="*/ 12382 w 12382"/>
                <a:gd name="connsiteY0" fmla="*/ 7334 h 14573"/>
                <a:gd name="connsiteX1" fmla="*/ 6191 w 12382"/>
                <a:gd name="connsiteY1" fmla="*/ 14573 h 14573"/>
                <a:gd name="connsiteX2" fmla="*/ 0 w 12382"/>
                <a:gd name="connsiteY2" fmla="*/ 7239 h 14573"/>
                <a:gd name="connsiteX3" fmla="*/ 6191 w 12382"/>
                <a:gd name="connsiteY3" fmla="*/ 0 h 14573"/>
                <a:gd name="connsiteX4" fmla="*/ 12382 w 12382"/>
                <a:gd name="connsiteY4" fmla="*/ 7334 h 14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382" h="14573">
                  <a:moveTo>
                    <a:pt x="12382" y="7334"/>
                  </a:moveTo>
                  <a:cubicBezTo>
                    <a:pt x="12382" y="11335"/>
                    <a:pt x="9620" y="14573"/>
                    <a:pt x="6191" y="14573"/>
                  </a:cubicBezTo>
                  <a:cubicBezTo>
                    <a:pt x="2762" y="14573"/>
                    <a:pt x="0" y="11335"/>
                    <a:pt x="0" y="7239"/>
                  </a:cubicBezTo>
                  <a:cubicBezTo>
                    <a:pt x="0" y="3239"/>
                    <a:pt x="2762" y="0"/>
                    <a:pt x="6191" y="0"/>
                  </a:cubicBezTo>
                  <a:cubicBezTo>
                    <a:pt x="9620" y="0"/>
                    <a:pt x="12382" y="3334"/>
                    <a:pt x="12382" y="7334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5D1ADC8E-8A64-492D-AF3A-D351A1B01C4E}"/>
                </a:ext>
              </a:extLst>
            </p:cNvPr>
            <p:cNvSpPr/>
            <p:nvPr/>
          </p:nvSpPr>
          <p:spPr>
            <a:xfrm>
              <a:off x="6776465" y="3167729"/>
              <a:ext cx="15049" cy="17811"/>
            </a:xfrm>
            <a:custGeom>
              <a:avLst/>
              <a:gdLst>
                <a:gd name="connsiteX0" fmla="*/ 15050 w 15049"/>
                <a:gd name="connsiteY0" fmla="*/ 8954 h 17811"/>
                <a:gd name="connsiteX1" fmla="*/ 7525 w 15049"/>
                <a:gd name="connsiteY1" fmla="*/ 17812 h 17811"/>
                <a:gd name="connsiteX2" fmla="*/ 0 w 15049"/>
                <a:gd name="connsiteY2" fmla="*/ 8858 h 17811"/>
                <a:gd name="connsiteX3" fmla="*/ 7525 w 15049"/>
                <a:gd name="connsiteY3" fmla="*/ 0 h 17811"/>
                <a:gd name="connsiteX4" fmla="*/ 15050 w 15049"/>
                <a:gd name="connsiteY4" fmla="*/ 8954 h 17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49" h="17811">
                  <a:moveTo>
                    <a:pt x="15050" y="8954"/>
                  </a:moveTo>
                  <a:cubicBezTo>
                    <a:pt x="15050" y="13907"/>
                    <a:pt x="11621" y="17812"/>
                    <a:pt x="7525" y="17812"/>
                  </a:cubicBezTo>
                  <a:cubicBezTo>
                    <a:pt x="3334" y="17812"/>
                    <a:pt x="0" y="13811"/>
                    <a:pt x="0" y="8858"/>
                  </a:cubicBezTo>
                  <a:cubicBezTo>
                    <a:pt x="0" y="3905"/>
                    <a:pt x="3429" y="0"/>
                    <a:pt x="7525" y="0"/>
                  </a:cubicBezTo>
                  <a:cubicBezTo>
                    <a:pt x="11716" y="0"/>
                    <a:pt x="15050" y="4001"/>
                    <a:pt x="15050" y="8954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32E38AE8-4865-4DE7-9ACD-B670550CD1D3}"/>
                </a:ext>
              </a:extLst>
            </p:cNvPr>
            <p:cNvSpPr/>
            <p:nvPr/>
          </p:nvSpPr>
          <p:spPr>
            <a:xfrm>
              <a:off x="6812279" y="3245643"/>
              <a:ext cx="16954" cy="20097"/>
            </a:xfrm>
            <a:custGeom>
              <a:avLst/>
              <a:gdLst>
                <a:gd name="connsiteX0" fmla="*/ 16954 w 16954"/>
                <a:gd name="connsiteY0" fmla="*/ 10096 h 20097"/>
                <a:gd name="connsiteX1" fmla="*/ 8477 w 16954"/>
                <a:gd name="connsiteY1" fmla="*/ 20098 h 20097"/>
                <a:gd name="connsiteX2" fmla="*/ 0 w 16954"/>
                <a:gd name="connsiteY2" fmla="*/ 10001 h 20097"/>
                <a:gd name="connsiteX3" fmla="*/ 8477 w 16954"/>
                <a:gd name="connsiteY3" fmla="*/ 0 h 20097"/>
                <a:gd name="connsiteX4" fmla="*/ 16954 w 16954"/>
                <a:gd name="connsiteY4" fmla="*/ 10096 h 20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954" h="20097">
                  <a:moveTo>
                    <a:pt x="16954" y="10096"/>
                  </a:moveTo>
                  <a:cubicBezTo>
                    <a:pt x="16954" y="15621"/>
                    <a:pt x="13145" y="20098"/>
                    <a:pt x="8477" y="20098"/>
                  </a:cubicBezTo>
                  <a:cubicBezTo>
                    <a:pt x="3810" y="20098"/>
                    <a:pt x="0" y="15621"/>
                    <a:pt x="0" y="10001"/>
                  </a:cubicBezTo>
                  <a:cubicBezTo>
                    <a:pt x="0" y="4477"/>
                    <a:pt x="3810" y="0"/>
                    <a:pt x="8477" y="0"/>
                  </a:cubicBezTo>
                  <a:cubicBezTo>
                    <a:pt x="13145" y="0"/>
                    <a:pt x="16954" y="4572"/>
                    <a:pt x="16954" y="10096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68D7EF0D-7011-4463-A5D3-0D5BF53E7ED6}"/>
                </a:ext>
              </a:extLst>
            </p:cNvPr>
            <p:cNvSpPr/>
            <p:nvPr/>
          </p:nvSpPr>
          <p:spPr>
            <a:xfrm>
              <a:off x="6651878" y="3176396"/>
              <a:ext cx="11239" cy="13239"/>
            </a:xfrm>
            <a:custGeom>
              <a:avLst/>
              <a:gdLst>
                <a:gd name="connsiteX0" fmla="*/ 11239 w 11239"/>
                <a:gd name="connsiteY0" fmla="*/ 6668 h 13239"/>
                <a:gd name="connsiteX1" fmla="*/ 5620 w 11239"/>
                <a:gd name="connsiteY1" fmla="*/ 13240 h 13239"/>
                <a:gd name="connsiteX2" fmla="*/ 0 w 11239"/>
                <a:gd name="connsiteY2" fmla="*/ 6572 h 13239"/>
                <a:gd name="connsiteX3" fmla="*/ 5620 w 11239"/>
                <a:gd name="connsiteY3" fmla="*/ 0 h 13239"/>
                <a:gd name="connsiteX4" fmla="*/ 11239 w 11239"/>
                <a:gd name="connsiteY4" fmla="*/ 6668 h 13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39" h="13239">
                  <a:moveTo>
                    <a:pt x="11239" y="6668"/>
                  </a:moveTo>
                  <a:cubicBezTo>
                    <a:pt x="11239" y="10287"/>
                    <a:pt x="8763" y="13240"/>
                    <a:pt x="5620" y="13240"/>
                  </a:cubicBezTo>
                  <a:cubicBezTo>
                    <a:pt x="2572" y="13240"/>
                    <a:pt x="0" y="10287"/>
                    <a:pt x="0" y="6572"/>
                  </a:cubicBezTo>
                  <a:cubicBezTo>
                    <a:pt x="0" y="2953"/>
                    <a:pt x="2476" y="0"/>
                    <a:pt x="5620" y="0"/>
                  </a:cubicBezTo>
                  <a:cubicBezTo>
                    <a:pt x="8763" y="95"/>
                    <a:pt x="11239" y="3048"/>
                    <a:pt x="11239" y="6668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9C7CDAE4-0C77-4327-83D0-8D967BD45788}"/>
                </a:ext>
              </a:extLst>
            </p:cNvPr>
            <p:cNvSpPr/>
            <p:nvPr/>
          </p:nvSpPr>
          <p:spPr>
            <a:xfrm>
              <a:off x="6583393" y="3182969"/>
              <a:ext cx="15049" cy="17716"/>
            </a:xfrm>
            <a:custGeom>
              <a:avLst/>
              <a:gdLst>
                <a:gd name="connsiteX0" fmla="*/ 15050 w 15049"/>
                <a:gd name="connsiteY0" fmla="*/ 8858 h 17716"/>
                <a:gd name="connsiteX1" fmla="*/ 7525 w 15049"/>
                <a:gd name="connsiteY1" fmla="*/ 17716 h 17716"/>
                <a:gd name="connsiteX2" fmla="*/ 0 w 15049"/>
                <a:gd name="connsiteY2" fmla="*/ 8858 h 17716"/>
                <a:gd name="connsiteX3" fmla="*/ 7525 w 15049"/>
                <a:gd name="connsiteY3" fmla="*/ 0 h 17716"/>
                <a:gd name="connsiteX4" fmla="*/ 15050 w 15049"/>
                <a:gd name="connsiteY4" fmla="*/ 8858 h 17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49" h="17716">
                  <a:moveTo>
                    <a:pt x="15050" y="8858"/>
                  </a:moveTo>
                  <a:cubicBezTo>
                    <a:pt x="15050" y="13716"/>
                    <a:pt x="11716" y="17716"/>
                    <a:pt x="7525" y="17716"/>
                  </a:cubicBezTo>
                  <a:cubicBezTo>
                    <a:pt x="3429" y="17716"/>
                    <a:pt x="0" y="13716"/>
                    <a:pt x="0" y="8858"/>
                  </a:cubicBezTo>
                  <a:cubicBezTo>
                    <a:pt x="0" y="4001"/>
                    <a:pt x="3334" y="0"/>
                    <a:pt x="7525" y="0"/>
                  </a:cubicBezTo>
                  <a:cubicBezTo>
                    <a:pt x="11716" y="0"/>
                    <a:pt x="15050" y="4001"/>
                    <a:pt x="15050" y="8858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79EB85EA-A220-4FD2-AF64-7D2F3886BC76}"/>
                </a:ext>
              </a:extLst>
            </p:cNvPr>
            <p:cNvSpPr/>
            <p:nvPr/>
          </p:nvSpPr>
          <p:spPr>
            <a:xfrm>
              <a:off x="6537197" y="3235166"/>
              <a:ext cx="9525" cy="30289"/>
            </a:xfrm>
            <a:custGeom>
              <a:avLst/>
              <a:gdLst>
                <a:gd name="connsiteX0" fmla="*/ 0 w 9525"/>
                <a:gd name="connsiteY0" fmla="*/ 15145 h 30289"/>
                <a:gd name="connsiteX1" fmla="*/ 0 w 9525"/>
                <a:gd name="connsiteY1" fmla="*/ 30290 h 30289"/>
                <a:gd name="connsiteX2" fmla="*/ 0 w 9525"/>
                <a:gd name="connsiteY2" fmla="*/ 15145 h 30289"/>
                <a:gd name="connsiteX3" fmla="*/ 0 w 9525"/>
                <a:gd name="connsiteY3" fmla="*/ 0 h 30289"/>
                <a:gd name="connsiteX4" fmla="*/ 0 w 9525"/>
                <a:gd name="connsiteY4" fmla="*/ 15145 h 30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" h="30289">
                  <a:moveTo>
                    <a:pt x="0" y="15145"/>
                  </a:moveTo>
                  <a:cubicBezTo>
                    <a:pt x="0" y="23527"/>
                    <a:pt x="0" y="30290"/>
                    <a:pt x="0" y="30290"/>
                  </a:cubicBezTo>
                  <a:cubicBezTo>
                    <a:pt x="0" y="30290"/>
                    <a:pt x="0" y="23432"/>
                    <a:pt x="0" y="15145"/>
                  </a:cubicBezTo>
                  <a:cubicBezTo>
                    <a:pt x="0" y="6763"/>
                    <a:pt x="0" y="0"/>
                    <a:pt x="0" y="0"/>
                  </a:cubicBezTo>
                  <a:cubicBezTo>
                    <a:pt x="0" y="0"/>
                    <a:pt x="0" y="6763"/>
                    <a:pt x="0" y="15145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55AD4849-174C-4B67-82EB-68CD7716EF40}"/>
                </a:ext>
              </a:extLst>
            </p:cNvPr>
            <p:cNvSpPr/>
            <p:nvPr/>
          </p:nvSpPr>
          <p:spPr>
            <a:xfrm>
              <a:off x="6487191" y="3282124"/>
              <a:ext cx="14477" cy="17144"/>
            </a:xfrm>
            <a:custGeom>
              <a:avLst/>
              <a:gdLst>
                <a:gd name="connsiteX0" fmla="*/ 0 w 14477"/>
                <a:gd name="connsiteY0" fmla="*/ 8572 h 17144"/>
                <a:gd name="connsiteX1" fmla="*/ 7239 w 14477"/>
                <a:gd name="connsiteY1" fmla="*/ 17145 h 17144"/>
                <a:gd name="connsiteX2" fmla="*/ 14478 w 14477"/>
                <a:gd name="connsiteY2" fmla="*/ 8572 h 17144"/>
                <a:gd name="connsiteX3" fmla="*/ 7239 w 14477"/>
                <a:gd name="connsiteY3" fmla="*/ 0 h 17144"/>
                <a:gd name="connsiteX4" fmla="*/ 0 w 14477"/>
                <a:gd name="connsiteY4" fmla="*/ 8572 h 17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477" h="17144">
                  <a:moveTo>
                    <a:pt x="0" y="8572"/>
                  </a:moveTo>
                  <a:cubicBezTo>
                    <a:pt x="0" y="13335"/>
                    <a:pt x="3238" y="17145"/>
                    <a:pt x="7239" y="17145"/>
                  </a:cubicBezTo>
                  <a:cubicBezTo>
                    <a:pt x="11239" y="17145"/>
                    <a:pt x="14478" y="13335"/>
                    <a:pt x="14478" y="8572"/>
                  </a:cubicBezTo>
                  <a:cubicBezTo>
                    <a:pt x="14478" y="3810"/>
                    <a:pt x="11239" y="0"/>
                    <a:pt x="7239" y="0"/>
                  </a:cubicBezTo>
                  <a:cubicBezTo>
                    <a:pt x="3238" y="0"/>
                    <a:pt x="0" y="3905"/>
                    <a:pt x="0" y="8572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5FCC3EAC-987B-4962-9A59-1F448954AC32}"/>
                </a:ext>
              </a:extLst>
            </p:cNvPr>
            <p:cNvSpPr/>
            <p:nvPr/>
          </p:nvSpPr>
          <p:spPr>
            <a:xfrm>
              <a:off x="6583012" y="3518630"/>
              <a:ext cx="13051" cy="15430"/>
            </a:xfrm>
            <a:custGeom>
              <a:avLst/>
              <a:gdLst>
                <a:gd name="connsiteX0" fmla="*/ 13049 w 13051"/>
                <a:gd name="connsiteY0" fmla="*/ 7715 h 15430"/>
                <a:gd name="connsiteX1" fmla="*/ 6477 w 13051"/>
                <a:gd name="connsiteY1" fmla="*/ 15430 h 15430"/>
                <a:gd name="connsiteX2" fmla="*/ 0 w 13051"/>
                <a:gd name="connsiteY2" fmla="*/ 7715 h 15430"/>
                <a:gd name="connsiteX3" fmla="*/ 6572 w 13051"/>
                <a:gd name="connsiteY3" fmla="*/ 0 h 15430"/>
                <a:gd name="connsiteX4" fmla="*/ 13049 w 13051"/>
                <a:gd name="connsiteY4" fmla="*/ 7715 h 15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051" h="15430">
                  <a:moveTo>
                    <a:pt x="13049" y="7715"/>
                  </a:moveTo>
                  <a:cubicBezTo>
                    <a:pt x="13049" y="12001"/>
                    <a:pt x="10096" y="15430"/>
                    <a:pt x="6477" y="15430"/>
                  </a:cubicBezTo>
                  <a:cubicBezTo>
                    <a:pt x="2857" y="15430"/>
                    <a:pt x="0" y="12001"/>
                    <a:pt x="0" y="7715"/>
                  </a:cubicBezTo>
                  <a:cubicBezTo>
                    <a:pt x="0" y="3429"/>
                    <a:pt x="2953" y="0"/>
                    <a:pt x="6572" y="0"/>
                  </a:cubicBezTo>
                  <a:cubicBezTo>
                    <a:pt x="10192" y="0"/>
                    <a:pt x="13144" y="3524"/>
                    <a:pt x="13049" y="7715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8C95F768-5100-4208-808F-E40A883AB621}"/>
                </a:ext>
              </a:extLst>
            </p:cNvPr>
            <p:cNvSpPr/>
            <p:nvPr/>
          </p:nvSpPr>
          <p:spPr>
            <a:xfrm>
              <a:off x="6630066" y="3524631"/>
              <a:ext cx="8000" cy="9429"/>
            </a:xfrm>
            <a:custGeom>
              <a:avLst/>
              <a:gdLst>
                <a:gd name="connsiteX0" fmla="*/ 8001 w 8000"/>
                <a:gd name="connsiteY0" fmla="*/ 4763 h 9429"/>
                <a:gd name="connsiteX1" fmla="*/ 4000 w 8000"/>
                <a:gd name="connsiteY1" fmla="*/ 9430 h 9429"/>
                <a:gd name="connsiteX2" fmla="*/ 0 w 8000"/>
                <a:gd name="connsiteY2" fmla="*/ 4667 h 9429"/>
                <a:gd name="connsiteX3" fmla="*/ 4000 w 8000"/>
                <a:gd name="connsiteY3" fmla="*/ 0 h 9429"/>
                <a:gd name="connsiteX4" fmla="*/ 8001 w 8000"/>
                <a:gd name="connsiteY4" fmla="*/ 4763 h 94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000" h="9429">
                  <a:moveTo>
                    <a:pt x="8001" y="4763"/>
                  </a:moveTo>
                  <a:cubicBezTo>
                    <a:pt x="8001" y="7334"/>
                    <a:pt x="6191" y="9430"/>
                    <a:pt x="4000" y="9430"/>
                  </a:cubicBezTo>
                  <a:cubicBezTo>
                    <a:pt x="1810" y="9430"/>
                    <a:pt x="0" y="7334"/>
                    <a:pt x="0" y="4667"/>
                  </a:cubicBezTo>
                  <a:cubicBezTo>
                    <a:pt x="0" y="2095"/>
                    <a:pt x="1810" y="0"/>
                    <a:pt x="4000" y="0"/>
                  </a:cubicBezTo>
                  <a:cubicBezTo>
                    <a:pt x="6191" y="95"/>
                    <a:pt x="8001" y="2191"/>
                    <a:pt x="8001" y="4763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ABB9D49D-2F14-48B2-B0B2-A346C5910DCB}"/>
                </a:ext>
              </a:extLst>
            </p:cNvPr>
            <p:cNvSpPr/>
            <p:nvPr/>
          </p:nvSpPr>
          <p:spPr>
            <a:xfrm>
              <a:off x="6667975" y="3512058"/>
              <a:ext cx="8000" cy="9525"/>
            </a:xfrm>
            <a:custGeom>
              <a:avLst/>
              <a:gdLst>
                <a:gd name="connsiteX0" fmla="*/ 8001 w 8000"/>
                <a:gd name="connsiteY0" fmla="*/ 4763 h 9525"/>
                <a:gd name="connsiteX1" fmla="*/ 4000 w 8000"/>
                <a:gd name="connsiteY1" fmla="*/ 9525 h 9525"/>
                <a:gd name="connsiteX2" fmla="*/ 0 w 8000"/>
                <a:gd name="connsiteY2" fmla="*/ 4763 h 9525"/>
                <a:gd name="connsiteX3" fmla="*/ 4000 w 8000"/>
                <a:gd name="connsiteY3" fmla="*/ 0 h 9525"/>
                <a:gd name="connsiteX4" fmla="*/ 8001 w 8000"/>
                <a:gd name="connsiteY4" fmla="*/ 476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000" h="9525">
                  <a:moveTo>
                    <a:pt x="8001" y="4763"/>
                  </a:moveTo>
                  <a:cubicBezTo>
                    <a:pt x="8001" y="7429"/>
                    <a:pt x="6191" y="9525"/>
                    <a:pt x="4000" y="9525"/>
                  </a:cubicBezTo>
                  <a:cubicBezTo>
                    <a:pt x="1810" y="9525"/>
                    <a:pt x="0" y="7429"/>
                    <a:pt x="0" y="4763"/>
                  </a:cubicBezTo>
                  <a:cubicBezTo>
                    <a:pt x="0" y="2095"/>
                    <a:pt x="1810" y="0"/>
                    <a:pt x="4000" y="0"/>
                  </a:cubicBezTo>
                  <a:cubicBezTo>
                    <a:pt x="6191" y="0"/>
                    <a:pt x="8001" y="2191"/>
                    <a:pt x="8001" y="4763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FE1426C3-257F-4783-B400-BD3A17C9B6A5}"/>
                </a:ext>
              </a:extLst>
            </p:cNvPr>
            <p:cNvSpPr/>
            <p:nvPr/>
          </p:nvSpPr>
          <p:spPr>
            <a:xfrm>
              <a:off x="6413848" y="3516270"/>
              <a:ext cx="86749" cy="35153"/>
            </a:xfrm>
            <a:custGeom>
              <a:avLst/>
              <a:gdLst>
                <a:gd name="connsiteX0" fmla="*/ 4096 w 86749"/>
                <a:gd name="connsiteY0" fmla="*/ 26267 h 35153"/>
                <a:gd name="connsiteX1" fmla="*/ 762 w 86749"/>
                <a:gd name="connsiteY1" fmla="*/ 13218 h 35153"/>
                <a:gd name="connsiteX2" fmla="*/ 14478 w 86749"/>
                <a:gd name="connsiteY2" fmla="*/ 12456 h 35153"/>
                <a:gd name="connsiteX3" fmla="*/ 31814 w 86749"/>
                <a:gd name="connsiteY3" fmla="*/ 169 h 35153"/>
                <a:gd name="connsiteX4" fmla="*/ 38005 w 86749"/>
                <a:gd name="connsiteY4" fmla="*/ 3979 h 35153"/>
                <a:gd name="connsiteX5" fmla="*/ 53816 w 86749"/>
                <a:gd name="connsiteY5" fmla="*/ 4074 h 35153"/>
                <a:gd name="connsiteX6" fmla="*/ 48387 w 86749"/>
                <a:gd name="connsiteY6" fmla="*/ 11789 h 35153"/>
                <a:gd name="connsiteX7" fmla="*/ 60389 w 86749"/>
                <a:gd name="connsiteY7" fmla="*/ 13694 h 35153"/>
                <a:gd name="connsiteX8" fmla="*/ 82677 w 86749"/>
                <a:gd name="connsiteY8" fmla="*/ 12647 h 35153"/>
                <a:gd name="connsiteX9" fmla="*/ 82677 w 86749"/>
                <a:gd name="connsiteY9" fmla="*/ 28649 h 35153"/>
                <a:gd name="connsiteX10" fmla="*/ 56483 w 86749"/>
                <a:gd name="connsiteY10" fmla="*/ 34554 h 35153"/>
                <a:gd name="connsiteX11" fmla="*/ 52959 w 86749"/>
                <a:gd name="connsiteY11" fmla="*/ 23600 h 35153"/>
                <a:gd name="connsiteX12" fmla="*/ 34100 w 86749"/>
                <a:gd name="connsiteY12" fmla="*/ 31697 h 35153"/>
                <a:gd name="connsiteX13" fmla="*/ 25432 w 86749"/>
                <a:gd name="connsiteY13" fmla="*/ 20076 h 35153"/>
                <a:gd name="connsiteX14" fmla="*/ 0 w 86749"/>
                <a:gd name="connsiteY14" fmla="*/ 26553 h 35153"/>
                <a:gd name="connsiteX15" fmla="*/ 4096 w 86749"/>
                <a:gd name="connsiteY15" fmla="*/ 26267 h 35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86749" h="35153">
                  <a:moveTo>
                    <a:pt x="4096" y="26267"/>
                  </a:moveTo>
                  <a:cubicBezTo>
                    <a:pt x="2286" y="23981"/>
                    <a:pt x="-1143" y="16361"/>
                    <a:pt x="762" y="13218"/>
                  </a:cubicBezTo>
                  <a:cubicBezTo>
                    <a:pt x="3048" y="9503"/>
                    <a:pt x="11049" y="12456"/>
                    <a:pt x="14478" y="12456"/>
                  </a:cubicBezTo>
                  <a:cubicBezTo>
                    <a:pt x="8954" y="4646"/>
                    <a:pt x="27623" y="-1069"/>
                    <a:pt x="31814" y="169"/>
                  </a:cubicBezTo>
                  <a:cubicBezTo>
                    <a:pt x="34195" y="836"/>
                    <a:pt x="35243" y="3026"/>
                    <a:pt x="38005" y="3979"/>
                  </a:cubicBezTo>
                  <a:cubicBezTo>
                    <a:pt x="42672" y="5503"/>
                    <a:pt x="48958" y="3884"/>
                    <a:pt x="53816" y="4074"/>
                  </a:cubicBezTo>
                  <a:cubicBezTo>
                    <a:pt x="53245" y="6932"/>
                    <a:pt x="48292" y="9218"/>
                    <a:pt x="48387" y="11789"/>
                  </a:cubicBezTo>
                  <a:cubicBezTo>
                    <a:pt x="48578" y="18267"/>
                    <a:pt x="57817" y="14742"/>
                    <a:pt x="60389" y="13694"/>
                  </a:cubicBezTo>
                  <a:cubicBezTo>
                    <a:pt x="68104" y="10646"/>
                    <a:pt x="75152" y="5503"/>
                    <a:pt x="82677" y="12647"/>
                  </a:cubicBezTo>
                  <a:cubicBezTo>
                    <a:pt x="88011" y="17695"/>
                    <a:pt x="88202" y="23791"/>
                    <a:pt x="82677" y="28649"/>
                  </a:cubicBezTo>
                  <a:cubicBezTo>
                    <a:pt x="76581" y="33983"/>
                    <a:pt x="63722" y="36364"/>
                    <a:pt x="56483" y="34554"/>
                  </a:cubicBezTo>
                  <a:cubicBezTo>
                    <a:pt x="49340" y="32744"/>
                    <a:pt x="50578" y="29887"/>
                    <a:pt x="52959" y="23600"/>
                  </a:cubicBezTo>
                  <a:cubicBezTo>
                    <a:pt x="44006" y="19695"/>
                    <a:pt x="41148" y="29315"/>
                    <a:pt x="34100" y="31697"/>
                  </a:cubicBezTo>
                  <a:cubicBezTo>
                    <a:pt x="28099" y="33697"/>
                    <a:pt x="15907" y="25982"/>
                    <a:pt x="25432" y="20076"/>
                  </a:cubicBezTo>
                  <a:cubicBezTo>
                    <a:pt x="14669" y="18552"/>
                    <a:pt x="9525" y="33411"/>
                    <a:pt x="0" y="26553"/>
                  </a:cubicBezTo>
                  <a:cubicBezTo>
                    <a:pt x="1143" y="25124"/>
                    <a:pt x="2572" y="24458"/>
                    <a:pt x="4096" y="26267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744E3B14-E215-4E39-8FC6-95BEDD589386}"/>
                </a:ext>
              </a:extLst>
            </p:cNvPr>
            <p:cNvSpPr/>
            <p:nvPr/>
          </p:nvSpPr>
          <p:spPr>
            <a:xfrm>
              <a:off x="6611160" y="3437792"/>
              <a:ext cx="71770" cy="34636"/>
            </a:xfrm>
            <a:custGeom>
              <a:avLst/>
              <a:gdLst>
                <a:gd name="connsiteX0" fmla="*/ 6237 w 71770"/>
                <a:gd name="connsiteY0" fmla="*/ 17401 h 34636"/>
                <a:gd name="connsiteX1" fmla="*/ 11095 w 71770"/>
                <a:gd name="connsiteY1" fmla="*/ 9400 h 34636"/>
                <a:gd name="connsiteX2" fmla="*/ 26716 w 71770"/>
                <a:gd name="connsiteY2" fmla="*/ 12353 h 34636"/>
                <a:gd name="connsiteX3" fmla="*/ 51100 w 71770"/>
                <a:gd name="connsiteY3" fmla="*/ 3875 h 34636"/>
                <a:gd name="connsiteX4" fmla="*/ 61197 w 71770"/>
                <a:gd name="connsiteY4" fmla="*/ 9971 h 34636"/>
                <a:gd name="connsiteX5" fmla="*/ 70436 w 71770"/>
                <a:gd name="connsiteY5" fmla="*/ 13019 h 34636"/>
                <a:gd name="connsiteX6" fmla="*/ 68721 w 71770"/>
                <a:gd name="connsiteY6" fmla="*/ 24449 h 34636"/>
                <a:gd name="connsiteX7" fmla="*/ 48528 w 71770"/>
                <a:gd name="connsiteY7" fmla="*/ 26545 h 34636"/>
                <a:gd name="connsiteX8" fmla="*/ 28240 w 71770"/>
                <a:gd name="connsiteY8" fmla="*/ 33403 h 34636"/>
                <a:gd name="connsiteX9" fmla="*/ 24525 w 71770"/>
                <a:gd name="connsiteY9" fmla="*/ 24259 h 34636"/>
                <a:gd name="connsiteX10" fmla="*/ 19572 w 71770"/>
                <a:gd name="connsiteY10" fmla="*/ 22640 h 34636"/>
                <a:gd name="connsiteX11" fmla="*/ 9381 w 71770"/>
                <a:gd name="connsiteY11" fmla="*/ 22640 h 34636"/>
                <a:gd name="connsiteX12" fmla="*/ 6237 w 71770"/>
                <a:gd name="connsiteY12" fmla="*/ 17401 h 346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1770" h="34636">
                  <a:moveTo>
                    <a:pt x="6237" y="17401"/>
                  </a:moveTo>
                  <a:cubicBezTo>
                    <a:pt x="-2716" y="24926"/>
                    <a:pt x="-2811" y="-6697"/>
                    <a:pt x="11095" y="9400"/>
                  </a:cubicBezTo>
                  <a:cubicBezTo>
                    <a:pt x="9285" y="-6602"/>
                    <a:pt x="33765" y="161"/>
                    <a:pt x="26716" y="12353"/>
                  </a:cubicBezTo>
                  <a:cubicBezTo>
                    <a:pt x="32812" y="7781"/>
                    <a:pt x="43766" y="3780"/>
                    <a:pt x="51100" y="3875"/>
                  </a:cubicBezTo>
                  <a:cubicBezTo>
                    <a:pt x="57196" y="3875"/>
                    <a:pt x="56625" y="7400"/>
                    <a:pt x="61197" y="9971"/>
                  </a:cubicBezTo>
                  <a:cubicBezTo>
                    <a:pt x="64530" y="11876"/>
                    <a:pt x="67674" y="8828"/>
                    <a:pt x="70436" y="13019"/>
                  </a:cubicBezTo>
                  <a:cubicBezTo>
                    <a:pt x="73198" y="17115"/>
                    <a:pt x="71198" y="21401"/>
                    <a:pt x="68721" y="24449"/>
                  </a:cubicBezTo>
                  <a:cubicBezTo>
                    <a:pt x="63578" y="30736"/>
                    <a:pt x="54624" y="30069"/>
                    <a:pt x="48528" y="26545"/>
                  </a:cubicBezTo>
                  <a:cubicBezTo>
                    <a:pt x="47766" y="35117"/>
                    <a:pt x="33574" y="35879"/>
                    <a:pt x="28240" y="33403"/>
                  </a:cubicBezTo>
                  <a:cubicBezTo>
                    <a:pt x="25573" y="32165"/>
                    <a:pt x="17191" y="23497"/>
                    <a:pt x="24525" y="24259"/>
                  </a:cubicBezTo>
                  <a:cubicBezTo>
                    <a:pt x="22144" y="28259"/>
                    <a:pt x="21287" y="23211"/>
                    <a:pt x="19572" y="22640"/>
                  </a:cubicBezTo>
                  <a:cubicBezTo>
                    <a:pt x="15858" y="21306"/>
                    <a:pt x="13381" y="20925"/>
                    <a:pt x="9381" y="22640"/>
                  </a:cubicBezTo>
                  <a:cubicBezTo>
                    <a:pt x="6333" y="23783"/>
                    <a:pt x="46" y="28164"/>
                    <a:pt x="6237" y="17401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DF4B4A1F-764A-420C-8538-BAC71EF6A50A}"/>
                </a:ext>
              </a:extLst>
            </p:cNvPr>
            <p:cNvSpPr/>
            <p:nvPr/>
          </p:nvSpPr>
          <p:spPr>
            <a:xfrm>
              <a:off x="6560334" y="3461031"/>
              <a:ext cx="18473" cy="14725"/>
            </a:xfrm>
            <a:custGeom>
              <a:avLst/>
              <a:gdLst>
                <a:gd name="connsiteX0" fmla="*/ 14773 w 18473"/>
                <a:gd name="connsiteY0" fmla="*/ 544 h 14725"/>
                <a:gd name="connsiteX1" fmla="*/ 9 w 18473"/>
                <a:gd name="connsiteY1" fmla="*/ 7974 h 14725"/>
                <a:gd name="connsiteX2" fmla="*/ 9248 w 18473"/>
                <a:gd name="connsiteY2" fmla="*/ 14355 h 14725"/>
                <a:gd name="connsiteX3" fmla="*/ 12963 w 18473"/>
                <a:gd name="connsiteY3" fmla="*/ 4926 h 14725"/>
                <a:gd name="connsiteX4" fmla="*/ 14773 w 18473"/>
                <a:gd name="connsiteY4" fmla="*/ 544 h 14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73" h="14725">
                  <a:moveTo>
                    <a:pt x="14773" y="544"/>
                  </a:moveTo>
                  <a:cubicBezTo>
                    <a:pt x="11439" y="-1266"/>
                    <a:pt x="-372" y="1497"/>
                    <a:pt x="9" y="7974"/>
                  </a:cubicBezTo>
                  <a:cubicBezTo>
                    <a:pt x="200" y="10831"/>
                    <a:pt x="6867" y="13784"/>
                    <a:pt x="9248" y="14355"/>
                  </a:cubicBezTo>
                  <a:cubicBezTo>
                    <a:pt x="24298" y="17594"/>
                    <a:pt x="17440" y="-1647"/>
                    <a:pt x="12963" y="4926"/>
                  </a:cubicBezTo>
                  <a:lnTo>
                    <a:pt x="14773" y="544"/>
                  </a:ln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EAB0C3E3-794B-4C10-BF1A-999698FE7525}"/>
                </a:ext>
              </a:extLst>
            </p:cNvPr>
            <p:cNvSpPr/>
            <p:nvPr/>
          </p:nvSpPr>
          <p:spPr>
            <a:xfrm>
              <a:off x="6696374" y="3408902"/>
              <a:ext cx="11717" cy="10755"/>
            </a:xfrm>
            <a:custGeom>
              <a:avLst/>
              <a:gdLst>
                <a:gd name="connsiteX0" fmla="*/ 4462 w 11717"/>
                <a:gd name="connsiteY0" fmla="*/ 0 h 10755"/>
                <a:gd name="connsiteX1" fmla="*/ 10749 w 11717"/>
                <a:gd name="connsiteY1" fmla="*/ 7239 h 10755"/>
                <a:gd name="connsiteX2" fmla="*/ 1319 w 11717"/>
                <a:gd name="connsiteY2" fmla="*/ 667 h 10755"/>
                <a:gd name="connsiteX3" fmla="*/ 4462 w 11717"/>
                <a:gd name="connsiteY3" fmla="*/ 0 h 10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717" h="10755">
                  <a:moveTo>
                    <a:pt x="4462" y="0"/>
                  </a:moveTo>
                  <a:cubicBezTo>
                    <a:pt x="-5825" y="381"/>
                    <a:pt x="3986" y="18098"/>
                    <a:pt x="10749" y="7239"/>
                  </a:cubicBezTo>
                  <a:cubicBezTo>
                    <a:pt x="14749" y="762"/>
                    <a:pt x="5320" y="-286"/>
                    <a:pt x="1319" y="667"/>
                  </a:cubicBezTo>
                  <a:lnTo>
                    <a:pt x="4462" y="0"/>
                  </a:ln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080D5D54-18DB-4464-8F8A-E6796B0437E1}"/>
                </a:ext>
              </a:extLst>
            </p:cNvPr>
            <p:cNvSpPr/>
            <p:nvPr/>
          </p:nvSpPr>
          <p:spPr>
            <a:xfrm>
              <a:off x="6727954" y="3363277"/>
              <a:ext cx="17278" cy="16545"/>
            </a:xfrm>
            <a:custGeom>
              <a:avLst/>
              <a:gdLst>
                <a:gd name="connsiteX0" fmla="*/ 6029 w 17278"/>
                <a:gd name="connsiteY0" fmla="*/ 0 h 16545"/>
                <a:gd name="connsiteX1" fmla="*/ 15268 w 17278"/>
                <a:gd name="connsiteY1" fmla="*/ 13144 h 16545"/>
                <a:gd name="connsiteX2" fmla="*/ 6696 w 17278"/>
                <a:gd name="connsiteY2" fmla="*/ 762 h 16545"/>
                <a:gd name="connsiteX3" fmla="*/ 6029 w 17278"/>
                <a:gd name="connsiteY3" fmla="*/ 0 h 16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278" h="16545">
                  <a:moveTo>
                    <a:pt x="6029" y="0"/>
                  </a:moveTo>
                  <a:cubicBezTo>
                    <a:pt x="-8735" y="5905"/>
                    <a:pt x="7267" y="24003"/>
                    <a:pt x="15268" y="13144"/>
                  </a:cubicBezTo>
                  <a:cubicBezTo>
                    <a:pt x="21079" y="5239"/>
                    <a:pt x="13078" y="-1429"/>
                    <a:pt x="6696" y="762"/>
                  </a:cubicBezTo>
                  <a:lnTo>
                    <a:pt x="6029" y="0"/>
                  </a:ln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194578F7-5288-4623-A700-9E5EB7963637}"/>
                </a:ext>
              </a:extLst>
            </p:cNvPr>
            <p:cNvSpPr/>
            <p:nvPr/>
          </p:nvSpPr>
          <p:spPr>
            <a:xfrm>
              <a:off x="6684358" y="3361086"/>
              <a:ext cx="8954" cy="7070"/>
            </a:xfrm>
            <a:custGeom>
              <a:avLst/>
              <a:gdLst>
                <a:gd name="connsiteX0" fmla="*/ 4286 w 8954"/>
                <a:gd name="connsiteY0" fmla="*/ 0 h 7070"/>
                <a:gd name="connsiteX1" fmla="*/ 8954 w 8954"/>
                <a:gd name="connsiteY1" fmla="*/ 2572 h 7070"/>
                <a:gd name="connsiteX2" fmla="*/ 0 w 8954"/>
                <a:gd name="connsiteY2" fmla="*/ 4286 h 7070"/>
                <a:gd name="connsiteX3" fmla="*/ 4286 w 8954"/>
                <a:gd name="connsiteY3" fmla="*/ 0 h 7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954" h="7070">
                  <a:moveTo>
                    <a:pt x="4286" y="0"/>
                  </a:moveTo>
                  <a:cubicBezTo>
                    <a:pt x="-4477" y="6763"/>
                    <a:pt x="9049" y="10573"/>
                    <a:pt x="8954" y="2572"/>
                  </a:cubicBezTo>
                  <a:cubicBezTo>
                    <a:pt x="5905" y="762"/>
                    <a:pt x="2762" y="2381"/>
                    <a:pt x="0" y="4286"/>
                  </a:cubicBezTo>
                  <a:lnTo>
                    <a:pt x="4286" y="0"/>
                  </a:ln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351357EB-FE32-4DDB-A3AD-0CDD6BB3FCE0}"/>
                </a:ext>
              </a:extLst>
            </p:cNvPr>
            <p:cNvSpPr/>
            <p:nvPr/>
          </p:nvSpPr>
          <p:spPr>
            <a:xfrm>
              <a:off x="6470344" y="3461297"/>
              <a:ext cx="14335" cy="12838"/>
            </a:xfrm>
            <a:custGeom>
              <a:avLst/>
              <a:gdLst>
                <a:gd name="connsiteX0" fmla="*/ 4750 w 14335"/>
                <a:gd name="connsiteY0" fmla="*/ 945 h 12838"/>
                <a:gd name="connsiteX1" fmla="*/ 9608 w 14335"/>
                <a:gd name="connsiteY1" fmla="*/ 10851 h 12838"/>
                <a:gd name="connsiteX2" fmla="*/ 3512 w 14335"/>
                <a:gd name="connsiteY2" fmla="*/ 945 h 12838"/>
                <a:gd name="connsiteX3" fmla="*/ 4750 w 14335"/>
                <a:gd name="connsiteY3" fmla="*/ 945 h 12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335" h="12838">
                  <a:moveTo>
                    <a:pt x="4750" y="945"/>
                  </a:moveTo>
                  <a:cubicBezTo>
                    <a:pt x="-4013" y="4183"/>
                    <a:pt x="369" y="17899"/>
                    <a:pt x="9608" y="10851"/>
                  </a:cubicBezTo>
                  <a:cubicBezTo>
                    <a:pt x="19609" y="3231"/>
                    <a:pt x="11894" y="-2294"/>
                    <a:pt x="3512" y="945"/>
                  </a:cubicBezTo>
                  <a:lnTo>
                    <a:pt x="4750" y="945"/>
                  </a:ln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41CC9A5A-4426-4A90-9837-61F82262B274}"/>
                </a:ext>
              </a:extLst>
            </p:cNvPr>
            <p:cNvSpPr/>
            <p:nvPr/>
          </p:nvSpPr>
          <p:spPr>
            <a:xfrm>
              <a:off x="6426705" y="3470147"/>
              <a:ext cx="14500" cy="12521"/>
            </a:xfrm>
            <a:custGeom>
              <a:avLst/>
              <a:gdLst>
                <a:gd name="connsiteX0" fmla="*/ 13433 w 14500"/>
                <a:gd name="connsiteY0" fmla="*/ 0 h 12521"/>
                <a:gd name="connsiteX1" fmla="*/ 2 w 14500"/>
                <a:gd name="connsiteY1" fmla="*/ 8001 h 12521"/>
                <a:gd name="connsiteX2" fmla="*/ 7908 w 14500"/>
                <a:gd name="connsiteY2" fmla="*/ 12382 h 12521"/>
                <a:gd name="connsiteX3" fmla="*/ 12861 w 14500"/>
                <a:gd name="connsiteY3" fmla="*/ 3620 h 12521"/>
                <a:gd name="connsiteX4" fmla="*/ 13433 w 14500"/>
                <a:gd name="connsiteY4" fmla="*/ 0 h 125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500" h="12521">
                  <a:moveTo>
                    <a:pt x="13433" y="0"/>
                  </a:moveTo>
                  <a:cubicBezTo>
                    <a:pt x="10575" y="572"/>
                    <a:pt x="-188" y="1238"/>
                    <a:pt x="2" y="8001"/>
                  </a:cubicBezTo>
                  <a:cubicBezTo>
                    <a:pt x="98" y="12668"/>
                    <a:pt x="4670" y="12764"/>
                    <a:pt x="7908" y="12382"/>
                  </a:cubicBezTo>
                  <a:cubicBezTo>
                    <a:pt x="11623" y="12002"/>
                    <a:pt x="17338" y="7906"/>
                    <a:pt x="12861" y="3620"/>
                  </a:cubicBezTo>
                  <a:lnTo>
                    <a:pt x="13433" y="0"/>
                  </a:ln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198C65F5-5427-416E-88CD-5992BD1BDA55}"/>
                </a:ext>
              </a:extLst>
            </p:cNvPr>
            <p:cNvSpPr/>
            <p:nvPr/>
          </p:nvSpPr>
          <p:spPr>
            <a:xfrm>
              <a:off x="6424841" y="3440058"/>
              <a:ext cx="17107" cy="15982"/>
            </a:xfrm>
            <a:custGeom>
              <a:avLst/>
              <a:gdLst>
                <a:gd name="connsiteX0" fmla="*/ 1866 w 17107"/>
                <a:gd name="connsiteY0" fmla="*/ 8277 h 15982"/>
                <a:gd name="connsiteX1" fmla="*/ 13582 w 17107"/>
                <a:gd name="connsiteY1" fmla="*/ 15040 h 15982"/>
                <a:gd name="connsiteX2" fmla="*/ 13772 w 17107"/>
                <a:gd name="connsiteY2" fmla="*/ 2181 h 15982"/>
                <a:gd name="connsiteX3" fmla="*/ 3771 w 17107"/>
                <a:gd name="connsiteY3" fmla="*/ 10563 h 15982"/>
                <a:gd name="connsiteX4" fmla="*/ 1866 w 17107"/>
                <a:gd name="connsiteY4" fmla="*/ 8277 h 15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07" h="15982">
                  <a:moveTo>
                    <a:pt x="1866" y="8277"/>
                  </a:moveTo>
                  <a:cubicBezTo>
                    <a:pt x="-4992" y="12087"/>
                    <a:pt x="8915" y="18374"/>
                    <a:pt x="13582" y="15040"/>
                  </a:cubicBezTo>
                  <a:cubicBezTo>
                    <a:pt x="18535" y="11421"/>
                    <a:pt x="17963" y="5610"/>
                    <a:pt x="13772" y="2181"/>
                  </a:cubicBezTo>
                  <a:cubicBezTo>
                    <a:pt x="7962" y="-2581"/>
                    <a:pt x="-1087" y="562"/>
                    <a:pt x="3771" y="10563"/>
                  </a:cubicBezTo>
                  <a:lnTo>
                    <a:pt x="1866" y="8277"/>
                  </a:ln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3F9303DA-6846-41D2-87EC-793F1A62CE49}"/>
                </a:ext>
              </a:extLst>
            </p:cNvPr>
            <p:cNvSpPr/>
            <p:nvPr/>
          </p:nvSpPr>
          <p:spPr>
            <a:xfrm>
              <a:off x="6402680" y="3484339"/>
              <a:ext cx="5561" cy="10382"/>
            </a:xfrm>
            <a:custGeom>
              <a:avLst/>
              <a:gdLst>
                <a:gd name="connsiteX0" fmla="*/ 3739 w 5561"/>
                <a:gd name="connsiteY0" fmla="*/ 191 h 10382"/>
                <a:gd name="connsiteX1" fmla="*/ 691 w 5561"/>
                <a:gd name="connsiteY1" fmla="*/ 10383 h 10382"/>
                <a:gd name="connsiteX2" fmla="*/ 1834 w 5561"/>
                <a:gd name="connsiteY2" fmla="*/ 191 h 10382"/>
                <a:gd name="connsiteX3" fmla="*/ 3739 w 5561"/>
                <a:gd name="connsiteY3" fmla="*/ 191 h 103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61" h="10382">
                  <a:moveTo>
                    <a:pt x="3739" y="191"/>
                  </a:moveTo>
                  <a:cubicBezTo>
                    <a:pt x="881" y="2382"/>
                    <a:pt x="-1119" y="6763"/>
                    <a:pt x="691" y="10383"/>
                  </a:cubicBezTo>
                  <a:cubicBezTo>
                    <a:pt x="5168" y="10002"/>
                    <a:pt x="8406" y="-1619"/>
                    <a:pt x="1834" y="191"/>
                  </a:cubicBezTo>
                  <a:lnTo>
                    <a:pt x="3739" y="191"/>
                  </a:ln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89FA0E46-7966-4008-A038-2405E5C88BBA}"/>
                </a:ext>
              </a:extLst>
            </p:cNvPr>
            <p:cNvSpPr/>
            <p:nvPr/>
          </p:nvSpPr>
          <p:spPr>
            <a:xfrm>
              <a:off x="6874364" y="3424984"/>
              <a:ext cx="89648" cy="45808"/>
            </a:xfrm>
            <a:custGeom>
              <a:avLst/>
              <a:gdLst>
                <a:gd name="connsiteX0" fmla="*/ 11639 w 89648"/>
                <a:gd name="connsiteY0" fmla="*/ 40686 h 45808"/>
                <a:gd name="connsiteX1" fmla="*/ 209 w 89648"/>
                <a:gd name="connsiteY1" fmla="*/ 29256 h 45808"/>
                <a:gd name="connsiteX2" fmla="*/ 12020 w 89648"/>
                <a:gd name="connsiteY2" fmla="*/ 25446 h 45808"/>
                <a:gd name="connsiteX3" fmla="*/ 19544 w 89648"/>
                <a:gd name="connsiteY3" fmla="*/ 17826 h 45808"/>
                <a:gd name="connsiteX4" fmla="*/ 28403 w 89648"/>
                <a:gd name="connsiteY4" fmla="*/ 13540 h 45808"/>
                <a:gd name="connsiteX5" fmla="*/ 38213 w 89648"/>
                <a:gd name="connsiteY5" fmla="*/ 9254 h 45808"/>
                <a:gd name="connsiteX6" fmla="*/ 50501 w 89648"/>
                <a:gd name="connsiteY6" fmla="*/ 15 h 45808"/>
                <a:gd name="connsiteX7" fmla="*/ 61264 w 89648"/>
                <a:gd name="connsiteY7" fmla="*/ 8587 h 45808"/>
                <a:gd name="connsiteX8" fmla="*/ 55835 w 89648"/>
                <a:gd name="connsiteY8" fmla="*/ 16017 h 45808"/>
                <a:gd name="connsiteX9" fmla="*/ 89648 w 89648"/>
                <a:gd name="connsiteY9" fmla="*/ 19065 h 45808"/>
                <a:gd name="connsiteX10" fmla="*/ 82695 w 89648"/>
                <a:gd name="connsiteY10" fmla="*/ 26304 h 45808"/>
                <a:gd name="connsiteX11" fmla="*/ 81933 w 89648"/>
                <a:gd name="connsiteY11" fmla="*/ 30304 h 45808"/>
                <a:gd name="connsiteX12" fmla="*/ 72503 w 89648"/>
                <a:gd name="connsiteY12" fmla="*/ 34495 h 45808"/>
                <a:gd name="connsiteX13" fmla="*/ 56120 w 89648"/>
                <a:gd name="connsiteY13" fmla="*/ 44496 h 45808"/>
                <a:gd name="connsiteX14" fmla="*/ 55739 w 89648"/>
                <a:gd name="connsiteY14" fmla="*/ 29447 h 45808"/>
                <a:gd name="connsiteX15" fmla="*/ 29450 w 89648"/>
                <a:gd name="connsiteY15" fmla="*/ 39639 h 45808"/>
                <a:gd name="connsiteX16" fmla="*/ 24593 w 89648"/>
                <a:gd name="connsiteY16" fmla="*/ 37829 h 45808"/>
                <a:gd name="connsiteX17" fmla="*/ 19830 w 89648"/>
                <a:gd name="connsiteY17" fmla="*/ 41448 h 45808"/>
                <a:gd name="connsiteX18" fmla="*/ 11639 w 89648"/>
                <a:gd name="connsiteY18" fmla="*/ 40686 h 458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9648" h="45808">
                  <a:moveTo>
                    <a:pt x="11639" y="40686"/>
                  </a:moveTo>
                  <a:cubicBezTo>
                    <a:pt x="8876" y="39162"/>
                    <a:pt x="-1601" y="35638"/>
                    <a:pt x="209" y="29256"/>
                  </a:cubicBezTo>
                  <a:cubicBezTo>
                    <a:pt x="1447" y="25065"/>
                    <a:pt x="9257" y="26589"/>
                    <a:pt x="12020" y="25446"/>
                  </a:cubicBezTo>
                  <a:cubicBezTo>
                    <a:pt x="16211" y="23732"/>
                    <a:pt x="16782" y="22303"/>
                    <a:pt x="19544" y="17826"/>
                  </a:cubicBezTo>
                  <a:cubicBezTo>
                    <a:pt x="23545" y="11445"/>
                    <a:pt x="21545" y="12778"/>
                    <a:pt x="28403" y="13540"/>
                  </a:cubicBezTo>
                  <a:cubicBezTo>
                    <a:pt x="34213" y="14207"/>
                    <a:pt x="34022" y="14874"/>
                    <a:pt x="38213" y="9254"/>
                  </a:cubicBezTo>
                  <a:cubicBezTo>
                    <a:pt x="42023" y="4015"/>
                    <a:pt x="43738" y="300"/>
                    <a:pt x="50501" y="15"/>
                  </a:cubicBezTo>
                  <a:cubicBezTo>
                    <a:pt x="54977" y="-176"/>
                    <a:pt x="61835" y="1443"/>
                    <a:pt x="61264" y="8587"/>
                  </a:cubicBezTo>
                  <a:cubicBezTo>
                    <a:pt x="60978" y="12207"/>
                    <a:pt x="57644" y="13921"/>
                    <a:pt x="55835" y="16017"/>
                  </a:cubicBezTo>
                  <a:cubicBezTo>
                    <a:pt x="64979" y="17160"/>
                    <a:pt x="82886" y="9159"/>
                    <a:pt x="89648" y="19065"/>
                  </a:cubicBezTo>
                  <a:cubicBezTo>
                    <a:pt x="87458" y="21636"/>
                    <a:pt x="84886" y="23732"/>
                    <a:pt x="82695" y="26304"/>
                  </a:cubicBezTo>
                  <a:cubicBezTo>
                    <a:pt x="81743" y="27447"/>
                    <a:pt x="82886" y="29447"/>
                    <a:pt x="81933" y="30304"/>
                  </a:cubicBezTo>
                  <a:cubicBezTo>
                    <a:pt x="78885" y="33066"/>
                    <a:pt x="75361" y="31733"/>
                    <a:pt x="72503" y="34495"/>
                  </a:cubicBezTo>
                  <a:cubicBezTo>
                    <a:pt x="68122" y="38686"/>
                    <a:pt x="65074" y="49545"/>
                    <a:pt x="56120" y="44496"/>
                  </a:cubicBezTo>
                  <a:cubicBezTo>
                    <a:pt x="49262" y="40591"/>
                    <a:pt x="55454" y="35352"/>
                    <a:pt x="55739" y="29447"/>
                  </a:cubicBezTo>
                  <a:cubicBezTo>
                    <a:pt x="45262" y="28685"/>
                    <a:pt x="40023" y="40115"/>
                    <a:pt x="29450" y="39639"/>
                  </a:cubicBezTo>
                  <a:cubicBezTo>
                    <a:pt x="27926" y="39543"/>
                    <a:pt x="25926" y="37734"/>
                    <a:pt x="24593" y="37829"/>
                  </a:cubicBezTo>
                  <a:cubicBezTo>
                    <a:pt x="22878" y="38019"/>
                    <a:pt x="21640" y="40972"/>
                    <a:pt x="19830" y="41448"/>
                  </a:cubicBezTo>
                  <a:cubicBezTo>
                    <a:pt x="16973" y="42020"/>
                    <a:pt x="13067" y="41353"/>
                    <a:pt x="11639" y="40686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F16DB96F-AF26-4B47-B7B9-3ABF027BC687}"/>
                </a:ext>
              </a:extLst>
            </p:cNvPr>
            <p:cNvSpPr/>
            <p:nvPr/>
          </p:nvSpPr>
          <p:spPr>
            <a:xfrm>
              <a:off x="6821375" y="3472910"/>
              <a:ext cx="28242" cy="17469"/>
            </a:xfrm>
            <a:custGeom>
              <a:avLst/>
              <a:gdLst>
                <a:gd name="connsiteX0" fmla="*/ 23480 w 28242"/>
                <a:gd name="connsiteY0" fmla="*/ 4286 h 17469"/>
                <a:gd name="connsiteX1" fmla="*/ 239 w 28242"/>
                <a:gd name="connsiteY1" fmla="*/ 4858 h 17469"/>
                <a:gd name="connsiteX2" fmla="*/ 11192 w 28242"/>
                <a:gd name="connsiteY2" fmla="*/ 15335 h 17469"/>
                <a:gd name="connsiteX3" fmla="*/ 23194 w 28242"/>
                <a:gd name="connsiteY3" fmla="*/ 15430 h 17469"/>
                <a:gd name="connsiteX4" fmla="*/ 28242 w 28242"/>
                <a:gd name="connsiteY4" fmla="*/ 8001 h 17469"/>
                <a:gd name="connsiteX5" fmla="*/ 17860 w 28242"/>
                <a:gd name="connsiteY5" fmla="*/ 0 h 17469"/>
                <a:gd name="connsiteX6" fmla="*/ 23480 w 28242"/>
                <a:gd name="connsiteY6" fmla="*/ 4286 h 17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242" h="17469">
                  <a:moveTo>
                    <a:pt x="23480" y="4286"/>
                  </a:moveTo>
                  <a:cubicBezTo>
                    <a:pt x="17955" y="-762"/>
                    <a:pt x="6239" y="1905"/>
                    <a:pt x="239" y="4858"/>
                  </a:cubicBezTo>
                  <a:cubicBezTo>
                    <a:pt x="-1571" y="13430"/>
                    <a:pt x="7382" y="14097"/>
                    <a:pt x="11192" y="15335"/>
                  </a:cubicBezTo>
                  <a:cubicBezTo>
                    <a:pt x="15384" y="16669"/>
                    <a:pt x="18527" y="19336"/>
                    <a:pt x="23194" y="15430"/>
                  </a:cubicBezTo>
                  <a:cubicBezTo>
                    <a:pt x="25480" y="13525"/>
                    <a:pt x="25671" y="9811"/>
                    <a:pt x="28242" y="8001"/>
                  </a:cubicBezTo>
                  <a:cubicBezTo>
                    <a:pt x="26242" y="4286"/>
                    <a:pt x="21289" y="2000"/>
                    <a:pt x="17860" y="0"/>
                  </a:cubicBezTo>
                  <a:lnTo>
                    <a:pt x="23480" y="4286"/>
                  </a:ln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9259A246-2E25-44CD-810A-750402D14868}"/>
                </a:ext>
              </a:extLst>
            </p:cNvPr>
            <p:cNvSpPr/>
            <p:nvPr/>
          </p:nvSpPr>
          <p:spPr>
            <a:xfrm>
              <a:off x="6799110" y="3451097"/>
              <a:ext cx="14502" cy="11578"/>
            </a:xfrm>
            <a:custGeom>
              <a:avLst/>
              <a:gdLst>
                <a:gd name="connsiteX0" fmla="*/ 14503 w 14502"/>
                <a:gd name="connsiteY0" fmla="*/ 0 h 11578"/>
                <a:gd name="connsiteX1" fmla="*/ 2596 w 14502"/>
                <a:gd name="connsiteY1" fmla="*/ 10192 h 11578"/>
                <a:gd name="connsiteX2" fmla="*/ 5073 w 14502"/>
                <a:gd name="connsiteY2" fmla="*/ 1619 h 11578"/>
                <a:gd name="connsiteX3" fmla="*/ 4787 w 14502"/>
                <a:gd name="connsiteY3" fmla="*/ 4381 h 11578"/>
                <a:gd name="connsiteX4" fmla="*/ 14503 w 14502"/>
                <a:gd name="connsiteY4" fmla="*/ 0 h 11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502" h="11578">
                  <a:moveTo>
                    <a:pt x="14503" y="0"/>
                  </a:moveTo>
                  <a:cubicBezTo>
                    <a:pt x="10026" y="191"/>
                    <a:pt x="-6262" y="4477"/>
                    <a:pt x="2596" y="10192"/>
                  </a:cubicBezTo>
                  <a:cubicBezTo>
                    <a:pt x="10312" y="15240"/>
                    <a:pt x="13074" y="5144"/>
                    <a:pt x="5073" y="1619"/>
                  </a:cubicBezTo>
                  <a:cubicBezTo>
                    <a:pt x="4501" y="2477"/>
                    <a:pt x="4787" y="3048"/>
                    <a:pt x="4787" y="4381"/>
                  </a:cubicBezTo>
                  <a:lnTo>
                    <a:pt x="14503" y="0"/>
                  </a:ln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2EBBA3BA-A246-4051-9867-2EE6CBF62B52}"/>
                </a:ext>
              </a:extLst>
            </p:cNvPr>
            <p:cNvSpPr/>
            <p:nvPr/>
          </p:nvSpPr>
          <p:spPr>
            <a:xfrm>
              <a:off x="6980963" y="3514995"/>
              <a:ext cx="160266" cy="53521"/>
            </a:xfrm>
            <a:custGeom>
              <a:avLst/>
              <a:gdLst>
                <a:gd name="connsiteX0" fmla="*/ 4 w 160266"/>
                <a:gd name="connsiteY0" fmla="*/ 44307 h 53521"/>
                <a:gd name="connsiteX1" fmla="*/ 4385 w 160266"/>
                <a:gd name="connsiteY1" fmla="*/ 32782 h 53521"/>
                <a:gd name="connsiteX2" fmla="*/ 14196 w 160266"/>
                <a:gd name="connsiteY2" fmla="*/ 33353 h 53521"/>
                <a:gd name="connsiteX3" fmla="*/ 18483 w 160266"/>
                <a:gd name="connsiteY3" fmla="*/ 25257 h 53521"/>
                <a:gd name="connsiteX4" fmla="*/ 31437 w 160266"/>
                <a:gd name="connsiteY4" fmla="*/ 20399 h 53521"/>
                <a:gd name="connsiteX5" fmla="*/ 36104 w 160266"/>
                <a:gd name="connsiteY5" fmla="*/ 12398 h 53521"/>
                <a:gd name="connsiteX6" fmla="*/ 47343 w 160266"/>
                <a:gd name="connsiteY6" fmla="*/ 2206 h 53521"/>
                <a:gd name="connsiteX7" fmla="*/ 57059 w 160266"/>
                <a:gd name="connsiteY7" fmla="*/ 6588 h 53521"/>
                <a:gd name="connsiteX8" fmla="*/ 55249 w 160266"/>
                <a:gd name="connsiteY8" fmla="*/ 4397 h 53521"/>
                <a:gd name="connsiteX9" fmla="*/ 63917 w 160266"/>
                <a:gd name="connsiteY9" fmla="*/ 16684 h 53521"/>
                <a:gd name="connsiteX10" fmla="*/ 82205 w 160266"/>
                <a:gd name="connsiteY10" fmla="*/ 12493 h 53521"/>
                <a:gd name="connsiteX11" fmla="*/ 98207 w 160266"/>
                <a:gd name="connsiteY11" fmla="*/ 21066 h 53521"/>
                <a:gd name="connsiteX12" fmla="*/ 113161 w 160266"/>
                <a:gd name="connsiteY12" fmla="*/ 28400 h 53521"/>
                <a:gd name="connsiteX13" fmla="*/ 144879 w 160266"/>
                <a:gd name="connsiteY13" fmla="*/ 34877 h 53521"/>
                <a:gd name="connsiteX14" fmla="*/ 159357 w 160266"/>
                <a:gd name="connsiteY14" fmla="*/ 43735 h 53521"/>
                <a:gd name="connsiteX15" fmla="*/ 157833 w 160266"/>
                <a:gd name="connsiteY15" fmla="*/ 52594 h 53521"/>
                <a:gd name="connsiteX16" fmla="*/ 140021 w 160266"/>
                <a:gd name="connsiteY16" fmla="*/ 50212 h 53521"/>
                <a:gd name="connsiteX17" fmla="*/ 127163 w 160266"/>
                <a:gd name="connsiteY17" fmla="*/ 48688 h 53521"/>
                <a:gd name="connsiteX18" fmla="*/ 114494 w 160266"/>
                <a:gd name="connsiteY18" fmla="*/ 44497 h 53521"/>
                <a:gd name="connsiteX19" fmla="*/ 87253 w 160266"/>
                <a:gd name="connsiteY19" fmla="*/ 45259 h 53521"/>
                <a:gd name="connsiteX20" fmla="*/ 61154 w 160266"/>
                <a:gd name="connsiteY20" fmla="*/ 45545 h 53521"/>
                <a:gd name="connsiteX21" fmla="*/ 53154 w 160266"/>
                <a:gd name="connsiteY21" fmla="*/ 48022 h 53521"/>
                <a:gd name="connsiteX22" fmla="*/ 32008 w 160266"/>
                <a:gd name="connsiteY22" fmla="*/ 47926 h 53521"/>
                <a:gd name="connsiteX23" fmla="*/ 13244 w 160266"/>
                <a:gd name="connsiteY23" fmla="*/ 46974 h 53521"/>
                <a:gd name="connsiteX24" fmla="*/ 4 w 160266"/>
                <a:gd name="connsiteY24" fmla="*/ 44307 h 535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60266" h="53521">
                  <a:moveTo>
                    <a:pt x="4" y="44307"/>
                  </a:moveTo>
                  <a:cubicBezTo>
                    <a:pt x="-91" y="40592"/>
                    <a:pt x="1528" y="34782"/>
                    <a:pt x="4385" y="32782"/>
                  </a:cubicBezTo>
                  <a:cubicBezTo>
                    <a:pt x="7433" y="30686"/>
                    <a:pt x="12196" y="34306"/>
                    <a:pt x="14196" y="33353"/>
                  </a:cubicBezTo>
                  <a:cubicBezTo>
                    <a:pt x="17054" y="31924"/>
                    <a:pt x="16387" y="28590"/>
                    <a:pt x="18483" y="25257"/>
                  </a:cubicBezTo>
                  <a:cubicBezTo>
                    <a:pt x="22578" y="18875"/>
                    <a:pt x="26102" y="22209"/>
                    <a:pt x="31437" y="20399"/>
                  </a:cubicBezTo>
                  <a:cubicBezTo>
                    <a:pt x="36294" y="18780"/>
                    <a:pt x="33913" y="18208"/>
                    <a:pt x="36104" y="12398"/>
                  </a:cubicBezTo>
                  <a:cubicBezTo>
                    <a:pt x="38580" y="5731"/>
                    <a:pt x="41247" y="4873"/>
                    <a:pt x="47343" y="2206"/>
                  </a:cubicBezTo>
                  <a:cubicBezTo>
                    <a:pt x="51534" y="397"/>
                    <a:pt x="59726" y="-3318"/>
                    <a:pt x="57059" y="6588"/>
                  </a:cubicBezTo>
                  <a:cubicBezTo>
                    <a:pt x="55439" y="5635"/>
                    <a:pt x="56011" y="6397"/>
                    <a:pt x="55249" y="4397"/>
                  </a:cubicBezTo>
                  <a:cubicBezTo>
                    <a:pt x="60869" y="873"/>
                    <a:pt x="70584" y="14684"/>
                    <a:pt x="63917" y="16684"/>
                  </a:cubicBezTo>
                  <a:cubicBezTo>
                    <a:pt x="65726" y="10779"/>
                    <a:pt x="77442" y="11827"/>
                    <a:pt x="82205" y="12493"/>
                  </a:cubicBezTo>
                  <a:cubicBezTo>
                    <a:pt x="88967" y="13446"/>
                    <a:pt x="92396" y="19447"/>
                    <a:pt x="98207" y="21066"/>
                  </a:cubicBezTo>
                  <a:cubicBezTo>
                    <a:pt x="102779" y="22399"/>
                    <a:pt x="120686" y="13255"/>
                    <a:pt x="113161" y="28400"/>
                  </a:cubicBezTo>
                  <a:cubicBezTo>
                    <a:pt x="116114" y="28686"/>
                    <a:pt x="153166" y="16589"/>
                    <a:pt x="144879" y="34877"/>
                  </a:cubicBezTo>
                  <a:cubicBezTo>
                    <a:pt x="150975" y="35163"/>
                    <a:pt x="156785" y="35639"/>
                    <a:pt x="159357" y="43735"/>
                  </a:cubicBezTo>
                  <a:cubicBezTo>
                    <a:pt x="160595" y="47926"/>
                    <a:pt x="160976" y="50308"/>
                    <a:pt x="157833" y="52594"/>
                  </a:cubicBezTo>
                  <a:cubicBezTo>
                    <a:pt x="154118" y="55356"/>
                    <a:pt x="144212" y="51165"/>
                    <a:pt x="140021" y="50212"/>
                  </a:cubicBezTo>
                  <a:cubicBezTo>
                    <a:pt x="135735" y="49164"/>
                    <a:pt x="131258" y="49736"/>
                    <a:pt x="127163" y="48688"/>
                  </a:cubicBezTo>
                  <a:cubicBezTo>
                    <a:pt x="122019" y="47355"/>
                    <a:pt x="119733" y="42878"/>
                    <a:pt x="114494" y="44497"/>
                  </a:cubicBezTo>
                  <a:cubicBezTo>
                    <a:pt x="106970" y="46688"/>
                    <a:pt x="93540" y="58309"/>
                    <a:pt x="87253" y="45259"/>
                  </a:cubicBezTo>
                  <a:cubicBezTo>
                    <a:pt x="80585" y="54880"/>
                    <a:pt x="68775" y="46974"/>
                    <a:pt x="61154" y="45545"/>
                  </a:cubicBezTo>
                  <a:cubicBezTo>
                    <a:pt x="57440" y="44878"/>
                    <a:pt x="57535" y="45926"/>
                    <a:pt x="53154" y="48022"/>
                  </a:cubicBezTo>
                  <a:cubicBezTo>
                    <a:pt x="45629" y="51546"/>
                    <a:pt x="39342" y="50974"/>
                    <a:pt x="32008" y="47926"/>
                  </a:cubicBezTo>
                  <a:cubicBezTo>
                    <a:pt x="24483" y="44783"/>
                    <a:pt x="21054" y="46212"/>
                    <a:pt x="13244" y="46974"/>
                  </a:cubicBezTo>
                  <a:cubicBezTo>
                    <a:pt x="9053" y="47450"/>
                    <a:pt x="5243" y="47545"/>
                    <a:pt x="4" y="44307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EA1DB233-5D6B-4EF3-9861-A60DC31F69F3}"/>
                </a:ext>
              </a:extLst>
            </p:cNvPr>
            <p:cNvSpPr/>
            <p:nvPr/>
          </p:nvSpPr>
          <p:spPr>
            <a:xfrm>
              <a:off x="6956233" y="3557873"/>
              <a:ext cx="7367" cy="13573"/>
            </a:xfrm>
            <a:custGeom>
              <a:avLst/>
              <a:gdLst>
                <a:gd name="connsiteX0" fmla="*/ 5684 w 7367"/>
                <a:gd name="connsiteY0" fmla="*/ 7239 h 13573"/>
                <a:gd name="connsiteX1" fmla="*/ 255 w 7367"/>
                <a:gd name="connsiteY1" fmla="*/ 13049 h 13573"/>
                <a:gd name="connsiteX2" fmla="*/ 2350 w 7367"/>
                <a:gd name="connsiteY2" fmla="*/ 1524 h 13573"/>
                <a:gd name="connsiteX3" fmla="*/ 3874 w 7367"/>
                <a:gd name="connsiteY3" fmla="*/ 0 h 13573"/>
                <a:gd name="connsiteX4" fmla="*/ 5684 w 7367"/>
                <a:gd name="connsiteY4" fmla="*/ 7239 h 13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367" h="13573">
                  <a:moveTo>
                    <a:pt x="5684" y="7239"/>
                  </a:moveTo>
                  <a:cubicBezTo>
                    <a:pt x="1970" y="5144"/>
                    <a:pt x="-888" y="8573"/>
                    <a:pt x="255" y="13049"/>
                  </a:cubicBezTo>
                  <a:cubicBezTo>
                    <a:pt x="7494" y="16764"/>
                    <a:pt x="10828" y="-571"/>
                    <a:pt x="2350" y="1524"/>
                  </a:cubicBezTo>
                  <a:cubicBezTo>
                    <a:pt x="2732" y="857"/>
                    <a:pt x="3208" y="381"/>
                    <a:pt x="3874" y="0"/>
                  </a:cubicBezTo>
                  <a:lnTo>
                    <a:pt x="5684" y="7239"/>
                  </a:ln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CFA2B6AC-BFDD-4C2D-83BA-1B29A26C2BCD}"/>
                </a:ext>
              </a:extLst>
            </p:cNvPr>
            <p:cNvSpPr/>
            <p:nvPr/>
          </p:nvSpPr>
          <p:spPr>
            <a:xfrm>
              <a:off x="6966203" y="3515677"/>
              <a:ext cx="22512" cy="16328"/>
            </a:xfrm>
            <a:custGeom>
              <a:avLst/>
              <a:gdLst>
                <a:gd name="connsiteX0" fmla="*/ 2476 w 22512"/>
                <a:gd name="connsiteY0" fmla="*/ 10954 h 16328"/>
                <a:gd name="connsiteX1" fmla="*/ 22098 w 22512"/>
                <a:gd name="connsiteY1" fmla="*/ 3715 h 16328"/>
                <a:gd name="connsiteX2" fmla="*/ 10573 w 22512"/>
                <a:gd name="connsiteY2" fmla="*/ 0 h 16328"/>
                <a:gd name="connsiteX3" fmla="*/ 0 w 22512"/>
                <a:gd name="connsiteY3" fmla="*/ 5906 h 16328"/>
                <a:gd name="connsiteX4" fmla="*/ 2476 w 22512"/>
                <a:gd name="connsiteY4" fmla="*/ 10954 h 16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512" h="16328">
                  <a:moveTo>
                    <a:pt x="2476" y="10954"/>
                  </a:moveTo>
                  <a:cubicBezTo>
                    <a:pt x="2191" y="24194"/>
                    <a:pt x="25908" y="9525"/>
                    <a:pt x="22098" y="3715"/>
                  </a:cubicBezTo>
                  <a:cubicBezTo>
                    <a:pt x="21241" y="2477"/>
                    <a:pt x="11906" y="0"/>
                    <a:pt x="10573" y="0"/>
                  </a:cubicBezTo>
                  <a:cubicBezTo>
                    <a:pt x="5620" y="95"/>
                    <a:pt x="4667" y="3715"/>
                    <a:pt x="0" y="5906"/>
                  </a:cubicBezTo>
                  <a:lnTo>
                    <a:pt x="2476" y="10954"/>
                  </a:ln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6B94CC61-21A8-41F0-AED2-C726F3EB3315}"/>
                </a:ext>
              </a:extLst>
            </p:cNvPr>
            <p:cNvSpPr/>
            <p:nvPr/>
          </p:nvSpPr>
          <p:spPr>
            <a:xfrm>
              <a:off x="7027707" y="3489759"/>
              <a:ext cx="10056" cy="8653"/>
            </a:xfrm>
            <a:custGeom>
              <a:avLst/>
              <a:gdLst>
                <a:gd name="connsiteX0" fmla="*/ 1742 w 10056"/>
                <a:gd name="connsiteY0" fmla="*/ 2963 h 8653"/>
                <a:gd name="connsiteX1" fmla="*/ 9077 w 10056"/>
                <a:gd name="connsiteY1" fmla="*/ 5916 h 8653"/>
                <a:gd name="connsiteX2" fmla="*/ 2314 w 10056"/>
                <a:gd name="connsiteY2" fmla="*/ 105 h 8653"/>
                <a:gd name="connsiteX3" fmla="*/ 1742 w 10056"/>
                <a:gd name="connsiteY3" fmla="*/ 2963 h 8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56" h="8653">
                  <a:moveTo>
                    <a:pt x="1742" y="2963"/>
                  </a:moveTo>
                  <a:cubicBezTo>
                    <a:pt x="-3973" y="7821"/>
                    <a:pt x="5934" y="11345"/>
                    <a:pt x="9077" y="5916"/>
                  </a:cubicBezTo>
                  <a:cubicBezTo>
                    <a:pt x="12410" y="105"/>
                    <a:pt x="6505" y="-276"/>
                    <a:pt x="2314" y="105"/>
                  </a:cubicBezTo>
                  <a:lnTo>
                    <a:pt x="1742" y="2963"/>
                  </a:ln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CF6A934B-2174-4220-8081-409D48E916C7}"/>
                </a:ext>
              </a:extLst>
            </p:cNvPr>
            <p:cNvSpPr/>
            <p:nvPr/>
          </p:nvSpPr>
          <p:spPr>
            <a:xfrm>
              <a:off x="6169504" y="3558215"/>
              <a:ext cx="96801" cy="76779"/>
            </a:xfrm>
            <a:custGeom>
              <a:avLst/>
              <a:gdLst>
                <a:gd name="connsiteX0" fmla="*/ 11458 w 96801"/>
                <a:gd name="connsiteY0" fmla="*/ 75096 h 76779"/>
                <a:gd name="connsiteX1" fmla="*/ 11553 w 96801"/>
                <a:gd name="connsiteY1" fmla="*/ 67666 h 76779"/>
                <a:gd name="connsiteX2" fmla="*/ 54701 w 96801"/>
                <a:gd name="connsiteY2" fmla="*/ 54712 h 76779"/>
                <a:gd name="connsiteX3" fmla="*/ 74608 w 96801"/>
                <a:gd name="connsiteY3" fmla="*/ 39949 h 76779"/>
                <a:gd name="connsiteX4" fmla="*/ 87848 w 96801"/>
                <a:gd name="connsiteY4" fmla="*/ 22804 h 76779"/>
                <a:gd name="connsiteX5" fmla="*/ 96802 w 96801"/>
                <a:gd name="connsiteY5" fmla="*/ 22232 h 76779"/>
                <a:gd name="connsiteX6" fmla="*/ 71656 w 96801"/>
                <a:gd name="connsiteY6" fmla="*/ 11564 h 76779"/>
                <a:gd name="connsiteX7" fmla="*/ 62131 w 96801"/>
                <a:gd name="connsiteY7" fmla="*/ 801 h 76779"/>
                <a:gd name="connsiteX8" fmla="*/ 30984 w 96801"/>
                <a:gd name="connsiteY8" fmla="*/ 19089 h 76779"/>
                <a:gd name="connsiteX9" fmla="*/ 27555 w 96801"/>
                <a:gd name="connsiteY9" fmla="*/ 17851 h 76779"/>
                <a:gd name="connsiteX10" fmla="*/ 2409 w 96801"/>
                <a:gd name="connsiteY10" fmla="*/ 55665 h 76779"/>
                <a:gd name="connsiteX11" fmla="*/ 11458 w 96801"/>
                <a:gd name="connsiteY11" fmla="*/ 75096 h 767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6801" h="76779">
                  <a:moveTo>
                    <a:pt x="11458" y="75096"/>
                  </a:moveTo>
                  <a:cubicBezTo>
                    <a:pt x="11077" y="72905"/>
                    <a:pt x="11362" y="69952"/>
                    <a:pt x="11553" y="67666"/>
                  </a:cubicBezTo>
                  <a:cubicBezTo>
                    <a:pt x="25269" y="61285"/>
                    <a:pt x="39842" y="54141"/>
                    <a:pt x="54701" y="54712"/>
                  </a:cubicBezTo>
                  <a:cubicBezTo>
                    <a:pt x="38032" y="35948"/>
                    <a:pt x="66131" y="39568"/>
                    <a:pt x="74608" y="39949"/>
                  </a:cubicBezTo>
                  <a:cubicBezTo>
                    <a:pt x="84229" y="40330"/>
                    <a:pt x="106231" y="27757"/>
                    <a:pt x="87848" y="22804"/>
                  </a:cubicBezTo>
                  <a:cubicBezTo>
                    <a:pt x="90610" y="23089"/>
                    <a:pt x="94039" y="22042"/>
                    <a:pt x="96802" y="22232"/>
                  </a:cubicBezTo>
                  <a:cubicBezTo>
                    <a:pt x="92992" y="12993"/>
                    <a:pt x="79371" y="16517"/>
                    <a:pt x="71656" y="11564"/>
                  </a:cubicBezTo>
                  <a:cubicBezTo>
                    <a:pt x="68131" y="9278"/>
                    <a:pt x="64893" y="1753"/>
                    <a:pt x="62131" y="801"/>
                  </a:cubicBezTo>
                  <a:cubicBezTo>
                    <a:pt x="50320" y="-3485"/>
                    <a:pt x="38604" y="10421"/>
                    <a:pt x="30984" y="19089"/>
                  </a:cubicBezTo>
                  <a:cubicBezTo>
                    <a:pt x="29841" y="18803"/>
                    <a:pt x="28793" y="18136"/>
                    <a:pt x="27555" y="17851"/>
                  </a:cubicBezTo>
                  <a:cubicBezTo>
                    <a:pt x="20792" y="31948"/>
                    <a:pt x="8314" y="42330"/>
                    <a:pt x="2409" y="55665"/>
                  </a:cubicBezTo>
                  <a:cubicBezTo>
                    <a:pt x="-1687" y="64904"/>
                    <a:pt x="-1687" y="82240"/>
                    <a:pt x="11458" y="75096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4A8E8410-257F-467D-AC29-B5AC61904829}"/>
                </a:ext>
              </a:extLst>
            </p:cNvPr>
            <p:cNvSpPr/>
            <p:nvPr/>
          </p:nvSpPr>
          <p:spPr>
            <a:xfrm>
              <a:off x="7100104" y="3427026"/>
              <a:ext cx="206951" cy="109987"/>
            </a:xfrm>
            <a:custGeom>
              <a:avLst/>
              <a:gdLst>
                <a:gd name="connsiteX0" fmla="*/ 203570 w 206951"/>
                <a:gd name="connsiteY0" fmla="*/ 109987 h 109987"/>
                <a:gd name="connsiteX1" fmla="*/ 192140 w 206951"/>
                <a:gd name="connsiteY1" fmla="*/ 107511 h 109987"/>
                <a:gd name="connsiteX2" fmla="*/ 172137 w 206951"/>
                <a:gd name="connsiteY2" fmla="*/ 94462 h 109987"/>
                <a:gd name="connsiteX3" fmla="*/ 162708 w 206951"/>
                <a:gd name="connsiteY3" fmla="*/ 72840 h 109987"/>
                <a:gd name="connsiteX4" fmla="*/ 124703 w 206951"/>
                <a:gd name="connsiteY4" fmla="*/ 72554 h 109987"/>
                <a:gd name="connsiteX5" fmla="*/ 120702 w 206951"/>
                <a:gd name="connsiteY5" fmla="*/ 57314 h 109987"/>
                <a:gd name="connsiteX6" fmla="*/ 77364 w 206951"/>
                <a:gd name="connsiteY6" fmla="*/ 47980 h 109987"/>
                <a:gd name="connsiteX7" fmla="*/ 59647 w 206951"/>
                <a:gd name="connsiteY7" fmla="*/ 43408 h 109987"/>
                <a:gd name="connsiteX8" fmla="*/ 43740 w 206951"/>
                <a:gd name="connsiteY8" fmla="*/ 29120 h 109987"/>
                <a:gd name="connsiteX9" fmla="*/ 116 w 206951"/>
                <a:gd name="connsiteY9" fmla="*/ 11880 h 109987"/>
                <a:gd name="connsiteX10" fmla="*/ 46122 w 206951"/>
                <a:gd name="connsiteY10" fmla="*/ 1021 h 109987"/>
                <a:gd name="connsiteX11" fmla="*/ 157755 w 206951"/>
                <a:gd name="connsiteY11" fmla="*/ 55219 h 109987"/>
                <a:gd name="connsiteX12" fmla="*/ 203570 w 206951"/>
                <a:gd name="connsiteY12" fmla="*/ 109987 h 109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06951" h="109987">
                  <a:moveTo>
                    <a:pt x="203570" y="109987"/>
                  </a:moveTo>
                  <a:cubicBezTo>
                    <a:pt x="198141" y="102558"/>
                    <a:pt x="201760" y="109797"/>
                    <a:pt x="192140" y="107511"/>
                  </a:cubicBezTo>
                  <a:cubicBezTo>
                    <a:pt x="186234" y="106082"/>
                    <a:pt x="178233" y="94176"/>
                    <a:pt x="172137" y="94462"/>
                  </a:cubicBezTo>
                  <a:cubicBezTo>
                    <a:pt x="156611" y="95224"/>
                    <a:pt x="152897" y="84460"/>
                    <a:pt x="162708" y="72840"/>
                  </a:cubicBezTo>
                  <a:cubicBezTo>
                    <a:pt x="149944" y="71221"/>
                    <a:pt x="137466" y="75316"/>
                    <a:pt x="124703" y="72554"/>
                  </a:cubicBezTo>
                  <a:cubicBezTo>
                    <a:pt x="112225" y="69887"/>
                    <a:pt x="106510" y="62934"/>
                    <a:pt x="120702" y="57314"/>
                  </a:cubicBezTo>
                  <a:cubicBezTo>
                    <a:pt x="104129" y="55695"/>
                    <a:pt x="92699" y="55123"/>
                    <a:pt x="77364" y="47980"/>
                  </a:cubicBezTo>
                  <a:cubicBezTo>
                    <a:pt x="71458" y="45217"/>
                    <a:pt x="65743" y="45598"/>
                    <a:pt x="59647" y="43408"/>
                  </a:cubicBezTo>
                  <a:cubicBezTo>
                    <a:pt x="48122" y="39121"/>
                    <a:pt x="52503" y="35311"/>
                    <a:pt x="43740" y="29120"/>
                  </a:cubicBezTo>
                  <a:cubicBezTo>
                    <a:pt x="35644" y="23500"/>
                    <a:pt x="-2361" y="26548"/>
                    <a:pt x="116" y="11880"/>
                  </a:cubicBezTo>
                  <a:cubicBezTo>
                    <a:pt x="2783" y="-4217"/>
                    <a:pt x="38216" y="545"/>
                    <a:pt x="46122" y="1021"/>
                  </a:cubicBezTo>
                  <a:cubicBezTo>
                    <a:pt x="85460" y="3212"/>
                    <a:pt x="122893" y="36073"/>
                    <a:pt x="157755" y="55219"/>
                  </a:cubicBezTo>
                  <a:cubicBezTo>
                    <a:pt x="173947" y="64077"/>
                    <a:pt x="219667" y="86461"/>
                    <a:pt x="203570" y="109987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2E2B6695-96EC-4D19-86D4-FE908716594C}"/>
                </a:ext>
              </a:extLst>
            </p:cNvPr>
            <p:cNvSpPr/>
            <p:nvPr/>
          </p:nvSpPr>
          <p:spPr>
            <a:xfrm>
              <a:off x="7304912" y="3557280"/>
              <a:ext cx="16992" cy="14329"/>
            </a:xfrm>
            <a:custGeom>
              <a:avLst/>
              <a:gdLst>
                <a:gd name="connsiteX0" fmla="*/ 10573 w 16992"/>
                <a:gd name="connsiteY0" fmla="*/ 1545 h 14329"/>
                <a:gd name="connsiteX1" fmla="*/ 1524 w 16992"/>
                <a:gd name="connsiteY1" fmla="*/ 10689 h 14329"/>
                <a:gd name="connsiteX2" fmla="*/ 0 w 16992"/>
                <a:gd name="connsiteY2" fmla="*/ 1545 h 14329"/>
                <a:gd name="connsiteX3" fmla="*/ 10573 w 16992"/>
                <a:gd name="connsiteY3" fmla="*/ 1545 h 14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992" h="14329">
                  <a:moveTo>
                    <a:pt x="10573" y="1545"/>
                  </a:moveTo>
                  <a:cubicBezTo>
                    <a:pt x="4953" y="592"/>
                    <a:pt x="1714" y="3831"/>
                    <a:pt x="1524" y="10689"/>
                  </a:cubicBezTo>
                  <a:cubicBezTo>
                    <a:pt x="17716" y="24786"/>
                    <a:pt x="26765" y="-7218"/>
                    <a:pt x="0" y="1545"/>
                  </a:cubicBezTo>
                  <a:lnTo>
                    <a:pt x="10573" y="1545"/>
                  </a:ln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21EDD740-79E5-4354-889E-C86BC6E297BA}"/>
                </a:ext>
              </a:extLst>
            </p:cNvPr>
            <p:cNvSpPr/>
            <p:nvPr/>
          </p:nvSpPr>
          <p:spPr>
            <a:xfrm>
              <a:off x="7034402" y="3459381"/>
              <a:ext cx="27863" cy="15604"/>
            </a:xfrm>
            <a:custGeom>
              <a:avLst/>
              <a:gdLst>
                <a:gd name="connsiteX0" fmla="*/ 2572 w 27863"/>
                <a:gd name="connsiteY0" fmla="*/ 1146 h 15604"/>
                <a:gd name="connsiteX1" fmla="*/ 27527 w 27863"/>
                <a:gd name="connsiteY1" fmla="*/ 14577 h 15604"/>
                <a:gd name="connsiteX2" fmla="*/ 0 w 27863"/>
                <a:gd name="connsiteY2" fmla="*/ 1146 h 15604"/>
                <a:gd name="connsiteX3" fmla="*/ 2572 w 27863"/>
                <a:gd name="connsiteY3" fmla="*/ 1146 h 15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863" h="15604">
                  <a:moveTo>
                    <a:pt x="2572" y="1146"/>
                  </a:moveTo>
                  <a:cubicBezTo>
                    <a:pt x="-5048" y="17244"/>
                    <a:pt x="20002" y="16577"/>
                    <a:pt x="27527" y="14577"/>
                  </a:cubicBezTo>
                  <a:cubicBezTo>
                    <a:pt x="30956" y="-473"/>
                    <a:pt x="7239" y="-1521"/>
                    <a:pt x="0" y="1146"/>
                  </a:cubicBezTo>
                  <a:lnTo>
                    <a:pt x="2572" y="1146"/>
                  </a:ln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DC9D8F79-54AD-4B83-A003-F254BE7AC6FA}"/>
                </a:ext>
              </a:extLst>
            </p:cNvPr>
            <p:cNvSpPr/>
            <p:nvPr/>
          </p:nvSpPr>
          <p:spPr>
            <a:xfrm>
              <a:off x="7036927" y="3406932"/>
              <a:ext cx="14683" cy="16601"/>
            </a:xfrm>
            <a:custGeom>
              <a:avLst/>
              <a:gdLst>
                <a:gd name="connsiteX0" fmla="*/ 1380 w 14683"/>
                <a:gd name="connsiteY0" fmla="*/ 8542 h 16601"/>
                <a:gd name="connsiteX1" fmla="*/ 47 w 14683"/>
                <a:gd name="connsiteY1" fmla="*/ 14638 h 16601"/>
                <a:gd name="connsiteX2" fmla="*/ 13858 w 14683"/>
                <a:gd name="connsiteY2" fmla="*/ 446 h 16601"/>
                <a:gd name="connsiteX3" fmla="*/ 5381 w 14683"/>
                <a:gd name="connsiteY3" fmla="*/ 3875 h 16601"/>
                <a:gd name="connsiteX4" fmla="*/ 1380 w 14683"/>
                <a:gd name="connsiteY4" fmla="*/ 8542 h 16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683" h="16601">
                  <a:moveTo>
                    <a:pt x="1380" y="8542"/>
                  </a:moveTo>
                  <a:cubicBezTo>
                    <a:pt x="237" y="10352"/>
                    <a:pt x="-144" y="12447"/>
                    <a:pt x="47" y="14638"/>
                  </a:cubicBezTo>
                  <a:cubicBezTo>
                    <a:pt x="8524" y="20924"/>
                    <a:pt x="17478" y="11018"/>
                    <a:pt x="13858" y="446"/>
                  </a:cubicBezTo>
                  <a:cubicBezTo>
                    <a:pt x="10143" y="-888"/>
                    <a:pt x="8048" y="922"/>
                    <a:pt x="5381" y="3875"/>
                  </a:cubicBezTo>
                  <a:lnTo>
                    <a:pt x="1380" y="8542"/>
                  </a:ln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47F5B3FF-0408-4CE3-8E43-97A1CA8A7848}"/>
                </a:ext>
              </a:extLst>
            </p:cNvPr>
            <p:cNvSpPr/>
            <p:nvPr/>
          </p:nvSpPr>
          <p:spPr>
            <a:xfrm>
              <a:off x="6992302" y="3415061"/>
              <a:ext cx="11906" cy="6699"/>
            </a:xfrm>
            <a:custGeom>
              <a:avLst/>
              <a:gdLst>
                <a:gd name="connsiteX0" fmla="*/ 5239 w 11906"/>
                <a:gd name="connsiteY0" fmla="*/ 413 h 6699"/>
                <a:gd name="connsiteX1" fmla="*/ 6763 w 11906"/>
                <a:gd name="connsiteY1" fmla="*/ 6700 h 6699"/>
                <a:gd name="connsiteX2" fmla="*/ 11906 w 11906"/>
                <a:gd name="connsiteY2" fmla="*/ 1080 h 6699"/>
                <a:gd name="connsiteX3" fmla="*/ 0 w 11906"/>
                <a:gd name="connsiteY3" fmla="*/ 509 h 6699"/>
                <a:gd name="connsiteX4" fmla="*/ 5239 w 11906"/>
                <a:gd name="connsiteY4" fmla="*/ 413 h 6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06" h="6699">
                  <a:moveTo>
                    <a:pt x="5239" y="413"/>
                  </a:moveTo>
                  <a:cubicBezTo>
                    <a:pt x="4667" y="2985"/>
                    <a:pt x="5143" y="5081"/>
                    <a:pt x="6763" y="6700"/>
                  </a:cubicBezTo>
                  <a:cubicBezTo>
                    <a:pt x="12001" y="5652"/>
                    <a:pt x="10573" y="6605"/>
                    <a:pt x="11906" y="1080"/>
                  </a:cubicBezTo>
                  <a:cubicBezTo>
                    <a:pt x="8477" y="223"/>
                    <a:pt x="3334" y="-539"/>
                    <a:pt x="0" y="509"/>
                  </a:cubicBezTo>
                  <a:lnTo>
                    <a:pt x="5239" y="413"/>
                  </a:ln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C0A13110-D527-46B8-BAFF-5F7521316B1A}"/>
                </a:ext>
              </a:extLst>
            </p:cNvPr>
            <p:cNvSpPr/>
            <p:nvPr/>
          </p:nvSpPr>
          <p:spPr>
            <a:xfrm>
              <a:off x="6962566" y="3376446"/>
              <a:ext cx="7827" cy="7554"/>
            </a:xfrm>
            <a:custGeom>
              <a:avLst/>
              <a:gdLst>
                <a:gd name="connsiteX0" fmla="*/ 779 w 7827"/>
                <a:gd name="connsiteY0" fmla="*/ 5500 h 7554"/>
                <a:gd name="connsiteX1" fmla="*/ 208 w 7827"/>
                <a:gd name="connsiteY1" fmla="*/ 7024 h 7554"/>
                <a:gd name="connsiteX2" fmla="*/ 7828 w 7827"/>
                <a:gd name="connsiteY2" fmla="*/ 261 h 7554"/>
                <a:gd name="connsiteX3" fmla="*/ 2113 w 7827"/>
                <a:gd name="connsiteY3" fmla="*/ 166 h 7554"/>
                <a:gd name="connsiteX4" fmla="*/ 779 w 7827"/>
                <a:gd name="connsiteY4" fmla="*/ 5500 h 7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827" h="7554">
                  <a:moveTo>
                    <a:pt x="779" y="5500"/>
                  </a:moveTo>
                  <a:cubicBezTo>
                    <a:pt x="684" y="6262"/>
                    <a:pt x="-459" y="5310"/>
                    <a:pt x="208" y="7024"/>
                  </a:cubicBezTo>
                  <a:cubicBezTo>
                    <a:pt x="3637" y="9215"/>
                    <a:pt x="7352" y="4167"/>
                    <a:pt x="7828" y="261"/>
                  </a:cubicBezTo>
                  <a:cubicBezTo>
                    <a:pt x="6113" y="166"/>
                    <a:pt x="3827" y="-215"/>
                    <a:pt x="2113" y="166"/>
                  </a:cubicBezTo>
                  <a:lnTo>
                    <a:pt x="779" y="5500"/>
                  </a:ln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1E135137-24D5-4CCC-8C96-D27FBFC98010}"/>
                </a:ext>
              </a:extLst>
            </p:cNvPr>
            <p:cNvSpPr/>
            <p:nvPr/>
          </p:nvSpPr>
          <p:spPr>
            <a:xfrm>
              <a:off x="6865586" y="3278200"/>
              <a:ext cx="6702" cy="11074"/>
            </a:xfrm>
            <a:custGeom>
              <a:avLst/>
              <a:gdLst>
                <a:gd name="connsiteX0" fmla="*/ 700 w 6702"/>
                <a:gd name="connsiteY0" fmla="*/ 6115 h 11074"/>
                <a:gd name="connsiteX1" fmla="*/ 129 w 6702"/>
                <a:gd name="connsiteY1" fmla="*/ 9258 h 11074"/>
                <a:gd name="connsiteX2" fmla="*/ 700 w 6702"/>
                <a:gd name="connsiteY2" fmla="*/ 876 h 11074"/>
                <a:gd name="connsiteX3" fmla="*/ 700 w 6702"/>
                <a:gd name="connsiteY3" fmla="*/ 6115 h 11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702" h="11074">
                  <a:moveTo>
                    <a:pt x="700" y="6115"/>
                  </a:moveTo>
                  <a:cubicBezTo>
                    <a:pt x="33" y="7067"/>
                    <a:pt x="-157" y="8115"/>
                    <a:pt x="129" y="9258"/>
                  </a:cubicBezTo>
                  <a:cubicBezTo>
                    <a:pt x="7749" y="17354"/>
                    <a:pt x="9749" y="-4553"/>
                    <a:pt x="700" y="876"/>
                  </a:cubicBezTo>
                  <a:lnTo>
                    <a:pt x="700" y="6115"/>
                  </a:ln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4D18F90A-E693-492C-93F8-72D4FC7807B0}"/>
                </a:ext>
              </a:extLst>
            </p:cNvPr>
            <p:cNvSpPr/>
            <p:nvPr/>
          </p:nvSpPr>
          <p:spPr>
            <a:xfrm>
              <a:off x="6798563" y="3305985"/>
              <a:ext cx="11629" cy="13941"/>
            </a:xfrm>
            <a:custGeom>
              <a:avLst/>
              <a:gdLst>
                <a:gd name="connsiteX0" fmla="*/ 3810 w 11629"/>
                <a:gd name="connsiteY0" fmla="*/ 6238 h 13941"/>
                <a:gd name="connsiteX1" fmla="*/ 10763 w 11629"/>
                <a:gd name="connsiteY1" fmla="*/ 3095 h 13941"/>
                <a:gd name="connsiteX2" fmla="*/ 0 w 11629"/>
                <a:gd name="connsiteY2" fmla="*/ 4714 h 13941"/>
                <a:gd name="connsiteX3" fmla="*/ 3810 w 11629"/>
                <a:gd name="connsiteY3" fmla="*/ 6238 h 13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629" h="13941">
                  <a:moveTo>
                    <a:pt x="3810" y="6238"/>
                  </a:moveTo>
                  <a:cubicBezTo>
                    <a:pt x="-3143" y="19573"/>
                    <a:pt x="15812" y="13668"/>
                    <a:pt x="10763" y="3095"/>
                  </a:cubicBezTo>
                  <a:cubicBezTo>
                    <a:pt x="8192" y="-2144"/>
                    <a:pt x="1619" y="-143"/>
                    <a:pt x="0" y="4714"/>
                  </a:cubicBezTo>
                  <a:lnTo>
                    <a:pt x="3810" y="6238"/>
                  </a:ln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E4A97641-178B-491A-8D5F-762B15FC58DB}"/>
                </a:ext>
              </a:extLst>
            </p:cNvPr>
            <p:cNvSpPr/>
            <p:nvPr/>
          </p:nvSpPr>
          <p:spPr>
            <a:xfrm>
              <a:off x="6761694" y="3331141"/>
              <a:ext cx="10108" cy="14214"/>
            </a:xfrm>
            <a:custGeom>
              <a:avLst/>
              <a:gdLst>
                <a:gd name="connsiteX0" fmla="*/ 293 w 10108"/>
                <a:gd name="connsiteY0" fmla="*/ 7466 h 14214"/>
                <a:gd name="connsiteX1" fmla="*/ 9913 w 10108"/>
                <a:gd name="connsiteY1" fmla="*/ 5180 h 14214"/>
                <a:gd name="connsiteX2" fmla="*/ 864 w 10108"/>
                <a:gd name="connsiteY2" fmla="*/ 4418 h 14214"/>
                <a:gd name="connsiteX3" fmla="*/ 293 w 10108"/>
                <a:gd name="connsiteY3" fmla="*/ 7466 h 14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108" h="14214">
                  <a:moveTo>
                    <a:pt x="293" y="7466"/>
                  </a:moveTo>
                  <a:cubicBezTo>
                    <a:pt x="-2184" y="17563"/>
                    <a:pt x="11913" y="15944"/>
                    <a:pt x="9913" y="5180"/>
                  </a:cubicBezTo>
                  <a:cubicBezTo>
                    <a:pt x="8770" y="-1297"/>
                    <a:pt x="2960" y="-1868"/>
                    <a:pt x="864" y="4418"/>
                  </a:cubicBezTo>
                  <a:lnTo>
                    <a:pt x="293" y="7466"/>
                  </a:ln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126C25A2-25C2-49C1-B0EA-BF687D464794}"/>
                </a:ext>
              </a:extLst>
            </p:cNvPr>
            <p:cNvSpPr/>
            <p:nvPr/>
          </p:nvSpPr>
          <p:spPr>
            <a:xfrm>
              <a:off x="7215758" y="3536918"/>
              <a:ext cx="6286" cy="7524"/>
            </a:xfrm>
            <a:custGeom>
              <a:avLst/>
              <a:gdLst>
                <a:gd name="connsiteX0" fmla="*/ 6287 w 6286"/>
                <a:gd name="connsiteY0" fmla="*/ 3810 h 7524"/>
                <a:gd name="connsiteX1" fmla="*/ 3143 w 6286"/>
                <a:gd name="connsiteY1" fmla="*/ 7525 h 7524"/>
                <a:gd name="connsiteX2" fmla="*/ 0 w 6286"/>
                <a:gd name="connsiteY2" fmla="*/ 3715 h 7524"/>
                <a:gd name="connsiteX3" fmla="*/ 3143 w 6286"/>
                <a:gd name="connsiteY3" fmla="*/ 0 h 7524"/>
                <a:gd name="connsiteX4" fmla="*/ 6287 w 6286"/>
                <a:gd name="connsiteY4" fmla="*/ 3810 h 7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86" h="7524">
                  <a:moveTo>
                    <a:pt x="6287" y="3810"/>
                  </a:moveTo>
                  <a:cubicBezTo>
                    <a:pt x="6287" y="5905"/>
                    <a:pt x="4858" y="7525"/>
                    <a:pt x="3143" y="7525"/>
                  </a:cubicBezTo>
                  <a:cubicBezTo>
                    <a:pt x="1429" y="7525"/>
                    <a:pt x="0" y="5810"/>
                    <a:pt x="0" y="3715"/>
                  </a:cubicBezTo>
                  <a:cubicBezTo>
                    <a:pt x="0" y="1619"/>
                    <a:pt x="1429" y="0"/>
                    <a:pt x="3143" y="0"/>
                  </a:cubicBezTo>
                  <a:cubicBezTo>
                    <a:pt x="4858" y="0"/>
                    <a:pt x="6287" y="1714"/>
                    <a:pt x="6287" y="3810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4C7DF595-98E1-4B2D-AC2F-8482A2562F31}"/>
                </a:ext>
              </a:extLst>
            </p:cNvPr>
            <p:cNvSpPr/>
            <p:nvPr/>
          </p:nvSpPr>
          <p:spPr>
            <a:xfrm>
              <a:off x="7146035" y="3505962"/>
              <a:ext cx="22098" cy="26098"/>
            </a:xfrm>
            <a:custGeom>
              <a:avLst/>
              <a:gdLst>
                <a:gd name="connsiteX0" fmla="*/ 22098 w 22098"/>
                <a:gd name="connsiteY0" fmla="*/ 13049 h 26098"/>
                <a:gd name="connsiteX1" fmla="*/ 11049 w 22098"/>
                <a:gd name="connsiteY1" fmla="*/ 26098 h 26098"/>
                <a:gd name="connsiteX2" fmla="*/ 0 w 22098"/>
                <a:gd name="connsiteY2" fmla="*/ 13049 h 26098"/>
                <a:gd name="connsiteX3" fmla="*/ 11049 w 22098"/>
                <a:gd name="connsiteY3" fmla="*/ 0 h 26098"/>
                <a:gd name="connsiteX4" fmla="*/ 22098 w 22098"/>
                <a:gd name="connsiteY4" fmla="*/ 13049 h 260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098" h="26098">
                  <a:moveTo>
                    <a:pt x="22098" y="13049"/>
                  </a:moveTo>
                  <a:cubicBezTo>
                    <a:pt x="22098" y="20288"/>
                    <a:pt x="17145" y="26098"/>
                    <a:pt x="11049" y="26098"/>
                  </a:cubicBezTo>
                  <a:cubicBezTo>
                    <a:pt x="4953" y="26098"/>
                    <a:pt x="0" y="20288"/>
                    <a:pt x="0" y="13049"/>
                  </a:cubicBezTo>
                  <a:cubicBezTo>
                    <a:pt x="0" y="5810"/>
                    <a:pt x="4953" y="0"/>
                    <a:pt x="11049" y="0"/>
                  </a:cubicBezTo>
                  <a:cubicBezTo>
                    <a:pt x="17145" y="0"/>
                    <a:pt x="22098" y="5810"/>
                    <a:pt x="22098" y="13049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5BC5C890-B7BC-4483-835D-320653BA3664}"/>
                </a:ext>
              </a:extLst>
            </p:cNvPr>
            <p:cNvSpPr/>
            <p:nvPr/>
          </p:nvSpPr>
          <p:spPr>
            <a:xfrm>
              <a:off x="7141082" y="3475196"/>
              <a:ext cx="13716" cy="16192"/>
            </a:xfrm>
            <a:custGeom>
              <a:avLst/>
              <a:gdLst>
                <a:gd name="connsiteX0" fmla="*/ 13716 w 13716"/>
                <a:gd name="connsiteY0" fmla="*/ 8096 h 16192"/>
                <a:gd name="connsiteX1" fmla="*/ 6858 w 13716"/>
                <a:gd name="connsiteY1" fmla="*/ 16193 h 16192"/>
                <a:gd name="connsiteX2" fmla="*/ 0 w 13716"/>
                <a:gd name="connsiteY2" fmla="*/ 8096 h 16192"/>
                <a:gd name="connsiteX3" fmla="*/ 6858 w 13716"/>
                <a:gd name="connsiteY3" fmla="*/ 0 h 16192"/>
                <a:gd name="connsiteX4" fmla="*/ 13716 w 13716"/>
                <a:gd name="connsiteY4" fmla="*/ 8096 h 16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716" h="16192">
                  <a:moveTo>
                    <a:pt x="13716" y="8096"/>
                  </a:moveTo>
                  <a:cubicBezTo>
                    <a:pt x="13716" y="12573"/>
                    <a:pt x="10668" y="16193"/>
                    <a:pt x="6858" y="16193"/>
                  </a:cubicBezTo>
                  <a:cubicBezTo>
                    <a:pt x="3048" y="16193"/>
                    <a:pt x="0" y="12573"/>
                    <a:pt x="0" y="8096"/>
                  </a:cubicBezTo>
                  <a:cubicBezTo>
                    <a:pt x="0" y="3620"/>
                    <a:pt x="3048" y="0"/>
                    <a:pt x="6858" y="0"/>
                  </a:cubicBezTo>
                  <a:cubicBezTo>
                    <a:pt x="10668" y="0"/>
                    <a:pt x="13716" y="3620"/>
                    <a:pt x="13716" y="8096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79A251C0-3092-4655-92DD-1D189E280DCF}"/>
                </a:ext>
              </a:extLst>
            </p:cNvPr>
            <p:cNvSpPr/>
            <p:nvPr/>
          </p:nvSpPr>
          <p:spPr>
            <a:xfrm>
              <a:off x="7106411" y="3480339"/>
              <a:ext cx="16287" cy="19240"/>
            </a:xfrm>
            <a:custGeom>
              <a:avLst/>
              <a:gdLst>
                <a:gd name="connsiteX0" fmla="*/ 16288 w 16287"/>
                <a:gd name="connsiteY0" fmla="*/ 9620 h 19240"/>
                <a:gd name="connsiteX1" fmla="*/ 8096 w 16287"/>
                <a:gd name="connsiteY1" fmla="*/ 19241 h 19240"/>
                <a:gd name="connsiteX2" fmla="*/ 0 w 16287"/>
                <a:gd name="connsiteY2" fmla="*/ 9620 h 19240"/>
                <a:gd name="connsiteX3" fmla="*/ 8192 w 16287"/>
                <a:gd name="connsiteY3" fmla="*/ 0 h 19240"/>
                <a:gd name="connsiteX4" fmla="*/ 16288 w 16287"/>
                <a:gd name="connsiteY4" fmla="*/ 9620 h 192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287" h="19240">
                  <a:moveTo>
                    <a:pt x="16288" y="9620"/>
                  </a:moveTo>
                  <a:cubicBezTo>
                    <a:pt x="16288" y="14954"/>
                    <a:pt x="12668" y="19241"/>
                    <a:pt x="8096" y="19241"/>
                  </a:cubicBezTo>
                  <a:cubicBezTo>
                    <a:pt x="3620" y="19241"/>
                    <a:pt x="0" y="14954"/>
                    <a:pt x="0" y="9620"/>
                  </a:cubicBezTo>
                  <a:cubicBezTo>
                    <a:pt x="0" y="4286"/>
                    <a:pt x="3620" y="0"/>
                    <a:pt x="8192" y="0"/>
                  </a:cubicBezTo>
                  <a:cubicBezTo>
                    <a:pt x="12668" y="0"/>
                    <a:pt x="16288" y="4286"/>
                    <a:pt x="16288" y="9620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84A24A31-FC96-4C1A-805C-5A0065264A8E}"/>
                </a:ext>
              </a:extLst>
            </p:cNvPr>
            <p:cNvSpPr/>
            <p:nvPr/>
          </p:nvSpPr>
          <p:spPr>
            <a:xfrm>
              <a:off x="7089171" y="3494151"/>
              <a:ext cx="12001" cy="14096"/>
            </a:xfrm>
            <a:custGeom>
              <a:avLst/>
              <a:gdLst>
                <a:gd name="connsiteX0" fmla="*/ 12002 w 12001"/>
                <a:gd name="connsiteY0" fmla="*/ 7049 h 14096"/>
                <a:gd name="connsiteX1" fmla="*/ 6001 w 12001"/>
                <a:gd name="connsiteY1" fmla="*/ 14097 h 14096"/>
                <a:gd name="connsiteX2" fmla="*/ 0 w 12001"/>
                <a:gd name="connsiteY2" fmla="*/ 7049 h 14096"/>
                <a:gd name="connsiteX3" fmla="*/ 6001 w 12001"/>
                <a:gd name="connsiteY3" fmla="*/ 0 h 14096"/>
                <a:gd name="connsiteX4" fmla="*/ 12002 w 12001"/>
                <a:gd name="connsiteY4" fmla="*/ 7049 h 14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001" h="14096">
                  <a:moveTo>
                    <a:pt x="12002" y="7049"/>
                  </a:moveTo>
                  <a:cubicBezTo>
                    <a:pt x="12002" y="10954"/>
                    <a:pt x="9335" y="14097"/>
                    <a:pt x="6001" y="14097"/>
                  </a:cubicBezTo>
                  <a:cubicBezTo>
                    <a:pt x="2667" y="14097"/>
                    <a:pt x="0" y="10954"/>
                    <a:pt x="0" y="7049"/>
                  </a:cubicBezTo>
                  <a:cubicBezTo>
                    <a:pt x="0" y="3143"/>
                    <a:pt x="2667" y="0"/>
                    <a:pt x="6001" y="0"/>
                  </a:cubicBezTo>
                  <a:cubicBezTo>
                    <a:pt x="9335" y="0"/>
                    <a:pt x="12002" y="3143"/>
                    <a:pt x="12002" y="7049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6FB8928A-919B-4E90-AA12-065DE988AEC7}"/>
                </a:ext>
              </a:extLst>
            </p:cNvPr>
            <p:cNvSpPr/>
            <p:nvPr/>
          </p:nvSpPr>
          <p:spPr>
            <a:xfrm>
              <a:off x="7075740" y="3508247"/>
              <a:ext cx="13430" cy="15811"/>
            </a:xfrm>
            <a:custGeom>
              <a:avLst/>
              <a:gdLst>
                <a:gd name="connsiteX0" fmla="*/ 13430 w 13430"/>
                <a:gd name="connsiteY0" fmla="*/ 7906 h 15811"/>
                <a:gd name="connsiteX1" fmla="*/ 6668 w 13430"/>
                <a:gd name="connsiteY1" fmla="*/ 15811 h 15811"/>
                <a:gd name="connsiteX2" fmla="*/ 0 w 13430"/>
                <a:gd name="connsiteY2" fmla="*/ 7906 h 15811"/>
                <a:gd name="connsiteX3" fmla="*/ 6763 w 13430"/>
                <a:gd name="connsiteY3" fmla="*/ 0 h 15811"/>
                <a:gd name="connsiteX4" fmla="*/ 13430 w 13430"/>
                <a:gd name="connsiteY4" fmla="*/ 7906 h 15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30" h="15811">
                  <a:moveTo>
                    <a:pt x="13430" y="7906"/>
                  </a:moveTo>
                  <a:cubicBezTo>
                    <a:pt x="13430" y="12287"/>
                    <a:pt x="10383" y="15811"/>
                    <a:pt x="6668" y="15811"/>
                  </a:cubicBezTo>
                  <a:cubicBezTo>
                    <a:pt x="2953" y="15811"/>
                    <a:pt x="0" y="12287"/>
                    <a:pt x="0" y="7906"/>
                  </a:cubicBezTo>
                  <a:cubicBezTo>
                    <a:pt x="0" y="3524"/>
                    <a:pt x="3048" y="0"/>
                    <a:pt x="6763" y="0"/>
                  </a:cubicBezTo>
                  <a:cubicBezTo>
                    <a:pt x="10383" y="0"/>
                    <a:pt x="13430" y="3524"/>
                    <a:pt x="13430" y="7906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B9B6C0B4-1160-47BF-BB39-1450934BBC92}"/>
                </a:ext>
              </a:extLst>
            </p:cNvPr>
            <p:cNvSpPr/>
            <p:nvPr/>
          </p:nvSpPr>
          <p:spPr>
            <a:xfrm>
              <a:off x="7218996" y="3536918"/>
              <a:ext cx="6286" cy="7524"/>
            </a:xfrm>
            <a:custGeom>
              <a:avLst/>
              <a:gdLst>
                <a:gd name="connsiteX0" fmla="*/ 6287 w 6286"/>
                <a:gd name="connsiteY0" fmla="*/ 3810 h 7524"/>
                <a:gd name="connsiteX1" fmla="*/ 3143 w 6286"/>
                <a:gd name="connsiteY1" fmla="*/ 7525 h 7524"/>
                <a:gd name="connsiteX2" fmla="*/ 0 w 6286"/>
                <a:gd name="connsiteY2" fmla="*/ 3715 h 7524"/>
                <a:gd name="connsiteX3" fmla="*/ 3143 w 6286"/>
                <a:gd name="connsiteY3" fmla="*/ 0 h 7524"/>
                <a:gd name="connsiteX4" fmla="*/ 6287 w 6286"/>
                <a:gd name="connsiteY4" fmla="*/ 3810 h 7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86" h="7524">
                  <a:moveTo>
                    <a:pt x="6287" y="3810"/>
                  </a:moveTo>
                  <a:cubicBezTo>
                    <a:pt x="6287" y="5905"/>
                    <a:pt x="4858" y="7525"/>
                    <a:pt x="3143" y="7525"/>
                  </a:cubicBezTo>
                  <a:cubicBezTo>
                    <a:pt x="1429" y="7525"/>
                    <a:pt x="0" y="5810"/>
                    <a:pt x="0" y="3715"/>
                  </a:cubicBezTo>
                  <a:cubicBezTo>
                    <a:pt x="0" y="1619"/>
                    <a:pt x="1429" y="0"/>
                    <a:pt x="3143" y="0"/>
                  </a:cubicBezTo>
                  <a:cubicBezTo>
                    <a:pt x="4858" y="0"/>
                    <a:pt x="6287" y="1714"/>
                    <a:pt x="6287" y="3810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941DC75A-C2CB-48CF-86D2-B967B7694BD1}"/>
                </a:ext>
              </a:extLst>
            </p:cNvPr>
            <p:cNvSpPr/>
            <p:nvPr/>
          </p:nvSpPr>
          <p:spPr>
            <a:xfrm>
              <a:off x="7213186" y="3505962"/>
              <a:ext cx="10763" cy="12763"/>
            </a:xfrm>
            <a:custGeom>
              <a:avLst/>
              <a:gdLst>
                <a:gd name="connsiteX0" fmla="*/ 10763 w 10763"/>
                <a:gd name="connsiteY0" fmla="*/ 6382 h 12763"/>
                <a:gd name="connsiteX1" fmla="*/ 5334 w 10763"/>
                <a:gd name="connsiteY1" fmla="*/ 12763 h 12763"/>
                <a:gd name="connsiteX2" fmla="*/ 0 w 10763"/>
                <a:gd name="connsiteY2" fmla="*/ 6382 h 12763"/>
                <a:gd name="connsiteX3" fmla="*/ 5429 w 10763"/>
                <a:gd name="connsiteY3" fmla="*/ 0 h 12763"/>
                <a:gd name="connsiteX4" fmla="*/ 10763 w 10763"/>
                <a:gd name="connsiteY4" fmla="*/ 6382 h 12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763" h="12763">
                  <a:moveTo>
                    <a:pt x="10763" y="6382"/>
                  </a:moveTo>
                  <a:cubicBezTo>
                    <a:pt x="10763" y="9906"/>
                    <a:pt x="8382" y="12763"/>
                    <a:pt x="5334" y="12763"/>
                  </a:cubicBezTo>
                  <a:cubicBezTo>
                    <a:pt x="2381" y="12763"/>
                    <a:pt x="0" y="9906"/>
                    <a:pt x="0" y="6382"/>
                  </a:cubicBezTo>
                  <a:cubicBezTo>
                    <a:pt x="0" y="2857"/>
                    <a:pt x="2381" y="0"/>
                    <a:pt x="5429" y="0"/>
                  </a:cubicBezTo>
                  <a:cubicBezTo>
                    <a:pt x="8382" y="95"/>
                    <a:pt x="10763" y="2953"/>
                    <a:pt x="10763" y="6382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B8FAB048-8F02-4B6B-88AC-AFA5826874D9}"/>
                </a:ext>
              </a:extLst>
            </p:cNvPr>
            <p:cNvSpPr/>
            <p:nvPr/>
          </p:nvSpPr>
          <p:spPr>
            <a:xfrm>
              <a:off x="7203566" y="3485768"/>
              <a:ext cx="9525" cy="13906"/>
            </a:xfrm>
            <a:custGeom>
              <a:avLst/>
              <a:gdLst>
                <a:gd name="connsiteX0" fmla="*/ 0 w 9525"/>
                <a:gd name="connsiteY0" fmla="*/ 6953 h 13906"/>
                <a:gd name="connsiteX1" fmla="*/ 0 w 9525"/>
                <a:gd name="connsiteY1" fmla="*/ 13906 h 13906"/>
                <a:gd name="connsiteX2" fmla="*/ 0 w 9525"/>
                <a:gd name="connsiteY2" fmla="*/ 6953 h 13906"/>
                <a:gd name="connsiteX3" fmla="*/ 0 w 9525"/>
                <a:gd name="connsiteY3" fmla="*/ 0 h 13906"/>
                <a:gd name="connsiteX4" fmla="*/ 0 w 9525"/>
                <a:gd name="connsiteY4" fmla="*/ 6953 h 13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" h="13906">
                  <a:moveTo>
                    <a:pt x="0" y="6953"/>
                  </a:moveTo>
                  <a:cubicBezTo>
                    <a:pt x="0" y="10763"/>
                    <a:pt x="0" y="13906"/>
                    <a:pt x="0" y="13906"/>
                  </a:cubicBezTo>
                  <a:cubicBezTo>
                    <a:pt x="0" y="13906"/>
                    <a:pt x="0" y="10858"/>
                    <a:pt x="0" y="6953"/>
                  </a:cubicBezTo>
                  <a:cubicBezTo>
                    <a:pt x="0" y="3143"/>
                    <a:pt x="0" y="0"/>
                    <a:pt x="0" y="0"/>
                  </a:cubicBezTo>
                  <a:cubicBezTo>
                    <a:pt x="0" y="0"/>
                    <a:pt x="0" y="3143"/>
                    <a:pt x="0" y="6953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2C733D33-9214-4943-A5BC-B37F0DFD18CC}"/>
                </a:ext>
              </a:extLst>
            </p:cNvPr>
            <p:cNvSpPr/>
            <p:nvPr/>
          </p:nvSpPr>
          <p:spPr>
            <a:xfrm>
              <a:off x="7157084" y="3482054"/>
              <a:ext cx="20955" cy="24764"/>
            </a:xfrm>
            <a:custGeom>
              <a:avLst/>
              <a:gdLst>
                <a:gd name="connsiteX0" fmla="*/ 20955 w 20955"/>
                <a:gd name="connsiteY0" fmla="*/ 12382 h 24764"/>
                <a:gd name="connsiteX1" fmla="*/ 10478 w 20955"/>
                <a:gd name="connsiteY1" fmla="*/ 24765 h 24764"/>
                <a:gd name="connsiteX2" fmla="*/ 0 w 20955"/>
                <a:gd name="connsiteY2" fmla="*/ 12382 h 24764"/>
                <a:gd name="connsiteX3" fmla="*/ 10478 w 20955"/>
                <a:gd name="connsiteY3" fmla="*/ 0 h 24764"/>
                <a:gd name="connsiteX4" fmla="*/ 20955 w 20955"/>
                <a:gd name="connsiteY4" fmla="*/ 12382 h 24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955" h="24764">
                  <a:moveTo>
                    <a:pt x="20955" y="12382"/>
                  </a:moveTo>
                  <a:cubicBezTo>
                    <a:pt x="20955" y="19241"/>
                    <a:pt x="16288" y="24765"/>
                    <a:pt x="10478" y="24765"/>
                  </a:cubicBezTo>
                  <a:cubicBezTo>
                    <a:pt x="4667" y="24765"/>
                    <a:pt x="0" y="19241"/>
                    <a:pt x="0" y="12382"/>
                  </a:cubicBezTo>
                  <a:cubicBezTo>
                    <a:pt x="0" y="5525"/>
                    <a:pt x="4667" y="0"/>
                    <a:pt x="10478" y="0"/>
                  </a:cubicBezTo>
                  <a:cubicBezTo>
                    <a:pt x="16288" y="0"/>
                    <a:pt x="20955" y="5620"/>
                    <a:pt x="20955" y="12382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150C6FE9-C27B-4DEA-9E3F-25FD4E44B9C3}"/>
                </a:ext>
              </a:extLst>
            </p:cNvPr>
            <p:cNvSpPr/>
            <p:nvPr/>
          </p:nvSpPr>
          <p:spPr>
            <a:xfrm>
              <a:off x="6637971" y="3561016"/>
              <a:ext cx="24669" cy="29146"/>
            </a:xfrm>
            <a:custGeom>
              <a:avLst/>
              <a:gdLst>
                <a:gd name="connsiteX0" fmla="*/ 24670 w 24669"/>
                <a:gd name="connsiteY0" fmla="*/ 14573 h 29146"/>
                <a:gd name="connsiteX1" fmla="*/ 12287 w 24669"/>
                <a:gd name="connsiteY1" fmla="*/ 29146 h 29146"/>
                <a:gd name="connsiteX2" fmla="*/ 0 w 24669"/>
                <a:gd name="connsiteY2" fmla="*/ 14573 h 29146"/>
                <a:gd name="connsiteX3" fmla="*/ 12383 w 24669"/>
                <a:gd name="connsiteY3" fmla="*/ 0 h 29146"/>
                <a:gd name="connsiteX4" fmla="*/ 24670 w 24669"/>
                <a:gd name="connsiteY4" fmla="*/ 14573 h 291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669" h="29146">
                  <a:moveTo>
                    <a:pt x="24670" y="14573"/>
                  </a:moveTo>
                  <a:cubicBezTo>
                    <a:pt x="24670" y="22574"/>
                    <a:pt x="19145" y="29146"/>
                    <a:pt x="12287" y="29146"/>
                  </a:cubicBezTo>
                  <a:cubicBezTo>
                    <a:pt x="5525" y="29146"/>
                    <a:pt x="0" y="22574"/>
                    <a:pt x="0" y="14573"/>
                  </a:cubicBezTo>
                  <a:cubicBezTo>
                    <a:pt x="0" y="6572"/>
                    <a:pt x="5525" y="0"/>
                    <a:pt x="12383" y="0"/>
                  </a:cubicBezTo>
                  <a:cubicBezTo>
                    <a:pt x="19145" y="0"/>
                    <a:pt x="24670" y="6477"/>
                    <a:pt x="24670" y="14573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EFEF937F-BDB3-44DE-8F85-73264D005769}"/>
                </a:ext>
              </a:extLst>
            </p:cNvPr>
            <p:cNvSpPr/>
            <p:nvPr/>
          </p:nvSpPr>
          <p:spPr>
            <a:xfrm>
              <a:off x="6696263" y="3558825"/>
              <a:ext cx="23908" cy="28289"/>
            </a:xfrm>
            <a:custGeom>
              <a:avLst/>
              <a:gdLst>
                <a:gd name="connsiteX0" fmla="*/ 23909 w 23908"/>
                <a:gd name="connsiteY0" fmla="*/ 14192 h 28289"/>
                <a:gd name="connsiteX1" fmla="*/ 11907 w 23908"/>
                <a:gd name="connsiteY1" fmla="*/ 28289 h 28289"/>
                <a:gd name="connsiteX2" fmla="*/ 1 w 23908"/>
                <a:gd name="connsiteY2" fmla="*/ 14097 h 28289"/>
                <a:gd name="connsiteX3" fmla="*/ 12003 w 23908"/>
                <a:gd name="connsiteY3" fmla="*/ 0 h 28289"/>
                <a:gd name="connsiteX4" fmla="*/ 23909 w 23908"/>
                <a:gd name="connsiteY4" fmla="*/ 14192 h 28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08" h="28289">
                  <a:moveTo>
                    <a:pt x="23909" y="14192"/>
                  </a:moveTo>
                  <a:cubicBezTo>
                    <a:pt x="23909" y="22003"/>
                    <a:pt x="18575" y="28289"/>
                    <a:pt x="11907" y="28289"/>
                  </a:cubicBezTo>
                  <a:cubicBezTo>
                    <a:pt x="5335" y="28289"/>
                    <a:pt x="-94" y="21907"/>
                    <a:pt x="1" y="14097"/>
                  </a:cubicBezTo>
                  <a:cubicBezTo>
                    <a:pt x="1" y="6286"/>
                    <a:pt x="5335" y="0"/>
                    <a:pt x="12003" y="0"/>
                  </a:cubicBezTo>
                  <a:cubicBezTo>
                    <a:pt x="18575" y="0"/>
                    <a:pt x="23909" y="6382"/>
                    <a:pt x="23909" y="14192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3BD71AAC-BCC2-4E7D-AE07-59F37C7AAF7B}"/>
                </a:ext>
              </a:extLst>
            </p:cNvPr>
            <p:cNvSpPr/>
            <p:nvPr/>
          </p:nvSpPr>
          <p:spPr>
            <a:xfrm>
              <a:off x="6708070" y="3523487"/>
              <a:ext cx="5243" cy="6191"/>
            </a:xfrm>
            <a:custGeom>
              <a:avLst/>
              <a:gdLst>
                <a:gd name="connsiteX0" fmla="*/ 5244 w 5243"/>
                <a:gd name="connsiteY0" fmla="*/ 3143 h 6191"/>
                <a:gd name="connsiteX1" fmla="*/ 2577 w 5243"/>
                <a:gd name="connsiteY1" fmla="*/ 6191 h 6191"/>
                <a:gd name="connsiteX2" fmla="*/ 5 w 5243"/>
                <a:gd name="connsiteY2" fmla="*/ 3048 h 6191"/>
                <a:gd name="connsiteX3" fmla="*/ 2672 w 5243"/>
                <a:gd name="connsiteY3" fmla="*/ 0 h 6191"/>
                <a:gd name="connsiteX4" fmla="*/ 5244 w 5243"/>
                <a:gd name="connsiteY4" fmla="*/ 3143 h 61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43" h="6191">
                  <a:moveTo>
                    <a:pt x="5244" y="3143"/>
                  </a:moveTo>
                  <a:cubicBezTo>
                    <a:pt x="5244" y="4858"/>
                    <a:pt x="4101" y="6191"/>
                    <a:pt x="2577" y="6191"/>
                  </a:cubicBezTo>
                  <a:cubicBezTo>
                    <a:pt x="1148" y="6191"/>
                    <a:pt x="-90" y="4763"/>
                    <a:pt x="5" y="3048"/>
                  </a:cubicBezTo>
                  <a:cubicBezTo>
                    <a:pt x="5" y="1334"/>
                    <a:pt x="1148" y="0"/>
                    <a:pt x="2672" y="0"/>
                  </a:cubicBezTo>
                  <a:cubicBezTo>
                    <a:pt x="4006" y="95"/>
                    <a:pt x="5244" y="1429"/>
                    <a:pt x="5244" y="3143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F4660DEB-F946-4DB6-A95D-9D5A2EFF69F2}"/>
                </a:ext>
              </a:extLst>
            </p:cNvPr>
            <p:cNvSpPr/>
            <p:nvPr/>
          </p:nvSpPr>
          <p:spPr>
            <a:xfrm>
              <a:off x="6724935" y="3493579"/>
              <a:ext cx="4571" cy="5524"/>
            </a:xfrm>
            <a:custGeom>
              <a:avLst/>
              <a:gdLst>
                <a:gd name="connsiteX0" fmla="*/ 4572 w 4571"/>
                <a:gd name="connsiteY0" fmla="*/ 2762 h 5524"/>
                <a:gd name="connsiteX1" fmla="*/ 2286 w 4571"/>
                <a:gd name="connsiteY1" fmla="*/ 5525 h 5524"/>
                <a:gd name="connsiteX2" fmla="*/ 0 w 4571"/>
                <a:gd name="connsiteY2" fmla="*/ 2762 h 5524"/>
                <a:gd name="connsiteX3" fmla="*/ 2286 w 4571"/>
                <a:gd name="connsiteY3" fmla="*/ 0 h 5524"/>
                <a:gd name="connsiteX4" fmla="*/ 4572 w 4571"/>
                <a:gd name="connsiteY4" fmla="*/ 2762 h 5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71" h="5524">
                  <a:moveTo>
                    <a:pt x="4572" y="2762"/>
                  </a:moveTo>
                  <a:cubicBezTo>
                    <a:pt x="4572" y="4286"/>
                    <a:pt x="3524" y="5525"/>
                    <a:pt x="2286" y="5525"/>
                  </a:cubicBezTo>
                  <a:cubicBezTo>
                    <a:pt x="1048" y="5525"/>
                    <a:pt x="0" y="4286"/>
                    <a:pt x="0" y="2762"/>
                  </a:cubicBezTo>
                  <a:cubicBezTo>
                    <a:pt x="0" y="1238"/>
                    <a:pt x="1048" y="0"/>
                    <a:pt x="2286" y="0"/>
                  </a:cubicBezTo>
                  <a:cubicBezTo>
                    <a:pt x="3524" y="0"/>
                    <a:pt x="4572" y="1238"/>
                    <a:pt x="4572" y="2762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0034BDE2-EF52-472D-9BCA-67695610358C}"/>
                </a:ext>
              </a:extLst>
            </p:cNvPr>
            <p:cNvSpPr/>
            <p:nvPr/>
          </p:nvSpPr>
          <p:spPr>
            <a:xfrm>
              <a:off x="6736460" y="3470338"/>
              <a:ext cx="13525" cy="16002"/>
            </a:xfrm>
            <a:custGeom>
              <a:avLst/>
              <a:gdLst>
                <a:gd name="connsiteX0" fmla="*/ 13525 w 13525"/>
                <a:gd name="connsiteY0" fmla="*/ 8001 h 16002"/>
                <a:gd name="connsiteX1" fmla="*/ 6763 w 13525"/>
                <a:gd name="connsiteY1" fmla="*/ 16002 h 16002"/>
                <a:gd name="connsiteX2" fmla="*/ 0 w 13525"/>
                <a:gd name="connsiteY2" fmla="*/ 8001 h 16002"/>
                <a:gd name="connsiteX3" fmla="*/ 6763 w 13525"/>
                <a:gd name="connsiteY3" fmla="*/ 0 h 16002"/>
                <a:gd name="connsiteX4" fmla="*/ 13525 w 13525"/>
                <a:gd name="connsiteY4" fmla="*/ 8001 h 16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525" h="16002">
                  <a:moveTo>
                    <a:pt x="13525" y="8001"/>
                  </a:moveTo>
                  <a:cubicBezTo>
                    <a:pt x="13525" y="12382"/>
                    <a:pt x="10477" y="16002"/>
                    <a:pt x="6763" y="16002"/>
                  </a:cubicBezTo>
                  <a:cubicBezTo>
                    <a:pt x="3048" y="16002"/>
                    <a:pt x="0" y="12382"/>
                    <a:pt x="0" y="8001"/>
                  </a:cubicBezTo>
                  <a:cubicBezTo>
                    <a:pt x="0" y="3620"/>
                    <a:pt x="3048" y="0"/>
                    <a:pt x="6763" y="0"/>
                  </a:cubicBezTo>
                  <a:cubicBezTo>
                    <a:pt x="10477" y="0"/>
                    <a:pt x="13525" y="3620"/>
                    <a:pt x="13525" y="8001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5CB4C4C8-3C26-40F2-B686-C1F75602D041}"/>
                </a:ext>
              </a:extLst>
            </p:cNvPr>
            <p:cNvSpPr/>
            <p:nvPr/>
          </p:nvSpPr>
          <p:spPr>
            <a:xfrm>
              <a:off x="6761606" y="3449002"/>
              <a:ext cx="14477" cy="17145"/>
            </a:xfrm>
            <a:custGeom>
              <a:avLst/>
              <a:gdLst>
                <a:gd name="connsiteX0" fmla="*/ 14478 w 14477"/>
                <a:gd name="connsiteY0" fmla="*/ 8573 h 17145"/>
                <a:gd name="connsiteX1" fmla="*/ 7239 w 14477"/>
                <a:gd name="connsiteY1" fmla="*/ 17145 h 17145"/>
                <a:gd name="connsiteX2" fmla="*/ 0 w 14477"/>
                <a:gd name="connsiteY2" fmla="*/ 8573 h 17145"/>
                <a:gd name="connsiteX3" fmla="*/ 7239 w 14477"/>
                <a:gd name="connsiteY3" fmla="*/ 0 h 17145"/>
                <a:gd name="connsiteX4" fmla="*/ 14478 w 14477"/>
                <a:gd name="connsiteY4" fmla="*/ 8573 h 17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477" h="17145">
                  <a:moveTo>
                    <a:pt x="14478" y="8573"/>
                  </a:moveTo>
                  <a:cubicBezTo>
                    <a:pt x="14478" y="13335"/>
                    <a:pt x="11239" y="17145"/>
                    <a:pt x="7239" y="17145"/>
                  </a:cubicBezTo>
                  <a:cubicBezTo>
                    <a:pt x="3238" y="17145"/>
                    <a:pt x="0" y="13335"/>
                    <a:pt x="0" y="8573"/>
                  </a:cubicBezTo>
                  <a:cubicBezTo>
                    <a:pt x="0" y="3810"/>
                    <a:pt x="3238" y="0"/>
                    <a:pt x="7239" y="0"/>
                  </a:cubicBezTo>
                  <a:cubicBezTo>
                    <a:pt x="11239" y="0"/>
                    <a:pt x="14478" y="3810"/>
                    <a:pt x="14478" y="8573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B25301AB-49D0-43B3-A202-8DDCA8F70272}"/>
                </a:ext>
              </a:extLst>
            </p:cNvPr>
            <p:cNvSpPr/>
            <p:nvPr/>
          </p:nvSpPr>
          <p:spPr>
            <a:xfrm>
              <a:off x="6766749" y="3430047"/>
              <a:ext cx="14858" cy="17526"/>
            </a:xfrm>
            <a:custGeom>
              <a:avLst/>
              <a:gdLst>
                <a:gd name="connsiteX0" fmla="*/ 14859 w 14858"/>
                <a:gd name="connsiteY0" fmla="*/ 8763 h 17526"/>
                <a:gd name="connsiteX1" fmla="*/ 7429 w 14858"/>
                <a:gd name="connsiteY1" fmla="*/ 17526 h 17526"/>
                <a:gd name="connsiteX2" fmla="*/ 0 w 14858"/>
                <a:gd name="connsiteY2" fmla="*/ 8763 h 17526"/>
                <a:gd name="connsiteX3" fmla="*/ 7429 w 14858"/>
                <a:gd name="connsiteY3" fmla="*/ 0 h 17526"/>
                <a:gd name="connsiteX4" fmla="*/ 14859 w 14858"/>
                <a:gd name="connsiteY4" fmla="*/ 8763 h 17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858" h="17526">
                  <a:moveTo>
                    <a:pt x="14859" y="8763"/>
                  </a:moveTo>
                  <a:cubicBezTo>
                    <a:pt x="14859" y="13621"/>
                    <a:pt x="11525" y="17526"/>
                    <a:pt x="7429" y="17526"/>
                  </a:cubicBezTo>
                  <a:cubicBezTo>
                    <a:pt x="3334" y="17526"/>
                    <a:pt x="0" y="13621"/>
                    <a:pt x="0" y="8763"/>
                  </a:cubicBezTo>
                  <a:cubicBezTo>
                    <a:pt x="0" y="3905"/>
                    <a:pt x="3334" y="0"/>
                    <a:pt x="7429" y="0"/>
                  </a:cubicBezTo>
                  <a:cubicBezTo>
                    <a:pt x="11525" y="0"/>
                    <a:pt x="14859" y="3905"/>
                    <a:pt x="14859" y="8763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7F6F2C41-1320-48D1-B697-4F036A2121A4}"/>
                </a:ext>
              </a:extLst>
            </p:cNvPr>
            <p:cNvSpPr/>
            <p:nvPr/>
          </p:nvSpPr>
          <p:spPr>
            <a:xfrm>
              <a:off x="6740746" y="3422618"/>
              <a:ext cx="24003" cy="28384"/>
            </a:xfrm>
            <a:custGeom>
              <a:avLst/>
              <a:gdLst>
                <a:gd name="connsiteX0" fmla="*/ 24003 w 24003"/>
                <a:gd name="connsiteY0" fmla="*/ 14192 h 28384"/>
                <a:gd name="connsiteX1" fmla="*/ 12001 w 24003"/>
                <a:gd name="connsiteY1" fmla="*/ 28384 h 28384"/>
                <a:gd name="connsiteX2" fmla="*/ 0 w 24003"/>
                <a:gd name="connsiteY2" fmla="*/ 14192 h 28384"/>
                <a:gd name="connsiteX3" fmla="*/ 12001 w 24003"/>
                <a:gd name="connsiteY3" fmla="*/ 0 h 28384"/>
                <a:gd name="connsiteX4" fmla="*/ 24003 w 24003"/>
                <a:gd name="connsiteY4" fmla="*/ 14192 h 283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003" h="28384">
                  <a:moveTo>
                    <a:pt x="24003" y="14192"/>
                  </a:moveTo>
                  <a:cubicBezTo>
                    <a:pt x="24003" y="22003"/>
                    <a:pt x="18574" y="28384"/>
                    <a:pt x="12001" y="28384"/>
                  </a:cubicBezTo>
                  <a:cubicBezTo>
                    <a:pt x="5334" y="28384"/>
                    <a:pt x="0" y="22003"/>
                    <a:pt x="0" y="14192"/>
                  </a:cubicBezTo>
                  <a:cubicBezTo>
                    <a:pt x="0" y="6382"/>
                    <a:pt x="5429" y="0"/>
                    <a:pt x="12001" y="0"/>
                  </a:cubicBezTo>
                  <a:cubicBezTo>
                    <a:pt x="18669" y="95"/>
                    <a:pt x="24003" y="6382"/>
                    <a:pt x="24003" y="14192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9FEE6B74-34A1-4286-9FB1-7A1AD161AFD2}"/>
                </a:ext>
              </a:extLst>
            </p:cNvPr>
            <p:cNvSpPr/>
            <p:nvPr/>
          </p:nvSpPr>
          <p:spPr>
            <a:xfrm>
              <a:off x="6520814" y="3541107"/>
              <a:ext cx="16383" cy="19242"/>
            </a:xfrm>
            <a:custGeom>
              <a:avLst/>
              <a:gdLst>
                <a:gd name="connsiteX0" fmla="*/ 16383 w 16383"/>
                <a:gd name="connsiteY0" fmla="*/ 9622 h 19242"/>
                <a:gd name="connsiteX1" fmla="*/ 8192 w 16383"/>
                <a:gd name="connsiteY1" fmla="*/ 19242 h 19242"/>
                <a:gd name="connsiteX2" fmla="*/ 0 w 16383"/>
                <a:gd name="connsiteY2" fmla="*/ 9622 h 19242"/>
                <a:gd name="connsiteX3" fmla="*/ 8192 w 16383"/>
                <a:gd name="connsiteY3" fmla="*/ 2 h 19242"/>
                <a:gd name="connsiteX4" fmla="*/ 16383 w 16383"/>
                <a:gd name="connsiteY4" fmla="*/ 9622 h 19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383" h="19242">
                  <a:moveTo>
                    <a:pt x="16383" y="9622"/>
                  </a:moveTo>
                  <a:cubicBezTo>
                    <a:pt x="16383" y="14956"/>
                    <a:pt x="12763" y="19242"/>
                    <a:pt x="8192" y="19242"/>
                  </a:cubicBezTo>
                  <a:cubicBezTo>
                    <a:pt x="3715" y="19242"/>
                    <a:pt x="0" y="14956"/>
                    <a:pt x="0" y="9622"/>
                  </a:cubicBezTo>
                  <a:cubicBezTo>
                    <a:pt x="0" y="4288"/>
                    <a:pt x="3619" y="2"/>
                    <a:pt x="8192" y="2"/>
                  </a:cubicBezTo>
                  <a:cubicBezTo>
                    <a:pt x="12668" y="-94"/>
                    <a:pt x="16383" y="4288"/>
                    <a:pt x="16383" y="9622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E76EF38B-1072-44EC-AF2B-50A5243F0A6C}"/>
                </a:ext>
              </a:extLst>
            </p:cNvPr>
            <p:cNvSpPr/>
            <p:nvPr/>
          </p:nvSpPr>
          <p:spPr>
            <a:xfrm>
              <a:off x="6486429" y="3560254"/>
              <a:ext cx="7715" cy="9144"/>
            </a:xfrm>
            <a:custGeom>
              <a:avLst/>
              <a:gdLst>
                <a:gd name="connsiteX0" fmla="*/ 7715 w 7715"/>
                <a:gd name="connsiteY0" fmla="*/ 4572 h 9144"/>
                <a:gd name="connsiteX1" fmla="*/ 3810 w 7715"/>
                <a:gd name="connsiteY1" fmla="*/ 9144 h 9144"/>
                <a:gd name="connsiteX2" fmla="*/ 0 w 7715"/>
                <a:gd name="connsiteY2" fmla="*/ 4572 h 9144"/>
                <a:gd name="connsiteX3" fmla="*/ 3905 w 7715"/>
                <a:gd name="connsiteY3" fmla="*/ 0 h 9144"/>
                <a:gd name="connsiteX4" fmla="*/ 7715 w 7715"/>
                <a:gd name="connsiteY4" fmla="*/ 4572 h 9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715" h="9144">
                  <a:moveTo>
                    <a:pt x="7715" y="4572"/>
                  </a:moveTo>
                  <a:cubicBezTo>
                    <a:pt x="7715" y="7049"/>
                    <a:pt x="6001" y="9144"/>
                    <a:pt x="3810" y="9144"/>
                  </a:cubicBezTo>
                  <a:cubicBezTo>
                    <a:pt x="1714" y="9144"/>
                    <a:pt x="0" y="7144"/>
                    <a:pt x="0" y="4572"/>
                  </a:cubicBezTo>
                  <a:cubicBezTo>
                    <a:pt x="0" y="2096"/>
                    <a:pt x="1714" y="0"/>
                    <a:pt x="3905" y="0"/>
                  </a:cubicBezTo>
                  <a:cubicBezTo>
                    <a:pt x="6001" y="0"/>
                    <a:pt x="7715" y="2096"/>
                    <a:pt x="7715" y="4572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C694FC2E-8B3F-4030-88A3-41D0E75A9F40}"/>
                </a:ext>
              </a:extLst>
            </p:cNvPr>
            <p:cNvSpPr/>
            <p:nvPr/>
          </p:nvSpPr>
          <p:spPr>
            <a:xfrm>
              <a:off x="6323837" y="3584162"/>
              <a:ext cx="7620" cy="9048"/>
            </a:xfrm>
            <a:custGeom>
              <a:avLst/>
              <a:gdLst>
                <a:gd name="connsiteX0" fmla="*/ 7620 w 7620"/>
                <a:gd name="connsiteY0" fmla="*/ 4572 h 9048"/>
                <a:gd name="connsiteX1" fmla="*/ 3810 w 7620"/>
                <a:gd name="connsiteY1" fmla="*/ 9049 h 9048"/>
                <a:gd name="connsiteX2" fmla="*/ 0 w 7620"/>
                <a:gd name="connsiteY2" fmla="*/ 4477 h 9048"/>
                <a:gd name="connsiteX3" fmla="*/ 3810 w 7620"/>
                <a:gd name="connsiteY3" fmla="*/ 0 h 9048"/>
                <a:gd name="connsiteX4" fmla="*/ 7620 w 7620"/>
                <a:gd name="connsiteY4" fmla="*/ 4572 h 9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20" h="9048">
                  <a:moveTo>
                    <a:pt x="7620" y="4572"/>
                  </a:moveTo>
                  <a:cubicBezTo>
                    <a:pt x="7620" y="7048"/>
                    <a:pt x="5905" y="9049"/>
                    <a:pt x="3810" y="9049"/>
                  </a:cubicBezTo>
                  <a:cubicBezTo>
                    <a:pt x="1715" y="9049"/>
                    <a:pt x="0" y="7048"/>
                    <a:pt x="0" y="4477"/>
                  </a:cubicBezTo>
                  <a:cubicBezTo>
                    <a:pt x="0" y="2000"/>
                    <a:pt x="1715" y="0"/>
                    <a:pt x="3810" y="0"/>
                  </a:cubicBezTo>
                  <a:cubicBezTo>
                    <a:pt x="5905" y="95"/>
                    <a:pt x="7620" y="2095"/>
                    <a:pt x="7620" y="4572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E905A31A-8C43-46C7-A09A-9D361782A706}"/>
                </a:ext>
              </a:extLst>
            </p:cNvPr>
            <p:cNvSpPr/>
            <p:nvPr/>
          </p:nvSpPr>
          <p:spPr>
            <a:xfrm>
              <a:off x="6308403" y="3564540"/>
              <a:ext cx="8861" cy="10477"/>
            </a:xfrm>
            <a:custGeom>
              <a:avLst/>
              <a:gdLst>
                <a:gd name="connsiteX0" fmla="*/ 8861 w 8861"/>
                <a:gd name="connsiteY0" fmla="*/ 5239 h 10477"/>
                <a:gd name="connsiteX1" fmla="*/ 4385 w 8861"/>
                <a:gd name="connsiteY1" fmla="*/ 10478 h 10477"/>
                <a:gd name="connsiteX2" fmla="*/ 3 w 8861"/>
                <a:gd name="connsiteY2" fmla="*/ 5239 h 10477"/>
                <a:gd name="connsiteX3" fmla="*/ 4480 w 8861"/>
                <a:gd name="connsiteY3" fmla="*/ 0 h 10477"/>
                <a:gd name="connsiteX4" fmla="*/ 8861 w 8861"/>
                <a:gd name="connsiteY4" fmla="*/ 5239 h 104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861" h="10477">
                  <a:moveTo>
                    <a:pt x="8861" y="5239"/>
                  </a:moveTo>
                  <a:cubicBezTo>
                    <a:pt x="8861" y="8096"/>
                    <a:pt x="6861" y="10478"/>
                    <a:pt x="4385" y="10478"/>
                  </a:cubicBezTo>
                  <a:cubicBezTo>
                    <a:pt x="1908" y="10478"/>
                    <a:pt x="-92" y="8096"/>
                    <a:pt x="3" y="5239"/>
                  </a:cubicBezTo>
                  <a:cubicBezTo>
                    <a:pt x="3" y="2381"/>
                    <a:pt x="2003" y="0"/>
                    <a:pt x="4480" y="0"/>
                  </a:cubicBezTo>
                  <a:cubicBezTo>
                    <a:pt x="6861" y="0"/>
                    <a:pt x="8861" y="2381"/>
                    <a:pt x="8861" y="5239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B2C3B462-7AA6-4FA2-8BCC-26D8CA0EBFB3}"/>
                </a:ext>
              </a:extLst>
            </p:cNvPr>
            <p:cNvSpPr/>
            <p:nvPr/>
          </p:nvSpPr>
          <p:spPr>
            <a:xfrm>
              <a:off x="6291262" y="3555490"/>
              <a:ext cx="17145" cy="20194"/>
            </a:xfrm>
            <a:custGeom>
              <a:avLst/>
              <a:gdLst>
                <a:gd name="connsiteX0" fmla="*/ 17145 w 17145"/>
                <a:gd name="connsiteY0" fmla="*/ 10098 h 20194"/>
                <a:gd name="connsiteX1" fmla="*/ 8572 w 17145"/>
                <a:gd name="connsiteY1" fmla="*/ 20194 h 20194"/>
                <a:gd name="connsiteX2" fmla="*/ 0 w 17145"/>
                <a:gd name="connsiteY2" fmla="*/ 10098 h 20194"/>
                <a:gd name="connsiteX3" fmla="*/ 8572 w 17145"/>
                <a:gd name="connsiteY3" fmla="*/ 1 h 20194"/>
                <a:gd name="connsiteX4" fmla="*/ 17145 w 17145"/>
                <a:gd name="connsiteY4" fmla="*/ 10098 h 20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5" h="20194">
                  <a:moveTo>
                    <a:pt x="17145" y="10098"/>
                  </a:moveTo>
                  <a:cubicBezTo>
                    <a:pt x="17145" y="15718"/>
                    <a:pt x="13335" y="20194"/>
                    <a:pt x="8572" y="20194"/>
                  </a:cubicBezTo>
                  <a:cubicBezTo>
                    <a:pt x="3810" y="20194"/>
                    <a:pt x="0" y="15622"/>
                    <a:pt x="0" y="10098"/>
                  </a:cubicBezTo>
                  <a:cubicBezTo>
                    <a:pt x="0" y="4478"/>
                    <a:pt x="3810" y="1"/>
                    <a:pt x="8572" y="1"/>
                  </a:cubicBezTo>
                  <a:cubicBezTo>
                    <a:pt x="13240" y="-94"/>
                    <a:pt x="17145" y="4478"/>
                    <a:pt x="17145" y="10098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853CB2B2-9CE0-4B6C-BE94-FCB30B8AF38D}"/>
                </a:ext>
              </a:extLst>
            </p:cNvPr>
            <p:cNvSpPr/>
            <p:nvPr/>
          </p:nvSpPr>
          <p:spPr>
            <a:xfrm>
              <a:off x="6356412" y="3540823"/>
              <a:ext cx="16383" cy="19240"/>
            </a:xfrm>
            <a:custGeom>
              <a:avLst/>
              <a:gdLst>
                <a:gd name="connsiteX0" fmla="*/ 16383 w 16383"/>
                <a:gd name="connsiteY0" fmla="*/ 9620 h 19240"/>
                <a:gd name="connsiteX1" fmla="*/ 8192 w 16383"/>
                <a:gd name="connsiteY1" fmla="*/ 19240 h 19240"/>
                <a:gd name="connsiteX2" fmla="*/ 0 w 16383"/>
                <a:gd name="connsiteY2" fmla="*/ 9620 h 19240"/>
                <a:gd name="connsiteX3" fmla="*/ 8192 w 16383"/>
                <a:gd name="connsiteY3" fmla="*/ 0 h 19240"/>
                <a:gd name="connsiteX4" fmla="*/ 16383 w 16383"/>
                <a:gd name="connsiteY4" fmla="*/ 9620 h 192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383" h="19240">
                  <a:moveTo>
                    <a:pt x="16383" y="9620"/>
                  </a:moveTo>
                  <a:cubicBezTo>
                    <a:pt x="16383" y="14954"/>
                    <a:pt x="12763" y="19240"/>
                    <a:pt x="8192" y="19240"/>
                  </a:cubicBezTo>
                  <a:cubicBezTo>
                    <a:pt x="3715" y="19240"/>
                    <a:pt x="0" y="14954"/>
                    <a:pt x="0" y="9620"/>
                  </a:cubicBezTo>
                  <a:cubicBezTo>
                    <a:pt x="0" y="4286"/>
                    <a:pt x="3620" y="0"/>
                    <a:pt x="8192" y="0"/>
                  </a:cubicBezTo>
                  <a:cubicBezTo>
                    <a:pt x="12763" y="0"/>
                    <a:pt x="16383" y="4286"/>
                    <a:pt x="16383" y="9620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E8BBEBD4-24E3-4A3F-8568-259F6D352089}"/>
                </a:ext>
              </a:extLst>
            </p:cNvPr>
            <p:cNvSpPr/>
            <p:nvPr/>
          </p:nvSpPr>
          <p:spPr>
            <a:xfrm>
              <a:off x="6364604" y="3517674"/>
              <a:ext cx="7239" cy="8385"/>
            </a:xfrm>
            <a:custGeom>
              <a:avLst/>
              <a:gdLst>
                <a:gd name="connsiteX0" fmla="*/ 7239 w 7239"/>
                <a:gd name="connsiteY0" fmla="*/ 4194 h 8385"/>
                <a:gd name="connsiteX1" fmla="*/ 3620 w 7239"/>
                <a:gd name="connsiteY1" fmla="*/ 8385 h 8385"/>
                <a:gd name="connsiteX2" fmla="*/ 0 w 7239"/>
                <a:gd name="connsiteY2" fmla="*/ 4194 h 8385"/>
                <a:gd name="connsiteX3" fmla="*/ 3620 w 7239"/>
                <a:gd name="connsiteY3" fmla="*/ 3 h 8385"/>
                <a:gd name="connsiteX4" fmla="*/ 7239 w 7239"/>
                <a:gd name="connsiteY4" fmla="*/ 4194 h 8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39" h="8385">
                  <a:moveTo>
                    <a:pt x="7239" y="4194"/>
                  </a:moveTo>
                  <a:cubicBezTo>
                    <a:pt x="7239" y="6576"/>
                    <a:pt x="5620" y="8385"/>
                    <a:pt x="3620" y="8385"/>
                  </a:cubicBezTo>
                  <a:cubicBezTo>
                    <a:pt x="1619" y="8385"/>
                    <a:pt x="0" y="6480"/>
                    <a:pt x="0" y="4194"/>
                  </a:cubicBezTo>
                  <a:cubicBezTo>
                    <a:pt x="0" y="1813"/>
                    <a:pt x="1619" y="3"/>
                    <a:pt x="3620" y="3"/>
                  </a:cubicBezTo>
                  <a:cubicBezTo>
                    <a:pt x="5620" y="-92"/>
                    <a:pt x="7239" y="1813"/>
                    <a:pt x="7239" y="4194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EAB38DE1-31A7-46DB-B5C6-7C5B3AB6A25A}"/>
                </a:ext>
              </a:extLst>
            </p:cNvPr>
            <p:cNvSpPr/>
            <p:nvPr/>
          </p:nvSpPr>
          <p:spPr>
            <a:xfrm>
              <a:off x="6351364" y="3495863"/>
              <a:ext cx="10382" cy="12194"/>
            </a:xfrm>
            <a:custGeom>
              <a:avLst/>
              <a:gdLst>
                <a:gd name="connsiteX0" fmla="*/ 10382 w 10382"/>
                <a:gd name="connsiteY0" fmla="*/ 6098 h 12194"/>
                <a:gd name="connsiteX1" fmla="*/ 5144 w 10382"/>
                <a:gd name="connsiteY1" fmla="*/ 12194 h 12194"/>
                <a:gd name="connsiteX2" fmla="*/ 0 w 10382"/>
                <a:gd name="connsiteY2" fmla="*/ 6098 h 12194"/>
                <a:gd name="connsiteX3" fmla="*/ 5239 w 10382"/>
                <a:gd name="connsiteY3" fmla="*/ 2 h 12194"/>
                <a:gd name="connsiteX4" fmla="*/ 10382 w 10382"/>
                <a:gd name="connsiteY4" fmla="*/ 6098 h 12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382" h="12194">
                  <a:moveTo>
                    <a:pt x="10382" y="6098"/>
                  </a:moveTo>
                  <a:cubicBezTo>
                    <a:pt x="10382" y="9527"/>
                    <a:pt x="8096" y="12194"/>
                    <a:pt x="5144" y="12194"/>
                  </a:cubicBezTo>
                  <a:cubicBezTo>
                    <a:pt x="2286" y="12194"/>
                    <a:pt x="0" y="9432"/>
                    <a:pt x="0" y="6098"/>
                  </a:cubicBezTo>
                  <a:cubicBezTo>
                    <a:pt x="0" y="2669"/>
                    <a:pt x="2286" y="2"/>
                    <a:pt x="5239" y="2"/>
                  </a:cubicBezTo>
                  <a:cubicBezTo>
                    <a:pt x="8096" y="-93"/>
                    <a:pt x="10382" y="2669"/>
                    <a:pt x="10382" y="6098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CD33453A-3F03-4AF8-8F9E-C0A7DCA4AA2C}"/>
                </a:ext>
              </a:extLst>
            </p:cNvPr>
            <p:cNvSpPr/>
            <p:nvPr/>
          </p:nvSpPr>
          <p:spPr>
            <a:xfrm>
              <a:off x="6339934" y="3493101"/>
              <a:ext cx="15620" cy="18480"/>
            </a:xfrm>
            <a:custGeom>
              <a:avLst/>
              <a:gdLst>
                <a:gd name="connsiteX0" fmla="*/ 15621 w 15620"/>
                <a:gd name="connsiteY0" fmla="*/ 9241 h 18480"/>
                <a:gd name="connsiteX1" fmla="*/ 7810 w 15620"/>
                <a:gd name="connsiteY1" fmla="*/ 18480 h 18480"/>
                <a:gd name="connsiteX2" fmla="*/ 0 w 15620"/>
                <a:gd name="connsiteY2" fmla="*/ 9241 h 18480"/>
                <a:gd name="connsiteX3" fmla="*/ 7810 w 15620"/>
                <a:gd name="connsiteY3" fmla="*/ 2 h 18480"/>
                <a:gd name="connsiteX4" fmla="*/ 15621 w 15620"/>
                <a:gd name="connsiteY4" fmla="*/ 9241 h 18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620" h="18480">
                  <a:moveTo>
                    <a:pt x="15621" y="9241"/>
                  </a:moveTo>
                  <a:cubicBezTo>
                    <a:pt x="15621" y="14384"/>
                    <a:pt x="12097" y="18480"/>
                    <a:pt x="7810" y="18480"/>
                  </a:cubicBezTo>
                  <a:cubicBezTo>
                    <a:pt x="3524" y="18480"/>
                    <a:pt x="0" y="14289"/>
                    <a:pt x="0" y="9241"/>
                  </a:cubicBezTo>
                  <a:cubicBezTo>
                    <a:pt x="0" y="4097"/>
                    <a:pt x="3524" y="2"/>
                    <a:pt x="7810" y="2"/>
                  </a:cubicBezTo>
                  <a:cubicBezTo>
                    <a:pt x="12097" y="-94"/>
                    <a:pt x="15621" y="4097"/>
                    <a:pt x="15621" y="9241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988AAB6C-076C-42FE-8535-A53582D4137F}"/>
                </a:ext>
              </a:extLst>
            </p:cNvPr>
            <p:cNvSpPr/>
            <p:nvPr/>
          </p:nvSpPr>
          <p:spPr>
            <a:xfrm>
              <a:off x="6361651" y="3575780"/>
              <a:ext cx="14858" cy="17526"/>
            </a:xfrm>
            <a:custGeom>
              <a:avLst/>
              <a:gdLst>
                <a:gd name="connsiteX0" fmla="*/ 14859 w 14858"/>
                <a:gd name="connsiteY0" fmla="*/ 8763 h 17526"/>
                <a:gd name="connsiteX1" fmla="*/ 7429 w 14858"/>
                <a:gd name="connsiteY1" fmla="*/ 17526 h 17526"/>
                <a:gd name="connsiteX2" fmla="*/ 0 w 14858"/>
                <a:gd name="connsiteY2" fmla="*/ 8763 h 17526"/>
                <a:gd name="connsiteX3" fmla="*/ 7429 w 14858"/>
                <a:gd name="connsiteY3" fmla="*/ 0 h 17526"/>
                <a:gd name="connsiteX4" fmla="*/ 14859 w 14858"/>
                <a:gd name="connsiteY4" fmla="*/ 8763 h 17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858" h="17526">
                  <a:moveTo>
                    <a:pt x="14859" y="8763"/>
                  </a:moveTo>
                  <a:cubicBezTo>
                    <a:pt x="14859" y="13621"/>
                    <a:pt x="11525" y="17526"/>
                    <a:pt x="7429" y="17526"/>
                  </a:cubicBezTo>
                  <a:cubicBezTo>
                    <a:pt x="3334" y="17526"/>
                    <a:pt x="0" y="13621"/>
                    <a:pt x="0" y="8763"/>
                  </a:cubicBezTo>
                  <a:cubicBezTo>
                    <a:pt x="0" y="3905"/>
                    <a:pt x="3334" y="0"/>
                    <a:pt x="7429" y="0"/>
                  </a:cubicBezTo>
                  <a:cubicBezTo>
                    <a:pt x="11525" y="0"/>
                    <a:pt x="14859" y="3905"/>
                    <a:pt x="14859" y="8763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684E7EF9-CA9E-4E64-83A8-6E929B1D5282}"/>
                </a:ext>
              </a:extLst>
            </p:cNvPr>
            <p:cNvSpPr/>
            <p:nvPr/>
          </p:nvSpPr>
          <p:spPr>
            <a:xfrm>
              <a:off x="6409276" y="3575208"/>
              <a:ext cx="9715" cy="11430"/>
            </a:xfrm>
            <a:custGeom>
              <a:avLst/>
              <a:gdLst>
                <a:gd name="connsiteX0" fmla="*/ 9716 w 9715"/>
                <a:gd name="connsiteY0" fmla="*/ 5715 h 11430"/>
                <a:gd name="connsiteX1" fmla="*/ 4858 w 9715"/>
                <a:gd name="connsiteY1" fmla="*/ 11430 h 11430"/>
                <a:gd name="connsiteX2" fmla="*/ 0 w 9715"/>
                <a:gd name="connsiteY2" fmla="*/ 5715 h 11430"/>
                <a:gd name="connsiteX3" fmla="*/ 4858 w 9715"/>
                <a:gd name="connsiteY3" fmla="*/ 0 h 11430"/>
                <a:gd name="connsiteX4" fmla="*/ 9716 w 9715"/>
                <a:gd name="connsiteY4" fmla="*/ 5715 h 11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715" h="11430">
                  <a:moveTo>
                    <a:pt x="9716" y="5715"/>
                  </a:moveTo>
                  <a:cubicBezTo>
                    <a:pt x="9716" y="8858"/>
                    <a:pt x="7525" y="11430"/>
                    <a:pt x="4858" y="11430"/>
                  </a:cubicBezTo>
                  <a:cubicBezTo>
                    <a:pt x="2191" y="11430"/>
                    <a:pt x="0" y="8858"/>
                    <a:pt x="0" y="5715"/>
                  </a:cubicBezTo>
                  <a:cubicBezTo>
                    <a:pt x="0" y="2572"/>
                    <a:pt x="2191" y="0"/>
                    <a:pt x="4858" y="0"/>
                  </a:cubicBezTo>
                  <a:cubicBezTo>
                    <a:pt x="7620" y="0"/>
                    <a:pt x="9716" y="2572"/>
                    <a:pt x="9716" y="5715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49756B7D-7981-49D5-81DA-59E6C1C7D658}"/>
                </a:ext>
              </a:extLst>
            </p:cNvPr>
            <p:cNvSpPr/>
            <p:nvPr/>
          </p:nvSpPr>
          <p:spPr>
            <a:xfrm>
              <a:off x="6457378" y="3481006"/>
              <a:ext cx="14858" cy="17621"/>
            </a:xfrm>
            <a:custGeom>
              <a:avLst/>
              <a:gdLst>
                <a:gd name="connsiteX0" fmla="*/ 14859 w 14858"/>
                <a:gd name="connsiteY0" fmla="*/ 8858 h 17621"/>
                <a:gd name="connsiteX1" fmla="*/ 7429 w 14858"/>
                <a:gd name="connsiteY1" fmla="*/ 17621 h 17621"/>
                <a:gd name="connsiteX2" fmla="*/ 0 w 14858"/>
                <a:gd name="connsiteY2" fmla="*/ 8763 h 17621"/>
                <a:gd name="connsiteX3" fmla="*/ 7429 w 14858"/>
                <a:gd name="connsiteY3" fmla="*/ 0 h 17621"/>
                <a:gd name="connsiteX4" fmla="*/ 14859 w 14858"/>
                <a:gd name="connsiteY4" fmla="*/ 8858 h 17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858" h="17621">
                  <a:moveTo>
                    <a:pt x="14859" y="8858"/>
                  </a:moveTo>
                  <a:cubicBezTo>
                    <a:pt x="14859" y="13716"/>
                    <a:pt x="11525" y="17621"/>
                    <a:pt x="7429" y="17621"/>
                  </a:cubicBezTo>
                  <a:cubicBezTo>
                    <a:pt x="3334" y="17621"/>
                    <a:pt x="0" y="13716"/>
                    <a:pt x="0" y="8763"/>
                  </a:cubicBezTo>
                  <a:cubicBezTo>
                    <a:pt x="0" y="3905"/>
                    <a:pt x="3334" y="0"/>
                    <a:pt x="7429" y="0"/>
                  </a:cubicBezTo>
                  <a:cubicBezTo>
                    <a:pt x="11525" y="95"/>
                    <a:pt x="14859" y="4001"/>
                    <a:pt x="14859" y="8858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A236B4FC-B9B1-4356-BD5C-FA7D6E6EF4B4}"/>
                </a:ext>
              </a:extLst>
            </p:cNvPr>
            <p:cNvSpPr/>
            <p:nvPr/>
          </p:nvSpPr>
          <p:spPr>
            <a:xfrm>
              <a:off x="6520909" y="3447287"/>
              <a:ext cx="7810" cy="9144"/>
            </a:xfrm>
            <a:custGeom>
              <a:avLst/>
              <a:gdLst>
                <a:gd name="connsiteX0" fmla="*/ 7810 w 7810"/>
                <a:gd name="connsiteY0" fmla="*/ 4572 h 9144"/>
                <a:gd name="connsiteX1" fmla="*/ 3905 w 7810"/>
                <a:gd name="connsiteY1" fmla="*/ 9144 h 9144"/>
                <a:gd name="connsiteX2" fmla="*/ 0 w 7810"/>
                <a:gd name="connsiteY2" fmla="*/ 4572 h 9144"/>
                <a:gd name="connsiteX3" fmla="*/ 3905 w 7810"/>
                <a:gd name="connsiteY3" fmla="*/ 0 h 9144"/>
                <a:gd name="connsiteX4" fmla="*/ 7810 w 7810"/>
                <a:gd name="connsiteY4" fmla="*/ 4572 h 9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810" h="9144">
                  <a:moveTo>
                    <a:pt x="7810" y="4572"/>
                  </a:moveTo>
                  <a:cubicBezTo>
                    <a:pt x="7810" y="7144"/>
                    <a:pt x="6096" y="9144"/>
                    <a:pt x="3905" y="9144"/>
                  </a:cubicBezTo>
                  <a:cubicBezTo>
                    <a:pt x="1714" y="9144"/>
                    <a:pt x="0" y="7049"/>
                    <a:pt x="0" y="4572"/>
                  </a:cubicBezTo>
                  <a:cubicBezTo>
                    <a:pt x="0" y="2000"/>
                    <a:pt x="1714" y="0"/>
                    <a:pt x="3905" y="0"/>
                  </a:cubicBezTo>
                  <a:cubicBezTo>
                    <a:pt x="6096" y="0"/>
                    <a:pt x="7810" y="2000"/>
                    <a:pt x="7810" y="4572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1AE01C3C-6711-4339-8E73-71F3C93E534C}"/>
                </a:ext>
              </a:extLst>
            </p:cNvPr>
            <p:cNvSpPr/>
            <p:nvPr/>
          </p:nvSpPr>
          <p:spPr>
            <a:xfrm>
              <a:off x="6500716" y="3430428"/>
              <a:ext cx="8191" cy="9715"/>
            </a:xfrm>
            <a:custGeom>
              <a:avLst/>
              <a:gdLst>
                <a:gd name="connsiteX0" fmla="*/ 8192 w 8191"/>
                <a:gd name="connsiteY0" fmla="*/ 4858 h 9715"/>
                <a:gd name="connsiteX1" fmla="*/ 4096 w 8191"/>
                <a:gd name="connsiteY1" fmla="*/ 9715 h 9715"/>
                <a:gd name="connsiteX2" fmla="*/ 0 w 8191"/>
                <a:gd name="connsiteY2" fmla="*/ 4858 h 9715"/>
                <a:gd name="connsiteX3" fmla="*/ 4096 w 8191"/>
                <a:gd name="connsiteY3" fmla="*/ 0 h 9715"/>
                <a:gd name="connsiteX4" fmla="*/ 8192 w 8191"/>
                <a:gd name="connsiteY4" fmla="*/ 4858 h 9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191" h="9715">
                  <a:moveTo>
                    <a:pt x="8192" y="4858"/>
                  </a:moveTo>
                  <a:cubicBezTo>
                    <a:pt x="8192" y="7525"/>
                    <a:pt x="6382" y="9715"/>
                    <a:pt x="4096" y="9715"/>
                  </a:cubicBezTo>
                  <a:cubicBezTo>
                    <a:pt x="1810" y="9715"/>
                    <a:pt x="0" y="7525"/>
                    <a:pt x="0" y="4858"/>
                  </a:cubicBezTo>
                  <a:cubicBezTo>
                    <a:pt x="0" y="2191"/>
                    <a:pt x="1810" y="0"/>
                    <a:pt x="4096" y="0"/>
                  </a:cubicBezTo>
                  <a:cubicBezTo>
                    <a:pt x="6382" y="0"/>
                    <a:pt x="8192" y="2191"/>
                    <a:pt x="8192" y="4858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73E80562-F86E-409B-965E-227A957C818F}"/>
                </a:ext>
              </a:extLst>
            </p:cNvPr>
            <p:cNvSpPr/>
            <p:nvPr/>
          </p:nvSpPr>
          <p:spPr>
            <a:xfrm>
              <a:off x="6472427" y="3408616"/>
              <a:ext cx="5714" cy="6858"/>
            </a:xfrm>
            <a:custGeom>
              <a:avLst/>
              <a:gdLst>
                <a:gd name="connsiteX0" fmla="*/ 5715 w 5714"/>
                <a:gd name="connsiteY0" fmla="*/ 3429 h 6858"/>
                <a:gd name="connsiteX1" fmla="*/ 2858 w 5714"/>
                <a:gd name="connsiteY1" fmla="*/ 6858 h 6858"/>
                <a:gd name="connsiteX2" fmla="*/ 0 w 5714"/>
                <a:gd name="connsiteY2" fmla="*/ 3429 h 6858"/>
                <a:gd name="connsiteX3" fmla="*/ 2858 w 5714"/>
                <a:gd name="connsiteY3" fmla="*/ 0 h 6858"/>
                <a:gd name="connsiteX4" fmla="*/ 5715 w 5714"/>
                <a:gd name="connsiteY4" fmla="*/ 3429 h 6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14" h="6858">
                  <a:moveTo>
                    <a:pt x="5715" y="3429"/>
                  </a:moveTo>
                  <a:cubicBezTo>
                    <a:pt x="5715" y="5334"/>
                    <a:pt x="4381" y="6858"/>
                    <a:pt x="2858" y="6858"/>
                  </a:cubicBezTo>
                  <a:cubicBezTo>
                    <a:pt x="1238" y="6858"/>
                    <a:pt x="0" y="5334"/>
                    <a:pt x="0" y="3429"/>
                  </a:cubicBezTo>
                  <a:cubicBezTo>
                    <a:pt x="0" y="1524"/>
                    <a:pt x="1333" y="0"/>
                    <a:pt x="2858" y="0"/>
                  </a:cubicBezTo>
                  <a:cubicBezTo>
                    <a:pt x="4381" y="0"/>
                    <a:pt x="5715" y="1524"/>
                    <a:pt x="5715" y="3429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874DB5D9-5F2A-452C-BF49-3A798AEDC566}"/>
                </a:ext>
              </a:extLst>
            </p:cNvPr>
            <p:cNvSpPr/>
            <p:nvPr/>
          </p:nvSpPr>
          <p:spPr>
            <a:xfrm>
              <a:off x="6457378" y="3397853"/>
              <a:ext cx="12001" cy="14096"/>
            </a:xfrm>
            <a:custGeom>
              <a:avLst/>
              <a:gdLst>
                <a:gd name="connsiteX0" fmla="*/ 12001 w 12001"/>
                <a:gd name="connsiteY0" fmla="*/ 7049 h 14096"/>
                <a:gd name="connsiteX1" fmla="*/ 6001 w 12001"/>
                <a:gd name="connsiteY1" fmla="*/ 14097 h 14096"/>
                <a:gd name="connsiteX2" fmla="*/ 0 w 12001"/>
                <a:gd name="connsiteY2" fmla="*/ 7049 h 14096"/>
                <a:gd name="connsiteX3" fmla="*/ 6001 w 12001"/>
                <a:gd name="connsiteY3" fmla="*/ 0 h 14096"/>
                <a:gd name="connsiteX4" fmla="*/ 12001 w 12001"/>
                <a:gd name="connsiteY4" fmla="*/ 7049 h 14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001" h="14096">
                  <a:moveTo>
                    <a:pt x="12001" y="7049"/>
                  </a:moveTo>
                  <a:cubicBezTo>
                    <a:pt x="12001" y="10954"/>
                    <a:pt x="9334" y="14097"/>
                    <a:pt x="6001" y="14097"/>
                  </a:cubicBezTo>
                  <a:cubicBezTo>
                    <a:pt x="2667" y="14097"/>
                    <a:pt x="0" y="10954"/>
                    <a:pt x="0" y="7049"/>
                  </a:cubicBezTo>
                  <a:cubicBezTo>
                    <a:pt x="0" y="3143"/>
                    <a:pt x="2667" y="0"/>
                    <a:pt x="6001" y="0"/>
                  </a:cubicBezTo>
                  <a:cubicBezTo>
                    <a:pt x="9334" y="0"/>
                    <a:pt x="12001" y="3143"/>
                    <a:pt x="12001" y="7049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288D255B-A3BD-4A8A-9E8C-5C5EFD12CB12}"/>
                </a:ext>
              </a:extLst>
            </p:cNvPr>
            <p:cNvSpPr/>
            <p:nvPr/>
          </p:nvSpPr>
          <p:spPr>
            <a:xfrm>
              <a:off x="6446424" y="3393566"/>
              <a:ext cx="9525" cy="11239"/>
            </a:xfrm>
            <a:custGeom>
              <a:avLst/>
              <a:gdLst>
                <a:gd name="connsiteX0" fmla="*/ 0 w 9525"/>
                <a:gd name="connsiteY0" fmla="*/ 5620 h 11239"/>
                <a:gd name="connsiteX1" fmla="*/ 0 w 9525"/>
                <a:gd name="connsiteY1" fmla="*/ 11240 h 11239"/>
                <a:gd name="connsiteX2" fmla="*/ 0 w 9525"/>
                <a:gd name="connsiteY2" fmla="*/ 5620 h 11239"/>
                <a:gd name="connsiteX3" fmla="*/ 0 w 9525"/>
                <a:gd name="connsiteY3" fmla="*/ 0 h 11239"/>
                <a:gd name="connsiteX4" fmla="*/ 0 w 9525"/>
                <a:gd name="connsiteY4" fmla="*/ 5620 h 11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" h="11239">
                  <a:moveTo>
                    <a:pt x="0" y="5620"/>
                  </a:moveTo>
                  <a:cubicBezTo>
                    <a:pt x="0" y="8763"/>
                    <a:pt x="0" y="11240"/>
                    <a:pt x="0" y="11240"/>
                  </a:cubicBezTo>
                  <a:cubicBezTo>
                    <a:pt x="0" y="11240"/>
                    <a:pt x="0" y="8763"/>
                    <a:pt x="0" y="5620"/>
                  </a:cubicBezTo>
                  <a:cubicBezTo>
                    <a:pt x="0" y="2477"/>
                    <a:pt x="0" y="0"/>
                    <a:pt x="0" y="0"/>
                  </a:cubicBezTo>
                  <a:cubicBezTo>
                    <a:pt x="0" y="0"/>
                    <a:pt x="0" y="2477"/>
                    <a:pt x="0" y="5620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516D532D-51E7-42EA-8C33-0B2301F931BD}"/>
                </a:ext>
              </a:extLst>
            </p:cNvPr>
            <p:cNvSpPr/>
            <p:nvPr/>
          </p:nvSpPr>
          <p:spPr>
            <a:xfrm>
              <a:off x="6446424" y="3362896"/>
              <a:ext cx="14001" cy="16573"/>
            </a:xfrm>
            <a:custGeom>
              <a:avLst/>
              <a:gdLst>
                <a:gd name="connsiteX0" fmla="*/ 14002 w 14001"/>
                <a:gd name="connsiteY0" fmla="*/ 8287 h 16573"/>
                <a:gd name="connsiteX1" fmla="*/ 6953 w 14001"/>
                <a:gd name="connsiteY1" fmla="*/ 16573 h 16573"/>
                <a:gd name="connsiteX2" fmla="*/ 0 w 14001"/>
                <a:gd name="connsiteY2" fmla="*/ 8287 h 16573"/>
                <a:gd name="connsiteX3" fmla="*/ 7049 w 14001"/>
                <a:gd name="connsiteY3" fmla="*/ 0 h 16573"/>
                <a:gd name="connsiteX4" fmla="*/ 14002 w 14001"/>
                <a:gd name="connsiteY4" fmla="*/ 8287 h 16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001" h="16573">
                  <a:moveTo>
                    <a:pt x="14002" y="8287"/>
                  </a:moveTo>
                  <a:cubicBezTo>
                    <a:pt x="14002" y="12859"/>
                    <a:pt x="10858" y="16573"/>
                    <a:pt x="6953" y="16573"/>
                  </a:cubicBezTo>
                  <a:cubicBezTo>
                    <a:pt x="3048" y="16573"/>
                    <a:pt x="0" y="12859"/>
                    <a:pt x="0" y="8287"/>
                  </a:cubicBezTo>
                  <a:cubicBezTo>
                    <a:pt x="0" y="3715"/>
                    <a:pt x="3143" y="0"/>
                    <a:pt x="7049" y="0"/>
                  </a:cubicBezTo>
                  <a:cubicBezTo>
                    <a:pt x="10954" y="0"/>
                    <a:pt x="14002" y="3715"/>
                    <a:pt x="14002" y="8287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322E671F-44A2-4F03-817E-7948A4459802}"/>
                </a:ext>
              </a:extLst>
            </p:cNvPr>
            <p:cNvSpPr/>
            <p:nvPr/>
          </p:nvSpPr>
          <p:spPr>
            <a:xfrm>
              <a:off x="6469665" y="3352514"/>
              <a:ext cx="14954" cy="17716"/>
            </a:xfrm>
            <a:custGeom>
              <a:avLst/>
              <a:gdLst>
                <a:gd name="connsiteX0" fmla="*/ 14954 w 14954"/>
                <a:gd name="connsiteY0" fmla="*/ 8858 h 17716"/>
                <a:gd name="connsiteX1" fmla="*/ 7429 w 14954"/>
                <a:gd name="connsiteY1" fmla="*/ 17717 h 17716"/>
                <a:gd name="connsiteX2" fmla="*/ 0 w 14954"/>
                <a:gd name="connsiteY2" fmla="*/ 8858 h 17716"/>
                <a:gd name="connsiteX3" fmla="*/ 7525 w 14954"/>
                <a:gd name="connsiteY3" fmla="*/ 0 h 17716"/>
                <a:gd name="connsiteX4" fmla="*/ 14954 w 14954"/>
                <a:gd name="connsiteY4" fmla="*/ 8858 h 17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954" h="17716">
                  <a:moveTo>
                    <a:pt x="14954" y="8858"/>
                  </a:moveTo>
                  <a:cubicBezTo>
                    <a:pt x="14954" y="13716"/>
                    <a:pt x="11621" y="17717"/>
                    <a:pt x="7429" y="17717"/>
                  </a:cubicBezTo>
                  <a:cubicBezTo>
                    <a:pt x="3334" y="17717"/>
                    <a:pt x="0" y="13716"/>
                    <a:pt x="0" y="8858"/>
                  </a:cubicBezTo>
                  <a:cubicBezTo>
                    <a:pt x="0" y="4001"/>
                    <a:pt x="3334" y="0"/>
                    <a:pt x="7525" y="0"/>
                  </a:cubicBezTo>
                  <a:cubicBezTo>
                    <a:pt x="11621" y="95"/>
                    <a:pt x="14954" y="4001"/>
                    <a:pt x="14954" y="8858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ECB54DDD-9039-4F63-B2AF-9FC84FA2B9D5}"/>
                </a:ext>
              </a:extLst>
            </p:cNvPr>
            <p:cNvSpPr/>
            <p:nvPr/>
          </p:nvSpPr>
          <p:spPr>
            <a:xfrm>
              <a:off x="6539197" y="3344987"/>
              <a:ext cx="15240" cy="18005"/>
            </a:xfrm>
            <a:custGeom>
              <a:avLst/>
              <a:gdLst>
                <a:gd name="connsiteX0" fmla="*/ 15240 w 15240"/>
                <a:gd name="connsiteY0" fmla="*/ 9050 h 18005"/>
                <a:gd name="connsiteX1" fmla="*/ 7620 w 15240"/>
                <a:gd name="connsiteY1" fmla="*/ 18004 h 18005"/>
                <a:gd name="connsiteX2" fmla="*/ 0 w 15240"/>
                <a:gd name="connsiteY2" fmla="*/ 8955 h 18005"/>
                <a:gd name="connsiteX3" fmla="*/ 7620 w 15240"/>
                <a:gd name="connsiteY3" fmla="*/ 2 h 18005"/>
                <a:gd name="connsiteX4" fmla="*/ 15240 w 15240"/>
                <a:gd name="connsiteY4" fmla="*/ 9050 h 18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240" h="18005">
                  <a:moveTo>
                    <a:pt x="15240" y="9050"/>
                  </a:moveTo>
                  <a:cubicBezTo>
                    <a:pt x="15240" y="14003"/>
                    <a:pt x="11811" y="18099"/>
                    <a:pt x="7620" y="18004"/>
                  </a:cubicBezTo>
                  <a:cubicBezTo>
                    <a:pt x="3429" y="18004"/>
                    <a:pt x="0" y="14003"/>
                    <a:pt x="0" y="8955"/>
                  </a:cubicBezTo>
                  <a:cubicBezTo>
                    <a:pt x="0" y="4002"/>
                    <a:pt x="3429" y="-94"/>
                    <a:pt x="7620" y="2"/>
                  </a:cubicBezTo>
                  <a:cubicBezTo>
                    <a:pt x="11811" y="2"/>
                    <a:pt x="15240" y="4097"/>
                    <a:pt x="15240" y="9050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3055B352-0240-496F-8F22-2F4DDAB40FD8}"/>
                </a:ext>
              </a:extLst>
            </p:cNvPr>
            <p:cNvSpPr/>
            <p:nvPr/>
          </p:nvSpPr>
          <p:spPr>
            <a:xfrm>
              <a:off x="6566344" y="3383375"/>
              <a:ext cx="13525" cy="16002"/>
            </a:xfrm>
            <a:custGeom>
              <a:avLst/>
              <a:gdLst>
                <a:gd name="connsiteX0" fmla="*/ 13525 w 13525"/>
                <a:gd name="connsiteY0" fmla="*/ 8001 h 16002"/>
                <a:gd name="connsiteX1" fmla="*/ 6763 w 13525"/>
                <a:gd name="connsiteY1" fmla="*/ 16002 h 16002"/>
                <a:gd name="connsiteX2" fmla="*/ 0 w 13525"/>
                <a:gd name="connsiteY2" fmla="*/ 8001 h 16002"/>
                <a:gd name="connsiteX3" fmla="*/ 6763 w 13525"/>
                <a:gd name="connsiteY3" fmla="*/ 0 h 16002"/>
                <a:gd name="connsiteX4" fmla="*/ 13525 w 13525"/>
                <a:gd name="connsiteY4" fmla="*/ 8001 h 16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525" h="16002">
                  <a:moveTo>
                    <a:pt x="13525" y="8001"/>
                  </a:moveTo>
                  <a:cubicBezTo>
                    <a:pt x="13525" y="12382"/>
                    <a:pt x="10477" y="16002"/>
                    <a:pt x="6763" y="16002"/>
                  </a:cubicBezTo>
                  <a:cubicBezTo>
                    <a:pt x="3048" y="16002"/>
                    <a:pt x="0" y="12382"/>
                    <a:pt x="0" y="8001"/>
                  </a:cubicBezTo>
                  <a:cubicBezTo>
                    <a:pt x="0" y="3620"/>
                    <a:pt x="3048" y="0"/>
                    <a:pt x="6763" y="0"/>
                  </a:cubicBezTo>
                  <a:cubicBezTo>
                    <a:pt x="10477" y="95"/>
                    <a:pt x="13525" y="3620"/>
                    <a:pt x="13525" y="8001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37236526-E6C3-4FEF-9EB5-46CD37D28097}"/>
                </a:ext>
              </a:extLst>
            </p:cNvPr>
            <p:cNvSpPr/>
            <p:nvPr/>
          </p:nvSpPr>
          <p:spPr>
            <a:xfrm>
              <a:off x="6512813" y="3474148"/>
              <a:ext cx="17526" cy="20764"/>
            </a:xfrm>
            <a:custGeom>
              <a:avLst/>
              <a:gdLst>
                <a:gd name="connsiteX0" fmla="*/ 17526 w 17526"/>
                <a:gd name="connsiteY0" fmla="*/ 10382 h 20764"/>
                <a:gd name="connsiteX1" fmla="*/ 8763 w 17526"/>
                <a:gd name="connsiteY1" fmla="*/ 20764 h 20764"/>
                <a:gd name="connsiteX2" fmla="*/ 0 w 17526"/>
                <a:gd name="connsiteY2" fmla="*/ 10382 h 20764"/>
                <a:gd name="connsiteX3" fmla="*/ 8763 w 17526"/>
                <a:gd name="connsiteY3" fmla="*/ 0 h 20764"/>
                <a:gd name="connsiteX4" fmla="*/ 17526 w 17526"/>
                <a:gd name="connsiteY4" fmla="*/ 10382 h 20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526" h="20764">
                  <a:moveTo>
                    <a:pt x="17526" y="10382"/>
                  </a:moveTo>
                  <a:cubicBezTo>
                    <a:pt x="17526" y="16097"/>
                    <a:pt x="13621" y="20764"/>
                    <a:pt x="8763" y="20764"/>
                  </a:cubicBezTo>
                  <a:cubicBezTo>
                    <a:pt x="3905" y="20764"/>
                    <a:pt x="0" y="16097"/>
                    <a:pt x="0" y="10382"/>
                  </a:cubicBezTo>
                  <a:cubicBezTo>
                    <a:pt x="0" y="4667"/>
                    <a:pt x="3905" y="0"/>
                    <a:pt x="8763" y="0"/>
                  </a:cubicBezTo>
                  <a:cubicBezTo>
                    <a:pt x="13621" y="95"/>
                    <a:pt x="17526" y="4667"/>
                    <a:pt x="17526" y="10382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06BD1148-883F-4EF0-B668-5D4AEA345094}"/>
                </a:ext>
              </a:extLst>
            </p:cNvPr>
            <p:cNvSpPr/>
            <p:nvPr/>
          </p:nvSpPr>
          <p:spPr>
            <a:xfrm>
              <a:off x="6414134" y="3569969"/>
              <a:ext cx="9334" cy="11048"/>
            </a:xfrm>
            <a:custGeom>
              <a:avLst/>
              <a:gdLst>
                <a:gd name="connsiteX0" fmla="*/ 9335 w 9334"/>
                <a:gd name="connsiteY0" fmla="*/ 5525 h 11048"/>
                <a:gd name="connsiteX1" fmla="*/ 4667 w 9334"/>
                <a:gd name="connsiteY1" fmla="*/ 11049 h 11048"/>
                <a:gd name="connsiteX2" fmla="*/ 0 w 9334"/>
                <a:gd name="connsiteY2" fmla="*/ 5525 h 11048"/>
                <a:gd name="connsiteX3" fmla="*/ 4667 w 9334"/>
                <a:gd name="connsiteY3" fmla="*/ 0 h 11048"/>
                <a:gd name="connsiteX4" fmla="*/ 9335 w 9334"/>
                <a:gd name="connsiteY4" fmla="*/ 5525 h 11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334" h="11048">
                  <a:moveTo>
                    <a:pt x="9335" y="5525"/>
                  </a:moveTo>
                  <a:cubicBezTo>
                    <a:pt x="9335" y="8573"/>
                    <a:pt x="7239" y="11049"/>
                    <a:pt x="4667" y="11049"/>
                  </a:cubicBezTo>
                  <a:cubicBezTo>
                    <a:pt x="2096" y="11049"/>
                    <a:pt x="0" y="8573"/>
                    <a:pt x="0" y="5525"/>
                  </a:cubicBezTo>
                  <a:cubicBezTo>
                    <a:pt x="0" y="2477"/>
                    <a:pt x="2096" y="0"/>
                    <a:pt x="4667" y="0"/>
                  </a:cubicBezTo>
                  <a:cubicBezTo>
                    <a:pt x="7239" y="0"/>
                    <a:pt x="9335" y="2477"/>
                    <a:pt x="9335" y="5525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65EF9B01-3A3A-4617-A17A-374ABD49C534}"/>
                </a:ext>
              </a:extLst>
            </p:cNvPr>
            <p:cNvSpPr/>
            <p:nvPr/>
          </p:nvSpPr>
          <p:spPr>
            <a:xfrm>
              <a:off x="6402704" y="3555587"/>
              <a:ext cx="16383" cy="19431"/>
            </a:xfrm>
            <a:custGeom>
              <a:avLst/>
              <a:gdLst>
                <a:gd name="connsiteX0" fmla="*/ 16383 w 16383"/>
                <a:gd name="connsiteY0" fmla="*/ 9716 h 19431"/>
                <a:gd name="connsiteX1" fmla="*/ 8192 w 16383"/>
                <a:gd name="connsiteY1" fmla="*/ 19431 h 19431"/>
                <a:gd name="connsiteX2" fmla="*/ 0 w 16383"/>
                <a:gd name="connsiteY2" fmla="*/ 9716 h 19431"/>
                <a:gd name="connsiteX3" fmla="*/ 8192 w 16383"/>
                <a:gd name="connsiteY3" fmla="*/ 0 h 19431"/>
                <a:gd name="connsiteX4" fmla="*/ 16383 w 16383"/>
                <a:gd name="connsiteY4" fmla="*/ 9716 h 19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383" h="19431">
                  <a:moveTo>
                    <a:pt x="16383" y="9716"/>
                  </a:moveTo>
                  <a:cubicBezTo>
                    <a:pt x="16383" y="15049"/>
                    <a:pt x="12668" y="19431"/>
                    <a:pt x="8192" y="19431"/>
                  </a:cubicBezTo>
                  <a:cubicBezTo>
                    <a:pt x="3620" y="19431"/>
                    <a:pt x="0" y="15049"/>
                    <a:pt x="0" y="9716"/>
                  </a:cubicBezTo>
                  <a:cubicBezTo>
                    <a:pt x="0" y="4381"/>
                    <a:pt x="3715" y="0"/>
                    <a:pt x="8192" y="0"/>
                  </a:cubicBezTo>
                  <a:cubicBezTo>
                    <a:pt x="12668" y="0"/>
                    <a:pt x="16383" y="4381"/>
                    <a:pt x="16383" y="9716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FF425A85-3282-4A66-BD09-969BAA2FDCBC}"/>
                </a:ext>
              </a:extLst>
            </p:cNvPr>
            <p:cNvSpPr/>
            <p:nvPr/>
          </p:nvSpPr>
          <p:spPr>
            <a:xfrm>
              <a:off x="6440995" y="3562064"/>
              <a:ext cx="16192" cy="19050"/>
            </a:xfrm>
            <a:custGeom>
              <a:avLst/>
              <a:gdLst>
                <a:gd name="connsiteX0" fmla="*/ 16192 w 16192"/>
                <a:gd name="connsiteY0" fmla="*/ 9525 h 19050"/>
                <a:gd name="connsiteX1" fmla="*/ 8096 w 16192"/>
                <a:gd name="connsiteY1" fmla="*/ 19050 h 19050"/>
                <a:gd name="connsiteX2" fmla="*/ 0 w 16192"/>
                <a:gd name="connsiteY2" fmla="*/ 9525 h 19050"/>
                <a:gd name="connsiteX3" fmla="*/ 8096 w 16192"/>
                <a:gd name="connsiteY3" fmla="*/ 0 h 19050"/>
                <a:gd name="connsiteX4" fmla="*/ 16192 w 16192"/>
                <a:gd name="connsiteY4" fmla="*/ 952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192" h="19050">
                  <a:moveTo>
                    <a:pt x="16192" y="9525"/>
                  </a:moveTo>
                  <a:cubicBezTo>
                    <a:pt x="16192" y="14764"/>
                    <a:pt x="12573" y="19050"/>
                    <a:pt x="8096" y="19050"/>
                  </a:cubicBezTo>
                  <a:cubicBezTo>
                    <a:pt x="3620" y="19050"/>
                    <a:pt x="0" y="14764"/>
                    <a:pt x="0" y="9525"/>
                  </a:cubicBezTo>
                  <a:cubicBezTo>
                    <a:pt x="0" y="4286"/>
                    <a:pt x="3620" y="0"/>
                    <a:pt x="8096" y="0"/>
                  </a:cubicBezTo>
                  <a:cubicBezTo>
                    <a:pt x="12573" y="0"/>
                    <a:pt x="16192" y="4286"/>
                    <a:pt x="16192" y="9525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48DA6730-18FE-4990-A033-30764122E2B9}"/>
                </a:ext>
              </a:extLst>
            </p:cNvPr>
            <p:cNvSpPr/>
            <p:nvPr/>
          </p:nvSpPr>
          <p:spPr>
            <a:xfrm>
              <a:off x="6498335" y="3563683"/>
              <a:ext cx="20765" cy="24574"/>
            </a:xfrm>
            <a:custGeom>
              <a:avLst/>
              <a:gdLst>
                <a:gd name="connsiteX0" fmla="*/ 20764 w 20765"/>
                <a:gd name="connsiteY0" fmla="*/ 12287 h 24574"/>
                <a:gd name="connsiteX1" fmla="*/ 10382 w 20765"/>
                <a:gd name="connsiteY1" fmla="*/ 24575 h 24574"/>
                <a:gd name="connsiteX2" fmla="*/ 0 w 20765"/>
                <a:gd name="connsiteY2" fmla="*/ 12287 h 24574"/>
                <a:gd name="connsiteX3" fmla="*/ 10382 w 20765"/>
                <a:gd name="connsiteY3" fmla="*/ 0 h 24574"/>
                <a:gd name="connsiteX4" fmla="*/ 20764 w 20765"/>
                <a:gd name="connsiteY4" fmla="*/ 12287 h 24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765" h="24574">
                  <a:moveTo>
                    <a:pt x="20764" y="12287"/>
                  </a:moveTo>
                  <a:cubicBezTo>
                    <a:pt x="20764" y="19050"/>
                    <a:pt x="16097" y="24575"/>
                    <a:pt x="10382" y="24575"/>
                  </a:cubicBezTo>
                  <a:cubicBezTo>
                    <a:pt x="4667" y="24575"/>
                    <a:pt x="0" y="19050"/>
                    <a:pt x="0" y="12287"/>
                  </a:cubicBezTo>
                  <a:cubicBezTo>
                    <a:pt x="0" y="5525"/>
                    <a:pt x="4667" y="0"/>
                    <a:pt x="10382" y="0"/>
                  </a:cubicBezTo>
                  <a:cubicBezTo>
                    <a:pt x="16192" y="0"/>
                    <a:pt x="20860" y="5525"/>
                    <a:pt x="20764" y="12287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D7D9427E-4B4D-4433-A204-5E927F2280B4}"/>
                </a:ext>
              </a:extLst>
            </p:cNvPr>
            <p:cNvSpPr/>
            <p:nvPr/>
          </p:nvSpPr>
          <p:spPr>
            <a:xfrm>
              <a:off x="6623589" y="3560634"/>
              <a:ext cx="20766" cy="24575"/>
            </a:xfrm>
            <a:custGeom>
              <a:avLst/>
              <a:gdLst>
                <a:gd name="connsiteX0" fmla="*/ 20765 w 20766"/>
                <a:gd name="connsiteY0" fmla="*/ 12288 h 24575"/>
                <a:gd name="connsiteX1" fmla="*/ 10382 w 20766"/>
                <a:gd name="connsiteY1" fmla="*/ 24576 h 24575"/>
                <a:gd name="connsiteX2" fmla="*/ 0 w 20766"/>
                <a:gd name="connsiteY2" fmla="*/ 12288 h 24575"/>
                <a:gd name="connsiteX3" fmla="*/ 10382 w 20766"/>
                <a:gd name="connsiteY3" fmla="*/ 1 h 24575"/>
                <a:gd name="connsiteX4" fmla="*/ 20765 w 20766"/>
                <a:gd name="connsiteY4" fmla="*/ 12288 h 24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766" h="24575">
                  <a:moveTo>
                    <a:pt x="20765" y="12288"/>
                  </a:moveTo>
                  <a:cubicBezTo>
                    <a:pt x="20765" y="19051"/>
                    <a:pt x="16097" y="24576"/>
                    <a:pt x="10382" y="24576"/>
                  </a:cubicBezTo>
                  <a:cubicBezTo>
                    <a:pt x="4667" y="24576"/>
                    <a:pt x="0" y="19051"/>
                    <a:pt x="0" y="12288"/>
                  </a:cubicBezTo>
                  <a:cubicBezTo>
                    <a:pt x="0" y="5526"/>
                    <a:pt x="4667" y="1"/>
                    <a:pt x="10382" y="1"/>
                  </a:cubicBezTo>
                  <a:cubicBezTo>
                    <a:pt x="16192" y="-94"/>
                    <a:pt x="20860" y="5430"/>
                    <a:pt x="20765" y="12288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B7DADE23-3B2F-4EB8-9414-C89269590AD0}"/>
                </a:ext>
              </a:extLst>
            </p:cNvPr>
            <p:cNvSpPr/>
            <p:nvPr/>
          </p:nvSpPr>
          <p:spPr>
            <a:xfrm>
              <a:off x="6693216" y="3476910"/>
              <a:ext cx="20764" cy="24574"/>
            </a:xfrm>
            <a:custGeom>
              <a:avLst/>
              <a:gdLst>
                <a:gd name="connsiteX0" fmla="*/ 20765 w 20764"/>
                <a:gd name="connsiteY0" fmla="*/ 12287 h 24574"/>
                <a:gd name="connsiteX1" fmla="*/ 10382 w 20764"/>
                <a:gd name="connsiteY1" fmla="*/ 24575 h 24574"/>
                <a:gd name="connsiteX2" fmla="*/ 0 w 20764"/>
                <a:gd name="connsiteY2" fmla="*/ 12287 h 24574"/>
                <a:gd name="connsiteX3" fmla="*/ 10382 w 20764"/>
                <a:gd name="connsiteY3" fmla="*/ 0 h 24574"/>
                <a:gd name="connsiteX4" fmla="*/ 20765 w 20764"/>
                <a:gd name="connsiteY4" fmla="*/ 12287 h 24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764" h="24574">
                  <a:moveTo>
                    <a:pt x="20765" y="12287"/>
                  </a:moveTo>
                  <a:cubicBezTo>
                    <a:pt x="20765" y="19050"/>
                    <a:pt x="16097" y="24575"/>
                    <a:pt x="10382" y="24575"/>
                  </a:cubicBezTo>
                  <a:cubicBezTo>
                    <a:pt x="4667" y="24575"/>
                    <a:pt x="0" y="19050"/>
                    <a:pt x="0" y="12287"/>
                  </a:cubicBezTo>
                  <a:cubicBezTo>
                    <a:pt x="0" y="5525"/>
                    <a:pt x="4667" y="0"/>
                    <a:pt x="10382" y="0"/>
                  </a:cubicBezTo>
                  <a:cubicBezTo>
                    <a:pt x="16097" y="0"/>
                    <a:pt x="20765" y="5525"/>
                    <a:pt x="20765" y="12287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2DBDE49C-BD3B-4C01-851F-EA526CA31AFA}"/>
                </a:ext>
              </a:extLst>
            </p:cNvPr>
            <p:cNvSpPr/>
            <p:nvPr/>
          </p:nvSpPr>
          <p:spPr>
            <a:xfrm>
              <a:off x="6799516" y="3524059"/>
              <a:ext cx="20764" cy="24574"/>
            </a:xfrm>
            <a:custGeom>
              <a:avLst/>
              <a:gdLst>
                <a:gd name="connsiteX0" fmla="*/ 20764 w 20764"/>
                <a:gd name="connsiteY0" fmla="*/ 12287 h 24574"/>
                <a:gd name="connsiteX1" fmla="*/ 10382 w 20764"/>
                <a:gd name="connsiteY1" fmla="*/ 24575 h 24574"/>
                <a:gd name="connsiteX2" fmla="*/ 0 w 20764"/>
                <a:gd name="connsiteY2" fmla="*/ 12287 h 24574"/>
                <a:gd name="connsiteX3" fmla="*/ 10382 w 20764"/>
                <a:gd name="connsiteY3" fmla="*/ 0 h 24574"/>
                <a:gd name="connsiteX4" fmla="*/ 20764 w 20764"/>
                <a:gd name="connsiteY4" fmla="*/ 12287 h 24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764" h="24574">
                  <a:moveTo>
                    <a:pt x="20764" y="12287"/>
                  </a:moveTo>
                  <a:cubicBezTo>
                    <a:pt x="20764" y="19050"/>
                    <a:pt x="16097" y="24575"/>
                    <a:pt x="10382" y="24575"/>
                  </a:cubicBezTo>
                  <a:cubicBezTo>
                    <a:pt x="4667" y="24575"/>
                    <a:pt x="0" y="19050"/>
                    <a:pt x="0" y="12287"/>
                  </a:cubicBezTo>
                  <a:cubicBezTo>
                    <a:pt x="0" y="5525"/>
                    <a:pt x="4667" y="0"/>
                    <a:pt x="10382" y="0"/>
                  </a:cubicBezTo>
                  <a:cubicBezTo>
                    <a:pt x="16097" y="0"/>
                    <a:pt x="20764" y="5525"/>
                    <a:pt x="20764" y="12287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E68A6097-6FF5-4E87-9430-577D4904A66E}"/>
                </a:ext>
              </a:extLst>
            </p:cNvPr>
            <p:cNvSpPr/>
            <p:nvPr/>
          </p:nvSpPr>
          <p:spPr>
            <a:xfrm>
              <a:off x="6883621" y="3519678"/>
              <a:ext cx="20764" cy="24574"/>
            </a:xfrm>
            <a:custGeom>
              <a:avLst/>
              <a:gdLst>
                <a:gd name="connsiteX0" fmla="*/ 20764 w 20764"/>
                <a:gd name="connsiteY0" fmla="*/ 12287 h 24574"/>
                <a:gd name="connsiteX1" fmla="*/ 10382 w 20764"/>
                <a:gd name="connsiteY1" fmla="*/ 24574 h 24574"/>
                <a:gd name="connsiteX2" fmla="*/ 0 w 20764"/>
                <a:gd name="connsiteY2" fmla="*/ 12287 h 24574"/>
                <a:gd name="connsiteX3" fmla="*/ 10382 w 20764"/>
                <a:gd name="connsiteY3" fmla="*/ 0 h 24574"/>
                <a:gd name="connsiteX4" fmla="*/ 20764 w 20764"/>
                <a:gd name="connsiteY4" fmla="*/ 12287 h 24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764" h="24574">
                  <a:moveTo>
                    <a:pt x="20764" y="12287"/>
                  </a:moveTo>
                  <a:cubicBezTo>
                    <a:pt x="20764" y="19050"/>
                    <a:pt x="16097" y="24574"/>
                    <a:pt x="10382" y="24574"/>
                  </a:cubicBezTo>
                  <a:cubicBezTo>
                    <a:pt x="4667" y="24574"/>
                    <a:pt x="0" y="19050"/>
                    <a:pt x="0" y="12287"/>
                  </a:cubicBezTo>
                  <a:cubicBezTo>
                    <a:pt x="0" y="5524"/>
                    <a:pt x="4667" y="0"/>
                    <a:pt x="10382" y="0"/>
                  </a:cubicBezTo>
                  <a:cubicBezTo>
                    <a:pt x="16097" y="0"/>
                    <a:pt x="20764" y="5429"/>
                    <a:pt x="20764" y="12287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8A264335-BEDE-424A-BB28-106A5ADD3D42}"/>
                </a:ext>
              </a:extLst>
            </p:cNvPr>
            <p:cNvSpPr/>
            <p:nvPr/>
          </p:nvSpPr>
          <p:spPr>
            <a:xfrm>
              <a:off x="6922007" y="3456716"/>
              <a:ext cx="20764" cy="24575"/>
            </a:xfrm>
            <a:custGeom>
              <a:avLst/>
              <a:gdLst>
                <a:gd name="connsiteX0" fmla="*/ 20764 w 20764"/>
                <a:gd name="connsiteY0" fmla="*/ 12288 h 24575"/>
                <a:gd name="connsiteX1" fmla="*/ 10382 w 20764"/>
                <a:gd name="connsiteY1" fmla="*/ 24576 h 24575"/>
                <a:gd name="connsiteX2" fmla="*/ 0 w 20764"/>
                <a:gd name="connsiteY2" fmla="*/ 12288 h 24575"/>
                <a:gd name="connsiteX3" fmla="*/ 10382 w 20764"/>
                <a:gd name="connsiteY3" fmla="*/ 1 h 24575"/>
                <a:gd name="connsiteX4" fmla="*/ 20764 w 20764"/>
                <a:gd name="connsiteY4" fmla="*/ 12288 h 24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764" h="24575">
                  <a:moveTo>
                    <a:pt x="20764" y="12288"/>
                  </a:moveTo>
                  <a:cubicBezTo>
                    <a:pt x="20764" y="19051"/>
                    <a:pt x="16097" y="24576"/>
                    <a:pt x="10382" y="24576"/>
                  </a:cubicBezTo>
                  <a:cubicBezTo>
                    <a:pt x="4667" y="24576"/>
                    <a:pt x="0" y="19051"/>
                    <a:pt x="0" y="12288"/>
                  </a:cubicBezTo>
                  <a:cubicBezTo>
                    <a:pt x="0" y="5526"/>
                    <a:pt x="4667" y="1"/>
                    <a:pt x="10382" y="1"/>
                  </a:cubicBezTo>
                  <a:cubicBezTo>
                    <a:pt x="16097" y="-94"/>
                    <a:pt x="20764" y="5430"/>
                    <a:pt x="20764" y="12288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58F571CF-886E-483F-B23C-6F7318BFC02D}"/>
                </a:ext>
              </a:extLst>
            </p:cNvPr>
            <p:cNvSpPr/>
            <p:nvPr/>
          </p:nvSpPr>
          <p:spPr>
            <a:xfrm>
              <a:off x="6896480" y="3369659"/>
              <a:ext cx="20764" cy="24574"/>
            </a:xfrm>
            <a:custGeom>
              <a:avLst/>
              <a:gdLst>
                <a:gd name="connsiteX0" fmla="*/ 20765 w 20764"/>
                <a:gd name="connsiteY0" fmla="*/ 12287 h 24574"/>
                <a:gd name="connsiteX1" fmla="*/ 10382 w 20764"/>
                <a:gd name="connsiteY1" fmla="*/ 24574 h 24574"/>
                <a:gd name="connsiteX2" fmla="*/ 0 w 20764"/>
                <a:gd name="connsiteY2" fmla="*/ 12287 h 24574"/>
                <a:gd name="connsiteX3" fmla="*/ 10382 w 20764"/>
                <a:gd name="connsiteY3" fmla="*/ 0 h 24574"/>
                <a:gd name="connsiteX4" fmla="*/ 20765 w 20764"/>
                <a:gd name="connsiteY4" fmla="*/ 12287 h 24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764" h="24574">
                  <a:moveTo>
                    <a:pt x="20765" y="12287"/>
                  </a:moveTo>
                  <a:cubicBezTo>
                    <a:pt x="20765" y="19050"/>
                    <a:pt x="16097" y="24574"/>
                    <a:pt x="10382" y="24574"/>
                  </a:cubicBezTo>
                  <a:cubicBezTo>
                    <a:pt x="4667" y="24574"/>
                    <a:pt x="0" y="19050"/>
                    <a:pt x="0" y="12287"/>
                  </a:cubicBezTo>
                  <a:cubicBezTo>
                    <a:pt x="0" y="5524"/>
                    <a:pt x="4667" y="0"/>
                    <a:pt x="10382" y="0"/>
                  </a:cubicBezTo>
                  <a:cubicBezTo>
                    <a:pt x="16097" y="0"/>
                    <a:pt x="20765" y="5429"/>
                    <a:pt x="20765" y="12287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6C0AF0FD-A83C-4954-A496-E49BE54B8835}"/>
                </a:ext>
              </a:extLst>
            </p:cNvPr>
            <p:cNvSpPr/>
            <p:nvPr/>
          </p:nvSpPr>
          <p:spPr>
            <a:xfrm>
              <a:off x="6830281" y="3371564"/>
              <a:ext cx="20764" cy="24574"/>
            </a:xfrm>
            <a:custGeom>
              <a:avLst/>
              <a:gdLst>
                <a:gd name="connsiteX0" fmla="*/ 20765 w 20764"/>
                <a:gd name="connsiteY0" fmla="*/ 12287 h 24574"/>
                <a:gd name="connsiteX1" fmla="*/ 10382 w 20764"/>
                <a:gd name="connsiteY1" fmla="*/ 24575 h 24574"/>
                <a:gd name="connsiteX2" fmla="*/ 0 w 20764"/>
                <a:gd name="connsiteY2" fmla="*/ 12287 h 24574"/>
                <a:gd name="connsiteX3" fmla="*/ 10382 w 20764"/>
                <a:gd name="connsiteY3" fmla="*/ 0 h 24574"/>
                <a:gd name="connsiteX4" fmla="*/ 20765 w 20764"/>
                <a:gd name="connsiteY4" fmla="*/ 12287 h 24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764" h="24574">
                  <a:moveTo>
                    <a:pt x="20765" y="12287"/>
                  </a:moveTo>
                  <a:cubicBezTo>
                    <a:pt x="20765" y="19050"/>
                    <a:pt x="16097" y="24575"/>
                    <a:pt x="10382" y="24575"/>
                  </a:cubicBezTo>
                  <a:cubicBezTo>
                    <a:pt x="4667" y="24575"/>
                    <a:pt x="0" y="19050"/>
                    <a:pt x="0" y="12287"/>
                  </a:cubicBezTo>
                  <a:cubicBezTo>
                    <a:pt x="0" y="5524"/>
                    <a:pt x="4667" y="0"/>
                    <a:pt x="10382" y="0"/>
                  </a:cubicBezTo>
                  <a:cubicBezTo>
                    <a:pt x="16097" y="0"/>
                    <a:pt x="20765" y="5429"/>
                    <a:pt x="20765" y="12287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CABAE691-8A07-411A-9D28-DCB22BA51972}"/>
                </a:ext>
              </a:extLst>
            </p:cNvPr>
            <p:cNvSpPr/>
            <p:nvPr/>
          </p:nvSpPr>
          <p:spPr>
            <a:xfrm>
              <a:off x="6849998" y="3333178"/>
              <a:ext cx="20764" cy="24574"/>
            </a:xfrm>
            <a:custGeom>
              <a:avLst/>
              <a:gdLst>
                <a:gd name="connsiteX0" fmla="*/ 20764 w 20764"/>
                <a:gd name="connsiteY0" fmla="*/ 12287 h 24574"/>
                <a:gd name="connsiteX1" fmla="*/ 10382 w 20764"/>
                <a:gd name="connsiteY1" fmla="*/ 24575 h 24574"/>
                <a:gd name="connsiteX2" fmla="*/ 0 w 20764"/>
                <a:gd name="connsiteY2" fmla="*/ 12287 h 24574"/>
                <a:gd name="connsiteX3" fmla="*/ 10382 w 20764"/>
                <a:gd name="connsiteY3" fmla="*/ 0 h 24574"/>
                <a:gd name="connsiteX4" fmla="*/ 20764 w 20764"/>
                <a:gd name="connsiteY4" fmla="*/ 12287 h 24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764" h="24574">
                  <a:moveTo>
                    <a:pt x="20764" y="12287"/>
                  </a:moveTo>
                  <a:cubicBezTo>
                    <a:pt x="20764" y="19050"/>
                    <a:pt x="16097" y="24575"/>
                    <a:pt x="10382" y="24575"/>
                  </a:cubicBezTo>
                  <a:cubicBezTo>
                    <a:pt x="4667" y="24575"/>
                    <a:pt x="0" y="19050"/>
                    <a:pt x="0" y="12287"/>
                  </a:cubicBezTo>
                  <a:cubicBezTo>
                    <a:pt x="0" y="5524"/>
                    <a:pt x="4667" y="0"/>
                    <a:pt x="10382" y="0"/>
                  </a:cubicBezTo>
                  <a:cubicBezTo>
                    <a:pt x="16097" y="0"/>
                    <a:pt x="20764" y="5524"/>
                    <a:pt x="20764" y="12287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EFB0F9AA-17B6-4179-90A5-4A252F11F2CE}"/>
                </a:ext>
              </a:extLst>
            </p:cNvPr>
            <p:cNvSpPr/>
            <p:nvPr/>
          </p:nvSpPr>
          <p:spPr>
            <a:xfrm>
              <a:off x="6314259" y="3263388"/>
              <a:ext cx="453752" cy="321279"/>
            </a:xfrm>
            <a:custGeom>
              <a:avLst/>
              <a:gdLst>
                <a:gd name="connsiteX0" fmla="*/ 5958 w 453752"/>
                <a:gd name="connsiteY0" fmla="*/ 262766 h 321279"/>
                <a:gd name="connsiteX1" fmla="*/ 39201 w 453752"/>
                <a:gd name="connsiteY1" fmla="*/ 229524 h 321279"/>
                <a:gd name="connsiteX2" fmla="*/ 73205 w 453752"/>
                <a:gd name="connsiteY2" fmla="*/ 184280 h 321279"/>
                <a:gd name="connsiteX3" fmla="*/ 150072 w 453752"/>
                <a:gd name="connsiteY3" fmla="*/ 80839 h 321279"/>
                <a:gd name="connsiteX4" fmla="*/ 193791 w 453752"/>
                <a:gd name="connsiteY4" fmla="*/ 32452 h 321279"/>
                <a:gd name="connsiteX5" fmla="*/ 251799 w 453752"/>
                <a:gd name="connsiteY5" fmla="*/ 257 h 321279"/>
                <a:gd name="connsiteX6" fmla="*/ 266467 w 453752"/>
                <a:gd name="connsiteY6" fmla="*/ 12544 h 321279"/>
                <a:gd name="connsiteX7" fmla="*/ 298376 w 453752"/>
                <a:gd name="connsiteY7" fmla="*/ 13878 h 321279"/>
                <a:gd name="connsiteX8" fmla="*/ 340286 w 453752"/>
                <a:gd name="connsiteY8" fmla="*/ 18450 h 321279"/>
                <a:gd name="connsiteX9" fmla="*/ 411438 w 453752"/>
                <a:gd name="connsiteY9" fmla="*/ 24546 h 321279"/>
                <a:gd name="connsiteX10" fmla="*/ 453729 w 453752"/>
                <a:gd name="connsiteY10" fmla="*/ 63884 h 321279"/>
                <a:gd name="connsiteX11" fmla="*/ 427916 w 453752"/>
                <a:gd name="connsiteY11" fmla="*/ 160468 h 321279"/>
                <a:gd name="connsiteX12" fmla="*/ 429916 w 453752"/>
                <a:gd name="connsiteY12" fmla="*/ 204378 h 321279"/>
                <a:gd name="connsiteX13" fmla="*/ 362098 w 453752"/>
                <a:gd name="connsiteY13" fmla="*/ 256194 h 321279"/>
                <a:gd name="connsiteX14" fmla="*/ 79872 w 453752"/>
                <a:gd name="connsiteY14" fmla="*/ 320107 h 321279"/>
                <a:gd name="connsiteX15" fmla="*/ 3672 w 453752"/>
                <a:gd name="connsiteY15" fmla="*/ 288007 h 321279"/>
                <a:gd name="connsiteX16" fmla="*/ 5958 w 453752"/>
                <a:gd name="connsiteY16" fmla="*/ 262766 h 3212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53752" h="321279">
                  <a:moveTo>
                    <a:pt x="5958" y="262766"/>
                  </a:moveTo>
                  <a:cubicBezTo>
                    <a:pt x="4911" y="252098"/>
                    <a:pt x="33105" y="235334"/>
                    <a:pt x="39201" y="229524"/>
                  </a:cubicBezTo>
                  <a:cubicBezTo>
                    <a:pt x="53488" y="215808"/>
                    <a:pt x="62346" y="201425"/>
                    <a:pt x="73205" y="184280"/>
                  </a:cubicBezTo>
                  <a:cubicBezTo>
                    <a:pt x="96160" y="148276"/>
                    <a:pt x="123592" y="113414"/>
                    <a:pt x="150072" y="80839"/>
                  </a:cubicBezTo>
                  <a:cubicBezTo>
                    <a:pt x="163883" y="63789"/>
                    <a:pt x="177027" y="45691"/>
                    <a:pt x="193791" y="32452"/>
                  </a:cubicBezTo>
                  <a:cubicBezTo>
                    <a:pt x="206936" y="22069"/>
                    <a:pt x="235416" y="-2791"/>
                    <a:pt x="251799" y="257"/>
                  </a:cubicBezTo>
                  <a:cubicBezTo>
                    <a:pt x="259323" y="1686"/>
                    <a:pt x="258752" y="8068"/>
                    <a:pt x="266467" y="12544"/>
                  </a:cubicBezTo>
                  <a:cubicBezTo>
                    <a:pt x="274849" y="17402"/>
                    <a:pt x="289137" y="13783"/>
                    <a:pt x="298376" y="13878"/>
                  </a:cubicBezTo>
                  <a:cubicBezTo>
                    <a:pt x="312473" y="13973"/>
                    <a:pt x="326379" y="15402"/>
                    <a:pt x="340286" y="18450"/>
                  </a:cubicBezTo>
                  <a:cubicBezTo>
                    <a:pt x="364384" y="23879"/>
                    <a:pt x="387054" y="23022"/>
                    <a:pt x="411438" y="24546"/>
                  </a:cubicBezTo>
                  <a:cubicBezTo>
                    <a:pt x="434393" y="25975"/>
                    <a:pt x="453062" y="34357"/>
                    <a:pt x="453729" y="63884"/>
                  </a:cubicBezTo>
                  <a:cubicBezTo>
                    <a:pt x="454491" y="97317"/>
                    <a:pt x="437155" y="130178"/>
                    <a:pt x="427916" y="160468"/>
                  </a:cubicBezTo>
                  <a:cubicBezTo>
                    <a:pt x="422772" y="177422"/>
                    <a:pt x="427725" y="188376"/>
                    <a:pt x="429916" y="204378"/>
                  </a:cubicBezTo>
                  <a:cubicBezTo>
                    <a:pt x="434298" y="236096"/>
                    <a:pt x="381720" y="248669"/>
                    <a:pt x="362098" y="256194"/>
                  </a:cubicBezTo>
                  <a:cubicBezTo>
                    <a:pt x="275040" y="289436"/>
                    <a:pt x="172836" y="328584"/>
                    <a:pt x="79872" y="320107"/>
                  </a:cubicBezTo>
                  <a:cubicBezTo>
                    <a:pt x="58727" y="318202"/>
                    <a:pt x="17865" y="309534"/>
                    <a:pt x="3672" y="288007"/>
                  </a:cubicBezTo>
                  <a:cubicBezTo>
                    <a:pt x="-5567" y="274101"/>
                    <a:pt x="5482" y="264385"/>
                    <a:pt x="5958" y="262766"/>
                  </a:cubicBezTo>
                  <a:close/>
                </a:path>
              </a:pathLst>
            </a:custGeom>
            <a:solidFill>
              <a:srgbClr val="FFD26E">
                <a:alpha val="32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30008FF9-2026-4E1F-9F25-FC47A88D03D5}"/>
                </a:ext>
              </a:extLst>
            </p:cNvPr>
            <p:cNvSpPr/>
            <p:nvPr/>
          </p:nvSpPr>
          <p:spPr>
            <a:xfrm>
              <a:off x="6589013" y="3121374"/>
              <a:ext cx="193222" cy="131689"/>
            </a:xfrm>
            <a:custGeom>
              <a:avLst/>
              <a:gdLst>
                <a:gd name="connsiteX0" fmla="*/ 0 w 193222"/>
                <a:gd name="connsiteY0" fmla="*/ 105981 h 131689"/>
                <a:gd name="connsiteX1" fmla="*/ 24384 w 193222"/>
                <a:gd name="connsiteY1" fmla="*/ 50069 h 131689"/>
                <a:gd name="connsiteX2" fmla="*/ 58483 w 193222"/>
                <a:gd name="connsiteY2" fmla="*/ 8159 h 131689"/>
                <a:gd name="connsiteX3" fmla="*/ 111633 w 193222"/>
                <a:gd name="connsiteY3" fmla="*/ 9683 h 131689"/>
                <a:gd name="connsiteX4" fmla="*/ 174498 w 193222"/>
                <a:gd name="connsiteY4" fmla="*/ 65976 h 131689"/>
                <a:gd name="connsiteX5" fmla="*/ 193167 w 193222"/>
                <a:gd name="connsiteY5" fmla="*/ 87122 h 131689"/>
                <a:gd name="connsiteX6" fmla="*/ 160115 w 193222"/>
                <a:gd name="connsiteY6" fmla="*/ 110172 h 131689"/>
                <a:gd name="connsiteX7" fmla="*/ 56483 w 193222"/>
                <a:gd name="connsiteY7" fmla="*/ 129984 h 131689"/>
                <a:gd name="connsiteX8" fmla="*/ 20479 w 193222"/>
                <a:gd name="connsiteY8" fmla="*/ 125317 h 131689"/>
                <a:gd name="connsiteX9" fmla="*/ 1619 w 193222"/>
                <a:gd name="connsiteY9" fmla="*/ 109220 h 131689"/>
                <a:gd name="connsiteX10" fmla="*/ 0 w 193222"/>
                <a:gd name="connsiteY10" fmla="*/ 105981 h 131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3222" h="131689">
                  <a:moveTo>
                    <a:pt x="0" y="105981"/>
                  </a:moveTo>
                  <a:cubicBezTo>
                    <a:pt x="14764" y="89408"/>
                    <a:pt x="15240" y="70167"/>
                    <a:pt x="24384" y="50069"/>
                  </a:cubicBezTo>
                  <a:cubicBezTo>
                    <a:pt x="31242" y="34925"/>
                    <a:pt x="46577" y="17684"/>
                    <a:pt x="58483" y="8159"/>
                  </a:cubicBezTo>
                  <a:cubicBezTo>
                    <a:pt x="73819" y="-4128"/>
                    <a:pt x="96298" y="-1651"/>
                    <a:pt x="111633" y="9683"/>
                  </a:cubicBezTo>
                  <a:cubicBezTo>
                    <a:pt x="133255" y="25781"/>
                    <a:pt x="152781" y="48831"/>
                    <a:pt x="174498" y="65976"/>
                  </a:cubicBezTo>
                  <a:cubicBezTo>
                    <a:pt x="180023" y="70358"/>
                    <a:pt x="194215" y="77501"/>
                    <a:pt x="193167" y="87122"/>
                  </a:cubicBezTo>
                  <a:cubicBezTo>
                    <a:pt x="191834" y="99123"/>
                    <a:pt x="168307" y="106838"/>
                    <a:pt x="160115" y="110172"/>
                  </a:cubicBezTo>
                  <a:cubicBezTo>
                    <a:pt x="128302" y="123221"/>
                    <a:pt x="89916" y="124364"/>
                    <a:pt x="56483" y="129984"/>
                  </a:cubicBezTo>
                  <a:cubicBezTo>
                    <a:pt x="42482" y="132270"/>
                    <a:pt x="32671" y="133508"/>
                    <a:pt x="20479" y="125317"/>
                  </a:cubicBezTo>
                  <a:cubicBezTo>
                    <a:pt x="14192" y="121126"/>
                    <a:pt x="8192" y="109505"/>
                    <a:pt x="1619" y="109220"/>
                  </a:cubicBezTo>
                  <a:cubicBezTo>
                    <a:pt x="3620" y="107981"/>
                    <a:pt x="5715" y="105314"/>
                    <a:pt x="0" y="105981"/>
                  </a:cubicBezTo>
                  <a:close/>
                </a:path>
              </a:pathLst>
            </a:custGeom>
            <a:solidFill>
              <a:srgbClr val="FFD26E">
                <a:alpha val="32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A266DED9-3961-4AE0-86FA-B7C9B7AD71FD}"/>
                </a:ext>
              </a:extLst>
            </p:cNvPr>
            <p:cNvSpPr/>
            <p:nvPr/>
          </p:nvSpPr>
          <p:spPr>
            <a:xfrm>
              <a:off x="6772374" y="3304876"/>
              <a:ext cx="209884" cy="167519"/>
            </a:xfrm>
            <a:custGeom>
              <a:avLst/>
              <a:gdLst>
                <a:gd name="connsiteX0" fmla="*/ 64575 w 209884"/>
                <a:gd name="connsiteY0" fmla="*/ 7442 h 167519"/>
                <a:gd name="connsiteX1" fmla="*/ 14950 w 209884"/>
                <a:gd name="connsiteY1" fmla="*/ 86500 h 167519"/>
                <a:gd name="connsiteX2" fmla="*/ 7234 w 209884"/>
                <a:gd name="connsiteY2" fmla="*/ 143459 h 167519"/>
                <a:gd name="connsiteX3" fmla="*/ 27046 w 209884"/>
                <a:gd name="connsiteY3" fmla="*/ 149079 h 167519"/>
                <a:gd name="connsiteX4" fmla="*/ 55907 w 209884"/>
                <a:gd name="connsiteY4" fmla="*/ 164700 h 167519"/>
                <a:gd name="connsiteX5" fmla="*/ 111438 w 209884"/>
                <a:gd name="connsiteY5" fmla="*/ 158128 h 167519"/>
                <a:gd name="connsiteX6" fmla="*/ 190305 w 209884"/>
                <a:gd name="connsiteY6" fmla="*/ 132315 h 167519"/>
                <a:gd name="connsiteX7" fmla="*/ 209069 w 209884"/>
                <a:gd name="connsiteY7" fmla="*/ 102597 h 167519"/>
                <a:gd name="connsiteX8" fmla="*/ 134679 w 209884"/>
                <a:gd name="connsiteY8" fmla="*/ 20873 h 167519"/>
                <a:gd name="connsiteX9" fmla="*/ 111819 w 209884"/>
                <a:gd name="connsiteY9" fmla="*/ 6204 h 167519"/>
                <a:gd name="connsiteX10" fmla="*/ 99151 w 209884"/>
                <a:gd name="connsiteY10" fmla="*/ 203 h 167519"/>
                <a:gd name="connsiteX11" fmla="*/ 84006 w 209884"/>
                <a:gd name="connsiteY11" fmla="*/ 4204 h 167519"/>
                <a:gd name="connsiteX12" fmla="*/ 64575 w 209884"/>
                <a:gd name="connsiteY12" fmla="*/ 7442 h 167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09884" h="167519">
                  <a:moveTo>
                    <a:pt x="64575" y="7442"/>
                  </a:moveTo>
                  <a:cubicBezTo>
                    <a:pt x="41048" y="5061"/>
                    <a:pt x="22570" y="66402"/>
                    <a:pt x="14950" y="86500"/>
                  </a:cubicBezTo>
                  <a:cubicBezTo>
                    <a:pt x="8092" y="104597"/>
                    <a:pt x="-10006" y="130220"/>
                    <a:pt x="7234" y="143459"/>
                  </a:cubicBezTo>
                  <a:cubicBezTo>
                    <a:pt x="11997" y="147079"/>
                    <a:pt x="21712" y="146984"/>
                    <a:pt x="27046" y="149079"/>
                  </a:cubicBezTo>
                  <a:cubicBezTo>
                    <a:pt x="37048" y="152984"/>
                    <a:pt x="45906" y="161081"/>
                    <a:pt x="55907" y="164700"/>
                  </a:cubicBezTo>
                  <a:cubicBezTo>
                    <a:pt x="76481" y="172130"/>
                    <a:pt x="91626" y="163081"/>
                    <a:pt x="111438" y="158128"/>
                  </a:cubicBezTo>
                  <a:cubicBezTo>
                    <a:pt x="139727" y="151079"/>
                    <a:pt x="163254" y="147079"/>
                    <a:pt x="190305" y="132315"/>
                  </a:cubicBezTo>
                  <a:cubicBezTo>
                    <a:pt x="202211" y="125838"/>
                    <a:pt x="212974" y="121361"/>
                    <a:pt x="209069" y="102597"/>
                  </a:cubicBezTo>
                  <a:cubicBezTo>
                    <a:pt x="202116" y="68688"/>
                    <a:pt x="160682" y="32017"/>
                    <a:pt x="134679" y="20873"/>
                  </a:cubicBezTo>
                  <a:cubicBezTo>
                    <a:pt x="124773" y="16586"/>
                    <a:pt x="120296" y="12110"/>
                    <a:pt x="111819" y="6204"/>
                  </a:cubicBezTo>
                  <a:cubicBezTo>
                    <a:pt x="107533" y="3156"/>
                    <a:pt x="104866" y="965"/>
                    <a:pt x="99151" y="203"/>
                  </a:cubicBezTo>
                  <a:cubicBezTo>
                    <a:pt x="91531" y="-749"/>
                    <a:pt x="90388" y="1823"/>
                    <a:pt x="84006" y="4204"/>
                  </a:cubicBezTo>
                  <a:cubicBezTo>
                    <a:pt x="74481" y="7823"/>
                    <a:pt x="70861" y="8871"/>
                    <a:pt x="64575" y="7442"/>
                  </a:cubicBezTo>
                  <a:close/>
                </a:path>
              </a:pathLst>
            </a:custGeom>
            <a:solidFill>
              <a:srgbClr val="FFD26E">
                <a:alpha val="32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8B05B082-BD6C-4232-AA19-1A1F58386896}"/>
                </a:ext>
              </a:extLst>
            </p:cNvPr>
            <p:cNvSpPr/>
            <p:nvPr/>
          </p:nvSpPr>
          <p:spPr>
            <a:xfrm>
              <a:off x="6713219" y="3214013"/>
              <a:ext cx="207696" cy="78700"/>
            </a:xfrm>
            <a:custGeom>
              <a:avLst/>
              <a:gdLst>
                <a:gd name="connsiteX0" fmla="*/ 123825 w 207696"/>
                <a:gd name="connsiteY0" fmla="*/ 74111 h 78700"/>
                <a:gd name="connsiteX1" fmla="*/ 88297 w 207696"/>
                <a:gd name="connsiteY1" fmla="*/ 78683 h 78700"/>
                <a:gd name="connsiteX2" fmla="*/ 57150 w 207696"/>
                <a:gd name="connsiteY2" fmla="*/ 67920 h 78700"/>
                <a:gd name="connsiteX3" fmla="*/ 0 w 207696"/>
                <a:gd name="connsiteY3" fmla="*/ 54109 h 78700"/>
                <a:gd name="connsiteX4" fmla="*/ 70104 w 207696"/>
                <a:gd name="connsiteY4" fmla="*/ 25534 h 78700"/>
                <a:gd name="connsiteX5" fmla="*/ 127254 w 207696"/>
                <a:gd name="connsiteY5" fmla="*/ 7 h 78700"/>
                <a:gd name="connsiteX6" fmla="*/ 166306 w 207696"/>
                <a:gd name="connsiteY6" fmla="*/ 27629 h 78700"/>
                <a:gd name="connsiteX7" fmla="*/ 206788 w 207696"/>
                <a:gd name="connsiteY7" fmla="*/ 59443 h 78700"/>
                <a:gd name="connsiteX8" fmla="*/ 123825 w 207696"/>
                <a:gd name="connsiteY8" fmla="*/ 74111 h 78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7696" h="78700">
                  <a:moveTo>
                    <a:pt x="123825" y="74111"/>
                  </a:moveTo>
                  <a:cubicBezTo>
                    <a:pt x="111728" y="72873"/>
                    <a:pt x="100393" y="79064"/>
                    <a:pt x="88297" y="78683"/>
                  </a:cubicBezTo>
                  <a:cubicBezTo>
                    <a:pt x="76486" y="78302"/>
                    <a:pt x="68104" y="71921"/>
                    <a:pt x="57150" y="67920"/>
                  </a:cubicBezTo>
                  <a:cubicBezTo>
                    <a:pt x="38671" y="61253"/>
                    <a:pt x="17717" y="61538"/>
                    <a:pt x="0" y="54109"/>
                  </a:cubicBezTo>
                  <a:cubicBezTo>
                    <a:pt x="4572" y="30582"/>
                    <a:pt x="54292" y="30106"/>
                    <a:pt x="70104" y="25534"/>
                  </a:cubicBezTo>
                  <a:cubicBezTo>
                    <a:pt x="88678" y="20105"/>
                    <a:pt x="108775" y="388"/>
                    <a:pt x="127254" y="7"/>
                  </a:cubicBezTo>
                  <a:cubicBezTo>
                    <a:pt x="144018" y="-374"/>
                    <a:pt x="154972" y="15437"/>
                    <a:pt x="166306" y="27629"/>
                  </a:cubicBezTo>
                  <a:cubicBezTo>
                    <a:pt x="177927" y="40107"/>
                    <a:pt x="192786" y="51823"/>
                    <a:pt x="206788" y="59443"/>
                  </a:cubicBezTo>
                  <a:cubicBezTo>
                    <a:pt x="218122" y="87161"/>
                    <a:pt x="119634" y="69349"/>
                    <a:pt x="123825" y="74111"/>
                  </a:cubicBezTo>
                  <a:close/>
                </a:path>
              </a:pathLst>
            </a:custGeom>
            <a:solidFill>
              <a:srgbClr val="FFD26E">
                <a:alpha val="32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CB9E4A49-5DB9-4E8C-B1C9-0E48B37A9EA4}"/>
                </a:ext>
              </a:extLst>
            </p:cNvPr>
            <p:cNvSpPr/>
            <p:nvPr/>
          </p:nvSpPr>
          <p:spPr>
            <a:xfrm>
              <a:off x="6689407" y="3478222"/>
              <a:ext cx="338302" cy="110146"/>
            </a:xfrm>
            <a:custGeom>
              <a:avLst/>
              <a:gdLst>
                <a:gd name="connsiteX0" fmla="*/ 86011 w 338302"/>
                <a:gd name="connsiteY0" fmla="*/ 9261 h 110146"/>
                <a:gd name="connsiteX1" fmla="*/ 0 w 338302"/>
                <a:gd name="connsiteY1" fmla="*/ 87557 h 110146"/>
                <a:gd name="connsiteX2" fmla="*/ 56007 w 338302"/>
                <a:gd name="connsiteY2" fmla="*/ 106702 h 110146"/>
                <a:gd name="connsiteX3" fmla="*/ 127254 w 338302"/>
                <a:gd name="connsiteY3" fmla="*/ 104226 h 110146"/>
                <a:gd name="connsiteX4" fmla="*/ 223742 w 338302"/>
                <a:gd name="connsiteY4" fmla="*/ 64030 h 110146"/>
                <a:gd name="connsiteX5" fmla="*/ 275177 w 338302"/>
                <a:gd name="connsiteY5" fmla="*/ 62316 h 110146"/>
                <a:gd name="connsiteX6" fmla="*/ 318135 w 338302"/>
                <a:gd name="connsiteY6" fmla="*/ 58601 h 110146"/>
                <a:gd name="connsiteX7" fmla="*/ 333470 w 338302"/>
                <a:gd name="connsiteY7" fmla="*/ 4118 h 110146"/>
                <a:gd name="connsiteX8" fmla="*/ 303181 w 338302"/>
                <a:gd name="connsiteY8" fmla="*/ 403 h 110146"/>
                <a:gd name="connsiteX9" fmla="*/ 251269 w 338302"/>
                <a:gd name="connsiteY9" fmla="*/ 403 h 110146"/>
                <a:gd name="connsiteX10" fmla="*/ 156019 w 338302"/>
                <a:gd name="connsiteY10" fmla="*/ 6023 h 110146"/>
                <a:gd name="connsiteX11" fmla="*/ 112776 w 338302"/>
                <a:gd name="connsiteY11" fmla="*/ 5070 h 110146"/>
                <a:gd name="connsiteX12" fmla="*/ 86011 w 338302"/>
                <a:gd name="connsiteY12" fmla="*/ 9261 h 1101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38302" h="110146">
                  <a:moveTo>
                    <a:pt x="86011" y="9261"/>
                  </a:moveTo>
                  <a:cubicBezTo>
                    <a:pt x="96774" y="19358"/>
                    <a:pt x="6382" y="72317"/>
                    <a:pt x="0" y="87557"/>
                  </a:cubicBezTo>
                  <a:cubicBezTo>
                    <a:pt x="14288" y="100035"/>
                    <a:pt x="38862" y="102797"/>
                    <a:pt x="56007" y="106702"/>
                  </a:cubicBezTo>
                  <a:cubicBezTo>
                    <a:pt x="79534" y="112227"/>
                    <a:pt x="103822" y="110893"/>
                    <a:pt x="127254" y="104226"/>
                  </a:cubicBezTo>
                  <a:cubicBezTo>
                    <a:pt x="160877" y="94605"/>
                    <a:pt x="188309" y="67650"/>
                    <a:pt x="223742" y="64030"/>
                  </a:cubicBezTo>
                  <a:cubicBezTo>
                    <a:pt x="240506" y="62316"/>
                    <a:pt x="258223" y="62982"/>
                    <a:pt x="275177" y="62316"/>
                  </a:cubicBezTo>
                  <a:cubicBezTo>
                    <a:pt x="288893" y="61839"/>
                    <a:pt x="305181" y="65935"/>
                    <a:pt x="318135" y="58601"/>
                  </a:cubicBezTo>
                  <a:cubicBezTo>
                    <a:pt x="330327" y="51743"/>
                    <a:pt x="346519" y="19167"/>
                    <a:pt x="333470" y="4118"/>
                  </a:cubicBezTo>
                  <a:cubicBezTo>
                    <a:pt x="328613" y="-1502"/>
                    <a:pt x="309943" y="784"/>
                    <a:pt x="303181" y="403"/>
                  </a:cubicBezTo>
                  <a:cubicBezTo>
                    <a:pt x="285941" y="-454"/>
                    <a:pt x="268510" y="308"/>
                    <a:pt x="251269" y="403"/>
                  </a:cubicBezTo>
                  <a:cubicBezTo>
                    <a:pt x="218599" y="403"/>
                    <a:pt x="188595" y="1356"/>
                    <a:pt x="156019" y="6023"/>
                  </a:cubicBezTo>
                  <a:cubicBezTo>
                    <a:pt x="139351" y="8404"/>
                    <a:pt x="128397" y="8595"/>
                    <a:pt x="112776" y="5070"/>
                  </a:cubicBezTo>
                  <a:cubicBezTo>
                    <a:pt x="101346" y="2499"/>
                    <a:pt x="91250" y="3261"/>
                    <a:pt x="86011" y="9261"/>
                  </a:cubicBezTo>
                  <a:close/>
                </a:path>
              </a:pathLst>
            </a:custGeom>
            <a:solidFill>
              <a:srgbClr val="FFD26E">
                <a:alpha val="32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8FD553F6-F5D3-4C07-B238-518CF300D131}"/>
                </a:ext>
              </a:extLst>
            </p:cNvPr>
            <p:cNvSpPr/>
            <p:nvPr/>
          </p:nvSpPr>
          <p:spPr>
            <a:xfrm>
              <a:off x="5138165" y="3621309"/>
              <a:ext cx="971930" cy="86594"/>
            </a:xfrm>
            <a:custGeom>
              <a:avLst/>
              <a:gdLst>
                <a:gd name="connsiteX0" fmla="*/ 0 w 971930"/>
                <a:gd name="connsiteY0" fmla="*/ 32861 h 86594"/>
                <a:gd name="connsiteX1" fmla="*/ 253270 w 971930"/>
                <a:gd name="connsiteY1" fmla="*/ 43434 h 86594"/>
                <a:gd name="connsiteX2" fmla="*/ 272129 w 971930"/>
                <a:gd name="connsiteY2" fmla="*/ 69818 h 86594"/>
                <a:gd name="connsiteX3" fmla="*/ 627983 w 971930"/>
                <a:gd name="connsiteY3" fmla="*/ 84582 h 86594"/>
                <a:gd name="connsiteX4" fmla="*/ 583597 w 971930"/>
                <a:gd name="connsiteY4" fmla="*/ 70295 h 86594"/>
                <a:gd name="connsiteX5" fmla="*/ 771430 w 971930"/>
                <a:gd name="connsiteY5" fmla="*/ 72295 h 86594"/>
                <a:gd name="connsiteX6" fmla="*/ 971931 w 971930"/>
                <a:gd name="connsiteY6" fmla="*/ 52388 h 86594"/>
                <a:gd name="connsiteX7" fmla="*/ 968978 w 971930"/>
                <a:gd name="connsiteY7" fmla="*/ 24194 h 86594"/>
                <a:gd name="connsiteX8" fmla="*/ 511683 w 971930"/>
                <a:gd name="connsiteY8" fmla="*/ 33623 h 86594"/>
                <a:gd name="connsiteX9" fmla="*/ 2381 w 971930"/>
                <a:gd name="connsiteY9" fmla="*/ 0 h 86594"/>
                <a:gd name="connsiteX10" fmla="*/ 4096 w 971930"/>
                <a:gd name="connsiteY10" fmla="*/ 43053 h 86594"/>
                <a:gd name="connsiteX11" fmla="*/ 0 w 971930"/>
                <a:gd name="connsiteY11" fmla="*/ 32861 h 86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71930" h="86594">
                  <a:moveTo>
                    <a:pt x="0" y="32861"/>
                  </a:moveTo>
                  <a:cubicBezTo>
                    <a:pt x="0" y="32861"/>
                    <a:pt x="217932" y="42291"/>
                    <a:pt x="253270" y="43434"/>
                  </a:cubicBezTo>
                  <a:cubicBezTo>
                    <a:pt x="288608" y="44577"/>
                    <a:pt x="248412" y="73628"/>
                    <a:pt x="272129" y="69818"/>
                  </a:cubicBezTo>
                  <a:cubicBezTo>
                    <a:pt x="295847" y="66008"/>
                    <a:pt x="647319" y="94202"/>
                    <a:pt x="627983" y="84582"/>
                  </a:cubicBezTo>
                  <a:cubicBezTo>
                    <a:pt x="608552" y="74962"/>
                    <a:pt x="583597" y="70295"/>
                    <a:pt x="583597" y="70295"/>
                  </a:cubicBezTo>
                  <a:cubicBezTo>
                    <a:pt x="583597" y="70295"/>
                    <a:pt x="722567" y="75628"/>
                    <a:pt x="771430" y="72295"/>
                  </a:cubicBezTo>
                  <a:cubicBezTo>
                    <a:pt x="820293" y="68961"/>
                    <a:pt x="971931" y="52388"/>
                    <a:pt x="971931" y="52388"/>
                  </a:cubicBezTo>
                  <a:lnTo>
                    <a:pt x="968978" y="24194"/>
                  </a:lnTo>
                  <a:cubicBezTo>
                    <a:pt x="968978" y="24194"/>
                    <a:pt x="588455" y="33719"/>
                    <a:pt x="511683" y="33623"/>
                  </a:cubicBezTo>
                  <a:cubicBezTo>
                    <a:pt x="434912" y="33623"/>
                    <a:pt x="2381" y="0"/>
                    <a:pt x="2381" y="0"/>
                  </a:cubicBezTo>
                  <a:lnTo>
                    <a:pt x="4096" y="43053"/>
                  </a:lnTo>
                  <a:lnTo>
                    <a:pt x="0" y="32861"/>
                  </a:ln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EC88DECC-7C70-41E3-A53B-BE9143638B6D}"/>
                </a:ext>
              </a:extLst>
            </p:cNvPr>
            <p:cNvSpPr/>
            <p:nvPr/>
          </p:nvSpPr>
          <p:spPr>
            <a:xfrm>
              <a:off x="5236939" y="3648551"/>
              <a:ext cx="129159" cy="111632"/>
            </a:xfrm>
            <a:custGeom>
              <a:avLst/>
              <a:gdLst>
                <a:gd name="connsiteX0" fmla="*/ 41529 w 129159"/>
                <a:gd name="connsiteY0" fmla="*/ 95059 h 111632"/>
                <a:gd name="connsiteX1" fmla="*/ 0 w 129159"/>
                <a:gd name="connsiteY1" fmla="*/ 0 h 111632"/>
                <a:gd name="connsiteX2" fmla="*/ 82772 w 129159"/>
                <a:gd name="connsiteY2" fmla="*/ 5905 h 111632"/>
                <a:gd name="connsiteX3" fmla="*/ 129159 w 129159"/>
                <a:gd name="connsiteY3" fmla="*/ 111633 h 111632"/>
                <a:gd name="connsiteX4" fmla="*/ 95155 w 129159"/>
                <a:gd name="connsiteY4" fmla="*/ 107156 h 111632"/>
                <a:gd name="connsiteX5" fmla="*/ 61151 w 129159"/>
                <a:gd name="connsiteY5" fmla="*/ 42386 h 111632"/>
                <a:gd name="connsiteX6" fmla="*/ 76676 w 129159"/>
                <a:gd name="connsiteY6" fmla="*/ 103346 h 1116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9159" h="111632">
                  <a:moveTo>
                    <a:pt x="41529" y="95059"/>
                  </a:moveTo>
                  <a:lnTo>
                    <a:pt x="0" y="0"/>
                  </a:lnTo>
                  <a:lnTo>
                    <a:pt x="82772" y="5905"/>
                  </a:lnTo>
                  <a:lnTo>
                    <a:pt x="129159" y="111633"/>
                  </a:lnTo>
                  <a:lnTo>
                    <a:pt x="95155" y="107156"/>
                  </a:lnTo>
                  <a:lnTo>
                    <a:pt x="61151" y="42386"/>
                  </a:lnTo>
                  <a:lnTo>
                    <a:pt x="76676" y="103346"/>
                  </a:lnTo>
                  <a:close/>
                </a:path>
              </a:pathLst>
            </a:custGeom>
            <a:solidFill>
              <a:srgbClr val="FFD26E">
                <a:alpha val="41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D7CB60F7-0FDF-448E-9C82-B027E2C2DA71}"/>
                </a:ext>
              </a:extLst>
            </p:cNvPr>
            <p:cNvSpPr/>
            <p:nvPr/>
          </p:nvSpPr>
          <p:spPr>
            <a:xfrm>
              <a:off x="5550026" y="3664743"/>
              <a:ext cx="164210" cy="103250"/>
            </a:xfrm>
            <a:custGeom>
              <a:avLst/>
              <a:gdLst>
                <a:gd name="connsiteX0" fmla="*/ 10001 w 164210"/>
                <a:gd name="connsiteY0" fmla="*/ 95726 h 103250"/>
                <a:gd name="connsiteX1" fmla="*/ 0 w 164210"/>
                <a:gd name="connsiteY1" fmla="*/ 0 h 103250"/>
                <a:gd name="connsiteX2" fmla="*/ 140208 w 164210"/>
                <a:gd name="connsiteY2" fmla="*/ 8763 h 103250"/>
                <a:gd name="connsiteX3" fmla="*/ 164211 w 164210"/>
                <a:gd name="connsiteY3" fmla="*/ 103251 h 103250"/>
                <a:gd name="connsiteX4" fmla="*/ 78486 w 164210"/>
                <a:gd name="connsiteY4" fmla="*/ 99727 h 103250"/>
                <a:gd name="connsiteX5" fmla="*/ 31242 w 164210"/>
                <a:gd name="connsiteY5" fmla="*/ 28099 h 103250"/>
                <a:gd name="connsiteX6" fmla="*/ 27432 w 164210"/>
                <a:gd name="connsiteY6" fmla="*/ 99631 h 103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4210" h="103250">
                  <a:moveTo>
                    <a:pt x="10001" y="95726"/>
                  </a:moveTo>
                  <a:lnTo>
                    <a:pt x="0" y="0"/>
                  </a:lnTo>
                  <a:lnTo>
                    <a:pt x="140208" y="8763"/>
                  </a:lnTo>
                  <a:lnTo>
                    <a:pt x="164211" y="103251"/>
                  </a:lnTo>
                  <a:lnTo>
                    <a:pt x="78486" y="99727"/>
                  </a:lnTo>
                  <a:lnTo>
                    <a:pt x="31242" y="28099"/>
                  </a:lnTo>
                  <a:lnTo>
                    <a:pt x="27432" y="99631"/>
                  </a:lnTo>
                  <a:close/>
                </a:path>
              </a:pathLst>
            </a:custGeom>
            <a:solidFill>
              <a:srgbClr val="FFD26E">
                <a:alpha val="2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A175F63D-C5F0-4754-BD4D-C482D91ED6A0}"/>
                </a:ext>
              </a:extLst>
            </p:cNvPr>
            <p:cNvSpPr/>
            <p:nvPr/>
          </p:nvSpPr>
          <p:spPr>
            <a:xfrm>
              <a:off x="5795295" y="3667410"/>
              <a:ext cx="130682" cy="98393"/>
            </a:xfrm>
            <a:custGeom>
              <a:avLst/>
              <a:gdLst>
                <a:gd name="connsiteX0" fmla="*/ 0 w 130682"/>
                <a:gd name="connsiteY0" fmla="*/ 98393 h 98393"/>
                <a:gd name="connsiteX1" fmla="*/ 7048 w 130682"/>
                <a:gd name="connsiteY1" fmla="*/ 12954 h 98393"/>
                <a:gd name="connsiteX2" fmla="*/ 130683 w 130682"/>
                <a:gd name="connsiteY2" fmla="*/ 0 h 98393"/>
                <a:gd name="connsiteX3" fmla="*/ 62103 w 130682"/>
                <a:gd name="connsiteY3" fmla="*/ 93536 h 98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0682" h="98393">
                  <a:moveTo>
                    <a:pt x="0" y="98393"/>
                  </a:moveTo>
                  <a:lnTo>
                    <a:pt x="7048" y="12954"/>
                  </a:lnTo>
                  <a:lnTo>
                    <a:pt x="130683" y="0"/>
                  </a:lnTo>
                  <a:lnTo>
                    <a:pt x="62103" y="93536"/>
                  </a:lnTo>
                  <a:close/>
                </a:path>
              </a:pathLst>
            </a:custGeom>
            <a:solidFill>
              <a:srgbClr val="FFD26E">
                <a:alpha val="2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644676DC-6DEB-4634-A901-13755036B10C}"/>
                </a:ext>
              </a:extLst>
            </p:cNvPr>
            <p:cNvSpPr/>
            <p:nvPr/>
          </p:nvSpPr>
          <p:spPr>
            <a:xfrm>
              <a:off x="5874257" y="3679983"/>
              <a:ext cx="93630" cy="79247"/>
            </a:xfrm>
            <a:custGeom>
              <a:avLst/>
              <a:gdLst>
                <a:gd name="connsiteX0" fmla="*/ 0 w 93630"/>
                <a:gd name="connsiteY0" fmla="*/ 79248 h 79247"/>
                <a:gd name="connsiteX1" fmla="*/ 57150 w 93630"/>
                <a:gd name="connsiteY1" fmla="*/ 2572 h 79247"/>
                <a:gd name="connsiteX2" fmla="*/ 93631 w 93630"/>
                <a:gd name="connsiteY2" fmla="*/ 0 h 79247"/>
                <a:gd name="connsiteX3" fmla="*/ 24384 w 93630"/>
                <a:gd name="connsiteY3" fmla="*/ 77248 h 792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3630" h="79247">
                  <a:moveTo>
                    <a:pt x="0" y="79248"/>
                  </a:moveTo>
                  <a:lnTo>
                    <a:pt x="57150" y="2572"/>
                  </a:lnTo>
                  <a:lnTo>
                    <a:pt x="93631" y="0"/>
                  </a:lnTo>
                  <a:lnTo>
                    <a:pt x="24384" y="77248"/>
                  </a:lnTo>
                  <a:close/>
                </a:path>
              </a:pathLst>
            </a:custGeom>
            <a:solidFill>
              <a:srgbClr val="FFD26E">
                <a:alpha val="2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EB13B295-376F-4BE8-A31B-BBA7E2F268BE}"/>
                </a:ext>
              </a:extLst>
            </p:cNvPr>
            <p:cNvSpPr/>
            <p:nvPr/>
          </p:nvSpPr>
          <p:spPr>
            <a:xfrm>
              <a:off x="5984557" y="3679983"/>
              <a:ext cx="48767" cy="70104"/>
            </a:xfrm>
            <a:custGeom>
              <a:avLst/>
              <a:gdLst>
                <a:gd name="connsiteX0" fmla="*/ 15812 w 48767"/>
                <a:gd name="connsiteY0" fmla="*/ 0 h 70104"/>
                <a:gd name="connsiteX1" fmla="*/ 0 w 48767"/>
                <a:gd name="connsiteY1" fmla="*/ 70104 h 70104"/>
                <a:gd name="connsiteX2" fmla="*/ 45339 w 48767"/>
                <a:gd name="connsiteY2" fmla="*/ 65151 h 70104"/>
                <a:gd name="connsiteX3" fmla="*/ 48768 w 48767"/>
                <a:gd name="connsiteY3" fmla="*/ 95 h 70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767" h="70104">
                  <a:moveTo>
                    <a:pt x="15812" y="0"/>
                  </a:moveTo>
                  <a:lnTo>
                    <a:pt x="0" y="70104"/>
                  </a:lnTo>
                  <a:lnTo>
                    <a:pt x="45339" y="65151"/>
                  </a:lnTo>
                  <a:lnTo>
                    <a:pt x="48768" y="95"/>
                  </a:lnTo>
                  <a:close/>
                </a:path>
              </a:pathLst>
            </a:custGeom>
            <a:solidFill>
              <a:srgbClr val="FFD26E">
                <a:alpha val="2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2A38E23F-6B55-4820-8D91-3BE7E1E0EC54}"/>
                </a:ext>
              </a:extLst>
            </p:cNvPr>
            <p:cNvSpPr/>
            <p:nvPr/>
          </p:nvSpPr>
          <p:spPr>
            <a:xfrm>
              <a:off x="5458967" y="3683793"/>
              <a:ext cx="56673" cy="77533"/>
            </a:xfrm>
            <a:custGeom>
              <a:avLst/>
              <a:gdLst>
                <a:gd name="connsiteX0" fmla="*/ 29527 w 56673"/>
                <a:gd name="connsiteY0" fmla="*/ 4000 h 77533"/>
                <a:gd name="connsiteX1" fmla="*/ 56674 w 56673"/>
                <a:gd name="connsiteY1" fmla="*/ 76676 h 77533"/>
                <a:gd name="connsiteX2" fmla="*/ 46101 w 56673"/>
                <a:gd name="connsiteY2" fmla="*/ 77533 h 77533"/>
                <a:gd name="connsiteX3" fmla="*/ 0 w 56673"/>
                <a:gd name="connsiteY3" fmla="*/ 0 h 775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673" h="77533">
                  <a:moveTo>
                    <a:pt x="29527" y="4000"/>
                  </a:moveTo>
                  <a:lnTo>
                    <a:pt x="56674" y="76676"/>
                  </a:lnTo>
                  <a:lnTo>
                    <a:pt x="46101" y="7753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D26E">
                <a:alpha val="2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CFE0025C-8CA9-4825-A538-1B144E071CD6}"/>
                </a:ext>
              </a:extLst>
            </p:cNvPr>
            <p:cNvSpPr/>
            <p:nvPr/>
          </p:nvSpPr>
          <p:spPr>
            <a:xfrm>
              <a:off x="5778721" y="3509777"/>
              <a:ext cx="367569" cy="145393"/>
            </a:xfrm>
            <a:custGeom>
              <a:avLst/>
              <a:gdLst>
                <a:gd name="connsiteX0" fmla="*/ 0 w 367569"/>
                <a:gd name="connsiteY0" fmla="*/ 145250 h 145393"/>
                <a:gd name="connsiteX1" fmla="*/ 95536 w 367569"/>
                <a:gd name="connsiteY1" fmla="*/ 82766 h 145393"/>
                <a:gd name="connsiteX2" fmla="*/ 206121 w 367569"/>
                <a:gd name="connsiteY2" fmla="*/ 54858 h 145393"/>
                <a:gd name="connsiteX3" fmla="*/ 288226 w 367569"/>
                <a:gd name="connsiteY3" fmla="*/ 3804 h 145393"/>
                <a:gd name="connsiteX4" fmla="*/ 367570 w 367569"/>
                <a:gd name="connsiteY4" fmla="*/ 108198 h 145393"/>
                <a:gd name="connsiteX5" fmla="*/ 328422 w 367569"/>
                <a:gd name="connsiteY5" fmla="*/ 135630 h 145393"/>
                <a:gd name="connsiteX6" fmla="*/ 0 w 367569"/>
                <a:gd name="connsiteY6" fmla="*/ 145250 h 145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67569" h="145393">
                  <a:moveTo>
                    <a:pt x="0" y="145250"/>
                  </a:moveTo>
                  <a:cubicBezTo>
                    <a:pt x="0" y="145250"/>
                    <a:pt x="46768" y="106865"/>
                    <a:pt x="95536" y="82766"/>
                  </a:cubicBezTo>
                  <a:cubicBezTo>
                    <a:pt x="144209" y="58668"/>
                    <a:pt x="167164" y="62669"/>
                    <a:pt x="206121" y="54858"/>
                  </a:cubicBezTo>
                  <a:cubicBezTo>
                    <a:pt x="245173" y="47048"/>
                    <a:pt x="272129" y="-15913"/>
                    <a:pt x="288226" y="3804"/>
                  </a:cubicBezTo>
                  <a:cubicBezTo>
                    <a:pt x="304324" y="23521"/>
                    <a:pt x="367570" y="108198"/>
                    <a:pt x="367570" y="108198"/>
                  </a:cubicBezTo>
                  <a:lnTo>
                    <a:pt x="328422" y="135630"/>
                  </a:lnTo>
                  <a:cubicBezTo>
                    <a:pt x="328327" y="135630"/>
                    <a:pt x="34195" y="146774"/>
                    <a:pt x="0" y="145250"/>
                  </a:cubicBezTo>
                  <a:close/>
                </a:path>
              </a:pathLst>
            </a:custGeom>
            <a:solidFill>
              <a:srgbClr val="FFD2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7147C5CF-24D0-40BD-B98B-59E0AF7A3F4D}"/>
                </a:ext>
              </a:extLst>
            </p:cNvPr>
            <p:cNvSpPr/>
            <p:nvPr/>
          </p:nvSpPr>
          <p:spPr>
            <a:xfrm>
              <a:off x="5801010" y="3545554"/>
              <a:ext cx="312515" cy="113704"/>
            </a:xfrm>
            <a:custGeom>
              <a:avLst/>
              <a:gdLst>
                <a:gd name="connsiteX0" fmla="*/ 0 w 312515"/>
                <a:gd name="connsiteY0" fmla="*/ 109569 h 113704"/>
                <a:gd name="connsiteX1" fmla="*/ 82105 w 312515"/>
                <a:gd name="connsiteY1" fmla="*/ 63849 h 113704"/>
                <a:gd name="connsiteX2" fmla="*/ 170593 w 312515"/>
                <a:gd name="connsiteY2" fmla="*/ 55372 h 113704"/>
                <a:gd name="connsiteX3" fmla="*/ 248603 w 312515"/>
                <a:gd name="connsiteY3" fmla="*/ 2508 h 113704"/>
                <a:gd name="connsiteX4" fmla="*/ 312515 w 312515"/>
                <a:gd name="connsiteY4" fmla="*/ 104140 h 113704"/>
                <a:gd name="connsiteX5" fmla="*/ 0 w 312515"/>
                <a:gd name="connsiteY5" fmla="*/ 109569 h 113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2515" h="113704">
                  <a:moveTo>
                    <a:pt x="0" y="109569"/>
                  </a:moveTo>
                  <a:cubicBezTo>
                    <a:pt x="0" y="109569"/>
                    <a:pt x="55626" y="68040"/>
                    <a:pt x="82105" y="63849"/>
                  </a:cubicBezTo>
                  <a:cubicBezTo>
                    <a:pt x="108585" y="59658"/>
                    <a:pt x="170593" y="55372"/>
                    <a:pt x="170593" y="55372"/>
                  </a:cubicBezTo>
                  <a:cubicBezTo>
                    <a:pt x="170593" y="55372"/>
                    <a:pt x="219266" y="-13875"/>
                    <a:pt x="248603" y="2508"/>
                  </a:cubicBezTo>
                  <a:cubicBezTo>
                    <a:pt x="277844" y="18891"/>
                    <a:pt x="312515" y="104140"/>
                    <a:pt x="312515" y="104140"/>
                  </a:cubicBezTo>
                  <a:cubicBezTo>
                    <a:pt x="312515" y="104140"/>
                    <a:pt x="20669" y="121380"/>
                    <a:pt x="0" y="109569"/>
                  </a:cubicBezTo>
                  <a:close/>
                </a:path>
              </a:pathLst>
            </a:custGeom>
            <a:solidFill>
              <a:srgbClr val="F4BA45">
                <a:alpha val="47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grpSp>
          <p:nvGrpSpPr>
            <p:cNvPr id="264" name="Graphic 91">
              <a:extLst>
                <a:ext uri="{FF2B5EF4-FFF2-40B4-BE49-F238E27FC236}">
                  <a16:creationId xmlns:a16="http://schemas.microsoft.com/office/drawing/2014/main" id="{95CEEB57-465C-45AD-B4A2-DDFEF1A4FC26}"/>
                </a:ext>
              </a:extLst>
            </p:cNvPr>
            <p:cNvGrpSpPr/>
            <p:nvPr/>
          </p:nvGrpSpPr>
          <p:grpSpPr>
            <a:xfrm>
              <a:off x="4685918" y="3132122"/>
              <a:ext cx="1414557" cy="577096"/>
              <a:chOff x="4685918" y="3132122"/>
              <a:chExt cx="1414557" cy="577096"/>
            </a:xfrm>
          </p:grpSpPr>
          <p:sp>
            <p:nvSpPr>
              <p:cNvPr id="265" name="Freeform: Shape 264">
                <a:extLst>
                  <a:ext uri="{FF2B5EF4-FFF2-40B4-BE49-F238E27FC236}">
                    <a16:creationId xmlns:a16="http://schemas.microsoft.com/office/drawing/2014/main" id="{A9845A75-EC9A-4B4A-B56D-4B018E9DD803}"/>
                  </a:ext>
                </a:extLst>
              </p:cNvPr>
              <p:cNvSpPr/>
              <p:nvPr/>
            </p:nvSpPr>
            <p:spPr>
              <a:xfrm>
                <a:off x="4685918" y="3132122"/>
                <a:ext cx="1028981" cy="577096"/>
              </a:xfrm>
              <a:custGeom>
                <a:avLst/>
                <a:gdLst>
                  <a:gd name="connsiteX0" fmla="*/ 1028700 w 1028981"/>
                  <a:gd name="connsiteY0" fmla="*/ 575674 h 577096"/>
                  <a:gd name="connsiteX1" fmla="*/ 1005554 w 1028981"/>
                  <a:gd name="connsiteY1" fmla="*/ 474138 h 577096"/>
                  <a:gd name="connsiteX2" fmla="*/ 470630 w 1028981"/>
                  <a:gd name="connsiteY2" fmla="*/ 7032 h 577096"/>
                  <a:gd name="connsiteX3" fmla="*/ 179261 w 1028981"/>
                  <a:gd name="connsiteY3" fmla="*/ 347360 h 577096"/>
                  <a:gd name="connsiteX4" fmla="*/ 0 w 1028981"/>
                  <a:gd name="connsiteY4" fmla="*/ 549957 h 577096"/>
                  <a:gd name="connsiteX5" fmla="*/ 42386 w 1028981"/>
                  <a:gd name="connsiteY5" fmla="*/ 559577 h 577096"/>
                  <a:gd name="connsiteX6" fmla="*/ 390716 w 1028981"/>
                  <a:gd name="connsiteY6" fmla="*/ 568721 h 577096"/>
                  <a:gd name="connsiteX7" fmla="*/ 1028700 w 1028981"/>
                  <a:gd name="connsiteY7" fmla="*/ 575674 h 5770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28981" h="577096">
                    <a:moveTo>
                      <a:pt x="1028700" y="575674"/>
                    </a:moveTo>
                    <a:cubicBezTo>
                      <a:pt x="1028700" y="575674"/>
                      <a:pt x="1033272" y="507571"/>
                      <a:pt x="1005554" y="474138"/>
                    </a:cubicBezTo>
                    <a:cubicBezTo>
                      <a:pt x="878396" y="320500"/>
                      <a:pt x="498920" y="-55928"/>
                      <a:pt x="470630" y="7032"/>
                    </a:cubicBezTo>
                    <a:cubicBezTo>
                      <a:pt x="424148" y="110092"/>
                      <a:pt x="179261" y="347360"/>
                      <a:pt x="179261" y="347360"/>
                    </a:cubicBezTo>
                    <a:lnTo>
                      <a:pt x="0" y="549957"/>
                    </a:lnTo>
                    <a:cubicBezTo>
                      <a:pt x="0" y="549957"/>
                      <a:pt x="11335" y="558815"/>
                      <a:pt x="42386" y="559577"/>
                    </a:cubicBezTo>
                    <a:cubicBezTo>
                      <a:pt x="132779" y="561863"/>
                      <a:pt x="325946" y="559196"/>
                      <a:pt x="390716" y="568721"/>
                    </a:cubicBezTo>
                    <a:cubicBezTo>
                      <a:pt x="477869" y="581770"/>
                      <a:pt x="1028700" y="575674"/>
                      <a:pt x="1028700" y="575674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66" name="Freeform: Shape 265">
                <a:extLst>
                  <a:ext uri="{FF2B5EF4-FFF2-40B4-BE49-F238E27FC236}">
                    <a16:creationId xmlns:a16="http://schemas.microsoft.com/office/drawing/2014/main" id="{90B6E619-6A93-4BF8-8FB1-716BBCE31B27}"/>
                  </a:ext>
                </a:extLst>
              </p:cNvPr>
              <p:cNvSpPr/>
              <p:nvPr/>
            </p:nvSpPr>
            <p:spPr>
              <a:xfrm>
                <a:off x="4727221" y="3207391"/>
                <a:ext cx="900492" cy="491636"/>
              </a:xfrm>
              <a:custGeom>
                <a:avLst/>
                <a:gdLst>
                  <a:gd name="connsiteX0" fmla="*/ 854809 w 900492"/>
                  <a:gd name="connsiteY0" fmla="*/ 387344 h 491636"/>
                  <a:gd name="connsiteX1" fmla="*/ 823948 w 900492"/>
                  <a:gd name="connsiteY1" fmla="*/ 295523 h 491636"/>
                  <a:gd name="connsiteX2" fmla="*/ 616208 w 900492"/>
                  <a:gd name="connsiteY2" fmla="*/ 135503 h 491636"/>
                  <a:gd name="connsiteX3" fmla="*/ 482191 w 900492"/>
                  <a:gd name="connsiteY3" fmla="*/ 2153 h 491636"/>
                  <a:gd name="connsiteX4" fmla="*/ 398371 w 900492"/>
                  <a:gd name="connsiteY4" fmla="*/ 69780 h 491636"/>
                  <a:gd name="connsiteX5" fmla="*/ 241780 w 900492"/>
                  <a:gd name="connsiteY5" fmla="*/ 253803 h 491636"/>
                  <a:gd name="connsiteX6" fmla="*/ 22420 w 900492"/>
                  <a:gd name="connsiteY6" fmla="*/ 450495 h 491636"/>
                  <a:gd name="connsiteX7" fmla="*/ 76712 w 900492"/>
                  <a:gd name="connsiteY7" fmla="*/ 468592 h 491636"/>
                  <a:gd name="connsiteX8" fmla="*/ 1179 w 900492"/>
                  <a:gd name="connsiteY8" fmla="*/ 484308 h 491636"/>
                  <a:gd name="connsiteX9" fmla="*/ 268165 w 900492"/>
                  <a:gd name="connsiteY9" fmla="*/ 488595 h 491636"/>
                  <a:gd name="connsiteX10" fmla="*/ 884718 w 900492"/>
                  <a:gd name="connsiteY10" fmla="*/ 490214 h 491636"/>
                  <a:gd name="connsiteX11" fmla="*/ 854809 w 900492"/>
                  <a:gd name="connsiteY11" fmla="*/ 387344 h 4916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900492" h="491636">
                    <a:moveTo>
                      <a:pt x="854809" y="387344"/>
                    </a:moveTo>
                    <a:cubicBezTo>
                      <a:pt x="854809" y="387344"/>
                      <a:pt x="869002" y="331908"/>
                      <a:pt x="823948" y="295523"/>
                    </a:cubicBezTo>
                    <a:cubicBezTo>
                      <a:pt x="778895" y="259137"/>
                      <a:pt x="658118" y="171888"/>
                      <a:pt x="616208" y="135503"/>
                    </a:cubicBezTo>
                    <a:cubicBezTo>
                      <a:pt x="574298" y="99117"/>
                      <a:pt x="512957" y="-17183"/>
                      <a:pt x="482191" y="2153"/>
                    </a:cubicBezTo>
                    <a:cubicBezTo>
                      <a:pt x="451426" y="21489"/>
                      <a:pt x="398371" y="69780"/>
                      <a:pt x="398371" y="69780"/>
                    </a:cubicBezTo>
                    <a:cubicBezTo>
                      <a:pt x="398371" y="69780"/>
                      <a:pt x="299311" y="236944"/>
                      <a:pt x="241780" y="253803"/>
                    </a:cubicBezTo>
                    <a:cubicBezTo>
                      <a:pt x="184154" y="270663"/>
                      <a:pt x="22420" y="450495"/>
                      <a:pt x="22420" y="450495"/>
                    </a:cubicBezTo>
                    <a:lnTo>
                      <a:pt x="76712" y="468592"/>
                    </a:lnTo>
                    <a:cubicBezTo>
                      <a:pt x="76712" y="468592"/>
                      <a:pt x="-11108" y="482784"/>
                      <a:pt x="1179" y="484308"/>
                    </a:cubicBezTo>
                    <a:cubicBezTo>
                      <a:pt x="13466" y="485832"/>
                      <a:pt x="241590" y="487928"/>
                      <a:pt x="268165" y="488595"/>
                    </a:cubicBezTo>
                    <a:cubicBezTo>
                      <a:pt x="294739" y="489261"/>
                      <a:pt x="829473" y="475641"/>
                      <a:pt x="884718" y="490214"/>
                    </a:cubicBezTo>
                    <a:cubicBezTo>
                      <a:pt x="939963" y="504882"/>
                      <a:pt x="830425" y="401631"/>
                      <a:pt x="854809" y="387344"/>
                    </a:cubicBezTo>
                    <a:close/>
                  </a:path>
                </a:pathLst>
              </a:custGeom>
              <a:solidFill>
                <a:srgbClr val="F4BA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67" name="Freeform: Shape 266">
                <a:extLst>
                  <a:ext uri="{FF2B5EF4-FFF2-40B4-BE49-F238E27FC236}">
                    <a16:creationId xmlns:a16="http://schemas.microsoft.com/office/drawing/2014/main" id="{EF54678D-E5E5-4161-99DD-D2DCBB13A521}"/>
                  </a:ext>
                </a:extLst>
              </p:cNvPr>
              <p:cNvSpPr/>
              <p:nvPr/>
            </p:nvSpPr>
            <p:spPr>
              <a:xfrm>
                <a:off x="4996098" y="3291483"/>
                <a:ext cx="516368" cy="260293"/>
              </a:xfrm>
              <a:custGeom>
                <a:avLst/>
                <a:gdLst>
                  <a:gd name="connsiteX0" fmla="*/ 516019 w 516368"/>
                  <a:gd name="connsiteY0" fmla="*/ 260293 h 260293"/>
                  <a:gd name="connsiteX1" fmla="*/ 460012 w 516368"/>
                  <a:gd name="connsiteY1" fmla="*/ 183998 h 260293"/>
                  <a:gd name="connsiteX2" fmla="*/ 360952 w 516368"/>
                  <a:gd name="connsiteY2" fmla="*/ 126943 h 260293"/>
                  <a:gd name="connsiteX3" fmla="*/ 318756 w 516368"/>
                  <a:gd name="connsiteY3" fmla="*/ 89034 h 260293"/>
                  <a:gd name="connsiteX4" fmla="*/ 271417 w 516368"/>
                  <a:gd name="connsiteY4" fmla="*/ 34551 h 260293"/>
                  <a:gd name="connsiteX5" fmla="*/ 226840 w 516368"/>
                  <a:gd name="connsiteY5" fmla="*/ 16834 h 260293"/>
                  <a:gd name="connsiteX6" fmla="*/ 188073 w 516368"/>
                  <a:gd name="connsiteY6" fmla="*/ 1499 h 260293"/>
                  <a:gd name="connsiteX7" fmla="*/ 133400 w 516368"/>
                  <a:gd name="connsiteY7" fmla="*/ 45886 h 260293"/>
                  <a:gd name="connsiteX8" fmla="*/ 61010 w 516368"/>
                  <a:gd name="connsiteY8" fmla="*/ 92749 h 260293"/>
                  <a:gd name="connsiteX9" fmla="*/ 2336 w 516368"/>
                  <a:gd name="connsiteY9" fmla="*/ 193523 h 260293"/>
                  <a:gd name="connsiteX10" fmla="*/ 55771 w 516368"/>
                  <a:gd name="connsiteY10" fmla="*/ 215050 h 260293"/>
                  <a:gd name="connsiteX11" fmla="*/ 118731 w 516368"/>
                  <a:gd name="connsiteY11" fmla="*/ 235909 h 260293"/>
                  <a:gd name="connsiteX12" fmla="*/ 282085 w 516368"/>
                  <a:gd name="connsiteY12" fmla="*/ 246673 h 260293"/>
                  <a:gd name="connsiteX13" fmla="*/ 446105 w 516368"/>
                  <a:gd name="connsiteY13" fmla="*/ 244291 h 260293"/>
                  <a:gd name="connsiteX14" fmla="*/ 516019 w 516368"/>
                  <a:gd name="connsiteY14" fmla="*/ 260293 h 2602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16368" h="260293">
                    <a:moveTo>
                      <a:pt x="516019" y="260293"/>
                    </a:moveTo>
                    <a:cubicBezTo>
                      <a:pt x="519734" y="214192"/>
                      <a:pt x="493349" y="202667"/>
                      <a:pt x="460012" y="183998"/>
                    </a:cubicBezTo>
                    <a:cubicBezTo>
                      <a:pt x="426198" y="165139"/>
                      <a:pt x="393432" y="149327"/>
                      <a:pt x="360952" y="126943"/>
                    </a:cubicBezTo>
                    <a:cubicBezTo>
                      <a:pt x="345140" y="115990"/>
                      <a:pt x="329805" y="106465"/>
                      <a:pt x="318756" y="89034"/>
                    </a:cubicBezTo>
                    <a:cubicBezTo>
                      <a:pt x="303992" y="65698"/>
                      <a:pt x="297039" y="46457"/>
                      <a:pt x="271417" y="34551"/>
                    </a:cubicBezTo>
                    <a:cubicBezTo>
                      <a:pt x="255605" y="27217"/>
                      <a:pt x="240842" y="26550"/>
                      <a:pt x="226840" y="16834"/>
                    </a:cubicBezTo>
                    <a:cubicBezTo>
                      <a:pt x="211790" y="6357"/>
                      <a:pt x="209219" y="-3930"/>
                      <a:pt x="188073" y="1499"/>
                    </a:cubicBezTo>
                    <a:cubicBezTo>
                      <a:pt x="166737" y="6928"/>
                      <a:pt x="150164" y="30836"/>
                      <a:pt x="133400" y="45886"/>
                    </a:cubicBezTo>
                    <a:cubicBezTo>
                      <a:pt x="110635" y="66364"/>
                      <a:pt x="85965" y="77032"/>
                      <a:pt x="61010" y="92749"/>
                    </a:cubicBezTo>
                    <a:cubicBezTo>
                      <a:pt x="36721" y="108084"/>
                      <a:pt x="-11095" y="153042"/>
                      <a:pt x="2336" y="193523"/>
                    </a:cubicBezTo>
                    <a:cubicBezTo>
                      <a:pt x="9765" y="216002"/>
                      <a:pt x="38150" y="211716"/>
                      <a:pt x="55771" y="215050"/>
                    </a:cubicBezTo>
                    <a:cubicBezTo>
                      <a:pt x="77583" y="219145"/>
                      <a:pt x="97205" y="229623"/>
                      <a:pt x="118731" y="235909"/>
                    </a:cubicBezTo>
                    <a:cubicBezTo>
                      <a:pt x="172643" y="251626"/>
                      <a:pt x="226840" y="252007"/>
                      <a:pt x="282085" y="246673"/>
                    </a:cubicBezTo>
                    <a:cubicBezTo>
                      <a:pt x="336854" y="241434"/>
                      <a:pt x="391241" y="243434"/>
                      <a:pt x="446105" y="244291"/>
                    </a:cubicBezTo>
                    <a:cubicBezTo>
                      <a:pt x="461441" y="244577"/>
                      <a:pt x="507065" y="242958"/>
                      <a:pt x="516019" y="260293"/>
                    </a:cubicBezTo>
                    <a:close/>
                  </a:path>
                </a:pathLst>
              </a:custGeom>
              <a:solidFill>
                <a:srgbClr val="FFD26E">
                  <a:alpha val="32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68" name="Freeform: Shape 267">
                <a:extLst>
                  <a:ext uri="{FF2B5EF4-FFF2-40B4-BE49-F238E27FC236}">
                    <a16:creationId xmlns:a16="http://schemas.microsoft.com/office/drawing/2014/main" id="{259F599B-F68B-424B-A8CF-DDE5D58869F8}"/>
                  </a:ext>
                </a:extLst>
              </p:cNvPr>
              <p:cNvSpPr/>
              <p:nvPr/>
            </p:nvSpPr>
            <p:spPr>
              <a:xfrm>
                <a:off x="4865780" y="3363513"/>
                <a:ext cx="132829" cy="203904"/>
              </a:xfrm>
              <a:custGeom>
                <a:avLst/>
                <a:gdLst>
                  <a:gd name="connsiteX0" fmla="*/ 36641 w 132829"/>
                  <a:gd name="connsiteY0" fmla="*/ 171500 h 203904"/>
                  <a:gd name="connsiteX1" fmla="*/ 127605 w 132829"/>
                  <a:gd name="connsiteY1" fmla="*/ 11004 h 203904"/>
                  <a:gd name="connsiteX2" fmla="*/ 117318 w 132829"/>
                  <a:gd name="connsiteY2" fmla="*/ 177310 h 203904"/>
                  <a:gd name="connsiteX3" fmla="*/ 57120 w 132829"/>
                  <a:gd name="connsiteY3" fmla="*/ 202932 h 203904"/>
                  <a:gd name="connsiteX4" fmla="*/ 36641 w 132829"/>
                  <a:gd name="connsiteY4" fmla="*/ 171500 h 2039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2829" h="203904">
                    <a:moveTo>
                      <a:pt x="36641" y="171500"/>
                    </a:moveTo>
                    <a:cubicBezTo>
                      <a:pt x="-73468" y="123494"/>
                      <a:pt x="96744" y="-44146"/>
                      <a:pt x="127605" y="11004"/>
                    </a:cubicBezTo>
                    <a:cubicBezTo>
                      <a:pt x="156084" y="61867"/>
                      <a:pt x="55977" y="128923"/>
                      <a:pt x="117318" y="177310"/>
                    </a:cubicBezTo>
                    <a:cubicBezTo>
                      <a:pt x="108269" y="193693"/>
                      <a:pt x="74169" y="207790"/>
                      <a:pt x="57120" y="202932"/>
                    </a:cubicBezTo>
                    <a:cubicBezTo>
                      <a:pt x="43118" y="199122"/>
                      <a:pt x="39784" y="180834"/>
                      <a:pt x="36641" y="171500"/>
                    </a:cubicBezTo>
                    <a:close/>
                  </a:path>
                </a:pathLst>
              </a:custGeom>
              <a:solidFill>
                <a:srgbClr val="FFD26E">
                  <a:alpha val="32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69" name="Freeform: Shape 268">
                <a:extLst>
                  <a:ext uri="{FF2B5EF4-FFF2-40B4-BE49-F238E27FC236}">
                    <a16:creationId xmlns:a16="http://schemas.microsoft.com/office/drawing/2014/main" id="{A0A551E5-859E-4BB1-9B1F-631DFEF1C932}"/>
                  </a:ext>
                </a:extLst>
              </p:cNvPr>
              <p:cNvSpPr/>
              <p:nvPr/>
            </p:nvSpPr>
            <p:spPr>
              <a:xfrm>
                <a:off x="5159787" y="3412426"/>
                <a:ext cx="22669" cy="26860"/>
              </a:xfrm>
              <a:custGeom>
                <a:avLst/>
                <a:gdLst>
                  <a:gd name="connsiteX0" fmla="*/ 22670 w 22669"/>
                  <a:gd name="connsiteY0" fmla="*/ 13430 h 26860"/>
                  <a:gd name="connsiteX1" fmla="*/ 11335 w 22669"/>
                  <a:gd name="connsiteY1" fmla="*/ 26861 h 26860"/>
                  <a:gd name="connsiteX2" fmla="*/ 0 w 22669"/>
                  <a:gd name="connsiteY2" fmla="*/ 13430 h 26860"/>
                  <a:gd name="connsiteX3" fmla="*/ 11335 w 22669"/>
                  <a:gd name="connsiteY3" fmla="*/ 0 h 26860"/>
                  <a:gd name="connsiteX4" fmla="*/ 22670 w 22669"/>
                  <a:gd name="connsiteY4" fmla="*/ 13430 h 268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669" h="26860">
                    <a:moveTo>
                      <a:pt x="22670" y="13430"/>
                    </a:moveTo>
                    <a:cubicBezTo>
                      <a:pt x="22670" y="20860"/>
                      <a:pt x="17526" y="26861"/>
                      <a:pt x="11335" y="26861"/>
                    </a:cubicBezTo>
                    <a:cubicBezTo>
                      <a:pt x="5048" y="26861"/>
                      <a:pt x="0" y="20860"/>
                      <a:pt x="0" y="13430"/>
                    </a:cubicBezTo>
                    <a:cubicBezTo>
                      <a:pt x="0" y="6001"/>
                      <a:pt x="5144" y="0"/>
                      <a:pt x="11335" y="0"/>
                    </a:cubicBezTo>
                    <a:cubicBezTo>
                      <a:pt x="17526" y="0"/>
                      <a:pt x="22670" y="6001"/>
                      <a:pt x="22670" y="13430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70" name="Freeform: Shape 269">
                <a:extLst>
                  <a:ext uri="{FF2B5EF4-FFF2-40B4-BE49-F238E27FC236}">
                    <a16:creationId xmlns:a16="http://schemas.microsoft.com/office/drawing/2014/main" id="{0A557CD0-C76C-4B97-A74E-D091F05B30A8}"/>
                  </a:ext>
                </a:extLst>
              </p:cNvPr>
              <p:cNvSpPr/>
              <p:nvPr/>
            </p:nvSpPr>
            <p:spPr>
              <a:xfrm>
                <a:off x="5221414" y="3262311"/>
                <a:ext cx="24860" cy="29338"/>
              </a:xfrm>
              <a:custGeom>
                <a:avLst/>
                <a:gdLst>
                  <a:gd name="connsiteX0" fmla="*/ 24860 w 24860"/>
                  <a:gd name="connsiteY0" fmla="*/ 14670 h 29338"/>
                  <a:gd name="connsiteX1" fmla="*/ 12383 w 24860"/>
                  <a:gd name="connsiteY1" fmla="*/ 29338 h 29338"/>
                  <a:gd name="connsiteX2" fmla="*/ 0 w 24860"/>
                  <a:gd name="connsiteY2" fmla="*/ 14670 h 29338"/>
                  <a:gd name="connsiteX3" fmla="*/ 12478 w 24860"/>
                  <a:gd name="connsiteY3" fmla="*/ 1 h 29338"/>
                  <a:gd name="connsiteX4" fmla="*/ 24860 w 24860"/>
                  <a:gd name="connsiteY4" fmla="*/ 14670 h 293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860" h="29338">
                    <a:moveTo>
                      <a:pt x="24860" y="14670"/>
                    </a:moveTo>
                    <a:cubicBezTo>
                      <a:pt x="24860" y="22766"/>
                      <a:pt x="19240" y="29338"/>
                      <a:pt x="12383" y="29338"/>
                    </a:cubicBezTo>
                    <a:cubicBezTo>
                      <a:pt x="5525" y="29338"/>
                      <a:pt x="0" y="22766"/>
                      <a:pt x="0" y="14670"/>
                    </a:cubicBezTo>
                    <a:cubicBezTo>
                      <a:pt x="0" y="6573"/>
                      <a:pt x="5620" y="1"/>
                      <a:pt x="12478" y="1"/>
                    </a:cubicBezTo>
                    <a:cubicBezTo>
                      <a:pt x="19336" y="-94"/>
                      <a:pt x="24860" y="6573"/>
                      <a:pt x="24860" y="14670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71" name="Freeform: Shape 270">
                <a:extLst>
                  <a:ext uri="{FF2B5EF4-FFF2-40B4-BE49-F238E27FC236}">
                    <a16:creationId xmlns:a16="http://schemas.microsoft.com/office/drawing/2014/main" id="{66F35A38-6B73-4728-B6F4-C17EA5A457B2}"/>
                  </a:ext>
                </a:extLst>
              </p:cNvPr>
              <p:cNvSpPr/>
              <p:nvPr/>
            </p:nvSpPr>
            <p:spPr>
              <a:xfrm>
                <a:off x="5175789" y="3268598"/>
                <a:ext cx="19431" cy="22955"/>
              </a:xfrm>
              <a:custGeom>
                <a:avLst/>
                <a:gdLst>
                  <a:gd name="connsiteX0" fmla="*/ 19431 w 19431"/>
                  <a:gd name="connsiteY0" fmla="*/ 11525 h 22955"/>
                  <a:gd name="connsiteX1" fmla="*/ 9716 w 19431"/>
                  <a:gd name="connsiteY1" fmla="*/ 22955 h 22955"/>
                  <a:gd name="connsiteX2" fmla="*/ 0 w 19431"/>
                  <a:gd name="connsiteY2" fmla="*/ 11430 h 22955"/>
                  <a:gd name="connsiteX3" fmla="*/ 9716 w 19431"/>
                  <a:gd name="connsiteY3" fmla="*/ 0 h 22955"/>
                  <a:gd name="connsiteX4" fmla="*/ 19431 w 19431"/>
                  <a:gd name="connsiteY4" fmla="*/ 11525 h 22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431" h="22955">
                    <a:moveTo>
                      <a:pt x="19431" y="11525"/>
                    </a:moveTo>
                    <a:cubicBezTo>
                      <a:pt x="19431" y="17907"/>
                      <a:pt x="15050" y="22955"/>
                      <a:pt x="9716" y="22955"/>
                    </a:cubicBezTo>
                    <a:cubicBezTo>
                      <a:pt x="4381" y="22955"/>
                      <a:pt x="0" y="17812"/>
                      <a:pt x="0" y="11430"/>
                    </a:cubicBezTo>
                    <a:cubicBezTo>
                      <a:pt x="0" y="5048"/>
                      <a:pt x="4381" y="0"/>
                      <a:pt x="9716" y="0"/>
                    </a:cubicBezTo>
                    <a:cubicBezTo>
                      <a:pt x="15050" y="0"/>
                      <a:pt x="19431" y="5144"/>
                      <a:pt x="19431" y="11525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72" name="Freeform: Shape 271">
                <a:extLst>
                  <a:ext uri="{FF2B5EF4-FFF2-40B4-BE49-F238E27FC236}">
                    <a16:creationId xmlns:a16="http://schemas.microsoft.com/office/drawing/2014/main" id="{AC9A468C-B10D-4493-8A36-28509746A9BB}"/>
                  </a:ext>
                </a:extLst>
              </p:cNvPr>
              <p:cNvSpPr/>
              <p:nvPr/>
            </p:nvSpPr>
            <p:spPr>
              <a:xfrm>
                <a:off x="5111209" y="3297269"/>
                <a:ext cx="12382" cy="14668"/>
              </a:xfrm>
              <a:custGeom>
                <a:avLst/>
                <a:gdLst>
                  <a:gd name="connsiteX0" fmla="*/ 12382 w 12382"/>
                  <a:gd name="connsiteY0" fmla="*/ 7334 h 14668"/>
                  <a:gd name="connsiteX1" fmla="*/ 6191 w 12382"/>
                  <a:gd name="connsiteY1" fmla="*/ 14668 h 14668"/>
                  <a:gd name="connsiteX2" fmla="*/ 0 w 12382"/>
                  <a:gd name="connsiteY2" fmla="*/ 7334 h 14668"/>
                  <a:gd name="connsiteX3" fmla="*/ 6191 w 12382"/>
                  <a:gd name="connsiteY3" fmla="*/ 0 h 14668"/>
                  <a:gd name="connsiteX4" fmla="*/ 12382 w 12382"/>
                  <a:gd name="connsiteY4" fmla="*/ 7334 h 146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382" h="14668">
                    <a:moveTo>
                      <a:pt x="12382" y="7334"/>
                    </a:moveTo>
                    <a:cubicBezTo>
                      <a:pt x="12382" y="11335"/>
                      <a:pt x="9620" y="14668"/>
                      <a:pt x="6191" y="14668"/>
                    </a:cubicBezTo>
                    <a:cubicBezTo>
                      <a:pt x="2762" y="14668"/>
                      <a:pt x="0" y="11430"/>
                      <a:pt x="0" y="7334"/>
                    </a:cubicBezTo>
                    <a:cubicBezTo>
                      <a:pt x="0" y="3334"/>
                      <a:pt x="2762" y="0"/>
                      <a:pt x="6191" y="0"/>
                    </a:cubicBezTo>
                    <a:cubicBezTo>
                      <a:pt x="9620" y="0"/>
                      <a:pt x="12382" y="3239"/>
                      <a:pt x="12382" y="7334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73" name="Freeform: Shape 272">
                <a:extLst>
                  <a:ext uri="{FF2B5EF4-FFF2-40B4-BE49-F238E27FC236}">
                    <a16:creationId xmlns:a16="http://schemas.microsoft.com/office/drawing/2014/main" id="{8F3CA226-1D3C-4F86-9B3C-36CB53B96568}"/>
                  </a:ext>
                </a:extLst>
              </p:cNvPr>
              <p:cNvSpPr/>
              <p:nvPr/>
            </p:nvSpPr>
            <p:spPr>
              <a:xfrm>
                <a:off x="5009863" y="3376136"/>
                <a:ext cx="6953" cy="8191"/>
              </a:xfrm>
              <a:custGeom>
                <a:avLst/>
                <a:gdLst>
                  <a:gd name="connsiteX0" fmla="*/ 6953 w 6953"/>
                  <a:gd name="connsiteY0" fmla="*/ 4096 h 8191"/>
                  <a:gd name="connsiteX1" fmla="*/ 3429 w 6953"/>
                  <a:gd name="connsiteY1" fmla="*/ 8192 h 8191"/>
                  <a:gd name="connsiteX2" fmla="*/ 0 w 6953"/>
                  <a:gd name="connsiteY2" fmla="*/ 4096 h 8191"/>
                  <a:gd name="connsiteX3" fmla="*/ 3524 w 6953"/>
                  <a:gd name="connsiteY3" fmla="*/ 0 h 8191"/>
                  <a:gd name="connsiteX4" fmla="*/ 6953 w 6953"/>
                  <a:gd name="connsiteY4" fmla="*/ 4096 h 81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953" h="8191">
                    <a:moveTo>
                      <a:pt x="6953" y="4096"/>
                    </a:moveTo>
                    <a:cubicBezTo>
                      <a:pt x="6953" y="6382"/>
                      <a:pt x="5429" y="8192"/>
                      <a:pt x="3429" y="8192"/>
                    </a:cubicBezTo>
                    <a:cubicBezTo>
                      <a:pt x="1524" y="8192"/>
                      <a:pt x="0" y="6382"/>
                      <a:pt x="0" y="4096"/>
                    </a:cubicBezTo>
                    <a:cubicBezTo>
                      <a:pt x="0" y="1810"/>
                      <a:pt x="1524" y="0"/>
                      <a:pt x="3524" y="0"/>
                    </a:cubicBezTo>
                    <a:cubicBezTo>
                      <a:pt x="5429" y="0"/>
                      <a:pt x="6953" y="1810"/>
                      <a:pt x="6953" y="4096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74" name="Freeform: Shape 273">
                <a:extLst>
                  <a:ext uri="{FF2B5EF4-FFF2-40B4-BE49-F238E27FC236}">
                    <a16:creationId xmlns:a16="http://schemas.microsoft.com/office/drawing/2014/main" id="{29F438C6-72C6-4895-94F7-32E2F8D71502}"/>
                  </a:ext>
                </a:extLst>
              </p:cNvPr>
              <p:cNvSpPr/>
              <p:nvPr/>
            </p:nvSpPr>
            <p:spPr>
              <a:xfrm>
                <a:off x="4978145" y="3338131"/>
                <a:ext cx="10858" cy="12954"/>
              </a:xfrm>
              <a:custGeom>
                <a:avLst/>
                <a:gdLst>
                  <a:gd name="connsiteX0" fmla="*/ 10858 w 10858"/>
                  <a:gd name="connsiteY0" fmla="*/ 6477 h 12954"/>
                  <a:gd name="connsiteX1" fmla="*/ 5429 w 10858"/>
                  <a:gd name="connsiteY1" fmla="*/ 12954 h 12954"/>
                  <a:gd name="connsiteX2" fmla="*/ 0 w 10858"/>
                  <a:gd name="connsiteY2" fmla="*/ 6477 h 12954"/>
                  <a:gd name="connsiteX3" fmla="*/ 5429 w 10858"/>
                  <a:gd name="connsiteY3" fmla="*/ 0 h 12954"/>
                  <a:gd name="connsiteX4" fmla="*/ 10858 w 10858"/>
                  <a:gd name="connsiteY4" fmla="*/ 6477 h 129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858" h="12954">
                    <a:moveTo>
                      <a:pt x="10858" y="6477"/>
                    </a:moveTo>
                    <a:cubicBezTo>
                      <a:pt x="10858" y="10001"/>
                      <a:pt x="8382" y="12954"/>
                      <a:pt x="5429" y="12954"/>
                    </a:cubicBezTo>
                    <a:cubicBezTo>
                      <a:pt x="2381" y="12954"/>
                      <a:pt x="0" y="10097"/>
                      <a:pt x="0" y="6477"/>
                    </a:cubicBezTo>
                    <a:cubicBezTo>
                      <a:pt x="0" y="2953"/>
                      <a:pt x="2477" y="0"/>
                      <a:pt x="5429" y="0"/>
                    </a:cubicBezTo>
                    <a:cubicBezTo>
                      <a:pt x="8477" y="0"/>
                      <a:pt x="10858" y="2858"/>
                      <a:pt x="10858" y="6477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75" name="Freeform: Shape 274">
                <a:extLst>
                  <a:ext uri="{FF2B5EF4-FFF2-40B4-BE49-F238E27FC236}">
                    <a16:creationId xmlns:a16="http://schemas.microsoft.com/office/drawing/2014/main" id="{56B4FB84-C779-4959-A9EF-506CF327F615}"/>
                  </a:ext>
                </a:extLst>
              </p:cNvPr>
              <p:cNvSpPr/>
              <p:nvPr/>
            </p:nvSpPr>
            <p:spPr>
              <a:xfrm>
                <a:off x="4956142" y="3325939"/>
                <a:ext cx="15811" cy="18668"/>
              </a:xfrm>
              <a:custGeom>
                <a:avLst/>
                <a:gdLst>
                  <a:gd name="connsiteX0" fmla="*/ 15811 w 15811"/>
                  <a:gd name="connsiteY0" fmla="*/ 9334 h 18668"/>
                  <a:gd name="connsiteX1" fmla="*/ 7906 w 15811"/>
                  <a:gd name="connsiteY1" fmla="*/ 18669 h 18668"/>
                  <a:gd name="connsiteX2" fmla="*/ 0 w 15811"/>
                  <a:gd name="connsiteY2" fmla="*/ 9334 h 18668"/>
                  <a:gd name="connsiteX3" fmla="*/ 7906 w 15811"/>
                  <a:gd name="connsiteY3" fmla="*/ 0 h 18668"/>
                  <a:gd name="connsiteX4" fmla="*/ 15811 w 15811"/>
                  <a:gd name="connsiteY4" fmla="*/ 9334 h 186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811" h="18668">
                    <a:moveTo>
                      <a:pt x="15811" y="9334"/>
                    </a:moveTo>
                    <a:cubicBezTo>
                      <a:pt x="15811" y="14478"/>
                      <a:pt x="12287" y="18669"/>
                      <a:pt x="7906" y="18669"/>
                    </a:cubicBezTo>
                    <a:cubicBezTo>
                      <a:pt x="3524" y="18669"/>
                      <a:pt x="0" y="14478"/>
                      <a:pt x="0" y="9334"/>
                    </a:cubicBezTo>
                    <a:cubicBezTo>
                      <a:pt x="0" y="4191"/>
                      <a:pt x="3524" y="0"/>
                      <a:pt x="7906" y="0"/>
                    </a:cubicBezTo>
                    <a:cubicBezTo>
                      <a:pt x="12287" y="0"/>
                      <a:pt x="15811" y="4191"/>
                      <a:pt x="15811" y="9334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76" name="Freeform: Shape 275">
                <a:extLst>
                  <a:ext uri="{FF2B5EF4-FFF2-40B4-BE49-F238E27FC236}">
                    <a16:creationId xmlns:a16="http://schemas.microsoft.com/office/drawing/2014/main" id="{0A6F5D95-8BE8-4AC1-970E-5BBA89ABC18D}"/>
                  </a:ext>
                </a:extLst>
              </p:cNvPr>
              <p:cNvSpPr/>
              <p:nvPr/>
            </p:nvSpPr>
            <p:spPr>
              <a:xfrm>
                <a:off x="4985574" y="3451097"/>
                <a:ext cx="20764" cy="24479"/>
              </a:xfrm>
              <a:custGeom>
                <a:avLst/>
                <a:gdLst>
                  <a:gd name="connsiteX0" fmla="*/ 20765 w 20764"/>
                  <a:gd name="connsiteY0" fmla="*/ 12287 h 24479"/>
                  <a:gd name="connsiteX1" fmla="*/ 10382 w 20764"/>
                  <a:gd name="connsiteY1" fmla="*/ 24479 h 24479"/>
                  <a:gd name="connsiteX2" fmla="*/ 0 w 20764"/>
                  <a:gd name="connsiteY2" fmla="*/ 12192 h 24479"/>
                  <a:gd name="connsiteX3" fmla="*/ 10382 w 20764"/>
                  <a:gd name="connsiteY3" fmla="*/ 0 h 24479"/>
                  <a:gd name="connsiteX4" fmla="*/ 20765 w 20764"/>
                  <a:gd name="connsiteY4" fmla="*/ 12287 h 244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764" h="24479">
                    <a:moveTo>
                      <a:pt x="20765" y="12287"/>
                    </a:moveTo>
                    <a:cubicBezTo>
                      <a:pt x="20765" y="19050"/>
                      <a:pt x="16097" y="24479"/>
                      <a:pt x="10382" y="24479"/>
                    </a:cubicBezTo>
                    <a:cubicBezTo>
                      <a:pt x="4667" y="24479"/>
                      <a:pt x="0" y="18955"/>
                      <a:pt x="0" y="12192"/>
                    </a:cubicBezTo>
                    <a:cubicBezTo>
                      <a:pt x="0" y="5429"/>
                      <a:pt x="4667" y="0"/>
                      <a:pt x="10382" y="0"/>
                    </a:cubicBezTo>
                    <a:cubicBezTo>
                      <a:pt x="16097" y="0"/>
                      <a:pt x="20765" y="5525"/>
                      <a:pt x="20765" y="12287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77" name="Freeform: Shape 276">
                <a:extLst>
                  <a:ext uri="{FF2B5EF4-FFF2-40B4-BE49-F238E27FC236}">
                    <a16:creationId xmlns:a16="http://schemas.microsoft.com/office/drawing/2014/main" id="{683A710D-C736-4E46-8B8C-B9B2D09BD8E7}"/>
                  </a:ext>
                </a:extLst>
              </p:cNvPr>
              <p:cNvSpPr/>
              <p:nvPr/>
            </p:nvSpPr>
            <p:spPr>
              <a:xfrm>
                <a:off x="4916423" y="3451479"/>
                <a:ext cx="13144" cy="15525"/>
              </a:xfrm>
              <a:custGeom>
                <a:avLst/>
                <a:gdLst>
                  <a:gd name="connsiteX0" fmla="*/ 13145 w 13144"/>
                  <a:gd name="connsiteY0" fmla="*/ 7810 h 15525"/>
                  <a:gd name="connsiteX1" fmla="*/ 6572 w 13144"/>
                  <a:gd name="connsiteY1" fmla="*/ 15526 h 15525"/>
                  <a:gd name="connsiteX2" fmla="*/ 0 w 13144"/>
                  <a:gd name="connsiteY2" fmla="*/ 7715 h 15525"/>
                  <a:gd name="connsiteX3" fmla="*/ 6572 w 13144"/>
                  <a:gd name="connsiteY3" fmla="*/ 0 h 15525"/>
                  <a:gd name="connsiteX4" fmla="*/ 13145 w 13144"/>
                  <a:gd name="connsiteY4" fmla="*/ 7810 h 15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144" h="15525">
                    <a:moveTo>
                      <a:pt x="13145" y="7810"/>
                    </a:moveTo>
                    <a:cubicBezTo>
                      <a:pt x="13145" y="12097"/>
                      <a:pt x="10192" y="15526"/>
                      <a:pt x="6572" y="15526"/>
                    </a:cubicBezTo>
                    <a:cubicBezTo>
                      <a:pt x="2953" y="15526"/>
                      <a:pt x="0" y="12001"/>
                      <a:pt x="0" y="7715"/>
                    </a:cubicBezTo>
                    <a:cubicBezTo>
                      <a:pt x="0" y="3429"/>
                      <a:pt x="2953" y="0"/>
                      <a:pt x="6572" y="0"/>
                    </a:cubicBezTo>
                    <a:cubicBezTo>
                      <a:pt x="10192" y="95"/>
                      <a:pt x="13145" y="3524"/>
                      <a:pt x="13145" y="7810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78" name="Freeform: Shape 277">
                <a:extLst>
                  <a:ext uri="{FF2B5EF4-FFF2-40B4-BE49-F238E27FC236}">
                    <a16:creationId xmlns:a16="http://schemas.microsoft.com/office/drawing/2014/main" id="{F2772D40-0311-4745-8179-CF85B4DFAEB2}"/>
                  </a:ext>
                </a:extLst>
              </p:cNvPr>
              <p:cNvSpPr/>
              <p:nvPr/>
            </p:nvSpPr>
            <p:spPr>
              <a:xfrm>
                <a:off x="4960048" y="3504723"/>
                <a:ext cx="17906" cy="21145"/>
              </a:xfrm>
              <a:custGeom>
                <a:avLst/>
                <a:gdLst>
                  <a:gd name="connsiteX0" fmla="*/ 17907 w 17906"/>
                  <a:gd name="connsiteY0" fmla="*/ 10573 h 21145"/>
                  <a:gd name="connsiteX1" fmla="*/ 8953 w 17906"/>
                  <a:gd name="connsiteY1" fmla="*/ 21145 h 21145"/>
                  <a:gd name="connsiteX2" fmla="*/ 0 w 17906"/>
                  <a:gd name="connsiteY2" fmla="*/ 10573 h 21145"/>
                  <a:gd name="connsiteX3" fmla="*/ 8953 w 17906"/>
                  <a:gd name="connsiteY3" fmla="*/ 0 h 21145"/>
                  <a:gd name="connsiteX4" fmla="*/ 17907 w 17906"/>
                  <a:gd name="connsiteY4" fmla="*/ 10573 h 211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906" h="21145">
                    <a:moveTo>
                      <a:pt x="17907" y="10573"/>
                    </a:moveTo>
                    <a:cubicBezTo>
                      <a:pt x="17907" y="16383"/>
                      <a:pt x="13906" y="21145"/>
                      <a:pt x="8953" y="21145"/>
                    </a:cubicBezTo>
                    <a:cubicBezTo>
                      <a:pt x="4000" y="21145"/>
                      <a:pt x="0" y="16383"/>
                      <a:pt x="0" y="10573"/>
                    </a:cubicBezTo>
                    <a:cubicBezTo>
                      <a:pt x="0" y="4763"/>
                      <a:pt x="4000" y="0"/>
                      <a:pt x="8953" y="0"/>
                    </a:cubicBezTo>
                    <a:cubicBezTo>
                      <a:pt x="13906" y="0"/>
                      <a:pt x="17907" y="4667"/>
                      <a:pt x="17907" y="10573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79" name="Freeform: Shape 278">
                <a:extLst>
                  <a:ext uri="{FF2B5EF4-FFF2-40B4-BE49-F238E27FC236}">
                    <a16:creationId xmlns:a16="http://schemas.microsoft.com/office/drawing/2014/main" id="{1D424D9C-B732-4BD5-971E-3315C406BCE3}"/>
                  </a:ext>
                </a:extLst>
              </p:cNvPr>
              <p:cNvSpPr/>
              <p:nvPr/>
            </p:nvSpPr>
            <p:spPr>
              <a:xfrm>
                <a:off x="4767928" y="3512724"/>
                <a:ext cx="17907" cy="21145"/>
              </a:xfrm>
              <a:custGeom>
                <a:avLst/>
                <a:gdLst>
                  <a:gd name="connsiteX0" fmla="*/ 17907 w 17907"/>
                  <a:gd name="connsiteY0" fmla="*/ 10573 h 21145"/>
                  <a:gd name="connsiteX1" fmla="*/ 8954 w 17907"/>
                  <a:gd name="connsiteY1" fmla="*/ 21145 h 21145"/>
                  <a:gd name="connsiteX2" fmla="*/ 0 w 17907"/>
                  <a:gd name="connsiteY2" fmla="*/ 10573 h 21145"/>
                  <a:gd name="connsiteX3" fmla="*/ 8954 w 17907"/>
                  <a:gd name="connsiteY3" fmla="*/ 0 h 21145"/>
                  <a:gd name="connsiteX4" fmla="*/ 17907 w 17907"/>
                  <a:gd name="connsiteY4" fmla="*/ 10573 h 211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907" h="21145">
                    <a:moveTo>
                      <a:pt x="17907" y="10573"/>
                    </a:moveTo>
                    <a:cubicBezTo>
                      <a:pt x="17907" y="16383"/>
                      <a:pt x="13907" y="21145"/>
                      <a:pt x="8954" y="21145"/>
                    </a:cubicBezTo>
                    <a:cubicBezTo>
                      <a:pt x="4001" y="21145"/>
                      <a:pt x="0" y="16383"/>
                      <a:pt x="0" y="10573"/>
                    </a:cubicBezTo>
                    <a:cubicBezTo>
                      <a:pt x="0" y="4763"/>
                      <a:pt x="4001" y="0"/>
                      <a:pt x="8954" y="0"/>
                    </a:cubicBezTo>
                    <a:cubicBezTo>
                      <a:pt x="13907" y="95"/>
                      <a:pt x="17907" y="4763"/>
                      <a:pt x="17907" y="10573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80" name="Freeform: Shape 279">
                <a:extLst>
                  <a:ext uri="{FF2B5EF4-FFF2-40B4-BE49-F238E27FC236}">
                    <a16:creationId xmlns:a16="http://schemas.microsoft.com/office/drawing/2014/main" id="{B4F625EB-6643-40C3-9282-D6940216FCA4}"/>
                  </a:ext>
                </a:extLst>
              </p:cNvPr>
              <p:cNvSpPr/>
              <p:nvPr/>
            </p:nvSpPr>
            <p:spPr>
              <a:xfrm>
                <a:off x="4897849" y="3420998"/>
                <a:ext cx="17907" cy="21145"/>
              </a:xfrm>
              <a:custGeom>
                <a:avLst/>
                <a:gdLst>
                  <a:gd name="connsiteX0" fmla="*/ 17907 w 17907"/>
                  <a:gd name="connsiteY0" fmla="*/ 10573 h 21145"/>
                  <a:gd name="connsiteX1" fmla="*/ 8954 w 17907"/>
                  <a:gd name="connsiteY1" fmla="*/ 21146 h 21145"/>
                  <a:gd name="connsiteX2" fmla="*/ 0 w 17907"/>
                  <a:gd name="connsiteY2" fmla="*/ 10573 h 21145"/>
                  <a:gd name="connsiteX3" fmla="*/ 8954 w 17907"/>
                  <a:gd name="connsiteY3" fmla="*/ 0 h 21145"/>
                  <a:gd name="connsiteX4" fmla="*/ 17907 w 17907"/>
                  <a:gd name="connsiteY4" fmla="*/ 10573 h 211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907" h="21145">
                    <a:moveTo>
                      <a:pt x="17907" y="10573"/>
                    </a:moveTo>
                    <a:cubicBezTo>
                      <a:pt x="17907" y="16383"/>
                      <a:pt x="13907" y="21146"/>
                      <a:pt x="8954" y="21146"/>
                    </a:cubicBezTo>
                    <a:cubicBezTo>
                      <a:pt x="4001" y="21146"/>
                      <a:pt x="0" y="16383"/>
                      <a:pt x="0" y="10573"/>
                    </a:cubicBezTo>
                    <a:cubicBezTo>
                      <a:pt x="0" y="4763"/>
                      <a:pt x="4001" y="0"/>
                      <a:pt x="8954" y="0"/>
                    </a:cubicBezTo>
                    <a:cubicBezTo>
                      <a:pt x="13907" y="0"/>
                      <a:pt x="17907" y="4763"/>
                      <a:pt x="17907" y="10573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81" name="Freeform: Shape 280">
                <a:extLst>
                  <a:ext uri="{FF2B5EF4-FFF2-40B4-BE49-F238E27FC236}">
                    <a16:creationId xmlns:a16="http://schemas.microsoft.com/office/drawing/2014/main" id="{3A349855-7C82-4326-A181-7079BF3715A3}"/>
                  </a:ext>
                </a:extLst>
              </p:cNvPr>
              <p:cNvSpPr/>
              <p:nvPr/>
            </p:nvSpPr>
            <p:spPr>
              <a:xfrm>
                <a:off x="4953380" y="3365563"/>
                <a:ext cx="17906" cy="21145"/>
              </a:xfrm>
              <a:custGeom>
                <a:avLst/>
                <a:gdLst>
                  <a:gd name="connsiteX0" fmla="*/ 17907 w 17906"/>
                  <a:gd name="connsiteY0" fmla="*/ 10573 h 21145"/>
                  <a:gd name="connsiteX1" fmla="*/ 8953 w 17906"/>
                  <a:gd name="connsiteY1" fmla="*/ 21146 h 21145"/>
                  <a:gd name="connsiteX2" fmla="*/ 0 w 17906"/>
                  <a:gd name="connsiteY2" fmla="*/ 10573 h 21145"/>
                  <a:gd name="connsiteX3" fmla="*/ 8953 w 17906"/>
                  <a:gd name="connsiteY3" fmla="*/ 0 h 21145"/>
                  <a:gd name="connsiteX4" fmla="*/ 17907 w 17906"/>
                  <a:gd name="connsiteY4" fmla="*/ 10573 h 211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906" h="21145">
                    <a:moveTo>
                      <a:pt x="17907" y="10573"/>
                    </a:moveTo>
                    <a:cubicBezTo>
                      <a:pt x="17907" y="16383"/>
                      <a:pt x="13906" y="21146"/>
                      <a:pt x="8953" y="21146"/>
                    </a:cubicBezTo>
                    <a:cubicBezTo>
                      <a:pt x="4000" y="21146"/>
                      <a:pt x="0" y="16383"/>
                      <a:pt x="0" y="10573"/>
                    </a:cubicBezTo>
                    <a:cubicBezTo>
                      <a:pt x="0" y="4763"/>
                      <a:pt x="4000" y="0"/>
                      <a:pt x="8953" y="0"/>
                    </a:cubicBezTo>
                    <a:cubicBezTo>
                      <a:pt x="13906" y="0"/>
                      <a:pt x="17907" y="4667"/>
                      <a:pt x="17907" y="10573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82" name="Freeform: Shape 281">
                <a:extLst>
                  <a:ext uri="{FF2B5EF4-FFF2-40B4-BE49-F238E27FC236}">
                    <a16:creationId xmlns:a16="http://schemas.microsoft.com/office/drawing/2014/main" id="{90057025-677A-44AB-B4D9-A59D37793C81}"/>
                  </a:ext>
                </a:extLst>
              </p:cNvPr>
              <p:cNvSpPr/>
              <p:nvPr/>
            </p:nvSpPr>
            <p:spPr>
              <a:xfrm>
                <a:off x="5022246" y="3269456"/>
                <a:ext cx="17907" cy="21145"/>
              </a:xfrm>
              <a:custGeom>
                <a:avLst/>
                <a:gdLst>
                  <a:gd name="connsiteX0" fmla="*/ 17907 w 17907"/>
                  <a:gd name="connsiteY0" fmla="*/ 10573 h 21145"/>
                  <a:gd name="connsiteX1" fmla="*/ 8953 w 17907"/>
                  <a:gd name="connsiteY1" fmla="*/ 21145 h 21145"/>
                  <a:gd name="connsiteX2" fmla="*/ 0 w 17907"/>
                  <a:gd name="connsiteY2" fmla="*/ 10573 h 21145"/>
                  <a:gd name="connsiteX3" fmla="*/ 8953 w 17907"/>
                  <a:gd name="connsiteY3" fmla="*/ 0 h 21145"/>
                  <a:gd name="connsiteX4" fmla="*/ 17907 w 17907"/>
                  <a:gd name="connsiteY4" fmla="*/ 10573 h 211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907" h="21145">
                    <a:moveTo>
                      <a:pt x="17907" y="10573"/>
                    </a:moveTo>
                    <a:cubicBezTo>
                      <a:pt x="17907" y="16383"/>
                      <a:pt x="13906" y="21145"/>
                      <a:pt x="8953" y="21145"/>
                    </a:cubicBezTo>
                    <a:cubicBezTo>
                      <a:pt x="4000" y="21145"/>
                      <a:pt x="0" y="16383"/>
                      <a:pt x="0" y="10573"/>
                    </a:cubicBezTo>
                    <a:cubicBezTo>
                      <a:pt x="0" y="4763"/>
                      <a:pt x="4000" y="0"/>
                      <a:pt x="8953" y="0"/>
                    </a:cubicBezTo>
                    <a:cubicBezTo>
                      <a:pt x="13906" y="0"/>
                      <a:pt x="17907" y="4667"/>
                      <a:pt x="17907" y="10573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83" name="Freeform: Shape 282">
                <a:extLst>
                  <a:ext uri="{FF2B5EF4-FFF2-40B4-BE49-F238E27FC236}">
                    <a16:creationId xmlns:a16="http://schemas.microsoft.com/office/drawing/2014/main" id="{31940E79-AFAB-4745-B17D-39BAD748B1D5}"/>
                  </a:ext>
                </a:extLst>
              </p:cNvPr>
              <p:cNvSpPr/>
              <p:nvPr/>
            </p:nvSpPr>
            <p:spPr>
              <a:xfrm>
                <a:off x="4791741" y="3470719"/>
                <a:ext cx="17907" cy="21145"/>
              </a:xfrm>
              <a:custGeom>
                <a:avLst/>
                <a:gdLst>
                  <a:gd name="connsiteX0" fmla="*/ 17907 w 17907"/>
                  <a:gd name="connsiteY0" fmla="*/ 10573 h 21145"/>
                  <a:gd name="connsiteX1" fmla="*/ 8954 w 17907"/>
                  <a:gd name="connsiteY1" fmla="*/ 21145 h 21145"/>
                  <a:gd name="connsiteX2" fmla="*/ 0 w 17907"/>
                  <a:gd name="connsiteY2" fmla="*/ 10573 h 21145"/>
                  <a:gd name="connsiteX3" fmla="*/ 8954 w 17907"/>
                  <a:gd name="connsiteY3" fmla="*/ 0 h 21145"/>
                  <a:gd name="connsiteX4" fmla="*/ 17907 w 17907"/>
                  <a:gd name="connsiteY4" fmla="*/ 10573 h 211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907" h="21145">
                    <a:moveTo>
                      <a:pt x="17907" y="10573"/>
                    </a:moveTo>
                    <a:cubicBezTo>
                      <a:pt x="17907" y="16383"/>
                      <a:pt x="13907" y="21145"/>
                      <a:pt x="8954" y="21145"/>
                    </a:cubicBezTo>
                    <a:cubicBezTo>
                      <a:pt x="4001" y="21145"/>
                      <a:pt x="0" y="16383"/>
                      <a:pt x="0" y="10573"/>
                    </a:cubicBezTo>
                    <a:cubicBezTo>
                      <a:pt x="0" y="4763"/>
                      <a:pt x="4001" y="0"/>
                      <a:pt x="8954" y="0"/>
                    </a:cubicBezTo>
                    <a:cubicBezTo>
                      <a:pt x="13907" y="0"/>
                      <a:pt x="17907" y="4763"/>
                      <a:pt x="17907" y="10573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84" name="Freeform: Shape 283">
                <a:extLst>
                  <a:ext uri="{FF2B5EF4-FFF2-40B4-BE49-F238E27FC236}">
                    <a16:creationId xmlns:a16="http://schemas.microsoft.com/office/drawing/2014/main" id="{B393B747-D3A5-4431-83F1-064C41866401}"/>
                  </a:ext>
                </a:extLst>
              </p:cNvPr>
              <p:cNvSpPr/>
              <p:nvPr/>
            </p:nvSpPr>
            <p:spPr>
              <a:xfrm>
                <a:off x="4788597" y="3546062"/>
                <a:ext cx="17907" cy="21145"/>
              </a:xfrm>
              <a:custGeom>
                <a:avLst/>
                <a:gdLst>
                  <a:gd name="connsiteX0" fmla="*/ 17907 w 17907"/>
                  <a:gd name="connsiteY0" fmla="*/ 10573 h 21145"/>
                  <a:gd name="connsiteX1" fmla="*/ 8954 w 17907"/>
                  <a:gd name="connsiteY1" fmla="*/ 21145 h 21145"/>
                  <a:gd name="connsiteX2" fmla="*/ 0 w 17907"/>
                  <a:gd name="connsiteY2" fmla="*/ 10573 h 21145"/>
                  <a:gd name="connsiteX3" fmla="*/ 8954 w 17907"/>
                  <a:gd name="connsiteY3" fmla="*/ 0 h 21145"/>
                  <a:gd name="connsiteX4" fmla="*/ 17907 w 17907"/>
                  <a:gd name="connsiteY4" fmla="*/ 10573 h 211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907" h="21145">
                    <a:moveTo>
                      <a:pt x="17907" y="10573"/>
                    </a:moveTo>
                    <a:cubicBezTo>
                      <a:pt x="17907" y="16383"/>
                      <a:pt x="13907" y="21145"/>
                      <a:pt x="8954" y="21145"/>
                    </a:cubicBezTo>
                    <a:cubicBezTo>
                      <a:pt x="4001" y="21145"/>
                      <a:pt x="0" y="16383"/>
                      <a:pt x="0" y="10573"/>
                    </a:cubicBezTo>
                    <a:cubicBezTo>
                      <a:pt x="0" y="4763"/>
                      <a:pt x="4001" y="0"/>
                      <a:pt x="8954" y="0"/>
                    </a:cubicBezTo>
                    <a:cubicBezTo>
                      <a:pt x="13907" y="95"/>
                      <a:pt x="17907" y="4763"/>
                      <a:pt x="17907" y="10573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85" name="Freeform: Shape 284">
                <a:extLst>
                  <a:ext uri="{FF2B5EF4-FFF2-40B4-BE49-F238E27FC236}">
                    <a16:creationId xmlns:a16="http://schemas.microsoft.com/office/drawing/2014/main" id="{D887C843-72CD-4C1C-93FF-F6A5B2F2E3F5}"/>
                  </a:ext>
                </a:extLst>
              </p:cNvPr>
              <p:cNvSpPr/>
              <p:nvPr/>
            </p:nvSpPr>
            <p:spPr>
              <a:xfrm>
                <a:off x="4718208" y="3603116"/>
                <a:ext cx="17906" cy="21145"/>
              </a:xfrm>
              <a:custGeom>
                <a:avLst/>
                <a:gdLst>
                  <a:gd name="connsiteX0" fmla="*/ 17907 w 17906"/>
                  <a:gd name="connsiteY0" fmla="*/ 10573 h 21145"/>
                  <a:gd name="connsiteX1" fmla="*/ 8953 w 17906"/>
                  <a:gd name="connsiteY1" fmla="*/ 21146 h 21145"/>
                  <a:gd name="connsiteX2" fmla="*/ 0 w 17906"/>
                  <a:gd name="connsiteY2" fmla="*/ 10573 h 21145"/>
                  <a:gd name="connsiteX3" fmla="*/ 8953 w 17906"/>
                  <a:gd name="connsiteY3" fmla="*/ 0 h 21145"/>
                  <a:gd name="connsiteX4" fmla="*/ 17907 w 17906"/>
                  <a:gd name="connsiteY4" fmla="*/ 10573 h 211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906" h="21145">
                    <a:moveTo>
                      <a:pt x="17907" y="10573"/>
                    </a:moveTo>
                    <a:cubicBezTo>
                      <a:pt x="17907" y="16383"/>
                      <a:pt x="13907" y="21146"/>
                      <a:pt x="8953" y="21146"/>
                    </a:cubicBezTo>
                    <a:cubicBezTo>
                      <a:pt x="4001" y="21146"/>
                      <a:pt x="0" y="16383"/>
                      <a:pt x="0" y="10573"/>
                    </a:cubicBezTo>
                    <a:cubicBezTo>
                      <a:pt x="0" y="4763"/>
                      <a:pt x="4001" y="0"/>
                      <a:pt x="8953" y="0"/>
                    </a:cubicBezTo>
                    <a:cubicBezTo>
                      <a:pt x="13907" y="95"/>
                      <a:pt x="17907" y="4763"/>
                      <a:pt x="17907" y="10573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86" name="Freeform: Shape 285">
                <a:extLst>
                  <a:ext uri="{FF2B5EF4-FFF2-40B4-BE49-F238E27FC236}">
                    <a16:creationId xmlns:a16="http://schemas.microsoft.com/office/drawing/2014/main" id="{323E07CD-19EA-44AC-90DA-CBACE0E236D2}"/>
                  </a:ext>
                </a:extLst>
              </p:cNvPr>
              <p:cNvSpPr/>
              <p:nvPr/>
            </p:nvSpPr>
            <p:spPr>
              <a:xfrm>
                <a:off x="4828126" y="3488626"/>
                <a:ext cx="17907" cy="21145"/>
              </a:xfrm>
              <a:custGeom>
                <a:avLst/>
                <a:gdLst>
                  <a:gd name="connsiteX0" fmla="*/ 17907 w 17907"/>
                  <a:gd name="connsiteY0" fmla="*/ 10573 h 21145"/>
                  <a:gd name="connsiteX1" fmla="*/ 8954 w 17907"/>
                  <a:gd name="connsiteY1" fmla="*/ 21146 h 21145"/>
                  <a:gd name="connsiteX2" fmla="*/ 0 w 17907"/>
                  <a:gd name="connsiteY2" fmla="*/ 10573 h 21145"/>
                  <a:gd name="connsiteX3" fmla="*/ 8954 w 17907"/>
                  <a:gd name="connsiteY3" fmla="*/ 0 h 21145"/>
                  <a:gd name="connsiteX4" fmla="*/ 17907 w 17907"/>
                  <a:gd name="connsiteY4" fmla="*/ 10573 h 211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907" h="21145">
                    <a:moveTo>
                      <a:pt x="17907" y="10573"/>
                    </a:moveTo>
                    <a:cubicBezTo>
                      <a:pt x="17907" y="16383"/>
                      <a:pt x="13907" y="21146"/>
                      <a:pt x="8954" y="21146"/>
                    </a:cubicBezTo>
                    <a:cubicBezTo>
                      <a:pt x="4001" y="21146"/>
                      <a:pt x="0" y="16383"/>
                      <a:pt x="0" y="10573"/>
                    </a:cubicBezTo>
                    <a:cubicBezTo>
                      <a:pt x="0" y="4763"/>
                      <a:pt x="4001" y="0"/>
                      <a:pt x="8954" y="0"/>
                    </a:cubicBezTo>
                    <a:cubicBezTo>
                      <a:pt x="13907" y="0"/>
                      <a:pt x="17907" y="4667"/>
                      <a:pt x="17907" y="10573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87" name="Freeform: Shape 286">
                <a:extLst>
                  <a:ext uri="{FF2B5EF4-FFF2-40B4-BE49-F238E27FC236}">
                    <a16:creationId xmlns:a16="http://schemas.microsoft.com/office/drawing/2014/main" id="{C32F8DBF-FEC3-4CC3-88A5-518CF56071A0}"/>
                  </a:ext>
                </a:extLst>
              </p:cNvPr>
              <p:cNvSpPr/>
              <p:nvPr/>
            </p:nvSpPr>
            <p:spPr>
              <a:xfrm>
                <a:off x="5013195" y="3531774"/>
                <a:ext cx="17241" cy="20383"/>
              </a:xfrm>
              <a:custGeom>
                <a:avLst/>
                <a:gdLst>
                  <a:gd name="connsiteX0" fmla="*/ 17242 w 17241"/>
                  <a:gd name="connsiteY0" fmla="*/ 10192 h 20383"/>
                  <a:gd name="connsiteX1" fmla="*/ 8574 w 17241"/>
                  <a:gd name="connsiteY1" fmla="*/ 20383 h 20383"/>
                  <a:gd name="connsiteX2" fmla="*/ 2 w 17241"/>
                  <a:gd name="connsiteY2" fmla="*/ 10192 h 20383"/>
                  <a:gd name="connsiteX3" fmla="*/ 8669 w 17241"/>
                  <a:gd name="connsiteY3" fmla="*/ 0 h 20383"/>
                  <a:gd name="connsiteX4" fmla="*/ 17242 w 17241"/>
                  <a:gd name="connsiteY4" fmla="*/ 10192 h 203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241" h="20383">
                    <a:moveTo>
                      <a:pt x="17242" y="10192"/>
                    </a:moveTo>
                    <a:cubicBezTo>
                      <a:pt x="17242" y="15811"/>
                      <a:pt x="13337" y="20383"/>
                      <a:pt x="8574" y="20383"/>
                    </a:cubicBezTo>
                    <a:cubicBezTo>
                      <a:pt x="3812" y="20383"/>
                      <a:pt x="-94" y="15811"/>
                      <a:pt x="2" y="10192"/>
                    </a:cubicBezTo>
                    <a:cubicBezTo>
                      <a:pt x="2" y="4572"/>
                      <a:pt x="3907" y="0"/>
                      <a:pt x="8669" y="0"/>
                    </a:cubicBezTo>
                    <a:cubicBezTo>
                      <a:pt x="13337" y="0"/>
                      <a:pt x="17242" y="4572"/>
                      <a:pt x="17242" y="10192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88" name="Freeform: Shape 287">
                <a:extLst>
                  <a:ext uri="{FF2B5EF4-FFF2-40B4-BE49-F238E27FC236}">
                    <a16:creationId xmlns:a16="http://schemas.microsoft.com/office/drawing/2014/main" id="{D6A3E340-7C59-4765-87DE-4CCA70D5BE9A}"/>
                  </a:ext>
                </a:extLst>
              </p:cNvPr>
              <p:cNvSpPr/>
              <p:nvPr/>
            </p:nvSpPr>
            <p:spPr>
              <a:xfrm>
                <a:off x="5078157" y="3525963"/>
                <a:ext cx="22860" cy="26957"/>
              </a:xfrm>
              <a:custGeom>
                <a:avLst/>
                <a:gdLst>
                  <a:gd name="connsiteX0" fmla="*/ 22860 w 22860"/>
                  <a:gd name="connsiteY0" fmla="*/ 13527 h 26957"/>
                  <a:gd name="connsiteX1" fmla="*/ 11430 w 22860"/>
                  <a:gd name="connsiteY1" fmla="*/ 26957 h 26957"/>
                  <a:gd name="connsiteX2" fmla="*/ 0 w 22860"/>
                  <a:gd name="connsiteY2" fmla="*/ 13431 h 26957"/>
                  <a:gd name="connsiteX3" fmla="*/ 11430 w 22860"/>
                  <a:gd name="connsiteY3" fmla="*/ 1 h 26957"/>
                  <a:gd name="connsiteX4" fmla="*/ 22860 w 22860"/>
                  <a:gd name="connsiteY4" fmla="*/ 13527 h 269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860" h="26957">
                    <a:moveTo>
                      <a:pt x="22860" y="13527"/>
                    </a:moveTo>
                    <a:cubicBezTo>
                      <a:pt x="22860" y="20956"/>
                      <a:pt x="17717" y="27052"/>
                      <a:pt x="11430" y="26957"/>
                    </a:cubicBezTo>
                    <a:cubicBezTo>
                      <a:pt x="5144" y="26957"/>
                      <a:pt x="0" y="20861"/>
                      <a:pt x="0" y="13431"/>
                    </a:cubicBezTo>
                    <a:cubicBezTo>
                      <a:pt x="0" y="6002"/>
                      <a:pt x="5144" y="-94"/>
                      <a:pt x="11430" y="1"/>
                    </a:cubicBezTo>
                    <a:cubicBezTo>
                      <a:pt x="17717" y="1"/>
                      <a:pt x="22860" y="6097"/>
                      <a:pt x="22860" y="13527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89" name="Freeform: Shape 288">
                <a:extLst>
                  <a:ext uri="{FF2B5EF4-FFF2-40B4-BE49-F238E27FC236}">
                    <a16:creationId xmlns:a16="http://schemas.microsoft.com/office/drawing/2014/main" id="{D3396CF6-0A18-4696-A401-8F4573B31919}"/>
                  </a:ext>
                </a:extLst>
              </p:cNvPr>
              <p:cNvSpPr/>
              <p:nvPr/>
            </p:nvSpPr>
            <p:spPr>
              <a:xfrm>
                <a:off x="5148641" y="3526059"/>
                <a:ext cx="16861" cy="20002"/>
              </a:xfrm>
              <a:custGeom>
                <a:avLst/>
                <a:gdLst>
                  <a:gd name="connsiteX0" fmla="*/ 16861 w 16861"/>
                  <a:gd name="connsiteY0" fmla="*/ 10001 h 20002"/>
                  <a:gd name="connsiteX1" fmla="*/ 8384 w 16861"/>
                  <a:gd name="connsiteY1" fmla="*/ 20003 h 20002"/>
                  <a:gd name="connsiteX2" fmla="*/ 2 w 16861"/>
                  <a:gd name="connsiteY2" fmla="*/ 10001 h 20002"/>
                  <a:gd name="connsiteX3" fmla="*/ 8479 w 16861"/>
                  <a:gd name="connsiteY3" fmla="*/ 0 h 20002"/>
                  <a:gd name="connsiteX4" fmla="*/ 16861 w 16861"/>
                  <a:gd name="connsiteY4" fmla="*/ 10001 h 200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861" h="20002">
                    <a:moveTo>
                      <a:pt x="16861" y="10001"/>
                    </a:moveTo>
                    <a:cubicBezTo>
                      <a:pt x="16861" y="15526"/>
                      <a:pt x="13051" y="20003"/>
                      <a:pt x="8384" y="20003"/>
                    </a:cubicBezTo>
                    <a:cubicBezTo>
                      <a:pt x="3716" y="20003"/>
                      <a:pt x="-94" y="15526"/>
                      <a:pt x="2" y="10001"/>
                    </a:cubicBezTo>
                    <a:cubicBezTo>
                      <a:pt x="2" y="4477"/>
                      <a:pt x="3812" y="0"/>
                      <a:pt x="8479" y="0"/>
                    </a:cubicBezTo>
                    <a:cubicBezTo>
                      <a:pt x="13146" y="0"/>
                      <a:pt x="16861" y="4477"/>
                      <a:pt x="16861" y="10001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90" name="Freeform: Shape 289">
                <a:extLst>
                  <a:ext uri="{FF2B5EF4-FFF2-40B4-BE49-F238E27FC236}">
                    <a16:creationId xmlns:a16="http://schemas.microsoft.com/office/drawing/2014/main" id="{CFC98C33-7F16-44D6-B1E4-FA43A882448B}"/>
                  </a:ext>
                </a:extLst>
              </p:cNvPr>
              <p:cNvSpPr/>
              <p:nvPr/>
            </p:nvSpPr>
            <p:spPr>
              <a:xfrm>
                <a:off x="5233605" y="3500437"/>
                <a:ext cx="20764" cy="24574"/>
              </a:xfrm>
              <a:custGeom>
                <a:avLst/>
                <a:gdLst>
                  <a:gd name="connsiteX0" fmla="*/ 20765 w 20764"/>
                  <a:gd name="connsiteY0" fmla="*/ 12287 h 24574"/>
                  <a:gd name="connsiteX1" fmla="*/ 10382 w 20764"/>
                  <a:gd name="connsiteY1" fmla="*/ 24575 h 24574"/>
                  <a:gd name="connsiteX2" fmla="*/ 0 w 20764"/>
                  <a:gd name="connsiteY2" fmla="*/ 12287 h 24574"/>
                  <a:gd name="connsiteX3" fmla="*/ 10382 w 20764"/>
                  <a:gd name="connsiteY3" fmla="*/ 0 h 24574"/>
                  <a:gd name="connsiteX4" fmla="*/ 20765 w 20764"/>
                  <a:gd name="connsiteY4" fmla="*/ 12287 h 245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764" h="24574">
                    <a:moveTo>
                      <a:pt x="20765" y="12287"/>
                    </a:moveTo>
                    <a:cubicBezTo>
                      <a:pt x="20765" y="19050"/>
                      <a:pt x="16097" y="24575"/>
                      <a:pt x="10382" y="24575"/>
                    </a:cubicBezTo>
                    <a:cubicBezTo>
                      <a:pt x="4667" y="24575"/>
                      <a:pt x="0" y="19050"/>
                      <a:pt x="0" y="12287"/>
                    </a:cubicBezTo>
                    <a:cubicBezTo>
                      <a:pt x="0" y="5525"/>
                      <a:pt x="4667" y="0"/>
                      <a:pt x="10382" y="0"/>
                    </a:cubicBezTo>
                    <a:cubicBezTo>
                      <a:pt x="16097" y="0"/>
                      <a:pt x="20765" y="5429"/>
                      <a:pt x="20765" y="12287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91" name="Freeform: Shape 290">
                <a:extLst>
                  <a:ext uri="{FF2B5EF4-FFF2-40B4-BE49-F238E27FC236}">
                    <a16:creationId xmlns:a16="http://schemas.microsoft.com/office/drawing/2014/main" id="{AEE11876-48A6-47C4-AABD-2C98A92372F7}"/>
                  </a:ext>
                </a:extLst>
              </p:cNvPr>
              <p:cNvSpPr/>
              <p:nvPr/>
            </p:nvSpPr>
            <p:spPr>
              <a:xfrm>
                <a:off x="5313306" y="3376564"/>
                <a:ext cx="17287" cy="20478"/>
              </a:xfrm>
              <a:custGeom>
                <a:avLst/>
                <a:gdLst>
                  <a:gd name="connsiteX0" fmla="*/ 14788 w 17287"/>
                  <a:gd name="connsiteY0" fmla="*/ 17478 h 20478"/>
                  <a:gd name="connsiteX1" fmla="*/ 2500 w 17287"/>
                  <a:gd name="connsiteY1" fmla="*/ 17478 h 20478"/>
                  <a:gd name="connsiteX2" fmla="*/ 2500 w 17287"/>
                  <a:gd name="connsiteY2" fmla="*/ 3000 h 20478"/>
                  <a:gd name="connsiteX3" fmla="*/ 14788 w 17287"/>
                  <a:gd name="connsiteY3" fmla="*/ 3000 h 20478"/>
                  <a:gd name="connsiteX4" fmla="*/ 14788 w 17287"/>
                  <a:gd name="connsiteY4" fmla="*/ 17478 h 204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287" h="20478">
                    <a:moveTo>
                      <a:pt x="14788" y="17478"/>
                    </a:moveTo>
                    <a:cubicBezTo>
                      <a:pt x="11359" y="21479"/>
                      <a:pt x="5929" y="21479"/>
                      <a:pt x="2500" y="17478"/>
                    </a:cubicBezTo>
                    <a:cubicBezTo>
                      <a:pt x="-833" y="13478"/>
                      <a:pt x="-833" y="7001"/>
                      <a:pt x="2500" y="3000"/>
                    </a:cubicBezTo>
                    <a:cubicBezTo>
                      <a:pt x="5929" y="-1000"/>
                      <a:pt x="11359" y="-1000"/>
                      <a:pt x="14788" y="3000"/>
                    </a:cubicBezTo>
                    <a:cubicBezTo>
                      <a:pt x="18121" y="7001"/>
                      <a:pt x="18121" y="13478"/>
                      <a:pt x="14788" y="17478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92" name="Freeform: Shape 291">
                <a:extLst>
                  <a:ext uri="{FF2B5EF4-FFF2-40B4-BE49-F238E27FC236}">
                    <a16:creationId xmlns:a16="http://schemas.microsoft.com/office/drawing/2014/main" id="{6D4BCF5D-E611-45D0-A7E8-8CF5AD70F073}"/>
                  </a:ext>
                </a:extLst>
              </p:cNvPr>
              <p:cNvSpPr/>
              <p:nvPr/>
            </p:nvSpPr>
            <p:spPr>
              <a:xfrm>
                <a:off x="5375147" y="3409378"/>
                <a:ext cx="10477" cy="12382"/>
              </a:xfrm>
              <a:custGeom>
                <a:avLst/>
                <a:gdLst>
                  <a:gd name="connsiteX0" fmla="*/ 10477 w 10477"/>
                  <a:gd name="connsiteY0" fmla="*/ 6191 h 12382"/>
                  <a:gd name="connsiteX1" fmla="*/ 5239 w 10477"/>
                  <a:gd name="connsiteY1" fmla="*/ 12383 h 12382"/>
                  <a:gd name="connsiteX2" fmla="*/ 0 w 10477"/>
                  <a:gd name="connsiteY2" fmla="*/ 6191 h 12382"/>
                  <a:gd name="connsiteX3" fmla="*/ 5239 w 10477"/>
                  <a:gd name="connsiteY3" fmla="*/ 0 h 12382"/>
                  <a:gd name="connsiteX4" fmla="*/ 10477 w 10477"/>
                  <a:gd name="connsiteY4" fmla="*/ 6191 h 123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477" h="12382">
                    <a:moveTo>
                      <a:pt x="10477" y="6191"/>
                    </a:moveTo>
                    <a:cubicBezTo>
                      <a:pt x="10477" y="9620"/>
                      <a:pt x="8096" y="12383"/>
                      <a:pt x="5239" y="12383"/>
                    </a:cubicBezTo>
                    <a:cubicBezTo>
                      <a:pt x="2381" y="12383"/>
                      <a:pt x="0" y="9620"/>
                      <a:pt x="0" y="6191"/>
                    </a:cubicBezTo>
                    <a:cubicBezTo>
                      <a:pt x="0" y="2762"/>
                      <a:pt x="2381" y="0"/>
                      <a:pt x="5239" y="0"/>
                    </a:cubicBezTo>
                    <a:cubicBezTo>
                      <a:pt x="8096" y="0"/>
                      <a:pt x="10477" y="2762"/>
                      <a:pt x="10477" y="6191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93" name="Freeform: Shape 292">
                <a:extLst>
                  <a:ext uri="{FF2B5EF4-FFF2-40B4-BE49-F238E27FC236}">
                    <a16:creationId xmlns:a16="http://schemas.microsoft.com/office/drawing/2014/main" id="{0BFBF9A1-70B3-43EB-BFB6-01EBFC6A4368}"/>
                  </a:ext>
                </a:extLst>
              </p:cNvPr>
              <p:cNvSpPr/>
              <p:nvPr/>
            </p:nvSpPr>
            <p:spPr>
              <a:xfrm>
                <a:off x="5438679" y="3435000"/>
                <a:ext cx="14668" cy="17335"/>
              </a:xfrm>
              <a:custGeom>
                <a:avLst/>
                <a:gdLst>
                  <a:gd name="connsiteX0" fmla="*/ 14669 w 14668"/>
                  <a:gd name="connsiteY0" fmla="*/ 8668 h 17335"/>
                  <a:gd name="connsiteX1" fmla="*/ 7334 w 14668"/>
                  <a:gd name="connsiteY1" fmla="*/ 17335 h 17335"/>
                  <a:gd name="connsiteX2" fmla="*/ 0 w 14668"/>
                  <a:gd name="connsiteY2" fmla="*/ 8668 h 17335"/>
                  <a:gd name="connsiteX3" fmla="*/ 7334 w 14668"/>
                  <a:gd name="connsiteY3" fmla="*/ 0 h 17335"/>
                  <a:gd name="connsiteX4" fmla="*/ 14669 w 14668"/>
                  <a:gd name="connsiteY4" fmla="*/ 8668 h 173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668" h="17335">
                    <a:moveTo>
                      <a:pt x="14669" y="8668"/>
                    </a:moveTo>
                    <a:cubicBezTo>
                      <a:pt x="14669" y="13430"/>
                      <a:pt x="11335" y="17335"/>
                      <a:pt x="7334" y="17335"/>
                    </a:cubicBezTo>
                    <a:cubicBezTo>
                      <a:pt x="3334" y="17335"/>
                      <a:pt x="0" y="13430"/>
                      <a:pt x="0" y="8668"/>
                    </a:cubicBezTo>
                    <a:cubicBezTo>
                      <a:pt x="0" y="3905"/>
                      <a:pt x="3334" y="0"/>
                      <a:pt x="7334" y="0"/>
                    </a:cubicBezTo>
                    <a:cubicBezTo>
                      <a:pt x="11335" y="0"/>
                      <a:pt x="14669" y="3905"/>
                      <a:pt x="14669" y="8668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94" name="Freeform: Shape 293">
                <a:extLst>
                  <a:ext uri="{FF2B5EF4-FFF2-40B4-BE49-F238E27FC236}">
                    <a16:creationId xmlns:a16="http://schemas.microsoft.com/office/drawing/2014/main" id="{F997F1D1-E416-4350-9725-C6B7501F506B}"/>
                  </a:ext>
                </a:extLst>
              </p:cNvPr>
              <p:cNvSpPr/>
              <p:nvPr/>
            </p:nvSpPr>
            <p:spPr>
              <a:xfrm>
                <a:off x="5470397" y="3472624"/>
                <a:ext cx="18383" cy="21716"/>
              </a:xfrm>
              <a:custGeom>
                <a:avLst/>
                <a:gdLst>
                  <a:gd name="connsiteX0" fmla="*/ 18383 w 18383"/>
                  <a:gd name="connsiteY0" fmla="*/ 10858 h 21716"/>
                  <a:gd name="connsiteX1" fmla="*/ 9144 w 18383"/>
                  <a:gd name="connsiteY1" fmla="*/ 21717 h 21716"/>
                  <a:gd name="connsiteX2" fmla="*/ 0 w 18383"/>
                  <a:gd name="connsiteY2" fmla="*/ 10858 h 21716"/>
                  <a:gd name="connsiteX3" fmla="*/ 9239 w 18383"/>
                  <a:gd name="connsiteY3" fmla="*/ 0 h 21716"/>
                  <a:gd name="connsiteX4" fmla="*/ 18383 w 18383"/>
                  <a:gd name="connsiteY4" fmla="*/ 10858 h 217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383" h="21716">
                    <a:moveTo>
                      <a:pt x="18383" y="10858"/>
                    </a:moveTo>
                    <a:cubicBezTo>
                      <a:pt x="18383" y="16859"/>
                      <a:pt x="14288" y="21717"/>
                      <a:pt x="9144" y="21717"/>
                    </a:cubicBezTo>
                    <a:cubicBezTo>
                      <a:pt x="4096" y="21717"/>
                      <a:pt x="0" y="16859"/>
                      <a:pt x="0" y="10858"/>
                    </a:cubicBezTo>
                    <a:cubicBezTo>
                      <a:pt x="0" y="4858"/>
                      <a:pt x="4096" y="0"/>
                      <a:pt x="9239" y="0"/>
                    </a:cubicBezTo>
                    <a:cubicBezTo>
                      <a:pt x="14288" y="0"/>
                      <a:pt x="18383" y="4858"/>
                      <a:pt x="18383" y="10858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95" name="Freeform: Shape 294">
                <a:extLst>
                  <a:ext uri="{FF2B5EF4-FFF2-40B4-BE49-F238E27FC236}">
                    <a16:creationId xmlns:a16="http://schemas.microsoft.com/office/drawing/2014/main" id="{CD357874-AE10-4457-87E4-0686DF053938}"/>
                  </a:ext>
                </a:extLst>
              </p:cNvPr>
              <p:cNvSpPr/>
              <p:nvPr/>
            </p:nvSpPr>
            <p:spPr>
              <a:xfrm>
                <a:off x="5516974" y="3505485"/>
                <a:ext cx="13906" cy="16383"/>
              </a:xfrm>
              <a:custGeom>
                <a:avLst/>
                <a:gdLst>
                  <a:gd name="connsiteX0" fmla="*/ 13906 w 13906"/>
                  <a:gd name="connsiteY0" fmla="*/ 8192 h 16383"/>
                  <a:gd name="connsiteX1" fmla="*/ 6953 w 13906"/>
                  <a:gd name="connsiteY1" fmla="*/ 16383 h 16383"/>
                  <a:gd name="connsiteX2" fmla="*/ 0 w 13906"/>
                  <a:gd name="connsiteY2" fmla="*/ 8192 h 16383"/>
                  <a:gd name="connsiteX3" fmla="*/ 6953 w 13906"/>
                  <a:gd name="connsiteY3" fmla="*/ 0 h 16383"/>
                  <a:gd name="connsiteX4" fmla="*/ 13906 w 13906"/>
                  <a:gd name="connsiteY4" fmla="*/ 8192 h 163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906" h="16383">
                    <a:moveTo>
                      <a:pt x="13906" y="8192"/>
                    </a:moveTo>
                    <a:cubicBezTo>
                      <a:pt x="13906" y="12764"/>
                      <a:pt x="10763" y="16383"/>
                      <a:pt x="6953" y="16383"/>
                    </a:cubicBezTo>
                    <a:cubicBezTo>
                      <a:pt x="3143" y="16383"/>
                      <a:pt x="0" y="12668"/>
                      <a:pt x="0" y="8192"/>
                    </a:cubicBezTo>
                    <a:cubicBezTo>
                      <a:pt x="0" y="3620"/>
                      <a:pt x="3143" y="0"/>
                      <a:pt x="6953" y="0"/>
                    </a:cubicBezTo>
                    <a:cubicBezTo>
                      <a:pt x="10858" y="0"/>
                      <a:pt x="13906" y="3715"/>
                      <a:pt x="13906" y="8192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96" name="Freeform: Shape 295">
                <a:extLst>
                  <a:ext uri="{FF2B5EF4-FFF2-40B4-BE49-F238E27FC236}">
                    <a16:creationId xmlns:a16="http://schemas.microsoft.com/office/drawing/2014/main" id="{95F65C01-5E0E-4A3E-80B8-ECF097FCF483}"/>
                  </a:ext>
                </a:extLst>
              </p:cNvPr>
              <p:cNvSpPr/>
              <p:nvPr/>
            </p:nvSpPr>
            <p:spPr>
              <a:xfrm>
                <a:off x="5569266" y="3532535"/>
                <a:ext cx="16383" cy="19338"/>
              </a:xfrm>
              <a:custGeom>
                <a:avLst/>
                <a:gdLst>
                  <a:gd name="connsiteX0" fmla="*/ 16383 w 16383"/>
                  <a:gd name="connsiteY0" fmla="*/ 9717 h 19338"/>
                  <a:gd name="connsiteX1" fmla="*/ 8192 w 16383"/>
                  <a:gd name="connsiteY1" fmla="*/ 19337 h 19338"/>
                  <a:gd name="connsiteX2" fmla="*/ 0 w 16383"/>
                  <a:gd name="connsiteY2" fmla="*/ 9622 h 19338"/>
                  <a:gd name="connsiteX3" fmla="*/ 8192 w 16383"/>
                  <a:gd name="connsiteY3" fmla="*/ 2 h 19338"/>
                  <a:gd name="connsiteX4" fmla="*/ 16383 w 16383"/>
                  <a:gd name="connsiteY4" fmla="*/ 9717 h 193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383" h="19338">
                    <a:moveTo>
                      <a:pt x="16383" y="9717"/>
                    </a:moveTo>
                    <a:cubicBezTo>
                      <a:pt x="16383" y="15051"/>
                      <a:pt x="12668" y="19433"/>
                      <a:pt x="8192" y="19337"/>
                    </a:cubicBezTo>
                    <a:cubicBezTo>
                      <a:pt x="3715" y="19337"/>
                      <a:pt x="0" y="14956"/>
                      <a:pt x="0" y="9622"/>
                    </a:cubicBezTo>
                    <a:cubicBezTo>
                      <a:pt x="0" y="4288"/>
                      <a:pt x="3715" y="-94"/>
                      <a:pt x="8192" y="2"/>
                    </a:cubicBezTo>
                    <a:cubicBezTo>
                      <a:pt x="12668" y="2"/>
                      <a:pt x="16383" y="4383"/>
                      <a:pt x="16383" y="9717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97" name="Freeform: Shape 296">
                <a:extLst>
                  <a:ext uri="{FF2B5EF4-FFF2-40B4-BE49-F238E27FC236}">
                    <a16:creationId xmlns:a16="http://schemas.microsoft.com/office/drawing/2014/main" id="{7B6ED8EE-B94B-4411-9B63-DD97816E245E}"/>
                  </a:ext>
                </a:extLst>
              </p:cNvPr>
              <p:cNvSpPr/>
              <p:nvPr/>
            </p:nvSpPr>
            <p:spPr>
              <a:xfrm>
                <a:off x="5568409" y="3573589"/>
                <a:ext cx="13144" cy="15620"/>
              </a:xfrm>
              <a:custGeom>
                <a:avLst/>
                <a:gdLst>
                  <a:gd name="connsiteX0" fmla="*/ 0 w 13144"/>
                  <a:gd name="connsiteY0" fmla="*/ 7810 h 15620"/>
                  <a:gd name="connsiteX1" fmla="*/ 6572 w 13144"/>
                  <a:gd name="connsiteY1" fmla="*/ 15621 h 15620"/>
                  <a:gd name="connsiteX2" fmla="*/ 13144 w 13144"/>
                  <a:gd name="connsiteY2" fmla="*/ 7810 h 15620"/>
                  <a:gd name="connsiteX3" fmla="*/ 6572 w 13144"/>
                  <a:gd name="connsiteY3" fmla="*/ 0 h 15620"/>
                  <a:gd name="connsiteX4" fmla="*/ 0 w 13144"/>
                  <a:gd name="connsiteY4" fmla="*/ 7810 h 156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144" h="15620">
                    <a:moveTo>
                      <a:pt x="0" y="7810"/>
                    </a:moveTo>
                    <a:cubicBezTo>
                      <a:pt x="0" y="12097"/>
                      <a:pt x="2953" y="15621"/>
                      <a:pt x="6572" y="15621"/>
                    </a:cubicBezTo>
                    <a:cubicBezTo>
                      <a:pt x="10192" y="15621"/>
                      <a:pt x="13144" y="12097"/>
                      <a:pt x="13144" y="7810"/>
                    </a:cubicBezTo>
                    <a:cubicBezTo>
                      <a:pt x="13144" y="3524"/>
                      <a:pt x="10192" y="0"/>
                      <a:pt x="6572" y="0"/>
                    </a:cubicBezTo>
                    <a:cubicBezTo>
                      <a:pt x="2953" y="0"/>
                      <a:pt x="0" y="3524"/>
                      <a:pt x="0" y="7810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98" name="Freeform: Shape 297">
                <a:extLst>
                  <a:ext uri="{FF2B5EF4-FFF2-40B4-BE49-F238E27FC236}">
                    <a16:creationId xmlns:a16="http://schemas.microsoft.com/office/drawing/2014/main" id="{A94F5471-542F-4EDC-AE86-428B104A3858}"/>
                  </a:ext>
                </a:extLst>
              </p:cNvPr>
              <p:cNvSpPr/>
              <p:nvPr/>
            </p:nvSpPr>
            <p:spPr>
              <a:xfrm>
                <a:off x="5366574" y="3397091"/>
                <a:ext cx="8572" cy="10096"/>
              </a:xfrm>
              <a:custGeom>
                <a:avLst/>
                <a:gdLst>
                  <a:gd name="connsiteX0" fmla="*/ 8573 w 8572"/>
                  <a:gd name="connsiteY0" fmla="*/ 5048 h 10096"/>
                  <a:gd name="connsiteX1" fmla="*/ 4286 w 8572"/>
                  <a:gd name="connsiteY1" fmla="*/ 10096 h 10096"/>
                  <a:gd name="connsiteX2" fmla="*/ 0 w 8572"/>
                  <a:gd name="connsiteY2" fmla="*/ 5048 h 10096"/>
                  <a:gd name="connsiteX3" fmla="*/ 4286 w 8572"/>
                  <a:gd name="connsiteY3" fmla="*/ 0 h 10096"/>
                  <a:gd name="connsiteX4" fmla="*/ 8573 w 8572"/>
                  <a:gd name="connsiteY4" fmla="*/ 5048 h 100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572" h="10096">
                    <a:moveTo>
                      <a:pt x="8573" y="5048"/>
                    </a:moveTo>
                    <a:cubicBezTo>
                      <a:pt x="8573" y="7810"/>
                      <a:pt x="6668" y="10096"/>
                      <a:pt x="4286" y="10096"/>
                    </a:cubicBezTo>
                    <a:cubicBezTo>
                      <a:pt x="1905" y="10096"/>
                      <a:pt x="0" y="7810"/>
                      <a:pt x="0" y="5048"/>
                    </a:cubicBezTo>
                    <a:cubicBezTo>
                      <a:pt x="0" y="2286"/>
                      <a:pt x="1905" y="0"/>
                      <a:pt x="4286" y="0"/>
                    </a:cubicBezTo>
                    <a:cubicBezTo>
                      <a:pt x="6668" y="0"/>
                      <a:pt x="8573" y="2286"/>
                      <a:pt x="8573" y="5048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99" name="Freeform: Shape 298">
                <a:extLst>
                  <a:ext uri="{FF2B5EF4-FFF2-40B4-BE49-F238E27FC236}">
                    <a16:creationId xmlns:a16="http://schemas.microsoft.com/office/drawing/2014/main" id="{B11E6B5C-951B-48C9-B5CC-DCEB393BD9C5}"/>
                  </a:ext>
                </a:extLst>
              </p:cNvPr>
              <p:cNvSpPr/>
              <p:nvPr/>
            </p:nvSpPr>
            <p:spPr>
              <a:xfrm>
                <a:off x="5331522" y="3345084"/>
                <a:ext cx="9334" cy="11048"/>
              </a:xfrm>
              <a:custGeom>
                <a:avLst/>
                <a:gdLst>
                  <a:gd name="connsiteX0" fmla="*/ 9335 w 9334"/>
                  <a:gd name="connsiteY0" fmla="*/ 5524 h 11048"/>
                  <a:gd name="connsiteX1" fmla="*/ 4667 w 9334"/>
                  <a:gd name="connsiteY1" fmla="*/ 11049 h 11048"/>
                  <a:gd name="connsiteX2" fmla="*/ 0 w 9334"/>
                  <a:gd name="connsiteY2" fmla="*/ 5524 h 11048"/>
                  <a:gd name="connsiteX3" fmla="*/ 4667 w 9334"/>
                  <a:gd name="connsiteY3" fmla="*/ 0 h 11048"/>
                  <a:gd name="connsiteX4" fmla="*/ 9335 w 9334"/>
                  <a:gd name="connsiteY4" fmla="*/ 5524 h 110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334" h="11048">
                    <a:moveTo>
                      <a:pt x="9335" y="5524"/>
                    </a:moveTo>
                    <a:cubicBezTo>
                      <a:pt x="9335" y="8572"/>
                      <a:pt x="7239" y="11049"/>
                      <a:pt x="4667" y="11049"/>
                    </a:cubicBezTo>
                    <a:cubicBezTo>
                      <a:pt x="2096" y="11049"/>
                      <a:pt x="0" y="8572"/>
                      <a:pt x="0" y="5524"/>
                    </a:cubicBezTo>
                    <a:cubicBezTo>
                      <a:pt x="0" y="2477"/>
                      <a:pt x="2096" y="0"/>
                      <a:pt x="4667" y="0"/>
                    </a:cubicBezTo>
                    <a:cubicBezTo>
                      <a:pt x="7239" y="0"/>
                      <a:pt x="9335" y="2477"/>
                      <a:pt x="9335" y="5524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00" name="Freeform: Shape 299">
                <a:extLst>
                  <a:ext uri="{FF2B5EF4-FFF2-40B4-BE49-F238E27FC236}">
                    <a16:creationId xmlns:a16="http://schemas.microsoft.com/office/drawing/2014/main" id="{A8D0293D-9B35-4519-B2A7-1A7AF03C55A5}"/>
                  </a:ext>
                </a:extLst>
              </p:cNvPr>
              <p:cNvSpPr/>
              <p:nvPr/>
            </p:nvSpPr>
            <p:spPr>
              <a:xfrm>
                <a:off x="5299709" y="3319748"/>
                <a:ext cx="13525" cy="15906"/>
              </a:xfrm>
              <a:custGeom>
                <a:avLst/>
                <a:gdLst>
                  <a:gd name="connsiteX0" fmla="*/ 13525 w 13525"/>
                  <a:gd name="connsiteY0" fmla="*/ 8001 h 15906"/>
                  <a:gd name="connsiteX1" fmla="*/ 6763 w 13525"/>
                  <a:gd name="connsiteY1" fmla="*/ 15907 h 15906"/>
                  <a:gd name="connsiteX2" fmla="*/ 0 w 13525"/>
                  <a:gd name="connsiteY2" fmla="*/ 7906 h 15906"/>
                  <a:gd name="connsiteX3" fmla="*/ 6763 w 13525"/>
                  <a:gd name="connsiteY3" fmla="*/ 0 h 15906"/>
                  <a:gd name="connsiteX4" fmla="*/ 13525 w 13525"/>
                  <a:gd name="connsiteY4" fmla="*/ 8001 h 159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525" h="15906">
                    <a:moveTo>
                      <a:pt x="13525" y="8001"/>
                    </a:moveTo>
                    <a:cubicBezTo>
                      <a:pt x="13525" y="12382"/>
                      <a:pt x="10477" y="15907"/>
                      <a:pt x="6763" y="15907"/>
                    </a:cubicBezTo>
                    <a:cubicBezTo>
                      <a:pt x="3048" y="15907"/>
                      <a:pt x="0" y="12382"/>
                      <a:pt x="0" y="7906"/>
                    </a:cubicBezTo>
                    <a:cubicBezTo>
                      <a:pt x="0" y="3524"/>
                      <a:pt x="3048" y="0"/>
                      <a:pt x="6763" y="0"/>
                    </a:cubicBezTo>
                    <a:cubicBezTo>
                      <a:pt x="10573" y="95"/>
                      <a:pt x="13525" y="3619"/>
                      <a:pt x="13525" y="8001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01" name="Freeform: Shape 300">
                <a:extLst>
                  <a:ext uri="{FF2B5EF4-FFF2-40B4-BE49-F238E27FC236}">
                    <a16:creationId xmlns:a16="http://schemas.microsoft.com/office/drawing/2014/main" id="{0518A460-A192-4731-829C-2D70337B75E3}"/>
                  </a:ext>
                </a:extLst>
              </p:cNvPr>
              <p:cNvSpPr/>
              <p:nvPr/>
            </p:nvSpPr>
            <p:spPr>
              <a:xfrm>
                <a:off x="5254656" y="3335655"/>
                <a:ext cx="7810" cy="9334"/>
              </a:xfrm>
              <a:custGeom>
                <a:avLst/>
                <a:gdLst>
                  <a:gd name="connsiteX0" fmla="*/ 7810 w 7810"/>
                  <a:gd name="connsiteY0" fmla="*/ 4667 h 9334"/>
                  <a:gd name="connsiteX1" fmla="*/ 3905 w 7810"/>
                  <a:gd name="connsiteY1" fmla="*/ 9334 h 9334"/>
                  <a:gd name="connsiteX2" fmla="*/ 0 w 7810"/>
                  <a:gd name="connsiteY2" fmla="*/ 4667 h 9334"/>
                  <a:gd name="connsiteX3" fmla="*/ 4000 w 7810"/>
                  <a:gd name="connsiteY3" fmla="*/ 0 h 9334"/>
                  <a:gd name="connsiteX4" fmla="*/ 7810 w 7810"/>
                  <a:gd name="connsiteY4" fmla="*/ 4667 h 93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810" h="9334">
                    <a:moveTo>
                      <a:pt x="7810" y="4667"/>
                    </a:moveTo>
                    <a:cubicBezTo>
                      <a:pt x="7810" y="7239"/>
                      <a:pt x="6001" y="9334"/>
                      <a:pt x="3905" y="9334"/>
                    </a:cubicBezTo>
                    <a:cubicBezTo>
                      <a:pt x="1715" y="9334"/>
                      <a:pt x="0" y="7239"/>
                      <a:pt x="0" y="4667"/>
                    </a:cubicBezTo>
                    <a:cubicBezTo>
                      <a:pt x="0" y="2095"/>
                      <a:pt x="1810" y="0"/>
                      <a:pt x="4000" y="0"/>
                    </a:cubicBezTo>
                    <a:cubicBezTo>
                      <a:pt x="6096" y="0"/>
                      <a:pt x="7810" y="2095"/>
                      <a:pt x="7810" y="4667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02" name="Freeform: Shape 301">
                <a:extLst>
                  <a:ext uri="{FF2B5EF4-FFF2-40B4-BE49-F238E27FC236}">
                    <a16:creationId xmlns:a16="http://schemas.microsoft.com/office/drawing/2014/main" id="{14CCF582-EB99-4687-A168-13D9BDE0C0FD}"/>
                  </a:ext>
                </a:extLst>
              </p:cNvPr>
              <p:cNvSpPr/>
              <p:nvPr/>
            </p:nvSpPr>
            <p:spPr>
              <a:xfrm>
                <a:off x="5229224" y="3376421"/>
                <a:ext cx="13239" cy="15620"/>
              </a:xfrm>
              <a:custGeom>
                <a:avLst/>
                <a:gdLst>
                  <a:gd name="connsiteX0" fmla="*/ 13240 w 13239"/>
                  <a:gd name="connsiteY0" fmla="*/ 7810 h 15620"/>
                  <a:gd name="connsiteX1" fmla="*/ 6572 w 13239"/>
                  <a:gd name="connsiteY1" fmla="*/ 15621 h 15620"/>
                  <a:gd name="connsiteX2" fmla="*/ 0 w 13239"/>
                  <a:gd name="connsiteY2" fmla="*/ 7810 h 15620"/>
                  <a:gd name="connsiteX3" fmla="*/ 6667 w 13239"/>
                  <a:gd name="connsiteY3" fmla="*/ 0 h 15620"/>
                  <a:gd name="connsiteX4" fmla="*/ 13240 w 13239"/>
                  <a:gd name="connsiteY4" fmla="*/ 7810 h 156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239" h="15620">
                    <a:moveTo>
                      <a:pt x="13240" y="7810"/>
                    </a:moveTo>
                    <a:cubicBezTo>
                      <a:pt x="13240" y="12097"/>
                      <a:pt x="10287" y="15621"/>
                      <a:pt x="6572" y="15621"/>
                    </a:cubicBezTo>
                    <a:cubicBezTo>
                      <a:pt x="2953" y="15621"/>
                      <a:pt x="0" y="12097"/>
                      <a:pt x="0" y="7810"/>
                    </a:cubicBezTo>
                    <a:cubicBezTo>
                      <a:pt x="0" y="3524"/>
                      <a:pt x="2953" y="0"/>
                      <a:pt x="6667" y="0"/>
                    </a:cubicBezTo>
                    <a:cubicBezTo>
                      <a:pt x="10287" y="0"/>
                      <a:pt x="13240" y="3524"/>
                      <a:pt x="13240" y="7810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03" name="Freeform: Shape 302">
                <a:extLst>
                  <a:ext uri="{FF2B5EF4-FFF2-40B4-BE49-F238E27FC236}">
                    <a16:creationId xmlns:a16="http://schemas.microsoft.com/office/drawing/2014/main" id="{D8D97D87-3D1C-4E53-BC73-187BEEC24571}"/>
                  </a:ext>
                </a:extLst>
              </p:cNvPr>
              <p:cNvSpPr/>
              <p:nvPr/>
            </p:nvSpPr>
            <p:spPr>
              <a:xfrm>
                <a:off x="5286755" y="3439477"/>
                <a:ext cx="3429" cy="4000"/>
              </a:xfrm>
              <a:custGeom>
                <a:avLst/>
                <a:gdLst>
                  <a:gd name="connsiteX0" fmla="*/ 3429 w 3429"/>
                  <a:gd name="connsiteY0" fmla="*/ 2000 h 4000"/>
                  <a:gd name="connsiteX1" fmla="*/ 1715 w 3429"/>
                  <a:gd name="connsiteY1" fmla="*/ 4001 h 4000"/>
                  <a:gd name="connsiteX2" fmla="*/ 0 w 3429"/>
                  <a:gd name="connsiteY2" fmla="*/ 2000 h 4000"/>
                  <a:gd name="connsiteX3" fmla="*/ 1715 w 3429"/>
                  <a:gd name="connsiteY3" fmla="*/ 0 h 4000"/>
                  <a:gd name="connsiteX4" fmla="*/ 3429 w 3429"/>
                  <a:gd name="connsiteY4" fmla="*/ 2000 h 4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429" h="4000">
                    <a:moveTo>
                      <a:pt x="3429" y="2000"/>
                    </a:moveTo>
                    <a:cubicBezTo>
                      <a:pt x="3429" y="3143"/>
                      <a:pt x="2667" y="4001"/>
                      <a:pt x="1715" y="4001"/>
                    </a:cubicBezTo>
                    <a:cubicBezTo>
                      <a:pt x="762" y="4001"/>
                      <a:pt x="0" y="3143"/>
                      <a:pt x="0" y="2000"/>
                    </a:cubicBezTo>
                    <a:cubicBezTo>
                      <a:pt x="0" y="953"/>
                      <a:pt x="762" y="0"/>
                      <a:pt x="1715" y="0"/>
                    </a:cubicBezTo>
                    <a:cubicBezTo>
                      <a:pt x="2762" y="0"/>
                      <a:pt x="3429" y="857"/>
                      <a:pt x="3429" y="2000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04" name="Freeform: Shape 303">
                <a:extLst>
                  <a:ext uri="{FF2B5EF4-FFF2-40B4-BE49-F238E27FC236}">
                    <a16:creationId xmlns:a16="http://schemas.microsoft.com/office/drawing/2014/main" id="{EE71309B-87C0-4E59-AF9C-A6A2F4F2E4F0}"/>
                  </a:ext>
                </a:extLst>
              </p:cNvPr>
              <p:cNvSpPr/>
              <p:nvPr/>
            </p:nvSpPr>
            <p:spPr>
              <a:xfrm>
                <a:off x="5321902" y="3480244"/>
                <a:ext cx="9525" cy="11239"/>
              </a:xfrm>
              <a:custGeom>
                <a:avLst/>
                <a:gdLst>
                  <a:gd name="connsiteX0" fmla="*/ 9525 w 9525"/>
                  <a:gd name="connsiteY0" fmla="*/ 5620 h 11239"/>
                  <a:gd name="connsiteX1" fmla="*/ 4763 w 9525"/>
                  <a:gd name="connsiteY1" fmla="*/ 11240 h 11239"/>
                  <a:gd name="connsiteX2" fmla="*/ 0 w 9525"/>
                  <a:gd name="connsiteY2" fmla="*/ 5620 h 11239"/>
                  <a:gd name="connsiteX3" fmla="*/ 4763 w 9525"/>
                  <a:gd name="connsiteY3" fmla="*/ 0 h 11239"/>
                  <a:gd name="connsiteX4" fmla="*/ 9525 w 9525"/>
                  <a:gd name="connsiteY4" fmla="*/ 5620 h 112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525" h="11239">
                    <a:moveTo>
                      <a:pt x="9525" y="5620"/>
                    </a:moveTo>
                    <a:cubicBezTo>
                      <a:pt x="9525" y="8763"/>
                      <a:pt x="7429" y="11240"/>
                      <a:pt x="4763" y="11240"/>
                    </a:cubicBezTo>
                    <a:cubicBezTo>
                      <a:pt x="2095" y="11240"/>
                      <a:pt x="0" y="8668"/>
                      <a:pt x="0" y="5620"/>
                    </a:cubicBezTo>
                    <a:cubicBezTo>
                      <a:pt x="0" y="2476"/>
                      <a:pt x="2095" y="0"/>
                      <a:pt x="4763" y="0"/>
                    </a:cubicBezTo>
                    <a:cubicBezTo>
                      <a:pt x="7334" y="0"/>
                      <a:pt x="9525" y="2572"/>
                      <a:pt x="9525" y="5620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05" name="Freeform: Shape 304">
                <a:extLst>
                  <a:ext uri="{FF2B5EF4-FFF2-40B4-BE49-F238E27FC236}">
                    <a16:creationId xmlns:a16="http://schemas.microsoft.com/office/drawing/2014/main" id="{037A9F24-2431-4FA9-AAD6-1B119939243D}"/>
                  </a:ext>
                </a:extLst>
              </p:cNvPr>
              <p:cNvSpPr/>
              <p:nvPr/>
            </p:nvSpPr>
            <p:spPr>
              <a:xfrm>
                <a:off x="5244083" y="3421570"/>
                <a:ext cx="11144" cy="13144"/>
              </a:xfrm>
              <a:custGeom>
                <a:avLst/>
                <a:gdLst>
                  <a:gd name="connsiteX0" fmla="*/ 11144 w 11144"/>
                  <a:gd name="connsiteY0" fmla="*/ 6572 h 13144"/>
                  <a:gd name="connsiteX1" fmla="*/ 5525 w 11144"/>
                  <a:gd name="connsiteY1" fmla="*/ 13144 h 13144"/>
                  <a:gd name="connsiteX2" fmla="*/ 0 w 11144"/>
                  <a:gd name="connsiteY2" fmla="*/ 6572 h 13144"/>
                  <a:gd name="connsiteX3" fmla="*/ 5620 w 11144"/>
                  <a:gd name="connsiteY3" fmla="*/ 0 h 13144"/>
                  <a:gd name="connsiteX4" fmla="*/ 11144 w 11144"/>
                  <a:gd name="connsiteY4" fmla="*/ 6572 h 13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144" h="13144">
                    <a:moveTo>
                      <a:pt x="11144" y="6572"/>
                    </a:moveTo>
                    <a:cubicBezTo>
                      <a:pt x="11144" y="10192"/>
                      <a:pt x="8668" y="13144"/>
                      <a:pt x="5525" y="13144"/>
                    </a:cubicBezTo>
                    <a:cubicBezTo>
                      <a:pt x="2477" y="13144"/>
                      <a:pt x="0" y="10192"/>
                      <a:pt x="0" y="6572"/>
                    </a:cubicBezTo>
                    <a:cubicBezTo>
                      <a:pt x="0" y="2953"/>
                      <a:pt x="2477" y="0"/>
                      <a:pt x="5620" y="0"/>
                    </a:cubicBezTo>
                    <a:cubicBezTo>
                      <a:pt x="8668" y="0"/>
                      <a:pt x="11144" y="2953"/>
                      <a:pt x="11144" y="6572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06" name="Freeform: Shape 305">
                <a:extLst>
                  <a:ext uri="{FF2B5EF4-FFF2-40B4-BE49-F238E27FC236}">
                    <a16:creationId xmlns:a16="http://schemas.microsoft.com/office/drawing/2014/main" id="{2E8A58FE-1DE8-4E39-855B-81C078DC4564}"/>
                  </a:ext>
                </a:extLst>
              </p:cNvPr>
              <p:cNvSpPr/>
              <p:nvPr/>
            </p:nvSpPr>
            <p:spPr>
              <a:xfrm>
                <a:off x="5290279" y="3441477"/>
                <a:ext cx="8953" cy="10667"/>
              </a:xfrm>
              <a:custGeom>
                <a:avLst/>
                <a:gdLst>
                  <a:gd name="connsiteX0" fmla="*/ 8953 w 8953"/>
                  <a:gd name="connsiteY0" fmla="*/ 5334 h 10667"/>
                  <a:gd name="connsiteX1" fmla="*/ 4477 w 8953"/>
                  <a:gd name="connsiteY1" fmla="*/ 10668 h 10667"/>
                  <a:gd name="connsiteX2" fmla="*/ 0 w 8953"/>
                  <a:gd name="connsiteY2" fmla="*/ 5334 h 10667"/>
                  <a:gd name="connsiteX3" fmla="*/ 4477 w 8953"/>
                  <a:gd name="connsiteY3" fmla="*/ 0 h 10667"/>
                  <a:gd name="connsiteX4" fmla="*/ 8953 w 8953"/>
                  <a:gd name="connsiteY4" fmla="*/ 5334 h 106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953" h="10667">
                    <a:moveTo>
                      <a:pt x="8953" y="5334"/>
                    </a:moveTo>
                    <a:cubicBezTo>
                      <a:pt x="8953" y="8287"/>
                      <a:pt x="6953" y="10668"/>
                      <a:pt x="4477" y="10668"/>
                    </a:cubicBezTo>
                    <a:cubicBezTo>
                      <a:pt x="2000" y="10668"/>
                      <a:pt x="0" y="8287"/>
                      <a:pt x="0" y="5334"/>
                    </a:cubicBezTo>
                    <a:cubicBezTo>
                      <a:pt x="0" y="2381"/>
                      <a:pt x="2000" y="0"/>
                      <a:pt x="4477" y="0"/>
                    </a:cubicBezTo>
                    <a:cubicBezTo>
                      <a:pt x="6953" y="0"/>
                      <a:pt x="8953" y="2381"/>
                      <a:pt x="8953" y="5334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07" name="Freeform: Shape 306">
                <a:extLst>
                  <a:ext uri="{FF2B5EF4-FFF2-40B4-BE49-F238E27FC236}">
                    <a16:creationId xmlns:a16="http://schemas.microsoft.com/office/drawing/2014/main" id="{690FC0F8-C811-4E21-9CEE-4C14F01F3AFC}"/>
                  </a:ext>
                </a:extLst>
              </p:cNvPr>
              <p:cNvSpPr/>
              <p:nvPr/>
            </p:nvSpPr>
            <p:spPr>
              <a:xfrm>
                <a:off x="5355145" y="3472337"/>
                <a:ext cx="15620" cy="18386"/>
              </a:xfrm>
              <a:custGeom>
                <a:avLst/>
                <a:gdLst>
                  <a:gd name="connsiteX0" fmla="*/ 15621 w 15620"/>
                  <a:gd name="connsiteY0" fmla="*/ 9241 h 18386"/>
                  <a:gd name="connsiteX1" fmla="*/ 7810 w 15620"/>
                  <a:gd name="connsiteY1" fmla="*/ 18385 h 18386"/>
                  <a:gd name="connsiteX2" fmla="*/ 0 w 15620"/>
                  <a:gd name="connsiteY2" fmla="*/ 9146 h 18386"/>
                  <a:gd name="connsiteX3" fmla="*/ 7810 w 15620"/>
                  <a:gd name="connsiteY3" fmla="*/ 2 h 18386"/>
                  <a:gd name="connsiteX4" fmla="*/ 15621 w 15620"/>
                  <a:gd name="connsiteY4" fmla="*/ 9241 h 183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620" h="18386">
                    <a:moveTo>
                      <a:pt x="15621" y="9241"/>
                    </a:moveTo>
                    <a:cubicBezTo>
                      <a:pt x="15621" y="14289"/>
                      <a:pt x="12097" y="18480"/>
                      <a:pt x="7810" y="18385"/>
                    </a:cubicBezTo>
                    <a:cubicBezTo>
                      <a:pt x="3524" y="18385"/>
                      <a:pt x="0" y="14289"/>
                      <a:pt x="0" y="9146"/>
                    </a:cubicBezTo>
                    <a:cubicBezTo>
                      <a:pt x="0" y="4097"/>
                      <a:pt x="3524" y="-94"/>
                      <a:pt x="7810" y="2"/>
                    </a:cubicBezTo>
                    <a:cubicBezTo>
                      <a:pt x="12192" y="97"/>
                      <a:pt x="15621" y="4193"/>
                      <a:pt x="15621" y="9241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08" name="Freeform: Shape 307">
                <a:extLst>
                  <a:ext uri="{FF2B5EF4-FFF2-40B4-BE49-F238E27FC236}">
                    <a16:creationId xmlns:a16="http://schemas.microsoft.com/office/drawing/2014/main" id="{703741F0-24CA-4C13-93E6-9B7E3A24D878}"/>
                  </a:ext>
                </a:extLst>
              </p:cNvPr>
              <p:cNvSpPr/>
              <p:nvPr/>
            </p:nvSpPr>
            <p:spPr>
              <a:xfrm>
                <a:off x="5404770" y="3513009"/>
                <a:ext cx="20859" cy="24575"/>
              </a:xfrm>
              <a:custGeom>
                <a:avLst/>
                <a:gdLst>
                  <a:gd name="connsiteX0" fmla="*/ 20860 w 20859"/>
                  <a:gd name="connsiteY0" fmla="*/ 12288 h 24575"/>
                  <a:gd name="connsiteX1" fmla="*/ 10382 w 20859"/>
                  <a:gd name="connsiteY1" fmla="*/ 24576 h 24575"/>
                  <a:gd name="connsiteX2" fmla="*/ 0 w 20859"/>
                  <a:gd name="connsiteY2" fmla="*/ 12288 h 24575"/>
                  <a:gd name="connsiteX3" fmla="*/ 10477 w 20859"/>
                  <a:gd name="connsiteY3" fmla="*/ 1 h 24575"/>
                  <a:gd name="connsiteX4" fmla="*/ 20860 w 20859"/>
                  <a:gd name="connsiteY4" fmla="*/ 12288 h 24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859" h="24575">
                    <a:moveTo>
                      <a:pt x="20860" y="12288"/>
                    </a:moveTo>
                    <a:cubicBezTo>
                      <a:pt x="20860" y="19051"/>
                      <a:pt x="16192" y="24576"/>
                      <a:pt x="10382" y="24576"/>
                    </a:cubicBezTo>
                    <a:cubicBezTo>
                      <a:pt x="4667" y="24576"/>
                      <a:pt x="0" y="19051"/>
                      <a:pt x="0" y="12288"/>
                    </a:cubicBezTo>
                    <a:cubicBezTo>
                      <a:pt x="0" y="5526"/>
                      <a:pt x="4667" y="1"/>
                      <a:pt x="10477" y="1"/>
                    </a:cubicBezTo>
                    <a:cubicBezTo>
                      <a:pt x="16192" y="-94"/>
                      <a:pt x="20860" y="5430"/>
                      <a:pt x="20860" y="12288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09" name="Freeform: Shape 308">
                <a:extLst>
                  <a:ext uri="{FF2B5EF4-FFF2-40B4-BE49-F238E27FC236}">
                    <a16:creationId xmlns:a16="http://schemas.microsoft.com/office/drawing/2014/main" id="{834766A4-040F-4A19-8BCA-4584A2018331}"/>
                  </a:ext>
                </a:extLst>
              </p:cNvPr>
              <p:cNvSpPr/>
              <p:nvPr/>
            </p:nvSpPr>
            <p:spPr>
              <a:xfrm>
                <a:off x="5453157" y="3542537"/>
                <a:ext cx="12572" cy="14859"/>
              </a:xfrm>
              <a:custGeom>
                <a:avLst/>
                <a:gdLst>
                  <a:gd name="connsiteX0" fmla="*/ 12573 w 12572"/>
                  <a:gd name="connsiteY0" fmla="*/ 7430 h 14859"/>
                  <a:gd name="connsiteX1" fmla="*/ 6286 w 12572"/>
                  <a:gd name="connsiteY1" fmla="*/ 14859 h 14859"/>
                  <a:gd name="connsiteX2" fmla="*/ 0 w 12572"/>
                  <a:gd name="connsiteY2" fmla="*/ 7430 h 14859"/>
                  <a:gd name="connsiteX3" fmla="*/ 6286 w 12572"/>
                  <a:gd name="connsiteY3" fmla="*/ 0 h 14859"/>
                  <a:gd name="connsiteX4" fmla="*/ 12573 w 12572"/>
                  <a:gd name="connsiteY4" fmla="*/ 7430 h 148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572" h="14859">
                    <a:moveTo>
                      <a:pt x="12573" y="7430"/>
                    </a:moveTo>
                    <a:cubicBezTo>
                      <a:pt x="12573" y="11525"/>
                      <a:pt x="9715" y="14859"/>
                      <a:pt x="6286" y="14859"/>
                    </a:cubicBezTo>
                    <a:cubicBezTo>
                      <a:pt x="2857" y="14859"/>
                      <a:pt x="0" y="11525"/>
                      <a:pt x="0" y="7430"/>
                    </a:cubicBezTo>
                    <a:cubicBezTo>
                      <a:pt x="0" y="3334"/>
                      <a:pt x="2857" y="0"/>
                      <a:pt x="6286" y="0"/>
                    </a:cubicBezTo>
                    <a:cubicBezTo>
                      <a:pt x="9715" y="0"/>
                      <a:pt x="12573" y="3334"/>
                      <a:pt x="12573" y="7430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10" name="Freeform: Shape 309">
                <a:extLst>
                  <a:ext uri="{FF2B5EF4-FFF2-40B4-BE49-F238E27FC236}">
                    <a16:creationId xmlns:a16="http://schemas.microsoft.com/office/drawing/2014/main" id="{204DE598-C6E3-41BA-9CE9-B3B24AED4E63}"/>
                  </a:ext>
                </a:extLst>
              </p:cNvPr>
              <p:cNvSpPr/>
              <p:nvPr/>
            </p:nvSpPr>
            <p:spPr>
              <a:xfrm>
                <a:off x="5495067" y="3546538"/>
                <a:ext cx="12001" cy="14096"/>
              </a:xfrm>
              <a:custGeom>
                <a:avLst/>
                <a:gdLst>
                  <a:gd name="connsiteX0" fmla="*/ 12001 w 12001"/>
                  <a:gd name="connsiteY0" fmla="*/ 7049 h 14096"/>
                  <a:gd name="connsiteX1" fmla="*/ 6001 w 12001"/>
                  <a:gd name="connsiteY1" fmla="*/ 14097 h 14096"/>
                  <a:gd name="connsiteX2" fmla="*/ 0 w 12001"/>
                  <a:gd name="connsiteY2" fmla="*/ 7049 h 14096"/>
                  <a:gd name="connsiteX3" fmla="*/ 6001 w 12001"/>
                  <a:gd name="connsiteY3" fmla="*/ 0 h 14096"/>
                  <a:gd name="connsiteX4" fmla="*/ 12001 w 12001"/>
                  <a:gd name="connsiteY4" fmla="*/ 7049 h 140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001" h="14096">
                    <a:moveTo>
                      <a:pt x="12001" y="7049"/>
                    </a:moveTo>
                    <a:cubicBezTo>
                      <a:pt x="12001" y="10954"/>
                      <a:pt x="9334" y="14097"/>
                      <a:pt x="6001" y="14097"/>
                    </a:cubicBezTo>
                    <a:cubicBezTo>
                      <a:pt x="2667" y="14097"/>
                      <a:pt x="0" y="10954"/>
                      <a:pt x="0" y="7049"/>
                    </a:cubicBezTo>
                    <a:cubicBezTo>
                      <a:pt x="0" y="3143"/>
                      <a:pt x="2667" y="0"/>
                      <a:pt x="6001" y="0"/>
                    </a:cubicBezTo>
                    <a:cubicBezTo>
                      <a:pt x="9334" y="0"/>
                      <a:pt x="12001" y="3143"/>
                      <a:pt x="12001" y="7049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11" name="Freeform: Shape 310">
                <a:extLst>
                  <a:ext uri="{FF2B5EF4-FFF2-40B4-BE49-F238E27FC236}">
                    <a16:creationId xmlns:a16="http://schemas.microsoft.com/office/drawing/2014/main" id="{4177FC04-2C79-4599-BE62-C387776D558A}"/>
                  </a:ext>
                </a:extLst>
              </p:cNvPr>
              <p:cNvSpPr/>
              <p:nvPr/>
            </p:nvSpPr>
            <p:spPr>
              <a:xfrm>
                <a:off x="5535834" y="3550062"/>
                <a:ext cx="11906" cy="14096"/>
              </a:xfrm>
              <a:custGeom>
                <a:avLst/>
                <a:gdLst>
                  <a:gd name="connsiteX0" fmla="*/ 11906 w 11906"/>
                  <a:gd name="connsiteY0" fmla="*/ 7049 h 14096"/>
                  <a:gd name="connsiteX1" fmla="*/ 5905 w 11906"/>
                  <a:gd name="connsiteY1" fmla="*/ 14097 h 14096"/>
                  <a:gd name="connsiteX2" fmla="*/ 0 w 11906"/>
                  <a:gd name="connsiteY2" fmla="*/ 7049 h 14096"/>
                  <a:gd name="connsiteX3" fmla="*/ 6001 w 11906"/>
                  <a:gd name="connsiteY3" fmla="*/ 0 h 14096"/>
                  <a:gd name="connsiteX4" fmla="*/ 11906 w 11906"/>
                  <a:gd name="connsiteY4" fmla="*/ 7049 h 140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906" h="14096">
                    <a:moveTo>
                      <a:pt x="11906" y="7049"/>
                    </a:moveTo>
                    <a:cubicBezTo>
                      <a:pt x="11906" y="10954"/>
                      <a:pt x="9239" y="14097"/>
                      <a:pt x="5905" y="14097"/>
                    </a:cubicBezTo>
                    <a:cubicBezTo>
                      <a:pt x="2572" y="14097"/>
                      <a:pt x="0" y="10954"/>
                      <a:pt x="0" y="7049"/>
                    </a:cubicBezTo>
                    <a:cubicBezTo>
                      <a:pt x="0" y="3143"/>
                      <a:pt x="2667" y="0"/>
                      <a:pt x="6001" y="0"/>
                    </a:cubicBezTo>
                    <a:cubicBezTo>
                      <a:pt x="9239" y="0"/>
                      <a:pt x="11906" y="3143"/>
                      <a:pt x="11906" y="7049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12" name="Freeform: Shape 311">
                <a:extLst>
                  <a:ext uri="{FF2B5EF4-FFF2-40B4-BE49-F238E27FC236}">
                    <a16:creationId xmlns:a16="http://schemas.microsoft.com/office/drawing/2014/main" id="{35BF51A1-950D-473C-9E7F-417EC7756B2B}"/>
                  </a:ext>
                </a:extLst>
              </p:cNvPr>
              <p:cNvSpPr/>
              <p:nvPr/>
            </p:nvSpPr>
            <p:spPr>
              <a:xfrm>
                <a:off x="5347239" y="3451288"/>
                <a:ext cx="8001" cy="9334"/>
              </a:xfrm>
              <a:custGeom>
                <a:avLst/>
                <a:gdLst>
                  <a:gd name="connsiteX0" fmla="*/ 8001 w 8001"/>
                  <a:gd name="connsiteY0" fmla="*/ 4667 h 9334"/>
                  <a:gd name="connsiteX1" fmla="*/ 4000 w 8001"/>
                  <a:gd name="connsiteY1" fmla="*/ 9334 h 9334"/>
                  <a:gd name="connsiteX2" fmla="*/ 0 w 8001"/>
                  <a:gd name="connsiteY2" fmla="*/ 4667 h 9334"/>
                  <a:gd name="connsiteX3" fmla="*/ 4000 w 8001"/>
                  <a:gd name="connsiteY3" fmla="*/ 0 h 9334"/>
                  <a:gd name="connsiteX4" fmla="*/ 8001 w 8001"/>
                  <a:gd name="connsiteY4" fmla="*/ 4667 h 93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001" h="9334">
                    <a:moveTo>
                      <a:pt x="8001" y="4667"/>
                    </a:moveTo>
                    <a:cubicBezTo>
                      <a:pt x="8001" y="7239"/>
                      <a:pt x="6191" y="9334"/>
                      <a:pt x="4000" y="9334"/>
                    </a:cubicBezTo>
                    <a:cubicBezTo>
                      <a:pt x="1810" y="9334"/>
                      <a:pt x="0" y="7239"/>
                      <a:pt x="0" y="4667"/>
                    </a:cubicBezTo>
                    <a:cubicBezTo>
                      <a:pt x="0" y="2096"/>
                      <a:pt x="1810" y="0"/>
                      <a:pt x="4000" y="0"/>
                    </a:cubicBezTo>
                    <a:cubicBezTo>
                      <a:pt x="6191" y="0"/>
                      <a:pt x="8001" y="2096"/>
                      <a:pt x="8001" y="4667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13" name="Freeform: Shape 312">
                <a:extLst>
                  <a:ext uri="{FF2B5EF4-FFF2-40B4-BE49-F238E27FC236}">
                    <a16:creationId xmlns:a16="http://schemas.microsoft.com/office/drawing/2014/main" id="{4656BA13-4C3C-49A8-8004-1C51EEC6D4D9}"/>
                  </a:ext>
                </a:extLst>
              </p:cNvPr>
              <p:cNvSpPr/>
              <p:nvPr/>
            </p:nvSpPr>
            <p:spPr>
              <a:xfrm>
                <a:off x="5299233" y="3409283"/>
                <a:ext cx="10477" cy="12382"/>
              </a:xfrm>
              <a:custGeom>
                <a:avLst/>
                <a:gdLst>
                  <a:gd name="connsiteX0" fmla="*/ 10477 w 10477"/>
                  <a:gd name="connsiteY0" fmla="*/ 6191 h 12382"/>
                  <a:gd name="connsiteX1" fmla="*/ 5239 w 10477"/>
                  <a:gd name="connsiteY1" fmla="*/ 12382 h 12382"/>
                  <a:gd name="connsiteX2" fmla="*/ 0 w 10477"/>
                  <a:gd name="connsiteY2" fmla="*/ 6191 h 12382"/>
                  <a:gd name="connsiteX3" fmla="*/ 5239 w 10477"/>
                  <a:gd name="connsiteY3" fmla="*/ 0 h 12382"/>
                  <a:gd name="connsiteX4" fmla="*/ 10477 w 10477"/>
                  <a:gd name="connsiteY4" fmla="*/ 6191 h 123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477" h="12382">
                    <a:moveTo>
                      <a:pt x="10477" y="6191"/>
                    </a:moveTo>
                    <a:cubicBezTo>
                      <a:pt x="10477" y="9620"/>
                      <a:pt x="8096" y="12382"/>
                      <a:pt x="5239" y="12382"/>
                    </a:cubicBezTo>
                    <a:cubicBezTo>
                      <a:pt x="2381" y="12382"/>
                      <a:pt x="0" y="9620"/>
                      <a:pt x="0" y="6191"/>
                    </a:cubicBezTo>
                    <a:cubicBezTo>
                      <a:pt x="0" y="2762"/>
                      <a:pt x="2381" y="0"/>
                      <a:pt x="5239" y="0"/>
                    </a:cubicBezTo>
                    <a:cubicBezTo>
                      <a:pt x="8192" y="0"/>
                      <a:pt x="10477" y="2762"/>
                      <a:pt x="10477" y="6191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14" name="Freeform: Shape 313">
                <a:extLst>
                  <a:ext uri="{FF2B5EF4-FFF2-40B4-BE49-F238E27FC236}">
                    <a16:creationId xmlns:a16="http://schemas.microsoft.com/office/drawing/2014/main" id="{AC25B6D3-2DBE-4F19-B9CA-0E14D8D400A3}"/>
                  </a:ext>
                </a:extLst>
              </p:cNvPr>
              <p:cNvSpPr/>
              <p:nvPr/>
            </p:nvSpPr>
            <p:spPr>
              <a:xfrm>
                <a:off x="5123497" y="3376326"/>
                <a:ext cx="6953" cy="8191"/>
              </a:xfrm>
              <a:custGeom>
                <a:avLst/>
                <a:gdLst>
                  <a:gd name="connsiteX0" fmla="*/ 6953 w 6953"/>
                  <a:gd name="connsiteY0" fmla="*/ 4096 h 8191"/>
                  <a:gd name="connsiteX1" fmla="*/ 3429 w 6953"/>
                  <a:gd name="connsiteY1" fmla="*/ 8192 h 8191"/>
                  <a:gd name="connsiteX2" fmla="*/ 0 w 6953"/>
                  <a:gd name="connsiteY2" fmla="*/ 4096 h 8191"/>
                  <a:gd name="connsiteX3" fmla="*/ 3524 w 6953"/>
                  <a:gd name="connsiteY3" fmla="*/ 0 h 8191"/>
                  <a:gd name="connsiteX4" fmla="*/ 6953 w 6953"/>
                  <a:gd name="connsiteY4" fmla="*/ 4096 h 81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953" h="8191">
                    <a:moveTo>
                      <a:pt x="6953" y="4096"/>
                    </a:moveTo>
                    <a:cubicBezTo>
                      <a:pt x="6953" y="6382"/>
                      <a:pt x="5429" y="8192"/>
                      <a:pt x="3429" y="8192"/>
                    </a:cubicBezTo>
                    <a:cubicBezTo>
                      <a:pt x="1524" y="8192"/>
                      <a:pt x="0" y="6382"/>
                      <a:pt x="0" y="4096"/>
                    </a:cubicBezTo>
                    <a:cubicBezTo>
                      <a:pt x="0" y="1810"/>
                      <a:pt x="1524" y="0"/>
                      <a:pt x="3524" y="0"/>
                    </a:cubicBezTo>
                    <a:cubicBezTo>
                      <a:pt x="5429" y="0"/>
                      <a:pt x="6953" y="1810"/>
                      <a:pt x="6953" y="4096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15" name="Freeform: Shape 314">
                <a:extLst>
                  <a:ext uri="{FF2B5EF4-FFF2-40B4-BE49-F238E27FC236}">
                    <a16:creationId xmlns:a16="http://schemas.microsoft.com/office/drawing/2014/main" id="{7AA763E0-79B2-4CE5-9268-4D10ED8AB032}"/>
                  </a:ext>
                </a:extLst>
              </p:cNvPr>
              <p:cNvSpPr/>
              <p:nvPr/>
            </p:nvSpPr>
            <p:spPr>
              <a:xfrm>
                <a:off x="5071299" y="3363658"/>
                <a:ext cx="10670" cy="12572"/>
              </a:xfrm>
              <a:custGeom>
                <a:avLst/>
                <a:gdLst>
                  <a:gd name="connsiteX0" fmla="*/ 10668 w 10670"/>
                  <a:gd name="connsiteY0" fmla="*/ 6286 h 12572"/>
                  <a:gd name="connsiteX1" fmla="*/ 5334 w 10670"/>
                  <a:gd name="connsiteY1" fmla="*/ 12573 h 12572"/>
                  <a:gd name="connsiteX2" fmla="*/ 0 w 10670"/>
                  <a:gd name="connsiteY2" fmla="*/ 6286 h 12572"/>
                  <a:gd name="connsiteX3" fmla="*/ 5334 w 10670"/>
                  <a:gd name="connsiteY3" fmla="*/ 0 h 12572"/>
                  <a:gd name="connsiteX4" fmla="*/ 10668 w 10670"/>
                  <a:gd name="connsiteY4" fmla="*/ 6286 h 12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670" h="12572">
                    <a:moveTo>
                      <a:pt x="10668" y="6286"/>
                    </a:moveTo>
                    <a:cubicBezTo>
                      <a:pt x="10668" y="9716"/>
                      <a:pt x="8287" y="12573"/>
                      <a:pt x="5334" y="12573"/>
                    </a:cubicBezTo>
                    <a:cubicBezTo>
                      <a:pt x="2381" y="12573"/>
                      <a:pt x="0" y="9716"/>
                      <a:pt x="0" y="6286"/>
                    </a:cubicBezTo>
                    <a:cubicBezTo>
                      <a:pt x="0" y="2858"/>
                      <a:pt x="2381" y="0"/>
                      <a:pt x="5334" y="0"/>
                    </a:cubicBezTo>
                    <a:cubicBezTo>
                      <a:pt x="8382" y="0"/>
                      <a:pt x="10763" y="2858"/>
                      <a:pt x="10668" y="6286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16" name="Freeform: Shape 315">
                <a:extLst>
                  <a:ext uri="{FF2B5EF4-FFF2-40B4-BE49-F238E27FC236}">
                    <a16:creationId xmlns:a16="http://schemas.microsoft.com/office/drawing/2014/main" id="{EEFEDAAA-0F89-4910-9D1C-1C545DB9EB62}"/>
                  </a:ext>
                </a:extLst>
              </p:cNvPr>
              <p:cNvSpPr/>
              <p:nvPr/>
            </p:nvSpPr>
            <p:spPr>
              <a:xfrm>
                <a:off x="5050535" y="3340036"/>
                <a:ext cx="14384" cy="16954"/>
              </a:xfrm>
              <a:custGeom>
                <a:avLst/>
                <a:gdLst>
                  <a:gd name="connsiteX0" fmla="*/ 14383 w 14384"/>
                  <a:gd name="connsiteY0" fmla="*/ 8477 h 16954"/>
                  <a:gd name="connsiteX1" fmla="*/ 7144 w 14384"/>
                  <a:gd name="connsiteY1" fmla="*/ 16955 h 16954"/>
                  <a:gd name="connsiteX2" fmla="*/ 0 w 14384"/>
                  <a:gd name="connsiteY2" fmla="*/ 8477 h 16954"/>
                  <a:gd name="connsiteX3" fmla="*/ 7239 w 14384"/>
                  <a:gd name="connsiteY3" fmla="*/ 0 h 16954"/>
                  <a:gd name="connsiteX4" fmla="*/ 14383 w 14384"/>
                  <a:gd name="connsiteY4" fmla="*/ 8477 h 169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384" h="16954">
                    <a:moveTo>
                      <a:pt x="14383" y="8477"/>
                    </a:moveTo>
                    <a:cubicBezTo>
                      <a:pt x="14383" y="13145"/>
                      <a:pt x="11144" y="16955"/>
                      <a:pt x="7144" y="16955"/>
                    </a:cubicBezTo>
                    <a:cubicBezTo>
                      <a:pt x="3143" y="16955"/>
                      <a:pt x="0" y="13145"/>
                      <a:pt x="0" y="8477"/>
                    </a:cubicBezTo>
                    <a:cubicBezTo>
                      <a:pt x="0" y="3810"/>
                      <a:pt x="3239" y="0"/>
                      <a:pt x="7239" y="0"/>
                    </a:cubicBezTo>
                    <a:cubicBezTo>
                      <a:pt x="11239" y="0"/>
                      <a:pt x="14478" y="3810"/>
                      <a:pt x="14383" y="8477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17" name="Freeform: Shape 316">
                <a:extLst>
                  <a:ext uri="{FF2B5EF4-FFF2-40B4-BE49-F238E27FC236}">
                    <a16:creationId xmlns:a16="http://schemas.microsoft.com/office/drawing/2014/main" id="{3608A12D-C3C8-4D7B-9FAE-1C21C9EA1FAE}"/>
                  </a:ext>
                </a:extLst>
              </p:cNvPr>
              <p:cNvSpPr/>
              <p:nvPr/>
            </p:nvSpPr>
            <p:spPr>
              <a:xfrm>
                <a:off x="5022054" y="3306318"/>
                <a:ext cx="28480" cy="33718"/>
              </a:xfrm>
              <a:custGeom>
                <a:avLst/>
                <a:gdLst>
                  <a:gd name="connsiteX0" fmla="*/ 28481 w 28480"/>
                  <a:gd name="connsiteY0" fmla="*/ 16859 h 33718"/>
                  <a:gd name="connsiteX1" fmla="*/ 14193 w 28480"/>
                  <a:gd name="connsiteY1" fmla="*/ 33718 h 33718"/>
                  <a:gd name="connsiteX2" fmla="*/ 1 w 28480"/>
                  <a:gd name="connsiteY2" fmla="*/ 16859 h 33718"/>
                  <a:gd name="connsiteX3" fmla="*/ 14289 w 28480"/>
                  <a:gd name="connsiteY3" fmla="*/ 0 h 33718"/>
                  <a:gd name="connsiteX4" fmla="*/ 28481 w 28480"/>
                  <a:gd name="connsiteY4" fmla="*/ 16859 h 337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480" h="33718">
                    <a:moveTo>
                      <a:pt x="28481" y="16859"/>
                    </a:moveTo>
                    <a:cubicBezTo>
                      <a:pt x="28481" y="26194"/>
                      <a:pt x="22099" y="33718"/>
                      <a:pt x="14193" y="33718"/>
                    </a:cubicBezTo>
                    <a:cubicBezTo>
                      <a:pt x="6288" y="33718"/>
                      <a:pt x="-94" y="26194"/>
                      <a:pt x="1" y="16859"/>
                    </a:cubicBezTo>
                    <a:cubicBezTo>
                      <a:pt x="1" y="7525"/>
                      <a:pt x="6383" y="0"/>
                      <a:pt x="14289" y="0"/>
                    </a:cubicBezTo>
                    <a:cubicBezTo>
                      <a:pt x="22099" y="0"/>
                      <a:pt x="28481" y="7525"/>
                      <a:pt x="28481" y="16859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18" name="Freeform: Shape 317">
                <a:extLst>
                  <a:ext uri="{FF2B5EF4-FFF2-40B4-BE49-F238E27FC236}">
                    <a16:creationId xmlns:a16="http://schemas.microsoft.com/office/drawing/2014/main" id="{E4558646-2BCE-4EF9-8AFC-B734B140863C}"/>
                  </a:ext>
                </a:extLst>
              </p:cNvPr>
              <p:cNvSpPr/>
              <p:nvPr/>
            </p:nvSpPr>
            <p:spPr>
              <a:xfrm>
                <a:off x="5078443" y="3319462"/>
                <a:ext cx="5524" cy="6572"/>
              </a:xfrm>
              <a:custGeom>
                <a:avLst/>
                <a:gdLst>
                  <a:gd name="connsiteX0" fmla="*/ 5525 w 5524"/>
                  <a:gd name="connsiteY0" fmla="*/ 3334 h 6572"/>
                  <a:gd name="connsiteX1" fmla="*/ 2762 w 5524"/>
                  <a:gd name="connsiteY1" fmla="*/ 6572 h 6572"/>
                  <a:gd name="connsiteX2" fmla="*/ 0 w 5524"/>
                  <a:gd name="connsiteY2" fmla="*/ 3239 h 6572"/>
                  <a:gd name="connsiteX3" fmla="*/ 2762 w 5524"/>
                  <a:gd name="connsiteY3" fmla="*/ 0 h 6572"/>
                  <a:gd name="connsiteX4" fmla="*/ 5525 w 5524"/>
                  <a:gd name="connsiteY4" fmla="*/ 3334 h 6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524" h="6572">
                    <a:moveTo>
                      <a:pt x="5525" y="3334"/>
                    </a:moveTo>
                    <a:cubicBezTo>
                      <a:pt x="5525" y="5144"/>
                      <a:pt x="4286" y="6572"/>
                      <a:pt x="2762" y="6572"/>
                    </a:cubicBezTo>
                    <a:cubicBezTo>
                      <a:pt x="1238" y="6572"/>
                      <a:pt x="0" y="5144"/>
                      <a:pt x="0" y="3239"/>
                    </a:cubicBezTo>
                    <a:cubicBezTo>
                      <a:pt x="0" y="1429"/>
                      <a:pt x="1238" y="0"/>
                      <a:pt x="2762" y="0"/>
                    </a:cubicBezTo>
                    <a:cubicBezTo>
                      <a:pt x="4286" y="0"/>
                      <a:pt x="5525" y="1524"/>
                      <a:pt x="5525" y="3334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19" name="Freeform: Shape 318">
                <a:extLst>
                  <a:ext uri="{FF2B5EF4-FFF2-40B4-BE49-F238E27FC236}">
                    <a16:creationId xmlns:a16="http://schemas.microsoft.com/office/drawing/2014/main" id="{BD5EF3C7-BD70-493C-A07D-91D5949A22CB}"/>
                  </a:ext>
                </a:extLst>
              </p:cNvPr>
              <p:cNvSpPr/>
              <p:nvPr/>
            </p:nvSpPr>
            <p:spPr>
              <a:xfrm>
                <a:off x="4989003" y="3319367"/>
                <a:ext cx="13525" cy="15906"/>
              </a:xfrm>
              <a:custGeom>
                <a:avLst/>
                <a:gdLst>
                  <a:gd name="connsiteX0" fmla="*/ 13526 w 13525"/>
                  <a:gd name="connsiteY0" fmla="*/ 8001 h 15906"/>
                  <a:gd name="connsiteX1" fmla="*/ 6763 w 13525"/>
                  <a:gd name="connsiteY1" fmla="*/ 15907 h 15906"/>
                  <a:gd name="connsiteX2" fmla="*/ 0 w 13525"/>
                  <a:gd name="connsiteY2" fmla="*/ 7906 h 15906"/>
                  <a:gd name="connsiteX3" fmla="*/ 6763 w 13525"/>
                  <a:gd name="connsiteY3" fmla="*/ 0 h 15906"/>
                  <a:gd name="connsiteX4" fmla="*/ 13526 w 13525"/>
                  <a:gd name="connsiteY4" fmla="*/ 8001 h 159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525" h="15906">
                    <a:moveTo>
                      <a:pt x="13526" y="8001"/>
                    </a:moveTo>
                    <a:cubicBezTo>
                      <a:pt x="13526" y="12383"/>
                      <a:pt x="10478" y="15907"/>
                      <a:pt x="6763" y="15907"/>
                    </a:cubicBezTo>
                    <a:cubicBezTo>
                      <a:pt x="3048" y="15907"/>
                      <a:pt x="0" y="12383"/>
                      <a:pt x="0" y="7906"/>
                    </a:cubicBezTo>
                    <a:cubicBezTo>
                      <a:pt x="0" y="3524"/>
                      <a:pt x="3048" y="0"/>
                      <a:pt x="6763" y="0"/>
                    </a:cubicBezTo>
                    <a:cubicBezTo>
                      <a:pt x="10478" y="0"/>
                      <a:pt x="13526" y="3620"/>
                      <a:pt x="13526" y="8001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20" name="Freeform: Shape 319">
                <a:extLst>
                  <a:ext uri="{FF2B5EF4-FFF2-40B4-BE49-F238E27FC236}">
                    <a16:creationId xmlns:a16="http://schemas.microsoft.com/office/drawing/2014/main" id="{A156B8A6-A697-467A-949A-80AF591AB481}"/>
                  </a:ext>
                </a:extLst>
              </p:cNvPr>
              <p:cNvSpPr/>
              <p:nvPr/>
            </p:nvSpPr>
            <p:spPr>
              <a:xfrm>
                <a:off x="5014245" y="3369849"/>
                <a:ext cx="18478" cy="21907"/>
              </a:xfrm>
              <a:custGeom>
                <a:avLst/>
                <a:gdLst>
                  <a:gd name="connsiteX0" fmla="*/ 18478 w 18478"/>
                  <a:gd name="connsiteY0" fmla="*/ 10954 h 21907"/>
                  <a:gd name="connsiteX1" fmla="*/ 9239 w 18478"/>
                  <a:gd name="connsiteY1" fmla="*/ 21907 h 21907"/>
                  <a:gd name="connsiteX2" fmla="*/ 0 w 18478"/>
                  <a:gd name="connsiteY2" fmla="*/ 10954 h 21907"/>
                  <a:gd name="connsiteX3" fmla="*/ 9239 w 18478"/>
                  <a:gd name="connsiteY3" fmla="*/ 0 h 21907"/>
                  <a:gd name="connsiteX4" fmla="*/ 18478 w 18478"/>
                  <a:gd name="connsiteY4" fmla="*/ 10954 h 219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478" h="21907">
                    <a:moveTo>
                      <a:pt x="18478" y="10954"/>
                    </a:moveTo>
                    <a:cubicBezTo>
                      <a:pt x="18478" y="16954"/>
                      <a:pt x="14288" y="21907"/>
                      <a:pt x="9239" y="21907"/>
                    </a:cubicBezTo>
                    <a:cubicBezTo>
                      <a:pt x="4096" y="21907"/>
                      <a:pt x="0" y="16954"/>
                      <a:pt x="0" y="10954"/>
                    </a:cubicBezTo>
                    <a:cubicBezTo>
                      <a:pt x="0" y="4953"/>
                      <a:pt x="4191" y="0"/>
                      <a:pt x="9239" y="0"/>
                    </a:cubicBezTo>
                    <a:cubicBezTo>
                      <a:pt x="14288" y="0"/>
                      <a:pt x="18478" y="4953"/>
                      <a:pt x="18478" y="10954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21" name="Freeform: Shape 320">
                <a:extLst>
                  <a:ext uri="{FF2B5EF4-FFF2-40B4-BE49-F238E27FC236}">
                    <a16:creationId xmlns:a16="http://schemas.microsoft.com/office/drawing/2014/main" id="{BD1A963A-B165-4E3A-8698-91A780622B54}"/>
                  </a:ext>
                </a:extLst>
              </p:cNvPr>
              <p:cNvSpPr/>
              <p:nvPr/>
            </p:nvSpPr>
            <p:spPr>
              <a:xfrm>
                <a:off x="4916614" y="3344513"/>
                <a:ext cx="12287" cy="14478"/>
              </a:xfrm>
              <a:custGeom>
                <a:avLst/>
                <a:gdLst>
                  <a:gd name="connsiteX0" fmla="*/ 12287 w 12287"/>
                  <a:gd name="connsiteY0" fmla="*/ 7239 h 14478"/>
                  <a:gd name="connsiteX1" fmla="*/ 6096 w 12287"/>
                  <a:gd name="connsiteY1" fmla="*/ 14478 h 14478"/>
                  <a:gd name="connsiteX2" fmla="*/ 0 w 12287"/>
                  <a:gd name="connsiteY2" fmla="*/ 7239 h 14478"/>
                  <a:gd name="connsiteX3" fmla="*/ 6191 w 12287"/>
                  <a:gd name="connsiteY3" fmla="*/ 0 h 14478"/>
                  <a:gd name="connsiteX4" fmla="*/ 12287 w 12287"/>
                  <a:gd name="connsiteY4" fmla="*/ 7239 h 144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87" h="14478">
                    <a:moveTo>
                      <a:pt x="12287" y="7239"/>
                    </a:moveTo>
                    <a:cubicBezTo>
                      <a:pt x="12287" y="11240"/>
                      <a:pt x="9525" y="14478"/>
                      <a:pt x="6096" y="14478"/>
                    </a:cubicBezTo>
                    <a:cubicBezTo>
                      <a:pt x="2667" y="14478"/>
                      <a:pt x="0" y="11240"/>
                      <a:pt x="0" y="7239"/>
                    </a:cubicBezTo>
                    <a:cubicBezTo>
                      <a:pt x="0" y="3239"/>
                      <a:pt x="2762" y="0"/>
                      <a:pt x="6191" y="0"/>
                    </a:cubicBezTo>
                    <a:cubicBezTo>
                      <a:pt x="9525" y="0"/>
                      <a:pt x="12287" y="3239"/>
                      <a:pt x="12287" y="7239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22" name="Freeform: Shape 321">
                <a:extLst>
                  <a:ext uri="{FF2B5EF4-FFF2-40B4-BE49-F238E27FC236}">
                    <a16:creationId xmlns:a16="http://schemas.microsoft.com/office/drawing/2014/main" id="{741F9E9A-B78B-4EA9-B0A5-14A93D52AEC6}"/>
                  </a:ext>
                </a:extLst>
              </p:cNvPr>
              <p:cNvSpPr/>
              <p:nvPr/>
            </p:nvSpPr>
            <p:spPr>
              <a:xfrm>
                <a:off x="4883562" y="3383850"/>
                <a:ext cx="26289" cy="31052"/>
              </a:xfrm>
              <a:custGeom>
                <a:avLst/>
                <a:gdLst>
                  <a:gd name="connsiteX0" fmla="*/ 26289 w 26289"/>
                  <a:gd name="connsiteY0" fmla="*/ 15527 h 31052"/>
                  <a:gd name="connsiteX1" fmla="*/ 13145 w 26289"/>
                  <a:gd name="connsiteY1" fmla="*/ 31052 h 31052"/>
                  <a:gd name="connsiteX2" fmla="*/ 0 w 26289"/>
                  <a:gd name="connsiteY2" fmla="*/ 15527 h 31052"/>
                  <a:gd name="connsiteX3" fmla="*/ 13145 w 26289"/>
                  <a:gd name="connsiteY3" fmla="*/ 1 h 31052"/>
                  <a:gd name="connsiteX4" fmla="*/ 26289 w 26289"/>
                  <a:gd name="connsiteY4" fmla="*/ 15527 h 310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6289" h="31052">
                    <a:moveTo>
                      <a:pt x="26289" y="15527"/>
                    </a:moveTo>
                    <a:cubicBezTo>
                      <a:pt x="26289" y="24099"/>
                      <a:pt x="20384" y="31052"/>
                      <a:pt x="13145" y="31052"/>
                    </a:cubicBezTo>
                    <a:cubicBezTo>
                      <a:pt x="5906" y="31052"/>
                      <a:pt x="0" y="24099"/>
                      <a:pt x="0" y="15527"/>
                    </a:cubicBezTo>
                    <a:cubicBezTo>
                      <a:pt x="0" y="6954"/>
                      <a:pt x="5906" y="1"/>
                      <a:pt x="13145" y="1"/>
                    </a:cubicBezTo>
                    <a:cubicBezTo>
                      <a:pt x="20384" y="-94"/>
                      <a:pt x="26289" y="6859"/>
                      <a:pt x="26289" y="15527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23" name="Freeform: Shape 322">
                <a:extLst>
                  <a:ext uri="{FF2B5EF4-FFF2-40B4-BE49-F238E27FC236}">
                    <a16:creationId xmlns:a16="http://schemas.microsoft.com/office/drawing/2014/main" id="{60B48A4B-A516-41EF-BDE3-2F0F9AD61EF9}"/>
                  </a:ext>
                </a:extLst>
              </p:cNvPr>
              <p:cNvSpPr/>
              <p:nvPr/>
            </p:nvSpPr>
            <p:spPr>
              <a:xfrm>
                <a:off x="4847938" y="3431286"/>
                <a:ext cx="26289" cy="31051"/>
              </a:xfrm>
              <a:custGeom>
                <a:avLst/>
                <a:gdLst>
                  <a:gd name="connsiteX0" fmla="*/ 26289 w 26289"/>
                  <a:gd name="connsiteY0" fmla="*/ 15526 h 31051"/>
                  <a:gd name="connsiteX1" fmla="*/ 13145 w 26289"/>
                  <a:gd name="connsiteY1" fmla="*/ 31051 h 31051"/>
                  <a:gd name="connsiteX2" fmla="*/ 0 w 26289"/>
                  <a:gd name="connsiteY2" fmla="*/ 15526 h 31051"/>
                  <a:gd name="connsiteX3" fmla="*/ 13145 w 26289"/>
                  <a:gd name="connsiteY3" fmla="*/ 0 h 31051"/>
                  <a:gd name="connsiteX4" fmla="*/ 26289 w 26289"/>
                  <a:gd name="connsiteY4" fmla="*/ 15526 h 310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6289" h="31051">
                    <a:moveTo>
                      <a:pt x="26289" y="15526"/>
                    </a:moveTo>
                    <a:cubicBezTo>
                      <a:pt x="26289" y="24098"/>
                      <a:pt x="20384" y="31051"/>
                      <a:pt x="13145" y="31051"/>
                    </a:cubicBezTo>
                    <a:cubicBezTo>
                      <a:pt x="5906" y="31051"/>
                      <a:pt x="0" y="24098"/>
                      <a:pt x="0" y="15526"/>
                    </a:cubicBezTo>
                    <a:cubicBezTo>
                      <a:pt x="0" y="6953"/>
                      <a:pt x="5906" y="0"/>
                      <a:pt x="13145" y="0"/>
                    </a:cubicBezTo>
                    <a:cubicBezTo>
                      <a:pt x="20384" y="0"/>
                      <a:pt x="26289" y="6953"/>
                      <a:pt x="26289" y="15526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24" name="Freeform: Shape 323">
                <a:extLst>
                  <a:ext uri="{FF2B5EF4-FFF2-40B4-BE49-F238E27FC236}">
                    <a16:creationId xmlns:a16="http://schemas.microsoft.com/office/drawing/2014/main" id="{BCF45B83-AFAF-4F64-BB00-650FE18D2C7B}"/>
                  </a:ext>
                </a:extLst>
              </p:cNvPr>
              <p:cNvSpPr/>
              <p:nvPr/>
            </p:nvSpPr>
            <p:spPr>
              <a:xfrm>
                <a:off x="4909660" y="3486245"/>
                <a:ext cx="15620" cy="18383"/>
              </a:xfrm>
              <a:custGeom>
                <a:avLst/>
                <a:gdLst>
                  <a:gd name="connsiteX0" fmla="*/ 15621 w 15620"/>
                  <a:gd name="connsiteY0" fmla="*/ 9239 h 18383"/>
                  <a:gd name="connsiteX1" fmla="*/ 7810 w 15620"/>
                  <a:gd name="connsiteY1" fmla="*/ 18383 h 18383"/>
                  <a:gd name="connsiteX2" fmla="*/ 0 w 15620"/>
                  <a:gd name="connsiteY2" fmla="*/ 9144 h 18383"/>
                  <a:gd name="connsiteX3" fmla="*/ 7810 w 15620"/>
                  <a:gd name="connsiteY3" fmla="*/ 0 h 18383"/>
                  <a:gd name="connsiteX4" fmla="*/ 15621 w 15620"/>
                  <a:gd name="connsiteY4" fmla="*/ 9239 h 183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620" h="18383">
                    <a:moveTo>
                      <a:pt x="15621" y="9239"/>
                    </a:moveTo>
                    <a:cubicBezTo>
                      <a:pt x="15621" y="14288"/>
                      <a:pt x="12097" y="18383"/>
                      <a:pt x="7810" y="18383"/>
                    </a:cubicBezTo>
                    <a:cubicBezTo>
                      <a:pt x="3524" y="18383"/>
                      <a:pt x="0" y="14288"/>
                      <a:pt x="0" y="9144"/>
                    </a:cubicBezTo>
                    <a:cubicBezTo>
                      <a:pt x="0" y="4096"/>
                      <a:pt x="3524" y="0"/>
                      <a:pt x="7810" y="0"/>
                    </a:cubicBezTo>
                    <a:cubicBezTo>
                      <a:pt x="12192" y="0"/>
                      <a:pt x="15621" y="4096"/>
                      <a:pt x="15621" y="9239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25" name="Freeform: Shape 324">
                <a:extLst>
                  <a:ext uri="{FF2B5EF4-FFF2-40B4-BE49-F238E27FC236}">
                    <a16:creationId xmlns:a16="http://schemas.microsoft.com/office/drawing/2014/main" id="{13A594EB-0684-41A7-866A-C356416BB4DC}"/>
                  </a:ext>
                </a:extLst>
              </p:cNvPr>
              <p:cNvSpPr/>
              <p:nvPr/>
            </p:nvSpPr>
            <p:spPr>
              <a:xfrm>
                <a:off x="4897659" y="3556254"/>
                <a:ext cx="18668" cy="22097"/>
              </a:xfrm>
              <a:custGeom>
                <a:avLst/>
                <a:gdLst>
                  <a:gd name="connsiteX0" fmla="*/ 18669 w 18668"/>
                  <a:gd name="connsiteY0" fmla="*/ 11049 h 22097"/>
                  <a:gd name="connsiteX1" fmla="*/ 9334 w 18668"/>
                  <a:gd name="connsiteY1" fmla="*/ 22098 h 22097"/>
                  <a:gd name="connsiteX2" fmla="*/ 0 w 18668"/>
                  <a:gd name="connsiteY2" fmla="*/ 11049 h 22097"/>
                  <a:gd name="connsiteX3" fmla="*/ 9334 w 18668"/>
                  <a:gd name="connsiteY3" fmla="*/ 0 h 22097"/>
                  <a:gd name="connsiteX4" fmla="*/ 18669 w 18668"/>
                  <a:gd name="connsiteY4" fmla="*/ 11049 h 22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668" h="22097">
                    <a:moveTo>
                      <a:pt x="18669" y="11049"/>
                    </a:moveTo>
                    <a:cubicBezTo>
                      <a:pt x="18669" y="17145"/>
                      <a:pt x="14478" y="22098"/>
                      <a:pt x="9334" y="22098"/>
                    </a:cubicBezTo>
                    <a:cubicBezTo>
                      <a:pt x="4191" y="22098"/>
                      <a:pt x="0" y="17145"/>
                      <a:pt x="0" y="11049"/>
                    </a:cubicBezTo>
                    <a:cubicBezTo>
                      <a:pt x="0" y="4953"/>
                      <a:pt x="4191" y="0"/>
                      <a:pt x="9334" y="0"/>
                    </a:cubicBezTo>
                    <a:cubicBezTo>
                      <a:pt x="14478" y="0"/>
                      <a:pt x="18669" y="4953"/>
                      <a:pt x="18669" y="11049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26" name="Freeform: Shape 325">
                <a:extLst>
                  <a:ext uri="{FF2B5EF4-FFF2-40B4-BE49-F238E27FC236}">
                    <a16:creationId xmlns:a16="http://schemas.microsoft.com/office/drawing/2014/main" id="{4CA31F97-BA8E-4519-9DED-B74D13876F02}"/>
                  </a:ext>
                </a:extLst>
              </p:cNvPr>
              <p:cNvSpPr/>
              <p:nvPr/>
            </p:nvSpPr>
            <p:spPr>
              <a:xfrm>
                <a:off x="4918233" y="3569017"/>
                <a:ext cx="20764" cy="24479"/>
              </a:xfrm>
              <a:custGeom>
                <a:avLst/>
                <a:gdLst>
                  <a:gd name="connsiteX0" fmla="*/ 20764 w 20764"/>
                  <a:gd name="connsiteY0" fmla="*/ 12287 h 24479"/>
                  <a:gd name="connsiteX1" fmla="*/ 10382 w 20764"/>
                  <a:gd name="connsiteY1" fmla="*/ 24479 h 24479"/>
                  <a:gd name="connsiteX2" fmla="*/ 0 w 20764"/>
                  <a:gd name="connsiteY2" fmla="*/ 12192 h 24479"/>
                  <a:gd name="connsiteX3" fmla="*/ 10382 w 20764"/>
                  <a:gd name="connsiteY3" fmla="*/ 0 h 24479"/>
                  <a:gd name="connsiteX4" fmla="*/ 20764 w 20764"/>
                  <a:gd name="connsiteY4" fmla="*/ 12287 h 244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764" h="24479">
                    <a:moveTo>
                      <a:pt x="20764" y="12287"/>
                    </a:moveTo>
                    <a:cubicBezTo>
                      <a:pt x="20764" y="19050"/>
                      <a:pt x="16097" y="24479"/>
                      <a:pt x="10382" y="24479"/>
                    </a:cubicBezTo>
                    <a:cubicBezTo>
                      <a:pt x="4667" y="24479"/>
                      <a:pt x="0" y="18955"/>
                      <a:pt x="0" y="12192"/>
                    </a:cubicBezTo>
                    <a:cubicBezTo>
                      <a:pt x="0" y="5429"/>
                      <a:pt x="4667" y="0"/>
                      <a:pt x="10382" y="0"/>
                    </a:cubicBezTo>
                    <a:cubicBezTo>
                      <a:pt x="16097" y="0"/>
                      <a:pt x="20764" y="5524"/>
                      <a:pt x="20764" y="12287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27" name="Freeform: Shape 326">
                <a:extLst>
                  <a:ext uri="{FF2B5EF4-FFF2-40B4-BE49-F238E27FC236}">
                    <a16:creationId xmlns:a16="http://schemas.microsoft.com/office/drawing/2014/main" id="{9855E3B1-8D73-4798-8CF2-B5C2974C536B}"/>
                  </a:ext>
                </a:extLst>
              </p:cNvPr>
              <p:cNvSpPr/>
              <p:nvPr/>
            </p:nvSpPr>
            <p:spPr>
              <a:xfrm>
                <a:off x="5016531" y="3567684"/>
                <a:ext cx="7143" cy="8381"/>
              </a:xfrm>
              <a:custGeom>
                <a:avLst/>
                <a:gdLst>
                  <a:gd name="connsiteX0" fmla="*/ 7144 w 7143"/>
                  <a:gd name="connsiteY0" fmla="*/ 4191 h 8381"/>
                  <a:gd name="connsiteX1" fmla="*/ 3524 w 7143"/>
                  <a:gd name="connsiteY1" fmla="*/ 8382 h 8381"/>
                  <a:gd name="connsiteX2" fmla="*/ 0 w 7143"/>
                  <a:gd name="connsiteY2" fmla="*/ 4191 h 8381"/>
                  <a:gd name="connsiteX3" fmla="*/ 3620 w 7143"/>
                  <a:gd name="connsiteY3" fmla="*/ 0 h 8381"/>
                  <a:gd name="connsiteX4" fmla="*/ 7144 w 7143"/>
                  <a:gd name="connsiteY4" fmla="*/ 4191 h 83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143" h="8381">
                    <a:moveTo>
                      <a:pt x="7144" y="4191"/>
                    </a:moveTo>
                    <a:cubicBezTo>
                      <a:pt x="7144" y="6477"/>
                      <a:pt x="5525" y="8382"/>
                      <a:pt x="3524" y="8382"/>
                    </a:cubicBezTo>
                    <a:cubicBezTo>
                      <a:pt x="1524" y="8382"/>
                      <a:pt x="0" y="6477"/>
                      <a:pt x="0" y="4191"/>
                    </a:cubicBezTo>
                    <a:cubicBezTo>
                      <a:pt x="0" y="1905"/>
                      <a:pt x="1619" y="0"/>
                      <a:pt x="3620" y="0"/>
                    </a:cubicBezTo>
                    <a:cubicBezTo>
                      <a:pt x="5620" y="0"/>
                      <a:pt x="7144" y="1905"/>
                      <a:pt x="7144" y="4191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28" name="Freeform: Shape 327">
                <a:extLst>
                  <a:ext uri="{FF2B5EF4-FFF2-40B4-BE49-F238E27FC236}">
                    <a16:creationId xmlns:a16="http://schemas.microsoft.com/office/drawing/2014/main" id="{6999996D-A228-4B2C-A7E1-18A523309D05}"/>
                  </a:ext>
                </a:extLst>
              </p:cNvPr>
              <p:cNvSpPr/>
              <p:nvPr/>
            </p:nvSpPr>
            <p:spPr>
              <a:xfrm>
                <a:off x="4794027" y="3509105"/>
                <a:ext cx="7143" cy="8382"/>
              </a:xfrm>
              <a:custGeom>
                <a:avLst/>
                <a:gdLst>
                  <a:gd name="connsiteX0" fmla="*/ 7144 w 7143"/>
                  <a:gd name="connsiteY0" fmla="*/ 4191 h 8382"/>
                  <a:gd name="connsiteX1" fmla="*/ 3524 w 7143"/>
                  <a:gd name="connsiteY1" fmla="*/ 8382 h 8382"/>
                  <a:gd name="connsiteX2" fmla="*/ 0 w 7143"/>
                  <a:gd name="connsiteY2" fmla="*/ 4191 h 8382"/>
                  <a:gd name="connsiteX3" fmla="*/ 3620 w 7143"/>
                  <a:gd name="connsiteY3" fmla="*/ 0 h 8382"/>
                  <a:gd name="connsiteX4" fmla="*/ 7144 w 7143"/>
                  <a:gd name="connsiteY4" fmla="*/ 4191 h 83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143" h="8382">
                    <a:moveTo>
                      <a:pt x="7144" y="4191"/>
                    </a:moveTo>
                    <a:cubicBezTo>
                      <a:pt x="7144" y="6477"/>
                      <a:pt x="5524" y="8382"/>
                      <a:pt x="3524" y="8382"/>
                    </a:cubicBezTo>
                    <a:cubicBezTo>
                      <a:pt x="1524" y="8382"/>
                      <a:pt x="0" y="6477"/>
                      <a:pt x="0" y="4191"/>
                    </a:cubicBezTo>
                    <a:cubicBezTo>
                      <a:pt x="0" y="1905"/>
                      <a:pt x="1619" y="0"/>
                      <a:pt x="3620" y="0"/>
                    </a:cubicBezTo>
                    <a:cubicBezTo>
                      <a:pt x="5524" y="0"/>
                      <a:pt x="7144" y="1905"/>
                      <a:pt x="7144" y="4191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29" name="Freeform: Shape 328">
                <a:extLst>
                  <a:ext uri="{FF2B5EF4-FFF2-40B4-BE49-F238E27FC236}">
                    <a16:creationId xmlns:a16="http://schemas.microsoft.com/office/drawing/2014/main" id="{0511C2F7-F151-434F-BF09-660E23EE8ADD}"/>
                  </a:ext>
                </a:extLst>
              </p:cNvPr>
              <p:cNvSpPr/>
              <p:nvPr/>
            </p:nvSpPr>
            <p:spPr>
              <a:xfrm>
                <a:off x="4833555" y="3449002"/>
                <a:ext cx="7143" cy="8382"/>
              </a:xfrm>
              <a:custGeom>
                <a:avLst/>
                <a:gdLst>
                  <a:gd name="connsiteX0" fmla="*/ 7144 w 7143"/>
                  <a:gd name="connsiteY0" fmla="*/ 4191 h 8382"/>
                  <a:gd name="connsiteX1" fmla="*/ 3524 w 7143"/>
                  <a:gd name="connsiteY1" fmla="*/ 8382 h 8382"/>
                  <a:gd name="connsiteX2" fmla="*/ 0 w 7143"/>
                  <a:gd name="connsiteY2" fmla="*/ 4191 h 8382"/>
                  <a:gd name="connsiteX3" fmla="*/ 3620 w 7143"/>
                  <a:gd name="connsiteY3" fmla="*/ 0 h 8382"/>
                  <a:gd name="connsiteX4" fmla="*/ 7144 w 7143"/>
                  <a:gd name="connsiteY4" fmla="*/ 4191 h 83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143" h="8382">
                    <a:moveTo>
                      <a:pt x="7144" y="4191"/>
                    </a:moveTo>
                    <a:cubicBezTo>
                      <a:pt x="7144" y="6477"/>
                      <a:pt x="5525" y="8382"/>
                      <a:pt x="3524" y="8382"/>
                    </a:cubicBezTo>
                    <a:cubicBezTo>
                      <a:pt x="1524" y="8382"/>
                      <a:pt x="0" y="6477"/>
                      <a:pt x="0" y="4191"/>
                    </a:cubicBezTo>
                    <a:cubicBezTo>
                      <a:pt x="0" y="1905"/>
                      <a:pt x="1619" y="0"/>
                      <a:pt x="3620" y="0"/>
                    </a:cubicBezTo>
                    <a:cubicBezTo>
                      <a:pt x="5525" y="0"/>
                      <a:pt x="7144" y="1905"/>
                      <a:pt x="7144" y="4191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30" name="Freeform: Shape 329">
                <a:extLst>
                  <a:ext uri="{FF2B5EF4-FFF2-40B4-BE49-F238E27FC236}">
                    <a16:creationId xmlns:a16="http://schemas.microsoft.com/office/drawing/2014/main" id="{28689BD5-C1FF-4738-B9E1-9A05959E4D7C}"/>
                  </a:ext>
                </a:extLst>
              </p:cNvPr>
              <p:cNvSpPr/>
              <p:nvPr/>
            </p:nvSpPr>
            <p:spPr>
              <a:xfrm>
                <a:off x="4867274" y="3396519"/>
                <a:ext cx="7143" cy="8382"/>
              </a:xfrm>
              <a:custGeom>
                <a:avLst/>
                <a:gdLst>
                  <a:gd name="connsiteX0" fmla="*/ 7144 w 7143"/>
                  <a:gd name="connsiteY0" fmla="*/ 4191 h 8382"/>
                  <a:gd name="connsiteX1" fmla="*/ 3524 w 7143"/>
                  <a:gd name="connsiteY1" fmla="*/ 8382 h 8382"/>
                  <a:gd name="connsiteX2" fmla="*/ 0 w 7143"/>
                  <a:gd name="connsiteY2" fmla="*/ 4191 h 8382"/>
                  <a:gd name="connsiteX3" fmla="*/ 3619 w 7143"/>
                  <a:gd name="connsiteY3" fmla="*/ 0 h 8382"/>
                  <a:gd name="connsiteX4" fmla="*/ 7144 w 7143"/>
                  <a:gd name="connsiteY4" fmla="*/ 4191 h 83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143" h="8382">
                    <a:moveTo>
                      <a:pt x="7144" y="4191"/>
                    </a:moveTo>
                    <a:cubicBezTo>
                      <a:pt x="7144" y="6477"/>
                      <a:pt x="5524" y="8382"/>
                      <a:pt x="3524" y="8382"/>
                    </a:cubicBezTo>
                    <a:cubicBezTo>
                      <a:pt x="1524" y="8382"/>
                      <a:pt x="0" y="6477"/>
                      <a:pt x="0" y="4191"/>
                    </a:cubicBezTo>
                    <a:cubicBezTo>
                      <a:pt x="0" y="1905"/>
                      <a:pt x="1619" y="0"/>
                      <a:pt x="3619" y="0"/>
                    </a:cubicBezTo>
                    <a:cubicBezTo>
                      <a:pt x="5524" y="0"/>
                      <a:pt x="7144" y="1810"/>
                      <a:pt x="7144" y="4191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31" name="Freeform: Shape 330">
                <a:extLst>
                  <a:ext uri="{FF2B5EF4-FFF2-40B4-BE49-F238E27FC236}">
                    <a16:creationId xmlns:a16="http://schemas.microsoft.com/office/drawing/2014/main" id="{F84B623E-66D3-4632-A4FE-5CFCE5B44F00}"/>
                  </a:ext>
                </a:extLst>
              </p:cNvPr>
              <p:cNvSpPr/>
              <p:nvPr/>
            </p:nvSpPr>
            <p:spPr>
              <a:xfrm>
                <a:off x="4804695" y="3458333"/>
                <a:ext cx="7143" cy="8385"/>
              </a:xfrm>
              <a:custGeom>
                <a:avLst/>
                <a:gdLst>
                  <a:gd name="connsiteX0" fmla="*/ 7144 w 7143"/>
                  <a:gd name="connsiteY0" fmla="*/ 4194 h 8385"/>
                  <a:gd name="connsiteX1" fmla="*/ 3524 w 7143"/>
                  <a:gd name="connsiteY1" fmla="*/ 8385 h 8385"/>
                  <a:gd name="connsiteX2" fmla="*/ 0 w 7143"/>
                  <a:gd name="connsiteY2" fmla="*/ 4194 h 8385"/>
                  <a:gd name="connsiteX3" fmla="*/ 3619 w 7143"/>
                  <a:gd name="connsiteY3" fmla="*/ 3 h 8385"/>
                  <a:gd name="connsiteX4" fmla="*/ 7144 w 7143"/>
                  <a:gd name="connsiteY4" fmla="*/ 4194 h 83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143" h="8385">
                    <a:moveTo>
                      <a:pt x="7144" y="4194"/>
                    </a:moveTo>
                    <a:cubicBezTo>
                      <a:pt x="7144" y="6480"/>
                      <a:pt x="5524" y="8385"/>
                      <a:pt x="3524" y="8385"/>
                    </a:cubicBezTo>
                    <a:cubicBezTo>
                      <a:pt x="1524" y="8385"/>
                      <a:pt x="0" y="6480"/>
                      <a:pt x="0" y="4194"/>
                    </a:cubicBezTo>
                    <a:cubicBezTo>
                      <a:pt x="0" y="1908"/>
                      <a:pt x="1619" y="3"/>
                      <a:pt x="3619" y="3"/>
                    </a:cubicBezTo>
                    <a:cubicBezTo>
                      <a:pt x="5524" y="-92"/>
                      <a:pt x="7144" y="1813"/>
                      <a:pt x="7144" y="4194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32" name="Freeform: Shape 331">
                <a:extLst>
                  <a:ext uri="{FF2B5EF4-FFF2-40B4-BE49-F238E27FC236}">
                    <a16:creationId xmlns:a16="http://schemas.microsoft.com/office/drawing/2014/main" id="{8B499730-70E3-4A40-9262-18A69E99B61A}"/>
                  </a:ext>
                </a:extLst>
              </p:cNvPr>
              <p:cNvSpPr/>
              <p:nvPr/>
            </p:nvSpPr>
            <p:spPr>
              <a:xfrm>
                <a:off x="4741353" y="3529393"/>
                <a:ext cx="7143" cy="8381"/>
              </a:xfrm>
              <a:custGeom>
                <a:avLst/>
                <a:gdLst>
                  <a:gd name="connsiteX0" fmla="*/ 7144 w 7143"/>
                  <a:gd name="connsiteY0" fmla="*/ 4191 h 8381"/>
                  <a:gd name="connsiteX1" fmla="*/ 3524 w 7143"/>
                  <a:gd name="connsiteY1" fmla="*/ 8382 h 8381"/>
                  <a:gd name="connsiteX2" fmla="*/ 0 w 7143"/>
                  <a:gd name="connsiteY2" fmla="*/ 4191 h 8381"/>
                  <a:gd name="connsiteX3" fmla="*/ 3620 w 7143"/>
                  <a:gd name="connsiteY3" fmla="*/ 0 h 8381"/>
                  <a:gd name="connsiteX4" fmla="*/ 7144 w 7143"/>
                  <a:gd name="connsiteY4" fmla="*/ 4191 h 83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143" h="8381">
                    <a:moveTo>
                      <a:pt x="7144" y="4191"/>
                    </a:moveTo>
                    <a:cubicBezTo>
                      <a:pt x="7144" y="6477"/>
                      <a:pt x="5524" y="8382"/>
                      <a:pt x="3524" y="8382"/>
                    </a:cubicBezTo>
                    <a:cubicBezTo>
                      <a:pt x="1524" y="8382"/>
                      <a:pt x="0" y="6477"/>
                      <a:pt x="0" y="4191"/>
                    </a:cubicBezTo>
                    <a:cubicBezTo>
                      <a:pt x="0" y="1905"/>
                      <a:pt x="1619" y="0"/>
                      <a:pt x="3620" y="0"/>
                    </a:cubicBezTo>
                    <a:cubicBezTo>
                      <a:pt x="5524" y="0"/>
                      <a:pt x="7144" y="1905"/>
                      <a:pt x="7144" y="4191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33" name="Freeform: Shape 332">
                <a:extLst>
                  <a:ext uri="{FF2B5EF4-FFF2-40B4-BE49-F238E27FC236}">
                    <a16:creationId xmlns:a16="http://schemas.microsoft.com/office/drawing/2014/main" id="{2C036244-DC8E-4452-9F92-28DBF67AE8DF}"/>
                  </a:ext>
                </a:extLst>
              </p:cNvPr>
              <p:cNvSpPr/>
              <p:nvPr/>
            </p:nvSpPr>
            <p:spPr>
              <a:xfrm>
                <a:off x="4698110" y="3567017"/>
                <a:ext cx="7147" cy="8381"/>
              </a:xfrm>
              <a:custGeom>
                <a:avLst/>
                <a:gdLst>
                  <a:gd name="connsiteX0" fmla="*/ 7144 w 7147"/>
                  <a:gd name="connsiteY0" fmla="*/ 4191 h 8381"/>
                  <a:gd name="connsiteX1" fmla="*/ 3524 w 7147"/>
                  <a:gd name="connsiteY1" fmla="*/ 8382 h 8381"/>
                  <a:gd name="connsiteX2" fmla="*/ 0 w 7147"/>
                  <a:gd name="connsiteY2" fmla="*/ 4191 h 8381"/>
                  <a:gd name="connsiteX3" fmla="*/ 3620 w 7147"/>
                  <a:gd name="connsiteY3" fmla="*/ 0 h 8381"/>
                  <a:gd name="connsiteX4" fmla="*/ 7144 w 7147"/>
                  <a:gd name="connsiteY4" fmla="*/ 4191 h 83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147" h="8381">
                    <a:moveTo>
                      <a:pt x="7144" y="4191"/>
                    </a:moveTo>
                    <a:cubicBezTo>
                      <a:pt x="7144" y="6477"/>
                      <a:pt x="5524" y="8382"/>
                      <a:pt x="3524" y="8382"/>
                    </a:cubicBezTo>
                    <a:cubicBezTo>
                      <a:pt x="1524" y="8382"/>
                      <a:pt x="0" y="6477"/>
                      <a:pt x="0" y="4191"/>
                    </a:cubicBezTo>
                    <a:cubicBezTo>
                      <a:pt x="0" y="1905"/>
                      <a:pt x="1619" y="0"/>
                      <a:pt x="3620" y="0"/>
                    </a:cubicBezTo>
                    <a:cubicBezTo>
                      <a:pt x="5620" y="0"/>
                      <a:pt x="7239" y="1905"/>
                      <a:pt x="7144" y="4191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34" name="Freeform: Shape 333">
                <a:extLst>
                  <a:ext uri="{FF2B5EF4-FFF2-40B4-BE49-F238E27FC236}">
                    <a16:creationId xmlns:a16="http://schemas.microsoft.com/office/drawing/2014/main" id="{733D8CE9-96C6-48D1-BE6D-E1ECAECDBD4C}"/>
                  </a:ext>
                </a:extLst>
              </p:cNvPr>
              <p:cNvSpPr/>
              <p:nvPr/>
            </p:nvSpPr>
            <p:spPr>
              <a:xfrm>
                <a:off x="4915185" y="3396519"/>
                <a:ext cx="7143" cy="8382"/>
              </a:xfrm>
              <a:custGeom>
                <a:avLst/>
                <a:gdLst>
                  <a:gd name="connsiteX0" fmla="*/ 7144 w 7143"/>
                  <a:gd name="connsiteY0" fmla="*/ 4191 h 8382"/>
                  <a:gd name="connsiteX1" fmla="*/ 3524 w 7143"/>
                  <a:gd name="connsiteY1" fmla="*/ 8382 h 8382"/>
                  <a:gd name="connsiteX2" fmla="*/ 0 w 7143"/>
                  <a:gd name="connsiteY2" fmla="*/ 4191 h 8382"/>
                  <a:gd name="connsiteX3" fmla="*/ 3619 w 7143"/>
                  <a:gd name="connsiteY3" fmla="*/ 0 h 8382"/>
                  <a:gd name="connsiteX4" fmla="*/ 7144 w 7143"/>
                  <a:gd name="connsiteY4" fmla="*/ 4191 h 83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143" h="8382">
                    <a:moveTo>
                      <a:pt x="7144" y="4191"/>
                    </a:moveTo>
                    <a:cubicBezTo>
                      <a:pt x="7144" y="6477"/>
                      <a:pt x="5524" y="8382"/>
                      <a:pt x="3524" y="8382"/>
                    </a:cubicBezTo>
                    <a:cubicBezTo>
                      <a:pt x="1524" y="8382"/>
                      <a:pt x="0" y="6477"/>
                      <a:pt x="0" y="4191"/>
                    </a:cubicBezTo>
                    <a:cubicBezTo>
                      <a:pt x="0" y="1905"/>
                      <a:pt x="1619" y="0"/>
                      <a:pt x="3619" y="0"/>
                    </a:cubicBezTo>
                    <a:cubicBezTo>
                      <a:pt x="5524" y="0"/>
                      <a:pt x="7144" y="1905"/>
                      <a:pt x="7144" y="4191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35" name="Freeform: Shape 334">
                <a:extLst>
                  <a:ext uri="{FF2B5EF4-FFF2-40B4-BE49-F238E27FC236}">
                    <a16:creationId xmlns:a16="http://schemas.microsoft.com/office/drawing/2014/main" id="{754A66BA-7D71-432C-A5FA-27BDE9760365}"/>
                  </a:ext>
                </a:extLst>
              </p:cNvPr>
              <p:cNvSpPr/>
              <p:nvPr/>
            </p:nvSpPr>
            <p:spPr>
              <a:xfrm>
                <a:off x="5036057" y="3490434"/>
                <a:ext cx="16002" cy="18861"/>
              </a:xfrm>
              <a:custGeom>
                <a:avLst/>
                <a:gdLst>
                  <a:gd name="connsiteX0" fmla="*/ 16002 w 16002"/>
                  <a:gd name="connsiteY0" fmla="*/ 9431 h 18861"/>
                  <a:gd name="connsiteX1" fmla="*/ 8001 w 16002"/>
                  <a:gd name="connsiteY1" fmla="*/ 18861 h 18861"/>
                  <a:gd name="connsiteX2" fmla="*/ 0 w 16002"/>
                  <a:gd name="connsiteY2" fmla="*/ 9431 h 18861"/>
                  <a:gd name="connsiteX3" fmla="*/ 8001 w 16002"/>
                  <a:gd name="connsiteY3" fmla="*/ 2 h 18861"/>
                  <a:gd name="connsiteX4" fmla="*/ 16002 w 16002"/>
                  <a:gd name="connsiteY4" fmla="*/ 9431 h 188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002" h="18861">
                    <a:moveTo>
                      <a:pt x="16002" y="9431"/>
                    </a:moveTo>
                    <a:cubicBezTo>
                      <a:pt x="16002" y="14670"/>
                      <a:pt x="12382" y="18861"/>
                      <a:pt x="8001" y="18861"/>
                    </a:cubicBezTo>
                    <a:cubicBezTo>
                      <a:pt x="3619" y="18861"/>
                      <a:pt x="0" y="14575"/>
                      <a:pt x="0" y="9431"/>
                    </a:cubicBezTo>
                    <a:cubicBezTo>
                      <a:pt x="0" y="4193"/>
                      <a:pt x="3619" y="2"/>
                      <a:pt x="8001" y="2"/>
                    </a:cubicBezTo>
                    <a:cubicBezTo>
                      <a:pt x="12478" y="-94"/>
                      <a:pt x="16002" y="4193"/>
                      <a:pt x="16002" y="9431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36" name="Freeform: Shape 335">
                <a:extLst>
                  <a:ext uri="{FF2B5EF4-FFF2-40B4-BE49-F238E27FC236}">
                    <a16:creationId xmlns:a16="http://schemas.microsoft.com/office/drawing/2014/main" id="{3C8E52D9-E7FD-4490-9A7A-4B3D926761A3}"/>
                  </a:ext>
                </a:extLst>
              </p:cNvPr>
              <p:cNvSpPr/>
              <p:nvPr/>
            </p:nvSpPr>
            <p:spPr>
              <a:xfrm>
                <a:off x="5095112" y="3446526"/>
                <a:ext cx="31718" cy="37528"/>
              </a:xfrm>
              <a:custGeom>
                <a:avLst/>
                <a:gdLst>
                  <a:gd name="connsiteX0" fmla="*/ 31718 w 31718"/>
                  <a:gd name="connsiteY0" fmla="*/ 18764 h 37528"/>
                  <a:gd name="connsiteX1" fmla="*/ 15812 w 31718"/>
                  <a:gd name="connsiteY1" fmla="*/ 37528 h 37528"/>
                  <a:gd name="connsiteX2" fmla="*/ 0 w 31718"/>
                  <a:gd name="connsiteY2" fmla="*/ 18764 h 37528"/>
                  <a:gd name="connsiteX3" fmla="*/ 15907 w 31718"/>
                  <a:gd name="connsiteY3" fmla="*/ 0 h 37528"/>
                  <a:gd name="connsiteX4" fmla="*/ 31718 w 31718"/>
                  <a:gd name="connsiteY4" fmla="*/ 18764 h 375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1718" h="37528">
                    <a:moveTo>
                      <a:pt x="31718" y="18764"/>
                    </a:moveTo>
                    <a:cubicBezTo>
                      <a:pt x="31718" y="29147"/>
                      <a:pt x="24575" y="37528"/>
                      <a:pt x="15812" y="37528"/>
                    </a:cubicBezTo>
                    <a:cubicBezTo>
                      <a:pt x="7049" y="37528"/>
                      <a:pt x="0" y="29147"/>
                      <a:pt x="0" y="18764"/>
                    </a:cubicBezTo>
                    <a:cubicBezTo>
                      <a:pt x="0" y="8382"/>
                      <a:pt x="7144" y="0"/>
                      <a:pt x="15907" y="0"/>
                    </a:cubicBezTo>
                    <a:cubicBezTo>
                      <a:pt x="24670" y="0"/>
                      <a:pt x="31718" y="8382"/>
                      <a:pt x="31718" y="18764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37" name="Freeform: Shape 336">
                <a:extLst>
                  <a:ext uri="{FF2B5EF4-FFF2-40B4-BE49-F238E27FC236}">
                    <a16:creationId xmlns:a16="http://schemas.microsoft.com/office/drawing/2014/main" id="{4D2C3535-DB36-412D-BB30-2A1617FEDCEE}"/>
                  </a:ext>
                </a:extLst>
              </p:cNvPr>
              <p:cNvSpPr/>
              <p:nvPr/>
            </p:nvSpPr>
            <p:spPr>
              <a:xfrm>
                <a:off x="5136831" y="3421380"/>
                <a:ext cx="11144" cy="13144"/>
              </a:xfrm>
              <a:custGeom>
                <a:avLst/>
                <a:gdLst>
                  <a:gd name="connsiteX0" fmla="*/ 11144 w 11144"/>
                  <a:gd name="connsiteY0" fmla="*/ 6572 h 13144"/>
                  <a:gd name="connsiteX1" fmla="*/ 5525 w 11144"/>
                  <a:gd name="connsiteY1" fmla="*/ 13145 h 13144"/>
                  <a:gd name="connsiteX2" fmla="*/ 0 w 11144"/>
                  <a:gd name="connsiteY2" fmla="*/ 6572 h 13144"/>
                  <a:gd name="connsiteX3" fmla="*/ 5620 w 11144"/>
                  <a:gd name="connsiteY3" fmla="*/ 0 h 13144"/>
                  <a:gd name="connsiteX4" fmla="*/ 11144 w 11144"/>
                  <a:gd name="connsiteY4" fmla="*/ 6572 h 13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144" h="13144">
                    <a:moveTo>
                      <a:pt x="11144" y="6572"/>
                    </a:moveTo>
                    <a:cubicBezTo>
                      <a:pt x="11144" y="10192"/>
                      <a:pt x="8668" y="13145"/>
                      <a:pt x="5525" y="13145"/>
                    </a:cubicBezTo>
                    <a:cubicBezTo>
                      <a:pt x="2477" y="13145"/>
                      <a:pt x="0" y="10192"/>
                      <a:pt x="0" y="6572"/>
                    </a:cubicBezTo>
                    <a:cubicBezTo>
                      <a:pt x="0" y="2953"/>
                      <a:pt x="2477" y="0"/>
                      <a:pt x="5620" y="0"/>
                    </a:cubicBezTo>
                    <a:cubicBezTo>
                      <a:pt x="8668" y="0"/>
                      <a:pt x="11144" y="2953"/>
                      <a:pt x="11144" y="6572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38" name="Freeform: Shape 337">
                <a:extLst>
                  <a:ext uri="{FF2B5EF4-FFF2-40B4-BE49-F238E27FC236}">
                    <a16:creationId xmlns:a16="http://schemas.microsoft.com/office/drawing/2014/main" id="{D040630F-A795-47BC-AB24-F6E77BE3A831}"/>
                  </a:ext>
                </a:extLst>
              </p:cNvPr>
              <p:cNvSpPr/>
              <p:nvPr/>
            </p:nvSpPr>
            <p:spPr>
              <a:xfrm>
                <a:off x="5142545" y="3384137"/>
                <a:ext cx="17241" cy="20383"/>
              </a:xfrm>
              <a:custGeom>
                <a:avLst/>
                <a:gdLst>
                  <a:gd name="connsiteX0" fmla="*/ 17242 w 17241"/>
                  <a:gd name="connsiteY0" fmla="*/ 10192 h 20383"/>
                  <a:gd name="connsiteX1" fmla="*/ 8574 w 17241"/>
                  <a:gd name="connsiteY1" fmla="*/ 20383 h 20383"/>
                  <a:gd name="connsiteX2" fmla="*/ 2 w 17241"/>
                  <a:gd name="connsiteY2" fmla="*/ 10192 h 20383"/>
                  <a:gd name="connsiteX3" fmla="*/ 8669 w 17241"/>
                  <a:gd name="connsiteY3" fmla="*/ 0 h 20383"/>
                  <a:gd name="connsiteX4" fmla="*/ 17242 w 17241"/>
                  <a:gd name="connsiteY4" fmla="*/ 10192 h 203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241" h="20383">
                    <a:moveTo>
                      <a:pt x="17242" y="10192"/>
                    </a:moveTo>
                    <a:cubicBezTo>
                      <a:pt x="17242" y="15811"/>
                      <a:pt x="13337" y="20383"/>
                      <a:pt x="8574" y="20383"/>
                    </a:cubicBezTo>
                    <a:cubicBezTo>
                      <a:pt x="3812" y="20383"/>
                      <a:pt x="-94" y="15811"/>
                      <a:pt x="2" y="10192"/>
                    </a:cubicBezTo>
                    <a:cubicBezTo>
                      <a:pt x="2" y="4572"/>
                      <a:pt x="3907" y="0"/>
                      <a:pt x="8669" y="0"/>
                    </a:cubicBezTo>
                    <a:cubicBezTo>
                      <a:pt x="13337" y="0"/>
                      <a:pt x="17242" y="4572"/>
                      <a:pt x="17242" y="10192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39" name="Freeform: Shape 338">
                <a:extLst>
                  <a:ext uri="{FF2B5EF4-FFF2-40B4-BE49-F238E27FC236}">
                    <a16:creationId xmlns:a16="http://schemas.microsoft.com/office/drawing/2014/main" id="{20B94775-86F8-4875-91E5-4CD2BE3BE65D}"/>
                  </a:ext>
                </a:extLst>
              </p:cNvPr>
              <p:cNvSpPr/>
              <p:nvPr/>
            </p:nvSpPr>
            <p:spPr>
              <a:xfrm>
                <a:off x="5157310" y="3340220"/>
                <a:ext cx="4000" cy="4578"/>
              </a:xfrm>
              <a:custGeom>
                <a:avLst/>
                <a:gdLst>
                  <a:gd name="connsiteX0" fmla="*/ 4000 w 4000"/>
                  <a:gd name="connsiteY0" fmla="*/ 2292 h 4578"/>
                  <a:gd name="connsiteX1" fmla="*/ 2000 w 4000"/>
                  <a:gd name="connsiteY1" fmla="*/ 4578 h 4578"/>
                  <a:gd name="connsiteX2" fmla="*/ 0 w 4000"/>
                  <a:gd name="connsiteY2" fmla="*/ 2292 h 4578"/>
                  <a:gd name="connsiteX3" fmla="*/ 2000 w 4000"/>
                  <a:gd name="connsiteY3" fmla="*/ 6 h 4578"/>
                  <a:gd name="connsiteX4" fmla="*/ 4000 w 4000"/>
                  <a:gd name="connsiteY4" fmla="*/ 2292 h 45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000" h="4578">
                    <a:moveTo>
                      <a:pt x="4000" y="2292"/>
                    </a:moveTo>
                    <a:cubicBezTo>
                      <a:pt x="4000" y="3626"/>
                      <a:pt x="3143" y="4578"/>
                      <a:pt x="2000" y="4578"/>
                    </a:cubicBezTo>
                    <a:cubicBezTo>
                      <a:pt x="952" y="4578"/>
                      <a:pt x="0" y="3530"/>
                      <a:pt x="0" y="2292"/>
                    </a:cubicBezTo>
                    <a:cubicBezTo>
                      <a:pt x="0" y="959"/>
                      <a:pt x="857" y="6"/>
                      <a:pt x="2000" y="6"/>
                    </a:cubicBezTo>
                    <a:cubicBezTo>
                      <a:pt x="3048" y="-89"/>
                      <a:pt x="4000" y="959"/>
                      <a:pt x="4000" y="2292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40" name="Freeform: Shape 339">
                <a:extLst>
                  <a:ext uri="{FF2B5EF4-FFF2-40B4-BE49-F238E27FC236}">
                    <a16:creationId xmlns:a16="http://schemas.microsoft.com/office/drawing/2014/main" id="{3B15C999-F87A-4F25-BD9C-67EE54E50E25}"/>
                  </a:ext>
                </a:extLst>
              </p:cNvPr>
              <p:cNvSpPr/>
              <p:nvPr/>
            </p:nvSpPr>
            <p:spPr>
              <a:xfrm>
                <a:off x="5123592" y="3323272"/>
                <a:ext cx="9334" cy="11048"/>
              </a:xfrm>
              <a:custGeom>
                <a:avLst/>
                <a:gdLst>
                  <a:gd name="connsiteX0" fmla="*/ 9334 w 9334"/>
                  <a:gd name="connsiteY0" fmla="*/ 5524 h 11048"/>
                  <a:gd name="connsiteX1" fmla="*/ 4667 w 9334"/>
                  <a:gd name="connsiteY1" fmla="*/ 11049 h 11048"/>
                  <a:gd name="connsiteX2" fmla="*/ 0 w 9334"/>
                  <a:gd name="connsiteY2" fmla="*/ 5524 h 11048"/>
                  <a:gd name="connsiteX3" fmla="*/ 4667 w 9334"/>
                  <a:gd name="connsiteY3" fmla="*/ 0 h 11048"/>
                  <a:gd name="connsiteX4" fmla="*/ 9334 w 9334"/>
                  <a:gd name="connsiteY4" fmla="*/ 5524 h 110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334" h="11048">
                    <a:moveTo>
                      <a:pt x="9334" y="5524"/>
                    </a:moveTo>
                    <a:cubicBezTo>
                      <a:pt x="9334" y="8572"/>
                      <a:pt x="7239" y="11049"/>
                      <a:pt x="4667" y="11049"/>
                    </a:cubicBezTo>
                    <a:cubicBezTo>
                      <a:pt x="2096" y="11049"/>
                      <a:pt x="0" y="8572"/>
                      <a:pt x="0" y="5524"/>
                    </a:cubicBezTo>
                    <a:cubicBezTo>
                      <a:pt x="0" y="2477"/>
                      <a:pt x="2096" y="0"/>
                      <a:pt x="4667" y="0"/>
                    </a:cubicBezTo>
                    <a:cubicBezTo>
                      <a:pt x="7239" y="0"/>
                      <a:pt x="9334" y="2477"/>
                      <a:pt x="9334" y="5524"/>
                    </a:cubicBez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41" name="Freeform: Shape 340">
                <a:extLst>
                  <a:ext uri="{FF2B5EF4-FFF2-40B4-BE49-F238E27FC236}">
                    <a16:creationId xmlns:a16="http://schemas.microsoft.com/office/drawing/2014/main" id="{7391CDFC-3663-4856-A6D5-97F68036AFB0}"/>
                  </a:ext>
                </a:extLst>
              </p:cNvPr>
              <p:cNvSpPr/>
              <p:nvPr/>
            </p:nvSpPr>
            <p:spPr>
              <a:xfrm>
                <a:off x="5671184" y="3546817"/>
                <a:ext cx="429291" cy="102115"/>
              </a:xfrm>
              <a:custGeom>
                <a:avLst/>
                <a:gdLst>
                  <a:gd name="connsiteX0" fmla="*/ 5620 w 429291"/>
                  <a:gd name="connsiteY0" fmla="*/ 59062 h 102115"/>
                  <a:gd name="connsiteX1" fmla="*/ 106585 w 429291"/>
                  <a:gd name="connsiteY1" fmla="*/ 102 h 102115"/>
                  <a:gd name="connsiteX2" fmla="*/ 227266 w 429291"/>
                  <a:gd name="connsiteY2" fmla="*/ 48489 h 102115"/>
                  <a:gd name="connsiteX3" fmla="*/ 318040 w 429291"/>
                  <a:gd name="connsiteY3" fmla="*/ 59538 h 102115"/>
                  <a:gd name="connsiteX4" fmla="*/ 399860 w 429291"/>
                  <a:gd name="connsiteY4" fmla="*/ 81636 h 102115"/>
                  <a:gd name="connsiteX5" fmla="*/ 429292 w 429291"/>
                  <a:gd name="connsiteY5" fmla="*/ 102115 h 102115"/>
                  <a:gd name="connsiteX6" fmla="*/ 35623 w 429291"/>
                  <a:gd name="connsiteY6" fmla="*/ 87161 h 102115"/>
                  <a:gd name="connsiteX7" fmla="*/ 0 w 429291"/>
                  <a:gd name="connsiteY7" fmla="*/ 69730 h 102115"/>
                  <a:gd name="connsiteX8" fmla="*/ 5620 w 429291"/>
                  <a:gd name="connsiteY8" fmla="*/ 59062 h 1021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29291" h="102115">
                    <a:moveTo>
                      <a:pt x="5620" y="59062"/>
                    </a:moveTo>
                    <a:cubicBezTo>
                      <a:pt x="5620" y="59062"/>
                      <a:pt x="65151" y="-2850"/>
                      <a:pt x="106585" y="102"/>
                    </a:cubicBezTo>
                    <a:cubicBezTo>
                      <a:pt x="148019" y="3055"/>
                      <a:pt x="227266" y="48489"/>
                      <a:pt x="227266" y="48489"/>
                    </a:cubicBezTo>
                    <a:cubicBezTo>
                      <a:pt x="227266" y="48489"/>
                      <a:pt x="273748" y="50585"/>
                      <a:pt x="318040" y="59538"/>
                    </a:cubicBezTo>
                    <a:cubicBezTo>
                      <a:pt x="362331" y="68397"/>
                      <a:pt x="399860" y="81636"/>
                      <a:pt x="399860" y="81636"/>
                    </a:cubicBezTo>
                    <a:lnTo>
                      <a:pt x="429292" y="102115"/>
                    </a:lnTo>
                    <a:cubicBezTo>
                      <a:pt x="429292" y="102115"/>
                      <a:pt x="40386" y="86685"/>
                      <a:pt x="35623" y="87161"/>
                    </a:cubicBezTo>
                    <a:cubicBezTo>
                      <a:pt x="30861" y="87637"/>
                      <a:pt x="0" y="69730"/>
                      <a:pt x="0" y="69730"/>
                    </a:cubicBezTo>
                    <a:lnTo>
                      <a:pt x="5620" y="59062"/>
                    </a:lnTo>
                    <a:close/>
                  </a:path>
                </a:pathLst>
              </a:custGeom>
              <a:solidFill>
                <a:srgbClr val="FFD26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</p:grpSp>
      <p:grpSp>
        <p:nvGrpSpPr>
          <p:cNvPr id="507" name="Graphic 341">
            <a:extLst>
              <a:ext uri="{FF2B5EF4-FFF2-40B4-BE49-F238E27FC236}">
                <a16:creationId xmlns:a16="http://schemas.microsoft.com/office/drawing/2014/main" id="{184B620F-BBC8-442D-A776-D8EFE2F319DA}"/>
              </a:ext>
            </a:extLst>
          </p:cNvPr>
          <p:cNvGrpSpPr/>
          <p:nvPr/>
        </p:nvGrpSpPr>
        <p:grpSpPr>
          <a:xfrm>
            <a:off x="9737871" y="4910911"/>
            <a:ext cx="1070560" cy="1990631"/>
            <a:chOff x="8641754" y="4870125"/>
            <a:chExt cx="830029" cy="1404261"/>
          </a:xfrm>
        </p:grpSpPr>
        <p:grpSp>
          <p:nvGrpSpPr>
            <p:cNvPr id="508" name="Graphic 341">
              <a:extLst>
                <a:ext uri="{FF2B5EF4-FFF2-40B4-BE49-F238E27FC236}">
                  <a16:creationId xmlns:a16="http://schemas.microsoft.com/office/drawing/2014/main" id="{184B620F-BBC8-442D-A776-D8EFE2F319DA}"/>
                </a:ext>
              </a:extLst>
            </p:cNvPr>
            <p:cNvGrpSpPr/>
            <p:nvPr/>
          </p:nvGrpSpPr>
          <p:grpSpPr>
            <a:xfrm>
              <a:off x="8667482" y="4870125"/>
              <a:ext cx="804300" cy="1380435"/>
              <a:chOff x="8667482" y="4870125"/>
              <a:chExt cx="804300" cy="1380435"/>
            </a:xfrm>
          </p:grpSpPr>
          <p:sp>
            <p:nvSpPr>
              <p:cNvPr id="509" name="Freeform: Shape 508">
                <a:extLst>
                  <a:ext uri="{FF2B5EF4-FFF2-40B4-BE49-F238E27FC236}">
                    <a16:creationId xmlns:a16="http://schemas.microsoft.com/office/drawing/2014/main" id="{1CE17FEF-23C6-457C-9A60-91F7679F9C8C}"/>
                  </a:ext>
                </a:extLst>
              </p:cNvPr>
              <p:cNvSpPr/>
              <p:nvPr/>
            </p:nvSpPr>
            <p:spPr>
              <a:xfrm>
                <a:off x="8736101" y="5259430"/>
                <a:ext cx="358808" cy="322117"/>
              </a:xfrm>
              <a:custGeom>
                <a:avLst/>
                <a:gdLst>
                  <a:gd name="connsiteX0" fmla="*/ 288286 w 358808"/>
                  <a:gd name="connsiteY0" fmla="*/ 0 h 322117"/>
                  <a:gd name="connsiteX1" fmla="*/ 217763 w 358808"/>
                  <a:gd name="connsiteY1" fmla="*/ 176783 h 322117"/>
                  <a:gd name="connsiteX2" fmla="*/ 85771 w 358808"/>
                  <a:gd name="connsiteY2" fmla="*/ 257313 h 322117"/>
                  <a:gd name="connsiteX3" fmla="*/ 55275 w 358808"/>
                  <a:gd name="connsiteY3" fmla="*/ 257313 h 322117"/>
                  <a:gd name="connsiteX4" fmla="*/ 19537 w 358808"/>
                  <a:gd name="connsiteY4" fmla="*/ 257313 h 322117"/>
                  <a:gd name="connsiteX5" fmla="*/ 0 w 358808"/>
                  <a:gd name="connsiteY5" fmla="*/ 257313 h 322117"/>
                  <a:gd name="connsiteX6" fmla="*/ 28591 w 358808"/>
                  <a:gd name="connsiteY6" fmla="*/ 277803 h 322117"/>
                  <a:gd name="connsiteX7" fmla="*/ 7148 w 358808"/>
                  <a:gd name="connsiteY7" fmla="*/ 291145 h 322117"/>
                  <a:gd name="connsiteX8" fmla="*/ 46698 w 358808"/>
                  <a:gd name="connsiteY8" fmla="*/ 322118 h 322117"/>
                  <a:gd name="connsiteX9" fmla="*/ 245877 w 358808"/>
                  <a:gd name="connsiteY9" fmla="*/ 252071 h 322117"/>
                  <a:gd name="connsiteX10" fmla="*/ 358809 w 358808"/>
                  <a:gd name="connsiteY10" fmla="*/ 86724 h 322117"/>
                  <a:gd name="connsiteX11" fmla="*/ 288286 w 358808"/>
                  <a:gd name="connsiteY11" fmla="*/ 0 h 3221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58808" h="322117">
                    <a:moveTo>
                      <a:pt x="288286" y="0"/>
                    </a:moveTo>
                    <a:lnTo>
                      <a:pt x="217763" y="176783"/>
                    </a:lnTo>
                    <a:lnTo>
                      <a:pt x="85771" y="257313"/>
                    </a:lnTo>
                    <a:lnTo>
                      <a:pt x="55275" y="257313"/>
                    </a:lnTo>
                    <a:cubicBezTo>
                      <a:pt x="55275" y="257313"/>
                      <a:pt x="30020" y="266366"/>
                      <a:pt x="19537" y="257313"/>
                    </a:cubicBezTo>
                    <a:cubicBezTo>
                      <a:pt x="8577" y="248259"/>
                      <a:pt x="0" y="257313"/>
                      <a:pt x="0" y="257313"/>
                    </a:cubicBezTo>
                    <a:lnTo>
                      <a:pt x="28591" y="277803"/>
                    </a:lnTo>
                    <a:lnTo>
                      <a:pt x="7148" y="291145"/>
                    </a:lnTo>
                    <a:lnTo>
                      <a:pt x="46698" y="322118"/>
                    </a:lnTo>
                    <a:cubicBezTo>
                      <a:pt x="46698" y="322118"/>
                      <a:pt x="228723" y="263508"/>
                      <a:pt x="245877" y="252071"/>
                    </a:cubicBezTo>
                    <a:cubicBezTo>
                      <a:pt x="280662" y="228723"/>
                      <a:pt x="358809" y="86724"/>
                      <a:pt x="358809" y="86724"/>
                    </a:cubicBezTo>
                    <a:lnTo>
                      <a:pt x="288286" y="0"/>
                    </a:lnTo>
                    <a:close/>
                  </a:path>
                </a:pathLst>
              </a:custGeom>
              <a:solidFill>
                <a:srgbClr val="26180D"/>
              </a:solidFill>
              <a:ln w="47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10" name="Freeform: Shape 509">
                <a:extLst>
                  <a:ext uri="{FF2B5EF4-FFF2-40B4-BE49-F238E27FC236}">
                    <a16:creationId xmlns:a16="http://schemas.microsoft.com/office/drawing/2014/main" id="{F3CD2B3A-D11C-485F-AEBF-85225AE80BD5}"/>
                  </a:ext>
                </a:extLst>
              </p:cNvPr>
              <p:cNvSpPr/>
              <p:nvPr/>
            </p:nvSpPr>
            <p:spPr>
              <a:xfrm>
                <a:off x="9034563" y="5087411"/>
                <a:ext cx="437219" cy="1135988"/>
              </a:xfrm>
              <a:custGeom>
                <a:avLst/>
                <a:gdLst>
                  <a:gd name="connsiteX0" fmla="*/ 23656 w 437219"/>
                  <a:gd name="connsiteY0" fmla="*/ 169160 h 1135988"/>
                  <a:gd name="connsiteX1" fmla="*/ 93702 w 437219"/>
                  <a:gd name="connsiteY1" fmla="*/ 133422 h 1135988"/>
                  <a:gd name="connsiteX2" fmla="*/ 93702 w 437219"/>
                  <a:gd name="connsiteY2" fmla="*/ 120556 h 1135988"/>
                  <a:gd name="connsiteX3" fmla="*/ 44622 w 437219"/>
                  <a:gd name="connsiteY3" fmla="*/ 120079 h 1135988"/>
                  <a:gd name="connsiteX4" fmla="*/ 41287 w 437219"/>
                  <a:gd name="connsiteY4" fmla="*/ 89107 h 1135988"/>
                  <a:gd name="connsiteX5" fmla="*/ 33662 w 437219"/>
                  <a:gd name="connsiteY5" fmla="*/ 81959 h 1135988"/>
                  <a:gd name="connsiteX6" fmla="*/ 54629 w 437219"/>
                  <a:gd name="connsiteY6" fmla="*/ 33832 h 1135988"/>
                  <a:gd name="connsiteX7" fmla="*/ 69400 w 437219"/>
                  <a:gd name="connsiteY7" fmla="*/ 0 h 1135988"/>
                  <a:gd name="connsiteX8" fmla="*/ 158983 w 437219"/>
                  <a:gd name="connsiteY8" fmla="*/ 30973 h 1135988"/>
                  <a:gd name="connsiteX9" fmla="*/ 165654 w 437219"/>
                  <a:gd name="connsiteY9" fmla="*/ 82912 h 1135988"/>
                  <a:gd name="connsiteX10" fmla="*/ 178043 w 437219"/>
                  <a:gd name="connsiteY10" fmla="*/ 106261 h 1135988"/>
                  <a:gd name="connsiteX11" fmla="*/ 207587 w 437219"/>
                  <a:gd name="connsiteY11" fmla="*/ 113885 h 1135988"/>
                  <a:gd name="connsiteX12" fmla="*/ 297646 w 437219"/>
                  <a:gd name="connsiteY12" fmla="*/ 117220 h 1135988"/>
                  <a:gd name="connsiteX13" fmla="*/ 436310 w 437219"/>
                  <a:gd name="connsiteY13" fmla="*/ 309252 h 1135988"/>
                  <a:gd name="connsiteX14" fmla="*/ 417249 w 437219"/>
                  <a:gd name="connsiteY14" fmla="*/ 512720 h 1135988"/>
                  <a:gd name="connsiteX15" fmla="*/ 427732 w 437219"/>
                  <a:gd name="connsiteY15" fmla="*/ 568471 h 1135988"/>
                  <a:gd name="connsiteX16" fmla="*/ 412484 w 437219"/>
                  <a:gd name="connsiteY16" fmla="*/ 610880 h 1135988"/>
                  <a:gd name="connsiteX17" fmla="*/ 413914 w 437219"/>
                  <a:gd name="connsiteY17" fmla="*/ 627558 h 1135988"/>
                  <a:gd name="connsiteX18" fmla="*/ 382464 w 437219"/>
                  <a:gd name="connsiteY18" fmla="*/ 622792 h 1135988"/>
                  <a:gd name="connsiteX19" fmla="*/ 379605 w 437219"/>
                  <a:gd name="connsiteY19" fmla="*/ 590390 h 1135988"/>
                  <a:gd name="connsiteX20" fmla="*/ 389135 w 437219"/>
                  <a:gd name="connsiteY20" fmla="*/ 552746 h 1135988"/>
                  <a:gd name="connsiteX21" fmla="*/ 370075 w 437219"/>
                  <a:gd name="connsiteY21" fmla="*/ 572283 h 1135988"/>
                  <a:gd name="connsiteX22" fmla="*/ 361974 w 437219"/>
                  <a:gd name="connsiteY22" fmla="*/ 611356 h 1135988"/>
                  <a:gd name="connsiteX23" fmla="*/ 352444 w 437219"/>
                  <a:gd name="connsiteY23" fmla="*/ 580383 h 1135988"/>
                  <a:gd name="connsiteX24" fmla="*/ 378176 w 437219"/>
                  <a:gd name="connsiteY24" fmla="*/ 517485 h 1135988"/>
                  <a:gd name="connsiteX25" fmla="*/ 378176 w 437219"/>
                  <a:gd name="connsiteY25" fmla="*/ 340701 h 1135988"/>
                  <a:gd name="connsiteX26" fmla="*/ 273344 w 437219"/>
                  <a:gd name="connsiteY26" fmla="*/ 211092 h 1135988"/>
                  <a:gd name="connsiteX27" fmla="*/ 244754 w 437219"/>
                  <a:gd name="connsiteY27" fmla="*/ 301628 h 1135988"/>
                  <a:gd name="connsiteX28" fmla="*/ 230459 w 437219"/>
                  <a:gd name="connsiteY28" fmla="*/ 389305 h 1135988"/>
                  <a:gd name="connsiteX29" fmla="*/ 287640 w 437219"/>
                  <a:gd name="connsiteY29" fmla="*/ 502237 h 1135988"/>
                  <a:gd name="connsiteX30" fmla="*/ 304794 w 437219"/>
                  <a:gd name="connsiteY30" fmla="*/ 1135989 h 1135988"/>
                  <a:gd name="connsiteX31" fmla="*/ 252378 w 437219"/>
                  <a:gd name="connsiteY31" fmla="*/ 1120741 h 1135988"/>
                  <a:gd name="connsiteX32" fmla="*/ 177567 w 437219"/>
                  <a:gd name="connsiteY32" fmla="*/ 639947 h 1135988"/>
                  <a:gd name="connsiteX33" fmla="*/ 149453 w 437219"/>
                  <a:gd name="connsiteY33" fmla="*/ 1131700 h 1135988"/>
                  <a:gd name="connsiteX34" fmla="*/ 101803 w 437219"/>
                  <a:gd name="connsiteY34" fmla="*/ 1125506 h 1135988"/>
                  <a:gd name="connsiteX35" fmla="*/ 66541 w 437219"/>
                  <a:gd name="connsiteY35" fmla="*/ 464116 h 1135988"/>
                  <a:gd name="connsiteX36" fmla="*/ 15079 w 437219"/>
                  <a:gd name="connsiteY36" fmla="*/ 224434 h 1135988"/>
                  <a:gd name="connsiteX37" fmla="*/ 23656 w 437219"/>
                  <a:gd name="connsiteY37" fmla="*/ 169160 h 11359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437219" h="1135988">
                    <a:moveTo>
                      <a:pt x="23656" y="169160"/>
                    </a:moveTo>
                    <a:cubicBezTo>
                      <a:pt x="71306" y="152482"/>
                      <a:pt x="93702" y="133422"/>
                      <a:pt x="93702" y="133422"/>
                    </a:cubicBezTo>
                    <a:lnTo>
                      <a:pt x="93702" y="120556"/>
                    </a:lnTo>
                    <a:cubicBezTo>
                      <a:pt x="93702" y="120556"/>
                      <a:pt x="47481" y="125321"/>
                      <a:pt x="44622" y="120079"/>
                    </a:cubicBezTo>
                    <a:cubicBezTo>
                      <a:pt x="41763" y="114838"/>
                      <a:pt x="48434" y="89107"/>
                      <a:pt x="41287" y="89107"/>
                    </a:cubicBezTo>
                    <a:cubicBezTo>
                      <a:pt x="27944" y="89107"/>
                      <a:pt x="33662" y="81959"/>
                      <a:pt x="33662" y="81959"/>
                    </a:cubicBezTo>
                    <a:cubicBezTo>
                      <a:pt x="33662" y="81959"/>
                      <a:pt x="45099" y="55751"/>
                      <a:pt x="54629" y="33832"/>
                    </a:cubicBezTo>
                    <a:cubicBezTo>
                      <a:pt x="64159" y="11913"/>
                      <a:pt x="69400" y="0"/>
                      <a:pt x="69400" y="0"/>
                    </a:cubicBezTo>
                    <a:cubicBezTo>
                      <a:pt x="69400" y="0"/>
                      <a:pt x="152312" y="18107"/>
                      <a:pt x="158983" y="30973"/>
                    </a:cubicBezTo>
                    <a:cubicBezTo>
                      <a:pt x="165654" y="43839"/>
                      <a:pt x="161842" y="73858"/>
                      <a:pt x="165654" y="82912"/>
                    </a:cubicBezTo>
                    <a:cubicBezTo>
                      <a:pt x="169943" y="91966"/>
                      <a:pt x="178043" y="106261"/>
                      <a:pt x="178043" y="106261"/>
                    </a:cubicBezTo>
                    <a:cubicBezTo>
                      <a:pt x="178043" y="106261"/>
                      <a:pt x="177567" y="119126"/>
                      <a:pt x="207587" y="113885"/>
                    </a:cubicBezTo>
                    <a:cubicBezTo>
                      <a:pt x="237607" y="108643"/>
                      <a:pt x="269056" y="115791"/>
                      <a:pt x="297646" y="117220"/>
                    </a:cubicBezTo>
                    <a:cubicBezTo>
                      <a:pt x="326237" y="118650"/>
                      <a:pt x="429638" y="279232"/>
                      <a:pt x="436310" y="309252"/>
                    </a:cubicBezTo>
                    <a:cubicBezTo>
                      <a:pt x="442981" y="339272"/>
                      <a:pt x="410578" y="494613"/>
                      <a:pt x="417249" y="512720"/>
                    </a:cubicBezTo>
                    <a:cubicBezTo>
                      <a:pt x="423920" y="530827"/>
                      <a:pt x="429162" y="548934"/>
                      <a:pt x="427732" y="568471"/>
                    </a:cubicBezTo>
                    <a:cubicBezTo>
                      <a:pt x="426303" y="588008"/>
                      <a:pt x="413914" y="600397"/>
                      <a:pt x="412484" y="610880"/>
                    </a:cubicBezTo>
                    <a:cubicBezTo>
                      <a:pt x="411054" y="621363"/>
                      <a:pt x="413914" y="627558"/>
                      <a:pt x="413914" y="627558"/>
                    </a:cubicBezTo>
                    <a:cubicBezTo>
                      <a:pt x="413914" y="627558"/>
                      <a:pt x="386753" y="625652"/>
                      <a:pt x="382464" y="622792"/>
                    </a:cubicBezTo>
                    <a:cubicBezTo>
                      <a:pt x="378176" y="619934"/>
                      <a:pt x="375793" y="607068"/>
                      <a:pt x="379605" y="590390"/>
                    </a:cubicBezTo>
                    <a:cubicBezTo>
                      <a:pt x="383894" y="573712"/>
                      <a:pt x="389135" y="552746"/>
                      <a:pt x="389135" y="552746"/>
                    </a:cubicBezTo>
                    <a:cubicBezTo>
                      <a:pt x="389135" y="552746"/>
                      <a:pt x="375793" y="560370"/>
                      <a:pt x="370075" y="572283"/>
                    </a:cubicBezTo>
                    <a:cubicBezTo>
                      <a:pt x="364834" y="584196"/>
                      <a:pt x="361974" y="611356"/>
                      <a:pt x="361974" y="611356"/>
                    </a:cubicBezTo>
                    <a:cubicBezTo>
                      <a:pt x="361974" y="611356"/>
                      <a:pt x="352444" y="606115"/>
                      <a:pt x="352444" y="580383"/>
                    </a:cubicBezTo>
                    <a:cubicBezTo>
                      <a:pt x="352444" y="554652"/>
                      <a:pt x="379129" y="537022"/>
                      <a:pt x="378176" y="517485"/>
                    </a:cubicBezTo>
                    <a:cubicBezTo>
                      <a:pt x="376746" y="497948"/>
                      <a:pt x="405337" y="395500"/>
                      <a:pt x="378176" y="340701"/>
                    </a:cubicBezTo>
                    <a:cubicBezTo>
                      <a:pt x="351015" y="285427"/>
                      <a:pt x="273344" y="211092"/>
                      <a:pt x="273344" y="211092"/>
                    </a:cubicBezTo>
                    <a:cubicBezTo>
                      <a:pt x="273344" y="211092"/>
                      <a:pt x="258573" y="257313"/>
                      <a:pt x="244754" y="301628"/>
                    </a:cubicBezTo>
                    <a:cubicBezTo>
                      <a:pt x="231412" y="345943"/>
                      <a:pt x="230459" y="389305"/>
                      <a:pt x="230459" y="389305"/>
                    </a:cubicBezTo>
                    <a:cubicBezTo>
                      <a:pt x="230459" y="389305"/>
                      <a:pt x="286210" y="466022"/>
                      <a:pt x="287640" y="502237"/>
                    </a:cubicBezTo>
                    <a:cubicBezTo>
                      <a:pt x="289069" y="538451"/>
                      <a:pt x="304794" y="1135989"/>
                      <a:pt x="304794" y="1135989"/>
                    </a:cubicBezTo>
                    <a:lnTo>
                      <a:pt x="252378" y="1120741"/>
                    </a:lnTo>
                    <a:lnTo>
                      <a:pt x="177567" y="639947"/>
                    </a:lnTo>
                    <a:lnTo>
                      <a:pt x="149453" y="1131700"/>
                    </a:lnTo>
                    <a:lnTo>
                      <a:pt x="101803" y="1125506"/>
                    </a:lnTo>
                    <a:cubicBezTo>
                      <a:pt x="101803" y="1125506"/>
                      <a:pt x="71783" y="513673"/>
                      <a:pt x="66541" y="464116"/>
                    </a:cubicBezTo>
                    <a:cubicBezTo>
                      <a:pt x="61300" y="415036"/>
                      <a:pt x="15079" y="224434"/>
                      <a:pt x="15079" y="224434"/>
                    </a:cubicBezTo>
                    <a:cubicBezTo>
                      <a:pt x="15079" y="224434"/>
                      <a:pt x="-23995" y="186314"/>
                      <a:pt x="23656" y="169160"/>
                    </a:cubicBezTo>
                    <a:close/>
                  </a:path>
                </a:pathLst>
              </a:custGeom>
              <a:solidFill>
                <a:srgbClr val="26180D"/>
              </a:solidFill>
              <a:ln w="47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11" name="Freeform: Shape 510">
                <a:extLst>
                  <a:ext uri="{FF2B5EF4-FFF2-40B4-BE49-F238E27FC236}">
                    <a16:creationId xmlns:a16="http://schemas.microsoft.com/office/drawing/2014/main" id="{19FB7EDB-7BDA-45C2-ACDA-47DB5FEF37E7}"/>
                  </a:ext>
                </a:extLst>
              </p:cNvPr>
              <p:cNvSpPr/>
              <p:nvPr/>
            </p:nvSpPr>
            <p:spPr>
              <a:xfrm>
                <a:off x="9072038" y="5457180"/>
                <a:ext cx="267216" cy="427425"/>
              </a:xfrm>
              <a:custGeom>
                <a:avLst/>
                <a:gdLst>
                  <a:gd name="connsiteX0" fmla="*/ 197750 w 267216"/>
                  <a:gd name="connsiteY0" fmla="*/ 0 h 427425"/>
                  <a:gd name="connsiteX1" fmla="*/ 113408 w 267216"/>
                  <a:gd name="connsiteY1" fmla="*/ 25731 h 427425"/>
                  <a:gd name="connsiteX2" fmla="*/ 11913 w 267216"/>
                  <a:gd name="connsiteY2" fmla="*/ 16678 h 427425"/>
                  <a:gd name="connsiteX3" fmla="*/ 0 w 267216"/>
                  <a:gd name="connsiteY3" fmla="*/ 418372 h 427425"/>
                  <a:gd name="connsiteX4" fmla="*/ 148193 w 267216"/>
                  <a:gd name="connsiteY4" fmla="*/ 418372 h 427425"/>
                  <a:gd name="connsiteX5" fmla="*/ 266843 w 267216"/>
                  <a:gd name="connsiteY5" fmla="*/ 427425 h 427425"/>
                  <a:gd name="connsiteX6" fmla="*/ 250642 w 267216"/>
                  <a:gd name="connsiteY6" fmla="*/ 98160 h 427425"/>
                  <a:gd name="connsiteX7" fmla="*/ 197750 w 267216"/>
                  <a:gd name="connsiteY7" fmla="*/ 0 h 4274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67216" h="427425">
                    <a:moveTo>
                      <a:pt x="197750" y="0"/>
                    </a:moveTo>
                    <a:cubicBezTo>
                      <a:pt x="197750" y="0"/>
                      <a:pt x="163441" y="22396"/>
                      <a:pt x="113408" y="25731"/>
                    </a:cubicBezTo>
                    <a:cubicBezTo>
                      <a:pt x="62899" y="28590"/>
                      <a:pt x="11913" y="16678"/>
                      <a:pt x="11913" y="16678"/>
                    </a:cubicBezTo>
                    <a:lnTo>
                      <a:pt x="0" y="418372"/>
                    </a:lnTo>
                    <a:cubicBezTo>
                      <a:pt x="0" y="418372"/>
                      <a:pt x="71476" y="414083"/>
                      <a:pt x="148193" y="418372"/>
                    </a:cubicBezTo>
                    <a:cubicBezTo>
                      <a:pt x="224911" y="422660"/>
                      <a:pt x="266843" y="427425"/>
                      <a:pt x="266843" y="427425"/>
                    </a:cubicBezTo>
                    <a:cubicBezTo>
                      <a:pt x="266843" y="427425"/>
                      <a:pt x="271132" y="127227"/>
                      <a:pt x="250642" y="98160"/>
                    </a:cubicBezTo>
                    <a:cubicBezTo>
                      <a:pt x="230152" y="68617"/>
                      <a:pt x="194891" y="32879"/>
                      <a:pt x="197750" y="0"/>
                    </a:cubicBezTo>
                    <a:close/>
                  </a:path>
                </a:pathLst>
              </a:custGeom>
              <a:solidFill>
                <a:srgbClr val="26180D"/>
              </a:solidFill>
              <a:ln w="47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12" name="Freeform: Shape 511">
                <a:extLst>
                  <a:ext uri="{FF2B5EF4-FFF2-40B4-BE49-F238E27FC236}">
                    <a16:creationId xmlns:a16="http://schemas.microsoft.com/office/drawing/2014/main" id="{BC1C85BD-5F5D-4070-BD54-2A4E0F97942B}"/>
                  </a:ext>
                </a:extLst>
              </p:cNvPr>
              <p:cNvSpPr/>
              <p:nvPr/>
            </p:nvSpPr>
            <p:spPr>
              <a:xfrm>
                <a:off x="9082044" y="5456703"/>
                <a:ext cx="187266" cy="416942"/>
              </a:xfrm>
              <a:custGeom>
                <a:avLst/>
                <a:gdLst>
                  <a:gd name="connsiteX0" fmla="*/ 2383 w 187266"/>
                  <a:gd name="connsiteY0" fmla="*/ 25731 h 416942"/>
                  <a:gd name="connsiteX1" fmla="*/ 89583 w 187266"/>
                  <a:gd name="connsiteY1" fmla="*/ 35261 h 416942"/>
                  <a:gd name="connsiteX2" fmla="*/ 182025 w 187266"/>
                  <a:gd name="connsiteY2" fmla="*/ 12866 h 416942"/>
                  <a:gd name="connsiteX3" fmla="*/ 86247 w 187266"/>
                  <a:gd name="connsiteY3" fmla="*/ 416942 h 416942"/>
                  <a:gd name="connsiteX4" fmla="*/ 100066 w 187266"/>
                  <a:gd name="connsiteY4" fmla="*/ 415513 h 416942"/>
                  <a:gd name="connsiteX5" fmla="*/ 186790 w 187266"/>
                  <a:gd name="connsiteY5" fmla="*/ 25731 h 416942"/>
                  <a:gd name="connsiteX6" fmla="*/ 187267 w 187266"/>
                  <a:gd name="connsiteY6" fmla="*/ 0 h 416942"/>
                  <a:gd name="connsiteX7" fmla="*/ 78147 w 187266"/>
                  <a:gd name="connsiteY7" fmla="*/ 23825 h 416942"/>
                  <a:gd name="connsiteX8" fmla="*/ 0 w 187266"/>
                  <a:gd name="connsiteY8" fmla="*/ 12866 h 416942"/>
                  <a:gd name="connsiteX9" fmla="*/ 2383 w 187266"/>
                  <a:gd name="connsiteY9" fmla="*/ 25731 h 4169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87266" h="416942">
                    <a:moveTo>
                      <a:pt x="2383" y="25731"/>
                    </a:moveTo>
                    <a:cubicBezTo>
                      <a:pt x="2383" y="25731"/>
                      <a:pt x="40503" y="38597"/>
                      <a:pt x="89583" y="35261"/>
                    </a:cubicBezTo>
                    <a:cubicBezTo>
                      <a:pt x="138663" y="31926"/>
                      <a:pt x="182025" y="12866"/>
                      <a:pt x="182025" y="12866"/>
                    </a:cubicBezTo>
                    <a:lnTo>
                      <a:pt x="86247" y="416942"/>
                    </a:lnTo>
                    <a:lnTo>
                      <a:pt x="100066" y="415513"/>
                    </a:lnTo>
                    <a:lnTo>
                      <a:pt x="186790" y="25731"/>
                    </a:lnTo>
                    <a:lnTo>
                      <a:pt x="187267" y="0"/>
                    </a:lnTo>
                    <a:cubicBezTo>
                      <a:pt x="187267" y="0"/>
                      <a:pt x="126751" y="22396"/>
                      <a:pt x="78147" y="23825"/>
                    </a:cubicBezTo>
                    <a:cubicBezTo>
                      <a:pt x="29543" y="24778"/>
                      <a:pt x="0" y="12866"/>
                      <a:pt x="0" y="12866"/>
                    </a:cubicBezTo>
                    <a:lnTo>
                      <a:pt x="2383" y="25731"/>
                    </a:lnTo>
                    <a:close/>
                  </a:path>
                </a:pathLst>
              </a:custGeom>
              <a:solidFill>
                <a:srgbClr val="26180D"/>
              </a:solidFill>
              <a:ln w="47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grpSp>
            <p:nvGrpSpPr>
              <p:cNvPr id="513" name="Graphic 341">
                <a:extLst>
                  <a:ext uri="{FF2B5EF4-FFF2-40B4-BE49-F238E27FC236}">
                    <a16:creationId xmlns:a16="http://schemas.microsoft.com/office/drawing/2014/main" id="{184B620F-BBC8-442D-A776-D8EFE2F319DA}"/>
                  </a:ext>
                </a:extLst>
              </p:cNvPr>
              <p:cNvGrpSpPr/>
              <p:nvPr/>
            </p:nvGrpSpPr>
            <p:grpSpPr>
              <a:xfrm>
                <a:off x="9083950" y="5122107"/>
                <a:ext cx="47173" cy="27250"/>
                <a:chOff x="9083950" y="5122107"/>
                <a:chExt cx="47173" cy="27250"/>
              </a:xfrm>
              <a:solidFill>
                <a:srgbClr val="26180D"/>
              </a:solidFill>
            </p:grpSpPr>
            <p:sp>
              <p:nvSpPr>
                <p:cNvPr id="514" name="Freeform: Shape 513">
                  <a:extLst>
                    <a:ext uri="{FF2B5EF4-FFF2-40B4-BE49-F238E27FC236}">
                      <a16:creationId xmlns:a16="http://schemas.microsoft.com/office/drawing/2014/main" id="{216CD50B-15AA-4F5E-B835-BF9B3171B5B0}"/>
                    </a:ext>
                  </a:extLst>
                </p:cNvPr>
                <p:cNvSpPr/>
                <p:nvPr/>
              </p:nvSpPr>
              <p:spPr>
                <a:xfrm>
                  <a:off x="9083950" y="5136886"/>
                  <a:ext cx="47173" cy="12471"/>
                </a:xfrm>
                <a:custGeom>
                  <a:avLst/>
                  <a:gdLst>
                    <a:gd name="connsiteX0" fmla="*/ 47174 w 47173"/>
                    <a:gd name="connsiteY0" fmla="*/ 6753 h 12471"/>
                    <a:gd name="connsiteX1" fmla="*/ 33832 w 47173"/>
                    <a:gd name="connsiteY1" fmla="*/ 6753 h 12471"/>
                    <a:gd name="connsiteX2" fmla="*/ 17154 w 47173"/>
                    <a:gd name="connsiteY2" fmla="*/ 82 h 12471"/>
                    <a:gd name="connsiteX3" fmla="*/ 3812 w 47173"/>
                    <a:gd name="connsiteY3" fmla="*/ 6277 h 12471"/>
                    <a:gd name="connsiteX4" fmla="*/ 0 w 47173"/>
                    <a:gd name="connsiteY4" fmla="*/ 6753 h 12471"/>
                    <a:gd name="connsiteX5" fmla="*/ 0 w 47173"/>
                    <a:gd name="connsiteY5" fmla="*/ 9136 h 12471"/>
                    <a:gd name="connsiteX6" fmla="*/ 3812 w 47173"/>
                    <a:gd name="connsiteY6" fmla="*/ 8660 h 12471"/>
                    <a:gd name="connsiteX7" fmla="*/ 20490 w 47173"/>
                    <a:gd name="connsiteY7" fmla="*/ 12472 h 12471"/>
                    <a:gd name="connsiteX8" fmla="*/ 33832 w 47173"/>
                    <a:gd name="connsiteY8" fmla="*/ 10566 h 12471"/>
                    <a:gd name="connsiteX9" fmla="*/ 47174 w 47173"/>
                    <a:gd name="connsiteY9" fmla="*/ 10566 h 12471"/>
                    <a:gd name="connsiteX10" fmla="*/ 47174 w 47173"/>
                    <a:gd name="connsiteY10" fmla="*/ 6753 h 124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7173" h="12471">
                      <a:moveTo>
                        <a:pt x="47174" y="6753"/>
                      </a:moveTo>
                      <a:lnTo>
                        <a:pt x="33832" y="6753"/>
                      </a:lnTo>
                      <a:cubicBezTo>
                        <a:pt x="33832" y="6753"/>
                        <a:pt x="23825" y="-871"/>
                        <a:pt x="17154" y="82"/>
                      </a:cubicBezTo>
                      <a:cubicBezTo>
                        <a:pt x="8577" y="1035"/>
                        <a:pt x="3812" y="6277"/>
                        <a:pt x="3812" y="6277"/>
                      </a:cubicBezTo>
                      <a:lnTo>
                        <a:pt x="0" y="6753"/>
                      </a:lnTo>
                      <a:lnTo>
                        <a:pt x="0" y="9136"/>
                      </a:lnTo>
                      <a:lnTo>
                        <a:pt x="3812" y="8660"/>
                      </a:lnTo>
                      <a:cubicBezTo>
                        <a:pt x="3812" y="8660"/>
                        <a:pt x="10007" y="12472"/>
                        <a:pt x="20490" y="12472"/>
                      </a:cubicBezTo>
                      <a:cubicBezTo>
                        <a:pt x="30020" y="12472"/>
                        <a:pt x="33832" y="10566"/>
                        <a:pt x="33832" y="10566"/>
                      </a:cubicBezTo>
                      <a:lnTo>
                        <a:pt x="47174" y="10566"/>
                      </a:lnTo>
                      <a:lnTo>
                        <a:pt x="47174" y="6753"/>
                      </a:lnTo>
                      <a:close/>
                    </a:path>
                  </a:pathLst>
                </a:custGeom>
                <a:solidFill>
                  <a:srgbClr val="26180D"/>
                </a:solidFill>
                <a:ln w="47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515" name="Freeform: Shape 514">
                  <a:extLst>
                    <a:ext uri="{FF2B5EF4-FFF2-40B4-BE49-F238E27FC236}">
                      <a16:creationId xmlns:a16="http://schemas.microsoft.com/office/drawing/2014/main" id="{385D49D5-43C7-4701-ABB0-2F91D3558CFF}"/>
                    </a:ext>
                  </a:extLst>
                </p:cNvPr>
                <p:cNvSpPr/>
                <p:nvPr/>
              </p:nvSpPr>
              <p:spPr>
                <a:xfrm>
                  <a:off x="9088239" y="5138874"/>
                  <a:ext cx="29543" cy="9053"/>
                </a:xfrm>
                <a:custGeom>
                  <a:avLst/>
                  <a:gdLst>
                    <a:gd name="connsiteX0" fmla="*/ 29543 w 29543"/>
                    <a:gd name="connsiteY0" fmla="*/ 6671 h 9053"/>
                    <a:gd name="connsiteX1" fmla="*/ 20014 w 29543"/>
                    <a:gd name="connsiteY1" fmla="*/ 953 h 9053"/>
                    <a:gd name="connsiteX2" fmla="*/ 15249 w 29543"/>
                    <a:gd name="connsiteY2" fmla="*/ 0 h 9053"/>
                    <a:gd name="connsiteX3" fmla="*/ 12866 w 29543"/>
                    <a:gd name="connsiteY3" fmla="*/ 6671 h 9053"/>
                    <a:gd name="connsiteX4" fmla="*/ 5242 w 29543"/>
                    <a:gd name="connsiteY4" fmla="*/ 6671 h 9053"/>
                    <a:gd name="connsiteX5" fmla="*/ 3812 w 29543"/>
                    <a:gd name="connsiteY5" fmla="*/ 3336 h 9053"/>
                    <a:gd name="connsiteX6" fmla="*/ 0 w 29543"/>
                    <a:gd name="connsiteY6" fmla="*/ 5718 h 9053"/>
                    <a:gd name="connsiteX7" fmla="*/ 13342 w 29543"/>
                    <a:gd name="connsiteY7" fmla="*/ 9054 h 9053"/>
                    <a:gd name="connsiteX8" fmla="*/ 29543 w 29543"/>
                    <a:gd name="connsiteY8" fmla="*/ 6671 h 90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9543" h="9053">
                      <a:moveTo>
                        <a:pt x="29543" y="6671"/>
                      </a:moveTo>
                      <a:cubicBezTo>
                        <a:pt x="29543" y="6671"/>
                        <a:pt x="22872" y="1906"/>
                        <a:pt x="20014" y="953"/>
                      </a:cubicBezTo>
                      <a:cubicBezTo>
                        <a:pt x="17154" y="0"/>
                        <a:pt x="15249" y="0"/>
                        <a:pt x="15249" y="0"/>
                      </a:cubicBezTo>
                      <a:cubicBezTo>
                        <a:pt x="15249" y="0"/>
                        <a:pt x="15725" y="5242"/>
                        <a:pt x="12866" y="6671"/>
                      </a:cubicBezTo>
                      <a:cubicBezTo>
                        <a:pt x="10007" y="8101"/>
                        <a:pt x="6195" y="8101"/>
                        <a:pt x="5242" y="6671"/>
                      </a:cubicBezTo>
                      <a:cubicBezTo>
                        <a:pt x="3812" y="5242"/>
                        <a:pt x="3812" y="3336"/>
                        <a:pt x="3812" y="3336"/>
                      </a:cubicBezTo>
                      <a:lnTo>
                        <a:pt x="0" y="5718"/>
                      </a:lnTo>
                      <a:cubicBezTo>
                        <a:pt x="0" y="5718"/>
                        <a:pt x="3336" y="8577"/>
                        <a:pt x="13342" y="9054"/>
                      </a:cubicBezTo>
                      <a:cubicBezTo>
                        <a:pt x="22872" y="9054"/>
                        <a:pt x="29543" y="6671"/>
                        <a:pt x="29543" y="6671"/>
                      </a:cubicBezTo>
                      <a:close/>
                    </a:path>
                  </a:pathLst>
                </a:custGeom>
                <a:solidFill>
                  <a:srgbClr val="26180D"/>
                </a:solidFill>
                <a:ln w="47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516" name="Freeform: Shape 515">
                  <a:extLst>
                    <a:ext uri="{FF2B5EF4-FFF2-40B4-BE49-F238E27FC236}">
                      <a16:creationId xmlns:a16="http://schemas.microsoft.com/office/drawing/2014/main" id="{70CE3A4D-BC16-4D7D-A583-5BC0B69C0B7D}"/>
                    </a:ext>
                  </a:extLst>
                </p:cNvPr>
                <p:cNvSpPr/>
                <p:nvPr/>
              </p:nvSpPr>
              <p:spPr>
                <a:xfrm>
                  <a:off x="9088239" y="5122107"/>
                  <a:ext cx="41456" cy="14861"/>
                </a:xfrm>
                <a:custGeom>
                  <a:avLst/>
                  <a:gdLst>
                    <a:gd name="connsiteX0" fmla="*/ 38597 w 41456"/>
                    <a:gd name="connsiteY0" fmla="*/ 14861 h 14861"/>
                    <a:gd name="connsiteX1" fmla="*/ 17154 w 41456"/>
                    <a:gd name="connsiteY1" fmla="*/ 3425 h 14861"/>
                    <a:gd name="connsiteX2" fmla="*/ 0 w 41456"/>
                    <a:gd name="connsiteY2" fmla="*/ 9143 h 14861"/>
                    <a:gd name="connsiteX3" fmla="*/ 0 w 41456"/>
                    <a:gd name="connsiteY3" fmla="*/ 6284 h 14861"/>
                    <a:gd name="connsiteX4" fmla="*/ 23825 w 41456"/>
                    <a:gd name="connsiteY4" fmla="*/ 1519 h 14861"/>
                    <a:gd name="connsiteX5" fmla="*/ 41456 w 41456"/>
                    <a:gd name="connsiteY5" fmla="*/ 14385 h 14861"/>
                    <a:gd name="connsiteX6" fmla="*/ 38597 w 41456"/>
                    <a:gd name="connsiteY6" fmla="*/ 14385 h 148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1456" h="14861">
                      <a:moveTo>
                        <a:pt x="38597" y="14861"/>
                      </a:moveTo>
                      <a:cubicBezTo>
                        <a:pt x="38597" y="14861"/>
                        <a:pt x="29543" y="3901"/>
                        <a:pt x="17154" y="3425"/>
                      </a:cubicBezTo>
                      <a:cubicBezTo>
                        <a:pt x="4765" y="2948"/>
                        <a:pt x="0" y="9143"/>
                        <a:pt x="0" y="9143"/>
                      </a:cubicBezTo>
                      <a:lnTo>
                        <a:pt x="0" y="6284"/>
                      </a:lnTo>
                      <a:cubicBezTo>
                        <a:pt x="0" y="6284"/>
                        <a:pt x="8101" y="-3723"/>
                        <a:pt x="23825" y="1519"/>
                      </a:cubicBezTo>
                      <a:cubicBezTo>
                        <a:pt x="39550" y="6761"/>
                        <a:pt x="41456" y="14385"/>
                        <a:pt x="41456" y="14385"/>
                      </a:cubicBezTo>
                      <a:lnTo>
                        <a:pt x="38597" y="14385"/>
                      </a:lnTo>
                      <a:close/>
                    </a:path>
                  </a:pathLst>
                </a:custGeom>
                <a:solidFill>
                  <a:srgbClr val="26180D"/>
                </a:solidFill>
                <a:ln w="47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517" name="Graphic 341">
                <a:extLst>
                  <a:ext uri="{FF2B5EF4-FFF2-40B4-BE49-F238E27FC236}">
                    <a16:creationId xmlns:a16="http://schemas.microsoft.com/office/drawing/2014/main" id="{184B620F-BBC8-442D-A776-D8EFE2F319DA}"/>
                  </a:ext>
                </a:extLst>
              </p:cNvPr>
              <p:cNvGrpSpPr/>
              <p:nvPr/>
            </p:nvGrpSpPr>
            <p:grpSpPr>
              <a:xfrm>
                <a:off x="9023456" y="5195578"/>
                <a:ext cx="311136" cy="288684"/>
                <a:chOff x="9023456" y="5195578"/>
                <a:chExt cx="311136" cy="288684"/>
              </a:xfrm>
              <a:solidFill>
                <a:srgbClr val="26180D"/>
              </a:solidFill>
            </p:grpSpPr>
            <p:sp>
              <p:nvSpPr>
                <p:cNvPr id="518" name="Freeform: Shape 517">
                  <a:extLst>
                    <a:ext uri="{FF2B5EF4-FFF2-40B4-BE49-F238E27FC236}">
                      <a16:creationId xmlns:a16="http://schemas.microsoft.com/office/drawing/2014/main" id="{ED40E096-417F-4017-8A04-7DF4BDBEEEE4}"/>
                    </a:ext>
                  </a:extLst>
                </p:cNvPr>
                <p:cNvSpPr/>
                <p:nvPr/>
              </p:nvSpPr>
              <p:spPr>
                <a:xfrm>
                  <a:off x="9023456" y="5220833"/>
                  <a:ext cx="163419" cy="210138"/>
                </a:xfrm>
                <a:custGeom>
                  <a:avLst/>
                  <a:gdLst>
                    <a:gd name="connsiteX0" fmla="*/ 163420 w 163419"/>
                    <a:gd name="connsiteY0" fmla="*/ 10960 h 210138"/>
                    <a:gd name="connsiteX1" fmla="*/ 142930 w 163419"/>
                    <a:gd name="connsiteY1" fmla="*/ 19060 h 210138"/>
                    <a:gd name="connsiteX2" fmla="*/ 104333 w 163419"/>
                    <a:gd name="connsiteY2" fmla="*/ 0 h 210138"/>
                    <a:gd name="connsiteX3" fmla="*/ 38575 w 163419"/>
                    <a:gd name="connsiteY3" fmla="*/ 17631 h 210138"/>
                    <a:gd name="connsiteX4" fmla="*/ 6650 w 163419"/>
                    <a:gd name="connsiteY4" fmla="*/ 32402 h 210138"/>
                    <a:gd name="connsiteX5" fmla="*/ 455 w 163419"/>
                    <a:gd name="connsiteY5" fmla="*/ 47174 h 210138"/>
                    <a:gd name="connsiteX6" fmla="*/ 48105 w 163419"/>
                    <a:gd name="connsiteY6" fmla="*/ 210139 h 210138"/>
                    <a:gd name="connsiteX7" fmla="*/ 163420 w 163419"/>
                    <a:gd name="connsiteY7" fmla="*/ 10960 h 210138"/>
                    <a:gd name="connsiteX8" fmla="*/ 163420 w 163419"/>
                    <a:gd name="connsiteY8" fmla="*/ 10960 h 2101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63419" h="210138">
                      <a:moveTo>
                        <a:pt x="163420" y="10960"/>
                      </a:moveTo>
                      <a:cubicBezTo>
                        <a:pt x="157225" y="15248"/>
                        <a:pt x="150554" y="18107"/>
                        <a:pt x="142930" y="19060"/>
                      </a:cubicBezTo>
                      <a:cubicBezTo>
                        <a:pt x="112910" y="22396"/>
                        <a:pt x="104333" y="0"/>
                        <a:pt x="104333" y="0"/>
                      </a:cubicBezTo>
                      <a:cubicBezTo>
                        <a:pt x="104333" y="0"/>
                        <a:pt x="59542" y="10007"/>
                        <a:pt x="38575" y="17631"/>
                      </a:cubicBezTo>
                      <a:cubicBezTo>
                        <a:pt x="25710" y="21919"/>
                        <a:pt x="11891" y="30020"/>
                        <a:pt x="6650" y="32402"/>
                      </a:cubicBezTo>
                      <a:cubicBezTo>
                        <a:pt x="931" y="35261"/>
                        <a:pt x="-975" y="40979"/>
                        <a:pt x="455" y="47174"/>
                      </a:cubicBezTo>
                      <a:lnTo>
                        <a:pt x="48105" y="210139"/>
                      </a:lnTo>
                      <a:cubicBezTo>
                        <a:pt x="88132" y="160582"/>
                        <a:pt x="141500" y="85294"/>
                        <a:pt x="163420" y="10960"/>
                      </a:cubicBezTo>
                      <a:cubicBezTo>
                        <a:pt x="163420" y="10960"/>
                        <a:pt x="163420" y="10960"/>
                        <a:pt x="163420" y="10960"/>
                      </a:cubicBezTo>
                      <a:close/>
                    </a:path>
                  </a:pathLst>
                </a:custGeom>
                <a:solidFill>
                  <a:srgbClr val="26180D"/>
                </a:solidFill>
                <a:ln w="47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519" name="Freeform: Shape 518">
                  <a:extLst>
                    <a:ext uri="{FF2B5EF4-FFF2-40B4-BE49-F238E27FC236}">
                      <a16:creationId xmlns:a16="http://schemas.microsoft.com/office/drawing/2014/main" id="{F95BBAFA-DF69-4A11-B1D0-E73BE30D4279}"/>
                    </a:ext>
                  </a:extLst>
                </p:cNvPr>
                <p:cNvSpPr/>
                <p:nvPr/>
              </p:nvSpPr>
              <p:spPr>
                <a:xfrm>
                  <a:off x="9072514" y="5195578"/>
                  <a:ext cx="262077" cy="288684"/>
                </a:xfrm>
                <a:custGeom>
                  <a:avLst/>
                  <a:gdLst>
                    <a:gd name="connsiteX0" fmla="*/ 262078 w 262077"/>
                    <a:gd name="connsiteY0" fmla="*/ 8577 h 288684"/>
                    <a:gd name="connsiteX1" fmla="*/ 145811 w 262077"/>
                    <a:gd name="connsiteY1" fmla="*/ 0 h 288684"/>
                    <a:gd name="connsiteX2" fmla="*/ 114838 w 262077"/>
                    <a:gd name="connsiteY2" fmla="*/ 36215 h 288684"/>
                    <a:gd name="connsiteX3" fmla="*/ 114838 w 262077"/>
                    <a:gd name="connsiteY3" fmla="*/ 36215 h 288684"/>
                    <a:gd name="connsiteX4" fmla="*/ 0 w 262077"/>
                    <a:gd name="connsiteY4" fmla="*/ 234917 h 288684"/>
                    <a:gd name="connsiteX5" fmla="*/ 10483 w 262077"/>
                    <a:gd name="connsiteY5" fmla="*/ 273514 h 288684"/>
                    <a:gd name="connsiteX6" fmla="*/ 113408 w 262077"/>
                    <a:gd name="connsiteY6" fmla="*/ 286856 h 288684"/>
                    <a:gd name="connsiteX7" fmla="*/ 197750 w 262077"/>
                    <a:gd name="connsiteY7" fmla="*/ 261125 h 288684"/>
                    <a:gd name="connsiteX8" fmla="*/ 235870 w 262077"/>
                    <a:gd name="connsiteY8" fmla="*/ 102449 h 288684"/>
                    <a:gd name="connsiteX9" fmla="*/ 223005 w 262077"/>
                    <a:gd name="connsiteY9" fmla="*/ 64328 h 288684"/>
                    <a:gd name="connsiteX10" fmla="*/ 262078 w 262077"/>
                    <a:gd name="connsiteY10" fmla="*/ 8577 h 2886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62077" h="288684">
                      <a:moveTo>
                        <a:pt x="262078" y="8577"/>
                      </a:moveTo>
                      <a:lnTo>
                        <a:pt x="145811" y="0"/>
                      </a:lnTo>
                      <a:cubicBezTo>
                        <a:pt x="145811" y="0"/>
                        <a:pt x="133421" y="23349"/>
                        <a:pt x="114838" y="36215"/>
                      </a:cubicBezTo>
                      <a:cubicBezTo>
                        <a:pt x="114838" y="36215"/>
                        <a:pt x="114838" y="36215"/>
                        <a:pt x="114838" y="36215"/>
                      </a:cubicBezTo>
                      <a:cubicBezTo>
                        <a:pt x="92918" y="110073"/>
                        <a:pt x="39550" y="185837"/>
                        <a:pt x="0" y="234917"/>
                      </a:cubicBezTo>
                      <a:lnTo>
                        <a:pt x="10483" y="273514"/>
                      </a:lnTo>
                      <a:cubicBezTo>
                        <a:pt x="10483" y="273514"/>
                        <a:pt x="45268" y="294957"/>
                        <a:pt x="113408" y="286856"/>
                      </a:cubicBezTo>
                      <a:cubicBezTo>
                        <a:pt x="181072" y="278279"/>
                        <a:pt x="197750" y="261125"/>
                        <a:pt x="197750" y="261125"/>
                      </a:cubicBezTo>
                      <a:lnTo>
                        <a:pt x="235870" y="102449"/>
                      </a:lnTo>
                      <a:cubicBezTo>
                        <a:pt x="235870" y="102449"/>
                        <a:pt x="222528" y="86724"/>
                        <a:pt x="223005" y="64328"/>
                      </a:cubicBezTo>
                      <a:cubicBezTo>
                        <a:pt x="223481" y="41933"/>
                        <a:pt x="262078" y="8577"/>
                        <a:pt x="262078" y="8577"/>
                      </a:cubicBezTo>
                      <a:close/>
                    </a:path>
                  </a:pathLst>
                </a:custGeom>
                <a:solidFill>
                  <a:srgbClr val="26180D"/>
                </a:solidFill>
                <a:ln w="47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520" name="Freeform: Shape 519">
                  <a:extLst>
                    <a:ext uri="{FF2B5EF4-FFF2-40B4-BE49-F238E27FC236}">
                      <a16:creationId xmlns:a16="http://schemas.microsoft.com/office/drawing/2014/main" id="{36E5BE73-5872-40C9-ABA1-B3F6C23F1E6E}"/>
                    </a:ext>
                  </a:extLst>
                </p:cNvPr>
                <p:cNvSpPr/>
                <p:nvPr/>
              </p:nvSpPr>
              <p:spPr>
                <a:xfrm>
                  <a:off x="9071561" y="5217021"/>
                  <a:ext cx="198226" cy="84460"/>
                </a:xfrm>
                <a:custGeom>
                  <a:avLst/>
                  <a:gdLst>
                    <a:gd name="connsiteX0" fmla="*/ 56228 w 198226"/>
                    <a:gd name="connsiteY0" fmla="*/ 3812 h 84460"/>
                    <a:gd name="connsiteX1" fmla="*/ 88153 w 198226"/>
                    <a:gd name="connsiteY1" fmla="*/ 20966 h 84460"/>
                    <a:gd name="connsiteX2" fmla="*/ 131516 w 198226"/>
                    <a:gd name="connsiteY2" fmla="*/ 0 h 84460"/>
                    <a:gd name="connsiteX3" fmla="*/ 198226 w 198226"/>
                    <a:gd name="connsiteY3" fmla="*/ 14772 h 84460"/>
                    <a:gd name="connsiteX4" fmla="*/ 91966 w 198226"/>
                    <a:gd name="connsiteY4" fmla="*/ 83865 h 84460"/>
                    <a:gd name="connsiteX5" fmla="*/ 0 w 198226"/>
                    <a:gd name="connsiteY5" fmla="*/ 15725 h 84460"/>
                    <a:gd name="connsiteX6" fmla="*/ 56228 w 198226"/>
                    <a:gd name="connsiteY6" fmla="*/ 3812 h 844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8226" h="84460">
                      <a:moveTo>
                        <a:pt x="56228" y="3812"/>
                      </a:moveTo>
                      <a:cubicBezTo>
                        <a:pt x="56228" y="3812"/>
                        <a:pt x="60040" y="20013"/>
                        <a:pt x="88153" y="20966"/>
                      </a:cubicBezTo>
                      <a:cubicBezTo>
                        <a:pt x="116267" y="21919"/>
                        <a:pt x="131516" y="0"/>
                        <a:pt x="131516" y="0"/>
                      </a:cubicBezTo>
                      <a:lnTo>
                        <a:pt x="198226" y="14772"/>
                      </a:lnTo>
                      <a:cubicBezTo>
                        <a:pt x="198226" y="14772"/>
                        <a:pt x="177737" y="91966"/>
                        <a:pt x="91966" y="83865"/>
                      </a:cubicBezTo>
                      <a:cubicBezTo>
                        <a:pt x="22872" y="77194"/>
                        <a:pt x="0" y="15725"/>
                        <a:pt x="0" y="15725"/>
                      </a:cubicBezTo>
                      <a:lnTo>
                        <a:pt x="56228" y="3812"/>
                      </a:lnTo>
                      <a:close/>
                    </a:path>
                  </a:pathLst>
                </a:custGeom>
                <a:solidFill>
                  <a:srgbClr val="26180D"/>
                </a:solidFill>
                <a:ln w="47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521" name="Freeform: Shape 520">
                  <a:extLst>
                    <a:ext uri="{FF2B5EF4-FFF2-40B4-BE49-F238E27FC236}">
                      <a16:creationId xmlns:a16="http://schemas.microsoft.com/office/drawing/2014/main" id="{9E8AED06-59E7-48B7-A774-A0EDFD7F9F53}"/>
                    </a:ext>
                  </a:extLst>
                </p:cNvPr>
                <p:cNvSpPr/>
                <p:nvPr/>
              </p:nvSpPr>
              <p:spPr>
                <a:xfrm>
                  <a:off x="9080615" y="5225122"/>
                  <a:ext cx="177736" cy="63764"/>
                </a:xfrm>
                <a:custGeom>
                  <a:avLst/>
                  <a:gdLst>
                    <a:gd name="connsiteX0" fmla="*/ 0 w 177736"/>
                    <a:gd name="connsiteY0" fmla="*/ 10007 h 63764"/>
                    <a:gd name="connsiteX1" fmla="*/ 44792 w 177736"/>
                    <a:gd name="connsiteY1" fmla="*/ 1906 h 63764"/>
                    <a:gd name="connsiteX2" fmla="*/ 76717 w 177736"/>
                    <a:gd name="connsiteY2" fmla="*/ 17631 h 63764"/>
                    <a:gd name="connsiteX3" fmla="*/ 122462 w 177736"/>
                    <a:gd name="connsiteY3" fmla="*/ 0 h 63764"/>
                    <a:gd name="connsiteX4" fmla="*/ 177737 w 177736"/>
                    <a:gd name="connsiteY4" fmla="*/ 3812 h 63764"/>
                    <a:gd name="connsiteX5" fmla="*/ 99589 w 177736"/>
                    <a:gd name="connsiteY5" fmla="*/ 63375 h 63764"/>
                    <a:gd name="connsiteX6" fmla="*/ 0 w 177736"/>
                    <a:gd name="connsiteY6" fmla="*/ 10007 h 637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77736" h="63764">
                      <a:moveTo>
                        <a:pt x="0" y="10007"/>
                      </a:moveTo>
                      <a:lnTo>
                        <a:pt x="44792" y="1906"/>
                      </a:lnTo>
                      <a:cubicBezTo>
                        <a:pt x="44792" y="1906"/>
                        <a:pt x="52892" y="16678"/>
                        <a:pt x="76717" y="17631"/>
                      </a:cubicBezTo>
                      <a:cubicBezTo>
                        <a:pt x="101019" y="18584"/>
                        <a:pt x="122462" y="0"/>
                        <a:pt x="122462" y="0"/>
                      </a:cubicBezTo>
                      <a:lnTo>
                        <a:pt x="177737" y="3812"/>
                      </a:lnTo>
                      <a:cubicBezTo>
                        <a:pt x="177737" y="3812"/>
                        <a:pt x="164871" y="58610"/>
                        <a:pt x="99589" y="63375"/>
                      </a:cubicBezTo>
                      <a:cubicBezTo>
                        <a:pt x="34785" y="69093"/>
                        <a:pt x="0" y="10007"/>
                        <a:pt x="0" y="10007"/>
                      </a:cubicBezTo>
                      <a:close/>
                    </a:path>
                  </a:pathLst>
                </a:custGeom>
                <a:solidFill>
                  <a:srgbClr val="26180D"/>
                </a:solidFill>
                <a:ln w="47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sp>
            <p:nvSpPr>
              <p:cNvPr id="522" name="Freeform: Shape 521">
                <a:extLst>
                  <a:ext uri="{FF2B5EF4-FFF2-40B4-BE49-F238E27FC236}">
                    <a16:creationId xmlns:a16="http://schemas.microsoft.com/office/drawing/2014/main" id="{2B89A9E4-24CB-46FE-B3C9-1A3F6CE18588}"/>
                  </a:ext>
                </a:extLst>
              </p:cNvPr>
              <p:cNvSpPr/>
              <p:nvPr/>
            </p:nvSpPr>
            <p:spPr>
              <a:xfrm>
                <a:off x="9103251" y="5022842"/>
                <a:ext cx="219196" cy="209427"/>
              </a:xfrm>
              <a:custGeom>
                <a:avLst/>
                <a:gdLst>
                  <a:gd name="connsiteX0" fmla="*/ 236 w 219196"/>
                  <a:gd name="connsiteY0" fmla="*/ 64570 h 209427"/>
                  <a:gd name="connsiteX1" fmla="*/ 57417 w 219196"/>
                  <a:gd name="connsiteY1" fmla="*/ 242 h 209427"/>
                  <a:gd name="connsiteX2" fmla="*/ 209422 w 219196"/>
                  <a:gd name="connsiteY2" fmla="*/ 77912 h 209427"/>
                  <a:gd name="connsiteX3" fmla="*/ 217523 w 219196"/>
                  <a:gd name="connsiteY3" fmla="*/ 209428 h 209427"/>
                  <a:gd name="connsiteX4" fmla="*/ 92678 w 219196"/>
                  <a:gd name="connsiteY4" fmla="*/ 209428 h 209427"/>
                  <a:gd name="connsiteX5" fmla="*/ 91725 w 219196"/>
                  <a:gd name="connsiteY5" fmla="*/ 141764 h 209427"/>
                  <a:gd name="connsiteX6" fmla="*/ 73618 w 219196"/>
                  <a:gd name="connsiteY6" fmla="*/ 97449 h 209427"/>
                  <a:gd name="connsiteX7" fmla="*/ 236 w 219196"/>
                  <a:gd name="connsiteY7" fmla="*/ 64570 h 2094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19196" h="209427">
                    <a:moveTo>
                      <a:pt x="236" y="64570"/>
                    </a:moveTo>
                    <a:cubicBezTo>
                      <a:pt x="236" y="64570"/>
                      <a:pt x="-6911" y="3577"/>
                      <a:pt x="57417" y="242"/>
                    </a:cubicBezTo>
                    <a:cubicBezTo>
                      <a:pt x="121745" y="-3094"/>
                      <a:pt x="194174" y="28356"/>
                      <a:pt x="209422" y="77912"/>
                    </a:cubicBezTo>
                    <a:cubicBezTo>
                      <a:pt x="224670" y="127469"/>
                      <a:pt x="217523" y="209428"/>
                      <a:pt x="217523" y="209428"/>
                    </a:cubicBezTo>
                    <a:lnTo>
                      <a:pt x="92678" y="209428"/>
                    </a:lnTo>
                    <a:lnTo>
                      <a:pt x="91725" y="141764"/>
                    </a:lnTo>
                    <a:cubicBezTo>
                      <a:pt x="91725" y="141764"/>
                      <a:pt x="89343" y="115080"/>
                      <a:pt x="73618" y="97449"/>
                    </a:cubicBezTo>
                    <a:cubicBezTo>
                      <a:pt x="56940" y="79818"/>
                      <a:pt x="236" y="64570"/>
                      <a:pt x="236" y="64570"/>
                    </a:cubicBezTo>
                    <a:close/>
                  </a:path>
                </a:pathLst>
              </a:custGeom>
              <a:solidFill>
                <a:srgbClr val="26180D"/>
              </a:solidFill>
              <a:ln w="47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23" name="Freeform: Shape 522">
                <a:extLst>
                  <a:ext uri="{FF2B5EF4-FFF2-40B4-BE49-F238E27FC236}">
                    <a16:creationId xmlns:a16="http://schemas.microsoft.com/office/drawing/2014/main" id="{923F61EB-4359-4EA0-8B80-A4D14113EB18}"/>
                  </a:ext>
                </a:extLst>
              </p:cNvPr>
              <p:cNvSpPr/>
              <p:nvPr/>
            </p:nvSpPr>
            <p:spPr>
              <a:xfrm>
                <a:off x="9178775" y="5126596"/>
                <a:ext cx="29424" cy="47257"/>
              </a:xfrm>
              <a:custGeom>
                <a:avLst/>
                <a:gdLst>
                  <a:gd name="connsiteX0" fmla="*/ 0 w 29424"/>
                  <a:gd name="connsiteY0" fmla="*/ 12755 h 47257"/>
                  <a:gd name="connsiteX1" fmla="*/ 22872 w 29424"/>
                  <a:gd name="connsiteY1" fmla="*/ 3225 h 47257"/>
                  <a:gd name="connsiteX2" fmla="*/ 22872 w 29424"/>
                  <a:gd name="connsiteY2" fmla="*/ 47063 h 47257"/>
                  <a:gd name="connsiteX3" fmla="*/ 6671 w 29424"/>
                  <a:gd name="connsiteY3" fmla="*/ 45157 h 47257"/>
                  <a:gd name="connsiteX4" fmla="*/ 0 w 29424"/>
                  <a:gd name="connsiteY4" fmla="*/ 12755 h 47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24" h="47257">
                    <a:moveTo>
                      <a:pt x="0" y="12755"/>
                    </a:moveTo>
                    <a:cubicBezTo>
                      <a:pt x="0" y="12755"/>
                      <a:pt x="16201" y="-7735"/>
                      <a:pt x="22872" y="3225"/>
                    </a:cubicBezTo>
                    <a:cubicBezTo>
                      <a:pt x="29067" y="14185"/>
                      <a:pt x="33832" y="45634"/>
                      <a:pt x="22872" y="47063"/>
                    </a:cubicBezTo>
                    <a:cubicBezTo>
                      <a:pt x="11913" y="48016"/>
                      <a:pt x="6671" y="45157"/>
                      <a:pt x="6671" y="45157"/>
                    </a:cubicBezTo>
                    <a:lnTo>
                      <a:pt x="0" y="12755"/>
                    </a:lnTo>
                    <a:close/>
                  </a:path>
                </a:pathLst>
              </a:custGeom>
              <a:solidFill>
                <a:srgbClr val="26180D"/>
              </a:solidFill>
              <a:ln w="47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24" name="Freeform: Shape 523">
                <a:extLst>
                  <a:ext uri="{FF2B5EF4-FFF2-40B4-BE49-F238E27FC236}">
                    <a16:creationId xmlns:a16="http://schemas.microsoft.com/office/drawing/2014/main" id="{DD3F680C-4F40-4DE7-A8EA-BD394AF3E6A0}"/>
                  </a:ext>
                </a:extLst>
              </p:cNvPr>
              <p:cNvSpPr/>
              <p:nvPr/>
            </p:nvSpPr>
            <p:spPr>
              <a:xfrm>
                <a:off x="9051548" y="6195763"/>
                <a:ext cx="134851" cy="54798"/>
              </a:xfrm>
              <a:custGeom>
                <a:avLst/>
                <a:gdLst>
                  <a:gd name="connsiteX0" fmla="*/ 0 w 134851"/>
                  <a:gd name="connsiteY0" fmla="*/ 54798 h 54798"/>
                  <a:gd name="connsiteX1" fmla="*/ 134851 w 134851"/>
                  <a:gd name="connsiteY1" fmla="*/ 54798 h 54798"/>
                  <a:gd name="connsiteX2" fmla="*/ 134374 w 134851"/>
                  <a:gd name="connsiteY2" fmla="*/ 9530 h 54798"/>
                  <a:gd name="connsiteX3" fmla="*/ 81959 w 134851"/>
                  <a:gd name="connsiteY3" fmla="*/ 0 h 54798"/>
                  <a:gd name="connsiteX4" fmla="*/ 38121 w 134851"/>
                  <a:gd name="connsiteY4" fmla="*/ 27161 h 54798"/>
                  <a:gd name="connsiteX5" fmla="*/ 11436 w 134851"/>
                  <a:gd name="connsiteY5" fmla="*/ 36691 h 54798"/>
                  <a:gd name="connsiteX6" fmla="*/ 0 w 134851"/>
                  <a:gd name="connsiteY6" fmla="*/ 54798 h 547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34851" h="54798">
                    <a:moveTo>
                      <a:pt x="0" y="54798"/>
                    </a:moveTo>
                    <a:lnTo>
                      <a:pt x="134851" y="54798"/>
                    </a:lnTo>
                    <a:lnTo>
                      <a:pt x="134374" y="9530"/>
                    </a:lnTo>
                    <a:lnTo>
                      <a:pt x="81959" y="0"/>
                    </a:lnTo>
                    <a:cubicBezTo>
                      <a:pt x="81959" y="0"/>
                      <a:pt x="58610" y="16201"/>
                      <a:pt x="38121" y="27161"/>
                    </a:cubicBezTo>
                    <a:cubicBezTo>
                      <a:pt x="17631" y="38121"/>
                      <a:pt x="11436" y="36691"/>
                      <a:pt x="11436" y="36691"/>
                    </a:cubicBezTo>
                    <a:lnTo>
                      <a:pt x="0" y="54798"/>
                    </a:lnTo>
                    <a:close/>
                  </a:path>
                </a:pathLst>
              </a:custGeom>
              <a:solidFill>
                <a:srgbClr val="26180D"/>
              </a:solidFill>
              <a:ln w="47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25" name="Freeform: Shape 524">
                <a:extLst>
                  <a:ext uri="{FF2B5EF4-FFF2-40B4-BE49-F238E27FC236}">
                    <a16:creationId xmlns:a16="http://schemas.microsoft.com/office/drawing/2014/main" id="{9EB65E31-1073-4E93-BF73-B475C383B3F2}"/>
                  </a:ext>
                </a:extLst>
              </p:cNvPr>
              <p:cNvSpPr/>
              <p:nvPr/>
            </p:nvSpPr>
            <p:spPr>
              <a:xfrm>
                <a:off x="9205459" y="6196239"/>
                <a:ext cx="134850" cy="54321"/>
              </a:xfrm>
              <a:custGeom>
                <a:avLst/>
                <a:gdLst>
                  <a:gd name="connsiteX0" fmla="*/ 0 w 134850"/>
                  <a:gd name="connsiteY0" fmla="*/ 54322 h 54321"/>
                  <a:gd name="connsiteX1" fmla="*/ 134851 w 134850"/>
                  <a:gd name="connsiteY1" fmla="*/ 54322 h 54321"/>
                  <a:gd name="connsiteX2" fmla="*/ 132945 w 134850"/>
                  <a:gd name="connsiteY2" fmla="*/ 11913 h 54321"/>
                  <a:gd name="connsiteX3" fmla="*/ 81959 w 134850"/>
                  <a:gd name="connsiteY3" fmla="*/ 0 h 54321"/>
                  <a:gd name="connsiteX4" fmla="*/ 38120 w 134850"/>
                  <a:gd name="connsiteY4" fmla="*/ 27161 h 54321"/>
                  <a:gd name="connsiteX5" fmla="*/ 11436 w 134850"/>
                  <a:gd name="connsiteY5" fmla="*/ 36691 h 54321"/>
                  <a:gd name="connsiteX6" fmla="*/ 0 w 134850"/>
                  <a:gd name="connsiteY6" fmla="*/ 54322 h 543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34850" h="54321">
                    <a:moveTo>
                      <a:pt x="0" y="54322"/>
                    </a:moveTo>
                    <a:lnTo>
                      <a:pt x="134851" y="54322"/>
                    </a:lnTo>
                    <a:lnTo>
                      <a:pt x="132945" y="11913"/>
                    </a:lnTo>
                    <a:lnTo>
                      <a:pt x="81959" y="0"/>
                    </a:lnTo>
                    <a:cubicBezTo>
                      <a:pt x="81959" y="0"/>
                      <a:pt x="58610" y="16201"/>
                      <a:pt x="38120" y="27161"/>
                    </a:cubicBezTo>
                    <a:cubicBezTo>
                      <a:pt x="17630" y="38120"/>
                      <a:pt x="11436" y="36691"/>
                      <a:pt x="11436" y="36691"/>
                    </a:cubicBezTo>
                    <a:lnTo>
                      <a:pt x="0" y="54322"/>
                    </a:lnTo>
                    <a:close/>
                  </a:path>
                </a:pathLst>
              </a:custGeom>
              <a:solidFill>
                <a:srgbClr val="26180D"/>
              </a:solidFill>
              <a:ln w="47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26" name="Freeform: Shape 525">
                <a:extLst>
                  <a:ext uri="{FF2B5EF4-FFF2-40B4-BE49-F238E27FC236}">
                    <a16:creationId xmlns:a16="http://schemas.microsoft.com/office/drawing/2014/main" id="{F447A921-65F6-48BD-A5C0-9E3680A8A229}"/>
                  </a:ext>
                </a:extLst>
              </p:cNvPr>
              <p:cNvSpPr/>
              <p:nvPr/>
            </p:nvSpPr>
            <p:spPr>
              <a:xfrm>
                <a:off x="9339357" y="5279443"/>
                <a:ext cx="72905" cy="65757"/>
              </a:xfrm>
              <a:custGeom>
                <a:avLst/>
                <a:gdLst>
                  <a:gd name="connsiteX0" fmla="*/ 0 w 72905"/>
                  <a:gd name="connsiteY0" fmla="*/ 51462 h 65757"/>
                  <a:gd name="connsiteX1" fmla="*/ 61469 w 72905"/>
                  <a:gd name="connsiteY1" fmla="*/ 0 h 65757"/>
                  <a:gd name="connsiteX2" fmla="*/ 72905 w 72905"/>
                  <a:gd name="connsiteY2" fmla="*/ 16201 h 65757"/>
                  <a:gd name="connsiteX3" fmla="*/ 13342 w 72905"/>
                  <a:gd name="connsiteY3" fmla="*/ 65758 h 657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2905" h="65757">
                    <a:moveTo>
                      <a:pt x="0" y="51462"/>
                    </a:moveTo>
                    <a:lnTo>
                      <a:pt x="61469" y="0"/>
                    </a:lnTo>
                    <a:lnTo>
                      <a:pt x="72905" y="16201"/>
                    </a:lnTo>
                    <a:lnTo>
                      <a:pt x="13342" y="65758"/>
                    </a:lnTo>
                    <a:close/>
                  </a:path>
                </a:pathLst>
              </a:custGeom>
              <a:solidFill>
                <a:srgbClr val="26180D"/>
              </a:solidFill>
              <a:ln w="47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27" name="Freeform: Shape 526">
                <a:extLst>
                  <a:ext uri="{FF2B5EF4-FFF2-40B4-BE49-F238E27FC236}">
                    <a16:creationId xmlns:a16="http://schemas.microsoft.com/office/drawing/2014/main" id="{86F20B62-E8F6-47C0-BAE4-5518CC86B8B0}"/>
                  </a:ext>
                </a:extLst>
              </p:cNvPr>
              <p:cNvSpPr/>
              <p:nvPr/>
            </p:nvSpPr>
            <p:spPr>
              <a:xfrm>
                <a:off x="9133984" y="6172890"/>
                <a:ext cx="52415" cy="47174"/>
              </a:xfrm>
              <a:custGeom>
                <a:avLst/>
                <a:gdLst>
                  <a:gd name="connsiteX0" fmla="*/ 476 w 52415"/>
                  <a:gd name="connsiteY0" fmla="*/ 2383 h 47174"/>
                  <a:gd name="connsiteX1" fmla="*/ 52416 w 52415"/>
                  <a:gd name="connsiteY1" fmla="*/ 0 h 47174"/>
                  <a:gd name="connsiteX2" fmla="*/ 52416 w 52415"/>
                  <a:gd name="connsiteY2" fmla="*/ 47174 h 47174"/>
                  <a:gd name="connsiteX3" fmla="*/ 0 w 52415"/>
                  <a:gd name="connsiteY3" fmla="*/ 22872 h 471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415" h="47174">
                    <a:moveTo>
                      <a:pt x="476" y="2383"/>
                    </a:moveTo>
                    <a:lnTo>
                      <a:pt x="52416" y="0"/>
                    </a:lnTo>
                    <a:lnTo>
                      <a:pt x="52416" y="47174"/>
                    </a:lnTo>
                    <a:lnTo>
                      <a:pt x="0" y="22872"/>
                    </a:lnTo>
                    <a:close/>
                  </a:path>
                </a:pathLst>
              </a:custGeom>
              <a:solidFill>
                <a:srgbClr val="26180D"/>
              </a:solidFill>
              <a:ln w="47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28" name="Freeform: Shape 527">
                <a:extLst>
                  <a:ext uri="{FF2B5EF4-FFF2-40B4-BE49-F238E27FC236}">
                    <a16:creationId xmlns:a16="http://schemas.microsoft.com/office/drawing/2014/main" id="{6EE5F81D-AF50-4169-8D5B-DF927ADF757F}"/>
                  </a:ext>
                </a:extLst>
              </p:cNvPr>
              <p:cNvSpPr/>
              <p:nvPr/>
            </p:nvSpPr>
            <p:spPr>
              <a:xfrm>
                <a:off x="9076803" y="5646352"/>
                <a:ext cx="143428" cy="71475"/>
              </a:xfrm>
              <a:custGeom>
                <a:avLst/>
                <a:gdLst>
                  <a:gd name="connsiteX0" fmla="*/ 0 w 143428"/>
                  <a:gd name="connsiteY0" fmla="*/ 58610 h 71475"/>
                  <a:gd name="connsiteX1" fmla="*/ 128657 w 143428"/>
                  <a:gd name="connsiteY1" fmla="*/ 71476 h 71475"/>
                  <a:gd name="connsiteX2" fmla="*/ 143428 w 143428"/>
                  <a:gd name="connsiteY2" fmla="*/ 9054 h 71475"/>
                  <a:gd name="connsiteX3" fmla="*/ 1906 w 143428"/>
                  <a:gd name="connsiteY3" fmla="*/ 0 h 714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3428" h="71475">
                    <a:moveTo>
                      <a:pt x="0" y="58610"/>
                    </a:moveTo>
                    <a:lnTo>
                      <a:pt x="128657" y="71476"/>
                    </a:lnTo>
                    <a:lnTo>
                      <a:pt x="143428" y="9054"/>
                    </a:lnTo>
                    <a:lnTo>
                      <a:pt x="1906" y="0"/>
                    </a:lnTo>
                    <a:close/>
                  </a:path>
                </a:pathLst>
              </a:custGeom>
              <a:solidFill>
                <a:srgbClr val="26180D"/>
              </a:solidFill>
              <a:ln w="47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29" name="Freeform: Shape 528">
                <a:extLst>
                  <a:ext uri="{FF2B5EF4-FFF2-40B4-BE49-F238E27FC236}">
                    <a16:creationId xmlns:a16="http://schemas.microsoft.com/office/drawing/2014/main" id="{00BB66EA-8E32-45E0-92AD-262A9EC3C429}"/>
                  </a:ext>
                </a:extLst>
              </p:cNvPr>
              <p:cNvSpPr/>
              <p:nvPr/>
            </p:nvSpPr>
            <p:spPr>
              <a:xfrm>
                <a:off x="9079662" y="5555340"/>
                <a:ext cx="164394" cy="64804"/>
              </a:xfrm>
              <a:custGeom>
                <a:avLst/>
                <a:gdLst>
                  <a:gd name="connsiteX0" fmla="*/ 0 w 164394"/>
                  <a:gd name="connsiteY0" fmla="*/ 64805 h 64804"/>
                  <a:gd name="connsiteX1" fmla="*/ 149146 w 164394"/>
                  <a:gd name="connsiteY1" fmla="*/ 64805 h 64804"/>
                  <a:gd name="connsiteX2" fmla="*/ 164394 w 164394"/>
                  <a:gd name="connsiteY2" fmla="*/ 0 h 64804"/>
                  <a:gd name="connsiteX3" fmla="*/ 1906 w 164394"/>
                  <a:gd name="connsiteY3" fmla="*/ 0 h 648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4394" h="64804">
                    <a:moveTo>
                      <a:pt x="0" y="64805"/>
                    </a:moveTo>
                    <a:lnTo>
                      <a:pt x="149146" y="64805"/>
                    </a:lnTo>
                    <a:lnTo>
                      <a:pt x="164394" y="0"/>
                    </a:lnTo>
                    <a:lnTo>
                      <a:pt x="1906" y="0"/>
                    </a:lnTo>
                    <a:close/>
                  </a:path>
                </a:pathLst>
              </a:custGeom>
              <a:solidFill>
                <a:srgbClr val="26180D"/>
              </a:solidFill>
              <a:ln w="47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30" name="Freeform: Shape 529">
                <a:extLst>
                  <a:ext uri="{FF2B5EF4-FFF2-40B4-BE49-F238E27FC236}">
                    <a16:creationId xmlns:a16="http://schemas.microsoft.com/office/drawing/2014/main" id="{1FD920B9-FD78-41F1-83A4-0CA853EBB27A}"/>
                  </a:ext>
                </a:extLst>
              </p:cNvPr>
              <p:cNvSpPr/>
              <p:nvPr/>
            </p:nvSpPr>
            <p:spPr>
              <a:xfrm>
                <a:off x="9082521" y="5470045"/>
                <a:ext cx="181548" cy="60992"/>
              </a:xfrm>
              <a:custGeom>
                <a:avLst/>
                <a:gdLst>
                  <a:gd name="connsiteX0" fmla="*/ 0 w 181548"/>
                  <a:gd name="connsiteY0" fmla="*/ 60993 h 60992"/>
                  <a:gd name="connsiteX1" fmla="*/ 168206 w 181548"/>
                  <a:gd name="connsiteY1" fmla="*/ 53369 h 60992"/>
                  <a:gd name="connsiteX2" fmla="*/ 181548 w 181548"/>
                  <a:gd name="connsiteY2" fmla="*/ 0 h 60992"/>
                  <a:gd name="connsiteX3" fmla="*/ 81482 w 181548"/>
                  <a:gd name="connsiteY3" fmla="*/ 22872 h 60992"/>
                  <a:gd name="connsiteX4" fmla="*/ 1906 w 181548"/>
                  <a:gd name="connsiteY4" fmla="*/ 12866 h 60992"/>
                  <a:gd name="connsiteX5" fmla="*/ 0 w 181548"/>
                  <a:gd name="connsiteY5" fmla="*/ 60993 h 609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81548" h="60992">
                    <a:moveTo>
                      <a:pt x="0" y="60993"/>
                    </a:moveTo>
                    <a:lnTo>
                      <a:pt x="168206" y="53369"/>
                    </a:lnTo>
                    <a:lnTo>
                      <a:pt x="181548" y="0"/>
                    </a:lnTo>
                    <a:cubicBezTo>
                      <a:pt x="181548" y="0"/>
                      <a:pt x="124844" y="21443"/>
                      <a:pt x="81482" y="22872"/>
                    </a:cubicBezTo>
                    <a:cubicBezTo>
                      <a:pt x="38120" y="24302"/>
                      <a:pt x="1906" y="12866"/>
                      <a:pt x="1906" y="12866"/>
                    </a:cubicBezTo>
                    <a:lnTo>
                      <a:pt x="0" y="60993"/>
                    </a:lnTo>
                    <a:close/>
                  </a:path>
                </a:pathLst>
              </a:custGeom>
              <a:solidFill>
                <a:srgbClr val="26180D"/>
              </a:solidFill>
              <a:ln w="47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31" name="Freeform: Shape 530">
                <a:extLst>
                  <a:ext uri="{FF2B5EF4-FFF2-40B4-BE49-F238E27FC236}">
                    <a16:creationId xmlns:a16="http://schemas.microsoft.com/office/drawing/2014/main" id="{DD139929-4C80-4C56-AAC9-260ADD8819F2}"/>
                  </a:ext>
                </a:extLst>
              </p:cNvPr>
              <p:cNvSpPr/>
              <p:nvPr/>
            </p:nvSpPr>
            <p:spPr>
              <a:xfrm>
                <a:off x="9074897" y="5726882"/>
                <a:ext cx="125321" cy="67187"/>
              </a:xfrm>
              <a:custGeom>
                <a:avLst/>
                <a:gdLst>
                  <a:gd name="connsiteX0" fmla="*/ 1906 w 125321"/>
                  <a:gd name="connsiteY0" fmla="*/ 0 h 67187"/>
                  <a:gd name="connsiteX1" fmla="*/ 125321 w 125321"/>
                  <a:gd name="connsiteY1" fmla="*/ 12866 h 67187"/>
                  <a:gd name="connsiteX2" fmla="*/ 112932 w 125321"/>
                  <a:gd name="connsiteY2" fmla="*/ 67187 h 67187"/>
                  <a:gd name="connsiteX3" fmla="*/ 0 w 125321"/>
                  <a:gd name="connsiteY3" fmla="*/ 56228 h 671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5321" h="67187">
                    <a:moveTo>
                      <a:pt x="1906" y="0"/>
                    </a:moveTo>
                    <a:lnTo>
                      <a:pt x="125321" y="12866"/>
                    </a:lnTo>
                    <a:lnTo>
                      <a:pt x="112932" y="67187"/>
                    </a:lnTo>
                    <a:lnTo>
                      <a:pt x="0" y="56228"/>
                    </a:lnTo>
                    <a:close/>
                  </a:path>
                </a:pathLst>
              </a:custGeom>
              <a:solidFill>
                <a:srgbClr val="26180D"/>
              </a:solidFill>
              <a:ln w="47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32" name="Freeform: Shape 531">
                <a:extLst>
                  <a:ext uri="{FF2B5EF4-FFF2-40B4-BE49-F238E27FC236}">
                    <a16:creationId xmlns:a16="http://schemas.microsoft.com/office/drawing/2014/main" id="{7ED7C8BA-6D1E-45EA-911B-CF3F74C64F59}"/>
                  </a:ext>
                </a:extLst>
              </p:cNvPr>
              <p:cNvSpPr/>
              <p:nvPr/>
            </p:nvSpPr>
            <p:spPr>
              <a:xfrm>
                <a:off x="9066796" y="5805982"/>
                <a:ext cx="115790" cy="67663"/>
              </a:xfrm>
              <a:custGeom>
                <a:avLst/>
                <a:gdLst>
                  <a:gd name="connsiteX0" fmla="*/ 7148 w 115790"/>
                  <a:gd name="connsiteY0" fmla="*/ 0 h 67663"/>
                  <a:gd name="connsiteX1" fmla="*/ 115791 w 115790"/>
                  <a:gd name="connsiteY1" fmla="*/ 9054 h 67663"/>
                  <a:gd name="connsiteX2" fmla="*/ 101972 w 115790"/>
                  <a:gd name="connsiteY2" fmla="*/ 67664 h 67663"/>
                  <a:gd name="connsiteX3" fmla="*/ 0 w 115790"/>
                  <a:gd name="connsiteY3" fmla="*/ 67664 h 676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5790" h="67663">
                    <a:moveTo>
                      <a:pt x="7148" y="0"/>
                    </a:moveTo>
                    <a:lnTo>
                      <a:pt x="115791" y="9054"/>
                    </a:lnTo>
                    <a:lnTo>
                      <a:pt x="101972" y="67664"/>
                    </a:lnTo>
                    <a:lnTo>
                      <a:pt x="0" y="67664"/>
                    </a:lnTo>
                    <a:close/>
                  </a:path>
                </a:pathLst>
              </a:custGeom>
              <a:solidFill>
                <a:srgbClr val="26180D"/>
              </a:solidFill>
              <a:ln w="47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33" name="Freeform: Shape 532">
                <a:extLst>
                  <a:ext uri="{FF2B5EF4-FFF2-40B4-BE49-F238E27FC236}">
                    <a16:creationId xmlns:a16="http://schemas.microsoft.com/office/drawing/2014/main" id="{40395B5F-2F13-4A8A-933D-5AC4B25F47D6}"/>
                  </a:ext>
                </a:extLst>
              </p:cNvPr>
              <p:cNvSpPr/>
              <p:nvPr/>
            </p:nvSpPr>
            <p:spPr>
              <a:xfrm>
                <a:off x="9103011" y="5071662"/>
                <a:ext cx="122487" cy="160606"/>
              </a:xfrm>
              <a:custGeom>
                <a:avLst/>
                <a:gdLst>
                  <a:gd name="connsiteX0" fmla="*/ 0 w 122487"/>
                  <a:gd name="connsiteY0" fmla="*/ 7648 h 160606"/>
                  <a:gd name="connsiteX1" fmla="*/ 84341 w 122487"/>
                  <a:gd name="connsiteY1" fmla="*/ 31474 h 160606"/>
                  <a:gd name="connsiteX2" fmla="*/ 110073 w 122487"/>
                  <a:gd name="connsiteY2" fmla="*/ 160607 h 160606"/>
                  <a:gd name="connsiteX3" fmla="*/ 121509 w 122487"/>
                  <a:gd name="connsiteY3" fmla="*/ 160607 h 160606"/>
                  <a:gd name="connsiteX4" fmla="*/ 84341 w 122487"/>
                  <a:gd name="connsiteY4" fmla="*/ 20991 h 160606"/>
                  <a:gd name="connsiteX5" fmla="*/ 0 w 122487"/>
                  <a:gd name="connsiteY5" fmla="*/ 3360 h 160606"/>
                  <a:gd name="connsiteX6" fmla="*/ 0 w 122487"/>
                  <a:gd name="connsiteY6" fmla="*/ 7648 h 1606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22487" h="160606">
                    <a:moveTo>
                      <a:pt x="0" y="7648"/>
                    </a:moveTo>
                    <a:cubicBezTo>
                      <a:pt x="0" y="7648"/>
                      <a:pt x="45744" y="-6170"/>
                      <a:pt x="84341" y="31474"/>
                    </a:cubicBezTo>
                    <a:cubicBezTo>
                      <a:pt x="122462" y="69118"/>
                      <a:pt x="110073" y="160607"/>
                      <a:pt x="110073" y="160607"/>
                    </a:cubicBezTo>
                    <a:lnTo>
                      <a:pt x="121509" y="160607"/>
                    </a:lnTo>
                    <a:cubicBezTo>
                      <a:pt x="121509" y="160607"/>
                      <a:pt x="131992" y="53870"/>
                      <a:pt x="84341" y="20991"/>
                    </a:cubicBezTo>
                    <a:cubicBezTo>
                      <a:pt x="36691" y="-11412"/>
                      <a:pt x="0" y="3360"/>
                      <a:pt x="0" y="3360"/>
                    </a:cubicBezTo>
                    <a:lnTo>
                      <a:pt x="0" y="7648"/>
                    </a:lnTo>
                    <a:close/>
                  </a:path>
                </a:pathLst>
              </a:custGeom>
              <a:solidFill>
                <a:srgbClr val="26180D"/>
              </a:solidFill>
              <a:ln w="47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34" name="Freeform: Shape 533">
                <a:extLst>
                  <a:ext uri="{FF2B5EF4-FFF2-40B4-BE49-F238E27FC236}">
                    <a16:creationId xmlns:a16="http://schemas.microsoft.com/office/drawing/2014/main" id="{0246404C-87DB-48F4-8774-AD43A7C8B0F6}"/>
                  </a:ext>
                </a:extLst>
              </p:cNvPr>
              <p:cNvSpPr/>
              <p:nvPr/>
            </p:nvSpPr>
            <p:spPr>
              <a:xfrm>
                <a:off x="9107776" y="5045643"/>
                <a:ext cx="141976" cy="186149"/>
              </a:xfrm>
              <a:custGeom>
                <a:avLst/>
                <a:gdLst>
                  <a:gd name="connsiteX0" fmla="*/ 0 w 141976"/>
                  <a:gd name="connsiteY0" fmla="*/ 9842 h 186149"/>
                  <a:gd name="connsiteX1" fmla="*/ 101972 w 141976"/>
                  <a:gd name="connsiteY1" fmla="*/ 36527 h 186149"/>
                  <a:gd name="connsiteX2" fmla="*/ 131992 w 141976"/>
                  <a:gd name="connsiteY2" fmla="*/ 186149 h 186149"/>
                  <a:gd name="connsiteX3" fmla="*/ 139139 w 141976"/>
                  <a:gd name="connsiteY3" fmla="*/ 186149 h 186149"/>
                  <a:gd name="connsiteX4" fmla="*/ 101972 w 141976"/>
                  <a:gd name="connsiteY4" fmla="*/ 24137 h 186149"/>
                  <a:gd name="connsiteX5" fmla="*/ 4288 w 141976"/>
                  <a:gd name="connsiteY5" fmla="*/ 4124 h 186149"/>
                  <a:gd name="connsiteX6" fmla="*/ 0 w 141976"/>
                  <a:gd name="connsiteY6" fmla="*/ 9842 h 1861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41976" h="186149">
                    <a:moveTo>
                      <a:pt x="0" y="9842"/>
                    </a:moveTo>
                    <a:cubicBezTo>
                      <a:pt x="0" y="9842"/>
                      <a:pt x="57657" y="-7312"/>
                      <a:pt x="101972" y="36527"/>
                    </a:cubicBezTo>
                    <a:cubicBezTo>
                      <a:pt x="146287" y="80365"/>
                      <a:pt x="131992" y="186149"/>
                      <a:pt x="131992" y="186149"/>
                    </a:cubicBezTo>
                    <a:lnTo>
                      <a:pt x="139139" y="186149"/>
                    </a:lnTo>
                    <a:cubicBezTo>
                      <a:pt x="139139" y="186149"/>
                      <a:pt x="157247" y="61781"/>
                      <a:pt x="101972" y="24137"/>
                    </a:cubicBezTo>
                    <a:cubicBezTo>
                      <a:pt x="46698" y="-13506"/>
                      <a:pt x="4288" y="4124"/>
                      <a:pt x="4288" y="4124"/>
                    </a:cubicBezTo>
                    <a:lnTo>
                      <a:pt x="0" y="9842"/>
                    </a:lnTo>
                    <a:close/>
                  </a:path>
                </a:pathLst>
              </a:custGeom>
              <a:solidFill>
                <a:srgbClr val="26180D"/>
              </a:solidFill>
              <a:ln w="47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35" name="Freeform: Shape 534">
                <a:extLst>
                  <a:ext uri="{FF2B5EF4-FFF2-40B4-BE49-F238E27FC236}">
                    <a16:creationId xmlns:a16="http://schemas.microsoft.com/office/drawing/2014/main" id="{0F8B9214-F459-4785-89F8-A83921C53252}"/>
                  </a:ext>
                </a:extLst>
              </p:cNvPr>
              <p:cNvSpPr/>
              <p:nvPr/>
            </p:nvSpPr>
            <p:spPr>
              <a:xfrm>
                <a:off x="9121118" y="5027459"/>
                <a:ext cx="160988" cy="204809"/>
              </a:xfrm>
              <a:custGeom>
                <a:avLst/>
                <a:gdLst>
                  <a:gd name="connsiteX0" fmla="*/ 0 w 160988"/>
                  <a:gd name="connsiteY0" fmla="*/ 10396 h 204809"/>
                  <a:gd name="connsiteX1" fmla="*/ 113885 w 160988"/>
                  <a:gd name="connsiteY1" fmla="*/ 40892 h 204809"/>
                  <a:gd name="connsiteX2" fmla="*/ 149146 w 160988"/>
                  <a:gd name="connsiteY2" fmla="*/ 204810 h 204809"/>
                  <a:gd name="connsiteX3" fmla="*/ 157723 w 160988"/>
                  <a:gd name="connsiteY3" fmla="*/ 204810 h 204809"/>
                  <a:gd name="connsiteX4" fmla="*/ 114361 w 160988"/>
                  <a:gd name="connsiteY4" fmla="*/ 27550 h 204809"/>
                  <a:gd name="connsiteX5" fmla="*/ 9054 w 160988"/>
                  <a:gd name="connsiteY5" fmla="*/ 3725 h 204809"/>
                  <a:gd name="connsiteX6" fmla="*/ 0 w 160988"/>
                  <a:gd name="connsiteY6" fmla="*/ 10396 h 2048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0988" h="204809">
                    <a:moveTo>
                      <a:pt x="0" y="10396"/>
                    </a:moveTo>
                    <a:cubicBezTo>
                      <a:pt x="0" y="10396"/>
                      <a:pt x="62422" y="-7235"/>
                      <a:pt x="113885" y="40892"/>
                    </a:cubicBezTo>
                    <a:cubicBezTo>
                      <a:pt x="165824" y="89019"/>
                      <a:pt x="149146" y="204810"/>
                      <a:pt x="149146" y="204810"/>
                    </a:cubicBezTo>
                    <a:lnTo>
                      <a:pt x="157723" y="204810"/>
                    </a:lnTo>
                    <a:cubicBezTo>
                      <a:pt x="157723" y="204810"/>
                      <a:pt x="178690" y="69006"/>
                      <a:pt x="114361" y="27550"/>
                    </a:cubicBezTo>
                    <a:cubicBezTo>
                      <a:pt x="50033" y="-13906"/>
                      <a:pt x="9054" y="3725"/>
                      <a:pt x="9054" y="3725"/>
                    </a:cubicBezTo>
                    <a:lnTo>
                      <a:pt x="0" y="10396"/>
                    </a:lnTo>
                    <a:close/>
                  </a:path>
                </a:pathLst>
              </a:custGeom>
              <a:solidFill>
                <a:srgbClr val="26180D"/>
              </a:solidFill>
              <a:ln w="47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36" name="Freeform: Shape 535">
                <a:extLst>
                  <a:ext uri="{FF2B5EF4-FFF2-40B4-BE49-F238E27FC236}">
                    <a16:creationId xmlns:a16="http://schemas.microsoft.com/office/drawing/2014/main" id="{9C6DB303-AA05-4E93-B00E-3176638E803D}"/>
                  </a:ext>
                </a:extLst>
              </p:cNvPr>
              <p:cNvSpPr/>
              <p:nvPr/>
            </p:nvSpPr>
            <p:spPr>
              <a:xfrm>
                <a:off x="9153044" y="5020289"/>
                <a:ext cx="165829" cy="211980"/>
              </a:xfrm>
              <a:custGeom>
                <a:avLst/>
                <a:gdLst>
                  <a:gd name="connsiteX0" fmla="*/ 0 w 165829"/>
                  <a:gd name="connsiteY0" fmla="*/ 3271 h 211980"/>
                  <a:gd name="connsiteX1" fmla="*/ 118173 w 165829"/>
                  <a:gd name="connsiteY1" fmla="*/ 44250 h 211980"/>
                  <a:gd name="connsiteX2" fmla="*/ 153911 w 165829"/>
                  <a:gd name="connsiteY2" fmla="*/ 211980 h 211980"/>
                  <a:gd name="connsiteX3" fmla="*/ 162489 w 165829"/>
                  <a:gd name="connsiteY3" fmla="*/ 211980 h 211980"/>
                  <a:gd name="connsiteX4" fmla="*/ 118173 w 165829"/>
                  <a:gd name="connsiteY4" fmla="*/ 30432 h 211980"/>
                  <a:gd name="connsiteX5" fmla="*/ 8101 w 165829"/>
                  <a:gd name="connsiteY5" fmla="*/ 2318 h 211980"/>
                  <a:gd name="connsiteX6" fmla="*/ 0 w 165829"/>
                  <a:gd name="connsiteY6" fmla="*/ 3271 h 2119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5829" h="211980">
                    <a:moveTo>
                      <a:pt x="0" y="3271"/>
                    </a:moveTo>
                    <a:cubicBezTo>
                      <a:pt x="0" y="3271"/>
                      <a:pt x="65281" y="-4830"/>
                      <a:pt x="118173" y="44250"/>
                    </a:cubicBezTo>
                    <a:cubicBezTo>
                      <a:pt x="171066" y="93331"/>
                      <a:pt x="153911" y="211980"/>
                      <a:pt x="153911" y="211980"/>
                    </a:cubicBezTo>
                    <a:lnTo>
                      <a:pt x="162489" y="211980"/>
                    </a:lnTo>
                    <a:cubicBezTo>
                      <a:pt x="162489" y="211980"/>
                      <a:pt x="183931" y="72841"/>
                      <a:pt x="118173" y="30432"/>
                    </a:cubicBezTo>
                    <a:cubicBezTo>
                      <a:pt x="52416" y="-11977"/>
                      <a:pt x="8101" y="2318"/>
                      <a:pt x="8101" y="2318"/>
                    </a:cubicBezTo>
                    <a:lnTo>
                      <a:pt x="0" y="3271"/>
                    </a:lnTo>
                    <a:close/>
                  </a:path>
                </a:pathLst>
              </a:custGeom>
              <a:solidFill>
                <a:srgbClr val="26180D"/>
              </a:solidFill>
              <a:ln w="47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37" name="Freeform: Shape 536">
                <a:extLst>
                  <a:ext uri="{FF2B5EF4-FFF2-40B4-BE49-F238E27FC236}">
                    <a16:creationId xmlns:a16="http://schemas.microsoft.com/office/drawing/2014/main" id="{3291F49D-AA63-4980-9002-4DA16DC58865}"/>
                  </a:ext>
                </a:extLst>
              </p:cNvPr>
              <p:cNvSpPr/>
              <p:nvPr/>
            </p:nvSpPr>
            <p:spPr>
              <a:xfrm>
                <a:off x="8742772" y="5531038"/>
                <a:ext cx="60516" cy="50509"/>
              </a:xfrm>
              <a:custGeom>
                <a:avLst/>
                <a:gdLst>
                  <a:gd name="connsiteX0" fmla="*/ 39550 w 60516"/>
                  <a:gd name="connsiteY0" fmla="*/ 50510 h 50509"/>
                  <a:gd name="connsiteX1" fmla="*/ 60516 w 60516"/>
                  <a:gd name="connsiteY1" fmla="*/ 30496 h 50509"/>
                  <a:gd name="connsiteX2" fmla="*/ 36215 w 60516"/>
                  <a:gd name="connsiteY2" fmla="*/ 0 h 50509"/>
                  <a:gd name="connsiteX3" fmla="*/ 0 w 60516"/>
                  <a:gd name="connsiteY3" fmla="*/ 19537 h 50509"/>
                  <a:gd name="connsiteX4" fmla="*/ 39550 w 60516"/>
                  <a:gd name="connsiteY4" fmla="*/ 50510 h 505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0516" h="50509">
                    <a:moveTo>
                      <a:pt x="39550" y="50510"/>
                    </a:moveTo>
                    <a:lnTo>
                      <a:pt x="60516" y="30496"/>
                    </a:lnTo>
                    <a:lnTo>
                      <a:pt x="36215" y="0"/>
                    </a:lnTo>
                    <a:lnTo>
                      <a:pt x="0" y="19537"/>
                    </a:lnTo>
                    <a:cubicBezTo>
                      <a:pt x="477" y="19060"/>
                      <a:pt x="23825" y="44791"/>
                      <a:pt x="39550" y="50510"/>
                    </a:cubicBezTo>
                    <a:close/>
                  </a:path>
                </a:pathLst>
              </a:custGeom>
              <a:solidFill>
                <a:srgbClr val="26180D"/>
              </a:solidFill>
              <a:ln w="47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38" name="Freeform: Shape 537">
                <a:extLst>
                  <a:ext uri="{FF2B5EF4-FFF2-40B4-BE49-F238E27FC236}">
                    <a16:creationId xmlns:a16="http://schemas.microsoft.com/office/drawing/2014/main" id="{D2D41EDD-BDEF-4D7B-BB24-0F48C6EE95A7}"/>
                  </a:ext>
                </a:extLst>
              </p:cNvPr>
              <p:cNvSpPr/>
              <p:nvPr/>
            </p:nvSpPr>
            <p:spPr>
              <a:xfrm>
                <a:off x="9084427" y="5307080"/>
                <a:ext cx="201561" cy="72428"/>
              </a:xfrm>
              <a:custGeom>
                <a:avLst/>
                <a:gdLst>
                  <a:gd name="connsiteX0" fmla="*/ 0 w 201561"/>
                  <a:gd name="connsiteY0" fmla="*/ 72429 h 72428"/>
                  <a:gd name="connsiteX1" fmla="*/ 79576 w 201561"/>
                  <a:gd name="connsiteY1" fmla="*/ 59087 h 72428"/>
                  <a:gd name="connsiteX2" fmla="*/ 165347 w 201561"/>
                  <a:gd name="connsiteY2" fmla="*/ 65758 h 72428"/>
                  <a:gd name="connsiteX3" fmla="*/ 201562 w 201561"/>
                  <a:gd name="connsiteY3" fmla="*/ 0 h 72428"/>
                  <a:gd name="connsiteX4" fmla="*/ 168683 w 201561"/>
                  <a:gd name="connsiteY4" fmla="*/ 72429 h 72428"/>
                  <a:gd name="connsiteX5" fmla="*/ 58134 w 201561"/>
                  <a:gd name="connsiteY5" fmla="*/ 67187 h 72428"/>
                  <a:gd name="connsiteX6" fmla="*/ 0 w 201561"/>
                  <a:gd name="connsiteY6" fmla="*/ 72429 h 724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01561" h="72428">
                    <a:moveTo>
                      <a:pt x="0" y="72429"/>
                    </a:moveTo>
                    <a:cubicBezTo>
                      <a:pt x="2859" y="70046"/>
                      <a:pt x="37644" y="58610"/>
                      <a:pt x="79576" y="59087"/>
                    </a:cubicBezTo>
                    <a:cubicBezTo>
                      <a:pt x="121509" y="60040"/>
                      <a:pt x="165347" y="65758"/>
                      <a:pt x="165347" y="65758"/>
                    </a:cubicBezTo>
                    <a:lnTo>
                      <a:pt x="201562" y="0"/>
                    </a:lnTo>
                    <a:lnTo>
                      <a:pt x="168683" y="72429"/>
                    </a:lnTo>
                    <a:cubicBezTo>
                      <a:pt x="168683" y="72429"/>
                      <a:pt x="99113" y="68140"/>
                      <a:pt x="58134" y="67187"/>
                    </a:cubicBezTo>
                    <a:cubicBezTo>
                      <a:pt x="17154" y="66711"/>
                      <a:pt x="0" y="72429"/>
                      <a:pt x="0" y="72429"/>
                    </a:cubicBezTo>
                    <a:close/>
                  </a:path>
                </a:pathLst>
              </a:custGeom>
              <a:solidFill>
                <a:srgbClr val="26180D"/>
              </a:solidFill>
              <a:ln w="47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39" name="Freeform: Shape 538">
                <a:extLst>
                  <a:ext uri="{FF2B5EF4-FFF2-40B4-BE49-F238E27FC236}">
                    <a16:creationId xmlns:a16="http://schemas.microsoft.com/office/drawing/2014/main" id="{D9FD3386-C262-44EF-8CFE-B1B6425171B9}"/>
                  </a:ext>
                </a:extLst>
              </p:cNvPr>
              <p:cNvSpPr/>
              <p:nvPr/>
            </p:nvSpPr>
            <p:spPr>
              <a:xfrm>
                <a:off x="8667482" y="4870125"/>
                <a:ext cx="145812" cy="527967"/>
              </a:xfrm>
              <a:custGeom>
                <a:avLst/>
                <a:gdLst>
                  <a:gd name="connsiteX0" fmla="*/ 91968 w 145812"/>
                  <a:gd name="connsiteY0" fmla="*/ 104355 h 527967"/>
                  <a:gd name="connsiteX1" fmla="*/ 145813 w 145812"/>
                  <a:gd name="connsiteY1" fmla="*/ 519867 h 527967"/>
                  <a:gd name="connsiteX2" fmla="*/ 120082 w 145812"/>
                  <a:gd name="connsiteY2" fmla="*/ 527968 h 527967"/>
                  <a:gd name="connsiteX3" fmla="*/ 107216 w 145812"/>
                  <a:gd name="connsiteY3" fmla="*/ 421707 h 527967"/>
                  <a:gd name="connsiteX4" fmla="*/ 22398 w 145812"/>
                  <a:gd name="connsiteY4" fmla="*/ 420754 h 527967"/>
                  <a:gd name="connsiteX5" fmla="*/ 13821 w 145812"/>
                  <a:gd name="connsiteY5" fmla="*/ 260172 h 527967"/>
                  <a:gd name="connsiteX6" fmla="*/ 42888 w 145812"/>
                  <a:gd name="connsiteY6" fmla="*/ 249689 h 527967"/>
                  <a:gd name="connsiteX7" fmla="*/ 6674 w 145812"/>
                  <a:gd name="connsiteY7" fmla="*/ 245877 h 527967"/>
                  <a:gd name="connsiteX8" fmla="*/ 2 w 145812"/>
                  <a:gd name="connsiteY8" fmla="*/ 0 h 527967"/>
                  <a:gd name="connsiteX9" fmla="*/ 91968 w 145812"/>
                  <a:gd name="connsiteY9" fmla="*/ 104355 h 5279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5812" h="527967">
                    <a:moveTo>
                      <a:pt x="91968" y="104355"/>
                    </a:moveTo>
                    <a:lnTo>
                      <a:pt x="145813" y="519867"/>
                    </a:lnTo>
                    <a:lnTo>
                      <a:pt x="120082" y="527968"/>
                    </a:lnTo>
                    <a:lnTo>
                      <a:pt x="107216" y="421707"/>
                    </a:lnTo>
                    <a:lnTo>
                      <a:pt x="22398" y="420754"/>
                    </a:lnTo>
                    <a:lnTo>
                      <a:pt x="13821" y="260172"/>
                    </a:lnTo>
                    <a:lnTo>
                      <a:pt x="42888" y="249689"/>
                    </a:lnTo>
                    <a:lnTo>
                      <a:pt x="6674" y="245877"/>
                    </a:lnTo>
                    <a:lnTo>
                      <a:pt x="2" y="0"/>
                    </a:lnTo>
                    <a:cubicBezTo>
                      <a:pt x="-474" y="0"/>
                      <a:pt x="68143" y="6194"/>
                      <a:pt x="91968" y="104355"/>
                    </a:cubicBezTo>
                    <a:close/>
                  </a:path>
                </a:pathLst>
              </a:custGeom>
              <a:solidFill>
                <a:srgbClr val="26180D"/>
              </a:solidFill>
              <a:ln w="47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40" name="Freeform: Shape 539">
                <a:extLst>
                  <a:ext uri="{FF2B5EF4-FFF2-40B4-BE49-F238E27FC236}">
                    <a16:creationId xmlns:a16="http://schemas.microsoft.com/office/drawing/2014/main" id="{0E713316-EE69-4590-AEA0-46A08CDE4E37}"/>
                  </a:ext>
                </a:extLst>
              </p:cNvPr>
              <p:cNvSpPr/>
              <p:nvPr/>
            </p:nvSpPr>
            <p:spPr>
              <a:xfrm>
                <a:off x="8673203" y="4881561"/>
                <a:ext cx="104831" cy="396928"/>
              </a:xfrm>
              <a:custGeom>
                <a:avLst/>
                <a:gdLst>
                  <a:gd name="connsiteX0" fmla="*/ 28591 w 104831"/>
                  <a:gd name="connsiteY0" fmla="*/ 396929 h 396928"/>
                  <a:gd name="connsiteX1" fmla="*/ 104831 w 104831"/>
                  <a:gd name="connsiteY1" fmla="*/ 394547 h 396928"/>
                  <a:gd name="connsiteX2" fmla="*/ 60516 w 104831"/>
                  <a:gd name="connsiteY2" fmla="*/ 77670 h 396928"/>
                  <a:gd name="connsiteX3" fmla="*/ 0 w 104831"/>
                  <a:gd name="connsiteY3" fmla="*/ 0 h 396928"/>
                  <a:gd name="connsiteX4" fmla="*/ 9054 w 104831"/>
                  <a:gd name="connsiteY4" fmla="*/ 224911 h 396928"/>
                  <a:gd name="connsiteX5" fmla="*/ 8101 w 104831"/>
                  <a:gd name="connsiteY5" fmla="*/ 236823 h 396928"/>
                  <a:gd name="connsiteX6" fmla="*/ 32879 w 104831"/>
                  <a:gd name="connsiteY6" fmla="*/ 238253 h 396928"/>
                  <a:gd name="connsiteX7" fmla="*/ 12866 w 104831"/>
                  <a:gd name="connsiteY7" fmla="*/ 245877 h 396928"/>
                  <a:gd name="connsiteX8" fmla="*/ 28591 w 104831"/>
                  <a:gd name="connsiteY8" fmla="*/ 396929 h 3969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04831" h="396928">
                    <a:moveTo>
                      <a:pt x="28591" y="396929"/>
                    </a:moveTo>
                    <a:lnTo>
                      <a:pt x="104831" y="394547"/>
                    </a:lnTo>
                    <a:cubicBezTo>
                      <a:pt x="104831" y="394547"/>
                      <a:pt x="86724" y="142952"/>
                      <a:pt x="60516" y="77670"/>
                    </a:cubicBezTo>
                    <a:cubicBezTo>
                      <a:pt x="33832" y="12389"/>
                      <a:pt x="0" y="0"/>
                      <a:pt x="0" y="0"/>
                    </a:cubicBezTo>
                    <a:lnTo>
                      <a:pt x="9054" y="224911"/>
                    </a:lnTo>
                    <a:lnTo>
                      <a:pt x="8101" y="236823"/>
                    </a:lnTo>
                    <a:lnTo>
                      <a:pt x="32879" y="238253"/>
                    </a:lnTo>
                    <a:lnTo>
                      <a:pt x="12866" y="245877"/>
                    </a:lnTo>
                    <a:lnTo>
                      <a:pt x="28591" y="396929"/>
                    </a:lnTo>
                    <a:close/>
                  </a:path>
                </a:pathLst>
              </a:custGeom>
              <a:solidFill>
                <a:srgbClr val="26180D">
                  <a:alpha val="42000"/>
                </a:srgbClr>
              </a:solidFill>
              <a:ln w="47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41" name="Freeform: Shape 540">
                <a:extLst>
                  <a:ext uri="{FF2B5EF4-FFF2-40B4-BE49-F238E27FC236}">
                    <a16:creationId xmlns:a16="http://schemas.microsoft.com/office/drawing/2014/main" id="{2B92CF16-C584-4A7A-87DA-E9CC90D63EA7}"/>
                  </a:ext>
                </a:extLst>
              </p:cNvPr>
              <p:cNvSpPr/>
              <p:nvPr/>
            </p:nvSpPr>
            <p:spPr>
              <a:xfrm>
                <a:off x="8746767" y="5303258"/>
                <a:ext cx="82156" cy="104654"/>
              </a:xfrm>
              <a:custGeom>
                <a:avLst/>
                <a:gdLst>
                  <a:gd name="connsiteX0" fmla="*/ 65576 w 82156"/>
                  <a:gd name="connsiteY0" fmla="*/ 11 h 104654"/>
                  <a:gd name="connsiteX1" fmla="*/ 33650 w 82156"/>
                  <a:gd name="connsiteY1" fmla="*/ 18118 h 104654"/>
                  <a:gd name="connsiteX2" fmla="*/ 7442 w 82156"/>
                  <a:gd name="connsiteY2" fmla="*/ 15736 h 104654"/>
                  <a:gd name="connsiteX3" fmla="*/ 2677 w 82156"/>
                  <a:gd name="connsiteY3" fmla="*/ 28601 h 104654"/>
                  <a:gd name="connsiteX4" fmla="*/ 5060 w 82156"/>
                  <a:gd name="connsiteY4" fmla="*/ 43373 h 104654"/>
                  <a:gd name="connsiteX5" fmla="*/ 13637 w 82156"/>
                  <a:gd name="connsiteY5" fmla="*/ 50997 h 104654"/>
                  <a:gd name="connsiteX6" fmla="*/ 8872 w 82156"/>
                  <a:gd name="connsiteY6" fmla="*/ 68151 h 104654"/>
                  <a:gd name="connsiteX7" fmla="*/ 17449 w 82156"/>
                  <a:gd name="connsiteY7" fmla="*/ 73393 h 104654"/>
                  <a:gd name="connsiteX8" fmla="*/ 10301 w 82156"/>
                  <a:gd name="connsiteY8" fmla="*/ 93406 h 104654"/>
                  <a:gd name="connsiteX9" fmla="*/ 19355 w 82156"/>
                  <a:gd name="connsiteY9" fmla="*/ 102459 h 104654"/>
                  <a:gd name="connsiteX10" fmla="*/ 63670 w 82156"/>
                  <a:gd name="connsiteY10" fmla="*/ 101983 h 104654"/>
                  <a:gd name="connsiteX11" fmla="*/ 81777 w 82156"/>
                  <a:gd name="connsiteY11" fmla="*/ 84829 h 104654"/>
                  <a:gd name="connsiteX12" fmla="*/ 75106 w 82156"/>
                  <a:gd name="connsiteY12" fmla="*/ 71963 h 104654"/>
                  <a:gd name="connsiteX13" fmla="*/ 79871 w 82156"/>
                  <a:gd name="connsiteY13" fmla="*/ 59574 h 104654"/>
                  <a:gd name="connsiteX14" fmla="*/ 73200 w 82156"/>
                  <a:gd name="connsiteY14" fmla="*/ 42420 h 104654"/>
                  <a:gd name="connsiteX15" fmla="*/ 72247 w 82156"/>
                  <a:gd name="connsiteY15" fmla="*/ 20024 h 104654"/>
                  <a:gd name="connsiteX16" fmla="*/ 65576 w 82156"/>
                  <a:gd name="connsiteY16" fmla="*/ 11 h 1046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82156" h="104654">
                    <a:moveTo>
                      <a:pt x="65576" y="11"/>
                    </a:moveTo>
                    <a:cubicBezTo>
                      <a:pt x="63670" y="-466"/>
                      <a:pt x="52234" y="14782"/>
                      <a:pt x="33650" y="18118"/>
                    </a:cubicBezTo>
                    <a:cubicBezTo>
                      <a:pt x="15066" y="21930"/>
                      <a:pt x="7442" y="15736"/>
                      <a:pt x="7442" y="15736"/>
                    </a:cubicBezTo>
                    <a:cubicBezTo>
                      <a:pt x="7442" y="15736"/>
                      <a:pt x="-5424" y="24313"/>
                      <a:pt x="2677" y="28601"/>
                    </a:cubicBezTo>
                    <a:cubicBezTo>
                      <a:pt x="10301" y="32890"/>
                      <a:pt x="-3518" y="35272"/>
                      <a:pt x="5060" y="43373"/>
                    </a:cubicBezTo>
                    <a:cubicBezTo>
                      <a:pt x="13637" y="50997"/>
                      <a:pt x="13637" y="50997"/>
                      <a:pt x="13637" y="50997"/>
                    </a:cubicBezTo>
                    <a:cubicBezTo>
                      <a:pt x="13637" y="50997"/>
                      <a:pt x="771" y="62910"/>
                      <a:pt x="8872" y="68151"/>
                    </a:cubicBezTo>
                    <a:cubicBezTo>
                      <a:pt x="17449" y="73393"/>
                      <a:pt x="17449" y="73393"/>
                      <a:pt x="17449" y="73393"/>
                    </a:cubicBezTo>
                    <a:cubicBezTo>
                      <a:pt x="17449" y="73393"/>
                      <a:pt x="4107" y="88164"/>
                      <a:pt x="10301" y="93406"/>
                    </a:cubicBezTo>
                    <a:cubicBezTo>
                      <a:pt x="16496" y="98648"/>
                      <a:pt x="19355" y="102459"/>
                      <a:pt x="19355" y="102459"/>
                    </a:cubicBezTo>
                    <a:cubicBezTo>
                      <a:pt x="19355" y="102459"/>
                      <a:pt x="46039" y="107701"/>
                      <a:pt x="63670" y="101983"/>
                    </a:cubicBezTo>
                    <a:cubicBezTo>
                      <a:pt x="81300" y="96265"/>
                      <a:pt x="83206" y="90070"/>
                      <a:pt x="81777" y="84829"/>
                    </a:cubicBezTo>
                    <a:cubicBezTo>
                      <a:pt x="80348" y="79587"/>
                      <a:pt x="75106" y="71963"/>
                      <a:pt x="75106" y="71963"/>
                    </a:cubicBezTo>
                    <a:cubicBezTo>
                      <a:pt x="75106" y="71963"/>
                      <a:pt x="84636" y="66722"/>
                      <a:pt x="79871" y="59574"/>
                    </a:cubicBezTo>
                    <a:cubicBezTo>
                      <a:pt x="75106" y="52426"/>
                      <a:pt x="65099" y="45755"/>
                      <a:pt x="73200" y="42420"/>
                    </a:cubicBezTo>
                    <a:cubicBezTo>
                      <a:pt x="81300" y="39084"/>
                      <a:pt x="77489" y="25266"/>
                      <a:pt x="72247" y="20024"/>
                    </a:cubicBezTo>
                    <a:cubicBezTo>
                      <a:pt x="65576" y="15736"/>
                      <a:pt x="81777" y="5253"/>
                      <a:pt x="65576" y="11"/>
                    </a:cubicBezTo>
                    <a:close/>
                  </a:path>
                </a:pathLst>
              </a:custGeom>
              <a:solidFill>
                <a:srgbClr val="26180D"/>
              </a:solidFill>
              <a:ln w="47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grpSp>
          <p:nvGrpSpPr>
            <p:cNvPr id="542" name="Graphic 341">
              <a:extLst>
                <a:ext uri="{FF2B5EF4-FFF2-40B4-BE49-F238E27FC236}">
                  <a16:creationId xmlns:a16="http://schemas.microsoft.com/office/drawing/2014/main" id="{184B620F-BBC8-442D-A776-D8EFE2F319DA}"/>
                </a:ext>
              </a:extLst>
            </p:cNvPr>
            <p:cNvGrpSpPr/>
            <p:nvPr/>
          </p:nvGrpSpPr>
          <p:grpSpPr>
            <a:xfrm>
              <a:off x="8641754" y="4870125"/>
              <a:ext cx="804298" cy="1404261"/>
              <a:chOff x="8641754" y="4870125"/>
              <a:chExt cx="804298" cy="1404261"/>
            </a:xfrm>
          </p:grpSpPr>
          <p:sp>
            <p:nvSpPr>
              <p:cNvPr id="543" name="Freeform: Shape 542">
                <a:extLst>
                  <a:ext uri="{FF2B5EF4-FFF2-40B4-BE49-F238E27FC236}">
                    <a16:creationId xmlns:a16="http://schemas.microsoft.com/office/drawing/2014/main" id="{C8C91EFE-A0E9-44FE-A81E-4A9A86ABD606}"/>
                  </a:ext>
                </a:extLst>
              </p:cNvPr>
              <p:cNvSpPr/>
              <p:nvPr/>
            </p:nvSpPr>
            <p:spPr>
              <a:xfrm>
                <a:off x="8710847" y="5259430"/>
                <a:ext cx="358808" cy="322117"/>
              </a:xfrm>
              <a:custGeom>
                <a:avLst/>
                <a:gdLst>
                  <a:gd name="connsiteX0" fmla="*/ 288286 w 358808"/>
                  <a:gd name="connsiteY0" fmla="*/ 0 h 322117"/>
                  <a:gd name="connsiteX1" fmla="*/ 217763 w 358808"/>
                  <a:gd name="connsiteY1" fmla="*/ 176783 h 322117"/>
                  <a:gd name="connsiteX2" fmla="*/ 85771 w 358808"/>
                  <a:gd name="connsiteY2" fmla="*/ 257313 h 322117"/>
                  <a:gd name="connsiteX3" fmla="*/ 55275 w 358808"/>
                  <a:gd name="connsiteY3" fmla="*/ 257313 h 322117"/>
                  <a:gd name="connsiteX4" fmla="*/ 19537 w 358808"/>
                  <a:gd name="connsiteY4" fmla="*/ 257313 h 322117"/>
                  <a:gd name="connsiteX5" fmla="*/ 0 w 358808"/>
                  <a:gd name="connsiteY5" fmla="*/ 257313 h 322117"/>
                  <a:gd name="connsiteX6" fmla="*/ 28590 w 358808"/>
                  <a:gd name="connsiteY6" fmla="*/ 277803 h 322117"/>
                  <a:gd name="connsiteX7" fmla="*/ 7148 w 358808"/>
                  <a:gd name="connsiteY7" fmla="*/ 291145 h 322117"/>
                  <a:gd name="connsiteX8" fmla="*/ 46698 w 358808"/>
                  <a:gd name="connsiteY8" fmla="*/ 322118 h 322117"/>
                  <a:gd name="connsiteX9" fmla="*/ 245877 w 358808"/>
                  <a:gd name="connsiteY9" fmla="*/ 252071 h 322117"/>
                  <a:gd name="connsiteX10" fmla="*/ 358808 w 358808"/>
                  <a:gd name="connsiteY10" fmla="*/ 86724 h 322117"/>
                  <a:gd name="connsiteX11" fmla="*/ 288286 w 358808"/>
                  <a:gd name="connsiteY11" fmla="*/ 0 h 3221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58808" h="322117">
                    <a:moveTo>
                      <a:pt x="288286" y="0"/>
                    </a:moveTo>
                    <a:lnTo>
                      <a:pt x="217763" y="176783"/>
                    </a:lnTo>
                    <a:lnTo>
                      <a:pt x="85771" y="257313"/>
                    </a:lnTo>
                    <a:lnTo>
                      <a:pt x="55275" y="257313"/>
                    </a:lnTo>
                    <a:cubicBezTo>
                      <a:pt x="55275" y="257313"/>
                      <a:pt x="30020" y="266366"/>
                      <a:pt x="19537" y="257313"/>
                    </a:cubicBezTo>
                    <a:cubicBezTo>
                      <a:pt x="8577" y="248259"/>
                      <a:pt x="0" y="257313"/>
                      <a:pt x="0" y="257313"/>
                    </a:cubicBezTo>
                    <a:lnTo>
                      <a:pt x="28590" y="277803"/>
                    </a:lnTo>
                    <a:lnTo>
                      <a:pt x="7148" y="291145"/>
                    </a:lnTo>
                    <a:lnTo>
                      <a:pt x="46698" y="322118"/>
                    </a:lnTo>
                    <a:cubicBezTo>
                      <a:pt x="46698" y="322118"/>
                      <a:pt x="228723" y="263508"/>
                      <a:pt x="245877" y="252071"/>
                    </a:cubicBezTo>
                    <a:cubicBezTo>
                      <a:pt x="280662" y="228723"/>
                      <a:pt x="358808" y="86724"/>
                      <a:pt x="358808" y="86724"/>
                    </a:cubicBezTo>
                    <a:lnTo>
                      <a:pt x="288286" y="0"/>
                    </a:lnTo>
                    <a:close/>
                  </a:path>
                </a:pathLst>
              </a:custGeom>
              <a:solidFill>
                <a:srgbClr val="AA5C35"/>
              </a:solidFill>
              <a:ln w="47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44" name="Freeform: Shape 543">
                <a:extLst>
                  <a:ext uri="{FF2B5EF4-FFF2-40B4-BE49-F238E27FC236}">
                    <a16:creationId xmlns:a16="http://schemas.microsoft.com/office/drawing/2014/main" id="{1C6A17D7-5692-4A0C-9245-2F52923BAE5F}"/>
                  </a:ext>
                </a:extLst>
              </p:cNvPr>
              <p:cNvSpPr/>
              <p:nvPr/>
            </p:nvSpPr>
            <p:spPr>
              <a:xfrm>
                <a:off x="9009041" y="5087411"/>
                <a:ext cx="437010" cy="1135988"/>
              </a:xfrm>
              <a:custGeom>
                <a:avLst/>
                <a:gdLst>
                  <a:gd name="connsiteX0" fmla="*/ 23447 w 437010"/>
                  <a:gd name="connsiteY0" fmla="*/ 169160 h 1135988"/>
                  <a:gd name="connsiteX1" fmla="*/ 93493 w 437010"/>
                  <a:gd name="connsiteY1" fmla="*/ 133422 h 1135988"/>
                  <a:gd name="connsiteX2" fmla="*/ 93493 w 437010"/>
                  <a:gd name="connsiteY2" fmla="*/ 120556 h 1135988"/>
                  <a:gd name="connsiteX3" fmla="*/ 44413 w 437010"/>
                  <a:gd name="connsiteY3" fmla="*/ 120079 h 1135988"/>
                  <a:gd name="connsiteX4" fmla="*/ 41078 w 437010"/>
                  <a:gd name="connsiteY4" fmla="*/ 89107 h 1135988"/>
                  <a:gd name="connsiteX5" fmla="*/ 33453 w 437010"/>
                  <a:gd name="connsiteY5" fmla="*/ 81959 h 1135988"/>
                  <a:gd name="connsiteX6" fmla="*/ 54420 w 437010"/>
                  <a:gd name="connsiteY6" fmla="*/ 33832 h 1135988"/>
                  <a:gd name="connsiteX7" fmla="*/ 69191 w 437010"/>
                  <a:gd name="connsiteY7" fmla="*/ 0 h 1135988"/>
                  <a:gd name="connsiteX8" fmla="*/ 158774 w 437010"/>
                  <a:gd name="connsiteY8" fmla="*/ 30973 h 1135988"/>
                  <a:gd name="connsiteX9" fmla="*/ 165446 w 437010"/>
                  <a:gd name="connsiteY9" fmla="*/ 82912 h 1135988"/>
                  <a:gd name="connsiteX10" fmla="*/ 177835 w 437010"/>
                  <a:gd name="connsiteY10" fmla="*/ 106261 h 1135988"/>
                  <a:gd name="connsiteX11" fmla="*/ 207378 w 437010"/>
                  <a:gd name="connsiteY11" fmla="*/ 113885 h 1135988"/>
                  <a:gd name="connsiteX12" fmla="*/ 297437 w 437010"/>
                  <a:gd name="connsiteY12" fmla="*/ 117220 h 1135988"/>
                  <a:gd name="connsiteX13" fmla="*/ 436101 w 437010"/>
                  <a:gd name="connsiteY13" fmla="*/ 309252 h 1135988"/>
                  <a:gd name="connsiteX14" fmla="*/ 417040 w 437010"/>
                  <a:gd name="connsiteY14" fmla="*/ 512720 h 1135988"/>
                  <a:gd name="connsiteX15" fmla="*/ 427523 w 437010"/>
                  <a:gd name="connsiteY15" fmla="*/ 568471 h 1135988"/>
                  <a:gd name="connsiteX16" fmla="*/ 412275 w 437010"/>
                  <a:gd name="connsiteY16" fmla="*/ 610880 h 1135988"/>
                  <a:gd name="connsiteX17" fmla="*/ 413705 w 437010"/>
                  <a:gd name="connsiteY17" fmla="*/ 627558 h 1135988"/>
                  <a:gd name="connsiteX18" fmla="*/ 382255 w 437010"/>
                  <a:gd name="connsiteY18" fmla="*/ 622792 h 1135988"/>
                  <a:gd name="connsiteX19" fmla="*/ 379396 w 437010"/>
                  <a:gd name="connsiteY19" fmla="*/ 590390 h 1135988"/>
                  <a:gd name="connsiteX20" fmla="*/ 388926 w 437010"/>
                  <a:gd name="connsiteY20" fmla="*/ 552746 h 1135988"/>
                  <a:gd name="connsiteX21" fmla="*/ 369866 w 437010"/>
                  <a:gd name="connsiteY21" fmla="*/ 572283 h 1135988"/>
                  <a:gd name="connsiteX22" fmla="*/ 361765 w 437010"/>
                  <a:gd name="connsiteY22" fmla="*/ 611356 h 1135988"/>
                  <a:gd name="connsiteX23" fmla="*/ 352236 w 437010"/>
                  <a:gd name="connsiteY23" fmla="*/ 580383 h 1135988"/>
                  <a:gd name="connsiteX24" fmla="*/ 377967 w 437010"/>
                  <a:gd name="connsiteY24" fmla="*/ 517485 h 1135988"/>
                  <a:gd name="connsiteX25" fmla="*/ 377967 w 437010"/>
                  <a:gd name="connsiteY25" fmla="*/ 340701 h 1135988"/>
                  <a:gd name="connsiteX26" fmla="*/ 273136 w 437010"/>
                  <a:gd name="connsiteY26" fmla="*/ 211092 h 1135988"/>
                  <a:gd name="connsiteX27" fmla="*/ 244545 w 437010"/>
                  <a:gd name="connsiteY27" fmla="*/ 301628 h 1135988"/>
                  <a:gd name="connsiteX28" fmla="*/ 230250 w 437010"/>
                  <a:gd name="connsiteY28" fmla="*/ 389305 h 1135988"/>
                  <a:gd name="connsiteX29" fmla="*/ 287431 w 437010"/>
                  <a:gd name="connsiteY29" fmla="*/ 502237 h 1135988"/>
                  <a:gd name="connsiteX30" fmla="*/ 304585 w 437010"/>
                  <a:gd name="connsiteY30" fmla="*/ 1135989 h 1135988"/>
                  <a:gd name="connsiteX31" fmla="*/ 252169 w 437010"/>
                  <a:gd name="connsiteY31" fmla="*/ 1120741 h 1135988"/>
                  <a:gd name="connsiteX32" fmla="*/ 177358 w 437010"/>
                  <a:gd name="connsiteY32" fmla="*/ 639947 h 1135988"/>
                  <a:gd name="connsiteX33" fmla="*/ 149244 w 437010"/>
                  <a:gd name="connsiteY33" fmla="*/ 1131700 h 1135988"/>
                  <a:gd name="connsiteX34" fmla="*/ 101594 w 437010"/>
                  <a:gd name="connsiteY34" fmla="*/ 1125506 h 1135988"/>
                  <a:gd name="connsiteX35" fmla="*/ 66332 w 437010"/>
                  <a:gd name="connsiteY35" fmla="*/ 464116 h 1135988"/>
                  <a:gd name="connsiteX36" fmla="*/ 14870 w 437010"/>
                  <a:gd name="connsiteY36" fmla="*/ 224434 h 1135988"/>
                  <a:gd name="connsiteX37" fmla="*/ 23447 w 437010"/>
                  <a:gd name="connsiteY37" fmla="*/ 169160 h 11359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437010" h="1135988">
                    <a:moveTo>
                      <a:pt x="23447" y="169160"/>
                    </a:moveTo>
                    <a:cubicBezTo>
                      <a:pt x="71097" y="152482"/>
                      <a:pt x="93493" y="133422"/>
                      <a:pt x="93493" y="133422"/>
                    </a:cubicBezTo>
                    <a:lnTo>
                      <a:pt x="93493" y="120556"/>
                    </a:lnTo>
                    <a:cubicBezTo>
                      <a:pt x="93493" y="120556"/>
                      <a:pt x="47272" y="125321"/>
                      <a:pt x="44413" y="120079"/>
                    </a:cubicBezTo>
                    <a:cubicBezTo>
                      <a:pt x="41554" y="114838"/>
                      <a:pt x="48225" y="89107"/>
                      <a:pt x="41078" y="89107"/>
                    </a:cubicBezTo>
                    <a:cubicBezTo>
                      <a:pt x="27735" y="89107"/>
                      <a:pt x="33453" y="81959"/>
                      <a:pt x="33453" y="81959"/>
                    </a:cubicBezTo>
                    <a:cubicBezTo>
                      <a:pt x="33453" y="81959"/>
                      <a:pt x="44890" y="55751"/>
                      <a:pt x="54420" y="33832"/>
                    </a:cubicBezTo>
                    <a:cubicBezTo>
                      <a:pt x="63950" y="11913"/>
                      <a:pt x="69191" y="0"/>
                      <a:pt x="69191" y="0"/>
                    </a:cubicBezTo>
                    <a:cubicBezTo>
                      <a:pt x="69191" y="0"/>
                      <a:pt x="152103" y="18107"/>
                      <a:pt x="158774" y="30973"/>
                    </a:cubicBezTo>
                    <a:cubicBezTo>
                      <a:pt x="165446" y="43839"/>
                      <a:pt x="161633" y="73858"/>
                      <a:pt x="165446" y="82912"/>
                    </a:cubicBezTo>
                    <a:cubicBezTo>
                      <a:pt x="169734" y="91966"/>
                      <a:pt x="177835" y="106261"/>
                      <a:pt x="177835" y="106261"/>
                    </a:cubicBezTo>
                    <a:cubicBezTo>
                      <a:pt x="177835" y="106261"/>
                      <a:pt x="177358" y="119126"/>
                      <a:pt x="207378" y="113885"/>
                    </a:cubicBezTo>
                    <a:cubicBezTo>
                      <a:pt x="237398" y="108643"/>
                      <a:pt x="268847" y="115791"/>
                      <a:pt x="297437" y="117220"/>
                    </a:cubicBezTo>
                    <a:cubicBezTo>
                      <a:pt x="326028" y="118650"/>
                      <a:pt x="429430" y="279232"/>
                      <a:pt x="436101" y="309252"/>
                    </a:cubicBezTo>
                    <a:cubicBezTo>
                      <a:pt x="442772" y="339272"/>
                      <a:pt x="410369" y="494613"/>
                      <a:pt x="417040" y="512720"/>
                    </a:cubicBezTo>
                    <a:cubicBezTo>
                      <a:pt x="423711" y="530827"/>
                      <a:pt x="428953" y="548934"/>
                      <a:pt x="427523" y="568471"/>
                    </a:cubicBezTo>
                    <a:cubicBezTo>
                      <a:pt x="426094" y="588008"/>
                      <a:pt x="413705" y="600397"/>
                      <a:pt x="412275" y="610880"/>
                    </a:cubicBezTo>
                    <a:cubicBezTo>
                      <a:pt x="410846" y="621363"/>
                      <a:pt x="413705" y="627558"/>
                      <a:pt x="413705" y="627558"/>
                    </a:cubicBezTo>
                    <a:cubicBezTo>
                      <a:pt x="413705" y="627558"/>
                      <a:pt x="386544" y="625652"/>
                      <a:pt x="382255" y="622792"/>
                    </a:cubicBezTo>
                    <a:cubicBezTo>
                      <a:pt x="377967" y="620410"/>
                      <a:pt x="375584" y="607068"/>
                      <a:pt x="379396" y="590390"/>
                    </a:cubicBezTo>
                    <a:cubicBezTo>
                      <a:pt x="383685" y="573712"/>
                      <a:pt x="388926" y="552746"/>
                      <a:pt x="388926" y="552746"/>
                    </a:cubicBezTo>
                    <a:cubicBezTo>
                      <a:pt x="388926" y="552746"/>
                      <a:pt x="375584" y="560370"/>
                      <a:pt x="369866" y="572283"/>
                    </a:cubicBezTo>
                    <a:cubicBezTo>
                      <a:pt x="364625" y="584196"/>
                      <a:pt x="361765" y="611356"/>
                      <a:pt x="361765" y="611356"/>
                    </a:cubicBezTo>
                    <a:cubicBezTo>
                      <a:pt x="361765" y="611356"/>
                      <a:pt x="352236" y="606115"/>
                      <a:pt x="352236" y="580383"/>
                    </a:cubicBezTo>
                    <a:cubicBezTo>
                      <a:pt x="352236" y="554652"/>
                      <a:pt x="378920" y="537022"/>
                      <a:pt x="377967" y="517485"/>
                    </a:cubicBezTo>
                    <a:cubicBezTo>
                      <a:pt x="376537" y="497948"/>
                      <a:pt x="405128" y="395500"/>
                      <a:pt x="377967" y="340701"/>
                    </a:cubicBezTo>
                    <a:cubicBezTo>
                      <a:pt x="350806" y="285427"/>
                      <a:pt x="273136" y="211092"/>
                      <a:pt x="273136" y="211092"/>
                    </a:cubicBezTo>
                    <a:cubicBezTo>
                      <a:pt x="273136" y="211092"/>
                      <a:pt x="258364" y="257313"/>
                      <a:pt x="244545" y="301628"/>
                    </a:cubicBezTo>
                    <a:cubicBezTo>
                      <a:pt x="231203" y="345943"/>
                      <a:pt x="230250" y="389305"/>
                      <a:pt x="230250" y="389305"/>
                    </a:cubicBezTo>
                    <a:cubicBezTo>
                      <a:pt x="230250" y="389305"/>
                      <a:pt x="286001" y="466022"/>
                      <a:pt x="287431" y="502237"/>
                    </a:cubicBezTo>
                    <a:cubicBezTo>
                      <a:pt x="288860" y="538451"/>
                      <a:pt x="304585" y="1135989"/>
                      <a:pt x="304585" y="1135989"/>
                    </a:cubicBezTo>
                    <a:lnTo>
                      <a:pt x="252169" y="1120741"/>
                    </a:lnTo>
                    <a:lnTo>
                      <a:pt x="177358" y="639947"/>
                    </a:lnTo>
                    <a:lnTo>
                      <a:pt x="149244" y="1131700"/>
                    </a:lnTo>
                    <a:lnTo>
                      <a:pt x="101594" y="1125506"/>
                    </a:lnTo>
                    <a:cubicBezTo>
                      <a:pt x="101594" y="1125506"/>
                      <a:pt x="71574" y="513673"/>
                      <a:pt x="66332" y="464116"/>
                    </a:cubicBezTo>
                    <a:cubicBezTo>
                      <a:pt x="61091" y="415036"/>
                      <a:pt x="14870" y="224434"/>
                      <a:pt x="14870" y="224434"/>
                    </a:cubicBezTo>
                    <a:cubicBezTo>
                      <a:pt x="14870" y="224434"/>
                      <a:pt x="-23727" y="186314"/>
                      <a:pt x="23447" y="169160"/>
                    </a:cubicBezTo>
                    <a:close/>
                  </a:path>
                </a:pathLst>
              </a:custGeom>
              <a:solidFill>
                <a:srgbClr val="D88150"/>
              </a:solidFill>
              <a:ln w="47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45" name="Freeform: Shape 544">
                <a:extLst>
                  <a:ext uri="{FF2B5EF4-FFF2-40B4-BE49-F238E27FC236}">
                    <a16:creationId xmlns:a16="http://schemas.microsoft.com/office/drawing/2014/main" id="{B07DA703-6320-49C8-8F76-5B8D03EF1E6A}"/>
                  </a:ext>
                </a:extLst>
              </p:cNvPr>
              <p:cNvSpPr/>
              <p:nvPr/>
            </p:nvSpPr>
            <p:spPr>
              <a:xfrm>
                <a:off x="9046307" y="5457180"/>
                <a:ext cx="267216" cy="427901"/>
              </a:xfrm>
              <a:custGeom>
                <a:avLst/>
                <a:gdLst>
                  <a:gd name="connsiteX0" fmla="*/ 197750 w 267216"/>
                  <a:gd name="connsiteY0" fmla="*/ 0 h 427901"/>
                  <a:gd name="connsiteX1" fmla="*/ 113408 w 267216"/>
                  <a:gd name="connsiteY1" fmla="*/ 25731 h 427901"/>
                  <a:gd name="connsiteX2" fmla="*/ 11913 w 267216"/>
                  <a:gd name="connsiteY2" fmla="*/ 17154 h 427901"/>
                  <a:gd name="connsiteX3" fmla="*/ 0 w 267216"/>
                  <a:gd name="connsiteY3" fmla="*/ 418848 h 427901"/>
                  <a:gd name="connsiteX4" fmla="*/ 148193 w 267216"/>
                  <a:gd name="connsiteY4" fmla="*/ 418848 h 427901"/>
                  <a:gd name="connsiteX5" fmla="*/ 266843 w 267216"/>
                  <a:gd name="connsiteY5" fmla="*/ 427902 h 427901"/>
                  <a:gd name="connsiteX6" fmla="*/ 250642 w 267216"/>
                  <a:gd name="connsiteY6" fmla="*/ 98637 h 427901"/>
                  <a:gd name="connsiteX7" fmla="*/ 197750 w 267216"/>
                  <a:gd name="connsiteY7" fmla="*/ 0 h 4279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67216" h="427901">
                    <a:moveTo>
                      <a:pt x="197750" y="0"/>
                    </a:moveTo>
                    <a:cubicBezTo>
                      <a:pt x="197750" y="0"/>
                      <a:pt x="163918" y="22396"/>
                      <a:pt x="113408" y="25731"/>
                    </a:cubicBezTo>
                    <a:cubicBezTo>
                      <a:pt x="62899" y="29067"/>
                      <a:pt x="11913" y="17154"/>
                      <a:pt x="11913" y="17154"/>
                    </a:cubicBezTo>
                    <a:lnTo>
                      <a:pt x="0" y="418848"/>
                    </a:lnTo>
                    <a:cubicBezTo>
                      <a:pt x="0" y="418848"/>
                      <a:pt x="71476" y="414560"/>
                      <a:pt x="148193" y="418848"/>
                    </a:cubicBezTo>
                    <a:cubicBezTo>
                      <a:pt x="224911" y="423137"/>
                      <a:pt x="266843" y="427902"/>
                      <a:pt x="266843" y="427902"/>
                    </a:cubicBezTo>
                    <a:cubicBezTo>
                      <a:pt x="266843" y="427902"/>
                      <a:pt x="271132" y="127703"/>
                      <a:pt x="250642" y="98637"/>
                    </a:cubicBezTo>
                    <a:cubicBezTo>
                      <a:pt x="230152" y="68617"/>
                      <a:pt x="195367" y="32879"/>
                      <a:pt x="197750" y="0"/>
                    </a:cubicBezTo>
                    <a:close/>
                  </a:path>
                </a:pathLst>
              </a:custGeom>
              <a:solidFill>
                <a:srgbClr val="C24A00"/>
              </a:solidFill>
              <a:ln w="47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46" name="Freeform: Shape 545">
                <a:extLst>
                  <a:ext uri="{FF2B5EF4-FFF2-40B4-BE49-F238E27FC236}">
                    <a16:creationId xmlns:a16="http://schemas.microsoft.com/office/drawing/2014/main" id="{F7AD210F-5291-460E-9EB3-8EAE2B40422A}"/>
                  </a:ext>
                </a:extLst>
              </p:cNvPr>
              <p:cNvSpPr/>
              <p:nvPr/>
            </p:nvSpPr>
            <p:spPr>
              <a:xfrm>
                <a:off x="9056790" y="5456703"/>
                <a:ext cx="187266" cy="416942"/>
              </a:xfrm>
              <a:custGeom>
                <a:avLst/>
                <a:gdLst>
                  <a:gd name="connsiteX0" fmla="*/ 2383 w 187266"/>
                  <a:gd name="connsiteY0" fmla="*/ 25731 h 416942"/>
                  <a:gd name="connsiteX1" fmla="*/ 89583 w 187266"/>
                  <a:gd name="connsiteY1" fmla="*/ 35261 h 416942"/>
                  <a:gd name="connsiteX2" fmla="*/ 182025 w 187266"/>
                  <a:gd name="connsiteY2" fmla="*/ 12866 h 416942"/>
                  <a:gd name="connsiteX3" fmla="*/ 86247 w 187266"/>
                  <a:gd name="connsiteY3" fmla="*/ 416942 h 416942"/>
                  <a:gd name="connsiteX4" fmla="*/ 100066 w 187266"/>
                  <a:gd name="connsiteY4" fmla="*/ 415513 h 416942"/>
                  <a:gd name="connsiteX5" fmla="*/ 186790 w 187266"/>
                  <a:gd name="connsiteY5" fmla="*/ 25731 h 416942"/>
                  <a:gd name="connsiteX6" fmla="*/ 187267 w 187266"/>
                  <a:gd name="connsiteY6" fmla="*/ 0 h 416942"/>
                  <a:gd name="connsiteX7" fmla="*/ 78147 w 187266"/>
                  <a:gd name="connsiteY7" fmla="*/ 23825 h 416942"/>
                  <a:gd name="connsiteX8" fmla="*/ 0 w 187266"/>
                  <a:gd name="connsiteY8" fmla="*/ 12866 h 416942"/>
                  <a:gd name="connsiteX9" fmla="*/ 2383 w 187266"/>
                  <a:gd name="connsiteY9" fmla="*/ 25731 h 4169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87266" h="416942">
                    <a:moveTo>
                      <a:pt x="2383" y="25731"/>
                    </a:moveTo>
                    <a:cubicBezTo>
                      <a:pt x="2383" y="25731"/>
                      <a:pt x="40503" y="38597"/>
                      <a:pt x="89583" y="35261"/>
                    </a:cubicBezTo>
                    <a:cubicBezTo>
                      <a:pt x="138663" y="31926"/>
                      <a:pt x="182025" y="12866"/>
                      <a:pt x="182025" y="12866"/>
                    </a:cubicBezTo>
                    <a:lnTo>
                      <a:pt x="86247" y="416942"/>
                    </a:lnTo>
                    <a:lnTo>
                      <a:pt x="100066" y="415513"/>
                    </a:lnTo>
                    <a:lnTo>
                      <a:pt x="186790" y="25731"/>
                    </a:lnTo>
                    <a:lnTo>
                      <a:pt x="187267" y="0"/>
                    </a:lnTo>
                    <a:cubicBezTo>
                      <a:pt x="187267" y="0"/>
                      <a:pt x="126750" y="22396"/>
                      <a:pt x="78147" y="23825"/>
                    </a:cubicBezTo>
                    <a:cubicBezTo>
                      <a:pt x="29543" y="24778"/>
                      <a:pt x="0" y="12866"/>
                      <a:pt x="0" y="12866"/>
                    </a:cubicBezTo>
                    <a:lnTo>
                      <a:pt x="2383" y="25731"/>
                    </a:lnTo>
                    <a:close/>
                  </a:path>
                </a:pathLst>
              </a:custGeom>
              <a:solidFill>
                <a:srgbClr val="26180D"/>
              </a:solidFill>
              <a:ln w="47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grpSp>
            <p:nvGrpSpPr>
              <p:cNvPr id="547" name="Graphic 341">
                <a:extLst>
                  <a:ext uri="{FF2B5EF4-FFF2-40B4-BE49-F238E27FC236}">
                    <a16:creationId xmlns:a16="http://schemas.microsoft.com/office/drawing/2014/main" id="{184B620F-BBC8-442D-A776-D8EFE2F319DA}"/>
                  </a:ext>
                </a:extLst>
              </p:cNvPr>
              <p:cNvGrpSpPr/>
              <p:nvPr/>
            </p:nvGrpSpPr>
            <p:grpSpPr>
              <a:xfrm>
                <a:off x="9063461" y="5112577"/>
                <a:ext cx="47173" cy="27250"/>
                <a:chOff x="9063461" y="5112577"/>
                <a:chExt cx="47173" cy="27250"/>
              </a:xfrm>
            </p:grpSpPr>
            <p:sp>
              <p:nvSpPr>
                <p:cNvPr id="548" name="Freeform: Shape 547">
                  <a:extLst>
                    <a:ext uri="{FF2B5EF4-FFF2-40B4-BE49-F238E27FC236}">
                      <a16:creationId xmlns:a16="http://schemas.microsoft.com/office/drawing/2014/main" id="{AEE584FA-E70E-4DE4-B972-FD67A022A644}"/>
                    </a:ext>
                  </a:extLst>
                </p:cNvPr>
                <p:cNvSpPr/>
                <p:nvPr/>
              </p:nvSpPr>
              <p:spPr>
                <a:xfrm>
                  <a:off x="9063461" y="5127355"/>
                  <a:ext cx="47173" cy="12471"/>
                </a:xfrm>
                <a:custGeom>
                  <a:avLst/>
                  <a:gdLst>
                    <a:gd name="connsiteX0" fmla="*/ 47174 w 47173"/>
                    <a:gd name="connsiteY0" fmla="*/ 6754 h 12471"/>
                    <a:gd name="connsiteX1" fmla="*/ 33832 w 47173"/>
                    <a:gd name="connsiteY1" fmla="*/ 6754 h 12471"/>
                    <a:gd name="connsiteX2" fmla="*/ 17154 w 47173"/>
                    <a:gd name="connsiteY2" fmla="*/ 82 h 12471"/>
                    <a:gd name="connsiteX3" fmla="*/ 3812 w 47173"/>
                    <a:gd name="connsiteY3" fmla="*/ 6277 h 12471"/>
                    <a:gd name="connsiteX4" fmla="*/ 0 w 47173"/>
                    <a:gd name="connsiteY4" fmla="*/ 6754 h 12471"/>
                    <a:gd name="connsiteX5" fmla="*/ 0 w 47173"/>
                    <a:gd name="connsiteY5" fmla="*/ 9136 h 12471"/>
                    <a:gd name="connsiteX6" fmla="*/ 3812 w 47173"/>
                    <a:gd name="connsiteY6" fmla="*/ 8660 h 12471"/>
                    <a:gd name="connsiteX7" fmla="*/ 20490 w 47173"/>
                    <a:gd name="connsiteY7" fmla="*/ 12472 h 12471"/>
                    <a:gd name="connsiteX8" fmla="*/ 33832 w 47173"/>
                    <a:gd name="connsiteY8" fmla="*/ 10566 h 12471"/>
                    <a:gd name="connsiteX9" fmla="*/ 47174 w 47173"/>
                    <a:gd name="connsiteY9" fmla="*/ 10566 h 12471"/>
                    <a:gd name="connsiteX10" fmla="*/ 47174 w 47173"/>
                    <a:gd name="connsiteY10" fmla="*/ 6754 h 124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7173" h="12471">
                      <a:moveTo>
                        <a:pt x="47174" y="6754"/>
                      </a:moveTo>
                      <a:lnTo>
                        <a:pt x="33832" y="6754"/>
                      </a:lnTo>
                      <a:cubicBezTo>
                        <a:pt x="33832" y="6754"/>
                        <a:pt x="23825" y="-871"/>
                        <a:pt x="17154" y="82"/>
                      </a:cubicBezTo>
                      <a:cubicBezTo>
                        <a:pt x="8577" y="1035"/>
                        <a:pt x="3812" y="6277"/>
                        <a:pt x="3812" y="6277"/>
                      </a:cubicBezTo>
                      <a:lnTo>
                        <a:pt x="0" y="6754"/>
                      </a:lnTo>
                      <a:lnTo>
                        <a:pt x="0" y="9136"/>
                      </a:lnTo>
                      <a:lnTo>
                        <a:pt x="3812" y="8660"/>
                      </a:lnTo>
                      <a:cubicBezTo>
                        <a:pt x="3812" y="8660"/>
                        <a:pt x="10007" y="12472"/>
                        <a:pt x="20490" y="12472"/>
                      </a:cubicBezTo>
                      <a:cubicBezTo>
                        <a:pt x="30020" y="12472"/>
                        <a:pt x="33832" y="10566"/>
                        <a:pt x="33832" y="10566"/>
                      </a:cubicBezTo>
                      <a:lnTo>
                        <a:pt x="47174" y="10566"/>
                      </a:lnTo>
                      <a:lnTo>
                        <a:pt x="47174" y="6754"/>
                      </a:lnTo>
                      <a:close/>
                    </a:path>
                  </a:pathLst>
                </a:custGeom>
                <a:solidFill>
                  <a:srgbClr val="6A3B21"/>
                </a:solidFill>
                <a:ln w="47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549" name="Freeform: Shape 548">
                  <a:extLst>
                    <a:ext uri="{FF2B5EF4-FFF2-40B4-BE49-F238E27FC236}">
                      <a16:creationId xmlns:a16="http://schemas.microsoft.com/office/drawing/2014/main" id="{22D72550-C5F4-43D1-8FDB-98389CCF0358}"/>
                    </a:ext>
                  </a:extLst>
                </p:cNvPr>
                <p:cNvSpPr/>
                <p:nvPr/>
              </p:nvSpPr>
              <p:spPr>
                <a:xfrm>
                  <a:off x="9068226" y="5129344"/>
                  <a:ext cx="29543" cy="9053"/>
                </a:xfrm>
                <a:custGeom>
                  <a:avLst/>
                  <a:gdLst>
                    <a:gd name="connsiteX0" fmla="*/ 29543 w 29543"/>
                    <a:gd name="connsiteY0" fmla="*/ 6671 h 9053"/>
                    <a:gd name="connsiteX1" fmla="*/ 20013 w 29543"/>
                    <a:gd name="connsiteY1" fmla="*/ 953 h 9053"/>
                    <a:gd name="connsiteX2" fmla="*/ 15248 w 29543"/>
                    <a:gd name="connsiteY2" fmla="*/ 0 h 9053"/>
                    <a:gd name="connsiteX3" fmla="*/ 12866 w 29543"/>
                    <a:gd name="connsiteY3" fmla="*/ 6671 h 9053"/>
                    <a:gd name="connsiteX4" fmla="*/ 5242 w 29543"/>
                    <a:gd name="connsiteY4" fmla="*/ 6671 h 9053"/>
                    <a:gd name="connsiteX5" fmla="*/ 3812 w 29543"/>
                    <a:gd name="connsiteY5" fmla="*/ 3336 h 9053"/>
                    <a:gd name="connsiteX6" fmla="*/ 0 w 29543"/>
                    <a:gd name="connsiteY6" fmla="*/ 5718 h 9053"/>
                    <a:gd name="connsiteX7" fmla="*/ 13342 w 29543"/>
                    <a:gd name="connsiteY7" fmla="*/ 9054 h 9053"/>
                    <a:gd name="connsiteX8" fmla="*/ 29543 w 29543"/>
                    <a:gd name="connsiteY8" fmla="*/ 6671 h 90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9543" h="9053">
                      <a:moveTo>
                        <a:pt x="29543" y="6671"/>
                      </a:moveTo>
                      <a:cubicBezTo>
                        <a:pt x="29543" y="6671"/>
                        <a:pt x="22872" y="1906"/>
                        <a:pt x="20013" y="953"/>
                      </a:cubicBezTo>
                      <a:cubicBezTo>
                        <a:pt x="17154" y="0"/>
                        <a:pt x="15248" y="0"/>
                        <a:pt x="15248" y="0"/>
                      </a:cubicBezTo>
                      <a:cubicBezTo>
                        <a:pt x="15248" y="0"/>
                        <a:pt x="15725" y="5242"/>
                        <a:pt x="12866" y="6671"/>
                      </a:cubicBezTo>
                      <a:cubicBezTo>
                        <a:pt x="10007" y="8101"/>
                        <a:pt x="6195" y="8101"/>
                        <a:pt x="5242" y="6671"/>
                      </a:cubicBezTo>
                      <a:cubicBezTo>
                        <a:pt x="3812" y="5242"/>
                        <a:pt x="3812" y="3336"/>
                        <a:pt x="3812" y="3336"/>
                      </a:cubicBezTo>
                      <a:lnTo>
                        <a:pt x="0" y="5718"/>
                      </a:lnTo>
                      <a:cubicBezTo>
                        <a:pt x="0" y="5718"/>
                        <a:pt x="3336" y="8577"/>
                        <a:pt x="13342" y="9054"/>
                      </a:cubicBezTo>
                      <a:cubicBezTo>
                        <a:pt x="22872" y="9054"/>
                        <a:pt x="29543" y="6671"/>
                        <a:pt x="29543" y="6671"/>
                      </a:cubicBezTo>
                      <a:close/>
                    </a:path>
                  </a:pathLst>
                </a:custGeom>
                <a:solidFill>
                  <a:srgbClr val="FFE6D8"/>
                </a:solidFill>
                <a:ln w="47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550" name="Freeform: Shape 549">
                  <a:extLst>
                    <a:ext uri="{FF2B5EF4-FFF2-40B4-BE49-F238E27FC236}">
                      <a16:creationId xmlns:a16="http://schemas.microsoft.com/office/drawing/2014/main" id="{4A46C797-23AE-4FB8-ADD2-7687E3000BDA}"/>
                    </a:ext>
                  </a:extLst>
                </p:cNvPr>
                <p:cNvSpPr/>
                <p:nvPr/>
              </p:nvSpPr>
              <p:spPr>
                <a:xfrm>
                  <a:off x="9068226" y="5112577"/>
                  <a:ext cx="41456" cy="14861"/>
                </a:xfrm>
                <a:custGeom>
                  <a:avLst/>
                  <a:gdLst>
                    <a:gd name="connsiteX0" fmla="*/ 38597 w 41456"/>
                    <a:gd name="connsiteY0" fmla="*/ 14861 h 14861"/>
                    <a:gd name="connsiteX1" fmla="*/ 17154 w 41456"/>
                    <a:gd name="connsiteY1" fmla="*/ 3425 h 14861"/>
                    <a:gd name="connsiteX2" fmla="*/ 0 w 41456"/>
                    <a:gd name="connsiteY2" fmla="*/ 9143 h 14861"/>
                    <a:gd name="connsiteX3" fmla="*/ 0 w 41456"/>
                    <a:gd name="connsiteY3" fmla="*/ 6284 h 14861"/>
                    <a:gd name="connsiteX4" fmla="*/ 23825 w 41456"/>
                    <a:gd name="connsiteY4" fmla="*/ 1519 h 14861"/>
                    <a:gd name="connsiteX5" fmla="*/ 41456 w 41456"/>
                    <a:gd name="connsiteY5" fmla="*/ 14385 h 14861"/>
                    <a:gd name="connsiteX6" fmla="*/ 38597 w 41456"/>
                    <a:gd name="connsiteY6" fmla="*/ 14385 h 148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1456" h="14861">
                      <a:moveTo>
                        <a:pt x="38597" y="14861"/>
                      </a:moveTo>
                      <a:cubicBezTo>
                        <a:pt x="38597" y="14861"/>
                        <a:pt x="29543" y="3901"/>
                        <a:pt x="17154" y="3425"/>
                      </a:cubicBezTo>
                      <a:cubicBezTo>
                        <a:pt x="4765" y="2948"/>
                        <a:pt x="0" y="9143"/>
                        <a:pt x="0" y="9143"/>
                      </a:cubicBezTo>
                      <a:lnTo>
                        <a:pt x="0" y="6284"/>
                      </a:lnTo>
                      <a:cubicBezTo>
                        <a:pt x="0" y="6284"/>
                        <a:pt x="8101" y="-3723"/>
                        <a:pt x="23825" y="1519"/>
                      </a:cubicBezTo>
                      <a:cubicBezTo>
                        <a:pt x="39550" y="6761"/>
                        <a:pt x="41456" y="14385"/>
                        <a:pt x="41456" y="14385"/>
                      </a:cubicBezTo>
                      <a:lnTo>
                        <a:pt x="38597" y="14385"/>
                      </a:lnTo>
                      <a:close/>
                    </a:path>
                  </a:pathLst>
                </a:custGeom>
                <a:solidFill>
                  <a:srgbClr val="6A3B21"/>
                </a:solidFill>
                <a:ln w="47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551" name="Graphic 341">
                <a:extLst>
                  <a:ext uri="{FF2B5EF4-FFF2-40B4-BE49-F238E27FC236}">
                    <a16:creationId xmlns:a16="http://schemas.microsoft.com/office/drawing/2014/main" id="{184B620F-BBC8-442D-A776-D8EFE2F319DA}"/>
                  </a:ext>
                </a:extLst>
              </p:cNvPr>
              <p:cNvGrpSpPr/>
              <p:nvPr/>
            </p:nvGrpSpPr>
            <p:grpSpPr>
              <a:xfrm>
                <a:off x="8998201" y="5195578"/>
                <a:ext cx="310659" cy="288684"/>
                <a:chOff x="8998201" y="5195578"/>
                <a:chExt cx="310659" cy="288684"/>
              </a:xfrm>
            </p:grpSpPr>
            <p:sp>
              <p:nvSpPr>
                <p:cNvPr id="552" name="Freeform: Shape 551">
                  <a:extLst>
                    <a:ext uri="{FF2B5EF4-FFF2-40B4-BE49-F238E27FC236}">
                      <a16:creationId xmlns:a16="http://schemas.microsoft.com/office/drawing/2014/main" id="{AA020F34-7E15-4FF3-8036-45EA528FC703}"/>
                    </a:ext>
                  </a:extLst>
                </p:cNvPr>
                <p:cNvSpPr/>
                <p:nvPr/>
              </p:nvSpPr>
              <p:spPr>
                <a:xfrm>
                  <a:off x="8998201" y="5220833"/>
                  <a:ext cx="163419" cy="210138"/>
                </a:xfrm>
                <a:custGeom>
                  <a:avLst/>
                  <a:gdLst>
                    <a:gd name="connsiteX0" fmla="*/ 163420 w 163419"/>
                    <a:gd name="connsiteY0" fmla="*/ 10960 h 210138"/>
                    <a:gd name="connsiteX1" fmla="*/ 142930 w 163419"/>
                    <a:gd name="connsiteY1" fmla="*/ 19060 h 210138"/>
                    <a:gd name="connsiteX2" fmla="*/ 104333 w 163419"/>
                    <a:gd name="connsiteY2" fmla="*/ 0 h 210138"/>
                    <a:gd name="connsiteX3" fmla="*/ 38575 w 163419"/>
                    <a:gd name="connsiteY3" fmla="*/ 17631 h 210138"/>
                    <a:gd name="connsiteX4" fmla="*/ 6649 w 163419"/>
                    <a:gd name="connsiteY4" fmla="*/ 32402 h 210138"/>
                    <a:gd name="connsiteX5" fmla="*/ 455 w 163419"/>
                    <a:gd name="connsiteY5" fmla="*/ 47174 h 210138"/>
                    <a:gd name="connsiteX6" fmla="*/ 48105 w 163419"/>
                    <a:gd name="connsiteY6" fmla="*/ 210139 h 210138"/>
                    <a:gd name="connsiteX7" fmla="*/ 163420 w 163419"/>
                    <a:gd name="connsiteY7" fmla="*/ 10960 h 210138"/>
                    <a:gd name="connsiteX8" fmla="*/ 163420 w 163419"/>
                    <a:gd name="connsiteY8" fmla="*/ 10960 h 2101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63419" h="210138">
                      <a:moveTo>
                        <a:pt x="163420" y="10960"/>
                      </a:moveTo>
                      <a:cubicBezTo>
                        <a:pt x="157225" y="15248"/>
                        <a:pt x="150554" y="18107"/>
                        <a:pt x="142930" y="19060"/>
                      </a:cubicBezTo>
                      <a:cubicBezTo>
                        <a:pt x="112910" y="22396"/>
                        <a:pt x="104333" y="0"/>
                        <a:pt x="104333" y="0"/>
                      </a:cubicBezTo>
                      <a:cubicBezTo>
                        <a:pt x="104333" y="0"/>
                        <a:pt x="59541" y="10007"/>
                        <a:pt x="38575" y="17631"/>
                      </a:cubicBezTo>
                      <a:cubicBezTo>
                        <a:pt x="25710" y="21919"/>
                        <a:pt x="11891" y="30020"/>
                        <a:pt x="6649" y="32402"/>
                      </a:cubicBezTo>
                      <a:cubicBezTo>
                        <a:pt x="931" y="35261"/>
                        <a:pt x="-975" y="40979"/>
                        <a:pt x="455" y="47174"/>
                      </a:cubicBezTo>
                      <a:lnTo>
                        <a:pt x="48105" y="210139"/>
                      </a:lnTo>
                      <a:cubicBezTo>
                        <a:pt x="88132" y="160582"/>
                        <a:pt x="141024" y="85294"/>
                        <a:pt x="163420" y="10960"/>
                      </a:cubicBezTo>
                      <a:cubicBezTo>
                        <a:pt x="163420" y="10960"/>
                        <a:pt x="163420" y="10960"/>
                        <a:pt x="163420" y="10960"/>
                      </a:cubicBezTo>
                      <a:close/>
                    </a:path>
                  </a:pathLst>
                </a:custGeom>
                <a:solidFill>
                  <a:srgbClr val="00F2D5"/>
                </a:solidFill>
                <a:ln w="47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553" name="Freeform: Shape 552">
                  <a:extLst>
                    <a:ext uri="{FF2B5EF4-FFF2-40B4-BE49-F238E27FC236}">
                      <a16:creationId xmlns:a16="http://schemas.microsoft.com/office/drawing/2014/main" id="{4F8BE7E9-8F16-445F-9854-D1B97E4A458E}"/>
                    </a:ext>
                  </a:extLst>
                </p:cNvPr>
                <p:cNvSpPr/>
                <p:nvPr/>
              </p:nvSpPr>
              <p:spPr>
                <a:xfrm>
                  <a:off x="9046783" y="5195578"/>
                  <a:ext cx="262077" cy="288684"/>
                </a:xfrm>
                <a:custGeom>
                  <a:avLst/>
                  <a:gdLst>
                    <a:gd name="connsiteX0" fmla="*/ 262078 w 262077"/>
                    <a:gd name="connsiteY0" fmla="*/ 8577 h 288684"/>
                    <a:gd name="connsiteX1" fmla="*/ 145811 w 262077"/>
                    <a:gd name="connsiteY1" fmla="*/ 0 h 288684"/>
                    <a:gd name="connsiteX2" fmla="*/ 114838 w 262077"/>
                    <a:gd name="connsiteY2" fmla="*/ 36215 h 288684"/>
                    <a:gd name="connsiteX3" fmla="*/ 114838 w 262077"/>
                    <a:gd name="connsiteY3" fmla="*/ 36215 h 288684"/>
                    <a:gd name="connsiteX4" fmla="*/ 0 w 262077"/>
                    <a:gd name="connsiteY4" fmla="*/ 234917 h 288684"/>
                    <a:gd name="connsiteX5" fmla="*/ 10483 w 262077"/>
                    <a:gd name="connsiteY5" fmla="*/ 273514 h 288684"/>
                    <a:gd name="connsiteX6" fmla="*/ 113408 w 262077"/>
                    <a:gd name="connsiteY6" fmla="*/ 286856 h 288684"/>
                    <a:gd name="connsiteX7" fmla="*/ 197750 w 262077"/>
                    <a:gd name="connsiteY7" fmla="*/ 261125 h 288684"/>
                    <a:gd name="connsiteX8" fmla="*/ 235870 w 262077"/>
                    <a:gd name="connsiteY8" fmla="*/ 102449 h 288684"/>
                    <a:gd name="connsiteX9" fmla="*/ 223005 w 262077"/>
                    <a:gd name="connsiteY9" fmla="*/ 64328 h 288684"/>
                    <a:gd name="connsiteX10" fmla="*/ 262078 w 262077"/>
                    <a:gd name="connsiteY10" fmla="*/ 8577 h 2886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62077" h="288684">
                      <a:moveTo>
                        <a:pt x="262078" y="8577"/>
                      </a:moveTo>
                      <a:lnTo>
                        <a:pt x="145811" y="0"/>
                      </a:lnTo>
                      <a:cubicBezTo>
                        <a:pt x="145811" y="0"/>
                        <a:pt x="133421" y="23349"/>
                        <a:pt x="114838" y="36215"/>
                      </a:cubicBezTo>
                      <a:cubicBezTo>
                        <a:pt x="114838" y="36215"/>
                        <a:pt x="114838" y="36215"/>
                        <a:pt x="114838" y="36215"/>
                      </a:cubicBezTo>
                      <a:cubicBezTo>
                        <a:pt x="92918" y="110073"/>
                        <a:pt x="39550" y="185837"/>
                        <a:pt x="0" y="234917"/>
                      </a:cubicBezTo>
                      <a:lnTo>
                        <a:pt x="10483" y="273514"/>
                      </a:lnTo>
                      <a:cubicBezTo>
                        <a:pt x="10483" y="273514"/>
                        <a:pt x="45268" y="294957"/>
                        <a:pt x="113408" y="286856"/>
                      </a:cubicBezTo>
                      <a:cubicBezTo>
                        <a:pt x="181072" y="278279"/>
                        <a:pt x="197750" y="261125"/>
                        <a:pt x="197750" y="261125"/>
                      </a:cubicBezTo>
                      <a:lnTo>
                        <a:pt x="235870" y="102449"/>
                      </a:lnTo>
                      <a:cubicBezTo>
                        <a:pt x="235870" y="102449"/>
                        <a:pt x="222528" y="86724"/>
                        <a:pt x="223005" y="64328"/>
                      </a:cubicBezTo>
                      <a:cubicBezTo>
                        <a:pt x="223005" y="42409"/>
                        <a:pt x="262078" y="8577"/>
                        <a:pt x="262078" y="8577"/>
                      </a:cubicBezTo>
                      <a:close/>
                    </a:path>
                  </a:pathLst>
                </a:custGeom>
                <a:solidFill>
                  <a:srgbClr val="00D8B9"/>
                </a:solidFill>
                <a:ln w="47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554" name="Freeform: Shape 553">
                  <a:extLst>
                    <a:ext uri="{FF2B5EF4-FFF2-40B4-BE49-F238E27FC236}">
                      <a16:creationId xmlns:a16="http://schemas.microsoft.com/office/drawing/2014/main" id="{4AE439F5-3824-4BDC-834F-2DC2C83CB0C5}"/>
                    </a:ext>
                  </a:extLst>
                </p:cNvPr>
                <p:cNvSpPr/>
                <p:nvPr/>
              </p:nvSpPr>
              <p:spPr>
                <a:xfrm>
                  <a:off x="9046307" y="5217021"/>
                  <a:ext cx="198226" cy="84460"/>
                </a:xfrm>
                <a:custGeom>
                  <a:avLst/>
                  <a:gdLst>
                    <a:gd name="connsiteX0" fmla="*/ 56228 w 198226"/>
                    <a:gd name="connsiteY0" fmla="*/ 3812 h 84460"/>
                    <a:gd name="connsiteX1" fmla="*/ 88153 w 198226"/>
                    <a:gd name="connsiteY1" fmla="*/ 20966 h 84460"/>
                    <a:gd name="connsiteX2" fmla="*/ 131516 w 198226"/>
                    <a:gd name="connsiteY2" fmla="*/ 0 h 84460"/>
                    <a:gd name="connsiteX3" fmla="*/ 198226 w 198226"/>
                    <a:gd name="connsiteY3" fmla="*/ 14772 h 84460"/>
                    <a:gd name="connsiteX4" fmla="*/ 91966 w 198226"/>
                    <a:gd name="connsiteY4" fmla="*/ 83865 h 84460"/>
                    <a:gd name="connsiteX5" fmla="*/ 0 w 198226"/>
                    <a:gd name="connsiteY5" fmla="*/ 15725 h 84460"/>
                    <a:gd name="connsiteX6" fmla="*/ 56228 w 198226"/>
                    <a:gd name="connsiteY6" fmla="*/ 3812 h 844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8226" h="84460">
                      <a:moveTo>
                        <a:pt x="56228" y="3812"/>
                      </a:moveTo>
                      <a:cubicBezTo>
                        <a:pt x="56228" y="3812"/>
                        <a:pt x="60040" y="20013"/>
                        <a:pt x="88153" y="20966"/>
                      </a:cubicBezTo>
                      <a:cubicBezTo>
                        <a:pt x="116267" y="21919"/>
                        <a:pt x="131516" y="0"/>
                        <a:pt x="131516" y="0"/>
                      </a:cubicBezTo>
                      <a:lnTo>
                        <a:pt x="198226" y="14772"/>
                      </a:lnTo>
                      <a:cubicBezTo>
                        <a:pt x="198226" y="14772"/>
                        <a:pt x="177737" y="91966"/>
                        <a:pt x="91966" y="83865"/>
                      </a:cubicBezTo>
                      <a:cubicBezTo>
                        <a:pt x="22872" y="77194"/>
                        <a:pt x="0" y="15725"/>
                        <a:pt x="0" y="15725"/>
                      </a:cubicBezTo>
                      <a:lnTo>
                        <a:pt x="56228" y="3812"/>
                      </a:lnTo>
                      <a:close/>
                    </a:path>
                  </a:pathLst>
                </a:custGeom>
                <a:solidFill>
                  <a:srgbClr val="FFAB17"/>
                </a:solidFill>
                <a:ln w="47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555" name="Freeform: Shape 554">
                  <a:extLst>
                    <a:ext uri="{FF2B5EF4-FFF2-40B4-BE49-F238E27FC236}">
                      <a16:creationId xmlns:a16="http://schemas.microsoft.com/office/drawing/2014/main" id="{1A5CEA0B-192D-495A-8EDA-30CA71D12502}"/>
                    </a:ext>
                  </a:extLst>
                </p:cNvPr>
                <p:cNvSpPr/>
                <p:nvPr/>
              </p:nvSpPr>
              <p:spPr>
                <a:xfrm>
                  <a:off x="9055360" y="5225122"/>
                  <a:ext cx="177736" cy="63764"/>
                </a:xfrm>
                <a:custGeom>
                  <a:avLst/>
                  <a:gdLst>
                    <a:gd name="connsiteX0" fmla="*/ 0 w 177736"/>
                    <a:gd name="connsiteY0" fmla="*/ 10007 h 63764"/>
                    <a:gd name="connsiteX1" fmla="*/ 44791 w 177736"/>
                    <a:gd name="connsiteY1" fmla="*/ 1906 h 63764"/>
                    <a:gd name="connsiteX2" fmla="*/ 76717 w 177736"/>
                    <a:gd name="connsiteY2" fmla="*/ 17631 h 63764"/>
                    <a:gd name="connsiteX3" fmla="*/ 122462 w 177736"/>
                    <a:gd name="connsiteY3" fmla="*/ 0 h 63764"/>
                    <a:gd name="connsiteX4" fmla="*/ 177736 w 177736"/>
                    <a:gd name="connsiteY4" fmla="*/ 3812 h 63764"/>
                    <a:gd name="connsiteX5" fmla="*/ 99589 w 177736"/>
                    <a:gd name="connsiteY5" fmla="*/ 63375 h 63764"/>
                    <a:gd name="connsiteX6" fmla="*/ 0 w 177736"/>
                    <a:gd name="connsiteY6" fmla="*/ 10007 h 637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77736" h="63764">
                      <a:moveTo>
                        <a:pt x="0" y="10007"/>
                      </a:moveTo>
                      <a:lnTo>
                        <a:pt x="44791" y="1906"/>
                      </a:lnTo>
                      <a:cubicBezTo>
                        <a:pt x="44791" y="1906"/>
                        <a:pt x="52892" y="16678"/>
                        <a:pt x="76717" y="17631"/>
                      </a:cubicBezTo>
                      <a:cubicBezTo>
                        <a:pt x="101019" y="18584"/>
                        <a:pt x="122462" y="0"/>
                        <a:pt x="122462" y="0"/>
                      </a:cubicBezTo>
                      <a:lnTo>
                        <a:pt x="177736" y="3812"/>
                      </a:lnTo>
                      <a:cubicBezTo>
                        <a:pt x="177736" y="3812"/>
                        <a:pt x="164871" y="58610"/>
                        <a:pt x="99589" y="63375"/>
                      </a:cubicBezTo>
                      <a:cubicBezTo>
                        <a:pt x="34785" y="69093"/>
                        <a:pt x="0" y="10007"/>
                        <a:pt x="0" y="10007"/>
                      </a:cubicBezTo>
                      <a:close/>
                    </a:path>
                  </a:pathLst>
                </a:custGeom>
                <a:solidFill>
                  <a:srgbClr val="FFBD03"/>
                </a:solidFill>
                <a:ln w="47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sp>
            <p:nvSpPr>
              <p:cNvPr id="556" name="Freeform: Shape 555">
                <a:extLst>
                  <a:ext uri="{FF2B5EF4-FFF2-40B4-BE49-F238E27FC236}">
                    <a16:creationId xmlns:a16="http://schemas.microsoft.com/office/drawing/2014/main" id="{5C4E18F7-2185-45B1-B477-32193B06DED5}"/>
                  </a:ext>
                </a:extLst>
              </p:cNvPr>
              <p:cNvSpPr/>
              <p:nvPr/>
            </p:nvSpPr>
            <p:spPr>
              <a:xfrm>
                <a:off x="9077996" y="5022842"/>
                <a:ext cx="219196" cy="209427"/>
              </a:xfrm>
              <a:custGeom>
                <a:avLst/>
                <a:gdLst>
                  <a:gd name="connsiteX0" fmla="*/ 236 w 219196"/>
                  <a:gd name="connsiteY0" fmla="*/ 64570 h 209427"/>
                  <a:gd name="connsiteX1" fmla="*/ 57417 w 219196"/>
                  <a:gd name="connsiteY1" fmla="*/ 242 h 209427"/>
                  <a:gd name="connsiteX2" fmla="*/ 209422 w 219196"/>
                  <a:gd name="connsiteY2" fmla="*/ 77912 h 209427"/>
                  <a:gd name="connsiteX3" fmla="*/ 217523 w 219196"/>
                  <a:gd name="connsiteY3" fmla="*/ 209428 h 209427"/>
                  <a:gd name="connsiteX4" fmla="*/ 92678 w 219196"/>
                  <a:gd name="connsiteY4" fmla="*/ 209428 h 209427"/>
                  <a:gd name="connsiteX5" fmla="*/ 91726 w 219196"/>
                  <a:gd name="connsiteY5" fmla="*/ 141764 h 209427"/>
                  <a:gd name="connsiteX6" fmla="*/ 73618 w 219196"/>
                  <a:gd name="connsiteY6" fmla="*/ 97449 h 209427"/>
                  <a:gd name="connsiteX7" fmla="*/ 236 w 219196"/>
                  <a:gd name="connsiteY7" fmla="*/ 64570 h 2094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19196" h="209427">
                    <a:moveTo>
                      <a:pt x="236" y="64570"/>
                    </a:moveTo>
                    <a:cubicBezTo>
                      <a:pt x="236" y="64570"/>
                      <a:pt x="-6911" y="3577"/>
                      <a:pt x="57417" y="242"/>
                    </a:cubicBezTo>
                    <a:cubicBezTo>
                      <a:pt x="121745" y="-3094"/>
                      <a:pt x="194174" y="28356"/>
                      <a:pt x="209422" y="77912"/>
                    </a:cubicBezTo>
                    <a:cubicBezTo>
                      <a:pt x="224670" y="127469"/>
                      <a:pt x="217523" y="209428"/>
                      <a:pt x="217523" y="209428"/>
                    </a:cubicBezTo>
                    <a:lnTo>
                      <a:pt x="92678" y="209428"/>
                    </a:lnTo>
                    <a:lnTo>
                      <a:pt x="91726" y="141764"/>
                    </a:lnTo>
                    <a:cubicBezTo>
                      <a:pt x="91726" y="141764"/>
                      <a:pt x="89343" y="115080"/>
                      <a:pt x="73618" y="97449"/>
                    </a:cubicBezTo>
                    <a:cubicBezTo>
                      <a:pt x="56941" y="79818"/>
                      <a:pt x="236" y="64570"/>
                      <a:pt x="236" y="64570"/>
                    </a:cubicBezTo>
                    <a:close/>
                  </a:path>
                </a:pathLst>
              </a:custGeom>
              <a:solidFill>
                <a:srgbClr val="C24A00"/>
              </a:solidFill>
              <a:ln w="47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57" name="Freeform: Shape 556">
                <a:extLst>
                  <a:ext uri="{FF2B5EF4-FFF2-40B4-BE49-F238E27FC236}">
                    <a16:creationId xmlns:a16="http://schemas.microsoft.com/office/drawing/2014/main" id="{A3576CD2-3166-435A-B171-549F1C961A5E}"/>
                  </a:ext>
                </a:extLst>
              </p:cNvPr>
              <p:cNvSpPr/>
              <p:nvPr/>
            </p:nvSpPr>
            <p:spPr>
              <a:xfrm>
                <a:off x="9153044" y="5126596"/>
                <a:ext cx="29424" cy="47257"/>
              </a:xfrm>
              <a:custGeom>
                <a:avLst/>
                <a:gdLst>
                  <a:gd name="connsiteX0" fmla="*/ 0 w 29424"/>
                  <a:gd name="connsiteY0" fmla="*/ 12755 h 47257"/>
                  <a:gd name="connsiteX1" fmla="*/ 22872 w 29424"/>
                  <a:gd name="connsiteY1" fmla="*/ 3225 h 47257"/>
                  <a:gd name="connsiteX2" fmla="*/ 22872 w 29424"/>
                  <a:gd name="connsiteY2" fmla="*/ 47063 h 47257"/>
                  <a:gd name="connsiteX3" fmla="*/ 6671 w 29424"/>
                  <a:gd name="connsiteY3" fmla="*/ 45157 h 47257"/>
                  <a:gd name="connsiteX4" fmla="*/ 0 w 29424"/>
                  <a:gd name="connsiteY4" fmla="*/ 12755 h 47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24" h="47257">
                    <a:moveTo>
                      <a:pt x="0" y="12755"/>
                    </a:moveTo>
                    <a:cubicBezTo>
                      <a:pt x="0" y="12755"/>
                      <a:pt x="16201" y="-7735"/>
                      <a:pt x="22872" y="3225"/>
                    </a:cubicBezTo>
                    <a:cubicBezTo>
                      <a:pt x="29067" y="14185"/>
                      <a:pt x="33832" y="45634"/>
                      <a:pt x="22872" y="47063"/>
                    </a:cubicBezTo>
                    <a:cubicBezTo>
                      <a:pt x="11913" y="48016"/>
                      <a:pt x="6671" y="45157"/>
                      <a:pt x="6671" y="45157"/>
                    </a:cubicBezTo>
                    <a:lnTo>
                      <a:pt x="0" y="12755"/>
                    </a:lnTo>
                    <a:close/>
                  </a:path>
                </a:pathLst>
              </a:custGeom>
              <a:solidFill>
                <a:srgbClr val="D88150"/>
              </a:solidFill>
              <a:ln w="47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58" name="Freeform: Shape 557">
                <a:extLst>
                  <a:ext uri="{FF2B5EF4-FFF2-40B4-BE49-F238E27FC236}">
                    <a16:creationId xmlns:a16="http://schemas.microsoft.com/office/drawing/2014/main" id="{22C4C852-BF9C-4B45-8770-8206C483E14C}"/>
                  </a:ext>
                </a:extLst>
              </p:cNvPr>
              <p:cNvSpPr/>
              <p:nvPr/>
            </p:nvSpPr>
            <p:spPr>
              <a:xfrm>
                <a:off x="9025817" y="6195763"/>
                <a:ext cx="134851" cy="54798"/>
              </a:xfrm>
              <a:custGeom>
                <a:avLst/>
                <a:gdLst>
                  <a:gd name="connsiteX0" fmla="*/ 0 w 134851"/>
                  <a:gd name="connsiteY0" fmla="*/ 54798 h 54798"/>
                  <a:gd name="connsiteX1" fmla="*/ 134851 w 134851"/>
                  <a:gd name="connsiteY1" fmla="*/ 54798 h 54798"/>
                  <a:gd name="connsiteX2" fmla="*/ 134374 w 134851"/>
                  <a:gd name="connsiteY2" fmla="*/ 9530 h 54798"/>
                  <a:gd name="connsiteX3" fmla="*/ 81959 w 134851"/>
                  <a:gd name="connsiteY3" fmla="*/ 0 h 54798"/>
                  <a:gd name="connsiteX4" fmla="*/ 38121 w 134851"/>
                  <a:gd name="connsiteY4" fmla="*/ 27161 h 54798"/>
                  <a:gd name="connsiteX5" fmla="*/ 11436 w 134851"/>
                  <a:gd name="connsiteY5" fmla="*/ 36691 h 54798"/>
                  <a:gd name="connsiteX6" fmla="*/ 0 w 134851"/>
                  <a:gd name="connsiteY6" fmla="*/ 54798 h 547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34851" h="54798">
                    <a:moveTo>
                      <a:pt x="0" y="54798"/>
                    </a:moveTo>
                    <a:lnTo>
                      <a:pt x="134851" y="54798"/>
                    </a:lnTo>
                    <a:lnTo>
                      <a:pt x="134374" y="9530"/>
                    </a:lnTo>
                    <a:lnTo>
                      <a:pt x="81959" y="0"/>
                    </a:lnTo>
                    <a:cubicBezTo>
                      <a:pt x="81959" y="0"/>
                      <a:pt x="58610" y="16201"/>
                      <a:pt x="38121" y="27161"/>
                    </a:cubicBezTo>
                    <a:cubicBezTo>
                      <a:pt x="17631" y="38121"/>
                      <a:pt x="11436" y="36691"/>
                      <a:pt x="11436" y="36691"/>
                    </a:cubicBezTo>
                    <a:lnTo>
                      <a:pt x="0" y="54798"/>
                    </a:lnTo>
                    <a:close/>
                  </a:path>
                </a:pathLst>
              </a:custGeom>
              <a:solidFill>
                <a:srgbClr val="D88150"/>
              </a:solidFill>
              <a:ln w="47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59" name="Freeform: Shape 558">
                <a:extLst>
                  <a:ext uri="{FF2B5EF4-FFF2-40B4-BE49-F238E27FC236}">
                    <a16:creationId xmlns:a16="http://schemas.microsoft.com/office/drawing/2014/main" id="{EFE0184C-6B36-4E12-A751-19B7F4EC84B8}"/>
                  </a:ext>
                </a:extLst>
              </p:cNvPr>
              <p:cNvSpPr/>
              <p:nvPr/>
            </p:nvSpPr>
            <p:spPr>
              <a:xfrm>
                <a:off x="9180204" y="6196239"/>
                <a:ext cx="134851" cy="54321"/>
              </a:xfrm>
              <a:custGeom>
                <a:avLst/>
                <a:gdLst>
                  <a:gd name="connsiteX0" fmla="*/ 0 w 134851"/>
                  <a:gd name="connsiteY0" fmla="*/ 54322 h 54321"/>
                  <a:gd name="connsiteX1" fmla="*/ 134851 w 134851"/>
                  <a:gd name="connsiteY1" fmla="*/ 54322 h 54321"/>
                  <a:gd name="connsiteX2" fmla="*/ 132945 w 134851"/>
                  <a:gd name="connsiteY2" fmla="*/ 11913 h 54321"/>
                  <a:gd name="connsiteX3" fmla="*/ 81959 w 134851"/>
                  <a:gd name="connsiteY3" fmla="*/ 0 h 54321"/>
                  <a:gd name="connsiteX4" fmla="*/ 38121 w 134851"/>
                  <a:gd name="connsiteY4" fmla="*/ 27161 h 54321"/>
                  <a:gd name="connsiteX5" fmla="*/ 11436 w 134851"/>
                  <a:gd name="connsiteY5" fmla="*/ 36691 h 54321"/>
                  <a:gd name="connsiteX6" fmla="*/ 0 w 134851"/>
                  <a:gd name="connsiteY6" fmla="*/ 54322 h 543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34851" h="54321">
                    <a:moveTo>
                      <a:pt x="0" y="54322"/>
                    </a:moveTo>
                    <a:lnTo>
                      <a:pt x="134851" y="54322"/>
                    </a:lnTo>
                    <a:lnTo>
                      <a:pt x="132945" y="11913"/>
                    </a:lnTo>
                    <a:lnTo>
                      <a:pt x="81959" y="0"/>
                    </a:lnTo>
                    <a:cubicBezTo>
                      <a:pt x="81959" y="0"/>
                      <a:pt x="58610" y="16201"/>
                      <a:pt x="38121" y="27161"/>
                    </a:cubicBezTo>
                    <a:cubicBezTo>
                      <a:pt x="17631" y="38120"/>
                      <a:pt x="11436" y="36691"/>
                      <a:pt x="11436" y="36691"/>
                    </a:cubicBezTo>
                    <a:lnTo>
                      <a:pt x="0" y="54322"/>
                    </a:lnTo>
                    <a:close/>
                  </a:path>
                </a:pathLst>
              </a:custGeom>
              <a:solidFill>
                <a:srgbClr val="D88150"/>
              </a:solidFill>
              <a:ln w="47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60" name="Freeform: Shape 559">
                <a:extLst>
                  <a:ext uri="{FF2B5EF4-FFF2-40B4-BE49-F238E27FC236}">
                    <a16:creationId xmlns:a16="http://schemas.microsoft.com/office/drawing/2014/main" id="{C67C5AB2-56EE-47DA-BFC2-3C1ACF42FC94}"/>
                  </a:ext>
                </a:extLst>
              </p:cNvPr>
              <p:cNvSpPr/>
              <p:nvPr/>
            </p:nvSpPr>
            <p:spPr>
              <a:xfrm>
                <a:off x="9313626" y="5279443"/>
                <a:ext cx="72905" cy="65757"/>
              </a:xfrm>
              <a:custGeom>
                <a:avLst/>
                <a:gdLst>
                  <a:gd name="connsiteX0" fmla="*/ 0 w 72905"/>
                  <a:gd name="connsiteY0" fmla="*/ 51462 h 65757"/>
                  <a:gd name="connsiteX1" fmla="*/ 61469 w 72905"/>
                  <a:gd name="connsiteY1" fmla="*/ 0 h 65757"/>
                  <a:gd name="connsiteX2" fmla="*/ 72905 w 72905"/>
                  <a:gd name="connsiteY2" fmla="*/ 16201 h 65757"/>
                  <a:gd name="connsiteX3" fmla="*/ 13342 w 72905"/>
                  <a:gd name="connsiteY3" fmla="*/ 65758 h 657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2905" h="65757">
                    <a:moveTo>
                      <a:pt x="0" y="51462"/>
                    </a:moveTo>
                    <a:lnTo>
                      <a:pt x="61469" y="0"/>
                    </a:lnTo>
                    <a:lnTo>
                      <a:pt x="72905" y="16201"/>
                    </a:lnTo>
                    <a:lnTo>
                      <a:pt x="13342" y="65758"/>
                    </a:lnTo>
                    <a:close/>
                  </a:path>
                </a:pathLst>
              </a:custGeom>
              <a:solidFill>
                <a:srgbClr val="FFAB17"/>
              </a:solidFill>
              <a:ln w="47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61" name="Freeform: Shape 560">
                <a:extLst>
                  <a:ext uri="{FF2B5EF4-FFF2-40B4-BE49-F238E27FC236}">
                    <a16:creationId xmlns:a16="http://schemas.microsoft.com/office/drawing/2014/main" id="{6FB640D4-A12F-4BEE-945C-CCB057D34C99}"/>
                  </a:ext>
                </a:extLst>
              </p:cNvPr>
              <p:cNvSpPr/>
              <p:nvPr/>
            </p:nvSpPr>
            <p:spPr>
              <a:xfrm>
                <a:off x="9108252" y="6172890"/>
                <a:ext cx="52892" cy="47174"/>
              </a:xfrm>
              <a:custGeom>
                <a:avLst/>
                <a:gdLst>
                  <a:gd name="connsiteX0" fmla="*/ 476 w 52892"/>
                  <a:gd name="connsiteY0" fmla="*/ 2383 h 47174"/>
                  <a:gd name="connsiteX1" fmla="*/ 52892 w 52892"/>
                  <a:gd name="connsiteY1" fmla="*/ 0 h 47174"/>
                  <a:gd name="connsiteX2" fmla="*/ 52892 w 52892"/>
                  <a:gd name="connsiteY2" fmla="*/ 47174 h 47174"/>
                  <a:gd name="connsiteX3" fmla="*/ 0 w 52892"/>
                  <a:gd name="connsiteY3" fmla="*/ 22872 h 471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892" h="47174">
                    <a:moveTo>
                      <a:pt x="476" y="2383"/>
                    </a:moveTo>
                    <a:lnTo>
                      <a:pt x="52892" y="0"/>
                    </a:lnTo>
                    <a:lnTo>
                      <a:pt x="52892" y="47174"/>
                    </a:lnTo>
                    <a:lnTo>
                      <a:pt x="0" y="22872"/>
                    </a:lnTo>
                    <a:close/>
                  </a:path>
                </a:pathLst>
              </a:custGeom>
              <a:solidFill>
                <a:srgbClr val="FFAB17"/>
              </a:solidFill>
              <a:ln w="47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62" name="Freeform: Shape 561">
                <a:extLst>
                  <a:ext uri="{FF2B5EF4-FFF2-40B4-BE49-F238E27FC236}">
                    <a16:creationId xmlns:a16="http://schemas.microsoft.com/office/drawing/2014/main" id="{EBCDD877-3183-442B-BC05-FB26D636E212}"/>
                  </a:ext>
                </a:extLst>
              </p:cNvPr>
              <p:cNvSpPr/>
              <p:nvPr/>
            </p:nvSpPr>
            <p:spPr>
              <a:xfrm>
                <a:off x="8721806" y="5122196"/>
                <a:ext cx="128656" cy="1152189"/>
              </a:xfrm>
              <a:custGeom>
                <a:avLst/>
                <a:gdLst>
                  <a:gd name="connsiteX0" fmla="*/ 110549 w 128656"/>
                  <a:gd name="connsiteY0" fmla="*/ 1152190 h 1152189"/>
                  <a:gd name="connsiteX1" fmla="*/ 0 w 128656"/>
                  <a:gd name="connsiteY1" fmla="*/ 0 h 1152189"/>
                  <a:gd name="connsiteX2" fmla="*/ 17630 w 128656"/>
                  <a:gd name="connsiteY2" fmla="*/ 0 h 1152189"/>
                  <a:gd name="connsiteX3" fmla="*/ 128656 w 128656"/>
                  <a:gd name="connsiteY3" fmla="*/ 1151713 h 11521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8656" h="1152189">
                    <a:moveTo>
                      <a:pt x="110549" y="1152190"/>
                    </a:moveTo>
                    <a:lnTo>
                      <a:pt x="0" y="0"/>
                    </a:lnTo>
                    <a:lnTo>
                      <a:pt x="17630" y="0"/>
                    </a:lnTo>
                    <a:lnTo>
                      <a:pt x="128656" y="1151713"/>
                    </a:lnTo>
                    <a:close/>
                  </a:path>
                </a:pathLst>
              </a:custGeom>
              <a:solidFill>
                <a:srgbClr val="26180D"/>
              </a:solidFill>
              <a:ln w="47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63" name="Freeform: Shape 562">
                <a:extLst>
                  <a:ext uri="{FF2B5EF4-FFF2-40B4-BE49-F238E27FC236}">
                    <a16:creationId xmlns:a16="http://schemas.microsoft.com/office/drawing/2014/main" id="{83D616A9-1AF8-4640-8A34-253B1E223CAC}"/>
                  </a:ext>
                </a:extLst>
              </p:cNvPr>
              <p:cNvSpPr/>
              <p:nvPr/>
            </p:nvSpPr>
            <p:spPr>
              <a:xfrm>
                <a:off x="9051548" y="5646352"/>
                <a:ext cx="143428" cy="71475"/>
              </a:xfrm>
              <a:custGeom>
                <a:avLst/>
                <a:gdLst>
                  <a:gd name="connsiteX0" fmla="*/ 0 w 143428"/>
                  <a:gd name="connsiteY0" fmla="*/ 58610 h 71475"/>
                  <a:gd name="connsiteX1" fmla="*/ 128656 w 143428"/>
                  <a:gd name="connsiteY1" fmla="*/ 71476 h 71475"/>
                  <a:gd name="connsiteX2" fmla="*/ 143428 w 143428"/>
                  <a:gd name="connsiteY2" fmla="*/ 9054 h 71475"/>
                  <a:gd name="connsiteX3" fmla="*/ 1429 w 143428"/>
                  <a:gd name="connsiteY3" fmla="*/ 0 h 714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3428" h="71475">
                    <a:moveTo>
                      <a:pt x="0" y="58610"/>
                    </a:moveTo>
                    <a:lnTo>
                      <a:pt x="128656" y="71476"/>
                    </a:lnTo>
                    <a:lnTo>
                      <a:pt x="143428" y="9054"/>
                    </a:lnTo>
                    <a:lnTo>
                      <a:pt x="1429" y="0"/>
                    </a:lnTo>
                    <a:close/>
                  </a:path>
                </a:pathLst>
              </a:custGeom>
              <a:solidFill>
                <a:srgbClr val="FFAB17"/>
              </a:solidFill>
              <a:ln w="47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64" name="Freeform: Shape 563">
                <a:extLst>
                  <a:ext uri="{FF2B5EF4-FFF2-40B4-BE49-F238E27FC236}">
                    <a16:creationId xmlns:a16="http://schemas.microsoft.com/office/drawing/2014/main" id="{72FF89F1-E4ED-487A-89F2-541BC91AB78D}"/>
                  </a:ext>
                </a:extLst>
              </p:cNvPr>
              <p:cNvSpPr/>
              <p:nvPr/>
            </p:nvSpPr>
            <p:spPr>
              <a:xfrm>
                <a:off x="9053931" y="5555340"/>
                <a:ext cx="164870" cy="64804"/>
              </a:xfrm>
              <a:custGeom>
                <a:avLst/>
                <a:gdLst>
                  <a:gd name="connsiteX0" fmla="*/ 0 w 164870"/>
                  <a:gd name="connsiteY0" fmla="*/ 64805 h 64804"/>
                  <a:gd name="connsiteX1" fmla="*/ 149146 w 164870"/>
                  <a:gd name="connsiteY1" fmla="*/ 64805 h 64804"/>
                  <a:gd name="connsiteX2" fmla="*/ 164871 w 164870"/>
                  <a:gd name="connsiteY2" fmla="*/ 0 h 64804"/>
                  <a:gd name="connsiteX3" fmla="*/ 1906 w 164870"/>
                  <a:gd name="connsiteY3" fmla="*/ 0 h 648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4870" h="64804">
                    <a:moveTo>
                      <a:pt x="0" y="64805"/>
                    </a:moveTo>
                    <a:lnTo>
                      <a:pt x="149146" y="64805"/>
                    </a:lnTo>
                    <a:lnTo>
                      <a:pt x="164871" y="0"/>
                    </a:lnTo>
                    <a:lnTo>
                      <a:pt x="1906" y="0"/>
                    </a:lnTo>
                    <a:close/>
                  </a:path>
                </a:pathLst>
              </a:custGeom>
              <a:solidFill>
                <a:srgbClr val="FFAB17"/>
              </a:solidFill>
              <a:ln w="47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65" name="Freeform: Shape 564">
                <a:extLst>
                  <a:ext uri="{FF2B5EF4-FFF2-40B4-BE49-F238E27FC236}">
                    <a16:creationId xmlns:a16="http://schemas.microsoft.com/office/drawing/2014/main" id="{DC118C52-4D5D-46CF-946B-0BE0E6E20363}"/>
                  </a:ext>
                </a:extLst>
              </p:cNvPr>
              <p:cNvSpPr/>
              <p:nvPr/>
            </p:nvSpPr>
            <p:spPr>
              <a:xfrm>
                <a:off x="9057266" y="5470045"/>
                <a:ext cx="181548" cy="60992"/>
              </a:xfrm>
              <a:custGeom>
                <a:avLst/>
                <a:gdLst>
                  <a:gd name="connsiteX0" fmla="*/ 0 w 181548"/>
                  <a:gd name="connsiteY0" fmla="*/ 60993 h 60992"/>
                  <a:gd name="connsiteX1" fmla="*/ 168206 w 181548"/>
                  <a:gd name="connsiteY1" fmla="*/ 53369 h 60992"/>
                  <a:gd name="connsiteX2" fmla="*/ 181548 w 181548"/>
                  <a:gd name="connsiteY2" fmla="*/ 0 h 60992"/>
                  <a:gd name="connsiteX3" fmla="*/ 81482 w 181548"/>
                  <a:gd name="connsiteY3" fmla="*/ 22872 h 60992"/>
                  <a:gd name="connsiteX4" fmla="*/ 1906 w 181548"/>
                  <a:gd name="connsiteY4" fmla="*/ 12866 h 60992"/>
                  <a:gd name="connsiteX5" fmla="*/ 0 w 181548"/>
                  <a:gd name="connsiteY5" fmla="*/ 60993 h 609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81548" h="60992">
                    <a:moveTo>
                      <a:pt x="0" y="60993"/>
                    </a:moveTo>
                    <a:lnTo>
                      <a:pt x="168206" y="53369"/>
                    </a:lnTo>
                    <a:lnTo>
                      <a:pt x="181548" y="0"/>
                    </a:lnTo>
                    <a:cubicBezTo>
                      <a:pt x="181548" y="0"/>
                      <a:pt x="124844" y="21443"/>
                      <a:pt x="81482" y="22872"/>
                    </a:cubicBezTo>
                    <a:cubicBezTo>
                      <a:pt x="38120" y="24302"/>
                      <a:pt x="1906" y="12866"/>
                      <a:pt x="1906" y="12866"/>
                    </a:cubicBezTo>
                    <a:lnTo>
                      <a:pt x="0" y="60993"/>
                    </a:lnTo>
                    <a:close/>
                  </a:path>
                </a:pathLst>
              </a:custGeom>
              <a:solidFill>
                <a:srgbClr val="FFAB17"/>
              </a:solidFill>
              <a:ln w="47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66" name="Freeform: Shape 565">
                <a:extLst>
                  <a:ext uri="{FF2B5EF4-FFF2-40B4-BE49-F238E27FC236}">
                    <a16:creationId xmlns:a16="http://schemas.microsoft.com/office/drawing/2014/main" id="{9763F167-A11C-4D8E-8353-D16918CCE831}"/>
                  </a:ext>
                </a:extLst>
              </p:cNvPr>
              <p:cNvSpPr/>
              <p:nvPr/>
            </p:nvSpPr>
            <p:spPr>
              <a:xfrm>
                <a:off x="9049165" y="5726882"/>
                <a:ext cx="125797" cy="67187"/>
              </a:xfrm>
              <a:custGeom>
                <a:avLst/>
                <a:gdLst>
                  <a:gd name="connsiteX0" fmla="*/ 2383 w 125797"/>
                  <a:gd name="connsiteY0" fmla="*/ 0 h 67187"/>
                  <a:gd name="connsiteX1" fmla="*/ 125798 w 125797"/>
                  <a:gd name="connsiteY1" fmla="*/ 12866 h 67187"/>
                  <a:gd name="connsiteX2" fmla="*/ 112932 w 125797"/>
                  <a:gd name="connsiteY2" fmla="*/ 67187 h 67187"/>
                  <a:gd name="connsiteX3" fmla="*/ 0 w 125797"/>
                  <a:gd name="connsiteY3" fmla="*/ 56228 h 671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5797" h="67187">
                    <a:moveTo>
                      <a:pt x="2383" y="0"/>
                    </a:moveTo>
                    <a:lnTo>
                      <a:pt x="125798" y="12866"/>
                    </a:lnTo>
                    <a:lnTo>
                      <a:pt x="112932" y="67187"/>
                    </a:lnTo>
                    <a:lnTo>
                      <a:pt x="0" y="56228"/>
                    </a:lnTo>
                    <a:close/>
                  </a:path>
                </a:pathLst>
              </a:custGeom>
              <a:solidFill>
                <a:srgbClr val="FFAB17"/>
              </a:solidFill>
              <a:ln w="47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67" name="Freeform: Shape 566">
                <a:extLst>
                  <a:ext uri="{FF2B5EF4-FFF2-40B4-BE49-F238E27FC236}">
                    <a16:creationId xmlns:a16="http://schemas.microsoft.com/office/drawing/2014/main" id="{AC26B9AE-7B90-4C53-B17F-52773FF5E74D}"/>
                  </a:ext>
                </a:extLst>
              </p:cNvPr>
              <p:cNvSpPr/>
              <p:nvPr/>
            </p:nvSpPr>
            <p:spPr>
              <a:xfrm>
                <a:off x="9041065" y="5805982"/>
                <a:ext cx="115790" cy="67663"/>
              </a:xfrm>
              <a:custGeom>
                <a:avLst/>
                <a:gdLst>
                  <a:gd name="connsiteX0" fmla="*/ 7624 w 115790"/>
                  <a:gd name="connsiteY0" fmla="*/ 0 h 67663"/>
                  <a:gd name="connsiteX1" fmla="*/ 115791 w 115790"/>
                  <a:gd name="connsiteY1" fmla="*/ 9054 h 67663"/>
                  <a:gd name="connsiteX2" fmla="*/ 101972 w 115790"/>
                  <a:gd name="connsiteY2" fmla="*/ 67664 h 67663"/>
                  <a:gd name="connsiteX3" fmla="*/ 0 w 115790"/>
                  <a:gd name="connsiteY3" fmla="*/ 67664 h 676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5790" h="67663">
                    <a:moveTo>
                      <a:pt x="7624" y="0"/>
                    </a:moveTo>
                    <a:lnTo>
                      <a:pt x="115791" y="9054"/>
                    </a:lnTo>
                    <a:lnTo>
                      <a:pt x="101972" y="67664"/>
                    </a:lnTo>
                    <a:lnTo>
                      <a:pt x="0" y="67664"/>
                    </a:lnTo>
                    <a:close/>
                  </a:path>
                </a:pathLst>
              </a:custGeom>
              <a:solidFill>
                <a:srgbClr val="FFAB17"/>
              </a:solidFill>
              <a:ln w="47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68" name="Freeform: Shape 567">
                <a:extLst>
                  <a:ext uri="{FF2B5EF4-FFF2-40B4-BE49-F238E27FC236}">
                    <a16:creationId xmlns:a16="http://schemas.microsoft.com/office/drawing/2014/main" id="{11019B31-1455-4D23-BD17-90676B65A550}"/>
                  </a:ext>
                </a:extLst>
              </p:cNvPr>
              <p:cNvSpPr/>
              <p:nvPr/>
            </p:nvSpPr>
            <p:spPr>
              <a:xfrm>
                <a:off x="9077279" y="5071662"/>
                <a:ext cx="122487" cy="160606"/>
              </a:xfrm>
              <a:custGeom>
                <a:avLst/>
                <a:gdLst>
                  <a:gd name="connsiteX0" fmla="*/ 0 w 122487"/>
                  <a:gd name="connsiteY0" fmla="*/ 7648 h 160606"/>
                  <a:gd name="connsiteX1" fmla="*/ 84341 w 122487"/>
                  <a:gd name="connsiteY1" fmla="*/ 31474 h 160606"/>
                  <a:gd name="connsiteX2" fmla="*/ 110073 w 122487"/>
                  <a:gd name="connsiteY2" fmla="*/ 160607 h 160606"/>
                  <a:gd name="connsiteX3" fmla="*/ 121509 w 122487"/>
                  <a:gd name="connsiteY3" fmla="*/ 160607 h 160606"/>
                  <a:gd name="connsiteX4" fmla="*/ 84341 w 122487"/>
                  <a:gd name="connsiteY4" fmla="*/ 20991 h 160606"/>
                  <a:gd name="connsiteX5" fmla="*/ 0 w 122487"/>
                  <a:gd name="connsiteY5" fmla="*/ 3360 h 160606"/>
                  <a:gd name="connsiteX6" fmla="*/ 0 w 122487"/>
                  <a:gd name="connsiteY6" fmla="*/ 7648 h 1606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22487" h="160606">
                    <a:moveTo>
                      <a:pt x="0" y="7648"/>
                    </a:moveTo>
                    <a:cubicBezTo>
                      <a:pt x="0" y="7648"/>
                      <a:pt x="45744" y="-6170"/>
                      <a:pt x="84341" y="31474"/>
                    </a:cubicBezTo>
                    <a:cubicBezTo>
                      <a:pt x="122462" y="69118"/>
                      <a:pt x="110073" y="160607"/>
                      <a:pt x="110073" y="160607"/>
                    </a:cubicBezTo>
                    <a:lnTo>
                      <a:pt x="121509" y="160607"/>
                    </a:lnTo>
                    <a:cubicBezTo>
                      <a:pt x="121509" y="160607"/>
                      <a:pt x="131992" y="53870"/>
                      <a:pt x="84341" y="20991"/>
                    </a:cubicBezTo>
                    <a:cubicBezTo>
                      <a:pt x="36691" y="-11412"/>
                      <a:pt x="0" y="3360"/>
                      <a:pt x="0" y="3360"/>
                    </a:cubicBezTo>
                    <a:lnTo>
                      <a:pt x="0" y="7648"/>
                    </a:lnTo>
                    <a:close/>
                  </a:path>
                </a:pathLst>
              </a:custGeom>
              <a:solidFill>
                <a:srgbClr val="26180D"/>
              </a:solidFill>
              <a:ln w="47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69" name="Freeform: Shape 568">
                <a:extLst>
                  <a:ext uri="{FF2B5EF4-FFF2-40B4-BE49-F238E27FC236}">
                    <a16:creationId xmlns:a16="http://schemas.microsoft.com/office/drawing/2014/main" id="{D908B4D5-7D15-4C7F-AA7F-6F53BDEF486C}"/>
                  </a:ext>
                </a:extLst>
              </p:cNvPr>
              <p:cNvSpPr/>
              <p:nvPr/>
            </p:nvSpPr>
            <p:spPr>
              <a:xfrm>
                <a:off x="9082044" y="5045643"/>
                <a:ext cx="141976" cy="186149"/>
              </a:xfrm>
              <a:custGeom>
                <a:avLst/>
                <a:gdLst>
                  <a:gd name="connsiteX0" fmla="*/ 0 w 141976"/>
                  <a:gd name="connsiteY0" fmla="*/ 9842 h 186149"/>
                  <a:gd name="connsiteX1" fmla="*/ 101972 w 141976"/>
                  <a:gd name="connsiteY1" fmla="*/ 36527 h 186149"/>
                  <a:gd name="connsiteX2" fmla="*/ 131992 w 141976"/>
                  <a:gd name="connsiteY2" fmla="*/ 186149 h 186149"/>
                  <a:gd name="connsiteX3" fmla="*/ 139139 w 141976"/>
                  <a:gd name="connsiteY3" fmla="*/ 186149 h 186149"/>
                  <a:gd name="connsiteX4" fmla="*/ 101972 w 141976"/>
                  <a:gd name="connsiteY4" fmla="*/ 24137 h 186149"/>
                  <a:gd name="connsiteX5" fmla="*/ 4289 w 141976"/>
                  <a:gd name="connsiteY5" fmla="*/ 4124 h 186149"/>
                  <a:gd name="connsiteX6" fmla="*/ 0 w 141976"/>
                  <a:gd name="connsiteY6" fmla="*/ 9842 h 1861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41976" h="186149">
                    <a:moveTo>
                      <a:pt x="0" y="9842"/>
                    </a:moveTo>
                    <a:cubicBezTo>
                      <a:pt x="0" y="9842"/>
                      <a:pt x="57657" y="-7312"/>
                      <a:pt x="101972" y="36527"/>
                    </a:cubicBezTo>
                    <a:cubicBezTo>
                      <a:pt x="146287" y="80365"/>
                      <a:pt x="131992" y="186149"/>
                      <a:pt x="131992" y="186149"/>
                    </a:cubicBezTo>
                    <a:lnTo>
                      <a:pt x="139139" y="186149"/>
                    </a:lnTo>
                    <a:cubicBezTo>
                      <a:pt x="139139" y="186149"/>
                      <a:pt x="157247" y="61781"/>
                      <a:pt x="101972" y="24137"/>
                    </a:cubicBezTo>
                    <a:cubicBezTo>
                      <a:pt x="46698" y="-13506"/>
                      <a:pt x="4289" y="4124"/>
                      <a:pt x="4289" y="4124"/>
                    </a:cubicBezTo>
                    <a:lnTo>
                      <a:pt x="0" y="9842"/>
                    </a:lnTo>
                    <a:close/>
                  </a:path>
                </a:pathLst>
              </a:custGeom>
              <a:solidFill>
                <a:srgbClr val="26180D"/>
              </a:solidFill>
              <a:ln w="47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70" name="Freeform: Shape 569">
                <a:extLst>
                  <a:ext uri="{FF2B5EF4-FFF2-40B4-BE49-F238E27FC236}">
                    <a16:creationId xmlns:a16="http://schemas.microsoft.com/office/drawing/2014/main" id="{1E40F2D5-3763-4CB7-A82D-70A0BD640098}"/>
                  </a:ext>
                </a:extLst>
              </p:cNvPr>
              <p:cNvSpPr/>
              <p:nvPr/>
            </p:nvSpPr>
            <p:spPr>
              <a:xfrm>
                <a:off x="9095387" y="5027459"/>
                <a:ext cx="160988" cy="204809"/>
              </a:xfrm>
              <a:custGeom>
                <a:avLst/>
                <a:gdLst>
                  <a:gd name="connsiteX0" fmla="*/ 0 w 160988"/>
                  <a:gd name="connsiteY0" fmla="*/ 10396 h 204809"/>
                  <a:gd name="connsiteX1" fmla="*/ 113885 w 160988"/>
                  <a:gd name="connsiteY1" fmla="*/ 40892 h 204809"/>
                  <a:gd name="connsiteX2" fmla="*/ 149146 w 160988"/>
                  <a:gd name="connsiteY2" fmla="*/ 204810 h 204809"/>
                  <a:gd name="connsiteX3" fmla="*/ 157724 w 160988"/>
                  <a:gd name="connsiteY3" fmla="*/ 204810 h 204809"/>
                  <a:gd name="connsiteX4" fmla="*/ 114361 w 160988"/>
                  <a:gd name="connsiteY4" fmla="*/ 27550 h 204809"/>
                  <a:gd name="connsiteX5" fmla="*/ 9054 w 160988"/>
                  <a:gd name="connsiteY5" fmla="*/ 3725 h 204809"/>
                  <a:gd name="connsiteX6" fmla="*/ 0 w 160988"/>
                  <a:gd name="connsiteY6" fmla="*/ 10396 h 2048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0988" h="204809">
                    <a:moveTo>
                      <a:pt x="0" y="10396"/>
                    </a:moveTo>
                    <a:cubicBezTo>
                      <a:pt x="0" y="10396"/>
                      <a:pt x="62422" y="-7235"/>
                      <a:pt x="113885" y="40892"/>
                    </a:cubicBezTo>
                    <a:cubicBezTo>
                      <a:pt x="165824" y="89019"/>
                      <a:pt x="149146" y="204810"/>
                      <a:pt x="149146" y="204810"/>
                    </a:cubicBezTo>
                    <a:lnTo>
                      <a:pt x="157724" y="204810"/>
                    </a:lnTo>
                    <a:cubicBezTo>
                      <a:pt x="157724" y="204810"/>
                      <a:pt x="178690" y="69006"/>
                      <a:pt x="114361" y="27550"/>
                    </a:cubicBezTo>
                    <a:cubicBezTo>
                      <a:pt x="50033" y="-13906"/>
                      <a:pt x="9054" y="3725"/>
                      <a:pt x="9054" y="3725"/>
                    </a:cubicBezTo>
                    <a:lnTo>
                      <a:pt x="0" y="10396"/>
                    </a:lnTo>
                    <a:close/>
                  </a:path>
                </a:pathLst>
              </a:custGeom>
              <a:solidFill>
                <a:srgbClr val="26180D"/>
              </a:solidFill>
              <a:ln w="47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71" name="Freeform: Shape 570">
                <a:extLst>
                  <a:ext uri="{FF2B5EF4-FFF2-40B4-BE49-F238E27FC236}">
                    <a16:creationId xmlns:a16="http://schemas.microsoft.com/office/drawing/2014/main" id="{FED2809B-6783-47D6-9F66-D614028BD94B}"/>
                  </a:ext>
                </a:extLst>
              </p:cNvPr>
              <p:cNvSpPr/>
              <p:nvPr/>
            </p:nvSpPr>
            <p:spPr>
              <a:xfrm>
                <a:off x="9127313" y="5020289"/>
                <a:ext cx="165829" cy="211980"/>
              </a:xfrm>
              <a:custGeom>
                <a:avLst/>
                <a:gdLst>
                  <a:gd name="connsiteX0" fmla="*/ 0 w 165829"/>
                  <a:gd name="connsiteY0" fmla="*/ 3271 h 211980"/>
                  <a:gd name="connsiteX1" fmla="*/ 118173 w 165829"/>
                  <a:gd name="connsiteY1" fmla="*/ 44250 h 211980"/>
                  <a:gd name="connsiteX2" fmla="*/ 153911 w 165829"/>
                  <a:gd name="connsiteY2" fmla="*/ 211980 h 211980"/>
                  <a:gd name="connsiteX3" fmla="*/ 162488 w 165829"/>
                  <a:gd name="connsiteY3" fmla="*/ 211980 h 211980"/>
                  <a:gd name="connsiteX4" fmla="*/ 118173 w 165829"/>
                  <a:gd name="connsiteY4" fmla="*/ 30432 h 211980"/>
                  <a:gd name="connsiteX5" fmla="*/ 8101 w 165829"/>
                  <a:gd name="connsiteY5" fmla="*/ 2318 h 211980"/>
                  <a:gd name="connsiteX6" fmla="*/ 0 w 165829"/>
                  <a:gd name="connsiteY6" fmla="*/ 3271 h 2119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5829" h="211980">
                    <a:moveTo>
                      <a:pt x="0" y="3271"/>
                    </a:moveTo>
                    <a:cubicBezTo>
                      <a:pt x="0" y="3271"/>
                      <a:pt x="65281" y="-4830"/>
                      <a:pt x="118173" y="44250"/>
                    </a:cubicBezTo>
                    <a:cubicBezTo>
                      <a:pt x="171065" y="93331"/>
                      <a:pt x="153911" y="211980"/>
                      <a:pt x="153911" y="211980"/>
                    </a:cubicBezTo>
                    <a:lnTo>
                      <a:pt x="162488" y="211980"/>
                    </a:lnTo>
                    <a:cubicBezTo>
                      <a:pt x="162488" y="211980"/>
                      <a:pt x="183931" y="72841"/>
                      <a:pt x="118173" y="30432"/>
                    </a:cubicBezTo>
                    <a:cubicBezTo>
                      <a:pt x="52416" y="-11977"/>
                      <a:pt x="8101" y="2318"/>
                      <a:pt x="8101" y="2318"/>
                    </a:cubicBezTo>
                    <a:lnTo>
                      <a:pt x="0" y="3271"/>
                    </a:lnTo>
                    <a:close/>
                  </a:path>
                </a:pathLst>
              </a:custGeom>
              <a:solidFill>
                <a:srgbClr val="26180D"/>
              </a:solidFill>
              <a:ln w="47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72" name="Freeform: Shape 571">
                <a:extLst>
                  <a:ext uri="{FF2B5EF4-FFF2-40B4-BE49-F238E27FC236}">
                    <a16:creationId xmlns:a16="http://schemas.microsoft.com/office/drawing/2014/main" id="{D93C6BA2-B4E7-4D97-AF97-A8A05C02221C}"/>
                  </a:ext>
                </a:extLst>
              </p:cNvPr>
              <p:cNvSpPr/>
              <p:nvPr/>
            </p:nvSpPr>
            <p:spPr>
              <a:xfrm>
                <a:off x="8717518" y="5531038"/>
                <a:ext cx="60516" cy="50509"/>
              </a:xfrm>
              <a:custGeom>
                <a:avLst/>
                <a:gdLst>
                  <a:gd name="connsiteX0" fmla="*/ 39550 w 60516"/>
                  <a:gd name="connsiteY0" fmla="*/ 50510 h 50509"/>
                  <a:gd name="connsiteX1" fmla="*/ 60516 w 60516"/>
                  <a:gd name="connsiteY1" fmla="*/ 30496 h 50509"/>
                  <a:gd name="connsiteX2" fmla="*/ 36215 w 60516"/>
                  <a:gd name="connsiteY2" fmla="*/ 0 h 50509"/>
                  <a:gd name="connsiteX3" fmla="*/ 0 w 60516"/>
                  <a:gd name="connsiteY3" fmla="*/ 19537 h 50509"/>
                  <a:gd name="connsiteX4" fmla="*/ 39550 w 60516"/>
                  <a:gd name="connsiteY4" fmla="*/ 50510 h 505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0516" h="50509">
                    <a:moveTo>
                      <a:pt x="39550" y="50510"/>
                    </a:moveTo>
                    <a:lnTo>
                      <a:pt x="60516" y="30496"/>
                    </a:lnTo>
                    <a:lnTo>
                      <a:pt x="36215" y="0"/>
                    </a:lnTo>
                    <a:lnTo>
                      <a:pt x="0" y="19537"/>
                    </a:lnTo>
                    <a:cubicBezTo>
                      <a:pt x="0" y="19060"/>
                      <a:pt x="23349" y="44791"/>
                      <a:pt x="39550" y="50510"/>
                    </a:cubicBezTo>
                    <a:close/>
                  </a:path>
                </a:pathLst>
              </a:custGeom>
              <a:solidFill>
                <a:srgbClr val="D88150"/>
              </a:solidFill>
              <a:ln w="47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73" name="Freeform: Shape 572">
                <a:extLst>
                  <a:ext uri="{FF2B5EF4-FFF2-40B4-BE49-F238E27FC236}">
                    <a16:creationId xmlns:a16="http://schemas.microsoft.com/office/drawing/2014/main" id="{A26858E9-322F-4C8D-BAB3-D72299B2A363}"/>
                  </a:ext>
                </a:extLst>
              </p:cNvPr>
              <p:cNvSpPr/>
              <p:nvPr/>
            </p:nvSpPr>
            <p:spPr>
              <a:xfrm>
                <a:off x="9058696" y="5307080"/>
                <a:ext cx="201561" cy="72428"/>
              </a:xfrm>
              <a:custGeom>
                <a:avLst/>
                <a:gdLst>
                  <a:gd name="connsiteX0" fmla="*/ 0 w 201561"/>
                  <a:gd name="connsiteY0" fmla="*/ 72429 h 72428"/>
                  <a:gd name="connsiteX1" fmla="*/ 79576 w 201561"/>
                  <a:gd name="connsiteY1" fmla="*/ 59087 h 72428"/>
                  <a:gd name="connsiteX2" fmla="*/ 165347 w 201561"/>
                  <a:gd name="connsiteY2" fmla="*/ 65758 h 72428"/>
                  <a:gd name="connsiteX3" fmla="*/ 201562 w 201561"/>
                  <a:gd name="connsiteY3" fmla="*/ 0 h 72428"/>
                  <a:gd name="connsiteX4" fmla="*/ 168683 w 201561"/>
                  <a:gd name="connsiteY4" fmla="*/ 72429 h 72428"/>
                  <a:gd name="connsiteX5" fmla="*/ 58134 w 201561"/>
                  <a:gd name="connsiteY5" fmla="*/ 67187 h 72428"/>
                  <a:gd name="connsiteX6" fmla="*/ 0 w 201561"/>
                  <a:gd name="connsiteY6" fmla="*/ 72429 h 724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01561" h="72428">
                    <a:moveTo>
                      <a:pt x="0" y="72429"/>
                    </a:moveTo>
                    <a:cubicBezTo>
                      <a:pt x="2859" y="70046"/>
                      <a:pt x="37644" y="58610"/>
                      <a:pt x="79576" y="59087"/>
                    </a:cubicBezTo>
                    <a:cubicBezTo>
                      <a:pt x="121509" y="60040"/>
                      <a:pt x="165347" y="65758"/>
                      <a:pt x="165347" y="65758"/>
                    </a:cubicBezTo>
                    <a:lnTo>
                      <a:pt x="201562" y="0"/>
                    </a:lnTo>
                    <a:lnTo>
                      <a:pt x="168683" y="72429"/>
                    </a:lnTo>
                    <a:cubicBezTo>
                      <a:pt x="168683" y="72429"/>
                      <a:pt x="99113" y="68140"/>
                      <a:pt x="58134" y="67187"/>
                    </a:cubicBezTo>
                    <a:cubicBezTo>
                      <a:pt x="17154" y="66711"/>
                      <a:pt x="0" y="72429"/>
                      <a:pt x="0" y="72429"/>
                    </a:cubicBezTo>
                    <a:close/>
                  </a:path>
                </a:pathLst>
              </a:custGeom>
              <a:solidFill>
                <a:srgbClr val="26180D"/>
              </a:solidFill>
              <a:ln w="47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74" name="Freeform: Shape 573">
                <a:extLst>
                  <a:ext uri="{FF2B5EF4-FFF2-40B4-BE49-F238E27FC236}">
                    <a16:creationId xmlns:a16="http://schemas.microsoft.com/office/drawing/2014/main" id="{92C55BD6-D1DD-4C70-A37C-BB7835FDBAE1}"/>
                  </a:ext>
                </a:extLst>
              </p:cNvPr>
              <p:cNvSpPr/>
              <p:nvPr/>
            </p:nvSpPr>
            <p:spPr>
              <a:xfrm>
                <a:off x="8641754" y="4870125"/>
                <a:ext cx="145810" cy="527967"/>
              </a:xfrm>
              <a:custGeom>
                <a:avLst/>
                <a:gdLst>
                  <a:gd name="connsiteX0" fmla="*/ 91966 w 145810"/>
                  <a:gd name="connsiteY0" fmla="*/ 104355 h 527967"/>
                  <a:gd name="connsiteX1" fmla="*/ 145811 w 145810"/>
                  <a:gd name="connsiteY1" fmla="*/ 519867 h 527967"/>
                  <a:gd name="connsiteX2" fmla="*/ 120079 w 145810"/>
                  <a:gd name="connsiteY2" fmla="*/ 527968 h 527967"/>
                  <a:gd name="connsiteX3" fmla="*/ 107214 w 145810"/>
                  <a:gd name="connsiteY3" fmla="*/ 421707 h 527967"/>
                  <a:gd name="connsiteX4" fmla="*/ 22396 w 145810"/>
                  <a:gd name="connsiteY4" fmla="*/ 420754 h 527967"/>
                  <a:gd name="connsiteX5" fmla="*/ 13819 w 145810"/>
                  <a:gd name="connsiteY5" fmla="*/ 260172 h 527967"/>
                  <a:gd name="connsiteX6" fmla="*/ 42886 w 145810"/>
                  <a:gd name="connsiteY6" fmla="*/ 249689 h 527967"/>
                  <a:gd name="connsiteX7" fmla="*/ 6671 w 145810"/>
                  <a:gd name="connsiteY7" fmla="*/ 245877 h 527967"/>
                  <a:gd name="connsiteX8" fmla="*/ 0 w 145810"/>
                  <a:gd name="connsiteY8" fmla="*/ 0 h 527967"/>
                  <a:gd name="connsiteX9" fmla="*/ 91966 w 145810"/>
                  <a:gd name="connsiteY9" fmla="*/ 104355 h 5279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5810" h="527967">
                    <a:moveTo>
                      <a:pt x="91966" y="104355"/>
                    </a:moveTo>
                    <a:lnTo>
                      <a:pt x="145811" y="519867"/>
                    </a:lnTo>
                    <a:lnTo>
                      <a:pt x="120079" y="527968"/>
                    </a:lnTo>
                    <a:lnTo>
                      <a:pt x="107214" y="421707"/>
                    </a:lnTo>
                    <a:lnTo>
                      <a:pt x="22396" y="420754"/>
                    </a:lnTo>
                    <a:lnTo>
                      <a:pt x="13819" y="260172"/>
                    </a:lnTo>
                    <a:lnTo>
                      <a:pt x="42886" y="249689"/>
                    </a:lnTo>
                    <a:lnTo>
                      <a:pt x="6671" y="245877"/>
                    </a:lnTo>
                    <a:lnTo>
                      <a:pt x="0" y="0"/>
                    </a:lnTo>
                    <a:cubicBezTo>
                      <a:pt x="0" y="0"/>
                      <a:pt x="68617" y="6194"/>
                      <a:pt x="91966" y="104355"/>
                    </a:cubicBezTo>
                    <a:close/>
                  </a:path>
                </a:pathLst>
              </a:custGeom>
              <a:solidFill>
                <a:srgbClr val="FF8B00"/>
              </a:solidFill>
              <a:ln w="47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75" name="Freeform: Shape 574">
                <a:extLst>
                  <a:ext uri="{FF2B5EF4-FFF2-40B4-BE49-F238E27FC236}">
                    <a16:creationId xmlns:a16="http://schemas.microsoft.com/office/drawing/2014/main" id="{2125252A-73D9-40B5-8B88-EBC1DAB82B06}"/>
                  </a:ext>
                </a:extLst>
              </p:cNvPr>
              <p:cNvSpPr/>
              <p:nvPr/>
            </p:nvSpPr>
            <p:spPr>
              <a:xfrm>
                <a:off x="8647472" y="4881561"/>
                <a:ext cx="104831" cy="396928"/>
              </a:xfrm>
              <a:custGeom>
                <a:avLst/>
                <a:gdLst>
                  <a:gd name="connsiteX0" fmla="*/ 28590 w 104831"/>
                  <a:gd name="connsiteY0" fmla="*/ 396929 h 396928"/>
                  <a:gd name="connsiteX1" fmla="*/ 104831 w 104831"/>
                  <a:gd name="connsiteY1" fmla="*/ 394547 h 396928"/>
                  <a:gd name="connsiteX2" fmla="*/ 60516 w 104831"/>
                  <a:gd name="connsiteY2" fmla="*/ 77670 h 396928"/>
                  <a:gd name="connsiteX3" fmla="*/ 0 w 104831"/>
                  <a:gd name="connsiteY3" fmla="*/ 0 h 396928"/>
                  <a:gd name="connsiteX4" fmla="*/ 9054 w 104831"/>
                  <a:gd name="connsiteY4" fmla="*/ 224911 h 396928"/>
                  <a:gd name="connsiteX5" fmla="*/ 8101 w 104831"/>
                  <a:gd name="connsiteY5" fmla="*/ 236823 h 396928"/>
                  <a:gd name="connsiteX6" fmla="*/ 32879 w 104831"/>
                  <a:gd name="connsiteY6" fmla="*/ 238253 h 396928"/>
                  <a:gd name="connsiteX7" fmla="*/ 12866 w 104831"/>
                  <a:gd name="connsiteY7" fmla="*/ 245877 h 396928"/>
                  <a:gd name="connsiteX8" fmla="*/ 28590 w 104831"/>
                  <a:gd name="connsiteY8" fmla="*/ 396929 h 3969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04831" h="396928">
                    <a:moveTo>
                      <a:pt x="28590" y="396929"/>
                    </a:moveTo>
                    <a:lnTo>
                      <a:pt x="104831" y="394547"/>
                    </a:lnTo>
                    <a:cubicBezTo>
                      <a:pt x="104831" y="394547"/>
                      <a:pt x="86724" y="142952"/>
                      <a:pt x="60516" y="77670"/>
                    </a:cubicBezTo>
                    <a:cubicBezTo>
                      <a:pt x="33832" y="12389"/>
                      <a:pt x="0" y="0"/>
                      <a:pt x="0" y="0"/>
                    </a:cubicBezTo>
                    <a:lnTo>
                      <a:pt x="9054" y="224911"/>
                    </a:lnTo>
                    <a:lnTo>
                      <a:pt x="8101" y="236823"/>
                    </a:lnTo>
                    <a:lnTo>
                      <a:pt x="32879" y="238253"/>
                    </a:lnTo>
                    <a:lnTo>
                      <a:pt x="12866" y="245877"/>
                    </a:lnTo>
                    <a:lnTo>
                      <a:pt x="28590" y="396929"/>
                    </a:lnTo>
                    <a:close/>
                  </a:path>
                </a:pathLst>
              </a:custGeom>
              <a:solidFill>
                <a:srgbClr val="BF6800">
                  <a:alpha val="42000"/>
                </a:srgbClr>
              </a:solidFill>
              <a:ln w="47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76" name="Freeform: Shape 575">
                <a:extLst>
                  <a:ext uri="{FF2B5EF4-FFF2-40B4-BE49-F238E27FC236}">
                    <a16:creationId xmlns:a16="http://schemas.microsoft.com/office/drawing/2014/main" id="{B7AEA912-4A6F-479A-AB80-51434394FC2D}"/>
                  </a:ext>
                </a:extLst>
              </p:cNvPr>
              <p:cNvSpPr/>
              <p:nvPr/>
            </p:nvSpPr>
            <p:spPr>
              <a:xfrm>
                <a:off x="8721035" y="5303258"/>
                <a:ext cx="82156" cy="104654"/>
              </a:xfrm>
              <a:custGeom>
                <a:avLst/>
                <a:gdLst>
                  <a:gd name="connsiteX0" fmla="*/ 65576 w 82156"/>
                  <a:gd name="connsiteY0" fmla="*/ 11 h 104654"/>
                  <a:gd name="connsiteX1" fmla="*/ 33650 w 82156"/>
                  <a:gd name="connsiteY1" fmla="*/ 18118 h 104654"/>
                  <a:gd name="connsiteX2" fmla="*/ 7442 w 82156"/>
                  <a:gd name="connsiteY2" fmla="*/ 15736 h 104654"/>
                  <a:gd name="connsiteX3" fmla="*/ 2677 w 82156"/>
                  <a:gd name="connsiteY3" fmla="*/ 28601 h 104654"/>
                  <a:gd name="connsiteX4" fmla="*/ 5060 w 82156"/>
                  <a:gd name="connsiteY4" fmla="*/ 43373 h 104654"/>
                  <a:gd name="connsiteX5" fmla="*/ 13637 w 82156"/>
                  <a:gd name="connsiteY5" fmla="*/ 50997 h 104654"/>
                  <a:gd name="connsiteX6" fmla="*/ 8872 w 82156"/>
                  <a:gd name="connsiteY6" fmla="*/ 68151 h 104654"/>
                  <a:gd name="connsiteX7" fmla="*/ 17449 w 82156"/>
                  <a:gd name="connsiteY7" fmla="*/ 73393 h 104654"/>
                  <a:gd name="connsiteX8" fmla="*/ 10301 w 82156"/>
                  <a:gd name="connsiteY8" fmla="*/ 93406 h 104654"/>
                  <a:gd name="connsiteX9" fmla="*/ 19355 w 82156"/>
                  <a:gd name="connsiteY9" fmla="*/ 102459 h 104654"/>
                  <a:gd name="connsiteX10" fmla="*/ 63670 w 82156"/>
                  <a:gd name="connsiteY10" fmla="*/ 101983 h 104654"/>
                  <a:gd name="connsiteX11" fmla="*/ 81777 w 82156"/>
                  <a:gd name="connsiteY11" fmla="*/ 84829 h 104654"/>
                  <a:gd name="connsiteX12" fmla="*/ 75106 w 82156"/>
                  <a:gd name="connsiteY12" fmla="*/ 71963 h 104654"/>
                  <a:gd name="connsiteX13" fmla="*/ 79871 w 82156"/>
                  <a:gd name="connsiteY13" fmla="*/ 59574 h 104654"/>
                  <a:gd name="connsiteX14" fmla="*/ 73200 w 82156"/>
                  <a:gd name="connsiteY14" fmla="*/ 42420 h 104654"/>
                  <a:gd name="connsiteX15" fmla="*/ 72247 w 82156"/>
                  <a:gd name="connsiteY15" fmla="*/ 20024 h 104654"/>
                  <a:gd name="connsiteX16" fmla="*/ 65576 w 82156"/>
                  <a:gd name="connsiteY16" fmla="*/ 11 h 1046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82156" h="104654">
                    <a:moveTo>
                      <a:pt x="65576" y="11"/>
                    </a:moveTo>
                    <a:cubicBezTo>
                      <a:pt x="63670" y="-466"/>
                      <a:pt x="52234" y="14782"/>
                      <a:pt x="33650" y="18118"/>
                    </a:cubicBezTo>
                    <a:cubicBezTo>
                      <a:pt x="15066" y="21930"/>
                      <a:pt x="7442" y="15736"/>
                      <a:pt x="7442" y="15736"/>
                    </a:cubicBezTo>
                    <a:cubicBezTo>
                      <a:pt x="7442" y="15736"/>
                      <a:pt x="-5424" y="24313"/>
                      <a:pt x="2677" y="28601"/>
                    </a:cubicBezTo>
                    <a:cubicBezTo>
                      <a:pt x="10301" y="32890"/>
                      <a:pt x="-3518" y="35272"/>
                      <a:pt x="5060" y="43373"/>
                    </a:cubicBezTo>
                    <a:cubicBezTo>
                      <a:pt x="13637" y="50997"/>
                      <a:pt x="13637" y="50997"/>
                      <a:pt x="13637" y="50997"/>
                    </a:cubicBezTo>
                    <a:cubicBezTo>
                      <a:pt x="13637" y="50997"/>
                      <a:pt x="771" y="62910"/>
                      <a:pt x="8872" y="68151"/>
                    </a:cubicBezTo>
                    <a:cubicBezTo>
                      <a:pt x="16972" y="73393"/>
                      <a:pt x="17449" y="73393"/>
                      <a:pt x="17449" y="73393"/>
                    </a:cubicBezTo>
                    <a:cubicBezTo>
                      <a:pt x="17449" y="73393"/>
                      <a:pt x="4107" y="88164"/>
                      <a:pt x="10301" y="93406"/>
                    </a:cubicBezTo>
                    <a:cubicBezTo>
                      <a:pt x="16496" y="98648"/>
                      <a:pt x="19355" y="102459"/>
                      <a:pt x="19355" y="102459"/>
                    </a:cubicBezTo>
                    <a:cubicBezTo>
                      <a:pt x="19355" y="102459"/>
                      <a:pt x="46039" y="107701"/>
                      <a:pt x="63670" y="101983"/>
                    </a:cubicBezTo>
                    <a:cubicBezTo>
                      <a:pt x="81300" y="96265"/>
                      <a:pt x="83206" y="90070"/>
                      <a:pt x="81777" y="84829"/>
                    </a:cubicBezTo>
                    <a:cubicBezTo>
                      <a:pt x="80348" y="79587"/>
                      <a:pt x="75106" y="71963"/>
                      <a:pt x="75106" y="71963"/>
                    </a:cubicBezTo>
                    <a:cubicBezTo>
                      <a:pt x="75106" y="71963"/>
                      <a:pt x="84636" y="66722"/>
                      <a:pt x="79871" y="59574"/>
                    </a:cubicBezTo>
                    <a:cubicBezTo>
                      <a:pt x="75106" y="52426"/>
                      <a:pt x="65099" y="45755"/>
                      <a:pt x="73200" y="42420"/>
                    </a:cubicBezTo>
                    <a:cubicBezTo>
                      <a:pt x="81300" y="39084"/>
                      <a:pt x="77489" y="25266"/>
                      <a:pt x="72247" y="20024"/>
                    </a:cubicBezTo>
                    <a:cubicBezTo>
                      <a:pt x="65576" y="15736"/>
                      <a:pt x="82254" y="5253"/>
                      <a:pt x="65576" y="11"/>
                    </a:cubicBezTo>
                    <a:close/>
                  </a:path>
                </a:pathLst>
              </a:custGeom>
              <a:solidFill>
                <a:srgbClr val="FFBD03"/>
              </a:solidFill>
              <a:ln w="47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</p:grpSp>
      <p:grpSp>
        <p:nvGrpSpPr>
          <p:cNvPr id="577" name="Graphic 341">
            <a:extLst>
              <a:ext uri="{FF2B5EF4-FFF2-40B4-BE49-F238E27FC236}">
                <a16:creationId xmlns:a16="http://schemas.microsoft.com/office/drawing/2014/main" id="{184B620F-BBC8-442D-A776-D8EFE2F319DA}"/>
              </a:ext>
            </a:extLst>
          </p:cNvPr>
          <p:cNvGrpSpPr/>
          <p:nvPr/>
        </p:nvGrpSpPr>
        <p:grpSpPr>
          <a:xfrm>
            <a:off x="10935705" y="5101707"/>
            <a:ext cx="1202137" cy="1763360"/>
            <a:chOff x="9570462" y="5004719"/>
            <a:chExt cx="932044" cy="1243936"/>
          </a:xfrm>
          <a:solidFill>
            <a:srgbClr val="26180D"/>
          </a:solidFill>
        </p:grpSpPr>
        <p:grpSp>
          <p:nvGrpSpPr>
            <p:cNvPr id="578" name="Graphic 341">
              <a:extLst>
                <a:ext uri="{FF2B5EF4-FFF2-40B4-BE49-F238E27FC236}">
                  <a16:creationId xmlns:a16="http://schemas.microsoft.com/office/drawing/2014/main" id="{184B620F-BBC8-442D-A776-D8EFE2F319DA}"/>
                </a:ext>
              </a:extLst>
            </p:cNvPr>
            <p:cNvGrpSpPr/>
            <p:nvPr/>
          </p:nvGrpSpPr>
          <p:grpSpPr>
            <a:xfrm>
              <a:off x="9570462" y="5277123"/>
              <a:ext cx="802911" cy="971174"/>
              <a:chOff x="9570462" y="5277123"/>
              <a:chExt cx="802911" cy="971174"/>
            </a:xfrm>
            <a:solidFill>
              <a:srgbClr val="26180D"/>
            </a:solidFill>
          </p:grpSpPr>
          <p:sp>
            <p:nvSpPr>
              <p:cNvPr id="579" name="Freeform: Shape 578">
                <a:extLst>
                  <a:ext uri="{FF2B5EF4-FFF2-40B4-BE49-F238E27FC236}">
                    <a16:creationId xmlns:a16="http://schemas.microsoft.com/office/drawing/2014/main" id="{FE930187-1C33-4F31-B000-B21F10922E0F}"/>
                  </a:ext>
                </a:extLst>
              </p:cNvPr>
              <p:cNvSpPr/>
              <p:nvPr/>
            </p:nvSpPr>
            <p:spPr>
              <a:xfrm>
                <a:off x="9788199" y="5449902"/>
                <a:ext cx="585175" cy="798395"/>
              </a:xfrm>
              <a:custGeom>
                <a:avLst/>
                <a:gdLst>
                  <a:gd name="connsiteX0" fmla="*/ 585175 w 585175"/>
                  <a:gd name="connsiteY0" fmla="*/ 90666 h 798395"/>
                  <a:gd name="connsiteX1" fmla="*/ 499881 w 585175"/>
                  <a:gd name="connsiteY1" fmla="*/ 427555 h 798395"/>
                  <a:gd name="connsiteX2" fmla="*/ 172522 w 585175"/>
                  <a:gd name="connsiteY2" fmla="*/ 467581 h 798395"/>
                  <a:gd name="connsiteX3" fmla="*/ 169662 w 585175"/>
                  <a:gd name="connsiteY3" fmla="*/ 737283 h 798395"/>
                  <a:gd name="connsiteX4" fmla="*/ 172522 w 585175"/>
                  <a:gd name="connsiteY4" fmla="*/ 792082 h 798395"/>
                  <a:gd name="connsiteX5" fmla="*/ 27 w 585175"/>
                  <a:gd name="connsiteY5" fmla="*/ 792082 h 798395"/>
                  <a:gd name="connsiteX6" fmla="*/ 104381 w 585175"/>
                  <a:gd name="connsiteY6" fmla="*/ 731565 h 798395"/>
                  <a:gd name="connsiteX7" fmla="*/ 83892 w 585175"/>
                  <a:gd name="connsiteY7" fmla="*/ 390864 h 798395"/>
                  <a:gd name="connsiteX8" fmla="*/ 344540 w 585175"/>
                  <a:gd name="connsiteY8" fmla="*/ 338448 h 798395"/>
                  <a:gd name="connsiteX9" fmla="*/ 323097 w 585175"/>
                  <a:gd name="connsiteY9" fmla="*/ 174054 h 798395"/>
                  <a:gd name="connsiteX10" fmla="*/ 304037 w 585175"/>
                  <a:gd name="connsiteY10" fmla="*/ 26337 h 798395"/>
                  <a:gd name="connsiteX11" fmla="*/ 585175 w 585175"/>
                  <a:gd name="connsiteY11" fmla="*/ 90666 h 7983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85175" h="798395">
                    <a:moveTo>
                      <a:pt x="585175" y="90666"/>
                    </a:moveTo>
                    <a:cubicBezTo>
                      <a:pt x="585175" y="103531"/>
                      <a:pt x="567068" y="394200"/>
                      <a:pt x="499881" y="427555"/>
                    </a:cubicBezTo>
                    <a:cubicBezTo>
                      <a:pt x="432694" y="461387"/>
                      <a:pt x="172522" y="467581"/>
                      <a:pt x="172522" y="467581"/>
                    </a:cubicBezTo>
                    <a:cubicBezTo>
                      <a:pt x="172522" y="467581"/>
                      <a:pt x="166327" y="705358"/>
                      <a:pt x="169662" y="737283"/>
                    </a:cubicBezTo>
                    <a:cubicBezTo>
                      <a:pt x="172998" y="769209"/>
                      <a:pt x="184434" y="781122"/>
                      <a:pt x="172522" y="792082"/>
                    </a:cubicBezTo>
                    <a:cubicBezTo>
                      <a:pt x="160609" y="803518"/>
                      <a:pt x="1456" y="796847"/>
                      <a:pt x="27" y="792082"/>
                    </a:cubicBezTo>
                    <a:cubicBezTo>
                      <a:pt x="-1879" y="787317"/>
                      <a:pt x="99140" y="745860"/>
                      <a:pt x="104381" y="731565"/>
                    </a:cubicBezTo>
                    <a:cubicBezTo>
                      <a:pt x="109623" y="717270"/>
                      <a:pt x="58637" y="409924"/>
                      <a:pt x="83892" y="390864"/>
                    </a:cubicBezTo>
                    <a:cubicBezTo>
                      <a:pt x="109146" y="371804"/>
                      <a:pt x="339299" y="339878"/>
                      <a:pt x="344540" y="338448"/>
                    </a:cubicBezTo>
                    <a:cubicBezTo>
                      <a:pt x="349782" y="337019"/>
                      <a:pt x="335010" y="220275"/>
                      <a:pt x="323097" y="174054"/>
                    </a:cubicBezTo>
                    <a:cubicBezTo>
                      <a:pt x="311185" y="129739"/>
                      <a:pt x="275447" y="50163"/>
                      <a:pt x="304037" y="26337"/>
                    </a:cubicBezTo>
                    <a:cubicBezTo>
                      <a:pt x="332151" y="2989"/>
                      <a:pt x="585175" y="-41326"/>
                      <a:pt x="585175" y="90666"/>
                    </a:cubicBezTo>
                    <a:close/>
                  </a:path>
                </a:pathLst>
              </a:custGeom>
              <a:solidFill>
                <a:srgbClr val="26180D"/>
              </a:solidFill>
              <a:ln w="47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80" name="Freeform: Shape 579">
                <a:extLst>
                  <a:ext uri="{FF2B5EF4-FFF2-40B4-BE49-F238E27FC236}">
                    <a16:creationId xmlns:a16="http://schemas.microsoft.com/office/drawing/2014/main" id="{A50F7ECB-15E7-424F-B308-0F9291D3CCE6}"/>
                  </a:ext>
                </a:extLst>
              </p:cNvPr>
              <p:cNvSpPr/>
              <p:nvPr/>
            </p:nvSpPr>
            <p:spPr>
              <a:xfrm>
                <a:off x="9570462" y="5415247"/>
                <a:ext cx="540178" cy="129132"/>
              </a:xfrm>
              <a:custGeom>
                <a:avLst/>
                <a:gdLst>
                  <a:gd name="connsiteX0" fmla="*/ 533210 w 540178"/>
                  <a:gd name="connsiteY0" fmla="*/ 129133 h 129132"/>
                  <a:gd name="connsiteX1" fmla="*/ 383587 w 540178"/>
                  <a:gd name="connsiteY1" fmla="*/ 126750 h 129132"/>
                  <a:gd name="connsiteX2" fmla="*/ 116744 w 540178"/>
                  <a:gd name="connsiteY2" fmla="*/ 56228 h 129132"/>
                  <a:gd name="connsiteX3" fmla="*/ 26684 w 540178"/>
                  <a:gd name="connsiteY3" fmla="*/ 46697 h 129132"/>
                  <a:gd name="connsiteX4" fmla="*/ 0 w 540178"/>
                  <a:gd name="connsiteY4" fmla="*/ 59563 h 129132"/>
                  <a:gd name="connsiteX5" fmla="*/ 18584 w 540178"/>
                  <a:gd name="connsiteY5" fmla="*/ 16678 h 129132"/>
                  <a:gd name="connsiteX6" fmla="*/ 99113 w 540178"/>
                  <a:gd name="connsiteY6" fmla="*/ 19060 h 129132"/>
                  <a:gd name="connsiteX7" fmla="*/ 92442 w 540178"/>
                  <a:gd name="connsiteY7" fmla="*/ 0 h 129132"/>
                  <a:gd name="connsiteX8" fmla="*/ 141046 w 540178"/>
                  <a:gd name="connsiteY8" fmla="*/ 19060 h 129132"/>
                  <a:gd name="connsiteX9" fmla="*/ 335936 w 540178"/>
                  <a:gd name="connsiteY9" fmla="*/ 61469 h 129132"/>
                  <a:gd name="connsiteX10" fmla="*/ 521297 w 540178"/>
                  <a:gd name="connsiteY10" fmla="*/ 53369 h 129132"/>
                  <a:gd name="connsiteX11" fmla="*/ 533210 w 540178"/>
                  <a:gd name="connsiteY11" fmla="*/ 129133 h 1291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40178" h="129132">
                    <a:moveTo>
                      <a:pt x="533210" y="129133"/>
                    </a:moveTo>
                    <a:cubicBezTo>
                      <a:pt x="533210" y="129133"/>
                      <a:pt x="445056" y="127227"/>
                      <a:pt x="383587" y="126750"/>
                    </a:cubicBezTo>
                    <a:cubicBezTo>
                      <a:pt x="369768" y="126750"/>
                      <a:pt x="174401" y="88154"/>
                      <a:pt x="116744" y="56228"/>
                    </a:cubicBezTo>
                    <a:cubicBezTo>
                      <a:pt x="93872" y="43839"/>
                      <a:pt x="69093" y="54322"/>
                      <a:pt x="26684" y="46697"/>
                    </a:cubicBezTo>
                    <a:cubicBezTo>
                      <a:pt x="3336" y="42409"/>
                      <a:pt x="0" y="59563"/>
                      <a:pt x="0" y="59563"/>
                    </a:cubicBezTo>
                    <a:cubicBezTo>
                      <a:pt x="0" y="59563"/>
                      <a:pt x="3336" y="23825"/>
                      <a:pt x="18584" y="16678"/>
                    </a:cubicBezTo>
                    <a:cubicBezTo>
                      <a:pt x="33832" y="9530"/>
                      <a:pt x="99113" y="19060"/>
                      <a:pt x="99113" y="19060"/>
                    </a:cubicBezTo>
                    <a:lnTo>
                      <a:pt x="92442" y="0"/>
                    </a:lnTo>
                    <a:cubicBezTo>
                      <a:pt x="92442" y="0"/>
                      <a:pt x="124368" y="9054"/>
                      <a:pt x="141046" y="19060"/>
                    </a:cubicBezTo>
                    <a:cubicBezTo>
                      <a:pt x="157723" y="28590"/>
                      <a:pt x="326406" y="60516"/>
                      <a:pt x="335936" y="61469"/>
                    </a:cubicBezTo>
                    <a:cubicBezTo>
                      <a:pt x="367862" y="64805"/>
                      <a:pt x="459351" y="53369"/>
                      <a:pt x="521297" y="53369"/>
                    </a:cubicBezTo>
                    <a:cubicBezTo>
                      <a:pt x="552746" y="53369"/>
                      <a:pt x="536069" y="96731"/>
                      <a:pt x="533210" y="129133"/>
                    </a:cubicBezTo>
                    <a:close/>
                  </a:path>
                </a:pathLst>
              </a:custGeom>
              <a:solidFill>
                <a:srgbClr val="26180D"/>
              </a:solidFill>
              <a:ln w="47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81" name="Freeform: Shape 580">
                <a:extLst>
                  <a:ext uri="{FF2B5EF4-FFF2-40B4-BE49-F238E27FC236}">
                    <a16:creationId xmlns:a16="http://schemas.microsoft.com/office/drawing/2014/main" id="{FA4F4D37-D196-4E5E-A720-DF1BB8E4336D}"/>
                  </a:ext>
                </a:extLst>
              </p:cNvPr>
              <p:cNvSpPr/>
              <p:nvPr/>
            </p:nvSpPr>
            <p:spPr>
              <a:xfrm>
                <a:off x="10132789" y="5277123"/>
                <a:ext cx="169109" cy="204280"/>
              </a:xfrm>
              <a:custGeom>
                <a:avLst/>
                <a:gdLst>
                  <a:gd name="connsiteX0" fmla="*/ 41882 w 169109"/>
                  <a:gd name="connsiteY0" fmla="*/ 10420 h 204280"/>
                  <a:gd name="connsiteX1" fmla="*/ 903 w 169109"/>
                  <a:gd name="connsiteY1" fmla="*/ 76655 h 204280"/>
                  <a:gd name="connsiteX2" fmla="*/ 20440 w 169109"/>
                  <a:gd name="connsiteY2" fmla="*/ 81896 h 204280"/>
                  <a:gd name="connsiteX3" fmla="*/ 18057 w 169109"/>
                  <a:gd name="connsiteY3" fmla="*/ 117158 h 204280"/>
                  <a:gd name="connsiteX4" fmla="*/ 68566 w 169109"/>
                  <a:gd name="connsiteY4" fmla="*/ 126688 h 204280"/>
                  <a:gd name="connsiteX5" fmla="*/ 65708 w 169109"/>
                  <a:gd name="connsiteY5" fmla="*/ 160043 h 204280"/>
                  <a:gd name="connsiteX6" fmla="*/ 34258 w 169109"/>
                  <a:gd name="connsiteY6" fmla="*/ 182915 h 204280"/>
                  <a:gd name="connsiteX7" fmla="*/ 118600 w 169109"/>
                  <a:gd name="connsiteY7" fmla="*/ 203882 h 204280"/>
                  <a:gd name="connsiteX8" fmla="*/ 169109 w 169109"/>
                  <a:gd name="connsiteY8" fmla="*/ 199593 h 204280"/>
                  <a:gd name="connsiteX9" fmla="*/ 130989 w 169109"/>
                  <a:gd name="connsiteY9" fmla="*/ 13756 h 204280"/>
                  <a:gd name="connsiteX10" fmla="*/ 41882 w 169109"/>
                  <a:gd name="connsiteY10" fmla="*/ 10420 h 2042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69109" h="204280">
                    <a:moveTo>
                      <a:pt x="41882" y="10420"/>
                    </a:moveTo>
                    <a:cubicBezTo>
                      <a:pt x="41882" y="10420"/>
                      <a:pt x="-7198" y="68077"/>
                      <a:pt x="903" y="76655"/>
                    </a:cubicBezTo>
                    <a:lnTo>
                      <a:pt x="20440" y="81896"/>
                    </a:lnTo>
                    <a:cubicBezTo>
                      <a:pt x="20440" y="81896"/>
                      <a:pt x="14245" y="112869"/>
                      <a:pt x="18057" y="117158"/>
                    </a:cubicBezTo>
                    <a:cubicBezTo>
                      <a:pt x="29970" y="130976"/>
                      <a:pt x="68566" y="126688"/>
                      <a:pt x="68566" y="126688"/>
                    </a:cubicBezTo>
                    <a:lnTo>
                      <a:pt x="65708" y="160043"/>
                    </a:lnTo>
                    <a:lnTo>
                      <a:pt x="34258" y="182915"/>
                    </a:lnTo>
                    <a:cubicBezTo>
                      <a:pt x="34258" y="182915"/>
                      <a:pt x="94298" y="207694"/>
                      <a:pt x="118600" y="203882"/>
                    </a:cubicBezTo>
                    <a:cubicBezTo>
                      <a:pt x="142902" y="199593"/>
                      <a:pt x="169109" y="199593"/>
                      <a:pt x="169109" y="199593"/>
                    </a:cubicBezTo>
                    <a:lnTo>
                      <a:pt x="130989" y="13756"/>
                    </a:lnTo>
                    <a:cubicBezTo>
                      <a:pt x="130036" y="13756"/>
                      <a:pt x="78573" y="-14834"/>
                      <a:pt x="41882" y="10420"/>
                    </a:cubicBezTo>
                    <a:close/>
                  </a:path>
                </a:pathLst>
              </a:custGeom>
              <a:solidFill>
                <a:srgbClr val="26180D"/>
              </a:solidFill>
              <a:ln w="47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grpSp>
            <p:nvGrpSpPr>
              <p:cNvPr id="582" name="Graphic 341">
                <a:extLst>
                  <a:ext uri="{FF2B5EF4-FFF2-40B4-BE49-F238E27FC236}">
                    <a16:creationId xmlns:a16="http://schemas.microsoft.com/office/drawing/2014/main" id="{184B620F-BBC8-442D-A776-D8EFE2F319DA}"/>
                  </a:ext>
                </a:extLst>
              </p:cNvPr>
              <p:cNvGrpSpPr/>
              <p:nvPr/>
            </p:nvGrpSpPr>
            <p:grpSpPr>
              <a:xfrm>
                <a:off x="10158470" y="5299367"/>
                <a:ext cx="47173" cy="27250"/>
                <a:chOff x="10158470" y="5299367"/>
                <a:chExt cx="47173" cy="27250"/>
              </a:xfrm>
              <a:solidFill>
                <a:srgbClr val="26180D"/>
              </a:solidFill>
            </p:grpSpPr>
            <p:sp>
              <p:nvSpPr>
                <p:cNvPr id="583" name="Freeform: Shape 582">
                  <a:extLst>
                    <a:ext uri="{FF2B5EF4-FFF2-40B4-BE49-F238E27FC236}">
                      <a16:creationId xmlns:a16="http://schemas.microsoft.com/office/drawing/2014/main" id="{DD078A4F-BAA8-4F39-B23A-3FF7486466DA}"/>
                    </a:ext>
                  </a:extLst>
                </p:cNvPr>
                <p:cNvSpPr/>
                <p:nvPr/>
              </p:nvSpPr>
              <p:spPr>
                <a:xfrm>
                  <a:off x="10158470" y="5314146"/>
                  <a:ext cx="47173" cy="12471"/>
                </a:xfrm>
                <a:custGeom>
                  <a:avLst/>
                  <a:gdLst>
                    <a:gd name="connsiteX0" fmla="*/ 47174 w 47173"/>
                    <a:gd name="connsiteY0" fmla="*/ 6753 h 12471"/>
                    <a:gd name="connsiteX1" fmla="*/ 33832 w 47173"/>
                    <a:gd name="connsiteY1" fmla="*/ 6753 h 12471"/>
                    <a:gd name="connsiteX2" fmla="*/ 17154 w 47173"/>
                    <a:gd name="connsiteY2" fmla="*/ 82 h 12471"/>
                    <a:gd name="connsiteX3" fmla="*/ 3812 w 47173"/>
                    <a:gd name="connsiteY3" fmla="*/ 6277 h 12471"/>
                    <a:gd name="connsiteX4" fmla="*/ 0 w 47173"/>
                    <a:gd name="connsiteY4" fmla="*/ 6753 h 12471"/>
                    <a:gd name="connsiteX5" fmla="*/ 0 w 47173"/>
                    <a:gd name="connsiteY5" fmla="*/ 9136 h 12471"/>
                    <a:gd name="connsiteX6" fmla="*/ 3812 w 47173"/>
                    <a:gd name="connsiteY6" fmla="*/ 8660 h 12471"/>
                    <a:gd name="connsiteX7" fmla="*/ 20490 w 47173"/>
                    <a:gd name="connsiteY7" fmla="*/ 12472 h 12471"/>
                    <a:gd name="connsiteX8" fmla="*/ 33832 w 47173"/>
                    <a:gd name="connsiteY8" fmla="*/ 10566 h 12471"/>
                    <a:gd name="connsiteX9" fmla="*/ 47174 w 47173"/>
                    <a:gd name="connsiteY9" fmla="*/ 10566 h 12471"/>
                    <a:gd name="connsiteX10" fmla="*/ 47174 w 47173"/>
                    <a:gd name="connsiteY10" fmla="*/ 6753 h 124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7173" h="12471">
                      <a:moveTo>
                        <a:pt x="47174" y="6753"/>
                      </a:moveTo>
                      <a:lnTo>
                        <a:pt x="33832" y="6753"/>
                      </a:lnTo>
                      <a:cubicBezTo>
                        <a:pt x="33832" y="6753"/>
                        <a:pt x="23825" y="-871"/>
                        <a:pt x="17154" y="82"/>
                      </a:cubicBezTo>
                      <a:cubicBezTo>
                        <a:pt x="8577" y="1035"/>
                        <a:pt x="3812" y="6277"/>
                        <a:pt x="3812" y="6277"/>
                      </a:cubicBezTo>
                      <a:lnTo>
                        <a:pt x="0" y="6753"/>
                      </a:lnTo>
                      <a:lnTo>
                        <a:pt x="0" y="9136"/>
                      </a:lnTo>
                      <a:lnTo>
                        <a:pt x="3812" y="8660"/>
                      </a:lnTo>
                      <a:cubicBezTo>
                        <a:pt x="3812" y="8660"/>
                        <a:pt x="10007" y="12472"/>
                        <a:pt x="20490" y="12472"/>
                      </a:cubicBezTo>
                      <a:cubicBezTo>
                        <a:pt x="30020" y="12472"/>
                        <a:pt x="33832" y="10566"/>
                        <a:pt x="33832" y="10566"/>
                      </a:cubicBezTo>
                      <a:lnTo>
                        <a:pt x="47174" y="10566"/>
                      </a:lnTo>
                      <a:lnTo>
                        <a:pt x="47174" y="6753"/>
                      </a:lnTo>
                      <a:close/>
                    </a:path>
                  </a:pathLst>
                </a:custGeom>
                <a:solidFill>
                  <a:srgbClr val="26180D"/>
                </a:solidFill>
                <a:ln w="47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584" name="Freeform: Shape 583">
                  <a:extLst>
                    <a:ext uri="{FF2B5EF4-FFF2-40B4-BE49-F238E27FC236}">
                      <a16:creationId xmlns:a16="http://schemas.microsoft.com/office/drawing/2014/main" id="{DD71D9A9-9B15-4A4D-B29F-C1DBEE5072AF}"/>
                    </a:ext>
                  </a:extLst>
                </p:cNvPr>
                <p:cNvSpPr/>
                <p:nvPr/>
              </p:nvSpPr>
              <p:spPr>
                <a:xfrm>
                  <a:off x="10162759" y="5316134"/>
                  <a:ext cx="29543" cy="9053"/>
                </a:xfrm>
                <a:custGeom>
                  <a:avLst/>
                  <a:gdLst>
                    <a:gd name="connsiteX0" fmla="*/ 29543 w 29543"/>
                    <a:gd name="connsiteY0" fmla="*/ 6671 h 9053"/>
                    <a:gd name="connsiteX1" fmla="*/ 20013 w 29543"/>
                    <a:gd name="connsiteY1" fmla="*/ 953 h 9053"/>
                    <a:gd name="connsiteX2" fmla="*/ 15248 w 29543"/>
                    <a:gd name="connsiteY2" fmla="*/ 0 h 9053"/>
                    <a:gd name="connsiteX3" fmla="*/ 12866 w 29543"/>
                    <a:gd name="connsiteY3" fmla="*/ 6671 h 9053"/>
                    <a:gd name="connsiteX4" fmla="*/ 5242 w 29543"/>
                    <a:gd name="connsiteY4" fmla="*/ 6671 h 9053"/>
                    <a:gd name="connsiteX5" fmla="*/ 3812 w 29543"/>
                    <a:gd name="connsiteY5" fmla="*/ 3336 h 9053"/>
                    <a:gd name="connsiteX6" fmla="*/ 0 w 29543"/>
                    <a:gd name="connsiteY6" fmla="*/ 5718 h 9053"/>
                    <a:gd name="connsiteX7" fmla="*/ 13342 w 29543"/>
                    <a:gd name="connsiteY7" fmla="*/ 9054 h 9053"/>
                    <a:gd name="connsiteX8" fmla="*/ 29543 w 29543"/>
                    <a:gd name="connsiteY8" fmla="*/ 6671 h 90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9543" h="9053">
                      <a:moveTo>
                        <a:pt x="29543" y="6671"/>
                      </a:moveTo>
                      <a:cubicBezTo>
                        <a:pt x="29543" y="6671"/>
                        <a:pt x="22872" y="1906"/>
                        <a:pt x="20013" y="953"/>
                      </a:cubicBezTo>
                      <a:cubicBezTo>
                        <a:pt x="17154" y="0"/>
                        <a:pt x="15248" y="0"/>
                        <a:pt x="15248" y="0"/>
                      </a:cubicBezTo>
                      <a:cubicBezTo>
                        <a:pt x="15248" y="0"/>
                        <a:pt x="15725" y="5241"/>
                        <a:pt x="12866" y="6671"/>
                      </a:cubicBezTo>
                      <a:cubicBezTo>
                        <a:pt x="10007" y="8101"/>
                        <a:pt x="6194" y="8101"/>
                        <a:pt x="5242" y="6671"/>
                      </a:cubicBezTo>
                      <a:cubicBezTo>
                        <a:pt x="3812" y="5241"/>
                        <a:pt x="3812" y="3336"/>
                        <a:pt x="3812" y="3336"/>
                      </a:cubicBezTo>
                      <a:lnTo>
                        <a:pt x="0" y="5718"/>
                      </a:lnTo>
                      <a:cubicBezTo>
                        <a:pt x="0" y="5718"/>
                        <a:pt x="3336" y="8577"/>
                        <a:pt x="13342" y="9054"/>
                      </a:cubicBezTo>
                      <a:cubicBezTo>
                        <a:pt x="22872" y="9054"/>
                        <a:pt x="29543" y="6671"/>
                        <a:pt x="29543" y="6671"/>
                      </a:cubicBezTo>
                      <a:close/>
                    </a:path>
                  </a:pathLst>
                </a:custGeom>
                <a:solidFill>
                  <a:srgbClr val="26180D"/>
                </a:solidFill>
                <a:ln w="47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585" name="Freeform: Shape 584">
                  <a:extLst>
                    <a:ext uri="{FF2B5EF4-FFF2-40B4-BE49-F238E27FC236}">
                      <a16:creationId xmlns:a16="http://schemas.microsoft.com/office/drawing/2014/main" id="{532D3027-D939-4811-B283-0F71ABFD65CA}"/>
                    </a:ext>
                  </a:extLst>
                </p:cNvPr>
                <p:cNvSpPr/>
                <p:nvPr/>
              </p:nvSpPr>
              <p:spPr>
                <a:xfrm>
                  <a:off x="10162759" y="5299367"/>
                  <a:ext cx="41456" cy="14861"/>
                </a:xfrm>
                <a:custGeom>
                  <a:avLst/>
                  <a:gdLst>
                    <a:gd name="connsiteX0" fmla="*/ 38597 w 41456"/>
                    <a:gd name="connsiteY0" fmla="*/ 14861 h 14861"/>
                    <a:gd name="connsiteX1" fmla="*/ 17154 w 41456"/>
                    <a:gd name="connsiteY1" fmla="*/ 3425 h 14861"/>
                    <a:gd name="connsiteX2" fmla="*/ 0 w 41456"/>
                    <a:gd name="connsiteY2" fmla="*/ 9143 h 14861"/>
                    <a:gd name="connsiteX3" fmla="*/ 0 w 41456"/>
                    <a:gd name="connsiteY3" fmla="*/ 6284 h 14861"/>
                    <a:gd name="connsiteX4" fmla="*/ 23825 w 41456"/>
                    <a:gd name="connsiteY4" fmla="*/ 1519 h 14861"/>
                    <a:gd name="connsiteX5" fmla="*/ 41456 w 41456"/>
                    <a:gd name="connsiteY5" fmla="*/ 14384 h 14861"/>
                    <a:gd name="connsiteX6" fmla="*/ 38597 w 41456"/>
                    <a:gd name="connsiteY6" fmla="*/ 14384 h 148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1456" h="14861">
                      <a:moveTo>
                        <a:pt x="38597" y="14861"/>
                      </a:moveTo>
                      <a:cubicBezTo>
                        <a:pt x="38597" y="14861"/>
                        <a:pt x="29543" y="3901"/>
                        <a:pt x="17154" y="3425"/>
                      </a:cubicBezTo>
                      <a:cubicBezTo>
                        <a:pt x="4765" y="2948"/>
                        <a:pt x="0" y="9143"/>
                        <a:pt x="0" y="9143"/>
                      </a:cubicBezTo>
                      <a:lnTo>
                        <a:pt x="0" y="6284"/>
                      </a:lnTo>
                      <a:cubicBezTo>
                        <a:pt x="0" y="6284"/>
                        <a:pt x="8101" y="-3723"/>
                        <a:pt x="23825" y="1519"/>
                      </a:cubicBezTo>
                      <a:cubicBezTo>
                        <a:pt x="39550" y="6760"/>
                        <a:pt x="41456" y="14384"/>
                        <a:pt x="41456" y="14384"/>
                      </a:cubicBezTo>
                      <a:lnTo>
                        <a:pt x="38597" y="14384"/>
                      </a:lnTo>
                      <a:close/>
                    </a:path>
                  </a:pathLst>
                </a:custGeom>
                <a:solidFill>
                  <a:srgbClr val="26180D"/>
                </a:solidFill>
                <a:ln w="47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sp>
            <p:nvSpPr>
              <p:cNvPr id="586" name="Freeform: Shape 585">
                <a:extLst>
                  <a:ext uri="{FF2B5EF4-FFF2-40B4-BE49-F238E27FC236}">
                    <a16:creationId xmlns:a16="http://schemas.microsoft.com/office/drawing/2014/main" id="{55AC36EE-8428-466C-8D7C-B7661E5DB9DB}"/>
                  </a:ext>
                </a:extLst>
              </p:cNvPr>
              <p:cNvSpPr/>
              <p:nvPr/>
            </p:nvSpPr>
            <p:spPr>
              <a:xfrm>
                <a:off x="9834446" y="5461468"/>
                <a:ext cx="526061" cy="627080"/>
              </a:xfrm>
              <a:custGeom>
                <a:avLst/>
                <a:gdLst>
                  <a:gd name="connsiteX0" fmla="*/ 298292 w 526061"/>
                  <a:gd name="connsiteY0" fmla="*/ 0 h 627080"/>
                  <a:gd name="connsiteX1" fmla="*/ 382634 w 526061"/>
                  <a:gd name="connsiteY1" fmla="*/ 172971 h 627080"/>
                  <a:gd name="connsiteX2" fmla="*/ 526062 w 526061"/>
                  <a:gd name="connsiteY2" fmla="*/ 212045 h 627080"/>
                  <a:gd name="connsiteX3" fmla="*/ 486989 w 526061"/>
                  <a:gd name="connsiteY3" fmla="*/ 387399 h 627080"/>
                  <a:gd name="connsiteX4" fmla="*/ 375010 w 526061"/>
                  <a:gd name="connsiteY4" fmla="*/ 443626 h 627080"/>
                  <a:gd name="connsiteX5" fmla="*/ 188696 w 526061"/>
                  <a:gd name="connsiteY5" fmla="*/ 500331 h 627080"/>
                  <a:gd name="connsiteX6" fmla="*/ 184884 w 526061"/>
                  <a:gd name="connsiteY6" fmla="*/ 622316 h 627080"/>
                  <a:gd name="connsiteX7" fmla="*/ 0 w 526061"/>
                  <a:gd name="connsiteY7" fmla="*/ 627081 h 627080"/>
                  <a:gd name="connsiteX8" fmla="*/ 34308 w 526061"/>
                  <a:gd name="connsiteY8" fmla="*/ 366433 h 627080"/>
                  <a:gd name="connsiteX9" fmla="*/ 238729 w 526061"/>
                  <a:gd name="connsiteY9" fmla="*/ 336413 h 627080"/>
                  <a:gd name="connsiteX10" fmla="*/ 255407 w 526061"/>
                  <a:gd name="connsiteY10" fmla="*/ 139139 h 627080"/>
                  <a:gd name="connsiteX11" fmla="*/ 250165 w 526061"/>
                  <a:gd name="connsiteY11" fmla="*/ 2859 h 627080"/>
                  <a:gd name="connsiteX12" fmla="*/ 298292 w 526061"/>
                  <a:gd name="connsiteY12" fmla="*/ 0 h 6270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526061" h="627080">
                    <a:moveTo>
                      <a:pt x="298292" y="0"/>
                    </a:moveTo>
                    <a:cubicBezTo>
                      <a:pt x="298292" y="0"/>
                      <a:pt x="326406" y="132468"/>
                      <a:pt x="382634" y="172971"/>
                    </a:cubicBezTo>
                    <a:cubicBezTo>
                      <a:pt x="438861" y="213474"/>
                      <a:pt x="526062" y="212045"/>
                      <a:pt x="526062" y="212045"/>
                    </a:cubicBezTo>
                    <a:cubicBezTo>
                      <a:pt x="526062" y="212045"/>
                      <a:pt x="513196" y="339748"/>
                      <a:pt x="486989" y="387399"/>
                    </a:cubicBezTo>
                    <a:cubicBezTo>
                      <a:pt x="486989" y="387399"/>
                      <a:pt x="502237" y="422660"/>
                      <a:pt x="375010" y="443626"/>
                    </a:cubicBezTo>
                    <a:cubicBezTo>
                      <a:pt x="247783" y="464593"/>
                      <a:pt x="188696" y="500331"/>
                      <a:pt x="188696" y="500331"/>
                    </a:cubicBezTo>
                    <a:lnTo>
                      <a:pt x="184884" y="622316"/>
                    </a:lnTo>
                    <a:lnTo>
                      <a:pt x="0" y="627081"/>
                    </a:lnTo>
                    <a:cubicBezTo>
                      <a:pt x="0" y="627081"/>
                      <a:pt x="6671" y="378822"/>
                      <a:pt x="34308" y="366433"/>
                    </a:cubicBezTo>
                    <a:cubicBezTo>
                      <a:pt x="61946" y="353567"/>
                      <a:pt x="238729" y="336413"/>
                      <a:pt x="238729" y="336413"/>
                    </a:cubicBezTo>
                    <a:cubicBezTo>
                      <a:pt x="238729" y="336413"/>
                      <a:pt x="262078" y="184408"/>
                      <a:pt x="255407" y="139139"/>
                    </a:cubicBezTo>
                    <a:cubicBezTo>
                      <a:pt x="248259" y="93871"/>
                      <a:pt x="250165" y="2859"/>
                      <a:pt x="250165" y="2859"/>
                    </a:cubicBezTo>
                    <a:lnTo>
                      <a:pt x="298292" y="0"/>
                    </a:lnTo>
                    <a:close/>
                  </a:path>
                </a:pathLst>
              </a:custGeom>
              <a:solidFill>
                <a:srgbClr val="26180D"/>
              </a:solidFill>
              <a:ln w="47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87" name="Freeform: Shape 586">
                <a:extLst>
                  <a:ext uri="{FF2B5EF4-FFF2-40B4-BE49-F238E27FC236}">
                    <a16:creationId xmlns:a16="http://schemas.microsoft.com/office/drawing/2014/main" id="{D4E8507D-1439-40FD-9D62-CAE44BCF4C4C}"/>
                  </a:ext>
                </a:extLst>
              </p:cNvPr>
              <p:cNvSpPr/>
              <p:nvPr/>
            </p:nvSpPr>
            <p:spPr>
              <a:xfrm>
                <a:off x="9940177" y="5872197"/>
                <a:ext cx="188272" cy="213969"/>
              </a:xfrm>
              <a:custGeom>
                <a:avLst/>
                <a:gdLst>
                  <a:gd name="connsiteX0" fmla="*/ 35315 w 188272"/>
                  <a:gd name="connsiteY0" fmla="*/ 213493 h 213969"/>
                  <a:gd name="connsiteX1" fmla="*/ 35315 w 188272"/>
                  <a:gd name="connsiteY1" fmla="*/ 45287 h 213969"/>
                  <a:gd name="connsiteX2" fmla="*/ 188273 w 188272"/>
                  <a:gd name="connsiteY2" fmla="*/ 19079 h 213969"/>
                  <a:gd name="connsiteX3" fmla="*/ 166354 w 188272"/>
                  <a:gd name="connsiteY3" fmla="*/ 19 h 213969"/>
                  <a:gd name="connsiteX4" fmla="*/ 16731 w 188272"/>
                  <a:gd name="connsiteY4" fmla="*/ 46240 h 213969"/>
                  <a:gd name="connsiteX5" fmla="*/ 6248 w 188272"/>
                  <a:gd name="connsiteY5" fmla="*/ 213970 h 213969"/>
                  <a:gd name="connsiteX6" fmla="*/ 35315 w 188272"/>
                  <a:gd name="connsiteY6" fmla="*/ 213970 h 2139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88272" h="213969">
                    <a:moveTo>
                      <a:pt x="35315" y="213493"/>
                    </a:moveTo>
                    <a:cubicBezTo>
                      <a:pt x="35315" y="213493"/>
                      <a:pt x="19114" y="71495"/>
                      <a:pt x="35315" y="45287"/>
                    </a:cubicBezTo>
                    <a:cubicBezTo>
                      <a:pt x="51516" y="18603"/>
                      <a:pt x="188273" y="19079"/>
                      <a:pt x="188273" y="19079"/>
                    </a:cubicBezTo>
                    <a:lnTo>
                      <a:pt x="166354" y="19"/>
                    </a:lnTo>
                    <a:cubicBezTo>
                      <a:pt x="166354" y="19"/>
                      <a:pt x="46751" y="-2363"/>
                      <a:pt x="16731" y="46240"/>
                    </a:cubicBezTo>
                    <a:cubicBezTo>
                      <a:pt x="-13289" y="94844"/>
                      <a:pt x="6248" y="213970"/>
                      <a:pt x="6248" y="213970"/>
                    </a:cubicBezTo>
                    <a:lnTo>
                      <a:pt x="35315" y="213970"/>
                    </a:lnTo>
                    <a:close/>
                  </a:path>
                </a:pathLst>
              </a:custGeom>
              <a:solidFill>
                <a:srgbClr val="26180D"/>
              </a:solidFill>
              <a:ln w="47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88" name="Freeform: Shape 587">
                <a:extLst>
                  <a:ext uri="{FF2B5EF4-FFF2-40B4-BE49-F238E27FC236}">
                    <a16:creationId xmlns:a16="http://schemas.microsoft.com/office/drawing/2014/main" id="{CEFB49B5-21E7-4557-8CF2-F045A197FA58}"/>
                  </a:ext>
                </a:extLst>
              </p:cNvPr>
              <p:cNvSpPr/>
              <p:nvPr/>
            </p:nvSpPr>
            <p:spPr>
              <a:xfrm>
                <a:off x="9875096" y="5848390"/>
                <a:ext cx="268602" cy="239205"/>
              </a:xfrm>
              <a:custGeom>
                <a:avLst/>
                <a:gdLst>
                  <a:gd name="connsiteX0" fmla="*/ 34162 w 268602"/>
                  <a:gd name="connsiteY0" fmla="*/ 238253 h 239205"/>
                  <a:gd name="connsiteX1" fmla="*/ 37497 w 268602"/>
                  <a:gd name="connsiteY1" fmla="*/ 62899 h 239205"/>
                  <a:gd name="connsiteX2" fmla="*/ 268602 w 268602"/>
                  <a:gd name="connsiteY2" fmla="*/ 0 h 239205"/>
                  <a:gd name="connsiteX3" fmla="*/ 6048 w 268602"/>
                  <a:gd name="connsiteY3" fmla="*/ 38120 h 239205"/>
                  <a:gd name="connsiteX4" fmla="*/ 4142 w 268602"/>
                  <a:gd name="connsiteY4" fmla="*/ 239206 h 239205"/>
                  <a:gd name="connsiteX5" fmla="*/ 34162 w 268602"/>
                  <a:gd name="connsiteY5" fmla="*/ 238253 h 2392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68602" h="239205">
                    <a:moveTo>
                      <a:pt x="34162" y="238253"/>
                    </a:moveTo>
                    <a:cubicBezTo>
                      <a:pt x="34162" y="238253"/>
                      <a:pt x="27967" y="87677"/>
                      <a:pt x="37497" y="62899"/>
                    </a:cubicBezTo>
                    <a:cubicBezTo>
                      <a:pt x="47027" y="38120"/>
                      <a:pt x="268602" y="0"/>
                      <a:pt x="268602" y="0"/>
                    </a:cubicBezTo>
                    <a:cubicBezTo>
                      <a:pt x="268602" y="0"/>
                      <a:pt x="18437" y="7624"/>
                      <a:pt x="6048" y="38120"/>
                    </a:cubicBezTo>
                    <a:cubicBezTo>
                      <a:pt x="-6341" y="68617"/>
                      <a:pt x="4142" y="239206"/>
                      <a:pt x="4142" y="239206"/>
                    </a:cubicBezTo>
                    <a:lnTo>
                      <a:pt x="34162" y="238253"/>
                    </a:lnTo>
                    <a:close/>
                  </a:path>
                </a:pathLst>
              </a:custGeom>
              <a:solidFill>
                <a:srgbClr val="26180D"/>
              </a:solidFill>
              <a:ln w="47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89" name="Freeform: Shape 588">
                <a:extLst>
                  <a:ext uri="{FF2B5EF4-FFF2-40B4-BE49-F238E27FC236}">
                    <a16:creationId xmlns:a16="http://schemas.microsoft.com/office/drawing/2014/main" id="{89FC5AF0-7D48-4959-96A3-65DDCB3B5148}"/>
                  </a:ext>
                </a:extLst>
              </p:cNvPr>
              <p:cNvSpPr/>
              <p:nvPr/>
            </p:nvSpPr>
            <p:spPr>
              <a:xfrm>
                <a:off x="9834336" y="5805982"/>
                <a:ext cx="286013" cy="283044"/>
              </a:xfrm>
              <a:custGeom>
                <a:avLst/>
                <a:gdLst>
                  <a:gd name="connsiteX0" fmla="*/ 22506 w 286013"/>
                  <a:gd name="connsiteY0" fmla="*/ 279709 h 283044"/>
                  <a:gd name="connsiteX1" fmla="*/ 44902 w 286013"/>
                  <a:gd name="connsiteY1" fmla="*/ 51939 h 283044"/>
                  <a:gd name="connsiteX2" fmla="*/ 286014 w 286013"/>
                  <a:gd name="connsiteY2" fmla="*/ 23825 h 283044"/>
                  <a:gd name="connsiteX3" fmla="*/ 265524 w 286013"/>
                  <a:gd name="connsiteY3" fmla="*/ 0 h 283044"/>
                  <a:gd name="connsiteX4" fmla="*/ 20600 w 286013"/>
                  <a:gd name="connsiteY4" fmla="*/ 51939 h 283044"/>
                  <a:gd name="connsiteX5" fmla="*/ 111 w 286013"/>
                  <a:gd name="connsiteY5" fmla="*/ 283044 h 283044"/>
                  <a:gd name="connsiteX6" fmla="*/ 22506 w 286013"/>
                  <a:gd name="connsiteY6" fmla="*/ 279709 h 2830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86013" h="283044">
                    <a:moveTo>
                      <a:pt x="22506" y="279709"/>
                    </a:moveTo>
                    <a:cubicBezTo>
                      <a:pt x="22506" y="279709"/>
                      <a:pt x="22030" y="81959"/>
                      <a:pt x="44902" y="51939"/>
                    </a:cubicBezTo>
                    <a:cubicBezTo>
                      <a:pt x="67774" y="21919"/>
                      <a:pt x="286014" y="23825"/>
                      <a:pt x="286014" y="23825"/>
                    </a:cubicBezTo>
                    <a:lnTo>
                      <a:pt x="265524" y="0"/>
                    </a:lnTo>
                    <a:cubicBezTo>
                      <a:pt x="265524" y="0"/>
                      <a:pt x="43949" y="476"/>
                      <a:pt x="20600" y="51939"/>
                    </a:cubicBezTo>
                    <a:cubicBezTo>
                      <a:pt x="-2748" y="103402"/>
                      <a:pt x="111" y="283044"/>
                      <a:pt x="111" y="283044"/>
                    </a:cubicBezTo>
                    <a:lnTo>
                      <a:pt x="22506" y="279709"/>
                    </a:lnTo>
                    <a:close/>
                  </a:path>
                </a:pathLst>
              </a:custGeom>
              <a:solidFill>
                <a:srgbClr val="26180D"/>
              </a:solidFill>
              <a:ln w="47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90" name="Freeform: Shape 589">
                <a:extLst>
                  <a:ext uri="{FF2B5EF4-FFF2-40B4-BE49-F238E27FC236}">
                    <a16:creationId xmlns:a16="http://schemas.microsoft.com/office/drawing/2014/main" id="{77575C38-F9E3-4072-B505-102D08F53F13}"/>
                  </a:ext>
                </a:extLst>
              </p:cNvPr>
              <p:cNvSpPr/>
              <p:nvPr/>
            </p:nvSpPr>
            <p:spPr>
              <a:xfrm>
                <a:off x="10101271" y="5461468"/>
                <a:ext cx="258760" cy="272084"/>
              </a:xfrm>
              <a:custGeom>
                <a:avLst/>
                <a:gdLst>
                  <a:gd name="connsiteX0" fmla="*/ 15743 w 258760"/>
                  <a:gd name="connsiteY0" fmla="*/ 0 h 272084"/>
                  <a:gd name="connsiteX1" fmla="*/ 71017 w 258760"/>
                  <a:gd name="connsiteY1" fmla="*/ 177736 h 272084"/>
                  <a:gd name="connsiteX2" fmla="*/ 258760 w 258760"/>
                  <a:gd name="connsiteY2" fmla="*/ 239682 h 272084"/>
                  <a:gd name="connsiteX3" fmla="*/ 251136 w 258760"/>
                  <a:gd name="connsiteY3" fmla="*/ 272084 h 272084"/>
                  <a:gd name="connsiteX4" fmla="*/ 39568 w 258760"/>
                  <a:gd name="connsiteY4" fmla="*/ 200132 h 272084"/>
                  <a:gd name="connsiteX5" fmla="*/ 1447 w 258760"/>
                  <a:gd name="connsiteY5" fmla="*/ 0 h 272084"/>
                  <a:gd name="connsiteX6" fmla="*/ 15743 w 258760"/>
                  <a:gd name="connsiteY6" fmla="*/ 0 h 2720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58760" h="272084">
                    <a:moveTo>
                      <a:pt x="15743" y="0"/>
                    </a:moveTo>
                    <a:cubicBezTo>
                      <a:pt x="15743" y="0"/>
                      <a:pt x="-459" y="112932"/>
                      <a:pt x="71017" y="177736"/>
                    </a:cubicBezTo>
                    <a:cubicBezTo>
                      <a:pt x="142493" y="242541"/>
                      <a:pt x="258760" y="239682"/>
                      <a:pt x="258760" y="239682"/>
                    </a:cubicBezTo>
                    <a:lnTo>
                      <a:pt x="251136" y="272084"/>
                    </a:lnTo>
                    <a:cubicBezTo>
                      <a:pt x="251136" y="272084"/>
                      <a:pt x="91031" y="261125"/>
                      <a:pt x="39568" y="200132"/>
                    </a:cubicBezTo>
                    <a:cubicBezTo>
                      <a:pt x="-11418" y="139139"/>
                      <a:pt x="1447" y="0"/>
                      <a:pt x="1447" y="0"/>
                    </a:cubicBezTo>
                    <a:lnTo>
                      <a:pt x="15743" y="0"/>
                    </a:lnTo>
                    <a:close/>
                  </a:path>
                </a:pathLst>
              </a:custGeom>
              <a:solidFill>
                <a:srgbClr val="26180D"/>
              </a:solidFill>
              <a:ln w="47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91" name="Freeform: Shape 590">
                <a:extLst>
                  <a:ext uri="{FF2B5EF4-FFF2-40B4-BE49-F238E27FC236}">
                    <a16:creationId xmlns:a16="http://schemas.microsoft.com/office/drawing/2014/main" id="{61F51329-2D2C-4B0E-97C7-821490495808}"/>
                  </a:ext>
                </a:extLst>
              </p:cNvPr>
              <p:cNvSpPr/>
              <p:nvPr/>
            </p:nvSpPr>
            <p:spPr>
              <a:xfrm>
                <a:off x="10084612" y="5463851"/>
                <a:ext cx="258265" cy="373103"/>
              </a:xfrm>
              <a:custGeom>
                <a:avLst/>
                <a:gdLst>
                  <a:gd name="connsiteX0" fmla="*/ 7148 w 258265"/>
                  <a:gd name="connsiteY0" fmla="*/ 0 h 373103"/>
                  <a:gd name="connsiteX1" fmla="*/ 56704 w 258265"/>
                  <a:gd name="connsiteY1" fmla="*/ 249212 h 373103"/>
                  <a:gd name="connsiteX2" fmla="*/ 258266 w 258265"/>
                  <a:gd name="connsiteY2" fmla="*/ 335460 h 373103"/>
                  <a:gd name="connsiteX3" fmla="*/ 242541 w 258265"/>
                  <a:gd name="connsiteY3" fmla="*/ 373104 h 373103"/>
                  <a:gd name="connsiteX4" fmla="*/ 62899 w 258265"/>
                  <a:gd name="connsiteY4" fmla="*/ 311158 h 373103"/>
                  <a:gd name="connsiteX5" fmla="*/ 5718 w 258265"/>
                  <a:gd name="connsiteY5" fmla="*/ 186314 h 373103"/>
                  <a:gd name="connsiteX6" fmla="*/ 0 w 258265"/>
                  <a:gd name="connsiteY6" fmla="*/ 0 h 373103"/>
                  <a:gd name="connsiteX7" fmla="*/ 7148 w 258265"/>
                  <a:gd name="connsiteY7" fmla="*/ 0 h 3731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58265" h="373103">
                    <a:moveTo>
                      <a:pt x="7148" y="0"/>
                    </a:moveTo>
                    <a:cubicBezTo>
                      <a:pt x="7148" y="0"/>
                      <a:pt x="-17154" y="165824"/>
                      <a:pt x="56704" y="249212"/>
                    </a:cubicBezTo>
                    <a:cubicBezTo>
                      <a:pt x="130562" y="332601"/>
                      <a:pt x="258266" y="335460"/>
                      <a:pt x="258266" y="335460"/>
                    </a:cubicBezTo>
                    <a:lnTo>
                      <a:pt x="242541" y="373104"/>
                    </a:lnTo>
                    <a:cubicBezTo>
                      <a:pt x="242541" y="373104"/>
                      <a:pt x="103878" y="351661"/>
                      <a:pt x="62899" y="311158"/>
                    </a:cubicBezTo>
                    <a:cubicBezTo>
                      <a:pt x="21919" y="270655"/>
                      <a:pt x="5718" y="186314"/>
                      <a:pt x="5718" y="186314"/>
                    </a:cubicBezTo>
                    <a:lnTo>
                      <a:pt x="0" y="0"/>
                    </a:lnTo>
                    <a:lnTo>
                      <a:pt x="7148" y="0"/>
                    </a:lnTo>
                    <a:close/>
                  </a:path>
                </a:pathLst>
              </a:custGeom>
              <a:solidFill>
                <a:srgbClr val="26180D"/>
              </a:solidFill>
              <a:ln w="47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92" name="Freeform: Shape 591">
                <a:extLst>
                  <a:ext uri="{FF2B5EF4-FFF2-40B4-BE49-F238E27FC236}">
                    <a16:creationId xmlns:a16="http://schemas.microsoft.com/office/drawing/2014/main" id="{7B0A899E-514A-4B2F-990A-64DF14811755}"/>
                  </a:ext>
                </a:extLst>
              </p:cNvPr>
              <p:cNvSpPr/>
              <p:nvPr/>
            </p:nvSpPr>
            <p:spPr>
              <a:xfrm>
                <a:off x="10078893" y="5728788"/>
                <a:ext cx="155817" cy="136280"/>
              </a:xfrm>
              <a:custGeom>
                <a:avLst/>
                <a:gdLst>
                  <a:gd name="connsiteX0" fmla="*/ 5242 w 155817"/>
                  <a:gd name="connsiteY0" fmla="*/ 0 h 136280"/>
                  <a:gd name="connsiteX1" fmla="*/ 53369 w 155817"/>
                  <a:gd name="connsiteY1" fmla="*/ 74335 h 136280"/>
                  <a:gd name="connsiteX2" fmla="*/ 155817 w 155817"/>
                  <a:gd name="connsiteY2" fmla="*/ 108643 h 136280"/>
                  <a:gd name="connsiteX3" fmla="*/ 112455 w 155817"/>
                  <a:gd name="connsiteY3" fmla="*/ 136280 h 136280"/>
                  <a:gd name="connsiteX4" fmla="*/ 27161 w 155817"/>
                  <a:gd name="connsiteY4" fmla="*/ 89106 h 136280"/>
                  <a:gd name="connsiteX5" fmla="*/ 0 w 155817"/>
                  <a:gd name="connsiteY5" fmla="*/ 28114 h 136280"/>
                  <a:gd name="connsiteX6" fmla="*/ 5242 w 155817"/>
                  <a:gd name="connsiteY6" fmla="*/ 0 h 1362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55817" h="136280">
                    <a:moveTo>
                      <a:pt x="5242" y="0"/>
                    </a:moveTo>
                    <a:cubicBezTo>
                      <a:pt x="5242" y="0"/>
                      <a:pt x="25255" y="50986"/>
                      <a:pt x="53369" y="74335"/>
                    </a:cubicBezTo>
                    <a:cubicBezTo>
                      <a:pt x="81482" y="97684"/>
                      <a:pt x="155817" y="108643"/>
                      <a:pt x="155817" y="108643"/>
                    </a:cubicBezTo>
                    <a:lnTo>
                      <a:pt x="112455" y="136280"/>
                    </a:lnTo>
                    <a:cubicBezTo>
                      <a:pt x="112455" y="136280"/>
                      <a:pt x="49080" y="113408"/>
                      <a:pt x="27161" y="89106"/>
                    </a:cubicBezTo>
                    <a:cubicBezTo>
                      <a:pt x="5718" y="64805"/>
                      <a:pt x="0" y="28114"/>
                      <a:pt x="0" y="28114"/>
                    </a:cubicBezTo>
                    <a:lnTo>
                      <a:pt x="5242" y="0"/>
                    </a:lnTo>
                    <a:close/>
                  </a:path>
                </a:pathLst>
              </a:custGeom>
              <a:solidFill>
                <a:srgbClr val="26180D"/>
              </a:solidFill>
              <a:ln w="47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93" name="Freeform: Shape 592">
                <a:extLst>
                  <a:ext uri="{FF2B5EF4-FFF2-40B4-BE49-F238E27FC236}">
                    <a16:creationId xmlns:a16="http://schemas.microsoft.com/office/drawing/2014/main" id="{BAB01806-5385-4C40-B1B5-EEE20E68E8E3}"/>
                  </a:ext>
                </a:extLst>
              </p:cNvPr>
              <p:cNvSpPr/>
              <p:nvPr/>
            </p:nvSpPr>
            <p:spPr>
              <a:xfrm>
                <a:off x="9927841" y="5481470"/>
                <a:ext cx="420408" cy="251875"/>
              </a:xfrm>
              <a:custGeom>
                <a:avLst/>
                <a:gdLst>
                  <a:gd name="connsiteX0" fmla="*/ 420278 w 420408"/>
                  <a:gd name="connsiteY0" fmla="*/ 36226 h 251875"/>
                  <a:gd name="connsiteX1" fmla="*/ 383587 w 420408"/>
                  <a:gd name="connsiteY1" fmla="*/ 251129 h 251875"/>
                  <a:gd name="connsiteX2" fmla="*/ 116744 w 420408"/>
                  <a:gd name="connsiteY2" fmla="*/ 180607 h 251875"/>
                  <a:gd name="connsiteX3" fmla="*/ 26684 w 420408"/>
                  <a:gd name="connsiteY3" fmla="*/ 171076 h 251875"/>
                  <a:gd name="connsiteX4" fmla="*/ 0 w 420408"/>
                  <a:gd name="connsiteY4" fmla="*/ 183942 h 251875"/>
                  <a:gd name="connsiteX5" fmla="*/ 18584 w 420408"/>
                  <a:gd name="connsiteY5" fmla="*/ 141057 h 251875"/>
                  <a:gd name="connsiteX6" fmla="*/ 99113 w 420408"/>
                  <a:gd name="connsiteY6" fmla="*/ 143439 h 251875"/>
                  <a:gd name="connsiteX7" fmla="*/ 92442 w 420408"/>
                  <a:gd name="connsiteY7" fmla="*/ 124379 h 251875"/>
                  <a:gd name="connsiteX8" fmla="*/ 141046 w 420408"/>
                  <a:gd name="connsiteY8" fmla="*/ 143439 h 251875"/>
                  <a:gd name="connsiteX9" fmla="*/ 344037 w 420408"/>
                  <a:gd name="connsiteY9" fmla="*/ 185372 h 251875"/>
                  <a:gd name="connsiteX10" fmla="*/ 353567 w 420408"/>
                  <a:gd name="connsiteY10" fmla="*/ 7635 h 251875"/>
                  <a:gd name="connsiteX11" fmla="*/ 420278 w 420408"/>
                  <a:gd name="connsiteY11" fmla="*/ 36226 h 251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20408" h="251875">
                    <a:moveTo>
                      <a:pt x="420278" y="36226"/>
                    </a:moveTo>
                    <a:cubicBezTo>
                      <a:pt x="420278" y="36226"/>
                      <a:pt x="398835" y="241599"/>
                      <a:pt x="383587" y="251129"/>
                    </a:cubicBezTo>
                    <a:cubicBezTo>
                      <a:pt x="371674" y="258277"/>
                      <a:pt x="174401" y="212533"/>
                      <a:pt x="116744" y="180607"/>
                    </a:cubicBezTo>
                    <a:cubicBezTo>
                      <a:pt x="93872" y="168218"/>
                      <a:pt x="69093" y="178701"/>
                      <a:pt x="26684" y="171076"/>
                    </a:cubicBezTo>
                    <a:cubicBezTo>
                      <a:pt x="3812" y="166788"/>
                      <a:pt x="0" y="183942"/>
                      <a:pt x="0" y="183942"/>
                    </a:cubicBezTo>
                    <a:cubicBezTo>
                      <a:pt x="0" y="183942"/>
                      <a:pt x="3336" y="148204"/>
                      <a:pt x="18584" y="141057"/>
                    </a:cubicBezTo>
                    <a:cubicBezTo>
                      <a:pt x="33832" y="133909"/>
                      <a:pt x="99113" y="143439"/>
                      <a:pt x="99113" y="143439"/>
                    </a:cubicBezTo>
                    <a:lnTo>
                      <a:pt x="92442" y="124379"/>
                    </a:lnTo>
                    <a:cubicBezTo>
                      <a:pt x="92442" y="124379"/>
                      <a:pt x="124368" y="133433"/>
                      <a:pt x="141046" y="143439"/>
                    </a:cubicBezTo>
                    <a:cubicBezTo>
                      <a:pt x="157723" y="152969"/>
                      <a:pt x="335460" y="190137"/>
                      <a:pt x="344037" y="185372"/>
                    </a:cubicBezTo>
                    <a:cubicBezTo>
                      <a:pt x="352614" y="180607"/>
                      <a:pt x="328312" y="25266"/>
                      <a:pt x="353567" y="7635"/>
                    </a:cubicBezTo>
                    <a:cubicBezTo>
                      <a:pt x="378345" y="-9996"/>
                      <a:pt x="423137" y="4300"/>
                      <a:pt x="420278" y="36226"/>
                    </a:cubicBezTo>
                    <a:close/>
                  </a:path>
                </a:pathLst>
              </a:custGeom>
              <a:solidFill>
                <a:srgbClr val="26180D"/>
              </a:solidFill>
              <a:ln w="47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sp>
          <p:nvSpPr>
            <p:cNvPr id="594" name="Freeform: Shape 593">
              <a:extLst>
                <a:ext uri="{FF2B5EF4-FFF2-40B4-BE49-F238E27FC236}">
                  <a16:creationId xmlns:a16="http://schemas.microsoft.com/office/drawing/2014/main" id="{DBD7E776-F7E0-4EA6-BFA4-24A0CFE04C8C}"/>
                </a:ext>
              </a:extLst>
            </p:cNvPr>
            <p:cNvSpPr/>
            <p:nvPr/>
          </p:nvSpPr>
          <p:spPr>
            <a:xfrm>
              <a:off x="10009800" y="5485770"/>
              <a:ext cx="492706" cy="762885"/>
            </a:xfrm>
            <a:custGeom>
              <a:avLst/>
              <a:gdLst>
                <a:gd name="connsiteX0" fmla="*/ 302581 w 492706"/>
                <a:gd name="connsiteY0" fmla="*/ 762885 h 762885"/>
                <a:gd name="connsiteX1" fmla="*/ 492706 w 492706"/>
                <a:gd name="connsiteY1" fmla="*/ 9530 h 762885"/>
                <a:gd name="connsiteX2" fmla="*/ 452680 w 492706"/>
                <a:gd name="connsiteY2" fmla="*/ 0 h 762885"/>
                <a:gd name="connsiteX3" fmla="*/ 321165 w 492706"/>
                <a:gd name="connsiteY3" fmla="*/ 349278 h 762885"/>
                <a:gd name="connsiteX4" fmla="*/ 113408 w 492706"/>
                <a:gd name="connsiteY4" fmla="*/ 334507 h 762885"/>
                <a:gd name="connsiteX5" fmla="*/ 100543 w 492706"/>
                <a:gd name="connsiteY5" fmla="*/ 447438 h 762885"/>
                <a:gd name="connsiteX6" fmla="*/ 0 w 492706"/>
                <a:gd name="connsiteY6" fmla="*/ 467928 h 762885"/>
                <a:gd name="connsiteX7" fmla="*/ 0 w 492706"/>
                <a:gd name="connsiteY7" fmla="*/ 508908 h 762885"/>
                <a:gd name="connsiteX8" fmla="*/ 26684 w 492706"/>
                <a:gd name="connsiteY8" fmla="*/ 508908 h 762885"/>
                <a:gd name="connsiteX9" fmla="*/ 23349 w 492706"/>
                <a:gd name="connsiteY9" fmla="*/ 762409 h 762885"/>
                <a:gd name="connsiteX10" fmla="*/ 48127 w 492706"/>
                <a:gd name="connsiteY10" fmla="*/ 762409 h 762885"/>
                <a:gd name="connsiteX11" fmla="*/ 58134 w 492706"/>
                <a:gd name="connsiteY11" fmla="*/ 525109 h 762885"/>
                <a:gd name="connsiteX12" fmla="*/ 259695 w 492706"/>
                <a:gd name="connsiteY12" fmla="*/ 523203 h 762885"/>
                <a:gd name="connsiteX13" fmla="*/ 220622 w 492706"/>
                <a:gd name="connsiteY13" fmla="*/ 762409 h 762885"/>
                <a:gd name="connsiteX14" fmla="*/ 302581 w 492706"/>
                <a:gd name="connsiteY14" fmla="*/ 762409 h 762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92706" h="762885">
                  <a:moveTo>
                    <a:pt x="302581" y="762885"/>
                  </a:moveTo>
                  <a:lnTo>
                    <a:pt x="492706" y="9530"/>
                  </a:lnTo>
                  <a:lnTo>
                    <a:pt x="452680" y="0"/>
                  </a:lnTo>
                  <a:lnTo>
                    <a:pt x="321165" y="349278"/>
                  </a:lnTo>
                  <a:cubicBezTo>
                    <a:pt x="321165" y="349278"/>
                    <a:pt x="142475" y="322118"/>
                    <a:pt x="113408" y="334507"/>
                  </a:cubicBezTo>
                  <a:cubicBezTo>
                    <a:pt x="84341" y="346896"/>
                    <a:pt x="100543" y="447438"/>
                    <a:pt x="100543" y="447438"/>
                  </a:cubicBezTo>
                  <a:lnTo>
                    <a:pt x="0" y="467928"/>
                  </a:lnTo>
                  <a:lnTo>
                    <a:pt x="0" y="508908"/>
                  </a:lnTo>
                  <a:lnTo>
                    <a:pt x="26684" y="508908"/>
                  </a:lnTo>
                  <a:lnTo>
                    <a:pt x="23349" y="762409"/>
                  </a:lnTo>
                  <a:lnTo>
                    <a:pt x="48127" y="762409"/>
                  </a:lnTo>
                  <a:lnTo>
                    <a:pt x="58134" y="525109"/>
                  </a:lnTo>
                  <a:lnTo>
                    <a:pt x="259695" y="523203"/>
                  </a:lnTo>
                  <a:lnTo>
                    <a:pt x="220622" y="762409"/>
                  </a:lnTo>
                  <a:lnTo>
                    <a:pt x="302581" y="762409"/>
                  </a:lnTo>
                  <a:close/>
                </a:path>
              </a:pathLst>
            </a:custGeom>
            <a:solidFill>
              <a:srgbClr val="26180D"/>
            </a:solidFill>
            <a:ln w="47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95" name="Freeform: Shape 594">
              <a:extLst>
                <a:ext uri="{FF2B5EF4-FFF2-40B4-BE49-F238E27FC236}">
                  <a16:creationId xmlns:a16="http://schemas.microsoft.com/office/drawing/2014/main" id="{218DB644-12F3-424B-94F1-FFB1A9E40832}"/>
                </a:ext>
              </a:extLst>
            </p:cNvPr>
            <p:cNvSpPr/>
            <p:nvPr/>
          </p:nvSpPr>
          <p:spPr>
            <a:xfrm>
              <a:off x="10174671" y="5004719"/>
              <a:ext cx="263984" cy="380985"/>
            </a:xfrm>
            <a:custGeom>
              <a:avLst/>
              <a:gdLst>
                <a:gd name="connsiteX0" fmla="*/ 108167 w 263984"/>
                <a:gd name="connsiteY0" fmla="*/ 380985 h 380985"/>
                <a:gd name="connsiteX1" fmla="*/ 237300 w 263984"/>
                <a:gd name="connsiteY1" fmla="*/ 150833 h 380985"/>
                <a:gd name="connsiteX2" fmla="*/ 263984 w 263984"/>
                <a:gd name="connsiteY2" fmla="*/ 82693 h 380985"/>
                <a:gd name="connsiteX3" fmla="*/ 113885 w 263984"/>
                <a:gd name="connsiteY3" fmla="*/ 10264 h 380985"/>
                <a:gd name="connsiteX4" fmla="*/ 20966 w 263984"/>
                <a:gd name="connsiteY4" fmla="*/ 2640 h 380985"/>
                <a:gd name="connsiteX5" fmla="*/ 0 w 263984"/>
                <a:gd name="connsiteY5" fmla="*/ 282825 h 380985"/>
                <a:gd name="connsiteX6" fmla="*/ 47174 w 263984"/>
                <a:gd name="connsiteY6" fmla="*/ 286637 h 380985"/>
                <a:gd name="connsiteX7" fmla="*/ 73382 w 263984"/>
                <a:gd name="connsiteY7" fmla="*/ 350012 h 380985"/>
                <a:gd name="connsiteX8" fmla="*/ 108167 w 263984"/>
                <a:gd name="connsiteY8" fmla="*/ 380985 h 380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3984" h="380985">
                  <a:moveTo>
                    <a:pt x="108167" y="380985"/>
                  </a:moveTo>
                  <a:cubicBezTo>
                    <a:pt x="108167" y="380985"/>
                    <a:pt x="216810" y="183712"/>
                    <a:pt x="237300" y="150833"/>
                  </a:cubicBezTo>
                  <a:cubicBezTo>
                    <a:pt x="257790" y="117954"/>
                    <a:pt x="263984" y="82693"/>
                    <a:pt x="263984" y="82693"/>
                  </a:cubicBezTo>
                  <a:cubicBezTo>
                    <a:pt x="263984" y="82693"/>
                    <a:pt x="178690" y="27418"/>
                    <a:pt x="113885" y="10264"/>
                  </a:cubicBezTo>
                  <a:cubicBezTo>
                    <a:pt x="49080" y="-6890"/>
                    <a:pt x="20966" y="2640"/>
                    <a:pt x="20966" y="2640"/>
                  </a:cubicBezTo>
                  <a:lnTo>
                    <a:pt x="0" y="282825"/>
                  </a:lnTo>
                  <a:cubicBezTo>
                    <a:pt x="0" y="282825"/>
                    <a:pt x="30020" y="284255"/>
                    <a:pt x="47174" y="286637"/>
                  </a:cubicBezTo>
                  <a:cubicBezTo>
                    <a:pt x="64328" y="289020"/>
                    <a:pt x="68140" y="337147"/>
                    <a:pt x="73382" y="350012"/>
                  </a:cubicBezTo>
                  <a:cubicBezTo>
                    <a:pt x="78623" y="363355"/>
                    <a:pt x="108167" y="380985"/>
                    <a:pt x="108167" y="380985"/>
                  </a:cubicBezTo>
                  <a:close/>
                </a:path>
              </a:pathLst>
            </a:custGeom>
            <a:solidFill>
              <a:srgbClr val="26180D"/>
            </a:solidFill>
            <a:ln w="47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96" name="Freeform: Shape 595">
              <a:extLst>
                <a:ext uri="{FF2B5EF4-FFF2-40B4-BE49-F238E27FC236}">
                  <a16:creationId xmlns:a16="http://schemas.microsoft.com/office/drawing/2014/main" id="{72D38A96-2A68-477D-A8B6-5CB5F9003AA7}"/>
                </a:ext>
              </a:extLst>
            </p:cNvPr>
            <p:cNvSpPr/>
            <p:nvPr/>
          </p:nvSpPr>
          <p:spPr>
            <a:xfrm>
              <a:off x="10080800" y="5478146"/>
              <a:ext cx="194890" cy="198702"/>
            </a:xfrm>
            <a:custGeom>
              <a:avLst/>
              <a:gdLst>
                <a:gd name="connsiteX0" fmla="*/ 190126 w 194890"/>
                <a:gd name="connsiteY0" fmla="*/ 189173 h 198702"/>
                <a:gd name="connsiteX1" fmla="*/ 182978 w 194890"/>
                <a:gd name="connsiteY1" fmla="*/ 26208 h 198702"/>
                <a:gd name="connsiteX2" fmla="*/ 194891 w 194890"/>
                <a:gd name="connsiteY2" fmla="*/ 0 h 198702"/>
                <a:gd name="connsiteX3" fmla="*/ 188220 w 194890"/>
                <a:gd name="connsiteY3" fmla="*/ 56704 h 198702"/>
                <a:gd name="connsiteX4" fmla="*/ 194891 w 194890"/>
                <a:gd name="connsiteY4" fmla="*/ 198703 h 198702"/>
                <a:gd name="connsiteX5" fmla="*/ 0 w 194890"/>
                <a:gd name="connsiteY5" fmla="*/ 151529 h 198702"/>
                <a:gd name="connsiteX6" fmla="*/ 190126 w 194890"/>
                <a:gd name="connsiteY6" fmla="*/ 189173 h 198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4890" h="198702">
                  <a:moveTo>
                    <a:pt x="190126" y="189173"/>
                  </a:moveTo>
                  <a:cubicBezTo>
                    <a:pt x="190126" y="189173"/>
                    <a:pt x="176307" y="51939"/>
                    <a:pt x="182978" y="26208"/>
                  </a:cubicBezTo>
                  <a:cubicBezTo>
                    <a:pt x="189649" y="477"/>
                    <a:pt x="194891" y="0"/>
                    <a:pt x="194891" y="0"/>
                  </a:cubicBezTo>
                  <a:cubicBezTo>
                    <a:pt x="194891" y="0"/>
                    <a:pt x="187743" y="34308"/>
                    <a:pt x="188220" y="56704"/>
                  </a:cubicBezTo>
                  <a:cubicBezTo>
                    <a:pt x="188696" y="79100"/>
                    <a:pt x="194891" y="198703"/>
                    <a:pt x="194891" y="198703"/>
                  </a:cubicBezTo>
                  <a:lnTo>
                    <a:pt x="0" y="151529"/>
                  </a:lnTo>
                  <a:cubicBezTo>
                    <a:pt x="0" y="152005"/>
                    <a:pt x="172972" y="183931"/>
                    <a:pt x="190126" y="189173"/>
                  </a:cubicBezTo>
                  <a:close/>
                </a:path>
              </a:pathLst>
            </a:custGeom>
            <a:solidFill>
              <a:srgbClr val="26180D"/>
            </a:solidFill>
            <a:ln w="47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97" name="Freeform: Shape 596">
              <a:extLst>
                <a:ext uri="{FF2B5EF4-FFF2-40B4-BE49-F238E27FC236}">
                  <a16:creationId xmlns:a16="http://schemas.microsoft.com/office/drawing/2014/main" id="{33DB6CBE-3505-4909-8908-43C1BAF77B15}"/>
                </a:ext>
              </a:extLst>
            </p:cNvPr>
            <p:cNvSpPr/>
            <p:nvPr/>
          </p:nvSpPr>
          <p:spPr>
            <a:xfrm>
              <a:off x="10188966" y="5536280"/>
              <a:ext cx="72905" cy="82115"/>
            </a:xfrm>
            <a:custGeom>
              <a:avLst/>
              <a:gdLst>
                <a:gd name="connsiteX0" fmla="*/ 5242 w 72905"/>
                <a:gd name="connsiteY0" fmla="*/ 75764 h 82115"/>
                <a:gd name="connsiteX1" fmla="*/ 65758 w 72905"/>
                <a:gd name="connsiteY1" fmla="*/ 81006 h 82115"/>
                <a:gd name="connsiteX2" fmla="*/ 72905 w 72905"/>
                <a:gd name="connsiteY2" fmla="*/ 0 h 82115"/>
                <a:gd name="connsiteX3" fmla="*/ 59087 w 72905"/>
                <a:gd name="connsiteY3" fmla="*/ 70999 h 82115"/>
                <a:gd name="connsiteX4" fmla="*/ 0 w 72905"/>
                <a:gd name="connsiteY4" fmla="*/ 68140 h 82115"/>
                <a:gd name="connsiteX5" fmla="*/ 5242 w 72905"/>
                <a:gd name="connsiteY5" fmla="*/ 75764 h 82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2905" h="82115">
                  <a:moveTo>
                    <a:pt x="5242" y="75764"/>
                  </a:moveTo>
                  <a:cubicBezTo>
                    <a:pt x="5242" y="75764"/>
                    <a:pt x="63852" y="85294"/>
                    <a:pt x="65758" y="81006"/>
                  </a:cubicBezTo>
                  <a:cubicBezTo>
                    <a:pt x="67664" y="76717"/>
                    <a:pt x="72905" y="0"/>
                    <a:pt x="72905" y="0"/>
                  </a:cubicBezTo>
                  <a:cubicBezTo>
                    <a:pt x="72905" y="0"/>
                    <a:pt x="68617" y="60993"/>
                    <a:pt x="59087" y="70999"/>
                  </a:cubicBezTo>
                  <a:cubicBezTo>
                    <a:pt x="49080" y="81482"/>
                    <a:pt x="0" y="68140"/>
                    <a:pt x="0" y="68140"/>
                  </a:cubicBezTo>
                  <a:lnTo>
                    <a:pt x="5242" y="75764"/>
                  </a:lnTo>
                  <a:close/>
                </a:path>
              </a:pathLst>
            </a:custGeom>
            <a:solidFill>
              <a:srgbClr val="26180D"/>
            </a:solidFill>
            <a:ln w="47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grpSp>
        <p:nvGrpSpPr>
          <p:cNvPr id="598" name="Graphic 341">
            <a:extLst>
              <a:ext uri="{FF2B5EF4-FFF2-40B4-BE49-F238E27FC236}">
                <a16:creationId xmlns:a16="http://schemas.microsoft.com/office/drawing/2014/main" id="{184B620F-BBC8-442D-A776-D8EFE2F319DA}"/>
              </a:ext>
            </a:extLst>
          </p:cNvPr>
          <p:cNvGrpSpPr/>
          <p:nvPr/>
        </p:nvGrpSpPr>
        <p:grpSpPr>
          <a:xfrm>
            <a:off x="10908050" y="5080282"/>
            <a:ext cx="1202751" cy="1784784"/>
            <a:chOff x="9549020" y="4989605"/>
            <a:chExt cx="932520" cy="1259049"/>
          </a:xfrm>
        </p:grpSpPr>
        <p:grpSp>
          <p:nvGrpSpPr>
            <p:cNvPr id="599" name="Graphic 341">
              <a:extLst>
                <a:ext uri="{FF2B5EF4-FFF2-40B4-BE49-F238E27FC236}">
                  <a16:creationId xmlns:a16="http://schemas.microsoft.com/office/drawing/2014/main" id="{184B620F-BBC8-442D-A776-D8EFE2F319DA}"/>
                </a:ext>
              </a:extLst>
            </p:cNvPr>
            <p:cNvGrpSpPr/>
            <p:nvPr/>
          </p:nvGrpSpPr>
          <p:grpSpPr>
            <a:xfrm>
              <a:off x="9549020" y="5277123"/>
              <a:ext cx="803388" cy="971174"/>
              <a:chOff x="9549020" y="5277123"/>
              <a:chExt cx="803388" cy="971174"/>
            </a:xfrm>
          </p:grpSpPr>
          <p:sp>
            <p:nvSpPr>
              <p:cNvPr id="600" name="Freeform: Shape 599">
                <a:extLst>
                  <a:ext uri="{FF2B5EF4-FFF2-40B4-BE49-F238E27FC236}">
                    <a16:creationId xmlns:a16="http://schemas.microsoft.com/office/drawing/2014/main" id="{6519E9A4-5E92-4071-BA63-23430CD21080}"/>
                  </a:ext>
                </a:extLst>
              </p:cNvPr>
              <p:cNvSpPr/>
              <p:nvPr/>
            </p:nvSpPr>
            <p:spPr>
              <a:xfrm>
                <a:off x="9767232" y="5449902"/>
                <a:ext cx="585175" cy="798395"/>
              </a:xfrm>
              <a:custGeom>
                <a:avLst/>
                <a:gdLst>
                  <a:gd name="connsiteX0" fmla="*/ 585176 w 585175"/>
                  <a:gd name="connsiteY0" fmla="*/ 90666 h 798395"/>
                  <a:gd name="connsiteX1" fmla="*/ 499881 w 585175"/>
                  <a:gd name="connsiteY1" fmla="*/ 427555 h 798395"/>
                  <a:gd name="connsiteX2" fmla="*/ 172522 w 585175"/>
                  <a:gd name="connsiteY2" fmla="*/ 467581 h 798395"/>
                  <a:gd name="connsiteX3" fmla="*/ 169663 w 585175"/>
                  <a:gd name="connsiteY3" fmla="*/ 737283 h 798395"/>
                  <a:gd name="connsiteX4" fmla="*/ 172522 w 585175"/>
                  <a:gd name="connsiteY4" fmla="*/ 792082 h 798395"/>
                  <a:gd name="connsiteX5" fmla="*/ 27 w 585175"/>
                  <a:gd name="connsiteY5" fmla="*/ 792082 h 798395"/>
                  <a:gd name="connsiteX6" fmla="*/ 104381 w 585175"/>
                  <a:gd name="connsiteY6" fmla="*/ 731565 h 798395"/>
                  <a:gd name="connsiteX7" fmla="*/ 83892 w 585175"/>
                  <a:gd name="connsiteY7" fmla="*/ 390864 h 798395"/>
                  <a:gd name="connsiteX8" fmla="*/ 344540 w 585175"/>
                  <a:gd name="connsiteY8" fmla="*/ 338448 h 798395"/>
                  <a:gd name="connsiteX9" fmla="*/ 323098 w 585175"/>
                  <a:gd name="connsiteY9" fmla="*/ 174054 h 798395"/>
                  <a:gd name="connsiteX10" fmla="*/ 304037 w 585175"/>
                  <a:gd name="connsiteY10" fmla="*/ 26337 h 798395"/>
                  <a:gd name="connsiteX11" fmla="*/ 585176 w 585175"/>
                  <a:gd name="connsiteY11" fmla="*/ 90666 h 7983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85175" h="798395">
                    <a:moveTo>
                      <a:pt x="585176" y="90666"/>
                    </a:moveTo>
                    <a:cubicBezTo>
                      <a:pt x="585176" y="103531"/>
                      <a:pt x="567068" y="394200"/>
                      <a:pt x="499881" y="427555"/>
                    </a:cubicBezTo>
                    <a:cubicBezTo>
                      <a:pt x="432694" y="461387"/>
                      <a:pt x="172522" y="467581"/>
                      <a:pt x="172522" y="467581"/>
                    </a:cubicBezTo>
                    <a:cubicBezTo>
                      <a:pt x="172522" y="467581"/>
                      <a:pt x="166327" y="705358"/>
                      <a:pt x="169663" y="737283"/>
                    </a:cubicBezTo>
                    <a:cubicBezTo>
                      <a:pt x="172998" y="769209"/>
                      <a:pt x="184434" y="781122"/>
                      <a:pt x="172522" y="792082"/>
                    </a:cubicBezTo>
                    <a:cubicBezTo>
                      <a:pt x="160609" y="803518"/>
                      <a:pt x="1456" y="796847"/>
                      <a:pt x="27" y="792082"/>
                    </a:cubicBezTo>
                    <a:cubicBezTo>
                      <a:pt x="-1879" y="787317"/>
                      <a:pt x="99140" y="745860"/>
                      <a:pt x="104381" y="731565"/>
                    </a:cubicBezTo>
                    <a:cubicBezTo>
                      <a:pt x="109623" y="717270"/>
                      <a:pt x="58637" y="409924"/>
                      <a:pt x="83892" y="390864"/>
                    </a:cubicBezTo>
                    <a:cubicBezTo>
                      <a:pt x="109146" y="371804"/>
                      <a:pt x="339299" y="339878"/>
                      <a:pt x="344540" y="338448"/>
                    </a:cubicBezTo>
                    <a:cubicBezTo>
                      <a:pt x="349782" y="337019"/>
                      <a:pt x="335010" y="220275"/>
                      <a:pt x="323098" y="174054"/>
                    </a:cubicBezTo>
                    <a:cubicBezTo>
                      <a:pt x="311185" y="129739"/>
                      <a:pt x="275447" y="50163"/>
                      <a:pt x="304037" y="26337"/>
                    </a:cubicBezTo>
                    <a:cubicBezTo>
                      <a:pt x="332151" y="2989"/>
                      <a:pt x="585176" y="-41326"/>
                      <a:pt x="585176" y="90666"/>
                    </a:cubicBezTo>
                    <a:close/>
                  </a:path>
                </a:pathLst>
              </a:custGeom>
              <a:solidFill>
                <a:srgbClr val="D88150"/>
              </a:solidFill>
              <a:ln w="47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01" name="Freeform: Shape 600">
                <a:extLst>
                  <a:ext uri="{FF2B5EF4-FFF2-40B4-BE49-F238E27FC236}">
                    <a16:creationId xmlns:a16="http://schemas.microsoft.com/office/drawing/2014/main" id="{5C0C0C8E-6608-469F-9466-99E2AE13BAB0}"/>
                  </a:ext>
                </a:extLst>
              </p:cNvPr>
              <p:cNvSpPr/>
              <p:nvPr/>
            </p:nvSpPr>
            <p:spPr>
              <a:xfrm>
                <a:off x="9549020" y="5415247"/>
                <a:ext cx="540345" cy="129132"/>
              </a:xfrm>
              <a:custGeom>
                <a:avLst/>
                <a:gdLst>
                  <a:gd name="connsiteX0" fmla="*/ 533209 w 540345"/>
                  <a:gd name="connsiteY0" fmla="*/ 129133 h 129132"/>
                  <a:gd name="connsiteX1" fmla="*/ 383587 w 540345"/>
                  <a:gd name="connsiteY1" fmla="*/ 126750 h 129132"/>
                  <a:gd name="connsiteX2" fmla="*/ 116744 w 540345"/>
                  <a:gd name="connsiteY2" fmla="*/ 56228 h 129132"/>
                  <a:gd name="connsiteX3" fmla="*/ 26684 w 540345"/>
                  <a:gd name="connsiteY3" fmla="*/ 46697 h 129132"/>
                  <a:gd name="connsiteX4" fmla="*/ 0 w 540345"/>
                  <a:gd name="connsiteY4" fmla="*/ 59563 h 129132"/>
                  <a:gd name="connsiteX5" fmla="*/ 18584 w 540345"/>
                  <a:gd name="connsiteY5" fmla="*/ 16678 h 129132"/>
                  <a:gd name="connsiteX6" fmla="*/ 99113 w 540345"/>
                  <a:gd name="connsiteY6" fmla="*/ 19060 h 129132"/>
                  <a:gd name="connsiteX7" fmla="*/ 92442 w 540345"/>
                  <a:gd name="connsiteY7" fmla="*/ 0 h 129132"/>
                  <a:gd name="connsiteX8" fmla="*/ 141046 w 540345"/>
                  <a:gd name="connsiteY8" fmla="*/ 19060 h 129132"/>
                  <a:gd name="connsiteX9" fmla="*/ 335936 w 540345"/>
                  <a:gd name="connsiteY9" fmla="*/ 61469 h 129132"/>
                  <a:gd name="connsiteX10" fmla="*/ 521297 w 540345"/>
                  <a:gd name="connsiteY10" fmla="*/ 53369 h 129132"/>
                  <a:gd name="connsiteX11" fmla="*/ 533209 w 540345"/>
                  <a:gd name="connsiteY11" fmla="*/ 129133 h 1291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40345" h="129132">
                    <a:moveTo>
                      <a:pt x="533209" y="129133"/>
                    </a:moveTo>
                    <a:cubicBezTo>
                      <a:pt x="533209" y="129133"/>
                      <a:pt x="445056" y="127227"/>
                      <a:pt x="383587" y="126750"/>
                    </a:cubicBezTo>
                    <a:cubicBezTo>
                      <a:pt x="369768" y="126750"/>
                      <a:pt x="174401" y="88154"/>
                      <a:pt x="116744" y="56228"/>
                    </a:cubicBezTo>
                    <a:cubicBezTo>
                      <a:pt x="93872" y="43839"/>
                      <a:pt x="69093" y="54322"/>
                      <a:pt x="26684" y="46697"/>
                    </a:cubicBezTo>
                    <a:cubicBezTo>
                      <a:pt x="3336" y="42409"/>
                      <a:pt x="0" y="59563"/>
                      <a:pt x="0" y="59563"/>
                    </a:cubicBezTo>
                    <a:cubicBezTo>
                      <a:pt x="0" y="59563"/>
                      <a:pt x="3336" y="23825"/>
                      <a:pt x="18584" y="16678"/>
                    </a:cubicBezTo>
                    <a:cubicBezTo>
                      <a:pt x="33832" y="9530"/>
                      <a:pt x="99113" y="19060"/>
                      <a:pt x="99113" y="19060"/>
                    </a:cubicBezTo>
                    <a:lnTo>
                      <a:pt x="92442" y="0"/>
                    </a:lnTo>
                    <a:cubicBezTo>
                      <a:pt x="92442" y="0"/>
                      <a:pt x="124368" y="9054"/>
                      <a:pt x="141046" y="19060"/>
                    </a:cubicBezTo>
                    <a:cubicBezTo>
                      <a:pt x="157723" y="28590"/>
                      <a:pt x="326406" y="60516"/>
                      <a:pt x="335936" y="61469"/>
                    </a:cubicBezTo>
                    <a:cubicBezTo>
                      <a:pt x="367862" y="64805"/>
                      <a:pt x="459351" y="53369"/>
                      <a:pt x="521297" y="53369"/>
                    </a:cubicBezTo>
                    <a:cubicBezTo>
                      <a:pt x="552746" y="53369"/>
                      <a:pt x="536545" y="96731"/>
                      <a:pt x="533209" y="129133"/>
                    </a:cubicBezTo>
                    <a:close/>
                  </a:path>
                </a:pathLst>
              </a:custGeom>
              <a:solidFill>
                <a:srgbClr val="D88150"/>
              </a:solidFill>
              <a:ln w="47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02" name="Freeform: Shape 601">
                <a:extLst>
                  <a:ext uri="{FF2B5EF4-FFF2-40B4-BE49-F238E27FC236}">
                    <a16:creationId xmlns:a16="http://schemas.microsoft.com/office/drawing/2014/main" id="{6DAF155E-B9DC-4F2A-8F01-D9E5FED53015}"/>
                  </a:ext>
                </a:extLst>
              </p:cNvPr>
              <p:cNvSpPr/>
              <p:nvPr/>
            </p:nvSpPr>
            <p:spPr>
              <a:xfrm>
                <a:off x="10111823" y="5277123"/>
                <a:ext cx="169109" cy="204280"/>
              </a:xfrm>
              <a:custGeom>
                <a:avLst/>
                <a:gdLst>
                  <a:gd name="connsiteX0" fmla="*/ 41882 w 169109"/>
                  <a:gd name="connsiteY0" fmla="*/ 10420 h 204280"/>
                  <a:gd name="connsiteX1" fmla="*/ 903 w 169109"/>
                  <a:gd name="connsiteY1" fmla="*/ 76655 h 204280"/>
                  <a:gd name="connsiteX2" fmla="*/ 20440 w 169109"/>
                  <a:gd name="connsiteY2" fmla="*/ 81896 h 204280"/>
                  <a:gd name="connsiteX3" fmla="*/ 18057 w 169109"/>
                  <a:gd name="connsiteY3" fmla="*/ 117158 h 204280"/>
                  <a:gd name="connsiteX4" fmla="*/ 68567 w 169109"/>
                  <a:gd name="connsiteY4" fmla="*/ 126688 h 204280"/>
                  <a:gd name="connsiteX5" fmla="*/ 65708 w 169109"/>
                  <a:gd name="connsiteY5" fmla="*/ 160043 h 204280"/>
                  <a:gd name="connsiteX6" fmla="*/ 34258 w 169109"/>
                  <a:gd name="connsiteY6" fmla="*/ 182915 h 204280"/>
                  <a:gd name="connsiteX7" fmla="*/ 118600 w 169109"/>
                  <a:gd name="connsiteY7" fmla="*/ 203882 h 204280"/>
                  <a:gd name="connsiteX8" fmla="*/ 169109 w 169109"/>
                  <a:gd name="connsiteY8" fmla="*/ 199593 h 204280"/>
                  <a:gd name="connsiteX9" fmla="*/ 130989 w 169109"/>
                  <a:gd name="connsiteY9" fmla="*/ 13756 h 204280"/>
                  <a:gd name="connsiteX10" fmla="*/ 41882 w 169109"/>
                  <a:gd name="connsiteY10" fmla="*/ 10420 h 2042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69109" h="204280">
                    <a:moveTo>
                      <a:pt x="41882" y="10420"/>
                    </a:moveTo>
                    <a:cubicBezTo>
                      <a:pt x="41882" y="10420"/>
                      <a:pt x="-7198" y="68077"/>
                      <a:pt x="903" y="76655"/>
                    </a:cubicBezTo>
                    <a:lnTo>
                      <a:pt x="20440" y="81896"/>
                    </a:lnTo>
                    <a:cubicBezTo>
                      <a:pt x="20440" y="81896"/>
                      <a:pt x="14245" y="112869"/>
                      <a:pt x="18057" y="117158"/>
                    </a:cubicBezTo>
                    <a:cubicBezTo>
                      <a:pt x="29970" y="130976"/>
                      <a:pt x="68567" y="126688"/>
                      <a:pt x="68567" y="126688"/>
                    </a:cubicBezTo>
                    <a:lnTo>
                      <a:pt x="65708" y="160043"/>
                    </a:lnTo>
                    <a:lnTo>
                      <a:pt x="34258" y="182915"/>
                    </a:lnTo>
                    <a:cubicBezTo>
                      <a:pt x="34258" y="182915"/>
                      <a:pt x="94298" y="207694"/>
                      <a:pt x="118600" y="203882"/>
                    </a:cubicBezTo>
                    <a:cubicBezTo>
                      <a:pt x="142902" y="199593"/>
                      <a:pt x="169109" y="199593"/>
                      <a:pt x="169109" y="199593"/>
                    </a:cubicBezTo>
                    <a:lnTo>
                      <a:pt x="130989" y="13756"/>
                    </a:lnTo>
                    <a:cubicBezTo>
                      <a:pt x="130036" y="13756"/>
                      <a:pt x="78573" y="-14834"/>
                      <a:pt x="41882" y="10420"/>
                    </a:cubicBezTo>
                    <a:close/>
                  </a:path>
                </a:pathLst>
              </a:custGeom>
              <a:solidFill>
                <a:srgbClr val="D88150"/>
              </a:solidFill>
              <a:ln w="47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grpSp>
            <p:nvGrpSpPr>
              <p:cNvPr id="603" name="Graphic 341">
                <a:extLst>
                  <a:ext uri="{FF2B5EF4-FFF2-40B4-BE49-F238E27FC236}">
                    <a16:creationId xmlns:a16="http://schemas.microsoft.com/office/drawing/2014/main" id="{184B620F-BBC8-442D-A776-D8EFE2F319DA}"/>
                  </a:ext>
                </a:extLst>
              </p:cNvPr>
              <p:cNvGrpSpPr/>
              <p:nvPr/>
            </p:nvGrpSpPr>
            <p:grpSpPr>
              <a:xfrm>
                <a:off x="10137504" y="5299367"/>
                <a:ext cx="47173" cy="27250"/>
                <a:chOff x="10137504" y="5299367"/>
                <a:chExt cx="47173" cy="27250"/>
              </a:xfrm>
            </p:grpSpPr>
            <p:sp>
              <p:nvSpPr>
                <p:cNvPr id="604" name="Freeform: Shape 603">
                  <a:extLst>
                    <a:ext uri="{FF2B5EF4-FFF2-40B4-BE49-F238E27FC236}">
                      <a16:creationId xmlns:a16="http://schemas.microsoft.com/office/drawing/2014/main" id="{2996E480-D597-43E3-80E1-9E295B5475C1}"/>
                    </a:ext>
                  </a:extLst>
                </p:cNvPr>
                <p:cNvSpPr/>
                <p:nvPr/>
              </p:nvSpPr>
              <p:spPr>
                <a:xfrm>
                  <a:off x="10137504" y="5314146"/>
                  <a:ext cx="47173" cy="12471"/>
                </a:xfrm>
                <a:custGeom>
                  <a:avLst/>
                  <a:gdLst>
                    <a:gd name="connsiteX0" fmla="*/ 47174 w 47173"/>
                    <a:gd name="connsiteY0" fmla="*/ 6753 h 12471"/>
                    <a:gd name="connsiteX1" fmla="*/ 33832 w 47173"/>
                    <a:gd name="connsiteY1" fmla="*/ 6753 h 12471"/>
                    <a:gd name="connsiteX2" fmla="*/ 17154 w 47173"/>
                    <a:gd name="connsiteY2" fmla="*/ 82 h 12471"/>
                    <a:gd name="connsiteX3" fmla="*/ 3812 w 47173"/>
                    <a:gd name="connsiteY3" fmla="*/ 6277 h 12471"/>
                    <a:gd name="connsiteX4" fmla="*/ 0 w 47173"/>
                    <a:gd name="connsiteY4" fmla="*/ 6753 h 12471"/>
                    <a:gd name="connsiteX5" fmla="*/ 0 w 47173"/>
                    <a:gd name="connsiteY5" fmla="*/ 9136 h 12471"/>
                    <a:gd name="connsiteX6" fmla="*/ 3812 w 47173"/>
                    <a:gd name="connsiteY6" fmla="*/ 8660 h 12471"/>
                    <a:gd name="connsiteX7" fmla="*/ 20490 w 47173"/>
                    <a:gd name="connsiteY7" fmla="*/ 12472 h 12471"/>
                    <a:gd name="connsiteX8" fmla="*/ 33832 w 47173"/>
                    <a:gd name="connsiteY8" fmla="*/ 10566 h 12471"/>
                    <a:gd name="connsiteX9" fmla="*/ 47174 w 47173"/>
                    <a:gd name="connsiteY9" fmla="*/ 10566 h 12471"/>
                    <a:gd name="connsiteX10" fmla="*/ 47174 w 47173"/>
                    <a:gd name="connsiteY10" fmla="*/ 6753 h 124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7173" h="12471">
                      <a:moveTo>
                        <a:pt x="47174" y="6753"/>
                      </a:moveTo>
                      <a:lnTo>
                        <a:pt x="33832" y="6753"/>
                      </a:lnTo>
                      <a:cubicBezTo>
                        <a:pt x="33832" y="6753"/>
                        <a:pt x="23825" y="-871"/>
                        <a:pt x="17154" y="82"/>
                      </a:cubicBezTo>
                      <a:cubicBezTo>
                        <a:pt x="8577" y="1035"/>
                        <a:pt x="3812" y="6277"/>
                        <a:pt x="3812" y="6277"/>
                      </a:cubicBezTo>
                      <a:lnTo>
                        <a:pt x="0" y="6753"/>
                      </a:lnTo>
                      <a:lnTo>
                        <a:pt x="0" y="9136"/>
                      </a:lnTo>
                      <a:lnTo>
                        <a:pt x="3812" y="8660"/>
                      </a:lnTo>
                      <a:cubicBezTo>
                        <a:pt x="3812" y="8660"/>
                        <a:pt x="10007" y="12472"/>
                        <a:pt x="20490" y="12472"/>
                      </a:cubicBezTo>
                      <a:cubicBezTo>
                        <a:pt x="30020" y="12472"/>
                        <a:pt x="33832" y="10566"/>
                        <a:pt x="33832" y="10566"/>
                      </a:cubicBezTo>
                      <a:lnTo>
                        <a:pt x="47174" y="10566"/>
                      </a:lnTo>
                      <a:lnTo>
                        <a:pt x="47174" y="6753"/>
                      </a:lnTo>
                      <a:close/>
                    </a:path>
                  </a:pathLst>
                </a:custGeom>
                <a:solidFill>
                  <a:srgbClr val="6A3B21"/>
                </a:solidFill>
                <a:ln w="47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605" name="Freeform: Shape 604">
                  <a:extLst>
                    <a:ext uri="{FF2B5EF4-FFF2-40B4-BE49-F238E27FC236}">
                      <a16:creationId xmlns:a16="http://schemas.microsoft.com/office/drawing/2014/main" id="{C3B8DAD9-9A47-4C6D-BE96-38EE520AF81C}"/>
                    </a:ext>
                  </a:extLst>
                </p:cNvPr>
                <p:cNvSpPr/>
                <p:nvPr/>
              </p:nvSpPr>
              <p:spPr>
                <a:xfrm>
                  <a:off x="10141792" y="5316134"/>
                  <a:ext cx="29543" cy="9053"/>
                </a:xfrm>
                <a:custGeom>
                  <a:avLst/>
                  <a:gdLst>
                    <a:gd name="connsiteX0" fmla="*/ 29543 w 29543"/>
                    <a:gd name="connsiteY0" fmla="*/ 6671 h 9053"/>
                    <a:gd name="connsiteX1" fmla="*/ 20014 w 29543"/>
                    <a:gd name="connsiteY1" fmla="*/ 953 h 9053"/>
                    <a:gd name="connsiteX2" fmla="*/ 15248 w 29543"/>
                    <a:gd name="connsiteY2" fmla="*/ 0 h 9053"/>
                    <a:gd name="connsiteX3" fmla="*/ 12866 w 29543"/>
                    <a:gd name="connsiteY3" fmla="*/ 6671 h 9053"/>
                    <a:gd name="connsiteX4" fmla="*/ 5242 w 29543"/>
                    <a:gd name="connsiteY4" fmla="*/ 6671 h 9053"/>
                    <a:gd name="connsiteX5" fmla="*/ 3812 w 29543"/>
                    <a:gd name="connsiteY5" fmla="*/ 3336 h 9053"/>
                    <a:gd name="connsiteX6" fmla="*/ 0 w 29543"/>
                    <a:gd name="connsiteY6" fmla="*/ 5718 h 9053"/>
                    <a:gd name="connsiteX7" fmla="*/ 13342 w 29543"/>
                    <a:gd name="connsiteY7" fmla="*/ 9054 h 9053"/>
                    <a:gd name="connsiteX8" fmla="*/ 29543 w 29543"/>
                    <a:gd name="connsiteY8" fmla="*/ 6671 h 90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9543" h="9053">
                      <a:moveTo>
                        <a:pt x="29543" y="6671"/>
                      </a:moveTo>
                      <a:cubicBezTo>
                        <a:pt x="29543" y="6671"/>
                        <a:pt x="22872" y="1906"/>
                        <a:pt x="20014" y="953"/>
                      </a:cubicBezTo>
                      <a:cubicBezTo>
                        <a:pt x="17154" y="0"/>
                        <a:pt x="15248" y="0"/>
                        <a:pt x="15248" y="0"/>
                      </a:cubicBezTo>
                      <a:cubicBezTo>
                        <a:pt x="15248" y="0"/>
                        <a:pt x="15725" y="5241"/>
                        <a:pt x="12866" y="6671"/>
                      </a:cubicBezTo>
                      <a:cubicBezTo>
                        <a:pt x="10007" y="8101"/>
                        <a:pt x="6195" y="8101"/>
                        <a:pt x="5242" y="6671"/>
                      </a:cubicBezTo>
                      <a:cubicBezTo>
                        <a:pt x="3812" y="5241"/>
                        <a:pt x="3812" y="3336"/>
                        <a:pt x="3812" y="3336"/>
                      </a:cubicBezTo>
                      <a:lnTo>
                        <a:pt x="0" y="5718"/>
                      </a:lnTo>
                      <a:cubicBezTo>
                        <a:pt x="0" y="5718"/>
                        <a:pt x="3336" y="8577"/>
                        <a:pt x="13342" y="9054"/>
                      </a:cubicBezTo>
                      <a:cubicBezTo>
                        <a:pt x="22872" y="9054"/>
                        <a:pt x="29543" y="6671"/>
                        <a:pt x="29543" y="6671"/>
                      </a:cubicBezTo>
                      <a:close/>
                    </a:path>
                  </a:pathLst>
                </a:custGeom>
                <a:solidFill>
                  <a:srgbClr val="FFE6D8"/>
                </a:solidFill>
                <a:ln w="47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606" name="Freeform: Shape 605">
                  <a:extLst>
                    <a:ext uri="{FF2B5EF4-FFF2-40B4-BE49-F238E27FC236}">
                      <a16:creationId xmlns:a16="http://schemas.microsoft.com/office/drawing/2014/main" id="{51E0ED93-922A-4589-AA62-D9A6DBBB1D4E}"/>
                    </a:ext>
                  </a:extLst>
                </p:cNvPr>
                <p:cNvSpPr/>
                <p:nvPr/>
              </p:nvSpPr>
              <p:spPr>
                <a:xfrm>
                  <a:off x="10141792" y="5299367"/>
                  <a:ext cx="41456" cy="14861"/>
                </a:xfrm>
                <a:custGeom>
                  <a:avLst/>
                  <a:gdLst>
                    <a:gd name="connsiteX0" fmla="*/ 38597 w 41456"/>
                    <a:gd name="connsiteY0" fmla="*/ 14861 h 14861"/>
                    <a:gd name="connsiteX1" fmla="*/ 17154 w 41456"/>
                    <a:gd name="connsiteY1" fmla="*/ 3425 h 14861"/>
                    <a:gd name="connsiteX2" fmla="*/ 0 w 41456"/>
                    <a:gd name="connsiteY2" fmla="*/ 9143 h 14861"/>
                    <a:gd name="connsiteX3" fmla="*/ 0 w 41456"/>
                    <a:gd name="connsiteY3" fmla="*/ 6284 h 14861"/>
                    <a:gd name="connsiteX4" fmla="*/ 23825 w 41456"/>
                    <a:gd name="connsiteY4" fmla="*/ 1519 h 14861"/>
                    <a:gd name="connsiteX5" fmla="*/ 41456 w 41456"/>
                    <a:gd name="connsiteY5" fmla="*/ 14384 h 14861"/>
                    <a:gd name="connsiteX6" fmla="*/ 38597 w 41456"/>
                    <a:gd name="connsiteY6" fmla="*/ 14384 h 148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1456" h="14861">
                      <a:moveTo>
                        <a:pt x="38597" y="14861"/>
                      </a:moveTo>
                      <a:cubicBezTo>
                        <a:pt x="38597" y="14861"/>
                        <a:pt x="29543" y="3901"/>
                        <a:pt x="17154" y="3425"/>
                      </a:cubicBezTo>
                      <a:cubicBezTo>
                        <a:pt x="4765" y="2948"/>
                        <a:pt x="0" y="9143"/>
                        <a:pt x="0" y="9143"/>
                      </a:cubicBezTo>
                      <a:lnTo>
                        <a:pt x="0" y="6284"/>
                      </a:lnTo>
                      <a:cubicBezTo>
                        <a:pt x="0" y="6284"/>
                        <a:pt x="8101" y="-3723"/>
                        <a:pt x="23825" y="1519"/>
                      </a:cubicBezTo>
                      <a:cubicBezTo>
                        <a:pt x="39550" y="6760"/>
                        <a:pt x="41456" y="14384"/>
                        <a:pt x="41456" y="14384"/>
                      </a:cubicBezTo>
                      <a:lnTo>
                        <a:pt x="38597" y="14384"/>
                      </a:lnTo>
                      <a:close/>
                    </a:path>
                  </a:pathLst>
                </a:custGeom>
                <a:solidFill>
                  <a:srgbClr val="6A3B21"/>
                </a:solidFill>
                <a:ln w="47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sp>
            <p:nvSpPr>
              <p:cNvPr id="607" name="Freeform: Shape 606">
                <a:extLst>
                  <a:ext uri="{FF2B5EF4-FFF2-40B4-BE49-F238E27FC236}">
                    <a16:creationId xmlns:a16="http://schemas.microsoft.com/office/drawing/2014/main" id="{4194D1C9-451E-48B7-85F8-A0E942E402F2}"/>
                  </a:ext>
                </a:extLst>
              </p:cNvPr>
              <p:cNvSpPr/>
              <p:nvPr/>
            </p:nvSpPr>
            <p:spPr>
              <a:xfrm>
                <a:off x="9813004" y="5461468"/>
                <a:ext cx="526061" cy="627080"/>
              </a:xfrm>
              <a:custGeom>
                <a:avLst/>
                <a:gdLst>
                  <a:gd name="connsiteX0" fmla="*/ 298292 w 526061"/>
                  <a:gd name="connsiteY0" fmla="*/ 0 h 627080"/>
                  <a:gd name="connsiteX1" fmla="*/ 382634 w 526061"/>
                  <a:gd name="connsiteY1" fmla="*/ 172971 h 627080"/>
                  <a:gd name="connsiteX2" fmla="*/ 526062 w 526061"/>
                  <a:gd name="connsiteY2" fmla="*/ 212045 h 627080"/>
                  <a:gd name="connsiteX3" fmla="*/ 486988 w 526061"/>
                  <a:gd name="connsiteY3" fmla="*/ 387399 h 627080"/>
                  <a:gd name="connsiteX4" fmla="*/ 375009 w 526061"/>
                  <a:gd name="connsiteY4" fmla="*/ 443626 h 627080"/>
                  <a:gd name="connsiteX5" fmla="*/ 188696 w 526061"/>
                  <a:gd name="connsiteY5" fmla="*/ 500331 h 627080"/>
                  <a:gd name="connsiteX6" fmla="*/ 184884 w 526061"/>
                  <a:gd name="connsiteY6" fmla="*/ 622316 h 627080"/>
                  <a:gd name="connsiteX7" fmla="*/ 0 w 526061"/>
                  <a:gd name="connsiteY7" fmla="*/ 627081 h 627080"/>
                  <a:gd name="connsiteX8" fmla="*/ 34308 w 526061"/>
                  <a:gd name="connsiteY8" fmla="*/ 366433 h 627080"/>
                  <a:gd name="connsiteX9" fmla="*/ 238729 w 526061"/>
                  <a:gd name="connsiteY9" fmla="*/ 336413 h 627080"/>
                  <a:gd name="connsiteX10" fmla="*/ 255407 w 526061"/>
                  <a:gd name="connsiteY10" fmla="*/ 139139 h 627080"/>
                  <a:gd name="connsiteX11" fmla="*/ 250165 w 526061"/>
                  <a:gd name="connsiteY11" fmla="*/ 2859 h 627080"/>
                  <a:gd name="connsiteX12" fmla="*/ 298292 w 526061"/>
                  <a:gd name="connsiteY12" fmla="*/ 0 h 6270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526061" h="627080">
                    <a:moveTo>
                      <a:pt x="298292" y="0"/>
                    </a:moveTo>
                    <a:cubicBezTo>
                      <a:pt x="298292" y="0"/>
                      <a:pt x="326406" y="132468"/>
                      <a:pt x="382634" y="172971"/>
                    </a:cubicBezTo>
                    <a:cubicBezTo>
                      <a:pt x="438861" y="213474"/>
                      <a:pt x="526062" y="212045"/>
                      <a:pt x="526062" y="212045"/>
                    </a:cubicBezTo>
                    <a:cubicBezTo>
                      <a:pt x="526062" y="212045"/>
                      <a:pt x="513196" y="339748"/>
                      <a:pt x="486988" y="387399"/>
                    </a:cubicBezTo>
                    <a:cubicBezTo>
                      <a:pt x="486988" y="387399"/>
                      <a:pt x="502236" y="422660"/>
                      <a:pt x="375009" y="443626"/>
                    </a:cubicBezTo>
                    <a:cubicBezTo>
                      <a:pt x="247783" y="464593"/>
                      <a:pt x="188696" y="500331"/>
                      <a:pt x="188696" y="500331"/>
                    </a:cubicBezTo>
                    <a:lnTo>
                      <a:pt x="184884" y="622316"/>
                    </a:lnTo>
                    <a:lnTo>
                      <a:pt x="0" y="627081"/>
                    </a:lnTo>
                    <a:cubicBezTo>
                      <a:pt x="0" y="627081"/>
                      <a:pt x="6671" y="378822"/>
                      <a:pt x="34308" y="366433"/>
                    </a:cubicBezTo>
                    <a:cubicBezTo>
                      <a:pt x="61945" y="353567"/>
                      <a:pt x="238729" y="336413"/>
                      <a:pt x="238729" y="336413"/>
                    </a:cubicBezTo>
                    <a:cubicBezTo>
                      <a:pt x="238729" y="336413"/>
                      <a:pt x="262078" y="184408"/>
                      <a:pt x="255407" y="139139"/>
                    </a:cubicBezTo>
                    <a:cubicBezTo>
                      <a:pt x="248735" y="93871"/>
                      <a:pt x="250165" y="2859"/>
                      <a:pt x="250165" y="2859"/>
                    </a:cubicBezTo>
                    <a:lnTo>
                      <a:pt x="298292" y="0"/>
                    </a:lnTo>
                    <a:close/>
                  </a:path>
                </a:pathLst>
              </a:custGeom>
              <a:solidFill>
                <a:srgbClr val="FFAB17"/>
              </a:solidFill>
              <a:ln w="47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08" name="Freeform: Shape 607">
                <a:extLst>
                  <a:ext uri="{FF2B5EF4-FFF2-40B4-BE49-F238E27FC236}">
                    <a16:creationId xmlns:a16="http://schemas.microsoft.com/office/drawing/2014/main" id="{5041CA39-F236-4634-9A45-577B097E4745}"/>
                  </a:ext>
                </a:extLst>
              </p:cNvPr>
              <p:cNvSpPr/>
              <p:nvPr/>
            </p:nvSpPr>
            <p:spPr>
              <a:xfrm>
                <a:off x="9919211" y="5872197"/>
                <a:ext cx="188273" cy="213969"/>
              </a:xfrm>
              <a:custGeom>
                <a:avLst/>
                <a:gdLst>
                  <a:gd name="connsiteX0" fmla="*/ 35315 w 188273"/>
                  <a:gd name="connsiteY0" fmla="*/ 213493 h 213969"/>
                  <a:gd name="connsiteX1" fmla="*/ 35315 w 188273"/>
                  <a:gd name="connsiteY1" fmla="*/ 45287 h 213969"/>
                  <a:gd name="connsiteX2" fmla="*/ 188273 w 188273"/>
                  <a:gd name="connsiteY2" fmla="*/ 19079 h 213969"/>
                  <a:gd name="connsiteX3" fmla="*/ 166354 w 188273"/>
                  <a:gd name="connsiteY3" fmla="*/ 19 h 213969"/>
                  <a:gd name="connsiteX4" fmla="*/ 16731 w 188273"/>
                  <a:gd name="connsiteY4" fmla="*/ 46240 h 213969"/>
                  <a:gd name="connsiteX5" fmla="*/ 6248 w 188273"/>
                  <a:gd name="connsiteY5" fmla="*/ 213970 h 213969"/>
                  <a:gd name="connsiteX6" fmla="*/ 35315 w 188273"/>
                  <a:gd name="connsiteY6" fmla="*/ 213970 h 2139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88273" h="213969">
                    <a:moveTo>
                      <a:pt x="35315" y="213493"/>
                    </a:moveTo>
                    <a:cubicBezTo>
                      <a:pt x="35315" y="213493"/>
                      <a:pt x="19114" y="71495"/>
                      <a:pt x="35315" y="45287"/>
                    </a:cubicBezTo>
                    <a:cubicBezTo>
                      <a:pt x="51516" y="18603"/>
                      <a:pt x="188273" y="19079"/>
                      <a:pt x="188273" y="19079"/>
                    </a:cubicBezTo>
                    <a:lnTo>
                      <a:pt x="166354" y="19"/>
                    </a:lnTo>
                    <a:cubicBezTo>
                      <a:pt x="166354" y="19"/>
                      <a:pt x="46751" y="-2363"/>
                      <a:pt x="16731" y="46240"/>
                    </a:cubicBezTo>
                    <a:cubicBezTo>
                      <a:pt x="-13289" y="94844"/>
                      <a:pt x="6248" y="213970"/>
                      <a:pt x="6248" y="213970"/>
                    </a:cubicBezTo>
                    <a:lnTo>
                      <a:pt x="35315" y="213970"/>
                    </a:lnTo>
                    <a:close/>
                  </a:path>
                </a:pathLst>
              </a:custGeom>
              <a:solidFill>
                <a:srgbClr val="C24A00"/>
              </a:solidFill>
              <a:ln w="47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09" name="Freeform: Shape 608">
                <a:extLst>
                  <a:ext uri="{FF2B5EF4-FFF2-40B4-BE49-F238E27FC236}">
                    <a16:creationId xmlns:a16="http://schemas.microsoft.com/office/drawing/2014/main" id="{D1D2EAAA-F1EE-4245-87EA-AD23E4C9A569}"/>
                  </a:ext>
                </a:extLst>
              </p:cNvPr>
              <p:cNvSpPr/>
              <p:nvPr/>
            </p:nvSpPr>
            <p:spPr>
              <a:xfrm>
                <a:off x="9854130" y="5848390"/>
                <a:ext cx="268602" cy="239205"/>
              </a:xfrm>
              <a:custGeom>
                <a:avLst/>
                <a:gdLst>
                  <a:gd name="connsiteX0" fmla="*/ 34162 w 268602"/>
                  <a:gd name="connsiteY0" fmla="*/ 238253 h 239205"/>
                  <a:gd name="connsiteX1" fmla="*/ 37497 w 268602"/>
                  <a:gd name="connsiteY1" fmla="*/ 62899 h 239205"/>
                  <a:gd name="connsiteX2" fmla="*/ 268603 w 268602"/>
                  <a:gd name="connsiteY2" fmla="*/ 0 h 239205"/>
                  <a:gd name="connsiteX3" fmla="*/ 6048 w 268602"/>
                  <a:gd name="connsiteY3" fmla="*/ 38120 h 239205"/>
                  <a:gd name="connsiteX4" fmla="*/ 4142 w 268602"/>
                  <a:gd name="connsiteY4" fmla="*/ 239206 h 239205"/>
                  <a:gd name="connsiteX5" fmla="*/ 34162 w 268602"/>
                  <a:gd name="connsiteY5" fmla="*/ 238253 h 2392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68602" h="239205">
                    <a:moveTo>
                      <a:pt x="34162" y="238253"/>
                    </a:moveTo>
                    <a:cubicBezTo>
                      <a:pt x="34162" y="238253"/>
                      <a:pt x="27967" y="87677"/>
                      <a:pt x="37497" y="62899"/>
                    </a:cubicBezTo>
                    <a:cubicBezTo>
                      <a:pt x="47027" y="38120"/>
                      <a:pt x="268603" y="0"/>
                      <a:pt x="268603" y="0"/>
                    </a:cubicBezTo>
                    <a:cubicBezTo>
                      <a:pt x="268603" y="0"/>
                      <a:pt x="18437" y="7624"/>
                      <a:pt x="6048" y="38120"/>
                    </a:cubicBezTo>
                    <a:cubicBezTo>
                      <a:pt x="-6341" y="68617"/>
                      <a:pt x="4142" y="239206"/>
                      <a:pt x="4142" y="239206"/>
                    </a:cubicBezTo>
                    <a:lnTo>
                      <a:pt x="34162" y="238253"/>
                    </a:lnTo>
                    <a:close/>
                  </a:path>
                </a:pathLst>
              </a:custGeom>
              <a:solidFill>
                <a:srgbClr val="C24A00"/>
              </a:solidFill>
              <a:ln w="47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10" name="Freeform: Shape 609">
                <a:extLst>
                  <a:ext uri="{FF2B5EF4-FFF2-40B4-BE49-F238E27FC236}">
                    <a16:creationId xmlns:a16="http://schemas.microsoft.com/office/drawing/2014/main" id="{6C8ABBF5-4087-4D50-9A9D-EB711DD051F5}"/>
                  </a:ext>
                </a:extLst>
              </p:cNvPr>
              <p:cNvSpPr/>
              <p:nvPr/>
            </p:nvSpPr>
            <p:spPr>
              <a:xfrm>
                <a:off x="9813369" y="5805982"/>
                <a:ext cx="286013" cy="283044"/>
              </a:xfrm>
              <a:custGeom>
                <a:avLst/>
                <a:gdLst>
                  <a:gd name="connsiteX0" fmla="*/ 22506 w 286013"/>
                  <a:gd name="connsiteY0" fmla="*/ 279709 h 283044"/>
                  <a:gd name="connsiteX1" fmla="*/ 44902 w 286013"/>
                  <a:gd name="connsiteY1" fmla="*/ 51939 h 283044"/>
                  <a:gd name="connsiteX2" fmla="*/ 286014 w 286013"/>
                  <a:gd name="connsiteY2" fmla="*/ 23825 h 283044"/>
                  <a:gd name="connsiteX3" fmla="*/ 265524 w 286013"/>
                  <a:gd name="connsiteY3" fmla="*/ 0 h 283044"/>
                  <a:gd name="connsiteX4" fmla="*/ 20600 w 286013"/>
                  <a:gd name="connsiteY4" fmla="*/ 51939 h 283044"/>
                  <a:gd name="connsiteX5" fmla="*/ 111 w 286013"/>
                  <a:gd name="connsiteY5" fmla="*/ 283044 h 283044"/>
                  <a:gd name="connsiteX6" fmla="*/ 22506 w 286013"/>
                  <a:gd name="connsiteY6" fmla="*/ 279709 h 2830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86013" h="283044">
                    <a:moveTo>
                      <a:pt x="22506" y="279709"/>
                    </a:moveTo>
                    <a:cubicBezTo>
                      <a:pt x="22506" y="279709"/>
                      <a:pt x="22030" y="81959"/>
                      <a:pt x="44902" y="51939"/>
                    </a:cubicBezTo>
                    <a:cubicBezTo>
                      <a:pt x="67775" y="21919"/>
                      <a:pt x="286014" y="23825"/>
                      <a:pt x="286014" y="23825"/>
                    </a:cubicBezTo>
                    <a:lnTo>
                      <a:pt x="265524" y="0"/>
                    </a:lnTo>
                    <a:cubicBezTo>
                      <a:pt x="265524" y="0"/>
                      <a:pt x="43949" y="476"/>
                      <a:pt x="20600" y="51939"/>
                    </a:cubicBezTo>
                    <a:cubicBezTo>
                      <a:pt x="-2748" y="103402"/>
                      <a:pt x="111" y="283044"/>
                      <a:pt x="111" y="283044"/>
                    </a:cubicBezTo>
                    <a:lnTo>
                      <a:pt x="22506" y="279709"/>
                    </a:lnTo>
                    <a:close/>
                  </a:path>
                </a:pathLst>
              </a:custGeom>
              <a:solidFill>
                <a:srgbClr val="C24A00"/>
              </a:solidFill>
              <a:ln w="47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11" name="Freeform: Shape 610">
                <a:extLst>
                  <a:ext uri="{FF2B5EF4-FFF2-40B4-BE49-F238E27FC236}">
                    <a16:creationId xmlns:a16="http://schemas.microsoft.com/office/drawing/2014/main" id="{35330086-59F9-4B6F-8D75-3D01F712811A}"/>
                  </a:ext>
                </a:extLst>
              </p:cNvPr>
              <p:cNvSpPr/>
              <p:nvPr/>
            </p:nvSpPr>
            <p:spPr>
              <a:xfrm>
                <a:off x="10080305" y="5461468"/>
                <a:ext cx="258759" cy="272084"/>
              </a:xfrm>
              <a:custGeom>
                <a:avLst/>
                <a:gdLst>
                  <a:gd name="connsiteX0" fmla="*/ 15742 w 258759"/>
                  <a:gd name="connsiteY0" fmla="*/ 0 h 272084"/>
                  <a:gd name="connsiteX1" fmla="*/ 71017 w 258759"/>
                  <a:gd name="connsiteY1" fmla="*/ 177736 h 272084"/>
                  <a:gd name="connsiteX2" fmla="*/ 258760 w 258759"/>
                  <a:gd name="connsiteY2" fmla="*/ 239682 h 272084"/>
                  <a:gd name="connsiteX3" fmla="*/ 251136 w 258759"/>
                  <a:gd name="connsiteY3" fmla="*/ 272084 h 272084"/>
                  <a:gd name="connsiteX4" fmla="*/ 39568 w 258759"/>
                  <a:gd name="connsiteY4" fmla="*/ 200132 h 272084"/>
                  <a:gd name="connsiteX5" fmla="*/ 1447 w 258759"/>
                  <a:gd name="connsiteY5" fmla="*/ 0 h 272084"/>
                  <a:gd name="connsiteX6" fmla="*/ 15742 w 258759"/>
                  <a:gd name="connsiteY6" fmla="*/ 0 h 2720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58759" h="272084">
                    <a:moveTo>
                      <a:pt x="15742" y="0"/>
                    </a:moveTo>
                    <a:cubicBezTo>
                      <a:pt x="15742" y="0"/>
                      <a:pt x="-459" y="112932"/>
                      <a:pt x="71017" y="177736"/>
                    </a:cubicBezTo>
                    <a:cubicBezTo>
                      <a:pt x="142493" y="242541"/>
                      <a:pt x="258760" y="239682"/>
                      <a:pt x="258760" y="239682"/>
                    </a:cubicBezTo>
                    <a:lnTo>
                      <a:pt x="251136" y="272084"/>
                    </a:lnTo>
                    <a:cubicBezTo>
                      <a:pt x="251136" y="272084"/>
                      <a:pt x="91030" y="261125"/>
                      <a:pt x="39568" y="200132"/>
                    </a:cubicBezTo>
                    <a:cubicBezTo>
                      <a:pt x="-11418" y="139139"/>
                      <a:pt x="1447" y="0"/>
                      <a:pt x="1447" y="0"/>
                    </a:cubicBezTo>
                    <a:lnTo>
                      <a:pt x="15742" y="0"/>
                    </a:lnTo>
                    <a:close/>
                  </a:path>
                </a:pathLst>
              </a:custGeom>
              <a:solidFill>
                <a:srgbClr val="C24A00"/>
              </a:solidFill>
              <a:ln w="47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12" name="Freeform: Shape 611">
                <a:extLst>
                  <a:ext uri="{FF2B5EF4-FFF2-40B4-BE49-F238E27FC236}">
                    <a16:creationId xmlns:a16="http://schemas.microsoft.com/office/drawing/2014/main" id="{9538EDC2-FAD0-4716-B9DB-B45CDEBD7EF6}"/>
                  </a:ext>
                </a:extLst>
              </p:cNvPr>
              <p:cNvSpPr/>
              <p:nvPr/>
            </p:nvSpPr>
            <p:spPr>
              <a:xfrm>
                <a:off x="10063169" y="5463851"/>
                <a:ext cx="258265" cy="373103"/>
              </a:xfrm>
              <a:custGeom>
                <a:avLst/>
                <a:gdLst>
                  <a:gd name="connsiteX0" fmla="*/ 7147 w 258265"/>
                  <a:gd name="connsiteY0" fmla="*/ 0 h 373103"/>
                  <a:gd name="connsiteX1" fmla="*/ 56704 w 258265"/>
                  <a:gd name="connsiteY1" fmla="*/ 249212 h 373103"/>
                  <a:gd name="connsiteX2" fmla="*/ 258266 w 258265"/>
                  <a:gd name="connsiteY2" fmla="*/ 335460 h 373103"/>
                  <a:gd name="connsiteX3" fmla="*/ 242541 w 258265"/>
                  <a:gd name="connsiteY3" fmla="*/ 373104 h 373103"/>
                  <a:gd name="connsiteX4" fmla="*/ 62899 w 258265"/>
                  <a:gd name="connsiteY4" fmla="*/ 311158 h 373103"/>
                  <a:gd name="connsiteX5" fmla="*/ 5718 w 258265"/>
                  <a:gd name="connsiteY5" fmla="*/ 186314 h 373103"/>
                  <a:gd name="connsiteX6" fmla="*/ 0 w 258265"/>
                  <a:gd name="connsiteY6" fmla="*/ 0 h 373103"/>
                  <a:gd name="connsiteX7" fmla="*/ 7147 w 258265"/>
                  <a:gd name="connsiteY7" fmla="*/ 0 h 3731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58265" h="373103">
                    <a:moveTo>
                      <a:pt x="7147" y="0"/>
                    </a:moveTo>
                    <a:cubicBezTo>
                      <a:pt x="7147" y="0"/>
                      <a:pt x="-17154" y="165824"/>
                      <a:pt x="56704" y="249212"/>
                    </a:cubicBezTo>
                    <a:cubicBezTo>
                      <a:pt x="130562" y="332601"/>
                      <a:pt x="258266" y="335460"/>
                      <a:pt x="258266" y="335460"/>
                    </a:cubicBezTo>
                    <a:lnTo>
                      <a:pt x="242541" y="373104"/>
                    </a:lnTo>
                    <a:cubicBezTo>
                      <a:pt x="242541" y="373104"/>
                      <a:pt x="103878" y="351661"/>
                      <a:pt x="62899" y="311158"/>
                    </a:cubicBezTo>
                    <a:cubicBezTo>
                      <a:pt x="21919" y="270655"/>
                      <a:pt x="5718" y="186314"/>
                      <a:pt x="5718" y="186314"/>
                    </a:cubicBezTo>
                    <a:lnTo>
                      <a:pt x="0" y="0"/>
                    </a:lnTo>
                    <a:lnTo>
                      <a:pt x="7147" y="0"/>
                    </a:lnTo>
                    <a:close/>
                  </a:path>
                </a:pathLst>
              </a:custGeom>
              <a:solidFill>
                <a:srgbClr val="C24A00"/>
              </a:solidFill>
              <a:ln w="47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13" name="Freeform: Shape 612">
                <a:extLst>
                  <a:ext uri="{FF2B5EF4-FFF2-40B4-BE49-F238E27FC236}">
                    <a16:creationId xmlns:a16="http://schemas.microsoft.com/office/drawing/2014/main" id="{7F9840E9-9186-4BB1-8DC0-4D0CE331B521}"/>
                  </a:ext>
                </a:extLst>
              </p:cNvPr>
              <p:cNvSpPr/>
              <p:nvPr/>
            </p:nvSpPr>
            <p:spPr>
              <a:xfrm>
                <a:off x="10057928" y="5728788"/>
                <a:ext cx="155817" cy="136280"/>
              </a:xfrm>
              <a:custGeom>
                <a:avLst/>
                <a:gdLst>
                  <a:gd name="connsiteX0" fmla="*/ 5242 w 155817"/>
                  <a:gd name="connsiteY0" fmla="*/ 0 h 136280"/>
                  <a:gd name="connsiteX1" fmla="*/ 53368 w 155817"/>
                  <a:gd name="connsiteY1" fmla="*/ 74335 h 136280"/>
                  <a:gd name="connsiteX2" fmla="*/ 155817 w 155817"/>
                  <a:gd name="connsiteY2" fmla="*/ 108643 h 136280"/>
                  <a:gd name="connsiteX3" fmla="*/ 112455 w 155817"/>
                  <a:gd name="connsiteY3" fmla="*/ 136280 h 136280"/>
                  <a:gd name="connsiteX4" fmla="*/ 27161 w 155817"/>
                  <a:gd name="connsiteY4" fmla="*/ 89106 h 136280"/>
                  <a:gd name="connsiteX5" fmla="*/ 0 w 155817"/>
                  <a:gd name="connsiteY5" fmla="*/ 28114 h 136280"/>
                  <a:gd name="connsiteX6" fmla="*/ 5242 w 155817"/>
                  <a:gd name="connsiteY6" fmla="*/ 0 h 1362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55817" h="136280">
                    <a:moveTo>
                      <a:pt x="5242" y="0"/>
                    </a:moveTo>
                    <a:cubicBezTo>
                      <a:pt x="5242" y="0"/>
                      <a:pt x="25255" y="50986"/>
                      <a:pt x="53368" y="74335"/>
                    </a:cubicBezTo>
                    <a:cubicBezTo>
                      <a:pt x="81482" y="97684"/>
                      <a:pt x="155817" y="108643"/>
                      <a:pt x="155817" y="108643"/>
                    </a:cubicBezTo>
                    <a:lnTo>
                      <a:pt x="112455" y="136280"/>
                    </a:lnTo>
                    <a:cubicBezTo>
                      <a:pt x="112455" y="136280"/>
                      <a:pt x="49080" y="113408"/>
                      <a:pt x="27161" y="89106"/>
                    </a:cubicBezTo>
                    <a:cubicBezTo>
                      <a:pt x="5718" y="64805"/>
                      <a:pt x="0" y="28114"/>
                      <a:pt x="0" y="28114"/>
                    </a:cubicBezTo>
                    <a:lnTo>
                      <a:pt x="5242" y="0"/>
                    </a:lnTo>
                    <a:close/>
                  </a:path>
                </a:pathLst>
              </a:custGeom>
              <a:solidFill>
                <a:srgbClr val="C24A00"/>
              </a:solidFill>
              <a:ln w="47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14" name="Freeform: Shape 613">
                <a:extLst>
                  <a:ext uri="{FF2B5EF4-FFF2-40B4-BE49-F238E27FC236}">
                    <a16:creationId xmlns:a16="http://schemas.microsoft.com/office/drawing/2014/main" id="{76AE78CE-6D59-4D72-97CE-83B78B821045}"/>
                  </a:ext>
                </a:extLst>
              </p:cNvPr>
              <p:cNvSpPr/>
              <p:nvPr/>
            </p:nvSpPr>
            <p:spPr>
              <a:xfrm>
                <a:off x="9906875" y="5481470"/>
                <a:ext cx="420408" cy="251875"/>
              </a:xfrm>
              <a:custGeom>
                <a:avLst/>
                <a:gdLst>
                  <a:gd name="connsiteX0" fmla="*/ 420278 w 420408"/>
                  <a:gd name="connsiteY0" fmla="*/ 36226 h 251875"/>
                  <a:gd name="connsiteX1" fmla="*/ 383587 w 420408"/>
                  <a:gd name="connsiteY1" fmla="*/ 251129 h 251875"/>
                  <a:gd name="connsiteX2" fmla="*/ 116744 w 420408"/>
                  <a:gd name="connsiteY2" fmla="*/ 180607 h 251875"/>
                  <a:gd name="connsiteX3" fmla="*/ 26685 w 420408"/>
                  <a:gd name="connsiteY3" fmla="*/ 171076 h 251875"/>
                  <a:gd name="connsiteX4" fmla="*/ 0 w 420408"/>
                  <a:gd name="connsiteY4" fmla="*/ 183942 h 251875"/>
                  <a:gd name="connsiteX5" fmla="*/ 18584 w 420408"/>
                  <a:gd name="connsiteY5" fmla="*/ 141057 h 251875"/>
                  <a:gd name="connsiteX6" fmla="*/ 99113 w 420408"/>
                  <a:gd name="connsiteY6" fmla="*/ 143439 h 251875"/>
                  <a:gd name="connsiteX7" fmla="*/ 92442 w 420408"/>
                  <a:gd name="connsiteY7" fmla="*/ 124379 h 251875"/>
                  <a:gd name="connsiteX8" fmla="*/ 141046 w 420408"/>
                  <a:gd name="connsiteY8" fmla="*/ 143439 h 251875"/>
                  <a:gd name="connsiteX9" fmla="*/ 344037 w 420408"/>
                  <a:gd name="connsiteY9" fmla="*/ 185372 h 251875"/>
                  <a:gd name="connsiteX10" fmla="*/ 353567 w 420408"/>
                  <a:gd name="connsiteY10" fmla="*/ 7635 h 251875"/>
                  <a:gd name="connsiteX11" fmla="*/ 420278 w 420408"/>
                  <a:gd name="connsiteY11" fmla="*/ 36226 h 251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20408" h="251875">
                    <a:moveTo>
                      <a:pt x="420278" y="36226"/>
                    </a:moveTo>
                    <a:cubicBezTo>
                      <a:pt x="420278" y="36226"/>
                      <a:pt x="398835" y="241599"/>
                      <a:pt x="383587" y="251129"/>
                    </a:cubicBezTo>
                    <a:cubicBezTo>
                      <a:pt x="371674" y="258277"/>
                      <a:pt x="174401" y="212533"/>
                      <a:pt x="116744" y="180607"/>
                    </a:cubicBezTo>
                    <a:cubicBezTo>
                      <a:pt x="93872" y="168218"/>
                      <a:pt x="69093" y="178701"/>
                      <a:pt x="26685" y="171076"/>
                    </a:cubicBezTo>
                    <a:cubicBezTo>
                      <a:pt x="3336" y="166788"/>
                      <a:pt x="0" y="183942"/>
                      <a:pt x="0" y="183942"/>
                    </a:cubicBezTo>
                    <a:cubicBezTo>
                      <a:pt x="0" y="183942"/>
                      <a:pt x="3336" y="148204"/>
                      <a:pt x="18584" y="141057"/>
                    </a:cubicBezTo>
                    <a:cubicBezTo>
                      <a:pt x="33832" y="133909"/>
                      <a:pt x="99113" y="143439"/>
                      <a:pt x="99113" y="143439"/>
                    </a:cubicBezTo>
                    <a:lnTo>
                      <a:pt x="92442" y="124379"/>
                    </a:lnTo>
                    <a:cubicBezTo>
                      <a:pt x="92442" y="124379"/>
                      <a:pt x="124368" y="133433"/>
                      <a:pt x="141046" y="143439"/>
                    </a:cubicBezTo>
                    <a:cubicBezTo>
                      <a:pt x="157724" y="152969"/>
                      <a:pt x="335460" y="190137"/>
                      <a:pt x="344037" y="185372"/>
                    </a:cubicBezTo>
                    <a:cubicBezTo>
                      <a:pt x="352614" y="180607"/>
                      <a:pt x="328313" y="25266"/>
                      <a:pt x="353567" y="7635"/>
                    </a:cubicBezTo>
                    <a:cubicBezTo>
                      <a:pt x="378345" y="-9996"/>
                      <a:pt x="423137" y="4300"/>
                      <a:pt x="420278" y="36226"/>
                    </a:cubicBezTo>
                    <a:close/>
                  </a:path>
                </a:pathLst>
              </a:custGeom>
              <a:solidFill>
                <a:srgbClr val="D88150"/>
              </a:solidFill>
              <a:ln w="47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sp>
          <p:nvSpPr>
            <p:cNvPr id="615" name="Freeform: Shape 614">
              <a:extLst>
                <a:ext uri="{FF2B5EF4-FFF2-40B4-BE49-F238E27FC236}">
                  <a16:creationId xmlns:a16="http://schemas.microsoft.com/office/drawing/2014/main" id="{98036228-C770-49E9-95D2-6B1892F5AE0E}"/>
                </a:ext>
              </a:extLst>
            </p:cNvPr>
            <p:cNvSpPr/>
            <p:nvPr/>
          </p:nvSpPr>
          <p:spPr>
            <a:xfrm>
              <a:off x="9988834" y="5485770"/>
              <a:ext cx="492706" cy="762885"/>
            </a:xfrm>
            <a:custGeom>
              <a:avLst/>
              <a:gdLst>
                <a:gd name="connsiteX0" fmla="*/ 302581 w 492706"/>
                <a:gd name="connsiteY0" fmla="*/ 762885 h 762885"/>
                <a:gd name="connsiteX1" fmla="*/ 492707 w 492706"/>
                <a:gd name="connsiteY1" fmla="*/ 9530 h 762885"/>
                <a:gd name="connsiteX2" fmla="*/ 452680 w 492706"/>
                <a:gd name="connsiteY2" fmla="*/ 0 h 762885"/>
                <a:gd name="connsiteX3" fmla="*/ 321165 w 492706"/>
                <a:gd name="connsiteY3" fmla="*/ 349278 h 762885"/>
                <a:gd name="connsiteX4" fmla="*/ 113409 w 492706"/>
                <a:gd name="connsiteY4" fmla="*/ 334507 h 762885"/>
                <a:gd name="connsiteX5" fmla="*/ 100543 w 492706"/>
                <a:gd name="connsiteY5" fmla="*/ 447438 h 762885"/>
                <a:gd name="connsiteX6" fmla="*/ 0 w 492706"/>
                <a:gd name="connsiteY6" fmla="*/ 467928 h 762885"/>
                <a:gd name="connsiteX7" fmla="*/ 0 w 492706"/>
                <a:gd name="connsiteY7" fmla="*/ 508908 h 762885"/>
                <a:gd name="connsiteX8" fmla="*/ 26685 w 492706"/>
                <a:gd name="connsiteY8" fmla="*/ 508908 h 762885"/>
                <a:gd name="connsiteX9" fmla="*/ 23349 w 492706"/>
                <a:gd name="connsiteY9" fmla="*/ 762409 h 762885"/>
                <a:gd name="connsiteX10" fmla="*/ 48127 w 492706"/>
                <a:gd name="connsiteY10" fmla="*/ 762409 h 762885"/>
                <a:gd name="connsiteX11" fmla="*/ 58134 w 492706"/>
                <a:gd name="connsiteY11" fmla="*/ 525109 h 762885"/>
                <a:gd name="connsiteX12" fmla="*/ 259696 w 492706"/>
                <a:gd name="connsiteY12" fmla="*/ 523203 h 762885"/>
                <a:gd name="connsiteX13" fmla="*/ 220622 w 492706"/>
                <a:gd name="connsiteY13" fmla="*/ 762409 h 762885"/>
                <a:gd name="connsiteX14" fmla="*/ 302581 w 492706"/>
                <a:gd name="connsiteY14" fmla="*/ 762409 h 762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92706" h="762885">
                  <a:moveTo>
                    <a:pt x="302581" y="762885"/>
                  </a:moveTo>
                  <a:lnTo>
                    <a:pt x="492707" y="9530"/>
                  </a:lnTo>
                  <a:lnTo>
                    <a:pt x="452680" y="0"/>
                  </a:lnTo>
                  <a:lnTo>
                    <a:pt x="321165" y="349278"/>
                  </a:lnTo>
                  <a:cubicBezTo>
                    <a:pt x="321165" y="349278"/>
                    <a:pt x="142475" y="322118"/>
                    <a:pt x="113409" y="334507"/>
                  </a:cubicBezTo>
                  <a:cubicBezTo>
                    <a:pt x="84342" y="346896"/>
                    <a:pt x="100543" y="447438"/>
                    <a:pt x="100543" y="447438"/>
                  </a:cubicBezTo>
                  <a:lnTo>
                    <a:pt x="0" y="467928"/>
                  </a:lnTo>
                  <a:lnTo>
                    <a:pt x="0" y="508908"/>
                  </a:lnTo>
                  <a:lnTo>
                    <a:pt x="26685" y="508908"/>
                  </a:lnTo>
                  <a:lnTo>
                    <a:pt x="23349" y="762409"/>
                  </a:lnTo>
                  <a:lnTo>
                    <a:pt x="48127" y="762409"/>
                  </a:lnTo>
                  <a:lnTo>
                    <a:pt x="58134" y="525109"/>
                  </a:lnTo>
                  <a:lnTo>
                    <a:pt x="259696" y="523203"/>
                  </a:lnTo>
                  <a:lnTo>
                    <a:pt x="220622" y="762409"/>
                  </a:lnTo>
                  <a:lnTo>
                    <a:pt x="302581" y="762409"/>
                  </a:lnTo>
                  <a:close/>
                </a:path>
              </a:pathLst>
            </a:custGeom>
            <a:solidFill>
              <a:srgbClr val="26180D"/>
            </a:solidFill>
            <a:ln w="47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16" name="Freeform: Shape 615">
              <a:extLst>
                <a:ext uri="{FF2B5EF4-FFF2-40B4-BE49-F238E27FC236}">
                  <a16:creationId xmlns:a16="http://schemas.microsoft.com/office/drawing/2014/main" id="{D917689F-58A8-426D-A730-1B92913CE8E7}"/>
                </a:ext>
              </a:extLst>
            </p:cNvPr>
            <p:cNvSpPr/>
            <p:nvPr/>
          </p:nvSpPr>
          <p:spPr>
            <a:xfrm>
              <a:off x="10153229" y="5004719"/>
              <a:ext cx="263984" cy="380985"/>
            </a:xfrm>
            <a:custGeom>
              <a:avLst/>
              <a:gdLst>
                <a:gd name="connsiteX0" fmla="*/ 108167 w 263984"/>
                <a:gd name="connsiteY0" fmla="*/ 380985 h 380985"/>
                <a:gd name="connsiteX1" fmla="*/ 237299 w 263984"/>
                <a:gd name="connsiteY1" fmla="*/ 150833 h 380985"/>
                <a:gd name="connsiteX2" fmla="*/ 263984 w 263984"/>
                <a:gd name="connsiteY2" fmla="*/ 82693 h 380985"/>
                <a:gd name="connsiteX3" fmla="*/ 113885 w 263984"/>
                <a:gd name="connsiteY3" fmla="*/ 10264 h 380985"/>
                <a:gd name="connsiteX4" fmla="*/ 20966 w 263984"/>
                <a:gd name="connsiteY4" fmla="*/ 2640 h 380985"/>
                <a:gd name="connsiteX5" fmla="*/ 0 w 263984"/>
                <a:gd name="connsiteY5" fmla="*/ 282825 h 380985"/>
                <a:gd name="connsiteX6" fmla="*/ 47174 w 263984"/>
                <a:gd name="connsiteY6" fmla="*/ 286637 h 380985"/>
                <a:gd name="connsiteX7" fmla="*/ 73382 w 263984"/>
                <a:gd name="connsiteY7" fmla="*/ 350012 h 380985"/>
                <a:gd name="connsiteX8" fmla="*/ 108167 w 263984"/>
                <a:gd name="connsiteY8" fmla="*/ 380985 h 380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3984" h="380985">
                  <a:moveTo>
                    <a:pt x="108167" y="380985"/>
                  </a:moveTo>
                  <a:cubicBezTo>
                    <a:pt x="108167" y="380985"/>
                    <a:pt x="216810" y="183712"/>
                    <a:pt x="237299" y="150833"/>
                  </a:cubicBezTo>
                  <a:cubicBezTo>
                    <a:pt x="257789" y="117954"/>
                    <a:pt x="263984" y="82693"/>
                    <a:pt x="263984" y="82693"/>
                  </a:cubicBezTo>
                  <a:cubicBezTo>
                    <a:pt x="263984" y="82693"/>
                    <a:pt x="178690" y="27418"/>
                    <a:pt x="113885" y="10264"/>
                  </a:cubicBezTo>
                  <a:cubicBezTo>
                    <a:pt x="49080" y="-6890"/>
                    <a:pt x="20966" y="2640"/>
                    <a:pt x="20966" y="2640"/>
                  </a:cubicBezTo>
                  <a:lnTo>
                    <a:pt x="0" y="282825"/>
                  </a:lnTo>
                  <a:cubicBezTo>
                    <a:pt x="0" y="282825"/>
                    <a:pt x="30020" y="284255"/>
                    <a:pt x="47174" y="286637"/>
                  </a:cubicBezTo>
                  <a:cubicBezTo>
                    <a:pt x="64328" y="289020"/>
                    <a:pt x="68140" y="337147"/>
                    <a:pt x="73382" y="350012"/>
                  </a:cubicBezTo>
                  <a:cubicBezTo>
                    <a:pt x="79100" y="363355"/>
                    <a:pt x="108167" y="380985"/>
                    <a:pt x="108167" y="380985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47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17" name="Freeform: Shape 616">
              <a:extLst>
                <a:ext uri="{FF2B5EF4-FFF2-40B4-BE49-F238E27FC236}">
                  <a16:creationId xmlns:a16="http://schemas.microsoft.com/office/drawing/2014/main" id="{9792B1E4-6BF8-4F7C-AEC5-A54194A646A8}"/>
                </a:ext>
              </a:extLst>
            </p:cNvPr>
            <p:cNvSpPr/>
            <p:nvPr/>
          </p:nvSpPr>
          <p:spPr>
            <a:xfrm>
              <a:off x="10116351" y="5237057"/>
              <a:ext cx="161722" cy="146264"/>
            </a:xfrm>
            <a:custGeom>
              <a:avLst/>
              <a:gdLst>
                <a:gd name="connsiteX0" fmla="*/ 145998 w 161722"/>
                <a:gd name="connsiteY0" fmla="*/ 146264 h 146264"/>
                <a:gd name="connsiteX1" fmla="*/ 100729 w 161722"/>
                <a:gd name="connsiteY1" fmla="*/ 124345 h 146264"/>
                <a:gd name="connsiteX2" fmla="*/ 85005 w 161722"/>
                <a:gd name="connsiteY2" fmla="*/ 51440 h 146264"/>
                <a:gd name="connsiteX3" fmla="*/ 36878 w 161722"/>
                <a:gd name="connsiteY3" fmla="*/ 50487 h 146264"/>
                <a:gd name="connsiteX4" fmla="*/ 663 w 161722"/>
                <a:gd name="connsiteY4" fmla="*/ 1407 h 146264"/>
                <a:gd name="connsiteX5" fmla="*/ 27348 w 161722"/>
                <a:gd name="connsiteY5" fmla="*/ 17131 h 146264"/>
                <a:gd name="connsiteX6" fmla="*/ 41166 w 161722"/>
                <a:gd name="connsiteY6" fmla="*/ 37144 h 146264"/>
                <a:gd name="connsiteX7" fmla="*/ 118837 w 161722"/>
                <a:gd name="connsiteY7" fmla="*/ 37144 h 146264"/>
                <a:gd name="connsiteX8" fmla="*/ 125984 w 161722"/>
                <a:gd name="connsiteY8" fmla="*/ 105761 h 146264"/>
                <a:gd name="connsiteX9" fmla="*/ 161722 w 161722"/>
                <a:gd name="connsiteY9" fmla="*/ 119580 h 146264"/>
                <a:gd name="connsiteX10" fmla="*/ 145998 w 161722"/>
                <a:gd name="connsiteY10" fmla="*/ 146264 h 1462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1722" h="146264">
                  <a:moveTo>
                    <a:pt x="145998" y="146264"/>
                  </a:moveTo>
                  <a:cubicBezTo>
                    <a:pt x="145998" y="146264"/>
                    <a:pt x="106448" y="133399"/>
                    <a:pt x="100729" y="124345"/>
                  </a:cubicBezTo>
                  <a:cubicBezTo>
                    <a:pt x="95012" y="115291"/>
                    <a:pt x="85005" y="51440"/>
                    <a:pt x="85005" y="51440"/>
                  </a:cubicBezTo>
                  <a:cubicBezTo>
                    <a:pt x="85005" y="51440"/>
                    <a:pt x="46408" y="51916"/>
                    <a:pt x="36878" y="50487"/>
                  </a:cubicBezTo>
                  <a:cubicBezTo>
                    <a:pt x="27824" y="49057"/>
                    <a:pt x="-5055" y="9031"/>
                    <a:pt x="663" y="1407"/>
                  </a:cubicBezTo>
                  <a:cubicBezTo>
                    <a:pt x="6382" y="-5741"/>
                    <a:pt x="23059" y="16655"/>
                    <a:pt x="27348" y="17131"/>
                  </a:cubicBezTo>
                  <a:cubicBezTo>
                    <a:pt x="31160" y="17608"/>
                    <a:pt x="41166" y="37144"/>
                    <a:pt x="41166" y="37144"/>
                  </a:cubicBezTo>
                  <a:cubicBezTo>
                    <a:pt x="41166" y="37144"/>
                    <a:pt x="112165" y="28091"/>
                    <a:pt x="118837" y="37144"/>
                  </a:cubicBezTo>
                  <a:cubicBezTo>
                    <a:pt x="125508" y="46198"/>
                    <a:pt x="115025" y="100043"/>
                    <a:pt x="125984" y="105761"/>
                  </a:cubicBezTo>
                  <a:cubicBezTo>
                    <a:pt x="136944" y="111479"/>
                    <a:pt x="161722" y="119580"/>
                    <a:pt x="161722" y="119580"/>
                  </a:cubicBezTo>
                  <a:lnTo>
                    <a:pt x="145998" y="146264"/>
                  </a:lnTo>
                  <a:close/>
                </a:path>
              </a:pathLst>
            </a:custGeom>
            <a:solidFill>
              <a:srgbClr val="FFBD03"/>
            </a:solidFill>
            <a:ln w="47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18" name="Freeform: Shape 617">
              <a:extLst>
                <a:ext uri="{FF2B5EF4-FFF2-40B4-BE49-F238E27FC236}">
                  <a16:creationId xmlns:a16="http://schemas.microsoft.com/office/drawing/2014/main" id="{A9EA4941-792D-47D6-A9E7-08F3042EAB17}"/>
                </a:ext>
              </a:extLst>
            </p:cNvPr>
            <p:cNvSpPr/>
            <p:nvPr/>
          </p:nvSpPr>
          <p:spPr>
            <a:xfrm>
              <a:off x="10164665" y="5088841"/>
              <a:ext cx="178212" cy="179642"/>
            </a:xfrm>
            <a:custGeom>
              <a:avLst/>
              <a:gdLst>
                <a:gd name="connsiteX0" fmla="*/ 0 w 178212"/>
                <a:gd name="connsiteY0" fmla="*/ 55275 h 179642"/>
                <a:gd name="connsiteX1" fmla="*/ 89583 w 178212"/>
                <a:gd name="connsiteY1" fmla="*/ 103402 h 179642"/>
                <a:gd name="connsiteX2" fmla="*/ 160582 w 178212"/>
                <a:gd name="connsiteY2" fmla="*/ 179643 h 179642"/>
                <a:gd name="connsiteX3" fmla="*/ 178213 w 178212"/>
                <a:gd name="connsiteY3" fmla="*/ 148670 h 179642"/>
                <a:gd name="connsiteX4" fmla="*/ 108643 w 178212"/>
                <a:gd name="connsiteY4" fmla="*/ 48127 h 179642"/>
                <a:gd name="connsiteX5" fmla="*/ 3812 w 178212"/>
                <a:gd name="connsiteY5" fmla="*/ 0 h 179642"/>
                <a:gd name="connsiteX6" fmla="*/ 0 w 178212"/>
                <a:gd name="connsiteY6" fmla="*/ 55275 h 179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8212" h="179642">
                  <a:moveTo>
                    <a:pt x="0" y="55275"/>
                  </a:moveTo>
                  <a:cubicBezTo>
                    <a:pt x="0" y="55275"/>
                    <a:pt x="53369" y="74811"/>
                    <a:pt x="89583" y="103402"/>
                  </a:cubicBezTo>
                  <a:cubicBezTo>
                    <a:pt x="125797" y="131992"/>
                    <a:pt x="160582" y="179643"/>
                    <a:pt x="160582" y="179643"/>
                  </a:cubicBezTo>
                  <a:lnTo>
                    <a:pt x="178213" y="148670"/>
                  </a:lnTo>
                  <a:cubicBezTo>
                    <a:pt x="178213" y="148670"/>
                    <a:pt x="147240" y="77670"/>
                    <a:pt x="108643" y="48127"/>
                  </a:cubicBezTo>
                  <a:cubicBezTo>
                    <a:pt x="72905" y="20966"/>
                    <a:pt x="29067" y="8101"/>
                    <a:pt x="3812" y="0"/>
                  </a:cubicBezTo>
                  <a:lnTo>
                    <a:pt x="0" y="55275"/>
                  </a:lnTo>
                  <a:close/>
                </a:path>
              </a:pathLst>
            </a:custGeom>
            <a:solidFill>
              <a:srgbClr val="FFBD03"/>
            </a:solidFill>
            <a:ln w="47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19" name="Freeform: Shape 618">
              <a:extLst>
                <a:ext uri="{FF2B5EF4-FFF2-40B4-BE49-F238E27FC236}">
                  <a16:creationId xmlns:a16="http://schemas.microsoft.com/office/drawing/2014/main" id="{1CF24159-1A3B-4297-AAEB-E765114874CA}"/>
                </a:ext>
              </a:extLst>
            </p:cNvPr>
            <p:cNvSpPr/>
            <p:nvPr/>
          </p:nvSpPr>
          <p:spPr>
            <a:xfrm>
              <a:off x="10171336" y="4989605"/>
              <a:ext cx="252547" cy="137087"/>
            </a:xfrm>
            <a:custGeom>
              <a:avLst/>
              <a:gdLst>
                <a:gd name="connsiteX0" fmla="*/ 477 w 252547"/>
                <a:gd name="connsiteY0" fmla="*/ 32049 h 137087"/>
                <a:gd name="connsiteX1" fmla="*/ 147240 w 252547"/>
                <a:gd name="connsiteY1" fmla="*/ 61116 h 137087"/>
                <a:gd name="connsiteX2" fmla="*/ 233011 w 252547"/>
                <a:gd name="connsiteY2" fmla="*/ 136880 h 137087"/>
                <a:gd name="connsiteX3" fmla="*/ 252548 w 252547"/>
                <a:gd name="connsiteY3" fmla="*/ 92088 h 137087"/>
                <a:gd name="connsiteX4" fmla="*/ 114361 w 252547"/>
                <a:gd name="connsiteY4" fmla="*/ 13465 h 137087"/>
                <a:gd name="connsiteX5" fmla="*/ 0 w 252547"/>
                <a:gd name="connsiteY5" fmla="*/ 2982 h 137087"/>
                <a:gd name="connsiteX6" fmla="*/ 0 w 252547"/>
                <a:gd name="connsiteY6" fmla="*/ 32049 h 137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2547" h="137087">
                  <a:moveTo>
                    <a:pt x="477" y="32049"/>
                  </a:moveTo>
                  <a:cubicBezTo>
                    <a:pt x="477" y="32049"/>
                    <a:pt x="89583" y="31096"/>
                    <a:pt x="147240" y="61116"/>
                  </a:cubicBezTo>
                  <a:cubicBezTo>
                    <a:pt x="204897" y="91135"/>
                    <a:pt x="231582" y="140692"/>
                    <a:pt x="233011" y="136880"/>
                  </a:cubicBezTo>
                  <a:cubicBezTo>
                    <a:pt x="234917" y="132592"/>
                    <a:pt x="252548" y="92088"/>
                    <a:pt x="252548" y="92088"/>
                  </a:cubicBezTo>
                  <a:cubicBezTo>
                    <a:pt x="252548" y="92088"/>
                    <a:pt x="180596" y="35384"/>
                    <a:pt x="114361" y="13465"/>
                  </a:cubicBezTo>
                  <a:cubicBezTo>
                    <a:pt x="48127" y="-8454"/>
                    <a:pt x="0" y="2982"/>
                    <a:pt x="0" y="2982"/>
                  </a:cubicBezTo>
                  <a:lnTo>
                    <a:pt x="0" y="32049"/>
                  </a:lnTo>
                  <a:close/>
                </a:path>
              </a:pathLst>
            </a:custGeom>
            <a:solidFill>
              <a:srgbClr val="C24A00"/>
            </a:solidFill>
            <a:ln w="47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20" name="Freeform: Shape 619">
              <a:extLst>
                <a:ext uri="{FF2B5EF4-FFF2-40B4-BE49-F238E27FC236}">
                  <a16:creationId xmlns:a16="http://schemas.microsoft.com/office/drawing/2014/main" id="{0F05AABB-4F91-4F18-91AD-82FCB32133E8}"/>
                </a:ext>
              </a:extLst>
            </p:cNvPr>
            <p:cNvSpPr/>
            <p:nvPr/>
          </p:nvSpPr>
          <p:spPr>
            <a:xfrm>
              <a:off x="10059834" y="5478146"/>
              <a:ext cx="194890" cy="198702"/>
            </a:xfrm>
            <a:custGeom>
              <a:avLst/>
              <a:gdLst>
                <a:gd name="connsiteX0" fmla="*/ 190126 w 194890"/>
                <a:gd name="connsiteY0" fmla="*/ 189173 h 198702"/>
                <a:gd name="connsiteX1" fmla="*/ 182978 w 194890"/>
                <a:gd name="connsiteY1" fmla="*/ 26208 h 198702"/>
                <a:gd name="connsiteX2" fmla="*/ 194891 w 194890"/>
                <a:gd name="connsiteY2" fmla="*/ 0 h 198702"/>
                <a:gd name="connsiteX3" fmla="*/ 188219 w 194890"/>
                <a:gd name="connsiteY3" fmla="*/ 56704 h 198702"/>
                <a:gd name="connsiteX4" fmla="*/ 194891 w 194890"/>
                <a:gd name="connsiteY4" fmla="*/ 198703 h 198702"/>
                <a:gd name="connsiteX5" fmla="*/ 0 w 194890"/>
                <a:gd name="connsiteY5" fmla="*/ 151529 h 198702"/>
                <a:gd name="connsiteX6" fmla="*/ 190126 w 194890"/>
                <a:gd name="connsiteY6" fmla="*/ 189173 h 198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4890" h="198702">
                  <a:moveTo>
                    <a:pt x="190126" y="189173"/>
                  </a:moveTo>
                  <a:cubicBezTo>
                    <a:pt x="190126" y="189173"/>
                    <a:pt x="176307" y="51939"/>
                    <a:pt x="182978" y="26208"/>
                  </a:cubicBezTo>
                  <a:cubicBezTo>
                    <a:pt x="189649" y="477"/>
                    <a:pt x="194891" y="0"/>
                    <a:pt x="194891" y="0"/>
                  </a:cubicBezTo>
                  <a:cubicBezTo>
                    <a:pt x="194891" y="0"/>
                    <a:pt x="187743" y="34308"/>
                    <a:pt x="188219" y="56704"/>
                  </a:cubicBezTo>
                  <a:cubicBezTo>
                    <a:pt x="188696" y="79100"/>
                    <a:pt x="194891" y="198703"/>
                    <a:pt x="194891" y="198703"/>
                  </a:cubicBezTo>
                  <a:lnTo>
                    <a:pt x="0" y="151529"/>
                  </a:lnTo>
                  <a:cubicBezTo>
                    <a:pt x="0" y="152005"/>
                    <a:pt x="172495" y="183931"/>
                    <a:pt x="190126" y="189173"/>
                  </a:cubicBezTo>
                  <a:close/>
                </a:path>
              </a:pathLst>
            </a:custGeom>
            <a:solidFill>
              <a:srgbClr val="26180D"/>
            </a:solidFill>
            <a:ln w="47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21" name="Freeform: Shape 620">
              <a:extLst>
                <a:ext uri="{FF2B5EF4-FFF2-40B4-BE49-F238E27FC236}">
                  <a16:creationId xmlns:a16="http://schemas.microsoft.com/office/drawing/2014/main" id="{E39AE67E-5099-4E13-AB2B-0C31956FE6ED}"/>
                </a:ext>
              </a:extLst>
            </p:cNvPr>
            <p:cNvSpPr/>
            <p:nvPr/>
          </p:nvSpPr>
          <p:spPr>
            <a:xfrm>
              <a:off x="10168000" y="5536280"/>
              <a:ext cx="72905" cy="82115"/>
            </a:xfrm>
            <a:custGeom>
              <a:avLst/>
              <a:gdLst>
                <a:gd name="connsiteX0" fmla="*/ 5242 w 72905"/>
                <a:gd name="connsiteY0" fmla="*/ 75764 h 82115"/>
                <a:gd name="connsiteX1" fmla="*/ 65758 w 72905"/>
                <a:gd name="connsiteY1" fmla="*/ 81006 h 82115"/>
                <a:gd name="connsiteX2" fmla="*/ 72905 w 72905"/>
                <a:gd name="connsiteY2" fmla="*/ 0 h 82115"/>
                <a:gd name="connsiteX3" fmla="*/ 59087 w 72905"/>
                <a:gd name="connsiteY3" fmla="*/ 70999 h 82115"/>
                <a:gd name="connsiteX4" fmla="*/ 0 w 72905"/>
                <a:gd name="connsiteY4" fmla="*/ 68140 h 82115"/>
                <a:gd name="connsiteX5" fmla="*/ 5242 w 72905"/>
                <a:gd name="connsiteY5" fmla="*/ 75764 h 82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2905" h="82115">
                  <a:moveTo>
                    <a:pt x="5242" y="75764"/>
                  </a:moveTo>
                  <a:cubicBezTo>
                    <a:pt x="5242" y="75764"/>
                    <a:pt x="63852" y="85294"/>
                    <a:pt x="65758" y="81006"/>
                  </a:cubicBezTo>
                  <a:cubicBezTo>
                    <a:pt x="67664" y="76717"/>
                    <a:pt x="72905" y="0"/>
                    <a:pt x="72905" y="0"/>
                  </a:cubicBezTo>
                  <a:cubicBezTo>
                    <a:pt x="72905" y="0"/>
                    <a:pt x="68617" y="60993"/>
                    <a:pt x="59087" y="70999"/>
                  </a:cubicBezTo>
                  <a:cubicBezTo>
                    <a:pt x="49080" y="81482"/>
                    <a:pt x="0" y="68140"/>
                    <a:pt x="0" y="68140"/>
                  </a:cubicBezTo>
                  <a:lnTo>
                    <a:pt x="5242" y="75764"/>
                  </a:lnTo>
                  <a:close/>
                </a:path>
              </a:pathLst>
            </a:custGeom>
            <a:solidFill>
              <a:srgbClr val="26180D"/>
            </a:solidFill>
            <a:ln w="47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grpSp>
        <p:nvGrpSpPr>
          <p:cNvPr id="622" name="Graphic 341">
            <a:extLst>
              <a:ext uri="{FF2B5EF4-FFF2-40B4-BE49-F238E27FC236}">
                <a16:creationId xmlns:a16="http://schemas.microsoft.com/office/drawing/2014/main" id="{184B620F-BBC8-442D-A776-D8EFE2F319DA}"/>
              </a:ext>
            </a:extLst>
          </p:cNvPr>
          <p:cNvGrpSpPr/>
          <p:nvPr/>
        </p:nvGrpSpPr>
        <p:grpSpPr>
          <a:xfrm>
            <a:off x="10967050" y="4860372"/>
            <a:ext cx="312211" cy="633476"/>
            <a:chOff x="9594764" y="4834473"/>
            <a:chExt cx="242064" cy="446876"/>
          </a:xfrm>
        </p:grpSpPr>
        <p:grpSp>
          <p:nvGrpSpPr>
            <p:cNvPr id="623" name="Graphic 341">
              <a:extLst>
                <a:ext uri="{FF2B5EF4-FFF2-40B4-BE49-F238E27FC236}">
                  <a16:creationId xmlns:a16="http://schemas.microsoft.com/office/drawing/2014/main" id="{184B620F-BBC8-442D-A776-D8EFE2F319DA}"/>
                </a:ext>
              </a:extLst>
            </p:cNvPr>
            <p:cNvGrpSpPr/>
            <p:nvPr/>
          </p:nvGrpSpPr>
          <p:grpSpPr>
            <a:xfrm>
              <a:off x="9594764" y="4834473"/>
              <a:ext cx="242064" cy="429722"/>
              <a:chOff x="9594764" y="4834473"/>
              <a:chExt cx="242064" cy="429722"/>
            </a:xfrm>
          </p:grpSpPr>
          <p:grpSp>
            <p:nvGrpSpPr>
              <p:cNvPr id="624" name="Graphic 341">
                <a:extLst>
                  <a:ext uri="{FF2B5EF4-FFF2-40B4-BE49-F238E27FC236}">
                    <a16:creationId xmlns:a16="http://schemas.microsoft.com/office/drawing/2014/main" id="{184B620F-BBC8-442D-A776-D8EFE2F319DA}"/>
                  </a:ext>
                </a:extLst>
              </p:cNvPr>
              <p:cNvGrpSpPr/>
              <p:nvPr/>
            </p:nvGrpSpPr>
            <p:grpSpPr>
              <a:xfrm>
                <a:off x="9594764" y="4834473"/>
                <a:ext cx="242064" cy="429722"/>
                <a:chOff x="9594764" y="4834473"/>
                <a:chExt cx="242064" cy="429722"/>
              </a:xfrm>
            </p:grpSpPr>
            <p:grpSp>
              <p:nvGrpSpPr>
                <p:cNvPr id="625" name="Graphic 341">
                  <a:extLst>
                    <a:ext uri="{FF2B5EF4-FFF2-40B4-BE49-F238E27FC236}">
                      <a16:creationId xmlns:a16="http://schemas.microsoft.com/office/drawing/2014/main" id="{184B620F-BBC8-442D-A776-D8EFE2F319DA}"/>
                    </a:ext>
                  </a:extLst>
                </p:cNvPr>
                <p:cNvGrpSpPr/>
                <p:nvPr/>
              </p:nvGrpSpPr>
              <p:grpSpPr>
                <a:xfrm>
                  <a:off x="9594764" y="4834473"/>
                  <a:ext cx="242064" cy="429245"/>
                  <a:chOff x="9594764" y="4834473"/>
                  <a:chExt cx="242064" cy="429245"/>
                </a:xfrm>
              </p:grpSpPr>
              <p:sp>
                <p:nvSpPr>
                  <p:cNvPr id="626" name="Freeform: Shape 625">
                    <a:extLst>
                      <a:ext uri="{FF2B5EF4-FFF2-40B4-BE49-F238E27FC236}">
                        <a16:creationId xmlns:a16="http://schemas.microsoft.com/office/drawing/2014/main" id="{1CA69608-8CE7-44B8-8AA3-BCA50544B600}"/>
                      </a:ext>
                    </a:extLst>
                  </p:cNvPr>
                  <p:cNvSpPr/>
                  <p:nvPr/>
                </p:nvSpPr>
                <p:spPr>
                  <a:xfrm>
                    <a:off x="9691018" y="4947319"/>
                    <a:ext cx="84341" cy="144857"/>
                  </a:xfrm>
                  <a:custGeom>
                    <a:avLst/>
                    <a:gdLst>
                      <a:gd name="connsiteX0" fmla="*/ 12389 w 84341"/>
                      <a:gd name="connsiteY0" fmla="*/ 144858 h 144857"/>
                      <a:gd name="connsiteX1" fmla="*/ 81006 w 84341"/>
                      <a:gd name="connsiteY1" fmla="*/ 23825 h 144857"/>
                      <a:gd name="connsiteX2" fmla="*/ 84342 w 84341"/>
                      <a:gd name="connsiteY2" fmla="*/ 0 h 144857"/>
                      <a:gd name="connsiteX3" fmla="*/ 0 w 84341"/>
                      <a:gd name="connsiteY3" fmla="*/ 133898 h 144857"/>
                      <a:gd name="connsiteX4" fmla="*/ 12389 w 84341"/>
                      <a:gd name="connsiteY4" fmla="*/ 144858 h 1448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4341" h="144857">
                        <a:moveTo>
                          <a:pt x="12389" y="144858"/>
                        </a:moveTo>
                        <a:cubicBezTo>
                          <a:pt x="12389" y="144858"/>
                          <a:pt x="59087" y="96254"/>
                          <a:pt x="81006" y="23825"/>
                        </a:cubicBezTo>
                        <a:cubicBezTo>
                          <a:pt x="83388" y="15725"/>
                          <a:pt x="84342" y="7624"/>
                          <a:pt x="84342" y="0"/>
                        </a:cubicBezTo>
                        <a:cubicBezTo>
                          <a:pt x="57181" y="46221"/>
                          <a:pt x="21443" y="101496"/>
                          <a:pt x="0" y="133898"/>
                        </a:cubicBezTo>
                        <a:cubicBezTo>
                          <a:pt x="7148" y="141046"/>
                          <a:pt x="12389" y="144858"/>
                          <a:pt x="12389" y="144858"/>
                        </a:cubicBezTo>
                        <a:close/>
                      </a:path>
                    </a:pathLst>
                  </a:custGeom>
                  <a:solidFill>
                    <a:srgbClr val="26180D"/>
                  </a:solidFill>
                  <a:ln w="476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627" name="Freeform: Shape 626">
                    <a:extLst>
                      <a:ext uri="{FF2B5EF4-FFF2-40B4-BE49-F238E27FC236}">
                        <a16:creationId xmlns:a16="http://schemas.microsoft.com/office/drawing/2014/main" id="{673AAAD5-3326-49CC-AF62-72CB1D735F08}"/>
                      </a:ext>
                    </a:extLst>
                  </p:cNvPr>
                  <p:cNvSpPr/>
                  <p:nvPr/>
                </p:nvSpPr>
                <p:spPr>
                  <a:xfrm>
                    <a:off x="9618590" y="5015936"/>
                    <a:ext cx="53844" cy="93395"/>
                  </a:xfrm>
                  <a:custGeom>
                    <a:avLst/>
                    <a:gdLst>
                      <a:gd name="connsiteX0" fmla="*/ 53845 w 53844"/>
                      <a:gd name="connsiteY0" fmla="*/ 93395 h 93395"/>
                      <a:gd name="connsiteX1" fmla="*/ 0 w 53844"/>
                      <a:gd name="connsiteY1" fmla="*/ 0 h 93395"/>
                      <a:gd name="connsiteX2" fmla="*/ 53845 w 53844"/>
                      <a:gd name="connsiteY2" fmla="*/ 93395 h 93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3844" h="93395">
                        <a:moveTo>
                          <a:pt x="53845" y="93395"/>
                        </a:moveTo>
                        <a:cubicBezTo>
                          <a:pt x="53845" y="93395"/>
                          <a:pt x="24778" y="52416"/>
                          <a:pt x="0" y="0"/>
                        </a:cubicBezTo>
                        <a:cubicBezTo>
                          <a:pt x="17630" y="52892"/>
                          <a:pt x="53845" y="93395"/>
                          <a:pt x="53845" y="93395"/>
                        </a:cubicBezTo>
                        <a:close/>
                      </a:path>
                    </a:pathLst>
                  </a:custGeom>
                  <a:solidFill>
                    <a:srgbClr val="26180D"/>
                  </a:solidFill>
                  <a:ln w="476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628" name="Freeform: Shape 627">
                    <a:extLst>
                      <a:ext uri="{FF2B5EF4-FFF2-40B4-BE49-F238E27FC236}">
                        <a16:creationId xmlns:a16="http://schemas.microsoft.com/office/drawing/2014/main" id="{58A3C4C1-E24F-47C5-8468-757A383E4560}"/>
                      </a:ext>
                    </a:extLst>
                  </p:cNvPr>
                  <p:cNvSpPr/>
                  <p:nvPr/>
                </p:nvSpPr>
                <p:spPr>
                  <a:xfrm>
                    <a:off x="9594764" y="4896809"/>
                    <a:ext cx="242064" cy="366909"/>
                  </a:xfrm>
                  <a:custGeom>
                    <a:avLst/>
                    <a:gdLst>
                      <a:gd name="connsiteX0" fmla="*/ 242065 w 242064"/>
                      <a:gd name="connsiteY0" fmla="*/ 185837 h 366909"/>
                      <a:gd name="connsiteX1" fmla="*/ 144381 w 242064"/>
                      <a:gd name="connsiteY1" fmla="*/ 212522 h 366909"/>
                      <a:gd name="connsiteX2" fmla="*/ 222051 w 242064"/>
                      <a:gd name="connsiteY2" fmla="*/ 63852 h 366909"/>
                      <a:gd name="connsiteX3" fmla="*/ 207756 w 242064"/>
                      <a:gd name="connsiteY3" fmla="*/ 0 h 366909"/>
                      <a:gd name="connsiteX4" fmla="*/ 181072 w 242064"/>
                      <a:gd name="connsiteY4" fmla="*/ 50510 h 366909"/>
                      <a:gd name="connsiteX5" fmla="*/ 177736 w 242064"/>
                      <a:gd name="connsiteY5" fmla="*/ 74335 h 366909"/>
                      <a:gd name="connsiteX6" fmla="*/ 108643 w 242064"/>
                      <a:gd name="connsiteY6" fmla="*/ 195367 h 366909"/>
                      <a:gd name="connsiteX7" fmla="*/ 96254 w 242064"/>
                      <a:gd name="connsiteY7" fmla="*/ 184408 h 366909"/>
                      <a:gd name="connsiteX8" fmla="*/ 77670 w 242064"/>
                      <a:gd name="connsiteY8" fmla="*/ 212522 h 366909"/>
                      <a:gd name="connsiteX9" fmla="*/ 0 w 242064"/>
                      <a:gd name="connsiteY9" fmla="*/ 185837 h 366909"/>
                      <a:gd name="connsiteX10" fmla="*/ 0 w 242064"/>
                      <a:gd name="connsiteY10" fmla="*/ 265413 h 366909"/>
                      <a:gd name="connsiteX11" fmla="*/ 104355 w 242064"/>
                      <a:gd name="connsiteY11" fmla="*/ 242065 h 366909"/>
                      <a:gd name="connsiteX12" fmla="*/ 86724 w 242064"/>
                      <a:gd name="connsiteY12" fmla="*/ 366909 h 366909"/>
                      <a:gd name="connsiteX13" fmla="*/ 151052 w 242064"/>
                      <a:gd name="connsiteY13" fmla="*/ 366909 h 366909"/>
                      <a:gd name="connsiteX14" fmla="*/ 128180 w 242064"/>
                      <a:gd name="connsiteY14" fmla="*/ 252071 h 366909"/>
                      <a:gd name="connsiteX15" fmla="*/ 242065 w 242064"/>
                      <a:gd name="connsiteY15" fmla="*/ 262555 h 366909"/>
                      <a:gd name="connsiteX16" fmla="*/ 242065 w 242064"/>
                      <a:gd name="connsiteY16" fmla="*/ 185837 h 3669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</a:cxnLst>
                    <a:rect l="l" t="t" r="r" b="b"/>
                    <a:pathLst>
                      <a:path w="242064" h="366909">
                        <a:moveTo>
                          <a:pt x="242065" y="185837"/>
                        </a:moveTo>
                        <a:lnTo>
                          <a:pt x="144381" y="212522"/>
                        </a:lnTo>
                        <a:cubicBezTo>
                          <a:pt x="144381" y="212522"/>
                          <a:pt x="211092" y="131992"/>
                          <a:pt x="222051" y="63852"/>
                        </a:cubicBezTo>
                        <a:cubicBezTo>
                          <a:pt x="225387" y="44792"/>
                          <a:pt x="219192" y="21443"/>
                          <a:pt x="207756" y="0"/>
                        </a:cubicBezTo>
                        <a:cubicBezTo>
                          <a:pt x="201562" y="13819"/>
                          <a:pt x="192032" y="31449"/>
                          <a:pt x="181072" y="50510"/>
                        </a:cubicBezTo>
                        <a:cubicBezTo>
                          <a:pt x="181072" y="58610"/>
                          <a:pt x="180119" y="66711"/>
                          <a:pt x="177736" y="74335"/>
                        </a:cubicBezTo>
                        <a:cubicBezTo>
                          <a:pt x="155341" y="146764"/>
                          <a:pt x="108643" y="195367"/>
                          <a:pt x="108643" y="195367"/>
                        </a:cubicBezTo>
                        <a:cubicBezTo>
                          <a:pt x="108643" y="195367"/>
                          <a:pt x="103402" y="191555"/>
                          <a:pt x="96254" y="184408"/>
                        </a:cubicBezTo>
                        <a:cubicBezTo>
                          <a:pt x="84818" y="201562"/>
                          <a:pt x="77670" y="212522"/>
                          <a:pt x="77670" y="212522"/>
                        </a:cubicBezTo>
                        <a:lnTo>
                          <a:pt x="0" y="185837"/>
                        </a:lnTo>
                        <a:lnTo>
                          <a:pt x="0" y="265413"/>
                        </a:lnTo>
                        <a:lnTo>
                          <a:pt x="104355" y="242065"/>
                        </a:lnTo>
                        <a:lnTo>
                          <a:pt x="86724" y="366909"/>
                        </a:lnTo>
                        <a:lnTo>
                          <a:pt x="151052" y="366909"/>
                        </a:lnTo>
                        <a:lnTo>
                          <a:pt x="128180" y="252071"/>
                        </a:lnTo>
                        <a:lnTo>
                          <a:pt x="242065" y="262555"/>
                        </a:lnTo>
                        <a:lnTo>
                          <a:pt x="242065" y="185837"/>
                        </a:lnTo>
                        <a:close/>
                      </a:path>
                    </a:pathLst>
                  </a:custGeom>
                  <a:solidFill>
                    <a:srgbClr val="26180D"/>
                  </a:solidFill>
                  <a:ln w="476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629" name="Freeform: Shape 628">
                    <a:extLst>
                      <a:ext uri="{FF2B5EF4-FFF2-40B4-BE49-F238E27FC236}">
                        <a16:creationId xmlns:a16="http://schemas.microsoft.com/office/drawing/2014/main" id="{BFAC3407-5A23-4141-82FE-06E0187C95D5}"/>
                      </a:ext>
                    </a:extLst>
                  </p:cNvPr>
                  <p:cNvSpPr/>
                  <p:nvPr/>
                </p:nvSpPr>
                <p:spPr>
                  <a:xfrm>
                    <a:off x="9608732" y="4834473"/>
                    <a:ext cx="193789" cy="274381"/>
                  </a:xfrm>
                  <a:custGeom>
                    <a:avLst/>
                    <a:gdLst>
                      <a:gd name="connsiteX0" fmla="*/ 47025 w 193789"/>
                      <a:gd name="connsiteY0" fmla="*/ 81397 h 274381"/>
                      <a:gd name="connsiteX1" fmla="*/ 167105 w 193789"/>
                      <a:gd name="connsiteY1" fmla="*/ 112846 h 274381"/>
                      <a:gd name="connsiteX2" fmla="*/ 193789 w 193789"/>
                      <a:gd name="connsiteY2" fmla="*/ 62336 h 274381"/>
                      <a:gd name="connsiteX3" fmla="*/ 32730 w 193789"/>
                      <a:gd name="connsiteY3" fmla="*/ 38988 h 274381"/>
                      <a:gd name="connsiteX4" fmla="*/ 9858 w 193789"/>
                      <a:gd name="connsiteY4" fmla="*/ 180986 h 274381"/>
                      <a:gd name="connsiteX5" fmla="*/ 63703 w 193789"/>
                      <a:gd name="connsiteY5" fmla="*/ 274381 h 274381"/>
                      <a:gd name="connsiteX6" fmla="*/ 82287 w 193789"/>
                      <a:gd name="connsiteY6" fmla="*/ 246267 h 274381"/>
                      <a:gd name="connsiteX7" fmla="*/ 47025 w 193789"/>
                      <a:gd name="connsiteY7" fmla="*/ 81397 h 2743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93789" h="274381">
                        <a:moveTo>
                          <a:pt x="47025" y="81397"/>
                        </a:moveTo>
                        <a:cubicBezTo>
                          <a:pt x="92293" y="391"/>
                          <a:pt x="166628" y="49947"/>
                          <a:pt x="167105" y="112846"/>
                        </a:cubicBezTo>
                        <a:cubicBezTo>
                          <a:pt x="178064" y="93786"/>
                          <a:pt x="187594" y="76155"/>
                          <a:pt x="193789" y="62336"/>
                        </a:cubicBezTo>
                        <a:cubicBezTo>
                          <a:pt x="164246" y="8015"/>
                          <a:pt x="96582" y="-33918"/>
                          <a:pt x="32730" y="38988"/>
                        </a:cubicBezTo>
                        <a:cubicBezTo>
                          <a:pt x="-7296" y="84732"/>
                          <a:pt x="-4914" y="137148"/>
                          <a:pt x="9858" y="180986"/>
                        </a:cubicBezTo>
                        <a:cubicBezTo>
                          <a:pt x="34636" y="233402"/>
                          <a:pt x="63703" y="274381"/>
                          <a:pt x="63703" y="274381"/>
                        </a:cubicBezTo>
                        <a:cubicBezTo>
                          <a:pt x="63703" y="274381"/>
                          <a:pt x="71327" y="263422"/>
                          <a:pt x="82287" y="246267"/>
                        </a:cubicBezTo>
                        <a:cubicBezTo>
                          <a:pt x="57032" y="222442"/>
                          <a:pt x="4140" y="158114"/>
                          <a:pt x="47025" y="81397"/>
                        </a:cubicBezTo>
                        <a:close/>
                      </a:path>
                    </a:pathLst>
                  </a:custGeom>
                  <a:solidFill>
                    <a:srgbClr val="26180D"/>
                  </a:solidFill>
                  <a:ln w="476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630" name="Freeform: Shape 629">
                    <a:extLst>
                      <a:ext uri="{FF2B5EF4-FFF2-40B4-BE49-F238E27FC236}">
                        <a16:creationId xmlns:a16="http://schemas.microsoft.com/office/drawing/2014/main" id="{3AAA7631-D75E-46D6-95D0-8E9879AF6FA2}"/>
                      </a:ext>
                    </a:extLst>
                  </p:cNvPr>
                  <p:cNvSpPr/>
                  <p:nvPr/>
                </p:nvSpPr>
                <p:spPr>
                  <a:xfrm>
                    <a:off x="9608732" y="4834473"/>
                    <a:ext cx="193789" cy="274381"/>
                  </a:xfrm>
                  <a:custGeom>
                    <a:avLst/>
                    <a:gdLst>
                      <a:gd name="connsiteX0" fmla="*/ 47025 w 193789"/>
                      <a:gd name="connsiteY0" fmla="*/ 81397 h 274381"/>
                      <a:gd name="connsiteX1" fmla="*/ 167105 w 193789"/>
                      <a:gd name="connsiteY1" fmla="*/ 112846 h 274381"/>
                      <a:gd name="connsiteX2" fmla="*/ 193789 w 193789"/>
                      <a:gd name="connsiteY2" fmla="*/ 62336 h 274381"/>
                      <a:gd name="connsiteX3" fmla="*/ 32730 w 193789"/>
                      <a:gd name="connsiteY3" fmla="*/ 38988 h 274381"/>
                      <a:gd name="connsiteX4" fmla="*/ 9858 w 193789"/>
                      <a:gd name="connsiteY4" fmla="*/ 180986 h 274381"/>
                      <a:gd name="connsiteX5" fmla="*/ 63703 w 193789"/>
                      <a:gd name="connsiteY5" fmla="*/ 274381 h 274381"/>
                      <a:gd name="connsiteX6" fmla="*/ 82287 w 193789"/>
                      <a:gd name="connsiteY6" fmla="*/ 246267 h 274381"/>
                      <a:gd name="connsiteX7" fmla="*/ 47025 w 193789"/>
                      <a:gd name="connsiteY7" fmla="*/ 81397 h 2743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93789" h="274381">
                        <a:moveTo>
                          <a:pt x="47025" y="81397"/>
                        </a:moveTo>
                        <a:cubicBezTo>
                          <a:pt x="92293" y="391"/>
                          <a:pt x="166628" y="49947"/>
                          <a:pt x="167105" y="112846"/>
                        </a:cubicBezTo>
                        <a:cubicBezTo>
                          <a:pt x="178064" y="93786"/>
                          <a:pt x="187594" y="76155"/>
                          <a:pt x="193789" y="62336"/>
                        </a:cubicBezTo>
                        <a:cubicBezTo>
                          <a:pt x="164246" y="8015"/>
                          <a:pt x="96582" y="-33918"/>
                          <a:pt x="32730" y="38988"/>
                        </a:cubicBezTo>
                        <a:cubicBezTo>
                          <a:pt x="-7296" y="84732"/>
                          <a:pt x="-4914" y="137148"/>
                          <a:pt x="9858" y="180986"/>
                        </a:cubicBezTo>
                        <a:cubicBezTo>
                          <a:pt x="34636" y="233402"/>
                          <a:pt x="63703" y="274381"/>
                          <a:pt x="63703" y="274381"/>
                        </a:cubicBezTo>
                        <a:cubicBezTo>
                          <a:pt x="63703" y="274381"/>
                          <a:pt x="71327" y="263422"/>
                          <a:pt x="82287" y="246267"/>
                        </a:cubicBezTo>
                        <a:cubicBezTo>
                          <a:pt x="57032" y="222442"/>
                          <a:pt x="4140" y="158114"/>
                          <a:pt x="47025" y="81397"/>
                        </a:cubicBezTo>
                        <a:close/>
                      </a:path>
                    </a:pathLst>
                  </a:custGeom>
                  <a:solidFill>
                    <a:srgbClr val="26180D">
                      <a:alpha val="46000"/>
                    </a:srgbClr>
                  </a:solidFill>
                  <a:ln w="476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sp>
              <p:nvSpPr>
                <p:cNvPr id="631" name="Freeform: Shape 630">
                  <a:extLst>
                    <a:ext uri="{FF2B5EF4-FFF2-40B4-BE49-F238E27FC236}">
                      <a16:creationId xmlns:a16="http://schemas.microsoft.com/office/drawing/2014/main" id="{DEA545F3-2F97-4778-BAEB-B4E938B1A5CD}"/>
                    </a:ext>
                  </a:extLst>
                </p:cNvPr>
                <p:cNvSpPr/>
                <p:nvPr/>
              </p:nvSpPr>
              <p:spPr>
                <a:xfrm>
                  <a:off x="9594764" y="5126485"/>
                  <a:ext cx="104831" cy="40026"/>
                </a:xfrm>
                <a:custGeom>
                  <a:avLst/>
                  <a:gdLst>
                    <a:gd name="connsiteX0" fmla="*/ 0 w 104831"/>
                    <a:gd name="connsiteY0" fmla="*/ 22872 h 40026"/>
                    <a:gd name="connsiteX1" fmla="*/ 104831 w 104831"/>
                    <a:gd name="connsiteY1" fmla="*/ 0 h 40026"/>
                    <a:gd name="connsiteX2" fmla="*/ 104355 w 104831"/>
                    <a:gd name="connsiteY2" fmla="*/ 12866 h 40026"/>
                    <a:gd name="connsiteX3" fmla="*/ 0 w 104831"/>
                    <a:gd name="connsiteY3" fmla="*/ 40026 h 400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04831" h="40026">
                      <a:moveTo>
                        <a:pt x="0" y="22872"/>
                      </a:moveTo>
                      <a:lnTo>
                        <a:pt x="104831" y="0"/>
                      </a:lnTo>
                      <a:lnTo>
                        <a:pt x="104355" y="12866"/>
                      </a:lnTo>
                      <a:lnTo>
                        <a:pt x="0" y="40026"/>
                      </a:lnTo>
                      <a:close/>
                    </a:path>
                  </a:pathLst>
                </a:custGeom>
                <a:solidFill>
                  <a:srgbClr val="26180D"/>
                </a:solidFill>
                <a:ln w="47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632" name="Freeform: Shape 631">
                  <a:extLst>
                    <a:ext uri="{FF2B5EF4-FFF2-40B4-BE49-F238E27FC236}">
                      <a16:creationId xmlns:a16="http://schemas.microsoft.com/office/drawing/2014/main" id="{C914CF59-4CE8-43F7-8FC4-0D499525E2E9}"/>
                    </a:ext>
                  </a:extLst>
                </p:cNvPr>
                <p:cNvSpPr/>
                <p:nvPr/>
              </p:nvSpPr>
              <p:spPr>
                <a:xfrm>
                  <a:off x="9720562" y="5136968"/>
                  <a:ext cx="33355" cy="127227"/>
                </a:xfrm>
                <a:custGeom>
                  <a:avLst/>
                  <a:gdLst>
                    <a:gd name="connsiteX0" fmla="*/ 4288 w 33355"/>
                    <a:gd name="connsiteY0" fmla="*/ 127227 h 127227"/>
                    <a:gd name="connsiteX1" fmla="*/ 0 w 33355"/>
                    <a:gd name="connsiteY1" fmla="*/ 0 h 127227"/>
                    <a:gd name="connsiteX2" fmla="*/ 19060 w 33355"/>
                    <a:gd name="connsiteY2" fmla="*/ 6195 h 127227"/>
                    <a:gd name="connsiteX3" fmla="*/ 33355 w 33355"/>
                    <a:gd name="connsiteY3" fmla="*/ 127227 h 127227"/>
                    <a:gd name="connsiteX4" fmla="*/ 4288 w 33355"/>
                    <a:gd name="connsiteY4" fmla="*/ 127227 h 1272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3355" h="127227">
                      <a:moveTo>
                        <a:pt x="4288" y="127227"/>
                      </a:moveTo>
                      <a:cubicBezTo>
                        <a:pt x="3812" y="125321"/>
                        <a:pt x="0" y="0"/>
                        <a:pt x="0" y="0"/>
                      </a:cubicBezTo>
                      <a:lnTo>
                        <a:pt x="19060" y="6195"/>
                      </a:lnTo>
                      <a:lnTo>
                        <a:pt x="33355" y="127227"/>
                      </a:lnTo>
                      <a:lnTo>
                        <a:pt x="4288" y="127227"/>
                      </a:lnTo>
                      <a:close/>
                    </a:path>
                  </a:pathLst>
                </a:custGeom>
                <a:solidFill>
                  <a:srgbClr val="26180D"/>
                </a:solidFill>
                <a:ln w="47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633" name="Freeform: Shape 632">
                  <a:extLst>
                    <a:ext uri="{FF2B5EF4-FFF2-40B4-BE49-F238E27FC236}">
                      <a16:creationId xmlns:a16="http://schemas.microsoft.com/office/drawing/2014/main" id="{48C69254-46BD-4F75-8F96-2F0EBAF7A425}"/>
                    </a:ext>
                  </a:extLst>
                </p:cNvPr>
                <p:cNvSpPr/>
                <p:nvPr/>
              </p:nvSpPr>
              <p:spPr>
                <a:xfrm>
                  <a:off x="9721038" y="5126008"/>
                  <a:ext cx="115790" cy="34308"/>
                </a:xfrm>
                <a:custGeom>
                  <a:avLst/>
                  <a:gdLst>
                    <a:gd name="connsiteX0" fmla="*/ 115791 w 115790"/>
                    <a:gd name="connsiteY0" fmla="*/ 34308 h 34308"/>
                    <a:gd name="connsiteX1" fmla="*/ 114361 w 115790"/>
                    <a:gd name="connsiteY1" fmla="*/ 17631 h 34308"/>
                    <a:gd name="connsiteX2" fmla="*/ 0 w 115790"/>
                    <a:gd name="connsiteY2" fmla="*/ 0 h 34308"/>
                    <a:gd name="connsiteX3" fmla="*/ 0 w 115790"/>
                    <a:gd name="connsiteY3" fmla="*/ 10960 h 34308"/>
                    <a:gd name="connsiteX4" fmla="*/ 16201 w 115790"/>
                    <a:gd name="connsiteY4" fmla="*/ 26684 h 343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5790" h="34308">
                      <a:moveTo>
                        <a:pt x="115791" y="34308"/>
                      </a:moveTo>
                      <a:lnTo>
                        <a:pt x="114361" y="17631"/>
                      </a:lnTo>
                      <a:lnTo>
                        <a:pt x="0" y="0"/>
                      </a:lnTo>
                      <a:lnTo>
                        <a:pt x="0" y="10960"/>
                      </a:lnTo>
                      <a:lnTo>
                        <a:pt x="16201" y="26684"/>
                      </a:lnTo>
                      <a:close/>
                    </a:path>
                  </a:pathLst>
                </a:custGeom>
                <a:solidFill>
                  <a:srgbClr val="26180D"/>
                </a:solidFill>
                <a:ln w="47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634" name="Freeform: Shape 633">
                  <a:extLst>
                    <a:ext uri="{FF2B5EF4-FFF2-40B4-BE49-F238E27FC236}">
                      <a16:creationId xmlns:a16="http://schemas.microsoft.com/office/drawing/2014/main" id="{00566891-D839-4841-AAE2-F23B9E278B03}"/>
                    </a:ext>
                  </a:extLst>
                </p:cNvPr>
                <p:cNvSpPr/>
                <p:nvPr/>
              </p:nvSpPr>
              <p:spPr>
                <a:xfrm>
                  <a:off x="9731998" y="4847253"/>
                  <a:ext cx="89755" cy="262077"/>
                </a:xfrm>
                <a:custGeom>
                  <a:avLst/>
                  <a:gdLst>
                    <a:gd name="connsiteX0" fmla="*/ 7148 w 89755"/>
                    <a:gd name="connsiteY0" fmla="*/ 262078 h 262077"/>
                    <a:gd name="connsiteX1" fmla="*/ 0 w 89755"/>
                    <a:gd name="connsiteY1" fmla="*/ 252548 h 262077"/>
                    <a:gd name="connsiteX2" fmla="*/ 70523 w 89755"/>
                    <a:gd name="connsiteY2" fmla="*/ 112455 h 262077"/>
                    <a:gd name="connsiteX3" fmla="*/ 26685 w 89755"/>
                    <a:gd name="connsiteY3" fmla="*/ 0 h 262077"/>
                    <a:gd name="connsiteX4" fmla="*/ 89583 w 89755"/>
                    <a:gd name="connsiteY4" fmla="*/ 100066 h 262077"/>
                    <a:gd name="connsiteX5" fmla="*/ 7148 w 89755"/>
                    <a:gd name="connsiteY5" fmla="*/ 262078 h 2620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9755" h="262077">
                      <a:moveTo>
                        <a:pt x="7148" y="262078"/>
                      </a:moveTo>
                      <a:lnTo>
                        <a:pt x="0" y="252548"/>
                      </a:lnTo>
                      <a:cubicBezTo>
                        <a:pt x="0" y="252548"/>
                        <a:pt x="70523" y="174877"/>
                        <a:pt x="70523" y="112455"/>
                      </a:cubicBezTo>
                      <a:cubicBezTo>
                        <a:pt x="70523" y="49556"/>
                        <a:pt x="26685" y="0"/>
                        <a:pt x="26685" y="0"/>
                      </a:cubicBezTo>
                      <a:cubicBezTo>
                        <a:pt x="26685" y="0"/>
                        <a:pt x="87201" y="43838"/>
                        <a:pt x="89583" y="100066"/>
                      </a:cubicBezTo>
                      <a:cubicBezTo>
                        <a:pt x="92442" y="156294"/>
                        <a:pt x="59563" y="229676"/>
                        <a:pt x="7148" y="262078"/>
                      </a:cubicBezTo>
                      <a:close/>
                    </a:path>
                  </a:pathLst>
                </a:custGeom>
                <a:solidFill>
                  <a:srgbClr val="26180D"/>
                </a:solidFill>
                <a:ln w="47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635" name="Freeform: Shape 634">
                  <a:extLst>
                    <a:ext uri="{FF2B5EF4-FFF2-40B4-BE49-F238E27FC236}">
                      <a16:creationId xmlns:a16="http://schemas.microsoft.com/office/drawing/2014/main" id="{F68E9DF9-A221-4DEC-A38A-5FCB4467E97B}"/>
                    </a:ext>
                  </a:extLst>
                </p:cNvPr>
                <p:cNvSpPr/>
                <p:nvPr/>
              </p:nvSpPr>
              <p:spPr>
                <a:xfrm>
                  <a:off x="9634173" y="4871321"/>
                  <a:ext cx="91630" cy="220855"/>
                </a:xfrm>
                <a:custGeom>
                  <a:avLst/>
                  <a:gdLst>
                    <a:gd name="connsiteX0" fmla="*/ 65422 w 91630"/>
                    <a:gd name="connsiteY0" fmla="*/ 217520 h 220855"/>
                    <a:gd name="connsiteX1" fmla="*/ 2523 w 91630"/>
                    <a:gd name="connsiteY1" fmla="*/ 70280 h 220855"/>
                    <a:gd name="connsiteX2" fmla="*/ 91630 w 91630"/>
                    <a:gd name="connsiteY2" fmla="*/ 4046 h 220855"/>
                    <a:gd name="connsiteX3" fmla="*/ 24919 w 91630"/>
                    <a:gd name="connsiteY3" fmla="*/ 68374 h 220855"/>
                    <a:gd name="connsiteX4" fmla="*/ 82100 w 91630"/>
                    <a:gd name="connsiteY4" fmla="*/ 206561 h 220855"/>
                    <a:gd name="connsiteX5" fmla="*/ 69234 w 91630"/>
                    <a:gd name="connsiteY5" fmla="*/ 220856 h 220855"/>
                    <a:gd name="connsiteX6" fmla="*/ 65422 w 91630"/>
                    <a:gd name="connsiteY6" fmla="*/ 217520 h 2208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1630" h="220855">
                      <a:moveTo>
                        <a:pt x="65422" y="217520"/>
                      </a:moveTo>
                      <a:cubicBezTo>
                        <a:pt x="65422" y="217520"/>
                        <a:pt x="-15107" y="164628"/>
                        <a:pt x="2523" y="70280"/>
                      </a:cubicBezTo>
                      <a:cubicBezTo>
                        <a:pt x="20154" y="-24545"/>
                        <a:pt x="91630" y="4046"/>
                        <a:pt x="91630" y="4046"/>
                      </a:cubicBezTo>
                      <a:cubicBezTo>
                        <a:pt x="91630" y="4046"/>
                        <a:pt x="35879" y="14052"/>
                        <a:pt x="24919" y="68374"/>
                      </a:cubicBezTo>
                      <a:cubicBezTo>
                        <a:pt x="13959" y="122219"/>
                        <a:pt x="82100" y="206561"/>
                        <a:pt x="82100" y="206561"/>
                      </a:cubicBezTo>
                      <a:lnTo>
                        <a:pt x="69234" y="220856"/>
                      </a:lnTo>
                      <a:lnTo>
                        <a:pt x="65422" y="217520"/>
                      </a:lnTo>
                      <a:close/>
                    </a:path>
                  </a:pathLst>
                </a:custGeom>
                <a:solidFill>
                  <a:srgbClr val="26180D"/>
                </a:solidFill>
                <a:ln w="47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sp>
            <p:nvSpPr>
              <p:cNvPr id="636" name="Freeform: Shape 635">
                <a:extLst>
                  <a:ext uri="{FF2B5EF4-FFF2-40B4-BE49-F238E27FC236}">
                    <a16:creationId xmlns:a16="http://schemas.microsoft.com/office/drawing/2014/main" id="{15046063-06F4-4C30-9423-999CA84B1E64}"/>
                  </a:ext>
                </a:extLst>
              </p:cNvPr>
              <p:cNvSpPr/>
              <p:nvPr/>
            </p:nvSpPr>
            <p:spPr>
              <a:xfrm>
                <a:off x="9608578" y="4849635"/>
                <a:ext cx="60044" cy="212997"/>
              </a:xfrm>
              <a:custGeom>
                <a:avLst/>
                <a:gdLst>
                  <a:gd name="connsiteX0" fmla="*/ 31454 w 60044"/>
                  <a:gd name="connsiteY0" fmla="*/ 212998 h 212997"/>
                  <a:gd name="connsiteX1" fmla="*/ 10012 w 60044"/>
                  <a:gd name="connsiteY1" fmla="*/ 100066 h 212997"/>
                  <a:gd name="connsiteX2" fmla="*/ 60045 w 60044"/>
                  <a:gd name="connsiteY2" fmla="*/ 0 h 212997"/>
                  <a:gd name="connsiteX3" fmla="*/ 5 w 60044"/>
                  <a:gd name="connsiteY3" fmla="*/ 106737 h 212997"/>
                  <a:gd name="connsiteX4" fmla="*/ 31454 w 60044"/>
                  <a:gd name="connsiteY4" fmla="*/ 212998 h 2129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0044" h="212997">
                    <a:moveTo>
                      <a:pt x="31454" y="212998"/>
                    </a:moveTo>
                    <a:cubicBezTo>
                      <a:pt x="31454" y="212998"/>
                      <a:pt x="6200" y="156770"/>
                      <a:pt x="10012" y="100066"/>
                    </a:cubicBezTo>
                    <a:cubicBezTo>
                      <a:pt x="13824" y="43362"/>
                      <a:pt x="60045" y="0"/>
                      <a:pt x="60045" y="0"/>
                    </a:cubicBezTo>
                    <a:cubicBezTo>
                      <a:pt x="60045" y="0"/>
                      <a:pt x="958" y="28590"/>
                      <a:pt x="5" y="106737"/>
                    </a:cubicBezTo>
                    <a:cubicBezTo>
                      <a:pt x="-471" y="183931"/>
                      <a:pt x="31454" y="212998"/>
                      <a:pt x="31454" y="212998"/>
                    </a:cubicBezTo>
                    <a:close/>
                  </a:path>
                </a:pathLst>
              </a:custGeom>
              <a:solidFill>
                <a:srgbClr val="26180D"/>
              </a:solidFill>
              <a:ln w="47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37" name="Freeform: Shape 636">
                <a:extLst>
                  <a:ext uri="{FF2B5EF4-FFF2-40B4-BE49-F238E27FC236}">
                    <a16:creationId xmlns:a16="http://schemas.microsoft.com/office/drawing/2014/main" id="{88FB054F-1BA4-44D1-BD79-F333C005A0CF}"/>
                  </a:ext>
                </a:extLst>
              </p:cNvPr>
              <p:cNvSpPr/>
              <p:nvPr/>
            </p:nvSpPr>
            <p:spPr>
              <a:xfrm>
                <a:off x="9594764" y="5078358"/>
                <a:ext cx="77670" cy="74334"/>
              </a:xfrm>
              <a:custGeom>
                <a:avLst/>
                <a:gdLst>
                  <a:gd name="connsiteX0" fmla="*/ 0 w 77670"/>
                  <a:gd name="connsiteY0" fmla="*/ 74335 h 74334"/>
                  <a:gd name="connsiteX1" fmla="*/ 13819 w 77670"/>
                  <a:gd name="connsiteY1" fmla="*/ 13819 h 74334"/>
                  <a:gd name="connsiteX2" fmla="*/ 77670 w 77670"/>
                  <a:gd name="connsiteY2" fmla="*/ 30973 h 74334"/>
                  <a:gd name="connsiteX3" fmla="*/ 0 w 77670"/>
                  <a:gd name="connsiteY3" fmla="*/ 0 h 743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7670" h="74334">
                    <a:moveTo>
                      <a:pt x="0" y="74335"/>
                    </a:moveTo>
                    <a:lnTo>
                      <a:pt x="13819" y="13819"/>
                    </a:lnTo>
                    <a:lnTo>
                      <a:pt x="77670" y="3097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6180D"/>
              </a:solidFill>
              <a:ln w="47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sp>
          <p:nvSpPr>
            <p:cNvPr id="638" name="Freeform: Shape 637">
              <a:extLst>
                <a:ext uri="{FF2B5EF4-FFF2-40B4-BE49-F238E27FC236}">
                  <a16:creationId xmlns:a16="http://schemas.microsoft.com/office/drawing/2014/main" id="{6020DCDC-9126-4667-9F31-C7DD12AE1610}"/>
                </a:ext>
              </a:extLst>
            </p:cNvPr>
            <p:cNvSpPr/>
            <p:nvPr/>
          </p:nvSpPr>
          <p:spPr>
            <a:xfrm>
              <a:off x="9739145" y="5099801"/>
              <a:ext cx="37643" cy="55751"/>
            </a:xfrm>
            <a:custGeom>
              <a:avLst/>
              <a:gdLst>
                <a:gd name="connsiteX0" fmla="*/ 1906 w 37643"/>
                <a:gd name="connsiteY0" fmla="*/ 52892 h 55751"/>
                <a:gd name="connsiteX1" fmla="*/ 0 w 37643"/>
                <a:gd name="connsiteY1" fmla="*/ 9530 h 55751"/>
                <a:gd name="connsiteX2" fmla="*/ 36215 w 37643"/>
                <a:gd name="connsiteY2" fmla="*/ 0 h 55751"/>
                <a:gd name="connsiteX3" fmla="*/ 37644 w 37643"/>
                <a:gd name="connsiteY3" fmla="*/ 55751 h 55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643" h="55751">
                  <a:moveTo>
                    <a:pt x="1906" y="52892"/>
                  </a:moveTo>
                  <a:lnTo>
                    <a:pt x="0" y="9530"/>
                  </a:lnTo>
                  <a:lnTo>
                    <a:pt x="36215" y="0"/>
                  </a:lnTo>
                  <a:lnTo>
                    <a:pt x="37644" y="55751"/>
                  </a:lnTo>
                  <a:close/>
                </a:path>
              </a:pathLst>
            </a:custGeom>
            <a:solidFill>
              <a:srgbClr val="26180D"/>
            </a:solidFill>
            <a:ln w="47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39" name="Freeform: Shape 638">
              <a:extLst>
                <a:ext uri="{FF2B5EF4-FFF2-40B4-BE49-F238E27FC236}">
                  <a16:creationId xmlns:a16="http://schemas.microsoft.com/office/drawing/2014/main" id="{045A09E2-1684-4F30-8CC0-2E56CC3F1954}"/>
                </a:ext>
              </a:extLst>
            </p:cNvPr>
            <p:cNvSpPr/>
            <p:nvPr/>
          </p:nvSpPr>
          <p:spPr>
            <a:xfrm>
              <a:off x="9654327" y="5103136"/>
              <a:ext cx="44791" cy="44315"/>
            </a:xfrm>
            <a:custGeom>
              <a:avLst/>
              <a:gdLst>
                <a:gd name="connsiteX0" fmla="*/ 36691 w 44791"/>
                <a:gd name="connsiteY0" fmla="*/ 6195 h 44315"/>
                <a:gd name="connsiteX1" fmla="*/ 44792 w 44791"/>
                <a:gd name="connsiteY1" fmla="*/ 36214 h 44315"/>
                <a:gd name="connsiteX2" fmla="*/ 14295 w 44791"/>
                <a:gd name="connsiteY2" fmla="*/ 44315 h 44315"/>
                <a:gd name="connsiteX3" fmla="*/ 0 w 44791"/>
                <a:gd name="connsiteY3" fmla="*/ 0 h 44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791" h="44315">
                  <a:moveTo>
                    <a:pt x="36691" y="6195"/>
                  </a:moveTo>
                  <a:lnTo>
                    <a:pt x="44792" y="36214"/>
                  </a:lnTo>
                  <a:lnTo>
                    <a:pt x="14295" y="4431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6180D"/>
            </a:solidFill>
            <a:ln w="47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40" name="Freeform: Shape 639">
              <a:extLst>
                <a:ext uri="{FF2B5EF4-FFF2-40B4-BE49-F238E27FC236}">
                  <a16:creationId xmlns:a16="http://schemas.microsoft.com/office/drawing/2014/main" id="{3D26DCB7-6E2F-4E09-98AF-3AF60DFD73BB}"/>
                </a:ext>
              </a:extLst>
            </p:cNvPr>
            <p:cNvSpPr/>
            <p:nvPr/>
          </p:nvSpPr>
          <p:spPr>
            <a:xfrm>
              <a:off x="9687206" y="5171276"/>
              <a:ext cx="60516" cy="37167"/>
            </a:xfrm>
            <a:custGeom>
              <a:avLst/>
              <a:gdLst>
                <a:gd name="connsiteX0" fmla="*/ 0 w 60516"/>
                <a:gd name="connsiteY0" fmla="*/ 35738 h 37167"/>
                <a:gd name="connsiteX1" fmla="*/ 5241 w 60516"/>
                <a:gd name="connsiteY1" fmla="*/ 0 h 37167"/>
                <a:gd name="connsiteX2" fmla="*/ 56227 w 60516"/>
                <a:gd name="connsiteY2" fmla="*/ 0 h 37167"/>
                <a:gd name="connsiteX3" fmla="*/ 60516 w 60516"/>
                <a:gd name="connsiteY3" fmla="*/ 37167 h 37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516" h="37167">
                  <a:moveTo>
                    <a:pt x="0" y="35738"/>
                  </a:moveTo>
                  <a:lnTo>
                    <a:pt x="5241" y="0"/>
                  </a:lnTo>
                  <a:lnTo>
                    <a:pt x="56227" y="0"/>
                  </a:lnTo>
                  <a:lnTo>
                    <a:pt x="60516" y="37167"/>
                  </a:lnTo>
                  <a:close/>
                </a:path>
              </a:pathLst>
            </a:custGeom>
            <a:solidFill>
              <a:srgbClr val="26180D"/>
            </a:solidFill>
            <a:ln w="47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41" name="Freeform: Shape 640">
              <a:extLst>
                <a:ext uri="{FF2B5EF4-FFF2-40B4-BE49-F238E27FC236}">
                  <a16:creationId xmlns:a16="http://schemas.microsoft.com/office/drawing/2014/main" id="{772FF3E9-0E98-4B0B-9E0D-5FA7E59C2EDD}"/>
                </a:ext>
              </a:extLst>
            </p:cNvPr>
            <p:cNvSpPr/>
            <p:nvPr/>
          </p:nvSpPr>
          <p:spPr>
            <a:xfrm>
              <a:off x="9676723" y="5241799"/>
              <a:ext cx="81958" cy="39549"/>
            </a:xfrm>
            <a:custGeom>
              <a:avLst/>
              <a:gdLst>
                <a:gd name="connsiteX0" fmla="*/ 7624 w 81958"/>
                <a:gd name="connsiteY0" fmla="*/ 0 h 39549"/>
                <a:gd name="connsiteX1" fmla="*/ 74811 w 81958"/>
                <a:gd name="connsiteY1" fmla="*/ 0 h 39549"/>
                <a:gd name="connsiteX2" fmla="*/ 81959 w 81958"/>
                <a:gd name="connsiteY2" fmla="*/ 39550 h 39549"/>
                <a:gd name="connsiteX3" fmla="*/ 0 w 81958"/>
                <a:gd name="connsiteY3" fmla="*/ 39550 h 39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1958" h="39549">
                  <a:moveTo>
                    <a:pt x="7624" y="0"/>
                  </a:moveTo>
                  <a:lnTo>
                    <a:pt x="74811" y="0"/>
                  </a:lnTo>
                  <a:lnTo>
                    <a:pt x="81959" y="39550"/>
                  </a:lnTo>
                  <a:lnTo>
                    <a:pt x="0" y="39550"/>
                  </a:lnTo>
                  <a:close/>
                </a:path>
              </a:pathLst>
            </a:custGeom>
            <a:solidFill>
              <a:srgbClr val="26180D"/>
            </a:solidFill>
            <a:ln w="47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grpSp>
        <p:nvGrpSpPr>
          <p:cNvPr id="642" name="Graphic 341">
            <a:extLst>
              <a:ext uri="{FF2B5EF4-FFF2-40B4-BE49-F238E27FC236}">
                <a16:creationId xmlns:a16="http://schemas.microsoft.com/office/drawing/2014/main" id="{184B620F-BBC8-442D-A776-D8EFE2F319DA}"/>
              </a:ext>
            </a:extLst>
          </p:cNvPr>
          <p:cNvGrpSpPr/>
          <p:nvPr/>
        </p:nvGrpSpPr>
        <p:grpSpPr>
          <a:xfrm>
            <a:off x="10946154" y="4860372"/>
            <a:ext cx="312826" cy="633476"/>
            <a:chOff x="9578563" y="4834473"/>
            <a:chExt cx="242541" cy="446876"/>
          </a:xfrm>
        </p:grpSpPr>
        <p:grpSp>
          <p:nvGrpSpPr>
            <p:cNvPr id="643" name="Graphic 341">
              <a:extLst>
                <a:ext uri="{FF2B5EF4-FFF2-40B4-BE49-F238E27FC236}">
                  <a16:creationId xmlns:a16="http://schemas.microsoft.com/office/drawing/2014/main" id="{184B620F-BBC8-442D-A776-D8EFE2F319DA}"/>
                </a:ext>
              </a:extLst>
            </p:cNvPr>
            <p:cNvGrpSpPr/>
            <p:nvPr/>
          </p:nvGrpSpPr>
          <p:grpSpPr>
            <a:xfrm>
              <a:off x="9578563" y="4834473"/>
              <a:ext cx="242541" cy="429722"/>
              <a:chOff x="9578563" y="4834473"/>
              <a:chExt cx="242541" cy="429722"/>
            </a:xfrm>
          </p:grpSpPr>
          <p:grpSp>
            <p:nvGrpSpPr>
              <p:cNvPr id="644" name="Graphic 341">
                <a:extLst>
                  <a:ext uri="{FF2B5EF4-FFF2-40B4-BE49-F238E27FC236}">
                    <a16:creationId xmlns:a16="http://schemas.microsoft.com/office/drawing/2014/main" id="{184B620F-BBC8-442D-A776-D8EFE2F319DA}"/>
                  </a:ext>
                </a:extLst>
              </p:cNvPr>
              <p:cNvGrpSpPr/>
              <p:nvPr/>
            </p:nvGrpSpPr>
            <p:grpSpPr>
              <a:xfrm>
                <a:off x="9578563" y="4834473"/>
                <a:ext cx="242541" cy="429722"/>
                <a:chOff x="9578563" y="4834473"/>
                <a:chExt cx="242541" cy="429722"/>
              </a:xfrm>
            </p:grpSpPr>
            <p:grpSp>
              <p:nvGrpSpPr>
                <p:cNvPr id="645" name="Graphic 341">
                  <a:extLst>
                    <a:ext uri="{FF2B5EF4-FFF2-40B4-BE49-F238E27FC236}">
                      <a16:creationId xmlns:a16="http://schemas.microsoft.com/office/drawing/2014/main" id="{184B620F-BBC8-442D-A776-D8EFE2F319DA}"/>
                    </a:ext>
                  </a:extLst>
                </p:cNvPr>
                <p:cNvGrpSpPr/>
                <p:nvPr/>
              </p:nvGrpSpPr>
              <p:grpSpPr>
                <a:xfrm>
                  <a:off x="9579039" y="4834473"/>
                  <a:ext cx="242064" cy="429245"/>
                  <a:chOff x="9579039" y="4834473"/>
                  <a:chExt cx="242064" cy="429245"/>
                </a:xfrm>
              </p:grpSpPr>
              <p:sp>
                <p:nvSpPr>
                  <p:cNvPr id="646" name="Freeform: Shape 645">
                    <a:extLst>
                      <a:ext uri="{FF2B5EF4-FFF2-40B4-BE49-F238E27FC236}">
                        <a16:creationId xmlns:a16="http://schemas.microsoft.com/office/drawing/2014/main" id="{EA51ED76-0483-47EB-B895-44B80B0FD936}"/>
                      </a:ext>
                    </a:extLst>
                  </p:cNvPr>
                  <p:cNvSpPr/>
                  <p:nvPr/>
                </p:nvSpPr>
                <p:spPr>
                  <a:xfrm>
                    <a:off x="9602388" y="5015936"/>
                    <a:ext cx="53845" cy="93395"/>
                  </a:xfrm>
                  <a:custGeom>
                    <a:avLst/>
                    <a:gdLst>
                      <a:gd name="connsiteX0" fmla="*/ 53845 w 53845"/>
                      <a:gd name="connsiteY0" fmla="*/ 93395 h 93395"/>
                      <a:gd name="connsiteX1" fmla="*/ 0 w 53845"/>
                      <a:gd name="connsiteY1" fmla="*/ 0 h 93395"/>
                      <a:gd name="connsiteX2" fmla="*/ 53845 w 53845"/>
                      <a:gd name="connsiteY2" fmla="*/ 93395 h 93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3845" h="93395">
                        <a:moveTo>
                          <a:pt x="53845" y="93395"/>
                        </a:moveTo>
                        <a:cubicBezTo>
                          <a:pt x="53845" y="93395"/>
                          <a:pt x="24778" y="52416"/>
                          <a:pt x="0" y="0"/>
                        </a:cubicBezTo>
                        <a:cubicBezTo>
                          <a:pt x="17631" y="52892"/>
                          <a:pt x="53845" y="93395"/>
                          <a:pt x="53845" y="93395"/>
                        </a:cubicBezTo>
                        <a:close/>
                      </a:path>
                    </a:pathLst>
                  </a:custGeom>
                  <a:solidFill>
                    <a:srgbClr val="FFAB17"/>
                  </a:solidFill>
                  <a:ln w="476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647" name="Freeform: Shape 646">
                    <a:extLst>
                      <a:ext uri="{FF2B5EF4-FFF2-40B4-BE49-F238E27FC236}">
                        <a16:creationId xmlns:a16="http://schemas.microsoft.com/office/drawing/2014/main" id="{15B45F04-5374-40DC-830A-A5C1A602FC36}"/>
                      </a:ext>
                    </a:extLst>
                  </p:cNvPr>
                  <p:cNvSpPr/>
                  <p:nvPr/>
                </p:nvSpPr>
                <p:spPr>
                  <a:xfrm>
                    <a:off x="9579039" y="4896809"/>
                    <a:ext cx="242064" cy="366909"/>
                  </a:xfrm>
                  <a:custGeom>
                    <a:avLst/>
                    <a:gdLst>
                      <a:gd name="connsiteX0" fmla="*/ 241588 w 242064"/>
                      <a:gd name="connsiteY0" fmla="*/ 185837 h 366909"/>
                      <a:gd name="connsiteX1" fmla="*/ 143905 w 242064"/>
                      <a:gd name="connsiteY1" fmla="*/ 212522 h 366909"/>
                      <a:gd name="connsiteX2" fmla="*/ 221575 w 242064"/>
                      <a:gd name="connsiteY2" fmla="*/ 63852 h 366909"/>
                      <a:gd name="connsiteX3" fmla="*/ 207280 w 242064"/>
                      <a:gd name="connsiteY3" fmla="*/ 0 h 366909"/>
                      <a:gd name="connsiteX4" fmla="*/ 180596 w 242064"/>
                      <a:gd name="connsiteY4" fmla="*/ 50510 h 366909"/>
                      <a:gd name="connsiteX5" fmla="*/ 177260 w 242064"/>
                      <a:gd name="connsiteY5" fmla="*/ 74335 h 366909"/>
                      <a:gd name="connsiteX6" fmla="*/ 108643 w 242064"/>
                      <a:gd name="connsiteY6" fmla="*/ 195367 h 366909"/>
                      <a:gd name="connsiteX7" fmla="*/ 96254 w 242064"/>
                      <a:gd name="connsiteY7" fmla="*/ 184408 h 366909"/>
                      <a:gd name="connsiteX8" fmla="*/ 77670 w 242064"/>
                      <a:gd name="connsiteY8" fmla="*/ 212522 h 366909"/>
                      <a:gd name="connsiteX9" fmla="*/ 0 w 242064"/>
                      <a:gd name="connsiteY9" fmla="*/ 185837 h 366909"/>
                      <a:gd name="connsiteX10" fmla="*/ 0 w 242064"/>
                      <a:gd name="connsiteY10" fmla="*/ 265413 h 366909"/>
                      <a:gd name="connsiteX11" fmla="*/ 104355 w 242064"/>
                      <a:gd name="connsiteY11" fmla="*/ 242065 h 366909"/>
                      <a:gd name="connsiteX12" fmla="*/ 86724 w 242064"/>
                      <a:gd name="connsiteY12" fmla="*/ 366909 h 366909"/>
                      <a:gd name="connsiteX13" fmla="*/ 151052 w 242064"/>
                      <a:gd name="connsiteY13" fmla="*/ 366909 h 366909"/>
                      <a:gd name="connsiteX14" fmla="*/ 128180 w 242064"/>
                      <a:gd name="connsiteY14" fmla="*/ 252071 h 366909"/>
                      <a:gd name="connsiteX15" fmla="*/ 242065 w 242064"/>
                      <a:gd name="connsiteY15" fmla="*/ 262555 h 366909"/>
                      <a:gd name="connsiteX16" fmla="*/ 242065 w 242064"/>
                      <a:gd name="connsiteY16" fmla="*/ 185837 h 3669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</a:cxnLst>
                    <a:rect l="l" t="t" r="r" b="b"/>
                    <a:pathLst>
                      <a:path w="242064" h="366909">
                        <a:moveTo>
                          <a:pt x="241588" y="185837"/>
                        </a:moveTo>
                        <a:lnTo>
                          <a:pt x="143905" y="212522"/>
                        </a:lnTo>
                        <a:cubicBezTo>
                          <a:pt x="143905" y="212522"/>
                          <a:pt x="210615" y="131992"/>
                          <a:pt x="221575" y="63852"/>
                        </a:cubicBezTo>
                        <a:cubicBezTo>
                          <a:pt x="224911" y="44792"/>
                          <a:pt x="218716" y="21443"/>
                          <a:pt x="207280" y="0"/>
                        </a:cubicBezTo>
                        <a:cubicBezTo>
                          <a:pt x="201085" y="13819"/>
                          <a:pt x="191555" y="31449"/>
                          <a:pt x="180596" y="50510"/>
                        </a:cubicBezTo>
                        <a:cubicBezTo>
                          <a:pt x="180596" y="58610"/>
                          <a:pt x="179643" y="66711"/>
                          <a:pt x="177260" y="74335"/>
                        </a:cubicBezTo>
                        <a:cubicBezTo>
                          <a:pt x="154864" y="146287"/>
                          <a:pt x="108643" y="195367"/>
                          <a:pt x="108643" y="195367"/>
                        </a:cubicBezTo>
                        <a:cubicBezTo>
                          <a:pt x="108643" y="195367"/>
                          <a:pt x="103402" y="191555"/>
                          <a:pt x="96254" y="184408"/>
                        </a:cubicBezTo>
                        <a:cubicBezTo>
                          <a:pt x="84818" y="201562"/>
                          <a:pt x="77670" y="212522"/>
                          <a:pt x="77670" y="212522"/>
                        </a:cubicBezTo>
                        <a:lnTo>
                          <a:pt x="0" y="185837"/>
                        </a:lnTo>
                        <a:lnTo>
                          <a:pt x="0" y="265413"/>
                        </a:lnTo>
                        <a:lnTo>
                          <a:pt x="104355" y="242065"/>
                        </a:lnTo>
                        <a:lnTo>
                          <a:pt x="86724" y="366909"/>
                        </a:lnTo>
                        <a:lnTo>
                          <a:pt x="151052" y="366909"/>
                        </a:lnTo>
                        <a:lnTo>
                          <a:pt x="128180" y="252071"/>
                        </a:lnTo>
                        <a:lnTo>
                          <a:pt x="242065" y="262555"/>
                        </a:lnTo>
                        <a:lnTo>
                          <a:pt x="242065" y="185837"/>
                        </a:lnTo>
                        <a:close/>
                      </a:path>
                    </a:pathLst>
                  </a:custGeom>
                  <a:solidFill>
                    <a:srgbClr val="FFAB17"/>
                  </a:solidFill>
                  <a:ln w="476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648" name="Freeform: Shape 647">
                    <a:extLst>
                      <a:ext uri="{FF2B5EF4-FFF2-40B4-BE49-F238E27FC236}">
                        <a16:creationId xmlns:a16="http://schemas.microsoft.com/office/drawing/2014/main" id="{95CD7F12-CBE5-4170-8B8B-4B5F2CB8ECF1}"/>
                      </a:ext>
                    </a:extLst>
                  </p:cNvPr>
                  <p:cNvSpPr/>
                  <p:nvPr/>
                </p:nvSpPr>
                <p:spPr>
                  <a:xfrm>
                    <a:off x="9592530" y="4834473"/>
                    <a:ext cx="193789" cy="274381"/>
                  </a:xfrm>
                  <a:custGeom>
                    <a:avLst/>
                    <a:gdLst>
                      <a:gd name="connsiteX0" fmla="*/ 47026 w 193789"/>
                      <a:gd name="connsiteY0" fmla="*/ 81397 h 274381"/>
                      <a:gd name="connsiteX1" fmla="*/ 167105 w 193789"/>
                      <a:gd name="connsiteY1" fmla="*/ 112846 h 274381"/>
                      <a:gd name="connsiteX2" fmla="*/ 193789 w 193789"/>
                      <a:gd name="connsiteY2" fmla="*/ 62336 h 274381"/>
                      <a:gd name="connsiteX3" fmla="*/ 32730 w 193789"/>
                      <a:gd name="connsiteY3" fmla="*/ 38988 h 274381"/>
                      <a:gd name="connsiteX4" fmla="*/ 9858 w 193789"/>
                      <a:gd name="connsiteY4" fmla="*/ 180986 h 274381"/>
                      <a:gd name="connsiteX5" fmla="*/ 63703 w 193789"/>
                      <a:gd name="connsiteY5" fmla="*/ 274381 h 274381"/>
                      <a:gd name="connsiteX6" fmla="*/ 82287 w 193789"/>
                      <a:gd name="connsiteY6" fmla="*/ 246267 h 274381"/>
                      <a:gd name="connsiteX7" fmla="*/ 47026 w 193789"/>
                      <a:gd name="connsiteY7" fmla="*/ 81397 h 2743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93789" h="274381">
                        <a:moveTo>
                          <a:pt x="47026" y="81397"/>
                        </a:moveTo>
                        <a:cubicBezTo>
                          <a:pt x="92294" y="391"/>
                          <a:pt x="166628" y="49947"/>
                          <a:pt x="167105" y="112846"/>
                        </a:cubicBezTo>
                        <a:cubicBezTo>
                          <a:pt x="178065" y="93786"/>
                          <a:pt x="187595" y="76155"/>
                          <a:pt x="193789" y="62336"/>
                        </a:cubicBezTo>
                        <a:cubicBezTo>
                          <a:pt x="164246" y="8015"/>
                          <a:pt x="96582" y="-33918"/>
                          <a:pt x="32730" y="38988"/>
                        </a:cubicBezTo>
                        <a:cubicBezTo>
                          <a:pt x="-7296" y="84732"/>
                          <a:pt x="-4914" y="137148"/>
                          <a:pt x="9858" y="180986"/>
                        </a:cubicBezTo>
                        <a:cubicBezTo>
                          <a:pt x="34636" y="233402"/>
                          <a:pt x="63703" y="274381"/>
                          <a:pt x="63703" y="274381"/>
                        </a:cubicBezTo>
                        <a:cubicBezTo>
                          <a:pt x="63703" y="274381"/>
                          <a:pt x="71327" y="263422"/>
                          <a:pt x="82287" y="246267"/>
                        </a:cubicBezTo>
                        <a:cubicBezTo>
                          <a:pt x="57032" y="222442"/>
                          <a:pt x="4140" y="158114"/>
                          <a:pt x="47026" y="81397"/>
                        </a:cubicBezTo>
                        <a:close/>
                      </a:path>
                    </a:pathLst>
                  </a:custGeom>
                  <a:solidFill>
                    <a:srgbClr val="FFAB17"/>
                  </a:solidFill>
                  <a:ln w="476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649" name="Freeform: Shape 648">
                    <a:extLst>
                      <a:ext uri="{FF2B5EF4-FFF2-40B4-BE49-F238E27FC236}">
                        <a16:creationId xmlns:a16="http://schemas.microsoft.com/office/drawing/2014/main" id="{325DABE2-4A03-42EF-B554-599808FB77FD}"/>
                      </a:ext>
                    </a:extLst>
                  </p:cNvPr>
                  <p:cNvSpPr/>
                  <p:nvPr/>
                </p:nvSpPr>
                <p:spPr>
                  <a:xfrm>
                    <a:off x="9592530" y="4834473"/>
                    <a:ext cx="193789" cy="274381"/>
                  </a:xfrm>
                  <a:custGeom>
                    <a:avLst/>
                    <a:gdLst>
                      <a:gd name="connsiteX0" fmla="*/ 47026 w 193789"/>
                      <a:gd name="connsiteY0" fmla="*/ 81397 h 274381"/>
                      <a:gd name="connsiteX1" fmla="*/ 167105 w 193789"/>
                      <a:gd name="connsiteY1" fmla="*/ 112846 h 274381"/>
                      <a:gd name="connsiteX2" fmla="*/ 193789 w 193789"/>
                      <a:gd name="connsiteY2" fmla="*/ 62336 h 274381"/>
                      <a:gd name="connsiteX3" fmla="*/ 32730 w 193789"/>
                      <a:gd name="connsiteY3" fmla="*/ 38988 h 274381"/>
                      <a:gd name="connsiteX4" fmla="*/ 9858 w 193789"/>
                      <a:gd name="connsiteY4" fmla="*/ 180986 h 274381"/>
                      <a:gd name="connsiteX5" fmla="*/ 63703 w 193789"/>
                      <a:gd name="connsiteY5" fmla="*/ 274381 h 274381"/>
                      <a:gd name="connsiteX6" fmla="*/ 82287 w 193789"/>
                      <a:gd name="connsiteY6" fmla="*/ 246267 h 274381"/>
                      <a:gd name="connsiteX7" fmla="*/ 47026 w 193789"/>
                      <a:gd name="connsiteY7" fmla="*/ 81397 h 2743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93789" h="274381">
                        <a:moveTo>
                          <a:pt x="47026" y="81397"/>
                        </a:moveTo>
                        <a:cubicBezTo>
                          <a:pt x="92294" y="391"/>
                          <a:pt x="166628" y="49947"/>
                          <a:pt x="167105" y="112846"/>
                        </a:cubicBezTo>
                        <a:cubicBezTo>
                          <a:pt x="178065" y="93786"/>
                          <a:pt x="187595" y="76155"/>
                          <a:pt x="193789" y="62336"/>
                        </a:cubicBezTo>
                        <a:cubicBezTo>
                          <a:pt x="164246" y="8015"/>
                          <a:pt x="96582" y="-33918"/>
                          <a:pt x="32730" y="38988"/>
                        </a:cubicBezTo>
                        <a:cubicBezTo>
                          <a:pt x="-7296" y="84732"/>
                          <a:pt x="-4914" y="137148"/>
                          <a:pt x="9858" y="180986"/>
                        </a:cubicBezTo>
                        <a:cubicBezTo>
                          <a:pt x="34636" y="233402"/>
                          <a:pt x="63703" y="274381"/>
                          <a:pt x="63703" y="274381"/>
                        </a:cubicBezTo>
                        <a:cubicBezTo>
                          <a:pt x="63703" y="274381"/>
                          <a:pt x="71327" y="263422"/>
                          <a:pt x="82287" y="246267"/>
                        </a:cubicBezTo>
                        <a:cubicBezTo>
                          <a:pt x="57032" y="222442"/>
                          <a:pt x="4140" y="158114"/>
                          <a:pt x="47026" y="81397"/>
                        </a:cubicBezTo>
                        <a:close/>
                      </a:path>
                    </a:pathLst>
                  </a:custGeom>
                  <a:solidFill>
                    <a:srgbClr val="FFE3B7">
                      <a:alpha val="46000"/>
                    </a:srgbClr>
                  </a:solidFill>
                  <a:ln w="476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sp>
              <p:nvSpPr>
                <p:cNvPr id="650" name="Freeform: Shape 649">
                  <a:extLst>
                    <a:ext uri="{FF2B5EF4-FFF2-40B4-BE49-F238E27FC236}">
                      <a16:creationId xmlns:a16="http://schemas.microsoft.com/office/drawing/2014/main" id="{E3EEB58F-A795-4375-AC78-2ECCA7EF08E6}"/>
                    </a:ext>
                  </a:extLst>
                </p:cNvPr>
                <p:cNvSpPr/>
                <p:nvPr/>
              </p:nvSpPr>
              <p:spPr>
                <a:xfrm>
                  <a:off x="9578563" y="5126485"/>
                  <a:ext cx="104831" cy="40026"/>
                </a:xfrm>
                <a:custGeom>
                  <a:avLst/>
                  <a:gdLst>
                    <a:gd name="connsiteX0" fmla="*/ 0 w 104831"/>
                    <a:gd name="connsiteY0" fmla="*/ 22872 h 40026"/>
                    <a:gd name="connsiteX1" fmla="*/ 104831 w 104831"/>
                    <a:gd name="connsiteY1" fmla="*/ 0 h 40026"/>
                    <a:gd name="connsiteX2" fmla="*/ 104355 w 104831"/>
                    <a:gd name="connsiteY2" fmla="*/ 12866 h 40026"/>
                    <a:gd name="connsiteX3" fmla="*/ 0 w 104831"/>
                    <a:gd name="connsiteY3" fmla="*/ 40026 h 400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04831" h="40026">
                      <a:moveTo>
                        <a:pt x="0" y="22872"/>
                      </a:moveTo>
                      <a:lnTo>
                        <a:pt x="104831" y="0"/>
                      </a:lnTo>
                      <a:lnTo>
                        <a:pt x="104355" y="12866"/>
                      </a:lnTo>
                      <a:lnTo>
                        <a:pt x="0" y="40026"/>
                      </a:lnTo>
                      <a:close/>
                    </a:path>
                  </a:pathLst>
                </a:custGeom>
                <a:solidFill>
                  <a:srgbClr val="C24A00"/>
                </a:solidFill>
                <a:ln w="47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651" name="Freeform: Shape 650">
                  <a:extLst>
                    <a:ext uri="{FF2B5EF4-FFF2-40B4-BE49-F238E27FC236}">
                      <a16:creationId xmlns:a16="http://schemas.microsoft.com/office/drawing/2014/main" id="{412E227D-5135-4C50-8514-174F725B5693}"/>
                    </a:ext>
                  </a:extLst>
                </p:cNvPr>
                <p:cNvSpPr/>
                <p:nvPr/>
              </p:nvSpPr>
              <p:spPr>
                <a:xfrm>
                  <a:off x="9704360" y="5136968"/>
                  <a:ext cx="33355" cy="127227"/>
                </a:xfrm>
                <a:custGeom>
                  <a:avLst/>
                  <a:gdLst>
                    <a:gd name="connsiteX0" fmla="*/ 4289 w 33355"/>
                    <a:gd name="connsiteY0" fmla="*/ 127227 h 127227"/>
                    <a:gd name="connsiteX1" fmla="*/ 0 w 33355"/>
                    <a:gd name="connsiteY1" fmla="*/ 0 h 127227"/>
                    <a:gd name="connsiteX2" fmla="*/ 19060 w 33355"/>
                    <a:gd name="connsiteY2" fmla="*/ 6195 h 127227"/>
                    <a:gd name="connsiteX3" fmla="*/ 33356 w 33355"/>
                    <a:gd name="connsiteY3" fmla="*/ 127227 h 127227"/>
                    <a:gd name="connsiteX4" fmla="*/ 4289 w 33355"/>
                    <a:gd name="connsiteY4" fmla="*/ 127227 h 1272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3355" h="127227">
                      <a:moveTo>
                        <a:pt x="4289" y="127227"/>
                      </a:moveTo>
                      <a:cubicBezTo>
                        <a:pt x="3812" y="125321"/>
                        <a:pt x="0" y="0"/>
                        <a:pt x="0" y="0"/>
                      </a:cubicBezTo>
                      <a:lnTo>
                        <a:pt x="19060" y="6195"/>
                      </a:lnTo>
                      <a:lnTo>
                        <a:pt x="33356" y="127227"/>
                      </a:lnTo>
                      <a:lnTo>
                        <a:pt x="4289" y="127227"/>
                      </a:lnTo>
                      <a:close/>
                    </a:path>
                  </a:pathLst>
                </a:custGeom>
                <a:solidFill>
                  <a:srgbClr val="C24A00"/>
                </a:solidFill>
                <a:ln w="47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652" name="Freeform: Shape 651">
                  <a:extLst>
                    <a:ext uri="{FF2B5EF4-FFF2-40B4-BE49-F238E27FC236}">
                      <a16:creationId xmlns:a16="http://schemas.microsoft.com/office/drawing/2014/main" id="{29DE0C50-01E2-479B-8F3D-123CA5FFB79F}"/>
                    </a:ext>
                  </a:extLst>
                </p:cNvPr>
                <p:cNvSpPr/>
                <p:nvPr/>
              </p:nvSpPr>
              <p:spPr>
                <a:xfrm>
                  <a:off x="9704837" y="5126008"/>
                  <a:ext cx="115790" cy="34308"/>
                </a:xfrm>
                <a:custGeom>
                  <a:avLst/>
                  <a:gdLst>
                    <a:gd name="connsiteX0" fmla="*/ 115791 w 115790"/>
                    <a:gd name="connsiteY0" fmla="*/ 34308 h 34308"/>
                    <a:gd name="connsiteX1" fmla="*/ 114361 w 115790"/>
                    <a:gd name="connsiteY1" fmla="*/ 17631 h 34308"/>
                    <a:gd name="connsiteX2" fmla="*/ 0 w 115790"/>
                    <a:gd name="connsiteY2" fmla="*/ 0 h 34308"/>
                    <a:gd name="connsiteX3" fmla="*/ 0 w 115790"/>
                    <a:gd name="connsiteY3" fmla="*/ 10960 h 34308"/>
                    <a:gd name="connsiteX4" fmla="*/ 16678 w 115790"/>
                    <a:gd name="connsiteY4" fmla="*/ 26684 h 343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5790" h="34308">
                      <a:moveTo>
                        <a:pt x="115791" y="34308"/>
                      </a:moveTo>
                      <a:lnTo>
                        <a:pt x="114361" y="17631"/>
                      </a:lnTo>
                      <a:lnTo>
                        <a:pt x="0" y="0"/>
                      </a:lnTo>
                      <a:lnTo>
                        <a:pt x="0" y="10960"/>
                      </a:lnTo>
                      <a:lnTo>
                        <a:pt x="16678" y="26684"/>
                      </a:lnTo>
                      <a:close/>
                    </a:path>
                  </a:pathLst>
                </a:custGeom>
                <a:solidFill>
                  <a:srgbClr val="C24A00"/>
                </a:solidFill>
                <a:ln w="47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653" name="Freeform: Shape 652">
                  <a:extLst>
                    <a:ext uri="{FF2B5EF4-FFF2-40B4-BE49-F238E27FC236}">
                      <a16:creationId xmlns:a16="http://schemas.microsoft.com/office/drawing/2014/main" id="{F3F9CA2E-F007-4C9D-9363-4AF70217CCE6}"/>
                    </a:ext>
                  </a:extLst>
                </p:cNvPr>
                <p:cNvSpPr/>
                <p:nvPr/>
              </p:nvSpPr>
              <p:spPr>
                <a:xfrm>
                  <a:off x="9715797" y="4847253"/>
                  <a:ext cx="89755" cy="262077"/>
                </a:xfrm>
                <a:custGeom>
                  <a:avLst/>
                  <a:gdLst>
                    <a:gd name="connsiteX0" fmla="*/ 7148 w 89755"/>
                    <a:gd name="connsiteY0" fmla="*/ 262078 h 262077"/>
                    <a:gd name="connsiteX1" fmla="*/ 0 w 89755"/>
                    <a:gd name="connsiteY1" fmla="*/ 252548 h 262077"/>
                    <a:gd name="connsiteX2" fmla="*/ 70523 w 89755"/>
                    <a:gd name="connsiteY2" fmla="*/ 112455 h 262077"/>
                    <a:gd name="connsiteX3" fmla="*/ 26684 w 89755"/>
                    <a:gd name="connsiteY3" fmla="*/ 0 h 262077"/>
                    <a:gd name="connsiteX4" fmla="*/ 89583 w 89755"/>
                    <a:gd name="connsiteY4" fmla="*/ 100066 h 262077"/>
                    <a:gd name="connsiteX5" fmla="*/ 7148 w 89755"/>
                    <a:gd name="connsiteY5" fmla="*/ 262078 h 2620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9755" h="262077">
                      <a:moveTo>
                        <a:pt x="7148" y="262078"/>
                      </a:moveTo>
                      <a:lnTo>
                        <a:pt x="0" y="252548"/>
                      </a:lnTo>
                      <a:cubicBezTo>
                        <a:pt x="0" y="252548"/>
                        <a:pt x="70523" y="174877"/>
                        <a:pt x="70523" y="112455"/>
                      </a:cubicBezTo>
                      <a:cubicBezTo>
                        <a:pt x="70523" y="49556"/>
                        <a:pt x="26684" y="0"/>
                        <a:pt x="26684" y="0"/>
                      </a:cubicBezTo>
                      <a:cubicBezTo>
                        <a:pt x="26684" y="0"/>
                        <a:pt x="87200" y="43838"/>
                        <a:pt x="89583" y="100066"/>
                      </a:cubicBezTo>
                      <a:cubicBezTo>
                        <a:pt x="92442" y="156294"/>
                        <a:pt x="59563" y="229676"/>
                        <a:pt x="7148" y="262078"/>
                      </a:cubicBezTo>
                      <a:close/>
                    </a:path>
                  </a:pathLst>
                </a:custGeom>
                <a:solidFill>
                  <a:srgbClr val="C24A00"/>
                </a:solidFill>
                <a:ln w="47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654" name="Freeform: Shape 653">
                  <a:extLst>
                    <a:ext uri="{FF2B5EF4-FFF2-40B4-BE49-F238E27FC236}">
                      <a16:creationId xmlns:a16="http://schemas.microsoft.com/office/drawing/2014/main" id="{2773D757-EC4F-4F9F-9B1F-23078A1ECA0D}"/>
                    </a:ext>
                  </a:extLst>
                </p:cNvPr>
                <p:cNvSpPr/>
                <p:nvPr/>
              </p:nvSpPr>
              <p:spPr>
                <a:xfrm>
                  <a:off x="9617972" y="4871447"/>
                  <a:ext cx="91629" cy="221206"/>
                </a:xfrm>
                <a:custGeom>
                  <a:avLst/>
                  <a:gdLst>
                    <a:gd name="connsiteX0" fmla="*/ 65422 w 91629"/>
                    <a:gd name="connsiteY0" fmla="*/ 217395 h 221206"/>
                    <a:gd name="connsiteX1" fmla="*/ 2524 w 91629"/>
                    <a:gd name="connsiteY1" fmla="*/ 70154 h 221206"/>
                    <a:gd name="connsiteX2" fmla="*/ 91630 w 91629"/>
                    <a:gd name="connsiteY2" fmla="*/ 3920 h 221206"/>
                    <a:gd name="connsiteX3" fmla="*/ 24919 w 91629"/>
                    <a:gd name="connsiteY3" fmla="*/ 68248 h 221206"/>
                    <a:gd name="connsiteX4" fmla="*/ 82100 w 91629"/>
                    <a:gd name="connsiteY4" fmla="*/ 206435 h 221206"/>
                    <a:gd name="connsiteX5" fmla="*/ 69711 w 91629"/>
                    <a:gd name="connsiteY5" fmla="*/ 221207 h 221206"/>
                    <a:gd name="connsiteX6" fmla="*/ 65422 w 91629"/>
                    <a:gd name="connsiteY6" fmla="*/ 217395 h 2212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1629" h="221206">
                      <a:moveTo>
                        <a:pt x="65422" y="217395"/>
                      </a:moveTo>
                      <a:cubicBezTo>
                        <a:pt x="65422" y="217395"/>
                        <a:pt x="-15107" y="164502"/>
                        <a:pt x="2524" y="70154"/>
                      </a:cubicBezTo>
                      <a:cubicBezTo>
                        <a:pt x="20154" y="-24194"/>
                        <a:pt x="91630" y="3920"/>
                        <a:pt x="91630" y="3920"/>
                      </a:cubicBezTo>
                      <a:cubicBezTo>
                        <a:pt x="91630" y="3920"/>
                        <a:pt x="35879" y="13927"/>
                        <a:pt x="24919" y="68248"/>
                      </a:cubicBezTo>
                      <a:cubicBezTo>
                        <a:pt x="13960" y="122094"/>
                        <a:pt x="82100" y="206435"/>
                        <a:pt x="82100" y="206435"/>
                      </a:cubicBezTo>
                      <a:lnTo>
                        <a:pt x="69711" y="221207"/>
                      </a:lnTo>
                      <a:lnTo>
                        <a:pt x="65422" y="217395"/>
                      </a:lnTo>
                      <a:close/>
                    </a:path>
                  </a:pathLst>
                </a:custGeom>
                <a:solidFill>
                  <a:srgbClr val="C24A00"/>
                </a:solidFill>
                <a:ln w="47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sp>
            <p:nvSpPr>
              <p:cNvPr id="655" name="Freeform: Shape 654">
                <a:extLst>
                  <a:ext uri="{FF2B5EF4-FFF2-40B4-BE49-F238E27FC236}">
                    <a16:creationId xmlns:a16="http://schemas.microsoft.com/office/drawing/2014/main" id="{44FBD1AC-D648-4E3A-8B3A-37CCD76210AD}"/>
                  </a:ext>
                </a:extLst>
              </p:cNvPr>
              <p:cNvSpPr/>
              <p:nvPr/>
            </p:nvSpPr>
            <p:spPr>
              <a:xfrm>
                <a:off x="9592376" y="4849635"/>
                <a:ext cx="60045" cy="212997"/>
              </a:xfrm>
              <a:custGeom>
                <a:avLst/>
                <a:gdLst>
                  <a:gd name="connsiteX0" fmla="*/ 31455 w 60045"/>
                  <a:gd name="connsiteY0" fmla="*/ 212998 h 212997"/>
                  <a:gd name="connsiteX1" fmla="*/ 10012 w 60045"/>
                  <a:gd name="connsiteY1" fmla="*/ 100066 h 212997"/>
                  <a:gd name="connsiteX2" fmla="*/ 60045 w 60045"/>
                  <a:gd name="connsiteY2" fmla="*/ 0 h 212997"/>
                  <a:gd name="connsiteX3" fmla="*/ 5 w 60045"/>
                  <a:gd name="connsiteY3" fmla="*/ 106737 h 212997"/>
                  <a:gd name="connsiteX4" fmla="*/ 31455 w 60045"/>
                  <a:gd name="connsiteY4" fmla="*/ 212998 h 2129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0045" h="212997">
                    <a:moveTo>
                      <a:pt x="31455" y="212998"/>
                    </a:moveTo>
                    <a:cubicBezTo>
                      <a:pt x="31455" y="212998"/>
                      <a:pt x="6200" y="156770"/>
                      <a:pt x="10012" y="100066"/>
                    </a:cubicBezTo>
                    <a:cubicBezTo>
                      <a:pt x="13824" y="43362"/>
                      <a:pt x="60045" y="0"/>
                      <a:pt x="60045" y="0"/>
                    </a:cubicBezTo>
                    <a:cubicBezTo>
                      <a:pt x="60045" y="0"/>
                      <a:pt x="958" y="28590"/>
                      <a:pt x="5" y="106737"/>
                    </a:cubicBezTo>
                    <a:cubicBezTo>
                      <a:pt x="-471" y="183931"/>
                      <a:pt x="31455" y="212998"/>
                      <a:pt x="31455" y="212998"/>
                    </a:cubicBezTo>
                    <a:close/>
                  </a:path>
                </a:pathLst>
              </a:custGeom>
              <a:solidFill>
                <a:srgbClr val="D88150"/>
              </a:solidFill>
              <a:ln w="47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56" name="Freeform: Shape 655">
                <a:extLst>
                  <a:ext uri="{FF2B5EF4-FFF2-40B4-BE49-F238E27FC236}">
                    <a16:creationId xmlns:a16="http://schemas.microsoft.com/office/drawing/2014/main" id="{17F9EE6A-5C1E-4F46-9F66-9DE4FCC0CF3D}"/>
                  </a:ext>
                </a:extLst>
              </p:cNvPr>
              <p:cNvSpPr/>
              <p:nvPr/>
            </p:nvSpPr>
            <p:spPr>
              <a:xfrm>
                <a:off x="9578563" y="5078358"/>
                <a:ext cx="77670" cy="74334"/>
              </a:xfrm>
              <a:custGeom>
                <a:avLst/>
                <a:gdLst>
                  <a:gd name="connsiteX0" fmla="*/ 0 w 77670"/>
                  <a:gd name="connsiteY0" fmla="*/ 74335 h 74334"/>
                  <a:gd name="connsiteX1" fmla="*/ 13819 w 77670"/>
                  <a:gd name="connsiteY1" fmla="*/ 13819 h 74334"/>
                  <a:gd name="connsiteX2" fmla="*/ 77671 w 77670"/>
                  <a:gd name="connsiteY2" fmla="*/ 30973 h 74334"/>
                  <a:gd name="connsiteX3" fmla="*/ 0 w 77670"/>
                  <a:gd name="connsiteY3" fmla="*/ 0 h 743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7670" h="74334">
                    <a:moveTo>
                      <a:pt x="0" y="74335"/>
                    </a:moveTo>
                    <a:lnTo>
                      <a:pt x="13819" y="13819"/>
                    </a:lnTo>
                    <a:lnTo>
                      <a:pt x="77671" y="3097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88150"/>
              </a:solidFill>
              <a:ln w="476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sp>
          <p:nvSpPr>
            <p:cNvPr id="657" name="Freeform: Shape 656">
              <a:extLst>
                <a:ext uri="{FF2B5EF4-FFF2-40B4-BE49-F238E27FC236}">
                  <a16:creationId xmlns:a16="http://schemas.microsoft.com/office/drawing/2014/main" id="{E3E1B3E3-D304-4B4A-87B7-DEB6BD053C23}"/>
                </a:ext>
              </a:extLst>
            </p:cNvPr>
            <p:cNvSpPr/>
            <p:nvPr/>
          </p:nvSpPr>
          <p:spPr>
            <a:xfrm>
              <a:off x="9722944" y="5099801"/>
              <a:ext cx="37643" cy="55751"/>
            </a:xfrm>
            <a:custGeom>
              <a:avLst/>
              <a:gdLst>
                <a:gd name="connsiteX0" fmla="*/ 1906 w 37643"/>
                <a:gd name="connsiteY0" fmla="*/ 52892 h 55751"/>
                <a:gd name="connsiteX1" fmla="*/ 0 w 37643"/>
                <a:gd name="connsiteY1" fmla="*/ 9530 h 55751"/>
                <a:gd name="connsiteX2" fmla="*/ 36691 w 37643"/>
                <a:gd name="connsiteY2" fmla="*/ 0 h 55751"/>
                <a:gd name="connsiteX3" fmla="*/ 37644 w 37643"/>
                <a:gd name="connsiteY3" fmla="*/ 55751 h 55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643" h="55751">
                  <a:moveTo>
                    <a:pt x="1906" y="52892"/>
                  </a:moveTo>
                  <a:lnTo>
                    <a:pt x="0" y="9530"/>
                  </a:lnTo>
                  <a:lnTo>
                    <a:pt x="36691" y="0"/>
                  </a:lnTo>
                  <a:lnTo>
                    <a:pt x="37644" y="55751"/>
                  </a:ln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47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58" name="Freeform: Shape 657">
              <a:extLst>
                <a:ext uri="{FF2B5EF4-FFF2-40B4-BE49-F238E27FC236}">
                  <a16:creationId xmlns:a16="http://schemas.microsoft.com/office/drawing/2014/main" id="{9A06325F-7AA9-4927-8CC3-A7B2D49A5F6F}"/>
                </a:ext>
              </a:extLst>
            </p:cNvPr>
            <p:cNvSpPr/>
            <p:nvPr/>
          </p:nvSpPr>
          <p:spPr>
            <a:xfrm>
              <a:off x="9638126" y="5103136"/>
              <a:ext cx="44791" cy="44315"/>
            </a:xfrm>
            <a:custGeom>
              <a:avLst/>
              <a:gdLst>
                <a:gd name="connsiteX0" fmla="*/ 36691 w 44791"/>
                <a:gd name="connsiteY0" fmla="*/ 6195 h 44315"/>
                <a:gd name="connsiteX1" fmla="*/ 44792 w 44791"/>
                <a:gd name="connsiteY1" fmla="*/ 36214 h 44315"/>
                <a:gd name="connsiteX2" fmla="*/ 14295 w 44791"/>
                <a:gd name="connsiteY2" fmla="*/ 44315 h 44315"/>
                <a:gd name="connsiteX3" fmla="*/ 0 w 44791"/>
                <a:gd name="connsiteY3" fmla="*/ 0 h 44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791" h="44315">
                  <a:moveTo>
                    <a:pt x="36691" y="6195"/>
                  </a:moveTo>
                  <a:lnTo>
                    <a:pt x="44792" y="36214"/>
                  </a:lnTo>
                  <a:lnTo>
                    <a:pt x="14295" y="4431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47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59" name="Freeform: Shape 658">
              <a:extLst>
                <a:ext uri="{FF2B5EF4-FFF2-40B4-BE49-F238E27FC236}">
                  <a16:creationId xmlns:a16="http://schemas.microsoft.com/office/drawing/2014/main" id="{4331C453-73D0-4689-827C-11EF213A2CC6}"/>
                </a:ext>
              </a:extLst>
            </p:cNvPr>
            <p:cNvSpPr/>
            <p:nvPr/>
          </p:nvSpPr>
          <p:spPr>
            <a:xfrm>
              <a:off x="9671005" y="5171276"/>
              <a:ext cx="60516" cy="37167"/>
            </a:xfrm>
            <a:custGeom>
              <a:avLst/>
              <a:gdLst>
                <a:gd name="connsiteX0" fmla="*/ 0 w 60516"/>
                <a:gd name="connsiteY0" fmla="*/ 35738 h 37167"/>
                <a:gd name="connsiteX1" fmla="*/ 5242 w 60516"/>
                <a:gd name="connsiteY1" fmla="*/ 0 h 37167"/>
                <a:gd name="connsiteX2" fmla="*/ 56228 w 60516"/>
                <a:gd name="connsiteY2" fmla="*/ 0 h 37167"/>
                <a:gd name="connsiteX3" fmla="*/ 60516 w 60516"/>
                <a:gd name="connsiteY3" fmla="*/ 37167 h 37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516" h="37167">
                  <a:moveTo>
                    <a:pt x="0" y="35738"/>
                  </a:moveTo>
                  <a:lnTo>
                    <a:pt x="5242" y="0"/>
                  </a:lnTo>
                  <a:lnTo>
                    <a:pt x="56228" y="0"/>
                  </a:lnTo>
                  <a:lnTo>
                    <a:pt x="60516" y="37167"/>
                  </a:ln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47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60" name="Freeform: Shape 659">
              <a:extLst>
                <a:ext uri="{FF2B5EF4-FFF2-40B4-BE49-F238E27FC236}">
                  <a16:creationId xmlns:a16="http://schemas.microsoft.com/office/drawing/2014/main" id="{C0EA68D7-D19F-43BC-A417-A28EFED8C479}"/>
                </a:ext>
              </a:extLst>
            </p:cNvPr>
            <p:cNvSpPr/>
            <p:nvPr/>
          </p:nvSpPr>
          <p:spPr>
            <a:xfrm>
              <a:off x="9660522" y="5241799"/>
              <a:ext cx="81958" cy="39549"/>
            </a:xfrm>
            <a:custGeom>
              <a:avLst/>
              <a:gdLst>
                <a:gd name="connsiteX0" fmla="*/ 7624 w 81958"/>
                <a:gd name="connsiteY0" fmla="*/ 0 h 39549"/>
                <a:gd name="connsiteX1" fmla="*/ 74811 w 81958"/>
                <a:gd name="connsiteY1" fmla="*/ 0 h 39549"/>
                <a:gd name="connsiteX2" fmla="*/ 81959 w 81958"/>
                <a:gd name="connsiteY2" fmla="*/ 39550 h 39549"/>
                <a:gd name="connsiteX3" fmla="*/ 0 w 81958"/>
                <a:gd name="connsiteY3" fmla="*/ 39550 h 39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1958" h="39549">
                  <a:moveTo>
                    <a:pt x="7624" y="0"/>
                  </a:moveTo>
                  <a:lnTo>
                    <a:pt x="74811" y="0"/>
                  </a:lnTo>
                  <a:lnTo>
                    <a:pt x="81959" y="39550"/>
                  </a:lnTo>
                  <a:lnTo>
                    <a:pt x="0" y="39550"/>
                  </a:ln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47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grpSp>
        <p:nvGrpSpPr>
          <p:cNvPr id="661" name="Graphic 341">
            <a:extLst>
              <a:ext uri="{FF2B5EF4-FFF2-40B4-BE49-F238E27FC236}">
                <a16:creationId xmlns:a16="http://schemas.microsoft.com/office/drawing/2014/main" id="{184B620F-BBC8-442D-A776-D8EFE2F319DA}"/>
              </a:ext>
            </a:extLst>
          </p:cNvPr>
          <p:cNvGrpSpPr/>
          <p:nvPr/>
        </p:nvGrpSpPr>
        <p:grpSpPr>
          <a:xfrm>
            <a:off x="6476563" y="4721769"/>
            <a:ext cx="2875374" cy="2137209"/>
            <a:chOff x="6113204" y="4818186"/>
            <a:chExt cx="2229342" cy="1507662"/>
          </a:xfrm>
        </p:grpSpPr>
        <p:grpSp>
          <p:nvGrpSpPr>
            <p:cNvPr id="662" name="Graphic 341">
              <a:extLst>
                <a:ext uri="{FF2B5EF4-FFF2-40B4-BE49-F238E27FC236}">
                  <a16:creationId xmlns:a16="http://schemas.microsoft.com/office/drawing/2014/main" id="{184B620F-BBC8-442D-A776-D8EFE2F319DA}"/>
                </a:ext>
              </a:extLst>
            </p:cNvPr>
            <p:cNvGrpSpPr/>
            <p:nvPr/>
          </p:nvGrpSpPr>
          <p:grpSpPr>
            <a:xfrm>
              <a:off x="6113204" y="4821998"/>
              <a:ext cx="2229342" cy="1503850"/>
              <a:chOff x="6113204" y="4821998"/>
              <a:chExt cx="2229342" cy="1503850"/>
            </a:xfrm>
          </p:grpSpPr>
          <p:grpSp>
            <p:nvGrpSpPr>
              <p:cNvPr id="663" name="Graphic 341">
                <a:extLst>
                  <a:ext uri="{FF2B5EF4-FFF2-40B4-BE49-F238E27FC236}">
                    <a16:creationId xmlns:a16="http://schemas.microsoft.com/office/drawing/2014/main" id="{184B620F-BBC8-442D-A776-D8EFE2F319DA}"/>
                  </a:ext>
                </a:extLst>
              </p:cNvPr>
              <p:cNvGrpSpPr/>
              <p:nvPr/>
            </p:nvGrpSpPr>
            <p:grpSpPr>
              <a:xfrm>
                <a:off x="6116861" y="4831528"/>
                <a:ext cx="2225685" cy="1487173"/>
                <a:chOff x="6116861" y="4831528"/>
                <a:chExt cx="2225685" cy="1487173"/>
              </a:xfrm>
            </p:grpSpPr>
            <p:grpSp>
              <p:nvGrpSpPr>
                <p:cNvPr id="664" name="Graphic 341">
                  <a:extLst>
                    <a:ext uri="{FF2B5EF4-FFF2-40B4-BE49-F238E27FC236}">
                      <a16:creationId xmlns:a16="http://schemas.microsoft.com/office/drawing/2014/main" id="{184B620F-BBC8-442D-A776-D8EFE2F319DA}"/>
                    </a:ext>
                  </a:extLst>
                </p:cNvPr>
                <p:cNvGrpSpPr/>
                <p:nvPr/>
              </p:nvGrpSpPr>
              <p:grpSpPr>
                <a:xfrm>
                  <a:off x="6116861" y="4831528"/>
                  <a:ext cx="1623820" cy="1421891"/>
                  <a:chOff x="6116861" y="4831528"/>
                  <a:chExt cx="1623820" cy="1421891"/>
                </a:xfrm>
              </p:grpSpPr>
              <p:sp>
                <p:nvSpPr>
                  <p:cNvPr id="665" name="Freeform: Shape 664">
                    <a:extLst>
                      <a:ext uri="{FF2B5EF4-FFF2-40B4-BE49-F238E27FC236}">
                        <a16:creationId xmlns:a16="http://schemas.microsoft.com/office/drawing/2014/main" id="{83A0B801-1417-4C91-90C7-41D147E4E2AE}"/>
                      </a:ext>
                    </a:extLst>
                  </p:cNvPr>
                  <p:cNvSpPr/>
                  <p:nvPr/>
                </p:nvSpPr>
                <p:spPr>
                  <a:xfrm>
                    <a:off x="6116861" y="5050982"/>
                    <a:ext cx="1573310" cy="1201961"/>
                  </a:xfrm>
                  <a:custGeom>
                    <a:avLst/>
                    <a:gdLst>
                      <a:gd name="connsiteX0" fmla="*/ 20857 w 1573310"/>
                      <a:gd name="connsiteY0" fmla="*/ 789308 h 1201961"/>
                      <a:gd name="connsiteX1" fmla="*/ 1796 w 1573310"/>
                      <a:gd name="connsiteY1" fmla="*/ 767866 h 1201961"/>
                      <a:gd name="connsiteX2" fmla="*/ 26575 w 1573310"/>
                      <a:gd name="connsiteY2" fmla="*/ 684954 h 1201961"/>
                      <a:gd name="connsiteX3" fmla="*/ 150466 w 1573310"/>
                      <a:gd name="connsiteY3" fmla="*/ 513888 h 1201961"/>
                      <a:gd name="connsiteX4" fmla="*/ 226707 w 1573310"/>
                      <a:gd name="connsiteY4" fmla="*/ 475291 h 1201961"/>
                      <a:gd name="connsiteX5" fmla="*/ 376806 w 1573310"/>
                      <a:gd name="connsiteY5" fmla="*/ 497211 h 1201961"/>
                      <a:gd name="connsiteX6" fmla="*/ 395390 w 1573310"/>
                      <a:gd name="connsiteY6" fmla="*/ 329481 h 1201961"/>
                      <a:gd name="connsiteX7" fmla="*/ 485449 w 1573310"/>
                      <a:gd name="connsiteY7" fmla="*/ 218931 h 1201961"/>
                      <a:gd name="connsiteX8" fmla="*/ 427792 w 1573310"/>
                      <a:gd name="connsiteY8" fmla="*/ 249904 h 1201961"/>
                      <a:gd name="connsiteX9" fmla="*/ 409208 w 1573310"/>
                      <a:gd name="connsiteY9" fmla="*/ 252287 h 1201961"/>
                      <a:gd name="connsiteX10" fmla="*/ 441611 w 1573310"/>
                      <a:gd name="connsiteY10" fmla="*/ 206066 h 1201961"/>
                      <a:gd name="connsiteX11" fmla="*/ 395390 w 1573310"/>
                      <a:gd name="connsiteY11" fmla="*/ 243710 h 1201961"/>
                      <a:gd name="connsiteX12" fmla="*/ 376806 w 1573310"/>
                      <a:gd name="connsiteY12" fmla="*/ 217025 h 1201961"/>
                      <a:gd name="connsiteX13" fmla="*/ 367752 w 1573310"/>
                      <a:gd name="connsiteY13" fmla="*/ 192724 h 1201961"/>
                      <a:gd name="connsiteX14" fmla="*/ 448758 w 1573310"/>
                      <a:gd name="connsiteY14" fmla="*/ 104570 h 1201961"/>
                      <a:gd name="connsiteX15" fmla="*/ 471631 w 1573310"/>
                      <a:gd name="connsiteY15" fmla="*/ 62638 h 1201961"/>
                      <a:gd name="connsiteX16" fmla="*/ 517852 w 1573310"/>
                      <a:gd name="connsiteY16" fmla="*/ 48819 h 1201961"/>
                      <a:gd name="connsiteX17" fmla="*/ 464483 w 1573310"/>
                      <a:gd name="connsiteY17" fmla="*/ 4027 h 1201961"/>
                      <a:gd name="connsiteX18" fmla="*/ 700353 w 1573310"/>
                      <a:gd name="connsiteY18" fmla="*/ 77886 h 1201961"/>
                      <a:gd name="connsiteX19" fmla="*/ 700353 w 1573310"/>
                      <a:gd name="connsiteY19" fmla="*/ 347588 h 1201961"/>
                      <a:gd name="connsiteX20" fmla="*/ 822815 w 1573310"/>
                      <a:gd name="connsiteY20" fmla="*/ 480056 h 1201961"/>
                      <a:gd name="connsiteX21" fmla="*/ 1136832 w 1573310"/>
                      <a:gd name="connsiteY21" fmla="*/ 484345 h 1201961"/>
                      <a:gd name="connsiteX22" fmla="*/ 1316951 w 1573310"/>
                      <a:gd name="connsiteY22" fmla="*/ 676376 h 1201961"/>
                      <a:gd name="connsiteX23" fmla="*/ 1337917 w 1573310"/>
                      <a:gd name="connsiteY23" fmla="*/ 802174 h 1201961"/>
                      <a:gd name="connsiteX24" fmla="*/ 1478963 w 1573310"/>
                      <a:gd name="connsiteY24" fmla="*/ 950367 h 1201961"/>
                      <a:gd name="connsiteX25" fmla="*/ 1490399 w 1573310"/>
                      <a:gd name="connsiteY25" fmla="*/ 1009930 h 1201961"/>
                      <a:gd name="connsiteX26" fmla="*/ 1557110 w 1573310"/>
                      <a:gd name="connsiteY26" fmla="*/ 1104755 h 1201961"/>
                      <a:gd name="connsiteX27" fmla="*/ 1552821 w 1573310"/>
                      <a:gd name="connsiteY27" fmla="*/ 1113808 h 1201961"/>
                      <a:gd name="connsiteX28" fmla="*/ 1557110 w 1573310"/>
                      <a:gd name="connsiteY28" fmla="*/ 1135728 h 1201961"/>
                      <a:gd name="connsiteX29" fmla="*/ 1573311 w 1573310"/>
                      <a:gd name="connsiteY29" fmla="*/ 1164318 h 1201961"/>
                      <a:gd name="connsiteX30" fmla="*/ 1557110 w 1573310"/>
                      <a:gd name="connsiteY30" fmla="*/ 1201962 h 1201961"/>
                      <a:gd name="connsiteX31" fmla="*/ 1515654 w 1573310"/>
                      <a:gd name="connsiteY31" fmla="*/ 1164318 h 1201961"/>
                      <a:gd name="connsiteX32" fmla="*/ 1492782 w 1573310"/>
                      <a:gd name="connsiteY32" fmla="*/ 1082359 h 1201961"/>
                      <a:gd name="connsiteX33" fmla="*/ 1259294 w 1573310"/>
                      <a:gd name="connsiteY33" fmla="*/ 874603 h 1201961"/>
                      <a:gd name="connsiteX34" fmla="*/ 1046773 w 1573310"/>
                      <a:gd name="connsiteY34" fmla="*/ 773584 h 1201961"/>
                      <a:gd name="connsiteX35" fmla="*/ 617918 w 1573310"/>
                      <a:gd name="connsiteY35" fmla="*/ 736416 h 1201961"/>
                      <a:gd name="connsiteX36" fmla="*/ 385860 w 1573310"/>
                      <a:gd name="connsiteY36" fmla="*/ 600136 h 1201961"/>
                      <a:gd name="connsiteX37" fmla="*/ 221942 w 1573310"/>
                      <a:gd name="connsiteY37" fmla="*/ 538666 h 1201961"/>
                      <a:gd name="connsiteX38" fmla="*/ 58024 w 1573310"/>
                      <a:gd name="connsiteY38" fmla="*/ 693531 h 1201961"/>
                      <a:gd name="connsiteX39" fmla="*/ 65172 w 1573310"/>
                      <a:gd name="connsiteY39" fmla="*/ 735463 h 1201961"/>
                      <a:gd name="connsiteX40" fmla="*/ 20857 w 1573310"/>
                      <a:gd name="connsiteY40" fmla="*/ 789308 h 12019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</a:cxnLst>
                    <a:rect l="l" t="t" r="r" b="b"/>
                    <a:pathLst>
                      <a:path w="1573310" h="1201961">
                        <a:moveTo>
                          <a:pt x="20857" y="789308"/>
                        </a:moveTo>
                        <a:cubicBezTo>
                          <a:pt x="20857" y="789308"/>
                          <a:pt x="-7257" y="787879"/>
                          <a:pt x="1796" y="767866"/>
                        </a:cubicBezTo>
                        <a:cubicBezTo>
                          <a:pt x="5132" y="760718"/>
                          <a:pt x="3702" y="722121"/>
                          <a:pt x="26575" y="684954"/>
                        </a:cubicBezTo>
                        <a:cubicBezTo>
                          <a:pt x="67078" y="619672"/>
                          <a:pt x="141412" y="540096"/>
                          <a:pt x="150466" y="513888"/>
                        </a:cubicBezTo>
                        <a:cubicBezTo>
                          <a:pt x="164285" y="472909"/>
                          <a:pt x="205741" y="475291"/>
                          <a:pt x="226707" y="475291"/>
                        </a:cubicBezTo>
                        <a:cubicBezTo>
                          <a:pt x="247673" y="475291"/>
                          <a:pt x="376806" y="497211"/>
                          <a:pt x="376806" y="497211"/>
                        </a:cubicBezTo>
                        <a:cubicBezTo>
                          <a:pt x="376806" y="497211"/>
                          <a:pt x="367752" y="384755"/>
                          <a:pt x="395390" y="329481"/>
                        </a:cubicBezTo>
                        <a:cubicBezTo>
                          <a:pt x="423027" y="274206"/>
                          <a:pt x="485449" y="218931"/>
                          <a:pt x="485449" y="218931"/>
                        </a:cubicBezTo>
                        <a:cubicBezTo>
                          <a:pt x="485449" y="218931"/>
                          <a:pt x="446376" y="247522"/>
                          <a:pt x="427792" y="249904"/>
                        </a:cubicBezTo>
                        <a:cubicBezTo>
                          <a:pt x="409208" y="252287"/>
                          <a:pt x="409208" y="252287"/>
                          <a:pt x="409208" y="252287"/>
                        </a:cubicBezTo>
                        <a:lnTo>
                          <a:pt x="441611" y="206066"/>
                        </a:lnTo>
                        <a:lnTo>
                          <a:pt x="395390" y="243710"/>
                        </a:lnTo>
                        <a:cubicBezTo>
                          <a:pt x="395390" y="243710"/>
                          <a:pt x="379189" y="228462"/>
                          <a:pt x="376806" y="217025"/>
                        </a:cubicBezTo>
                        <a:cubicBezTo>
                          <a:pt x="374424" y="206066"/>
                          <a:pt x="367752" y="192724"/>
                          <a:pt x="367752" y="192724"/>
                        </a:cubicBezTo>
                        <a:cubicBezTo>
                          <a:pt x="367752" y="192724"/>
                          <a:pt x="439228" y="126489"/>
                          <a:pt x="448758" y="104570"/>
                        </a:cubicBezTo>
                        <a:cubicBezTo>
                          <a:pt x="457812" y="82651"/>
                          <a:pt x="457812" y="69309"/>
                          <a:pt x="471631" y="62638"/>
                        </a:cubicBezTo>
                        <a:cubicBezTo>
                          <a:pt x="485449" y="55967"/>
                          <a:pt x="517852" y="48819"/>
                          <a:pt x="517852" y="48819"/>
                        </a:cubicBezTo>
                        <a:lnTo>
                          <a:pt x="464483" y="4027"/>
                        </a:lnTo>
                        <a:cubicBezTo>
                          <a:pt x="464483" y="4027"/>
                          <a:pt x="654132" y="-25992"/>
                          <a:pt x="700353" y="77886"/>
                        </a:cubicBezTo>
                        <a:cubicBezTo>
                          <a:pt x="746574" y="181764"/>
                          <a:pt x="691300" y="278971"/>
                          <a:pt x="700353" y="347588"/>
                        </a:cubicBezTo>
                        <a:cubicBezTo>
                          <a:pt x="709407" y="416205"/>
                          <a:pt x="730373" y="462426"/>
                          <a:pt x="822815" y="480056"/>
                        </a:cubicBezTo>
                        <a:cubicBezTo>
                          <a:pt x="915257" y="497687"/>
                          <a:pt x="1060591" y="451466"/>
                          <a:pt x="1136832" y="484345"/>
                        </a:cubicBezTo>
                        <a:cubicBezTo>
                          <a:pt x="1213073" y="517700"/>
                          <a:pt x="1303133" y="605854"/>
                          <a:pt x="1316951" y="676376"/>
                        </a:cubicBezTo>
                        <a:cubicBezTo>
                          <a:pt x="1330770" y="746899"/>
                          <a:pt x="1314569" y="762624"/>
                          <a:pt x="1337917" y="802174"/>
                        </a:cubicBezTo>
                        <a:cubicBezTo>
                          <a:pt x="1360790" y="841724"/>
                          <a:pt x="1478963" y="938931"/>
                          <a:pt x="1478963" y="950367"/>
                        </a:cubicBezTo>
                        <a:cubicBezTo>
                          <a:pt x="1478963" y="961327"/>
                          <a:pt x="1469909" y="981340"/>
                          <a:pt x="1490399" y="1009930"/>
                        </a:cubicBezTo>
                        <a:cubicBezTo>
                          <a:pt x="1511365" y="1038521"/>
                          <a:pt x="1561875" y="1096178"/>
                          <a:pt x="1557110" y="1104755"/>
                        </a:cubicBezTo>
                        <a:cubicBezTo>
                          <a:pt x="1552821" y="1113808"/>
                          <a:pt x="1552821" y="1113808"/>
                          <a:pt x="1552821" y="1113808"/>
                        </a:cubicBezTo>
                        <a:cubicBezTo>
                          <a:pt x="1552821" y="1113808"/>
                          <a:pt x="1552345" y="1118097"/>
                          <a:pt x="1557110" y="1135728"/>
                        </a:cubicBezTo>
                        <a:cubicBezTo>
                          <a:pt x="1561875" y="1153358"/>
                          <a:pt x="1573311" y="1164318"/>
                          <a:pt x="1573311" y="1164318"/>
                        </a:cubicBezTo>
                        <a:lnTo>
                          <a:pt x="1557110" y="1201962"/>
                        </a:lnTo>
                        <a:cubicBezTo>
                          <a:pt x="1557110" y="1201962"/>
                          <a:pt x="1524707" y="1188620"/>
                          <a:pt x="1515654" y="1164318"/>
                        </a:cubicBezTo>
                        <a:cubicBezTo>
                          <a:pt x="1506600" y="1140016"/>
                          <a:pt x="1520419" y="1111426"/>
                          <a:pt x="1492782" y="1082359"/>
                        </a:cubicBezTo>
                        <a:cubicBezTo>
                          <a:pt x="1465144" y="1053769"/>
                          <a:pt x="1345065" y="896522"/>
                          <a:pt x="1259294" y="874603"/>
                        </a:cubicBezTo>
                        <a:cubicBezTo>
                          <a:pt x="1173999" y="852683"/>
                          <a:pt x="1076793" y="792167"/>
                          <a:pt x="1046773" y="773584"/>
                        </a:cubicBezTo>
                        <a:cubicBezTo>
                          <a:pt x="1016753" y="755000"/>
                          <a:pt x="756581" y="771678"/>
                          <a:pt x="617918" y="736416"/>
                        </a:cubicBezTo>
                        <a:cubicBezTo>
                          <a:pt x="479255" y="701155"/>
                          <a:pt x="385860" y="600136"/>
                          <a:pt x="385860" y="600136"/>
                        </a:cubicBezTo>
                        <a:cubicBezTo>
                          <a:pt x="385860" y="600136"/>
                          <a:pt x="240526" y="529613"/>
                          <a:pt x="221942" y="538666"/>
                        </a:cubicBezTo>
                        <a:cubicBezTo>
                          <a:pt x="203358" y="547720"/>
                          <a:pt x="58024" y="693531"/>
                          <a:pt x="58024" y="693531"/>
                        </a:cubicBezTo>
                        <a:lnTo>
                          <a:pt x="65172" y="735463"/>
                        </a:lnTo>
                        <a:lnTo>
                          <a:pt x="20857" y="789308"/>
                        </a:lnTo>
                        <a:close/>
                      </a:path>
                    </a:pathLst>
                  </a:custGeom>
                  <a:solidFill>
                    <a:srgbClr val="26180D"/>
                  </a:solidFill>
                  <a:ln w="476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666" name="Freeform: Shape 665">
                    <a:extLst>
                      <a:ext uri="{FF2B5EF4-FFF2-40B4-BE49-F238E27FC236}">
                        <a16:creationId xmlns:a16="http://schemas.microsoft.com/office/drawing/2014/main" id="{F56A7ED0-58DD-471D-8624-E3EE41EDAD50}"/>
                      </a:ext>
                    </a:extLst>
                  </p:cNvPr>
                  <p:cNvSpPr/>
                  <p:nvPr/>
                </p:nvSpPr>
                <p:spPr>
                  <a:xfrm>
                    <a:off x="6684679" y="5116955"/>
                    <a:ext cx="762024" cy="708979"/>
                  </a:xfrm>
                  <a:custGeom>
                    <a:avLst/>
                    <a:gdLst>
                      <a:gd name="connsiteX0" fmla="*/ 2926 w 762024"/>
                      <a:gd name="connsiteY0" fmla="*/ 0 h 708979"/>
                      <a:gd name="connsiteX1" fmla="*/ 16745 w 762024"/>
                      <a:gd name="connsiteY1" fmla="*/ 596108 h 708979"/>
                      <a:gd name="connsiteX2" fmla="*/ 433210 w 762024"/>
                      <a:gd name="connsiteY2" fmla="*/ 677590 h 708979"/>
                      <a:gd name="connsiteX3" fmla="*/ 759140 w 762024"/>
                      <a:gd name="connsiteY3" fmla="*/ 708087 h 708979"/>
                      <a:gd name="connsiteX4" fmla="*/ 720543 w 762024"/>
                      <a:gd name="connsiteY4" fmla="*/ 534639 h 708979"/>
                      <a:gd name="connsiteX5" fmla="*/ 536136 w 762024"/>
                      <a:gd name="connsiteY5" fmla="*/ 408365 h 708979"/>
                      <a:gd name="connsiteX6" fmla="*/ 196864 w 762024"/>
                      <a:gd name="connsiteY6" fmla="*/ 403600 h 708979"/>
                      <a:gd name="connsiteX7" fmla="*/ 128723 w 762024"/>
                      <a:gd name="connsiteY7" fmla="*/ 265413 h 708979"/>
                      <a:gd name="connsiteX8" fmla="*/ 151119 w 762024"/>
                      <a:gd name="connsiteY8" fmla="*/ 102449 h 708979"/>
                      <a:gd name="connsiteX9" fmla="*/ 146354 w 762024"/>
                      <a:gd name="connsiteY9" fmla="*/ 19060 h 708979"/>
                      <a:gd name="connsiteX10" fmla="*/ 2926 w 762024"/>
                      <a:gd name="connsiteY10" fmla="*/ 0 h 708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762024" h="708979">
                        <a:moveTo>
                          <a:pt x="2926" y="0"/>
                        </a:moveTo>
                        <a:cubicBezTo>
                          <a:pt x="2926" y="0"/>
                          <a:pt x="-9463" y="547505"/>
                          <a:pt x="16745" y="596108"/>
                        </a:cubicBezTo>
                        <a:cubicBezTo>
                          <a:pt x="42952" y="645188"/>
                          <a:pt x="290735" y="638041"/>
                          <a:pt x="433210" y="677590"/>
                        </a:cubicBezTo>
                        <a:cubicBezTo>
                          <a:pt x="575209" y="717140"/>
                          <a:pt x="759140" y="708087"/>
                          <a:pt x="759140" y="708087"/>
                        </a:cubicBezTo>
                        <a:cubicBezTo>
                          <a:pt x="759140" y="708087"/>
                          <a:pt x="777724" y="604685"/>
                          <a:pt x="720543" y="534639"/>
                        </a:cubicBezTo>
                        <a:cubicBezTo>
                          <a:pt x="663362" y="464593"/>
                          <a:pt x="622860" y="422660"/>
                          <a:pt x="536136" y="408365"/>
                        </a:cubicBezTo>
                        <a:cubicBezTo>
                          <a:pt x="449412" y="394546"/>
                          <a:pt x="248803" y="441720"/>
                          <a:pt x="196864" y="403600"/>
                        </a:cubicBezTo>
                        <a:cubicBezTo>
                          <a:pt x="144925" y="365479"/>
                          <a:pt x="124435" y="289239"/>
                          <a:pt x="128723" y="265413"/>
                        </a:cubicBezTo>
                        <a:cubicBezTo>
                          <a:pt x="133012" y="242065"/>
                          <a:pt x="153502" y="134851"/>
                          <a:pt x="151119" y="102449"/>
                        </a:cubicBezTo>
                        <a:cubicBezTo>
                          <a:pt x="149213" y="70046"/>
                          <a:pt x="146354" y="19060"/>
                          <a:pt x="146354" y="19060"/>
                        </a:cubicBezTo>
                        <a:lnTo>
                          <a:pt x="2926" y="0"/>
                        </a:lnTo>
                        <a:close/>
                      </a:path>
                    </a:pathLst>
                  </a:custGeom>
                  <a:solidFill>
                    <a:srgbClr val="26180D"/>
                  </a:solidFill>
                  <a:ln w="476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667" name="Freeform: Shape 666">
                    <a:extLst>
                      <a:ext uri="{FF2B5EF4-FFF2-40B4-BE49-F238E27FC236}">
                        <a16:creationId xmlns:a16="http://schemas.microsoft.com/office/drawing/2014/main" id="{792EFE9E-5A28-4EEE-8626-AB04978F5AEA}"/>
                      </a:ext>
                    </a:extLst>
                  </p:cNvPr>
                  <p:cNvSpPr/>
                  <p:nvPr/>
                </p:nvSpPr>
                <p:spPr>
                  <a:xfrm>
                    <a:off x="6522734" y="5190813"/>
                    <a:ext cx="863904" cy="91965"/>
                  </a:xfrm>
                  <a:custGeom>
                    <a:avLst/>
                    <a:gdLst>
                      <a:gd name="connsiteX0" fmla="*/ 863904 w 863904"/>
                      <a:gd name="connsiteY0" fmla="*/ 0 h 91965"/>
                      <a:gd name="connsiteX1" fmla="*/ 79576 w 863904"/>
                      <a:gd name="connsiteY1" fmla="*/ 79576 h 91965"/>
                      <a:gd name="connsiteX2" fmla="*/ 14772 w 863904"/>
                      <a:gd name="connsiteY2" fmla="*/ 0 h 91965"/>
                      <a:gd name="connsiteX3" fmla="*/ 0 w 863904"/>
                      <a:gd name="connsiteY3" fmla="*/ 15248 h 91965"/>
                      <a:gd name="connsiteX4" fmla="*/ 66234 w 863904"/>
                      <a:gd name="connsiteY4" fmla="*/ 91966 h 91965"/>
                      <a:gd name="connsiteX5" fmla="*/ 863904 w 863904"/>
                      <a:gd name="connsiteY5" fmla="*/ 10960 h 919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63904" h="91965">
                        <a:moveTo>
                          <a:pt x="863904" y="0"/>
                        </a:moveTo>
                        <a:lnTo>
                          <a:pt x="79576" y="79576"/>
                        </a:lnTo>
                        <a:lnTo>
                          <a:pt x="14772" y="0"/>
                        </a:lnTo>
                        <a:lnTo>
                          <a:pt x="0" y="15248"/>
                        </a:lnTo>
                        <a:lnTo>
                          <a:pt x="66234" y="91966"/>
                        </a:lnTo>
                        <a:lnTo>
                          <a:pt x="863904" y="10960"/>
                        </a:lnTo>
                        <a:close/>
                      </a:path>
                    </a:pathLst>
                  </a:custGeom>
                  <a:solidFill>
                    <a:srgbClr val="26180D"/>
                  </a:solidFill>
                  <a:ln w="476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668" name="Freeform: Shape 667">
                    <a:extLst>
                      <a:ext uri="{FF2B5EF4-FFF2-40B4-BE49-F238E27FC236}">
                        <a16:creationId xmlns:a16="http://schemas.microsoft.com/office/drawing/2014/main" id="{1C517653-4B74-45AD-A2D3-82F8A78D3161}"/>
                      </a:ext>
                    </a:extLst>
                  </p:cNvPr>
                  <p:cNvSpPr/>
                  <p:nvPr/>
                </p:nvSpPr>
                <p:spPr>
                  <a:xfrm>
                    <a:off x="6549419" y="5112666"/>
                    <a:ext cx="171065" cy="149622"/>
                  </a:xfrm>
                  <a:custGeom>
                    <a:avLst/>
                    <a:gdLst>
                      <a:gd name="connsiteX0" fmla="*/ 0 w 171065"/>
                      <a:gd name="connsiteY0" fmla="*/ 106261 h 149622"/>
                      <a:gd name="connsiteX1" fmla="*/ 148193 w 171065"/>
                      <a:gd name="connsiteY1" fmla="*/ 0 h 149622"/>
                      <a:gd name="connsiteX2" fmla="*/ 171065 w 171065"/>
                      <a:gd name="connsiteY2" fmla="*/ 17154 h 149622"/>
                      <a:gd name="connsiteX3" fmla="*/ 31926 w 171065"/>
                      <a:gd name="connsiteY3" fmla="*/ 149623 h 149622"/>
                      <a:gd name="connsiteX4" fmla="*/ 27637 w 171065"/>
                      <a:gd name="connsiteY4" fmla="*/ 142952 h 149622"/>
                      <a:gd name="connsiteX5" fmla="*/ 138663 w 171065"/>
                      <a:gd name="connsiteY5" fmla="*/ 25731 h 149622"/>
                      <a:gd name="connsiteX6" fmla="*/ 5242 w 171065"/>
                      <a:gd name="connsiteY6" fmla="*/ 114838 h 1496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71065" h="149622">
                        <a:moveTo>
                          <a:pt x="0" y="106261"/>
                        </a:moveTo>
                        <a:lnTo>
                          <a:pt x="148193" y="0"/>
                        </a:lnTo>
                        <a:lnTo>
                          <a:pt x="171065" y="17154"/>
                        </a:lnTo>
                        <a:lnTo>
                          <a:pt x="31926" y="149623"/>
                        </a:lnTo>
                        <a:lnTo>
                          <a:pt x="27637" y="142952"/>
                        </a:lnTo>
                        <a:lnTo>
                          <a:pt x="138663" y="25731"/>
                        </a:lnTo>
                        <a:lnTo>
                          <a:pt x="5242" y="114838"/>
                        </a:lnTo>
                        <a:close/>
                      </a:path>
                    </a:pathLst>
                  </a:custGeom>
                  <a:solidFill>
                    <a:srgbClr val="26180D"/>
                  </a:solidFill>
                  <a:ln w="476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669" name="Freeform: Shape 668">
                    <a:extLst>
                      <a:ext uri="{FF2B5EF4-FFF2-40B4-BE49-F238E27FC236}">
                        <a16:creationId xmlns:a16="http://schemas.microsoft.com/office/drawing/2014/main" id="{F30E7A45-0696-4D84-9303-990E286A4849}"/>
                      </a:ext>
                    </a:extLst>
                  </p:cNvPr>
                  <p:cNvSpPr/>
                  <p:nvPr/>
                </p:nvSpPr>
                <p:spPr>
                  <a:xfrm>
                    <a:off x="6491318" y="5339006"/>
                    <a:ext cx="869112" cy="547504"/>
                  </a:xfrm>
                  <a:custGeom>
                    <a:avLst/>
                    <a:gdLst>
                      <a:gd name="connsiteX0" fmla="*/ 1873 w 869112"/>
                      <a:gd name="connsiteY0" fmla="*/ 132468 h 547504"/>
                      <a:gd name="connsiteX1" fmla="*/ 116711 w 869112"/>
                      <a:gd name="connsiteY1" fmla="*/ 241588 h 547504"/>
                      <a:gd name="connsiteX2" fmla="*/ 148160 w 869112"/>
                      <a:gd name="connsiteY2" fmla="*/ 410271 h 547504"/>
                      <a:gd name="connsiteX3" fmla="*/ 370211 w 869112"/>
                      <a:gd name="connsiteY3" fmla="*/ 370721 h 547504"/>
                      <a:gd name="connsiteX4" fmla="*/ 515069 w 869112"/>
                      <a:gd name="connsiteY4" fmla="*/ 474599 h 547504"/>
                      <a:gd name="connsiteX5" fmla="*/ 681846 w 869112"/>
                      <a:gd name="connsiteY5" fmla="*/ 441720 h 547504"/>
                      <a:gd name="connsiteX6" fmla="*/ 869113 w 869112"/>
                      <a:gd name="connsiteY6" fmla="*/ 547505 h 547504"/>
                      <a:gd name="connsiteX7" fmla="*/ 745221 w 869112"/>
                      <a:gd name="connsiteY7" fmla="*/ 299722 h 547504"/>
                      <a:gd name="connsiteX8" fmla="*/ 743792 w 869112"/>
                      <a:gd name="connsiteY8" fmla="*/ 189649 h 547504"/>
                      <a:gd name="connsiteX9" fmla="*/ 652302 w 869112"/>
                      <a:gd name="connsiteY9" fmla="*/ 174401 h 547504"/>
                      <a:gd name="connsiteX10" fmla="*/ 434540 w 869112"/>
                      <a:gd name="connsiteY10" fmla="*/ 169159 h 547504"/>
                      <a:gd name="connsiteX11" fmla="*/ 329708 w 869112"/>
                      <a:gd name="connsiteY11" fmla="*/ 83388 h 547504"/>
                      <a:gd name="connsiteX12" fmla="*/ 324467 w 869112"/>
                      <a:gd name="connsiteY12" fmla="*/ 37167 h 547504"/>
                      <a:gd name="connsiteX13" fmla="*/ 46188 w 869112"/>
                      <a:gd name="connsiteY13" fmla="*/ 0 h 547504"/>
                      <a:gd name="connsiteX14" fmla="*/ 1873 w 869112"/>
                      <a:gd name="connsiteY14" fmla="*/ 132468 h 5475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869112" h="547504">
                        <a:moveTo>
                          <a:pt x="1873" y="132468"/>
                        </a:moveTo>
                        <a:cubicBezTo>
                          <a:pt x="1873" y="132468"/>
                          <a:pt x="76208" y="176307"/>
                          <a:pt x="116711" y="241588"/>
                        </a:cubicBezTo>
                        <a:cubicBezTo>
                          <a:pt x="157690" y="306869"/>
                          <a:pt x="148160" y="410271"/>
                          <a:pt x="148160" y="410271"/>
                        </a:cubicBezTo>
                        <a:cubicBezTo>
                          <a:pt x="148160" y="410271"/>
                          <a:pt x="262998" y="357855"/>
                          <a:pt x="370211" y="370721"/>
                        </a:cubicBezTo>
                        <a:cubicBezTo>
                          <a:pt x="477425" y="383587"/>
                          <a:pt x="515069" y="474599"/>
                          <a:pt x="515069" y="474599"/>
                        </a:cubicBezTo>
                        <a:cubicBezTo>
                          <a:pt x="515069" y="474599"/>
                          <a:pt x="569391" y="402647"/>
                          <a:pt x="681846" y="441720"/>
                        </a:cubicBezTo>
                        <a:cubicBezTo>
                          <a:pt x="794301" y="480794"/>
                          <a:pt x="869113" y="547505"/>
                          <a:pt x="869113" y="547505"/>
                        </a:cubicBezTo>
                        <a:cubicBezTo>
                          <a:pt x="869113" y="547505"/>
                          <a:pt x="761899" y="392640"/>
                          <a:pt x="745221" y="299722"/>
                        </a:cubicBezTo>
                        <a:cubicBezTo>
                          <a:pt x="728067" y="206803"/>
                          <a:pt x="743792" y="189649"/>
                          <a:pt x="743792" y="189649"/>
                        </a:cubicBezTo>
                        <a:cubicBezTo>
                          <a:pt x="743792" y="189649"/>
                          <a:pt x="721872" y="181072"/>
                          <a:pt x="652302" y="174401"/>
                        </a:cubicBezTo>
                        <a:cubicBezTo>
                          <a:pt x="582256" y="167730"/>
                          <a:pt x="486479" y="181072"/>
                          <a:pt x="434540" y="169159"/>
                        </a:cubicBezTo>
                        <a:cubicBezTo>
                          <a:pt x="384030" y="157247"/>
                          <a:pt x="334950" y="129609"/>
                          <a:pt x="329708" y="83388"/>
                        </a:cubicBezTo>
                        <a:cubicBezTo>
                          <a:pt x="324467" y="37167"/>
                          <a:pt x="324467" y="37167"/>
                          <a:pt x="324467" y="37167"/>
                        </a:cubicBezTo>
                        <a:lnTo>
                          <a:pt x="46188" y="0"/>
                        </a:lnTo>
                        <a:cubicBezTo>
                          <a:pt x="46664" y="953"/>
                          <a:pt x="-10993" y="57657"/>
                          <a:pt x="1873" y="132468"/>
                        </a:cubicBezTo>
                        <a:close/>
                      </a:path>
                    </a:pathLst>
                  </a:custGeom>
                  <a:solidFill>
                    <a:srgbClr val="26180D"/>
                  </a:solidFill>
                  <a:ln w="476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670" name="Freeform: Shape 669">
                    <a:extLst>
                      <a:ext uri="{FF2B5EF4-FFF2-40B4-BE49-F238E27FC236}">
                        <a16:creationId xmlns:a16="http://schemas.microsoft.com/office/drawing/2014/main" id="{11C30967-F281-46D7-BCC0-8ED2DB653F15}"/>
                      </a:ext>
                    </a:extLst>
                  </p:cNvPr>
                  <p:cNvSpPr/>
                  <p:nvPr/>
                </p:nvSpPr>
                <p:spPr>
                  <a:xfrm>
                    <a:off x="6507288" y="5358064"/>
                    <a:ext cx="824076" cy="500333"/>
                  </a:xfrm>
                  <a:custGeom>
                    <a:avLst/>
                    <a:gdLst>
                      <a:gd name="connsiteX0" fmla="*/ 4010 w 824076"/>
                      <a:gd name="connsiteY0" fmla="*/ 102451 h 500333"/>
                      <a:gd name="connsiteX1" fmla="*/ 123613 w 824076"/>
                      <a:gd name="connsiteY1" fmla="*/ 213000 h 500333"/>
                      <a:gd name="connsiteX2" fmla="*/ 150774 w 824076"/>
                      <a:gd name="connsiteY2" fmla="*/ 376442 h 500333"/>
                      <a:gd name="connsiteX3" fmla="*/ 366154 w 824076"/>
                      <a:gd name="connsiteY3" fmla="*/ 339274 h 500333"/>
                      <a:gd name="connsiteX4" fmla="*/ 500529 w 824076"/>
                      <a:gd name="connsiteY4" fmla="*/ 438387 h 500333"/>
                      <a:gd name="connsiteX5" fmla="*/ 633474 w 824076"/>
                      <a:gd name="connsiteY5" fmla="*/ 401220 h 500333"/>
                      <a:gd name="connsiteX6" fmla="*/ 824076 w 824076"/>
                      <a:gd name="connsiteY6" fmla="*/ 500333 h 500333"/>
                      <a:gd name="connsiteX7" fmla="*/ 714003 w 824076"/>
                      <a:gd name="connsiteY7" fmla="*/ 294483 h 500333"/>
                      <a:gd name="connsiteX8" fmla="*/ 707332 w 824076"/>
                      <a:gd name="connsiteY8" fmla="*/ 181075 h 500333"/>
                      <a:gd name="connsiteX9" fmla="*/ 582964 w 824076"/>
                      <a:gd name="connsiteY9" fmla="*/ 172974 h 500333"/>
                      <a:gd name="connsiteX10" fmla="*/ 353765 w 824076"/>
                      <a:gd name="connsiteY10" fmla="*/ 146766 h 500333"/>
                      <a:gd name="connsiteX11" fmla="*/ 298491 w 824076"/>
                      <a:gd name="connsiteY11" fmla="*/ 33358 h 500333"/>
                      <a:gd name="connsiteX12" fmla="*/ 34983 w 824076"/>
                      <a:gd name="connsiteY12" fmla="*/ 3 h 500333"/>
                      <a:gd name="connsiteX13" fmla="*/ 4010 w 824076"/>
                      <a:gd name="connsiteY13" fmla="*/ 102451 h 5003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824076" h="500333">
                        <a:moveTo>
                          <a:pt x="4010" y="102451"/>
                        </a:moveTo>
                        <a:cubicBezTo>
                          <a:pt x="4010" y="102451"/>
                          <a:pt x="88352" y="138666"/>
                          <a:pt x="123613" y="213000"/>
                        </a:cubicBezTo>
                        <a:cubicBezTo>
                          <a:pt x="158875" y="287812"/>
                          <a:pt x="150774" y="376442"/>
                          <a:pt x="150774" y="376442"/>
                        </a:cubicBezTo>
                        <a:cubicBezTo>
                          <a:pt x="150774" y="376442"/>
                          <a:pt x="245122" y="314496"/>
                          <a:pt x="366154" y="339274"/>
                        </a:cubicBezTo>
                        <a:cubicBezTo>
                          <a:pt x="487187" y="363576"/>
                          <a:pt x="500529" y="438387"/>
                          <a:pt x="500529" y="438387"/>
                        </a:cubicBezTo>
                        <a:cubicBezTo>
                          <a:pt x="500529" y="438387"/>
                          <a:pt x="535314" y="381683"/>
                          <a:pt x="633474" y="401220"/>
                        </a:cubicBezTo>
                        <a:cubicBezTo>
                          <a:pt x="731634" y="420757"/>
                          <a:pt x="824076" y="500333"/>
                          <a:pt x="824076" y="500333"/>
                        </a:cubicBezTo>
                        <a:cubicBezTo>
                          <a:pt x="824076" y="500333"/>
                          <a:pt x="731634" y="367865"/>
                          <a:pt x="714003" y="294483"/>
                        </a:cubicBezTo>
                        <a:cubicBezTo>
                          <a:pt x="696373" y="221101"/>
                          <a:pt x="707332" y="181075"/>
                          <a:pt x="707332" y="181075"/>
                        </a:cubicBezTo>
                        <a:cubicBezTo>
                          <a:pt x="707332" y="181075"/>
                          <a:pt x="667306" y="166303"/>
                          <a:pt x="582964" y="172974"/>
                        </a:cubicBezTo>
                        <a:cubicBezTo>
                          <a:pt x="498146" y="179645"/>
                          <a:pt x="403798" y="174880"/>
                          <a:pt x="353765" y="146766"/>
                        </a:cubicBezTo>
                        <a:cubicBezTo>
                          <a:pt x="281337" y="105310"/>
                          <a:pt x="298491" y="33358"/>
                          <a:pt x="298491" y="33358"/>
                        </a:cubicBezTo>
                        <a:lnTo>
                          <a:pt x="34983" y="3"/>
                        </a:lnTo>
                        <a:cubicBezTo>
                          <a:pt x="34983" y="-474"/>
                          <a:pt x="-14097" y="66237"/>
                          <a:pt x="4010" y="102451"/>
                        </a:cubicBezTo>
                        <a:close/>
                      </a:path>
                    </a:pathLst>
                  </a:custGeom>
                  <a:solidFill>
                    <a:srgbClr val="26180D"/>
                  </a:solidFill>
                  <a:ln w="476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671" name="Freeform: Shape 670">
                    <a:extLst>
                      <a:ext uri="{FF2B5EF4-FFF2-40B4-BE49-F238E27FC236}">
                        <a16:creationId xmlns:a16="http://schemas.microsoft.com/office/drawing/2014/main" id="{7870A8E4-4624-45D1-A2CA-39E7C969B056}"/>
                      </a:ext>
                    </a:extLst>
                  </p:cNvPr>
                  <p:cNvSpPr/>
                  <p:nvPr/>
                </p:nvSpPr>
                <p:spPr>
                  <a:xfrm>
                    <a:off x="6612317" y="5362832"/>
                    <a:ext cx="614231" cy="366432"/>
                  </a:xfrm>
                  <a:custGeom>
                    <a:avLst/>
                    <a:gdLst>
                      <a:gd name="connsiteX0" fmla="*/ 0 w 614231"/>
                      <a:gd name="connsiteY0" fmla="*/ 0 h 366432"/>
                      <a:gd name="connsiteX1" fmla="*/ 180119 w 614231"/>
                      <a:gd name="connsiteY1" fmla="*/ 214904 h 366432"/>
                      <a:gd name="connsiteX2" fmla="*/ 604685 w 614231"/>
                      <a:gd name="connsiteY2" fmla="*/ 366433 h 366432"/>
                      <a:gd name="connsiteX3" fmla="*/ 614215 w 614231"/>
                      <a:gd name="connsiteY3" fmla="*/ 270655 h 366432"/>
                      <a:gd name="connsiteX4" fmla="*/ 586102 w 614231"/>
                      <a:gd name="connsiteY4" fmla="*/ 164871 h 366432"/>
                      <a:gd name="connsiteX5" fmla="*/ 433143 w 614231"/>
                      <a:gd name="connsiteY5" fmla="*/ 164871 h 366432"/>
                      <a:gd name="connsiteX6" fmla="*/ 226340 w 614231"/>
                      <a:gd name="connsiteY6" fmla="*/ 119603 h 366432"/>
                      <a:gd name="connsiteX7" fmla="*/ 193461 w 614231"/>
                      <a:gd name="connsiteY7" fmla="*/ 23825 h 366432"/>
                      <a:gd name="connsiteX8" fmla="*/ 0 w 614231"/>
                      <a:gd name="connsiteY8" fmla="*/ 0 h 3664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614231" h="366432">
                        <a:moveTo>
                          <a:pt x="0" y="0"/>
                        </a:moveTo>
                        <a:cubicBezTo>
                          <a:pt x="0" y="0"/>
                          <a:pt x="47174" y="139616"/>
                          <a:pt x="180119" y="214904"/>
                        </a:cubicBezTo>
                        <a:cubicBezTo>
                          <a:pt x="313541" y="290192"/>
                          <a:pt x="604685" y="366433"/>
                          <a:pt x="604685" y="366433"/>
                        </a:cubicBezTo>
                        <a:cubicBezTo>
                          <a:pt x="604685" y="366433"/>
                          <a:pt x="614692" y="325930"/>
                          <a:pt x="614215" y="270655"/>
                        </a:cubicBezTo>
                        <a:cubicBezTo>
                          <a:pt x="613739" y="215380"/>
                          <a:pt x="586102" y="164871"/>
                          <a:pt x="586102" y="164871"/>
                        </a:cubicBezTo>
                        <a:cubicBezTo>
                          <a:pt x="586102" y="164871"/>
                          <a:pt x="498425" y="157247"/>
                          <a:pt x="433143" y="164871"/>
                        </a:cubicBezTo>
                        <a:cubicBezTo>
                          <a:pt x="367386" y="172495"/>
                          <a:pt x="265414" y="158676"/>
                          <a:pt x="226340" y="119603"/>
                        </a:cubicBezTo>
                        <a:cubicBezTo>
                          <a:pt x="187267" y="80529"/>
                          <a:pt x="193461" y="23825"/>
                          <a:pt x="193461" y="23825"/>
                        </a:cubicBez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26180D"/>
                  </a:solidFill>
                  <a:ln w="476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672" name="Freeform: Shape 671">
                    <a:extLst>
                      <a:ext uri="{FF2B5EF4-FFF2-40B4-BE49-F238E27FC236}">
                        <a16:creationId xmlns:a16="http://schemas.microsoft.com/office/drawing/2014/main" id="{B2E7354F-4FAB-400A-A1FE-E49824BD0741}"/>
                      </a:ext>
                    </a:extLst>
                  </p:cNvPr>
                  <p:cNvSpPr/>
                  <p:nvPr/>
                </p:nvSpPr>
                <p:spPr>
                  <a:xfrm>
                    <a:off x="6613969" y="4831528"/>
                    <a:ext cx="357157" cy="355949"/>
                  </a:xfrm>
                  <a:custGeom>
                    <a:avLst/>
                    <a:gdLst>
                      <a:gd name="connsiteX0" fmla="*/ 22174 w 357157"/>
                      <a:gd name="connsiteY0" fmla="*/ 221098 h 355949"/>
                      <a:gd name="connsiteX1" fmla="*/ 61247 w 357157"/>
                      <a:gd name="connsiteY1" fmla="*/ 274944 h 355949"/>
                      <a:gd name="connsiteX2" fmla="*/ 219447 w 357157"/>
                      <a:gd name="connsiteY2" fmla="*/ 355950 h 355949"/>
                      <a:gd name="connsiteX3" fmla="*/ 267098 w 357157"/>
                      <a:gd name="connsiteY3" fmla="*/ 211568 h 355949"/>
                      <a:gd name="connsiteX4" fmla="*/ 357157 w 357157"/>
                      <a:gd name="connsiteY4" fmla="*/ 193938 h 355949"/>
                      <a:gd name="connsiteX5" fmla="*/ 285681 w 357157"/>
                      <a:gd name="connsiteY5" fmla="*/ 95778 h 355949"/>
                      <a:gd name="connsiteX6" fmla="*/ 135106 w 357157"/>
                      <a:gd name="connsiteY6" fmla="*/ 0 h 355949"/>
                      <a:gd name="connsiteX7" fmla="*/ 8832 w 357157"/>
                      <a:gd name="connsiteY7" fmla="*/ 101496 h 355949"/>
                      <a:gd name="connsiteX8" fmla="*/ 16932 w 357157"/>
                      <a:gd name="connsiteY8" fmla="*/ 219669 h 355949"/>
                      <a:gd name="connsiteX9" fmla="*/ 22174 w 357157"/>
                      <a:gd name="connsiteY9" fmla="*/ 221098 h 3559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357157" h="355949">
                        <a:moveTo>
                          <a:pt x="22174" y="221098"/>
                        </a:moveTo>
                        <a:cubicBezTo>
                          <a:pt x="47905" y="240159"/>
                          <a:pt x="61247" y="274944"/>
                          <a:pt x="61247" y="274944"/>
                        </a:cubicBezTo>
                        <a:lnTo>
                          <a:pt x="219447" y="355950"/>
                        </a:lnTo>
                        <a:cubicBezTo>
                          <a:pt x="219447" y="355950"/>
                          <a:pt x="225165" y="248259"/>
                          <a:pt x="267098" y="211568"/>
                        </a:cubicBezTo>
                        <a:cubicBezTo>
                          <a:pt x="290923" y="191079"/>
                          <a:pt x="357157" y="193938"/>
                          <a:pt x="357157" y="193938"/>
                        </a:cubicBezTo>
                        <a:cubicBezTo>
                          <a:pt x="357157" y="193938"/>
                          <a:pt x="323325" y="138187"/>
                          <a:pt x="285681" y="95778"/>
                        </a:cubicBezTo>
                        <a:cubicBezTo>
                          <a:pt x="231836" y="35738"/>
                          <a:pt x="135106" y="0"/>
                          <a:pt x="135106" y="0"/>
                        </a:cubicBezTo>
                        <a:cubicBezTo>
                          <a:pt x="128435" y="2382"/>
                          <a:pt x="32657" y="47651"/>
                          <a:pt x="8832" y="101496"/>
                        </a:cubicBezTo>
                        <a:cubicBezTo>
                          <a:pt x="-14994" y="155341"/>
                          <a:pt x="16932" y="219669"/>
                          <a:pt x="16932" y="219669"/>
                        </a:cubicBezTo>
                        <a:cubicBezTo>
                          <a:pt x="15503" y="216333"/>
                          <a:pt x="22174" y="221098"/>
                          <a:pt x="22174" y="221098"/>
                        </a:cubicBezTo>
                        <a:close/>
                      </a:path>
                    </a:pathLst>
                  </a:custGeom>
                  <a:solidFill>
                    <a:srgbClr val="26180D"/>
                  </a:solidFill>
                  <a:ln w="476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673" name="Freeform: Shape 672">
                    <a:extLst>
                      <a:ext uri="{FF2B5EF4-FFF2-40B4-BE49-F238E27FC236}">
                        <a16:creationId xmlns:a16="http://schemas.microsoft.com/office/drawing/2014/main" id="{953CF543-DBD9-4A40-BE8F-9DC5C7016EBB}"/>
                      </a:ext>
                    </a:extLst>
                  </p:cNvPr>
                  <p:cNvSpPr/>
                  <p:nvPr/>
                </p:nvSpPr>
                <p:spPr>
                  <a:xfrm>
                    <a:off x="6684744" y="4831528"/>
                    <a:ext cx="286382" cy="356425"/>
                  </a:xfrm>
                  <a:custGeom>
                    <a:avLst/>
                    <a:gdLst>
                      <a:gd name="connsiteX0" fmla="*/ 73861 w 286382"/>
                      <a:gd name="connsiteY0" fmla="*/ 317829 h 356425"/>
                      <a:gd name="connsiteX1" fmla="*/ 2 w 286382"/>
                      <a:gd name="connsiteY1" fmla="*/ 126750 h 356425"/>
                      <a:gd name="connsiteX2" fmla="*/ 64331 w 286382"/>
                      <a:gd name="connsiteY2" fmla="*/ 0 h 356425"/>
                      <a:gd name="connsiteX3" fmla="*/ 214906 w 286382"/>
                      <a:gd name="connsiteY3" fmla="*/ 96254 h 356425"/>
                      <a:gd name="connsiteX4" fmla="*/ 286382 w 286382"/>
                      <a:gd name="connsiteY4" fmla="*/ 194414 h 356425"/>
                      <a:gd name="connsiteX5" fmla="*/ 185363 w 286382"/>
                      <a:gd name="connsiteY5" fmla="*/ 239206 h 356425"/>
                      <a:gd name="connsiteX6" fmla="*/ 148672 w 286382"/>
                      <a:gd name="connsiteY6" fmla="*/ 356426 h 356425"/>
                      <a:gd name="connsiteX7" fmla="*/ 73861 w 286382"/>
                      <a:gd name="connsiteY7" fmla="*/ 317829 h 356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286382" h="356425">
                        <a:moveTo>
                          <a:pt x="73861" y="317829"/>
                        </a:moveTo>
                        <a:cubicBezTo>
                          <a:pt x="73861" y="317829"/>
                          <a:pt x="-474" y="217286"/>
                          <a:pt x="2" y="126750"/>
                        </a:cubicBezTo>
                        <a:cubicBezTo>
                          <a:pt x="2" y="36691"/>
                          <a:pt x="64331" y="0"/>
                          <a:pt x="64331" y="0"/>
                        </a:cubicBezTo>
                        <a:cubicBezTo>
                          <a:pt x="64331" y="0"/>
                          <a:pt x="163920" y="30020"/>
                          <a:pt x="214906" y="96254"/>
                        </a:cubicBezTo>
                        <a:cubicBezTo>
                          <a:pt x="265892" y="162488"/>
                          <a:pt x="286382" y="194414"/>
                          <a:pt x="286382" y="194414"/>
                        </a:cubicBezTo>
                        <a:cubicBezTo>
                          <a:pt x="286382" y="194414"/>
                          <a:pt x="211094" y="193461"/>
                          <a:pt x="185363" y="239206"/>
                        </a:cubicBezTo>
                        <a:cubicBezTo>
                          <a:pt x="159632" y="285427"/>
                          <a:pt x="148672" y="356426"/>
                          <a:pt x="148672" y="356426"/>
                        </a:cubicBezTo>
                        <a:lnTo>
                          <a:pt x="73861" y="317829"/>
                        </a:lnTo>
                        <a:close/>
                      </a:path>
                    </a:pathLst>
                  </a:custGeom>
                  <a:solidFill>
                    <a:srgbClr val="26180D"/>
                  </a:solidFill>
                  <a:ln w="476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674" name="Freeform: Shape 673">
                    <a:extLst>
                      <a:ext uri="{FF2B5EF4-FFF2-40B4-BE49-F238E27FC236}">
                        <a16:creationId xmlns:a16="http://schemas.microsoft.com/office/drawing/2014/main" id="{91120AD7-38B8-4285-A1E8-CD4A3784F2F3}"/>
                      </a:ext>
                    </a:extLst>
                  </p:cNvPr>
                  <p:cNvSpPr/>
                  <p:nvPr/>
                </p:nvSpPr>
                <p:spPr>
                  <a:xfrm>
                    <a:off x="6639372" y="4838676"/>
                    <a:ext cx="162117" cy="278279"/>
                  </a:xfrm>
                  <a:custGeom>
                    <a:avLst/>
                    <a:gdLst>
                      <a:gd name="connsiteX0" fmla="*/ 76823 w 162117"/>
                      <a:gd name="connsiteY0" fmla="*/ 278279 h 278279"/>
                      <a:gd name="connsiteX1" fmla="*/ 45374 w 162117"/>
                      <a:gd name="connsiteY1" fmla="*/ 119603 h 278279"/>
                      <a:gd name="connsiteX2" fmla="*/ 162118 w 162117"/>
                      <a:gd name="connsiteY2" fmla="*/ 16678 h 278279"/>
                      <a:gd name="connsiteX3" fmla="*/ 127809 w 162117"/>
                      <a:gd name="connsiteY3" fmla="*/ 0 h 278279"/>
                      <a:gd name="connsiteX4" fmla="*/ 8683 w 162117"/>
                      <a:gd name="connsiteY4" fmla="*/ 105784 h 278279"/>
                      <a:gd name="connsiteX5" fmla="*/ 8683 w 162117"/>
                      <a:gd name="connsiteY5" fmla="*/ 207280 h 278279"/>
                      <a:gd name="connsiteX6" fmla="*/ 30602 w 162117"/>
                      <a:gd name="connsiteY6" fmla="*/ 234917 h 278279"/>
                      <a:gd name="connsiteX7" fmla="*/ 44897 w 162117"/>
                      <a:gd name="connsiteY7" fmla="*/ 257789 h 278279"/>
                      <a:gd name="connsiteX8" fmla="*/ 76823 w 162117"/>
                      <a:gd name="connsiteY8" fmla="*/ 278279 h 278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62117" h="278279">
                        <a:moveTo>
                          <a:pt x="76823" y="278279"/>
                        </a:moveTo>
                        <a:cubicBezTo>
                          <a:pt x="76823" y="278279"/>
                          <a:pt x="9159" y="199179"/>
                          <a:pt x="45374" y="119603"/>
                        </a:cubicBezTo>
                        <a:cubicBezTo>
                          <a:pt x="81588" y="40026"/>
                          <a:pt x="162118" y="16678"/>
                          <a:pt x="162118" y="16678"/>
                        </a:cubicBezTo>
                        <a:lnTo>
                          <a:pt x="127809" y="0"/>
                        </a:lnTo>
                        <a:cubicBezTo>
                          <a:pt x="127809" y="0"/>
                          <a:pt x="28220" y="50033"/>
                          <a:pt x="8683" y="105784"/>
                        </a:cubicBezTo>
                        <a:cubicBezTo>
                          <a:pt x="-10854" y="161059"/>
                          <a:pt x="8683" y="207280"/>
                          <a:pt x="8683" y="207280"/>
                        </a:cubicBezTo>
                        <a:cubicBezTo>
                          <a:pt x="8683" y="207280"/>
                          <a:pt x="24408" y="220145"/>
                          <a:pt x="30602" y="234917"/>
                        </a:cubicBezTo>
                        <a:cubicBezTo>
                          <a:pt x="36797" y="250165"/>
                          <a:pt x="44897" y="257789"/>
                          <a:pt x="44897" y="257789"/>
                        </a:cubicBezTo>
                        <a:lnTo>
                          <a:pt x="76823" y="278279"/>
                        </a:lnTo>
                        <a:close/>
                      </a:path>
                    </a:pathLst>
                  </a:custGeom>
                  <a:solidFill>
                    <a:srgbClr val="26180D"/>
                  </a:solidFill>
                  <a:ln w="476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675" name="Freeform: Shape 674">
                    <a:extLst>
                      <a:ext uri="{FF2B5EF4-FFF2-40B4-BE49-F238E27FC236}">
                        <a16:creationId xmlns:a16="http://schemas.microsoft.com/office/drawing/2014/main" id="{B5C3A0E1-C893-4643-88AF-6670D8B247D4}"/>
                      </a:ext>
                    </a:extLst>
                  </p:cNvPr>
                  <p:cNvSpPr/>
                  <p:nvPr/>
                </p:nvSpPr>
                <p:spPr>
                  <a:xfrm>
                    <a:off x="6713088" y="4882991"/>
                    <a:ext cx="167978" cy="259218"/>
                  </a:xfrm>
                  <a:custGeom>
                    <a:avLst/>
                    <a:gdLst>
                      <a:gd name="connsiteX0" fmla="*/ 20739 w 167978"/>
                      <a:gd name="connsiteY0" fmla="*/ 245877 h 259218"/>
                      <a:gd name="connsiteX1" fmla="*/ 47899 w 167978"/>
                      <a:gd name="connsiteY1" fmla="*/ 259219 h 259218"/>
                      <a:gd name="connsiteX2" fmla="*/ 48376 w 167978"/>
                      <a:gd name="connsiteY2" fmla="*/ 101496 h 259218"/>
                      <a:gd name="connsiteX3" fmla="*/ 167979 w 167978"/>
                      <a:gd name="connsiteY3" fmla="*/ 26208 h 259218"/>
                      <a:gd name="connsiteX4" fmla="*/ 134147 w 167978"/>
                      <a:gd name="connsiteY4" fmla="*/ 0 h 259218"/>
                      <a:gd name="connsiteX5" fmla="*/ 2631 w 167978"/>
                      <a:gd name="connsiteY5" fmla="*/ 120079 h 259218"/>
                      <a:gd name="connsiteX6" fmla="*/ 20739 w 167978"/>
                      <a:gd name="connsiteY6" fmla="*/ 245877 h 2592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67978" h="259218">
                        <a:moveTo>
                          <a:pt x="20739" y="245877"/>
                        </a:moveTo>
                        <a:lnTo>
                          <a:pt x="47899" y="259219"/>
                        </a:lnTo>
                        <a:cubicBezTo>
                          <a:pt x="47899" y="259219"/>
                          <a:pt x="2155" y="166300"/>
                          <a:pt x="48376" y="101496"/>
                        </a:cubicBezTo>
                        <a:cubicBezTo>
                          <a:pt x="94120" y="36691"/>
                          <a:pt x="167979" y="26208"/>
                          <a:pt x="167979" y="26208"/>
                        </a:cubicBezTo>
                        <a:lnTo>
                          <a:pt x="134147" y="0"/>
                        </a:lnTo>
                        <a:cubicBezTo>
                          <a:pt x="134147" y="0"/>
                          <a:pt x="15021" y="48604"/>
                          <a:pt x="2631" y="120079"/>
                        </a:cubicBezTo>
                        <a:cubicBezTo>
                          <a:pt x="-8805" y="190602"/>
                          <a:pt x="20739" y="245877"/>
                          <a:pt x="20739" y="245877"/>
                        </a:cubicBezTo>
                        <a:close/>
                      </a:path>
                    </a:pathLst>
                  </a:custGeom>
                  <a:solidFill>
                    <a:srgbClr val="26180D"/>
                  </a:solidFill>
                  <a:ln w="476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676" name="Freeform: Shape 675">
                    <a:extLst>
                      <a:ext uri="{FF2B5EF4-FFF2-40B4-BE49-F238E27FC236}">
                        <a16:creationId xmlns:a16="http://schemas.microsoft.com/office/drawing/2014/main" id="{85873F93-ED9D-40EE-97BC-9843248DBDB5}"/>
                      </a:ext>
                    </a:extLst>
                  </p:cNvPr>
                  <p:cNvSpPr/>
                  <p:nvPr/>
                </p:nvSpPr>
                <p:spPr>
                  <a:xfrm>
                    <a:off x="6778447" y="4955896"/>
                    <a:ext cx="167424" cy="208709"/>
                  </a:xfrm>
                  <a:custGeom>
                    <a:avLst/>
                    <a:gdLst>
                      <a:gd name="connsiteX0" fmla="*/ 2553 w 167424"/>
                      <a:gd name="connsiteY0" fmla="*/ 192985 h 208709"/>
                      <a:gd name="connsiteX1" fmla="*/ 33050 w 167424"/>
                      <a:gd name="connsiteY1" fmla="*/ 208709 h 208709"/>
                      <a:gd name="connsiteX2" fmla="*/ 47821 w 167424"/>
                      <a:gd name="connsiteY2" fmla="*/ 76717 h 208709"/>
                      <a:gd name="connsiteX3" fmla="*/ 167424 w 167424"/>
                      <a:gd name="connsiteY3" fmla="*/ 31449 h 208709"/>
                      <a:gd name="connsiteX4" fmla="*/ 144552 w 167424"/>
                      <a:gd name="connsiteY4" fmla="*/ 0 h 208709"/>
                      <a:gd name="connsiteX5" fmla="*/ 18278 w 167424"/>
                      <a:gd name="connsiteY5" fmla="*/ 66711 h 208709"/>
                      <a:gd name="connsiteX6" fmla="*/ 2553 w 167424"/>
                      <a:gd name="connsiteY6" fmla="*/ 192985 h 2087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67424" h="208709">
                        <a:moveTo>
                          <a:pt x="2553" y="192985"/>
                        </a:moveTo>
                        <a:lnTo>
                          <a:pt x="33050" y="208709"/>
                        </a:lnTo>
                        <a:cubicBezTo>
                          <a:pt x="33050" y="208709"/>
                          <a:pt x="21613" y="126750"/>
                          <a:pt x="47821" y="76717"/>
                        </a:cubicBezTo>
                        <a:cubicBezTo>
                          <a:pt x="74029" y="27161"/>
                          <a:pt x="167424" y="31449"/>
                          <a:pt x="167424" y="31449"/>
                        </a:cubicBezTo>
                        <a:lnTo>
                          <a:pt x="144552" y="0"/>
                        </a:lnTo>
                        <a:cubicBezTo>
                          <a:pt x="144552" y="0"/>
                          <a:pt x="49251" y="4289"/>
                          <a:pt x="18278" y="66711"/>
                        </a:cubicBezTo>
                        <a:cubicBezTo>
                          <a:pt x="-9359" y="123415"/>
                          <a:pt x="2553" y="192985"/>
                          <a:pt x="2553" y="192985"/>
                        </a:cubicBezTo>
                        <a:close/>
                      </a:path>
                    </a:pathLst>
                  </a:custGeom>
                  <a:solidFill>
                    <a:srgbClr val="26180D"/>
                  </a:solidFill>
                  <a:ln w="476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677" name="Freeform: Shape 676">
                    <a:extLst>
                      <a:ext uri="{FF2B5EF4-FFF2-40B4-BE49-F238E27FC236}">
                        <a16:creationId xmlns:a16="http://schemas.microsoft.com/office/drawing/2014/main" id="{74EAE2FE-0CD1-4890-A5E6-E0211EB12F0C}"/>
                      </a:ext>
                    </a:extLst>
                  </p:cNvPr>
                  <p:cNvSpPr/>
                  <p:nvPr/>
                </p:nvSpPr>
                <p:spPr>
                  <a:xfrm>
                    <a:off x="6580868" y="5054533"/>
                    <a:ext cx="73381" cy="44791"/>
                  </a:xfrm>
                  <a:custGeom>
                    <a:avLst/>
                    <a:gdLst>
                      <a:gd name="connsiteX0" fmla="*/ 73382 w 73381"/>
                      <a:gd name="connsiteY0" fmla="*/ 44791 h 44791"/>
                      <a:gd name="connsiteX1" fmla="*/ 49557 w 73381"/>
                      <a:gd name="connsiteY1" fmla="*/ 10960 h 44791"/>
                      <a:gd name="connsiteX2" fmla="*/ 0 w 73381"/>
                      <a:gd name="connsiteY2" fmla="*/ 0 h 44791"/>
                      <a:gd name="connsiteX3" fmla="*/ 53369 w 73381"/>
                      <a:gd name="connsiteY3" fmla="*/ 44791 h 44791"/>
                      <a:gd name="connsiteX4" fmla="*/ 73382 w 73381"/>
                      <a:gd name="connsiteY4" fmla="*/ 44791 h 447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381" h="44791">
                        <a:moveTo>
                          <a:pt x="73382" y="44791"/>
                        </a:moveTo>
                        <a:cubicBezTo>
                          <a:pt x="73382" y="44791"/>
                          <a:pt x="68617" y="19060"/>
                          <a:pt x="49557" y="10960"/>
                        </a:cubicBezTo>
                        <a:cubicBezTo>
                          <a:pt x="30496" y="2859"/>
                          <a:pt x="0" y="0"/>
                          <a:pt x="0" y="0"/>
                        </a:cubicBezTo>
                        <a:lnTo>
                          <a:pt x="53369" y="44791"/>
                        </a:lnTo>
                        <a:lnTo>
                          <a:pt x="73382" y="44791"/>
                        </a:lnTo>
                        <a:close/>
                      </a:path>
                    </a:pathLst>
                  </a:custGeom>
                  <a:solidFill>
                    <a:srgbClr val="26180D"/>
                  </a:solidFill>
                  <a:ln w="476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678" name="Freeform: Shape 677">
                    <a:extLst>
                      <a:ext uri="{FF2B5EF4-FFF2-40B4-BE49-F238E27FC236}">
                        <a16:creationId xmlns:a16="http://schemas.microsoft.com/office/drawing/2014/main" id="{810140E1-5839-4DA3-A608-D39FE24B2BCD}"/>
                      </a:ext>
                    </a:extLst>
                  </p:cNvPr>
                  <p:cNvSpPr/>
                  <p:nvPr/>
                </p:nvSpPr>
                <p:spPr>
                  <a:xfrm>
                    <a:off x="6490808" y="5429066"/>
                    <a:ext cx="878675" cy="468881"/>
                  </a:xfrm>
                  <a:custGeom>
                    <a:avLst/>
                    <a:gdLst>
                      <a:gd name="connsiteX0" fmla="*/ 6671 w 878675"/>
                      <a:gd name="connsiteY0" fmla="*/ 0 h 468881"/>
                      <a:gd name="connsiteX1" fmla="*/ 148670 w 878675"/>
                      <a:gd name="connsiteY1" fmla="*/ 100066 h 468881"/>
                      <a:gd name="connsiteX2" fmla="*/ 205850 w 878675"/>
                      <a:gd name="connsiteY2" fmla="*/ 262078 h 468881"/>
                      <a:gd name="connsiteX3" fmla="*/ 382157 w 878675"/>
                      <a:gd name="connsiteY3" fmla="*/ 223481 h 468881"/>
                      <a:gd name="connsiteX4" fmla="*/ 527015 w 878675"/>
                      <a:gd name="connsiteY4" fmla="*/ 312588 h 468881"/>
                      <a:gd name="connsiteX5" fmla="*/ 643759 w 878675"/>
                      <a:gd name="connsiteY5" fmla="*/ 285427 h 468881"/>
                      <a:gd name="connsiteX6" fmla="*/ 741919 w 878675"/>
                      <a:gd name="connsiteY6" fmla="*/ 327359 h 468881"/>
                      <a:gd name="connsiteX7" fmla="*/ 695221 w 878675"/>
                      <a:gd name="connsiteY7" fmla="*/ 201085 h 468881"/>
                      <a:gd name="connsiteX8" fmla="*/ 672349 w 878675"/>
                      <a:gd name="connsiteY8" fmla="*/ 84818 h 468881"/>
                      <a:gd name="connsiteX9" fmla="*/ 766221 w 878675"/>
                      <a:gd name="connsiteY9" fmla="*/ 103402 h 468881"/>
                      <a:gd name="connsiteX10" fmla="*/ 756214 w 878675"/>
                      <a:gd name="connsiteY10" fmla="*/ 203468 h 468881"/>
                      <a:gd name="connsiteX11" fmla="*/ 878676 w 878675"/>
                      <a:gd name="connsiteY11" fmla="*/ 468881 h 468881"/>
                      <a:gd name="connsiteX12" fmla="*/ 845797 w 878675"/>
                      <a:gd name="connsiteY12" fmla="*/ 457922 h 468881"/>
                      <a:gd name="connsiteX13" fmla="*/ 653765 w 878675"/>
                      <a:gd name="connsiteY13" fmla="*/ 345943 h 468881"/>
                      <a:gd name="connsiteX14" fmla="*/ 523203 w 878675"/>
                      <a:gd name="connsiteY14" fmla="*/ 384540 h 468881"/>
                      <a:gd name="connsiteX15" fmla="*/ 504619 w 878675"/>
                      <a:gd name="connsiteY15" fmla="*/ 384063 h 468881"/>
                      <a:gd name="connsiteX16" fmla="*/ 435049 w 878675"/>
                      <a:gd name="connsiteY16" fmla="*/ 307822 h 468881"/>
                      <a:gd name="connsiteX17" fmla="*/ 163441 w 878675"/>
                      <a:gd name="connsiteY17" fmla="*/ 333554 h 468881"/>
                      <a:gd name="connsiteX18" fmla="*/ 126750 w 878675"/>
                      <a:gd name="connsiteY18" fmla="*/ 320212 h 468881"/>
                      <a:gd name="connsiteX19" fmla="*/ 115791 w 878675"/>
                      <a:gd name="connsiteY19" fmla="*/ 184408 h 468881"/>
                      <a:gd name="connsiteX20" fmla="*/ 0 w 878675"/>
                      <a:gd name="connsiteY20" fmla="*/ 57657 h 468881"/>
                      <a:gd name="connsiteX21" fmla="*/ 6671 w 878675"/>
                      <a:gd name="connsiteY21" fmla="*/ 0 h 468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</a:cxnLst>
                    <a:rect l="l" t="t" r="r" b="b"/>
                    <a:pathLst>
                      <a:path w="878675" h="468881">
                        <a:moveTo>
                          <a:pt x="6671" y="0"/>
                        </a:moveTo>
                        <a:cubicBezTo>
                          <a:pt x="6671" y="0"/>
                          <a:pt x="82912" y="17154"/>
                          <a:pt x="148670" y="100066"/>
                        </a:cubicBezTo>
                        <a:cubicBezTo>
                          <a:pt x="214427" y="182978"/>
                          <a:pt x="205850" y="262078"/>
                          <a:pt x="205850" y="262078"/>
                        </a:cubicBezTo>
                        <a:cubicBezTo>
                          <a:pt x="205850" y="262078"/>
                          <a:pt x="256836" y="202991"/>
                          <a:pt x="382157" y="223481"/>
                        </a:cubicBezTo>
                        <a:cubicBezTo>
                          <a:pt x="507478" y="243971"/>
                          <a:pt x="527015" y="312588"/>
                          <a:pt x="527015" y="312588"/>
                        </a:cubicBezTo>
                        <a:cubicBezTo>
                          <a:pt x="527015" y="312588"/>
                          <a:pt x="582290" y="281138"/>
                          <a:pt x="643759" y="285427"/>
                        </a:cubicBezTo>
                        <a:cubicBezTo>
                          <a:pt x="704751" y="289715"/>
                          <a:pt x="741919" y="327359"/>
                          <a:pt x="741919" y="327359"/>
                        </a:cubicBezTo>
                        <a:cubicBezTo>
                          <a:pt x="741919" y="327359"/>
                          <a:pt x="710946" y="279709"/>
                          <a:pt x="695221" y="201085"/>
                        </a:cubicBezTo>
                        <a:cubicBezTo>
                          <a:pt x="679020" y="120079"/>
                          <a:pt x="672349" y="84818"/>
                          <a:pt x="672349" y="84818"/>
                        </a:cubicBezTo>
                        <a:lnTo>
                          <a:pt x="766221" y="103402"/>
                        </a:lnTo>
                        <a:cubicBezTo>
                          <a:pt x="766221" y="103402"/>
                          <a:pt x="740013" y="118173"/>
                          <a:pt x="756214" y="203468"/>
                        </a:cubicBezTo>
                        <a:cubicBezTo>
                          <a:pt x="772415" y="288762"/>
                          <a:pt x="878676" y="468881"/>
                          <a:pt x="878676" y="468881"/>
                        </a:cubicBezTo>
                        <a:cubicBezTo>
                          <a:pt x="878676" y="468881"/>
                          <a:pt x="845797" y="457922"/>
                          <a:pt x="845797" y="457922"/>
                        </a:cubicBezTo>
                        <a:cubicBezTo>
                          <a:pt x="845797" y="457922"/>
                          <a:pt x="730483" y="345943"/>
                          <a:pt x="653765" y="345943"/>
                        </a:cubicBezTo>
                        <a:cubicBezTo>
                          <a:pt x="577048" y="345943"/>
                          <a:pt x="523203" y="384540"/>
                          <a:pt x="523203" y="384540"/>
                        </a:cubicBezTo>
                        <a:lnTo>
                          <a:pt x="504619" y="384063"/>
                        </a:lnTo>
                        <a:cubicBezTo>
                          <a:pt x="504619" y="384063"/>
                          <a:pt x="497472" y="338795"/>
                          <a:pt x="435049" y="307822"/>
                        </a:cubicBezTo>
                        <a:cubicBezTo>
                          <a:pt x="301628" y="241112"/>
                          <a:pt x="163441" y="333554"/>
                          <a:pt x="163441" y="333554"/>
                        </a:cubicBezTo>
                        <a:lnTo>
                          <a:pt x="126750" y="320212"/>
                        </a:lnTo>
                        <a:cubicBezTo>
                          <a:pt x="126750" y="320212"/>
                          <a:pt x="154388" y="257789"/>
                          <a:pt x="115791" y="184408"/>
                        </a:cubicBezTo>
                        <a:cubicBezTo>
                          <a:pt x="77194" y="111026"/>
                          <a:pt x="0" y="57657"/>
                          <a:pt x="0" y="57657"/>
                        </a:cubicBezTo>
                        <a:lnTo>
                          <a:pt x="6671" y="0"/>
                        </a:lnTo>
                        <a:close/>
                      </a:path>
                    </a:pathLst>
                  </a:custGeom>
                  <a:solidFill>
                    <a:srgbClr val="26180D"/>
                  </a:solidFill>
                  <a:ln w="476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679" name="Freeform: Shape 678">
                    <a:extLst>
                      <a:ext uri="{FF2B5EF4-FFF2-40B4-BE49-F238E27FC236}">
                        <a16:creationId xmlns:a16="http://schemas.microsoft.com/office/drawing/2014/main" id="{3AC2253F-A5FA-4A57-98A4-605D16FF300A}"/>
                      </a:ext>
                    </a:extLst>
                  </p:cNvPr>
                  <p:cNvSpPr/>
                  <p:nvPr/>
                </p:nvSpPr>
                <p:spPr>
                  <a:xfrm>
                    <a:off x="7101688" y="5539139"/>
                    <a:ext cx="70999" cy="172494"/>
                  </a:xfrm>
                  <a:custGeom>
                    <a:avLst/>
                    <a:gdLst>
                      <a:gd name="connsiteX0" fmla="*/ 0 w 70999"/>
                      <a:gd name="connsiteY0" fmla="*/ 0 h 172494"/>
                      <a:gd name="connsiteX1" fmla="*/ 16201 w 70999"/>
                      <a:gd name="connsiteY1" fmla="*/ 165347 h 172494"/>
                      <a:gd name="connsiteX2" fmla="*/ 70999 w 70999"/>
                      <a:gd name="connsiteY2" fmla="*/ 172495 h 172494"/>
                      <a:gd name="connsiteX3" fmla="*/ 35261 w 70999"/>
                      <a:gd name="connsiteY3" fmla="*/ 0 h 1724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0999" h="172494">
                        <a:moveTo>
                          <a:pt x="0" y="0"/>
                        </a:moveTo>
                        <a:lnTo>
                          <a:pt x="16201" y="165347"/>
                        </a:lnTo>
                        <a:lnTo>
                          <a:pt x="70999" y="172495"/>
                        </a:lnTo>
                        <a:lnTo>
                          <a:pt x="35261" y="0"/>
                        </a:lnTo>
                        <a:close/>
                      </a:path>
                    </a:pathLst>
                  </a:custGeom>
                  <a:solidFill>
                    <a:srgbClr val="26180D"/>
                  </a:solidFill>
                  <a:ln w="476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680" name="Freeform: Shape 679">
                    <a:extLst>
                      <a:ext uri="{FF2B5EF4-FFF2-40B4-BE49-F238E27FC236}">
                        <a16:creationId xmlns:a16="http://schemas.microsoft.com/office/drawing/2014/main" id="{CB71024B-7D1E-43E6-92FF-7344B55A5BB1}"/>
                      </a:ext>
                    </a:extLst>
                  </p:cNvPr>
                  <p:cNvSpPr/>
                  <p:nvPr/>
                </p:nvSpPr>
                <p:spPr>
                  <a:xfrm>
                    <a:off x="7045461" y="5539139"/>
                    <a:ext cx="49080" cy="172494"/>
                  </a:xfrm>
                  <a:custGeom>
                    <a:avLst/>
                    <a:gdLst>
                      <a:gd name="connsiteX0" fmla="*/ 49080 w 49080"/>
                      <a:gd name="connsiteY0" fmla="*/ 165347 h 172494"/>
                      <a:gd name="connsiteX1" fmla="*/ 0 w 49080"/>
                      <a:gd name="connsiteY1" fmla="*/ 172495 h 172494"/>
                      <a:gd name="connsiteX2" fmla="*/ 0 w 49080"/>
                      <a:gd name="connsiteY2" fmla="*/ 0 h 172494"/>
                      <a:gd name="connsiteX3" fmla="*/ 33355 w 49080"/>
                      <a:gd name="connsiteY3" fmla="*/ 0 h 1724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080" h="172494">
                        <a:moveTo>
                          <a:pt x="49080" y="165347"/>
                        </a:moveTo>
                        <a:lnTo>
                          <a:pt x="0" y="172495"/>
                        </a:lnTo>
                        <a:lnTo>
                          <a:pt x="0" y="0"/>
                        </a:lnTo>
                        <a:lnTo>
                          <a:pt x="33355" y="0"/>
                        </a:lnTo>
                        <a:close/>
                      </a:path>
                    </a:pathLst>
                  </a:custGeom>
                  <a:solidFill>
                    <a:srgbClr val="26180D"/>
                  </a:solidFill>
                  <a:ln w="476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681" name="Freeform: Shape 680">
                    <a:extLst>
                      <a:ext uri="{FF2B5EF4-FFF2-40B4-BE49-F238E27FC236}">
                        <a16:creationId xmlns:a16="http://schemas.microsoft.com/office/drawing/2014/main" id="{5871FA12-32F2-486D-8EB4-D04009283C53}"/>
                      </a:ext>
                    </a:extLst>
                  </p:cNvPr>
                  <p:cNvSpPr/>
                  <p:nvPr/>
                </p:nvSpPr>
                <p:spPr>
                  <a:xfrm>
                    <a:off x="6980656" y="5539139"/>
                    <a:ext cx="51939" cy="172494"/>
                  </a:xfrm>
                  <a:custGeom>
                    <a:avLst/>
                    <a:gdLst>
                      <a:gd name="connsiteX0" fmla="*/ 36214 w 51939"/>
                      <a:gd name="connsiteY0" fmla="*/ 172495 h 172494"/>
                      <a:gd name="connsiteX1" fmla="*/ 0 w 51939"/>
                      <a:gd name="connsiteY1" fmla="*/ 140569 h 172494"/>
                      <a:gd name="connsiteX2" fmla="*/ 26208 w 51939"/>
                      <a:gd name="connsiteY2" fmla="*/ 0 h 172494"/>
                      <a:gd name="connsiteX3" fmla="*/ 51939 w 51939"/>
                      <a:gd name="connsiteY3" fmla="*/ 0 h 1724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1939" h="172494">
                        <a:moveTo>
                          <a:pt x="36214" y="172495"/>
                        </a:moveTo>
                        <a:lnTo>
                          <a:pt x="0" y="140569"/>
                        </a:lnTo>
                        <a:lnTo>
                          <a:pt x="26208" y="0"/>
                        </a:lnTo>
                        <a:lnTo>
                          <a:pt x="51939" y="0"/>
                        </a:lnTo>
                        <a:close/>
                      </a:path>
                    </a:pathLst>
                  </a:custGeom>
                  <a:solidFill>
                    <a:srgbClr val="26180D"/>
                  </a:solidFill>
                  <a:ln w="476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682" name="Freeform: Shape 681">
                    <a:extLst>
                      <a:ext uri="{FF2B5EF4-FFF2-40B4-BE49-F238E27FC236}">
                        <a16:creationId xmlns:a16="http://schemas.microsoft.com/office/drawing/2014/main" id="{87D9C57F-F8C6-4585-ADC1-A2788D24E420}"/>
                      </a:ext>
                    </a:extLst>
                  </p:cNvPr>
                  <p:cNvSpPr/>
                  <p:nvPr/>
                </p:nvSpPr>
                <p:spPr>
                  <a:xfrm>
                    <a:off x="6919187" y="5539139"/>
                    <a:ext cx="70046" cy="132468"/>
                  </a:xfrm>
                  <a:custGeom>
                    <a:avLst/>
                    <a:gdLst>
                      <a:gd name="connsiteX0" fmla="*/ 42885 w 70046"/>
                      <a:gd name="connsiteY0" fmla="*/ 132468 h 132468"/>
                      <a:gd name="connsiteX1" fmla="*/ 0 w 70046"/>
                      <a:gd name="connsiteY1" fmla="*/ 116267 h 132468"/>
                      <a:gd name="connsiteX2" fmla="*/ 42885 w 70046"/>
                      <a:gd name="connsiteY2" fmla="*/ 0 h 132468"/>
                      <a:gd name="connsiteX3" fmla="*/ 70046 w 70046"/>
                      <a:gd name="connsiteY3" fmla="*/ 0 h 1324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0046" h="132468">
                        <a:moveTo>
                          <a:pt x="42885" y="132468"/>
                        </a:moveTo>
                        <a:lnTo>
                          <a:pt x="0" y="116267"/>
                        </a:lnTo>
                        <a:lnTo>
                          <a:pt x="42885" y="0"/>
                        </a:lnTo>
                        <a:lnTo>
                          <a:pt x="70046" y="0"/>
                        </a:lnTo>
                        <a:close/>
                      </a:path>
                    </a:pathLst>
                  </a:custGeom>
                  <a:solidFill>
                    <a:srgbClr val="26180D"/>
                  </a:solidFill>
                  <a:ln w="476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683" name="Freeform: Shape 682">
                    <a:extLst>
                      <a:ext uri="{FF2B5EF4-FFF2-40B4-BE49-F238E27FC236}">
                        <a16:creationId xmlns:a16="http://schemas.microsoft.com/office/drawing/2014/main" id="{24BB8AE4-AFC1-4F4B-B6FB-64D845ED2207}"/>
                      </a:ext>
                    </a:extLst>
                  </p:cNvPr>
                  <p:cNvSpPr/>
                  <p:nvPr/>
                </p:nvSpPr>
                <p:spPr>
                  <a:xfrm>
                    <a:off x="6862006" y="5531991"/>
                    <a:ext cx="80052" cy="120079"/>
                  </a:xfrm>
                  <a:custGeom>
                    <a:avLst/>
                    <a:gdLst>
                      <a:gd name="connsiteX0" fmla="*/ 37167 w 80052"/>
                      <a:gd name="connsiteY0" fmla="*/ 120079 h 120079"/>
                      <a:gd name="connsiteX1" fmla="*/ 0 w 80052"/>
                      <a:gd name="connsiteY1" fmla="*/ 112455 h 120079"/>
                      <a:gd name="connsiteX2" fmla="*/ 57181 w 80052"/>
                      <a:gd name="connsiteY2" fmla="*/ 0 h 120079"/>
                      <a:gd name="connsiteX3" fmla="*/ 80053 w 80052"/>
                      <a:gd name="connsiteY3" fmla="*/ 3812 h 1200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052" h="120079">
                        <a:moveTo>
                          <a:pt x="37167" y="120079"/>
                        </a:moveTo>
                        <a:lnTo>
                          <a:pt x="0" y="112455"/>
                        </a:lnTo>
                        <a:lnTo>
                          <a:pt x="57181" y="0"/>
                        </a:lnTo>
                        <a:lnTo>
                          <a:pt x="80053" y="3812"/>
                        </a:lnTo>
                        <a:close/>
                      </a:path>
                    </a:pathLst>
                  </a:custGeom>
                  <a:solidFill>
                    <a:srgbClr val="26180D"/>
                  </a:solidFill>
                  <a:ln w="476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684" name="Freeform: Shape 683">
                    <a:extLst>
                      <a:ext uri="{FF2B5EF4-FFF2-40B4-BE49-F238E27FC236}">
                        <a16:creationId xmlns:a16="http://schemas.microsoft.com/office/drawing/2014/main" id="{F1A235E0-7D48-4745-9351-F9BC52090114}"/>
                      </a:ext>
                    </a:extLst>
                  </p:cNvPr>
                  <p:cNvSpPr/>
                  <p:nvPr/>
                </p:nvSpPr>
                <p:spPr>
                  <a:xfrm>
                    <a:off x="6792436" y="5521031"/>
                    <a:ext cx="112931" cy="122461"/>
                  </a:xfrm>
                  <a:custGeom>
                    <a:avLst/>
                    <a:gdLst>
                      <a:gd name="connsiteX0" fmla="*/ 52892 w 112931"/>
                      <a:gd name="connsiteY0" fmla="*/ 119603 h 122461"/>
                      <a:gd name="connsiteX1" fmla="*/ 0 w 112931"/>
                      <a:gd name="connsiteY1" fmla="*/ 122462 h 122461"/>
                      <a:gd name="connsiteX2" fmla="*/ 88630 w 112931"/>
                      <a:gd name="connsiteY2" fmla="*/ 0 h 122461"/>
                      <a:gd name="connsiteX3" fmla="*/ 112932 w 112931"/>
                      <a:gd name="connsiteY3" fmla="*/ 10960 h 122461"/>
                      <a:gd name="connsiteX4" fmla="*/ 52892 w 112931"/>
                      <a:gd name="connsiteY4" fmla="*/ 119603 h 1224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2931" h="122461">
                        <a:moveTo>
                          <a:pt x="52892" y="119603"/>
                        </a:moveTo>
                        <a:cubicBezTo>
                          <a:pt x="50510" y="119603"/>
                          <a:pt x="0" y="122462"/>
                          <a:pt x="0" y="122462"/>
                        </a:cubicBezTo>
                        <a:lnTo>
                          <a:pt x="88630" y="0"/>
                        </a:lnTo>
                        <a:lnTo>
                          <a:pt x="112932" y="10960"/>
                        </a:lnTo>
                        <a:lnTo>
                          <a:pt x="52892" y="119603"/>
                        </a:lnTo>
                        <a:close/>
                      </a:path>
                    </a:pathLst>
                  </a:custGeom>
                  <a:solidFill>
                    <a:srgbClr val="26180D"/>
                  </a:solidFill>
                  <a:ln w="476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685" name="Freeform: Shape 684">
                    <a:extLst>
                      <a:ext uri="{FF2B5EF4-FFF2-40B4-BE49-F238E27FC236}">
                        <a16:creationId xmlns:a16="http://schemas.microsoft.com/office/drawing/2014/main" id="{ACC7582A-357A-457D-A4EA-B5DDF56E683A}"/>
                      </a:ext>
                    </a:extLst>
                  </p:cNvPr>
                  <p:cNvSpPr/>
                  <p:nvPr/>
                </p:nvSpPr>
                <p:spPr>
                  <a:xfrm>
                    <a:off x="6706665" y="5509119"/>
                    <a:ext cx="163441" cy="150099"/>
                  </a:xfrm>
                  <a:custGeom>
                    <a:avLst/>
                    <a:gdLst>
                      <a:gd name="connsiteX0" fmla="*/ 12389 w 163441"/>
                      <a:gd name="connsiteY0" fmla="*/ 150099 h 150099"/>
                      <a:gd name="connsiteX1" fmla="*/ 71476 w 163441"/>
                      <a:gd name="connsiteY1" fmla="*/ 129133 h 150099"/>
                      <a:gd name="connsiteX2" fmla="*/ 163441 w 163441"/>
                      <a:gd name="connsiteY2" fmla="*/ 12389 h 150099"/>
                      <a:gd name="connsiteX3" fmla="*/ 133898 w 163441"/>
                      <a:gd name="connsiteY3" fmla="*/ 0 h 150099"/>
                      <a:gd name="connsiteX4" fmla="*/ 0 w 163441"/>
                      <a:gd name="connsiteY4" fmla="*/ 134851 h 1500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3441" h="150099">
                        <a:moveTo>
                          <a:pt x="12389" y="150099"/>
                        </a:moveTo>
                        <a:lnTo>
                          <a:pt x="71476" y="129133"/>
                        </a:lnTo>
                        <a:lnTo>
                          <a:pt x="163441" y="12389"/>
                        </a:lnTo>
                        <a:lnTo>
                          <a:pt x="133898" y="0"/>
                        </a:lnTo>
                        <a:lnTo>
                          <a:pt x="0" y="134851"/>
                        </a:lnTo>
                        <a:close/>
                      </a:path>
                    </a:pathLst>
                  </a:custGeom>
                  <a:solidFill>
                    <a:srgbClr val="26180D"/>
                  </a:solidFill>
                  <a:ln w="476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686" name="Freeform: Shape 685">
                    <a:extLst>
                      <a:ext uri="{FF2B5EF4-FFF2-40B4-BE49-F238E27FC236}">
                        <a16:creationId xmlns:a16="http://schemas.microsoft.com/office/drawing/2014/main" id="{D5D4AD80-1833-4BCA-B172-678EDD94728D}"/>
                      </a:ext>
                    </a:extLst>
                  </p:cNvPr>
                  <p:cNvSpPr/>
                  <p:nvPr/>
                </p:nvSpPr>
                <p:spPr>
                  <a:xfrm>
                    <a:off x="6687117" y="5481958"/>
                    <a:ext cx="143439" cy="143428"/>
                  </a:xfrm>
                  <a:custGeom>
                    <a:avLst/>
                    <a:gdLst>
                      <a:gd name="connsiteX0" fmla="*/ 9065 w 143439"/>
                      <a:gd name="connsiteY0" fmla="*/ 143428 h 143428"/>
                      <a:gd name="connsiteX1" fmla="*/ 11 w 143439"/>
                      <a:gd name="connsiteY1" fmla="*/ 100543 h 143428"/>
                      <a:gd name="connsiteX2" fmla="*/ 132003 w 143439"/>
                      <a:gd name="connsiteY2" fmla="*/ 0 h 143428"/>
                      <a:gd name="connsiteX3" fmla="*/ 143439 w 143439"/>
                      <a:gd name="connsiteY3" fmla="*/ 20013 h 143428"/>
                      <a:gd name="connsiteX4" fmla="*/ 9065 w 143439"/>
                      <a:gd name="connsiteY4" fmla="*/ 143428 h 143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3439" h="143428">
                        <a:moveTo>
                          <a:pt x="9065" y="143428"/>
                        </a:moveTo>
                        <a:cubicBezTo>
                          <a:pt x="9065" y="143428"/>
                          <a:pt x="1917" y="104355"/>
                          <a:pt x="11" y="100543"/>
                        </a:cubicBezTo>
                        <a:cubicBezTo>
                          <a:pt x="-1418" y="97207"/>
                          <a:pt x="132003" y="0"/>
                          <a:pt x="132003" y="0"/>
                        </a:cubicBezTo>
                        <a:lnTo>
                          <a:pt x="143439" y="20013"/>
                        </a:lnTo>
                        <a:lnTo>
                          <a:pt x="9065" y="143428"/>
                        </a:lnTo>
                        <a:close/>
                      </a:path>
                    </a:pathLst>
                  </a:custGeom>
                  <a:solidFill>
                    <a:srgbClr val="26180D"/>
                  </a:solidFill>
                  <a:ln w="476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687" name="Freeform: Shape 686">
                    <a:extLst>
                      <a:ext uri="{FF2B5EF4-FFF2-40B4-BE49-F238E27FC236}">
                        <a16:creationId xmlns:a16="http://schemas.microsoft.com/office/drawing/2014/main" id="{E1D44C96-55CE-4101-B6FA-E329261D41AE}"/>
                      </a:ext>
                    </a:extLst>
                  </p:cNvPr>
                  <p:cNvSpPr/>
                  <p:nvPr/>
                </p:nvSpPr>
                <p:spPr>
                  <a:xfrm>
                    <a:off x="6649485" y="5459562"/>
                    <a:ext cx="163441" cy="103401"/>
                  </a:xfrm>
                  <a:custGeom>
                    <a:avLst/>
                    <a:gdLst>
                      <a:gd name="connsiteX0" fmla="*/ 25731 w 163441"/>
                      <a:gd name="connsiteY0" fmla="*/ 103402 h 103401"/>
                      <a:gd name="connsiteX1" fmla="*/ 0 w 163441"/>
                      <a:gd name="connsiteY1" fmla="*/ 61946 h 103401"/>
                      <a:gd name="connsiteX2" fmla="*/ 152482 w 163441"/>
                      <a:gd name="connsiteY2" fmla="*/ 0 h 103401"/>
                      <a:gd name="connsiteX3" fmla="*/ 163441 w 163441"/>
                      <a:gd name="connsiteY3" fmla="*/ 18584 h 1034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3441" h="103401">
                        <a:moveTo>
                          <a:pt x="25731" y="103402"/>
                        </a:moveTo>
                        <a:lnTo>
                          <a:pt x="0" y="61946"/>
                        </a:lnTo>
                        <a:lnTo>
                          <a:pt x="152482" y="0"/>
                        </a:lnTo>
                        <a:lnTo>
                          <a:pt x="163441" y="18584"/>
                        </a:lnTo>
                        <a:close/>
                      </a:path>
                    </a:pathLst>
                  </a:custGeom>
                  <a:solidFill>
                    <a:srgbClr val="26180D"/>
                  </a:solidFill>
                  <a:ln w="476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688" name="Freeform: Shape 687">
                    <a:extLst>
                      <a:ext uri="{FF2B5EF4-FFF2-40B4-BE49-F238E27FC236}">
                        <a16:creationId xmlns:a16="http://schemas.microsoft.com/office/drawing/2014/main" id="{0530914F-D29E-478C-BE16-F782D4956DDA}"/>
                      </a:ext>
                    </a:extLst>
                  </p:cNvPr>
                  <p:cNvSpPr/>
                  <p:nvPr/>
                </p:nvSpPr>
                <p:spPr>
                  <a:xfrm>
                    <a:off x="6602787" y="5429066"/>
                    <a:ext cx="196796" cy="82435"/>
                  </a:xfrm>
                  <a:custGeom>
                    <a:avLst/>
                    <a:gdLst>
                      <a:gd name="connsiteX0" fmla="*/ 35261 w 196796"/>
                      <a:gd name="connsiteY0" fmla="*/ 82435 h 82435"/>
                      <a:gd name="connsiteX1" fmla="*/ 0 w 196796"/>
                      <a:gd name="connsiteY1" fmla="*/ 42885 h 82435"/>
                      <a:gd name="connsiteX2" fmla="*/ 185837 w 196796"/>
                      <a:gd name="connsiteY2" fmla="*/ 0 h 82435"/>
                      <a:gd name="connsiteX3" fmla="*/ 196797 w 196796"/>
                      <a:gd name="connsiteY3" fmla="*/ 18584 h 824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6796" h="82435">
                        <a:moveTo>
                          <a:pt x="35261" y="82435"/>
                        </a:moveTo>
                        <a:lnTo>
                          <a:pt x="0" y="42885"/>
                        </a:lnTo>
                        <a:lnTo>
                          <a:pt x="185837" y="0"/>
                        </a:lnTo>
                        <a:lnTo>
                          <a:pt x="196797" y="18584"/>
                        </a:lnTo>
                        <a:close/>
                      </a:path>
                    </a:pathLst>
                  </a:custGeom>
                  <a:solidFill>
                    <a:srgbClr val="26180D"/>
                  </a:solidFill>
                  <a:ln w="476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689" name="Freeform: Shape 688">
                    <a:extLst>
                      <a:ext uri="{FF2B5EF4-FFF2-40B4-BE49-F238E27FC236}">
                        <a16:creationId xmlns:a16="http://schemas.microsoft.com/office/drawing/2014/main" id="{511EAF4B-AEF0-476A-A2CC-C1B15414D665}"/>
                      </a:ext>
                    </a:extLst>
                  </p:cNvPr>
                  <p:cNvSpPr/>
                  <p:nvPr/>
                </p:nvSpPr>
                <p:spPr>
                  <a:xfrm>
                    <a:off x="6549419" y="5398093"/>
                    <a:ext cx="243017" cy="66710"/>
                  </a:xfrm>
                  <a:custGeom>
                    <a:avLst/>
                    <a:gdLst>
                      <a:gd name="connsiteX0" fmla="*/ 41456 w 243017"/>
                      <a:gd name="connsiteY0" fmla="*/ 66711 h 66710"/>
                      <a:gd name="connsiteX1" fmla="*/ 0 w 243017"/>
                      <a:gd name="connsiteY1" fmla="*/ 36215 h 66710"/>
                      <a:gd name="connsiteX2" fmla="*/ 243018 w 243017"/>
                      <a:gd name="connsiteY2" fmla="*/ 0 h 66710"/>
                      <a:gd name="connsiteX3" fmla="*/ 239206 w 243017"/>
                      <a:gd name="connsiteY3" fmla="*/ 23349 h 667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3017" h="66710">
                        <a:moveTo>
                          <a:pt x="41456" y="66711"/>
                        </a:moveTo>
                        <a:lnTo>
                          <a:pt x="0" y="36215"/>
                        </a:lnTo>
                        <a:lnTo>
                          <a:pt x="243018" y="0"/>
                        </a:lnTo>
                        <a:lnTo>
                          <a:pt x="239206" y="23349"/>
                        </a:lnTo>
                        <a:close/>
                      </a:path>
                    </a:pathLst>
                  </a:custGeom>
                  <a:solidFill>
                    <a:srgbClr val="26180D"/>
                  </a:solidFill>
                  <a:ln w="476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690" name="Freeform: Shape 689">
                    <a:extLst>
                      <a:ext uri="{FF2B5EF4-FFF2-40B4-BE49-F238E27FC236}">
                        <a16:creationId xmlns:a16="http://schemas.microsoft.com/office/drawing/2014/main" id="{3DDBC49A-1A43-4EFA-B003-1271227346BB}"/>
                      </a:ext>
                    </a:extLst>
                  </p:cNvPr>
                  <p:cNvSpPr/>
                  <p:nvPr/>
                </p:nvSpPr>
                <p:spPr>
                  <a:xfrm>
                    <a:off x="6575626" y="5112666"/>
                    <a:ext cx="83388" cy="65757"/>
                  </a:xfrm>
                  <a:custGeom>
                    <a:avLst/>
                    <a:gdLst>
                      <a:gd name="connsiteX0" fmla="*/ 80529 w 83388"/>
                      <a:gd name="connsiteY0" fmla="*/ 0 h 65757"/>
                      <a:gd name="connsiteX1" fmla="*/ 54798 w 83388"/>
                      <a:gd name="connsiteY1" fmla="*/ 12866 h 65757"/>
                      <a:gd name="connsiteX2" fmla="*/ 23349 w 83388"/>
                      <a:gd name="connsiteY2" fmla="*/ 18107 h 65757"/>
                      <a:gd name="connsiteX3" fmla="*/ 13819 w 83388"/>
                      <a:gd name="connsiteY3" fmla="*/ 46697 h 65757"/>
                      <a:gd name="connsiteX4" fmla="*/ 0 w 83388"/>
                      <a:gd name="connsiteY4" fmla="*/ 63375 h 65757"/>
                      <a:gd name="connsiteX5" fmla="*/ 2859 w 83388"/>
                      <a:gd name="connsiteY5" fmla="*/ 65758 h 65757"/>
                      <a:gd name="connsiteX6" fmla="*/ 19537 w 83388"/>
                      <a:gd name="connsiteY6" fmla="*/ 51462 h 65757"/>
                      <a:gd name="connsiteX7" fmla="*/ 41932 w 83388"/>
                      <a:gd name="connsiteY7" fmla="*/ 42409 h 65757"/>
                      <a:gd name="connsiteX8" fmla="*/ 59087 w 83388"/>
                      <a:gd name="connsiteY8" fmla="*/ 18584 h 65757"/>
                      <a:gd name="connsiteX9" fmla="*/ 83388 w 83388"/>
                      <a:gd name="connsiteY9" fmla="*/ 2382 h 65757"/>
                      <a:gd name="connsiteX10" fmla="*/ 80529 w 83388"/>
                      <a:gd name="connsiteY10" fmla="*/ 0 h 65757"/>
                      <a:gd name="connsiteX11" fmla="*/ 44791 w 83388"/>
                      <a:gd name="connsiteY11" fmla="*/ 36214 h 65757"/>
                      <a:gd name="connsiteX12" fmla="*/ 18107 w 83388"/>
                      <a:gd name="connsiteY12" fmla="*/ 46697 h 65757"/>
                      <a:gd name="connsiteX13" fmla="*/ 18107 w 83388"/>
                      <a:gd name="connsiteY13" fmla="*/ 36214 h 65757"/>
                      <a:gd name="connsiteX14" fmla="*/ 30020 w 83388"/>
                      <a:gd name="connsiteY14" fmla="*/ 40026 h 65757"/>
                      <a:gd name="connsiteX15" fmla="*/ 39073 w 83388"/>
                      <a:gd name="connsiteY15" fmla="*/ 29543 h 65757"/>
                      <a:gd name="connsiteX16" fmla="*/ 30973 w 83388"/>
                      <a:gd name="connsiteY16" fmla="*/ 20490 h 65757"/>
                      <a:gd name="connsiteX17" fmla="*/ 38120 w 83388"/>
                      <a:gd name="connsiteY17" fmla="*/ 15725 h 65757"/>
                      <a:gd name="connsiteX18" fmla="*/ 55275 w 83388"/>
                      <a:gd name="connsiteY18" fmla="*/ 18107 h 65757"/>
                      <a:gd name="connsiteX19" fmla="*/ 44791 w 83388"/>
                      <a:gd name="connsiteY19" fmla="*/ 36214 h 657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</a:cxnLst>
                    <a:rect l="l" t="t" r="r" b="b"/>
                    <a:pathLst>
                      <a:path w="83388" h="65757">
                        <a:moveTo>
                          <a:pt x="80529" y="0"/>
                        </a:moveTo>
                        <a:lnTo>
                          <a:pt x="54798" y="12866"/>
                        </a:lnTo>
                        <a:cubicBezTo>
                          <a:pt x="54798" y="12866"/>
                          <a:pt x="36214" y="5718"/>
                          <a:pt x="23349" y="18107"/>
                        </a:cubicBezTo>
                        <a:cubicBezTo>
                          <a:pt x="10483" y="30973"/>
                          <a:pt x="13819" y="46697"/>
                          <a:pt x="13819" y="46697"/>
                        </a:cubicBezTo>
                        <a:lnTo>
                          <a:pt x="0" y="63375"/>
                        </a:lnTo>
                        <a:lnTo>
                          <a:pt x="2859" y="65758"/>
                        </a:lnTo>
                        <a:lnTo>
                          <a:pt x="19537" y="51462"/>
                        </a:lnTo>
                        <a:cubicBezTo>
                          <a:pt x="19537" y="51462"/>
                          <a:pt x="32879" y="48127"/>
                          <a:pt x="41932" y="42409"/>
                        </a:cubicBezTo>
                        <a:cubicBezTo>
                          <a:pt x="59087" y="31926"/>
                          <a:pt x="59087" y="18584"/>
                          <a:pt x="59087" y="18584"/>
                        </a:cubicBezTo>
                        <a:lnTo>
                          <a:pt x="83388" y="2382"/>
                        </a:lnTo>
                        <a:lnTo>
                          <a:pt x="80529" y="0"/>
                        </a:lnTo>
                        <a:close/>
                        <a:moveTo>
                          <a:pt x="44791" y="36214"/>
                        </a:moveTo>
                        <a:cubicBezTo>
                          <a:pt x="38120" y="40979"/>
                          <a:pt x="29067" y="45268"/>
                          <a:pt x="18107" y="46697"/>
                        </a:cubicBezTo>
                        <a:lnTo>
                          <a:pt x="18107" y="36214"/>
                        </a:lnTo>
                        <a:cubicBezTo>
                          <a:pt x="18107" y="36214"/>
                          <a:pt x="22872" y="40503"/>
                          <a:pt x="30020" y="40026"/>
                        </a:cubicBezTo>
                        <a:cubicBezTo>
                          <a:pt x="37167" y="39550"/>
                          <a:pt x="40026" y="34308"/>
                          <a:pt x="39073" y="29543"/>
                        </a:cubicBezTo>
                        <a:cubicBezTo>
                          <a:pt x="38120" y="24778"/>
                          <a:pt x="30973" y="20490"/>
                          <a:pt x="30973" y="20490"/>
                        </a:cubicBezTo>
                        <a:cubicBezTo>
                          <a:pt x="30973" y="20490"/>
                          <a:pt x="31449" y="17631"/>
                          <a:pt x="38120" y="15725"/>
                        </a:cubicBezTo>
                        <a:cubicBezTo>
                          <a:pt x="44791" y="14295"/>
                          <a:pt x="55275" y="18107"/>
                          <a:pt x="55275" y="18107"/>
                        </a:cubicBezTo>
                        <a:cubicBezTo>
                          <a:pt x="55275" y="18107"/>
                          <a:pt x="50986" y="31449"/>
                          <a:pt x="44791" y="36214"/>
                        </a:cubicBezTo>
                        <a:close/>
                      </a:path>
                    </a:pathLst>
                  </a:custGeom>
                  <a:solidFill>
                    <a:srgbClr val="26180D"/>
                  </a:solidFill>
                  <a:ln w="476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691" name="Freeform: Shape 690">
                    <a:extLst>
                      <a:ext uri="{FF2B5EF4-FFF2-40B4-BE49-F238E27FC236}">
                        <a16:creationId xmlns:a16="http://schemas.microsoft.com/office/drawing/2014/main" id="{65008F6F-10A0-4F81-B3C6-A64F2436319B}"/>
                      </a:ext>
                    </a:extLst>
                  </p:cNvPr>
                  <p:cNvSpPr/>
                  <p:nvPr/>
                </p:nvSpPr>
                <p:spPr>
                  <a:xfrm>
                    <a:off x="6496518" y="5236558"/>
                    <a:ext cx="22171" cy="12389"/>
                  </a:xfrm>
                  <a:custGeom>
                    <a:avLst/>
                    <a:gdLst>
                      <a:gd name="connsiteX0" fmla="*/ 1914 w 22171"/>
                      <a:gd name="connsiteY0" fmla="*/ 12389 h 12389"/>
                      <a:gd name="connsiteX1" fmla="*/ 21451 w 22171"/>
                      <a:gd name="connsiteY1" fmla="*/ 5718 h 12389"/>
                      <a:gd name="connsiteX2" fmla="*/ 19545 w 22171"/>
                      <a:gd name="connsiteY2" fmla="*/ 0 h 12389"/>
                      <a:gd name="connsiteX3" fmla="*/ 8 w 22171"/>
                      <a:gd name="connsiteY3" fmla="*/ 6195 h 12389"/>
                      <a:gd name="connsiteX4" fmla="*/ 1914 w 22171"/>
                      <a:gd name="connsiteY4" fmla="*/ 12389 h 12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71" h="12389">
                        <a:moveTo>
                          <a:pt x="1914" y="12389"/>
                        </a:moveTo>
                        <a:cubicBezTo>
                          <a:pt x="1914" y="12389"/>
                          <a:pt x="19069" y="10007"/>
                          <a:pt x="21451" y="5718"/>
                        </a:cubicBezTo>
                        <a:cubicBezTo>
                          <a:pt x="23834" y="953"/>
                          <a:pt x="19545" y="0"/>
                          <a:pt x="19545" y="0"/>
                        </a:cubicBezTo>
                        <a:cubicBezTo>
                          <a:pt x="19545" y="0"/>
                          <a:pt x="-468" y="2859"/>
                          <a:pt x="8" y="6195"/>
                        </a:cubicBezTo>
                        <a:cubicBezTo>
                          <a:pt x="8" y="10007"/>
                          <a:pt x="1914" y="12389"/>
                          <a:pt x="1914" y="12389"/>
                        </a:cubicBezTo>
                        <a:close/>
                      </a:path>
                    </a:pathLst>
                  </a:custGeom>
                  <a:solidFill>
                    <a:srgbClr val="26180D"/>
                  </a:solidFill>
                  <a:ln w="476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692" name="Freeform: Shape 691">
                    <a:extLst>
                      <a:ext uri="{FF2B5EF4-FFF2-40B4-BE49-F238E27FC236}">
                        <a16:creationId xmlns:a16="http://schemas.microsoft.com/office/drawing/2014/main" id="{0EB3C5FB-E0A2-4160-9534-47F4E3D0520F}"/>
                      </a:ext>
                    </a:extLst>
                  </p:cNvPr>
                  <p:cNvSpPr/>
                  <p:nvPr/>
                </p:nvSpPr>
                <p:spPr>
                  <a:xfrm>
                    <a:off x="6592781" y="5136492"/>
                    <a:ext cx="151596" cy="136756"/>
                  </a:xfrm>
                  <a:custGeom>
                    <a:avLst/>
                    <a:gdLst>
                      <a:gd name="connsiteX0" fmla="*/ 5242 w 151596"/>
                      <a:gd name="connsiteY0" fmla="*/ 134851 h 136756"/>
                      <a:gd name="connsiteX1" fmla="*/ 141046 w 151596"/>
                      <a:gd name="connsiteY1" fmla="*/ 79576 h 136756"/>
                      <a:gd name="connsiteX2" fmla="*/ 141046 w 151596"/>
                      <a:gd name="connsiteY2" fmla="*/ 0 h 136756"/>
                      <a:gd name="connsiteX3" fmla="*/ 151529 w 151596"/>
                      <a:gd name="connsiteY3" fmla="*/ 5242 h 136756"/>
                      <a:gd name="connsiteX4" fmla="*/ 147240 w 151596"/>
                      <a:gd name="connsiteY4" fmla="*/ 81959 h 136756"/>
                      <a:gd name="connsiteX5" fmla="*/ 8101 w 151596"/>
                      <a:gd name="connsiteY5" fmla="*/ 136757 h 136756"/>
                      <a:gd name="connsiteX6" fmla="*/ 0 w 151596"/>
                      <a:gd name="connsiteY6" fmla="*/ 134374 h 136756"/>
                      <a:gd name="connsiteX7" fmla="*/ 5242 w 151596"/>
                      <a:gd name="connsiteY7" fmla="*/ 134374 h 1367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51596" h="136756">
                        <a:moveTo>
                          <a:pt x="5242" y="134851"/>
                        </a:moveTo>
                        <a:cubicBezTo>
                          <a:pt x="5242" y="134851"/>
                          <a:pt x="131515" y="87200"/>
                          <a:pt x="141046" y="79576"/>
                        </a:cubicBezTo>
                        <a:cubicBezTo>
                          <a:pt x="150576" y="71952"/>
                          <a:pt x="141046" y="0"/>
                          <a:pt x="141046" y="0"/>
                        </a:cubicBezTo>
                        <a:lnTo>
                          <a:pt x="151529" y="5242"/>
                        </a:lnTo>
                        <a:cubicBezTo>
                          <a:pt x="151529" y="5242"/>
                          <a:pt x="152482" y="78623"/>
                          <a:pt x="147240" y="81959"/>
                        </a:cubicBezTo>
                        <a:cubicBezTo>
                          <a:pt x="141999" y="85294"/>
                          <a:pt x="8101" y="136757"/>
                          <a:pt x="8101" y="136757"/>
                        </a:cubicBezTo>
                        <a:lnTo>
                          <a:pt x="0" y="134374"/>
                        </a:lnTo>
                        <a:lnTo>
                          <a:pt x="5242" y="134374"/>
                        </a:lnTo>
                        <a:close/>
                      </a:path>
                    </a:pathLst>
                  </a:custGeom>
                  <a:solidFill>
                    <a:srgbClr val="26180D"/>
                  </a:solidFill>
                  <a:ln w="476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693" name="Freeform: Shape 692">
                    <a:extLst>
                      <a:ext uri="{FF2B5EF4-FFF2-40B4-BE49-F238E27FC236}">
                        <a16:creationId xmlns:a16="http://schemas.microsoft.com/office/drawing/2014/main" id="{0CE3ED02-0EBF-44FB-BE7F-67C964755C03}"/>
                      </a:ext>
                    </a:extLst>
                  </p:cNvPr>
                  <p:cNvSpPr/>
                  <p:nvPr/>
                </p:nvSpPr>
                <p:spPr>
                  <a:xfrm>
                    <a:off x="7331364" y="5515935"/>
                    <a:ext cx="409318" cy="436813"/>
                  </a:xfrm>
                  <a:custGeom>
                    <a:avLst/>
                    <a:gdLst>
                      <a:gd name="connsiteX0" fmla="*/ 0 w 409318"/>
                      <a:gd name="connsiteY0" fmla="*/ 61800 h 436813"/>
                      <a:gd name="connsiteX1" fmla="*/ 146287 w 409318"/>
                      <a:gd name="connsiteY1" fmla="*/ 808 h 436813"/>
                      <a:gd name="connsiteX2" fmla="*/ 275896 w 409318"/>
                      <a:gd name="connsiteY2" fmla="*/ 245731 h 436813"/>
                      <a:gd name="connsiteX3" fmla="*/ 409318 w 409318"/>
                      <a:gd name="connsiteY3" fmla="*/ 433474 h 436813"/>
                      <a:gd name="connsiteX4" fmla="*/ 263507 w 409318"/>
                      <a:gd name="connsiteY4" fmla="*/ 421562 h 436813"/>
                      <a:gd name="connsiteX5" fmla="*/ 89106 w 409318"/>
                      <a:gd name="connsiteY5" fmla="*/ 87532 h 436813"/>
                      <a:gd name="connsiteX6" fmla="*/ 43362 w 409318"/>
                      <a:gd name="connsiteY6" fmla="*/ 105162 h 436813"/>
                      <a:gd name="connsiteX7" fmla="*/ 0 w 409318"/>
                      <a:gd name="connsiteY7" fmla="*/ 61800 h 4368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09318" h="436813">
                        <a:moveTo>
                          <a:pt x="0" y="61800"/>
                        </a:moveTo>
                        <a:cubicBezTo>
                          <a:pt x="0" y="61800"/>
                          <a:pt x="76241" y="-8246"/>
                          <a:pt x="146287" y="808"/>
                        </a:cubicBezTo>
                        <a:cubicBezTo>
                          <a:pt x="216333" y="9861"/>
                          <a:pt x="236347" y="142330"/>
                          <a:pt x="275896" y="245731"/>
                        </a:cubicBezTo>
                        <a:cubicBezTo>
                          <a:pt x="315446" y="349133"/>
                          <a:pt x="409318" y="433474"/>
                          <a:pt x="409318" y="433474"/>
                        </a:cubicBezTo>
                        <a:cubicBezTo>
                          <a:pt x="409318" y="433474"/>
                          <a:pt x="346896" y="446340"/>
                          <a:pt x="263507" y="421562"/>
                        </a:cubicBezTo>
                        <a:cubicBezTo>
                          <a:pt x="180119" y="396307"/>
                          <a:pt x="114361" y="141377"/>
                          <a:pt x="89106" y="87532"/>
                        </a:cubicBezTo>
                        <a:cubicBezTo>
                          <a:pt x="74811" y="57035"/>
                          <a:pt x="43362" y="105162"/>
                          <a:pt x="43362" y="105162"/>
                        </a:cubicBezTo>
                        <a:lnTo>
                          <a:pt x="0" y="61800"/>
                        </a:lnTo>
                        <a:close/>
                      </a:path>
                    </a:pathLst>
                  </a:custGeom>
                  <a:solidFill>
                    <a:srgbClr val="26180D"/>
                  </a:solidFill>
                  <a:ln w="476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694" name="Freeform: Shape 693">
                    <a:extLst>
                      <a:ext uri="{FF2B5EF4-FFF2-40B4-BE49-F238E27FC236}">
                        <a16:creationId xmlns:a16="http://schemas.microsoft.com/office/drawing/2014/main" id="{BFC2E7CD-1331-4540-9DF1-0170AE3A7B90}"/>
                      </a:ext>
                    </a:extLst>
                  </p:cNvPr>
                  <p:cNvSpPr/>
                  <p:nvPr/>
                </p:nvSpPr>
                <p:spPr>
                  <a:xfrm>
                    <a:off x="6522734" y="5368073"/>
                    <a:ext cx="236346" cy="60992"/>
                  </a:xfrm>
                  <a:custGeom>
                    <a:avLst/>
                    <a:gdLst>
                      <a:gd name="connsiteX0" fmla="*/ 22396 w 236346"/>
                      <a:gd name="connsiteY0" fmla="*/ 60993 h 60992"/>
                      <a:gd name="connsiteX1" fmla="*/ 0 w 236346"/>
                      <a:gd name="connsiteY1" fmla="*/ 53369 h 60992"/>
                      <a:gd name="connsiteX2" fmla="*/ 26684 w 236346"/>
                      <a:gd name="connsiteY2" fmla="*/ 0 h 60992"/>
                      <a:gd name="connsiteX3" fmla="*/ 236347 w 236346"/>
                      <a:gd name="connsiteY3" fmla="*/ 23349 h 60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6346" h="60992">
                        <a:moveTo>
                          <a:pt x="22396" y="60993"/>
                        </a:moveTo>
                        <a:lnTo>
                          <a:pt x="0" y="53369"/>
                        </a:lnTo>
                        <a:lnTo>
                          <a:pt x="26684" y="0"/>
                        </a:lnTo>
                        <a:lnTo>
                          <a:pt x="236347" y="23349"/>
                        </a:lnTo>
                        <a:close/>
                      </a:path>
                    </a:pathLst>
                  </a:custGeom>
                  <a:solidFill>
                    <a:srgbClr val="26180D"/>
                  </a:solidFill>
                  <a:ln w="476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695" name="Freeform: Shape 694">
                    <a:extLst>
                      <a:ext uri="{FF2B5EF4-FFF2-40B4-BE49-F238E27FC236}">
                        <a16:creationId xmlns:a16="http://schemas.microsoft.com/office/drawing/2014/main" id="{70F613CA-4B95-43E8-BDB6-576B2109344E}"/>
                      </a:ext>
                    </a:extLst>
                  </p:cNvPr>
                  <p:cNvSpPr/>
                  <p:nvPr/>
                </p:nvSpPr>
                <p:spPr>
                  <a:xfrm>
                    <a:off x="6522734" y="5367597"/>
                    <a:ext cx="197749" cy="53845"/>
                  </a:xfrm>
                  <a:custGeom>
                    <a:avLst/>
                    <a:gdLst>
                      <a:gd name="connsiteX0" fmla="*/ 0 w 197749"/>
                      <a:gd name="connsiteY0" fmla="*/ 53845 h 53845"/>
                      <a:gd name="connsiteX1" fmla="*/ 100066 w 197749"/>
                      <a:gd name="connsiteY1" fmla="*/ 38597 h 53845"/>
                      <a:gd name="connsiteX2" fmla="*/ 197750 w 197749"/>
                      <a:gd name="connsiteY2" fmla="*/ 19060 h 53845"/>
                      <a:gd name="connsiteX3" fmla="*/ 26684 w 197749"/>
                      <a:gd name="connsiteY3" fmla="*/ 0 h 53845"/>
                      <a:gd name="connsiteX4" fmla="*/ 0 w 197749"/>
                      <a:gd name="connsiteY4" fmla="*/ 53845 h 538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7749" h="53845">
                        <a:moveTo>
                          <a:pt x="0" y="53845"/>
                        </a:moveTo>
                        <a:cubicBezTo>
                          <a:pt x="0" y="53845"/>
                          <a:pt x="39550" y="53845"/>
                          <a:pt x="100066" y="38597"/>
                        </a:cubicBezTo>
                        <a:cubicBezTo>
                          <a:pt x="160582" y="23349"/>
                          <a:pt x="197750" y="19060"/>
                          <a:pt x="197750" y="19060"/>
                        </a:cubicBezTo>
                        <a:lnTo>
                          <a:pt x="26684" y="0"/>
                        </a:lnTo>
                        <a:lnTo>
                          <a:pt x="0" y="53845"/>
                        </a:lnTo>
                        <a:close/>
                      </a:path>
                    </a:pathLst>
                  </a:custGeom>
                  <a:solidFill>
                    <a:srgbClr val="26180D">
                      <a:alpha val="37000"/>
                    </a:srgbClr>
                  </a:solidFill>
                  <a:ln w="476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696" name="Freeform: Shape 695">
                    <a:extLst>
                      <a:ext uri="{FF2B5EF4-FFF2-40B4-BE49-F238E27FC236}">
                        <a16:creationId xmlns:a16="http://schemas.microsoft.com/office/drawing/2014/main" id="{10940E9E-448E-44BF-AF26-E75541B3A06E}"/>
                      </a:ext>
                    </a:extLst>
                  </p:cNvPr>
                  <p:cNvSpPr/>
                  <p:nvPr/>
                </p:nvSpPr>
                <p:spPr>
                  <a:xfrm>
                    <a:off x="6549419" y="5401428"/>
                    <a:ext cx="243017" cy="49080"/>
                  </a:xfrm>
                  <a:custGeom>
                    <a:avLst/>
                    <a:gdLst>
                      <a:gd name="connsiteX0" fmla="*/ 21919 w 243017"/>
                      <a:gd name="connsiteY0" fmla="*/ 49080 h 49080"/>
                      <a:gd name="connsiteX1" fmla="*/ 145334 w 243017"/>
                      <a:gd name="connsiteY1" fmla="*/ 30020 h 49080"/>
                      <a:gd name="connsiteX2" fmla="*/ 243018 w 243017"/>
                      <a:gd name="connsiteY2" fmla="*/ 0 h 49080"/>
                      <a:gd name="connsiteX3" fmla="*/ 0 w 243017"/>
                      <a:gd name="connsiteY3" fmla="*/ 32879 h 49080"/>
                      <a:gd name="connsiteX4" fmla="*/ 21919 w 243017"/>
                      <a:gd name="connsiteY4" fmla="*/ 49080 h 490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3017" h="49080">
                        <a:moveTo>
                          <a:pt x="21919" y="49080"/>
                        </a:moveTo>
                        <a:cubicBezTo>
                          <a:pt x="21919" y="49080"/>
                          <a:pt x="96731" y="41456"/>
                          <a:pt x="145334" y="30020"/>
                        </a:cubicBezTo>
                        <a:cubicBezTo>
                          <a:pt x="193938" y="18584"/>
                          <a:pt x="243018" y="0"/>
                          <a:pt x="243018" y="0"/>
                        </a:cubicBezTo>
                        <a:lnTo>
                          <a:pt x="0" y="32879"/>
                        </a:lnTo>
                        <a:lnTo>
                          <a:pt x="21919" y="49080"/>
                        </a:lnTo>
                        <a:close/>
                      </a:path>
                    </a:pathLst>
                  </a:custGeom>
                  <a:solidFill>
                    <a:srgbClr val="26180D">
                      <a:alpha val="37000"/>
                    </a:srgbClr>
                  </a:solidFill>
                  <a:ln w="476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697" name="Freeform: Shape 696">
                    <a:extLst>
                      <a:ext uri="{FF2B5EF4-FFF2-40B4-BE49-F238E27FC236}">
                        <a16:creationId xmlns:a16="http://schemas.microsoft.com/office/drawing/2014/main" id="{7D5F8E3A-2CF8-4A37-A6F2-8FD982AB528D}"/>
                      </a:ext>
                    </a:extLst>
                  </p:cNvPr>
                  <p:cNvSpPr/>
                  <p:nvPr/>
                </p:nvSpPr>
                <p:spPr>
                  <a:xfrm>
                    <a:off x="6602787" y="5429542"/>
                    <a:ext cx="185969" cy="68140"/>
                  </a:xfrm>
                  <a:custGeom>
                    <a:avLst/>
                    <a:gdLst>
                      <a:gd name="connsiteX0" fmla="*/ 22872 w 185969"/>
                      <a:gd name="connsiteY0" fmla="*/ 68140 h 68140"/>
                      <a:gd name="connsiteX1" fmla="*/ 156294 w 185969"/>
                      <a:gd name="connsiteY1" fmla="*/ 21443 h 68140"/>
                      <a:gd name="connsiteX2" fmla="*/ 185837 w 185969"/>
                      <a:gd name="connsiteY2" fmla="*/ 0 h 68140"/>
                      <a:gd name="connsiteX3" fmla="*/ 0 w 185969"/>
                      <a:gd name="connsiteY3" fmla="*/ 42886 h 68140"/>
                      <a:gd name="connsiteX4" fmla="*/ 22872 w 185969"/>
                      <a:gd name="connsiteY4" fmla="*/ 68140 h 68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5969" h="68140">
                        <a:moveTo>
                          <a:pt x="22872" y="68140"/>
                        </a:moveTo>
                        <a:cubicBezTo>
                          <a:pt x="22872" y="68140"/>
                          <a:pt x="122938" y="36215"/>
                          <a:pt x="156294" y="21443"/>
                        </a:cubicBezTo>
                        <a:cubicBezTo>
                          <a:pt x="189649" y="6671"/>
                          <a:pt x="185837" y="0"/>
                          <a:pt x="185837" y="0"/>
                        </a:cubicBezTo>
                        <a:lnTo>
                          <a:pt x="0" y="42886"/>
                        </a:lnTo>
                        <a:lnTo>
                          <a:pt x="22872" y="68140"/>
                        </a:lnTo>
                        <a:close/>
                      </a:path>
                    </a:pathLst>
                  </a:custGeom>
                  <a:solidFill>
                    <a:srgbClr val="26180D">
                      <a:alpha val="37000"/>
                    </a:srgbClr>
                  </a:solidFill>
                  <a:ln w="476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698" name="Freeform: Shape 697">
                    <a:extLst>
                      <a:ext uri="{FF2B5EF4-FFF2-40B4-BE49-F238E27FC236}">
                        <a16:creationId xmlns:a16="http://schemas.microsoft.com/office/drawing/2014/main" id="{7690821D-2BA0-4260-ABE6-835E1BF82C44}"/>
                      </a:ext>
                    </a:extLst>
                  </p:cNvPr>
                  <p:cNvSpPr/>
                  <p:nvPr/>
                </p:nvSpPr>
                <p:spPr>
                  <a:xfrm>
                    <a:off x="6649485" y="5459562"/>
                    <a:ext cx="158676" cy="79576"/>
                  </a:xfrm>
                  <a:custGeom>
                    <a:avLst/>
                    <a:gdLst>
                      <a:gd name="connsiteX0" fmla="*/ 14772 w 158676"/>
                      <a:gd name="connsiteY0" fmla="*/ 79576 h 79576"/>
                      <a:gd name="connsiteX1" fmla="*/ 158676 w 158676"/>
                      <a:gd name="connsiteY1" fmla="*/ 10483 h 79576"/>
                      <a:gd name="connsiteX2" fmla="*/ 152482 w 158676"/>
                      <a:gd name="connsiteY2" fmla="*/ 0 h 79576"/>
                      <a:gd name="connsiteX3" fmla="*/ 0 w 158676"/>
                      <a:gd name="connsiteY3" fmla="*/ 61946 h 795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8676" h="79576">
                        <a:moveTo>
                          <a:pt x="14772" y="79576"/>
                        </a:moveTo>
                        <a:lnTo>
                          <a:pt x="158676" y="10483"/>
                        </a:lnTo>
                        <a:lnTo>
                          <a:pt x="152482" y="0"/>
                        </a:lnTo>
                        <a:lnTo>
                          <a:pt x="0" y="61946"/>
                        </a:lnTo>
                        <a:close/>
                      </a:path>
                    </a:pathLst>
                  </a:custGeom>
                  <a:solidFill>
                    <a:srgbClr val="26180D">
                      <a:alpha val="37000"/>
                    </a:srgbClr>
                  </a:solidFill>
                  <a:ln w="476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699" name="Freeform: Shape 698">
                    <a:extLst>
                      <a:ext uri="{FF2B5EF4-FFF2-40B4-BE49-F238E27FC236}">
                        <a16:creationId xmlns:a16="http://schemas.microsoft.com/office/drawing/2014/main" id="{E1F123FD-EDF3-458B-BF07-1E1705456B4A}"/>
                      </a:ext>
                    </a:extLst>
                  </p:cNvPr>
                  <p:cNvSpPr/>
                  <p:nvPr/>
                </p:nvSpPr>
                <p:spPr>
                  <a:xfrm>
                    <a:off x="6705712" y="5482434"/>
                    <a:ext cx="113884" cy="84341"/>
                  </a:xfrm>
                  <a:custGeom>
                    <a:avLst/>
                    <a:gdLst>
                      <a:gd name="connsiteX0" fmla="*/ 0 w 113884"/>
                      <a:gd name="connsiteY0" fmla="*/ 84341 h 84341"/>
                      <a:gd name="connsiteX1" fmla="*/ 91489 w 113884"/>
                      <a:gd name="connsiteY1" fmla="*/ 39073 h 84341"/>
                      <a:gd name="connsiteX2" fmla="*/ 113885 w 113884"/>
                      <a:gd name="connsiteY2" fmla="*/ 0 h 84341"/>
                      <a:gd name="connsiteX3" fmla="*/ 0 w 113884"/>
                      <a:gd name="connsiteY3" fmla="*/ 84341 h 84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3884" h="84341">
                        <a:moveTo>
                          <a:pt x="0" y="84341"/>
                        </a:moveTo>
                        <a:cubicBezTo>
                          <a:pt x="0" y="84341"/>
                          <a:pt x="74811" y="56228"/>
                          <a:pt x="91489" y="39073"/>
                        </a:cubicBezTo>
                        <a:cubicBezTo>
                          <a:pt x="108167" y="21919"/>
                          <a:pt x="113885" y="0"/>
                          <a:pt x="113885" y="0"/>
                        </a:cubicBezTo>
                        <a:lnTo>
                          <a:pt x="0" y="84341"/>
                        </a:lnTo>
                        <a:close/>
                      </a:path>
                    </a:pathLst>
                  </a:custGeom>
                  <a:solidFill>
                    <a:srgbClr val="26180D">
                      <a:alpha val="37000"/>
                    </a:srgbClr>
                  </a:solidFill>
                  <a:ln w="476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700" name="Freeform: Shape 699">
                    <a:extLst>
                      <a:ext uri="{FF2B5EF4-FFF2-40B4-BE49-F238E27FC236}">
                        <a16:creationId xmlns:a16="http://schemas.microsoft.com/office/drawing/2014/main" id="{167DA7B1-2281-45AD-8186-F58724992E83}"/>
                      </a:ext>
                    </a:extLst>
                  </p:cNvPr>
                  <p:cNvSpPr/>
                  <p:nvPr/>
                </p:nvSpPr>
                <p:spPr>
                  <a:xfrm>
                    <a:off x="6780047" y="5509119"/>
                    <a:ext cx="82435" cy="60992"/>
                  </a:xfrm>
                  <a:custGeom>
                    <a:avLst/>
                    <a:gdLst>
                      <a:gd name="connsiteX0" fmla="*/ 0 w 82435"/>
                      <a:gd name="connsiteY0" fmla="*/ 60993 h 60992"/>
                      <a:gd name="connsiteX1" fmla="*/ 58134 w 82435"/>
                      <a:gd name="connsiteY1" fmla="*/ 36691 h 60992"/>
                      <a:gd name="connsiteX2" fmla="*/ 82435 w 82435"/>
                      <a:gd name="connsiteY2" fmla="*/ 9054 h 60992"/>
                      <a:gd name="connsiteX3" fmla="*/ 60516 w 82435"/>
                      <a:gd name="connsiteY3" fmla="*/ 0 h 60992"/>
                      <a:gd name="connsiteX4" fmla="*/ 0 w 82435"/>
                      <a:gd name="connsiteY4" fmla="*/ 60993 h 60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435" h="60992">
                        <a:moveTo>
                          <a:pt x="0" y="60993"/>
                        </a:moveTo>
                        <a:cubicBezTo>
                          <a:pt x="0" y="60993"/>
                          <a:pt x="40503" y="50509"/>
                          <a:pt x="58134" y="36691"/>
                        </a:cubicBezTo>
                        <a:cubicBezTo>
                          <a:pt x="75288" y="22872"/>
                          <a:pt x="82435" y="9054"/>
                          <a:pt x="82435" y="9054"/>
                        </a:cubicBezTo>
                        <a:lnTo>
                          <a:pt x="60516" y="0"/>
                        </a:lnTo>
                        <a:lnTo>
                          <a:pt x="0" y="60993"/>
                        </a:lnTo>
                        <a:close/>
                      </a:path>
                    </a:pathLst>
                  </a:custGeom>
                  <a:solidFill>
                    <a:srgbClr val="26180D">
                      <a:alpha val="37000"/>
                    </a:srgbClr>
                  </a:solidFill>
                  <a:ln w="476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701" name="Freeform: Shape 700">
                    <a:extLst>
                      <a:ext uri="{FF2B5EF4-FFF2-40B4-BE49-F238E27FC236}">
                        <a16:creationId xmlns:a16="http://schemas.microsoft.com/office/drawing/2014/main" id="{9BADDFAA-3F4B-481F-B6D5-EB67C1863AD4}"/>
                      </a:ext>
                    </a:extLst>
                  </p:cNvPr>
                  <p:cNvSpPr/>
                  <p:nvPr/>
                </p:nvSpPr>
                <p:spPr>
                  <a:xfrm>
                    <a:off x="6617081" y="4849635"/>
                    <a:ext cx="95779" cy="263030"/>
                  </a:xfrm>
                  <a:custGeom>
                    <a:avLst/>
                    <a:gdLst>
                      <a:gd name="connsiteX0" fmla="*/ 73860 w 95779"/>
                      <a:gd name="connsiteY0" fmla="*/ 263031 h 263030"/>
                      <a:gd name="connsiteX1" fmla="*/ 67189 w 95779"/>
                      <a:gd name="connsiteY1" fmla="*/ 150576 h 263030"/>
                      <a:gd name="connsiteX2" fmla="*/ 41458 w 95779"/>
                      <a:gd name="connsiteY2" fmla="*/ 64805 h 263030"/>
                      <a:gd name="connsiteX3" fmla="*/ 95779 w 95779"/>
                      <a:gd name="connsiteY3" fmla="*/ 0 h 263030"/>
                      <a:gd name="connsiteX4" fmla="*/ 2 w 95779"/>
                      <a:gd name="connsiteY4" fmla="*/ 110073 h 263030"/>
                      <a:gd name="connsiteX5" fmla="*/ 13344 w 95779"/>
                      <a:gd name="connsiteY5" fmla="*/ 196320 h 263030"/>
                      <a:gd name="connsiteX6" fmla="*/ 41458 w 95779"/>
                      <a:gd name="connsiteY6" fmla="*/ 215857 h 263030"/>
                      <a:gd name="connsiteX7" fmla="*/ 57659 w 95779"/>
                      <a:gd name="connsiteY7" fmla="*/ 256360 h 263030"/>
                      <a:gd name="connsiteX8" fmla="*/ 73860 w 95779"/>
                      <a:gd name="connsiteY8" fmla="*/ 263031 h 2630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95779" h="263030">
                        <a:moveTo>
                          <a:pt x="73860" y="263031"/>
                        </a:moveTo>
                        <a:cubicBezTo>
                          <a:pt x="73860" y="263031"/>
                          <a:pt x="81484" y="193461"/>
                          <a:pt x="67189" y="150576"/>
                        </a:cubicBezTo>
                        <a:cubicBezTo>
                          <a:pt x="53370" y="107690"/>
                          <a:pt x="43364" y="82912"/>
                          <a:pt x="41458" y="64805"/>
                        </a:cubicBezTo>
                        <a:cubicBezTo>
                          <a:pt x="39552" y="46697"/>
                          <a:pt x="95779" y="0"/>
                          <a:pt x="95779" y="0"/>
                        </a:cubicBezTo>
                        <a:cubicBezTo>
                          <a:pt x="95779" y="0"/>
                          <a:pt x="-475" y="55751"/>
                          <a:pt x="2" y="110073"/>
                        </a:cubicBezTo>
                        <a:cubicBezTo>
                          <a:pt x="478" y="164394"/>
                          <a:pt x="13344" y="196320"/>
                          <a:pt x="13344" y="196320"/>
                        </a:cubicBezTo>
                        <a:cubicBezTo>
                          <a:pt x="13344" y="196320"/>
                          <a:pt x="30498" y="200609"/>
                          <a:pt x="41458" y="215857"/>
                        </a:cubicBezTo>
                        <a:cubicBezTo>
                          <a:pt x="52417" y="231105"/>
                          <a:pt x="57659" y="256360"/>
                          <a:pt x="57659" y="256360"/>
                        </a:cubicBezTo>
                        <a:lnTo>
                          <a:pt x="73860" y="263031"/>
                        </a:lnTo>
                        <a:close/>
                      </a:path>
                    </a:pathLst>
                  </a:custGeom>
                  <a:solidFill>
                    <a:srgbClr val="26180D">
                      <a:alpha val="37000"/>
                    </a:srgbClr>
                  </a:solidFill>
                  <a:ln w="476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702" name="Freeform: Shape 701">
                    <a:extLst>
                      <a:ext uri="{FF2B5EF4-FFF2-40B4-BE49-F238E27FC236}">
                        <a16:creationId xmlns:a16="http://schemas.microsoft.com/office/drawing/2014/main" id="{A1369E64-8AE2-40A0-883A-58612087F346}"/>
                      </a:ext>
                    </a:extLst>
                  </p:cNvPr>
                  <p:cNvSpPr/>
                  <p:nvPr/>
                </p:nvSpPr>
                <p:spPr>
                  <a:xfrm>
                    <a:off x="7629656" y="6193380"/>
                    <a:ext cx="60516" cy="60039"/>
                  </a:xfrm>
                  <a:custGeom>
                    <a:avLst/>
                    <a:gdLst>
                      <a:gd name="connsiteX0" fmla="*/ 44315 w 60516"/>
                      <a:gd name="connsiteY0" fmla="*/ 60040 h 60039"/>
                      <a:gd name="connsiteX1" fmla="*/ 7148 w 60516"/>
                      <a:gd name="connsiteY1" fmla="*/ 30973 h 60039"/>
                      <a:gd name="connsiteX2" fmla="*/ 0 w 60516"/>
                      <a:gd name="connsiteY2" fmla="*/ 12389 h 60039"/>
                      <a:gd name="connsiteX3" fmla="*/ 44315 w 60516"/>
                      <a:gd name="connsiteY3" fmla="*/ 0 h 60039"/>
                      <a:gd name="connsiteX4" fmla="*/ 60516 w 60516"/>
                      <a:gd name="connsiteY4" fmla="*/ 22872 h 60039"/>
                      <a:gd name="connsiteX5" fmla="*/ 44315 w 60516"/>
                      <a:gd name="connsiteY5" fmla="*/ 60040 h 600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516" h="60039">
                        <a:moveTo>
                          <a:pt x="44315" y="60040"/>
                        </a:moveTo>
                        <a:cubicBezTo>
                          <a:pt x="44315" y="60040"/>
                          <a:pt x="14295" y="49557"/>
                          <a:pt x="7148" y="30973"/>
                        </a:cubicBezTo>
                        <a:cubicBezTo>
                          <a:pt x="0" y="12389"/>
                          <a:pt x="0" y="12389"/>
                          <a:pt x="0" y="12389"/>
                        </a:cubicBezTo>
                        <a:lnTo>
                          <a:pt x="44315" y="0"/>
                        </a:lnTo>
                        <a:lnTo>
                          <a:pt x="60516" y="22872"/>
                        </a:lnTo>
                        <a:lnTo>
                          <a:pt x="44315" y="60040"/>
                        </a:lnTo>
                        <a:close/>
                      </a:path>
                    </a:pathLst>
                  </a:custGeom>
                  <a:solidFill>
                    <a:srgbClr val="26180D"/>
                  </a:solidFill>
                  <a:ln w="476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sp>
              <p:nvSpPr>
                <p:cNvPr id="703" name="Freeform: Shape 702">
                  <a:extLst>
                    <a:ext uri="{FF2B5EF4-FFF2-40B4-BE49-F238E27FC236}">
                      <a16:creationId xmlns:a16="http://schemas.microsoft.com/office/drawing/2014/main" id="{BA20342B-58D3-4801-94A3-88569947D93C}"/>
                    </a:ext>
                  </a:extLst>
                </p:cNvPr>
                <p:cNvSpPr/>
                <p:nvPr/>
              </p:nvSpPr>
              <p:spPr>
                <a:xfrm>
                  <a:off x="7350374" y="4965903"/>
                  <a:ext cx="992173" cy="791475"/>
                </a:xfrm>
                <a:custGeom>
                  <a:avLst/>
                  <a:gdLst>
                    <a:gd name="connsiteX0" fmla="*/ 79150 w 992173"/>
                    <a:gd name="connsiteY0" fmla="*/ 211568 h 791475"/>
                    <a:gd name="connsiteX1" fmla="*/ 313114 w 992173"/>
                    <a:gd name="connsiteY1" fmla="*/ 188220 h 791475"/>
                    <a:gd name="connsiteX2" fmla="*/ 504193 w 992173"/>
                    <a:gd name="connsiteY2" fmla="*/ 132945 h 791475"/>
                    <a:gd name="connsiteX3" fmla="*/ 573286 w 992173"/>
                    <a:gd name="connsiteY3" fmla="*/ 126750 h 791475"/>
                    <a:gd name="connsiteX4" fmla="*/ 573286 w 992173"/>
                    <a:gd name="connsiteY4" fmla="*/ 114361 h 791475"/>
                    <a:gd name="connsiteX5" fmla="*/ 527065 w 992173"/>
                    <a:gd name="connsiteY5" fmla="*/ 113885 h 791475"/>
                    <a:gd name="connsiteX6" fmla="*/ 523730 w 992173"/>
                    <a:gd name="connsiteY6" fmla="*/ 84818 h 791475"/>
                    <a:gd name="connsiteX7" fmla="*/ 516106 w 992173"/>
                    <a:gd name="connsiteY7" fmla="*/ 77670 h 791475"/>
                    <a:gd name="connsiteX8" fmla="*/ 535642 w 992173"/>
                    <a:gd name="connsiteY8" fmla="*/ 31926 h 791475"/>
                    <a:gd name="connsiteX9" fmla="*/ 549937 w 992173"/>
                    <a:gd name="connsiteY9" fmla="*/ 0 h 791475"/>
                    <a:gd name="connsiteX10" fmla="*/ 634755 w 992173"/>
                    <a:gd name="connsiteY10" fmla="*/ 29543 h 791475"/>
                    <a:gd name="connsiteX11" fmla="*/ 640950 w 992173"/>
                    <a:gd name="connsiteY11" fmla="*/ 78623 h 791475"/>
                    <a:gd name="connsiteX12" fmla="*/ 652386 w 992173"/>
                    <a:gd name="connsiteY12" fmla="*/ 100543 h 791475"/>
                    <a:gd name="connsiteX13" fmla="*/ 680500 w 992173"/>
                    <a:gd name="connsiteY13" fmla="*/ 107690 h 791475"/>
                    <a:gd name="connsiteX14" fmla="*/ 791049 w 992173"/>
                    <a:gd name="connsiteY14" fmla="*/ 100543 h 791475"/>
                    <a:gd name="connsiteX15" fmla="*/ 925424 w 992173"/>
                    <a:gd name="connsiteY15" fmla="*/ 284474 h 791475"/>
                    <a:gd name="connsiteX16" fmla="*/ 970215 w 992173"/>
                    <a:gd name="connsiteY16" fmla="*/ 473170 h 791475"/>
                    <a:gd name="connsiteX17" fmla="*/ 992134 w 992173"/>
                    <a:gd name="connsiteY17" fmla="*/ 526062 h 791475"/>
                    <a:gd name="connsiteX18" fmla="*/ 970215 w 992173"/>
                    <a:gd name="connsiteY18" fmla="*/ 584672 h 791475"/>
                    <a:gd name="connsiteX19" fmla="*/ 971645 w 992173"/>
                    <a:gd name="connsiteY19" fmla="*/ 600397 h 791475"/>
                    <a:gd name="connsiteX20" fmla="*/ 933048 w 992173"/>
                    <a:gd name="connsiteY20" fmla="*/ 588008 h 791475"/>
                    <a:gd name="connsiteX21" fmla="*/ 930665 w 992173"/>
                    <a:gd name="connsiteY21" fmla="*/ 557511 h 791475"/>
                    <a:gd name="connsiteX22" fmla="*/ 939719 w 992173"/>
                    <a:gd name="connsiteY22" fmla="*/ 521773 h 791475"/>
                    <a:gd name="connsiteX23" fmla="*/ 921612 w 992173"/>
                    <a:gd name="connsiteY23" fmla="*/ 540357 h 791475"/>
                    <a:gd name="connsiteX24" fmla="*/ 913988 w 992173"/>
                    <a:gd name="connsiteY24" fmla="*/ 577048 h 791475"/>
                    <a:gd name="connsiteX25" fmla="*/ 904934 w 992173"/>
                    <a:gd name="connsiteY25" fmla="*/ 547505 h 791475"/>
                    <a:gd name="connsiteX26" fmla="*/ 923041 w 992173"/>
                    <a:gd name="connsiteY26" fmla="*/ 481270 h 791475"/>
                    <a:gd name="connsiteX27" fmla="*/ 863001 w 992173"/>
                    <a:gd name="connsiteY27" fmla="*/ 288762 h 791475"/>
                    <a:gd name="connsiteX28" fmla="*/ 771989 w 992173"/>
                    <a:gd name="connsiteY28" fmla="*/ 190602 h 791475"/>
                    <a:gd name="connsiteX29" fmla="*/ 723385 w 992173"/>
                    <a:gd name="connsiteY29" fmla="*/ 291145 h 791475"/>
                    <a:gd name="connsiteX30" fmla="*/ 702896 w 992173"/>
                    <a:gd name="connsiteY30" fmla="*/ 366909 h 791475"/>
                    <a:gd name="connsiteX31" fmla="*/ 756741 w 992173"/>
                    <a:gd name="connsiteY31" fmla="*/ 473646 h 791475"/>
                    <a:gd name="connsiteX32" fmla="*/ 774371 w 992173"/>
                    <a:gd name="connsiteY32" fmla="*/ 780992 h 791475"/>
                    <a:gd name="connsiteX33" fmla="*/ 696225 w 992173"/>
                    <a:gd name="connsiteY33" fmla="*/ 791475 h 791475"/>
                    <a:gd name="connsiteX34" fmla="*/ 637138 w 992173"/>
                    <a:gd name="connsiteY34" fmla="*/ 586102 h 791475"/>
                    <a:gd name="connsiteX35" fmla="*/ 596159 w 992173"/>
                    <a:gd name="connsiteY35" fmla="*/ 696651 h 791475"/>
                    <a:gd name="connsiteX36" fmla="*/ 548508 w 992173"/>
                    <a:gd name="connsiteY36" fmla="*/ 629463 h 791475"/>
                    <a:gd name="connsiteX37" fmla="*/ 547078 w 992173"/>
                    <a:gd name="connsiteY37" fmla="*/ 438385 h 791475"/>
                    <a:gd name="connsiteX38" fmla="*/ 487992 w 992173"/>
                    <a:gd name="connsiteY38" fmla="*/ 212998 h 791475"/>
                    <a:gd name="connsiteX39" fmla="*/ 295960 w 992173"/>
                    <a:gd name="connsiteY39" fmla="*/ 262078 h 791475"/>
                    <a:gd name="connsiteX40" fmla="*/ 50 w 992173"/>
                    <a:gd name="connsiteY40" fmla="*/ 247306 h 791475"/>
                    <a:gd name="connsiteX41" fmla="*/ 50 w 992173"/>
                    <a:gd name="connsiteY41" fmla="*/ 206803 h 791475"/>
                    <a:gd name="connsiteX42" fmla="*/ 28164 w 992173"/>
                    <a:gd name="connsiteY42" fmla="*/ 204421 h 791475"/>
                    <a:gd name="connsiteX43" fmla="*/ 7674 w 992173"/>
                    <a:gd name="connsiteY43" fmla="*/ 187267 h 791475"/>
                    <a:gd name="connsiteX44" fmla="*/ 10057 w 992173"/>
                    <a:gd name="connsiteY44" fmla="*/ 183455 h 791475"/>
                    <a:gd name="connsiteX45" fmla="*/ 54848 w 992173"/>
                    <a:gd name="connsiteY45" fmla="*/ 200609 h 791475"/>
                    <a:gd name="connsiteX46" fmla="*/ 79150 w 992173"/>
                    <a:gd name="connsiteY46" fmla="*/ 211568 h 7914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</a:cxnLst>
                  <a:rect l="l" t="t" r="r" b="b"/>
                  <a:pathLst>
                    <a:path w="992173" h="791475">
                      <a:moveTo>
                        <a:pt x="79150" y="211568"/>
                      </a:moveTo>
                      <a:cubicBezTo>
                        <a:pt x="79150" y="211568"/>
                        <a:pt x="278329" y="192985"/>
                        <a:pt x="313114" y="188220"/>
                      </a:cubicBezTo>
                      <a:cubicBezTo>
                        <a:pt x="347899" y="183455"/>
                        <a:pt x="459401" y="149146"/>
                        <a:pt x="504193" y="132945"/>
                      </a:cubicBezTo>
                      <a:cubicBezTo>
                        <a:pt x="548984" y="117220"/>
                        <a:pt x="573286" y="126750"/>
                        <a:pt x="573286" y="126750"/>
                      </a:cubicBezTo>
                      <a:lnTo>
                        <a:pt x="573286" y="114361"/>
                      </a:lnTo>
                      <a:cubicBezTo>
                        <a:pt x="573286" y="114361"/>
                        <a:pt x="529448" y="118650"/>
                        <a:pt x="527065" y="113885"/>
                      </a:cubicBezTo>
                      <a:cubicBezTo>
                        <a:pt x="524683" y="109120"/>
                        <a:pt x="530877" y="84818"/>
                        <a:pt x="523730" y="84818"/>
                      </a:cubicBezTo>
                      <a:cubicBezTo>
                        <a:pt x="510864" y="84818"/>
                        <a:pt x="516106" y="77670"/>
                        <a:pt x="516106" y="77670"/>
                      </a:cubicBezTo>
                      <a:cubicBezTo>
                        <a:pt x="516106" y="77670"/>
                        <a:pt x="527065" y="52892"/>
                        <a:pt x="535642" y="31926"/>
                      </a:cubicBezTo>
                      <a:cubicBezTo>
                        <a:pt x="544696" y="10960"/>
                        <a:pt x="549937" y="0"/>
                        <a:pt x="549937" y="0"/>
                      </a:cubicBezTo>
                      <a:cubicBezTo>
                        <a:pt x="549937" y="0"/>
                        <a:pt x="628084" y="17154"/>
                        <a:pt x="634755" y="29543"/>
                      </a:cubicBezTo>
                      <a:cubicBezTo>
                        <a:pt x="640950" y="41933"/>
                        <a:pt x="637138" y="70046"/>
                        <a:pt x="640950" y="78623"/>
                      </a:cubicBezTo>
                      <a:cubicBezTo>
                        <a:pt x="644762" y="87201"/>
                        <a:pt x="652386" y="100543"/>
                        <a:pt x="652386" y="100543"/>
                      </a:cubicBezTo>
                      <a:cubicBezTo>
                        <a:pt x="652386" y="100543"/>
                        <a:pt x="651910" y="112932"/>
                        <a:pt x="680500" y="107690"/>
                      </a:cubicBezTo>
                      <a:cubicBezTo>
                        <a:pt x="709090" y="102925"/>
                        <a:pt x="763888" y="99113"/>
                        <a:pt x="791049" y="100543"/>
                      </a:cubicBezTo>
                      <a:cubicBezTo>
                        <a:pt x="817733" y="101972"/>
                        <a:pt x="919229" y="256360"/>
                        <a:pt x="925424" y="284474"/>
                      </a:cubicBezTo>
                      <a:cubicBezTo>
                        <a:pt x="931618" y="312588"/>
                        <a:pt x="964021" y="456016"/>
                        <a:pt x="970215" y="473170"/>
                      </a:cubicBezTo>
                      <a:cubicBezTo>
                        <a:pt x="976410" y="490324"/>
                        <a:pt x="993087" y="507478"/>
                        <a:pt x="992134" y="526062"/>
                      </a:cubicBezTo>
                      <a:cubicBezTo>
                        <a:pt x="990705" y="544646"/>
                        <a:pt x="971645" y="575142"/>
                        <a:pt x="970215" y="584672"/>
                      </a:cubicBezTo>
                      <a:cubicBezTo>
                        <a:pt x="968786" y="594679"/>
                        <a:pt x="971645" y="600397"/>
                        <a:pt x="971645" y="600397"/>
                      </a:cubicBezTo>
                      <a:cubicBezTo>
                        <a:pt x="971645" y="600397"/>
                        <a:pt x="936860" y="590390"/>
                        <a:pt x="933048" y="588008"/>
                      </a:cubicBezTo>
                      <a:cubicBezTo>
                        <a:pt x="929236" y="585625"/>
                        <a:pt x="926853" y="573236"/>
                        <a:pt x="930665" y="557511"/>
                      </a:cubicBezTo>
                      <a:cubicBezTo>
                        <a:pt x="934477" y="541786"/>
                        <a:pt x="939719" y="521773"/>
                        <a:pt x="939719" y="521773"/>
                      </a:cubicBezTo>
                      <a:cubicBezTo>
                        <a:pt x="939719" y="521773"/>
                        <a:pt x="926853" y="528921"/>
                        <a:pt x="921612" y="540357"/>
                      </a:cubicBezTo>
                      <a:cubicBezTo>
                        <a:pt x="916370" y="551317"/>
                        <a:pt x="913988" y="577048"/>
                        <a:pt x="913988" y="577048"/>
                      </a:cubicBezTo>
                      <a:cubicBezTo>
                        <a:pt x="913988" y="577048"/>
                        <a:pt x="904934" y="572283"/>
                        <a:pt x="904934" y="547505"/>
                      </a:cubicBezTo>
                      <a:cubicBezTo>
                        <a:pt x="904934" y="522726"/>
                        <a:pt x="923994" y="499854"/>
                        <a:pt x="923041" y="481270"/>
                      </a:cubicBezTo>
                      <a:cubicBezTo>
                        <a:pt x="921612" y="462687"/>
                        <a:pt x="900169" y="334030"/>
                        <a:pt x="863001" y="288762"/>
                      </a:cubicBezTo>
                      <a:cubicBezTo>
                        <a:pt x="825834" y="243494"/>
                        <a:pt x="771989" y="190602"/>
                        <a:pt x="771989" y="190602"/>
                      </a:cubicBezTo>
                      <a:cubicBezTo>
                        <a:pt x="771989" y="190602"/>
                        <a:pt x="736251" y="249212"/>
                        <a:pt x="723385" y="291145"/>
                      </a:cubicBezTo>
                      <a:cubicBezTo>
                        <a:pt x="710520" y="332601"/>
                        <a:pt x="702896" y="366909"/>
                        <a:pt x="702896" y="366909"/>
                      </a:cubicBezTo>
                      <a:cubicBezTo>
                        <a:pt x="702896" y="366909"/>
                        <a:pt x="755311" y="439338"/>
                        <a:pt x="756741" y="473646"/>
                      </a:cubicBezTo>
                      <a:cubicBezTo>
                        <a:pt x="758170" y="507955"/>
                        <a:pt x="774371" y="780992"/>
                        <a:pt x="774371" y="780992"/>
                      </a:cubicBezTo>
                      <a:lnTo>
                        <a:pt x="696225" y="791475"/>
                      </a:lnTo>
                      <a:lnTo>
                        <a:pt x="637138" y="586102"/>
                      </a:lnTo>
                      <a:lnTo>
                        <a:pt x="596159" y="696651"/>
                      </a:lnTo>
                      <a:lnTo>
                        <a:pt x="548508" y="629463"/>
                      </a:lnTo>
                      <a:cubicBezTo>
                        <a:pt x="548508" y="629463"/>
                        <a:pt x="552320" y="484606"/>
                        <a:pt x="547078" y="438385"/>
                      </a:cubicBezTo>
                      <a:cubicBezTo>
                        <a:pt x="541837" y="391687"/>
                        <a:pt x="487992" y="212998"/>
                        <a:pt x="487992" y="212998"/>
                      </a:cubicBezTo>
                      <a:cubicBezTo>
                        <a:pt x="487992" y="212998"/>
                        <a:pt x="339322" y="255883"/>
                        <a:pt x="295960" y="262078"/>
                      </a:cubicBezTo>
                      <a:cubicBezTo>
                        <a:pt x="252598" y="268273"/>
                        <a:pt x="50" y="247306"/>
                        <a:pt x="50" y="247306"/>
                      </a:cubicBezTo>
                      <a:cubicBezTo>
                        <a:pt x="50" y="247306"/>
                        <a:pt x="1480" y="212998"/>
                        <a:pt x="50" y="206803"/>
                      </a:cubicBezTo>
                      <a:cubicBezTo>
                        <a:pt x="-1379" y="200609"/>
                        <a:pt x="28164" y="204421"/>
                        <a:pt x="28164" y="204421"/>
                      </a:cubicBezTo>
                      <a:cubicBezTo>
                        <a:pt x="28164" y="204421"/>
                        <a:pt x="5292" y="191079"/>
                        <a:pt x="7674" y="187267"/>
                      </a:cubicBezTo>
                      <a:cubicBezTo>
                        <a:pt x="10057" y="183455"/>
                        <a:pt x="10057" y="183455"/>
                        <a:pt x="10057" y="183455"/>
                      </a:cubicBezTo>
                      <a:cubicBezTo>
                        <a:pt x="10057" y="183455"/>
                        <a:pt x="35788" y="198226"/>
                        <a:pt x="54848" y="200609"/>
                      </a:cubicBezTo>
                      <a:cubicBezTo>
                        <a:pt x="74385" y="203944"/>
                        <a:pt x="79150" y="211568"/>
                        <a:pt x="79150" y="211568"/>
                      </a:cubicBezTo>
                      <a:close/>
                    </a:path>
                  </a:pathLst>
                </a:custGeom>
                <a:solidFill>
                  <a:srgbClr val="26180D"/>
                </a:solidFill>
                <a:ln w="47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704" name="Freeform: Shape 703">
                  <a:extLst>
                    <a:ext uri="{FF2B5EF4-FFF2-40B4-BE49-F238E27FC236}">
                      <a16:creationId xmlns:a16="http://schemas.microsoft.com/office/drawing/2014/main" id="{ECC346B8-C153-4140-83AF-1F0F42C1DC4A}"/>
                    </a:ext>
                  </a:extLst>
                </p:cNvPr>
                <p:cNvSpPr/>
                <p:nvPr/>
              </p:nvSpPr>
              <p:spPr>
                <a:xfrm>
                  <a:off x="7905076" y="5129344"/>
                  <a:ext cx="216810" cy="219881"/>
                </a:xfrm>
                <a:custGeom>
                  <a:avLst/>
                  <a:gdLst>
                    <a:gd name="connsiteX0" fmla="*/ 41933 w 216810"/>
                    <a:gd name="connsiteY0" fmla="*/ 214427 h 219881"/>
                    <a:gd name="connsiteX1" fmla="*/ 0 w 216810"/>
                    <a:gd name="connsiteY1" fmla="*/ 91013 h 219881"/>
                    <a:gd name="connsiteX2" fmla="*/ 109596 w 216810"/>
                    <a:gd name="connsiteY2" fmla="*/ 95301 h 219881"/>
                    <a:gd name="connsiteX3" fmla="*/ 205850 w 216810"/>
                    <a:gd name="connsiteY3" fmla="*/ 0 h 219881"/>
                    <a:gd name="connsiteX4" fmla="*/ 216810 w 216810"/>
                    <a:gd name="connsiteY4" fmla="*/ 28114 h 219881"/>
                    <a:gd name="connsiteX5" fmla="*/ 164394 w 216810"/>
                    <a:gd name="connsiteY5" fmla="*/ 141046 h 219881"/>
                    <a:gd name="connsiteX6" fmla="*/ 148670 w 216810"/>
                    <a:gd name="connsiteY6" fmla="*/ 191079 h 219881"/>
                    <a:gd name="connsiteX7" fmla="*/ 41933 w 216810"/>
                    <a:gd name="connsiteY7" fmla="*/ 214427 h 2198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16810" h="219881">
                      <a:moveTo>
                        <a:pt x="41933" y="214427"/>
                      </a:moveTo>
                      <a:lnTo>
                        <a:pt x="0" y="91013"/>
                      </a:lnTo>
                      <a:cubicBezTo>
                        <a:pt x="0" y="91013"/>
                        <a:pt x="88154" y="104355"/>
                        <a:pt x="109596" y="95301"/>
                      </a:cubicBezTo>
                      <a:cubicBezTo>
                        <a:pt x="131039" y="86248"/>
                        <a:pt x="205850" y="0"/>
                        <a:pt x="205850" y="0"/>
                      </a:cubicBezTo>
                      <a:lnTo>
                        <a:pt x="216810" y="28114"/>
                      </a:lnTo>
                      <a:cubicBezTo>
                        <a:pt x="216810" y="28114"/>
                        <a:pt x="175831" y="114361"/>
                        <a:pt x="164394" y="141046"/>
                      </a:cubicBezTo>
                      <a:cubicBezTo>
                        <a:pt x="152958" y="167730"/>
                        <a:pt x="148670" y="191079"/>
                        <a:pt x="148670" y="191079"/>
                      </a:cubicBezTo>
                      <a:cubicBezTo>
                        <a:pt x="148670" y="191079"/>
                        <a:pt x="109596" y="234917"/>
                        <a:pt x="41933" y="214427"/>
                      </a:cubicBezTo>
                      <a:close/>
                    </a:path>
                  </a:pathLst>
                </a:custGeom>
                <a:solidFill>
                  <a:srgbClr val="26180D"/>
                </a:solidFill>
                <a:ln w="47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705" name="Freeform: Shape 704">
                  <a:extLst>
                    <a:ext uri="{FF2B5EF4-FFF2-40B4-BE49-F238E27FC236}">
                      <a16:creationId xmlns:a16="http://schemas.microsoft.com/office/drawing/2014/main" id="{6C1E0E69-39D1-42B1-BB15-DF907096F6FE}"/>
                    </a:ext>
                  </a:extLst>
                </p:cNvPr>
                <p:cNvSpPr/>
                <p:nvPr/>
              </p:nvSpPr>
              <p:spPr>
                <a:xfrm>
                  <a:off x="7890749" y="4842964"/>
                  <a:ext cx="190352" cy="212044"/>
                </a:xfrm>
                <a:custGeom>
                  <a:avLst/>
                  <a:gdLst>
                    <a:gd name="connsiteX0" fmla="*/ 32 w 190352"/>
                    <a:gd name="connsiteY0" fmla="*/ 144857 h 212044"/>
                    <a:gd name="connsiteX1" fmla="*/ 14804 w 190352"/>
                    <a:gd name="connsiteY1" fmla="*/ 44315 h 212044"/>
                    <a:gd name="connsiteX2" fmla="*/ 72938 w 190352"/>
                    <a:gd name="connsiteY2" fmla="*/ 0 h 212044"/>
                    <a:gd name="connsiteX3" fmla="*/ 147272 w 190352"/>
                    <a:gd name="connsiteY3" fmla="*/ 48604 h 212044"/>
                    <a:gd name="connsiteX4" fmla="*/ 190158 w 190352"/>
                    <a:gd name="connsiteY4" fmla="*/ 53845 h 212044"/>
                    <a:gd name="connsiteX5" fmla="*/ 180628 w 190352"/>
                    <a:gd name="connsiteY5" fmla="*/ 117697 h 212044"/>
                    <a:gd name="connsiteX6" fmla="*/ 105340 w 190352"/>
                    <a:gd name="connsiteY6" fmla="*/ 212045 h 212044"/>
                    <a:gd name="connsiteX7" fmla="*/ 75797 w 190352"/>
                    <a:gd name="connsiteY7" fmla="*/ 194891 h 212044"/>
                    <a:gd name="connsiteX8" fmla="*/ 32 w 190352"/>
                    <a:gd name="connsiteY8" fmla="*/ 144857 h 2120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90352" h="212044">
                      <a:moveTo>
                        <a:pt x="32" y="144857"/>
                      </a:moveTo>
                      <a:cubicBezTo>
                        <a:pt x="32" y="144857"/>
                        <a:pt x="-1397" y="74335"/>
                        <a:pt x="14804" y="44315"/>
                      </a:cubicBezTo>
                      <a:cubicBezTo>
                        <a:pt x="31005" y="14295"/>
                        <a:pt x="72938" y="0"/>
                        <a:pt x="72938" y="0"/>
                      </a:cubicBezTo>
                      <a:cubicBezTo>
                        <a:pt x="72938" y="0"/>
                        <a:pt x="115823" y="31926"/>
                        <a:pt x="147272" y="48604"/>
                      </a:cubicBezTo>
                      <a:cubicBezTo>
                        <a:pt x="178722" y="65281"/>
                        <a:pt x="190158" y="53845"/>
                        <a:pt x="190158" y="53845"/>
                      </a:cubicBezTo>
                      <a:cubicBezTo>
                        <a:pt x="190158" y="53845"/>
                        <a:pt x="192540" y="81482"/>
                        <a:pt x="180628" y="117697"/>
                      </a:cubicBezTo>
                      <a:cubicBezTo>
                        <a:pt x="168715" y="153911"/>
                        <a:pt x="105340" y="212045"/>
                        <a:pt x="105340" y="212045"/>
                      </a:cubicBezTo>
                      <a:cubicBezTo>
                        <a:pt x="105340" y="212045"/>
                        <a:pt x="75797" y="210139"/>
                        <a:pt x="75797" y="194891"/>
                      </a:cubicBezTo>
                      <a:cubicBezTo>
                        <a:pt x="76273" y="179166"/>
                        <a:pt x="44824" y="143428"/>
                        <a:pt x="32" y="144857"/>
                      </a:cubicBezTo>
                      <a:close/>
                    </a:path>
                  </a:pathLst>
                </a:custGeom>
                <a:solidFill>
                  <a:srgbClr val="26180D"/>
                </a:solidFill>
                <a:ln w="47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706" name="Freeform: Shape 705">
                  <a:extLst>
                    <a:ext uri="{FF2B5EF4-FFF2-40B4-BE49-F238E27FC236}">
                      <a16:creationId xmlns:a16="http://schemas.microsoft.com/office/drawing/2014/main" id="{71E52D27-5785-4A13-95D8-FEA382748ADA}"/>
                    </a:ext>
                  </a:extLst>
                </p:cNvPr>
                <p:cNvSpPr/>
                <p:nvPr/>
              </p:nvSpPr>
              <p:spPr>
                <a:xfrm>
                  <a:off x="7673971" y="5340016"/>
                  <a:ext cx="592123" cy="557454"/>
                </a:xfrm>
                <a:custGeom>
                  <a:avLst/>
                  <a:gdLst>
                    <a:gd name="connsiteX0" fmla="*/ 15248 w 592123"/>
                    <a:gd name="connsiteY0" fmla="*/ 557455 h 557454"/>
                    <a:gd name="connsiteX1" fmla="*/ 0 w 592123"/>
                    <a:gd name="connsiteY1" fmla="*/ 4709 h 557454"/>
                    <a:gd name="connsiteX2" fmla="*/ 89106 w 592123"/>
                    <a:gd name="connsiteY2" fmla="*/ 35205 h 557454"/>
                    <a:gd name="connsiteX3" fmla="*/ 141522 w 592123"/>
                    <a:gd name="connsiteY3" fmla="*/ 138130 h 557454"/>
                    <a:gd name="connsiteX4" fmla="*/ 226340 w 592123"/>
                    <a:gd name="connsiteY4" fmla="*/ 189593 h 557454"/>
                    <a:gd name="connsiteX5" fmla="*/ 337366 w 592123"/>
                    <a:gd name="connsiteY5" fmla="*/ 387819 h 557454"/>
                    <a:gd name="connsiteX6" fmla="*/ 499378 w 592123"/>
                    <a:gd name="connsiteY6" fmla="*/ 320155 h 557454"/>
                    <a:gd name="connsiteX7" fmla="*/ 516055 w 592123"/>
                    <a:gd name="connsiteY7" fmla="*/ 210559 h 557454"/>
                    <a:gd name="connsiteX8" fmla="*/ 569900 w 592123"/>
                    <a:gd name="connsiteY8" fmla="*/ 220089 h 557454"/>
                    <a:gd name="connsiteX9" fmla="*/ 591820 w 592123"/>
                    <a:gd name="connsiteY9" fmla="*/ 297283 h 557454"/>
                    <a:gd name="connsiteX10" fmla="*/ 446962 w 592123"/>
                    <a:gd name="connsiteY10" fmla="*/ 556979 h 557454"/>
                    <a:gd name="connsiteX11" fmla="*/ 15248 w 592123"/>
                    <a:gd name="connsiteY11" fmla="*/ 556979 h 5574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592123" h="557454">
                      <a:moveTo>
                        <a:pt x="15248" y="557455"/>
                      </a:moveTo>
                      <a:lnTo>
                        <a:pt x="0" y="4709"/>
                      </a:lnTo>
                      <a:cubicBezTo>
                        <a:pt x="0" y="4709"/>
                        <a:pt x="43839" y="-17687"/>
                        <a:pt x="89106" y="35205"/>
                      </a:cubicBezTo>
                      <a:cubicBezTo>
                        <a:pt x="134851" y="88574"/>
                        <a:pt x="141522" y="138130"/>
                        <a:pt x="141522" y="138130"/>
                      </a:cubicBezTo>
                      <a:cubicBezTo>
                        <a:pt x="141522" y="138130"/>
                        <a:pt x="192985" y="134795"/>
                        <a:pt x="226340" y="189593"/>
                      </a:cubicBezTo>
                      <a:cubicBezTo>
                        <a:pt x="259695" y="244391"/>
                        <a:pt x="337366" y="387819"/>
                        <a:pt x="337366" y="387819"/>
                      </a:cubicBezTo>
                      <a:cubicBezTo>
                        <a:pt x="337366" y="387819"/>
                        <a:pt x="441720" y="371618"/>
                        <a:pt x="499378" y="320155"/>
                      </a:cubicBezTo>
                      <a:cubicBezTo>
                        <a:pt x="556558" y="268693"/>
                        <a:pt x="516055" y="210559"/>
                        <a:pt x="516055" y="210559"/>
                      </a:cubicBezTo>
                      <a:lnTo>
                        <a:pt x="569900" y="220089"/>
                      </a:lnTo>
                      <a:cubicBezTo>
                        <a:pt x="569900" y="220089"/>
                        <a:pt x="595155" y="247250"/>
                        <a:pt x="591820" y="297283"/>
                      </a:cubicBezTo>
                      <a:cubicBezTo>
                        <a:pt x="588484" y="347316"/>
                        <a:pt x="446962" y="556979"/>
                        <a:pt x="446962" y="556979"/>
                      </a:cubicBezTo>
                      <a:lnTo>
                        <a:pt x="15248" y="556979"/>
                      </a:lnTo>
                      <a:close/>
                    </a:path>
                  </a:pathLst>
                </a:custGeom>
                <a:solidFill>
                  <a:srgbClr val="26180D"/>
                </a:solidFill>
                <a:ln w="47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707" name="Freeform: Shape 706">
                  <a:extLst>
                    <a:ext uri="{FF2B5EF4-FFF2-40B4-BE49-F238E27FC236}">
                      <a16:creationId xmlns:a16="http://schemas.microsoft.com/office/drawing/2014/main" id="{2AA6F2D9-3EB8-4DB3-87F0-51E8CDCD1D3F}"/>
                    </a:ext>
                  </a:extLst>
                </p:cNvPr>
                <p:cNvSpPr/>
                <p:nvPr/>
              </p:nvSpPr>
              <p:spPr>
                <a:xfrm>
                  <a:off x="7882204" y="5315658"/>
                  <a:ext cx="236413" cy="248902"/>
                </a:xfrm>
                <a:custGeom>
                  <a:avLst/>
                  <a:gdLst>
                    <a:gd name="connsiteX0" fmla="*/ 175354 w 236413"/>
                    <a:gd name="connsiteY0" fmla="*/ 0 h 248902"/>
                    <a:gd name="connsiteX1" fmla="*/ 95778 w 236413"/>
                    <a:gd name="connsiteY1" fmla="*/ 24302 h 248902"/>
                    <a:gd name="connsiteX2" fmla="*/ 0 w 236413"/>
                    <a:gd name="connsiteY2" fmla="*/ 16201 h 248902"/>
                    <a:gd name="connsiteX3" fmla="*/ 18584 w 236413"/>
                    <a:gd name="connsiteY3" fmla="*/ 214427 h 248902"/>
                    <a:gd name="connsiteX4" fmla="*/ 140093 w 236413"/>
                    <a:gd name="connsiteY4" fmla="*/ 247783 h 248902"/>
                    <a:gd name="connsiteX5" fmla="*/ 233011 w 236413"/>
                    <a:gd name="connsiteY5" fmla="*/ 244447 h 248902"/>
                    <a:gd name="connsiteX6" fmla="*/ 225387 w 236413"/>
                    <a:gd name="connsiteY6" fmla="*/ 92919 h 248902"/>
                    <a:gd name="connsiteX7" fmla="*/ 175354 w 236413"/>
                    <a:gd name="connsiteY7" fmla="*/ 0 h 2489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36413" h="248902">
                      <a:moveTo>
                        <a:pt x="175354" y="0"/>
                      </a:moveTo>
                      <a:cubicBezTo>
                        <a:pt x="175354" y="0"/>
                        <a:pt x="142952" y="20966"/>
                        <a:pt x="95778" y="24302"/>
                      </a:cubicBezTo>
                      <a:cubicBezTo>
                        <a:pt x="48127" y="27161"/>
                        <a:pt x="0" y="16201"/>
                        <a:pt x="0" y="16201"/>
                      </a:cubicBezTo>
                      <a:lnTo>
                        <a:pt x="18584" y="214427"/>
                      </a:lnTo>
                      <a:cubicBezTo>
                        <a:pt x="18584" y="214427"/>
                        <a:pt x="67664" y="243971"/>
                        <a:pt x="140093" y="247783"/>
                      </a:cubicBezTo>
                      <a:cubicBezTo>
                        <a:pt x="212522" y="251595"/>
                        <a:pt x="233011" y="244447"/>
                        <a:pt x="233011" y="244447"/>
                      </a:cubicBezTo>
                      <a:cubicBezTo>
                        <a:pt x="233011" y="244447"/>
                        <a:pt x="244447" y="120556"/>
                        <a:pt x="225387" y="92919"/>
                      </a:cubicBezTo>
                      <a:cubicBezTo>
                        <a:pt x="205850" y="65281"/>
                        <a:pt x="172495" y="31449"/>
                        <a:pt x="175354" y="0"/>
                      </a:cubicBezTo>
                      <a:close/>
                    </a:path>
                  </a:pathLst>
                </a:custGeom>
                <a:solidFill>
                  <a:srgbClr val="26180D"/>
                </a:solidFill>
                <a:ln w="47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708" name="Freeform: Shape 707">
                  <a:extLst>
                    <a:ext uri="{FF2B5EF4-FFF2-40B4-BE49-F238E27FC236}">
                      <a16:creationId xmlns:a16="http://schemas.microsoft.com/office/drawing/2014/main" id="{D6D50D13-4D51-449B-A839-8DD3BACD1323}"/>
                    </a:ext>
                  </a:extLst>
                </p:cNvPr>
                <p:cNvSpPr/>
                <p:nvPr/>
              </p:nvSpPr>
              <p:spPr>
                <a:xfrm>
                  <a:off x="7756407" y="5408576"/>
                  <a:ext cx="281138" cy="416942"/>
                </a:xfrm>
                <a:custGeom>
                  <a:avLst/>
                  <a:gdLst>
                    <a:gd name="connsiteX0" fmla="*/ 0 w 281138"/>
                    <a:gd name="connsiteY0" fmla="*/ 0 h 416942"/>
                    <a:gd name="connsiteX1" fmla="*/ 7148 w 281138"/>
                    <a:gd name="connsiteY1" fmla="*/ 416942 h 416942"/>
                    <a:gd name="connsiteX2" fmla="*/ 281138 w 281138"/>
                    <a:gd name="connsiteY2" fmla="*/ 416942 h 416942"/>
                    <a:gd name="connsiteX3" fmla="*/ 111502 w 281138"/>
                    <a:gd name="connsiteY3" fmla="*/ 130563 h 416942"/>
                    <a:gd name="connsiteX4" fmla="*/ 33355 w 281138"/>
                    <a:gd name="connsiteY4" fmla="*/ 111979 h 416942"/>
                    <a:gd name="connsiteX5" fmla="*/ 0 w 281138"/>
                    <a:gd name="connsiteY5" fmla="*/ 0 h 4169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81138" h="416942">
                      <a:moveTo>
                        <a:pt x="0" y="0"/>
                      </a:moveTo>
                      <a:lnTo>
                        <a:pt x="7148" y="416942"/>
                      </a:lnTo>
                      <a:lnTo>
                        <a:pt x="281138" y="416942"/>
                      </a:lnTo>
                      <a:cubicBezTo>
                        <a:pt x="281138" y="416942"/>
                        <a:pt x="161535" y="166300"/>
                        <a:pt x="111502" y="130563"/>
                      </a:cubicBezTo>
                      <a:cubicBezTo>
                        <a:pt x="61469" y="94348"/>
                        <a:pt x="33355" y="111979"/>
                        <a:pt x="33355" y="111979"/>
                      </a:cubicBezTo>
                      <a:cubicBezTo>
                        <a:pt x="33355" y="111979"/>
                        <a:pt x="33832" y="27637"/>
                        <a:pt x="0" y="0"/>
                      </a:cubicBezTo>
                      <a:close/>
                    </a:path>
                  </a:pathLst>
                </a:custGeom>
                <a:solidFill>
                  <a:srgbClr val="26180D"/>
                </a:solidFill>
                <a:ln w="47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709" name="Freeform: Shape 708">
                  <a:extLst>
                    <a:ext uri="{FF2B5EF4-FFF2-40B4-BE49-F238E27FC236}">
                      <a16:creationId xmlns:a16="http://schemas.microsoft.com/office/drawing/2014/main" id="{5BB7E1AF-65A3-4F39-8572-017C34C12D8D}"/>
                    </a:ext>
                  </a:extLst>
                </p:cNvPr>
                <p:cNvSpPr/>
                <p:nvPr/>
              </p:nvSpPr>
              <p:spPr>
                <a:xfrm>
                  <a:off x="7803104" y="5531991"/>
                  <a:ext cx="210615" cy="280661"/>
                </a:xfrm>
                <a:custGeom>
                  <a:avLst/>
                  <a:gdLst>
                    <a:gd name="connsiteX0" fmla="*/ 4289 w 210615"/>
                    <a:gd name="connsiteY0" fmla="*/ 70046 h 280661"/>
                    <a:gd name="connsiteX1" fmla="*/ 210615 w 210615"/>
                    <a:gd name="connsiteY1" fmla="*/ 280662 h 280661"/>
                    <a:gd name="connsiteX2" fmla="*/ 54322 w 210615"/>
                    <a:gd name="connsiteY2" fmla="*/ 13819 h 280661"/>
                    <a:gd name="connsiteX3" fmla="*/ 0 w 210615"/>
                    <a:gd name="connsiteY3" fmla="*/ 0 h 280661"/>
                    <a:gd name="connsiteX4" fmla="*/ 4289 w 210615"/>
                    <a:gd name="connsiteY4" fmla="*/ 70046 h 2806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10615" h="280661">
                      <a:moveTo>
                        <a:pt x="4289" y="70046"/>
                      </a:moveTo>
                      <a:lnTo>
                        <a:pt x="210615" y="280662"/>
                      </a:lnTo>
                      <a:cubicBezTo>
                        <a:pt x="210615" y="280662"/>
                        <a:pt x="69570" y="19537"/>
                        <a:pt x="54322" y="13819"/>
                      </a:cubicBezTo>
                      <a:cubicBezTo>
                        <a:pt x="39073" y="8577"/>
                        <a:pt x="0" y="0"/>
                        <a:pt x="0" y="0"/>
                      </a:cubicBezTo>
                      <a:lnTo>
                        <a:pt x="4289" y="70046"/>
                      </a:lnTo>
                      <a:close/>
                    </a:path>
                  </a:pathLst>
                </a:custGeom>
                <a:solidFill>
                  <a:srgbClr val="26180D"/>
                </a:solidFill>
                <a:ln w="47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710" name="Freeform: Shape 709">
                  <a:extLst>
                    <a:ext uri="{FF2B5EF4-FFF2-40B4-BE49-F238E27FC236}">
                      <a16:creationId xmlns:a16="http://schemas.microsoft.com/office/drawing/2014/main" id="{D3DACB2A-9434-4CAD-9468-A05FC9B25053}"/>
                    </a:ext>
                  </a:extLst>
                </p:cNvPr>
                <p:cNvSpPr/>
                <p:nvPr/>
              </p:nvSpPr>
              <p:spPr>
                <a:xfrm>
                  <a:off x="7786013" y="5632057"/>
                  <a:ext cx="212457" cy="180595"/>
                </a:xfrm>
                <a:custGeom>
                  <a:avLst/>
                  <a:gdLst>
                    <a:gd name="connsiteX0" fmla="*/ 17091 w 212457"/>
                    <a:gd name="connsiteY0" fmla="*/ 0 h 180595"/>
                    <a:gd name="connsiteX1" fmla="*/ 212458 w 212457"/>
                    <a:gd name="connsiteY1" fmla="*/ 180596 h 180595"/>
                    <a:gd name="connsiteX2" fmla="*/ 179579 w 212457"/>
                    <a:gd name="connsiteY2" fmla="*/ 180596 h 180595"/>
                    <a:gd name="connsiteX3" fmla="*/ 2319 w 212457"/>
                    <a:gd name="connsiteY3" fmla="*/ 62422 h 180595"/>
                    <a:gd name="connsiteX4" fmla="*/ 17091 w 212457"/>
                    <a:gd name="connsiteY4" fmla="*/ 0 h 1805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12457" h="180595">
                      <a:moveTo>
                        <a:pt x="17091" y="0"/>
                      </a:moveTo>
                      <a:lnTo>
                        <a:pt x="212458" y="180596"/>
                      </a:lnTo>
                      <a:lnTo>
                        <a:pt x="179579" y="180596"/>
                      </a:lnTo>
                      <a:lnTo>
                        <a:pt x="2319" y="62422"/>
                      </a:lnTo>
                      <a:cubicBezTo>
                        <a:pt x="2319" y="62422"/>
                        <a:pt x="-8641" y="8101"/>
                        <a:pt x="17091" y="0"/>
                      </a:cubicBezTo>
                      <a:close/>
                    </a:path>
                  </a:pathLst>
                </a:custGeom>
                <a:solidFill>
                  <a:srgbClr val="26180D"/>
                </a:solidFill>
                <a:ln w="47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711" name="Freeform: Shape 710">
                  <a:extLst>
                    <a:ext uri="{FF2B5EF4-FFF2-40B4-BE49-F238E27FC236}">
                      <a16:creationId xmlns:a16="http://schemas.microsoft.com/office/drawing/2014/main" id="{0B1F42E8-0E68-4C49-A584-0DE1CDFD20B4}"/>
                    </a:ext>
                  </a:extLst>
                </p:cNvPr>
                <p:cNvSpPr/>
                <p:nvPr/>
              </p:nvSpPr>
              <p:spPr>
                <a:xfrm>
                  <a:off x="7779173" y="5715445"/>
                  <a:ext cx="172600" cy="97207"/>
                </a:xfrm>
                <a:custGeom>
                  <a:avLst/>
                  <a:gdLst>
                    <a:gd name="connsiteX0" fmla="*/ 6777 w 172600"/>
                    <a:gd name="connsiteY0" fmla="*/ 0 h 97207"/>
                    <a:gd name="connsiteX1" fmla="*/ 172601 w 172600"/>
                    <a:gd name="connsiteY1" fmla="*/ 97207 h 97207"/>
                    <a:gd name="connsiteX2" fmla="*/ 111608 w 172600"/>
                    <a:gd name="connsiteY2" fmla="*/ 97207 h 97207"/>
                    <a:gd name="connsiteX3" fmla="*/ 6777 w 172600"/>
                    <a:gd name="connsiteY3" fmla="*/ 65281 h 97207"/>
                    <a:gd name="connsiteX4" fmla="*/ 6777 w 172600"/>
                    <a:gd name="connsiteY4" fmla="*/ 0 h 972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2600" h="97207">
                      <a:moveTo>
                        <a:pt x="6777" y="0"/>
                      </a:moveTo>
                      <a:lnTo>
                        <a:pt x="172601" y="97207"/>
                      </a:lnTo>
                      <a:lnTo>
                        <a:pt x="111608" y="97207"/>
                      </a:lnTo>
                      <a:lnTo>
                        <a:pt x="6777" y="65281"/>
                      </a:lnTo>
                      <a:cubicBezTo>
                        <a:pt x="6777" y="65281"/>
                        <a:pt x="-8471" y="11913"/>
                        <a:pt x="6777" y="0"/>
                      </a:cubicBezTo>
                      <a:close/>
                    </a:path>
                  </a:pathLst>
                </a:custGeom>
                <a:solidFill>
                  <a:srgbClr val="26180D"/>
                </a:solidFill>
                <a:ln w="47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712" name="Freeform: Shape 711">
                  <a:extLst>
                    <a:ext uri="{FF2B5EF4-FFF2-40B4-BE49-F238E27FC236}">
                      <a16:creationId xmlns:a16="http://schemas.microsoft.com/office/drawing/2014/main" id="{A656F911-5EA5-4D70-AF53-4ED217296ED2}"/>
                    </a:ext>
                  </a:extLst>
                </p:cNvPr>
                <p:cNvSpPr/>
                <p:nvPr/>
              </p:nvSpPr>
              <p:spPr>
                <a:xfrm>
                  <a:off x="7785950" y="5791686"/>
                  <a:ext cx="79576" cy="20966"/>
                </a:xfrm>
                <a:custGeom>
                  <a:avLst/>
                  <a:gdLst>
                    <a:gd name="connsiteX0" fmla="*/ 0 w 79576"/>
                    <a:gd name="connsiteY0" fmla="*/ 15248 h 20966"/>
                    <a:gd name="connsiteX1" fmla="*/ 79576 w 79576"/>
                    <a:gd name="connsiteY1" fmla="*/ 20966 h 20966"/>
                    <a:gd name="connsiteX2" fmla="*/ 6671 w 79576"/>
                    <a:gd name="connsiteY2" fmla="*/ 0 h 209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79576" h="20966">
                      <a:moveTo>
                        <a:pt x="0" y="15248"/>
                      </a:moveTo>
                      <a:lnTo>
                        <a:pt x="79576" y="20966"/>
                      </a:lnTo>
                      <a:lnTo>
                        <a:pt x="6671" y="0"/>
                      </a:lnTo>
                      <a:close/>
                    </a:path>
                  </a:pathLst>
                </a:custGeom>
                <a:solidFill>
                  <a:srgbClr val="26180D"/>
                </a:solidFill>
                <a:ln w="47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713" name="Freeform: Shape 712">
                  <a:extLst>
                    <a:ext uri="{FF2B5EF4-FFF2-40B4-BE49-F238E27FC236}">
                      <a16:creationId xmlns:a16="http://schemas.microsoft.com/office/drawing/2014/main" id="{7A499D4C-D14C-4130-84DE-74D61EC3939D}"/>
                    </a:ext>
                  </a:extLst>
                </p:cNvPr>
                <p:cNvSpPr/>
                <p:nvPr/>
              </p:nvSpPr>
              <p:spPr>
                <a:xfrm>
                  <a:off x="7354713" y="5107901"/>
                  <a:ext cx="491753" cy="122352"/>
                </a:xfrm>
                <a:custGeom>
                  <a:avLst/>
                  <a:gdLst>
                    <a:gd name="connsiteX0" fmla="*/ 0 w 491753"/>
                    <a:gd name="connsiteY0" fmla="*/ 106737 h 122352"/>
                    <a:gd name="connsiteX1" fmla="*/ 45744 w 491753"/>
                    <a:gd name="connsiteY1" fmla="*/ 96254 h 122352"/>
                    <a:gd name="connsiteX2" fmla="*/ 45744 w 491753"/>
                    <a:gd name="connsiteY2" fmla="*/ 67187 h 122352"/>
                    <a:gd name="connsiteX3" fmla="*/ 67187 w 491753"/>
                    <a:gd name="connsiteY3" fmla="*/ 82435 h 122352"/>
                    <a:gd name="connsiteX4" fmla="*/ 98160 w 491753"/>
                    <a:gd name="connsiteY4" fmla="*/ 97684 h 122352"/>
                    <a:gd name="connsiteX5" fmla="*/ 278279 w 491753"/>
                    <a:gd name="connsiteY5" fmla="*/ 103402 h 122352"/>
                    <a:gd name="connsiteX6" fmla="*/ 473170 w 491753"/>
                    <a:gd name="connsiteY6" fmla="*/ 50033 h 122352"/>
                    <a:gd name="connsiteX7" fmla="*/ 491754 w 491753"/>
                    <a:gd name="connsiteY7" fmla="*/ 0 h 122352"/>
                    <a:gd name="connsiteX8" fmla="*/ 484129 w 491753"/>
                    <a:gd name="connsiteY8" fmla="*/ 71476 h 122352"/>
                    <a:gd name="connsiteX9" fmla="*/ 292098 w 491753"/>
                    <a:gd name="connsiteY9" fmla="*/ 120556 h 122352"/>
                    <a:gd name="connsiteX10" fmla="*/ 0 w 491753"/>
                    <a:gd name="connsiteY10" fmla="*/ 106737 h 1223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91753" h="122352">
                      <a:moveTo>
                        <a:pt x="0" y="106737"/>
                      </a:moveTo>
                      <a:lnTo>
                        <a:pt x="45744" y="96254"/>
                      </a:lnTo>
                      <a:lnTo>
                        <a:pt x="45744" y="67187"/>
                      </a:lnTo>
                      <a:cubicBezTo>
                        <a:pt x="45744" y="67187"/>
                        <a:pt x="62422" y="76717"/>
                        <a:pt x="67187" y="82435"/>
                      </a:cubicBezTo>
                      <a:cubicBezTo>
                        <a:pt x="71952" y="88154"/>
                        <a:pt x="98160" y="97684"/>
                        <a:pt x="98160" y="97684"/>
                      </a:cubicBezTo>
                      <a:lnTo>
                        <a:pt x="278279" y="103402"/>
                      </a:lnTo>
                      <a:cubicBezTo>
                        <a:pt x="278279" y="103402"/>
                        <a:pt x="474123" y="51939"/>
                        <a:pt x="473170" y="50033"/>
                      </a:cubicBezTo>
                      <a:cubicBezTo>
                        <a:pt x="472693" y="48127"/>
                        <a:pt x="491754" y="0"/>
                        <a:pt x="491754" y="0"/>
                      </a:cubicBezTo>
                      <a:lnTo>
                        <a:pt x="484129" y="71476"/>
                      </a:lnTo>
                      <a:cubicBezTo>
                        <a:pt x="484129" y="71476"/>
                        <a:pt x="324024" y="113885"/>
                        <a:pt x="292098" y="120556"/>
                      </a:cubicBezTo>
                      <a:cubicBezTo>
                        <a:pt x="252548" y="128656"/>
                        <a:pt x="0" y="106737"/>
                        <a:pt x="0" y="106737"/>
                      </a:cubicBezTo>
                      <a:close/>
                    </a:path>
                  </a:pathLst>
                </a:custGeom>
                <a:solidFill>
                  <a:srgbClr val="26180D"/>
                </a:solidFill>
                <a:ln w="47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grpSp>
              <p:nvGrpSpPr>
                <p:cNvPr id="714" name="Graphic 341">
                  <a:extLst>
                    <a:ext uri="{FF2B5EF4-FFF2-40B4-BE49-F238E27FC236}">
                      <a16:creationId xmlns:a16="http://schemas.microsoft.com/office/drawing/2014/main" id="{184B620F-BBC8-442D-A776-D8EFE2F319DA}"/>
                    </a:ext>
                  </a:extLst>
                </p:cNvPr>
                <p:cNvGrpSpPr/>
                <p:nvPr/>
              </p:nvGrpSpPr>
              <p:grpSpPr>
                <a:xfrm>
                  <a:off x="7756407" y="5780727"/>
                  <a:ext cx="562276" cy="537974"/>
                  <a:chOff x="7756407" y="5780727"/>
                  <a:chExt cx="562276" cy="537974"/>
                </a:xfrm>
                <a:solidFill>
                  <a:srgbClr val="26180D"/>
                </a:solidFill>
              </p:grpSpPr>
              <p:sp>
                <p:nvSpPr>
                  <p:cNvPr id="715" name="Freeform: Shape 714">
                    <a:extLst>
                      <a:ext uri="{FF2B5EF4-FFF2-40B4-BE49-F238E27FC236}">
                        <a16:creationId xmlns:a16="http://schemas.microsoft.com/office/drawing/2014/main" id="{63874135-7B71-4CB3-BD69-145667F0F253}"/>
                      </a:ext>
                    </a:extLst>
                  </p:cNvPr>
                  <p:cNvSpPr/>
                  <p:nvPr/>
                </p:nvSpPr>
                <p:spPr>
                  <a:xfrm>
                    <a:off x="8037545" y="5780727"/>
                    <a:ext cx="47650" cy="537974"/>
                  </a:xfrm>
                  <a:custGeom>
                    <a:avLst/>
                    <a:gdLst>
                      <a:gd name="connsiteX0" fmla="*/ 0 w 47650"/>
                      <a:gd name="connsiteY0" fmla="*/ 0 h 537974"/>
                      <a:gd name="connsiteX1" fmla="*/ 0 w 47650"/>
                      <a:gd name="connsiteY1" fmla="*/ 269225 h 537974"/>
                      <a:gd name="connsiteX2" fmla="*/ 0 w 47650"/>
                      <a:gd name="connsiteY2" fmla="*/ 537975 h 537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7650" h="537974">
                        <a:moveTo>
                          <a:pt x="0" y="0"/>
                        </a:moveTo>
                        <a:lnTo>
                          <a:pt x="0" y="269225"/>
                        </a:lnTo>
                        <a:lnTo>
                          <a:pt x="0" y="537975"/>
                        </a:lnTo>
                        <a:close/>
                      </a:path>
                    </a:pathLst>
                  </a:custGeom>
                  <a:solidFill>
                    <a:srgbClr val="26180D"/>
                  </a:solidFill>
                  <a:ln w="476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716" name="Freeform: Shape 715">
                    <a:extLst>
                      <a:ext uri="{FF2B5EF4-FFF2-40B4-BE49-F238E27FC236}">
                        <a16:creationId xmlns:a16="http://schemas.microsoft.com/office/drawing/2014/main" id="{3B36D1A2-1540-433F-BA82-C2D1CF3B8221}"/>
                      </a:ext>
                    </a:extLst>
                  </p:cNvPr>
                  <p:cNvSpPr/>
                  <p:nvPr/>
                </p:nvSpPr>
                <p:spPr>
                  <a:xfrm>
                    <a:off x="7825500" y="5873645"/>
                    <a:ext cx="431237" cy="344989"/>
                  </a:xfrm>
                  <a:custGeom>
                    <a:avLst/>
                    <a:gdLst>
                      <a:gd name="connsiteX0" fmla="*/ 431237 w 431237"/>
                      <a:gd name="connsiteY0" fmla="*/ 344990 h 344989"/>
                      <a:gd name="connsiteX1" fmla="*/ 0 w 431237"/>
                      <a:gd name="connsiteY1" fmla="*/ 0 h 344989"/>
                      <a:gd name="connsiteX2" fmla="*/ 431237 w 431237"/>
                      <a:gd name="connsiteY2" fmla="*/ 344990 h 3449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31237" h="344989">
                        <a:moveTo>
                          <a:pt x="431237" y="344990"/>
                        </a:moveTo>
                        <a:lnTo>
                          <a:pt x="0" y="0"/>
                        </a:lnTo>
                        <a:lnTo>
                          <a:pt x="431237" y="344990"/>
                        </a:lnTo>
                        <a:close/>
                      </a:path>
                    </a:pathLst>
                  </a:custGeom>
                  <a:solidFill>
                    <a:srgbClr val="26180D"/>
                  </a:solidFill>
                  <a:ln w="476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717" name="Freeform: Shape 716">
                    <a:extLst>
                      <a:ext uri="{FF2B5EF4-FFF2-40B4-BE49-F238E27FC236}">
                        <a16:creationId xmlns:a16="http://schemas.microsoft.com/office/drawing/2014/main" id="{7683F6E1-20E2-4A36-9455-E4680FC2D8D1}"/>
                      </a:ext>
                    </a:extLst>
                  </p:cNvPr>
                  <p:cNvSpPr/>
                  <p:nvPr/>
                </p:nvSpPr>
                <p:spPr>
                  <a:xfrm>
                    <a:off x="7857426" y="5843149"/>
                    <a:ext cx="360238" cy="413130"/>
                  </a:xfrm>
                  <a:custGeom>
                    <a:avLst/>
                    <a:gdLst>
                      <a:gd name="connsiteX0" fmla="*/ 360238 w 360238"/>
                      <a:gd name="connsiteY0" fmla="*/ 0 h 413130"/>
                      <a:gd name="connsiteX1" fmla="*/ 0 w 360238"/>
                      <a:gd name="connsiteY1" fmla="*/ 413130 h 413130"/>
                      <a:gd name="connsiteX2" fmla="*/ 360238 w 360238"/>
                      <a:gd name="connsiteY2" fmla="*/ 0 h 413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60238" h="413130">
                        <a:moveTo>
                          <a:pt x="360238" y="0"/>
                        </a:moveTo>
                        <a:lnTo>
                          <a:pt x="0" y="413130"/>
                        </a:lnTo>
                        <a:lnTo>
                          <a:pt x="360238" y="0"/>
                        </a:lnTo>
                        <a:close/>
                      </a:path>
                    </a:pathLst>
                  </a:custGeom>
                  <a:solidFill>
                    <a:srgbClr val="26180D"/>
                  </a:solidFill>
                  <a:ln w="476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718" name="Freeform: Shape 717">
                    <a:extLst>
                      <a:ext uri="{FF2B5EF4-FFF2-40B4-BE49-F238E27FC236}">
                        <a16:creationId xmlns:a16="http://schemas.microsoft.com/office/drawing/2014/main" id="{47224857-9E4F-4473-85A3-26184CD7426B}"/>
                      </a:ext>
                    </a:extLst>
                  </p:cNvPr>
                  <p:cNvSpPr/>
                  <p:nvPr/>
                </p:nvSpPr>
                <p:spPr>
                  <a:xfrm>
                    <a:off x="7756407" y="6041852"/>
                    <a:ext cx="562276" cy="10482"/>
                  </a:xfrm>
                  <a:custGeom>
                    <a:avLst/>
                    <a:gdLst>
                      <a:gd name="connsiteX0" fmla="*/ 0 w 562276"/>
                      <a:gd name="connsiteY0" fmla="*/ 10483 h 10482"/>
                      <a:gd name="connsiteX1" fmla="*/ 562276 w 562276"/>
                      <a:gd name="connsiteY1" fmla="*/ 0 h 10482"/>
                      <a:gd name="connsiteX2" fmla="*/ 0 w 562276"/>
                      <a:gd name="connsiteY2" fmla="*/ 10483 h 104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62276" h="10482">
                        <a:moveTo>
                          <a:pt x="0" y="10483"/>
                        </a:moveTo>
                        <a:lnTo>
                          <a:pt x="562276" y="0"/>
                        </a:lnTo>
                        <a:lnTo>
                          <a:pt x="0" y="10483"/>
                        </a:lnTo>
                        <a:close/>
                      </a:path>
                    </a:pathLst>
                  </a:custGeom>
                  <a:solidFill>
                    <a:srgbClr val="26180D"/>
                  </a:solidFill>
                  <a:ln w="476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719" name="Freeform: Shape 718">
                    <a:extLst>
                      <a:ext uri="{FF2B5EF4-FFF2-40B4-BE49-F238E27FC236}">
                        <a16:creationId xmlns:a16="http://schemas.microsoft.com/office/drawing/2014/main" id="{92A221EC-A540-4706-AFA8-6F0C5DE78720}"/>
                      </a:ext>
                    </a:extLst>
                  </p:cNvPr>
                  <p:cNvSpPr/>
                  <p:nvPr/>
                </p:nvSpPr>
                <p:spPr>
                  <a:xfrm>
                    <a:off x="7958921" y="5974664"/>
                    <a:ext cx="157246" cy="150575"/>
                  </a:xfrm>
                  <a:custGeom>
                    <a:avLst/>
                    <a:gdLst>
                      <a:gd name="connsiteX0" fmla="*/ 157247 w 157246"/>
                      <a:gd name="connsiteY0" fmla="*/ 75288 h 150575"/>
                      <a:gd name="connsiteX1" fmla="*/ 78623 w 157246"/>
                      <a:gd name="connsiteY1" fmla="*/ 150576 h 150575"/>
                      <a:gd name="connsiteX2" fmla="*/ 0 w 157246"/>
                      <a:gd name="connsiteY2" fmla="*/ 75288 h 150575"/>
                      <a:gd name="connsiteX3" fmla="*/ 78623 w 157246"/>
                      <a:gd name="connsiteY3" fmla="*/ 0 h 150575"/>
                      <a:gd name="connsiteX4" fmla="*/ 157247 w 157246"/>
                      <a:gd name="connsiteY4" fmla="*/ 75288 h 1505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7246" h="150575">
                        <a:moveTo>
                          <a:pt x="157247" y="75288"/>
                        </a:moveTo>
                        <a:cubicBezTo>
                          <a:pt x="157247" y="116868"/>
                          <a:pt x="122046" y="150576"/>
                          <a:pt x="78623" y="150576"/>
                        </a:cubicBezTo>
                        <a:cubicBezTo>
                          <a:pt x="35201" y="150576"/>
                          <a:pt x="0" y="116868"/>
                          <a:pt x="0" y="75288"/>
                        </a:cubicBezTo>
                        <a:cubicBezTo>
                          <a:pt x="0" y="33708"/>
                          <a:pt x="35201" y="0"/>
                          <a:pt x="78623" y="0"/>
                        </a:cubicBezTo>
                        <a:cubicBezTo>
                          <a:pt x="122046" y="0"/>
                          <a:pt x="157247" y="33707"/>
                          <a:pt x="157247" y="75288"/>
                        </a:cubicBezTo>
                        <a:close/>
                      </a:path>
                    </a:pathLst>
                  </a:custGeom>
                  <a:solidFill>
                    <a:srgbClr val="26180D"/>
                  </a:solidFill>
                  <a:ln w="476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sp>
              <p:nvSpPr>
                <p:cNvPr id="720" name="Freeform: Shape 719">
                  <a:extLst>
                    <a:ext uri="{FF2B5EF4-FFF2-40B4-BE49-F238E27FC236}">
                      <a16:creationId xmlns:a16="http://schemas.microsoft.com/office/drawing/2014/main" id="{E15D0148-C786-47F2-866A-DA5A848B616D}"/>
                    </a:ext>
                  </a:extLst>
                </p:cNvPr>
                <p:cNvSpPr/>
                <p:nvPr/>
              </p:nvSpPr>
              <p:spPr>
                <a:xfrm>
                  <a:off x="7853137" y="5129344"/>
                  <a:ext cx="85294" cy="91965"/>
                </a:xfrm>
                <a:custGeom>
                  <a:avLst/>
                  <a:gdLst>
                    <a:gd name="connsiteX0" fmla="*/ 0 w 85294"/>
                    <a:gd name="connsiteY0" fmla="*/ 70523 h 91965"/>
                    <a:gd name="connsiteX1" fmla="*/ 59563 w 85294"/>
                    <a:gd name="connsiteY1" fmla="*/ 91966 h 91965"/>
                    <a:gd name="connsiteX2" fmla="*/ 85295 w 85294"/>
                    <a:gd name="connsiteY2" fmla="*/ 0 h 91965"/>
                    <a:gd name="connsiteX3" fmla="*/ 52416 w 85294"/>
                    <a:gd name="connsiteY3" fmla="*/ 85294 h 919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5294" h="91965">
                      <a:moveTo>
                        <a:pt x="0" y="70523"/>
                      </a:moveTo>
                      <a:lnTo>
                        <a:pt x="59563" y="91966"/>
                      </a:lnTo>
                      <a:lnTo>
                        <a:pt x="85295" y="0"/>
                      </a:lnTo>
                      <a:lnTo>
                        <a:pt x="52416" y="85294"/>
                      </a:lnTo>
                      <a:close/>
                    </a:path>
                  </a:pathLst>
                </a:custGeom>
                <a:solidFill>
                  <a:srgbClr val="26180D"/>
                </a:solidFill>
                <a:ln w="47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721" name="Freeform: Shape 720">
                  <a:extLst>
                    <a:ext uri="{FF2B5EF4-FFF2-40B4-BE49-F238E27FC236}">
                      <a16:creationId xmlns:a16="http://schemas.microsoft.com/office/drawing/2014/main" id="{2E3A8C37-C5AE-4264-941E-843F27903809}"/>
                    </a:ext>
                  </a:extLst>
                </p:cNvPr>
                <p:cNvSpPr/>
                <p:nvPr/>
              </p:nvSpPr>
              <p:spPr>
                <a:xfrm>
                  <a:off x="7905553" y="5139351"/>
                  <a:ext cx="139616" cy="101332"/>
                </a:xfrm>
                <a:custGeom>
                  <a:avLst/>
                  <a:gdLst>
                    <a:gd name="connsiteX0" fmla="*/ 139616 w 139616"/>
                    <a:gd name="connsiteY0" fmla="*/ 0 h 101332"/>
                    <a:gd name="connsiteX1" fmla="*/ 118650 w 139616"/>
                    <a:gd name="connsiteY1" fmla="*/ 91013 h 101332"/>
                    <a:gd name="connsiteX2" fmla="*/ 9530 w 139616"/>
                    <a:gd name="connsiteY2" fmla="*/ 72905 h 101332"/>
                    <a:gd name="connsiteX3" fmla="*/ 0 w 139616"/>
                    <a:gd name="connsiteY3" fmla="*/ 80530 h 101332"/>
                    <a:gd name="connsiteX4" fmla="*/ 131992 w 139616"/>
                    <a:gd name="connsiteY4" fmla="*/ 97207 h 101332"/>
                    <a:gd name="connsiteX5" fmla="*/ 139616 w 139616"/>
                    <a:gd name="connsiteY5" fmla="*/ 0 h 1013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9616" h="101332">
                      <a:moveTo>
                        <a:pt x="139616" y="0"/>
                      </a:moveTo>
                      <a:cubicBezTo>
                        <a:pt x="139616" y="0"/>
                        <a:pt x="137710" y="87201"/>
                        <a:pt x="118650" y="91013"/>
                      </a:cubicBezTo>
                      <a:cubicBezTo>
                        <a:pt x="99590" y="95301"/>
                        <a:pt x="9530" y="72905"/>
                        <a:pt x="9530" y="72905"/>
                      </a:cubicBezTo>
                      <a:lnTo>
                        <a:pt x="0" y="80530"/>
                      </a:lnTo>
                      <a:cubicBezTo>
                        <a:pt x="0" y="80530"/>
                        <a:pt x="124844" y="112455"/>
                        <a:pt x="131992" y="97207"/>
                      </a:cubicBezTo>
                      <a:cubicBezTo>
                        <a:pt x="138663" y="81959"/>
                        <a:pt x="139616" y="0"/>
                        <a:pt x="139616" y="0"/>
                      </a:cubicBezTo>
                      <a:close/>
                    </a:path>
                  </a:pathLst>
                </a:custGeom>
                <a:solidFill>
                  <a:srgbClr val="26180D"/>
                </a:solidFill>
                <a:ln w="47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722" name="Freeform: Shape 721">
                  <a:extLst>
                    <a:ext uri="{FF2B5EF4-FFF2-40B4-BE49-F238E27FC236}">
                      <a16:creationId xmlns:a16="http://schemas.microsoft.com/office/drawing/2014/main" id="{DEF87C58-D4BA-426B-BF4F-C3B6BACE55B9}"/>
                    </a:ext>
                  </a:extLst>
                </p:cNvPr>
                <p:cNvSpPr/>
                <p:nvPr/>
              </p:nvSpPr>
              <p:spPr>
                <a:xfrm>
                  <a:off x="7900311" y="5236558"/>
                  <a:ext cx="30019" cy="103401"/>
                </a:xfrm>
                <a:custGeom>
                  <a:avLst/>
                  <a:gdLst>
                    <a:gd name="connsiteX0" fmla="*/ 17154 w 30019"/>
                    <a:gd name="connsiteY0" fmla="*/ 103402 h 103401"/>
                    <a:gd name="connsiteX1" fmla="*/ 0 w 30019"/>
                    <a:gd name="connsiteY1" fmla="*/ 0 h 103401"/>
                    <a:gd name="connsiteX2" fmla="*/ 30020 w 30019"/>
                    <a:gd name="connsiteY2" fmla="*/ 102449 h 1034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0019" h="103401">
                      <a:moveTo>
                        <a:pt x="17154" y="103402"/>
                      </a:moveTo>
                      <a:lnTo>
                        <a:pt x="0" y="0"/>
                      </a:lnTo>
                      <a:lnTo>
                        <a:pt x="30020" y="102449"/>
                      </a:lnTo>
                      <a:close/>
                    </a:path>
                  </a:pathLst>
                </a:custGeom>
                <a:solidFill>
                  <a:srgbClr val="26180D"/>
                </a:solidFill>
                <a:ln w="47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723" name="Freeform: Shape 722">
                  <a:extLst>
                    <a:ext uri="{FF2B5EF4-FFF2-40B4-BE49-F238E27FC236}">
                      <a16:creationId xmlns:a16="http://schemas.microsoft.com/office/drawing/2014/main" id="{906395CC-1CDD-42FD-9BE4-FF6E29568C72}"/>
                    </a:ext>
                  </a:extLst>
                </p:cNvPr>
                <p:cNvSpPr/>
                <p:nvPr/>
              </p:nvSpPr>
              <p:spPr>
                <a:xfrm>
                  <a:off x="7881728" y="5315658"/>
                  <a:ext cx="176783" cy="234917"/>
                </a:xfrm>
                <a:custGeom>
                  <a:avLst/>
                  <a:gdLst>
                    <a:gd name="connsiteX0" fmla="*/ 953 w 176783"/>
                    <a:gd name="connsiteY0" fmla="*/ 24302 h 234917"/>
                    <a:gd name="connsiteX1" fmla="*/ 83388 w 176783"/>
                    <a:gd name="connsiteY1" fmla="*/ 33355 h 234917"/>
                    <a:gd name="connsiteX2" fmla="*/ 171065 w 176783"/>
                    <a:gd name="connsiteY2" fmla="*/ 11913 h 234917"/>
                    <a:gd name="connsiteX3" fmla="*/ 57657 w 176783"/>
                    <a:gd name="connsiteY3" fmla="*/ 231105 h 234917"/>
                    <a:gd name="connsiteX4" fmla="*/ 69570 w 176783"/>
                    <a:gd name="connsiteY4" fmla="*/ 234917 h 234917"/>
                    <a:gd name="connsiteX5" fmla="*/ 176307 w 176783"/>
                    <a:gd name="connsiteY5" fmla="*/ 24302 h 234917"/>
                    <a:gd name="connsiteX6" fmla="*/ 176783 w 176783"/>
                    <a:gd name="connsiteY6" fmla="*/ 0 h 234917"/>
                    <a:gd name="connsiteX7" fmla="*/ 73858 w 176783"/>
                    <a:gd name="connsiteY7" fmla="*/ 22396 h 234917"/>
                    <a:gd name="connsiteX8" fmla="*/ 0 w 176783"/>
                    <a:gd name="connsiteY8" fmla="*/ 11913 h 234917"/>
                    <a:gd name="connsiteX9" fmla="*/ 953 w 176783"/>
                    <a:gd name="connsiteY9" fmla="*/ 24302 h 2349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76783" h="234917">
                      <a:moveTo>
                        <a:pt x="953" y="24302"/>
                      </a:moveTo>
                      <a:cubicBezTo>
                        <a:pt x="953" y="24302"/>
                        <a:pt x="37167" y="36215"/>
                        <a:pt x="83388" y="33355"/>
                      </a:cubicBezTo>
                      <a:cubicBezTo>
                        <a:pt x="129610" y="30496"/>
                        <a:pt x="171065" y="11913"/>
                        <a:pt x="171065" y="11913"/>
                      </a:cubicBezTo>
                      <a:lnTo>
                        <a:pt x="57657" y="231105"/>
                      </a:lnTo>
                      <a:lnTo>
                        <a:pt x="69570" y="234917"/>
                      </a:lnTo>
                      <a:lnTo>
                        <a:pt x="176307" y="24302"/>
                      </a:lnTo>
                      <a:lnTo>
                        <a:pt x="176783" y="0"/>
                      </a:lnTo>
                      <a:cubicBezTo>
                        <a:pt x="176783" y="0"/>
                        <a:pt x="119603" y="21443"/>
                        <a:pt x="73858" y="22396"/>
                      </a:cubicBezTo>
                      <a:cubicBezTo>
                        <a:pt x="28114" y="23349"/>
                        <a:pt x="0" y="11913"/>
                        <a:pt x="0" y="11913"/>
                      </a:cubicBezTo>
                      <a:lnTo>
                        <a:pt x="953" y="24302"/>
                      </a:lnTo>
                      <a:close/>
                    </a:path>
                  </a:pathLst>
                </a:custGeom>
                <a:solidFill>
                  <a:srgbClr val="26180D"/>
                </a:solidFill>
                <a:ln w="47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724" name="Freeform: Shape 723">
                  <a:extLst>
                    <a:ext uri="{FF2B5EF4-FFF2-40B4-BE49-F238E27FC236}">
                      <a16:creationId xmlns:a16="http://schemas.microsoft.com/office/drawing/2014/main" id="{5141F13D-51C7-40D6-BAFE-D943E0FDAD4C}"/>
                    </a:ext>
                  </a:extLst>
                </p:cNvPr>
                <p:cNvSpPr/>
                <p:nvPr/>
              </p:nvSpPr>
              <p:spPr>
                <a:xfrm>
                  <a:off x="7892211" y="5343771"/>
                  <a:ext cx="59563" cy="160105"/>
                </a:xfrm>
                <a:custGeom>
                  <a:avLst/>
                  <a:gdLst>
                    <a:gd name="connsiteX0" fmla="*/ 59563 w 59563"/>
                    <a:gd name="connsiteY0" fmla="*/ 13819 h 160105"/>
                    <a:gd name="connsiteX1" fmla="*/ 59563 w 59563"/>
                    <a:gd name="connsiteY1" fmla="*/ 160106 h 160105"/>
                    <a:gd name="connsiteX2" fmla="*/ 0 w 59563"/>
                    <a:gd name="connsiteY2" fmla="*/ 160106 h 160105"/>
                    <a:gd name="connsiteX3" fmla="*/ 3812 w 59563"/>
                    <a:gd name="connsiteY3" fmla="*/ 111026 h 160105"/>
                    <a:gd name="connsiteX4" fmla="*/ 4765 w 59563"/>
                    <a:gd name="connsiteY4" fmla="*/ 149623 h 160105"/>
                    <a:gd name="connsiteX5" fmla="*/ 46221 w 59563"/>
                    <a:gd name="connsiteY5" fmla="*/ 151529 h 160105"/>
                    <a:gd name="connsiteX6" fmla="*/ 54798 w 59563"/>
                    <a:gd name="connsiteY6" fmla="*/ 0 h 1601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9563" h="160105">
                      <a:moveTo>
                        <a:pt x="59563" y="13819"/>
                      </a:moveTo>
                      <a:lnTo>
                        <a:pt x="59563" y="160106"/>
                      </a:lnTo>
                      <a:lnTo>
                        <a:pt x="0" y="160106"/>
                      </a:lnTo>
                      <a:lnTo>
                        <a:pt x="3812" y="111026"/>
                      </a:lnTo>
                      <a:lnTo>
                        <a:pt x="4765" y="149623"/>
                      </a:lnTo>
                      <a:lnTo>
                        <a:pt x="46221" y="151529"/>
                      </a:lnTo>
                      <a:lnTo>
                        <a:pt x="54798" y="0"/>
                      </a:lnTo>
                      <a:close/>
                    </a:path>
                  </a:pathLst>
                </a:custGeom>
                <a:solidFill>
                  <a:srgbClr val="26180D"/>
                </a:solidFill>
                <a:ln w="47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725" name="Freeform: Shape 724">
                  <a:extLst>
                    <a:ext uri="{FF2B5EF4-FFF2-40B4-BE49-F238E27FC236}">
                      <a16:creationId xmlns:a16="http://schemas.microsoft.com/office/drawing/2014/main" id="{17368DFC-1053-4C13-8A21-464436E1F5EB}"/>
                    </a:ext>
                  </a:extLst>
                </p:cNvPr>
                <p:cNvSpPr/>
                <p:nvPr/>
              </p:nvSpPr>
              <p:spPr>
                <a:xfrm>
                  <a:off x="7899835" y="5349013"/>
                  <a:ext cx="30496" cy="138186"/>
                </a:xfrm>
                <a:custGeom>
                  <a:avLst/>
                  <a:gdLst>
                    <a:gd name="connsiteX0" fmla="*/ 0 w 30496"/>
                    <a:gd name="connsiteY0" fmla="*/ 0 h 138186"/>
                    <a:gd name="connsiteX1" fmla="*/ 5718 w 30496"/>
                    <a:gd name="connsiteY1" fmla="*/ 138187 h 138186"/>
                    <a:gd name="connsiteX2" fmla="*/ 30496 w 30496"/>
                    <a:gd name="connsiteY2" fmla="*/ 138187 h 138186"/>
                    <a:gd name="connsiteX3" fmla="*/ 26684 w 30496"/>
                    <a:gd name="connsiteY3" fmla="*/ 8577 h 1381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496" h="138186">
                      <a:moveTo>
                        <a:pt x="0" y="0"/>
                      </a:moveTo>
                      <a:lnTo>
                        <a:pt x="5718" y="138187"/>
                      </a:lnTo>
                      <a:lnTo>
                        <a:pt x="30496" y="138187"/>
                      </a:lnTo>
                      <a:lnTo>
                        <a:pt x="26684" y="8577"/>
                      </a:lnTo>
                      <a:close/>
                    </a:path>
                  </a:pathLst>
                </a:custGeom>
                <a:solidFill>
                  <a:srgbClr val="26180D"/>
                </a:solidFill>
                <a:ln w="47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726" name="Freeform: Shape 725">
                  <a:extLst>
                    <a:ext uri="{FF2B5EF4-FFF2-40B4-BE49-F238E27FC236}">
                      <a16:creationId xmlns:a16="http://schemas.microsoft.com/office/drawing/2014/main" id="{882B89D0-6AF1-41FA-B533-D82A4B08C511}"/>
                    </a:ext>
                  </a:extLst>
                </p:cNvPr>
                <p:cNvSpPr/>
                <p:nvPr/>
              </p:nvSpPr>
              <p:spPr>
                <a:xfrm>
                  <a:off x="7803104" y="5531991"/>
                  <a:ext cx="210615" cy="280185"/>
                </a:xfrm>
                <a:custGeom>
                  <a:avLst/>
                  <a:gdLst>
                    <a:gd name="connsiteX0" fmla="*/ 0 w 210615"/>
                    <a:gd name="connsiteY0" fmla="*/ 0 h 280185"/>
                    <a:gd name="connsiteX1" fmla="*/ 73382 w 210615"/>
                    <a:gd name="connsiteY1" fmla="*/ 109596 h 280185"/>
                    <a:gd name="connsiteX2" fmla="*/ 102449 w 210615"/>
                    <a:gd name="connsiteY2" fmla="*/ 170112 h 280185"/>
                    <a:gd name="connsiteX3" fmla="*/ 210615 w 210615"/>
                    <a:gd name="connsiteY3" fmla="*/ 280185 h 280185"/>
                    <a:gd name="connsiteX4" fmla="*/ 96254 w 210615"/>
                    <a:gd name="connsiteY4" fmla="*/ 64328 h 280185"/>
                    <a:gd name="connsiteX5" fmla="*/ 54322 w 210615"/>
                    <a:gd name="connsiteY5" fmla="*/ 13342 h 280185"/>
                    <a:gd name="connsiteX6" fmla="*/ 0 w 210615"/>
                    <a:gd name="connsiteY6" fmla="*/ 0 h 2801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10615" h="280185">
                      <a:moveTo>
                        <a:pt x="0" y="0"/>
                      </a:moveTo>
                      <a:cubicBezTo>
                        <a:pt x="0" y="0"/>
                        <a:pt x="55275" y="60516"/>
                        <a:pt x="73382" y="109596"/>
                      </a:cubicBezTo>
                      <a:cubicBezTo>
                        <a:pt x="91489" y="158676"/>
                        <a:pt x="102449" y="170112"/>
                        <a:pt x="102449" y="170112"/>
                      </a:cubicBezTo>
                      <a:lnTo>
                        <a:pt x="210615" y="280185"/>
                      </a:lnTo>
                      <a:cubicBezTo>
                        <a:pt x="210615" y="280185"/>
                        <a:pt x="128656" y="104355"/>
                        <a:pt x="96254" y="64328"/>
                      </a:cubicBezTo>
                      <a:cubicBezTo>
                        <a:pt x="63852" y="23825"/>
                        <a:pt x="54322" y="13342"/>
                        <a:pt x="54322" y="13342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6180D"/>
                </a:solidFill>
                <a:ln w="47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727" name="Freeform: Shape 726">
                  <a:extLst>
                    <a:ext uri="{FF2B5EF4-FFF2-40B4-BE49-F238E27FC236}">
                      <a16:creationId xmlns:a16="http://schemas.microsoft.com/office/drawing/2014/main" id="{9C9414A5-502C-4E24-B401-BC6A8DF3CD6A}"/>
                    </a:ext>
                  </a:extLst>
                </p:cNvPr>
                <p:cNvSpPr/>
                <p:nvPr/>
              </p:nvSpPr>
              <p:spPr>
                <a:xfrm>
                  <a:off x="7853137" y="5678278"/>
                  <a:ext cx="144857" cy="133898"/>
                </a:xfrm>
                <a:custGeom>
                  <a:avLst/>
                  <a:gdLst>
                    <a:gd name="connsiteX0" fmla="*/ 0 w 144857"/>
                    <a:gd name="connsiteY0" fmla="*/ 0 h 133898"/>
                    <a:gd name="connsiteX1" fmla="*/ 21919 w 144857"/>
                    <a:gd name="connsiteY1" fmla="*/ 73858 h 133898"/>
                    <a:gd name="connsiteX2" fmla="*/ 111979 w 144857"/>
                    <a:gd name="connsiteY2" fmla="*/ 133898 h 133898"/>
                    <a:gd name="connsiteX3" fmla="*/ 144858 w 144857"/>
                    <a:gd name="connsiteY3" fmla="*/ 133898 h 133898"/>
                    <a:gd name="connsiteX4" fmla="*/ 0 w 144857"/>
                    <a:gd name="connsiteY4" fmla="*/ 0 h 1338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4857" h="133898">
                      <a:moveTo>
                        <a:pt x="0" y="0"/>
                      </a:moveTo>
                      <a:cubicBezTo>
                        <a:pt x="2859" y="2382"/>
                        <a:pt x="21919" y="73858"/>
                        <a:pt x="21919" y="73858"/>
                      </a:cubicBezTo>
                      <a:lnTo>
                        <a:pt x="111979" y="133898"/>
                      </a:lnTo>
                      <a:lnTo>
                        <a:pt x="144858" y="13389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6180D"/>
                </a:solidFill>
                <a:ln w="47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728" name="Freeform: Shape 727">
                  <a:extLst>
                    <a:ext uri="{FF2B5EF4-FFF2-40B4-BE49-F238E27FC236}">
                      <a16:creationId xmlns:a16="http://schemas.microsoft.com/office/drawing/2014/main" id="{21798FCE-A9AA-4F35-85B9-61635B54AD40}"/>
                    </a:ext>
                  </a:extLst>
                </p:cNvPr>
                <p:cNvSpPr/>
                <p:nvPr/>
              </p:nvSpPr>
              <p:spPr>
                <a:xfrm>
                  <a:off x="7846466" y="5750707"/>
                  <a:ext cx="105307" cy="61945"/>
                </a:xfrm>
                <a:custGeom>
                  <a:avLst/>
                  <a:gdLst>
                    <a:gd name="connsiteX0" fmla="*/ 0 w 105307"/>
                    <a:gd name="connsiteY0" fmla="*/ 0 h 61945"/>
                    <a:gd name="connsiteX1" fmla="*/ 19060 w 105307"/>
                    <a:gd name="connsiteY1" fmla="*/ 54322 h 61945"/>
                    <a:gd name="connsiteX2" fmla="*/ 44315 w 105307"/>
                    <a:gd name="connsiteY2" fmla="*/ 61946 h 61945"/>
                    <a:gd name="connsiteX3" fmla="*/ 105308 w 105307"/>
                    <a:gd name="connsiteY3" fmla="*/ 61946 h 619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05307" h="61945">
                      <a:moveTo>
                        <a:pt x="0" y="0"/>
                      </a:moveTo>
                      <a:lnTo>
                        <a:pt x="19060" y="54322"/>
                      </a:lnTo>
                      <a:lnTo>
                        <a:pt x="44315" y="61946"/>
                      </a:lnTo>
                      <a:lnTo>
                        <a:pt x="105308" y="61946"/>
                      </a:lnTo>
                      <a:close/>
                    </a:path>
                  </a:pathLst>
                </a:custGeom>
                <a:solidFill>
                  <a:srgbClr val="26180D"/>
                </a:solidFill>
                <a:ln w="47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729" name="Freeform: Shape 728">
                  <a:extLst>
                    <a:ext uri="{FF2B5EF4-FFF2-40B4-BE49-F238E27FC236}">
                      <a16:creationId xmlns:a16="http://schemas.microsoft.com/office/drawing/2014/main" id="{9FF62609-AC54-41C9-B701-36B5EB77D50E}"/>
                    </a:ext>
                  </a:extLst>
                </p:cNvPr>
                <p:cNvSpPr/>
                <p:nvPr/>
              </p:nvSpPr>
              <p:spPr>
                <a:xfrm>
                  <a:off x="7792621" y="5791679"/>
                  <a:ext cx="64331" cy="20973"/>
                </a:xfrm>
                <a:custGeom>
                  <a:avLst/>
                  <a:gdLst>
                    <a:gd name="connsiteX0" fmla="*/ 0 w 64331"/>
                    <a:gd name="connsiteY0" fmla="*/ 8 h 20973"/>
                    <a:gd name="connsiteX1" fmla="*/ 18107 w 64331"/>
                    <a:gd name="connsiteY1" fmla="*/ 17162 h 20973"/>
                    <a:gd name="connsiteX2" fmla="*/ 64328 w 64331"/>
                    <a:gd name="connsiteY2" fmla="*/ 20974 h 20973"/>
                    <a:gd name="connsiteX3" fmla="*/ 0 w 64331"/>
                    <a:gd name="connsiteY3" fmla="*/ 8 h 209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4331" h="20973">
                      <a:moveTo>
                        <a:pt x="0" y="8"/>
                      </a:moveTo>
                      <a:lnTo>
                        <a:pt x="18107" y="17162"/>
                      </a:lnTo>
                      <a:lnTo>
                        <a:pt x="64328" y="20974"/>
                      </a:lnTo>
                      <a:cubicBezTo>
                        <a:pt x="64805" y="20974"/>
                        <a:pt x="6671" y="-469"/>
                        <a:pt x="0" y="8"/>
                      </a:cubicBezTo>
                      <a:close/>
                    </a:path>
                  </a:pathLst>
                </a:custGeom>
                <a:solidFill>
                  <a:srgbClr val="26180D"/>
                </a:solidFill>
                <a:ln w="47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730" name="Freeform: Shape 729">
                  <a:extLst>
                    <a:ext uri="{FF2B5EF4-FFF2-40B4-BE49-F238E27FC236}">
                      <a16:creationId xmlns:a16="http://schemas.microsoft.com/office/drawing/2014/main" id="{8BD35560-73AA-492F-963A-50D8217E2D6A}"/>
                    </a:ext>
                  </a:extLst>
                </p:cNvPr>
                <p:cNvSpPr/>
                <p:nvPr/>
              </p:nvSpPr>
              <p:spPr>
                <a:xfrm>
                  <a:off x="7899835" y="5349013"/>
                  <a:ext cx="30972" cy="138186"/>
                </a:xfrm>
                <a:custGeom>
                  <a:avLst/>
                  <a:gdLst>
                    <a:gd name="connsiteX0" fmla="*/ 15248 w 30972"/>
                    <a:gd name="connsiteY0" fmla="*/ 138187 h 138186"/>
                    <a:gd name="connsiteX1" fmla="*/ 15248 w 30972"/>
                    <a:gd name="connsiteY1" fmla="*/ 59563 h 138186"/>
                    <a:gd name="connsiteX2" fmla="*/ 0 w 30972"/>
                    <a:gd name="connsiteY2" fmla="*/ 0 h 138186"/>
                    <a:gd name="connsiteX3" fmla="*/ 30973 w 30972"/>
                    <a:gd name="connsiteY3" fmla="*/ 4289 h 138186"/>
                    <a:gd name="connsiteX4" fmla="*/ 30973 w 30972"/>
                    <a:gd name="connsiteY4" fmla="*/ 138187 h 138186"/>
                    <a:gd name="connsiteX5" fmla="*/ 15248 w 30972"/>
                    <a:gd name="connsiteY5" fmla="*/ 138187 h 1381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0972" h="138186">
                      <a:moveTo>
                        <a:pt x="15248" y="138187"/>
                      </a:moveTo>
                      <a:cubicBezTo>
                        <a:pt x="15248" y="138187"/>
                        <a:pt x="20490" y="86248"/>
                        <a:pt x="15248" y="59563"/>
                      </a:cubicBezTo>
                      <a:cubicBezTo>
                        <a:pt x="10007" y="32879"/>
                        <a:pt x="0" y="0"/>
                        <a:pt x="0" y="0"/>
                      </a:cubicBezTo>
                      <a:lnTo>
                        <a:pt x="30973" y="4289"/>
                      </a:lnTo>
                      <a:lnTo>
                        <a:pt x="30973" y="138187"/>
                      </a:lnTo>
                      <a:lnTo>
                        <a:pt x="15248" y="138187"/>
                      </a:lnTo>
                      <a:close/>
                    </a:path>
                  </a:pathLst>
                </a:custGeom>
                <a:solidFill>
                  <a:srgbClr val="26180D"/>
                </a:solidFill>
                <a:ln w="47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731" name="Freeform: Shape 730">
                  <a:extLst>
                    <a:ext uri="{FF2B5EF4-FFF2-40B4-BE49-F238E27FC236}">
                      <a16:creationId xmlns:a16="http://schemas.microsoft.com/office/drawing/2014/main" id="{C16EA902-B2C0-4A07-92B9-D0A136BF3A16}"/>
                    </a:ext>
                  </a:extLst>
                </p:cNvPr>
                <p:cNvSpPr/>
                <p:nvPr/>
              </p:nvSpPr>
              <p:spPr>
                <a:xfrm>
                  <a:off x="7959874" y="5351872"/>
                  <a:ext cx="109596" cy="202514"/>
                </a:xfrm>
                <a:custGeom>
                  <a:avLst/>
                  <a:gdLst>
                    <a:gd name="connsiteX0" fmla="*/ 0 w 109596"/>
                    <a:gd name="connsiteY0" fmla="*/ 199179 h 202514"/>
                    <a:gd name="connsiteX1" fmla="*/ 25255 w 109596"/>
                    <a:gd name="connsiteY1" fmla="*/ 202515 h 202514"/>
                    <a:gd name="connsiteX2" fmla="*/ 109596 w 109596"/>
                    <a:gd name="connsiteY2" fmla="*/ 13342 h 202514"/>
                    <a:gd name="connsiteX3" fmla="*/ 101496 w 109596"/>
                    <a:gd name="connsiteY3" fmla="*/ 0 h 2025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09596" h="202514">
                      <a:moveTo>
                        <a:pt x="0" y="199179"/>
                      </a:moveTo>
                      <a:lnTo>
                        <a:pt x="25255" y="202515"/>
                      </a:lnTo>
                      <a:lnTo>
                        <a:pt x="109596" y="13342"/>
                      </a:lnTo>
                      <a:lnTo>
                        <a:pt x="101496" y="0"/>
                      </a:lnTo>
                      <a:close/>
                    </a:path>
                  </a:pathLst>
                </a:custGeom>
                <a:solidFill>
                  <a:srgbClr val="26180D"/>
                </a:solidFill>
                <a:ln w="47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732" name="Freeform: Shape 731">
                  <a:extLst>
                    <a:ext uri="{FF2B5EF4-FFF2-40B4-BE49-F238E27FC236}">
                      <a16:creationId xmlns:a16="http://schemas.microsoft.com/office/drawing/2014/main" id="{31569410-BEA6-463A-9BEE-A45E53AD7396}"/>
                    </a:ext>
                  </a:extLst>
                </p:cNvPr>
                <p:cNvSpPr/>
                <p:nvPr/>
              </p:nvSpPr>
              <p:spPr>
                <a:xfrm>
                  <a:off x="7998471" y="5372838"/>
                  <a:ext cx="82435" cy="187743"/>
                </a:xfrm>
                <a:custGeom>
                  <a:avLst/>
                  <a:gdLst>
                    <a:gd name="connsiteX0" fmla="*/ 0 w 82435"/>
                    <a:gd name="connsiteY0" fmla="*/ 181549 h 187743"/>
                    <a:gd name="connsiteX1" fmla="*/ 25255 w 82435"/>
                    <a:gd name="connsiteY1" fmla="*/ 187743 h 187743"/>
                    <a:gd name="connsiteX2" fmla="*/ 82435 w 82435"/>
                    <a:gd name="connsiteY2" fmla="*/ 11913 h 187743"/>
                    <a:gd name="connsiteX3" fmla="*/ 76717 w 82435"/>
                    <a:gd name="connsiteY3" fmla="*/ 0 h 1877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2435" h="187743">
                      <a:moveTo>
                        <a:pt x="0" y="181549"/>
                      </a:moveTo>
                      <a:lnTo>
                        <a:pt x="25255" y="187743"/>
                      </a:lnTo>
                      <a:lnTo>
                        <a:pt x="82435" y="11913"/>
                      </a:lnTo>
                      <a:lnTo>
                        <a:pt x="76717" y="0"/>
                      </a:lnTo>
                      <a:close/>
                    </a:path>
                  </a:pathLst>
                </a:custGeom>
                <a:solidFill>
                  <a:srgbClr val="26180D"/>
                </a:solidFill>
                <a:ln w="47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733" name="Freeform: Shape 732">
                  <a:extLst>
                    <a:ext uri="{FF2B5EF4-FFF2-40B4-BE49-F238E27FC236}">
                      <a16:creationId xmlns:a16="http://schemas.microsoft.com/office/drawing/2014/main" id="{4AB620F5-5F38-4C92-8312-AB12BA3439CC}"/>
                    </a:ext>
                  </a:extLst>
                </p:cNvPr>
                <p:cNvSpPr/>
                <p:nvPr/>
              </p:nvSpPr>
              <p:spPr>
                <a:xfrm>
                  <a:off x="8039451" y="5391898"/>
                  <a:ext cx="56227" cy="168682"/>
                </a:xfrm>
                <a:custGeom>
                  <a:avLst/>
                  <a:gdLst>
                    <a:gd name="connsiteX0" fmla="*/ 0 w 56227"/>
                    <a:gd name="connsiteY0" fmla="*/ 168683 h 168682"/>
                    <a:gd name="connsiteX1" fmla="*/ 24778 w 56227"/>
                    <a:gd name="connsiteY1" fmla="*/ 168683 h 168682"/>
                    <a:gd name="connsiteX2" fmla="*/ 56227 w 56227"/>
                    <a:gd name="connsiteY2" fmla="*/ 9530 h 168682"/>
                    <a:gd name="connsiteX3" fmla="*/ 48127 w 56227"/>
                    <a:gd name="connsiteY3" fmla="*/ 0 h 1686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6227" h="168682">
                      <a:moveTo>
                        <a:pt x="0" y="168683"/>
                      </a:moveTo>
                      <a:lnTo>
                        <a:pt x="24778" y="168683"/>
                      </a:lnTo>
                      <a:lnTo>
                        <a:pt x="56227" y="9530"/>
                      </a:lnTo>
                      <a:lnTo>
                        <a:pt x="48127" y="0"/>
                      </a:lnTo>
                      <a:close/>
                    </a:path>
                  </a:pathLst>
                </a:custGeom>
                <a:solidFill>
                  <a:srgbClr val="26180D"/>
                </a:solidFill>
                <a:ln w="47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734" name="Freeform: Shape 733">
                  <a:extLst>
                    <a:ext uri="{FF2B5EF4-FFF2-40B4-BE49-F238E27FC236}">
                      <a16:creationId xmlns:a16="http://schemas.microsoft.com/office/drawing/2014/main" id="{7523AB5B-D1A5-4ACF-9BB7-555A9BB94EB2}"/>
                    </a:ext>
                  </a:extLst>
                </p:cNvPr>
                <p:cNvSpPr/>
                <p:nvPr/>
              </p:nvSpPr>
              <p:spPr>
                <a:xfrm>
                  <a:off x="8080907" y="5411435"/>
                  <a:ext cx="24301" cy="146763"/>
                </a:xfrm>
                <a:custGeom>
                  <a:avLst/>
                  <a:gdLst>
                    <a:gd name="connsiteX0" fmla="*/ 0 w 24301"/>
                    <a:gd name="connsiteY0" fmla="*/ 146764 h 146763"/>
                    <a:gd name="connsiteX1" fmla="*/ 24302 w 24301"/>
                    <a:gd name="connsiteY1" fmla="*/ 142952 h 146763"/>
                    <a:gd name="connsiteX2" fmla="*/ 24302 w 24301"/>
                    <a:gd name="connsiteY2" fmla="*/ 12389 h 146763"/>
                    <a:gd name="connsiteX3" fmla="*/ 18107 w 24301"/>
                    <a:gd name="connsiteY3" fmla="*/ 0 h 1467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4301" h="146763">
                      <a:moveTo>
                        <a:pt x="0" y="146764"/>
                      </a:moveTo>
                      <a:lnTo>
                        <a:pt x="24302" y="142952"/>
                      </a:lnTo>
                      <a:lnTo>
                        <a:pt x="24302" y="12389"/>
                      </a:lnTo>
                      <a:lnTo>
                        <a:pt x="18107" y="0"/>
                      </a:lnTo>
                      <a:close/>
                    </a:path>
                  </a:pathLst>
                </a:custGeom>
                <a:solidFill>
                  <a:srgbClr val="26180D"/>
                </a:solidFill>
                <a:ln w="47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735" name="Freeform: Shape 734">
                  <a:extLst>
                    <a:ext uri="{FF2B5EF4-FFF2-40B4-BE49-F238E27FC236}">
                      <a16:creationId xmlns:a16="http://schemas.microsoft.com/office/drawing/2014/main" id="{089A9D34-A182-429F-A4D7-66FF99DAD9E0}"/>
                    </a:ext>
                  </a:extLst>
                </p:cNvPr>
                <p:cNvSpPr/>
                <p:nvPr/>
              </p:nvSpPr>
              <p:spPr>
                <a:xfrm>
                  <a:off x="7846011" y="4943855"/>
                  <a:ext cx="164849" cy="110677"/>
                </a:xfrm>
                <a:custGeom>
                  <a:avLst/>
                  <a:gdLst>
                    <a:gd name="connsiteX0" fmla="*/ 45723 w 164849"/>
                    <a:gd name="connsiteY0" fmla="*/ 10612 h 110677"/>
                    <a:gd name="connsiteX1" fmla="*/ 116246 w 164849"/>
                    <a:gd name="connsiteY1" fmla="*/ 44920 h 110677"/>
                    <a:gd name="connsiteX2" fmla="*/ 136736 w 164849"/>
                    <a:gd name="connsiteY2" fmla="*/ 81611 h 110677"/>
                    <a:gd name="connsiteX3" fmla="*/ 164850 w 164849"/>
                    <a:gd name="connsiteY3" fmla="*/ 96383 h 110677"/>
                    <a:gd name="connsiteX4" fmla="*/ 153890 w 164849"/>
                    <a:gd name="connsiteY4" fmla="*/ 110678 h 110677"/>
                    <a:gd name="connsiteX5" fmla="*/ 120058 w 164849"/>
                    <a:gd name="connsiteY5" fmla="*/ 103530 h 110677"/>
                    <a:gd name="connsiteX6" fmla="*/ 114340 w 164849"/>
                    <a:gd name="connsiteY6" fmla="*/ 78752 h 110677"/>
                    <a:gd name="connsiteX7" fmla="*/ 44770 w 164849"/>
                    <a:gd name="connsiteY7" fmla="*/ 43491 h 110677"/>
                    <a:gd name="connsiteX8" fmla="*/ 455 w 164849"/>
                    <a:gd name="connsiteY8" fmla="*/ 2035 h 110677"/>
                    <a:gd name="connsiteX9" fmla="*/ 44770 w 164849"/>
                    <a:gd name="connsiteY9" fmla="*/ 31102 h 110677"/>
                    <a:gd name="connsiteX10" fmla="*/ 45723 w 164849"/>
                    <a:gd name="connsiteY10" fmla="*/ 10612 h 1106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64849" h="110677">
                      <a:moveTo>
                        <a:pt x="45723" y="10612"/>
                      </a:moveTo>
                      <a:cubicBezTo>
                        <a:pt x="45723" y="10612"/>
                        <a:pt x="102904" y="31578"/>
                        <a:pt x="116246" y="44920"/>
                      </a:cubicBezTo>
                      <a:cubicBezTo>
                        <a:pt x="129588" y="58262"/>
                        <a:pt x="136736" y="81611"/>
                        <a:pt x="136736" y="81611"/>
                      </a:cubicBezTo>
                      <a:lnTo>
                        <a:pt x="164850" y="96383"/>
                      </a:lnTo>
                      <a:lnTo>
                        <a:pt x="153890" y="110678"/>
                      </a:lnTo>
                      <a:cubicBezTo>
                        <a:pt x="153890" y="110678"/>
                        <a:pt x="123394" y="109248"/>
                        <a:pt x="120058" y="103530"/>
                      </a:cubicBezTo>
                      <a:cubicBezTo>
                        <a:pt x="116723" y="97336"/>
                        <a:pt x="122441" y="86376"/>
                        <a:pt x="114340" y="78752"/>
                      </a:cubicBezTo>
                      <a:cubicBezTo>
                        <a:pt x="106716" y="71128"/>
                        <a:pt x="44770" y="43491"/>
                        <a:pt x="44770" y="43491"/>
                      </a:cubicBezTo>
                      <a:cubicBezTo>
                        <a:pt x="44770" y="43491"/>
                        <a:pt x="-5263" y="13471"/>
                        <a:pt x="455" y="2035"/>
                      </a:cubicBezTo>
                      <a:cubicBezTo>
                        <a:pt x="6173" y="-9402"/>
                        <a:pt x="44770" y="31102"/>
                        <a:pt x="44770" y="31102"/>
                      </a:cubicBezTo>
                      <a:lnTo>
                        <a:pt x="45723" y="10612"/>
                      </a:lnTo>
                      <a:close/>
                    </a:path>
                  </a:pathLst>
                </a:custGeom>
                <a:solidFill>
                  <a:srgbClr val="26180D"/>
                </a:solidFill>
                <a:ln w="47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grpSp>
              <p:nvGrpSpPr>
                <p:cNvPr id="736" name="Graphic 341">
                  <a:extLst>
                    <a:ext uri="{FF2B5EF4-FFF2-40B4-BE49-F238E27FC236}">
                      <a16:creationId xmlns:a16="http://schemas.microsoft.com/office/drawing/2014/main" id="{184B620F-BBC8-442D-A776-D8EFE2F319DA}"/>
                    </a:ext>
                  </a:extLst>
                </p:cNvPr>
                <p:cNvGrpSpPr/>
                <p:nvPr/>
              </p:nvGrpSpPr>
              <p:grpSpPr>
                <a:xfrm>
                  <a:off x="7882204" y="4999590"/>
                  <a:ext cx="43838" cy="25875"/>
                  <a:chOff x="7882204" y="4999590"/>
                  <a:chExt cx="43838" cy="25875"/>
                </a:xfrm>
                <a:solidFill>
                  <a:srgbClr val="26180D"/>
                </a:solidFill>
              </p:grpSpPr>
              <p:sp>
                <p:nvSpPr>
                  <p:cNvPr id="737" name="Freeform: Shape 736">
                    <a:extLst>
                      <a:ext uri="{FF2B5EF4-FFF2-40B4-BE49-F238E27FC236}">
                        <a16:creationId xmlns:a16="http://schemas.microsoft.com/office/drawing/2014/main" id="{988CA36E-57FD-453A-9C54-4147911BF9EF}"/>
                      </a:ext>
                    </a:extLst>
                  </p:cNvPr>
                  <p:cNvSpPr/>
                  <p:nvPr/>
                </p:nvSpPr>
                <p:spPr>
                  <a:xfrm>
                    <a:off x="7882204" y="5013466"/>
                    <a:ext cx="43838" cy="12000"/>
                  </a:xfrm>
                  <a:custGeom>
                    <a:avLst/>
                    <a:gdLst>
                      <a:gd name="connsiteX0" fmla="*/ 43839 w 43838"/>
                      <a:gd name="connsiteY0" fmla="*/ 6282 h 12000"/>
                      <a:gd name="connsiteX1" fmla="*/ 31449 w 43838"/>
                      <a:gd name="connsiteY1" fmla="*/ 6282 h 12000"/>
                      <a:gd name="connsiteX2" fmla="*/ 15725 w 43838"/>
                      <a:gd name="connsiteY2" fmla="*/ 87 h 12000"/>
                      <a:gd name="connsiteX3" fmla="*/ 3336 w 43838"/>
                      <a:gd name="connsiteY3" fmla="*/ 5805 h 12000"/>
                      <a:gd name="connsiteX4" fmla="*/ 0 w 43838"/>
                      <a:gd name="connsiteY4" fmla="*/ 6282 h 12000"/>
                      <a:gd name="connsiteX5" fmla="*/ 0 w 43838"/>
                      <a:gd name="connsiteY5" fmla="*/ 8665 h 12000"/>
                      <a:gd name="connsiteX6" fmla="*/ 3336 w 43838"/>
                      <a:gd name="connsiteY6" fmla="*/ 8188 h 12000"/>
                      <a:gd name="connsiteX7" fmla="*/ 19060 w 43838"/>
                      <a:gd name="connsiteY7" fmla="*/ 12000 h 12000"/>
                      <a:gd name="connsiteX8" fmla="*/ 31449 w 43838"/>
                      <a:gd name="connsiteY8" fmla="*/ 10094 h 12000"/>
                      <a:gd name="connsiteX9" fmla="*/ 43839 w 43838"/>
                      <a:gd name="connsiteY9" fmla="*/ 10094 h 12000"/>
                      <a:gd name="connsiteX10" fmla="*/ 43839 w 43838"/>
                      <a:gd name="connsiteY10" fmla="*/ 6282 h 120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3838" h="12000">
                        <a:moveTo>
                          <a:pt x="43839" y="6282"/>
                        </a:moveTo>
                        <a:lnTo>
                          <a:pt x="31449" y="6282"/>
                        </a:lnTo>
                        <a:cubicBezTo>
                          <a:pt x="31449" y="6282"/>
                          <a:pt x="21919" y="-866"/>
                          <a:pt x="15725" y="87"/>
                        </a:cubicBezTo>
                        <a:cubicBezTo>
                          <a:pt x="7624" y="1041"/>
                          <a:pt x="3336" y="5805"/>
                          <a:pt x="3336" y="5805"/>
                        </a:cubicBezTo>
                        <a:lnTo>
                          <a:pt x="0" y="6282"/>
                        </a:lnTo>
                        <a:lnTo>
                          <a:pt x="0" y="8665"/>
                        </a:lnTo>
                        <a:lnTo>
                          <a:pt x="3336" y="8188"/>
                        </a:lnTo>
                        <a:cubicBezTo>
                          <a:pt x="3336" y="8188"/>
                          <a:pt x="9054" y="12000"/>
                          <a:pt x="19060" y="12000"/>
                        </a:cubicBezTo>
                        <a:cubicBezTo>
                          <a:pt x="28114" y="12000"/>
                          <a:pt x="31449" y="10094"/>
                          <a:pt x="31449" y="10094"/>
                        </a:cubicBezTo>
                        <a:lnTo>
                          <a:pt x="43839" y="10094"/>
                        </a:lnTo>
                        <a:lnTo>
                          <a:pt x="43839" y="6282"/>
                        </a:lnTo>
                        <a:close/>
                      </a:path>
                    </a:pathLst>
                  </a:custGeom>
                  <a:solidFill>
                    <a:srgbClr val="26180D"/>
                  </a:solidFill>
                  <a:ln w="476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738" name="Freeform: Shape 737">
                    <a:extLst>
                      <a:ext uri="{FF2B5EF4-FFF2-40B4-BE49-F238E27FC236}">
                        <a16:creationId xmlns:a16="http://schemas.microsoft.com/office/drawing/2014/main" id="{72B944AC-5B84-422E-8FDC-B515BD9E0A45}"/>
                      </a:ext>
                    </a:extLst>
                  </p:cNvPr>
                  <p:cNvSpPr/>
                  <p:nvPr/>
                </p:nvSpPr>
                <p:spPr>
                  <a:xfrm>
                    <a:off x="7885539" y="5015459"/>
                    <a:ext cx="28113" cy="8163"/>
                  </a:xfrm>
                  <a:custGeom>
                    <a:avLst/>
                    <a:gdLst>
                      <a:gd name="connsiteX0" fmla="*/ 28114 w 28113"/>
                      <a:gd name="connsiteY0" fmla="*/ 6195 h 8163"/>
                      <a:gd name="connsiteX1" fmla="*/ 19060 w 28113"/>
                      <a:gd name="connsiteY1" fmla="*/ 953 h 8163"/>
                      <a:gd name="connsiteX2" fmla="*/ 14772 w 28113"/>
                      <a:gd name="connsiteY2" fmla="*/ 0 h 8163"/>
                      <a:gd name="connsiteX3" fmla="*/ 12389 w 28113"/>
                      <a:gd name="connsiteY3" fmla="*/ 6195 h 8163"/>
                      <a:gd name="connsiteX4" fmla="*/ 5242 w 28113"/>
                      <a:gd name="connsiteY4" fmla="*/ 6195 h 8163"/>
                      <a:gd name="connsiteX5" fmla="*/ 3812 w 28113"/>
                      <a:gd name="connsiteY5" fmla="*/ 2859 h 8163"/>
                      <a:gd name="connsiteX6" fmla="*/ 0 w 28113"/>
                      <a:gd name="connsiteY6" fmla="*/ 5242 h 8163"/>
                      <a:gd name="connsiteX7" fmla="*/ 12389 w 28113"/>
                      <a:gd name="connsiteY7" fmla="*/ 8101 h 8163"/>
                      <a:gd name="connsiteX8" fmla="*/ 28114 w 28113"/>
                      <a:gd name="connsiteY8" fmla="*/ 6195 h 81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8113" h="8163">
                        <a:moveTo>
                          <a:pt x="28114" y="6195"/>
                        </a:moveTo>
                        <a:cubicBezTo>
                          <a:pt x="28114" y="6195"/>
                          <a:pt x="21919" y="1906"/>
                          <a:pt x="19060" y="953"/>
                        </a:cubicBezTo>
                        <a:cubicBezTo>
                          <a:pt x="16678" y="0"/>
                          <a:pt x="14772" y="0"/>
                          <a:pt x="14772" y="0"/>
                        </a:cubicBezTo>
                        <a:cubicBezTo>
                          <a:pt x="14772" y="0"/>
                          <a:pt x="15248" y="4765"/>
                          <a:pt x="12389" y="6195"/>
                        </a:cubicBezTo>
                        <a:cubicBezTo>
                          <a:pt x="9530" y="7624"/>
                          <a:pt x="6195" y="7624"/>
                          <a:pt x="5242" y="6195"/>
                        </a:cubicBezTo>
                        <a:cubicBezTo>
                          <a:pt x="3812" y="4765"/>
                          <a:pt x="3812" y="2859"/>
                          <a:pt x="3812" y="2859"/>
                        </a:cubicBezTo>
                        <a:lnTo>
                          <a:pt x="0" y="5242"/>
                        </a:lnTo>
                        <a:cubicBezTo>
                          <a:pt x="0" y="5242"/>
                          <a:pt x="3336" y="8101"/>
                          <a:pt x="12389" y="8101"/>
                        </a:cubicBezTo>
                        <a:cubicBezTo>
                          <a:pt x="21919" y="8577"/>
                          <a:pt x="28114" y="6195"/>
                          <a:pt x="28114" y="6195"/>
                        </a:cubicBezTo>
                        <a:close/>
                      </a:path>
                    </a:pathLst>
                  </a:custGeom>
                  <a:solidFill>
                    <a:srgbClr val="26180D"/>
                  </a:solidFill>
                  <a:ln w="476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739" name="Freeform: Shape 738">
                    <a:extLst>
                      <a:ext uri="{FF2B5EF4-FFF2-40B4-BE49-F238E27FC236}">
                        <a16:creationId xmlns:a16="http://schemas.microsoft.com/office/drawing/2014/main" id="{0C33DD9F-318C-422E-9D08-F68E14745F1D}"/>
                      </a:ext>
                    </a:extLst>
                  </p:cNvPr>
                  <p:cNvSpPr/>
                  <p:nvPr/>
                </p:nvSpPr>
                <p:spPr>
                  <a:xfrm>
                    <a:off x="7885539" y="4999590"/>
                    <a:ext cx="39550" cy="13962"/>
                  </a:xfrm>
                  <a:custGeom>
                    <a:avLst/>
                    <a:gdLst>
                      <a:gd name="connsiteX0" fmla="*/ 36691 w 39550"/>
                      <a:gd name="connsiteY0" fmla="*/ 13963 h 13962"/>
                      <a:gd name="connsiteX1" fmla="*/ 16201 w 39550"/>
                      <a:gd name="connsiteY1" fmla="*/ 3003 h 13962"/>
                      <a:gd name="connsiteX2" fmla="*/ 0 w 39550"/>
                      <a:gd name="connsiteY2" fmla="*/ 8245 h 13962"/>
                      <a:gd name="connsiteX3" fmla="*/ 0 w 39550"/>
                      <a:gd name="connsiteY3" fmla="*/ 5862 h 13962"/>
                      <a:gd name="connsiteX4" fmla="*/ 22872 w 39550"/>
                      <a:gd name="connsiteY4" fmla="*/ 1574 h 13962"/>
                      <a:gd name="connsiteX5" fmla="*/ 39550 w 39550"/>
                      <a:gd name="connsiteY5" fmla="*/ 13963 h 13962"/>
                      <a:gd name="connsiteX6" fmla="*/ 36691 w 39550"/>
                      <a:gd name="connsiteY6" fmla="*/ 13963 h 139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9550" h="13962">
                        <a:moveTo>
                          <a:pt x="36691" y="13963"/>
                        </a:moveTo>
                        <a:cubicBezTo>
                          <a:pt x="36691" y="13963"/>
                          <a:pt x="28114" y="3480"/>
                          <a:pt x="16201" y="3003"/>
                        </a:cubicBezTo>
                        <a:cubicBezTo>
                          <a:pt x="4765" y="2527"/>
                          <a:pt x="0" y="8245"/>
                          <a:pt x="0" y="8245"/>
                        </a:cubicBezTo>
                        <a:lnTo>
                          <a:pt x="0" y="5862"/>
                        </a:lnTo>
                        <a:cubicBezTo>
                          <a:pt x="0" y="5862"/>
                          <a:pt x="7624" y="-3668"/>
                          <a:pt x="22872" y="1574"/>
                        </a:cubicBezTo>
                        <a:cubicBezTo>
                          <a:pt x="37644" y="6815"/>
                          <a:pt x="39550" y="13963"/>
                          <a:pt x="39550" y="13963"/>
                        </a:cubicBezTo>
                        <a:lnTo>
                          <a:pt x="36691" y="13963"/>
                        </a:lnTo>
                        <a:close/>
                      </a:path>
                    </a:pathLst>
                  </a:custGeom>
                  <a:solidFill>
                    <a:srgbClr val="26180D"/>
                  </a:solidFill>
                  <a:ln w="476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</p:grpSp>
          <p:grpSp>
            <p:nvGrpSpPr>
              <p:cNvPr id="740" name="Graphic 341">
                <a:extLst>
                  <a:ext uri="{FF2B5EF4-FFF2-40B4-BE49-F238E27FC236}">
                    <a16:creationId xmlns:a16="http://schemas.microsoft.com/office/drawing/2014/main" id="{184B620F-BBC8-442D-A776-D8EFE2F319DA}"/>
                  </a:ext>
                </a:extLst>
              </p:cNvPr>
              <p:cNvGrpSpPr/>
              <p:nvPr/>
            </p:nvGrpSpPr>
            <p:grpSpPr>
              <a:xfrm>
                <a:off x="6113204" y="4821998"/>
                <a:ext cx="2208853" cy="1503850"/>
                <a:chOff x="6113204" y="4821998"/>
                <a:chExt cx="2208853" cy="1503850"/>
              </a:xfrm>
            </p:grpSpPr>
            <p:grpSp>
              <p:nvGrpSpPr>
                <p:cNvPr id="741" name="Graphic 341">
                  <a:extLst>
                    <a:ext uri="{FF2B5EF4-FFF2-40B4-BE49-F238E27FC236}">
                      <a16:creationId xmlns:a16="http://schemas.microsoft.com/office/drawing/2014/main" id="{184B620F-BBC8-442D-A776-D8EFE2F319DA}"/>
                    </a:ext>
                  </a:extLst>
                </p:cNvPr>
                <p:cNvGrpSpPr/>
                <p:nvPr/>
              </p:nvGrpSpPr>
              <p:grpSpPr>
                <a:xfrm>
                  <a:off x="6113204" y="4821998"/>
                  <a:ext cx="1606987" cy="1422368"/>
                  <a:chOff x="6113204" y="4821998"/>
                  <a:chExt cx="1606987" cy="1422368"/>
                </a:xfrm>
              </p:grpSpPr>
              <p:sp>
                <p:nvSpPr>
                  <p:cNvPr id="742" name="Freeform: Shape 741">
                    <a:extLst>
                      <a:ext uri="{FF2B5EF4-FFF2-40B4-BE49-F238E27FC236}">
                        <a16:creationId xmlns:a16="http://schemas.microsoft.com/office/drawing/2014/main" id="{0C96C962-862C-4DA1-A21F-8D7AC4E413AD}"/>
                      </a:ext>
                    </a:extLst>
                  </p:cNvPr>
                  <p:cNvSpPr/>
                  <p:nvPr/>
                </p:nvSpPr>
                <p:spPr>
                  <a:xfrm>
                    <a:off x="6113204" y="5042405"/>
                    <a:ext cx="1556478" cy="1201961"/>
                  </a:xfrm>
                  <a:custGeom>
                    <a:avLst/>
                    <a:gdLst>
                      <a:gd name="connsiteX0" fmla="*/ 4024 w 1556478"/>
                      <a:gd name="connsiteY0" fmla="*/ 788832 h 1201961"/>
                      <a:gd name="connsiteX1" fmla="*/ 4024 w 1556478"/>
                      <a:gd name="connsiteY1" fmla="*/ 680665 h 1201961"/>
                      <a:gd name="connsiteX2" fmla="*/ 133633 w 1556478"/>
                      <a:gd name="connsiteY2" fmla="*/ 513888 h 1201961"/>
                      <a:gd name="connsiteX3" fmla="*/ 209874 w 1556478"/>
                      <a:gd name="connsiteY3" fmla="*/ 475291 h 1201961"/>
                      <a:gd name="connsiteX4" fmla="*/ 359973 w 1556478"/>
                      <a:gd name="connsiteY4" fmla="*/ 497210 h 1201961"/>
                      <a:gd name="connsiteX5" fmla="*/ 378557 w 1556478"/>
                      <a:gd name="connsiteY5" fmla="*/ 329481 h 1201961"/>
                      <a:gd name="connsiteX6" fmla="*/ 468617 w 1556478"/>
                      <a:gd name="connsiteY6" fmla="*/ 218931 h 1201961"/>
                      <a:gd name="connsiteX7" fmla="*/ 410959 w 1556478"/>
                      <a:gd name="connsiteY7" fmla="*/ 249904 h 1201961"/>
                      <a:gd name="connsiteX8" fmla="*/ 392376 w 1556478"/>
                      <a:gd name="connsiteY8" fmla="*/ 252287 h 1201961"/>
                      <a:gd name="connsiteX9" fmla="*/ 424778 w 1556478"/>
                      <a:gd name="connsiteY9" fmla="*/ 206066 h 1201961"/>
                      <a:gd name="connsiteX10" fmla="*/ 378557 w 1556478"/>
                      <a:gd name="connsiteY10" fmla="*/ 243710 h 1201961"/>
                      <a:gd name="connsiteX11" fmla="*/ 359973 w 1556478"/>
                      <a:gd name="connsiteY11" fmla="*/ 217025 h 1201961"/>
                      <a:gd name="connsiteX12" fmla="*/ 350920 w 1556478"/>
                      <a:gd name="connsiteY12" fmla="*/ 192724 h 1201961"/>
                      <a:gd name="connsiteX13" fmla="*/ 431926 w 1556478"/>
                      <a:gd name="connsiteY13" fmla="*/ 104570 h 1201961"/>
                      <a:gd name="connsiteX14" fmla="*/ 454798 w 1556478"/>
                      <a:gd name="connsiteY14" fmla="*/ 62638 h 1201961"/>
                      <a:gd name="connsiteX15" fmla="*/ 501019 w 1556478"/>
                      <a:gd name="connsiteY15" fmla="*/ 48819 h 1201961"/>
                      <a:gd name="connsiteX16" fmla="*/ 447650 w 1556478"/>
                      <a:gd name="connsiteY16" fmla="*/ 4027 h 1201961"/>
                      <a:gd name="connsiteX17" fmla="*/ 683520 w 1556478"/>
                      <a:gd name="connsiteY17" fmla="*/ 77886 h 1201961"/>
                      <a:gd name="connsiteX18" fmla="*/ 683520 w 1556478"/>
                      <a:gd name="connsiteY18" fmla="*/ 347588 h 1201961"/>
                      <a:gd name="connsiteX19" fmla="*/ 805982 w 1556478"/>
                      <a:gd name="connsiteY19" fmla="*/ 480056 h 1201961"/>
                      <a:gd name="connsiteX20" fmla="*/ 1119999 w 1556478"/>
                      <a:gd name="connsiteY20" fmla="*/ 484345 h 1201961"/>
                      <a:gd name="connsiteX21" fmla="*/ 1300118 w 1556478"/>
                      <a:gd name="connsiteY21" fmla="*/ 676376 h 1201961"/>
                      <a:gd name="connsiteX22" fmla="*/ 1321085 w 1556478"/>
                      <a:gd name="connsiteY22" fmla="*/ 802174 h 1201961"/>
                      <a:gd name="connsiteX23" fmla="*/ 1462130 w 1556478"/>
                      <a:gd name="connsiteY23" fmla="*/ 950367 h 1201961"/>
                      <a:gd name="connsiteX24" fmla="*/ 1473566 w 1556478"/>
                      <a:gd name="connsiteY24" fmla="*/ 1009930 h 1201961"/>
                      <a:gd name="connsiteX25" fmla="*/ 1540277 w 1556478"/>
                      <a:gd name="connsiteY25" fmla="*/ 1104755 h 1201961"/>
                      <a:gd name="connsiteX26" fmla="*/ 1535989 w 1556478"/>
                      <a:gd name="connsiteY26" fmla="*/ 1113808 h 1201961"/>
                      <a:gd name="connsiteX27" fmla="*/ 1540277 w 1556478"/>
                      <a:gd name="connsiteY27" fmla="*/ 1135727 h 1201961"/>
                      <a:gd name="connsiteX28" fmla="*/ 1556478 w 1556478"/>
                      <a:gd name="connsiteY28" fmla="*/ 1164318 h 1201961"/>
                      <a:gd name="connsiteX29" fmla="*/ 1540277 w 1556478"/>
                      <a:gd name="connsiteY29" fmla="*/ 1201962 h 1201961"/>
                      <a:gd name="connsiteX30" fmla="*/ 1498821 w 1556478"/>
                      <a:gd name="connsiteY30" fmla="*/ 1164318 h 1201961"/>
                      <a:gd name="connsiteX31" fmla="*/ 1475949 w 1556478"/>
                      <a:gd name="connsiteY31" fmla="*/ 1082359 h 1201961"/>
                      <a:gd name="connsiteX32" fmla="*/ 1242461 w 1556478"/>
                      <a:gd name="connsiteY32" fmla="*/ 874603 h 1201961"/>
                      <a:gd name="connsiteX33" fmla="*/ 1029940 w 1556478"/>
                      <a:gd name="connsiteY33" fmla="*/ 773583 h 1201961"/>
                      <a:gd name="connsiteX34" fmla="*/ 601085 w 1556478"/>
                      <a:gd name="connsiteY34" fmla="*/ 736416 h 1201961"/>
                      <a:gd name="connsiteX35" fmla="*/ 369027 w 1556478"/>
                      <a:gd name="connsiteY35" fmla="*/ 600136 h 1201961"/>
                      <a:gd name="connsiteX36" fmla="*/ 205109 w 1556478"/>
                      <a:gd name="connsiteY36" fmla="*/ 538666 h 1201961"/>
                      <a:gd name="connsiteX37" fmla="*/ 41191 w 1556478"/>
                      <a:gd name="connsiteY37" fmla="*/ 693531 h 1201961"/>
                      <a:gd name="connsiteX38" fmla="*/ 48339 w 1556478"/>
                      <a:gd name="connsiteY38" fmla="*/ 735463 h 1201961"/>
                      <a:gd name="connsiteX39" fmla="*/ 4024 w 1556478"/>
                      <a:gd name="connsiteY39" fmla="*/ 788832 h 12019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</a:cxnLst>
                    <a:rect l="l" t="t" r="r" b="b"/>
                    <a:pathLst>
                      <a:path w="1556478" h="1201961">
                        <a:moveTo>
                          <a:pt x="4024" y="788832"/>
                        </a:moveTo>
                        <a:cubicBezTo>
                          <a:pt x="4024" y="788832"/>
                          <a:pt x="-5030" y="700678"/>
                          <a:pt x="4024" y="680665"/>
                        </a:cubicBezTo>
                        <a:cubicBezTo>
                          <a:pt x="13077" y="660652"/>
                          <a:pt x="119338" y="554868"/>
                          <a:pt x="133633" y="513888"/>
                        </a:cubicBezTo>
                        <a:cubicBezTo>
                          <a:pt x="147452" y="472909"/>
                          <a:pt x="188908" y="475291"/>
                          <a:pt x="209874" y="475291"/>
                        </a:cubicBezTo>
                        <a:cubicBezTo>
                          <a:pt x="230840" y="475291"/>
                          <a:pt x="359973" y="497210"/>
                          <a:pt x="359973" y="497210"/>
                        </a:cubicBezTo>
                        <a:cubicBezTo>
                          <a:pt x="359973" y="497210"/>
                          <a:pt x="350920" y="384755"/>
                          <a:pt x="378557" y="329481"/>
                        </a:cubicBezTo>
                        <a:cubicBezTo>
                          <a:pt x="406194" y="274206"/>
                          <a:pt x="468617" y="218931"/>
                          <a:pt x="468617" y="218931"/>
                        </a:cubicBezTo>
                        <a:cubicBezTo>
                          <a:pt x="468617" y="218931"/>
                          <a:pt x="429543" y="247522"/>
                          <a:pt x="410959" y="249904"/>
                        </a:cubicBezTo>
                        <a:cubicBezTo>
                          <a:pt x="392376" y="252287"/>
                          <a:pt x="392376" y="252287"/>
                          <a:pt x="392376" y="252287"/>
                        </a:cubicBezTo>
                        <a:lnTo>
                          <a:pt x="424778" y="206066"/>
                        </a:lnTo>
                        <a:lnTo>
                          <a:pt x="378557" y="243710"/>
                        </a:lnTo>
                        <a:cubicBezTo>
                          <a:pt x="378557" y="243710"/>
                          <a:pt x="362356" y="228461"/>
                          <a:pt x="359973" y="217025"/>
                        </a:cubicBezTo>
                        <a:cubicBezTo>
                          <a:pt x="357591" y="206066"/>
                          <a:pt x="350920" y="192724"/>
                          <a:pt x="350920" y="192724"/>
                        </a:cubicBezTo>
                        <a:cubicBezTo>
                          <a:pt x="350920" y="192724"/>
                          <a:pt x="422396" y="126489"/>
                          <a:pt x="431926" y="104570"/>
                        </a:cubicBezTo>
                        <a:cubicBezTo>
                          <a:pt x="440979" y="82651"/>
                          <a:pt x="440979" y="69309"/>
                          <a:pt x="454798" y="62638"/>
                        </a:cubicBezTo>
                        <a:cubicBezTo>
                          <a:pt x="468617" y="55967"/>
                          <a:pt x="501019" y="48819"/>
                          <a:pt x="501019" y="48819"/>
                        </a:cubicBezTo>
                        <a:lnTo>
                          <a:pt x="447650" y="4027"/>
                        </a:lnTo>
                        <a:cubicBezTo>
                          <a:pt x="447650" y="4027"/>
                          <a:pt x="637299" y="-25992"/>
                          <a:pt x="683520" y="77886"/>
                        </a:cubicBezTo>
                        <a:cubicBezTo>
                          <a:pt x="729741" y="181764"/>
                          <a:pt x="674467" y="278971"/>
                          <a:pt x="683520" y="347588"/>
                        </a:cubicBezTo>
                        <a:cubicBezTo>
                          <a:pt x="692574" y="416204"/>
                          <a:pt x="713540" y="462426"/>
                          <a:pt x="805982" y="480056"/>
                        </a:cubicBezTo>
                        <a:cubicBezTo>
                          <a:pt x="898424" y="497687"/>
                          <a:pt x="1043759" y="451466"/>
                          <a:pt x="1119999" y="484345"/>
                        </a:cubicBezTo>
                        <a:cubicBezTo>
                          <a:pt x="1196240" y="517700"/>
                          <a:pt x="1286300" y="605854"/>
                          <a:pt x="1300118" y="676376"/>
                        </a:cubicBezTo>
                        <a:cubicBezTo>
                          <a:pt x="1313937" y="746899"/>
                          <a:pt x="1297736" y="762624"/>
                          <a:pt x="1321085" y="802174"/>
                        </a:cubicBezTo>
                        <a:cubicBezTo>
                          <a:pt x="1343957" y="841724"/>
                          <a:pt x="1462130" y="939407"/>
                          <a:pt x="1462130" y="950367"/>
                        </a:cubicBezTo>
                        <a:cubicBezTo>
                          <a:pt x="1462130" y="961327"/>
                          <a:pt x="1453077" y="981340"/>
                          <a:pt x="1473566" y="1009930"/>
                        </a:cubicBezTo>
                        <a:cubicBezTo>
                          <a:pt x="1494533" y="1038520"/>
                          <a:pt x="1545042" y="1096178"/>
                          <a:pt x="1540277" y="1104755"/>
                        </a:cubicBezTo>
                        <a:cubicBezTo>
                          <a:pt x="1535989" y="1113808"/>
                          <a:pt x="1535989" y="1113808"/>
                          <a:pt x="1535989" y="1113808"/>
                        </a:cubicBezTo>
                        <a:cubicBezTo>
                          <a:pt x="1535989" y="1113808"/>
                          <a:pt x="1535512" y="1118097"/>
                          <a:pt x="1540277" y="1135727"/>
                        </a:cubicBezTo>
                        <a:cubicBezTo>
                          <a:pt x="1545042" y="1153358"/>
                          <a:pt x="1556478" y="1164318"/>
                          <a:pt x="1556478" y="1164318"/>
                        </a:cubicBezTo>
                        <a:lnTo>
                          <a:pt x="1540277" y="1201962"/>
                        </a:lnTo>
                        <a:cubicBezTo>
                          <a:pt x="1540277" y="1201962"/>
                          <a:pt x="1507875" y="1188620"/>
                          <a:pt x="1498821" y="1164318"/>
                        </a:cubicBezTo>
                        <a:cubicBezTo>
                          <a:pt x="1489767" y="1140016"/>
                          <a:pt x="1503586" y="1111426"/>
                          <a:pt x="1475949" y="1082359"/>
                        </a:cubicBezTo>
                        <a:cubicBezTo>
                          <a:pt x="1448312" y="1053769"/>
                          <a:pt x="1328232" y="896522"/>
                          <a:pt x="1242461" y="874603"/>
                        </a:cubicBezTo>
                        <a:cubicBezTo>
                          <a:pt x="1156690" y="852683"/>
                          <a:pt x="1059960" y="792167"/>
                          <a:pt x="1029940" y="773583"/>
                        </a:cubicBezTo>
                        <a:cubicBezTo>
                          <a:pt x="999920" y="755000"/>
                          <a:pt x="739748" y="771677"/>
                          <a:pt x="601085" y="736416"/>
                        </a:cubicBezTo>
                        <a:cubicBezTo>
                          <a:pt x="462422" y="701155"/>
                          <a:pt x="369027" y="600136"/>
                          <a:pt x="369027" y="600136"/>
                        </a:cubicBezTo>
                        <a:cubicBezTo>
                          <a:pt x="369027" y="600136"/>
                          <a:pt x="223693" y="529613"/>
                          <a:pt x="205109" y="538666"/>
                        </a:cubicBezTo>
                        <a:cubicBezTo>
                          <a:pt x="186525" y="547720"/>
                          <a:pt x="41191" y="693531"/>
                          <a:pt x="41191" y="693531"/>
                        </a:cubicBezTo>
                        <a:lnTo>
                          <a:pt x="48339" y="735463"/>
                        </a:lnTo>
                        <a:lnTo>
                          <a:pt x="4024" y="788832"/>
                        </a:lnTo>
                        <a:close/>
                      </a:path>
                    </a:pathLst>
                  </a:custGeom>
                  <a:solidFill>
                    <a:srgbClr val="C24A00"/>
                  </a:solidFill>
                  <a:ln w="476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743" name="Freeform: Shape 742">
                    <a:extLst>
                      <a:ext uri="{FF2B5EF4-FFF2-40B4-BE49-F238E27FC236}">
                        <a16:creationId xmlns:a16="http://schemas.microsoft.com/office/drawing/2014/main" id="{4F13D78D-2094-4049-9A84-7C29BA3140BB}"/>
                      </a:ext>
                    </a:extLst>
                  </p:cNvPr>
                  <p:cNvSpPr/>
                  <p:nvPr/>
                </p:nvSpPr>
                <p:spPr>
                  <a:xfrm>
                    <a:off x="6664189" y="5107901"/>
                    <a:ext cx="762024" cy="708979"/>
                  </a:xfrm>
                  <a:custGeom>
                    <a:avLst/>
                    <a:gdLst>
                      <a:gd name="connsiteX0" fmla="*/ 2926 w 762024"/>
                      <a:gd name="connsiteY0" fmla="*/ 0 h 708979"/>
                      <a:gd name="connsiteX1" fmla="*/ 16745 w 762024"/>
                      <a:gd name="connsiteY1" fmla="*/ 596108 h 708979"/>
                      <a:gd name="connsiteX2" fmla="*/ 433210 w 762024"/>
                      <a:gd name="connsiteY2" fmla="*/ 677591 h 708979"/>
                      <a:gd name="connsiteX3" fmla="*/ 759140 w 762024"/>
                      <a:gd name="connsiteY3" fmla="*/ 708087 h 708979"/>
                      <a:gd name="connsiteX4" fmla="*/ 720543 w 762024"/>
                      <a:gd name="connsiteY4" fmla="*/ 534639 h 708979"/>
                      <a:gd name="connsiteX5" fmla="*/ 536136 w 762024"/>
                      <a:gd name="connsiteY5" fmla="*/ 408365 h 708979"/>
                      <a:gd name="connsiteX6" fmla="*/ 196864 w 762024"/>
                      <a:gd name="connsiteY6" fmla="*/ 403600 h 708979"/>
                      <a:gd name="connsiteX7" fmla="*/ 128723 w 762024"/>
                      <a:gd name="connsiteY7" fmla="*/ 265413 h 708979"/>
                      <a:gd name="connsiteX8" fmla="*/ 151119 w 762024"/>
                      <a:gd name="connsiteY8" fmla="*/ 102449 h 708979"/>
                      <a:gd name="connsiteX9" fmla="*/ 146354 w 762024"/>
                      <a:gd name="connsiteY9" fmla="*/ 19060 h 708979"/>
                      <a:gd name="connsiteX10" fmla="*/ 2926 w 762024"/>
                      <a:gd name="connsiteY10" fmla="*/ 0 h 708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762024" h="708979">
                        <a:moveTo>
                          <a:pt x="2926" y="0"/>
                        </a:moveTo>
                        <a:cubicBezTo>
                          <a:pt x="2926" y="0"/>
                          <a:pt x="-9463" y="547505"/>
                          <a:pt x="16745" y="596108"/>
                        </a:cubicBezTo>
                        <a:cubicBezTo>
                          <a:pt x="42953" y="645188"/>
                          <a:pt x="290735" y="638041"/>
                          <a:pt x="433210" y="677591"/>
                        </a:cubicBezTo>
                        <a:cubicBezTo>
                          <a:pt x="575209" y="717141"/>
                          <a:pt x="759140" y="708087"/>
                          <a:pt x="759140" y="708087"/>
                        </a:cubicBezTo>
                        <a:cubicBezTo>
                          <a:pt x="759140" y="708087"/>
                          <a:pt x="777724" y="604685"/>
                          <a:pt x="720543" y="534639"/>
                        </a:cubicBezTo>
                        <a:cubicBezTo>
                          <a:pt x="663362" y="464593"/>
                          <a:pt x="622860" y="422660"/>
                          <a:pt x="536136" y="408365"/>
                        </a:cubicBezTo>
                        <a:cubicBezTo>
                          <a:pt x="449412" y="394547"/>
                          <a:pt x="248803" y="441720"/>
                          <a:pt x="196864" y="403600"/>
                        </a:cubicBezTo>
                        <a:cubicBezTo>
                          <a:pt x="144925" y="365480"/>
                          <a:pt x="124435" y="289239"/>
                          <a:pt x="128723" y="265413"/>
                        </a:cubicBezTo>
                        <a:cubicBezTo>
                          <a:pt x="133012" y="242065"/>
                          <a:pt x="153502" y="134851"/>
                          <a:pt x="151119" y="102449"/>
                        </a:cubicBezTo>
                        <a:cubicBezTo>
                          <a:pt x="149213" y="70046"/>
                          <a:pt x="146354" y="19060"/>
                          <a:pt x="146354" y="19060"/>
                        </a:cubicBezTo>
                        <a:lnTo>
                          <a:pt x="2926" y="0"/>
                        </a:lnTo>
                        <a:close/>
                      </a:path>
                    </a:pathLst>
                  </a:custGeom>
                  <a:solidFill>
                    <a:srgbClr val="9B3700"/>
                  </a:solidFill>
                  <a:ln w="476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744" name="Freeform: Shape 743">
                    <a:extLst>
                      <a:ext uri="{FF2B5EF4-FFF2-40B4-BE49-F238E27FC236}">
                        <a16:creationId xmlns:a16="http://schemas.microsoft.com/office/drawing/2014/main" id="{68C1AEB9-ABE1-4B76-BE2D-3771B77ADB15}"/>
                      </a:ext>
                    </a:extLst>
                  </p:cNvPr>
                  <p:cNvSpPr/>
                  <p:nvPr/>
                </p:nvSpPr>
                <p:spPr>
                  <a:xfrm>
                    <a:off x="6502245" y="5181760"/>
                    <a:ext cx="863904" cy="91965"/>
                  </a:xfrm>
                  <a:custGeom>
                    <a:avLst/>
                    <a:gdLst>
                      <a:gd name="connsiteX0" fmla="*/ 863904 w 863904"/>
                      <a:gd name="connsiteY0" fmla="*/ 0 h 91965"/>
                      <a:gd name="connsiteX1" fmla="*/ 79576 w 863904"/>
                      <a:gd name="connsiteY1" fmla="*/ 79576 h 91965"/>
                      <a:gd name="connsiteX2" fmla="*/ 14772 w 863904"/>
                      <a:gd name="connsiteY2" fmla="*/ 0 h 91965"/>
                      <a:gd name="connsiteX3" fmla="*/ 0 w 863904"/>
                      <a:gd name="connsiteY3" fmla="*/ 15248 h 91965"/>
                      <a:gd name="connsiteX4" fmla="*/ 66234 w 863904"/>
                      <a:gd name="connsiteY4" fmla="*/ 91965 h 91965"/>
                      <a:gd name="connsiteX5" fmla="*/ 863904 w 863904"/>
                      <a:gd name="connsiteY5" fmla="*/ 10960 h 919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63904" h="91965">
                        <a:moveTo>
                          <a:pt x="863904" y="0"/>
                        </a:moveTo>
                        <a:lnTo>
                          <a:pt x="79576" y="79576"/>
                        </a:lnTo>
                        <a:lnTo>
                          <a:pt x="14772" y="0"/>
                        </a:lnTo>
                        <a:lnTo>
                          <a:pt x="0" y="15248"/>
                        </a:lnTo>
                        <a:lnTo>
                          <a:pt x="66234" y="91965"/>
                        </a:lnTo>
                        <a:lnTo>
                          <a:pt x="863904" y="10960"/>
                        </a:lnTo>
                        <a:close/>
                      </a:path>
                    </a:pathLst>
                  </a:custGeom>
                  <a:solidFill>
                    <a:srgbClr val="26180D"/>
                  </a:solidFill>
                  <a:ln w="476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745" name="Freeform: Shape 744">
                    <a:extLst>
                      <a:ext uri="{FF2B5EF4-FFF2-40B4-BE49-F238E27FC236}">
                        <a16:creationId xmlns:a16="http://schemas.microsoft.com/office/drawing/2014/main" id="{4AE8EFDF-9DB6-4F5C-A52D-BE873AE2704F}"/>
                      </a:ext>
                    </a:extLst>
                  </p:cNvPr>
                  <p:cNvSpPr/>
                  <p:nvPr/>
                </p:nvSpPr>
                <p:spPr>
                  <a:xfrm>
                    <a:off x="6528929" y="5103613"/>
                    <a:ext cx="171065" cy="149622"/>
                  </a:xfrm>
                  <a:custGeom>
                    <a:avLst/>
                    <a:gdLst>
                      <a:gd name="connsiteX0" fmla="*/ 0 w 171065"/>
                      <a:gd name="connsiteY0" fmla="*/ 106261 h 149622"/>
                      <a:gd name="connsiteX1" fmla="*/ 148193 w 171065"/>
                      <a:gd name="connsiteY1" fmla="*/ 0 h 149622"/>
                      <a:gd name="connsiteX2" fmla="*/ 171065 w 171065"/>
                      <a:gd name="connsiteY2" fmla="*/ 17154 h 149622"/>
                      <a:gd name="connsiteX3" fmla="*/ 31926 w 171065"/>
                      <a:gd name="connsiteY3" fmla="*/ 149623 h 149622"/>
                      <a:gd name="connsiteX4" fmla="*/ 27637 w 171065"/>
                      <a:gd name="connsiteY4" fmla="*/ 142952 h 149622"/>
                      <a:gd name="connsiteX5" fmla="*/ 138663 w 171065"/>
                      <a:gd name="connsiteY5" fmla="*/ 25731 h 149622"/>
                      <a:gd name="connsiteX6" fmla="*/ 5242 w 171065"/>
                      <a:gd name="connsiteY6" fmla="*/ 114838 h 1496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71065" h="149622">
                        <a:moveTo>
                          <a:pt x="0" y="106261"/>
                        </a:moveTo>
                        <a:lnTo>
                          <a:pt x="148193" y="0"/>
                        </a:lnTo>
                        <a:lnTo>
                          <a:pt x="171065" y="17154"/>
                        </a:lnTo>
                        <a:lnTo>
                          <a:pt x="31926" y="149623"/>
                        </a:lnTo>
                        <a:lnTo>
                          <a:pt x="27637" y="142952"/>
                        </a:lnTo>
                        <a:lnTo>
                          <a:pt x="138663" y="25731"/>
                        </a:lnTo>
                        <a:lnTo>
                          <a:pt x="5242" y="114838"/>
                        </a:lnTo>
                        <a:close/>
                      </a:path>
                    </a:pathLst>
                  </a:custGeom>
                  <a:solidFill>
                    <a:srgbClr val="26180D"/>
                  </a:solidFill>
                  <a:ln w="476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746" name="Freeform: Shape 745">
                    <a:extLst>
                      <a:ext uri="{FF2B5EF4-FFF2-40B4-BE49-F238E27FC236}">
                        <a16:creationId xmlns:a16="http://schemas.microsoft.com/office/drawing/2014/main" id="{14D380D4-C909-4F66-B190-0EF7B5E54CC4}"/>
                      </a:ext>
                    </a:extLst>
                  </p:cNvPr>
                  <p:cNvSpPr/>
                  <p:nvPr/>
                </p:nvSpPr>
                <p:spPr>
                  <a:xfrm>
                    <a:off x="6470829" y="5329953"/>
                    <a:ext cx="869112" cy="547504"/>
                  </a:xfrm>
                  <a:custGeom>
                    <a:avLst/>
                    <a:gdLst>
                      <a:gd name="connsiteX0" fmla="*/ 1873 w 869112"/>
                      <a:gd name="connsiteY0" fmla="*/ 132469 h 547504"/>
                      <a:gd name="connsiteX1" fmla="*/ 116710 w 869112"/>
                      <a:gd name="connsiteY1" fmla="*/ 241588 h 547504"/>
                      <a:gd name="connsiteX2" fmla="*/ 148160 w 869112"/>
                      <a:gd name="connsiteY2" fmla="*/ 410271 h 547504"/>
                      <a:gd name="connsiteX3" fmla="*/ 370211 w 869112"/>
                      <a:gd name="connsiteY3" fmla="*/ 370721 h 547504"/>
                      <a:gd name="connsiteX4" fmla="*/ 515069 w 869112"/>
                      <a:gd name="connsiteY4" fmla="*/ 474599 h 547504"/>
                      <a:gd name="connsiteX5" fmla="*/ 681846 w 869112"/>
                      <a:gd name="connsiteY5" fmla="*/ 441720 h 547504"/>
                      <a:gd name="connsiteX6" fmla="*/ 869112 w 869112"/>
                      <a:gd name="connsiteY6" fmla="*/ 547505 h 547504"/>
                      <a:gd name="connsiteX7" fmla="*/ 745221 w 869112"/>
                      <a:gd name="connsiteY7" fmla="*/ 299722 h 547504"/>
                      <a:gd name="connsiteX8" fmla="*/ 743792 w 869112"/>
                      <a:gd name="connsiteY8" fmla="*/ 189649 h 547504"/>
                      <a:gd name="connsiteX9" fmla="*/ 652303 w 869112"/>
                      <a:gd name="connsiteY9" fmla="*/ 174401 h 547504"/>
                      <a:gd name="connsiteX10" fmla="*/ 434540 w 869112"/>
                      <a:gd name="connsiteY10" fmla="*/ 169160 h 547504"/>
                      <a:gd name="connsiteX11" fmla="*/ 329708 w 869112"/>
                      <a:gd name="connsiteY11" fmla="*/ 83388 h 547504"/>
                      <a:gd name="connsiteX12" fmla="*/ 324467 w 869112"/>
                      <a:gd name="connsiteY12" fmla="*/ 37168 h 547504"/>
                      <a:gd name="connsiteX13" fmla="*/ 46188 w 869112"/>
                      <a:gd name="connsiteY13" fmla="*/ 0 h 547504"/>
                      <a:gd name="connsiteX14" fmla="*/ 1873 w 869112"/>
                      <a:gd name="connsiteY14" fmla="*/ 132469 h 5475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869112" h="547504">
                        <a:moveTo>
                          <a:pt x="1873" y="132469"/>
                        </a:moveTo>
                        <a:cubicBezTo>
                          <a:pt x="1873" y="132469"/>
                          <a:pt x="76208" y="176307"/>
                          <a:pt x="116710" y="241588"/>
                        </a:cubicBezTo>
                        <a:cubicBezTo>
                          <a:pt x="157690" y="306870"/>
                          <a:pt x="148160" y="410271"/>
                          <a:pt x="148160" y="410271"/>
                        </a:cubicBezTo>
                        <a:cubicBezTo>
                          <a:pt x="148160" y="410271"/>
                          <a:pt x="262998" y="357856"/>
                          <a:pt x="370211" y="370721"/>
                        </a:cubicBezTo>
                        <a:cubicBezTo>
                          <a:pt x="477425" y="383587"/>
                          <a:pt x="515069" y="474599"/>
                          <a:pt x="515069" y="474599"/>
                        </a:cubicBezTo>
                        <a:cubicBezTo>
                          <a:pt x="515069" y="474599"/>
                          <a:pt x="569391" y="402647"/>
                          <a:pt x="681846" y="441720"/>
                        </a:cubicBezTo>
                        <a:cubicBezTo>
                          <a:pt x="794301" y="480794"/>
                          <a:pt x="869112" y="547505"/>
                          <a:pt x="869112" y="547505"/>
                        </a:cubicBezTo>
                        <a:cubicBezTo>
                          <a:pt x="869112" y="547505"/>
                          <a:pt x="761899" y="392640"/>
                          <a:pt x="745221" y="299722"/>
                        </a:cubicBezTo>
                        <a:cubicBezTo>
                          <a:pt x="728067" y="206803"/>
                          <a:pt x="743792" y="189649"/>
                          <a:pt x="743792" y="189649"/>
                        </a:cubicBezTo>
                        <a:cubicBezTo>
                          <a:pt x="743792" y="189649"/>
                          <a:pt x="721872" y="181072"/>
                          <a:pt x="652303" y="174401"/>
                        </a:cubicBezTo>
                        <a:cubicBezTo>
                          <a:pt x="582256" y="167730"/>
                          <a:pt x="486479" y="181072"/>
                          <a:pt x="434540" y="169160"/>
                        </a:cubicBezTo>
                        <a:cubicBezTo>
                          <a:pt x="384030" y="157247"/>
                          <a:pt x="334950" y="129610"/>
                          <a:pt x="329708" y="83388"/>
                        </a:cubicBezTo>
                        <a:cubicBezTo>
                          <a:pt x="324467" y="37168"/>
                          <a:pt x="324467" y="37168"/>
                          <a:pt x="324467" y="37168"/>
                        </a:cubicBezTo>
                        <a:lnTo>
                          <a:pt x="46188" y="0"/>
                        </a:lnTo>
                        <a:cubicBezTo>
                          <a:pt x="46664" y="953"/>
                          <a:pt x="-10993" y="57657"/>
                          <a:pt x="1873" y="132469"/>
                        </a:cubicBezTo>
                        <a:close/>
                      </a:path>
                    </a:pathLst>
                  </a:custGeom>
                  <a:solidFill>
                    <a:srgbClr val="26180D"/>
                  </a:solidFill>
                  <a:ln w="476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747" name="Freeform: Shape 746">
                    <a:extLst>
                      <a:ext uri="{FF2B5EF4-FFF2-40B4-BE49-F238E27FC236}">
                        <a16:creationId xmlns:a16="http://schemas.microsoft.com/office/drawing/2014/main" id="{7C16D1DD-582C-4BF9-B0E3-E9C3D5D05057}"/>
                      </a:ext>
                    </a:extLst>
                  </p:cNvPr>
                  <p:cNvSpPr/>
                  <p:nvPr/>
                </p:nvSpPr>
                <p:spPr>
                  <a:xfrm>
                    <a:off x="6486800" y="5349010"/>
                    <a:ext cx="824550" cy="500333"/>
                  </a:xfrm>
                  <a:custGeom>
                    <a:avLst/>
                    <a:gdLst>
                      <a:gd name="connsiteX0" fmla="*/ 4009 w 824550"/>
                      <a:gd name="connsiteY0" fmla="*/ 102451 h 500333"/>
                      <a:gd name="connsiteX1" fmla="*/ 123611 w 824550"/>
                      <a:gd name="connsiteY1" fmla="*/ 213000 h 500333"/>
                      <a:gd name="connsiteX2" fmla="*/ 150772 w 824550"/>
                      <a:gd name="connsiteY2" fmla="*/ 376442 h 500333"/>
                      <a:gd name="connsiteX3" fmla="*/ 366153 w 824550"/>
                      <a:gd name="connsiteY3" fmla="*/ 339274 h 500333"/>
                      <a:gd name="connsiteX4" fmla="*/ 500527 w 824550"/>
                      <a:gd name="connsiteY4" fmla="*/ 438387 h 500333"/>
                      <a:gd name="connsiteX5" fmla="*/ 633949 w 824550"/>
                      <a:gd name="connsiteY5" fmla="*/ 401220 h 500333"/>
                      <a:gd name="connsiteX6" fmla="*/ 824551 w 824550"/>
                      <a:gd name="connsiteY6" fmla="*/ 500333 h 500333"/>
                      <a:gd name="connsiteX7" fmla="*/ 714478 w 824550"/>
                      <a:gd name="connsiteY7" fmla="*/ 294483 h 500333"/>
                      <a:gd name="connsiteX8" fmla="*/ 707807 w 824550"/>
                      <a:gd name="connsiteY8" fmla="*/ 181075 h 500333"/>
                      <a:gd name="connsiteX9" fmla="*/ 583439 w 824550"/>
                      <a:gd name="connsiteY9" fmla="*/ 172974 h 500333"/>
                      <a:gd name="connsiteX10" fmla="*/ 354240 w 824550"/>
                      <a:gd name="connsiteY10" fmla="*/ 146766 h 500333"/>
                      <a:gd name="connsiteX11" fmla="*/ 298965 w 824550"/>
                      <a:gd name="connsiteY11" fmla="*/ 33358 h 500333"/>
                      <a:gd name="connsiteX12" fmla="*/ 35458 w 824550"/>
                      <a:gd name="connsiteY12" fmla="*/ 3 h 500333"/>
                      <a:gd name="connsiteX13" fmla="*/ 4009 w 824550"/>
                      <a:gd name="connsiteY13" fmla="*/ 102451 h 5003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824550" h="500333">
                        <a:moveTo>
                          <a:pt x="4009" y="102451"/>
                        </a:moveTo>
                        <a:cubicBezTo>
                          <a:pt x="4009" y="102451"/>
                          <a:pt x="88350" y="138666"/>
                          <a:pt x="123611" y="213000"/>
                        </a:cubicBezTo>
                        <a:cubicBezTo>
                          <a:pt x="158873" y="287812"/>
                          <a:pt x="150772" y="376442"/>
                          <a:pt x="150772" y="376442"/>
                        </a:cubicBezTo>
                        <a:cubicBezTo>
                          <a:pt x="150772" y="376442"/>
                          <a:pt x="245120" y="314496"/>
                          <a:pt x="366153" y="339274"/>
                        </a:cubicBezTo>
                        <a:cubicBezTo>
                          <a:pt x="487185" y="363576"/>
                          <a:pt x="500527" y="438387"/>
                          <a:pt x="500527" y="438387"/>
                        </a:cubicBezTo>
                        <a:cubicBezTo>
                          <a:pt x="500527" y="438387"/>
                          <a:pt x="535312" y="381683"/>
                          <a:pt x="633949" y="401220"/>
                        </a:cubicBezTo>
                        <a:cubicBezTo>
                          <a:pt x="732109" y="420757"/>
                          <a:pt x="824551" y="500333"/>
                          <a:pt x="824551" y="500333"/>
                        </a:cubicBezTo>
                        <a:cubicBezTo>
                          <a:pt x="824551" y="500333"/>
                          <a:pt x="732109" y="367865"/>
                          <a:pt x="714478" y="294483"/>
                        </a:cubicBezTo>
                        <a:cubicBezTo>
                          <a:pt x="696847" y="221101"/>
                          <a:pt x="707807" y="181075"/>
                          <a:pt x="707807" y="181075"/>
                        </a:cubicBezTo>
                        <a:cubicBezTo>
                          <a:pt x="707807" y="181075"/>
                          <a:pt x="667780" y="166303"/>
                          <a:pt x="583439" y="172974"/>
                        </a:cubicBezTo>
                        <a:cubicBezTo>
                          <a:pt x="498621" y="179168"/>
                          <a:pt x="404273" y="174880"/>
                          <a:pt x="354240" y="146766"/>
                        </a:cubicBezTo>
                        <a:cubicBezTo>
                          <a:pt x="281811" y="105310"/>
                          <a:pt x="298965" y="33358"/>
                          <a:pt x="298965" y="33358"/>
                        </a:cubicBezTo>
                        <a:lnTo>
                          <a:pt x="35458" y="3"/>
                        </a:lnTo>
                        <a:cubicBezTo>
                          <a:pt x="34981" y="-474"/>
                          <a:pt x="-14099" y="66237"/>
                          <a:pt x="4009" y="102451"/>
                        </a:cubicBezTo>
                        <a:close/>
                      </a:path>
                    </a:pathLst>
                  </a:custGeom>
                  <a:solidFill>
                    <a:srgbClr val="00F2D5"/>
                  </a:solidFill>
                  <a:ln w="476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748" name="Freeform: Shape 747">
                    <a:extLst>
                      <a:ext uri="{FF2B5EF4-FFF2-40B4-BE49-F238E27FC236}">
                        <a16:creationId xmlns:a16="http://schemas.microsoft.com/office/drawing/2014/main" id="{0EC163A3-E331-4817-83FA-ECAA3E55C911}"/>
                      </a:ext>
                    </a:extLst>
                  </p:cNvPr>
                  <p:cNvSpPr/>
                  <p:nvPr/>
                </p:nvSpPr>
                <p:spPr>
                  <a:xfrm>
                    <a:off x="6591828" y="5353778"/>
                    <a:ext cx="614231" cy="366432"/>
                  </a:xfrm>
                  <a:custGeom>
                    <a:avLst/>
                    <a:gdLst>
                      <a:gd name="connsiteX0" fmla="*/ 0 w 614231"/>
                      <a:gd name="connsiteY0" fmla="*/ 0 h 366432"/>
                      <a:gd name="connsiteX1" fmla="*/ 180119 w 614231"/>
                      <a:gd name="connsiteY1" fmla="*/ 214904 h 366432"/>
                      <a:gd name="connsiteX2" fmla="*/ 604685 w 614231"/>
                      <a:gd name="connsiteY2" fmla="*/ 366433 h 366432"/>
                      <a:gd name="connsiteX3" fmla="*/ 614215 w 614231"/>
                      <a:gd name="connsiteY3" fmla="*/ 270655 h 366432"/>
                      <a:gd name="connsiteX4" fmla="*/ 586102 w 614231"/>
                      <a:gd name="connsiteY4" fmla="*/ 163918 h 366432"/>
                      <a:gd name="connsiteX5" fmla="*/ 433143 w 614231"/>
                      <a:gd name="connsiteY5" fmla="*/ 163918 h 366432"/>
                      <a:gd name="connsiteX6" fmla="*/ 226340 w 614231"/>
                      <a:gd name="connsiteY6" fmla="*/ 118650 h 366432"/>
                      <a:gd name="connsiteX7" fmla="*/ 193461 w 614231"/>
                      <a:gd name="connsiteY7" fmla="*/ 22872 h 366432"/>
                      <a:gd name="connsiteX8" fmla="*/ 0 w 614231"/>
                      <a:gd name="connsiteY8" fmla="*/ 0 h 3664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614231" h="366432">
                        <a:moveTo>
                          <a:pt x="0" y="0"/>
                        </a:moveTo>
                        <a:cubicBezTo>
                          <a:pt x="0" y="0"/>
                          <a:pt x="47174" y="139616"/>
                          <a:pt x="180119" y="214904"/>
                        </a:cubicBezTo>
                        <a:cubicBezTo>
                          <a:pt x="313541" y="290192"/>
                          <a:pt x="604685" y="366433"/>
                          <a:pt x="604685" y="366433"/>
                        </a:cubicBezTo>
                        <a:cubicBezTo>
                          <a:pt x="604685" y="366433"/>
                          <a:pt x="614692" y="325930"/>
                          <a:pt x="614215" y="270655"/>
                        </a:cubicBezTo>
                        <a:cubicBezTo>
                          <a:pt x="613739" y="214904"/>
                          <a:pt x="586102" y="163918"/>
                          <a:pt x="586102" y="163918"/>
                        </a:cubicBezTo>
                        <a:cubicBezTo>
                          <a:pt x="586102" y="163918"/>
                          <a:pt x="498425" y="156294"/>
                          <a:pt x="433143" y="163918"/>
                        </a:cubicBezTo>
                        <a:cubicBezTo>
                          <a:pt x="367386" y="171542"/>
                          <a:pt x="265413" y="157723"/>
                          <a:pt x="226340" y="118650"/>
                        </a:cubicBezTo>
                        <a:cubicBezTo>
                          <a:pt x="187267" y="79576"/>
                          <a:pt x="193461" y="22872"/>
                          <a:pt x="193461" y="22872"/>
                        </a:cubicBez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AFAF"/>
                  </a:solidFill>
                  <a:ln w="476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749" name="Freeform: Shape 748">
                    <a:extLst>
                      <a:ext uri="{FF2B5EF4-FFF2-40B4-BE49-F238E27FC236}">
                        <a16:creationId xmlns:a16="http://schemas.microsoft.com/office/drawing/2014/main" id="{7CC67EB5-38A9-48D5-BEF7-A0488B23862F}"/>
                      </a:ext>
                    </a:extLst>
                  </p:cNvPr>
                  <p:cNvSpPr/>
                  <p:nvPr/>
                </p:nvSpPr>
                <p:spPr>
                  <a:xfrm>
                    <a:off x="6593479" y="4821998"/>
                    <a:ext cx="357157" cy="356425"/>
                  </a:xfrm>
                  <a:custGeom>
                    <a:avLst/>
                    <a:gdLst>
                      <a:gd name="connsiteX0" fmla="*/ 22174 w 357157"/>
                      <a:gd name="connsiteY0" fmla="*/ 221575 h 356425"/>
                      <a:gd name="connsiteX1" fmla="*/ 61247 w 357157"/>
                      <a:gd name="connsiteY1" fmla="*/ 275420 h 356425"/>
                      <a:gd name="connsiteX2" fmla="*/ 219447 w 357157"/>
                      <a:gd name="connsiteY2" fmla="*/ 356426 h 356425"/>
                      <a:gd name="connsiteX3" fmla="*/ 267098 w 357157"/>
                      <a:gd name="connsiteY3" fmla="*/ 212045 h 356425"/>
                      <a:gd name="connsiteX4" fmla="*/ 357157 w 357157"/>
                      <a:gd name="connsiteY4" fmla="*/ 194414 h 356425"/>
                      <a:gd name="connsiteX5" fmla="*/ 285681 w 357157"/>
                      <a:gd name="connsiteY5" fmla="*/ 96254 h 356425"/>
                      <a:gd name="connsiteX6" fmla="*/ 135106 w 357157"/>
                      <a:gd name="connsiteY6" fmla="*/ 0 h 356425"/>
                      <a:gd name="connsiteX7" fmla="*/ 8832 w 357157"/>
                      <a:gd name="connsiteY7" fmla="*/ 101496 h 356425"/>
                      <a:gd name="connsiteX8" fmla="*/ 16932 w 357157"/>
                      <a:gd name="connsiteY8" fmla="*/ 219669 h 356425"/>
                      <a:gd name="connsiteX9" fmla="*/ 22174 w 357157"/>
                      <a:gd name="connsiteY9" fmla="*/ 221575 h 356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357157" h="356425">
                        <a:moveTo>
                          <a:pt x="22174" y="221575"/>
                        </a:moveTo>
                        <a:cubicBezTo>
                          <a:pt x="47905" y="241112"/>
                          <a:pt x="61247" y="275420"/>
                          <a:pt x="61247" y="275420"/>
                        </a:cubicBezTo>
                        <a:lnTo>
                          <a:pt x="219447" y="356426"/>
                        </a:lnTo>
                        <a:cubicBezTo>
                          <a:pt x="219447" y="356426"/>
                          <a:pt x="225165" y="248736"/>
                          <a:pt x="267098" y="212045"/>
                        </a:cubicBezTo>
                        <a:cubicBezTo>
                          <a:pt x="290923" y="191555"/>
                          <a:pt x="357157" y="194414"/>
                          <a:pt x="357157" y="194414"/>
                        </a:cubicBezTo>
                        <a:cubicBezTo>
                          <a:pt x="357157" y="194414"/>
                          <a:pt x="323325" y="138663"/>
                          <a:pt x="285681" y="96254"/>
                        </a:cubicBezTo>
                        <a:cubicBezTo>
                          <a:pt x="231360" y="35738"/>
                          <a:pt x="135106" y="0"/>
                          <a:pt x="135106" y="0"/>
                        </a:cubicBezTo>
                        <a:cubicBezTo>
                          <a:pt x="128435" y="2383"/>
                          <a:pt x="32657" y="47651"/>
                          <a:pt x="8832" y="101496"/>
                        </a:cubicBezTo>
                        <a:cubicBezTo>
                          <a:pt x="-14994" y="155341"/>
                          <a:pt x="16932" y="219669"/>
                          <a:pt x="16932" y="219669"/>
                        </a:cubicBezTo>
                        <a:cubicBezTo>
                          <a:pt x="15503" y="216810"/>
                          <a:pt x="22174" y="221575"/>
                          <a:pt x="22174" y="221575"/>
                        </a:cubicBezTo>
                        <a:close/>
                      </a:path>
                    </a:pathLst>
                  </a:custGeom>
                  <a:solidFill>
                    <a:srgbClr val="FFAB17"/>
                  </a:solidFill>
                  <a:ln w="476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750" name="Freeform: Shape 749">
                    <a:extLst>
                      <a:ext uri="{FF2B5EF4-FFF2-40B4-BE49-F238E27FC236}">
                        <a16:creationId xmlns:a16="http://schemas.microsoft.com/office/drawing/2014/main" id="{B727C4C5-A997-4339-A924-B9B95E068C0D}"/>
                      </a:ext>
                    </a:extLst>
                  </p:cNvPr>
                  <p:cNvSpPr/>
                  <p:nvPr/>
                </p:nvSpPr>
                <p:spPr>
                  <a:xfrm>
                    <a:off x="6664254" y="4821998"/>
                    <a:ext cx="286858" cy="356425"/>
                  </a:xfrm>
                  <a:custGeom>
                    <a:avLst/>
                    <a:gdLst>
                      <a:gd name="connsiteX0" fmla="*/ 73861 w 286858"/>
                      <a:gd name="connsiteY0" fmla="*/ 318306 h 356425"/>
                      <a:gd name="connsiteX1" fmla="*/ 2 w 286858"/>
                      <a:gd name="connsiteY1" fmla="*/ 127227 h 356425"/>
                      <a:gd name="connsiteX2" fmla="*/ 64807 w 286858"/>
                      <a:gd name="connsiteY2" fmla="*/ 0 h 356425"/>
                      <a:gd name="connsiteX3" fmla="*/ 215383 w 286858"/>
                      <a:gd name="connsiteY3" fmla="*/ 96254 h 356425"/>
                      <a:gd name="connsiteX4" fmla="*/ 286859 w 286858"/>
                      <a:gd name="connsiteY4" fmla="*/ 194414 h 356425"/>
                      <a:gd name="connsiteX5" fmla="*/ 185839 w 286858"/>
                      <a:gd name="connsiteY5" fmla="*/ 239206 h 356425"/>
                      <a:gd name="connsiteX6" fmla="*/ 149149 w 286858"/>
                      <a:gd name="connsiteY6" fmla="*/ 356426 h 356425"/>
                      <a:gd name="connsiteX7" fmla="*/ 73861 w 286858"/>
                      <a:gd name="connsiteY7" fmla="*/ 318306 h 356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286858" h="356425">
                        <a:moveTo>
                          <a:pt x="73861" y="318306"/>
                        </a:moveTo>
                        <a:cubicBezTo>
                          <a:pt x="73861" y="318306"/>
                          <a:pt x="-474" y="217763"/>
                          <a:pt x="2" y="127227"/>
                        </a:cubicBezTo>
                        <a:cubicBezTo>
                          <a:pt x="479" y="36691"/>
                          <a:pt x="64807" y="0"/>
                          <a:pt x="64807" y="0"/>
                        </a:cubicBezTo>
                        <a:cubicBezTo>
                          <a:pt x="64807" y="0"/>
                          <a:pt x="164397" y="30020"/>
                          <a:pt x="215383" y="96254"/>
                        </a:cubicBezTo>
                        <a:cubicBezTo>
                          <a:pt x="266369" y="162488"/>
                          <a:pt x="286859" y="194414"/>
                          <a:pt x="286859" y="194414"/>
                        </a:cubicBezTo>
                        <a:cubicBezTo>
                          <a:pt x="286859" y="194414"/>
                          <a:pt x="211571" y="193461"/>
                          <a:pt x="185839" y="239206"/>
                        </a:cubicBezTo>
                        <a:cubicBezTo>
                          <a:pt x="160108" y="285427"/>
                          <a:pt x="149149" y="356426"/>
                          <a:pt x="149149" y="356426"/>
                        </a:cubicBezTo>
                        <a:lnTo>
                          <a:pt x="73861" y="318306"/>
                        </a:lnTo>
                        <a:close/>
                      </a:path>
                    </a:pathLst>
                  </a:custGeom>
                  <a:solidFill>
                    <a:srgbClr val="EF9300"/>
                  </a:solidFill>
                  <a:ln w="476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751" name="Freeform: Shape 750">
                    <a:extLst>
                      <a:ext uri="{FF2B5EF4-FFF2-40B4-BE49-F238E27FC236}">
                        <a16:creationId xmlns:a16="http://schemas.microsoft.com/office/drawing/2014/main" id="{7B32A3A6-092F-4C38-99AC-EE01C16E0230}"/>
                      </a:ext>
                    </a:extLst>
                  </p:cNvPr>
                  <p:cNvSpPr/>
                  <p:nvPr/>
                </p:nvSpPr>
                <p:spPr>
                  <a:xfrm>
                    <a:off x="6618883" y="4829622"/>
                    <a:ext cx="162117" cy="278279"/>
                  </a:xfrm>
                  <a:custGeom>
                    <a:avLst/>
                    <a:gdLst>
                      <a:gd name="connsiteX0" fmla="*/ 76823 w 162117"/>
                      <a:gd name="connsiteY0" fmla="*/ 278279 h 278279"/>
                      <a:gd name="connsiteX1" fmla="*/ 45374 w 162117"/>
                      <a:gd name="connsiteY1" fmla="*/ 119603 h 278279"/>
                      <a:gd name="connsiteX2" fmla="*/ 162118 w 162117"/>
                      <a:gd name="connsiteY2" fmla="*/ 16678 h 278279"/>
                      <a:gd name="connsiteX3" fmla="*/ 127809 w 162117"/>
                      <a:gd name="connsiteY3" fmla="*/ 0 h 278279"/>
                      <a:gd name="connsiteX4" fmla="*/ 8683 w 162117"/>
                      <a:gd name="connsiteY4" fmla="*/ 105784 h 278279"/>
                      <a:gd name="connsiteX5" fmla="*/ 8683 w 162117"/>
                      <a:gd name="connsiteY5" fmla="*/ 207280 h 278279"/>
                      <a:gd name="connsiteX6" fmla="*/ 30602 w 162117"/>
                      <a:gd name="connsiteY6" fmla="*/ 234917 h 278279"/>
                      <a:gd name="connsiteX7" fmla="*/ 44897 w 162117"/>
                      <a:gd name="connsiteY7" fmla="*/ 257789 h 278279"/>
                      <a:gd name="connsiteX8" fmla="*/ 76823 w 162117"/>
                      <a:gd name="connsiteY8" fmla="*/ 278279 h 278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62117" h="278279">
                        <a:moveTo>
                          <a:pt x="76823" y="278279"/>
                        </a:moveTo>
                        <a:cubicBezTo>
                          <a:pt x="76823" y="278279"/>
                          <a:pt x="9159" y="199179"/>
                          <a:pt x="45374" y="119603"/>
                        </a:cubicBezTo>
                        <a:cubicBezTo>
                          <a:pt x="81588" y="40026"/>
                          <a:pt x="162118" y="16678"/>
                          <a:pt x="162118" y="16678"/>
                        </a:cubicBezTo>
                        <a:lnTo>
                          <a:pt x="127809" y="0"/>
                        </a:lnTo>
                        <a:cubicBezTo>
                          <a:pt x="127809" y="0"/>
                          <a:pt x="28220" y="50033"/>
                          <a:pt x="8683" y="105784"/>
                        </a:cubicBezTo>
                        <a:cubicBezTo>
                          <a:pt x="-10854" y="161059"/>
                          <a:pt x="8683" y="207280"/>
                          <a:pt x="8683" y="207280"/>
                        </a:cubicBezTo>
                        <a:cubicBezTo>
                          <a:pt x="8683" y="207280"/>
                          <a:pt x="24408" y="220146"/>
                          <a:pt x="30602" y="234917"/>
                        </a:cubicBezTo>
                        <a:cubicBezTo>
                          <a:pt x="36797" y="250165"/>
                          <a:pt x="44897" y="257789"/>
                          <a:pt x="44897" y="257789"/>
                        </a:cubicBezTo>
                        <a:lnTo>
                          <a:pt x="76823" y="278279"/>
                        </a:lnTo>
                        <a:close/>
                      </a:path>
                    </a:pathLst>
                  </a:custGeom>
                  <a:solidFill>
                    <a:schemeClr val="tx1">
                      <a:lumMod val="85000"/>
                      <a:lumOff val="15000"/>
                    </a:schemeClr>
                  </a:solidFill>
                  <a:ln w="476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752" name="Freeform: Shape 751">
                    <a:extLst>
                      <a:ext uri="{FF2B5EF4-FFF2-40B4-BE49-F238E27FC236}">
                        <a16:creationId xmlns:a16="http://schemas.microsoft.com/office/drawing/2014/main" id="{05B6022D-CF96-415E-ABEA-4F8A1A53188B}"/>
                      </a:ext>
                    </a:extLst>
                  </p:cNvPr>
                  <p:cNvSpPr/>
                  <p:nvPr/>
                </p:nvSpPr>
                <p:spPr>
                  <a:xfrm>
                    <a:off x="6692598" y="4873937"/>
                    <a:ext cx="167978" cy="259218"/>
                  </a:xfrm>
                  <a:custGeom>
                    <a:avLst/>
                    <a:gdLst>
                      <a:gd name="connsiteX0" fmla="*/ 20739 w 167978"/>
                      <a:gd name="connsiteY0" fmla="*/ 245877 h 259218"/>
                      <a:gd name="connsiteX1" fmla="*/ 47899 w 167978"/>
                      <a:gd name="connsiteY1" fmla="*/ 259219 h 259218"/>
                      <a:gd name="connsiteX2" fmla="*/ 48376 w 167978"/>
                      <a:gd name="connsiteY2" fmla="*/ 101496 h 259218"/>
                      <a:gd name="connsiteX3" fmla="*/ 167979 w 167978"/>
                      <a:gd name="connsiteY3" fmla="*/ 26208 h 259218"/>
                      <a:gd name="connsiteX4" fmla="*/ 134147 w 167978"/>
                      <a:gd name="connsiteY4" fmla="*/ 0 h 259218"/>
                      <a:gd name="connsiteX5" fmla="*/ 2631 w 167978"/>
                      <a:gd name="connsiteY5" fmla="*/ 120079 h 259218"/>
                      <a:gd name="connsiteX6" fmla="*/ 20739 w 167978"/>
                      <a:gd name="connsiteY6" fmla="*/ 245877 h 2592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67978" h="259218">
                        <a:moveTo>
                          <a:pt x="20739" y="245877"/>
                        </a:moveTo>
                        <a:lnTo>
                          <a:pt x="47899" y="259219"/>
                        </a:lnTo>
                        <a:cubicBezTo>
                          <a:pt x="47899" y="259219"/>
                          <a:pt x="2155" y="166300"/>
                          <a:pt x="48376" y="101496"/>
                        </a:cubicBezTo>
                        <a:cubicBezTo>
                          <a:pt x="94120" y="36691"/>
                          <a:pt x="167979" y="26208"/>
                          <a:pt x="167979" y="26208"/>
                        </a:cubicBezTo>
                        <a:lnTo>
                          <a:pt x="134147" y="0"/>
                        </a:lnTo>
                        <a:cubicBezTo>
                          <a:pt x="134147" y="0"/>
                          <a:pt x="15020" y="48604"/>
                          <a:pt x="2631" y="120079"/>
                        </a:cubicBezTo>
                        <a:cubicBezTo>
                          <a:pt x="-8805" y="190602"/>
                          <a:pt x="20739" y="245877"/>
                          <a:pt x="20739" y="245877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85000"/>
                      <a:lumOff val="15000"/>
                    </a:schemeClr>
                  </a:solidFill>
                  <a:ln w="476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753" name="Freeform: Shape 752">
                    <a:extLst>
                      <a:ext uri="{FF2B5EF4-FFF2-40B4-BE49-F238E27FC236}">
                        <a16:creationId xmlns:a16="http://schemas.microsoft.com/office/drawing/2014/main" id="{5FBD9DE6-F49A-4D5C-9A91-83029E19FA1C}"/>
                      </a:ext>
                    </a:extLst>
                  </p:cNvPr>
                  <p:cNvSpPr/>
                  <p:nvPr/>
                </p:nvSpPr>
                <p:spPr>
                  <a:xfrm>
                    <a:off x="6757957" y="4946843"/>
                    <a:ext cx="167424" cy="208709"/>
                  </a:xfrm>
                  <a:custGeom>
                    <a:avLst/>
                    <a:gdLst>
                      <a:gd name="connsiteX0" fmla="*/ 2553 w 167424"/>
                      <a:gd name="connsiteY0" fmla="*/ 192985 h 208709"/>
                      <a:gd name="connsiteX1" fmla="*/ 33050 w 167424"/>
                      <a:gd name="connsiteY1" fmla="*/ 208709 h 208709"/>
                      <a:gd name="connsiteX2" fmla="*/ 47821 w 167424"/>
                      <a:gd name="connsiteY2" fmla="*/ 76717 h 208709"/>
                      <a:gd name="connsiteX3" fmla="*/ 167424 w 167424"/>
                      <a:gd name="connsiteY3" fmla="*/ 31449 h 208709"/>
                      <a:gd name="connsiteX4" fmla="*/ 144552 w 167424"/>
                      <a:gd name="connsiteY4" fmla="*/ 0 h 208709"/>
                      <a:gd name="connsiteX5" fmla="*/ 18278 w 167424"/>
                      <a:gd name="connsiteY5" fmla="*/ 66711 h 208709"/>
                      <a:gd name="connsiteX6" fmla="*/ 2553 w 167424"/>
                      <a:gd name="connsiteY6" fmla="*/ 192985 h 2087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67424" h="208709">
                        <a:moveTo>
                          <a:pt x="2553" y="192985"/>
                        </a:moveTo>
                        <a:lnTo>
                          <a:pt x="33050" y="208709"/>
                        </a:lnTo>
                        <a:cubicBezTo>
                          <a:pt x="33050" y="208709"/>
                          <a:pt x="21613" y="126750"/>
                          <a:pt x="47821" y="76717"/>
                        </a:cubicBezTo>
                        <a:cubicBezTo>
                          <a:pt x="74029" y="27161"/>
                          <a:pt x="167424" y="31449"/>
                          <a:pt x="167424" y="31449"/>
                        </a:cubicBezTo>
                        <a:lnTo>
                          <a:pt x="144552" y="0"/>
                        </a:lnTo>
                        <a:cubicBezTo>
                          <a:pt x="144552" y="0"/>
                          <a:pt x="49251" y="4289"/>
                          <a:pt x="18278" y="66711"/>
                        </a:cubicBezTo>
                        <a:cubicBezTo>
                          <a:pt x="-9359" y="123415"/>
                          <a:pt x="2553" y="192985"/>
                          <a:pt x="2553" y="192985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85000"/>
                      <a:lumOff val="15000"/>
                    </a:schemeClr>
                  </a:solidFill>
                  <a:ln w="476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754" name="Freeform: Shape 753">
                    <a:extLst>
                      <a:ext uri="{FF2B5EF4-FFF2-40B4-BE49-F238E27FC236}">
                        <a16:creationId xmlns:a16="http://schemas.microsoft.com/office/drawing/2014/main" id="{34D88CF6-B56E-4988-91B5-ED9431D0183B}"/>
                      </a:ext>
                    </a:extLst>
                  </p:cNvPr>
                  <p:cNvSpPr/>
                  <p:nvPr/>
                </p:nvSpPr>
                <p:spPr>
                  <a:xfrm>
                    <a:off x="6560378" y="5045479"/>
                    <a:ext cx="73381" cy="44791"/>
                  </a:xfrm>
                  <a:custGeom>
                    <a:avLst/>
                    <a:gdLst>
                      <a:gd name="connsiteX0" fmla="*/ 73382 w 73381"/>
                      <a:gd name="connsiteY0" fmla="*/ 44791 h 44791"/>
                      <a:gd name="connsiteX1" fmla="*/ 49557 w 73381"/>
                      <a:gd name="connsiteY1" fmla="*/ 10960 h 44791"/>
                      <a:gd name="connsiteX2" fmla="*/ 0 w 73381"/>
                      <a:gd name="connsiteY2" fmla="*/ 0 h 44791"/>
                      <a:gd name="connsiteX3" fmla="*/ 53369 w 73381"/>
                      <a:gd name="connsiteY3" fmla="*/ 44791 h 44791"/>
                      <a:gd name="connsiteX4" fmla="*/ 73382 w 73381"/>
                      <a:gd name="connsiteY4" fmla="*/ 44791 h 447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381" h="44791">
                        <a:moveTo>
                          <a:pt x="73382" y="44791"/>
                        </a:moveTo>
                        <a:cubicBezTo>
                          <a:pt x="73382" y="44791"/>
                          <a:pt x="68617" y="19060"/>
                          <a:pt x="49557" y="10960"/>
                        </a:cubicBezTo>
                        <a:cubicBezTo>
                          <a:pt x="30496" y="2859"/>
                          <a:pt x="0" y="0"/>
                          <a:pt x="0" y="0"/>
                        </a:cubicBezTo>
                        <a:lnTo>
                          <a:pt x="53369" y="44791"/>
                        </a:lnTo>
                        <a:lnTo>
                          <a:pt x="73382" y="44791"/>
                        </a:lnTo>
                        <a:close/>
                      </a:path>
                    </a:pathLst>
                  </a:custGeom>
                  <a:solidFill>
                    <a:srgbClr val="26180D"/>
                  </a:solidFill>
                  <a:ln w="476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755" name="Freeform: Shape 754">
                    <a:extLst>
                      <a:ext uri="{FF2B5EF4-FFF2-40B4-BE49-F238E27FC236}">
                        <a16:creationId xmlns:a16="http://schemas.microsoft.com/office/drawing/2014/main" id="{E82FC4E8-0116-4D3F-83C3-F0E30D8A4FFE}"/>
                      </a:ext>
                    </a:extLst>
                  </p:cNvPr>
                  <p:cNvSpPr/>
                  <p:nvPr/>
                </p:nvSpPr>
                <p:spPr>
                  <a:xfrm>
                    <a:off x="6470319" y="5420012"/>
                    <a:ext cx="878675" cy="468881"/>
                  </a:xfrm>
                  <a:custGeom>
                    <a:avLst/>
                    <a:gdLst>
                      <a:gd name="connsiteX0" fmla="*/ 6671 w 878675"/>
                      <a:gd name="connsiteY0" fmla="*/ 0 h 468881"/>
                      <a:gd name="connsiteX1" fmla="*/ 148670 w 878675"/>
                      <a:gd name="connsiteY1" fmla="*/ 100066 h 468881"/>
                      <a:gd name="connsiteX2" fmla="*/ 205850 w 878675"/>
                      <a:gd name="connsiteY2" fmla="*/ 262078 h 468881"/>
                      <a:gd name="connsiteX3" fmla="*/ 382157 w 878675"/>
                      <a:gd name="connsiteY3" fmla="*/ 223481 h 468881"/>
                      <a:gd name="connsiteX4" fmla="*/ 527015 w 878675"/>
                      <a:gd name="connsiteY4" fmla="*/ 312587 h 468881"/>
                      <a:gd name="connsiteX5" fmla="*/ 643759 w 878675"/>
                      <a:gd name="connsiteY5" fmla="*/ 285427 h 468881"/>
                      <a:gd name="connsiteX6" fmla="*/ 741919 w 878675"/>
                      <a:gd name="connsiteY6" fmla="*/ 327359 h 468881"/>
                      <a:gd name="connsiteX7" fmla="*/ 695221 w 878675"/>
                      <a:gd name="connsiteY7" fmla="*/ 201085 h 468881"/>
                      <a:gd name="connsiteX8" fmla="*/ 672349 w 878675"/>
                      <a:gd name="connsiteY8" fmla="*/ 84818 h 468881"/>
                      <a:gd name="connsiteX9" fmla="*/ 766221 w 878675"/>
                      <a:gd name="connsiteY9" fmla="*/ 103402 h 468881"/>
                      <a:gd name="connsiteX10" fmla="*/ 756214 w 878675"/>
                      <a:gd name="connsiteY10" fmla="*/ 203468 h 468881"/>
                      <a:gd name="connsiteX11" fmla="*/ 878676 w 878675"/>
                      <a:gd name="connsiteY11" fmla="*/ 468881 h 468881"/>
                      <a:gd name="connsiteX12" fmla="*/ 845797 w 878675"/>
                      <a:gd name="connsiteY12" fmla="*/ 457921 h 468881"/>
                      <a:gd name="connsiteX13" fmla="*/ 653765 w 878675"/>
                      <a:gd name="connsiteY13" fmla="*/ 345943 h 468881"/>
                      <a:gd name="connsiteX14" fmla="*/ 523203 w 878675"/>
                      <a:gd name="connsiteY14" fmla="*/ 384540 h 468881"/>
                      <a:gd name="connsiteX15" fmla="*/ 504619 w 878675"/>
                      <a:gd name="connsiteY15" fmla="*/ 384063 h 468881"/>
                      <a:gd name="connsiteX16" fmla="*/ 435049 w 878675"/>
                      <a:gd name="connsiteY16" fmla="*/ 307822 h 468881"/>
                      <a:gd name="connsiteX17" fmla="*/ 163441 w 878675"/>
                      <a:gd name="connsiteY17" fmla="*/ 333554 h 468881"/>
                      <a:gd name="connsiteX18" fmla="*/ 126750 w 878675"/>
                      <a:gd name="connsiteY18" fmla="*/ 320211 h 468881"/>
                      <a:gd name="connsiteX19" fmla="*/ 115791 w 878675"/>
                      <a:gd name="connsiteY19" fmla="*/ 184408 h 468881"/>
                      <a:gd name="connsiteX20" fmla="*/ 0 w 878675"/>
                      <a:gd name="connsiteY20" fmla="*/ 57657 h 468881"/>
                      <a:gd name="connsiteX21" fmla="*/ 6671 w 878675"/>
                      <a:gd name="connsiteY21" fmla="*/ 0 h 468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</a:cxnLst>
                    <a:rect l="l" t="t" r="r" b="b"/>
                    <a:pathLst>
                      <a:path w="878675" h="468881">
                        <a:moveTo>
                          <a:pt x="6671" y="0"/>
                        </a:moveTo>
                        <a:cubicBezTo>
                          <a:pt x="6671" y="0"/>
                          <a:pt x="82912" y="17154"/>
                          <a:pt x="148670" y="100066"/>
                        </a:cubicBezTo>
                        <a:cubicBezTo>
                          <a:pt x="214427" y="182978"/>
                          <a:pt x="205850" y="262078"/>
                          <a:pt x="205850" y="262078"/>
                        </a:cubicBezTo>
                        <a:cubicBezTo>
                          <a:pt x="205850" y="262078"/>
                          <a:pt x="256836" y="202991"/>
                          <a:pt x="382157" y="223481"/>
                        </a:cubicBezTo>
                        <a:cubicBezTo>
                          <a:pt x="507478" y="243971"/>
                          <a:pt x="527015" y="312587"/>
                          <a:pt x="527015" y="312587"/>
                        </a:cubicBezTo>
                        <a:cubicBezTo>
                          <a:pt x="527015" y="312587"/>
                          <a:pt x="582290" y="281138"/>
                          <a:pt x="643759" y="285427"/>
                        </a:cubicBezTo>
                        <a:cubicBezTo>
                          <a:pt x="704751" y="289715"/>
                          <a:pt x="741919" y="327359"/>
                          <a:pt x="741919" y="327359"/>
                        </a:cubicBezTo>
                        <a:cubicBezTo>
                          <a:pt x="741919" y="327359"/>
                          <a:pt x="710946" y="279709"/>
                          <a:pt x="695221" y="201085"/>
                        </a:cubicBezTo>
                        <a:cubicBezTo>
                          <a:pt x="679020" y="120079"/>
                          <a:pt x="672349" y="84818"/>
                          <a:pt x="672349" y="84818"/>
                        </a:cubicBezTo>
                        <a:lnTo>
                          <a:pt x="766221" y="103402"/>
                        </a:lnTo>
                        <a:cubicBezTo>
                          <a:pt x="766221" y="103402"/>
                          <a:pt x="740013" y="118173"/>
                          <a:pt x="756214" y="203468"/>
                        </a:cubicBezTo>
                        <a:cubicBezTo>
                          <a:pt x="772415" y="288762"/>
                          <a:pt x="878676" y="468881"/>
                          <a:pt x="878676" y="468881"/>
                        </a:cubicBezTo>
                        <a:cubicBezTo>
                          <a:pt x="878676" y="468881"/>
                          <a:pt x="845797" y="457921"/>
                          <a:pt x="845797" y="457921"/>
                        </a:cubicBezTo>
                        <a:cubicBezTo>
                          <a:pt x="845797" y="457921"/>
                          <a:pt x="730483" y="345943"/>
                          <a:pt x="653765" y="345943"/>
                        </a:cubicBezTo>
                        <a:cubicBezTo>
                          <a:pt x="577048" y="345943"/>
                          <a:pt x="523203" y="384540"/>
                          <a:pt x="523203" y="384540"/>
                        </a:cubicBezTo>
                        <a:lnTo>
                          <a:pt x="504619" y="384063"/>
                        </a:lnTo>
                        <a:cubicBezTo>
                          <a:pt x="504619" y="384063"/>
                          <a:pt x="497472" y="338795"/>
                          <a:pt x="435049" y="307822"/>
                        </a:cubicBezTo>
                        <a:cubicBezTo>
                          <a:pt x="301628" y="241112"/>
                          <a:pt x="163441" y="333554"/>
                          <a:pt x="163441" y="333554"/>
                        </a:cubicBezTo>
                        <a:lnTo>
                          <a:pt x="126750" y="320211"/>
                        </a:lnTo>
                        <a:cubicBezTo>
                          <a:pt x="126750" y="320211"/>
                          <a:pt x="154388" y="257789"/>
                          <a:pt x="115791" y="184408"/>
                        </a:cubicBezTo>
                        <a:cubicBezTo>
                          <a:pt x="77194" y="111026"/>
                          <a:pt x="0" y="57657"/>
                          <a:pt x="0" y="57657"/>
                        </a:cubicBezTo>
                        <a:lnTo>
                          <a:pt x="6671" y="0"/>
                        </a:lnTo>
                        <a:close/>
                      </a:path>
                    </a:pathLst>
                  </a:custGeom>
                  <a:solidFill>
                    <a:schemeClr val="tx1">
                      <a:lumMod val="85000"/>
                      <a:lumOff val="15000"/>
                    </a:schemeClr>
                  </a:solidFill>
                  <a:ln w="476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756" name="Freeform: Shape 755">
                    <a:extLst>
                      <a:ext uri="{FF2B5EF4-FFF2-40B4-BE49-F238E27FC236}">
                        <a16:creationId xmlns:a16="http://schemas.microsoft.com/office/drawing/2014/main" id="{EB4327B0-8EEA-4924-9CD6-45EB2FD1885A}"/>
                      </a:ext>
                    </a:extLst>
                  </p:cNvPr>
                  <p:cNvSpPr/>
                  <p:nvPr/>
                </p:nvSpPr>
                <p:spPr>
                  <a:xfrm>
                    <a:off x="7081199" y="5530085"/>
                    <a:ext cx="70999" cy="172494"/>
                  </a:xfrm>
                  <a:custGeom>
                    <a:avLst/>
                    <a:gdLst>
                      <a:gd name="connsiteX0" fmla="*/ 0 w 70999"/>
                      <a:gd name="connsiteY0" fmla="*/ 0 h 172494"/>
                      <a:gd name="connsiteX1" fmla="*/ 16201 w 70999"/>
                      <a:gd name="connsiteY1" fmla="*/ 165347 h 172494"/>
                      <a:gd name="connsiteX2" fmla="*/ 70999 w 70999"/>
                      <a:gd name="connsiteY2" fmla="*/ 172495 h 172494"/>
                      <a:gd name="connsiteX3" fmla="*/ 35261 w 70999"/>
                      <a:gd name="connsiteY3" fmla="*/ 0 h 1724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0999" h="172494">
                        <a:moveTo>
                          <a:pt x="0" y="0"/>
                        </a:moveTo>
                        <a:lnTo>
                          <a:pt x="16201" y="165347"/>
                        </a:lnTo>
                        <a:lnTo>
                          <a:pt x="70999" y="172495"/>
                        </a:lnTo>
                        <a:lnTo>
                          <a:pt x="35261" y="0"/>
                        </a:lnTo>
                        <a:close/>
                      </a:path>
                    </a:pathLst>
                  </a:custGeom>
                  <a:solidFill>
                    <a:srgbClr val="FFAB17"/>
                  </a:solidFill>
                  <a:ln w="476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757" name="Freeform: Shape 756">
                    <a:extLst>
                      <a:ext uri="{FF2B5EF4-FFF2-40B4-BE49-F238E27FC236}">
                        <a16:creationId xmlns:a16="http://schemas.microsoft.com/office/drawing/2014/main" id="{643B8CFE-7AD8-478A-ACA5-FE0A59D8EAF8}"/>
                      </a:ext>
                    </a:extLst>
                  </p:cNvPr>
                  <p:cNvSpPr/>
                  <p:nvPr/>
                </p:nvSpPr>
                <p:spPr>
                  <a:xfrm>
                    <a:off x="7024971" y="5530085"/>
                    <a:ext cx="49079" cy="172494"/>
                  </a:xfrm>
                  <a:custGeom>
                    <a:avLst/>
                    <a:gdLst>
                      <a:gd name="connsiteX0" fmla="*/ 49080 w 49079"/>
                      <a:gd name="connsiteY0" fmla="*/ 165347 h 172494"/>
                      <a:gd name="connsiteX1" fmla="*/ 0 w 49079"/>
                      <a:gd name="connsiteY1" fmla="*/ 172495 h 172494"/>
                      <a:gd name="connsiteX2" fmla="*/ 0 w 49079"/>
                      <a:gd name="connsiteY2" fmla="*/ 0 h 172494"/>
                      <a:gd name="connsiteX3" fmla="*/ 33355 w 49079"/>
                      <a:gd name="connsiteY3" fmla="*/ 0 h 1724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079" h="172494">
                        <a:moveTo>
                          <a:pt x="49080" y="165347"/>
                        </a:moveTo>
                        <a:lnTo>
                          <a:pt x="0" y="172495"/>
                        </a:lnTo>
                        <a:lnTo>
                          <a:pt x="0" y="0"/>
                        </a:lnTo>
                        <a:lnTo>
                          <a:pt x="33355" y="0"/>
                        </a:lnTo>
                        <a:close/>
                      </a:path>
                    </a:pathLst>
                  </a:custGeom>
                  <a:solidFill>
                    <a:srgbClr val="FFAB17"/>
                  </a:solidFill>
                  <a:ln w="476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758" name="Freeform: Shape 757">
                    <a:extLst>
                      <a:ext uri="{FF2B5EF4-FFF2-40B4-BE49-F238E27FC236}">
                        <a16:creationId xmlns:a16="http://schemas.microsoft.com/office/drawing/2014/main" id="{CA6D1828-93F1-4A34-83B2-47AFE8EA61BD}"/>
                      </a:ext>
                    </a:extLst>
                  </p:cNvPr>
                  <p:cNvSpPr/>
                  <p:nvPr/>
                </p:nvSpPr>
                <p:spPr>
                  <a:xfrm>
                    <a:off x="6960166" y="5530085"/>
                    <a:ext cx="51939" cy="172494"/>
                  </a:xfrm>
                  <a:custGeom>
                    <a:avLst/>
                    <a:gdLst>
                      <a:gd name="connsiteX0" fmla="*/ 36214 w 51939"/>
                      <a:gd name="connsiteY0" fmla="*/ 172495 h 172494"/>
                      <a:gd name="connsiteX1" fmla="*/ 0 w 51939"/>
                      <a:gd name="connsiteY1" fmla="*/ 140569 h 172494"/>
                      <a:gd name="connsiteX2" fmla="*/ 26208 w 51939"/>
                      <a:gd name="connsiteY2" fmla="*/ 0 h 172494"/>
                      <a:gd name="connsiteX3" fmla="*/ 51939 w 51939"/>
                      <a:gd name="connsiteY3" fmla="*/ 0 h 1724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1939" h="172494">
                        <a:moveTo>
                          <a:pt x="36214" y="172495"/>
                        </a:moveTo>
                        <a:lnTo>
                          <a:pt x="0" y="140569"/>
                        </a:lnTo>
                        <a:lnTo>
                          <a:pt x="26208" y="0"/>
                        </a:lnTo>
                        <a:lnTo>
                          <a:pt x="51939" y="0"/>
                        </a:lnTo>
                        <a:close/>
                      </a:path>
                    </a:pathLst>
                  </a:custGeom>
                  <a:solidFill>
                    <a:srgbClr val="FFAB17"/>
                  </a:solidFill>
                  <a:ln w="476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759" name="Freeform: Shape 758">
                    <a:extLst>
                      <a:ext uri="{FF2B5EF4-FFF2-40B4-BE49-F238E27FC236}">
                        <a16:creationId xmlns:a16="http://schemas.microsoft.com/office/drawing/2014/main" id="{2BB7571F-B24A-47C8-8609-E6B42C882A4D}"/>
                      </a:ext>
                    </a:extLst>
                  </p:cNvPr>
                  <p:cNvSpPr/>
                  <p:nvPr/>
                </p:nvSpPr>
                <p:spPr>
                  <a:xfrm>
                    <a:off x="6898697" y="5530085"/>
                    <a:ext cx="70046" cy="132468"/>
                  </a:xfrm>
                  <a:custGeom>
                    <a:avLst/>
                    <a:gdLst>
                      <a:gd name="connsiteX0" fmla="*/ 42886 w 70046"/>
                      <a:gd name="connsiteY0" fmla="*/ 132468 h 132468"/>
                      <a:gd name="connsiteX1" fmla="*/ 0 w 70046"/>
                      <a:gd name="connsiteY1" fmla="*/ 116267 h 132468"/>
                      <a:gd name="connsiteX2" fmla="*/ 42886 w 70046"/>
                      <a:gd name="connsiteY2" fmla="*/ 0 h 132468"/>
                      <a:gd name="connsiteX3" fmla="*/ 70046 w 70046"/>
                      <a:gd name="connsiteY3" fmla="*/ 0 h 1324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0046" h="132468">
                        <a:moveTo>
                          <a:pt x="42886" y="132468"/>
                        </a:moveTo>
                        <a:lnTo>
                          <a:pt x="0" y="116267"/>
                        </a:lnTo>
                        <a:lnTo>
                          <a:pt x="42886" y="0"/>
                        </a:lnTo>
                        <a:lnTo>
                          <a:pt x="70046" y="0"/>
                        </a:lnTo>
                        <a:close/>
                      </a:path>
                    </a:pathLst>
                  </a:custGeom>
                  <a:solidFill>
                    <a:srgbClr val="FFAB17"/>
                  </a:solidFill>
                  <a:ln w="476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760" name="Freeform: Shape 759">
                    <a:extLst>
                      <a:ext uri="{FF2B5EF4-FFF2-40B4-BE49-F238E27FC236}">
                        <a16:creationId xmlns:a16="http://schemas.microsoft.com/office/drawing/2014/main" id="{811E201F-6058-4F05-9338-0A6EB063ADEA}"/>
                      </a:ext>
                    </a:extLst>
                  </p:cNvPr>
                  <p:cNvSpPr/>
                  <p:nvPr/>
                </p:nvSpPr>
                <p:spPr>
                  <a:xfrm>
                    <a:off x="6841516" y="5522937"/>
                    <a:ext cx="80052" cy="120079"/>
                  </a:xfrm>
                  <a:custGeom>
                    <a:avLst/>
                    <a:gdLst>
                      <a:gd name="connsiteX0" fmla="*/ 37167 w 80052"/>
                      <a:gd name="connsiteY0" fmla="*/ 120079 h 120079"/>
                      <a:gd name="connsiteX1" fmla="*/ 0 w 80052"/>
                      <a:gd name="connsiteY1" fmla="*/ 112455 h 120079"/>
                      <a:gd name="connsiteX2" fmla="*/ 57181 w 80052"/>
                      <a:gd name="connsiteY2" fmla="*/ 0 h 120079"/>
                      <a:gd name="connsiteX3" fmla="*/ 80053 w 80052"/>
                      <a:gd name="connsiteY3" fmla="*/ 3812 h 1200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052" h="120079">
                        <a:moveTo>
                          <a:pt x="37167" y="120079"/>
                        </a:moveTo>
                        <a:lnTo>
                          <a:pt x="0" y="112455"/>
                        </a:lnTo>
                        <a:lnTo>
                          <a:pt x="57181" y="0"/>
                        </a:lnTo>
                        <a:lnTo>
                          <a:pt x="80053" y="3812"/>
                        </a:lnTo>
                        <a:close/>
                      </a:path>
                    </a:pathLst>
                  </a:custGeom>
                  <a:solidFill>
                    <a:srgbClr val="FFAB17"/>
                  </a:solidFill>
                  <a:ln w="476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761" name="Freeform: Shape 760">
                    <a:extLst>
                      <a:ext uri="{FF2B5EF4-FFF2-40B4-BE49-F238E27FC236}">
                        <a16:creationId xmlns:a16="http://schemas.microsoft.com/office/drawing/2014/main" id="{69ECF4FF-E37D-40A3-9FD0-134D2DE920B8}"/>
                      </a:ext>
                    </a:extLst>
                  </p:cNvPr>
                  <p:cNvSpPr/>
                  <p:nvPr/>
                </p:nvSpPr>
                <p:spPr>
                  <a:xfrm>
                    <a:off x="6771947" y="5511978"/>
                    <a:ext cx="112931" cy="122462"/>
                  </a:xfrm>
                  <a:custGeom>
                    <a:avLst/>
                    <a:gdLst>
                      <a:gd name="connsiteX0" fmla="*/ 52892 w 112931"/>
                      <a:gd name="connsiteY0" fmla="*/ 119603 h 122462"/>
                      <a:gd name="connsiteX1" fmla="*/ 0 w 112931"/>
                      <a:gd name="connsiteY1" fmla="*/ 122462 h 122462"/>
                      <a:gd name="connsiteX2" fmla="*/ 88630 w 112931"/>
                      <a:gd name="connsiteY2" fmla="*/ 0 h 122462"/>
                      <a:gd name="connsiteX3" fmla="*/ 112932 w 112931"/>
                      <a:gd name="connsiteY3" fmla="*/ 10960 h 122462"/>
                      <a:gd name="connsiteX4" fmla="*/ 52892 w 112931"/>
                      <a:gd name="connsiteY4" fmla="*/ 119603 h 1224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2931" h="122462">
                        <a:moveTo>
                          <a:pt x="52892" y="119603"/>
                        </a:moveTo>
                        <a:cubicBezTo>
                          <a:pt x="50510" y="119603"/>
                          <a:pt x="0" y="122462"/>
                          <a:pt x="0" y="122462"/>
                        </a:cubicBezTo>
                        <a:lnTo>
                          <a:pt x="88630" y="0"/>
                        </a:lnTo>
                        <a:lnTo>
                          <a:pt x="112932" y="10960"/>
                        </a:lnTo>
                        <a:lnTo>
                          <a:pt x="52892" y="119603"/>
                        </a:lnTo>
                        <a:close/>
                      </a:path>
                    </a:pathLst>
                  </a:custGeom>
                  <a:solidFill>
                    <a:srgbClr val="FFAB17"/>
                  </a:solidFill>
                  <a:ln w="476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762" name="Freeform: Shape 761">
                    <a:extLst>
                      <a:ext uri="{FF2B5EF4-FFF2-40B4-BE49-F238E27FC236}">
                        <a16:creationId xmlns:a16="http://schemas.microsoft.com/office/drawing/2014/main" id="{D2D2C698-2DAF-4F6D-BF45-AEB3880938AC}"/>
                      </a:ext>
                    </a:extLst>
                  </p:cNvPr>
                  <p:cNvSpPr/>
                  <p:nvPr/>
                </p:nvSpPr>
                <p:spPr>
                  <a:xfrm>
                    <a:off x="6686176" y="5500065"/>
                    <a:ext cx="163441" cy="150099"/>
                  </a:xfrm>
                  <a:custGeom>
                    <a:avLst/>
                    <a:gdLst>
                      <a:gd name="connsiteX0" fmla="*/ 12389 w 163441"/>
                      <a:gd name="connsiteY0" fmla="*/ 150099 h 150099"/>
                      <a:gd name="connsiteX1" fmla="*/ 71476 w 163441"/>
                      <a:gd name="connsiteY1" fmla="*/ 129133 h 150099"/>
                      <a:gd name="connsiteX2" fmla="*/ 163441 w 163441"/>
                      <a:gd name="connsiteY2" fmla="*/ 12389 h 150099"/>
                      <a:gd name="connsiteX3" fmla="*/ 133898 w 163441"/>
                      <a:gd name="connsiteY3" fmla="*/ 0 h 150099"/>
                      <a:gd name="connsiteX4" fmla="*/ 0 w 163441"/>
                      <a:gd name="connsiteY4" fmla="*/ 134851 h 1500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3441" h="150099">
                        <a:moveTo>
                          <a:pt x="12389" y="150099"/>
                        </a:moveTo>
                        <a:lnTo>
                          <a:pt x="71476" y="129133"/>
                        </a:lnTo>
                        <a:lnTo>
                          <a:pt x="163441" y="12389"/>
                        </a:lnTo>
                        <a:lnTo>
                          <a:pt x="133898" y="0"/>
                        </a:lnTo>
                        <a:lnTo>
                          <a:pt x="0" y="134851"/>
                        </a:lnTo>
                        <a:close/>
                      </a:path>
                    </a:pathLst>
                  </a:custGeom>
                  <a:solidFill>
                    <a:srgbClr val="FFAB17"/>
                  </a:solidFill>
                  <a:ln w="476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763" name="Freeform: Shape 762">
                    <a:extLst>
                      <a:ext uri="{FF2B5EF4-FFF2-40B4-BE49-F238E27FC236}">
                        <a16:creationId xmlns:a16="http://schemas.microsoft.com/office/drawing/2014/main" id="{F403573A-38B7-4DD3-A5EE-67DEED003C69}"/>
                      </a:ext>
                    </a:extLst>
                  </p:cNvPr>
                  <p:cNvSpPr/>
                  <p:nvPr/>
                </p:nvSpPr>
                <p:spPr>
                  <a:xfrm>
                    <a:off x="6666628" y="5472904"/>
                    <a:ext cx="143439" cy="143428"/>
                  </a:xfrm>
                  <a:custGeom>
                    <a:avLst/>
                    <a:gdLst>
                      <a:gd name="connsiteX0" fmla="*/ 9065 w 143439"/>
                      <a:gd name="connsiteY0" fmla="*/ 143428 h 143428"/>
                      <a:gd name="connsiteX1" fmla="*/ 11 w 143439"/>
                      <a:gd name="connsiteY1" fmla="*/ 100543 h 143428"/>
                      <a:gd name="connsiteX2" fmla="*/ 132003 w 143439"/>
                      <a:gd name="connsiteY2" fmla="*/ 0 h 143428"/>
                      <a:gd name="connsiteX3" fmla="*/ 143440 w 143439"/>
                      <a:gd name="connsiteY3" fmla="*/ 20013 h 143428"/>
                      <a:gd name="connsiteX4" fmla="*/ 9065 w 143439"/>
                      <a:gd name="connsiteY4" fmla="*/ 143428 h 143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3439" h="143428">
                        <a:moveTo>
                          <a:pt x="9065" y="143428"/>
                        </a:moveTo>
                        <a:cubicBezTo>
                          <a:pt x="9065" y="143428"/>
                          <a:pt x="1917" y="104355"/>
                          <a:pt x="11" y="100543"/>
                        </a:cubicBezTo>
                        <a:cubicBezTo>
                          <a:pt x="-1418" y="97207"/>
                          <a:pt x="132003" y="0"/>
                          <a:pt x="132003" y="0"/>
                        </a:cubicBezTo>
                        <a:lnTo>
                          <a:pt x="143440" y="20013"/>
                        </a:lnTo>
                        <a:lnTo>
                          <a:pt x="9065" y="143428"/>
                        </a:lnTo>
                        <a:close/>
                      </a:path>
                    </a:pathLst>
                  </a:custGeom>
                  <a:solidFill>
                    <a:srgbClr val="FFAB17"/>
                  </a:solidFill>
                  <a:ln w="476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764" name="Freeform: Shape 763">
                    <a:extLst>
                      <a:ext uri="{FF2B5EF4-FFF2-40B4-BE49-F238E27FC236}">
                        <a16:creationId xmlns:a16="http://schemas.microsoft.com/office/drawing/2014/main" id="{467453CD-D4AB-4A9F-8C2B-52398CC38537}"/>
                      </a:ext>
                    </a:extLst>
                  </p:cNvPr>
                  <p:cNvSpPr/>
                  <p:nvPr/>
                </p:nvSpPr>
                <p:spPr>
                  <a:xfrm>
                    <a:off x="6628995" y="5450509"/>
                    <a:ext cx="163441" cy="103401"/>
                  </a:xfrm>
                  <a:custGeom>
                    <a:avLst/>
                    <a:gdLst>
                      <a:gd name="connsiteX0" fmla="*/ 25731 w 163441"/>
                      <a:gd name="connsiteY0" fmla="*/ 103402 h 103401"/>
                      <a:gd name="connsiteX1" fmla="*/ 0 w 163441"/>
                      <a:gd name="connsiteY1" fmla="*/ 61946 h 103401"/>
                      <a:gd name="connsiteX2" fmla="*/ 152482 w 163441"/>
                      <a:gd name="connsiteY2" fmla="*/ 0 h 103401"/>
                      <a:gd name="connsiteX3" fmla="*/ 163441 w 163441"/>
                      <a:gd name="connsiteY3" fmla="*/ 18584 h 1034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3441" h="103401">
                        <a:moveTo>
                          <a:pt x="25731" y="103402"/>
                        </a:moveTo>
                        <a:lnTo>
                          <a:pt x="0" y="61946"/>
                        </a:lnTo>
                        <a:lnTo>
                          <a:pt x="152482" y="0"/>
                        </a:lnTo>
                        <a:lnTo>
                          <a:pt x="163441" y="18584"/>
                        </a:lnTo>
                        <a:close/>
                      </a:path>
                    </a:pathLst>
                  </a:custGeom>
                  <a:solidFill>
                    <a:srgbClr val="FFAB17"/>
                  </a:solidFill>
                  <a:ln w="476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765" name="Freeform: Shape 764">
                    <a:extLst>
                      <a:ext uri="{FF2B5EF4-FFF2-40B4-BE49-F238E27FC236}">
                        <a16:creationId xmlns:a16="http://schemas.microsoft.com/office/drawing/2014/main" id="{36668A25-9622-4733-9AEC-942309CCDF79}"/>
                      </a:ext>
                    </a:extLst>
                  </p:cNvPr>
                  <p:cNvSpPr/>
                  <p:nvPr/>
                </p:nvSpPr>
                <p:spPr>
                  <a:xfrm>
                    <a:off x="6581821" y="5420012"/>
                    <a:ext cx="197273" cy="82435"/>
                  </a:xfrm>
                  <a:custGeom>
                    <a:avLst/>
                    <a:gdLst>
                      <a:gd name="connsiteX0" fmla="*/ 35738 w 197273"/>
                      <a:gd name="connsiteY0" fmla="*/ 82435 h 82435"/>
                      <a:gd name="connsiteX1" fmla="*/ 0 w 197273"/>
                      <a:gd name="connsiteY1" fmla="*/ 42885 h 82435"/>
                      <a:gd name="connsiteX2" fmla="*/ 186314 w 197273"/>
                      <a:gd name="connsiteY2" fmla="*/ 0 h 82435"/>
                      <a:gd name="connsiteX3" fmla="*/ 197273 w 197273"/>
                      <a:gd name="connsiteY3" fmla="*/ 18584 h 824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7273" h="82435">
                        <a:moveTo>
                          <a:pt x="35738" y="82435"/>
                        </a:moveTo>
                        <a:lnTo>
                          <a:pt x="0" y="42885"/>
                        </a:lnTo>
                        <a:lnTo>
                          <a:pt x="186314" y="0"/>
                        </a:lnTo>
                        <a:lnTo>
                          <a:pt x="197273" y="18584"/>
                        </a:lnTo>
                        <a:close/>
                      </a:path>
                    </a:pathLst>
                  </a:custGeom>
                  <a:solidFill>
                    <a:srgbClr val="FFAB17"/>
                  </a:solidFill>
                  <a:ln w="476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766" name="Freeform: Shape 765">
                    <a:extLst>
                      <a:ext uri="{FF2B5EF4-FFF2-40B4-BE49-F238E27FC236}">
                        <a16:creationId xmlns:a16="http://schemas.microsoft.com/office/drawing/2014/main" id="{3D406130-3AD3-4E22-A788-06709549DF01}"/>
                      </a:ext>
                    </a:extLst>
                  </p:cNvPr>
                  <p:cNvSpPr/>
                  <p:nvPr/>
                </p:nvSpPr>
                <p:spPr>
                  <a:xfrm>
                    <a:off x="6528929" y="5389039"/>
                    <a:ext cx="243017" cy="66710"/>
                  </a:xfrm>
                  <a:custGeom>
                    <a:avLst/>
                    <a:gdLst>
                      <a:gd name="connsiteX0" fmla="*/ 41456 w 243017"/>
                      <a:gd name="connsiteY0" fmla="*/ 66711 h 66710"/>
                      <a:gd name="connsiteX1" fmla="*/ 0 w 243017"/>
                      <a:gd name="connsiteY1" fmla="*/ 36214 h 66710"/>
                      <a:gd name="connsiteX2" fmla="*/ 243018 w 243017"/>
                      <a:gd name="connsiteY2" fmla="*/ 0 h 66710"/>
                      <a:gd name="connsiteX3" fmla="*/ 239206 w 243017"/>
                      <a:gd name="connsiteY3" fmla="*/ 23349 h 667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3017" h="66710">
                        <a:moveTo>
                          <a:pt x="41456" y="66711"/>
                        </a:moveTo>
                        <a:lnTo>
                          <a:pt x="0" y="36214"/>
                        </a:lnTo>
                        <a:lnTo>
                          <a:pt x="243018" y="0"/>
                        </a:lnTo>
                        <a:lnTo>
                          <a:pt x="239206" y="23349"/>
                        </a:lnTo>
                        <a:close/>
                      </a:path>
                    </a:pathLst>
                  </a:custGeom>
                  <a:solidFill>
                    <a:srgbClr val="FFAB17"/>
                  </a:solidFill>
                  <a:ln w="476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767" name="Freeform: Shape 766">
                    <a:extLst>
                      <a:ext uri="{FF2B5EF4-FFF2-40B4-BE49-F238E27FC236}">
                        <a16:creationId xmlns:a16="http://schemas.microsoft.com/office/drawing/2014/main" id="{A58E19DD-BAC4-4532-8B75-3DBE30AAB7BC}"/>
                      </a:ext>
                    </a:extLst>
                  </p:cNvPr>
                  <p:cNvSpPr/>
                  <p:nvPr/>
                </p:nvSpPr>
                <p:spPr>
                  <a:xfrm>
                    <a:off x="6555137" y="5103613"/>
                    <a:ext cx="83388" cy="66234"/>
                  </a:xfrm>
                  <a:custGeom>
                    <a:avLst/>
                    <a:gdLst>
                      <a:gd name="connsiteX0" fmla="*/ 80529 w 83388"/>
                      <a:gd name="connsiteY0" fmla="*/ 0 h 66234"/>
                      <a:gd name="connsiteX1" fmla="*/ 54798 w 83388"/>
                      <a:gd name="connsiteY1" fmla="*/ 12866 h 66234"/>
                      <a:gd name="connsiteX2" fmla="*/ 23349 w 83388"/>
                      <a:gd name="connsiteY2" fmla="*/ 18107 h 66234"/>
                      <a:gd name="connsiteX3" fmla="*/ 13819 w 83388"/>
                      <a:gd name="connsiteY3" fmla="*/ 46697 h 66234"/>
                      <a:gd name="connsiteX4" fmla="*/ 0 w 83388"/>
                      <a:gd name="connsiteY4" fmla="*/ 63375 h 66234"/>
                      <a:gd name="connsiteX5" fmla="*/ 3336 w 83388"/>
                      <a:gd name="connsiteY5" fmla="*/ 66234 h 66234"/>
                      <a:gd name="connsiteX6" fmla="*/ 20013 w 83388"/>
                      <a:gd name="connsiteY6" fmla="*/ 51939 h 66234"/>
                      <a:gd name="connsiteX7" fmla="*/ 42409 w 83388"/>
                      <a:gd name="connsiteY7" fmla="*/ 42886 h 66234"/>
                      <a:gd name="connsiteX8" fmla="*/ 59563 w 83388"/>
                      <a:gd name="connsiteY8" fmla="*/ 19060 h 66234"/>
                      <a:gd name="connsiteX9" fmla="*/ 83388 w 83388"/>
                      <a:gd name="connsiteY9" fmla="*/ 2859 h 66234"/>
                      <a:gd name="connsiteX10" fmla="*/ 80529 w 83388"/>
                      <a:gd name="connsiteY10" fmla="*/ 0 h 66234"/>
                      <a:gd name="connsiteX11" fmla="*/ 44792 w 83388"/>
                      <a:gd name="connsiteY11" fmla="*/ 36215 h 66234"/>
                      <a:gd name="connsiteX12" fmla="*/ 18107 w 83388"/>
                      <a:gd name="connsiteY12" fmla="*/ 46697 h 66234"/>
                      <a:gd name="connsiteX13" fmla="*/ 18107 w 83388"/>
                      <a:gd name="connsiteY13" fmla="*/ 36215 h 66234"/>
                      <a:gd name="connsiteX14" fmla="*/ 30020 w 83388"/>
                      <a:gd name="connsiteY14" fmla="*/ 40026 h 66234"/>
                      <a:gd name="connsiteX15" fmla="*/ 39073 w 83388"/>
                      <a:gd name="connsiteY15" fmla="*/ 29543 h 66234"/>
                      <a:gd name="connsiteX16" fmla="*/ 30973 w 83388"/>
                      <a:gd name="connsiteY16" fmla="*/ 20490 h 66234"/>
                      <a:gd name="connsiteX17" fmla="*/ 38120 w 83388"/>
                      <a:gd name="connsiteY17" fmla="*/ 15725 h 66234"/>
                      <a:gd name="connsiteX18" fmla="*/ 55275 w 83388"/>
                      <a:gd name="connsiteY18" fmla="*/ 18107 h 66234"/>
                      <a:gd name="connsiteX19" fmla="*/ 44792 w 83388"/>
                      <a:gd name="connsiteY19" fmla="*/ 36215 h 662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</a:cxnLst>
                    <a:rect l="l" t="t" r="r" b="b"/>
                    <a:pathLst>
                      <a:path w="83388" h="66234">
                        <a:moveTo>
                          <a:pt x="80529" y="0"/>
                        </a:moveTo>
                        <a:lnTo>
                          <a:pt x="54798" y="12866"/>
                        </a:lnTo>
                        <a:cubicBezTo>
                          <a:pt x="54798" y="12866"/>
                          <a:pt x="36214" y="5718"/>
                          <a:pt x="23349" y="18107"/>
                        </a:cubicBezTo>
                        <a:cubicBezTo>
                          <a:pt x="10483" y="30973"/>
                          <a:pt x="13819" y="46697"/>
                          <a:pt x="13819" y="46697"/>
                        </a:cubicBezTo>
                        <a:lnTo>
                          <a:pt x="0" y="63375"/>
                        </a:lnTo>
                        <a:lnTo>
                          <a:pt x="3336" y="66234"/>
                        </a:lnTo>
                        <a:lnTo>
                          <a:pt x="20013" y="51939"/>
                        </a:lnTo>
                        <a:cubicBezTo>
                          <a:pt x="20013" y="51939"/>
                          <a:pt x="33355" y="48604"/>
                          <a:pt x="42409" y="42886"/>
                        </a:cubicBezTo>
                        <a:cubicBezTo>
                          <a:pt x="59563" y="32402"/>
                          <a:pt x="59563" y="19060"/>
                          <a:pt x="59563" y="19060"/>
                        </a:cubicBezTo>
                        <a:lnTo>
                          <a:pt x="83388" y="2859"/>
                        </a:lnTo>
                        <a:lnTo>
                          <a:pt x="80529" y="0"/>
                        </a:lnTo>
                        <a:close/>
                        <a:moveTo>
                          <a:pt x="44792" y="36215"/>
                        </a:moveTo>
                        <a:cubicBezTo>
                          <a:pt x="38120" y="40979"/>
                          <a:pt x="29067" y="45268"/>
                          <a:pt x="18107" y="46697"/>
                        </a:cubicBezTo>
                        <a:lnTo>
                          <a:pt x="18107" y="36215"/>
                        </a:lnTo>
                        <a:cubicBezTo>
                          <a:pt x="18107" y="36215"/>
                          <a:pt x="22872" y="40503"/>
                          <a:pt x="30020" y="40026"/>
                        </a:cubicBezTo>
                        <a:cubicBezTo>
                          <a:pt x="37167" y="39550"/>
                          <a:pt x="40026" y="34308"/>
                          <a:pt x="39073" y="29543"/>
                        </a:cubicBezTo>
                        <a:cubicBezTo>
                          <a:pt x="38120" y="24778"/>
                          <a:pt x="30973" y="20490"/>
                          <a:pt x="30973" y="20490"/>
                        </a:cubicBezTo>
                        <a:cubicBezTo>
                          <a:pt x="30973" y="20490"/>
                          <a:pt x="31449" y="17631"/>
                          <a:pt x="38120" y="15725"/>
                        </a:cubicBezTo>
                        <a:cubicBezTo>
                          <a:pt x="44792" y="14295"/>
                          <a:pt x="55275" y="18107"/>
                          <a:pt x="55275" y="18107"/>
                        </a:cubicBezTo>
                        <a:cubicBezTo>
                          <a:pt x="55275" y="18107"/>
                          <a:pt x="50986" y="31449"/>
                          <a:pt x="44792" y="36215"/>
                        </a:cubicBezTo>
                        <a:close/>
                      </a:path>
                    </a:pathLst>
                  </a:custGeom>
                  <a:solidFill>
                    <a:srgbClr val="26180D"/>
                  </a:solidFill>
                  <a:ln w="476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768" name="Freeform: Shape 767">
                    <a:extLst>
                      <a:ext uri="{FF2B5EF4-FFF2-40B4-BE49-F238E27FC236}">
                        <a16:creationId xmlns:a16="http://schemas.microsoft.com/office/drawing/2014/main" id="{2F679195-27D7-44CB-B376-E5B8A2EF3579}"/>
                      </a:ext>
                    </a:extLst>
                  </p:cNvPr>
                  <p:cNvSpPr/>
                  <p:nvPr/>
                </p:nvSpPr>
                <p:spPr>
                  <a:xfrm>
                    <a:off x="6476028" y="5227504"/>
                    <a:ext cx="22171" cy="12389"/>
                  </a:xfrm>
                  <a:custGeom>
                    <a:avLst/>
                    <a:gdLst>
                      <a:gd name="connsiteX0" fmla="*/ 1914 w 22171"/>
                      <a:gd name="connsiteY0" fmla="*/ 12389 h 12389"/>
                      <a:gd name="connsiteX1" fmla="*/ 21451 w 22171"/>
                      <a:gd name="connsiteY1" fmla="*/ 5718 h 12389"/>
                      <a:gd name="connsiteX2" fmla="*/ 19545 w 22171"/>
                      <a:gd name="connsiteY2" fmla="*/ 0 h 12389"/>
                      <a:gd name="connsiteX3" fmla="*/ 8 w 22171"/>
                      <a:gd name="connsiteY3" fmla="*/ 6194 h 12389"/>
                      <a:gd name="connsiteX4" fmla="*/ 1914 w 22171"/>
                      <a:gd name="connsiteY4" fmla="*/ 12389 h 12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71" h="12389">
                        <a:moveTo>
                          <a:pt x="1914" y="12389"/>
                        </a:moveTo>
                        <a:cubicBezTo>
                          <a:pt x="1914" y="12389"/>
                          <a:pt x="19069" y="10007"/>
                          <a:pt x="21451" y="5718"/>
                        </a:cubicBezTo>
                        <a:cubicBezTo>
                          <a:pt x="23834" y="953"/>
                          <a:pt x="19545" y="0"/>
                          <a:pt x="19545" y="0"/>
                        </a:cubicBezTo>
                        <a:cubicBezTo>
                          <a:pt x="19545" y="0"/>
                          <a:pt x="-468" y="2859"/>
                          <a:pt x="8" y="6194"/>
                        </a:cubicBezTo>
                        <a:cubicBezTo>
                          <a:pt x="8" y="10007"/>
                          <a:pt x="1914" y="12389"/>
                          <a:pt x="1914" y="12389"/>
                        </a:cubicBezTo>
                        <a:close/>
                      </a:path>
                    </a:pathLst>
                  </a:custGeom>
                  <a:solidFill>
                    <a:srgbClr val="26180D"/>
                  </a:solidFill>
                  <a:ln w="476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769" name="Freeform: Shape 768">
                    <a:extLst>
                      <a:ext uri="{FF2B5EF4-FFF2-40B4-BE49-F238E27FC236}">
                        <a16:creationId xmlns:a16="http://schemas.microsoft.com/office/drawing/2014/main" id="{16024F07-0F5F-4184-A545-7C9269C94638}"/>
                      </a:ext>
                    </a:extLst>
                  </p:cNvPr>
                  <p:cNvSpPr/>
                  <p:nvPr/>
                </p:nvSpPr>
                <p:spPr>
                  <a:xfrm>
                    <a:off x="6572291" y="5127438"/>
                    <a:ext cx="151596" cy="136757"/>
                  </a:xfrm>
                  <a:custGeom>
                    <a:avLst/>
                    <a:gdLst>
                      <a:gd name="connsiteX0" fmla="*/ 5241 w 151596"/>
                      <a:gd name="connsiteY0" fmla="*/ 134851 h 136757"/>
                      <a:gd name="connsiteX1" fmla="*/ 141046 w 151596"/>
                      <a:gd name="connsiteY1" fmla="*/ 79576 h 136757"/>
                      <a:gd name="connsiteX2" fmla="*/ 141046 w 151596"/>
                      <a:gd name="connsiteY2" fmla="*/ 0 h 136757"/>
                      <a:gd name="connsiteX3" fmla="*/ 151529 w 151596"/>
                      <a:gd name="connsiteY3" fmla="*/ 5242 h 136757"/>
                      <a:gd name="connsiteX4" fmla="*/ 147240 w 151596"/>
                      <a:gd name="connsiteY4" fmla="*/ 81959 h 136757"/>
                      <a:gd name="connsiteX5" fmla="*/ 8101 w 151596"/>
                      <a:gd name="connsiteY5" fmla="*/ 136757 h 136757"/>
                      <a:gd name="connsiteX6" fmla="*/ 0 w 151596"/>
                      <a:gd name="connsiteY6" fmla="*/ 134374 h 136757"/>
                      <a:gd name="connsiteX7" fmla="*/ 5241 w 151596"/>
                      <a:gd name="connsiteY7" fmla="*/ 134374 h 1367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51596" h="136757">
                        <a:moveTo>
                          <a:pt x="5241" y="134851"/>
                        </a:moveTo>
                        <a:cubicBezTo>
                          <a:pt x="5241" y="134851"/>
                          <a:pt x="131515" y="87201"/>
                          <a:pt x="141046" y="79576"/>
                        </a:cubicBezTo>
                        <a:cubicBezTo>
                          <a:pt x="150576" y="71952"/>
                          <a:pt x="141046" y="0"/>
                          <a:pt x="141046" y="0"/>
                        </a:cubicBezTo>
                        <a:lnTo>
                          <a:pt x="151529" y="5242"/>
                        </a:lnTo>
                        <a:cubicBezTo>
                          <a:pt x="151529" y="5242"/>
                          <a:pt x="152482" y="78623"/>
                          <a:pt x="147240" y="81959"/>
                        </a:cubicBezTo>
                        <a:cubicBezTo>
                          <a:pt x="141999" y="85294"/>
                          <a:pt x="8101" y="136757"/>
                          <a:pt x="8101" y="136757"/>
                        </a:cubicBezTo>
                        <a:lnTo>
                          <a:pt x="0" y="134374"/>
                        </a:lnTo>
                        <a:lnTo>
                          <a:pt x="5241" y="134374"/>
                        </a:lnTo>
                        <a:close/>
                      </a:path>
                    </a:pathLst>
                  </a:custGeom>
                  <a:solidFill>
                    <a:srgbClr val="26180D"/>
                  </a:solidFill>
                  <a:ln w="476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770" name="Freeform: Shape 769">
                    <a:extLst>
                      <a:ext uri="{FF2B5EF4-FFF2-40B4-BE49-F238E27FC236}">
                        <a16:creationId xmlns:a16="http://schemas.microsoft.com/office/drawing/2014/main" id="{3A53194D-C7BD-4F29-8F7E-3CF116341355}"/>
                      </a:ext>
                    </a:extLst>
                  </p:cNvPr>
                  <p:cNvSpPr/>
                  <p:nvPr/>
                </p:nvSpPr>
                <p:spPr>
                  <a:xfrm>
                    <a:off x="7310874" y="5506881"/>
                    <a:ext cx="409318" cy="436813"/>
                  </a:xfrm>
                  <a:custGeom>
                    <a:avLst/>
                    <a:gdLst>
                      <a:gd name="connsiteX0" fmla="*/ 0 w 409318"/>
                      <a:gd name="connsiteY0" fmla="*/ 61800 h 436813"/>
                      <a:gd name="connsiteX1" fmla="*/ 146287 w 409318"/>
                      <a:gd name="connsiteY1" fmla="*/ 808 h 436813"/>
                      <a:gd name="connsiteX2" fmla="*/ 275897 w 409318"/>
                      <a:gd name="connsiteY2" fmla="*/ 245732 h 436813"/>
                      <a:gd name="connsiteX3" fmla="*/ 409318 w 409318"/>
                      <a:gd name="connsiteY3" fmla="*/ 433475 h 436813"/>
                      <a:gd name="connsiteX4" fmla="*/ 263507 w 409318"/>
                      <a:gd name="connsiteY4" fmla="*/ 421562 h 436813"/>
                      <a:gd name="connsiteX5" fmla="*/ 89106 w 409318"/>
                      <a:gd name="connsiteY5" fmla="*/ 87532 h 436813"/>
                      <a:gd name="connsiteX6" fmla="*/ 43362 w 409318"/>
                      <a:gd name="connsiteY6" fmla="*/ 105162 h 436813"/>
                      <a:gd name="connsiteX7" fmla="*/ 0 w 409318"/>
                      <a:gd name="connsiteY7" fmla="*/ 61800 h 4368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09318" h="436813">
                        <a:moveTo>
                          <a:pt x="0" y="61800"/>
                        </a:moveTo>
                        <a:cubicBezTo>
                          <a:pt x="0" y="61800"/>
                          <a:pt x="76241" y="-8246"/>
                          <a:pt x="146287" y="808"/>
                        </a:cubicBezTo>
                        <a:cubicBezTo>
                          <a:pt x="216333" y="9861"/>
                          <a:pt x="236347" y="142330"/>
                          <a:pt x="275897" y="245732"/>
                        </a:cubicBezTo>
                        <a:cubicBezTo>
                          <a:pt x="315446" y="349133"/>
                          <a:pt x="409318" y="433475"/>
                          <a:pt x="409318" y="433475"/>
                        </a:cubicBezTo>
                        <a:cubicBezTo>
                          <a:pt x="409318" y="433475"/>
                          <a:pt x="346896" y="446340"/>
                          <a:pt x="263507" y="421562"/>
                        </a:cubicBezTo>
                        <a:cubicBezTo>
                          <a:pt x="180119" y="396307"/>
                          <a:pt x="114361" y="141377"/>
                          <a:pt x="89106" y="87532"/>
                        </a:cubicBezTo>
                        <a:cubicBezTo>
                          <a:pt x="74811" y="57035"/>
                          <a:pt x="43362" y="105162"/>
                          <a:pt x="43362" y="105162"/>
                        </a:cubicBezTo>
                        <a:lnTo>
                          <a:pt x="0" y="61800"/>
                        </a:lnTo>
                        <a:close/>
                      </a:path>
                    </a:pathLst>
                  </a:custGeom>
                  <a:solidFill>
                    <a:srgbClr val="26180D"/>
                  </a:solidFill>
                  <a:ln w="476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771" name="Freeform: Shape 770">
                    <a:extLst>
                      <a:ext uri="{FF2B5EF4-FFF2-40B4-BE49-F238E27FC236}">
                        <a16:creationId xmlns:a16="http://schemas.microsoft.com/office/drawing/2014/main" id="{98799567-6BAB-454C-8187-0F607A1C4B6B}"/>
                      </a:ext>
                    </a:extLst>
                  </p:cNvPr>
                  <p:cNvSpPr/>
                  <p:nvPr/>
                </p:nvSpPr>
                <p:spPr>
                  <a:xfrm>
                    <a:off x="6502245" y="5359020"/>
                    <a:ext cx="236346" cy="60992"/>
                  </a:xfrm>
                  <a:custGeom>
                    <a:avLst/>
                    <a:gdLst>
                      <a:gd name="connsiteX0" fmla="*/ 22396 w 236346"/>
                      <a:gd name="connsiteY0" fmla="*/ 60993 h 60992"/>
                      <a:gd name="connsiteX1" fmla="*/ 0 w 236346"/>
                      <a:gd name="connsiteY1" fmla="*/ 53369 h 60992"/>
                      <a:gd name="connsiteX2" fmla="*/ 26684 w 236346"/>
                      <a:gd name="connsiteY2" fmla="*/ 0 h 60992"/>
                      <a:gd name="connsiteX3" fmla="*/ 236347 w 236346"/>
                      <a:gd name="connsiteY3" fmla="*/ 23349 h 60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6346" h="60992">
                        <a:moveTo>
                          <a:pt x="22396" y="60993"/>
                        </a:moveTo>
                        <a:lnTo>
                          <a:pt x="0" y="53369"/>
                        </a:lnTo>
                        <a:lnTo>
                          <a:pt x="26684" y="0"/>
                        </a:lnTo>
                        <a:lnTo>
                          <a:pt x="236347" y="23349"/>
                        </a:lnTo>
                        <a:close/>
                      </a:path>
                    </a:pathLst>
                  </a:custGeom>
                  <a:solidFill>
                    <a:srgbClr val="FFAB17"/>
                  </a:solidFill>
                  <a:ln w="476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772" name="Freeform: Shape 771">
                    <a:extLst>
                      <a:ext uri="{FF2B5EF4-FFF2-40B4-BE49-F238E27FC236}">
                        <a16:creationId xmlns:a16="http://schemas.microsoft.com/office/drawing/2014/main" id="{0DEB238A-6812-4F32-9F07-119661E50CCB}"/>
                      </a:ext>
                    </a:extLst>
                  </p:cNvPr>
                  <p:cNvSpPr/>
                  <p:nvPr/>
                </p:nvSpPr>
                <p:spPr>
                  <a:xfrm>
                    <a:off x="6502245" y="5358543"/>
                    <a:ext cx="197749" cy="53844"/>
                  </a:xfrm>
                  <a:custGeom>
                    <a:avLst/>
                    <a:gdLst>
                      <a:gd name="connsiteX0" fmla="*/ 0 w 197749"/>
                      <a:gd name="connsiteY0" fmla="*/ 53845 h 53844"/>
                      <a:gd name="connsiteX1" fmla="*/ 100066 w 197749"/>
                      <a:gd name="connsiteY1" fmla="*/ 38597 h 53844"/>
                      <a:gd name="connsiteX2" fmla="*/ 197750 w 197749"/>
                      <a:gd name="connsiteY2" fmla="*/ 19060 h 53844"/>
                      <a:gd name="connsiteX3" fmla="*/ 26684 w 197749"/>
                      <a:gd name="connsiteY3" fmla="*/ 0 h 53844"/>
                      <a:gd name="connsiteX4" fmla="*/ 0 w 197749"/>
                      <a:gd name="connsiteY4" fmla="*/ 53845 h 538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7749" h="53844">
                        <a:moveTo>
                          <a:pt x="0" y="53845"/>
                        </a:moveTo>
                        <a:cubicBezTo>
                          <a:pt x="0" y="53845"/>
                          <a:pt x="39550" y="53845"/>
                          <a:pt x="100066" y="38597"/>
                        </a:cubicBezTo>
                        <a:cubicBezTo>
                          <a:pt x="160582" y="23349"/>
                          <a:pt x="197750" y="19060"/>
                          <a:pt x="197750" y="19060"/>
                        </a:cubicBezTo>
                        <a:lnTo>
                          <a:pt x="26684" y="0"/>
                        </a:lnTo>
                        <a:lnTo>
                          <a:pt x="0" y="53845"/>
                        </a:lnTo>
                        <a:close/>
                      </a:path>
                    </a:pathLst>
                  </a:custGeom>
                  <a:solidFill>
                    <a:srgbClr val="FFE3B7">
                      <a:alpha val="37000"/>
                    </a:srgbClr>
                  </a:solidFill>
                  <a:ln w="476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773" name="Freeform: Shape 772">
                    <a:extLst>
                      <a:ext uri="{FF2B5EF4-FFF2-40B4-BE49-F238E27FC236}">
                        <a16:creationId xmlns:a16="http://schemas.microsoft.com/office/drawing/2014/main" id="{A5E70230-FF8A-4A24-9AFC-A7919F17EDAB}"/>
                      </a:ext>
                    </a:extLst>
                  </p:cNvPr>
                  <p:cNvSpPr/>
                  <p:nvPr/>
                </p:nvSpPr>
                <p:spPr>
                  <a:xfrm>
                    <a:off x="6528929" y="5392375"/>
                    <a:ext cx="243017" cy="49079"/>
                  </a:xfrm>
                  <a:custGeom>
                    <a:avLst/>
                    <a:gdLst>
                      <a:gd name="connsiteX0" fmla="*/ 21919 w 243017"/>
                      <a:gd name="connsiteY0" fmla="*/ 49080 h 49079"/>
                      <a:gd name="connsiteX1" fmla="*/ 145334 w 243017"/>
                      <a:gd name="connsiteY1" fmla="*/ 30020 h 49079"/>
                      <a:gd name="connsiteX2" fmla="*/ 243018 w 243017"/>
                      <a:gd name="connsiteY2" fmla="*/ 0 h 49079"/>
                      <a:gd name="connsiteX3" fmla="*/ 0 w 243017"/>
                      <a:gd name="connsiteY3" fmla="*/ 32879 h 49079"/>
                      <a:gd name="connsiteX4" fmla="*/ 21919 w 243017"/>
                      <a:gd name="connsiteY4" fmla="*/ 49080 h 490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3017" h="49079">
                        <a:moveTo>
                          <a:pt x="21919" y="49080"/>
                        </a:moveTo>
                        <a:cubicBezTo>
                          <a:pt x="21919" y="49080"/>
                          <a:pt x="96731" y="41456"/>
                          <a:pt x="145334" y="30020"/>
                        </a:cubicBezTo>
                        <a:cubicBezTo>
                          <a:pt x="193938" y="18584"/>
                          <a:pt x="243018" y="0"/>
                          <a:pt x="243018" y="0"/>
                        </a:cubicBezTo>
                        <a:lnTo>
                          <a:pt x="0" y="32879"/>
                        </a:lnTo>
                        <a:lnTo>
                          <a:pt x="21919" y="49080"/>
                        </a:lnTo>
                        <a:close/>
                      </a:path>
                    </a:pathLst>
                  </a:custGeom>
                  <a:solidFill>
                    <a:srgbClr val="FFE3B7">
                      <a:alpha val="37000"/>
                    </a:srgbClr>
                  </a:solidFill>
                  <a:ln w="476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774" name="Freeform: Shape 773">
                    <a:extLst>
                      <a:ext uri="{FF2B5EF4-FFF2-40B4-BE49-F238E27FC236}">
                        <a16:creationId xmlns:a16="http://schemas.microsoft.com/office/drawing/2014/main" id="{A2DF844C-7FFC-43E3-9031-B1BF0591FD75}"/>
                      </a:ext>
                    </a:extLst>
                  </p:cNvPr>
                  <p:cNvSpPr/>
                  <p:nvPr/>
                </p:nvSpPr>
                <p:spPr>
                  <a:xfrm>
                    <a:off x="6582297" y="5420489"/>
                    <a:ext cx="185969" cy="68140"/>
                  </a:xfrm>
                  <a:custGeom>
                    <a:avLst/>
                    <a:gdLst>
                      <a:gd name="connsiteX0" fmla="*/ 22872 w 185969"/>
                      <a:gd name="connsiteY0" fmla="*/ 68140 h 68140"/>
                      <a:gd name="connsiteX1" fmla="*/ 156294 w 185969"/>
                      <a:gd name="connsiteY1" fmla="*/ 21443 h 68140"/>
                      <a:gd name="connsiteX2" fmla="*/ 185837 w 185969"/>
                      <a:gd name="connsiteY2" fmla="*/ 0 h 68140"/>
                      <a:gd name="connsiteX3" fmla="*/ 0 w 185969"/>
                      <a:gd name="connsiteY3" fmla="*/ 42886 h 68140"/>
                      <a:gd name="connsiteX4" fmla="*/ 22872 w 185969"/>
                      <a:gd name="connsiteY4" fmla="*/ 68140 h 68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5969" h="68140">
                        <a:moveTo>
                          <a:pt x="22872" y="68140"/>
                        </a:moveTo>
                        <a:cubicBezTo>
                          <a:pt x="22872" y="68140"/>
                          <a:pt x="122938" y="36214"/>
                          <a:pt x="156294" y="21443"/>
                        </a:cubicBezTo>
                        <a:cubicBezTo>
                          <a:pt x="189649" y="6671"/>
                          <a:pt x="185837" y="0"/>
                          <a:pt x="185837" y="0"/>
                        </a:cubicBezTo>
                        <a:lnTo>
                          <a:pt x="0" y="42886"/>
                        </a:lnTo>
                        <a:lnTo>
                          <a:pt x="22872" y="68140"/>
                        </a:lnTo>
                        <a:close/>
                      </a:path>
                    </a:pathLst>
                  </a:custGeom>
                  <a:solidFill>
                    <a:srgbClr val="FFE3B7">
                      <a:alpha val="37000"/>
                    </a:srgbClr>
                  </a:solidFill>
                  <a:ln w="476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775" name="Freeform: Shape 774">
                    <a:extLst>
                      <a:ext uri="{FF2B5EF4-FFF2-40B4-BE49-F238E27FC236}">
                        <a16:creationId xmlns:a16="http://schemas.microsoft.com/office/drawing/2014/main" id="{F8B2905F-7CB0-4BA5-A8E4-A31BCE365CC8}"/>
                      </a:ext>
                    </a:extLst>
                  </p:cNvPr>
                  <p:cNvSpPr/>
                  <p:nvPr/>
                </p:nvSpPr>
                <p:spPr>
                  <a:xfrm>
                    <a:off x="6628995" y="5450509"/>
                    <a:ext cx="158676" cy="79576"/>
                  </a:xfrm>
                  <a:custGeom>
                    <a:avLst/>
                    <a:gdLst>
                      <a:gd name="connsiteX0" fmla="*/ 14772 w 158676"/>
                      <a:gd name="connsiteY0" fmla="*/ 79576 h 79576"/>
                      <a:gd name="connsiteX1" fmla="*/ 158676 w 158676"/>
                      <a:gd name="connsiteY1" fmla="*/ 10483 h 79576"/>
                      <a:gd name="connsiteX2" fmla="*/ 152482 w 158676"/>
                      <a:gd name="connsiteY2" fmla="*/ 0 h 79576"/>
                      <a:gd name="connsiteX3" fmla="*/ 0 w 158676"/>
                      <a:gd name="connsiteY3" fmla="*/ 61946 h 795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8676" h="79576">
                        <a:moveTo>
                          <a:pt x="14772" y="79576"/>
                        </a:moveTo>
                        <a:lnTo>
                          <a:pt x="158676" y="10483"/>
                        </a:lnTo>
                        <a:lnTo>
                          <a:pt x="152482" y="0"/>
                        </a:lnTo>
                        <a:lnTo>
                          <a:pt x="0" y="61946"/>
                        </a:lnTo>
                        <a:close/>
                      </a:path>
                    </a:pathLst>
                  </a:custGeom>
                  <a:solidFill>
                    <a:srgbClr val="FFE3B7">
                      <a:alpha val="37000"/>
                    </a:srgbClr>
                  </a:solidFill>
                  <a:ln w="476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776" name="Freeform: Shape 775">
                    <a:extLst>
                      <a:ext uri="{FF2B5EF4-FFF2-40B4-BE49-F238E27FC236}">
                        <a16:creationId xmlns:a16="http://schemas.microsoft.com/office/drawing/2014/main" id="{AA2E560C-C08B-4656-B22F-CEA11E4F1A38}"/>
                      </a:ext>
                    </a:extLst>
                  </p:cNvPr>
                  <p:cNvSpPr/>
                  <p:nvPr/>
                </p:nvSpPr>
                <p:spPr>
                  <a:xfrm>
                    <a:off x="6685223" y="5473381"/>
                    <a:ext cx="113884" cy="84341"/>
                  </a:xfrm>
                  <a:custGeom>
                    <a:avLst/>
                    <a:gdLst>
                      <a:gd name="connsiteX0" fmla="*/ 0 w 113884"/>
                      <a:gd name="connsiteY0" fmla="*/ 84341 h 84341"/>
                      <a:gd name="connsiteX1" fmla="*/ 91489 w 113884"/>
                      <a:gd name="connsiteY1" fmla="*/ 39073 h 84341"/>
                      <a:gd name="connsiteX2" fmla="*/ 113885 w 113884"/>
                      <a:gd name="connsiteY2" fmla="*/ 0 h 84341"/>
                      <a:gd name="connsiteX3" fmla="*/ 0 w 113884"/>
                      <a:gd name="connsiteY3" fmla="*/ 84341 h 84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3884" h="84341">
                        <a:moveTo>
                          <a:pt x="0" y="84341"/>
                        </a:moveTo>
                        <a:cubicBezTo>
                          <a:pt x="0" y="84341"/>
                          <a:pt x="74811" y="56228"/>
                          <a:pt x="91489" y="39073"/>
                        </a:cubicBezTo>
                        <a:cubicBezTo>
                          <a:pt x="108167" y="21919"/>
                          <a:pt x="113885" y="0"/>
                          <a:pt x="113885" y="0"/>
                        </a:cubicBezTo>
                        <a:lnTo>
                          <a:pt x="0" y="84341"/>
                        </a:lnTo>
                        <a:close/>
                      </a:path>
                    </a:pathLst>
                  </a:custGeom>
                  <a:solidFill>
                    <a:srgbClr val="FFE3B7">
                      <a:alpha val="37000"/>
                    </a:srgbClr>
                  </a:solidFill>
                  <a:ln w="476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777" name="Freeform: Shape 776">
                    <a:extLst>
                      <a:ext uri="{FF2B5EF4-FFF2-40B4-BE49-F238E27FC236}">
                        <a16:creationId xmlns:a16="http://schemas.microsoft.com/office/drawing/2014/main" id="{FA7238D6-3478-4A10-8935-84F5E06A37AE}"/>
                      </a:ext>
                    </a:extLst>
                  </p:cNvPr>
                  <p:cNvSpPr/>
                  <p:nvPr/>
                </p:nvSpPr>
                <p:spPr>
                  <a:xfrm>
                    <a:off x="6759557" y="5500065"/>
                    <a:ext cx="82435" cy="60992"/>
                  </a:xfrm>
                  <a:custGeom>
                    <a:avLst/>
                    <a:gdLst>
                      <a:gd name="connsiteX0" fmla="*/ 0 w 82435"/>
                      <a:gd name="connsiteY0" fmla="*/ 60993 h 60992"/>
                      <a:gd name="connsiteX1" fmla="*/ 58134 w 82435"/>
                      <a:gd name="connsiteY1" fmla="*/ 36691 h 60992"/>
                      <a:gd name="connsiteX2" fmla="*/ 82435 w 82435"/>
                      <a:gd name="connsiteY2" fmla="*/ 9054 h 60992"/>
                      <a:gd name="connsiteX3" fmla="*/ 60516 w 82435"/>
                      <a:gd name="connsiteY3" fmla="*/ 0 h 60992"/>
                      <a:gd name="connsiteX4" fmla="*/ 0 w 82435"/>
                      <a:gd name="connsiteY4" fmla="*/ 60993 h 60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435" h="60992">
                        <a:moveTo>
                          <a:pt x="0" y="60993"/>
                        </a:moveTo>
                        <a:cubicBezTo>
                          <a:pt x="0" y="60993"/>
                          <a:pt x="40503" y="50510"/>
                          <a:pt x="58134" y="36691"/>
                        </a:cubicBezTo>
                        <a:cubicBezTo>
                          <a:pt x="75288" y="22872"/>
                          <a:pt x="82435" y="9054"/>
                          <a:pt x="82435" y="9054"/>
                        </a:cubicBezTo>
                        <a:lnTo>
                          <a:pt x="60516" y="0"/>
                        </a:lnTo>
                        <a:lnTo>
                          <a:pt x="0" y="60993"/>
                        </a:lnTo>
                        <a:close/>
                      </a:path>
                    </a:pathLst>
                  </a:custGeom>
                  <a:solidFill>
                    <a:srgbClr val="FFE3B7">
                      <a:alpha val="37000"/>
                    </a:srgbClr>
                  </a:solidFill>
                  <a:ln w="476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778" name="Freeform: Shape 777">
                    <a:extLst>
                      <a:ext uri="{FF2B5EF4-FFF2-40B4-BE49-F238E27FC236}">
                        <a16:creationId xmlns:a16="http://schemas.microsoft.com/office/drawing/2014/main" id="{97B34BDD-3759-4FE5-A34D-84A6CE65BF7A}"/>
                      </a:ext>
                    </a:extLst>
                  </p:cNvPr>
                  <p:cNvSpPr/>
                  <p:nvPr/>
                </p:nvSpPr>
                <p:spPr>
                  <a:xfrm>
                    <a:off x="6596591" y="4840582"/>
                    <a:ext cx="95779" cy="263030"/>
                  </a:xfrm>
                  <a:custGeom>
                    <a:avLst/>
                    <a:gdLst>
                      <a:gd name="connsiteX0" fmla="*/ 73860 w 95779"/>
                      <a:gd name="connsiteY0" fmla="*/ 263031 h 263030"/>
                      <a:gd name="connsiteX1" fmla="*/ 67189 w 95779"/>
                      <a:gd name="connsiteY1" fmla="*/ 150576 h 263030"/>
                      <a:gd name="connsiteX2" fmla="*/ 41458 w 95779"/>
                      <a:gd name="connsiteY2" fmla="*/ 64805 h 263030"/>
                      <a:gd name="connsiteX3" fmla="*/ 95779 w 95779"/>
                      <a:gd name="connsiteY3" fmla="*/ 0 h 263030"/>
                      <a:gd name="connsiteX4" fmla="*/ 2 w 95779"/>
                      <a:gd name="connsiteY4" fmla="*/ 110073 h 263030"/>
                      <a:gd name="connsiteX5" fmla="*/ 13344 w 95779"/>
                      <a:gd name="connsiteY5" fmla="*/ 196320 h 263030"/>
                      <a:gd name="connsiteX6" fmla="*/ 41458 w 95779"/>
                      <a:gd name="connsiteY6" fmla="*/ 215857 h 263030"/>
                      <a:gd name="connsiteX7" fmla="*/ 57659 w 95779"/>
                      <a:gd name="connsiteY7" fmla="*/ 256360 h 263030"/>
                      <a:gd name="connsiteX8" fmla="*/ 73860 w 95779"/>
                      <a:gd name="connsiteY8" fmla="*/ 263031 h 2630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95779" h="263030">
                        <a:moveTo>
                          <a:pt x="73860" y="263031"/>
                        </a:moveTo>
                        <a:cubicBezTo>
                          <a:pt x="73860" y="263031"/>
                          <a:pt x="81484" y="193461"/>
                          <a:pt x="67189" y="150576"/>
                        </a:cubicBezTo>
                        <a:cubicBezTo>
                          <a:pt x="53370" y="107690"/>
                          <a:pt x="43364" y="82912"/>
                          <a:pt x="41458" y="64805"/>
                        </a:cubicBezTo>
                        <a:cubicBezTo>
                          <a:pt x="39552" y="46698"/>
                          <a:pt x="95779" y="0"/>
                          <a:pt x="95779" y="0"/>
                        </a:cubicBezTo>
                        <a:cubicBezTo>
                          <a:pt x="95779" y="0"/>
                          <a:pt x="-475" y="55751"/>
                          <a:pt x="2" y="110073"/>
                        </a:cubicBezTo>
                        <a:cubicBezTo>
                          <a:pt x="478" y="164394"/>
                          <a:pt x="13344" y="196320"/>
                          <a:pt x="13344" y="196320"/>
                        </a:cubicBezTo>
                        <a:cubicBezTo>
                          <a:pt x="13344" y="196320"/>
                          <a:pt x="30498" y="200609"/>
                          <a:pt x="41458" y="215857"/>
                        </a:cubicBezTo>
                        <a:cubicBezTo>
                          <a:pt x="52417" y="231105"/>
                          <a:pt x="57659" y="256360"/>
                          <a:pt x="57659" y="256360"/>
                        </a:cubicBezTo>
                        <a:lnTo>
                          <a:pt x="73860" y="263031"/>
                        </a:lnTo>
                        <a:close/>
                      </a:path>
                    </a:pathLst>
                  </a:custGeom>
                  <a:solidFill>
                    <a:srgbClr val="FFE3B7">
                      <a:alpha val="37000"/>
                    </a:srgbClr>
                  </a:solidFill>
                  <a:ln w="476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779" name="Freeform: Shape 778">
                    <a:extLst>
                      <a:ext uri="{FF2B5EF4-FFF2-40B4-BE49-F238E27FC236}">
                        <a16:creationId xmlns:a16="http://schemas.microsoft.com/office/drawing/2014/main" id="{E203A187-EF2B-471B-A400-EA58E2DF621B}"/>
                      </a:ext>
                    </a:extLst>
                  </p:cNvPr>
                  <p:cNvSpPr/>
                  <p:nvPr/>
                </p:nvSpPr>
                <p:spPr>
                  <a:xfrm>
                    <a:off x="7609166" y="6184327"/>
                    <a:ext cx="60516" cy="60039"/>
                  </a:xfrm>
                  <a:custGeom>
                    <a:avLst/>
                    <a:gdLst>
                      <a:gd name="connsiteX0" fmla="*/ 44315 w 60516"/>
                      <a:gd name="connsiteY0" fmla="*/ 60039 h 60039"/>
                      <a:gd name="connsiteX1" fmla="*/ 7148 w 60516"/>
                      <a:gd name="connsiteY1" fmla="*/ 30973 h 60039"/>
                      <a:gd name="connsiteX2" fmla="*/ 0 w 60516"/>
                      <a:gd name="connsiteY2" fmla="*/ 12389 h 60039"/>
                      <a:gd name="connsiteX3" fmla="*/ 44315 w 60516"/>
                      <a:gd name="connsiteY3" fmla="*/ 0 h 60039"/>
                      <a:gd name="connsiteX4" fmla="*/ 60516 w 60516"/>
                      <a:gd name="connsiteY4" fmla="*/ 22872 h 60039"/>
                      <a:gd name="connsiteX5" fmla="*/ 44315 w 60516"/>
                      <a:gd name="connsiteY5" fmla="*/ 60039 h 600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516" h="60039">
                        <a:moveTo>
                          <a:pt x="44315" y="60039"/>
                        </a:moveTo>
                        <a:cubicBezTo>
                          <a:pt x="44315" y="60039"/>
                          <a:pt x="14295" y="49557"/>
                          <a:pt x="7148" y="30973"/>
                        </a:cubicBezTo>
                        <a:cubicBezTo>
                          <a:pt x="0" y="12389"/>
                          <a:pt x="0" y="12389"/>
                          <a:pt x="0" y="12389"/>
                        </a:cubicBezTo>
                        <a:lnTo>
                          <a:pt x="44315" y="0"/>
                        </a:lnTo>
                        <a:lnTo>
                          <a:pt x="60516" y="22872"/>
                        </a:lnTo>
                        <a:lnTo>
                          <a:pt x="44315" y="60039"/>
                        </a:lnTo>
                        <a:close/>
                      </a:path>
                    </a:pathLst>
                  </a:custGeom>
                  <a:solidFill>
                    <a:srgbClr val="26180D"/>
                  </a:solidFill>
                  <a:ln w="476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sp>
              <p:nvSpPr>
                <p:cNvPr id="780" name="Freeform: Shape 779">
                  <a:extLst>
                    <a:ext uri="{FF2B5EF4-FFF2-40B4-BE49-F238E27FC236}">
                      <a16:creationId xmlns:a16="http://schemas.microsoft.com/office/drawing/2014/main" id="{157A7EEC-1F52-4E94-B35B-B294A1833343}"/>
                    </a:ext>
                  </a:extLst>
                </p:cNvPr>
                <p:cNvSpPr/>
                <p:nvPr/>
              </p:nvSpPr>
              <p:spPr>
                <a:xfrm>
                  <a:off x="7329884" y="4956849"/>
                  <a:ext cx="992173" cy="792904"/>
                </a:xfrm>
                <a:custGeom>
                  <a:avLst/>
                  <a:gdLst>
                    <a:gd name="connsiteX0" fmla="*/ 79150 w 992173"/>
                    <a:gd name="connsiteY0" fmla="*/ 211568 h 792904"/>
                    <a:gd name="connsiteX1" fmla="*/ 313114 w 992173"/>
                    <a:gd name="connsiteY1" fmla="*/ 188220 h 792904"/>
                    <a:gd name="connsiteX2" fmla="*/ 504193 w 992173"/>
                    <a:gd name="connsiteY2" fmla="*/ 132945 h 792904"/>
                    <a:gd name="connsiteX3" fmla="*/ 573286 w 992173"/>
                    <a:gd name="connsiteY3" fmla="*/ 126750 h 792904"/>
                    <a:gd name="connsiteX4" fmla="*/ 573286 w 992173"/>
                    <a:gd name="connsiteY4" fmla="*/ 114361 h 792904"/>
                    <a:gd name="connsiteX5" fmla="*/ 527065 w 992173"/>
                    <a:gd name="connsiteY5" fmla="*/ 113885 h 792904"/>
                    <a:gd name="connsiteX6" fmla="*/ 523730 w 992173"/>
                    <a:gd name="connsiteY6" fmla="*/ 84818 h 792904"/>
                    <a:gd name="connsiteX7" fmla="*/ 516106 w 992173"/>
                    <a:gd name="connsiteY7" fmla="*/ 77670 h 792904"/>
                    <a:gd name="connsiteX8" fmla="*/ 535642 w 992173"/>
                    <a:gd name="connsiteY8" fmla="*/ 31926 h 792904"/>
                    <a:gd name="connsiteX9" fmla="*/ 549937 w 992173"/>
                    <a:gd name="connsiteY9" fmla="*/ 0 h 792904"/>
                    <a:gd name="connsiteX10" fmla="*/ 634755 w 992173"/>
                    <a:gd name="connsiteY10" fmla="*/ 29543 h 792904"/>
                    <a:gd name="connsiteX11" fmla="*/ 640950 w 992173"/>
                    <a:gd name="connsiteY11" fmla="*/ 78623 h 792904"/>
                    <a:gd name="connsiteX12" fmla="*/ 652386 w 992173"/>
                    <a:gd name="connsiteY12" fmla="*/ 100543 h 792904"/>
                    <a:gd name="connsiteX13" fmla="*/ 680500 w 992173"/>
                    <a:gd name="connsiteY13" fmla="*/ 107690 h 792904"/>
                    <a:gd name="connsiteX14" fmla="*/ 791049 w 992173"/>
                    <a:gd name="connsiteY14" fmla="*/ 100543 h 792904"/>
                    <a:gd name="connsiteX15" fmla="*/ 925424 w 992173"/>
                    <a:gd name="connsiteY15" fmla="*/ 284474 h 792904"/>
                    <a:gd name="connsiteX16" fmla="*/ 970215 w 992173"/>
                    <a:gd name="connsiteY16" fmla="*/ 473170 h 792904"/>
                    <a:gd name="connsiteX17" fmla="*/ 992134 w 992173"/>
                    <a:gd name="connsiteY17" fmla="*/ 526062 h 792904"/>
                    <a:gd name="connsiteX18" fmla="*/ 970215 w 992173"/>
                    <a:gd name="connsiteY18" fmla="*/ 584672 h 792904"/>
                    <a:gd name="connsiteX19" fmla="*/ 971645 w 992173"/>
                    <a:gd name="connsiteY19" fmla="*/ 600397 h 792904"/>
                    <a:gd name="connsiteX20" fmla="*/ 933048 w 992173"/>
                    <a:gd name="connsiteY20" fmla="*/ 588008 h 792904"/>
                    <a:gd name="connsiteX21" fmla="*/ 930665 w 992173"/>
                    <a:gd name="connsiteY21" fmla="*/ 557511 h 792904"/>
                    <a:gd name="connsiteX22" fmla="*/ 939719 w 992173"/>
                    <a:gd name="connsiteY22" fmla="*/ 521773 h 792904"/>
                    <a:gd name="connsiteX23" fmla="*/ 921612 w 992173"/>
                    <a:gd name="connsiteY23" fmla="*/ 540357 h 792904"/>
                    <a:gd name="connsiteX24" fmla="*/ 913988 w 992173"/>
                    <a:gd name="connsiteY24" fmla="*/ 577048 h 792904"/>
                    <a:gd name="connsiteX25" fmla="*/ 904934 w 992173"/>
                    <a:gd name="connsiteY25" fmla="*/ 547505 h 792904"/>
                    <a:gd name="connsiteX26" fmla="*/ 923041 w 992173"/>
                    <a:gd name="connsiteY26" fmla="*/ 481270 h 792904"/>
                    <a:gd name="connsiteX27" fmla="*/ 863001 w 992173"/>
                    <a:gd name="connsiteY27" fmla="*/ 288762 h 792904"/>
                    <a:gd name="connsiteX28" fmla="*/ 771989 w 992173"/>
                    <a:gd name="connsiteY28" fmla="*/ 190602 h 792904"/>
                    <a:gd name="connsiteX29" fmla="*/ 723385 w 992173"/>
                    <a:gd name="connsiteY29" fmla="*/ 291145 h 792904"/>
                    <a:gd name="connsiteX30" fmla="*/ 702896 w 992173"/>
                    <a:gd name="connsiteY30" fmla="*/ 366909 h 792904"/>
                    <a:gd name="connsiteX31" fmla="*/ 756741 w 992173"/>
                    <a:gd name="connsiteY31" fmla="*/ 473646 h 792904"/>
                    <a:gd name="connsiteX32" fmla="*/ 774371 w 992173"/>
                    <a:gd name="connsiteY32" fmla="*/ 780992 h 792904"/>
                    <a:gd name="connsiteX33" fmla="*/ 696225 w 992173"/>
                    <a:gd name="connsiteY33" fmla="*/ 792905 h 792904"/>
                    <a:gd name="connsiteX34" fmla="*/ 637138 w 992173"/>
                    <a:gd name="connsiteY34" fmla="*/ 587531 h 792904"/>
                    <a:gd name="connsiteX35" fmla="*/ 596159 w 992173"/>
                    <a:gd name="connsiteY35" fmla="*/ 698080 h 792904"/>
                    <a:gd name="connsiteX36" fmla="*/ 548508 w 992173"/>
                    <a:gd name="connsiteY36" fmla="*/ 630893 h 792904"/>
                    <a:gd name="connsiteX37" fmla="*/ 547078 w 992173"/>
                    <a:gd name="connsiteY37" fmla="*/ 439814 h 792904"/>
                    <a:gd name="connsiteX38" fmla="*/ 487992 w 992173"/>
                    <a:gd name="connsiteY38" fmla="*/ 214427 h 792904"/>
                    <a:gd name="connsiteX39" fmla="*/ 295960 w 992173"/>
                    <a:gd name="connsiteY39" fmla="*/ 263507 h 792904"/>
                    <a:gd name="connsiteX40" fmla="*/ 50 w 992173"/>
                    <a:gd name="connsiteY40" fmla="*/ 248736 h 792904"/>
                    <a:gd name="connsiteX41" fmla="*/ 50 w 992173"/>
                    <a:gd name="connsiteY41" fmla="*/ 208233 h 792904"/>
                    <a:gd name="connsiteX42" fmla="*/ 28164 w 992173"/>
                    <a:gd name="connsiteY42" fmla="*/ 205850 h 792904"/>
                    <a:gd name="connsiteX43" fmla="*/ 7674 w 992173"/>
                    <a:gd name="connsiteY43" fmla="*/ 188696 h 792904"/>
                    <a:gd name="connsiteX44" fmla="*/ 10057 w 992173"/>
                    <a:gd name="connsiteY44" fmla="*/ 184884 h 792904"/>
                    <a:gd name="connsiteX45" fmla="*/ 54848 w 992173"/>
                    <a:gd name="connsiteY45" fmla="*/ 202038 h 792904"/>
                    <a:gd name="connsiteX46" fmla="*/ 79150 w 992173"/>
                    <a:gd name="connsiteY46" fmla="*/ 211568 h 7929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</a:cxnLst>
                  <a:rect l="l" t="t" r="r" b="b"/>
                  <a:pathLst>
                    <a:path w="992173" h="792904">
                      <a:moveTo>
                        <a:pt x="79150" y="211568"/>
                      </a:moveTo>
                      <a:cubicBezTo>
                        <a:pt x="79150" y="211568"/>
                        <a:pt x="278329" y="192985"/>
                        <a:pt x="313114" y="188220"/>
                      </a:cubicBezTo>
                      <a:cubicBezTo>
                        <a:pt x="347899" y="183454"/>
                        <a:pt x="459402" y="149146"/>
                        <a:pt x="504193" y="132945"/>
                      </a:cubicBezTo>
                      <a:cubicBezTo>
                        <a:pt x="548984" y="117220"/>
                        <a:pt x="573286" y="126750"/>
                        <a:pt x="573286" y="126750"/>
                      </a:cubicBezTo>
                      <a:lnTo>
                        <a:pt x="573286" y="114361"/>
                      </a:lnTo>
                      <a:cubicBezTo>
                        <a:pt x="573286" y="114361"/>
                        <a:pt x="529448" y="118650"/>
                        <a:pt x="527065" y="113885"/>
                      </a:cubicBezTo>
                      <a:cubicBezTo>
                        <a:pt x="524683" y="109120"/>
                        <a:pt x="530877" y="84818"/>
                        <a:pt x="523730" y="84818"/>
                      </a:cubicBezTo>
                      <a:cubicBezTo>
                        <a:pt x="510864" y="84818"/>
                        <a:pt x="516106" y="77670"/>
                        <a:pt x="516106" y="77670"/>
                      </a:cubicBezTo>
                      <a:cubicBezTo>
                        <a:pt x="516106" y="77670"/>
                        <a:pt x="527065" y="52892"/>
                        <a:pt x="535642" y="31926"/>
                      </a:cubicBezTo>
                      <a:cubicBezTo>
                        <a:pt x="544696" y="10960"/>
                        <a:pt x="549937" y="0"/>
                        <a:pt x="549937" y="0"/>
                      </a:cubicBezTo>
                      <a:cubicBezTo>
                        <a:pt x="549937" y="0"/>
                        <a:pt x="628084" y="17154"/>
                        <a:pt x="634755" y="29543"/>
                      </a:cubicBezTo>
                      <a:cubicBezTo>
                        <a:pt x="640950" y="41933"/>
                        <a:pt x="637138" y="70046"/>
                        <a:pt x="640950" y="78623"/>
                      </a:cubicBezTo>
                      <a:cubicBezTo>
                        <a:pt x="644762" y="87200"/>
                        <a:pt x="652386" y="100543"/>
                        <a:pt x="652386" y="100543"/>
                      </a:cubicBezTo>
                      <a:cubicBezTo>
                        <a:pt x="652386" y="100543"/>
                        <a:pt x="651910" y="112932"/>
                        <a:pt x="680500" y="107690"/>
                      </a:cubicBezTo>
                      <a:cubicBezTo>
                        <a:pt x="709090" y="102925"/>
                        <a:pt x="763888" y="99113"/>
                        <a:pt x="791049" y="100543"/>
                      </a:cubicBezTo>
                      <a:cubicBezTo>
                        <a:pt x="817733" y="101972"/>
                        <a:pt x="919229" y="256360"/>
                        <a:pt x="925424" y="284474"/>
                      </a:cubicBezTo>
                      <a:cubicBezTo>
                        <a:pt x="931618" y="312587"/>
                        <a:pt x="964021" y="456016"/>
                        <a:pt x="970215" y="473170"/>
                      </a:cubicBezTo>
                      <a:cubicBezTo>
                        <a:pt x="976410" y="490324"/>
                        <a:pt x="993087" y="507478"/>
                        <a:pt x="992134" y="526062"/>
                      </a:cubicBezTo>
                      <a:cubicBezTo>
                        <a:pt x="990705" y="544646"/>
                        <a:pt x="971645" y="575142"/>
                        <a:pt x="970215" y="584672"/>
                      </a:cubicBezTo>
                      <a:cubicBezTo>
                        <a:pt x="968786" y="594202"/>
                        <a:pt x="971645" y="600397"/>
                        <a:pt x="971645" y="600397"/>
                      </a:cubicBezTo>
                      <a:cubicBezTo>
                        <a:pt x="971645" y="600397"/>
                        <a:pt x="936860" y="590390"/>
                        <a:pt x="933048" y="588008"/>
                      </a:cubicBezTo>
                      <a:cubicBezTo>
                        <a:pt x="929236" y="585625"/>
                        <a:pt x="926853" y="573236"/>
                        <a:pt x="930665" y="557511"/>
                      </a:cubicBezTo>
                      <a:cubicBezTo>
                        <a:pt x="934477" y="541786"/>
                        <a:pt x="939719" y="521773"/>
                        <a:pt x="939719" y="521773"/>
                      </a:cubicBezTo>
                      <a:cubicBezTo>
                        <a:pt x="939719" y="521773"/>
                        <a:pt x="926853" y="528921"/>
                        <a:pt x="921612" y="540357"/>
                      </a:cubicBezTo>
                      <a:cubicBezTo>
                        <a:pt x="916370" y="551317"/>
                        <a:pt x="913988" y="577048"/>
                        <a:pt x="913988" y="577048"/>
                      </a:cubicBezTo>
                      <a:cubicBezTo>
                        <a:pt x="913988" y="577048"/>
                        <a:pt x="904934" y="572283"/>
                        <a:pt x="904934" y="547505"/>
                      </a:cubicBezTo>
                      <a:cubicBezTo>
                        <a:pt x="904934" y="522726"/>
                        <a:pt x="923994" y="499854"/>
                        <a:pt x="923041" y="481270"/>
                      </a:cubicBezTo>
                      <a:cubicBezTo>
                        <a:pt x="921612" y="462687"/>
                        <a:pt x="900169" y="334030"/>
                        <a:pt x="863001" y="288762"/>
                      </a:cubicBezTo>
                      <a:cubicBezTo>
                        <a:pt x="825834" y="243494"/>
                        <a:pt x="771989" y="190602"/>
                        <a:pt x="771989" y="190602"/>
                      </a:cubicBezTo>
                      <a:cubicBezTo>
                        <a:pt x="771989" y="190602"/>
                        <a:pt x="736251" y="249212"/>
                        <a:pt x="723385" y="291145"/>
                      </a:cubicBezTo>
                      <a:cubicBezTo>
                        <a:pt x="710520" y="332601"/>
                        <a:pt x="702896" y="366909"/>
                        <a:pt x="702896" y="366909"/>
                      </a:cubicBezTo>
                      <a:cubicBezTo>
                        <a:pt x="702896" y="366909"/>
                        <a:pt x="755311" y="439338"/>
                        <a:pt x="756741" y="473646"/>
                      </a:cubicBezTo>
                      <a:cubicBezTo>
                        <a:pt x="758170" y="507955"/>
                        <a:pt x="774371" y="780992"/>
                        <a:pt x="774371" y="780992"/>
                      </a:cubicBezTo>
                      <a:lnTo>
                        <a:pt x="696225" y="792905"/>
                      </a:lnTo>
                      <a:lnTo>
                        <a:pt x="637138" y="587531"/>
                      </a:lnTo>
                      <a:lnTo>
                        <a:pt x="596159" y="698080"/>
                      </a:lnTo>
                      <a:lnTo>
                        <a:pt x="548508" y="630893"/>
                      </a:lnTo>
                      <a:cubicBezTo>
                        <a:pt x="548508" y="630893"/>
                        <a:pt x="552320" y="486035"/>
                        <a:pt x="547078" y="439814"/>
                      </a:cubicBezTo>
                      <a:cubicBezTo>
                        <a:pt x="541837" y="393117"/>
                        <a:pt x="487992" y="214427"/>
                        <a:pt x="487992" y="214427"/>
                      </a:cubicBezTo>
                      <a:cubicBezTo>
                        <a:pt x="487992" y="214427"/>
                        <a:pt x="339322" y="257313"/>
                        <a:pt x="295960" y="263507"/>
                      </a:cubicBezTo>
                      <a:cubicBezTo>
                        <a:pt x="252598" y="269702"/>
                        <a:pt x="50" y="248736"/>
                        <a:pt x="50" y="248736"/>
                      </a:cubicBezTo>
                      <a:cubicBezTo>
                        <a:pt x="50" y="248736"/>
                        <a:pt x="1480" y="214427"/>
                        <a:pt x="50" y="208233"/>
                      </a:cubicBezTo>
                      <a:cubicBezTo>
                        <a:pt x="-1379" y="202038"/>
                        <a:pt x="28164" y="205850"/>
                        <a:pt x="28164" y="205850"/>
                      </a:cubicBezTo>
                      <a:cubicBezTo>
                        <a:pt x="28164" y="205850"/>
                        <a:pt x="5292" y="192508"/>
                        <a:pt x="7674" y="188696"/>
                      </a:cubicBezTo>
                      <a:cubicBezTo>
                        <a:pt x="10057" y="184884"/>
                        <a:pt x="10057" y="184884"/>
                        <a:pt x="10057" y="184884"/>
                      </a:cubicBezTo>
                      <a:cubicBezTo>
                        <a:pt x="10057" y="184884"/>
                        <a:pt x="35788" y="199656"/>
                        <a:pt x="54848" y="202038"/>
                      </a:cubicBezTo>
                      <a:cubicBezTo>
                        <a:pt x="74385" y="203944"/>
                        <a:pt x="79150" y="211568"/>
                        <a:pt x="79150" y="211568"/>
                      </a:cubicBezTo>
                      <a:close/>
                    </a:path>
                  </a:pathLst>
                </a:custGeom>
                <a:solidFill>
                  <a:srgbClr val="D88150"/>
                </a:solidFill>
                <a:ln w="47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781" name="Freeform: Shape 780">
                  <a:extLst>
                    <a:ext uri="{FF2B5EF4-FFF2-40B4-BE49-F238E27FC236}">
                      <a16:creationId xmlns:a16="http://schemas.microsoft.com/office/drawing/2014/main" id="{52D78CC0-4314-4F79-A2B4-22C1E6C05D85}"/>
                    </a:ext>
                  </a:extLst>
                </p:cNvPr>
                <p:cNvSpPr/>
                <p:nvPr/>
              </p:nvSpPr>
              <p:spPr>
                <a:xfrm>
                  <a:off x="7884587" y="5120290"/>
                  <a:ext cx="216809" cy="219881"/>
                </a:xfrm>
                <a:custGeom>
                  <a:avLst/>
                  <a:gdLst>
                    <a:gd name="connsiteX0" fmla="*/ 41932 w 216809"/>
                    <a:gd name="connsiteY0" fmla="*/ 214427 h 219881"/>
                    <a:gd name="connsiteX1" fmla="*/ 0 w 216809"/>
                    <a:gd name="connsiteY1" fmla="*/ 91013 h 219881"/>
                    <a:gd name="connsiteX2" fmla="*/ 109596 w 216809"/>
                    <a:gd name="connsiteY2" fmla="*/ 95301 h 219881"/>
                    <a:gd name="connsiteX3" fmla="*/ 205850 w 216809"/>
                    <a:gd name="connsiteY3" fmla="*/ 0 h 219881"/>
                    <a:gd name="connsiteX4" fmla="*/ 216810 w 216809"/>
                    <a:gd name="connsiteY4" fmla="*/ 28114 h 219881"/>
                    <a:gd name="connsiteX5" fmla="*/ 164394 w 216809"/>
                    <a:gd name="connsiteY5" fmla="*/ 141046 h 219881"/>
                    <a:gd name="connsiteX6" fmla="*/ 148670 w 216809"/>
                    <a:gd name="connsiteY6" fmla="*/ 191079 h 219881"/>
                    <a:gd name="connsiteX7" fmla="*/ 41932 w 216809"/>
                    <a:gd name="connsiteY7" fmla="*/ 214427 h 2198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16809" h="219881">
                      <a:moveTo>
                        <a:pt x="41932" y="214427"/>
                      </a:moveTo>
                      <a:lnTo>
                        <a:pt x="0" y="91013"/>
                      </a:lnTo>
                      <a:cubicBezTo>
                        <a:pt x="0" y="91013"/>
                        <a:pt x="88153" y="104355"/>
                        <a:pt x="109596" y="95301"/>
                      </a:cubicBezTo>
                      <a:cubicBezTo>
                        <a:pt x="131039" y="86247"/>
                        <a:pt x="205850" y="0"/>
                        <a:pt x="205850" y="0"/>
                      </a:cubicBezTo>
                      <a:lnTo>
                        <a:pt x="216810" y="28114"/>
                      </a:lnTo>
                      <a:cubicBezTo>
                        <a:pt x="216810" y="28114"/>
                        <a:pt x="175830" y="114361"/>
                        <a:pt x="164394" y="141046"/>
                      </a:cubicBezTo>
                      <a:cubicBezTo>
                        <a:pt x="152958" y="167730"/>
                        <a:pt x="148670" y="191079"/>
                        <a:pt x="148670" y="191079"/>
                      </a:cubicBezTo>
                      <a:cubicBezTo>
                        <a:pt x="148670" y="191079"/>
                        <a:pt x="109596" y="234917"/>
                        <a:pt x="41932" y="214427"/>
                      </a:cubicBezTo>
                      <a:close/>
                    </a:path>
                  </a:pathLst>
                </a:custGeom>
                <a:solidFill>
                  <a:srgbClr val="AA5C35"/>
                </a:solidFill>
                <a:ln w="47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782" name="Freeform: Shape 781">
                  <a:extLst>
                    <a:ext uri="{FF2B5EF4-FFF2-40B4-BE49-F238E27FC236}">
                      <a16:creationId xmlns:a16="http://schemas.microsoft.com/office/drawing/2014/main" id="{9EB5BE83-85A3-431C-8029-B9A81D28DE2C}"/>
                    </a:ext>
                  </a:extLst>
                </p:cNvPr>
                <p:cNvSpPr/>
                <p:nvPr/>
              </p:nvSpPr>
              <p:spPr>
                <a:xfrm>
                  <a:off x="7870259" y="4833911"/>
                  <a:ext cx="210647" cy="212044"/>
                </a:xfrm>
                <a:custGeom>
                  <a:avLst/>
                  <a:gdLst>
                    <a:gd name="connsiteX0" fmla="*/ 32 w 210647"/>
                    <a:gd name="connsiteY0" fmla="*/ 144858 h 212044"/>
                    <a:gd name="connsiteX1" fmla="*/ 14804 w 210647"/>
                    <a:gd name="connsiteY1" fmla="*/ 44315 h 212044"/>
                    <a:gd name="connsiteX2" fmla="*/ 72938 w 210647"/>
                    <a:gd name="connsiteY2" fmla="*/ 0 h 212044"/>
                    <a:gd name="connsiteX3" fmla="*/ 147272 w 210647"/>
                    <a:gd name="connsiteY3" fmla="*/ 48604 h 212044"/>
                    <a:gd name="connsiteX4" fmla="*/ 210648 w 210647"/>
                    <a:gd name="connsiteY4" fmla="*/ 62899 h 212044"/>
                    <a:gd name="connsiteX5" fmla="*/ 180628 w 210647"/>
                    <a:gd name="connsiteY5" fmla="*/ 117697 h 212044"/>
                    <a:gd name="connsiteX6" fmla="*/ 105340 w 210647"/>
                    <a:gd name="connsiteY6" fmla="*/ 212045 h 212044"/>
                    <a:gd name="connsiteX7" fmla="*/ 75797 w 210647"/>
                    <a:gd name="connsiteY7" fmla="*/ 194891 h 212044"/>
                    <a:gd name="connsiteX8" fmla="*/ 32 w 210647"/>
                    <a:gd name="connsiteY8" fmla="*/ 144858 h 2120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10647" h="212044">
                      <a:moveTo>
                        <a:pt x="32" y="144858"/>
                      </a:moveTo>
                      <a:cubicBezTo>
                        <a:pt x="32" y="144858"/>
                        <a:pt x="-1397" y="74335"/>
                        <a:pt x="14804" y="44315"/>
                      </a:cubicBezTo>
                      <a:cubicBezTo>
                        <a:pt x="31005" y="14295"/>
                        <a:pt x="72938" y="0"/>
                        <a:pt x="72938" y="0"/>
                      </a:cubicBezTo>
                      <a:cubicBezTo>
                        <a:pt x="72938" y="0"/>
                        <a:pt x="115823" y="31926"/>
                        <a:pt x="147272" y="48604"/>
                      </a:cubicBezTo>
                      <a:cubicBezTo>
                        <a:pt x="178722" y="65281"/>
                        <a:pt x="210648" y="62899"/>
                        <a:pt x="210648" y="62899"/>
                      </a:cubicBezTo>
                      <a:cubicBezTo>
                        <a:pt x="210648" y="62899"/>
                        <a:pt x="192540" y="81483"/>
                        <a:pt x="180628" y="117697"/>
                      </a:cubicBezTo>
                      <a:cubicBezTo>
                        <a:pt x="168715" y="153911"/>
                        <a:pt x="105340" y="212045"/>
                        <a:pt x="105340" y="212045"/>
                      </a:cubicBezTo>
                      <a:cubicBezTo>
                        <a:pt x="105340" y="212045"/>
                        <a:pt x="75797" y="210139"/>
                        <a:pt x="75797" y="194891"/>
                      </a:cubicBezTo>
                      <a:cubicBezTo>
                        <a:pt x="76273" y="179166"/>
                        <a:pt x="44824" y="143428"/>
                        <a:pt x="32" y="144858"/>
                      </a:cubicBezTo>
                      <a:close/>
                    </a:path>
                  </a:pathLst>
                </a:custGeom>
                <a:solidFill>
                  <a:schemeClr val="tx1">
                    <a:lumMod val="85000"/>
                    <a:lumOff val="15000"/>
                  </a:schemeClr>
                </a:solidFill>
                <a:ln w="47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783" name="Freeform: Shape 782">
                  <a:extLst>
                    <a:ext uri="{FF2B5EF4-FFF2-40B4-BE49-F238E27FC236}">
                      <a16:creationId xmlns:a16="http://schemas.microsoft.com/office/drawing/2014/main" id="{7AA76099-FD9C-4591-B81D-05963C873621}"/>
                    </a:ext>
                  </a:extLst>
                </p:cNvPr>
                <p:cNvSpPr/>
                <p:nvPr/>
              </p:nvSpPr>
              <p:spPr>
                <a:xfrm>
                  <a:off x="7653481" y="5330962"/>
                  <a:ext cx="592123" cy="557454"/>
                </a:xfrm>
                <a:custGeom>
                  <a:avLst/>
                  <a:gdLst>
                    <a:gd name="connsiteX0" fmla="*/ 15248 w 592123"/>
                    <a:gd name="connsiteY0" fmla="*/ 557455 h 557454"/>
                    <a:gd name="connsiteX1" fmla="*/ 0 w 592123"/>
                    <a:gd name="connsiteY1" fmla="*/ 4709 h 557454"/>
                    <a:gd name="connsiteX2" fmla="*/ 89106 w 592123"/>
                    <a:gd name="connsiteY2" fmla="*/ 35205 h 557454"/>
                    <a:gd name="connsiteX3" fmla="*/ 141522 w 592123"/>
                    <a:gd name="connsiteY3" fmla="*/ 138130 h 557454"/>
                    <a:gd name="connsiteX4" fmla="*/ 226340 w 592123"/>
                    <a:gd name="connsiteY4" fmla="*/ 189593 h 557454"/>
                    <a:gd name="connsiteX5" fmla="*/ 337366 w 592123"/>
                    <a:gd name="connsiteY5" fmla="*/ 387819 h 557454"/>
                    <a:gd name="connsiteX6" fmla="*/ 499378 w 592123"/>
                    <a:gd name="connsiteY6" fmla="*/ 320155 h 557454"/>
                    <a:gd name="connsiteX7" fmla="*/ 516055 w 592123"/>
                    <a:gd name="connsiteY7" fmla="*/ 210559 h 557454"/>
                    <a:gd name="connsiteX8" fmla="*/ 569900 w 592123"/>
                    <a:gd name="connsiteY8" fmla="*/ 220089 h 557454"/>
                    <a:gd name="connsiteX9" fmla="*/ 591820 w 592123"/>
                    <a:gd name="connsiteY9" fmla="*/ 297283 h 557454"/>
                    <a:gd name="connsiteX10" fmla="*/ 446962 w 592123"/>
                    <a:gd name="connsiteY10" fmla="*/ 556979 h 557454"/>
                    <a:gd name="connsiteX11" fmla="*/ 15248 w 592123"/>
                    <a:gd name="connsiteY11" fmla="*/ 556979 h 5574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592123" h="557454">
                      <a:moveTo>
                        <a:pt x="15248" y="557455"/>
                      </a:moveTo>
                      <a:lnTo>
                        <a:pt x="0" y="4709"/>
                      </a:lnTo>
                      <a:cubicBezTo>
                        <a:pt x="0" y="4709"/>
                        <a:pt x="43839" y="-17687"/>
                        <a:pt x="89106" y="35205"/>
                      </a:cubicBezTo>
                      <a:cubicBezTo>
                        <a:pt x="134374" y="88574"/>
                        <a:pt x="141522" y="138130"/>
                        <a:pt x="141522" y="138130"/>
                      </a:cubicBezTo>
                      <a:cubicBezTo>
                        <a:pt x="141522" y="138130"/>
                        <a:pt x="192985" y="134795"/>
                        <a:pt x="226340" y="189593"/>
                      </a:cubicBezTo>
                      <a:cubicBezTo>
                        <a:pt x="259695" y="244391"/>
                        <a:pt x="337366" y="387819"/>
                        <a:pt x="337366" y="387819"/>
                      </a:cubicBezTo>
                      <a:cubicBezTo>
                        <a:pt x="337366" y="387819"/>
                        <a:pt x="441720" y="371618"/>
                        <a:pt x="499378" y="320155"/>
                      </a:cubicBezTo>
                      <a:cubicBezTo>
                        <a:pt x="556558" y="268693"/>
                        <a:pt x="516055" y="210559"/>
                        <a:pt x="516055" y="210559"/>
                      </a:cubicBezTo>
                      <a:lnTo>
                        <a:pt x="569900" y="220089"/>
                      </a:lnTo>
                      <a:cubicBezTo>
                        <a:pt x="569900" y="220089"/>
                        <a:pt x="595155" y="247726"/>
                        <a:pt x="591820" y="297283"/>
                      </a:cubicBezTo>
                      <a:cubicBezTo>
                        <a:pt x="588484" y="347316"/>
                        <a:pt x="446962" y="556979"/>
                        <a:pt x="446962" y="556979"/>
                      </a:cubicBezTo>
                      <a:lnTo>
                        <a:pt x="15248" y="556979"/>
                      </a:lnTo>
                      <a:close/>
                    </a:path>
                  </a:pathLst>
                </a:custGeom>
                <a:solidFill>
                  <a:schemeClr val="tx1">
                    <a:lumMod val="85000"/>
                    <a:lumOff val="15000"/>
                  </a:schemeClr>
                </a:solidFill>
                <a:ln w="47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784" name="Freeform: Shape 783">
                  <a:extLst>
                    <a:ext uri="{FF2B5EF4-FFF2-40B4-BE49-F238E27FC236}">
                      <a16:creationId xmlns:a16="http://schemas.microsoft.com/office/drawing/2014/main" id="{499C7974-8CE8-4AAD-8C9E-DA8508ED7465}"/>
                    </a:ext>
                  </a:extLst>
                </p:cNvPr>
                <p:cNvSpPr/>
                <p:nvPr/>
              </p:nvSpPr>
              <p:spPr>
                <a:xfrm>
                  <a:off x="7861714" y="5306604"/>
                  <a:ext cx="236413" cy="248902"/>
                </a:xfrm>
                <a:custGeom>
                  <a:avLst/>
                  <a:gdLst>
                    <a:gd name="connsiteX0" fmla="*/ 175354 w 236413"/>
                    <a:gd name="connsiteY0" fmla="*/ 0 h 248902"/>
                    <a:gd name="connsiteX1" fmla="*/ 95778 w 236413"/>
                    <a:gd name="connsiteY1" fmla="*/ 24302 h 248902"/>
                    <a:gd name="connsiteX2" fmla="*/ 0 w 236413"/>
                    <a:gd name="connsiteY2" fmla="*/ 16201 h 248902"/>
                    <a:gd name="connsiteX3" fmla="*/ 18584 w 236413"/>
                    <a:gd name="connsiteY3" fmla="*/ 214427 h 248902"/>
                    <a:gd name="connsiteX4" fmla="*/ 140093 w 236413"/>
                    <a:gd name="connsiteY4" fmla="*/ 247783 h 248902"/>
                    <a:gd name="connsiteX5" fmla="*/ 233011 w 236413"/>
                    <a:gd name="connsiteY5" fmla="*/ 244447 h 248902"/>
                    <a:gd name="connsiteX6" fmla="*/ 225387 w 236413"/>
                    <a:gd name="connsiteY6" fmla="*/ 92919 h 248902"/>
                    <a:gd name="connsiteX7" fmla="*/ 175354 w 236413"/>
                    <a:gd name="connsiteY7" fmla="*/ 0 h 2489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36413" h="248902">
                      <a:moveTo>
                        <a:pt x="175354" y="0"/>
                      </a:moveTo>
                      <a:cubicBezTo>
                        <a:pt x="175354" y="0"/>
                        <a:pt x="142952" y="20966"/>
                        <a:pt x="95778" y="24302"/>
                      </a:cubicBezTo>
                      <a:cubicBezTo>
                        <a:pt x="48127" y="27161"/>
                        <a:pt x="0" y="16201"/>
                        <a:pt x="0" y="16201"/>
                      </a:cubicBezTo>
                      <a:lnTo>
                        <a:pt x="18584" y="214427"/>
                      </a:lnTo>
                      <a:cubicBezTo>
                        <a:pt x="18584" y="214427"/>
                        <a:pt x="67664" y="243971"/>
                        <a:pt x="140093" y="247783"/>
                      </a:cubicBezTo>
                      <a:cubicBezTo>
                        <a:pt x="212522" y="251595"/>
                        <a:pt x="233011" y="244447"/>
                        <a:pt x="233011" y="244447"/>
                      </a:cubicBezTo>
                      <a:cubicBezTo>
                        <a:pt x="233011" y="244447"/>
                        <a:pt x="244447" y="120556"/>
                        <a:pt x="225387" y="92919"/>
                      </a:cubicBezTo>
                      <a:cubicBezTo>
                        <a:pt x="205850" y="65281"/>
                        <a:pt x="172495" y="31449"/>
                        <a:pt x="175354" y="0"/>
                      </a:cubicBezTo>
                      <a:close/>
                    </a:path>
                  </a:pathLst>
                </a:custGeom>
                <a:solidFill>
                  <a:srgbClr val="C24A00"/>
                </a:solidFill>
                <a:ln w="47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785" name="Freeform: Shape 784">
                  <a:extLst>
                    <a:ext uri="{FF2B5EF4-FFF2-40B4-BE49-F238E27FC236}">
                      <a16:creationId xmlns:a16="http://schemas.microsoft.com/office/drawing/2014/main" id="{0CA06CC5-5C4F-48EF-80D5-C3389B0CE5A5}"/>
                    </a:ext>
                  </a:extLst>
                </p:cNvPr>
                <p:cNvSpPr/>
                <p:nvPr/>
              </p:nvSpPr>
              <p:spPr>
                <a:xfrm>
                  <a:off x="7735917" y="5399523"/>
                  <a:ext cx="281138" cy="416942"/>
                </a:xfrm>
                <a:custGeom>
                  <a:avLst/>
                  <a:gdLst>
                    <a:gd name="connsiteX0" fmla="*/ 0 w 281138"/>
                    <a:gd name="connsiteY0" fmla="*/ 0 h 416942"/>
                    <a:gd name="connsiteX1" fmla="*/ 7148 w 281138"/>
                    <a:gd name="connsiteY1" fmla="*/ 416942 h 416942"/>
                    <a:gd name="connsiteX2" fmla="*/ 281138 w 281138"/>
                    <a:gd name="connsiteY2" fmla="*/ 416942 h 416942"/>
                    <a:gd name="connsiteX3" fmla="*/ 111502 w 281138"/>
                    <a:gd name="connsiteY3" fmla="*/ 130562 h 416942"/>
                    <a:gd name="connsiteX4" fmla="*/ 32879 w 281138"/>
                    <a:gd name="connsiteY4" fmla="*/ 111979 h 416942"/>
                    <a:gd name="connsiteX5" fmla="*/ 0 w 281138"/>
                    <a:gd name="connsiteY5" fmla="*/ 0 h 4169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81138" h="416942">
                      <a:moveTo>
                        <a:pt x="0" y="0"/>
                      </a:moveTo>
                      <a:lnTo>
                        <a:pt x="7148" y="416942"/>
                      </a:lnTo>
                      <a:lnTo>
                        <a:pt x="281138" y="416942"/>
                      </a:lnTo>
                      <a:cubicBezTo>
                        <a:pt x="281138" y="416942"/>
                        <a:pt x="161535" y="166300"/>
                        <a:pt x="111502" y="130562"/>
                      </a:cubicBezTo>
                      <a:cubicBezTo>
                        <a:pt x="61469" y="94348"/>
                        <a:pt x="32879" y="111979"/>
                        <a:pt x="32879" y="111979"/>
                      </a:cubicBezTo>
                      <a:cubicBezTo>
                        <a:pt x="32879" y="111979"/>
                        <a:pt x="33832" y="27637"/>
                        <a:pt x="0" y="0"/>
                      </a:cubicBezTo>
                      <a:close/>
                    </a:path>
                  </a:pathLst>
                </a:custGeom>
                <a:solidFill>
                  <a:srgbClr val="FFAB17"/>
                </a:solidFill>
                <a:ln w="47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786" name="Freeform: Shape 785">
                  <a:extLst>
                    <a:ext uri="{FF2B5EF4-FFF2-40B4-BE49-F238E27FC236}">
                      <a16:creationId xmlns:a16="http://schemas.microsoft.com/office/drawing/2014/main" id="{2306AE77-00B8-45C3-ACA5-04435C657DD5}"/>
                    </a:ext>
                  </a:extLst>
                </p:cNvPr>
                <p:cNvSpPr/>
                <p:nvPr/>
              </p:nvSpPr>
              <p:spPr>
                <a:xfrm>
                  <a:off x="7782614" y="5522937"/>
                  <a:ext cx="210615" cy="280661"/>
                </a:xfrm>
                <a:custGeom>
                  <a:avLst/>
                  <a:gdLst>
                    <a:gd name="connsiteX0" fmla="*/ 4289 w 210615"/>
                    <a:gd name="connsiteY0" fmla="*/ 70046 h 280661"/>
                    <a:gd name="connsiteX1" fmla="*/ 210615 w 210615"/>
                    <a:gd name="connsiteY1" fmla="*/ 280662 h 280661"/>
                    <a:gd name="connsiteX2" fmla="*/ 54322 w 210615"/>
                    <a:gd name="connsiteY2" fmla="*/ 13819 h 280661"/>
                    <a:gd name="connsiteX3" fmla="*/ 0 w 210615"/>
                    <a:gd name="connsiteY3" fmla="*/ 0 h 280661"/>
                    <a:gd name="connsiteX4" fmla="*/ 4289 w 210615"/>
                    <a:gd name="connsiteY4" fmla="*/ 70046 h 2806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10615" h="280661">
                      <a:moveTo>
                        <a:pt x="4289" y="70046"/>
                      </a:moveTo>
                      <a:lnTo>
                        <a:pt x="210615" y="280662"/>
                      </a:lnTo>
                      <a:cubicBezTo>
                        <a:pt x="210615" y="280662"/>
                        <a:pt x="69570" y="19537"/>
                        <a:pt x="54322" y="13819"/>
                      </a:cubicBezTo>
                      <a:cubicBezTo>
                        <a:pt x="39073" y="8577"/>
                        <a:pt x="0" y="0"/>
                        <a:pt x="0" y="0"/>
                      </a:cubicBezTo>
                      <a:lnTo>
                        <a:pt x="4289" y="70046"/>
                      </a:lnTo>
                      <a:close/>
                    </a:path>
                  </a:pathLst>
                </a:custGeom>
                <a:solidFill>
                  <a:srgbClr val="00F2D5"/>
                </a:solidFill>
                <a:ln w="47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787" name="Freeform: Shape 786">
                  <a:extLst>
                    <a:ext uri="{FF2B5EF4-FFF2-40B4-BE49-F238E27FC236}">
                      <a16:creationId xmlns:a16="http://schemas.microsoft.com/office/drawing/2014/main" id="{665747AC-3286-4BAD-A764-83292E77D3C9}"/>
                    </a:ext>
                  </a:extLst>
                </p:cNvPr>
                <p:cNvSpPr/>
                <p:nvPr/>
              </p:nvSpPr>
              <p:spPr>
                <a:xfrm>
                  <a:off x="7765524" y="5623003"/>
                  <a:ext cx="212457" cy="180595"/>
                </a:xfrm>
                <a:custGeom>
                  <a:avLst/>
                  <a:gdLst>
                    <a:gd name="connsiteX0" fmla="*/ 17091 w 212457"/>
                    <a:gd name="connsiteY0" fmla="*/ 0 h 180595"/>
                    <a:gd name="connsiteX1" fmla="*/ 212458 w 212457"/>
                    <a:gd name="connsiteY1" fmla="*/ 180596 h 180595"/>
                    <a:gd name="connsiteX2" fmla="*/ 179579 w 212457"/>
                    <a:gd name="connsiteY2" fmla="*/ 180596 h 180595"/>
                    <a:gd name="connsiteX3" fmla="*/ 2319 w 212457"/>
                    <a:gd name="connsiteY3" fmla="*/ 62422 h 180595"/>
                    <a:gd name="connsiteX4" fmla="*/ 17091 w 212457"/>
                    <a:gd name="connsiteY4" fmla="*/ 0 h 1805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12457" h="180595">
                      <a:moveTo>
                        <a:pt x="17091" y="0"/>
                      </a:moveTo>
                      <a:lnTo>
                        <a:pt x="212458" y="180596"/>
                      </a:lnTo>
                      <a:lnTo>
                        <a:pt x="179579" y="180596"/>
                      </a:lnTo>
                      <a:lnTo>
                        <a:pt x="2319" y="62422"/>
                      </a:lnTo>
                      <a:cubicBezTo>
                        <a:pt x="2319" y="62422"/>
                        <a:pt x="-8641" y="8101"/>
                        <a:pt x="17091" y="0"/>
                      </a:cubicBezTo>
                      <a:close/>
                    </a:path>
                  </a:pathLst>
                </a:custGeom>
                <a:solidFill>
                  <a:srgbClr val="00F2D5"/>
                </a:solidFill>
                <a:ln w="47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788" name="Freeform: Shape 787">
                  <a:extLst>
                    <a:ext uri="{FF2B5EF4-FFF2-40B4-BE49-F238E27FC236}">
                      <a16:creationId xmlns:a16="http://schemas.microsoft.com/office/drawing/2014/main" id="{E794424F-6E76-49CE-A99C-B93F110EA249}"/>
                    </a:ext>
                  </a:extLst>
                </p:cNvPr>
                <p:cNvSpPr/>
                <p:nvPr/>
              </p:nvSpPr>
              <p:spPr>
                <a:xfrm>
                  <a:off x="7758683" y="5706392"/>
                  <a:ext cx="172600" cy="97207"/>
                </a:xfrm>
                <a:custGeom>
                  <a:avLst/>
                  <a:gdLst>
                    <a:gd name="connsiteX0" fmla="*/ 6777 w 172600"/>
                    <a:gd name="connsiteY0" fmla="*/ 0 h 97207"/>
                    <a:gd name="connsiteX1" fmla="*/ 172601 w 172600"/>
                    <a:gd name="connsiteY1" fmla="*/ 97207 h 97207"/>
                    <a:gd name="connsiteX2" fmla="*/ 111608 w 172600"/>
                    <a:gd name="connsiteY2" fmla="*/ 97207 h 97207"/>
                    <a:gd name="connsiteX3" fmla="*/ 6777 w 172600"/>
                    <a:gd name="connsiteY3" fmla="*/ 65281 h 97207"/>
                    <a:gd name="connsiteX4" fmla="*/ 6777 w 172600"/>
                    <a:gd name="connsiteY4" fmla="*/ 0 h 972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2600" h="97207">
                      <a:moveTo>
                        <a:pt x="6777" y="0"/>
                      </a:moveTo>
                      <a:lnTo>
                        <a:pt x="172601" y="97207"/>
                      </a:lnTo>
                      <a:lnTo>
                        <a:pt x="111608" y="97207"/>
                      </a:lnTo>
                      <a:lnTo>
                        <a:pt x="6777" y="65281"/>
                      </a:lnTo>
                      <a:cubicBezTo>
                        <a:pt x="6777" y="65281"/>
                        <a:pt x="-8471" y="11913"/>
                        <a:pt x="6777" y="0"/>
                      </a:cubicBezTo>
                      <a:close/>
                    </a:path>
                  </a:pathLst>
                </a:custGeom>
                <a:solidFill>
                  <a:srgbClr val="00F2D5"/>
                </a:solidFill>
                <a:ln w="47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789" name="Freeform: Shape 788">
                  <a:extLst>
                    <a:ext uri="{FF2B5EF4-FFF2-40B4-BE49-F238E27FC236}">
                      <a16:creationId xmlns:a16="http://schemas.microsoft.com/office/drawing/2014/main" id="{D41F3A95-7B07-4A23-A9E1-02151C61BC67}"/>
                    </a:ext>
                  </a:extLst>
                </p:cNvPr>
                <p:cNvSpPr/>
                <p:nvPr/>
              </p:nvSpPr>
              <p:spPr>
                <a:xfrm>
                  <a:off x="7765460" y="5782633"/>
                  <a:ext cx="79576" cy="20966"/>
                </a:xfrm>
                <a:custGeom>
                  <a:avLst/>
                  <a:gdLst>
                    <a:gd name="connsiteX0" fmla="*/ 0 w 79576"/>
                    <a:gd name="connsiteY0" fmla="*/ 15248 h 20966"/>
                    <a:gd name="connsiteX1" fmla="*/ 79576 w 79576"/>
                    <a:gd name="connsiteY1" fmla="*/ 20966 h 20966"/>
                    <a:gd name="connsiteX2" fmla="*/ 6671 w 79576"/>
                    <a:gd name="connsiteY2" fmla="*/ 0 h 209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79576" h="20966">
                      <a:moveTo>
                        <a:pt x="0" y="15248"/>
                      </a:moveTo>
                      <a:lnTo>
                        <a:pt x="79576" y="20966"/>
                      </a:lnTo>
                      <a:lnTo>
                        <a:pt x="6671" y="0"/>
                      </a:lnTo>
                      <a:close/>
                    </a:path>
                  </a:pathLst>
                </a:custGeom>
                <a:solidFill>
                  <a:srgbClr val="00F2D5"/>
                </a:solidFill>
                <a:ln w="47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790" name="Freeform: Shape 789">
                  <a:extLst>
                    <a:ext uri="{FF2B5EF4-FFF2-40B4-BE49-F238E27FC236}">
                      <a16:creationId xmlns:a16="http://schemas.microsoft.com/office/drawing/2014/main" id="{7C67BAE5-A014-4B2B-BBF4-365D29A3709F}"/>
                    </a:ext>
                  </a:extLst>
                </p:cNvPr>
                <p:cNvSpPr/>
                <p:nvPr/>
              </p:nvSpPr>
              <p:spPr>
                <a:xfrm>
                  <a:off x="7334223" y="5098848"/>
                  <a:ext cx="491753" cy="122352"/>
                </a:xfrm>
                <a:custGeom>
                  <a:avLst/>
                  <a:gdLst>
                    <a:gd name="connsiteX0" fmla="*/ 0 w 491753"/>
                    <a:gd name="connsiteY0" fmla="*/ 106737 h 122352"/>
                    <a:gd name="connsiteX1" fmla="*/ 45745 w 491753"/>
                    <a:gd name="connsiteY1" fmla="*/ 96254 h 122352"/>
                    <a:gd name="connsiteX2" fmla="*/ 45745 w 491753"/>
                    <a:gd name="connsiteY2" fmla="*/ 67187 h 122352"/>
                    <a:gd name="connsiteX3" fmla="*/ 67187 w 491753"/>
                    <a:gd name="connsiteY3" fmla="*/ 82435 h 122352"/>
                    <a:gd name="connsiteX4" fmla="*/ 98160 w 491753"/>
                    <a:gd name="connsiteY4" fmla="*/ 97684 h 122352"/>
                    <a:gd name="connsiteX5" fmla="*/ 278279 w 491753"/>
                    <a:gd name="connsiteY5" fmla="*/ 103402 h 122352"/>
                    <a:gd name="connsiteX6" fmla="*/ 473170 w 491753"/>
                    <a:gd name="connsiteY6" fmla="*/ 50033 h 122352"/>
                    <a:gd name="connsiteX7" fmla="*/ 491754 w 491753"/>
                    <a:gd name="connsiteY7" fmla="*/ 0 h 122352"/>
                    <a:gd name="connsiteX8" fmla="*/ 484129 w 491753"/>
                    <a:gd name="connsiteY8" fmla="*/ 71476 h 122352"/>
                    <a:gd name="connsiteX9" fmla="*/ 292098 w 491753"/>
                    <a:gd name="connsiteY9" fmla="*/ 120556 h 122352"/>
                    <a:gd name="connsiteX10" fmla="*/ 0 w 491753"/>
                    <a:gd name="connsiteY10" fmla="*/ 106737 h 1223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91753" h="122352">
                      <a:moveTo>
                        <a:pt x="0" y="106737"/>
                      </a:moveTo>
                      <a:lnTo>
                        <a:pt x="45745" y="96254"/>
                      </a:lnTo>
                      <a:lnTo>
                        <a:pt x="45745" y="67187"/>
                      </a:lnTo>
                      <a:cubicBezTo>
                        <a:pt x="45745" y="67187"/>
                        <a:pt x="62422" y="76717"/>
                        <a:pt x="67187" y="82435"/>
                      </a:cubicBezTo>
                      <a:cubicBezTo>
                        <a:pt x="71952" y="88153"/>
                        <a:pt x="98160" y="97684"/>
                        <a:pt x="98160" y="97684"/>
                      </a:cubicBezTo>
                      <a:lnTo>
                        <a:pt x="278279" y="103402"/>
                      </a:lnTo>
                      <a:cubicBezTo>
                        <a:pt x="278279" y="103402"/>
                        <a:pt x="474123" y="51939"/>
                        <a:pt x="473170" y="50033"/>
                      </a:cubicBezTo>
                      <a:cubicBezTo>
                        <a:pt x="472693" y="48127"/>
                        <a:pt x="491754" y="0"/>
                        <a:pt x="491754" y="0"/>
                      </a:cubicBezTo>
                      <a:lnTo>
                        <a:pt x="484129" y="71476"/>
                      </a:lnTo>
                      <a:cubicBezTo>
                        <a:pt x="484129" y="71476"/>
                        <a:pt x="324024" y="113885"/>
                        <a:pt x="292098" y="120556"/>
                      </a:cubicBezTo>
                      <a:cubicBezTo>
                        <a:pt x="252548" y="128656"/>
                        <a:pt x="0" y="106737"/>
                        <a:pt x="0" y="106737"/>
                      </a:cubicBezTo>
                      <a:close/>
                    </a:path>
                  </a:pathLst>
                </a:custGeom>
                <a:solidFill>
                  <a:srgbClr val="AA5C35"/>
                </a:solidFill>
                <a:ln w="47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grpSp>
              <p:nvGrpSpPr>
                <p:cNvPr id="791" name="Graphic 341">
                  <a:extLst>
                    <a:ext uri="{FF2B5EF4-FFF2-40B4-BE49-F238E27FC236}">
                      <a16:creationId xmlns:a16="http://schemas.microsoft.com/office/drawing/2014/main" id="{184B620F-BBC8-442D-A776-D8EFE2F319DA}"/>
                    </a:ext>
                  </a:extLst>
                </p:cNvPr>
                <p:cNvGrpSpPr/>
                <p:nvPr/>
              </p:nvGrpSpPr>
              <p:grpSpPr>
                <a:xfrm>
                  <a:off x="7718763" y="5754995"/>
                  <a:ext cx="596584" cy="570853"/>
                  <a:chOff x="7718763" y="5754995"/>
                  <a:chExt cx="596584" cy="570853"/>
                </a:xfrm>
              </p:grpSpPr>
              <p:sp>
                <p:nvSpPr>
                  <p:cNvPr id="792" name="Freeform: Shape 791">
                    <a:extLst>
                      <a:ext uri="{FF2B5EF4-FFF2-40B4-BE49-F238E27FC236}">
                        <a16:creationId xmlns:a16="http://schemas.microsoft.com/office/drawing/2014/main" id="{B4A005B8-5F30-47FC-8E20-F1C357D4F38C}"/>
                      </a:ext>
                    </a:extLst>
                  </p:cNvPr>
                  <p:cNvSpPr/>
                  <p:nvPr/>
                </p:nvSpPr>
                <p:spPr>
                  <a:xfrm>
                    <a:off x="7718763" y="5754995"/>
                    <a:ext cx="596584" cy="570853"/>
                  </a:xfrm>
                  <a:custGeom>
                    <a:avLst/>
                    <a:gdLst>
                      <a:gd name="connsiteX0" fmla="*/ 298292 w 596584"/>
                      <a:gd name="connsiteY0" fmla="*/ 570853 h 570853"/>
                      <a:gd name="connsiteX1" fmla="*/ 0 w 596584"/>
                      <a:gd name="connsiteY1" fmla="*/ 285427 h 570853"/>
                      <a:gd name="connsiteX2" fmla="*/ 298292 w 596584"/>
                      <a:gd name="connsiteY2" fmla="*/ 0 h 570853"/>
                      <a:gd name="connsiteX3" fmla="*/ 596585 w 596584"/>
                      <a:gd name="connsiteY3" fmla="*/ 285427 h 570853"/>
                      <a:gd name="connsiteX4" fmla="*/ 298292 w 596584"/>
                      <a:gd name="connsiteY4" fmla="*/ 570853 h 570853"/>
                      <a:gd name="connsiteX5" fmla="*/ 298292 w 596584"/>
                      <a:gd name="connsiteY5" fmla="*/ 32879 h 570853"/>
                      <a:gd name="connsiteX6" fmla="*/ 34308 w 596584"/>
                      <a:gd name="connsiteY6" fmla="*/ 285427 h 570853"/>
                      <a:gd name="connsiteX7" fmla="*/ 298292 w 596584"/>
                      <a:gd name="connsiteY7" fmla="*/ 537975 h 570853"/>
                      <a:gd name="connsiteX8" fmla="*/ 562276 w 596584"/>
                      <a:gd name="connsiteY8" fmla="*/ 285427 h 570853"/>
                      <a:gd name="connsiteX9" fmla="*/ 298292 w 596584"/>
                      <a:gd name="connsiteY9" fmla="*/ 32879 h 570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596584" h="570853">
                        <a:moveTo>
                          <a:pt x="298292" y="570853"/>
                        </a:moveTo>
                        <a:cubicBezTo>
                          <a:pt x="133898" y="570853"/>
                          <a:pt x="0" y="442673"/>
                          <a:pt x="0" y="285427"/>
                        </a:cubicBezTo>
                        <a:cubicBezTo>
                          <a:pt x="0" y="128180"/>
                          <a:pt x="133898" y="0"/>
                          <a:pt x="298292" y="0"/>
                        </a:cubicBezTo>
                        <a:cubicBezTo>
                          <a:pt x="462687" y="0"/>
                          <a:pt x="596585" y="128180"/>
                          <a:pt x="596585" y="285427"/>
                        </a:cubicBezTo>
                        <a:cubicBezTo>
                          <a:pt x="596585" y="443150"/>
                          <a:pt x="462687" y="570853"/>
                          <a:pt x="298292" y="570853"/>
                        </a:cubicBezTo>
                        <a:close/>
                        <a:moveTo>
                          <a:pt x="298292" y="32879"/>
                        </a:moveTo>
                        <a:cubicBezTo>
                          <a:pt x="152482" y="32879"/>
                          <a:pt x="34308" y="146287"/>
                          <a:pt x="34308" y="285427"/>
                        </a:cubicBezTo>
                        <a:cubicBezTo>
                          <a:pt x="34308" y="424566"/>
                          <a:pt x="152958" y="537975"/>
                          <a:pt x="298292" y="537975"/>
                        </a:cubicBezTo>
                        <a:cubicBezTo>
                          <a:pt x="444103" y="537975"/>
                          <a:pt x="562276" y="424566"/>
                          <a:pt x="562276" y="285427"/>
                        </a:cubicBezTo>
                        <a:cubicBezTo>
                          <a:pt x="562276" y="146287"/>
                          <a:pt x="444103" y="32879"/>
                          <a:pt x="298292" y="32879"/>
                        </a:cubicBezTo>
                        <a:close/>
                      </a:path>
                    </a:pathLst>
                  </a:custGeom>
                  <a:solidFill>
                    <a:srgbClr val="26180D"/>
                  </a:solidFill>
                  <a:ln w="476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793" name="Freeform: Shape 792">
                    <a:extLst>
                      <a:ext uri="{FF2B5EF4-FFF2-40B4-BE49-F238E27FC236}">
                        <a16:creationId xmlns:a16="http://schemas.microsoft.com/office/drawing/2014/main" id="{EDBA0D65-C395-4BDF-8A29-5F05D56F7CB9}"/>
                      </a:ext>
                    </a:extLst>
                  </p:cNvPr>
                  <p:cNvSpPr/>
                  <p:nvPr/>
                </p:nvSpPr>
                <p:spPr>
                  <a:xfrm>
                    <a:off x="7999901" y="5771673"/>
                    <a:ext cx="34308" cy="537974"/>
                  </a:xfrm>
                  <a:custGeom>
                    <a:avLst/>
                    <a:gdLst>
                      <a:gd name="connsiteX0" fmla="*/ 0 w 34308"/>
                      <a:gd name="connsiteY0" fmla="*/ 0 h 537974"/>
                      <a:gd name="connsiteX1" fmla="*/ 34308 w 34308"/>
                      <a:gd name="connsiteY1" fmla="*/ 0 h 537974"/>
                      <a:gd name="connsiteX2" fmla="*/ 34308 w 34308"/>
                      <a:gd name="connsiteY2" fmla="*/ 537975 h 537974"/>
                      <a:gd name="connsiteX3" fmla="*/ 0 w 34308"/>
                      <a:gd name="connsiteY3" fmla="*/ 537975 h 537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08" h="537974">
                        <a:moveTo>
                          <a:pt x="0" y="0"/>
                        </a:moveTo>
                        <a:lnTo>
                          <a:pt x="34308" y="0"/>
                        </a:lnTo>
                        <a:lnTo>
                          <a:pt x="34308" y="537975"/>
                        </a:lnTo>
                        <a:lnTo>
                          <a:pt x="0" y="537975"/>
                        </a:lnTo>
                        <a:close/>
                      </a:path>
                    </a:pathLst>
                  </a:custGeom>
                  <a:solidFill>
                    <a:srgbClr val="26180D"/>
                  </a:solidFill>
                  <a:ln w="476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794" name="Freeform: Shape 793">
                    <a:extLst>
                      <a:ext uri="{FF2B5EF4-FFF2-40B4-BE49-F238E27FC236}">
                        <a16:creationId xmlns:a16="http://schemas.microsoft.com/office/drawing/2014/main" id="{C40FD62C-1589-4B60-BEB6-F8EE278D8E8F}"/>
                      </a:ext>
                    </a:extLst>
                  </p:cNvPr>
                  <p:cNvSpPr/>
                  <p:nvPr/>
                </p:nvSpPr>
                <p:spPr>
                  <a:xfrm>
                    <a:off x="7793574" y="5851726"/>
                    <a:ext cx="453633" cy="370244"/>
                  </a:xfrm>
                  <a:custGeom>
                    <a:avLst/>
                    <a:gdLst>
                      <a:gd name="connsiteX0" fmla="*/ 431714 w 453633"/>
                      <a:gd name="connsiteY0" fmla="*/ 370245 h 370244"/>
                      <a:gd name="connsiteX1" fmla="*/ 0 w 453633"/>
                      <a:gd name="connsiteY1" fmla="*/ 25255 h 370244"/>
                      <a:gd name="connsiteX2" fmla="*/ 21919 w 453633"/>
                      <a:gd name="connsiteY2" fmla="*/ 0 h 370244"/>
                      <a:gd name="connsiteX3" fmla="*/ 453633 w 453633"/>
                      <a:gd name="connsiteY3" fmla="*/ 344990 h 370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3633" h="370244">
                        <a:moveTo>
                          <a:pt x="431714" y="370245"/>
                        </a:moveTo>
                        <a:lnTo>
                          <a:pt x="0" y="25255"/>
                        </a:lnTo>
                        <a:lnTo>
                          <a:pt x="21919" y="0"/>
                        </a:lnTo>
                        <a:lnTo>
                          <a:pt x="453633" y="344990"/>
                        </a:lnTo>
                        <a:close/>
                      </a:path>
                    </a:pathLst>
                  </a:custGeom>
                  <a:solidFill>
                    <a:srgbClr val="26180D"/>
                  </a:solidFill>
                  <a:ln w="476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795" name="Freeform: Shape 794">
                    <a:extLst>
                      <a:ext uri="{FF2B5EF4-FFF2-40B4-BE49-F238E27FC236}">
                        <a16:creationId xmlns:a16="http://schemas.microsoft.com/office/drawing/2014/main" id="{8CF51857-6452-4F5F-8513-F9AF7A690E88}"/>
                      </a:ext>
                    </a:extLst>
                  </p:cNvPr>
                  <p:cNvSpPr/>
                  <p:nvPr/>
                </p:nvSpPr>
                <p:spPr>
                  <a:xfrm>
                    <a:off x="7823594" y="5823612"/>
                    <a:ext cx="386445" cy="434096"/>
                  </a:xfrm>
                  <a:custGeom>
                    <a:avLst/>
                    <a:gdLst>
                      <a:gd name="connsiteX0" fmla="*/ 26208 w 386445"/>
                      <a:gd name="connsiteY0" fmla="*/ 434097 h 434096"/>
                      <a:gd name="connsiteX1" fmla="*/ 0 w 386445"/>
                      <a:gd name="connsiteY1" fmla="*/ 413130 h 434096"/>
                      <a:gd name="connsiteX2" fmla="*/ 360238 w 386445"/>
                      <a:gd name="connsiteY2" fmla="*/ 0 h 434096"/>
                      <a:gd name="connsiteX3" fmla="*/ 386446 w 386445"/>
                      <a:gd name="connsiteY3" fmla="*/ 20966 h 4340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6445" h="434096">
                        <a:moveTo>
                          <a:pt x="26208" y="434097"/>
                        </a:moveTo>
                        <a:lnTo>
                          <a:pt x="0" y="413130"/>
                        </a:lnTo>
                        <a:lnTo>
                          <a:pt x="360238" y="0"/>
                        </a:lnTo>
                        <a:lnTo>
                          <a:pt x="386446" y="20966"/>
                        </a:lnTo>
                        <a:close/>
                      </a:path>
                    </a:pathLst>
                  </a:custGeom>
                  <a:solidFill>
                    <a:srgbClr val="26180D"/>
                  </a:solidFill>
                  <a:ln w="476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796" name="Freeform: Shape 795">
                    <a:extLst>
                      <a:ext uri="{FF2B5EF4-FFF2-40B4-BE49-F238E27FC236}">
                        <a16:creationId xmlns:a16="http://schemas.microsoft.com/office/drawing/2014/main" id="{9B0F675A-973C-445D-9804-8636D1F80E29}"/>
                      </a:ext>
                    </a:extLst>
                  </p:cNvPr>
                  <p:cNvSpPr/>
                  <p:nvPr/>
                </p:nvSpPr>
                <p:spPr>
                  <a:xfrm>
                    <a:off x="7735917" y="6016597"/>
                    <a:ext cx="562752" cy="43361"/>
                  </a:xfrm>
                  <a:custGeom>
                    <a:avLst/>
                    <a:gdLst>
                      <a:gd name="connsiteX0" fmla="*/ 477 w 562752"/>
                      <a:gd name="connsiteY0" fmla="*/ 43362 h 43361"/>
                      <a:gd name="connsiteX1" fmla="*/ 0 w 562752"/>
                      <a:gd name="connsiteY1" fmla="*/ 10483 h 43361"/>
                      <a:gd name="connsiteX2" fmla="*/ 562276 w 562752"/>
                      <a:gd name="connsiteY2" fmla="*/ 0 h 43361"/>
                      <a:gd name="connsiteX3" fmla="*/ 562753 w 562752"/>
                      <a:gd name="connsiteY3" fmla="*/ 32879 h 433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62752" h="43361">
                        <a:moveTo>
                          <a:pt x="477" y="43362"/>
                        </a:moveTo>
                        <a:lnTo>
                          <a:pt x="0" y="10483"/>
                        </a:lnTo>
                        <a:lnTo>
                          <a:pt x="562276" y="0"/>
                        </a:lnTo>
                        <a:lnTo>
                          <a:pt x="562753" y="32879"/>
                        </a:lnTo>
                        <a:close/>
                      </a:path>
                    </a:pathLst>
                  </a:custGeom>
                  <a:solidFill>
                    <a:srgbClr val="26180D"/>
                  </a:solidFill>
                  <a:ln w="476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797" name="Freeform: Shape 796">
                    <a:extLst>
                      <a:ext uri="{FF2B5EF4-FFF2-40B4-BE49-F238E27FC236}">
                        <a16:creationId xmlns:a16="http://schemas.microsoft.com/office/drawing/2014/main" id="{6FC156B3-600B-4A28-92B6-333B0F693CDA}"/>
                      </a:ext>
                    </a:extLst>
                  </p:cNvPr>
                  <p:cNvSpPr/>
                  <p:nvPr/>
                </p:nvSpPr>
                <p:spPr>
                  <a:xfrm>
                    <a:off x="7938432" y="5965611"/>
                    <a:ext cx="157246" cy="150575"/>
                  </a:xfrm>
                  <a:custGeom>
                    <a:avLst/>
                    <a:gdLst>
                      <a:gd name="connsiteX0" fmla="*/ 157247 w 157246"/>
                      <a:gd name="connsiteY0" fmla="*/ 75288 h 150575"/>
                      <a:gd name="connsiteX1" fmla="*/ 78623 w 157246"/>
                      <a:gd name="connsiteY1" fmla="*/ 150576 h 150575"/>
                      <a:gd name="connsiteX2" fmla="*/ 0 w 157246"/>
                      <a:gd name="connsiteY2" fmla="*/ 75288 h 150575"/>
                      <a:gd name="connsiteX3" fmla="*/ 78623 w 157246"/>
                      <a:gd name="connsiteY3" fmla="*/ 0 h 150575"/>
                      <a:gd name="connsiteX4" fmla="*/ 157247 w 157246"/>
                      <a:gd name="connsiteY4" fmla="*/ 75288 h 1505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7246" h="150575">
                        <a:moveTo>
                          <a:pt x="157247" y="75288"/>
                        </a:moveTo>
                        <a:cubicBezTo>
                          <a:pt x="157247" y="116868"/>
                          <a:pt x="122046" y="150576"/>
                          <a:pt x="78623" y="150576"/>
                        </a:cubicBezTo>
                        <a:cubicBezTo>
                          <a:pt x="35201" y="150576"/>
                          <a:pt x="0" y="116868"/>
                          <a:pt x="0" y="75288"/>
                        </a:cubicBezTo>
                        <a:cubicBezTo>
                          <a:pt x="0" y="33708"/>
                          <a:pt x="35201" y="0"/>
                          <a:pt x="78623" y="0"/>
                        </a:cubicBezTo>
                        <a:cubicBezTo>
                          <a:pt x="122046" y="0"/>
                          <a:pt x="157247" y="33707"/>
                          <a:pt x="157247" y="75288"/>
                        </a:cubicBezTo>
                        <a:close/>
                      </a:path>
                    </a:pathLst>
                  </a:custGeom>
                  <a:solidFill>
                    <a:srgbClr val="C24A00"/>
                  </a:solidFill>
                  <a:ln w="476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sp>
              <p:nvSpPr>
                <p:cNvPr id="798" name="Freeform: Shape 797">
                  <a:extLst>
                    <a:ext uri="{FF2B5EF4-FFF2-40B4-BE49-F238E27FC236}">
                      <a16:creationId xmlns:a16="http://schemas.microsoft.com/office/drawing/2014/main" id="{C21E80A0-F79D-4375-9F5E-1F6733EADC97}"/>
                    </a:ext>
                  </a:extLst>
                </p:cNvPr>
                <p:cNvSpPr/>
                <p:nvPr/>
              </p:nvSpPr>
              <p:spPr>
                <a:xfrm>
                  <a:off x="7832648" y="5120290"/>
                  <a:ext cx="85294" cy="91965"/>
                </a:xfrm>
                <a:custGeom>
                  <a:avLst/>
                  <a:gdLst>
                    <a:gd name="connsiteX0" fmla="*/ 0 w 85294"/>
                    <a:gd name="connsiteY0" fmla="*/ 70523 h 91965"/>
                    <a:gd name="connsiteX1" fmla="*/ 59563 w 85294"/>
                    <a:gd name="connsiteY1" fmla="*/ 91966 h 91965"/>
                    <a:gd name="connsiteX2" fmla="*/ 85294 w 85294"/>
                    <a:gd name="connsiteY2" fmla="*/ 0 h 91965"/>
                    <a:gd name="connsiteX3" fmla="*/ 52416 w 85294"/>
                    <a:gd name="connsiteY3" fmla="*/ 85294 h 919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5294" h="91965">
                      <a:moveTo>
                        <a:pt x="0" y="70523"/>
                      </a:moveTo>
                      <a:lnTo>
                        <a:pt x="59563" y="91966"/>
                      </a:lnTo>
                      <a:lnTo>
                        <a:pt x="85294" y="0"/>
                      </a:lnTo>
                      <a:lnTo>
                        <a:pt x="52416" y="85294"/>
                      </a:lnTo>
                      <a:close/>
                    </a:path>
                  </a:pathLst>
                </a:custGeom>
                <a:solidFill>
                  <a:srgbClr val="26180D"/>
                </a:solidFill>
                <a:ln w="47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799" name="Freeform: Shape 798">
                  <a:extLst>
                    <a:ext uri="{FF2B5EF4-FFF2-40B4-BE49-F238E27FC236}">
                      <a16:creationId xmlns:a16="http://schemas.microsoft.com/office/drawing/2014/main" id="{C3DE33B3-2A60-4952-8EC8-660ADBAF2D0D}"/>
                    </a:ext>
                  </a:extLst>
                </p:cNvPr>
                <p:cNvSpPr/>
                <p:nvPr/>
              </p:nvSpPr>
              <p:spPr>
                <a:xfrm>
                  <a:off x="7885063" y="5130297"/>
                  <a:ext cx="139616" cy="101332"/>
                </a:xfrm>
                <a:custGeom>
                  <a:avLst/>
                  <a:gdLst>
                    <a:gd name="connsiteX0" fmla="*/ 139616 w 139616"/>
                    <a:gd name="connsiteY0" fmla="*/ 0 h 101332"/>
                    <a:gd name="connsiteX1" fmla="*/ 118650 w 139616"/>
                    <a:gd name="connsiteY1" fmla="*/ 91013 h 101332"/>
                    <a:gd name="connsiteX2" fmla="*/ 9530 w 139616"/>
                    <a:gd name="connsiteY2" fmla="*/ 72905 h 101332"/>
                    <a:gd name="connsiteX3" fmla="*/ 0 w 139616"/>
                    <a:gd name="connsiteY3" fmla="*/ 80529 h 101332"/>
                    <a:gd name="connsiteX4" fmla="*/ 131992 w 139616"/>
                    <a:gd name="connsiteY4" fmla="*/ 97207 h 101332"/>
                    <a:gd name="connsiteX5" fmla="*/ 139616 w 139616"/>
                    <a:gd name="connsiteY5" fmla="*/ 0 h 1013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9616" h="101332">
                      <a:moveTo>
                        <a:pt x="139616" y="0"/>
                      </a:moveTo>
                      <a:cubicBezTo>
                        <a:pt x="139616" y="0"/>
                        <a:pt x="137710" y="87201"/>
                        <a:pt x="118650" y="91013"/>
                      </a:cubicBezTo>
                      <a:cubicBezTo>
                        <a:pt x="99590" y="95301"/>
                        <a:pt x="9530" y="72905"/>
                        <a:pt x="9530" y="72905"/>
                      </a:cubicBezTo>
                      <a:lnTo>
                        <a:pt x="0" y="80529"/>
                      </a:lnTo>
                      <a:cubicBezTo>
                        <a:pt x="0" y="80529"/>
                        <a:pt x="124844" y="112455"/>
                        <a:pt x="131992" y="97207"/>
                      </a:cubicBezTo>
                      <a:cubicBezTo>
                        <a:pt x="138663" y="81959"/>
                        <a:pt x="139616" y="0"/>
                        <a:pt x="139616" y="0"/>
                      </a:cubicBezTo>
                      <a:close/>
                    </a:path>
                  </a:pathLst>
                </a:custGeom>
                <a:solidFill>
                  <a:srgbClr val="26180D"/>
                </a:solidFill>
                <a:ln w="47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800" name="Freeform: Shape 799">
                  <a:extLst>
                    <a:ext uri="{FF2B5EF4-FFF2-40B4-BE49-F238E27FC236}">
                      <a16:creationId xmlns:a16="http://schemas.microsoft.com/office/drawing/2014/main" id="{86F886C7-CE91-4A25-B4A1-C2066E603A50}"/>
                    </a:ext>
                  </a:extLst>
                </p:cNvPr>
                <p:cNvSpPr/>
                <p:nvPr/>
              </p:nvSpPr>
              <p:spPr>
                <a:xfrm>
                  <a:off x="7879821" y="5227504"/>
                  <a:ext cx="30019" cy="103401"/>
                </a:xfrm>
                <a:custGeom>
                  <a:avLst/>
                  <a:gdLst>
                    <a:gd name="connsiteX0" fmla="*/ 17154 w 30019"/>
                    <a:gd name="connsiteY0" fmla="*/ 103402 h 103401"/>
                    <a:gd name="connsiteX1" fmla="*/ 0 w 30019"/>
                    <a:gd name="connsiteY1" fmla="*/ 0 h 103401"/>
                    <a:gd name="connsiteX2" fmla="*/ 30020 w 30019"/>
                    <a:gd name="connsiteY2" fmla="*/ 102449 h 1034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0019" h="103401">
                      <a:moveTo>
                        <a:pt x="17154" y="103402"/>
                      </a:moveTo>
                      <a:lnTo>
                        <a:pt x="0" y="0"/>
                      </a:lnTo>
                      <a:lnTo>
                        <a:pt x="30020" y="102449"/>
                      </a:lnTo>
                      <a:close/>
                    </a:path>
                  </a:pathLst>
                </a:custGeom>
                <a:solidFill>
                  <a:srgbClr val="26180D"/>
                </a:solidFill>
                <a:ln w="47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801" name="Freeform: Shape 800">
                  <a:extLst>
                    <a:ext uri="{FF2B5EF4-FFF2-40B4-BE49-F238E27FC236}">
                      <a16:creationId xmlns:a16="http://schemas.microsoft.com/office/drawing/2014/main" id="{6C03B53B-B636-458D-A25E-75D3C75FE295}"/>
                    </a:ext>
                  </a:extLst>
                </p:cNvPr>
                <p:cNvSpPr/>
                <p:nvPr/>
              </p:nvSpPr>
              <p:spPr>
                <a:xfrm>
                  <a:off x="7861238" y="5306604"/>
                  <a:ext cx="176783" cy="234917"/>
                </a:xfrm>
                <a:custGeom>
                  <a:avLst/>
                  <a:gdLst>
                    <a:gd name="connsiteX0" fmla="*/ 953 w 176783"/>
                    <a:gd name="connsiteY0" fmla="*/ 24302 h 234917"/>
                    <a:gd name="connsiteX1" fmla="*/ 83388 w 176783"/>
                    <a:gd name="connsiteY1" fmla="*/ 33355 h 234917"/>
                    <a:gd name="connsiteX2" fmla="*/ 171065 w 176783"/>
                    <a:gd name="connsiteY2" fmla="*/ 11913 h 234917"/>
                    <a:gd name="connsiteX3" fmla="*/ 57657 w 176783"/>
                    <a:gd name="connsiteY3" fmla="*/ 231105 h 234917"/>
                    <a:gd name="connsiteX4" fmla="*/ 69570 w 176783"/>
                    <a:gd name="connsiteY4" fmla="*/ 234917 h 234917"/>
                    <a:gd name="connsiteX5" fmla="*/ 176307 w 176783"/>
                    <a:gd name="connsiteY5" fmla="*/ 24302 h 234917"/>
                    <a:gd name="connsiteX6" fmla="*/ 176783 w 176783"/>
                    <a:gd name="connsiteY6" fmla="*/ 0 h 234917"/>
                    <a:gd name="connsiteX7" fmla="*/ 73858 w 176783"/>
                    <a:gd name="connsiteY7" fmla="*/ 22396 h 234917"/>
                    <a:gd name="connsiteX8" fmla="*/ 0 w 176783"/>
                    <a:gd name="connsiteY8" fmla="*/ 11913 h 234917"/>
                    <a:gd name="connsiteX9" fmla="*/ 953 w 176783"/>
                    <a:gd name="connsiteY9" fmla="*/ 24302 h 2349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76783" h="234917">
                      <a:moveTo>
                        <a:pt x="953" y="24302"/>
                      </a:moveTo>
                      <a:cubicBezTo>
                        <a:pt x="953" y="24302"/>
                        <a:pt x="37167" y="36214"/>
                        <a:pt x="83388" y="33355"/>
                      </a:cubicBezTo>
                      <a:cubicBezTo>
                        <a:pt x="129610" y="30496"/>
                        <a:pt x="171065" y="11913"/>
                        <a:pt x="171065" y="11913"/>
                      </a:cubicBezTo>
                      <a:lnTo>
                        <a:pt x="57657" y="231105"/>
                      </a:lnTo>
                      <a:lnTo>
                        <a:pt x="69570" y="234917"/>
                      </a:lnTo>
                      <a:lnTo>
                        <a:pt x="176307" y="24302"/>
                      </a:lnTo>
                      <a:lnTo>
                        <a:pt x="176783" y="0"/>
                      </a:lnTo>
                      <a:cubicBezTo>
                        <a:pt x="176783" y="0"/>
                        <a:pt x="119603" y="21443"/>
                        <a:pt x="73858" y="22396"/>
                      </a:cubicBezTo>
                      <a:cubicBezTo>
                        <a:pt x="28114" y="23349"/>
                        <a:pt x="0" y="11913"/>
                        <a:pt x="0" y="11913"/>
                      </a:cubicBezTo>
                      <a:lnTo>
                        <a:pt x="953" y="24302"/>
                      </a:lnTo>
                      <a:close/>
                    </a:path>
                  </a:pathLst>
                </a:custGeom>
                <a:solidFill>
                  <a:srgbClr val="26180D"/>
                </a:solidFill>
                <a:ln w="47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802" name="Freeform: Shape 801">
                  <a:extLst>
                    <a:ext uri="{FF2B5EF4-FFF2-40B4-BE49-F238E27FC236}">
                      <a16:creationId xmlns:a16="http://schemas.microsoft.com/office/drawing/2014/main" id="{751E53C1-E1A0-41AA-B50A-6761C459C736}"/>
                    </a:ext>
                  </a:extLst>
                </p:cNvPr>
                <p:cNvSpPr/>
                <p:nvPr/>
              </p:nvSpPr>
              <p:spPr>
                <a:xfrm>
                  <a:off x="7871721" y="5334718"/>
                  <a:ext cx="59563" cy="160105"/>
                </a:xfrm>
                <a:custGeom>
                  <a:avLst/>
                  <a:gdLst>
                    <a:gd name="connsiteX0" fmla="*/ 59563 w 59563"/>
                    <a:gd name="connsiteY0" fmla="*/ 13819 h 160105"/>
                    <a:gd name="connsiteX1" fmla="*/ 59563 w 59563"/>
                    <a:gd name="connsiteY1" fmla="*/ 160106 h 160105"/>
                    <a:gd name="connsiteX2" fmla="*/ 0 w 59563"/>
                    <a:gd name="connsiteY2" fmla="*/ 160106 h 160105"/>
                    <a:gd name="connsiteX3" fmla="*/ 3812 w 59563"/>
                    <a:gd name="connsiteY3" fmla="*/ 111026 h 160105"/>
                    <a:gd name="connsiteX4" fmla="*/ 4765 w 59563"/>
                    <a:gd name="connsiteY4" fmla="*/ 149623 h 160105"/>
                    <a:gd name="connsiteX5" fmla="*/ 46221 w 59563"/>
                    <a:gd name="connsiteY5" fmla="*/ 151529 h 160105"/>
                    <a:gd name="connsiteX6" fmla="*/ 54798 w 59563"/>
                    <a:gd name="connsiteY6" fmla="*/ 0 h 1601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9563" h="160105">
                      <a:moveTo>
                        <a:pt x="59563" y="13819"/>
                      </a:moveTo>
                      <a:lnTo>
                        <a:pt x="59563" y="160106"/>
                      </a:lnTo>
                      <a:lnTo>
                        <a:pt x="0" y="160106"/>
                      </a:lnTo>
                      <a:lnTo>
                        <a:pt x="3812" y="111026"/>
                      </a:lnTo>
                      <a:lnTo>
                        <a:pt x="4765" y="149623"/>
                      </a:lnTo>
                      <a:lnTo>
                        <a:pt x="46221" y="151529"/>
                      </a:lnTo>
                      <a:lnTo>
                        <a:pt x="54798" y="0"/>
                      </a:lnTo>
                      <a:close/>
                    </a:path>
                  </a:pathLst>
                </a:custGeom>
                <a:solidFill>
                  <a:srgbClr val="26180D"/>
                </a:solidFill>
                <a:ln w="47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803" name="Freeform: Shape 802">
                  <a:extLst>
                    <a:ext uri="{FF2B5EF4-FFF2-40B4-BE49-F238E27FC236}">
                      <a16:creationId xmlns:a16="http://schemas.microsoft.com/office/drawing/2014/main" id="{6E45969C-CAA0-4CBB-B997-421606690124}"/>
                    </a:ext>
                  </a:extLst>
                </p:cNvPr>
                <p:cNvSpPr/>
                <p:nvPr/>
              </p:nvSpPr>
              <p:spPr>
                <a:xfrm>
                  <a:off x="7879345" y="5339959"/>
                  <a:ext cx="30496" cy="138186"/>
                </a:xfrm>
                <a:custGeom>
                  <a:avLst/>
                  <a:gdLst>
                    <a:gd name="connsiteX0" fmla="*/ 0 w 30496"/>
                    <a:gd name="connsiteY0" fmla="*/ 0 h 138186"/>
                    <a:gd name="connsiteX1" fmla="*/ 5718 w 30496"/>
                    <a:gd name="connsiteY1" fmla="*/ 138186 h 138186"/>
                    <a:gd name="connsiteX2" fmla="*/ 30496 w 30496"/>
                    <a:gd name="connsiteY2" fmla="*/ 138186 h 138186"/>
                    <a:gd name="connsiteX3" fmla="*/ 26684 w 30496"/>
                    <a:gd name="connsiteY3" fmla="*/ 8577 h 1381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496" h="138186">
                      <a:moveTo>
                        <a:pt x="0" y="0"/>
                      </a:moveTo>
                      <a:lnTo>
                        <a:pt x="5718" y="138186"/>
                      </a:lnTo>
                      <a:lnTo>
                        <a:pt x="30496" y="138186"/>
                      </a:lnTo>
                      <a:lnTo>
                        <a:pt x="26684" y="8577"/>
                      </a:lnTo>
                      <a:close/>
                    </a:path>
                  </a:pathLst>
                </a:custGeom>
                <a:solidFill>
                  <a:srgbClr val="00F2D5"/>
                </a:solidFill>
                <a:ln w="47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804" name="Freeform: Shape 803">
                  <a:extLst>
                    <a:ext uri="{FF2B5EF4-FFF2-40B4-BE49-F238E27FC236}">
                      <a16:creationId xmlns:a16="http://schemas.microsoft.com/office/drawing/2014/main" id="{C18DC34E-7E96-4387-AC6A-23A1D3184EDB}"/>
                    </a:ext>
                  </a:extLst>
                </p:cNvPr>
                <p:cNvSpPr/>
                <p:nvPr/>
              </p:nvSpPr>
              <p:spPr>
                <a:xfrm>
                  <a:off x="7782614" y="5522937"/>
                  <a:ext cx="210615" cy="280184"/>
                </a:xfrm>
                <a:custGeom>
                  <a:avLst/>
                  <a:gdLst>
                    <a:gd name="connsiteX0" fmla="*/ 0 w 210615"/>
                    <a:gd name="connsiteY0" fmla="*/ 0 h 280184"/>
                    <a:gd name="connsiteX1" fmla="*/ 73382 w 210615"/>
                    <a:gd name="connsiteY1" fmla="*/ 109596 h 280184"/>
                    <a:gd name="connsiteX2" fmla="*/ 102449 w 210615"/>
                    <a:gd name="connsiteY2" fmla="*/ 170112 h 280184"/>
                    <a:gd name="connsiteX3" fmla="*/ 210615 w 210615"/>
                    <a:gd name="connsiteY3" fmla="*/ 280185 h 280184"/>
                    <a:gd name="connsiteX4" fmla="*/ 96254 w 210615"/>
                    <a:gd name="connsiteY4" fmla="*/ 64328 h 280184"/>
                    <a:gd name="connsiteX5" fmla="*/ 54322 w 210615"/>
                    <a:gd name="connsiteY5" fmla="*/ 13342 h 280184"/>
                    <a:gd name="connsiteX6" fmla="*/ 0 w 210615"/>
                    <a:gd name="connsiteY6" fmla="*/ 0 h 280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10615" h="280184">
                      <a:moveTo>
                        <a:pt x="0" y="0"/>
                      </a:moveTo>
                      <a:cubicBezTo>
                        <a:pt x="0" y="0"/>
                        <a:pt x="55275" y="60516"/>
                        <a:pt x="73382" y="109596"/>
                      </a:cubicBezTo>
                      <a:cubicBezTo>
                        <a:pt x="91489" y="158676"/>
                        <a:pt x="102449" y="170112"/>
                        <a:pt x="102449" y="170112"/>
                      </a:cubicBezTo>
                      <a:lnTo>
                        <a:pt x="210615" y="280185"/>
                      </a:lnTo>
                      <a:cubicBezTo>
                        <a:pt x="210615" y="280185"/>
                        <a:pt x="128656" y="104355"/>
                        <a:pt x="96254" y="64328"/>
                      </a:cubicBezTo>
                      <a:cubicBezTo>
                        <a:pt x="63852" y="23825"/>
                        <a:pt x="54322" y="13342"/>
                        <a:pt x="54322" y="13342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AFAF"/>
                </a:solidFill>
                <a:ln w="47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805" name="Freeform: Shape 804">
                  <a:extLst>
                    <a:ext uri="{FF2B5EF4-FFF2-40B4-BE49-F238E27FC236}">
                      <a16:creationId xmlns:a16="http://schemas.microsoft.com/office/drawing/2014/main" id="{CFFA8B7F-B976-4C67-A206-F0B1E32FD591}"/>
                    </a:ext>
                  </a:extLst>
                </p:cNvPr>
                <p:cNvSpPr/>
                <p:nvPr/>
              </p:nvSpPr>
              <p:spPr>
                <a:xfrm>
                  <a:off x="7832648" y="5669225"/>
                  <a:ext cx="144857" cy="133897"/>
                </a:xfrm>
                <a:custGeom>
                  <a:avLst/>
                  <a:gdLst>
                    <a:gd name="connsiteX0" fmla="*/ 0 w 144857"/>
                    <a:gd name="connsiteY0" fmla="*/ 0 h 133897"/>
                    <a:gd name="connsiteX1" fmla="*/ 21919 w 144857"/>
                    <a:gd name="connsiteY1" fmla="*/ 73858 h 133897"/>
                    <a:gd name="connsiteX2" fmla="*/ 111979 w 144857"/>
                    <a:gd name="connsiteY2" fmla="*/ 133898 h 133897"/>
                    <a:gd name="connsiteX3" fmla="*/ 144857 w 144857"/>
                    <a:gd name="connsiteY3" fmla="*/ 133898 h 133897"/>
                    <a:gd name="connsiteX4" fmla="*/ 0 w 144857"/>
                    <a:gd name="connsiteY4" fmla="*/ 0 h 1338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4857" h="133897">
                      <a:moveTo>
                        <a:pt x="0" y="0"/>
                      </a:moveTo>
                      <a:cubicBezTo>
                        <a:pt x="2859" y="2382"/>
                        <a:pt x="21919" y="73858"/>
                        <a:pt x="21919" y="73858"/>
                      </a:cubicBezTo>
                      <a:lnTo>
                        <a:pt x="111979" y="133898"/>
                      </a:lnTo>
                      <a:lnTo>
                        <a:pt x="144857" y="13389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AFAF"/>
                </a:solidFill>
                <a:ln w="47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806" name="Freeform: Shape 805">
                  <a:extLst>
                    <a:ext uri="{FF2B5EF4-FFF2-40B4-BE49-F238E27FC236}">
                      <a16:creationId xmlns:a16="http://schemas.microsoft.com/office/drawing/2014/main" id="{EEF770D8-24CB-4C55-AC6E-36E4EEBB98A7}"/>
                    </a:ext>
                  </a:extLst>
                </p:cNvPr>
                <p:cNvSpPr/>
                <p:nvPr/>
              </p:nvSpPr>
              <p:spPr>
                <a:xfrm>
                  <a:off x="7825976" y="5741653"/>
                  <a:ext cx="105307" cy="61945"/>
                </a:xfrm>
                <a:custGeom>
                  <a:avLst/>
                  <a:gdLst>
                    <a:gd name="connsiteX0" fmla="*/ 0 w 105307"/>
                    <a:gd name="connsiteY0" fmla="*/ 0 h 61945"/>
                    <a:gd name="connsiteX1" fmla="*/ 19060 w 105307"/>
                    <a:gd name="connsiteY1" fmla="*/ 54322 h 61945"/>
                    <a:gd name="connsiteX2" fmla="*/ 44315 w 105307"/>
                    <a:gd name="connsiteY2" fmla="*/ 61946 h 61945"/>
                    <a:gd name="connsiteX3" fmla="*/ 105308 w 105307"/>
                    <a:gd name="connsiteY3" fmla="*/ 61946 h 619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05307" h="61945">
                      <a:moveTo>
                        <a:pt x="0" y="0"/>
                      </a:moveTo>
                      <a:lnTo>
                        <a:pt x="19060" y="54322"/>
                      </a:lnTo>
                      <a:lnTo>
                        <a:pt x="44315" y="61946"/>
                      </a:lnTo>
                      <a:lnTo>
                        <a:pt x="105308" y="61946"/>
                      </a:lnTo>
                      <a:close/>
                    </a:path>
                  </a:pathLst>
                </a:custGeom>
                <a:solidFill>
                  <a:srgbClr val="00AFAF"/>
                </a:solidFill>
                <a:ln w="47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807" name="Freeform: Shape 806">
                  <a:extLst>
                    <a:ext uri="{FF2B5EF4-FFF2-40B4-BE49-F238E27FC236}">
                      <a16:creationId xmlns:a16="http://schemas.microsoft.com/office/drawing/2014/main" id="{D42C2629-3A40-46FB-B450-CE22F087F530}"/>
                    </a:ext>
                  </a:extLst>
                </p:cNvPr>
                <p:cNvSpPr/>
                <p:nvPr/>
              </p:nvSpPr>
              <p:spPr>
                <a:xfrm>
                  <a:off x="7772131" y="5782625"/>
                  <a:ext cx="64331" cy="20974"/>
                </a:xfrm>
                <a:custGeom>
                  <a:avLst/>
                  <a:gdLst>
                    <a:gd name="connsiteX0" fmla="*/ 0 w 64331"/>
                    <a:gd name="connsiteY0" fmla="*/ 8 h 20974"/>
                    <a:gd name="connsiteX1" fmla="*/ 18107 w 64331"/>
                    <a:gd name="connsiteY1" fmla="*/ 17162 h 20974"/>
                    <a:gd name="connsiteX2" fmla="*/ 64328 w 64331"/>
                    <a:gd name="connsiteY2" fmla="*/ 20974 h 20974"/>
                    <a:gd name="connsiteX3" fmla="*/ 0 w 64331"/>
                    <a:gd name="connsiteY3" fmla="*/ 8 h 209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4331" h="20974">
                      <a:moveTo>
                        <a:pt x="0" y="8"/>
                      </a:moveTo>
                      <a:lnTo>
                        <a:pt x="18107" y="17162"/>
                      </a:lnTo>
                      <a:lnTo>
                        <a:pt x="64328" y="20974"/>
                      </a:lnTo>
                      <a:cubicBezTo>
                        <a:pt x="64805" y="20974"/>
                        <a:pt x="6671" y="-469"/>
                        <a:pt x="0" y="8"/>
                      </a:cubicBezTo>
                      <a:close/>
                    </a:path>
                  </a:pathLst>
                </a:custGeom>
                <a:solidFill>
                  <a:srgbClr val="00AFAF"/>
                </a:solidFill>
                <a:ln w="47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808" name="Freeform: Shape 807">
                  <a:extLst>
                    <a:ext uri="{FF2B5EF4-FFF2-40B4-BE49-F238E27FC236}">
                      <a16:creationId xmlns:a16="http://schemas.microsoft.com/office/drawing/2014/main" id="{3C4E4ED4-6339-4331-B6E4-07BCF7D0DF63}"/>
                    </a:ext>
                  </a:extLst>
                </p:cNvPr>
                <p:cNvSpPr/>
                <p:nvPr/>
              </p:nvSpPr>
              <p:spPr>
                <a:xfrm>
                  <a:off x="7879345" y="5339959"/>
                  <a:ext cx="30972" cy="138186"/>
                </a:xfrm>
                <a:custGeom>
                  <a:avLst/>
                  <a:gdLst>
                    <a:gd name="connsiteX0" fmla="*/ 15248 w 30972"/>
                    <a:gd name="connsiteY0" fmla="*/ 138186 h 138186"/>
                    <a:gd name="connsiteX1" fmla="*/ 15248 w 30972"/>
                    <a:gd name="connsiteY1" fmla="*/ 59563 h 138186"/>
                    <a:gd name="connsiteX2" fmla="*/ 0 w 30972"/>
                    <a:gd name="connsiteY2" fmla="*/ 0 h 138186"/>
                    <a:gd name="connsiteX3" fmla="*/ 30973 w 30972"/>
                    <a:gd name="connsiteY3" fmla="*/ 4289 h 138186"/>
                    <a:gd name="connsiteX4" fmla="*/ 30973 w 30972"/>
                    <a:gd name="connsiteY4" fmla="*/ 138186 h 138186"/>
                    <a:gd name="connsiteX5" fmla="*/ 15248 w 30972"/>
                    <a:gd name="connsiteY5" fmla="*/ 138186 h 1381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0972" h="138186">
                      <a:moveTo>
                        <a:pt x="15248" y="138186"/>
                      </a:moveTo>
                      <a:cubicBezTo>
                        <a:pt x="15248" y="138186"/>
                        <a:pt x="20490" y="86247"/>
                        <a:pt x="15248" y="59563"/>
                      </a:cubicBezTo>
                      <a:cubicBezTo>
                        <a:pt x="10007" y="32879"/>
                        <a:pt x="0" y="0"/>
                        <a:pt x="0" y="0"/>
                      </a:cubicBezTo>
                      <a:lnTo>
                        <a:pt x="30973" y="4289"/>
                      </a:lnTo>
                      <a:lnTo>
                        <a:pt x="30973" y="138186"/>
                      </a:lnTo>
                      <a:lnTo>
                        <a:pt x="15248" y="138186"/>
                      </a:lnTo>
                      <a:close/>
                    </a:path>
                  </a:pathLst>
                </a:custGeom>
                <a:solidFill>
                  <a:srgbClr val="00AFAF"/>
                </a:solidFill>
                <a:ln w="47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809" name="Freeform: Shape 808">
                  <a:extLst>
                    <a:ext uri="{FF2B5EF4-FFF2-40B4-BE49-F238E27FC236}">
                      <a16:creationId xmlns:a16="http://schemas.microsoft.com/office/drawing/2014/main" id="{FFAD8444-AA0B-4E54-8090-06D52F816E6F}"/>
                    </a:ext>
                  </a:extLst>
                </p:cNvPr>
                <p:cNvSpPr/>
                <p:nvPr/>
              </p:nvSpPr>
              <p:spPr>
                <a:xfrm>
                  <a:off x="7939385" y="5343295"/>
                  <a:ext cx="109596" cy="202038"/>
                </a:xfrm>
                <a:custGeom>
                  <a:avLst/>
                  <a:gdLst>
                    <a:gd name="connsiteX0" fmla="*/ 0 w 109596"/>
                    <a:gd name="connsiteY0" fmla="*/ 198703 h 202038"/>
                    <a:gd name="connsiteX1" fmla="*/ 25255 w 109596"/>
                    <a:gd name="connsiteY1" fmla="*/ 202038 h 202038"/>
                    <a:gd name="connsiteX2" fmla="*/ 109596 w 109596"/>
                    <a:gd name="connsiteY2" fmla="*/ 12866 h 202038"/>
                    <a:gd name="connsiteX3" fmla="*/ 101496 w 109596"/>
                    <a:gd name="connsiteY3" fmla="*/ 0 h 2020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09596" h="202038">
                      <a:moveTo>
                        <a:pt x="0" y="198703"/>
                      </a:moveTo>
                      <a:lnTo>
                        <a:pt x="25255" y="202038"/>
                      </a:lnTo>
                      <a:lnTo>
                        <a:pt x="109596" y="12866"/>
                      </a:lnTo>
                      <a:lnTo>
                        <a:pt x="101496" y="0"/>
                      </a:lnTo>
                      <a:close/>
                    </a:path>
                  </a:pathLst>
                </a:custGeom>
                <a:solidFill>
                  <a:srgbClr val="FFAB17"/>
                </a:solidFill>
                <a:ln w="47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810" name="Freeform: Shape 809">
                  <a:extLst>
                    <a:ext uri="{FF2B5EF4-FFF2-40B4-BE49-F238E27FC236}">
                      <a16:creationId xmlns:a16="http://schemas.microsoft.com/office/drawing/2014/main" id="{322DD5EE-1E52-4247-BA73-70CEC685ECD1}"/>
                    </a:ext>
                  </a:extLst>
                </p:cNvPr>
                <p:cNvSpPr/>
                <p:nvPr/>
              </p:nvSpPr>
              <p:spPr>
                <a:xfrm>
                  <a:off x="7977982" y="5363785"/>
                  <a:ext cx="82435" cy="187743"/>
                </a:xfrm>
                <a:custGeom>
                  <a:avLst/>
                  <a:gdLst>
                    <a:gd name="connsiteX0" fmla="*/ 0 w 82435"/>
                    <a:gd name="connsiteY0" fmla="*/ 181548 h 187743"/>
                    <a:gd name="connsiteX1" fmla="*/ 25255 w 82435"/>
                    <a:gd name="connsiteY1" fmla="*/ 187743 h 187743"/>
                    <a:gd name="connsiteX2" fmla="*/ 82435 w 82435"/>
                    <a:gd name="connsiteY2" fmla="*/ 11913 h 187743"/>
                    <a:gd name="connsiteX3" fmla="*/ 76717 w 82435"/>
                    <a:gd name="connsiteY3" fmla="*/ 0 h 1877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2435" h="187743">
                      <a:moveTo>
                        <a:pt x="0" y="181548"/>
                      </a:moveTo>
                      <a:lnTo>
                        <a:pt x="25255" y="187743"/>
                      </a:lnTo>
                      <a:lnTo>
                        <a:pt x="82435" y="11913"/>
                      </a:lnTo>
                      <a:lnTo>
                        <a:pt x="76717" y="0"/>
                      </a:lnTo>
                      <a:close/>
                    </a:path>
                  </a:pathLst>
                </a:custGeom>
                <a:solidFill>
                  <a:srgbClr val="FFAB17"/>
                </a:solidFill>
                <a:ln w="47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811" name="Freeform: Shape 810">
                  <a:extLst>
                    <a:ext uri="{FF2B5EF4-FFF2-40B4-BE49-F238E27FC236}">
                      <a16:creationId xmlns:a16="http://schemas.microsoft.com/office/drawing/2014/main" id="{D63683DA-E59E-401B-89BA-5F1B9AE01016}"/>
                    </a:ext>
                  </a:extLst>
                </p:cNvPr>
                <p:cNvSpPr/>
                <p:nvPr/>
              </p:nvSpPr>
              <p:spPr>
                <a:xfrm>
                  <a:off x="8018961" y="5382845"/>
                  <a:ext cx="56227" cy="168682"/>
                </a:xfrm>
                <a:custGeom>
                  <a:avLst/>
                  <a:gdLst>
                    <a:gd name="connsiteX0" fmla="*/ 0 w 56227"/>
                    <a:gd name="connsiteY0" fmla="*/ 168683 h 168682"/>
                    <a:gd name="connsiteX1" fmla="*/ 24778 w 56227"/>
                    <a:gd name="connsiteY1" fmla="*/ 168683 h 168682"/>
                    <a:gd name="connsiteX2" fmla="*/ 56228 w 56227"/>
                    <a:gd name="connsiteY2" fmla="*/ 9530 h 168682"/>
                    <a:gd name="connsiteX3" fmla="*/ 48127 w 56227"/>
                    <a:gd name="connsiteY3" fmla="*/ 0 h 1686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6227" h="168682">
                      <a:moveTo>
                        <a:pt x="0" y="168683"/>
                      </a:moveTo>
                      <a:lnTo>
                        <a:pt x="24778" y="168683"/>
                      </a:lnTo>
                      <a:lnTo>
                        <a:pt x="56228" y="9530"/>
                      </a:lnTo>
                      <a:lnTo>
                        <a:pt x="48127" y="0"/>
                      </a:lnTo>
                      <a:close/>
                    </a:path>
                  </a:pathLst>
                </a:custGeom>
                <a:solidFill>
                  <a:srgbClr val="FFAB17"/>
                </a:solidFill>
                <a:ln w="47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812" name="Freeform: Shape 811">
                  <a:extLst>
                    <a:ext uri="{FF2B5EF4-FFF2-40B4-BE49-F238E27FC236}">
                      <a16:creationId xmlns:a16="http://schemas.microsoft.com/office/drawing/2014/main" id="{097328FB-4D34-4FED-BF8F-100B5CD91B37}"/>
                    </a:ext>
                  </a:extLst>
                </p:cNvPr>
                <p:cNvSpPr/>
                <p:nvPr/>
              </p:nvSpPr>
              <p:spPr>
                <a:xfrm>
                  <a:off x="8060417" y="5402381"/>
                  <a:ext cx="24301" cy="146763"/>
                </a:xfrm>
                <a:custGeom>
                  <a:avLst/>
                  <a:gdLst>
                    <a:gd name="connsiteX0" fmla="*/ 0 w 24301"/>
                    <a:gd name="connsiteY0" fmla="*/ 146764 h 146763"/>
                    <a:gd name="connsiteX1" fmla="*/ 24302 w 24301"/>
                    <a:gd name="connsiteY1" fmla="*/ 142952 h 146763"/>
                    <a:gd name="connsiteX2" fmla="*/ 24302 w 24301"/>
                    <a:gd name="connsiteY2" fmla="*/ 12389 h 146763"/>
                    <a:gd name="connsiteX3" fmla="*/ 18107 w 24301"/>
                    <a:gd name="connsiteY3" fmla="*/ 0 h 1467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4301" h="146763">
                      <a:moveTo>
                        <a:pt x="0" y="146764"/>
                      </a:moveTo>
                      <a:lnTo>
                        <a:pt x="24302" y="142952"/>
                      </a:lnTo>
                      <a:lnTo>
                        <a:pt x="24302" y="12389"/>
                      </a:lnTo>
                      <a:lnTo>
                        <a:pt x="18107" y="0"/>
                      </a:lnTo>
                      <a:close/>
                    </a:path>
                  </a:pathLst>
                </a:custGeom>
                <a:solidFill>
                  <a:srgbClr val="FFAB17"/>
                </a:solidFill>
                <a:ln w="47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813" name="Freeform: Shape 812">
                  <a:extLst>
                    <a:ext uri="{FF2B5EF4-FFF2-40B4-BE49-F238E27FC236}">
                      <a16:creationId xmlns:a16="http://schemas.microsoft.com/office/drawing/2014/main" id="{624F1BA0-3A44-42F8-AF67-1C1A1F1EB42E}"/>
                    </a:ext>
                  </a:extLst>
                </p:cNvPr>
                <p:cNvSpPr/>
                <p:nvPr/>
              </p:nvSpPr>
              <p:spPr>
                <a:xfrm>
                  <a:off x="7825521" y="4934801"/>
                  <a:ext cx="164849" cy="110677"/>
                </a:xfrm>
                <a:custGeom>
                  <a:avLst/>
                  <a:gdLst>
                    <a:gd name="connsiteX0" fmla="*/ 45723 w 164849"/>
                    <a:gd name="connsiteY0" fmla="*/ 10612 h 110677"/>
                    <a:gd name="connsiteX1" fmla="*/ 116246 w 164849"/>
                    <a:gd name="connsiteY1" fmla="*/ 44920 h 110677"/>
                    <a:gd name="connsiteX2" fmla="*/ 136736 w 164849"/>
                    <a:gd name="connsiteY2" fmla="*/ 81611 h 110677"/>
                    <a:gd name="connsiteX3" fmla="*/ 164850 w 164849"/>
                    <a:gd name="connsiteY3" fmla="*/ 96383 h 110677"/>
                    <a:gd name="connsiteX4" fmla="*/ 153890 w 164849"/>
                    <a:gd name="connsiteY4" fmla="*/ 110678 h 110677"/>
                    <a:gd name="connsiteX5" fmla="*/ 120058 w 164849"/>
                    <a:gd name="connsiteY5" fmla="*/ 103530 h 110677"/>
                    <a:gd name="connsiteX6" fmla="*/ 114340 w 164849"/>
                    <a:gd name="connsiteY6" fmla="*/ 78752 h 110677"/>
                    <a:gd name="connsiteX7" fmla="*/ 44770 w 164849"/>
                    <a:gd name="connsiteY7" fmla="*/ 43491 h 110677"/>
                    <a:gd name="connsiteX8" fmla="*/ 455 w 164849"/>
                    <a:gd name="connsiteY8" fmla="*/ 2035 h 110677"/>
                    <a:gd name="connsiteX9" fmla="*/ 44770 w 164849"/>
                    <a:gd name="connsiteY9" fmla="*/ 31101 h 110677"/>
                    <a:gd name="connsiteX10" fmla="*/ 45723 w 164849"/>
                    <a:gd name="connsiteY10" fmla="*/ 10612 h 1106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64849" h="110677">
                      <a:moveTo>
                        <a:pt x="45723" y="10612"/>
                      </a:moveTo>
                      <a:cubicBezTo>
                        <a:pt x="45723" y="10612"/>
                        <a:pt x="102904" y="31578"/>
                        <a:pt x="116246" y="44920"/>
                      </a:cubicBezTo>
                      <a:cubicBezTo>
                        <a:pt x="129588" y="58262"/>
                        <a:pt x="136736" y="81611"/>
                        <a:pt x="136736" y="81611"/>
                      </a:cubicBezTo>
                      <a:lnTo>
                        <a:pt x="164850" y="96383"/>
                      </a:lnTo>
                      <a:lnTo>
                        <a:pt x="153890" y="110678"/>
                      </a:lnTo>
                      <a:cubicBezTo>
                        <a:pt x="153890" y="110678"/>
                        <a:pt x="123394" y="109248"/>
                        <a:pt x="120058" y="103530"/>
                      </a:cubicBezTo>
                      <a:cubicBezTo>
                        <a:pt x="116723" y="97336"/>
                        <a:pt x="122441" y="86376"/>
                        <a:pt x="114340" y="78752"/>
                      </a:cubicBezTo>
                      <a:cubicBezTo>
                        <a:pt x="106716" y="71128"/>
                        <a:pt x="44770" y="43491"/>
                        <a:pt x="44770" y="43491"/>
                      </a:cubicBezTo>
                      <a:cubicBezTo>
                        <a:pt x="44770" y="43491"/>
                        <a:pt x="-5263" y="13471"/>
                        <a:pt x="455" y="2035"/>
                      </a:cubicBezTo>
                      <a:cubicBezTo>
                        <a:pt x="6173" y="-9401"/>
                        <a:pt x="44770" y="31101"/>
                        <a:pt x="44770" y="31101"/>
                      </a:cubicBezTo>
                      <a:lnTo>
                        <a:pt x="45723" y="10612"/>
                      </a:lnTo>
                      <a:close/>
                    </a:path>
                  </a:pathLst>
                </a:custGeom>
                <a:solidFill>
                  <a:srgbClr val="FFAB17"/>
                </a:solidFill>
                <a:ln w="47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814" name="Freeform: Shape 813">
                  <a:extLst>
                    <a:ext uri="{FF2B5EF4-FFF2-40B4-BE49-F238E27FC236}">
                      <a16:creationId xmlns:a16="http://schemas.microsoft.com/office/drawing/2014/main" id="{7E0C8021-4EFA-4338-94EE-F3143D3CCF14}"/>
                    </a:ext>
                  </a:extLst>
                </p:cNvPr>
                <p:cNvSpPr/>
                <p:nvPr/>
              </p:nvSpPr>
              <p:spPr>
                <a:xfrm>
                  <a:off x="7882204" y="4842011"/>
                  <a:ext cx="92918" cy="128656"/>
                </a:xfrm>
                <a:custGeom>
                  <a:avLst/>
                  <a:gdLst>
                    <a:gd name="connsiteX0" fmla="*/ 0 w 92918"/>
                    <a:gd name="connsiteY0" fmla="*/ 124368 h 128656"/>
                    <a:gd name="connsiteX1" fmla="*/ 31449 w 92918"/>
                    <a:gd name="connsiteY1" fmla="*/ 24302 h 128656"/>
                    <a:gd name="connsiteX2" fmla="*/ 72429 w 92918"/>
                    <a:gd name="connsiteY2" fmla="*/ 0 h 128656"/>
                    <a:gd name="connsiteX3" fmla="*/ 92919 w 92918"/>
                    <a:gd name="connsiteY3" fmla="*/ 11436 h 128656"/>
                    <a:gd name="connsiteX4" fmla="*/ 42409 w 92918"/>
                    <a:gd name="connsiteY4" fmla="*/ 40979 h 128656"/>
                    <a:gd name="connsiteX5" fmla="*/ 13342 w 92918"/>
                    <a:gd name="connsiteY5" fmla="*/ 128656 h 128656"/>
                    <a:gd name="connsiteX6" fmla="*/ 0 w 92918"/>
                    <a:gd name="connsiteY6" fmla="*/ 124368 h 1286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2918" h="128656">
                      <a:moveTo>
                        <a:pt x="0" y="124368"/>
                      </a:moveTo>
                      <a:cubicBezTo>
                        <a:pt x="0" y="124368"/>
                        <a:pt x="10960" y="47174"/>
                        <a:pt x="31449" y="24302"/>
                      </a:cubicBezTo>
                      <a:cubicBezTo>
                        <a:pt x="51939" y="1429"/>
                        <a:pt x="72429" y="0"/>
                        <a:pt x="72429" y="0"/>
                      </a:cubicBezTo>
                      <a:lnTo>
                        <a:pt x="92919" y="11436"/>
                      </a:lnTo>
                      <a:cubicBezTo>
                        <a:pt x="92919" y="11436"/>
                        <a:pt x="59087" y="24778"/>
                        <a:pt x="42409" y="40979"/>
                      </a:cubicBezTo>
                      <a:cubicBezTo>
                        <a:pt x="25731" y="57181"/>
                        <a:pt x="13342" y="128656"/>
                        <a:pt x="13342" y="128656"/>
                      </a:cubicBezTo>
                      <a:lnTo>
                        <a:pt x="0" y="124368"/>
                      </a:lnTo>
                      <a:close/>
                    </a:path>
                  </a:pathLst>
                </a:custGeom>
                <a:solidFill>
                  <a:srgbClr val="FFAB17"/>
                </a:solidFill>
                <a:ln w="47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815" name="Freeform: Shape 814">
                  <a:extLst>
                    <a:ext uri="{FF2B5EF4-FFF2-40B4-BE49-F238E27FC236}">
                      <a16:creationId xmlns:a16="http://schemas.microsoft.com/office/drawing/2014/main" id="{C213B7B7-C915-46C4-99D0-8FA02A0738CF}"/>
                    </a:ext>
                  </a:extLst>
                </p:cNvPr>
                <p:cNvSpPr/>
                <p:nvPr/>
              </p:nvSpPr>
              <p:spPr>
                <a:xfrm>
                  <a:off x="7917942" y="4866313"/>
                  <a:ext cx="88630" cy="120555"/>
                </a:xfrm>
                <a:custGeom>
                  <a:avLst/>
                  <a:gdLst>
                    <a:gd name="connsiteX0" fmla="*/ 0 w 88630"/>
                    <a:gd name="connsiteY0" fmla="*/ 111979 h 120555"/>
                    <a:gd name="connsiteX1" fmla="*/ 28114 w 88630"/>
                    <a:gd name="connsiteY1" fmla="*/ 33355 h 120555"/>
                    <a:gd name="connsiteX2" fmla="*/ 72905 w 88630"/>
                    <a:gd name="connsiteY2" fmla="*/ 0 h 120555"/>
                    <a:gd name="connsiteX3" fmla="*/ 88630 w 88630"/>
                    <a:gd name="connsiteY3" fmla="*/ 9530 h 120555"/>
                    <a:gd name="connsiteX4" fmla="*/ 44315 w 88630"/>
                    <a:gd name="connsiteY4" fmla="*/ 45268 h 120555"/>
                    <a:gd name="connsiteX5" fmla="*/ 10960 w 88630"/>
                    <a:gd name="connsiteY5" fmla="*/ 120556 h 120555"/>
                    <a:gd name="connsiteX6" fmla="*/ 0 w 88630"/>
                    <a:gd name="connsiteY6" fmla="*/ 111979 h 120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8630" h="120555">
                      <a:moveTo>
                        <a:pt x="0" y="111979"/>
                      </a:moveTo>
                      <a:cubicBezTo>
                        <a:pt x="0" y="111979"/>
                        <a:pt x="14295" y="52416"/>
                        <a:pt x="28114" y="33355"/>
                      </a:cubicBezTo>
                      <a:cubicBezTo>
                        <a:pt x="41456" y="14772"/>
                        <a:pt x="72905" y="0"/>
                        <a:pt x="72905" y="0"/>
                      </a:cubicBezTo>
                      <a:lnTo>
                        <a:pt x="88630" y="9530"/>
                      </a:lnTo>
                      <a:cubicBezTo>
                        <a:pt x="88630" y="9530"/>
                        <a:pt x="56228" y="27161"/>
                        <a:pt x="44315" y="45268"/>
                      </a:cubicBezTo>
                      <a:cubicBezTo>
                        <a:pt x="32879" y="63375"/>
                        <a:pt x="10960" y="120556"/>
                        <a:pt x="10960" y="120556"/>
                      </a:cubicBezTo>
                      <a:lnTo>
                        <a:pt x="0" y="111979"/>
                      </a:lnTo>
                      <a:close/>
                    </a:path>
                  </a:pathLst>
                </a:custGeom>
                <a:solidFill>
                  <a:srgbClr val="FFAB17"/>
                </a:solidFill>
                <a:ln w="47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816" name="Freeform: Shape 815">
                  <a:extLst>
                    <a:ext uri="{FF2B5EF4-FFF2-40B4-BE49-F238E27FC236}">
                      <a16:creationId xmlns:a16="http://schemas.microsoft.com/office/drawing/2014/main" id="{1D4A65E6-BED5-470A-A9BC-E0411CE6ECA7}"/>
                    </a:ext>
                  </a:extLst>
                </p:cNvPr>
                <p:cNvSpPr/>
                <p:nvPr/>
              </p:nvSpPr>
              <p:spPr>
                <a:xfrm>
                  <a:off x="7944626" y="4891091"/>
                  <a:ext cx="116743" cy="115314"/>
                </a:xfrm>
                <a:custGeom>
                  <a:avLst/>
                  <a:gdLst>
                    <a:gd name="connsiteX0" fmla="*/ 0 w 116743"/>
                    <a:gd name="connsiteY0" fmla="*/ 99590 h 115314"/>
                    <a:gd name="connsiteX1" fmla="*/ 41456 w 116743"/>
                    <a:gd name="connsiteY1" fmla="*/ 25731 h 115314"/>
                    <a:gd name="connsiteX2" fmla="*/ 92442 w 116743"/>
                    <a:gd name="connsiteY2" fmla="*/ 0 h 115314"/>
                    <a:gd name="connsiteX3" fmla="*/ 116744 w 116743"/>
                    <a:gd name="connsiteY3" fmla="*/ 3812 h 115314"/>
                    <a:gd name="connsiteX4" fmla="*/ 48604 w 116743"/>
                    <a:gd name="connsiteY4" fmla="*/ 44315 h 115314"/>
                    <a:gd name="connsiteX5" fmla="*/ 7624 w 116743"/>
                    <a:gd name="connsiteY5" fmla="*/ 115314 h 115314"/>
                    <a:gd name="connsiteX6" fmla="*/ 0 w 116743"/>
                    <a:gd name="connsiteY6" fmla="*/ 96254 h 115314"/>
                    <a:gd name="connsiteX7" fmla="*/ 0 w 116743"/>
                    <a:gd name="connsiteY7" fmla="*/ 99590 h 1153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16743" h="115314">
                      <a:moveTo>
                        <a:pt x="0" y="99590"/>
                      </a:moveTo>
                      <a:cubicBezTo>
                        <a:pt x="0" y="99590"/>
                        <a:pt x="24302" y="41456"/>
                        <a:pt x="41456" y="25731"/>
                      </a:cubicBezTo>
                      <a:cubicBezTo>
                        <a:pt x="58134" y="10007"/>
                        <a:pt x="92442" y="0"/>
                        <a:pt x="92442" y="0"/>
                      </a:cubicBezTo>
                      <a:lnTo>
                        <a:pt x="116744" y="3812"/>
                      </a:lnTo>
                      <a:cubicBezTo>
                        <a:pt x="116744" y="3812"/>
                        <a:pt x="60040" y="29543"/>
                        <a:pt x="48604" y="44315"/>
                      </a:cubicBezTo>
                      <a:cubicBezTo>
                        <a:pt x="37167" y="58610"/>
                        <a:pt x="7624" y="115314"/>
                        <a:pt x="7624" y="115314"/>
                      </a:cubicBezTo>
                      <a:lnTo>
                        <a:pt x="0" y="96254"/>
                      </a:lnTo>
                      <a:lnTo>
                        <a:pt x="0" y="99590"/>
                      </a:lnTo>
                      <a:close/>
                    </a:path>
                  </a:pathLst>
                </a:custGeom>
                <a:solidFill>
                  <a:srgbClr val="FFAB17"/>
                </a:solidFill>
                <a:ln w="47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817" name="Freeform: Shape 816">
                  <a:extLst>
                    <a:ext uri="{FF2B5EF4-FFF2-40B4-BE49-F238E27FC236}">
                      <a16:creationId xmlns:a16="http://schemas.microsoft.com/office/drawing/2014/main" id="{45DA708B-A200-40A1-B1C9-400CEFE026A3}"/>
                    </a:ext>
                  </a:extLst>
                </p:cNvPr>
                <p:cNvSpPr/>
                <p:nvPr/>
              </p:nvSpPr>
              <p:spPr>
                <a:xfrm>
                  <a:off x="7961780" y="4915870"/>
                  <a:ext cx="105784" cy="110072"/>
                </a:xfrm>
                <a:custGeom>
                  <a:avLst/>
                  <a:gdLst>
                    <a:gd name="connsiteX0" fmla="*/ 0 w 105784"/>
                    <a:gd name="connsiteY0" fmla="*/ 101019 h 110072"/>
                    <a:gd name="connsiteX1" fmla="*/ 52416 w 105784"/>
                    <a:gd name="connsiteY1" fmla="*/ 24302 h 110072"/>
                    <a:gd name="connsiteX2" fmla="*/ 105784 w 105784"/>
                    <a:gd name="connsiteY2" fmla="*/ 0 h 110072"/>
                    <a:gd name="connsiteX3" fmla="*/ 93395 w 105784"/>
                    <a:gd name="connsiteY3" fmla="*/ 24302 h 110072"/>
                    <a:gd name="connsiteX4" fmla="*/ 57657 w 105784"/>
                    <a:gd name="connsiteY4" fmla="*/ 41933 h 110072"/>
                    <a:gd name="connsiteX5" fmla="*/ 13819 w 105784"/>
                    <a:gd name="connsiteY5" fmla="*/ 110073 h 110072"/>
                    <a:gd name="connsiteX6" fmla="*/ 0 w 105784"/>
                    <a:gd name="connsiteY6" fmla="*/ 101019 h 1100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05784" h="110072">
                      <a:moveTo>
                        <a:pt x="0" y="101019"/>
                      </a:moveTo>
                      <a:cubicBezTo>
                        <a:pt x="0" y="101019"/>
                        <a:pt x="36214" y="37644"/>
                        <a:pt x="52416" y="24302"/>
                      </a:cubicBezTo>
                      <a:cubicBezTo>
                        <a:pt x="68140" y="10960"/>
                        <a:pt x="105784" y="0"/>
                        <a:pt x="105784" y="0"/>
                      </a:cubicBezTo>
                      <a:lnTo>
                        <a:pt x="93395" y="24302"/>
                      </a:lnTo>
                      <a:cubicBezTo>
                        <a:pt x="93395" y="24302"/>
                        <a:pt x="65758" y="35261"/>
                        <a:pt x="57657" y="41933"/>
                      </a:cubicBezTo>
                      <a:cubicBezTo>
                        <a:pt x="50033" y="48604"/>
                        <a:pt x="13819" y="110073"/>
                        <a:pt x="13819" y="110073"/>
                      </a:cubicBezTo>
                      <a:lnTo>
                        <a:pt x="0" y="101019"/>
                      </a:lnTo>
                      <a:close/>
                    </a:path>
                  </a:pathLst>
                </a:custGeom>
                <a:solidFill>
                  <a:srgbClr val="FFAB17"/>
                </a:solidFill>
                <a:ln w="476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grpSp>
              <p:nvGrpSpPr>
                <p:cNvPr id="818" name="Graphic 341">
                  <a:extLst>
                    <a:ext uri="{FF2B5EF4-FFF2-40B4-BE49-F238E27FC236}">
                      <a16:creationId xmlns:a16="http://schemas.microsoft.com/office/drawing/2014/main" id="{184B620F-BBC8-442D-A776-D8EFE2F319DA}"/>
                    </a:ext>
                  </a:extLst>
                </p:cNvPr>
                <p:cNvGrpSpPr/>
                <p:nvPr/>
              </p:nvGrpSpPr>
              <p:grpSpPr>
                <a:xfrm>
                  <a:off x="7861714" y="4990537"/>
                  <a:ext cx="43838" cy="25875"/>
                  <a:chOff x="7861714" y="4990537"/>
                  <a:chExt cx="43838" cy="25875"/>
                </a:xfrm>
              </p:grpSpPr>
              <p:sp>
                <p:nvSpPr>
                  <p:cNvPr id="819" name="Freeform: Shape 818">
                    <a:extLst>
                      <a:ext uri="{FF2B5EF4-FFF2-40B4-BE49-F238E27FC236}">
                        <a16:creationId xmlns:a16="http://schemas.microsoft.com/office/drawing/2014/main" id="{48CAEA6B-3DE8-4440-A011-466B49B6224A}"/>
                      </a:ext>
                    </a:extLst>
                  </p:cNvPr>
                  <p:cNvSpPr/>
                  <p:nvPr/>
                </p:nvSpPr>
                <p:spPr>
                  <a:xfrm>
                    <a:off x="7861714" y="5004412"/>
                    <a:ext cx="43838" cy="12000"/>
                  </a:xfrm>
                  <a:custGeom>
                    <a:avLst/>
                    <a:gdLst>
                      <a:gd name="connsiteX0" fmla="*/ 43839 w 43838"/>
                      <a:gd name="connsiteY0" fmla="*/ 6282 h 12000"/>
                      <a:gd name="connsiteX1" fmla="*/ 31449 w 43838"/>
                      <a:gd name="connsiteY1" fmla="*/ 6282 h 12000"/>
                      <a:gd name="connsiteX2" fmla="*/ 15725 w 43838"/>
                      <a:gd name="connsiteY2" fmla="*/ 87 h 12000"/>
                      <a:gd name="connsiteX3" fmla="*/ 3336 w 43838"/>
                      <a:gd name="connsiteY3" fmla="*/ 5805 h 12000"/>
                      <a:gd name="connsiteX4" fmla="*/ 0 w 43838"/>
                      <a:gd name="connsiteY4" fmla="*/ 6282 h 12000"/>
                      <a:gd name="connsiteX5" fmla="*/ 0 w 43838"/>
                      <a:gd name="connsiteY5" fmla="*/ 8665 h 12000"/>
                      <a:gd name="connsiteX6" fmla="*/ 3336 w 43838"/>
                      <a:gd name="connsiteY6" fmla="*/ 8188 h 12000"/>
                      <a:gd name="connsiteX7" fmla="*/ 19060 w 43838"/>
                      <a:gd name="connsiteY7" fmla="*/ 12000 h 12000"/>
                      <a:gd name="connsiteX8" fmla="*/ 31449 w 43838"/>
                      <a:gd name="connsiteY8" fmla="*/ 10094 h 12000"/>
                      <a:gd name="connsiteX9" fmla="*/ 43839 w 43838"/>
                      <a:gd name="connsiteY9" fmla="*/ 10094 h 12000"/>
                      <a:gd name="connsiteX10" fmla="*/ 43839 w 43838"/>
                      <a:gd name="connsiteY10" fmla="*/ 6282 h 120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3838" h="12000">
                        <a:moveTo>
                          <a:pt x="43839" y="6282"/>
                        </a:moveTo>
                        <a:lnTo>
                          <a:pt x="31449" y="6282"/>
                        </a:lnTo>
                        <a:cubicBezTo>
                          <a:pt x="31449" y="6282"/>
                          <a:pt x="21919" y="-866"/>
                          <a:pt x="15725" y="87"/>
                        </a:cubicBezTo>
                        <a:cubicBezTo>
                          <a:pt x="7624" y="1041"/>
                          <a:pt x="3336" y="5805"/>
                          <a:pt x="3336" y="5805"/>
                        </a:cubicBezTo>
                        <a:lnTo>
                          <a:pt x="0" y="6282"/>
                        </a:lnTo>
                        <a:lnTo>
                          <a:pt x="0" y="8665"/>
                        </a:lnTo>
                        <a:lnTo>
                          <a:pt x="3336" y="8188"/>
                        </a:lnTo>
                        <a:cubicBezTo>
                          <a:pt x="3336" y="8188"/>
                          <a:pt x="9054" y="12000"/>
                          <a:pt x="19060" y="12000"/>
                        </a:cubicBezTo>
                        <a:cubicBezTo>
                          <a:pt x="28114" y="12000"/>
                          <a:pt x="31449" y="10094"/>
                          <a:pt x="31449" y="10094"/>
                        </a:cubicBezTo>
                        <a:lnTo>
                          <a:pt x="43839" y="10094"/>
                        </a:lnTo>
                        <a:lnTo>
                          <a:pt x="43839" y="6282"/>
                        </a:lnTo>
                        <a:close/>
                      </a:path>
                    </a:pathLst>
                  </a:custGeom>
                  <a:solidFill>
                    <a:srgbClr val="6A3B21"/>
                  </a:solidFill>
                  <a:ln w="476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820" name="Freeform: Shape 819">
                    <a:extLst>
                      <a:ext uri="{FF2B5EF4-FFF2-40B4-BE49-F238E27FC236}">
                        <a16:creationId xmlns:a16="http://schemas.microsoft.com/office/drawing/2014/main" id="{0E3BAB45-A30A-4032-B65B-75DB68ACDD84}"/>
                      </a:ext>
                    </a:extLst>
                  </p:cNvPr>
                  <p:cNvSpPr/>
                  <p:nvPr/>
                </p:nvSpPr>
                <p:spPr>
                  <a:xfrm>
                    <a:off x="7865050" y="5006406"/>
                    <a:ext cx="28113" cy="8163"/>
                  </a:xfrm>
                  <a:custGeom>
                    <a:avLst/>
                    <a:gdLst>
                      <a:gd name="connsiteX0" fmla="*/ 28114 w 28113"/>
                      <a:gd name="connsiteY0" fmla="*/ 6194 h 8163"/>
                      <a:gd name="connsiteX1" fmla="*/ 19060 w 28113"/>
                      <a:gd name="connsiteY1" fmla="*/ 953 h 8163"/>
                      <a:gd name="connsiteX2" fmla="*/ 14772 w 28113"/>
                      <a:gd name="connsiteY2" fmla="*/ 0 h 8163"/>
                      <a:gd name="connsiteX3" fmla="*/ 12389 w 28113"/>
                      <a:gd name="connsiteY3" fmla="*/ 6194 h 8163"/>
                      <a:gd name="connsiteX4" fmla="*/ 5242 w 28113"/>
                      <a:gd name="connsiteY4" fmla="*/ 6194 h 8163"/>
                      <a:gd name="connsiteX5" fmla="*/ 3812 w 28113"/>
                      <a:gd name="connsiteY5" fmla="*/ 2859 h 8163"/>
                      <a:gd name="connsiteX6" fmla="*/ 0 w 28113"/>
                      <a:gd name="connsiteY6" fmla="*/ 5241 h 8163"/>
                      <a:gd name="connsiteX7" fmla="*/ 12389 w 28113"/>
                      <a:gd name="connsiteY7" fmla="*/ 8101 h 8163"/>
                      <a:gd name="connsiteX8" fmla="*/ 28114 w 28113"/>
                      <a:gd name="connsiteY8" fmla="*/ 6194 h 81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8113" h="8163">
                        <a:moveTo>
                          <a:pt x="28114" y="6194"/>
                        </a:moveTo>
                        <a:cubicBezTo>
                          <a:pt x="28114" y="6194"/>
                          <a:pt x="21919" y="1906"/>
                          <a:pt x="19060" y="953"/>
                        </a:cubicBezTo>
                        <a:cubicBezTo>
                          <a:pt x="16678" y="0"/>
                          <a:pt x="14772" y="0"/>
                          <a:pt x="14772" y="0"/>
                        </a:cubicBezTo>
                        <a:cubicBezTo>
                          <a:pt x="14772" y="0"/>
                          <a:pt x="15248" y="4765"/>
                          <a:pt x="12389" y="6194"/>
                        </a:cubicBezTo>
                        <a:cubicBezTo>
                          <a:pt x="9530" y="7624"/>
                          <a:pt x="6195" y="7624"/>
                          <a:pt x="5242" y="6194"/>
                        </a:cubicBezTo>
                        <a:cubicBezTo>
                          <a:pt x="3812" y="4765"/>
                          <a:pt x="3812" y="2859"/>
                          <a:pt x="3812" y="2859"/>
                        </a:cubicBezTo>
                        <a:lnTo>
                          <a:pt x="0" y="5241"/>
                        </a:lnTo>
                        <a:cubicBezTo>
                          <a:pt x="0" y="5241"/>
                          <a:pt x="3336" y="8101"/>
                          <a:pt x="12389" y="8101"/>
                        </a:cubicBezTo>
                        <a:cubicBezTo>
                          <a:pt x="21919" y="8577"/>
                          <a:pt x="28114" y="6194"/>
                          <a:pt x="28114" y="6194"/>
                        </a:cubicBezTo>
                        <a:close/>
                      </a:path>
                    </a:pathLst>
                  </a:custGeom>
                  <a:solidFill>
                    <a:srgbClr val="FFE6D8"/>
                  </a:solidFill>
                  <a:ln w="476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821" name="Freeform: Shape 820">
                    <a:extLst>
                      <a:ext uri="{FF2B5EF4-FFF2-40B4-BE49-F238E27FC236}">
                        <a16:creationId xmlns:a16="http://schemas.microsoft.com/office/drawing/2014/main" id="{105440AC-545A-4A31-A05E-B94864E71E3A}"/>
                      </a:ext>
                    </a:extLst>
                  </p:cNvPr>
                  <p:cNvSpPr/>
                  <p:nvPr/>
                </p:nvSpPr>
                <p:spPr>
                  <a:xfrm>
                    <a:off x="7865050" y="4990537"/>
                    <a:ext cx="39550" cy="13963"/>
                  </a:xfrm>
                  <a:custGeom>
                    <a:avLst/>
                    <a:gdLst>
                      <a:gd name="connsiteX0" fmla="*/ 36691 w 39550"/>
                      <a:gd name="connsiteY0" fmla="*/ 13963 h 13963"/>
                      <a:gd name="connsiteX1" fmla="*/ 16201 w 39550"/>
                      <a:gd name="connsiteY1" fmla="*/ 3003 h 13963"/>
                      <a:gd name="connsiteX2" fmla="*/ 0 w 39550"/>
                      <a:gd name="connsiteY2" fmla="*/ 8245 h 13963"/>
                      <a:gd name="connsiteX3" fmla="*/ 0 w 39550"/>
                      <a:gd name="connsiteY3" fmla="*/ 5862 h 13963"/>
                      <a:gd name="connsiteX4" fmla="*/ 22872 w 39550"/>
                      <a:gd name="connsiteY4" fmla="*/ 1574 h 13963"/>
                      <a:gd name="connsiteX5" fmla="*/ 39550 w 39550"/>
                      <a:gd name="connsiteY5" fmla="*/ 13963 h 13963"/>
                      <a:gd name="connsiteX6" fmla="*/ 36691 w 39550"/>
                      <a:gd name="connsiteY6" fmla="*/ 13963 h 13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9550" h="13963">
                        <a:moveTo>
                          <a:pt x="36691" y="13963"/>
                        </a:moveTo>
                        <a:cubicBezTo>
                          <a:pt x="36691" y="13963"/>
                          <a:pt x="28114" y="3480"/>
                          <a:pt x="16201" y="3003"/>
                        </a:cubicBezTo>
                        <a:cubicBezTo>
                          <a:pt x="4765" y="2527"/>
                          <a:pt x="0" y="8245"/>
                          <a:pt x="0" y="8245"/>
                        </a:cubicBezTo>
                        <a:lnTo>
                          <a:pt x="0" y="5862"/>
                        </a:lnTo>
                        <a:cubicBezTo>
                          <a:pt x="0" y="5862"/>
                          <a:pt x="7624" y="-3668"/>
                          <a:pt x="22872" y="1574"/>
                        </a:cubicBezTo>
                        <a:cubicBezTo>
                          <a:pt x="37644" y="6815"/>
                          <a:pt x="39550" y="13963"/>
                          <a:pt x="39550" y="13963"/>
                        </a:cubicBezTo>
                        <a:lnTo>
                          <a:pt x="36691" y="13963"/>
                        </a:lnTo>
                        <a:close/>
                      </a:path>
                    </a:pathLst>
                  </a:custGeom>
                  <a:solidFill>
                    <a:srgbClr val="6A3B21"/>
                  </a:solidFill>
                  <a:ln w="476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</p:grpSp>
        </p:grpSp>
        <p:sp>
          <p:nvSpPr>
            <p:cNvPr id="822" name="Freeform: Shape 821">
              <a:extLst>
                <a:ext uri="{FF2B5EF4-FFF2-40B4-BE49-F238E27FC236}">
                  <a16:creationId xmlns:a16="http://schemas.microsoft.com/office/drawing/2014/main" id="{97A89782-25C3-4EA6-BA7A-F0337F2EE195}"/>
                </a:ext>
              </a:extLst>
            </p:cNvPr>
            <p:cNvSpPr/>
            <p:nvPr/>
          </p:nvSpPr>
          <p:spPr>
            <a:xfrm>
              <a:off x="6590822" y="4818186"/>
              <a:ext cx="210191" cy="281138"/>
            </a:xfrm>
            <a:custGeom>
              <a:avLst/>
              <a:gdLst>
                <a:gd name="connsiteX0" fmla="*/ 63428 w 210191"/>
                <a:gd name="connsiteY0" fmla="*/ 281138 h 281138"/>
                <a:gd name="connsiteX1" fmla="*/ 45320 w 210191"/>
                <a:gd name="connsiteY1" fmla="*/ 234441 h 281138"/>
                <a:gd name="connsiteX2" fmla="*/ 25784 w 210191"/>
                <a:gd name="connsiteY2" fmla="*/ 211568 h 281138"/>
                <a:gd name="connsiteX3" fmla="*/ 19589 w 210191"/>
                <a:gd name="connsiteY3" fmla="*/ 105784 h 281138"/>
                <a:gd name="connsiteX4" fmla="*/ 147293 w 210191"/>
                <a:gd name="connsiteY4" fmla="*/ 11913 h 281138"/>
                <a:gd name="connsiteX5" fmla="*/ 210191 w 210191"/>
                <a:gd name="connsiteY5" fmla="*/ 37167 h 281138"/>
                <a:gd name="connsiteX6" fmla="*/ 132521 w 210191"/>
                <a:gd name="connsiteY6" fmla="*/ 0 h 281138"/>
                <a:gd name="connsiteX7" fmla="*/ 5770 w 210191"/>
                <a:gd name="connsiteY7" fmla="*/ 105784 h 281138"/>
                <a:gd name="connsiteX8" fmla="*/ 13871 w 210191"/>
                <a:gd name="connsiteY8" fmla="*/ 223481 h 281138"/>
                <a:gd name="connsiteX9" fmla="*/ 39126 w 210191"/>
                <a:gd name="connsiteY9" fmla="*/ 242065 h 281138"/>
                <a:gd name="connsiteX10" fmla="*/ 63428 w 210191"/>
                <a:gd name="connsiteY10" fmla="*/ 281138 h 281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0191" h="281138">
                  <a:moveTo>
                    <a:pt x="63428" y="281138"/>
                  </a:moveTo>
                  <a:cubicBezTo>
                    <a:pt x="63428" y="281138"/>
                    <a:pt x="53897" y="249689"/>
                    <a:pt x="45320" y="234441"/>
                  </a:cubicBezTo>
                  <a:cubicBezTo>
                    <a:pt x="36743" y="218716"/>
                    <a:pt x="25784" y="211568"/>
                    <a:pt x="25784" y="211568"/>
                  </a:cubicBezTo>
                  <a:cubicBezTo>
                    <a:pt x="25784" y="211568"/>
                    <a:pt x="2911" y="147240"/>
                    <a:pt x="19589" y="105784"/>
                  </a:cubicBezTo>
                  <a:cubicBezTo>
                    <a:pt x="36267" y="63852"/>
                    <a:pt x="147293" y="11913"/>
                    <a:pt x="147293" y="11913"/>
                  </a:cubicBezTo>
                  <a:lnTo>
                    <a:pt x="210191" y="37167"/>
                  </a:lnTo>
                  <a:lnTo>
                    <a:pt x="132521" y="0"/>
                  </a:lnTo>
                  <a:cubicBezTo>
                    <a:pt x="132521" y="0"/>
                    <a:pt x="22448" y="58134"/>
                    <a:pt x="5770" y="105784"/>
                  </a:cubicBezTo>
                  <a:cubicBezTo>
                    <a:pt x="-10907" y="153435"/>
                    <a:pt x="13871" y="223481"/>
                    <a:pt x="13871" y="223481"/>
                  </a:cubicBezTo>
                  <a:cubicBezTo>
                    <a:pt x="13871" y="223481"/>
                    <a:pt x="33408" y="230152"/>
                    <a:pt x="39126" y="242065"/>
                  </a:cubicBezTo>
                  <a:cubicBezTo>
                    <a:pt x="45320" y="253501"/>
                    <a:pt x="63428" y="281138"/>
                    <a:pt x="63428" y="281138"/>
                  </a:cubicBezTo>
                  <a:close/>
                </a:path>
              </a:pathLst>
            </a:custGeom>
            <a:solidFill>
              <a:srgbClr val="D88150"/>
            </a:solidFill>
            <a:ln w="47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23" name="Freeform: Shape 822">
              <a:extLst>
                <a:ext uri="{FF2B5EF4-FFF2-40B4-BE49-F238E27FC236}">
                  <a16:creationId xmlns:a16="http://schemas.microsoft.com/office/drawing/2014/main" id="{0E20B4DB-2F93-4E12-9EA1-68E51BFB66BC}"/>
                </a:ext>
              </a:extLst>
            </p:cNvPr>
            <p:cNvSpPr/>
            <p:nvPr/>
          </p:nvSpPr>
          <p:spPr>
            <a:xfrm>
              <a:off x="6463648" y="5090723"/>
              <a:ext cx="157723" cy="143929"/>
            </a:xfrm>
            <a:custGeom>
              <a:avLst/>
              <a:gdLst>
                <a:gd name="connsiteX0" fmla="*/ 0 w 157723"/>
                <a:gd name="connsiteY0" fmla="*/ 143929 h 143929"/>
                <a:gd name="connsiteX1" fmla="*/ 91966 w 157723"/>
                <a:gd name="connsiteY1" fmla="*/ 64829 h 143929"/>
                <a:gd name="connsiteX2" fmla="*/ 101496 w 157723"/>
                <a:gd name="connsiteY2" fmla="*/ 22420 h 143929"/>
                <a:gd name="connsiteX3" fmla="*/ 157723 w 157723"/>
                <a:gd name="connsiteY3" fmla="*/ 24 h 143929"/>
                <a:gd name="connsiteX4" fmla="*/ 98160 w 157723"/>
                <a:gd name="connsiteY4" fmla="*/ 9078 h 143929"/>
                <a:gd name="connsiteX5" fmla="*/ 73858 w 157723"/>
                <a:gd name="connsiteY5" fmla="*/ 55776 h 143929"/>
                <a:gd name="connsiteX6" fmla="*/ 0 w 157723"/>
                <a:gd name="connsiteY6" fmla="*/ 143929 h 143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7723" h="143929">
                  <a:moveTo>
                    <a:pt x="0" y="143929"/>
                  </a:moveTo>
                  <a:cubicBezTo>
                    <a:pt x="0" y="143929"/>
                    <a:pt x="76241" y="85795"/>
                    <a:pt x="91966" y="64829"/>
                  </a:cubicBezTo>
                  <a:cubicBezTo>
                    <a:pt x="107214" y="43863"/>
                    <a:pt x="91966" y="28615"/>
                    <a:pt x="101496" y="22420"/>
                  </a:cubicBezTo>
                  <a:cubicBezTo>
                    <a:pt x="111502" y="16226"/>
                    <a:pt x="157723" y="24"/>
                    <a:pt x="157723" y="24"/>
                  </a:cubicBezTo>
                  <a:cubicBezTo>
                    <a:pt x="157723" y="24"/>
                    <a:pt x="109120" y="-928"/>
                    <a:pt x="98160" y="9078"/>
                  </a:cubicBezTo>
                  <a:cubicBezTo>
                    <a:pt x="87200" y="19085"/>
                    <a:pt x="81006" y="42434"/>
                    <a:pt x="73858" y="55776"/>
                  </a:cubicBezTo>
                  <a:cubicBezTo>
                    <a:pt x="66711" y="68641"/>
                    <a:pt x="0" y="143929"/>
                    <a:pt x="0" y="143929"/>
                  </a:cubicBezTo>
                  <a:close/>
                </a:path>
              </a:pathLst>
            </a:custGeom>
            <a:solidFill>
              <a:srgbClr val="D88150"/>
            </a:solidFill>
            <a:ln w="47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24" name="Freeform: Shape 823">
              <a:extLst>
                <a:ext uri="{FF2B5EF4-FFF2-40B4-BE49-F238E27FC236}">
                  <a16:creationId xmlns:a16="http://schemas.microsoft.com/office/drawing/2014/main" id="{6E0D6289-EBEF-4BD3-93BD-4D97BBD9C584}"/>
                </a:ext>
              </a:extLst>
            </p:cNvPr>
            <p:cNvSpPr/>
            <p:nvPr/>
          </p:nvSpPr>
          <p:spPr>
            <a:xfrm>
              <a:off x="7405699" y="5079311"/>
              <a:ext cx="466022" cy="88153"/>
            </a:xfrm>
            <a:custGeom>
              <a:avLst/>
              <a:gdLst>
                <a:gd name="connsiteX0" fmla="*/ 0 w 466022"/>
                <a:gd name="connsiteY0" fmla="*/ 88153 h 88153"/>
                <a:gd name="connsiteX1" fmla="*/ 264461 w 466022"/>
                <a:gd name="connsiteY1" fmla="*/ 79576 h 88153"/>
                <a:gd name="connsiteX2" fmla="*/ 466022 w 466022"/>
                <a:gd name="connsiteY2" fmla="*/ 0 h 88153"/>
                <a:gd name="connsiteX3" fmla="*/ 268273 w 466022"/>
                <a:gd name="connsiteY3" fmla="*/ 62899 h 88153"/>
                <a:gd name="connsiteX4" fmla="*/ 9530 w 466022"/>
                <a:gd name="connsiteY4" fmla="*/ 85294 h 88153"/>
                <a:gd name="connsiteX5" fmla="*/ 0 w 466022"/>
                <a:gd name="connsiteY5" fmla="*/ 88153 h 88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66022" h="88153">
                  <a:moveTo>
                    <a:pt x="0" y="88153"/>
                  </a:moveTo>
                  <a:cubicBezTo>
                    <a:pt x="0" y="88153"/>
                    <a:pt x="248259" y="82912"/>
                    <a:pt x="264461" y="79576"/>
                  </a:cubicBezTo>
                  <a:cubicBezTo>
                    <a:pt x="280185" y="76241"/>
                    <a:pt x="466022" y="0"/>
                    <a:pt x="466022" y="0"/>
                  </a:cubicBezTo>
                  <a:cubicBezTo>
                    <a:pt x="466022" y="0"/>
                    <a:pt x="290668" y="57657"/>
                    <a:pt x="268273" y="62899"/>
                  </a:cubicBezTo>
                  <a:cubicBezTo>
                    <a:pt x="245877" y="68140"/>
                    <a:pt x="18584" y="81959"/>
                    <a:pt x="9530" y="85294"/>
                  </a:cubicBezTo>
                  <a:lnTo>
                    <a:pt x="0" y="88153"/>
                  </a:lnTo>
                  <a:close/>
                </a:path>
              </a:pathLst>
            </a:custGeom>
            <a:solidFill>
              <a:srgbClr val="D88150"/>
            </a:solidFill>
            <a:ln w="47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25" name="Freeform: Shape 824">
              <a:extLst>
                <a:ext uri="{FF2B5EF4-FFF2-40B4-BE49-F238E27FC236}">
                  <a16:creationId xmlns:a16="http://schemas.microsoft.com/office/drawing/2014/main" id="{1B6D6D1F-90A2-4820-A95A-D9FFFCE581B2}"/>
                </a:ext>
              </a:extLst>
            </p:cNvPr>
            <p:cNvSpPr/>
            <p:nvPr/>
          </p:nvSpPr>
          <p:spPr>
            <a:xfrm>
              <a:off x="7870261" y="4833434"/>
              <a:ext cx="84848" cy="132945"/>
            </a:xfrm>
            <a:custGeom>
              <a:avLst/>
              <a:gdLst>
                <a:gd name="connsiteX0" fmla="*/ 31 w 84848"/>
                <a:gd name="connsiteY0" fmla="*/ 132945 h 132945"/>
                <a:gd name="connsiteX1" fmla="*/ 13849 w 84848"/>
                <a:gd name="connsiteY1" fmla="*/ 106261 h 132945"/>
                <a:gd name="connsiteX2" fmla="*/ 35292 w 84848"/>
                <a:gd name="connsiteY2" fmla="*/ 32879 h 132945"/>
                <a:gd name="connsiteX3" fmla="*/ 84849 w 84848"/>
                <a:gd name="connsiteY3" fmla="*/ 8577 h 132945"/>
                <a:gd name="connsiteX4" fmla="*/ 73412 w 84848"/>
                <a:gd name="connsiteY4" fmla="*/ 0 h 132945"/>
                <a:gd name="connsiteX5" fmla="*/ 15279 w 84848"/>
                <a:gd name="connsiteY5" fmla="*/ 44315 h 132945"/>
                <a:gd name="connsiteX6" fmla="*/ 31 w 84848"/>
                <a:gd name="connsiteY6" fmla="*/ 132945 h 132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4848" h="132945">
                  <a:moveTo>
                    <a:pt x="31" y="132945"/>
                  </a:moveTo>
                  <a:cubicBezTo>
                    <a:pt x="31" y="132945"/>
                    <a:pt x="8131" y="116744"/>
                    <a:pt x="13849" y="106261"/>
                  </a:cubicBezTo>
                  <a:cubicBezTo>
                    <a:pt x="19567" y="95777"/>
                    <a:pt x="10514" y="60040"/>
                    <a:pt x="35292" y="32879"/>
                  </a:cubicBezTo>
                  <a:cubicBezTo>
                    <a:pt x="60070" y="5718"/>
                    <a:pt x="84849" y="8577"/>
                    <a:pt x="84849" y="8577"/>
                  </a:cubicBezTo>
                  <a:lnTo>
                    <a:pt x="73412" y="0"/>
                  </a:lnTo>
                  <a:cubicBezTo>
                    <a:pt x="73412" y="0"/>
                    <a:pt x="31480" y="14772"/>
                    <a:pt x="15279" y="44315"/>
                  </a:cubicBezTo>
                  <a:cubicBezTo>
                    <a:pt x="-1399" y="74335"/>
                    <a:pt x="31" y="132945"/>
                    <a:pt x="31" y="132945"/>
                  </a:cubicBezTo>
                  <a:close/>
                </a:path>
              </a:pathLst>
            </a:custGeom>
            <a:solidFill>
              <a:srgbClr val="D88150"/>
            </a:solidFill>
            <a:ln w="47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grpSp>
        <p:nvGrpSpPr>
          <p:cNvPr id="1170" name="Group 1169">
            <a:extLst>
              <a:ext uri="{FF2B5EF4-FFF2-40B4-BE49-F238E27FC236}">
                <a16:creationId xmlns:a16="http://schemas.microsoft.com/office/drawing/2014/main" id="{C0DE5F8D-BA6F-4D79-8750-D5D821BE67D4}"/>
              </a:ext>
            </a:extLst>
          </p:cNvPr>
          <p:cNvGrpSpPr/>
          <p:nvPr/>
        </p:nvGrpSpPr>
        <p:grpSpPr>
          <a:xfrm>
            <a:off x="0" y="206509"/>
            <a:ext cx="515525" cy="5487270"/>
            <a:chOff x="130966" y="134608"/>
            <a:chExt cx="515525" cy="5487270"/>
          </a:xfrm>
          <a:solidFill>
            <a:srgbClr val="F9A314"/>
          </a:solidFill>
        </p:grpSpPr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E90239CE-F0A2-4089-BE6F-BA49B7329B0F}"/>
                </a:ext>
              </a:extLst>
            </p:cNvPr>
            <p:cNvSpPr/>
            <p:nvPr/>
          </p:nvSpPr>
          <p:spPr>
            <a:xfrm rot="5400000">
              <a:off x="45789" y="1951814"/>
              <a:ext cx="718039" cy="279601"/>
            </a:xfrm>
            <a:custGeom>
              <a:avLst/>
              <a:gdLst>
                <a:gd name="connsiteX0" fmla="*/ 90011 w 120967"/>
                <a:gd name="connsiteY0" fmla="*/ 17614 h 42237"/>
                <a:gd name="connsiteX1" fmla="*/ 40196 w 120967"/>
                <a:gd name="connsiteY1" fmla="*/ 1327 h 42237"/>
                <a:gd name="connsiteX2" fmla="*/ 13716 w 120967"/>
                <a:gd name="connsiteY2" fmla="*/ 20853 h 42237"/>
                <a:gd name="connsiteX3" fmla="*/ 476 w 120967"/>
                <a:gd name="connsiteY3" fmla="*/ 21901 h 42237"/>
                <a:gd name="connsiteX4" fmla="*/ 0 w 120967"/>
                <a:gd name="connsiteY4" fmla="*/ 29140 h 42237"/>
                <a:gd name="connsiteX5" fmla="*/ 15716 w 120967"/>
                <a:gd name="connsiteY5" fmla="*/ 28949 h 42237"/>
                <a:gd name="connsiteX6" fmla="*/ 57626 w 120967"/>
                <a:gd name="connsiteY6" fmla="*/ 41617 h 42237"/>
                <a:gd name="connsiteX7" fmla="*/ 91535 w 120967"/>
                <a:gd name="connsiteY7" fmla="*/ 26187 h 42237"/>
                <a:gd name="connsiteX8" fmla="*/ 120396 w 120967"/>
                <a:gd name="connsiteY8" fmla="*/ 28568 h 42237"/>
                <a:gd name="connsiteX9" fmla="*/ 120968 w 120967"/>
                <a:gd name="connsiteY9" fmla="*/ 20186 h 42237"/>
                <a:gd name="connsiteX10" fmla="*/ 90011 w 120967"/>
                <a:gd name="connsiteY10" fmla="*/ 17614 h 42237"/>
                <a:gd name="connsiteX11" fmla="*/ 51721 w 120967"/>
                <a:gd name="connsiteY11" fmla="*/ 36760 h 42237"/>
                <a:gd name="connsiteX12" fmla="*/ 18288 w 120967"/>
                <a:gd name="connsiteY12" fmla="*/ 24472 h 42237"/>
                <a:gd name="connsiteX13" fmla="*/ 27432 w 120967"/>
                <a:gd name="connsiteY13" fmla="*/ 13233 h 42237"/>
                <a:gd name="connsiteX14" fmla="*/ 40957 w 120967"/>
                <a:gd name="connsiteY14" fmla="*/ 6661 h 42237"/>
                <a:gd name="connsiteX15" fmla="*/ 37338 w 120967"/>
                <a:gd name="connsiteY15" fmla="*/ 14757 h 42237"/>
                <a:gd name="connsiteX16" fmla="*/ 49911 w 120967"/>
                <a:gd name="connsiteY16" fmla="*/ 31711 h 42237"/>
                <a:gd name="connsiteX17" fmla="*/ 64675 w 120967"/>
                <a:gd name="connsiteY17" fmla="*/ 17043 h 42237"/>
                <a:gd name="connsiteX18" fmla="*/ 61341 w 120967"/>
                <a:gd name="connsiteY18" fmla="*/ 7042 h 42237"/>
                <a:gd name="connsiteX19" fmla="*/ 86963 w 120967"/>
                <a:gd name="connsiteY19" fmla="*/ 23329 h 42237"/>
                <a:gd name="connsiteX20" fmla="*/ 51721 w 120967"/>
                <a:gd name="connsiteY20" fmla="*/ 36760 h 42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20967" h="42237">
                  <a:moveTo>
                    <a:pt x="90011" y="17614"/>
                  </a:moveTo>
                  <a:cubicBezTo>
                    <a:pt x="90011" y="17614"/>
                    <a:pt x="65151" y="-5722"/>
                    <a:pt x="40196" y="1327"/>
                  </a:cubicBezTo>
                  <a:cubicBezTo>
                    <a:pt x="22860" y="6280"/>
                    <a:pt x="13716" y="20853"/>
                    <a:pt x="13716" y="20853"/>
                  </a:cubicBezTo>
                  <a:lnTo>
                    <a:pt x="476" y="21901"/>
                  </a:lnTo>
                  <a:lnTo>
                    <a:pt x="0" y="29140"/>
                  </a:lnTo>
                  <a:lnTo>
                    <a:pt x="15716" y="28949"/>
                  </a:lnTo>
                  <a:cubicBezTo>
                    <a:pt x="15716" y="28949"/>
                    <a:pt x="36957" y="45618"/>
                    <a:pt x="57626" y="41617"/>
                  </a:cubicBezTo>
                  <a:cubicBezTo>
                    <a:pt x="78296" y="37617"/>
                    <a:pt x="91535" y="26187"/>
                    <a:pt x="91535" y="26187"/>
                  </a:cubicBezTo>
                  <a:lnTo>
                    <a:pt x="120396" y="28568"/>
                  </a:lnTo>
                  <a:lnTo>
                    <a:pt x="120968" y="20186"/>
                  </a:lnTo>
                  <a:lnTo>
                    <a:pt x="90011" y="17614"/>
                  </a:lnTo>
                  <a:close/>
                  <a:moveTo>
                    <a:pt x="51721" y="36760"/>
                  </a:moveTo>
                  <a:cubicBezTo>
                    <a:pt x="30194" y="36093"/>
                    <a:pt x="18288" y="24472"/>
                    <a:pt x="18288" y="24472"/>
                  </a:cubicBezTo>
                  <a:cubicBezTo>
                    <a:pt x="18288" y="24472"/>
                    <a:pt x="19812" y="19043"/>
                    <a:pt x="27432" y="13233"/>
                  </a:cubicBezTo>
                  <a:cubicBezTo>
                    <a:pt x="31528" y="10090"/>
                    <a:pt x="35719" y="7899"/>
                    <a:pt x="40957" y="6661"/>
                  </a:cubicBezTo>
                  <a:cubicBezTo>
                    <a:pt x="39052" y="8566"/>
                    <a:pt x="37624" y="11137"/>
                    <a:pt x="37338" y="14757"/>
                  </a:cubicBezTo>
                  <a:cubicBezTo>
                    <a:pt x="36767" y="23520"/>
                    <a:pt x="42386" y="31045"/>
                    <a:pt x="49911" y="31711"/>
                  </a:cubicBezTo>
                  <a:cubicBezTo>
                    <a:pt x="57436" y="32378"/>
                    <a:pt x="64008" y="25806"/>
                    <a:pt x="64675" y="17043"/>
                  </a:cubicBezTo>
                  <a:cubicBezTo>
                    <a:pt x="64960" y="12661"/>
                    <a:pt x="63627" y="9328"/>
                    <a:pt x="61341" y="7042"/>
                  </a:cubicBezTo>
                  <a:cubicBezTo>
                    <a:pt x="75057" y="10566"/>
                    <a:pt x="86963" y="23329"/>
                    <a:pt x="86963" y="23329"/>
                  </a:cubicBezTo>
                  <a:cubicBezTo>
                    <a:pt x="86963" y="23329"/>
                    <a:pt x="73247" y="37426"/>
                    <a:pt x="51721" y="3676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grpSp>
          <p:nvGrpSpPr>
            <p:cNvPr id="64" name="Graphic 1">
              <a:extLst>
                <a:ext uri="{FF2B5EF4-FFF2-40B4-BE49-F238E27FC236}">
                  <a16:creationId xmlns:a16="http://schemas.microsoft.com/office/drawing/2014/main" id="{3721F869-1C01-436A-B650-CF8C4672C87B}"/>
                </a:ext>
              </a:extLst>
            </p:cNvPr>
            <p:cNvGrpSpPr/>
            <p:nvPr/>
          </p:nvGrpSpPr>
          <p:grpSpPr>
            <a:xfrm rot="5400000">
              <a:off x="97476" y="220757"/>
              <a:ext cx="551249" cy="378951"/>
              <a:chOff x="5794247" y="3277838"/>
              <a:chExt cx="92868" cy="57245"/>
            </a:xfrm>
            <a:grpFill/>
          </p:grpSpPr>
          <p:sp>
            <p:nvSpPr>
              <p:cNvPr id="69" name="Freeform: Shape 68">
                <a:extLst>
                  <a:ext uri="{FF2B5EF4-FFF2-40B4-BE49-F238E27FC236}">
                    <a16:creationId xmlns:a16="http://schemas.microsoft.com/office/drawing/2014/main" id="{759BA40C-66B7-4F49-8829-864844F1266D}"/>
                  </a:ext>
                </a:extLst>
              </p:cNvPr>
              <p:cNvSpPr/>
              <p:nvPr/>
            </p:nvSpPr>
            <p:spPr>
              <a:xfrm>
                <a:off x="5810154" y="3277838"/>
                <a:ext cx="76961" cy="57245"/>
              </a:xfrm>
              <a:custGeom>
                <a:avLst/>
                <a:gdLst>
                  <a:gd name="connsiteX0" fmla="*/ 69342 w 76961"/>
                  <a:gd name="connsiteY0" fmla="*/ 0 h 57245"/>
                  <a:gd name="connsiteX1" fmla="*/ 4763 w 76961"/>
                  <a:gd name="connsiteY1" fmla="*/ 0 h 57245"/>
                  <a:gd name="connsiteX2" fmla="*/ 0 w 76961"/>
                  <a:gd name="connsiteY2" fmla="*/ 4096 h 57245"/>
                  <a:gd name="connsiteX3" fmla="*/ 44577 w 76961"/>
                  <a:gd name="connsiteY3" fmla="*/ 9906 h 57245"/>
                  <a:gd name="connsiteX4" fmla="*/ 46196 w 76961"/>
                  <a:gd name="connsiteY4" fmla="*/ 23146 h 57245"/>
                  <a:gd name="connsiteX5" fmla="*/ 55626 w 76961"/>
                  <a:gd name="connsiteY5" fmla="*/ 34195 h 57245"/>
                  <a:gd name="connsiteX6" fmla="*/ 55626 w 76961"/>
                  <a:gd name="connsiteY6" fmla="*/ 57245 h 57245"/>
                  <a:gd name="connsiteX7" fmla="*/ 76962 w 76961"/>
                  <a:gd name="connsiteY7" fmla="*/ 57245 h 57245"/>
                  <a:gd name="connsiteX8" fmla="*/ 76962 w 76961"/>
                  <a:gd name="connsiteY8" fmla="*/ 14288 h 57245"/>
                  <a:gd name="connsiteX9" fmla="*/ 69342 w 76961"/>
                  <a:gd name="connsiteY9" fmla="*/ 0 h 57245"/>
                  <a:gd name="connsiteX10" fmla="*/ 72771 w 76961"/>
                  <a:gd name="connsiteY10" fmla="*/ 53435 h 57245"/>
                  <a:gd name="connsiteX11" fmla="*/ 59245 w 76961"/>
                  <a:gd name="connsiteY11" fmla="*/ 53435 h 57245"/>
                  <a:gd name="connsiteX12" fmla="*/ 59245 w 76961"/>
                  <a:gd name="connsiteY12" fmla="*/ 29813 h 57245"/>
                  <a:gd name="connsiteX13" fmla="*/ 48768 w 76961"/>
                  <a:gd name="connsiteY13" fmla="*/ 19241 h 57245"/>
                  <a:gd name="connsiteX14" fmla="*/ 47530 w 76961"/>
                  <a:gd name="connsiteY14" fmla="*/ 3429 h 57245"/>
                  <a:gd name="connsiteX15" fmla="*/ 54673 w 76961"/>
                  <a:gd name="connsiteY15" fmla="*/ 3429 h 57245"/>
                  <a:gd name="connsiteX16" fmla="*/ 55912 w 76961"/>
                  <a:gd name="connsiteY16" fmla="*/ 14859 h 57245"/>
                  <a:gd name="connsiteX17" fmla="*/ 63817 w 76961"/>
                  <a:gd name="connsiteY17" fmla="*/ 10668 h 57245"/>
                  <a:gd name="connsiteX18" fmla="*/ 60769 w 76961"/>
                  <a:gd name="connsiteY18" fmla="*/ 3429 h 57245"/>
                  <a:gd name="connsiteX19" fmla="*/ 65627 w 76961"/>
                  <a:gd name="connsiteY19" fmla="*/ 3429 h 57245"/>
                  <a:gd name="connsiteX20" fmla="*/ 72200 w 76961"/>
                  <a:gd name="connsiteY20" fmla="*/ 12382 h 57245"/>
                  <a:gd name="connsiteX21" fmla="*/ 72771 w 76961"/>
                  <a:gd name="connsiteY21" fmla="*/ 53435 h 572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76961" h="57245">
                    <a:moveTo>
                      <a:pt x="69342" y="0"/>
                    </a:moveTo>
                    <a:lnTo>
                      <a:pt x="4763" y="0"/>
                    </a:lnTo>
                    <a:lnTo>
                      <a:pt x="0" y="4096"/>
                    </a:lnTo>
                    <a:lnTo>
                      <a:pt x="44577" y="9906"/>
                    </a:lnTo>
                    <a:cubicBezTo>
                      <a:pt x="44577" y="9906"/>
                      <a:pt x="42958" y="16859"/>
                      <a:pt x="46196" y="23146"/>
                    </a:cubicBezTo>
                    <a:cubicBezTo>
                      <a:pt x="49339" y="29432"/>
                      <a:pt x="55626" y="34195"/>
                      <a:pt x="55626" y="34195"/>
                    </a:cubicBezTo>
                    <a:lnTo>
                      <a:pt x="55626" y="57245"/>
                    </a:lnTo>
                    <a:lnTo>
                      <a:pt x="76962" y="57245"/>
                    </a:lnTo>
                    <a:cubicBezTo>
                      <a:pt x="76962" y="57245"/>
                      <a:pt x="76962" y="21526"/>
                      <a:pt x="76962" y="14288"/>
                    </a:cubicBezTo>
                    <a:cubicBezTo>
                      <a:pt x="76962" y="7048"/>
                      <a:pt x="69342" y="0"/>
                      <a:pt x="69342" y="0"/>
                    </a:cubicBezTo>
                    <a:close/>
                    <a:moveTo>
                      <a:pt x="72771" y="53435"/>
                    </a:moveTo>
                    <a:lnTo>
                      <a:pt x="59245" y="53435"/>
                    </a:lnTo>
                    <a:lnTo>
                      <a:pt x="59245" y="29813"/>
                    </a:lnTo>
                    <a:cubicBezTo>
                      <a:pt x="59245" y="29813"/>
                      <a:pt x="51530" y="26194"/>
                      <a:pt x="48768" y="19241"/>
                    </a:cubicBezTo>
                    <a:cubicBezTo>
                      <a:pt x="45911" y="12287"/>
                      <a:pt x="47530" y="3429"/>
                      <a:pt x="47530" y="3429"/>
                    </a:cubicBezTo>
                    <a:lnTo>
                      <a:pt x="54673" y="3429"/>
                    </a:lnTo>
                    <a:cubicBezTo>
                      <a:pt x="54673" y="3429"/>
                      <a:pt x="52102" y="13145"/>
                      <a:pt x="55912" y="14859"/>
                    </a:cubicBezTo>
                    <a:cubicBezTo>
                      <a:pt x="59722" y="16573"/>
                      <a:pt x="63627" y="14573"/>
                      <a:pt x="63817" y="10668"/>
                    </a:cubicBezTo>
                    <a:cubicBezTo>
                      <a:pt x="64103" y="6763"/>
                      <a:pt x="60769" y="3429"/>
                      <a:pt x="60769" y="3429"/>
                    </a:cubicBezTo>
                    <a:cubicBezTo>
                      <a:pt x="60769" y="3429"/>
                      <a:pt x="64865" y="3429"/>
                      <a:pt x="65627" y="3429"/>
                    </a:cubicBezTo>
                    <a:cubicBezTo>
                      <a:pt x="66389" y="3429"/>
                      <a:pt x="72200" y="12382"/>
                      <a:pt x="72200" y="12382"/>
                    </a:cubicBezTo>
                    <a:lnTo>
                      <a:pt x="72771" y="53435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70" name="Freeform: Shape 69">
                <a:extLst>
                  <a:ext uri="{FF2B5EF4-FFF2-40B4-BE49-F238E27FC236}">
                    <a16:creationId xmlns:a16="http://schemas.microsoft.com/office/drawing/2014/main" id="{1C97B3AC-AF35-4F33-A5E8-6CB20380932B}"/>
                  </a:ext>
                </a:extLst>
              </p:cNvPr>
              <p:cNvSpPr/>
              <p:nvPr/>
            </p:nvSpPr>
            <p:spPr>
              <a:xfrm>
                <a:off x="5794247" y="3296104"/>
                <a:ext cx="51530" cy="18218"/>
              </a:xfrm>
              <a:custGeom>
                <a:avLst/>
                <a:gdLst>
                  <a:gd name="connsiteX0" fmla="*/ 191 w 51530"/>
                  <a:gd name="connsiteY0" fmla="*/ 10309 h 18218"/>
                  <a:gd name="connsiteX1" fmla="*/ 16764 w 51530"/>
                  <a:gd name="connsiteY1" fmla="*/ 22 h 18218"/>
                  <a:gd name="connsiteX2" fmla="*/ 34195 w 51530"/>
                  <a:gd name="connsiteY2" fmla="*/ 12595 h 18218"/>
                  <a:gd name="connsiteX3" fmla="*/ 50768 w 51530"/>
                  <a:gd name="connsiteY3" fmla="*/ 22 h 18218"/>
                  <a:gd name="connsiteX4" fmla="*/ 51530 w 51530"/>
                  <a:gd name="connsiteY4" fmla="*/ 6023 h 18218"/>
                  <a:gd name="connsiteX5" fmla="*/ 34385 w 51530"/>
                  <a:gd name="connsiteY5" fmla="*/ 18215 h 18218"/>
                  <a:gd name="connsiteX6" fmla="*/ 15716 w 51530"/>
                  <a:gd name="connsiteY6" fmla="*/ 4784 h 18218"/>
                  <a:gd name="connsiteX7" fmla="*/ 0 w 51530"/>
                  <a:gd name="connsiteY7" fmla="*/ 16405 h 18218"/>
                  <a:gd name="connsiteX8" fmla="*/ 0 w 51530"/>
                  <a:gd name="connsiteY8" fmla="*/ 10309 h 182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1530" h="18218">
                    <a:moveTo>
                      <a:pt x="191" y="10309"/>
                    </a:moveTo>
                    <a:cubicBezTo>
                      <a:pt x="191" y="10309"/>
                      <a:pt x="7525" y="-550"/>
                      <a:pt x="16764" y="22"/>
                    </a:cubicBezTo>
                    <a:cubicBezTo>
                      <a:pt x="26003" y="593"/>
                      <a:pt x="28289" y="12023"/>
                      <a:pt x="34195" y="12595"/>
                    </a:cubicBezTo>
                    <a:cubicBezTo>
                      <a:pt x="40100" y="13166"/>
                      <a:pt x="50768" y="22"/>
                      <a:pt x="50768" y="22"/>
                    </a:cubicBezTo>
                    <a:lnTo>
                      <a:pt x="51530" y="6023"/>
                    </a:lnTo>
                    <a:cubicBezTo>
                      <a:pt x="51530" y="6023"/>
                      <a:pt x="40672" y="17834"/>
                      <a:pt x="34385" y="18215"/>
                    </a:cubicBezTo>
                    <a:cubicBezTo>
                      <a:pt x="28194" y="18500"/>
                      <a:pt x="25336" y="2498"/>
                      <a:pt x="15716" y="4784"/>
                    </a:cubicBezTo>
                    <a:cubicBezTo>
                      <a:pt x="9334" y="6308"/>
                      <a:pt x="0" y="16405"/>
                      <a:pt x="0" y="16405"/>
                    </a:cubicBezTo>
                    <a:lnTo>
                      <a:pt x="0" y="1030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71" name="Freeform: Shape 70">
                <a:extLst>
                  <a:ext uri="{FF2B5EF4-FFF2-40B4-BE49-F238E27FC236}">
                    <a16:creationId xmlns:a16="http://schemas.microsoft.com/office/drawing/2014/main" id="{B465D500-5436-4292-9894-0BBB39A86026}"/>
                  </a:ext>
                </a:extLst>
              </p:cNvPr>
              <p:cNvSpPr/>
              <p:nvPr/>
            </p:nvSpPr>
            <p:spPr>
              <a:xfrm>
                <a:off x="5794247" y="3312011"/>
                <a:ext cx="51530" cy="18218"/>
              </a:xfrm>
              <a:custGeom>
                <a:avLst/>
                <a:gdLst>
                  <a:gd name="connsiteX0" fmla="*/ 191 w 51530"/>
                  <a:gd name="connsiteY0" fmla="*/ 10309 h 18218"/>
                  <a:gd name="connsiteX1" fmla="*/ 16764 w 51530"/>
                  <a:gd name="connsiteY1" fmla="*/ 22 h 18218"/>
                  <a:gd name="connsiteX2" fmla="*/ 34195 w 51530"/>
                  <a:gd name="connsiteY2" fmla="*/ 12595 h 18218"/>
                  <a:gd name="connsiteX3" fmla="*/ 50768 w 51530"/>
                  <a:gd name="connsiteY3" fmla="*/ 22 h 18218"/>
                  <a:gd name="connsiteX4" fmla="*/ 51530 w 51530"/>
                  <a:gd name="connsiteY4" fmla="*/ 6023 h 18218"/>
                  <a:gd name="connsiteX5" fmla="*/ 34385 w 51530"/>
                  <a:gd name="connsiteY5" fmla="*/ 18215 h 18218"/>
                  <a:gd name="connsiteX6" fmla="*/ 15716 w 51530"/>
                  <a:gd name="connsiteY6" fmla="*/ 4784 h 18218"/>
                  <a:gd name="connsiteX7" fmla="*/ 0 w 51530"/>
                  <a:gd name="connsiteY7" fmla="*/ 16405 h 18218"/>
                  <a:gd name="connsiteX8" fmla="*/ 0 w 51530"/>
                  <a:gd name="connsiteY8" fmla="*/ 10309 h 182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1530" h="18218">
                    <a:moveTo>
                      <a:pt x="191" y="10309"/>
                    </a:moveTo>
                    <a:cubicBezTo>
                      <a:pt x="191" y="10309"/>
                      <a:pt x="7525" y="-550"/>
                      <a:pt x="16764" y="22"/>
                    </a:cubicBezTo>
                    <a:cubicBezTo>
                      <a:pt x="26003" y="593"/>
                      <a:pt x="28289" y="12023"/>
                      <a:pt x="34195" y="12595"/>
                    </a:cubicBezTo>
                    <a:cubicBezTo>
                      <a:pt x="40100" y="13166"/>
                      <a:pt x="50768" y="22"/>
                      <a:pt x="50768" y="22"/>
                    </a:cubicBezTo>
                    <a:lnTo>
                      <a:pt x="51530" y="6023"/>
                    </a:lnTo>
                    <a:cubicBezTo>
                      <a:pt x="51530" y="6023"/>
                      <a:pt x="40672" y="17834"/>
                      <a:pt x="34385" y="18215"/>
                    </a:cubicBezTo>
                    <a:cubicBezTo>
                      <a:pt x="28194" y="18500"/>
                      <a:pt x="25336" y="2498"/>
                      <a:pt x="15716" y="4784"/>
                    </a:cubicBezTo>
                    <a:cubicBezTo>
                      <a:pt x="9334" y="6308"/>
                      <a:pt x="0" y="16405"/>
                      <a:pt x="0" y="16405"/>
                    </a:cubicBezTo>
                    <a:lnTo>
                      <a:pt x="0" y="1030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F76F05A2-51BA-49E5-8A9B-779F6A2B63A5}"/>
                </a:ext>
              </a:extLst>
            </p:cNvPr>
            <p:cNvSpPr/>
            <p:nvPr/>
          </p:nvSpPr>
          <p:spPr>
            <a:xfrm rot="5400000">
              <a:off x="163916" y="994031"/>
              <a:ext cx="486578" cy="478573"/>
            </a:xfrm>
            <a:custGeom>
              <a:avLst/>
              <a:gdLst>
                <a:gd name="connsiteX0" fmla="*/ 81684 w 81973"/>
                <a:gd name="connsiteY0" fmla="*/ 46006 h 72294"/>
                <a:gd name="connsiteX1" fmla="*/ 38250 w 81973"/>
                <a:gd name="connsiteY1" fmla="*/ 29528 h 72294"/>
                <a:gd name="connsiteX2" fmla="*/ 37679 w 81973"/>
                <a:gd name="connsiteY2" fmla="*/ 28385 h 72294"/>
                <a:gd name="connsiteX3" fmla="*/ 48537 w 81973"/>
                <a:gd name="connsiteY3" fmla="*/ 22765 h 72294"/>
                <a:gd name="connsiteX4" fmla="*/ 43584 w 81973"/>
                <a:gd name="connsiteY4" fmla="*/ 7334 h 72294"/>
                <a:gd name="connsiteX5" fmla="*/ 43584 w 81973"/>
                <a:gd name="connsiteY5" fmla="*/ 16955 h 72294"/>
                <a:gd name="connsiteX6" fmla="*/ 29011 w 81973"/>
                <a:gd name="connsiteY6" fmla="*/ 18669 h 72294"/>
                <a:gd name="connsiteX7" fmla="*/ 33393 w 81973"/>
                <a:gd name="connsiteY7" fmla="*/ 10382 h 72294"/>
                <a:gd name="connsiteX8" fmla="*/ 23010 w 81973"/>
                <a:gd name="connsiteY8" fmla="*/ 0 h 72294"/>
                <a:gd name="connsiteX9" fmla="*/ 12628 w 81973"/>
                <a:gd name="connsiteY9" fmla="*/ 10382 h 72294"/>
                <a:gd name="connsiteX10" fmla="*/ 16152 w 81973"/>
                <a:gd name="connsiteY10" fmla="*/ 18098 h 72294"/>
                <a:gd name="connsiteX11" fmla="*/ 5580 w 81973"/>
                <a:gd name="connsiteY11" fmla="*/ 14954 h 72294"/>
                <a:gd name="connsiteX12" fmla="*/ 2246 w 81973"/>
                <a:gd name="connsiteY12" fmla="*/ 6858 h 72294"/>
                <a:gd name="connsiteX13" fmla="*/ 2532 w 81973"/>
                <a:gd name="connsiteY13" fmla="*/ 20860 h 72294"/>
                <a:gd name="connsiteX14" fmla="*/ 8532 w 81973"/>
                <a:gd name="connsiteY14" fmla="*/ 24860 h 72294"/>
                <a:gd name="connsiteX15" fmla="*/ 3865 w 81973"/>
                <a:gd name="connsiteY15" fmla="*/ 26099 h 72294"/>
                <a:gd name="connsiteX16" fmla="*/ 2627 w 81973"/>
                <a:gd name="connsiteY16" fmla="*/ 33814 h 72294"/>
                <a:gd name="connsiteX17" fmla="*/ 10056 w 81973"/>
                <a:gd name="connsiteY17" fmla="*/ 33814 h 72294"/>
                <a:gd name="connsiteX18" fmla="*/ 13866 w 81973"/>
                <a:gd name="connsiteY18" fmla="*/ 40576 h 72294"/>
                <a:gd name="connsiteX19" fmla="*/ 24344 w 81973"/>
                <a:gd name="connsiteY19" fmla="*/ 42863 h 72294"/>
                <a:gd name="connsiteX20" fmla="*/ 30821 w 81973"/>
                <a:gd name="connsiteY20" fmla="*/ 71914 h 72294"/>
                <a:gd name="connsiteX21" fmla="*/ 37584 w 81973"/>
                <a:gd name="connsiteY21" fmla="*/ 71914 h 72294"/>
                <a:gd name="connsiteX22" fmla="*/ 42537 w 81973"/>
                <a:gd name="connsiteY22" fmla="*/ 51626 h 72294"/>
                <a:gd name="connsiteX23" fmla="*/ 60158 w 81973"/>
                <a:gd name="connsiteY23" fmla="*/ 52007 h 72294"/>
                <a:gd name="connsiteX24" fmla="*/ 60158 w 81973"/>
                <a:gd name="connsiteY24" fmla="*/ 71914 h 72294"/>
                <a:gd name="connsiteX25" fmla="*/ 63968 w 81973"/>
                <a:gd name="connsiteY25" fmla="*/ 72295 h 72294"/>
                <a:gd name="connsiteX26" fmla="*/ 68254 w 81973"/>
                <a:gd name="connsiteY26" fmla="*/ 54674 h 72294"/>
                <a:gd name="connsiteX27" fmla="*/ 76541 w 81973"/>
                <a:gd name="connsiteY27" fmla="*/ 53340 h 72294"/>
                <a:gd name="connsiteX28" fmla="*/ 73683 w 81973"/>
                <a:gd name="connsiteY28" fmla="*/ 71914 h 72294"/>
                <a:gd name="connsiteX29" fmla="*/ 77779 w 81973"/>
                <a:gd name="connsiteY29" fmla="*/ 72295 h 72294"/>
                <a:gd name="connsiteX30" fmla="*/ 81684 w 81973"/>
                <a:gd name="connsiteY30" fmla="*/ 46006 h 72294"/>
                <a:gd name="connsiteX31" fmla="*/ 67778 w 81973"/>
                <a:gd name="connsiteY31" fmla="*/ 46196 h 72294"/>
                <a:gd name="connsiteX32" fmla="*/ 39298 w 81973"/>
                <a:gd name="connsiteY32" fmla="*/ 46196 h 72294"/>
                <a:gd name="connsiteX33" fmla="*/ 34250 w 81973"/>
                <a:gd name="connsiteY33" fmla="*/ 64580 h 72294"/>
                <a:gd name="connsiteX34" fmla="*/ 29011 w 81973"/>
                <a:gd name="connsiteY34" fmla="*/ 43815 h 72294"/>
                <a:gd name="connsiteX35" fmla="*/ 18915 w 81973"/>
                <a:gd name="connsiteY35" fmla="*/ 37624 h 72294"/>
                <a:gd name="connsiteX36" fmla="*/ 14057 w 81973"/>
                <a:gd name="connsiteY36" fmla="*/ 27813 h 72294"/>
                <a:gd name="connsiteX37" fmla="*/ 34250 w 81973"/>
                <a:gd name="connsiteY37" fmla="*/ 32671 h 72294"/>
                <a:gd name="connsiteX38" fmla="*/ 67778 w 81973"/>
                <a:gd name="connsiteY38" fmla="*/ 46196 h 72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81973" h="72294">
                  <a:moveTo>
                    <a:pt x="81684" y="46006"/>
                  </a:moveTo>
                  <a:cubicBezTo>
                    <a:pt x="78636" y="35338"/>
                    <a:pt x="38250" y="29528"/>
                    <a:pt x="38250" y="29528"/>
                  </a:cubicBezTo>
                  <a:cubicBezTo>
                    <a:pt x="38250" y="29528"/>
                    <a:pt x="38060" y="29051"/>
                    <a:pt x="37679" y="28385"/>
                  </a:cubicBezTo>
                  <a:cubicBezTo>
                    <a:pt x="40536" y="28194"/>
                    <a:pt x="45299" y="27146"/>
                    <a:pt x="48537" y="22765"/>
                  </a:cubicBezTo>
                  <a:cubicBezTo>
                    <a:pt x="55205" y="13811"/>
                    <a:pt x="43584" y="7334"/>
                    <a:pt x="43584" y="7334"/>
                  </a:cubicBezTo>
                  <a:cubicBezTo>
                    <a:pt x="43584" y="7334"/>
                    <a:pt x="47966" y="13145"/>
                    <a:pt x="43584" y="16955"/>
                  </a:cubicBezTo>
                  <a:cubicBezTo>
                    <a:pt x="40346" y="19717"/>
                    <a:pt x="32916" y="19145"/>
                    <a:pt x="29011" y="18669"/>
                  </a:cubicBezTo>
                  <a:cubicBezTo>
                    <a:pt x="31583" y="16764"/>
                    <a:pt x="33393" y="13811"/>
                    <a:pt x="33393" y="10382"/>
                  </a:cubicBezTo>
                  <a:cubicBezTo>
                    <a:pt x="33393" y="4667"/>
                    <a:pt x="28725" y="0"/>
                    <a:pt x="23010" y="0"/>
                  </a:cubicBezTo>
                  <a:cubicBezTo>
                    <a:pt x="17295" y="0"/>
                    <a:pt x="12628" y="4667"/>
                    <a:pt x="12628" y="10382"/>
                  </a:cubicBezTo>
                  <a:cubicBezTo>
                    <a:pt x="12628" y="13526"/>
                    <a:pt x="14057" y="16193"/>
                    <a:pt x="16152" y="18098"/>
                  </a:cubicBezTo>
                  <a:cubicBezTo>
                    <a:pt x="12533" y="17812"/>
                    <a:pt x="7961" y="16955"/>
                    <a:pt x="5580" y="14954"/>
                  </a:cubicBezTo>
                  <a:cubicBezTo>
                    <a:pt x="1198" y="11144"/>
                    <a:pt x="2246" y="6858"/>
                    <a:pt x="2246" y="6858"/>
                  </a:cubicBezTo>
                  <a:cubicBezTo>
                    <a:pt x="2246" y="6858"/>
                    <a:pt x="-2993" y="14669"/>
                    <a:pt x="2532" y="20860"/>
                  </a:cubicBezTo>
                  <a:cubicBezTo>
                    <a:pt x="4532" y="23146"/>
                    <a:pt x="6627" y="24289"/>
                    <a:pt x="8532" y="24860"/>
                  </a:cubicBezTo>
                  <a:cubicBezTo>
                    <a:pt x="7008" y="25718"/>
                    <a:pt x="5389" y="26289"/>
                    <a:pt x="3865" y="26099"/>
                  </a:cubicBezTo>
                  <a:cubicBezTo>
                    <a:pt x="531" y="25622"/>
                    <a:pt x="2532" y="34100"/>
                    <a:pt x="2627" y="33814"/>
                  </a:cubicBezTo>
                  <a:cubicBezTo>
                    <a:pt x="2722" y="33433"/>
                    <a:pt x="10056" y="33814"/>
                    <a:pt x="10056" y="33814"/>
                  </a:cubicBezTo>
                  <a:cubicBezTo>
                    <a:pt x="10056" y="33814"/>
                    <a:pt x="10056" y="37814"/>
                    <a:pt x="13866" y="40576"/>
                  </a:cubicBezTo>
                  <a:cubicBezTo>
                    <a:pt x="17581" y="43244"/>
                    <a:pt x="24344" y="42863"/>
                    <a:pt x="24344" y="42863"/>
                  </a:cubicBezTo>
                  <a:lnTo>
                    <a:pt x="30821" y="71914"/>
                  </a:lnTo>
                  <a:lnTo>
                    <a:pt x="37584" y="71914"/>
                  </a:lnTo>
                  <a:lnTo>
                    <a:pt x="42537" y="51626"/>
                  </a:lnTo>
                  <a:lnTo>
                    <a:pt x="60158" y="52007"/>
                  </a:lnTo>
                  <a:lnTo>
                    <a:pt x="60158" y="71914"/>
                  </a:lnTo>
                  <a:lnTo>
                    <a:pt x="63968" y="72295"/>
                  </a:lnTo>
                  <a:lnTo>
                    <a:pt x="68254" y="54674"/>
                  </a:lnTo>
                  <a:lnTo>
                    <a:pt x="76541" y="53340"/>
                  </a:lnTo>
                  <a:lnTo>
                    <a:pt x="73683" y="71914"/>
                  </a:lnTo>
                  <a:lnTo>
                    <a:pt x="77779" y="72295"/>
                  </a:lnTo>
                  <a:cubicBezTo>
                    <a:pt x="77589" y="72200"/>
                    <a:pt x="83304" y="51816"/>
                    <a:pt x="81684" y="46006"/>
                  </a:cubicBezTo>
                  <a:close/>
                  <a:moveTo>
                    <a:pt x="67778" y="46196"/>
                  </a:moveTo>
                  <a:cubicBezTo>
                    <a:pt x="66063" y="51435"/>
                    <a:pt x="39298" y="46196"/>
                    <a:pt x="39298" y="46196"/>
                  </a:cubicBezTo>
                  <a:lnTo>
                    <a:pt x="34250" y="64580"/>
                  </a:lnTo>
                  <a:lnTo>
                    <a:pt x="29011" y="43815"/>
                  </a:lnTo>
                  <a:cubicBezTo>
                    <a:pt x="29011" y="43815"/>
                    <a:pt x="27678" y="38957"/>
                    <a:pt x="18915" y="37624"/>
                  </a:cubicBezTo>
                  <a:cubicBezTo>
                    <a:pt x="12152" y="36671"/>
                    <a:pt x="14057" y="27813"/>
                    <a:pt x="14057" y="27813"/>
                  </a:cubicBezTo>
                  <a:cubicBezTo>
                    <a:pt x="23772" y="9525"/>
                    <a:pt x="34250" y="32671"/>
                    <a:pt x="34250" y="32671"/>
                  </a:cubicBezTo>
                  <a:cubicBezTo>
                    <a:pt x="34250" y="32671"/>
                    <a:pt x="71207" y="36100"/>
                    <a:pt x="67778" y="461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grpSp>
          <p:nvGrpSpPr>
            <p:cNvPr id="66" name="Graphic 1">
              <a:extLst>
                <a:ext uri="{FF2B5EF4-FFF2-40B4-BE49-F238E27FC236}">
                  <a16:creationId xmlns:a16="http://schemas.microsoft.com/office/drawing/2014/main" id="{323804F0-5712-4BDC-93B9-6BE32A793037}"/>
                </a:ext>
              </a:extLst>
            </p:cNvPr>
            <p:cNvGrpSpPr/>
            <p:nvPr/>
          </p:nvGrpSpPr>
          <p:grpSpPr>
            <a:xfrm rot="5400000">
              <a:off x="43271" y="2733740"/>
              <a:ext cx="607223" cy="296197"/>
              <a:chOff x="5538787" y="3282755"/>
              <a:chExt cx="102298" cy="44744"/>
            </a:xfrm>
            <a:grpFill/>
          </p:grpSpPr>
          <p:sp>
            <p:nvSpPr>
              <p:cNvPr id="67" name="Freeform: Shape 66">
                <a:extLst>
                  <a:ext uri="{FF2B5EF4-FFF2-40B4-BE49-F238E27FC236}">
                    <a16:creationId xmlns:a16="http://schemas.microsoft.com/office/drawing/2014/main" id="{1FAECD10-D390-4613-BD96-D5763E3BBC25}"/>
                  </a:ext>
                </a:extLst>
              </p:cNvPr>
              <p:cNvSpPr/>
              <p:nvPr/>
            </p:nvSpPr>
            <p:spPr>
              <a:xfrm>
                <a:off x="5538787" y="3282755"/>
                <a:ext cx="77342" cy="38040"/>
              </a:xfrm>
              <a:custGeom>
                <a:avLst/>
                <a:gdLst>
                  <a:gd name="connsiteX0" fmla="*/ 857 w 77342"/>
                  <a:gd name="connsiteY0" fmla="*/ 28040 h 38040"/>
                  <a:gd name="connsiteX1" fmla="*/ 1143 w 77342"/>
                  <a:gd name="connsiteY1" fmla="*/ 38041 h 38040"/>
                  <a:gd name="connsiteX2" fmla="*/ 8858 w 77342"/>
                  <a:gd name="connsiteY2" fmla="*/ 37755 h 38040"/>
                  <a:gd name="connsiteX3" fmla="*/ 14288 w 77342"/>
                  <a:gd name="connsiteY3" fmla="*/ 32040 h 38040"/>
                  <a:gd name="connsiteX4" fmla="*/ 13811 w 77342"/>
                  <a:gd name="connsiteY4" fmla="*/ 18705 h 38040"/>
                  <a:gd name="connsiteX5" fmla="*/ 17145 w 77342"/>
                  <a:gd name="connsiteY5" fmla="*/ 10990 h 38040"/>
                  <a:gd name="connsiteX6" fmla="*/ 21717 w 77342"/>
                  <a:gd name="connsiteY6" fmla="*/ 6704 h 38040"/>
                  <a:gd name="connsiteX7" fmla="*/ 30194 w 77342"/>
                  <a:gd name="connsiteY7" fmla="*/ 15086 h 38040"/>
                  <a:gd name="connsiteX8" fmla="*/ 38767 w 77342"/>
                  <a:gd name="connsiteY8" fmla="*/ 8990 h 38040"/>
                  <a:gd name="connsiteX9" fmla="*/ 46196 w 77342"/>
                  <a:gd name="connsiteY9" fmla="*/ 14800 h 38040"/>
                  <a:gd name="connsiteX10" fmla="*/ 54388 w 77342"/>
                  <a:gd name="connsiteY10" fmla="*/ 9275 h 38040"/>
                  <a:gd name="connsiteX11" fmla="*/ 62103 w 77342"/>
                  <a:gd name="connsiteY11" fmla="*/ 14228 h 38040"/>
                  <a:gd name="connsiteX12" fmla="*/ 70104 w 77342"/>
                  <a:gd name="connsiteY12" fmla="*/ 13657 h 38040"/>
                  <a:gd name="connsiteX13" fmla="*/ 72581 w 77342"/>
                  <a:gd name="connsiteY13" fmla="*/ 20705 h 38040"/>
                  <a:gd name="connsiteX14" fmla="*/ 76867 w 77342"/>
                  <a:gd name="connsiteY14" fmla="*/ 20515 h 38040"/>
                  <a:gd name="connsiteX15" fmla="*/ 77343 w 77342"/>
                  <a:gd name="connsiteY15" fmla="*/ 5561 h 38040"/>
                  <a:gd name="connsiteX16" fmla="*/ 69818 w 77342"/>
                  <a:gd name="connsiteY16" fmla="*/ 2513 h 38040"/>
                  <a:gd name="connsiteX17" fmla="*/ 61532 w 77342"/>
                  <a:gd name="connsiteY17" fmla="*/ 6989 h 38040"/>
                  <a:gd name="connsiteX18" fmla="*/ 54197 w 77342"/>
                  <a:gd name="connsiteY18" fmla="*/ 1179 h 38040"/>
                  <a:gd name="connsiteX19" fmla="*/ 46673 w 77342"/>
                  <a:gd name="connsiteY19" fmla="*/ 5846 h 38040"/>
                  <a:gd name="connsiteX20" fmla="*/ 38862 w 77342"/>
                  <a:gd name="connsiteY20" fmla="*/ 1751 h 38040"/>
                  <a:gd name="connsiteX21" fmla="*/ 31433 w 77342"/>
                  <a:gd name="connsiteY21" fmla="*/ 3941 h 38040"/>
                  <a:gd name="connsiteX22" fmla="*/ 23717 w 77342"/>
                  <a:gd name="connsiteY22" fmla="*/ 36 h 38040"/>
                  <a:gd name="connsiteX23" fmla="*/ 9144 w 77342"/>
                  <a:gd name="connsiteY23" fmla="*/ 4799 h 38040"/>
                  <a:gd name="connsiteX24" fmla="*/ 7525 w 77342"/>
                  <a:gd name="connsiteY24" fmla="*/ 608 h 38040"/>
                  <a:gd name="connsiteX25" fmla="*/ 0 w 77342"/>
                  <a:gd name="connsiteY25" fmla="*/ 893 h 38040"/>
                  <a:gd name="connsiteX26" fmla="*/ 857 w 77342"/>
                  <a:gd name="connsiteY26" fmla="*/ 28040 h 380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77342" h="38040">
                    <a:moveTo>
                      <a:pt x="857" y="28040"/>
                    </a:moveTo>
                    <a:lnTo>
                      <a:pt x="1143" y="38041"/>
                    </a:lnTo>
                    <a:lnTo>
                      <a:pt x="8858" y="37755"/>
                    </a:lnTo>
                    <a:cubicBezTo>
                      <a:pt x="11906" y="37660"/>
                      <a:pt x="14383" y="35088"/>
                      <a:pt x="14288" y="32040"/>
                    </a:cubicBezTo>
                    <a:lnTo>
                      <a:pt x="13811" y="18705"/>
                    </a:lnTo>
                    <a:cubicBezTo>
                      <a:pt x="13811" y="15848"/>
                      <a:pt x="15050" y="12990"/>
                      <a:pt x="17145" y="10990"/>
                    </a:cubicBezTo>
                    <a:lnTo>
                      <a:pt x="21717" y="6704"/>
                    </a:lnTo>
                    <a:lnTo>
                      <a:pt x="30194" y="15086"/>
                    </a:lnTo>
                    <a:lnTo>
                      <a:pt x="38767" y="8990"/>
                    </a:lnTo>
                    <a:lnTo>
                      <a:pt x="46196" y="14800"/>
                    </a:lnTo>
                    <a:lnTo>
                      <a:pt x="54388" y="9275"/>
                    </a:lnTo>
                    <a:lnTo>
                      <a:pt x="62103" y="14228"/>
                    </a:lnTo>
                    <a:lnTo>
                      <a:pt x="70104" y="13657"/>
                    </a:lnTo>
                    <a:lnTo>
                      <a:pt x="72581" y="20705"/>
                    </a:lnTo>
                    <a:lnTo>
                      <a:pt x="76867" y="20515"/>
                    </a:lnTo>
                    <a:lnTo>
                      <a:pt x="77343" y="5561"/>
                    </a:lnTo>
                    <a:lnTo>
                      <a:pt x="69818" y="2513"/>
                    </a:lnTo>
                    <a:lnTo>
                      <a:pt x="61532" y="6989"/>
                    </a:lnTo>
                    <a:lnTo>
                      <a:pt x="54197" y="1179"/>
                    </a:lnTo>
                    <a:lnTo>
                      <a:pt x="46673" y="5846"/>
                    </a:lnTo>
                    <a:lnTo>
                      <a:pt x="38862" y="1751"/>
                    </a:lnTo>
                    <a:lnTo>
                      <a:pt x="31433" y="3941"/>
                    </a:lnTo>
                    <a:cubicBezTo>
                      <a:pt x="31433" y="3941"/>
                      <a:pt x="24955" y="-440"/>
                      <a:pt x="23717" y="36"/>
                    </a:cubicBezTo>
                    <a:cubicBezTo>
                      <a:pt x="22479" y="512"/>
                      <a:pt x="9144" y="4799"/>
                      <a:pt x="9144" y="4799"/>
                    </a:cubicBezTo>
                    <a:lnTo>
                      <a:pt x="7525" y="608"/>
                    </a:lnTo>
                    <a:lnTo>
                      <a:pt x="0" y="893"/>
                    </a:lnTo>
                    <a:lnTo>
                      <a:pt x="857" y="2804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8" name="Freeform: Shape 67">
                <a:extLst>
                  <a:ext uri="{FF2B5EF4-FFF2-40B4-BE49-F238E27FC236}">
                    <a16:creationId xmlns:a16="http://schemas.microsoft.com/office/drawing/2014/main" id="{A9D0B735-B86E-4A10-BCE9-7BB425FF4504}"/>
                  </a:ext>
                </a:extLst>
              </p:cNvPr>
              <p:cNvSpPr/>
              <p:nvPr/>
            </p:nvSpPr>
            <p:spPr>
              <a:xfrm>
                <a:off x="5563837" y="3289363"/>
                <a:ext cx="77247" cy="38136"/>
              </a:xfrm>
              <a:custGeom>
                <a:avLst/>
                <a:gdLst>
                  <a:gd name="connsiteX0" fmla="*/ 76390 w 77247"/>
                  <a:gd name="connsiteY0" fmla="*/ 10001 h 38136"/>
                  <a:gd name="connsiteX1" fmla="*/ 76105 w 77247"/>
                  <a:gd name="connsiteY1" fmla="*/ 0 h 38136"/>
                  <a:gd name="connsiteX2" fmla="*/ 72009 w 77247"/>
                  <a:gd name="connsiteY2" fmla="*/ 190 h 38136"/>
                  <a:gd name="connsiteX3" fmla="*/ 62960 w 77247"/>
                  <a:gd name="connsiteY3" fmla="*/ 9430 h 38136"/>
                  <a:gd name="connsiteX4" fmla="*/ 63341 w 77247"/>
                  <a:gd name="connsiteY4" fmla="*/ 19717 h 38136"/>
                  <a:gd name="connsiteX5" fmla="*/ 60389 w 77247"/>
                  <a:gd name="connsiteY5" fmla="*/ 26670 h 38136"/>
                  <a:gd name="connsiteX6" fmla="*/ 55435 w 77247"/>
                  <a:gd name="connsiteY6" fmla="*/ 31242 h 38136"/>
                  <a:gd name="connsiteX7" fmla="*/ 46958 w 77247"/>
                  <a:gd name="connsiteY7" fmla="*/ 22860 h 38136"/>
                  <a:gd name="connsiteX8" fmla="*/ 38386 w 77247"/>
                  <a:gd name="connsiteY8" fmla="*/ 28956 h 38136"/>
                  <a:gd name="connsiteX9" fmla="*/ 30956 w 77247"/>
                  <a:gd name="connsiteY9" fmla="*/ 23146 h 38136"/>
                  <a:gd name="connsiteX10" fmla="*/ 22765 w 77247"/>
                  <a:gd name="connsiteY10" fmla="*/ 28670 h 38136"/>
                  <a:gd name="connsiteX11" fmla="*/ 15049 w 77247"/>
                  <a:gd name="connsiteY11" fmla="*/ 23813 h 38136"/>
                  <a:gd name="connsiteX12" fmla="*/ 6001 w 77247"/>
                  <a:gd name="connsiteY12" fmla="*/ 27146 h 38136"/>
                  <a:gd name="connsiteX13" fmla="*/ 4667 w 77247"/>
                  <a:gd name="connsiteY13" fmla="*/ 17335 h 38136"/>
                  <a:gd name="connsiteX14" fmla="*/ 381 w 77247"/>
                  <a:gd name="connsiteY14" fmla="*/ 17526 h 38136"/>
                  <a:gd name="connsiteX15" fmla="*/ 0 w 77247"/>
                  <a:gd name="connsiteY15" fmla="*/ 32480 h 38136"/>
                  <a:gd name="connsiteX16" fmla="*/ 7525 w 77247"/>
                  <a:gd name="connsiteY16" fmla="*/ 35528 h 38136"/>
                  <a:gd name="connsiteX17" fmla="*/ 15716 w 77247"/>
                  <a:gd name="connsiteY17" fmla="*/ 31052 h 38136"/>
                  <a:gd name="connsiteX18" fmla="*/ 23051 w 77247"/>
                  <a:gd name="connsiteY18" fmla="*/ 36862 h 38136"/>
                  <a:gd name="connsiteX19" fmla="*/ 30575 w 77247"/>
                  <a:gd name="connsiteY19" fmla="*/ 32195 h 38136"/>
                  <a:gd name="connsiteX20" fmla="*/ 38386 w 77247"/>
                  <a:gd name="connsiteY20" fmla="*/ 36290 h 38136"/>
                  <a:gd name="connsiteX21" fmla="*/ 45815 w 77247"/>
                  <a:gd name="connsiteY21" fmla="*/ 34195 h 38136"/>
                  <a:gd name="connsiteX22" fmla="*/ 53531 w 77247"/>
                  <a:gd name="connsiteY22" fmla="*/ 38100 h 38136"/>
                  <a:gd name="connsiteX23" fmla="*/ 68104 w 77247"/>
                  <a:gd name="connsiteY23" fmla="*/ 33338 h 38136"/>
                  <a:gd name="connsiteX24" fmla="*/ 69723 w 77247"/>
                  <a:gd name="connsiteY24" fmla="*/ 37433 h 38136"/>
                  <a:gd name="connsiteX25" fmla="*/ 77248 w 77247"/>
                  <a:gd name="connsiteY25" fmla="*/ 37147 h 38136"/>
                  <a:gd name="connsiteX26" fmla="*/ 76390 w 77247"/>
                  <a:gd name="connsiteY26" fmla="*/ 10001 h 381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77247" h="38136">
                    <a:moveTo>
                      <a:pt x="76390" y="10001"/>
                    </a:moveTo>
                    <a:lnTo>
                      <a:pt x="76105" y="0"/>
                    </a:lnTo>
                    <a:lnTo>
                      <a:pt x="72009" y="190"/>
                    </a:lnTo>
                    <a:cubicBezTo>
                      <a:pt x="66770" y="286"/>
                      <a:pt x="62865" y="4477"/>
                      <a:pt x="62960" y="9430"/>
                    </a:cubicBezTo>
                    <a:lnTo>
                      <a:pt x="63341" y="19717"/>
                    </a:lnTo>
                    <a:cubicBezTo>
                      <a:pt x="63437" y="22289"/>
                      <a:pt x="62389" y="24860"/>
                      <a:pt x="60389" y="26670"/>
                    </a:cubicBezTo>
                    <a:lnTo>
                      <a:pt x="55435" y="31242"/>
                    </a:lnTo>
                    <a:lnTo>
                      <a:pt x="46958" y="22860"/>
                    </a:lnTo>
                    <a:lnTo>
                      <a:pt x="38386" y="28956"/>
                    </a:lnTo>
                    <a:lnTo>
                      <a:pt x="30956" y="23146"/>
                    </a:lnTo>
                    <a:lnTo>
                      <a:pt x="22765" y="28670"/>
                    </a:lnTo>
                    <a:lnTo>
                      <a:pt x="15049" y="23813"/>
                    </a:lnTo>
                    <a:lnTo>
                      <a:pt x="6001" y="27146"/>
                    </a:lnTo>
                    <a:lnTo>
                      <a:pt x="4667" y="17335"/>
                    </a:lnTo>
                    <a:lnTo>
                      <a:pt x="381" y="17526"/>
                    </a:lnTo>
                    <a:lnTo>
                      <a:pt x="0" y="32480"/>
                    </a:lnTo>
                    <a:lnTo>
                      <a:pt x="7525" y="35528"/>
                    </a:lnTo>
                    <a:lnTo>
                      <a:pt x="15716" y="31052"/>
                    </a:lnTo>
                    <a:lnTo>
                      <a:pt x="23051" y="36862"/>
                    </a:lnTo>
                    <a:lnTo>
                      <a:pt x="30575" y="32195"/>
                    </a:lnTo>
                    <a:lnTo>
                      <a:pt x="38386" y="36290"/>
                    </a:lnTo>
                    <a:lnTo>
                      <a:pt x="45815" y="34195"/>
                    </a:lnTo>
                    <a:cubicBezTo>
                      <a:pt x="45815" y="34195"/>
                      <a:pt x="52292" y="38576"/>
                      <a:pt x="53531" y="38100"/>
                    </a:cubicBezTo>
                    <a:cubicBezTo>
                      <a:pt x="54769" y="37624"/>
                      <a:pt x="68104" y="33338"/>
                      <a:pt x="68104" y="33338"/>
                    </a:cubicBezTo>
                    <a:lnTo>
                      <a:pt x="69723" y="37433"/>
                    </a:lnTo>
                    <a:lnTo>
                      <a:pt x="77248" y="37147"/>
                    </a:lnTo>
                    <a:lnTo>
                      <a:pt x="76390" y="10001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grpSp>
          <p:nvGrpSpPr>
            <p:cNvPr id="1161" name="Graphic 1">
              <a:extLst>
                <a:ext uri="{FF2B5EF4-FFF2-40B4-BE49-F238E27FC236}">
                  <a16:creationId xmlns:a16="http://schemas.microsoft.com/office/drawing/2014/main" id="{3C54BB0E-F089-4CE1-BF99-4B683D1B7737}"/>
                </a:ext>
              </a:extLst>
            </p:cNvPr>
            <p:cNvGrpSpPr/>
            <p:nvPr/>
          </p:nvGrpSpPr>
          <p:grpSpPr>
            <a:xfrm rot="5400000">
              <a:off x="62293" y="3539953"/>
              <a:ext cx="551249" cy="378951"/>
              <a:chOff x="5794247" y="3277838"/>
              <a:chExt cx="92868" cy="57245"/>
            </a:xfrm>
            <a:grpFill/>
          </p:grpSpPr>
          <p:sp>
            <p:nvSpPr>
              <p:cNvPr id="1162" name="Freeform: Shape 1161">
                <a:extLst>
                  <a:ext uri="{FF2B5EF4-FFF2-40B4-BE49-F238E27FC236}">
                    <a16:creationId xmlns:a16="http://schemas.microsoft.com/office/drawing/2014/main" id="{3D1E7D10-CC4C-44F9-A5A7-2C40A405C435}"/>
                  </a:ext>
                </a:extLst>
              </p:cNvPr>
              <p:cNvSpPr/>
              <p:nvPr/>
            </p:nvSpPr>
            <p:spPr>
              <a:xfrm>
                <a:off x="5810154" y="3277838"/>
                <a:ext cx="76961" cy="57245"/>
              </a:xfrm>
              <a:custGeom>
                <a:avLst/>
                <a:gdLst>
                  <a:gd name="connsiteX0" fmla="*/ 69342 w 76961"/>
                  <a:gd name="connsiteY0" fmla="*/ 0 h 57245"/>
                  <a:gd name="connsiteX1" fmla="*/ 4763 w 76961"/>
                  <a:gd name="connsiteY1" fmla="*/ 0 h 57245"/>
                  <a:gd name="connsiteX2" fmla="*/ 0 w 76961"/>
                  <a:gd name="connsiteY2" fmla="*/ 4096 h 57245"/>
                  <a:gd name="connsiteX3" fmla="*/ 44577 w 76961"/>
                  <a:gd name="connsiteY3" fmla="*/ 9906 h 57245"/>
                  <a:gd name="connsiteX4" fmla="*/ 46196 w 76961"/>
                  <a:gd name="connsiteY4" fmla="*/ 23146 h 57245"/>
                  <a:gd name="connsiteX5" fmla="*/ 55626 w 76961"/>
                  <a:gd name="connsiteY5" fmla="*/ 34195 h 57245"/>
                  <a:gd name="connsiteX6" fmla="*/ 55626 w 76961"/>
                  <a:gd name="connsiteY6" fmla="*/ 57245 h 57245"/>
                  <a:gd name="connsiteX7" fmla="*/ 76962 w 76961"/>
                  <a:gd name="connsiteY7" fmla="*/ 57245 h 57245"/>
                  <a:gd name="connsiteX8" fmla="*/ 76962 w 76961"/>
                  <a:gd name="connsiteY8" fmla="*/ 14288 h 57245"/>
                  <a:gd name="connsiteX9" fmla="*/ 69342 w 76961"/>
                  <a:gd name="connsiteY9" fmla="*/ 0 h 57245"/>
                  <a:gd name="connsiteX10" fmla="*/ 72771 w 76961"/>
                  <a:gd name="connsiteY10" fmla="*/ 53435 h 57245"/>
                  <a:gd name="connsiteX11" fmla="*/ 59245 w 76961"/>
                  <a:gd name="connsiteY11" fmla="*/ 53435 h 57245"/>
                  <a:gd name="connsiteX12" fmla="*/ 59245 w 76961"/>
                  <a:gd name="connsiteY12" fmla="*/ 29813 h 57245"/>
                  <a:gd name="connsiteX13" fmla="*/ 48768 w 76961"/>
                  <a:gd name="connsiteY13" fmla="*/ 19241 h 57245"/>
                  <a:gd name="connsiteX14" fmla="*/ 47530 w 76961"/>
                  <a:gd name="connsiteY14" fmla="*/ 3429 h 57245"/>
                  <a:gd name="connsiteX15" fmla="*/ 54673 w 76961"/>
                  <a:gd name="connsiteY15" fmla="*/ 3429 h 57245"/>
                  <a:gd name="connsiteX16" fmla="*/ 55912 w 76961"/>
                  <a:gd name="connsiteY16" fmla="*/ 14859 h 57245"/>
                  <a:gd name="connsiteX17" fmla="*/ 63817 w 76961"/>
                  <a:gd name="connsiteY17" fmla="*/ 10668 h 57245"/>
                  <a:gd name="connsiteX18" fmla="*/ 60769 w 76961"/>
                  <a:gd name="connsiteY18" fmla="*/ 3429 h 57245"/>
                  <a:gd name="connsiteX19" fmla="*/ 65627 w 76961"/>
                  <a:gd name="connsiteY19" fmla="*/ 3429 h 57245"/>
                  <a:gd name="connsiteX20" fmla="*/ 72200 w 76961"/>
                  <a:gd name="connsiteY20" fmla="*/ 12382 h 57245"/>
                  <a:gd name="connsiteX21" fmla="*/ 72771 w 76961"/>
                  <a:gd name="connsiteY21" fmla="*/ 53435 h 572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76961" h="57245">
                    <a:moveTo>
                      <a:pt x="69342" y="0"/>
                    </a:moveTo>
                    <a:lnTo>
                      <a:pt x="4763" y="0"/>
                    </a:lnTo>
                    <a:lnTo>
                      <a:pt x="0" y="4096"/>
                    </a:lnTo>
                    <a:lnTo>
                      <a:pt x="44577" y="9906"/>
                    </a:lnTo>
                    <a:cubicBezTo>
                      <a:pt x="44577" y="9906"/>
                      <a:pt x="42958" y="16859"/>
                      <a:pt x="46196" y="23146"/>
                    </a:cubicBezTo>
                    <a:cubicBezTo>
                      <a:pt x="49339" y="29432"/>
                      <a:pt x="55626" y="34195"/>
                      <a:pt x="55626" y="34195"/>
                    </a:cubicBezTo>
                    <a:lnTo>
                      <a:pt x="55626" y="57245"/>
                    </a:lnTo>
                    <a:lnTo>
                      <a:pt x="76962" y="57245"/>
                    </a:lnTo>
                    <a:cubicBezTo>
                      <a:pt x="76962" y="57245"/>
                      <a:pt x="76962" y="21526"/>
                      <a:pt x="76962" y="14288"/>
                    </a:cubicBezTo>
                    <a:cubicBezTo>
                      <a:pt x="76962" y="7048"/>
                      <a:pt x="69342" y="0"/>
                      <a:pt x="69342" y="0"/>
                    </a:cubicBezTo>
                    <a:close/>
                    <a:moveTo>
                      <a:pt x="72771" y="53435"/>
                    </a:moveTo>
                    <a:lnTo>
                      <a:pt x="59245" y="53435"/>
                    </a:lnTo>
                    <a:lnTo>
                      <a:pt x="59245" y="29813"/>
                    </a:lnTo>
                    <a:cubicBezTo>
                      <a:pt x="59245" y="29813"/>
                      <a:pt x="51530" y="26194"/>
                      <a:pt x="48768" y="19241"/>
                    </a:cubicBezTo>
                    <a:cubicBezTo>
                      <a:pt x="45911" y="12287"/>
                      <a:pt x="47530" y="3429"/>
                      <a:pt x="47530" y="3429"/>
                    </a:cubicBezTo>
                    <a:lnTo>
                      <a:pt x="54673" y="3429"/>
                    </a:lnTo>
                    <a:cubicBezTo>
                      <a:pt x="54673" y="3429"/>
                      <a:pt x="52102" y="13145"/>
                      <a:pt x="55912" y="14859"/>
                    </a:cubicBezTo>
                    <a:cubicBezTo>
                      <a:pt x="59722" y="16573"/>
                      <a:pt x="63627" y="14573"/>
                      <a:pt x="63817" y="10668"/>
                    </a:cubicBezTo>
                    <a:cubicBezTo>
                      <a:pt x="64103" y="6763"/>
                      <a:pt x="60769" y="3429"/>
                      <a:pt x="60769" y="3429"/>
                    </a:cubicBezTo>
                    <a:cubicBezTo>
                      <a:pt x="60769" y="3429"/>
                      <a:pt x="64865" y="3429"/>
                      <a:pt x="65627" y="3429"/>
                    </a:cubicBezTo>
                    <a:cubicBezTo>
                      <a:pt x="66389" y="3429"/>
                      <a:pt x="72200" y="12382"/>
                      <a:pt x="72200" y="12382"/>
                    </a:cubicBezTo>
                    <a:lnTo>
                      <a:pt x="72771" y="53435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163" name="Freeform: Shape 1162">
                <a:extLst>
                  <a:ext uri="{FF2B5EF4-FFF2-40B4-BE49-F238E27FC236}">
                    <a16:creationId xmlns:a16="http://schemas.microsoft.com/office/drawing/2014/main" id="{E5D3F345-DDD7-4A42-8F05-2FEE33F89630}"/>
                  </a:ext>
                </a:extLst>
              </p:cNvPr>
              <p:cNvSpPr/>
              <p:nvPr/>
            </p:nvSpPr>
            <p:spPr>
              <a:xfrm>
                <a:off x="5794247" y="3296104"/>
                <a:ext cx="51530" cy="18218"/>
              </a:xfrm>
              <a:custGeom>
                <a:avLst/>
                <a:gdLst>
                  <a:gd name="connsiteX0" fmla="*/ 191 w 51530"/>
                  <a:gd name="connsiteY0" fmla="*/ 10309 h 18218"/>
                  <a:gd name="connsiteX1" fmla="*/ 16764 w 51530"/>
                  <a:gd name="connsiteY1" fmla="*/ 22 h 18218"/>
                  <a:gd name="connsiteX2" fmla="*/ 34195 w 51530"/>
                  <a:gd name="connsiteY2" fmla="*/ 12595 h 18218"/>
                  <a:gd name="connsiteX3" fmla="*/ 50768 w 51530"/>
                  <a:gd name="connsiteY3" fmla="*/ 22 h 18218"/>
                  <a:gd name="connsiteX4" fmla="*/ 51530 w 51530"/>
                  <a:gd name="connsiteY4" fmla="*/ 6023 h 18218"/>
                  <a:gd name="connsiteX5" fmla="*/ 34385 w 51530"/>
                  <a:gd name="connsiteY5" fmla="*/ 18215 h 18218"/>
                  <a:gd name="connsiteX6" fmla="*/ 15716 w 51530"/>
                  <a:gd name="connsiteY6" fmla="*/ 4784 h 18218"/>
                  <a:gd name="connsiteX7" fmla="*/ 0 w 51530"/>
                  <a:gd name="connsiteY7" fmla="*/ 16405 h 18218"/>
                  <a:gd name="connsiteX8" fmla="*/ 0 w 51530"/>
                  <a:gd name="connsiteY8" fmla="*/ 10309 h 182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1530" h="18218">
                    <a:moveTo>
                      <a:pt x="191" y="10309"/>
                    </a:moveTo>
                    <a:cubicBezTo>
                      <a:pt x="191" y="10309"/>
                      <a:pt x="7525" y="-550"/>
                      <a:pt x="16764" y="22"/>
                    </a:cubicBezTo>
                    <a:cubicBezTo>
                      <a:pt x="26003" y="593"/>
                      <a:pt x="28289" y="12023"/>
                      <a:pt x="34195" y="12595"/>
                    </a:cubicBezTo>
                    <a:cubicBezTo>
                      <a:pt x="40100" y="13166"/>
                      <a:pt x="50768" y="22"/>
                      <a:pt x="50768" y="22"/>
                    </a:cubicBezTo>
                    <a:lnTo>
                      <a:pt x="51530" y="6023"/>
                    </a:lnTo>
                    <a:cubicBezTo>
                      <a:pt x="51530" y="6023"/>
                      <a:pt x="40672" y="17834"/>
                      <a:pt x="34385" y="18215"/>
                    </a:cubicBezTo>
                    <a:cubicBezTo>
                      <a:pt x="28194" y="18500"/>
                      <a:pt x="25336" y="2498"/>
                      <a:pt x="15716" y="4784"/>
                    </a:cubicBezTo>
                    <a:cubicBezTo>
                      <a:pt x="9334" y="6308"/>
                      <a:pt x="0" y="16405"/>
                      <a:pt x="0" y="16405"/>
                    </a:cubicBezTo>
                    <a:lnTo>
                      <a:pt x="0" y="1030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164" name="Freeform: Shape 1163">
                <a:extLst>
                  <a:ext uri="{FF2B5EF4-FFF2-40B4-BE49-F238E27FC236}">
                    <a16:creationId xmlns:a16="http://schemas.microsoft.com/office/drawing/2014/main" id="{776DCA40-2106-4C87-BF17-8A4B4DC3F9EA}"/>
                  </a:ext>
                </a:extLst>
              </p:cNvPr>
              <p:cNvSpPr/>
              <p:nvPr/>
            </p:nvSpPr>
            <p:spPr>
              <a:xfrm>
                <a:off x="5794247" y="3312011"/>
                <a:ext cx="51530" cy="18218"/>
              </a:xfrm>
              <a:custGeom>
                <a:avLst/>
                <a:gdLst>
                  <a:gd name="connsiteX0" fmla="*/ 191 w 51530"/>
                  <a:gd name="connsiteY0" fmla="*/ 10309 h 18218"/>
                  <a:gd name="connsiteX1" fmla="*/ 16764 w 51530"/>
                  <a:gd name="connsiteY1" fmla="*/ 22 h 18218"/>
                  <a:gd name="connsiteX2" fmla="*/ 34195 w 51530"/>
                  <a:gd name="connsiteY2" fmla="*/ 12595 h 18218"/>
                  <a:gd name="connsiteX3" fmla="*/ 50768 w 51530"/>
                  <a:gd name="connsiteY3" fmla="*/ 22 h 18218"/>
                  <a:gd name="connsiteX4" fmla="*/ 51530 w 51530"/>
                  <a:gd name="connsiteY4" fmla="*/ 6023 h 18218"/>
                  <a:gd name="connsiteX5" fmla="*/ 34385 w 51530"/>
                  <a:gd name="connsiteY5" fmla="*/ 18215 h 18218"/>
                  <a:gd name="connsiteX6" fmla="*/ 15716 w 51530"/>
                  <a:gd name="connsiteY6" fmla="*/ 4784 h 18218"/>
                  <a:gd name="connsiteX7" fmla="*/ 0 w 51530"/>
                  <a:gd name="connsiteY7" fmla="*/ 16405 h 18218"/>
                  <a:gd name="connsiteX8" fmla="*/ 0 w 51530"/>
                  <a:gd name="connsiteY8" fmla="*/ 10309 h 182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1530" h="18218">
                    <a:moveTo>
                      <a:pt x="191" y="10309"/>
                    </a:moveTo>
                    <a:cubicBezTo>
                      <a:pt x="191" y="10309"/>
                      <a:pt x="7525" y="-550"/>
                      <a:pt x="16764" y="22"/>
                    </a:cubicBezTo>
                    <a:cubicBezTo>
                      <a:pt x="26003" y="593"/>
                      <a:pt x="28289" y="12023"/>
                      <a:pt x="34195" y="12595"/>
                    </a:cubicBezTo>
                    <a:cubicBezTo>
                      <a:pt x="40100" y="13166"/>
                      <a:pt x="50768" y="22"/>
                      <a:pt x="50768" y="22"/>
                    </a:cubicBezTo>
                    <a:lnTo>
                      <a:pt x="51530" y="6023"/>
                    </a:lnTo>
                    <a:cubicBezTo>
                      <a:pt x="51530" y="6023"/>
                      <a:pt x="40672" y="17834"/>
                      <a:pt x="34385" y="18215"/>
                    </a:cubicBezTo>
                    <a:cubicBezTo>
                      <a:pt x="28194" y="18500"/>
                      <a:pt x="25336" y="2498"/>
                      <a:pt x="15716" y="4784"/>
                    </a:cubicBezTo>
                    <a:cubicBezTo>
                      <a:pt x="9334" y="6308"/>
                      <a:pt x="0" y="16405"/>
                      <a:pt x="0" y="16405"/>
                    </a:cubicBezTo>
                    <a:lnTo>
                      <a:pt x="0" y="1030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sp>
          <p:nvSpPr>
            <p:cNvPr id="1166" name="Freeform: Shape 1165">
              <a:extLst>
                <a:ext uri="{FF2B5EF4-FFF2-40B4-BE49-F238E27FC236}">
                  <a16:creationId xmlns:a16="http://schemas.microsoft.com/office/drawing/2014/main" id="{8611D9ED-D9A5-4AC3-A350-80D176AE1E79}"/>
                </a:ext>
              </a:extLst>
            </p:cNvPr>
            <p:cNvSpPr/>
            <p:nvPr/>
          </p:nvSpPr>
          <p:spPr>
            <a:xfrm rot="5400000">
              <a:off x="126964" y="4342354"/>
              <a:ext cx="486578" cy="478573"/>
            </a:xfrm>
            <a:custGeom>
              <a:avLst/>
              <a:gdLst>
                <a:gd name="connsiteX0" fmla="*/ 81684 w 81973"/>
                <a:gd name="connsiteY0" fmla="*/ 46006 h 72294"/>
                <a:gd name="connsiteX1" fmla="*/ 38250 w 81973"/>
                <a:gd name="connsiteY1" fmla="*/ 29528 h 72294"/>
                <a:gd name="connsiteX2" fmla="*/ 37679 w 81973"/>
                <a:gd name="connsiteY2" fmla="*/ 28385 h 72294"/>
                <a:gd name="connsiteX3" fmla="*/ 48537 w 81973"/>
                <a:gd name="connsiteY3" fmla="*/ 22765 h 72294"/>
                <a:gd name="connsiteX4" fmla="*/ 43584 w 81973"/>
                <a:gd name="connsiteY4" fmla="*/ 7334 h 72294"/>
                <a:gd name="connsiteX5" fmla="*/ 43584 w 81973"/>
                <a:gd name="connsiteY5" fmla="*/ 16955 h 72294"/>
                <a:gd name="connsiteX6" fmla="*/ 29011 w 81973"/>
                <a:gd name="connsiteY6" fmla="*/ 18669 h 72294"/>
                <a:gd name="connsiteX7" fmla="*/ 33393 w 81973"/>
                <a:gd name="connsiteY7" fmla="*/ 10382 h 72294"/>
                <a:gd name="connsiteX8" fmla="*/ 23010 w 81973"/>
                <a:gd name="connsiteY8" fmla="*/ 0 h 72294"/>
                <a:gd name="connsiteX9" fmla="*/ 12628 w 81973"/>
                <a:gd name="connsiteY9" fmla="*/ 10382 h 72294"/>
                <a:gd name="connsiteX10" fmla="*/ 16152 w 81973"/>
                <a:gd name="connsiteY10" fmla="*/ 18098 h 72294"/>
                <a:gd name="connsiteX11" fmla="*/ 5580 w 81973"/>
                <a:gd name="connsiteY11" fmla="*/ 14954 h 72294"/>
                <a:gd name="connsiteX12" fmla="*/ 2246 w 81973"/>
                <a:gd name="connsiteY12" fmla="*/ 6858 h 72294"/>
                <a:gd name="connsiteX13" fmla="*/ 2532 w 81973"/>
                <a:gd name="connsiteY13" fmla="*/ 20860 h 72294"/>
                <a:gd name="connsiteX14" fmla="*/ 8532 w 81973"/>
                <a:gd name="connsiteY14" fmla="*/ 24860 h 72294"/>
                <a:gd name="connsiteX15" fmla="*/ 3865 w 81973"/>
                <a:gd name="connsiteY15" fmla="*/ 26099 h 72294"/>
                <a:gd name="connsiteX16" fmla="*/ 2627 w 81973"/>
                <a:gd name="connsiteY16" fmla="*/ 33814 h 72294"/>
                <a:gd name="connsiteX17" fmla="*/ 10056 w 81973"/>
                <a:gd name="connsiteY17" fmla="*/ 33814 h 72294"/>
                <a:gd name="connsiteX18" fmla="*/ 13866 w 81973"/>
                <a:gd name="connsiteY18" fmla="*/ 40576 h 72294"/>
                <a:gd name="connsiteX19" fmla="*/ 24344 w 81973"/>
                <a:gd name="connsiteY19" fmla="*/ 42863 h 72294"/>
                <a:gd name="connsiteX20" fmla="*/ 30821 w 81973"/>
                <a:gd name="connsiteY20" fmla="*/ 71914 h 72294"/>
                <a:gd name="connsiteX21" fmla="*/ 37584 w 81973"/>
                <a:gd name="connsiteY21" fmla="*/ 71914 h 72294"/>
                <a:gd name="connsiteX22" fmla="*/ 42537 w 81973"/>
                <a:gd name="connsiteY22" fmla="*/ 51626 h 72294"/>
                <a:gd name="connsiteX23" fmla="*/ 60158 w 81973"/>
                <a:gd name="connsiteY23" fmla="*/ 52007 h 72294"/>
                <a:gd name="connsiteX24" fmla="*/ 60158 w 81973"/>
                <a:gd name="connsiteY24" fmla="*/ 71914 h 72294"/>
                <a:gd name="connsiteX25" fmla="*/ 63968 w 81973"/>
                <a:gd name="connsiteY25" fmla="*/ 72295 h 72294"/>
                <a:gd name="connsiteX26" fmla="*/ 68254 w 81973"/>
                <a:gd name="connsiteY26" fmla="*/ 54674 h 72294"/>
                <a:gd name="connsiteX27" fmla="*/ 76541 w 81973"/>
                <a:gd name="connsiteY27" fmla="*/ 53340 h 72294"/>
                <a:gd name="connsiteX28" fmla="*/ 73683 w 81973"/>
                <a:gd name="connsiteY28" fmla="*/ 71914 h 72294"/>
                <a:gd name="connsiteX29" fmla="*/ 77779 w 81973"/>
                <a:gd name="connsiteY29" fmla="*/ 72295 h 72294"/>
                <a:gd name="connsiteX30" fmla="*/ 81684 w 81973"/>
                <a:gd name="connsiteY30" fmla="*/ 46006 h 72294"/>
                <a:gd name="connsiteX31" fmla="*/ 67778 w 81973"/>
                <a:gd name="connsiteY31" fmla="*/ 46196 h 72294"/>
                <a:gd name="connsiteX32" fmla="*/ 39298 w 81973"/>
                <a:gd name="connsiteY32" fmla="*/ 46196 h 72294"/>
                <a:gd name="connsiteX33" fmla="*/ 34250 w 81973"/>
                <a:gd name="connsiteY33" fmla="*/ 64580 h 72294"/>
                <a:gd name="connsiteX34" fmla="*/ 29011 w 81973"/>
                <a:gd name="connsiteY34" fmla="*/ 43815 h 72294"/>
                <a:gd name="connsiteX35" fmla="*/ 18915 w 81973"/>
                <a:gd name="connsiteY35" fmla="*/ 37624 h 72294"/>
                <a:gd name="connsiteX36" fmla="*/ 14057 w 81973"/>
                <a:gd name="connsiteY36" fmla="*/ 27813 h 72294"/>
                <a:gd name="connsiteX37" fmla="*/ 34250 w 81973"/>
                <a:gd name="connsiteY37" fmla="*/ 32671 h 72294"/>
                <a:gd name="connsiteX38" fmla="*/ 67778 w 81973"/>
                <a:gd name="connsiteY38" fmla="*/ 46196 h 72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81973" h="72294">
                  <a:moveTo>
                    <a:pt x="81684" y="46006"/>
                  </a:moveTo>
                  <a:cubicBezTo>
                    <a:pt x="78636" y="35338"/>
                    <a:pt x="38250" y="29528"/>
                    <a:pt x="38250" y="29528"/>
                  </a:cubicBezTo>
                  <a:cubicBezTo>
                    <a:pt x="38250" y="29528"/>
                    <a:pt x="38060" y="29051"/>
                    <a:pt x="37679" y="28385"/>
                  </a:cubicBezTo>
                  <a:cubicBezTo>
                    <a:pt x="40536" y="28194"/>
                    <a:pt x="45299" y="27146"/>
                    <a:pt x="48537" y="22765"/>
                  </a:cubicBezTo>
                  <a:cubicBezTo>
                    <a:pt x="55205" y="13811"/>
                    <a:pt x="43584" y="7334"/>
                    <a:pt x="43584" y="7334"/>
                  </a:cubicBezTo>
                  <a:cubicBezTo>
                    <a:pt x="43584" y="7334"/>
                    <a:pt x="47966" y="13145"/>
                    <a:pt x="43584" y="16955"/>
                  </a:cubicBezTo>
                  <a:cubicBezTo>
                    <a:pt x="40346" y="19717"/>
                    <a:pt x="32916" y="19145"/>
                    <a:pt x="29011" y="18669"/>
                  </a:cubicBezTo>
                  <a:cubicBezTo>
                    <a:pt x="31583" y="16764"/>
                    <a:pt x="33393" y="13811"/>
                    <a:pt x="33393" y="10382"/>
                  </a:cubicBezTo>
                  <a:cubicBezTo>
                    <a:pt x="33393" y="4667"/>
                    <a:pt x="28725" y="0"/>
                    <a:pt x="23010" y="0"/>
                  </a:cubicBezTo>
                  <a:cubicBezTo>
                    <a:pt x="17295" y="0"/>
                    <a:pt x="12628" y="4667"/>
                    <a:pt x="12628" y="10382"/>
                  </a:cubicBezTo>
                  <a:cubicBezTo>
                    <a:pt x="12628" y="13526"/>
                    <a:pt x="14057" y="16193"/>
                    <a:pt x="16152" y="18098"/>
                  </a:cubicBezTo>
                  <a:cubicBezTo>
                    <a:pt x="12533" y="17812"/>
                    <a:pt x="7961" y="16955"/>
                    <a:pt x="5580" y="14954"/>
                  </a:cubicBezTo>
                  <a:cubicBezTo>
                    <a:pt x="1198" y="11144"/>
                    <a:pt x="2246" y="6858"/>
                    <a:pt x="2246" y="6858"/>
                  </a:cubicBezTo>
                  <a:cubicBezTo>
                    <a:pt x="2246" y="6858"/>
                    <a:pt x="-2993" y="14669"/>
                    <a:pt x="2532" y="20860"/>
                  </a:cubicBezTo>
                  <a:cubicBezTo>
                    <a:pt x="4532" y="23146"/>
                    <a:pt x="6627" y="24289"/>
                    <a:pt x="8532" y="24860"/>
                  </a:cubicBezTo>
                  <a:cubicBezTo>
                    <a:pt x="7008" y="25718"/>
                    <a:pt x="5389" y="26289"/>
                    <a:pt x="3865" y="26099"/>
                  </a:cubicBezTo>
                  <a:cubicBezTo>
                    <a:pt x="531" y="25622"/>
                    <a:pt x="2532" y="34100"/>
                    <a:pt x="2627" y="33814"/>
                  </a:cubicBezTo>
                  <a:cubicBezTo>
                    <a:pt x="2722" y="33433"/>
                    <a:pt x="10056" y="33814"/>
                    <a:pt x="10056" y="33814"/>
                  </a:cubicBezTo>
                  <a:cubicBezTo>
                    <a:pt x="10056" y="33814"/>
                    <a:pt x="10056" y="37814"/>
                    <a:pt x="13866" y="40576"/>
                  </a:cubicBezTo>
                  <a:cubicBezTo>
                    <a:pt x="17581" y="43244"/>
                    <a:pt x="24344" y="42863"/>
                    <a:pt x="24344" y="42863"/>
                  </a:cubicBezTo>
                  <a:lnTo>
                    <a:pt x="30821" y="71914"/>
                  </a:lnTo>
                  <a:lnTo>
                    <a:pt x="37584" y="71914"/>
                  </a:lnTo>
                  <a:lnTo>
                    <a:pt x="42537" y="51626"/>
                  </a:lnTo>
                  <a:lnTo>
                    <a:pt x="60158" y="52007"/>
                  </a:lnTo>
                  <a:lnTo>
                    <a:pt x="60158" y="71914"/>
                  </a:lnTo>
                  <a:lnTo>
                    <a:pt x="63968" y="72295"/>
                  </a:lnTo>
                  <a:lnTo>
                    <a:pt x="68254" y="54674"/>
                  </a:lnTo>
                  <a:lnTo>
                    <a:pt x="76541" y="53340"/>
                  </a:lnTo>
                  <a:lnTo>
                    <a:pt x="73683" y="71914"/>
                  </a:lnTo>
                  <a:lnTo>
                    <a:pt x="77779" y="72295"/>
                  </a:lnTo>
                  <a:cubicBezTo>
                    <a:pt x="77589" y="72200"/>
                    <a:pt x="83304" y="51816"/>
                    <a:pt x="81684" y="46006"/>
                  </a:cubicBezTo>
                  <a:close/>
                  <a:moveTo>
                    <a:pt x="67778" y="46196"/>
                  </a:moveTo>
                  <a:cubicBezTo>
                    <a:pt x="66063" y="51435"/>
                    <a:pt x="39298" y="46196"/>
                    <a:pt x="39298" y="46196"/>
                  </a:cubicBezTo>
                  <a:lnTo>
                    <a:pt x="34250" y="64580"/>
                  </a:lnTo>
                  <a:lnTo>
                    <a:pt x="29011" y="43815"/>
                  </a:lnTo>
                  <a:cubicBezTo>
                    <a:pt x="29011" y="43815"/>
                    <a:pt x="27678" y="38957"/>
                    <a:pt x="18915" y="37624"/>
                  </a:cubicBezTo>
                  <a:cubicBezTo>
                    <a:pt x="12152" y="36671"/>
                    <a:pt x="14057" y="27813"/>
                    <a:pt x="14057" y="27813"/>
                  </a:cubicBezTo>
                  <a:cubicBezTo>
                    <a:pt x="23772" y="9525"/>
                    <a:pt x="34250" y="32671"/>
                    <a:pt x="34250" y="32671"/>
                  </a:cubicBezTo>
                  <a:cubicBezTo>
                    <a:pt x="34250" y="32671"/>
                    <a:pt x="71207" y="36100"/>
                    <a:pt x="67778" y="461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68" name="Freeform: Shape 1167">
              <a:extLst>
                <a:ext uri="{FF2B5EF4-FFF2-40B4-BE49-F238E27FC236}">
                  <a16:creationId xmlns:a16="http://schemas.microsoft.com/office/drawing/2014/main" id="{A23D83B8-AC91-4997-A089-84B0FD559F81}"/>
                </a:ext>
              </a:extLst>
            </p:cNvPr>
            <p:cNvSpPr/>
            <p:nvPr/>
          </p:nvSpPr>
          <p:spPr>
            <a:xfrm rot="5400000">
              <a:off x="41607" y="5123058"/>
              <a:ext cx="718039" cy="279601"/>
            </a:xfrm>
            <a:custGeom>
              <a:avLst/>
              <a:gdLst>
                <a:gd name="connsiteX0" fmla="*/ 90011 w 120967"/>
                <a:gd name="connsiteY0" fmla="*/ 17614 h 42237"/>
                <a:gd name="connsiteX1" fmla="*/ 40196 w 120967"/>
                <a:gd name="connsiteY1" fmla="*/ 1327 h 42237"/>
                <a:gd name="connsiteX2" fmla="*/ 13716 w 120967"/>
                <a:gd name="connsiteY2" fmla="*/ 20853 h 42237"/>
                <a:gd name="connsiteX3" fmla="*/ 476 w 120967"/>
                <a:gd name="connsiteY3" fmla="*/ 21901 h 42237"/>
                <a:gd name="connsiteX4" fmla="*/ 0 w 120967"/>
                <a:gd name="connsiteY4" fmla="*/ 29140 h 42237"/>
                <a:gd name="connsiteX5" fmla="*/ 15716 w 120967"/>
                <a:gd name="connsiteY5" fmla="*/ 28949 h 42237"/>
                <a:gd name="connsiteX6" fmla="*/ 57626 w 120967"/>
                <a:gd name="connsiteY6" fmla="*/ 41617 h 42237"/>
                <a:gd name="connsiteX7" fmla="*/ 91535 w 120967"/>
                <a:gd name="connsiteY7" fmla="*/ 26187 h 42237"/>
                <a:gd name="connsiteX8" fmla="*/ 120396 w 120967"/>
                <a:gd name="connsiteY8" fmla="*/ 28568 h 42237"/>
                <a:gd name="connsiteX9" fmla="*/ 120968 w 120967"/>
                <a:gd name="connsiteY9" fmla="*/ 20186 h 42237"/>
                <a:gd name="connsiteX10" fmla="*/ 90011 w 120967"/>
                <a:gd name="connsiteY10" fmla="*/ 17614 h 42237"/>
                <a:gd name="connsiteX11" fmla="*/ 51721 w 120967"/>
                <a:gd name="connsiteY11" fmla="*/ 36760 h 42237"/>
                <a:gd name="connsiteX12" fmla="*/ 18288 w 120967"/>
                <a:gd name="connsiteY12" fmla="*/ 24472 h 42237"/>
                <a:gd name="connsiteX13" fmla="*/ 27432 w 120967"/>
                <a:gd name="connsiteY13" fmla="*/ 13233 h 42237"/>
                <a:gd name="connsiteX14" fmla="*/ 40957 w 120967"/>
                <a:gd name="connsiteY14" fmla="*/ 6661 h 42237"/>
                <a:gd name="connsiteX15" fmla="*/ 37338 w 120967"/>
                <a:gd name="connsiteY15" fmla="*/ 14757 h 42237"/>
                <a:gd name="connsiteX16" fmla="*/ 49911 w 120967"/>
                <a:gd name="connsiteY16" fmla="*/ 31711 h 42237"/>
                <a:gd name="connsiteX17" fmla="*/ 64675 w 120967"/>
                <a:gd name="connsiteY17" fmla="*/ 17043 h 42237"/>
                <a:gd name="connsiteX18" fmla="*/ 61341 w 120967"/>
                <a:gd name="connsiteY18" fmla="*/ 7042 h 42237"/>
                <a:gd name="connsiteX19" fmla="*/ 86963 w 120967"/>
                <a:gd name="connsiteY19" fmla="*/ 23329 h 42237"/>
                <a:gd name="connsiteX20" fmla="*/ 51721 w 120967"/>
                <a:gd name="connsiteY20" fmla="*/ 36760 h 42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20967" h="42237">
                  <a:moveTo>
                    <a:pt x="90011" y="17614"/>
                  </a:moveTo>
                  <a:cubicBezTo>
                    <a:pt x="90011" y="17614"/>
                    <a:pt x="65151" y="-5722"/>
                    <a:pt x="40196" y="1327"/>
                  </a:cubicBezTo>
                  <a:cubicBezTo>
                    <a:pt x="22860" y="6280"/>
                    <a:pt x="13716" y="20853"/>
                    <a:pt x="13716" y="20853"/>
                  </a:cubicBezTo>
                  <a:lnTo>
                    <a:pt x="476" y="21901"/>
                  </a:lnTo>
                  <a:lnTo>
                    <a:pt x="0" y="29140"/>
                  </a:lnTo>
                  <a:lnTo>
                    <a:pt x="15716" y="28949"/>
                  </a:lnTo>
                  <a:cubicBezTo>
                    <a:pt x="15716" y="28949"/>
                    <a:pt x="36957" y="45618"/>
                    <a:pt x="57626" y="41617"/>
                  </a:cubicBezTo>
                  <a:cubicBezTo>
                    <a:pt x="78296" y="37617"/>
                    <a:pt x="91535" y="26187"/>
                    <a:pt x="91535" y="26187"/>
                  </a:cubicBezTo>
                  <a:lnTo>
                    <a:pt x="120396" y="28568"/>
                  </a:lnTo>
                  <a:lnTo>
                    <a:pt x="120968" y="20186"/>
                  </a:lnTo>
                  <a:lnTo>
                    <a:pt x="90011" y="17614"/>
                  </a:lnTo>
                  <a:close/>
                  <a:moveTo>
                    <a:pt x="51721" y="36760"/>
                  </a:moveTo>
                  <a:cubicBezTo>
                    <a:pt x="30194" y="36093"/>
                    <a:pt x="18288" y="24472"/>
                    <a:pt x="18288" y="24472"/>
                  </a:cubicBezTo>
                  <a:cubicBezTo>
                    <a:pt x="18288" y="24472"/>
                    <a:pt x="19812" y="19043"/>
                    <a:pt x="27432" y="13233"/>
                  </a:cubicBezTo>
                  <a:cubicBezTo>
                    <a:pt x="31528" y="10090"/>
                    <a:pt x="35719" y="7899"/>
                    <a:pt x="40957" y="6661"/>
                  </a:cubicBezTo>
                  <a:cubicBezTo>
                    <a:pt x="39052" y="8566"/>
                    <a:pt x="37624" y="11137"/>
                    <a:pt x="37338" y="14757"/>
                  </a:cubicBezTo>
                  <a:cubicBezTo>
                    <a:pt x="36767" y="23520"/>
                    <a:pt x="42386" y="31045"/>
                    <a:pt x="49911" y="31711"/>
                  </a:cubicBezTo>
                  <a:cubicBezTo>
                    <a:pt x="57436" y="32378"/>
                    <a:pt x="64008" y="25806"/>
                    <a:pt x="64675" y="17043"/>
                  </a:cubicBezTo>
                  <a:cubicBezTo>
                    <a:pt x="64960" y="12661"/>
                    <a:pt x="63627" y="9328"/>
                    <a:pt x="61341" y="7042"/>
                  </a:cubicBezTo>
                  <a:cubicBezTo>
                    <a:pt x="75057" y="10566"/>
                    <a:pt x="86963" y="23329"/>
                    <a:pt x="86963" y="23329"/>
                  </a:cubicBezTo>
                  <a:cubicBezTo>
                    <a:pt x="86963" y="23329"/>
                    <a:pt x="73247" y="37426"/>
                    <a:pt x="51721" y="3676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grpSp>
        <p:nvGrpSpPr>
          <p:cNvPr id="1171" name="Graphic 246">
            <a:extLst>
              <a:ext uri="{FF2B5EF4-FFF2-40B4-BE49-F238E27FC236}">
                <a16:creationId xmlns:a16="http://schemas.microsoft.com/office/drawing/2014/main" id="{9AC2CEA6-8BB7-4334-9AA0-344ACF73E779}"/>
              </a:ext>
            </a:extLst>
          </p:cNvPr>
          <p:cNvGrpSpPr/>
          <p:nvPr/>
        </p:nvGrpSpPr>
        <p:grpSpPr>
          <a:xfrm rot="19711151">
            <a:off x="9179429" y="519895"/>
            <a:ext cx="2993706" cy="3557165"/>
            <a:chOff x="5938837" y="3209924"/>
            <a:chExt cx="317090" cy="435294"/>
          </a:xfrm>
        </p:grpSpPr>
        <p:grpSp>
          <p:nvGrpSpPr>
            <p:cNvPr id="1172" name="Graphic 246">
              <a:extLst>
                <a:ext uri="{FF2B5EF4-FFF2-40B4-BE49-F238E27FC236}">
                  <a16:creationId xmlns:a16="http://schemas.microsoft.com/office/drawing/2014/main" id="{556A51EE-C916-4A9F-86FC-AA6AEE89AA56}"/>
                </a:ext>
              </a:extLst>
            </p:cNvPr>
            <p:cNvGrpSpPr/>
            <p:nvPr/>
          </p:nvGrpSpPr>
          <p:grpSpPr>
            <a:xfrm>
              <a:off x="5938840" y="3209924"/>
              <a:ext cx="317087" cy="435294"/>
              <a:chOff x="5938837" y="3209922"/>
              <a:chExt cx="317087" cy="435294"/>
            </a:xfrm>
          </p:grpSpPr>
          <p:grpSp>
            <p:nvGrpSpPr>
              <p:cNvPr id="1174" name="Graphic 246">
                <a:extLst>
                  <a:ext uri="{FF2B5EF4-FFF2-40B4-BE49-F238E27FC236}">
                    <a16:creationId xmlns:a16="http://schemas.microsoft.com/office/drawing/2014/main" id="{224AC3B6-2582-4FD7-A4BB-C237AE608810}"/>
                  </a:ext>
                </a:extLst>
              </p:cNvPr>
              <p:cNvGrpSpPr/>
              <p:nvPr/>
            </p:nvGrpSpPr>
            <p:grpSpPr>
              <a:xfrm>
                <a:off x="6172008" y="3209922"/>
                <a:ext cx="78962" cy="435294"/>
                <a:chOff x="6172008" y="3209922"/>
                <a:chExt cx="78962" cy="435294"/>
              </a:xfrm>
            </p:grpSpPr>
            <p:sp>
              <p:nvSpPr>
                <p:cNvPr id="1181" name="Freeform: Shape 1180">
                  <a:extLst>
                    <a:ext uri="{FF2B5EF4-FFF2-40B4-BE49-F238E27FC236}">
                      <a16:creationId xmlns:a16="http://schemas.microsoft.com/office/drawing/2014/main" id="{90CDBF74-9873-4E7D-A2C7-880BD3506891}"/>
                    </a:ext>
                  </a:extLst>
                </p:cNvPr>
                <p:cNvSpPr/>
                <p:nvPr/>
              </p:nvSpPr>
              <p:spPr>
                <a:xfrm>
                  <a:off x="6172104" y="3362039"/>
                  <a:ext cx="52292" cy="281844"/>
                </a:xfrm>
                <a:custGeom>
                  <a:avLst/>
                  <a:gdLst>
                    <a:gd name="connsiteX0" fmla="*/ 0 w 52292"/>
                    <a:gd name="connsiteY0" fmla="*/ 281845 h 281844"/>
                    <a:gd name="connsiteX1" fmla="*/ 30290 w 52292"/>
                    <a:gd name="connsiteY1" fmla="*/ 8287 h 281844"/>
                    <a:gd name="connsiteX2" fmla="*/ 52292 w 52292"/>
                    <a:gd name="connsiteY2" fmla="*/ 0 h 281844"/>
                    <a:gd name="connsiteX3" fmla="*/ 15240 w 52292"/>
                    <a:gd name="connsiteY3" fmla="*/ 264319 h 2818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292" h="281844">
                      <a:moveTo>
                        <a:pt x="0" y="281845"/>
                      </a:moveTo>
                      <a:lnTo>
                        <a:pt x="30290" y="8287"/>
                      </a:lnTo>
                      <a:lnTo>
                        <a:pt x="52292" y="0"/>
                      </a:lnTo>
                      <a:lnTo>
                        <a:pt x="15240" y="264319"/>
                      </a:lnTo>
                      <a:close/>
                    </a:path>
                  </a:pathLst>
                </a:custGeom>
                <a:solidFill>
                  <a:srgbClr val="2B190D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182" name="Freeform: Shape 1181">
                  <a:extLst>
                    <a:ext uri="{FF2B5EF4-FFF2-40B4-BE49-F238E27FC236}">
                      <a16:creationId xmlns:a16="http://schemas.microsoft.com/office/drawing/2014/main" id="{058CFA93-AAF5-4D2B-A506-F5B9A6BA8FA8}"/>
                    </a:ext>
                  </a:extLst>
                </p:cNvPr>
                <p:cNvSpPr/>
                <p:nvPr/>
              </p:nvSpPr>
              <p:spPr>
                <a:xfrm>
                  <a:off x="6172008" y="3361848"/>
                  <a:ext cx="32861" cy="283368"/>
                </a:xfrm>
                <a:custGeom>
                  <a:avLst/>
                  <a:gdLst>
                    <a:gd name="connsiteX0" fmla="*/ 0 w 32861"/>
                    <a:gd name="connsiteY0" fmla="*/ 283369 h 283368"/>
                    <a:gd name="connsiteX1" fmla="*/ 19622 w 32861"/>
                    <a:gd name="connsiteY1" fmla="*/ 152686 h 283368"/>
                    <a:gd name="connsiteX2" fmla="*/ 32861 w 32861"/>
                    <a:gd name="connsiteY2" fmla="*/ 0 h 283368"/>
                    <a:gd name="connsiteX3" fmla="*/ 26098 w 32861"/>
                    <a:gd name="connsiteY3" fmla="*/ 47053 h 2833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2861" h="283368">
                      <a:moveTo>
                        <a:pt x="0" y="283369"/>
                      </a:moveTo>
                      <a:lnTo>
                        <a:pt x="19622" y="152686"/>
                      </a:lnTo>
                      <a:lnTo>
                        <a:pt x="32861" y="0"/>
                      </a:lnTo>
                      <a:lnTo>
                        <a:pt x="26098" y="47053"/>
                      </a:lnTo>
                      <a:close/>
                    </a:path>
                  </a:pathLst>
                </a:custGeom>
                <a:solidFill>
                  <a:srgbClr val="9D6A0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183" name="Freeform: Shape 1182">
                  <a:extLst>
                    <a:ext uri="{FF2B5EF4-FFF2-40B4-BE49-F238E27FC236}">
                      <a16:creationId xmlns:a16="http://schemas.microsoft.com/office/drawing/2014/main" id="{B48076D5-5106-4A45-9E36-967F5E0E3CBB}"/>
                    </a:ext>
                  </a:extLst>
                </p:cNvPr>
                <p:cNvSpPr/>
                <p:nvPr/>
              </p:nvSpPr>
              <p:spPr>
                <a:xfrm>
                  <a:off x="6196869" y="3209925"/>
                  <a:ext cx="54102" cy="233743"/>
                </a:xfrm>
                <a:custGeom>
                  <a:avLst/>
                  <a:gdLst>
                    <a:gd name="connsiteX0" fmla="*/ 16002 w 54102"/>
                    <a:gd name="connsiteY0" fmla="*/ 47244 h 233743"/>
                    <a:gd name="connsiteX1" fmla="*/ 0 w 54102"/>
                    <a:gd name="connsiteY1" fmla="*/ 230600 h 233743"/>
                    <a:gd name="connsiteX2" fmla="*/ 10954 w 54102"/>
                    <a:gd name="connsiteY2" fmla="*/ 233744 h 233743"/>
                    <a:gd name="connsiteX3" fmla="*/ 14668 w 54102"/>
                    <a:gd name="connsiteY3" fmla="*/ 186976 h 233743"/>
                    <a:gd name="connsiteX4" fmla="*/ 50197 w 54102"/>
                    <a:gd name="connsiteY4" fmla="*/ 185166 h 233743"/>
                    <a:gd name="connsiteX5" fmla="*/ 51149 w 54102"/>
                    <a:gd name="connsiteY5" fmla="*/ 114586 h 233743"/>
                    <a:gd name="connsiteX6" fmla="*/ 38862 w 54102"/>
                    <a:gd name="connsiteY6" fmla="*/ 110395 h 233743"/>
                    <a:gd name="connsiteX7" fmla="*/ 54102 w 54102"/>
                    <a:gd name="connsiteY7" fmla="*/ 108109 h 233743"/>
                    <a:gd name="connsiteX8" fmla="*/ 53149 w 54102"/>
                    <a:gd name="connsiteY8" fmla="*/ 0 h 233743"/>
                    <a:gd name="connsiteX9" fmla="*/ 16002 w 54102"/>
                    <a:gd name="connsiteY9" fmla="*/ 47244 h 2337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4102" h="233743">
                      <a:moveTo>
                        <a:pt x="16002" y="47244"/>
                      </a:moveTo>
                      <a:lnTo>
                        <a:pt x="0" y="230600"/>
                      </a:lnTo>
                      <a:lnTo>
                        <a:pt x="10954" y="233744"/>
                      </a:lnTo>
                      <a:lnTo>
                        <a:pt x="14668" y="186976"/>
                      </a:lnTo>
                      <a:lnTo>
                        <a:pt x="50197" y="185166"/>
                      </a:lnTo>
                      <a:lnTo>
                        <a:pt x="51149" y="114586"/>
                      </a:lnTo>
                      <a:lnTo>
                        <a:pt x="38862" y="110395"/>
                      </a:lnTo>
                      <a:lnTo>
                        <a:pt x="54102" y="108109"/>
                      </a:lnTo>
                      <a:lnTo>
                        <a:pt x="53149" y="0"/>
                      </a:lnTo>
                      <a:cubicBezTo>
                        <a:pt x="53149" y="0"/>
                        <a:pt x="24384" y="3810"/>
                        <a:pt x="16002" y="47244"/>
                      </a:cubicBezTo>
                      <a:close/>
                    </a:path>
                  </a:pathLst>
                </a:custGeom>
                <a:solidFill>
                  <a:srgbClr val="FF8B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184" name="Freeform: Shape 1183">
                  <a:extLst>
                    <a:ext uri="{FF2B5EF4-FFF2-40B4-BE49-F238E27FC236}">
                      <a16:creationId xmlns:a16="http://schemas.microsoft.com/office/drawing/2014/main" id="{B9BD3451-C308-4E46-A550-BF0AD3CE1A06}"/>
                    </a:ext>
                  </a:extLst>
                </p:cNvPr>
                <p:cNvSpPr/>
                <p:nvPr/>
              </p:nvSpPr>
              <p:spPr>
                <a:xfrm>
                  <a:off x="6208013" y="3215068"/>
                  <a:ext cx="38195" cy="174974"/>
                </a:xfrm>
                <a:custGeom>
                  <a:avLst/>
                  <a:gdLst>
                    <a:gd name="connsiteX0" fmla="*/ 32099 w 38195"/>
                    <a:gd name="connsiteY0" fmla="*/ 174784 h 174974"/>
                    <a:gd name="connsiteX1" fmla="*/ 0 w 38195"/>
                    <a:gd name="connsiteY1" fmla="*/ 174974 h 174974"/>
                    <a:gd name="connsiteX2" fmla="*/ 13621 w 38195"/>
                    <a:gd name="connsiteY2" fmla="*/ 35052 h 174974"/>
                    <a:gd name="connsiteX3" fmla="*/ 37910 w 38195"/>
                    <a:gd name="connsiteY3" fmla="*/ 0 h 174974"/>
                    <a:gd name="connsiteX4" fmla="*/ 37719 w 38195"/>
                    <a:gd name="connsiteY4" fmla="*/ 98774 h 174974"/>
                    <a:gd name="connsiteX5" fmla="*/ 38195 w 38195"/>
                    <a:gd name="connsiteY5" fmla="*/ 104108 h 174974"/>
                    <a:gd name="connsiteX6" fmla="*/ 27813 w 38195"/>
                    <a:gd name="connsiteY6" fmla="*/ 105156 h 174974"/>
                    <a:gd name="connsiteX7" fmla="*/ 36386 w 38195"/>
                    <a:gd name="connsiteY7" fmla="*/ 108109 h 174974"/>
                    <a:gd name="connsiteX8" fmla="*/ 32099 w 38195"/>
                    <a:gd name="connsiteY8" fmla="*/ 174784 h 1749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8195" h="174974">
                      <a:moveTo>
                        <a:pt x="32099" y="174784"/>
                      </a:moveTo>
                      <a:lnTo>
                        <a:pt x="0" y="174974"/>
                      </a:lnTo>
                      <a:cubicBezTo>
                        <a:pt x="0" y="174974"/>
                        <a:pt x="3524" y="64199"/>
                        <a:pt x="13621" y="35052"/>
                      </a:cubicBezTo>
                      <a:cubicBezTo>
                        <a:pt x="23717" y="5905"/>
                        <a:pt x="37910" y="0"/>
                        <a:pt x="37910" y="0"/>
                      </a:cubicBezTo>
                      <a:lnTo>
                        <a:pt x="37719" y="98774"/>
                      </a:lnTo>
                      <a:lnTo>
                        <a:pt x="38195" y="104108"/>
                      </a:lnTo>
                      <a:lnTo>
                        <a:pt x="27813" y="105156"/>
                      </a:lnTo>
                      <a:lnTo>
                        <a:pt x="36386" y="108109"/>
                      </a:lnTo>
                      <a:lnTo>
                        <a:pt x="32099" y="174784"/>
                      </a:lnTo>
                      <a:close/>
                    </a:path>
                  </a:pathLst>
                </a:custGeom>
                <a:solidFill>
                  <a:srgbClr val="BF6800">
                    <a:alpha val="42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185" name="Freeform: Shape 1184">
                  <a:extLst>
                    <a:ext uri="{FF2B5EF4-FFF2-40B4-BE49-F238E27FC236}">
                      <a16:creationId xmlns:a16="http://schemas.microsoft.com/office/drawing/2014/main" id="{36D7BCE4-E47E-47DD-BEFF-AE3059E9F03A}"/>
                    </a:ext>
                  </a:extLst>
                </p:cNvPr>
                <p:cNvSpPr/>
                <p:nvPr/>
              </p:nvSpPr>
              <p:spPr>
                <a:xfrm>
                  <a:off x="6188820" y="3402320"/>
                  <a:ext cx="33221" cy="46063"/>
                </a:xfrm>
                <a:custGeom>
                  <a:avLst/>
                  <a:gdLst>
                    <a:gd name="connsiteX0" fmla="*/ 5192 w 33221"/>
                    <a:gd name="connsiteY0" fmla="*/ 9 h 46063"/>
                    <a:gd name="connsiteX1" fmla="*/ 19003 w 33221"/>
                    <a:gd name="connsiteY1" fmla="*/ 7534 h 46063"/>
                    <a:gd name="connsiteX2" fmla="*/ 29957 w 33221"/>
                    <a:gd name="connsiteY2" fmla="*/ 6105 h 46063"/>
                    <a:gd name="connsiteX3" fmla="*/ 32243 w 33221"/>
                    <a:gd name="connsiteY3" fmla="*/ 11725 h 46063"/>
                    <a:gd name="connsiteX4" fmla="*/ 31576 w 33221"/>
                    <a:gd name="connsiteY4" fmla="*/ 18202 h 46063"/>
                    <a:gd name="connsiteX5" fmla="*/ 28147 w 33221"/>
                    <a:gd name="connsiteY5" fmla="*/ 21726 h 46063"/>
                    <a:gd name="connsiteX6" fmla="*/ 30338 w 33221"/>
                    <a:gd name="connsiteY6" fmla="*/ 29251 h 46063"/>
                    <a:gd name="connsiteX7" fmla="*/ 26909 w 33221"/>
                    <a:gd name="connsiteY7" fmla="*/ 31727 h 46063"/>
                    <a:gd name="connsiteX8" fmla="*/ 30242 w 33221"/>
                    <a:gd name="connsiteY8" fmla="*/ 40490 h 46063"/>
                    <a:gd name="connsiteX9" fmla="*/ 26528 w 33221"/>
                    <a:gd name="connsiteY9" fmla="*/ 44681 h 46063"/>
                    <a:gd name="connsiteX10" fmla="*/ 7954 w 33221"/>
                    <a:gd name="connsiteY10" fmla="*/ 45158 h 46063"/>
                    <a:gd name="connsiteX11" fmla="*/ 143 w 33221"/>
                    <a:gd name="connsiteY11" fmla="*/ 37823 h 46063"/>
                    <a:gd name="connsiteX12" fmla="*/ 2620 w 33221"/>
                    <a:gd name="connsiteY12" fmla="*/ 32108 h 46063"/>
                    <a:gd name="connsiteX13" fmla="*/ 524 w 33221"/>
                    <a:gd name="connsiteY13" fmla="*/ 26679 h 46063"/>
                    <a:gd name="connsiteX14" fmla="*/ 3096 w 33221"/>
                    <a:gd name="connsiteY14" fmla="*/ 19059 h 46063"/>
                    <a:gd name="connsiteX15" fmla="*/ 3191 w 33221"/>
                    <a:gd name="connsiteY15" fmla="*/ 9344 h 46063"/>
                    <a:gd name="connsiteX16" fmla="*/ 5192 w 33221"/>
                    <a:gd name="connsiteY16" fmla="*/ 9 h 460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33221" h="46063">
                      <a:moveTo>
                        <a:pt x="5192" y="9"/>
                      </a:moveTo>
                      <a:cubicBezTo>
                        <a:pt x="5954" y="-277"/>
                        <a:pt x="11097" y="6200"/>
                        <a:pt x="19003" y="7534"/>
                      </a:cubicBezTo>
                      <a:cubicBezTo>
                        <a:pt x="26909" y="8867"/>
                        <a:pt x="29957" y="6105"/>
                        <a:pt x="29957" y="6105"/>
                      </a:cubicBezTo>
                      <a:cubicBezTo>
                        <a:pt x="29957" y="6105"/>
                        <a:pt x="35386" y="9725"/>
                        <a:pt x="32243" y="11725"/>
                      </a:cubicBezTo>
                      <a:cubicBezTo>
                        <a:pt x="29099" y="13630"/>
                        <a:pt x="35005" y="14678"/>
                        <a:pt x="31576" y="18202"/>
                      </a:cubicBezTo>
                      <a:cubicBezTo>
                        <a:pt x="28147" y="21726"/>
                        <a:pt x="28147" y="21726"/>
                        <a:pt x="28147" y="21726"/>
                      </a:cubicBezTo>
                      <a:cubicBezTo>
                        <a:pt x="28147" y="21726"/>
                        <a:pt x="33767" y="26774"/>
                        <a:pt x="30338" y="29251"/>
                      </a:cubicBezTo>
                      <a:cubicBezTo>
                        <a:pt x="26909" y="31727"/>
                        <a:pt x="26909" y="31727"/>
                        <a:pt x="26909" y="31727"/>
                      </a:cubicBezTo>
                      <a:cubicBezTo>
                        <a:pt x="26909" y="31727"/>
                        <a:pt x="32719" y="38014"/>
                        <a:pt x="30242" y="40490"/>
                      </a:cubicBezTo>
                      <a:cubicBezTo>
                        <a:pt x="27766" y="42967"/>
                        <a:pt x="26528" y="44681"/>
                        <a:pt x="26528" y="44681"/>
                      </a:cubicBezTo>
                      <a:cubicBezTo>
                        <a:pt x="26528" y="44681"/>
                        <a:pt x="15479" y="47444"/>
                        <a:pt x="7954" y="45158"/>
                      </a:cubicBezTo>
                      <a:cubicBezTo>
                        <a:pt x="429" y="42872"/>
                        <a:pt x="-428" y="40205"/>
                        <a:pt x="143" y="37823"/>
                      </a:cubicBezTo>
                      <a:cubicBezTo>
                        <a:pt x="715" y="35537"/>
                        <a:pt x="2620" y="32108"/>
                        <a:pt x="2620" y="32108"/>
                      </a:cubicBezTo>
                      <a:cubicBezTo>
                        <a:pt x="2620" y="32108"/>
                        <a:pt x="-1381" y="29822"/>
                        <a:pt x="524" y="26679"/>
                      </a:cubicBezTo>
                      <a:cubicBezTo>
                        <a:pt x="2429" y="23536"/>
                        <a:pt x="6525" y="20393"/>
                        <a:pt x="3096" y="19059"/>
                      </a:cubicBezTo>
                      <a:cubicBezTo>
                        <a:pt x="-333" y="17726"/>
                        <a:pt x="1001" y="11534"/>
                        <a:pt x="3191" y="9344"/>
                      </a:cubicBezTo>
                      <a:cubicBezTo>
                        <a:pt x="5477" y="7058"/>
                        <a:pt x="-1571" y="2676"/>
                        <a:pt x="5192" y="9"/>
                      </a:cubicBezTo>
                      <a:close/>
                    </a:path>
                  </a:pathLst>
                </a:custGeom>
                <a:solidFill>
                  <a:srgbClr val="FFBD0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186" name="Freeform: Shape 1185">
                  <a:extLst>
                    <a:ext uri="{FF2B5EF4-FFF2-40B4-BE49-F238E27FC236}">
                      <a16:creationId xmlns:a16="http://schemas.microsoft.com/office/drawing/2014/main" id="{243E2175-ABB8-49E5-A1A8-AB072B5557BF}"/>
                    </a:ext>
                  </a:extLst>
                </p:cNvPr>
                <p:cNvSpPr/>
                <p:nvPr/>
              </p:nvSpPr>
              <p:spPr>
                <a:xfrm>
                  <a:off x="6201441" y="3209922"/>
                  <a:ext cx="48577" cy="191931"/>
                </a:xfrm>
                <a:custGeom>
                  <a:avLst/>
                  <a:gdLst>
                    <a:gd name="connsiteX0" fmla="*/ 0 w 48577"/>
                    <a:gd name="connsiteY0" fmla="*/ 191931 h 191931"/>
                    <a:gd name="connsiteX1" fmla="*/ 29528 w 48577"/>
                    <a:gd name="connsiteY1" fmla="*/ 36388 h 191931"/>
                    <a:gd name="connsiteX2" fmla="*/ 48577 w 48577"/>
                    <a:gd name="connsiteY2" fmla="*/ 2 h 191931"/>
                    <a:gd name="connsiteX3" fmla="*/ 12668 w 48577"/>
                    <a:gd name="connsiteY3" fmla="*/ 41246 h 191931"/>
                    <a:gd name="connsiteX4" fmla="*/ 0 w 48577"/>
                    <a:gd name="connsiteY4" fmla="*/ 191931 h 1919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8577" h="191931">
                      <a:moveTo>
                        <a:pt x="0" y="191931"/>
                      </a:moveTo>
                      <a:cubicBezTo>
                        <a:pt x="0" y="191931"/>
                        <a:pt x="18764" y="68297"/>
                        <a:pt x="29528" y="36388"/>
                      </a:cubicBezTo>
                      <a:cubicBezTo>
                        <a:pt x="40291" y="4479"/>
                        <a:pt x="48577" y="2"/>
                        <a:pt x="48577" y="2"/>
                      </a:cubicBezTo>
                      <a:cubicBezTo>
                        <a:pt x="48577" y="2"/>
                        <a:pt x="21622" y="-1045"/>
                        <a:pt x="12668" y="41246"/>
                      </a:cubicBezTo>
                      <a:cubicBezTo>
                        <a:pt x="3715" y="83632"/>
                        <a:pt x="0" y="191931"/>
                        <a:pt x="0" y="191931"/>
                      </a:cubicBezTo>
                      <a:close/>
                    </a:path>
                  </a:pathLst>
                </a:custGeom>
                <a:solidFill>
                  <a:srgbClr val="FFBD0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1175" name="Graphic 246">
                <a:extLst>
                  <a:ext uri="{FF2B5EF4-FFF2-40B4-BE49-F238E27FC236}">
                    <a16:creationId xmlns:a16="http://schemas.microsoft.com/office/drawing/2014/main" id="{FD039C16-BD98-4232-9F50-B989714EB626}"/>
                  </a:ext>
                </a:extLst>
              </p:cNvPr>
              <p:cNvGrpSpPr/>
              <p:nvPr/>
            </p:nvGrpSpPr>
            <p:grpSpPr>
              <a:xfrm>
                <a:off x="5938837" y="3330802"/>
                <a:ext cx="317087" cy="233452"/>
                <a:chOff x="5938837" y="3330802"/>
                <a:chExt cx="317087" cy="233452"/>
              </a:xfrm>
            </p:grpSpPr>
            <p:sp>
              <p:nvSpPr>
                <p:cNvPr id="1176" name="Freeform: Shape 1175">
                  <a:extLst>
                    <a:ext uri="{FF2B5EF4-FFF2-40B4-BE49-F238E27FC236}">
                      <a16:creationId xmlns:a16="http://schemas.microsoft.com/office/drawing/2014/main" id="{777B2DD4-5B25-4DDE-81D0-2474F6DD5639}"/>
                    </a:ext>
                  </a:extLst>
                </p:cNvPr>
                <p:cNvSpPr/>
                <p:nvPr/>
              </p:nvSpPr>
              <p:spPr>
                <a:xfrm>
                  <a:off x="6063423" y="3419951"/>
                  <a:ext cx="192500" cy="144303"/>
                </a:xfrm>
                <a:custGeom>
                  <a:avLst/>
                  <a:gdLst>
                    <a:gd name="connsiteX0" fmla="*/ 192500 w 192500"/>
                    <a:gd name="connsiteY0" fmla="*/ 130112 h 144303"/>
                    <a:gd name="connsiteX1" fmla="*/ 24670 w 192500"/>
                    <a:gd name="connsiteY1" fmla="*/ 0 h 144303"/>
                    <a:gd name="connsiteX2" fmla="*/ 0 w 192500"/>
                    <a:gd name="connsiteY2" fmla="*/ 7620 h 144303"/>
                    <a:gd name="connsiteX3" fmla="*/ 182118 w 192500"/>
                    <a:gd name="connsiteY3" fmla="*/ 144304 h 1443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92500" h="144303">
                      <a:moveTo>
                        <a:pt x="192500" y="130112"/>
                      </a:moveTo>
                      <a:lnTo>
                        <a:pt x="24670" y="0"/>
                      </a:lnTo>
                      <a:lnTo>
                        <a:pt x="0" y="7620"/>
                      </a:lnTo>
                      <a:lnTo>
                        <a:pt x="182118" y="144304"/>
                      </a:lnTo>
                      <a:close/>
                    </a:path>
                  </a:pathLst>
                </a:custGeom>
                <a:solidFill>
                  <a:srgbClr val="2B190D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177" name="Freeform: Shape 1176">
                  <a:extLst>
                    <a:ext uri="{FF2B5EF4-FFF2-40B4-BE49-F238E27FC236}">
                      <a16:creationId xmlns:a16="http://schemas.microsoft.com/office/drawing/2014/main" id="{96C36AF4-697B-4F4B-9408-2F2187AEE0B4}"/>
                    </a:ext>
                  </a:extLst>
                </p:cNvPr>
                <p:cNvSpPr/>
                <p:nvPr/>
              </p:nvSpPr>
              <p:spPr>
                <a:xfrm>
                  <a:off x="6112287" y="3437667"/>
                  <a:ext cx="143637" cy="112394"/>
                </a:xfrm>
                <a:custGeom>
                  <a:avLst/>
                  <a:gdLst>
                    <a:gd name="connsiteX0" fmla="*/ 143637 w 143637"/>
                    <a:gd name="connsiteY0" fmla="*/ 112395 h 112394"/>
                    <a:gd name="connsiteX1" fmla="*/ 81058 w 143637"/>
                    <a:gd name="connsiteY1" fmla="*/ 76200 h 112394"/>
                    <a:gd name="connsiteX2" fmla="*/ 0 w 143637"/>
                    <a:gd name="connsiteY2" fmla="*/ 9525 h 112394"/>
                    <a:gd name="connsiteX3" fmla="*/ 667 w 143637"/>
                    <a:gd name="connsiteY3" fmla="*/ 0 h 1123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43637" h="112394">
                      <a:moveTo>
                        <a:pt x="143637" y="112395"/>
                      </a:moveTo>
                      <a:lnTo>
                        <a:pt x="81058" y="76200"/>
                      </a:lnTo>
                      <a:lnTo>
                        <a:pt x="0" y="9525"/>
                      </a:lnTo>
                      <a:lnTo>
                        <a:pt x="667" y="0"/>
                      </a:lnTo>
                      <a:close/>
                    </a:path>
                  </a:pathLst>
                </a:custGeom>
                <a:solidFill>
                  <a:srgbClr val="9D6A0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178" name="Freeform: Shape 1177">
                  <a:extLst>
                    <a:ext uri="{FF2B5EF4-FFF2-40B4-BE49-F238E27FC236}">
                      <a16:creationId xmlns:a16="http://schemas.microsoft.com/office/drawing/2014/main" id="{72C024D6-C080-468E-B465-6AA65A746DA9}"/>
                    </a:ext>
                  </a:extLst>
                </p:cNvPr>
                <p:cNvSpPr/>
                <p:nvPr/>
              </p:nvSpPr>
              <p:spPr>
                <a:xfrm>
                  <a:off x="5938837" y="3330802"/>
                  <a:ext cx="199072" cy="143632"/>
                </a:xfrm>
                <a:custGeom>
                  <a:avLst/>
                  <a:gdLst>
                    <a:gd name="connsiteX0" fmla="*/ 59531 w 199072"/>
                    <a:gd name="connsiteY0" fmla="*/ 13711 h 143632"/>
                    <a:gd name="connsiteX1" fmla="*/ 199073 w 199072"/>
                    <a:gd name="connsiteY1" fmla="*/ 133726 h 143632"/>
                    <a:gd name="connsiteX2" fmla="*/ 193453 w 199072"/>
                    <a:gd name="connsiteY2" fmla="*/ 143632 h 143632"/>
                    <a:gd name="connsiteX3" fmla="*/ 158115 w 199072"/>
                    <a:gd name="connsiteY3" fmla="*/ 112771 h 143632"/>
                    <a:gd name="connsiteX4" fmla="*/ 131445 w 199072"/>
                    <a:gd name="connsiteY4" fmla="*/ 136298 h 143632"/>
                    <a:gd name="connsiteX5" fmla="*/ 81439 w 199072"/>
                    <a:gd name="connsiteY5" fmla="*/ 86482 h 143632"/>
                    <a:gd name="connsiteX6" fmla="*/ 87249 w 199072"/>
                    <a:gd name="connsiteY6" fmla="*/ 74862 h 143632"/>
                    <a:gd name="connsiteX7" fmla="*/ 74771 w 199072"/>
                    <a:gd name="connsiteY7" fmla="*/ 83815 h 143632"/>
                    <a:gd name="connsiteX8" fmla="*/ 0 w 199072"/>
                    <a:gd name="connsiteY8" fmla="*/ 5805 h 143632"/>
                    <a:gd name="connsiteX9" fmla="*/ 59531 w 199072"/>
                    <a:gd name="connsiteY9" fmla="*/ 13711 h 1436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9072" h="143632">
                      <a:moveTo>
                        <a:pt x="59531" y="13711"/>
                      </a:moveTo>
                      <a:lnTo>
                        <a:pt x="199073" y="133726"/>
                      </a:lnTo>
                      <a:lnTo>
                        <a:pt x="193453" y="143632"/>
                      </a:lnTo>
                      <a:lnTo>
                        <a:pt x="158115" y="112771"/>
                      </a:lnTo>
                      <a:lnTo>
                        <a:pt x="131445" y="136298"/>
                      </a:lnTo>
                      <a:lnTo>
                        <a:pt x="81439" y="86482"/>
                      </a:lnTo>
                      <a:lnTo>
                        <a:pt x="87249" y="74862"/>
                      </a:lnTo>
                      <a:lnTo>
                        <a:pt x="74771" y="83815"/>
                      </a:lnTo>
                      <a:lnTo>
                        <a:pt x="0" y="5805"/>
                      </a:lnTo>
                      <a:cubicBezTo>
                        <a:pt x="0" y="5805"/>
                        <a:pt x="23241" y="-11530"/>
                        <a:pt x="59531" y="13711"/>
                      </a:cubicBezTo>
                      <a:close/>
                    </a:path>
                  </a:pathLst>
                </a:custGeom>
                <a:solidFill>
                  <a:srgbClr val="FF8B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179" name="Freeform: Shape 1178">
                  <a:extLst>
                    <a:ext uri="{FF2B5EF4-FFF2-40B4-BE49-F238E27FC236}">
                      <a16:creationId xmlns:a16="http://schemas.microsoft.com/office/drawing/2014/main" id="{304BAAD2-C6E4-4BE2-A31C-FB2FFF4E6EC9}"/>
                    </a:ext>
                  </a:extLst>
                </p:cNvPr>
                <p:cNvSpPr/>
                <p:nvPr/>
              </p:nvSpPr>
              <p:spPr>
                <a:xfrm>
                  <a:off x="5945504" y="3336292"/>
                  <a:ext cx="149256" cy="122139"/>
                </a:xfrm>
                <a:custGeom>
                  <a:avLst/>
                  <a:gdLst>
                    <a:gd name="connsiteX0" fmla="*/ 126111 w 149256"/>
                    <a:gd name="connsiteY0" fmla="*/ 122139 h 122139"/>
                    <a:gd name="connsiteX1" fmla="*/ 149257 w 149256"/>
                    <a:gd name="connsiteY1" fmla="*/ 99851 h 122139"/>
                    <a:gd name="connsiteX2" fmla="*/ 41815 w 149256"/>
                    <a:gd name="connsiteY2" fmla="*/ 9268 h 122139"/>
                    <a:gd name="connsiteX3" fmla="*/ 0 w 149256"/>
                    <a:gd name="connsiteY3" fmla="*/ 1172 h 122139"/>
                    <a:gd name="connsiteX4" fmla="*/ 69152 w 149256"/>
                    <a:gd name="connsiteY4" fmla="*/ 71752 h 122139"/>
                    <a:gd name="connsiteX5" fmla="*/ 72485 w 149256"/>
                    <a:gd name="connsiteY5" fmla="*/ 75943 h 122139"/>
                    <a:gd name="connsiteX6" fmla="*/ 80677 w 149256"/>
                    <a:gd name="connsiteY6" fmla="*/ 69466 h 122139"/>
                    <a:gd name="connsiteX7" fmla="*/ 76486 w 149256"/>
                    <a:gd name="connsiteY7" fmla="*/ 77467 h 122139"/>
                    <a:gd name="connsiteX8" fmla="*/ 126111 w 149256"/>
                    <a:gd name="connsiteY8" fmla="*/ 122139 h 1221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49256" h="122139">
                      <a:moveTo>
                        <a:pt x="126111" y="122139"/>
                      </a:moveTo>
                      <a:lnTo>
                        <a:pt x="149257" y="99851"/>
                      </a:lnTo>
                      <a:cubicBezTo>
                        <a:pt x="149257" y="99851"/>
                        <a:pt x="69342" y="23079"/>
                        <a:pt x="41815" y="9268"/>
                      </a:cubicBezTo>
                      <a:cubicBezTo>
                        <a:pt x="14288" y="-4543"/>
                        <a:pt x="0" y="1172"/>
                        <a:pt x="0" y="1172"/>
                      </a:cubicBezTo>
                      <a:lnTo>
                        <a:pt x="69152" y="71752"/>
                      </a:lnTo>
                      <a:lnTo>
                        <a:pt x="72485" y="75943"/>
                      </a:lnTo>
                      <a:lnTo>
                        <a:pt x="80677" y="69466"/>
                      </a:lnTo>
                      <a:lnTo>
                        <a:pt x="76486" y="77467"/>
                      </a:lnTo>
                      <a:lnTo>
                        <a:pt x="126111" y="122139"/>
                      </a:lnTo>
                      <a:close/>
                    </a:path>
                  </a:pathLst>
                </a:custGeom>
                <a:solidFill>
                  <a:srgbClr val="BF6800">
                    <a:alpha val="42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180" name="Freeform: Shape 1179">
                  <a:extLst>
                    <a:ext uri="{FF2B5EF4-FFF2-40B4-BE49-F238E27FC236}">
                      <a16:creationId xmlns:a16="http://schemas.microsoft.com/office/drawing/2014/main" id="{8A585323-A3BD-4308-AC34-57F343C2BFFF}"/>
                    </a:ext>
                  </a:extLst>
                </p:cNvPr>
                <p:cNvSpPr/>
                <p:nvPr/>
              </p:nvSpPr>
              <p:spPr>
                <a:xfrm>
                  <a:off x="6099569" y="3434611"/>
                  <a:ext cx="45493" cy="47252"/>
                </a:xfrm>
                <a:custGeom>
                  <a:avLst/>
                  <a:gdLst>
                    <a:gd name="connsiteX0" fmla="*/ 13766 w 45493"/>
                    <a:gd name="connsiteY0" fmla="*/ 580 h 47252"/>
                    <a:gd name="connsiteX1" fmla="*/ 9098 w 45493"/>
                    <a:gd name="connsiteY1" fmla="*/ 15534 h 47252"/>
                    <a:gd name="connsiteX2" fmla="*/ 240 w 45493"/>
                    <a:gd name="connsiteY2" fmla="*/ 22201 h 47252"/>
                    <a:gd name="connsiteX3" fmla="*/ 2526 w 45493"/>
                    <a:gd name="connsiteY3" fmla="*/ 27821 h 47252"/>
                    <a:gd name="connsiteX4" fmla="*/ 7479 w 45493"/>
                    <a:gd name="connsiteY4" fmla="*/ 31917 h 47252"/>
                    <a:gd name="connsiteX5" fmla="*/ 12432 w 45493"/>
                    <a:gd name="connsiteY5" fmla="*/ 32012 h 47252"/>
                    <a:gd name="connsiteX6" fmla="*/ 16052 w 45493"/>
                    <a:gd name="connsiteY6" fmla="*/ 38965 h 47252"/>
                    <a:gd name="connsiteX7" fmla="*/ 20243 w 45493"/>
                    <a:gd name="connsiteY7" fmla="*/ 38299 h 47252"/>
                    <a:gd name="connsiteX8" fmla="*/ 23957 w 45493"/>
                    <a:gd name="connsiteY8" fmla="*/ 46871 h 47252"/>
                    <a:gd name="connsiteX9" fmla="*/ 29482 w 45493"/>
                    <a:gd name="connsiteY9" fmla="*/ 47252 h 47252"/>
                    <a:gd name="connsiteX10" fmla="*/ 43103 w 45493"/>
                    <a:gd name="connsiteY10" fmla="*/ 34679 h 47252"/>
                    <a:gd name="connsiteX11" fmla="*/ 43579 w 45493"/>
                    <a:gd name="connsiteY11" fmla="*/ 24011 h 47252"/>
                    <a:gd name="connsiteX12" fmla="*/ 37864 w 45493"/>
                    <a:gd name="connsiteY12" fmla="*/ 21725 h 47252"/>
                    <a:gd name="connsiteX13" fmla="*/ 35673 w 45493"/>
                    <a:gd name="connsiteY13" fmla="*/ 16391 h 47252"/>
                    <a:gd name="connsiteX14" fmla="*/ 28529 w 45493"/>
                    <a:gd name="connsiteY14" fmla="*/ 12772 h 47252"/>
                    <a:gd name="connsiteX15" fmla="*/ 21576 w 45493"/>
                    <a:gd name="connsiteY15" fmla="*/ 5914 h 47252"/>
                    <a:gd name="connsiteX16" fmla="*/ 13766 w 45493"/>
                    <a:gd name="connsiteY16" fmla="*/ 580 h 472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45493" h="47252">
                      <a:moveTo>
                        <a:pt x="13766" y="580"/>
                      </a:moveTo>
                      <a:cubicBezTo>
                        <a:pt x="13004" y="865"/>
                        <a:pt x="13861" y="9152"/>
                        <a:pt x="9098" y="15534"/>
                      </a:cubicBezTo>
                      <a:cubicBezTo>
                        <a:pt x="4336" y="21916"/>
                        <a:pt x="240" y="22201"/>
                        <a:pt x="240" y="22201"/>
                      </a:cubicBezTo>
                      <a:cubicBezTo>
                        <a:pt x="240" y="22201"/>
                        <a:pt x="-1093" y="28678"/>
                        <a:pt x="2526" y="27821"/>
                      </a:cubicBezTo>
                      <a:cubicBezTo>
                        <a:pt x="6146" y="26964"/>
                        <a:pt x="2526" y="31822"/>
                        <a:pt x="7479" y="31917"/>
                      </a:cubicBezTo>
                      <a:cubicBezTo>
                        <a:pt x="12432" y="32012"/>
                        <a:pt x="12432" y="32012"/>
                        <a:pt x="12432" y="32012"/>
                      </a:cubicBezTo>
                      <a:cubicBezTo>
                        <a:pt x="12432" y="32012"/>
                        <a:pt x="11956" y="39632"/>
                        <a:pt x="16052" y="38965"/>
                      </a:cubicBezTo>
                      <a:cubicBezTo>
                        <a:pt x="20243" y="38299"/>
                        <a:pt x="20243" y="38299"/>
                        <a:pt x="20243" y="38299"/>
                      </a:cubicBezTo>
                      <a:cubicBezTo>
                        <a:pt x="20243" y="38299"/>
                        <a:pt x="20433" y="46871"/>
                        <a:pt x="23957" y="46871"/>
                      </a:cubicBezTo>
                      <a:cubicBezTo>
                        <a:pt x="27482" y="46871"/>
                        <a:pt x="29482" y="47252"/>
                        <a:pt x="29482" y="47252"/>
                      </a:cubicBezTo>
                      <a:cubicBezTo>
                        <a:pt x="29482" y="47252"/>
                        <a:pt x="39293" y="41537"/>
                        <a:pt x="43103" y="34679"/>
                      </a:cubicBezTo>
                      <a:cubicBezTo>
                        <a:pt x="46817" y="27821"/>
                        <a:pt x="45579" y="25249"/>
                        <a:pt x="43579" y="24011"/>
                      </a:cubicBezTo>
                      <a:cubicBezTo>
                        <a:pt x="41579" y="22773"/>
                        <a:pt x="37864" y="21725"/>
                        <a:pt x="37864" y="21725"/>
                      </a:cubicBezTo>
                      <a:cubicBezTo>
                        <a:pt x="37864" y="21725"/>
                        <a:pt x="39293" y="17344"/>
                        <a:pt x="35673" y="16391"/>
                      </a:cubicBezTo>
                      <a:cubicBezTo>
                        <a:pt x="32054" y="15439"/>
                        <a:pt x="27005" y="16105"/>
                        <a:pt x="28529" y="12772"/>
                      </a:cubicBezTo>
                      <a:cubicBezTo>
                        <a:pt x="30053" y="9438"/>
                        <a:pt x="24815" y="5914"/>
                        <a:pt x="21576" y="5914"/>
                      </a:cubicBezTo>
                      <a:cubicBezTo>
                        <a:pt x="18433" y="5818"/>
                        <a:pt x="20433" y="-2183"/>
                        <a:pt x="13766" y="580"/>
                      </a:cubicBezTo>
                      <a:close/>
                    </a:path>
                  </a:pathLst>
                </a:custGeom>
                <a:solidFill>
                  <a:srgbClr val="FFBD0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</p:grpSp>
        <p:sp>
          <p:nvSpPr>
            <p:cNvPr id="1173" name="Freeform: Shape 1172">
              <a:extLst>
                <a:ext uri="{FF2B5EF4-FFF2-40B4-BE49-F238E27FC236}">
                  <a16:creationId xmlns:a16="http://schemas.microsoft.com/office/drawing/2014/main" id="{E074CF0C-190C-4F9E-903A-3BD0356A8598}"/>
                </a:ext>
              </a:extLst>
            </p:cNvPr>
            <p:cNvSpPr/>
            <p:nvPr/>
          </p:nvSpPr>
          <p:spPr>
            <a:xfrm>
              <a:off x="5938837" y="3330867"/>
              <a:ext cx="42957" cy="50507"/>
            </a:xfrm>
            <a:custGeom>
              <a:avLst/>
              <a:gdLst>
                <a:gd name="connsiteX0" fmla="*/ 42958 w 42957"/>
                <a:gd name="connsiteY0" fmla="*/ 50508 h 50507"/>
                <a:gd name="connsiteX1" fmla="*/ 20955 w 42957"/>
                <a:gd name="connsiteY1" fmla="*/ 14789 h 50507"/>
                <a:gd name="connsiteX2" fmla="*/ 18669 w 42957"/>
                <a:gd name="connsiteY2" fmla="*/ 25 h 50507"/>
                <a:gd name="connsiteX3" fmla="*/ 7144 w 42957"/>
                <a:gd name="connsiteY3" fmla="*/ 1835 h 50507"/>
                <a:gd name="connsiteX4" fmla="*/ 0 w 42957"/>
                <a:gd name="connsiteY4" fmla="*/ 5740 h 50507"/>
                <a:gd name="connsiteX5" fmla="*/ 42958 w 42957"/>
                <a:gd name="connsiteY5" fmla="*/ 50508 h 50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2957" h="50507">
                  <a:moveTo>
                    <a:pt x="42958" y="50508"/>
                  </a:moveTo>
                  <a:cubicBezTo>
                    <a:pt x="42958" y="50508"/>
                    <a:pt x="26384" y="29172"/>
                    <a:pt x="20955" y="14789"/>
                  </a:cubicBezTo>
                  <a:cubicBezTo>
                    <a:pt x="15526" y="311"/>
                    <a:pt x="18669" y="25"/>
                    <a:pt x="18669" y="25"/>
                  </a:cubicBezTo>
                  <a:cubicBezTo>
                    <a:pt x="18669" y="25"/>
                    <a:pt x="11335" y="-356"/>
                    <a:pt x="7144" y="1835"/>
                  </a:cubicBezTo>
                  <a:cubicBezTo>
                    <a:pt x="2953" y="4026"/>
                    <a:pt x="0" y="5740"/>
                    <a:pt x="0" y="5740"/>
                  </a:cubicBezTo>
                  <a:lnTo>
                    <a:pt x="42958" y="50508"/>
                  </a:lnTo>
                  <a:close/>
                </a:path>
              </a:pathLst>
            </a:custGeom>
            <a:solidFill>
              <a:srgbClr val="FFBD0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grpSp>
        <p:nvGrpSpPr>
          <p:cNvPr id="1189" name="Graphic 1186">
            <a:extLst>
              <a:ext uri="{FF2B5EF4-FFF2-40B4-BE49-F238E27FC236}">
                <a16:creationId xmlns:a16="http://schemas.microsoft.com/office/drawing/2014/main" id="{2AE6A5B3-A0AD-4E4A-8C58-32A191CAB650}"/>
              </a:ext>
            </a:extLst>
          </p:cNvPr>
          <p:cNvGrpSpPr/>
          <p:nvPr/>
        </p:nvGrpSpPr>
        <p:grpSpPr>
          <a:xfrm rot="13101563">
            <a:off x="2879810" y="-823969"/>
            <a:ext cx="1209485" cy="2424657"/>
            <a:chOff x="5996002" y="3305175"/>
            <a:chExt cx="119698" cy="250983"/>
          </a:xfrm>
        </p:grpSpPr>
        <p:sp>
          <p:nvSpPr>
            <p:cNvPr id="1190" name="Freeform: Shape 1189">
              <a:extLst>
                <a:ext uri="{FF2B5EF4-FFF2-40B4-BE49-F238E27FC236}">
                  <a16:creationId xmlns:a16="http://schemas.microsoft.com/office/drawing/2014/main" id="{20F60EE1-C52C-45C4-9CEF-FF49F3403F99}"/>
                </a:ext>
              </a:extLst>
            </p:cNvPr>
            <p:cNvSpPr/>
            <p:nvPr/>
          </p:nvSpPr>
          <p:spPr>
            <a:xfrm>
              <a:off x="5997833" y="3319748"/>
              <a:ext cx="115654" cy="236410"/>
            </a:xfrm>
            <a:custGeom>
              <a:avLst/>
              <a:gdLst>
                <a:gd name="connsiteX0" fmla="*/ 115406 w 115654"/>
                <a:gd name="connsiteY0" fmla="*/ 46482 h 236410"/>
                <a:gd name="connsiteX1" fmla="*/ 57875 w 115654"/>
                <a:gd name="connsiteY1" fmla="*/ 0 h 236410"/>
                <a:gd name="connsiteX2" fmla="*/ 249 w 115654"/>
                <a:gd name="connsiteY2" fmla="*/ 46482 h 236410"/>
                <a:gd name="connsiteX3" fmla="*/ 35682 w 115654"/>
                <a:gd name="connsiteY3" fmla="*/ 233744 h 236410"/>
                <a:gd name="connsiteX4" fmla="*/ 57875 w 115654"/>
                <a:gd name="connsiteY4" fmla="*/ 236411 h 236410"/>
                <a:gd name="connsiteX5" fmla="*/ 80068 w 115654"/>
                <a:gd name="connsiteY5" fmla="*/ 233744 h 236410"/>
                <a:gd name="connsiteX6" fmla="*/ 115406 w 115654"/>
                <a:gd name="connsiteY6" fmla="*/ 46482 h 236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5654" h="236410">
                  <a:moveTo>
                    <a:pt x="115406" y="46482"/>
                  </a:moveTo>
                  <a:cubicBezTo>
                    <a:pt x="111691" y="37433"/>
                    <a:pt x="57875" y="0"/>
                    <a:pt x="57875" y="0"/>
                  </a:cubicBezTo>
                  <a:cubicBezTo>
                    <a:pt x="57875" y="0"/>
                    <a:pt x="3963" y="37529"/>
                    <a:pt x="249" y="46482"/>
                  </a:cubicBezTo>
                  <a:cubicBezTo>
                    <a:pt x="-3466" y="55531"/>
                    <a:pt x="35682" y="233744"/>
                    <a:pt x="35682" y="233744"/>
                  </a:cubicBezTo>
                  <a:lnTo>
                    <a:pt x="57875" y="236411"/>
                  </a:lnTo>
                  <a:lnTo>
                    <a:pt x="80068" y="233744"/>
                  </a:lnTo>
                  <a:cubicBezTo>
                    <a:pt x="79973" y="233744"/>
                    <a:pt x="119121" y="55531"/>
                    <a:pt x="115406" y="46482"/>
                  </a:cubicBezTo>
                  <a:close/>
                </a:path>
              </a:pathLst>
            </a:custGeom>
            <a:solidFill>
              <a:srgbClr val="00C4A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91" name="Freeform: Shape 1190">
              <a:extLst>
                <a:ext uri="{FF2B5EF4-FFF2-40B4-BE49-F238E27FC236}">
                  <a16:creationId xmlns:a16="http://schemas.microsoft.com/office/drawing/2014/main" id="{3A1CFB35-4096-43AF-B66D-4F2C77FE95B2}"/>
                </a:ext>
              </a:extLst>
            </p:cNvPr>
            <p:cNvSpPr/>
            <p:nvPr/>
          </p:nvSpPr>
          <p:spPr>
            <a:xfrm>
              <a:off x="6028625" y="3380136"/>
              <a:ext cx="81661" cy="176022"/>
            </a:xfrm>
            <a:custGeom>
              <a:avLst/>
              <a:gdLst>
                <a:gd name="connsiteX0" fmla="*/ 4890 w 81661"/>
                <a:gd name="connsiteY0" fmla="*/ 173355 h 176022"/>
                <a:gd name="connsiteX1" fmla="*/ 1270 w 81661"/>
                <a:gd name="connsiteY1" fmla="*/ 65532 h 176022"/>
                <a:gd name="connsiteX2" fmla="*/ 1270 w 81661"/>
                <a:gd name="connsiteY2" fmla="*/ 0 h 176022"/>
                <a:gd name="connsiteX3" fmla="*/ 81661 w 81661"/>
                <a:gd name="connsiteY3" fmla="*/ 13526 h 176022"/>
                <a:gd name="connsiteX4" fmla="*/ 49276 w 81661"/>
                <a:gd name="connsiteY4" fmla="*/ 173355 h 176022"/>
                <a:gd name="connsiteX5" fmla="*/ 27083 w 81661"/>
                <a:gd name="connsiteY5" fmla="*/ 176022 h 176022"/>
                <a:gd name="connsiteX6" fmla="*/ 4890 w 81661"/>
                <a:gd name="connsiteY6" fmla="*/ 173355 h 176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1" h="176022">
                  <a:moveTo>
                    <a:pt x="4890" y="173355"/>
                  </a:moveTo>
                  <a:cubicBezTo>
                    <a:pt x="4890" y="173355"/>
                    <a:pt x="4127" y="100965"/>
                    <a:pt x="1270" y="65532"/>
                  </a:cubicBezTo>
                  <a:cubicBezTo>
                    <a:pt x="-1587" y="30099"/>
                    <a:pt x="1270" y="0"/>
                    <a:pt x="1270" y="0"/>
                  </a:cubicBezTo>
                  <a:lnTo>
                    <a:pt x="81661" y="13526"/>
                  </a:lnTo>
                  <a:lnTo>
                    <a:pt x="49276" y="173355"/>
                  </a:lnTo>
                  <a:lnTo>
                    <a:pt x="27083" y="176022"/>
                  </a:lnTo>
                  <a:lnTo>
                    <a:pt x="4890" y="173355"/>
                  </a:lnTo>
                  <a:close/>
                </a:path>
              </a:pathLst>
            </a:custGeom>
            <a:solidFill>
              <a:srgbClr val="007A77">
                <a:alpha val="31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92" name="Freeform: Shape 1191">
              <a:extLst>
                <a:ext uri="{FF2B5EF4-FFF2-40B4-BE49-F238E27FC236}">
                  <a16:creationId xmlns:a16="http://schemas.microsoft.com/office/drawing/2014/main" id="{C6958421-50FC-4578-A59D-7CA71F1B293F}"/>
                </a:ext>
              </a:extLst>
            </p:cNvPr>
            <p:cNvSpPr/>
            <p:nvPr/>
          </p:nvSpPr>
          <p:spPr>
            <a:xfrm>
              <a:off x="6014179" y="3305175"/>
              <a:ext cx="79914" cy="10477"/>
            </a:xfrm>
            <a:custGeom>
              <a:avLst/>
              <a:gdLst>
                <a:gd name="connsiteX0" fmla="*/ 0 w 79914"/>
                <a:gd name="connsiteY0" fmla="*/ 0 h 10477"/>
                <a:gd name="connsiteX1" fmla="*/ 11430 w 79914"/>
                <a:gd name="connsiteY1" fmla="*/ 10478 h 10477"/>
                <a:gd name="connsiteX2" fmla="*/ 70961 w 79914"/>
                <a:gd name="connsiteY2" fmla="*/ 10478 h 10477"/>
                <a:gd name="connsiteX3" fmla="*/ 79915 w 79914"/>
                <a:gd name="connsiteY3" fmla="*/ 381 h 104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9914" h="10477">
                  <a:moveTo>
                    <a:pt x="0" y="0"/>
                  </a:moveTo>
                  <a:lnTo>
                    <a:pt x="11430" y="10478"/>
                  </a:lnTo>
                  <a:lnTo>
                    <a:pt x="70961" y="10478"/>
                  </a:lnTo>
                  <a:lnTo>
                    <a:pt x="79915" y="381"/>
                  </a:lnTo>
                  <a:close/>
                </a:path>
              </a:pathLst>
            </a:custGeom>
            <a:solidFill>
              <a:srgbClr val="00CCA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grpSp>
          <p:nvGrpSpPr>
            <p:cNvPr id="1193" name="Graphic 1186">
              <a:extLst>
                <a:ext uri="{FF2B5EF4-FFF2-40B4-BE49-F238E27FC236}">
                  <a16:creationId xmlns:a16="http://schemas.microsoft.com/office/drawing/2014/main" id="{2AE6A5B3-A0AD-4E4A-8C58-32A191CAB650}"/>
                </a:ext>
              </a:extLst>
            </p:cNvPr>
            <p:cNvGrpSpPr/>
            <p:nvPr/>
          </p:nvGrpSpPr>
          <p:grpSpPr>
            <a:xfrm>
              <a:off x="5996002" y="3311937"/>
              <a:ext cx="119698" cy="128968"/>
              <a:chOff x="5996002" y="3311937"/>
              <a:chExt cx="119698" cy="128968"/>
            </a:xfrm>
          </p:grpSpPr>
          <p:sp>
            <p:nvSpPr>
              <p:cNvPr id="1194" name="Freeform: Shape 1193">
                <a:extLst>
                  <a:ext uri="{FF2B5EF4-FFF2-40B4-BE49-F238E27FC236}">
                    <a16:creationId xmlns:a16="http://schemas.microsoft.com/office/drawing/2014/main" id="{ECBAF6A5-F2BD-4E35-852E-C4EB90F316EC}"/>
                  </a:ext>
                </a:extLst>
              </p:cNvPr>
              <p:cNvSpPr/>
              <p:nvPr/>
            </p:nvSpPr>
            <p:spPr>
              <a:xfrm>
                <a:off x="5996002" y="3311937"/>
                <a:ext cx="59896" cy="128968"/>
              </a:xfrm>
              <a:custGeom>
                <a:avLst/>
                <a:gdLst>
                  <a:gd name="connsiteX0" fmla="*/ 30369 w 59896"/>
                  <a:gd name="connsiteY0" fmla="*/ 3715 h 128968"/>
                  <a:gd name="connsiteX1" fmla="*/ 28560 w 59896"/>
                  <a:gd name="connsiteY1" fmla="*/ 18764 h 128968"/>
                  <a:gd name="connsiteX2" fmla="*/ 80 w 59896"/>
                  <a:gd name="connsiteY2" fmla="*/ 45911 h 128968"/>
                  <a:gd name="connsiteX3" fmla="*/ 1413 w 59896"/>
                  <a:gd name="connsiteY3" fmla="*/ 61246 h 128968"/>
                  <a:gd name="connsiteX4" fmla="*/ 13891 w 59896"/>
                  <a:gd name="connsiteY4" fmla="*/ 126492 h 128968"/>
                  <a:gd name="connsiteX5" fmla="*/ 16463 w 59896"/>
                  <a:gd name="connsiteY5" fmla="*/ 112300 h 128968"/>
                  <a:gd name="connsiteX6" fmla="*/ 21987 w 59896"/>
                  <a:gd name="connsiteY6" fmla="*/ 79915 h 128968"/>
                  <a:gd name="connsiteX7" fmla="*/ 22749 w 59896"/>
                  <a:gd name="connsiteY7" fmla="*/ 76867 h 128968"/>
                  <a:gd name="connsiteX8" fmla="*/ 28560 w 59896"/>
                  <a:gd name="connsiteY8" fmla="*/ 112395 h 128968"/>
                  <a:gd name="connsiteX9" fmla="*/ 34656 w 59896"/>
                  <a:gd name="connsiteY9" fmla="*/ 128969 h 128968"/>
                  <a:gd name="connsiteX10" fmla="*/ 34751 w 59896"/>
                  <a:gd name="connsiteY10" fmla="*/ 128873 h 128968"/>
                  <a:gd name="connsiteX11" fmla="*/ 34751 w 59896"/>
                  <a:gd name="connsiteY11" fmla="*/ 128873 h 128968"/>
                  <a:gd name="connsiteX12" fmla="*/ 34751 w 59896"/>
                  <a:gd name="connsiteY12" fmla="*/ 128778 h 128968"/>
                  <a:gd name="connsiteX13" fmla="*/ 40752 w 59896"/>
                  <a:gd name="connsiteY13" fmla="*/ 112300 h 128968"/>
                  <a:gd name="connsiteX14" fmla="*/ 46371 w 59896"/>
                  <a:gd name="connsiteY14" fmla="*/ 78867 h 128968"/>
                  <a:gd name="connsiteX15" fmla="*/ 47324 w 59896"/>
                  <a:gd name="connsiteY15" fmla="*/ 74867 h 128968"/>
                  <a:gd name="connsiteX16" fmla="*/ 47991 w 59896"/>
                  <a:gd name="connsiteY16" fmla="*/ 78010 h 128968"/>
                  <a:gd name="connsiteX17" fmla="*/ 53134 w 59896"/>
                  <a:gd name="connsiteY17" fmla="*/ 110966 h 128968"/>
                  <a:gd name="connsiteX18" fmla="*/ 59897 w 59896"/>
                  <a:gd name="connsiteY18" fmla="*/ 128683 h 128968"/>
                  <a:gd name="connsiteX19" fmla="*/ 59611 w 59896"/>
                  <a:gd name="connsiteY19" fmla="*/ 0 h 128968"/>
                  <a:gd name="connsiteX20" fmla="*/ 30369 w 59896"/>
                  <a:gd name="connsiteY20" fmla="*/ 3715 h 1289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59896" h="128968">
                    <a:moveTo>
                      <a:pt x="30369" y="3715"/>
                    </a:moveTo>
                    <a:cubicBezTo>
                      <a:pt x="30369" y="3715"/>
                      <a:pt x="29512" y="15811"/>
                      <a:pt x="28560" y="18764"/>
                    </a:cubicBezTo>
                    <a:cubicBezTo>
                      <a:pt x="26369" y="25051"/>
                      <a:pt x="1128" y="21527"/>
                      <a:pt x="80" y="45911"/>
                    </a:cubicBezTo>
                    <a:cubicBezTo>
                      <a:pt x="-396" y="56483"/>
                      <a:pt x="1413" y="61246"/>
                      <a:pt x="1413" y="61246"/>
                    </a:cubicBezTo>
                    <a:lnTo>
                      <a:pt x="13891" y="126492"/>
                    </a:lnTo>
                    <a:cubicBezTo>
                      <a:pt x="14558" y="125444"/>
                      <a:pt x="13320" y="123635"/>
                      <a:pt x="16463" y="112300"/>
                    </a:cubicBezTo>
                    <a:cubicBezTo>
                      <a:pt x="19225" y="102584"/>
                      <a:pt x="21035" y="87916"/>
                      <a:pt x="21987" y="79915"/>
                    </a:cubicBezTo>
                    <a:lnTo>
                      <a:pt x="22749" y="76867"/>
                    </a:lnTo>
                    <a:cubicBezTo>
                      <a:pt x="23416" y="83630"/>
                      <a:pt x="25416" y="101251"/>
                      <a:pt x="28560" y="112395"/>
                    </a:cubicBezTo>
                    <a:cubicBezTo>
                      <a:pt x="32465" y="126397"/>
                      <a:pt x="34656" y="128969"/>
                      <a:pt x="34656" y="128969"/>
                    </a:cubicBezTo>
                    <a:cubicBezTo>
                      <a:pt x="34656" y="128969"/>
                      <a:pt x="34656" y="128969"/>
                      <a:pt x="34751" y="128873"/>
                    </a:cubicBezTo>
                    <a:lnTo>
                      <a:pt x="34751" y="128873"/>
                    </a:lnTo>
                    <a:lnTo>
                      <a:pt x="34751" y="128778"/>
                    </a:lnTo>
                    <a:cubicBezTo>
                      <a:pt x="35227" y="128111"/>
                      <a:pt x="37323" y="124587"/>
                      <a:pt x="40752" y="112300"/>
                    </a:cubicBezTo>
                    <a:cubicBezTo>
                      <a:pt x="43609" y="102203"/>
                      <a:pt x="45514" y="86773"/>
                      <a:pt x="46371" y="78867"/>
                    </a:cubicBezTo>
                    <a:lnTo>
                      <a:pt x="47324" y="74867"/>
                    </a:lnTo>
                    <a:lnTo>
                      <a:pt x="47991" y="78010"/>
                    </a:lnTo>
                    <a:cubicBezTo>
                      <a:pt x="48657" y="85344"/>
                      <a:pt x="50181" y="100679"/>
                      <a:pt x="53134" y="110966"/>
                    </a:cubicBezTo>
                    <a:cubicBezTo>
                      <a:pt x="57039" y="124968"/>
                      <a:pt x="59897" y="128683"/>
                      <a:pt x="59897" y="128683"/>
                    </a:cubicBezTo>
                    <a:lnTo>
                      <a:pt x="59611" y="0"/>
                    </a:lnTo>
                    <a:lnTo>
                      <a:pt x="30369" y="3715"/>
                    </a:ln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195" name="Freeform: Shape 1194">
                <a:extLst>
                  <a:ext uri="{FF2B5EF4-FFF2-40B4-BE49-F238E27FC236}">
                    <a16:creationId xmlns:a16="http://schemas.microsoft.com/office/drawing/2014/main" id="{960BB677-4E1C-48B6-A9CE-9A8508BF00E1}"/>
                  </a:ext>
                </a:extLst>
              </p:cNvPr>
              <p:cNvSpPr/>
              <p:nvPr/>
            </p:nvSpPr>
            <p:spPr>
              <a:xfrm>
                <a:off x="6055613" y="3311937"/>
                <a:ext cx="60087" cy="128968"/>
              </a:xfrm>
              <a:custGeom>
                <a:avLst/>
                <a:gdLst>
                  <a:gd name="connsiteX0" fmla="*/ 29718 w 60087"/>
                  <a:gd name="connsiteY0" fmla="*/ 3715 h 128968"/>
                  <a:gd name="connsiteX1" fmla="*/ 31528 w 60087"/>
                  <a:gd name="connsiteY1" fmla="*/ 18764 h 128968"/>
                  <a:gd name="connsiteX2" fmla="*/ 60008 w 60087"/>
                  <a:gd name="connsiteY2" fmla="*/ 45911 h 128968"/>
                  <a:gd name="connsiteX3" fmla="*/ 58674 w 60087"/>
                  <a:gd name="connsiteY3" fmla="*/ 61246 h 128968"/>
                  <a:gd name="connsiteX4" fmla="*/ 46196 w 60087"/>
                  <a:gd name="connsiteY4" fmla="*/ 126492 h 128968"/>
                  <a:gd name="connsiteX5" fmla="*/ 43625 w 60087"/>
                  <a:gd name="connsiteY5" fmla="*/ 112300 h 128968"/>
                  <a:gd name="connsiteX6" fmla="*/ 38100 w 60087"/>
                  <a:gd name="connsiteY6" fmla="*/ 79915 h 128968"/>
                  <a:gd name="connsiteX7" fmla="*/ 37338 w 60087"/>
                  <a:gd name="connsiteY7" fmla="*/ 76867 h 128968"/>
                  <a:gd name="connsiteX8" fmla="*/ 31528 w 60087"/>
                  <a:gd name="connsiteY8" fmla="*/ 112395 h 128968"/>
                  <a:gd name="connsiteX9" fmla="*/ 25432 w 60087"/>
                  <a:gd name="connsiteY9" fmla="*/ 128969 h 128968"/>
                  <a:gd name="connsiteX10" fmla="*/ 25336 w 60087"/>
                  <a:gd name="connsiteY10" fmla="*/ 128873 h 128968"/>
                  <a:gd name="connsiteX11" fmla="*/ 25336 w 60087"/>
                  <a:gd name="connsiteY11" fmla="*/ 128873 h 128968"/>
                  <a:gd name="connsiteX12" fmla="*/ 25336 w 60087"/>
                  <a:gd name="connsiteY12" fmla="*/ 128778 h 128968"/>
                  <a:gd name="connsiteX13" fmla="*/ 19336 w 60087"/>
                  <a:gd name="connsiteY13" fmla="*/ 112300 h 128968"/>
                  <a:gd name="connsiteX14" fmla="*/ 13811 w 60087"/>
                  <a:gd name="connsiteY14" fmla="*/ 78772 h 128968"/>
                  <a:gd name="connsiteX15" fmla="*/ 12859 w 60087"/>
                  <a:gd name="connsiteY15" fmla="*/ 74771 h 128968"/>
                  <a:gd name="connsiteX16" fmla="*/ 12097 w 60087"/>
                  <a:gd name="connsiteY16" fmla="*/ 78010 h 128968"/>
                  <a:gd name="connsiteX17" fmla="*/ 7048 w 60087"/>
                  <a:gd name="connsiteY17" fmla="*/ 111062 h 128968"/>
                  <a:gd name="connsiteX18" fmla="*/ 286 w 60087"/>
                  <a:gd name="connsiteY18" fmla="*/ 128778 h 128968"/>
                  <a:gd name="connsiteX19" fmla="*/ 0 w 60087"/>
                  <a:gd name="connsiteY19" fmla="*/ 0 h 128968"/>
                  <a:gd name="connsiteX20" fmla="*/ 29718 w 60087"/>
                  <a:gd name="connsiteY20" fmla="*/ 3715 h 1289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60087" h="128968">
                    <a:moveTo>
                      <a:pt x="29718" y="3715"/>
                    </a:moveTo>
                    <a:cubicBezTo>
                      <a:pt x="29718" y="3715"/>
                      <a:pt x="30575" y="15811"/>
                      <a:pt x="31528" y="18764"/>
                    </a:cubicBezTo>
                    <a:cubicBezTo>
                      <a:pt x="33623" y="25051"/>
                      <a:pt x="58960" y="21527"/>
                      <a:pt x="60008" y="45911"/>
                    </a:cubicBezTo>
                    <a:cubicBezTo>
                      <a:pt x="60484" y="56483"/>
                      <a:pt x="58674" y="61246"/>
                      <a:pt x="58674" y="61246"/>
                    </a:cubicBezTo>
                    <a:lnTo>
                      <a:pt x="46196" y="126492"/>
                    </a:lnTo>
                    <a:cubicBezTo>
                      <a:pt x="45529" y="125444"/>
                      <a:pt x="46768" y="123635"/>
                      <a:pt x="43625" y="112300"/>
                    </a:cubicBezTo>
                    <a:cubicBezTo>
                      <a:pt x="40862" y="102584"/>
                      <a:pt x="39052" y="87916"/>
                      <a:pt x="38100" y="79915"/>
                    </a:cubicBezTo>
                    <a:lnTo>
                      <a:pt x="37338" y="76867"/>
                    </a:lnTo>
                    <a:cubicBezTo>
                      <a:pt x="36671" y="83630"/>
                      <a:pt x="34671" y="101251"/>
                      <a:pt x="31528" y="112395"/>
                    </a:cubicBezTo>
                    <a:cubicBezTo>
                      <a:pt x="27622" y="126397"/>
                      <a:pt x="25432" y="128969"/>
                      <a:pt x="25432" y="128969"/>
                    </a:cubicBezTo>
                    <a:cubicBezTo>
                      <a:pt x="25432" y="128969"/>
                      <a:pt x="25432" y="128969"/>
                      <a:pt x="25336" y="128873"/>
                    </a:cubicBezTo>
                    <a:lnTo>
                      <a:pt x="25336" y="128873"/>
                    </a:lnTo>
                    <a:lnTo>
                      <a:pt x="25336" y="128778"/>
                    </a:lnTo>
                    <a:cubicBezTo>
                      <a:pt x="24860" y="128111"/>
                      <a:pt x="22765" y="124587"/>
                      <a:pt x="19336" y="112300"/>
                    </a:cubicBezTo>
                    <a:cubicBezTo>
                      <a:pt x="16573" y="102108"/>
                      <a:pt x="14669" y="86582"/>
                      <a:pt x="13811" y="78772"/>
                    </a:cubicBezTo>
                    <a:lnTo>
                      <a:pt x="12859" y="74771"/>
                    </a:lnTo>
                    <a:lnTo>
                      <a:pt x="12097" y="78010"/>
                    </a:lnTo>
                    <a:cubicBezTo>
                      <a:pt x="11525" y="85344"/>
                      <a:pt x="9906" y="100679"/>
                      <a:pt x="7048" y="111062"/>
                    </a:cubicBezTo>
                    <a:cubicBezTo>
                      <a:pt x="3143" y="125063"/>
                      <a:pt x="286" y="128778"/>
                      <a:pt x="286" y="128778"/>
                    </a:cubicBezTo>
                    <a:lnTo>
                      <a:pt x="0" y="0"/>
                    </a:lnTo>
                    <a:lnTo>
                      <a:pt x="29718" y="3715"/>
                    </a:ln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196" name="Freeform: Shape 1195">
                <a:extLst>
                  <a:ext uri="{FF2B5EF4-FFF2-40B4-BE49-F238E27FC236}">
                    <a16:creationId xmlns:a16="http://schemas.microsoft.com/office/drawing/2014/main" id="{D0489AB3-D9FF-4DF7-BBFE-16548F74AC61}"/>
                  </a:ext>
                </a:extLst>
              </p:cNvPr>
              <p:cNvSpPr/>
              <p:nvPr/>
            </p:nvSpPr>
            <p:spPr>
              <a:xfrm>
                <a:off x="6003601" y="3334355"/>
                <a:ext cx="104500" cy="89025"/>
              </a:xfrm>
              <a:custGeom>
                <a:avLst/>
                <a:gdLst>
                  <a:gd name="connsiteX0" fmla="*/ 100399 w 104500"/>
                  <a:gd name="connsiteY0" fmla="*/ 88073 h 89025"/>
                  <a:gd name="connsiteX1" fmla="*/ 100399 w 104500"/>
                  <a:gd name="connsiteY1" fmla="*/ 87787 h 89025"/>
                  <a:gd name="connsiteX2" fmla="*/ 99161 w 104500"/>
                  <a:gd name="connsiteY2" fmla="*/ 46353 h 89025"/>
                  <a:gd name="connsiteX3" fmla="*/ 99161 w 104500"/>
                  <a:gd name="connsiteY3" fmla="*/ 46163 h 89025"/>
                  <a:gd name="connsiteX4" fmla="*/ 99161 w 104500"/>
                  <a:gd name="connsiteY4" fmla="*/ 46163 h 89025"/>
                  <a:gd name="connsiteX5" fmla="*/ 104495 w 104500"/>
                  <a:gd name="connsiteY5" fmla="*/ 13968 h 89025"/>
                  <a:gd name="connsiteX6" fmla="*/ 52488 w 104500"/>
                  <a:gd name="connsiteY6" fmla="*/ 157 h 89025"/>
                  <a:gd name="connsiteX7" fmla="*/ 6 w 104500"/>
                  <a:gd name="connsiteY7" fmla="*/ 13968 h 89025"/>
                  <a:gd name="connsiteX8" fmla="*/ 5340 w 104500"/>
                  <a:gd name="connsiteY8" fmla="*/ 46163 h 89025"/>
                  <a:gd name="connsiteX9" fmla="*/ 5340 w 104500"/>
                  <a:gd name="connsiteY9" fmla="*/ 46163 h 89025"/>
                  <a:gd name="connsiteX10" fmla="*/ 5340 w 104500"/>
                  <a:gd name="connsiteY10" fmla="*/ 46353 h 89025"/>
                  <a:gd name="connsiteX11" fmla="*/ 4101 w 104500"/>
                  <a:gd name="connsiteY11" fmla="*/ 87787 h 89025"/>
                  <a:gd name="connsiteX12" fmla="*/ 4101 w 104500"/>
                  <a:gd name="connsiteY12" fmla="*/ 88073 h 89025"/>
                  <a:gd name="connsiteX13" fmla="*/ 4101 w 104500"/>
                  <a:gd name="connsiteY13" fmla="*/ 88073 h 89025"/>
                  <a:gd name="connsiteX14" fmla="*/ 4101 w 104500"/>
                  <a:gd name="connsiteY14" fmla="*/ 88930 h 89025"/>
                  <a:gd name="connsiteX15" fmla="*/ 4387 w 104500"/>
                  <a:gd name="connsiteY15" fmla="*/ 87596 h 89025"/>
                  <a:gd name="connsiteX16" fmla="*/ 10102 w 104500"/>
                  <a:gd name="connsiteY16" fmla="*/ 68165 h 89025"/>
                  <a:gd name="connsiteX17" fmla="*/ 15436 w 104500"/>
                  <a:gd name="connsiteY17" fmla="*/ 29303 h 89025"/>
                  <a:gd name="connsiteX18" fmla="*/ 16103 w 104500"/>
                  <a:gd name="connsiteY18" fmla="*/ 25589 h 89025"/>
                  <a:gd name="connsiteX19" fmla="*/ 21723 w 104500"/>
                  <a:gd name="connsiteY19" fmla="*/ 68165 h 89025"/>
                  <a:gd name="connsiteX20" fmla="*/ 27628 w 104500"/>
                  <a:gd name="connsiteY20" fmla="*/ 88073 h 89025"/>
                  <a:gd name="connsiteX21" fmla="*/ 27723 w 104500"/>
                  <a:gd name="connsiteY21" fmla="*/ 87977 h 89025"/>
                  <a:gd name="connsiteX22" fmla="*/ 27723 w 104500"/>
                  <a:gd name="connsiteY22" fmla="*/ 87977 h 89025"/>
                  <a:gd name="connsiteX23" fmla="*/ 27723 w 104500"/>
                  <a:gd name="connsiteY23" fmla="*/ 87882 h 89025"/>
                  <a:gd name="connsiteX24" fmla="*/ 33534 w 104500"/>
                  <a:gd name="connsiteY24" fmla="*/ 68165 h 89025"/>
                  <a:gd name="connsiteX25" fmla="*/ 38963 w 104500"/>
                  <a:gd name="connsiteY25" fmla="*/ 28160 h 89025"/>
                  <a:gd name="connsiteX26" fmla="*/ 40011 w 104500"/>
                  <a:gd name="connsiteY26" fmla="*/ 23493 h 89025"/>
                  <a:gd name="connsiteX27" fmla="*/ 40773 w 104500"/>
                  <a:gd name="connsiteY27" fmla="*/ 27398 h 89025"/>
                  <a:gd name="connsiteX28" fmla="*/ 45726 w 104500"/>
                  <a:gd name="connsiteY28" fmla="*/ 66927 h 89025"/>
                  <a:gd name="connsiteX29" fmla="*/ 52298 w 104500"/>
                  <a:gd name="connsiteY29" fmla="*/ 88168 h 89025"/>
                  <a:gd name="connsiteX30" fmla="*/ 52298 w 104500"/>
                  <a:gd name="connsiteY30" fmla="*/ 88168 h 89025"/>
                  <a:gd name="connsiteX31" fmla="*/ 52298 w 104500"/>
                  <a:gd name="connsiteY31" fmla="*/ 88168 h 89025"/>
                  <a:gd name="connsiteX32" fmla="*/ 58870 w 104500"/>
                  <a:gd name="connsiteY32" fmla="*/ 66927 h 89025"/>
                  <a:gd name="connsiteX33" fmla="*/ 63823 w 104500"/>
                  <a:gd name="connsiteY33" fmla="*/ 27398 h 89025"/>
                  <a:gd name="connsiteX34" fmla="*/ 64585 w 104500"/>
                  <a:gd name="connsiteY34" fmla="*/ 23493 h 89025"/>
                  <a:gd name="connsiteX35" fmla="*/ 65442 w 104500"/>
                  <a:gd name="connsiteY35" fmla="*/ 28256 h 89025"/>
                  <a:gd name="connsiteX36" fmla="*/ 70872 w 104500"/>
                  <a:gd name="connsiteY36" fmla="*/ 68261 h 89025"/>
                  <a:gd name="connsiteX37" fmla="*/ 76682 w 104500"/>
                  <a:gd name="connsiteY37" fmla="*/ 87977 h 89025"/>
                  <a:gd name="connsiteX38" fmla="*/ 76682 w 104500"/>
                  <a:gd name="connsiteY38" fmla="*/ 88073 h 89025"/>
                  <a:gd name="connsiteX39" fmla="*/ 76682 w 104500"/>
                  <a:gd name="connsiteY39" fmla="*/ 88073 h 89025"/>
                  <a:gd name="connsiteX40" fmla="*/ 76777 w 104500"/>
                  <a:gd name="connsiteY40" fmla="*/ 88168 h 89025"/>
                  <a:gd name="connsiteX41" fmla="*/ 82683 w 104500"/>
                  <a:gd name="connsiteY41" fmla="*/ 68261 h 89025"/>
                  <a:gd name="connsiteX42" fmla="*/ 88302 w 104500"/>
                  <a:gd name="connsiteY42" fmla="*/ 25684 h 89025"/>
                  <a:gd name="connsiteX43" fmla="*/ 88969 w 104500"/>
                  <a:gd name="connsiteY43" fmla="*/ 29399 h 89025"/>
                  <a:gd name="connsiteX44" fmla="*/ 94303 w 104500"/>
                  <a:gd name="connsiteY44" fmla="*/ 68261 h 89025"/>
                  <a:gd name="connsiteX45" fmla="*/ 100018 w 104500"/>
                  <a:gd name="connsiteY45" fmla="*/ 87692 h 89025"/>
                  <a:gd name="connsiteX46" fmla="*/ 100304 w 104500"/>
                  <a:gd name="connsiteY46" fmla="*/ 89025 h 89025"/>
                  <a:gd name="connsiteX47" fmla="*/ 100399 w 104500"/>
                  <a:gd name="connsiteY47" fmla="*/ 88073 h 89025"/>
                  <a:gd name="connsiteX48" fmla="*/ 100399 w 104500"/>
                  <a:gd name="connsiteY48" fmla="*/ 88073 h 890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</a:cxnLst>
                <a:rect l="l" t="t" r="r" b="b"/>
                <a:pathLst>
                  <a:path w="104500" h="89025">
                    <a:moveTo>
                      <a:pt x="100399" y="88073"/>
                    </a:moveTo>
                    <a:lnTo>
                      <a:pt x="100399" y="87787"/>
                    </a:lnTo>
                    <a:cubicBezTo>
                      <a:pt x="100304" y="83691"/>
                      <a:pt x="99828" y="67975"/>
                      <a:pt x="99161" y="46353"/>
                    </a:cubicBezTo>
                    <a:lnTo>
                      <a:pt x="99161" y="46163"/>
                    </a:lnTo>
                    <a:lnTo>
                      <a:pt x="99161" y="46163"/>
                    </a:lnTo>
                    <a:cubicBezTo>
                      <a:pt x="98875" y="35590"/>
                      <a:pt x="104114" y="26636"/>
                      <a:pt x="104495" y="13968"/>
                    </a:cubicBezTo>
                    <a:cubicBezTo>
                      <a:pt x="104971" y="1014"/>
                      <a:pt x="75825" y="-605"/>
                      <a:pt x="52488" y="157"/>
                    </a:cubicBezTo>
                    <a:cubicBezTo>
                      <a:pt x="29247" y="-510"/>
                      <a:pt x="-471" y="1205"/>
                      <a:pt x="6" y="13968"/>
                    </a:cubicBezTo>
                    <a:cubicBezTo>
                      <a:pt x="482" y="26636"/>
                      <a:pt x="5721" y="35590"/>
                      <a:pt x="5340" y="46163"/>
                    </a:cubicBezTo>
                    <a:lnTo>
                      <a:pt x="5340" y="46163"/>
                    </a:lnTo>
                    <a:lnTo>
                      <a:pt x="5340" y="46353"/>
                    </a:lnTo>
                    <a:cubicBezTo>
                      <a:pt x="4673" y="67975"/>
                      <a:pt x="4292" y="83691"/>
                      <a:pt x="4101" y="87787"/>
                    </a:cubicBezTo>
                    <a:lnTo>
                      <a:pt x="4101" y="88073"/>
                    </a:lnTo>
                    <a:lnTo>
                      <a:pt x="4101" y="88073"/>
                    </a:lnTo>
                    <a:cubicBezTo>
                      <a:pt x="4101" y="88644"/>
                      <a:pt x="4101" y="88930"/>
                      <a:pt x="4101" y="88930"/>
                    </a:cubicBezTo>
                    <a:lnTo>
                      <a:pt x="4387" y="87596"/>
                    </a:lnTo>
                    <a:cubicBezTo>
                      <a:pt x="5054" y="86358"/>
                      <a:pt x="6959" y="81691"/>
                      <a:pt x="10102" y="68165"/>
                    </a:cubicBezTo>
                    <a:cubicBezTo>
                      <a:pt x="12769" y="56545"/>
                      <a:pt x="14579" y="39019"/>
                      <a:pt x="15436" y="29303"/>
                    </a:cubicBezTo>
                    <a:lnTo>
                      <a:pt x="16103" y="25589"/>
                    </a:lnTo>
                    <a:cubicBezTo>
                      <a:pt x="16770" y="33685"/>
                      <a:pt x="18770" y="54830"/>
                      <a:pt x="21723" y="68165"/>
                    </a:cubicBezTo>
                    <a:cubicBezTo>
                      <a:pt x="25533" y="84929"/>
                      <a:pt x="27628" y="88073"/>
                      <a:pt x="27628" y="88073"/>
                    </a:cubicBezTo>
                    <a:cubicBezTo>
                      <a:pt x="27628" y="88073"/>
                      <a:pt x="27628" y="88073"/>
                      <a:pt x="27723" y="87977"/>
                    </a:cubicBezTo>
                    <a:lnTo>
                      <a:pt x="27723" y="87977"/>
                    </a:lnTo>
                    <a:lnTo>
                      <a:pt x="27723" y="87882"/>
                    </a:lnTo>
                    <a:cubicBezTo>
                      <a:pt x="28200" y="87025"/>
                      <a:pt x="30200" y="82834"/>
                      <a:pt x="33534" y="68165"/>
                    </a:cubicBezTo>
                    <a:cubicBezTo>
                      <a:pt x="36296" y="56069"/>
                      <a:pt x="38106" y="37495"/>
                      <a:pt x="38963" y="28160"/>
                    </a:cubicBezTo>
                    <a:lnTo>
                      <a:pt x="40011" y="23493"/>
                    </a:lnTo>
                    <a:lnTo>
                      <a:pt x="40773" y="27398"/>
                    </a:lnTo>
                    <a:cubicBezTo>
                      <a:pt x="41344" y="36161"/>
                      <a:pt x="42963" y="54545"/>
                      <a:pt x="45726" y="66927"/>
                    </a:cubicBezTo>
                    <a:cubicBezTo>
                      <a:pt x="49536" y="83691"/>
                      <a:pt x="52298" y="88168"/>
                      <a:pt x="52298" y="88168"/>
                    </a:cubicBezTo>
                    <a:lnTo>
                      <a:pt x="52298" y="88168"/>
                    </a:lnTo>
                    <a:lnTo>
                      <a:pt x="52298" y="88168"/>
                    </a:lnTo>
                    <a:cubicBezTo>
                      <a:pt x="52298" y="88168"/>
                      <a:pt x="55060" y="83691"/>
                      <a:pt x="58870" y="66927"/>
                    </a:cubicBezTo>
                    <a:cubicBezTo>
                      <a:pt x="61728" y="54545"/>
                      <a:pt x="63252" y="36161"/>
                      <a:pt x="63823" y="27398"/>
                    </a:cubicBezTo>
                    <a:lnTo>
                      <a:pt x="64585" y="23493"/>
                    </a:lnTo>
                    <a:lnTo>
                      <a:pt x="65442" y="28256"/>
                    </a:lnTo>
                    <a:cubicBezTo>
                      <a:pt x="66300" y="37590"/>
                      <a:pt x="68109" y="56164"/>
                      <a:pt x="70872" y="68261"/>
                    </a:cubicBezTo>
                    <a:cubicBezTo>
                      <a:pt x="74205" y="82929"/>
                      <a:pt x="76206" y="87120"/>
                      <a:pt x="76682" y="87977"/>
                    </a:cubicBezTo>
                    <a:lnTo>
                      <a:pt x="76682" y="88073"/>
                    </a:lnTo>
                    <a:lnTo>
                      <a:pt x="76682" y="88073"/>
                    </a:lnTo>
                    <a:cubicBezTo>
                      <a:pt x="76777" y="88168"/>
                      <a:pt x="76777" y="88168"/>
                      <a:pt x="76777" y="88168"/>
                    </a:cubicBezTo>
                    <a:cubicBezTo>
                      <a:pt x="76777" y="88168"/>
                      <a:pt x="78873" y="85025"/>
                      <a:pt x="82683" y="68261"/>
                    </a:cubicBezTo>
                    <a:cubicBezTo>
                      <a:pt x="85731" y="54926"/>
                      <a:pt x="87636" y="33780"/>
                      <a:pt x="88302" y="25684"/>
                    </a:cubicBezTo>
                    <a:lnTo>
                      <a:pt x="88969" y="29399"/>
                    </a:lnTo>
                    <a:cubicBezTo>
                      <a:pt x="89826" y="39114"/>
                      <a:pt x="91636" y="56640"/>
                      <a:pt x="94303" y="68261"/>
                    </a:cubicBezTo>
                    <a:cubicBezTo>
                      <a:pt x="97351" y="81881"/>
                      <a:pt x="99351" y="86453"/>
                      <a:pt x="100018" y="87692"/>
                    </a:cubicBezTo>
                    <a:lnTo>
                      <a:pt x="100304" y="89025"/>
                    </a:lnTo>
                    <a:cubicBezTo>
                      <a:pt x="100399" y="89025"/>
                      <a:pt x="100399" y="88644"/>
                      <a:pt x="100399" y="88073"/>
                    </a:cubicBezTo>
                    <a:lnTo>
                      <a:pt x="100399" y="88073"/>
                    </a:lnTo>
                    <a:close/>
                  </a:path>
                </a:pathLst>
              </a:custGeom>
              <a:solidFill>
                <a:srgbClr val="FF8B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197" name="Freeform: Shape 1196">
                <a:extLst>
                  <a:ext uri="{FF2B5EF4-FFF2-40B4-BE49-F238E27FC236}">
                    <a16:creationId xmlns:a16="http://schemas.microsoft.com/office/drawing/2014/main" id="{4127B3F8-03A9-417C-B1FE-7B57EAE5BA93}"/>
                  </a:ext>
                </a:extLst>
              </p:cNvPr>
              <p:cNvSpPr/>
              <p:nvPr/>
            </p:nvSpPr>
            <p:spPr>
              <a:xfrm>
                <a:off x="5998209" y="3336027"/>
                <a:ext cx="48926" cy="87352"/>
              </a:xfrm>
              <a:custGeom>
                <a:avLst/>
                <a:gdLst>
                  <a:gd name="connsiteX0" fmla="*/ 48927 w 48926"/>
                  <a:gd name="connsiteY0" fmla="*/ 6866 h 87352"/>
                  <a:gd name="connsiteX1" fmla="*/ 33020 w 48926"/>
                  <a:gd name="connsiteY1" fmla="*/ 23059 h 87352"/>
                  <a:gd name="connsiteX2" fmla="*/ 28353 w 48926"/>
                  <a:gd name="connsiteY2" fmla="*/ 71827 h 87352"/>
                  <a:gd name="connsiteX3" fmla="*/ 22828 w 48926"/>
                  <a:gd name="connsiteY3" fmla="*/ 38108 h 87352"/>
                  <a:gd name="connsiteX4" fmla="*/ 21495 w 48926"/>
                  <a:gd name="connsiteY4" fmla="*/ 24011 h 87352"/>
                  <a:gd name="connsiteX5" fmla="*/ 16351 w 48926"/>
                  <a:gd name="connsiteY5" fmla="*/ 62016 h 87352"/>
                  <a:gd name="connsiteX6" fmla="*/ 9493 w 48926"/>
                  <a:gd name="connsiteY6" fmla="*/ 87353 h 87352"/>
                  <a:gd name="connsiteX7" fmla="*/ 254 w 48926"/>
                  <a:gd name="connsiteY7" fmla="*/ 28202 h 87352"/>
                  <a:gd name="connsiteX8" fmla="*/ 24067 w 48926"/>
                  <a:gd name="connsiteY8" fmla="*/ 8 h 87352"/>
                  <a:gd name="connsiteX9" fmla="*/ 48927 w 48926"/>
                  <a:gd name="connsiteY9" fmla="*/ 6866 h 873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8926" h="87352">
                    <a:moveTo>
                      <a:pt x="48927" y="6866"/>
                    </a:moveTo>
                    <a:cubicBezTo>
                      <a:pt x="48927" y="6866"/>
                      <a:pt x="39307" y="10391"/>
                      <a:pt x="33020" y="23059"/>
                    </a:cubicBezTo>
                    <a:cubicBezTo>
                      <a:pt x="26734" y="35727"/>
                      <a:pt x="28353" y="71827"/>
                      <a:pt x="28353" y="71827"/>
                    </a:cubicBezTo>
                    <a:cubicBezTo>
                      <a:pt x="28353" y="71827"/>
                      <a:pt x="23781" y="47252"/>
                      <a:pt x="22828" y="38108"/>
                    </a:cubicBezTo>
                    <a:cubicBezTo>
                      <a:pt x="21876" y="28964"/>
                      <a:pt x="21495" y="24011"/>
                      <a:pt x="21495" y="24011"/>
                    </a:cubicBezTo>
                    <a:cubicBezTo>
                      <a:pt x="21495" y="24011"/>
                      <a:pt x="18828" y="51253"/>
                      <a:pt x="16351" y="62016"/>
                    </a:cubicBezTo>
                    <a:cubicBezTo>
                      <a:pt x="13970" y="72779"/>
                      <a:pt x="9493" y="87353"/>
                      <a:pt x="9493" y="87353"/>
                    </a:cubicBezTo>
                    <a:lnTo>
                      <a:pt x="254" y="28202"/>
                    </a:lnTo>
                    <a:cubicBezTo>
                      <a:pt x="-1460" y="16677"/>
                      <a:pt x="5398" y="580"/>
                      <a:pt x="24067" y="8"/>
                    </a:cubicBezTo>
                    <a:cubicBezTo>
                      <a:pt x="34068" y="-277"/>
                      <a:pt x="42545" y="6866"/>
                      <a:pt x="48927" y="6866"/>
                    </a:cubicBezTo>
                    <a:close/>
                  </a:path>
                </a:pathLst>
              </a:custGeom>
              <a:solidFill>
                <a:srgbClr val="FFBD0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198" name="Freeform: Shape 1197">
                <a:extLst>
                  <a:ext uri="{FF2B5EF4-FFF2-40B4-BE49-F238E27FC236}">
                    <a16:creationId xmlns:a16="http://schemas.microsoft.com/office/drawing/2014/main" id="{C984A67B-5275-4C74-A50B-DCA59A17097D}"/>
                  </a:ext>
                </a:extLst>
              </p:cNvPr>
              <p:cNvSpPr/>
              <p:nvPr/>
            </p:nvSpPr>
            <p:spPr>
              <a:xfrm>
                <a:off x="6031289" y="3357848"/>
                <a:ext cx="12322" cy="64484"/>
              </a:xfrm>
              <a:custGeom>
                <a:avLst/>
                <a:gdLst>
                  <a:gd name="connsiteX0" fmla="*/ 131 w 12322"/>
                  <a:gd name="connsiteY0" fmla="*/ 64484 h 64484"/>
                  <a:gd name="connsiteX1" fmla="*/ 3464 w 12322"/>
                  <a:gd name="connsiteY1" fmla="*/ 23146 h 64484"/>
                  <a:gd name="connsiteX2" fmla="*/ 12323 w 12322"/>
                  <a:gd name="connsiteY2" fmla="*/ 0 h 64484"/>
                  <a:gd name="connsiteX3" fmla="*/ 131 w 12322"/>
                  <a:gd name="connsiteY3" fmla="*/ 64484 h 644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22" h="64484">
                    <a:moveTo>
                      <a:pt x="131" y="64484"/>
                    </a:moveTo>
                    <a:cubicBezTo>
                      <a:pt x="131" y="64484"/>
                      <a:pt x="-1012" y="41529"/>
                      <a:pt x="3464" y="23146"/>
                    </a:cubicBezTo>
                    <a:cubicBezTo>
                      <a:pt x="7846" y="4667"/>
                      <a:pt x="12323" y="0"/>
                      <a:pt x="12323" y="0"/>
                    </a:cubicBezTo>
                    <a:cubicBezTo>
                      <a:pt x="12323" y="0"/>
                      <a:pt x="8798" y="46673"/>
                      <a:pt x="131" y="64484"/>
                    </a:cubicBezTo>
                    <a:close/>
                  </a:path>
                </a:pathLst>
              </a:custGeom>
              <a:solidFill>
                <a:srgbClr val="FF8B00">
                  <a:alpha val="42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sp>
          <p:nvSpPr>
            <p:cNvPr id="1199" name="Freeform: Shape 1198">
              <a:extLst>
                <a:ext uri="{FF2B5EF4-FFF2-40B4-BE49-F238E27FC236}">
                  <a16:creationId xmlns:a16="http://schemas.microsoft.com/office/drawing/2014/main" id="{716E1EDB-4B53-4FF9-9AAB-9CA2F126C5DB}"/>
                </a:ext>
              </a:extLst>
            </p:cNvPr>
            <p:cNvSpPr/>
            <p:nvPr/>
          </p:nvSpPr>
          <p:spPr>
            <a:xfrm>
              <a:off x="6064566" y="3336027"/>
              <a:ext cx="48952" cy="87352"/>
            </a:xfrm>
            <a:custGeom>
              <a:avLst/>
              <a:gdLst>
                <a:gd name="connsiteX0" fmla="*/ 0 w 48952"/>
                <a:gd name="connsiteY0" fmla="*/ 6866 h 87352"/>
                <a:gd name="connsiteX1" fmla="*/ 15907 w 48952"/>
                <a:gd name="connsiteY1" fmla="*/ 23059 h 87352"/>
                <a:gd name="connsiteX2" fmla="*/ 20574 w 48952"/>
                <a:gd name="connsiteY2" fmla="*/ 71827 h 87352"/>
                <a:gd name="connsiteX3" fmla="*/ 26098 w 48952"/>
                <a:gd name="connsiteY3" fmla="*/ 38108 h 87352"/>
                <a:gd name="connsiteX4" fmla="*/ 27432 w 48952"/>
                <a:gd name="connsiteY4" fmla="*/ 24011 h 87352"/>
                <a:gd name="connsiteX5" fmla="*/ 32576 w 48952"/>
                <a:gd name="connsiteY5" fmla="*/ 62016 h 87352"/>
                <a:gd name="connsiteX6" fmla="*/ 39434 w 48952"/>
                <a:gd name="connsiteY6" fmla="*/ 87353 h 87352"/>
                <a:gd name="connsiteX7" fmla="*/ 48673 w 48952"/>
                <a:gd name="connsiteY7" fmla="*/ 28202 h 87352"/>
                <a:gd name="connsiteX8" fmla="*/ 24955 w 48952"/>
                <a:gd name="connsiteY8" fmla="*/ 8 h 87352"/>
                <a:gd name="connsiteX9" fmla="*/ 0 w 48952"/>
                <a:gd name="connsiteY9" fmla="*/ 6866 h 87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8952" h="87352">
                  <a:moveTo>
                    <a:pt x="0" y="6866"/>
                  </a:moveTo>
                  <a:cubicBezTo>
                    <a:pt x="0" y="6866"/>
                    <a:pt x="9620" y="10391"/>
                    <a:pt x="15907" y="23059"/>
                  </a:cubicBezTo>
                  <a:cubicBezTo>
                    <a:pt x="22193" y="35727"/>
                    <a:pt x="20574" y="71827"/>
                    <a:pt x="20574" y="71827"/>
                  </a:cubicBezTo>
                  <a:cubicBezTo>
                    <a:pt x="20574" y="71827"/>
                    <a:pt x="25146" y="47252"/>
                    <a:pt x="26098" y="38108"/>
                  </a:cubicBezTo>
                  <a:cubicBezTo>
                    <a:pt x="27051" y="28964"/>
                    <a:pt x="27432" y="24011"/>
                    <a:pt x="27432" y="24011"/>
                  </a:cubicBezTo>
                  <a:cubicBezTo>
                    <a:pt x="27432" y="24011"/>
                    <a:pt x="30099" y="51253"/>
                    <a:pt x="32576" y="62016"/>
                  </a:cubicBezTo>
                  <a:cubicBezTo>
                    <a:pt x="34957" y="72779"/>
                    <a:pt x="39434" y="87353"/>
                    <a:pt x="39434" y="87353"/>
                  </a:cubicBezTo>
                  <a:lnTo>
                    <a:pt x="48673" y="28202"/>
                  </a:lnTo>
                  <a:cubicBezTo>
                    <a:pt x="50483" y="16677"/>
                    <a:pt x="43625" y="580"/>
                    <a:pt x="24955" y="8"/>
                  </a:cubicBezTo>
                  <a:cubicBezTo>
                    <a:pt x="14859" y="-277"/>
                    <a:pt x="6382" y="6866"/>
                    <a:pt x="0" y="6866"/>
                  </a:cubicBezTo>
                  <a:close/>
                </a:path>
              </a:pathLst>
            </a:custGeom>
            <a:solidFill>
              <a:srgbClr val="FF8B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00" name="Freeform: Shape 1199">
              <a:extLst>
                <a:ext uri="{FF2B5EF4-FFF2-40B4-BE49-F238E27FC236}">
                  <a16:creationId xmlns:a16="http://schemas.microsoft.com/office/drawing/2014/main" id="{310113D2-1FBE-4A12-919C-10C19D367753}"/>
                </a:ext>
              </a:extLst>
            </p:cNvPr>
            <p:cNvSpPr/>
            <p:nvPr/>
          </p:nvSpPr>
          <p:spPr>
            <a:xfrm>
              <a:off x="6048850" y="3334416"/>
              <a:ext cx="64734" cy="88963"/>
            </a:xfrm>
            <a:custGeom>
              <a:avLst/>
              <a:gdLst>
                <a:gd name="connsiteX0" fmla="*/ 0 w 64734"/>
                <a:gd name="connsiteY0" fmla="*/ 0 h 88963"/>
                <a:gd name="connsiteX1" fmla="*/ 21431 w 64734"/>
                <a:gd name="connsiteY1" fmla="*/ 18764 h 88963"/>
                <a:gd name="connsiteX2" fmla="*/ 35147 w 64734"/>
                <a:gd name="connsiteY2" fmla="*/ 77915 h 88963"/>
                <a:gd name="connsiteX3" fmla="*/ 41243 w 64734"/>
                <a:gd name="connsiteY3" fmla="*/ 44863 h 88963"/>
                <a:gd name="connsiteX4" fmla="*/ 43244 w 64734"/>
                <a:gd name="connsiteY4" fmla="*/ 25622 h 88963"/>
                <a:gd name="connsiteX5" fmla="*/ 47339 w 64734"/>
                <a:gd name="connsiteY5" fmla="*/ 61722 h 88963"/>
                <a:gd name="connsiteX6" fmla="*/ 55245 w 64734"/>
                <a:gd name="connsiteY6" fmla="*/ 88964 h 88963"/>
                <a:gd name="connsiteX7" fmla="*/ 64675 w 64734"/>
                <a:gd name="connsiteY7" fmla="*/ 25051 h 88963"/>
                <a:gd name="connsiteX8" fmla="*/ 51340 w 64734"/>
                <a:gd name="connsiteY8" fmla="*/ 4096 h 88963"/>
                <a:gd name="connsiteX9" fmla="*/ 33242 w 64734"/>
                <a:gd name="connsiteY9" fmla="*/ 667 h 88963"/>
                <a:gd name="connsiteX10" fmla="*/ 0 w 64734"/>
                <a:gd name="connsiteY10" fmla="*/ 0 h 88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4734" h="88963">
                  <a:moveTo>
                    <a:pt x="0" y="0"/>
                  </a:moveTo>
                  <a:cubicBezTo>
                    <a:pt x="0" y="0"/>
                    <a:pt x="8477" y="4191"/>
                    <a:pt x="21431" y="18764"/>
                  </a:cubicBezTo>
                  <a:cubicBezTo>
                    <a:pt x="34290" y="33338"/>
                    <a:pt x="35147" y="77915"/>
                    <a:pt x="35147" y="77915"/>
                  </a:cubicBezTo>
                  <a:cubicBezTo>
                    <a:pt x="35147" y="77915"/>
                    <a:pt x="38481" y="60389"/>
                    <a:pt x="41243" y="44863"/>
                  </a:cubicBezTo>
                  <a:cubicBezTo>
                    <a:pt x="43910" y="29337"/>
                    <a:pt x="43244" y="25622"/>
                    <a:pt x="43244" y="25622"/>
                  </a:cubicBezTo>
                  <a:cubicBezTo>
                    <a:pt x="43244" y="25622"/>
                    <a:pt x="43339" y="47054"/>
                    <a:pt x="47339" y="61722"/>
                  </a:cubicBezTo>
                  <a:cubicBezTo>
                    <a:pt x="51340" y="76391"/>
                    <a:pt x="55245" y="88964"/>
                    <a:pt x="55245" y="88964"/>
                  </a:cubicBezTo>
                  <a:cubicBezTo>
                    <a:pt x="55245" y="88964"/>
                    <a:pt x="64008" y="34671"/>
                    <a:pt x="64675" y="25051"/>
                  </a:cubicBezTo>
                  <a:cubicBezTo>
                    <a:pt x="65437" y="15431"/>
                    <a:pt x="58769" y="6287"/>
                    <a:pt x="51340" y="4096"/>
                  </a:cubicBezTo>
                  <a:cubicBezTo>
                    <a:pt x="43910" y="1905"/>
                    <a:pt x="33242" y="667"/>
                    <a:pt x="33242" y="667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BF6800">
                <a:alpha val="42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grpSp>
        <p:nvGrpSpPr>
          <p:cNvPr id="1201" name="Graphic 1186">
            <a:extLst>
              <a:ext uri="{FF2B5EF4-FFF2-40B4-BE49-F238E27FC236}">
                <a16:creationId xmlns:a16="http://schemas.microsoft.com/office/drawing/2014/main" id="{2AE6A5B3-A0AD-4E4A-8C58-32A191CAB650}"/>
              </a:ext>
            </a:extLst>
          </p:cNvPr>
          <p:cNvGrpSpPr/>
          <p:nvPr/>
        </p:nvGrpSpPr>
        <p:grpSpPr>
          <a:xfrm rot="8273076">
            <a:off x="820887" y="87355"/>
            <a:ext cx="801678" cy="1605705"/>
            <a:chOff x="6117099" y="3390042"/>
            <a:chExt cx="79339" cy="166211"/>
          </a:xfrm>
        </p:grpSpPr>
        <p:sp>
          <p:nvSpPr>
            <p:cNvPr id="1202" name="Freeform: Shape 1201">
              <a:extLst>
                <a:ext uri="{FF2B5EF4-FFF2-40B4-BE49-F238E27FC236}">
                  <a16:creationId xmlns:a16="http://schemas.microsoft.com/office/drawing/2014/main" id="{4E14E538-A0E4-4B21-A399-5DC2497D4FC6}"/>
                </a:ext>
              </a:extLst>
            </p:cNvPr>
            <p:cNvSpPr/>
            <p:nvPr/>
          </p:nvSpPr>
          <p:spPr>
            <a:xfrm>
              <a:off x="6118406" y="3399758"/>
              <a:ext cx="76533" cy="156400"/>
            </a:xfrm>
            <a:custGeom>
              <a:avLst/>
              <a:gdLst>
                <a:gd name="connsiteX0" fmla="*/ 76367 w 76533"/>
                <a:gd name="connsiteY0" fmla="*/ 30766 h 156400"/>
                <a:gd name="connsiteX1" fmla="*/ 38267 w 76533"/>
                <a:gd name="connsiteY1" fmla="*/ 0 h 156400"/>
                <a:gd name="connsiteX2" fmla="*/ 167 w 76533"/>
                <a:gd name="connsiteY2" fmla="*/ 30766 h 156400"/>
                <a:gd name="connsiteX3" fmla="*/ 23598 w 76533"/>
                <a:gd name="connsiteY3" fmla="*/ 154686 h 156400"/>
                <a:gd name="connsiteX4" fmla="*/ 38267 w 76533"/>
                <a:gd name="connsiteY4" fmla="*/ 156401 h 156400"/>
                <a:gd name="connsiteX5" fmla="*/ 52935 w 76533"/>
                <a:gd name="connsiteY5" fmla="*/ 154686 h 156400"/>
                <a:gd name="connsiteX6" fmla="*/ 76367 w 76533"/>
                <a:gd name="connsiteY6" fmla="*/ 30766 h 156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6533" h="156400">
                  <a:moveTo>
                    <a:pt x="76367" y="30766"/>
                  </a:moveTo>
                  <a:cubicBezTo>
                    <a:pt x="73890" y="24765"/>
                    <a:pt x="38267" y="0"/>
                    <a:pt x="38267" y="0"/>
                  </a:cubicBezTo>
                  <a:cubicBezTo>
                    <a:pt x="38267" y="0"/>
                    <a:pt x="2643" y="24765"/>
                    <a:pt x="167" y="30766"/>
                  </a:cubicBezTo>
                  <a:cubicBezTo>
                    <a:pt x="-2310" y="36766"/>
                    <a:pt x="23598" y="154686"/>
                    <a:pt x="23598" y="154686"/>
                  </a:cubicBezTo>
                  <a:lnTo>
                    <a:pt x="38267" y="156401"/>
                  </a:lnTo>
                  <a:lnTo>
                    <a:pt x="52935" y="154686"/>
                  </a:lnTo>
                  <a:cubicBezTo>
                    <a:pt x="52935" y="154686"/>
                    <a:pt x="78843" y="36671"/>
                    <a:pt x="76367" y="30766"/>
                  </a:cubicBezTo>
                  <a:close/>
                </a:path>
              </a:pathLst>
            </a:custGeom>
            <a:solidFill>
              <a:srgbClr val="00C4A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03" name="Freeform: Shape 1202">
              <a:extLst>
                <a:ext uri="{FF2B5EF4-FFF2-40B4-BE49-F238E27FC236}">
                  <a16:creationId xmlns:a16="http://schemas.microsoft.com/office/drawing/2014/main" id="{ADFA0D90-87FD-4A8C-A8D6-330D76563E3B}"/>
                </a:ext>
              </a:extLst>
            </p:cNvPr>
            <p:cNvSpPr/>
            <p:nvPr/>
          </p:nvSpPr>
          <p:spPr>
            <a:xfrm>
              <a:off x="6138777" y="3439763"/>
              <a:ext cx="53996" cy="116490"/>
            </a:xfrm>
            <a:custGeom>
              <a:avLst/>
              <a:gdLst>
                <a:gd name="connsiteX0" fmla="*/ 3228 w 53996"/>
                <a:gd name="connsiteY0" fmla="*/ 114681 h 116490"/>
                <a:gd name="connsiteX1" fmla="*/ 847 w 53996"/>
                <a:gd name="connsiteY1" fmla="*/ 43339 h 116490"/>
                <a:gd name="connsiteX2" fmla="*/ 847 w 53996"/>
                <a:gd name="connsiteY2" fmla="*/ 0 h 116490"/>
                <a:gd name="connsiteX3" fmla="*/ 53996 w 53996"/>
                <a:gd name="connsiteY3" fmla="*/ 8953 h 116490"/>
                <a:gd name="connsiteX4" fmla="*/ 32565 w 53996"/>
                <a:gd name="connsiteY4" fmla="*/ 114776 h 116490"/>
                <a:gd name="connsiteX5" fmla="*/ 17896 w 53996"/>
                <a:gd name="connsiteY5" fmla="*/ 116491 h 116490"/>
                <a:gd name="connsiteX6" fmla="*/ 3228 w 53996"/>
                <a:gd name="connsiteY6" fmla="*/ 114681 h 116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3996" h="116490">
                  <a:moveTo>
                    <a:pt x="3228" y="114681"/>
                  </a:moveTo>
                  <a:cubicBezTo>
                    <a:pt x="3228" y="114681"/>
                    <a:pt x="2752" y="66770"/>
                    <a:pt x="847" y="43339"/>
                  </a:cubicBezTo>
                  <a:cubicBezTo>
                    <a:pt x="-1058" y="19907"/>
                    <a:pt x="847" y="0"/>
                    <a:pt x="847" y="0"/>
                  </a:cubicBezTo>
                  <a:lnTo>
                    <a:pt x="53996" y="8953"/>
                  </a:lnTo>
                  <a:lnTo>
                    <a:pt x="32565" y="114776"/>
                  </a:lnTo>
                  <a:lnTo>
                    <a:pt x="17896" y="116491"/>
                  </a:lnTo>
                  <a:lnTo>
                    <a:pt x="3228" y="114681"/>
                  </a:lnTo>
                  <a:close/>
                </a:path>
              </a:pathLst>
            </a:custGeom>
            <a:solidFill>
              <a:srgbClr val="007A77">
                <a:alpha val="31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04" name="Freeform: Shape 1203">
              <a:extLst>
                <a:ext uri="{FF2B5EF4-FFF2-40B4-BE49-F238E27FC236}">
                  <a16:creationId xmlns:a16="http://schemas.microsoft.com/office/drawing/2014/main" id="{FE3636EF-2B05-4410-A7D8-C0916ACBB118}"/>
                </a:ext>
              </a:extLst>
            </p:cNvPr>
            <p:cNvSpPr/>
            <p:nvPr/>
          </p:nvSpPr>
          <p:spPr>
            <a:xfrm>
              <a:off x="6129146" y="3390042"/>
              <a:ext cx="52863" cy="6953"/>
            </a:xfrm>
            <a:custGeom>
              <a:avLst/>
              <a:gdLst>
                <a:gd name="connsiteX0" fmla="*/ 0 w 52863"/>
                <a:gd name="connsiteY0" fmla="*/ 0 h 6953"/>
                <a:gd name="connsiteX1" fmla="*/ 7620 w 52863"/>
                <a:gd name="connsiteY1" fmla="*/ 6953 h 6953"/>
                <a:gd name="connsiteX2" fmla="*/ 46958 w 52863"/>
                <a:gd name="connsiteY2" fmla="*/ 6953 h 6953"/>
                <a:gd name="connsiteX3" fmla="*/ 52864 w 52863"/>
                <a:gd name="connsiteY3" fmla="*/ 286 h 6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863" h="6953">
                  <a:moveTo>
                    <a:pt x="0" y="0"/>
                  </a:moveTo>
                  <a:lnTo>
                    <a:pt x="7620" y="6953"/>
                  </a:lnTo>
                  <a:lnTo>
                    <a:pt x="46958" y="6953"/>
                  </a:lnTo>
                  <a:lnTo>
                    <a:pt x="52864" y="286"/>
                  </a:lnTo>
                  <a:close/>
                </a:path>
              </a:pathLst>
            </a:custGeom>
            <a:solidFill>
              <a:srgbClr val="00CCA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grpSp>
          <p:nvGrpSpPr>
            <p:cNvPr id="1205" name="Graphic 1186">
              <a:extLst>
                <a:ext uri="{FF2B5EF4-FFF2-40B4-BE49-F238E27FC236}">
                  <a16:creationId xmlns:a16="http://schemas.microsoft.com/office/drawing/2014/main" id="{2AE6A5B3-A0AD-4E4A-8C58-32A191CAB650}"/>
                </a:ext>
              </a:extLst>
            </p:cNvPr>
            <p:cNvGrpSpPr/>
            <p:nvPr/>
          </p:nvGrpSpPr>
          <p:grpSpPr>
            <a:xfrm>
              <a:off x="6117099" y="3394519"/>
              <a:ext cx="79339" cy="85248"/>
              <a:chOff x="6117099" y="3394519"/>
              <a:chExt cx="79339" cy="85248"/>
            </a:xfrm>
          </p:grpSpPr>
          <p:sp>
            <p:nvSpPr>
              <p:cNvPr id="1206" name="Freeform: Shape 1205">
                <a:extLst>
                  <a:ext uri="{FF2B5EF4-FFF2-40B4-BE49-F238E27FC236}">
                    <a16:creationId xmlns:a16="http://schemas.microsoft.com/office/drawing/2014/main" id="{683D97CF-72F5-4DA1-9B59-FF32E5C16298}"/>
                  </a:ext>
                </a:extLst>
              </p:cNvPr>
              <p:cNvSpPr/>
              <p:nvPr/>
            </p:nvSpPr>
            <p:spPr>
              <a:xfrm>
                <a:off x="6117099" y="3394519"/>
                <a:ext cx="39669" cy="85248"/>
              </a:xfrm>
              <a:custGeom>
                <a:avLst/>
                <a:gdLst>
                  <a:gd name="connsiteX0" fmla="*/ 20144 w 39669"/>
                  <a:gd name="connsiteY0" fmla="*/ 2477 h 85248"/>
                  <a:gd name="connsiteX1" fmla="*/ 18905 w 39669"/>
                  <a:gd name="connsiteY1" fmla="*/ 12478 h 85248"/>
                  <a:gd name="connsiteX2" fmla="*/ 46 w 39669"/>
                  <a:gd name="connsiteY2" fmla="*/ 30385 h 85248"/>
                  <a:gd name="connsiteX3" fmla="*/ 903 w 39669"/>
                  <a:gd name="connsiteY3" fmla="*/ 40481 h 85248"/>
                  <a:gd name="connsiteX4" fmla="*/ 9190 w 39669"/>
                  <a:gd name="connsiteY4" fmla="*/ 83630 h 85248"/>
                  <a:gd name="connsiteX5" fmla="*/ 10904 w 39669"/>
                  <a:gd name="connsiteY5" fmla="*/ 74200 h 85248"/>
                  <a:gd name="connsiteX6" fmla="*/ 14524 w 39669"/>
                  <a:gd name="connsiteY6" fmla="*/ 52769 h 85248"/>
                  <a:gd name="connsiteX7" fmla="*/ 15000 w 39669"/>
                  <a:gd name="connsiteY7" fmla="*/ 50768 h 85248"/>
                  <a:gd name="connsiteX8" fmla="*/ 18810 w 39669"/>
                  <a:gd name="connsiteY8" fmla="*/ 74295 h 85248"/>
                  <a:gd name="connsiteX9" fmla="*/ 22811 w 39669"/>
                  <a:gd name="connsiteY9" fmla="*/ 85249 h 85248"/>
                  <a:gd name="connsiteX10" fmla="*/ 22906 w 39669"/>
                  <a:gd name="connsiteY10" fmla="*/ 85153 h 85248"/>
                  <a:gd name="connsiteX11" fmla="*/ 22906 w 39669"/>
                  <a:gd name="connsiteY11" fmla="*/ 85153 h 85248"/>
                  <a:gd name="connsiteX12" fmla="*/ 22906 w 39669"/>
                  <a:gd name="connsiteY12" fmla="*/ 85153 h 85248"/>
                  <a:gd name="connsiteX13" fmla="*/ 26906 w 39669"/>
                  <a:gd name="connsiteY13" fmla="*/ 74295 h 85248"/>
                  <a:gd name="connsiteX14" fmla="*/ 30621 w 39669"/>
                  <a:gd name="connsiteY14" fmla="*/ 52197 h 85248"/>
                  <a:gd name="connsiteX15" fmla="*/ 31288 w 39669"/>
                  <a:gd name="connsiteY15" fmla="*/ 49530 h 85248"/>
                  <a:gd name="connsiteX16" fmla="*/ 31764 w 39669"/>
                  <a:gd name="connsiteY16" fmla="*/ 51626 h 85248"/>
                  <a:gd name="connsiteX17" fmla="*/ 35193 w 39669"/>
                  <a:gd name="connsiteY17" fmla="*/ 73438 h 85248"/>
                  <a:gd name="connsiteX18" fmla="*/ 39670 w 39669"/>
                  <a:gd name="connsiteY18" fmla="*/ 85153 h 85248"/>
                  <a:gd name="connsiteX19" fmla="*/ 39575 w 39669"/>
                  <a:gd name="connsiteY19" fmla="*/ 0 h 85248"/>
                  <a:gd name="connsiteX20" fmla="*/ 20144 w 39669"/>
                  <a:gd name="connsiteY20" fmla="*/ 2477 h 852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9669" h="85248">
                    <a:moveTo>
                      <a:pt x="20144" y="2477"/>
                    </a:moveTo>
                    <a:cubicBezTo>
                      <a:pt x="20144" y="2477"/>
                      <a:pt x="19572" y="10477"/>
                      <a:pt x="18905" y="12478"/>
                    </a:cubicBezTo>
                    <a:cubicBezTo>
                      <a:pt x="17477" y="16573"/>
                      <a:pt x="713" y="14288"/>
                      <a:pt x="46" y="30385"/>
                    </a:cubicBezTo>
                    <a:cubicBezTo>
                      <a:pt x="-240" y="37433"/>
                      <a:pt x="903" y="40481"/>
                      <a:pt x="903" y="40481"/>
                    </a:cubicBezTo>
                    <a:lnTo>
                      <a:pt x="9190" y="83630"/>
                    </a:lnTo>
                    <a:cubicBezTo>
                      <a:pt x="9666" y="82963"/>
                      <a:pt x="8809" y="81724"/>
                      <a:pt x="10904" y="74200"/>
                    </a:cubicBezTo>
                    <a:cubicBezTo>
                      <a:pt x="12714" y="67818"/>
                      <a:pt x="13952" y="58102"/>
                      <a:pt x="14524" y="52769"/>
                    </a:cubicBezTo>
                    <a:lnTo>
                      <a:pt x="15000" y="50768"/>
                    </a:lnTo>
                    <a:cubicBezTo>
                      <a:pt x="15476" y="55245"/>
                      <a:pt x="16810" y="66865"/>
                      <a:pt x="18810" y="74295"/>
                    </a:cubicBezTo>
                    <a:cubicBezTo>
                      <a:pt x="21382" y="83534"/>
                      <a:pt x="22811" y="85249"/>
                      <a:pt x="22811" y="85249"/>
                    </a:cubicBezTo>
                    <a:cubicBezTo>
                      <a:pt x="22811" y="85249"/>
                      <a:pt x="22811" y="85249"/>
                      <a:pt x="22906" y="85153"/>
                    </a:cubicBezTo>
                    <a:lnTo>
                      <a:pt x="22906" y="85153"/>
                    </a:lnTo>
                    <a:lnTo>
                      <a:pt x="22906" y="85153"/>
                    </a:lnTo>
                    <a:cubicBezTo>
                      <a:pt x="23192" y="84677"/>
                      <a:pt x="24620" y="82391"/>
                      <a:pt x="26906" y="74295"/>
                    </a:cubicBezTo>
                    <a:cubicBezTo>
                      <a:pt x="28811" y="67627"/>
                      <a:pt x="30050" y="57340"/>
                      <a:pt x="30621" y="52197"/>
                    </a:cubicBezTo>
                    <a:lnTo>
                      <a:pt x="31288" y="49530"/>
                    </a:lnTo>
                    <a:lnTo>
                      <a:pt x="31764" y="51626"/>
                    </a:lnTo>
                    <a:cubicBezTo>
                      <a:pt x="32145" y="56483"/>
                      <a:pt x="33193" y="66580"/>
                      <a:pt x="35193" y="73438"/>
                    </a:cubicBezTo>
                    <a:cubicBezTo>
                      <a:pt x="37765" y="82677"/>
                      <a:pt x="39670" y="85153"/>
                      <a:pt x="39670" y="85153"/>
                    </a:cubicBezTo>
                    <a:lnTo>
                      <a:pt x="39575" y="0"/>
                    </a:lnTo>
                    <a:lnTo>
                      <a:pt x="20144" y="2477"/>
                    </a:ln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207" name="Freeform: Shape 1206">
                <a:extLst>
                  <a:ext uri="{FF2B5EF4-FFF2-40B4-BE49-F238E27FC236}">
                    <a16:creationId xmlns:a16="http://schemas.microsoft.com/office/drawing/2014/main" id="{E7EBBFBE-12FE-4DC2-A478-31BABE7D0D48}"/>
                  </a:ext>
                </a:extLst>
              </p:cNvPr>
              <p:cNvSpPr/>
              <p:nvPr/>
            </p:nvSpPr>
            <p:spPr>
              <a:xfrm>
                <a:off x="6156673" y="3394519"/>
                <a:ext cx="39765" cy="85248"/>
              </a:xfrm>
              <a:custGeom>
                <a:avLst/>
                <a:gdLst>
                  <a:gd name="connsiteX0" fmla="*/ 19621 w 39765"/>
                  <a:gd name="connsiteY0" fmla="*/ 2477 h 85248"/>
                  <a:gd name="connsiteX1" fmla="*/ 20860 w 39765"/>
                  <a:gd name="connsiteY1" fmla="*/ 12478 h 85248"/>
                  <a:gd name="connsiteX2" fmla="*/ 39719 w 39765"/>
                  <a:gd name="connsiteY2" fmla="*/ 30385 h 85248"/>
                  <a:gd name="connsiteX3" fmla="*/ 38862 w 39765"/>
                  <a:gd name="connsiteY3" fmla="*/ 40481 h 85248"/>
                  <a:gd name="connsiteX4" fmla="*/ 30575 w 39765"/>
                  <a:gd name="connsiteY4" fmla="*/ 83630 h 85248"/>
                  <a:gd name="connsiteX5" fmla="*/ 28861 w 39765"/>
                  <a:gd name="connsiteY5" fmla="*/ 74200 h 85248"/>
                  <a:gd name="connsiteX6" fmla="*/ 25241 w 39765"/>
                  <a:gd name="connsiteY6" fmla="*/ 52769 h 85248"/>
                  <a:gd name="connsiteX7" fmla="*/ 24765 w 39765"/>
                  <a:gd name="connsiteY7" fmla="*/ 50768 h 85248"/>
                  <a:gd name="connsiteX8" fmla="*/ 20860 w 39765"/>
                  <a:gd name="connsiteY8" fmla="*/ 74295 h 85248"/>
                  <a:gd name="connsiteX9" fmla="*/ 16859 w 39765"/>
                  <a:gd name="connsiteY9" fmla="*/ 85249 h 85248"/>
                  <a:gd name="connsiteX10" fmla="*/ 16764 w 39765"/>
                  <a:gd name="connsiteY10" fmla="*/ 85153 h 85248"/>
                  <a:gd name="connsiteX11" fmla="*/ 16764 w 39765"/>
                  <a:gd name="connsiteY11" fmla="*/ 85153 h 85248"/>
                  <a:gd name="connsiteX12" fmla="*/ 16764 w 39765"/>
                  <a:gd name="connsiteY12" fmla="*/ 85153 h 85248"/>
                  <a:gd name="connsiteX13" fmla="*/ 12763 w 39765"/>
                  <a:gd name="connsiteY13" fmla="*/ 74295 h 85248"/>
                  <a:gd name="connsiteX14" fmla="*/ 9049 w 39765"/>
                  <a:gd name="connsiteY14" fmla="*/ 52197 h 85248"/>
                  <a:gd name="connsiteX15" fmla="*/ 8477 w 39765"/>
                  <a:gd name="connsiteY15" fmla="*/ 49530 h 85248"/>
                  <a:gd name="connsiteX16" fmla="*/ 8001 w 39765"/>
                  <a:gd name="connsiteY16" fmla="*/ 51626 h 85248"/>
                  <a:gd name="connsiteX17" fmla="*/ 4572 w 39765"/>
                  <a:gd name="connsiteY17" fmla="*/ 73438 h 85248"/>
                  <a:gd name="connsiteX18" fmla="*/ 95 w 39765"/>
                  <a:gd name="connsiteY18" fmla="*/ 85153 h 85248"/>
                  <a:gd name="connsiteX19" fmla="*/ 0 w 39765"/>
                  <a:gd name="connsiteY19" fmla="*/ 0 h 85248"/>
                  <a:gd name="connsiteX20" fmla="*/ 19621 w 39765"/>
                  <a:gd name="connsiteY20" fmla="*/ 2477 h 852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9765" h="85248">
                    <a:moveTo>
                      <a:pt x="19621" y="2477"/>
                    </a:moveTo>
                    <a:cubicBezTo>
                      <a:pt x="19621" y="2477"/>
                      <a:pt x="20193" y="10477"/>
                      <a:pt x="20860" y="12478"/>
                    </a:cubicBezTo>
                    <a:cubicBezTo>
                      <a:pt x="22288" y="16573"/>
                      <a:pt x="39052" y="14288"/>
                      <a:pt x="39719" y="30385"/>
                    </a:cubicBezTo>
                    <a:cubicBezTo>
                      <a:pt x="40005" y="37433"/>
                      <a:pt x="38862" y="40481"/>
                      <a:pt x="38862" y="40481"/>
                    </a:cubicBezTo>
                    <a:lnTo>
                      <a:pt x="30575" y="83630"/>
                    </a:lnTo>
                    <a:cubicBezTo>
                      <a:pt x="30099" y="82963"/>
                      <a:pt x="30956" y="81724"/>
                      <a:pt x="28861" y="74200"/>
                    </a:cubicBezTo>
                    <a:cubicBezTo>
                      <a:pt x="27051" y="67818"/>
                      <a:pt x="25813" y="58102"/>
                      <a:pt x="25241" y="52769"/>
                    </a:cubicBezTo>
                    <a:lnTo>
                      <a:pt x="24765" y="50768"/>
                    </a:lnTo>
                    <a:cubicBezTo>
                      <a:pt x="24289" y="55245"/>
                      <a:pt x="22955" y="66865"/>
                      <a:pt x="20860" y="74295"/>
                    </a:cubicBezTo>
                    <a:cubicBezTo>
                      <a:pt x="18288" y="83534"/>
                      <a:pt x="16859" y="85249"/>
                      <a:pt x="16859" y="85249"/>
                    </a:cubicBezTo>
                    <a:cubicBezTo>
                      <a:pt x="16859" y="85249"/>
                      <a:pt x="16859" y="85249"/>
                      <a:pt x="16764" y="85153"/>
                    </a:cubicBezTo>
                    <a:lnTo>
                      <a:pt x="16764" y="85153"/>
                    </a:lnTo>
                    <a:lnTo>
                      <a:pt x="16764" y="85153"/>
                    </a:lnTo>
                    <a:cubicBezTo>
                      <a:pt x="16478" y="84677"/>
                      <a:pt x="15049" y="82391"/>
                      <a:pt x="12763" y="74295"/>
                    </a:cubicBezTo>
                    <a:cubicBezTo>
                      <a:pt x="10858" y="67627"/>
                      <a:pt x="9620" y="57340"/>
                      <a:pt x="9049" y="52197"/>
                    </a:cubicBezTo>
                    <a:lnTo>
                      <a:pt x="8477" y="49530"/>
                    </a:lnTo>
                    <a:lnTo>
                      <a:pt x="8001" y="51626"/>
                    </a:lnTo>
                    <a:cubicBezTo>
                      <a:pt x="7620" y="56483"/>
                      <a:pt x="6572" y="66580"/>
                      <a:pt x="4572" y="73438"/>
                    </a:cubicBezTo>
                    <a:cubicBezTo>
                      <a:pt x="2000" y="82677"/>
                      <a:pt x="95" y="85153"/>
                      <a:pt x="95" y="85153"/>
                    </a:cubicBezTo>
                    <a:lnTo>
                      <a:pt x="0" y="0"/>
                    </a:lnTo>
                    <a:lnTo>
                      <a:pt x="19621" y="2477"/>
                    </a:ln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208" name="Freeform: Shape 1207">
                <a:extLst>
                  <a:ext uri="{FF2B5EF4-FFF2-40B4-BE49-F238E27FC236}">
                    <a16:creationId xmlns:a16="http://schemas.microsoft.com/office/drawing/2014/main" id="{50F6BE48-8B4E-46DE-B1DD-5720C085EC64}"/>
                  </a:ext>
                </a:extLst>
              </p:cNvPr>
              <p:cNvSpPr/>
              <p:nvPr/>
            </p:nvSpPr>
            <p:spPr>
              <a:xfrm>
                <a:off x="6122094" y="3409378"/>
                <a:ext cx="69252" cy="58864"/>
              </a:xfrm>
              <a:custGeom>
                <a:avLst/>
                <a:gdLst>
                  <a:gd name="connsiteX0" fmla="*/ 66488 w 69252"/>
                  <a:gd name="connsiteY0" fmla="*/ 58293 h 58864"/>
                  <a:gd name="connsiteX1" fmla="*/ 66488 w 69252"/>
                  <a:gd name="connsiteY1" fmla="*/ 58103 h 58864"/>
                  <a:gd name="connsiteX2" fmla="*/ 65726 w 69252"/>
                  <a:gd name="connsiteY2" fmla="*/ 30671 h 58864"/>
                  <a:gd name="connsiteX3" fmla="*/ 65726 w 69252"/>
                  <a:gd name="connsiteY3" fmla="*/ 30575 h 58864"/>
                  <a:gd name="connsiteX4" fmla="*/ 65726 w 69252"/>
                  <a:gd name="connsiteY4" fmla="*/ 30575 h 58864"/>
                  <a:gd name="connsiteX5" fmla="*/ 69250 w 69252"/>
                  <a:gd name="connsiteY5" fmla="*/ 9239 h 58864"/>
                  <a:gd name="connsiteX6" fmla="*/ 34769 w 69252"/>
                  <a:gd name="connsiteY6" fmla="*/ 95 h 58864"/>
                  <a:gd name="connsiteX7" fmla="*/ 3 w 69252"/>
                  <a:gd name="connsiteY7" fmla="*/ 9239 h 58864"/>
                  <a:gd name="connsiteX8" fmla="*/ 3527 w 69252"/>
                  <a:gd name="connsiteY8" fmla="*/ 30575 h 58864"/>
                  <a:gd name="connsiteX9" fmla="*/ 3527 w 69252"/>
                  <a:gd name="connsiteY9" fmla="*/ 30575 h 58864"/>
                  <a:gd name="connsiteX10" fmla="*/ 3527 w 69252"/>
                  <a:gd name="connsiteY10" fmla="*/ 30671 h 58864"/>
                  <a:gd name="connsiteX11" fmla="*/ 2765 w 69252"/>
                  <a:gd name="connsiteY11" fmla="*/ 58103 h 58864"/>
                  <a:gd name="connsiteX12" fmla="*/ 2765 w 69252"/>
                  <a:gd name="connsiteY12" fmla="*/ 58293 h 58864"/>
                  <a:gd name="connsiteX13" fmla="*/ 2765 w 69252"/>
                  <a:gd name="connsiteY13" fmla="*/ 58293 h 58864"/>
                  <a:gd name="connsiteX14" fmla="*/ 2765 w 69252"/>
                  <a:gd name="connsiteY14" fmla="*/ 58865 h 58864"/>
                  <a:gd name="connsiteX15" fmla="*/ 2956 w 69252"/>
                  <a:gd name="connsiteY15" fmla="*/ 58007 h 58864"/>
                  <a:gd name="connsiteX16" fmla="*/ 6766 w 69252"/>
                  <a:gd name="connsiteY16" fmla="*/ 45149 h 58864"/>
                  <a:gd name="connsiteX17" fmla="*/ 10290 w 69252"/>
                  <a:gd name="connsiteY17" fmla="*/ 19431 h 58864"/>
                  <a:gd name="connsiteX18" fmla="*/ 10766 w 69252"/>
                  <a:gd name="connsiteY18" fmla="*/ 16955 h 58864"/>
                  <a:gd name="connsiteX19" fmla="*/ 14481 w 69252"/>
                  <a:gd name="connsiteY19" fmla="*/ 45149 h 58864"/>
                  <a:gd name="connsiteX20" fmla="*/ 18386 w 69252"/>
                  <a:gd name="connsiteY20" fmla="*/ 58293 h 58864"/>
                  <a:gd name="connsiteX21" fmla="*/ 18482 w 69252"/>
                  <a:gd name="connsiteY21" fmla="*/ 58198 h 58864"/>
                  <a:gd name="connsiteX22" fmla="*/ 18482 w 69252"/>
                  <a:gd name="connsiteY22" fmla="*/ 58198 h 58864"/>
                  <a:gd name="connsiteX23" fmla="*/ 18482 w 69252"/>
                  <a:gd name="connsiteY23" fmla="*/ 58198 h 58864"/>
                  <a:gd name="connsiteX24" fmla="*/ 22292 w 69252"/>
                  <a:gd name="connsiteY24" fmla="*/ 45149 h 58864"/>
                  <a:gd name="connsiteX25" fmla="*/ 25911 w 69252"/>
                  <a:gd name="connsiteY25" fmla="*/ 18669 h 58864"/>
                  <a:gd name="connsiteX26" fmla="*/ 26483 w 69252"/>
                  <a:gd name="connsiteY26" fmla="*/ 15526 h 58864"/>
                  <a:gd name="connsiteX27" fmla="*/ 26959 w 69252"/>
                  <a:gd name="connsiteY27" fmla="*/ 18098 h 58864"/>
                  <a:gd name="connsiteX28" fmla="*/ 30293 w 69252"/>
                  <a:gd name="connsiteY28" fmla="*/ 44291 h 58864"/>
                  <a:gd name="connsiteX29" fmla="*/ 34674 w 69252"/>
                  <a:gd name="connsiteY29" fmla="*/ 58388 h 58864"/>
                  <a:gd name="connsiteX30" fmla="*/ 34674 w 69252"/>
                  <a:gd name="connsiteY30" fmla="*/ 58388 h 58864"/>
                  <a:gd name="connsiteX31" fmla="*/ 34674 w 69252"/>
                  <a:gd name="connsiteY31" fmla="*/ 58388 h 58864"/>
                  <a:gd name="connsiteX32" fmla="*/ 39056 w 69252"/>
                  <a:gd name="connsiteY32" fmla="*/ 44291 h 58864"/>
                  <a:gd name="connsiteX33" fmla="*/ 42389 w 69252"/>
                  <a:gd name="connsiteY33" fmla="*/ 18098 h 58864"/>
                  <a:gd name="connsiteX34" fmla="*/ 42866 w 69252"/>
                  <a:gd name="connsiteY34" fmla="*/ 15526 h 58864"/>
                  <a:gd name="connsiteX35" fmla="*/ 43437 w 69252"/>
                  <a:gd name="connsiteY35" fmla="*/ 18669 h 58864"/>
                  <a:gd name="connsiteX36" fmla="*/ 47057 w 69252"/>
                  <a:gd name="connsiteY36" fmla="*/ 45149 h 58864"/>
                  <a:gd name="connsiteX37" fmla="*/ 50867 w 69252"/>
                  <a:gd name="connsiteY37" fmla="*/ 58198 h 58864"/>
                  <a:gd name="connsiteX38" fmla="*/ 50867 w 69252"/>
                  <a:gd name="connsiteY38" fmla="*/ 58198 h 58864"/>
                  <a:gd name="connsiteX39" fmla="*/ 50867 w 69252"/>
                  <a:gd name="connsiteY39" fmla="*/ 58198 h 58864"/>
                  <a:gd name="connsiteX40" fmla="*/ 50962 w 69252"/>
                  <a:gd name="connsiteY40" fmla="*/ 58293 h 58864"/>
                  <a:gd name="connsiteX41" fmla="*/ 54867 w 69252"/>
                  <a:gd name="connsiteY41" fmla="*/ 45149 h 58864"/>
                  <a:gd name="connsiteX42" fmla="*/ 58582 w 69252"/>
                  <a:gd name="connsiteY42" fmla="*/ 16955 h 58864"/>
                  <a:gd name="connsiteX43" fmla="*/ 59058 w 69252"/>
                  <a:gd name="connsiteY43" fmla="*/ 19431 h 58864"/>
                  <a:gd name="connsiteX44" fmla="*/ 62582 w 69252"/>
                  <a:gd name="connsiteY44" fmla="*/ 45149 h 58864"/>
                  <a:gd name="connsiteX45" fmla="*/ 66392 w 69252"/>
                  <a:gd name="connsiteY45" fmla="*/ 58007 h 58864"/>
                  <a:gd name="connsiteX46" fmla="*/ 66583 w 69252"/>
                  <a:gd name="connsiteY46" fmla="*/ 58865 h 58864"/>
                  <a:gd name="connsiteX47" fmla="*/ 66488 w 69252"/>
                  <a:gd name="connsiteY47" fmla="*/ 58293 h 58864"/>
                  <a:gd name="connsiteX48" fmla="*/ 66488 w 69252"/>
                  <a:gd name="connsiteY48" fmla="*/ 58293 h 588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</a:cxnLst>
                <a:rect l="l" t="t" r="r" b="b"/>
                <a:pathLst>
                  <a:path w="69252" h="58864">
                    <a:moveTo>
                      <a:pt x="66488" y="58293"/>
                    </a:moveTo>
                    <a:lnTo>
                      <a:pt x="66488" y="58103"/>
                    </a:lnTo>
                    <a:cubicBezTo>
                      <a:pt x="66392" y="55340"/>
                      <a:pt x="66107" y="44958"/>
                      <a:pt x="65726" y="30671"/>
                    </a:cubicBezTo>
                    <a:lnTo>
                      <a:pt x="65726" y="30575"/>
                    </a:lnTo>
                    <a:lnTo>
                      <a:pt x="65726" y="30575"/>
                    </a:lnTo>
                    <a:cubicBezTo>
                      <a:pt x="65535" y="23527"/>
                      <a:pt x="68964" y="17717"/>
                      <a:pt x="69250" y="9239"/>
                    </a:cubicBezTo>
                    <a:cubicBezTo>
                      <a:pt x="69536" y="667"/>
                      <a:pt x="50200" y="-381"/>
                      <a:pt x="34769" y="95"/>
                    </a:cubicBezTo>
                    <a:cubicBezTo>
                      <a:pt x="19434" y="-381"/>
                      <a:pt x="-283" y="762"/>
                      <a:pt x="3" y="9239"/>
                    </a:cubicBezTo>
                    <a:cubicBezTo>
                      <a:pt x="289" y="17621"/>
                      <a:pt x="3813" y="23527"/>
                      <a:pt x="3527" y="30575"/>
                    </a:cubicBezTo>
                    <a:lnTo>
                      <a:pt x="3527" y="30575"/>
                    </a:lnTo>
                    <a:lnTo>
                      <a:pt x="3527" y="30671"/>
                    </a:lnTo>
                    <a:cubicBezTo>
                      <a:pt x="3051" y="44958"/>
                      <a:pt x="2765" y="55340"/>
                      <a:pt x="2765" y="58103"/>
                    </a:cubicBezTo>
                    <a:lnTo>
                      <a:pt x="2765" y="58293"/>
                    </a:lnTo>
                    <a:lnTo>
                      <a:pt x="2765" y="58293"/>
                    </a:lnTo>
                    <a:cubicBezTo>
                      <a:pt x="2765" y="58674"/>
                      <a:pt x="2765" y="58865"/>
                      <a:pt x="2765" y="58865"/>
                    </a:cubicBezTo>
                    <a:lnTo>
                      <a:pt x="2956" y="58007"/>
                    </a:lnTo>
                    <a:cubicBezTo>
                      <a:pt x="3337" y="57150"/>
                      <a:pt x="4670" y="54102"/>
                      <a:pt x="6766" y="45149"/>
                    </a:cubicBezTo>
                    <a:cubicBezTo>
                      <a:pt x="8480" y="37433"/>
                      <a:pt x="9719" y="25813"/>
                      <a:pt x="10290" y="19431"/>
                    </a:cubicBezTo>
                    <a:lnTo>
                      <a:pt x="10766" y="16955"/>
                    </a:lnTo>
                    <a:cubicBezTo>
                      <a:pt x="11243" y="22289"/>
                      <a:pt x="12481" y="36290"/>
                      <a:pt x="14481" y="45149"/>
                    </a:cubicBezTo>
                    <a:cubicBezTo>
                      <a:pt x="16958" y="56198"/>
                      <a:pt x="18386" y="58293"/>
                      <a:pt x="18386" y="58293"/>
                    </a:cubicBezTo>
                    <a:cubicBezTo>
                      <a:pt x="18386" y="58293"/>
                      <a:pt x="18386" y="58293"/>
                      <a:pt x="18482" y="58198"/>
                    </a:cubicBezTo>
                    <a:lnTo>
                      <a:pt x="18482" y="58198"/>
                    </a:lnTo>
                    <a:lnTo>
                      <a:pt x="18482" y="58198"/>
                    </a:lnTo>
                    <a:cubicBezTo>
                      <a:pt x="18767" y="57626"/>
                      <a:pt x="20101" y="54864"/>
                      <a:pt x="22292" y="45149"/>
                    </a:cubicBezTo>
                    <a:cubicBezTo>
                      <a:pt x="24101" y="37148"/>
                      <a:pt x="25340" y="24860"/>
                      <a:pt x="25911" y="18669"/>
                    </a:cubicBezTo>
                    <a:lnTo>
                      <a:pt x="26483" y="15526"/>
                    </a:lnTo>
                    <a:lnTo>
                      <a:pt x="26959" y="18098"/>
                    </a:lnTo>
                    <a:cubicBezTo>
                      <a:pt x="27340" y="23908"/>
                      <a:pt x="28388" y="36100"/>
                      <a:pt x="30293" y="44291"/>
                    </a:cubicBezTo>
                    <a:cubicBezTo>
                      <a:pt x="32769" y="55340"/>
                      <a:pt x="34674" y="58388"/>
                      <a:pt x="34674" y="58388"/>
                    </a:cubicBezTo>
                    <a:lnTo>
                      <a:pt x="34674" y="58388"/>
                    </a:lnTo>
                    <a:lnTo>
                      <a:pt x="34674" y="58388"/>
                    </a:lnTo>
                    <a:cubicBezTo>
                      <a:pt x="34674" y="58388"/>
                      <a:pt x="36484" y="55436"/>
                      <a:pt x="39056" y="44291"/>
                    </a:cubicBezTo>
                    <a:cubicBezTo>
                      <a:pt x="40961" y="36100"/>
                      <a:pt x="41913" y="23908"/>
                      <a:pt x="42389" y="18098"/>
                    </a:cubicBezTo>
                    <a:lnTo>
                      <a:pt x="42866" y="15526"/>
                    </a:lnTo>
                    <a:lnTo>
                      <a:pt x="43437" y="18669"/>
                    </a:lnTo>
                    <a:cubicBezTo>
                      <a:pt x="44009" y="24860"/>
                      <a:pt x="45247" y="37148"/>
                      <a:pt x="47057" y="45149"/>
                    </a:cubicBezTo>
                    <a:cubicBezTo>
                      <a:pt x="49247" y="54864"/>
                      <a:pt x="50581" y="57626"/>
                      <a:pt x="50867" y="58198"/>
                    </a:cubicBezTo>
                    <a:lnTo>
                      <a:pt x="50867" y="58198"/>
                    </a:lnTo>
                    <a:lnTo>
                      <a:pt x="50867" y="58198"/>
                    </a:lnTo>
                    <a:cubicBezTo>
                      <a:pt x="50867" y="58293"/>
                      <a:pt x="50962" y="58293"/>
                      <a:pt x="50962" y="58293"/>
                    </a:cubicBezTo>
                    <a:cubicBezTo>
                      <a:pt x="50962" y="58293"/>
                      <a:pt x="52391" y="56198"/>
                      <a:pt x="54867" y="45149"/>
                    </a:cubicBezTo>
                    <a:cubicBezTo>
                      <a:pt x="56867" y="36290"/>
                      <a:pt x="58201" y="22289"/>
                      <a:pt x="58582" y="16955"/>
                    </a:cubicBezTo>
                    <a:lnTo>
                      <a:pt x="59058" y="19431"/>
                    </a:lnTo>
                    <a:cubicBezTo>
                      <a:pt x="59630" y="25813"/>
                      <a:pt x="60868" y="37433"/>
                      <a:pt x="62582" y="45149"/>
                    </a:cubicBezTo>
                    <a:cubicBezTo>
                      <a:pt x="64583" y="54102"/>
                      <a:pt x="65916" y="57245"/>
                      <a:pt x="66392" y="58007"/>
                    </a:cubicBezTo>
                    <a:lnTo>
                      <a:pt x="66583" y="58865"/>
                    </a:lnTo>
                    <a:cubicBezTo>
                      <a:pt x="66583" y="58865"/>
                      <a:pt x="66488" y="58674"/>
                      <a:pt x="66488" y="58293"/>
                    </a:cubicBezTo>
                    <a:lnTo>
                      <a:pt x="66488" y="58293"/>
                    </a:lnTo>
                    <a:close/>
                  </a:path>
                </a:pathLst>
              </a:custGeom>
              <a:solidFill>
                <a:srgbClr val="FF8B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209" name="Freeform: Shape 1208">
                <a:extLst>
                  <a:ext uri="{FF2B5EF4-FFF2-40B4-BE49-F238E27FC236}">
                    <a16:creationId xmlns:a16="http://schemas.microsoft.com/office/drawing/2014/main" id="{35F5F0F5-6149-46B7-B64E-CAAB9F79EDDB}"/>
                  </a:ext>
                </a:extLst>
              </p:cNvPr>
              <p:cNvSpPr/>
              <p:nvPr/>
            </p:nvSpPr>
            <p:spPr>
              <a:xfrm>
                <a:off x="6118782" y="3410515"/>
                <a:ext cx="32271" cy="57822"/>
              </a:xfrm>
              <a:custGeom>
                <a:avLst/>
                <a:gdLst>
                  <a:gd name="connsiteX0" fmla="*/ 32271 w 32271"/>
                  <a:gd name="connsiteY0" fmla="*/ 4482 h 57822"/>
                  <a:gd name="connsiteX1" fmla="*/ 21699 w 32271"/>
                  <a:gd name="connsiteY1" fmla="*/ 15150 h 57822"/>
                  <a:gd name="connsiteX2" fmla="*/ 18651 w 32271"/>
                  <a:gd name="connsiteY2" fmla="*/ 47440 h 57822"/>
                  <a:gd name="connsiteX3" fmla="*/ 15031 w 32271"/>
                  <a:gd name="connsiteY3" fmla="*/ 25247 h 57822"/>
                  <a:gd name="connsiteX4" fmla="*/ 14174 w 32271"/>
                  <a:gd name="connsiteY4" fmla="*/ 15912 h 57822"/>
                  <a:gd name="connsiteX5" fmla="*/ 10840 w 32271"/>
                  <a:gd name="connsiteY5" fmla="*/ 41058 h 57822"/>
                  <a:gd name="connsiteX6" fmla="*/ 6268 w 32271"/>
                  <a:gd name="connsiteY6" fmla="*/ 57822 h 57822"/>
                  <a:gd name="connsiteX7" fmla="*/ 172 w 32271"/>
                  <a:gd name="connsiteY7" fmla="*/ 18675 h 57822"/>
                  <a:gd name="connsiteX8" fmla="*/ 15888 w 32271"/>
                  <a:gd name="connsiteY8" fmla="*/ 6 h 57822"/>
                  <a:gd name="connsiteX9" fmla="*/ 32271 w 32271"/>
                  <a:gd name="connsiteY9" fmla="*/ 4482 h 578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2271" h="57822">
                    <a:moveTo>
                      <a:pt x="32271" y="4482"/>
                    </a:moveTo>
                    <a:cubicBezTo>
                      <a:pt x="32271" y="4482"/>
                      <a:pt x="25890" y="6768"/>
                      <a:pt x="21699" y="15150"/>
                    </a:cubicBezTo>
                    <a:cubicBezTo>
                      <a:pt x="17508" y="23532"/>
                      <a:pt x="18651" y="47440"/>
                      <a:pt x="18651" y="47440"/>
                    </a:cubicBezTo>
                    <a:cubicBezTo>
                      <a:pt x="18651" y="47440"/>
                      <a:pt x="15603" y="31248"/>
                      <a:pt x="15031" y="25247"/>
                    </a:cubicBezTo>
                    <a:cubicBezTo>
                      <a:pt x="14460" y="19246"/>
                      <a:pt x="14174" y="15912"/>
                      <a:pt x="14174" y="15912"/>
                    </a:cubicBezTo>
                    <a:cubicBezTo>
                      <a:pt x="14174" y="15912"/>
                      <a:pt x="12364" y="33915"/>
                      <a:pt x="10840" y="41058"/>
                    </a:cubicBezTo>
                    <a:cubicBezTo>
                      <a:pt x="9221" y="48202"/>
                      <a:pt x="6268" y="57822"/>
                      <a:pt x="6268" y="57822"/>
                    </a:cubicBezTo>
                    <a:lnTo>
                      <a:pt x="172" y="18675"/>
                    </a:lnTo>
                    <a:cubicBezTo>
                      <a:pt x="-971" y="11055"/>
                      <a:pt x="3506" y="387"/>
                      <a:pt x="15888" y="6"/>
                    </a:cubicBezTo>
                    <a:cubicBezTo>
                      <a:pt x="22365" y="-185"/>
                      <a:pt x="27985" y="4482"/>
                      <a:pt x="32271" y="4482"/>
                    </a:cubicBezTo>
                    <a:close/>
                  </a:path>
                </a:pathLst>
              </a:custGeom>
              <a:solidFill>
                <a:srgbClr val="FFBD0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210" name="Freeform: Shape 1209">
                <a:extLst>
                  <a:ext uri="{FF2B5EF4-FFF2-40B4-BE49-F238E27FC236}">
                    <a16:creationId xmlns:a16="http://schemas.microsoft.com/office/drawing/2014/main" id="{C91BB11F-1B30-4FF9-8A3D-56F7677ECA59}"/>
                  </a:ext>
                </a:extLst>
              </p:cNvPr>
              <p:cNvSpPr/>
              <p:nvPr/>
            </p:nvSpPr>
            <p:spPr>
              <a:xfrm>
                <a:off x="6140488" y="3424904"/>
                <a:ext cx="8184" cy="42671"/>
              </a:xfrm>
              <a:custGeom>
                <a:avLst/>
                <a:gdLst>
                  <a:gd name="connsiteX0" fmla="*/ 88 w 8184"/>
                  <a:gd name="connsiteY0" fmla="*/ 42672 h 42671"/>
                  <a:gd name="connsiteX1" fmla="*/ 2279 w 8184"/>
                  <a:gd name="connsiteY1" fmla="*/ 15335 h 42671"/>
                  <a:gd name="connsiteX2" fmla="*/ 8185 w 8184"/>
                  <a:gd name="connsiteY2" fmla="*/ 0 h 42671"/>
                  <a:gd name="connsiteX3" fmla="*/ 88 w 8184"/>
                  <a:gd name="connsiteY3" fmla="*/ 42672 h 426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184" h="42671">
                    <a:moveTo>
                      <a:pt x="88" y="42672"/>
                    </a:moveTo>
                    <a:cubicBezTo>
                      <a:pt x="88" y="42672"/>
                      <a:pt x="-674" y="27527"/>
                      <a:pt x="2279" y="15335"/>
                    </a:cubicBezTo>
                    <a:cubicBezTo>
                      <a:pt x="5232" y="3143"/>
                      <a:pt x="8185" y="0"/>
                      <a:pt x="8185" y="0"/>
                    </a:cubicBezTo>
                    <a:cubicBezTo>
                      <a:pt x="8185" y="0"/>
                      <a:pt x="5899" y="30861"/>
                      <a:pt x="88" y="42672"/>
                    </a:cubicBezTo>
                    <a:close/>
                  </a:path>
                </a:pathLst>
              </a:custGeom>
              <a:solidFill>
                <a:srgbClr val="FF8B00">
                  <a:alpha val="42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sp>
          <p:nvSpPr>
            <p:cNvPr id="1211" name="Freeform: Shape 1210">
              <a:extLst>
                <a:ext uri="{FF2B5EF4-FFF2-40B4-BE49-F238E27FC236}">
                  <a16:creationId xmlns:a16="http://schemas.microsoft.com/office/drawing/2014/main" id="{06E9CEBD-9212-43C7-A22D-32706F63061F}"/>
                </a:ext>
              </a:extLst>
            </p:cNvPr>
            <p:cNvSpPr/>
            <p:nvPr/>
          </p:nvSpPr>
          <p:spPr>
            <a:xfrm>
              <a:off x="6162483" y="3410515"/>
              <a:ext cx="32271" cy="57822"/>
            </a:xfrm>
            <a:custGeom>
              <a:avLst/>
              <a:gdLst>
                <a:gd name="connsiteX0" fmla="*/ 0 w 32271"/>
                <a:gd name="connsiteY0" fmla="*/ 4482 h 57822"/>
                <a:gd name="connsiteX1" fmla="*/ 10573 w 32271"/>
                <a:gd name="connsiteY1" fmla="*/ 15150 h 57822"/>
                <a:gd name="connsiteX2" fmla="*/ 13621 w 32271"/>
                <a:gd name="connsiteY2" fmla="*/ 47440 h 57822"/>
                <a:gd name="connsiteX3" fmla="*/ 17240 w 32271"/>
                <a:gd name="connsiteY3" fmla="*/ 25247 h 57822"/>
                <a:gd name="connsiteX4" fmla="*/ 18097 w 32271"/>
                <a:gd name="connsiteY4" fmla="*/ 15912 h 57822"/>
                <a:gd name="connsiteX5" fmla="*/ 21431 w 32271"/>
                <a:gd name="connsiteY5" fmla="*/ 41058 h 57822"/>
                <a:gd name="connsiteX6" fmla="*/ 26003 w 32271"/>
                <a:gd name="connsiteY6" fmla="*/ 57822 h 57822"/>
                <a:gd name="connsiteX7" fmla="*/ 32099 w 32271"/>
                <a:gd name="connsiteY7" fmla="*/ 18675 h 57822"/>
                <a:gd name="connsiteX8" fmla="*/ 16383 w 32271"/>
                <a:gd name="connsiteY8" fmla="*/ 6 h 57822"/>
                <a:gd name="connsiteX9" fmla="*/ 0 w 32271"/>
                <a:gd name="connsiteY9" fmla="*/ 4482 h 57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2271" h="57822">
                  <a:moveTo>
                    <a:pt x="0" y="4482"/>
                  </a:moveTo>
                  <a:cubicBezTo>
                    <a:pt x="0" y="4482"/>
                    <a:pt x="6382" y="6768"/>
                    <a:pt x="10573" y="15150"/>
                  </a:cubicBezTo>
                  <a:cubicBezTo>
                    <a:pt x="14764" y="23532"/>
                    <a:pt x="13621" y="47440"/>
                    <a:pt x="13621" y="47440"/>
                  </a:cubicBezTo>
                  <a:cubicBezTo>
                    <a:pt x="13621" y="47440"/>
                    <a:pt x="16669" y="31248"/>
                    <a:pt x="17240" y="25247"/>
                  </a:cubicBezTo>
                  <a:cubicBezTo>
                    <a:pt x="17812" y="19246"/>
                    <a:pt x="18097" y="15912"/>
                    <a:pt x="18097" y="15912"/>
                  </a:cubicBezTo>
                  <a:cubicBezTo>
                    <a:pt x="18097" y="15912"/>
                    <a:pt x="19907" y="33915"/>
                    <a:pt x="21431" y="41058"/>
                  </a:cubicBezTo>
                  <a:cubicBezTo>
                    <a:pt x="23051" y="48202"/>
                    <a:pt x="26003" y="57822"/>
                    <a:pt x="26003" y="57822"/>
                  </a:cubicBezTo>
                  <a:lnTo>
                    <a:pt x="32099" y="18675"/>
                  </a:lnTo>
                  <a:cubicBezTo>
                    <a:pt x="33242" y="11055"/>
                    <a:pt x="28766" y="387"/>
                    <a:pt x="16383" y="6"/>
                  </a:cubicBezTo>
                  <a:cubicBezTo>
                    <a:pt x="9906" y="-185"/>
                    <a:pt x="4286" y="4482"/>
                    <a:pt x="0" y="4482"/>
                  </a:cubicBezTo>
                  <a:close/>
                </a:path>
              </a:pathLst>
            </a:custGeom>
            <a:solidFill>
              <a:srgbClr val="FF8B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12" name="Freeform: Shape 1211">
              <a:extLst>
                <a:ext uri="{FF2B5EF4-FFF2-40B4-BE49-F238E27FC236}">
                  <a16:creationId xmlns:a16="http://schemas.microsoft.com/office/drawing/2014/main" id="{4D7AF61B-7AF7-463D-A087-04FF4150A20F}"/>
                </a:ext>
              </a:extLst>
            </p:cNvPr>
            <p:cNvSpPr/>
            <p:nvPr/>
          </p:nvSpPr>
          <p:spPr>
            <a:xfrm>
              <a:off x="6152101" y="3409378"/>
              <a:ext cx="42898" cy="58769"/>
            </a:xfrm>
            <a:custGeom>
              <a:avLst/>
              <a:gdLst>
                <a:gd name="connsiteX0" fmla="*/ 0 w 42898"/>
                <a:gd name="connsiteY0" fmla="*/ 0 h 58769"/>
                <a:gd name="connsiteX1" fmla="*/ 14192 w 42898"/>
                <a:gd name="connsiteY1" fmla="*/ 12383 h 58769"/>
                <a:gd name="connsiteX2" fmla="*/ 23241 w 42898"/>
                <a:gd name="connsiteY2" fmla="*/ 51530 h 58769"/>
                <a:gd name="connsiteX3" fmla="*/ 27242 w 42898"/>
                <a:gd name="connsiteY3" fmla="*/ 29623 h 58769"/>
                <a:gd name="connsiteX4" fmla="*/ 28575 w 42898"/>
                <a:gd name="connsiteY4" fmla="*/ 16859 h 58769"/>
                <a:gd name="connsiteX5" fmla="*/ 31337 w 42898"/>
                <a:gd name="connsiteY5" fmla="*/ 40767 h 58769"/>
                <a:gd name="connsiteX6" fmla="*/ 36576 w 42898"/>
                <a:gd name="connsiteY6" fmla="*/ 58769 h 58769"/>
                <a:gd name="connsiteX7" fmla="*/ 42863 w 42898"/>
                <a:gd name="connsiteY7" fmla="*/ 16478 h 58769"/>
                <a:gd name="connsiteX8" fmla="*/ 34100 w 42898"/>
                <a:gd name="connsiteY8" fmla="*/ 2667 h 58769"/>
                <a:gd name="connsiteX9" fmla="*/ 22098 w 42898"/>
                <a:gd name="connsiteY9" fmla="*/ 381 h 58769"/>
                <a:gd name="connsiteX10" fmla="*/ 0 w 42898"/>
                <a:gd name="connsiteY10" fmla="*/ 0 h 58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2898" h="58769">
                  <a:moveTo>
                    <a:pt x="0" y="0"/>
                  </a:moveTo>
                  <a:cubicBezTo>
                    <a:pt x="0" y="0"/>
                    <a:pt x="5620" y="2762"/>
                    <a:pt x="14192" y="12383"/>
                  </a:cubicBezTo>
                  <a:cubicBezTo>
                    <a:pt x="22765" y="22003"/>
                    <a:pt x="23241" y="51530"/>
                    <a:pt x="23241" y="51530"/>
                  </a:cubicBezTo>
                  <a:cubicBezTo>
                    <a:pt x="23241" y="51530"/>
                    <a:pt x="25432" y="39910"/>
                    <a:pt x="27242" y="29623"/>
                  </a:cubicBezTo>
                  <a:cubicBezTo>
                    <a:pt x="29051" y="19336"/>
                    <a:pt x="28575" y="16859"/>
                    <a:pt x="28575" y="16859"/>
                  </a:cubicBezTo>
                  <a:cubicBezTo>
                    <a:pt x="28575" y="16859"/>
                    <a:pt x="28670" y="31052"/>
                    <a:pt x="31337" y="40767"/>
                  </a:cubicBezTo>
                  <a:cubicBezTo>
                    <a:pt x="34004" y="50483"/>
                    <a:pt x="36576" y="58769"/>
                    <a:pt x="36576" y="58769"/>
                  </a:cubicBezTo>
                  <a:cubicBezTo>
                    <a:pt x="36576" y="58769"/>
                    <a:pt x="42386" y="22860"/>
                    <a:pt x="42863" y="16478"/>
                  </a:cubicBezTo>
                  <a:cubicBezTo>
                    <a:pt x="43339" y="10097"/>
                    <a:pt x="38957" y="4096"/>
                    <a:pt x="34100" y="2667"/>
                  </a:cubicBezTo>
                  <a:cubicBezTo>
                    <a:pt x="29242" y="1238"/>
                    <a:pt x="22098" y="381"/>
                    <a:pt x="22098" y="38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BF6800">
                <a:alpha val="42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sp>
        <p:nvSpPr>
          <p:cNvPr id="826" name="Oval 825">
            <a:extLst>
              <a:ext uri="{FF2B5EF4-FFF2-40B4-BE49-F238E27FC236}">
                <a16:creationId xmlns:a16="http://schemas.microsoft.com/office/drawing/2014/main" id="{0BECEDC5-2971-4C30-AD33-0053894645D5}"/>
              </a:ext>
            </a:extLst>
          </p:cNvPr>
          <p:cNvSpPr/>
          <p:nvPr/>
        </p:nvSpPr>
        <p:spPr>
          <a:xfrm>
            <a:off x="4263176" y="521894"/>
            <a:ext cx="4411092" cy="4354906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/>
          </a:p>
        </p:txBody>
      </p:sp>
      <p:sp>
        <p:nvSpPr>
          <p:cNvPr id="827" name="TextBox 826">
            <a:extLst>
              <a:ext uri="{FF2B5EF4-FFF2-40B4-BE49-F238E27FC236}">
                <a16:creationId xmlns:a16="http://schemas.microsoft.com/office/drawing/2014/main" id="{DD7D41AC-DB6D-49F5-89EC-563A9CE35A2F}"/>
              </a:ext>
            </a:extLst>
          </p:cNvPr>
          <p:cNvSpPr txBox="1"/>
          <p:nvPr/>
        </p:nvSpPr>
        <p:spPr>
          <a:xfrm>
            <a:off x="5484558" y="2126647"/>
            <a:ext cx="2387449" cy="163121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l"/>
            <a:r>
              <a:rPr lang="en-US" sz="10000" b="0" i="0" dirty="0">
                <a:solidFill>
                  <a:schemeClr val="tx1">
                    <a:lumMod val="65000"/>
                    <a:lumOff val="35000"/>
                  </a:schemeClr>
                </a:solidFill>
                <a:effectLst/>
                <a:latin typeface="Modern Love Grunge" panose="04070805081005020601" pitchFamily="82" charset="0"/>
              </a:rPr>
              <a:t>04</a:t>
            </a: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93D5478E-0633-462C-9D3C-6F1B08A64152}"/>
              </a:ext>
            </a:extLst>
          </p:cNvPr>
          <p:cNvGrpSpPr/>
          <p:nvPr/>
        </p:nvGrpSpPr>
        <p:grpSpPr>
          <a:xfrm>
            <a:off x="1039469" y="2037747"/>
            <a:ext cx="2503831" cy="3303210"/>
            <a:chOff x="1039469" y="2037747"/>
            <a:chExt cx="2503831" cy="3303210"/>
          </a:xfrm>
        </p:grpSpPr>
        <p:sp>
          <p:nvSpPr>
            <p:cNvPr id="828" name="TextBox 827">
              <a:extLst>
                <a:ext uri="{FF2B5EF4-FFF2-40B4-BE49-F238E27FC236}">
                  <a16:creationId xmlns:a16="http://schemas.microsoft.com/office/drawing/2014/main" id="{D47DAFB7-B2BA-4D42-9121-0DE9F1134DEA}"/>
                </a:ext>
              </a:extLst>
            </p:cNvPr>
            <p:cNvSpPr txBox="1"/>
            <p:nvPr/>
          </p:nvSpPr>
          <p:spPr>
            <a:xfrm>
              <a:off x="1172819" y="2037747"/>
              <a:ext cx="2370481" cy="3046988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9600" b="0" i="0" dirty="0" err="1">
                  <a:solidFill>
                    <a:schemeClr val="bg1"/>
                  </a:solidFill>
                  <a:effectLst/>
                  <a:latin typeface="Modern Love Grunge" panose="04070805081005020601" pitchFamily="82" charset="0"/>
                </a:rPr>
                <a:t>Bài</a:t>
              </a:r>
              <a:r>
                <a:rPr lang="en-US" sz="9600" b="0" i="0" dirty="0">
                  <a:solidFill>
                    <a:schemeClr val="bg1"/>
                  </a:solidFill>
                  <a:effectLst/>
                  <a:latin typeface="Modern Love Grunge" panose="04070805081005020601" pitchFamily="82" charset="0"/>
                </a:rPr>
                <a:t> </a:t>
              </a:r>
              <a:r>
                <a:rPr lang="en-US" sz="9600" b="0" i="0" dirty="0" err="1">
                  <a:solidFill>
                    <a:schemeClr val="bg1"/>
                  </a:solidFill>
                  <a:effectLst/>
                  <a:latin typeface="Modern Love Grunge" panose="04070805081005020601" pitchFamily="82" charset="0"/>
                </a:rPr>
                <a:t>tâp</a:t>
              </a:r>
              <a:endParaRPr lang="en-US" sz="9600" b="0" i="0" dirty="0">
                <a:solidFill>
                  <a:schemeClr val="bg1"/>
                </a:solidFill>
                <a:effectLst/>
                <a:latin typeface="Modern Love Grunge" panose="04070805081005020601" pitchFamily="82" charset="0"/>
              </a:endParaRPr>
            </a:p>
          </p:txBody>
        </p:sp>
        <p:sp>
          <p:nvSpPr>
            <p:cNvPr id="829" name="TextBox 828">
              <a:extLst>
                <a:ext uri="{FF2B5EF4-FFF2-40B4-BE49-F238E27FC236}">
                  <a16:creationId xmlns:a16="http://schemas.microsoft.com/office/drawing/2014/main" id="{EB15C13C-3D26-456F-8512-36B341E49962}"/>
                </a:ext>
              </a:extLst>
            </p:cNvPr>
            <p:cNvSpPr txBox="1"/>
            <p:nvPr/>
          </p:nvSpPr>
          <p:spPr>
            <a:xfrm>
              <a:off x="1039469" y="3771297"/>
              <a:ext cx="2370481" cy="156966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9600" b="0" i="0" dirty="0">
                  <a:solidFill>
                    <a:schemeClr val="bg1"/>
                  </a:solidFill>
                  <a:effectLst/>
                  <a:latin typeface="Modern Love Grunge" panose="04070805081005020601" pitchFamily="82" charset="0"/>
                </a:rPr>
                <a:t>.</a:t>
              </a:r>
            </a:p>
          </p:txBody>
        </p:sp>
      </p:grpSp>
      <p:sp>
        <p:nvSpPr>
          <p:cNvPr id="830" name="TextBox 829">
            <a:extLst>
              <a:ext uri="{FF2B5EF4-FFF2-40B4-BE49-F238E27FC236}">
                <a16:creationId xmlns:a16="http://schemas.microsoft.com/office/drawing/2014/main" id="{6FC35294-6DEE-4CC2-AD52-15FEA94DA2E5}"/>
              </a:ext>
            </a:extLst>
          </p:cNvPr>
          <p:cNvSpPr txBox="1"/>
          <p:nvPr/>
        </p:nvSpPr>
        <p:spPr>
          <a:xfrm>
            <a:off x="1975055" y="9151241"/>
            <a:ext cx="6153150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dirty="0">
                <a:solidFill>
                  <a:srgbClr val="0070C0"/>
                </a:solidFill>
                <a:latin typeface="Times New Roman" panose="02020603050405020304" pitchFamily="18" charset="0"/>
                <a:cs typeface="Times New Roman" panose="02020603050405020304" pitchFamily="18" charset="0"/>
                <a:hlinkClick r:id="rId2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https://www.facebook.com/teamKTUTS</a:t>
            </a:r>
            <a:endParaRPr lang="en-US" dirty="0">
              <a:solidFill>
                <a:srgbClr val="0070C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707872226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>
        <p:random/>
      </p:transition>
    </mc:Choice>
    <mc:Fallback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59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5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50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50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6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6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500"/>
                            </p:stCondLst>
                            <p:childTnLst>
                              <p:par>
                                <p:cTn id="22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4" dur="500"/>
                                        <p:tgtEl>
                                          <p:spTgt spid="11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1000"/>
                            </p:stCondLst>
                            <p:childTnLst>
                              <p:par>
                                <p:cTn id="26" presetID="49" presetClass="entr" presetSubtype="0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120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120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120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12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49" presetClass="entr" presetSubtype="0" decel="10000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118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118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118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11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49" presetClass="entr" presetSubtype="0" decel="100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117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117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117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11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2000"/>
                            </p:stCondLst>
                            <p:childTnLst>
                              <p:par>
                                <p:cTn id="45" presetID="37" presetClass="entr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750"/>
                                        <p:tgtEl>
                                          <p:spTgt spid="82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8" dur="750" fill="hold"/>
                                        <p:tgtEl>
                                          <p:spTgt spid="8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675" decel="100000" fill="hold"/>
                                        <p:tgtEl>
                                          <p:spTgt spid="8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75" accel="100000" fill="hold">
                                          <p:stCondLst>
                                            <p:cond delay="675"/>
                                          </p:stCondLst>
                                        </p:cTn>
                                        <p:tgtEl>
                                          <p:spTgt spid="8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2750"/>
                            </p:stCondLst>
                            <p:childTnLst>
                              <p:par>
                                <p:cTn id="52" presetID="16" presetClass="entr" presetSubtype="2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54" dur="500"/>
                                        <p:tgtEl>
                                          <p:spTgt spid="8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5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26" grpId="1" animBg="1"/>
      <p:bldP spid="827" grpId="0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8" name="Picture 127">
            <a:extLst>
              <a:ext uri="{FF2B5EF4-FFF2-40B4-BE49-F238E27FC236}">
                <a16:creationId xmlns:a16="http://schemas.microsoft.com/office/drawing/2014/main" id="{C5EA8A84-1CA3-4BA1-A0EB-043C9C78469C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574" t="36468" r="34815" b="31309"/>
          <a:stretch/>
        </p:blipFill>
        <p:spPr>
          <a:xfrm>
            <a:off x="228600" y="720737"/>
            <a:ext cx="11849100" cy="6446979"/>
          </a:xfrm>
          <a:prstGeom prst="rect">
            <a:avLst/>
          </a:prstGeom>
        </p:spPr>
      </p:pic>
      <p:grpSp>
        <p:nvGrpSpPr>
          <p:cNvPr id="2" name="Graphic 2125">
            <a:extLst>
              <a:ext uri="{FF2B5EF4-FFF2-40B4-BE49-F238E27FC236}">
                <a16:creationId xmlns:a16="http://schemas.microsoft.com/office/drawing/2014/main" id="{BF99762E-A1E3-4D77-9DED-1212B73F29E4}"/>
              </a:ext>
            </a:extLst>
          </p:cNvPr>
          <p:cNvGrpSpPr/>
          <p:nvPr/>
        </p:nvGrpSpPr>
        <p:grpSpPr>
          <a:xfrm rot="16200000">
            <a:off x="10659997" y="6374414"/>
            <a:ext cx="2794062" cy="599021"/>
            <a:chOff x="5795962" y="3309937"/>
            <a:chExt cx="1989162" cy="799371"/>
          </a:xfrm>
        </p:grpSpPr>
        <p:grpSp>
          <p:nvGrpSpPr>
            <p:cNvPr id="3" name="Graphic 2125">
              <a:extLst>
                <a:ext uri="{FF2B5EF4-FFF2-40B4-BE49-F238E27FC236}">
                  <a16:creationId xmlns:a16="http://schemas.microsoft.com/office/drawing/2014/main" id="{CC817341-FBA0-4866-A882-EDCF5BBE0674}"/>
                </a:ext>
              </a:extLst>
            </p:cNvPr>
            <p:cNvGrpSpPr/>
            <p:nvPr/>
          </p:nvGrpSpPr>
          <p:grpSpPr>
            <a:xfrm>
              <a:off x="5795962" y="3309937"/>
              <a:ext cx="1989162" cy="799371"/>
              <a:chOff x="5795962" y="3309937"/>
              <a:chExt cx="1989162" cy="799371"/>
            </a:xfrm>
          </p:grpSpPr>
          <p:grpSp>
            <p:nvGrpSpPr>
              <p:cNvPr id="5" name="Graphic 2125">
                <a:extLst>
                  <a:ext uri="{FF2B5EF4-FFF2-40B4-BE49-F238E27FC236}">
                    <a16:creationId xmlns:a16="http://schemas.microsoft.com/office/drawing/2014/main" id="{D85F9F3F-E17E-4816-9017-9D515B2D2E23}"/>
                  </a:ext>
                </a:extLst>
              </p:cNvPr>
              <p:cNvGrpSpPr/>
              <p:nvPr/>
            </p:nvGrpSpPr>
            <p:grpSpPr>
              <a:xfrm>
                <a:off x="5817634" y="3318417"/>
                <a:ext cx="1967489" cy="790890"/>
                <a:chOff x="5817634" y="3318417"/>
                <a:chExt cx="1967489" cy="790890"/>
              </a:xfrm>
            </p:grpSpPr>
            <p:sp>
              <p:nvSpPr>
                <p:cNvPr id="21" name="Freeform: Shape 20">
                  <a:extLst>
                    <a:ext uri="{FF2B5EF4-FFF2-40B4-BE49-F238E27FC236}">
                      <a16:creationId xmlns:a16="http://schemas.microsoft.com/office/drawing/2014/main" id="{708FE79D-29CE-42C9-B535-0EB74ED026FF}"/>
                    </a:ext>
                  </a:extLst>
                </p:cNvPr>
                <p:cNvSpPr/>
                <p:nvPr/>
              </p:nvSpPr>
              <p:spPr>
                <a:xfrm>
                  <a:off x="5817634" y="3318417"/>
                  <a:ext cx="1967489" cy="790890"/>
                </a:xfrm>
                <a:custGeom>
                  <a:avLst/>
                  <a:gdLst>
                    <a:gd name="connsiteX0" fmla="*/ 1855986 w 1967489"/>
                    <a:gd name="connsiteY0" fmla="*/ 765763 h 790890"/>
                    <a:gd name="connsiteX1" fmla="*/ 271064 w 1967489"/>
                    <a:gd name="connsiteY1" fmla="*/ 790891 h 790890"/>
                    <a:gd name="connsiteX2" fmla="*/ 79466 w 1967489"/>
                    <a:gd name="connsiteY2" fmla="*/ 660855 h 790890"/>
                    <a:gd name="connsiteX3" fmla="*/ 9737 w 1967489"/>
                    <a:gd name="connsiteY3" fmla="*/ 579191 h 790890"/>
                    <a:gd name="connsiteX4" fmla="*/ 0 w 1967489"/>
                    <a:gd name="connsiteY4" fmla="*/ 298390 h 790890"/>
                    <a:gd name="connsiteX5" fmla="*/ 79466 w 1967489"/>
                    <a:gd name="connsiteY5" fmla="*/ 232744 h 790890"/>
                    <a:gd name="connsiteX6" fmla="*/ 79466 w 1967489"/>
                    <a:gd name="connsiteY6" fmla="*/ 167727 h 790890"/>
                    <a:gd name="connsiteX7" fmla="*/ 271064 w 1967489"/>
                    <a:gd name="connsiteY7" fmla="*/ 37691 h 790890"/>
                    <a:gd name="connsiteX8" fmla="*/ 749116 w 1967489"/>
                    <a:gd name="connsiteY8" fmla="*/ 0 h 790890"/>
                    <a:gd name="connsiteX9" fmla="*/ 1184137 w 1967489"/>
                    <a:gd name="connsiteY9" fmla="*/ 44916 h 790890"/>
                    <a:gd name="connsiteX10" fmla="*/ 1252924 w 1967489"/>
                    <a:gd name="connsiteY10" fmla="*/ 37377 h 790890"/>
                    <a:gd name="connsiteX11" fmla="*/ 1782174 w 1967489"/>
                    <a:gd name="connsiteY11" fmla="*/ 37377 h 790890"/>
                    <a:gd name="connsiteX12" fmla="*/ 1967490 w 1967489"/>
                    <a:gd name="connsiteY12" fmla="*/ 122811 h 790890"/>
                    <a:gd name="connsiteX13" fmla="*/ 1897446 w 1967489"/>
                    <a:gd name="connsiteY13" fmla="*/ 653317 h 790890"/>
                    <a:gd name="connsiteX14" fmla="*/ 1855986 w 1967489"/>
                    <a:gd name="connsiteY14" fmla="*/ 765763 h 790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967489" h="790890">
                      <a:moveTo>
                        <a:pt x="1855986" y="765763"/>
                      </a:moveTo>
                      <a:lnTo>
                        <a:pt x="271064" y="790891"/>
                      </a:lnTo>
                      <a:cubicBezTo>
                        <a:pt x="165842" y="790891"/>
                        <a:pt x="79466" y="732469"/>
                        <a:pt x="79466" y="660855"/>
                      </a:cubicBezTo>
                      <a:lnTo>
                        <a:pt x="9737" y="579191"/>
                      </a:lnTo>
                      <a:lnTo>
                        <a:pt x="0" y="298390"/>
                      </a:lnTo>
                      <a:lnTo>
                        <a:pt x="79466" y="232744"/>
                      </a:lnTo>
                      <a:lnTo>
                        <a:pt x="79466" y="167727"/>
                      </a:lnTo>
                      <a:cubicBezTo>
                        <a:pt x="79466" y="96113"/>
                        <a:pt x="165528" y="37691"/>
                        <a:pt x="271064" y="37691"/>
                      </a:cubicBezTo>
                      <a:lnTo>
                        <a:pt x="749116" y="0"/>
                      </a:lnTo>
                      <a:lnTo>
                        <a:pt x="1184137" y="44916"/>
                      </a:lnTo>
                      <a:lnTo>
                        <a:pt x="1252924" y="37377"/>
                      </a:lnTo>
                      <a:lnTo>
                        <a:pt x="1782174" y="37377"/>
                      </a:lnTo>
                      <a:cubicBezTo>
                        <a:pt x="1887395" y="37377"/>
                        <a:pt x="1967490" y="51197"/>
                        <a:pt x="1967490" y="122811"/>
                      </a:cubicBezTo>
                      <a:lnTo>
                        <a:pt x="1897446" y="653317"/>
                      </a:lnTo>
                      <a:cubicBezTo>
                        <a:pt x="1897446" y="724931"/>
                        <a:pt x="1961208" y="765763"/>
                        <a:pt x="1855986" y="765763"/>
                      </a:cubicBezTo>
                      <a:close/>
                    </a:path>
                  </a:pathLst>
                </a:custGeom>
                <a:solidFill>
                  <a:srgbClr val="512C1E">
                    <a:alpha val="60000"/>
                  </a:srgbClr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grpSp>
              <p:nvGrpSpPr>
                <p:cNvPr id="22" name="Graphic 2125">
                  <a:extLst>
                    <a:ext uri="{FF2B5EF4-FFF2-40B4-BE49-F238E27FC236}">
                      <a16:creationId xmlns:a16="http://schemas.microsoft.com/office/drawing/2014/main" id="{ABE367F9-B251-4EA4-9D2B-A70E11F42832}"/>
                    </a:ext>
                  </a:extLst>
                </p:cNvPr>
                <p:cNvGrpSpPr/>
                <p:nvPr/>
              </p:nvGrpSpPr>
              <p:grpSpPr>
                <a:xfrm>
                  <a:off x="5897100" y="3355794"/>
                  <a:ext cx="1817980" cy="681899"/>
                  <a:chOff x="5897100" y="3355794"/>
                  <a:chExt cx="1817980" cy="681899"/>
                </a:xfrm>
                <a:solidFill>
                  <a:srgbClr val="593B2E"/>
                </a:solidFill>
              </p:grpSpPr>
              <p:sp>
                <p:nvSpPr>
                  <p:cNvPr id="28" name="Freeform: Shape 27">
                    <a:extLst>
                      <a:ext uri="{FF2B5EF4-FFF2-40B4-BE49-F238E27FC236}">
                        <a16:creationId xmlns:a16="http://schemas.microsoft.com/office/drawing/2014/main" id="{BFF12A57-D9FC-471B-9287-E48C66F7817B}"/>
                      </a:ext>
                    </a:extLst>
                  </p:cNvPr>
                  <p:cNvSpPr/>
                  <p:nvPr/>
                </p:nvSpPr>
                <p:spPr>
                  <a:xfrm>
                    <a:off x="6003578" y="3429604"/>
                    <a:ext cx="1696739" cy="608090"/>
                  </a:xfrm>
                  <a:custGeom>
                    <a:avLst/>
                    <a:gdLst>
                      <a:gd name="connsiteX0" fmla="*/ 0 w 1696739"/>
                      <a:gd name="connsiteY0" fmla="*/ 65962 h 608090"/>
                      <a:gd name="connsiteX1" fmla="*/ 0 w 1696739"/>
                      <a:gd name="connsiteY1" fmla="*/ 542130 h 608090"/>
                      <a:gd name="connsiteX2" fmla="*/ 98940 w 1696739"/>
                      <a:gd name="connsiteY2" fmla="*/ 608090 h 608090"/>
                      <a:gd name="connsiteX3" fmla="*/ 1597800 w 1696739"/>
                      <a:gd name="connsiteY3" fmla="*/ 608090 h 608090"/>
                      <a:gd name="connsiteX4" fmla="*/ 1696740 w 1696739"/>
                      <a:gd name="connsiteY4" fmla="*/ 542130 h 608090"/>
                      <a:gd name="connsiteX5" fmla="*/ 1696740 w 1696739"/>
                      <a:gd name="connsiteY5" fmla="*/ 72872 h 608090"/>
                      <a:gd name="connsiteX6" fmla="*/ 1598428 w 1696739"/>
                      <a:gd name="connsiteY6" fmla="*/ 6913 h 608090"/>
                      <a:gd name="connsiteX7" fmla="*/ 99882 w 1696739"/>
                      <a:gd name="connsiteY7" fmla="*/ 2 h 608090"/>
                      <a:gd name="connsiteX8" fmla="*/ 0 w 1696739"/>
                      <a:gd name="connsiteY8" fmla="*/ 65962 h 6080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696739" h="608090">
                        <a:moveTo>
                          <a:pt x="0" y="65962"/>
                        </a:moveTo>
                        <a:lnTo>
                          <a:pt x="0" y="542130"/>
                        </a:lnTo>
                        <a:cubicBezTo>
                          <a:pt x="0" y="578565"/>
                          <a:pt x="44287" y="608090"/>
                          <a:pt x="98940" y="608090"/>
                        </a:cubicBezTo>
                        <a:lnTo>
                          <a:pt x="1597800" y="608090"/>
                        </a:lnTo>
                        <a:cubicBezTo>
                          <a:pt x="1652453" y="608090"/>
                          <a:pt x="1696740" y="578565"/>
                          <a:pt x="1696740" y="542130"/>
                        </a:cubicBezTo>
                        <a:lnTo>
                          <a:pt x="1696740" y="72872"/>
                        </a:lnTo>
                        <a:cubicBezTo>
                          <a:pt x="1696740" y="36437"/>
                          <a:pt x="1652767" y="6913"/>
                          <a:pt x="1598428" y="6913"/>
                        </a:cubicBezTo>
                        <a:lnTo>
                          <a:pt x="99882" y="2"/>
                        </a:lnTo>
                        <a:cubicBezTo>
                          <a:pt x="44916" y="-312"/>
                          <a:pt x="0" y="29213"/>
                          <a:pt x="0" y="65962"/>
                        </a:cubicBez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29" name="Freeform: Shape 28">
                    <a:extLst>
                      <a:ext uri="{FF2B5EF4-FFF2-40B4-BE49-F238E27FC236}">
                        <a16:creationId xmlns:a16="http://schemas.microsoft.com/office/drawing/2014/main" id="{39B28088-0376-4234-B5AD-EDDAF5695D85}"/>
                      </a:ext>
                    </a:extLst>
                  </p:cNvPr>
                  <p:cNvSpPr/>
                  <p:nvPr/>
                </p:nvSpPr>
                <p:spPr>
                  <a:xfrm>
                    <a:off x="5976566" y="3434946"/>
                    <a:ext cx="1709303" cy="590812"/>
                  </a:xfrm>
                  <a:custGeom>
                    <a:avLst/>
                    <a:gdLst>
                      <a:gd name="connsiteX0" fmla="*/ 69101 w 1709303"/>
                      <a:gd name="connsiteY0" fmla="*/ 590812 h 590812"/>
                      <a:gd name="connsiteX1" fmla="*/ 42403 w 1709303"/>
                      <a:gd name="connsiteY1" fmla="*/ 369690 h 590812"/>
                      <a:gd name="connsiteX2" fmla="*/ 67530 w 1709303"/>
                      <a:gd name="connsiteY2" fmla="*/ 41775 h 590812"/>
                      <a:gd name="connsiteX3" fmla="*/ 1709304 w 1709303"/>
                      <a:gd name="connsiteY3" fmla="*/ 32980 h 590812"/>
                      <a:gd name="connsiteX4" fmla="*/ 1709304 w 1709303"/>
                      <a:gd name="connsiteY4" fmla="*/ 32980 h 590812"/>
                      <a:gd name="connsiteX5" fmla="*/ 1593089 w 1709303"/>
                      <a:gd name="connsiteY5" fmla="*/ 1570 h 590812"/>
                      <a:gd name="connsiteX6" fmla="*/ 87947 w 1709303"/>
                      <a:gd name="connsiteY6" fmla="*/ 0 h 590812"/>
                      <a:gd name="connsiteX7" fmla="*/ 0 w 1709303"/>
                      <a:gd name="connsiteY7" fmla="*/ 59678 h 590812"/>
                      <a:gd name="connsiteX8" fmla="*/ 0 w 1709303"/>
                      <a:gd name="connsiteY8" fmla="*/ 503808 h 590812"/>
                      <a:gd name="connsiteX9" fmla="*/ 69101 w 1709303"/>
                      <a:gd name="connsiteY9" fmla="*/ 590812 h 590812"/>
                      <a:gd name="connsiteX10" fmla="*/ 69101 w 1709303"/>
                      <a:gd name="connsiteY10" fmla="*/ 590812 h 5908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709303" h="590812">
                        <a:moveTo>
                          <a:pt x="69101" y="590812"/>
                        </a:moveTo>
                        <a:lnTo>
                          <a:pt x="42403" y="369690"/>
                        </a:lnTo>
                        <a:lnTo>
                          <a:pt x="67530" y="41775"/>
                        </a:lnTo>
                        <a:lnTo>
                          <a:pt x="1709304" y="32980"/>
                        </a:lnTo>
                        <a:lnTo>
                          <a:pt x="1709304" y="32980"/>
                        </a:lnTo>
                        <a:cubicBezTo>
                          <a:pt x="1676638" y="4397"/>
                          <a:pt x="1655594" y="1570"/>
                          <a:pt x="1593089" y="1570"/>
                        </a:cubicBezTo>
                        <a:lnTo>
                          <a:pt x="87947" y="0"/>
                        </a:lnTo>
                        <a:cubicBezTo>
                          <a:pt x="39262" y="0"/>
                          <a:pt x="0" y="26698"/>
                          <a:pt x="0" y="59678"/>
                        </a:cubicBezTo>
                        <a:lnTo>
                          <a:pt x="0" y="503808"/>
                        </a:lnTo>
                        <a:cubicBezTo>
                          <a:pt x="314" y="538987"/>
                          <a:pt x="26070" y="571653"/>
                          <a:pt x="69101" y="590812"/>
                        </a:cubicBezTo>
                        <a:lnTo>
                          <a:pt x="69101" y="590812"/>
                        </a:ln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30" name="Freeform: Shape 29">
                    <a:extLst>
                      <a:ext uri="{FF2B5EF4-FFF2-40B4-BE49-F238E27FC236}">
                        <a16:creationId xmlns:a16="http://schemas.microsoft.com/office/drawing/2014/main" id="{97D2E3D6-0C60-4C0E-A8D5-E76AC7422064}"/>
                      </a:ext>
                    </a:extLst>
                  </p:cNvPr>
                  <p:cNvSpPr/>
                  <p:nvPr/>
                </p:nvSpPr>
                <p:spPr>
                  <a:xfrm>
                    <a:off x="5897100" y="3385319"/>
                    <a:ext cx="70985" cy="307812"/>
                  </a:xfrm>
                  <a:custGeom>
                    <a:avLst/>
                    <a:gdLst>
                      <a:gd name="connsiteX0" fmla="*/ 70985 w 70985"/>
                      <a:gd name="connsiteY0" fmla="*/ 0 h 307812"/>
                      <a:gd name="connsiteX1" fmla="*/ 45230 w 70985"/>
                      <a:gd name="connsiteY1" fmla="*/ 94543 h 307812"/>
                      <a:gd name="connsiteX2" fmla="*/ 23243 w 70985"/>
                      <a:gd name="connsiteY2" fmla="*/ 307813 h 307812"/>
                      <a:gd name="connsiteX3" fmla="*/ 0 w 70985"/>
                      <a:gd name="connsiteY3" fmla="*/ 216097 h 307812"/>
                      <a:gd name="connsiteX4" fmla="*/ 0 w 70985"/>
                      <a:gd name="connsiteY4" fmla="*/ 72556 h 307812"/>
                      <a:gd name="connsiteX5" fmla="*/ 70985 w 70985"/>
                      <a:gd name="connsiteY5" fmla="*/ 0 h 3078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985" h="307812">
                        <a:moveTo>
                          <a:pt x="70985" y="0"/>
                        </a:moveTo>
                        <a:cubicBezTo>
                          <a:pt x="70985" y="0"/>
                          <a:pt x="50569" y="58736"/>
                          <a:pt x="45230" y="94543"/>
                        </a:cubicBezTo>
                        <a:cubicBezTo>
                          <a:pt x="39890" y="130349"/>
                          <a:pt x="23243" y="307813"/>
                          <a:pt x="23243" y="307813"/>
                        </a:cubicBezTo>
                        <a:lnTo>
                          <a:pt x="0" y="216097"/>
                        </a:lnTo>
                        <a:lnTo>
                          <a:pt x="0" y="72556"/>
                        </a:lnTo>
                        <a:cubicBezTo>
                          <a:pt x="0" y="72556"/>
                          <a:pt x="15391" y="21358"/>
                          <a:pt x="70985" y="0"/>
                        </a:cubicBez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31" name="Freeform: Shape 30">
                    <a:extLst>
                      <a:ext uri="{FF2B5EF4-FFF2-40B4-BE49-F238E27FC236}">
                        <a16:creationId xmlns:a16="http://schemas.microsoft.com/office/drawing/2014/main" id="{F2E764F2-69E4-4857-8CCD-9FCDA9B4D4F7}"/>
                      </a:ext>
                    </a:extLst>
                  </p:cNvPr>
                  <p:cNvSpPr/>
                  <p:nvPr/>
                </p:nvSpPr>
                <p:spPr>
                  <a:xfrm>
                    <a:off x="5897100" y="3879704"/>
                    <a:ext cx="78837" cy="157989"/>
                  </a:xfrm>
                  <a:custGeom>
                    <a:avLst/>
                    <a:gdLst>
                      <a:gd name="connsiteX0" fmla="*/ 78838 w 78837"/>
                      <a:gd name="connsiteY0" fmla="*/ 0 h 157989"/>
                      <a:gd name="connsiteX1" fmla="*/ 23243 w 78837"/>
                      <a:gd name="connsiteY1" fmla="*/ 157990 h 157989"/>
                      <a:gd name="connsiteX2" fmla="*/ 0 w 78837"/>
                      <a:gd name="connsiteY2" fmla="*/ 99568 h 1579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8837" h="157989">
                        <a:moveTo>
                          <a:pt x="78838" y="0"/>
                        </a:moveTo>
                        <a:lnTo>
                          <a:pt x="23243" y="157990"/>
                        </a:lnTo>
                        <a:lnTo>
                          <a:pt x="0" y="99568"/>
                        </a:ln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32" name="Freeform: Shape 31">
                    <a:extLst>
                      <a:ext uri="{FF2B5EF4-FFF2-40B4-BE49-F238E27FC236}">
                        <a16:creationId xmlns:a16="http://schemas.microsoft.com/office/drawing/2014/main" id="{B33E323B-63B4-446B-9726-0D4F70B953D8}"/>
                      </a:ext>
                    </a:extLst>
                  </p:cNvPr>
                  <p:cNvSpPr/>
                  <p:nvPr/>
                </p:nvSpPr>
                <p:spPr>
                  <a:xfrm>
                    <a:off x="6941151" y="3355794"/>
                    <a:ext cx="287710" cy="55594"/>
                  </a:xfrm>
                  <a:custGeom>
                    <a:avLst/>
                    <a:gdLst>
                      <a:gd name="connsiteX0" fmla="*/ 129407 w 287710"/>
                      <a:gd name="connsiteY0" fmla="*/ 0 h 55594"/>
                      <a:gd name="connsiteX1" fmla="*/ 0 w 287710"/>
                      <a:gd name="connsiteY1" fmla="*/ 55595 h 55594"/>
                      <a:gd name="connsiteX2" fmla="*/ 223636 w 287710"/>
                      <a:gd name="connsiteY2" fmla="*/ 24813 h 55594"/>
                      <a:gd name="connsiteX3" fmla="*/ 287711 w 287710"/>
                      <a:gd name="connsiteY3" fmla="*/ 0 h 555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87710" h="55594">
                        <a:moveTo>
                          <a:pt x="129407" y="0"/>
                        </a:moveTo>
                        <a:lnTo>
                          <a:pt x="0" y="55595"/>
                        </a:lnTo>
                        <a:lnTo>
                          <a:pt x="223636" y="24813"/>
                        </a:lnTo>
                        <a:lnTo>
                          <a:pt x="287711" y="0"/>
                        </a:ln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33" name="Freeform: Shape 32">
                    <a:extLst>
                      <a:ext uri="{FF2B5EF4-FFF2-40B4-BE49-F238E27FC236}">
                        <a16:creationId xmlns:a16="http://schemas.microsoft.com/office/drawing/2014/main" id="{AF453458-7F3E-4D21-B39F-2A71C22CDE3D}"/>
                      </a:ext>
                    </a:extLst>
                  </p:cNvPr>
                  <p:cNvSpPr/>
                  <p:nvPr/>
                </p:nvSpPr>
                <p:spPr>
                  <a:xfrm>
                    <a:off x="7671421" y="3502477"/>
                    <a:ext cx="43659" cy="492500"/>
                  </a:xfrm>
                  <a:custGeom>
                    <a:avLst/>
                    <a:gdLst>
                      <a:gd name="connsiteX0" fmla="*/ 29211 w 43659"/>
                      <a:gd name="connsiteY0" fmla="*/ 0 h 492500"/>
                      <a:gd name="connsiteX1" fmla="*/ 0 w 43659"/>
                      <a:gd name="connsiteY1" fmla="*/ 295877 h 492500"/>
                      <a:gd name="connsiteX2" fmla="*/ 14448 w 43659"/>
                      <a:gd name="connsiteY2" fmla="*/ 492501 h 492500"/>
                      <a:gd name="connsiteX3" fmla="*/ 43659 w 43659"/>
                      <a:gd name="connsiteY3" fmla="*/ 377228 h 4925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3659" h="492500">
                        <a:moveTo>
                          <a:pt x="29211" y="0"/>
                        </a:moveTo>
                        <a:lnTo>
                          <a:pt x="0" y="295877"/>
                        </a:lnTo>
                        <a:lnTo>
                          <a:pt x="14448" y="492501"/>
                        </a:lnTo>
                        <a:lnTo>
                          <a:pt x="43659" y="377228"/>
                        </a:ln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>
                      <a:solidFill>
                        <a:schemeClr val="bg1"/>
                      </a:solidFill>
                    </a:endParaRPr>
                  </a:p>
                </p:txBody>
              </p:sp>
            </p:grpSp>
            <p:sp>
              <p:nvSpPr>
                <p:cNvPr id="23" name="Freeform: Shape 22">
                  <a:extLst>
                    <a:ext uri="{FF2B5EF4-FFF2-40B4-BE49-F238E27FC236}">
                      <a16:creationId xmlns:a16="http://schemas.microsoft.com/office/drawing/2014/main" id="{11466C68-2062-4723-B1C8-FDFBA81B7211}"/>
                    </a:ext>
                  </a:extLst>
                </p:cNvPr>
                <p:cNvSpPr/>
                <p:nvPr/>
              </p:nvSpPr>
              <p:spPr>
                <a:xfrm>
                  <a:off x="6006405" y="3351397"/>
                  <a:ext cx="641067" cy="53396"/>
                </a:xfrm>
                <a:custGeom>
                  <a:avLst/>
                  <a:gdLst>
                    <a:gd name="connsiteX0" fmla="*/ 0 w 641067"/>
                    <a:gd name="connsiteY0" fmla="*/ 17589 h 53396"/>
                    <a:gd name="connsiteX1" fmla="*/ 246250 w 641067"/>
                    <a:gd name="connsiteY1" fmla="*/ 53396 h 53396"/>
                    <a:gd name="connsiteX2" fmla="*/ 641067 w 641067"/>
                    <a:gd name="connsiteY2" fmla="*/ 4397 h 53396"/>
                    <a:gd name="connsiteX3" fmla="*/ 54967 w 641067"/>
                    <a:gd name="connsiteY3" fmla="*/ 0 h 53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41067" h="53396">
                      <a:moveTo>
                        <a:pt x="0" y="17589"/>
                      </a:moveTo>
                      <a:lnTo>
                        <a:pt x="246250" y="53396"/>
                      </a:lnTo>
                      <a:lnTo>
                        <a:pt x="641067" y="4397"/>
                      </a:lnTo>
                      <a:lnTo>
                        <a:pt x="54967" y="0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4" name="Freeform: Shape 23">
                  <a:extLst>
                    <a:ext uri="{FF2B5EF4-FFF2-40B4-BE49-F238E27FC236}">
                      <a16:creationId xmlns:a16="http://schemas.microsoft.com/office/drawing/2014/main" id="{02DBD2C8-1571-4E96-A567-F40B215AACBC}"/>
                    </a:ext>
                  </a:extLst>
                </p:cNvPr>
                <p:cNvSpPr/>
                <p:nvPr/>
              </p:nvSpPr>
              <p:spPr>
                <a:xfrm>
                  <a:off x="7164787" y="3355794"/>
                  <a:ext cx="435335" cy="24813"/>
                </a:xfrm>
                <a:custGeom>
                  <a:avLst/>
                  <a:gdLst>
                    <a:gd name="connsiteX0" fmla="*/ 0 w 435335"/>
                    <a:gd name="connsiteY0" fmla="*/ 24813 h 24813"/>
                    <a:gd name="connsiteX1" fmla="*/ 435335 w 435335"/>
                    <a:gd name="connsiteY1" fmla="*/ 0 h 24813"/>
                    <a:gd name="connsiteX2" fmla="*/ 64075 w 435335"/>
                    <a:gd name="connsiteY2" fmla="*/ 0 h 248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435335" h="24813">
                      <a:moveTo>
                        <a:pt x="0" y="24813"/>
                      </a:moveTo>
                      <a:lnTo>
                        <a:pt x="435335" y="0"/>
                      </a:lnTo>
                      <a:lnTo>
                        <a:pt x="64075" y="0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5" name="Freeform: Shape 24">
                  <a:extLst>
                    <a:ext uri="{FF2B5EF4-FFF2-40B4-BE49-F238E27FC236}">
                      <a16:creationId xmlns:a16="http://schemas.microsoft.com/office/drawing/2014/main" id="{0F84FA33-C95E-407B-B3F6-4921CF131731}"/>
                    </a:ext>
                  </a:extLst>
                </p:cNvPr>
                <p:cNvSpPr/>
                <p:nvPr/>
              </p:nvSpPr>
              <p:spPr>
                <a:xfrm>
                  <a:off x="5947355" y="3368986"/>
                  <a:ext cx="305300" cy="92972"/>
                </a:xfrm>
                <a:custGeom>
                  <a:avLst/>
                  <a:gdLst>
                    <a:gd name="connsiteX0" fmla="*/ 305300 w 305300"/>
                    <a:gd name="connsiteY0" fmla="*/ 35807 h 92972"/>
                    <a:gd name="connsiteX1" fmla="*/ 0 w 305300"/>
                    <a:gd name="connsiteY1" fmla="*/ 92972 h 92972"/>
                    <a:gd name="connsiteX2" fmla="*/ 20730 w 305300"/>
                    <a:gd name="connsiteY2" fmla="*/ 16333 h 92972"/>
                    <a:gd name="connsiteX3" fmla="*/ 59050 w 305300"/>
                    <a:gd name="connsiteY3" fmla="*/ 0 h 929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5300" h="92972">
                      <a:moveTo>
                        <a:pt x="305300" y="35807"/>
                      </a:moveTo>
                      <a:lnTo>
                        <a:pt x="0" y="92972"/>
                      </a:lnTo>
                      <a:lnTo>
                        <a:pt x="20730" y="16333"/>
                      </a:lnTo>
                      <a:lnTo>
                        <a:pt x="59050" y="0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6" name="Freeform: Shape 25">
                  <a:extLst>
                    <a:ext uri="{FF2B5EF4-FFF2-40B4-BE49-F238E27FC236}">
                      <a16:creationId xmlns:a16="http://schemas.microsoft.com/office/drawing/2014/main" id="{837FCED5-99EB-4194-8E87-3802FB754484}"/>
                    </a:ext>
                  </a:extLst>
                </p:cNvPr>
                <p:cNvSpPr/>
                <p:nvPr/>
              </p:nvSpPr>
              <p:spPr>
                <a:xfrm>
                  <a:off x="5915318" y="3597019"/>
                  <a:ext cx="61562" cy="282685"/>
                </a:xfrm>
                <a:custGeom>
                  <a:avLst/>
                  <a:gdLst>
                    <a:gd name="connsiteX0" fmla="*/ 17275 w 61562"/>
                    <a:gd name="connsiteY0" fmla="*/ 0 h 282685"/>
                    <a:gd name="connsiteX1" fmla="*/ 61563 w 61562"/>
                    <a:gd name="connsiteY1" fmla="*/ 76953 h 282685"/>
                    <a:gd name="connsiteX2" fmla="*/ 60620 w 61562"/>
                    <a:gd name="connsiteY2" fmla="*/ 282685 h 282685"/>
                    <a:gd name="connsiteX3" fmla="*/ 0 w 61562"/>
                    <a:gd name="connsiteY3" fmla="*/ 76953 h 2826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1562" h="282685">
                      <a:moveTo>
                        <a:pt x="17275" y="0"/>
                      </a:moveTo>
                      <a:lnTo>
                        <a:pt x="61563" y="76953"/>
                      </a:lnTo>
                      <a:lnTo>
                        <a:pt x="60620" y="282685"/>
                      </a:lnTo>
                      <a:lnTo>
                        <a:pt x="0" y="76953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7" name="Freeform: Shape 26">
                  <a:extLst>
                    <a:ext uri="{FF2B5EF4-FFF2-40B4-BE49-F238E27FC236}">
                      <a16:creationId xmlns:a16="http://schemas.microsoft.com/office/drawing/2014/main" id="{85EEC54E-E21C-482C-8FA4-F70A85C6E492}"/>
                    </a:ext>
                  </a:extLst>
                </p:cNvPr>
                <p:cNvSpPr/>
                <p:nvPr/>
              </p:nvSpPr>
              <p:spPr>
                <a:xfrm>
                  <a:off x="7001771" y="3355794"/>
                  <a:ext cx="679072" cy="63761"/>
                </a:xfrm>
                <a:custGeom>
                  <a:avLst/>
                  <a:gdLst>
                    <a:gd name="connsiteX0" fmla="*/ 0 w 679072"/>
                    <a:gd name="connsiteY0" fmla="*/ 48999 h 63761"/>
                    <a:gd name="connsiteX1" fmla="*/ 250334 w 679072"/>
                    <a:gd name="connsiteY1" fmla="*/ 63761 h 63761"/>
                    <a:gd name="connsiteX2" fmla="*/ 679073 w 679072"/>
                    <a:gd name="connsiteY2" fmla="*/ 12564 h 63761"/>
                    <a:gd name="connsiteX3" fmla="*/ 499411 w 679072"/>
                    <a:gd name="connsiteY3" fmla="*/ 0 h 63761"/>
                    <a:gd name="connsiteX4" fmla="*/ 163015 w 679072"/>
                    <a:gd name="connsiteY4" fmla="*/ 24813 h 637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79072" h="63761">
                      <a:moveTo>
                        <a:pt x="0" y="48999"/>
                      </a:moveTo>
                      <a:lnTo>
                        <a:pt x="250334" y="63761"/>
                      </a:lnTo>
                      <a:lnTo>
                        <a:pt x="679073" y="12564"/>
                      </a:lnTo>
                      <a:lnTo>
                        <a:pt x="499411" y="0"/>
                      </a:lnTo>
                      <a:lnTo>
                        <a:pt x="163015" y="24813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</p:grpSp>
          <p:grpSp>
            <p:nvGrpSpPr>
              <p:cNvPr id="6" name="Graphic 2125">
                <a:extLst>
                  <a:ext uri="{FF2B5EF4-FFF2-40B4-BE49-F238E27FC236}">
                    <a16:creationId xmlns:a16="http://schemas.microsoft.com/office/drawing/2014/main" id="{8170EB9A-5B3E-48CB-B7B4-6AE5784DF6F1}"/>
                  </a:ext>
                </a:extLst>
              </p:cNvPr>
              <p:cNvGrpSpPr/>
              <p:nvPr/>
            </p:nvGrpSpPr>
            <p:grpSpPr>
              <a:xfrm>
                <a:off x="5795962" y="3309937"/>
                <a:ext cx="1894305" cy="757910"/>
                <a:chOff x="5795962" y="3309937"/>
                <a:chExt cx="1894305" cy="757910"/>
              </a:xfrm>
            </p:grpSpPr>
            <p:sp>
              <p:nvSpPr>
                <p:cNvPr id="9" name="Freeform: Shape 8">
                  <a:extLst>
                    <a:ext uri="{FF2B5EF4-FFF2-40B4-BE49-F238E27FC236}">
                      <a16:creationId xmlns:a16="http://schemas.microsoft.com/office/drawing/2014/main" id="{8FC929AC-674B-41D3-B455-A1F3F917B928}"/>
                    </a:ext>
                  </a:extLst>
                </p:cNvPr>
                <p:cNvSpPr/>
                <p:nvPr/>
              </p:nvSpPr>
              <p:spPr>
                <a:xfrm>
                  <a:off x="5795962" y="3314334"/>
                  <a:ext cx="1894305" cy="753513"/>
                </a:xfrm>
                <a:custGeom>
                  <a:avLst/>
                  <a:gdLst>
                    <a:gd name="connsiteX0" fmla="*/ 1702708 w 1894305"/>
                    <a:gd name="connsiteY0" fmla="*/ 753513 h 753513"/>
                    <a:gd name="connsiteX1" fmla="*/ 191598 w 1894305"/>
                    <a:gd name="connsiteY1" fmla="*/ 753513 h 753513"/>
                    <a:gd name="connsiteX2" fmla="*/ 0 w 1894305"/>
                    <a:gd name="connsiteY2" fmla="*/ 623478 h 753513"/>
                    <a:gd name="connsiteX3" fmla="*/ 55909 w 1894305"/>
                    <a:gd name="connsiteY3" fmla="*/ 515744 h 753513"/>
                    <a:gd name="connsiteX4" fmla="*/ 0 w 1894305"/>
                    <a:gd name="connsiteY4" fmla="*/ 245308 h 753513"/>
                    <a:gd name="connsiteX5" fmla="*/ 0 w 1894305"/>
                    <a:gd name="connsiteY5" fmla="*/ 195053 h 753513"/>
                    <a:gd name="connsiteX6" fmla="*/ 0 w 1894305"/>
                    <a:gd name="connsiteY6" fmla="*/ 130035 h 753513"/>
                    <a:gd name="connsiteX7" fmla="*/ 191598 w 1894305"/>
                    <a:gd name="connsiteY7" fmla="*/ 0 h 753513"/>
                    <a:gd name="connsiteX8" fmla="*/ 750372 w 1894305"/>
                    <a:gd name="connsiteY8" fmla="*/ 0 h 753513"/>
                    <a:gd name="connsiteX9" fmla="*/ 1044051 w 1894305"/>
                    <a:gd name="connsiteY9" fmla="*/ 55595 h 753513"/>
                    <a:gd name="connsiteX10" fmla="*/ 1173458 w 1894305"/>
                    <a:gd name="connsiteY10" fmla="*/ 0 h 753513"/>
                    <a:gd name="connsiteX11" fmla="*/ 1702708 w 1894305"/>
                    <a:gd name="connsiteY11" fmla="*/ 0 h 753513"/>
                    <a:gd name="connsiteX12" fmla="*/ 1894306 w 1894305"/>
                    <a:gd name="connsiteY12" fmla="*/ 130035 h 753513"/>
                    <a:gd name="connsiteX13" fmla="*/ 1867607 w 1894305"/>
                    <a:gd name="connsiteY13" fmla="*/ 668080 h 753513"/>
                    <a:gd name="connsiteX14" fmla="*/ 1702708 w 1894305"/>
                    <a:gd name="connsiteY14" fmla="*/ 753513 h 7535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894305" h="753513">
                      <a:moveTo>
                        <a:pt x="1702708" y="753513"/>
                      </a:moveTo>
                      <a:lnTo>
                        <a:pt x="191598" y="753513"/>
                      </a:lnTo>
                      <a:cubicBezTo>
                        <a:pt x="86376" y="753513"/>
                        <a:pt x="0" y="695092"/>
                        <a:pt x="0" y="623478"/>
                      </a:cubicBezTo>
                      <a:lnTo>
                        <a:pt x="55909" y="515744"/>
                      </a:lnTo>
                      <a:lnTo>
                        <a:pt x="0" y="245308"/>
                      </a:lnTo>
                      <a:lnTo>
                        <a:pt x="0" y="195053"/>
                      </a:lnTo>
                      <a:lnTo>
                        <a:pt x="0" y="130035"/>
                      </a:lnTo>
                      <a:cubicBezTo>
                        <a:pt x="0" y="58422"/>
                        <a:pt x="86062" y="0"/>
                        <a:pt x="191598" y="0"/>
                      </a:cubicBezTo>
                      <a:lnTo>
                        <a:pt x="750372" y="0"/>
                      </a:lnTo>
                      <a:lnTo>
                        <a:pt x="1044051" y="55595"/>
                      </a:lnTo>
                      <a:lnTo>
                        <a:pt x="1173458" y="0"/>
                      </a:lnTo>
                      <a:lnTo>
                        <a:pt x="1702708" y="0"/>
                      </a:lnTo>
                      <a:cubicBezTo>
                        <a:pt x="1807930" y="0"/>
                        <a:pt x="1894306" y="58422"/>
                        <a:pt x="1894306" y="130035"/>
                      </a:cubicBezTo>
                      <a:lnTo>
                        <a:pt x="1867607" y="668080"/>
                      </a:lnTo>
                      <a:cubicBezTo>
                        <a:pt x="1867607" y="739693"/>
                        <a:pt x="1808244" y="753513"/>
                        <a:pt x="1702708" y="753513"/>
                      </a:cubicBezTo>
                      <a:close/>
                    </a:path>
                  </a:pathLst>
                </a:custGeom>
                <a:solidFill>
                  <a:srgbClr val="FFBD03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grpSp>
              <p:nvGrpSpPr>
                <p:cNvPr id="10" name="Graphic 2125">
                  <a:extLst>
                    <a:ext uri="{FF2B5EF4-FFF2-40B4-BE49-F238E27FC236}">
                      <a16:creationId xmlns:a16="http://schemas.microsoft.com/office/drawing/2014/main" id="{19E3D277-7EA0-4A2B-AB3A-F3A1DBD65804}"/>
                    </a:ext>
                  </a:extLst>
                </p:cNvPr>
                <p:cNvGrpSpPr/>
                <p:nvPr/>
              </p:nvGrpSpPr>
              <p:grpSpPr>
                <a:xfrm>
                  <a:off x="5795962" y="3314334"/>
                  <a:ext cx="1875459" cy="731840"/>
                  <a:chOff x="5795962" y="3314334"/>
                  <a:chExt cx="1875459" cy="731840"/>
                </a:xfrm>
              </p:grpSpPr>
              <p:sp>
                <p:nvSpPr>
                  <p:cNvPr id="16" name="Freeform: Shape 15">
                    <a:extLst>
                      <a:ext uri="{FF2B5EF4-FFF2-40B4-BE49-F238E27FC236}">
                        <a16:creationId xmlns:a16="http://schemas.microsoft.com/office/drawing/2014/main" id="{E7CFE426-24DC-47A9-B8DB-F1A3E2C6BAD5}"/>
                      </a:ext>
                    </a:extLst>
                  </p:cNvPr>
                  <p:cNvSpPr/>
                  <p:nvPr/>
                </p:nvSpPr>
                <p:spPr>
                  <a:xfrm>
                    <a:off x="5900555" y="3387830"/>
                    <a:ext cx="1730822" cy="658345"/>
                  </a:xfrm>
                  <a:custGeom>
                    <a:avLst/>
                    <a:gdLst>
                      <a:gd name="connsiteX0" fmla="*/ 1885 w 1730822"/>
                      <a:gd name="connsiteY0" fmla="*/ 66276 h 658345"/>
                      <a:gd name="connsiteX1" fmla="*/ 0 w 1730822"/>
                      <a:gd name="connsiteY1" fmla="*/ 574168 h 658345"/>
                      <a:gd name="connsiteX2" fmla="*/ 98940 w 1730822"/>
                      <a:gd name="connsiteY2" fmla="*/ 640128 h 658345"/>
                      <a:gd name="connsiteX3" fmla="*/ 1629210 w 1730822"/>
                      <a:gd name="connsiteY3" fmla="*/ 658345 h 658345"/>
                      <a:gd name="connsiteX4" fmla="*/ 1728149 w 1730822"/>
                      <a:gd name="connsiteY4" fmla="*/ 592385 h 658345"/>
                      <a:gd name="connsiteX5" fmla="*/ 1730348 w 1730822"/>
                      <a:gd name="connsiteY5" fmla="*/ 51514 h 658345"/>
                      <a:gd name="connsiteX6" fmla="*/ 1600313 w 1730822"/>
                      <a:gd name="connsiteY6" fmla="*/ 7227 h 658345"/>
                      <a:gd name="connsiteX7" fmla="*/ 101453 w 1730822"/>
                      <a:gd name="connsiteY7" fmla="*/ 2 h 658345"/>
                      <a:gd name="connsiteX8" fmla="*/ 1885 w 1730822"/>
                      <a:gd name="connsiteY8" fmla="*/ 66276 h 658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730822" h="658345">
                        <a:moveTo>
                          <a:pt x="1885" y="66276"/>
                        </a:moveTo>
                        <a:lnTo>
                          <a:pt x="0" y="574168"/>
                        </a:lnTo>
                        <a:cubicBezTo>
                          <a:pt x="0" y="610603"/>
                          <a:pt x="44287" y="640128"/>
                          <a:pt x="98940" y="640128"/>
                        </a:cubicBezTo>
                        <a:lnTo>
                          <a:pt x="1629210" y="658345"/>
                        </a:lnTo>
                        <a:cubicBezTo>
                          <a:pt x="1683862" y="658345"/>
                          <a:pt x="1728149" y="628820"/>
                          <a:pt x="1728149" y="592385"/>
                        </a:cubicBezTo>
                        <a:lnTo>
                          <a:pt x="1730348" y="51514"/>
                        </a:lnTo>
                        <a:cubicBezTo>
                          <a:pt x="1737258" y="17906"/>
                          <a:pt x="1667529" y="12566"/>
                          <a:pt x="1600313" y="7227"/>
                        </a:cubicBezTo>
                        <a:lnTo>
                          <a:pt x="101453" y="2"/>
                        </a:lnTo>
                        <a:cubicBezTo>
                          <a:pt x="46800" y="-312"/>
                          <a:pt x="1885" y="29527"/>
                          <a:pt x="1885" y="66276"/>
                        </a:cubicBezTo>
                        <a:close/>
                      </a:path>
                    </a:pathLst>
                  </a:custGeom>
                  <a:solidFill>
                    <a:srgbClr val="FFAB17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7" name="Freeform: Shape 16">
                    <a:extLst>
                      <a:ext uri="{FF2B5EF4-FFF2-40B4-BE49-F238E27FC236}">
                        <a16:creationId xmlns:a16="http://schemas.microsoft.com/office/drawing/2014/main" id="{535BBF88-5609-4CC9-9EAB-21E12156E2DF}"/>
                      </a:ext>
                    </a:extLst>
                  </p:cNvPr>
                  <p:cNvSpPr/>
                  <p:nvPr/>
                </p:nvSpPr>
                <p:spPr>
                  <a:xfrm>
                    <a:off x="5851556" y="3369484"/>
                    <a:ext cx="1785942" cy="628320"/>
                  </a:xfrm>
                  <a:custGeom>
                    <a:avLst/>
                    <a:gdLst>
                      <a:gd name="connsiteX0" fmla="*/ 63761 w 1785942"/>
                      <a:gd name="connsiteY0" fmla="*/ 628321 h 628320"/>
                      <a:gd name="connsiteX1" fmla="*/ 42089 w 1785942"/>
                      <a:gd name="connsiteY1" fmla="*/ 375160 h 628320"/>
                      <a:gd name="connsiteX2" fmla="*/ 48056 w 1785942"/>
                      <a:gd name="connsiteY2" fmla="*/ 32797 h 628320"/>
                      <a:gd name="connsiteX3" fmla="*/ 1785943 w 1785942"/>
                      <a:gd name="connsiteY3" fmla="*/ 31540 h 628320"/>
                      <a:gd name="connsiteX4" fmla="*/ 1781860 w 1785942"/>
                      <a:gd name="connsiteY4" fmla="*/ 25259 h 628320"/>
                      <a:gd name="connsiteX5" fmla="*/ 1669728 w 1785942"/>
                      <a:gd name="connsiteY5" fmla="*/ 131 h 628320"/>
                      <a:gd name="connsiteX6" fmla="*/ 87947 w 1785942"/>
                      <a:gd name="connsiteY6" fmla="*/ 5471 h 628320"/>
                      <a:gd name="connsiteX7" fmla="*/ 0 w 1785942"/>
                      <a:gd name="connsiteY7" fmla="*/ 65149 h 628320"/>
                      <a:gd name="connsiteX8" fmla="*/ 17903 w 1785942"/>
                      <a:gd name="connsiteY8" fmla="*/ 542573 h 628320"/>
                      <a:gd name="connsiteX9" fmla="*/ 63761 w 1785942"/>
                      <a:gd name="connsiteY9" fmla="*/ 628321 h 628320"/>
                      <a:gd name="connsiteX10" fmla="*/ 63761 w 1785942"/>
                      <a:gd name="connsiteY10" fmla="*/ 628321 h 6283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785942" h="628320">
                        <a:moveTo>
                          <a:pt x="63761" y="628321"/>
                        </a:moveTo>
                        <a:lnTo>
                          <a:pt x="42089" y="375160"/>
                        </a:lnTo>
                        <a:lnTo>
                          <a:pt x="48056" y="32797"/>
                        </a:lnTo>
                        <a:lnTo>
                          <a:pt x="1785943" y="31540"/>
                        </a:lnTo>
                        <a:lnTo>
                          <a:pt x="1781860" y="25259"/>
                        </a:lnTo>
                        <a:cubicBezTo>
                          <a:pt x="1749194" y="-3324"/>
                          <a:pt x="1732233" y="131"/>
                          <a:pt x="1669728" y="131"/>
                        </a:cubicBezTo>
                        <a:lnTo>
                          <a:pt x="87947" y="5471"/>
                        </a:lnTo>
                        <a:cubicBezTo>
                          <a:pt x="39262" y="5471"/>
                          <a:pt x="0" y="32169"/>
                          <a:pt x="0" y="65149"/>
                        </a:cubicBezTo>
                        <a:lnTo>
                          <a:pt x="17903" y="542573"/>
                        </a:lnTo>
                        <a:cubicBezTo>
                          <a:pt x="17903" y="577751"/>
                          <a:pt x="20730" y="609161"/>
                          <a:pt x="63761" y="628321"/>
                        </a:cubicBezTo>
                        <a:lnTo>
                          <a:pt x="63761" y="628321"/>
                        </a:lnTo>
                        <a:close/>
                      </a:path>
                    </a:pathLst>
                  </a:custGeom>
                  <a:solidFill>
                    <a:srgbClr val="D87100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8" name="Freeform: Shape 17">
                    <a:extLst>
                      <a:ext uri="{FF2B5EF4-FFF2-40B4-BE49-F238E27FC236}">
                        <a16:creationId xmlns:a16="http://schemas.microsoft.com/office/drawing/2014/main" id="{60EDD5CC-EC15-4EDA-9C02-81A2530BB7DB}"/>
                      </a:ext>
                    </a:extLst>
                  </p:cNvPr>
                  <p:cNvSpPr/>
                  <p:nvPr/>
                </p:nvSpPr>
                <p:spPr>
                  <a:xfrm>
                    <a:off x="5795962" y="3343545"/>
                    <a:ext cx="70985" cy="308127"/>
                  </a:xfrm>
                  <a:custGeom>
                    <a:avLst/>
                    <a:gdLst>
                      <a:gd name="connsiteX0" fmla="*/ 70985 w 70985"/>
                      <a:gd name="connsiteY0" fmla="*/ 0 h 308127"/>
                      <a:gd name="connsiteX1" fmla="*/ 35493 w 70985"/>
                      <a:gd name="connsiteY1" fmla="*/ 64075 h 308127"/>
                      <a:gd name="connsiteX2" fmla="*/ 22929 w 70985"/>
                      <a:gd name="connsiteY2" fmla="*/ 308127 h 308127"/>
                      <a:gd name="connsiteX3" fmla="*/ 0 w 70985"/>
                      <a:gd name="connsiteY3" fmla="*/ 216097 h 308127"/>
                      <a:gd name="connsiteX4" fmla="*/ 0 w 70985"/>
                      <a:gd name="connsiteY4" fmla="*/ 72556 h 308127"/>
                      <a:gd name="connsiteX5" fmla="*/ 70985 w 70985"/>
                      <a:gd name="connsiteY5" fmla="*/ 0 h 308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985" h="308127">
                        <a:moveTo>
                          <a:pt x="70985" y="0"/>
                        </a:moveTo>
                        <a:cubicBezTo>
                          <a:pt x="70985" y="0"/>
                          <a:pt x="41146" y="27954"/>
                          <a:pt x="35493" y="64075"/>
                        </a:cubicBezTo>
                        <a:cubicBezTo>
                          <a:pt x="29839" y="99882"/>
                          <a:pt x="22929" y="308127"/>
                          <a:pt x="22929" y="308127"/>
                        </a:cubicBezTo>
                        <a:lnTo>
                          <a:pt x="0" y="216097"/>
                        </a:lnTo>
                        <a:lnTo>
                          <a:pt x="0" y="72556"/>
                        </a:lnTo>
                        <a:cubicBezTo>
                          <a:pt x="0" y="72556"/>
                          <a:pt x="15391" y="21358"/>
                          <a:pt x="70985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19" name="Freeform: Shape 18">
                    <a:extLst>
                      <a:ext uri="{FF2B5EF4-FFF2-40B4-BE49-F238E27FC236}">
                        <a16:creationId xmlns:a16="http://schemas.microsoft.com/office/drawing/2014/main" id="{AAF75863-5D31-4F45-92D0-3CD07F33924C}"/>
                      </a:ext>
                    </a:extLst>
                  </p:cNvPr>
                  <p:cNvSpPr/>
                  <p:nvPr/>
                </p:nvSpPr>
                <p:spPr>
                  <a:xfrm>
                    <a:off x="6840013" y="3314334"/>
                    <a:ext cx="287710" cy="55594"/>
                  </a:xfrm>
                  <a:custGeom>
                    <a:avLst/>
                    <a:gdLst>
                      <a:gd name="connsiteX0" fmla="*/ 129407 w 287710"/>
                      <a:gd name="connsiteY0" fmla="*/ 0 h 55594"/>
                      <a:gd name="connsiteX1" fmla="*/ 0 w 287710"/>
                      <a:gd name="connsiteY1" fmla="*/ 55595 h 55594"/>
                      <a:gd name="connsiteX2" fmla="*/ 145112 w 287710"/>
                      <a:gd name="connsiteY2" fmla="*/ 21358 h 55594"/>
                      <a:gd name="connsiteX3" fmla="*/ 287711 w 287710"/>
                      <a:gd name="connsiteY3" fmla="*/ 0 h 555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87710" h="55594">
                        <a:moveTo>
                          <a:pt x="129407" y="0"/>
                        </a:moveTo>
                        <a:lnTo>
                          <a:pt x="0" y="55595"/>
                        </a:lnTo>
                        <a:lnTo>
                          <a:pt x="145112" y="21358"/>
                        </a:lnTo>
                        <a:lnTo>
                          <a:pt x="287711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20" name="Freeform: Shape 19">
                    <a:extLst>
                      <a:ext uri="{FF2B5EF4-FFF2-40B4-BE49-F238E27FC236}">
                        <a16:creationId xmlns:a16="http://schemas.microsoft.com/office/drawing/2014/main" id="{53DA3943-A0C9-4110-A1A8-4C9114CD45C0}"/>
                      </a:ext>
                    </a:extLst>
                  </p:cNvPr>
                  <p:cNvSpPr/>
                  <p:nvPr/>
                </p:nvSpPr>
                <p:spPr>
                  <a:xfrm>
                    <a:off x="7629647" y="3426152"/>
                    <a:ext cx="41774" cy="581075"/>
                  </a:xfrm>
                  <a:custGeom>
                    <a:avLst/>
                    <a:gdLst>
                      <a:gd name="connsiteX0" fmla="*/ 27012 w 41774"/>
                      <a:gd name="connsiteY0" fmla="*/ 0 h 581075"/>
                      <a:gd name="connsiteX1" fmla="*/ 0 w 41774"/>
                      <a:gd name="connsiteY1" fmla="*/ 386651 h 581075"/>
                      <a:gd name="connsiteX2" fmla="*/ 6282 w 41774"/>
                      <a:gd name="connsiteY2" fmla="*/ 581075 h 581075"/>
                      <a:gd name="connsiteX3" fmla="*/ 41775 w 41774"/>
                      <a:gd name="connsiteY3" fmla="*/ 349902 h 5810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1774" h="581075">
                        <a:moveTo>
                          <a:pt x="27012" y="0"/>
                        </a:moveTo>
                        <a:lnTo>
                          <a:pt x="0" y="386651"/>
                        </a:lnTo>
                        <a:lnTo>
                          <a:pt x="6282" y="581075"/>
                        </a:lnTo>
                        <a:lnTo>
                          <a:pt x="41775" y="349902"/>
                        </a:lnTo>
                        <a:close/>
                      </a:path>
                    </a:pathLst>
                  </a:custGeom>
                  <a:solidFill>
                    <a:srgbClr val="FFCE78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>
                      <a:solidFill>
                        <a:schemeClr val="bg1"/>
                      </a:solidFill>
                    </a:endParaRPr>
                  </a:p>
                </p:txBody>
              </p:sp>
            </p:grpSp>
            <p:sp>
              <p:nvSpPr>
                <p:cNvPr id="11" name="Freeform: Shape 10">
                  <a:extLst>
                    <a:ext uri="{FF2B5EF4-FFF2-40B4-BE49-F238E27FC236}">
                      <a16:creationId xmlns:a16="http://schemas.microsoft.com/office/drawing/2014/main" id="{244D4EB0-AE64-4045-B2AB-A79ED8DA6492}"/>
                    </a:ext>
                  </a:extLst>
                </p:cNvPr>
                <p:cNvSpPr/>
                <p:nvPr/>
              </p:nvSpPr>
              <p:spPr>
                <a:xfrm>
                  <a:off x="5904952" y="3309937"/>
                  <a:ext cx="641381" cy="19473"/>
                </a:xfrm>
                <a:custGeom>
                  <a:avLst/>
                  <a:gdLst>
                    <a:gd name="connsiteX0" fmla="*/ 0 w 641381"/>
                    <a:gd name="connsiteY0" fmla="*/ 17275 h 19473"/>
                    <a:gd name="connsiteX1" fmla="*/ 241539 w 641381"/>
                    <a:gd name="connsiteY1" fmla="*/ 19474 h 19473"/>
                    <a:gd name="connsiteX2" fmla="*/ 641382 w 641381"/>
                    <a:gd name="connsiteY2" fmla="*/ 4397 h 19473"/>
                    <a:gd name="connsiteX3" fmla="*/ 55281 w 641381"/>
                    <a:gd name="connsiteY3" fmla="*/ 0 h 194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41381" h="19473">
                      <a:moveTo>
                        <a:pt x="0" y="17275"/>
                      </a:moveTo>
                      <a:lnTo>
                        <a:pt x="241539" y="19474"/>
                      </a:lnTo>
                      <a:lnTo>
                        <a:pt x="641382" y="4397"/>
                      </a:lnTo>
                      <a:lnTo>
                        <a:pt x="55281" y="0"/>
                      </a:lnTo>
                      <a:close/>
                    </a:path>
                  </a:pathLst>
                </a:custGeom>
                <a:solidFill>
                  <a:srgbClr val="FFAB17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2" name="Freeform: Shape 11">
                  <a:extLst>
                    <a:ext uri="{FF2B5EF4-FFF2-40B4-BE49-F238E27FC236}">
                      <a16:creationId xmlns:a16="http://schemas.microsoft.com/office/drawing/2014/main" id="{3BE951EB-EBD5-4B28-9E74-57CDF9FF3751}"/>
                    </a:ext>
                  </a:extLst>
                </p:cNvPr>
                <p:cNvSpPr/>
                <p:nvPr/>
              </p:nvSpPr>
              <p:spPr>
                <a:xfrm>
                  <a:off x="7063334" y="3314334"/>
                  <a:ext cx="435335" cy="24813"/>
                </a:xfrm>
                <a:custGeom>
                  <a:avLst/>
                  <a:gdLst>
                    <a:gd name="connsiteX0" fmla="*/ 0 w 435335"/>
                    <a:gd name="connsiteY0" fmla="*/ 24813 h 24813"/>
                    <a:gd name="connsiteX1" fmla="*/ 435335 w 435335"/>
                    <a:gd name="connsiteY1" fmla="*/ 0 h 24813"/>
                    <a:gd name="connsiteX2" fmla="*/ 64390 w 435335"/>
                    <a:gd name="connsiteY2" fmla="*/ 0 h 248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435335" h="24813">
                      <a:moveTo>
                        <a:pt x="0" y="24813"/>
                      </a:moveTo>
                      <a:lnTo>
                        <a:pt x="435335" y="0"/>
                      </a:lnTo>
                      <a:lnTo>
                        <a:pt x="64390" y="0"/>
                      </a:lnTo>
                      <a:close/>
                    </a:path>
                  </a:pathLst>
                </a:custGeom>
                <a:solidFill>
                  <a:srgbClr val="FFAB17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3" name="Freeform: Shape 12">
                  <a:extLst>
                    <a:ext uri="{FF2B5EF4-FFF2-40B4-BE49-F238E27FC236}">
                      <a16:creationId xmlns:a16="http://schemas.microsoft.com/office/drawing/2014/main" id="{87F7CB95-B0C7-40A9-87A5-11D72DCD9C7C}"/>
                    </a:ext>
                  </a:extLst>
                </p:cNvPr>
                <p:cNvSpPr/>
                <p:nvPr/>
              </p:nvSpPr>
              <p:spPr>
                <a:xfrm>
                  <a:off x="5831768" y="3327212"/>
                  <a:ext cx="305300" cy="61876"/>
                </a:xfrm>
                <a:custGeom>
                  <a:avLst/>
                  <a:gdLst>
                    <a:gd name="connsiteX0" fmla="*/ 305300 w 305300"/>
                    <a:gd name="connsiteY0" fmla="*/ 5026 h 61876"/>
                    <a:gd name="connsiteX1" fmla="*/ 0 w 305300"/>
                    <a:gd name="connsiteY1" fmla="*/ 61877 h 61876"/>
                    <a:gd name="connsiteX2" fmla="*/ 35179 w 305300"/>
                    <a:gd name="connsiteY2" fmla="*/ 16333 h 61876"/>
                    <a:gd name="connsiteX3" fmla="*/ 73184 w 305300"/>
                    <a:gd name="connsiteY3" fmla="*/ 0 h 618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5300" h="61876">
                      <a:moveTo>
                        <a:pt x="305300" y="5026"/>
                      </a:moveTo>
                      <a:lnTo>
                        <a:pt x="0" y="61877"/>
                      </a:lnTo>
                      <a:lnTo>
                        <a:pt x="35179" y="16333"/>
                      </a:lnTo>
                      <a:lnTo>
                        <a:pt x="73184" y="0"/>
                      </a:lnTo>
                      <a:close/>
                    </a:path>
                  </a:pathLst>
                </a:custGeom>
                <a:solidFill>
                  <a:srgbClr val="FFCE78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4" name="Freeform: Shape 13">
                  <a:extLst>
                    <a:ext uri="{FF2B5EF4-FFF2-40B4-BE49-F238E27FC236}">
                      <a16:creationId xmlns:a16="http://schemas.microsoft.com/office/drawing/2014/main" id="{A65B60CE-BC36-47D4-B55B-0754D50C78D3}"/>
                    </a:ext>
                  </a:extLst>
                </p:cNvPr>
                <p:cNvSpPr/>
                <p:nvPr/>
              </p:nvSpPr>
              <p:spPr>
                <a:xfrm>
                  <a:off x="5814179" y="3555245"/>
                  <a:ext cx="37691" cy="274832"/>
                </a:xfrm>
                <a:custGeom>
                  <a:avLst/>
                  <a:gdLst>
                    <a:gd name="connsiteX0" fmla="*/ 17275 w 37691"/>
                    <a:gd name="connsiteY0" fmla="*/ 0 h 274832"/>
                    <a:gd name="connsiteX1" fmla="*/ 37691 w 37691"/>
                    <a:gd name="connsiteY1" fmla="*/ 75069 h 274832"/>
                    <a:gd name="connsiteX2" fmla="*/ 37691 w 37691"/>
                    <a:gd name="connsiteY2" fmla="*/ 274833 h 274832"/>
                    <a:gd name="connsiteX3" fmla="*/ 0 w 37691"/>
                    <a:gd name="connsiteY3" fmla="*/ 76953 h 2748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7691" h="274832">
                      <a:moveTo>
                        <a:pt x="17275" y="0"/>
                      </a:moveTo>
                      <a:lnTo>
                        <a:pt x="37691" y="75069"/>
                      </a:lnTo>
                      <a:lnTo>
                        <a:pt x="37691" y="274833"/>
                      </a:lnTo>
                      <a:lnTo>
                        <a:pt x="0" y="76953"/>
                      </a:lnTo>
                      <a:close/>
                    </a:path>
                  </a:pathLst>
                </a:custGeom>
                <a:solidFill>
                  <a:srgbClr val="FFCE78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5" name="Freeform: Shape 14">
                  <a:extLst>
                    <a:ext uri="{FF2B5EF4-FFF2-40B4-BE49-F238E27FC236}">
                      <a16:creationId xmlns:a16="http://schemas.microsoft.com/office/drawing/2014/main" id="{642E6983-94B0-41AD-B895-3E5E49EDA3D3}"/>
                    </a:ext>
                  </a:extLst>
                </p:cNvPr>
                <p:cNvSpPr/>
                <p:nvPr/>
              </p:nvSpPr>
              <p:spPr>
                <a:xfrm>
                  <a:off x="6840013" y="3314334"/>
                  <a:ext cx="739378" cy="55594"/>
                </a:xfrm>
                <a:custGeom>
                  <a:avLst/>
                  <a:gdLst>
                    <a:gd name="connsiteX0" fmla="*/ 0 w 739378"/>
                    <a:gd name="connsiteY0" fmla="*/ 55595 h 55594"/>
                    <a:gd name="connsiteX1" fmla="*/ 279858 w 739378"/>
                    <a:gd name="connsiteY1" fmla="*/ 47114 h 55594"/>
                    <a:gd name="connsiteX2" fmla="*/ 739379 w 739378"/>
                    <a:gd name="connsiteY2" fmla="*/ 12250 h 55594"/>
                    <a:gd name="connsiteX3" fmla="*/ 560031 w 739378"/>
                    <a:gd name="connsiteY3" fmla="*/ 0 h 55594"/>
                    <a:gd name="connsiteX4" fmla="*/ 157361 w 739378"/>
                    <a:gd name="connsiteY4" fmla="*/ 12878 h 555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39378" h="55594">
                      <a:moveTo>
                        <a:pt x="0" y="55595"/>
                      </a:moveTo>
                      <a:lnTo>
                        <a:pt x="279858" y="47114"/>
                      </a:lnTo>
                      <a:lnTo>
                        <a:pt x="739379" y="12250"/>
                      </a:lnTo>
                      <a:lnTo>
                        <a:pt x="560031" y="0"/>
                      </a:lnTo>
                      <a:lnTo>
                        <a:pt x="157361" y="12878"/>
                      </a:lnTo>
                      <a:close/>
                    </a:path>
                  </a:pathLst>
                </a:custGeom>
                <a:solidFill>
                  <a:srgbClr val="FFCE78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</p:grpSp>
          <p:sp>
            <p:nvSpPr>
              <p:cNvPr id="7" name="Freeform: Shape 6">
                <a:extLst>
                  <a:ext uri="{FF2B5EF4-FFF2-40B4-BE49-F238E27FC236}">
                    <a16:creationId xmlns:a16="http://schemas.microsoft.com/office/drawing/2014/main" id="{2B3C739D-5A1D-4245-9EF1-679B680D82E9}"/>
                  </a:ext>
                </a:extLst>
              </p:cNvPr>
              <p:cNvSpPr/>
              <p:nvPr/>
            </p:nvSpPr>
            <p:spPr>
              <a:xfrm>
                <a:off x="6073935" y="3369929"/>
                <a:ext cx="1513308" cy="667765"/>
              </a:xfrm>
              <a:custGeom>
                <a:avLst/>
                <a:gdLst>
                  <a:gd name="connsiteX0" fmla="*/ 0 w 1513308"/>
                  <a:gd name="connsiteY0" fmla="*/ 658971 h 667765"/>
                  <a:gd name="connsiteX1" fmla="*/ 1135767 w 1513308"/>
                  <a:gd name="connsiteY1" fmla="*/ 0 h 667765"/>
                  <a:gd name="connsiteX2" fmla="*/ 1513309 w 1513308"/>
                  <a:gd name="connsiteY2" fmla="*/ 6282 h 667765"/>
                  <a:gd name="connsiteX3" fmla="*/ 647977 w 1513308"/>
                  <a:gd name="connsiteY3" fmla="*/ 667766 h 6677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13308" h="667765">
                    <a:moveTo>
                      <a:pt x="0" y="658971"/>
                    </a:moveTo>
                    <a:lnTo>
                      <a:pt x="1135767" y="0"/>
                    </a:lnTo>
                    <a:lnTo>
                      <a:pt x="1513309" y="6282"/>
                    </a:lnTo>
                    <a:lnTo>
                      <a:pt x="647977" y="667766"/>
                    </a:lnTo>
                    <a:close/>
                  </a:path>
                </a:pathLst>
              </a:custGeom>
              <a:solidFill>
                <a:srgbClr val="D87100">
                  <a:alpha val="15000"/>
                </a:srgbClr>
              </a:solidFill>
              <a:ln w="3129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>
                  <a:solidFill>
                    <a:schemeClr val="bg1"/>
                  </a:solidFill>
                </a:endParaRPr>
              </a:p>
            </p:txBody>
          </p:sp>
          <p:sp>
            <p:nvSpPr>
              <p:cNvPr id="8" name="Freeform: Shape 7">
                <a:extLst>
                  <a:ext uri="{FF2B5EF4-FFF2-40B4-BE49-F238E27FC236}">
                    <a16:creationId xmlns:a16="http://schemas.microsoft.com/office/drawing/2014/main" id="{B26C027D-020C-4321-ABC4-06F3200D6B8D}"/>
                  </a:ext>
                </a:extLst>
              </p:cNvPr>
              <p:cNvSpPr/>
              <p:nvPr/>
            </p:nvSpPr>
            <p:spPr>
              <a:xfrm>
                <a:off x="5987559" y="4037694"/>
                <a:ext cx="1525244" cy="43659"/>
              </a:xfrm>
              <a:custGeom>
                <a:avLst/>
                <a:gdLst>
                  <a:gd name="connsiteX0" fmla="*/ 0 w 1525244"/>
                  <a:gd name="connsiteY0" fmla="*/ 30153 h 43659"/>
                  <a:gd name="connsiteX1" fmla="*/ 238084 w 1525244"/>
                  <a:gd name="connsiteY1" fmla="*/ 0 h 43659"/>
                  <a:gd name="connsiteX2" fmla="*/ 1033058 w 1525244"/>
                  <a:gd name="connsiteY2" fmla="*/ 30153 h 43659"/>
                  <a:gd name="connsiteX3" fmla="*/ 1353749 w 1525244"/>
                  <a:gd name="connsiteY3" fmla="*/ 0 h 43659"/>
                  <a:gd name="connsiteX4" fmla="*/ 1525244 w 1525244"/>
                  <a:gd name="connsiteY4" fmla="*/ 33922 h 43659"/>
                  <a:gd name="connsiteX5" fmla="*/ 1145818 w 1525244"/>
                  <a:gd name="connsiteY5" fmla="*/ 43659 h 43659"/>
                  <a:gd name="connsiteX6" fmla="*/ 366863 w 1525244"/>
                  <a:gd name="connsiteY6" fmla="*/ 33922 h 43659"/>
                  <a:gd name="connsiteX7" fmla="*/ 265096 w 1525244"/>
                  <a:gd name="connsiteY7" fmla="*/ 43659 h 43659"/>
                  <a:gd name="connsiteX8" fmla="*/ 209501 w 1525244"/>
                  <a:gd name="connsiteY8" fmla="*/ 30153 h 436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525244" h="43659">
                    <a:moveTo>
                      <a:pt x="0" y="30153"/>
                    </a:moveTo>
                    <a:lnTo>
                      <a:pt x="238084" y="0"/>
                    </a:lnTo>
                    <a:lnTo>
                      <a:pt x="1033058" y="30153"/>
                    </a:lnTo>
                    <a:lnTo>
                      <a:pt x="1353749" y="0"/>
                    </a:lnTo>
                    <a:lnTo>
                      <a:pt x="1525244" y="33922"/>
                    </a:lnTo>
                    <a:lnTo>
                      <a:pt x="1145818" y="43659"/>
                    </a:lnTo>
                    <a:lnTo>
                      <a:pt x="366863" y="33922"/>
                    </a:lnTo>
                    <a:lnTo>
                      <a:pt x="265096" y="43659"/>
                    </a:lnTo>
                    <a:lnTo>
                      <a:pt x="209501" y="30153"/>
                    </a:lnTo>
                    <a:close/>
                  </a:path>
                </a:pathLst>
              </a:custGeom>
              <a:solidFill>
                <a:srgbClr val="D87100"/>
              </a:solidFill>
              <a:ln w="3129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>
                  <a:solidFill>
                    <a:schemeClr val="bg1"/>
                  </a:solidFill>
                </a:endParaRPr>
              </a:p>
            </p:txBody>
          </p:sp>
        </p:grpSp>
        <p:sp>
          <p:nvSpPr>
            <p:cNvPr id="4" name="Freeform: Shape 3">
              <a:extLst>
                <a:ext uri="{FF2B5EF4-FFF2-40B4-BE49-F238E27FC236}">
                  <a16:creationId xmlns:a16="http://schemas.microsoft.com/office/drawing/2014/main" id="{1F206F7E-9658-424A-9E9B-45E93890F38D}"/>
                </a:ext>
              </a:extLst>
            </p:cNvPr>
            <p:cNvSpPr/>
            <p:nvPr/>
          </p:nvSpPr>
          <p:spPr>
            <a:xfrm>
              <a:off x="6760232" y="3366474"/>
              <a:ext cx="859355" cy="718773"/>
            </a:xfrm>
            <a:custGeom>
              <a:avLst/>
              <a:gdLst>
                <a:gd name="connsiteX0" fmla="*/ 0 w 859355"/>
                <a:gd name="connsiteY0" fmla="*/ 695092 h 718773"/>
                <a:gd name="connsiteX1" fmla="*/ 855908 w 859355"/>
                <a:gd name="connsiteY1" fmla="*/ 0 h 718773"/>
                <a:gd name="connsiteX2" fmla="*/ 855908 w 859355"/>
                <a:gd name="connsiteY2" fmla="*/ 642324 h 718773"/>
                <a:gd name="connsiteX3" fmla="*/ 769846 w 859355"/>
                <a:gd name="connsiteY3" fmla="*/ 713309 h 718773"/>
                <a:gd name="connsiteX4" fmla="*/ 0 w 859355"/>
                <a:gd name="connsiteY4" fmla="*/ 695092 h 7187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9355" h="718773">
                  <a:moveTo>
                    <a:pt x="0" y="695092"/>
                  </a:moveTo>
                  <a:lnTo>
                    <a:pt x="855908" y="0"/>
                  </a:lnTo>
                  <a:lnTo>
                    <a:pt x="855908" y="642324"/>
                  </a:lnTo>
                  <a:cubicBezTo>
                    <a:pt x="855908" y="642324"/>
                    <a:pt x="885747" y="693835"/>
                    <a:pt x="769846" y="713309"/>
                  </a:cubicBezTo>
                  <a:cubicBezTo>
                    <a:pt x="653945" y="732469"/>
                    <a:pt x="0" y="695092"/>
                    <a:pt x="0" y="695092"/>
                  </a:cubicBezTo>
                  <a:close/>
                </a:path>
              </a:pathLst>
            </a:custGeom>
            <a:solidFill>
              <a:srgbClr val="D87100">
                <a:alpha val="15000"/>
              </a:srgbClr>
            </a:solidFill>
            <a:ln w="31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>
                <a:solidFill>
                  <a:schemeClr val="bg1"/>
                </a:solidFill>
              </a:endParaRPr>
            </a:p>
          </p:txBody>
        </p:sp>
      </p:grpSp>
      <p:grpSp>
        <p:nvGrpSpPr>
          <p:cNvPr id="34" name="Graphic 2125">
            <a:extLst>
              <a:ext uri="{FF2B5EF4-FFF2-40B4-BE49-F238E27FC236}">
                <a16:creationId xmlns:a16="http://schemas.microsoft.com/office/drawing/2014/main" id="{8B20378F-0E04-4CA7-8E00-43580865C3FF}"/>
              </a:ext>
            </a:extLst>
          </p:cNvPr>
          <p:cNvGrpSpPr/>
          <p:nvPr/>
        </p:nvGrpSpPr>
        <p:grpSpPr>
          <a:xfrm rot="16200000">
            <a:off x="-1289361" y="4624482"/>
            <a:ext cx="2701283" cy="599021"/>
            <a:chOff x="5795962" y="3309937"/>
            <a:chExt cx="1989162" cy="799371"/>
          </a:xfrm>
        </p:grpSpPr>
        <p:grpSp>
          <p:nvGrpSpPr>
            <p:cNvPr id="35" name="Graphic 2125">
              <a:extLst>
                <a:ext uri="{FF2B5EF4-FFF2-40B4-BE49-F238E27FC236}">
                  <a16:creationId xmlns:a16="http://schemas.microsoft.com/office/drawing/2014/main" id="{7D6CEDDA-CDCD-422E-8BF6-282CE79512DF}"/>
                </a:ext>
              </a:extLst>
            </p:cNvPr>
            <p:cNvGrpSpPr/>
            <p:nvPr/>
          </p:nvGrpSpPr>
          <p:grpSpPr>
            <a:xfrm>
              <a:off x="5795962" y="3309937"/>
              <a:ext cx="1989162" cy="799371"/>
              <a:chOff x="5795962" y="3309937"/>
              <a:chExt cx="1989162" cy="799371"/>
            </a:xfrm>
          </p:grpSpPr>
          <p:grpSp>
            <p:nvGrpSpPr>
              <p:cNvPr id="37" name="Graphic 2125">
                <a:extLst>
                  <a:ext uri="{FF2B5EF4-FFF2-40B4-BE49-F238E27FC236}">
                    <a16:creationId xmlns:a16="http://schemas.microsoft.com/office/drawing/2014/main" id="{7DC4AE73-34E4-45C0-AF61-C9758C182547}"/>
                  </a:ext>
                </a:extLst>
              </p:cNvPr>
              <p:cNvGrpSpPr/>
              <p:nvPr/>
            </p:nvGrpSpPr>
            <p:grpSpPr>
              <a:xfrm>
                <a:off x="5817634" y="3318417"/>
                <a:ext cx="1967489" cy="790890"/>
                <a:chOff x="5817634" y="3318417"/>
                <a:chExt cx="1967489" cy="790890"/>
              </a:xfrm>
            </p:grpSpPr>
            <p:sp>
              <p:nvSpPr>
                <p:cNvPr id="53" name="Freeform: Shape 52">
                  <a:extLst>
                    <a:ext uri="{FF2B5EF4-FFF2-40B4-BE49-F238E27FC236}">
                      <a16:creationId xmlns:a16="http://schemas.microsoft.com/office/drawing/2014/main" id="{A2701901-3790-434F-B5BD-0B53500B1F93}"/>
                    </a:ext>
                  </a:extLst>
                </p:cNvPr>
                <p:cNvSpPr/>
                <p:nvPr/>
              </p:nvSpPr>
              <p:spPr>
                <a:xfrm>
                  <a:off x="5817634" y="3318417"/>
                  <a:ext cx="1967489" cy="790890"/>
                </a:xfrm>
                <a:custGeom>
                  <a:avLst/>
                  <a:gdLst>
                    <a:gd name="connsiteX0" fmla="*/ 1855986 w 1967489"/>
                    <a:gd name="connsiteY0" fmla="*/ 765763 h 790890"/>
                    <a:gd name="connsiteX1" fmla="*/ 271064 w 1967489"/>
                    <a:gd name="connsiteY1" fmla="*/ 790891 h 790890"/>
                    <a:gd name="connsiteX2" fmla="*/ 79466 w 1967489"/>
                    <a:gd name="connsiteY2" fmla="*/ 660855 h 790890"/>
                    <a:gd name="connsiteX3" fmla="*/ 9737 w 1967489"/>
                    <a:gd name="connsiteY3" fmla="*/ 579191 h 790890"/>
                    <a:gd name="connsiteX4" fmla="*/ 0 w 1967489"/>
                    <a:gd name="connsiteY4" fmla="*/ 298390 h 790890"/>
                    <a:gd name="connsiteX5" fmla="*/ 79466 w 1967489"/>
                    <a:gd name="connsiteY5" fmla="*/ 232744 h 790890"/>
                    <a:gd name="connsiteX6" fmla="*/ 79466 w 1967489"/>
                    <a:gd name="connsiteY6" fmla="*/ 167727 h 790890"/>
                    <a:gd name="connsiteX7" fmla="*/ 271064 w 1967489"/>
                    <a:gd name="connsiteY7" fmla="*/ 37691 h 790890"/>
                    <a:gd name="connsiteX8" fmla="*/ 749116 w 1967489"/>
                    <a:gd name="connsiteY8" fmla="*/ 0 h 790890"/>
                    <a:gd name="connsiteX9" fmla="*/ 1184137 w 1967489"/>
                    <a:gd name="connsiteY9" fmla="*/ 44916 h 790890"/>
                    <a:gd name="connsiteX10" fmla="*/ 1252924 w 1967489"/>
                    <a:gd name="connsiteY10" fmla="*/ 37377 h 790890"/>
                    <a:gd name="connsiteX11" fmla="*/ 1782174 w 1967489"/>
                    <a:gd name="connsiteY11" fmla="*/ 37377 h 790890"/>
                    <a:gd name="connsiteX12" fmla="*/ 1967490 w 1967489"/>
                    <a:gd name="connsiteY12" fmla="*/ 122811 h 790890"/>
                    <a:gd name="connsiteX13" fmla="*/ 1897446 w 1967489"/>
                    <a:gd name="connsiteY13" fmla="*/ 653317 h 790890"/>
                    <a:gd name="connsiteX14" fmla="*/ 1855986 w 1967489"/>
                    <a:gd name="connsiteY14" fmla="*/ 765763 h 790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967489" h="790890">
                      <a:moveTo>
                        <a:pt x="1855986" y="765763"/>
                      </a:moveTo>
                      <a:lnTo>
                        <a:pt x="271064" y="790891"/>
                      </a:lnTo>
                      <a:cubicBezTo>
                        <a:pt x="165842" y="790891"/>
                        <a:pt x="79466" y="732469"/>
                        <a:pt x="79466" y="660855"/>
                      </a:cubicBezTo>
                      <a:lnTo>
                        <a:pt x="9737" y="579191"/>
                      </a:lnTo>
                      <a:lnTo>
                        <a:pt x="0" y="298390"/>
                      </a:lnTo>
                      <a:lnTo>
                        <a:pt x="79466" y="232744"/>
                      </a:lnTo>
                      <a:lnTo>
                        <a:pt x="79466" y="167727"/>
                      </a:lnTo>
                      <a:cubicBezTo>
                        <a:pt x="79466" y="96113"/>
                        <a:pt x="165528" y="37691"/>
                        <a:pt x="271064" y="37691"/>
                      </a:cubicBezTo>
                      <a:lnTo>
                        <a:pt x="749116" y="0"/>
                      </a:lnTo>
                      <a:lnTo>
                        <a:pt x="1184137" y="44916"/>
                      </a:lnTo>
                      <a:lnTo>
                        <a:pt x="1252924" y="37377"/>
                      </a:lnTo>
                      <a:lnTo>
                        <a:pt x="1782174" y="37377"/>
                      </a:lnTo>
                      <a:cubicBezTo>
                        <a:pt x="1887395" y="37377"/>
                        <a:pt x="1967490" y="51197"/>
                        <a:pt x="1967490" y="122811"/>
                      </a:cubicBezTo>
                      <a:lnTo>
                        <a:pt x="1897446" y="653317"/>
                      </a:lnTo>
                      <a:cubicBezTo>
                        <a:pt x="1897446" y="724931"/>
                        <a:pt x="1961208" y="765763"/>
                        <a:pt x="1855986" y="765763"/>
                      </a:cubicBezTo>
                      <a:close/>
                    </a:path>
                  </a:pathLst>
                </a:custGeom>
                <a:solidFill>
                  <a:srgbClr val="512C1E">
                    <a:alpha val="60000"/>
                  </a:srgbClr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grpSp>
              <p:nvGrpSpPr>
                <p:cNvPr id="54" name="Graphic 2125">
                  <a:extLst>
                    <a:ext uri="{FF2B5EF4-FFF2-40B4-BE49-F238E27FC236}">
                      <a16:creationId xmlns:a16="http://schemas.microsoft.com/office/drawing/2014/main" id="{9E1EA5E7-0099-4C5A-ABC4-FB9A1E2229E3}"/>
                    </a:ext>
                  </a:extLst>
                </p:cNvPr>
                <p:cNvGrpSpPr/>
                <p:nvPr/>
              </p:nvGrpSpPr>
              <p:grpSpPr>
                <a:xfrm>
                  <a:off x="5897100" y="3355794"/>
                  <a:ext cx="1817980" cy="681899"/>
                  <a:chOff x="5897100" y="3355794"/>
                  <a:chExt cx="1817980" cy="681899"/>
                </a:xfrm>
                <a:solidFill>
                  <a:srgbClr val="593B2E"/>
                </a:solidFill>
              </p:grpSpPr>
              <p:sp>
                <p:nvSpPr>
                  <p:cNvPr id="60" name="Freeform: Shape 59">
                    <a:extLst>
                      <a:ext uri="{FF2B5EF4-FFF2-40B4-BE49-F238E27FC236}">
                        <a16:creationId xmlns:a16="http://schemas.microsoft.com/office/drawing/2014/main" id="{066B1C89-44FB-42AB-9A44-CD1F6D2DEA1E}"/>
                      </a:ext>
                    </a:extLst>
                  </p:cNvPr>
                  <p:cNvSpPr/>
                  <p:nvPr/>
                </p:nvSpPr>
                <p:spPr>
                  <a:xfrm>
                    <a:off x="6003578" y="3429604"/>
                    <a:ext cx="1696739" cy="608090"/>
                  </a:xfrm>
                  <a:custGeom>
                    <a:avLst/>
                    <a:gdLst>
                      <a:gd name="connsiteX0" fmla="*/ 0 w 1696739"/>
                      <a:gd name="connsiteY0" fmla="*/ 65962 h 608090"/>
                      <a:gd name="connsiteX1" fmla="*/ 0 w 1696739"/>
                      <a:gd name="connsiteY1" fmla="*/ 542130 h 608090"/>
                      <a:gd name="connsiteX2" fmla="*/ 98940 w 1696739"/>
                      <a:gd name="connsiteY2" fmla="*/ 608090 h 608090"/>
                      <a:gd name="connsiteX3" fmla="*/ 1597800 w 1696739"/>
                      <a:gd name="connsiteY3" fmla="*/ 608090 h 608090"/>
                      <a:gd name="connsiteX4" fmla="*/ 1696740 w 1696739"/>
                      <a:gd name="connsiteY4" fmla="*/ 542130 h 608090"/>
                      <a:gd name="connsiteX5" fmla="*/ 1696740 w 1696739"/>
                      <a:gd name="connsiteY5" fmla="*/ 72872 h 608090"/>
                      <a:gd name="connsiteX6" fmla="*/ 1598428 w 1696739"/>
                      <a:gd name="connsiteY6" fmla="*/ 6913 h 608090"/>
                      <a:gd name="connsiteX7" fmla="*/ 99882 w 1696739"/>
                      <a:gd name="connsiteY7" fmla="*/ 2 h 608090"/>
                      <a:gd name="connsiteX8" fmla="*/ 0 w 1696739"/>
                      <a:gd name="connsiteY8" fmla="*/ 65962 h 6080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696739" h="608090">
                        <a:moveTo>
                          <a:pt x="0" y="65962"/>
                        </a:moveTo>
                        <a:lnTo>
                          <a:pt x="0" y="542130"/>
                        </a:lnTo>
                        <a:cubicBezTo>
                          <a:pt x="0" y="578565"/>
                          <a:pt x="44287" y="608090"/>
                          <a:pt x="98940" y="608090"/>
                        </a:cubicBezTo>
                        <a:lnTo>
                          <a:pt x="1597800" y="608090"/>
                        </a:lnTo>
                        <a:cubicBezTo>
                          <a:pt x="1652453" y="608090"/>
                          <a:pt x="1696740" y="578565"/>
                          <a:pt x="1696740" y="542130"/>
                        </a:cubicBezTo>
                        <a:lnTo>
                          <a:pt x="1696740" y="72872"/>
                        </a:lnTo>
                        <a:cubicBezTo>
                          <a:pt x="1696740" y="36437"/>
                          <a:pt x="1652767" y="6913"/>
                          <a:pt x="1598428" y="6913"/>
                        </a:cubicBezTo>
                        <a:lnTo>
                          <a:pt x="99882" y="2"/>
                        </a:lnTo>
                        <a:cubicBezTo>
                          <a:pt x="44916" y="-312"/>
                          <a:pt x="0" y="29213"/>
                          <a:pt x="0" y="65962"/>
                        </a:cubicBez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61" name="Freeform: Shape 60">
                    <a:extLst>
                      <a:ext uri="{FF2B5EF4-FFF2-40B4-BE49-F238E27FC236}">
                        <a16:creationId xmlns:a16="http://schemas.microsoft.com/office/drawing/2014/main" id="{56841BEF-686E-465B-B40D-D39876BFF1D5}"/>
                      </a:ext>
                    </a:extLst>
                  </p:cNvPr>
                  <p:cNvSpPr/>
                  <p:nvPr/>
                </p:nvSpPr>
                <p:spPr>
                  <a:xfrm>
                    <a:off x="5976566" y="3434946"/>
                    <a:ext cx="1709303" cy="590812"/>
                  </a:xfrm>
                  <a:custGeom>
                    <a:avLst/>
                    <a:gdLst>
                      <a:gd name="connsiteX0" fmla="*/ 69101 w 1709303"/>
                      <a:gd name="connsiteY0" fmla="*/ 590812 h 590812"/>
                      <a:gd name="connsiteX1" fmla="*/ 42403 w 1709303"/>
                      <a:gd name="connsiteY1" fmla="*/ 369690 h 590812"/>
                      <a:gd name="connsiteX2" fmla="*/ 67530 w 1709303"/>
                      <a:gd name="connsiteY2" fmla="*/ 41775 h 590812"/>
                      <a:gd name="connsiteX3" fmla="*/ 1709304 w 1709303"/>
                      <a:gd name="connsiteY3" fmla="*/ 32980 h 590812"/>
                      <a:gd name="connsiteX4" fmla="*/ 1709304 w 1709303"/>
                      <a:gd name="connsiteY4" fmla="*/ 32980 h 590812"/>
                      <a:gd name="connsiteX5" fmla="*/ 1593089 w 1709303"/>
                      <a:gd name="connsiteY5" fmla="*/ 1570 h 590812"/>
                      <a:gd name="connsiteX6" fmla="*/ 87947 w 1709303"/>
                      <a:gd name="connsiteY6" fmla="*/ 0 h 590812"/>
                      <a:gd name="connsiteX7" fmla="*/ 0 w 1709303"/>
                      <a:gd name="connsiteY7" fmla="*/ 59678 h 590812"/>
                      <a:gd name="connsiteX8" fmla="*/ 0 w 1709303"/>
                      <a:gd name="connsiteY8" fmla="*/ 503808 h 590812"/>
                      <a:gd name="connsiteX9" fmla="*/ 69101 w 1709303"/>
                      <a:gd name="connsiteY9" fmla="*/ 590812 h 590812"/>
                      <a:gd name="connsiteX10" fmla="*/ 69101 w 1709303"/>
                      <a:gd name="connsiteY10" fmla="*/ 590812 h 5908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709303" h="590812">
                        <a:moveTo>
                          <a:pt x="69101" y="590812"/>
                        </a:moveTo>
                        <a:lnTo>
                          <a:pt x="42403" y="369690"/>
                        </a:lnTo>
                        <a:lnTo>
                          <a:pt x="67530" y="41775"/>
                        </a:lnTo>
                        <a:lnTo>
                          <a:pt x="1709304" y="32980"/>
                        </a:lnTo>
                        <a:lnTo>
                          <a:pt x="1709304" y="32980"/>
                        </a:lnTo>
                        <a:cubicBezTo>
                          <a:pt x="1676638" y="4397"/>
                          <a:pt x="1655594" y="1570"/>
                          <a:pt x="1593089" y="1570"/>
                        </a:cubicBezTo>
                        <a:lnTo>
                          <a:pt x="87947" y="0"/>
                        </a:lnTo>
                        <a:cubicBezTo>
                          <a:pt x="39262" y="0"/>
                          <a:pt x="0" y="26698"/>
                          <a:pt x="0" y="59678"/>
                        </a:cubicBezTo>
                        <a:lnTo>
                          <a:pt x="0" y="503808"/>
                        </a:lnTo>
                        <a:cubicBezTo>
                          <a:pt x="314" y="538987"/>
                          <a:pt x="26070" y="571653"/>
                          <a:pt x="69101" y="590812"/>
                        </a:cubicBezTo>
                        <a:lnTo>
                          <a:pt x="69101" y="590812"/>
                        </a:ln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62" name="Freeform: Shape 61">
                    <a:extLst>
                      <a:ext uri="{FF2B5EF4-FFF2-40B4-BE49-F238E27FC236}">
                        <a16:creationId xmlns:a16="http://schemas.microsoft.com/office/drawing/2014/main" id="{8F31D995-0DAB-4E67-9742-9209E17B0A50}"/>
                      </a:ext>
                    </a:extLst>
                  </p:cNvPr>
                  <p:cNvSpPr/>
                  <p:nvPr/>
                </p:nvSpPr>
                <p:spPr>
                  <a:xfrm>
                    <a:off x="5897100" y="3385319"/>
                    <a:ext cx="70985" cy="307812"/>
                  </a:xfrm>
                  <a:custGeom>
                    <a:avLst/>
                    <a:gdLst>
                      <a:gd name="connsiteX0" fmla="*/ 70985 w 70985"/>
                      <a:gd name="connsiteY0" fmla="*/ 0 h 307812"/>
                      <a:gd name="connsiteX1" fmla="*/ 45230 w 70985"/>
                      <a:gd name="connsiteY1" fmla="*/ 94543 h 307812"/>
                      <a:gd name="connsiteX2" fmla="*/ 23243 w 70985"/>
                      <a:gd name="connsiteY2" fmla="*/ 307813 h 307812"/>
                      <a:gd name="connsiteX3" fmla="*/ 0 w 70985"/>
                      <a:gd name="connsiteY3" fmla="*/ 216097 h 307812"/>
                      <a:gd name="connsiteX4" fmla="*/ 0 w 70985"/>
                      <a:gd name="connsiteY4" fmla="*/ 72556 h 307812"/>
                      <a:gd name="connsiteX5" fmla="*/ 70985 w 70985"/>
                      <a:gd name="connsiteY5" fmla="*/ 0 h 3078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985" h="307812">
                        <a:moveTo>
                          <a:pt x="70985" y="0"/>
                        </a:moveTo>
                        <a:cubicBezTo>
                          <a:pt x="70985" y="0"/>
                          <a:pt x="50569" y="58736"/>
                          <a:pt x="45230" y="94543"/>
                        </a:cubicBezTo>
                        <a:cubicBezTo>
                          <a:pt x="39890" y="130349"/>
                          <a:pt x="23243" y="307813"/>
                          <a:pt x="23243" y="307813"/>
                        </a:cubicBezTo>
                        <a:lnTo>
                          <a:pt x="0" y="216097"/>
                        </a:lnTo>
                        <a:lnTo>
                          <a:pt x="0" y="72556"/>
                        </a:lnTo>
                        <a:cubicBezTo>
                          <a:pt x="0" y="72556"/>
                          <a:pt x="15391" y="21358"/>
                          <a:pt x="70985" y="0"/>
                        </a:cubicBez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63" name="Freeform: Shape 62">
                    <a:extLst>
                      <a:ext uri="{FF2B5EF4-FFF2-40B4-BE49-F238E27FC236}">
                        <a16:creationId xmlns:a16="http://schemas.microsoft.com/office/drawing/2014/main" id="{492F6C45-5C53-4B24-BD00-5496A72205CD}"/>
                      </a:ext>
                    </a:extLst>
                  </p:cNvPr>
                  <p:cNvSpPr/>
                  <p:nvPr/>
                </p:nvSpPr>
                <p:spPr>
                  <a:xfrm>
                    <a:off x="5897100" y="3879704"/>
                    <a:ext cx="78837" cy="157989"/>
                  </a:xfrm>
                  <a:custGeom>
                    <a:avLst/>
                    <a:gdLst>
                      <a:gd name="connsiteX0" fmla="*/ 78838 w 78837"/>
                      <a:gd name="connsiteY0" fmla="*/ 0 h 157989"/>
                      <a:gd name="connsiteX1" fmla="*/ 23243 w 78837"/>
                      <a:gd name="connsiteY1" fmla="*/ 157990 h 157989"/>
                      <a:gd name="connsiteX2" fmla="*/ 0 w 78837"/>
                      <a:gd name="connsiteY2" fmla="*/ 99568 h 1579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8837" h="157989">
                        <a:moveTo>
                          <a:pt x="78838" y="0"/>
                        </a:moveTo>
                        <a:lnTo>
                          <a:pt x="23243" y="157990"/>
                        </a:lnTo>
                        <a:lnTo>
                          <a:pt x="0" y="99568"/>
                        </a:ln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64" name="Freeform: Shape 63">
                    <a:extLst>
                      <a:ext uri="{FF2B5EF4-FFF2-40B4-BE49-F238E27FC236}">
                        <a16:creationId xmlns:a16="http://schemas.microsoft.com/office/drawing/2014/main" id="{B6DCD9ED-C95E-42A0-823A-581802AC3C79}"/>
                      </a:ext>
                    </a:extLst>
                  </p:cNvPr>
                  <p:cNvSpPr/>
                  <p:nvPr/>
                </p:nvSpPr>
                <p:spPr>
                  <a:xfrm>
                    <a:off x="6941151" y="3355794"/>
                    <a:ext cx="287710" cy="55594"/>
                  </a:xfrm>
                  <a:custGeom>
                    <a:avLst/>
                    <a:gdLst>
                      <a:gd name="connsiteX0" fmla="*/ 129407 w 287710"/>
                      <a:gd name="connsiteY0" fmla="*/ 0 h 55594"/>
                      <a:gd name="connsiteX1" fmla="*/ 0 w 287710"/>
                      <a:gd name="connsiteY1" fmla="*/ 55595 h 55594"/>
                      <a:gd name="connsiteX2" fmla="*/ 223636 w 287710"/>
                      <a:gd name="connsiteY2" fmla="*/ 24813 h 55594"/>
                      <a:gd name="connsiteX3" fmla="*/ 287711 w 287710"/>
                      <a:gd name="connsiteY3" fmla="*/ 0 h 555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87710" h="55594">
                        <a:moveTo>
                          <a:pt x="129407" y="0"/>
                        </a:moveTo>
                        <a:lnTo>
                          <a:pt x="0" y="55595"/>
                        </a:lnTo>
                        <a:lnTo>
                          <a:pt x="223636" y="24813"/>
                        </a:lnTo>
                        <a:lnTo>
                          <a:pt x="287711" y="0"/>
                        </a:ln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65" name="Freeform: Shape 64">
                    <a:extLst>
                      <a:ext uri="{FF2B5EF4-FFF2-40B4-BE49-F238E27FC236}">
                        <a16:creationId xmlns:a16="http://schemas.microsoft.com/office/drawing/2014/main" id="{3B4FF945-3020-4084-ADBC-3BA1D63C70C6}"/>
                      </a:ext>
                    </a:extLst>
                  </p:cNvPr>
                  <p:cNvSpPr/>
                  <p:nvPr/>
                </p:nvSpPr>
                <p:spPr>
                  <a:xfrm>
                    <a:off x="7671421" y="3502477"/>
                    <a:ext cx="43659" cy="492500"/>
                  </a:xfrm>
                  <a:custGeom>
                    <a:avLst/>
                    <a:gdLst>
                      <a:gd name="connsiteX0" fmla="*/ 29211 w 43659"/>
                      <a:gd name="connsiteY0" fmla="*/ 0 h 492500"/>
                      <a:gd name="connsiteX1" fmla="*/ 0 w 43659"/>
                      <a:gd name="connsiteY1" fmla="*/ 295877 h 492500"/>
                      <a:gd name="connsiteX2" fmla="*/ 14448 w 43659"/>
                      <a:gd name="connsiteY2" fmla="*/ 492501 h 492500"/>
                      <a:gd name="connsiteX3" fmla="*/ 43659 w 43659"/>
                      <a:gd name="connsiteY3" fmla="*/ 377228 h 4925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3659" h="492500">
                        <a:moveTo>
                          <a:pt x="29211" y="0"/>
                        </a:moveTo>
                        <a:lnTo>
                          <a:pt x="0" y="295877"/>
                        </a:lnTo>
                        <a:lnTo>
                          <a:pt x="14448" y="492501"/>
                        </a:lnTo>
                        <a:lnTo>
                          <a:pt x="43659" y="377228"/>
                        </a:ln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>
                      <a:solidFill>
                        <a:schemeClr val="bg1"/>
                      </a:solidFill>
                    </a:endParaRPr>
                  </a:p>
                </p:txBody>
              </p:sp>
            </p:grpSp>
            <p:sp>
              <p:nvSpPr>
                <p:cNvPr id="55" name="Freeform: Shape 54">
                  <a:extLst>
                    <a:ext uri="{FF2B5EF4-FFF2-40B4-BE49-F238E27FC236}">
                      <a16:creationId xmlns:a16="http://schemas.microsoft.com/office/drawing/2014/main" id="{7A50EA81-F832-4462-B182-C965796A7D7A}"/>
                    </a:ext>
                  </a:extLst>
                </p:cNvPr>
                <p:cNvSpPr/>
                <p:nvPr/>
              </p:nvSpPr>
              <p:spPr>
                <a:xfrm>
                  <a:off x="6006405" y="3351397"/>
                  <a:ext cx="641067" cy="53396"/>
                </a:xfrm>
                <a:custGeom>
                  <a:avLst/>
                  <a:gdLst>
                    <a:gd name="connsiteX0" fmla="*/ 0 w 641067"/>
                    <a:gd name="connsiteY0" fmla="*/ 17589 h 53396"/>
                    <a:gd name="connsiteX1" fmla="*/ 246250 w 641067"/>
                    <a:gd name="connsiteY1" fmla="*/ 53396 h 53396"/>
                    <a:gd name="connsiteX2" fmla="*/ 641067 w 641067"/>
                    <a:gd name="connsiteY2" fmla="*/ 4397 h 53396"/>
                    <a:gd name="connsiteX3" fmla="*/ 54967 w 641067"/>
                    <a:gd name="connsiteY3" fmla="*/ 0 h 53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41067" h="53396">
                      <a:moveTo>
                        <a:pt x="0" y="17589"/>
                      </a:moveTo>
                      <a:lnTo>
                        <a:pt x="246250" y="53396"/>
                      </a:lnTo>
                      <a:lnTo>
                        <a:pt x="641067" y="4397"/>
                      </a:lnTo>
                      <a:lnTo>
                        <a:pt x="54967" y="0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56" name="Freeform: Shape 55">
                  <a:extLst>
                    <a:ext uri="{FF2B5EF4-FFF2-40B4-BE49-F238E27FC236}">
                      <a16:creationId xmlns:a16="http://schemas.microsoft.com/office/drawing/2014/main" id="{C0795DE1-E6A6-4CA4-B2D3-1D47B3AE7D34}"/>
                    </a:ext>
                  </a:extLst>
                </p:cNvPr>
                <p:cNvSpPr/>
                <p:nvPr/>
              </p:nvSpPr>
              <p:spPr>
                <a:xfrm>
                  <a:off x="7164787" y="3355794"/>
                  <a:ext cx="435335" cy="24813"/>
                </a:xfrm>
                <a:custGeom>
                  <a:avLst/>
                  <a:gdLst>
                    <a:gd name="connsiteX0" fmla="*/ 0 w 435335"/>
                    <a:gd name="connsiteY0" fmla="*/ 24813 h 24813"/>
                    <a:gd name="connsiteX1" fmla="*/ 435335 w 435335"/>
                    <a:gd name="connsiteY1" fmla="*/ 0 h 24813"/>
                    <a:gd name="connsiteX2" fmla="*/ 64075 w 435335"/>
                    <a:gd name="connsiteY2" fmla="*/ 0 h 248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435335" h="24813">
                      <a:moveTo>
                        <a:pt x="0" y="24813"/>
                      </a:moveTo>
                      <a:lnTo>
                        <a:pt x="435335" y="0"/>
                      </a:lnTo>
                      <a:lnTo>
                        <a:pt x="64075" y="0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57" name="Freeform: Shape 56">
                  <a:extLst>
                    <a:ext uri="{FF2B5EF4-FFF2-40B4-BE49-F238E27FC236}">
                      <a16:creationId xmlns:a16="http://schemas.microsoft.com/office/drawing/2014/main" id="{6B2B1505-065C-437E-98A8-B8DCD19D82EC}"/>
                    </a:ext>
                  </a:extLst>
                </p:cNvPr>
                <p:cNvSpPr/>
                <p:nvPr/>
              </p:nvSpPr>
              <p:spPr>
                <a:xfrm>
                  <a:off x="5947355" y="3368986"/>
                  <a:ext cx="305300" cy="92972"/>
                </a:xfrm>
                <a:custGeom>
                  <a:avLst/>
                  <a:gdLst>
                    <a:gd name="connsiteX0" fmla="*/ 305300 w 305300"/>
                    <a:gd name="connsiteY0" fmla="*/ 35807 h 92972"/>
                    <a:gd name="connsiteX1" fmla="*/ 0 w 305300"/>
                    <a:gd name="connsiteY1" fmla="*/ 92972 h 92972"/>
                    <a:gd name="connsiteX2" fmla="*/ 20730 w 305300"/>
                    <a:gd name="connsiteY2" fmla="*/ 16333 h 92972"/>
                    <a:gd name="connsiteX3" fmla="*/ 59050 w 305300"/>
                    <a:gd name="connsiteY3" fmla="*/ 0 h 929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5300" h="92972">
                      <a:moveTo>
                        <a:pt x="305300" y="35807"/>
                      </a:moveTo>
                      <a:lnTo>
                        <a:pt x="0" y="92972"/>
                      </a:lnTo>
                      <a:lnTo>
                        <a:pt x="20730" y="16333"/>
                      </a:lnTo>
                      <a:lnTo>
                        <a:pt x="59050" y="0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58" name="Freeform: Shape 57">
                  <a:extLst>
                    <a:ext uri="{FF2B5EF4-FFF2-40B4-BE49-F238E27FC236}">
                      <a16:creationId xmlns:a16="http://schemas.microsoft.com/office/drawing/2014/main" id="{E9B79C37-B9DA-477E-9CFF-9257A9ED3549}"/>
                    </a:ext>
                  </a:extLst>
                </p:cNvPr>
                <p:cNvSpPr/>
                <p:nvPr/>
              </p:nvSpPr>
              <p:spPr>
                <a:xfrm>
                  <a:off x="5915318" y="3597019"/>
                  <a:ext cx="61562" cy="282685"/>
                </a:xfrm>
                <a:custGeom>
                  <a:avLst/>
                  <a:gdLst>
                    <a:gd name="connsiteX0" fmla="*/ 17275 w 61562"/>
                    <a:gd name="connsiteY0" fmla="*/ 0 h 282685"/>
                    <a:gd name="connsiteX1" fmla="*/ 61563 w 61562"/>
                    <a:gd name="connsiteY1" fmla="*/ 76953 h 282685"/>
                    <a:gd name="connsiteX2" fmla="*/ 60620 w 61562"/>
                    <a:gd name="connsiteY2" fmla="*/ 282685 h 282685"/>
                    <a:gd name="connsiteX3" fmla="*/ 0 w 61562"/>
                    <a:gd name="connsiteY3" fmla="*/ 76953 h 2826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1562" h="282685">
                      <a:moveTo>
                        <a:pt x="17275" y="0"/>
                      </a:moveTo>
                      <a:lnTo>
                        <a:pt x="61563" y="76953"/>
                      </a:lnTo>
                      <a:lnTo>
                        <a:pt x="60620" y="282685"/>
                      </a:lnTo>
                      <a:lnTo>
                        <a:pt x="0" y="76953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59" name="Freeform: Shape 58">
                  <a:extLst>
                    <a:ext uri="{FF2B5EF4-FFF2-40B4-BE49-F238E27FC236}">
                      <a16:creationId xmlns:a16="http://schemas.microsoft.com/office/drawing/2014/main" id="{8DD9C5DF-A637-44C2-BCA2-5A6A536B60FF}"/>
                    </a:ext>
                  </a:extLst>
                </p:cNvPr>
                <p:cNvSpPr/>
                <p:nvPr/>
              </p:nvSpPr>
              <p:spPr>
                <a:xfrm>
                  <a:off x="7001771" y="3355794"/>
                  <a:ext cx="679072" cy="63761"/>
                </a:xfrm>
                <a:custGeom>
                  <a:avLst/>
                  <a:gdLst>
                    <a:gd name="connsiteX0" fmla="*/ 0 w 679072"/>
                    <a:gd name="connsiteY0" fmla="*/ 48999 h 63761"/>
                    <a:gd name="connsiteX1" fmla="*/ 250334 w 679072"/>
                    <a:gd name="connsiteY1" fmla="*/ 63761 h 63761"/>
                    <a:gd name="connsiteX2" fmla="*/ 679073 w 679072"/>
                    <a:gd name="connsiteY2" fmla="*/ 12564 h 63761"/>
                    <a:gd name="connsiteX3" fmla="*/ 499411 w 679072"/>
                    <a:gd name="connsiteY3" fmla="*/ 0 h 63761"/>
                    <a:gd name="connsiteX4" fmla="*/ 163015 w 679072"/>
                    <a:gd name="connsiteY4" fmla="*/ 24813 h 637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79072" h="63761">
                      <a:moveTo>
                        <a:pt x="0" y="48999"/>
                      </a:moveTo>
                      <a:lnTo>
                        <a:pt x="250334" y="63761"/>
                      </a:lnTo>
                      <a:lnTo>
                        <a:pt x="679073" y="12564"/>
                      </a:lnTo>
                      <a:lnTo>
                        <a:pt x="499411" y="0"/>
                      </a:lnTo>
                      <a:lnTo>
                        <a:pt x="163015" y="24813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</p:grpSp>
          <p:grpSp>
            <p:nvGrpSpPr>
              <p:cNvPr id="38" name="Graphic 2125">
                <a:extLst>
                  <a:ext uri="{FF2B5EF4-FFF2-40B4-BE49-F238E27FC236}">
                    <a16:creationId xmlns:a16="http://schemas.microsoft.com/office/drawing/2014/main" id="{B1614922-7EE5-4E9C-9EE0-DB5535775044}"/>
                  </a:ext>
                </a:extLst>
              </p:cNvPr>
              <p:cNvGrpSpPr/>
              <p:nvPr/>
            </p:nvGrpSpPr>
            <p:grpSpPr>
              <a:xfrm>
                <a:off x="5795962" y="3309937"/>
                <a:ext cx="1894305" cy="757910"/>
                <a:chOff x="5795962" y="3309937"/>
                <a:chExt cx="1894305" cy="757910"/>
              </a:xfrm>
            </p:grpSpPr>
            <p:sp>
              <p:nvSpPr>
                <p:cNvPr id="41" name="Freeform: Shape 40">
                  <a:extLst>
                    <a:ext uri="{FF2B5EF4-FFF2-40B4-BE49-F238E27FC236}">
                      <a16:creationId xmlns:a16="http://schemas.microsoft.com/office/drawing/2014/main" id="{F0F8A3AC-9C6C-417B-B494-EF26B65F83DB}"/>
                    </a:ext>
                  </a:extLst>
                </p:cNvPr>
                <p:cNvSpPr/>
                <p:nvPr/>
              </p:nvSpPr>
              <p:spPr>
                <a:xfrm>
                  <a:off x="5795962" y="3314334"/>
                  <a:ext cx="1894305" cy="753513"/>
                </a:xfrm>
                <a:custGeom>
                  <a:avLst/>
                  <a:gdLst>
                    <a:gd name="connsiteX0" fmla="*/ 1702708 w 1894305"/>
                    <a:gd name="connsiteY0" fmla="*/ 753513 h 753513"/>
                    <a:gd name="connsiteX1" fmla="*/ 191598 w 1894305"/>
                    <a:gd name="connsiteY1" fmla="*/ 753513 h 753513"/>
                    <a:gd name="connsiteX2" fmla="*/ 0 w 1894305"/>
                    <a:gd name="connsiteY2" fmla="*/ 623478 h 753513"/>
                    <a:gd name="connsiteX3" fmla="*/ 55909 w 1894305"/>
                    <a:gd name="connsiteY3" fmla="*/ 515744 h 753513"/>
                    <a:gd name="connsiteX4" fmla="*/ 0 w 1894305"/>
                    <a:gd name="connsiteY4" fmla="*/ 245308 h 753513"/>
                    <a:gd name="connsiteX5" fmla="*/ 0 w 1894305"/>
                    <a:gd name="connsiteY5" fmla="*/ 195053 h 753513"/>
                    <a:gd name="connsiteX6" fmla="*/ 0 w 1894305"/>
                    <a:gd name="connsiteY6" fmla="*/ 130035 h 753513"/>
                    <a:gd name="connsiteX7" fmla="*/ 191598 w 1894305"/>
                    <a:gd name="connsiteY7" fmla="*/ 0 h 753513"/>
                    <a:gd name="connsiteX8" fmla="*/ 750372 w 1894305"/>
                    <a:gd name="connsiteY8" fmla="*/ 0 h 753513"/>
                    <a:gd name="connsiteX9" fmla="*/ 1044051 w 1894305"/>
                    <a:gd name="connsiteY9" fmla="*/ 55595 h 753513"/>
                    <a:gd name="connsiteX10" fmla="*/ 1173458 w 1894305"/>
                    <a:gd name="connsiteY10" fmla="*/ 0 h 753513"/>
                    <a:gd name="connsiteX11" fmla="*/ 1702708 w 1894305"/>
                    <a:gd name="connsiteY11" fmla="*/ 0 h 753513"/>
                    <a:gd name="connsiteX12" fmla="*/ 1894306 w 1894305"/>
                    <a:gd name="connsiteY12" fmla="*/ 130035 h 753513"/>
                    <a:gd name="connsiteX13" fmla="*/ 1867607 w 1894305"/>
                    <a:gd name="connsiteY13" fmla="*/ 668080 h 753513"/>
                    <a:gd name="connsiteX14" fmla="*/ 1702708 w 1894305"/>
                    <a:gd name="connsiteY14" fmla="*/ 753513 h 7535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894305" h="753513">
                      <a:moveTo>
                        <a:pt x="1702708" y="753513"/>
                      </a:moveTo>
                      <a:lnTo>
                        <a:pt x="191598" y="753513"/>
                      </a:lnTo>
                      <a:cubicBezTo>
                        <a:pt x="86376" y="753513"/>
                        <a:pt x="0" y="695092"/>
                        <a:pt x="0" y="623478"/>
                      </a:cubicBezTo>
                      <a:lnTo>
                        <a:pt x="55909" y="515744"/>
                      </a:lnTo>
                      <a:lnTo>
                        <a:pt x="0" y="245308"/>
                      </a:lnTo>
                      <a:lnTo>
                        <a:pt x="0" y="195053"/>
                      </a:lnTo>
                      <a:lnTo>
                        <a:pt x="0" y="130035"/>
                      </a:lnTo>
                      <a:cubicBezTo>
                        <a:pt x="0" y="58422"/>
                        <a:pt x="86062" y="0"/>
                        <a:pt x="191598" y="0"/>
                      </a:cubicBezTo>
                      <a:lnTo>
                        <a:pt x="750372" y="0"/>
                      </a:lnTo>
                      <a:lnTo>
                        <a:pt x="1044051" y="55595"/>
                      </a:lnTo>
                      <a:lnTo>
                        <a:pt x="1173458" y="0"/>
                      </a:lnTo>
                      <a:lnTo>
                        <a:pt x="1702708" y="0"/>
                      </a:lnTo>
                      <a:cubicBezTo>
                        <a:pt x="1807930" y="0"/>
                        <a:pt x="1894306" y="58422"/>
                        <a:pt x="1894306" y="130035"/>
                      </a:cubicBezTo>
                      <a:lnTo>
                        <a:pt x="1867607" y="668080"/>
                      </a:lnTo>
                      <a:cubicBezTo>
                        <a:pt x="1867607" y="739693"/>
                        <a:pt x="1808244" y="753513"/>
                        <a:pt x="1702708" y="753513"/>
                      </a:cubicBezTo>
                      <a:close/>
                    </a:path>
                  </a:pathLst>
                </a:custGeom>
                <a:solidFill>
                  <a:srgbClr val="FFBD03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grpSp>
              <p:nvGrpSpPr>
                <p:cNvPr id="42" name="Graphic 2125">
                  <a:extLst>
                    <a:ext uri="{FF2B5EF4-FFF2-40B4-BE49-F238E27FC236}">
                      <a16:creationId xmlns:a16="http://schemas.microsoft.com/office/drawing/2014/main" id="{A063748F-827B-4B61-820E-2BFED1D75FDD}"/>
                    </a:ext>
                  </a:extLst>
                </p:cNvPr>
                <p:cNvGrpSpPr/>
                <p:nvPr/>
              </p:nvGrpSpPr>
              <p:grpSpPr>
                <a:xfrm>
                  <a:off x="5795962" y="3314334"/>
                  <a:ext cx="1875459" cy="731840"/>
                  <a:chOff x="5795962" y="3314334"/>
                  <a:chExt cx="1875459" cy="731840"/>
                </a:xfrm>
              </p:grpSpPr>
              <p:sp>
                <p:nvSpPr>
                  <p:cNvPr id="48" name="Freeform: Shape 47">
                    <a:extLst>
                      <a:ext uri="{FF2B5EF4-FFF2-40B4-BE49-F238E27FC236}">
                        <a16:creationId xmlns:a16="http://schemas.microsoft.com/office/drawing/2014/main" id="{421EED7A-8AAB-4FB5-AA6B-36EBC038D194}"/>
                      </a:ext>
                    </a:extLst>
                  </p:cNvPr>
                  <p:cNvSpPr/>
                  <p:nvPr/>
                </p:nvSpPr>
                <p:spPr>
                  <a:xfrm>
                    <a:off x="5900555" y="3387830"/>
                    <a:ext cx="1730822" cy="658345"/>
                  </a:xfrm>
                  <a:custGeom>
                    <a:avLst/>
                    <a:gdLst>
                      <a:gd name="connsiteX0" fmla="*/ 1885 w 1730822"/>
                      <a:gd name="connsiteY0" fmla="*/ 66276 h 658345"/>
                      <a:gd name="connsiteX1" fmla="*/ 0 w 1730822"/>
                      <a:gd name="connsiteY1" fmla="*/ 574168 h 658345"/>
                      <a:gd name="connsiteX2" fmla="*/ 98940 w 1730822"/>
                      <a:gd name="connsiteY2" fmla="*/ 640128 h 658345"/>
                      <a:gd name="connsiteX3" fmla="*/ 1629210 w 1730822"/>
                      <a:gd name="connsiteY3" fmla="*/ 658345 h 658345"/>
                      <a:gd name="connsiteX4" fmla="*/ 1728149 w 1730822"/>
                      <a:gd name="connsiteY4" fmla="*/ 592385 h 658345"/>
                      <a:gd name="connsiteX5" fmla="*/ 1730348 w 1730822"/>
                      <a:gd name="connsiteY5" fmla="*/ 51514 h 658345"/>
                      <a:gd name="connsiteX6" fmla="*/ 1600313 w 1730822"/>
                      <a:gd name="connsiteY6" fmla="*/ 7227 h 658345"/>
                      <a:gd name="connsiteX7" fmla="*/ 101453 w 1730822"/>
                      <a:gd name="connsiteY7" fmla="*/ 2 h 658345"/>
                      <a:gd name="connsiteX8" fmla="*/ 1885 w 1730822"/>
                      <a:gd name="connsiteY8" fmla="*/ 66276 h 658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730822" h="658345">
                        <a:moveTo>
                          <a:pt x="1885" y="66276"/>
                        </a:moveTo>
                        <a:lnTo>
                          <a:pt x="0" y="574168"/>
                        </a:lnTo>
                        <a:cubicBezTo>
                          <a:pt x="0" y="610603"/>
                          <a:pt x="44287" y="640128"/>
                          <a:pt x="98940" y="640128"/>
                        </a:cubicBezTo>
                        <a:lnTo>
                          <a:pt x="1629210" y="658345"/>
                        </a:lnTo>
                        <a:cubicBezTo>
                          <a:pt x="1683862" y="658345"/>
                          <a:pt x="1728149" y="628820"/>
                          <a:pt x="1728149" y="592385"/>
                        </a:cubicBezTo>
                        <a:lnTo>
                          <a:pt x="1730348" y="51514"/>
                        </a:lnTo>
                        <a:cubicBezTo>
                          <a:pt x="1737258" y="17906"/>
                          <a:pt x="1667529" y="12566"/>
                          <a:pt x="1600313" y="7227"/>
                        </a:cubicBezTo>
                        <a:lnTo>
                          <a:pt x="101453" y="2"/>
                        </a:lnTo>
                        <a:cubicBezTo>
                          <a:pt x="46800" y="-312"/>
                          <a:pt x="1885" y="29527"/>
                          <a:pt x="1885" y="66276"/>
                        </a:cubicBezTo>
                        <a:close/>
                      </a:path>
                    </a:pathLst>
                  </a:custGeom>
                  <a:solidFill>
                    <a:srgbClr val="FFAB17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49" name="Freeform: Shape 48">
                    <a:extLst>
                      <a:ext uri="{FF2B5EF4-FFF2-40B4-BE49-F238E27FC236}">
                        <a16:creationId xmlns:a16="http://schemas.microsoft.com/office/drawing/2014/main" id="{84B34D13-3B1A-4B29-B251-6B3C06E3A53F}"/>
                      </a:ext>
                    </a:extLst>
                  </p:cNvPr>
                  <p:cNvSpPr/>
                  <p:nvPr/>
                </p:nvSpPr>
                <p:spPr>
                  <a:xfrm>
                    <a:off x="5851556" y="3369484"/>
                    <a:ext cx="1785942" cy="628320"/>
                  </a:xfrm>
                  <a:custGeom>
                    <a:avLst/>
                    <a:gdLst>
                      <a:gd name="connsiteX0" fmla="*/ 63761 w 1785942"/>
                      <a:gd name="connsiteY0" fmla="*/ 628321 h 628320"/>
                      <a:gd name="connsiteX1" fmla="*/ 42089 w 1785942"/>
                      <a:gd name="connsiteY1" fmla="*/ 375160 h 628320"/>
                      <a:gd name="connsiteX2" fmla="*/ 48056 w 1785942"/>
                      <a:gd name="connsiteY2" fmla="*/ 32797 h 628320"/>
                      <a:gd name="connsiteX3" fmla="*/ 1785943 w 1785942"/>
                      <a:gd name="connsiteY3" fmla="*/ 31540 h 628320"/>
                      <a:gd name="connsiteX4" fmla="*/ 1781860 w 1785942"/>
                      <a:gd name="connsiteY4" fmla="*/ 25259 h 628320"/>
                      <a:gd name="connsiteX5" fmla="*/ 1669728 w 1785942"/>
                      <a:gd name="connsiteY5" fmla="*/ 131 h 628320"/>
                      <a:gd name="connsiteX6" fmla="*/ 87947 w 1785942"/>
                      <a:gd name="connsiteY6" fmla="*/ 5471 h 628320"/>
                      <a:gd name="connsiteX7" fmla="*/ 0 w 1785942"/>
                      <a:gd name="connsiteY7" fmla="*/ 65149 h 628320"/>
                      <a:gd name="connsiteX8" fmla="*/ 17903 w 1785942"/>
                      <a:gd name="connsiteY8" fmla="*/ 542573 h 628320"/>
                      <a:gd name="connsiteX9" fmla="*/ 63761 w 1785942"/>
                      <a:gd name="connsiteY9" fmla="*/ 628321 h 628320"/>
                      <a:gd name="connsiteX10" fmla="*/ 63761 w 1785942"/>
                      <a:gd name="connsiteY10" fmla="*/ 628321 h 6283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785942" h="628320">
                        <a:moveTo>
                          <a:pt x="63761" y="628321"/>
                        </a:moveTo>
                        <a:lnTo>
                          <a:pt x="42089" y="375160"/>
                        </a:lnTo>
                        <a:lnTo>
                          <a:pt x="48056" y="32797"/>
                        </a:lnTo>
                        <a:lnTo>
                          <a:pt x="1785943" y="31540"/>
                        </a:lnTo>
                        <a:lnTo>
                          <a:pt x="1781860" y="25259"/>
                        </a:lnTo>
                        <a:cubicBezTo>
                          <a:pt x="1749194" y="-3324"/>
                          <a:pt x="1732233" y="131"/>
                          <a:pt x="1669728" y="131"/>
                        </a:cubicBezTo>
                        <a:lnTo>
                          <a:pt x="87947" y="5471"/>
                        </a:lnTo>
                        <a:cubicBezTo>
                          <a:pt x="39262" y="5471"/>
                          <a:pt x="0" y="32169"/>
                          <a:pt x="0" y="65149"/>
                        </a:cubicBezTo>
                        <a:lnTo>
                          <a:pt x="17903" y="542573"/>
                        </a:lnTo>
                        <a:cubicBezTo>
                          <a:pt x="17903" y="577751"/>
                          <a:pt x="20730" y="609161"/>
                          <a:pt x="63761" y="628321"/>
                        </a:cubicBezTo>
                        <a:lnTo>
                          <a:pt x="63761" y="628321"/>
                        </a:lnTo>
                        <a:close/>
                      </a:path>
                    </a:pathLst>
                  </a:custGeom>
                  <a:solidFill>
                    <a:srgbClr val="D87100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50" name="Freeform: Shape 49">
                    <a:extLst>
                      <a:ext uri="{FF2B5EF4-FFF2-40B4-BE49-F238E27FC236}">
                        <a16:creationId xmlns:a16="http://schemas.microsoft.com/office/drawing/2014/main" id="{C78E9DB6-02E4-47E9-8909-025E7688A706}"/>
                      </a:ext>
                    </a:extLst>
                  </p:cNvPr>
                  <p:cNvSpPr/>
                  <p:nvPr/>
                </p:nvSpPr>
                <p:spPr>
                  <a:xfrm>
                    <a:off x="5795962" y="3343545"/>
                    <a:ext cx="70985" cy="308127"/>
                  </a:xfrm>
                  <a:custGeom>
                    <a:avLst/>
                    <a:gdLst>
                      <a:gd name="connsiteX0" fmla="*/ 70985 w 70985"/>
                      <a:gd name="connsiteY0" fmla="*/ 0 h 308127"/>
                      <a:gd name="connsiteX1" fmla="*/ 35493 w 70985"/>
                      <a:gd name="connsiteY1" fmla="*/ 64075 h 308127"/>
                      <a:gd name="connsiteX2" fmla="*/ 22929 w 70985"/>
                      <a:gd name="connsiteY2" fmla="*/ 308127 h 308127"/>
                      <a:gd name="connsiteX3" fmla="*/ 0 w 70985"/>
                      <a:gd name="connsiteY3" fmla="*/ 216097 h 308127"/>
                      <a:gd name="connsiteX4" fmla="*/ 0 w 70985"/>
                      <a:gd name="connsiteY4" fmla="*/ 72556 h 308127"/>
                      <a:gd name="connsiteX5" fmla="*/ 70985 w 70985"/>
                      <a:gd name="connsiteY5" fmla="*/ 0 h 308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985" h="308127">
                        <a:moveTo>
                          <a:pt x="70985" y="0"/>
                        </a:moveTo>
                        <a:cubicBezTo>
                          <a:pt x="70985" y="0"/>
                          <a:pt x="41146" y="27954"/>
                          <a:pt x="35493" y="64075"/>
                        </a:cubicBezTo>
                        <a:cubicBezTo>
                          <a:pt x="29839" y="99882"/>
                          <a:pt x="22929" y="308127"/>
                          <a:pt x="22929" y="308127"/>
                        </a:cubicBezTo>
                        <a:lnTo>
                          <a:pt x="0" y="216097"/>
                        </a:lnTo>
                        <a:lnTo>
                          <a:pt x="0" y="72556"/>
                        </a:lnTo>
                        <a:cubicBezTo>
                          <a:pt x="0" y="72556"/>
                          <a:pt x="15391" y="21358"/>
                          <a:pt x="70985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51" name="Freeform: Shape 50">
                    <a:extLst>
                      <a:ext uri="{FF2B5EF4-FFF2-40B4-BE49-F238E27FC236}">
                        <a16:creationId xmlns:a16="http://schemas.microsoft.com/office/drawing/2014/main" id="{78943911-CA52-4D89-9410-BCAC4B1F06E8}"/>
                      </a:ext>
                    </a:extLst>
                  </p:cNvPr>
                  <p:cNvSpPr/>
                  <p:nvPr/>
                </p:nvSpPr>
                <p:spPr>
                  <a:xfrm>
                    <a:off x="6840013" y="3314334"/>
                    <a:ext cx="287710" cy="55594"/>
                  </a:xfrm>
                  <a:custGeom>
                    <a:avLst/>
                    <a:gdLst>
                      <a:gd name="connsiteX0" fmla="*/ 129407 w 287710"/>
                      <a:gd name="connsiteY0" fmla="*/ 0 h 55594"/>
                      <a:gd name="connsiteX1" fmla="*/ 0 w 287710"/>
                      <a:gd name="connsiteY1" fmla="*/ 55595 h 55594"/>
                      <a:gd name="connsiteX2" fmla="*/ 145112 w 287710"/>
                      <a:gd name="connsiteY2" fmla="*/ 21358 h 55594"/>
                      <a:gd name="connsiteX3" fmla="*/ 287711 w 287710"/>
                      <a:gd name="connsiteY3" fmla="*/ 0 h 555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87710" h="55594">
                        <a:moveTo>
                          <a:pt x="129407" y="0"/>
                        </a:moveTo>
                        <a:lnTo>
                          <a:pt x="0" y="55595"/>
                        </a:lnTo>
                        <a:lnTo>
                          <a:pt x="145112" y="21358"/>
                        </a:lnTo>
                        <a:lnTo>
                          <a:pt x="287711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52" name="Freeform: Shape 51">
                    <a:extLst>
                      <a:ext uri="{FF2B5EF4-FFF2-40B4-BE49-F238E27FC236}">
                        <a16:creationId xmlns:a16="http://schemas.microsoft.com/office/drawing/2014/main" id="{4780CA44-F36E-4C1C-B7B9-86D32F51B96C}"/>
                      </a:ext>
                    </a:extLst>
                  </p:cNvPr>
                  <p:cNvSpPr/>
                  <p:nvPr/>
                </p:nvSpPr>
                <p:spPr>
                  <a:xfrm>
                    <a:off x="7629647" y="3426152"/>
                    <a:ext cx="41774" cy="581075"/>
                  </a:xfrm>
                  <a:custGeom>
                    <a:avLst/>
                    <a:gdLst>
                      <a:gd name="connsiteX0" fmla="*/ 27012 w 41774"/>
                      <a:gd name="connsiteY0" fmla="*/ 0 h 581075"/>
                      <a:gd name="connsiteX1" fmla="*/ 0 w 41774"/>
                      <a:gd name="connsiteY1" fmla="*/ 386651 h 581075"/>
                      <a:gd name="connsiteX2" fmla="*/ 6282 w 41774"/>
                      <a:gd name="connsiteY2" fmla="*/ 581075 h 581075"/>
                      <a:gd name="connsiteX3" fmla="*/ 41775 w 41774"/>
                      <a:gd name="connsiteY3" fmla="*/ 349902 h 5810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1774" h="581075">
                        <a:moveTo>
                          <a:pt x="27012" y="0"/>
                        </a:moveTo>
                        <a:lnTo>
                          <a:pt x="0" y="386651"/>
                        </a:lnTo>
                        <a:lnTo>
                          <a:pt x="6282" y="581075"/>
                        </a:lnTo>
                        <a:lnTo>
                          <a:pt x="41775" y="349902"/>
                        </a:lnTo>
                        <a:close/>
                      </a:path>
                    </a:pathLst>
                  </a:custGeom>
                  <a:solidFill>
                    <a:srgbClr val="FFCE78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>
                      <a:solidFill>
                        <a:schemeClr val="bg1"/>
                      </a:solidFill>
                    </a:endParaRPr>
                  </a:p>
                </p:txBody>
              </p:sp>
            </p:grpSp>
            <p:sp>
              <p:nvSpPr>
                <p:cNvPr id="43" name="Freeform: Shape 42">
                  <a:extLst>
                    <a:ext uri="{FF2B5EF4-FFF2-40B4-BE49-F238E27FC236}">
                      <a16:creationId xmlns:a16="http://schemas.microsoft.com/office/drawing/2014/main" id="{F4A03AB2-FAE2-471E-B684-D504CFE6F61C}"/>
                    </a:ext>
                  </a:extLst>
                </p:cNvPr>
                <p:cNvSpPr/>
                <p:nvPr/>
              </p:nvSpPr>
              <p:spPr>
                <a:xfrm>
                  <a:off x="5904952" y="3309937"/>
                  <a:ext cx="641381" cy="19473"/>
                </a:xfrm>
                <a:custGeom>
                  <a:avLst/>
                  <a:gdLst>
                    <a:gd name="connsiteX0" fmla="*/ 0 w 641381"/>
                    <a:gd name="connsiteY0" fmla="*/ 17275 h 19473"/>
                    <a:gd name="connsiteX1" fmla="*/ 241539 w 641381"/>
                    <a:gd name="connsiteY1" fmla="*/ 19474 h 19473"/>
                    <a:gd name="connsiteX2" fmla="*/ 641382 w 641381"/>
                    <a:gd name="connsiteY2" fmla="*/ 4397 h 19473"/>
                    <a:gd name="connsiteX3" fmla="*/ 55281 w 641381"/>
                    <a:gd name="connsiteY3" fmla="*/ 0 h 194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41381" h="19473">
                      <a:moveTo>
                        <a:pt x="0" y="17275"/>
                      </a:moveTo>
                      <a:lnTo>
                        <a:pt x="241539" y="19474"/>
                      </a:lnTo>
                      <a:lnTo>
                        <a:pt x="641382" y="4397"/>
                      </a:lnTo>
                      <a:lnTo>
                        <a:pt x="55281" y="0"/>
                      </a:lnTo>
                      <a:close/>
                    </a:path>
                  </a:pathLst>
                </a:custGeom>
                <a:solidFill>
                  <a:srgbClr val="FFAB17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44" name="Freeform: Shape 43">
                  <a:extLst>
                    <a:ext uri="{FF2B5EF4-FFF2-40B4-BE49-F238E27FC236}">
                      <a16:creationId xmlns:a16="http://schemas.microsoft.com/office/drawing/2014/main" id="{0CC081EB-709D-45ED-BACD-2FF53202D40B}"/>
                    </a:ext>
                  </a:extLst>
                </p:cNvPr>
                <p:cNvSpPr/>
                <p:nvPr/>
              </p:nvSpPr>
              <p:spPr>
                <a:xfrm>
                  <a:off x="7063334" y="3314334"/>
                  <a:ext cx="435335" cy="24813"/>
                </a:xfrm>
                <a:custGeom>
                  <a:avLst/>
                  <a:gdLst>
                    <a:gd name="connsiteX0" fmla="*/ 0 w 435335"/>
                    <a:gd name="connsiteY0" fmla="*/ 24813 h 24813"/>
                    <a:gd name="connsiteX1" fmla="*/ 435335 w 435335"/>
                    <a:gd name="connsiteY1" fmla="*/ 0 h 24813"/>
                    <a:gd name="connsiteX2" fmla="*/ 64390 w 435335"/>
                    <a:gd name="connsiteY2" fmla="*/ 0 h 248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435335" h="24813">
                      <a:moveTo>
                        <a:pt x="0" y="24813"/>
                      </a:moveTo>
                      <a:lnTo>
                        <a:pt x="435335" y="0"/>
                      </a:lnTo>
                      <a:lnTo>
                        <a:pt x="64390" y="0"/>
                      </a:lnTo>
                      <a:close/>
                    </a:path>
                  </a:pathLst>
                </a:custGeom>
                <a:solidFill>
                  <a:srgbClr val="FFAB17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45" name="Freeform: Shape 44">
                  <a:extLst>
                    <a:ext uri="{FF2B5EF4-FFF2-40B4-BE49-F238E27FC236}">
                      <a16:creationId xmlns:a16="http://schemas.microsoft.com/office/drawing/2014/main" id="{792A715A-D533-44A3-B9C0-CE96DA850A42}"/>
                    </a:ext>
                  </a:extLst>
                </p:cNvPr>
                <p:cNvSpPr/>
                <p:nvPr/>
              </p:nvSpPr>
              <p:spPr>
                <a:xfrm>
                  <a:off x="5831768" y="3327212"/>
                  <a:ext cx="305300" cy="61876"/>
                </a:xfrm>
                <a:custGeom>
                  <a:avLst/>
                  <a:gdLst>
                    <a:gd name="connsiteX0" fmla="*/ 305300 w 305300"/>
                    <a:gd name="connsiteY0" fmla="*/ 5026 h 61876"/>
                    <a:gd name="connsiteX1" fmla="*/ 0 w 305300"/>
                    <a:gd name="connsiteY1" fmla="*/ 61877 h 61876"/>
                    <a:gd name="connsiteX2" fmla="*/ 35179 w 305300"/>
                    <a:gd name="connsiteY2" fmla="*/ 16333 h 61876"/>
                    <a:gd name="connsiteX3" fmla="*/ 73184 w 305300"/>
                    <a:gd name="connsiteY3" fmla="*/ 0 h 618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5300" h="61876">
                      <a:moveTo>
                        <a:pt x="305300" y="5026"/>
                      </a:moveTo>
                      <a:lnTo>
                        <a:pt x="0" y="61877"/>
                      </a:lnTo>
                      <a:lnTo>
                        <a:pt x="35179" y="16333"/>
                      </a:lnTo>
                      <a:lnTo>
                        <a:pt x="73184" y="0"/>
                      </a:lnTo>
                      <a:close/>
                    </a:path>
                  </a:pathLst>
                </a:custGeom>
                <a:solidFill>
                  <a:srgbClr val="FFCE78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46" name="Freeform: Shape 45">
                  <a:extLst>
                    <a:ext uri="{FF2B5EF4-FFF2-40B4-BE49-F238E27FC236}">
                      <a16:creationId xmlns:a16="http://schemas.microsoft.com/office/drawing/2014/main" id="{4BFE970E-8B89-4985-9DBD-0F8945061C0A}"/>
                    </a:ext>
                  </a:extLst>
                </p:cNvPr>
                <p:cNvSpPr/>
                <p:nvPr/>
              </p:nvSpPr>
              <p:spPr>
                <a:xfrm>
                  <a:off x="5814179" y="3555245"/>
                  <a:ext cx="37691" cy="274832"/>
                </a:xfrm>
                <a:custGeom>
                  <a:avLst/>
                  <a:gdLst>
                    <a:gd name="connsiteX0" fmla="*/ 17275 w 37691"/>
                    <a:gd name="connsiteY0" fmla="*/ 0 h 274832"/>
                    <a:gd name="connsiteX1" fmla="*/ 37691 w 37691"/>
                    <a:gd name="connsiteY1" fmla="*/ 75069 h 274832"/>
                    <a:gd name="connsiteX2" fmla="*/ 37691 w 37691"/>
                    <a:gd name="connsiteY2" fmla="*/ 274833 h 274832"/>
                    <a:gd name="connsiteX3" fmla="*/ 0 w 37691"/>
                    <a:gd name="connsiteY3" fmla="*/ 76953 h 2748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7691" h="274832">
                      <a:moveTo>
                        <a:pt x="17275" y="0"/>
                      </a:moveTo>
                      <a:lnTo>
                        <a:pt x="37691" y="75069"/>
                      </a:lnTo>
                      <a:lnTo>
                        <a:pt x="37691" y="274833"/>
                      </a:lnTo>
                      <a:lnTo>
                        <a:pt x="0" y="76953"/>
                      </a:lnTo>
                      <a:close/>
                    </a:path>
                  </a:pathLst>
                </a:custGeom>
                <a:solidFill>
                  <a:srgbClr val="FFCE78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47" name="Freeform: Shape 46">
                  <a:extLst>
                    <a:ext uri="{FF2B5EF4-FFF2-40B4-BE49-F238E27FC236}">
                      <a16:creationId xmlns:a16="http://schemas.microsoft.com/office/drawing/2014/main" id="{85C4C04B-B8F5-42F9-A517-60914F102CD4}"/>
                    </a:ext>
                  </a:extLst>
                </p:cNvPr>
                <p:cNvSpPr/>
                <p:nvPr/>
              </p:nvSpPr>
              <p:spPr>
                <a:xfrm>
                  <a:off x="6840013" y="3314334"/>
                  <a:ext cx="739378" cy="55594"/>
                </a:xfrm>
                <a:custGeom>
                  <a:avLst/>
                  <a:gdLst>
                    <a:gd name="connsiteX0" fmla="*/ 0 w 739378"/>
                    <a:gd name="connsiteY0" fmla="*/ 55595 h 55594"/>
                    <a:gd name="connsiteX1" fmla="*/ 279858 w 739378"/>
                    <a:gd name="connsiteY1" fmla="*/ 47114 h 55594"/>
                    <a:gd name="connsiteX2" fmla="*/ 739379 w 739378"/>
                    <a:gd name="connsiteY2" fmla="*/ 12250 h 55594"/>
                    <a:gd name="connsiteX3" fmla="*/ 560031 w 739378"/>
                    <a:gd name="connsiteY3" fmla="*/ 0 h 55594"/>
                    <a:gd name="connsiteX4" fmla="*/ 157361 w 739378"/>
                    <a:gd name="connsiteY4" fmla="*/ 12878 h 555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39378" h="55594">
                      <a:moveTo>
                        <a:pt x="0" y="55595"/>
                      </a:moveTo>
                      <a:lnTo>
                        <a:pt x="279858" y="47114"/>
                      </a:lnTo>
                      <a:lnTo>
                        <a:pt x="739379" y="12250"/>
                      </a:lnTo>
                      <a:lnTo>
                        <a:pt x="560031" y="0"/>
                      </a:lnTo>
                      <a:lnTo>
                        <a:pt x="157361" y="12878"/>
                      </a:lnTo>
                      <a:close/>
                    </a:path>
                  </a:pathLst>
                </a:custGeom>
                <a:solidFill>
                  <a:srgbClr val="FFCE78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</p:grpSp>
          <p:sp>
            <p:nvSpPr>
              <p:cNvPr id="39" name="Freeform: Shape 38">
                <a:extLst>
                  <a:ext uri="{FF2B5EF4-FFF2-40B4-BE49-F238E27FC236}">
                    <a16:creationId xmlns:a16="http://schemas.microsoft.com/office/drawing/2014/main" id="{9CBFEE0D-89BF-4D4B-AE56-64D3E4E5DFBB}"/>
                  </a:ext>
                </a:extLst>
              </p:cNvPr>
              <p:cNvSpPr/>
              <p:nvPr/>
            </p:nvSpPr>
            <p:spPr>
              <a:xfrm>
                <a:off x="6073935" y="3369929"/>
                <a:ext cx="1513308" cy="667765"/>
              </a:xfrm>
              <a:custGeom>
                <a:avLst/>
                <a:gdLst>
                  <a:gd name="connsiteX0" fmla="*/ 0 w 1513308"/>
                  <a:gd name="connsiteY0" fmla="*/ 658971 h 667765"/>
                  <a:gd name="connsiteX1" fmla="*/ 1135767 w 1513308"/>
                  <a:gd name="connsiteY1" fmla="*/ 0 h 667765"/>
                  <a:gd name="connsiteX2" fmla="*/ 1513309 w 1513308"/>
                  <a:gd name="connsiteY2" fmla="*/ 6282 h 667765"/>
                  <a:gd name="connsiteX3" fmla="*/ 647977 w 1513308"/>
                  <a:gd name="connsiteY3" fmla="*/ 667766 h 6677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13308" h="667765">
                    <a:moveTo>
                      <a:pt x="0" y="658971"/>
                    </a:moveTo>
                    <a:lnTo>
                      <a:pt x="1135767" y="0"/>
                    </a:lnTo>
                    <a:lnTo>
                      <a:pt x="1513309" y="6282"/>
                    </a:lnTo>
                    <a:lnTo>
                      <a:pt x="647977" y="667766"/>
                    </a:lnTo>
                    <a:close/>
                  </a:path>
                </a:pathLst>
              </a:custGeom>
              <a:solidFill>
                <a:srgbClr val="D87100">
                  <a:alpha val="15000"/>
                </a:srgbClr>
              </a:solidFill>
              <a:ln w="3129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>
                  <a:solidFill>
                    <a:schemeClr val="bg1"/>
                  </a:solidFill>
                </a:endParaRPr>
              </a:p>
            </p:txBody>
          </p:sp>
          <p:sp>
            <p:nvSpPr>
              <p:cNvPr id="40" name="Freeform: Shape 39">
                <a:extLst>
                  <a:ext uri="{FF2B5EF4-FFF2-40B4-BE49-F238E27FC236}">
                    <a16:creationId xmlns:a16="http://schemas.microsoft.com/office/drawing/2014/main" id="{4D71F318-A4F1-4AAB-8032-C3C53F18C433}"/>
                  </a:ext>
                </a:extLst>
              </p:cNvPr>
              <p:cNvSpPr/>
              <p:nvPr/>
            </p:nvSpPr>
            <p:spPr>
              <a:xfrm>
                <a:off x="5987559" y="4037694"/>
                <a:ext cx="1525244" cy="43659"/>
              </a:xfrm>
              <a:custGeom>
                <a:avLst/>
                <a:gdLst>
                  <a:gd name="connsiteX0" fmla="*/ 0 w 1525244"/>
                  <a:gd name="connsiteY0" fmla="*/ 30153 h 43659"/>
                  <a:gd name="connsiteX1" fmla="*/ 238084 w 1525244"/>
                  <a:gd name="connsiteY1" fmla="*/ 0 h 43659"/>
                  <a:gd name="connsiteX2" fmla="*/ 1033058 w 1525244"/>
                  <a:gd name="connsiteY2" fmla="*/ 30153 h 43659"/>
                  <a:gd name="connsiteX3" fmla="*/ 1353749 w 1525244"/>
                  <a:gd name="connsiteY3" fmla="*/ 0 h 43659"/>
                  <a:gd name="connsiteX4" fmla="*/ 1525244 w 1525244"/>
                  <a:gd name="connsiteY4" fmla="*/ 33922 h 43659"/>
                  <a:gd name="connsiteX5" fmla="*/ 1145818 w 1525244"/>
                  <a:gd name="connsiteY5" fmla="*/ 43659 h 43659"/>
                  <a:gd name="connsiteX6" fmla="*/ 366863 w 1525244"/>
                  <a:gd name="connsiteY6" fmla="*/ 33922 h 43659"/>
                  <a:gd name="connsiteX7" fmla="*/ 265096 w 1525244"/>
                  <a:gd name="connsiteY7" fmla="*/ 43659 h 43659"/>
                  <a:gd name="connsiteX8" fmla="*/ 209501 w 1525244"/>
                  <a:gd name="connsiteY8" fmla="*/ 30153 h 436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525244" h="43659">
                    <a:moveTo>
                      <a:pt x="0" y="30153"/>
                    </a:moveTo>
                    <a:lnTo>
                      <a:pt x="238084" y="0"/>
                    </a:lnTo>
                    <a:lnTo>
                      <a:pt x="1033058" y="30153"/>
                    </a:lnTo>
                    <a:lnTo>
                      <a:pt x="1353749" y="0"/>
                    </a:lnTo>
                    <a:lnTo>
                      <a:pt x="1525244" y="33922"/>
                    </a:lnTo>
                    <a:lnTo>
                      <a:pt x="1145818" y="43659"/>
                    </a:lnTo>
                    <a:lnTo>
                      <a:pt x="366863" y="33922"/>
                    </a:lnTo>
                    <a:lnTo>
                      <a:pt x="265096" y="43659"/>
                    </a:lnTo>
                    <a:lnTo>
                      <a:pt x="209501" y="30153"/>
                    </a:lnTo>
                    <a:close/>
                  </a:path>
                </a:pathLst>
              </a:custGeom>
              <a:solidFill>
                <a:srgbClr val="D87100"/>
              </a:solidFill>
              <a:ln w="3129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>
                  <a:solidFill>
                    <a:schemeClr val="bg1"/>
                  </a:solidFill>
                </a:endParaRPr>
              </a:p>
            </p:txBody>
          </p:sp>
        </p:grp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CD13DD8B-DB10-4A65-A5FC-8CFFA3084855}"/>
                </a:ext>
              </a:extLst>
            </p:cNvPr>
            <p:cNvSpPr/>
            <p:nvPr/>
          </p:nvSpPr>
          <p:spPr>
            <a:xfrm>
              <a:off x="6760232" y="3366474"/>
              <a:ext cx="859355" cy="718773"/>
            </a:xfrm>
            <a:custGeom>
              <a:avLst/>
              <a:gdLst>
                <a:gd name="connsiteX0" fmla="*/ 0 w 859355"/>
                <a:gd name="connsiteY0" fmla="*/ 695092 h 718773"/>
                <a:gd name="connsiteX1" fmla="*/ 855908 w 859355"/>
                <a:gd name="connsiteY1" fmla="*/ 0 h 718773"/>
                <a:gd name="connsiteX2" fmla="*/ 855908 w 859355"/>
                <a:gd name="connsiteY2" fmla="*/ 642324 h 718773"/>
                <a:gd name="connsiteX3" fmla="*/ 769846 w 859355"/>
                <a:gd name="connsiteY3" fmla="*/ 713309 h 718773"/>
                <a:gd name="connsiteX4" fmla="*/ 0 w 859355"/>
                <a:gd name="connsiteY4" fmla="*/ 695092 h 7187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9355" h="718773">
                  <a:moveTo>
                    <a:pt x="0" y="695092"/>
                  </a:moveTo>
                  <a:lnTo>
                    <a:pt x="855908" y="0"/>
                  </a:lnTo>
                  <a:lnTo>
                    <a:pt x="855908" y="642324"/>
                  </a:lnTo>
                  <a:cubicBezTo>
                    <a:pt x="855908" y="642324"/>
                    <a:pt x="885747" y="693835"/>
                    <a:pt x="769846" y="713309"/>
                  </a:cubicBezTo>
                  <a:cubicBezTo>
                    <a:pt x="653945" y="732469"/>
                    <a:pt x="0" y="695092"/>
                    <a:pt x="0" y="695092"/>
                  </a:cubicBezTo>
                  <a:close/>
                </a:path>
              </a:pathLst>
            </a:custGeom>
            <a:solidFill>
              <a:srgbClr val="D87100">
                <a:alpha val="15000"/>
              </a:srgbClr>
            </a:solidFill>
            <a:ln w="31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>
                <a:solidFill>
                  <a:schemeClr val="bg1"/>
                </a:solidFill>
              </a:endParaRPr>
            </a:p>
          </p:txBody>
        </p:sp>
      </p:grpSp>
      <p:grpSp>
        <p:nvGrpSpPr>
          <p:cNvPr id="66" name="Graphic 2125">
            <a:extLst>
              <a:ext uri="{FF2B5EF4-FFF2-40B4-BE49-F238E27FC236}">
                <a16:creationId xmlns:a16="http://schemas.microsoft.com/office/drawing/2014/main" id="{645FE9D4-CE84-4007-88F7-52E13655C29F}"/>
              </a:ext>
            </a:extLst>
          </p:cNvPr>
          <p:cNvGrpSpPr/>
          <p:nvPr/>
        </p:nvGrpSpPr>
        <p:grpSpPr>
          <a:xfrm rot="16200000">
            <a:off x="10934385" y="-269580"/>
            <a:ext cx="2143136" cy="599021"/>
            <a:chOff x="5795962" y="3309937"/>
            <a:chExt cx="1989162" cy="799371"/>
          </a:xfrm>
        </p:grpSpPr>
        <p:grpSp>
          <p:nvGrpSpPr>
            <p:cNvPr id="67" name="Graphic 2125">
              <a:extLst>
                <a:ext uri="{FF2B5EF4-FFF2-40B4-BE49-F238E27FC236}">
                  <a16:creationId xmlns:a16="http://schemas.microsoft.com/office/drawing/2014/main" id="{D9220B7A-B39B-43D3-8D14-CE33D25B327E}"/>
                </a:ext>
              </a:extLst>
            </p:cNvPr>
            <p:cNvGrpSpPr/>
            <p:nvPr/>
          </p:nvGrpSpPr>
          <p:grpSpPr>
            <a:xfrm>
              <a:off x="5795962" y="3309937"/>
              <a:ext cx="1989162" cy="799371"/>
              <a:chOff x="5795962" y="3309937"/>
              <a:chExt cx="1989162" cy="799371"/>
            </a:xfrm>
          </p:grpSpPr>
          <p:grpSp>
            <p:nvGrpSpPr>
              <p:cNvPr id="69" name="Graphic 2125">
                <a:extLst>
                  <a:ext uri="{FF2B5EF4-FFF2-40B4-BE49-F238E27FC236}">
                    <a16:creationId xmlns:a16="http://schemas.microsoft.com/office/drawing/2014/main" id="{2BCE23FA-7667-4C47-A1D2-8A3F058DF646}"/>
                  </a:ext>
                </a:extLst>
              </p:cNvPr>
              <p:cNvGrpSpPr/>
              <p:nvPr/>
            </p:nvGrpSpPr>
            <p:grpSpPr>
              <a:xfrm>
                <a:off x="5817634" y="3318417"/>
                <a:ext cx="1967489" cy="790890"/>
                <a:chOff x="5817634" y="3318417"/>
                <a:chExt cx="1967489" cy="790890"/>
              </a:xfrm>
            </p:grpSpPr>
            <p:sp>
              <p:nvSpPr>
                <p:cNvPr id="85" name="Freeform: Shape 84">
                  <a:extLst>
                    <a:ext uri="{FF2B5EF4-FFF2-40B4-BE49-F238E27FC236}">
                      <a16:creationId xmlns:a16="http://schemas.microsoft.com/office/drawing/2014/main" id="{BFB46341-43CC-4B55-AE00-D69E5CCEB5F0}"/>
                    </a:ext>
                  </a:extLst>
                </p:cNvPr>
                <p:cNvSpPr/>
                <p:nvPr/>
              </p:nvSpPr>
              <p:spPr>
                <a:xfrm>
                  <a:off x="5817634" y="3318417"/>
                  <a:ext cx="1967489" cy="790890"/>
                </a:xfrm>
                <a:custGeom>
                  <a:avLst/>
                  <a:gdLst>
                    <a:gd name="connsiteX0" fmla="*/ 1855986 w 1967489"/>
                    <a:gd name="connsiteY0" fmla="*/ 765763 h 790890"/>
                    <a:gd name="connsiteX1" fmla="*/ 271064 w 1967489"/>
                    <a:gd name="connsiteY1" fmla="*/ 790891 h 790890"/>
                    <a:gd name="connsiteX2" fmla="*/ 79466 w 1967489"/>
                    <a:gd name="connsiteY2" fmla="*/ 660855 h 790890"/>
                    <a:gd name="connsiteX3" fmla="*/ 9737 w 1967489"/>
                    <a:gd name="connsiteY3" fmla="*/ 579191 h 790890"/>
                    <a:gd name="connsiteX4" fmla="*/ 0 w 1967489"/>
                    <a:gd name="connsiteY4" fmla="*/ 298390 h 790890"/>
                    <a:gd name="connsiteX5" fmla="*/ 79466 w 1967489"/>
                    <a:gd name="connsiteY5" fmla="*/ 232744 h 790890"/>
                    <a:gd name="connsiteX6" fmla="*/ 79466 w 1967489"/>
                    <a:gd name="connsiteY6" fmla="*/ 167727 h 790890"/>
                    <a:gd name="connsiteX7" fmla="*/ 271064 w 1967489"/>
                    <a:gd name="connsiteY7" fmla="*/ 37691 h 790890"/>
                    <a:gd name="connsiteX8" fmla="*/ 749116 w 1967489"/>
                    <a:gd name="connsiteY8" fmla="*/ 0 h 790890"/>
                    <a:gd name="connsiteX9" fmla="*/ 1184137 w 1967489"/>
                    <a:gd name="connsiteY9" fmla="*/ 44916 h 790890"/>
                    <a:gd name="connsiteX10" fmla="*/ 1252924 w 1967489"/>
                    <a:gd name="connsiteY10" fmla="*/ 37377 h 790890"/>
                    <a:gd name="connsiteX11" fmla="*/ 1782174 w 1967489"/>
                    <a:gd name="connsiteY11" fmla="*/ 37377 h 790890"/>
                    <a:gd name="connsiteX12" fmla="*/ 1967490 w 1967489"/>
                    <a:gd name="connsiteY12" fmla="*/ 122811 h 790890"/>
                    <a:gd name="connsiteX13" fmla="*/ 1897446 w 1967489"/>
                    <a:gd name="connsiteY13" fmla="*/ 653317 h 790890"/>
                    <a:gd name="connsiteX14" fmla="*/ 1855986 w 1967489"/>
                    <a:gd name="connsiteY14" fmla="*/ 765763 h 790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967489" h="790890">
                      <a:moveTo>
                        <a:pt x="1855986" y="765763"/>
                      </a:moveTo>
                      <a:lnTo>
                        <a:pt x="271064" y="790891"/>
                      </a:lnTo>
                      <a:cubicBezTo>
                        <a:pt x="165842" y="790891"/>
                        <a:pt x="79466" y="732469"/>
                        <a:pt x="79466" y="660855"/>
                      </a:cubicBezTo>
                      <a:lnTo>
                        <a:pt x="9737" y="579191"/>
                      </a:lnTo>
                      <a:lnTo>
                        <a:pt x="0" y="298390"/>
                      </a:lnTo>
                      <a:lnTo>
                        <a:pt x="79466" y="232744"/>
                      </a:lnTo>
                      <a:lnTo>
                        <a:pt x="79466" y="167727"/>
                      </a:lnTo>
                      <a:cubicBezTo>
                        <a:pt x="79466" y="96113"/>
                        <a:pt x="165528" y="37691"/>
                        <a:pt x="271064" y="37691"/>
                      </a:cubicBezTo>
                      <a:lnTo>
                        <a:pt x="749116" y="0"/>
                      </a:lnTo>
                      <a:lnTo>
                        <a:pt x="1184137" y="44916"/>
                      </a:lnTo>
                      <a:lnTo>
                        <a:pt x="1252924" y="37377"/>
                      </a:lnTo>
                      <a:lnTo>
                        <a:pt x="1782174" y="37377"/>
                      </a:lnTo>
                      <a:cubicBezTo>
                        <a:pt x="1887395" y="37377"/>
                        <a:pt x="1967490" y="51197"/>
                        <a:pt x="1967490" y="122811"/>
                      </a:cubicBezTo>
                      <a:lnTo>
                        <a:pt x="1897446" y="653317"/>
                      </a:lnTo>
                      <a:cubicBezTo>
                        <a:pt x="1897446" y="724931"/>
                        <a:pt x="1961208" y="765763"/>
                        <a:pt x="1855986" y="765763"/>
                      </a:cubicBezTo>
                      <a:close/>
                    </a:path>
                  </a:pathLst>
                </a:custGeom>
                <a:solidFill>
                  <a:srgbClr val="512C1E">
                    <a:alpha val="60000"/>
                  </a:srgbClr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grpSp>
              <p:nvGrpSpPr>
                <p:cNvPr id="86" name="Graphic 2125">
                  <a:extLst>
                    <a:ext uri="{FF2B5EF4-FFF2-40B4-BE49-F238E27FC236}">
                      <a16:creationId xmlns:a16="http://schemas.microsoft.com/office/drawing/2014/main" id="{A6775D6C-A74D-4351-BD6B-8B6FC44E4747}"/>
                    </a:ext>
                  </a:extLst>
                </p:cNvPr>
                <p:cNvGrpSpPr/>
                <p:nvPr/>
              </p:nvGrpSpPr>
              <p:grpSpPr>
                <a:xfrm>
                  <a:off x="5897100" y="3355794"/>
                  <a:ext cx="1817980" cy="681899"/>
                  <a:chOff x="5897100" y="3355794"/>
                  <a:chExt cx="1817980" cy="681899"/>
                </a:xfrm>
                <a:solidFill>
                  <a:srgbClr val="593B2E"/>
                </a:solidFill>
              </p:grpSpPr>
              <p:sp>
                <p:nvSpPr>
                  <p:cNvPr id="92" name="Freeform: Shape 91">
                    <a:extLst>
                      <a:ext uri="{FF2B5EF4-FFF2-40B4-BE49-F238E27FC236}">
                        <a16:creationId xmlns:a16="http://schemas.microsoft.com/office/drawing/2014/main" id="{38E11886-8FC8-4927-B602-628270377F9E}"/>
                      </a:ext>
                    </a:extLst>
                  </p:cNvPr>
                  <p:cNvSpPr/>
                  <p:nvPr/>
                </p:nvSpPr>
                <p:spPr>
                  <a:xfrm>
                    <a:off x="6003578" y="3429604"/>
                    <a:ext cx="1696739" cy="608090"/>
                  </a:xfrm>
                  <a:custGeom>
                    <a:avLst/>
                    <a:gdLst>
                      <a:gd name="connsiteX0" fmla="*/ 0 w 1696739"/>
                      <a:gd name="connsiteY0" fmla="*/ 65962 h 608090"/>
                      <a:gd name="connsiteX1" fmla="*/ 0 w 1696739"/>
                      <a:gd name="connsiteY1" fmla="*/ 542130 h 608090"/>
                      <a:gd name="connsiteX2" fmla="*/ 98940 w 1696739"/>
                      <a:gd name="connsiteY2" fmla="*/ 608090 h 608090"/>
                      <a:gd name="connsiteX3" fmla="*/ 1597800 w 1696739"/>
                      <a:gd name="connsiteY3" fmla="*/ 608090 h 608090"/>
                      <a:gd name="connsiteX4" fmla="*/ 1696740 w 1696739"/>
                      <a:gd name="connsiteY4" fmla="*/ 542130 h 608090"/>
                      <a:gd name="connsiteX5" fmla="*/ 1696740 w 1696739"/>
                      <a:gd name="connsiteY5" fmla="*/ 72872 h 608090"/>
                      <a:gd name="connsiteX6" fmla="*/ 1598428 w 1696739"/>
                      <a:gd name="connsiteY6" fmla="*/ 6913 h 608090"/>
                      <a:gd name="connsiteX7" fmla="*/ 99882 w 1696739"/>
                      <a:gd name="connsiteY7" fmla="*/ 2 h 608090"/>
                      <a:gd name="connsiteX8" fmla="*/ 0 w 1696739"/>
                      <a:gd name="connsiteY8" fmla="*/ 65962 h 6080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696739" h="608090">
                        <a:moveTo>
                          <a:pt x="0" y="65962"/>
                        </a:moveTo>
                        <a:lnTo>
                          <a:pt x="0" y="542130"/>
                        </a:lnTo>
                        <a:cubicBezTo>
                          <a:pt x="0" y="578565"/>
                          <a:pt x="44287" y="608090"/>
                          <a:pt x="98940" y="608090"/>
                        </a:cubicBezTo>
                        <a:lnTo>
                          <a:pt x="1597800" y="608090"/>
                        </a:lnTo>
                        <a:cubicBezTo>
                          <a:pt x="1652453" y="608090"/>
                          <a:pt x="1696740" y="578565"/>
                          <a:pt x="1696740" y="542130"/>
                        </a:cubicBezTo>
                        <a:lnTo>
                          <a:pt x="1696740" y="72872"/>
                        </a:lnTo>
                        <a:cubicBezTo>
                          <a:pt x="1696740" y="36437"/>
                          <a:pt x="1652767" y="6913"/>
                          <a:pt x="1598428" y="6913"/>
                        </a:cubicBezTo>
                        <a:lnTo>
                          <a:pt x="99882" y="2"/>
                        </a:lnTo>
                        <a:cubicBezTo>
                          <a:pt x="44916" y="-312"/>
                          <a:pt x="0" y="29213"/>
                          <a:pt x="0" y="65962"/>
                        </a:cubicBez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93" name="Freeform: Shape 92">
                    <a:extLst>
                      <a:ext uri="{FF2B5EF4-FFF2-40B4-BE49-F238E27FC236}">
                        <a16:creationId xmlns:a16="http://schemas.microsoft.com/office/drawing/2014/main" id="{CE541F01-2FB2-4CA8-A769-6ADDB0A8F1FE}"/>
                      </a:ext>
                    </a:extLst>
                  </p:cNvPr>
                  <p:cNvSpPr/>
                  <p:nvPr/>
                </p:nvSpPr>
                <p:spPr>
                  <a:xfrm>
                    <a:off x="5976566" y="3434946"/>
                    <a:ext cx="1709303" cy="590812"/>
                  </a:xfrm>
                  <a:custGeom>
                    <a:avLst/>
                    <a:gdLst>
                      <a:gd name="connsiteX0" fmla="*/ 69101 w 1709303"/>
                      <a:gd name="connsiteY0" fmla="*/ 590812 h 590812"/>
                      <a:gd name="connsiteX1" fmla="*/ 42403 w 1709303"/>
                      <a:gd name="connsiteY1" fmla="*/ 369690 h 590812"/>
                      <a:gd name="connsiteX2" fmla="*/ 67530 w 1709303"/>
                      <a:gd name="connsiteY2" fmla="*/ 41775 h 590812"/>
                      <a:gd name="connsiteX3" fmla="*/ 1709304 w 1709303"/>
                      <a:gd name="connsiteY3" fmla="*/ 32980 h 590812"/>
                      <a:gd name="connsiteX4" fmla="*/ 1709304 w 1709303"/>
                      <a:gd name="connsiteY4" fmla="*/ 32980 h 590812"/>
                      <a:gd name="connsiteX5" fmla="*/ 1593089 w 1709303"/>
                      <a:gd name="connsiteY5" fmla="*/ 1570 h 590812"/>
                      <a:gd name="connsiteX6" fmla="*/ 87947 w 1709303"/>
                      <a:gd name="connsiteY6" fmla="*/ 0 h 590812"/>
                      <a:gd name="connsiteX7" fmla="*/ 0 w 1709303"/>
                      <a:gd name="connsiteY7" fmla="*/ 59678 h 590812"/>
                      <a:gd name="connsiteX8" fmla="*/ 0 w 1709303"/>
                      <a:gd name="connsiteY8" fmla="*/ 503808 h 590812"/>
                      <a:gd name="connsiteX9" fmla="*/ 69101 w 1709303"/>
                      <a:gd name="connsiteY9" fmla="*/ 590812 h 590812"/>
                      <a:gd name="connsiteX10" fmla="*/ 69101 w 1709303"/>
                      <a:gd name="connsiteY10" fmla="*/ 590812 h 5908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709303" h="590812">
                        <a:moveTo>
                          <a:pt x="69101" y="590812"/>
                        </a:moveTo>
                        <a:lnTo>
                          <a:pt x="42403" y="369690"/>
                        </a:lnTo>
                        <a:lnTo>
                          <a:pt x="67530" y="41775"/>
                        </a:lnTo>
                        <a:lnTo>
                          <a:pt x="1709304" y="32980"/>
                        </a:lnTo>
                        <a:lnTo>
                          <a:pt x="1709304" y="32980"/>
                        </a:lnTo>
                        <a:cubicBezTo>
                          <a:pt x="1676638" y="4397"/>
                          <a:pt x="1655594" y="1570"/>
                          <a:pt x="1593089" y="1570"/>
                        </a:cubicBezTo>
                        <a:lnTo>
                          <a:pt x="87947" y="0"/>
                        </a:lnTo>
                        <a:cubicBezTo>
                          <a:pt x="39262" y="0"/>
                          <a:pt x="0" y="26698"/>
                          <a:pt x="0" y="59678"/>
                        </a:cubicBezTo>
                        <a:lnTo>
                          <a:pt x="0" y="503808"/>
                        </a:lnTo>
                        <a:cubicBezTo>
                          <a:pt x="314" y="538987"/>
                          <a:pt x="26070" y="571653"/>
                          <a:pt x="69101" y="590812"/>
                        </a:cubicBezTo>
                        <a:lnTo>
                          <a:pt x="69101" y="590812"/>
                        </a:ln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94" name="Freeform: Shape 93">
                    <a:extLst>
                      <a:ext uri="{FF2B5EF4-FFF2-40B4-BE49-F238E27FC236}">
                        <a16:creationId xmlns:a16="http://schemas.microsoft.com/office/drawing/2014/main" id="{34145C92-91F4-4EC5-B378-371D0E6637CC}"/>
                      </a:ext>
                    </a:extLst>
                  </p:cNvPr>
                  <p:cNvSpPr/>
                  <p:nvPr/>
                </p:nvSpPr>
                <p:spPr>
                  <a:xfrm>
                    <a:off x="5897100" y="3385319"/>
                    <a:ext cx="70985" cy="307812"/>
                  </a:xfrm>
                  <a:custGeom>
                    <a:avLst/>
                    <a:gdLst>
                      <a:gd name="connsiteX0" fmla="*/ 70985 w 70985"/>
                      <a:gd name="connsiteY0" fmla="*/ 0 h 307812"/>
                      <a:gd name="connsiteX1" fmla="*/ 45230 w 70985"/>
                      <a:gd name="connsiteY1" fmla="*/ 94543 h 307812"/>
                      <a:gd name="connsiteX2" fmla="*/ 23243 w 70985"/>
                      <a:gd name="connsiteY2" fmla="*/ 307813 h 307812"/>
                      <a:gd name="connsiteX3" fmla="*/ 0 w 70985"/>
                      <a:gd name="connsiteY3" fmla="*/ 216097 h 307812"/>
                      <a:gd name="connsiteX4" fmla="*/ 0 w 70985"/>
                      <a:gd name="connsiteY4" fmla="*/ 72556 h 307812"/>
                      <a:gd name="connsiteX5" fmla="*/ 70985 w 70985"/>
                      <a:gd name="connsiteY5" fmla="*/ 0 h 3078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985" h="307812">
                        <a:moveTo>
                          <a:pt x="70985" y="0"/>
                        </a:moveTo>
                        <a:cubicBezTo>
                          <a:pt x="70985" y="0"/>
                          <a:pt x="50569" y="58736"/>
                          <a:pt x="45230" y="94543"/>
                        </a:cubicBezTo>
                        <a:cubicBezTo>
                          <a:pt x="39890" y="130349"/>
                          <a:pt x="23243" y="307813"/>
                          <a:pt x="23243" y="307813"/>
                        </a:cubicBezTo>
                        <a:lnTo>
                          <a:pt x="0" y="216097"/>
                        </a:lnTo>
                        <a:lnTo>
                          <a:pt x="0" y="72556"/>
                        </a:lnTo>
                        <a:cubicBezTo>
                          <a:pt x="0" y="72556"/>
                          <a:pt x="15391" y="21358"/>
                          <a:pt x="70985" y="0"/>
                        </a:cubicBez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95" name="Freeform: Shape 94">
                    <a:extLst>
                      <a:ext uri="{FF2B5EF4-FFF2-40B4-BE49-F238E27FC236}">
                        <a16:creationId xmlns:a16="http://schemas.microsoft.com/office/drawing/2014/main" id="{5C6FAD49-AD33-4A12-B54A-3D59D1F65DF6}"/>
                      </a:ext>
                    </a:extLst>
                  </p:cNvPr>
                  <p:cNvSpPr/>
                  <p:nvPr/>
                </p:nvSpPr>
                <p:spPr>
                  <a:xfrm>
                    <a:off x="5897100" y="3879704"/>
                    <a:ext cx="78837" cy="157989"/>
                  </a:xfrm>
                  <a:custGeom>
                    <a:avLst/>
                    <a:gdLst>
                      <a:gd name="connsiteX0" fmla="*/ 78838 w 78837"/>
                      <a:gd name="connsiteY0" fmla="*/ 0 h 157989"/>
                      <a:gd name="connsiteX1" fmla="*/ 23243 w 78837"/>
                      <a:gd name="connsiteY1" fmla="*/ 157990 h 157989"/>
                      <a:gd name="connsiteX2" fmla="*/ 0 w 78837"/>
                      <a:gd name="connsiteY2" fmla="*/ 99568 h 1579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8837" h="157989">
                        <a:moveTo>
                          <a:pt x="78838" y="0"/>
                        </a:moveTo>
                        <a:lnTo>
                          <a:pt x="23243" y="157990"/>
                        </a:lnTo>
                        <a:lnTo>
                          <a:pt x="0" y="99568"/>
                        </a:ln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96" name="Freeform: Shape 95">
                    <a:extLst>
                      <a:ext uri="{FF2B5EF4-FFF2-40B4-BE49-F238E27FC236}">
                        <a16:creationId xmlns:a16="http://schemas.microsoft.com/office/drawing/2014/main" id="{6310F118-5D8A-44FC-A064-8E8EAD1F3D15}"/>
                      </a:ext>
                    </a:extLst>
                  </p:cNvPr>
                  <p:cNvSpPr/>
                  <p:nvPr/>
                </p:nvSpPr>
                <p:spPr>
                  <a:xfrm>
                    <a:off x="6941151" y="3355794"/>
                    <a:ext cx="287710" cy="55594"/>
                  </a:xfrm>
                  <a:custGeom>
                    <a:avLst/>
                    <a:gdLst>
                      <a:gd name="connsiteX0" fmla="*/ 129407 w 287710"/>
                      <a:gd name="connsiteY0" fmla="*/ 0 h 55594"/>
                      <a:gd name="connsiteX1" fmla="*/ 0 w 287710"/>
                      <a:gd name="connsiteY1" fmla="*/ 55595 h 55594"/>
                      <a:gd name="connsiteX2" fmla="*/ 223636 w 287710"/>
                      <a:gd name="connsiteY2" fmla="*/ 24813 h 55594"/>
                      <a:gd name="connsiteX3" fmla="*/ 287711 w 287710"/>
                      <a:gd name="connsiteY3" fmla="*/ 0 h 555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87710" h="55594">
                        <a:moveTo>
                          <a:pt x="129407" y="0"/>
                        </a:moveTo>
                        <a:lnTo>
                          <a:pt x="0" y="55595"/>
                        </a:lnTo>
                        <a:lnTo>
                          <a:pt x="223636" y="24813"/>
                        </a:lnTo>
                        <a:lnTo>
                          <a:pt x="287711" y="0"/>
                        </a:ln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97" name="Freeform: Shape 96">
                    <a:extLst>
                      <a:ext uri="{FF2B5EF4-FFF2-40B4-BE49-F238E27FC236}">
                        <a16:creationId xmlns:a16="http://schemas.microsoft.com/office/drawing/2014/main" id="{499A5BEC-19F3-4F8E-9897-5DA19168C8B0}"/>
                      </a:ext>
                    </a:extLst>
                  </p:cNvPr>
                  <p:cNvSpPr/>
                  <p:nvPr/>
                </p:nvSpPr>
                <p:spPr>
                  <a:xfrm>
                    <a:off x="7671421" y="3502477"/>
                    <a:ext cx="43659" cy="492500"/>
                  </a:xfrm>
                  <a:custGeom>
                    <a:avLst/>
                    <a:gdLst>
                      <a:gd name="connsiteX0" fmla="*/ 29211 w 43659"/>
                      <a:gd name="connsiteY0" fmla="*/ 0 h 492500"/>
                      <a:gd name="connsiteX1" fmla="*/ 0 w 43659"/>
                      <a:gd name="connsiteY1" fmla="*/ 295877 h 492500"/>
                      <a:gd name="connsiteX2" fmla="*/ 14448 w 43659"/>
                      <a:gd name="connsiteY2" fmla="*/ 492501 h 492500"/>
                      <a:gd name="connsiteX3" fmla="*/ 43659 w 43659"/>
                      <a:gd name="connsiteY3" fmla="*/ 377228 h 4925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3659" h="492500">
                        <a:moveTo>
                          <a:pt x="29211" y="0"/>
                        </a:moveTo>
                        <a:lnTo>
                          <a:pt x="0" y="295877"/>
                        </a:lnTo>
                        <a:lnTo>
                          <a:pt x="14448" y="492501"/>
                        </a:lnTo>
                        <a:lnTo>
                          <a:pt x="43659" y="377228"/>
                        </a:ln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>
                      <a:solidFill>
                        <a:schemeClr val="bg1"/>
                      </a:solidFill>
                    </a:endParaRPr>
                  </a:p>
                </p:txBody>
              </p:sp>
            </p:grpSp>
            <p:sp>
              <p:nvSpPr>
                <p:cNvPr id="87" name="Freeform: Shape 86">
                  <a:extLst>
                    <a:ext uri="{FF2B5EF4-FFF2-40B4-BE49-F238E27FC236}">
                      <a16:creationId xmlns:a16="http://schemas.microsoft.com/office/drawing/2014/main" id="{9509735C-5011-4CDE-8CA3-D74A1206F8B0}"/>
                    </a:ext>
                  </a:extLst>
                </p:cNvPr>
                <p:cNvSpPr/>
                <p:nvPr/>
              </p:nvSpPr>
              <p:spPr>
                <a:xfrm>
                  <a:off x="6006405" y="3351397"/>
                  <a:ext cx="641067" cy="53396"/>
                </a:xfrm>
                <a:custGeom>
                  <a:avLst/>
                  <a:gdLst>
                    <a:gd name="connsiteX0" fmla="*/ 0 w 641067"/>
                    <a:gd name="connsiteY0" fmla="*/ 17589 h 53396"/>
                    <a:gd name="connsiteX1" fmla="*/ 246250 w 641067"/>
                    <a:gd name="connsiteY1" fmla="*/ 53396 h 53396"/>
                    <a:gd name="connsiteX2" fmla="*/ 641067 w 641067"/>
                    <a:gd name="connsiteY2" fmla="*/ 4397 h 53396"/>
                    <a:gd name="connsiteX3" fmla="*/ 54967 w 641067"/>
                    <a:gd name="connsiteY3" fmla="*/ 0 h 53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41067" h="53396">
                      <a:moveTo>
                        <a:pt x="0" y="17589"/>
                      </a:moveTo>
                      <a:lnTo>
                        <a:pt x="246250" y="53396"/>
                      </a:lnTo>
                      <a:lnTo>
                        <a:pt x="641067" y="4397"/>
                      </a:lnTo>
                      <a:lnTo>
                        <a:pt x="54967" y="0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88" name="Freeform: Shape 87">
                  <a:extLst>
                    <a:ext uri="{FF2B5EF4-FFF2-40B4-BE49-F238E27FC236}">
                      <a16:creationId xmlns:a16="http://schemas.microsoft.com/office/drawing/2014/main" id="{2668A6AB-AF5B-4EA9-BB84-03BA567E8FF3}"/>
                    </a:ext>
                  </a:extLst>
                </p:cNvPr>
                <p:cNvSpPr/>
                <p:nvPr/>
              </p:nvSpPr>
              <p:spPr>
                <a:xfrm>
                  <a:off x="7164787" y="3355794"/>
                  <a:ext cx="435335" cy="24813"/>
                </a:xfrm>
                <a:custGeom>
                  <a:avLst/>
                  <a:gdLst>
                    <a:gd name="connsiteX0" fmla="*/ 0 w 435335"/>
                    <a:gd name="connsiteY0" fmla="*/ 24813 h 24813"/>
                    <a:gd name="connsiteX1" fmla="*/ 435335 w 435335"/>
                    <a:gd name="connsiteY1" fmla="*/ 0 h 24813"/>
                    <a:gd name="connsiteX2" fmla="*/ 64075 w 435335"/>
                    <a:gd name="connsiteY2" fmla="*/ 0 h 248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435335" h="24813">
                      <a:moveTo>
                        <a:pt x="0" y="24813"/>
                      </a:moveTo>
                      <a:lnTo>
                        <a:pt x="435335" y="0"/>
                      </a:lnTo>
                      <a:lnTo>
                        <a:pt x="64075" y="0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89" name="Freeform: Shape 88">
                  <a:extLst>
                    <a:ext uri="{FF2B5EF4-FFF2-40B4-BE49-F238E27FC236}">
                      <a16:creationId xmlns:a16="http://schemas.microsoft.com/office/drawing/2014/main" id="{9800FEF5-3557-43F6-8A1F-A0A8832B059D}"/>
                    </a:ext>
                  </a:extLst>
                </p:cNvPr>
                <p:cNvSpPr/>
                <p:nvPr/>
              </p:nvSpPr>
              <p:spPr>
                <a:xfrm>
                  <a:off x="5947355" y="3368986"/>
                  <a:ext cx="305300" cy="92972"/>
                </a:xfrm>
                <a:custGeom>
                  <a:avLst/>
                  <a:gdLst>
                    <a:gd name="connsiteX0" fmla="*/ 305300 w 305300"/>
                    <a:gd name="connsiteY0" fmla="*/ 35807 h 92972"/>
                    <a:gd name="connsiteX1" fmla="*/ 0 w 305300"/>
                    <a:gd name="connsiteY1" fmla="*/ 92972 h 92972"/>
                    <a:gd name="connsiteX2" fmla="*/ 20730 w 305300"/>
                    <a:gd name="connsiteY2" fmla="*/ 16333 h 92972"/>
                    <a:gd name="connsiteX3" fmla="*/ 59050 w 305300"/>
                    <a:gd name="connsiteY3" fmla="*/ 0 h 929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5300" h="92972">
                      <a:moveTo>
                        <a:pt x="305300" y="35807"/>
                      </a:moveTo>
                      <a:lnTo>
                        <a:pt x="0" y="92972"/>
                      </a:lnTo>
                      <a:lnTo>
                        <a:pt x="20730" y="16333"/>
                      </a:lnTo>
                      <a:lnTo>
                        <a:pt x="59050" y="0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90" name="Freeform: Shape 89">
                  <a:extLst>
                    <a:ext uri="{FF2B5EF4-FFF2-40B4-BE49-F238E27FC236}">
                      <a16:creationId xmlns:a16="http://schemas.microsoft.com/office/drawing/2014/main" id="{4ED5B366-8D42-4F81-AE35-1D4F7165800F}"/>
                    </a:ext>
                  </a:extLst>
                </p:cNvPr>
                <p:cNvSpPr/>
                <p:nvPr/>
              </p:nvSpPr>
              <p:spPr>
                <a:xfrm>
                  <a:off x="5915318" y="3597019"/>
                  <a:ext cx="61562" cy="282685"/>
                </a:xfrm>
                <a:custGeom>
                  <a:avLst/>
                  <a:gdLst>
                    <a:gd name="connsiteX0" fmla="*/ 17275 w 61562"/>
                    <a:gd name="connsiteY0" fmla="*/ 0 h 282685"/>
                    <a:gd name="connsiteX1" fmla="*/ 61563 w 61562"/>
                    <a:gd name="connsiteY1" fmla="*/ 76953 h 282685"/>
                    <a:gd name="connsiteX2" fmla="*/ 60620 w 61562"/>
                    <a:gd name="connsiteY2" fmla="*/ 282685 h 282685"/>
                    <a:gd name="connsiteX3" fmla="*/ 0 w 61562"/>
                    <a:gd name="connsiteY3" fmla="*/ 76953 h 2826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1562" h="282685">
                      <a:moveTo>
                        <a:pt x="17275" y="0"/>
                      </a:moveTo>
                      <a:lnTo>
                        <a:pt x="61563" y="76953"/>
                      </a:lnTo>
                      <a:lnTo>
                        <a:pt x="60620" y="282685"/>
                      </a:lnTo>
                      <a:lnTo>
                        <a:pt x="0" y="76953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91" name="Freeform: Shape 90">
                  <a:extLst>
                    <a:ext uri="{FF2B5EF4-FFF2-40B4-BE49-F238E27FC236}">
                      <a16:creationId xmlns:a16="http://schemas.microsoft.com/office/drawing/2014/main" id="{BC91B7CD-83C1-4577-B75D-A083C2DA58BA}"/>
                    </a:ext>
                  </a:extLst>
                </p:cNvPr>
                <p:cNvSpPr/>
                <p:nvPr/>
              </p:nvSpPr>
              <p:spPr>
                <a:xfrm>
                  <a:off x="7001771" y="3355794"/>
                  <a:ext cx="679072" cy="63761"/>
                </a:xfrm>
                <a:custGeom>
                  <a:avLst/>
                  <a:gdLst>
                    <a:gd name="connsiteX0" fmla="*/ 0 w 679072"/>
                    <a:gd name="connsiteY0" fmla="*/ 48999 h 63761"/>
                    <a:gd name="connsiteX1" fmla="*/ 250334 w 679072"/>
                    <a:gd name="connsiteY1" fmla="*/ 63761 h 63761"/>
                    <a:gd name="connsiteX2" fmla="*/ 679073 w 679072"/>
                    <a:gd name="connsiteY2" fmla="*/ 12564 h 63761"/>
                    <a:gd name="connsiteX3" fmla="*/ 499411 w 679072"/>
                    <a:gd name="connsiteY3" fmla="*/ 0 h 63761"/>
                    <a:gd name="connsiteX4" fmla="*/ 163015 w 679072"/>
                    <a:gd name="connsiteY4" fmla="*/ 24813 h 637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79072" h="63761">
                      <a:moveTo>
                        <a:pt x="0" y="48999"/>
                      </a:moveTo>
                      <a:lnTo>
                        <a:pt x="250334" y="63761"/>
                      </a:lnTo>
                      <a:lnTo>
                        <a:pt x="679073" y="12564"/>
                      </a:lnTo>
                      <a:lnTo>
                        <a:pt x="499411" y="0"/>
                      </a:lnTo>
                      <a:lnTo>
                        <a:pt x="163015" y="24813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</p:grpSp>
          <p:grpSp>
            <p:nvGrpSpPr>
              <p:cNvPr id="70" name="Graphic 2125">
                <a:extLst>
                  <a:ext uri="{FF2B5EF4-FFF2-40B4-BE49-F238E27FC236}">
                    <a16:creationId xmlns:a16="http://schemas.microsoft.com/office/drawing/2014/main" id="{E0D1BD70-A089-4022-B8B3-93DC58B796D2}"/>
                  </a:ext>
                </a:extLst>
              </p:cNvPr>
              <p:cNvGrpSpPr/>
              <p:nvPr/>
            </p:nvGrpSpPr>
            <p:grpSpPr>
              <a:xfrm>
                <a:off x="5795962" y="3309937"/>
                <a:ext cx="1894305" cy="757910"/>
                <a:chOff x="5795962" y="3309937"/>
                <a:chExt cx="1894305" cy="757910"/>
              </a:xfrm>
            </p:grpSpPr>
            <p:sp>
              <p:nvSpPr>
                <p:cNvPr id="73" name="Freeform: Shape 72">
                  <a:extLst>
                    <a:ext uri="{FF2B5EF4-FFF2-40B4-BE49-F238E27FC236}">
                      <a16:creationId xmlns:a16="http://schemas.microsoft.com/office/drawing/2014/main" id="{DC2E043D-7C48-412D-9A23-9A3B995B959A}"/>
                    </a:ext>
                  </a:extLst>
                </p:cNvPr>
                <p:cNvSpPr/>
                <p:nvPr/>
              </p:nvSpPr>
              <p:spPr>
                <a:xfrm>
                  <a:off x="5795962" y="3314334"/>
                  <a:ext cx="1894305" cy="753513"/>
                </a:xfrm>
                <a:custGeom>
                  <a:avLst/>
                  <a:gdLst>
                    <a:gd name="connsiteX0" fmla="*/ 1702708 w 1894305"/>
                    <a:gd name="connsiteY0" fmla="*/ 753513 h 753513"/>
                    <a:gd name="connsiteX1" fmla="*/ 191598 w 1894305"/>
                    <a:gd name="connsiteY1" fmla="*/ 753513 h 753513"/>
                    <a:gd name="connsiteX2" fmla="*/ 0 w 1894305"/>
                    <a:gd name="connsiteY2" fmla="*/ 623478 h 753513"/>
                    <a:gd name="connsiteX3" fmla="*/ 55909 w 1894305"/>
                    <a:gd name="connsiteY3" fmla="*/ 515744 h 753513"/>
                    <a:gd name="connsiteX4" fmla="*/ 0 w 1894305"/>
                    <a:gd name="connsiteY4" fmla="*/ 245308 h 753513"/>
                    <a:gd name="connsiteX5" fmla="*/ 0 w 1894305"/>
                    <a:gd name="connsiteY5" fmla="*/ 195053 h 753513"/>
                    <a:gd name="connsiteX6" fmla="*/ 0 w 1894305"/>
                    <a:gd name="connsiteY6" fmla="*/ 130035 h 753513"/>
                    <a:gd name="connsiteX7" fmla="*/ 191598 w 1894305"/>
                    <a:gd name="connsiteY7" fmla="*/ 0 h 753513"/>
                    <a:gd name="connsiteX8" fmla="*/ 750372 w 1894305"/>
                    <a:gd name="connsiteY8" fmla="*/ 0 h 753513"/>
                    <a:gd name="connsiteX9" fmla="*/ 1044051 w 1894305"/>
                    <a:gd name="connsiteY9" fmla="*/ 55595 h 753513"/>
                    <a:gd name="connsiteX10" fmla="*/ 1173458 w 1894305"/>
                    <a:gd name="connsiteY10" fmla="*/ 0 h 753513"/>
                    <a:gd name="connsiteX11" fmla="*/ 1702708 w 1894305"/>
                    <a:gd name="connsiteY11" fmla="*/ 0 h 753513"/>
                    <a:gd name="connsiteX12" fmla="*/ 1894306 w 1894305"/>
                    <a:gd name="connsiteY12" fmla="*/ 130035 h 753513"/>
                    <a:gd name="connsiteX13" fmla="*/ 1867607 w 1894305"/>
                    <a:gd name="connsiteY13" fmla="*/ 668080 h 753513"/>
                    <a:gd name="connsiteX14" fmla="*/ 1702708 w 1894305"/>
                    <a:gd name="connsiteY14" fmla="*/ 753513 h 7535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894305" h="753513">
                      <a:moveTo>
                        <a:pt x="1702708" y="753513"/>
                      </a:moveTo>
                      <a:lnTo>
                        <a:pt x="191598" y="753513"/>
                      </a:lnTo>
                      <a:cubicBezTo>
                        <a:pt x="86376" y="753513"/>
                        <a:pt x="0" y="695092"/>
                        <a:pt x="0" y="623478"/>
                      </a:cubicBezTo>
                      <a:lnTo>
                        <a:pt x="55909" y="515744"/>
                      </a:lnTo>
                      <a:lnTo>
                        <a:pt x="0" y="245308"/>
                      </a:lnTo>
                      <a:lnTo>
                        <a:pt x="0" y="195053"/>
                      </a:lnTo>
                      <a:lnTo>
                        <a:pt x="0" y="130035"/>
                      </a:lnTo>
                      <a:cubicBezTo>
                        <a:pt x="0" y="58422"/>
                        <a:pt x="86062" y="0"/>
                        <a:pt x="191598" y="0"/>
                      </a:cubicBezTo>
                      <a:lnTo>
                        <a:pt x="750372" y="0"/>
                      </a:lnTo>
                      <a:lnTo>
                        <a:pt x="1044051" y="55595"/>
                      </a:lnTo>
                      <a:lnTo>
                        <a:pt x="1173458" y="0"/>
                      </a:lnTo>
                      <a:lnTo>
                        <a:pt x="1702708" y="0"/>
                      </a:lnTo>
                      <a:cubicBezTo>
                        <a:pt x="1807930" y="0"/>
                        <a:pt x="1894306" y="58422"/>
                        <a:pt x="1894306" y="130035"/>
                      </a:cubicBezTo>
                      <a:lnTo>
                        <a:pt x="1867607" y="668080"/>
                      </a:lnTo>
                      <a:cubicBezTo>
                        <a:pt x="1867607" y="739693"/>
                        <a:pt x="1808244" y="753513"/>
                        <a:pt x="1702708" y="753513"/>
                      </a:cubicBezTo>
                      <a:close/>
                    </a:path>
                  </a:pathLst>
                </a:custGeom>
                <a:solidFill>
                  <a:srgbClr val="FFBD03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grpSp>
              <p:nvGrpSpPr>
                <p:cNvPr id="74" name="Graphic 2125">
                  <a:extLst>
                    <a:ext uri="{FF2B5EF4-FFF2-40B4-BE49-F238E27FC236}">
                      <a16:creationId xmlns:a16="http://schemas.microsoft.com/office/drawing/2014/main" id="{2D1DBF3A-C90B-430B-8060-5929BAEE6CC5}"/>
                    </a:ext>
                  </a:extLst>
                </p:cNvPr>
                <p:cNvGrpSpPr/>
                <p:nvPr/>
              </p:nvGrpSpPr>
              <p:grpSpPr>
                <a:xfrm>
                  <a:off x="5795962" y="3314334"/>
                  <a:ext cx="1875459" cy="731840"/>
                  <a:chOff x="5795962" y="3314334"/>
                  <a:chExt cx="1875459" cy="731840"/>
                </a:xfrm>
              </p:grpSpPr>
              <p:sp>
                <p:nvSpPr>
                  <p:cNvPr id="80" name="Freeform: Shape 79">
                    <a:extLst>
                      <a:ext uri="{FF2B5EF4-FFF2-40B4-BE49-F238E27FC236}">
                        <a16:creationId xmlns:a16="http://schemas.microsoft.com/office/drawing/2014/main" id="{4E97412B-B9D2-43F1-964A-4E1377EFBEF5}"/>
                      </a:ext>
                    </a:extLst>
                  </p:cNvPr>
                  <p:cNvSpPr/>
                  <p:nvPr/>
                </p:nvSpPr>
                <p:spPr>
                  <a:xfrm>
                    <a:off x="5900555" y="3387830"/>
                    <a:ext cx="1730822" cy="658345"/>
                  </a:xfrm>
                  <a:custGeom>
                    <a:avLst/>
                    <a:gdLst>
                      <a:gd name="connsiteX0" fmla="*/ 1885 w 1730822"/>
                      <a:gd name="connsiteY0" fmla="*/ 66276 h 658345"/>
                      <a:gd name="connsiteX1" fmla="*/ 0 w 1730822"/>
                      <a:gd name="connsiteY1" fmla="*/ 574168 h 658345"/>
                      <a:gd name="connsiteX2" fmla="*/ 98940 w 1730822"/>
                      <a:gd name="connsiteY2" fmla="*/ 640128 h 658345"/>
                      <a:gd name="connsiteX3" fmla="*/ 1629210 w 1730822"/>
                      <a:gd name="connsiteY3" fmla="*/ 658345 h 658345"/>
                      <a:gd name="connsiteX4" fmla="*/ 1728149 w 1730822"/>
                      <a:gd name="connsiteY4" fmla="*/ 592385 h 658345"/>
                      <a:gd name="connsiteX5" fmla="*/ 1730348 w 1730822"/>
                      <a:gd name="connsiteY5" fmla="*/ 51514 h 658345"/>
                      <a:gd name="connsiteX6" fmla="*/ 1600313 w 1730822"/>
                      <a:gd name="connsiteY6" fmla="*/ 7227 h 658345"/>
                      <a:gd name="connsiteX7" fmla="*/ 101453 w 1730822"/>
                      <a:gd name="connsiteY7" fmla="*/ 2 h 658345"/>
                      <a:gd name="connsiteX8" fmla="*/ 1885 w 1730822"/>
                      <a:gd name="connsiteY8" fmla="*/ 66276 h 658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730822" h="658345">
                        <a:moveTo>
                          <a:pt x="1885" y="66276"/>
                        </a:moveTo>
                        <a:lnTo>
                          <a:pt x="0" y="574168"/>
                        </a:lnTo>
                        <a:cubicBezTo>
                          <a:pt x="0" y="610603"/>
                          <a:pt x="44287" y="640128"/>
                          <a:pt x="98940" y="640128"/>
                        </a:cubicBezTo>
                        <a:lnTo>
                          <a:pt x="1629210" y="658345"/>
                        </a:lnTo>
                        <a:cubicBezTo>
                          <a:pt x="1683862" y="658345"/>
                          <a:pt x="1728149" y="628820"/>
                          <a:pt x="1728149" y="592385"/>
                        </a:cubicBezTo>
                        <a:lnTo>
                          <a:pt x="1730348" y="51514"/>
                        </a:lnTo>
                        <a:cubicBezTo>
                          <a:pt x="1737258" y="17906"/>
                          <a:pt x="1667529" y="12566"/>
                          <a:pt x="1600313" y="7227"/>
                        </a:cubicBezTo>
                        <a:lnTo>
                          <a:pt x="101453" y="2"/>
                        </a:lnTo>
                        <a:cubicBezTo>
                          <a:pt x="46800" y="-312"/>
                          <a:pt x="1885" y="29527"/>
                          <a:pt x="1885" y="66276"/>
                        </a:cubicBezTo>
                        <a:close/>
                      </a:path>
                    </a:pathLst>
                  </a:custGeom>
                  <a:solidFill>
                    <a:srgbClr val="FFAB17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81" name="Freeform: Shape 80">
                    <a:extLst>
                      <a:ext uri="{FF2B5EF4-FFF2-40B4-BE49-F238E27FC236}">
                        <a16:creationId xmlns:a16="http://schemas.microsoft.com/office/drawing/2014/main" id="{7E08956A-01FC-4731-9E0B-11084104F1F9}"/>
                      </a:ext>
                    </a:extLst>
                  </p:cNvPr>
                  <p:cNvSpPr/>
                  <p:nvPr/>
                </p:nvSpPr>
                <p:spPr>
                  <a:xfrm>
                    <a:off x="5851556" y="3369484"/>
                    <a:ext cx="1785942" cy="628320"/>
                  </a:xfrm>
                  <a:custGeom>
                    <a:avLst/>
                    <a:gdLst>
                      <a:gd name="connsiteX0" fmla="*/ 63761 w 1785942"/>
                      <a:gd name="connsiteY0" fmla="*/ 628321 h 628320"/>
                      <a:gd name="connsiteX1" fmla="*/ 42089 w 1785942"/>
                      <a:gd name="connsiteY1" fmla="*/ 375160 h 628320"/>
                      <a:gd name="connsiteX2" fmla="*/ 48056 w 1785942"/>
                      <a:gd name="connsiteY2" fmla="*/ 32797 h 628320"/>
                      <a:gd name="connsiteX3" fmla="*/ 1785943 w 1785942"/>
                      <a:gd name="connsiteY3" fmla="*/ 31540 h 628320"/>
                      <a:gd name="connsiteX4" fmla="*/ 1781860 w 1785942"/>
                      <a:gd name="connsiteY4" fmla="*/ 25259 h 628320"/>
                      <a:gd name="connsiteX5" fmla="*/ 1669728 w 1785942"/>
                      <a:gd name="connsiteY5" fmla="*/ 131 h 628320"/>
                      <a:gd name="connsiteX6" fmla="*/ 87947 w 1785942"/>
                      <a:gd name="connsiteY6" fmla="*/ 5471 h 628320"/>
                      <a:gd name="connsiteX7" fmla="*/ 0 w 1785942"/>
                      <a:gd name="connsiteY7" fmla="*/ 65149 h 628320"/>
                      <a:gd name="connsiteX8" fmla="*/ 17903 w 1785942"/>
                      <a:gd name="connsiteY8" fmla="*/ 542573 h 628320"/>
                      <a:gd name="connsiteX9" fmla="*/ 63761 w 1785942"/>
                      <a:gd name="connsiteY9" fmla="*/ 628321 h 628320"/>
                      <a:gd name="connsiteX10" fmla="*/ 63761 w 1785942"/>
                      <a:gd name="connsiteY10" fmla="*/ 628321 h 6283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785942" h="628320">
                        <a:moveTo>
                          <a:pt x="63761" y="628321"/>
                        </a:moveTo>
                        <a:lnTo>
                          <a:pt x="42089" y="375160"/>
                        </a:lnTo>
                        <a:lnTo>
                          <a:pt x="48056" y="32797"/>
                        </a:lnTo>
                        <a:lnTo>
                          <a:pt x="1785943" y="31540"/>
                        </a:lnTo>
                        <a:lnTo>
                          <a:pt x="1781860" y="25259"/>
                        </a:lnTo>
                        <a:cubicBezTo>
                          <a:pt x="1749194" y="-3324"/>
                          <a:pt x="1732233" y="131"/>
                          <a:pt x="1669728" y="131"/>
                        </a:cubicBezTo>
                        <a:lnTo>
                          <a:pt x="87947" y="5471"/>
                        </a:lnTo>
                        <a:cubicBezTo>
                          <a:pt x="39262" y="5471"/>
                          <a:pt x="0" y="32169"/>
                          <a:pt x="0" y="65149"/>
                        </a:cubicBezTo>
                        <a:lnTo>
                          <a:pt x="17903" y="542573"/>
                        </a:lnTo>
                        <a:cubicBezTo>
                          <a:pt x="17903" y="577751"/>
                          <a:pt x="20730" y="609161"/>
                          <a:pt x="63761" y="628321"/>
                        </a:cubicBezTo>
                        <a:lnTo>
                          <a:pt x="63761" y="628321"/>
                        </a:lnTo>
                        <a:close/>
                      </a:path>
                    </a:pathLst>
                  </a:custGeom>
                  <a:solidFill>
                    <a:srgbClr val="D87100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82" name="Freeform: Shape 81">
                    <a:extLst>
                      <a:ext uri="{FF2B5EF4-FFF2-40B4-BE49-F238E27FC236}">
                        <a16:creationId xmlns:a16="http://schemas.microsoft.com/office/drawing/2014/main" id="{8BDB6484-2A37-45EA-98F4-92D4FF2A7059}"/>
                      </a:ext>
                    </a:extLst>
                  </p:cNvPr>
                  <p:cNvSpPr/>
                  <p:nvPr/>
                </p:nvSpPr>
                <p:spPr>
                  <a:xfrm>
                    <a:off x="5795962" y="3343545"/>
                    <a:ext cx="70985" cy="308127"/>
                  </a:xfrm>
                  <a:custGeom>
                    <a:avLst/>
                    <a:gdLst>
                      <a:gd name="connsiteX0" fmla="*/ 70985 w 70985"/>
                      <a:gd name="connsiteY0" fmla="*/ 0 h 308127"/>
                      <a:gd name="connsiteX1" fmla="*/ 35493 w 70985"/>
                      <a:gd name="connsiteY1" fmla="*/ 64075 h 308127"/>
                      <a:gd name="connsiteX2" fmla="*/ 22929 w 70985"/>
                      <a:gd name="connsiteY2" fmla="*/ 308127 h 308127"/>
                      <a:gd name="connsiteX3" fmla="*/ 0 w 70985"/>
                      <a:gd name="connsiteY3" fmla="*/ 216097 h 308127"/>
                      <a:gd name="connsiteX4" fmla="*/ 0 w 70985"/>
                      <a:gd name="connsiteY4" fmla="*/ 72556 h 308127"/>
                      <a:gd name="connsiteX5" fmla="*/ 70985 w 70985"/>
                      <a:gd name="connsiteY5" fmla="*/ 0 h 308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985" h="308127">
                        <a:moveTo>
                          <a:pt x="70985" y="0"/>
                        </a:moveTo>
                        <a:cubicBezTo>
                          <a:pt x="70985" y="0"/>
                          <a:pt x="41146" y="27954"/>
                          <a:pt x="35493" y="64075"/>
                        </a:cubicBezTo>
                        <a:cubicBezTo>
                          <a:pt x="29839" y="99882"/>
                          <a:pt x="22929" y="308127"/>
                          <a:pt x="22929" y="308127"/>
                        </a:cubicBezTo>
                        <a:lnTo>
                          <a:pt x="0" y="216097"/>
                        </a:lnTo>
                        <a:lnTo>
                          <a:pt x="0" y="72556"/>
                        </a:lnTo>
                        <a:cubicBezTo>
                          <a:pt x="0" y="72556"/>
                          <a:pt x="15391" y="21358"/>
                          <a:pt x="70985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83" name="Freeform: Shape 82">
                    <a:extLst>
                      <a:ext uri="{FF2B5EF4-FFF2-40B4-BE49-F238E27FC236}">
                        <a16:creationId xmlns:a16="http://schemas.microsoft.com/office/drawing/2014/main" id="{13439DAF-7223-4A73-A564-B8CC17176851}"/>
                      </a:ext>
                    </a:extLst>
                  </p:cNvPr>
                  <p:cNvSpPr/>
                  <p:nvPr/>
                </p:nvSpPr>
                <p:spPr>
                  <a:xfrm>
                    <a:off x="6840013" y="3314334"/>
                    <a:ext cx="287710" cy="55594"/>
                  </a:xfrm>
                  <a:custGeom>
                    <a:avLst/>
                    <a:gdLst>
                      <a:gd name="connsiteX0" fmla="*/ 129407 w 287710"/>
                      <a:gd name="connsiteY0" fmla="*/ 0 h 55594"/>
                      <a:gd name="connsiteX1" fmla="*/ 0 w 287710"/>
                      <a:gd name="connsiteY1" fmla="*/ 55595 h 55594"/>
                      <a:gd name="connsiteX2" fmla="*/ 145112 w 287710"/>
                      <a:gd name="connsiteY2" fmla="*/ 21358 h 55594"/>
                      <a:gd name="connsiteX3" fmla="*/ 287711 w 287710"/>
                      <a:gd name="connsiteY3" fmla="*/ 0 h 555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87710" h="55594">
                        <a:moveTo>
                          <a:pt x="129407" y="0"/>
                        </a:moveTo>
                        <a:lnTo>
                          <a:pt x="0" y="55595"/>
                        </a:lnTo>
                        <a:lnTo>
                          <a:pt x="145112" y="21358"/>
                        </a:lnTo>
                        <a:lnTo>
                          <a:pt x="287711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84" name="Freeform: Shape 83">
                    <a:extLst>
                      <a:ext uri="{FF2B5EF4-FFF2-40B4-BE49-F238E27FC236}">
                        <a16:creationId xmlns:a16="http://schemas.microsoft.com/office/drawing/2014/main" id="{F22E6540-AB82-4ABF-8CBC-EC398EB2A153}"/>
                      </a:ext>
                    </a:extLst>
                  </p:cNvPr>
                  <p:cNvSpPr/>
                  <p:nvPr/>
                </p:nvSpPr>
                <p:spPr>
                  <a:xfrm>
                    <a:off x="7629647" y="3426152"/>
                    <a:ext cx="41774" cy="581075"/>
                  </a:xfrm>
                  <a:custGeom>
                    <a:avLst/>
                    <a:gdLst>
                      <a:gd name="connsiteX0" fmla="*/ 27012 w 41774"/>
                      <a:gd name="connsiteY0" fmla="*/ 0 h 581075"/>
                      <a:gd name="connsiteX1" fmla="*/ 0 w 41774"/>
                      <a:gd name="connsiteY1" fmla="*/ 386651 h 581075"/>
                      <a:gd name="connsiteX2" fmla="*/ 6282 w 41774"/>
                      <a:gd name="connsiteY2" fmla="*/ 581075 h 581075"/>
                      <a:gd name="connsiteX3" fmla="*/ 41775 w 41774"/>
                      <a:gd name="connsiteY3" fmla="*/ 349902 h 5810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1774" h="581075">
                        <a:moveTo>
                          <a:pt x="27012" y="0"/>
                        </a:moveTo>
                        <a:lnTo>
                          <a:pt x="0" y="386651"/>
                        </a:lnTo>
                        <a:lnTo>
                          <a:pt x="6282" y="581075"/>
                        </a:lnTo>
                        <a:lnTo>
                          <a:pt x="41775" y="349902"/>
                        </a:lnTo>
                        <a:close/>
                      </a:path>
                    </a:pathLst>
                  </a:custGeom>
                  <a:solidFill>
                    <a:srgbClr val="FFCE78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>
                      <a:solidFill>
                        <a:schemeClr val="bg1"/>
                      </a:solidFill>
                    </a:endParaRPr>
                  </a:p>
                </p:txBody>
              </p:sp>
            </p:grpSp>
            <p:sp>
              <p:nvSpPr>
                <p:cNvPr id="75" name="Freeform: Shape 74">
                  <a:extLst>
                    <a:ext uri="{FF2B5EF4-FFF2-40B4-BE49-F238E27FC236}">
                      <a16:creationId xmlns:a16="http://schemas.microsoft.com/office/drawing/2014/main" id="{E1F0ED3F-F013-452A-9DB9-7D56C51E1E49}"/>
                    </a:ext>
                  </a:extLst>
                </p:cNvPr>
                <p:cNvSpPr/>
                <p:nvPr/>
              </p:nvSpPr>
              <p:spPr>
                <a:xfrm>
                  <a:off x="5904952" y="3309937"/>
                  <a:ext cx="641381" cy="19473"/>
                </a:xfrm>
                <a:custGeom>
                  <a:avLst/>
                  <a:gdLst>
                    <a:gd name="connsiteX0" fmla="*/ 0 w 641381"/>
                    <a:gd name="connsiteY0" fmla="*/ 17275 h 19473"/>
                    <a:gd name="connsiteX1" fmla="*/ 241539 w 641381"/>
                    <a:gd name="connsiteY1" fmla="*/ 19474 h 19473"/>
                    <a:gd name="connsiteX2" fmla="*/ 641382 w 641381"/>
                    <a:gd name="connsiteY2" fmla="*/ 4397 h 19473"/>
                    <a:gd name="connsiteX3" fmla="*/ 55281 w 641381"/>
                    <a:gd name="connsiteY3" fmla="*/ 0 h 194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41381" h="19473">
                      <a:moveTo>
                        <a:pt x="0" y="17275"/>
                      </a:moveTo>
                      <a:lnTo>
                        <a:pt x="241539" y="19474"/>
                      </a:lnTo>
                      <a:lnTo>
                        <a:pt x="641382" y="4397"/>
                      </a:lnTo>
                      <a:lnTo>
                        <a:pt x="55281" y="0"/>
                      </a:lnTo>
                      <a:close/>
                    </a:path>
                  </a:pathLst>
                </a:custGeom>
                <a:solidFill>
                  <a:srgbClr val="FFAB17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76" name="Freeform: Shape 75">
                  <a:extLst>
                    <a:ext uri="{FF2B5EF4-FFF2-40B4-BE49-F238E27FC236}">
                      <a16:creationId xmlns:a16="http://schemas.microsoft.com/office/drawing/2014/main" id="{6AB2B304-FB86-4CF8-9E0E-95E76BAEA58E}"/>
                    </a:ext>
                  </a:extLst>
                </p:cNvPr>
                <p:cNvSpPr/>
                <p:nvPr/>
              </p:nvSpPr>
              <p:spPr>
                <a:xfrm>
                  <a:off x="7063334" y="3314334"/>
                  <a:ext cx="435335" cy="24813"/>
                </a:xfrm>
                <a:custGeom>
                  <a:avLst/>
                  <a:gdLst>
                    <a:gd name="connsiteX0" fmla="*/ 0 w 435335"/>
                    <a:gd name="connsiteY0" fmla="*/ 24813 h 24813"/>
                    <a:gd name="connsiteX1" fmla="*/ 435335 w 435335"/>
                    <a:gd name="connsiteY1" fmla="*/ 0 h 24813"/>
                    <a:gd name="connsiteX2" fmla="*/ 64390 w 435335"/>
                    <a:gd name="connsiteY2" fmla="*/ 0 h 248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435335" h="24813">
                      <a:moveTo>
                        <a:pt x="0" y="24813"/>
                      </a:moveTo>
                      <a:lnTo>
                        <a:pt x="435335" y="0"/>
                      </a:lnTo>
                      <a:lnTo>
                        <a:pt x="64390" y="0"/>
                      </a:lnTo>
                      <a:close/>
                    </a:path>
                  </a:pathLst>
                </a:custGeom>
                <a:solidFill>
                  <a:srgbClr val="FFAB17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77" name="Freeform: Shape 76">
                  <a:extLst>
                    <a:ext uri="{FF2B5EF4-FFF2-40B4-BE49-F238E27FC236}">
                      <a16:creationId xmlns:a16="http://schemas.microsoft.com/office/drawing/2014/main" id="{52D7DB90-28CE-4E54-9B16-2C0095FEE4D1}"/>
                    </a:ext>
                  </a:extLst>
                </p:cNvPr>
                <p:cNvSpPr/>
                <p:nvPr/>
              </p:nvSpPr>
              <p:spPr>
                <a:xfrm>
                  <a:off x="5831768" y="3327212"/>
                  <a:ext cx="305300" cy="61876"/>
                </a:xfrm>
                <a:custGeom>
                  <a:avLst/>
                  <a:gdLst>
                    <a:gd name="connsiteX0" fmla="*/ 305300 w 305300"/>
                    <a:gd name="connsiteY0" fmla="*/ 5026 h 61876"/>
                    <a:gd name="connsiteX1" fmla="*/ 0 w 305300"/>
                    <a:gd name="connsiteY1" fmla="*/ 61877 h 61876"/>
                    <a:gd name="connsiteX2" fmla="*/ 35179 w 305300"/>
                    <a:gd name="connsiteY2" fmla="*/ 16333 h 61876"/>
                    <a:gd name="connsiteX3" fmla="*/ 73184 w 305300"/>
                    <a:gd name="connsiteY3" fmla="*/ 0 h 618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5300" h="61876">
                      <a:moveTo>
                        <a:pt x="305300" y="5026"/>
                      </a:moveTo>
                      <a:lnTo>
                        <a:pt x="0" y="61877"/>
                      </a:lnTo>
                      <a:lnTo>
                        <a:pt x="35179" y="16333"/>
                      </a:lnTo>
                      <a:lnTo>
                        <a:pt x="73184" y="0"/>
                      </a:lnTo>
                      <a:close/>
                    </a:path>
                  </a:pathLst>
                </a:custGeom>
                <a:solidFill>
                  <a:srgbClr val="FFCE78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78" name="Freeform: Shape 77">
                  <a:extLst>
                    <a:ext uri="{FF2B5EF4-FFF2-40B4-BE49-F238E27FC236}">
                      <a16:creationId xmlns:a16="http://schemas.microsoft.com/office/drawing/2014/main" id="{33991632-1E71-47A4-A1E2-7F1A8B751B26}"/>
                    </a:ext>
                  </a:extLst>
                </p:cNvPr>
                <p:cNvSpPr/>
                <p:nvPr/>
              </p:nvSpPr>
              <p:spPr>
                <a:xfrm>
                  <a:off x="5814179" y="3555245"/>
                  <a:ext cx="37691" cy="274832"/>
                </a:xfrm>
                <a:custGeom>
                  <a:avLst/>
                  <a:gdLst>
                    <a:gd name="connsiteX0" fmla="*/ 17275 w 37691"/>
                    <a:gd name="connsiteY0" fmla="*/ 0 h 274832"/>
                    <a:gd name="connsiteX1" fmla="*/ 37691 w 37691"/>
                    <a:gd name="connsiteY1" fmla="*/ 75069 h 274832"/>
                    <a:gd name="connsiteX2" fmla="*/ 37691 w 37691"/>
                    <a:gd name="connsiteY2" fmla="*/ 274833 h 274832"/>
                    <a:gd name="connsiteX3" fmla="*/ 0 w 37691"/>
                    <a:gd name="connsiteY3" fmla="*/ 76953 h 2748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7691" h="274832">
                      <a:moveTo>
                        <a:pt x="17275" y="0"/>
                      </a:moveTo>
                      <a:lnTo>
                        <a:pt x="37691" y="75069"/>
                      </a:lnTo>
                      <a:lnTo>
                        <a:pt x="37691" y="274833"/>
                      </a:lnTo>
                      <a:lnTo>
                        <a:pt x="0" y="76953"/>
                      </a:lnTo>
                      <a:close/>
                    </a:path>
                  </a:pathLst>
                </a:custGeom>
                <a:solidFill>
                  <a:srgbClr val="FFCE78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79" name="Freeform: Shape 78">
                  <a:extLst>
                    <a:ext uri="{FF2B5EF4-FFF2-40B4-BE49-F238E27FC236}">
                      <a16:creationId xmlns:a16="http://schemas.microsoft.com/office/drawing/2014/main" id="{93215225-FA5A-4DBA-9FBC-09F39D1085D9}"/>
                    </a:ext>
                  </a:extLst>
                </p:cNvPr>
                <p:cNvSpPr/>
                <p:nvPr/>
              </p:nvSpPr>
              <p:spPr>
                <a:xfrm>
                  <a:off x="6840013" y="3314334"/>
                  <a:ext cx="739378" cy="55594"/>
                </a:xfrm>
                <a:custGeom>
                  <a:avLst/>
                  <a:gdLst>
                    <a:gd name="connsiteX0" fmla="*/ 0 w 739378"/>
                    <a:gd name="connsiteY0" fmla="*/ 55595 h 55594"/>
                    <a:gd name="connsiteX1" fmla="*/ 279858 w 739378"/>
                    <a:gd name="connsiteY1" fmla="*/ 47114 h 55594"/>
                    <a:gd name="connsiteX2" fmla="*/ 739379 w 739378"/>
                    <a:gd name="connsiteY2" fmla="*/ 12250 h 55594"/>
                    <a:gd name="connsiteX3" fmla="*/ 560031 w 739378"/>
                    <a:gd name="connsiteY3" fmla="*/ 0 h 55594"/>
                    <a:gd name="connsiteX4" fmla="*/ 157361 w 739378"/>
                    <a:gd name="connsiteY4" fmla="*/ 12878 h 555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39378" h="55594">
                      <a:moveTo>
                        <a:pt x="0" y="55595"/>
                      </a:moveTo>
                      <a:lnTo>
                        <a:pt x="279858" y="47114"/>
                      </a:lnTo>
                      <a:lnTo>
                        <a:pt x="739379" y="12250"/>
                      </a:lnTo>
                      <a:lnTo>
                        <a:pt x="560031" y="0"/>
                      </a:lnTo>
                      <a:lnTo>
                        <a:pt x="157361" y="12878"/>
                      </a:lnTo>
                      <a:close/>
                    </a:path>
                  </a:pathLst>
                </a:custGeom>
                <a:solidFill>
                  <a:srgbClr val="FFCE78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</p:grpSp>
          <p:sp>
            <p:nvSpPr>
              <p:cNvPr id="71" name="Freeform: Shape 70">
                <a:extLst>
                  <a:ext uri="{FF2B5EF4-FFF2-40B4-BE49-F238E27FC236}">
                    <a16:creationId xmlns:a16="http://schemas.microsoft.com/office/drawing/2014/main" id="{B7DDB27F-2129-4FF3-9CB4-CB3B3037F5DB}"/>
                  </a:ext>
                </a:extLst>
              </p:cNvPr>
              <p:cNvSpPr/>
              <p:nvPr/>
            </p:nvSpPr>
            <p:spPr>
              <a:xfrm>
                <a:off x="6073935" y="3369929"/>
                <a:ext cx="1513308" cy="667765"/>
              </a:xfrm>
              <a:custGeom>
                <a:avLst/>
                <a:gdLst>
                  <a:gd name="connsiteX0" fmla="*/ 0 w 1513308"/>
                  <a:gd name="connsiteY0" fmla="*/ 658971 h 667765"/>
                  <a:gd name="connsiteX1" fmla="*/ 1135767 w 1513308"/>
                  <a:gd name="connsiteY1" fmla="*/ 0 h 667765"/>
                  <a:gd name="connsiteX2" fmla="*/ 1513309 w 1513308"/>
                  <a:gd name="connsiteY2" fmla="*/ 6282 h 667765"/>
                  <a:gd name="connsiteX3" fmla="*/ 647977 w 1513308"/>
                  <a:gd name="connsiteY3" fmla="*/ 667766 h 6677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13308" h="667765">
                    <a:moveTo>
                      <a:pt x="0" y="658971"/>
                    </a:moveTo>
                    <a:lnTo>
                      <a:pt x="1135767" y="0"/>
                    </a:lnTo>
                    <a:lnTo>
                      <a:pt x="1513309" y="6282"/>
                    </a:lnTo>
                    <a:lnTo>
                      <a:pt x="647977" y="667766"/>
                    </a:lnTo>
                    <a:close/>
                  </a:path>
                </a:pathLst>
              </a:custGeom>
              <a:solidFill>
                <a:srgbClr val="D87100">
                  <a:alpha val="15000"/>
                </a:srgbClr>
              </a:solidFill>
              <a:ln w="3129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>
                  <a:solidFill>
                    <a:schemeClr val="bg1"/>
                  </a:solidFill>
                </a:endParaRPr>
              </a:p>
            </p:txBody>
          </p:sp>
          <p:sp>
            <p:nvSpPr>
              <p:cNvPr id="72" name="Freeform: Shape 71">
                <a:extLst>
                  <a:ext uri="{FF2B5EF4-FFF2-40B4-BE49-F238E27FC236}">
                    <a16:creationId xmlns:a16="http://schemas.microsoft.com/office/drawing/2014/main" id="{8D722E8B-FEB0-48C0-BC4F-B3AECC0DA589}"/>
                  </a:ext>
                </a:extLst>
              </p:cNvPr>
              <p:cNvSpPr/>
              <p:nvPr/>
            </p:nvSpPr>
            <p:spPr>
              <a:xfrm>
                <a:off x="5987559" y="4037694"/>
                <a:ext cx="1525244" cy="43659"/>
              </a:xfrm>
              <a:custGeom>
                <a:avLst/>
                <a:gdLst>
                  <a:gd name="connsiteX0" fmla="*/ 0 w 1525244"/>
                  <a:gd name="connsiteY0" fmla="*/ 30153 h 43659"/>
                  <a:gd name="connsiteX1" fmla="*/ 238084 w 1525244"/>
                  <a:gd name="connsiteY1" fmla="*/ 0 h 43659"/>
                  <a:gd name="connsiteX2" fmla="*/ 1033058 w 1525244"/>
                  <a:gd name="connsiteY2" fmla="*/ 30153 h 43659"/>
                  <a:gd name="connsiteX3" fmla="*/ 1353749 w 1525244"/>
                  <a:gd name="connsiteY3" fmla="*/ 0 h 43659"/>
                  <a:gd name="connsiteX4" fmla="*/ 1525244 w 1525244"/>
                  <a:gd name="connsiteY4" fmla="*/ 33922 h 43659"/>
                  <a:gd name="connsiteX5" fmla="*/ 1145818 w 1525244"/>
                  <a:gd name="connsiteY5" fmla="*/ 43659 h 43659"/>
                  <a:gd name="connsiteX6" fmla="*/ 366863 w 1525244"/>
                  <a:gd name="connsiteY6" fmla="*/ 33922 h 43659"/>
                  <a:gd name="connsiteX7" fmla="*/ 265096 w 1525244"/>
                  <a:gd name="connsiteY7" fmla="*/ 43659 h 43659"/>
                  <a:gd name="connsiteX8" fmla="*/ 209501 w 1525244"/>
                  <a:gd name="connsiteY8" fmla="*/ 30153 h 436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525244" h="43659">
                    <a:moveTo>
                      <a:pt x="0" y="30153"/>
                    </a:moveTo>
                    <a:lnTo>
                      <a:pt x="238084" y="0"/>
                    </a:lnTo>
                    <a:lnTo>
                      <a:pt x="1033058" y="30153"/>
                    </a:lnTo>
                    <a:lnTo>
                      <a:pt x="1353749" y="0"/>
                    </a:lnTo>
                    <a:lnTo>
                      <a:pt x="1525244" y="33922"/>
                    </a:lnTo>
                    <a:lnTo>
                      <a:pt x="1145818" y="43659"/>
                    </a:lnTo>
                    <a:lnTo>
                      <a:pt x="366863" y="33922"/>
                    </a:lnTo>
                    <a:lnTo>
                      <a:pt x="265096" y="43659"/>
                    </a:lnTo>
                    <a:lnTo>
                      <a:pt x="209501" y="30153"/>
                    </a:lnTo>
                    <a:close/>
                  </a:path>
                </a:pathLst>
              </a:custGeom>
              <a:solidFill>
                <a:srgbClr val="D87100"/>
              </a:solidFill>
              <a:ln w="3129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>
                  <a:solidFill>
                    <a:schemeClr val="bg1"/>
                  </a:solidFill>
                </a:endParaRPr>
              </a:p>
            </p:txBody>
          </p:sp>
        </p:grp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F89B9687-E81B-46DF-BFF0-0C12FB422FFF}"/>
                </a:ext>
              </a:extLst>
            </p:cNvPr>
            <p:cNvSpPr/>
            <p:nvPr/>
          </p:nvSpPr>
          <p:spPr>
            <a:xfrm>
              <a:off x="6760232" y="3366474"/>
              <a:ext cx="859355" cy="718773"/>
            </a:xfrm>
            <a:custGeom>
              <a:avLst/>
              <a:gdLst>
                <a:gd name="connsiteX0" fmla="*/ 0 w 859355"/>
                <a:gd name="connsiteY0" fmla="*/ 695092 h 718773"/>
                <a:gd name="connsiteX1" fmla="*/ 855908 w 859355"/>
                <a:gd name="connsiteY1" fmla="*/ 0 h 718773"/>
                <a:gd name="connsiteX2" fmla="*/ 855908 w 859355"/>
                <a:gd name="connsiteY2" fmla="*/ 642324 h 718773"/>
                <a:gd name="connsiteX3" fmla="*/ 769846 w 859355"/>
                <a:gd name="connsiteY3" fmla="*/ 713309 h 718773"/>
                <a:gd name="connsiteX4" fmla="*/ 0 w 859355"/>
                <a:gd name="connsiteY4" fmla="*/ 695092 h 7187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9355" h="718773">
                  <a:moveTo>
                    <a:pt x="0" y="695092"/>
                  </a:moveTo>
                  <a:lnTo>
                    <a:pt x="855908" y="0"/>
                  </a:lnTo>
                  <a:lnTo>
                    <a:pt x="855908" y="642324"/>
                  </a:lnTo>
                  <a:cubicBezTo>
                    <a:pt x="855908" y="642324"/>
                    <a:pt x="885747" y="693835"/>
                    <a:pt x="769846" y="713309"/>
                  </a:cubicBezTo>
                  <a:cubicBezTo>
                    <a:pt x="653945" y="732469"/>
                    <a:pt x="0" y="695092"/>
                    <a:pt x="0" y="695092"/>
                  </a:cubicBezTo>
                  <a:close/>
                </a:path>
              </a:pathLst>
            </a:custGeom>
            <a:solidFill>
              <a:srgbClr val="D87100">
                <a:alpha val="15000"/>
              </a:srgbClr>
            </a:solidFill>
            <a:ln w="31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>
                <a:solidFill>
                  <a:schemeClr val="bg1"/>
                </a:solidFill>
              </a:endParaRPr>
            </a:p>
          </p:txBody>
        </p:sp>
      </p:grpSp>
      <p:grpSp>
        <p:nvGrpSpPr>
          <p:cNvPr id="248" name="Graphic 246">
            <a:extLst>
              <a:ext uri="{FF2B5EF4-FFF2-40B4-BE49-F238E27FC236}">
                <a16:creationId xmlns:a16="http://schemas.microsoft.com/office/drawing/2014/main" id="{D5864AE5-A1F9-4814-9F7E-F116C1179344}"/>
              </a:ext>
            </a:extLst>
          </p:cNvPr>
          <p:cNvGrpSpPr/>
          <p:nvPr/>
        </p:nvGrpSpPr>
        <p:grpSpPr>
          <a:xfrm rot="1888849" flipH="1">
            <a:off x="5514" y="512040"/>
            <a:ext cx="1820475" cy="2219919"/>
            <a:chOff x="5938837" y="3209924"/>
            <a:chExt cx="317090" cy="435294"/>
          </a:xfrm>
        </p:grpSpPr>
        <p:grpSp>
          <p:nvGrpSpPr>
            <p:cNvPr id="249" name="Graphic 246">
              <a:extLst>
                <a:ext uri="{FF2B5EF4-FFF2-40B4-BE49-F238E27FC236}">
                  <a16:creationId xmlns:a16="http://schemas.microsoft.com/office/drawing/2014/main" id="{D5864AE5-A1F9-4814-9F7E-F116C1179344}"/>
                </a:ext>
              </a:extLst>
            </p:cNvPr>
            <p:cNvGrpSpPr/>
            <p:nvPr/>
          </p:nvGrpSpPr>
          <p:grpSpPr>
            <a:xfrm>
              <a:off x="5938840" y="3209924"/>
              <a:ext cx="317087" cy="435294"/>
              <a:chOff x="5938837" y="3209922"/>
              <a:chExt cx="317087" cy="435294"/>
            </a:xfrm>
          </p:grpSpPr>
          <p:grpSp>
            <p:nvGrpSpPr>
              <p:cNvPr id="250" name="Graphic 246">
                <a:extLst>
                  <a:ext uri="{FF2B5EF4-FFF2-40B4-BE49-F238E27FC236}">
                    <a16:creationId xmlns:a16="http://schemas.microsoft.com/office/drawing/2014/main" id="{D5864AE5-A1F9-4814-9F7E-F116C1179344}"/>
                  </a:ext>
                </a:extLst>
              </p:cNvPr>
              <p:cNvGrpSpPr/>
              <p:nvPr/>
            </p:nvGrpSpPr>
            <p:grpSpPr>
              <a:xfrm>
                <a:off x="6172008" y="3209922"/>
                <a:ext cx="78962" cy="435294"/>
                <a:chOff x="6172008" y="3209922"/>
                <a:chExt cx="78962" cy="435294"/>
              </a:xfrm>
            </p:grpSpPr>
            <p:sp>
              <p:nvSpPr>
                <p:cNvPr id="251" name="Freeform: Shape 250">
                  <a:extLst>
                    <a:ext uri="{FF2B5EF4-FFF2-40B4-BE49-F238E27FC236}">
                      <a16:creationId xmlns:a16="http://schemas.microsoft.com/office/drawing/2014/main" id="{AE3DED2F-C7BC-4781-BF54-FDB4DB5B8C1B}"/>
                    </a:ext>
                  </a:extLst>
                </p:cNvPr>
                <p:cNvSpPr/>
                <p:nvPr/>
              </p:nvSpPr>
              <p:spPr>
                <a:xfrm>
                  <a:off x="6172104" y="3362039"/>
                  <a:ext cx="52292" cy="281844"/>
                </a:xfrm>
                <a:custGeom>
                  <a:avLst/>
                  <a:gdLst>
                    <a:gd name="connsiteX0" fmla="*/ 0 w 52292"/>
                    <a:gd name="connsiteY0" fmla="*/ 281845 h 281844"/>
                    <a:gd name="connsiteX1" fmla="*/ 30290 w 52292"/>
                    <a:gd name="connsiteY1" fmla="*/ 8287 h 281844"/>
                    <a:gd name="connsiteX2" fmla="*/ 52292 w 52292"/>
                    <a:gd name="connsiteY2" fmla="*/ 0 h 281844"/>
                    <a:gd name="connsiteX3" fmla="*/ 15240 w 52292"/>
                    <a:gd name="connsiteY3" fmla="*/ 264319 h 2818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292" h="281844">
                      <a:moveTo>
                        <a:pt x="0" y="281845"/>
                      </a:moveTo>
                      <a:lnTo>
                        <a:pt x="30290" y="8287"/>
                      </a:lnTo>
                      <a:lnTo>
                        <a:pt x="52292" y="0"/>
                      </a:lnTo>
                      <a:lnTo>
                        <a:pt x="15240" y="264319"/>
                      </a:lnTo>
                      <a:close/>
                    </a:path>
                  </a:pathLst>
                </a:custGeom>
                <a:solidFill>
                  <a:srgbClr val="2B190D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52" name="Freeform: Shape 251">
                  <a:extLst>
                    <a:ext uri="{FF2B5EF4-FFF2-40B4-BE49-F238E27FC236}">
                      <a16:creationId xmlns:a16="http://schemas.microsoft.com/office/drawing/2014/main" id="{4522040B-661C-44A6-8B28-3B7FC05D4D87}"/>
                    </a:ext>
                  </a:extLst>
                </p:cNvPr>
                <p:cNvSpPr/>
                <p:nvPr/>
              </p:nvSpPr>
              <p:spPr>
                <a:xfrm>
                  <a:off x="6172008" y="3361848"/>
                  <a:ext cx="32861" cy="283368"/>
                </a:xfrm>
                <a:custGeom>
                  <a:avLst/>
                  <a:gdLst>
                    <a:gd name="connsiteX0" fmla="*/ 0 w 32861"/>
                    <a:gd name="connsiteY0" fmla="*/ 283369 h 283368"/>
                    <a:gd name="connsiteX1" fmla="*/ 19622 w 32861"/>
                    <a:gd name="connsiteY1" fmla="*/ 152686 h 283368"/>
                    <a:gd name="connsiteX2" fmla="*/ 32861 w 32861"/>
                    <a:gd name="connsiteY2" fmla="*/ 0 h 283368"/>
                    <a:gd name="connsiteX3" fmla="*/ 26098 w 32861"/>
                    <a:gd name="connsiteY3" fmla="*/ 47053 h 2833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2861" h="283368">
                      <a:moveTo>
                        <a:pt x="0" y="283369"/>
                      </a:moveTo>
                      <a:lnTo>
                        <a:pt x="19622" y="152686"/>
                      </a:lnTo>
                      <a:lnTo>
                        <a:pt x="32861" y="0"/>
                      </a:lnTo>
                      <a:lnTo>
                        <a:pt x="26098" y="47053"/>
                      </a:lnTo>
                      <a:close/>
                    </a:path>
                  </a:pathLst>
                </a:custGeom>
                <a:solidFill>
                  <a:srgbClr val="9D6A0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53" name="Freeform: Shape 252">
                  <a:extLst>
                    <a:ext uri="{FF2B5EF4-FFF2-40B4-BE49-F238E27FC236}">
                      <a16:creationId xmlns:a16="http://schemas.microsoft.com/office/drawing/2014/main" id="{76DB855F-6B36-4FF6-9CF8-D46EE14FB2D0}"/>
                    </a:ext>
                  </a:extLst>
                </p:cNvPr>
                <p:cNvSpPr/>
                <p:nvPr/>
              </p:nvSpPr>
              <p:spPr>
                <a:xfrm>
                  <a:off x="6196869" y="3209925"/>
                  <a:ext cx="54102" cy="233743"/>
                </a:xfrm>
                <a:custGeom>
                  <a:avLst/>
                  <a:gdLst>
                    <a:gd name="connsiteX0" fmla="*/ 16002 w 54102"/>
                    <a:gd name="connsiteY0" fmla="*/ 47244 h 233743"/>
                    <a:gd name="connsiteX1" fmla="*/ 0 w 54102"/>
                    <a:gd name="connsiteY1" fmla="*/ 230600 h 233743"/>
                    <a:gd name="connsiteX2" fmla="*/ 10954 w 54102"/>
                    <a:gd name="connsiteY2" fmla="*/ 233744 h 233743"/>
                    <a:gd name="connsiteX3" fmla="*/ 14668 w 54102"/>
                    <a:gd name="connsiteY3" fmla="*/ 186976 h 233743"/>
                    <a:gd name="connsiteX4" fmla="*/ 50197 w 54102"/>
                    <a:gd name="connsiteY4" fmla="*/ 185166 h 233743"/>
                    <a:gd name="connsiteX5" fmla="*/ 51149 w 54102"/>
                    <a:gd name="connsiteY5" fmla="*/ 114586 h 233743"/>
                    <a:gd name="connsiteX6" fmla="*/ 38862 w 54102"/>
                    <a:gd name="connsiteY6" fmla="*/ 110395 h 233743"/>
                    <a:gd name="connsiteX7" fmla="*/ 54102 w 54102"/>
                    <a:gd name="connsiteY7" fmla="*/ 108109 h 233743"/>
                    <a:gd name="connsiteX8" fmla="*/ 53149 w 54102"/>
                    <a:gd name="connsiteY8" fmla="*/ 0 h 233743"/>
                    <a:gd name="connsiteX9" fmla="*/ 16002 w 54102"/>
                    <a:gd name="connsiteY9" fmla="*/ 47244 h 2337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4102" h="233743">
                      <a:moveTo>
                        <a:pt x="16002" y="47244"/>
                      </a:moveTo>
                      <a:lnTo>
                        <a:pt x="0" y="230600"/>
                      </a:lnTo>
                      <a:lnTo>
                        <a:pt x="10954" y="233744"/>
                      </a:lnTo>
                      <a:lnTo>
                        <a:pt x="14668" y="186976"/>
                      </a:lnTo>
                      <a:lnTo>
                        <a:pt x="50197" y="185166"/>
                      </a:lnTo>
                      <a:lnTo>
                        <a:pt x="51149" y="114586"/>
                      </a:lnTo>
                      <a:lnTo>
                        <a:pt x="38862" y="110395"/>
                      </a:lnTo>
                      <a:lnTo>
                        <a:pt x="54102" y="108109"/>
                      </a:lnTo>
                      <a:lnTo>
                        <a:pt x="53149" y="0"/>
                      </a:lnTo>
                      <a:cubicBezTo>
                        <a:pt x="53149" y="0"/>
                        <a:pt x="24384" y="3810"/>
                        <a:pt x="16002" y="47244"/>
                      </a:cubicBezTo>
                      <a:close/>
                    </a:path>
                  </a:pathLst>
                </a:custGeom>
                <a:solidFill>
                  <a:srgbClr val="FF8B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54" name="Freeform: Shape 253">
                  <a:extLst>
                    <a:ext uri="{FF2B5EF4-FFF2-40B4-BE49-F238E27FC236}">
                      <a16:creationId xmlns:a16="http://schemas.microsoft.com/office/drawing/2014/main" id="{780F2F67-DAB2-4651-8919-00350C246162}"/>
                    </a:ext>
                  </a:extLst>
                </p:cNvPr>
                <p:cNvSpPr/>
                <p:nvPr/>
              </p:nvSpPr>
              <p:spPr>
                <a:xfrm>
                  <a:off x="6208013" y="3215068"/>
                  <a:ext cx="38195" cy="174974"/>
                </a:xfrm>
                <a:custGeom>
                  <a:avLst/>
                  <a:gdLst>
                    <a:gd name="connsiteX0" fmla="*/ 32099 w 38195"/>
                    <a:gd name="connsiteY0" fmla="*/ 174784 h 174974"/>
                    <a:gd name="connsiteX1" fmla="*/ 0 w 38195"/>
                    <a:gd name="connsiteY1" fmla="*/ 174974 h 174974"/>
                    <a:gd name="connsiteX2" fmla="*/ 13621 w 38195"/>
                    <a:gd name="connsiteY2" fmla="*/ 35052 h 174974"/>
                    <a:gd name="connsiteX3" fmla="*/ 37910 w 38195"/>
                    <a:gd name="connsiteY3" fmla="*/ 0 h 174974"/>
                    <a:gd name="connsiteX4" fmla="*/ 37719 w 38195"/>
                    <a:gd name="connsiteY4" fmla="*/ 98774 h 174974"/>
                    <a:gd name="connsiteX5" fmla="*/ 38195 w 38195"/>
                    <a:gd name="connsiteY5" fmla="*/ 104108 h 174974"/>
                    <a:gd name="connsiteX6" fmla="*/ 27813 w 38195"/>
                    <a:gd name="connsiteY6" fmla="*/ 105156 h 174974"/>
                    <a:gd name="connsiteX7" fmla="*/ 36386 w 38195"/>
                    <a:gd name="connsiteY7" fmla="*/ 108109 h 174974"/>
                    <a:gd name="connsiteX8" fmla="*/ 32099 w 38195"/>
                    <a:gd name="connsiteY8" fmla="*/ 174784 h 1749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8195" h="174974">
                      <a:moveTo>
                        <a:pt x="32099" y="174784"/>
                      </a:moveTo>
                      <a:lnTo>
                        <a:pt x="0" y="174974"/>
                      </a:lnTo>
                      <a:cubicBezTo>
                        <a:pt x="0" y="174974"/>
                        <a:pt x="3524" y="64199"/>
                        <a:pt x="13621" y="35052"/>
                      </a:cubicBezTo>
                      <a:cubicBezTo>
                        <a:pt x="23717" y="5905"/>
                        <a:pt x="37910" y="0"/>
                        <a:pt x="37910" y="0"/>
                      </a:cubicBezTo>
                      <a:lnTo>
                        <a:pt x="37719" y="98774"/>
                      </a:lnTo>
                      <a:lnTo>
                        <a:pt x="38195" y="104108"/>
                      </a:lnTo>
                      <a:lnTo>
                        <a:pt x="27813" y="105156"/>
                      </a:lnTo>
                      <a:lnTo>
                        <a:pt x="36386" y="108109"/>
                      </a:lnTo>
                      <a:lnTo>
                        <a:pt x="32099" y="174784"/>
                      </a:lnTo>
                      <a:close/>
                    </a:path>
                  </a:pathLst>
                </a:custGeom>
                <a:solidFill>
                  <a:srgbClr val="BF6800">
                    <a:alpha val="42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55" name="Freeform: Shape 254">
                  <a:extLst>
                    <a:ext uri="{FF2B5EF4-FFF2-40B4-BE49-F238E27FC236}">
                      <a16:creationId xmlns:a16="http://schemas.microsoft.com/office/drawing/2014/main" id="{F9D1CEEB-9829-4D5F-915B-74EE4DE7076E}"/>
                    </a:ext>
                  </a:extLst>
                </p:cNvPr>
                <p:cNvSpPr/>
                <p:nvPr/>
              </p:nvSpPr>
              <p:spPr>
                <a:xfrm>
                  <a:off x="6188820" y="3402320"/>
                  <a:ext cx="33221" cy="46063"/>
                </a:xfrm>
                <a:custGeom>
                  <a:avLst/>
                  <a:gdLst>
                    <a:gd name="connsiteX0" fmla="*/ 5192 w 33221"/>
                    <a:gd name="connsiteY0" fmla="*/ 9 h 46063"/>
                    <a:gd name="connsiteX1" fmla="*/ 19003 w 33221"/>
                    <a:gd name="connsiteY1" fmla="*/ 7534 h 46063"/>
                    <a:gd name="connsiteX2" fmla="*/ 29957 w 33221"/>
                    <a:gd name="connsiteY2" fmla="*/ 6105 h 46063"/>
                    <a:gd name="connsiteX3" fmla="*/ 32243 w 33221"/>
                    <a:gd name="connsiteY3" fmla="*/ 11725 h 46063"/>
                    <a:gd name="connsiteX4" fmla="*/ 31576 w 33221"/>
                    <a:gd name="connsiteY4" fmla="*/ 18202 h 46063"/>
                    <a:gd name="connsiteX5" fmla="*/ 28147 w 33221"/>
                    <a:gd name="connsiteY5" fmla="*/ 21726 h 46063"/>
                    <a:gd name="connsiteX6" fmla="*/ 30338 w 33221"/>
                    <a:gd name="connsiteY6" fmla="*/ 29251 h 46063"/>
                    <a:gd name="connsiteX7" fmla="*/ 26909 w 33221"/>
                    <a:gd name="connsiteY7" fmla="*/ 31727 h 46063"/>
                    <a:gd name="connsiteX8" fmla="*/ 30242 w 33221"/>
                    <a:gd name="connsiteY8" fmla="*/ 40490 h 46063"/>
                    <a:gd name="connsiteX9" fmla="*/ 26528 w 33221"/>
                    <a:gd name="connsiteY9" fmla="*/ 44681 h 46063"/>
                    <a:gd name="connsiteX10" fmla="*/ 7954 w 33221"/>
                    <a:gd name="connsiteY10" fmla="*/ 45158 h 46063"/>
                    <a:gd name="connsiteX11" fmla="*/ 143 w 33221"/>
                    <a:gd name="connsiteY11" fmla="*/ 37823 h 46063"/>
                    <a:gd name="connsiteX12" fmla="*/ 2620 w 33221"/>
                    <a:gd name="connsiteY12" fmla="*/ 32108 h 46063"/>
                    <a:gd name="connsiteX13" fmla="*/ 524 w 33221"/>
                    <a:gd name="connsiteY13" fmla="*/ 26679 h 46063"/>
                    <a:gd name="connsiteX14" fmla="*/ 3096 w 33221"/>
                    <a:gd name="connsiteY14" fmla="*/ 19059 h 46063"/>
                    <a:gd name="connsiteX15" fmla="*/ 3191 w 33221"/>
                    <a:gd name="connsiteY15" fmla="*/ 9344 h 46063"/>
                    <a:gd name="connsiteX16" fmla="*/ 5192 w 33221"/>
                    <a:gd name="connsiteY16" fmla="*/ 9 h 460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33221" h="46063">
                      <a:moveTo>
                        <a:pt x="5192" y="9"/>
                      </a:moveTo>
                      <a:cubicBezTo>
                        <a:pt x="5954" y="-277"/>
                        <a:pt x="11097" y="6200"/>
                        <a:pt x="19003" y="7534"/>
                      </a:cubicBezTo>
                      <a:cubicBezTo>
                        <a:pt x="26909" y="8867"/>
                        <a:pt x="29957" y="6105"/>
                        <a:pt x="29957" y="6105"/>
                      </a:cubicBezTo>
                      <a:cubicBezTo>
                        <a:pt x="29957" y="6105"/>
                        <a:pt x="35386" y="9725"/>
                        <a:pt x="32243" y="11725"/>
                      </a:cubicBezTo>
                      <a:cubicBezTo>
                        <a:pt x="29099" y="13630"/>
                        <a:pt x="35005" y="14678"/>
                        <a:pt x="31576" y="18202"/>
                      </a:cubicBezTo>
                      <a:cubicBezTo>
                        <a:pt x="28147" y="21726"/>
                        <a:pt x="28147" y="21726"/>
                        <a:pt x="28147" y="21726"/>
                      </a:cubicBezTo>
                      <a:cubicBezTo>
                        <a:pt x="28147" y="21726"/>
                        <a:pt x="33767" y="26774"/>
                        <a:pt x="30338" y="29251"/>
                      </a:cubicBezTo>
                      <a:cubicBezTo>
                        <a:pt x="26909" y="31727"/>
                        <a:pt x="26909" y="31727"/>
                        <a:pt x="26909" y="31727"/>
                      </a:cubicBezTo>
                      <a:cubicBezTo>
                        <a:pt x="26909" y="31727"/>
                        <a:pt x="32719" y="38014"/>
                        <a:pt x="30242" y="40490"/>
                      </a:cubicBezTo>
                      <a:cubicBezTo>
                        <a:pt x="27766" y="42967"/>
                        <a:pt x="26528" y="44681"/>
                        <a:pt x="26528" y="44681"/>
                      </a:cubicBezTo>
                      <a:cubicBezTo>
                        <a:pt x="26528" y="44681"/>
                        <a:pt x="15479" y="47444"/>
                        <a:pt x="7954" y="45158"/>
                      </a:cubicBezTo>
                      <a:cubicBezTo>
                        <a:pt x="429" y="42872"/>
                        <a:pt x="-428" y="40205"/>
                        <a:pt x="143" y="37823"/>
                      </a:cubicBezTo>
                      <a:cubicBezTo>
                        <a:pt x="715" y="35537"/>
                        <a:pt x="2620" y="32108"/>
                        <a:pt x="2620" y="32108"/>
                      </a:cubicBezTo>
                      <a:cubicBezTo>
                        <a:pt x="2620" y="32108"/>
                        <a:pt x="-1381" y="29822"/>
                        <a:pt x="524" y="26679"/>
                      </a:cubicBezTo>
                      <a:cubicBezTo>
                        <a:pt x="2429" y="23536"/>
                        <a:pt x="6525" y="20393"/>
                        <a:pt x="3096" y="19059"/>
                      </a:cubicBezTo>
                      <a:cubicBezTo>
                        <a:pt x="-333" y="17726"/>
                        <a:pt x="1001" y="11534"/>
                        <a:pt x="3191" y="9344"/>
                      </a:cubicBezTo>
                      <a:cubicBezTo>
                        <a:pt x="5477" y="7058"/>
                        <a:pt x="-1571" y="2676"/>
                        <a:pt x="5192" y="9"/>
                      </a:cubicBezTo>
                      <a:close/>
                    </a:path>
                  </a:pathLst>
                </a:custGeom>
                <a:solidFill>
                  <a:srgbClr val="FFBD0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56" name="Freeform: Shape 255">
                  <a:extLst>
                    <a:ext uri="{FF2B5EF4-FFF2-40B4-BE49-F238E27FC236}">
                      <a16:creationId xmlns:a16="http://schemas.microsoft.com/office/drawing/2014/main" id="{61DCA1DD-77D8-48E2-BE25-FEBF277CC014}"/>
                    </a:ext>
                  </a:extLst>
                </p:cNvPr>
                <p:cNvSpPr/>
                <p:nvPr/>
              </p:nvSpPr>
              <p:spPr>
                <a:xfrm>
                  <a:off x="6201441" y="3209922"/>
                  <a:ext cx="48577" cy="191931"/>
                </a:xfrm>
                <a:custGeom>
                  <a:avLst/>
                  <a:gdLst>
                    <a:gd name="connsiteX0" fmla="*/ 0 w 48577"/>
                    <a:gd name="connsiteY0" fmla="*/ 191931 h 191931"/>
                    <a:gd name="connsiteX1" fmla="*/ 29528 w 48577"/>
                    <a:gd name="connsiteY1" fmla="*/ 36388 h 191931"/>
                    <a:gd name="connsiteX2" fmla="*/ 48577 w 48577"/>
                    <a:gd name="connsiteY2" fmla="*/ 2 h 191931"/>
                    <a:gd name="connsiteX3" fmla="*/ 12668 w 48577"/>
                    <a:gd name="connsiteY3" fmla="*/ 41246 h 191931"/>
                    <a:gd name="connsiteX4" fmla="*/ 0 w 48577"/>
                    <a:gd name="connsiteY4" fmla="*/ 191931 h 1919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8577" h="191931">
                      <a:moveTo>
                        <a:pt x="0" y="191931"/>
                      </a:moveTo>
                      <a:cubicBezTo>
                        <a:pt x="0" y="191931"/>
                        <a:pt x="18764" y="68297"/>
                        <a:pt x="29528" y="36388"/>
                      </a:cubicBezTo>
                      <a:cubicBezTo>
                        <a:pt x="40291" y="4479"/>
                        <a:pt x="48577" y="2"/>
                        <a:pt x="48577" y="2"/>
                      </a:cubicBezTo>
                      <a:cubicBezTo>
                        <a:pt x="48577" y="2"/>
                        <a:pt x="21622" y="-1045"/>
                        <a:pt x="12668" y="41246"/>
                      </a:cubicBezTo>
                      <a:cubicBezTo>
                        <a:pt x="3715" y="83632"/>
                        <a:pt x="0" y="191931"/>
                        <a:pt x="0" y="191931"/>
                      </a:cubicBezTo>
                      <a:close/>
                    </a:path>
                  </a:pathLst>
                </a:custGeom>
                <a:solidFill>
                  <a:srgbClr val="FFBD0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</p:grpSp>
          <p:grpSp>
            <p:nvGrpSpPr>
              <p:cNvPr id="257" name="Graphic 246">
                <a:extLst>
                  <a:ext uri="{FF2B5EF4-FFF2-40B4-BE49-F238E27FC236}">
                    <a16:creationId xmlns:a16="http://schemas.microsoft.com/office/drawing/2014/main" id="{D5864AE5-A1F9-4814-9F7E-F116C1179344}"/>
                  </a:ext>
                </a:extLst>
              </p:cNvPr>
              <p:cNvGrpSpPr/>
              <p:nvPr/>
            </p:nvGrpSpPr>
            <p:grpSpPr>
              <a:xfrm>
                <a:off x="5938837" y="3330802"/>
                <a:ext cx="317087" cy="233452"/>
                <a:chOff x="5938837" y="3330802"/>
                <a:chExt cx="317087" cy="233452"/>
              </a:xfrm>
            </p:grpSpPr>
            <p:sp>
              <p:nvSpPr>
                <p:cNvPr id="258" name="Freeform: Shape 257">
                  <a:extLst>
                    <a:ext uri="{FF2B5EF4-FFF2-40B4-BE49-F238E27FC236}">
                      <a16:creationId xmlns:a16="http://schemas.microsoft.com/office/drawing/2014/main" id="{EF66F4B1-416E-406F-A531-A60A063BD8A1}"/>
                    </a:ext>
                  </a:extLst>
                </p:cNvPr>
                <p:cNvSpPr/>
                <p:nvPr/>
              </p:nvSpPr>
              <p:spPr>
                <a:xfrm>
                  <a:off x="6063423" y="3419951"/>
                  <a:ext cx="192500" cy="144303"/>
                </a:xfrm>
                <a:custGeom>
                  <a:avLst/>
                  <a:gdLst>
                    <a:gd name="connsiteX0" fmla="*/ 192500 w 192500"/>
                    <a:gd name="connsiteY0" fmla="*/ 130112 h 144303"/>
                    <a:gd name="connsiteX1" fmla="*/ 24670 w 192500"/>
                    <a:gd name="connsiteY1" fmla="*/ 0 h 144303"/>
                    <a:gd name="connsiteX2" fmla="*/ 0 w 192500"/>
                    <a:gd name="connsiteY2" fmla="*/ 7620 h 144303"/>
                    <a:gd name="connsiteX3" fmla="*/ 182118 w 192500"/>
                    <a:gd name="connsiteY3" fmla="*/ 144304 h 1443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92500" h="144303">
                      <a:moveTo>
                        <a:pt x="192500" y="130112"/>
                      </a:moveTo>
                      <a:lnTo>
                        <a:pt x="24670" y="0"/>
                      </a:lnTo>
                      <a:lnTo>
                        <a:pt x="0" y="7620"/>
                      </a:lnTo>
                      <a:lnTo>
                        <a:pt x="182118" y="144304"/>
                      </a:lnTo>
                      <a:close/>
                    </a:path>
                  </a:pathLst>
                </a:custGeom>
                <a:solidFill>
                  <a:srgbClr val="2B190D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59" name="Freeform: Shape 258">
                  <a:extLst>
                    <a:ext uri="{FF2B5EF4-FFF2-40B4-BE49-F238E27FC236}">
                      <a16:creationId xmlns:a16="http://schemas.microsoft.com/office/drawing/2014/main" id="{313B75BC-96D7-433A-9852-57C01599CE1D}"/>
                    </a:ext>
                  </a:extLst>
                </p:cNvPr>
                <p:cNvSpPr/>
                <p:nvPr/>
              </p:nvSpPr>
              <p:spPr>
                <a:xfrm>
                  <a:off x="6112287" y="3437667"/>
                  <a:ext cx="143637" cy="112394"/>
                </a:xfrm>
                <a:custGeom>
                  <a:avLst/>
                  <a:gdLst>
                    <a:gd name="connsiteX0" fmla="*/ 143637 w 143637"/>
                    <a:gd name="connsiteY0" fmla="*/ 112395 h 112394"/>
                    <a:gd name="connsiteX1" fmla="*/ 81058 w 143637"/>
                    <a:gd name="connsiteY1" fmla="*/ 76200 h 112394"/>
                    <a:gd name="connsiteX2" fmla="*/ 0 w 143637"/>
                    <a:gd name="connsiteY2" fmla="*/ 9525 h 112394"/>
                    <a:gd name="connsiteX3" fmla="*/ 667 w 143637"/>
                    <a:gd name="connsiteY3" fmla="*/ 0 h 1123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43637" h="112394">
                      <a:moveTo>
                        <a:pt x="143637" y="112395"/>
                      </a:moveTo>
                      <a:lnTo>
                        <a:pt x="81058" y="76200"/>
                      </a:lnTo>
                      <a:lnTo>
                        <a:pt x="0" y="9525"/>
                      </a:lnTo>
                      <a:lnTo>
                        <a:pt x="667" y="0"/>
                      </a:lnTo>
                      <a:close/>
                    </a:path>
                  </a:pathLst>
                </a:custGeom>
                <a:solidFill>
                  <a:srgbClr val="9D6A0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60" name="Freeform: Shape 259">
                  <a:extLst>
                    <a:ext uri="{FF2B5EF4-FFF2-40B4-BE49-F238E27FC236}">
                      <a16:creationId xmlns:a16="http://schemas.microsoft.com/office/drawing/2014/main" id="{CA985C74-C056-419B-97AC-11F6DD36C9C4}"/>
                    </a:ext>
                  </a:extLst>
                </p:cNvPr>
                <p:cNvSpPr/>
                <p:nvPr/>
              </p:nvSpPr>
              <p:spPr>
                <a:xfrm>
                  <a:off x="5938837" y="3330802"/>
                  <a:ext cx="199072" cy="143632"/>
                </a:xfrm>
                <a:custGeom>
                  <a:avLst/>
                  <a:gdLst>
                    <a:gd name="connsiteX0" fmla="*/ 59531 w 199072"/>
                    <a:gd name="connsiteY0" fmla="*/ 13711 h 143632"/>
                    <a:gd name="connsiteX1" fmla="*/ 199073 w 199072"/>
                    <a:gd name="connsiteY1" fmla="*/ 133726 h 143632"/>
                    <a:gd name="connsiteX2" fmla="*/ 193453 w 199072"/>
                    <a:gd name="connsiteY2" fmla="*/ 143632 h 143632"/>
                    <a:gd name="connsiteX3" fmla="*/ 158115 w 199072"/>
                    <a:gd name="connsiteY3" fmla="*/ 112771 h 143632"/>
                    <a:gd name="connsiteX4" fmla="*/ 131445 w 199072"/>
                    <a:gd name="connsiteY4" fmla="*/ 136298 h 143632"/>
                    <a:gd name="connsiteX5" fmla="*/ 81439 w 199072"/>
                    <a:gd name="connsiteY5" fmla="*/ 86482 h 143632"/>
                    <a:gd name="connsiteX6" fmla="*/ 87249 w 199072"/>
                    <a:gd name="connsiteY6" fmla="*/ 74862 h 143632"/>
                    <a:gd name="connsiteX7" fmla="*/ 74771 w 199072"/>
                    <a:gd name="connsiteY7" fmla="*/ 83815 h 143632"/>
                    <a:gd name="connsiteX8" fmla="*/ 0 w 199072"/>
                    <a:gd name="connsiteY8" fmla="*/ 5805 h 143632"/>
                    <a:gd name="connsiteX9" fmla="*/ 59531 w 199072"/>
                    <a:gd name="connsiteY9" fmla="*/ 13711 h 1436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9072" h="143632">
                      <a:moveTo>
                        <a:pt x="59531" y="13711"/>
                      </a:moveTo>
                      <a:lnTo>
                        <a:pt x="199073" y="133726"/>
                      </a:lnTo>
                      <a:lnTo>
                        <a:pt x="193453" y="143632"/>
                      </a:lnTo>
                      <a:lnTo>
                        <a:pt x="158115" y="112771"/>
                      </a:lnTo>
                      <a:lnTo>
                        <a:pt x="131445" y="136298"/>
                      </a:lnTo>
                      <a:lnTo>
                        <a:pt x="81439" y="86482"/>
                      </a:lnTo>
                      <a:lnTo>
                        <a:pt x="87249" y="74862"/>
                      </a:lnTo>
                      <a:lnTo>
                        <a:pt x="74771" y="83815"/>
                      </a:lnTo>
                      <a:lnTo>
                        <a:pt x="0" y="5805"/>
                      </a:lnTo>
                      <a:cubicBezTo>
                        <a:pt x="0" y="5805"/>
                        <a:pt x="23241" y="-11530"/>
                        <a:pt x="59531" y="13711"/>
                      </a:cubicBezTo>
                      <a:close/>
                    </a:path>
                  </a:pathLst>
                </a:custGeom>
                <a:solidFill>
                  <a:srgbClr val="FF8B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61" name="Freeform: Shape 260">
                  <a:extLst>
                    <a:ext uri="{FF2B5EF4-FFF2-40B4-BE49-F238E27FC236}">
                      <a16:creationId xmlns:a16="http://schemas.microsoft.com/office/drawing/2014/main" id="{28898BC4-4687-474E-B7A8-0F226AD63607}"/>
                    </a:ext>
                  </a:extLst>
                </p:cNvPr>
                <p:cNvSpPr/>
                <p:nvPr/>
              </p:nvSpPr>
              <p:spPr>
                <a:xfrm>
                  <a:off x="5945504" y="3336292"/>
                  <a:ext cx="149256" cy="122139"/>
                </a:xfrm>
                <a:custGeom>
                  <a:avLst/>
                  <a:gdLst>
                    <a:gd name="connsiteX0" fmla="*/ 126111 w 149256"/>
                    <a:gd name="connsiteY0" fmla="*/ 122139 h 122139"/>
                    <a:gd name="connsiteX1" fmla="*/ 149257 w 149256"/>
                    <a:gd name="connsiteY1" fmla="*/ 99851 h 122139"/>
                    <a:gd name="connsiteX2" fmla="*/ 41815 w 149256"/>
                    <a:gd name="connsiteY2" fmla="*/ 9268 h 122139"/>
                    <a:gd name="connsiteX3" fmla="*/ 0 w 149256"/>
                    <a:gd name="connsiteY3" fmla="*/ 1172 h 122139"/>
                    <a:gd name="connsiteX4" fmla="*/ 69152 w 149256"/>
                    <a:gd name="connsiteY4" fmla="*/ 71752 h 122139"/>
                    <a:gd name="connsiteX5" fmla="*/ 72485 w 149256"/>
                    <a:gd name="connsiteY5" fmla="*/ 75943 h 122139"/>
                    <a:gd name="connsiteX6" fmla="*/ 80677 w 149256"/>
                    <a:gd name="connsiteY6" fmla="*/ 69466 h 122139"/>
                    <a:gd name="connsiteX7" fmla="*/ 76486 w 149256"/>
                    <a:gd name="connsiteY7" fmla="*/ 77467 h 122139"/>
                    <a:gd name="connsiteX8" fmla="*/ 126111 w 149256"/>
                    <a:gd name="connsiteY8" fmla="*/ 122139 h 1221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49256" h="122139">
                      <a:moveTo>
                        <a:pt x="126111" y="122139"/>
                      </a:moveTo>
                      <a:lnTo>
                        <a:pt x="149257" y="99851"/>
                      </a:lnTo>
                      <a:cubicBezTo>
                        <a:pt x="149257" y="99851"/>
                        <a:pt x="69342" y="23079"/>
                        <a:pt x="41815" y="9268"/>
                      </a:cubicBezTo>
                      <a:cubicBezTo>
                        <a:pt x="14288" y="-4543"/>
                        <a:pt x="0" y="1172"/>
                        <a:pt x="0" y="1172"/>
                      </a:cubicBezTo>
                      <a:lnTo>
                        <a:pt x="69152" y="71752"/>
                      </a:lnTo>
                      <a:lnTo>
                        <a:pt x="72485" y="75943"/>
                      </a:lnTo>
                      <a:lnTo>
                        <a:pt x="80677" y="69466"/>
                      </a:lnTo>
                      <a:lnTo>
                        <a:pt x="76486" y="77467"/>
                      </a:lnTo>
                      <a:lnTo>
                        <a:pt x="126111" y="122139"/>
                      </a:lnTo>
                      <a:close/>
                    </a:path>
                  </a:pathLst>
                </a:custGeom>
                <a:solidFill>
                  <a:srgbClr val="BF6800">
                    <a:alpha val="42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62" name="Freeform: Shape 261">
                  <a:extLst>
                    <a:ext uri="{FF2B5EF4-FFF2-40B4-BE49-F238E27FC236}">
                      <a16:creationId xmlns:a16="http://schemas.microsoft.com/office/drawing/2014/main" id="{4E8709A8-9386-4140-903D-9F62A715DD39}"/>
                    </a:ext>
                  </a:extLst>
                </p:cNvPr>
                <p:cNvSpPr/>
                <p:nvPr/>
              </p:nvSpPr>
              <p:spPr>
                <a:xfrm>
                  <a:off x="6099569" y="3434611"/>
                  <a:ext cx="45493" cy="47252"/>
                </a:xfrm>
                <a:custGeom>
                  <a:avLst/>
                  <a:gdLst>
                    <a:gd name="connsiteX0" fmla="*/ 13766 w 45493"/>
                    <a:gd name="connsiteY0" fmla="*/ 580 h 47252"/>
                    <a:gd name="connsiteX1" fmla="*/ 9098 w 45493"/>
                    <a:gd name="connsiteY1" fmla="*/ 15534 h 47252"/>
                    <a:gd name="connsiteX2" fmla="*/ 240 w 45493"/>
                    <a:gd name="connsiteY2" fmla="*/ 22201 h 47252"/>
                    <a:gd name="connsiteX3" fmla="*/ 2526 w 45493"/>
                    <a:gd name="connsiteY3" fmla="*/ 27821 h 47252"/>
                    <a:gd name="connsiteX4" fmla="*/ 7479 w 45493"/>
                    <a:gd name="connsiteY4" fmla="*/ 31917 h 47252"/>
                    <a:gd name="connsiteX5" fmla="*/ 12432 w 45493"/>
                    <a:gd name="connsiteY5" fmla="*/ 32012 h 47252"/>
                    <a:gd name="connsiteX6" fmla="*/ 16052 w 45493"/>
                    <a:gd name="connsiteY6" fmla="*/ 38965 h 47252"/>
                    <a:gd name="connsiteX7" fmla="*/ 20243 w 45493"/>
                    <a:gd name="connsiteY7" fmla="*/ 38299 h 47252"/>
                    <a:gd name="connsiteX8" fmla="*/ 23957 w 45493"/>
                    <a:gd name="connsiteY8" fmla="*/ 46871 h 47252"/>
                    <a:gd name="connsiteX9" fmla="*/ 29482 w 45493"/>
                    <a:gd name="connsiteY9" fmla="*/ 47252 h 47252"/>
                    <a:gd name="connsiteX10" fmla="*/ 43103 w 45493"/>
                    <a:gd name="connsiteY10" fmla="*/ 34679 h 47252"/>
                    <a:gd name="connsiteX11" fmla="*/ 43579 w 45493"/>
                    <a:gd name="connsiteY11" fmla="*/ 24011 h 47252"/>
                    <a:gd name="connsiteX12" fmla="*/ 37864 w 45493"/>
                    <a:gd name="connsiteY12" fmla="*/ 21725 h 47252"/>
                    <a:gd name="connsiteX13" fmla="*/ 35673 w 45493"/>
                    <a:gd name="connsiteY13" fmla="*/ 16391 h 47252"/>
                    <a:gd name="connsiteX14" fmla="*/ 28529 w 45493"/>
                    <a:gd name="connsiteY14" fmla="*/ 12772 h 47252"/>
                    <a:gd name="connsiteX15" fmla="*/ 21576 w 45493"/>
                    <a:gd name="connsiteY15" fmla="*/ 5914 h 47252"/>
                    <a:gd name="connsiteX16" fmla="*/ 13766 w 45493"/>
                    <a:gd name="connsiteY16" fmla="*/ 580 h 472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45493" h="47252">
                      <a:moveTo>
                        <a:pt x="13766" y="580"/>
                      </a:moveTo>
                      <a:cubicBezTo>
                        <a:pt x="13004" y="865"/>
                        <a:pt x="13861" y="9152"/>
                        <a:pt x="9098" y="15534"/>
                      </a:cubicBezTo>
                      <a:cubicBezTo>
                        <a:pt x="4336" y="21916"/>
                        <a:pt x="240" y="22201"/>
                        <a:pt x="240" y="22201"/>
                      </a:cubicBezTo>
                      <a:cubicBezTo>
                        <a:pt x="240" y="22201"/>
                        <a:pt x="-1093" y="28678"/>
                        <a:pt x="2526" y="27821"/>
                      </a:cubicBezTo>
                      <a:cubicBezTo>
                        <a:pt x="6146" y="26964"/>
                        <a:pt x="2526" y="31822"/>
                        <a:pt x="7479" y="31917"/>
                      </a:cubicBezTo>
                      <a:cubicBezTo>
                        <a:pt x="12432" y="32012"/>
                        <a:pt x="12432" y="32012"/>
                        <a:pt x="12432" y="32012"/>
                      </a:cubicBezTo>
                      <a:cubicBezTo>
                        <a:pt x="12432" y="32012"/>
                        <a:pt x="11956" y="39632"/>
                        <a:pt x="16052" y="38965"/>
                      </a:cubicBezTo>
                      <a:cubicBezTo>
                        <a:pt x="20243" y="38299"/>
                        <a:pt x="20243" y="38299"/>
                        <a:pt x="20243" y="38299"/>
                      </a:cubicBezTo>
                      <a:cubicBezTo>
                        <a:pt x="20243" y="38299"/>
                        <a:pt x="20433" y="46871"/>
                        <a:pt x="23957" y="46871"/>
                      </a:cubicBezTo>
                      <a:cubicBezTo>
                        <a:pt x="27482" y="46871"/>
                        <a:pt x="29482" y="47252"/>
                        <a:pt x="29482" y="47252"/>
                      </a:cubicBezTo>
                      <a:cubicBezTo>
                        <a:pt x="29482" y="47252"/>
                        <a:pt x="39293" y="41537"/>
                        <a:pt x="43103" y="34679"/>
                      </a:cubicBezTo>
                      <a:cubicBezTo>
                        <a:pt x="46817" y="27821"/>
                        <a:pt x="45579" y="25249"/>
                        <a:pt x="43579" y="24011"/>
                      </a:cubicBezTo>
                      <a:cubicBezTo>
                        <a:pt x="41579" y="22773"/>
                        <a:pt x="37864" y="21725"/>
                        <a:pt x="37864" y="21725"/>
                      </a:cubicBezTo>
                      <a:cubicBezTo>
                        <a:pt x="37864" y="21725"/>
                        <a:pt x="39293" y="17344"/>
                        <a:pt x="35673" y="16391"/>
                      </a:cubicBezTo>
                      <a:cubicBezTo>
                        <a:pt x="32054" y="15439"/>
                        <a:pt x="27005" y="16105"/>
                        <a:pt x="28529" y="12772"/>
                      </a:cubicBezTo>
                      <a:cubicBezTo>
                        <a:pt x="30053" y="9438"/>
                        <a:pt x="24815" y="5914"/>
                        <a:pt x="21576" y="5914"/>
                      </a:cubicBezTo>
                      <a:cubicBezTo>
                        <a:pt x="18433" y="5818"/>
                        <a:pt x="20433" y="-2183"/>
                        <a:pt x="13766" y="580"/>
                      </a:cubicBezTo>
                      <a:close/>
                    </a:path>
                  </a:pathLst>
                </a:custGeom>
                <a:solidFill>
                  <a:srgbClr val="FFBD0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</p:grpSp>
        </p:grp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B181BD9C-E7FE-415B-A5D9-4B5B95903D6D}"/>
                </a:ext>
              </a:extLst>
            </p:cNvPr>
            <p:cNvSpPr/>
            <p:nvPr/>
          </p:nvSpPr>
          <p:spPr>
            <a:xfrm>
              <a:off x="5938837" y="3330867"/>
              <a:ext cx="42957" cy="50507"/>
            </a:xfrm>
            <a:custGeom>
              <a:avLst/>
              <a:gdLst>
                <a:gd name="connsiteX0" fmla="*/ 42958 w 42957"/>
                <a:gd name="connsiteY0" fmla="*/ 50508 h 50507"/>
                <a:gd name="connsiteX1" fmla="*/ 20955 w 42957"/>
                <a:gd name="connsiteY1" fmla="*/ 14789 h 50507"/>
                <a:gd name="connsiteX2" fmla="*/ 18669 w 42957"/>
                <a:gd name="connsiteY2" fmla="*/ 25 h 50507"/>
                <a:gd name="connsiteX3" fmla="*/ 7144 w 42957"/>
                <a:gd name="connsiteY3" fmla="*/ 1835 h 50507"/>
                <a:gd name="connsiteX4" fmla="*/ 0 w 42957"/>
                <a:gd name="connsiteY4" fmla="*/ 5740 h 50507"/>
                <a:gd name="connsiteX5" fmla="*/ 42958 w 42957"/>
                <a:gd name="connsiteY5" fmla="*/ 50508 h 50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2957" h="50507">
                  <a:moveTo>
                    <a:pt x="42958" y="50508"/>
                  </a:moveTo>
                  <a:cubicBezTo>
                    <a:pt x="42958" y="50508"/>
                    <a:pt x="26384" y="29172"/>
                    <a:pt x="20955" y="14789"/>
                  </a:cubicBezTo>
                  <a:cubicBezTo>
                    <a:pt x="15526" y="311"/>
                    <a:pt x="18669" y="25"/>
                    <a:pt x="18669" y="25"/>
                  </a:cubicBezTo>
                  <a:cubicBezTo>
                    <a:pt x="18669" y="25"/>
                    <a:pt x="11335" y="-356"/>
                    <a:pt x="7144" y="1835"/>
                  </a:cubicBezTo>
                  <a:cubicBezTo>
                    <a:pt x="2953" y="4026"/>
                    <a:pt x="0" y="5740"/>
                    <a:pt x="0" y="5740"/>
                  </a:cubicBezTo>
                  <a:lnTo>
                    <a:pt x="42958" y="50508"/>
                  </a:lnTo>
                  <a:close/>
                </a:path>
              </a:pathLst>
            </a:custGeom>
            <a:solidFill>
              <a:srgbClr val="FFBD0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>
                <a:solidFill>
                  <a:schemeClr val="bg1"/>
                </a:solidFill>
              </a:endParaRPr>
            </a:p>
          </p:txBody>
        </p:sp>
      </p:grpSp>
      <p:grpSp>
        <p:nvGrpSpPr>
          <p:cNvPr id="121" name="Group 120">
            <a:extLst>
              <a:ext uri="{FF2B5EF4-FFF2-40B4-BE49-F238E27FC236}">
                <a16:creationId xmlns:a16="http://schemas.microsoft.com/office/drawing/2014/main" id="{6C95A6EC-0FE9-4B28-AF56-49246FD47C4C}"/>
              </a:ext>
            </a:extLst>
          </p:cNvPr>
          <p:cNvGrpSpPr/>
          <p:nvPr/>
        </p:nvGrpSpPr>
        <p:grpSpPr>
          <a:xfrm>
            <a:off x="1013233" y="417378"/>
            <a:ext cx="3863568" cy="988275"/>
            <a:chOff x="3712890" y="431893"/>
            <a:chExt cx="3863568" cy="988275"/>
          </a:xfrm>
        </p:grpSpPr>
        <p:grpSp>
          <p:nvGrpSpPr>
            <p:cNvPr id="122" name="Graphic 120">
              <a:extLst>
                <a:ext uri="{FF2B5EF4-FFF2-40B4-BE49-F238E27FC236}">
                  <a16:creationId xmlns:a16="http://schemas.microsoft.com/office/drawing/2014/main" id="{8AAB7578-11F5-4B02-85F5-9484EA14D93B}"/>
                </a:ext>
              </a:extLst>
            </p:cNvPr>
            <p:cNvGrpSpPr/>
            <p:nvPr/>
          </p:nvGrpSpPr>
          <p:grpSpPr>
            <a:xfrm>
              <a:off x="3712890" y="431893"/>
              <a:ext cx="728483" cy="736214"/>
              <a:chOff x="6005512" y="3333749"/>
              <a:chExt cx="1299606" cy="1381248"/>
            </a:xfrm>
          </p:grpSpPr>
          <p:grpSp>
            <p:nvGrpSpPr>
              <p:cNvPr id="123" name="Graphic 120">
                <a:extLst>
                  <a:ext uri="{FF2B5EF4-FFF2-40B4-BE49-F238E27FC236}">
                    <a16:creationId xmlns:a16="http://schemas.microsoft.com/office/drawing/2014/main" id="{8AAB7578-11F5-4B02-85F5-9484EA14D93B}"/>
                  </a:ext>
                </a:extLst>
              </p:cNvPr>
              <p:cNvGrpSpPr/>
              <p:nvPr/>
            </p:nvGrpSpPr>
            <p:grpSpPr>
              <a:xfrm>
                <a:off x="6415709" y="3415788"/>
                <a:ext cx="661490" cy="1252027"/>
                <a:chOff x="6415709" y="3415788"/>
                <a:chExt cx="661490" cy="1252027"/>
              </a:xfrm>
              <a:solidFill>
                <a:srgbClr val="593B2E"/>
              </a:solidFill>
            </p:grpSpPr>
            <p:sp>
              <p:nvSpPr>
                <p:cNvPr id="129" name="Freeform: Shape 128">
                  <a:extLst>
                    <a:ext uri="{FF2B5EF4-FFF2-40B4-BE49-F238E27FC236}">
                      <a16:creationId xmlns:a16="http://schemas.microsoft.com/office/drawing/2014/main" id="{26ABE058-DBC6-47F5-ADFA-2C547ED9007A}"/>
                    </a:ext>
                  </a:extLst>
                </p:cNvPr>
                <p:cNvSpPr/>
                <p:nvPr/>
              </p:nvSpPr>
              <p:spPr>
                <a:xfrm>
                  <a:off x="6512531" y="3415788"/>
                  <a:ext cx="522540" cy="285490"/>
                </a:xfrm>
                <a:custGeom>
                  <a:avLst/>
                  <a:gdLst>
                    <a:gd name="connsiteX0" fmla="*/ 0 w 522540"/>
                    <a:gd name="connsiteY0" fmla="*/ 270509 h 285490"/>
                    <a:gd name="connsiteX1" fmla="*/ 32520 w 522540"/>
                    <a:gd name="connsiteY1" fmla="*/ 123429 h 285490"/>
                    <a:gd name="connsiteX2" fmla="*/ 522540 w 522540"/>
                    <a:gd name="connsiteY2" fmla="*/ 0 h 285490"/>
                    <a:gd name="connsiteX3" fmla="*/ 206208 w 522540"/>
                    <a:gd name="connsiteY3" fmla="*/ 280117 h 285490"/>
                    <a:gd name="connsiteX4" fmla="*/ 60606 w 522540"/>
                    <a:gd name="connsiteY4" fmla="*/ 241684 h 285490"/>
                    <a:gd name="connsiteX5" fmla="*/ 0 w 522540"/>
                    <a:gd name="connsiteY5" fmla="*/ 270509 h 2854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22540" h="285490">
                      <a:moveTo>
                        <a:pt x="0" y="270509"/>
                      </a:moveTo>
                      <a:lnTo>
                        <a:pt x="32520" y="123429"/>
                      </a:lnTo>
                      <a:lnTo>
                        <a:pt x="522540" y="0"/>
                      </a:lnTo>
                      <a:cubicBezTo>
                        <a:pt x="522540" y="0"/>
                        <a:pt x="286769" y="249075"/>
                        <a:pt x="206208" y="280117"/>
                      </a:cubicBezTo>
                      <a:cubicBezTo>
                        <a:pt x="144124" y="303768"/>
                        <a:pt x="60606" y="241684"/>
                        <a:pt x="60606" y="241684"/>
                      </a:cubicBezTo>
                      <a:lnTo>
                        <a:pt x="0" y="270509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736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30" name="Freeform: Shape 129">
                  <a:extLst>
                    <a:ext uri="{FF2B5EF4-FFF2-40B4-BE49-F238E27FC236}">
                      <a16:creationId xmlns:a16="http://schemas.microsoft.com/office/drawing/2014/main" id="{FD8650CE-DB72-4C56-B180-0F09717F5FF0}"/>
                    </a:ext>
                  </a:extLst>
                </p:cNvPr>
                <p:cNvSpPr/>
                <p:nvPr/>
              </p:nvSpPr>
              <p:spPr>
                <a:xfrm>
                  <a:off x="6565746" y="3531826"/>
                  <a:ext cx="162954" cy="117644"/>
                </a:xfrm>
                <a:custGeom>
                  <a:avLst/>
                  <a:gdLst>
                    <a:gd name="connsiteX0" fmla="*/ 0 w 162954"/>
                    <a:gd name="connsiteY0" fmla="*/ 53954 h 117644"/>
                    <a:gd name="connsiteX1" fmla="*/ 104952 w 162954"/>
                    <a:gd name="connsiteY1" fmla="*/ 0 h 117644"/>
                    <a:gd name="connsiteX2" fmla="*/ 158905 w 162954"/>
                    <a:gd name="connsiteY2" fmla="*/ 71692 h 117644"/>
                    <a:gd name="connsiteX3" fmla="*/ 0 w 162954"/>
                    <a:gd name="connsiteY3" fmla="*/ 53954 h 1176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62954" h="117644">
                      <a:moveTo>
                        <a:pt x="0" y="53954"/>
                      </a:moveTo>
                      <a:lnTo>
                        <a:pt x="104952" y="0"/>
                      </a:lnTo>
                      <a:cubicBezTo>
                        <a:pt x="104952" y="0"/>
                        <a:pt x="181078" y="7391"/>
                        <a:pt x="158905" y="71692"/>
                      </a:cubicBezTo>
                      <a:cubicBezTo>
                        <a:pt x="137472" y="135994"/>
                        <a:pt x="36216" y="135254"/>
                        <a:pt x="0" y="53954"/>
                      </a:cubicBezTo>
                      <a:close/>
                    </a:path>
                  </a:pathLst>
                </a:custGeom>
                <a:solidFill>
                  <a:srgbClr val="593B2E"/>
                </a:solidFill>
                <a:ln w="736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34" name="Freeform: Shape 133">
                  <a:extLst>
                    <a:ext uri="{FF2B5EF4-FFF2-40B4-BE49-F238E27FC236}">
                      <a16:creationId xmlns:a16="http://schemas.microsoft.com/office/drawing/2014/main" id="{0FD1F5A1-344E-45AE-A18D-20A460D95C85}"/>
                    </a:ext>
                  </a:extLst>
                </p:cNvPr>
                <p:cNvSpPr/>
                <p:nvPr/>
              </p:nvSpPr>
              <p:spPr>
                <a:xfrm>
                  <a:off x="6542834" y="3972327"/>
                  <a:ext cx="202512" cy="695488"/>
                </a:xfrm>
                <a:custGeom>
                  <a:avLst/>
                  <a:gdLst>
                    <a:gd name="connsiteX0" fmla="*/ 0 w 202512"/>
                    <a:gd name="connsiteY0" fmla="*/ 695489 h 695488"/>
                    <a:gd name="connsiteX1" fmla="*/ 53215 w 202512"/>
                    <a:gd name="connsiteY1" fmla="*/ 587581 h 695488"/>
                    <a:gd name="connsiteX2" fmla="*/ 190687 w 202512"/>
                    <a:gd name="connsiteY2" fmla="*/ 93865 h 695488"/>
                    <a:gd name="connsiteX3" fmla="*/ 202512 w 202512"/>
                    <a:gd name="connsiteY3" fmla="*/ 0 h 6954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02512" h="695488">
                      <a:moveTo>
                        <a:pt x="0" y="695489"/>
                      </a:moveTo>
                      <a:lnTo>
                        <a:pt x="53215" y="587581"/>
                      </a:lnTo>
                      <a:lnTo>
                        <a:pt x="190687" y="93865"/>
                      </a:lnTo>
                      <a:lnTo>
                        <a:pt x="202512" y="0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736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35" name="Freeform: Shape 134">
                  <a:extLst>
                    <a:ext uri="{FF2B5EF4-FFF2-40B4-BE49-F238E27FC236}">
                      <a16:creationId xmlns:a16="http://schemas.microsoft.com/office/drawing/2014/main" id="{D120C74E-1DBE-4425-ABC0-E30BDC2619E9}"/>
                    </a:ext>
                  </a:extLst>
                </p:cNvPr>
                <p:cNvSpPr/>
                <p:nvPr/>
              </p:nvSpPr>
              <p:spPr>
                <a:xfrm>
                  <a:off x="6834037" y="3941017"/>
                  <a:ext cx="37693" cy="612239"/>
                </a:xfrm>
                <a:custGeom>
                  <a:avLst/>
                  <a:gdLst>
                    <a:gd name="connsiteX0" fmla="*/ 0 w 37693"/>
                    <a:gd name="connsiteY0" fmla="*/ 612239 h 612239"/>
                    <a:gd name="connsiteX1" fmla="*/ 37694 w 37693"/>
                    <a:gd name="connsiteY1" fmla="*/ 473289 h 612239"/>
                    <a:gd name="connsiteX2" fmla="*/ 28825 w 37693"/>
                    <a:gd name="connsiteY2" fmla="*/ 268 h 612239"/>
                    <a:gd name="connsiteX3" fmla="*/ 0 w 37693"/>
                    <a:gd name="connsiteY3" fmla="*/ 612239 h 6122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7693" h="612239">
                      <a:moveTo>
                        <a:pt x="0" y="612239"/>
                      </a:moveTo>
                      <a:lnTo>
                        <a:pt x="37694" y="473289"/>
                      </a:lnTo>
                      <a:cubicBezTo>
                        <a:pt x="37694" y="473289"/>
                        <a:pt x="29564" y="-13036"/>
                        <a:pt x="28825" y="268"/>
                      </a:cubicBezTo>
                      <a:cubicBezTo>
                        <a:pt x="28086" y="14311"/>
                        <a:pt x="0" y="612239"/>
                        <a:pt x="0" y="612239"/>
                      </a:cubicBezTo>
                      <a:close/>
                    </a:path>
                  </a:pathLst>
                </a:custGeom>
                <a:solidFill>
                  <a:srgbClr val="593B2E"/>
                </a:solidFill>
                <a:ln w="736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36" name="Freeform: Shape 135">
                  <a:extLst>
                    <a:ext uri="{FF2B5EF4-FFF2-40B4-BE49-F238E27FC236}">
                      <a16:creationId xmlns:a16="http://schemas.microsoft.com/office/drawing/2014/main" id="{55E2D284-139E-4838-A787-43356343FCB7}"/>
                    </a:ext>
                  </a:extLst>
                </p:cNvPr>
                <p:cNvSpPr/>
                <p:nvPr/>
              </p:nvSpPr>
              <p:spPr>
                <a:xfrm>
                  <a:off x="7029158" y="3896200"/>
                  <a:ext cx="48041" cy="449370"/>
                </a:xfrm>
                <a:custGeom>
                  <a:avLst/>
                  <a:gdLst>
                    <a:gd name="connsiteX0" fmla="*/ 30303 w 48041"/>
                    <a:gd name="connsiteY0" fmla="*/ 449370 h 449370"/>
                    <a:gd name="connsiteX1" fmla="*/ 48041 w 48041"/>
                    <a:gd name="connsiteY1" fmla="*/ 364374 h 449370"/>
                    <a:gd name="connsiteX2" fmla="*/ 0 w 48041"/>
                    <a:gd name="connsiteY2" fmla="*/ 0 h 4493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48041" h="449370">
                      <a:moveTo>
                        <a:pt x="30303" y="449370"/>
                      </a:moveTo>
                      <a:lnTo>
                        <a:pt x="48041" y="36437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736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37" name="Freeform: Shape 136">
                  <a:extLst>
                    <a:ext uri="{FF2B5EF4-FFF2-40B4-BE49-F238E27FC236}">
                      <a16:creationId xmlns:a16="http://schemas.microsoft.com/office/drawing/2014/main" id="{34B7144B-24C2-4CBD-A7A5-CEF4CD94325A}"/>
                    </a:ext>
                  </a:extLst>
                </p:cNvPr>
                <p:cNvSpPr/>
                <p:nvPr/>
              </p:nvSpPr>
              <p:spPr>
                <a:xfrm>
                  <a:off x="6415709" y="3740990"/>
                  <a:ext cx="526562" cy="643013"/>
                </a:xfrm>
                <a:custGeom>
                  <a:avLst/>
                  <a:gdLst>
                    <a:gd name="connsiteX0" fmla="*/ 0 w 526562"/>
                    <a:gd name="connsiteY0" fmla="*/ 643013 h 643013"/>
                    <a:gd name="connsiteX1" fmla="*/ 191426 w 526562"/>
                    <a:gd name="connsiteY1" fmla="*/ 155210 h 643013"/>
                    <a:gd name="connsiteX2" fmla="*/ 427197 w 526562"/>
                    <a:gd name="connsiteY2" fmla="*/ 118255 h 643013"/>
                    <a:gd name="connsiteX3" fmla="*/ 524758 w 526562"/>
                    <a:gd name="connsiteY3" fmla="*/ 0 h 643013"/>
                    <a:gd name="connsiteX4" fmla="*/ 406502 w 526562"/>
                    <a:gd name="connsiteY4" fmla="*/ 188469 h 643013"/>
                    <a:gd name="connsiteX5" fmla="*/ 212859 w 526562"/>
                    <a:gd name="connsiteY5" fmla="*/ 211381 h 643013"/>
                    <a:gd name="connsiteX6" fmla="*/ 0 w 526562"/>
                    <a:gd name="connsiteY6" fmla="*/ 643013 h 6430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26562" h="643013">
                      <a:moveTo>
                        <a:pt x="0" y="643013"/>
                      </a:moveTo>
                      <a:lnTo>
                        <a:pt x="191426" y="155210"/>
                      </a:lnTo>
                      <a:cubicBezTo>
                        <a:pt x="191426" y="155210"/>
                        <a:pt x="315594" y="192165"/>
                        <a:pt x="427197" y="118255"/>
                      </a:cubicBezTo>
                      <a:cubicBezTo>
                        <a:pt x="538800" y="44346"/>
                        <a:pt x="524758" y="0"/>
                        <a:pt x="524758" y="0"/>
                      </a:cubicBezTo>
                      <a:cubicBezTo>
                        <a:pt x="524758" y="0"/>
                        <a:pt x="550626" y="118255"/>
                        <a:pt x="406502" y="188469"/>
                      </a:cubicBezTo>
                      <a:cubicBezTo>
                        <a:pt x="262379" y="258683"/>
                        <a:pt x="212859" y="211381"/>
                        <a:pt x="212859" y="211381"/>
                      </a:cubicBezTo>
                      <a:lnTo>
                        <a:pt x="0" y="643013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736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38" name="Freeform: Shape 137">
                  <a:extLst>
                    <a:ext uri="{FF2B5EF4-FFF2-40B4-BE49-F238E27FC236}">
                      <a16:creationId xmlns:a16="http://schemas.microsoft.com/office/drawing/2014/main" id="{DB556D66-5C21-46F4-84F4-0C1451F62A07}"/>
                    </a:ext>
                  </a:extLst>
                </p:cNvPr>
                <p:cNvSpPr/>
                <p:nvPr/>
              </p:nvSpPr>
              <p:spPr>
                <a:xfrm>
                  <a:off x="6565614" y="3531826"/>
                  <a:ext cx="105082" cy="79822"/>
                </a:xfrm>
                <a:custGeom>
                  <a:avLst/>
                  <a:gdLst>
                    <a:gd name="connsiteX0" fmla="*/ 131 w 105082"/>
                    <a:gd name="connsiteY0" fmla="*/ 79822 h 79822"/>
                    <a:gd name="connsiteX1" fmla="*/ 62954 w 105082"/>
                    <a:gd name="connsiteY1" fmla="*/ 45085 h 79822"/>
                    <a:gd name="connsiteX2" fmla="*/ 105083 w 105082"/>
                    <a:gd name="connsiteY2" fmla="*/ 0 h 79822"/>
                    <a:gd name="connsiteX3" fmla="*/ 131 w 105082"/>
                    <a:gd name="connsiteY3" fmla="*/ 79822 h 798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05082" h="79822">
                      <a:moveTo>
                        <a:pt x="131" y="79822"/>
                      </a:moveTo>
                      <a:cubicBezTo>
                        <a:pt x="131" y="79822"/>
                        <a:pt x="29695" y="70214"/>
                        <a:pt x="62954" y="45085"/>
                      </a:cubicBezTo>
                      <a:cubicBezTo>
                        <a:pt x="96214" y="19216"/>
                        <a:pt x="105083" y="0"/>
                        <a:pt x="105083" y="0"/>
                      </a:cubicBezTo>
                      <a:cubicBezTo>
                        <a:pt x="105083" y="0"/>
                        <a:pt x="-4303" y="7391"/>
                        <a:pt x="131" y="79822"/>
                      </a:cubicBezTo>
                      <a:close/>
                    </a:path>
                  </a:pathLst>
                </a:custGeom>
                <a:solidFill>
                  <a:srgbClr val="593B2E"/>
                </a:solidFill>
                <a:ln w="736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 sz="2000">
                    <a:solidFill>
                      <a:schemeClr val="bg1"/>
                    </a:solidFill>
                  </a:endParaRPr>
                </a:p>
              </p:txBody>
            </p:sp>
          </p:grpSp>
          <p:grpSp>
            <p:nvGrpSpPr>
              <p:cNvPr id="139" name="Graphic 120">
                <a:extLst>
                  <a:ext uri="{FF2B5EF4-FFF2-40B4-BE49-F238E27FC236}">
                    <a16:creationId xmlns:a16="http://schemas.microsoft.com/office/drawing/2014/main" id="{8AAB7578-11F5-4B02-85F5-9484EA14D93B}"/>
                  </a:ext>
                </a:extLst>
              </p:cNvPr>
              <p:cNvGrpSpPr/>
              <p:nvPr/>
            </p:nvGrpSpPr>
            <p:grpSpPr>
              <a:xfrm>
                <a:off x="6005512" y="3333749"/>
                <a:ext cx="1299606" cy="1381248"/>
                <a:chOff x="6005512" y="3333749"/>
                <a:chExt cx="1299606" cy="1381248"/>
              </a:xfrm>
            </p:grpSpPr>
            <p:sp>
              <p:nvSpPr>
                <p:cNvPr id="140" name="Freeform: Shape 139">
                  <a:extLst>
                    <a:ext uri="{FF2B5EF4-FFF2-40B4-BE49-F238E27FC236}">
                      <a16:creationId xmlns:a16="http://schemas.microsoft.com/office/drawing/2014/main" id="{4D3C75DA-46AC-4F37-A290-4FCE90BC7050}"/>
                    </a:ext>
                  </a:extLst>
                </p:cNvPr>
                <p:cNvSpPr/>
                <p:nvPr/>
              </p:nvSpPr>
              <p:spPr>
                <a:xfrm>
                  <a:off x="6005512" y="3333749"/>
                  <a:ext cx="1297020" cy="1373885"/>
                </a:xfrm>
                <a:custGeom>
                  <a:avLst/>
                  <a:gdLst>
                    <a:gd name="connsiteX0" fmla="*/ 0 w 1297020"/>
                    <a:gd name="connsiteY0" fmla="*/ 240945 h 1373885"/>
                    <a:gd name="connsiteX1" fmla="*/ 0 w 1297020"/>
                    <a:gd name="connsiteY1" fmla="*/ 69475 h 1373885"/>
                    <a:gd name="connsiteX2" fmla="*/ 920913 w 1297020"/>
                    <a:gd name="connsiteY2" fmla="*/ 0 h 1373885"/>
                    <a:gd name="connsiteX3" fmla="*/ 1250549 w 1297020"/>
                    <a:gd name="connsiteY3" fmla="*/ 560234 h 1373885"/>
                    <a:gd name="connsiteX4" fmla="*/ 1287504 w 1297020"/>
                    <a:gd name="connsiteY4" fmla="*/ 1265332 h 1373885"/>
                    <a:gd name="connsiteX5" fmla="*/ 648187 w 1297020"/>
                    <a:gd name="connsiteY5" fmla="*/ 1373239 h 1373885"/>
                    <a:gd name="connsiteX6" fmla="*/ 60606 w 1297020"/>
                    <a:gd name="connsiteY6" fmla="*/ 1230594 h 1373885"/>
                    <a:gd name="connsiteX7" fmla="*/ 337767 w 1297020"/>
                    <a:gd name="connsiteY7" fmla="*/ 257944 h 1373885"/>
                    <a:gd name="connsiteX8" fmla="*/ 0 w 1297020"/>
                    <a:gd name="connsiteY8" fmla="*/ 240945 h 13738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297020" h="1373885">
                      <a:moveTo>
                        <a:pt x="0" y="240945"/>
                      </a:moveTo>
                      <a:lnTo>
                        <a:pt x="0" y="69475"/>
                      </a:lnTo>
                      <a:lnTo>
                        <a:pt x="920913" y="0"/>
                      </a:lnTo>
                      <a:cubicBezTo>
                        <a:pt x="920913" y="0"/>
                        <a:pt x="1175901" y="178861"/>
                        <a:pt x="1250549" y="560234"/>
                      </a:cubicBezTo>
                      <a:cubicBezTo>
                        <a:pt x="1325198" y="941608"/>
                        <a:pt x="1287504" y="1265332"/>
                        <a:pt x="1287504" y="1265332"/>
                      </a:cubicBezTo>
                      <a:cubicBezTo>
                        <a:pt x="1287504" y="1265332"/>
                        <a:pt x="1005170" y="1361414"/>
                        <a:pt x="648187" y="1373239"/>
                      </a:cubicBezTo>
                      <a:cubicBezTo>
                        <a:pt x="291943" y="1385065"/>
                        <a:pt x="60606" y="1230594"/>
                        <a:pt x="60606" y="1230594"/>
                      </a:cubicBezTo>
                      <a:lnTo>
                        <a:pt x="337767" y="257944"/>
                      </a:lnTo>
                      <a:cubicBezTo>
                        <a:pt x="337767" y="257944"/>
                        <a:pt x="116777" y="-26607"/>
                        <a:pt x="0" y="240945"/>
                      </a:cubicBezTo>
                      <a:close/>
                    </a:path>
                  </a:pathLst>
                </a:custGeom>
                <a:solidFill>
                  <a:srgbClr val="FFE6D8"/>
                </a:solidFill>
                <a:ln w="736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41" name="Freeform: Shape 140">
                  <a:extLst>
                    <a:ext uri="{FF2B5EF4-FFF2-40B4-BE49-F238E27FC236}">
                      <a16:creationId xmlns:a16="http://schemas.microsoft.com/office/drawing/2014/main" id="{C7ABD1B9-C1BB-4C78-B970-2051B2E55C19}"/>
                    </a:ext>
                  </a:extLst>
                </p:cNvPr>
                <p:cNvSpPr/>
                <p:nvPr/>
              </p:nvSpPr>
              <p:spPr>
                <a:xfrm>
                  <a:off x="6165156" y="3333749"/>
                  <a:ext cx="1139962" cy="1380261"/>
                </a:xfrm>
                <a:custGeom>
                  <a:avLst/>
                  <a:gdLst>
                    <a:gd name="connsiteX0" fmla="*/ 0 w 1139962"/>
                    <a:gd name="connsiteY0" fmla="*/ 1282331 h 1380261"/>
                    <a:gd name="connsiteX1" fmla="*/ 343679 w 1139962"/>
                    <a:gd name="connsiteY1" fmla="*/ 524758 h 1380261"/>
                    <a:gd name="connsiteX2" fmla="*/ 657056 w 1139962"/>
                    <a:gd name="connsiteY2" fmla="*/ 398372 h 1380261"/>
                    <a:gd name="connsiteX3" fmla="*/ 488542 w 1139962"/>
                    <a:gd name="connsiteY3" fmla="*/ 209164 h 1380261"/>
                    <a:gd name="connsiteX4" fmla="*/ 454544 w 1139962"/>
                    <a:gd name="connsiteY4" fmla="*/ 116038 h 1380261"/>
                    <a:gd name="connsiteX5" fmla="*/ 761268 w 1139962"/>
                    <a:gd name="connsiteY5" fmla="*/ 0 h 1380261"/>
                    <a:gd name="connsiteX6" fmla="*/ 1078340 w 1139962"/>
                    <a:gd name="connsiteY6" fmla="*/ 504802 h 1380261"/>
                    <a:gd name="connsiteX7" fmla="*/ 1127859 w 1139962"/>
                    <a:gd name="connsiteY7" fmla="*/ 1265332 h 1380261"/>
                    <a:gd name="connsiteX8" fmla="*/ 0 w 1139962"/>
                    <a:gd name="connsiteY8" fmla="*/ 1282331 h 13802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39962" h="1380261">
                      <a:moveTo>
                        <a:pt x="0" y="1282331"/>
                      </a:moveTo>
                      <a:lnTo>
                        <a:pt x="343679" y="524758"/>
                      </a:lnTo>
                      <a:cubicBezTo>
                        <a:pt x="343679" y="524758"/>
                        <a:pt x="588320" y="546931"/>
                        <a:pt x="657056" y="398372"/>
                      </a:cubicBezTo>
                      <a:cubicBezTo>
                        <a:pt x="725792" y="249814"/>
                        <a:pt x="488542" y="209164"/>
                        <a:pt x="488542" y="209164"/>
                      </a:cubicBezTo>
                      <a:lnTo>
                        <a:pt x="454544" y="116038"/>
                      </a:lnTo>
                      <a:lnTo>
                        <a:pt x="761268" y="0"/>
                      </a:lnTo>
                      <a:cubicBezTo>
                        <a:pt x="761268" y="0"/>
                        <a:pt x="980040" y="133776"/>
                        <a:pt x="1078340" y="504802"/>
                      </a:cubicBezTo>
                      <a:cubicBezTo>
                        <a:pt x="1176640" y="875828"/>
                        <a:pt x="1127859" y="1265332"/>
                        <a:pt x="1127859" y="1265332"/>
                      </a:cubicBezTo>
                      <a:cubicBezTo>
                        <a:pt x="1127859" y="1265332"/>
                        <a:pt x="518106" y="1512189"/>
                        <a:pt x="0" y="1282331"/>
                      </a:cubicBezTo>
                      <a:close/>
                    </a:path>
                  </a:pathLst>
                </a:custGeom>
                <a:solidFill>
                  <a:srgbClr val="4A789D"/>
                </a:solidFill>
                <a:ln w="736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42" name="Freeform: Shape 141">
                  <a:extLst>
                    <a:ext uri="{FF2B5EF4-FFF2-40B4-BE49-F238E27FC236}">
                      <a16:creationId xmlns:a16="http://schemas.microsoft.com/office/drawing/2014/main" id="{DBED9F13-1FE3-4C1B-85B3-8517E6A03D39}"/>
                    </a:ext>
                  </a:extLst>
                </p:cNvPr>
                <p:cNvSpPr/>
                <p:nvPr/>
              </p:nvSpPr>
              <p:spPr>
                <a:xfrm>
                  <a:off x="6307561" y="3488822"/>
                  <a:ext cx="976265" cy="1185736"/>
                </a:xfrm>
                <a:custGeom>
                  <a:avLst/>
                  <a:gdLst>
                    <a:gd name="connsiteX0" fmla="*/ 239 w 976265"/>
                    <a:gd name="connsiteY0" fmla="*/ 1105822 h 1185737"/>
                    <a:gd name="connsiteX1" fmla="*/ 49019 w 976265"/>
                    <a:gd name="connsiteY1" fmla="*/ 951351 h 1185737"/>
                    <a:gd name="connsiteX2" fmla="*/ 122190 w 976265"/>
                    <a:gd name="connsiteY2" fmla="*/ 757708 h 1185737"/>
                    <a:gd name="connsiteX3" fmla="*/ 292921 w 976265"/>
                    <a:gd name="connsiteY3" fmla="*/ 470939 h 1185737"/>
                    <a:gd name="connsiteX4" fmla="*/ 576733 w 976265"/>
                    <a:gd name="connsiteY4" fmla="*/ 284687 h 1185737"/>
                    <a:gd name="connsiteX5" fmla="*/ 650643 w 976265"/>
                    <a:gd name="connsiteY5" fmla="*/ 161997 h 1185737"/>
                    <a:gd name="connsiteX6" fmla="*/ 633644 w 976265"/>
                    <a:gd name="connsiteY6" fmla="*/ 37090 h 1185737"/>
                    <a:gd name="connsiteX7" fmla="*/ 697206 w 976265"/>
                    <a:gd name="connsiteY7" fmla="*/ 2353 h 1185737"/>
                    <a:gd name="connsiteX8" fmla="*/ 816939 w 976265"/>
                    <a:gd name="connsiteY8" fmla="*/ 116173 h 1185737"/>
                    <a:gd name="connsiteX9" fmla="*/ 959585 w 976265"/>
                    <a:gd name="connsiteY9" fmla="*/ 603237 h 1185737"/>
                    <a:gd name="connsiteX10" fmla="*/ 967715 w 976265"/>
                    <a:gd name="connsiteY10" fmla="*/ 1001610 h 1185737"/>
                    <a:gd name="connsiteX11" fmla="*/ 741552 w 976265"/>
                    <a:gd name="connsiteY11" fmla="*/ 1162733 h 1185737"/>
                    <a:gd name="connsiteX12" fmla="*/ 233793 w 976265"/>
                    <a:gd name="connsiteY12" fmla="*/ 1167167 h 1185737"/>
                    <a:gd name="connsiteX13" fmla="*/ 81540 w 976265"/>
                    <a:gd name="connsiteY13" fmla="*/ 1141299 h 1185737"/>
                    <a:gd name="connsiteX14" fmla="*/ 239 w 976265"/>
                    <a:gd name="connsiteY14" fmla="*/ 1105822 h 11857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976265" h="1185737">
                      <a:moveTo>
                        <a:pt x="239" y="1105822"/>
                      </a:moveTo>
                      <a:cubicBezTo>
                        <a:pt x="3935" y="1048173"/>
                        <a:pt x="29064" y="1004566"/>
                        <a:pt x="49019" y="951351"/>
                      </a:cubicBezTo>
                      <a:cubicBezTo>
                        <a:pt x="73409" y="886311"/>
                        <a:pt x="91887" y="820531"/>
                        <a:pt x="122190" y="757708"/>
                      </a:cubicBezTo>
                      <a:cubicBezTo>
                        <a:pt x="171709" y="654974"/>
                        <a:pt x="207186" y="548544"/>
                        <a:pt x="292921" y="470939"/>
                      </a:cubicBezTo>
                      <a:cubicBezTo>
                        <a:pt x="377917" y="394812"/>
                        <a:pt x="496172" y="364509"/>
                        <a:pt x="576733" y="284687"/>
                      </a:cubicBezTo>
                      <a:cubicBezTo>
                        <a:pt x="609993" y="252167"/>
                        <a:pt x="636600" y="207082"/>
                        <a:pt x="650643" y="161997"/>
                      </a:cubicBezTo>
                      <a:cubicBezTo>
                        <a:pt x="666903" y="109521"/>
                        <a:pt x="635122" y="83653"/>
                        <a:pt x="633644" y="37090"/>
                      </a:cubicBezTo>
                      <a:cubicBezTo>
                        <a:pt x="632905" y="4570"/>
                        <a:pt x="658773" y="-5038"/>
                        <a:pt x="697206" y="2353"/>
                      </a:cubicBezTo>
                      <a:cubicBezTo>
                        <a:pt x="749682" y="12700"/>
                        <a:pt x="788854" y="74784"/>
                        <a:pt x="816939" y="116173"/>
                      </a:cubicBezTo>
                      <a:cubicBezTo>
                        <a:pt x="912283" y="255862"/>
                        <a:pt x="958106" y="436202"/>
                        <a:pt x="959585" y="603237"/>
                      </a:cubicBezTo>
                      <a:cubicBezTo>
                        <a:pt x="960324" y="734796"/>
                        <a:pt x="990627" y="872268"/>
                        <a:pt x="967715" y="1001610"/>
                      </a:cubicBezTo>
                      <a:cubicBezTo>
                        <a:pt x="946281" y="1122082"/>
                        <a:pt x="853155" y="1142038"/>
                        <a:pt x="741552" y="1162733"/>
                      </a:cubicBezTo>
                      <a:cubicBezTo>
                        <a:pt x="566386" y="1195253"/>
                        <a:pt x="408220" y="1190079"/>
                        <a:pt x="233793" y="1167167"/>
                      </a:cubicBezTo>
                      <a:cubicBezTo>
                        <a:pt x="186491" y="1161254"/>
                        <a:pt x="125146" y="1164211"/>
                        <a:pt x="81540" y="1141299"/>
                      </a:cubicBezTo>
                      <a:cubicBezTo>
                        <a:pt x="54193" y="1128734"/>
                        <a:pt x="-4195" y="1077737"/>
                        <a:pt x="239" y="1105822"/>
                      </a:cubicBezTo>
                      <a:close/>
                    </a:path>
                  </a:pathLst>
                </a:custGeom>
                <a:solidFill>
                  <a:srgbClr val="1C4F72"/>
                </a:solidFill>
                <a:ln w="736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43" name="Freeform: Shape 142">
                  <a:extLst>
                    <a:ext uri="{FF2B5EF4-FFF2-40B4-BE49-F238E27FC236}">
                      <a16:creationId xmlns:a16="http://schemas.microsoft.com/office/drawing/2014/main" id="{4450F7A4-5FEF-4579-8E7C-9EC6FAE2962E}"/>
                    </a:ext>
                  </a:extLst>
                </p:cNvPr>
                <p:cNvSpPr/>
                <p:nvPr/>
              </p:nvSpPr>
              <p:spPr>
                <a:xfrm>
                  <a:off x="6403884" y="3889548"/>
                  <a:ext cx="233554" cy="824091"/>
                </a:xfrm>
                <a:custGeom>
                  <a:avLst/>
                  <a:gdLst>
                    <a:gd name="connsiteX0" fmla="*/ 233554 w 233554"/>
                    <a:gd name="connsiteY0" fmla="*/ 0 h 824091"/>
                    <a:gd name="connsiteX1" fmla="*/ 0 w 233554"/>
                    <a:gd name="connsiteY1" fmla="*/ 800440 h 824091"/>
                    <a:gd name="connsiteX2" fmla="*/ 125646 w 233554"/>
                    <a:gd name="connsiteY2" fmla="*/ 824092 h 8240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33554" h="824091">
                      <a:moveTo>
                        <a:pt x="233554" y="0"/>
                      </a:moveTo>
                      <a:lnTo>
                        <a:pt x="0" y="800440"/>
                      </a:lnTo>
                      <a:lnTo>
                        <a:pt x="125646" y="824092"/>
                      </a:lnTo>
                      <a:close/>
                    </a:path>
                  </a:pathLst>
                </a:custGeom>
                <a:solidFill>
                  <a:srgbClr val="FFBD03"/>
                </a:solidFill>
                <a:ln w="736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44" name="Freeform: Shape 143">
                  <a:extLst>
                    <a:ext uri="{FF2B5EF4-FFF2-40B4-BE49-F238E27FC236}">
                      <a16:creationId xmlns:a16="http://schemas.microsoft.com/office/drawing/2014/main" id="{353F70A2-3F90-43D6-8B4D-2E28BE84BD0C}"/>
                    </a:ext>
                  </a:extLst>
                </p:cNvPr>
                <p:cNvSpPr/>
                <p:nvPr/>
              </p:nvSpPr>
              <p:spPr>
                <a:xfrm>
                  <a:off x="6713565" y="3859245"/>
                  <a:ext cx="164079" cy="854394"/>
                </a:xfrm>
                <a:custGeom>
                  <a:avLst/>
                  <a:gdLst>
                    <a:gd name="connsiteX0" fmla="*/ 41389 w 164079"/>
                    <a:gd name="connsiteY0" fmla="*/ 0 h 854394"/>
                    <a:gd name="connsiteX1" fmla="*/ 0 w 164079"/>
                    <a:gd name="connsiteY1" fmla="*/ 854394 h 854394"/>
                    <a:gd name="connsiteX2" fmla="*/ 164079 w 164079"/>
                    <a:gd name="connsiteY2" fmla="*/ 841091 h 8543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64079" h="854394">
                      <a:moveTo>
                        <a:pt x="41389" y="0"/>
                      </a:moveTo>
                      <a:lnTo>
                        <a:pt x="0" y="854394"/>
                      </a:lnTo>
                      <a:lnTo>
                        <a:pt x="164079" y="841091"/>
                      </a:lnTo>
                      <a:close/>
                    </a:path>
                  </a:pathLst>
                </a:custGeom>
                <a:solidFill>
                  <a:srgbClr val="FFBD03"/>
                </a:solidFill>
                <a:ln w="736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45" name="Freeform: Shape 144">
                  <a:extLst>
                    <a:ext uri="{FF2B5EF4-FFF2-40B4-BE49-F238E27FC236}">
                      <a16:creationId xmlns:a16="http://schemas.microsoft.com/office/drawing/2014/main" id="{3109A14F-3D39-48DC-B067-81F99C3FF2FA}"/>
                    </a:ext>
                  </a:extLst>
                </p:cNvPr>
                <p:cNvSpPr/>
                <p:nvPr/>
              </p:nvSpPr>
              <p:spPr>
                <a:xfrm>
                  <a:off x="6920508" y="3814162"/>
                  <a:ext cx="180338" cy="871393"/>
                </a:xfrm>
                <a:custGeom>
                  <a:avLst/>
                  <a:gdLst>
                    <a:gd name="connsiteX0" fmla="*/ 0 w 180339"/>
                    <a:gd name="connsiteY0" fmla="*/ 0 h 871393"/>
                    <a:gd name="connsiteX1" fmla="*/ 59867 w 180339"/>
                    <a:gd name="connsiteY1" fmla="*/ 871394 h 871393"/>
                    <a:gd name="connsiteX2" fmla="*/ 180339 w 180339"/>
                    <a:gd name="connsiteY2" fmla="*/ 844047 h 8713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80339" h="871393">
                      <a:moveTo>
                        <a:pt x="0" y="0"/>
                      </a:moveTo>
                      <a:lnTo>
                        <a:pt x="59867" y="871394"/>
                      </a:lnTo>
                      <a:lnTo>
                        <a:pt x="180339" y="844047"/>
                      </a:lnTo>
                      <a:close/>
                    </a:path>
                  </a:pathLst>
                </a:custGeom>
                <a:solidFill>
                  <a:srgbClr val="FFBD03"/>
                </a:solidFill>
                <a:ln w="736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46" name="Freeform: Shape 145">
                  <a:extLst>
                    <a:ext uri="{FF2B5EF4-FFF2-40B4-BE49-F238E27FC236}">
                      <a16:creationId xmlns:a16="http://schemas.microsoft.com/office/drawing/2014/main" id="{7B7DBEA6-C7BB-4F41-9073-A93879533A53}"/>
                    </a:ext>
                  </a:extLst>
                </p:cNvPr>
                <p:cNvSpPr/>
                <p:nvPr/>
              </p:nvSpPr>
              <p:spPr>
                <a:xfrm>
                  <a:off x="7024724" y="3731382"/>
                  <a:ext cx="247596" cy="900957"/>
                </a:xfrm>
                <a:custGeom>
                  <a:avLst/>
                  <a:gdLst>
                    <a:gd name="connsiteX0" fmla="*/ 0 w 247596"/>
                    <a:gd name="connsiteY0" fmla="*/ 0 h 900957"/>
                    <a:gd name="connsiteX1" fmla="*/ 171470 w 247596"/>
                    <a:gd name="connsiteY1" fmla="*/ 900957 h 900957"/>
                    <a:gd name="connsiteX2" fmla="*/ 247597 w 247596"/>
                    <a:gd name="connsiteY2" fmla="*/ 875828 h 9009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47596" h="900957">
                      <a:moveTo>
                        <a:pt x="0" y="0"/>
                      </a:moveTo>
                      <a:lnTo>
                        <a:pt x="171470" y="900957"/>
                      </a:lnTo>
                      <a:lnTo>
                        <a:pt x="247597" y="875828"/>
                      </a:lnTo>
                      <a:close/>
                    </a:path>
                  </a:pathLst>
                </a:custGeom>
                <a:solidFill>
                  <a:srgbClr val="FFBD03"/>
                </a:solidFill>
                <a:ln w="736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47" name="Freeform: Shape 146">
                  <a:extLst>
                    <a:ext uri="{FF2B5EF4-FFF2-40B4-BE49-F238E27FC236}">
                      <a16:creationId xmlns:a16="http://schemas.microsoft.com/office/drawing/2014/main" id="{393DC6B0-5A49-4E72-9598-66A3FB153D0B}"/>
                    </a:ext>
                  </a:extLst>
                </p:cNvPr>
                <p:cNvSpPr/>
                <p:nvPr/>
              </p:nvSpPr>
              <p:spPr>
                <a:xfrm>
                  <a:off x="6403884" y="3333749"/>
                  <a:ext cx="522540" cy="285440"/>
                </a:xfrm>
                <a:custGeom>
                  <a:avLst/>
                  <a:gdLst>
                    <a:gd name="connsiteX0" fmla="*/ 0 w 522540"/>
                    <a:gd name="connsiteY0" fmla="*/ 270509 h 285440"/>
                    <a:gd name="connsiteX1" fmla="*/ 32520 w 522540"/>
                    <a:gd name="connsiteY1" fmla="*/ 123429 h 285440"/>
                    <a:gd name="connsiteX2" fmla="*/ 522540 w 522540"/>
                    <a:gd name="connsiteY2" fmla="*/ 0 h 285440"/>
                    <a:gd name="connsiteX3" fmla="*/ 206208 w 522540"/>
                    <a:gd name="connsiteY3" fmla="*/ 280117 h 285440"/>
                    <a:gd name="connsiteX4" fmla="*/ 61345 w 522540"/>
                    <a:gd name="connsiteY4" fmla="*/ 240945 h 285440"/>
                    <a:gd name="connsiteX5" fmla="*/ 0 w 522540"/>
                    <a:gd name="connsiteY5" fmla="*/ 270509 h 2854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22540" h="285440">
                      <a:moveTo>
                        <a:pt x="0" y="270509"/>
                      </a:moveTo>
                      <a:lnTo>
                        <a:pt x="32520" y="123429"/>
                      </a:lnTo>
                      <a:lnTo>
                        <a:pt x="522540" y="0"/>
                      </a:lnTo>
                      <a:cubicBezTo>
                        <a:pt x="522540" y="0"/>
                        <a:pt x="286769" y="249075"/>
                        <a:pt x="206208" y="280117"/>
                      </a:cubicBezTo>
                      <a:cubicBezTo>
                        <a:pt x="144863" y="303768"/>
                        <a:pt x="61345" y="240945"/>
                        <a:pt x="61345" y="240945"/>
                      </a:cubicBezTo>
                      <a:lnTo>
                        <a:pt x="0" y="270509"/>
                      </a:lnTo>
                      <a:close/>
                    </a:path>
                  </a:pathLst>
                </a:custGeom>
                <a:solidFill>
                  <a:srgbClr val="4A789D"/>
                </a:solidFill>
                <a:ln w="736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48" name="Freeform: Shape 147">
                  <a:extLst>
                    <a:ext uri="{FF2B5EF4-FFF2-40B4-BE49-F238E27FC236}">
                      <a16:creationId xmlns:a16="http://schemas.microsoft.com/office/drawing/2014/main" id="{0C82363F-A549-42C9-AAD2-62CE69A19EFC}"/>
                    </a:ext>
                  </a:extLst>
                </p:cNvPr>
                <p:cNvSpPr/>
                <p:nvPr/>
              </p:nvSpPr>
              <p:spPr>
                <a:xfrm>
                  <a:off x="6457838" y="3449786"/>
                  <a:ext cx="162954" cy="117092"/>
                </a:xfrm>
                <a:custGeom>
                  <a:avLst/>
                  <a:gdLst>
                    <a:gd name="connsiteX0" fmla="*/ 0 w 162954"/>
                    <a:gd name="connsiteY0" fmla="*/ 53954 h 117092"/>
                    <a:gd name="connsiteX1" fmla="*/ 104952 w 162954"/>
                    <a:gd name="connsiteY1" fmla="*/ 0 h 117092"/>
                    <a:gd name="connsiteX2" fmla="*/ 158906 w 162954"/>
                    <a:gd name="connsiteY2" fmla="*/ 71692 h 117092"/>
                    <a:gd name="connsiteX3" fmla="*/ 0 w 162954"/>
                    <a:gd name="connsiteY3" fmla="*/ 53954 h 1170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62954" h="117092">
                      <a:moveTo>
                        <a:pt x="0" y="53954"/>
                      </a:moveTo>
                      <a:lnTo>
                        <a:pt x="104952" y="0"/>
                      </a:lnTo>
                      <a:cubicBezTo>
                        <a:pt x="104952" y="0"/>
                        <a:pt x="181078" y="7391"/>
                        <a:pt x="158906" y="71692"/>
                      </a:cubicBezTo>
                      <a:cubicBezTo>
                        <a:pt x="137472" y="135254"/>
                        <a:pt x="36216" y="134515"/>
                        <a:pt x="0" y="53954"/>
                      </a:cubicBezTo>
                      <a:close/>
                    </a:path>
                  </a:pathLst>
                </a:custGeom>
                <a:solidFill>
                  <a:srgbClr val="2B2925"/>
                </a:solidFill>
                <a:ln w="736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49" name="Freeform: Shape 148">
                  <a:extLst>
                    <a:ext uri="{FF2B5EF4-FFF2-40B4-BE49-F238E27FC236}">
                      <a16:creationId xmlns:a16="http://schemas.microsoft.com/office/drawing/2014/main" id="{4B7D0152-0884-4170-A17F-C07CFFCD2C80}"/>
                    </a:ext>
                  </a:extLst>
                </p:cNvPr>
                <p:cNvSpPr/>
                <p:nvPr/>
              </p:nvSpPr>
              <p:spPr>
                <a:xfrm>
                  <a:off x="6005512" y="3368486"/>
                  <a:ext cx="464890" cy="223206"/>
                </a:xfrm>
                <a:custGeom>
                  <a:avLst/>
                  <a:gdLst>
                    <a:gd name="connsiteX0" fmla="*/ 337767 w 464890"/>
                    <a:gd name="connsiteY0" fmla="*/ 223207 h 223206"/>
                    <a:gd name="connsiteX1" fmla="*/ 303029 w 464890"/>
                    <a:gd name="connsiteY1" fmla="*/ 101995 h 223206"/>
                    <a:gd name="connsiteX2" fmla="*/ 464891 w 464890"/>
                    <a:gd name="connsiteY2" fmla="*/ 0 h 223206"/>
                    <a:gd name="connsiteX3" fmla="*/ 0 w 464890"/>
                    <a:gd name="connsiteY3" fmla="*/ 34737 h 223206"/>
                    <a:gd name="connsiteX4" fmla="*/ 0 w 464890"/>
                    <a:gd name="connsiteY4" fmla="*/ 206208 h 223206"/>
                    <a:gd name="connsiteX5" fmla="*/ 184035 w 464890"/>
                    <a:gd name="connsiteY5" fmla="*/ 101256 h 223206"/>
                    <a:gd name="connsiteX6" fmla="*/ 337767 w 464890"/>
                    <a:gd name="connsiteY6" fmla="*/ 223207 h 2232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64890" h="223206">
                      <a:moveTo>
                        <a:pt x="337767" y="223207"/>
                      </a:moveTo>
                      <a:cubicBezTo>
                        <a:pt x="337767" y="223207"/>
                        <a:pt x="286030" y="167775"/>
                        <a:pt x="303029" y="101995"/>
                      </a:cubicBezTo>
                      <a:cubicBezTo>
                        <a:pt x="320028" y="36216"/>
                        <a:pt x="464891" y="0"/>
                        <a:pt x="464891" y="0"/>
                      </a:cubicBezTo>
                      <a:lnTo>
                        <a:pt x="0" y="34737"/>
                      </a:lnTo>
                      <a:lnTo>
                        <a:pt x="0" y="206208"/>
                      </a:lnTo>
                      <a:cubicBezTo>
                        <a:pt x="0" y="206208"/>
                        <a:pt x="63562" y="42868"/>
                        <a:pt x="184035" y="101256"/>
                      </a:cubicBezTo>
                      <a:cubicBezTo>
                        <a:pt x="303768" y="159645"/>
                        <a:pt x="337767" y="223207"/>
                        <a:pt x="337767" y="223207"/>
                      </a:cubicBezTo>
                      <a:close/>
                    </a:path>
                  </a:pathLst>
                </a:custGeom>
                <a:solidFill>
                  <a:srgbClr val="FFBD03"/>
                </a:solidFill>
                <a:ln w="736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50" name="Freeform: Shape 149">
                  <a:extLst>
                    <a:ext uri="{FF2B5EF4-FFF2-40B4-BE49-F238E27FC236}">
                      <a16:creationId xmlns:a16="http://schemas.microsoft.com/office/drawing/2014/main" id="{CFAAC2D2-9440-49BA-9018-0AD401D5F5D8}"/>
                    </a:ext>
                  </a:extLst>
                </p:cNvPr>
                <p:cNvSpPr/>
                <p:nvPr/>
              </p:nvSpPr>
              <p:spPr>
                <a:xfrm>
                  <a:off x="7074982" y="3910243"/>
                  <a:ext cx="197338" cy="722132"/>
                </a:xfrm>
                <a:custGeom>
                  <a:avLst/>
                  <a:gdLst>
                    <a:gd name="connsiteX0" fmla="*/ 101995 w 197338"/>
                    <a:gd name="connsiteY0" fmla="*/ 722096 h 722132"/>
                    <a:gd name="connsiteX1" fmla="*/ 0 w 197338"/>
                    <a:gd name="connsiteY1" fmla="*/ 0 h 722132"/>
                    <a:gd name="connsiteX2" fmla="*/ 197338 w 197338"/>
                    <a:gd name="connsiteY2" fmla="*/ 696967 h 722132"/>
                    <a:gd name="connsiteX3" fmla="*/ 101995 w 197338"/>
                    <a:gd name="connsiteY3" fmla="*/ 722096 h 7221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97338" h="722132">
                      <a:moveTo>
                        <a:pt x="101995" y="722096"/>
                      </a:moveTo>
                      <a:cubicBezTo>
                        <a:pt x="89431" y="728009"/>
                        <a:pt x="0" y="0"/>
                        <a:pt x="0" y="0"/>
                      </a:cubicBezTo>
                      <a:lnTo>
                        <a:pt x="197338" y="696967"/>
                      </a:lnTo>
                      <a:cubicBezTo>
                        <a:pt x="197338" y="696967"/>
                        <a:pt x="134515" y="707314"/>
                        <a:pt x="101995" y="722096"/>
                      </a:cubicBezTo>
                      <a:close/>
                    </a:path>
                  </a:pathLst>
                </a:custGeom>
                <a:solidFill>
                  <a:srgbClr val="FF8B00"/>
                </a:solidFill>
                <a:ln w="736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51" name="Freeform: Shape 150">
                  <a:extLst>
                    <a:ext uri="{FF2B5EF4-FFF2-40B4-BE49-F238E27FC236}">
                      <a16:creationId xmlns:a16="http://schemas.microsoft.com/office/drawing/2014/main" id="{6A74083B-DA51-4EB0-9E1C-AEE1A8C2F556}"/>
                    </a:ext>
                  </a:extLst>
                </p:cNvPr>
                <p:cNvSpPr/>
                <p:nvPr/>
              </p:nvSpPr>
              <p:spPr>
                <a:xfrm>
                  <a:off x="6980378" y="4093539"/>
                  <a:ext cx="120472" cy="592015"/>
                </a:xfrm>
                <a:custGeom>
                  <a:avLst/>
                  <a:gdLst>
                    <a:gd name="connsiteX0" fmla="*/ 0 w 120472"/>
                    <a:gd name="connsiteY0" fmla="*/ 592016 h 592015"/>
                    <a:gd name="connsiteX1" fmla="*/ 0 w 120472"/>
                    <a:gd name="connsiteY1" fmla="*/ 0 h 592015"/>
                    <a:gd name="connsiteX2" fmla="*/ 120473 w 120472"/>
                    <a:gd name="connsiteY2" fmla="*/ 564669 h 592015"/>
                    <a:gd name="connsiteX3" fmla="*/ 0 w 120472"/>
                    <a:gd name="connsiteY3" fmla="*/ 592016 h 5920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20472" h="592015">
                      <a:moveTo>
                        <a:pt x="0" y="592016"/>
                      </a:moveTo>
                      <a:lnTo>
                        <a:pt x="0" y="0"/>
                      </a:lnTo>
                      <a:lnTo>
                        <a:pt x="120473" y="564669"/>
                      </a:lnTo>
                      <a:cubicBezTo>
                        <a:pt x="120473" y="564669"/>
                        <a:pt x="35477" y="586842"/>
                        <a:pt x="0" y="592016"/>
                      </a:cubicBezTo>
                      <a:close/>
                    </a:path>
                  </a:pathLst>
                </a:custGeom>
                <a:solidFill>
                  <a:srgbClr val="FF8B00"/>
                </a:solidFill>
                <a:ln w="736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52" name="Freeform: Shape 151">
                  <a:extLst>
                    <a:ext uri="{FF2B5EF4-FFF2-40B4-BE49-F238E27FC236}">
                      <a16:creationId xmlns:a16="http://schemas.microsoft.com/office/drawing/2014/main" id="{EF2DE42C-DA0E-4539-9F9D-0F477C69F4CE}"/>
                    </a:ext>
                  </a:extLst>
                </p:cNvPr>
                <p:cNvSpPr/>
                <p:nvPr/>
              </p:nvSpPr>
              <p:spPr>
                <a:xfrm>
                  <a:off x="6713565" y="4332267"/>
                  <a:ext cx="164079" cy="382730"/>
                </a:xfrm>
                <a:custGeom>
                  <a:avLst/>
                  <a:gdLst>
                    <a:gd name="connsiteX0" fmla="*/ 0 w 164079"/>
                    <a:gd name="connsiteY0" fmla="*/ 381373 h 382730"/>
                    <a:gd name="connsiteX1" fmla="*/ 110125 w 164079"/>
                    <a:gd name="connsiteY1" fmla="*/ 0 h 382730"/>
                    <a:gd name="connsiteX2" fmla="*/ 164079 w 164079"/>
                    <a:gd name="connsiteY2" fmla="*/ 368070 h 382730"/>
                    <a:gd name="connsiteX3" fmla="*/ 0 w 164079"/>
                    <a:gd name="connsiteY3" fmla="*/ 381373 h 3827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64079" h="382730">
                      <a:moveTo>
                        <a:pt x="0" y="381373"/>
                      </a:moveTo>
                      <a:lnTo>
                        <a:pt x="110125" y="0"/>
                      </a:lnTo>
                      <a:lnTo>
                        <a:pt x="164079" y="368070"/>
                      </a:lnTo>
                      <a:cubicBezTo>
                        <a:pt x="164079" y="368070"/>
                        <a:pt x="59867" y="388025"/>
                        <a:pt x="0" y="381373"/>
                      </a:cubicBezTo>
                      <a:close/>
                    </a:path>
                  </a:pathLst>
                </a:custGeom>
                <a:solidFill>
                  <a:srgbClr val="FF8B00"/>
                </a:solidFill>
                <a:ln w="736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53" name="Freeform: Shape 152">
                  <a:extLst>
                    <a:ext uri="{FF2B5EF4-FFF2-40B4-BE49-F238E27FC236}">
                      <a16:creationId xmlns:a16="http://schemas.microsoft.com/office/drawing/2014/main" id="{5B1F425B-84C4-4555-B25A-9910A0B7E117}"/>
                    </a:ext>
                  </a:extLst>
                </p:cNvPr>
                <p:cNvSpPr/>
                <p:nvPr/>
              </p:nvSpPr>
              <p:spPr>
                <a:xfrm>
                  <a:off x="6403884" y="4389177"/>
                  <a:ext cx="167774" cy="324462"/>
                </a:xfrm>
                <a:custGeom>
                  <a:avLst/>
                  <a:gdLst>
                    <a:gd name="connsiteX0" fmla="*/ 0 w 167774"/>
                    <a:gd name="connsiteY0" fmla="*/ 300812 h 324462"/>
                    <a:gd name="connsiteX1" fmla="*/ 167775 w 167774"/>
                    <a:gd name="connsiteY1" fmla="*/ 0 h 324462"/>
                    <a:gd name="connsiteX2" fmla="*/ 124907 w 167774"/>
                    <a:gd name="connsiteY2" fmla="*/ 324463 h 324462"/>
                    <a:gd name="connsiteX3" fmla="*/ 0 w 167774"/>
                    <a:gd name="connsiteY3" fmla="*/ 300812 h 324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67774" h="324462">
                      <a:moveTo>
                        <a:pt x="0" y="300812"/>
                      </a:moveTo>
                      <a:lnTo>
                        <a:pt x="167775" y="0"/>
                      </a:lnTo>
                      <a:lnTo>
                        <a:pt x="124907" y="324463"/>
                      </a:lnTo>
                      <a:cubicBezTo>
                        <a:pt x="125646" y="324463"/>
                        <a:pt x="42128" y="309681"/>
                        <a:pt x="0" y="300812"/>
                      </a:cubicBezTo>
                      <a:close/>
                    </a:path>
                  </a:pathLst>
                </a:custGeom>
                <a:solidFill>
                  <a:srgbClr val="FF8B00"/>
                </a:solidFill>
                <a:ln w="736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54" name="Freeform: Shape 153">
                  <a:extLst>
                    <a:ext uri="{FF2B5EF4-FFF2-40B4-BE49-F238E27FC236}">
                      <a16:creationId xmlns:a16="http://schemas.microsoft.com/office/drawing/2014/main" id="{1E848A7B-2A3B-43EB-A205-6DA1EAAAB8C4}"/>
                    </a:ext>
                  </a:extLst>
                </p:cNvPr>
                <p:cNvSpPr/>
                <p:nvPr/>
              </p:nvSpPr>
              <p:spPr>
                <a:xfrm>
                  <a:off x="6009207" y="3414340"/>
                  <a:ext cx="321506" cy="160353"/>
                </a:xfrm>
                <a:custGeom>
                  <a:avLst/>
                  <a:gdLst>
                    <a:gd name="connsiteX0" fmla="*/ 0 w 321506"/>
                    <a:gd name="connsiteY0" fmla="*/ 152963 h 160353"/>
                    <a:gd name="connsiteX1" fmla="*/ 117516 w 321506"/>
                    <a:gd name="connsiteY1" fmla="*/ 5883 h 160353"/>
                    <a:gd name="connsiteX2" fmla="*/ 299334 w 321506"/>
                    <a:gd name="connsiteY2" fmla="*/ 55402 h 160353"/>
                    <a:gd name="connsiteX3" fmla="*/ 321506 w 321506"/>
                    <a:gd name="connsiteY3" fmla="*/ 160354 h 160353"/>
                    <a:gd name="connsiteX4" fmla="*/ 0 w 321506"/>
                    <a:gd name="connsiteY4" fmla="*/ 152963 h 1603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21506" h="160353">
                      <a:moveTo>
                        <a:pt x="0" y="152963"/>
                      </a:moveTo>
                      <a:cubicBezTo>
                        <a:pt x="0" y="152963"/>
                        <a:pt x="42868" y="33230"/>
                        <a:pt x="117516" y="5883"/>
                      </a:cubicBezTo>
                      <a:cubicBezTo>
                        <a:pt x="192165" y="-21464"/>
                        <a:pt x="299334" y="55402"/>
                        <a:pt x="299334" y="55402"/>
                      </a:cubicBezTo>
                      <a:lnTo>
                        <a:pt x="321506" y="160354"/>
                      </a:lnTo>
                      <a:cubicBezTo>
                        <a:pt x="321506" y="160354"/>
                        <a:pt x="118255" y="-71722"/>
                        <a:pt x="0" y="152963"/>
                      </a:cubicBezTo>
                      <a:close/>
                    </a:path>
                  </a:pathLst>
                </a:custGeom>
                <a:solidFill>
                  <a:srgbClr val="FF8B00"/>
                </a:solidFill>
                <a:ln w="736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55" name="Freeform: Shape 154">
                  <a:extLst>
                    <a:ext uri="{FF2B5EF4-FFF2-40B4-BE49-F238E27FC236}">
                      <a16:creationId xmlns:a16="http://schemas.microsoft.com/office/drawing/2014/main" id="{A79BE19D-EB59-4E96-A3D2-D5EE427C7880}"/>
                    </a:ext>
                  </a:extLst>
                </p:cNvPr>
                <p:cNvSpPr/>
                <p:nvPr/>
              </p:nvSpPr>
              <p:spPr>
                <a:xfrm>
                  <a:off x="6434187" y="3889548"/>
                  <a:ext cx="203251" cy="696228"/>
                </a:xfrm>
                <a:custGeom>
                  <a:avLst/>
                  <a:gdLst>
                    <a:gd name="connsiteX0" fmla="*/ 0 w 203251"/>
                    <a:gd name="connsiteY0" fmla="*/ 696228 h 696228"/>
                    <a:gd name="connsiteX1" fmla="*/ 53954 w 203251"/>
                    <a:gd name="connsiteY1" fmla="*/ 588320 h 696228"/>
                    <a:gd name="connsiteX2" fmla="*/ 190687 w 203251"/>
                    <a:gd name="connsiteY2" fmla="*/ 93865 h 696228"/>
                    <a:gd name="connsiteX3" fmla="*/ 203251 w 203251"/>
                    <a:gd name="connsiteY3" fmla="*/ 0 h 6962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03251" h="696228">
                      <a:moveTo>
                        <a:pt x="0" y="696228"/>
                      </a:moveTo>
                      <a:lnTo>
                        <a:pt x="53954" y="588320"/>
                      </a:lnTo>
                      <a:lnTo>
                        <a:pt x="190687" y="93865"/>
                      </a:lnTo>
                      <a:lnTo>
                        <a:pt x="203251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736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56" name="Freeform: Shape 155">
                  <a:extLst>
                    <a:ext uri="{FF2B5EF4-FFF2-40B4-BE49-F238E27FC236}">
                      <a16:creationId xmlns:a16="http://schemas.microsoft.com/office/drawing/2014/main" id="{8CC999C3-2AD3-45A5-A94D-76BB06F7AEE2}"/>
                    </a:ext>
                  </a:extLst>
                </p:cNvPr>
                <p:cNvSpPr/>
                <p:nvPr/>
              </p:nvSpPr>
              <p:spPr>
                <a:xfrm>
                  <a:off x="6725390" y="3858977"/>
                  <a:ext cx="37693" cy="612239"/>
                </a:xfrm>
                <a:custGeom>
                  <a:avLst/>
                  <a:gdLst>
                    <a:gd name="connsiteX0" fmla="*/ 0 w 37693"/>
                    <a:gd name="connsiteY0" fmla="*/ 612239 h 612239"/>
                    <a:gd name="connsiteX1" fmla="*/ 37694 w 37693"/>
                    <a:gd name="connsiteY1" fmla="*/ 473289 h 612239"/>
                    <a:gd name="connsiteX2" fmla="*/ 28825 w 37693"/>
                    <a:gd name="connsiteY2" fmla="*/ 268 h 612239"/>
                    <a:gd name="connsiteX3" fmla="*/ 0 w 37693"/>
                    <a:gd name="connsiteY3" fmla="*/ 612239 h 6122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7693" h="612239">
                      <a:moveTo>
                        <a:pt x="0" y="612239"/>
                      </a:moveTo>
                      <a:lnTo>
                        <a:pt x="37694" y="473289"/>
                      </a:lnTo>
                      <a:cubicBezTo>
                        <a:pt x="37694" y="473289"/>
                        <a:pt x="29564" y="-13036"/>
                        <a:pt x="28825" y="268"/>
                      </a:cubicBezTo>
                      <a:cubicBezTo>
                        <a:pt x="28825" y="14311"/>
                        <a:pt x="0" y="612239"/>
                        <a:pt x="0" y="61223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36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57" name="Freeform: Shape 156">
                  <a:extLst>
                    <a:ext uri="{FF2B5EF4-FFF2-40B4-BE49-F238E27FC236}">
                      <a16:creationId xmlns:a16="http://schemas.microsoft.com/office/drawing/2014/main" id="{568E7194-6861-4F47-9928-496BC9A14253}"/>
                    </a:ext>
                  </a:extLst>
                </p:cNvPr>
                <p:cNvSpPr/>
                <p:nvPr/>
              </p:nvSpPr>
              <p:spPr>
                <a:xfrm>
                  <a:off x="6920511" y="3814161"/>
                  <a:ext cx="48041" cy="449370"/>
                </a:xfrm>
                <a:custGeom>
                  <a:avLst/>
                  <a:gdLst>
                    <a:gd name="connsiteX0" fmla="*/ 31042 w 48041"/>
                    <a:gd name="connsiteY0" fmla="*/ 449370 h 449370"/>
                    <a:gd name="connsiteX1" fmla="*/ 48041 w 48041"/>
                    <a:gd name="connsiteY1" fmla="*/ 363635 h 449370"/>
                    <a:gd name="connsiteX2" fmla="*/ 0 w 48041"/>
                    <a:gd name="connsiteY2" fmla="*/ 0 h 4493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48041" h="449370">
                      <a:moveTo>
                        <a:pt x="31042" y="449370"/>
                      </a:moveTo>
                      <a:lnTo>
                        <a:pt x="48041" y="36363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736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58" name="Freeform: Shape 157">
                  <a:extLst>
                    <a:ext uri="{FF2B5EF4-FFF2-40B4-BE49-F238E27FC236}">
                      <a16:creationId xmlns:a16="http://schemas.microsoft.com/office/drawing/2014/main" id="{64232736-7D68-4B61-9866-EBE661DB8C8E}"/>
                    </a:ext>
                  </a:extLst>
                </p:cNvPr>
                <p:cNvSpPr/>
                <p:nvPr/>
              </p:nvSpPr>
              <p:spPr>
                <a:xfrm>
                  <a:off x="6307801" y="3658951"/>
                  <a:ext cx="526562" cy="643013"/>
                </a:xfrm>
                <a:custGeom>
                  <a:avLst/>
                  <a:gdLst>
                    <a:gd name="connsiteX0" fmla="*/ 0 w 526562"/>
                    <a:gd name="connsiteY0" fmla="*/ 643013 h 643013"/>
                    <a:gd name="connsiteX1" fmla="*/ 191426 w 526562"/>
                    <a:gd name="connsiteY1" fmla="*/ 155210 h 643013"/>
                    <a:gd name="connsiteX2" fmla="*/ 427197 w 526562"/>
                    <a:gd name="connsiteY2" fmla="*/ 118255 h 643013"/>
                    <a:gd name="connsiteX3" fmla="*/ 524758 w 526562"/>
                    <a:gd name="connsiteY3" fmla="*/ 0 h 643013"/>
                    <a:gd name="connsiteX4" fmla="*/ 406502 w 526562"/>
                    <a:gd name="connsiteY4" fmla="*/ 187730 h 643013"/>
                    <a:gd name="connsiteX5" fmla="*/ 212859 w 526562"/>
                    <a:gd name="connsiteY5" fmla="*/ 210642 h 643013"/>
                    <a:gd name="connsiteX6" fmla="*/ 0 w 526562"/>
                    <a:gd name="connsiteY6" fmla="*/ 643013 h 6430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26562" h="643013">
                      <a:moveTo>
                        <a:pt x="0" y="643013"/>
                      </a:moveTo>
                      <a:lnTo>
                        <a:pt x="191426" y="155210"/>
                      </a:lnTo>
                      <a:cubicBezTo>
                        <a:pt x="191426" y="155210"/>
                        <a:pt x="315594" y="192165"/>
                        <a:pt x="427197" y="118255"/>
                      </a:cubicBezTo>
                      <a:cubicBezTo>
                        <a:pt x="538800" y="44346"/>
                        <a:pt x="524758" y="0"/>
                        <a:pt x="524758" y="0"/>
                      </a:cubicBezTo>
                      <a:cubicBezTo>
                        <a:pt x="524758" y="0"/>
                        <a:pt x="550626" y="118255"/>
                        <a:pt x="406502" y="187730"/>
                      </a:cubicBezTo>
                      <a:cubicBezTo>
                        <a:pt x="262379" y="257205"/>
                        <a:pt x="212859" y="210642"/>
                        <a:pt x="212859" y="210642"/>
                      </a:cubicBezTo>
                      <a:lnTo>
                        <a:pt x="0" y="64301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736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 sz="200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59" name="Freeform: Shape 158">
                  <a:extLst>
                    <a:ext uri="{FF2B5EF4-FFF2-40B4-BE49-F238E27FC236}">
                      <a16:creationId xmlns:a16="http://schemas.microsoft.com/office/drawing/2014/main" id="{091EDD56-FA9A-4E8C-8300-493690B710C5}"/>
                    </a:ext>
                  </a:extLst>
                </p:cNvPr>
                <p:cNvSpPr/>
                <p:nvPr/>
              </p:nvSpPr>
              <p:spPr>
                <a:xfrm>
                  <a:off x="6457706" y="3449786"/>
                  <a:ext cx="104344" cy="79822"/>
                </a:xfrm>
                <a:custGeom>
                  <a:avLst/>
                  <a:gdLst>
                    <a:gd name="connsiteX0" fmla="*/ 132 w 104344"/>
                    <a:gd name="connsiteY0" fmla="*/ 79822 h 79822"/>
                    <a:gd name="connsiteX1" fmla="*/ 62955 w 104344"/>
                    <a:gd name="connsiteY1" fmla="*/ 45085 h 79822"/>
                    <a:gd name="connsiteX2" fmla="*/ 104345 w 104344"/>
                    <a:gd name="connsiteY2" fmla="*/ 0 h 79822"/>
                    <a:gd name="connsiteX3" fmla="*/ 132 w 104344"/>
                    <a:gd name="connsiteY3" fmla="*/ 79822 h 798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04344" h="79822">
                      <a:moveTo>
                        <a:pt x="132" y="79822"/>
                      </a:moveTo>
                      <a:cubicBezTo>
                        <a:pt x="132" y="79822"/>
                        <a:pt x="29696" y="70214"/>
                        <a:pt x="62955" y="45085"/>
                      </a:cubicBezTo>
                      <a:cubicBezTo>
                        <a:pt x="96215" y="19216"/>
                        <a:pt x="104345" y="0"/>
                        <a:pt x="104345" y="0"/>
                      </a:cubicBezTo>
                      <a:cubicBezTo>
                        <a:pt x="104345" y="0"/>
                        <a:pt x="-4302" y="6652"/>
                        <a:pt x="132" y="7982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36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 sz="2000">
                    <a:solidFill>
                      <a:schemeClr val="bg1"/>
                    </a:solidFill>
                  </a:endParaRPr>
                </a:p>
              </p:txBody>
            </p:sp>
          </p:grpSp>
        </p:grpSp>
        <p:grpSp>
          <p:nvGrpSpPr>
            <p:cNvPr id="213" name="Group 212">
              <a:extLst>
                <a:ext uri="{FF2B5EF4-FFF2-40B4-BE49-F238E27FC236}">
                  <a16:creationId xmlns:a16="http://schemas.microsoft.com/office/drawing/2014/main" id="{13BFC250-B77B-4574-BB53-2845071775E9}"/>
                </a:ext>
              </a:extLst>
            </p:cNvPr>
            <p:cNvGrpSpPr/>
            <p:nvPr/>
          </p:nvGrpSpPr>
          <p:grpSpPr>
            <a:xfrm>
              <a:off x="4073707" y="513748"/>
              <a:ext cx="3502751" cy="906420"/>
              <a:chOff x="888832" y="2110319"/>
              <a:chExt cx="2855626" cy="906420"/>
            </a:xfrm>
          </p:grpSpPr>
          <p:sp>
            <p:nvSpPr>
              <p:cNvPr id="214" name="TextBox 213">
                <a:extLst>
                  <a:ext uri="{FF2B5EF4-FFF2-40B4-BE49-F238E27FC236}">
                    <a16:creationId xmlns:a16="http://schemas.microsoft.com/office/drawing/2014/main" id="{BB290C4D-C031-4409-8A7D-A4F8FF778853}"/>
                  </a:ext>
                </a:extLst>
              </p:cNvPr>
              <p:cNvSpPr txBox="1"/>
              <p:nvPr/>
            </p:nvSpPr>
            <p:spPr>
              <a:xfrm>
                <a:off x="888832" y="2110319"/>
                <a:ext cx="2855626" cy="769441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algn="ctr"/>
                <a:r>
                  <a:rPr lang="en-US" sz="4400" b="0" i="0" dirty="0" err="1">
                    <a:solidFill>
                      <a:srgbClr val="F9A314"/>
                    </a:solidFill>
                    <a:effectLst/>
                    <a:latin typeface="Modern Love Grunge" panose="04070805081005020601" pitchFamily="82" charset="0"/>
                  </a:rPr>
                  <a:t>Bài</a:t>
                </a:r>
                <a:r>
                  <a:rPr lang="en-US" sz="4400" b="0" i="0" dirty="0">
                    <a:solidFill>
                      <a:srgbClr val="F9A314"/>
                    </a:solidFill>
                    <a:effectLst/>
                    <a:latin typeface="Modern Love Grunge" panose="04070805081005020601" pitchFamily="82" charset="0"/>
                  </a:rPr>
                  <a:t> </a:t>
                </a:r>
                <a:r>
                  <a:rPr lang="en-US" sz="4400" b="0" i="0" dirty="0" err="1">
                    <a:solidFill>
                      <a:srgbClr val="F9A314"/>
                    </a:solidFill>
                    <a:effectLst/>
                    <a:latin typeface="Modern Love Grunge" panose="04070805081005020601" pitchFamily="82" charset="0"/>
                  </a:rPr>
                  <a:t>tâp</a:t>
                </a:r>
                <a:r>
                  <a:rPr lang="en-US" sz="4400" b="0" i="0" dirty="0">
                    <a:solidFill>
                      <a:srgbClr val="F9A314"/>
                    </a:solidFill>
                    <a:effectLst/>
                    <a:latin typeface="Modern Love Grunge" panose="04070805081005020601" pitchFamily="82" charset="0"/>
                  </a:rPr>
                  <a:t> 2</a:t>
                </a:r>
              </a:p>
            </p:txBody>
          </p:sp>
          <p:sp>
            <p:nvSpPr>
              <p:cNvPr id="215" name="TextBox 214">
                <a:extLst>
                  <a:ext uri="{FF2B5EF4-FFF2-40B4-BE49-F238E27FC236}">
                    <a16:creationId xmlns:a16="http://schemas.microsoft.com/office/drawing/2014/main" id="{8D887619-907F-4C4C-9F39-56B223F03C4E}"/>
                  </a:ext>
                </a:extLst>
              </p:cNvPr>
              <p:cNvSpPr txBox="1"/>
              <p:nvPr/>
            </p:nvSpPr>
            <p:spPr>
              <a:xfrm>
                <a:off x="2374919" y="2247298"/>
                <a:ext cx="268187" cy="769441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algn="ctr"/>
                <a:r>
                  <a:rPr lang="en-US" sz="4400" b="0" i="0" dirty="0">
                    <a:solidFill>
                      <a:srgbClr val="F9A314"/>
                    </a:solidFill>
                    <a:effectLst/>
                    <a:latin typeface="Modern Love Grunge" panose="04070805081005020601" pitchFamily="82" charset="0"/>
                  </a:rPr>
                  <a:t>.</a:t>
                </a:r>
              </a:p>
            </p:txBody>
          </p:sp>
        </p:grpSp>
      </p:grpSp>
      <p:sp>
        <p:nvSpPr>
          <p:cNvPr id="218" name="TextBox 217">
            <a:extLst>
              <a:ext uri="{FF2B5EF4-FFF2-40B4-BE49-F238E27FC236}">
                <a16:creationId xmlns:a16="http://schemas.microsoft.com/office/drawing/2014/main" id="{39196307-F403-444B-880C-FA894B7B22D7}"/>
              </a:ext>
            </a:extLst>
          </p:cNvPr>
          <p:cNvSpPr txBox="1"/>
          <p:nvPr/>
        </p:nvSpPr>
        <p:spPr>
          <a:xfrm>
            <a:off x="4576536" y="397432"/>
            <a:ext cx="7228114" cy="83099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altLang="en-US" sz="2400" b="1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Chọn</a:t>
            </a:r>
            <a:r>
              <a:rPr lang="en-US" altLang="en-US" sz="24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en-US" sz="2400" b="1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chữ</a:t>
            </a:r>
            <a:r>
              <a:rPr lang="en-US" altLang="en-US" sz="24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en-US" sz="2400" b="1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viết</a:t>
            </a:r>
            <a:r>
              <a:rPr lang="en-US" altLang="en-US" sz="24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en-US" sz="2400" b="1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đúng</a:t>
            </a:r>
            <a:r>
              <a:rPr lang="en-US" altLang="en-US" sz="24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en-US" sz="2400" b="1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chính</a:t>
            </a:r>
            <a:r>
              <a:rPr lang="en-US" altLang="en-US" sz="24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en-US" sz="2400" b="1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tả</a:t>
            </a:r>
            <a:r>
              <a:rPr lang="en-US" altLang="en-US" sz="24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en-US" sz="2400" b="1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trong</a:t>
            </a:r>
            <a:r>
              <a:rPr lang="en-US" altLang="en-US" sz="24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en-US" sz="2400" b="1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ngoặc</a:t>
            </a:r>
            <a:r>
              <a:rPr lang="en-US" altLang="en-US" sz="24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en-US" sz="2400" b="1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đơn</a:t>
            </a:r>
            <a:r>
              <a:rPr lang="en-US" altLang="en-US" sz="24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en-US" sz="2400" b="1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để</a:t>
            </a:r>
            <a:r>
              <a:rPr lang="en-US" altLang="en-US" sz="24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en-US" sz="2400" b="1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hoàn</a:t>
            </a:r>
            <a:r>
              <a:rPr lang="en-US" altLang="en-US" sz="24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en-US" sz="2400" b="1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chỉnh</a:t>
            </a:r>
            <a:r>
              <a:rPr lang="en-US" altLang="en-US" sz="24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en-US" sz="2400" b="1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các</a:t>
            </a:r>
            <a:r>
              <a:rPr lang="en-US" altLang="en-US" sz="24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en-US" sz="2400" b="1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câu</a:t>
            </a:r>
            <a:r>
              <a:rPr lang="en-US" altLang="en-US" sz="24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en-US" sz="2400" b="1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văn</a:t>
            </a:r>
            <a:r>
              <a:rPr lang="en-US" altLang="en-US" sz="24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en-US" sz="2400" b="1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dưới</a:t>
            </a:r>
            <a:r>
              <a:rPr lang="en-US" altLang="en-US" sz="24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en-US" sz="2400" b="1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đây</a:t>
            </a:r>
            <a:r>
              <a:rPr lang="en-US" altLang="en-US" sz="24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endParaRPr lang="en-US" sz="2400" dirty="0">
              <a:solidFill>
                <a:schemeClr val="bg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9" name="Text Box 4">
            <a:extLst>
              <a:ext uri="{FF2B5EF4-FFF2-40B4-BE49-F238E27FC236}">
                <a16:creationId xmlns:a16="http://schemas.microsoft.com/office/drawing/2014/main" id="{4CF333A3-01F5-4CD0-8E89-60A141AF399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06336" y="2036541"/>
            <a:ext cx="8845550" cy="424731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2700" b="1" dirty="0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         Con </a:t>
            </a:r>
            <a:r>
              <a:rPr lang="en-US" altLang="en-US" sz="2700" b="1" dirty="0" err="1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người</a:t>
            </a:r>
            <a:r>
              <a:rPr lang="en-US" altLang="en-US" sz="2700" b="1" dirty="0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 </a:t>
            </a:r>
            <a:r>
              <a:rPr lang="en-US" altLang="en-US" sz="2700" b="1" dirty="0" err="1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là</a:t>
            </a:r>
            <a:r>
              <a:rPr lang="en-US" altLang="en-US" sz="2700" b="1" dirty="0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 (</a:t>
            </a:r>
            <a:r>
              <a:rPr lang="en-US" altLang="en-US" sz="2700" b="1" i="1" dirty="0" err="1">
                <a:solidFill>
                  <a:srgbClr val="9B5938"/>
                </a:solidFill>
                <a:cs typeface="Arial" panose="020B0604020202020204" pitchFamily="34" charset="0"/>
              </a:rPr>
              <a:t>sinh</a:t>
            </a:r>
            <a:r>
              <a:rPr lang="en-US" altLang="en-US" sz="2700" b="1" i="1" dirty="0">
                <a:solidFill>
                  <a:srgbClr val="9B5938"/>
                </a:solidFill>
                <a:cs typeface="Arial" panose="020B0604020202020204" pitchFamily="34" charset="0"/>
              </a:rPr>
              <a:t> / </a:t>
            </a:r>
            <a:r>
              <a:rPr lang="en-US" altLang="en-US" sz="2700" b="1" i="1" dirty="0" err="1">
                <a:solidFill>
                  <a:srgbClr val="9B5938"/>
                </a:solidFill>
                <a:cs typeface="Arial" panose="020B0604020202020204" pitchFamily="34" charset="0"/>
              </a:rPr>
              <a:t>xinh</a:t>
            </a:r>
            <a:r>
              <a:rPr lang="en-US" altLang="en-US" sz="2700" b="1" dirty="0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) </a:t>
            </a:r>
            <a:r>
              <a:rPr lang="en-US" altLang="en-US" sz="2700" b="1" dirty="0" err="1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vật</a:t>
            </a:r>
            <a:r>
              <a:rPr lang="en-US" altLang="en-US" sz="2700" b="1" dirty="0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 </a:t>
            </a:r>
            <a:r>
              <a:rPr lang="en-US" altLang="en-US" sz="2700" b="1" dirty="0" err="1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kì</a:t>
            </a:r>
            <a:r>
              <a:rPr lang="en-US" altLang="en-US" sz="2700" b="1" dirty="0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 </a:t>
            </a:r>
            <a:r>
              <a:rPr lang="en-US" altLang="en-US" sz="2700" b="1" dirty="0" err="1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diệu</a:t>
            </a:r>
            <a:r>
              <a:rPr lang="en-US" altLang="en-US" sz="2700" b="1" dirty="0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 </a:t>
            </a:r>
            <a:r>
              <a:rPr lang="en-US" altLang="en-US" sz="2700" b="1" dirty="0" err="1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nhất</a:t>
            </a:r>
            <a:r>
              <a:rPr lang="en-US" altLang="en-US" sz="2700" b="1" dirty="0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 </a:t>
            </a:r>
            <a:r>
              <a:rPr lang="en-US" altLang="en-US" sz="2700" b="1" dirty="0" err="1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trên</a:t>
            </a:r>
            <a:r>
              <a:rPr lang="en-US" altLang="en-US" sz="2700" b="1" dirty="0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 </a:t>
            </a:r>
            <a:r>
              <a:rPr lang="en-US" altLang="en-US" sz="2700" b="1" dirty="0" err="1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trái</a:t>
            </a:r>
            <a:r>
              <a:rPr lang="en-US" altLang="en-US" sz="2700" b="1" dirty="0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 </a:t>
            </a:r>
            <a:r>
              <a:rPr lang="en-US" altLang="en-US" sz="2700" b="1" dirty="0" err="1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đất</a:t>
            </a:r>
            <a:r>
              <a:rPr lang="en-US" altLang="en-US" sz="2700" b="1" dirty="0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. </a:t>
            </a:r>
            <a:r>
              <a:rPr lang="en-US" altLang="en-US" sz="2700" b="1" dirty="0" err="1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Họ</a:t>
            </a:r>
            <a:r>
              <a:rPr lang="en-US" altLang="en-US" sz="2700" b="1" dirty="0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 (</a:t>
            </a:r>
            <a:r>
              <a:rPr lang="en-US" altLang="en-US" sz="2700" b="1" i="1" dirty="0" err="1">
                <a:solidFill>
                  <a:srgbClr val="9B5938"/>
                </a:solidFill>
                <a:cs typeface="Arial" panose="020B0604020202020204" pitchFamily="34" charset="0"/>
              </a:rPr>
              <a:t>biếc</a:t>
            </a:r>
            <a:r>
              <a:rPr lang="en-US" altLang="en-US" sz="2700" b="1" i="1" dirty="0">
                <a:solidFill>
                  <a:srgbClr val="9B5938"/>
                </a:solidFill>
                <a:cs typeface="Arial" panose="020B0604020202020204" pitchFamily="34" charset="0"/>
              </a:rPr>
              <a:t> / </a:t>
            </a:r>
            <a:r>
              <a:rPr lang="en-US" altLang="en-US" sz="2700" b="1" i="1" dirty="0" err="1">
                <a:solidFill>
                  <a:srgbClr val="9B5938"/>
                </a:solidFill>
                <a:cs typeface="Arial" panose="020B0604020202020204" pitchFamily="34" charset="0"/>
              </a:rPr>
              <a:t>biết</a:t>
            </a:r>
            <a:r>
              <a:rPr lang="en-US" altLang="en-US" sz="2700" b="1" dirty="0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) </a:t>
            </a:r>
            <a:r>
              <a:rPr lang="en-US" altLang="en-US" sz="2700" b="1" dirty="0" err="1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trồng</a:t>
            </a:r>
            <a:r>
              <a:rPr lang="en-US" altLang="en-US" sz="2700" b="1" dirty="0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 </a:t>
            </a:r>
            <a:r>
              <a:rPr lang="en-US" altLang="en-US" sz="2700" b="1" dirty="0" err="1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trọt</a:t>
            </a:r>
            <a:r>
              <a:rPr lang="en-US" altLang="en-US" sz="2700" b="1" dirty="0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, </a:t>
            </a:r>
            <a:r>
              <a:rPr lang="en-US" altLang="en-US" sz="2700" b="1" dirty="0" err="1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chăn</a:t>
            </a:r>
            <a:r>
              <a:rPr lang="en-US" altLang="en-US" sz="2700" b="1" dirty="0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 </a:t>
            </a:r>
            <a:r>
              <a:rPr lang="en-US" altLang="en-US" sz="2700" b="1" dirty="0" err="1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nuôi</a:t>
            </a:r>
            <a:r>
              <a:rPr lang="en-US" altLang="en-US" sz="2700" b="1" dirty="0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, </a:t>
            </a:r>
            <a:r>
              <a:rPr lang="en-US" altLang="en-US" sz="2700" b="1" dirty="0" err="1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xây</a:t>
            </a:r>
            <a:r>
              <a:rPr lang="en-US" altLang="en-US" sz="2700" b="1" dirty="0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 </a:t>
            </a:r>
            <a:r>
              <a:rPr lang="en-US" altLang="en-US" sz="2700" b="1" dirty="0" err="1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dựng</a:t>
            </a:r>
            <a:r>
              <a:rPr lang="en-US" altLang="en-US" sz="2700" b="1" dirty="0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 </a:t>
            </a:r>
            <a:r>
              <a:rPr lang="en-US" altLang="en-US" sz="2700" b="1" dirty="0" err="1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nhà</a:t>
            </a:r>
            <a:r>
              <a:rPr lang="en-US" altLang="en-US" sz="2700" b="1" dirty="0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 </a:t>
            </a:r>
            <a:r>
              <a:rPr lang="en-US" altLang="en-US" sz="2700" b="1" dirty="0" err="1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cửa</a:t>
            </a:r>
            <a:r>
              <a:rPr lang="en-US" altLang="en-US" sz="2700" b="1" dirty="0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, </a:t>
            </a:r>
            <a:r>
              <a:rPr lang="en-US" altLang="en-US" sz="2700" b="1" dirty="0" err="1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khám</a:t>
            </a:r>
            <a:r>
              <a:rPr lang="en-US" altLang="en-US" sz="2700" b="1" dirty="0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 </a:t>
            </a:r>
            <a:r>
              <a:rPr lang="en-US" altLang="en-US" sz="2700" b="1" dirty="0" err="1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phá</a:t>
            </a:r>
            <a:r>
              <a:rPr lang="en-US" altLang="en-US" sz="2700" b="1" dirty="0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 </a:t>
            </a:r>
            <a:r>
              <a:rPr lang="en-US" altLang="en-US" sz="2700" b="1" dirty="0" err="1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những</a:t>
            </a:r>
            <a:r>
              <a:rPr lang="en-US" altLang="en-US" sz="2700" b="1" dirty="0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 </a:t>
            </a:r>
            <a:r>
              <a:rPr lang="en-US" altLang="en-US" sz="2700" b="1" dirty="0" err="1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bí</a:t>
            </a:r>
            <a:r>
              <a:rPr lang="en-US" altLang="en-US" sz="2700" b="1" dirty="0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 </a:t>
            </a:r>
            <a:r>
              <a:rPr lang="en-US" altLang="en-US" sz="2700" b="1" dirty="0" err="1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mật</a:t>
            </a:r>
            <a:r>
              <a:rPr lang="en-US" altLang="en-US" sz="2700" b="1" dirty="0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 </a:t>
            </a:r>
            <a:r>
              <a:rPr lang="en-US" altLang="en-US" sz="2700" b="1" dirty="0" err="1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nằm</a:t>
            </a:r>
            <a:r>
              <a:rPr lang="en-US" altLang="en-US" sz="2700" b="1" dirty="0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 </a:t>
            </a:r>
            <a:r>
              <a:rPr lang="en-US" altLang="en-US" sz="2700" b="1" dirty="0" err="1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sâu</a:t>
            </a:r>
            <a:r>
              <a:rPr lang="en-US" altLang="en-US" sz="2700" b="1" dirty="0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 </a:t>
            </a:r>
            <a:r>
              <a:rPr lang="en-US" altLang="en-US" sz="2700" b="1" dirty="0" err="1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trong</a:t>
            </a:r>
            <a:r>
              <a:rPr lang="en-US" altLang="en-US" sz="2700" b="1" dirty="0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 </a:t>
            </a:r>
            <a:r>
              <a:rPr lang="en-US" altLang="en-US" sz="2700" b="1" dirty="0" err="1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lòng</a:t>
            </a:r>
            <a:r>
              <a:rPr lang="en-US" altLang="en-US" sz="2700" b="1" dirty="0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 </a:t>
            </a:r>
            <a:r>
              <a:rPr lang="en-US" altLang="en-US" sz="2700" b="1" dirty="0" err="1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đất</a:t>
            </a:r>
            <a:r>
              <a:rPr lang="en-US" altLang="en-US" sz="2700" b="1" dirty="0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, </a:t>
            </a:r>
            <a:r>
              <a:rPr lang="en-US" altLang="en-US" sz="2700" b="1" dirty="0" err="1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chinh</a:t>
            </a:r>
            <a:r>
              <a:rPr lang="en-US" altLang="en-US" sz="2700" b="1" dirty="0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 </a:t>
            </a:r>
            <a:r>
              <a:rPr lang="en-US" altLang="en-US" sz="2700" b="1" dirty="0" err="1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phục</a:t>
            </a:r>
            <a:r>
              <a:rPr lang="en-US" altLang="en-US" sz="2700" b="1" dirty="0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 </a:t>
            </a:r>
            <a:r>
              <a:rPr lang="en-US" altLang="en-US" sz="2700" b="1" dirty="0" err="1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đại</a:t>
            </a:r>
            <a:r>
              <a:rPr lang="en-US" altLang="en-US" sz="2700" b="1" dirty="0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 </a:t>
            </a:r>
            <a:r>
              <a:rPr lang="en-US" altLang="en-US" sz="2700" b="1" dirty="0" err="1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dương</a:t>
            </a:r>
            <a:r>
              <a:rPr lang="en-US" altLang="en-US" sz="2700" b="1" dirty="0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, </a:t>
            </a:r>
            <a:r>
              <a:rPr lang="en-US" altLang="en-US" sz="2700" b="1" dirty="0" err="1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chinh</a:t>
            </a:r>
            <a:r>
              <a:rPr lang="en-US" altLang="en-US" sz="2700" b="1" dirty="0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 </a:t>
            </a:r>
            <a:r>
              <a:rPr lang="en-US" altLang="en-US" sz="2700" b="1" dirty="0" err="1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phục</a:t>
            </a:r>
            <a:r>
              <a:rPr lang="en-US" altLang="en-US" sz="2700" b="1" dirty="0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 </a:t>
            </a:r>
            <a:r>
              <a:rPr lang="en-US" altLang="en-US" sz="2700" b="1" dirty="0" err="1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khoảng</a:t>
            </a:r>
            <a:r>
              <a:rPr lang="en-US" altLang="en-US" sz="2700" b="1" dirty="0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 </a:t>
            </a:r>
            <a:r>
              <a:rPr lang="en-US" altLang="en-US" sz="2700" b="1" dirty="0" err="1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không</a:t>
            </a:r>
            <a:r>
              <a:rPr lang="en-US" altLang="en-US" sz="2700" b="1" dirty="0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 </a:t>
            </a:r>
            <a:r>
              <a:rPr lang="en-US" altLang="en-US" sz="2700" b="1" dirty="0" err="1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vũ</a:t>
            </a:r>
            <a:r>
              <a:rPr lang="en-US" altLang="en-US" sz="2700" b="1" dirty="0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 </a:t>
            </a:r>
            <a:r>
              <a:rPr lang="en-US" altLang="en-US" sz="2700" b="1" dirty="0" err="1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trụ</a:t>
            </a:r>
            <a:r>
              <a:rPr lang="en-US" altLang="en-US" sz="2700" b="1" dirty="0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 bao la. </a:t>
            </a:r>
            <a:r>
              <a:rPr lang="en-US" altLang="en-US" sz="2700" b="1" dirty="0" err="1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Họ</a:t>
            </a:r>
            <a:r>
              <a:rPr lang="en-US" altLang="en-US" sz="2700" b="1" dirty="0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 </a:t>
            </a:r>
            <a:r>
              <a:rPr lang="en-US" altLang="en-US" sz="2700" b="1" dirty="0" err="1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còn</a:t>
            </a:r>
            <a:r>
              <a:rPr lang="en-US" altLang="en-US" sz="2700" b="1" dirty="0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 (</a:t>
            </a:r>
            <a:r>
              <a:rPr lang="en-US" altLang="en-US" sz="2700" b="1" i="1" dirty="0" err="1">
                <a:solidFill>
                  <a:srgbClr val="9B5938"/>
                </a:solidFill>
                <a:cs typeface="Arial" panose="020B0604020202020204" pitchFamily="34" charset="0"/>
              </a:rPr>
              <a:t>biếc</a:t>
            </a:r>
            <a:r>
              <a:rPr lang="en-US" altLang="en-US" sz="2700" b="1" i="1" dirty="0">
                <a:solidFill>
                  <a:srgbClr val="9B5938"/>
                </a:solidFill>
                <a:cs typeface="Arial" panose="020B0604020202020204" pitchFamily="34" charset="0"/>
              </a:rPr>
              <a:t> / </a:t>
            </a:r>
            <a:r>
              <a:rPr lang="en-US" altLang="en-US" sz="2700" b="1" i="1" dirty="0" err="1">
                <a:solidFill>
                  <a:srgbClr val="9B5938"/>
                </a:solidFill>
                <a:cs typeface="Arial" panose="020B0604020202020204" pitchFamily="34" charset="0"/>
              </a:rPr>
              <a:t>biết</a:t>
            </a:r>
            <a:r>
              <a:rPr lang="en-US" altLang="en-US" sz="2700" b="1" dirty="0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) </a:t>
            </a:r>
            <a:r>
              <a:rPr lang="en-US" altLang="en-US" sz="2700" b="1" dirty="0" err="1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làm</a:t>
            </a:r>
            <a:r>
              <a:rPr lang="en-US" altLang="en-US" sz="2700" b="1" dirty="0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 </a:t>
            </a:r>
            <a:r>
              <a:rPr lang="en-US" altLang="en-US" sz="2700" b="1" dirty="0" err="1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thơ</a:t>
            </a:r>
            <a:r>
              <a:rPr lang="en-US" altLang="en-US" sz="2700" b="1" dirty="0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, </a:t>
            </a:r>
            <a:r>
              <a:rPr lang="en-US" altLang="en-US" sz="2700" b="1" dirty="0" err="1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vẽ</a:t>
            </a:r>
            <a:r>
              <a:rPr lang="en-US" altLang="en-US" sz="2700" b="1" dirty="0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 </a:t>
            </a:r>
            <a:r>
              <a:rPr lang="en-US" altLang="en-US" sz="2700" b="1" dirty="0" err="1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tranh</a:t>
            </a:r>
            <a:r>
              <a:rPr lang="en-US" altLang="en-US" sz="2700" b="1" dirty="0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, (</a:t>
            </a:r>
            <a:r>
              <a:rPr lang="en-US" altLang="en-US" sz="2700" b="1" i="1" dirty="0" err="1">
                <a:solidFill>
                  <a:srgbClr val="9B5938"/>
                </a:solidFill>
                <a:cs typeface="Arial" panose="020B0604020202020204" pitchFamily="34" charset="0"/>
              </a:rPr>
              <a:t>sáng</a:t>
            </a:r>
            <a:r>
              <a:rPr lang="en-US" altLang="en-US" sz="2700" b="1" i="1" dirty="0">
                <a:solidFill>
                  <a:srgbClr val="9B5938"/>
                </a:solidFill>
                <a:cs typeface="Arial" panose="020B0604020202020204" pitchFamily="34" charset="0"/>
              </a:rPr>
              <a:t> / </a:t>
            </a:r>
            <a:r>
              <a:rPr lang="en-US" altLang="en-US" sz="2700" b="1" i="1" dirty="0" err="1">
                <a:solidFill>
                  <a:srgbClr val="9B5938"/>
                </a:solidFill>
                <a:cs typeface="Arial" panose="020B0604020202020204" pitchFamily="34" charset="0"/>
              </a:rPr>
              <a:t>xáng</a:t>
            </a:r>
            <a:r>
              <a:rPr lang="en-US" altLang="en-US" sz="2700" b="1" dirty="0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) </a:t>
            </a:r>
            <a:r>
              <a:rPr lang="en-US" altLang="en-US" sz="2700" b="1" dirty="0" err="1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tác</a:t>
            </a:r>
            <a:r>
              <a:rPr lang="en-US" altLang="en-US" sz="2700" b="1" dirty="0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 </a:t>
            </a:r>
            <a:r>
              <a:rPr lang="en-US" altLang="en-US" sz="2700" b="1" dirty="0" err="1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âm</a:t>
            </a:r>
            <a:r>
              <a:rPr lang="en-US" altLang="en-US" sz="2700" b="1" dirty="0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 </a:t>
            </a:r>
            <a:r>
              <a:rPr lang="en-US" altLang="en-US" sz="2700" b="1" dirty="0" err="1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nhạc</a:t>
            </a:r>
            <a:r>
              <a:rPr lang="en-US" altLang="en-US" sz="2700" b="1" dirty="0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, </a:t>
            </a:r>
            <a:r>
              <a:rPr lang="en-US" altLang="en-US" sz="2700" b="1" dirty="0" err="1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tạo</a:t>
            </a:r>
            <a:r>
              <a:rPr lang="en-US" altLang="en-US" sz="2700" b="1" dirty="0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 ra </a:t>
            </a:r>
            <a:r>
              <a:rPr lang="en-US" altLang="en-US" sz="2700" b="1" dirty="0" err="1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những</a:t>
            </a:r>
            <a:r>
              <a:rPr lang="en-US" altLang="en-US" sz="2700" b="1" dirty="0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 </a:t>
            </a:r>
            <a:r>
              <a:rPr lang="en-US" altLang="en-US" sz="2700" b="1" dirty="0" err="1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công</a:t>
            </a:r>
            <a:r>
              <a:rPr lang="en-US" altLang="en-US" sz="2700" b="1" dirty="0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 </a:t>
            </a:r>
            <a:r>
              <a:rPr lang="en-US" altLang="en-US" sz="2700" b="1" dirty="0" err="1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trình</a:t>
            </a:r>
            <a:r>
              <a:rPr lang="en-US" altLang="en-US" sz="2700" b="1" dirty="0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 </a:t>
            </a:r>
            <a:r>
              <a:rPr lang="en-US" altLang="en-US" sz="2700" b="1" dirty="0" err="1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kiến</a:t>
            </a:r>
            <a:r>
              <a:rPr lang="en-US" altLang="en-US" sz="2700" b="1" dirty="0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 </a:t>
            </a:r>
            <a:r>
              <a:rPr lang="en-US" altLang="en-US" sz="2700" b="1" dirty="0" err="1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trúc</a:t>
            </a:r>
            <a:r>
              <a:rPr lang="en-US" altLang="en-US" sz="2700" b="1" dirty="0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 (</a:t>
            </a:r>
            <a:r>
              <a:rPr lang="en-US" altLang="en-US" sz="2700" b="1" i="1" dirty="0" err="1">
                <a:solidFill>
                  <a:srgbClr val="9B5938"/>
                </a:solidFill>
                <a:cs typeface="Arial" panose="020B0604020202020204" pitchFamily="34" charset="0"/>
              </a:rPr>
              <a:t>tuyệc</a:t>
            </a:r>
            <a:r>
              <a:rPr lang="en-US" altLang="en-US" sz="2700" b="1" i="1" dirty="0">
                <a:solidFill>
                  <a:srgbClr val="9B5938"/>
                </a:solidFill>
                <a:cs typeface="Arial" panose="020B0604020202020204" pitchFamily="34" charset="0"/>
              </a:rPr>
              <a:t> / </a:t>
            </a:r>
            <a:r>
              <a:rPr lang="en-US" altLang="en-US" sz="2700" b="1" i="1" dirty="0" err="1">
                <a:solidFill>
                  <a:srgbClr val="9B5938"/>
                </a:solidFill>
                <a:cs typeface="Arial" panose="020B0604020202020204" pitchFamily="34" charset="0"/>
              </a:rPr>
              <a:t>tuyệt</a:t>
            </a:r>
            <a:r>
              <a:rPr lang="en-US" altLang="en-US" sz="2700" b="1" dirty="0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) </a:t>
            </a:r>
            <a:r>
              <a:rPr lang="en-US" altLang="en-US" sz="2700" b="1" dirty="0" err="1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mĩ</a:t>
            </a:r>
            <a:r>
              <a:rPr lang="en-US" altLang="en-US" sz="2700" b="1" dirty="0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,… </a:t>
            </a:r>
            <a:r>
              <a:rPr lang="en-US" altLang="en-US" sz="2700" b="1" dirty="0" err="1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Họ</a:t>
            </a:r>
            <a:r>
              <a:rPr lang="en-US" altLang="en-US" sz="2700" b="1" dirty="0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 </a:t>
            </a:r>
            <a:r>
              <a:rPr lang="en-US" altLang="en-US" sz="2700" b="1" dirty="0" err="1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đã</a:t>
            </a:r>
            <a:r>
              <a:rPr lang="en-US" altLang="en-US" sz="2700" b="1" dirty="0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 </a:t>
            </a:r>
            <a:r>
              <a:rPr lang="en-US" altLang="en-US" sz="2700" b="1" dirty="0" err="1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làm</a:t>
            </a:r>
            <a:r>
              <a:rPr lang="en-US" altLang="en-US" sz="2700" b="1" dirty="0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 </a:t>
            </a:r>
            <a:r>
              <a:rPr lang="en-US" altLang="en-US" sz="2700" b="1" dirty="0" err="1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cho</a:t>
            </a:r>
            <a:r>
              <a:rPr lang="en-US" altLang="en-US" sz="2700" b="1" dirty="0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 </a:t>
            </a:r>
            <a:r>
              <a:rPr lang="en-US" altLang="en-US" sz="2700" b="1" dirty="0" err="1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trái</a:t>
            </a:r>
            <a:r>
              <a:rPr lang="en-US" altLang="en-US" sz="2700" b="1" dirty="0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 </a:t>
            </a:r>
            <a:r>
              <a:rPr lang="en-US" altLang="en-US" sz="2700" b="1" dirty="0" err="1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đất</a:t>
            </a:r>
            <a:r>
              <a:rPr lang="en-US" altLang="en-US" sz="2700" b="1" dirty="0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 </a:t>
            </a:r>
            <a:r>
              <a:rPr lang="en-US" altLang="en-US" sz="2700" b="1" dirty="0" err="1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trở</a:t>
            </a:r>
            <a:r>
              <a:rPr lang="en-US" altLang="en-US" sz="2700" b="1" dirty="0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 </a:t>
            </a:r>
            <a:r>
              <a:rPr lang="en-US" altLang="en-US" sz="2700" b="1" dirty="0" err="1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nên</a:t>
            </a:r>
            <a:r>
              <a:rPr lang="en-US" altLang="en-US" sz="2700" b="1" dirty="0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 </a:t>
            </a:r>
            <a:r>
              <a:rPr lang="en-US" altLang="en-US" sz="2700" b="1" dirty="0" err="1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tươi</a:t>
            </a:r>
            <a:r>
              <a:rPr lang="en-US" altLang="en-US" sz="2700" b="1" dirty="0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 </a:t>
            </a:r>
            <a:r>
              <a:rPr lang="en-US" altLang="en-US" sz="2700" b="1" dirty="0" err="1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đẹp</a:t>
            </a:r>
            <a:r>
              <a:rPr lang="en-US" altLang="en-US" sz="2700" b="1" dirty="0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 </a:t>
            </a:r>
            <a:r>
              <a:rPr lang="en-US" altLang="en-US" sz="2700" b="1" dirty="0" err="1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và</a:t>
            </a:r>
            <a:r>
              <a:rPr lang="en-US" altLang="en-US" sz="2700" b="1" dirty="0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 </a:t>
            </a:r>
            <a:r>
              <a:rPr lang="en-US" altLang="en-US" sz="2700" b="1" dirty="0" err="1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tràn</a:t>
            </a:r>
            <a:r>
              <a:rPr lang="en-US" altLang="en-US" sz="2700" b="1" dirty="0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 </a:t>
            </a:r>
            <a:r>
              <a:rPr lang="en-US" altLang="en-US" sz="2700" b="1" dirty="0" err="1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đầy</a:t>
            </a:r>
            <a:r>
              <a:rPr lang="en-US" altLang="en-US" sz="2700" b="1" dirty="0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 </a:t>
            </a:r>
            <a:r>
              <a:rPr lang="en-US" altLang="en-US" sz="2700" b="1" dirty="0" err="1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sức</a:t>
            </a:r>
            <a:r>
              <a:rPr lang="en-US" altLang="en-US" sz="2700" b="1" dirty="0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 </a:t>
            </a:r>
            <a:r>
              <a:rPr lang="en-US" altLang="en-US" sz="2700" b="1" dirty="0" err="1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sống</a:t>
            </a:r>
            <a:r>
              <a:rPr lang="en-US" altLang="en-US" sz="2700" b="1" dirty="0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. Con </a:t>
            </a:r>
            <a:r>
              <a:rPr lang="en-US" altLang="en-US" sz="2700" b="1" dirty="0" err="1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người</a:t>
            </a:r>
            <a:r>
              <a:rPr lang="en-US" altLang="en-US" sz="2700" b="1" dirty="0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 (</a:t>
            </a:r>
            <a:r>
              <a:rPr lang="en-US" altLang="en-US" sz="2700" b="1" i="1" dirty="0" err="1">
                <a:solidFill>
                  <a:srgbClr val="9B5938"/>
                </a:solidFill>
                <a:cs typeface="Arial" panose="020B0604020202020204" pitchFamily="34" charset="0"/>
              </a:rPr>
              <a:t>sứng</a:t>
            </a:r>
            <a:r>
              <a:rPr lang="en-US" altLang="en-US" sz="2700" b="1" i="1" dirty="0">
                <a:solidFill>
                  <a:srgbClr val="9B5938"/>
                </a:solidFill>
                <a:cs typeface="Arial" panose="020B0604020202020204" pitchFamily="34" charset="0"/>
              </a:rPr>
              <a:t> / </a:t>
            </a:r>
            <a:r>
              <a:rPr lang="en-US" altLang="en-US" sz="2700" b="1" i="1" dirty="0" err="1">
                <a:solidFill>
                  <a:srgbClr val="9B5938"/>
                </a:solidFill>
                <a:cs typeface="Arial" panose="020B0604020202020204" pitchFamily="34" charset="0"/>
              </a:rPr>
              <a:t>xứng</a:t>
            </a:r>
            <a:r>
              <a:rPr lang="en-US" altLang="en-US" sz="2700" b="1" dirty="0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) </a:t>
            </a:r>
            <a:r>
              <a:rPr lang="en-US" altLang="en-US" sz="2700" b="1" dirty="0" err="1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đáng</a:t>
            </a:r>
            <a:r>
              <a:rPr lang="en-US" altLang="en-US" sz="2700" b="1" dirty="0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 </a:t>
            </a:r>
            <a:r>
              <a:rPr lang="en-US" altLang="en-US" sz="2700" b="1" dirty="0" err="1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được</a:t>
            </a:r>
            <a:r>
              <a:rPr lang="en-US" altLang="en-US" sz="2700" b="1" dirty="0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 </a:t>
            </a:r>
            <a:r>
              <a:rPr lang="en-US" altLang="en-US" sz="2700" b="1" dirty="0" err="1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gọi</a:t>
            </a:r>
            <a:r>
              <a:rPr lang="en-US" altLang="en-US" sz="2700" b="1" dirty="0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 </a:t>
            </a:r>
            <a:r>
              <a:rPr lang="en-US" altLang="en-US" sz="2700" b="1" dirty="0" err="1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là</a:t>
            </a:r>
            <a:r>
              <a:rPr lang="en-US" altLang="en-US" sz="2700" b="1" dirty="0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 “</a:t>
            </a:r>
            <a:r>
              <a:rPr lang="en-US" altLang="en-US" sz="2700" b="1" dirty="0" err="1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hoa</a:t>
            </a:r>
            <a:r>
              <a:rPr lang="en-US" altLang="en-US" sz="2700" b="1" dirty="0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 </a:t>
            </a:r>
            <a:r>
              <a:rPr lang="en-US" altLang="en-US" sz="2700" b="1" dirty="0" err="1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của</a:t>
            </a:r>
            <a:r>
              <a:rPr lang="en-US" altLang="en-US" sz="2700" b="1" dirty="0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 </a:t>
            </a:r>
            <a:r>
              <a:rPr lang="en-US" altLang="en-US" sz="2700" b="1" dirty="0" err="1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đất</a:t>
            </a:r>
            <a:r>
              <a:rPr lang="en-US" altLang="en-US" sz="2700" b="1" dirty="0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”.</a:t>
            </a:r>
          </a:p>
        </p:txBody>
      </p:sp>
      <p:pic>
        <p:nvPicPr>
          <p:cNvPr id="160" name="Picture 159">
            <a:extLst>
              <a:ext uri="{FF2B5EF4-FFF2-40B4-BE49-F238E27FC236}">
                <a16:creationId xmlns:a16="http://schemas.microsoft.com/office/drawing/2014/main" id="{92D61A36-A0BC-4EA1-95C6-D1E3E74DCB39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-682176" y="3839025"/>
            <a:ext cx="3018975" cy="3018975"/>
          </a:xfrm>
          <a:prstGeom prst="rect">
            <a:avLst/>
          </a:prstGeom>
        </p:spPr>
      </p:pic>
      <p:sp>
        <p:nvSpPr>
          <p:cNvPr id="162" name="Rectangle: Rounded Corners 161">
            <a:extLst>
              <a:ext uri="{FF2B5EF4-FFF2-40B4-BE49-F238E27FC236}">
                <a16:creationId xmlns:a16="http://schemas.microsoft.com/office/drawing/2014/main" id="{61DCBF99-D8D7-491D-A5FB-D8ACF23806F6}"/>
              </a:ext>
            </a:extLst>
          </p:cNvPr>
          <p:cNvSpPr/>
          <p:nvPr/>
        </p:nvSpPr>
        <p:spPr>
          <a:xfrm>
            <a:off x="4862285" y="2075544"/>
            <a:ext cx="1973943" cy="435429"/>
          </a:xfrm>
          <a:prstGeom prst="roundRect">
            <a:avLst/>
          </a:prstGeom>
          <a:solidFill>
            <a:srgbClr val="F7D8A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700" b="1" dirty="0" err="1">
                <a:solidFill>
                  <a:srgbClr val="C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sinh</a:t>
            </a:r>
            <a:endParaRPr lang="en-US" sz="2700" b="1" dirty="0">
              <a:solidFill>
                <a:srgbClr val="C0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36" name="Rectangle: Rounded Corners 335">
            <a:extLst>
              <a:ext uri="{FF2B5EF4-FFF2-40B4-BE49-F238E27FC236}">
                <a16:creationId xmlns:a16="http://schemas.microsoft.com/office/drawing/2014/main" id="{2A39EDBC-02FD-4956-91D8-48EF5E5006D9}"/>
              </a:ext>
            </a:extLst>
          </p:cNvPr>
          <p:cNvSpPr/>
          <p:nvPr/>
        </p:nvSpPr>
        <p:spPr>
          <a:xfrm>
            <a:off x="3672115" y="2481945"/>
            <a:ext cx="1828800" cy="435429"/>
          </a:xfrm>
          <a:prstGeom prst="roundRect">
            <a:avLst/>
          </a:prstGeom>
          <a:solidFill>
            <a:srgbClr val="FADEA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700" b="1" dirty="0" err="1">
                <a:solidFill>
                  <a:srgbClr val="C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biết</a:t>
            </a:r>
            <a:endParaRPr lang="en-US" sz="2700" b="1" dirty="0">
              <a:solidFill>
                <a:srgbClr val="C0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37" name="Rectangle: Rounded Corners 336">
            <a:extLst>
              <a:ext uri="{FF2B5EF4-FFF2-40B4-BE49-F238E27FC236}">
                <a16:creationId xmlns:a16="http://schemas.microsoft.com/office/drawing/2014/main" id="{F2B8C7BF-C58D-48B0-B04C-B38C59C84A26}"/>
              </a:ext>
            </a:extLst>
          </p:cNvPr>
          <p:cNvSpPr/>
          <p:nvPr/>
        </p:nvSpPr>
        <p:spPr>
          <a:xfrm>
            <a:off x="7721601" y="3730175"/>
            <a:ext cx="1828800" cy="435429"/>
          </a:xfrm>
          <a:prstGeom prst="roundRect">
            <a:avLst/>
          </a:prstGeom>
          <a:solidFill>
            <a:srgbClr val="FADCA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700" b="1" dirty="0" err="1">
                <a:solidFill>
                  <a:srgbClr val="C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biết</a:t>
            </a:r>
            <a:endParaRPr lang="en-US" sz="2700" b="1" dirty="0">
              <a:solidFill>
                <a:srgbClr val="C0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38" name="Rectangle: Rounded Corners 337">
            <a:extLst>
              <a:ext uri="{FF2B5EF4-FFF2-40B4-BE49-F238E27FC236}">
                <a16:creationId xmlns:a16="http://schemas.microsoft.com/office/drawing/2014/main" id="{71663F06-281A-45F3-9D6A-465104EEB18A}"/>
              </a:ext>
            </a:extLst>
          </p:cNvPr>
          <p:cNvSpPr/>
          <p:nvPr/>
        </p:nvSpPr>
        <p:spPr>
          <a:xfrm>
            <a:off x="4078514" y="4122061"/>
            <a:ext cx="2133599" cy="435429"/>
          </a:xfrm>
          <a:prstGeom prst="roundRect">
            <a:avLst/>
          </a:prstGeom>
          <a:solidFill>
            <a:srgbClr val="FBE0B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700" b="1" dirty="0" err="1">
                <a:solidFill>
                  <a:srgbClr val="C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sáng</a:t>
            </a:r>
            <a:endParaRPr lang="en-US" sz="2700" b="1" dirty="0">
              <a:solidFill>
                <a:srgbClr val="C0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39" name="Rectangle: Rounded Corners 338">
            <a:extLst>
              <a:ext uri="{FF2B5EF4-FFF2-40B4-BE49-F238E27FC236}">
                <a16:creationId xmlns:a16="http://schemas.microsoft.com/office/drawing/2014/main" id="{C9BCB2F3-13B7-4FDF-9AB2-16BF4C55883C}"/>
              </a:ext>
            </a:extLst>
          </p:cNvPr>
          <p:cNvSpPr/>
          <p:nvPr/>
        </p:nvSpPr>
        <p:spPr>
          <a:xfrm>
            <a:off x="6212114" y="4513946"/>
            <a:ext cx="2293258" cy="435429"/>
          </a:xfrm>
          <a:prstGeom prst="roundRect">
            <a:avLst/>
          </a:prstGeom>
          <a:solidFill>
            <a:srgbClr val="FBE0B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700" b="1" dirty="0" err="1">
                <a:solidFill>
                  <a:srgbClr val="C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tuyệt</a:t>
            </a:r>
            <a:endParaRPr lang="en-US" sz="2700" b="1" dirty="0">
              <a:solidFill>
                <a:srgbClr val="C0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40" name="Rectangle: Rounded Corners 339">
            <a:extLst>
              <a:ext uri="{FF2B5EF4-FFF2-40B4-BE49-F238E27FC236}">
                <a16:creationId xmlns:a16="http://schemas.microsoft.com/office/drawing/2014/main" id="{861BFC63-9E95-4408-8CD4-C7D449430493}"/>
              </a:ext>
            </a:extLst>
          </p:cNvPr>
          <p:cNvSpPr/>
          <p:nvPr/>
        </p:nvSpPr>
        <p:spPr>
          <a:xfrm>
            <a:off x="4644570" y="5370289"/>
            <a:ext cx="2293258" cy="435429"/>
          </a:xfrm>
          <a:prstGeom prst="roundRect">
            <a:avLst/>
          </a:prstGeom>
          <a:solidFill>
            <a:srgbClr val="FBE0B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700" b="1" dirty="0" err="1">
                <a:solidFill>
                  <a:srgbClr val="C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xứng</a:t>
            </a:r>
            <a:endParaRPr lang="en-US" sz="2700" b="1" dirty="0">
              <a:solidFill>
                <a:srgbClr val="C0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41" name="Text Box 4">
            <a:extLst>
              <a:ext uri="{FF2B5EF4-FFF2-40B4-BE49-F238E27FC236}">
                <a16:creationId xmlns:a16="http://schemas.microsoft.com/office/drawing/2014/main" id="{96E39938-3982-4F98-A1EB-C1C4AA6B303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91148" y="2047544"/>
            <a:ext cx="8845550" cy="383181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2700" b="1" dirty="0">
                <a:cs typeface="Arial" panose="020B0604020202020204" pitchFamily="34" charset="0"/>
              </a:rPr>
              <a:t>         Con </a:t>
            </a:r>
            <a:r>
              <a:rPr lang="en-US" altLang="en-US" sz="2700" b="1" dirty="0" err="1">
                <a:cs typeface="Arial" panose="020B0604020202020204" pitchFamily="34" charset="0"/>
              </a:rPr>
              <a:t>người</a:t>
            </a:r>
            <a:r>
              <a:rPr lang="en-US" altLang="en-US" sz="2700" b="1" dirty="0">
                <a:cs typeface="Arial" panose="020B0604020202020204" pitchFamily="34" charset="0"/>
              </a:rPr>
              <a:t> </a:t>
            </a:r>
            <a:r>
              <a:rPr lang="en-US" altLang="en-US" sz="2700" b="1" dirty="0" err="1">
                <a:cs typeface="Arial" panose="020B0604020202020204" pitchFamily="34" charset="0"/>
              </a:rPr>
              <a:t>là</a:t>
            </a:r>
            <a:r>
              <a:rPr lang="en-US" altLang="en-US" sz="2700" b="1" dirty="0">
                <a:cs typeface="Arial" panose="020B0604020202020204" pitchFamily="34" charset="0"/>
              </a:rPr>
              <a:t> </a:t>
            </a:r>
            <a:r>
              <a:rPr lang="en-US" altLang="en-US" sz="2700" b="1" dirty="0" err="1">
                <a:solidFill>
                  <a:srgbClr val="C00000"/>
                </a:solidFill>
                <a:cs typeface="Arial" panose="020B0604020202020204" pitchFamily="34" charset="0"/>
              </a:rPr>
              <a:t>sinh</a:t>
            </a:r>
            <a:r>
              <a:rPr lang="en-US" altLang="en-US" sz="2700" b="1" dirty="0">
                <a:solidFill>
                  <a:srgbClr val="C00000"/>
                </a:solidFill>
                <a:cs typeface="Arial" panose="020B0604020202020204" pitchFamily="34" charset="0"/>
              </a:rPr>
              <a:t> </a:t>
            </a:r>
            <a:r>
              <a:rPr lang="en-US" altLang="en-US" sz="2700" b="1" dirty="0" err="1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vật</a:t>
            </a:r>
            <a:r>
              <a:rPr lang="en-US" altLang="en-US" sz="2700" b="1" dirty="0">
                <a:solidFill>
                  <a:srgbClr val="C00000"/>
                </a:solidFill>
                <a:cs typeface="Arial" panose="020B0604020202020204" pitchFamily="34" charset="0"/>
              </a:rPr>
              <a:t> </a:t>
            </a:r>
            <a:r>
              <a:rPr lang="en-US" altLang="en-US" sz="2700" b="1" dirty="0" err="1">
                <a:cs typeface="Arial" panose="020B0604020202020204" pitchFamily="34" charset="0"/>
              </a:rPr>
              <a:t>kì</a:t>
            </a:r>
            <a:r>
              <a:rPr lang="en-US" altLang="en-US" sz="2700" b="1" dirty="0">
                <a:cs typeface="Arial" panose="020B0604020202020204" pitchFamily="34" charset="0"/>
              </a:rPr>
              <a:t> </a:t>
            </a:r>
            <a:r>
              <a:rPr lang="en-US" altLang="en-US" sz="2700" b="1" dirty="0" err="1">
                <a:cs typeface="Arial" panose="020B0604020202020204" pitchFamily="34" charset="0"/>
              </a:rPr>
              <a:t>diệu</a:t>
            </a:r>
            <a:r>
              <a:rPr lang="en-US" altLang="en-US" sz="2700" b="1" dirty="0">
                <a:cs typeface="Arial" panose="020B0604020202020204" pitchFamily="34" charset="0"/>
              </a:rPr>
              <a:t> </a:t>
            </a:r>
            <a:r>
              <a:rPr lang="en-US" altLang="en-US" sz="2700" b="1" dirty="0" err="1">
                <a:cs typeface="Arial" panose="020B0604020202020204" pitchFamily="34" charset="0"/>
              </a:rPr>
              <a:t>nhất</a:t>
            </a:r>
            <a:r>
              <a:rPr lang="en-US" altLang="en-US" sz="2700" b="1" dirty="0">
                <a:cs typeface="Arial" panose="020B0604020202020204" pitchFamily="34" charset="0"/>
              </a:rPr>
              <a:t> </a:t>
            </a:r>
            <a:r>
              <a:rPr lang="en-US" altLang="en-US" sz="2700" b="1" dirty="0" err="1">
                <a:cs typeface="Arial" panose="020B0604020202020204" pitchFamily="34" charset="0"/>
              </a:rPr>
              <a:t>trên</a:t>
            </a:r>
            <a:r>
              <a:rPr lang="en-US" altLang="en-US" sz="2700" b="1" dirty="0">
                <a:cs typeface="Arial" panose="020B0604020202020204" pitchFamily="34" charset="0"/>
              </a:rPr>
              <a:t> </a:t>
            </a:r>
            <a:r>
              <a:rPr lang="en-US" altLang="en-US" sz="2700" b="1" dirty="0" err="1">
                <a:cs typeface="Arial" panose="020B0604020202020204" pitchFamily="34" charset="0"/>
              </a:rPr>
              <a:t>trái</a:t>
            </a:r>
            <a:r>
              <a:rPr lang="en-US" altLang="en-US" sz="2700" b="1" dirty="0">
                <a:cs typeface="Arial" panose="020B0604020202020204" pitchFamily="34" charset="0"/>
              </a:rPr>
              <a:t> </a:t>
            </a:r>
            <a:r>
              <a:rPr lang="en-US" altLang="en-US" sz="2700" b="1" dirty="0" err="1">
                <a:cs typeface="Arial" panose="020B0604020202020204" pitchFamily="34" charset="0"/>
              </a:rPr>
              <a:t>đất</a:t>
            </a:r>
            <a:r>
              <a:rPr lang="en-US" altLang="en-US" sz="2700" b="1" dirty="0">
                <a:cs typeface="Arial" panose="020B0604020202020204" pitchFamily="34" charset="0"/>
              </a:rPr>
              <a:t>. </a:t>
            </a:r>
            <a:r>
              <a:rPr lang="en-US" altLang="en-US" sz="2700" b="1" dirty="0" err="1">
                <a:cs typeface="Arial" panose="020B0604020202020204" pitchFamily="34" charset="0"/>
              </a:rPr>
              <a:t>Họ</a:t>
            </a:r>
            <a:r>
              <a:rPr lang="en-US" altLang="en-US" sz="2700" b="1" dirty="0">
                <a:cs typeface="Arial" panose="020B0604020202020204" pitchFamily="34" charset="0"/>
              </a:rPr>
              <a:t> </a:t>
            </a:r>
            <a:r>
              <a:rPr lang="en-US" altLang="en-US" sz="2700" b="1" dirty="0" err="1">
                <a:solidFill>
                  <a:srgbClr val="C00000"/>
                </a:solidFill>
                <a:cs typeface="Arial" panose="020B0604020202020204" pitchFamily="34" charset="0"/>
              </a:rPr>
              <a:t>biết</a:t>
            </a:r>
            <a:r>
              <a:rPr lang="en-US" altLang="en-US" sz="2700" b="1" dirty="0">
                <a:cs typeface="Arial" panose="020B0604020202020204" pitchFamily="34" charset="0"/>
              </a:rPr>
              <a:t> </a:t>
            </a:r>
            <a:r>
              <a:rPr lang="en-US" altLang="en-US" sz="2700" b="1" dirty="0" err="1">
                <a:cs typeface="Arial" panose="020B0604020202020204" pitchFamily="34" charset="0"/>
              </a:rPr>
              <a:t>trồng</a:t>
            </a:r>
            <a:r>
              <a:rPr lang="en-US" altLang="en-US" sz="2700" b="1" dirty="0">
                <a:cs typeface="Arial" panose="020B0604020202020204" pitchFamily="34" charset="0"/>
              </a:rPr>
              <a:t> </a:t>
            </a:r>
            <a:r>
              <a:rPr lang="en-US" altLang="en-US" sz="2700" b="1" dirty="0" err="1">
                <a:cs typeface="Arial" panose="020B0604020202020204" pitchFamily="34" charset="0"/>
              </a:rPr>
              <a:t>trọt</a:t>
            </a:r>
            <a:r>
              <a:rPr lang="en-US" altLang="en-US" sz="2700" b="1" dirty="0">
                <a:cs typeface="Arial" panose="020B0604020202020204" pitchFamily="34" charset="0"/>
              </a:rPr>
              <a:t>, </a:t>
            </a:r>
            <a:r>
              <a:rPr lang="en-US" altLang="en-US" sz="2700" b="1" dirty="0" err="1">
                <a:cs typeface="Arial" panose="020B0604020202020204" pitchFamily="34" charset="0"/>
              </a:rPr>
              <a:t>chăn</a:t>
            </a:r>
            <a:r>
              <a:rPr lang="en-US" altLang="en-US" sz="2700" b="1" dirty="0">
                <a:cs typeface="Arial" panose="020B0604020202020204" pitchFamily="34" charset="0"/>
              </a:rPr>
              <a:t> </a:t>
            </a:r>
            <a:r>
              <a:rPr lang="en-US" altLang="en-US" sz="2700" b="1" dirty="0" err="1">
                <a:cs typeface="Arial" panose="020B0604020202020204" pitchFamily="34" charset="0"/>
              </a:rPr>
              <a:t>nuôi</a:t>
            </a:r>
            <a:r>
              <a:rPr lang="en-US" altLang="en-US" sz="2700" b="1" dirty="0">
                <a:cs typeface="Arial" panose="020B0604020202020204" pitchFamily="34" charset="0"/>
              </a:rPr>
              <a:t>, </a:t>
            </a:r>
            <a:r>
              <a:rPr lang="en-US" altLang="en-US" sz="2700" b="1" dirty="0" err="1">
                <a:cs typeface="Arial" panose="020B0604020202020204" pitchFamily="34" charset="0"/>
              </a:rPr>
              <a:t>xây</a:t>
            </a:r>
            <a:r>
              <a:rPr lang="en-US" altLang="en-US" sz="2700" b="1" dirty="0">
                <a:cs typeface="Arial" panose="020B0604020202020204" pitchFamily="34" charset="0"/>
              </a:rPr>
              <a:t> </a:t>
            </a:r>
            <a:r>
              <a:rPr lang="en-US" altLang="en-US" sz="2700" b="1" dirty="0" err="1">
                <a:cs typeface="Arial" panose="020B0604020202020204" pitchFamily="34" charset="0"/>
              </a:rPr>
              <a:t>dựng</a:t>
            </a:r>
            <a:r>
              <a:rPr lang="en-US" altLang="en-US" sz="2700" b="1" dirty="0">
                <a:cs typeface="Arial" panose="020B0604020202020204" pitchFamily="34" charset="0"/>
              </a:rPr>
              <a:t> </a:t>
            </a:r>
            <a:r>
              <a:rPr lang="en-US" altLang="en-US" sz="2700" b="1" dirty="0" err="1">
                <a:cs typeface="Arial" panose="020B0604020202020204" pitchFamily="34" charset="0"/>
              </a:rPr>
              <a:t>nhà</a:t>
            </a:r>
            <a:r>
              <a:rPr lang="en-US" altLang="en-US" sz="2700" b="1" dirty="0">
                <a:cs typeface="Arial" panose="020B0604020202020204" pitchFamily="34" charset="0"/>
              </a:rPr>
              <a:t> </a:t>
            </a:r>
            <a:r>
              <a:rPr lang="en-US" altLang="en-US" sz="2700" b="1" dirty="0" err="1">
                <a:cs typeface="Arial" panose="020B0604020202020204" pitchFamily="34" charset="0"/>
              </a:rPr>
              <a:t>cửa</a:t>
            </a:r>
            <a:r>
              <a:rPr lang="en-US" altLang="en-US" sz="2700" b="1" dirty="0">
                <a:cs typeface="Arial" panose="020B0604020202020204" pitchFamily="34" charset="0"/>
              </a:rPr>
              <a:t>, </a:t>
            </a:r>
            <a:r>
              <a:rPr lang="en-US" altLang="en-US" sz="2700" b="1" dirty="0" err="1">
                <a:cs typeface="Arial" panose="020B0604020202020204" pitchFamily="34" charset="0"/>
              </a:rPr>
              <a:t>khám</a:t>
            </a:r>
            <a:r>
              <a:rPr lang="en-US" altLang="en-US" sz="2700" b="1" dirty="0">
                <a:cs typeface="Arial" panose="020B0604020202020204" pitchFamily="34" charset="0"/>
              </a:rPr>
              <a:t> </a:t>
            </a:r>
            <a:r>
              <a:rPr lang="en-US" altLang="en-US" sz="2700" b="1" dirty="0" err="1">
                <a:cs typeface="Arial" panose="020B0604020202020204" pitchFamily="34" charset="0"/>
              </a:rPr>
              <a:t>phá</a:t>
            </a:r>
            <a:r>
              <a:rPr lang="en-US" altLang="en-US" sz="2700" b="1" dirty="0">
                <a:cs typeface="Arial" panose="020B0604020202020204" pitchFamily="34" charset="0"/>
              </a:rPr>
              <a:t> </a:t>
            </a:r>
            <a:r>
              <a:rPr lang="en-US" altLang="en-US" sz="2700" b="1" dirty="0" err="1">
                <a:cs typeface="Arial" panose="020B0604020202020204" pitchFamily="34" charset="0"/>
              </a:rPr>
              <a:t>những</a:t>
            </a:r>
            <a:r>
              <a:rPr lang="en-US" altLang="en-US" sz="2700" b="1" dirty="0">
                <a:cs typeface="Arial" panose="020B0604020202020204" pitchFamily="34" charset="0"/>
              </a:rPr>
              <a:t> </a:t>
            </a:r>
            <a:r>
              <a:rPr lang="en-US" altLang="en-US" sz="2700" b="1" dirty="0" err="1">
                <a:cs typeface="Arial" panose="020B0604020202020204" pitchFamily="34" charset="0"/>
              </a:rPr>
              <a:t>bí</a:t>
            </a:r>
            <a:r>
              <a:rPr lang="en-US" altLang="en-US" sz="2700" b="1" dirty="0">
                <a:cs typeface="Arial" panose="020B0604020202020204" pitchFamily="34" charset="0"/>
              </a:rPr>
              <a:t> </a:t>
            </a:r>
            <a:r>
              <a:rPr lang="en-US" altLang="en-US" sz="2700" b="1" dirty="0" err="1">
                <a:cs typeface="Arial" panose="020B0604020202020204" pitchFamily="34" charset="0"/>
              </a:rPr>
              <a:t>mật</a:t>
            </a:r>
            <a:r>
              <a:rPr lang="en-US" altLang="en-US" sz="2700" b="1" dirty="0">
                <a:cs typeface="Arial" panose="020B0604020202020204" pitchFamily="34" charset="0"/>
              </a:rPr>
              <a:t> </a:t>
            </a:r>
            <a:r>
              <a:rPr lang="en-US" altLang="en-US" sz="2700" b="1" dirty="0" err="1">
                <a:cs typeface="Arial" panose="020B0604020202020204" pitchFamily="34" charset="0"/>
              </a:rPr>
              <a:t>nằm</a:t>
            </a:r>
            <a:r>
              <a:rPr lang="en-US" altLang="en-US" sz="2700" b="1" dirty="0">
                <a:cs typeface="Arial" panose="020B0604020202020204" pitchFamily="34" charset="0"/>
              </a:rPr>
              <a:t> </a:t>
            </a:r>
            <a:r>
              <a:rPr lang="en-US" altLang="en-US" sz="2700" b="1" dirty="0" err="1">
                <a:cs typeface="Arial" panose="020B0604020202020204" pitchFamily="34" charset="0"/>
              </a:rPr>
              <a:t>sâu</a:t>
            </a:r>
            <a:r>
              <a:rPr lang="en-US" altLang="en-US" sz="2700" b="1" dirty="0">
                <a:cs typeface="Arial" panose="020B0604020202020204" pitchFamily="34" charset="0"/>
              </a:rPr>
              <a:t> </a:t>
            </a:r>
            <a:r>
              <a:rPr lang="en-US" altLang="en-US" sz="2700" b="1" dirty="0" err="1">
                <a:cs typeface="Arial" panose="020B0604020202020204" pitchFamily="34" charset="0"/>
              </a:rPr>
              <a:t>trong</a:t>
            </a:r>
            <a:r>
              <a:rPr lang="en-US" altLang="en-US" sz="2700" b="1" dirty="0">
                <a:cs typeface="Arial" panose="020B0604020202020204" pitchFamily="34" charset="0"/>
              </a:rPr>
              <a:t> </a:t>
            </a:r>
            <a:r>
              <a:rPr lang="en-US" altLang="en-US" sz="2700" b="1" dirty="0" err="1">
                <a:cs typeface="Arial" panose="020B0604020202020204" pitchFamily="34" charset="0"/>
              </a:rPr>
              <a:t>lòng</a:t>
            </a:r>
            <a:r>
              <a:rPr lang="en-US" altLang="en-US" sz="2700" b="1" dirty="0">
                <a:cs typeface="Arial" panose="020B0604020202020204" pitchFamily="34" charset="0"/>
              </a:rPr>
              <a:t> </a:t>
            </a:r>
            <a:r>
              <a:rPr lang="en-US" altLang="en-US" sz="2700" b="1" dirty="0" err="1">
                <a:cs typeface="Arial" panose="020B0604020202020204" pitchFamily="34" charset="0"/>
              </a:rPr>
              <a:t>đất</a:t>
            </a:r>
            <a:r>
              <a:rPr lang="en-US" altLang="en-US" sz="2700" b="1" dirty="0">
                <a:cs typeface="Arial" panose="020B0604020202020204" pitchFamily="34" charset="0"/>
              </a:rPr>
              <a:t>, </a:t>
            </a:r>
            <a:r>
              <a:rPr lang="en-US" altLang="en-US" sz="2700" b="1" dirty="0" err="1">
                <a:cs typeface="Arial" panose="020B0604020202020204" pitchFamily="34" charset="0"/>
              </a:rPr>
              <a:t>chinh</a:t>
            </a:r>
            <a:r>
              <a:rPr lang="en-US" altLang="en-US" sz="2700" b="1" dirty="0">
                <a:cs typeface="Arial" panose="020B0604020202020204" pitchFamily="34" charset="0"/>
              </a:rPr>
              <a:t> </a:t>
            </a:r>
            <a:r>
              <a:rPr lang="en-US" altLang="en-US" sz="2700" b="1" dirty="0" err="1">
                <a:cs typeface="Arial" panose="020B0604020202020204" pitchFamily="34" charset="0"/>
              </a:rPr>
              <a:t>phục</a:t>
            </a:r>
            <a:r>
              <a:rPr lang="en-US" altLang="en-US" sz="2700" b="1" dirty="0">
                <a:cs typeface="Arial" panose="020B0604020202020204" pitchFamily="34" charset="0"/>
              </a:rPr>
              <a:t> </a:t>
            </a:r>
            <a:r>
              <a:rPr lang="en-US" altLang="en-US" sz="2700" b="1" dirty="0" err="1">
                <a:cs typeface="Arial" panose="020B0604020202020204" pitchFamily="34" charset="0"/>
              </a:rPr>
              <a:t>đại</a:t>
            </a:r>
            <a:r>
              <a:rPr lang="en-US" altLang="en-US" sz="2700" b="1" dirty="0">
                <a:cs typeface="Arial" panose="020B0604020202020204" pitchFamily="34" charset="0"/>
              </a:rPr>
              <a:t> </a:t>
            </a:r>
            <a:r>
              <a:rPr lang="en-US" altLang="en-US" sz="2700" b="1" dirty="0" err="1">
                <a:cs typeface="Arial" panose="020B0604020202020204" pitchFamily="34" charset="0"/>
              </a:rPr>
              <a:t>dương</a:t>
            </a:r>
            <a:r>
              <a:rPr lang="en-US" altLang="en-US" sz="2700" b="1" dirty="0">
                <a:cs typeface="Arial" panose="020B0604020202020204" pitchFamily="34" charset="0"/>
              </a:rPr>
              <a:t>, </a:t>
            </a:r>
            <a:r>
              <a:rPr lang="en-US" altLang="en-US" sz="2700" b="1" dirty="0" err="1">
                <a:cs typeface="Arial" panose="020B0604020202020204" pitchFamily="34" charset="0"/>
              </a:rPr>
              <a:t>chinh</a:t>
            </a:r>
            <a:r>
              <a:rPr lang="en-US" altLang="en-US" sz="2700" b="1" dirty="0">
                <a:cs typeface="Arial" panose="020B0604020202020204" pitchFamily="34" charset="0"/>
              </a:rPr>
              <a:t> </a:t>
            </a:r>
            <a:r>
              <a:rPr lang="en-US" altLang="en-US" sz="2700" b="1" dirty="0" err="1">
                <a:cs typeface="Arial" panose="020B0604020202020204" pitchFamily="34" charset="0"/>
              </a:rPr>
              <a:t>phục</a:t>
            </a:r>
            <a:r>
              <a:rPr lang="en-US" altLang="en-US" sz="2700" b="1" dirty="0">
                <a:cs typeface="Arial" panose="020B0604020202020204" pitchFamily="34" charset="0"/>
              </a:rPr>
              <a:t> </a:t>
            </a:r>
            <a:r>
              <a:rPr lang="en-US" altLang="en-US" sz="2700" b="1" dirty="0" err="1">
                <a:cs typeface="Arial" panose="020B0604020202020204" pitchFamily="34" charset="0"/>
              </a:rPr>
              <a:t>khoảng</a:t>
            </a:r>
            <a:r>
              <a:rPr lang="en-US" altLang="en-US" sz="2700" b="1" dirty="0">
                <a:cs typeface="Arial" panose="020B0604020202020204" pitchFamily="34" charset="0"/>
              </a:rPr>
              <a:t> </a:t>
            </a:r>
            <a:r>
              <a:rPr lang="en-US" altLang="en-US" sz="2700" b="1" dirty="0" err="1">
                <a:cs typeface="Arial" panose="020B0604020202020204" pitchFamily="34" charset="0"/>
              </a:rPr>
              <a:t>không</a:t>
            </a:r>
            <a:r>
              <a:rPr lang="en-US" altLang="en-US" sz="2700" b="1" dirty="0">
                <a:cs typeface="Arial" panose="020B0604020202020204" pitchFamily="34" charset="0"/>
              </a:rPr>
              <a:t> </a:t>
            </a:r>
            <a:r>
              <a:rPr lang="en-US" altLang="en-US" sz="2700" b="1" dirty="0" err="1">
                <a:cs typeface="Arial" panose="020B0604020202020204" pitchFamily="34" charset="0"/>
              </a:rPr>
              <a:t>vũ</a:t>
            </a:r>
            <a:r>
              <a:rPr lang="en-US" altLang="en-US" sz="2700" b="1" dirty="0">
                <a:cs typeface="Arial" panose="020B0604020202020204" pitchFamily="34" charset="0"/>
              </a:rPr>
              <a:t> </a:t>
            </a:r>
            <a:r>
              <a:rPr lang="en-US" altLang="en-US" sz="2700" b="1" dirty="0" err="1">
                <a:cs typeface="Arial" panose="020B0604020202020204" pitchFamily="34" charset="0"/>
              </a:rPr>
              <a:t>trụ</a:t>
            </a:r>
            <a:r>
              <a:rPr lang="en-US" altLang="en-US" sz="2700" b="1" dirty="0">
                <a:cs typeface="Arial" panose="020B0604020202020204" pitchFamily="34" charset="0"/>
              </a:rPr>
              <a:t> bao la. </a:t>
            </a:r>
            <a:r>
              <a:rPr lang="en-US" altLang="en-US" sz="2700" b="1" dirty="0" err="1">
                <a:cs typeface="Arial" panose="020B0604020202020204" pitchFamily="34" charset="0"/>
              </a:rPr>
              <a:t>Họ</a:t>
            </a:r>
            <a:r>
              <a:rPr lang="en-US" altLang="en-US" sz="2700" b="1" dirty="0">
                <a:cs typeface="Arial" panose="020B0604020202020204" pitchFamily="34" charset="0"/>
              </a:rPr>
              <a:t> </a:t>
            </a:r>
            <a:r>
              <a:rPr lang="en-US" altLang="en-US" sz="2700" b="1" dirty="0" err="1">
                <a:cs typeface="Arial" panose="020B0604020202020204" pitchFamily="34" charset="0"/>
              </a:rPr>
              <a:t>còn</a:t>
            </a:r>
            <a:r>
              <a:rPr lang="en-US" altLang="en-US" sz="2700" b="1" dirty="0">
                <a:cs typeface="Arial" panose="020B0604020202020204" pitchFamily="34" charset="0"/>
              </a:rPr>
              <a:t> </a:t>
            </a:r>
            <a:r>
              <a:rPr lang="en-US" altLang="en-US" sz="2700" b="1" dirty="0" err="1">
                <a:solidFill>
                  <a:srgbClr val="C00000"/>
                </a:solidFill>
                <a:cs typeface="Arial" panose="020B0604020202020204" pitchFamily="34" charset="0"/>
              </a:rPr>
              <a:t>biết</a:t>
            </a:r>
            <a:r>
              <a:rPr lang="en-US" altLang="en-US" sz="2700" b="1" dirty="0">
                <a:cs typeface="Arial" panose="020B0604020202020204" pitchFamily="34" charset="0"/>
              </a:rPr>
              <a:t> </a:t>
            </a:r>
            <a:r>
              <a:rPr lang="en-US" altLang="en-US" sz="2700" b="1" dirty="0" err="1">
                <a:cs typeface="Arial" panose="020B0604020202020204" pitchFamily="34" charset="0"/>
              </a:rPr>
              <a:t>làm</a:t>
            </a:r>
            <a:r>
              <a:rPr lang="en-US" altLang="en-US" sz="2700" b="1" dirty="0">
                <a:cs typeface="Arial" panose="020B0604020202020204" pitchFamily="34" charset="0"/>
              </a:rPr>
              <a:t> </a:t>
            </a:r>
            <a:r>
              <a:rPr lang="en-US" altLang="en-US" sz="2700" b="1" dirty="0" err="1">
                <a:cs typeface="Arial" panose="020B0604020202020204" pitchFamily="34" charset="0"/>
              </a:rPr>
              <a:t>thơ</a:t>
            </a:r>
            <a:r>
              <a:rPr lang="en-US" altLang="en-US" sz="2700" b="1" dirty="0">
                <a:cs typeface="Arial" panose="020B0604020202020204" pitchFamily="34" charset="0"/>
              </a:rPr>
              <a:t>, </a:t>
            </a:r>
            <a:r>
              <a:rPr lang="en-US" altLang="en-US" sz="2700" b="1" dirty="0" err="1">
                <a:cs typeface="Arial" panose="020B0604020202020204" pitchFamily="34" charset="0"/>
              </a:rPr>
              <a:t>vẽ</a:t>
            </a:r>
            <a:r>
              <a:rPr lang="en-US" altLang="en-US" sz="2700" b="1" dirty="0">
                <a:cs typeface="Arial" panose="020B0604020202020204" pitchFamily="34" charset="0"/>
              </a:rPr>
              <a:t> </a:t>
            </a:r>
            <a:r>
              <a:rPr lang="en-US" altLang="en-US" sz="2700" b="1" dirty="0" err="1">
                <a:cs typeface="Arial" panose="020B0604020202020204" pitchFamily="34" charset="0"/>
              </a:rPr>
              <a:t>tranh</a:t>
            </a:r>
            <a:r>
              <a:rPr lang="en-US" altLang="en-US" sz="2700" b="1" dirty="0">
                <a:cs typeface="Arial" panose="020B0604020202020204" pitchFamily="34" charset="0"/>
              </a:rPr>
              <a:t>, </a:t>
            </a:r>
            <a:r>
              <a:rPr lang="en-US" altLang="en-US" sz="2700" b="1" dirty="0" err="1">
                <a:solidFill>
                  <a:srgbClr val="C00000"/>
                </a:solidFill>
                <a:cs typeface="Arial" panose="020B0604020202020204" pitchFamily="34" charset="0"/>
              </a:rPr>
              <a:t>sáng</a:t>
            </a:r>
            <a:r>
              <a:rPr lang="en-US" altLang="en-US" sz="2700" b="1" dirty="0">
                <a:cs typeface="Arial" panose="020B0604020202020204" pitchFamily="34" charset="0"/>
              </a:rPr>
              <a:t> </a:t>
            </a:r>
            <a:r>
              <a:rPr lang="en-US" altLang="en-US" sz="2700" b="1" dirty="0" err="1">
                <a:cs typeface="Arial" panose="020B0604020202020204" pitchFamily="34" charset="0"/>
              </a:rPr>
              <a:t>tác</a:t>
            </a:r>
            <a:r>
              <a:rPr lang="en-US" altLang="en-US" sz="2700" b="1" dirty="0">
                <a:cs typeface="Arial" panose="020B0604020202020204" pitchFamily="34" charset="0"/>
              </a:rPr>
              <a:t> </a:t>
            </a:r>
            <a:r>
              <a:rPr lang="en-US" altLang="en-US" sz="2700" b="1" dirty="0" err="1">
                <a:cs typeface="Arial" panose="020B0604020202020204" pitchFamily="34" charset="0"/>
              </a:rPr>
              <a:t>âm</a:t>
            </a:r>
            <a:r>
              <a:rPr lang="en-US" altLang="en-US" sz="2700" b="1" dirty="0">
                <a:cs typeface="Arial" panose="020B0604020202020204" pitchFamily="34" charset="0"/>
              </a:rPr>
              <a:t> </a:t>
            </a:r>
            <a:r>
              <a:rPr lang="en-US" altLang="en-US" sz="2700" b="1" dirty="0" err="1">
                <a:cs typeface="Arial" panose="020B0604020202020204" pitchFamily="34" charset="0"/>
              </a:rPr>
              <a:t>nhạc</a:t>
            </a:r>
            <a:r>
              <a:rPr lang="en-US" altLang="en-US" sz="2700" b="1" dirty="0">
                <a:cs typeface="Arial" panose="020B0604020202020204" pitchFamily="34" charset="0"/>
              </a:rPr>
              <a:t>, </a:t>
            </a:r>
            <a:r>
              <a:rPr lang="en-US" altLang="en-US" sz="2700" b="1" dirty="0" err="1">
                <a:cs typeface="Arial" panose="020B0604020202020204" pitchFamily="34" charset="0"/>
              </a:rPr>
              <a:t>tạo</a:t>
            </a:r>
            <a:r>
              <a:rPr lang="en-US" altLang="en-US" sz="2700" b="1" dirty="0">
                <a:cs typeface="Arial" panose="020B0604020202020204" pitchFamily="34" charset="0"/>
              </a:rPr>
              <a:t> ra </a:t>
            </a:r>
            <a:r>
              <a:rPr lang="en-US" altLang="en-US" sz="2700" b="1" dirty="0" err="1">
                <a:cs typeface="Arial" panose="020B0604020202020204" pitchFamily="34" charset="0"/>
              </a:rPr>
              <a:t>những</a:t>
            </a:r>
            <a:r>
              <a:rPr lang="en-US" altLang="en-US" sz="2700" b="1" dirty="0">
                <a:cs typeface="Arial" panose="020B0604020202020204" pitchFamily="34" charset="0"/>
              </a:rPr>
              <a:t> </a:t>
            </a:r>
            <a:r>
              <a:rPr lang="en-US" altLang="en-US" sz="2700" b="1" dirty="0" err="1">
                <a:cs typeface="Arial" panose="020B0604020202020204" pitchFamily="34" charset="0"/>
              </a:rPr>
              <a:t>công</a:t>
            </a:r>
            <a:r>
              <a:rPr lang="en-US" altLang="en-US" sz="2700" b="1" dirty="0">
                <a:cs typeface="Arial" panose="020B0604020202020204" pitchFamily="34" charset="0"/>
              </a:rPr>
              <a:t> </a:t>
            </a:r>
            <a:r>
              <a:rPr lang="en-US" altLang="en-US" sz="2700" b="1" dirty="0" err="1">
                <a:cs typeface="Arial" panose="020B0604020202020204" pitchFamily="34" charset="0"/>
              </a:rPr>
              <a:t>trình</a:t>
            </a:r>
            <a:r>
              <a:rPr lang="en-US" altLang="en-US" sz="2700" b="1" dirty="0">
                <a:cs typeface="Arial" panose="020B0604020202020204" pitchFamily="34" charset="0"/>
              </a:rPr>
              <a:t> </a:t>
            </a:r>
            <a:r>
              <a:rPr lang="en-US" altLang="en-US" sz="2700" b="1" dirty="0" err="1">
                <a:cs typeface="Arial" panose="020B0604020202020204" pitchFamily="34" charset="0"/>
              </a:rPr>
              <a:t>kiến</a:t>
            </a:r>
            <a:r>
              <a:rPr lang="en-US" altLang="en-US" sz="2700" b="1" dirty="0">
                <a:cs typeface="Arial" panose="020B0604020202020204" pitchFamily="34" charset="0"/>
              </a:rPr>
              <a:t> </a:t>
            </a:r>
            <a:r>
              <a:rPr lang="en-US" altLang="en-US" sz="2700" b="1" dirty="0" err="1">
                <a:cs typeface="Arial" panose="020B0604020202020204" pitchFamily="34" charset="0"/>
              </a:rPr>
              <a:t>trúc</a:t>
            </a:r>
            <a:r>
              <a:rPr lang="en-US" altLang="en-US" sz="2700" b="1" dirty="0">
                <a:cs typeface="Arial" panose="020B0604020202020204" pitchFamily="34" charset="0"/>
              </a:rPr>
              <a:t> </a:t>
            </a:r>
            <a:r>
              <a:rPr lang="en-US" altLang="en-US" sz="2700" b="1" dirty="0" err="1">
                <a:solidFill>
                  <a:srgbClr val="C00000"/>
                </a:solidFill>
                <a:cs typeface="Arial" panose="020B0604020202020204" pitchFamily="34" charset="0"/>
              </a:rPr>
              <a:t>tuyệt</a:t>
            </a:r>
            <a:r>
              <a:rPr lang="en-US" altLang="en-US" sz="2700" b="1" dirty="0">
                <a:cs typeface="Arial" panose="020B0604020202020204" pitchFamily="34" charset="0"/>
              </a:rPr>
              <a:t> </a:t>
            </a:r>
            <a:r>
              <a:rPr lang="en-US" altLang="en-US" sz="2700" b="1" dirty="0" err="1">
                <a:cs typeface="Arial" panose="020B0604020202020204" pitchFamily="34" charset="0"/>
              </a:rPr>
              <a:t>mĩ</a:t>
            </a:r>
            <a:r>
              <a:rPr lang="en-US" altLang="en-US" sz="2700" b="1" dirty="0">
                <a:cs typeface="Arial" panose="020B0604020202020204" pitchFamily="34" charset="0"/>
              </a:rPr>
              <a:t>,… </a:t>
            </a:r>
            <a:r>
              <a:rPr lang="en-US" altLang="en-US" sz="2700" b="1" dirty="0" err="1">
                <a:cs typeface="Arial" panose="020B0604020202020204" pitchFamily="34" charset="0"/>
              </a:rPr>
              <a:t>Họ</a:t>
            </a:r>
            <a:r>
              <a:rPr lang="en-US" altLang="en-US" sz="2700" b="1" dirty="0">
                <a:cs typeface="Arial" panose="020B0604020202020204" pitchFamily="34" charset="0"/>
              </a:rPr>
              <a:t> </a:t>
            </a:r>
            <a:r>
              <a:rPr lang="en-US" altLang="en-US" sz="2700" b="1" dirty="0" err="1">
                <a:cs typeface="Arial" panose="020B0604020202020204" pitchFamily="34" charset="0"/>
              </a:rPr>
              <a:t>đã</a:t>
            </a:r>
            <a:r>
              <a:rPr lang="en-US" altLang="en-US" sz="2700" b="1" dirty="0">
                <a:cs typeface="Arial" panose="020B0604020202020204" pitchFamily="34" charset="0"/>
              </a:rPr>
              <a:t> </a:t>
            </a:r>
            <a:r>
              <a:rPr lang="en-US" altLang="en-US" sz="2700" b="1" dirty="0" err="1">
                <a:cs typeface="Arial" panose="020B0604020202020204" pitchFamily="34" charset="0"/>
              </a:rPr>
              <a:t>làm</a:t>
            </a:r>
            <a:r>
              <a:rPr lang="en-US" altLang="en-US" sz="2700" b="1" dirty="0">
                <a:cs typeface="Arial" panose="020B0604020202020204" pitchFamily="34" charset="0"/>
              </a:rPr>
              <a:t> </a:t>
            </a:r>
            <a:r>
              <a:rPr lang="en-US" altLang="en-US" sz="2700" b="1" dirty="0" err="1">
                <a:cs typeface="Arial" panose="020B0604020202020204" pitchFamily="34" charset="0"/>
              </a:rPr>
              <a:t>cho</a:t>
            </a:r>
            <a:r>
              <a:rPr lang="en-US" altLang="en-US" sz="2700" b="1" dirty="0">
                <a:cs typeface="Arial" panose="020B0604020202020204" pitchFamily="34" charset="0"/>
              </a:rPr>
              <a:t> </a:t>
            </a:r>
            <a:r>
              <a:rPr lang="en-US" altLang="en-US" sz="2700" b="1" dirty="0" err="1">
                <a:cs typeface="Arial" panose="020B0604020202020204" pitchFamily="34" charset="0"/>
              </a:rPr>
              <a:t>trái</a:t>
            </a:r>
            <a:r>
              <a:rPr lang="en-US" altLang="en-US" sz="2700" b="1" dirty="0">
                <a:cs typeface="Arial" panose="020B0604020202020204" pitchFamily="34" charset="0"/>
              </a:rPr>
              <a:t> </a:t>
            </a:r>
            <a:r>
              <a:rPr lang="en-US" altLang="en-US" sz="2700" b="1" dirty="0" err="1">
                <a:cs typeface="Arial" panose="020B0604020202020204" pitchFamily="34" charset="0"/>
              </a:rPr>
              <a:t>đất</a:t>
            </a:r>
            <a:r>
              <a:rPr lang="en-US" altLang="en-US" sz="2700" b="1" dirty="0">
                <a:cs typeface="Arial" panose="020B0604020202020204" pitchFamily="34" charset="0"/>
              </a:rPr>
              <a:t> </a:t>
            </a:r>
            <a:r>
              <a:rPr lang="en-US" altLang="en-US" sz="2700" b="1" dirty="0" err="1">
                <a:cs typeface="Arial" panose="020B0604020202020204" pitchFamily="34" charset="0"/>
              </a:rPr>
              <a:t>trở</a:t>
            </a:r>
            <a:r>
              <a:rPr lang="en-US" altLang="en-US" sz="2700" b="1" dirty="0">
                <a:cs typeface="Arial" panose="020B0604020202020204" pitchFamily="34" charset="0"/>
              </a:rPr>
              <a:t> </a:t>
            </a:r>
            <a:r>
              <a:rPr lang="en-US" altLang="en-US" sz="2700" b="1" dirty="0" err="1">
                <a:cs typeface="Arial" panose="020B0604020202020204" pitchFamily="34" charset="0"/>
              </a:rPr>
              <a:t>nên</a:t>
            </a:r>
            <a:r>
              <a:rPr lang="en-US" altLang="en-US" sz="2700" b="1" dirty="0">
                <a:cs typeface="Arial" panose="020B0604020202020204" pitchFamily="34" charset="0"/>
              </a:rPr>
              <a:t> </a:t>
            </a:r>
            <a:r>
              <a:rPr lang="en-US" altLang="en-US" sz="2700" b="1" dirty="0" err="1">
                <a:cs typeface="Arial" panose="020B0604020202020204" pitchFamily="34" charset="0"/>
              </a:rPr>
              <a:t>tươi</a:t>
            </a:r>
            <a:r>
              <a:rPr lang="en-US" altLang="en-US" sz="2700" b="1" dirty="0">
                <a:cs typeface="Arial" panose="020B0604020202020204" pitchFamily="34" charset="0"/>
              </a:rPr>
              <a:t> </a:t>
            </a:r>
            <a:r>
              <a:rPr lang="en-US" altLang="en-US" sz="2700" b="1" dirty="0" err="1">
                <a:cs typeface="Arial" panose="020B0604020202020204" pitchFamily="34" charset="0"/>
              </a:rPr>
              <a:t>đẹp</a:t>
            </a:r>
            <a:r>
              <a:rPr lang="en-US" altLang="en-US" sz="2700" b="1" dirty="0">
                <a:cs typeface="Arial" panose="020B0604020202020204" pitchFamily="34" charset="0"/>
              </a:rPr>
              <a:t> </a:t>
            </a:r>
            <a:r>
              <a:rPr lang="en-US" altLang="en-US" sz="2700" b="1" dirty="0" err="1">
                <a:cs typeface="Arial" panose="020B0604020202020204" pitchFamily="34" charset="0"/>
              </a:rPr>
              <a:t>và</a:t>
            </a:r>
            <a:r>
              <a:rPr lang="en-US" altLang="en-US" sz="2700" b="1" dirty="0">
                <a:cs typeface="Arial" panose="020B0604020202020204" pitchFamily="34" charset="0"/>
              </a:rPr>
              <a:t> </a:t>
            </a:r>
            <a:r>
              <a:rPr lang="en-US" altLang="en-US" sz="2700" b="1" dirty="0" err="1">
                <a:cs typeface="Arial" panose="020B0604020202020204" pitchFamily="34" charset="0"/>
              </a:rPr>
              <a:t>tràn</a:t>
            </a:r>
            <a:r>
              <a:rPr lang="en-US" altLang="en-US" sz="2700" b="1" dirty="0">
                <a:cs typeface="Arial" panose="020B0604020202020204" pitchFamily="34" charset="0"/>
              </a:rPr>
              <a:t> </a:t>
            </a:r>
            <a:r>
              <a:rPr lang="en-US" altLang="en-US" sz="2700" b="1" dirty="0" err="1">
                <a:cs typeface="Arial" panose="020B0604020202020204" pitchFamily="34" charset="0"/>
              </a:rPr>
              <a:t>đầy</a:t>
            </a:r>
            <a:r>
              <a:rPr lang="en-US" altLang="en-US" sz="2700" b="1" dirty="0">
                <a:cs typeface="Arial" panose="020B0604020202020204" pitchFamily="34" charset="0"/>
              </a:rPr>
              <a:t> </a:t>
            </a:r>
            <a:r>
              <a:rPr lang="en-US" altLang="en-US" sz="2700" b="1" dirty="0" err="1">
                <a:cs typeface="Arial" panose="020B0604020202020204" pitchFamily="34" charset="0"/>
              </a:rPr>
              <a:t>sức</a:t>
            </a:r>
            <a:r>
              <a:rPr lang="en-US" altLang="en-US" sz="2700" b="1" dirty="0">
                <a:cs typeface="Arial" panose="020B0604020202020204" pitchFamily="34" charset="0"/>
              </a:rPr>
              <a:t> </a:t>
            </a:r>
            <a:r>
              <a:rPr lang="en-US" altLang="en-US" sz="2700" b="1" dirty="0" err="1">
                <a:cs typeface="Arial" panose="020B0604020202020204" pitchFamily="34" charset="0"/>
              </a:rPr>
              <a:t>sống</a:t>
            </a:r>
            <a:r>
              <a:rPr lang="en-US" altLang="en-US" sz="2700" b="1" dirty="0">
                <a:cs typeface="Arial" panose="020B0604020202020204" pitchFamily="34" charset="0"/>
              </a:rPr>
              <a:t>. Con </a:t>
            </a:r>
            <a:r>
              <a:rPr lang="en-US" altLang="en-US" sz="2700" b="1" dirty="0" err="1">
                <a:cs typeface="Arial" panose="020B0604020202020204" pitchFamily="34" charset="0"/>
              </a:rPr>
              <a:t>người</a:t>
            </a:r>
            <a:r>
              <a:rPr lang="en-US" altLang="en-US" sz="2700" b="1" dirty="0">
                <a:cs typeface="Arial" panose="020B0604020202020204" pitchFamily="34" charset="0"/>
              </a:rPr>
              <a:t> </a:t>
            </a:r>
            <a:r>
              <a:rPr lang="en-US" altLang="en-US" sz="2700" b="1" dirty="0" err="1">
                <a:solidFill>
                  <a:srgbClr val="C00000"/>
                </a:solidFill>
                <a:cs typeface="Arial" panose="020B0604020202020204" pitchFamily="34" charset="0"/>
              </a:rPr>
              <a:t>xứng</a:t>
            </a:r>
            <a:r>
              <a:rPr lang="en-US" altLang="en-US" sz="2700" b="1" dirty="0">
                <a:cs typeface="Arial" panose="020B0604020202020204" pitchFamily="34" charset="0"/>
              </a:rPr>
              <a:t> </a:t>
            </a:r>
            <a:r>
              <a:rPr lang="en-US" altLang="en-US" sz="2700" b="1" dirty="0" err="1">
                <a:cs typeface="Arial" panose="020B0604020202020204" pitchFamily="34" charset="0"/>
              </a:rPr>
              <a:t>đáng</a:t>
            </a:r>
            <a:r>
              <a:rPr lang="en-US" altLang="en-US" sz="2700" b="1" dirty="0">
                <a:cs typeface="Arial" panose="020B0604020202020204" pitchFamily="34" charset="0"/>
              </a:rPr>
              <a:t> </a:t>
            </a:r>
            <a:r>
              <a:rPr lang="en-US" altLang="en-US" sz="2700" b="1" dirty="0" err="1">
                <a:cs typeface="Arial" panose="020B0604020202020204" pitchFamily="34" charset="0"/>
              </a:rPr>
              <a:t>được</a:t>
            </a:r>
            <a:r>
              <a:rPr lang="en-US" altLang="en-US" sz="2700" b="1" dirty="0">
                <a:cs typeface="Arial" panose="020B0604020202020204" pitchFamily="34" charset="0"/>
              </a:rPr>
              <a:t> </a:t>
            </a:r>
            <a:r>
              <a:rPr lang="en-US" altLang="en-US" sz="2700" b="1" dirty="0" err="1">
                <a:cs typeface="Arial" panose="020B0604020202020204" pitchFamily="34" charset="0"/>
              </a:rPr>
              <a:t>gọi</a:t>
            </a:r>
            <a:r>
              <a:rPr lang="en-US" altLang="en-US" sz="2700" b="1" dirty="0">
                <a:cs typeface="Arial" panose="020B0604020202020204" pitchFamily="34" charset="0"/>
              </a:rPr>
              <a:t> </a:t>
            </a:r>
            <a:r>
              <a:rPr lang="en-US" altLang="en-US" sz="2700" b="1" dirty="0" err="1">
                <a:cs typeface="Arial" panose="020B0604020202020204" pitchFamily="34" charset="0"/>
              </a:rPr>
              <a:t>là</a:t>
            </a:r>
            <a:r>
              <a:rPr lang="en-US" altLang="en-US" sz="2700" b="1" dirty="0">
                <a:cs typeface="Arial" panose="020B0604020202020204" pitchFamily="34" charset="0"/>
              </a:rPr>
              <a:t> “</a:t>
            </a:r>
            <a:r>
              <a:rPr lang="en-US" altLang="en-US" sz="2700" b="1" dirty="0" err="1">
                <a:cs typeface="Arial" panose="020B0604020202020204" pitchFamily="34" charset="0"/>
              </a:rPr>
              <a:t>hoa</a:t>
            </a:r>
            <a:r>
              <a:rPr lang="en-US" altLang="en-US" sz="2700" b="1" dirty="0">
                <a:cs typeface="Arial" panose="020B0604020202020204" pitchFamily="34" charset="0"/>
              </a:rPr>
              <a:t> </a:t>
            </a:r>
            <a:r>
              <a:rPr lang="en-US" altLang="en-US" sz="2700" b="1" dirty="0" err="1">
                <a:cs typeface="Arial" panose="020B0604020202020204" pitchFamily="34" charset="0"/>
              </a:rPr>
              <a:t>của</a:t>
            </a:r>
            <a:r>
              <a:rPr lang="en-US" altLang="en-US" sz="2700" b="1" dirty="0">
                <a:cs typeface="Arial" panose="020B0604020202020204" pitchFamily="34" charset="0"/>
              </a:rPr>
              <a:t> </a:t>
            </a:r>
            <a:r>
              <a:rPr lang="en-US" altLang="en-US" sz="2700" b="1" dirty="0" err="1">
                <a:cs typeface="Arial" panose="020B0604020202020204" pitchFamily="34" charset="0"/>
              </a:rPr>
              <a:t>đất</a:t>
            </a:r>
            <a:r>
              <a:rPr lang="en-US" altLang="en-US" sz="2700" b="1" dirty="0">
                <a:cs typeface="Arial" panose="020B0604020202020204" pitchFamily="34" charset="0"/>
              </a:rPr>
              <a:t>”.</a:t>
            </a:r>
          </a:p>
        </p:txBody>
      </p:sp>
      <p:sp>
        <p:nvSpPr>
          <p:cNvPr id="342" name="TextBox 341">
            <a:extLst>
              <a:ext uri="{FF2B5EF4-FFF2-40B4-BE49-F238E27FC236}">
                <a16:creationId xmlns:a16="http://schemas.microsoft.com/office/drawing/2014/main" id="{4EF4240A-B32C-43AB-A815-CE3397404534}"/>
              </a:ext>
            </a:extLst>
          </p:cNvPr>
          <p:cNvSpPr txBox="1"/>
          <p:nvPr/>
        </p:nvSpPr>
        <p:spPr>
          <a:xfrm>
            <a:off x="1975055" y="9151241"/>
            <a:ext cx="6153150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dirty="0">
                <a:solidFill>
                  <a:srgbClr val="0070C0"/>
                </a:solidFill>
                <a:latin typeface="Times New Roman" panose="02020603050405020304" pitchFamily="18" charset="0"/>
                <a:cs typeface="Times New Roman" panose="02020603050405020304" pitchFamily="18" charset="0"/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https://www.facebook.com/teamKTUTS</a:t>
            </a:r>
            <a:endParaRPr lang="en-US" dirty="0">
              <a:solidFill>
                <a:srgbClr val="0070C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81949664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>
        <p:random/>
      </p:transition>
    </mc:Choice>
    <mc:Fallback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38" presetClass="entr" presetSubtype="0" accel="5000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49557"/>
                                  </p:iterate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1" dur="23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2" dur="23" fill="hold">
                                          <p:stCondLst>
                                            <p:cond delay="23"/>
                                          </p:stCondLst>
                                        </p:cTn>
                                        <p:tgtEl>
                                          <p:spTgt spid="21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23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2" decel="50000" autoRev="1" fill="hold">
                                          <p:stCondLst>
                                            <p:cond delay="23"/>
                                          </p:stCondLst>
                                        </p:cTn>
                                        <p:tgtEl>
                                          <p:spTgt spid="2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2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0" dur="500"/>
                                        <p:tgtEl>
                                          <p:spTgt spid="2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3" dur="500"/>
                                        <p:tgtEl>
                                          <p:spTgt spid="1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500"/>
                            </p:stCondLst>
                            <p:childTnLst>
                              <p:par>
                                <p:cTn id="2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1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1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50" presetClass="entr" presetSubtype="0" decel="10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16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6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5" dur="1000"/>
                                        <p:tgtEl>
                                          <p:spTgt spid="1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50" presetClass="entr" presetSubtype="0" decel="10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0" dur="1000" fill="hold"/>
                                        <p:tgtEl>
                                          <p:spTgt spid="3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1000" fill="hold"/>
                                        <p:tgtEl>
                                          <p:spTgt spid="3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2" dur="1000"/>
                                        <p:tgtEl>
                                          <p:spTgt spid="3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50" presetClass="entr" presetSubtype="0" decel="10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1000" fill="hold"/>
                                        <p:tgtEl>
                                          <p:spTgt spid="3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1000" fill="hold"/>
                                        <p:tgtEl>
                                          <p:spTgt spid="3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9" dur="1000"/>
                                        <p:tgtEl>
                                          <p:spTgt spid="3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>
                      <p:stCondLst>
                        <p:cond delay="indefinite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50" presetClass="entr" presetSubtype="0" decel="10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4" dur="1000" fill="hold"/>
                                        <p:tgtEl>
                                          <p:spTgt spid="3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1000" fill="hold"/>
                                        <p:tgtEl>
                                          <p:spTgt spid="3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6" dur="1000"/>
                                        <p:tgtEl>
                                          <p:spTgt spid="3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50" presetClass="entr" presetSubtype="0" decel="10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1" dur="1000" fill="hold"/>
                                        <p:tgtEl>
                                          <p:spTgt spid="3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1000" fill="hold"/>
                                        <p:tgtEl>
                                          <p:spTgt spid="3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3" dur="1000"/>
                                        <p:tgtEl>
                                          <p:spTgt spid="3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4" fill="hold">
                      <p:stCondLst>
                        <p:cond delay="indefinite"/>
                      </p:stCondLst>
                      <p:childTnLst>
                        <p:par>
                          <p:cTn id="65" fill="hold">
                            <p:stCondLst>
                              <p:cond delay="0"/>
                            </p:stCondLst>
                            <p:childTnLst>
                              <p:par>
                                <p:cTn id="66" presetID="50" presetClass="entr" presetSubtype="0" decel="10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8" dur="1000" fill="hold"/>
                                        <p:tgtEl>
                                          <p:spTgt spid="3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1000" fill="hold"/>
                                        <p:tgtEl>
                                          <p:spTgt spid="3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0" dur="1000"/>
                                        <p:tgtEl>
                                          <p:spTgt spid="3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>
                      <p:stCondLst>
                        <p:cond delay="indefinite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4" dur="500"/>
                                        <p:tgtEl>
                                          <p:spTgt spid="21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6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7" dur="500"/>
                                        <p:tgtEl>
                                          <p:spTgt spid="16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9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0" dur="500"/>
                                        <p:tgtEl>
                                          <p:spTgt spid="33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2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3" dur="500"/>
                                        <p:tgtEl>
                                          <p:spTgt spid="33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5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6" dur="500"/>
                                        <p:tgtEl>
                                          <p:spTgt spid="33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8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9" dur="500"/>
                                        <p:tgtEl>
                                          <p:spTgt spid="33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1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2" dur="500"/>
                                        <p:tgtEl>
                                          <p:spTgt spid="34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500"/>
                            </p:stCondLst>
                            <p:childTnLst>
                              <p:par>
                                <p:cTn id="9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97" dur="500"/>
                                        <p:tgtEl>
                                          <p:spTgt spid="3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8" grpId="0"/>
      <p:bldP spid="219" grpId="0"/>
      <p:bldP spid="219" grpId="1"/>
      <p:bldP spid="162" grpId="0" animBg="1"/>
      <p:bldP spid="162" grpId="1" animBg="1"/>
      <p:bldP spid="336" grpId="0" animBg="1"/>
      <p:bldP spid="336" grpId="1" animBg="1"/>
      <p:bldP spid="337" grpId="0" animBg="1"/>
      <p:bldP spid="337" grpId="1" animBg="1"/>
      <p:bldP spid="338" grpId="0" animBg="1"/>
      <p:bldP spid="338" grpId="1" animBg="1"/>
      <p:bldP spid="339" grpId="0" animBg="1"/>
      <p:bldP spid="339" grpId="1" animBg="1"/>
      <p:bldP spid="340" grpId="0" animBg="1"/>
      <p:bldP spid="340" grpId="1" animBg="1"/>
      <p:bldP spid="341" grpId="0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43" name="Graphic 421">
            <a:extLst>
              <a:ext uri="{FF2B5EF4-FFF2-40B4-BE49-F238E27FC236}">
                <a16:creationId xmlns:a16="http://schemas.microsoft.com/office/drawing/2014/main" id="{E406ADDB-9087-47E1-83FC-56761C15A6EB}"/>
              </a:ext>
            </a:extLst>
          </p:cNvPr>
          <p:cNvGrpSpPr/>
          <p:nvPr/>
        </p:nvGrpSpPr>
        <p:grpSpPr>
          <a:xfrm>
            <a:off x="-522586" y="-2020873"/>
            <a:ext cx="1045171" cy="4881501"/>
            <a:chOff x="6010447" y="3028984"/>
            <a:chExt cx="167753" cy="804365"/>
          </a:xfrm>
          <a:solidFill>
            <a:srgbClr val="F9A314"/>
          </a:solidFill>
        </p:grpSpPr>
        <p:grpSp>
          <p:nvGrpSpPr>
            <p:cNvPr id="744" name="Graphic 421">
              <a:extLst>
                <a:ext uri="{FF2B5EF4-FFF2-40B4-BE49-F238E27FC236}">
                  <a16:creationId xmlns:a16="http://schemas.microsoft.com/office/drawing/2014/main" id="{536DD4F1-B5C5-46A6-AC47-A63839F384B4}"/>
                </a:ext>
              </a:extLst>
            </p:cNvPr>
            <p:cNvGrpSpPr/>
            <p:nvPr/>
          </p:nvGrpSpPr>
          <p:grpSpPr>
            <a:xfrm>
              <a:off x="6013971" y="3030056"/>
              <a:ext cx="68121" cy="292339"/>
              <a:chOff x="6013971" y="3030056"/>
              <a:chExt cx="68121" cy="292339"/>
            </a:xfrm>
            <a:grpFill/>
          </p:grpSpPr>
          <p:grpSp>
            <p:nvGrpSpPr>
              <p:cNvPr id="853" name="Graphic 421">
                <a:extLst>
                  <a:ext uri="{FF2B5EF4-FFF2-40B4-BE49-F238E27FC236}">
                    <a16:creationId xmlns:a16="http://schemas.microsoft.com/office/drawing/2014/main" id="{C9E81276-0D8E-46C3-9274-0163AE73DB3E}"/>
                  </a:ext>
                </a:extLst>
              </p:cNvPr>
              <p:cNvGrpSpPr/>
              <p:nvPr/>
            </p:nvGrpSpPr>
            <p:grpSpPr>
              <a:xfrm>
                <a:off x="6031611" y="3256502"/>
                <a:ext cx="29771" cy="26029"/>
                <a:chOff x="6031611" y="3256502"/>
                <a:chExt cx="29771" cy="26029"/>
              </a:xfrm>
              <a:grpFill/>
            </p:grpSpPr>
            <p:sp>
              <p:nvSpPr>
                <p:cNvPr id="881" name="Freeform: Shape 880">
                  <a:extLst>
                    <a:ext uri="{FF2B5EF4-FFF2-40B4-BE49-F238E27FC236}">
                      <a16:creationId xmlns:a16="http://schemas.microsoft.com/office/drawing/2014/main" id="{40EF0732-A9C0-4C81-A06B-33EF43880AB6}"/>
                    </a:ext>
                  </a:extLst>
                </p:cNvPr>
                <p:cNvSpPr/>
                <p:nvPr/>
              </p:nvSpPr>
              <p:spPr>
                <a:xfrm>
                  <a:off x="6037695" y="3257538"/>
                  <a:ext cx="20400" cy="24993"/>
                </a:xfrm>
                <a:custGeom>
                  <a:avLst/>
                  <a:gdLst>
                    <a:gd name="connsiteX0" fmla="*/ 11728 w 20400"/>
                    <a:gd name="connsiteY0" fmla="*/ 488 h 24993"/>
                    <a:gd name="connsiteX1" fmla="*/ 5536 w 20400"/>
                    <a:gd name="connsiteY1" fmla="*/ 5727 h 24993"/>
                    <a:gd name="connsiteX2" fmla="*/ 2869 w 20400"/>
                    <a:gd name="connsiteY2" fmla="*/ 13537 h 24993"/>
                    <a:gd name="connsiteX3" fmla="*/ 3822 w 20400"/>
                    <a:gd name="connsiteY3" fmla="*/ 20871 h 24993"/>
                    <a:gd name="connsiteX4" fmla="*/ 9727 w 20400"/>
                    <a:gd name="connsiteY4" fmla="*/ 20776 h 24993"/>
                    <a:gd name="connsiteX5" fmla="*/ 18109 w 20400"/>
                    <a:gd name="connsiteY5" fmla="*/ 8203 h 24993"/>
                    <a:gd name="connsiteX6" fmla="*/ 15442 w 20400"/>
                    <a:gd name="connsiteY6" fmla="*/ 1631 h 24993"/>
                    <a:gd name="connsiteX7" fmla="*/ 7632 w 20400"/>
                    <a:gd name="connsiteY7" fmla="*/ 2583 h 24993"/>
                    <a:gd name="connsiteX8" fmla="*/ 15919 w 20400"/>
                    <a:gd name="connsiteY8" fmla="*/ 202 h 24993"/>
                    <a:gd name="connsiteX9" fmla="*/ 20395 w 20400"/>
                    <a:gd name="connsiteY9" fmla="*/ 8298 h 24993"/>
                    <a:gd name="connsiteX10" fmla="*/ 11061 w 20400"/>
                    <a:gd name="connsiteY10" fmla="*/ 23634 h 24993"/>
                    <a:gd name="connsiteX11" fmla="*/ 8870 w 20400"/>
                    <a:gd name="connsiteY11" fmla="*/ 24491 h 24993"/>
                    <a:gd name="connsiteX12" fmla="*/ 6394 w 20400"/>
                    <a:gd name="connsiteY12" fmla="*/ 24967 h 24993"/>
                    <a:gd name="connsiteX13" fmla="*/ 1536 w 20400"/>
                    <a:gd name="connsiteY13" fmla="*/ 22681 h 24993"/>
                    <a:gd name="connsiteX14" fmla="*/ 488 w 20400"/>
                    <a:gd name="connsiteY14" fmla="*/ 13061 h 24993"/>
                    <a:gd name="connsiteX15" fmla="*/ 4298 w 20400"/>
                    <a:gd name="connsiteY15" fmla="*/ 4774 h 24993"/>
                    <a:gd name="connsiteX16" fmla="*/ 11728 w 20400"/>
                    <a:gd name="connsiteY16" fmla="*/ 488 h 249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20400" h="24993">
                      <a:moveTo>
                        <a:pt x="11728" y="488"/>
                      </a:moveTo>
                      <a:cubicBezTo>
                        <a:pt x="8870" y="1059"/>
                        <a:pt x="6870" y="3250"/>
                        <a:pt x="5536" y="5727"/>
                      </a:cubicBezTo>
                      <a:cubicBezTo>
                        <a:pt x="4108" y="8108"/>
                        <a:pt x="3250" y="10870"/>
                        <a:pt x="2869" y="13537"/>
                      </a:cubicBezTo>
                      <a:cubicBezTo>
                        <a:pt x="2488" y="16204"/>
                        <a:pt x="2488" y="19252"/>
                        <a:pt x="3822" y="20871"/>
                      </a:cubicBezTo>
                      <a:cubicBezTo>
                        <a:pt x="4965" y="22491"/>
                        <a:pt x="7441" y="22014"/>
                        <a:pt x="9727" y="20776"/>
                      </a:cubicBezTo>
                      <a:cubicBezTo>
                        <a:pt x="14585" y="18681"/>
                        <a:pt x="17538" y="13632"/>
                        <a:pt x="18109" y="8203"/>
                      </a:cubicBezTo>
                      <a:cubicBezTo>
                        <a:pt x="18395" y="5536"/>
                        <a:pt x="17633" y="2679"/>
                        <a:pt x="15442" y="1631"/>
                      </a:cubicBezTo>
                      <a:cubicBezTo>
                        <a:pt x="13156" y="583"/>
                        <a:pt x="10204" y="1536"/>
                        <a:pt x="7632" y="2583"/>
                      </a:cubicBezTo>
                      <a:cubicBezTo>
                        <a:pt x="9918" y="964"/>
                        <a:pt x="12680" y="-560"/>
                        <a:pt x="15919" y="202"/>
                      </a:cubicBezTo>
                      <a:cubicBezTo>
                        <a:pt x="19252" y="1345"/>
                        <a:pt x="20491" y="5250"/>
                        <a:pt x="20395" y="8298"/>
                      </a:cubicBezTo>
                      <a:cubicBezTo>
                        <a:pt x="20395" y="14585"/>
                        <a:pt x="16776" y="21062"/>
                        <a:pt x="11061" y="23634"/>
                      </a:cubicBezTo>
                      <a:cubicBezTo>
                        <a:pt x="10394" y="24015"/>
                        <a:pt x="9632" y="24300"/>
                        <a:pt x="8870" y="24491"/>
                      </a:cubicBezTo>
                      <a:cubicBezTo>
                        <a:pt x="8108" y="24777"/>
                        <a:pt x="7346" y="25062"/>
                        <a:pt x="6394" y="24967"/>
                      </a:cubicBezTo>
                      <a:cubicBezTo>
                        <a:pt x="4679" y="25158"/>
                        <a:pt x="2584" y="24300"/>
                        <a:pt x="1536" y="22681"/>
                      </a:cubicBezTo>
                      <a:cubicBezTo>
                        <a:pt x="-560" y="19443"/>
                        <a:pt x="-83" y="16014"/>
                        <a:pt x="488" y="13061"/>
                      </a:cubicBezTo>
                      <a:cubicBezTo>
                        <a:pt x="1250" y="10013"/>
                        <a:pt x="2488" y="7251"/>
                        <a:pt x="4298" y="4774"/>
                      </a:cubicBezTo>
                      <a:cubicBezTo>
                        <a:pt x="6108" y="2393"/>
                        <a:pt x="8775" y="297"/>
                        <a:pt x="11728" y="488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882" name="Freeform: Shape 881">
                  <a:extLst>
                    <a:ext uri="{FF2B5EF4-FFF2-40B4-BE49-F238E27FC236}">
                      <a16:creationId xmlns:a16="http://schemas.microsoft.com/office/drawing/2014/main" id="{DF0D409A-DA91-4EA4-8E1A-AF069CD0944A}"/>
                    </a:ext>
                  </a:extLst>
                </p:cNvPr>
                <p:cNvSpPr/>
                <p:nvPr/>
              </p:nvSpPr>
              <p:spPr>
                <a:xfrm>
                  <a:off x="6031611" y="3260734"/>
                  <a:ext cx="8996" cy="12245"/>
                </a:xfrm>
                <a:custGeom>
                  <a:avLst/>
                  <a:gdLst>
                    <a:gd name="connsiteX0" fmla="*/ 0 w 8996"/>
                    <a:gd name="connsiteY0" fmla="*/ 5102 h 12245"/>
                    <a:gd name="connsiteX1" fmla="*/ 2762 w 8996"/>
                    <a:gd name="connsiteY1" fmla="*/ 340 h 12245"/>
                    <a:gd name="connsiteX2" fmla="*/ 8477 w 8996"/>
                    <a:gd name="connsiteY2" fmla="*/ 2626 h 12245"/>
                    <a:gd name="connsiteX3" fmla="*/ 8001 w 8996"/>
                    <a:gd name="connsiteY3" fmla="*/ 8722 h 12245"/>
                    <a:gd name="connsiteX4" fmla="*/ 4096 w 8996"/>
                    <a:gd name="connsiteY4" fmla="*/ 12246 h 12245"/>
                    <a:gd name="connsiteX5" fmla="*/ 5905 w 8996"/>
                    <a:gd name="connsiteY5" fmla="*/ 7769 h 12245"/>
                    <a:gd name="connsiteX6" fmla="*/ 5810 w 8996"/>
                    <a:gd name="connsiteY6" fmla="*/ 4150 h 12245"/>
                    <a:gd name="connsiteX7" fmla="*/ 3429 w 8996"/>
                    <a:gd name="connsiteY7" fmla="*/ 2721 h 12245"/>
                    <a:gd name="connsiteX8" fmla="*/ 0 w 8996"/>
                    <a:gd name="connsiteY8" fmla="*/ 5102 h 122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996" h="12245">
                      <a:moveTo>
                        <a:pt x="0" y="5102"/>
                      </a:moveTo>
                      <a:cubicBezTo>
                        <a:pt x="0" y="3388"/>
                        <a:pt x="762" y="1292"/>
                        <a:pt x="2762" y="340"/>
                      </a:cubicBezTo>
                      <a:cubicBezTo>
                        <a:pt x="4763" y="-613"/>
                        <a:pt x="7525" y="530"/>
                        <a:pt x="8477" y="2626"/>
                      </a:cubicBezTo>
                      <a:cubicBezTo>
                        <a:pt x="9430" y="4816"/>
                        <a:pt x="8954" y="7102"/>
                        <a:pt x="8001" y="8722"/>
                      </a:cubicBezTo>
                      <a:cubicBezTo>
                        <a:pt x="7049" y="10341"/>
                        <a:pt x="5620" y="11484"/>
                        <a:pt x="4096" y="12246"/>
                      </a:cubicBezTo>
                      <a:cubicBezTo>
                        <a:pt x="4763" y="10531"/>
                        <a:pt x="5620" y="9198"/>
                        <a:pt x="5905" y="7769"/>
                      </a:cubicBezTo>
                      <a:cubicBezTo>
                        <a:pt x="6191" y="6340"/>
                        <a:pt x="6287" y="5007"/>
                        <a:pt x="5810" y="4150"/>
                      </a:cubicBezTo>
                      <a:cubicBezTo>
                        <a:pt x="5429" y="3197"/>
                        <a:pt x="4572" y="2721"/>
                        <a:pt x="3429" y="2721"/>
                      </a:cubicBezTo>
                      <a:cubicBezTo>
                        <a:pt x="2286" y="2816"/>
                        <a:pt x="1143" y="3769"/>
                        <a:pt x="0" y="5102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883" name="Freeform: Shape 882">
                  <a:extLst>
                    <a:ext uri="{FF2B5EF4-FFF2-40B4-BE49-F238E27FC236}">
                      <a16:creationId xmlns:a16="http://schemas.microsoft.com/office/drawing/2014/main" id="{479B8429-CA20-4A9A-806E-1B4B0E26EE54}"/>
                    </a:ext>
                  </a:extLst>
                </p:cNvPr>
                <p:cNvSpPr/>
                <p:nvPr/>
              </p:nvSpPr>
              <p:spPr>
                <a:xfrm>
                  <a:off x="6048755" y="3268972"/>
                  <a:ext cx="12626" cy="6960"/>
                </a:xfrm>
                <a:custGeom>
                  <a:avLst/>
                  <a:gdLst>
                    <a:gd name="connsiteX0" fmla="*/ 11621 w 12626"/>
                    <a:gd name="connsiteY0" fmla="*/ 6866 h 6960"/>
                    <a:gd name="connsiteX1" fmla="*/ 10287 w 12626"/>
                    <a:gd name="connsiteY1" fmla="*/ 3246 h 6960"/>
                    <a:gd name="connsiteX2" fmla="*/ 7525 w 12626"/>
                    <a:gd name="connsiteY2" fmla="*/ 3341 h 6960"/>
                    <a:gd name="connsiteX3" fmla="*/ 0 w 12626"/>
                    <a:gd name="connsiteY3" fmla="*/ 6961 h 6960"/>
                    <a:gd name="connsiteX4" fmla="*/ 2477 w 12626"/>
                    <a:gd name="connsiteY4" fmla="*/ 2770 h 6960"/>
                    <a:gd name="connsiteX5" fmla="*/ 6667 w 12626"/>
                    <a:gd name="connsiteY5" fmla="*/ 293 h 6960"/>
                    <a:gd name="connsiteX6" fmla="*/ 12002 w 12626"/>
                    <a:gd name="connsiteY6" fmla="*/ 1722 h 6960"/>
                    <a:gd name="connsiteX7" fmla="*/ 11621 w 12626"/>
                    <a:gd name="connsiteY7" fmla="*/ 6866 h 69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2626" h="6960">
                      <a:moveTo>
                        <a:pt x="11621" y="6866"/>
                      </a:moveTo>
                      <a:cubicBezTo>
                        <a:pt x="11335" y="5246"/>
                        <a:pt x="11049" y="3627"/>
                        <a:pt x="10287" y="3246"/>
                      </a:cubicBezTo>
                      <a:cubicBezTo>
                        <a:pt x="9811" y="2865"/>
                        <a:pt x="8668" y="2960"/>
                        <a:pt x="7525" y="3341"/>
                      </a:cubicBezTo>
                      <a:cubicBezTo>
                        <a:pt x="5048" y="4103"/>
                        <a:pt x="2572" y="5246"/>
                        <a:pt x="0" y="6961"/>
                      </a:cubicBezTo>
                      <a:cubicBezTo>
                        <a:pt x="286" y="5342"/>
                        <a:pt x="1333" y="3913"/>
                        <a:pt x="2477" y="2770"/>
                      </a:cubicBezTo>
                      <a:cubicBezTo>
                        <a:pt x="3620" y="1627"/>
                        <a:pt x="5048" y="770"/>
                        <a:pt x="6667" y="293"/>
                      </a:cubicBezTo>
                      <a:cubicBezTo>
                        <a:pt x="8192" y="-88"/>
                        <a:pt x="10668" y="-469"/>
                        <a:pt x="12002" y="1722"/>
                      </a:cubicBezTo>
                      <a:cubicBezTo>
                        <a:pt x="13240" y="3818"/>
                        <a:pt x="12383" y="5532"/>
                        <a:pt x="11621" y="6866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884" name="Freeform: Shape 883">
                  <a:extLst>
                    <a:ext uri="{FF2B5EF4-FFF2-40B4-BE49-F238E27FC236}">
                      <a16:creationId xmlns:a16="http://schemas.microsoft.com/office/drawing/2014/main" id="{3FF24CF9-704C-4D2C-9A01-87CBB4FE8520}"/>
                    </a:ext>
                  </a:extLst>
                </p:cNvPr>
                <p:cNvSpPr/>
                <p:nvPr/>
              </p:nvSpPr>
              <p:spPr>
                <a:xfrm>
                  <a:off x="6047573" y="3256502"/>
                  <a:ext cx="6516" cy="11525"/>
                </a:xfrm>
                <a:custGeom>
                  <a:avLst/>
                  <a:gdLst>
                    <a:gd name="connsiteX0" fmla="*/ 420 w 6516"/>
                    <a:gd name="connsiteY0" fmla="*/ 11525 h 11525"/>
                    <a:gd name="connsiteX1" fmla="*/ 1087 w 6516"/>
                    <a:gd name="connsiteY1" fmla="*/ 4382 h 11525"/>
                    <a:gd name="connsiteX2" fmla="*/ 3278 w 6516"/>
                    <a:gd name="connsiteY2" fmla="*/ 1524 h 11525"/>
                    <a:gd name="connsiteX3" fmla="*/ 6516 w 6516"/>
                    <a:gd name="connsiteY3" fmla="*/ 0 h 11525"/>
                    <a:gd name="connsiteX4" fmla="*/ 3754 w 6516"/>
                    <a:gd name="connsiteY4" fmla="*/ 5810 h 11525"/>
                    <a:gd name="connsiteX5" fmla="*/ 420 w 6516"/>
                    <a:gd name="connsiteY5" fmla="*/ 11525 h 115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516" h="11525">
                      <a:moveTo>
                        <a:pt x="420" y="11525"/>
                      </a:moveTo>
                      <a:cubicBezTo>
                        <a:pt x="-437" y="9049"/>
                        <a:pt x="134" y="6572"/>
                        <a:pt x="1087" y="4382"/>
                      </a:cubicBezTo>
                      <a:cubicBezTo>
                        <a:pt x="1658" y="3334"/>
                        <a:pt x="2325" y="2286"/>
                        <a:pt x="3278" y="1524"/>
                      </a:cubicBezTo>
                      <a:cubicBezTo>
                        <a:pt x="4230" y="762"/>
                        <a:pt x="5278" y="95"/>
                        <a:pt x="6516" y="0"/>
                      </a:cubicBezTo>
                      <a:cubicBezTo>
                        <a:pt x="5373" y="2191"/>
                        <a:pt x="4706" y="3905"/>
                        <a:pt x="3754" y="5810"/>
                      </a:cubicBezTo>
                      <a:cubicBezTo>
                        <a:pt x="2801" y="7715"/>
                        <a:pt x="1944" y="9430"/>
                        <a:pt x="420" y="11525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</p:grpSp>
          <p:grpSp>
            <p:nvGrpSpPr>
              <p:cNvPr id="854" name="Graphic 421">
                <a:extLst>
                  <a:ext uri="{FF2B5EF4-FFF2-40B4-BE49-F238E27FC236}">
                    <a16:creationId xmlns:a16="http://schemas.microsoft.com/office/drawing/2014/main" id="{8D085477-E638-4389-8699-EFEE4F591286}"/>
                  </a:ext>
                </a:extLst>
              </p:cNvPr>
              <p:cNvGrpSpPr/>
              <p:nvPr/>
            </p:nvGrpSpPr>
            <p:grpSpPr>
              <a:xfrm>
                <a:off x="6013971" y="3293935"/>
                <a:ext cx="58265" cy="28459"/>
                <a:chOff x="6013971" y="3293935"/>
                <a:chExt cx="58265" cy="28459"/>
              </a:xfrm>
              <a:grpFill/>
            </p:grpSpPr>
            <p:sp>
              <p:nvSpPr>
                <p:cNvPr id="874" name="Freeform: Shape 873">
                  <a:extLst>
                    <a:ext uri="{FF2B5EF4-FFF2-40B4-BE49-F238E27FC236}">
                      <a16:creationId xmlns:a16="http://schemas.microsoft.com/office/drawing/2014/main" id="{A2C9B715-22F1-4040-9F86-5B68628EE24E}"/>
                    </a:ext>
                  </a:extLst>
                </p:cNvPr>
                <p:cNvSpPr/>
                <p:nvPr/>
              </p:nvSpPr>
              <p:spPr>
                <a:xfrm>
                  <a:off x="6013971" y="3299364"/>
                  <a:ext cx="58265" cy="17583"/>
                </a:xfrm>
                <a:custGeom>
                  <a:avLst/>
                  <a:gdLst>
                    <a:gd name="connsiteX0" fmla="*/ 15925 w 58265"/>
                    <a:gd name="connsiteY0" fmla="*/ 9525 h 17583"/>
                    <a:gd name="connsiteX1" fmla="*/ 25164 w 58265"/>
                    <a:gd name="connsiteY1" fmla="*/ 4001 h 17583"/>
                    <a:gd name="connsiteX2" fmla="*/ 35928 w 58265"/>
                    <a:gd name="connsiteY2" fmla="*/ 2762 h 17583"/>
                    <a:gd name="connsiteX3" fmla="*/ 57359 w 58265"/>
                    <a:gd name="connsiteY3" fmla="*/ 6191 h 17583"/>
                    <a:gd name="connsiteX4" fmla="*/ 58216 w 58265"/>
                    <a:gd name="connsiteY4" fmla="*/ 7810 h 17583"/>
                    <a:gd name="connsiteX5" fmla="*/ 58026 w 58265"/>
                    <a:gd name="connsiteY5" fmla="*/ 8192 h 17583"/>
                    <a:gd name="connsiteX6" fmla="*/ 44405 w 58265"/>
                    <a:gd name="connsiteY6" fmla="*/ 15431 h 17583"/>
                    <a:gd name="connsiteX7" fmla="*/ 29641 w 58265"/>
                    <a:gd name="connsiteY7" fmla="*/ 16002 h 17583"/>
                    <a:gd name="connsiteX8" fmla="*/ 15639 w 58265"/>
                    <a:gd name="connsiteY8" fmla="*/ 13145 h 17583"/>
                    <a:gd name="connsiteX9" fmla="*/ 2114 w 58265"/>
                    <a:gd name="connsiteY9" fmla="*/ 17526 h 17583"/>
                    <a:gd name="connsiteX10" fmla="*/ 2019 w 58265"/>
                    <a:gd name="connsiteY10" fmla="*/ 17526 h 17583"/>
                    <a:gd name="connsiteX11" fmla="*/ 590 w 58265"/>
                    <a:gd name="connsiteY11" fmla="*/ 16764 h 17583"/>
                    <a:gd name="connsiteX12" fmla="*/ 590 w 58265"/>
                    <a:gd name="connsiteY12" fmla="*/ 16002 h 17583"/>
                    <a:gd name="connsiteX13" fmla="*/ 18 w 58265"/>
                    <a:gd name="connsiteY13" fmla="*/ 1048 h 17583"/>
                    <a:gd name="connsiteX14" fmla="*/ 18 w 58265"/>
                    <a:gd name="connsiteY14" fmla="*/ 953 h 17583"/>
                    <a:gd name="connsiteX15" fmla="*/ 685 w 58265"/>
                    <a:gd name="connsiteY15" fmla="*/ 0 h 17583"/>
                    <a:gd name="connsiteX16" fmla="*/ 971 w 58265"/>
                    <a:gd name="connsiteY16" fmla="*/ 0 h 17583"/>
                    <a:gd name="connsiteX17" fmla="*/ 9829 w 58265"/>
                    <a:gd name="connsiteY17" fmla="*/ 2667 h 17583"/>
                    <a:gd name="connsiteX18" fmla="*/ 13830 w 58265"/>
                    <a:gd name="connsiteY18" fmla="*/ 5144 h 17583"/>
                    <a:gd name="connsiteX19" fmla="*/ 15925 w 58265"/>
                    <a:gd name="connsiteY19" fmla="*/ 9525 h 17583"/>
                    <a:gd name="connsiteX20" fmla="*/ 15925 w 58265"/>
                    <a:gd name="connsiteY20" fmla="*/ 9525 h 17583"/>
                    <a:gd name="connsiteX21" fmla="*/ 13544 w 58265"/>
                    <a:gd name="connsiteY21" fmla="*/ 5810 h 17583"/>
                    <a:gd name="connsiteX22" fmla="*/ 9543 w 58265"/>
                    <a:gd name="connsiteY22" fmla="*/ 3810 h 17583"/>
                    <a:gd name="connsiteX23" fmla="*/ 780 w 58265"/>
                    <a:gd name="connsiteY23" fmla="*/ 1905 h 17583"/>
                    <a:gd name="connsiteX24" fmla="*/ 1638 w 58265"/>
                    <a:gd name="connsiteY24" fmla="*/ 953 h 17583"/>
                    <a:gd name="connsiteX25" fmla="*/ 2876 w 58265"/>
                    <a:gd name="connsiteY25" fmla="*/ 16764 h 17583"/>
                    <a:gd name="connsiteX26" fmla="*/ 1257 w 58265"/>
                    <a:gd name="connsiteY26" fmla="*/ 15335 h 17583"/>
                    <a:gd name="connsiteX27" fmla="*/ 15354 w 58265"/>
                    <a:gd name="connsiteY27" fmla="*/ 10382 h 17583"/>
                    <a:gd name="connsiteX28" fmla="*/ 29736 w 58265"/>
                    <a:gd name="connsiteY28" fmla="*/ 12954 h 17583"/>
                    <a:gd name="connsiteX29" fmla="*/ 44024 w 58265"/>
                    <a:gd name="connsiteY29" fmla="*/ 12478 h 17583"/>
                    <a:gd name="connsiteX30" fmla="*/ 55835 w 58265"/>
                    <a:gd name="connsiteY30" fmla="*/ 6763 h 17583"/>
                    <a:gd name="connsiteX31" fmla="*/ 56502 w 58265"/>
                    <a:gd name="connsiteY31" fmla="*/ 8858 h 17583"/>
                    <a:gd name="connsiteX32" fmla="*/ 35832 w 58265"/>
                    <a:gd name="connsiteY32" fmla="*/ 4667 h 17583"/>
                    <a:gd name="connsiteX33" fmla="*/ 25355 w 58265"/>
                    <a:gd name="connsiteY33" fmla="*/ 5048 h 17583"/>
                    <a:gd name="connsiteX34" fmla="*/ 15925 w 58265"/>
                    <a:gd name="connsiteY34" fmla="*/ 9525 h 175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</a:cxnLst>
                  <a:rect l="l" t="t" r="r" b="b"/>
                  <a:pathLst>
                    <a:path w="58265" h="17583">
                      <a:moveTo>
                        <a:pt x="15925" y="9525"/>
                      </a:moveTo>
                      <a:cubicBezTo>
                        <a:pt x="18211" y="6572"/>
                        <a:pt x="21735" y="4953"/>
                        <a:pt x="25164" y="4001"/>
                      </a:cubicBezTo>
                      <a:cubicBezTo>
                        <a:pt x="28689" y="3048"/>
                        <a:pt x="32308" y="2762"/>
                        <a:pt x="35928" y="2762"/>
                      </a:cubicBezTo>
                      <a:cubicBezTo>
                        <a:pt x="43167" y="2953"/>
                        <a:pt x="50310" y="4001"/>
                        <a:pt x="57359" y="6191"/>
                      </a:cubicBezTo>
                      <a:cubicBezTo>
                        <a:pt x="58026" y="6382"/>
                        <a:pt x="58407" y="7144"/>
                        <a:pt x="58216" y="7810"/>
                      </a:cubicBezTo>
                      <a:cubicBezTo>
                        <a:pt x="58216" y="7906"/>
                        <a:pt x="58121" y="8096"/>
                        <a:pt x="58026" y="8192"/>
                      </a:cubicBezTo>
                      <a:cubicBezTo>
                        <a:pt x="54787" y="13145"/>
                        <a:pt x="49263" y="14573"/>
                        <a:pt x="44405" y="15431"/>
                      </a:cubicBezTo>
                      <a:cubicBezTo>
                        <a:pt x="39452" y="16193"/>
                        <a:pt x="34499" y="16193"/>
                        <a:pt x="29641" y="16002"/>
                      </a:cubicBezTo>
                      <a:cubicBezTo>
                        <a:pt x="24212" y="15907"/>
                        <a:pt x="19830" y="12573"/>
                        <a:pt x="15639" y="13145"/>
                      </a:cubicBezTo>
                      <a:cubicBezTo>
                        <a:pt x="11163" y="13811"/>
                        <a:pt x="6591" y="15811"/>
                        <a:pt x="2114" y="17526"/>
                      </a:cubicBezTo>
                      <a:lnTo>
                        <a:pt x="2019" y="17526"/>
                      </a:lnTo>
                      <a:cubicBezTo>
                        <a:pt x="1447" y="17717"/>
                        <a:pt x="780" y="17431"/>
                        <a:pt x="590" y="16764"/>
                      </a:cubicBezTo>
                      <a:cubicBezTo>
                        <a:pt x="495" y="16478"/>
                        <a:pt x="495" y="16288"/>
                        <a:pt x="590" y="16002"/>
                      </a:cubicBezTo>
                      <a:cubicBezTo>
                        <a:pt x="1828" y="11335"/>
                        <a:pt x="876" y="6096"/>
                        <a:pt x="18" y="1048"/>
                      </a:cubicBezTo>
                      <a:lnTo>
                        <a:pt x="18" y="953"/>
                      </a:lnTo>
                      <a:cubicBezTo>
                        <a:pt x="-77" y="476"/>
                        <a:pt x="209" y="95"/>
                        <a:pt x="685" y="0"/>
                      </a:cubicBezTo>
                      <a:cubicBezTo>
                        <a:pt x="780" y="0"/>
                        <a:pt x="876" y="0"/>
                        <a:pt x="971" y="0"/>
                      </a:cubicBezTo>
                      <a:cubicBezTo>
                        <a:pt x="4019" y="572"/>
                        <a:pt x="6972" y="1429"/>
                        <a:pt x="9829" y="2667"/>
                      </a:cubicBezTo>
                      <a:cubicBezTo>
                        <a:pt x="11258" y="3334"/>
                        <a:pt x="12591" y="4096"/>
                        <a:pt x="13830" y="5144"/>
                      </a:cubicBezTo>
                      <a:cubicBezTo>
                        <a:pt x="14973" y="6382"/>
                        <a:pt x="15925" y="7906"/>
                        <a:pt x="15925" y="9525"/>
                      </a:cubicBezTo>
                      <a:close/>
                      <a:moveTo>
                        <a:pt x="15925" y="9525"/>
                      </a:moveTo>
                      <a:cubicBezTo>
                        <a:pt x="15830" y="7906"/>
                        <a:pt x="14782" y="6668"/>
                        <a:pt x="13544" y="5810"/>
                      </a:cubicBezTo>
                      <a:cubicBezTo>
                        <a:pt x="12306" y="4953"/>
                        <a:pt x="10972" y="4286"/>
                        <a:pt x="9543" y="3810"/>
                      </a:cubicBezTo>
                      <a:cubicBezTo>
                        <a:pt x="6686" y="2762"/>
                        <a:pt x="3733" y="2286"/>
                        <a:pt x="780" y="1905"/>
                      </a:cubicBezTo>
                      <a:lnTo>
                        <a:pt x="1638" y="953"/>
                      </a:lnTo>
                      <a:cubicBezTo>
                        <a:pt x="2590" y="6001"/>
                        <a:pt x="4019" y="11240"/>
                        <a:pt x="2876" y="16764"/>
                      </a:cubicBezTo>
                      <a:lnTo>
                        <a:pt x="1257" y="15335"/>
                      </a:lnTo>
                      <a:cubicBezTo>
                        <a:pt x="5829" y="13335"/>
                        <a:pt x="10210" y="11335"/>
                        <a:pt x="15354" y="10382"/>
                      </a:cubicBezTo>
                      <a:cubicBezTo>
                        <a:pt x="21069" y="9811"/>
                        <a:pt x="25355" y="13145"/>
                        <a:pt x="29736" y="12954"/>
                      </a:cubicBezTo>
                      <a:cubicBezTo>
                        <a:pt x="34594" y="13049"/>
                        <a:pt x="39357" y="13145"/>
                        <a:pt x="44024" y="12478"/>
                      </a:cubicBezTo>
                      <a:cubicBezTo>
                        <a:pt x="48596" y="11811"/>
                        <a:pt x="53358" y="10382"/>
                        <a:pt x="55835" y="6763"/>
                      </a:cubicBezTo>
                      <a:lnTo>
                        <a:pt x="56502" y="8858"/>
                      </a:lnTo>
                      <a:cubicBezTo>
                        <a:pt x="49834" y="6763"/>
                        <a:pt x="42881" y="5144"/>
                        <a:pt x="35832" y="4667"/>
                      </a:cubicBezTo>
                      <a:cubicBezTo>
                        <a:pt x="32308" y="4477"/>
                        <a:pt x="28784" y="4477"/>
                        <a:pt x="25355" y="5048"/>
                      </a:cubicBezTo>
                      <a:cubicBezTo>
                        <a:pt x="21926" y="5715"/>
                        <a:pt x="18497" y="6953"/>
                        <a:pt x="15925" y="9525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875" name="Freeform: Shape 874">
                  <a:extLst>
                    <a:ext uri="{FF2B5EF4-FFF2-40B4-BE49-F238E27FC236}">
                      <a16:creationId xmlns:a16="http://schemas.microsoft.com/office/drawing/2014/main" id="{4741E6FD-1F96-4FC7-AC17-0BC8AC727C1D}"/>
                    </a:ext>
                  </a:extLst>
                </p:cNvPr>
                <p:cNvSpPr/>
                <p:nvPr/>
              </p:nvSpPr>
              <p:spPr>
                <a:xfrm>
                  <a:off x="6035940" y="3293935"/>
                  <a:ext cx="28912" cy="16383"/>
                </a:xfrm>
                <a:custGeom>
                  <a:avLst/>
                  <a:gdLst>
                    <a:gd name="connsiteX0" fmla="*/ 11768 w 28912"/>
                    <a:gd name="connsiteY0" fmla="*/ 16383 h 16383"/>
                    <a:gd name="connsiteX1" fmla="*/ 243 w 28912"/>
                    <a:gd name="connsiteY1" fmla="*/ 2858 h 16383"/>
                    <a:gd name="connsiteX2" fmla="*/ 338 w 28912"/>
                    <a:gd name="connsiteY2" fmla="*/ 1429 h 16383"/>
                    <a:gd name="connsiteX3" fmla="*/ 1386 w 28912"/>
                    <a:gd name="connsiteY3" fmla="*/ 1238 h 16383"/>
                    <a:gd name="connsiteX4" fmla="*/ 1481 w 28912"/>
                    <a:gd name="connsiteY4" fmla="*/ 1333 h 16383"/>
                    <a:gd name="connsiteX5" fmla="*/ 10244 w 28912"/>
                    <a:gd name="connsiteY5" fmla="*/ 3905 h 16383"/>
                    <a:gd name="connsiteX6" fmla="*/ 10244 w 28912"/>
                    <a:gd name="connsiteY6" fmla="*/ 3905 h 16383"/>
                    <a:gd name="connsiteX7" fmla="*/ 8625 w 28912"/>
                    <a:gd name="connsiteY7" fmla="*/ 5620 h 16383"/>
                    <a:gd name="connsiteX8" fmla="*/ 9006 w 28912"/>
                    <a:gd name="connsiteY8" fmla="*/ 3239 h 16383"/>
                    <a:gd name="connsiteX9" fmla="*/ 9196 w 28912"/>
                    <a:gd name="connsiteY9" fmla="*/ 1619 h 16383"/>
                    <a:gd name="connsiteX10" fmla="*/ 9196 w 28912"/>
                    <a:gd name="connsiteY10" fmla="*/ 1333 h 16383"/>
                    <a:gd name="connsiteX11" fmla="*/ 10339 w 28912"/>
                    <a:gd name="connsiteY11" fmla="*/ 0 h 16383"/>
                    <a:gd name="connsiteX12" fmla="*/ 10911 w 28912"/>
                    <a:gd name="connsiteY12" fmla="*/ 95 h 16383"/>
                    <a:gd name="connsiteX13" fmla="*/ 13482 w 28912"/>
                    <a:gd name="connsiteY13" fmla="*/ 2572 h 16383"/>
                    <a:gd name="connsiteX14" fmla="*/ 14149 w 28912"/>
                    <a:gd name="connsiteY14" fmla="*/ 3334 h 16383"/>
                    <a:gd name="connsiteX15" fmla="*/ 15387 w 28912"/>
                    <a:gd name="connsiteY15" fmla="*/ 4667 h 16383"/>
                    <a:gd name="connsiteX16" fmla="*/ 16721 w 28912"/>
                    <a:gd name="connsiteY16" fmla="*/ 6191 h 16383"/>
                    <a:gd name="connsiteX17" fmla="*/ 19293 w 28912"/>
                    <a:gd name="connsiteY17" fmla="*/ 5334 h 16383"/>
                    <a:gd name="connsiteX18" fmla="*/ 20055 w 28912"/>
                    <a:gd name="connsiteY18" fmla="*/ 5429 h 16383"/>
                    <a:gd name="connsiteX19" fmla="*/ 20436 w 28912"/>
                    <a:gd name="connsiteY19" fmla="*/ 5620 h 16383"/>
                    <a:gd name="connsiteX20" fmla="*/ 21007 w 28912"/>
                    <a:gd name="connsiteY20" fmla="*/ 6096 h 16383"/>
                    <a:gd name="connsiteX21" fmla="*/ 22055 w 28912"/>
                    <a:gd name="connsiteY21" fmla="*/ 7144 h 16383"/>
                    <a:gd name="connsiteX22" fmla="*/ 24055 w 28912"/>
                    <a:gd name="connsiteY22" fmla="*/ 9144 h 16383"/>
                    <a:gd name="connsiteX23" fmla="*/ 28913 w 28912"/>
                    <a:gd name="connsiteY23" fmla="*/ 12002 h 16383"/>
                    <a:gd name="connsiteX24" fmla="*/ 23674 w 28912"/>
                    <a:gd name="connsiteY24" fmla="*/ 9716 h 16383"/>
                    <a:gd name="connsiteX25" fmla="*/ 21388 w 28912"/>
                    <a:gd name="connsiteY25" fmla="*/ 7906 h 16383"/>
                    <a:gd name="connsiteX26" fmla="*/ 20245 w 28912"/>
                    <a:gd name="connsiteY26" fmla="*/ 7048 h 16383"/>
                    <a:gd name="connsiteX27" fmla="*/ 19674 w 28912"/>
                    <a:gd name="connsiteY27" fmla="*/ 6668 h 16383"/>
                    <a:gd name="connsiteX28" fmla="*/ 19388 w 28912"/>
                    <a:gd name="connsiteY28" fmla="*/ 6477 h 16383"/>
                    <a:gd name="connsiteX29" fmla="*/ 19483 w 28912"/>
                    <a:gd name="connsiteY29" fmla="*/ 6572 h 16383"/>
                    <a:gd name="connsiteX30" fmla="*/ 16816 w 28912"/>
                    <a:gd name="connsiteY30" fmla="*/ 7810 h 16383"/>
                    <a:gd name="connsiteX31" fmla="*/ 15578 w 28912"/>
                    <a:gd name="connsiteY31" fmla="*/ 7620 h 16383"/>
                    <a:gd name="connsiteX32" fmla="*/ 14816 w 28912"/>
                    <a:gd name="connsiteY32" fmla="*/ 6953 h 16383"/>
                    <a:gd name="connsiteX33" fmla="*/ 13768 w 28912"/>
                    <a:gd name="connsiteY33" fmla="*/ 5810 h 16383"/>
                    <a:gd name="connsiteX34" fmla="*/ 13101 w 28912"/>
                    <a:gd name="connsiteY34" fmla="*/ 5144 h 16383"/>
                    <a:gd name="connsiteX35" fmla="*/ 11768 w 28912"/>
                    <a:gd name="connsiteY35" fmla="*/ 4096 h 16383"/>
                    <a:gd name="connsiteX36" fmla="*/ 10149 w 28912"/>
                    <a:gd name="connsiteY36" fmla="*/ 2667 h 16383"/>
                    <a:gd name="connsiteX37" fmla="*/ 11768 w 28912"/>
                    <a:gd name="connsiteY37" fmla="*/ 1143 h 16383"/>
                    <a:gd name="connsiteX38" fmla="*/ 11768 w 28912"/>
                    <a:gd name="connsiteY38" fmla="*/ 3715 h 16383"/>
                    <a:gd name="connsiteX39" fmla="*/ 11673 w 28912"/>
                    <a:gd name="connsiteY39" fmla="*/ 5429 h 16383"/>
                    <a:gd name="connsiteX40" fmla="*/ 10530 w 28912"/>
                    <a:gd name="connsiteY40" fmla="*/ 7048 h 16383"/>
                    <a:gd name="connsiteX41" fmla="*/ 10149 w 28912"/>
                    <a:gd name="connsiteY41" fmla="*/ 7048 h 16383"/>
                    <a:gd name="connsiteX42" fmla="*/ 10053 w 28912"/>
                    <a:gd name="connsiteY42" fmla="*/ 7048 h 16383"/>
                    <a:gd name="connsiteX43" fmla="*/ 10053 w 28912"/>
                    <a:gd name="connsiteY43" fmla="*/ 7048 h 16383"/>
                    <a:gd name="connsiteX44" fmla="*/ 433 w 28912"/>
                    <a:gd name="connsiteY44" fmla="*/ 3048 h 16383"/>
                    <a:gd name="connsiteX45" fmla="*/ 1671 w 28912"/>
                    <a:gd name="connsiteY45" fmla="*/ 1524 h 16383"/>
                    <a:gd name="connsiteX46" fmla="*/ 11768 w 28912"/>
                    <a:gd name="connsiteY46" fmla="*/ 16383 h 163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</a:cxnLst>
                  <a:rect l="l" t="t" r="r" b="b"/>
                  <a:pathLst>
                    <a:path w="28912" h="16383">
                      <a:moveTo>
                        <a:pt x="11768" y="16383"/>
                      </a:moveTo>
                      <a:cubicBezTo>
                        <a:pt x="8339" y="11525"/>
                        <a:pt x="4148" y="7430"/>
                        <a:pt x="243" y="2858"/>
                      </a:cubicBezTo>
                      <a:cubicBezTo>
                        <a:pt x="-138" y="2477"/>
                        <a:pt x="-43" y="1810"/>
                        <a:pt x="338" y="1429"/>
                      </a:cubicBezTo>
                      <a:cubicBezTo>
                        <a:pt x="624" y="1143"/>
                        <a:pt x="1005" y="1143"/>
                        <a:pt x="1386" y="1238"/>
                      </a:cubicBezTo>
                      <a:lnTo>
                        <a:pt x="1481" y="1333"/>
                      </a:lnTo>
                      <a:cubicBezTo>
                        <a:pt x="4338" y="2762"/>
                        <a:pt x="7386" y="4001"/>
                        <a:pt x="10244" y="3905"/>
                      </a:cubicBezTo>
                      <a:lnTo>
                        <a:pt x="10244" y="3905"/>
                      </a:lnTo>
                      <a:lnTo>
                        <a:pt x="8625" y="5620"/>
                      </a:lnTo>
                      <a:cubicBezTo>
                        <a:pt x="8625" y="4572"/>
                        <a:pt x="8910" y="3905"/>
                        <a:pt x="9006" y="3239"/>
                      </a:cubicBezTo>
                      <a:cubicBezTo>
                        <a:pt x="9196" y="2572"/>
                        <a:pt x="9291" y="2000"/>
                        <a:pt x="9196" y="1619"/>
                      </a:cubicBezTo>
                      <a:lnTo>
                        <a:pt x="9196" y="1333"/>
                      </a:lnTo>
                      <a:cubicBezTo>
                        <a:pt x="9196" y="667"/>
                        <a:pt x="9672" y="95"/>
                        <a:pt x="10339" y="0"/>
                      </a:cubicBezTo>
                      <a:cubicBezTo>
                        <a:pt x="10530" y="0"/>
                        <a:pt x="10720" y="0"/>
                        <a:pt x="10911" y="95"/>
                      </a:cubicBezTo>
                      <a:cubicBezTo>
                        <a:pt x="12435" y="857"/>
                        <a:pt x="12816" y="1810"/>
                        <a:pt x="13482" y="2572"/>
                      </a:cubicBezTo>
                      <a:cubicBezTo>
                        <a:pt x="13768" y="2953"/>
                        <a:pt x="14054" y="3334"/>
                        <a:pt x="14149" y="3334"/>
                      </a:cubicBezTo>
                      <a:cubicBezTo>
                        <a:pt x="15102" y="3905"/>
                        <a:pt x="15102" y="4286"/>
                        <a:pt x="15387" y="4667"/>
                      </a:cubicBezTo>
                      <a:cubicBezTo>
                        <a:pt x="15864" y="5429"/>
                        <a:pt x="16626" y="6477"/>
                        <a:pt x="16721" y="6191"/>
                      </a:cubicBezTo>
                      <a:cubicBezTo>
                        <a:pt x="17388" y="6191"/>
                        <a:pt x="18150" y="5715"/>
                        <a:pt x="19293" y="5334"/>
                      </a:cubicBezTo>
                      <a:cubicBezTo>
                        <a:pt x="19388" y="5239"/>
                        <a:pt x="19864" y="5239"/>
                        <a:pt x="20055" y="5429"/>
                      </a:cubicBezTo>
                      <a:lnTo>
                        <a:pt x="20436" y="5620"/>
                      </a:lnTo>
                      <a:lnTo>
                        <a:pt x="21007" y="6096"/>
                      </a:lnTo>
                      <a:lnTo>
                        <a:pt x="22055" y="7144"/>
                      </a:lnTo>
                      <a:lnTo>
                        <a:pt x="24055" y="9144"/>
                      </a:lnTo>
                      <a:cubicBezTo>
                        <a:pt x="25389" y="10478"/>
                        <a:pt x="26913" y="11716"/>
                        <a:pt x="28913" y="12002"/>
                      </a:cubicBezTo>
                      <a:cubicBezTo>
                        <a:pt x="27008" y="12002"/>
                        <a:pt x="25198" y="10858"/>
                        <a:pt x="23674" y="9716"/>
                      </a:cubicBezTo>
                      <a:lnTo>
                        <a:pt x="21388" y="7906"/>
                      </a:lnTo>
                      <a:lnTo>
                        <a:pt x="20245" y="7048"/>
                      </a:lnTo>
                      <a:lnTo>
                        <a:pt x="19674" y="6668"/>
                      </a:lnTo>
                      <a:lnTo>
                        <a:pt x="19388" y="6477"/>
                      </a:lnTo>
                      <a:cubicBezTo>
                        <a:pt x="19388" y="6477"/>
                        <a:pt x="19578" y="6477"/>
                        <a:pt x="19483" y="6572"/>
                      </a:cubicBezTo>
                      <a:cubicBezTo>
                        <a:pt x="18816" y="6858"/>
                        <a:pt x="18054" y="7525"/>
                        <a:pt x="16816" y="7810"/>
                      </a:cubicBezTo>
                      <a:cubicBezTo>
                        <a:pt x="16530" y="7906"/>
                        <a:pt x="16054" y="7810"/>
                        <a:pt x="15578" y="7620"/>
                      </a:cubicBezTo>
                      <a:cubicBezTo>
                        <a:pt x="15197" y="7334"/>
                        <a:pt x="15102" y="7239"/>
                        <a:pt x="14816" y="6953"/>
                      </a:cubicBezTo>
                      <a:lnTo>
                        <a:pt x="13768" y="5810"/>
                      </a:lnTo>
                      <a:cubicBezTo>
                        <a:pt x="13482" y="5524"/>
                        <a:pt x="13006" y="4953"/>
                        <a:pt x="13101" y="5144"/>
                      </a:cubicBezTo>
                      <a:cubicBezTo>
                        <a:pt x="12435" y="4858"/>
                        <a:pt x="12149" y="4477"/>
                        <a:pt x="11768" y="4096"/>
                      </a:cubicBezTo>
                      <a:cubicBezTo>
                        <a:pt x="11101" y="3429"/>
                        <a:pt x="10339" y="2667"/>
                        <a:pt x="10149" y="2667"/>
                      </a:cubicBezTo>
                      <a:lnTo>
                        <a:pt x="11768" y="1143"/>
                      </a:lnTo>
                      <a:cubicBezTo>
                        <a:pt x="11958" y="2191"/>
                        <a:pt x="11863" y="2953"/>
                        <a:pt x="11768" y="3715"/>
                      </a:cubicBezTo>
                      <a:cubicBezTo>
                        <a:pt x="11673" y="4382"/>
                        <a:pt x="11577" y="5144"/>
                        <a:pt x="11673" y="5429"/>
                      </a:cubicBezTo>
                      <a:cubicBezTo>
                        <a:pt x="11768" y="6191"/>
                        <a:pt x="11292" y="6953"/>
                        <a:pt x="10530" y="7048"/>
                      </a:cubicBezTo>
                      <a:cubicBezTo>
                        <a:pt x="10434" y="7048"/>
                        <a:pt x="10244" y="7048"/>
                        <a:pt x="10149" y="7048"/>
                      </a:cubicBezTo>
                      <a:lnTo>
                        <a:pt x="10053" y="7048"/>
                      </a:lnTo>
                      <a:lnTo>
                        <a:pt x="10053" y="7048"/>
                      </a:lnTo>
                      <a:cubicBezTo>
                        <a:pt x="6339" y="6668"/>
                        <a:pt x="3291" y="4858"/>
                        <a:pt x="433" y="3048"/>
                      </a:cubicBezTo>
                      <a:lnTo>
                        <a:pt x="1671" y="1524"/>
                      </a:lnTo>
                      <a:cubicBezTo>
                        <a:pt x="5005" y="6477"/>
                        <a:pt x="8815" y="11144"/>
                        <a:pt x="11768" y="16383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876" name="Freeform: Shape 875">
                  <a:extLst>
                    <a:ext uri="{FF2B5EF4-FFF2-40B4-BE49-F238E27FC236}">
                      <a16:creationId xmlns:a16="http://schemas.microsoft.com/office/drawing/2014/main" id="{8E9A2006-7916-40E4-9C45-7E75FB3671FF}"/>
                    </a:ext>
                  </a:extLst>
                </p:cNvPr>
                <p:cNvSpPr/>
                <p:nvPr/>
              </p:nvSpPr>
              <p:spPr>
                <a:xfrm>
                  <a:off x="6046374" y="3311747"/>
                  <a:ext cx="12954" cy="10648"/>
                </a:xfrm>
                <a:custGeom>
                  <a:avLst/>
                  <a:gdLst>
                    <a:gd name="connsiteX0" fmla="*/ 12954 w 12954"/>
                    <a:gd name="connsiteY0" fmla="*/ 0 h 10648"/>
                    <a:gd name="connsiteX1" fmla="*/ 8382 w 12954"/>
                    <a:gd name="connsiteY1" fmla="*/ 6382 h 10648"/>
                    <a:gd name="connsiteX2" fmla="*/ 2191 w 12954"/>
                    <a:gd name="connsiteY2" fmla="*/ 10382 h 10648"/>
                    <a:gd name="connsiteX3" fmla="*/ 2000 w 12954"/>
                    <a:gd name="connsiteY3" fmla="*/ 10478 h 10648"/>
                    <a:gd name="connsiteX4" fmla="*/ 190 w 12954"/>
                    <a:gd name="connsiteY4" fmla="*/ 9906 h 10648"/>
                    <a:gd name="connsiteX5" fmla="*/ 0 w 12954"/>
                    <a:gd name="connsiteY5" fmla="*/ 9049 h 10648"/>
                    <a:gd name="connsiteX6" fmla="*/ 1715 w 12954"/>
                    <a:gd name="connsiteY6" fmla="*/ 5334 h 10648"/>
                    <a:gd name="connsiteX7" fmla="*/ 4667 w 12954"/>
                    <a:gd name="connsiteY7" fmla="*/ 2857 h 10648"/>
                    <a:gd name="connsiteX8" fmla="*/ 2667 w 12954"/>
                    <a:gd name="connsiteY8" fmla="*/ 9430 h 10648"/>
                    <a:gd name="connsiteX9" fmla="*/ 571 w 12954"/>
                    <a:gd name="connsiteY9" fmla="*/ 8096 h 10648"/>
                    <a:gd name="connsiteX10" fmla="*/ 12954 w 12954"/>
                    <a:gd name="connsiteY10" fmla="*/ 0 h 106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2954" h="10648">
                      <a:moveTo>
                        <a:pt x="12954" y="0"/>
                      </a:moveTo>
                      <a:cubicBezTo>
                        <a:pt x="12287" y="2667"/>
                        <a:pt x="10287" y="4763"/>
                        <a:pt x="8382" y="6382"/>
                      </a:cubicBezTo>
                      <a:cubicBezTo>
                        <a:pt x="6382" y="8001"/>
                        <a:pt x="4191" y="9239"/>
                        <a:pt x="2191" y="10382"/>
                      </a:cubicBezTo>
                      <a:lnTo>
                        <a:pt x="2000" y="10478"/>
                      </a:lnTo>
                      <a:cubicBezTo>
                        <a:pt x="1334" y="10858"/>
                        <a:pt x="571" y="10573"/>
                        <a:pt x="190" y="9906"/>
                      </a:cubicBezTo>
                      <a:cubicBezTo>
                        <a:pt x="0" y="9620"/>
                        <a:pt x="0" y="9334"/>
                        <a:pt x="0" y="9049"/>
                      </a:cubicBezTo>
                      <a:cubicBezTo>
                        <a:pt x="286" y="7620"/>
                        <a:pt x="953" y="6382"/>
                        <a:pt x="1715" y="5334"/>
                      </a:cubicBezTo>
                      <a:cubicBezTo>
                        <a:pt x="2477" y="4286"/>
                        <a:pt x="3524" y="3334"/>
                        <a:pt x="4667" y="2857"/>
                      </a:cubicBezTo>
                      <a:cubicBezTo>
                        <a:pt x="3429" y="5048"/>
                        <a:pt x="2762" y="7334"/>
                        <a:pt x="2667" y="9430"/>
                      </a:cubicBezTo>
                      <a:lnTo>
                        <a:pt x="571" y="8096"/>
                      </a:lnTo>
                      <a:cubicBezTo>
                        <a:pt x="4667" y="4667"/>
                        <a:pt x="9049" y="3334"/>
                        <a:pt x="12954" y="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877" name="Freeform: Shape 876">
                  <a:extLst>
                    <a:ext uri="{FF2B5EF4-FFF2-40B4-BE49-F238E27FC236}">
                      <a16:creationId xmlns:a16="http://schemas.microsoft.com/office/drawing/2014/main" id="{B9C0F8FB-3D36-41AD-9C4F-C9262A559FE3}"/>
                    </a:ext>
                  </a:extLst>
                </p:cNvPr>
                <p:cNvSpPr/>
                <p:nvPr/>
              </p:nvSpPr>
              <p:spPr>
                <a:xfrm>
                  <a:off x="6057421" y="3301650"/>
                  <a:ext cx="7431" cy="11574"/>
                </a:xfrm>
                <a:custGeom>
                  <a:avLst/>
                  <a:gdLst>
                    <a:gd name="connsiteX0" fmla="*/ 7432 w 7431"/>
                    <a:gd name="connsiteY0" fmla="*/ 11525 h 11574"/>
                    <a:gd name="connsiteX1" fmla="*/ 3526 w 7431"/>
                    <a:gd name="connsiteY1" fmla="*/ 10668 h 11574"/>
                    <a:gd name="connsiteX2" fmla="*/ 478 w 7431"/>
                    <a:gd name="connsiteY2" fmla="*/ 7430 h 11574"/>
                    <a:gd name="connsiteX3" fmla="*/ 669 w 7431"/>
                    <a:gd name="connsiteY3" fmla="*/ 2572 h 11574"/>
                    <a:gd name="connsiteX4" fmla="*/ 4003 w 7431"/>
                    <a:gd name="connsiteY4" fmla="*/ 0 h 11574"/>
                    <a:gd name="connsiteX5" fmla="*/ 2764 w 7431"/>
                    <a:gd name="connsiteY5" fmla="*/ 3524 h 11574"/>
                    <a:gd name="connsiteX6" fmla="*/ 3145 w 7431"/>
                    <a:gd name="connsiteY6" fmla="*/ 6191 h 11574"/>
                    <a:gd name="connsiteX7" fmla="*/ 7432 w 7431"/>
                    <a:gd name="connsiteY7" fmla="*/ 11525 h 115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7431" h="11574">
                      <a:moveTo>
                        <a:pt x="7432" y="11525"/>
                      </a:moveTo>
                      <a:cubicBezTo>
                        <a:pt x="6098" y="11716"/>
                        <a:pt x="4765" y="11335"/>
                        <a:pt x="3526" y="10668"/>
                      </a:cubicBezTo>
                      <a:cubicBezTo>
                        <a:pt x="2288" y="10001"/>
                        <a:pt x="1145" y="8954"/>
                        <a:pt x="478" y="7430"/>
                      </a:cubicBezTo>
                      <a:cubicBezTo>
                        <a:pt x="-188" y="5906"/>
                        <a:pt x="-188" y="3905"/>
                        <a:pt x="669" y="2572"/>
                      </a:cubicBezTo>
                      <a:cubicBezTo>
                        <a:pt x="1526" y="1238"/>
                        <a:pt x="2669" y="381"/>
                        <a:pt x="4003" y="0"/>
                      </a:cubicBezTo>
                      <a:cubicBezTo>
                        <a:pt x="3431" y="1429"/>
                        <a:pt x="2955" y="2572"/>
                        <a:pt x="2764" y="3524"/>
                      </a:cubicBezTo>
                      <a:cubicBezTo>
                        <a:pt x="2669" y="4572"/>
                        <a:pt x="2764" y="5334"/>
                        <a:pt x="3145" y="6191"/>
                      </a:cubicBezTo>
                      <a:cubicBezTo>
                        <a:pt x="3907" y="7906"/>
                        <a:pt x="5527" y="9525"/>
                        <a:pt x="7432" y="11525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878" name="Freeform: Shape 877">
                  <a:extLst>
                    <a:ext uri="{FF2B5EF4-FFF2-40B4-BE49-F238E27FC236}">
                      <a16:creationId xmlns:a16="http://schemas.microsoft.com/office/drawing/2014/main" id="{DCF50BA0-EA3F-461D-B3B2-E23895049465}"/>
                    </a:ext>
                  </a:extLst>
                </p:cNvPr>
                <p:cNvSpPr/>
                <p:nvPr/>
              </p:nvSpPr>
              <p:spPr>
                <a:xfrm>
                  <a:off x="6062757" y="3307937"/>
                  <a:ext cx="2774" cy="3047"/>
                </a:xfrm>
                <a:custGeom>
                  <a:avLst/>
                  <a:gdLst>
                    <a:gd name="connsiteX0" fmla="*/ 0 w 2774"/>
                    <a:gd name="connsiteY0" fmla="*/ 1714 h 3047"/>
                    <a:gd name="connsiteX1" fmla="*/ 1048 w 2774"/>
                    <a:gd name="connsiteY1" fmla="*/ 0 h 3047"/>
                    <a:gd name="connsiteX2" fmla="*/ 2762 w 2774"/>
                    <a:gd name="connsiteY2" fmla="*/ 1048 h 3047"/>
                    <a:gd name="connsiteX3" fmla="*/ 1810 w 2774"/>
                    <a:gd name="connsiteY3" fmla="*/ 3048 h 3047"/>
                    <a:gd name="connsiteX4" fmla="*/ 0 w 2774"/>
                    <a:gd name="connsiteY4" fmla="*/ 1714 h 30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774" h="3047">
                      <a:moveTo>
                        <a:pt x="0" y="1714"/>
                      </a:moveTo>
                      <a:cubicBezTo>
                        <a:pt x="476" y="476"/>
                        <a:pt x="667" y="95"/>
                        <a:pt x="1048" y="0"/>
                      </a:cubicBezTo>
                      <a:cubicBezTo>
                        <a:pt x="1429" y="0"/>
                        <a:pt x="1810" y="95"/>
                        <a:pt x="2762" y="1048"/>
                      </a:cubicBezTo>
                      <a:cubicBezTo>
                        <a:pt x="2857" y="2381"/>
                        <a:pt x="2381" y="2857"/>
                        <a:pt x="1810" y="3048"/>
                      </a:cubicBezTo>
                      <a:cubicBezTo>
                        <a:pt x="1238" y="3048"/>
                        <a:pt x="476" y="2857"/>
                        <a:pt x="0" y="1714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879" name="Freeform: Shape 878">
                  <a:extLst>
                    <a:ext uri="{FF2B5EF4-FFF2-40B4-BE49-F238E27FC236}">
                      <a16:creationId xmlns:a16="http://schemas.microsoft.com/office/drawing/2014/main" id="{357B9BD3-AB3B-4755-9D08-390D87FCCE8A}"/>
                    </a:ext>
                  </a:extLst>
                </p:cNvPr>
                <p:cNvSpPr/>
                <p:nvPr/>
              </p:nvSpPr>
              <p:spPr>
                <a:xfrm>
                  <a:off x="6038754" y="3307270"/>
                  <a:ext cx="10287" cy="3238"/>
                </a:xfrm>
                <a:custGeom>
                  <a:avLst/>
                  <a:gdLst>
                    <a:gd name="connsiteX0" fmla="*/ 0 w 10287"/>
                    <a:gd name="connsiteY0" fmla="*/ 1619 h 3238"/>
                    <a:gd name="connsiteX1" fmla="*/ 5143 w 10287"/>
                    <a:gd name="connsiteY1" fmla="*/ 0 h 3238"/>
                    <a:gd name="connsiteX2" fmla="*/ 10287 w 10287"/>
                    <a:gd name="connsiteY2" fmla="*/ 1619 h 3238"/>
                    <a:gd name="connsiteX3" fmla="*/ 5143 w 10287"/>
                    <a:gd name="connsiteY3" fmla="*/ 3239 h 3238"/>
                    <a:gd name="connsiteX4" fmla="*/ 0 w 10287"/>
                    <a:gd name="connsiteY4" fmla="*/ 1619 h 32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287" h="3238">
                      <a:moveTo>
                        <a:pt x="0" y="1619"/>
                      </a:moveTo>
                      <a:cubicBezTo>
                        <a:pt x="1715" y="381"/>
                        <a:pt x="3429" y="95"/>
                        <a:pt x="5143" y="0"/>
                      </a:cubicBezTo>
                      <a:cubicBezTo>
                        <a:pt x="6858" y="95"/>
                        <a:pt x="8573" y="381"/>
                        <a:pt x="10287" y="1619"/>
                      </a:cubicBezTo>
                      <a:cubicBezTo>
                        <a:pt x="8573" y="2858"/>
                        <a:pt x="6858" y="3143"/>
                        <a:pt x="5143" y="3239"/>
                      </a:cubicBezTo>
                      <a:cubicBezTo>
                        <a:pt x="3429" y="3143"/>
                        <a:pt x="1715" y="2858"/>
                        <a:pt x="0" y="1619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880" name="Freeform: Shape 879">
                  <a:extLst>
                    <a:ext uri="{FF2B5EF4-FFF2-40B4-BE49-F238E27FC236}">
                      <a16:creationId xmlns:a16="http://schemas.microsoft.com/office/drawing/2014/main" id="{53D8D343-F5F0-4D54-BD6A-6E5BB9D4864A}"/>
                    </a:ext>
                  </a:extLst>
                </p:cNvPr>
                <p:cNvSpPr/>
                <p:nvPr/>
              </p:nvSpPr>
              <p:spPr>
                <a:xfrm>
                  <a:off x="6016180" y="3308713"/>
                  <a:ext cx="15811" cy="3348"/>
                </a:xfrm>
                <a:custGeom>
                  <a:avLst/>
                  <a:gdLst>
                    <a:gd name="connsiteX0" fmla="*/ 0 w 15811"/>
                    <a:gd name="connsiteY0" fmla="*/ 3033 h 3348"/>
                    <a:gd name="connsiteX1" fmla="*/ 7715 w 15811"/>
                    <a:gd name="connsiteY1" fmla="*/ 81 h 3348"/>
                    <a:gd name="connsiteX2" fmla="*/ 15812 w 15811"/>
                    <a:gd name="connsiteY2" fmla="*/ 938 h 3348"/>
                    <a:gd name="connsiteX3" fmla="*/ 8001 w 15811"/>
                    <a:gd name="connsiteY3" fmla="*/ 3224 h 3348"/>
                    <a:gd name="connsiteX4" fmla="*/ 0 w 15811"/>
                    <a:gd name="connsiteY4" fmla="*/ 3033 h 33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5811" h="3348">
                      <a:moveTo>
                        <a:pt x="0" y="3033"/>
                      </a:moveTo>
                      <a:cubicBezTo>
                        <a:pt x="2286" y="1033"/>
                        <a:pt x="5048" y="366"/>
                        <a:pt x="7715" y="81"/>
                      </a:cubicBezTo>
                      <a:cubicBezTo>
                        <a:pt x="10382" y="-110"/>
                        <a:pt x="13049" y="-15"/>
                        <a:pt x="15812" y="938"/>
                      </a:cubicBezTo>
                      <a:cubicBezTo>
                        <a:pt x="13335" y="2557"/>
                        <a:pt x="10573" y="2938"/>
                        <a:pt x="8001" y="3224"/>
                      </a:cubicBezTo>
                      <a:cubicBezTo>
                        <a:pt x="5334" y="3414"/>
                        <a:pt x="2858" y="3414"/>
                        <a:pt x="0" y="3033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</p:grpSp>
          <p:grpSp>
            <p:nvGrpSpPr>
              <p:cNvPr id="855" name="Graphic 421">
                <a:extLst>
                  <a:ext uri="{FF2B5EF4-FFF2-40B4-BE49-F238E27FC236}">
                    <a16:creationId xmlns:a16="http://schemas.microsoft.com/office/drawing/2014/main" id="{F8528E69-ADD9-42BD-8FCC-6CB38F1987E2}"/>
                  </a:ext>
                </a:extLst>
              </p:cNvPr>
              <p:cNvGrpSpPr/>
              <p:nvPr/>
            </p:nvGrpSpPr>
            <p:grpSpPr>
              <a:xfrm>
                <a:off x="6014846" y="3101982"/>
                <a:ext cx="62579" cy="14555"/>
                <a:chOff x="6014846" y="3101982"/>
                <a:chExt cx="62579" cy="14555"/>
              </a:xfrm>
              <a:grpFill/>
            </p:grpSpPr>
            <p:sp>
              <p:nvSpPr>
                <p:cNvPr id="870" name="Freeform: Shape 869">
                  <a:extLst>
                    <a:ext uri="{FF2B5EF4-FFF2-40B4-BE49-F238E27FC236}">
                      <a16:creationId xmlns:a16="http://schemas.microsoft.com/office/drawing/2014/main" id="{71B7B6FE-B7A7-48C5-8F15-83E6BA08363F}"/>
                    </a:ext>
                  </a:extLst>
                </p:cNvPr>
                <p:cNvSpPr/>
                <p:nvPr/>
              </p:nvSpPr>
              <p:spPr>
                <a:xfrm>
                  <a:off x="6014846" y="3101982"/>
                  <a:ext cx="43719" cy="8296"/>
                </a:xfrm>
                <a:custGeom>
                  <a:avLst/>
                  <a:gdLst>
                    <a:gd name="connsiteX0" fmla="*/ 0 w 43719"/>
                    <a:gd name="connsiteY0" fmla="*/ 8025 h 8296"/>
                    <a:gd name="connsiteX1" fmla="*/ 21431 w 43719"/>
                    <a:gd name="connsiteY1" fmla="*/ 1357 h 8296"/>
                    <a:gd name="connsiteX2" fmla="*/ 43720 w 43719"/>
                    <a:gd name="connsiteY2" fmla="*/ 2215 h 8296"/>
                    <a:gd name="connsiteX3" fmla="*/ 21908 w 43719"/>
                    <a:gd name="connsiteY3" fmla="*/ 4405 h 8296"/>
                    <a:gd name="connsiteX4" fmla="*/ 11240 w 43719"/>
                    <a:gd name="connsiteY4" fmla="*/ 7168 h 8296"/>
                    <a:gd name="connsiteX5" fmla="*/ 0 w 43719"/>
                    <a:gd name="connsiteY5" fmla="*/ 8025 h 82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3719" h="8296">
                      <a:moveTo>
                        <a:pt x="0" y="8025"/>
                      </a:moveTo>
                      <a:cubicBezTo>
                        <a:pt x="7430" y="6787"/>
                        <a:pt x="13811" y="2977"/>
                        <a:pt x="21431" y="1357"/>
                      </a:cubicBezTo>
                      <a:cubicBezTo>
                        <a:pt x="28575" y="-167"/>
                        <a:pt x="36671" y="-1024"/>
                        <a:pt x="43720" y="2215"/>
                      </a:cubicBezTo>
                      <a:cubicBezTo>
                        <a:pt x="36290" y="1453"/>
                        <a:pt x="29147" y="2881"/>
                        <a:pt x="21908" y="4405"/>
                      </a:cubicBezTo>
                      <a:cubicBezTo>
                        <a:pt x="18383" y="5072"/>
                        <a:pt x="14954" y="6310"/>
                        <a:pt x="11240" y="7168"/>
                      </a:cubicBezTo>
                      <a:cubicBezTo>
                        <a:pt x="7620" y="8025"/>
                        <a:pt x="3715" y="8692"/>
                        <a:pt x="0" y="8025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871" name="Freeform: Shape 870">
                  <a:extLst>
                    <a:ext uri="{FF2B5EF4-FFF2-40B4-BE49-F238E27FC236}">
                      <a16:creationId xmlns:a16="http://schemas.microsoft.com/office/drawing/2014/main" id="{713E90E3-7E66-413D-866C-33D7BEE08B6C}"/>
                    </a:ext>
                  </a:extLst>
                </p:cNvPr>
                <p:cNvSpPr/>
                <p:nvPr/>
              </p:nvSpPr>
              <p:spPr>
                <a:xfrm>
                  <a:off x="6023705" y="3108674"/>
                  <a:ext cx="31813" cy="7863"/>
                </a:xfrm>
                <a:custGeom>
                  <a:avLst/>
                  <a:gdLst>
                    <a:gd name="connsiteX0" fmla="*/ 0 w 31813"/>
                    <a:gd name="connsiteY0" fmla="*/ 0 h 7863"/>
                    <a:gd name="connsiteX1" fmla="*/ 7239 w 31813"/>
                    <a:gd name="connsiteY1" fmla="*/ 3524 h 7863"/>
                    <a:gd name="connsiteX2" fmla="*/ 15145 w 31813"/>
                    <a:gd name="connsiteY2" fmla="*/ 4572 h 7863"/>
                    <a:gd name="connsiteX3" fmla="*/ 31814 w 31813"/>
                    <a:gd name="connsiteY3" fmla="*/ 5143 h 7863"/>
                    <a:gd name="connsiteX4" fmla="*/ 15050 w 31813"/>
                    <a:gd name="connsiteY4" fmla="*/ 7810 h 7863"/>
                    <a:gd name="connsiteX5" fmla="*/ 6572 w 31813"/>
                    <a:gd name="connsiteY5" fmla="*/ 5905 h 7863"/>
                    <a:gd name="connsiteX6" fmla="*/ 0 w 31813"/>
                    <a:gd name="connsiteY6" fmla="*/ 0 h 78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1813" h="7863">
                      <a:moveTo>
                        <a:pt x="0" y="0"/>
                      </a:moveTo>
                      <a:cubicBezTo>
                        <a:pt x="2191" y="1905"/>
                        <a:pt x="4667" y="2953"/>
                        <a:pt x="7239" y="3524"/>
                      </a:cubicBezTo>
                      <a:cubicBezTo>
                        <a:pt x="9811" y="4096"/>
                        <a:pt x="12478" y="4477"/>
                        <a:pt x="15145" y="4572"/>
                      </a:cubicBezTo>
                      <a:cubicBezTo>
                        <a:pt x="20669" y="5048"/>
                        <a:pt x="26099" y="4763"/>
                        <a:pt x="31814" y="5143"/>
                      </a:cubicBezTo>
                      <a:cubicBezTo>
                        <a:pt x="26480" y="7239"/>
                        <a:pt x="20765" y="8096"/>
                        <a:pt x="15050" y="7810"/>
                      </a:cubicBezTo>
                      <a:cubicBezTo>
                        <a:pt x="12192" y="7620"/>
                        <a:pt x="9239" y="7144"/>
                        <a:pt x="6572" y="5905"/>
                      </a:cubicBezTo>
                      <a:cubicBezTo>
                        <a:pt x="3905" y="4667"/>
                        <a:pt x="1238" y="2762"/>
                        <a:pt x="0" y="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872" name="Freeform: Shape 871">
                  <a:extLst>
                    <a:ext uri="{FF2B5EF4-FFF2-40B4-BE49-F238E27FC236}">
                      <a16:creationId xmlns:a16="http://schemas.microsoft.com/office/drawing/2014/main" id="{B8FB9942-D21B-48BF-80DF-10AD48BB2567}"/>
                    </a:ext>
                  </a:extLst>
                </p:cNvPr>
                <p:cNvSpPr/>
                <p:nvPr/>
              </p:nvSpPr>
              <p:spPr>
                <a:xfrm>
                  <a:off x="6041576" y="3103245"/>
                  <a:ext cx="11809" cy="7664"/>
                </a:xfrm>
                <a:custGeom>
                  <a:avLst/>
                  <a:gdLst>
                    <a:gd name="connsiteX0" fmla="*/ 703 w 11809"/>
                    <a:gd name="connsiteY0" fmla="*/ 952 h 7664"/>
                    <a:gd name="connsiteX1" fmla="*/ 2513 w 11809"/>
                    <a:gd name="connsiteY1" fmla="*/ 4382 h 7664"/>
                    <a:gd name="connsiteX2" fmla="*/ 5942 w 11809"/>
                    <a:gd name="connsiteY2" fmla="*/ 4572 h 7664"/>
                    <a:gd name="connsiteX3" fmla="*/ 9180 w 11809"/>
                    <a:gd name="connsiteY3" fmla="*/ 3620 h 7664"/>
                    <a:gd name="connsiteX4" fmla="*/ 11752 w 11809"/>
                    <a:gd name="connsiteY4" fmla="*/ 0 h 7664"/>
                    <a:gd name="connsiteX5" fmla="*/ 10990 w 11809"/>
                    <a:gd name="connsiteY5" fmla="*/ 5048 h 7664"/>
                    <a:gd name="connsiteX6" fmla="*/ 6227 w 11809"/>
                    <a:gd name="connsiteY6" fmla="*/ 7620 h 7664"/>
                    <a:gd name="connsiteX7" fmla="*/ 1084 w 11809"/>
                    <a:gd name="connsiteY7" fmla="*/ 6191 h 7664"/>
                    <a:gd name="connsiteX8" fmla="*/ 703 w 11809"/>
                    <a:gd name="connsiteY8" fmla="*/ 952 h 76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809" h="7664">
                      <a:moveTo>
                        <a:pt x="703" y="952"/>
                      </a:moveTo>
                      <a:cubicBezTo>
                        <a:pt x="1084" y="2572"/>
                        <a:pt x="1655" y="4001"/>
                        <a:pt x="2513" y="4382"/>
                      </a:cubicBezTo>
                      <a:cubicBezTo>
                        <a:pt x="3370" y="4763"/>
                        <a:pt x="4608" y="4763"/>
                        <a:pt x="5942" y="4572"/>
                      </a:cubicBezTo>
                      <a:cubicBezTo>
                        <a:pt x="7370" y="4477"/>
                        <a:pt x="8418" y="4191"/>
                        <a:pt x="9180" y="3620"/>
                      </a:cubicBezTo>
                      <a:cubicBezTo>
                        <a:pt x="10037" y="2762"/>
                        <a:pt x="10704" y="1238"/>
                        <a:pt x="11752" y="0"/>
                      </a:cubicBezTo>
                      <a:cubicBezTo>
                        <a:pt x="11847" y="1714"/>
                        <a:pt x="11942" y="3239"/>
                        <a:pt x="10990" y="5048"/>
                      </a:cubicBezTo>
                      <a:cubicBezTo>
                        <a:pt x="9847" y="6953"/>
                        <a:pt x="7751" y="7429"/>
                        <a:pt x="6227" y="7620"/>
                      </a:cubicBezTo>
                      <a:cubicBezTo>
                        <a:pt x="4703" y="7715"/>
                        <a:pt x="2703" y="7810"/>
                        <a:pt x="1084" y="6191"/>
                      </a:cubicBezTo>
                      <a:cubicBezTo>
                        <a:pt x="-535" y="4477"/>
                        <a:pt x="-59" y="2286"/>
                        <a:pt x="703" y="952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873" name="Freeform: Shape 872">
                  <a:extLst>
                    <a:ext uri="{FF2B5EF4-FFF2-40B4-BE49-F238E27FC236}">
                      <a16:creationId xmlns:a16="http://schemas.microsoft.com/office/drawing/2014/main" id="{9697FF7C-EF4E-4D05-943B-170DD5E1E11A}"/>
                    </a:ext>
                  </a:extLst>
                </p:cNvPr>
                <p:cNvSpPr/>
                <p:nvPr/>
              </p:nvSpPr>
              <p:spPr>
                <a:xfrm>
                  <a:off x="6057969" y="3103816"/>
                  <a:ext cx="19456" cy="10992"/>
                </a:xfrm>
                <a:custGeom>
                  <a:avLst/>
                  <a:gdLst>
                    <a:gd name="connsiteX0" fmla="*/ 311 w 19456"/>
                    <a:gd name="connsiteY0" fmla="*/ 0 h 10992"/>
                    <a:gd name="connsiteX1" fmla="*/ 3169 w 19456"/>
                    <a:gd name="connsiteY1" fmla="*/ 5334 h 10992"/>
                    <a:gd name="connsiteX2" fmla="*/ 7360 w 19456"/>
                    <a:gd name="connsiteY2" fmla="*/ 7430 h 10992"/>
                    <a:gd name="connsiteX3" fmla="*/ 13551 w 19456"/>
                    <a:gd name="connsiteY3" fmla="*/ 8573 h 10992"/>
                    <a:gd name="connsiteX4" fmla="*/ 19456 w 19456"/>
                    <a:gd name="connsiteY4" fmla="*/ 10001 h 10992"/>
                    <a:gd name="connsiteX5" fmla="*/ 13170 w 19456"/>
                    <a:gd name="connsiteY5" fmla="*/ 10954 h 10992"/>
                    <a:gd name="connsiteX6" fmla="*/ 7264 w 19456"/>
                    <a:gd name="connsiteY6" fmla="*/ 10573 h 10992"/>
                    <a:gd name="connsiteX7" fmla="*/ 3645 w 19456"/>
                    <a:gd name="connsiteY7" fmla="*/ 9620 h 10992"/>
                    <a:gd name="connsiteX8" fmla="*/ 1264 w 19456"/>
                    <a:gd name="connsiteY8" fmla="*/ 6763 h 10992"/>
                    <a:gd name="connsiteX9" fmla="*/ 311 w 19456"/>
                    <a:gd name="connsiteY9" fmla="*/ 0 h 109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456" h="10992">
                      <a:moveTo>
                        <a:pt x="311" y="0"/>
                      </a:moveTo>
                      <a:cubicBezTo>
                        <a:pt x="787" y="2095"/>
                        <a:pt x="2026" y="3810"/>
                        <a:pt x="3169" y="5334"/>
                      </a:cubicBezTo>
                      <a:cubicBezTo>
                        <a:pt x="4502" y="6953"/>
                        <a:pt x="5359" y="7430"/>
                        <a:pt x="7360" y="7430"/>
                      </a:cubicBezTo>
                      <a:cubicBezTo>
                        <a:pt x="9455" y="7430"/>
                        <a:pt x="11741" y="7906"/>
                        <a:pt x="13551" y="8573"/>
                      </a:cubicBezTo>
                      <a:cubicBezTo>
                        <a:pt x="15456" y="9239"/>
                        <a:pt x="17361" y="9716"/>
                        <a:pt x="19456" y="10001"/>
                      </a:cubicBezTo>
                      <a:cubicBezTo>
                        <a:pt x="17551" y="11049"/>
                        <a:pt x="15265" y="11049"/>
                        <a:pt x="13170" y="10954"/>
                      </a:cubicBezTo>
                      <a:cubicBezTo>
                        <a:pt x="10979" y="10858"/>
                        <a:pt x="9265" y="10477"/>
                        <a:pt x="7264" y="10573"/>
                      </a:cubicBezTo>
                      <a:cubicBezTo>
                        <a:pt x="6217" y="10477"/>
                        <a:pt x="4788" y="10382"/>
                        <a:pt x="3645" y="9620"/>
                      </a:cubicBezTo>
                      <a:cubicBezTo>
                        <a:pt x="2502" y="8763"/>
                        <a:pt x="1740" y="7811"/>
                        <a:pt x="1264" y="6763"/>
                      </a:cubicBezTo>
                      <a:cubicBezTo>
                        <a:pt x="311" y="4667"/>
                        <a:pt x="-451" y="2286"/>
                        <a:pt x="311" y="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</p:grpSp>
          <p:grpSp>
            <p:nvGrpSpPr>
              <p:cNvPr id="856" name="Graphic 421">
                <a:extLst>
                  <a:ext uri="{FF2B5EF4-FFF2-40B4-BE49-F238E27FC236}">
                    <a16:creationId xmlns:a16="http://schemas.microsoft.com/office/drawing/2014/main" id="{836B8F64-0C7B-44A2-8B26-714B0C81040E}"/>
                  </a:ext>
                </a:extLst>
              </p:cNvPr>
              <p:cNvGrpSpPr/>
              <p:nvPr/>
            </p:nvGrpSpPr>
            <p:grpSpPr>
              <a:xfrm>
                <a:off x="6024764" y="3189021"/>
                <a:ext cx="57329" cy="52062"/>
                <a:chOff x="6024764" y="3189021"/>
                <a:chExt cx="57329" cy="52062"/>
              </a:xfrm>
              <a:grpFill/>
            </p:grpSpPr>
            <p:sp>
              <p:nvSpPr>
                <p:cNvPr id="866" name="Freeform: Shape 865">
                  <a:extLst>
                    <a:ext uri="{FF2B5EF4-FFF2-40B4-BE49-F238E27FC236}">
                      <a16:creationId xmlns:a16="http://schemas.microsoft.com/office/drawing/2014/main" id="{D3E8D17F-6541-4934-9B63-1C4D094A96AD}"/>
                    </a:ext>
                  </a:extLst>
                </p:cNvPr>
                <p:cNvSpPr/>
                <p:nvPr/>
              </p:nvSpPr>
              <p:spPr>
                <a:xfrm>
                  <a:off x="6033596" y="3201621"/>
                  <a:ext cx="34590" cy="39462"/>
                </a:xfrm>
                <a:custGeom>
                  <a:avLst/>
                  <a:gdLst>
                    <a:gd name="connsiteX0" fmla="*/ 34209 w 34590"/>
                    <a:gd name="connsiteY0" fmla="*/ 36497 h 39462"/>
                    <a:gd name="connsiteX1" fmla="*/ 17636 w 34590"/>
                    <a:gd name="connsiteY1" fmla="*/ 37164 h 39462"/>
                    <a:gd name="connsiteX2" fmla="*/ 9349 w 34590"/>
                    <a:gd name="connsiteY2" fmla="*/ 37260 h 39462"/>
                    <a:gd name="connsiteX3" fmla="*/ 2110 w 34590"/>
                    <a:gd name="connsiteY3" fmla="*/ 39069 h 39462"/>
                    <a:gd name="connsiteX4" fmla="*/ 967 w 34590"/>
                    <a:gd name="connsiteY4" fmla="*/ 37164 h 39462"/>
                    <a:gd name="connsiteX5" fmla="*/ 8778 w 34590"/>
                    <a:gd name="connsiteY5" fmla="*/ 31354 h 39462"/>
                    <a:gd name="connsiteX6" fmla="*/ 10111 w 34590"/>
                    <a:gd name="connsiteY6" fmla="*/ 33640 h 39462"/>
                    <a:gd name="connsiteX7" fmla="*/ 8016 w 34590"/>
                    <a:gd name="connsiteY7" fmla="*/ 34402 h 39462"/>
                    <a:gd name="connsiteX8" fmla="*/ 5539 w 34590"/>
                    <a:gd name="connsiteY8" fmla="*/ 34307 h 39462"/>
                    <a:gd name="connsiteX9" fmla="*/ 1920 w 34590"/>
                    <a:gd name="connsiteY9" fmla="*/ 30973 h 39462"/>
                    <a:gd name="connsiteX10" fmla="*/ 110 w 34590"/>
                    <a:gd name="connsiteY10" fmla="*/ 22591 h 39462"/>
                    <a:gd name="connsiteX11" fmla="*/ 110 w 34590"/>
                    <a:gd name="connsiteY11" fmla="*/ 14304 h 39462"/>
                    <a:gd name="connsiteX12" fmla="*/ 967 w 34590"/>
                    <a:gd name="connsiteY12" fmla="*/ 5922 h 39462"/>
                    <a:gd name="connsiteX13" fmla="*/ 7920 w 34590"/>
                    <a:gd name="connsiteY13" fmla="*/ 17 h 39462"/>
                    <a:gd name="connsiteX14" fmla="*/ 14302 w 34590"/>
                    <a:gd name="connsiteY14" fmla="*/ 6494 h 39462"/>
                    <a:gd name="connsiteX15" fmla="*/ 14969 w 34590"/>
                    <a:gd name="connsiteY15" fmla="*/ 22972 h 39462"/>
                    <a:gd name="connsiteX16" fmla="*/ 13635 w 34590"/>
                    <a:gd name="connsiteY16" fmla="*/ 21638 h 39462"/>
                    <a:gd name="connsiteX17" fmla="*/ 21636 w 34590"/>
                    <a:gd name="connsiteY17" fmla="*/ 16495 h 39462"/>
                    <a:gd name="connsiteX18" fmla="*/ 26304 w 34590"/>
                    <a:gd name="connsiteY18" fmla="*/ 13447 h 39462"/>
                    <a:gd name="connsiteX19" fmla="*/ 32209 w 34590"/>
                    <a:gd name="connsiteY19" fmla="*/ 14685 h 39462"/>
                    <a:gd name="connsiteX20" fmla="*/ 32019 w 34590"/>
                    <a:gd name="connsiteY20" fmla="*/ 18114 h 39462"/>
                    <a:gd name="connsiteX21" fmla="*/ 30685 w 34590"/>
                    <a:gd name="connsiteY21" fmla="*/ 20496 h 39462"/>
                    <a:gd name="connsiteX22" fmla="*/ 29733 w 34590"/>
                    <a:gd name="connsiteY22" fmla="*/ 25353 h 39462"/>
                    <a:gd name="connsiteX23" fmla="*/ 34590 w 34590"/>
                    <a:gd name="connsiteY23" fmla="*/ 34783 h 39462"/>
                    <a:gd name="connsiteX24" fmla="*/ 28875 w 34590"/>
                    <a:gd name="connsiteY24" fmla="*/ 25544 h 39462"/>
                    <a:gd name="connsiteX25" fmla="*/ 30876 w 34590"/>
                    <a:gd name="connsiteY25" fmla="*/ 15638 h 39462"/>
                    <a:gd name="connsiteX26" fmla="*/ 26970 w 34590"/>
                    <a:gd name="connsiteY26" fmla="*/ 15257 h 39462"/>
                    <a:gd name="connsiteX27" fmla="*/ 22970 w 34590"/>
                    <a:gd name="connsiteY27" fmla="*/ 18210 h 39462"/>
                    <a:gd name="connsiteX28" fmla="*/ 18969 w 34590"/>
                    <a:gd name="connsiteY28" fmla="*/ 21924 h 39462"/>
                    <a:gd name="connsiteX29" fmla="*/ 13445 w 34590"/>
                    <a:gd name="connsiteY29" fmla="*/ 24306 h 39462"/>
                    <a:gd name="connsiteX30" fmla="*/ 12302 w 34590"/>
                    <a:gd name="connsiteY30" fmla="*/ 23162 h 39462"/>
                    <a:gd name="connsiteX31" fmla="*/ 12302 w 34590"/>
                    <a:gd name="connsiteY31" fmla="*/ 23067 h 39462"/>
                    <a:gd name="connsiteX32" fmla="*/ 11540 w 34590"/>
                    <a:gd name="connsiteY32" fmla="*/ 7351 h 39462"/>
                    <a:gd name="connsiteX33" fmla="*/ 7635 w 34590"/>
                    <a:gd name="connsiteY33" fmla="*/ 3065 h 39462"/>
                    <a:gd name="connsiteX34" fmla="*/ 3825 w 34590"/>
                    <a:gd name="connsiteY34" fmla="*/ 6875 h 39462"/>
                    <a:gd name="connsiteX35" fmla="*/ 3063 w 34590"/>
                    <a:gd name="connsiteY35" fmla="*/ 14495 h 39462"/>
                    <a:gd name="connsiteX36" fmla="*/ 2967 w 34590"/>
                    <a:gd name="connsiteY36" fmla="*/ 22400 h 39462"/>
                    <a:gd name="connsiteX37" fmla="*/ 4301 w 34590"/>
                    <a:gd name="connsiteY37" fmla="*/ 29735 h 39462"/>
                    <a:gd name="connsiteX38" fmla="*/ 9063 w 34590"/>
                    <a:gd name="connsiteY38" fmla="*/ 31259 h 39462"/>
                    <a:gd name="connsiteX39" fmla="*/ 9159 w 34590"/>
                    <a:gd name="connsiteY39" fmla="*/ 31259 h 39462"/>
                    <a:gd name="connsiteX40" fmla="*/ 10873 w 34590"/>
                    <a:gd name="connsiteY40" fmla="*/ 31925 h 39462"/>
                    <a:gd name="connsiteX41" fmla="*/ 10397 w 34590"/>
                    <a:gd name="connsiteY41" fmla="*/ 33640 h 39462"/>
                    <a:gd name="connsiteX42" fmla="*/ 2110 w 34590"/>
                    <a:gd name="connsiteY42" fmla="*/ 39260 h 39462"/>
                    <a:gd name="connsiteX43" fmla="*/ 586 w 34590"/>
                    <a:gd name="connsiteY43" fmla="*/ 38974 h 39462"/>
                    <a:gd name="connsiteX44" fmla="*/ 872 w 34590"/>
                    <a:gd name="connsiteY44" fmla="*/ 37450 h 39462"/>
                    <a:gd name="connsiteX45" fmla="*/ 9444 w 34590"/>
                    <a:gd name="connsiteY45" fmla="*/ 35640 h 39462"/>
                    <a:gd name="connsiteX46" fmla="*/ 17636 w 34590"/>
                    <a:gd name="connsiteY46" fmla="*/ 36021 h 39462"/>
                    <a:gd name="connsiteX47" fmla="*/ 34209 w 34590"/>
                    <a:gd name="connsiteY47" fmla="*/ 36497 h 39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</a:cxnLst>
                  <a:rect l="l" t="t" r="r" b="b"/>
                  <a:pathLst>
                    <a:path w="34590" h="39462">
                      <a:moveTo>
                        <a:pt x="34209" y="36497"/>
                      </a:moveTo>
                      <a:lnTo>
                        <a:pt x="17636" y="37164"/>
                      </a:lnTo>
                      <a:cubicBezTo>
                        <a:pt x="14874" y="37355"/>
                        <a:pt x="12111" y="37260"/>
                        <a:pt x="9349" y="37260"/>
                      </a:cubicBezTo>
                      <a:cubicBezTo>
                        <a:pt x="6682" y="37260"/>
                        <a:pt x="4015" y="37545"/>
                        <a:pt x="2110" y="39069"/>
                      </a:cubicBezTo>
                      <a:lnTo>
                        <a:pt x="967" y="37164"/>
                      </a:lnTo>
                      <a:lnTo>
                        <a:pt x="8778" y="31354"/>
                      </a:lnTo>
                      <a:lnTo>
                        <a:pt x="10111" y="33640"/>
                      </a:lnTo>
                      <a:cubicBezTo>
                        <a:pt x="9444" y="33926"/>
                        <a:pt x="8682" y="34211"/>
                        <a:pt x="8016" y="34402"/>
                      </a:cubicBezTo>
                      <a:cubicBezTo>
                        <a:pt x="7158" y="34402"/>
                        <a:pt x="6396" y="34688"/>
                        <a:pt x="5539" y="34307"/>
                      </a:cubicBezTo>
                      <a:cubicBezTo>
                        <a:pt x="3729" y="33926"/>
                        <a:pt x="2586" y="32307"/>
                        <a:pt x="1920" y="30973"/>
                      </a:cubicBezTo>
                      <a:cubicBezTo>
                        <a:pt x="681" y="28116"/>
                        <a:pt x="396" y="25353"/>
                        <a:pt x="110" y="22591"/>
                      </a:cubicBezTo>
                      <a:cubicBezTo>
                        <a:pt x="-81" y="19829"/>
                        <a:pt x="15" y="17067"/>
                        <a:pt x="110" y="14304"/>
                      </a:cubicBezTo>
                      <a:cubicBezTo>
                        <a:pt x="300" y="11637"/>
                        <a:pt x="110" y="8970"/>
                        <a:pt x="967" y="5922"/>
                      </a:cubicBezTo>
                      <a:cubicBezTo>
                        <a:pt x="1729" y="3160"/>
                        <a:pt x="4206" y="-269"/>
                        <a:pt x="7920" y="17"/>
                      </a:cubicBezTo>
                      <a:cubicBezTo>
                        <a:pt x="11540" y="398"/>
                        <a:pt x="13540" y="3732"/>
                        <a:pt x="14302" y="6494"/>
                      </a:cubicBezTo>
                      <a:cubicBezTo>
                        <a:pt x="15731" y="12304"/>
                        <a:pt x="14683" y="17733"/>
                        <a:pt x="14969" y="22972"/>
                      </a:cubicBezTo>
                      <a:lnTo>
                        <a:pt x="13635" y="21638"/>
                      </a:lnTo>
                      <a:cubicBezTo>
                        <a:pt x="16112" y="21734"/>
                        <a:pt x="18969" y="18781"/>
                        <a:pt x="21636" y="16495"/>
                      </a:cubicBezTo>
                      <a:cubicBezTo>
                        <a:pt x="23065" y="15352"/>
                        <a:pt x="24494" y="14114"/>
                        <a:pt x="26304" y="13447"/>
                      </a:cubicBezTo>
                      <a:cubicBezTo>
                        <a:pt x="28209" y="12780"/>
                        <a:pt x="30495" y="12685"/>
                        <a:pt x="32209" y="14685"/>
                      </a:cubicBezTo>
                      <a:cubicBezTo>
                        <a:pt x="32876" y="16019"/>
                        <a:pt x="32400" y="17257"/>
                        <a:pt x="32019" y="18114"/>
                      </a:cubicBezTo>
                      <a:cubicBezTo>
                        <a:pt x="31638" y="18972"/>
                        <a:pt x="31161" y="19734"/>
                        <a:pt x="30685" y="20496"/>
                      </a:cubicBezTo>
                      <a:cubicBezTo>
                        <a:pt x="29733" y="22020"/>
                        <a:pt x="29447" y="23639"/>
                        <a:pt x="29733" y="25353"/>
                      </a:cubicBezTo>
                      <a:cubicBezTo>
                        <a:pt x="30209" y="28878"/>
                        <a:pt x="33066" y="31449"/>
                        <a:pt x="34590" y="34783"/>
                      </a:cubicBezTo>
                      <a:cubicBezTo>
                        <a:pt x="32781" y="31735"/>
                        <a:pt x="29637" y="29449"/>
                        <a:pt x="28875" y="25544"/>
                      </a:cubicBezTo>
                      <a:cubicBezTo>
                        <a:pt x="27447" y="21734"/>
                        <a:pt x="31542" y="17543"/>
                        <a:pt x="30876" y="15638"/>
                      </a:cubicBezTo>
                      <a:cubicBezTo>
                        <a:pt x="30209" y="14876"/>
                        <a:pt x="28304" y="14590"/>
                        <a:pt x="26970" y="15257"/>
                      </a:cubicBezTo>
                      <a:cubicBezTo>
                        <a:pt x="25542" y="15828"/>
                        <a:pt x="24208" y="16971"/>
                        <a:pt x="22970" y="18210"/>
                      </a:cubicBezTo>
                      <a:cubicBezTo>
                        <a:pt x="21732" y="19353"/>
                        <a:pt x="20398" y="20686"/>
                        <a:pt x="18969" y="21924"/>
                      </a:cubicBezTo>
                      <a:cubicBezTo>
                        <a:pt x="17541" y="23067"/>
                        <a:pt x="15826" y="24401"/>
                        <a:pt x="13445" y="24306"/>
                      </a:cubicBezTo>
                      <a:cubicBezTo>
                        <a:pt x="12778" y="24306"/>
                        <a:pt x="12302" y="23829"/>
                        <a:pt x="12302" y="23162"/>
                      </a:cubicBezTo>
                      <a:lnTo>
                        <a:pt x="12302" y="23067"/>
                      </a:lnTo>
                      <a:cubicBezTo>
                        <a:pt x="11921" y="17543"/>
                        <a:pt x="12873" y="12018"/>
                        <a:pt x="11540" y="7351"/>
                      </a:cubicBezTo>
                      <a:cubicBezTo>
                        <a:pt x="10873" y="5065"/>
                        <a:pt x="9349" y="3160"/>
                        <a:pt x="7635" y="3065"/>
                      </a:cubicBezTo>
                      <a:cubicBezTo>
                        <a:pt x="5920" y="2874"/>
                        <a:pt x="4396" y="4684"/>
                        <a:pt x="3825" y="6875"/>
                      </a:cubicBezTo>
                      <a:cubicBezTo>
                        <a:pt x="3253" y="8970"/>
                        <a:pt x="3253" y="11828"/>
                        <a:pt x="3063" y="14495"/>
                      </a:cubicBezTo>
                      <a:cubicBezTo>
                        <a:pt x="2872" y="17162"/>
                        <a:pt x="2872" y="19829"/>
                        <a:pt x="2967" y="22400"/>
                      </a:cubicBezTo>
                      <a:cubicBezTo>
                        <a:pt x="3063" y="24972"/>
                        <a:pt x="3444" y="27639"/>
                        <a:pt x="4301" y="29735"/>
                      </a:cubicBezTo>
                      <a:cubicBezTo>
                        <a:pt x="5253" y="31830"/>
                        <a:pt x="6873" y="32307"/>
                        <a:pt x="9063" y="31259"/>
                      </a:cubicBezTo>
                      <a:lnTo>
                        <a:pt x="9159" y="31259"/>
                      </a:lnTo>
                      <a:cubicBezTo>
                        <a:pt x="9825" y="30973"/>
                        <a:pt x="10587" y="31259"/>
                        <a:pt x="10873" y="31925"/>
                      </a:cubicBezTo>
                      <a:cubicBezTo>
                        <a:pt x="11159" y="32497"/>
                        <a:pt x="10968" y="33259"/>
                        <a:pt x="10397" y="33640"/>
                      </a:cubicBezTo>
                      <a:lnTo>
                        <a:pt x="2110" y="39260"/>
                      </a:lnTo>
                      <a:cubicBezTo>
                        <a:pt x="1634" y="39641"/>
                        <a:pt x="967" y="39450"/>
                        <a:pt x="586" y="38974"/>
                      </a:cubicBezTo>
                      <a:cubicBezTo>
                        <a:pt x="300" y="38498"/>
                        <a:pt x="396" y="37736"/>
                        <a:pt x="872" y="37450"/>
                      </a:cubicBezTo>
                      <a:cubicBezTo>
                        <a:pt x="3539" y="35545"/>
                        <a:pt x="6682" y="35450"/>
                        <a:pt x="9444" y="35640"/>
                      </a:cubicBezTo>
                      <a:cubicBezTo>
                        <a:pt x="12207" y="35831"/>
                        <a:pt x="14874" y="35926"/>
                        <a:pt x="17636" y="36021"/>
                      </a:cubicBezTo>
                      <a:lnTo>
                        <a:pt x="34209" y="36497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867" name="Freeform: Shape 866">
                  <a:extLst>
                    <a:ext uri="{FF2B5EF4-FFF2-40B4-BE49-F238E27FC236}">
                      <a16:creationId xmlns:a16="http://schemas.microsoft.com/office/drawing/2014/main" id="{A5B2CEFA-787F-4F52-8FE8-C4C49F55CD7F}"/>
                    </a:ext>
                  </a:extLst>
                </p:cNvPr>
                <p:cNvSpPr/>
                <p:nvPr/>
              </p:nvSpPr>
              <p:spPr>
                <a:xfrm>
                  <a:off x="6037325" y="3195066"/>
                  <a:ext cx="12317" cy="8811"/>
                </a:xfrm>
                <a:custGeom>
                  <a:avLst/>
                  <a:gdLst>
                    <a:gd name="connsiteX0" fmla="*/ 2286 w 12317"/>
                    <a:gd name="connsiteY0" fmla="*/ 0 h 8811"/>
                    <a:gd name="connsiteX1" fmla="*/ 2191 w 12317"/>
                    <a:gd name="connsiteY1" fmla="*/ 4381 h 8811"/>
                    <a:gd name="connsiteX2" fmla="*/ 4572 w 12317"/>
                    <a:gd name="connsiteY2" fmla="*/ 5620 h 8811"/>
                    <a:gd name="connsiteX3" fmla="*/ 8573 w 12317"/>
                    <a:gd name="connsiteY3" fmla="*/ 5429 h 8811"/>
                    <a:gd name="connsiteX4" fmla="*/ 12287 w 12317"/>
                    <a:gd name="connsiteY4" fmla="*/ 3619 h 8811"/>
                    <a:gd name="connsiteX5" fmla="*/ 9335 w 12317"/>
                    <a:gd name="connsiteY5" fmla="*/ 7715 h 8811"/>
                    <a:gd name="connsiteX6" fmla="*/ 4286 w 12317"/>
                    <a:gd name="connsiteY6" fmla="*/ 8763 h 8811"/>
                    <a:gd name="connsiteX7" fmla="*/ 1524 w 12317"/>
                    <a:gd name="connsiteY7" fmla="*/ 7715 h 8811"/>
                    <a:gd name="connsiteX8" fmla="*/ 0 w 12317"/>
                    <a:gd name="connsiteY8" fmla="*/ 4763 h 8811"/>
                    <a:gd name="connsiteX9" fmla="*/ 2286 w 12317"/>
                    <a:gd name="connsiteY9" fmla="*/ 0 h 88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2317" h="8811">
                      <a:moveTo>
                        <a:pt x="2286" y="0"/>
                      </a:moveTo>
                      <a:cubicBezTo>
                        <a:pt x="2191" y="1715"/>
                        <a:pt x="1810" y="3334"/>
                        <a:pt x="2191" y="4381"/>
                      </a:cubicBezTo>
                      <a:cubicBezTo>
                        <a:pt x="2572" y="5239"/>
                        <a:pt x="3334" y="5524"/>
                        <a:pt x="4572" y="5620"/>
                      </a:cubicBezTo>
                      <a:cubicBezTo>
                        <a:pt x="5810" y="5810"/>
                        <a:pt x="7144" y="5620"/>
                        <a:pt x="8573" y="5429"/>
                      </a:cubicBezTo>
                      <a:cubicBezTo>
                        <a:pt x="9906" y="5143"/>
                        <a:pt x="11335" y="4953"/>
                        <a:pt x="12287" y="3619"/>
                      </a:cubicBezTo>
                      <a:cubicBezTo>
                        <a:pt x="12573" y="5524"/>
                        <a:pt x="10763" y="6953"/>
                        <a:pt x="9335" y="7715"/>
                      </a:cubicBezTo>
                      <a:cubicBezTo>
                        <a:pt x="7811" y="8572"/>
                        <a:pt x="6096" y="8953"/>
                        <a:pt x="4286" y="8763"/>
                      </a:cubicBezTo>
                      <a:cubicBezTo>
                        <a:pt x="3429" y="8668"/>
                        <a:pt x="2477" y="8382"/>
                        <a:pt x="1524" y="7715"/>
                      </a:cubicBezTo>
                      <a:cubicBezTo>
                        <a:pt x="572" y="7048"/>
                        <a:pt x="0" y="5810"/>
                        <a:pt x="0" y="4763"/>
                      </a:cubicBezTo>
                      <a:cubicBezTo>
                        <a:pt x="0" y="2477"/>
                        <a:pt x="1143" y="1143"/>
                        <a:pt x="2286" y="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868" name="Freeform: Shape 867">
                  <a:extLst>
                    <a:ext uri="{FF2B5EF4-FFF2-40B4-BE49-F238E27FC236}">
                      <a16:creationId xmlns:a16="http://schemas.microsoft.com/office/drawing/2014/main" id="{3A4E67BE-76E4-4019-BCE7-2E2F58CF5A16}"/>
                    </a:ext>
                  </a:extLst>
                </p:cNvPr>
                <p:cNvSpPr/>
                <p:nvPr/>
              </p:nvSpPr>
              <p:spPr>
                <a:xfrm>
                  <a:off x="6041021" y="3193061"/>
                  <a:ext cx="7841" cy="6099"/>
                </a:xfrm>
                <a:custGeom>
                  <a:avLst/>
                  <a:gdLst>
                    <a:gd name="connsiteX0" fmla="*/ 114 w 7841"/>
                    <a:gd name="connsiteY0" fmla="*/ 6100 h 6099"/>
                    <a:gd name="connsiteX1" fmla="*/ 590 w 7841"/>
                    <a:gd name="connsiteY1" fmla="*/ 2766 h 6099"/>
                    <a:gd name="connsiteX2" fmla="*/ 3067 w 7841"/>
                    <a:gd name="connsiteY2" fmla="*/ 290 h 6099"/>
                    <a:gd name="connsiteX3" fmla="*/ 5258 w 7841"/>
                    <a:gd name="connsiteY3" fmla="*/ 99 h 6099"/>
                    <a:gd name="connsiteX4" fmla="*/ 6877 w 7841"/>
                    <a:gd name="connsiteY4" fmla="*/ 1147 h 6099"/>
                    <a:gd name="connsiteX5" fmla="*/ 7829 w 7841"/>
                    <a:gd name="connsiteY5" fmla="*/ 2957 h 6099"/>
                    <a:gd name="connsiteX6" fmla="*/ 6877 w 7841"/>
                    <a:gd name="connsiteY6" fmla="*/ 4576 h 6099"/>
                    <a:gd name="connsiteX7" fmla="*/ 6496 w 7841"/>
                    <a:gd name="connsiteY7" fmla="*/ 3528 h 6099"/>
                    <a:gd name="connsiteX8" fmla="*/ 5639 w 7841"/>
                    <a:gd name="connsiteY8" fmla="*/ 3147 h 6099"/>
                    <a:gd name="connsiteX9" fmla="*/ 4210 w 7841"/>
                    <a:gd name="connsiteY9" fmla="*/ 3242 h 6099"/>
                    <a:gd name="connsiteX10" fmla="*/ 114 w 7841"/>
                    <a:gd name="connsiteY10" fmla="*/ 6100 h 60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7841" h="6099">
                      <a:moveTo>
                        <a:pt x="114" y="6100"/>
                      </a:moveTo>
                      <a:cubicBezTo>
                        <a:pt x="-172" y="4957"/>
                        <a:pt x="114" y="3814"/>
                        <a:pt x="590" y="2766"/>
                      </a:cubicBezTo>
                      <a:cubicBezTo>
                        <a:pt x="1067" y="1718"/>
                        <a:pt x="1829" y="861"/>
                        <a:pt x="3067" y="290"/>
                      </a:cubicBezTo>
                      <a:cubicBezTo>
                        <a:pt x="3638" y="4"/>
                        <a:pt x="4496" y="-91"/>
                        <a:pt x="5258" y="99"/>
                      </a:cubicBezTo>
                      <a:cubicBezTo>
                        <a:pt x="5924" y="385"/>
                        <a:pt x="6496" y="671"/>
                        <a:pt x="6877" y="1147"/>
                      </a:cubicBezTo>
                      <a:cubicBezTo>
                        <a:pt x="7258" y="1623"/>
                        <a:pt x="7639" y="2195"/>
                        <a:pt x="7829" y="2957"/>
                      </a:cubicBezTo>
                      <a:cubicBezTo>
                        <a:pt x="7925" y="3719"/>
                        <a:pt x="7448" y="4576"/>
                        <a:pt x="6877" y="4576"/>
                      </a:cubicBezTo>
                      <a:cubicBezTo>
                        <a:pt x="6972" y="3909"/>
                        <a:pt x="6782" y="3623"/>
                        <a:pt x="6496" y="3528"/>
                      </a:cubicBezTo>
                      <a:cubicBezTo>
                        <a:pt x="6305" y="3338"/>
                        <a:pt x="5924" y="3242"/>
                        <a:pt x="5639" y="3147"/>
                      </a:cubicBezTo>
                      <a:cubicBezTo>
                        <a:pt x="4781" y="2957"/>
                        <a:pt x="4591" y="2957"/>
                        <a:pt x="4210" y="3242"/>
                      </a:cubicBezTo>
                      <a:cubicBezTo>
                        <a:pt x="3162" y="3623"/>
                        <a:pt x="1733" y="4766"/>
                        <a:pt x="114" y="610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869" name="Freeform: Shape 868">
                  <a:extLst>
                    <a:ext uri="{FF2B5EF4-FFF2-40B4-BE49-F238E27FC236}">
                      <a16:creationId xmlns:a16="http://schemas.microsoft.com/office/drawing/2014/main" id="{097DE0AD-165B-40B9-A358-B1EA19157791}"/>
                    </a:ext>
                  </a:extLst>
                </p:cNvPr>
                <p:cNvSpPr/>
                <p:nvPr/>
              </p:nvSpPr>
              <p:spPr>
                <a:xfrm>
                  <a:off x="6024764" y="3189021"/>
                  <a:ext cx="57329" cy="32264"/>
                </a:xfrm>
                <a:custGeom>
                  <a:avLst/>
                  <a:gdLst>
                    <a:gd name="connsiteX0" fmla="*/ 9228 w 57329"/>
                    <a:gd name="connsiteY0" fmla="*/ 31000 h 32264"/>
                    <a:gd name="connsiteX1" fmla="*/ 1608 w 57329"/>
                    <a:gd name="connsiteY1" fmla="*/ 32239 h 32264"/>
                    <a:gd name="connsiteX2" fmla="*/ 1036 w 57329"/>
                    <a:gd name="connsiteY2" fmla="*/ 31953 h 32264"/>
                    <a:gd name="connsiteX3" fmla="*/ 1036 w 57329"/>
                    <a:gd name="connsiteY3" fmla="*/ 31953 h 32264"/>
                    <a:gd name="connsiteX4" fmla="*/ 465 w 57329"/>
                    <a:gd name="connsiteY4" fmla="*/ 19094 h 32264"/>
                    <a:gd name="connsiteX5" fmla="*/ 3799 w 57329"/>
                    <a:gd name="connsiteY5" fmla="*/ 6521 h 32264"/>
                    <a:gd name="connsiteX6" fmla="*/ 15133 w 57329"/>
                    <a:gd name="connsiteY6" fmla="*/ 330 h 32264"/>
                    <a:gd name="connsiteX7" fmla="*/ 27421 w 57329"/>
                    <a:gd name="connsiteY7" fmla="*/ 330 h 32264"/>
                    <a:gd name="connsiteX8" fmla="*/ 27421 w 57329"/>
                    <a:gd name="connsiteY8" fmla="*/ 330 h 32264"/>
                    <a:gd name="connsiteX9" fmla="*/ 28754 w 57329"/>
                    <a:gd name="connsiteY9" fmla="*/ 1663 h 32264"/>
                    <a:gd name="connsiteX10" fmla="*/ 31326 w 57329"/>
                    <a:gd name="connsiteY10" fmla="*/ 11474 h 32264"/>
                    <a:gd name="connsiteX11" fmla="*/ 37708 w 57329"/>
                    <a:gd name="connsiteY11" fmla="*/ 18523 h 32264"/>
                    <a:gd name="connsiteX12" fmla="*/ 57329 w 57329"/>
                    <a:gd name="connsiteY12" fmla="*/ 22999 h 32264"/>
                    <a:gd name="connsiteX13" fmla="*/ 36755 w 57329"/>
                    <a:gd name="connsiteY13" fmla="*/ 20523 h 32264"/>
                    <a:gd name="connsiteX14" fmla="*/ 28945 w 57329"/>
                    <a:gd name="connsiteY14" fmla="*/ 12808 h 32264"/>
                    <a:gd name="connsiteX15" fmla="*/ 25897 w 57329"/>
                    <a:gd name="connsiteY15" fmla="*/ 2140 h 32264"/>
                    <a:gd name="connsiteX16" fmla="*/ 27230 w 57329"/>
                    <a:gd name="connsiteY16" fmla="*/ 3473 h 32264"/>
                    <a:gd name="connsiteX17" fmla="*/ 15419 w 57329"/>
                    <a:gd name="connsiteY17" fmla="*/ 3473 h 32264"/>
                    <a:gd name="connsiteX18" fmla="*/ 5894 w 57329"/>
                    <a:gd name="connsiteY18" fmla="*/ 8236 h 32264"/>
                    <a:gd name="connsiteX19" fmla="*/ 2275 w 57329"/>
                    <a:gd name="connsiteY19" fmla="*/ 19570 h 32264"/>
                    <a:gd name="connsiteX20" fmla="*/ 1798 w 57329"/>
                    <a:gd name="connsiteY20" fmla="*/ 31667 h 32264"/>
                    <a:gd name="connsiteX21" fmla="*/ 1227 w 57329"/>
                    <a:gd name="connsiteY21" fmla="*/ 31381 h 32264"/>
                    <a:gd name="connsiteX22" fmla="*/ 9228 w 57329"/>
                    <a:gd name="connsiteY22" fmla="*/ 31000 h 322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57329" h="32264">
                      <a:moveTo>
                        <a:pt x="9228" y="31000"/>
                      </a:moveTo>
                      <a:cubicBezTo>
                        <a:pt x="6656" y="31191"/>
                        <a:pt x="4084" y="31572"/>
                        <a:pt x="1608" y="32239"/>
                      </a:cubicBezTo>
                      <a:cubicBezTo>
                        <a:pt x="1417" y="32334"/>
                        <a:pt x="1132" y="32143"/>
                        <a:pt x="1036" y="31953"/>
                      </a:cubicBezTo>
                      <a:lnTo>
                        <a:pt x="1036" y="31953"/>
                      </a:lnTo>
                      <a:cubicBezTo>
                        <a:pt x="-488" y="27762"/>
                        <a:pt x="-11" y="23285"/>
                        <a:pt x="465" y="19094"/>
                      </a:cubicBezTo>
                      <a:cubicBezTo>
                        <a:pt x="1036" y="14998"/>
                        <a:pt x="1417" y="10522"/>
                        <a:pt x="3799" y="6521"/>
                      </a:cubicBezTo>
                      <a:cubicBezTo>
                        <a:pt x="6275" y="2330"/>
                        <a:pt x="11133" y="806"/>
                        <a:pt x="15133" y="330"/>
                      </a:cubicBezTo>
                      <a:cubicBezTo>
                        <a:pt x="19324" y="-242"/>
                        <a:pt x="23420" y="44"/>
                        <a:pt x="27421" y="330"/>
                      </a:cubicBezTo>
                      <a:lnTo>
                        <a:pt x="27421" y="330"/>
                      </a:lnTo>
                      <a:cubicBezTo>
                        <a:pt x="28087" y="425"/>
                        <a:pt x="28659" y="901"/>
                        <a:pt x="28754" y="1663"/>
                      </a:cubicBezTo>
                      <a:cubicBezTo>
                        <a:pt x="29135" y="5092"/>
                        <a:pt x="29992" y="8426"/>
                        <a:pt x="31326" y="11474"/>
                      </a:cubicBezTo>
                      <a:cubicBezTo>
                        <a:pt x="32659" y="14522"/>
                        <a:pt x="34850" y="16903"/>
                        <a:pt x="37708" y="18523"/>
                      </a:cubicBezTo>
                      <a:cubicBezTo>
                        <a:pt x="43518" y="21475"/>
                        <a:pt x="50757" y="21475"/>
                        <a:pt x="57329" y="22999"/>
                      </a:cubicBezTo>
                      <a:cubicBezTo>
                        <a:pt x="50566" y="22523"/>
                        <a:pt x="43613" y="23380"/>
                        <a:pt x="36755" y="20523"/>
                      </a:cubicBezTo>
                      <a:cubicBezTo>
                        <a:pt x="33421" y="18999"/>
                        <a:pt x="30469" y="16237"/>
                        <a:pt x="28945" y="12808"/>
                      </a:cubicBezTo>
                      <a:cubicBezTo>
                        <a:pt x="27325" y="9474"/>
                        <a:pt x="26373" y="5854"/>
                        <a:pt x="25897" y="2140"/>
                      </a:cubicBezTo>
                      <a:lnTo>
                        <a:pt x="27230" y="3473"/>
                      </a:lnTo>
                      <a:cubicBezTo>
                        <a:pt x="23230" y="3283"/>
                        <a:pt x="19229" y="3092"/>
                        <a:pt x="15419" y="3473"/>
                      </a:cubicBezTo>
                      <a:cubicBezTo>
                        <a:pt x="11609" y="3949"/>
                        <a:pt x="7799" y="5092"/>
                        <a:pt x="5894" y="8236"/>
                      </a:cubicBezTo>
                      <a:cubicBezTo>
                        <a:pt x="3894" y="11379"/>
                        <a:pt x="3132" y="15570"/>
                        <a:pt x="2275" y="19570"/>
                      </a:cubicBezTo>
                      <a:cubicBezTo>
                        <a:pt x="1608" y="23571"/>
                        <a:pt x="846" y="27857"/>
                        <a:pt x="1798" y="31667"/>
                      </a:cubicBezTo>
                      <a:lnTo>
                        <a:pt x="1227" y="31381"/>
                      </a:lnTo>
                      <a:cubicBezTo>
                        <a:pt x="4084" y="30810"/>
                        <a:pt x="6656" y="30715"/>
                        <a:pt x="9228" y="3100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</p:grpSp>
          <p:grpSp>
            <p:nvGrpSpPr>
              <p:cNvPr id="857" name="Graphic 421">
                <a:extLst>
                  <a:ext uri="{FF2B5EF4-FFF2-40B4-BE49-F238E27FC236}">
                    <a16:creationId xmlns:a16="http://schemas.microsoft.com/office/drawing/2014/main" id="{8047FED8-81EE-47F1-8361-52267BBB7B7B}"/>
                  </a:ext>
                </a:extLst>
              </p:cNvPr>
              <p:cNvGrpSpPr/>
              <p:nvPr/>
            </p:nvGrpSpPr>
            <p:grpSpPr>
              <a:xfrm>
                <a:off x="6027896" y="3030056"/>
                <a:ext cx="47053" cy="52199"/>
                <a:chOff x="6027896" y="3030056"/>
                <a:chExt cx="47053" cy="52199"/>
              </a:xfrm>
              <a:grpFill/>
            </p:grpSpPr>
            <p:sp>
              <p:nvSpPr>
                <p:cNvPr id="862" name="Freeform: Shape 861">
                  <a:extLst>
                    <a:ext uri="{FF2B5EF4-FFF2-40B4-BE49-F238E27FC236}">
                      <a16:creationId xmlns:a16="http://schemas.microsoft.com/office/drawing/2014/main" id="{714F81B8-1DAF-46FE-A361-C108A4D8605E}"/>
                    </a:ext>
                  </a:extLst>
                </p:cNvPr>
                <p:cNvSpPr/>
                <p:nvPr/>
              </p:nvSpPr>
              <p:spPr>
                <a:xfrm>
                  <a:off x="6027896" y="3030056"/>
                  <a:ext cx="47053" cy="36803"/>
                </a:xfrm>
                <a:custGeom>
                  <a:avLst/>
                  <a:gdLst>
                    <a:gd name="connsiteX0" fmla="*/ 6096 w 47053"/>
                    <a:gd name="connsiteY0" fmla="*/ 36041 h 36803"/>
                    <a:gd name="connsiteX1" fmla="*/ 476 w 47053"/>
                    <a:gd name="connsiteY1" fmla="*/ 36803 h 36803"/>
                    <a:gd name="connsiteX2" fmla="*/ 0 w 47053"/>
                    <a:gd name="connsiteY2" fmla="*/ 36422 h 36803"/>
                    <a:gd name="connsiteX3" fmla="*/ 0 w 47053"/>
                    <a:gd name="connsiteY3" fmla="*/ 36327 h 36803"/>
                    <a:gd name="connsiteX4" fmla="*/ 0 w 47053"/>
                    <a:gd name="connsiteY4" fmla="*/ 36232 h 36803"/>
                    <a:gd name="connsiteX5" fmla="*/ 7715 w 47053"/>
                    <a:gd name="connsiteY5" fmla="*/ 23754 h 36803"/>
                    <a:gd name="connsiteX6" fmla="*/ 18383 w 47053"/>
                    <a:gd name="connsiteY6" fmla="*/ 14229 h 36803"/>
                    <a:gd name="connsiteX7" fmla="*/ 24574 w 47053"/>
                    <a:gd name="connsiteY7" fmla="*/ 9943 h 36803"/>
                    <a:gd name="connsiteX8" fmla="*/ 27337 w 47053"/>
                    <a:gd name="connsiteY8" fmla="*/ 8704 h 36803"/>
                    <a:gd name="connsiteX9" fmla="*/ 28194 w 47053"/>
                    <a:gd name="connsiteY9" fmla="*/ 6514 h 36803"/>
                    <a:gd name="connsiteX10" fmla="*/ 29146 w 47053"/>
                    <a:gd name="connsiteY10" fmla="*/ 2418 h 36803"/>
                    <a:gd name="connsiteX11" fmla="*/ 32861 w 47053"/>
                    <a:gd name="connsiteY11" fmla="*/ 227 h 36803"/>
                    <a:gd name="connsiteX12" fmla="*/ 36957 w 47053"/>
                    <a:gd name="connsiteY12" fmla="*/ 418 h 36803"/>
                    <a:gd name="connsiteX13" fmla="*/ 39052 w 47053"/>
                    <a:gd name="connsiteY13" fmla="*/ 4132 h 36803"/>
                    <a:gd name="connsiteX14" fmla="*/ 38386 w 47053"/>
                    <a:gd name="connsiteY14" fmla="*/ 3466 h 36803"/>
                    <a:gd name="connsiteX15" fmla="*/ 46577 w 47053"/>
                    <a:gd name="connsiteY15" fmla="*/ 4609 h 36803"/>
                    <a:gd name="connsiteX16" fmla="*/ 46482 w 47053"/>
                    <a:gd name="connsiteY16" fmla="*/ 4609 h 36803"/>
                    <a:gd name="connsiteX17" fmla="*/ 47054 w 47053"/>
                    <a:gd name="connsiteY17" fmla="*/ 3751 h 36803"/>
                    <a:gd name="connsiteX18" fmla="*/ 46673 w 47053"/>
                    <a:gd name="connsiteY18" fmla="*/ 4704 h 36803"/>
                    <a:gd name="connsiteX19" fmla="*/ 46577 w 47053"/>
                    <a:gd name="connsiteY19" fmla="*/ 4799 h 36803"/>
                    <a:gd name="connsiteX20" fmla="*/ 46577 w 47053"/>
                    <a:gd name="connsiteY20" fmla="*/ 4799 h 36803"/>
                    <a:gd name="connsiteX21" fmla="*/ 38291 w 47053"/>
                    <a:gd name="connsiteY21" fmla="*/ 5085 h 36803"/>
                    <a:gd name="connsiteX22" fmla="*/ 37624 w 47053"/>
                    <a:gd name="connsiteY22" fmla="*/ 4418 h 36803"/>
                    <a:gd name="connsiteX23" fmla="*/ 37624 w 47053"/>
                    <a:gd name="connsiteY23" fmla="*/ 4323 h 36803"/>
                    <a:gd name="connsiteX24" fmla="*/ 33433 w 47053"/>
                    <a:gd name="connsiteY24" fmla="*/ 2418 h 36803"/>
                    <a:gd name="connsiteX25" fmla="*/ 30861 w 47053"/>
                    <a:gd name="connsiteY25" fmla="*/ 6704 h 36803"/>
                    <a:gd name="connsiteX26" fmla="*/ 29242 w 47053"/>
                    <a:gd name="connsiteY26" fmla="*/ 11086 h 36803"/>
                    <a:gd name="connsiteX27" fmla="*/ 25718 w 47053"/>
                    <a:gd name="connsiteY27" fmla="*/ 12800 h 36803"/>
                    <a:gd name="connsiteX28" fmla="*/ 20384 w 47053"/>
                    <a:gd name="connsiteY28" fmla="*/ 16610 h 36803"/>
                    <a:gd name="connsiteX29" fmla="*/ 9525 w 47053"/>
                    <a:gd name="connsiteY29" fmla="*/ 25564 h 36803"/>
                    <a:gd name="connsiteX30" fmla="*/ 1048 w 47053"/>
                    <a:gd name="connsiteY30" fmla="*/ 36422 h 36803"/>
                    <a:gd name="connsiteX31" fmla="*/ 571 w 47053"/>
                    <a:gd name="connsiteY31" fmla="*/ 35755 h 36803"/>
                    <a:gd name="connsiteX32" fmla="*/ 6096 w 47053"/>
                    <a:gd name="connsiteY32" fmla="*/ 36041 h 368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</a:cxnLst>
                  <a:rect l="l" t="t" r="r" b="b"/>
                  <a:pathLst>
                    <a:path w="47053" h="36803">
                      <a:moveTo>
                        <a:pt x="6096" y="36041"/>
                      </a:moveTo>
                      <a:cubicBezTo>
                        <a:pt x="4286" y="36422"/>
                        <a:pt x="2381" y="36613"/>
                        <a:pt x="476" y="36803"/>
                      </a:cubicBezTo>
                      <a:cubicBezTo>
                        <a:pt x="286" y="36803"/>
                        <a:pt x="0" y="36613"/>
                        <a:pt x="0" y="36422"/>
                      </a:cubicBezTo>
                      <a:lnTo>
                        <a:pt x="0" y="36327"/>
                      </a:lnTo>
                      <a:lnTo>
                        <a:pt x="0" y="36232"/>
                      </a:lnTo>
                      <a:cubicBezTo>
                        <a:pt x="1048" y="30993"/>
                        <a:pt x="4667" y="27469"/>
                        <a:pt x="7715" y="23754"/>
                      </a:cubicBezTo>
                      <a:cubicBezTo>
                        <a:pt x="11049" y="20134"/>
                        <a:pt x="14954" y="17277"/>
                        <a:pt x="18383" y="14229"/>
                      </a:cubicBezTo>
                      <a:cubicBezTo>
                        <a:pt x="20193" y="12610"/>
                        <a:pt x="22098" y="10990"/>
                        <a:pt x="24574" y="9943"/>
                      </a:cubicBezTo>
                      <a:cubicBezTo>
                        <a:pt x="25813" y="9466"/>
                        <a:pt x="26861" y="9181"/>
                        <a:pt x="27337" y="8704"/>
                      </a:cubicBezTo>
                      <a:cubicBezTo>
                        <a:pt x="27718" y="8609"/>
                        <a:pt x="28099" y="7466"/>
                        <a:pt x="28194" y="6514"/>
                      </a:cubicBezTo>
                      <a:cubicBezTo>
                        <a:pt x="28385" y="5466"/>
                        <a:pt x="28194" y="3942"/>
                        <a:pt x="29146" y="2418"/>
                      </a:cubicBezTo>
                      <a:cubicBezTo>
                        <a:pt x="30194" y="799"/>
                        <a:pt x="31718" y="418"/>
                        <a:pt x="32861" y="227"/>
                      </a:cubicBezTo>
                      <a:cubicBezTo>
                        <a:pt x="34100" y="37"/>
                        <a:pt x="35433" y="-249"/>
                        <a:pt x="36957" y="418"/>
                      </a:cubicBezTo>
                      <a:cubicBezTo>
                        <a:pt x="38481" y="1180"/>
                        <a:pt x="38957" y="2894"/>
                        <a:pt x="39052" y="4132"/>
                      </a:cubicBezTo>
                      <a:lnTo>
                        <a:pt x="38386" y="3466"/>
                      </a:lnTo>
                      <a:cubicBezTo>
                        <a:pt x="40958" y="3847"/>
                        <a:pt x="43910" y="3656"/>
                        <a:pt x="46577" y="4609"/>
                      </a:cubicBezTo>
                      <a:lnTo>
                        <a:pt x="46482" y="4609"/>
                      </a:lnTo>
                      <a:lnTo>
                        <a:pt x="47054" y="3751"/>
                      </a:lnTo>
                      <a:lnTo>
                        <a:pt x="46673" y="4704"/>
                      </a:lnTo>
                      <a:cubicBezTo>
                        <a:pt x="46673" y="4704"/>
                        <a:pt x="46673" y="4799"/>
                        <a:pt x="46577" y="4799"/>
                      </a:cubicBezTo>
                      <a:lnTo>
                        <a:pt x="46577" y="4799"/>
                      </a:lnTo>
                      <a:cubicBezTo>
                        <a:pt x="43815" y="4418"/>
                        <a:pt x="41148" y="4990"/>
                        <a:pt x="38291" y="5085"/>
                      </a:cubicBezTo>
                      <a:cubicBezTo>
                        <a:pt x="37910" y="5085"/>
                        <a:pt x="37624" y="4799"/>
                        <a:pt x="37624" y="4418"/>
                      </a:cubicBezTo>
                      <a:lnTo>
                        <a:pt x="37624" y="4323"/>
                      </a:lnTo>
                      <a:cubicBezTo>
                        <a:pt x="37243" y="1942"/>
                        <a:pt x="35528" y="1656"/>
                        <a:pt x="33433" y="2418"/>
                      </a:cubicBezTo>
                      <a:cubicBezTo>
                        <a:pt x="31052" y="3180"/>
                        <a:pt x="30861" y="3847"/>
                        <a:pt x="30861" y="6704"/>
                      </a:cubicBezTo>
                      <a:cubicBezTo>
                        <a:pt x="30766" y="8038"/>
                        <a:pt x="30766" y="9562"/>
                        <a:pt x="29242" y="11086"/>
                      </a:cubicBezTo>
                      <a:cubicBezTo>
                        <a:pt x="27908" y="12133"/>
                        <a:pt x="26670" y="12324"/>
                        <a:pt x="25718" y="12800"/>
                      </a:cubicBezTo>
                      <a:cubicBezTo>
                        <a:pt x="23908" y="13657"/>
                        <a:pt x="22098" y="15086"/>
                        <a:pt x="20384" y="16610"/>
                      </a:cubicBezTo>
                      <a:cubicBezTo>
                        <a:pt x="16764" y="19753"/>
                        <a:pt x="12859" y="22420"/>
                        <a:pt x="9525" y="25564"/>
                      </a:cubicBezTo>
                      <a:cubicBezTo>
                        <a:pt x="6191" y="28802"/>
                        <a:pt x="2667" y="32136"/>
                        <a:pt x="1048" y="36422"/>
                      </a:cubicBezTo>
                      <a:lnTo>
                        <a:pt x="571" y="35755"/>
                      </a:lnTo>
                      <a:cubicBezTo>
                        <a:pt x="2381" y="35851"/>
                        <a:pt x="4286" y="35946"/>
                        <a:pt x="6096" y="36041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863" name="Freeform: Shape 862">
                  <a:extLst>
                    <a:ext uri="{FF2B5EF4-FFF2-40B4-BE49-F238E27FC236}">
                      <a16:creationId xmlns:a16="http://schemas.microsoft.com/office/drawing/2014/main" id="{19B87470-893C-4431-AC31-2D8751AEFDC5}"/>
                    </a:ext>
                  </a:extLst>
                </p:cNvPr>
                <p:cNvSpPr/>
                <p:nvPr/>
              </p:nvSpPr>
              <p:spPr>
                <a:xfrm>
                  <a:off x="6039897" y="3038189"/>
                  <a:ext cx="22159" cy="28108"/>
                </a:xfrm>
                <a:custGeom>
                  <a:avLst/>
                  <a:gdLst>
                    <a:gd name="connsiteX0" fmla="*/ 19907 w 22159"/>
                    <a:gd name="connsiteY0" fmla="*/ 0 h 28108"/>
                    <a:gd name="connsiteX1" fmla="*/ 21717 w 22159"/>
                    <a:gd name="connsiteY1" fmla="*/ 4572 h 28108"/>
                    <a:gd name="connsiteX2" fmla="*/ 22098 w 22159"/>
                    <a:gd name="connsiteY2" fmla="*/ 7429 h 28108"/>
                    <a:gd name="connsiteX3" fmla="*/ 21336 w 22159"/>
                    <a:gd name="connsiteY3" fmla="*/ 10096 h 28108"/>
                    <a:gd name="connsiteX4" fmla="*/ 16383 w 22159"/>
                    <a:gd name="connsiteY4" fmla="*/ 18574 h 28108"/>
                    <a:gd name="connsiteX5" fmla="*/ 9525 w 22159"/>
                    <a:gd name="connsiteY5" fmla="*/ 25908 h 28108"/>
                    <a:gd name="connsiteX6" fmla="*/ 0 w 22159"/>
                    <a:gd name="connsiteY6" fmla="*/ 27718 h 28108"/>
                    <a:gd name="connsiteX7" fmla="*/ 13907 w 22159"/>
                    <a:gd name="connsiteY7" fmla="*/ 16859 h 28108"/>
                    <a:gd name="connsiteX8" fmla="*/ 19336 w 22159"/>
                    <a:gd name="connsiteY8" fmla="*/ 8953 h 28108"/>
                    <a:gd name="connsiteX9" fmla="*/ 20384 w 22159"/>
                    <a:gd name="connsiteY9" fmla="*/ 4953 h 28108"/>
                    <a:gd name="connsiteX10" fmla="*/ 19907 w 22159"/>
                    <a:gd name="connsiteY10" fmla="*/ 0 h 281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2159" h="28108">
                      <a:moveTo>
                        <a:pt x="19907" y="0"/>
                      </a:moveTo>
                      <a:cubicBezTo>
                        <a:pt x="20288" y="1619"/>
                        <a:pt x="21050" y="2953"/>
                        <a:pt x="21717" y="4572"/>
                      </a:cubicBezTo>
                      <a:cubicBezTo>
                        <a:pt x="22003" y="5429"/>
                        <a:pt x="22289" y="6382"/>
                        <a:pt x="22098" y="7429"/>
                      </a:cubicBezTo>
                      <a:cubicBezTo>
                        <a:pt x="21908" y="8382"/>
                        <a:pt x="21717" y="9239"/>
                        <a:pt x="21336" y="10096"/>
                      </a:cubicBezTo>
                      <a:cubicBezTo>
                        <a:pt x="20098" y="13335"/>
                        <a:pt x="18002" y="15812"/>
                        <a:pt x="16383" y="18574"/>
                      </a:cubicBezTo>
                      <a:cubicBezTo>
                        <a:pt x="14573" y="21336"/>
                        <a:pt x="12383" y="24098"/>
                        <a:pt x="9525" y="25908"/>
                      </a:cubicBezTo>
                      <a:cubicBezTo>
                        <a:pt x="6668" y="27813"/>
                        <a:pt x="3143" y="28670"/>
                        <a:pt x="0" y="27718"/>
                      </a:cubicBezTo>
                      <a:cubicBezTo>
                        <a:pt x="6572" y="27051"/>
                        <a:pt x="10573" y="22003"/>
                        <a:pt x="13907" y="16859"/>
                      </a:cubicBezTo>
                      <a:cubicBezTo>
                        <a:pt x="15621" y="14097"/>
                        <a:pt x="17812" y="11525"/>
                        <a:pt x="19336" y="8953"/>
                      </a:cubicBezTo>
                      <a:cubicBezTo>
                        <a:pt x="20193" y="7525"/>
                        <a:pt x="20669" y="6477"/>
                        <a:pt x="20384" y="4953"/>
                      </a:cubicBezTo>
                      <a:cubicBezTo>
                        <a:pt x="20193" y="3429"/>
                        <a:pt x="19622" y="1619"/>
                        <a:pt x="19907" y="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864" name="Freeform: Shape 863">
                  <a:extLst>
                    <a:ext uri="{FF2B5EF4-FFF2-40B4-BE49-F238E27FC236}">
                      <a16:creationId xmlns:a16="http://schemas.microsoft.com/office/drawing/2014/main" id="{DB6A4211-1C45-4D75-A5F3-760941FAAD5B}"/>
                    </a:ext>
                  </a:extLst>
                </p:cNvPr>
                <p:cNvSpPr/>
                <p:nvPr/>
              </p:nvSpPr>
              <p:spPr>
                <a:xfrm>
                  <a:off x="6036275" y="3067907"/>
                  <a:ext cx="20195" cy="14348"/>
                </a:xfrm>
                <a:custGeom>
                  <a:avLst/>
                  <a:gdLst>
                    <a:gd name="connsiteX0" fmla="*/ 2575 w 20195"/>
                    <a:gd name="connsiteY0" fmla="*/ 0 h 14348"/>
                    <a:gd name="connsiteX1" fmla="*/ 3051 w 20195"/>
                    <a:gd name="connsiteY1" fmla="*/ 6572 h 14348"/>
                    <a:gd name="connsiteX2" fmla="*/ 2860 w 20195"/>
                    <a:gd name="connsiteY2" fmla="*/ 12573 h 14348"/>
                    <a:gd name="connsiteX3" fmla="*/ 1527 w 20195"/>
                    <a:gd name="connsiteY3" fmla="*/ 11144 h 14348"/>
                    <a:gd name="connsiteX4" fmla="*/ 20196 w 20195"/>
                    <a:gd name="connsiteY4" fmla="*/ 10668 h 14348"/>
                    <a:gd name="connsiteX5" fmla="*/ 11052 w 20195"/>
                    <a:gd name="connsiteY5" fmla="*/ 13811 h 14348"/>
                    <a:gd name="connsiteX6" fmla="*/ 1336 w 20195"/>
                    <a:gd name="connsiteY6" fmla="*/ 14192 h 14348"/>
                    <a:gd name="connsiteX7" fmla="*/ 1241 w 20195"/>
                    <a:gd name="connsiteY7" fmla="*/ 14192 h 14348"/>
                    <a:gd name="connsiteX8" fmla="*/ 3 w 20195"/>
                    <a:gd name="connsiteY8" fmla="*/ 12763 h 14348"/>
                    <a:gd name="connsiteX9" fmla="*/ 2575 w 20195"/>
                    <a:gd name="connsiteY9" fmla="*/ 0 h 143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0195" h="14348">
                      <a:moveTo>
                        <a:pt x="2575" y="0"/>
                      </a:moveTo>
                      <a:cubicBezTo>
                        <a:pt x="3241" y="2095"/>
                        <a:pt x="3241" y="4382"/>
                        <a:pt x="3051" y="6572"/>
                      </a:cubicBezTo>
                      <a:cubicBezTo>
                        <a:pt x="2956" y="8668"/>
                        <a:pt x="2670" y="10763"/>
                        <a:pt x="2860" y="12573"/>
                      </a:cubicBezTo>
                      <a:lnTo>
                        <a:pt x="1527" y="11144"/>
                      </a:lnTo>
                      <a:cubicBezTo>
                        <a:pt x="7718" y="11239"/>
                        <a:pt x="13814" y="11144"/>
                        <a:pt x="20196" y="10668"/>
                      </a:cubicBezTo>
                      <a:cubicBezTo>
                        <a:pt x="17338" y="12382"/>
                        <a:pt x="14195" y="13240"/>
                        <a:pt x="11052" y="13811"/>
                      </a:cubicBezTo>
                      <a:cubicBezTo>
                        <a:pt x="7813" y="14383"/>
                        <a:pt x="4575" y="14478"/>
                        <a:pt x="1336" y="14192"/>
                      </a:cubicBezTo>
                      <a:lnTo>
                        <a:pt x="1241" y="14192"/>
                      </a:lnTo>
                      <a:cubicBezTo>
                        <a:pt x="574" y="14192"/>
                        <a:pt x="3" y="13526"/>
                        <a:pt x="3" y="12763"/>
                      </a:cubicBezTo>
                      <a:cubicBezTo>
                        <a:pt x="-92" y="7906"/>
                        <a:pt x="2194" y="4286"/>
                        <a:pt x="2575" y="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865" name="Freeform: Shape 864">
                  <a:extLst>
                    <a:ext uri="{FF2B5EF4-FFF2-40B4-BE49-F238E27FC236}">
                      <a16:creationId xmlns:a16="http://schemas.microsoft.com/office/drawing/2014/main" id="{72F76DE3-082E-47AF-9800-1D4FCC7AF626}"/>
                    </a:ext>
                  </a:extLst>
                </p:cNvPr>
                <p:cNvSpPr/>
                <p:nvPr/>
              </p:nvSpPr>
              <p:spPr>
                <a:xfrm>
                  <a:off x="6043612" y="3066288"/>
                  <a:ext cx="29813" cy="12763"/>
                </a:xfrm>
                <a:custGeom>
                  <a:avLst/>
                  <a:gdLst>
                    <a:gd name="connsiteX0" fmla="*/ 571 w 29813"/>
                    <a:gd name="connsiteY0" fmla="*/ 0 h 12763"/>
                    <a:gd name="connsiteX1" fmla="*/ 1619 w 29813"/>
                    <a:gd name="connsiteY1" fmla="*/ 5810 h 12763"/>
                    <a:gd name="connsiteX2" fmla="*/ 2381 w 29813"/>
                    <a:gd name="connsiteY2" fmla="*/ 8382 h 12763"/>
                    <a:gd name="connsiteX3" fmla="*/ 3905 w 29813"/>
                    <a:gd name="connsiteY3" fmla="*/ 11239 h 12763"/>
                    <a:gd name="connsiteX4" fmla="*/ 2667 w 29813"/>
                    <a:gd name="connsiteY4" fmla="*/ 10096 h 12763"/>
                    <a:gd name="connsiteX5" fmla="*/ 9239 w 29813"/>
                    <a:gd name="connsiteY5" fmla="*/ 9335 h 12763"/>
                    <a:gd name="connsiteX6" fmla="*/ 16192 w 29813"/>
                    <a:gd name="connsiteY6" fmla="*/ 9144 h 12763"/>
                    <a:gd name="connsiteX7" fmla="*/ 29813 w 29813"/>
                    <a:gd name="connsiteY7" fmla="*/ 11906 h 12763"/>
                    <a:gd name="connsiteX8" fmla="*/ 16192 w 29813"/>
                    <a:gd name="connsiteY8" fmla="*/ 12097 h 12763"/>
                    <a:gd name="connsiteX9" fmla="*/ 9525 w 29813"/>
                    <a:gd name="connsiteY9" fmla="*/ 12478 h 12763"/>
                    <a:gd name="connsiteX10" fmla="*/ 2477 w 29813"/>
                    <a:gd name="connsiteY10" fmla="*/ 12764 h 12763"/>
                    <a:gd name="connsiteX11" fmla="*/ 2286 w 29813"/>
                    <a:gd name="connsiteY11" fmla="*/ 12764 h 12763"/>
                    <a:gd name="connsiteX12" fmla="*/ 1334 w 29813"/>
                    <a:gd name="connsiteY12" fmla="*/ 11716 h 12763"/>
                    <a:gd name="connsiteX13" fmla="*/ 1334 w 29813"/>
                    <a:gd name="connsiteY13" fmla="*/ 11525 h 12763"/>
                    <a:gd name="connsiteX14" fmla="*/ 476 w 29813"/>
                    <a:gd name="connsiteY14" fmla="*/ 9144 h 12763"/>
                    <a:gd name="connsiteX15" fmla="*/ 0 w 29813"/>
                    <a:gd name="connsiteY15" fmla="*/ 6001 h 12763"/>
                    <a:gd name="connsiteX16" fmla="*/ 571 w 29813"/>
                    <a:gd name="connsiteY16" fmla="*/ 0 h 127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29813" h="12763">
                      <a:moveTo>
                        <a:pt x="571" y="0"/>
                      </a:moveTo>
                      <a:lnTo>
                        <a:pt x="1619" y="5810"/>
                      </a:lnTo>
                      <a:cubicBezTo>
                        <a:pt x="1810" y="6667"/>
                        <a:pt x="2096" y="7715"/>
                        <a:pt x="2381" y="8382"/>
                      </a:cubicBezTo>
                      <a:cubicBezTo>
                        <a:pt x="2667" y="8763"/>
                        <a:pt x="3715" y="9716"/>
                        <a:pt x="3905" y="11239"/>
                      </a:cubicBezTo>
                      <a:lnTo>
                        <a:pt x="2667" y="10096"/>
                      </a:lnTo>
                      <a:lnTo>
                        <a:pt x="9239" y="9335"/>
                      </a:lnTo>
                      <a:cubicBezTo>
                        <a:pt x="11620" y="9144"/>
                        <a:pt x="13907" y="9049"/>
                        <a:pt x="16192" y="9144"/>
                      </a:cubicBezTo>
                      <a:cubicBezTo>
                        <a:pt x="20860" y="9335"/>
                        <a:pt x="25432" y="10192"/>
                        <a:pt x="29813" y="11906"/>
                      </a:cubicBezTo>
                      <a:cubicBezTo>
                        <a:pt x="25146" y="11906"/>
                        <a:pt x="20669" y="11811"/>
                        <a:pt x="16192" y="12097"/>
                      </a:cubicBezTo>
                      <a:lnTo>
                        <a:pt x="9525" y="12478"/>
                      </a:lnTo>
                      <a:cubicBezTo>
                        <a:pt x="7334" y="12668"/>
                        <a:pt x="4953" y="12764"/>
                        <a:pt x="2477" y="12764"/>
                      </a:cubicBezTo>
                      <a:lnTo>
                        <a:pt x="2286" y="12764"/>
                      </a:lnTo>
                      <a:cubicBezTo>
                        <a:pt x="1715" y="12764"/>
                        <a:pt x="1334" y="12287"/>
                        <a:pt x="1334" y="11716"/>
                      </a:cubicBezTo>
                      <a:lnTo>
                        <a:pt x="1334" y="11525"/>
                      </a:lnTo>
                      <a:cubicBezTo>
                        <a:pt x="1429" y="11049"/>
                        <a:pt x="952" y="10477"/>
                        <a:pt x="476" y="9144"/>
                      </a:cubicBezTo>
                      <a:cubicBezTo>
                        <a:pt x="190" y="8001"/>
                        <a:pt x="95" y="7048"/>
                        <a:pt x="0" y="6001"/>
                      </a:cubicBezTo>
                      <a:cubicBezTo>
                        <a:pt x="0" y="3905"/>
                        <a:pt x="286" y="1905"/>
                        <a:pt x="571" y="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</p:grpSp>
          <p:grpSp>
            <p:nvGrpSpPr>
              <p:cNvPr id="858" name="Graphic 421">
                <a:extLst>
                  <a:ext uri="{FF2B5EF4-FFF2-40B4-BE49-F238E27FC236}">
                    <a16:creationId xmlns:a16="http://schemas.microsoft.com/office/drawing/2014/main" id="{E54D4BDE-54C1-42FC-A65A-76AB55BA6637}"/>
                  </a:ext>
                </a:extLst>
              </p:cNvPr>
              <p:cNvGrpSpPr/>
              <p:nvPr/>
            </p:nvGrpSpPr>
            <p:grpSpPr>
              <a:xfrm>
                <a:off x="6021434" y="3133759"/>
                <a:ext cx="57991" cy="45458"/>
                <a:chOff x="6021434" y="3133759"/>
                <a:chExt cx="57991" cy="45458"/>
              </a:xfrm>
              <a:grpFill/>
            </p:grpSpPr>
            <p:sp>
              <p:nvSpPr>
                <p:cNvPr id="859" name="Freeform: Shape 858">
                  <a:extLst>
                    <a:ext uri="{FF2B5EF4-FFF2-40B4-BE49-F238E27FC236}">
                      <a16:creationId xmlns:a16="http://schemas.microsoft.com/office/drawing/2014/main" id="{1EC0D34D-F096-495F-920E-929D078DE390}"/>
                    </a:ext>
                  </a:extLst>
                </p:cNvPr>
                <p:cNvSpPr/>
                <p:nvPr/>
              </p:nvSpPr>
              <p:spPr>
                <a:xfrm>
                  <a:off x="6021434" y="3133759"/>
                  <a:ext cx="34733" cy="17737"/>
                </a:xfrm>
                <a:custGeom>
                  <a:avLst/>
                  <a:gdLst>
                    <a:gd name="connsiteX0" fmla="*/ 21225 w 34733"/>
                    <a:gd name="connsiteY0" fmla="*/ 17587 h 17737"/>
                    <a:gd name="connsiteX1" fmla="*/ 11129 w 34733"/>
                    <a:gd name="connsiteY1" fmla="*/ 17587 h 17737"/>
                    <a:gd name="connsiteX2" fmla="*/ 1794 w 34733"/>
                    <a:gd name="connsiteY2" fmla="*/ 13110 h 17737"/>
                    <a:gd name="connsiteX3" fmla="*/ 80 w 34733"/>
                    <a:gd name="connsiteY3" fmla="*/ 7490 h 17737"/>
                    <a:gd name="connsiteX4" fmla="*/ 3795 w 34733"/>
                    <a:gd name="connsiteY4" fmla="*/ 2823 h 17737"/>
                    <a:gd name="connsiteX5" fmla="*/ 14082 w 34733"/>
                    <a:gd name="connsiteY5" fmla="*/ 156 h 17737"/>
                    <a:gd name="connsiteX6" fmla="*/ 24369 w 34733"/>
                    <a:gd name="connsiteY6" fmla="*/ 347 h 17737"/>
                    <a:gd name="connsiteX7" fmla="*/ 33894 w 34733"/>
                    <a:gd name="connsiteY7" fmla="*/ 5204 h 17737"/>
                    <a:gd name="connsiteX8" fmla="*/ 30941 w 34733"/>
                    <a:gd name="connsiteY8" fmla="*/ 14920 h 17737"/>
                    <a:gd name="connsiteX9" fmla="*/ 21225 w 34733"/>
                    <a:gd name="connsiteY9" fmla="*/ 17587 h 17737"/>
                    <a:gd name="connsiteX10" fmla="*/ 21225 w 34733"/>
                    <a:gd name="connsiteY10" fmla="*/ 17587 h 17737"/>
                    <a:gd name="connsiteX11" fmla="*/ 30750 w 34733"/>
                    <a:gd name="connsiteY11" fmla="*/ 14444 h 17737"/>
                    <a:gd name="connsiteX12" fmla="*/ 32655 w 34733"/>
                    <a:gd name="connsiteY12" fmla="*/ 5966 h 17737"/>
                    <a:gd name="connsiteX13" fmla="*/ 24178 w 34733"/>
                    <a:gd name="connsiteY13" fmla="*/ 2918 h 17737"/>
                    <a:gd name="connsiteX14" fmla="*/ 14272 w 34733"/>
                    <a:gd name="connsiteY14" fmla="*/ 3204 h 17737"/>
                    <a:gd name="connsiteX15" fmla="*/ 5033 w 34733"/>
                    <a:gd name="connsiteY15" fmla="*/ 5109 h 17737"/>
                    <a:gd name="connsiteX16" fmla="*/ 2080 w 34733"/>
                    <a:gd name="connsiteY16" fmla="*/ 7871 h 17737"/>
                    <a:gd name="connsiteX17" fmla="*/ 3033 w 34733"/>
                    <a:gd name="connsiteY17" fmla="*/ 12158 h 17737"/>
                    <a:gd name="connsiteX18" fmla="*/ 11129 w 34733"/>
                    <a:gd name="connsiteY18" fmla="*/ 17111 h 17737"/>
                    <a:gd name="connsiteX19" fmla="*/ 21225 w 34733"/>
                    <a:gd name="connsiteY19" fmla="*/ 17587 h 177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34733" h="17737">
                      <a:moveTo>
                        <a:pt x="21225" y="17587"/>
                      </a:moveTo>
                      <a:cubicBezTo>
                        <a:pt x="17892" y="17682"/>
                        <a:pt x="14463" y="17873"/>
                        <a:pt x="11129" y="17587"/>
                      </a:cubicBezTo>
                      <a:cubicBezTo>
                        <a:pt x="7795" y="17301"/>
                        <a:pt x="4080" y="16253"/>
                        <a:pt x="1794" y="13110"/>
                      </a:cubicBezTo>
                      <a:cubicBezTo>
                        <a:pt x="747" y="11586"/>
                        <a:pt x="-301" y="9776"/>
                        <a:pt x="80" y="7490"/>
                      </a:cubicBezTo>
                      <a:cubicBezTo>
                        <a:pt x="461" y="5204"/>
                        <a:pt x="2271" y="3680"/>
                        <a:pt x="3795" y="2823"/>
                      </a:cubicBezTo>
                      <a:cubicBezTo>
                        <a:pt x="7128" y="1013"/>
                        <a:pt x="10653" y="347"/>
                        <a:pt x="14082" y="156"/>
                      </a:cubicBezTo>
                      <a:cubicBezTo>
                        <a:pt x="17415" y="-34"/>
                        <a:pt x="20940" y="-130"/>
                        <a:pt x="24369" y="347"/>
                      </a:cubicBezTo>
                      <a:cubicBezTo>
                        <a:pt x="27702" y="918"/>
                        <a:pt x="31703" y="1680"/>
                        <a:pt x="33894" y="5204"/>
                      </a:cubicBezTo>
                      <a:cubicBezTo>
                        <a:pt x="35894" y="8824"/>
                        <a:pt x="34084" y="13396"/>
                        <a:pt x="30941" y="14920"/>
                      </a:cubicBezTo>
                      <a:cubicBezTo>
                        <a:pt x="27988" y="16634"/>
                        <a:pt x="24559" y="17206"/>
                        <a:pt x="21225" y="17587"/>
                      </a:cubicBezTo>
                      <a:close/>
                      <a:moveTo>
                        <a:pt x="21225" y="17587"/>
                      </a:moveTo>
                      <a:cubicBezTo>
                        <a:pt x="24559" y="17206"/>
                        <a:pt x="27988" y="16444"/>
                        <a:pt x="30750" y="14444"/>
                      </a:cubicBezTo>
                      <a:cubicBezTo>
                        <a:pt x="33703" y="12634"/>
                        <a:pt x="34560" y="8443"/>
                        <a:pt x="32655" y="5966"/>
                      </a:cubicBezTo>
                      <a:cubicBezTo>
                        <a:pt x="30846" y="3585"/>
                        <a:pt x="27321" y="3109"/>
                        <a:pt x="24178" y="2918"/>
                      </a:cubicBezTo>
                      <a:cubicBezTo>
                        <a:pt x="20940" y="2728"/>
                        <a:pt x="17606" y="3014"/>
                        <a:pt x="14272" y="3204"/>
                      </a:cubicBezTo>
                      <a:cubicBezTo>
                        <a:pt x="11034" y="3299"/>
                        <a:pt x="7795" y="3871"/>
                        <a:pt x="5033" y="5109"/>
                      </a:cubicBezTo>
                      <a:cubicBezTo>
                        <a:pt x="3699" y="5776"/>
                        <a:pt x="2461" y="6633"/>
                        <a:pt x="2080" y="7871"/>
                      </a:cubicBezTo>
                      <a:cubicBezTo>
                        <a:pt x="1699" y="9110"/>
                        <a:pt x="2271" y="10729"/>
                        <a:pt x="3033" y="12158"/>
                      </a:cubicBezTo>
                      <a:cubicBezTo>
                        <a:pt x="4652" y="15015"/>
                        <a:pt x="7890" y="16444"/>
                        <a:pt x="11129" y="17111"/>
                      </a:cubicBezTo>
                      <a:cubicBezTo>
                        <a:pt x="14463" y="17777"/>
                        <a:pt x="17892" y="17587"/>
                        <a:pt x="21225" y="17587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860" name="Freeform: Shape 859">
                  <a:extLst>
                    <a:ext uri="{FF2B5EF4-FFF2-40B4-BE49-F238E27FC236}">
                      <a16:creationId xmlns:a16="http://schemas.microsoft.com/office/drawing/2014/main" id="{9780552C-92DF-4D95-8A5D-463B9BEB57F8}"/>
                    </a:ext>
                  </a:extLst>
                </p:cNvPr>
                <p:cNvSpPr/>
                <p:nvPr/>
              </p:nvSpPr>
              <p:spPr>
                <a:xfrm>
                  <a:off x="6025221" y="3149523"/>
                  <a:ext cx="54205" cy="29694"/>
                </a:xfrm>
                <a:custGeom>
                  <a:avLst/>
                  <a:gdLst>
                    <a:gd name="connsiteX0" fmla="*/ 9343 w 54205"/>
                    <a:gd name="connsiteY0" fmla="*/ 29254 h 29694"/>
                    <a:gd name="connsiteX1" fmla="*/ 4104 w 54205"/>
                    <a:gd name="connsiteY1" fmla="*/ 29254 h 29694"/>
                    <a:gd name="connsiteX2" fmla="*/ 1532 w 54205"/>
                    <a:gd name="connsiteY2" fmla="*/ 28111 h 29694"/>
                    <a:gd name="connsiteX3" fmla="*/ 8 w 54205"/>
                    <a:gd name="connsiteY3" fmla="*/ 25349 h 29694"/>
                    <a:gd name="connsiteX4" fmla="*/ 1151 w 54205"/>
                    <a:gd name="connsiteY4" fmla="*/ 19729 h 29694"/>
                    <a:gd name="connsiteX5" fmla="*/ 2485 w 54205"/>
                    <a:gd name="connsiteY5" fmla="*/ 14491 h 29694"/>
                    <a:gd name="connsiteX6" fmla="*/ 6961 w 54205"/>
                    <a:gd name="connsiteY6" fmla="*/ 4108 h 29694"/>
                    <a:gd name="connsiteX7" fmla="*/ 11819 w 54205"/>
                    <a:gd name="connsiteY7" fmla="*/ 489 h 29694"/>
                    <a:gd name="connsiteX8" fmla="*/ 17725 w 54205"/>
                    <a:gd name="connsiteY8" fmla="*/ 298 h 29694"/>
                    <a:gd name="connsiteX9" fmla="*/ 27440 w 54205"/>
                    <a:gd name="connsiteY9" fmla="*/ 6013 h 29694"/>
                    <a:gd name="connsiteX10" fmla="*/ 30964 w 54205"/>
                    <a:gd name="connsiteY10" fmla="*/ 9633 h 29694"/>
                    <a:gd name="connsiteX11" fmla="*/ 35251 w 54205"/>
                    <a:gd name="connsiteY11" fmla="*/ 11443 h 29694"/>
                    <a:gd name="connsiteX12" fmla="*/ 44966 w 54205"/>
                    <a:gd name="connsiteY12" fmla="*/ 9919 h 29694"/>
                    <a:gd name="connsiteX13" fmla="*/ 54205 w 54205"/>
                    <a:gd name="connsiteY13" fmla="*/ 5061 h 29694"/>
                    <a:gd name="connsiteX14" fmla="*/ 34870 w 54205"/>
                    <a:gd name="connsiteY14" fmla="*/ 13824 h 29694"/>
                    <a:gd name="connsiteX15" fmla="*/ 29345 w 54205"/>
                    <a:gd name="connsiteY15" fmla="*/ 11919 h 29694"/>
                    <a:gd name="connsiteX16" fmla="*/ 25249 w 54205"/>
                    <a:gd name="connsiteY16" fmla="*/ 8109 h 29694"/>
                    <a:gd name="connsiteX17" fmla="*/ 17153 w 54205"/>
                    <a:gd name="connsiteY17" fmla="*/ 3251 h 29694"/>
                    <a:gd name="connsiteX18" fmla="*/ 9152 w 54205"/>
                    <a:gd name="connsiteY18" fmla="*/ 5918 h 29694"/>
                    <a:gd name="connsiteX19" fmla="*/ 4771 w 54205"/>
                    <a:gd name="connsiteY19" fmla="*/ 15157 h 29694"/>
                    <a:gd name="connsiteX20" fmla="*/ 2961 w 54205"/>
                    <a:gd name="connsiteY20" fmla="*/ 20396 h 29694"/>
                    <a:gd name="connsiteX21" fmla="*/ 1437 w 54205"/>
                    <a:gd name="connsiteY21" fmla="*/ 25254 h 29694"/>
                    <a:gd name="connsiteX22" fmla="*/ 4294 w 54205"/>
                    <a:gd name="connsiteY22" fmla="*/ 28492 h 29694"/>
                    <a:gd name="connsiteX23" fmla="*/ 9343 w 54205"/>
                    <a:gd name="connsiteY23" fmla="*/ 29254 h 296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54205" h="29694">
                      <a:moveTo>
                        <a:pt x="9343" y="29254"/>
                      </a:moveTo>
                      <a:cubicBezTo>
                        <a:pt x="7723" y="30016"/>
                        <a:pt x="5818" y="29635"/>
                        <a:pt x="4104" y="29254"/>
                      </a:cubicBezTo>
                      <a:cubicBezTo>
                        <a:pt x="3247" y="28969"/>
                        <a:pt x="2389" y="28683"/>
                        <a:pt x="1532" y="28111"/>
                      </a:cubicBezTo>
                      <a:cubicBezTo>
                        <a:pt x="580" y="27540"/>
                        <a:pt x="103" y="26397"/>
                        <a:pt x="8" y="25349"/>
                      </a:cubicBezTo>
                      <a:cubicBezTo>
                        <a:pt x="-87" y="23158"/>
                        <a:pt x="675" y="21444"/>
                        <a:pt x="1151" y="19729"/>
                      </a:cubicBezTo>
                      <a:cubicBezTo>
                        <a:pt x="1627" y="18015"/>
                        <a:pt x="2104" y="16300"/>
                        <a:pt x="2485" y="14491"/>
                      </a:cubicBezTo>
                      <a:cubicBezTo>
                        <a:pt x="3342" y="10966"/>
                        <a:pt x="4485" y="7252"/>
                        <a:pt x="6961" y="4108"/>
                      </a:cubicBezTo>
                      <a:cubicBezTo>
                        <a:pt x="8200" y="2584"/>
                        <a:pt x="9724" y="1156"/>
                        <a:pt x="11819" y="489"/>
                      </a:cubicBezTo>
                      <a:cubicBezTo>
                        <a:pt x="13819" y="-178"/>
                        <a:pt x="15915" y="-83"/>
                        <a:pt x="17725" y="298"/>
                      </a:cubicBezTo>
                      <a:cubicBezTo>
                        <a:pt x="21344" y="1251"/>
                        <a:pt x="24964" y="3061"/>
                        <a:pt x="27440" y="6013"/>
                      </a:cubicBezTo>
                      <a:cubicBezTo>
                        <a:pt x="28678" y="7347"/>
                        <a:pt x="29726" y="8680"/>
                        <a:pt x="30964" y="9633"/>
                      </a:cubicBezTo>
                      <a:cubicBezTo>
                        <a:pt x="32203" y="10490"/>
                        <a:pt x="33631" y="11157"/>
                        <a:pt x="35251" y="11443"/>
                      </a:cubicBezTo>
                      <a:cubicBezTo>
                        <a:pt x="38394" y="12014"/>
                        <a:pt x="41823" y="11252"/>
                        <a:pt x="44966" y="9919"/>
                      </a:cubicBezTo>
                      <a:cubicBezTo>
                        <a:pt x="48205" y="8776"/>
                        <a:pt x="51253" y="6966"/>
                        <a:pt x="54205" y="5061"/>
                      </a:cubicBezTo>
                      <a:cubicBezTo>
                        <a:pt x="49062" y="9823"/>
                        <a:pt x="42585" y="14205"/>
                        <a:pt x="34870" y="13824"/>
                      </a:cubicBezTo>
                      <a:cubicBezTo>
                        <a:pt x="32965" y="13633"/>
                        <a:pt x="31060" y="13062"/>
                        <a:pt x="29345" y="11919"/>
                      </a:cubicBezTo>
                      <a:cubicBezTo>
                        <a:pt x="27631" y="10776"/>
                        <a:pt x="26488" y="9347"/>
                        <a:pt x="25249" y="8109"/>
                      </a:cubicBezTo>
                      <a:cubicBezTo>
                        <a:pt x="23344" y="5442"/>
                        <a:pt x="20296" y="4013"/>
                        <a:pt x="17153" y="3251"/>
                      </a:cubicBezTo>
                      <a:cubicBezTo>
                        <a:pt x="14010" y="2489"/>
                        <a:pt x="11248" y="3346"/>
                        <a:pt x="9152" y="5918"/>
                      </a:cubicBezTo>
                      <a:cubicBezTo>
                        <a:pt x="7057" y="8395"/>
                        <a:pt x="5914" y="11728"/>
                        <a:pt x="4771" y="15157"/>
                      </a:cubicBezTo>
                      <a:cubicBezTo>
                        <a:pt x="4199" y="16872"/>
                        <a:pt x="3628" y="18586"/>
                        <a:pt x="2961" y="20396"/>
                      </a:cubicBezTo>
                      <a:cubicBezTo>
                        <a:pt x="2294" y="22111"/>
                        <a:pt x="1532" y="23730"/>
                        <a:pt x="1437" y="25254"/>
                      </a:cubicBezTo>
                      <a:cubicBezTo>
                        <a:pt x="1246" y="26873"/>
                        <a:pt x="2675" y="27826"/>
                        <a:pt x="4294" y="28492"/>
                      </a:cubicBezTo>
                      <a:cubicBezTo>
                        <a:pt x="5914" y="29064"/>
                        <a:pt x="7628" y="29635"/>
                        <a:pt x="9343" y="29254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861" name="Freeform: Shape 860">
                  <a:extLst>
                    <a:ext uri="{FF2B5EF4-FFF2-40B4-BE49-F238E27FC236}">
                      <a16:creationId xmlns:a16="http://schemas.microsoft.com/office/drawing/2014/main" id="{E0F39C4A-B8A1-45BB-B73A-7A0437A86BC1}"/>
                    </a:ext>
                  </a:extLst>
                </p:cNvPr>
                <p:cNvSpPr/>
                <p:nvPr/>
              </p:nvSpPr>
              <p:spPr>
                <a:xfrm>
                  <a:off x="6031991" y="3140241"/>
                  <a:ext cx="12477" cy="3911"/>
                </a:xfrm>
                <a:custGeom>
                  <a:avLst/>
                  <a:gdLst>
                    <a:gd name="connsiteX0" fmla="*/ 0 w 12477"/>
                    <a:gd name="connsiteY0" fmla="*/ 3390 h 3911"/>
                    <a:gd name="connsiteX1" fmla="*/ 5810 w 12477"/>
                    <a:gd name="connsiteY1" fmla="*/ 342 h 3911"/>
                    <a:gd name="connsiteX2" fmla="*/ 12478 w 12477"/>
                    <a:gd name="connsiteY2" fmla="*/ 1485 h 3911"/>
                    <a:gd name="connsiteX3" fmla="*/ 6572 w 12477"/>
                    <a:gd name="connsiteY3" fmla="*/ 3390 h 3911"/>
                    <a:gd name="connsiteX4" fmla="*/ 0 w 12477"/>
                    <a:gd name="connsiteY4" fmla="*/ 3390 h 39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477" h="3911">
                      <a:moveTo>
                        <a:pt x="0" y="3390"/>
                      </a:moveTo>
                      <a:cubicBezTo>
                        <a:pt x="1905" y="1866"/>
                        <a:pt x="3620" y="913"/>
                        <a:pt x="5810" y="342"/>
                      </a:cubicBezTo>
                      <a:cubicBezTo>
                        <a:pt x="7906" y="-230"/>
                        <a:pt x="10573" y="-230"/>
                        <a:pt x="12478" y="1485"/>
                      </a:cubicBezTo>
                      <a:cubicBezTo>
                        <a:pt x="10192" y="2247"/>
                        <a:pt x="8573" y="2818"/>
                        <a:pt x="6572" y="3390"/>
                      </a:cubicBezTo>
                      <a:cubicBezTo>
                        <a:pt x="4572" y="3771"/>
                        <a:pt x="2286" y="4342"/>
                        <a:pt x="0" y="339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</p:grpSp>
        </p:grpSp>
        <p:grpSp>
          <p:nvGrpSpPr>
            <p:cNvPr id="745" name="Graphic 421">
              <a:extLst>
                <a:ext uri="{FF2B5EF4-FFF2-40B4-BE49-F238E27FC236}">
                  <a16:creationId xmlns:a16="http://schemas.microsoft.com/office/drawing/2014/main" id="{D0D99EB0-0F7C-45F2-AEEE-A4569C1D26F4}"/>
                </a:ext>
              </a:extLst>
            </p:cNvPr>
            <p:cNvGrpSpPr/>
            <p:nvPr/>
          </p:nvGrpSpPr>
          <p:grpSpPr>
            <a:xfrm>
              <a:off x="6010447" y="3345203"/>
              <a:ext cx="78218" cy="488147"/>
              <a:chOff x="6010447" y="3345203"/>
              <a:chExt cx="78218" cy="488147"/>
            </a:xfrm>
            <a:grpFill/>
          </p:grpSpPr>
          <p:sp>
            <p:nvSpPr>
              <p:cNvPr id="812" name="Freeform: Shape 811">
                <a:extLst>
                  <a:ext uri="{FF2B5EF4-FFF2-40B4-BE49-F238E27FC236}">
                    <a16:creationId xmlns:a16="http://schemas.microsoft.com/office/drawing/2014/main" id="{88A7EACB-C13D-4AA6-983B-57832A01C8E3}"/>
                  </a:ext>
                </a:extLst>
              </p:cNvPr>
              <p:cNvSpPr/>
              <p:nvPr/>
            </p:nvSpPr>
            <p:spPr>
              <a:xfrm>
                <a:off x="6025300" y="3651253"/>
                <a:ext cx="22716" cy="36407"/>
              </a:xfrm>
              <a:custGeom>
                <a:avLst/>
                <a:gdLst>
                  <a:gd name="connsiteX0" fmla="*/ 20217 w 22716"/>
                  <a:gd name="connsiteY0" fmla="*/ 36160 h 36407"/>
                  <a:gd name="connsiteX1" fmla="*/ 595 w 22716"/>
                  <a:gd name="connsiteY1" fmla="*/ 34446 h 36407"/>
                  <a:gd name="connsiteX2" fmla="*/ 24 w 22716"/>
                  <a:gd name="connsiteY2" fmla="*/ 33207 h 36407"/>
                  <a:gd name="connsiteX3" fmla="*/ 214 w 22716"/>
                  <a:gd name="connsiteY3" fmla="*/ 32922 h 36407"/>
                  <a:gd name="connsiteX4" fmla="*/ 310 w 22716"/>
                  <a:gd name="connsiteY4" fmla="*/ 32826 h 36407"/>
                  <a:gd name="connsiteX5" fmla="*/ 8311 w 22716"/>
                  <a:gd name="connsiteY5" fmla="*/ 22730 h 36407"/>
                  <a:gd name="connsiteX6" fmla="*/ 14502 w 22716"/>
                  <a:gd name="connsiteY6" fmla="*/ 11967 h 36407"/>
                  <a:gd name="connsiteX7" fmla="*/ 15645 w 22716"/>
                  <a:gd name="connsiteY7" fmla="*/ 13872 h 36407"/>
                  <a:gd name="connsiteX8" fmla="*/ 9835 w 22716"/>
                  <a:gd name="connsiteY8" fmla="*/ 11776 h 36407"/>
                  <a:gd name="connsiteX9" fmla="*/ 6501 w 22716"/>
                  <a:gd name="connsiteY9" fmla="*/ 5775 h 36407"/>
                  <a:gd name="connsiteX10" fmla="*/ 10882 w 22716"/>
                  <a:gd name="connsiteY10" fmla="*/ 441 h 36407"/>
                  <a:gd name="connsiteX11" fmla="*/ 16978 w 22716"/>
                  <a:gd name="connsiteY11" fmla="*/ 346 h 36407"/>
                  <a:gd name="connsiteX12" fmla="*/ 17740 w 22716"/>
                  <a:gd name="connsiteY12" fmla="*/ 822 h 36407"/>
                  <a:gd name="connsiteX13" fmla="*/ 21360 w 22716"/>
                  <a:gd name="connsiteY13" fmla="*/ 9490 h 36407"/>
                  <a:gd name="connsiteX14" fmla="*/ 22598 w 22716"/>
                  <a:gd name="connsiteY14" fmla="*/ 18539 h 36407"/>
                  <a:gd name="connsiteX15" fmla="*/ 20217 w 22716"/>
                  <a:gd name="connsiteY15" fmla="*/ 36160 h 36407"/>
                  <a:gd name="connsiteX16" fmla="*/ 20217 w 22716"/>
                  <a:gd name="connsiteY16" fmla="*/ 36160 h 36407"/>
                  <a:gd name="connsiteX17" fmla="*/ 20884 w 22716"/>
                  <a:gd name="connsiteY17" fmla="*/ 18539 h 36407"/>
                  <a:gd name="connsiteX18" fmla="*/ 19169 w 22716"/>
                  <a:gd name="connsiteY18" fmla="*/ 9966 h 36407"/>
                  <a:gd name="connsiteX19" fmla="*/ 15835 w 22716"/>
                  <a:gd name="connsiteY19" fmla="*/ 2537 h 36407"/>
                  <a:gd name="connsiteX20" fmla="*/ 16597 w 22716"/>
                  <a:gd name="connsiteY20" fmla="*/ 3013 h 36407"/>
                  <a:gd name="connsiteX21" fmla="*/ 11835 w 22716"/>
                  <a:gd name="connsiteY21" fmla="*/ 3204 h 36407"/>
                  <a:gd name="connsiteX22" fmla="*/ 9549 w 22716"/>
                  <a:gd name="connsiteY22" fmla="*/ 5871 h 36407"/>
                  <a:gd name="connsiteX23" fmla="*/ 11644 w 22716"/>
                  <a:gd name="connsiteY23" fmla="*/ 9204 h 36407"/>
                  <a:gd name="connsiteX24" fmla="*/ 16121 w 22716"/>
                  <a:gd name="connsiteY24" fmla="*/ 10919 h 36407"/>
                  <a:gd name="connsiteX25" fmla="*/ 16216 w 22716"/>
                  <a:gd name="connsiteY25" fmla="*/ 10919 h 36407"/>
                  <a:gd name="connsiteX26" fmla="*/ 17359 w 22716"/>
                  <a:gd name="connsiteY26" fmla="*/ 12633 h 36407"/>
                  <a:gd name="connsiteX27" fmla="*/ 17264 w 22716"/>
                  <a:gd name="connsiteY27" fmla="*/ 12824 h 36407"/>
                  <a:gd name="connsiteX28" fmla="*/ 10406 w 22716"/>
                  <a:gd name="connsiteY28" fmla="*/ 24444 h 36407"/>
                  <a:gd name="connsiteX29" fmla="*/ 1738 w 22716"/>
                  <a:gd name="connsiteY29" fmla="*/ 34160 h 36407"/>
                  <a:gd name="connsiteX30" fmla="*/ 1453 w 22716"/>
                  <a:gd name="connsiteY30" fmla="*/ 32541 h 36407"/>
                  <a:gd name="connsiteX31" fmla="*/ 20217 w 22716"/>
                  <a:gd name="connsiteY31" fmla="*/ 36160 h 364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22716" h="36407">
                    <a:moveTo>
                      <a:pt x="20217" y="36160"/>
                    </a:moveTo>
                    <a:cubicBezTo>
                      <a:pt x="13740" y="36351"/>
                      <a:pt x="7072" y="37113"/>
                      <a:pt x="595" y="34446"/>
                    </a:cubicBezTo>
                    <a:cubicBezTo>
                      <a:pt x="119" y="34255"/>
                      <a:pt x="-71" y="33684"/>
                      <a:pt x="24" y="33207"/>
                    </a:cubicBezTo>
                    <a:cubicBezTo>
                      <a:pt x="24" y="33112"/>
                      <a:pt x="119" y="33017"/>
                      <a:pt x="214" y="32922"/>
                    </a:cubicBezTo>
                    <a:lnTo>
                      <a:pt x="310" y="32826"/>
                    </a:lnTo>
                    <a:cubicBezTo>
                      <a:pt x="3072" y="29588"/>
                      <a:pt x="5739" y="26159"/>
                      <a:pt x="8311" y="22730"/>
                    </a:cubicBezTo>
                    <a:cubicBezTo>
                      <a:pt x="10787" y="19301"/>
                      <a:pt x="13264" y="15681"/>
                      <a:pt x="14502" y="11967"/>
                    </a:cubicBezTo>
                    <a:lnTo>
                      <a:pt x="15645" y="13872"/>
                    </a:lnTo>
                    <a:cubicBezTo>
                      <a:pt x="13645" y="13491"/>
                      <a:pt x="11644" y="13014"/>
                      <a:pt x="9835" y="11776"/>
                    </a:cubicBezTo>
                    <a:cubicBezTo>
                      <a:pt x="8120" y="10538"/>
                      <a:pt x="6501" y="8442"/>
                      <a:pt x="6501" y="5775"/>
                    </a:cubicBezTo>
                    <a:cubicBezTo>
                      <a:pt x="6501" y="3013"/>
                      <a:pt x="8882" y="918"/>
                      <a:pt x="10882" y="441"/>
                    </a:cubicBezTo>
                    <a:cubicBezTo>
                      <a:pt x="12978" y="-225"/>
                      <a:pt x="15073" y="-35"/>
                      <a:pt x="16978" y="346"/>
                    </a:cubicBezTo>
                    <a:cubicBezTo>
                      <a:pt x="17264" y="346"/>
                      <a:pt x="17550" y="632"/>
                      <a:pt x="17740" y="822"/>
                    </a:cubicBezTo>
                    <a:cubicBezTo>
                      <a:pt x="19645" y="3489"/>
                      <a:pt x="20693" y="6442"/>
                      <a:pt x="21360" y="9490"/>
                    </a:cubicBezTo>
                    <a:cubicBezTo>
                      <a:pt x="22027" y="12443"/>
                      <a:pt x="22408" y="15491"/>
                      <a:pt x="22598" y="18539"/>
                    </a:cubicBezTo>
                    <a:cubicBezTo>
                      <a:pt x="22979" y="24444"/>
                      <a:pt x="22503" y="30636"/>
                      <a:pt x="20217" y="36160"/>
                    </a:cubicBezTo>
                    <a:close/>
                    <a:moveTo>
                      <a:pt x="20217" y="36160"/>
                    </a:moveTo>
                    <a:cubicBezTo>
                      <a:pt x="21741" y="30350"/>
                      <a:pt x="21455" y="24349"/>
                      <a:pt x="20884" y="18539"/>
                    </a:cubicBezTo>
                    <a:cubicBezTo>
                      <a:pt x="20503" y="15586"/>
                      <a:pt x="20026" y="12729"/>
                      <a:pt x="19169" y="9966"/>
                    </a:cubicBezTo>
                    <a:cubicBezTo>
                      <a:pt x="18407" y="7299"/>
                      <a:pt x="17359" y="4537"/>
                      <a:pt x="15835" y="2537"/>
                    </a:cubicBezTo>
                    <a:lnTo>
                      <a:pt x="16597" y="3013"/>
                    </a:lnTo>
                    <a:cubicBezTo>
                      <a:pt x="14978" y="2727"/>
                      <a:pt x="13264" y="2727"/>
                      <a:pt x="11835" y="3204"/>
                    </a:cubicBezTo>
                    <a:cubicBezTo>
                      <a:pt x="10406" y="3680"/>
                      <a:pt x="9454" y="4728"/>
                      <a:pt x="9549" y="5871"/>
                    </a:cubicBezTo>
                    <a:cubicBezTo>
                      <a:pt x="9549" y="7109"/>
                      <a:pt x="10406" y="8347"/>
                      <a:pt x="11644" y="9204"/>
                    </a:cubicBezTo>
                    <a:cubicBezTo>
                      <a:pt x="12883" y="10062"/>
                      <a:pt x="14502" y="10633"/>
                      <a:pt x="16121" y="10919"/>
                    </a:cubicBezTo>
                    <a:lnTo>
                      <a:pt x="16216" y="10919"/>
                    </a:lnTo>
                    <a:cubicBezTo>
                      <a:pt x="16978" y="11109"/>
                      <a:pt x="17455" y="11871"/>
                      <a:pt x="17359" y="12633"/>
                    </a:cubicBezTo>
                    <a:lnTo>
                      <a:pt x="17264" y="12824"/>
                    </a:lnTo>
                    <a:cubicBezTo>
                      <a:pt x="15645" y="17396"/>
                      <a:pt x="12978" y="20920"/>
                      <a:pt x="10406" y="24444"/>
                    </a:cubicBezTo>
                    <a:cubicBezTo>
                      <a:pt x="7739" y="27969"/>
                      <a:pt x="4786" y="31112"/>
                      <a:pt x="1738" y="34160"/>
                    </a:cubicBezTo>
                    <a:lnTo>
                      <a:pt x="1453" y="32541"/>
                    </a:lnTo>
                    <a:cubicBezTo>
                      <a:pt x="7072" y="35303"/>
                      <a:pt x="13835" y="35493"/>
                      <a:pt x="20217" y="3616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>
                  <a:solidFill>
                    <a:schemeClr val="bg1"/>
                  </a:solidFill>
                </a:endParaRPr>
              </a:p>
            </p:txBody>
          </p:sp>
          <p:grpSp>
            <p:nvGrpSpPr>
              <p:cNvPr id="813" name="Graphic 421">
                <a:extLst>
                  <a:ext uri="{FF2B5EF4-FFF2-40B4-BE49-F238E27FC236}">
                    <a16:creationId xmlns:a16="http://schemas.microsoft.com/office/drawing/2014/main" id="{04233848-2E55-40ED-B315-A1A75D55B6FE}"/>
                  </a:ext>
                </a:extLst>
              </p:cNvPr>
              <p:cNvGrpSpPr/>
              <p:nvPr/>
            </p:nvGrpSpPr>
            <p:grpSpPr>
              <a:xfrm>
                <a:off x="6012370" y="3456354"/>
                <a:ext cx="63663" cy="38477"/>
                <a:chOff x="6012370" y="3456354"/>
                <a:chExt cx="63663" cy="38477"/>
              </a:xfrm>
              <a:grpFill/>
            </p:grpSpPr>
            <p:sp>
              <p:nvSpPr>
                <p:cNvPr id="849" name="Freeform: Shape 848">
                  <a:extLst>
                    <a:ext uri="{FF2B5EF4-FFF2-40B4-BE49-F238E27FC236}">
                      <a16:creationId xmlns:a16="http://schemas.microsoft.com/office/drawing/2014/main" id="{AE688625-3AF2-4E42-B9F0-42FCA0F405EF}"/>
                    </a:ext>
                  </a:extLst>
                </p:cNvPr>
                <p:cNvSpPr/>
                <p:nvPr/>
              </p:nvSpPr>
              <p:spPr>
                <a:xfrm>
                  <a:off x="6012370" y="3458146"/>
                  <a:ext cx="24669" cy="36685"/>
                </a:xfrm>
                <a:custGeom>
                  <a:avLst/>
                  <a:gdLst>
                    <a:gd name="connsiteX0" fmla="*/ 24670 w 24669"/>
                    <a:gd name="connsiteY0" fmla="*/ 33909 h 36685"/>
                    <a:gd name="connsiteX1" fmla="*/ 12097 w 24669"/>
                    <a:gd name="connsiteY1" fmla="*/ 36671 h 36685"/>
                    <a:gd name="connsiteX2" fmla="*/ 10954 w 24669"/>
                    <a:gd name="connsiteY2" fmla="*/ 35719 h 36685"/>
                    <a:gd name="connsiteX3" fmla="*/ 10954 w 24669"/>
                    <a:gd name="connsiteY3" fmla="*/ 35433 h 36685"/>
                    <a:gd name="connsiteX4" fmla="*/ 10954 w 24669"/>
                    <a:gd name="connsiteY4" fmla="*/ 35338 h 36685"/>
                    <a:gd name="connsiteX5" fmla="*/ 9906 w 24669"/>
                    <a:gd name="connsiteY5" fmla="*/ 3239 h 36685"/>
                    <a:gd name="connsiteX6" fmla="*/ 10859 w 24669"/>
                    <a:gd name="connsiteY6" fmla="*/ 4191 h 36685"/>
                    <a:gd name="connsiteX7" fmla="*/ 1619 w 24669"/>
                    <a:gd name="connsiteY7" fmla="*/ 667 h 36685"/>
                    <a:gd name="connsiteX8" fmla="*/ 2000 w 24669"/>
                    <a:gd name="connsiteY8" fmla="*/ 667 h 36685"/>
                    <a:gd name="connsiteX9" fmla="*/ 0 w 24669"/>
                    <a:gd name="connsiteY9" fmla="*/ 3048 h 36685"/>
                    <a:gd name="connsiteX10" fmla="*/ 1524 w 24669"/>
                    <a:gd name="connsiteY10" fmla="*/ 95 h 36685"/>
                    <a:gd name="connsiteX11" fmla="*/ 1810 w 24669"/>
                    <a:gd name="connsiteY11" fmla="*/ 0 h 36685"/>
                    <a:gd name="connsiteX12" fmla="*/ 1905 w 24669"/>
                    <a:gd name="connsiteY12" fmla="*/ 0 h 36685"/>
                    <a:gd name="connsiteX13" fmla="*/ 11049 w 24669"/>
                    <a:gd name="connsiteY13" fmla="*/ 2000 h 36685"/>
                    <a:gd name="connsiteX14" fmla="*/ 12002 w 24669"/>
                    <a:gd name="connsiteY14" fmla="*/ 2857 h 36685"/>
                    <a:gd name="connsiteX15" fmla="*/ 12002 w 24669"/>
                    <a:gd name="connsiteY15" fmla="*/ 2953 h 36685"/>
                    <a:gd name="connsiteX16" fmla="*/ 14383 w 24669"/>
                    <a:gd name="connsiteY16" fmla="*/ 19241 h 36685"/>
                    <a:gd name="connsiteX17" fmla="*/ 13049 w 24669"/>
                    <a:gd name="connsiteY17" fmla="*/ 35909 h 36685"/>
                    <a:gd name="connsiteX18" fmla="*/ 11906 w 24669"/>
                    <a:gd name="connsiteY18" fmla="*/ 34480 h 36685"/>
                    <a:gd name="connsiteX19" fmla="*/ 24670 w 24669"/>
                    <a:gd name="connsiteY19" fmla="*/ 33909 h 366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24669" h="36685">
                      <a:moveTo>
                        <a:pt x="24670" y="33909"/>
                      </a:moveTo>
                      <a:cubicBezTo>
                        <a:pt x="20383" y="34385"/>
                        <a:pt x="16478" y="36004"/>
                        <a:pt x="12097" y="36671"/>
                      </a:cubicBezTo>
                      <a:cubicBezTo>
                        <a:pt x="11525" y="36766"/>
                        <a:pt x="11049" y="36385"/>
                        <a:pt x="10954" y="35719"/>
                      </a:cubicBezTo>
                      <a:cubicBezTo>
                        <a:pt x="10954" y="35623"/>
                        <a:pt x="10954" y="35528"/>
                        <a:pt x="10954" y="35433"/>
                      </a:cubicBezTo>
                      <a:lnTo>
                        <a:pt x="10954" y="35338"/>
                      </a:lnTo>
                      <a:cubicBezTo>
                        <a:pt x="12763" y="24860"/>
                        <a:pt x="10668" y="14192"/>
                        <a:pt x="9906" y="3239"/>
                      </a:cubicBezTo>
                      <a:lnTo>
                        <a:pt x="10859" y="4191"/>
                      </a:lnTo>
                      <a:cubicBezTo>
                        <a:pt x="7620" y="3619"/>
                        <a:pt x="4382" y="2572"/>
                        <a:pt x="1619" y="667"/>
                      </a:cubicBezTo>
                      <a:lnTo>
                        <a:pt x="2000" y="667"/>
                      </a:lnTo>
                      <a:cubicBezTo>
                        <a:pt x="1143" y="1238"/>
                        <a:pt x="476" y="2000"/>
                        <a:pt x="0" y="3048"/>
                      </a:cubicBezTo>
                      <a:cubicBezTo>
                        <a:pt x="190" y="2000"/>
                        <a:pt x="667" y="952"/>
                        <a:pt x="1524" y="95"/>
                      </a:cubicBezTo>
                      <a:cubicBezTo>
                        <a:pt x="1619" y="0"/>
                        <a:pt x="1715" y="0"/>
                        <a:pt x="1810" y="0"/>
                      </a:cubicBezTo>
                      <a:lnTo>
                        <a:pt x="1905" y="0"/>
                      </a:lnTo>
                      <a:cubicBezTo>
                        <a:pt x="4858" y="1238"/>
                        <a:pt x="7906" y="1810"/>
                        <a:pt x="11049" y="2000"/>
                      </a:cubicBezTo>
                      <a:cubicBezTo>
                        <a:pt x="11525" y="2000"/>
                        <a:pt x="11906" y="2381"/>
                        <a:pt x="12002" y="2857"/>
                      </a:cubicBezTo>
                      <a:lnTo>
                        <a:pt x="12002" y="2953"/>
                      </a:lnTo>
                      <a:cubicBezTo>
                        <a:pt x="13049" y="8287"/>
                        <a:pt x="13907" y="13716"/>
                        <a:pt x="14383" y="19241"/>
                      </a:cubicBezTo>
                      <a:cubicBezTo>
                        <a:pt x="14764" y="24765"/>
                        <a:pt x="14669" y="30480"/>
                        <a:pt x="13049" y="35909"/>
                      </a:cubicBezTo>
                      <a:lnTo>
                        <a:pt x="11906" y="34480"/>
                      </a:lnTo>
                      <a:cubicBezTo>
                        <a:pt x="16097" y="34290"/>
                        <a:pt x="20383" y="33242"/>
                        <a:pt x="24670" y="33909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850" name="Freeform: Shape 849">
                  <a:extLst>
                    <a:ext uri="{FF2B5EF4-FFF2-40B4-BE49-F238E27FC236}">
                      <a16:creationId xmlns:a16="http://schemas.microsoft.com/office/drawing/2014/main" id="{ADA07308-5819-4306-A9B6-6B1981E70CC7}"/>
                    </a:ext>
                  </a:extLst>
                </p:cNvPr>
                <p:cNvSpPr/>
                <p:nvPr/>
              </p:nvSpPr>
              <p:spPr>
                <a:xfrm>
                  <a:off x="6062420" y="3468147"/>
                  <a:ext cx="12814" cy="23369"/>
                </a:xfrm>
                <a:custGeom>
                  <a:avLst/>
                  <a:gdLst>
                    <a:gd name="connsiteX0" fmla="*/ 12815 w 12814"/>
                    <a:gd name="connsiteY0" fmla="*/ 22955 h 23369"/>
                    <a:gd name="connsiteX1" fmla="*/ 5004 w 12814"/>
                    <a:gd name="connsiteY1" fmla="*/ 22765 h 23369"/>
                    <a:gd name="connsiteX2" fmla="*/ 146 w 12814"/>
                    <a:gd name="connsiteY2" fmla="*/ 15621 h 23369"/>
                    <a:gd name="connsiteX3" fmla="*/ 51 w 12814"/>
                    <a:gd name="connsiteY3" fmla="*/ 0 h 23369"/>
                    <a:gd name="connsiteX4" fmla="*/ 2623 w 12814"/>
                    <a:gd name="connsiteY4" fmla="*/ 7525 h 23369"/>
                    <a:gd name="connsiteX5" fmla="*/ 3099 w 12814"/>
                    <a:gd name="connsiteY5" fmla="*/ 15049 h 23369"/>
                    <a:gd name="connsiteX6" fmla="*/ 5957 w 12814"/>
                    <a:gd name="connsiteY6" fmla="*/ 20574 h 23369"/>
                    <a:gd name="connsiteX7" fmla="*/ 12815 w 12814"/>
                    <a:gd name="connsiteY7" fmla="*/ 22955 h 233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2814" h="23369">
                      <a:moveTo>
                        <a:pt x="12815" y="22955"/>
                      </a:moveTo>
                      <a:cubicBezTo>
                        <a:pt x="10338" y="23241"/>
                        <a:pt x="7862" y="23813"/>
                        <a:pt x="5004" y="22765"/>
                      </a:cubicBezTo>
                      <a:cubicBezTo>
                        <a:pt x="2147" y="21526"/>
                        <a:pt x="623" y="18478"/>
                        <a:pt x="146" y="15621"/>
                      </a:cubicBezTo>
                      <a:cubicBezTo>
                        <a:pt x="-520" y="9906"/>
                        <a:pt x="1385" y="5144"/>
                        <a:pt x="51" y="0"/>
                      </a:cubicBezTo>
                      <a:cubicBezTo>
                        <a:pt x="1861" y="2000"/>
                        <a:pt x="2432" y="4953"/>
                        <a:pt x="2623" y="7525"/>
                      </a:cubicBezTo>
                      <a:cubicBezTo>
                        <a:pt x="2909" y="10192"/>
                        <a:pt x="2718" y="12764"/>
                        <a:pt x="3099" y="15049"/>
                      </a:cubicBezTo>
                      <a:cubicBezTo>
                        <a:pt x="3385" y="17240"/>
                        <a:pt x="4337" y="19336"/>
                        <a:pt x="5957" y="20574"/>
                      </a:cubicBezTo>
                      <a:cubicBezTo>
                        <a:pt x="7766" y="21717"/>
                        <a:pt x="10529" y="22003"/>
                        <a:pt x="12815" y="22955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851" name="Freeform: Shape 850">
                  <a:extLst>
                    <a:ext uri="{FF2B5EF4-FFF2-40B4-BE49-F238E27FC236}">
                      <a16:creationId xmlns:a16="http://schemas.microsoft.com/office/drawing/2014/main" id="{27FFD5EC-A86D-4D0D-A126-F7D08116669E}"/>
                    </a:ext>
                  </a:extLst>
                </p:cNvPr>
                <p:cNvSpPr/>
                <p:nvPr/>
              </p:nvSpPr>
              <p:spPr>
                <a:xfrm>
                  <a:off x="6021800" y="3458886"/>
                  <a:ext cx="54233" cy="22621"/>
                </a:xfrm>
                <a:custGeom>
                  <a:avLst/>
                  <a:gdLst>
                    <a:gd name="connsiteX0" fmla="*/ 0 w 54233"/>
                    <a:gd name="connsiteY0" fmla="*/ 3070 h 22621"/>
                    <a:gd name="connsiteX1" fmla="*/ 10096 w 54233"/>
                    <a:gd name="connsiteY1" fmla="*/ 22 h 22621"/>
                    <a:gd name="connsiteX2" fmla="*/ 10573 w 54233"/>
                    <a:gd name="connsiteY2" fmla="*/ 403 h 22621"/>
                    <a:gd name="connsiteX3" fmla="*/ 10573 w 54233"/>
                    <a:gd name="connsiteY3" fmla="*/ 498 h 22621"/>
                    <a:gd name="connsiteX4" fmla="*/ 12859 w 54233"/>
                    <a:gd name="connsiteY4" fmla="*/ 8404 h 22621"/>
                    <a:gd name="connsiteX5" fmla="*/ 12002 w 54233"/>
                    <a:gd name="connsiteY5" fmla="*/ 7452 h 22621"/>
                    <a:gd name="connsiteX6" fmla="*/ 35814 w 54233"/>
                    <a:gd name="connsiteY6" fmla="*/ 5737 h 22621"/>
                    <a:gd name="connsiteX7" fmla="*/ 48101 w 54233"/>
                    <a:gd name="connsiteY7" fmla="*/ 7356 h 22621"/>
                    <a:gd name="connsiteX8" fmla="*/ 53626 w 54233"/>
                    <a:gd name="connsiteY8" fmla="*/ 11738 h 22621"/>
                    <a:gd name="connsiteX9" fmla="*/ 54102 w 54233"/>
                    <a:gd name="connsiteY9" fmla="*/ 15643 h 22621"/>
                    <a:gd name="connsiteX10" fmla="*/ 52292 w 54233"/>
                    <a:gd name="connsiteY10" fmla="*/ 19263 h 22621"/>
                    <a:gd name="connsiteX11" fmla="*/ 40005 w 54233"/>
                    <a:gd name="connsiteY11" fmla="*/ 22501 h 22621"/>
                    <a:gd name="connsiteX12" fmla="*/ 28004 w 54233"/>
                    <a:gd name="connsiteY12" fmla="*/ 22311 h 22621"/>
                    <a:gd name="connsiteX13" fmla="*/ 16097 w 54233"/>
                    <a:gd name="connsiteY13" fmla="*/ 21453 h 22621"/>
                    <a:gd name="connsiteX14" fmla="*/ 4286 w 54233"/>
                    <a:gd name="connsiteY14" fmla="*/ 21644 h 22621"/>
                    <a:gd name="connsiteX15" fmla="*/ 16193 w 54233"/>
                    <a:gd name="connsiteY15" fmla="*/ 20120 h 22621"/>
                    <a:gd name="connsiteX16" fmla="*/ 28099 w 54233"/>
                    <a:gd name="connsiteY16" fmla="*/ 20025 h 22621"/>
                    <a:gd name="connsiteX17" fmla="*/ 39910 w 54233"/>
                    <a:gd name="connsiteY17" fmla="*/ 19644 h 22621"/>
                    <a:gd name="connsiteX18" fmla="*/ 50483 w 54233"/>
                    <a:gd name="connsiteY18" fmla="*/ 16881 h 22621"/>
                    <a:gd name="connsiteX19" fmla="*/ 51340 w 54233"/>
                    <a:gd name="connsiteY19" fmla="*/ 15167 h 22621"/>
                    <a:gd name="connsiteX20" fmla="*/ 51054 w 54233"/>
                    <a:gd name="connsiteY20" fmla="*/ 12976 h 22621"/>
                    <a:gd name="connsiteX21" fmla="*/ 47244 w 54233"/>
                    <a:gd name="connsiteY21" fmla="*/ 10119 h 22621"/>
                    <a:gd name="connsiteX22" fmla="*/ 35909 w 54233"/>
                    <a:gd name="connsiteY22" fmla="*/ 8499 h 22621"/>
                    <a:gd name="connsiteX23" fmla="*/ 12002 w 54233"/>
                    <a:gd name="connsiteY23" fmla="*/ 9071 h 22621"/>
                    <a:gd name="connsiteX24" fmla="*/ 11144 w 54233"/>
                    <a:gd name="connsiteY24" fmla="*/ 8214 h 22621"/>
                    <a:gd name="connsiteX25" fmla="*/ 11144 w 54233"/>
                    <a:gd name="connsiteY25" fmla="*/ 8118 h 22621"/>
                    <a:gd name="connsiteX26" fmla="*/ 9525 w 54233"/>
                    <a:gd name="connsiteY26" fmla="*/ 689 h 22621"/>
                    <a:gd name="connsiteX27" fmla="*/ 10001 w 54233"/>
                    <a:gd name="connsiteY27" fmla="*/ 1070 h 22621"/>
                    <a:gd name="connsiteX28" fmla="*/ 0 w 54233"/>
                    <a:gd name="connsiteY28" fmla="*/ 3070 h 226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</a:cxnLst>
                  <a:rect l="l" t="t" r="r" b="b"/>
                  <a:pathLst>
                    <a:path w="54233" h="22621">
                      <a:moveTo>
                        <a:pt x="0" y="3070"/>
                      </a:moveTo>
                      <a:cubicBezTo>
                        <a:pt x="2857" y="879"/>
                        <a:pt x="6477" y="-168"/>
                        <a:pt x="10096" y="22"/>
                      </a:cubicBezTo>
                      <a:cubicBezTo>
                        <a:pt x="10287" y="22"/>
                        <a:pt x="10477" y="213"/>
                        <a:pt x="10573" y="403"/>
                      </a:cubicBezTo>
                      <a:lnTo>
                        <a:pt x="10573" y="498"/>
                      </a:lnTo>
                      <a:cubicBezTo>
                        <a:pt x="11525" y="2880"/>
                        <a:pt x="12954" y="5356"/>
                        <a:pt x="12859" y="8404"/>
                      </a:cubicBezTo>
                      <a:lnTo>
                        <a:pt x="12002" y="7452"/>
                      </a:lnTo>
                      <a:cubicBezTo>
                        <a:pt x="19717" y="6975"/>
                        <a:pt x="27813" y="5642"/>
                        <a:pt x="35814" y="5737"/>
                      </a:cubicBezTo>
                      <a:cubicBezTo>
                        <a:pt x="39815" y="5832"/>
                        <a:pt x="43910" y="5928"/>
                        <a:pt x="48101" y="7356"/>
                      </a:cubicBezTo>
                      <a:cubicBezTo>
                        <a:pt x="50101" y="8023"/>
                        <a:pt x="52388" y="9166"/>
                        <a:pt x="53626" y="11738"/>
                      </a:cubicBezTo>
                      <a:cubicBezTo>
                        <a:pt x="54197" y="12976"/>
                        <a:pt x="54388" y="14405"/>
                        <a:pt x="54102" y="15643"/>
                      </a:cubicBezTo>
                      <a:cubicBezTo>
                        <a:pt x="54007" y="16881"/>
                        <a:pt x="53245" y="18501"/>
                        <a:pt x="52292" y="19263"/>
                      </a:cubicBezTo>
                      <a:cubicBezTo>
                        <a:pt x="48197" y="22215"/>
                        <a:pt x="44006" y="22120"/>
                        <a:pt x="40005" y="22501"/>
                      </a:cubicBezTo>
                      <a:cubicBezTo>
                        <a:pt x="36004" y="22787"/>
                        <a:pt x="31909" y="22501"/>
                        <a:pt x="28004" y="22311"/>
                      </a:cubicBezTo>
                      <a:lnTo>
                        <a:pt x="16097" y="21453"/>
                      </a:lnTo>
                      <a:cubicBezTo>
                        <a:pt x="12097" y="21263"/>
                        <a:pt x="8096" y="20787"/>
                        <a:pt x="4286" y="21644"/>
                      </a:cubicBezTo>
                      <a:cubicBezTo>
                        <a:pt x="8096" y="20215"/>
                        <a:pt x="12192" y="20310"/>
                        <a:pt x="16193" y="20120"/>
                      </a:cubicBezTo>
                      <a:cubicBezTo>
                        <a:pt x="20193" y="19929"/>
                        <a:pt x="24194" y="20120"/>
                        <a:pt x="28099" y="20025"/>
                      </a:cubicBezTo>
                      <a:cubicBezTo>
                        <a:pt x="32099" y="20025"/>
                        <a:pt x="36004" y="19834"/>
                        <a:pt x="39910" y="19644"/>
                      </a:cubicBezTo>
                      <a:cubicBezTo>
                        <a:pt x="43625" y="19358"/>
                        <a:pt x="48006" y="18882"/>
                        <a:pt x="50483" y="16881"/>
                      </a:cubicBezTo>
                      <a:cubicBezTo>
                        <a:pt x="51054" y="16310"/>
                        <a:pt x="51245" y="15929"/>
                        <a:pt x="51340" y="15167"/>
                      </a:cubicBezTo>
                      <a:cubicBezTo>
                        <a:pt x="51435" y="14310"/>
                        <a:pt x="51340" y="13643"/>
                        <a:pt x="51054" y="12976"/>
                      </a:cubicBezTo>
                      <a:cubicBezTo>
                        <a:pt x="50483" y="11738"/>
                        <a:pt x="48959" y="10785"/>
                        <a:pt x="47244" y="10119"/>
                      </a:cubicBezTo>
                      <a:cubicBezTo>
                        <a:pt x="43815" y="8880"/>
                        <a:pt x="39815" y="8595"/>
                        <a:pt x="35909" y="8499"/>
                      </a:cubicBezTo>
                      <a:cubicBezTo>
                        <a:pt x="28004" y="8309"/>
                        <a:pt x="20193" y="9166"/>
                        <a:pt x="12002" y="9071"/>
                      </a:cubicBezTo>
                      <a:cubicBezTo>
                        <a:pt x="11525" y="9071"/>
                        <a:pt x="11144" y="8690"/>
                        <a:pt x="11144" y="8214"/>
                      </a:cubicBezTo>
                      <a:lnTo>
                        <a:pt x="11144" y="8118"/>
                      </a:lnTo>
                      <a:cubicBezTo>
                        <a:pt x="11335" y="5737"/>
                        <a:pt x="10287" y="3261"/>
                        <a:pt x="9525" y="689"/>
                      </a:cubicBezTo>
                      <a:lnTo>
                        <a:pt x="10001" y="1070"/>
                      </a:lnTo>
                      <a:cubicBezTo>
                        <a:pt x="6667" y="594"/>
                        <a:pt x="3143" y="1260"/>
                        <a:pt x="0" y="307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852" name="Freeform: Shape 851">
                  <a:extLst>
                    <a:ext uri="{FF2B5EF4-FFF2-40B4-BE49-F238E27FC236}">
                      <a16:creationId xmlns:a16="http://schemas.microsoft.com/office/drawing/2014/main" id="{82DBCFB2-3176-43BC-871F-ED281C41D337}"/>
                    </a:ext>
                  </a:extLst>
                </p:cNvPr>
                <p:cNvSpPr/>
                <p:nvPr/>
              </p:nvSpPr>
              <p:spPr>
                <a:xfrm>
                  <a:off x="6048946" y="3456354"/>
                  <a:ext cx="15335" cy="8173"/>
                </a:xfrm>
                <a:custGeom>
                  <a:avLst/>
                  <a:gdLst>
                    <a:gd name="connsiteX0" fmla="*/ 0 w 15335"/>
                    <a:gd name="connsiteY0" fmla="*/ 268 h 8173"/>
                    <a:gd name="connsiteX1" fmla="*/ 4572 w 15335"/>
                    <a:gd name="connsiteY1" fmla="*/ 459 h 8173"/>
                    <a:gd name="connsiteX2" fmla="*/ 8763 w 15335"/>
                    <a:gd name="connsiteY2" fmla="*/ 1983 h 8173"/>
                    <a:gd name="connsiteX3" fmla="*/ 12478 w 15335"/>
                    <a:gd name="connsiteY3" fmla="*/ 4459 h 8173"/>
                    <a:gd name="connsiteX4" fmla="*/ 15335 w 15335"/>
                    <a:gd name="connsiteY4" fmla="*/ 8174 h 8173"/>
                    <a:gd name="connsiteX5" fmla="*/ 7430 w 15335"/>
                    <a:gd name="connsiteY5" fmla="*/ 4840 h 8173"/>
                    <a:gd name="connsiteX6" fmla="*/ 3715 w 15335"/>
                    <a:gd name="connsiteY6" fmla="*/ 2650 h 8173"/>
                    <a:gd name="connsiteX7" fmla="*/ 0 w 15335"/>
                    <a:gd name="connsiteY7" fmla="*/ 268 h 81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335" h="8173">
                      <a:moveTo>
                        <a:pt x="0" y="268"/>
                      </a:moveTo>
                      <a:cubicBezTo>
                        <a:pt x="1524" y="-303"/>
                        <a:pt x="3143" y="173"/>
                        <a:pt x="4572" y="459"/>
                      </a:cubicBezTo>
                      <a:cubicBezTo>
                        <a:pt x="6001" y="744"/>
                        <a:pt x="7430" y="1411"/>
                        <a:pt x="8763" y="1983"/>
                      </a:cubicBezTo>
                      <a:cubicBezTo>
                        <a:pt x="10096" y="2650"/>
                        <a:pt x="11335" y="3411"/>
                        <a:pt x="12478" y="4459"/>
                      </a:cubicBezTo>
                      <a:cubicBezTo>
                        <a:pt x="13621" y="5507"/>
                        <a:pt x="14764" y="6555"/>
                        <a:pt x="15335" y="8174"/>
                      </a:cubicBezTo>
                      <a:cubicBezTo>
                        <a:pt x="12478" y="7031"/>
                        <a:pt x="10001" y="6078"/>
                        <a:pt x="7430" y="4840"/>
                      </a:cubicBezTo>
                      <a:cubicBezTo>
                        <a:pt x="6191" y="4174"/>
                        <a:pt x="4953" y="3507"/>
                        <a:pt x="3715" y="2650"/>
                      </a:cubicBezTo>
                      <a:cubicBezTo>
                        <a:pt x="2381" y="1983"/>
                        <a:pt x="1333" y="935"/>
                        <a:pt x="0" y="268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</p:grpSp>
          <p:grpSp>
            <p:nvGrpSpPr>
              <p:cNvPr id="814" name="Graphic 421">
                <a:extLst>
                  <a:ext uri="{FF2B5EF4-FFF2-40B4-BE49-F238E27FC236}">
                    <a16:creationId xmlns:a16="http://schemas.microsoft.com/office/drawing/2014/main" id="{6C33DA5C-3E7D-48BF-9D31-5850FD5B1F3B}"/>
                  </a:ext>
                </a:extLst>
              </p:cNvPr>
              <p:cNvGrpSpPr/>
              <p:nvPr/>
            </p:nvGrpSpPr>
            <p:grpSpPr>
              <a:xfrm>
                <a:off x="6012370" y="3794968"/>
                <a:ext cx="63663" cy="38382"/>
                <a:chOff x="6012370" y="3794968"/>
                <a:chExt cx="63663" cy="38382"/>
              </a:xfrm>
              <a:grpFill/>
            </p:grpSpPr>
            <p:sp>
              <p:nvSpPr>
                <p:cNvPr id="845" name="Freeform: Shape 844">
                  <a:extLst>
                    <a:ext uri="{FF2B5EF4-FFF2-40B4-BE49-F238E27FC236}">
                      <a16:creationId xmlns:a16="http://schemas.microsoft.com/office/drawing/2014/main" id="{75BB3667-F1FE-486B-AB0B-0E76AD484587}"/>
                    </a:ext>
                  </a:extLst>
                </p:cNvPr>
                <p:cNvSpPr/>
                <p:nvPr/>
              </p:nvSpPr>
              <p:spPr>
                <a:xfrm>
                  <a:off x="6012370" y="3796664"/>
                  <a:ext cx="24669" cy="36685"/>
                </a:xfrm>
                <a:custGeom>
                  <a:avLst/>
                  <a:gdLst>
                    <a:gd name="connsiteX0" fmla="*/ 24670 w 24669"/>
                    <a:gd name="connsiteY0" fmla="*/ 33909 h 36685"/>
                    <a:gd name="connsiteX1" fmla="*/ 12097 w 24669"/>
                    <a:gd name="connsiteY1" fmla="*/ 36671 h 36685"/>
                    <a:gd name="connsiteX2" fmla="*/ 10954 w 24669"/>
                    <a:gd name="connsiteY2" fmla="*/ 35719 h 36685"/>
                    <a:gd name="connsiteX3" fmla="*/ 10954 w 24669"/>
                    <a:gd name="connsiteY3" fmla="*/ 35433 h 36685"/>
                    <a:gd name="connsiteX4" fmla="*/ 10954 w 24669"/>
                    <a:gd name="connsiteY4" fmla="*/ 35338 h 36685"/>
                    <a:gd name="connsiteX5" fmla="*/ 9906 w 24669"/>
                    <a:gd name="connsiteY5" fmla="*/ 3239 h 36685"/>
                    <a:gd name="connsiteX6" fmla="*/ 10859 w 24669"/>
                    <a:gd name="connsiteY6" fmla="*/ 4191 h 36685"/>
                    <a:gd name="connsiteX7" fmla="*/ 1619 w 24669"/>
                    <a:gd name="connsiteY7" fmla="*/ 667 h 36685"/>
                    <a:gd name="connsiteX8" fmla="*/ 2000 w 24669"/>
                    <a:gd name="connsiteY8" fmla="*/ 667 h 36685"/>
                    <a:gd name="connsiteX9" fmla="*/ 0 w 24669"/>
                    <a:gd name="connsiteY9" fmla="*/ 3048 h 36685"/>
                    <a:gd name="connsiteX10" fmla="*/ 1524 w 24669"/>
                    <a:gd name="connsiteY10" fmla="*/ 95 h 36685"/>
                    <a:gd name="connsiteX11" fmla="*/ 1810 w 24669"/>
                    <a:gd name="connsiteY11" fmla="*/ 0 h 36685"/>
                    <a:gd name="connsiteX12" fmla="*/ 1905 w 24669"/>
                    <a:gd name="connsiteY12" fmla="*/ 0 h 36685"/>
                    <a:gd name="connsiteX13" fmla="*/ 11049 w 24669"/>
                    <a:gd name="connsiteY13" fmla="*/ 2000 h 36685"/>
                    <a:gd name="connsiteX14" fmla="*/ 12002 w 24669"/>
                    <a:gd name="connsiteY14" fmla="*/ 2858 h 36685"/>
                    <a:gd name="connsiteX15" fmla="*/ 12002 w 24669"/>
                    <a:gd name="connsiteY15" fmla="*/ 2953 h 36685"/>
                    <a:gd name="connsiteX16" fmla="*/ 14383 w 24669"/>
                    <a:gd name="connsiteY16" fmla="*/ 19241 h 36685"/>
                    <a:gd name="connsiteX17" fmla="*/ 13049 w 24669"/>
                    <a:gd name="connsiteY17" fmla="*/ 35909 h 36685"/>
                    <a:gd name="connsiteX18" fmla="*/ 11906 w 24669"/>
                    <a:gd name="connsiteY18" fmla="*/ 34481 h 36685"/>
                    <a:gd name="connsiteX19" fmla="*/ 24670 w 24669"/>
                    <a:gd name="connsiteY19" fmla="*/ 33909 h 366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24669" h="36685">
                      <a:moveTo>
                        <a:pt x="24670" y="33909"/>
                      </a:moveTo>
                      <a:cubicBezTo>
                        <a:pt x="20383" y="34385"/>
                        <a:pt x="16478" y="36004"/>
                        <a:pt x="12097" y="36671"/>
                      </a:cubicBezTo>
                      <a:cubicBezTo>
                        <a:pt x="11525" y="36767"/>
                        <a:pt x="11049" y="36385"/>
                        <a:pt x="10954" y="35719"/>
                      </a:cubicBezTo>
                      <a:cubicBezTo>
                        <a:pt x="10954" y="35623"/>
                        <a:pt x="10954" y="35528"/>
                        <a:pt x="10954" y="35433"/>
                      </a:cubicBezTo>
                      <a:lnTo>
                        <a:pt x="10954" y="35338"/>
                      </a:lnTo>
                      <a:cubicBezTo>
                        <a:pt x="12763" y="24860"/>
                        <a:pt x="10668" y="14192"/>
                        <a:pt x="9906" y="3239"/>
                      </a:cubicBezTo>
                      <a:lnTo>
                        <a:pt x="10859" y="4191"/>
                      </a:lnTo>
                      <a:cubicBezTo>
                        <a:pt x="7620" y="3620"/>
                        <a:pt x="4382" y="2572"/>
                        <a:pt x="1619" y="667"/>
                      </a:cubicBezTo>
                      <a:lnTo>
                        <a:pt x="2000" y="667"/>
                      </a:lnTo>
                      <a:cubicBezTo>
                        <a:pt x="1143" y="1238"/>
                        <a:pt x="476" y="2000"/>
                        <a:pt x="0" y="3048"/>
                      </a:cubicBezTo>
                      <a:cubicBezTo>
                        <a:pt x="190" y="2000"/>
                        <a:pt x="667" y="952"/>
                        <a:pt x="1524" y="95"/>
                      </a:cubicBezTo>
                      <a:cubicBezTo>
                        <a:pt x="1619" y="0"/>
                        <a:pt x="1715" y="0"/>
                        <a:pt x="1810" y="0"/>
                      </a:cubicBezTo>
                      <a:lnTo>
                        <a:pt x="1905" y="0"/>
                      </a:lnTo>
                      <a:cubicBezTo>
                        <a:pt x="4858" y="1238"/>
                        <a:pt x="7906" y="1810"/>
                        <a:pt x="11049" y="2000"/>
                      </a:cubicBezTo>
                      <a:cubicBezTo>
                        <a:pt x="11525" y="2000"/>
                        <a:pt x="11906" y="2381"/>
                        <a:pt x="12002" y="2858"/>
                      </a:cubicBezTo>
                      <a:lnTo>
                        <a:pt x="12002" y="2953"/>
                      </a:lnTo>
                      <a:cubicBezTo>
                        <a:pt x="13049" y="8287"/>
                        <a:pt x="13907" y="13716"/>
                        <a:pt x="14383" y="19241"/>
                      </a:cubicBezTo>
                      <a:cubicBezTo>
                        <a:pt x="14764" y="24765"/>
                        <a:pt x="14669" y="30480"/>
                        <a:pt x="13049" y="35909"/>
                      </a:cubicBezTo>
                      <a:lnTo>
                        <a:pt x="11906" y="34481"/>
                      </a:lnTo>
                      <a:cubicBezTo>
                        <a:pt x="16097" y="34385"/>
                        <a:pt x="20383" y="33242"/>
                        <a:pt x="24670" y="33909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846" name="Freeform: Shape 845">
                  <a:extLst>
                    <a:ext uri="{FF2B5EF4-FFF2-40B4-BE49-F238E27FC236}">
                      <a16:creationId xmlns:a16="http://schemas.microsoft.com/office/drawing/2014/main" id="{D525372B-ED31-44AE-9600-F27E47DC0BF3}"/>
                    </a:ext>
                  </a:extLst>
                </p:cNvPr>
                <p:cNvSpPr/>
                <p:nvPr/>
              </p:nvSpPr>
              <p:spPr>
                <a:xfrm>
                  <a:off x="6062420" y="3806666"/>
                  <a:ext cx="12814" cy="23410"/>
                </a:xfrm>
                <a:custGeom>
                  <a:avLst/>
                  <a:gdLst>
                    <a:gd name="connsiteX0" fmla="*/ 12815 w 12814"/>
                    <a:gd name="connsiteY0" fmla="*/ 23050 h 23410"/>
                    <a:gd name="connsiteX1" fmla="*/ 5004 w 12814"/>
                    <a:gd name="connsiteY1" fmla="*/ 22765 h 23410"/>
                    <a:gd name="connsiteX2" fmla="*/ 146 w 12814"/>
                    <a:gd name="connsiteY2" fmla="*/ 15621 h 23410"/>
                    <a:gd name="connsiteX3" fmla="*/ 51 w 12814"/>
                    <a:gd name="connsiteY3" fmla="*/ 0 h 23410"/>
                    <a:gd name="connsiteX4" fmla="*/ 2623 w 12814"/>
                    <a:gd name="connsiteY4" fmla="*/ 7525 h 23410"/>
                    <a:gd name="connsiteX5" fmla="*/ 3099 w 12814"/>
                    <a:gd name="connsiteY5" fmla="*/ 15050 h 23410"/>
                    <a:gd name="connsiteX6" fmla="*/ 5957 w 12814"/>
                    <a:gd name="connsiteY6" fmla="*/ 20574 h 23410"/>
                    <a:gd name="connsiteX7" fmla="*/ 12815 w 12814"/>
                    <a:gd name="connsiteY7" fmla="*/ 23050 h 23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2814" h="23410">
                      <a:moveTo>
                        <a:pt x="12815" y="23050"/>
                      </a:moveTo>
                      <a:cubicBezTo>
                        <a:pt x="10338" y="23336"/>
                        <a:pt x="7862" y="23813"/>
                        <a:pt x="5004" y="22765"/>
                      </a:cubicBezTo>
                      <a:cubicBezTo>
                        <a:pt x="2147" y="21527"/>
                        <a:pt x="623" y="18478"/>
                        <a:pt x="146" y="15621"/>
                      </a:cubicBezTo>
                      <a:cubicBezTo>
                        <a:pt x="-520" y="9906"/>
                        <a:pt x="1385" y="5144"/>
                        <a:pt x="51" y="0"/>
                      </a:cubicBezTo>
                      <a:cubicBezTo>
                        <a:pt x="1861" y="2000"/>
                        <a:pt x="2432" y="4953"/>
                        <a:pt x="2623" y="7525"/>
                      </a:cubicBezTo>
                      <a:cubicBezTo>
                        <a:pt x="2909" y="10192"/>
                        <a:pt x="2718" y="12763"/>
                        <a:pt x="3099" y="15050"/>
                      </a:cubicBezTo>
                      <a:cubicBezTo>
                        <a:pt x="3385" y="17240"/>
                        <a:pt x="4337" y="19336"/>
                        <a:pt x="5957" y="20574"/>
                      </a:cubicBezTo>
                      <a:cubicBezTo>
                        <a:pt x="7766" y="21812"/>
                        <a:pt x="10529" y="22098"/>
                        <a:pt x="12815" y="2305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847" name="Freeform: Shape 846">
                  <a:extLst>
                    <a:ext uri="{FF2B5EF4-FFF2-40B4-BE49-F238E27FC236}">
                      <a16:creationId xmlns:a16="http://schemas.microsoft.com/office/drawing/2014/main" id="{00022EA0-B29B-4832-BFDA-6BB55CA8780A}"/>
                    </a:ext>
                  </a:extLst>
                </p:cNvPr>
                <p:cNvSpPr/>
                <p:nvPr/>
              </p:nvSpPr>
              <p:spPr>
                <a:xfrm>
                  <a:off x="6021800" y="3797404"/>
                  <a:ext cx="54233" cy="22621"/>
                </a:xfrm>
                <a:custGeom>
                  <a:avLst/>
                  <a:gdLst>
                    <a:gd name="connsiteX0" fmla="*/ 0 w 54233"/>
                    <a:gd name="connsiteY0" fmla="*/ 3070 h 22621"/>
                    <a:gd name="connsiteX1" fmla="*/ 10096 w 54233"/>
                    <a:gd name="connsiteY1" fmla="*/ 22 h 22621"/>
                    <a:gd name="connsiteX2" fmla="*/ 10573 w 54233"/>
                    <a:gd name="connsiteY2" fmla="*/ 403 h 22621"/>
                    <a:gd name="connsiteX3" fmla="*/ 10573 w 54233"/>
                    <a:gd name="connsiteY3" fmla="*/ 498 h 22621"/>
                    <a:gd name="connsiteX4" fmla="*/ 12859 w 54233"/>
                    <a:gd name="connsiteY4" fmla="*/ 8404 h 22621"/>
                    <a:gd name="connsiteX5" fmla="*/ 12002 w 54233"/>
                    <a:gd name="connsiteY5" fmla="*/ 7452 h 22621"/>
                    <a:gd name="connsiteX6" fmla="*/ 35814 w 54233"/>
                    <a:gd name="connsiteY6" fmla="*/ 5737 h 22621"/>
                    <a:gd name="connsiteX7" fmla="*/ 48101 w 54233"/>
                    <a:gd name="connsiteY7" fmla="*/ 7356 h 22621"/>
                    <a:gd name="connsiteX8" fmla="*/ 53626 w 54233"/>
                    <a:gd name="connsiteY8" fmla="*/ 11738 h 22621"/>
                    <a:gd name="connsiteX9" fmla="*/ 54102 w 54233"/>
                    <a:gd name="connsiteY9" fmla="*/ 15643 h 22621"/>
                    <a:gd name="connsiteX10" fmla="*/ 52292 w 54233"/>
                    <a:gd name="connsiteY10" fmla="*/ 19262 h 22621"/>
                    <a:gd name="connsiteX11" fmla="*/ 40005 w 54233"/>
                    <a:gd name="connsiteY11" fmla="*/ 22501 h 22621"/>
                    <a:gd name="connsiteX12" fmla="*/ 28004 w 54233"/>
                    <a:gd name="connsiteY12" fmla="*/ 22310 h 22621"/>
                    <a:gd name="connsiteX13" fmla="*/ 16097 w 54233"/>
                    <a:gd name="connsiteY13" fmla="*/ 21549 h 22621"/>
                    <a:gd name="connsiteX14" fmla="*/ 4286 w 54233"/>
                    <a:gd name="connsiteY14" fmla="*/ 21739 h 22621"/>
                    <a:gd name="connsiteX15" fmla="*/ 16193 w 54233"/>
                    <a:gd name="connsiteY15" fmla="*/ 20215 h 22621"/>
                    <a:gd name="connsiteX16" fmla="*/ 28099 w 54233"/>
                    <a:gd name="connsiteY16" fmla="*/ 20120 h 22621"/>
                    <a:gd name="connsiteX17" fmla="*/ 39910 w 54233"/>
                    <a:gd name="connsiteY17" fmla="*/ 19739 h 22621"/>
                    <a:gd name="connsiteX18" fmla="*/ 50483 w 54233"/>
                    <a:gd name="connsiteY18" fmla="*/ 16977 h 22621"/>
                    <a:gd name="connsiteX19" fmla="*/ 51340 w 54233"/>
                    <a:gd name="connsiteY19" fmla="*/ 15262 h 22621"/>
                    <a:gd name="connsiteX20" fmla="*/ 51054 w 54233"/>
                    <a:gd name="connsiteY20" fmla="*/ 13071 h 22621"/>
                    <a:gd name="connsiteX21" fmla="*/ 47244 w 54233"/>
                    <a:gd name="connsiteY21" fmla="*/ 10214 h 22621"/>
                    <a:gd name="connsiteX22" fmla="*/ 35909 w 54233"/>
                    <a:gd name="connsiteY22" fmla="*/ 8595 h 22621"/>
                    <a:gd name="connsiteX23" fmla="*/ 12002 w 54233"/>
                    <a:gd name="connsiteY23" fmla="*/ 9166 h 22621"/>
                    <a:gd name="connsiteX24" fmla="*/ 11144 w 54233"/>
                    <a:gd name="connsiteY24" fmla="*/ 8309 h 22621"/>
                    <a:gd name="connsiteX25" fmla="*/ 11144 w 54233"/>
                    <a:gd name="connsiteY25" fmla="*/ 8214 h 22621"/>
                    <a:gd name="connsiteX26" fmla="*/ 9525 w 54233"/>
                    <a:gd name="connsiteY26" fmla="*/ 784 h 22621"/>
                    <a:gd name="connsiteX27" fmla="*/ 10001 w 54233"/>
                    <a:gd name="connsiteY27" fmla="*/ 1165 h 22621"/>
                    <a:gd name="connsiteX28" fmla="*/ 0 w 54233"/>
                    <a:gd name="connsiteY28" fmla="*/ 3070 h 226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</a:cxnLst>
                  <a:rect l="l" t="t" r="r" b="b"/>
                  <a:pathLst>
                    <a:path w="54233" h="22621">
                      <a:moveTo>
                        <a:pt x="0" y="3070"/>
                      </a:moveTo>
                      <a:cubicBezTo>
                        <a:pt x="2857" y="879"/>
                        <a:pt x="6477" y="-168"/>
                        <a:pt x="10096" y="22"/>
                      </a:cubicBezTo>
                      <a:cubicBezTo>
                        <a:pt x="10287" y="22"/>
                        <a:pt x="10477" y="212"/>
                        <a:pt x="10573" y="403"/>
                      </a:cubicBezTo>
                      <a:lnTo>
                        <a:pt x="10573" y="498"/>
                      </a:lnTo>
                      <a:cubicBezTo>
                        <a:pt x="11525" y="2880"/>
                        <a:pt x="12954" y="5356"/>
                        <a:pt x="12859" y="8404"/>
                      </a:cubicBezTo>
                      <a:lnTo>
                        <a:pt x="12002" y="7452"/>
                      </a:lnTo>
                      <a:cubicBezTo>
                        <a:pt x="19717" y="6975"/>
                        <a:pt x="27813" y="5642"/>
                        <a:pt x="35814" y="5737"/>
                      </a:cubicBezTo>
                      <a:cubicBezTo>
                        <a:pt x="39815" y="5832"/>
                        <a:pt x="43910" y="5928"/>
                        <a:pt x="48101" y="7356"/>
                      </a:cubicBezTo>
                      <a:cubicBezTo>
                        <a:pt x="50101" y="8023"/>
                        <a:pt x="52388" y="9166"/>
                        <a:pt x="53626" y="11738"/>
                      </a:cubicBezTo>
                      <a:cubicBezTo>
                        <a:pt x="54197" y="12976"/>
                        <a:pt x="54388" y="14405"/>
                        <a:pt x="54102" y="15643"/>
                      </a:cubicBezTo>
                      <a:cubicBezTo>
                        <a:pt x="54007" y="16881"/>
                        <a:pt x="53245" y="18501"/>
                        <a:pt x="52292" y="19262"/>
                      </a:cubicBezTo>
                      <a:cubicBezTo>
                        <a:pt x="48197" y="22215"/>
                        <a:pt x="44006" y="22120"/>
                        <a:pt x="40005" y="22501"/>
                      </a:cubicBezTo>
                      <a:cubicBezTo>
                        <a:pt x="36004" y="22787"/>
                        <a:pt x="31909" y="22501"/>
                        <a:pt x="28004" y="22310"/>
                      </a:cubicBezTo>
                      <a:lnTo>
                        <a:pt x="16097" y="21549"/>
                      </a:lnTo>
                      <a:cubicBezTo>
                        <a:pt x="12097" y="21358"/>
                        <a:pt x="8096" y="20882"/>
                        <a:pt x="4286" y="21739"/>
                      </a:cubicBezTo>
                      <a:cubicBezTo>
                        <a:pt x="8096" y="20310"/>
                        <a:pt x="12192" y="20406"/>
                        <a:pt x="16193" y="20215"/>
                      </a:cubicBezTo>
                      <a:cubicBezTo>
                        <a:pt x="20193" y="20025"/>
                        <a:pt x="24194" y="20215"/>
                        <a:pt x="28099" y="20120"/>
                      </a:cubicBezTo>
                      <a:cubicBezTo>
                        <a:pt x="32099" y="20120"/>
                        <a:pt x="36004" y="19929"/>
                        <a:pt x="39910" y="19739"/>
                      </a:cubicBezTo>
                      <a:cubicBezTo>
                        <a:pt x="43625" y="19453"/>
                        <a:pt x="48006" y="18977"/>
                        <a:pt x="50483" y="16977"/>
                      </a:cubicBezTo>
                      <a:cubicBezTo>
                        <a:pt x="51054" y="16405"/>
                        <a:pt x="51245" y="16024"/>
                        <a:pt x="51340" y="15262"/>
                      </a:cubicBezTo>
                      <a:cubicBezTo>
                        <a:pt x="51435" y="14405"/>
                        <a:pt x="51340" y="13738"/>
                        <a:pt x="51054" y="13071"/>
                      </a:cubicBezTo>
                      <a:cubicBezTo>
                        <a:pt x="50483" y="11833"/>
                        <a:pt x="48959" y="10881"/>
                        <a:pt x="47244" y="10214"/>
                      </a:cubicBezTo>
                      <a:cubicBezTo>
                        <a:pt x="43815" y="8976"/>
                        <a:pt x="39815" y="8690"/>
                        <a:pt x="35909" y="8595"/>
                      </a:cubicBezTo>
                      <a:cubicBezTo>
                        <a:pt x="28004" y="8404"/>
                        <a:pt x="20193" y="9261"/>
                        <a:pt x="12002" y="9166"/>
                      </a:cubicBezTo>
                      <a:cubicBezTo>
                        <a:pt x="11525" y="9166"/>
                        <a:pt x="11144" y="8785"/>
                        <a:pt x="11144" y="8309"/>
                      </a:cubicBezTo>
                      <a:lnTo>
                        <a:pt x="11144" y="8214"/>
                      </a:lnTo>
                      <a:cubicBezTo>
                        <a:pt x="11335" y="5832"/>
                        <a:pt x="10287" y="3356"/>
                        <a:pt x="9525" y="784"/>
                      </a:cubicBezTo>
                      <a:lnTo>
                        <a:pt x="10001" y="1165"/>
                      </a:lnTo>
                      <a:cubicBezTo>
                        <a:pt x="6667" y="689"/>
                        <a:pt x="3143" y="1356"/>
                        <a:pt x="0" y="307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848" name="Freeform: Shape 847">
                  <a:extLst>
                    <a:ext uri="{FF2B5EF4-FFF2-40B4-BE49-F238E27FC236}">
                      <a16:creationId xmlns:a16="http://schemas.microsoft.com/office/drawing/2014/main" id="{E41F8A6E-0046-4DF2-9014-46B14155E439}"/>
                    </a:ext>
                  </a:extLst>
                </p:cNvPr>
                <p:cNvSpPr/>
                <p:nvPr/>
              </p:nvSpPr>
              <p:spPr>
                <a:xfrm>
                  <a:off x="6048946" y="3794968"/>
                  <a:ext cx="15335" cy="8173"/>
                </a:xfrm>
                <a:custGeom>
                  <a:avLst/>
                  <a:gdLst>
                    <a:gd name="connsiteX0" fmla="*/ 0 w 15335"/>
                    <a:gd name="connsiteY0" fmla="*/ 268 h 8173"/>
                    <a:gd name="connsiteX1" fmla="*/ 4572 w 15335"/>
                    <a:gd name="connsiteY1" fmla="*/ 459 h 8173"/>
                    <a:gd name="connsiteX2" fmla="*/ 8763 w 15335"/>
                    <a:gd name="connsiteY2" fmla="*/ 1983 h 8173"/>
                    <a:gd name="connsiteX3" fmla="*/ 12478 w 15335"/>
                    <a:gd name="connsiteY3" fmla="*/ 4459 h 8173"/>
                    <a:gd name="connsiteX4" fmla="*/ 15335 w 15335"/>
                    <a:gd name="connsiteY4" fmla="*/ 8174 h 8173"/>
                    <a:gd name="connsiteX5" fmla="*/ 7430 w 15335"/>
                    <a:gd name="connsiteY5" fmla="*/ 4840 h 8173"/>
                    <a:gd name="connsiteX6" fmla="*/ 3715 w 15335"/>
                    <a:gd name="connsiteY6" fmla="*/ 2649 h 8173"/>
                    <a:gd name="connsiteX7" fmla="*/ 0 w 15335"/>
                    <a:gd name="connsiteY7" fmla="*/ 268 h 81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335" h="8173">
                      <a:moveTo>
                        <a:pt x="0" y="268"/>
                      </a:moveTo>
                      <a:cubicBezTo>
                        <a:pt x="1524" y="-303"/>
                        <a:pt x="3143" y="173"/>
                        <a:pt x="4572" y="459"/>
                      </a:cubicBezTo>
                      <a:cubicBezTo>
                        <a:pt x="6001" y="744"/>
                        <a:pt x="7430" y="1411"/>
                        <a:pt x="8763" y="1983"/>
                      </a:cubicBezTo>
                      <a:cubicBezTo>
                        <a:pt x="10096" y="2649"/>
                        <a:pt x="11335" y="3411"/>
                        <a:pt x="12478" y="4459"/>
                      </a:cubicBezTo>
                      <a:cubicBezTo>
                        <a:pt x="13621" y="5507"/>
                        <a:pt x="14764" y="6555"/>
                        <a:pt x="15335" y="8174"/>
                      </a:cubicBezTo>
                      <a:cubicBezTo>
                        <a:pt x="12478" y="7031"/>
                        <a:pt x="10001" y="6078"/>
                        <a:pt x="7430" y="4840"/>
                      </a:cubicBezTo>
                      <a:cubicBezTo>
                        <a:pt x="6191" y="4174"/>
                        <a:pt x="4953" y="3507"/>
                        <a:pt x="3715" y="2649"/>
                      </a:cubicBezTo>
                      <a:cubicBezTo>
                        <a:pt x="2381" y="1888"/>
                        <a:pt x="1333" y="935"/>
                        <a:pt x="0" y="268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</p:grpSp>
          <p:grpSp>
            <p:nvGrpSpPr>
              <p:cNvPr id="815" name="Graphic 421">
                <a:extLst>
                  <a:ext uri="{FF2B5EF4-FFF2-40B4-BE49-F238E27FC236}">
                    <a16:creationId xmlns:a16="http://schemas.microsoft.com/office/drawing/2014/main" id="{7DD28F50-B945-4E19-BD0B-D07DAA48FA7A}"/>
                  </a:ext>
                </a:extLst>
              </p:cNvPr>
              <p:cNvGrpSpPr/>
              <p:nvPr/>
            </p:nvGrpSpPr>
            <p:grpSpPr>
              <a:xfrm>
                <a:off x="6010447" y="3557587"/>
                <a:ext cx="71409" cy="35055"/>
                <a:chOff x="6010447" y="3557587"/>
                <a:chExt cx="71409" cy="35055"/>
              </a:xfrm>
              <a:grpFill/>
            </p:grpSpPr>
            <p:sp>
              <p:nvSpPr>
                <p:cNvPr id="838" name="Freeform: Shape 837">
                  <a:extLst>
                    <a:ext uri="{FF2B5EF4-FFF2-40B4-BE49-F238E27FC236}">
                      <a16:creationId xmlns:a16="http://schemas.microsoft.com/office/drawing/2014/main" id="{D22E62B5-FA90-4CD5-BAEE-74423FBB3071}"/>
                    </a:ext>
                  </a:extLst>
                </p:cNvPr>
                <p:cNvSpPr/>
                <p:nvPr/>
              </p:nvSpPr>
              <p:spPr>
                <a:xfrm>
                  <a:off x="6010447" y="3564540"/>
                  <a:ext cx="71409" cy="21108"/>
                </a:xfrm>
                <a:custGeom>
                  <a:avLst/>
                  <a:gdLst>
                    <a:gd name="connsiteX0" fmla="*/ 19259 w 71409"/>
                    <a:gd name="connsiteY0" fmla="*/ 11525 h 21108"/>
                    <a:gd name="connsiteX1" fmla="*/ 30784 w 71409"/>
                    <a:gd name="connsiteY1" fmla="*/ 4858 h 21108"/>
                    <a:gd name="connsiteX2" fmla="*/ 44119 w 71409"/>
                    <a:gd name="connsiteY2" fmla="*/ 3429 h 21108"/>
                    <a:gd name="connsiteX3" fmla="*/ 70503 w 71409"/>
                    <a:gd name="connsiteY3" fmla="*/ 7715 h 21108"/>
                    <a:gd name="connsiteX4" fmla="*/ 71361 w 71409"/>
                    <a:gd name="connsiteY4" fmla="*/ 9334 h 21108"/>
                    <a:gd name="connsiteX5" fmla="*/ 71170 w 71409"/>
                    <a:gd name="connsiteY5" fmla="*/ 9716 h 21108"/>
                    <a:gd name="connsiteX6" fmla="*/ 54597 w 71409"/>
                    <a:gd name="connsiteY6" fmla="*/ 18478 h 21108"/>
                    <a:gd name="connsiteX7" fmla="*/ 36404 w 71409"/>
                    <a:gd name="connsiteY7" fmla="*/ 19145 h 21108"/>
                    <a:gd name="connsiteX8" fmla="*/ 19068 w 71409"/>
                    <a:gd name="connsiteY8" fmla="*/ 15621 h 21108"/>
                    <a:gd name="connsiteX9" fmla="*/ 2209 w 71409"/>
                    <a:gd name="connsiteY9" fmla="*/ 21050 h 21108"/>
                    <a:gd name="connsiteX10" fmla="*/ 2209 w 71409"/>
                    <a:gd name="connsiteY10" fmla="*/ 21050 h 21108"/>
                    <a:gd name="connsiteX11" fmla="*/ 780 w 71409"/>
                    <a:gd name="connsiteY11" fmla="*/ 20288 h 21108"/>
                    <a:gd name="connsiteX12" fmla="*/ 780 w 71409"/>
                    <a:gd name="connsiteY12" fmla="*/ 19526 h 21108"/>
                    <a:gd name="connsiteX13" fmla="*/ 18 w 71409"/>
                    <a:gd name="connsiteY13" fmla="*/ 953 h 21108"/>
                    <a:gd name="connsiteX14" fmla="*/ 18 w 71409"/>
                    <a:gd name="connsiteY14" fmla="*/ 953 h 21108"/>
                    <a:gd name="connsiteX15" fmla="*/ 685 w 71409"/>
                    <a:gd name="connsiteY15" fmla="*/ 0 h 21108"/>
                    <a:gd name="connsiteX16" fmla="*/ 971 w 71409"/>
                    <a:gd name="connsiteY16" fmla="*/ 0 h 21108"/>
                    <a:gd name="connsiteX17" fmla="*/ 11925 w 71409"/>
                    <a:gd name="connsiteY17" fmla="*/ 3239 h 21108"/>
                    <a:gd name="connsiteX18" fmla="*/ 16878 w 71409"/>
                    <a:gd name="connsiteY18" fmla="*/ 6191 h 21108"/>
                    <a:gd name="connsiteX19" fmla="*/ 19259 w 71409"/>
                    <a:gd name="connsiteY19" fmla="*/ 11525 h 21108"/>
                    <a:gd name="connsiteX20" fmla="*/ 19259 w 71409"/>
                    <a:gd name="connsiteY20" fmla="*/ 11525 h 21108"/>
                    <a:gd name="connsiteX21" fmla="*/ 16401 w 71409"/>
                    <a:gd name="connsiteY21" fmla="*/ 6763 h 21108"/>
                    <a:gd name="connsiteX22" fmla="*/ 11448 w 71409"/>
                    <a:gd name="connsiteY22" fmla="*/ 4191 h 21108"/>
                    <a:gd name="connsiteX23" fmla="*/ 590 w 71409"/>
                    <a:gd name="connsiteY23" fmla="*/ 1715 h 21108"/>
                    <a:gd name="connsiteX24" fmla="*/ 1447 w 71409"/>
                    <a:gd name="connsiteY24" fmla="*/ 762 h 21108"/>
                    <a:gd name="connsiteX25" fmla="*/ 2876 w 71409"/>
                    <a:gd name="connsiteY25" fmla="*/ 20288 h 21108"/>
                    <a:gd name="connsiteX26" fmla="*/ 1352 w 71409"/>
                    <a:gd name="connsiteY26" fmla="*/ 18859 h 21108"/>
                    <a:gd name="connsiteX27" fmla="*/ 18687 w 71409"/>
                    <a:gd name="connsiteY27" fmla="*/ 12859 h 21108"/>
                    <a:gd name="connsiteX28" fmla="*/ 36499 w 71409"/>
                    <a:gd name="connsiteY28" fmla="*/ 16097 h 21108"/>
                    <a:gd name="connsiteX29" fmla="*/ 54216 w 71409"/>
                    <a:gd name="connsiteY29" fmla="*/ 15526 h 21108"/>
                    <a:gd name="connsiteX30" fmla="*/ 69075 w 71409"/>
                    <a:gd name="connsiteY30" fmla="*/ 8192 h 21108"/>
                    <a:gd name="connsiteX31" fmla="*/ 69741 w 71409"/>
                    <a:gd name="connsiteY31" fmla="*/ 10287 h 21108"/>
                    <a:gd name="connsiteX32" fmla="*/ 44024 w 71409"/>
                    <a:gd name="connsiteY32" fmla="*/ 5144 h 21108"/>
                    <a:gd name="connsiteX33" fmla="*/ 30975 w 71409"/>
                    <a:gd name="connsiteY33" fmla="*/ 5715 h 21108"/>
                    <a:gd name="connsiteX34" fmla="*/ 19259 w 71409"/>
                    <a:gd name="connsiteY34" fmla="*/ 11525 h 211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</a:cxnLst>
                  <a:rect l="l" t="t" r="r" b="b"/>
                  <a:pathLst>
                    <a:path w="71409" h="21108">
                      <a:moveTo>
                        <a:pt x="19259" y="11525"/>
                      </a:moveTo>
                      <a:cubicBezTo>
                        <a:pt x="22212" y="8001"/>
                        <a:pt x="26498" y="6001"/>
                        <a:pt x="30784" y="4858"/>
                      </a:cubicBezTo>
                      <a:cubicBezTo>
                        <a:pt x="35166" y="3715"/>
                        <a:pt x="39642" y="3334"/>
                        <a:pt x="44119" y="3429"/>
                      </a:cubicBezTo>
                      <a:cubicBezTo>
                        <a:pt x="53073" y="3715"/>
                        <a:pt x="61931" y="5048"/>
                        <a:pt x="70503" y="7715"/>
                      </a:cubicBezTo>
                      <a:cubicBezTo>
                        <a:pt x="71170" y="7906"/>
                        <a:pt x="71551" y="8668"/>
                        <a:pt x="71361" y="9334"/>
                      </a:cubicBezTo>
                      <a:cubicBezTo>
                        <a:pt x="71361" y="9430"/>
                        <a:pt x="71265" y="9620"/>
                        <a:pt x="71170" y="9716"/>
                      </a:cubicBezTo>
                      <a:cubicBezTo>
                        <a:pt x="67265" y="15621"/>
                        <a:pt x="60502" y="17431"/>
                        <a:pt x="54597" y="18478"/>
                      </a:cubicBezTo>
                      <a:cubicBezTo>
                        <a:pt x="48501" y="19431"/>
                        <a:pt x="42405" y="19431"/>
                        <a:pt x="36404" y="19145"/>
                      </a:cubicBezTo>
                      <a:cubicBezTo>
                        <a:pt x="29832" y="19050"/>
                        <a:pt x="24402" y="14859"/>
                        <a:pt x="19068" y="15621"/>
                      </a:cubicBezTo>
                      <a:cubicBezTo>
                        <a:pt x="13449" y="16478"/>
                        <a:pt x="7829" y="18955"/>
                        <a:pt x="2209" y="21050"/>
                      </a:cubicBezTo>
                      <a:lnTo>
                        <a:pt x="2209" y="21050"/>
                      </a:lnTo>
                      <a:cubicBezTo>
                        <a:pt x="1638" y="21241"/>
                        <a:pt x="971" y="20955"/>
                        <a:pt x="780" y="20288"/>
                      </a:cubicBezTo>
                      <a:cubicBezTo>
                        <a:pt x="685" y="20003"/>
                        <a:pt x="685" y="19812"/>
                        <a:pt x="780" y="19526"/>
                      </a:cubicBezTo>
                      <a:cubicBezTo>
                        <a:pt x="2304" y="13716"/>
                        <a:pt x="1066" y="7239"/>
                        <a:pt x="18" y="953"/>
                      </a:cubicBezTo>
                      <a:lnTo>
                        <a:pt x="18" y="953"/>
                      </a:lnTo>
                      <a:cubicBezTo>
                        <a:pt x="-77" y="476"/>
                        <a:pt x="209" y="95"/>
                        <a:pt x="685" y="0"/>
                      </a:cubicBezTo>
                      <a:cubicBezTo>
                        <a:pt x="780" y="0"/>
                        <a:pt x="876" y="0"/>
                        <a:pt x="971" y="0"/>
                      </a:cubicBezTo>
                      <a:cubicBezTo>
                        <a:pt x="4686" y="762"/>
                        <a:pt x="8400" y="1715"/>
                        <a:pt x="11925" y="3239"/>
                      </a:cubicBezTo>
                      <a:cubicBezTo>
                        <a:pt x="13639" y="4001"/>
                        <a:pt x="15354" y="4953"/>
                        <a:pt x="16878" y="6191"/>
                      </a:cubicBezTo>
                      <a:cubicBezTo>
                        <a:pt x="18021" y="7715"/>
                        <a:pt x="19259" y="9525"/>
                        <a:pt x="19259" y="11525"/>
                      </a:cubicBezTo>
                      <a:close/>
                      <a:moveTo>
                        <a:pt x="19259" y="11525"/>
                      </a:moveTo>
                      <a:cubicBezTo>
                        <a:pt x="19164" y="9525"/>
                        <a:pt x="17830" y="7906"/>
                        <a:pt x="16401" y="6763"/>
                      </a:cubicBezTo>
                      <a:cubicBezTo>
                        <a:pt x="14877" y="5620"/>
                        <a:pt x="13163" y="4858"/>
                        <a:pt x="11448" y="4191"/>
                      </a:cubicBezTo>
                      <a:cubicBezTo>
                        <a:pt x="7924" y="2953"/>
                        <a:pt x="4209" y="2286"/>
                        <a:pt x="590" y="1715"/>
                      </a:cubicBezTo>
                      <a:lnTo>
                        <a:pt x="1447" y="762"/>
                      </a:lnTo>
                      <a:cubicBezTo>
                        <a:pt x="2685" y="6953"/>
                        <a:pt x="4305" y="13526"/>
                        <a:pt x="2876" y="20288"/>
                      </a:cubicBezTo>
                      <a:lnTo>
                        <a:pt x="1352" y="18859"/>
                      </a:lnTo>
                      <a:cubicBezTo>
                        <a:pt x="6876" y="16383"/>
                        <a:pt x="12496" y="14002"/>
                        <a:pt x="18687" y="12859"/>
                      </a:cubicBezTo>
                      <a:cubicBezTo>
                        <a:pt x="25641" y="12097"/>
                        <a:pt x="30879" y="16288"/>
                        <a:pt x="36499" y="16097"/>
                      </a:cubicBezTo>
                      <a:cubicBezTo>
                        <a:pt x="42500" y="16193"/>
                        <a:pt x="48405" y="16383"/>
                        <a:pt x="54216" y="15526"/>
                      </a:cubicBezTo>
                      <a:cubicBezTo>
                        <a:pt x="59835" y="14669"/>
                        <a:pt x="65931" y="12859"/>
                        <a:pt x="69075" y="8192"/>
                      </a:cubicBezTo>
                      <a:lnTo>
                        <a:pt x="69741" y="10287"/>
                      </a:lnTo>
                      <a:cubicBezTo>
                        <a:pt x="61455" y="7620"/>
                        <a:pt x="52787" y="5715"/>
                        <a:pt x="44024" y="5144"/>
                      </a:cubicBezTo>
                      <a:cubicBezTo>
                        <a:pt x="39642" y="4953"/>
                        <a:pt x="35261" y="4953"/>
                        <a:pt x="30975" y="5715"/>
                      </a:cubicBezTo>
                      <a:cubicBezTo>
                        <a:pt x="26688" y="6668"/>
                        <a:pt x="22402" y="8287"/>
                        <a:pt x="19259" y="11525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839" name="Freeform: Shape 838">
                  <a:extLst>
                    <a:ext uri="{FF2B5EF4-FFF2-40B4-BE49-F238E27FC236}">
                      <a16:creationId xmlns:a16="http://schemas.microsoft.com/office/drawing/2014/main" id="{495471E4-22A2-43A4-BB79-6CC905E427B3}"/>
                    </a:ext>
                  </a:extLst>
                </p:cNvPr>
                <p:cNvSpPr/>
                <p:nvPr/>
              </p:nvSpPr>
              <p:spPr>
                <a:xfrm>
                  <a:off x="6036917" y="3557587"/>
                  <a:ext cx="35936" cy="20288"/>
                </a:xfrm>
                <a:custGeom>
                  <a:avLst/>
                  <a:gdLst>
                    <a:gd name="connsiteX0" fmla="*/ 14791 w 35936"/>
                    <a:gd name="connsiteY0" fmla="*/ 20288 h 20288"/>
                    <a:gd name="connsiteX1" fmla="*/ 313 w 35936"/>
                    <a:gd name="connsiteY1" fmla="*/ 3715 h 20288"/>
                    <a:gd name="connsiteX2" fmla="*/ 408 w 35936"/>
                    <a:gd name="connsiteY2" fmla="*/ 1715 h 20288"/>
                    <a:gd name="connsiteX3" fmla="*/ 1837 w 35936"/>
                    <a:gd name="connsiteY3" fmla="*/ 1524 h 20288"/>
                    <a:gd name="connsiteX4" fmla="*/ 1932 w 35936"/>
                    <a:gd name="connsiteY4" fmla="*/ 1524 h 20288"/>
                    <a:gd name="connsiteX5" fmla="*/ 12696 w 35936"/>
                    <a:gd name="connsiteY5" fmla="*/ 5239 h 20288"/>
                    <a:gd name="connsiteX6" fmla="*/ 11172 w 35936"/>
                    <a:gd name="connsiteY6" fmla="*/ 6858 h 20288"/>
                    <a:gd name="connsiteX7" fmla="*/ 11553 w 35936"/>
                    <a:gd name="connsiteY7" fmla="*/ 3905 h 20288"/>
                    <a:gd name="connsiteX8" fmla="*/ 11743 w 35936"/>
                    <a:gd name="connsiteY8" fmla="*/ 1810 h 20288"/>
                    <a:gd name="connsiteX9" fmla="*/ 11743 w 35936"/>
                    <a:gd name="connsiteY9" fmla="*/ 1619 h 20288"/>
                    <a:gd name="connsiteX10" fmla="*/ 12886 w 35936"/>
                    <a:gd name="connsiteY10" fmla="*/ 0 h 20288"/>
                    <a:gd name="connsiteX11" fmla="*/ 13648 w 35936"/>
                    <a:gd name="connsiteY11" fmla="*/ 95 h 20288"/>
                    <a:gd name="connsiteX12" fmla="*/ 16887 w 35936"/>
                    <a:gd name="connsiteY12" fmla="*/ 2953 h 20288"/>
                    <a:gd name="connsiteX13" fmla="*/ 17744 w 35936"/>
                    <a:gd name="connsiteY13" fmla="*/ 3905 h 20288"/>
                    <a:gd name="connsiteX14" fmla="*/ 19363 w 35936"/>
                    <a:gd name="connsiteY14" fmla="*/ 5620 h 20288"/>
                    <a:gd name="connsiteX15" fmla="*/ 20792 w 35936"/>
                    <a:gd name="connsiteY15" fmla="*/ 7429 h 20288"/>
                    <a:gd name="connsiteX16" fmla="*/ 23935 w 35936"/>
                    <a:gd name="connsiteY16" fmla="*/ 6382 h 20288"/>
                    <a:gd name="connsiteX17" fmla="*/ 25078 w 35936"/>
                    <a:gd name="connsiteY17" fmla="*/ 6477 h 20288"/>
                    <a:gd name="connsiteX18" fmla="*/ 25554 w 35936"/>
                    <a:gd name="connsiteY18" fmla="*/ 6763 h 20288"/>
                    <a:gd name="connsiteX19" fmla="*/ 26316 w 35936"/>
                    <a:gd name="connsiteY19" fmla="*/ 7334 h 20288"/>
                    <a:gd name="connsiteX20" fmla="*/ 27650 w 35936"/>
                    <a:gd name="connsiteY20" fmla="*/ 8573 h 20288"/>
                    <a:gd name="connsiteX21" fmla="*/ 30126 w 35936"/>
                    <a:gd name="connsiteY21" fmla="*/ 11144 h 20288"/>
                    <a:gd name="connsiteX22" fmla="*/ 35937 w 35936"/>
                    <a:gd name="connsiteY22" fmla="*/ 14859 h 20288"/>
                    <a:gd name="connsiteX23" fmla="*/ 29364 w 35936"/>
                    <a:gd name="connsiteY23" fmla="*/ 12192 h 20288"/>
                    <a:gd name="connsiteX24" fmla="*/ 26507 w 35936"/>
                    <a:gd name="connsiteY24" fmla="*/ 10001 h 20288"/>
                    <a:gd name="connsiteX25" fmla="*/ 25173 w 35936"/>
                    <a:gd name="connsiteY25" fmla="*/ 8953 h 20288"/>
                    <a:gd name="connsiteX26" fmla="*/ 24507 w 35936"/>
                    <a:gd name="connsiteY26" fmla="*/ 8573 h 20288"/>
                    <a:gd name="connsiteX27" fmla="*/ 24221 w 35936"/>
                    <a:gd name="connsiteY27" fmla="*/ 8382 h 20288"/>
                    <a:gd name="connsiteX28" fmla="*/ 24507 w 35936"/>
                    <a:gd name="connsiteY28" fmla="*/ 8477 h 20288"/>
                    <a:gd name="connsiteX29" fmla="*/ 21078 w 35936"/>
                    <a:gd name="connsiteY29" fmla="*/ 10001 h 20288"/>
                    <a:gd name="connsiteX30" fmla="*/ 19458 w 35936"/>
                    <a:gd name="connsiteY30" fmla="*/ 9716 h 20288"/>
                    <a:gd name="connsiteX31" fmla="*/ 18506 w 35936"/>
                    <a:gd name="connsiteY31" fmla="*/ 8858 h 20288"/>
                    <a:gd name="connsiteX32" fmla="*/ 17268 w 35936"/>
                    <a:gd name="connsiteY32" fmla="*/ 7429 h 20288"/>
                    <a:gd name="connsiteX33" fmla="*/ 16506 w 35936"/>
                    <a:gd name="connsiteY33" fmla="*/ 6572 h 20288"/>
                    <a:gd name="connsiteX34" fmla="*/ 14791 w 35936"/>
                    <a:gd name="connsiteY34" fmla="*/ 5048 h 20288"/>
                    <a:gd name="connsiteX35" fmla="*/ 12791 w 35936"/>
                    <a:gd name="connsiteY35" fmla="*/ 3143 h 20288"/>
                    <a:gd name="connsiteX36" fmla="*/ 14696 w 35936"/>
                    <a:gd name="connsiteY36" fmla="*/ 1429 h 20288"/>
                    <a:gd name="connsiteX37" fmla="*/ 14601 w 35936"/>
                    <a:gd name="connsiteY37" fmla="*/ 4477 h 20288"/>
                    <a:gd name="connsiteX38" fmla="*/ 14315 w 35936"/>
                    <a:gd name="connsiteY38" fmla="*/ 6668 h 20288"/>
                    <a:gd name="connsiteX39" fmla="*/ 12981 w 35936"/>
                    <a:gd name="connsiteY39" fmla="*/ 8287 h 20288"/>
                    <a:gd name="connsiteX40" fmla="*/ 12791 w 35936"/>
                    <a:gd name="connsiteY40" fmla="*/ 8287 h 20288"/>
                    <a:gd name="connsiteX41" fmla="*/ 789 w 35936"/>
                    <a:gd name="connsiteY41" fmla="*/ 3810 h 20288"/>
                    <a:gd name="connsiteX42" fmla="*/ 2504 w 35936"/>
                    <a:gd name="connsiteY42" fmla="*/ 1715 h 20288"/>
                    <a:gd name="connsiteX43" fmla="*/ 14791 w 35936"/>
                    <a:gd name="connsiteY43" fmla="*/ 20288 h 202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</a:cxnLst>
                  <a:rect l="l" t="t" r="r" b="b"/>
                  <a:pathLst>
                    <a:path w="35936" h="20288">
                      <a:moveTo>
                        <a:pt x="14791" y="20288"/>
                      </a:moveTo>
                      <a:cubicBezTo>
                        <a:pt x="10219" y="14478"/>
                        <a:pt x="5076" y="9430"/>
                        <a:pt x="313" y="3715"/>
                      </a:cubicBezTo>
                      <a:cubicBezTo>
                        <a:pt x="-163" y="3143"/>
                        <a:pt x="-68" y="2286"/>
                        <a:pt x="408" y="1715"/>
                      </a:cubicBezTo>
                      <a:cubicBezTo>
                        <a:pt x="789" y="1333"/>
                        <a:pt x="1361" y="1238"/>
                        <a:pt x="1837" y="1524"/>
                      </a:cubicBezTo>
                      <a:lnTo>
                        <a:pt x="1932" y="1524"/>
                      </a:lnTo>
                      <a:cubicBezTo>
                        <a:pt x="5457" y="3334"/>
                        <a:pt x="9076" y="5144"/>
                        <a:pt x="12696" y="5239"/>
                      </a:cubicBezTo>
                      <a:lnTo>
                        <a:pt x="11172" y="6858"/>
                      </a:lnTo>
                      <a:cubicBezTo>
                        <a:pt x="11172" y="5620"/>
                        <a:pt x="11362" y="4763"/>
                        <a:pt x="11553" y="3905"/>
                      </a:cubicBezTo>
                      <a:cubicBezTo>
                        <a:pt x="11743" y="3143"/>
                        <a:pt x="11838" y="2286"/>
                        <a:pt x="11743" y="1810"/>
                      </a:cubicBezTo>
                      <a:lnTo>
                        <a:pt x="11743" y="1619"/>
                      </a:lnTo>
                      <a:cubicBezTo>
                        <a:pt x="11648" y="857"/>
                        <a:pt x="12124" y="95"/>
                        <a:pt x="12886" y="0"/>
                      </a:cubicBezTo>
                      <a:cubicBezTo>
                        <a:pt x="13172" y="0"/>
                        <a:pt x="13362" y="0"/>
                        <a:pt x="13648" y="95"/>
                      </a:cubicBezTo>
                      <a:cubicBezTo>
                        <a:pt x="15553" y="952"/>
                        <a:pt x="16125" y="2096"/>
                        <a:pt x="16887" y="2953"/>
                      </a:cubicBezTo>
                      <a:cubicBezTo>
                        <a:pt x="17172" y="3429"/>
                        <a:pt x="17649" y="3810"/>
                        <a:pt x="17744" y="3905"/>
                      </a:cubicBezTo>
                      <a:cubicBezTo>
                        <a:pt x="18982" y="4572"/>
                        <a:pt x="18982" y="5144"/>
                        <a:pt x="19363" y="5620"/>
                      </a:cubicBezTo>
                      <a:cubicBezTo>
                        <a:pt x="20030" y="6572"/>
                        <a:pt x="20982" y="7715"/>
                        <a:pt x="20792" y="7429"/>
                      </a:cubicBezTo>
                      <a:cubicBezTo>
                        <a:pt x="21554" y="7429"/>
                        <a:pt x="22411" y="6763"/>
                        <a:pt x="23935" y="6382"/>
                      </a:cubicBezTo>
                      <a:cubicBezTo>
                        <a:pt x="24030" y="6286"/>
                        <a:pt x="24697" y="6286"/>
                        <a:pt x="25078" y="6477"/>
                      </a:cubicBezTo>
                      <a:lnTo>
                        <a:pt x="25554" y="6763"/>
                      </a:lnTo>
                      <a:cubicBezTo>
                        <a:pt x="25840" y="6953"/>
                        <a:pt x="26031" y="7144"/>
                        <a:pt x="26316" y="7334"/>
                      </a:cubicBezTo>
                      <a:lnTo>
                        <a:pt x="27650" y="8573"/>
                      </a:lnTo>
                      <a:lnTo>
                        <a:pt x="30126" y="11144"/>
                      </a:lnTo>
                      <a:cubicBezTo>
                        <a:pt x="31746" y="12764"/>
                        <a:pt x="33555" y="14383"/>
                        <a:pt x="35937" y="14859"/>
                      </a:cubicBezTo>
                      <a:cubicBezTo>
                        <a:pt x="33555" y="14954"/>
                        <a:pt x="31269" y="13621"/>
                        <a:pt x="29364" y="12192"/>
                      </a:cubicBezTo>
                      <a:cubicBezTo>
                        <a:pt x="28412" y="11525"/>
                        <a:pt x="27459" y="10763"/>
                        <a:pt x="26507" y="10001"/>
                      </a:cubicBezTo>
                      <a:lnTo>
                        <a:pt x="25173" y="8953"/>
                      </a:lnTo>
                      <a:lnTo>
                        <a:pt x="24507" y="8573"/>
                      </a:lnTo>
                      <a:lnTo>
                        <a:pt x="24221" y="8382"/>
                      </a:lnTo>
                      <a:cubicBezTo>
                        <a:pt x="24316" y="8477"/>
                        <a:pt x="24697" y="8477"/>
                        <a:pt x="24507" y="8477"/>
                      </a:cubicBezTo>
                      <a:cubicBezTo>
                        <a:pt x="23745" y="8763"/>
                        <a:pt x="22697" y="9716"/>
                        <a:pt x="21078" y="10001"/>
                      </a:cubicBezTo>
                      <a:cubicBezTo>
                        <a:pt x="20697" y="10097"/>
                        <a:pt x="20030" y="10097"/>
                        <a:pt x="19458" y="9716"/>
                      </a:cubicBezTo>
                      <a:cubicBezTo>
                        <a:pt x="18982" y="9334"/>
                        <a:pt x="18792" y="9144"/>
                        <a:pt x="18506" y="8858"/>
                      </a:cubicBezTo>
                      <a:lnTo>
                        <a:pt x="17268" y="7429"/>
                      </a:lnTo>
                      <a:cubicBezTo>
                        <a:pt x="16887" y="7049"/>
                        <a:pt x="16410" y="6286"/>
                        <a:pt x="16506" y="6572"/>
                      </a:cubicBezTo>
                      <a:cubicBezTo>
                        <a:pt x="15553" y="6001"/>
                        <a:pt x="15172" y="5525"/>
                        <a:pt x="14791" y="5048"/>
                      </a:cubicBezTo>
                      <a:cubicBezTo>
                        <a:pt x="14029" y="4191"/>
                        <a:pt x="13172" y="3239"/>
                        <a:pt x="12791" y="3143"/>
                      </a:cubicBezTo>
                      <a:lnTo>
                        <a:pt x="14696" y="1429"/>
                      </a:lnTo>
                      <a:cubicBezTo>
                        <a:pt x="14886" y="2667"/>
                        <a:pt x="14696" y="3620"/>
                        <a:pt x="14601" y="4477"/>
                      </a:cubicBezTo>
                      <a:cubicBezTo>
                        <a:pt x="14505" y="5334"/>
                        <a:pt x="14315" y="6191"/>
                        <a:pt x="14315" y="6668"/>
                      </a:cubicBezTo>
                      <a:cubicBezTo>
                        <a:pt x="14410" y="7525"/>
                        <a:pt x="13743" y="8287"/>
                        <a:pt x="12981" y="8287"/>
                      </a:cubicBezTo>
                      <a:lnTo>
                        <a:pt x="12791" y="8287"/>
                      </a:lnTo>
                      <a:cubicBezTo>
                        <a:pt x="8314" y="8001"/>
                        <a:pt x="4409" y="6001"/>
                        <a:pt x="789" y="3810"/>
                      </a:cubicBezTo>
                      <a:lnTo>
                        <a:pt x="2504" y="1715"/>
                      </a:lnTo>
                      <a:cubicBezTo>
                        <a:pt x="6695" y="7810"/>
                        <a:pt x="11457" y="13621"/>
                        <a:pt x="14791" y="20288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840" name="Freeform: Shape 839">
                  <a:extLst>
                    <a:ext uri="{FF2B5EF4-FFF2-40B4-BE49-F238E27FC236}">
                      <a16:creationId xmlns:a16="http://schemas.microsoft.com/office/drawing/2014/main" id="{E1C39A96-E5A3-4BFD-B7AF-39FB9DA3B2AC}"/>
                    </a:ext>
                  </a:extLst>
                </p:cNvPr>
                <p:cNvSpPr/>
                <p:nvPr/>
              </p:nvSpPr>
              <p:spPr>
                <a:xfrm>
                  <a:off x="6050470" y="3579685"/>
                  <a:ext cx="15716" cy="12957"/>
                </a:xfrm>
                <a:custGeom>
                  <a:avLst/>
                  <a:gdLst>
                    <a:gd name="connsiteX0" fmla="*/ 15716 w 15716"/>
                    <a:gd name="connsiteY0" fmla="*/ 0 h 12957"/>
                    <a:gd name="connsiteX1" fmla="*/ 9811 w 15716"/>
                    <a:gd name="connsiteY1" fmla="*/ 7620 h 12957"/>
                    <a:gd name="connsiteX2" fmla="*/ 2096 w 15716"/>
                    <a:gd name="connsiteY2" fmla="*/ 12668 h 12957"/>
                    <a:gd name="connsiteX3" fmla="*/ 2000 w 15716"/>
                    <a:gd name="connsiteY3" fmla="*/ 12764 h 12957"/>
                    <a:gd name="connsiteX4" fmla="*/ 190 w 15716"/>
                    <a:gd name="connsiteY4" fmla="*/ 12287 h 12957"/>
                    <a:gd name="connsiteX5" fmla="*/ 0 w 15716"/>
                    <a:gd name="connsiteY5" fmla="*/ 11335 h 12957"/>
                    <a:gd name="connsiteX6" fmla="*/ 2000 w 15716"/>
                    <a:gd name="connsiteY6" fmla="*/ 6763 h 12957"/>
                    <a:gd name="connsiteX7" fmla="*/ 5525 w 15716"/>
                    <a:gd name="connsiteY7" fmla="*/ 3620 h 12957"/>
                    <a:gd name="connsiteX8" fmla="*/ 2762 w 15716"/>
                    <a:gd name="connsiteY8" fmla="*/ 11716 h 12957"/>
                    <a:gd name="connsiteX9" fmla="*/ 667 w 15716"/>
                    <a:gd name="connsiteY9" fmla="*/ 10287 h 12957"/>
                    <a:gd name="connsiteX10" fmla="*/ 15716 w 15716"/>
                    <a:gd name="connsiteY10" fmla="*/ 0 h 129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5716" h="12957">
                      <a:moveTo>
                        <a:pt x="15716" y="0"/>
                      </a:moveTo>
                      <a:cubicBezTo>
                        <a:pt x="14764" y="3143"/>
                        <a:pt x="12287" y="5620"/>
                        <a:pt x="9811" y="7620"/>
                      </a:cubicBezTo>
                      <a:cubicBezTo>
                        <a:pt x="7334" y="9620"/>
                        <a:pt x="4667" y="11144"/>
                        <a:pt x="2096" y="12668"/>
                      </a:cubicBezTo>
                      <a:lnTo>
                        <a:pt x="2000" y="12764"/>
                      </a:lnTo>
                      <a:cubicBezTo>
                        <a:pt x="1334" y="13145"/>
                        <a:pt x="572" y="12954"/>
                        <a:pt x="190" y="12287"/>
                      </a:cubicBezTo>
                      <a:cubicBezTo>
                        <a:pt x="0" y="12002"/>
                        <a:pt x="0" y="11716"/>
                        <a:pt x="0" y="11335"/>
                      </a:cubicBezTo>
                      <a:cubicBezTo>
                        <a:pt x="286" y="9620"/>
                        <a:pt x="1143" y="8096"/>
                        <a:pt x="2000" y="6763"/>
                      </a:cubicBezTo>
                      <a:cubicBezTo>
                        <a:pt x="2858" y="5429"/>
                        <a:pt x="4096" y="4286"/>
                        <a:pt x="5525" y="3620"/>
                      </a:cubicBezTo>
                      <a:cubicBezTo>
                        <a:pt x="3905" y="6191"/>
                        <a:pt x="2858" y="9049"/>
                        <a:pt x="2762" y="11716"/>
                      </a:cubicBezTo>
                      <a:lnTo>
                        <a:pt x="667" y="10287"/>
                      </a:lnTo>
                      <a:cubicBezTo>
                        <a:pt x="5620" y="6191"/>
                        <a:pt x="11144" y="4286"/>
                        <a:pt x="15716" y="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841" name="Freeform: Shape 840">
                  <a:extLst>
                    <a:ext uri="{FF2B5EF4-FFF2-40B4-BE49-F238E27FC236}">
                      <a16:creationId xmlns:a16="http://schemas.microsoft.com/office/drawing/2014/main" id="{95FC4428-391F-4745-8715-FC768B410046}"/>
                    </a:ext>
                  </a:extLst>
                </p:cNvPr>
                <p:cNvSpPr/>
                <p:nvPr/>
              </p:nvSpPr>
              <p:spPr>
                <a:xfrm>
                  <a:off x="6064113" y="3567303"/>
                  <a:ext cx="8836" cy="14107"/>
                </a:xfrm>
                <a:custGeom>
                  <a:avLst/>
                  <a:gdLst>
                    <a:gd name="connsiteX0" fmla="*/ 8836 w 8836"/>
                    <a:gd name="connsiteY0" fmla="*/ 14097 h 14107"/>
                    <a:gd name="connsiteX1" fmla="*/ 4169 w 8836"/>
                    <a:gd name="connsiteY1" fmla="*/ 12859 h 14107"/>
                    <a:gd name="connsiteX2" fmla="*/ 550 w 8836"/>
                    <a:gd name="connsiteY2" fmla="*/ 8953 h 14107"/>
                    <a:gd name="connsiteX3" fmla="*/ 740 w 8836"/>
                    <a:gd name="connsiteY3" fmla="*/ 3239 h 14107"/>
                    <a:gd name="connsiteX4" fmla="*/ 4645 w 8836"/>
                    <a:gd name="connsiteY4" fmla="*/ 0 h 14107"/>
                    <a:gd name="connsiteX5" fmla="*/ 2931 w 8836"/>
                    <a:gd name="connsiteY5" fmla="*/ 4191 h 14107"/>
                    <a:gd name="connsiteX6" fmla="*/ 3312 w 8836"/>
                    <a:gd name="connsiteY6" fmla="*/ 7715 h 14107"/>
                    <a:gd name="connsiteX7" fmla="*/ 8836 w 8836"/>
                    <a:gd name="connsiteY7" fmla="*/ 14097 h 141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8836" h="14107">
                      <a:moveTo>
                        <a:pt x="8836" y="14097"/>
                      </a:moveTo>
                      <a:cubicBezTo>
                        <a:pt x="7217" y="14192"/>
                        <a:pt x="5598" y="13621"/>
                        <a:pt x="4169" y="12859"/>
                      </a:cubicBezTo>
                      <a:cubicBezTo>
                        <a:pt x="2645" y="12001"/>
                        <a:pt x="1407" y="10763"/>
                        <a:pt x="550" y="8953"/>
                      </a:cubicBezTo>
                      <a:cubicBezTo>
                        <a:pt x="-212" y="7144"/>
                        <a:pt x="-212" y="4858"/>
                        <a:pt x="740" y="3239"/>
                      </a:cubicBezTo>
                      <a:cubicBezTo>
                        <a:pt x="1693" y="1619"/>
                        <a:pt x="3026" y="572"/>
                        <a:pt x="4645" y="0"/>
                      </a:cubicBezTo>
                      <a:cubicBezTo>
                        <a:pt x="3883" y="1524"/>
                        <a:pt x="3217" y="2857"/>
                        <a:pt x="2931" y="4191"/>
                      </a:cubicBezTo>
                      <a:cubicBezTo>
                        <a:pt x="2740" y="5524"/>
                        <a:pt x="2836" y="6572"/>
                        <a:pt x="3312" y="7715"/>
                      </a:cubicBezTo>
                      <a:cubicBezTo>
                        <a:pt x="4264" y="9906"/>
                        <a:pt x="6455" y="11906"/>
                        <a:pt x="8836" y="14097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842" name="Freeform: Shape 841">
                  <a:extLst>
                    <a:ext uri="{FF2B5EF4-FFF2-40B4-BE49-F238E27FC236}">
                      <a16:creationId xmlns:a16="http://schemas.microsoft.com/office/drawing/2014/main" id="{CFE33FD0-C0C5-4B3A-906F-6796E72BD5F0}"/>
                    </a:ext>
                  </a:extLst>
                </p:cNvPr>
                <p:cNvSpPr/>
                <p:nvPr/>
              </p:nvSpPr>
              <p:spPr>
                <a:xfrm>
                  <a:off x="6070377" y="3575186"/>
                  <a:ext cx="3333" cy="3092"/>
                </a:xfrm>
                <a:custGeom>
                  <a:avLst/>
                  <a:gdLst>
                    <a:gd name="connsiteX0" fmla="*/ 0 w 3333"/>
                    <a:gd name="connsiteY0" fmla="*/ 1832 h 3092"/>
                    <a:gd name="connsiteX1" fmla="*/ 1333 w 3333"/>
                    <a:gd name="connsiteY1" fmla="*/ 23 h 3092"/>
                    <a:gd name="connsiteX2" fmla="*/ 3334 w 3333"/>
                    <a:gd name="connsiteY2" fmla="*/ 880 h 3092"/>
                    <a:gd name="connsiteX3" fmla="*/ 2096 w 3333"/>
                    <a:gd name="connsiteY3" fmla="*/ 3071 h 3092"/>
                    <a:gd name="connsiteX4" fmla="*/ 0 w 3333"/>
                    <a:gd name="connsiteY4" fmla="*/ 1832 h 30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333" h="3092">
                      <a:moveTo>
                        <a:pt x="0" y="1832"/>
                      </a:moveTo>
                      <a:cubicBezTo>
                        <a:pt x="571" y="594"/>
                        <a:pt x="952" y="213"/>
                        <a:pt x="1333" y="23"/>
                      </a:cubicBezTo>
                      <a:cubicBezTo>
                        <a:pt x="1810" y="-73"/>
                        <a:pt x="2286" y="118"/>
                        <a:pt x="3334" y="880"/>
                      </a:cubicBezTo>
                      <a:cubicBezTo>
                        <a:pt x="3334" y="2309"/>
                        <a:pt x="2667" y="2785"/>
                        <a:pt x="2096" y="3071"/>
                      </a:cubicBezTo>
                      <a:cubicBezTo>
                        <a:pt x="1429" y="3166"/>
                        <a:pt x="667" y="2975"/>
                        <a:pt x="0" y="1832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843" name="Freeform: Shape 842">
                  <a:extLst>
                    <a:ext uri="{FF2B5EF4-FFF2-40B4-BE49-F238E27FC236}">
                      <a16:creationId xmlns:a16="http://schemas.microsoft.com/office/drawing/2014/main" id="{FD6C9649-727F-40B4-8E3A-A4BF6E6222C6}"/>
                    </a:ext>
                  </a:extLst>
                </p:cNvPr>
                <p:cNvSpPr/>
                <p:nvPr/>
              </p:nvSpPr>
              <p:spPr>
                <a:xfrm>
                  <a:off x="6040755" y="3574446"/>
                  <a:ext cx="12763" cy="3238"/>
                </a:xfrm>
                <a:custGeom>
                  <a:avLst/>
                  <a:gdLst>
                    <a:gd name="connsiteX0" fmla="*/ 0 w 12763"/>
                    <a:gd name="connsiteY0" fmla="*/ 1619 h 3238"/>
                    <a:gd name="connsiteX1" fmla="*/ 6382 w 12763"/>
                    <a:gd name="connsiteY1" fmla="*/ 0 h 3238"/>
                    <a:gd name="connsiteX2" fmla="*/ 12763 w 12763"/>
                    <a:gd name="connsiteY2" fmla="*/ 1619 h 3238"/>
                    <a:gd name="connsiteX3" fmla="*/ 6382 w 12763"/>
                    <a:gd name="connsiteY3" fmla="*/ 3239 h 3238"/>
                    <a:gd name="connsiteX4" fmla="*/ 0 w 12763"/>
                    <a:gd name="connsiteY4" fmla="*/ 1619 h 32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763" h="3238">
                      <a:moveTo>
                        <a:pt x="0" y="1619"/>
                      </a:moveTo>
                      <a:cubicBezTo>
                        <a:pt x="2096" y="381"/>
                        <a:pt x="4286" y="95"/>
                        <a:pt x="6382" y="0"/>
                      </a:cubicBezTo>
                      <a:cubicBezTo>
                        <a:pt x="8477" y="95"/>
                        <a:pt x="10668" y="381"/>
                        <a:pt x="12763" y="1619"/>
                      </a:cubicBezTo>
                      <a:cubicBezTo>
                        <a:pt x="10668" y="2857"/>
                        <a:pt x="8477" y="3143"/>
                        <a:pt x="6382" y="3239"/>
                      </a:cubicBezTo>
                      <a:cubicBezTo>
                        <a:pt x="4191" y="3143"/>
                        <a:pt x="2096" y="2857"/>
                        <a:pt x="0" y="1619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844" name="Freeform: Shape 843">
                  <a:extLst>
                    <a:ext uri="{FF2B5EF4-FFF2-40B4-BE49-F238E27FC236}">
                      <a16:creationId xmlns:a16="http://schemas.microsoft.com/office/drawing/2014/main" id="{1ADE821C-D8AD-4835-8B17-1C721EB54176}"/>
                    </a:ext>
                  </a:extLst>
                </p:cNvPr>
                <p:cNvSpPr/>
                <p:nvPr/>
              </p:nvSpPr>
              <p:spPr>
                <a:xfrm>
                  <a:off x="6012751" y="3576206"/>
                  <a:ext cx="19430" cy="3577"/>
                </a:xfrm>
                <a:custGeom>
                  <a:avLst/>
                  <a:gdLst>
                    <a:gd name="connsiteX0" fmla="*/ 0 w 19430"/>
                    <a:gd name="connsiteY0" fmla="*/ 3479 h 3577"/>
                    <a:gd name="connsiteX1" fmla="*/ 9525 w 19430"/>
                    <a:gd name="connsiteY1" fmla="*/ 145 h 3577"/>
                    <a:gd name="connsiteX2" fmla="*/ 19431 w 19430"/>
                    <a:gd name="connsiteY2" fmla="*/ 812 h 3577"/>
                    <a:gd name="connsiteX3" fmla="*/ 9716 w 19430"/>
                    <a:gd name="connsiteY3" fmla="*/ 3288 h 3577"/>
                    <a:gd name="connsiteX4" fmla="*/ 0 w 19430"/>
                    <a:gd name="connsiteY4" fmla="*/ 3479 h 35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430" h="3577">
                      <a:moveTo>
                        <a:pt x="0" y="3479"/>
                      </a:moveTo>
                      <a:cubicBezTo>
                        <a:pt x="2858" y="1288"/>
                        <a:pt x="6287" y="526"/>
                        <a:pt x="9525" y="145"/>
                      </a:cubicBezTo>
                      <a:cubicBezTo>
                        <a:pt x="12859" y="-141"/>
                        <a:pt x="16097" y="-46"/>
                        <a:pt x="19431" y="812"/>
                      </a:cubicBezTo>
                      <a:cubicBezTo>
                        <a:pt x="16288" y="2431"/>
                        <a:pt x="12954" y="2907"/>
                        <a:pt x="9716" y="3288"/>
                      </a:cubicBezTo>
                      <a:cubicBezTo>
                        <a:pt x="6572" y="3574"/>
                        <a:pt x="3429" y="3669"/>
                        <a:pt x="0" y="3479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</p:grpSp>
          <p:grpSp>
            <p:nvGrpSpPr>
              <p:cNvPr id="816" name="Graphic 421">
                <a:extLst>
                  <a:ext uri="{FF2B5EF4-FFF2-40B4-BE49-F238E27FC236}">
                    <a16:creationId xmlns:a16="http://schemas.microsoft.com/office/drawing/2014/main" id="{030AF23A-601C-435D-AC3A-5262F0F4460F}"/>
                  </a:ext>
                </a:extLst>
              </p:cNvPr>
              <p:cNvGrpSpPr/>
              <p:nvPr/>
            </p:nvGrpSpPr>
            <p:grpSpPr>
              <a:xfrm>
                <a:off x="6017763" y="3379290"/>
                <a:ext cx="70902" cy="63654"/>
                <a:chOff x="6017763" y="3379290"/>
                <a:chExt cx="70902" cy="63654"/>
              </a:xfrm>
              <a:grpFill/>
            </p:grpSpPr>
            <p:sp>
              <p:nvSpPr>
                <p:cNvPr id="834" name="Freeform: Shape 833">
                  <a:extLst>
                    <a:ext uri="{FF2B5EF4-FFF2-40B4-BE49-F238E27FC236}">
                      <a16:creationId xmlns:a16="http://schemas.microsoft.com/office/drawing/2014/main" id="{8E40759E-69A8-4A7D-ADA1-B0D2BEAC3A77}"/>
                    </a:ext>
                  </a:extLst>
                </p:cNvPr>
                <p:cNvSpPr/>
                <p:nvPr/>
              </p:nvSpPr>
              <p:spPr>
                <a:xfrm>
                  <a:off x="6028705" y="3395065"/>
                  <a:ext cx="42624" cy="47878"/>
                </a:xfrm>
                <a:custGeom>
                  <a:avLst/>
                  <a:gdLst>
                    <a:gd name="connsiteX0" fmla="*/ 42053 w 42624"/>
                    <a:gd name="connsiteY0" fmla="*/ 44698 h 47878"/>
                    <a:gd name="connsiteX1" fmla="*/ 21574 w 42624"/>
                    <a:gd name="connsiteY1" fmla="*/ 45364 h 47878"/>
                    <a:gd name="connsiteX2" fmla="*/ 11382 w 42624"/>
                    <a:gd name="connsiteY2" fmla="*/ 45460 h 47878"/>
                    <a:gd name="connsiteX3" fmla="*/ 2238 w 42624"/>
                    <a:gd name="connsiteY3" fmla="*/ 47746 h 47878"/>
                    <a:gd name="connsiteX4" fmla="*/ 1095 w 42624"/>
                    <a:gd name="connsiteY4" fmla="*/ 45841 h 47878"/>
                    <a:gd name="connsiteX5" fmla="*/ 10811 w 42624"/>
                    <a:gd name="connsiteY5" fmla="*/ 38602 h 47878"/>
                    <a:gd name="connsiteX6" fmla="*/ 12144 w 42624"/>
                    <a:gd name="connsiteY6" fmla="*/ 40888 h 47878"/>
                    <a:gd name="connsiteX7" fmla="*/ 9573 w 42624"/>
                    <a:gd name="connsiteY7" fmla="*/ 41840 h 47878"/>
                    <a:gd name="connsiteX8" fmla="*/ 6620 w 42624"/>
                    <a:gd name="connsiteY8" fmla="*/ 41745 h 47878"/>
                    <a:gd name="connsiteX9" fmla="*/ 2334 w 42624"/>
                    <a:gd name="connsiteY9" fmla="*/ 37840 h 47878"/>
                    <a:gd name="connsiteX10" fmla="*/ 143 w 42624"/>
                    <a:gd name="connsiteY10" fmla="*/ 27553 h 47878"/>
                    <a:gd name="connsiteX11" fmla="*/ 143 w 42624"/>
                    <a:gd name="connsiteY11" fmla="*/ 17361 h 47878"/>
                    <a:gd name="connsiteX12" fmla="*/ 1191 w 42624"/>
                    <a:gd name="connsiteY12" fmla="*/ 7074 h 47878"/>
                    <a:gd name="connsiteX13" fmla="*/ 9382 w 42624"/>
                    <a:gd name="connsiteY13" fmla="*/ 25 h 47878"/>
                    <a:gd name="connsiteX14" fmla="*/ 17002 w 42624"/>
                    <a:gd name="connsiteY14" fmla="*/ 7741 h 47878"/>
                    <a:gd name="connsiteX15" fmla="*/ 17859 w 42624"/>
                    <a:gd name="connsiteY15" fmla="*/ 28029 h 47878"/>
                    <a:gd name="connsiteX16" fmla="*/ 16716 w 42624"/>
                    <a:gd name="connsiteY16" fmla="*/ 26791 h 47878"/>
                    <a:gd name="connsiteX17" fmla="*/ 26718 w 42624"/>
                    <a:gd name="connsiteY17" fmla="*/ 20314 h 47878"/>
                    <a:gd name="connsiteX18" fmla="*/ 32433 w 42624"/>
                    <a:gd name="connsiteY18" fmla="*/ 16504 h 47878"/>
                    <a:gd name="connsiteX19" fmla="*/ 39481 w 42624"/>
                    <a:gd name="connsiteY19" fmla="*/ 17932 h 47878"/>
                    <a:gd name="connsiteX20" fmla="*/ 39195 w 42624"/>
                    <a:gd name="connsiteY20" fmla="*/ 21933 h 47878"/>
                    <a:gd name="connsiteX21" fmla="*/ 37576 w 42624"/>
                    <a:gd name="connsiteY21" fmla="*/ 24886 h 47878"/>
                    <a:gd name="connsiteX22" fmla="*/ 36433 w 42624"/>
                    <a:gd name="connsiteY22" fmla="*/ 31077 h 47878"/>
                    <a:gd name="connsiteX23" fmla="*/ 42624 w 42624"/>
                    <a:gd name="connsiteY23" fmla="*/ 42697 h 47878"/>
                    <a:gd name="connsiteX24" fmla="*/ 35671 w 42624"/>
                    <a:gd name="connsiteY24" fmla="*/ 31172 h 47878"/>
                    <a:gd name="connsiteX25" fmla="*/ 36528 w 42624"/>
                    <a:gd name="connsiteY25" fmla="*/ 24219 h 47878"/>
                    <a:gd name="connsiteX26" fmla="*/ 38148 w 42624"/>
                    <a:gd name="connsiteY26" fmla="*/ 18694 h 47878"/>
                    <a:gd name="connsiteX27" fmla="*/ 33099 w 42624"/>
                    <a:gd name="connsiteY27" fmla="*/ 18123 h 47878"/>
                    <a:gd name="connsiteX28" fmla="*/ 28051 w 42624"/>
                    <a:gd name="connsiteY28" fmla="*/ 21742 h 47878"/>
                    <a:gd name="connsiteX29" fmla="*/ 23098 w 42624"/>
                    <a:gd name="connsiteY29" fmla="*/ 26314 h 47878"/>
                    <a:gd name="connsiteX30" fmla="*/ 16431 w 42624"/>
                    <a:gd name="connsiteY30" fmla="*/ 29267 h 47878"/>
                    <a:gd name="connsiteX31" fmla="*/ 15288 w 42624"/>
                    <a:gd name="connsiteY31" fmla="*/ 28124 h 47878"/>
                    <a:gd name="connsiteX32" fmla="*/ 15288 w 42624"/>
                    <a:gd name="connsiteY32" fmla="*/ 28029 h 47878"/>
                    <a:gd name="connsiteX33" fmla="*/ 14335 w 42624"/>
                    <a:gd name="connsiteY33" fmla="*/ 8503 h 47878"/>
                    <a:gd name="connsiteX34" fmla="*/ 9192 w 42624"/>
                    <a:gd name="connsiteY34" fmla="*/ 2883 h 47878"/>
                    <a:gd name="connsiteX35" fmla="*/ 4048 w 42624"/>
                    <a:gd name="connsiteY35" fmla="*/ 7836 h 47878"/>
                    <a:gd name="connsiteX36" fmla="*/ 3096 w 42624"/>
                    <a:gd name="connsiteY36" fmla="*/ 17361 h 47878"/>
                    <a:gd name="connsiteX37" fmla="*/ 3000 w 42624"/>
                    <a:gd name="connsiteY37" fmla="*/ 27172 h 47878"/>
                    <a:gd name="connsiteX38" fmla="*/ 4715 w 42624"/>
                    <a:gd name="connsiteY38" fmla="*/ 36316 h 47878"/>
                    <a:gd name="connsiteX39" fmla="*/ 11001 w 42624"/>
                    <a:gd name="connsiteY39" fmla="*/ 38316 h 47878"/>
                    <a:gd name="connsiteX40" fmla="*/ 11097 w 42624"/>
                    <a:gd name="connsiteY40" fmla="*/ 38316 h 47878"/>
                    <a:gd name="connsiteX41" fmla="*/ 12811 w 42624"/>
                    <a:gd name="connsiteY41" fmla="*/ 38887 h 47878"/>
                    <a:gd name="connsiteX42" fmla="*/ 12335 w 42624"/>
                    <a:gd name="connsiteY42" fmla="*/ 40602 h 47878"/>
                    <a:gd name="connsiteX43" fmla="*/ 2143 w 42624"/>
                    <a:gd name="connsiteY43" fmla="*/ 47650 h 47878"/>
                    <a:gd name="connsiteX44" fmla="*/ 619 w 42624"/>
                    <a:gd name="connsiteY44" fmla="*/ 47365 h 47878"/>
                    <a:gd name="connsiteX45" fmla="*/ 905 w 42624"/>
                    <a:gd name="connsiteY45" fmla="*/ 45841 h 47878"/>
                    <a:gd name="connsiteX46" fmla="*/ 11382 w 42624"/>
                    <a:gd name="connsiteY46" fmla="*/ 43555 h 47878"/>
                    <a:gd name="connsiteX47" fmla="*/ 21574 w 42624"/>
                    <a:gd name="connsiteY47" fmla="*/ 43936 h 47878"/>
                    <a:gd name="connsiteX48" fmla="*/ 42053 w 42624"/>
                    <a:gd name="connsiteY48" fmla="*/ 44698 h 478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</a:cxnLst>
                  <a:rect l="l" t="t" r="r" b="b"/>
                  <a:pathLst>
                    <a:path w="42624" h="47878">
                      <a:moveTo>
                        <a:pt x="42053" y="44698"/>
                      </a:moveTo>
                      <a:lnTo>
                        <a:pt x="21574" y="45364"/>
                      </a:lnTo>
                      <a:cubicBezTo>
                        <a:pt x="18240" y="45555"/>
                        <a:pt x="14716" y="45460"/>
                        <a:pt x="11382" y="45460"/>
                      </a:cubicBezTo>
                      <a:cubicBezTo>
                        <a:pt x="8049" y="45460"/>
                        <a:pt x="4620" y="45841"/>
                        <a:pt x="2238" y="47746"/>
                      </a:cubicBezTo>
                      <a:lnTo>
                        <a:pt x="1095" y="45841"/>
                      </a:lnTo>
                      <a:lnTo>
                        <a:pt x="10811" y="38602"/>
                      </a:lnTo>
                      <a:lnTo>
                        <a:pt x="12144" y="40888"/>
                      </a:lnTo>
                      <a:cubicBezTo>
                        <a:pt x="11287" y="41173"/>
                        <a:pt x="10430" y="41554"/>
                        <a:pt x="9573" y="41840"/>
                      </a:cubicBezTo>
                      <a:cubicBezTo>
                        <a:pt x="8620" y="41840"/>
                        <a:pt x="7668" y="42221"/>
                        <a:pt x="6620" y="41745"/>
                      </a:cubicBezTo>
                      <a:cubicBezTo>
                        <a:pt x="4524" y="41269"/>
                        <a:pt x="3191" y="39364"/>
                        <a:pt x="2334" y="37840"/>
                      </a:cubicBezTo>
                      <a:cubicBezTo>
                        <a:pt x="810" y="34411"/>
                        <a:pt x="429" y="30982"/>
                        <a:pt x="143" y="27553"/>
                      </a:cubicBezTo>
                      <a:cubicBezTo>
                        <a:pt x="-48" y="24124"/>
                        <a:pt x="-48" y="20790"/>
                        <a:pt x="143" y="17361"/>
                      </a:cubicBezTo>
                      <a:cubicBezTo>
                        <a:pt x="429" y="14027"/>
                        <a:pt x="238" y="10789"/>
                        <a:pt x="1191" y="7074"/>
                      </a:cubicBezTo>
                      <a:cubicBezTo>
                        <a:pt x="2048" y="3645"/>
                        <a:pt x="5001" y="-356"/>
                        <a:pt x="9382" y="25"/>
                      </a:cubicBezTo>
                      <a:cubicBezTo>
                        <a:pt x="13668" y="502"/>
                        <a:pt x="16050" y="4407"/>
                        <a:pt x="17002" y="7741"/>
                      </a:cubicBezTo>
                      <a:cubicBezTo>
                        <a:pt x="18812" y="14789"/>
                        <a:pt x="17478" y="21552"/>
                        <a:pt x="17859" y="28029"/>
                      </a:cubicBezTo>
                      <a:lnTo>
                        <a:pt x="16716" y="26791"/>
                      </a:lnTo>
                      <a:cubicBezTo>
                        <a:pt x="20050" y="26886"/>
                        <a:pt x="23479" y="23076"/>
                        <a:pt x="26718" y="20314"/>
                      </a:cubicBezTo>
                      <a:cubicBezTo>
                        <a:pt x="28432" y="18885"/>
                        <a:pt x="30242" y="17361"/>
                        <a:pt x="32433" y="16504"/>
                      </a:cubicBezTo>
                      <a:cubicBezTo>
                        <a:pt x="34719" y="15742"/>
                        <a:pt x="37481" y="15646"/>
                        <a:pt x="39481" y="17932"/>
                      </a:cubicBezTo>
                      <a:cubicBezTo>
                        <a:pt x="40338" y="19456"/>
                        <a:pt x="39672" y="20980"/>
                        <a:pt x="39195" y="21933"/>
                      </a:cubicBezTo>
                      <a:cubicBezTo>
                        <a:pt x="38719" y="22981"/>
                        <a:pt x="38148" y="23933"/>
                        <a:pt x="37576" y="24886"/>
                      </a:cubicBezTo>
                      <a:cubicBezTo>
                        <a:pt x="36433" y="26791"/>
                        <a:pt x="36052" y="28791"/>
                        <a:pt x="36433" y="31077"/>
                      </a:cubicBezTo>
                      <a:cubicBezTo>
                        <a:pt x="37005" y="35554"/>
                        <a:pt x="40624" y="38697"/>
                        <a:pt x="42624" y="42697"/>
                      </a:cubicBezTo>
                      <a:cubicBezTo>
                        <a:pt x="40434" y="38792"/>
                        <a:pt x="36624" y="36030"/>
                        <a:pt x="35671" y="31172"/>
                      </a:cubicBezTo>
                      <a:cubicBezTo>
                        <a:pt x="35100" y="28886"/>
                        <a:pt x="35481" y="26314"/>
                        <a:pt x="36528" y="24219"/>
                      </a:cubicBezTo>
                      <a:cubicBezTo>
                        <a:pt x="37386" y="22314"/>
                        <a:pt x="38814" y="19837"/>
                        <a:pt x="38148" y="18694"/>
                      </a:cubicBezTo>
                      <a:cubicBezTo>
                        <a:pt x="37195" y="17647"/>
                        <a:pt x="34814" y="17266"/>
                        <a:pt x="33099" y="18123"/>
                      </a:cubicBezTo>
                      <a:cubicBezTo>
                        <a:pt x="31290" y="18885"/>
                        <a:pt x="29670" y="20314"/>
                        <a:pt x="28051" y="21742"/>
                      </a:cubicBezTo>
                      <a:cubicBezTo>
                        <a:pt x="26432" y="23171"/>
                        <a:pt x="24908" y="24790"/>
                        <a:pt x="23098" y="26314"/>
                      </a:cubicBezTo>
                      <a:cubicBezTo>
                        <a:pt x="21384" y="27743"/>
                        <a:pt x="19288" y="29267"/>
                        <a:pt x="16431" y="29267"/>
                      </a:cubicBezTo>
                      <a:cubicBezTo>
                        <a:pt x="15764" y="29267"/>
                        <a:pt x="15288" y="28696"/>
                        <a:pt x="15288" y="28124"/>
                      </a:cubicBezTo>
                      <a:lnTo>
                        <a:pt x="15288" y="28029"/>
                      </a:lnTo>
                      <a:cubicBezTo>
                        <a:pt x="14907" y="21266"/>
                        <a:pt x="16050" y="14408"/>
                        <a:pt x="14335" y="8503"/>
                      </a:cubicBezTo>
                      <a:cubicBezTo>
                        <a:pt x="13573" y="5645"/>
                        <a:pt x="11573" y="3073"/>
                        <a:pt x="9192" y="2883"/>
                      </a:cubicBezTo>
                      <a:cubicBezTo>
                        <a:pt x="6810" y="2692"/>
                        <a:pt x="4810" y="5074"/>
                        <a:pt x="4048" y="7836"/>
                      </a:cubicBezTo>
                      <a:cubicBezTo>
                        <a:pt x="3286" y="10598"/>
                        <a:pt x="3286" y="14122"/>
                        <a:pt x="3096" y="17361"/>
                      </a:cubicBezTo>
                      <a:cubicBezTo>
                        <a:pt x="2905" y="20695"/>
                        <a:pt x="2810" y="23933"/>
                        <a:pt x="3000" y="27172"/>
                      </a:cubicBezTo>
                      <a:cubicBezTo>
                        <a:pt x="3191" y="30410"/>
                        <a:pt x="3572" y="33649"/>
                        <a:pt x="4715" y="36316"/>
                      </a:cubicBezTo>
                      <a:cubicBezTo>
                        <a:pt x="5858" y="39078"/>
                        <a:pt x="8334" y="39745"/>
                        <a:pt x="11001" y="38316"/>
                      </a:cubicBezTo>
                      <a:lnTo>
                        <a:pt x="11097" y="38316"/>
                      </a:lnTo>
                      <a:cubicBezTo>
                        <a:pt x="11763" y="38030"/>
                        <a:pt x="12525" y="38221"/>
                        <a:pt x="12811" y="38887"/>
                      </a:cubicBezTo>
                      <a:cubicBezTo>
                        <a:pt x="13097" y="39459"/>
                        <a:pt x="12906" y="40221"/>
                        <a:pt x="12335" y="40602"/>
                      </a:cubicBezTo>
                      <a:lnTo>
                        <a:pt x="2143" y="47650"/>
                      </a:lnTo>
                      <a:cubicBezTo>
                        <a:pt x="1667" y="48031"/>
                        <a:pt x="1000" y="47936"/>
                        <a:pt x="619" y="47365"/>
                      </a:cubicBezTo>
                      <a:cubicBezTo>
                        <a:pt x="333" y="46888"/>
                        <a:pt x="429" y="46126"/>
                        <a:pt x="905" y="45841"/>
                      </a:cubicBezTo>
                      <a:cubicBezTo>
                        <a:pt x="4143" y="43555"/>
                        <a:pt x="7953" y="43459"/>
                        <a:pt x="11382" y="43555"/>
                      </a:cubicBezTo>
                      <a:cubicBezTo>
                        <a:pt x="14811" y="43745"/>
                        <a:pt x="18145" y="43840"/>
                        <a:pt x="21574" y="43936"/>
                      </a:cubicBezTo>
                      <a:lnTo>
                        <a:pt x="42053" y="44698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835" name="Freeform: Shape 834">
                  <a:extLst>
                    <a:ext uri="{FF2B5EF4-FFF2-40B4-BE49-F238E27FC236}">
                      <a16:creationId xmlns:a16="http://schemas.microsoft.com/office/drawing/2014/main" id="{77B72F93-E4A9-4681-812B-E90285708B6F}"/>
                    </a:ext>
                  </a:extLst>
                </p:cNvPr>
                <p:cNvSpPr/>
                <p:nvPr/>
              </p:nvSpPr>
              <p:spPr>
                <a:xfrm>
                  <a:off x="6033230" y="3386423"/>
                  <a:ext cx="14978" cy="10518"/>
                </a:xfrm>
                <a:custGeom>
                  <a:avLst/>
                  <a:gdLst>
                    <a:gd name="connsiteX0" fmla="*/ 2667 w 14978"/>
                    <a:gd name="connsiteY0" fmla="*/ 0 h 10518"/>
                    <a:gd name="connsiteX1" fmla="*/ 2286 w 14978"/>
                    <a:gd name="connsiteY1" fmla="*/ 5429 h 10518"/>
                    <a:gd name="connsiteX2" fmla="*/ 5429 w 14978"/>
                    <a:gd name="connsiteY2" fmla="*/ 7334 h 10518"/>
                    <a:gd name="connsiteX3" fmla="*/ 10477 w 14978"/>
                    <a:gd name="connsiteY3" fmla="*/ 6953 h 10518"/>
                    <a:gd name="connsiteX4" fmla="*/ 12954 w 14978"/>
                    <a:gd name="connsiteY4" fmla="*/ 6096 h 10518"/>
                    <a:gd name="connsiteX5" fmla="*/ 14954 w 14978"/>
                    <a:gd name="connsiteY5" fmla="*/ 4382 h 10518"/>
                    <a:gd name="connsiteX6" fmla="*/ 11239 w 14978"/>
                    <a:gd name="connsiteY6" fmla="*/ 9239 h 10518"/>
                    <a:gd name="connsiteX7" fmla="*/ 5143 w 14978"/>
                    <a:gd name="connsiteY7" fmla="*/ 10478 h 10518"/>
                    <a:gd name="connsiteX8" fmla="*/ 1810 w 14978"/>
                    <a:gd name="connsiteY8" fmla="*/ 9239 h 10518"/>
                    <a:gd name="connsiteX9" fmla="*/ 0 w 14978"/>
                    <a:gd name="connsiteY9" fmla="*/ 5810 h 10518"/>
                    <a:gd name="connsiteX10" fmla="*/ 2667 w 14978"/>
                    <a:gd name="connsiteY10" fmla="*/ 0 h 105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4978" h="10518">
                      <a:moveTo>
                        <a:pt x="2667" y="0"/>
                      </a:moveTo>
                      <a:cubicBezTo>
                        <a:pt x="2477" y="2000"/>
                        <a:pt x="1810" y="4001"/>
                        <a:pt x="2286" y="5429"/>
                      </a:cubicBezTo>
                      <a:cubicBezTo>
                        <a:pt x="2667" y="6763"/>
                        <a:pt x="3810" y="7144"/>
                        <a:pt x="5429" y="7334"/>
                      </a:cubicBezTo>
                      <a:cubicBezTo>
                        <a:pt x="7049" y="7525"/>
                        <a:pt x="8763" y="7239"/>
                        <a:pt x="10477" y="6953"/>
                      </a:cubicBezTo>
                      <a:cubicBezTo>
                        <a:pt x="11335" y="6763"/>
                        <a:pt x="12192" y="6477"/>
                        <a:pt x="12954" y="6096"/>
                      </a:cubicBezTo>
                      <a:cubicBezTo>
                        <a:pt x="13811" y="5715"/>
                        <a:pt x="14478" y="5334"/>
                        <a:pt x="14954" y="4382"/>
                      </a:cubicBezTo>
                      <a:cubicBezTo>
                        <a:pt x="15240" y="6668"/>
                        <a:pt x="12954" y="8287"/>
                        <a:pt x="11239" y="9239"/>
                      </a:cubicBezTo>
                      <a:cubicBezTo>
                        <a:pt x="9430" y="10192"/>
                        <a:pt x="7334" y="10668"/>
                        <a:pt x="5143" y="10478"/>
                      </a:cubicBezTo>
                      <a:cubicBezTo>
                        <a:pt x="4096" y="10382"/>
                        <a:pt x="2857" y="10097"/>
                        <a:pt x="1810" y="9239"/>
                      </a:cubicBezTo>
                      <a:cubicBezTo>
                        <a:pt x="762" y="8477"/>
                        <a:pt x="0" y="7049"/>
                        <a:pt x="0" y="5810"/>
                      </a:cubicBezTo>
                      <a:cubicBezTo>
                        <a:pt x="0" y="3239"/>
                        <a:pt x="1429" y="1524"/>
                        <a:pt x="2667" y="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836" name="Freeform: Shape 835">
                  <a:extLst>
                    <a:ext uri="{FF2B5EF4-FFF2-40B4-BE49-F238E27FC236}">
                      <a16:creationId xmlns:a16="http://schemas.microsoft.com/office/drawing/2014/main" id="{C8E86607-024C-4448-B215-5A9336CF738E}"/>
                    </a:ext>
                  </a:extLst>
                </p:cNvPr>
                <p:cNvSpPr/>
                <p:nvPr/>
              </p:nvSpPr>
              <p:spPr>
                <a:xfrm>
                  <a:off x="6037657" y="3384281"/>
                  <a:ext cx="9586" cy="7189"/>
                </a:xfrm>
                <a:custGeom>
                  <a:avLst/>
                  <a:gdLst>
                    <a:gd name="connsiteX0" fmla="*/ 50 w 9586"/>
                    <a:gd name="connsiteY0" fmla="*/ 7190 h 7189"/>
                    <a:gd name="connsiteX1" fmla="*/ 812 w 9586"/>
                    <a:gd name="connsiteY1" fmla="*/ 3285 h 7189"/>
                    <a:gd name="connsiteX2" fmla="*/ 3860 w 9586"/>
                    <a:gd name="connsiteY2" fmla="*/ 332 h 7189"/>
                    <a:gd name="connsiteX3" fmla="*/ 6431 w 9586"/>
                    <a:gd name="connsiteY3" fmla="*/ 141 h 7189"/>
                    <a:gd name="connsiteX4" fmla="*/ 8432 w 9586"/>
                    <a:gd name="connsiteY4" fmla="*/ 1380 h 7189"/>
                    <a:gd name="connsiteX5" fmla="*/ 9575 w 9586"/>
                    <a:gd name="connsiteY5" fmla="*/ 3475 h 7189"/>
                    <a:gd name="connsiteX6" fmla="*/ 8527 w 9586"/>
                    <a:gd name="connsiteY6" fmla="*/ 5380 h 7189"/>
                    <a:gd name="connsiteX7" fmla="*/ 7098 w 9586"/>
                    <a:gd name="connsiteY7" fmla="*/ 3380 h 7189"/>
                    <a:gd name="connsiteX8" fmla="*/ 5003 w 9586"/>
                    <a:gd name="connsiteY8" fmla="*/ 3285 h 7189"/>
                    <a:gd name="connsiteX9" fmla="*/ 50 w 9586"/>
                    <a:gd name="connsiteY9" fmla="*/ 7190 h 71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9586" h="7189">
                      <a:moveTo>
                        <a:pt x="50" y="7190"/>
                      </a:moveTo>
                      <a:cubicBezTo>
                        <a:pt x="-141" y="5761"/>
                        <a:pt x="240" y="4428"/>
                        <a:pt x="812" y="3285"/>
                      </a:cubicBezTo>
                      <a:cubicBezTo>
                        <a:pt x="1478" y="2046"/>
                        <a:pt x="2336" y="999"/>
                        <a:pt x="3860" y="332"/>
                      </a:cubicBezTo>
                      <a:cubicBezTo>
                        <a:pt x="4526" y="46"/>
                        <a:pt x="5574" y="-144"/>
                        <a:pt x="6431" y="141"/>
                      </a:cubicBezTo>
                      <a:cubicBezTo>
                        <a:pt x="7193" y="427"/>
                        <a:pt x="7860" y="713"/>
                        <a:pt x="8432" y="1380"/>
                      </a:cubicBezTo>
                      <a:cubicBezTo>
                        <a:pt x="8908" y="1951"/>
                        <a:pt x="9384" y="2618"/>
                        <a:pt x="9575" y="3475"/>
                      </a:cubicBezTo>
                      <a:cubicBezTo>
                        <a:pt x="9670" y="4332"/>
                        <a:pt x="9194" y="5285"/>
                        <a:pt x="8527" y="5380"/>
                      </a:cubicBezTo>
                      <a:cubicBezTo>
                        <a:pt x="8908" y="3951"/>
                        <a:pt x="7860" y="3761"/>
                        <a:pt x="7098" y="3380"/>
                      </a:cubicBezTo>
                      <a:cubicBezTo>
                        <a:pt x="6146" y="3094"/>
                        <a:pt x="5669" y="2999"/>
                        <a:pt x="5003" y="3285"/>
                      </a:cubicBezTo>
                      <a:cubicBezTo>
                        <a:pt x="3574" y="3856"/>
                        <a:pt x="1859" y="5475"/>
                        <a:pt x="50" y="719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837" name="Freeform: Shape 836">
                  <a:extLst>
                    <a:ext uri="{FF2B5EF4-FFF2-40B4-BE49-F238E27FC236}">
                      <a16:creationId xmlns:a16="http://schemas.microsoft.com/office/drawing/2014/main" id="{DBCE91BA-D07E-4141-AF5E-CACFA628B2E3}"/>
                    </a:ext>
                  </a:extLst>
                </p:cNvPr>
                <p:cNvSpPr/>
                <p:nvPr/>
              </p:nvSpPr>
              <p:spPr>
                <a:xfrm>
                  <a:off x="6017763" y="3379290"/>
                  <a:ext cx="70902" cy="39448"/>
                </a:xfrm>
                <a:custGeom>
                  <a:avLst/>
                  <a:gdLst>
                    <a:gd name="connsiteX0" fmla="*/ 11180 w 70902"/>
                    <a:gd name="connsiteY0" fmla="*/ 37994 h 39448"/>
                    <a:gd name="connsiteX1" fmla="*/ 1751 w 70902"/>
                    <a:gd name="connsiteY1" fmla="*/ 39423 h 39448"/>
                    <a:gd name="connsiteX2" fmla="*/ 1179 w 70902"/>
                    <a:gd name="connsiteY2" fmla="*/ 39137 h 39448"/>
                    <a:gd name="connsiteX3" fmla="*/ 608 w 70902"/>
                    <a:gd name="connsiteY3" fmla="*/ 23326 h 39448"/>
                    <a:gd name="connsiteX4" fmla="*/ 4799 w 70902"/>
                    <a:gd name="connsiteY4" fmla="*/ 7895 h 39448"/>
                    <a:gd name="connsiteX5" fmla="*/ 18610 w 70902"/>
                    <a:gd name="connsiteY5" fmla="*/ 370 h 39448"/>
                    <a:gd name="connsiteX6" fmla="*/ 33755 w 70902"/>
                    <a:gd name="connsiteY6" fmla="*/ 370 h 39448"/>
                    <a:gd name="connsiteX7" fmla="*/ 35088 w 70902"/>
                    <a:gd name="connsiteY7" fmla="*/ 1704 h 39448"/>
                    <a:gd name="connsiteX8" fmla="*/ 38327 w 70902"/>
                    <a:gd name="connsiteY8" fmla="*/ 13896 h 39448"/>
                    <a:gd name="connsiteX9" fmla="*/ 46423 w 70902"/>
                    <a:gd name="connsiteY9" fmla="*/ 22659 h 39448"/>
                    <a:gd name="connsiteX10" fmla="*/ 58329 w 70902"/>
                    <a:gd name="connsiteY10" fmla="*/ 26088 h 39448"/>
                    <a:gd name="connsiteX11" fmla="*/ 70902 w 70902"/>
                    <a:gd name="connsiteY11" fmla="*/ 27993 h 39448"/>
                    <a:gd name="connsiteX12" fmla="*/ 45566 w 70902"/>
                    <a:gd name="connsiteY12" fmla="*/ 24659 h 39448"/>
                    <a:gd name="connsiteX13" fmla="*/ 36041 w 70902"/>
                    <a:gd name="connsiteY13" fmla="*/ 15134 h 39448"/>
                    <a:gd name="connsiteX14" fmla="*/ 32326 w 70902"/>
                    <a:gd name="connsiteY14" fmla="*/ 2085 h 39448"/>
                    <a:gd name="connsiteX15" fmla="*/ 33659 w 70902"/>
                    <a:gd name="connsiteY15" fmla="*/ 3418 h 39448"/>
                    <a:gd name="connsiteX16" fmla="*/ 18991 w 70902"/>
                    <a:gd name="connsiteY16" fmla="*/ 3418 h 39448"/>
                    <a:gd name="connsiteX17" fmla="*/ 6989 w 70902"/>
                    <a:gd name="connsiteY17" fmla="*/ 9419 h 39448"/>
                    <a:gd name="connsiteX18" fmla="*/ 2608 w 70902"/>
                    <a:gd name="connsiteY18" fmla="*/ 23611 h 39448"/>
                    <a:gd name="connsiteX19" fmla="*/ 2132 w 70902"/>
                    <a:gd name="connsiteY19" fmla="*/ 38756 h 39448"/>
                    <a:gd name="connsiteX20" fmla="*/ 1560 w 70902"/>
                    <a:gd name="connsiteY20" fmla="*/ 38470 h 39448"/>
                    <a:gd name="connsiteX21" fmla="*/ 11180 w 70902"/>
                    <a:gd name="connsiteY21" fmla="*/ 37994 h 39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70902" h="39448">
                      <a:moveTo>
                        <a:pt x="11180" y="37994"/>
                      </a:moveTo>
                      <a:cubicBezTo>
                        <a:pt x="7942" y="38089"/>
                        <a:pt x="4799" y="38661"/>
                        <a:pt x="1751" y="39423"/>
                      </a:cubicBezTo>
                      <a:cubicBezTo>
                        <a:pt x="1560" y="39518"/>
                        <a:pt x="1274" y="39328"/>
                        <a:pt x="1179" y="39137"/>
                      </a:cubicBezTo>
                      <a:cubicBezTo>
                        <a:pt x="-631" y="33994"/>
                        <a:pt x="36" y="28469"/>
                        <a:pt x="608" y="23326"/>
                      </a:cubicBezTo>
                      <a:cubicBezTo>
                        <a:pt x="1370" y="18182"/>
                        <a:pt x="1846" y="12753"/>
                        <a:pt x="4799" y="7895"/>
                      </a:cubicBezTo>
                      <a:cubicBezTo>
                        <a:pt x="7847" y="2752"/>
                        <a:pt x="13657" y="1037"/>
                        <a:pt x="18610" y="370"/>
                      </a:cubicBezTo>
                      <a:cubicBezTo>
                        <a:pt x="23753" y="-296"/>
                        <a:pt x="28802" y="85"/>
                        <a:pt x="33755" y="370"/>
                      </a:cubicBezTo>
                      <a:cubicBezTo>
                        <a:pt x="34421" y="370"/>
                        <a:pt x="34993" y="942"/>
                        <a:pt x="35088" y="1704"/>
                      </a:cubicBezTo>
                      <a:cubicBezTo>
                        <a:pt x="35564" y="5895"/>
                        <a:pt x="36612" y="10181"/>
                        <a:pt x="38327" y="13896"/>
                      </a:cubicBezTo>
                      <a:cubicBezTo>
                        <a:pt x="40041" y="17706"/>
                        <a:pt x="42803" y="20754"/>
                        <a:pt x="46423" y="22659"/>
                      </a:cubicBezTo>
                      <a:cubicBezTo>
                        <a:pt x="50042" y="24564"/>
                        <a:pt x="54233" y="25326"/>
                        <a:pt x="58329" y="26088"/>
                      </a:cubicBezTo>
                      <a:cubicBezTo>
                        <a:pt x="62520" y="26755"/>
                        <a:pt x="66711" y="27136"/>
                        <a:pt x="70902" y="27993"/>
                      </a:cubicBezTo>
                      <a:cubicBezTo>
                        <a:pt x="62520" y="27326"/>
                        <a:pt x="53852" y="28279"/>
                        <a:pt x="45566" y="24659"/>
                      </a:cubicBezTo>
                      <a:cubicBezTo>
                        <a:pt x="41470" y="22850"/>
                        <a:pt x="37946" y="19420"/>
                        <a:pt x="36041" y="15134"/>
                      </a:cubicBezTo>
                      <a:cubicBezTo>
                        <a:pt x="34040" y="11038"/>
                        <a:pt x="32897" y="6562"/>
                        <a:pt x="32326" y="2085"/>
                      </a:cubicBezTo>
                      <a:lnTo>
                        <a:pt x="33659" y="3418"/>
                      </a:lnTo>
                      <a:cubicBezTo>
                        <a:pt x="28706" y="3133"/>
                        <a:pt x="23753" y="2942"/>
                        <a:pt x="18991" y="3418"/>
                      </a:cubicBezTo>
                      <a:cubicBezTo>
                        <a:pt x="14324" y="3990"/>
                        <a:pt x="9466" y="5419"/>
                        <a:pt x="6989" y="9419"/>
                      </a:cubicBezTo>
                      <a:cubicBezTo>
                        <a:pt x="4513" y="13420"/>
                        <a:pt x="3560" y="18563"/>
                        <a:pt x="2608" y="23611"/>
                      </a:cubicBezTo>
                      <a:cubicBezTo>
                        <a:pt x="1751" y="28660"/>
                        <a:pt x="893" y="33899"/>
                        <a:pt x="2132" y="38756"/>
                      </a:cubicBezTo>
                      <a:lnTo>
                        <a:pt x="1560" y="38470"/>
                      </a:lnTo>
                      <a:cubicBezTo>
                        <a:pt x="4799" y="37899"/>
                        <a:pt x="8037" y="37709"/>
                        <a:pt x="11180" y="37994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</p:grpSp>
          <p:grpSp>
            <p:nvGrpSpPr>
              <p:cNvPr id="817" name="Graphic 421">
                <a:extLst>
                  <a:ext uri="{FF2B5EF4-FFF2-40B4-BE49-F238E27FC236}">
                    <a16:creationId xmlns:a16="http://schemas.microsoft.com/office/drawing/2014/main" id="{2F9572BB-BDE1-4E6F-87DC-8E723782CD2C}"/>
                  </a:ext>
                </a:extLst>
              </p:cNvPr>
              <p:cNvGrpSpPr/>
              <p:nvPr/>
            </p:nvGrpSpPr>
            <p:grpSpPr>
              <a:xfrm>
                <a:off x="6017763" y="3707902"/>
                <a:ext cx="70902" cy="63587"/>
                <a:chOff x="6017763" y="3707902"/>
                <a:chExt cx="70902" cy="63587"/>
              </a:xfrm>
              <a:grpFill/>
            </p:grpSpPr>
            <p:sp>
              <p:nvSpPr>
                <p:cNvPr id="830" name="Freeform: Shape 829">
                  <a:extLst>
                    <a:ext uri="{FF2B5EF4-FFF2-40B4-BE49-F238E27FC236}">
                      <a16:creationId xmlns:a16="http://schemas.microsoft.com/office/drawing/2014/main" id="{27F79910-526F-4F97-AFD5-3C781F29CB6A}"/>
                    </a:ext>
                  </a:extLst>
                </p:cNvPr>
                <p:cNvSpPr/>
                <p:nvPr/>
              </p:nvSpPr>
              <p:spPr>
                <a:xfrm>
                  <a:off x="6028705" y="3723487"/>
                  <a:ext cx="42624" cy="48002"/>
                </a:xfrm>
                <a:custGeom>
                  <a:avLst/>
                  <a:gdLst>
                    <a:gd name="connsiteX0" fmla="*/ 42053 w 42624"/>
                    <a:gd name="connsiteY0" fmla="*/ 44793 h 48002"/>
                    <a:gd name="connsiteX1" fmla="*/ 21574 w 42624"/>
                    <a:gd name="connsiteY1" fmla="*/ 45460 h 48002"/>
                    <a:gd name="connsiteX2" fmla="*/ 11382 w 42624"/>
                    <a:gd name="connsiteY2" fmla="*/ 45555 h 48002"/>
                    <a:gd name="connsiteX3" fmla="*/ 2238 w 42624"/>
                    <a:gd name="connsiteY3" fmla="*/ 47841 h 48002"/>
                    <a:gd name="connsiteX4" fmla="*/ 1095 w 42624"/>
                    <a:gd name="connsiteY4" fmla="*/ 45936 h 48002"/>
                    <a:gd name="connsiteX5" fmla="*/ 10811 w 42624"/>
                    <a:gd name="connsiteY5" fmla="*/ 38697 h 48002"/>
                    <a:gd name="connsiteX6" fmla="*/ 12144 w 42624"/>
                    <a:gd name="connsiteY6" fmla="*/ 40983 h 48002"/>
                    <a:gd name="connsiteX7" fmla="*/ 9573 w 42624"/>
                    <a:gd name="connsiteY7" fmla="*/ 41840 h 48002"/>
                    <a:gd name="connsiteX8" fmla="*/ 6620 w 42624"/>
                    <a:gd name="connsiteY8" fmla="*/ 41745 h 48002"/>
                    <a:gd name="connsiteX9" fmla="*/ 2334 w 42624"/>
                    <a:gd name="connsiteY9" fmla="*/ 37840 h 48002"/>
                    <a:gd name="connsiteX10" fmla="*/ 143 w 42624"/>
                    <a:gd name="connsiteY10" fmla="*/ 27553 h 48002"/>
                    <a:gd name="connsiteX11" fmla="*/ 143 w 42624"/>
                    <a:gd name="connsiteY11" fmla="*/ 17361 h 48002"/>
                    <a:gd name="connsiteX12" fmla="*/ 1191 w 42624"/>
                    <a:gd name="connsiteY12" fmla="*/ 7074 h 48002"/>
                    <a:gd name="connsiteX13" fmla="*/ 9382 w 42624"/>
                    <a:gd name="connsiteY13" fmla="*/ 25 h 48002"/>
                    <a:gd name="connsiteX14" fmla="*/ 17002 w 42624"/>
                    <a:gd name="connsiteY14" fmla="*/ 7741 h 48002"/>
                    <a:gd name="connsiteX15" fmla="*/ 17859 w 42624"/>
                    <a:gd name="connsiteY15" fmla="*/ 28029 h 48002"/>
                    <a:gd name="connsiteX16" fmla="*/ 16716 w 42624"/>
                    <a:gd name="connsiteY16" fmla="*/ 26791 h 48002"/>
                    <a:gd name="connsiteX17" fmla="*/ 26718 w 42624"/>
                    <a:gd name="connsiteY17" fmla="*/ 20314 h 48002"/>
                    <a:gd name="connsiteX18" fmla="*/ 32433 w 42624"/>
                    <a:gd name="connsiteY18" fmla="*/ 16504 h 48002"/>
                    <a:gd name="connsiteX19" fmla="*/ 39481 w 42624"/>
                    <a:gd name="connsiteY19" fmla="*/ 17932 h 48002"/>
                    <a:gd name="connsiteX20" fmla="*/ 39195 w 42624"/>
                    <a:gd name="connsiteY20" fmla="*/ 21933 h 48002"/>
                    <a:gd name="connsiteX21" fmla="*/ 37576 w 42624"/>
                    <a:gd name="connsiteY21" fmla="*/ 24886 h 48002"/>
                    <a:gd name="connsiteX22" fmla="*/ 36433 w 42624"/>
                    <a:gd name="connsiteY22" fmla="*/ 31077 h 48002"/>
                    <a:gd name="connsiteX23" fmla="*/ 42624 w 42624"/>
                    <a:gd name="connsiteY23" fmla="*/ 42697 h 48002"/>
                    <a:gd name="connsiteX24" fmla="*/ 35671 w 42624"/>
                    <a:gd name="connsiteY24" fmla="*/ 31172 h 48002"/>
                    <a:gd name="connsiteX25" fmla="*/ 36528 w 42624"/>
                    <a:gd name="connsiteY25" fmla="*/ 24219 h 48002"/>
                    <a:gd name="connsiteX26" fmla="*/ 38148 w 42624"/>
                    <a:gd name="connsiteY26" fmla="*/ 18694 h 48002"/>
                    <a:gd name="connsiteX27" fmla="*/ 33099 w 42624"/>
                    <a:gd name="connsiteY27" fmla="*/ 18123 h 48002"/>
                    <a:gd name="connsiteX28" fmla="*/ 28051 w 42624"/>
                    <a:gd name="connsiteY28" fmla="*/ 21742 h 48002"/>
                    <a:gd name="connsiteX29" fmla="*/ 23098 w 42624"/>
                    <a:gd name="connsiteY29" fmla="*/ 26314 h 48002"/>
                    <a:gd name="connsiteX30" fmla="*/ 16431 w 42624"/>
                    <a:gd name="connsiteY30" fmla="*/ 29267 h 48002"/>
                    <a:gd name="connsiteX31" fmla="*/ 15288 w 42624"/>
                    <a:gd name="connsiteY31" fmla="*/ 28124 h 48002"/>
                    <a:gd name="connsiteX32" fmla="*/ 15288 w 42624"/>
                    <a:gd name="connsiteY32" fmla="*/ 28029 h 48002"/>
                    <a:gd name="connsiteX33" fmla="*/ 14335 w 42624"/>
                    <a:gd name="connsiteY33" fmla="*/ 8503 h 48002"/>
                    <a:gd name="connsiteX34" fmla="*/ 9192 w 42624"/>
                    <a:gd name="connsiteY34" fmla="*/ 2883 h 48002"/>
                    <a:gd name="connsiteX35" fmla="*/ 4048 w 42624"/>
                    <a:gd name="connsiteY35" fmla="*/ 7836 h 48002"/>
                    <a:gd name="connsiteX36" fmla="*/ 3096 w 42624"/>
                    <a:gd name="connsiteY36" fmla="*/ 17361 h 48002"/>
                    <a:gd name="connsiteX37" fmla="*/ 3000 w 42624"/>
                    <a:gd name="connsiteY37" fmla="*/ 27172 h 48002"/>
                    <a:gd name="connsiteX38" fmla="*/ 4715 w 42624"/>
                    <a:gd name="connsiteY38" fmla="*/ 36316 h 48002"/>
                    <a:gd name="connsiteX39" fmla="*/ 11001 w 42624"/>
                    <a:gd name="connsiteY39" fmla="*/ 38316 h 48002"/>
                    <a:gd name="connsiteX40" fmla="*/ 11097 w 42624"/>
                    <a:gd name="connsiteY40" fmla="*/ 38316 h 48002"/>
                    <a:gd name="connsiteX41" fmla="*/ 12811 w 42624"/>
                    <a:gd name="connsiteY41" fmla="*/ 38887 h 48002"/>
                    <a:gd name="connsiteX42" fmla="*/ 12335 w 42624"/>
                    <a:gd name="connsiteY42" fmla="*/ 40602 h 48002"/>
                    <a:gd name="connsiteX43" fmla="*/ 2143 w 42624"/>
                    <a:gd name="connsiteY43" fmla="*/ 47650 h 48002"/>
                    <a:gd name="connsiteX44" fmla="*/ 619 w 42624"/>
                    <a:gd name="connsiteY44" fmla="*/ 47555 h 48002"/>
                    <a:gd name="connsiteX45" fmla="*/ 905 w 42624"/>
                    <a:gd name="connsiteY45" fmla="*/ 46031 h 48002"/>
                    <a:gd name="connsiteX46" fmla="*/ 11382 w 42624"/>
                    <a:gd name="connsiteY46" fmla="*/ 43745 h 48002"/>
                    <a:gd name="connsiteX47" fmla="*/ 21574 w 42624"/>
                    <a:gd name="connsiteY47" fmla="*/ 44126 h 48002"/>
                    <a:gd name="connsiteX48" fmla="*/ 42053 w 42624"/>
                    <a:gd name="connsiteY48" fmla="*/ 44793 h 480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</a:cxnLst>
                  <a:rect l="l" t="t" r="r" b="b"/>
                  <a:pathLst>
                    <a:path w="42624" h="48002">
                      <a:moveTo>
                        <a:pt x="42053" y="44793"/>
                      </a:moveTo>
                      <a:lnTo>
                        <a:pt x="21574" y="45460"/>
                      </a:lnTo>
                      <a:cubicBezTo>
                        <a:pt x="18240" y="45650"/>
                        <a:pt x="14716" y="45555"/>
                        <a:pt x="11382" y="45555"/>
                      </a:cubicBezTo>
                      <a:cubicBezTo>
                        <a:pt x="8049" y="45555"/>
                        <a:pt x="4620" y="45936"/>
                        <a:pt x="2238" y="47841"/>
                      </a:cubicBezTo>
                      <a:lnTo>
                        <a:pt x="1095" y="45936"/>
                      </a:lnTo>
                      <a:lnTo>
                        <a:pt x="10811" y="38697"/>
                      </a:lnTo>
                      <a:lnTo>
                        <a:pt x="12144" y="40983"/>
                      </a:lnTo>
                      <a:cubicBezTo>
                        <a:pt x="11287" y="41269"/>
                        <a:pt x="10430" y="41650"/>
                        <a:pt x="9573" y="41840"/>
                      </a:cubicBezTo>
                      <a:cubicBezTo>
                        <a:pt x="8620" y="41840"/>
                        <a:pt x="7668" y="42221"/>
                        <a:pt x="6620" y="41745"/>
                      </a:cubicBezTo>
                      <a:cubicBezTo>
                        <a:pt x="4524" y="41269"/>
                        <a:pt x="3191" y="39364"/>
                        <a:pt x="2334" y="37840"/>
                      </a:cubicBezTo>
                      <a:cubicBezTo>
                        <a:pt x="810" y="34411"/>
                        <a:pt x="429" y="30982"/>
                        <a:pt x="143" y="27553"/>
                      </a:cubicBezTo>
                      <a:cubicBezTo>
                        <a:pt x="-48" y="24124"/>
                        <a:pt x="-48" y="20790"/>
                        <a:pt x="143" y="17361"/>
                      </a:cubicBezTo>
                      <a:cubicBezTo>
                        <a:pt x="429" y="14027"/>
                        <a:pt x="238" y="10789"/>
                        <a:pt x="1191" y="7074"/>
                      </a:cubicBezTo>
                      <a:cubicBezTo>
                        <a:pt x="2048" y="3645"/>
                        <a:pt x="5001" y="-356"/>
                        <a:pt x="9382" y="25"/>
                      </a:cubicBezTo>
                      <a:cubicBezTo>
                        <a:pt x="13668" y="502"/>
                        <a:pt x="16050" y="4407"/>
                        <a:pt x="17002" y="7741"/>
                      </a:cubicBezTo>
                      <a:cubicBezTo>
                        <a:pt x="18812" y="14789"/>
                        <a:pt x="17478" y="21552"/>
                        <a:pt x="17859" y="28029"/>
                      </a:cubicBezTo>
                      <a:lnTo>
                        <a:pt x="16716" y="26791"/>
                      </a:lnTo>
                      <a:cubicBezTo>
                        <a:pt x="20050" y="26886"/>
                        <a:pt x="23479" y="23076"/>
                        <a:pt x="26718" y="20314"/>
                      </a:cubicBezTo>
                      <a:cubicBezTo>
                        <a:pt x="28432" y="18885"/>
                        <a:pt x="30242" y="17361"/>
                        <a:pt x="32433" y="16504"/>
                      </a:cubicBezTo>
                      <a:cubicBezTo>
                        <a:pt x="34719" y="15742"/>
                        <a:pt x="37481" y="15646"/>
                        <a:pt x="39481" y="17932"/>
                      </a:cubicBezTo>
                      <a:cubicBezTo>
                        <a:pt x="40338" y="19456"/>
                        <a:pt x="39672" y="20980"/>
                        <a:pt x="39195" y="21933"/>
                      </a:cubicBezTo>
                      <a:cubicBezTo>
                        <a:pt x="38719" y="22981"/>
                        <a:pt x="38148" y="23933"/>
                        <a:pt x="37576" y="24886"/>
                      </a:cubicBezTo>
                      <a:cubicBezTo>
                        <a:pt x="36433" y="26791"/>
                        <a:pt x="36052" y="28791"/>
                        <a:pt x="36433" y="31077"/>
                      </a:cubicBezTo>
                      <a:cubicBezTo>
                        <a:pt x="37005" y="35554"/>
                        <a:pt x="40624" y="38697"/>
                        <a:pt x="42624" y="42697"/>
                      </a:cubicBezTo>
                      <a:cubicBezTo>
                        <a:pt x="40434" y="38792"/>
                        <a:pt x="36624" y="36030"/>
                        <a:pt x="35671" y="31172"/>
                      </a:cubicBezTo>
                      <a:cubicBezTo>
                        <a:pt x="35100" y="28886"/>
                        <a:pt x="35481" y="26314"/>
                        <a:pt x="36528" y="24219"/>
                      </a:cubicBezTo>
                      <a:cubicBezTo>
                        <a:pt x="37386" y="22314"/>
                        <a:pt x="38814" y="19837"/>
                        <a:pt x="38148" y="18694"/>
                      </a:cubicBezTo>
                      <a:cubicBezTo>
                        <a:pt x="37195" y="17647"/>
                        <a:pt x="34814" y="17266"/>
                        <a:pt x="33099" y="18123"/>
                      </a:cubicBezTo>
                      <a:cubicBezTo>
                        <a:pt x="31290" y="18885"/>
                        <a:pt x="29670" y="20314"/>
                        <a:pt x="28051" y="21742"/>
                      </a:cubicBezTo>
                      <a:cubicBezTo>
                        <a:pt x="26432" y="23171"/>
                        <a:pt x="24908" y="24790"/>
                        <a:pt x="23098" y="26314"/>
                      </a:cubicBezTo>
                      <a:cubicBezTo>
                        <a:pt x="21384" y="27743"/>
                        <a:pt x="19288" y="29267"/>
                        <a:pt x="16431" y="29267"/>
                      </a:cubicBezTo>
                      <a:cubicBezTo>
                        <a:pt x="15764" y="29267"/>
                        <a:pt x="15288" y="28696"/>
                        <a:pt x="15288" y="28124"/>
                      </a:cubicBezTo>
                      <a:lnTo>
                        <a:pt x="15288" y="28029"/>
                      </a:lnTo>
                      <a:cubicBezTo>
                        <a:pt x="14907" y="21266"/>
                        <a:pt x="16050" y="14408"/>
                        <a:pt x="14335" y="8503"/>
                      </a:cubicBezTo>
                      <a:cubicBezTo>
                        <a:pt x="13573" y="5645"/>
                        <a:pt x="11573" y="3073"/>
                        <a:pt x="9192" y="2883"/>
                      </a:cubicBezTo>
                      <a:cubicBezTo>
                        <a:pt x="6810" y="2692"/>
                        <a:pt x="4810" y="5074"/>
                        <a:pt x="4048" y="7836"/>
                      </a:cubicBezTo>
                      <a:cubicBezTo>
                        <a:pt x="3286" y="10598"/>
                        <a:pt x="3286" y="14122"/>
                        <a:pt x="3096" y="17361"/>
                      </a:cubicBezTo>
                      <a:cubicBezTo>
                        <a:pt x="2905" y="20695"/>
                        <a:pt x="2810" y="23933"/>
                        <a:pt x="3000" y="27172"/>
                      </a:cubicBezTo>
                      <a:cubicBezTo>
                        <a:pt x="3191" y="30410"/>
                        <a:pt x="3572" y="33649"/>
                        <a:pt x="4715" y="36316"/>
                      </a:cubicBezTo>
                      <a:cubicBezTo>
                        <a:pt x="5858" y="39078"/>
                        <a:pt x="8334" y="39745"/>
                        <a:pt x="11001" y="38316"/>
                      </a:cubicBezTo>
                      <a:lnTo>
                        <a:pt x="11097" y="38316"/>
                      </a:lnTo>
                      <a:cubicBezTo>
                        <a:pt x="11763" y="38030"/>
                        <a:pt x="12525" y="38221"/>
                        <a:pt x="12811" y="38887"/>
                      </a:cubicBezTo>
                      <a:cubicBezTo>
                        <a:pt x="13097" y="39459"/>
                        <a:pt x="12906" y="40221"/>
                        <a:pt x="12335" y="40602"/>
                      </a:cubicBezTo>
                      <a:lnTo>
                        <a:pt x="2143" y="47650"/>
                      </a:lnTo>
                      <a:cubicBezTo>
                        <a:pt x="1667" y="48222"/>
                        <a:pt x="1000" y="48031"/>
                        <a:pt x="619" y="47555"/>
                      </a:cubicBezTo>
                      <a:cubicBezTo>
                        <a:pt x="333" y="47079"/>
                        <a:pt x="429" y="46317"/>
                        <a:pt x="905" y="46031"/>
                      </a:cubicBezTo>
                      <a:cubicBezTo>
                        <a:pt x="4143" y="43745"/>
                        <a:pt x="7953" y="43650"/>
                        <a:pt x="11382" y="43745"/>
                      </a:cubicBezTo>
                      <a:cubicBezTo>
                        <a:pt x="14811" y="43936"/>
                        <a:pt x="18145" y="44031"/>
                        <a:pt x="21574" y="44126"/>
                      </a:cubicBezTo>
                      <a:lnTo>
                        <a:pt x="42053" y="44793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831" name="Freeform: Shape 830">
                  <a:extLst>
                    <a:ext uri="{FF2B5EF4-FFF2-40B4-BE49-F238E27FC236}">
                      <a16:creationId xmlns:a16="http://schemas.microsoft.com/office/drawing/2014/main" id="{DEDEFBEA-5648-47D3-8302-315DFC8E57FD}"/>
                    </a:ext>
                  </a:extLst>
                </p:cNvPr>
                <p:cNvSpPr/>
                <p:nvPr/>
              </p:nvSpPr>
              <p:spPr>
                <a:xfrm>
                  <a:off x="6033320" y="3715035"/>
                  <a:ext cx="14905" cy="10518"/>
                </a:xfrm>
                <a:custGeom>
                  <a:avLst/>
                  <a:gdLst>
                    <a:gd name="connsiteX0" fmla="*/ 2576 w 14905"/>
                    <a:gd name="connsiteY0" fmla="*/ 0 h 10518"/>
                    <a:gd name="connsiteX1" fmla="*/ 2195 w 14905"/>
                    <a:gd name="connsiteY1" fmla="*/ 5429 h 10518"/>
                    <a:gd name="connsiteX2" fmla="*/ 5339 w 14905"/>
                    <a:gd name="connsiteY2" fmla="*/ 7334 h 10518"/>
                    <a:gd name="connsiteX3" fmla="*/ 10387 w 14905"/>
                    <a:gd name="connsiteY3" fmla="*/ 6953 h 10518"/>
                    <a:gd name="connsiteX4" fmla="*/ 12863 w 14905"/>
                    <a:gd name="connsiteY4" fmla="*/ 6096 h 10518"/>
                    <a:gd name="connsiteX5" fmla="*/ 14864 w 14905"/>
                    <a:gd name="connsiteY5" fmla="*/ 4381 h 10518"/>
                    <a:gd name="connsiteX6" fmla="*/ 11244 w 14905"/>
                    <a:gd name="connsiteY6" fmla="*/ 9239 h 10518"/>
                    <a:gd name="connsiteX7" fmla="*/ 5148 w 14905"/>
                    <a:gd name="connsiteY7" fmla="*/ 10477 h 10518"/>
                    <a:gd name="connsiteX8" fmla="*/ 1814 w 14905"/>
                    <a:gd name="connsiteY8" fmla="*/ 9239 h 10518"/>
                    <a:gd name="connsiteX9" fmla="*/ 5 w 14905"/>
                    <a:gd name="connsiteY9" fmla="*/ 5810 h 10518"/>
                    <a:gd name="connsiteX10" fmla="*/ 2576 w 14905"/>
                    <a:gd name="connsiteY10" fmla="*/ 0 h 105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4905" h="10518">
                      <a:moveTo>
                        <a:pt x="2576" y="0"/>
                      </a:moveTo>
                      <a:cubicBezTo>
                        <a:pt x="2386" y="2000"/>
                        <a:pt x="1719" y="4000"/>
                        <a:pt x="2195" y="5429"/>
                      </a:cubicBezTo>
                      <a:cubicBezTo>
                        <a:pt x="2576" y="6763"/>
                        <a:pt x="3719" y="7144"/>
                        <a:pt x="5339" y="7334"/>
                      </a:cubicBezTo>
                      <a:cubicBezTo>
                        <a:pt x="6958" y="7525"/>
                        <a:pt x="8672" y="7239"/>
                        <a:pt x="10387" y="6953"/>
                      </a:cubicBezTo>
                      <a:cubicBezTo>
                        <a:pt x="11244" y="6763"/>
                        <a:pt x="12101" y="6477"/>
                        <a:pt x="12863" y="6096"/>
                      </a:cubicBezTo>
                      <a:cubicBezTo>
                        <a:pt x="13721" y="5715"/>
                        <a:pt x="14387" y="5334"/>
                        <a:pt x="14864" y="4381"/>
                      </a:cubicBezTo>
                      <a:cubicBezTo>
                        <a:pt x="15245" y="6668"/>
                        <a:pt x="12959" y="8287"/>
                        <a:pt x="11244" y="9239"/>
                      </a:cubicBezTo>
                      <a:cubicBezTo>
                        <a:pt x="9434" y="10192"/>
                        <a:pt x="7339" y="10668"/>
                        <a:pt x="5148" y="10477"/>
                      </a:cubicBezTo>
                      <a:cubicBezTo>
                        <a:pt x="4005" y="10287"/>
                        <a:pt x="2862" y="10001"/>
                        <a:pt x="1814" y="9239"/>
                      </a:cubicBezTo>
                      <a:cubicBezTo>
                        <a:pt x="767" y="8477"/>
                        <a:pt x="5" y="7048"/>
                        <a:pt x="5" y="5810"/>
                      </a:cubicBezTo>
                      <a:cubicBezTo>
                        <a:pt x="-91" y="3143"/>
                        <a:pt x="1338" y="1429"/>
                        <a:pt x="2576" y="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832" name="Freeform: Shape 831">
                  <a:extLst>
                    <a:ext uri="{FF2B5EF4-FFF2-40B4-BE49-F238E27FC236}">
                      <a16:creationId xmlns:a16="http://schemas.microsoft.com/office/drawing/2014/main" id="{4DBB816F-B989-4154-87B1-182FC6E17931}"/>
                    </a:ext>
                  </a:extLst>
                </p:cNvPr>
                <p:cNvSpPr/>
                <p:nvPr/>
              </p:nvSpPr>
              <p:spPr>
                <a:xfrm>
                  <a:off x="6037657" y="3712894"/>
                  <a:ext cx="9586" cy="7189"/>
                </a:xfrm>
                <a:custGeom>
                  <a:avLst/>
                  <a:gdLst>
                    <a:gd name="connsiteX0" fmla="*/ 50 w 9586"/>
                    <a:gd name="connsiteY0" fmla="*/ 7190 h 7189"/>
                    <a:gd name="connsiteX1" fmla="*/ 812 w 9586"/>
                    <a:gd name="connsiteY1" fmla="*/ 3285 h 7189"/>
                    <a:gd name="connsiteX2" fmla="*/ 3860 w 9586"/>
                    <a:gd name="connsiteY2" fmla="*/ 332 h 7189"/>
                    <a:gd name="connsiteX3" fmla="*/ 6431 w 9586"/>
                    <a:gd name="connsiteY3" fmla="*/ 141 h 7189"/>
                    <a:gd name="connsiteX4" fmla="*/ 8432 w 9586"/>
                    <a:gd name="connsiteY4" fmla="*/ 1380 h 7189"/>
                    <a:gd name="connsiteX5" fmla="*/ 9575 w 9586"/>
                    <a:gd name="connsiteY5" fmla="*/ 3475 h 7189"/>
                    <a:gd name="connsiteX6" fmla="*/ 8527 w 9586"/>
                    <a:gd name="connsiteY6" fmla="*/ 5380 h 7189"/>
                    <a:gd name="connsiteX7" fmla="*/ 7098 w 9586"/>
                    <a:gd name="connsiteY7" fmla="*/ 3380 h 7189"/>
                    <a:gd name="connsiteX8" fmla="*/ 5003 w 9586"/>
                    <a:gd name="connsiteY8" fmla="*/ 3285 h 7189"/>
                    <a:gd name="connsiteX9" fmla="*/ 50 w 9586"/>
                    <a:gd name="connsiteY9" fmla="*/ 7190 h 71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9586" h="7189">
                      <a:moveTo>
                        <a:pt x="50" y="7190"/>
                      </a:moveTo>
                      <a:cubicBezTo>
                        <a:pt x="-141" y="5761"/>
                        <a:pt x="240" y="4428"/>
                        <a:pt x="812" y="3285"/>
                      </a:cubicBezTo>
                      <a:cubicBezTo>
                        <a:pt x="1478" y="2046"/>
                        <a:pt x="2336" y="999"/>
                        <a:pt x="3860" y="332"/>
                      </a:cubicBezTo>
                      <a:cubicBezTo>
                        <a:pt x="4526" y="46"/>
                        <a:pt x="5574" y="-144"/>
                        <a:pt x="6431" y="141"/>
                      </a:cubicBezTo>
                      <a:cubicBezTo>
                        <a:pt x="7193" y="427"/>
                        <a:pt x="7860" y="713"/>
                        <a:pt x="8432" y="1380"/>
                      </a:cubicBezTo>
                      <a:cubicBezTo>
                        <a:pt x="8908" y="1951"/>
                        <a:pt x="9384" y="2618"/>
                        <a:pt x="9575" y="3475"/>
                      </a:cubicBezTo>
                      <a:cubicBezTo>
                        <a:pt x="9670" y="4332"/>
                        <a:pt x="9194" y="5285"/>
                        <a:pt x="8527" y="5380"/>
                      </a:cubicBezTo>
                      <a:cubicBezTo>
                        <a:pt x="8908" y="3951"/>
                        <a:pt x="7860" y="3761"/>
                        <a:pt x="7098" y="3380"/>
                      </a:cubicBezTo>
                      <a:cubicBezTo>
                        <a:pt x="6146" y="3094"/>
                        <a:pt x="5669" y="2999"/>
                        <a:pt x="5003" y="3285"/>
                      </a:cubicBezTo>
                      <a:cubicBezTo>
                        <a:pt x="3574" y="3856"/>
                        <a:pt x="1859" y="5380"/>
                        <a:pt x="50" y="719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833" name="Freeform: Shape 832">
                  <a:extLst>
                    <a:ext uri="{FF2B5EF4-FFF2-40B4-BE49-F238E27FC236}">
                      <a16:creationId xmlns:a16="http://schemas.microsoft.com/office/drawing/2014/main" id="{335D93DD-3961-4AFF-900D-1702DA1180D5}"/>
                    </a:ext>
                  </a:extLst>
                </p:cNvPr>
                <p:cNvSpPr/>
                <p:nvPr/>
              </p:nvSpPr>
              <p:spPr>
                <a:xfrm>
                  <a:off x="6017763" y="3707902"/>
                  <a:ext cx="70902" cy="39448"/>
                </a:xfrm>
                <a:custGeom>
                  <a:avLst/>
                  <a:gdLst>
                    <a:gd name="connsiteX0" fmla="*/ 11180 w 70902"/>
                    <a:gd name="connsiteY0" fmla="*/ 37994 h 39448"/>
                    <a:gd name="connsiteX1" fmla="*/ 1751 w 70902"/>
                    <a:gd name="connsiteY1" fmla="*/ 39423 h 39448"/>
                    <a:gd name="connsiteX2" fmla="*/ 1179 w 70902"/>
                    <a:gd name="connsiteY2" fmla="*/ 39137 h 39448"/>
                    <a:gd name="connsiteX3" fmla="*/ 608 w 70902"/>
                    <a:gd name="connsiteY3" fmla="*/ 23326 h 39448"/>
                    <a:gd name="connsiteX4" fmla="*/ 4799 w 70902"/>
                    <a:gd name="connsiteY4" fmla="*/ 7895 h 39448"/>
                    <a:gd name="connsiteX5" fmla="*/ 18610 w 70902"/>
                    <a:gd name="connsiteY5" fmla="*/ 370 h 39448"/>
                    <a:gd name="connsiteX6" fmla="*/ 33755 w 70902"/>
                    <a:gd name="connsiteY6" fmla="*/ 370 h 39448"/>
                    <a:gd name="connsiteX7" fmla="*/ 35088 w 70902"/>
                    <a:gd name="connsiteY7" fmla="*/ 1704 h 39448"/>
                    <a:gd name="connsiteX8" fmla="*/ 38327 w 70902"/>
                    <a:gd name="connsiteY8" fmla="*/ 13896 h 39448"/>
                    <a:gd name="connsiteX9" fmla="*/ 46423 w 70902"/>
                    <a:gd name="connsiteY9" fmla="*/ 22659 h 39448"/>
                    <a:gd name="connsiteX10" fmla="*/ 58329 w 70902"/>
                    <a:gd name="connsiteY10" fmla="*/ 26088 h 39448"/>
                    <a:gd name="connsiteX11" fmla="*/ 70902 w 70902"/>
                    <a:gd name="connsiteY11" fmla="*/ 27993 h 39448"/>
                    <a:gd name="connsiteX12" fmla="*/ 45566 w 70902"/>
                    <a:gd name="connsiteY12" fmla="*/ 24659 h 39448"/>
                    <a:gd name="connsiteX13" fmla="*/ 36041 w 70902"/>
                    <a:gd name="connsiteY13" fmla="*/ 15134 h 39448"/>
                    <a:gd name="connsiteX14" fmla="*/ 32326 w 70902"/>
                    <a:gd name="connsiteY14" fmla="*/ 2085 h 39448"/>
                    <a:gd name="connsiteX15" fmla="*/ 33659 w 70902"/>
                    <a:gd name="connsiteY15" fmla="*/ 3418 h 39448"/>
                    <a:gd name="connsiteX16" fmla="*/ 18991 w 70902"/>
                    <a:gd name="connsiteY16" fmla="*/ 3418 h 39448"/>
                    <a:gd name="connsiteX17" fmla="*/ 6989 w 70902"/>
                    <a:gd name="connsiteY17" fmla="*/ 9419 h 39448"/>
                    <a:gd name="connsiteX18" fmla="*/ 2608 w 70902"/>
                    <a:gd name="connsiteY18" fmla="*/ 23612 h 39448"/>
                    <a:gd name="connsiteX19" fmla="*/ 2132 w 70902"/>
                    <a:gd name="connsiteY19" fmla="*/ 38756 h 39448"/>
                    <a:gd name="connsiteX20" fmla="*/ 1560 w 70902"/>
                    <a:gd name="connsiteY20" fmla="*/ 38470 h 39448"/>
                    <a:gd name="connsiteX21" fmla="*/ 11180 w 70902"/>
                    <a:gd name="connsiteY21" fmla="*/ 37994 h 39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70902" h="39448">
                      <a:moveTo>
                        <a:pt x="11180" y="37994"/>
                      </a:moveTo>
                      <a:cubicBezTo>
                        <a:pt x="7942" y="38089"/>
                        <a:pt x="4799" y="38661"/>
                        <a:pt x="1751" y="39423"/>
                      </a:cubicBezTo>
                      <a:cubicBezTo>
                        <a:pt x="1560" y="39518"/>
                        <a:pt x="1274" y="39328"/>
                        <a:pt x="1179" y="39137"/>
                      </a:cubicBezTo>
                      <a:cubicBezTo>
                        <a:pt x="-631" y="33994"/>
                        <a:pt x="36" y="28469"/>
                        <a:pt x="608" y="23326"/>
                      </a:cubicBezTo>
                      <a:cubicBezTo>
                        <a:pt x="1370" y="18182"/>
                        <a:pt x="1846" y="12753"/>
                        <a:pt x="4799" y="7895"/>
                      </a:cubicBezTo>
                      <a:cubicBezTo>
                        <a:pt x="7847" y="2752"/>
                        <a:pt x="13657" y="1037"/>
                        <a:pt x="18610" y="370"/>
                      </a:cubicBezTo>
                      <a:cubicBezTo>
                        <a:pt x="23753" y="-296"/>
                        <a:pt x="28802" y="85"/>
                        <a:pt x="33755" y="370"/>
                      </a:cubicBezTo>
                      <a:cubicBezTo>
                        <a:pt x="34421" y="370"/>
                        <a:pt x="34993" y="942"/>
                        <a:pt x="35088" y="1704"/>
                      </a:cubicBezTo>
                      <a:cubicBezTo>
                        <a:pt x="35564" y="5895"/>
                        <a:pt x="36612" y="10181"/>
                        <a:pt x="38327" y="13896"/>
                      </a:cubicBezTo>
                      <a:cubicBezTo>
                        <a:pt x="40041" y="17706"/>
                        <a:pt x="42803" y="20754"/>
                        <a:pt x="46423" y="22659"/>
                      </a:cubicBezTo>
                      <a:cubicBezTo>
                        <a:pt x="50042" y="24564"/>
                        <a:pt x="54233" y="25326"/>
                        <a:pt x="58329" y="26088"/>
                      </a:cubicBezTo>
                      <a:cubicBezTo>
                        <a:pt x="62520" y="26755"/>
                        <a:pt x="66711" y="27136"/>
                        <a:pt x="70902" y="27993"/>
                      </a:cubicBezTo>
                      <a:cubicBezTo>
                        <a:pt x="62520" y="27326"/>
                        <a:pt x="53852" y="28279"/>
                        <a:pt x="45566" y="24659"/>
                      </a:cubicBezTo>
                      <a:cubicBezTo>
                        <a:pt x="41470" y="22850"/>
                        <a:pt x="37946" y="19420"/>
                        <a:pt x="36041" y="15134"/>
                      </a:cubicBezTo>
                      <a:cubicBezTo>
                        <a:pt x="34040" y="11039"/>
                        <a:pt x="32897" y="6562"/>
                        <a:pt x="32326" y="2085"/>
                      </a:cubicBezTo>
                      <a:lnTo>
                        <a:pt x="33659" y="3418"/>
                      </a:lnTo>
                      <a:cubicBezTo>
                        <a:pt x="28706" y="3133"/>
                        <a:pt x="23753" y="2942"/>
                        <a:pt x="18991" y="3418"/>
                      </a:cubicBezTo>
                      <a:cubicBezTo>
                        <a:pt x="14324" y="3990"/>
                        <a:pt x="9466" y="5419"/>
                        <a:pt x="6989" y="9419"/>
                      </a:cubicBezTo>
                      <a:cubicBezTo>
                        <a:pt x="4513" y="13420"/>
                        <a:pt x="3560" y="18563"/>
                        <a:pt x="2608" y="23612"/>
                      </a:cubicBezTo>
                      <a:cubicBezTo>
                        <a:pt x="1751" y="28660"/>
                        <a:pt x="893" y="33898"/>
                        <a:pt x="2132" y="38756"/>
                      </a:cubicBezTo>
                      <a:lnTo>
                        <a:pt x="1560" y="38470"/>
                      </a:lnTo>
                      <a:cubicBezTo>
                        <a:pt x="4799" y="37899"/>
                        <a:pt x="8037" y="37613"/>
                        <a:pt x="11180" y="37994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</p:grpSp>
          <p:grpSp>
            <p:nvGrpSpPr>
              <p:cNvPr id="818" name="Graphic 421">
                <a:extLst>
                  <a:ext uri="{FF2B5EF4-FFF2-40B4-BE49-F238E27FC236}">
                    <a16:creationId xmlns:a16="http://schemas.microsoft.com/office/drawing/2014/main" id="{D2945BA3-7155-4892-995D-78AF253D71FC}"/>
                  </a:ext>
                </a:extLst>
              </p:cNvPr>
              <p:cNvGrpSpPr/>
              <p:nvPr/>
            </p:nvGrpSpPr>
            <p:grpSpPr>
              <a:xfrm>
                <a:off x="6023609" y="3518535"/>
                <a:ext cx="45719" cy="27644"/>
                <a:chOff x="6023609" y="3518535"/>
                <a:chExt cx="45719" cy="27644"/>
              </a:xfrm>
              <a:grpFill/>
            </p:grpSpPr>
            <p:sp>
              <p:nvSpPr>
                <p:cNvPr id="826" name="Freeform: Shape 825">
                  <a:extLst>
                    <a:ext uri="{FF2B5EF4-FFF2-40B4-BE49-F238E27FC236}">
                      <a16:creationId xmlns:a16="http://schemas.microsoft.com/office/drawing/2014/main" id="{0F9561C7-E0AD-4B0E-BC30-50F76ABA2F68}"/>
                    </a:ext>
                  </a:extLst>
                </p:cNvPr>
                <p:cNvSpPr/>
                <p:nvPr/>
              </p:nvSpPr>
              <p:spPr>
                <a:xfrm>
                  <a:off x="6036222" y="3518535"/>
                  <a:ext cx="3142" cy="23240"/>
                </a:xfrm>
                <a:custGeom>
                  <a:avLst/>
                  <a:gdLst>
                    <a:gd name="connsiteX0" fmla="*/ 2532 w 3142"/>
                    <a:gd name="connsiteY0" fmla="*/ 0 h 23240"/>
                    <a:gd name="connsiteX1" fmla="*/ 3104 w 3142"/>
                    <a:gd name="connsiteY1" fmla="*/ 11906 h 23240"/>
                    <a:gd name="connsiteX2" fmla="*/ 2437 w 3142"/>
                    <a:gd name="connsiteY2" fmla="*/ 17621 h 23240"/>
                    <a:gd name="connsiteX3" fmla="*/ 2627 w 3142"/>
                    <a:gd name="connsiteY3" fmla="*/ 23241 h 23240"/>
                    <a:gd name="connsiteX4" fmla="*/ 151 w 3142"/>
                    <a:gd name="connsiteY4" fmla="*/ 17621 h 23240"/>
                    <a:gd name="connsiteX5" fmla="*/ 151 w 3142"/>
                    <a:gd name="connsiteY5" fmla="*/ 11620 h 23240"/>
                    <a:gd name="connsiteX6" fmla="*/ 2532 w 3142"/>
                    <a:gd name="connsiteY6" fmla="*/ 0 h 232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142" h="23240">
                      <a:moveTo>
                        <a:pt x="2532" y="0"/>
                      </a:moveTo>
                      <a:cubicBezTo>
                        <a:pt x="2723" y="4096"/>
                        <a:pt x="3294" y="7715"/>
                        <a:pt x="3104" y="11906"/>
                      </a:cubicBezTo>
                      <a:cubicBezTo>
                        <a:pt x="2913" y="13906"/>
                        <a:pt x="2627" y="15811"/>
                        <a:pt x="2437" y="17621"/>
                      </a:cubicBezTo>
                      <a:cubicBezTo>
                        <a:pt x="2246" y="19526"/>
                        <a:pt x="1961" y="21336"/>
                        <a:pt x="2627" y="23241"/>
                      </a:cubicBezTo>
                      <a:cubicBezTo>
                        <a:pt x="913" y="22003"/>
                        <a:pt x="341" y="19621"/>
                        <a:pt x="151" y="17621"/>
                      </a:cubicBezTo>
                      <a:cubicBezTo>
                        <a:pt x="-135" y="15526"/>
                        <a:pt x="56" y="13525"/>
                        <a:pt x="151" y="11620"/>
                      </a:cubicBezTo>
                      <a:cubicBezTo>
                        <a:pt x="437" y="7906"/>
                        <a:pt x="437" y="3619"/>
                        <a:pt x="2532" y="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827" name="Freeform: Shape 826">
                  <a:extLst>
                    <a:ext uri="{FF2B5EF4-FFF2-40B4-BE49-F238E27FC236}">
                      <a16:creationId xmlns:a16="http://schemas.microsoft.com/office/drawing/2014/main" id="{E28E60DB-E87E-40E3-92A0-CAC7FA99E133}"/>
                    </a:ext>
                  </a:extLst>
                </p:cNvPr>
                <p:cNvSpPr/>
                <p:nvPr/>
              </p:nvSpPr>
              <p:spPr>
                <a:xfrm>
                  <a:off x="6045407" y="3522059"/>
                  <a:ext cx="3824" cy="19716"/>
                </a:xfrm>
                <a:custGeom>
                  <a:avLst/>
                  <a:gdLst>
                    <a:gd name="connsiteX0" fmla="*/ 2015 w 3824"/>
                    <a:gd name="connsiteY0" fmla="*/ 0 h 19716"/>
                    <a:gd name="connsiteX1" fmla="*/ 2110 w 3824"/>
                    <a:gd name="connsiteY1" fmla="*/ 2381 h 19716"/>
                    <a:gd name="connsiteX2" fmla="*/ 2491 w 3824"/>
                    <a:gd name="connsiteY2" fmla="*/ 4858 h 19716"/>
                    <a:gd name="connsiteX3" fmla="*/ 3158 w 3824"/>
                    <a:gd name="connsiteY3" fmla="*/ 9811 h 19716"/>
                    <a:gd name="connsiteX4" fmla="*/ 3444 w 3824"/>
                    <a:gd name="connsiteY4" fmla="*/ 14764 h 19716"/>
                    <a:gd name="connsiteX5" fmla="*/ 3825 w 3824"/>
                    <a:gd name="connsiteY5" fmla="*/ 19717 h 19716"/>
                    <a:gd name="connsiteX6" fmla="*/ 1158 w 3824"/>
                    <a:gd name="connsiteY6" fmla="*/ 15145 h 19716"/>
                    <a:gd name="connsiteX7" fmla="*/ 110 w 3824"/>
                    <a:gd name="connsiteY7" fmla="*/ 10097 h 19716"/>
                    <a:gd name="connsiteX8" fmla="*/ 110 w 3824"/>
                    <a:gd name="connsiteY8" fmla="*/ 4953 h 19716"/>
                    <a:gd name="connsiteX9" fmla="*/ 2015 w 3824"/>
                    <a:gd name="connsiteY9" fmla="*/ 0 h 197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824" h="19716">
                      <a:moveTo>
                        <a:pt x="2015" y="0"/>
                      </a:moveTo>
                      <a:cubicBezTo>
                        <a:pt x="1634" y="572"/>
                        <a:pt x="2015" y="1524"/>
                        <a:pt x="2110" y="2381"/>
                      </a:cubicBezTo>
                      <a:lnTo>
                        <a:pt x="2491" y="4858"/>
                      </a:lnTo>
                      <a:cubicBezTo>
                        <a:pt x="2777" y="6477"/>
                        <a:pt x="2967" y="8096"/>
                        <a:pt x="3158" y="9811"/>
                      </a:cubicBezTo>
                      <a:cubicBezTo>
                        <a:pt x="3253" y="11430"/>
                        <a:pt x="3444" y="13049"/>
                        <a:pt x="3444" y="14764"/>
                      </a:cubicBezTo>
                      <a:cubicBezTo>
                        <a:pt x="3539" y="16383"/>
                        <a:pt x="3444" y="18097"/>
                        <a:pt x="3825" y="19717"/>
                      </a:cubicBezTo>
                      <a:cubicBezTo>
                        <a:pt x="2301" y="18669"/>
                        <a:pt x="1729" y="16764"/>
                        <a:pt x="1158" y="15145"/>
                      </a:cubicBezTo>
                      <a:cubicBezTo>
                        <a:pt x="586" y="13525"/>
                        <a:pt x="300" y="11811"/>
                        <a:pt x="110" y="10097"/>
                      </a:cubicBezTo>
                      <a:cubicBezTo>
                        <a:pt x="15" y="8382"/>
                        <a:pt x="-81" y="6668"/>
                        <a:pt x="110" y="4953"/>
                      </a:cubicBezTo>
                      <a:cubicBezTo>
                        <a:pt x="491" y="3334"/>
                        <a:pt x="491" y="1143"/>
                        <a:pt x="2015" y="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828" name="Freeform: Shape 827">
                  <a:extLst>
                    <a:ext uri="{FF2B5EF4-FFF2-40B4-BE49-F238E27FC236}">
                      <a16:creationId xmlns:a16="http://schemas.microsoft.com/office/drawing/2014/main" id="{7ADD18AC-D22C-4115-B899-C15480946DFD}"/>
                    </a:ext>
                  </a:extLst>
                </p:cNvPr>
                <p:cNvSpPr/>
                <p:nvPr/>
              </p:nvSpPr>
              <p:spPr>
                <a:xfrm>
                  <a:off x="6052063" y="3522059"/>
                  <a:ext cx="3939" cy="20288"/>
                </a:xfrm>
                <a:custGeom>
                  <a:avLst/>
                  <a:gdLst>
                    <a:gd name="connsiteX0" fmla="*/ 883 w 3939"/>
                    <a:gd name="connsiteY0" fmla="*/ 0 h 20288"/>
                    <a:gd name="connsiteX1" fmla="*/ 3360 w 3939"/>
                    <a:gd name="connsiteY1" fmla="*/ 9906 h 20288"/>
                    <a:gd name="connsiteX2" fmla="*/ 3360 w 3939"/>
                    <a:gd name="connsiteY2" fmla="*/ 20288 h 20288"/>
                    <a:gd name="connsiteX3" fmla="*/ 407 w 3939"/>
                    <a:gd name="connsiteY3" fmla="*/ 10477 h 20288"/>
                    <a:gd name="connsiteX4" fmla="*/ 883 w 3939"/>
                    <a:gd name="connsiteY4" fmla="*/ 0 h 202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939" h="20288">
                      <a:moveTo>
                        <a:pt x="883" y="0"/>
                      </a:moveTo>
                      <a:cubicBezTo>
                        <a:pt x="1931" y="3429"/>
                        <a:pt x="2693" y="6572"/>
                        <a:pt x="3360" y="9906"/>
                      </a:cubicBezTo>
                      <a:cubicBezTo>
                        <a:pt x="3931" y="13240"/>
                        <a:pt x="4312" y="16859"/>
                        <a:pt x="3360" y="20288"/>
                      </a:cubicBezTo>
                      <a:cubicBezTo>
                        <a:pt x="2026" y="16954"/>
                        <a:pt x="1074" y="13811"/>
                        <a:pt x="407" y="10477"/>
                      </a:cubicBezTo>
                      <a:cubicBezTo>
                        <a:pt x="-69" y="7144"/>
                        <a:pt x="-355" y="3429"/>
                        <a:pt x="883" y="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829" name="Freeform: Shape 828">
                  <a:extLst>
                    <a:ext uri="{FF2B5EF4-FFF2-40B4-BE49-F238E27FC236}">
                      <a16:creationId xmlns:a16="http://schemas.microsoft.com/office/drawing/2014/main" id="{4C76CAD2-8673-445A-B5D9-54A419BC99F9}"/>
                    </a:ext>
                  </a:extLst>
                </p:cNvPr>
                <p:cNvSpPr/>
                <p:nvPr/>
              </p:nvSpPr>
              <p:spPr>
                <a:xfrm>
                  <a:off x="6023609" y="3539626"/>
                  <a:ext cx="45719" cy="6553"/>
                </a:xfrm>
                <a:custGeom>
                  <a:avLst/>
                  <a:gdLst>
                    <a:gd name="connsiteX0" fmla="*/ 0 w 45719"/>
                    <a:gd name="connsiteY0" fmla="*/ 3102 h 6553"/>
                    <a:gd name="connsiteX1" fmla="*/ 11144 w 45719"/>
                    <a:gd name="connsiteY1" fmla="*/ 4150 h 6553"/>
                    <a:gd name="connsiteX2" fmla="*/ 22289 w 45719"/>
                    <a:gd name="connsiteY2" fmla="*/ 1293 h 6553"/>
                    <a:gd name="connsiteX3" fmla="*/ 45720 w 45719"/>
                    <a:gd name="connsiteY3" fmla="*/ 2150 h 6553"/>
                    <a:gd name="connsiteX4" fmla="*/ 22955 w 45719"/>
                    <a:gd name="connsiteY4" fmla="*/ 4436 h 6553"/>
                    <a:gd name="connsiteX5" fmla="*/ 11335 w 45719"/>
                    <a:gd name="connsiteY5" fmla="*/ 6531 h 6553"/>
                    <a:gd name="connsiteX6" fmla="*/ 0 w 45719"/>
                    <a:gd name="connsiteY6" fmla="*/ 3102 h 65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5719" h="6553">
                      <a:moveTo>
                        <a:pt x="0" y="3102"/>
                      </a:moveTo>
                      <a:cubicBezTo>
                        <a:pt x="3715" y="4531"/>
                        <a:pt x="7525" y="4722"/>
                        <a:pt x="11144" y="4150"/>
                      </a:cubicBezTo>
                      <a:cubicBezTo>
                        <a:pt x="14859" y="3579"/>
                        <a:pt x="18383" y="2245"/>
                        <a:pt x="22289" y="1293"/>
                      </a:cubicBezTo>
                      <a:cubicBezTo>
                        <a:pt x="30004" y="-422"/>
                        <a:pt x="38291" y="-708"/>
                        <a:pt x="45720" y="2150"/>
                      </a:cubicBezTo>
                      <a:cubicBezTo>
                        <a:pt x="37910" y="1769"/>
                        <a:pt x="30385" y="2721"/>
                        <a:pt x="22955" y="4436"/>
                      </a:cubicBezTo>
                      <a:cubicBezTo>
                        <a:pt x="19336" y="5198"/>
                        <a:pt x="15431" y="6531"/>
                        <a:pt x="11335" y="6531"/>
                      </a:cubicBezTo>
                      <a:cubicBezTo>
                        <a:pt x="7334" y="6722"/>
                        <a:pt x="3143" y="5674"/>
                        <a:pt x="0" y="3102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</p:grpSp>
          <p:grpSp>
            <p:nvGrpSpPr>
              <p:cNvPr id="819" name="Graphic 421">
                <a:extLst>
                  <a:ext uri="{FF2B5EF4-FFF2-40B4-BE49-F238E27FC236}">
                    <a16:creationId xmlns:a16="http://schemas.microsoft.com/office/drawing/2014/main" id="{A65BDA7D-325E-4D3D-B686-C509C36EAC46}"/>
                  </a:ext>
                </a:extLst>
              </p:cNvPr>
              <p:cNvGrpSpPr/>
              <p:nvPr/>
            </p:nvGrpSpPr>
            <p:grpSpPr>
              <a:xfrm>
                <a:off x="6013608" y="3345203"/>
                <a:ext cx="57355" cy="15788"/>
                <a:chOff x="6013608" y="3345203"/>
                <a:chExt cx="57355" cy="15788"/>
              </a:xfrm>
              <a:grpFill/>
            </p:grpSpPr>
            <p:sp>
              <p:nvSpPr>
                <p:cNvPr id="824" name="Freeform: Shape 823">
                  <a:extLst>
                    <a:ext uri="{FF2B5EF4-FFF2-40B4-BE49-F238E27FC236}">
                      <a16:creationId xmlns:a16="http://schemas.microsoft.com/office/drawing/2014/main" id="{35718421-BC68-4110-9757-A6EEDDA0AA8B}"/>
                    </a:ext>
                  </a:extLst>
                </p:cNvPr>
                <p:cNvSpPr/>
                <p:nvPr/>
              </p:nvSpPr>
              <p:spPr>
                <a:xfrm>
                  <a:off x="6013608" y="3346817"/>
                  <a:ext cx="57355" cy="14174"/>
                </a:xfrm>
                <a:custGeom>
                  <a:avLst/>
                  <a:gdLst>
                    <a:gd name="connsiteX0" fmla="*/ 43434 w 57355"/>
                    <a:gd name="connsiteY0" fmla="*/ 11602 h 14174"/>
                    <a:gd name="connsiteX1" fmla="*/ 45530 w 57355"/>
                    <a:gd name="connsiteY1" fmla="*/ 6745 h 14174"/>
                    <a:gd name="connsiteX2" fmla="*/ 43244 w 57355"/>
                    <a:gd name="connsiteY2" fmla="*/ 1601 h 14174"/>
                    <a:gd name="connsiteX3" fmla="*/ 43529 w 57355"/>
                    <a:gd name="connsiteY3" fmla="*/ 839 h 14174"/>
                    <a:gd name="connsiteX4" fmla="*/ 43720 w 57355"/>
                    <a:gd name="connsiteY4" fmla="*/ 744 h 14174"/>
                    <a:gd name="connsiteX5" fmla="*/ 43815 w 57355"/>
                    <a:gd name="connsiteY5" fmla="*/ 744 h 14174"/>
                    <a:gd name="connsiteX6" fmla="*/ 53435 w 57355"/>
                    <a:gd name="connsiteY6" fmla="*/ 77 h 14174"/>
                    <a:gd name="connsiteX7" fmla="*/ 54197 w 57355"/>
                    <a:gd name="connsiteY7" fmla="*/ 649 h 14174"/>
                    <a:gd name="connsiteX8" fmla="*/ 54197 w 57355"/>
                    <a:gd name="connsiteY8" fmla="*/ 744 h 14174"/>
                    <a:gd name="connsiteX9" fmla="*/ 57245 w 57355"/>
                    <a:gd name="connsiteY9" fmla="*/ 12079 h 14174"/>
                    <a:gd name="connsiteX10" fmla="*/ 56579 w 57355"/>
                    <a:gd name="connsiteY10" fmla="*/ 13793 h 14174"/>
                    <a:gd name="connsiteX11" fmla="*/ 55912 w 57355"/>
                    <a:gd name="connsiteY11" fmla="*/ 13888 h 14174"/>
                    <a:gd name="connsiteX12" fmla="*/ 55817 w 57355"/>
                    <a:gd name="connsiteY12" fmla="*/ 13888 h 14174"/>
                    <a:gd name="connsiteX13" fmla="*/ 28670 w 57355"/>
                    <a:gd name="connsiteY13" fmla="*/ 13603 h 14174"/>
                    <a:gd name="connsiteX14" fmla="*/ 1143 w 57355"/>
                    <a:gd name="connsiteY14" fmla="*/ 14174 h 14174"/>
                    <a:gd name="connsiteX15" fmla="*/ 0 w 57355"/>
                    <a:gd name="connsiteY15" fmla="*/ 13031 h 14174"/>
                    <a:gd name="connsiteX16" fmla="*/ 0 w 57355"/>
                    <a:gd name="connsiteY16" fmla="*/ 12936 h 14174"/>
                    <a:gd name="connsiteX17" fmla="*/ 476 w 57355"/>
                    <a:gd name="connsiteY17" fmla="*/ 7126 h 14174"/>
                    <a:gd name="connsiteX18" fmla="*/ 2191 w 57355"/>
                    <a:gd name="connsiteY18" fmla="*/ 1315 h 14174"/>
                    <a:gd name="connsiteX19" fmla="*/ 2953 w 57355"/>
                    <a:gd name="connsiteY19" fmla="*/ 2649 h 14174"/>
                    <a:gd name="connsiteX20" fmla="*/ 2857 w 57355"/>
                    <a:gd name="connsiteY20" fmla="*/ 2649 h 14174"/>
                    <a:gd name="connsiteX21" fmla="*/ 2953 w 57355"/>
                    <a:gd name="connsiteY21" fmla="*/ 2649 h 14174"/>
                    <a:gd name="connsiteX22" fmla="*/ 3429 w 57355"/>
                    <a:gd name="connsiteY22" fmla="*/ 2077 h 14174"/>
                    <a:gd name="connsiteX23" fmla="*/ 3239 w 57355"/>
                    <a:gd name="connsiteY23" fmla="*/ 1315 h 14174"/>
                    <a:gd name="connsiteX24" fmla="*/ 3048 w 57355"/>
                    <a:gd name="connsiteY24" fmla="*/ 1220 h 14174"/>
                    <a:gd name="connsiteX25" fmla="*/ 3334 w 57355"/>
                    <a:gd name="connsiteY25" fmla="*/ 1315 h 14174"/>
                    <a:gd name="connsiteX26" fmla="*/ 4191 w 57355"/>
                    <a:gd name="connsiteY26" fmla="*/ 1506 h 14174"/>
                    <a:gd name="connsiteX27" fmla="*/ 5048 w 57355"/>
                    <a:gd name="connsiteY27" fmla="*/ 1696 h 14174"/>
                    <a:gd name="connsiteX28" fmla="*/ 5810 w 57355"/>
                    <a:gd name="connsiteY28" fmla="*/ 1696 h 14174"/>
                    <a:gd name="connsiteX29" fmla="*/ 9430 w 57355"/>
                    <a:gd name="connsiteY29" fmla="*/ 1411 h 14174"/>
                    <a:gd name="connsiteX30" fmla="*/ 10097 w 57355"/>
                    <a:gd name="connsiteY30" fmla="*/ 1982 h 14174"/>
                    <a:gd name="connsiteX31" fmla="*/ 10097 w 57355"/>
                    <a:gd name="connsiteY31" fmla="*/ 2268 h 14174"/>
                    <a:gd name="connsiteX32" fmla="*/ 9239 w 57355"/>
                    <a:gd name="connsiteY32" fmla="*/ 13984 h 14174"/>
                    <a:gd name="connsiteX33" fmla="*/ 8954 w 57355"/>
                    <a:gd name="connsiteY33" fmla="*/ 1887 h 14174"/>
                    <a:gd name="connsiteX34" fmla="*/ 9525 w 57355"/>
                    <a:gd name="connsiteY34" fmla="*/ 2744 h 14174"/>
                    <a:gd name="connsiteX35" fmla="*/ 6001 w 57355"/>
                    <a:gd name="connsiteY35" fmla="*/ 3411 h 14174"/>
                    <a:gd name="connsiteX36" fmla="*/ 4953 w 57355"/>
                    <a:gd name="connsiteY36" fmla="*/ 3506 h 14174"/>
                    <a:gd name="connsiteX37" fmla="*/ 4000 w 57355"/>
                    <a:gd name="connsiteY37" fmla="*/ 3411 h 14174"/>
                    <a:gd name="connsiteX38" fmla="*/ 3048 w 57355"/>
                    <a:gd name="connsiteY38" fmla="*/ 3220 h 14174"/>
                    <a:gd name="connsiteX39" fmla="*/ 2477 w 57355"/>
                    <a:gd name="connsiteY39" fmla="*/ 3030 h 14174"/>
                    <a:gd name="connsiteX40" fmla="*/ 2191 w 57355"/>
                    <a:gd name="connsiteY40" fmla="*/ 2839 h 14174"/>
                    <a:gd name="connsiteX41" fmla="*/ 1905 w 57355"/>
                    <a:gd name="connsiteY41" fmla="*/ 1982 h 14174"/>
                    <a:gd name="connsiteX42" fmla="*/ 2477 w 57355"/>
                    <a:gd name="connsiteY42" fmla="*/ 1315 h 14174"/>
                    <a:gd name="connsiteX43" fmla="*/ 2667 w 57355"/>
                    <a:gd name="connsiteY43" fmla="*/ 1220 h 14174"/>
                    <a:gd name="connsiteX44" fmla="*/ 3048 w 57355"/>
                    <a:gd name="connsiteY44" fmla="*/ 1125 h 14174"/>
                    <a:gd name="connsiteX45" fmla="*/ 4000 w 57355"/>
                    <a:gd name="connsiteY45" fmla="*/ 1887 h 14174"/>
                    <a:gd name="connsiteX46" fmla="*/ 3905 w 57355"/>
                    <a:gd name="connsiteY46" fmla="*/ 2363 h 14174"/>
                    <a:gd name="connsiteX47" fmla="*/ 3810 w 57355"/>
                    <a:gd name="connsiteY47" fmla="*/ 2554 h 14174"/>
                    <a:gd name="connsiteX48" fmla="*/ 2477 w 57355"/>
                    <a:gd name="connsiteY48" fmla="*/ 13317 h 14174"/>
                    <a:gd name="connsiteX49" fmla="*/ 1334 w 57355"/>
                    <a:gd name="connsiteY49" fmla="*/ 12079 h 14174"/>
                    <a:gd name="connsiteX50" fmla="*/ 28861 w 57355"/>
                    <a:gd name="connsiteY50" fmla="*/ 10840 h 14174"/>
                    <a:gd name="connsiteX51" fmla="*/ 56579 w 57355"/>
                    <a:gd name="connsiteY51" fmla="*/ 11793 h 14174"/>
                    <a:gd name="connsiteX52" fmla="*/ 55150 w 57355"/>
                    <a:gd name="connsiteY52" fmla="*/ 13507 h 14174"/>
                    <a:gd name="connsiteX53" fmla="*/ 52578 w 57355"/>
                    <a:gd name="connsiteY53" fmla="*/ 1792 h 14174"/>
                    <a:gd name="connsiteX54" fmla="*/ 53340 w 57355"/>
                    <a:gd name="connsiteY54" fmla="*/ 2458 h 14174"/>
                    <a:gd name="connsiteX55" fmla="*/ 44006 w 57355"/>
                    <a:gd name="connsiteY55" fmla="*/ 2458 h 14174"/>
                    <a:gd name="connsiteX56" fmla="*/ 44291 w 57355"/>
                    <a:gd name="connsiteY56" fmla="*/ 1125 h 14174"/>
                    <a:gd name="connsiteX57" fmla="*/ 46101 w 57355"/>
                    <a:gd name="connsiteY57" fmla="*/ 6649 h 14174"/>
                    <a:gd name="connsiteX58" fmla="*/ 43434 w 57355"/>
                    <a:gd name="connsiteY58" fmla="*/ 11602 h 141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</a:cxnLst>
                  <a:rect l="l" t="t" r="r" b="b"/>
                  <a:pathLst>
                    <a:path w="57355" h="14174">
                      <a:moveTo>
                        <a:pt x="43434" y="11602"/>
                      </a:moveTo>
                      <a:cubicBezTo>
                        <a:pt x="44672" y="10269"/>
                        <a:pt x="45815" y="8554"/>
                        <a:pt x="45530" y="6745"/>
                      </a:cubicBezTo>
                      <a:cubicBezTo>
                        <a:pt x="45149" y="4935"/>
                        <a:pt x="44101" y="3316"/>
                        <a:pt x="43244" y="1601"/>
                      </a:cubicBezTo>
                      <a:cubicBezTo>
                        <a:pt x="43148" y="1315"/>
                        <a:pt x="43244" y="934"/>
                        <a:pt x="43529" y="839"/>
                      </a:cubicBezTo>
                      <a:cubicBezTo>
                        <a:pt x="43625" y="839"/>
                        <a:pt x="43625" y="744"/>
                        <a:pt x="43720" y="744"/>
                      </a:cubicBezTo>
                      <a:lnTo>
                        <a:pt x="43815" y="744"/>
                      </a:lnTo>
                      <a:cubicBezTo>
                        <a:pt x="46958" y="363"/>
                        <a:pt x="50102" y="-209"/>
                        <a:pt x="53435" y="77"/>
                      </a:cubicBezTo>
                      <a:cubicBezTo>
                        <a:pt x="53816" y="77"/>
                        <a:pt x="54102" y="363"/>
                        <a:pt x="54197" y="649"/>
                      </a:cubicBezTo>
                      <a:lnTo>
                        <a:pt x="54197" y="744"/>
                      </a:lnTo>
                      <a:cubicBezTo>
                        <a:pt x="55436" y="4649"/>
                        <a:pt x="55817" y="8650"/>
                        <a:pt x="57245" y="12079"/>
                      </a:cubicBezTo>
                      <a:cubicBezTo>
                        <a:pt x="57531" y="12745"/>
                        <a:pt x="57245" y="13507"/>
                        <a:pt x="56579" y="13793"/>
                      </a:cubicBezTo>
                      <a:cubicBezTo>
                        <a:pt x="56388" y="13888"/>
                        <a:pt x="56102" y="13888"/>
                        <a:pt x="55912" y="13888"/>
                      </a:cubicBezTo>
                      <a:lnTo>
                        <a:pt x="55817" y="13888"/>
                      </a:lnTo>
                      <a:cubicBezTo>
                        <a:pt x="47054" y="12269"/>
                        <a:pt x="37814" y="13412"/>
                        <a:pt x="28670" y="13603"/>
                      </a:cubicBezTo>
                      <a:cubicBezTo>
                        <a:pt x="19431" y="13698"/>
                        <a:pt x="10287" y="14079"/>
                        <a:pt x="1143" y="14174"/>
                      </a:cubicBezTo>
                      <a:cubicBezTo>
                        <a:pt x="476" y="14174"/>
                        <a:pt x="0" y="13698"/>
                        <a:pt x="0" y="13031"/>
                      </a:cubicBezTo>
                      <a:lnTo>
                        <a:pt x="0" y="12936"/>
                      </a:lnTo>
                      <a:cubicBezTo>
                        <a:pt x="95" y="11031"/>
                        <a:pt x="286" y="9126"/>
                        <a:pt x="476" y="7126"/>
                      </a:cubicBezTo>
                      <a:cubicBezTo>
                        <a:pt x="762" y="5221"/>
                        <a:pt x="1143" y="3220"/>
                        <a:pt x="2191" y="1315"/>
                      </a:cubicBezTo>
                      <a:lnTo>
                        <a:pt x="2953" y="2649"/>
                      </a:lnTo>
                      <a:cubicBezTo>
                        <a:pt x="2953" y="2649"/>
                        <a:pt x="2857" y="2649"/>
                        <a:pt x="2857" y="2649"/>
                      </a:cubicBezTo>
                      <a:lnTo>
                        <a:pt x="2953" y="2649"/>
                      </a:lnTo>
                      <a:cubicBezTo>
                        <a:pt x="2953" y="2554"/>
                        <a:pt x="2953" y="2935"/>
                        <a:pt x="3429" y="2077"/>
                      </a:cubicBezTo>
                      <a:cubicBezTo>
                        <a:pt x="3334" y="1220"/>
                        <a:pt x="3239" y="1506"/>
                        <a:pt x="3239" y="1315"/>
                      </a:cubicBezTo>
                      <a:cubicBezTo>
                        <a:pt x="3143" y="1220"/>
                        <a:pt x="3048" y="1125"/>
                        <a:pt x="3048" y="1220"/>
                      </a:cubicBezTo>
                      <a:cubicBezTo>
                        <a:pt x="3048" y="1220"/>
                        <a:pt x="3239" y="1315"/>
                        <a:pt x="3334" y="1315"/>
                      </a:cubicBezTo>
                      <a:lnTo>
                        <a:pt x="4191" y="1506"/>
                      </a:lnTo>
                      <a:lnTo>
                        <a:pt x="5048" y="1696"/>
                      </a:lnTo>
                      <a:cubicBezTo>
                        <a:pt x="5334" y="1792"/>
                        <a:pt x="5429" y="1696"/>
                        <a:pt x="5810" y="1696"/>
                      </a:cubicBezTo>
                      <a:lnTo>
                        <a:pt x="9430" y="1411"/>
                      </a:lnTo>
                      <a:cubicBezTo>
                        <a:pt x="9716" y="1411"/>
                        <a:pt x="10001" y="1601"/>
                        <a:pt x="10097" y="1982"/>
                      </a:cubicBezTo>
                      <a:cubicBezTo>
                        <a:pt x="10097" y="2077"/>
                        <a:pt x="10097" y="2173"/>
                        <a:pt x="10097" y="2268"/>
                      </a:cubicBezTo>
                      <a:cubicBezTo>
                        <a:pt x="8763" y="5887"/>
                        <a:pt x="9525" y="9983"/>
                        <a:pt x="9239" y="13984"/>
                      </a:cubicBezTo>
                      <a:cubicBezTo>
                        <a:pt x="8954" y="10078"/>
                        <a:pt x="7906" y="6078"/>
                        <a:pt x="8954" y="1887"/>
                      </a:cubicBezTo>
                      <a:lnTo>
                        <a:pt x="9525" y="2744"/>
                      </a:lnTo>
                      <a:lnTo>
                        <a:pt x="6001" y="3411"/>
                      </a:lnTo>
                      <a:cubicBezTo>
                        <a:pt x="5810" y="3411"/>
                        <a:pt x="5334" y="3601"/>
                        <a:pt x="4953" y="3506"/>
                      </a:cubicBezTo>
                      <a:lnTo>
                        <a:pt x="4000" y="3411"/>
                      </a:lnTo>
                      <a:lnTo>
                        <a:pt x="3048" y="3220"/>
                      </a:lnTo>
                      <a:cubicBezTo>
                        <a:pt x="2857" y="3220"/>
                        <a:pt x="2762" y="3125"/>
                        <a:pt x="2477" y="3030"/>
                      </a:cubicBezTo>
                      <a:cubicBezTo>
                        <a:pt x="2477" y="3030"/>
                        <a:pt x="2286" y="2935"/>
                        <a:pt x="2191" y="2839"/>
                      </a:cubicBezTo>
                      <a:cubicBezTo>
                        <a:pt x="2096" y="2649"/>
                        <a:pt x="1905" y="2935"/>
                        <a:pt x="1905" y="1982"/>
                      </a:cubicBezTo>
                      <a:cubicBezTo>
                        <a:pt x="2381" y="1030"/>
                        <a:pt x="2381" y="1411"/>
                        <a:pt x="2477" y="1315"/>
                      </a:cubicBezTo>
                      <a:lnTo>
                        <a:pt x="2667" y="1220"/>
                      </a:lnTo>
                      <a:lnTo>
                        <a:pt x="3048" y="1125"/>
                      </a:lnTo>
                      <a:cubicBezTo>
                        <a:pt x="3524" y="1030"/>
                        <a:pt x="3905" y="1411"/>
                        <a:pt x="4000" y="1887"/>
                      </a:cubicBezTo>
                      <a:cubicBezTo>
                        <a:pt x="4000" y="2077"/>
                        <a:pt x="4000" y="2268"/>
                        <a:pt x="3905" y="2363"/>
                      </a:cubicBezTo>
                      <a:lnTo>
                        <a:pt x="3810" y="2554"/>
                      </a:lnTo>
                      <a:cubicBezTo>
                        <a:pt x="2381" y="5602"/>
                        <a:pt x="2477" y="9602"/>
                        <a:pt x="2477" y="13317"/>
                      </a:cubicBezTo>
                      <a:lnTo>
                        <a:pt x="1334" y="12079"/>
                      </a:lnTo>
                      <a:cubicBezTo>
                        <a:pt x="10478" y="11602"/>
                        <a:pt x="19717" y="11221"/>
                        <a:pt x="28861" y="10840"/>
                      </a:cubicBezTo>
                      <a:cubicBezTo>
                        <a:pt x="37910" y="10840"/>
                        <a:pt x="47244" y="9793"/>
                        <a:pt x="56579" y="11793"/>
                      </a:cubicBezTo>
                      <a:lnTo>
                        <a:pt x="55150" y="13507"/>
                      </a:lnTo>
                      <a:cubicBezTo>
                        <a:pt x="53721" y="9507"/>
                        <a:pt x="53626" y="5411"/>
                        <a:pt x="52578" y="1792"/>
                      </a:cubicBezTo>
                      <a:lnTo>
                        <a:pt x="53340" y="2458"/>
                      </a:lnTo>
                      <a:cubicBezTo>
                        <a:pt x="50387" y="2077"/>
                        <a:pt x="47149" y="2363"/>
                        <a:pt x="44006" y="2458"/>
                      </a:cubicBezTo>
                      <a:lnTo>
                        <a:pt x="44291" y="1125"/>
                      </a:lnTo>
                      <a:cubicBezTo>
                        <a:pt x="44958" y="2935"/>
                        <a:pt x="45911" y="4649"/>
                        <a:pt x="46101" y="6649"/>
                      </a:cubicBezTo>
                      <a:cubicBezTo>
                        <a:pt x="46292" y="8840"/>
                        <a:pt x="44768" y="10459"/>
                        <a:pt x="43434" y="11602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825" name="Freeform: Shape 824">
                  <a:extLst>
                    <a:ext uri="{FF2B5EF4-FFF2-40B4-BE49-F238E27FC236}">
                      <a16:creationId xmlns:a16="http://schemas.microsoft.com/office/drawing/2014/main" id="{68FBC478-4B63-46E9-BA54-6DB9E0C769C5}"/>
                    </a:ext>
                  </a:extLst>
                </p:cNvPr>
                <p:cNvSpPr/>
                <p:nvPr/>
              </p:nvSpPr>
              <p:spPr>
                <a:xfrm>
                  <a:off x="6037593" y="3345203"/>
                  <a:ext cx="11744" cy="13883"/>
                </a:xfrm>
                <a:custGeom>
                  <a:avLst/>
                  <a:gdLst>
                    <a:gd name="connsiteX0" fmla="*/ 2114 w 11744"/>
                    <a:gd name="connsiteY0" fmla="*/ 11597 h 13883"/>
                    <a:gd name="connsiteX1" fmla="*/ 18 w 11744"/>
                    <a:gd name="connsiteY1" fmla="*/ 3882 h 13883"/>
                    <a:gd name="connsiteX2" fmla="*/ 685 w 11744"/>
                    <a:gd name="connsiteY2" fmla="*/ 2739 h 13883"/>
                    <a:gd name="connsiteX3" fmla="*/ 876 w 11744"/>
                    <a:gd name="connsiteY3" fmla="*/ 2644 h 13883"/>
                    <a:gd name="connsiteX4" fmla="*/ 10496 w 11744"/>
                    <a:gd name="connsiteY4" fmla="*/ 72 h 13883"/>
                    <a:gd name="connsiteX5" fmla="*/ 11734 w 11744"/>
                    <a:gd name="connsiteY5" fmla="*/ 1691 h 13883"/>
                    <a:gd name="connsiteX6" fmla="*/ 10020 w 11744"/>
                    <a:gd name="connsiteY6" fmla="*/ 13883 h 13883"/>
                    <a:gd name="connsiteX7" fmla="*/ 8781 w 11744"/>
                    <a:gd name="connsiteY7" fmla="*/ 1596 h 13883"/>
                    <a:gd name="connsiteX8" fmla="*/ 10020 w 11744"/>
                    <a:gd name="connsiteY8" fmla="*/ 3215 h 13883"/>
                    <a:gd name="connsiteX9" fmla="*/ 1352 w 11744"/>
                    <a:gd name="connsiteY9" fmla="*/ 5120 h 13883"/>
                    <a:gd name="connsiteX10" fmla="*/ 2209 w 11744"/>
                    <a:gd name="connsiteY10" fmla="*/ 3882 h 13883"/>
                    <a:gd name="connsiteX11" fmla="*/ 2114 w 11744"/>
                    <a:gd name="connsiteY11" fmla="*/ 11597 h 138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1744" h="13883">
                      <a:moveTo>
                        <a:pt x="2114" y="11597"/>
                      </a:moveTo>
                      <a:cubicBezTo>
                        <a:pt x="399" y="9407"/>
                        <a:pt x="304" y="6359"/>
                        <a:pt x="18" y="3882"/>
                      </a:cubicBezTo>
                      <a:cubicBezTo>
                        <a:pt x="-77" y="3406"/>
                        <a:pt x="209" y="2930"/>
                        <a:pt x="685" y="2739"/>
                      </a:cubicBezTo>
                      <a:lnTo>
                        <a:pt x="876" y="2644"/>
                      </a:lnTo>
                      <a:cubicBezTo>
                        <a:pt x="3543" y="1596"/>
                        <a:pt x="6591" y="-404"/>
                        <a:pt x="10496" y="72"/>
                      </a:cubicBezTo>
                      <a:cubicBezTo>
                        <a:pt x="11258" y="167"/>
                        <a:pt x="11829" y="834"/>
                        <a:pt x="11734" y="1691"/>
                      </a:cubicBezTo>
                      <a:cubicBezTo>
                        <a:pt x="11544" y="5787"/>
                        <a:pt x="11067" y="9788"/>
                        <a:pt x="10020" y="13883"/>
                      </a:cubicBezTo>
                      <a:cubicBezTo>
                        <a:pt x="9162" y="9788"/>
                        <a:pt x="8877" y="5692"/>
                        <a:pt x="8781" y="1596"/>
                      </a:cubicBezTo>
                      <a:lnTo>
                        <a:pt x="10020" y="3215"/>
                      </a:lnTo>
                      <a:cubicBezTo>
                        <a:pt x="7448" y="2930"/>
                        <a:pt x="4686" y="4454"/>
                        <a:pt x="1352" y="5120"/>
                      </a:cubicBezTo>
                      <a:lnTo>
                        <a:pt x="2209" y="3882"/>
                      </a:lnTo>
                      <a:cubicBezTo>
                        <a:pt x="2209" y="6549"/>
                        <a:pt x="1733" y="8930"/>
                        <a:pt x="2114" y="11597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</p:grpSp>
          <p:grpSp>
            <p:nvGrpSpPr>
              <p:cNvPr id="820" name="Graphic 421">
                <a:extLst>
                  <a:ext uri="{FF2B5EF4-FFF2-40B4-BE49-F238E27FC236}">
                    <a16:creationId xmlns:a16="http://schemas.microsoft.com/office/drawing/2014/main" id="{AC298169-3B3E-4C0B-9D68-7AD25BFF5C9E}"/>
                  </a:ext>
                </a:extLst>
              </p:cNvPr>
              <p:cNvGrpSpPr/>
              <p:nvPr/>
            </p:nvGrpSpPr>
            <p:grpSpPr>
              <a:xfrm>
                <a:off x="6018802" y="3613480"/>
                <a:ext cx="44336" cy="29165"/>
                <a:chOff x="6018802" y="3613480"/>
                <a:chExt cx="44336" cy="29165"/>
              </a:xfrm>
              <a:grpFill/>
            </p:grpSpPr>
            <p:sp>
              <p:nvSpPr>
                <p:cNvPr id="821" name="Freeform: Shape 820">
                  <a:extLst>
                    <a:ext uri="{FF2B5EF4-FFF2-40B4-BE49-F238E27FC236}">
                      <a16:creationId xmlns:a16="http://schemas.microsoft.com/office/drawing/2014/main" id="{2803A09B-6B6C-4FE5-B378-B10BB1C43DD9}"/>
                    </a:ext>
                  </a:extLst>
                </p:cNvPr>
                <p:cNvSpPr/>
                <p:nvPr/>
              </p:nvSpPr>
              <p:spPr>
                <a:xfrm>
                  <a:off x="6018802" y="3613480"/>
                  <a:ext cx="39669" cy="13931"/>
                </a:xfrm>
                <a:custGeom>
                  <a:avLst/>
                  <a:gdLst>
                    <a:gd name="connsiteX0" fmla="*/ 35288 w 39669"/>
                    <a:gd name="connsiteY0" fmla="*/ 10782 h 13931"/>
                    <a:gd name="connsiteX1" fmla="*/ 37764 w 39669"/>
                    <a:gd name="connsiteY1" fmla="*/ 10591 h 13931"/>
                    <a:gd name="connsiteX2" fmla="*/ 37764 w 39669"/>
                    <a:gd name="connsiteY2" fmla="*/ 10972 h 13931"/>
                    <a:gd name="connsiteX3" fmla="*/ 15476 w 39669"/>
                    <a:gd name="connsiteY3" fmla="*/ 12877 h 13931"/>
                    <a:gd name="connsiteX4" fmla="*/ 4236 w 39669"/>
                    <a:gd name="connsiteY4" fmla="*/ 13925 h 13931"/>
                    <a:gd name="connsiteX5" fmla="*/ 2522 w 39669"/>
                    <a:gd name="connsiteY5" fmla="*/ 13639 h 13931"/>
                    <a:gd name="connsiteX6" fmla="*/ 617 w 39669"/>
                    <a:gd name="connsiteY6" fmla="*/ 12020 h 13931"/>
                    <a:gd name="connsiteX7" fmla="*/ 45 w 39669"/>
                    <a:gd name="connsiteY7" fmla="*/ 8305 h 13931"/>
                    <a:gd name="connsiteX8" fmla="*/ 712 w 39669"/>
                    <a:gd name="connsiteY8" fmla="*/ 2686 h 13931"/>
                    <a:gd name="connsiteX9" fmla="*/ 712 w 39669"/>
                    <a:gd name="connsiteY9" fmla="*/ 2590 h 13931"/>
                    <a:gd name="connsiteX10" fmla="*/ 2045 w 39669"/>
                    <a:gd name="connsiteY10" fmla="*/ 1066 h 13931"/>
                    <a:gd name="connsiteX11" fmla="*/ 13761 w 39669"/>
                    <a:gd name="connsiteY11" fmla="*/ 685 h 13931"/>
                    <a:gd name="connsiteX12" fmla="*/ 25286 w 39669"/>
                    <a:gd name="connsiteY12" fmla="*/ 209 h 13931"/>
                    <a:gd name="connsiteX13" fmla="*/ 37097 w 39669"/>
                    <a:gd name="connsiteY13" fmla="*/ 590 h 13931"/>
                    <a:gd name="connsiteX14" fmla="*/ 39669 w 39669"/>
                    <a:gd name="connsiteY14" fmla="*/ 2971 h 13931"/>
                    <a:gd name="connsiteX15" fmla="*/ 38050 w 39669"/>
                    <a:gd name="connsiteY15" fmla="*/ 5829 h 13931"/>
                    <a:gd name="connsiteX16" fmla="*/ 36050 w 39669"/>
                    <a:gd name="connsiteY16" fmla="*/ 8020 h 13931"/>
                    <a:gd name="connsiteX17" fmla="*/ 35288 w 39669"/>
                    <a:gd name="connsiteY17" fmla="*/ 10782 h 13931"/>
                    <a:gd name="connsiteX18" fmla="*/ 35288 w 39669"/>
                    <a:gd name="connsiteY18" fmla="*/ 10782 h 13931"/>
                    <a:gd name="connsiteX19" fmla="*/ 35764 w 39669"/>
                    <a:gd name="connsiteY19" fmla="*/ 7924 h 13931"/>
                    <a:gd name="connsiteX20" fmla="*/ 37478 w 39669"/>
                    <a:gd name="connsiteY20" fmla="*/ 5448 h 13931"/>
                    <a:gd name="connsiteX21" fmla="*/ 38526 w 39669"/>
                    <a:gd name="connsiteY21" fmla="*/ 3067 h 13931"/>
                    <a:gd name="connsiteX22" fmla="*/ 36716 w 39669"/>
                    <a:gd name="connsiteY22" fmla="*/ 2114 h 13931"/>
                    <a:gd name="connsiteX23" fmla="*/ 25382 w 39669"/>
                    <a:gd name="connsiteY23" fmla="*/ 2686 h 13931"/>
                    <a:gd name="connsiteX24" fmla="*/ 13761 w 39669"/>
                    <a:gd name="connsiteY24" fmla="*/ 3543 h 13931"/>
                    <a:gd name="connsiteX25" fmla="*/ 2331 w 39669"/>
                    <a:gd name="connsiteY25" fmla="*/ 4114 h 13931"/>
                    <a:gd name="connsiteX26" fmla="*/ 3665 w 39669"/>
                    <a:gd name="connsiteY26" fmla="*/ 2495 h 13931"/>
                    <a:gd name="connsiteX27" fmla="*/ 2903 w 39669"/>
                    <a:gd name="connsiteY27" fmla="*/ 8401 h 13931"/>
                    <a:gd name="connsiteX28" fmla="*/ 3093 w 39669"/>
                    <a:gd name="connsiteY28" fmla="*/ 10401 h 13931"/>
                    <a:gd name="connsiteX29" fmla="*/ 3379 w 39669"/>
                    <a:gd name="connsiteY29" fmla="*/ 10687 h 13931"/>
                    <a:gd name="connsiteX30" fmla="*/ 4331 w 39669"/>
                    <a:gd name="connsiteY30" fmla="*/ 10877 h 13931"/>
                    <a:gd name="connsiteX31" fmla="*/ 15380 w 39669"/>
                    <a:gd name="connsiteY31" fmla="*/ 10210 h 13931"/>
                    <a:gd name="connsiteX32" fmla="*/ 37764 w 39669"/>
                    <a:gd name="connsiteY32" fmla="*/ 10401 h 13931"/>
                    <a:gd name="connsiteX33" fmla="*/ 37955 w 39669"/>
                    <a:gd name="connsiteY33" fmla="*/ 10591 h 13931"/>
                    <a:gd name="connsiteX34" fmla="*/ 37764 w 39669"/>
                    <a:gd name="connsiteY34" fmla="*/ 10782 h 13931"/>
                    <a:gd name="connsiteX35" fmla="*/ 37764 w 39669"/>
                    <a:gd name="connsiteY35" fmla="*/ 10782 h 13931"/>
                    <a:gd name="connsiteX36" fmla="*/ 35288 w 39669"/>
                    <a:gd name="connsiteY36" fmla="*/ 10782 h 139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39669" h="13931">
                      <a:moveTo>
                        <a:pt x="35288" y="10782"/>
                      </a:moveTo>
                      <a:lnTo>
                        <a:pt x="37764" y="10591"/>
                      </a:lnTo>
                      <a:lnTo>
                        <a:pt x="37764" y="10972"/>
                      </a:lnTo>
                      <a:cubicBezTo>
                        <a:pt x="30335" y="11830"/>
                        <a:pt x="22905" y="12306"/>
                        <a:pt x="15476" y="12877"/>
                      </a:cubicBezTo>
                      <a:cubicBezTo>
                        <a:pt x="11856" y="12973"/>
                        <a:pt x="8332" y="14020"/>
                        <a:pt x="4236" y="13925"/>
                      </a:cubicBezTo>
                      <a:cubicBezTo>
                        <a:pt x="3760" y="13925"/>
                        <a:pt x="3188" y="13830"/>
                        <a:pt x="2522" y="13639"/>
                      </a:cubicBezTo>
                      <a:cubicBezTo>
                        <a:pt x="1569" y="13258"/>
                        <a:pt x="998" y="12687"/>
                        <a:pt x="617" y="12020"/>
                      </a:cubicBezTo>
                      <a:cubicBezTo>
                        <a:pt x="-50" y="10687"/>
                        <a:pt x="-50" y="9448"/>
                        <a:pt x="45" y="8305"/>
                      </a:cubicBezTo>
                      <a:cubicBezTo>
                        <a:pt x="140" y="6210"/>
                        <a:pt x="712" y="4114"/>
                        <a:pt x="712" y="2686"/>
                      </a:cubicBezTo>
                      <a:lnTo>
                        <a:pt x="712" y="2590"/>
                      </a:lnTo>
                      <a:cubicBezTo>
                        <a:pt x="712" y="1828"/>
                        <a:pt x="1283" y="1162"/>
                        <a:pt x="2045" y="1066"/>
                      </a:cubicBezTo>
                      <a:cubicBezTo>
                        <a:pt x="6046" y="590"/>
                        <a:pt x="9951" y="685"/>
                        <a:pt x="13761" y="685"/>
                      </a:cubicBezTo>
                      <a:cubicBezTo>
                        <a:pt x="17571" y="685"/>
                        <a:pt x="21381" y="304"/>
                        <a:pt x="25286" y="209"/>
                      </a:cubicBezTo>
                      <a:cubicBezTo>
                        <a:pt x="29192" y="209"/>
                        <a:pt x="32906" y="-458"/>
                        <a:pt x="37097" y="590"/>
                      </a:cubicBezTo>
                      <a:cubicBezTo>
                        <a:pt x="37955" y="971"/>
                        <a:pt x="39383" y="1257"/>
                        <a:pt x="39669" y="2971"/>
                      </a:cubicBezTo>
                      <a:cubicBezTo>
                        <a:pt x="39479" y="4400"/>
                        <a:pt x="38717" y="5067"/>
                        <a:pt x="38050" y="5829"/>
                      </a:cubicBezTo>
                      <a:lnTo>
                        <a:pt x="36050" y="8020"/>
                      </a:lnTo>
                      <a:cubicBezTo>
                        <a:pt x="35573" y="8877"/>
                        <a:pt x="34621" y="9829"/>
                        <a:pt x="35288" y="10782"/>
                      </a:cubicBezTo>
                      <a:close/>
                      <a:moveTo>
                        <a:pt x="35288" y="10782"/>
                      </a:moveTo>
                      <a:cubicBezTo>
                        <a:pt x="34430" y="9925"/>
                        <a:pt x="35288" y="8782"/>
                        <a:pt x="35764" y="7924"/>
                      </a:cubicBezTo>
                      <a:lnTo>
                        <a:pt x="37478" y="5448"/>
                      </a:lnTo>
                      <a:cubicBezTo>
                        <a:pt x="38050" y="4686"/>
                        <a:pt x="38621" y="3733"/>
                        <a:pt x="38526" y="3067"/>
                      </a:cubicBezTo>
                      <a:cubicBezTo>
                        <a:pt x="38526" y="2686"/>
                        <a:pt x="37574" y="2209"/>
                        <a:pt x="36716" y="2114"/>
                      </a:cubicBezTo>
                      <a:cubicBezTo>
                        <a:pt x="33192" y="1543"/>
                        <a:pt x="29096" y="2305"/>
                        <a:pt x="25382" y="2686"/>
                      </a:cubicBezTo>
                      <a:cubicBezTo>
                        <a:pt x="21572" y="3067"/>
                        <a:pt x="17762" y="3448"/>
                        <a:pt x="13761" y="3543"/>
                      </a:cubicBezTo>
                      <a:cubicBezTo>
                        <a:pt x="9856" y="3638"/>
                        <a:pt x="6046" y="3638"/>
                        <a:pt x="2331" y="4114"/>
                      </a:cubicBezTo>
                      <a:lnTo>
                        <a:pt x="3665" y="2495"/>
                      </a:lnTo>
                      <a:cubicBezTo>
                        <a:pt x="3569" y="4972"/>
                        <a:pt x="2998" y="6686"/>
                        <a:pt x="2903" y="8401"/>
                      </a:cubicBezTo>
                      <a:cubicBezTo>
                        <a:pt x="2807" y="9258"/>
                        <a:pt x="2903" y="10020"/>
                        <a:pt x="3093" y="10401"/>
                      </a:cubicBezTo>
                      <a:cubicBezTo>
                        <a:pt x="3188" y="10496"/>
                        <a:pt x="3379" y="10687"/>
                        <a:pt x="3379" y="10687"/>
                      </a:cubicBezTo>
                      <a:cubicBezTo>
                        <a:pt x="3569" y="10782"/>
                        <a:pt x="3950" y="10877"/>
                        <a:pt x="4331" y="10877"/>
                      </a:cubicBezTo>
                      <a:cubicBezTo>
                        <a:pt x="7665" y="11068"/>
                        <a:pt x="11475" y="10020"/>
                        <a:pt x="15380" y="10210"/>
                      </a:cubicBezTo>
                      <a:cubicBezTo>
                        <a:pt x="22810" y="10210"/>
                        <a:pt x="30335" y="10115"/>
                        <a:pt x="37764" y="10401"/>
                      </a:cubicBezTo>
                      <a:cubicBezTo>
                        <a:pt x="37859" y="10401"/>
                        <a:pt x="37955" y="10496"/>
                        <a:pt x="37955" y="10591"/>
                      </a:cubicBezTo>
                      <a:cubicBezTo>
                        <a:pt x="37955" y="10687"/>
                        <a:pt x="37859" y="10782"/>
                        <a:pt x="37764" y="10782"/>
                      </a:cubicBezTo>
                      <a:lnTo>
                        <a:pt x="37764" y="10782"/>
                      </a:lnTo>
                      <a:lnTo>
                        <a:pt x="35288" y="10782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822" name="Freeform: Shape 821">
                  <a:extLst>
                    <a:ext uri="{FF2B5EF4-FFF2-40B4-BE49-F238E27FC236}">
                      <a16:creationId xmlns:a16="http://schemas.microsoft.com/office/drawing/2014/main" id="{FB57C2FE-9F4B-4943-BE0C-4DFB346C2232}"/>
                    </a:ext>
                  </a:extLst>
                </p:cNvPr>
                <p:cNvSpPr/>
                <p:nvPr/>
              </p:nvSpPr>
              <p:spPr>
                <a:xfrm>
                  <a:off x="6029610" y="3618261"/>
                  <a:ext cx="19526" cy="3714"/>
                </a:xfrm>
                <a:custGeom>
                  <a:avLst/>
                  <a:gdLst>
                    <a:gd name="connsiteX0" fmla="*/ 0 w 19526"/>
                    <a:gd name="connsiteY0" fmla="*/ 3715 h 3714"/>
                    <a:gd name="connsiteX1" fmla="*/ 4382 w 19526"/>
                    <a:gd name="connsiteY1" fmla="*/ 667 h 3714"/>
                    <a:gd name="connsiteX2" fmla="*/ 9525 w 19526"/>
                    <a:gd name="connsiteY2" fmla="*/ 0 h 3714"/>
                    <a:gd name="connsiteX3" fmla="*/ 19526 w 19526"/>
                    <a:gd name="connsiteY3" fmla="*/ 1810 h 3714"/>
                    <a:gd name="connsiteX4" fmla="*/ 14478 w 19526"/>
                    <a:gd name="connsiteY4" fmla="*/ 2857 h 3714"/>
                    <a:gd name="connsiteX5" fmla="*/ 9525 w 19526"/>
                    <a:gd name="connsiteY5" fmla="*/ 3143 h 3714"/>
                    <a:gd name="connsiteX6" fmla="*/ 4667 w 19526"/>
                    <a:gd name="connsiteY6" fmla="*/ 3048 h 3714"/>
                    <a:gd name="connsiteX7" fmla="*/ 0 w 19526"/>
                    <a:gd name="connsiteY7" fmla="*/ 3715 h 37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9526" h="3714">
                      <a:moveTo>
                        <a:pt x="0" y="3715"/>
                      </a:moveTo>
                      <a:cubicBezTo>
                        <a:pt x="667" y="1810"/>
                        <a:pt x="2762" y="1143"/>
                        <a:pt x="4382" y="667"/>
                      </a:cubicBezTo>
                      <a:cubicBezTo>
                        <a:pt x="6096" y="95"/>
                        <a:pt x="7810" y="0"/>
                        <a:pt x="9525" y="0"/>
                      </a:cubicBezTo>
                      <a:cubicBezTo>
                        <a:pt x="12954" y="0"/>
                        <a:pt x="16288" y="572"/>
                        <a:pt x="19526" y="1810"/>
                      </a:cubicBezTo>
                      <a:cubicBezTo>
                        <a:pt x="17812" y="2477"/>
                        <a:pt x="16193" y="2667"/>
                        <a:pt x="14478" y="2857"/>
                      </a:cubicBezTo>
                      <a:cubicBezTo>
                        <a:pt x="12859" y="3048"/>
                        <a:pt x="11144" y="3048"/>
                        <a:pt x="9525" y="3143"/>
                      </a:cubicBezTo>
                      <a:lnTo>
                        <a:pt x="4667" y="3048"/>
                      </a:lnTo>
                      <a:cubicBezTo>
                        <a:pt x="3143" y="3048"/>
                        <a:pt x="1524" y="2857"/>
                        <a:pt x="0" y="3715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823" name="Freeform: Shape 822">
                  <a:extLst>
                    <a:ext uri="{FF2B5EF4-FFF2-40B4-BE49-F238E27FC236}">
                      <a16:creationId xmlns:a16="http://schemas.microsoft.com/office/drawing/2014/main" id="{B56B45D1-C810-44B7-AD80-D09EB73863A3}"/>
                    </a:ext>
                  </a:extLst>
                </p:cNvPr>
                <p:cNvSpPr/>
                <p:nvPr/>
              </p:nvSpPr>
              <p:spPr>
                <a:xfrm>
                  <a:off x="6018841" y="3632981"/>
                  <a:ext cx="44297" cy="9664"/>
                </a:xfrm>
                <a:custGeom>
                  <a:avLst/>
                  <a:gdLst>
                    <a:gd name="connsiteX0" fmla="*/ 6197 w 44297"/>
                    <a:gd name="connsiteY0" fmla="*/ 9664 h 9664"/>
                    <a:gd name="connsiteX1" fmla="*/ 2387 w 44297"/>
                    <a:gd name="connsiteY1" fmla="*/ 7188 h 9664"/>
                    <a:gd name="connsiteX2" fmla="*/ 101 w 44297"/>
                    <a:gd name="connsiteY2" fmla="*/ 5283 h 9664"/>
                    <a:gd name="connsiteX3" fmla="*/ 482 w 44297"/>
                    <a:gd name="connsiteY3" fmla="*/ 2235 h 9664"/>
                    <a:gd name="connsiteX4" fmla="*/ 1435 w 44297"/>
                    <a:gd name="connsiteY4" fmla="*/ 1663 h 9664"/>
                    <a:gd name="connsiteX5" fmla="*/ 1625 w 44297"/>
                    <a:gd name="connsiteY5" fmla="*/ 1663 h 9664"/>
                    <a:gd name="connsiteX6" fmla="*/ 11817 w 44297"/>
                    <a:gd name="connsiteY6" fmla="*/ 901 h 9664"/>
                    <a:gd name="connsiteX7" fmla="*/ 22675 w 44297"/>
                    <a:gd name="connsiteY7" fmla="*/ 139 h 9664"/>
                    <a:gd name="connsiteX8" fmla="*/ 44297 w 44297"/>
                    <a:gd name="connsiteY8" fmla="*/ 996 h 9664"/>
                    <a:gd name="connsiteX9" fmla="*/ 22866 w 44297"/>
                    <a:gd name="connsiteY9" fmla="*/ 3187 h 9664"/>
                    <a:gd name="connsiteX10" fmla="*/ 12293 w 44297"/>
                    <a:gd name="connsiteY10" fmla="*/ 3854 h 9664"/>
                    <a:gd name="connsiteX11" fmla="*/ 1149 w 44297"/>
                    <a:gd name="connsiteY11" fmla="*/ 3568 h 9664"/>
                    <a:gd name="connsiteX12" fmla="*/ 2292 w 44297"/>
                    <a:gd name="connsiteY12" fmla="*/ 2997 h 9664"/>
                    <a:gd name="connsiteX13" fmla="*/ 1816 w 44297"/>
                    <a:gd name="connsiteY13" fmla="*/ 4806 h 9664"/>
                    <a:gd name="connsiteX14" fmla="*/ 3054 w 44297"/>
                    <a:gd name="connsiteY14" fmla="*/ 6045 h 9664"/>
                    <a:gd name="connsiteX15" fmla="*/ 5245 w 44297"/>
                    <a:gd name="connsiteY15" fmla="*/ 7283 h 9664"/>
                    <a:gd name="connsiteX16" fmla="*/ 6197 w 44297"/>
                    <a:gd name="connsiteY16" fmla="*/ 9664 h 96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44297" h="9664">
                      <a:moveTo>
                        <a:pt x="6197" y="9664"/>
                      </a:moveTo>
                      <a:cubicBezTo>
                        <a:pt x="5721" y="7854"/>
                        <a:pt x="4006" y="7664"/>
                        <a:pt x="2387" y="7188"/>
                      </a:cubicBezTo>
                      <a:cubicBezTo>
                        <a:pt x="1625" y="6997"/>
                        <a:pt x="482" y="6521"/>
                        <a:pt x="101" y="5283"/>
                      </a:cubicBezTo>
                      <a:cubicBezTo>
                        <a:pt x="-185" y="4044"/>
                        <a:pt x="196" y="3092"/>
                        <a:pt x="482" y="2235"/>
                      </a:cubicBezTo>
                      <a:cubicBezTo>
                        <a:pt x="577" y="1854"/>
                        <a:pt x="1054" y="1568"/>
                        <a:pt x="1435" y="1663"/>
                      </a:cubicBezTo>
                      <a:lnTo>
                        <a:pt x="1625" y="1663"/>
                      </a:lnTo>
                      <a:cubicBezTo>
                        <a:pt x="4864" y="2330"/>
                        <a:pt x="8293" y="1473"/>
                        <a:pt x="11817" y="901"/>
                      </a:cubicBezTo>
                      <a:cubicBezTo>
                        <a:pt x="15532" y="234"/>
                        <a:pt x="19151" y="330"/>
                        <a:pt x="22675" y="139"/>
                      </a:cubicBezTo>
                      <a:cubicBezTo>
                        <a:pt x="29819" y="-51"/>
                        <a:pt x="37058" y="-242"/>
                        <a:pt x="44297" y="996"/>
                      </a:cubicBezTo>
                      <a:cubicBezTo>
                        <a:pt x="37058" y="1663"/>
                        <a:pt x="30105" y="2616"/>
                        <a:pt x="22866" y="3187"/>
                      </a:cubicBezTo>
                      <a:cubicBezTo>
                        <a:pt x="19246" y="3568"/>
                        <a:pt x="15722" y="3378"/>
                        <a:pt x="12293" y="3854"/>
                      </a:cubicBezTo>
                      <a:cubicBezTo>
                        <a:pt x="8769" y="4235"/>
                        <a:pt x="4959" y="4902"/>
                        <a:pt x="1149" y="3568"/>
                      </a:cubicBezTo>
                      <a:lnTo>
                        <a:pt x="2292" y="2997"/>
                      </a:lnTo>
                      <a:cubicBezTo>
                        <a:pt x="2006" y="3663"/>
                        <a:pt x="1720" y="4330"/>
                        <a:pt x="1816" y="4806"/>
                      </a:cubicBezTo>
                      <a:cubicBezTo>
                        <a:pt x="1816" y="5187"/>
                        <a:pt x="2292" y="5759"/>
                        <a:pt x="3054" y="6045"/>
                      </a:cubicBezTo>
                      <a:cubicBezTo>
                        <a:pt x="3721" y="6426"/>
                        <a:pt x="4578" y="6807"/>
                        <a:pt x="5245" y="7283"/>
                      </a:cubicBezTo>
                      <a:cubicBezTo>
                        <a:pt x="5721" y="7854"/>
                        <a:pt x="6197" y="8807"/>
                        <a:pt x="6197" y="9664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</p:grpSp>
        </p:grpSp>
        <p:grpSp>
          <p:nvGrpSpPr>
            <p:cNvPr id="746" name="Graphic 421">
              <a:extLst>
                <a:ext uri="{FF2B5EF4-FFF2-40B4-BE49-F238E27FC236}">
                  <a16:creationId xmlns:a16="http://schemas.microsoft.com/office/drawing/2014/main" id="{B04E6B0D-057C-44FC-AA1B-3CA5FF0692AE}"/>
                </a:ext>
              </a:extLst>
            </p:cNvPr>
            <p:cNvGrpSpPr/>
            <p:nvPr/>
          </p:nvGrpSpPr>
          <p:grpSpPr>
            <a:xfrm>
              <a:off x="6098666" y="3028984"/>
              <a:ext cx="72153" cy="341592"/>
              <a:chOff x="6098666" y="3028984"/>
              <a:chExt cx="72153" cy="341592"/>
            </a:xfrm>
            <a:grpFill/>
          </p:grpSpPr>
          <p:grpSp>
            <p:nvGrpSpPr>
              <p:cNvPr id="784" name="Graphic 421">
                <a:extLst>
                  <a:ext uri="{FF2B5EF4-FFF2-40B4-BE49-F238E27FC236}">
                    <a16:creationId xmlns:a16="http://schemas.microsoft.com/office/drawing/2014/main" id="{CB765CF8-8FBA-4FC4-856B-9B63D87C1435}"/>
                  </a:ext>
                </a:extLst>
              </p:cNvPr>
              <p:cNvGrpSpPr/>
              <p:nvPr/>
            </p:nvGrpSpPr>
            <p:grpSpPr>
              <a:xfrm>
                <a:off x="6107144" y="3028984"/>
                <a:ext cx="41894" cy="80260"/>
                <a:chOff x="6107144" y="3028984"/>
                <a:chExt cx="41894" cy="80260"/>
              </a:xfrm>
              <a:grpFill/>
            </p:grpSpPr>
            <p:sp>
              <p:nvSpPr>
                <p:cNvPr id="809" name="Freeform: Shape 808">
                  <a:extLst>
                    <a:ext uri="{FF2B5EF4-FFF2-40B4-BE49-F238E27FC236}">
                      <a16:creationId xmlns:a16="http://schemas.microsoft.com/office/drawing/2014/main" id="{ECB372CD-EBE9-47EF-AEAC-AD6DC88C837E}"/>
                    </a:ext>
                  </a:extLst>
                </p:cNvPr>
                <p:cNvSpPr/>
                <p:nvPr/>
              </p:nvSpPr>
              <p:spPr>
                <a:xfrm>
                  <a:off x="6117216" y="3028984"/>
                  <a:ext cx="22231" cy="35651"/>
                </a:xfrm>
                <a:custGeom>
                  <a:avLst/>
                  <a:gdLst>
                    <a:gd name="connsiteX0" fmla="*/ 19741 w 22231"/>
                    <a:gd name="connsiteY0" fmla="*/ 35398 h 35651"/>
                    <a:gd name="connsiteX1" fmla="*/ 595 w 22231"/>
                    <a:gd name="connsiteY1" fmla="*/ 33779 h 35651"/>
                    <a:gd name="connsiteX2" fmla="*/ 24 w 22231"/>
                    <a:gd name="connsiteY2" fmla="*/ 32541 h 35651"/>
                    <a:gd name="connsiteX3" fmla="*/ 214 w 22231"/>
                    <a:gd name="connsiteY3" fmla="*/ 32255 h 35651"/>
                    <a:gd name="connsiteX4" fmla="*/ 310 w 22231"/>
                    <a:gd name="connsiteY4" fmla="*/ 32160 h 35651"/>
                    <a:gd name="connsiteX5" fmla="*/ 8120 w 22231"/>
                    <a:gd name="connsiteY5" fmla="*/ 22349 h 35651"/>
                    <a:gd name="connsiteX6" fmla="*/ 14121 w 22231"/>
                    <a:gd name="connsiteY6" fmla="*/ 11776 h 35651"/>
                    <a:gd name="connsiteX7" fmla="*/ 15264 w 22231"/>
                    <a:gd name="connsiteY7" fmla="*/ 13681 h 35651"/>
                    <a:gd name="connsiteX8" fmla="*/ 9644 w 22231"/>
                    <a:gd name="connsiteY8" fmla="*/ 11586 h 35651"/>
                    <a:gd name="connsiteX9" fmla="*/ 6406 w 22231"/>
                    <a:gd name="connsiteY9" fmla="*/ 5680 h 35651"/>
                    <a:gd name="connsiteX10" fmla="*/ 10692 w 22231"/>
                    <a:gd name="connsiteY10" fmla="*/ 441 h 35651"/>
                    <a:gd name="connsiteX11" fmla="*/ 16693 w 22231"/>
                    <a:gd name="connsiteY11" fmla="*/ 346 h 35651"/>
                    <a:gd name="connsiteX12" fmla="*/ 17455 w 22231"/>
                    <a:gd name="connsiteY12" fmla="*/ 822 h 35651"/>
                    <a:gd name="connsiteX13" fmla="*/ 20979 w 22231"/>
                    <a:gd name="connsiteY13" fmla="*/ 9300 h 35651"/>
                    <a:gd name="connsiteX14" fmla="*/ 22122 w 22231"/>
                    <a:gd name="connsiteY14" fmla="*/ 18158 h 35651"/>
                    <a:gd name="connsiteX15" fmla="*/ 19741 w 22231"/>
                    <a:gd name="connsiteY15" fmla="*/ 35398 h 35651"/>
                    <a:gd name="connsiteX16" fmla="*/ 19741 w 22231"/>
                    <a:gd name="connsiteY16" fmla="*/ 35398 h 35651"/>
                    <a:gd name="connsiteX17" fmla="*/ 20407 w 22231"/>
                    <a:gd name="connsiteY17" fmla="*/ 18253 h 35651"/>
                    <a:gd name="connsiteX18" fmla="*/ 18788 w 22231"/>
                    <a:gd name="connsiteY18" fmla="*/ 9871 h 35651"/>
                    <a:gd name="connsiteX19" fmla="*/ 15454 w 22231"/>
                    <a:gd name="connsiteY19" fmla="*/ 2537 h 35651"/>
                    <a:gd name="connsiteX20" fmla="*/ 16216 w 22231"/>
                    <a:gd name="connsiteY20" fmla="*/ 3013 h 35651"/>
                    <a:gd name="connsiteX21" fmla="*/ 11549 w 22231"/>
                    <a:gd name="connsiteY21" fmla="*/ 3204 h 35651"/>
                    <a:gd name="connsiteX22" fmla="*/ 9263 w 22231"/>
                    <a:gd name="connsiteY22" fmla="*/ 5775 h 35651"/>
                    <a:gd name="connsiteX23" fmla="*/ 11359 w 22231"/>
                    <a:gd name="connsiteY23" fmla="*/ 9014 h 35651"/>
                    <a:gd name="connsiteX24" fmla="*/ 15740 w 22231"/>
                    <a:gd name="connsiteY24" fmla="*/ 10728 h 35651"/>
                    <a:gd name="connsiteX25" fmla="*/ 15835 w 22231"/>
                    <a:gd name="connsiteY25" fmla="*/ 10728 h 35651"/>
                    <a:gd name="connsiteX26" fmla="*/ 16978 w 22231"/>
                    <a:gd name="connsiteY26" fmla="*/ 12443 h 35651"/>
                    <a:gd name="connsiteX27" fmla="*/ 16883 w 22231"/>
                    <a:gd name="connsiteY27" fmla="*/ 12633 h 35651"/>
                    <a:gd name="connsiteX28" fmla="*/ 10120 w 22231"/>
                    <a:gd name="connsiteY28" fmla="*/ 23968 h 35651"/>
                    <a:gd name="connsiteX29" fmla="*/ 1643 w 22231"/>
                    <a:gd name="connsiteY29" fmla="*/ 33493 h 35651"/>
                    <a:gd name="connsiteX30" fmla="*/ 1357 w 22231"/>
                    <a:gd name="connsiteY30" fmla="*/ 31874 h 35651"/>
                    <a:gd name="connsiteX31" fmla="*/ 19741 w 22231"/>
                    <a:gd name="connsiteY31" fmla="*/ 35398 h 356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</a:cxnLst>
                  <a:rect l="l" t="t" r="r" b="b"/>
                  <a:pathLst>
                    <a:path w="22231" h="35651">
                      <a:moveTo>
                        <a:pt x="19741" y="35398"/>
                      </a:moveTo>
                      <a:cubicBezTo>
                        <a:pt x="13454" y="35589"/>
                        <a:pt x="6977" y="36351"/>
                        <a:pt x="595" y="33779"/>
                      </a:cubicBezTo>
                      <a:cubicBezTo>
                        <a:pt x="119" y="33588"/>
                        <a:pt x="-71" y="33017"/>
                        <a:pt x="24" y="32541"/>
                      </a:cubicBezTo>
                      <a:cubicBezTo>
                        <a:pt x="24" y="32445"/>
                        <a:pt x="119" y="32350"/>
                        <a:pt x="214" y="32255"/>
                      </a:cubicBezTo>
                      <a:lnTo>
                        <a:pt x="310" y="32160"/>
                      </a:lnTo>
                      <a:cubicBezTo>
                        <a:pt x="3072" y="29016"/>
                        <a:pt x="5548" y="25683"/>
                        <a:pt x="8120" y="22349"/>
                      </a:cubicBezTo>
                      <a:cubicBezTo>
                        <a:pt x="10501" y="19015"/>
                        <a:pt x="12978" y="15491"/>
                        <a:pt x="14121" y="11776"/>
                      </a:cubicBezTo>
                      <a:lnTo>
                        <a:pt x="15264" y="13681"/>
                      </a:lnTo>
                      <a:cubicBezTo>
                        <a:pt x="13359" y="13300"/>
                        <a:pt x="11359" y="12824"/>
                        <a:pt x="9644" y="11586"/>
                      </a:cubicBezTo>
                      <a:cubicBezTo>
                        <a:pt x="7930" y="10443"/>
                        <a:pt x="6310" y="8347"/>
                        <a:pt x="6406" y="5680"/>
                      </a:cubicBezTo>
                      <a:cubicBezTo>
                        <a:pt x="6406" y="2918"/>
                        <a:pt x="8692" y="918"/>
                        <a:pt x="10692" y="441"/>
                      </a:cubicBezTo>
                      <a:cubicBezTo>
                        <a:pt x="12787" y="-225"/>
                        <a:pt x="14788" y="-35"/>
                        <a:pt x="16693" y="346"/>
                      </a:cubicBezTo>
                      <a:cubicBezTo>
                        <a:pt x="16978" y="346"/>
                        <a:pt x="17264" y="632"/>
                        <a:pt x="17455" y="822"/>
                      </a:cubicBezTo>
                      <a:cubicBezTo>
                        <a:pt x="19360" y="3489"/>
                        <a:pt x="20312" y="6347"/>
                        <a:pt x="20979" y="9300"/>
                      </a:cubicBezTo>
                      <a:cubicBezTo>
                        <a:pt x="21646" y="12252"/>
                        <a:pt x="22027" y="15205"/>
                        <a:pt x="22122" y="18158"/>
                      </a:cubicBezTo>
                      <a:cubicBezTo>
                        <a:pt x="22503" y="23873"/>
                        <a:pt x="21931" y="29969"/>
                        <a:pt x="19741" y="35398"/>
                      </a:cubicBezTo>
                      <a:close/>
                      <a:moveTo>
                        <a:pt x="19741" y="35398"/>
                      </a:moveTo>
                      <a:cubicBezTo>
                        <a:pt x="21169" y="29778"/>
                        <a:pt x="20979" y="23873"/>
                        <a:pt x="20407" y="18253"/>
                      </a:cubicBezTo>
                      <a:cubicBezTo>
                        <a:pt x="20026" y="15396"/>
                        <a:pt x="19550" y="12633"/>
                        <a:pt x="18788" y="9871"/>
                      </a:cubicBezTo>
                      <a:cubicBezTo>
                        <a:pt x="17931" y="7204"/>
                        <a:pt x="16978" y="4537"/>
                        <a:pt x="15454" y="2537"/>
                      </a:cubicBezTo>
                      <a:lnTo>
                        <a:pt x="16216" y="3013"/>
                      </a:lnTo>
                      <a:cubicBezTo>
                        <a:pt x="14597" y="2823"/>
                        <a:pt x="12978" y="2727"/>
                        <a:pt x="11549" y="3204"/>
                      </a:cubicBezTo>
                      <a:cubicBezTo>
                        <a:pt x="10216" y="3585"/>
                        <a:pt x="9263" y="4632"/>
                        <a:pt x="9263" y="5775"/>
                      </a:cubicBezTo>
                      <a:cubicBezTo>
                        <a:pt x="9263" y="6918"/>
                        <a:pt x="10120" y="8157"/>
                        <a:pt x="11359" y="9014"/>
                      </a:cubicBezTo>
                      <a:cubicBezTo>
                        <a:pt x="12597" y="9871"/>
                        <a:pt x="14121" y="10347"/>
                        <a:pt x="15740" y="10728"/>
                      </a:cubicBezTo>
                      <a:lnTo>
                        <a:pt x="15835" y="10728"/>
                      </a:lnTo>
                      <a:cubicBezTo>
                        <a:pt x="16597" y="10919"/>
                        <a:pt x="17074" y="11681"/>
                        <a:pt x="16978" y="12443"/>
                      </a:cubicBezTo>
                      <a:lnTo>
                        <a:pt x="16883" y="12633"/>
                      </a:lnTo>
                      <a:cubicBezTo>
                        <a:pt x="15264" y="17110"/>
                        <a:pt x="12692" y="20539"/>
                        <a:pt x="10120" y="23968"/>
                      </a:cubicBezTo>
                      <a:cubicBezTo>
                        <a:pt x="7549" y="27397"/>
                        <a:pt x="4596" y="30445"/>
                        <a:pt x="1643" y="33493"/>
                      </a:cubicBezTo>
                      <a:lnTo>
                        <a:pt x="1357" y="31874"/>
                      </a:lnTo>
                      <a:cubicBezTo>
                        <a:pt x="6882" y="34541"/>
                        <a:pt x="13454" y="34731"/>
                        <a:pt x="19741" y="35398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810" name="Freeform: Shape 809">
                  <a:extLst>
                    <a:ext uri="{FF2B5EF4-FFF2-40B4-BE49-F238E27FC236}">
                      <a16:creationId xmlns:a16="http://schemas.microsoft.com/office/drawing/2014/main" id="{0E11BFD3-FEF9-4BA7-98FF-51C45138DB0F}"/>
                    </a:ext>
                  </a:extLst>
                </p:cNvPr>
                <p:cNvSpPr/>
                <p:nvPr/>
              </p:nvSpPr>
              <p:spPr>
                <a:xfrm>
                  <a:off x="6107144" y="3066127"/>
                  <a:ext cx="41894" cy="43118"/>
                </a:xfrm>
                <a:custGeom>
                  <a:avLst/>
                  <a:gdLst>
                    <a:gd name="connsiteX0" fmla="*/ 0 w 41894"/>
                    <a:gd name="connsiteY0" fmla="*/ 6828 h 43118"/>
                    <a:gd name="connsiteX1" fmla="*/ 9334 w 41894"/>
                    <a:gd name="connsiteY1" fmla="*/ 1780 h 43118"/>
                    <a:gd name="connsiteX2" fmla="*/ 19907 w 41894"/>
                    <a:gd name="connsiteY2" fmla="*/ 161 h 43118"/>
                    <a:gd name="connsiteX3" fmla="*/ 30671 w 41894"/>
                    <a:gd name="connsiteY3" fmla="*/ 446 h 43118"/>
                    <a:gd name="connsiteX4" fmla="*/ 41339 w 41894"/>
                    <a:gd name="connsiteY4" fmla="*/ 4161 h 43118"/>
                    <a:gd name="connsiteX5" fmla="*/ 41624 w 41894"/>
                    <a:gd name="connsiteY5" fmla="*/ 6161 h 43118"/>
                    <a:gd name="connsiteX6" fmla="*/ 41243 w 41894"/>
                    <a:gd name="connsiteY6" fmla="*/ 6542 h 43118"/>
                    <a:gd name="connsiteX7" fmla="*/ 41053 w 41894"/>
                    <a:gd name="connsiteY7" fmla="*/ 6638 h 43118"/>
                    <a:gd name="connsiteX8" fmla="*/ 31147 w 41894"/>
                    <a:gd name="connsiteY8" fmla="*/ 10257 h 43118"/>
                    <a:gd name="connsiteX9" fmla="*/ 20860 w 41894"/>
                    <a:gd name="connsiteY9" fmla="*/ 10924 h 43118"/>
                    <a:gd name="connsiteX10" fmla="*/ 22193 w 41894"/>
                    <a:gd name="connsiteY10" fmla="*/ 9590 h 43118"/>
                    <a:gd name="connsiteX11" fmla="*/ 22384 w 41894"/>
                    <a:gd name="connsiteY11" fmla="*/ 26831 h 43118"/>
                    <a:gd name="connsiteX12" fmla="*/ 21527 w 41894"/>
                    <a:gd name="connsiteY12" fmla="*/ 35594 h 43118"/>
                    <a:gd name="connsiteX13" fmla="*/ 17431 w 41894"/>
                    <a:gd name="connsiteY13" fmla="*/ 43118 h 43118"/>
                    <a:gd name="connsiteX14" fmla="*/ 20479 w 41894"/>
                    <a:gd name="connsiteY14" fmla="*/ 35403 h 43118"/>
                    <a:gd name="connsiteX15" fmla="*/ 20574 w 41894"/>
                    <a:gd name="connsiteY15" fmla="*/ 26831 h 43118"/>
                    <a:gd name="connsiteX16" fmla="*/ 19526 w 41894"/>
                    <a:gd name="connsiteY16" fmla="*/ 9400 h 43118"/>
                    <a:gd name="connsiteX17" fmla="*/ 20765 w 41894"/>
                    <a:gd name="connsiteY17" fmla="*/ 8066 h 43118"/>
                    <a:gd name="connsiteX18" fmla="*/ 20765 w 41894"/>
                    <a:gd name="connsiteY18" fmla="*/ 8066 h 43118"/>
                    <a:gd name="connsiteX19" fmla="*/ 39529 w 41894"/>
                    <a:gd name="connsiteY19" fmla="*/ 3971 h 43118"/>
                    <a:gd name="connsiteX20" fmla="*/ 39338 w 41894"/>
                    <a:gd name="connsiteY20" fmla="*/ 6447 h 43118"/>
                    <a:gd name="connsiteX21" fmla="*/ 30194 w 41894"/>
                    <a:gd name="connsiteY21" fmla="*/ 3209 h 43118"/>
                    <a:gd name="connsiteX22" fmla="*/ 19907 w 41894"/>
                    <a:gd name="connsiteY22" fmla="*/ 2447 h 43118"/>
                    <a:gd name="connsiteX23" fmla="*/ 9525 w 41894"/>
                    <a:gd name="connsiteY23" fmla="*/ 3209 h 43118"/>
                    <a:gd name="connsiteX24" fmla="*/ 0 w 41894"/>
                    <a:gd name="connsiteY24" fmla="*/ 6828 h 431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41894" h="43118">
                      <a:moveTo>
                        <a:pt x="0" y="6828"/>
                      </a:moveTo>
                      <a:cubicBezTo>
                        <a:pt x="2286" y="3875"/>
                        <a:pt x="6001" y="2828"/>
                        <a:pt x="9334" y="1780"/>
                      </a:cubicBezTo>
                      <a:cubicBezTo>
                        <a:pt x="12764" y="827"/>
                        <a:pt x="16383" y="446"/>
                        <a:pt x="19907" y="161"/>
                      </a:cubicBezTo>
                      <a:cubicBezTo>
                        <a:pt x="23432" y="-125"/>
                        <a:pt x="27051" y="-30"/>
                        <a:pt x="30671" y="446"/>
                      </a:cubicBezTo>
                      <a:cubicBezTo>
                        <a:pt x="34195" y="1018"/>
                        <a:pt x="37909" y="1589"/>
                        <a:pt x="41339" y="4161"/>
                      </a:cubicBezTo>
                      <a:cubicBezTo>
                        <a:pt x="41910" y="4637"/>
                        <a:pt x="42101" y="5495"/>
                        <a:pt x="41624" y="6161"/>
                      </a:cubicBezTo>
                      <a:cubicBezTo>
                        <a:pt x="41529" y="6352"/>
                        <a:pt x="41339" y="6447"/>
                        <a:pt x="41243" y="6542"/>
                      </a:cubicBezTo>
                      <a:lnTo>
                        <a:pt x="41053" y="6638"/>
                      </a:lnTo>
                      <a:cubicBezTo>
                        <a:pt x="38005" y="8543"/>
                        <a:pt x="34576" y="9781"/>
                        <a:pt x="31147" y="10257"/>
                      </a:cubicBezTo>
                      <a:cubicBezTo>
                        <a:pt x="27718" y="10829"/>
                        <a:pt x="24289" y="10924"/>
                        <a:pt x="20860" y="10924"/>
                      </a:cubicBezTo>
                      <a:lnTo>
                        <a:pt x="22193" y="9590"/>
                      </a:lnTo>
                      <a:cubicBezTo>
                        <a:pt x="22098" y="15115"/>
                        <a:pt x="22574" y="21020"/>
                        <a:pt x="22384" y="26831"/>
                      </a:cubicBezTo>
                      <a:cubicBezTo>
                        <a:pt x="22289" y="29783"/>
                        <a:pt x="22098" y="32736"/>
                        <a:pt x="21527" y="35594"/>
                      </a:cubicBezTo>
                      <a:cubicBezTo>
                        <a:pt x="20860" y="38451"/>
                        <a:pt x="19812" y="41499"/>
                        <a:pt x="17431" y="43118"/>
                      </a:cubicBezTo>
                      <a:cubicBezTo>
                        <a:pt x="19431" y="41118"/>
                        <a:pt x="20098" y="38165"/>
                        <a:pt x="20479" y="35403"/>
                      </a:cubicBezTo>
                      <a:cubicBezTo>
                        <a:pt x="20765" y="32546"/>
                        <a:pt x="20669" y="29688"/>
                        <a:pt x="20574" y="26831"/>
                      </a:cubicBezTo>
                      <a:cubicBezTo>
                        <a:pt x="20384" y="21116"/>
                        <a:pt x="19431" y="15496"/>
                        <a:pt x="19526" y="9400"/>
                      </a:cubicBezTo>
                      <a:cubicBezTo>
                        <a:pt x="19526" y="8638"/>
                        <a:pt x="20098" y="8066"/>
                        <a:pt x="20765" y="8066"/>
                      </a:cubicBezTo>
                      <a:lnTo>
                        <a:pt x="20765" y="8066"/>
                      </a:lnTo>
                      <a:cubicBezTo>
                        <a:pt x="27432" y="7971"/>
                        <a:pt x="34004" y="7209"/>
                        <a:pt x="39529" y="3971"/>
                      </a:cubicBezTo>
                      <a:lnTo>
                        <a:pt x="39338" y="6447"/>
                      </a:lnTo>
                      <a:cubicBezTo>
                        <a:pt x="37052" y="4637"/>
                        <a:pt x="33528" y="3780"/>
                        <a:pt x="30194" y="3209"/>
                      </a:cubicBezTo>
                      <a:cubicBezTo>
                        <a:pt x="26860" y="2732"/>
                        <a:pt x="23336" y="2447"/>
                        <a:pt x="19907" y="2447"/>
                      </a:cubicBezTo>
                      <a:cubicBezTo>
                        <a:pt x="16478" y="2447"/>
                        <a:pt x="12954" y="2732"/>
                        <a:pt x="9525" y="3209"/>
                      </a:cubicBezTo>
                      <a:cubicBezTo>
                        <a:pt x="6191" y="3780"/>
                        <a:pt x="2667" y="4447"/>
                        <a:pt x="0" y="6828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811" name="Freeform: Shape 810">
                  <a:extLst>
                    <a:ext uri="{FF2B5EF4-FFF2-40B4-BE49-F238E27FC236}">
                      <a16:creationId xmlns:a16="http://schemas.microsoft.com/office/drawing/2014/main" id="{AEA1CBBA-2472-47B9-BCF3-4E68DC88FB4D}"/>
                    </a:ext>
                  </a:extLst>
                </p:cNvPr>
                <p:cNvSpPr/>
                <p:nvPr/>
              </p:nvSpPr>
              <p:spPr>
                <a:xfrm>
                  <a:off x="6117050" y="3076479"/>
                  <a:ext cx="5437" cy="22574"/>
                </a:xfrm>
                <a:custGeom>
                  <a:avLst/>
                  <a:gdLst>
                    <a:gd name="connsiteX0" fmla="*/ 0 w 5437"/>
                    <a:gd name="connsiteY0" fmla="*/ 0 h 22574"/>
                    <a:gd name="connsiteX1" fmla="*/ 3715 w 5437"/>
                    <a:gd name="connsiteY1" fmla="*/ 4763 h 22574"/>
                    <a:gd name="connsiteX2" fmla="*/ 5239 w 5437"/>
                    <a:gd name="connsiteY2" fmla="*/ 10668 h 22574"/>
                    <a:gd name="connsiteX3" fmla="*/ 5334 w 5437"/>
                    <a:gd name="connsiteY3" fmla="*/ 16669 h 22574"/>
                    <a:gd name="connsiteX4" fmla="*/ 4096 w 5437"/>
                    <a:gd name="connsiteY4" fmla="*/ 22574 h 22574"/>
                    <a:gd name="connsiteX5" fmla="*/ 2191 w 5437"/>
                    <a:gd name="connsiteY5" fmla="*/ 11144 h 22574"/>
                    <a:gd name="connsiteX6" fmla="*/ 1429 w 5437"/>
                    <a:gd name="connsiteY6" fmla="*/ 5620 h 22574"/>
                    <a:gd name="connsiteX7" fmla="*/ 0 w 5437"/>
                    <a:gd name="connsiteY7" fmla="*/ 0 h 225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5437" h="22574">
                      <a:moveTo>
                        <a:pt x="0" y="0"/>
                      </a:moveTo>
                      <a:cubicBezTo>
                        <a:pt x="1810" y="953"/>
                        <a:pt x="2953" y="2858"/>
                        <a:pt x="3715" y="4763"/>
                      </a:cubicBezTo>
                      <a:cubicBezTo>
                        <a:pt x="4572" y="6668"/>
                        <a:pt x="4953" y="8668"/>
                        <a:pt x="5239" y="10668"/>
                      </a:cubicBezTo>
                      <a:cubicBezTo>
                        <a:pt x="5429" y="12668"/>
                        <a:pt x="5524" y="14669"/>
                        <a:pt x="5334" y="16669"/>
                      </a:cubicBezTo>
                      <a:cubicBezTo>
                        <a:pt x="5143" y="18669"/>
                        <a:pt x="4858" y="20669"/>
                        <a:pt x="4096" y="22574"/>
                      </a:cubicBezTo>
                      <a:cubicBezTo>
                        <a:pt x="3048" y="18669"/>
                        <a:pt x="2762" y="14859"/>
                        <a:pt x="2191" y="11144"/>
                      </a:cubicBezTo>
                      <a:cubicBezTo>
                        <a:pt x="2000" y="9239"/>
                        <a:pt x="1715" y="7430"/>
                        <a:pt x="1429" y="5620"/>
                      </a:cubicBezTo>
                      <a:cubicBezTo>
                        <a:pt x="1238" y="3620"/>
                        <a:pt x="857" y="1810"/>
                        <a:pt x="0" y="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</p:grpSp>
          <p:sp>
            <p:nvSpPr>
              <p:cNvPr id="785" name="Freeform: Shape 784">
                <a:extLst>
                  <a:ext uri="{FF2B5EF4-FFF2-40B4-BE49-F238E27FC236}">
                    <a16:creationId xmlns:a16="http://schemas.microsoft.com/office/drawing/2014/main" id="{44731070-C3F9-4B4B-8ED6-2D030FFEAA03}"/>
                  </a:ext>
                </a:extLst>
              </p:cNvPr>
              <p:cNvSpPr/>
              <p:nvPr/>
            </p:nvSpPr>
            <p:spPr>
              <a:xfrm>
                <a:off x="6114966" y="3121299"/>
                <a:ext cx="28766" cy="27778"/>
              </a:xfrm>
              <a:custGeom>
                <a:avLst/>
                <a:gdLst>
                  <a:gd name="connsiteX0" fmla="*/ 15610 w 28766"/>
                  <a:gd name="connsiteY0" fmla="*/ 24808 h 27778"/>
                  <a:gd name="connsiteX1" fmla="*/ 18467 w 28766"/>
                  <a:gd name="connsiteY1" fmla="*/ 26903 h 27778"/>
                  <a:gd name="connsiteX2" fmla="*/ 21229 w 28766"/>
                  <a:gd name="connsiteY2" fmla="*/ 25284 h 27778"/>
                  <a:gd name="connsiteX3" fmla="*/ 23992 w 28766"/>
                  <a:gd name="connsiteY3" fmla="*/ 18426 h 27778"/>
                  <a:gd name="connsiteX4" fmla="*/ 25611 w 28766"/>
                  <a:gd name="connsiteY4" fmla="*/ 11092 h 27778"/>
                  <a:gd name="connsiteX5" fmla="*/ 26373 w 28766"/>
                  <a:gd name="connsiteY5" fmla="*/ 3757 h 27778"/>
                  <a:gd name="connsiteX6" fmla="*/ 27516 w 28766"/>
                  <a:gd name="connsiteY6" fmla="*/ 4996 h 27778"/>
                  <a:gd name="connsiteX7" fmla="*/ 1608 w 28766"/>
                  <a:gd name="connsiteY7" fmla="*/ 2995 h 27778"/>
                  <a:gd name="connsiteX8" fmla="*/ 2941 w 28766"/>
                  <a:gd name="connsiteY8" fmla="*/ 995 h 27778"/>
                  <a:gd name="connsiteX9" fmla="*/ 4846 w 28766"/>
                  <a:gd name="connsiteY9" fmla="*/ 14330 h 27778"/>
                  <a:gd name="connsiteX10" fmla="*/ 5704 w 28766"/>
                  <a:gd name="connsiteY10" fmla="*/ 20807 h 27778"/>
                  <a:gd name="connsiteX11" fmla="*/ 7323 w 28766"/>
                  <a:gd name="connsiteY11" fmla="*/ 25284 h 27778"/>
                  <a:gd name="connsiteX12" fmla="*/ 9704 w 28766"/>
                  <a:gd name="connsiteY12" fmla="*/ 21569 h 27778"/>
                  <a:gd name="connsiteX13" fmla="*/ 10276 w 28766"/>
                  <a:gd name="connsiteY13" fmla="*/ 15187 h 27778"/>
                  <a:gd name="connsiteX14" fmla="*/ 10180 w 28766"/>
                  <a:gd name="connsiteY14" fmla="*/ 2043 h 27778"/>
                  <a:gd name="connsiteX15" fmla="*/ 11704 w 28766"/>
                  <a:gd name="connsiteY15" fmla="*/ 15187 h 27778"/>
                  <a:gd name="connsiteX16" fmla="*/ 11514 w 28766"/>
                  <a:gd name="connsiteY16" fmla="*/ 21950 h 27778"/>
                  <a:gd name="connsiteX17" fmla="*/ 10561 w 28766"/>
                  <a:gd name="connsiteY17" fmla="*/ 25474 h 27778"/>
                  <a:gd name="connsiteX18" fmla="*/ 9228 w 28766"/>
                  <a:gd name="connsiteY18" fmla="*/ 27189 h 27778"/>
                  <a:gd name="connsiteX19" fmla="*/ 7037 w 28766"/>
                  <a:gd name="connsiteY19" fmla="*/ 27760 h 27778"/>
                  <a:gd name="connsiteX20" fmla="*/ 3894 w 28766"/>
                  <a:gd name="connsiteY20" fmla="*/ 24808 h 27778"/>
                  <a:gd name="connsiteX21" fmla="*/ 3132 w 28766"/>
                  <a:gd name="connsiteY21" fmla="*/ 21379 h 27778"/>
                  <a:gd name="connsiteX22" fmla="*/ 2084 w 28766"/>
                  <a:gd name="connsiteY22" fmla="*/ 14806 h 27778"/>
                  <a:gd name="connsiteX23" fmla="*/ 84 w 28766"/>
                  <a:gd name="connsiteY23" fmla="*/ 2138 h 27778"/>
                  <a:gd name="connsiteX24" fmla="*/ 1036 w 28766"/>
                  <a:gd name="connsiteY24" fmla="*/ 138 h 27778"/>
                  <a:gd name="connsiteX25" fmla="*/ 1417 w 28766"/>
                  <a:gd name="connsiteY25" fmla="*/ 43 h 27778"/>
                  <a:gd name="connsiteX26" fmla="*/ 27611 w 28766"/>
                  <a:gd name="connsiteY26" fmla="*/ 2614 h 27778"/>
                  <a:gd name="connsiteX27" fmla="*/ 27706 w 28766"/>
                  <a:gd name="connsiteY27" fmla="*/ 2614 h 27778"/>
                  <a:gd name="connsiteX28" fmla="*/ 28754 w 28766"/>
                  <a:gd name="connsiteY28" fmla="*/ 3853 h 27778"/>
                  <a:gd name="connsiteX29" fmla="*/ 27516 w 28766"/>
                  <a:gd name="connsiteY29" fmla="*/ 11663 h 27778"/>
                  <a:gd name="connsiteX30" fmla="*/ 25420 w 28766"/>
                  <a:gd name="connsiteY30" fmla="*/ 19093 h 27778"/>
                  <a:gd name="connsiteX31" fmla="*/ 21896 w 28766"/>
                  <a:gd name="connsiteY31" fmla="*/ 25951 h 27778"/>
                  <a:gd name="connsiteX32" fmla="*/ 18372 w 28766"/>
                  <a:gd name="connsiteY32" fmla="*/ 27475 h 27778"/>
                  <a:gd name="connsiteX33" fmla="*/ 15610 w 28766"/>
                  <a:gd name="connsiteY33" fmla="*/ 24808 h 277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28766" h="27778">
                    <a:moveTo>
                      <a:pt x="15610" y="24808"/>
                    </a:moveTo>
                    <a:cubicBezTo>
                      <a:pt x="16467" y="25760"/>
                      <a:pt x="17324" y="26713"/>
                      <a:pt x="18467" y="26903"/>
                    </a:cubicBezTo>
                    <a:cubicBezTo>
                      <a:pt x="19610" y="27189"/>
                      <a:pt x="20467" y="26141"/>
                      <a:pt x="21229" y="25284"/>
                    </a:cubicBezTo>
                    <a:cubicBezTo>
                      <a:pt x="22563" y="23284"/>
                      <a:pt x="23325" y="20807"/>
                      <a:pt x="23992" y="18426"/>
                    </a:cubicBezTo>
                    <a:cubicBezTo>
                      <a:pt x="24658" y="16045"/>
                      <a:pt x="25230" y="13568"/>
                      <a:pt x="25611" y="11092"/>
                    </a:cubicBezTo>
                    <a:cubicBezTo>
                      <a:pt x="25992" y="8615"/>
                      <a:pt x="26373" y="6043"/>
                      <a:pt x="26373" y="3757"/>
                    </a:cubicBezTo>
                    <a:lnTo>
                      <a:pt x="27516" y="4996"/>
                    </a:lnTo>
                    <a:cubicBezTo>
                      <a:pt x="18658" y="4519"/>
                      <a:pt x="10085" y="2519"/>
                      <a:pt x="1608" y="2995"/>
                    </a:cubicBezTo>
                    <a:lnTo>
                      <a:pt x="2941" y="995"/>
                    </a:lnTo>
                    <a:cubicBezTo>
                      <a:pt x="4275" y="5472"/>
                      <a:pt x="4370" y="10044"/>
                      <a:pt x="4846" y="14330"/>
                    </a:cubicBezTo>
                    <a:cubicBezTo>
                      <a:pt x="5037" y="16616"/>
                      <a:pt x="5418" y="18426"/>
                      <a:pt x="5704" y="20807"/>
                    </a:cubicBezTo>
                    <a:cubicBezTo>
                      <a:pt x="5894" y="22903"/>
                      <a:pt x="6370" y="25189"/>
                      <a:pt x="7323" y="25284"/>
                    </a:cubicBezTo>
                    <a:cubicBezTo>
                      <a:pt x="8466" y="25665"/>
                      <a:pt x="9323" y="23569"/>
                      <a:pt x="9704" y="21569"/>
                    </a:cubicBezTo>
                    <a:cubicBezTo>
                      <a:pt x="10085" y="19474"/>
                      <a:pt x="10180" y="17378"/>
                      <a:pt x="10276" y="15187"/>
                    </a:cubicBezTo>
                    <a:cubicBezTo>
                      <a:pt x="10466" y="10806"/>
                      <a:pt x="10085" y="6424"/>
                      <a:pt x="10180" y="2043"/>
                    </a:cubicBezTo>
                    <a:cubicBezTo>
                      <a:pt x="10752" y="6424"/>
                      <a:pt x="11419" y="10806"/>
                      <a:pt x="11704" y="15187"/>
                    </a:cubicBezTo>
                    <a:cubicBezTo>
                      <a:pt x="11800" y="17378"/>
                      <a:pt x="11800" y="19664"/>
                      <a:pt x="11514" y="21950"/>
                    </a:cubicBezTo>
                    <a:cubicBezTo>
                      <a:pt x="11323" y="23093"/>
                      <a:pt x="11133" y="24236"/>
                      <a:pt x="10561" y="25474"/>
                    </a:cubicBezTo>
                    <a:cubicBezTo>
                      <a:pt x="10371" y="26046"/>
                      <a:pt x="9799" y="26617"/>
                      <a:pt x="9228" y="27189"/>
                    </a:cubicBezTo>
                    <a:cubicBezTo>
                      <a:pt x="8561" y="27570"/>
                      <a:pt x="7704" y="27856"/>
                      <a:pt x="7037" y="27760"/>
                    </a:cubicBezTo>
                    <a:cubicBezTo>
                      <a:pt x="5323" y="27570"/>
                      <a:pt x="4275" y="25951"/>
                      <a:pt x="3894" y="24808"/>
                    </a:cubicBezTo>
                    <a:cubicBezTo>
                      <a:pt x="3418" y="23569"/>
                      <a:pt x="3322" y="22426"/>
                      <a:pt x="3132" y="21379"/>
                    </a:cubicBezTo>
                    <a:cubicBezTo>
                      <a:pt x="2846" y="19474"/>
                      <a:pt x="2275" y="16997"/>
                      <a:pt x="2084" y="14806"/>
                    </a:cubicBezTo>
                    <a:cubicBezTo>
                      <a:pt x="1608" y="10425"/>
                      <a:pt x="1322" y="6043"/>
                      <a:pt x="84" y="2138"/>
                    </a:cubicBezTo>
                    <a:cubicBezTo>
                      <a:pt x="-202" y="1376"/>
                      <a:pt x="274" y="424"/>
                      <a:pt x="1036" y="138"/>
                    </a:cubicBezTo>
                    <a:cubicBezTo>
                      <a:pt x="1132" y="138"/>
                      <a:pt x="1322" y="43"/>
                      <a:pt x="1417" y="43"/>
                    </a:cubicBezTo>
                    <a:cubicBezTo>
                      <a:pt x="10466" y="-338"/>
                      <a:pt x="19039" y="1948"/>
                      <a:pt x="27611" y="2614"/>
                    </a:cubicBezTo>
                    <a:lnTo>
                      <a:pt x="27706" y="2614"/>
                    </a:lnTo>
                    <a:cubicBezTo>
                      <a:pt x="28373" y="2614"/>
                      <a:pt x="28849" y="3186"/>
                      <a:pt x="28754" y="3853"/>
                    </a:cubicBezTo>
                    <a:cubicBezTo>
                      <a:pt x="28564" y="6710"/>
                      <a:pt x="28087" y="9091"/>
                      <a:pt x="27516" y="11663"/>
                    </a:cubicBezTo>
                    <a:cubicBezTo>
                      <a:pt x="26944" y="14140"/>
                      <a:pt x="26278" y="16616"/>
                      <a:pt x="25420" y="19093"/>
                    </a:cubicBezTo>
                    <a:cubicBezTo>
                      <a:pt x="24563" y="21474"/>
                      <a:pt x="23515" y="23950"/>
                      <a:pt x="21896" y="25951"/>
                    </a:cubicBezTo>
                    <a:cubicBezTo>
                      <a:pt x="21039" y="26808"/>
                      <a:pt x="19801" y="27951"/>
                      <a:pt x="18372" y="27475"/>
                    </a:cubicBezTo>
                    <a:cubicBezTo>
                      <a:pt x="17038" y="26998"/>
                      <a:pt x="16276" y="25855"/>
                      <a:pt x="15610" y="2480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>
                  <a:solidFill>
                    <a:schemeClr val="bg1"/>
                  </a:solidFill>
                </a:endParaRPr>
              </a:p>
            </p:txBody>
          </p:sp>
          <p:grpSp>
            <p:nvGrpSpPr>
              <p:cNvPr id="786" name="Graphic 421">
                <a:extLst>
                  <a:ext uri="{FF2B5EF4-FFF2-40B4-BE49-F238E27FC236}">
                    <a16:creationId xmlns:a16="http://schemas.microsoft.com/office/drawing/2014/main" id="{0FCE96C6-1B46-4B8B-9A41-67BF9D240563}"/>
                  </a:ext>
                </a:extLst>
              </p:cNvPr>
              <p:cNvGrpSpPr/>
              <p:nvPr/>
            </p:nvGrpSpPr>
            <p:grpSpPr>
              <a:xfrm>
                <a:off x="6100095" y="3160793"/>
                <a:ext cx="62139" cy="37620"/>
                <a:chOff x="6100095" y="3160793"/>
                <a:chExt cx="62139" cy="37620"/>
              </a:xfrm>
              <a:grpFill/>
            </p:grpSpPr>
            <p:sp>
              <p:nvSpPr>
                <p:cNvPr id="805" name="Freeform: Shape 804">
                  <a:extLst>
                    <a:ext uri="{FF2B5EF4-FFF2-40B4-BE49-F238E27FC236}">
                      <a16:creationId xmlns:a16="http://schemas.microsoft.com/office/drawing/2014/main" id="{F763B1CE-56B4-41E7-A5BB-A46A005C561C}"/>
                    </a:ext>
                  </a:extLst>
                </p:cNvPr>
                <p:cNvSpPr/>
                <p:nvPr/>
              </p:nvSpPr>
              <p:spPr>
                <a:xfrm>
                  <a:off x="6100095" y="3162490"/>
                  <a:ext cx="24098" cy="35923"/>
                </a:xfrm>
                <a:custGeom>
                  <a:avLst/>
                  <a:gdLst>
                    <a:gd name="connsiteX0" fmla="*/ 24098 w 24098"/>
                    <a:gd name="connsiteY0" fmla="*/ 33147 h 35923"/>
                    <a:gd name="connsiteX1" fmla="*/ 11811 w 24098"/>
                    <a:gd name="connsiteY1" fmla="*/ 35909 h 35923"/>
                    <a:gd name="connsiteX2" fmla="*/ 10668 w 24098"/>
                    <a:gd name="connsiteY2" fmla="*/ 34957 h 35923"/>
                    <a:gd name="connsiteX3" fmla="*/ 10668 w 24098"/>
                    <a:gd name="connsiteY3" fmla="*/ 34671 h 35923"/>
                    <a:gd name="connsiteX4" fmla="*/ 10668 w 24098"/>
                    <a:gd name="connsiteY4" fmla="*/ 34576 h 35923"/>
                    <a:gd name="connsiteX5" fmla="*/ 9620 w 24098"/>
                    <a:gd name="connsiteY5" fmla="*/ 3238 h 35923"/>
                    <a:gd name="connsiteX6" fmla="*/ 10573 w 24098"/>
                    <a:gd name="connsiteY6" fmla="*/ 4191 h 35923"/>
                    <a:gd name="connsiteX7" fmla="*/ 1524 w 24098"/>
                    <a:gd name="connsiteY7" fmla="*/ 667 h 35923"/>
                    <a:gd name="connsiteX8" fmla="*/ 1905 w 24098"/>
                    <a:gd name="connsiteY8" fmla="*/ 667 h 35923"/>
                    <a:gd name="connsiteX9" fmla="*/ 0 w 24098"/>
                    <a:gd name="connsiteY9" fmla="*/ 2953 h 35923"/>
                    <a:gd name="connsiteX10" fmla="*/ 1524 w 24098"/>
                    <a:gd name="connsiteY10" fmla="*/ 95 h 35923"/>
                    <a:gd name="connsiteX11" fmla="*/ 1810 w 24098"/>
                    <a:gd name="connsiteY11" fmla="*/ 0 h 35923"/>
                    <a:gd name="connsiteX12" fmla="*/ 1905 w 24098"/>
                    <a:gd name="connsiteY12" fmla="*/ 0 h 35923"/>
                    <a:gd name="connsiteX13" fmla="*/ 10763 w 24098"/>
                    <a:gd name="connsiteY13" fmla="*/ 1905 h 35923"/>
                    <a:gd name="connsiteX14" fmla="*/ 11716 w 24098"/>
                    <a:gd name="connsiteY14" fmla="*/ 2762 h 35923"/>
                    <a:gd name="connsiteX15" fmla="*/ 11716 w 24098"/>
                    <a:gd name="connsiteY15" fmla="*/ 2857 h 35923"/>
                    <a:gd name="connsiteX16" fmla="*/ 14097 w 24098"/>
                    <a:gd name="connsiteY16" fmla="*/ 18764 h 35923"/>
                    <a:gd name="connsiteX17" fmla="*/ 12764 w 24098"/>
                    <a:gd name="connsiteY17" fmla="*/ 35052 h 35923"/>
                    <a:gd name="connsiteX18" fmla="*/ 11620 w 24098"/>
                    <a:gd name="connsiteY18" fmla="*/ 33623 h 35923"/>
                    <a:gd name="connsiteX19" fmla="*/ 24098 w 24098"/>
                    <a:gd name="connsiteY19" fmla="*/ 33147 h 359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24098" h="35923">
                      <a:moveTo>
                        <a:pt x="24098" y="33147"/>
                      </a:moveTo>
                      <a:cubicBezTo>
                        <a:pt x="19907" y="33623"/>
                        <a:pt x="16192" y="35242"/>
                        <a:pt x="11811" y="35909"/>
                      </a:cubicBezTo>
                      <a:cubicBezTo>
                        <a:pt x="11239" y="36004"/>
                        <a:pt x="10763" y="35623"/>
                        <a:pt x="10668" y="34957"/>
                      </a:cubicBezTo>
                      <a:cubicBezTo>
                        <a:pt x="10668" y="34862"/>
                        <a:pt x="10668" y="34766"/>
                        <a:pt x="10668" y="34671"/>
                      </a:cubicBezTo>
                      <a:lnTo>
                        <a:pt x="10668" y="34576"/>
                      </a:lnTo>
                      <a:cubicBezTo>
                        <a:pt x="12382" y="24384"/>
                        <a:pt x="10382" y="13906"/>
                        <a:pt x="9620" y="3238"/>
                      </a:cubicBezTo>
                      <a:lnTo>
                        <a:pt x="10573" y="4191"/>
                      </a:lnTo>
                      <a:cubicBezTo>
                        <a:pt x="7429" y="3619"/>
                        <a:pt x="4191" y="2667"/>
                        <a:pt x="1524" y="667"/>
                      </a:cubicBezTo>
                      <a:lnTo>
                        <a:pt x="1905" y="667"/>
                      </a:lnTo>
                      <a:cubicBezTo>
                        <a:pt x="1143" y="1238"/>
                        <a:pt x="381" y="2000"/>
                        <a:pt x="0" y="2953"/>
                      </a:cubicBezTo>
                      <a:cubicBezTo>
                        <a:pt x="190" y="1905"/>
                        <a:pt x="667" y="857"/>
                        <a:pt x="1524" y="95"/>
                      </a:cubicBezTo>
                      <a:cubicBezTo>
                        <a:pt x="1619" y="0"/>
                        <a:pt x="1714" y="0"/>
                        <a:pt x="1810" y="0"/>
                      </a:cubicBezTo>
                      <a:lnTo>
                        <a:pt x="1905" y="0"/>
                      </a:lnTo>
                      <a:cubicBezTo>
                        <a:pt x="4763" y="1238"/>
                        <a:pt x="7810" y="1714"/>
                        <a:pt x="10763" y="1905"/>
                      </a:cubicBezTo>
                      <a:cubicBezTo>
                        <a:pt x="11239" y="1905"/>
                        <a:pt x="11620" y="2286"/>
                        <a:pt x="11716" y="2762"/>
                      </a:cubicBezTo>
                      <a:lnTo>
                        <a:pt x="11716" y="2857"/>
                      </a:lnTo>
                      <a:cubicBezTo>
                        <a:pt x="12764" y="8096"/>
                        <a:pt x="13621" y="13335"/>
                        <a:pt x="14097" y="18764"/>
                      </a:cubicBezTo>
                      <a:cubicBezTo>
                        <a:pt x="14383" y="24193"/>
                        <a:pt x="14383" y="29718"/>
                        <a:pt x="12764" y="35052"/>
                      </a:cubicBezTo>
                      <a:lnTo>
                        <a:pt x="11620" y="33623"/>
                      </a:lnTo>
                      <a:cubicBezTo>
                        <a:pt x="15621" y="33528"/>
                        <a:pt x="19907" y="32480"/>
                        <a:pt x="24098" y="33147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806" name="Freeform: Shape 805">
                  <a:extLst>
                    <a:ext uri="{FF2B5EF4-FFF2-40B4-BE49-F238E27FC236}">
                      <a16:creationId xmlns:a16="http://schemas.microsoft.com/office/drawing/2014/main" id="{11039CC6-59A1-49C7-9C58-E14E79E1D3A5}"/>
                    </a:ext>
                  </a:extLst>
                </p:cNvPr>
                <p:cNvSpPr/>
                <p:nvPr/>
              </p:nvSpPr>
              <p:spPr>
                <a:xfrm>
                  <a:off x="6148908" y="3172301"/>
                  <a:ext cx="12623" cy="22823"/>
                </a:xfrm>
                <a:custGeom>
                  <a:avLst/>
                  <a:gdLst>
                    <a:gd name="connsiteX0" fmla="*/ 12624 w 12623"/>
                    <a:gd name="connsiteY0" fmla="*/ 22479 h 22823"/>
                    <a:gd name="connsiteX1" fmla="*/ 4908 w 12623"/>
                    <a:gd name="connsiteY1" fmla="*/ 22288 h 22823"/>
                    <a:gd name="connsiteX2" fmla="*/ 146 w 12623"/>
                    <a:gd name="connsiteY2" fmla="*/ 15240 h 22823"/>
                    <a:gd name="connsiteX3" fmla="*/ 146 w 12623"/>
                    <a:gd name="connsiteY3" fmla="*/ 0 h 22823"/>
                    <a:gd name="connsiteX4" fmla="*/ 2718 w 12623"/>
                    <a:gd name="connsiteY4" fmla="*/ 7429 h 22823"/>
                    <a:gd name="connsiteX5" fmla="*/ 3194 w 12623"/>
                    <a:gd name="connsiteY5" fmla="*/ 14764 h 22823"/>
                    <a:gd name="connsiteX6" fmla="*/ 5956 w 12623"/>
                    <a:gd name="connsiteY6" fmla="*/ 20098 h 22823"/>
                    <a:gd name="connsiteX7" fmla="*/ 12624 w 12623"/>
                    <a:gd name="connsiteY7" fmla="*/ 22479 h 228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2623" h="22823">
                      <a:moveTo>
                        <a:pt x="12624" y="22479"/>
                      </a:moveTo>
                      <a:cubicBezTo>
                        <a:pt x="10147" y="22670"/>
                        <a:pt x="7766" y="23241"/>
                        <a:pt x="4908" y="22288"/>
                      </a:cubicBezTo>
                      <a:cubicBezTo>
                        <a:pt x="2051" y="21050"/>
                        <a:pt x="622" y="18098"/>
                        <a:pt x="146" y="15240"/>
                      </a:cubicBezTo>
                      <a:cubicBezTo>
                        <a:pt x="-521" y="9620"/>
                        <a:pt x="1384" y="5048"/>
                        <a:pt x="146" y="0"/>
                      </a:cubicBezTo>
                      <a:cubicBezTo>
                        <a:pt x="1956" y="1905"/>
                        <a:pt x="2527" y="4858"/>
                        <a:pt x="2718" y="7429"/>
                      </a:cubicBezTo>
                      <a:cubicBezTo>
                        <a:pt x="3003" y="10001"/>
                        <a:pt x="2813" y="12573"/>
                        <a:pt x="3194" y="14764"/>
                      </a:cubicBezTo>
                      <a:cubicBezTo>
                        <a:pt x="3480" y="16859"/>
                        <a:pt x="4432" y="18955"/>
                        <a:pt x="5956" y="20098"/>
                      </a:cubicBezTo>
                      <a:cubicBezTo>
                        <a:pt x="7575" y="21241"/>
                        <a:pt x="10338" y="21526"/>
                        <a:pt x="12624" y="22479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807" name="Freeform: Shape 806">
                  <a:extLst>
                    <a:ext uri="{FF2B5EF4-FFF2-40B4-BE49-F238E27FC236}">
                      <a16:creationId xmlns:a16="http://schemas.microsoft.com/office/drawing/2014/main" id="{4E506D22-91CF-4CF8-A29C-0CC99F7C8F65}"/>
                    </a:ext>
                  </a:extLst>
                </p:cNvPr>
                <p:cNvSpPr/>
                <p:nvPr/>
              </p:nvSpPr>
              <p:spPr>
                <a:xfrm>
                  <a:off x="6109239" y="3163135"/>
                  <a:ext cx="52995" cy="22050"/>
                </a:xfrm>
                <a:custGeom>
                  <a:avLst/>
                  <a:gdLst>
                    <a:gd name="connsiteX0" fmla="*/ 0 w 52995"/>
                    <a:gd name="connsiteY0" fmla="*/ 3070 h 22050"/>
                    <a:gd name="connsiteX1" fmla="*/ 9906 w 52995"/>
                    <a:gd name="connsiteY1" fmla="*/ 22 h 22050"/>
                    <a:gd name="connsiteX2" fmla="*/ 10382 w 52995"/>
                    <a:gd name="connsiteY2" fmla="*/ 403 h 22050"/>
                    <a:gd name="connsiteX3" fmla="*/ 10382 w 52995"/>
                    <a:gd name="connsiteY3" fmla="*/ 498 h 22050"/>
                    <a:gd name="connsiteX4" fmla="*/ 12573 w 52995"/>
                    <a:gd name="connsiteY4" fmla="*/ 8214 h 22050"/>
                    <a:gd name="connsiteX5" fmla="*/ 11716 w 52995"/>
                    <a:gd name="connsiteY5" fmla="*/ 7261 h 22050"/>
                    <a:gd name="connsiteX6" fmla="*/ 34957 w 52995"/>
                    <a:gd name="connsiteY6" fmla="*/ 5642 h 22050"/>
                    <a:gd name="connsiteX7" fmla="*/ 46958 w 52995"/>
                    <a:gd name="connsiteY7" fmla="*/ 7166 h 22050"/>
                    <a:gd name="connsiteX8" fmla="*/ 52388 w 52995"/>
                    <a:gd name="connsiteY8" fmla="*/ 11452 h 22050"/>
                    <a:gd name="connsiteX9" fmla="*/ 52864 w 52995"/>
                    <a:gd name="connsiteY9" fmla="*/ 15262 h 22050"/>
                    <a:gd name="connsiteX10" fmla="*/ 51054 w 52995"/>
                    <a:gd name="connsiteY10" fmla="*/ 18786 h 22050"/>
                    <a:gd name="connsiteX11" fmla="*/ 39052 w 52995"/>
                    <a:gd name="connsiteY11" fmla="*/ 21930 h 22050"/>
                    <a:gd name="connsiteX12" fmla="*/ 27241 w 52995"/>
                    <a:gd name="connsiteY12" fmla="*/ 21739 h 22050"/>
                    <a:gd name="connsiteX13" fmla="*/ 15621 w 52995"/>
                    <a:gd name="connsiteY13" fmla="*/ 20977 h 22050"/>
                    <a:gd name="connsiteX14" fmla="*/ 4001 w 52995"/>
                    <a:gd name="connsiteY14" fmla="*/ 21168 h 22050"/>
                    <a:gd name="connsiteX15" fmla="*/ 15621 w 52995"/>
                    <a:gd name="connsiteY15" fmla="*/ 19644 h 22050"/>
                    <a:gd name="connsiteX16" fmla="*/ 27337 w 52995"/>
                    <a:gd name="connsiteY16" fmla="*/ 19548 h 22050"/>
                    <a:gd name="connsiteX17" fmla="*/ 38862 w 52995"/>
                    <a:gd name="connsiteY17" fmla="*/ 19167 h 22050"/>
                    <a:gd name="connsiteX18" fmla="*/ 49149 w 52995"/>
                    <a:gd name="connsiteY18" fmla="*/ 16500 h 22050"/>
                    <a:gd name="connsiteX19" fmla="*/ 49911 w 52995"/>
                    <a:gd name="connsiteY19" fmla="*/ 14786 h 22050"/>
                    <a:gd name="connsiteX20" fmla="*/ 49625 w 52995"/>
                    <a:gd name="connsiteY20" fmla="*/ 12690 h 22050"/>
                    <a:gd name="connsiteX21" fmla="*/ 45910 w 52995"/>
                    <a:gd name="connsiteY21" fmla="*/ 9928 h 22050"/>
                    <a:gd name="connsiteX22" fmla="*/ 34862 w 52995"/>
                    <a:gd name="connsiteY22" fmla="*/ 8309 h 22050"/>
                    <a:gd name="connsiteX23" fmla="*/ 11525 w 52995"/>
                    <a:gd name="connsiteY23" fmla="*/ 8880 h 22050"/>
                    <a:gd name="connsiteX24" fmla="*/ 10668 w 52995"/>
                    <a:gd name="connsiteY24" fmla="*/ 8023 h 22050"/>
                    <a:gd name="connsiteX25" fmla="*/ 10668 w 52995"/>
                    <a:gd name="connsiteY25" fmla="*/ 7928 h 22050"/>
                    <a:gd name="connsiteX26" fmla="*/ 9049 w 52995"/>
                    <a:gd name="connsiteY26" fmla="*/ 689 h 22050"/>
                    <a:gd name="connsiteX27" fmla="*/ 9525 w 52995"/>
                    <a:gd name="connsiteY27" fmla="*/ 1070 h 22050"/>
                    <a:gd name="connsiteX28" fmla="*/ 0 w 52995"/>
                    <a:gd name="connsiteY28" fmla="*/ 3070 h 220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</a:cxnLst>
                  <a:rect l="l" t="t" r="r" b="b"/>
                  <a:pathLst>
                    <a:path w="52995" h="22050">
                      <a:moveTo>
                        <a:pt x="0" y="3070"/>
                      </a:moveTo>
                      <a:cubicBezTo>
                        <a:pt x="2762" y="879"/>
                        <a:pt x="6286" y="-168"/>
                        <a:pt x="9906" y="22"/>
                      </a:cubicBezTo>
                      <a:cubicBezTo>
                        <a:pt x="10096" y="22"/>
                        <a:pt x="10287" y="213"/>
                        <a:pt x="10382" y="403"/>
                      </a:cubicBezTo>
                      <a:lnTo>
                        <a:pt x="10382" y="498"/>
                      </a:lnTo>
                      <a:cubicBezTo>
                        <a:pt x="11335" y="2784"/>
                        <a:pt x="12668" y="5261"/>
                        <a:pt x="12573" y="8214"/>
                      </a:cubicBezTo>
                      <a:lnTo>
                        <a:pt x="11716" y="7261"/>
                      </a:lnTo>
                      <a:cubicBezTo>
                        <a:pt x="19240" y="6785"/>
                        <a:pt x="27146" y="5451"/>
                        <a:pt x="34957" y="5642"/>
                      </a:cubicBezTo>
                      <a:cubicBezTo>
                        <a:pt x="38862" y="5737"/>
                        <a:pt x="42863" y="5832"/>
                        <a:pt x="46958" y="7166"/>
                      </a:cubicBezTo>
                      <a:cubicBezTo>
                        <a:pt x="48863" y="7833"/>
                        <a:pt x="51149" y="8976"/>
                        <a:pt x="52388" y="11452"/>
                      </a:cubicBezTo>
                      <a:cubicBezTo>
                        <a:pt x="52959" y="12690"/>
                        <a:pt x="53150" y="14119"/>
                        <a:pt x="52864" y="15262"/>
                      </a:cubicBezTo>
                      <a:cubicBezTo>
                        <a:pt x="52769" y="16500"/>
                        <a:pt x="52007" y="18120"/>
                        <a:pt x="51054" y="18786"/>
                      </a:cubicBezTo>
                      <a:cubicBezTo>
                        <a:pt x="47053" y="21739"/>
                        <a:pt x="42958" y="21549"/>
                        <a:pt x="39052" y="21930"/>
                      </a:cubicBezTo>
                      <a:cubicBezTo>
                        <a:pt x="35052" y="22215"/>
                        <a:pt x="31147" y="21930"/>
                        <a:pt x="27241" y="21739"/>
                      </a:cubicBezTo>
                      <a:lnTo>
                        <a:pt x="15621" y="20977"/>
                      </a:lnTo>
                      <a:cubicBezTo>
                        <a:pt x="11716" y="20787"/>
                        <a:pt x="7810" y="20310"/>
                        <a:pt x="4001" y="21168"/>
                      </a:cubicBezTo>
                      <a:cubicBezTo>
                        <a:pt x="7715" y="19739"/>
                        <a:pt x="11716" y="19929"/>
                        <a:pt x="15621" y="19644"/>
                      </a:cubicBezTo>
                      <a:cubicBezTo>
                        <a:pt x="19526" y="19453"/>
                        <a:pt x="23432" y="19644"/>
                        <a:pt x="27337" y="19548"/>
                      </a:cubicBezTo>
                      <a:cubicBezTo>
                        <a:pt x="31242" y="19548"/>
                        <a:pt x="35052" y="19358"/>
                        <a:pt x="38862" y="19167"/>
                      </a:cubicBezTo>
                      <a:cubicBezTo>
                        <a:pt x="42577" y="18882"/>
                        <a:pt x="46768" y="18405"/>
                        <a:pt x="49149" y="16500"/>
                      </a:cubicBezTo>
                      <a:cubicBezTo>
                        <a:pt x="49720" y="15929"/>
                        <a:pt x="49911" y="15643"/>
                        <a:pt x="49911" y="14786"/>
                      </a:cubicBezTo>
                      <a:cubicBezTo>
                        <a:pt x="50006" y="14024"/>
                        <a:pt x="49911" y="13262"/>
                        <a:pt x="49625" y="12690"/>
                      </a:cubicBezTo>
                      <a:cubicBezTo>
                        <a:pt x="49054" y="11452"/>
                        <a:pt x="47530" y="10595"/>
                        <a:pt x="45910" y="9928"/>
                      </a:cubicBezTo>
                      <a:cubicBezTo>
                        <a:pt x="42577" y="8690"/>
                        <a:pt x="38671" y="8404"/>
                        <a:pt x="34862" y="8309"/>
                      </a:cubicBezTo>
                      <a:cubicBezTo>
                        <a:pt x="27146" y="8118"/>
                        <a:pt x="19526" y="8976"/>
                        <a:pt x="11525" y="8880"/>
                      </a:cubicBezTo>
                      <a:cubicBezTo>
                        <a:pt x="11049" y="8880"/>
                        <a:pt x="10668" y="8499"/>
                        <a:pt x="10668" y="8023"/>
                      </a:cubicBezTo>
                      <a:lnTo>
                        <a:pt x="10668" y="7928"/>
                      </a:lnTo>
                      <a:cubicBezTo>
                        <a:pt x="10858" y="5642"/>
                        <a:pt x="9811" y="3261"/>
                        <a:pt x="9049" y="689"/>
                      </a:cubicBezTo>
                      <a:lnTo>
                        <a:pt x="9525" y="1070"/>
                      </a:lnTo>
                      <a:cubicBezTo>
                        <a:pt x="6572" y="689"/>
                        <a:pt x="3048" y="1356"/>
                        <a:pt x="0" y="307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808" name="Freeform: Shape 807">
                  <a:extLst>
                    <a:ext uri="{FF2B5EF4-FFF2-40B4-BE49-F238E27FC236}">
                      <a16:creationId xmlns:a16="http://schemas.microsoft.com/office/drawing/2014/main" id="{8256D76E-0F7E-4952-ADB9-28F6A1F74B1A}"/>
                    </a:ext>
                  </a:extLst>
                </p:cNvPr>
                <p:cNvSpPr/>
                <p:nvPr/>
              </p:nvSpPr>
              <p:spPr>
                <a:xfrm>
                  <a:off x="6135814" y="3160793"/>
                  <a:ext cx="14954" cy="8078"/>
                </a:xfrm>
                <a:custGeom>
                  <a:avLst/>
                  <a:gdLst>
                    <a:gd name="connsiteX0" fmla="*/ 0 w 14954"/>
                    <a:gd name="connsiteY0" fmla="*/ 268 h 8078"/>
                    <a:gd name="connsiteX1" fmla="*/ 4477 w 14954"/>
                    <a:gd name="connsiteY1" fmla="*/ 459 h 8078"/>
                    <a:gd name="connsiteX2" fmla="*/ 8572 w 14954"/>
                    <a:gd name="connsiteY2" fmla="*/ 1983 h 8078"/>
                    <a:gd name="connsiteX3" fmla="*/ 12192 w 14954"/>
                    <a:gd name="connsiteY3" fmla="*/ 4459 h 8078"/>
                    <a:gd name="connsiteX4" fmla="*/ 14954 w 14954"/>
                    <a:gd name="connsiteY4" fmla="*/ 8079 h 8078"/>
                    <a:gd name="connsiteX5" fmla="*/ 7239 w 14954"/>
                    <a:gd name="connsiteY5" fmla="*/ 4840 h 8078"/>
                    <a:gd name="connsiteX6" fmla="*/ 3620 w 14954"/>
                    <a:gd name="connsiteY6" fmla="*/ 2745 h 8078"/>
                    <a:gd name="connsiteX7" fmla="*/ 0 w 14954"/>
                    <a:gd name="connsiteY7" fmla="*/ 268 h 80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4954" h="8078">
                      <a:moveTo>
                        <a:pt x="0" y="268"/>
                      </a:moveTo>
                      <a:cubicBezTo>
                        <a:pt x="1524" y="-303"/>
                        <a:pt x="3048" y="173"/>
                        <a:pt x="4477" y="459"/>
                      </a:cubicBezTo>
                      <a:cubicBezTo>
                        <a:pt x="5905" y="744"/>
                        <a:pt x="7239" y="1316"/>
                        <a:pt x="8572" y="1983"/>
                      </a:cubicBezTo>
                      <a:cubicBezTo>
                        <a:pt x="9811" y="2649"/>
                        <a:pt x="11144" y="3411"/>
                        <a:pt x="12192" y="4459"/>
                      </a:cubicBezTo>
                      <a:cubicBezTo>
                        <a:pt x="13335" y="5412"/>
                        <a:pt x="14478" y="6555"/>
                        <a:pt x="14954" y="8079"/>
                      </a:cubicBezTo>
                      <a:cubicBezTo>
                        <a:pt x="12192" y="7031"/>
                        <a:pt x="9715" y="6078"/>
                        <a:pt x="7239" y="4840"/>
                      </a:cubicBezTo>
                      <a:cubicBezTo>
                        <a:pt x="6001" y="4173"/>
                        <a:pt x="4763" y="3507"/>
                        <a:pt x="3620" y="2745"/>
                      </a:cubicBezTo>
                      <a:cubicBezTo>
                        <a:pt x="2381" y="1983"/>
                        <a:pt x="1238" y="935"/>
                        <a:pt x="0" y="268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</p:grpSp>
          <p:grpSp>
            <p:nvGrpSpPr>
              <p:cNvPr id="787" name="Graphic 421">
                <a:extLst>
                  <a:ext uri="{FF2B5EF4-FFF2-40B4-BE49-F238E27FC236}">
                    <a16:creationId xmlns:a16="http://schemas.microsoft.com/office/drawing/2014/main" id="{1C90537D-49CC-4947-AE87-C9F79D8E79B2}"/>
                  </a:ext>
                </a:extLst>
              </p:cNvPr>
              <p:cNvGrpSpPr/>
              <p:nvPr/>
            </p:nvGrpSpPr>
            <p:grpSpPr>
              <a:xfrm>
                <a:off x="6110954" y="3207448"/>
                <a:ext cx="35816" cy="31075"/>
                <a:chOff x="6110954" y="3207448"/>
                <a:chExt cx="35816" cy="31075"/>
              </a:xfrm>
              <a:grpFill/>
            </p:grpSpPr>
            <p:sp>
              <p:nvSpPr>
                <p:cNvPr id="801" name="Freeform: Shape 800">
                  <a:extLst>
                    <a:ext uri="{FF2B5EF4-FFF2-40B4-BE49-F238E27FC236}">
                      <a16:creationId xmlns:a16="http://schemas.microsoft.com/office/drawing/2014/main" id="{4BAFEAEE-F12E-4FFA-8ACF-ADC9FA77106F}"/>
                    </a:ext>
                  </a:extLst>
                </p:cNvPr>
                <p:cNvSpPr/>
                <p:nvPr/>
              </p:nvSpPr>
              <p:spPr>
                <a:xfrm>
                  <a:off x="6118429" y="3208745"/>
                  <a:ext cx="24152" cy="29778"/>
                </a:xfrm>
                <a:custGeom>
                  <a:avLst/>
                  <a:gdLst>
                    <a:gd name="connsiteX0" fmla="*/ 14051 w 24152"/>
                    <a:gd name="connsiteY0" fmla="*/ 417 h 29778"/>
                    <a:gd name="connsiteX1" fmla="*/ 6431 w 24152"/>
                    <a:gd name="connsiteY1" fmla="*/ 6609 h 29778"/>
                    <a:gd name="connsiteX2" fmla="*/ 3002 w 24152"/>
                    <a:gd name="connsiteY2" fmla="*/ 16134 h 29778"/>
                    <a:gd name="connsiteX3" fmla="*/ 4145 w 24152"/>
                    <a:gd name="connsiteY3" fmla="*/ 25278 h 29778"/>
                    <a:gd name="connsiteX4" fmla="*/ 11670 w 24152"/>
                    <a:gd name="connsiteY4" fmla="*/ 25278 h 29778"/>
                    <a:gd name="connsiteX5" fmla="*/ 21862 w 24152"/>
                    <a:gd name="connsiteY5" fmla="*/ 9752 h 29778"/>
                    <a:gd name="connsiteX6" fmla="*/ 18433 w 24152"/>
                    <a:gd name="connsiteY6" fmla="*/ 1656 h 29778"/>
                    <a:gd name="connsiteX7" fmla="*/ 8908 w 24152"/>
                    <a:gd name="connsiteY7" fmla="*/ 2989 h 29778"/>
                    <a:gd name="connsiteX8" fmla="*/ 18909 w 24152"/>
                    <a:gd name="connsiteY8" fmla="*/ 227 h 29778"/>
                    <a:gd name="connsiteX9" fmla="*/ 24148 w 24152"/>
                    <a:gd name="connsiteY9" fmla="*/ 9847 h 29778"/>
                    <a:gd name="connsiteX10" fmla="*/ 12908 w 24152"/>
                    <a:gd name="connsiteY10" fmla="*/ 28135 h 29778"/>
                    <a:gd name="connsiteX11" fmla="*/ 7479 w 24152"/>
                    <a:gd name="connsiteY11" fmla="*/ 29754 h 29778"/>
                    <a:gd name="connsiteX12" fmla="*/ 1764 w 24152"/>
                    <a:gd name="connsiteY12" fmla="*/ 27087 h 29778"/>
                    <a:gd name="connsiteX13" fmla="*/ 621 w 24152"/>
                    <a:gd name="connsiteY13" fmla="*/ 15657 h 29778"/>
                    <a:gd name="connsiteX14" fmla="*/ 5098 w 24152"/>
                    <a:gd name="connsiteY14" fmla="*/ 5656 h 29778"/>
                    <a:gd name="connsiteX15" fmla="*/ 14051 w 24152"/>
                    <a:gd name="connsiteY15" fmla="*/ 417 h 297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24152" h="29778">
                      <a:moveTo>
                        <a:pt x="14051" y="417"/>
                      </a:moveTo>
                      <a:cubicBezTo>
                        <a:pt x="10622" y="1084"/>
                        <a:pt x="8050" y="3656"/>
                        <a:pt x="6431" y="6609"/>
                      </a:cubicBezTo>
                      <a:cubicBezTo>
                        <a:pt x="4621" y="9466"/>
                        <a:pt x="3574" y="12800"/>
                        <a:pt x="3002" y="16134"/>
                      </a:cubicBezTo>
                      <a:cubicBezTo>
                        <a:pt x="2526" y="19372"/>
                        <a:pt x="2526" y="23087"/>
                        <a:pt x="4145" y="25278"/>
                      </a:cubicBezTo>
                      <a:cubicBezTo>
                        <a:pt x="5574" y="27468"/>
                        <a:pt x="8908" y="26802"/>
                        <a:pt x="11670" y="25278"/>
                      </a:cubicBezTo>
                      <a:cubicBezTo>
                        <a:pt x="17575" y="22611"/>
                        <a:pt x="21290" y="16419"/>
                        <a:pt x="21862" y="9752"/>
                      </a:cubicBezTo>
                      <a:cubicBezTo>
                        <a:pt x="22147" y="6513"/>
                        <a:pt x="21290" y="2894"/>
                        <a:pt x="18433" y="1656"/>
                      </a:cubicBezTo>
                      <a:cubicBezTo>
                        <a:pt x="15575" y="417"/>
                        <a:pt x="12051" y="1656"/>
                        <a:pt x="8908" y="2989"/>
                      </a:cubicBezTo>
                      <a:cubicBezTo>
                        <a:pt x="11765" y="1084"/>
                        <a:pt x="15099" y="-630"/>
                        <a:pt x="18909" y="227"/>
                      </a:cubicBezTo>
                      <a:cubicBezTo>
                        <a:pt x="22814" y="1560"/>
                        <a:pt x="24243" y="6228"/>
                        <a:pt x="24148" y="9847"/>
                      </a:cubicBezTo>
                      <a:cubicBezTo>
                        <a:pt x="24148" y="17372"/>
                        <a:pt x="19671" y="24992"/>
                        <a:pt x="12908" y="28135"/>
                      </a:cubicBezTo>
                      <a:cubicBezTo>
                        <a:pt x="11289" y="28992"/>
                        <a:pt x="9479" y="29659"/>
                        <a:pt x="7479" y="29754"/>
                      </a:cubicBezTo>
                      <a:cubicBezTo>
                        <a:pt x="5479" y="29945"/>
                        <a:pt x="3002" y="28992"/>
                        <a:pt x="1764" y="27087"/>
                      </a:cubicBezTo>
                      <a:cubicBezTo>
                        <a:pt x="-617" y="23277"/>
                        <a:pt x="-141" y="19182"/>
                        <a:pt x="621" y="15657"/>
                      </a:cubicBezTo>
                      <a:cubicBezTo>
                        <a:pt x="1478" y="12038"/>
                        <a:pt x="2907" y="8609"/>
                        <a:pt x="5098" y="5656"/>
                      </a:cubicBezTo>
                      <a:cubicBezTo>
                        <a:pt x="7384" y="2894"/>
                        <a:pt x="10527" y="322"/>
                        <a:pt x="14051" y="417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802" name="Freeform: Shape 801">
                  <a:extLst>
                    <a:ext uri="{FF2B5EF4-FFF2-40B4-BE49-F238E27FC236}">
                      <a16:creationId xmlns:a16="http://schemas.microsoft.com/office/drawing/2014/main" id="{6AB05DC6-CD7A-44AD-B3AF-464408FF1F0C}"/>
                    </a:ext>
                  </a:extLst>
                </p:cNvPr>
                <p:cNvSpPr/>
                <p:nvPr/>
              </p:nvSpPr>
              <p:spPr>
                <a:xfrm>
                  <a:off x="6110954" y="3212790"/>
                  <a:ext cx="10624" cy="14564"/>
                </a:xfrm>
                <a:custGeom>
                  <a:avLst/>
                  <a:gdLst>
                    <a:gd name="connsiteX0" fmla="*/ 0 w 10624"/>
                    <a:gd name="connsiteY0" fmla="*/ 5897 h 14564"/>
                    <a:gd name="connsiteX1" fmla="*/ 3429 w 10624"/>
                    <a:gd name="connsiteY1" fmla="*/ 373 h 14564"/>
                    <a:gd name="connsiteX2" fmla="*/ 10001 w 10624"/>
                    <a:gd name="connsiteY2" fmla="*/ 3135 h 14564"/>
                    <a:gd name="connsiteX3" fmla="*/ 9430 w 10624"/>
                    <a:gd name="connsiteY3" fmla="*/ 10183 h 14564"/>
                    <a:gd name="connsiteX4" fmla="*/ 4953 w 10624"/>
                    <a:gd name="connsiteY4" fmla="*/ 14565 h 14564"/>
                    <a:gd name="connsiteX5" fmla="*/ 7334 w 10624"/>
                    <a:gd name="connsiteY5" fmla="*/ 9231 h 14564"/>
                    <a:gd name="connsiteX6" fmla="*/ 7334 w 10624"/>
                    <a:gd name="connsiteY6" fmla="*/ 4564 h 14564"/>
                    <a:gd name="connsiteX7" fmla="*/ 4096 w 10624"/>
                    <a:gd name="connsiteY7" fmla="*/ 2754 h 14564"/>
                    <a:gd name="connsiteX8" fmla="*/ 0 w 10624"/>
                    <a:gd name="connsiteY8" fmla="*/ 5897 h 145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624" h="14564">
                      <a:moveTo>
                        <a:pt x="0" y="5897"/>
                      </a:moveTo>
                      <a:cubicBezTo>
                        <a:pt x="95" y="3802"/>
                        <a:pt x="1143" y="1516"/>
                        <a:pt x="3429" y="373"/>
                      </a:cubicBezTo>
                      <a:cubicBezTo>
                        <a:pt x="5810" y="-675"/>
                        <a:pt x="8954" y="563"/>
                        <a:pt x="10001" y="3135"/>
                      </a:cubicBezTo>
                      <a:cubicBezTo>
                        <a:pt x="11144" y="5611"/>
                        <a:pt x="10573" y="8278"/>
                        <a:pt x="9430" y="10183"/>
                      </a:cubicBezTo>
                      <a:cubicBezTo>
                        <a:pt x="8382" y="12184"/>
                        <a:pt x="6668" y="13517"/>
                        <a:pt x="4953" y="14565"/>
                      </a:cubicBezTo>
                      <a:cubicBezTo>
                        <a:pt x="5810" y="12660"/>
                        <a:pt x="6858" y="10945"/>
                        <a:pt x="7334" y="9231"/>
                      </a:cubicBezTo>
                      <a:cubicBezTo>
                        <a:pt x="7811" y="7516"/>
                        <a:pt x="7906" y="5802"/>
                        <a:pt x="7334" y="4564"/>
                      </a:cubicBezTo>
                      <a:cubicBezTo>
                        <a:pt x="6763" y="3230"/>
                        <a:pt x="5524" y="2659"/>
                        <a:pt x="4096" y="2754"/>
                      </a:cubicBezTo>
                      <a:cubicBezTo>
                        <a:pt x="2667" y="2944"/>
                        <a:pt x="1238" y="4278"/>
                        <a:pt x="0" y="5897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803" name="Freeform: Shape 802">
                  <a:extLst>
                    <a:ext uri="{FF2B5EF4-FFF2-40B4-BE49-F238E27FC236}">
                      <a16:creationId xmlns:a16="http://schemas.microsoft.com/office/drawing/2014/main" id="{EBB979DC-11AE-4BFA-A7A4-2B0D02F82EC2}"/>
                    </a:ext>
                  </a:extLst>
                </p:cNvPr>
                <p:cNvSpPr/>
                <p:nvPr/>
              </p:nvSpPr>
              <p:spPr>
                <a:xfrm>
                  <a:off x="6131623" y="3222761"/>
                  <a:ext cx="15146" cy="8023"/>
                </a:xfrm>
                <a:custGeom>
                  <a:avLst/>
                  <a:gdLst>
                    <a:gd name="connsiteX0" fmla="*/ 14097 w 15146"/>
                    <a:gd name="connsiteY0" fmla="*/ 8024 h 8023"/>
                    <a:gd name="connsiteX1" fmla="*/ 12668 w 15146"/>
                    <a:gd name="connsiteY1" fmla="*/ 3452 h 8023"/>
                    <a:gd name="connsiteX2" fmla="*/ 9049 w 15146"/>
                    <a:gd name="connsiteY2" fmla="*/ 3356 h 8023"/>
                    <a:gd name="connsiteX3" fmla="*/ 0 w 15146"/>
                    <a:gd name="connsiteY3" fmla="*/ 8024 h 8023"/>
                    <a:gd name="connsiteX4" fmla="*/ 3143 w 15146"/>
                    <a:gd name="connsiteY4" fmla="*/ 3166 h 8023"/>
                    <a:gd name="connsiteX5" fmla="*/ 8192 w 15146"/>
                    <a:gd name="connsiteY5" fmla="*/ 308 h 8023"/>
                    <a:gd name="connsiteX6" fmla="*/ 14383 w 15146"/>
                    <a:gd name="connsiteY6" fmla="*/ 1928 h 8023"/>
                    <a:gd name="connsiteX7" fmla="*/ 14097 w 15146"/>
                    <a:gd name="connsiteY7" fmla="*/ 8024 h 80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146" h="8023">
                      <a:moveTo>
                        <a:pt x="14097" y="8024"/>
                      </a:moveTo>
                      <a:cubicBezTo>
                        <a:pt x="13811" y="6119"/>
                        <a:pt x="13621" y="4118"/>
                        <a:pt x="12668" y="3452"/>
                      </a:cubicBezTo>
                      <a:cubicBezTo>
                        <a:pt x="11906" y="2785"/>
                        <a:pt x="10478" y="2975"/>
                        <a:pt x="9049" y="3356"/>
                      </a:cubicBezTo>
                      <a:cubicBezTo>
                        <a:pt x="6001" y="4309"/>
                        <a:pt x="2953" y="5833"/>
                        <a:pt x="0" y="8024"/>
                      </a:cubicBezTo>
                      <a:cubicBezTo>
                        <a:pt x="476" y="6119"/>
                        <a:pt x="1810" y="4499"/>
                        <a:pt x="3143" y="3166"/>
                      </a:cubicBezTo>
                      <a:cubicBezTo>
                        <a:pt x="4572" y="1832"/>
                        <a:pt x="6286" y="880"/>
                        <a:pt x="8192" y="308"/>
                      </a:cubicBezTo>
                      <a:cubicBezTo>
                        <a:pt x="10001" y="-73"/>
                        <a:pt x="12764" y="-549"/>
                        <a:pt x="14383" y="1928"/>
                      </a:cubicBezTo>
                      <a:cubicBezTo>
                        <a:pt x="15811" y="4309"/>
                        <a:pt x="14954" y="6404"/>
                        <a:pt x="14097" y="8024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804" name="Freeform: Shape 803">
                  <a:extLst>
                    <a:ext uri="{FF2B5EF4-FFF2-40B4-BE49-F238E27FC236}">
                      <a16:creationId xmlns:a16="http://schemas.microsoft.com/office/drawing/2014/main" id="{256718C2-0EDA-44DC-8E68-B3A8E99C04BF}"/>
                    </a:ext>
                  </a:extLst>
                </p:cNvPr>
                <p:cNvSpPr/>
                <p:nvPr/>
              </p:nvSpPr>
              <p:spPr>
                <a:xfrm>
                  <a:off x="6130496" y="3207448"/>
                  <a:ext cx="7890" cy="13906"/>
                </a:xfrm>
                <a:custGeom>
                  <a:avLst/>
                  <a:gdLst>
                    <a:gd name="connsiteX0" fmla="*/ 365 w 7890"/>
                    <a:gd name="connsiteY0" fmla="*/ 13907 h 13906"/>
                    <a:gd name="connsiteX1" fmla="*/ 1508 w 7890"/>
                    <a:gd name="connsiteY1" fmla="*/ 5429 h 13906"/>
                    <a:gd name="connsiteX2" fmla="*/ 4080 w 7890"/>
                    <a:gd name="connsiteY2" fmla="*/ 2000 h 13906"/>
                    <a:gd name="connsiteX3" fmla="*/ 7890 w 7890"/>
                    <a:gd name="connsiteY3" fmla="*/ 0 h 13906"/>
                    <a:gd name="connsiteX4" fmla="*/ 4271 w 7890"/>
                    <a:gd name="connsiteY4" fmla="*/ 6858 h 13906"/>
                    <a:gd name="connsiteX5" fmla="*/ 365 w 7890"/>
                    <a:gd name="connsiteY5" fmla="*/ 13907 h 139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890" h="13906">
                      <a:moveTo>
                        <a:pt x="365" y="13907"/>
                      </a:moveTo>
                      <a:cubicBezTo>
                        <a:pt x="-492" y="11049"/>
                        <a:pt x="270" y="8001"/>
                        <a:pt x="1508" y="5429"/>
                      </a:cubicBezTo>
                      <a:cubicBezTo>
                        <a:pt x="2175" y="4191"/>
                        <a:pt x="2937" y="2953"/>
                        <a:pt x="4080" y="2000"/>
                      </a:cubicBezTo>
                      <a:cubicBezTo>
                        <a:pt x="5128" y="1048"/>
                        <a:pt x="6366" y="191"/>
                        <a:pt x="7890" y="0"/>
                      </a:cubicBezTo>
                      <a:cubicBezTo>
                        <a:pt x="6366" y="2477"/>
                        <a:pt x="5414" y="4572"/>
                        <a:pt x="4271" y="6858"/>
                      </a:cubicBezTo>
                      <a:cubicBezTo>
                        <a:pt x="2937" y="9144"/>
                        <a:pt x="1889" y="11335"/>
                        <a:pt x="365" y="13907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</p:grpSp>
          <p:grpSp>
            <p:nvGrpSpPr>
              <p:cNvPr id="788" name="Graphic 421">
                <a:extLst>
                  <a:ext uri="{FF2B5EF4-FFF2-40B4-BE49-F238E27FC236}">
                    <a16:creationId xmlns:a16="http://schemas.microsoft.com/office/drawing/2014/main" id="{C89144B5-17A8-417D-9533-8C366AC384B4}"/>
                  </a:ext>
                </a:extLst>
              </p:cNvPr>
              <p:cNvGrpSpPr/>
              <p:nvPr/>
            </p:nvGrpSpPr>
            <p:grpSpPr>
              <a:xfrm>
                <a:off x="6101029" y="3257168"/>
                <a:ext cx="69790" cy="33912"/>
                <a:chOff x="6101029" y="3257168"/>
                <a:chExt cx="69790" cy="33912"/>
              </a:xfrm>
              <a:grpFill/>
            </p:grpSpPr>
            <p:sp>
              <p:nvSpPr>
                <p:cNvPr id="794" name="Freeform: Shape 793">
                  <a:extLst>
                    <a:ext uri="{FF2B5EF4-FFF2-40B4-BE49-F238E27FC236}">
                      <a16:creationId xmlns:a16="http://schemas.microsoft.com/office/drawing/2014/main" id="{D6136FE7-9B66-425B-8710-80C999DD88AF}"/>
                    </a:ext>
                  </a:extLst>
                </p:cNvPr>
                <p:cNvSpPr/>
                <p:nvPr/>
              </p:nvSpPr>
              <p:spPr>
                <a:xfrm>
                  <a:off x="6101029" y="3263741"/>
                  <a:ext cx="69790" cy="20727"/>
                </a:xfrm>
                <a:custGeom>
                  <a:avLst/>
                  <a:gdLst>
                    <a:gd name="connsiteX0" fmla="*/ 18878 w 69790"/>
                    <a:gd name="connsiteY0" fmla="*/ 11240 h 20727"/>
                    <a:gd name="connsiteX1" fmla="*/ 30117 w 69790"/>
                    <a:gd name="connsiteY1" fmla="*/ 4763 h 20727"/>
                    <a:gd name="connsiteX2" fmla="*/ 43071 w 69790"/>
                    <a:gd name="connsiteY2" fmla="*/ 3334 h 20727"/>
                    <a:gd name="connsiteX3" fmla="*/ 68884 w 69790"/>
                    <a:gd name="connsiteY3" fmla="*/ 7525 h 20727"/>
                    <a:gd name="connsiteX4" fmla="*/ 69741 w 69790"/>
                    <a:gd name="connsiteY4" fmla="*/ 9144 h 20727"/>
                    <a:gd name="connsiteX5" fmla="*/ 69551 w 69790"/>
                    <a:gd name="connsiteY5" fmla="*/ 9525 h 20727"/>
                    <a:gd name="connsiteX6" fmla="*/ 53358 w 69790"/>
                    <a:gd name="connsiteY6" fmla="*/ 18097 h 20727"/>
                    <a:gd name="connsiteX7" fmla="*/ 35547 w 69790"/>
                    <a:gd name="connsiteY7" fmla="*/ 18764 h 20727"/>
                    <a:gd name="connsiteX8" fmla="*/ 18592 w 69790"/>
                    <a:gd name="connsiteY8" fmla="*/ 15335 h 20727"/>
                    <a:gd name="connsiteX9" fmla="*/ 2114 w 69790"/>
                    <a:gd name="connsiteY9" fmla="*/ 20669 h 20727"/>
                    <a:gd name="connsiteX10" fmla="*/ 2114 w 69790"/>
                    <a:gd name="connsiteY10" fmla="*/ 20669 h 20727"/>
                    <a:gd name="connsiteX11" fmla="*/ 685 w 69790"/>
                    <a:gd name="connsiteY11" fmla="*/ 19907 h 20727"/>
                    <a:gd name="connsiteX12" fmla="*/ 685 w 69790"/>
                    <a:gd name="connsiteY12" fmla="*/ 19145 h 20727"/>
                    <a:gd name="connsiteX13" fmla="*/ 18 w 69790"/>
                    <a:gd name="connsiteY13" fmla="*/ 953 h 20727"/>
                    <a:gd name="connsiteX14" fmla="*/ 18 w 69790"/>
                    <a:gd name="connsiteY14" fmla="*/ 953 h 20727"/>
                    <a:gd name="connsiteX15" fmla="*/ 685 w 69790"/>
                    <a:gd name="connsiteY15" fmla="*/ 0 h 20727"/>
                    <a:gd name="connsiteX16" fmla="*/ 971 w 69790"/>
                    <a:gd name="connsiteY16" fmla="*/ 0 h 20727"/>
                    <a:gd name="connsiteX17" fmla="*/ 11639 w 69790"/>
                    <a:gd name="connsiteY17" fmla="*/ 3239 h 20727"/>
                    <a:gd name="connsiteX18" fmla="*/ 16497 w 69790"/>
                    <a:gd name="connsiteY18" fmla="*/ 6191 h 20727"/>
                    <a:gd name="connsiteX19" fmla="*/ 18878 w 69790"/>
                    <a:gd name="connsiteY19" fmla="*/ 11240 h 20727"/>
                    <a:gd name="connsiteX20" fmla="*/ 18878 w 69790"/>
                    <a:gd name="connsiteY20" fmla="*/ 11240 h 20727"/>
                    <a:gd name="connsiteX21" fmla="*/ 16020 w 69790"/>
                    <a:gd name="connsiteY21" fmla="*/ 6668 h 20727"/>
                    <a:gd name="connsiteX22" fmla="*/ 11162 w 69790"/>
                    <a:gd name="connsiteY22" fmla="*/ 4191 h 20727"/>
                    <a:gd name="connsiteX23" fmla="*/ 494 w 69790"/>
                    <a:gd name="connsiteY23" fmla="*/ 1810 h 20727"/>
                    <a:gd name="connsiteX24" fmla="*/ 1352 w 69790"/>
                    <a:gd name="connsiteY24" fmla="*/ 857 h 20727"/>
                    <a:gd name="connsiteX25" fmla="*/ 2780 w 69790"/>
                    <a:gd name="connsiteY25" fmla="*/ 19907 h 20727"/>
                    <a:gd name="connsiteX26" fmla="*/ 1256 w 69790"/>
                    <a:gd name="connsiteY26" fmla="*/ 18479 h 20727"/>
                    <a:gd name="connsiteX27" fmla="*/ 18211 w 69790"/>
                    <a:gd name="connsiteY27" fmla="*/ 12573 h 20727"/>
                    <a:gd name="connsiteX28" fmla="*/ 35642 w 69790"/>
                    <a:gd name="connsiteY28" fmla="*/ 15716 h 20727"/>
                    <a:gd name="connsiteX29" fmla="*/ 52977 w 69790"/>
                    <a:gd name="connsiteY29" fmla="*/ 15145 h 20727"/>
                    <a:gd name="connsiteX30" fmla="*/ 67455 w 69790"/>
                    <a:gd name="connsiteY30" fmla="*/ 8001 h 20727"/>
                    <a:gd name="connsiteX31" fmla="*/ 68122 w 69790"/>
                    <a:gd name="connsiteY31" fmla="*/ 10096 h 20727"/>
                    <a:gd name="connsiteX32" fmla="*/ 43071 w 69790"/>
                    <a:gd name="connsiteY32" fmla="*/ 5048 h 20727"/>
                    <a:gd name="connsiteX33" fmla="*/ 30308 w 69790"/>
                    <a:gd name="connsiteY33" fmla="*/ 5620 h 20727"/>
                    <a:gd name="connsiteX34" fmla="*/ 18878 w 69790"/>
                    <a:gd name="connsiteY34" fmla="*/ 11240 h 207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</a:cxnLst>
                  <a:rect l="l" t="t" r="r" b="b"/>
                  <a:pathLst>
                    <a:path w="69790" h="20727">
                      <a:moveTo>
                        <a:pt x="18878" y="11240"/>
                      </a:moveTo>
                      <a:cubicBezTo>
                        <a:pt x="21735" y="7810"/>
                        <a:pt x="25926" y="5810"/>
                        <a:pt x="30117" y="4763"/>
                      </a:cubicBezTo>
                      <a:cubicBezTo>
                        <a:pt x="34404" y="3620"/>
                        <a:pt x="38785" y="3239"/>
                        <a:pt x="43071" y="3334"/>
                      </a:cubicBezTo>
                      <a:cubicBezTo>
                        <a:pt x="51834" y="3524"/>
                        <a:pt x="60502" y="4953"/>
                        <a:pt x="68884" y="7525"/>
                      </a:cubicBezTo>
                      <a:cubicBezTo>
                        <a:pt x="69551" y="7715"/>
                        <a:pt x="69932" y="8477"/>
                        <a:pt x="69741" y="9144"/>
                      </a:cubicBezTo>
                      <a:cubicBezTo>
                        <a:pt x="69741" y="9239"/>
                        <a:pt x="69646" y="9430"/>
                        <a:pt x="69551" y="9525"/>
                      </a:cubicBezTo>
                      <a:cubicBezTo>
                        <a:pt x="65646" y="15335"/>
                        <a:pt x="59073" y="17050"/>
                        <a:pt x="53358" y="18097"/>
                      </a:cubicBezTo>
                      <a:cubicBezTo>
                        <a:pt x="47358" y="19050"/>
                        <a:pt x="41452" y="19050"/>
                        <a:pt x="35547" y="18764"/>
                      </a:cubicBezTo>
                      <a:cubicBezTo>
                        <a:pt x="29070" y="18669"/>
                        <a:pt x="23736" y="14573"/>
                        <a:pt x="18592" y="15335"/>
                      </a:cubicBezTo>
                      <a:cubicBezTo>
                        <a:pt x="13067" y="16193"/>
                        <a:pt x="7638" y="18574"/>
                        <a:pt x="2114" y="20669"/>
                      </a:cubicBezTo>
                      <a:lnTo>
                        <a:pt x="2114" y="20669"/>
                      </a:lnTo>
                      <a:cubicBezTo>
                        <a:pt x="1542" y="20860"/>
                        <a:pt x="875" y="20574"/>
                        <a:pt x="685" y="19907"/>
                      </a:cubicBezTo>
                      <a:cubicBezTo>
                        <a:pt x="590" y="19621"/>
                        <a:pt x="590" y="19431"/>
                        <a:pt x="685" y="19145"/>
                      </a:cubicBezTo>
                      <a:cubicBezTo>
                        <a:pt x="2209" y="13430"/>
                        <a:pt x="971" y="7144"/>
                        <a:pt x="18" y="953"/>
                      </a:cubicBezTo>
                      <a:lnTo>
                        <a:pt x="18" y="953"/>
                      </a:lnTo>
                      <a:cubicBezTo>
                        <a:pt x="-77" y="476"/>
                        <a:pt x="209" y="95"/>
                        <a:pt x="685" y="0"/>
                      </a:cubicBezTo>
                      <a:cubicBezTo>
                        <a:pt x="780" y="0"/>
                        <a:pt x="875" y="0"/>
                        <a:pt x="971" y="0"/>
                      </a:cubicBezTo>
                      <a:cubicBezTo>
                        <a:pt x="4590" y="762"/>
                        <a:pt x="8210" y="1715"/>
                        <a:pt x="11639" y="3239"/>
                      </a:cubicBezTo>
                      <a:cubicBezTo>
                        <a:pt x="13353" y="4001"/>
                        <a:pt x="14973" y="4953"/>
                        <a:pt x="16497" y="6191"/>
                      </a:cubicBezTo>
                      <a:cubicBezTo>
                        <a:pt x="17735" y="7525"/>
                        <a:pt x="18878" y="9334"/>
                        <a:pt x="18878" y="11240"/>
                      </a:cubicBezTo>
                      <a:close/>
                      <a:moveTo>
                        <a:pt x="18878" y="11240"/>
                      </a:moveTo>
                      <a:cubicBezTo>
                        <a:pt x="18783" y="9239"/>
                        <a:pt x="17544" y="7715"/>
                        <a:pt x="16020" y="6668"/>
                      </a:cubicBezTo>
                      <a:cubicBezTo>
                        <a:pt x="14592" y="5620"/>
                        <a:pt x="12877" y="4858"/>
                        <a:pt x="11162" y="4191"/>
                      </a:cubicBezTo>
                      <a:cubicBezTo>
                        <a:pt x="7734" y="2953"/>
                        <a:pt x="4114" y="2286"/>
                        <a:pt x="494" y="1810"/>
                      </a:cubicBezTo>
                      <a:lnTo>
                        <a:pt x="1352" y="857"/>
                      </a:lnTo>
                      <a:cubicBezTo>
                        <a:pt x="2495" y="6953"/>
                        <a:pt x="4209" y="13335"/>
                        <a:pt x="2780" y="19907"/>
                      </a:cubicBezTo>
                      <a:lnTo>
                        <a:pt x="1256" y="18479"/>
                      </a:lnTo>
                      <a:cubicBezTo>
                        <a:pt x="6686" y="16097"/>
                        <a:pt x="12115" y="13716"/>
                        <a:pt x="18211" y="12573"/>
                      </a:cubicBezTo>
                      <a:cubicBezTo>
                        <a:pt x="24974" y="11811"/>
                        <a:pt x="30212" y="15907"/>
                        <a:pt x="35642" y="15716"/>
                      </a:cubicBezTo>
                      <a:cubicBezTo>
                        <a:pt x="41452" y="15811"/>
                        <a:pt x="47262" y="16002"/>
                        <a:pt x="52977" y="15145"/>
                      </a:cubicBezTo>
                      <a:cubicBezTo>
                        <a:pt x="58502" y="14288"/>
                        <a:pt x="64407" y="12573"/>
                        <a:pt x="67455" y="8001"/>
                      </a:cubicBezTo>
                      <a:lnTo>
                        <a:pt x="68122" y="10096"/>
                      </a:lnTo>
                      <a:cubicBezTo>
                        <a:pt x="60026" y="7525"/>
                        <a:pt x="51548" y="5620"/>
                        <a:pt x="43071" y="5048"/>
                      </a:cubicBezTo>
                      <a:cubicBezTo>
                        <a:pt x="38785" y="4858"/>
                        <a:pt x="34499" y="4858"/>
                        <a:pt x="30308" y="5620"/>
                      </a:cubicBezTo>
                      <a:cubicBezTo>
                        <a:pt x="26117" y="6477"/>
                        <a:pt x="21926" y="8096"/>
                        <a:pt x="18878" y="1124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795" name="Freeform: Shape 794">
                  <a:extLst>
                    <a:ext uri="{FF2B5EF4-FFF2-40B4-BE49-F238E27FC236}">
                      <a16:creationId xmlns:a16="http://schemas.microsoft.com/office/drawing/2014/main" id="{5C7BACB5-A23A-4571-9FB0-DF75A6E7BAB2}"/>
                    </a:ext>
                  </a:extLst>
                </p:cNvPr>
                <p:cNvSpPr/>
                <p:nvPr/>
              </p:nvSpPr>
              <p:spPr>
                <a:xfrm>
                  <a:off x="6127380" y="3257168"/>
                  <a:ext cx="34913" cy="19621"/>
                </a:xfrm>
                <a:custGeom>
                  <a:avLst/>
                  <a:gdLst>
                    <a:gd name="connsiteX0" fmla="*/ 14054 w 34913"/>
                    <a:gd name="connsiteY0" fmla="*/ 19622 h 19621"/>
                    <a:gd name="connsiteX1" fmla="*/ 243 w 34913"/>
                    <a:gd name="connsiteY1" fmla="*/ 3143 h 19621"/>
                    <a:gd name="connsiteX2" fmla="*/ 338 w 34913"/>
                    <a:gd name="connsiteY2" fmla="*/ 1715 h 19621"/>
                    <a:gd name="connsiteX3" fmla="*/ 1386 w 34913"/>
                    <a:gd name="connsiteY3" fmla="*/ 1524 h 19621"/>
                    <a:gd name="connsiteX4" fmla="*/ 1481 w 34913"/>
                    <a:gd name="connsiteY4" fmla="*/ 1524 h 19621"/>
                    <a:gd name="connsiteX5" fmla="*/ 12149 w 34913"/>
                    <a:gd name="connsiteY5" fmla="*/ 4858 h 19621"/>
                    <a:gd name="connsiteX6" fmla="*/ 12149 w 34913"/>
                    <a:gd name="connsiteY6" fmla="*/ 4858 h 19621"/>
                    <a:gd name="connsiteX7" fmla="*/ 10625 w 34913"/>
                    <a:gd name="connsiteY7" fmla="*/ 6477 h 19621"/>
                    <a:gd name="connsiteX8" fmla="*/ 11006 w 34913"/>
                    <a:gd name="connsiteY8" fmla="*/ 3620 h 19621"/>
                    <a:gd name="connsiteX9" fmla="*/ 11292 w 34913"/>
                    <a:gd name="connsiteY9" fmla="*/ 1619 h 19621"/>
                    <a:gd name="connsiteX10" fmla="*/ 11292 w 34913"/>
                    <a:gd name="connsiteY10" fmla="*/ 1334 h 19621"/>
                    <a:gd name="connsiteX11" fmla="*/ 12339 w 34913"/>
                    <a:gd name="connsiteY11" fmla="*/ 0 h 19621"/>
                    <a:gd name="connsiteX12" fmla="*/ 12911 w 34913"/>
                    <a:gd name="connsiteY12" fmla="*/ 95 h 19621"/>
                    <a:gd name="connsiteX13" fmla="*/ 15959 w 34913"/>
                    <a:gd name="connsiteY13" fmla="*/ 2953 h 19621"/>
                    <a:gd name="connsiteX14" fmla="*/ 16816 w 34913"/>
                    <a:gd name="connsiteY14" fmla="*/ 4001 h 19621"/>
                    <a:gd name="connsiteX15" fmla="*/ 18340 w 34913"/>
                    <a:gd name="connsiteY15" fmla="*/ 5620 h 19621"/>
                    <a:gd name="connsiteX16" fmla="*/ 20055 w 34913"/>
                    <a:gd name="connsiteY16" fmla="*/ 7525 h 19621"/>
                    <a:gd name="connsiteX17" fmla="*/ 23198 w 34913"/>
                    <a:gd name="connsiteY17" fmla="*/ 6477 h 19621"/>
                    <a:gd name="connsiteX18" fmla="*/ 24055 w 34913"/>
                    <a:gd name="connsiteY18" fmla="*/ 6572 h 19621"/>
                    <a:gd name="connsiteX19" fmla="*/ 24436 w 34913"/>
                    <a:gd name="connsiteY19" fmla="*/ 6858 h 19621"/>
                    <a:gd name="connsiteX20" fmla="*/ 25198 w 34913"/>
                    <a:gd name="connsiteY20" fmla="*/ 7430 h 19621"/>
                    <a:gd name="connsiteX21" fmla="*/ 26532 w 34913"/>
                    <a:gd name="connsiteY21" fmla="*/ 8668 h 19621"/>
                    <a:gd name="connsiteX22" fmla="*/ 29008 w 34913"/>
                    <a:gd name="connsiteY22" fmla="*/ 11144 h 19621"/>
                    <a:gd name="connsiteX23" fmla="*/ 34914 w 34913"/>
                    <a:gd name="connsiteY23" fmla="*/ 14478 h 19621"/>
                    <a:gd name="connsiteX24" fmla="*/ 28627 w 34913"/>
                    <a:gd name="connsiteY24" fmla="*/ 11621 h 19621"/>
                    <a:gd name="connsiteX25" fmla="*/ 25770 w 34913"/>
                    <a:gd name="connsiteY25" fmla="*/ 9335 h 19621"/>
                    <a:gd name="connsiteX26" fmla="*/ 24436 w 34913"/>
                    <a:gd name="connsiteY26" fmla="*/ 8287 h 19621"/>
                    <a:gd name="connsiteX27" fmla="*/ 23769 w 34913"/>
                    <a:gd name="connsiteY27" fmla="*/ 7811 h 19621"/>
                    <a:gd name="connsiteX28" fmla="*/ 23388 w 34913"/>
                    <a:gd name="connsiteY28" fmla="*/ 7620 h 19621"/>
                    <a:gd name="connsiteX29" fmla="*/ 23388 w 34913"/>
                    <a:gd name="connsiteY29" fmla="*/ 7715 h 19621"/>
                    <a:gd name="connsiteX30" fmla="*/ 20150 w 34913"/>
                    <a:gd name="connsiteY30" fmla="*/ 9144 h 19621"/>
                    <a:gd name="connsiteX31" fmla="*/ 18816 w 34913"/>
                    <a:gd name="connsiteY31" fmla="*/ 8954 h 19621"/>
                    <a:gd name="connsiteX32" fmla="*/ 17959 w 34913"/>
                    <a:gd name="connsiteY32" fmla="*/ 8192 h 19621"/>
                    <a:gd name="connsiteX33" fmla="*/ 16721 w 34913"/>
                    <a:gd name="connsiteY33" fmla="*/ 6858 h 19621"/>
                    <a:gd name="connsiteX34" fmla="*/ 15768 w 34913"/>
                    <a:gd name="connsiteY34" fmla="*/ 6001 h 19621"/>
                    <a:gd name="connsiteX35" fmla="*/ 14149 w 34913"/>
                    <a:gd name="connsiteY35" fmla="*/ 4572 h 19621"/>
                    <a:gd name="connsiteX36" fmla="*/ 12054 w 34913"/>
                    <a:gd name="connsiteY36" fmla="*/ 2762 h 19621"/>
                    <a:gd name="connsiteX37" fmla="*/ 13673 w 34913"/>
                    <a:gd name="connsiteY37" fmla="*/ 1238 h 19621"/>
                    <a:gd name="connsiteX38" fmla="*/ 13673 w 34913"/>
                    <a:gd name="connsiteY38" fmla="*/ 4191 h 19621"/>
                    <a:gd name="connsiteX39" fmla="*/ 13482 w 34913"/>
                    <a:gd name="connsiteY39" fmla="*/ 6382 h 19621"/>
                    <a:gd name="connsiteX40" fmla="*/ 12244 w 34913"/>
                    <a:gd name="connsiteY40" fmla="*/ 8001 h 19621"/>
                    <a:gd name="connsiteX41" fmla="*/ 11863 w 34913"/>
                    <a:gd name="connsiteY41" fmla="*/ 8001 h 19621"/>
                    <a:gd name="connsiteX42" fmla="*/ 11863 w 34913"/>
                    <a:gd name="connsiteY42" fmla="*/ 8001 h 19621"/>
                    <a:gd name="connsiteX43" fmla="*/ 338 w 34913"/>
                    <a:gd name="connsiteY43" fmla="*/ 3334 h 19621"/>
                    <a:gd name="connsiteX44" fmla="*/ 1576 w 34913"/>
                    <a:gd name="connsiteY44" fmla="*/ 1810 h 19621"/>
                    <a:gd name="connsiteX45" fmla="*/ 14054 w 34913"/>
                    <a:gd name="connsiteY45" fmla="*/ 19622 h 196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</a:cxnLst>
                  <a:rect l="l" t="t" r="r" b="b"/>
                  <a:pathLst>
                    <a:path w="34913" h="19621">
                      <a:moveTo>
                        <a:pt x="14054" y="19622"/>
                      </a:moveTo>
                      <a:cubicBezTo>
                        <a:pt x="9958" y="13716"/>
                        <a:pt x="4910" y="8668"/>
                        <a:pt x="243" y="3143"/>
                      </a:cubicBezTo>
                      <a:cubicBezTo>
                        <a:pt x="-138" y="2762"/>
                        <a:pt x="-43" y="2096"/>
                        <a:pt x="338" y="1715"/>
                      </a:cubicBezTo>
                      <a:cubicBezTo>
                        <a:pt x="624" y="1429"/>
                        <a:pt x="1005" y="1429"/>
                        <a:pt x="1386" y="1524"/>
                      </a:cubicBezTo>
                      <a:lnTo>
                        <a:pt x="1481" y="1524"/>
                      </a:lnTo>
                      <a:cubicBezTo>
                        <a:pt x="5005" y="3239"/>
                        <a:pt x="8625" y="4858"/>
                        <a:pt x="12149" y="4858"/>
                      </a:cubicBezTo>
                      <a:lnTo>
                        <a:pt x="12149" y="4858"/>
                      </a:lnTo>
                      <a:lnTo>
                        <a:pt x="10625" y="6477"/>
                      </a:lnTo>
                      <a:cubicBezTo>
                        <a:pt x="10625" y="5239"/>
                        <a:pt x="10911" y="4477"/>
                        <a:pt x="11006" y="3620"/>
                      </a:cubicBezTo>
                      <a:cubicBezTo>
                        <a:pt x="11196" y="2858"/>
                        <a:pt x="11292" y="2096"/>
                        <a:pt x="11292" y="1619"/>
                      </a:cubicBezTo>
                      <a:lnTo>
                        <a:pt x="11292" y="1334"/>
                      </a:lnTo>
                      <a:cubicBezTo>
                        <a:pt x="11196" y="667"/>
                        <a:pt x="11673" y="0"/>
                        <a:pt x="12339" y="0"/>
                      </a:cubicBezTo>
                      <a:cubicBezTo>
                        <a:pt x="12530" y="0"/>
                        <a:pt x="12720" y="0"/>
                        <a:pt x="12911" y="95"/>
                      </a:cubicBezTo>
                      <a:cubicBezTo>
                        <a:pt x="14625" y="857"/>
                        <a:pt x="15197" y="2096"/>
                        <a:pt x="15959" y="2953"/>
                      </a:cubicBezTo>
                      <a:cubicBezTo>
                        <a:pt x="16245" y="3429"/>
                        <a:pt x="16721" y="3810"/>
                        <a:pt x="16816" y="4001"/>
                      </a:cubicBezTo>
                      <a:cubicBezTo>
                        <a:pt x="17864" y="4572"/>
                        <a:pt x="17864" y="5144"/>
                        <a:pt x="18340" y="5620"/>
                      </a:cubicBezTo>
                      <a:cubicBezTo>
                        <a:pt x="19007" y="6477"/>
                        <a:pt x="19769" y="7811"/>
                        <a:pt x="20055" y="7525"/>
                      </a:cubicBezTo>
                      <a:cubicBezTo>
                        <a:pt x="20912" y="7525"/>
                        <a:pt x="21864" y="6858"/>
                        <a:pt x="23198" y="6477"/>
                      </a:cubicBezTo>
                      <a:cubicBezTo>
                        <a:pt x="23293" y="6382"/>
                        <a:pt x="23769" y="6382"/>
                        <a:pt x="24055" y="6572"/>
                      </a:cubicBezTo>
                      <a:lnTo>
                        <a:pt x="24436" y="6858"/>
                      </a:lnTo>
                      <a:lnTo>
                        <a:pt x="25198" y="7430"/>
                      </a:lnTo>
                      <a:lnTo>
                        <a:pt x="26532" y="8668"/>
                      </a:lnTo>
                      <a:lnTo>
                        <a:pt x="29008" y="11144"/>
                      </a:lnTo>
                      <a:cubicBezTo>
                        <a:pt x="30723" y="12668"/>
                        <a:pt x="32532" y="14192"/>
                        <a:pt x="34914" y="14478"/>
                      </a:cubicBezTo>
                      <a:cubicBezTo>
                        <a:pt x="32628" y="14478"/>
                        <a:pt x="30437" y="13049"/>
                        <a:pt x="28627" y="11621"/>
                      </a:cubicBezTo>
                      <a:lnTo>
                        <a:pt x="25770" y="9335"/>
                      </a:lnTo>
                      <a:lnTo>
                        <a:pt x="24436" y="8287"/>
                      </a:lnTo>
                      <a:lnTo>
                        <a:pt x="23769" y="7811"/>
                      </a:lnTo>
                      <a:lnTo>
                        <a:pt x="23388" y="7620"/>
                      </a:lnTo>
                      <a:cubicBezTo>
                        <a:pt x="23388" y="7620"/>
                        <a:pt x="23579" y="7620"/>
                        <a:pt x="23388" y="7715"/>
                      </a:cubicBezTo>
                      <a:cubicBezTo>
                        <a:pt x="22531" y="8001"/>
                        <a:pt x="21579" y="8858"/>
                        <a:pt x="20150" y="9144"/>
                      </a:cubicBezTo>
                      <a:cubicBezTo>
                        <a:pt x="19769" y="9239"/>
                        <a:pt x="19293" y="9144"/>
                        <a:pt x="18816" y="8954"/>
                      </a:cubicBezTo>
                      <a:cubicBezTo>
                        <a:pt x="18435" y="8668"/>
                        <a:pt x="18245" y="8477"/>
                        <a:pt x="17959" y="8192"/>
                      </a:cubicBezTo>
                      <a:lnTo>
                        <a:pt x="16721" y="6858"/>
                      </a:lnTo>
                      <a:cubicBezTo>
                        <a:pt x="16340" y="6477"/>
                        <a:pt x="15864" y="5810"/>
                        <a:pt x="15768" y="6001"/>
                      </a:cubicBezTo>
                      <a:cubicBezTo>
                        <a:pt x="14911" y="5525"/>
                        <a:pt x="14530" y="5048"/>
                        <a:pt x="14149" y="4572"/>
                      </a:cubicBezTo>
                      <a:cubicBezTo>
                        <a:pt x="13387" y="3715"/>
                        <a:pt x="12530" y="2762"/>
                        <a:pt x="12054" y="2762"/>
                      </a:cubicBezTo>
                      <a:lnTo>
                        <a:pt x="13673" y="1238"/>
                      </a:lnTo>
                      <a:cubicBezTo>
                        <a:pt x="13863" y="2381"/>
                        <a:pt x="13768" y="3334"/>
                        <a:pt x="13673" y="4191"/>
                      </a:cubicBezTo>
                      <a:cubicBezTo>
                        <a:pt x="13578" y="5048"/>
                        <a:pt x="13482" y="5906"/>
                        <a:pt x="13482" y="6382"/>
                      </a:cubicBezTo>
                      <a:cubicBezTo>
                        <a:pt x="13578" y="7239"/>
                        <a:pt x="13006" y="7906"/>
                        <a:pt x="12244" y="8001"/>
                      </a:cubicBezTo>
                      <a:cubicBezTo>
                        <a:pt x="12149" y="8001"/>
                        <a:pt x="12054" y="8001"/>
                        <a:pt x="11863" y="8001"/>
                      </a:cubicBezTo>
                      <a:lnTo>
                        <a:pt x="11863" y="8001"/>
                      </a:lnTo>
                      <a:cubicBezTo>
                        <a:pt x="7482" y="7525"/>
                        <a:pt x="3767" y="5429"/>
                        <a:pt x="338" y="3334"/>
                      </a:cubicBezTo>
                      <a:lnTo>
                        <a:pt x="1576" y="1810"/>
                      </a:lnTo>
                      <a:cubicBezTo>
                        <a:pt x="5767" y="7715"/>
                        <a:pt x="10434" y="13335"/>
                        <a:pt x="14054" y="19622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796" name="Freeform: Shape 795">
                  <a:extLst>
                    <a:ext uri="{FF2B5EF4-FFF2-40B4-BE49-F238E27FC236}">
                      <a16:creationId xmlns:a16="http://schemas.microsoft.com/office/drawing/2014/main" id="{0E5196B1-A93C-4025-B232-B705D81E368F}"/>
                    </a:ext>
                  </a:extLst>
                </p:cNvPr>
                <p:cNvSpPr/>
                <p:nvPr/>
              </p:nvSpPr>
              <p:spPr>
                <a:xfrm>
                  <a:off x="6140196" y="3278505"/>
                  <a:ext cx="15335" cy="12576"/>
                </a:xfrm>
                <a:custGeom>
                  <a:avLst/>
                  <a:gdLst>
                    <a:gd name="connsiteX0" fmla="*/ 15335 w 15335"/>
                    <a:gd name="connsiteY0" fmla="*/ 0 h 12576"/>
                    <a:gd name="connsiteX1" fmla="*/ 9620 w 15335"/>
                    <a:gd name="connsiteY1" fmla="*/ 7429 h 12576"/>
                    <a:gd name="connsiteX2" fmla="*/ 2095 w 15335"/>
                    <a:gd name="connsiteY2" fmla="*/ 12287 h 12576"/>
                    <a:gd name="connsiteX3" fmla="*/ 2000 w 15335"/>
                    <a:gd name="connsiteY3" fmla="*/ 12382 h 12576"/>
                    <a:gd name="connsiteX4" fmla="*/ 190 w 15335"/>
                    <a:gd name="connsiteY4" fmla="*/ 11906 h 12576"/>
                    <a:gd name="connsiteX5" fmla="*/ 0 w 15335"/>
                    <a:gd name="connsiteY5" fmla="*/ 10954 h 12576"/>
                    <a:gd name="connsiteX6" fmla="*/ 2000 w 15335"/>
                    <a:gd name="connsiteY6" fmla="*/ 6477 h 12576"/>
                    <a:gd name="connsiteX7" fmla="*/ 5429 w 15335"/>
                    <a:gd name="connsiteY7" fmla="*/ 3429 h 12576"/>
                    <a:gd name="connsiteX8" fmla="*/ 2762 w 15335"/>
                    <a:gd name="connsiteY8" fmla="*/ 11335 h 12576"/>
                    <a:gd name="connsiteX9" fmla="*/ 667 w 15335"/>
                    <a:gd name="connsiteY9" fmla="*/ 10001 h 12576"/>
                    <a:gd name="connsiteX10" fmla="*/ 15335 w 15335"/>
                    <a:gd name="connsiteY10" fmla="*/ 0 h 125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5335" h="12576">
                      <a:moveTo>
                        <a:pt x="15335" y="0"/>
                      </a:moveTo>
                      <a:cubicBezTo>
                        <a:pt x="14383" y="3143"/>
                        <a:pt x="12001" y="5524"/>
                        <a:pt x="9620" y="7429"/>
                      </a:cubicBezTo>
                      <a:cubicBezTo>
                        <a:pt x="7239" y="9334"/>
                        <a:pt x="4572" y="10858"/>
                        <a:pt x="2095" y="12287"/>
                      </a:cubicBezTo>
                      <a:lnTo>
                        <a:pt x="2000" y="12382"/>
                      </a:lnTo>
                      <a:cubicBezTo>
                        <a:pt x="1333" y="12764"/>
                        <a:pt x="571" y="12573"/>
                        <a:pt x="190" y="11906"/>
                      </a:cubicBezTo>
                      <a:cubicBezTo>
                        <a:pt x="0" y="11620"/>
                        <a:pt x="0" y="11335"/>
                        <a:pt x="0" y="10954"/>
                      </a:cubicBezTo>
                      <a:cubicBezTo>
                        <a:pt x="286" y="9239"/>
                        <a:pt x="1143" y="7810"/>
                        <a:pt x="2000" y="6477"/>
                      </a:cubicBezTo>
                      <a:cubicBezTo>
                        <a:pt x="2857" y="5143"/>
                        <a:pt x="4096" y="4096"/>
                        <a:pt x="5429" y="3429"/>
                      </a:cubicBezTo>
                      <a:cubicBezTo>
                        <a:pt x="3810" y="6001"/>
                        <a:pt x="2857" y="8763"/>
                        <a:pt x="2762" y="11335"/>
                      </a:cubicBezTo>
                      <a:lnTo>
                        <a:pt x="667" y="10001"/>
                      </a:lnTo>
                      <a:cubicBezTo>
                        <a:pt x="5429" y="6001"/>
                        <a:pt x="10858" y="4191"/>
                        <a:pt x="15335" y="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797" name="Freeform: Shape 796">
                  <a:extLst>
                    <a:ext uri="{FF2B5EF4-FFF2-40B4-BE49-F238E27FC236}">
                      <a16:creationId xmlns:a16="http://schemas.microsoft.com/office/drawing/2014/main" id="{AC22ED06-5F78-492C-B1DA-DBAF63789701}"/>
                    </a:ext>
                  </a:extLst>
                </p:cNvPr>
                <p:cNvSpPr/>
                <p:nvPr/>
              </p:nvSpPr>
              <p:spPr>
                <a:xfrm>
                  <a:off x="6153457" y="3266408"/>
                  <a:ext cx="8645" cy="13823"/>
                </a:xfrm>
                <a:custGeom>
                  <a:avLst/>
                  <a:gdLst>
                    <a:gd name="connsiteX0" fmla="*/ 8646 w 8645"/>
                    <a:gd name="connsiteY0" fmla="*/ 13811 h 13823"/>
                    <a:gd name="connsiteX1" fmla="*/ 4074 w 8645"/>
                    <a:gd name="connsiteY1" fmla="*/ 12573 h 13823"/>
                    <a:gd name="connsiteX2" fmla="*/ 550 w 8645"/>
                    <a:gd name="connsiteY2" fmla="*/ 8763 h 13823"/>
                    <a:gd name="connsiteX3" fmla="*/ 740 w 8645"/>
                    <a:gd name="connsiteY3" fmla="*/ 3143 h 13823"/>
                    <a:gd name="connsiteX4" fmla="*/ 4550 w 8645"/>
                    <a:gd name="connsiteY4" fmla="*/ 0 h 13823"/>
                    <a:gd name="connsiteX5" fmla="*/ 2931 w 8645"/>
                    <a:gd name="connsiteY5" fmla="*/ 4096 h 13823"/>
                    <a:gd name="connsiteX6" fmla="*/ 3312 w 8645"/>
                    <a:gd name="connsiteY6" fmla="*/ 7525 h 13823"/>
                    <a:gd name="connsiteX7" fmla="*/ 8646 w 8645"/>
                    <a:gd name="connsiteY7" fmla="*/ 13811 h 138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8645" h="13823">
                      <a:moveTo>
                        <a:pt x="8646" y="13811"/>
                      </a:moveTo>
                      <a:cubicBezTo>
                        <a:pt x="7027" y="13906"/>
                        <a:pt x="5503" y="13430"/>
                        <a:pt x="4074" y="12573"/>
                      </a:cubicBezTo>
                      <a:cubicBezTo>
                        <a:pt x="2645" y="11811"/>
                        <a:pt x="1312" y="10478"/>
                        <a:pt x="550" y="8763"/>
                      </a:cubicBezTo>
                      <a:cubicBezTo>
                        <a:pt x="-212" y="7048"/>
                        <a:pt x="-212" y="4763"/>
                        <a:pt x="740" y="3143"/>
                      </a:cubicBezTo>
                      <a:cubicBezTo>
                        <a:pt x="1693" y="1524"/>
                        <a:pt x="3026" y="476"/>
                        <a:pt x="4550" y="0"/>
                      </a:cubicBezTo>
                      <a:cubicBezTo>
                        <a:pt x="3788" y="1524"/>
                        <a:pt x="3121" y="2857"/>
                        <a:pt x="2931" y="4096"/>
                      </a:cubicBezTo>
                      <a:cubicBezTo>
                        <a:pt x="2740" y="5334"/>
                        <a:pt x="2836" y="6382"/>
                        <a:pt x="3312" y="7525"/>
                      </a:cubicBezTo>
                      <a:cubicBezTo>
                        <a:pt x="4264" y="9716"/>
                        <a:pt x="6360" y="11620"/>
                        <a:pt x="8646" y="13811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798" name="Freeform: Shape 797">
                  <a:extLst>
                    <a:ext uri="{FF2B5EF4-FFF2-40B4-BE49-F238E27FC236}">
                      <a16:creationId xmlns:a16="http://schemas.microsoft.com/office/drawing/2014/main" id="{9EA922CF-10D1-4951-9C6E-712AC27FF0CA}"/>
                    </a:ext>
                  </a:extLst>
                </p:cNvPr>
                <p:cNvSpPr/>
                <p:nvPr/>
              </p:nvSpPr>
              <p:spPr>
                <a:xfrm>
                  <a:off x="6159627" y="3274100"/>
                  <a:ext cx="3333" cy="3092"/>
                </a:xfrm>
                <a:custGeom>
                  <a:avLst/>
                  <a:gdLst>
                    <a:gd name="connsiteX0" fmla="*/ 0 w 3333"/>
                    <a:gd name="connsiteY0" fmla="*/ 1832 h 3092"/>
                    <a:gd name="connsiteX1" fmla="*/ 1333 w 3333"/>
                    <a:gd name="connsiteY1" fmla="*/ 23 h 3092"/>
                    <a:gd name="connsiteX2" fmla="*/ 3334 w 3333"/>
                    <a:gd name="connsiteY2" fmla="*/ 880 h 3092"/>
                    <a:gd name="connsiteX3" fmla="*/ 2095 w 3333"/>
                    <a:gd name="connsiteY3" fmla="*/ 3071 h 3092"/>
                    <a:gd name="connsiteX4" fmla="*/ 0 w 3333"/>
                    <a:gd name="connsiteY4" fmla="*/ 1832 h 30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333" h="3092">
                      <a:moveTo>
                        <a:pt x="0" y="1832"/>
                      </a:moveTo>
                      <a:cubicBezTo>
                        <a:pt x="571" y="594"/>
                        <a:pt x="857" y="213"/>
                        <a:pt x="1333" y="23"/>
                      </a:cubicBezTo>
                      <a:cubicBezTo>
                        <a:pt x="1810" y="-73"/>
                        <a:pt x="2286" y="118"/>
                        <a:pt x="3334" y="880"/>
                      </a:cubicBezTo>
                      <a:cubicBezTo>
                        <a:pt x="3334" y="2213"/>
                        <a:pt x="2762" y="2785"/>
                        <a:pt x="2095" y="3071"/>
                      </a:cubicBezTo>
                      <a:cubicBezTo>
                        <a:pt x="1429" y="3166"/>
                        <a:pt x="667" y="2975"/>
                        <a:pt x="0" y="1832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799" name="Freeform: Shape 798">
                  <a:extLst>
                    <a:ext uri="{FF2B5EF4-FFF2-40B4-BE49-F238E27FC236}">
                      <a16:creationId xmlns:a16="http://schemas.microsoft.com/office/drawing/2014/main" id="{A7922973-2ABC-4D6F-B207-234D5EAAADAE}"/>
                    </a:ext>
                  </a:extLst>
                </p:cNvPr>
                <p:cNvSpPr/>
                <p:nvPr/>
              </p:nvSpPr>
              <p:spPr>
                <a:xfrm>
                  <a:off x="6130671" y="3273361"/>
                  <a:ext cx="12382" cy="3238"/>
                </a:xfrm>
                <a:custGeom>
                  <a:avLst/>
                  <a:gdLst>
                    <a:gd name="connsiteX0" fmla="*/ 0 w 12382"/>
                    <a:gd name="connsiteY0" fmla="*/ 1619 h 3238"/>
                    <a:gd name="connsiteX1" fmla="*/ 6191 w 12382"/>
                    <a:gd name="connsiteY1" fmla="*/ 0 h 3238"/>
                    <a:gd name="connsiteX2" fmla="*/ 12382 w 12382"/>
                    <a:gd name="connsiteY2" fmla="*/ 1619 h 3238"/>
                    <a:gd name="connsiteX3" fmla="*/ 6191 w 12382"/>
                    <a:gd name="connsiteY3" fmla="*/ 3239 h 3238"/>
                    <a:gd name="connsiteX4" fmla="*/ 0 w 12382"/>
                    <a:gd name="connsiteY4" fmla="*/ 1619 h 32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382" h="3238">
                      <a:moveTo>
                        <a:pt x="0" y="1619"/>
                      </a:moveTo>
                      <a:cubicBezTo>
                        <a:pt x="2095" y="381"/>
                        <a:pt x="4191" y="95"/>
                        <a:pt x="6191" y="0"/>
                      </a:cubicBezTo>
                      <a:cubicBezTo>
                        <a:pt x="8287" y="95"/>
                        <a:pt x="10382" y="381"/>
                        <a:pt x="12382" y="1619"/>
                      </a:cubicBezTo>
                      <a:cubicBezTo>
                        <a:pt x="10287" y="2857"/>
                        <a:pt x="8191" y="3143"/>
                        <a:pt x="6191" y="3239"/>
                      </a:cubicBezTo>
                      <a:cubicBezTo>
                        <a:pt x="4096" y="3143"/>
                        <a:pt x="2095" y="2857"/>
                        <a:pt x="0" y="1619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800" name="Freeform: Shape 799">
                  <a:extLst>
                    <a:ext uri="{FF2B5EF4-FFF2-40B4-BE49-F238E27FC236}">
                      <a16:creationId xmlns:a16="http://schemas.microsoft.com/office/drawing/2014/main" id="{017F4864-4896-4EB8-8EC3-7E0034F79D18}"/>
                    </a:ext>
                  </a:extLst>
                </p:cNvPr>
                <p:cNvSpPr/>
                <p:nvPr/>
              </p:nvSpPr>
              <p:spPr>
                <a:xfrm>
                  <a:off x="6103334" y="3275121"/>
                  <a:ext cx="19050" cy="3487"/>
                </a:xfrm>
                <a:custGeom>
                  <a:avLst/>
                  <a:gdLst>
                    <a:gd name="connsiteX0" fmla="*/ 0 w 19050"/>
                    <a:gd name="connsiteY0" fmla="*/ 3383 h 3487"/>
                    <a:gd name="connsiteX1" fmla="*/ 9334 w 19050"/>
                    <a:gd name="connsiteY1" fmla="*/ 145 h 3487"/>
                    <a:gd name="connsiteX2" fmla="*/ 19050 w 19050"/>
                    <a:gd name="connsiteY2" fmla="*/ 812 h 3487"/>
                    <a:gd name="connsiteX3" fmla="*/ 9620 w 19050"/>
                    <a:gd name="connsiteY3" fmla="*/ 3288 h 3487"/>
                    <a:gd name="connsiteX4" fmla="*/ 0 w 19050"/>
                    <a:gd name="connsiteY4" fmla="*/ 3383 h 34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050" h="3487">
                      <a:moveTo>
                        <a:pt x="0" y="3383"/>
                      </a:moveTo>
                      <a:cubicBezTo>
                        <a:pt x="2762" y="1288"/>
                        <a:pt x="6096" y="526"/>
                        <a:pt x="9334" y="145"/>
                      </a:cubicBezTo>
                      <a:cubicBezTo>
                        <a:pt x="12573" y="-141"/>
                        <a:pt x="15716" y="-46"/>
                        <a:pt x="19050" y="812"/>
                      </a:cubicBezTo>
                      <a:cubicBezTo>
                        <a:pt x="16002" y="2431"/>
                        <a:pt x="12763" y="2907"/>
                        <a:pt x="9620" y="3288"/>
                      </a:cubicBezTo>
                      <a:cubicBezTo>
                        <a:pt x="6382" y="3479"/>
                        <a:pt x="3334" y="3574"/>
                        <a:pt x="0" y="3383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</p:grpSp>
          <p:grpSp>
            <p:nvGrpSpPr>
              <p:cNvPr id="789" name="Graphic 421">
                <a:extLst>
                  <a:ext uri="{FF2B5EF4-FFF2-40B4-BE49-F238E27FC236}">
                    <a16:creationId xmlns:a16="http://schemas.microsoft.com/office/drawing/2014/main" id="{1CD45703-C878-40D7-B9D7-B851731189E1}"/>
                  </a:ext>
                </a:extLst>
              </p:cNvPr>
              <p:cNvGrpSpPr/>
              <p:nvPr/>
            </p:nvGrpSpPr>
            <p:grpSpPr>
              <a:xfrm>
                <a:off x="6098666" y="3308019"/>
                <a:ext cx="56578" cy="62557"/>
                <a:chOff x="6098666" y="3308019"/>
                <a:chExt cx="56578" cy="62557"/>
              </a:xfrm>
              <a:grpFill/>
            </p:grpSpPr>
            <p:sp>
              <p:nvSpPr>
                <p:cNvPr id="790" name="Freeform: Shape 789">
                  <a:extLst>
                    <a:ext uri="{FF2B5EF4-FFF2-40B4-BE49-F238E27FC236}">
                      <a16:creationId xmlns:a16="http://schemas.microsoft.com/office/drawing/2014/main" id="{AEB4D6D4-D36E-4B9A-A4B3-5CA10BD29A65}"/>
                    </a:ext>
                  </a:extLst>
                </p:cNvPr>
                <p:cNvSpPr/>
                <p:nvPr/>
              </p:nvSpPr>
              <p:spPr>
                <a:xfrm>
                  <a:off x="6098666" y="3308019"/>
                  <a:ext cx="56578" cy="44113"/>
                </a:xfrm>
                <a:custGeom>
                  <a:avLst/>
                  <a:gdLst>
                    <a:gd name="connsiteX0" fmla="*/ 7239 w 56578"/>
                    <a:gd name="connsiteY0" fmla="*/ 43351 h 44113"/>
                    <a:gd name="connsiteX1" fmla="*/ 476 w 56578"/>
                    <a:gd name="connsiteY1" fmla="*/ 44113 h 44113"/>
                    <a:gd name="connsiteX2" fmla="*/ 0 w 56578"/>
                    <a:gd name="connsiteY2" fmla="*/ 43732 h 44113"/>
                    <a:gd name="connsiteX3" fmla="*/ 0 w 56578"/>
                    <a:gd name="connsiteY3" fmla="*/ 43637 h 44113"/>
                    <a:gd name="connsiteX4" fmla="*/ 0 w 56578"/>
                    <a:gd name="connsiteY4" fmla="*/ 43542 h 44113"/>
                    <a:gd name="connsiteX5" fmla="*/ 3810 w 56578"/>
                    <a:gd name="connsiteY5" fmla="*/ 35446 h 44113"/>
                    <a:gd name="connsiteX6" fmla="*/ 9335 w 56578"/>
                    <a:gd name="connsiteY6" fmla="*/ 28683 h 44113"/>
                    <a:gd name="connsiteX7" fmla="*/ 22289 w 56578"/>
                    <a:gd name="connsiteY7" fmla="*/ 17253 h 44113"/>
                    <a:gd name="connsiteX8" fmla="*/ 29623 w 56578"/>
                    <a:gd name="connsiteY8" fmla="*/ 12109 h 44113"/>
                    <a:gd name="connsiteX9" fmla="*/ 33052 w 56578"/>
                    <a:gd name="connsiteY9" fmla="*/ 10585 h 44113"/>
                    <a:gd name="connsiteX10" fmla="*/ 34100 w 56578"/>
                    <a:gd name="connsiteY10" fmla="*/ 7633 h 44113"/>
                    <a:gd name="connsiteX11" fmla="*/ 35147 w 56578"/>
                    <a:gd name="connsiteY11" fmla="*/ 2775 h 44113"/>
                    <a:gd name="connsiteX12" fmla="*/ 39529 w 56578"/>
                    <a:gd name="connsiteY12" fmla="*/ 298 h 44113"/>
                    <a:gd name="connsiteX13" fmla="*/ 44291 w 56578"/>
                    <a:gd name="connsiteY13" fmla="*/ 489 h 44113"/>
                    <a:gd name="connsiteX14" fmla="*/ 46768 w 56578"/>
                    <a:gd name="connsiteY14" fmla="*/ 4870 h 44113"/>
                    <a:gd name="connsiteX15" fmla="*/ 46006 w 56578"/>
                    <a:gd name="connsiteY15" fmla="*/ 4204 h 44113"/>
                    <a:gd name="connsiteX16" fmla="*/ 56007 w 56578"/>
                    <a:gd name="connsiteY16" fmla="*/ 5442 h 44113"/>
                    <a:gd name="connsiteX17" fmla="*/ 55912 w 56578"/>
                    <a:gd name="connsiteY17" fmla="*/ 5442 h 44113"/>
                    <a:gd name="connsiteX18" fmla="*/ 56579 w 56578"/>
                    <a:gd name="connsiteY18" fmla="*/ 4394 h 44113"/>
                    <a:gd name="connsiteX19" fmla="*/ 56102 w 56578"/>
                    <a:gd name="connsiteY19" fmla="*/ 5632 h 44113"/>
                    <a:gd name="connsiteX20" fmla="*/ 56007 w 56578"/>
                    <a:gd name="connsiteY20" fmla="*/ 5632 h 44113"/>
                    <a:gd name="connsiteX21" fmla="*/ 46006 w 56578"/>
                    <a:gd name="connsiteY21" fmla="*/ 5728 h 44113"/>
                    <a:gd name="connsiteX22" fmla="*/ 45339 w 56578"/>
                    <a:gd name="connsiteY22" fmla="*/ 5156 h 44113"/>
                    <a:gd name="connsiteX23" fmla="*/ 45339 w 56578"/>
                    <a:gd name="connsiteY23" fmla="*/ 5061 h 44113"/>
                    <a:gd name="connsiteX24" fmla="*/ 43625 w 56578"/>
                    <a:gd name="connsiteY24" fmla="*/ 2299 h 44113"/>
                    <a:gd name="connsiteX25" fmla="*/ 40100 w 56578"/>
                    <a:gd name="connsiteY25" fmla="*/ 2489 h 44113"/>
                    <a:gd name="connsiteX26" fmla="*/ 36862 w 56578"/>
                    <a:gd name="connsiteY26" fmla="*/ 7823 h 44113"/>
                    <a:gd name="connsiteX27" fmla="*/ 34957 w 56578"/>
                    <a:gd name="connsiteY27" fmla="*/ 12871 h 44113"/>
                    <a:gd name="connsiteX28" fmla="*/ 30766 w 56578"/>
                    <a:gd name="connsiteY28" fmla="*/ 14967 h 44113"/>
                    <a:gd name="connsiteX29" fmla="*/ 24194 w 56578"/>
                    <a:gd name="connsiteY29" fmla="*/ 19634 h 44113"/>
                    <a:gd name="connsiteX30" fmla="*/ 11144 w 56578"/>
                    <a:gd name="connsiteY30" fmla="*/ 30493 h 44113"/>
                    <a:gd name="connsiteX31" fmla="*/ 953 w 56578"/>
                    <a:gd name="connsiteY31" fmla="*/ 43732 h 44113"/>
                    <a:gd name="connsiteX32" fmla="*/ 476 w 56578"/>
                    <a:gd name="connsiteY32" fmla="*/ 43161 h 44113"/>
                    <a:gd name="connsiteX33" fmla="*/ 7239 w 56578"/>
                    <a:gd name="connsiteY33" fmla="*/ 43351 h 441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</a:cxnLst>
                  <a:rect l="l" t="t" r="r" b="b"/>
                  <a:pathLst>
                    <a:path w="56578" h="44113">
                      <a:moveTo>
                        <a:pt x="7239" y="43351"/>
                      </a:moveTo>
                      <a:cubicBezTo>
                        <a:pt x="4953" y="43637"/>
                        <a:pt x="2762" y="43923"/>
                        <a:pt x="476" y="44113"/>
                      </a:cubicBezTo>
                      <a:cubicBezTo>
                        <a:pt x="286" y="44113"/>
                        <a:pt x="0" y="43923"/>
                        <a:pt x="0" y="43732"/>
                      </a:cubicBezTo>
                      <a:lnTo>
                        <a:pt x="0" y="43637"/>
                      </a:lnTo>
                      <a:lnTo>
                        <a:pt x="0" y="43542"/>
                      </a:lnTo>
                      <a:cubicBezTo>
                        <a:pt x="476" y="40399"/>
                        <a:pt x="2191" y="37827"/>
                        <a:pt x="3810" y="35446"/>
                      </a:cubicBezTo>
                      <a:cubicBezTo>
                        <a:pt x="5524" y="33064"/>
                        <a:pt x="7430" y="30778"/>
                        <a:pt x="9335" y="28683"/>
                      </a:cubicBezTo>
                      <a:cubicBezTo>
                        <a:pt x="13335" y="24301"/>
                        <a:pt x="18002" y="20968"/>
                        <a:pt x="22289" y="17253"/>
                      </a:cubicBezTo>
                      <a:cubicBezTo>
                        <a:pt x="24479" y="15348"/>
                        <a:pt x="26765" y="13443"/>
                        <a:pt x="29623" y="12109"/>
                      </a:cubicBezTo>
                      <a:cubicBezTo>
                        <a:pt x="31052" y="11538"/>
                        <a:pt x="32385" y="11157"/>
                        <a:pt x="33052" y="10585"/>
                      </a:cubicBezTo>
                      <a:cubicBezTo>
                        <a:pt x="33528" y="10300"/>
                        <a:pt x="34004" y="8966"/>
                        <a:pt x="34100" y="7633"/>
                      </a:cubicBezTo>
                      <a:cubicBezTo>
                        <a:pt x="34290" y="6299"/>
                        <a:pt x="34100" y="4489"/>
                        <a:pt x="35147" y="2775"/>
                      </a:cubicBezTo>
                      <a:cubicBezTo>
                        <a:pt x="36290" y="1060"/>
                        <a:pt x="38100" y="584"/>
                        <a:pt x="39529" y="298"/>
                      </a:cubicBezTo>
                      <a:cubicBezTo>
                        <a:pt x="40958" y="13"/>
                        <a:pt x="42672" y="-273"/>
                        <a:pt x="44291" y="489"/>
                      </a:cubicBezTo>
                      <a:cubicBezTo>
                        <a:pt x="46101" y="1346"/>
                        <a:pt x="46673" y="3346"/>
                        <a:pt x="46768" y="4870"/>
                      </a:cubicBezTo>
                      <a:lnTo>
                        <a:pt x="46006" y="4204"/>
                      </a:lnTo>
                      <a:cubicBezTo>
                        <a:pt x="49244" y="4585"/>
                        <a:pt x="52769" y="4299"/>
                        <a:pt x="56007" y="5442"/>
                      </a:cubicBezTo>
                      <a:lnTo>
                        <a:pt x="55912" y="5442"/>
                      </a:lnTo>
                      <a:lnTo>
                        <a:pt x="56579" y="4394"/>
                      </a:lnTo>
                      <a:lnTo>
                        <a:pt x="56102" y="5632"/>
                      </a:lnTo>
                      <a:cubicBezTo>
                        <a:pt x="56102" y="5632"/>
                        <a:pt x="56007" y="5728"/>
                        <a:pt x="56007" y="5632"/>
                      </a:cubicBezTo>
                      <a:cubicBezTo>
                        <a:pt x="52673" y="5061"/>
                        <a:pt x="49435" y="5728"/>
                        <a:pt x="46006" y="5728"/>
                      </a:cubicBezTo>
                      <a:cubicBezTo>
                        <a:pt x="45625" y="5728"/>
                        <a:pt x="45339" y="5442"/>
                        <a:pt x="45339" y="5156"/>
                      </a:cubicBezTo>
                      <a:lnTo>
                        <a:pt x="45339" y="5061"/>
                      </a:lnTo>
                      <a:cubicBezTo>
                        <a:pt x="45149" y="3727"/>
                        <a:pt x="44577" y="2584"/>
                        <a:pt x="43625" y="2299"/>
                      </a:cubicBezTo>
                      <a:cubicBezTo>
                        <a:pt x="42672" y="1918"/>
                        <a:pt x="41339" y="2108"/>
                        <a:pt x="40100" y="2489"/>
                      </a:cubicBezTo>
                      <a:cubicBezTo>
                        <a:pt x="37243" y="3251"/>
                        <a:pt x="36767" y="4489"/>
                        <a:pt x="36862" y="7823"/>
                      </a:cubicBezTo>
                      <a:cubicBezTo>
                        <a:pt x="36671" y="9442"/>
                        <a:pt x="36671" y="11252"/>
                        <a:pt x="34957" y="12871"/>
                      </a:cubicBezTo>
                      <a:cubicBezTo>
                        <a:pt x="33433" y="14110"/>
                        <a:pt x="31909" y="14395"/>
                        <a:pt x="30766" y="14967"/>
                      </a:cubicBezTo>
                      <a:cubicBezTo>
                        <a:pt x="28480" y="16015"/>
                        <a:pt x="26384" y="17824"/>
                        <a:pt x="24194" y="19634"/>
                      </a:cubicBezTo>
                      <a:cubicBezTo>
                        <a:pt x="19812" y="23444"/>
                        <a:pt x="15145" y="26683"/>
                        <a:pt x="11144" y="30493"/>
                      </a:cubicBezTo>
                      <a:cubicBezTo>
                        <a:pt x="7144" y="34398"/>
                        <a:pt x="2858" y="38494"/>
                        <a:pt x="953" y="43732"/>
                      </a:cubicBezTo>
                      <a:lnTo>
                        <a:pt x="476" y="43161"/>
                      </a:lnTo>
                      <a:cubicBezTo>
                        <a:pt x="2762" y="43161"/>
                        <a:pt x="5048" y="43256"/>
                        <a:pt x="7239" y="43351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791" name="Freeform: Shape 790">
                  <a:extLst>
                    <a:ext uri="{FF2B5EF4-FFF2-40B4-BE49-F238E27FC236}">
                      <a16:creationId xmlns:a16="http://schemas.microsoft.com/office/drawing/2014/main" id="{1776D8FA-F96C-4110-B490-8BA9E330BFD4}"/>
                    </a:ext>
                  </a:extLst>
                </p:cNvPr>
                <p:cNvSpPr/>
                <p:nvPr/>
              </p:nvSpPr>
              <p:spPr>
                <a:xfrm>
                  <a:off x="6112859" y="3317557"/>
                  <a:ext cx="26839" cy="33919"/>
                </a:xfrm>
                <a:custGeom>
                  <a:avLst/>
                  <a:gdLst>
                    <a:gd name="connsiteX0" fmla="*/ 24289 w 26839"/>
                    <a:gd name="connsiteY0" fmla="*/ 0 h 33919"/>
                    <a:gd name="connsiteX1" fmla="*/ 26384 w 26839"/>
                    <a:gd name="connsiteY1" fmla="*/ 5524 h 33919"/>
                    <a:gd name="connsiteX2" fmla="*/ 26765 w 26839"/>
                    <a:gd name="connsiteY2" fmla="*/ 8858 h 33919"/>
                    <a:gd name="connsiteX3" fmla="*/ 25813 w 26839"/>
                    <a:gd name="connsiteY3" fmla="*/ 12002 h 33919"/>
                    <a:gd name="connsiteX4" fmla="*/ 19717 w 26839"/>
                    <a:gd name="connsiteY4" fmla="*/ 22289 h 33919"/>
                    <a:gd name="connsiteX5" fmla="*/ 11430 w 26839"/>
                    <a:gd name="connsiteY5" fmla="*/ 31147 h 33919"/>
                    <a:gd name="connsiteX6" fmla="*/ 0 w 26839"/>
                    <a:gd name="connsiteY6" fmla="*/ 33528 h 33919"/>
                    <a:gd name="connsiteX7" fmla="*/ 10001 w 26839"/>
                    <a:gd name="connsiteY7" fmla="*/ 29242 h 33919"/>
                    <a:gd name="connsiteX8" fmla="*/ 17145 w 26839"/>
                    <a:gd name="connsiteY8" fmla="*/ 20574 h 33919"/>
                    <a:gd name="connsiteX9" fmla="*/ 23622 w 26839"/>
                    <a:gd name="connsiteY9" fmla="*/ 10954 h 33919"/>
                    <a:gd name="connsiteX10" fmla="*/ 24765 w 26839"/>
                    <a:gd name="connsiteY10" fmla="*/ 6001 h 33919"/>
                    <a:gd name="connsiteX11" fmla="*/ 24289 w 26839"/>
                    <a:gd name="connsiteY11" fmla="*/ 0 h 339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6839" h="33919">
                      <a:moveTo>
                        <a:pt x="24289" y="0"/>
                      </a:moveTo>
                      <a:cubicBezTo>
                        <a:pt x="24670" y="2000"/>
                        <a:pt x="25527" y="3620"/>
                        <a:pt x="26384" y="5524"/>
                      </a:cubicBezTo>
                      <a:cubicBezTo>
                        <a:pt x="26765" y="6477"/>
                        <a:pt x="26956" y="7620"/>
                        <a:pt x="26765" y="8858"/>
                      </a:cubicBezTo>
                      <a:cubicBezTo>
                        <a:pt x="26575" y="10001"/>
                        <a:pt x="26289" y="10954"/>
                        <a:pt x="25813" y="12002"/>
                      </a:cubicBezTo>
                      <a:cubicBezTo>
                        <a:pt x="24194" y="15907"/>
                        <a:pt x="21717" y="18955"/>
                        <a:pt x="19717" y="22289"/>
                      </a:cubicBezTo>
                      <a:cubicBezTo>
                        <a:pt x="17526" y="25622"/>
                        <a:pt x="14859" y="28861"/>
                        <a:pt x="11430" y="31147"/>
                      </a:cubicBezTo>
                      <a:cubicBezTo>
                        <a:pt x="8096" y="33433"/>
                        <a:pt x="3810" y="34576"/>
                        <a:pt x="0" y="33528"/>
                      </a:cubicBezTo>
                      <a:cubicBezTo>
                        <a:pt x="3905" y="33242"/>
                        <a:pt x="7239" y="31623"/>
                        <a:pt x="10001" y="29242"/>
                      </a:cubicBezTo>
                      <a:cubicBezTo>
                        <a:pt x="12763" y="26765"/>
                        <a:pt x="15049" y="23813"/>
                        <a:pt x="17145" y="20574"/>
                      </a:cubicBezTo>
                      <a:cubicBezTo>
                        <a:pt x="19240" y="17145"/>
                        <a:pt x="21812" y="14192"/>
                        <a:pt x="23622" y="10954"/>
                      </a:cubicBezTo>
                      <a:cubicBezTo>
                        <a:pt x="24575" y="9239"/>
                        <a:pt x="25241" y="7811"/>
                        <a:pt x="24765" y="6001"/>
                      </a:cubicBezTo>
                      <a:cubicBezTo>
                        <a:pt x="24670" y="4096"/>
                        <a:pt x="23908" y="2000"/>
                        <a:pt x="24289" y="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792" name="Freeform: Shape 791">
                  <a:extLst>
                    <a:ext uri="{FF2B5EF4-FFF2-40B4-BE49-F238E27FC236}">
                      <a16:creationId xmlns:a16="http://schemas.microsoft.com/office/drawing/2014/main" id="{DCAC263B-103D-47EC-A1A7-1E8D074B1A12}"/>
                    </a:ext>
                  </a:extLst>
                </p:cNvPr>
                <p:cNvSpPr/>
                <p:nvPr/>
              </p:nvSpPr>
              <p:spPr>
                <a:xfrm>
                  <a:off x="6108951" y="3353562"/>
                  <a:ext cx="24196" cy="17015"/>
                </a:xfrm>
                <a:custGeom>
                  <a:avLst/>
                  <a:gdLst>
                    <a:gd name="connsiteX0" fmla="*/ 2860 w 24196"/>
                    <a:gd name="connsiteY0" fmla="*/ 0 h 17015"/>
                    <a:gd name="connsiteX1" fmla="*/ 3241 w 24196"/>
                    <a:gd name="connsiteY1" fmla="*/ 7906 h 17015"/>
                    <a:gd name="connsiteX2" fmla="*/ 2955 w 24196"/>
                    <a:gd name="connsiteY2" fmla="*/ 15335 h 17015"/>
                    <a:gd name="connsiteX3" fmla="*/ 1622 w 24196"/>
                    <a:gd name="connsiteY3" fmla="*/ 13906 h 17015"/>
                    <a:gd name="connsiteX4" fmla="*/ 24196 w 24196"/>
                    <a:gd name="connsiteY4" fmla="*/ 12954 h 17015"/>
                    <a:gd name="connsiteX5" fmla="*/ 13052 w 24196"/>
                    <a:gd name="connsiteY5" fmla="*/ 16478 h 17015"/>
                    <a:gd name="connsiteX6" fmla="*/ 1431 w 24196"/>
                    <a:gd name="connsiteY6" fmla="*/ 16859 h 17015"/>
                    <a:gd name="connsiteX7" fmla="*/ 1336 w 24196"/>
                    <a:gd name="connsiteY7" fmla="*/ 16859 h 17015"/>
                    <a:gd name="connsiteX8" fmla="*/ 3 w 24196"/>
                    <a:gd name="connsiteY8" fmla="*/ 15430 h 17015"/>
                    <a:gd name="connsiteX9" fmla="*/ 2860 w 24196"/>
                    <a:gd name="connsiteY9" fmla="*/ 0 h 170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4196" h="17015">
                      <a:moveTo>
                        <a:pt x="2860" y="0"/>
                      </a:moveTo>
                      <a:cubicBezTo>
                        <a:pt x="3622" y="2572"/>
                        <a:pt x="3432" y="5334"/>
                        <a:pt x="3241" y="7906"/>
                      </a:cubicBezTo>
                      <a:cubicBezTo>
                        <a:pt x="3051" y="10477"/>
                        <a:pt x="2765" y="12954"/>
                        <a:pt x="2955" y="15335"/>
                      </a:cubicBezTo>
                      <a:lnTo>
                        <a:pt x="1622" y="13906"/>
                      </a:lnTo>
                      <a:cubicBezTo>
                        <a:pt x="9147" y="14002"/>
                        <a:pt x="16576" y="13811"/>
                        <a:pt x="24196" y="12954"/>
                      </a:cubicBezTo>
                      <a:cubicBezTo>
                        <a:pt x="20767" y="14859"/>
                        <a:pt x="16957" y="15811"/>
                        <a:pt x="13052" y="16478"/>
                      </a:cubicBezTo>
                      <a:cubicBezTo>
                        <a:pt x="9242" y="17050"/>
                        <a:pt x="5337" y="17145"/>
                        <a:pt x="1431" y="16859"/>
                      </a:cubicBezTo>
                      <a:lnTo>
                        <a:pt x="1336" y="16859"/>
                      </a:lnTo>
                      <a:cubicBezTo>
                        <a:pt x="574" y="16764"/>
                        <a:pt x="98" y="16192"/>
                        <a:pt x="3" y="15430"/>
                      </a:cubicBezTo>
                      <a:cubicBezTo>
                        <a:pt x="-93" y="9620"/>
                        <a:pt x="2479" y="5143"/>
                        <a:pt x="2860" y="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793" name="Freeform: Shape 792">
                  <a:extLst>
                    <a:ext uri="{FF2B5EF4-FFF2-40B4-BE49-F238E27FC236}">
                      <a16:creationId xmlns:a16="http://schemas.microsoft.com/office/drawing/2014/main" id="{AC2A2331-953D-47A9-94DA-6A6765AB80E8}"/>
                    </a:ext>
                  </a:extLst>
                </p:cNvPr>
                <p:cNvSpPr/>
                <p:nvPr/>
              </p:nvSpPr>
              <p:spPr>
                <a:xfrm>
                  <a:off x="6117750" y="3351561"/>
                  <a:ext cx="35875" cy="15144"/>
                </a:xfrm>
                <a:custGeom>
                  <a:avLst/>
                  <a:gdLst>
                    <a:gd name="connsiteX0" fmla="*/ 443 w 35875"/>
                    <a:gd name="connsiteY0" fmla="*/ 0 h 15144"/>
                    <a:gd name="connsiteX1" fmla="*/ 1586 w 35875"/>
                    <a:gd name="connsiteY1" fmla="*/ 7049 h 15144"/>
                    <a:gd name="connsiteX2" fmla="*/ 2538 w 35875"/>
                    <a:gd name="connsiteY2" fmla="*/ 10192 h 15144"/>
                    <a:gd name="connsiteX3" fmla="*/ 4253 w 35875"/>
                    <a:gd name="connsiteY3" fmla="*/ 13716 h 15144"/>
                    <a:gd name="connsiteX4" fmla="*/ 3110 w 35875"/>
                    <a:gd name="connsiteY4" fmla="*/ 12478 h 15144"/>
                    <a:gd name="connsiteX5" fmla="*/ 11111 w 35875"/>
                    <a:gd name="connsiteY5" fmla="*/ 11716 h 15144"/>
                    <a:gd name="connsiteX6" fmla="*/ 19493 w 35875"/>
                    <a:gd name="connsiteY6" fmla="*/ 11430 h 15144"/>
                    <a:gd name="connsiteX7" fmla="*/ 35876 w 35875"/>
                    <a:gd name="connsiteY7" fmla="*/ 14478 h 15144"/>
                    <a:gd name="connsiteX8" fmla="*/ 19493 w 35875"/>
                    <a:gd name="connsiteY8" fmla="*/ 14288 h 15144"/>
                    <a:gd name="connsiteX9" fmla="*/ 11396 w 35875"/>
                    <a:gd name="connsiteY9" fmla="*/ 14764 h 15144"/>
                    <a:gd name="connsiteX10" fmla="*/ 2919 w 35875"/>
                    <a:gd name="connsiteY10" fmla="*/ 15145 h 15144"/>
                    <a:gd name="connsiteX11" fmla="*/ 2729 w 35875"/>
                    <a:gd name="connsiteY11" fmla="*/ 15145 h 15144"/>
                    <a:gd name="connsiteX12" fmla="*/ 1681 w 35875"/>
                    <a:gd name="connsiteY12" fmla="*/ 14002 h 15144"/>
                    <a:gd name="connsiteX13" fmla="*/ 1681 w 35875"/>
                    <a:gd name="connsiteY13" fmla="*/ 13907 h 15144"/>
                    <a:gd name="connsiteX14" fmla="*/ 633 w 35875"/>
                    <a:gd name="connsiteY14" fmla="*/ 10954 h 15144"/>
                    <a:gd name="connsiteX15" fmla="*/ 62 w 35875"/>
                    <a:gd name="connsiteY15" fmla="*/ 7144 h 15144"/>
                    <a:gd name="connsiteX16" fmla="*/ 443 w 35875"/>
                    <a:gd name="connsiteY16" fmla="*/ 0 h 151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35875" h="15144">
                      <a:moveTo>
                        <a:pt x="443" y="0"/>
                      </a:moveTo>
                      <a:cubicBezTo>
                        <a:pt x="919" y="2381"/>
                        <a:pt x="1109" y="4763"/>
                        <a:pt x="1586" y="7049"/>
                      </a:cubicBezTo>
                      <a:cubicBezTo>
                        <a:pt x="1776" y="8192"/>
                        <a:pt x="2062" y="9334"/>
                        <a:pt x="2538" y="10192"/>
                      </a:cubicBezTo>
                      <a:cubicBezTo>
                        <a:pt x="2824" y="10858"/>
                        <a:pt x="4062" y="11906"/>
                        <a:pt x="4253" y="13716"/>
                      </a:cubicBezTo>
                      <a:lnTo>
                        <a:pt x="3110" y="12478"/>
                      </a:lnTo>
                      <a:lnTo>
                        <a:pt x="11111" y="11716"/>
                      </a:lnTo>
                      <a:cubicBezTo>
                        <a:pt x="13873" y="11430"/>
                        <a:pt x="16635" y="11335"/>
                        <a:pt x="19493" y="11430"/>
                      </a:cubicBezTo>
                      <a:cubicBezTo>
                        <a:pt x="25112" y="11621"/>
                        <a:pt x="30637" y="12573"/>
                        <a:pt x="35876" y="14478"/>
                      </a:cubicBezTo>
                      <a:cubicBezTo>
                        <a:pt x="30351" y="14192"/>
                        <a:pt x="24922" y="14097"/>
                        <a:pt x="19493" y="14288"/>
                      </a:cubicBezTo>
                      <a:cubicBezTo>
                        <a:pt x="16826" y="14383"/>
                        <a:pt x="14063" y="14573"/>
                        <a:pt x="11396" y="14764"/>
                      </a:cubicBezTo>
                      <a:cubicBezTo>
                        <a:pt x="8729" y="15050"/>
                        <a:pt x="5872" y="15145"/>
                        <a:pt x="2919" y="15145"/>
                      </a:cubicBezTo>
                      <a:lnTo>
                        <a:pt x="2729" y="15145"/>
                      </a:lnTo>
                      <a:cubicBezTo>
                        <a:pt x="2157" y="15145"/>
                        <a:pt x="1681" y="14669"/>
                        <a:pt x="1681" y="14002"/>
                      </a:cubicBezTo>
                      <a:lnTo>
                        <a:pt x="1681" y="13907"/>
                      </a:lnTo>
                      <a:cubicBezTo>
                        <a:pt x="1776" y="13145"/>
                        <a:pt x="1205" y="12478"/>
                        <a:pt x="633" y="10954"/>
                      </a:cubicBezTo>
                      <a:cubicBezTo>
                        <a:pt x="252" y="9620"/>
                        <a:pt x="157" y="8382"/>
                        <a:pt x="62" y="7144"/>
                      </a:cubicBezTo>
                      <a:cubicBezTo>
                        <a:pt x="-129" y="4667"/>
                        <a:pt x="157" y="2381"/>
                        <a:pt x="443" y="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</p:grpSp>
        </p:grpSp>
        <p:grpSp>
          <p:nvGrpSpPr>
            <p:cNvPr id="747" name="Graphic 421">
              <a:extLst>
                <a:ext uri="{FF2B5EF4-FFF2-40B4-BE49-F238E27FC236}">
                  <a16:creationId xmlns:a16="http://schemas.microsoft.com/office/drawing/2014/main" id="{7C53E7D3-7B31-48D1-B7D6-1314B11D23F4}"/>
                </a:ext>
              </a:extLst>
            </p:cNvPr>
            <p:cNvGrpSpPr/>
            <p:nvPr/>
          </p:nvGrpSpPr>
          <p:grpSpPr>
            <a:xfrm>
              <a:off x="6104953" y="3391173"/>
              <a:ext cx="73247" cy="435365"/>
              <a:chOff x="6104953" y="3391173"/>
              <a:chExt cx="73247" cy="435365"/>
            </a:xfrm>
            <a:grpFill/>
          </p:grpSpPr>
          <p:grpSp>
            <p:nvGrpSpPr>
              <p:cNvPr id="748" name="Graphic 421">
                <a:extLst>
                  <a:ext uri="{FF2B5EF4-FFF2-40B4-BE49-F238E27FC236}">
                    <a16:creationId xmlns:a16="http://schemas.microsoft.com/office/drawing/2014/main" id="{32663195-3B2B-41B0-9ABB-1E3EFB36BD8E}"/>
                  </a:ext>
                </a:extLst>
              </p:cNvPr>
              <p:cNvGrpSpPr/>
              <p:nvPr/>
            </p:nvGrpSpPr>
            <p:grpSpPr>
              <a:xfrm>
                <a:off x="6104953" y="3391173"/>
                <a:ext cx="59626" cy="13972"/>
                <a:chOff x="6104953" y="3391173"/>
                <a:chExt cx="59626" cy="13972"/>
              </a:xfrm>
              <a:grpFill/>
            </p:grpSpPr>
            <p:sp>
              <p:nvSpPr>
                <p:cNvPr id="780" name="Freeform: Shape 779">
                  <a:extLst>
                    <a:ext uri="{FF2B5EF4-FFF2-40B4-BE49-F238E27FC236}">
                      <a16:creationId xmlns:a16="http://schemas.microsoft.com/office/drawing/2014/main" id="{0F65C63C-5B04-4F01-9001-57258FCC9054}"/>
                    </a:ext>
                  </a:extLst>
                </p:cNvPr>
                <p:cNvSpPr/>
                <p:nvPr/>
              </p:nvSpPr>
              <p:spPr>
                <a:xfrm>
                  <a:off x="6104953" y="3391173"/>
                  <a:ext cx="41719" cy="7905"/>
                </a:xfrm>
                <a:custGeom>
                  <a:avLst/>
                  <a:gdLst>
                    <a:gd name="connsiteX0" fmla="*/ 0 w 41719"/>
                    <a:gd name="connsiteY0" fmla="*/ 7632 h 7905"/>
                    <a:gd name="connsiteX1" fmla="*/ 20384 w 41719"/>
                    <a:gd name="connsiteY1" fmla="*/ 1250 h 7905"/>
                    <a:gd name="connsiteX2" fmla="*/ 41720 w 41719"/>
                    <a:gd name="connsiteY2" fmla="*/ 2108 h 7905"/>
                    <a:gd name="connsiteX3" fmla="*/ 20955 w 41719"/>
                    <a:gd name="connsiteY3" fmla="*/ 4298 h 7905"/>
                    <a:gd name="connsiteX4" fmla="*/ 10763 w 41719"/>
                    <a:gd name="connsiteY4" fmla="*/ 6870 h 7905"/>
                    <a:gd name="connsiteX5" fmla="*/ 0 w 41719"/>
                    <a:gd name="connsiteY5" fmla="*/ 7632 h 79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1719" h="7905">
                      <a:moveTo>
                        <a:pt x="0" y="7632"/>
                      </a:moveTo>
                      <a:cubicBezTo>
                        <a:pt x="7049" y="6394"/>
                        <a:pt x="13145" y="2774"/>
                        <a:pt x="20384" y="1250"/>
                      </a:cubicBezTo>
                      <a:cubicBezTo>
                        <a:pt x="27337" y="-178"/>
                        <a:pt x="35052" y="-940"/>
                        <a:pt x="41720" y="2108"/>
                      </a:cubicBezTo>
                      <a:cubicBezTo>
                        <a:pt x="34576" y="1441"/>
                        <a:pt x="27813" y="2870"/>
                        <a:pt x="20955" y="4298"/>
                      </a:cubicBezTo>
                      <a:cubicBezTo>
                        <a:pt x="17621" y="4965"/>
                        <a:pt x="14288" y="6108"/>
                        <a:pt x="10763" y="6870"/>
                      </a:cubicBezTo>
                      <a:cubicBezTo>
                        <a:pt x="7239" y="7632"/>
                        <a:pt x="3524" y="8299"/>
                        <a:pt x="0" y="7632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781" name="Freeform: Shape 780">
                  <a:extLst>
                    <a:ext uri="{FF2B5EF4-FFF2-40B4-BE49-F238E27FC236}">
                      <a16:creationId xmlns:a16="http://schemas.microsoft.com/office/drawing/2014/main" id="{E4A1D361-B7DB-481E-8B28-BF9475E93F9B}"/>
                    </a:ext>
                  </a:extLst>
                </p:cNvPr>
                <p:cNvSpPr/>
                <p:nvPr/>
              </p:nvSpPr>
              <p:spPr>
                <a:xfrm>
                  <a:off x="6113430" y="3397567"/>
                  <a:ext cx="30289" cy="7578"/>
                </a:xfrm>
                <a:custGeom>
                  <a:avLst/>
                  <a:gdLst>
                    <a:gd name="connsiteX0" fmla="*/ 0 w 30289"/>
                    <a:gd name="connsiteY0" fmla="*/ 0 h 7578"/>
                    <a:gd name="connsiteX1" fmla="*/ 6953 w 30289"/>
                    <a:gd name="connsiteY1" fmla="*/ 3334 h 7578"/>
                    <a:gd name="connsiteX2" fmla="*/ 14478 w 30289"/>
                    <a:gd name="connsiteY2" fmla="*/ 4381 h 7578"/>
                    <a:gd name="connsiteX3" fmla="*/ 30290 w 30289"/>
                    <a:gd name="connsiteY3" fmla="*/ 4953 h 7578"/>
                    <a:gd name="connsiteX4" fmla="*/ 14288 w 30289"/>
                    <a:gd name="connsiteY4" fmla="*/ 7525 h 7578"/>
                    <a:gd name="connsiteX5" fmla="*/ 6191 w 30289"/>
                    <a:gd name="connsiteY5" fmla="*/ 5620 h 7578"/>
                    <a:gd name="connsiteX6" fmla="*/ 0 w 30289"/>
                    <a:gd name="connsiteY6" fmla="*/ 0 h 7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0289" h="7578">
                      <a:moveTo>
                        <a:pt x="0" y="0"/>
                      </a:moveTo>
                      <a:cubicBezTo>
                        <a:pt x="2096" y="1810"/>
                        <a:pt x="4477" y="2762"/>
                        <a:pt x="6953" y="3334"/>
                      </a:cubicBezTo>
                      <a:cubicBezTo>
                        <a:pt x="9430" y="3905"/>
                        <a:pt x="11906" y="4191"/>
                        <a:pt x="14478" y="4381"/>
                      </a:cubicBezTo>
                      <a:cubicBezTo>
                        <a:pt x="19622" y="4763"/>
                        <a:pt x="24860" y="4572"/>
                        <a:pt x="30290" y="4953"/>
                      </a:cubicBezTo>
                      <a:cubicBezTo>
                        <a:pt x="25241" y="6953"/>
                        <a:pt x="19812" y="7810"/>
                        <a:pt x="14288" y="7525"/>
                      </a:cubicBezTo>
                      <a:cubicBezTo>
                        <a:pt x="11525" y="7334"/>
                        <a:pt x="8763" y="6858"/>
                        <a:pt x="6191" y="5620"/>
                      </a:cubicBezTo>
                      <a:cubicBezTo>
                        <a:pt x="3715" y="4477"/>
                        <a:pt x="1143" y="2572"/>
                        <a:pt x="0" y="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782" name="Freeform: Shape 781">
                  <a:extLst>
                    <a:ext uri="{FF2B5EF4-FFF2-40B4-BE49-F238E27FC236}">
                      <a16:creationId xmlns:a16="http://schemas.microsoft.com/office/drawing/2014/main" id="{9203C072-4C0F-4063-88B1-5367503123F4}"/>
                    </a:ext>
                  </a:extLst>
                </p:cNvPr>
                <p:cNvSpPr/>
                <p:nvPr/>
              </p:nvSpPr>
              <p:spPr>
                <a:xfrm>
                  <a:off x="6130444" y="3392328"/>
                  <a:ext cx="11428" cy="7379"/>
                </a:xfrm>
                <a:custGeom>
                  <a:avLst/>
                  <a:gdLst>
                    <a:gd name="connsiteX0" fmla="*/ 703 w 11428"/>
                    <a:gd name="connsiteY0" fmla="*/ 952 h 7379"/>
                    <a:gd name="connsiteX1" fmla="*/ 2513 w 11428"/>
                    <a:gd name="connsiteY1" fmla="*/ 4096 h 7379"/>
                    <a:gd name="connsiteX2" fmla="*/ 5751 w 11428"/>
                    <a:gd name="connsiteY2" fmla="*/ 4191 h 7379"/>
                    <a:gd name="connsiteX3" fmla="*/ 8799 w 11428"/>
                    <a:gd name="connsiteY3" fmla="*/ 3334 h 7379"/>
                    <a:gd name="connsiteX4" fmla="*/ 11371 w 11428"/>
                    <a:gd name="connsiteY4" fmla="*/ 0 h 7379"/>
                    <a:gd name="connsiteX5" fmla="*/ 10609 w 11428"/>
                    <a:gd name="connsiteY5" fmla="*/ 4858 h 7379"/>
                    <a:gd name="connsiteX6" fmla="*/ 6037 w 11428"/>
                    <a:gd name="connsiteY6" fmla="*/ 7334 h 7379"/>
                    <a:gd name="connsiteX7" fmla="*/ 1084 w 11428"/>
                    <a:gd name="connsiteY7" fmla="*/ 5905 h 7379"/>
                    <a:gd name="connsiteX8" fmla="*/ 703 w 11428"/>
                    <a:gd name="connsiteY8" fmla="*/ 952 h 73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428" h="7379">
                      <a:moveTo>
                        <a:pt x="703" y="952"/>
                      </a:moveTo>
                      <a:cubicBezTo>
                        <a:pt x="1179" y="2476"/>
                        <a:pt x="1655" y="3905"/>
                        <a:pt x="2513" y="4096"/>
                      </a:cubicBezTo>
                      <a:cubicBezTo>
                        <a:pt x="3275" y="4381"/>
                        <a:pt x="4418" y="4381"/>
                        <a:pt x="5751" y="4191"/>
                      </a:cubicBezTo>
                      <a:cubicBezTo>
                        <a:pt x="7085" y="4096"/>
                        <a:pt x="8037" y="3905"/>
                        <a:pt x="8799" y="3334"/>
                      </a:cubicBezTo>
                      <a:cubicBezTo>
                        <a:pt x="9656" y="2667"/>
                        <a:pt x="10323" y="1238"/>
                        <a:pt x="11371" y="0"/>
                      </a:cubicBezTo>
                      <a:cubicBezTo>
                        <a:pt x="11466" y="1619"/>
                        <a:pt x="11561" y="3143"/>
                        <a:pt x="10609" y="4858"/>
                      </a:cubicBezTo>
                      <a:cubicBezTo>
                        <a:pt x="9561" y="6667"/>
                        <a:pt x="7466" y="7239"/>
                        <a:pt x="6037" y="7334"/>
                      </a:cubicBezTo>
                      <a:cubicBezTo>
                        <a:pt x="4513" y="7429"/>
                        <a:pt x="2608" y="7525"/>
                        <a:pt x="1084" y="5905"/>
                      </a:cubicBezTo>
                      <a:cubicBezTo>
                        <a:pt x="-535" y="4286"/>
                        <a:pt x="-59" y="2191"/>
                        <a:pt x="703" y="952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783" name="Freeform: Shape 782">
                  <a:extLst>
                    <a:ext uri="{FF2B5EF4-FFF2-40B4-BE49-F238E27FC236}">
                      <a16:creationId xmlns:a16="http://schemas.microsoft.com/office/drawing/2014/main" id="{6948EEDA-12AA-4000-80A4-F59E8C827244}"/>
                    </a:ext>
                  </a:extLst>
                </p:cNvPr>
                <p:cNvSpPr/>
                <p:nvPr/>
              </p:nvSpPr>
              <p:spPr>
                <a:xfrm>
                  <a:off x="6146095" y="3392900"/>
                  <a:ext cx="18484" cy="10516"/>
                </a:xfrm>
                <a:custGeom>
                  <a:avLst/>
                  <a:gdLst>
                    <a:gd name="connsiteX0" fmla="*/ 292 w 18484"/>
                    <a:gd name="connsiteY0" fmla="*/ 0 h 10516"/>
                    <a:gd name="connsiteX1" fmla="*/ 3054 w 18484"/>
                    <a:gd name="connsiteY1" fmla="*/ 5048 h 10516"/>
                    <a:gd name="connsiteX2" fmla="*/ 6959 w 18484"/>
                    <a:gd name="connsiteY2" fmla="*/ 6953 h 10516"/>
                    <a:gd name="connsiteX3" fmla="*/ 12865 w 18484"/>
                    <a:gd name="connsiteY3" fmla="*/ 8096 h 10516"/>
                    <a:gd name="connsiteX4" fmla="*/ 18484 w 18484"/>
                    <a:gd name="connsiteY4" fmla="*/ 9525 h 10516"/>
                    <a:gd name="connsiteX5" fmla="*/ 12484 w 18484"/>
                    <a:gd name="connsiteY5" fmla="*/ 10478 h 10516"/>
                    <a:gd name="connsiteX6" fmla="*/ 6864 w 18484"/>
                    <a:gd name="connsiteY6" fmla="*/ 10097 h 10516"/>
                    <a:gd name="connsiteX7" fmla="*/ 3340 w 18484"/>
                    <a:gd name="connsiteY7" fmla="*/ 9144 h 10516"/>
                    <a:gd name="connsiteX8" fmla="*/ 1054 w 18484"/>
                    <a:gd name="connsiteY8" fmla="*/ 6382 h 10516"/>
                    <a:gd name="connsiteX9" fmla="*/ 292 w 18484"/>
                    <a:gd name="connsiteY9" fmla="*/ 0 h 105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8484" h="10516">
                      <a:moveTo>
                        <a:pt x="292" y="0"/>
                      </a:moveTo>
                      <a:cubicBezTo>
                        <a:pt x="768" y="2000"/>
                        <a:pt x="1911" y="3620"/>
                        <a:pt x="3054" y="5048"/>
                      </a:cubicBezTo>
                      <a:cubicBezTo>
                        <a:pt x="4387" y="6572"/>
                        <a:pt x="5149" y="7049"/>
                        <a:pt x="6959" y="6953"/>
                      </a:cubicBezTo>
                      <a:cubicBezTo>
                        <a:pt x="8959" y="6953"/>
                        <a:pt x="11150" y="7430"/>
                        <a:pt x="12865" y="8096"/>
                      </a:cubicBezTo>
                      <a:cubicBezTo>
                        <a:pt x="14674" y="8668"/>
                        <a:pt x="16484" y="9239"/>
                        <a:pt x="18484" y="9525"/>
                      </a:cubicBezTo>
                      <a:cubicBezTo>
                        <a:pt x="16675" y="10573"/>
                        <a:pt x="14484" y="10573"/>
                        <a:pt x="12484" y="10478"/>
                      </a:cubicBezTo>
                      <a:cubicBezTo>
                        <a:pt x="10483" y="10382"/>
                        <a:pt x="8769" y="10001"/>
                        <a:pt x="6864" y="10097"/>
                      </a:cubicBezTo>
                      <a:cubicBezTo>
                        <a:pt x="5816" y="10001"/>
                        <a:pt x="4578" y="9906"/>
                        <a:pt x="3340" y="9144"/>
                      </a:cubicBezTo>
                      <a:cubicBezTo>
                        <a:pt x="2197" y="8287"/>
                        <a:pt x="1530" y="7430"/>
                        <a:pt x="1054" y="6382"/>
                      </a:cubicBezTo>
                      <a:cubicBezTo>
                        <a:pt x="196" y="4381"/>
                        <a:pt x="-375" y="2096"/>
                        <a:pt x="292" y="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</p:grpSp>
          <p:grpSp>
            <p:nvGrpSpPr>
              <p:cNvPr id="749" name="Graphic 421">
                <a:extLst>
                  <a:ext uri="{FF2B5EF4-FFF2-40B4-BE49-F238E27FC236}">
                    <a16:creationId xmlns:a16="http://schemas.microsoft.com/office/drawing/2014/main" id="{FDA3E256-7B27-42BD-A4A0-8151E18F62F1}"/>
                  </a:ext>
                </a:extLst>
              </p:cNvPr>
              <p:cNvGrpSpPr/>
              <p:nvPr/>
            </p:nvGrpSpPr>
            <p:grpSpPr>
              <a:xfrm>
                <a:off x="6109013" y="3430248"/>
                <a:ext cx="69187" cy="62104"/>
                <a:chOff x="6109013" y="3430248"/>
                <a:chExt cx="69187" cy="62104"/>
              </a:xfrm>
              <a:grpFill/>
            </p:grpSpPr>
            <p:sp>
              <p:nvSpPr>
                <p:cNvPr id="776" name="Freeform: Shape 775">
                  <a:extLst>
                    <a:ext uri="{FF2B5EF4-FFF2-40B4-BE49-F238E27FC236}">
                      <a16:creationId xmlns:a16="http://schemas.microsoft.com/office/drawing/2014/main" id="{16234B5D-DED4-46B3-A477-1EA01F105E14}"/>
                    </a:ext>
                  </a:extLst>
                </p:cNvPr>
                <p:cNvSpPr/>
                <p:nvPr/>
              </p:nvSpPr>
              <p:spPr>
                <a:xfrm>
                  <a:off x="6119860" y="3445463"/>
                  <a:ext cx="41576" cy="46889"/>
                </a:xfrm>
                <a:custGeom>
                  <a:avLst/>
                  <a:gdLst>
                    <a:gd name="connsiteX0" fmla="*/ 40910 w 41576"/>
                    <a:gd name="connsiteY0" fmla="*/ 43735 h 46889"/>
                    <a:gd name="connsiteX1" fmla="*/ 21003 w 41576"/>
                    <a:gd name="connsiteY1" fmla="*/ 44401 h 46889"/>
                    <a:gd name="connsiteX2" fmla="*/ 11001 w 41576"/>
                    <a:gd name="connsiteY2" fmla="*/ 44497 h 46889"/>
                    <a:gd name="connsiteX3" fmla="*/ 2048 w 41576"/>
                    <a:gd name="connsiteY3" fmla="*/ 46687 h 46889"/>
                    <a:gd name="connsiteX4" fmla="*/ 905 w 41576"/>
                    <a:gd name="connsiteY4" fmla="*/ 44782 h 46889"/>
                    <a:gd name="connsiteX5" fmla="*/ 10430 w 41576"/>
                    <a:gd name="connsiteY5" fmla="*/ 37734 h 46889"/>
                    <a:gd name="connsiteX6" fmla="*/ 11763 w 41576"/>
                    <a:gd name="connsiteY6" fmla="*/ 40020 h 46889"/>
                    <a:gd name="connsiteX7" fmla="*/ 9287 w 41576"/>
                    <a:gd name="connsiteY7" fmla="*/ 40877 h 46889"/>
                    <a:gd name="connsiteX8" fmla="*/ 6429 w 41576"/>
                    <a:gd name="connsiteY8" fmla="*/ 40782 h 46889"/>
                    <a:gd name="connsiteX9" fmla="*/ 2238 w 41576"/>
                    <a:gd name="connsiteY9" fmla="*/ 36972 h 46889"/>
                    <a:gd name="connsiteX10" fmla="*/ 143 w 41576"/>
                    <a:gd name="connsiteY10" fmla="*/ 26971 h 46889"/>
                    <a:gd name="connsiteX11" fmla="*/ 143 w 41576"/>
                    <a:gd name="connsiteY11" fmla="*/ 17065 h 46889"/>
                    <a:gd name="connsiteX12" fmla="*/ 1095 w 41576"/>
                    <a:gd name="connsiteY12" fmla="*/ 6968 h 46889"/>
                    <a:gd name="connsiteX13" fmla="*/ 9192 w 41576"/>
                    <a:gd name="connsiteY13" fmla="*/ 15 h 46889"/>
                    <a:gd name="connsiteX14" fmla="*/ 16621 w 41576"/>
                    <a:gd name="connsiteY14" fmla="*/ 7540 h 46889"/>
                    <a:gd name="connsiteX15" fmla="*/ 17383 w 41576"/>
                    <a:gd name="connsiteY15" fmla="*/ 27352 h 46889"/>
                    <a:gd name="connsiteX16" fmla="*/ 16240 w 41576"/>
                    <a:gd name="connsiteY16" fmla="*/ 26113 h 46889"/>
                    <a:gd name="connsiteX17" fmla="*/ 26051 w 41576"/>
                    <a:gd name="connsiteY17" fmla="*/ 19827 h 46889"/>
                    <a:gd name="connsiteX18" fmla="*/ 31671 w 41576"/>
                    <a:gd name="connsiteY18" fmla="*/ 16112 h 46889"/>
                    <a:gd name="connsiteX19" fmla="*/ 38529 w 41576"/>
                    <a:gd name="connsiteY19" fmla="*/ 17541 h 46889"/>
                    <a:gd name="connsiteX20" fmla="*/ 38243 w 41576"/>
                    <a:gd name="connsiteY20" fmla="*/ 21446 h 46889"/>
                    <a:gd name="connsiteX21" fmla="*/ 36719 w 41576"/>
                    <a:gd name="connsiteY21" fmla="*/ 24399 h 46889"/>
                    <a:gd name="connsiteX22" fmla="*/ 35576 w 41576"/>
                    <a:gd name="connsiteY22" fmla="*/ 30400 h 46889"/>
                    <a:gd name="connsiteX23" fmla="*/ 41577 w 41576"/>
                    <a:gd name="connsiteY23" fmla="*/ 41734 h 46889"/>
                    <a:gd name="connsiteX24" fmla="*/ 34719 w 41576"/>
                    <a:gd name="connsiteY24" fmla="*/ 30495 h 46889"/>
                    <a:gd name="connsiteX25" fmla="*/ 35576 w 41576"/>
                    <a:gd name="connsiteY25" fmla="*/ 23732 h 46889"/>
                    <a:gd name="connsiteX26" fmla="*/ 37195 w 41576"/>
                    <a:gd name="connsiteY26" fmla="*/ 18398 h 46889"/>
                    <a:gd name="connsiteX27" fmla="*/ 32337 w 41576"/>
                    <a:gd name="connsiteY27" fmla="*/ 17827 h 46889"/>
                    <a:gd name="connsiteX28" fmla="*/ 27384 w 41576"/>
                    <a:gd name="connsiteY28" fmla="*/ 21351 h 46889"/>
                    <a:gd name="connsiteX29" fmla="*/ 22622 w 41576"/>
                    <a:gd name="connsiteY29" fmla="*/ 25732 h 46889"/>
                    <a:gd name="connsiteX30" fmla="*/ 16050 w 41576"/>
                    <a:gd name="connsiteY30" fmla="*/ 28590 h 46889"/>
                    <a:gd name="connsiteX31" fmla="*/ 14907 w 41576"/>
                    <a:gd name="connsiteY31" fmla="*/ 27447 h 46889"/>
                    <a:gd name="connsiteX32" fmla="*/ 14907 w 41576"/>
                    <a:gd name="connsiteY32" fmla="*/ 27352 h 46889"/>
                    <a:gd name="connsiteX33" fmla="*/ 14049 w 41576"/>
                    <a:gd name="connsiteY33" fmla="*/ 8302 h 46889"/>
                    <a:gd name="connsiteX34" fmla="*/ 9096 w 41576"/>
                    <a:gd name="connsiteY34" fmla="*/ 2872 h 46889"/>
                    <a:gd name="connsiteX35" fmla="*/ 4143 w 41576"/>
                    <a:gd name="connsiteY35" fmla="*/ 7730 h 46889"/>
                    <a:gd name="connsiteX36" fmla="*/ 3191 w 41576"/>
                    <a:gd name="connsiteY36" fmla="*/ 17065 h 46889"/>
                    <a:gd name="connsiteX37" fmla="*/ 3096 w 41576"/>
                    <a:gd name="connsiteY37" fmla="*/ 26685 h 46889"/>
                    <a:gd name="connsiteX38" fmla="*/ 4810 w 41576"/>
                    <a:gd name="connsiteY38" fmla="*/ 35638 h 46889"/>
                    <a:gd name="connsiteX39" fmla="*/ 10906 w 41576"/>
                    <a:gd name="connsiteY39" fmla="*/ 37543 h 46889"/>
                    <a:gd name="connsiteX40" fmla="*/ 11001 w 41576"/>
                    <a:gd name="connsiteY40" fmla="*/ 37543 h 46889"/>
                    <a:gd name="connsiteX41" fmla="*/ 12716 w 41576"/>
                    <a:gd name="connsiteY41" fmla="*/ 38115 h 46889"/>
                    <a:gd name="connsiteX42" fmla="*/ 12240 w 41576"/>
                    <a:gd name="connsiteY42" fmla="*/ 39829 h 46889"/>
                    <a:gd name="connsiteX43" fmla="*/ 2238 w 41576"/>
                    <a:gd name="connsiteY43" fmla="*/ 46687 h 46889"/>
                    <a:gd name="connsiteX44" fmla="*/ 714 w 41576"/>
                    <a:gd name="connsiteY44" fmla="*/ 46402 h 46889"/>
                    <a:gd name="connsiteX45" fmla="*/ 1000 w 41576"/>
                    <a:gd name="connsiteY45" fmla="*/ 44878 h 46889"/>
                    <a:gd name="connsiteX46" fmla="*/ 11192 w 41576"/>
                    <a:gd name="connsiteY46" fmla="*/ 42687 h 46889"/>
                    <a:gd name="connsiteX47" fmla="*/ 21098 w 41576"/>
                    <a:gd name="connsiteY47" fmla="*/ 43068 h 46889"/>
                    <a:gd name="connsiteX48" fmla="*/ 40910 w 41576"/>
                    <a:gd name="connsiteY48" fmla="*/ 43735 h 468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</a:cxnLst>
                  <a:rect l="l" t="t" r="r" b="b"/>
                  <a:pathLst>
                    <a:path w="41576" h="46889">
                      <a:moveTo>
                        <a:pt x="40910" y="43735"/>
                      </a:moveTo>
                      <a:lnTo>
                        <a:pt x="21003" y="44401"/>
                      </a:lnTo>
                      <a:cubicBezTo>
                        <a:pt x="17669" y="44592"/>
                        <a:pt x="14335" y="44497"/>
                        <a:pt x="11001" y="44497"/>
                      </a:cubicBezTo>
                      <a:cubicBezTo>
                        <a:pt x="7763" y="44497"/>
                        <a:pt x="4429" y="44878"/>
                        <a:pt x="2048" y="46687"/>
                      </a:cubicBezTo>
                      <a:lnTo>
                        <a:pt x="905" y="44782"/>
                      </a:lnTo>
                      <a:lnTo>
                        <a:pt x="10430" y="37734"/>
                      </a:lnTo>
                      <a:lnTo>
                        <a:pt x="11763" y="40020"/>
                      </a:lnTo>
                      <a:cubicBezTo>
                        <a:pt x="10906" y="40306"/>
                        <a:pt x="10144" y="40687"/>
                        <a:pt x="9287" y="40877"/>
                      </a:cubicBezTo>
                      <a:cubicBezTo>
                        <a:pt x="8334" y="40877"/>
                        <a:pt x="7382" y="41258"/>
                        <a:pt x="6429" y="40782"/>
                      </a:cubicBezTo>
                      <a:cubicBezTo>
                        <a:pt x="4334" y="40306"/>
                        <a:pt x="3096" y="38496"/>
                        <a:pt x="2238" y="36972"/>
                      </a:cubicBezTo>
                      <a:cubicBezTo>
                        <a:pt x="714" y="33638"/>
                        <a:pt x="429" y="30304"/>
                        <a:pt x="143" y="26971"/>
                      </a:cubicBezTo>
                      <a:cubicBezTo>
                        <a:pt x="-48" y="23637"/>
                        <a:pt x="-48" y="20303"/>
                        <a:pt x="143" y="17065"/>
                      </a:cubicBezTo>
                      <a:cubicBezTo>
                        <a:pt x="429" y="13826"/>
                        <a:pt x="238" y="10588"/>
                        <a:pt x="1095" y="6968"/>
                      </a:cubicBezTo>
                      <a:cubicBezTo>
                        <a:pt x="1953" y="3634"/>
                        <a:pt x="4905" y="-271"/>
                        <a:pt x="9192" y="15"/>
                      </a:cubicBezTo>
                      <a:cubicBezTo>
                        <a:pt x="13383" y="491"/>
                        <a:pt x="15764" y="4301"/>
                        <a:pt x="16621" y="7540"/>
                      </a:cubicBezTo>
                      <a:cubicBezTo>
                        <a:pt x="18336" y="14493"/>
                        <a:pt x="17002" y="20970"/>
                        <a:pt x="17383" y="27352"/>
                      </a:cubicBezTo>
                      <a:lnTo>
                        <a:pt x="16240" y="26113"/>
                      </a:lnTo>
                      <a:cubicBezTo>
                        <a:pt x="19479" y="26209"/>
                        <a:pt x="22812" y="22494"/>
                        <a:pt x="26051" y="19827"/>
                      </a:cubicBezTo>
                      <a:cubicBezTo>
                        <a:pt x="27670" y="18398"/>
                        <a:pt x="29480" y="16969"/>
                        <a:pt x="31671" y="16112"/>
                      </a:cubicBezTo>
                      <a:cubicBezTo>
                        <a:pt x="33861" y="15350"/>
                        <a:pt x="36528" y="15255"/>
                        <a:pt x="38529" y="17541"/>
                      </a:cubicBezTo>
                      <a:cubicBezTo>
                        <a:pt x="39291" y="19065"/>
                        <a:pt x="38719" y="20494"/>
                        <a:pt x="38243" y="21446"/>
                      </a:cubicBezTo>
                      <a:cubicBezTo>
                        <a:pt x="37767" y="22494"/>
                        <a:pt x="37195" y="23446"/>
                        <a:pt x="36719" y="24399"/>
                      </a:cubicBezTo>
                      <a:cubicBezTo>
                        <a:pt x="35576" y="26304"/>
                        <a:pt x="35195" y="28209"/>
                        <a:pt x="35576" y="30400"/>
                      </a:cubicBezTo>
                      <a:cubicBezTo>
                        <a:pt x="36147" y="34686"/>
                        <a:pt x="39672" y="37829"/>
                        <a:pt x="41577" y="41734"/>
                      </a:cubicBezTo>
                      <a:cubicBezTo>
                        <a:pt x="39481" y="37924"/>
                        <a:pt x="35766" y="35162"/>
                        <a:pt x="34719" y="30495"/>
                      </a:cubicBezTo>
                      <a:cubicBezTo>
                        <a:pt x="34147" y="28304"/>
                        <a:pt x="34528" y="25732"/>
                        <a:pt x="35576" y="23732"/>
                      </a:cubicBezTo>
                      <a:cubicBezTo>
                        <a:pt x="36433" y="21827"/>
                        <a:pt x="37862" y="19446"/>
                        <a:pt x="37195" y="18398"/>
                      </a:cubicBezTo>
                      <a:cubicBezTo>
                        <a:pt x="36243" y="17350"/>
                        <a:pt x="33957" y="17065"/>
                        <a:pt x="32337" y="17827"/>
                      </a:cubicBezTo>
                      <a:cubicBezTo>
                        <a:pt x="30623" y="18589"/>
                        <a:pt x="29004" y="19922"/>
                        <a:pt x="27384" y="21351"/>
                      </a:cubicBezTo>
                      <a:cubicBezTo>
                        <a:pt x="25860" y="22780"/>
                        <a:pt x="24336" y="24304"/>
                        <a:pt x="22622" y="25732"/>
                      </a:cubicBezTo>
                      <a:cubicBezTo>
                        <a:pt x="20907" y="27066"/>
                        <a:pt x="18907" y="28685"/>
                        <a:pt x="16050" y="28590"/>
                      </a:cubicBezTo>
                      <a:cubicBezTo>
                        <a:pt x="15383" y="28590"/>
                        <a:pt x="14907" y="28018"/>
                        <a:pt x="14907" y="27447"/>
                      </a:cubicBezTo>
                      <a:lnTo>
                        <a:pt x="14907" y="27352"/>
                      </a:lnTo>
                      <a:cubicBezTo>
                        <a:pt x="14526" y="20779"/>
                        <a:pt x="15573" y="14017"/>
                        <a:pt x="14049" y="8302"/>
                      </a:cubicBezTo>
                      <a:cubicBezTo>
                        <a:pt x="13287" y="5539"/>
                        <a:pt x="11382" y="2968"/>
                        <a:pt x="9096" y="2872"/>
                      </a:cubicBezTo>
                      <a:cubicBezTo>
                        <a:pt x="6810" y="2682"/>
                        <a:pt x="4810" y="4968"/>
                        <a:pt x="4143" y="7730"/>
                      </a:cubicBezTo>
                      <a:cubicBezTo>
                        <a:pt x="3381" y="10397"/>
                        <a:pt x="3477" y="13826"/>
                        <a:pt x="3191" y="17065"/>
                      </a:cubicBezTo>
                      <a:cubicBezTo>
                        <a:pt x="3000" y="20303"/>
                        <a:pt x="2905" y="23446"/>
                        <a:pt x="3096" y="26685"/>
                      </a:cubicBezTo>
                      <a:cubicBezTo>
                        <a:pt x="3286" y="29828"/>
                        <a:pt x="3667" y="33067"/>
                        <a:pt x="4810" y="35638"/>
                      </a:cubicBezTo>
                      <a:cubicBezTo>
                        <a:pt x="5953" y="38305"/>
                        <a:pt x="8239" y="38877"/>
                        <a:pt x="10906" y="37543"/>
                      </a:cubicBezTo>
                      <a:lnTo>
                        <a:pt x="11001" y="37543"/>
                      </a:lnTo>
                      <a:cubicBezTo>
                        <a:pt x="11668" y="37258"/>
                        <a:pt x="12430" y="37448"/>
                        <a:pt x="12716" y="38115"/>
                      </a:cubicBezTo>
                      <a:cubicBezTo>
                        <a:pt x="13002" y="38686"/>
                        <a:pt x="12811" y="39448"/>
                        <a:pt x="12240" y="39829"/>
                      </a:cubicBezTo>
                      <a:lnTo>
                        <a:pt x="2238" y="46687"/>
                      </a:lnTo>
                      <a:cubicBezTo>
                        <a:pt x="1762" y="47068"/>
                        <a:pt x="1095" y="46878"/>
                        <a:pt x="714" y="46402"/>
                      </a:cubicBezTo>
                      <a:cubicBezTo>
                        <a:pt x="429" y="45925"/>
                        <a:pt x="524" y="45163"/>
                        <a:pt x="1000" y="44878"/>
                      </a:cubicBezTo>
                      <a:cubicBezTo>
                        <a:pt x="4143" y="42592"/>
                        <a:pt x="7858" y="42496"/>
                        <a:pt x="11192" y="42687"/>
                      </a:cubicBezTo>
                      <a:cubicBezTo>
                        <a:pt x="14526" y="42877"/>
                        <a:pt x="17764" y="42973"/>
                        <a:pt x="21098" y="43068"/>
                      </a:cubicBezTo>
                      <a:lnTo>
                        <a:pt x="40910" y="43735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777" name="Freeform: Shape 776">
                  <a:extLst>
                    <a:ext uri="{FF2B5EF4-FFF2-40B4-BE49-F238E27FC236}">
                      <a16:creationId xmlns:a16="http://schemas.microsoft.com/office/drawing/2014/main" id="{F937506D-B318-4E3A-90E8-21CC56BB26CB}"/>
                    </a:ext>
                  </a:extLst>
                </p:cNvPr>
                <p:cNvSpPr/>
                <p:nvPr/>
              </p:nvSpPr>
              <p:spPr>
                <a:xfrm>
                  <a:off x="6124098" y="3437191"/>
                  <a:ext cx="14693" cy="10328"/>
                </a:xfrm>
                <a:custGeom>
                  <a:avLst/>
                  <a:gdLst>
                    <a:gd name="connsiteX0" fmla="*/ 2667 w 14693"/>
                    <a:gd name="connsiteY0" fmla="*/ 0 h 10328"/>
                    <a:gd name="connsiteX1" fmla="*/ 2381 w 14693"/>
                    <a:gd name="connsiteY1" fmla="*/ 5334 h 10328"/>
                    <a:gd name="connsiteX2" fmla="*/ 5429 w 14693"/>
                    <a:gd name="connsiteY2" fmla="*/ 7144 h 10328"/>
                    <a:gd name="connsiteX3" fmla="*/ 10287 w 14693"/>
                    <a:gd name="connsiteY3" fmla="*/ 6763 h 10328"/>
                    <a:gd name="connsiteX4" fmla="*/ 12668 w 14693"/>
                    <a:gd name="connsiteY4" fmla="*/ 6001 h 10328"/>
                    <a:gd name="connsiteX5" fmla="*/ 14669 w 14693"/>
                    <a:gd name="connsiteY5" fmla="*/ 4286 h 10328"/>
                    <a:gd name="connsiteX6" fmla="*/ 11049 w 14693"/>
                    <a:gd name="connsiteY6" fmla="*/ 9049 h 10328"/>
                    <a:gd name="connsiteX7" fmla="*/ 5048 w 14693"/>
                    <a:gd name="connsiteY7" fmla="*/ 10287 h 10328"/>
                    <a:gd name="connsiteX8" fmla="*/ 1810 w 14693"/>
                    <a:gd name="connsiteY8" fmla="*/ 9144 h 10328"/>
                    <a:gd name="connsiteX9" fmla="*/ 0 w 14693"/>
                    <a:gd name="connsiteY9" fmla="*/ 5715 h 10328"/>
                    <a:gd name="connsiteX10" fmla="*/ 2667 w 14693"/>
                    <a:gd name="connsiteY10" fmla="*/ 0 h 103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4693" h="10328">
                      <a:moveTo>
                        <a:pt x="2667" y="0"/>
                      </a:moveTo>
                      <a:cubicBezTo>
                        <a:pt x="2477" y="2000"/>
                        <a:pt x="1905" y="3905"/>
                        <a:pt x="2381" y="5334"/>
                      </a:cubicBezTo>
                      <a:cubicBezTo>
                        <a:pt x="2762" y="6572"/>
                        <a:pt x="3905" y="6953"/>
                        <a:pt x="5429" y="7144"/>
                      </a:cubicBezTo>
                      <a:cubicBezTo>
                        <a:pt x="6953" y="7334"/>
                        <a:pt x="8668" y="7048"/>
                        <a:pt x="10287" y="6763"/>
                      </a:cubicBezTo>
                      <a:cubicBezTo>
                        <a:pt x="11144" y="6572"/>
                        <a:pt x="11906" y="6382"/>
                        <a:pt x="12668" y="6001"/>
                      </a:cubicBezTo>
                      <a:cubicBezTo>
                        <a:pt x="13430" y="5715"/>
                        <a:pt x="14192" y="5239"/>
                        <a:pt x="14669" y="4286"/>
                      </a:cubicBezTo>
                      <a:cubicBezTo>
                        <a:pt x="14954" y="6572"/>
                        <a:pt x="12764" y="8192"/>
                        <a:pt x="11049" y="9049"/>
                      </a:cubicBezTo>
                      <a:cubicBezTo>
                        <a:pt x="9239" y="10001"/>
                        <a:pt x="7239" y="10477"/>
                        <a:pt x="5048" y="10287"/>
                      </a:cubicBezTo>
                      <a:cubicBezTo>
                        <a:pt x="4001" y="10192"/>
                        <a:pt x="2858" y="9906"/>
                        <a:pt x="1810" y="9144"/>
                      </a:cubicBezTo>
                      <a:cubicBezTo>
                        <a:pt x="762" y="8382"/>
                        <a:pt x="0" y="7048"/>
                        <a:pt x="0" y="5715"/>
                      </a:cubicBezTo>
                      <a:cubicBezTo>
                        <a:pt x="0" y="3143"/>
                        <a:pt x="1429" y="1524"/>
                        <a:pt x="2667" y="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778" name="Freeform: Shape 777">
                  <a:extLst>
                    <a:ext uri="{FF2B5EF4-FFF2-40B4-BE49-F238E27FC236}">
                      <a16:creationId xmlns:a16="http://schemas.microsoft.com/office/drawing/2014/main" id="{D086749D-4DF9-46F9-A883-2DE5C32ABBA9}"/>
                    </a:ext>
                  </a:extLst>
                </p:cNvPr>
                <p:cNvSpPr/>
                <p:nvPr/>
              </p:nvSpPr>
              <p:spPr>
                <a:xfrm>
                  <a:off x="6128490" y="3435145"/>
                  <a:ext cx="9336" cy="6999"/>
                </a:xfrm>
                <a:custGeom>
                  <a:avLst/>
                  <a:gdLst>
                    <a:gd name="connsiteX0" fmla="*/ 85 w 9336"/>
                    <a:gd name="connsiteY0" fmla="*/ 6999 h 6999"/>
                    <a:gd name="connsiteX1" fmla="*/ 847 w 9336"/>
                    <a:gd name="connsiteY1" fmla="*/ 3189 h 6999"/>
                    <a:gd name="connsiteX2" fmla="*/ 3800 w 9336"/>
                    <a:gd name="connsiteY2" fmla="*/ 332 h 6999"/>
                    <a:gd name="connsiteX3" fmla="*/ 6277 w 9336"/>
                    <a:gd name="connsiteY3" fmla="*/ 141 h 6999"/>
                    <a:gd name="connsiteX4" fmla="*/ 8182 w 9336"/>
                    <a:gd name="connsiteY4" fmla="*/ 1284 h 6999"/>
                    <a:gd name="connsiteX5" fmla="*/ 9325 w 9336"/>
                    <a:gd name="connsiteY5" fmla="*/ 3285 h 6999"/>
                    <a:gd name="connsiteX6" fmla="*/ 8277 w 9336"/>
                    <a:gd name="connsiteY6" fmla="*/ 5190 h 6999"/>
                    <a:gd name="connsiteX7" fmla="*/ 6848 w 9336"/>
                    <a:gd name="connsiteY7" fmla="*/ 3285 h 6999"/>
                    <a:gd name="connsiteX8" fmla="*/ 4848 w 9336"/>
                    <a:gd name="connsiteY8" fmla="*/ 3285 h 6999"/>
                    <a:gd name="connsiteX9" fmla="*/ 85 w 9336"/>
                    <a:gd name="connsiteY9" fmla="*/ 6999 h 69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9336" h="6999">
                      <a:moveTo>
                        <a:pt x="85" y="6999"/>
                      </a:moveTo>
                      <a:cubicBezTo>
                        <a:pt x="-200" y="5666"/>
                        <a:pt x="276" y="4332"/>
                        <a:pt x="847" y="3189"/>
                      </a:cubicBezTo>
                      <a:cubicBezTo>
                        <a:pt x="1419" y="2046"/>
                        <a:pt x="2371" y="999"/>
                        <a:pt x="3800" y="332"/>
                      </a:cubicBezTo>
                      <a:cubicBezTo>
                        <a:pt x="4467" y="46"/>
                        <a:pt x="5419" y="-144"/>
                        <a:pt x="6277" y="141"/>
                      </a:cubicBezTo>
                      <a:cubicBezTo>
                        <a:pt x="7039" y="427"/>
                        <a:pt x="7705" y="713"/>
                        <a:pt x="8182" y="1284"/>
                      </a:cubicBezTo>
                      <a:cubicBezTo>
                        <a:pt x="8658" y="1856"/>
                        <a:pt x="9134" y="2427"/>
                        <a:pt x="9325" y="3285"/>
                      </a:cubicBezTo>
                      <a:cubicBezTo>
                        <a:pt x="9420" y="4142"/>
                        <a:pt x="8944" y="5094"/>
                        <a:pt x="8277" y="5190"/>
                      </a:cubicBezTo>
                      <a:cubicBezTo>
                        <a:pt x="8563" y="3761"/>
                        <a:pt x="7610" y="3666"/>
                        <a:pt x="6848" y="3285"/>
                      </a:cubicBezTo>
                      <a:cubicBezTo>
                        <a:pt x="5896" y="2999"/>
                        <a:pt x="5515" y="2904"/>
                        <a:pt x="4848" y="3285"/>
                      </a:cubicBezTo>
                      <a:cubicBezTo>
                        <a:pt x="3514" y="3856"/>
                        <a:pt x="1895" y="5285"/>
                        <a:pt x="85" y="6999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779" name="Freeform: Shape 778">
                  <a:extLst>
                    <a:ext uri="{FF2B5EF4-FFF2-40B4-BE49-F238E27FC236}">
                      <a16:creationId xmlns:a16="http://schemas.microsoft.com/office/drawing/2014/main" id="{BD2339A6-2E24-4F92-9AF9-030B86FC6810}"/>
                    </a:ext>
                  </a:extLst>
                </p:cNvPr>
                <p:cNvSpPr/>
                <p:nvPr/>
              </p:nvSpPr>
              <p:spPr>
                <a:xfrm>
                  <a:off x="6109013" y="3430248"/>
                  <a:ext cx="69187" cy="38495"/>
                </a:xfrm>
                <a:custGeom>
                  <a:avLst/>
                  <a:gdLst>
                    <a:gd name="connsiteX0" fmla="*/ 10990 w 69187"/>
                    <a:gd name="connsiteY0" fmla="*/ 37042 h 38495"/>
                    <a:gd name="connsiteX1" fmla="*/ 1751 w 69187"/>
                    <a:gd name="connsiteY1" fmla="*/ 38470 h 38495"/>
                    <a:gd name="connsiteX2" fmla="*/ 1179 w 69187"/>
                    <a:gd name="connsiteY2" fmla="*/ 38185 h 38495"/>
                    <a:gd name="connsiteX3" fmla="*/ 608 w 69187"/>
                    <a:gd name="connsiteY3" fmla="*/ 22754 h 38495"/>
                    <a:gd name="connsiteX4" fmla="*/ 4703 w 69187"/>
                    <a:gd name="connsiteY4" fmla="*/ 7705 h 38495"/>
                    <a:gd name="connsiteX5" fmla="*/ 18229 w 69187"/>
                    <a:gd name="connsiteY5" fmla="*/ 370 h 38495"/>
                    <a:gd name="connsiteX6" fmla="*/ 32993 w 69187"/>
                    <a:gd name="connsiteY6" fmla="*/ 370 h 38495"/>
                    <a:gd name="connsiteX7" fmla="*/ 34326 w 69187"/>
                    <a:gd name="connsiteY7" fmla="*/ 1704 h 38495"/>
                    <a:gd name="connsiteX8" fmla="*/ 37469 w 69187"/>
                    <a:gd name="connsiteY8" fmla="*/ 13610 h 38495"/>
                    <a:gd name="connsiteX9" fmla="*/ 45375 w 69187"/>
                    <a:gd name="connsiteY9" fmla="*/ 22183 h 38495"/>
                    <a:gd name="connsiteX10" fmla="*/ 56996 w 69187"/>
                    <a:gd name="connsiteY10" fmla="*/ 25517 h 38495"/>
                    <a:gd name="connsiteX11" fmla="*/ 69188 w 69187"/>
                    <a:gd name="connsiteY11" fmla="*/ 27421 h 38495"/>
                    <a:gd name="connsiteX12" fmla="*/ 44518 w 69187"/>
                    <a:gd name="connsiteY12" fmla="*/ 24183 h 38495"/>
                    <a:gd name="connsiteX13" fmla="*/ 35183 w 69187"/>
                    <a:gd name="connsiteY13" fmla="*/ 14944 h 38495"/>
                    <a:gd name="connsiteX14" fmla="*/ 31564 w 69187"/>
                    <a:gd name="connsiteY14" fmla="*/ 2180 h 38495"/>
                    <a:gd name="connsiteX15" fmla="*/ 32897 w 69187"/>
                    <a:gd name="connsiteY15" fmla="*/ 3514 h 38495"/>
                    <a:gd name="connsiteX16" fmla="*/ 18610 w 69187"/>
                    <a:gd name="connsiteY16" fmla="*/ 3514 h 38495"/>
                    <a:gd name="connsiteX17" fmla="*/ 6989 w 69187"/>
                    <a:gd name="connsiteY17" fmla="*/ 9419 h 38495"/>
                    <a:gd name="connsiteX18" fmla="*/ 2703 w 69187"/>
                    <a:gd name="connsiteY18" fmla="*/ 23326 h 38495"/>
                    <a:gd name="connsiteX19" fmla="*/ 2227 w 69187"/>
                    <a:gd name="connsiteY19" fmla="*/ 38090 h 38495"/>
                    <a:gd name="connsiteX20" fmla="*/ 1655 w 69187"/>
                    <a:gd name="connsiteY20" fmla="*/ 37804 h 38495"/>
                    <a:gd name="connsiteX21" fmla="*/ 10990 w 69187"/>
                    <a:gd name="connsiteY21" fmla="*/ 37042 h 384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69187" h="38495">
                      <a:moveTo>
                        <a:pt x="10990" y="37042"/>
                      </a:moveTo>
                      <a:cubicBezTo>
                        <a:pt x="7847" y="37137"/>
                        <a:pt x="4799" y="37709"/>
                        <a:pt x="1751" y="38470"/>
                      </a:cubicBezTo>
                      <a:cubicBezTo>
                        <a:pt x="1560" y="38566"/>
                        <a:pt x="1274" y="38375"/>
                        <a:pt x="1179" y="38185"/>
                      </a:cubicBezTo>
                      <a:cubicBezTo>
                        <a:pt x="-631" y="33137"/>
                        <a:pt x="36" y="27803"/>
                        <a:pt x="608" y="22754"/>
                      </a:cubicBezTo>
                      <a:cubicBezTo>
                        <a:pt x="1370" y="17801"/>
                        <a:pt x="1751" y="12467"/>
                        <a:pt x="4703" y="7705"/>
                      </a:cubicBezTo>
                      <a:cubicBezTo>
                        <a:pt x="7656" y="2657"/>
                        <a:pt x="13371" y="942"/>
                        <a:pt x="18229" y="370"/>
                      </a:cubicBezTo>
                      <a:cubicBezTo>
                        <a:pt x="23277" y="-296"/>
                        <a:pt x="28230" y="85"/>
                        <a:pt x="32993" y="370"/>
                      </a:cubicBezTo>
                      <a:cubicBezTo>
                        <a:pt x="33659" y="370"/>
                        <a:pt x="34231" y="942"/>
                        <a:pt x="34326" y="1704"/>
                      </a:cubicBezTo>
                      <a:cubicBezTo>
                        <a:pt x="34802" y="5800"/>
                        <a:pt x="35755" y="9991"/>
                        <a:pt x="37469" y="13610"/>
                      </a:cubicBezTo>
                      <a:cubicBezTo>
                        <a:pt x="39089" y="17325"/>
                        <a:pt x="41851" y="20278"/>
                        <a:pt x="45375" y="22183"/>
                      </a:cubicBezTo>
                      <a:cubicBezTo>
                        <a:pt x="48899" y="24088"/>
                        <a:pt x="52900" y="24850"/>
                        <a:pt x="56996" y="25517"/>
                      </a:cubicBezTo>
                      <a:cubicBezTo>
                        <a:pt x="61091" y="26183"/>
                        <a:pt x="65187" y="26564"/>
                        <a:pt x="69188" y="27421"/>
                      </a:cubicBezTo>
                      <a:cubicBezTo>
                        <a:pt x="60996" y="26755"/>
                        <a:pt x="52519" y="27707"/>
                        <a:pt x="44518" y="24183"/>
                      </a:cubicBezTo>
                      <a:cubicBezTo>
                        <a:pt x="40517" y="22373"/>
                        <a:pt x="36993" y="19040"/>
                        <a:pt x="35183" y="14944"/>
                      </a:cubicBezTo>
                      <a:cubicBezTo>
                        <a:pt x="33183" y="10943"/>
                        <a:pt x="32135" y="6562"/>
                        <a:pt x="31564" y="2180"/>
                      </a:cubicBezTo>
                      <a:lnTo>
                        <a:pt x="32897" y="3514"/>
                      </a:lnTo>
                      <a:cubicBezTo>
                        <a:pt x="28040" y="3323"/>
                        <a:pt x="23277" y="3038"/>
                        <a:pt x="18610" y="3514"/>
                      </a:cubicBezTo>
                      <a:cubicBezTo>
                        <a:pt x="14038" y="4085"/>
                        <a:pt x="9371" y="5419"/>
                        <a:pt x="6989" y="9419"/>
                      </a:cubicBezTo>
                      <a:cubicBezTo>
                        <a:pt x="4513" y="13325"/>
                        <a:pt x="3656" y="18373"/>
                        <a:pt x="2703" y="23326"/>
                      </a:cubicBezTo>
                      <a:cubicBezTo>
                        <a:pt x="1846" y="28184"/>
                        <a:pt x="1084" y="33327"/>
                        <a:pt x="2227" y="38090"/>
                      </a:cubicBezTo>
                      <a:lnTo>
                        <a:pt x="1655" y="37804"/>
                      </a:lnTo>
                      <a:cubicBezTo>
                        <a:pt x="4703" y="36946"/>
                        <a:pt x="7847" y="36756"/>
                        <a:pt x="10990" y="37042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</p:grpSp>
          <p:grpSp>
            <p:nvGrpSpPr>
              <p:cNvPr id="750" name="Graphic 421">
                <a:extLst>
                  <a:ext uri="{FF2B5EF4-FFF2-40B4-BE49-F238E27FC236}">
                    <a16:creationId xmlns:a16="http://schemas.microsoft.com/office/drawing/2014/main" id="{D74340DB-54C5-4B81-819F-82F4B6B69265}"/>
                  </a:ext>
                </a:extLst>
              </p:cNvPr>
              <p:cNvGrpSpPr/>
              <p:nvPr/>
            </p:nvGrpSpPr>
            <p:grpSpPr>
              <a:xfrm>
                <a:off x="6109715" y="3499186"/>
                <a:ext cx="56388" cy="62462"/>
                <a:chOff x="6109715" y="3499186"/>
                <a:chExt cx="56388" cy="62462"/>
              </a:xfrm>
              <a:grpFill/>
            </p:grpSpPr>
            <p:sp>
              <p:nvSpPr>
                <p:cNvPr id="772" name="Freeform: Shape 771">
                  <a:extLst>
                    <a:ext uri="{FF2B5EF4-FFF2-40B4-BE49-F238E27FC236}">
                      <a16:creationId xmlns:a16="http://schemas.microsoft.com/office/drawing/2014/main" id="{65EDFEA4-45FA-449F-B096-BD13C067F549}"/>
                    </a:ext>
                  </a:extLst>
                </p:cNvPr>
                <p:cNvSpPr/>
                <p:nvPr/>
              </p:nvSpPr>
              <p:spPr>
                <a:xfrm>
                  <a:off x="6109715" y="3499186"/>
                  <a:ext cx="56388" cy="44113"/>
                </a:xfrm>
                <a:custGeom>
                  <a:avLst/>
                  <a:gdLst>
                    <a:gd name="connsiteX0" fmla="*/ 7239 w 56388"/>
                    <a:gd name="connsiteY0" fmla="*/ 43351 h 44113"/>
                    <a:gd name="connsiteX1" fmla="*/ 476 w 56388"/>
                    <a:gd name="connsiteY1" fmla="*/ 44113 h 44113"/>
                    <a:gd name="connsiteX2" fmla="*/ 0 w 56388"/>
                    <a:gd name="connsiteY2" fmla="*/ 43732 h 44113"/>
                    <a:gd name="connsiteX3" fmla="*/ 0 w 56388"/>
                    <a:gd name="connsiteY3" fmla="*/ 43637 h 44113"/>
                    <a:gd name="connsiteX4" fmla="*/ 0 w 56388"/>
                    <a:gd name="connsiteY4" fmla="*/ 43542 h 44113"/>
                    <a:gd name="connsiteX5" fmla="*/ 3810 w 56388"/>
                    <a:gd name="connsiteY5" fmla="*/ 35446 h 44113"/>
                    <a:gd name="connsiteX6" fmla="*/ 9335 w 56388"/>
                    <a:gd name="connsiteY6" fmla="*/ 28683 h 44113"/>
                    <a:gd name="connsiteX7" fmla="*/ 22193 w 56388"/>
                    <a:gd name="connsiteY7" fmla="*/ 17253 h 44113"/>
                    <a:gd name="connsiteX8" fmla="*/ 29528 w 56388"/>
                    <a:gd name="connsiteY8" fmla="*/ 12109 h 44113"/>
                    <a:gd name="connsiteX9" fmla="*/ 32957 w 56388"/>
                    <a:gd name="connsiteY9" fmla="*/ 10585 h 44113"/>
                    <a:gd name="connsiteX10" fmla="*/ 34004 w 56388"/>
                    <a:gd name="connsiteY10" fmla="*/ 7633 h 44113"/>
                    <a:gd name="connsiteX11" fmla="*/ 35052 w 56388"/>
                    <a:gd name="connsiteY11" fmla="*/ 2775 h 44113"/>
                    <a:gd name="connsiteX12" fmla="*/ 39434 w 56388"/>
                    <a:gd name="connsiteY12" fmla="*/ 298 h 44113"/>
                    <a:gd name="connsiteX13" fmla="*/ 44196 w 56388"/>
                    <a:gd name="connsiteY13" fmla="*/ 489 h 44113"/>
                    <a:gd name="connsiteX14" fmla="*/ 46673 w 56388"/>
                    <a:gd name="connsiteY14" fmla="*/ 4870 h 44113"/>
                    <a:gd name="connsiteX15" fmla="*/ 45911 w 56388"/>
                    <a:gd name="connsiteY15" fmla="*/ 4204 h 44113"/>
                    <a:gd name="connsiteX16" fmla="*/ 55816 w 56388"/>
                    <a:gd name="connsiteY16" fmla="*/ 5442 h 44113"/>
                    <a:gd name="connsiteX17" fmla="*/ 55721 w 56388"/>
                    <a:gd name="connsiteY17" fmla="*/ 5442 h 44113"/>
                    <a:gd name="connsiteX18" fmla="*/ 56388 w 56388"/>
                    <a:gd name="connsiteY18" fmla="*/ 4394 h 44113"/>
                    <a:gd name="connsiteX19" fmla="*/ 55912 w 56388"/>
                    <a:gd name="connsiteY19" fmla="*/ 5537 h 44113"/>
                    <a:gd name="connsiteX20" fmla="*/ 55816 w 56388"/>
                    <a:gd name="connsiteY20" fmla="*/ 5537 h 44113"/>
                    <a:gd name="connsiteX21" fmla="*/ 45815 w 56388"/>
                    <a:gd name="connsiteY21" fmla="*/ 5632 h 44113"/>
                    <a:gd name="connsiteX22" fmla="*/ 45149 w 56388"/>
                    <a:gd name="connsiteY22" fmla="*/ 5061 h 44113"/>
                    <a:gd name="connsiteX23" fmla="*/ 45149 w 56388"/>
                    <a:gd name="connsiteY23" fmla="*/ 4966 h 44113"/>
                    <a:gd name="connsiteX24" fmla="*/ 43434 w 56388"/>
                    <a:gd name="connsiteY24" fmla="*/ 2203 h 44113"/>
                    <a:gd name="connsiteX25" fmla="*/ 39910 w 56388"/>
                    <a:gd name="connsiteY25" fmla="*/ 2394 h 44113"/>
                    <a:gd name="connsiteX26" fmla="*/ 36671 w 56388"/>
                    <a:gd name="connsiteY26" fmla="*/ 7728 h 44113"/>
                    <a:gd name="connsiteX27" fmla="*/ 34766 w 56388"/>
                    <a:gd name="connsiteY27" fmla="*/ 12776 h 44113"/>
                    <a:gd name="connsiteX28" fmla="*/ 30575 w 56388"/>
                    <a:gd name="connsiteY28" fmla="*/ 14872 h 44113"/>
                    <a:gd name="connsiteX29" fmla="*/ 24003 w 56388"/>
                    <a:gd name="connsiteY29" fmla="*/ 19539 h 44113"/>
                    <a:gd name="connsiteX30" fmla="*/ 10954 w 56388"/>
                    <a:gd name="connsiteY30" fmla="*/ 30397 h 44113"/>
                    <a:gd name="connsiteX31" fmla="*/ 762 w 56388"/>
                    <a:gd name="connsiteY31" fmla="*/ 43637 h 44113"/>
                    <a:gd name="connsiteX32" fmla="*/ 572 w 56388"/>
                    <a:gd name="connsiteY32" fmla="*/ 43161 h 44113"/>
                    <a:gd name="connsiteX33" fmla="*/ 7239 w 56388"/>
                    <a:gd name="connsiteY33" fmla="*/ 43351 h 441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</a:cxnLst>
                  <a:rect l="l" t="t" r="r" b="b"/>
                  <a:pathLst>
                    <a:path w="56388" h="44113">
                      <a:moveTo>
                        <a:pt x="7239" y="43351"/>
                      </a:moveTo>
                      <a:cubicBezTo>
                        <a:pt x="4953" y="43637"/>
                        <a:pt x="2762" y="43923"/>
                        <a:pt x="476" y="44113"/>
                      </a:cubicBezTo>
                      <a:cubicBezTo>
                        <a:pt x="286" y="44113"/>
                        <a:pt x="0" y="43923"/>
                        <a:pt x="0" y="43732"/>
                      </a:cubicBezTo>
                      <a:lnTo>
                        <a:pt x="0" y="43637"/>
                      </a:lnTo>
                      <a:lnTo>
                        <a:pt x="0" y="43542"/>
                      </a:lnTo>
                      <a:cubicBezTo>
                        <a:pt x="476" y="40399"/>
                        <a:pt x="2191" y="37827"/>
                        <a:pt x="3810" y="35446"/>
                      </a:cubicBezTo>
                      <a:cubicBezTo>
                        <a:pt x="5525" y="33064"/>
                        <a:pt x="7430" y="30874"/>
                        <a:pt x="9335" y="28683"/>
                      </a:cubicBezTo>
                      <a:cubicBezTo>
                        <a:pt x="13335" y="24301"/>
                        <a:pt x="18002" y="20968"/>
                        <a:pt x="22193" y="17253"/>
                      </a:cubicBezTo>
                      <a:cubicBezTo>
                        <a:pt x="24384" y="15348"/>
                        <a:pt x="26670" y="13443"/>
                        <a:pt x="29528" y="12109"/>
                      </a:cubicBezTo>
                      <a:cubicBezTo>
                        <a:pt x="30956" y="11538"/>
                        <a:pt x="32290" y="11157"/>
                        <a:pt x="32957" y="10585"/>
                      </a:cubicBezTo>
                      <a:cubicBezTo>
                        <a:pt x="33433" y="10300"/>
                        <a:pt x="33909" y="8966"/>
                        <a:pt x="34004" y="7633"/>
                      </a:cubicBezTo>
                      <a:cubicBezTo>
                        <a:pt x="34195" y="6299"/>
                        <a:pt x="34004" y="4489"/>
                        <a:pt x="35052" y="2775"/>
                      </a:cubicBezTo>
                      <a:cubicBezTo>
                        <a:pt x="36195" y="1060"/>
                        <a:pt x="38005" y="584"/>
                        <a:pt x="39434" y="298"/>
                      </a:cubicBezTo>
                      <a:cubicBezTo>
                        <a:pt x="40862" y="13"/>
                        <a:pt x="42482" y="-273"/>
                        <a:pt x="44196" y="489"/>
                      </a:cubicBezTo>
                      <a:cubicBezTo>
                        <a:pt x="46006" y="1346"/>
                        <a:pt x="46577" y="3346"/>
                        <a:pt x="46673" y="4870"/>
                      </a:cubicBezTo>
                      <a:lnTo>
                        <a:pt x="45911" y="4204"/>
                      </a:lnTo>
                      <a:cubicBezTo>
                        <a:pt x="49149" y="4585"/>
                        <a:pt x="52578" y="4299"/>
                        <a:pt x="55816" y="5442"/>
                      </a:cubicBezTo>
                      <a:lnTo>
                        <a:pt x="55721" y="5442"/>
                      </a:lnTo>
                      <a:lnTo>
                        <a:pt x="56388" y="4394"/>
                      </a:lnTo>
                      <a:lnTo>
                        <a:pt x="55912" y="5537"/>
                      </a:lnTo>
                      <a:cubicBezTo>
                        <a:pt x="55912" y="5537"/>
                        <a:pt x="55816" y="5632"/>
                        <a:pt x="55816" y="5537"/>
                      </a:cubicBezTo>
                      <a:cubicBezTo>
                        <a:pt x="52483" y="4966"/>
                        <a:pt x="49244" y="5632"/>
                        <a:pt x="45815" y="5632"/>
                      </a:cubicBezTo>
                      <a:cubicBezTo>
                        <a:pt x="45434" y="5632"/>
                        <a:pt x="45149" y="5347"/>
                        <a:pt x="45149" y="5061"/>
                      </a:cubicBezTo>
                      <a:lnTo>
                        <a:pt x="45149" y="4966"/>
                      </a:lnTo>
                      <a:cubicBezTo>
                        <a:pt x="44958" y="3632"/>
                        <a:pt x="44387" y="2489"/>
                        <a:pt x="43434" y="2203"/>
                      </a:cubicBezTo>
                      <a:cubicBezTo>
                        <a:pt x="42482" y="1822"/>
                        <a:pt x="41148" y="2013"/>
                        <a:pt x="39910" y="2394"/>
                      </a:cubicBezTo>
                      <a:cubicBezTo>
                        <a:pt x="37052" y="3156"/>
                        <a:pt x="36576" y="4394"/>
                        <a:pt x="36671" y="7728"/>
                      </a:cubicBezTo>
                      <a:cubicBezTo>
                        <a:pt x="36481" y="9252"/>
                        <a:pt x="36481" y="11157"/>
                        <a:pt x="34766" y="12776"/>
                      </a:cubicBezTo>
                      <a:cubicBezTo>
                        <a:pt x="33242" y="14014"/>
                        <a:pt x="31718" y="14300"/>
                        <a:pt x="30575" y="14872"/>
                      </a:cubicBezTo>
                      <a:cubicBezTo>
                        <a:pt x="28289" y="15919"/>
                        <a:pt x="26194" y="17729"/>
                        <a:pt x="24003" y="19539"/>
                      </a:cubicBezTo>
                      <a:cubicBezTo>
                        <a:pt x="19622" y="23349"/>
                        <a:pt x="14954" y="26492"/>
                        <a:pt x="10954" y="30397"/>
                      </a:cubicBezTo>
                      <a:cubicBezTo>
                        <a:pt x="6953" y="34303"/>
                        <a:pt x="2667" y="38398"/>
                        <a:pt x="762" y="43637"/>
                      </a:cubicBezTo>
                      <a:lnTo>
                        <a:pt x="572" y="43161"/>
                      </a:lnTo>
                      <a:cubicBezTo>
                        <a:pt x="2762" y="43161"/>
                        <a:pt x="5048" y="43256"/>
                        <a:pt x="7239" y="43351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773" name="Freeform: Shape 772">
                  <a:extLst>
                    <a:ext uri="{FF2B5EF4-FFF2-40B4-BE49-F238E27FC236}">
                      <a16:creationId xmlns:a16="http://schemas.microsoft.com/office/drawing/2014/main" id="{CB21737F-ABF0-40AD-A6D2-836FE138C700}"/>
                    </a:ext>
                  </a:extLst>
                </p:cNvPr>
                <p:cNvSpPr/>
                <p:nvPr/>
              </p:nvSpPr>
              <p:spPr>
                <a:xfrm>
                  <a:off x="6124098" y="3508819"/>
                  <a:ext cx="26649" cy="33919"/>
                </a:xfrm>
                <a:custGeom>
                  <a:avLst/>
                  <a:gdLst>
                    <a:gd name="connsiteX0" fmla="*/ 24098 w 26649"/>
                    <a:gd name="connsiteY0" fmla="*/ 0 h 33919"/>
                    <a:gd name="connsiteX1" fmla="*/ 26194 w 26649"/>
                    <a:gd name="connsiteY1" fmla="*/ 5524 h 33919"/>
                    <a:gd name="connsiteX2" fmla="*/ 26575 w 26649"/>
                    <a:gd name="connsiteY2" fmla="*/ 8858 h 33919"/>
                    <a:gd name="connsiteX3" fmla="*/ 25622 w 26649"/>
                    <a:gd name="connsiteY3" fmla="*/ 12001 h 33919"/>
                    <a:gd name="connsiteX4" fmla="*/ 19526 w 26649"/>
                    <a:gd name="connsiteY4" fmla="*/ 22289 h 33919"/>
                    <a:gd name="connsiteX5" fmla="*/ 11335 w 26649"/>
                    <a:gd name="connsiteY5" fmla="*/ 31147 h 33919"/>
                    <a:gd name="connsiteX6" fmla="*/ 0 w 26649"/>
                    <a:gd name="connsiteY6" fmla="*/ 33528 h 33919"/>
                    <a:gd name="connsiteX7" fmla="*/ 10001 w 26649"/>
                    <a:gd name="connsiteY7" fmla="*/ 29242 h 33919"/>
                    <a:gd name="connsiteX8" fmla="*/ 17050 w 26649"/>
                    <a:gd name="connsiteY8" fmla="*/ 20574 h 33919"/>
                    <a:gd name="connsiteX9" fmla="*/ 23527 w 26649"/>
                    <a:gd name="connsiteY9" fmla="*/ 10954 h 33919"/>
                    <a:gd name="connsiteX10" fmla="*/ 24670 w 26649"/>
                    <a:gd name="connsiteY10" fmla="*/ 6001 h 33919"/>
                    <a:gd name="connsiteX11" fmla="*/ 24098 w 26649"/>
                    <a:gd name="connsiteY11" fmla="*/ 0 h 339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6649" h="33919">
                      <a:moveTo>
                        <a:pt x="24098" y="0"/>
                      </a:moveTo>
                      <a:cubicBezTo>
                        <a:pt x="24479" y="2000"/>
                        <a:pt x="25336" y="3619"/>
                        <a:pt x="26194" y="5524"/>
                      </a:cubicBezTo>
                      <a:cubicBezTo>
                        <a:pt x="26575" y="6477"/>
                        <a:pt x="26765" y="7620"/>
                        <a:pt x="26575" y="8858"/>
                      </a:cubicBezTo>
                      <a:cubicBezTo>
                        <a:pt x="26384" y="10001"/>
                        <a:pt x="26098" y="10954"/>
                        <a:pt x="25622" y="12001"/>
                      </a:cubicBezTo>
                      <a:cubicBezTo>
                        <a:pt x="24003" y="15907"/>
                        <a:pt x="21527" y="18955"/>
                        <a:pt x="19526" y="22289"/>
                      </a:cubicBezTo>
                      <a:cubicBezTo>
                        <a:pt x="17336" y="25622"/>
                        <a:pt x="14669" y="28861"/>
                        <a:pt x="11335" y="31147"/>
                      </a:cubicBezTo>
                      <a:cubicBezTo>
                        <a:pt x="8001" y="33433"/>
                        <a:pt x="3715" y="34576"/>
                        <a:pt x="0" y="33528"/>
                      </a:cubicBezTo>
                      <a:cubicBezTo>
                        <a:pt x="3905" y="33242"/>
                        <a:pt x="7239" y="31623"/>
                        <a:pt x="10001" y="29242"/>
                      </a:cubicBezTo>
                      <a:cubicBezTo>
                        <a:pt x="12764" y="26765"/>
                        <a:pt x="15049" y="23813"/>
                        <a:pt x="17050" y="20574"/>
                      </a:cubicBezTo>
                      <a:cubicBezTo>
                        <a:pt x="19145" y="17145"/>
                        <a:pt x="21717" y="14192"/>
                        <a:pt x="23527" y="10954"/>
                      </a:cubicBezTo>
                      <a:cubicBezTo>
                        <a:pt x="24479" y="9239"/>
                        <a:pt x="25146" y="7810"/>
                        <a:pt x="24670" y="6001"/>
                      </a:cubicBezTo>
                      <a:cubicBezTo>
                        <a:pt x="24479" y="4096"/>
                        <a:pt x="23717" y="2000"/>
                        <a:pt x="24098" y="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774" name="Freeform: Shape 773">
                  <a:extLst>
                    <a:ext uri="{FF2B5EF4-FFF2-40B4-BE49-F238E27FC236}">
                      <a16:creationId xmlns:a16="http://schemas.microsoft.com/office/drawing/2014/main" id="{BE4772FB-4B57-4364-93F7-03CCC55CC7D0}"/>
                    </a:ext>
                  </a:extLst>
                </p:cNvPr>
                <p:cNvSpPr/>
                <p:nvPr/>
              </p:nvSpPr>
              <p:spPr>
                <a:xfrm>
                  <a:off x="6120088" y="3544728"/>
                  <a:ext cx="24108" cy="16920"/>
                </a:xfrm>
                <a:custGeom>
                  <a:avLst/>
                  <a:gdLst>
                    <a:gd name="connsiteX0" fmla="*/ 2772 w 24108"/>
                    <a:gd name="connsiteY0" fmla="*/ 0 h 16920"/>
                    <a:gd name="connsiteX1" fmla="*/ 3153 w 24108"/>
                    <a:gd name="connsiteY1" fmla="*/ 7810 h 16920"/>
                    <a:gd name="connsiteX2" fmla="*/ 2868 w 24108"/>
                    <a:gd name="connsiteY2" fmla="*/ 15145 h 16920"/>
                    <a:gd name="connsiteX3" fmla="*/ 1534 w 24108"/>
                    <a:gd name="connsiteY3" fmla="*/ 13716 h 16920"/>
                    <a:gd name="connsiteX4" fmla="*/ 24108 w 24108"/>
                    <a:gd name="connsiteY4" fmla="*/ 12859 h 16920"/>
                    <a:gd name="connsiteX5" fmla="*/ 13059 w 24108"/>
                    <a:gd name="connsiteY5" fmla="*/ 16383 h 16920"/>
                    <a:gd name="connsiteX6" fmla="*/ 1439 w 24108"/>
                    <a:gd name="connsiteY6" fmla="*/ 16764 h 16920"/>
                    <a:gd name="connsiteX7" fmla="*/ 1344 w 24108"/>
                    <a:gd name="connsiteY7" fmla="*/ 16764 h 16920"/>
                    <a:gd name="connsiteX8" fmla="*/ 10 w 24108"/>
                    <a:gd name="connsiteY8" fmla="*/ 15335 h 16920"/>
                    <a:gd name="connsiteX9" fmla="*/ 2772 w 24108"/>
                    <a:gd name="connsiteY9" fmla="*/ 0 h 169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4108" h="16920">
                      <a:moveTo>
                        <a:pt x="2772" y="0"/>
                      </a:moveTo>
                      <a:cubicBezTo>
                        <a:pt x="3534" y="2476"/>
                        <a:pt x="3344" y="5334"/>
                        <a:pt x="3153" y="7810"/>
                      </a:cubicBezTo>
                      <a:cubicBezTo>
                        <a:pt x="2963" y="10382"/>
                        <a:pt x="2677" y="12859"/>
                        <a:pt x="2868" y="15145"/>
                      </a:cubicBezTo>
                      <a:lnTo>
                        <a:pt x="1534" y="13716"/>
                      </a:lnTo>
                      <a:cubicBezTo>
                        <a:pt x="8964" y="13811"/>
                        <a:pt x="16393" y="13621"/>
                        <a:pt x="24108" y="12859"/>
                      </a:cubicBezTo>
                      <a:cubicBezTo>
                        <a:pt x="20679" y="14764"/>
                        <a:pt x="16869" y="15716"/>
                        <a:pt x="13059" y="16383"/>
                      </a:cubicBezTo>
                      <a:cubicBezTo>
                        <a:pt x="9249" y="16954"/>
                        <a:pt x="5344" y="17050"/>
                        <a:pt x="1439" y="16764"/>
                      </a:cubicBezTo>
                      <a:lnTo>
                        <a:pt x="1344" y="16764"/>
                      </a:lnTo>
                      <a:cubicBezTo>
                        <a:pt x="582" y="16669"/>
                        <a:pt x="105" y="16097"/>
                        <a:pt x="10" y="15335"/>
                      </a:cubicBezTo>
                      <a:cubicBezTo>
                        <a:pt x="-180" y="9620"/>
                        <a:pt x="2391" y="5143"/>
                        <a:pt x="2772" y="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775" name="Freeform: Shape 774">
                  <a:extLst>
                    <a:ext uri="{FF2B5EF4-FFF2-40B4-BE49-F238E27FC236}">
                      <a16:creationId xmlns:a16="http://schemas.microsoft.com/office/drawing/2014/main" id="{E25A23BD-E88D-4811-9DDA-43E9A3BAACB4}"/>
                    </a:ext>
                  </a:extLst>
                </p:cNvPr>
                <p:cNvSpPr/>
                <p:nvPr/>
              </p:nvSpPr>
              <p:spPr>
                <a:xfrm>
                  <a:off x="6128799" y="3542728"/>
                  <a:ext cx="35875" cy="15144"/>
                </a:xfrm>
                <a:custGeom>
                  <a:avLst/>
                  <a:gdLst>
                    <a:gd name="connsiteX0" fmla="*/ 443 w 35875"/>
                    <a:gd name="connsiteY0" fmla="*/ 0 h 15144"/>
                    <a:gd name="connsiteX1" fmla="*/ 1586 w 35875"/>
                    <a:gd name="connsiteY1" fmla="*/ 7049 h 15144"/>
                    <a:gd name="connsiteX2" fmla="*/ 2538 w 35875"/>
                    <a:gd name="connsiteY2" fmla="*/ 10192 h 15144"/>
                    <a:gd name="connsiteX3" fmla="*/ 4253 w 35875"/>
                    <a:gd name="connsiteY3" fmla="*/ 13716 h 15144"/>
                    <a:gd name="connsiteX4" fmla="*/ 3110 w 35875"/>
                    <a:gd name="connsiteY4" fmla="*/ 12478 h 15144"/>
                    <a:gd name="connsiteX5" fmla="*/ 11111 w 35875"/>
                    <a:gd name="connsiteY5" fmla="*/ 11716 h 15144"/>
                    <a:gd name="connsiteX6" fmla="*/ 19493 w 35875"/>
                    <a:gd name="connsiteY6" fmla="*/ 11430 h 15144"/>
                    <a:gd name="connsiteX7" fmla="*/ 35876 w 35875"/>
                    <a:gd name="connsiteY7" fmla="*/ 14478 h 15144"/>
                    <a:gd name="connsiteX8" fmla="*/ 19493 w 35875"/>
                    <a:gd name="connsiteY8" fmla="*/ 14288 h 15144"/>
                    <a:gd name="connsiteX9" fmla="*/ 11396 w 35875"/>
                    <a:gd name="connsiteY9" fmla="*/ 14764 h 15144"/>
                    <a:gd name="connsiteX10" fmla="*/ 2919 w 35875"/>
                    <a:gd name="connsiteY10" fmla="*/ 15145 h 15144"/>
                    <a:gd name="connsiteX11" fmla="*/ 2729 w 35875"/>
                    <a:gd name="connsiteY11" fmla="*/ 15145 h 15144"/>
                    <a:gd name="connsiteX12" fmla="*/ 1681 w 35875"/>
                    <a:gd name="connsiteY12" fmla="*/ 14002 h 15144"/>
                    <a:gd name="connsiteX13" fmla="*/ 1681 w 35875"/>
                    <a:gd name="connsiteY13" fmla="*/ 13907 h 15144"/>
                    <a:gd name="connsiteX14" fmla="*/ 633 w 35875"/>
                    <a:gd name="connsiteY14" fmla="*/ 10954 h 15144"/>
                    <a:gd name="connsiteX15" fmla="*/ 62 w 35875"/>
                    <a:gd name="connsiteY15" fmla="*/ 7144 h 15144"/>
                    <a:gd name="connsiteX16" fmla="*/ 443 w 35875"/>
                    <a:gd name="connsiteY16" fmla="*/ 0 h 151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35875" h="15144">
                      <a:moveTo>
                        <a:pt x="443" y="0"/>
                      </a:moveTo>
                      <a:cubicBezTo>
                        <a:pt x="919" y="2381"/>
                        <a:pt x="1109" y="4763"/>
                        <a:pt x="1586" y="7049"/>
                      </a:cubicBezTo>
                      <a:cubicBezTo>
                        <a:pt x="1776" y="8192"/>
                        <a:pt x="2062" y="9334"/>
                        <a:pt x="2538" y="10192"/>
                      </a:cubicBezTo>
                      <a:cubicBezTo>
                        <a:pt x="2824" y="10859"/>
                        <a:pt x="4062" y="11906"/>
                        <a:pt x="4253" y="13716"/>
                      </a:cubicBezTo>
                      <a:lnTo>
                        <a:pt x="3110" y="12478"/>
                      </a:lnTo>
                      <a:lnTo>
                        <a:pt x="11111" y="11716"/>
                      </a:lnTo>
                      <a:cubicBezTo>
                        <a:pt x="13873" y="11430"/>
                        <a:pt x="16635" y="11335"/>
                        <a:pt x="19493" y="11430"/>
                      </a:cubicBezTo>
                      <a:cubicBezTo>
                        <a:pt x="25017" y="11621"/>
                        <a:pt x="30637" y="12573"/>
                        <a:pt x="35876" y="14478"/>
                      </a:cubicBezTo>
                      <a:cubicBezTo>
                        <a:pt x="30351" y="14192"/>
                        <a:pt x="24922" y="14097"/>
                        <a:pt x="19493" y="14288"/>
                      </a:cubicBezTo>
                      <a:cubicBezTo>
                        <a:pt x="16826" y="14383"/>
                        <a:pt x="14063" y="14573"/>
                        <a:pt x="11396" y="14764"/>
                      </a:cubicBezTo>
                      <a:cubicBezTo>
                        <a:pt x="8729" y="15050"/>
                        <a:pt x="5872" y="15145"/>
                        <a:pt x="2919" y="15145"/>
                      </a:cubicBezTo>
                      <a:lnTo>
                        <a:pt x="2729" y="15145"/>
                      </a:lnTo>
                      <a:cubicBezTo>
                        <a:pt x="2157" y="15145"/>
                        <a:pt x="1681" y="14669"/>
                        <a:pt x="1681" y="14002"/>
                      </a:cubicBezTo>
                      <a:lnTo>
                        <a:pt x="1681" y="13907"/>
                      </a:lnTo>
                      <a:cubicBezTo>
                        <a:pt x="1776" y="13145"/>
                        <a:pt x="1205" y="12478"/>
                        <a:pt x="633" y="10954"/>
                      </a:cubicBezTo>
                      <a:cubicBezTo>
                        <a:pt x="252" y="9620"/>
                        <a:pt x="157" y="8382"/>
                        <a:pt x="62" y="7144"/>
                      </a:cubicBezTo>
                      <a:cubicBezTo>
                        <a:pt x="-129" y="4763"/>
                        <a:pt x="157" y="2381"/>
                        <a:pt x="443" y="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</p:grpSp>
          <p:grpSp>
            <p:nvGrpSpPr>
              <p:cNvPr id="751" name="Graphic 421">
                <a:extLst>
                  <a:ext uri="{FF2B5EF4-FFF2-40B4-BE49-F238E27FC236}">
                    <a16:creationId xmlns:a16="http://schemas.microsoft.com/office/drawing/2014/main" id="{E84F7C6D-176F-4744-BCF5-A1E7010E8586}"/>
                  </a:ext>
                </a:extLst>
              </p:cNvPr>
              <p:cNvGrpSpPr/>
              <p:nvPr/>
            </p:nvGrpSpPr>
            <p:grpSpPr>
              <a:xfrm>
                <a:off x="6109715" y="3764172"/>
                <a:ext cx="56388" cy="62366"/>
                <a:chOff x="6109715" y="3764172"/>
                <a:chExt cx="56388" cy="62366"/>
              </a:xfrm>
              <a:grpFill/>
            </p:grpSpPr>
            <p:sp>
              <p:nvSpPr>
                <p:cNvPr id="768" name="Freeform: Shape 767">
                  <a:extLst>
                    <a:ext uri="{FF2B5EF4-FFF2-40B4-BE49-F238E27FC236}">
                      <a16:creationId xmlns:a16="http://schemas.microsoft.com/office/drawing/2014/main" id="{7EBAC4C7-E4BA-4DC4-A6B4-0220B9F1D80C}"/>
                    </a:ext>
                  </a:extLst>
                </p:cNvPr>
                <p:cNvSpPr/>
                <p:nvPr/>
              </p:nvSpPr>
              <p:spPr>
                <a:xfrm>
                  <a:off x="6109715" y="3764172"/>
                  <a:ext cx="56388" cy="44113"/>
                </a:xfrm>
                <a:custGeom>
                  <a:avLst/>
                  <a:gdLst>
                    <a:gd name="connsiteX0" fmla="*/ 7239 w 56388"/>
                    <a:gd name="connsiteY0" fmla="*/ 43351 h 44113"/>
                    <a:gd name="connsiteX1" fmla="*/ 476 w 56388"/>
                    <a:gd name="connsiteY1" fmla="*/ 44113 h 44113"/>
                    <a:gd name="connsiteX2" fmla="*/ 0 w 56388"/>
                    <a:gd name="connsiteY2" fmla="*/ 43732 h 44113"/>
                    <a:gd name="connsiteX3" fmla="*/ 0 w 56388"/>
                    <a:gd name="connsiteY3" fmla="*/ 43637 h 44113"/>
                    <a:gd name="connsiteX4" fmla="*/ 0 w 56388"/>
                    <a:gd name="connsiteY4" fmla="*/ 43542 h 44113"/>
                    <a:gd name="connsiteX5" fmla="*/ 3810 w 56388"/>
                    <a:gd name="connsiteY5" fmla="*/ 35446 h 44113"/>
                    <a:gd name="connsiteX6" fmla="*/ 9335 w 56388"/>
                    <a:gd name="connsiteY6" fmla="*/ 28683 h 44113"/>
                    <a:gd name="connsiteX7" fmla="*/ 22193 w 56388"/>
                    <a:gd name="connsiteY7" fmla="*/ 17253 h 44113"/>
                    <a:gd name="connsiteX8" fmla="*/ 29528 w 56388"/>
                    <a:gd name="connsiteY8" fmla="*/ 12109 h 44113"/>
                    <a:gd name="connsiteX9" fmla="*/ 32957 w 56388"/>
                    <a:gd name="connsiteY9" fmla="*/ 10585 h 44113"/>
                    <a:gd name="connsiteX10" fmla="*/ 34004 w 56388"/>
                    <a:gd name="connsiteY10" fmla="*/ 7633 h 44113"/>
                    <a:gd name="connsiteX11" fmla="*/ 35052 w 56388"/>
                    <a:gd name="connsiteY11" fmla="*/ 2775 h 44113"/>
                    <a:gd name="connsiteX12" fmla="*/ 39434 w 56388"/>
                    <a:gd name="connsiteY12" fmla="*/ 298 h 44113"/>
                    <a:gd name="connsiteX13" fmla="*/ 44196 w 56388"/>
                    <a:gd name="connsiteY13" fmla="*/ 489 h 44113"/>
                    <a:gd name="connsiteX14" fmla="*/ 46673 w 56388"/>
                    <a:gd name="connsiteY14" fmla="*/ 4870 h 44113"/>
                    <a:gd name="connsiteX15" fmla="*/ 45911 w 56388"/>
                    <a:gd name="connsiteY15" fmla="*/ 4204 h 44113"/>
                    <a:gd name="connsiteX16" fmla="*/ 55816 w 56388"/>
                    <a:gd name="connsiteY16" fmla="*/ 5442 h 44113"/>
                    <a:gd name="connsiteX17" fmla="*/ 55721 w 56388"/>
                    <a:gd name="connsiteY17" fmla="*/ 5442 h 44113"/>
                    <a:gd name="connsiteX18" fmla="*/ 56388 w 56388"/>
                    <a:gd name="connsiteY18" fmla="*/ 4394 h 44113"/>
                    <a:gd name="connsiteX19" fmla="*/ 55912 w 56388"/>
                    <a:gd name="connsiteY19" fmla="*/ 5537 h 44113"/>
                    <a:gd name="connsiteX20" fmla="*/ 55816 w 56388"/>
                    <a:gd name="connsiteY20" fmla="*/ 5537 h 44113"/>
                    <a:gd name="connsiteX21" fmla="*/ 45815 w 56388"/>
                    <a:gd name="connsiteY21" fmla="*/ 5632 h 44113"/>
                    <a:gd name="connsiteX22" fmla="*/ 45149 w 56388"/>
                    <a:gd name="connsiteY22" fmla="*/ 5061 h 44113"/>
                    <a:gd name="connsiteX23" fmla="*/ 45149 w 56388"/>
                    <a:gd name="connsiteY23" fmla="*/ 4966 h 44113"/>
                    <a:gd name="connsiteX24" fmla="*/ 43434 w 56388"/>
                    <a:gd name="connsiteY24" fmla="*/ 2203 h 44113"/>
                    <a:gd name="connsiteX25" fmla="*/ 39910 w 56388"/>
                    <a:gd name="connsiteY25" fmla="*/ 2394 h 44113"/>
                    <a:gd name="connsiteX26" fmla="*/ 36671 w 56388"/>
                    <a:gd name="connsiteY26" fmla="*/ 7728 h 44113"/>
                    <a:gd name="connsiteX27" fmla="*/ 34766 w 56388"/>
                    <a:gd name="connsiteY27" fmla="*/ 12776 h 44113"/>
                    <a:gd name="connsiteX28" fmla="*/ 30575 w 56388"/>
                    <a:gd name="connsiteY28" fmla="*/ 14872 h 44113"/>
                    <a:gd name="connsiteX29" fmla="*/ 24003 w 56388"/>
                    <a:gd name="connsiteY29" fmla="*/ 19539 h 44113"/>
                    <a:gd name="connsiteX30" fmla="*/ 10954 w 56388"/>
                    <a:gd name="connsiteY30" fmla="*/ 30397 h 44113"/>
                    <a:gd name="connsiteX31" fmla="*/ 762 w 56388"/>
                    <a:gd name="connsiteY31" fmla="*/ 43637 h 44113"/>
                    <a:gd name="connsiteX32" fmla="*/ 286 w 56388"/>
                    <a:gd name="connsiteY32" fmla="*/ 43066 h 44113"/>
                    <a:gd name="connsiteX33" fmla="*/ 7239 w 56388"/>
                    <a:gd name="connsiteY33" fmla="*/ 43351 h 441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</a:cxnLst>
                  <a:rect l="l" t="t" r="r" b="b"/>
                  <a:pathLst>
                    <a:path w="56388" h="44113">
                      <a:moveTo>
                        <a:pt x="7239" y="43351"/>
                      </a:moveTo>
                      <a:cubicBezTo>
                        <a:pt x="4953" y="43637"/>
                        <a:pt x="2762" y="43923"/>
                        <a:pt x="476" y="44113"/>
                      </a:cubicBezTo>
                      <a:cubicBezTo>
                        <a:pt x="286" y="44113"/>
                        <a:pt x="0" y="43923"/>
                        <a:pt x="0" y="43732"/>
                      </a:cubicBezTo>
                      <a:lnTo>
                        <a:pt x="0" y="43637"/>
                      </a:lnTo>
                      <a:lnTo>
                        <a:pt x="0" y="43542"/>
                      </a:lnTo>
                      <a:cubicBezTo>
                        <a:pt x="476" y="40399"/>
                        <a:pt x="2191" y="37827"/>
                        <a:pt x="3810" y="35446"/>
                      </a:cubicBezTo>
                      <a:cubicBezTo>
                        <a:pt x="5525" y="33064"/>
                        <a:pt x="7430" y="30874"/>
                        <a:pt x="9335" y="28683"/>
                      </a:cubicBezTo>
                      <a:cubicBezTo>
                        <a:pt x="13335" y="24301"/>
                        <a:pt x="18002" y="20968"/>
                        <a:pt x="22193" y="17253"/>
                      </a:cubicBezTo>
                      <a:cubicBezTo>
                        <a:pt x="24384" y="15348"/>
                        <a:pt x="26670" y="13443"/>
                        <a:pt x="29528" y="12109"/>
                      </a:cubicBezTo>
                      <a:cubicBezTo>
                        <a:pt x="30956" y="11538"/>
                        <a:pt x="32290" y="11157"/>
                        <a:pt x="32957" y="10585"/>
                      </a:cubicBezTo>
                      <a:cubicBezTo>
                        <a:pt x="33433" y="10300"/>
                        <a:pt x="33909" y="8966"/>
                        <a:pt x="34004" y="7633"/>
                      </a:cubicBezTo>
                      <a:cubicBezTo>
                        <a:pt x="34195" y="6299"/>
                        <a:pt x="34004" y="4489"/>
                        <a:pt x="35052" y="2775"/>
                      </a:cubicBezTo>
                      <a:cubicBezTo>
                        <a:pt x="36195" y="1060"/>
                        <a:pt x="38005" y="584"/>
                        <a:pt x="39434" y="298"/>
                      </a:cubicBezTo>
                      <a:cubicBezTo>
                        <a:pt x="40862" y="13"/>
                        <a:pt x="42482" y="-273"/>
                        <a:pt x="44196" y="489"/>
                      </a:cubicBezTo>
                      <a:cubicBezTo>
                        <a:pt x="46006" y="1346"/>
                        <a:pt x="46577" y="3346"/>
                        <a:pt x="46673" y="4870"/>
                      </a:cubicBezTo>
                      <a:lnTo>
                        <a:pt x="45911" y="4204"/>
                      </a:lnTo>
                      <a:cubicBezTo>
                        <a:pt x="49149" y="4585"/>
                        <a:pt x="52578" y="4299"/>
                        <a:pt x="55816" y="5442"/>
                      </a:cubicBezTo>
                      <a:lnTo>
                        <a:pt x="55721" y="5442"/>
                      </a:lnTo>
                      <a:lnTo>
                        <a:pt x="56388" y="4394"/>
                      </a:lnTo>
                      <a:lnTo>
                        <a:pt x="55912" y="5537"/>
                      </a:lnTo>
                      <a:cubicBezTo>
                        <a:pt x="55912" y="5537"/>
                        <a:pt x="55816" y="5632"/>
                        <a:pt x="55816" y="5537"/>
                      </a:cubicBezTo>
                      <a:cubicBezTo>
                        <a:pt x="52483" y="4966"/>
                        <a:pt x="49244" y="5632"/>
                        <a:pt x="45815" y="5632"/>
                      </a:cubicBezTo>
                      <a:cubicBezTo>
                        <a:pt x="45434" y="5632"/>
                        <a:pt x="45149" y="5347"/>
                        <a:pt x="45149" y="5061"/>
                      </a:cubicBezTo>
                      <a:lnTo>
                        <a:pt x="45149" y="4966"/>
                      </a:lnTo>
                      <a:cubicBezTo>
                        <a:pt x="44958" y="3632"/>
                        <a:pt x="44387" y="2489"/>
                        <a:pt x="43434" y="2203"/>
                      </a:cubicBezTo>
                      <a:cubicBezTo>
                        <a:pt x="42482" y="1822"/>
                        <a:pt x="41148" y="2013"/>
                        <a:pt x="39910" y="2394"/>
                      </a:cubicBezTo>
                      <a:cubicBezTo>
                        <a:pt x="37052" y="3156"/>
                        <a:pt x="36576" y="4394"/>
                        <a:pt x="36671" y="7728"/>
                      </a:cubicBezTo>
                      <a:cubicBezTo>
                        <a:pt x="36481" y="9252"/>
                        <a:pt x="36481" y="11157"/>
                        <a:pt x="34766" y="12776"/>
                      </a:cubicBezTo>
                      <a:cubicBezTo>
                        <a:pt x="33242" y="14014"/>
                        <a:pt x="31718" y="14300"/>
                        <a:pt x="30575" y="14872"/>
                      </a:cubicBezTo>
                      <a:cubicBezTo>
                        <a:pt x="28289" y="15919"/>
                        <a:pt x="26194" y="17729"/>
                        <a:pt x="24003" y="19539"/>
                      </a:cubicBezTo>
                      <a:cubicBezTo>
                        <a:pt x="19622" y="23349"/>
                        <a:pt x="14954" y="26492"/>
                        <a:pt x="10954" y="30397"/>
                      </a:cubicBezTo>
                      <a:cubicBezTo>
                        <a:pt x="6953" y="34303"/>
                        <a:pt x="2667" y="38398"/>
                        <a:pt x="762" y="43637"/>
                      </a:cubicBezTo>
                      <a:lnTo>
                        <a:pt x="286" y="43066"/>
                      </a:lnTo>
                      <a:cubicBezTo>
                        <a:pt x="2762" y="43161"/>
                        <a:pt x="5048" y="43256"/>
                        <a:pt x="7239" y="43351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769" name="Freeform: Shape 768">
                  <a:extLst>
                    <a:ext uri="{FF2B5EF4-FFF2-40B4-BE49-F238E27FC236}">
                      <a16:creationId xmlns:a16="http://schemas.microsoft.com/office/drawing/2014/main" id="{56F77592-445C-4F39-980F-4508436B1253}"/>
                    </a:ext>
                  </a:extLst>
                </p:cNvPr>
                <p:cNvSpPr/>
                <p:nvPr/>
              </p:nvSpPr>
              <p:spPr>
                <a:xfrm>
                  <a:off x="6124098" y="3773804"/>
                  <a:ext cx="26649" cy="33919"/>
                </a:xfrm>
                <a:custGeom>
                  <a:avLst/>
                  <a:gdLst>
                    <a:gd name="connsiteX0" fmla="*/ 24098 w 26649"/>
                    <a:gd name="connsiteY0" fmla="*/ 0 h 33919"/>
                    <a:gd name="connsiteX1" fmla="*/ 26194 w 26649"/>
                    <a:gd name="connsiteY1" fmla="*/ 5525 h 33919"/>
                    <a:gd name="connsiteX2" fmla="*/ 26575 w 26649"/>
                    <a:gd name="connsiteY2" fmla="*/ 8858 h 33919"/>
                    <a:gd name="connsiteX3" fmla="*/ 25622 w 26649"/>
                    <a:gd name="connsiteY3" fmla="*/ 12002 h 33919"/>
                    <a:gd name="connsiteX4" fmla="*/ 19526 w 26649"/>
                    <a:gd name="connsiteY4" fmla="*/ 22289 h 33919"/>
                    <a:gd name="connsiteX5" fmla="*/ 11335 w 26649"/>
                    <a:gd name="connsiteY5" fmla="*/ 31147 h 33919"/>
                    <a:gd name="connsiteX6" fmla="*/ 0 w 26649"/>
                    <a:gd name="connsiteY6" fmla="*/ 33528 h 33919"/>
                    <a:gd name="connsiteX7" fmla="*/ 10001 w 26649"/>
                    <a:gd name="connsiteY7" fmla="*/ 29242 h 33919"/>
                    <a:gd name="connsiteX8" fmla="*/ 17050 w 26649"/>
                    <a:gd name="connsiteY8" fmla="*/ 20574 h 33919"/>
                    <a:gd name="connsiteX9" fmla="*/ 23527 w 26649"/>
                    <a:gd name="connsiteY9" fmla="*/ 10954 h 33919"/>
                    <a:gd name="connsiteX10" fmla="*/ 24670 w 26649"/>
                    <a:gd name="connsiteY10" fmla="*/ 6001 h 33919"/>
                    <a:gd name="connsiteX11" fmla="*/ 24098 w 26649"/>
                    <a:gd name="connsiteY11" fmla="*/ 0 h 339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6649" h="33919">
                      <a:moveTo>
                        <a:pt x="24098" y="0"/>
                      </a:moveTo>
                      <a:cubicBezTo>
                        <a:pt x="24479" y="2000"/>
                        <a:pt x="25336" y="3620"/>
                        <a:pt x="26194" y="5525"/>
                      </a:cubicBezTo>
                      <a:cubicBezTo>
                        <a:pt x="26575" y="6477"/>
                        <a:pt x="26765" y="7620"/>
                        <a:pt x="26575" y="8858"/>
                      </a:cubicBezTo>
                      <a:cubicBezTo>
                        <a:pt x="26384" y="10001"/>
                        <a:pt x="26098" y="10954"/>
                        <a:pt x="25622" y="12002"/>
                      </a:cubicBezTo>
                      <a:cubicBezTo>
                        <a:pt x="24003" y="15907"/>
                        <a:pt x="21527" y="18955"/>
                        <a:pt x="19526" y="22289"/>
                      </a:cubicBezTo>
                      <a:cubicBezTo>
                        <a:pt x="17336" y="25622"/>
                        <a:pt x="14669" y="28861"/>
                        <a:pt x="11335" y="31147"/>
                      </a:cubicBezTo>
                      <a:cubicBezTo>
                        <a:pt x="8001" y="33433"/>
                        <a:pt x="3715" y="34576"/>
                        <a:pt x="0" y="33528"/>
                      </a:cubicBezTo>
                      <a:cubicBezTo>
                        <a:pt x="3905" y="33242"/>
                        <a:pt x="7239" y="31623"/>
                        <a:pt x="10001" y="29242"/>
                      </a:cubicBezTo>
                      <a:cubicBezTo>
                        <a:pt x="12764" y="26765"/>
                        <a:pt x="15049" y="23813"/>
                        <a:pt x="17050" y="20574"/>
                      </a:cubicBezTo>
                      <a:cubicBezTo>
                        <a:pt x="19145" y="17145"/>
                        <a:pt x="21717" y="14192"/>
                        <a:pt x="23527" y="10954"/>
                      </a:cubicBezTo>
                      <a:cubicBezTo>
                        <a:pt x="24479" y="9239"/>
                        <a:pt x="25146" y="7810"/>
                        <a:pt x="24670" y="6001"/>
                      </a:cubicBezTo>
                      <a:cubicBezTo>
                        <a:pt x="24479" y="4096"/>
                        <a:pt x="23717" y="2000"/>
                        <a:pt x="24098" y="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770" name="Freeform: Shape 769">
                  <a:extLst>
                    <a:ext uri="{FF2B5EF4-FFF2-40B4-BE49-F238E27FC236}">
                      <a16:creationId xmlns:a16="http://schemas.microsoft.com/office/drawing/2014/main" id="{815E839A-96A9-48C3-BBCA-57A9E37C9E1B}"/>
                    </a:ext>
                  </a:extLst>
                </p:cNvPr>
                <p:cNvSpPr/>
                <p:nvPr/>
              </p:nvSpPr>
              <p:spPr>
                <a:xfrm>
                  <a:off x="6120088" y="3809714"/>
                  <a:ext cx="24108" cy="16824"/>
                </a:xfrm>
                <a:custGeom>
                  <a:avLst/>
                  <a:gdLst>
                    <a:gd name="connsiteX0" fmla="*/ 2772 w 24108"/>
                    <a:gd name="connsiteY0" fmla="*/ 0 h 16824"/>
                    <a:gd name="connsiteX1" fmla="*/ 3153 w 24108"/>
                    <a:gd name="connsiteY1" fmla="*/ 7810 h 16824"/>
                    <a:gd name="connsiteX2" fmla="*/ 2868 w 24108"/>
                    <a:gd name="connsiteY2" fmla="*/ 15145 h 16824"/>
                    <a:gd name="connsiteX3" fmla="*/ 1534 w 24108"/>
                    <a:gd name="connsiteY3" fmla="*/ 13716 h 16824"/>
                    <a:gd name="connsiteX4" fmla="*/ 24108 w 24108"/>
                    <a:gd name="connsiteY4" fmla="*/ 12763 h 16824"/>
                    <a:gd name="connsiteX5" fmla="*/ 13059 w 24108"/>
                    <a:gd name="connsiteY5" fmla="*/ 16288 h 16824"/>
                    <a:gd name="connsiteX6" fmla="*/ 1439 w 24108"/>
                    <a:gd name="connsiteY6" fmla="*/ 16669 h 16824"/>
                    <a:gd name="connsiteX7" fmla="*/ 1344 w 24108"/>
                    <a:gd name="connsiteY7" fmla="*/ 16669 h 16824"/>
                    <a:gd name="connsiteX8" fmla="*/ 10 w 24108"/>
                    <a:gd name="connsiteY8" fmla="*/ 15240 h 16824"/>
                    <a:gd name="connsiteX9" fmla="*/ 2772 w 24108"/>
                    <a:gd name="connsiteY9" fmla="*/ 0 h 168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4108" h="16824">
                      <a:moveTo>
                        <a:pt x="2772" y="0"/>
                      </a:moveTo>
                      <a:cubicBezTo>
                        <a:pt x="3534" y="2477"/>
                        <a:pt x="3344" y="5334"/>
                        <a:pt x="3153" y="7810"/>
                      </a:cubicBezTo>
                      <a:cubicBezTo>
                        <a:pt x="2963" y="10382"/>
                        <a:pt x="2677" y="12859"/>
                        <a:pt x="2868" y="15145"/>
                      </a:cubicBezTo>
                      <a:lnTo>
                        <a:pt x="1534" y="13716"/>
                      </a:lnTo>
                      <a:cubicBezTo>
                        <a:pt x="8964" y="13811"/>
                        <a:pt x="16393" y="13621"/>
                        <a:pt x="24108" y="12763"/>
                      </a:cubicBezTo>
                      <a:cubicBezTo>
                        <a:pt x="20679" y="14669"/>
                        <a:pt x="16869" y="15621"/>
                        <a:pt x="13059" y="16288"/>
                      </a:cubicBezTo>
                      <a:cubicBezTo>
                        <a:pt x="9249" y="16859"/>
                        <a:pt x="5344" y="16954"/>
                        <a:pt x="1439" y="16669"/>
                      </a:cubicBezTo>
                      <a:lnTo>
                        <a:pt x="1344" y="16669"/>
                      </a:lnTo>
                      <a:cubicBezTo>
                        <a:pt x="582" y="16573"/>
                        <a:pt x="105" y="16002"/>
                        <a:pt x="10" y="15240"/>
                      </a:cubicBezTo>
                      <a:cubicBezTo>
                        <a:pt x="-180" y="9620"/>
                        <a:pt x="2391" y="5144"/>
                        <a:pt x="2772" y="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771" name="Freeform: Shape 770">
                  <a:extLst>
                    <a:ext uri="{FF2B5EF4-FFF2-40B4-BE49-F238E27FC236}">
                      <a16:creationId xmlns:a16="http://schemas.microsoft.com/office/drawing/2014/main" id="{D2991129-C8A9-4244-A76E-7235807586B4}"/>
                    </a:ext>
                  </a:extLst>
                </p:cNvPr>
                <p:cNvSpPr/>
                <p:nvPr/>
              </p:nvSpPr>
              <p:spPr>
                <a:xfrm>
                  <a:off x="6128799" y="3807714"/>
                  <a:ext cx="35875" cy="15144"/>
                </a:xfrm>
                <a:custGeom>
                  <a:avLst/>
                  <a:gdLst>
                    <a:gd name="connsiteX0" fmla="*/ 443 w 35875"/>
                    <a:gd name="connsiteY0" fmla="*/ 0 h 15144"/>
                    <a:gd name="connsiteX1" fmla="*/ 1586 w 35875"/>
                    <a:gd name="connsiteY1" fmla="*/ 7048 h 15144"/>
                    <a:gd name="connsiteX2" fmla="*/ 2538 w 35875"/>
                    <a:gd name="connsiteY2" fmla="*/ 10192 h 15144"/>
                    <a:gd name="connsiteX3" fmla="*/ 4253 w 35875"/>
                    <a:gd name="connsiteY3" fmla="*/ 13716 h 15144"/>
                    <a:gd name="connsiteX4" fmla="*/ 3110 w 35875"/>
                    <a:gd name="connsiteY4" fmla="*/ 12478 h 15144"/>
                    <a:gd name="connsiteX5" fmla="*/ 11111 w 35875"/>
                    <a:gd name="connsiteY5" fmla="*/ 11716 h 15144"/>
                    <a:gd name="connsiteX6" fmla="*/ 19493 w 35875"/>
                    <a:gd name="connsiteY6" fmla="*/ 11430 h 15144"/>
                    <a:gd name="connsiteX7" fmla="*/ 35876 w 35875"/>
                    <a:gd name="connsiteY7" fmla="*/ 14478 h 15144"/>
                    <a:gd name="connsiteX8" fmla="*/ 19493 w 35875"/>
                    <a:gd name="connsiteY8" fmla="*/ 14288 h 15144"/>
                    <a:gd name="connsiteX9" fmla="*/ 11396 w 35875"/>
                    <a:gd name="connsiteY9" fmla="*/ 14764 h 15144"/>
                    <a:gd name="connsiteX10" fmla="*/ 2919 w 35875"/>
                    <a:gd name="connsiteY10" fmla="*/ 15145 h 15144"/>
                    <a:gd name="connsiteX11" fmla="*/ 2729 w 35875"/>
                    <a:gd name="connsiteY11" fmla="*/ 15145 h 15144"/>
                    <a:gd name="connsiteX12" fmla="*/ 1681 w 35875"/>
                    <a:gd name="connsiteY12" fmla="*/ 14002 h 15144"/>
                    <a:gd name="connsiteX13" fmla="*/ 1681 w 35875"/>
                    <a:gd name="connsiteY13" fmla="*/ 13906 h 15144"/>
                    <a:gd name="connsiteX14" fmla="*/ 633 w 35875"/>
                    <a:gd name="connsiteY14" fmla="*/ 10954 h 15144"/>
                    <a:gd name="connsiteX15" fmla="*/ 62 w 35875"/>
                    <a:gd name="connsiteY15" fmla="*/ 7144 h 15144"/>
                    <a:gd name="connsiteX16" fmla="*/ 443 w 35875"/>
                    <a:gd name="connsiteY16" fmla="*/ 0 h 151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35875" h="15144">
                      <a:moveTo>
                        <a:pt x="443" y="0"/>
                      </a:moveTo>
                      <a:cubicBezTo>
                        <a:pt x="919" y="2381"/>
                        <a:pt x="1109" y="4763"/>
                        <a:pt x="1586" y="7048"/>
                      </a:cubicBezTo>
                      <a:cubicBezTo>
                        <a:pt x="1776" y="8192"/>
                        <a:pt x="2062" y="9334"/>
                        <a:pt x="2538" y="10192"/>
                      </a:cubicBezTo>
                      <a:cubicBezTo>
                        <a:pt x="2824" y="10858"/>
                        <a:pt x="4062" y="11906"/>
                        <a:pt x="4253" y="13716"/>
                      </a:cubicBezTo>
                      <a:lnTo>
                        <a:pt x="3110" y="12478"/>
                      </a:lnTo>
                      <a:lnTo>
                        <a:pt x="11111" y="11716"/>
                      </a:lnTo>
                      <a:cubicBezTo>
                        <a:pt x="13873" y="11430"/>
                        <a:pt x="16635" y="11335"/>
                        <a:pt x="19493" y="11430"/>
                      </a:cubicBezTo>
                      <a:cubicBezTo>
                        <a:pt x="25017" y="11621"/>
                        <a:pt x="30637" y="12573"/>
                        <a:pt x="35876" y="14478"/>
                      </a:cubicBezTo>
                      <a:cubicBezTo>
                        <a:pt x="30351" y="14192"/>
                        <a:pt x="24922" y="14097"/>
                        <a:pt x="19493" y="14288"/>
                      </a:cubicBezTo>
                      <a:cubicBezTo>
                        <a:pt x="16826" y="14383"/>
                        <a:pt x="14063" y="14573"/>
                        <a:pt x="11396" y="14764"/>
                      </a:cubicBezTo>
                      <a:cubicBezTo>
                        <a:pt x="8729" y="15049"/>
                        <a:pt x="5872" y="15145"/>
                        <a:pt x="2919" y="15145"/>
                      </a:cubicBezTo>
                      <a:lnTo>
                        <a:pt x="2729" y="15145"/>
                      </a:lnTo>
                      <a:cubicBezTo>
                        <a:pt x="2157" y="15145"/>
                        <a:pt x="1681" y="14669"/>
                        <a:pt x="1681" y="14002"/>
                      </a:cubicBezTo>
                      <a:lnTo>
                        <a:pt x="1681" y="13906"/>
                      </a:lnTo>
                      <a:cubicBezTo>
                        <a:pt x="1776" y="13144"/>
                        <a:pt x="1205" y="12478"/>
                        <a:pt x="633" y="10954"/>
                      </a:cubicBezTo>
                      <a:cubicBezTo>
                        <a:pt x="252" y="9620"/>
                        <a:pt x="157" y="8382"/>
                        <a:pt x="62" y="7144"/>
                      </a:cubicBezTo>
                      <a:cubicBezTo>
                        <a:pt x="-129" y="4763"/>
                        <a:pt x="157" y="2381"/>
                        <a:pt x="443" y="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</p:grpSp>
          <p:grpSp>
            <p:nvGrpSpPr>
              <p:cNvPr id="752" name="Graphic 421">
                <a:extLst>
                  <a:ext uri="{FF2B5EF4-FFF2-40B4-BE49-F238E27FC236}">
                    <a16:creationId xmlns:a16="http://schemas.microsoft.com/office/drawing/2014/main" id="{2E62A6A7-21E6-4C52-BD46-926B416CD5E3}"/>
                  </a:ext>
                </a:extLst>
              </p:cNvPr>
              <p:cNvGrpSpPr/>
              <p:nvPr/>
            </p:nvGrpSpPr>
            <p:grpSpPr>
              <a:xfrm>
                <a:off x="6114764" y="3566064"/>
                <a:ext cx="44576" cy="26962"/>
                <a:chOff x="6114764" y="3566064"/>
                <a:chExt cx="44576" cy="26962"/>
              </a:xfrm>
              <a:grpFill/>
            </p:grpSpPr>
            <p:sp>
              <p:nvSpPr>
                <p:cNvPr id="764" name="Freeform: Shape 763">
                  <a:extLst>
                    <a:ext uri="{FF2B5EF4-FFF2-40B4-BE49-F238E27FC236}">
                      <a16:creationId xmlns:a16="http://schemas.microsoft.com/office/drawing/2014/main" id="{5B135D1B-026C-4056-AD81-9A647E42D1DB}"/>
                    </a:ext>
                  </a:extLst>
                </p:cNvPr>
                <p:cNvSpPr/>
                <p:nvPr/>
              </p:nvSpPr>
              <p:spPr>
                <a:xfrm>
                  <a:off x="6126995" y="3566064"/>
                  <a:ext cx="3269" cy="22669"/>
                </a:xfrm>
                <a:custGeom>
                  <a:avLst/>
                  <a:gdLst>
                    <a:gd name="connsiteX0" fmla="*/ 2627 w 3269"/>
                    <a:gd name="connsiteY0" fmla="*/ 0 h 22669"/>
                    <a:gd name="connsiteX1" fmla="*/ 3199 w 3269"/>
                    <a:gd name="connsiteY1" fmla="*/ 11525 h 22669"/>
                    <a:gd name="connsiteX2" fmla="*/ 2532 w 3269"/>
                    <a:gd name="connsiteY2" fmla="*/ 17145 h 22669"/>
                    <a:gd name="connsiteX3" fmla="*/ 2627 w 3269"/>
                    <a:gd name="connsiteY3" fmla="*/ 22670 h 22669"/>
                    <a:gd name="connsiteX4" fmla="*/ 151 w 3269"/>
                    <a:gd name="connsiteY4" fmla="*/ 17240 h 22669"/>
                    <a:gd name="connsiteX5" fmla="*/ 151 w 3269"/>
                    <a:gd name="connsiteY5" fmla="*/ 11335 h 22669"/>
                    <a:gd name="connsiteX6" fmla="*/ 2627 w 3269"/>
                    <a:gd name="connsiteY6" fmla="*/ 0 h 226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269" h="22669">
                      <a:moveTo>
                        <a:pt x="2627" y="0"/>
                      </a:moveTo>
                      <a:cubicBezTo>
                        <a:pt x="2818" y="4001"/>
                        <a:pt x="3485" y="7525"/>
                        <a:pt x="3199" y="11525"/>
                      </a:cubicBezTo>
                      <a:cubicBezTo>
                        <a:pt x="3008" y="13430"/>
                        <a:pt x="2723" y="15335"/>
                        <a:pt x="2532" y="17145"/>
                      </a:cubicBezTo>
                      <a:cubicBezTo>
                        <a:pt x="2342" y="18955"/>
                        <a:pt x="2056" y="20765"/>
                        <a:pt x="2627" y="22670"/>
                      </a:cubicBezTo>
                      <a:cubicBezTo>
                        <a:pt x="913" y="21431"/>
                        <a:pt x="437" y="19145"/>
                        <a:pt x="151" y="17240"/>
                      </a:cubicBezTo>
                      <a:cubicBezTo>
                        <a:pt x="-135" y="15240"/>
                        <a:pt x="56" y="13240"/>
                        <a:pt x="151" y="11335"/>
                      </a:cubicBezTo>
                      <a:cubicBezTo>
                        <a:pt x="532" y="7715"/>
                        <a:pt x="532" y="3524"/>
                        <a:pt x="2627" y="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765" name="Freeform: Shape 764">
                  <a:extLst>
                    <a:ext uri="{FF2B5EF4-FFF2-40B4-BE49-F238E27FC236}">
                      <a16:creationId xmlns:a16="http://schemas.microsoft.com/office/drawing/2014/main" id="{58D6A05B-3EE0-46B0-820B-17A70DFA810E}"/>
                    </a:ext>
                  </a:extLst>
                </p:cNvPr>
                <p:cNvSpPr/>
                <p:nvPr/>
              </p:nvSpPr>
              <p:spPr>
                <a:xfrm>
                  <a:off x="6136004" y="3569493"/>
                  <a:ext cx="3810" cy="19145"/>
                </a:xfrm>
                <a:custGeom>
                  <a:avLst/>
                  <a:gdLst>
                    <a:gd name="connsiteX0" fmla="*/ 2000 w 3810"/>
                    <a:gd name="connsiteY0" fmla="*/ 0 h 19145"/>
                    <a:gd name="connsiteX1" fmla="*/ 2096 w 3810"/>
                    <a:gd name="connsiteY1" fmla="*/ 2286 h 19145"/>
                    <a:gd name="connsiteX2" fmla="*/ 2477 w 3810"/>
                    <a:gd name="connsiteY2" fmla="*/ 4667 h 19145"/>
                    <a:gd name="connsiteX3" fmla="*/ 3143 w 3810"/>
                    <a:gd name="connsiteY3" fmla="*/ 9430 h 19145"/>
                    <a:gd name="connsiteX4" fmla="*/ 3429 w 3810"/>
                    <a:gd name="connsiteY4" fmla="*/ 14288 h 19145"/>
                    <a:gd name="connsiteX5" fmla="*/ 3810 w 3810"/>
                    <a:gd name="connsiteY5" fmla="*/ 19145 h 19145"/>
                    <a:gd name="connsiteX6" fmla="*/ 1143 w 3810"/>
                    <a:gd name="connsiteY6" fmla="*/ 14764 h 19145"/>
                    <a:gd name="connsiteX7" fmla="*/ 95 w 3810"/>
                    <a:gd name="connsiteY7" fmla="*/ 9811 h 19145"/>
                    <a:gd name="connsiteX8" fmla="*/ 191 w 3810"/>
                    <a:gd name="connsiteY8" fmla="*/ 4763 h 19145"/>
                    <a:gd name="connsiteX9" fmla="*/ 2000 w 3810"/>
                    <a:gd name="connsiteY9" fmla="*/ 0 h 191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810" h="19145">
                      <a:moveTo>
                        <a:pt x="2000" y="0"/>
                      </a:moveTo>
                      <a:cubicBezTo>
                        <a:pt x="1619" y="572"/>
                        <a:pt x="2000" y="1524"/>
                        <a:pt x="2096" y="2286"/>
                      </a:cubicBezTo>
                      <a:lnTo>
                        <a:pt x="2477" y="4667"/>
                      </a:lnTo>
                      <a:cubicBezTo>
                        <a:pt x="2762" y="6286"/>
                        <a:pt x="2953" y="7906"/>
                        <a:pt x="3143" y="9430"/>
                      </a:cubicBezTo>
                      <a:cubicBezTo>
                        <a:pt x="3239" y="11049"/>
                        <a:pt x="3429" y="12668"/>
                        <a:pt x="3429" y="14288"/>
                      </a:cubicBezTo>
                      <a:cubicBezTo>
                        <a:pt x="3524" y="15907"/>
                        <a:pt x="3429" y="17526"/>
                        <a:pt x="3810" y="19145"/>
                      </a:cubicBezTo>
                      <a:cubicBezTo>
                        <a:pt x="2286" y="18098"/>
                        <a:pt x="1715" y="16288"/>
                        <a:pt x="1143" y="14764"/>
                      </a:cubicBezTo>
                      <a:cubicBezTo>
                        <a:pt x="572" y="13145"/>
                        <a:pt x="286" y="11430"/>
                        <a:pt x="95" y="9811"/>
                      </a:cubicBezTo>
                      <a:cubicBezTo>
                        <a:pt x="0" y="8096"/>
                        <a:pt x="-95" y="6477"/>
                        <a:pt x="191" y="4763"/>
                      </a:cubicBezTo>
                      <a:cubicBezTo>
                        <a:pt x="572" y="3239"/>
                        <a:pt x="476" y="1048"/>
                        <a:pt x="2000" y="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766" name="Freeform: Shape 765">
                  <a:extLst>
                    <a:ext uri="{FF2B5EF4-FFF2-40B4-BE49-F238E27FC236}">
                      <a16:creationId xmlns:a16="http://schemas.microsoft.com/office/drawing/2014/main" id="{50BB5EF2-E29A-43D0-AAFD-8558EA03F03C}"/>
                    </a:ext>
                  </a:extLst>
                </p:cNvPr>
                <p:cNvSpPr/>
                <p:nvPr/>
              </p:nvSpPr>
              <p:spPr>
                <a:xfrm>
                  <a:off x="6142513" y="3569493"/>
                  <a:ext cx="3961" cy="19812"/>
                </a:xfrm>
                <a:custGeom>
                  <a:avLst/>
                  <a:gdLst>
                    <a:gd name="connsiteX0" fmla="*/ 921 w 3961"/>
                    <a:gd name="connsiteY0" fmla="*/ 0 h 19812"/>
                    <a:gd name="connsiteX1" fmla="*/ 3398 w 3961"/>
                    <a:gd name="connsiteY1" fmla="*/ 9620 h 19812"/>
                    <a:gd name="connsiteX2" fmla="*/ 3302 w 3961"/>
                    <a:gd name="connsiteY2" fmla="*/ 19812 h 19812"/>
                    <a:gd name="connsiteX3" fmla="*/ 445 w 3961"/>
                    <a:gd name="connsiteY3" fmla="*/ 10192 h 19812"/>
                    <a:gd name="connsiteX4" fmla="*/ 921 w 3961"/>
                    <a:gd name="connsiteY4" fmla="*/ 0 h 198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961" h="19812">
                      <a:moveTo>
                        <a:pt x="921" y="0"/>
                      </a:moveTo>
                      <a:cubicBezTo>
                        <a:pt x="1969" y="3334"/>
                        <a:pt x="2731" y="6382"/>
                        <a:pt x="3398" y="9620"/>
                      </a:cubicBezTo>
                      <a:cubicBezTo>
                        <a:pt x="3969" y="12859"/>
                        <a:pt x="4350" y="16383"/>
                        <a:pt x="3302" y="19812"/>
                      </a:cubicBezTo>
                      <a:cubicBezTo>
                        <a:pt x="1969" y="16574"/>
                        <a:pt x="1016" y="13525"/>
                        <a:pt x="445" y="10192"/>
                      </a:cubicBezTo>
                      <a:cubicBezTo>
                        <a:pt x="-127" y="6953"/>
                        <a:pt x="-317" y="3334"/>
                        <a:pt x="921" y="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767" name="Freeform: Shape 766">
                  <a:extLst>
                    <a:ext uri="{FF2B5EF4-FFF2-40B4-BE49-F238E27FC236}">
                      <a16:creationId xmlns:a16="http://schemas.microsoft.com/office/drawing/2014/main" id="{B41F3804-F01A-437B-9916-5D96F8A600BD}"/>
                    </a:ext>
                  </a:extLst>
                </p:cNvPr>
                <p:cNvSpPr/>
                <p:nvPr/>
              </p:nvSpPr>
              <p:spPr>
                <a:xfrm>
                  <a:off x="6114764" y="3586622"/>
                  <a:ext cx="44576" cy="6404"/>
                </a:xfrm>
                <a:custGeom>
                  <a:avLst/>
                  <a:gdLst>
                    <a:gd name="connsiteX0" fmla="*/ 0 w 44576"/>
                    <a:gd name="connsiteY0" fmla="*/ 3065 h 6404"/>
                    <a:gd name="connsiteX1" fmla="*/ 10858 w 44576"/>
                    <a:gd name="connsiteY1" fmla="*/ 4017 h 6404"/>
                    <a:gd name="connsiteX2" fmla="*/ 21717 w 44576"/>
                    <a:gd name="connsiteY2" fmla="*/ 1255 h 6404"/>
                    <a:gd name="connsiteX3" fmla="*/ 44577 w 44576"/>
                    <a:gd name="connsiteY3" fmla="*/ 2112 h 6404"/>
                    <a:gd name="connsiteX4" fmla="*/ 22384 w 44576"/>
                    <a:gd name="connsiteY4" fmla="*/ 4303 h 6404"/>
                    <a:gd name="connsiteX5" fmla="*/ 11049 w 44576"/>
                    <a:gd name="connsiteY5" fmla="*/ 6398 h 6404"/>
                    <a:gd name="connsiteX6" fmla="*/ 0 w 44576"/>
                    <a:gd name="connsiteY6" fmla="*/ 3065 h 64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4576" h="6404">
                      <a:moveTo>
                        <a:pt x="0" y="3065"/>
                      </a:moveTo>
                      <a:cubicBezTo>
                        <a:pt x="3620" y="4398"/>
                        <a:pt x="7334" y="4589"/>
                        <a:pt x="10858" y="4017"/>
                      </a:cubicBezTo>
                      <a:cubicBezTo>
                        <a:pt x="14478" y="3446"/>
                        <a:pt x="17907" y="2207"/>
                        <a:pt x="21717" y="1255"/>
                      </a:cubicBezTo>
                      <a:cubicBezTo>
                        <a:pt x="29242" y="-364"/>
                        <a:pt x="37338" y="-745"/>
                        <a:pt x="44577" y="2112"/>
                      </a:cubicBezTo>
                      <a:cubicBezTo>
                        <a:pt x="36957" y="1731"/>
                        <a:pt x="29623" y="2684"/>
                        <a:pt x="22384" y="4303"/>
                      </a:cubicBezTo>
                      <a:cubicBezTo>
                        <a:pt x="18859" y="5065"/>
                        <a:pt x="15049" y="6398"/>
                        <a:pt x="11049" y="6398"/>
                      </a:cubicBezTo>
                      <a:cubicBezTo>
                        <a:pt x="7239" y="6494"/>
                        <a:pt x="3048" y="5541"/>
                        <a:pt x="0" y="3065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</p:grpSp>
          <p:grpSp>
            <p:nvGrpSpPr>
              <p:cNvPr id="753" name="Graphic 421">
                <a:extLst>
                  <a:ext uri="{FF2B5EF4-FFF2-40B4-BE49-F238E27FC236}">
                    <a16:creationId xmlns:a16="http://schemas.microsoft.com/office/drawing/2014/main" id="{B29DB925-AD62-44FD-96A6-AB84E5056B60}"/>
                  </a:ext>
                </a:extLst>
              </p:cNvPr>
              <p:cNvGrpSpPr/>
              <p:nvPr/>
            </p:nvGrpSpPr>
            <p:grpSpPr>
              <a:xfrm>
                <a:off x="6108668" y="3622663"/>
                <a:ext cx="55928" cy="15410"/>
                <a:chOff x="6108668" y="3622663"/>
                <a:chExt cx="55928" cy="15410"/>
              </a:xfrm>
              <a:grpFill/>
            </p:grpSpPr>
            <p:sp>
              <p:nvSpPr>
                <p:cNvPr id="762" name="Freeform: Shape 761">
                  <a:extLst>
                    <a:ext uri="{FF2B5EF4-FFF2-40B4-BE49-F238E27FC236}">
                      <a16:creationId xmlns:a16="http://schemas.microsoft.com/office/drawing/2014/main" id="{AE4F28BC-EC4A-48A8-AAF4-D37A5EA1AA81}"/>
                    </a:ext>
                  </a:extLst>
                </p:cNvPr>
                <p:cNvSpPr/>
                <p:nvPr/>
              </p:nvSpPr>
              <p:spPr>
                <a:xfrm>
                  <a:off x="6108668" y="3624280"/>
                  <a:ext cx="55928" cy="13793"/>
                </a:xfrm>
                <a:custGeom>
                  <a:avLst/>
                  <a:gdLst>
                    <a:gd name="connsiteX0" fmla="*/ 42196 w 55928"/>
                    <a:gd name="connsiteY0" fmla="*/ 11317 h 13793"/>
                    <a:gd name="connsiteX1" fmla="*/ 44196 w 55928"/>
                    <a:gd name="connsiteY1" fmla="*/ 6554 h 13793"/>
                    <a:gd name="connsiteX2" fmla="*/ 42005 w 55928"/>
                    <a:gd name="connsiteY2" fmla="*/ 1601 h 13793"/>
                    <a:gd name="connsiteX3" fmla="*/ 42291 w 55928"/>
                    <a:gd name="connsiteY3" fmla="*/ 839 h 13793"/>
                    <a:gd name="connsiteX4" fmla="*/ 42482 w 55928"/>
                    <a:gd name="connsiteY4" fmla="*/ 744 h 13793"/>
                    <a:gd name="connsiteX5" fmla="*/ 42577 w 55928"/>
                    <a:gd name="connsiteY5" fmla="*/ 744 h 13793"/>
                    <a:gd name="connsiteX6" fmla="*/ 52007 w 55928"/>
                    <a:gd name="connsiteY6" fmla="*/ 77 h 13793"/>
                    <a:gd name="connsiteX7" fmla="*/ 52769 w 55928"/>
                    <a:gd name="connsiteY7" fmla="*/ 649 h 13793"/>
                    <a:gd name="connsiteX8" fmla="*/ 52769 w 55928"/>
                    <a:gd name="connsiteY8" fmla="*/ 744 h 13793"/>
                    <a:gd name="connsiteX9" fmla="*/ 55817 w 55928"/>
                    <a:gd name="connsiteY9" fmla="*/ 11793 h 13793"/>
                    <a:gd name="connsiteX10" fmla="*/ 55245 w 55928"/>
                    <a:gd name="connsiteY10" fmla="*/ 13507 h 13793"/>
                    <a:gd name="connsiteX11" fmla="*/ 54578 w 55928"/>
                    <a:gd name="connsiteY11" fmla="*/ 13603 h 13793"/>
                    <a:gd name="connsiteX12" fmla="*/ 54483 w 55928"/>
                    <a:gd name="connsiteY12" fmla="*/ 13603 h 13793"/>
                    <a:gd name="connsiteX13" fmla="*/ 28004 w 55928"/>
                    <a:gd name="connsiteY13" fmla="*/ 13317 h 13793"/>
                    <a:gd name="connsiteX14" fmla="*/ 1143 w 55928"/>
                    <a:gd name="connsiteY14" fmla="*/ 13793 h 13793"/>
                    <a:gd name="connsiteX15" fmla="*/ 0 w 55928"/>
                    <a:gd name="connsiteY15" fmla="*/ 12650 h 13793"/>
                    <a:gd name="connsiteX16" fmla="*/ 0 w 55928"/>
                    <a:gd name="connsiteY16" fmla="*/ 12555 h 13793"/>
                    <a:gd name="connsiteX17" fmla="*/ 476 w 55928"/>
                    <a:gd name="connsiteY17" fmla="*/ 6935 h 13793"/>
                    <a:gd name="connsiteX18" fmla="*/ 2191 w 55928"/>
                    <a:gd name="connsiteY18" fmla="*/ 1220 h 13793"/>
                    <a:gd name="connsiteX19" fmla="*/ 2953 w 55928"/>
                    <a:gd name="connsiteY19" fmla="*/ 2554 h 13793"/>
                    <a:gd name="connsiteX20" fmla="*/ 2858 w 55928"/>
                    <a:gd name="connsiteY20" fmla="*/ 2554 h 13793"/>
                    <a:gd name="connsiteX21" fmla="*/ 2953 w 55928"/>
                    <a:gd name="connsiteY21" fmla="*/ 2554 h 13793"/>
                    <a:gd name="connsiteX22" fmla="*/ 3429 w 55928"/>
                    <a:gd name="connsiteY22" fmla="*/ 1982 h 13793"/>
                    <a:gd name="connsiteX23" fmla="*/ 3239 w 55928"/>
                    <a:gd name="connsiteY23" fmla="*/ 1220 h 13793"/>
                    <a:gd name="connsiteX24" fmla="*/ 3048 w 55928"/>
                    <a:gd name="connsiteY24" fmla="*/ 1125 h 13793"/>
                    <a:gd name="connsiteX25" fmla="*/ 3334 w 55928"/>
                    <a:gd name="connsiteY25" fmla="*/ 1220 h 13793"/>
                    <a:gd name="connsiteX26" fmla="*/ 4096 w 55928"/>
                    <a:gd name="connsiteY26" fmla="*/ 1411 h 13793"/>
                    <a:gd name="connsiteX27" fmla="*/ 4953 w 55928"/>
                    <a:gd name="connsiteY27" fmla="*/ 1601 h 13793"/>
                    <a:gd name="connsiteX28" fmla="*/ 5715 w 55928"/>
                    <a:gd name="connsiteY28" fmla="*/ 1601 h 13793"/>
                    <a:gd name="connsiteX29" fmla="*/ 9239 w 55928"/>
                    <a:gd name="connsiteY29" fmla="*/ 1315 h 13793"/>
                    <a:gd name="connsiteX30" fmla="*/ 9906 w 55928"/>
                    <a:gd name="connsiteY30" fmla="*/ 1887 h 13793"/>
                    <a:gd name="connsiteX31" fmla="*/ 9906 w 55928"/>
                    <a:gd name="connsiteY31" fmla="*/ 2173 h 13793"/>
                    <a:gd name="connsiteX32" fmla="*/ 9049 w 55928"/>
                    <a:gd name="connsiteY32" fmla="*/ 13603 h 13793"/>
                    <a:gd name="connsiteX33" fmla="*/ 8763 w 55928"/>
                    <a:gd name="connsiteY33" fmla="*/ 1792 h 13793"/>
                    <a:gd name="connsiteX34" fmla="*/ 9335 w 55928"/>
                    <a:gd name="connsiteY34" fmla="*/ 2649 h 13793"/>
                    <a:gd name="connsiteX35" fmla="*/ 5905 w 55928"/>
                    <a:gd name="connsiteY35" fmla="*/ 3316 h 13793"/>
                    <a:gd name="connsiteX36" fmla="*/ 4858 w 55928"/>
                    <a:gd name="connsiteY36" fmla="*/ 3411 h 13793"/>
                    <a:gd name="connsiteX37" fmla="*/ 3905 w 55928"/>
                    <a:gd name="connsiteY37" fmla="*/ 3316 h 13793"/>
                    <a:gd name="connsiteX38" fmla="*/ 2953 w 55928"/>
                    <a:gd name="connsiteY38" fmla="*/ 3125 h 13793"/>
                    <a:gd name="connsiteX39" fmla="*/ 2381 w 55928"/>
                    <a:gd name="connsiteY39" fmla="*/ 2935 h 13793"/>
                    <a:gd name="connsiteX40" fmla="*/ 2096 w 55928"/>
                    <a:gd name="connsiteY40" fmla="*/ 2744 h 13793"/>
                    <a:gd name="connsiteX41" fmla="*/ 1810 w 55928"/>
                    <a:gd name="connsiteY41" fmla="*/ 1887 h 13793"/>
                    <a:gd name="connsiteX42" fmla="*/ 2381 w 55928"/>
                    <a:gd name="connsiteY42" fmla="*/ 1220 h 13793"/>
                    <a:gd name="connsiteX43" fmla="*/ 2572 w 55928"/>
                    <a:gd name="connsiteY43" fmla="*/ 1125 h 13793"/>
                    <a:gd name="connsiteX44" fmla="*/ 2953 w 55928"/>
                    <a:gd name="connsiteY44" fmla="*/ 1030 h 13793"/>
                    <a:gd name="connsiteX45" fmla="*/ 3905 w 55928"/>
                    <a:gd name="connsiteY45" fmla="*/ 1792 h 13793"/>
                    <a:gd name="connsiteX46" fmla="*/ 3810 w 55928"/>
                    <a:gd name="connsiteY46" fmla="*/ 2268 h 13793"/>
                    <a:gd name="connsiteX47" fmla="*/ 3715 w 55928"/>
                    <a:gd name="connsiteY47" fmla="*/ 2458 h 13793"/>
                    <a:gd name="connsiteX48" fmla="*/ 2381 w 55928"/>
                    <a:gd name="connsiteY48" fmla="*/ 12936 h 13793"/>
                    <a:gd name="connsiteX49" fmla="*/ 1238 w 55928"/>
                    <a:gd name="connsiteY49" fmla="*/ 11698 h 13793"/>
                    <a:gd name="connsiteX50" fmla="*/ 28004 w 55928"/>
                    <a:gd name="connsiteY50" fmla="*/ 10555 h 13793"/>
                    <a:gd name="connsiteX51" fmla="*/ 55055 w 55928"/>
                    <a:gd name="connsiteY51" fmla="*/ 11412 h 13793"/>
                    <a:gd name="connsiteX52" fmla="*/ 53626 w 55928"/>
                    <a:gd name="connsiteY52" fmla="*/ 13126 h 13793"/>
                    <a:gd name="connsiteX53" fmla="*/ 51149 w 55928"/>
                    <a:gd name="connsiteY53" fmla="*/ 1696 h 13793"/>
                    <a:gd name="connsiteX54" fmla="*/ 51911 w 55928"/>
                    <a:gd name="connsiteY54" fmla="*/ 2363 h 13793"/>
                    <a:gd name="connsiteX55" fmla="*/ 42767 w 55928"/>
                    <a:gd name="connsiteY55" fmla="*/ 2363 h 13793"/>
                    <a:gd name="connsiteX56" fmla="*/ 43244 w 55928"/>
                    <a:gd name="connsiteY56" fmla="*/ 1506 h 13793"/>
                    <a:gd name="connsiteX57" fmla="*/ 45053 w 55928"/>
                    <a:gd name="connsiteY57" fmla="*/ 6935 h 13793"/>
                    <a:gd name="connsiteX58" fmla="*/ 42196 w 55928"/>
                    <a:gd name="connsiteY58" fmla="*/ 11317 h 137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</a:cxnLst>
                  <a:rect l="l" t="t" r="r" b="b"/>
                  <a:pathLst>
                    <a:path w="55928" h="13793">
                      <a:moveTo>
                        <a:pt x="42196" y="11317"/>
                      </a:moveTo>
                      <a:cubicBezTo>
                        <a:pt x="43434" y="9983"/>
                        <a:pt x="44577" y="8269"/>
                        <a:pt x="44196" y="6554"/>
                      </a:cubicBezTo>
                      <a:cubicBezTo>
                        <a:pt x="43815" y="4840"/>
                        <a:pt x="42767" y="3220"/>
                        <a:pt x="42005" y="1601"/>
                      </a:cubicBezTo>
                      <a:cubicBezTo>
                        <a:pt x="41910" y="1315"/>
                        <a:pt x="42005" y="934"/>
                        <a:pt x="42291" y="839"/>
                      </a:cubicBezTo>
                      <a:cubicBezTo>
                        <a:pt x="42386" y="839"/>
                        <a:pt x="42386" y="839"/>
                        <a:pt x="42482" y="744"/>
                      </a:cubicBezTo>
                      <a:lnTo>
                        <a:pt x="42577" y="744"/>
                      </a:lnTo>
                      <a:cubicBezTo>
                        <a:pt x="45625" y="363"/>
                        <a:pt x="48673" y="-209"/>
                        <a:pt x="52007" y="77"/>
                      </a:cubicBezTo>
                      <a:cubicBezTo>
                        <a:pt x="52388" y="77"/>
                        <a:pt x="52673" y="363"/>
                        <a:pt x="52769" y="649"/>
                      </a:cubicBezTo>
                      <a:lnTo>
                        <a:pt x="52769" y="744"/>
                      </a:lnTo>
                      <a:cubicBezTo>
                        <a:pt x="54007" y="4554"/>
                        <a:pt x="54388" y="8459"/>
                        <a:pt x="55817" y="11793"/>
                      </a:cubicBezTo>
                      <a:cubicBezTo>
                        <a:pt x="56102" y="12460"/>
                        <a:pt x="55817" y="13222"/>
                        <a:pt x="55245" y="13507"/>
                      </a:cubicBezTo>
                      <a:cubicBezTo>
                        <a:pt x="55055" y="13603"/>
                        <a:pt x="54769" y="13603"/>
                        <a:pt x="54578" y="13603"/>
                      </a:cubicBezTo>
                      <a:lnTo>
                        <a:pt x="54483" y="13603"/>
                      </a:lnTo>
                      <a:cubicBezTo>
                        <a:pt x="45910" y="11983"/>
                        <a:pt x="36957" y="13126"/>
                        <a:pt x="28004" y="13317"/>
                      </a:cubicBezTo>
                      <a:cubicBezTo>
                        <a:pt x="19050" y="13412"/>
                        <a:pt x="10097" y="13793"/>
                        <a:pt x="1143" y="13793"/>
                      </a:cubicBezTo>
                      <a:cubicBezTo>
                        <a:pt x="476" y="13793"/>
                        <a:pt x="0" y="13317"/>
                        <a:pt x="0" y="12650"/>
                      </a:cubicBezTo>
                      <a:lnTo>
                        <a:pt x="0" y="12555"/>
                      </a:lnTo>
                      <a:cubicBezTo>
                        <a:pt x="95" y="10745"/>
                        <a:pt x="191" y="8840"/>
                        <a:pt x="476" y="6935"/>
                      </a:cubicBezTo>
                      <a:cubicBezTo>
                        <a:pt x="762" y="5030"/>
                        <a:pt x="1143" y="3125"/>
                        <a:pt x="2191" y="1220"/>
                      </a:cubicBezTo>
                      <a:lnTo>
                        <a:pt x="2953" y="2554"/>
                      </a:lnTo>
                      <a:cubicBezTo>
                        <a:pt x="2953" y="2554"/>
                        <a:pt x="2858" y="2554"/>
                        <a:pt x="2858" y="2554"/>
                      </a:cubicBezTo>
                      <a:lnTo>
                        <a:pt x="2953" y="2554"/>
                      </a:lnTo>
                      <a:cubicBezTo>
                        <a:pt x="2953" y="2458"/>
                        <a:pt x="2953" y="2839"/>
                        <a:pt x="3429" y="1982"/>
                      </a:cubicBezTo>
                      <a:cubicBezTo>
                        <a:pt x="3334" y="1125"/>
                        <a:pt x="3239" y="1411"/>
                        <a:pt x="3239" y="1220"/>
                      </a:cubicBezTo>
                      <a:cubicBezTo>
                        <a:pt x="3143" y="1125"/>
                        <a:pt x="3048" y="1030"/>
                        <a:pt x="3048" y="1125"/>
                      </a:cubicBezTo>
                      <a:cubicBezTo>
                        <a:pt x="3048" y="1125"/>
                        <a:pt x="3239" y="1220"/>
                        <a:pt x="3334" y="1220"/>
                      </a:cubicBezTo>
                      <a:lnTo>
                        <a:pt x="4096" y="1411"/>
                      </a:lnTo>
                      <a:lnTo>
                        <a:pt x="4953" y="1601"/>
                      </a:lnTo>
                      <a:cubicBezTo>
                        <a:pt x="5143" y="1696"/>
                        <a:pt x="5239" y="1601"/>
                        <a:pt x="5715" y="1601"/>
                      </a:cubicBezTo>
                      <a:lnTo>
                        <a:pt x="9239" y="1315"/>
                      </a:lnTo>
                      <a:cubicBezTo>
                        <a:pt x="9525" y="1315"/>
                        <a:pt x="9811" y="1506"/>
                        <a:pt x="9906" y="1887"/>
                      </a:cubicBezTo>
                      <a:cubicBezTo>
                        <a:pt x="9906" y="1982"/>
                        <a:pt x="9906" y="2078"/>
                        <a:pt x="9906" y="2173"/>
                      </a:cubicBezTo>
                      <a:cubicBezTo>
                        <a:pt x="8668" y="5602"/>
                        <a:pt x="9335" y="9697"/>
                        <a:pt x="9049" y="13603"/>
                      </a:cubicBezTo>
                      <a:cubicBezTo>
                        <a:pt x="8763" y="9793"/>
                        <a:pt x="7715" y="5887"/>
                        <a:pt x="8763" y="1792"/>
                      </a:cubicBezTo>
                      <a:lnTo>
                        <a:pt x="9335" y="2649"/>
                      </a:lnTo>
                      <a:lnTo>
                        <a:pt x="5905" y="3316"/>
                      </a:lnTo>
                      <a:cubicBezTo>
                        <a:pt x="5715" y="3316"/>
                        <a:pt x="5239" y="3411"/>
                        <a:pt x="4858" y="3411"/>
                      </a:cubicBezTo>
                      <a:lnTo>
                        <a:pt x="3905" y="3316"/>
                      </a:lnTo>
                      <a:lnTo>
                        <a:pt x="2953" y="3125"/>
                      </a:lnTo>
                      <a:cubicBezTo>
                        <a:pt x="2762" y="3125"/>
                        <a:pt x="2667" y="3030"/>
                        <a:pt x="2381" y="2935"/>
                      </a:cubicBezTo>
                      <a:cubicBezTo>
                        <a:pt x="2381" y="2935"/>
                        <a:pt x="2191" y="2839"/>
                        <a:pt x="2096" y="2744"/>
                      </a:cubicBezTo>
                      <a:cubicBezTo>
                        <a:pt x="2000" y="2554"/>
                        <a:pt x="1810" y="2839"/>
                        <a:pt x="1810" y="1887"/>
                      </a:cubicBezTo>
                      <a:cubicBezTo>
                        <a:pt x="2286" y="934"/>
                        <a:pt x="2286" y="1315"/>
                        <a:pt x="2381" y="1220"/>
                      </a:cubicBezTo>
                      <a:lnTo>
                        <a:pt x="2572" y="1125"/>
                      </a:lnTo>
                      <a:lnTo>
                        <a:pt x="2953" y="1030"/>
                      </a:lnTo>
                      <a:cubicBezTo>
                        <a:pt x="3429" y="934"/>
                        <a:pt x="3810" y="1315"/>
                        <a:pt x="3905" y="1792"/>
                      </a:cubicBezTo>
                      <a:cubicBezTo>
                        <a:pt x="3905" y="1982"/>
                        <a:pt x="3905" y="2173"/>
                        <a:pt x="3810" y="2268"/>
                      </a:cubicBezTo>
                      <a:lnTo>
                        <a:pt x="3715" y="2458"/>
                      </a:lnTo>
                      <a:cubicBezTo>
                        <a:pt x="2381" y="5411"/>
                        <a:pt x="2477" y="9316"/>
                        <a:pt x="2381" y="12936"/>
                      </a:cubicBezTo>
                      <a:lnTo>
                        <a:pt x="1238" y="11698"/>
                      </a:lnTo>
                      <a:cubicBezTo>
                        <a:pt x="10192" y="11221"/>
                        <a:pt x="19145" y="10840"/>
                        <a:pt x="28004" y="10555"/>
                      </a:cubicBezTo>
                      <a:cubicBezTo>
                        <a:pt x="36862" y="10555"/>
                        <a:pt x="45910" y="9507"/>
                        <a:pt x="55055" y="11412"/>
                      </a:cubicBezTo>
                      <a:lnTo>
                        <a:pt x="53626" y="13126"/>
                      </a:lnTo>
                      <a:cubicBezTo>
                        <a:pt x="52292" y="9221"/>
                        <a:pt x="52102" y="5316"/>
                        <a:pt x="51149" y="1696"/>
                      </a:cubicBezTo>
                      <a:lnTo>
                        <a:pt x="51911" y="2363"/>
                      </a:lnTo>
                      <a:cubicBezTo>
                        <a:pt x="49054" y="1982"/>
                        <a:pt x="45910" y="2268"/>
                        <a:pt x="42767" y="2363"/>
                      </a:cubicBezTo>
                      <a:lnTo>
                        <a:pt x="43244" y="1506"/>
                      </a:lnTo>
                      <a:cubicBezTo>
                        <a:pt x="43815" y="3220"/>
                        <a:pt x="44768" y="4935"/>
                        <a:pt x="45053" y="6935"/>
                      </a:cubicBezTo>
                      <a:cubicBezTo>
                        <a:pt x="45053" y="8555"/>
                        <a:pt x="43529" y="10174"/>
                        <a:pt x="42196" y="11317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763" name="Freeform: Shape 762">
                  <a:extLst>
                    <a:ext uri="{FF2B5EF4-FFF2-40B4-BE49-F238E27FC236}">
                      <a16:creationId xmlns:a16="http://schemas.microsoft.com/office/drawing/2014/main" id="{583D7BE2-DBB7-4011-94A0-944907F8598B}"/>
                    </a:ext>
                  </a:extLst>
                </p:cNvPr>
                <p:cNvSpPr/>
                <p:nvPr/>
              </p:nvSpPr>
              <p:spPr>
                <a:xfrm>
                  <a:off x="6131891" y="3622663"/>
                  <a:ext cx="11553" cy="13410"/>
                </a:xfrm>
                <a:custGeom>
                  <a:avLst/>
                  <a:gdLst>
                    <a:gd name="connsiteX0" fmla="*/ 2114 w 11553"/>
                    <a:gd name="connsiteY0" fmla="*/ 11315 h 13410"/>
                    <a:gd name="connsiteX1" fmla="*/ 18 w 11553"/>
                    <a:gd name="connsiteY1" fmla="*/ 3790 h 13410"/>
                    <a:gd name="connsiteX2" fmla="*/ 685 w 11553"/>
                    <a:gd name="connsiteY2" fmla="*/ 2647 h 13410"/>
                    <a:gd name="connsiteX3" fmla="*/ 875 w 11553"/>
                    <a:gd name="connsiteY3" fmla="*/ 2552 h 13410"/>
                    <a:gd name="connsiteX4" fmla="*/ 10305 w 11553"/>
                    <a:gd name="connsiteY4" fmla="*/ 75 h 13410"/>
                    <a:gd name="connsiteX5" fmla="*/ 10305 w 11553"/>
                    <a:gd name="connsiteY5" fmla="*/ 75 h 13410"/>
                    <a:gd name="connsiteX6" fmla="*/ 11543 w 11553"/>
                    <a:gd name="connsiteY6" fmla="*/ 1599 h 13410"/>
                    <a:gd name="connsiteX7" fmla="*/ 9829 w 11553"/>
                    <a:gd name="connsiteY7" fmla="*/ 13410 h 13410"/>
                    <a:gd name="connsiteX8" fmla="*/ 8591 w 11553"/>
                    <a:gd name="connsiteY8" fmla="*/ 1409 h 13410"/>
                    <a:gd name="connsiteX9" fmla="*/ 9829 w 11553"/>
                    <a:gd name="connsiteY9" fmla="*/ 3028 h 13410"/>
                    <a:gd name="connsiteX10" fmla="*/ 1447 w 11553"/>
                    <a:gd name="connsiteY10" fmla="*/ 4933 h 13410"/>
                    <a:gd name="connsiteX11" fmla="*/ 2304 w 11553"/>
                    <a:gd name="connsiteY11" fmla="*/ 3695 h 13410"/>
                    <a:gd name="connsiteX12" fmla="*/ 2114 w 11553"/>
                    <a:gd name="connsiteY12" fmla="*/ 11315 h 13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1553" h="13410">
                      <a:moveTo>
                        <a:pt x="2114" y="11315"/>
                      </a:moveTo>
                      <a:cubicBezTo>
                        <a:pt x="399" y="9219"/>
                        <a:pt x="399" y="6171"/>
                        <a:pt x="18" y="3790"/>
                      </a:cubicBezTo>
                      <a:cubicBezTo>
                        <a:pt x="-77" y="3314"/>
                        <a:pt x="209" y="2837"/>
                        <a:pt x="685" y="2647"/>
                      </a:cubicBezTo>
                      <a:lnTo>
                        <a:pt x="875" y="2552"/>
                      </a:lnTo>
                      <a:cubicBezTo>
                        <a:pt x="3542" y="1504"/>
                        <a:pt x="6495" y="-401"/>
                        <a:pt x="10305" y="75"/>
                      </a:cubicBezTo>
                      <a:lnTo>
                        <a:pt x="10305" y="75"/>
                      </a:lnTo>
                      <a:cubicBezTo>
                        <a:pt x="11067" y="170"/>
                        <a:pt x="11639" y="837"/>
                        <a:pt x="11543" y="1599"/>
                      </a:cubicBezTo>
                      <a:cubicBezTo>
                        <a:pt x="11353" y="5600"/>
                        <a:pt x="10877" y="9505"/>
                        <a:pt x="9829" y="13410"/>
                      </a:cubicBezTo>
                      <a:cubicBezTo>
                        <a:pt x="8972" y="9410"/>
                        <a:pt x="8686" y="5409"/>
                        <a:pt x="8591" y="1409"/>
                      </a:cubicBezTo>
                      <a:lnTo>
                        <a:pt x="9829" y="3028"/>
                      </a:lnTo>
                      <a:cubicBezTo>
                        <a:pt x="7352" y="2742"/>
                        <a:pt x="4685" y="4266"/>
                        <a:pt x="1447" y="4933"/>
                      </a:cubicBezTo>
                      <a:lnTo>
                        <a:pt x="2304" y="3695"/>
                      </a:lnTo>
                      <a:cubicBezTo>
                        <a:pt x="2209" y="6362"/>
                        <a:pt x="1637" y="8743"/>
                        <a:pt x="2114" y="11315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</p:grpSp>
          <p:grpSp>
            <p:nvGrpSpPr>
              <p:cNvPr id="754" name="Graphic 421">
                <a:extLst>
                  <a:ext uri="{FF2B5EF4-FFF2-40B4-BE49-F238E27FC236}">
                    <a16:creationId xmlns:a16="http://schemas.microsoft.com/office/drawing/2014/main" id="{93D35665-B95E-45AE-AA15-4D6EE172A191}"/>
                  </a:ext>
                </a:extLst>
              </p:cNvPr>
              <p:cNvGrpSpPr/>
              <p:nvPr/>
            </p:nvGrpSpPr>
            <p:grpSpPr>
              <a:xfrm>
                <a:off x="6108616" y="3704306"/>
                <a:ext cx="54248" cy="42315"/>
                <a:chOff x="6108616" y="3704306"/>
                <a:chExt cx="54248" cy="42315"/>
              </a:xfrm>
              <a:grpFill/>
            </p:grpSpPr>
            <p:sp>
              <p:nvSpPr>
                <p:cNvPr id="759" name="Freeform: Shape 758">
                  <a:extLst>
                    <a:ext uri="{FF2B5EF4-FFF2-40B4-BE49-F238E27FC236}">
                      <a16:creationId xmlns:a16="http://schemas.microsoft.com/office/drawing/2014/main" id="{F558DCB5-F49A-4611-9A00-0E5119109E3A}"/>
                    </a:ext>
                  </a:extLst>
                </p:cNvPr>
                <p:cNvSpPr/>
                <p:nvPr/>
              </p:nvSpPr>
              <p:spPr>
                <a:xfrm>
                  <a:off x="6108616" y="3704306"/>
                  <a:ext cx="32457" cy="16594"/>
                </a:xfrm>
                <a:custGeom>
                  <a:avLst/>
                  <a:gdLst>
                    <a:gd name="connsiteX0" fmla="*/ 19768 w 32457"/>
                    <a:gd name="connsiteY0" fmla="*/ 16444 h 16594"/>
                    <a:gd name="connsiteX1" fmla="*/ 10339 w 32457"/>
                    <a:gd name="connsiteY1" fmla="*/ 16444 h 16594"/>
                    <a:gd name="connsiteX2" fmla="*/ 1671 w 32457"/>
                    <a:gd name="connsiteY2" fmla="*/ 12348 h 16594"/>
                    <a:gd name="connsiteX3" fmla="*/ 52 w 32457"/>
                    <a:gd name="connsiteY3" fmla="*/ 7109 h 16594"/>
                    <a:gd name="connsiteX4" fmla="*/ 3576 w 32457"/>
                    <a:gd name="connsiteY4" fmla="*/ 2633 h 16594"/>
                    <a:gd name="connsiteX5" fmla="*/ 13196 w 32457"/>
                    <a:gd name="connsiteY5" fmla="*/ 156 h 16594"/>
                    <a:gd name="connsiteX6" fmla="*/ 22816 w 32457"/>
                    <a:gd name="connsiteY6" fmla="*/ 347 h 16594"/>
                    <a:gd name="connsiteX7" fmla="*/ 31675 w 32457"/>
                    <a:gd name="connsiteY7" fmla="*/ 4919 h 16594"/>
                    <a:gd name="connsiteX8" fmla="*/ 28817 w 32457"/>
                    <a:gd name="connsiteY8" fmla="*/ 13967 h 16594"/>
                    <a:gd name="connsiteX9" fmla="*/ 19768 w 32457"/>
                    <a:gd name="connsiteY9" fmla="*/ 16444 h 16594"/>
                    <a:gd name="connsiteX10" fmla="*/ 19768 w 32457"/>
                    <a:gd name="connsiteY10" fmla="*/ 16444 h 16594"/>
                    <a:gd name="connsiteX11" fmla="*/ 28627 w 32457"/>
                    <a:gd name="connsiteY11" fmla="*/ 13586 h 16594"/>
                    <a:gd name="connsiteX12" fmla="*/ 30436 w 32457"/>
                    <a:gd name="connsiteY12" fmla="*/ 5776 h 16594"/>
                    <a:gd name="connsiteX13" fmla="*/ 22531 w 32457"/>
                    <a:gd name="connsiteY13" fmla="*/ 3014 h 16594"/>
                    <a:gd name="connsiteX14" fmla="*/ 13291 w 32457"/>
                    <a:gd name="connsiteY14" fmla="*/ 3299 h 16594"/>
                    <a:gd name="connsiteX15" fmla="*/ 4719 w 32457"/>
                    <a:gd name="connsiteY15" fmla="*/ 5014 h 16594"/>
                    <a:gd name="connsiteX16" fmla="*/ 2052 w 32457"/>
                    <a:gd name="connsiteY16" fmla="*/ 7490 h 16594"/>
                    <a:gd name="connsiteX17" fmla="*/ 2909 w 32457"/>
                    <a:gd name="connsiteY17" fmla="*/ 11396 h 16594"/>
                    <a:gd name="connsiteX18" fmla="*/ 10434 w 32457"/>
                    <a:gd name="connsiteY18" fmla="*/ 15968 h 16594"/>
                    <a:gd name="connsiteX19" fmla="*/ 19768 w 32457"/>
                    <a:gd name="connsiteY19" fmla="*/ 16444 h 165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32457" h="16594">
                      <a:moveTo>
                        <a:pt x="19768" y="16444"/>
                      </a:moveTo>
                      <a:cubicBezTo>
                        <a:pt x="16625" y="16539"/>
                        <a:pt x="13482" y="16730"/>
                        <a:pt x="10339" y="16444"/>
                      </a:cubicBezTo>
                      <a:cubicBezTo>
                        <a:pt x="7291" y="16158"/>
                        <a:pt x="3766" y="15206"/>
                        <a:pt x="1671" y="12348"/>
                      </a:cubicBezTo>
                      <a:cubicBezTo>
                        <a:pt x="718" y="11015"/>
                        <a:pt x="-234" y="9205"/>
                        <a:pt x="52" y="7109"/>
                      </a:cubicBezTo>
                      <a:cubicBezTo>
                        <a:pt x="433" y="4919"/>
                        <a:pt x="2052" y="3490"/>
                        <a:pt x="3576" y="2633"/>
                      </a:cubicBezTo>
                      <a:cubicBezTo>
                        <a:pt x="6624" y="918"/>
                        <a:pt x="9958" y="347"/>
                        <a:pt x="13196" y="156"/>
                      </a:cubicBezTo>
                      <a:cubicBezTo>
                        <a:pt x="16339" y="-34"/>
                        <a:pt x="19578" y="-130"/>
                        <a:pt x="22816" y="347"/>
                      </a:cubicBezTo>
                      <a:cubicBezTo>
                        <a:pt x="25960" y="918"/>
                        <a:pt x="29674" y="1680"/>
                        <a:pt x="31675" y="4919"/>
                      </a:cubicBezTo>
                      <a:cubicBezTo>
                        <a:pt x="33580" y="8348"/>
                        <a:pt x="31770" y="12539"/>
                        <a:pt x="28817" y="13967"/>
                      </a:cubicBezTo>
                      <a:cubicBezTo>
                        <a:pt x="26055" y="15587"/>
                        <a:pt x="22816" y="16063"/>
                        <a:pt x="19768" y="16444"/>
                      </a:cubicBezTo>
                      <a:close/>
                      <a:moveTo>
                        <a:pt x="19768" y="16444"/>
                      </a:moveTo>
                      <a:cubicBezTo>
                        <a:pt x="22816" y="16063"/>
                        <a:pt x="26055" y="15396"/>
                        <a:pt x="28627" y="13586"/>
                      </a:cubicBezTo>
                      <a:cubicBezTo>
                        <a:pt x="31294" y="11872"/>
                        <a:pt x="32056" y="7967"/>
                        <a:pt x="30436" y="5776"/>
                      </a:cubicBezTo>
                      <a:cubicBezTo>
                        <a:pt x="28722" y="3585"/>
                        <a:pt x="25483" y="3204"/>
                        <a:pt x="22531" y="3014"/>
                      </a:cubicBezTo>
                      <a:cubicBezTo>
                        <a:pt x="19483" y="2918"/>
                        <a:pt x="16435" y="3109"/>
                        <a:pt x="13291" y="3299"/>
                      </a:cubicBezTo>
                      <a:cubicBezTo>
                        <a:pt x="10339" y="3395"/>
                        <a:pt x="7291" y="3871"/>
                        <a:pt x="4719" y="5014"/>
                      </a:cubicBezTo>
                      <a:cubicBezTo>
                        <a:pt x="3481" y="5585"/>
                        <a:pt x="2338" y="6443"/>
                        <a:pt x="2052" y="7490"/>
                      </a:cubicBezTo>
                      <a:cubicBezTo>
                        <a:pt x="1671" y="8633"/>
                        <a:pt x="2147" y="10062"/>
                        <a:pt x="2909" y="11396"/>
                      </a:cubicBezTo>
                      <a:cubicBezTo>
                        <a:pt x="4338" y="13967"/>
                        <a:pt x="7386" y="15396"/>
                        <a:pt x="10434" y="15968"/>
                      </a:cubicBezTo>
                      <a:cubicBezTo>
                        <a:pt x="13482" y="16539"/>
                        <a:pt x="16625" y="16444"/>
                        <a:pt x="19768" y="16444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760" name="Freeform: Shape 759">
                  <a:extLst>
                    <a:ext uri="{FF2B5EF4-FFF2-40B4-BE49-F238E27FC236}">
                      <a16:creationId xmlns:a16="http://schemas.microsoft.com/office/drawing/2014/main" id="{973678BC-2A0F-4271-AEBA-2BD67C1584B0}"/>
                    </a:ext>
                  </a:extLst>
                </p:cNvPr>
                <p:cNvSpPr/>
                <p:nvPr/>
              </p:nvSpPr>
              <p:spPr>
                <a:xfrm>
                  <a:off x="6112184" y="3718737"/>
                  <a:ext cx="50681" cy="27884"/>
                </a:xfrm>
                <a:custGeom>
                  <a:avLst/>
                  <a:gdLst>
                    <a:gd name="connsiteX0" fmla="*/ 8676 w 50681"/>
                    <a:gd name="connsiteY0" fmla="*/ 27445 h 27884"/>
                    <a:gd name="connsiteX1" fmla="*/ 3818 w 50681"/>
                    <a:gd name="connsiteY1" fmla="*/ 27445 h 27884"/>
                    <a:gd name="connsiteX2" fmla="*/ 1437 w 50681"/>
                    <a:gd name="connsiteY2" fmla="*/ 26397 h 27884"/>
                    <a:gd name="connsiteX3" fmla="*/ 8 w 50681"/>
                    <a:gd name="connsiteY3" fmla="*/ 23730 h 27884"/>
                    <a:gd name="connsiteX4" fmla="*/ 1056 w 50681"/>
                    <a:gd name="connsiteY4" fmla="*/ 18491 h 27884"/>
                    <a:gd name="connsiteX5" fmla="*/ 2294 w 50681"/>
                    <a:gd name="connsiteY5" fmla="*/ 13633 h 27884"/>
                    <a:gd name="connsiteX6" fmla="*/ 6390 w 50681"/>
                    <a:gd name="connsiteY6" fmla="*/ 3918 h 27884"/>
                    <a:gd name="connsiteX7" fmla="*/ 10962 w 50681"/>
                    <a:gd name="connsiteY7" fmla="*/ 489 h 27884"/>
                    <a:gd name="connsiteX8" fmla="*/ 16582 w 50681"/>
                    <a:gd name="connsiteY8" fmla="*/ 298 h 27884"/>
                    <a:gd name="connsiteX9" fmla="*/ 25726 w 50681"/>
                    <a:gd name="connsiteY9" fmla="*/ 5632 h 27884"/>
                    <a:gd name="connsiteX10" fmla="*/ 32965 w 50681"/>
                    <a:gd name="connsiteY10" fmla="*/ 10585 h 27884"/>
                    <a:gd name="connsiteX11" fmla="*/ 42013 w 50681"/>
                    <a:gd name="connsiteY11" fmla="*/ 9252 h 27884"/>
                    <a:gd name="connsiteX12" fmla="*/ 50681 w 50681"/>
                    <a:gd name="connsiteY12" fmla="*/ 4775 h 27884"/>
                    <a:gd name="connsiteX13" fmla="*/ 32774 w 50681"/>
                    <a:gd name="connsiteY13" fmla="*/ 13062 h 27884"/>
                    <a:gd name="connsiteX14" fmla="*/ 27631 w 50681"/>
                    <a:gd name="connsiteY14" fmla="*/ 11347 h 27884"/>
                    <a:gd name="connsiteX15" fmla="*/ 23821 w 50681"/>
                    <a:gd name="connsiteY15" fmla="*/ 7823 h 27884"/>
                    <a:gd name="connsiteX16" fmla="*/ 16105 w 50681"/>
                    <a:gd name="connsiteY16" fmla="*/ 3537 h 27884"/>
                    <a:gd name="connsiteX17" fmla="*/ 8771 w 50681"/>
                    <a:gd name="connsiteY17" fmla="*/ 6013 h 27884"/>
                    <a:gd name="connsiteX18" fmla="*/ 4675 w 50681"/>
                    <a:gd name="connsiteY18" fmla="*/ 14491 h 27884"/>
                    <a:gd name="connsiteX19" fmla="*/ 2961 w 50681"/>
                    <a:gd name="connsiteY19" fmla="*/ 19348 h 27884"/>
                    <a:gd name="connsiteX20" fmla="*/ 1532 w 50681"/>
                    <a:gd name="connsiteY20" fmla="*/ 23825 h 27884"/>
                    <a:gd name="connsiteX21" fmla="*/ 4104 w 50681"/>
                    <a:gd name="connsiteY21" fmla="*/ 26778 h 27884"/>
                    <a:gd name="connsiteX22" fmla="*/ 8676 w 50681"/>
                    <a:gd name="connsiteY22" fmla="*/ 27445 h 278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50681" h="27884">
                      <a:moveTo>
                        <a:pt x="8676" y="27445"/>
                      </a:moveTo>
                      <a:cubicBezTo>
                        <a:pt x="7152" y="28207"/>
                        <a:pt x="5342" y="27826"/>
                        <a:pt x="3818" y="27445"/>
                      </a:cubicBezTo>
                      <a:cubicBezTo>
                        <a:pt x="2961" y="27254"/>
                        <a:pt x="2199" y="26968"/>
                        <a:pt x="1437" y="26397"/>
                      </a:cubicBezTo>
                      <a:cubicBezTo>
                        <a:pt x="580" y="25825"/>
                        <a:pt x="103" y="24778"/>
                        <a:pt x="8" y="23730"/>
                      </a:cubicBezTo>
                      <a:cubicBezTo>
                        <a:pt x="-87" y="21730"/>
                        <a:pt x="675" y="20015"/>
                        <a:pt x="1056" y="18491"/>
                      </a:cubicBezTo>
                      <a:cubicBezTo>
                        <a:pt x="1532" y="16967"/>
                        <a:pt x="1913" y="15253"/>
                        <a:pt x="2294" y="13633"/>
                      </a:cubicBezTo>
                      <a:cubicBezTo>
                        <a:pt x="3151" y="10300"/>
                        <a:pt x="4199" y="6871"/>
                        <a:pt x="6390" y="3918"/>
                      </a:cubicBezTo>
                      <a:cubicBezTo>
                        <a:pt x="7533" y="2489"/>
                        <a:pt x="9057" y="1156"/>
                        <a:pt x="10962" y="489"/>
                      </a:cubicBezTo>
                      <a:cubicBezTo>
                        <a:pt x="12867" y="-178"/>
                        <a:pt x="14772" y="-83"/>
                        <a:pt x="16582" y="298"/>
                      </a:cubicBezTo>
                      <a:cubicBezTo>
                        <a:pt x="20011" y="1156"/>
                        <a:pt x="23344" y="2870"/>
                        <a:pt x="25726" y="5632"/>
                      </a:cubicBezTo>
                      <a:cubicBezTo>
                        <a:pt x="27916" y="8299"/>
                        <a:pt x="29917" y="10109"/>
                        <a:pt x="32965" y="10585"/>
                      </a:cubicBezTo>
                      <a:cubicBezTo>
                        <a:pt x="35917" y="11062"/>
                        <a:pt x="39061" y="10395"/>
                        <a:pt x="42013" y="9252"/>
                      </a:cubicBezTo>
                      <a:cubicBezTo>
                        <a:pt x="45061" y="8204"/>
                        <a:pt x="47919" y="6585"/>
                        <a:pt x="50681" y="4775"/>
                      </a:cubicBezTo>
                      <a:cubicBezTo>
                        <a:pt x="45919" y="9252"/>
                        <a:pt x="39918" y="13348"/>
                        <a:pt x="32774" y="13062"/>
                      </a:cubicBezTo>
                      <a:cubicBezTo>
                        <a:pt x="30964" y="12967"/>
                        <a:pt x="29155" y="12300"/>
                        <a:pt x="27631" y="11347"/>
                      </a:cubicBezTo>
                      <a:cubicBezTo>
                        <a:pt x="26107" y="10300"/>
                        <a:pt x="24964" y="8966"/>
                        <a:pt x="23821" y="7823"/>
                      </a:cubicBezTo>
                      <a:cubicBezTo>
                        <a:pt x="21820" y="5537"/>
                        <a:pt x="18963" y="4204"/>
                        <a:pt x="16105" y="3537"/>
                      </a:cubicBezTo>
                      <a:cubicBezTo>
                        <a:pt x="13153" y="2775"/>
                        <a:pt x="10676" y="3537"/>
                        <a:pt x="8771" y="6013"/>
                      </a:cubicBezTo>
                      <a:cubicBezTo>
                        <a:pt x="6866" y="8299"/>
                        <a:pt x="5818" y="11443"/>
                        <a:pt x="4675" y="14491"/>
                      </a:cubicBezTo>
                      <a:cubicBezTo>
                        <a:pt x="4104" y="16110"/>
                        <a:pt x="3628" y="17729"/>
                        <a:pt x="2961" y="19348"/>
                      </a:cubicBezTo>
                      <a:cubicBezTo>
                        <a:pt x="2294" y="20968"/>
                        <a:pt x="1627" y="22396"/>
                        <a:pt x="1532" y="23825"/>
                      </a:cubicBezTo>
                      <a:cubicBezTo>
                        <a:pt x="1342" y="25254"/>
                        <a:pt x="2580" y="26111"/>
                        <a:pt x="4104" y="26778"/>
                      </a:cubicBezTo>
                      <a:cubicBezTo>
                        <a:pt x="5437" y="27254"/>
                        <a:pt x="7057" y="27826"/>
                        <a:pt x="8676" y="27445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761" name="Freeform: Shape 760">
                  <a:extLst>
                    <a:ext uri="{FF2B5EF4-FFF2-40B4-BE49-F238E27FC236}">
                      <a16:creationId xmlns:a16="http://schemas.microsoft.com/office/drawing/2014/main" id="{B6EA602F-0C34-4711-BCF0-C8FDF2598D9E}"/>
                    </a:ext>
                  </a:extLst>
                </p:cNvPr>
                <p:cNvSpPr/>
                <p:nvPr/>
              </p:nvSpPr>
              <p:spPr>
                <a:xfrm>
                  <a:off x="6118383" y="3710259"/>
                  <a:ext cx="11525" cy="3841"/>
                </a:xfrm>
                <a:custGeom>
                  <a:avLst/>
                  <a:gdLst>
                    <a:gd name="connsiteX0" fmla="*/ 0 w 11525"/>
                    <a:gd name="connsiteY0" fmla="*/ 3253 h 3841"/>
                    <a:gd name="connsiteX1" fmla="*/ 5334 w 11525"/>
                    <a:gd name="connsiteY1" fmla="*/ 300 h 3841"/>
                    <a:gd name="connsiteX2" fmla="*/ 11525 w 11525"/>
                    <a:gd name="connsiteY2" fmla="*/ 1443 h 3841"/>
                    <a:gd name="connsiteX3" fmla="*/ 6096 w 11525"/>
                    <a:gd name="connsiteY3" fmla="*/ 3348 h 3841"/>
                    <a:gd name="connsiteX4" fmla="*/ 0 w 11525"/>
                    <a:gd name="connsiteY4" fmla="*/ 3253 h 38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525" h="3841">
                      <a:moveTo>
                        <a:pt x="0" y="3253"/>
                      </a:moveTo>
                      <a:cubicBezTo>
                        <a:pt x="1810" y="1824"/>
                        <a:pt x="3334" y="871"/>
                        <a:pt x="5334" y="300"/>
                      </a:cubicBezTo>
                      <a:cubicBezTo>
                        <a:pt x="7239" y="-176"/>
                        <a:pt x="9811" y="-272"/>
                        <a:pt x="11525" y="1443"/>
                      </a:cubicBezTo>
                      <a:cubicBezTo>
                        <a:pt x="9334" y="2300"/>
                        <a:pt x="7906" y="2776"/>
                        <a:pt x="6096" y="3348"/>
                      </a:cubicBezTo>
                      <a:cubicBezTo>
                        <a:pt x="4382" y="3824"/>
                        <a:pt x="2191" y="4205"/>
                        <a:pt x="0" y="3253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</p:grpSp>
          <p:grpSp>
            <p:nvGrpSpPr>
              <p:cNvPr id="755" name="Graphic 421">
                <a:extLst>
                  <a:ext uri="{FF2B5EF4-FFF2-40B4-BE49-F238E27FC236}">
                    <a16:creationId xmlns:a16="http://schemas.microsoft.com/office/drawing/2014/main" id="{5F8DEB1F-3630-481E-942D-795FD260097B}"/>
                  </a:ext>
                </a:extLst>
              </p:cNvPr>
              <p:cNvGrpSpPr/>
              <p:nvPr/>
            </p:nvGrpSpPr>
            <p:grpSpPr>
              <a:xfrm>
                <a:off x="6110051" y="3658668"/>
                <a:ext cx="43098" cy="28364"/>
                <a:chOff x="6110051" y="3658668"/>
                <a:chExt cx="43098" cy="28364"/>
              </a:xfrm>
              <a:grpFill/>
            </p:grpSpPr>
            <p:sp>
              <p:nvSpPr>
                <p:cNvPr id="756" name="Freeform: Shape 755">
                  <a:extLst>
                    <a:ext uri="{FF2B5EF4-FFF2-40B4-BE49-F238E27FC236}">
                      <a16:creationId xmlns:a16="http://schemas.microsoft.com/office/drawing/2014/main" id="{719EE889-FCF4-4298-AD76-580F570DFC25}"/>
                    </a:ext>
                  </a:extLst>
                </p:cNvPr>
                <p:cNvSpPr/>
                <p:nvPr/>
              </p:nvSpPr>
              <p:spPr>
                <a:xfrm>
                  <a:off x="6110051" y="3658668"/>
                  <a:ext cx="38811" cy="13606"/>
                </a:xfrm>
                <a:custGeom>
                  <a:avLst/>
                  <a:gdLst>
                    <a:gd name="connsiteX0" fmla="*/ 34430 w 38811"/>
                    <a:gd name="connsiteY0" fmla="*/ 10457 h 13606"/>
                    <a:gd name="connsiteX1" fmla="*/ 36812 w 38811"/>
                    <a:gd name="connsiteY1" fmla="*/ 10267 h 13606"/>
                    <a:gd name="connsiteX2" fmla="*/ 36812 w 38811"/>
                    <a:gd name="connsiteY2" fmla="*/ 10648 h 13606"/>
                    <a:gd name="connsiteX3" fmla="*/ 15095 w 38811"/>
                    <a:gd name="connsiteY3" fmla="*/ 12553 h 13606"/>
                    <a:gd name="connsiteX4" fmla="*/ 4141 w 38811"/>
                    <a:gd name="connsiteY4" fmla="*/ 13600 h 13606"/>
                    <a:gd name="connsiteX5" fmla="*/ 2426 w 38811"/>
                    <a:gd name="connsiteY5" fmla="*/ 13315 h 13606"/>
                    <a:gd name="connsiteX6" fmla="*/ 617 w 38811"/>
                    <a:gd name="connsiteY6" fmla="*/ 11695 h 13606"/>
                    <a:gd name="connsiteX7" fmla="*/ 45 w 38811"/>
                    <a:gd name="connsiteY7" fmla="*/ 8076 h 13606"/>
                    <a:gd name="connsiteX8" fmla="*/ 712 w 38811"/>
                    <a:gd name="connsiteY8" fmla="*/ 2647 h 13606"/>
                    <a:gd name="connsiteX9" fmla="*/ 712 w 38811"/>
                    <a:gd name="connsiteY9" fmla="*/ 2551 h 13606"/>
                    <a:gd name="connsiteX10" fmla="*/ 2045 w 38811"/>
                    <a:gd name="connsiteY10" fmla="*/ 1027 h 13606"/>
                    <a:gd name="connsiteX11" fmla="*/ 13475 w 38811"/>
                    <a:gd name="connsiteY11" fmla="*/ 646 h 13606"/>
                    <a:gd name="connsiteX12" fmla="*/ 24715 w 38811"/>
                    <a:gd name="connsiteY12" fmla="*/ 170 h 13606"/>
                    <a:gd name="connsiteX13" fmla="*/ 36240 w 38811"/>
                    <a:gd name="connsiteY13" fmla="*/ 551 h 13606"/>
                    <a:gd name="connsiteX14" fmla="*/ 38812 w 38811"/>
                    <a:gd name="connsiteY14" fmla="*/ 2932 h 13606"/>
                    <a:gd name="connsiteX15" fmla="*/ 37288 w 38811"/>
                    <a:gd name="connsiteY15" fmla="*/ 5790 h 13606"/>
                    <a:gd name="connsiteX16" fmla="*/ 35383 w 38811"/>
                    <a:gd name="connsiteY16" fmla="*/ 7981 h 13606"/>
                    <a:gd name="connsiteX17" fmla="*/ 34430 w 38811"/>
                    <a:gd name="connsiteY17" fmla="*/ 10457 h 13606"/>
                    <a:gd name="connsiteX18" fmla="*/ 34430 w 38811"/>
                    <a:gd name="connsiteY18" fmla="*/ 10457 h 13606"/>
                    <a:gd name="connsiteX19" fmla="*/ 34907 w 38811"/>
                    <a:gd name="connsiteY19" fmla="*/ 7695 h 13606"/>
                    <a:gd name="connsiteX20" fmla="*/ 36621 w 38811"/>
                    <a:gd name="connsiteY20" fmla="*/ 5314 h 13606"/>
                    <a:gd name="connsiteX21" fmla="*/ 37669 w 38811"/>
                    <a:gd name="connsiteY21" fmla="*/ 3028 h 13606"/>
                    <a:gd name="connsiteX22" fmla="*/ 35954 w 38811"/>
                    <a:gd name="connsiteY22" fmla="*/ 2075 h 13606"/>
                    <a:gd name="connsiteX23" fmla="*/ 24905 w 38811"/>
                    <a:gd name="connsiteY23" fmla="*/ 2647 h 13606"/>
                    <a:gd name="connsiteX24" fmla="*/ 13571 w 38811"/>
                    <a:gd name="connsiteY24" fmla="*/ 3504 h 13606"/>
                    <a:gd name="connsiteX25" fmla="*/ 2426 w 38811"/>
                    <a:gd name="connsiteY25" fmla="*/ 4075 h 13606"/>
                    <a:gd name="connsiteX26" fmla="*/ 3760 w 38811"/>
                    <a:gd name="connsiteY26" fmla="*/ 2456 h 13606"/>
                    <a:gd name="connsiteX27" fmla="*/ 2998 w 38811"/>
                    <a:gd name="connsiteY27" fmla="*/ 8266 h 13606"/>
                    <a:gd name="connsiteX28" fmla="*/ 3188 w 38811"/>
                    <a:gd name="connsiteY28" fmla="*/ 10267 h 13606"/>
                    <a:gd name="connsiteX29" fmla="*/ 3379 w 38811"/>
                    <a:gd name="connsiteY29" fmla="*/ 10552 h 13606"/>
                    <a:gd name="connsiteX30" fmla="*/ 4331 w 38811"/>
                    <a:gd name="connsiteY30" fmla="*/ 10743 h 13606"/>
                    <a:gd name="connsiteX31" fmla="*/ 15095 w 38811"/>
                    <a:gd name="connsiteY31" fmla="*/ 10076 h 13606"/>
                    <a:gd name="connsiteX32" fmla="*/ 36907 w 38811"/>
                    <a:gd name="connsiteY32" fmla="*/ 10267 h 13606"/>
                    <a:gd name="connsiteX33" fmla="*/ 37097 w 38811"/>
                    <a:gd name="connsiteY33" fmla="*/ 10457 h 13606"/>
                    <a:gd name="connsiteX34" fmla="*/ 36907 w 38811"/>
                    <a:gd name="connsiteY34" fmla="*/ 10648 h 13606"/>
                    <a:gd name="connsiteX35" fmla="*/ 36907 w 38811"/>
                    <a:gd name="connsiteY35" fmla="*/ 10648 h 13606"/>
                    <a:gd name="connsiteX36" fmla="*/ 34430 w 38811"/>
                    <a:gd name="connsiteY36" fmla="*/ 10457 h 136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38811" h="13606">
                      <a:moveTo>
                        <a:pt x="34430" y="10457"/>
                      </a:moveTo>
                      <a:lnTo>
                        <a:pt x="36812" y="10267"/>
                      </a:lnTo>
                      <a:lnTo>
                        <a:pt x="36812" y="10648"/>
                      </a:lnTo>
                      <a:cubicBezTo>
                        <a:pt x="29573" y="11505"/>
                        <a:pt x="22334" y="11981"/>
                        <a:pt x="15095" y="12553"/>
                      </a:cubicBezTo>
                      <a:cubicBezTo>
                        <a:pt x="11570" y="12648"/>
                        <a:pt x="8141" y="13696"/>
                        <a:pt x="4141" y="13600"/>
                      </a:cubicBezTo>
                      <a:cubicBezTo>
                        <a:pt x="3665" y="13600"/>
                        <a:pt x="3093" y="13505"/>
                        <a:pt x="2426" y="13315"/>
                      </a:cubicBezTo>
                      <a:cubicBezTo>
                        <a:pt x="1569" y="13029"/>
                        <a:pt x="998" y="12362"/>
                        <a:pt x="617" y="11695"/>
                      </a:cubicBezTo>
                      <a:cubicBezTo>
                        <a:pt x="-50" y="10362"/>
                        <a:pt x="-50" y="9124"/>
                        <a:pt x="45" y="8076"/>
                      </a:cubicBezTo>
                      <a:cubicBezTo>
                        <a:pt x="140" y="5980"/>
                        <a:pt x="712" y="3980"/>
                        <a:pt x="712" y="2647"/>
                      </a:cubicBezTo>
                      <a:lnTo>
                        <a:pt x="712" y="2551"/>
                      </a:lnTo>
                      <a:cubicBezTo>
                        <a:pt x="712" y="1789"/>
                        <a:pt x="1283" y="1123"/>
                        <a:pt x="2045" y="1027"/>
                      </a:cubicBezTo>
                      <a:cubicBezTo>
                        <a:pt x="5951" y="551"/>
                        <a:pt x="9761" y="742"/>
                        <a:pt x="13475" y="646"/>
                      </a:cubicBezTo>
                      <a:cubicBezTo>
                        <a:pt x="17190" y="646"/>
                        <a:pt x="20905" y="265"/>
                        <a:pt x="24715" y="170"/>
                      </a:cubicBezTo>
                      <a:cubicBezTo>
                        <a:pt x="28525" y="170"/>
                        <a:pt x="32144" y="-401"/>
                        <a:pt x="36240" y="551"/>
                      </a:cubicBezTo>
                      <a:cubicBezTo>
                        <a:pt x="37097" y="932"/>
                        <a:pt x="38431" y="1123"/>
                        <a:pt x="38812" y="2932"/>
                      </a:cubicBezTo>
                      <a:cubicBezTo>
                        <a:pt x="38621" y="4361"/>
                        <a:pt x="37859" y="5028"/>
                        <a:pt x="37288" y="5790"/>
                      </a:cubicBezTo>
                      <a:lnTo>
                        <a:pt x="35383" y="7981"/>
                      </a:lnTo>
                      <a:cubicBezTo>
                        <a:pt x="34716" y="8647"/>
                        <a:pt x="33764" y="9505"/>
                        <a:pt x="34430" y="10457"/>
                      </a:cubicBezTo>
                      <a:close/>
                      <a:moveTo>
                        <a:pt x="34430" y="10457"/>
                      </a:moveTo>
                      <a:cubicBezTo>
                        <a:pt x="33573" y="9695"/>
                        <a:pt x="34430" y="8457"/>
                        <a:pt x="34907" y="7695"/>
                      </a:cubicBezTo>
                      <a:lnTo>
                        <a:pt x="36621" y="5314"/>
                      </a:lnTo>
                      <a:cubicBezTo>
                        <a:pt x="37097" y="4552"/>
                        <a:pt x="37669" y="3599"/>
                        <a:pt x="37669" y="3028"/>
                      </a:cubicBezTo>
                      <a:cubicBezTo>
                        <a:pt x="37669" y="2742"/>
                        <a:pt x="36716" y="2266"/>
                        <a:pt x="35954" y="2075"/>
                      </a:cubicBezTo>
                      <a:cubicBezTo>
                        <a:pt x="32525" y="1504"/>
                        <a:pt x="28525" y="2266"/>
                        <a:pt x="24905" y="2647"/>
                      </a:cubicBezTo>
                      <a:cubicBezTo>
                        <a:pt x="21191" y="3028"/>
                        <a:pt x="17476" y="3409"/>
                        <a:pt x="13571" y="3504"/>
                      </a:cubicBezTo>
                      <a:cubicBezTo>
                        <a:pt x="9761" y="3599"/>
                        <a:pt x="6046" y="3599"/>
                        <a:pt x="2426" y="4075"/>
                      </a:cubicBezTo>
                      <a:lnTo>
                        <a:pt x="3760" y="2456"/>
                      </a:lnTo>
                      <a:cubicBezTo>
                        <a:pt x="3665" y="4837"/>
                        <a:pt x="3093" y="6552"/>
                        <a:pt x="2998" y="8266"/>
                      </a:cubicBezTo>
                      <a:cubicBezTo>
                        <a:pt x="2903" y="9124"/>
                        <a:pt x="2998" y="9886"/>
                        <a:pt x="3188" y="10267"/>
                      </a:cubicBezTo>
                      <a:cubicBezTo>
                        <a:pt x="3284" y="10362"/>
                        <a:pt x="3379" y="10552"/>
                        <a:pt x="3379" y="10552"/>
                      </a:cubicBezTo>
                      <a:cubicBezTo>
                        <a:pt x="3569" y="10648"/>
                        <a:pt x="3950" y="10648"/>
                        <a:pt x="4331" y="10743"/>
                      </a:cubicBezTo>
                      <a:cubicBezTo>
                        <a:pt x="7570" y="10933"/>
                        <a:pt x="11285" y="9886"/>
                        <a:pt x="15095" y="10076"/>
                      </a:cubicBezTo>
                      <a:cubicBezTo>
                        <a:pt x="22429" y="10076"/>
                        <a:pt x="29668" y="10076"/>
                        <a:pt x="36907" y="10267"/>
                      </a:cubicBezTo>
                      <a:cubicBezTo>
                        <a:pt x="37002" y="10267"/>
                        <a:pt x="37097" y="10362"/>
                        <a:pt x="37097" y="10457"/>
                      </a:cubicBezTo>
                      <a:cubicBezTo>
                        <a:pt x="37097" y="10552"/>
                        <a:pt x="37002" y="10648"/>
                        <a:pt x="36907" y="10648"/>
                      </a:cubicBezTo>
                      <a:lnTo>
                        <a:pt x="36907" y="10648"/>
                      </a:lnTo>
                      <a:lnTo>
                        <a:pt x="34430" y="10457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757" name="Freeform: Shape 756">
                  <a:extLst>
                    <a:ext uri="{FF2B5EF4-FFF2-40B4-BE49-F238E27FC236}">
                      <a16:creationId xmlns:a16="http://schemas.microsoft.com/office/drawing/2014/main" id="{F775F3E9-7DC0-40EF-8CC7-C79F6E58B95D}"/>
                    </a:ext>
                  </a:extLst>
                </p:cNvPr>
                <p:cNvSpPr/>
                <p:nvPr/>
              </p:nvSpPr>
              <p:spPr>
                <a:xfrm>
                  <a:off x="6120669" y="3663124"/>
                  <a:ext cx="18954" cy="3714"/>
                </a:xfrm>
                <a:custGeom>
                  <a:avLst/>
                  <a:gdLst>
                    <a:gd name="connsiteX0" fmla="*/ 0 w 18954"/>
                    <a:gd name="connsiteY0" fmla="*/ 3715 h 3714"/>
                    <a:gd name="connsiteX1" fmla="*/ 4286 w 18954"/>
                    <a:gd name="connsiteY1" fmla="*/ 667 h 3714"/>
                    <a:gd name="connsiteX2" fmla="*/ 9239 w 18954"/>
                    <a:gd name="connsiteY2" fmla="*/ 0 h 3714"/>
                    <a:gd name="connsiteX3" fmla="*/ 18955 w 18954"/>
                    <a:gd name="connsiteY3" fmla="*/ 1810 h 3714"/>
                    <a:gd name="connsiteX4" fmla="*/ 14097 w 18954"/>
                    <a:gd name="connsiteY4" fmla="*/ 2857 h 3714"/>
                    <a:gd name="connsiteX5" fmla="*/ 9334 w 18954"/>
                    <a:gd name="connsiteY5" fmla="*/ 3143 h 3714"/>
                    <a:gd name="connsiteX6" fmla="*/ 4667 w 18954"/>
                    <a:gd name="connsiteY6" fmla="*/ 3048 h 3714"/>
                    <a:gd name="connsiteX7" fmla="*/ 0 w 18954"/>
                    <a:gd name="connsiteY7" fmla="*/ 3715 h 37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8954" h="3714">
                      <a:moveTo>
                        <a:pt x="0" y="3715"/>
                      </a:moveTo>
                      <a:cubicBezTo>
                        <a:pt x="667" y="1905"/>
                        <a:pt x="2667" y="1143"/>
                        <a:pt x="4286" y="667"/>
                      </a:cubicBezTo>
                      <a:cubicBezTo>
                        <a:pt x="5905" y="190"/>
                        <a:pt x="7620" y="0"/>
                        <a:pt x="9239" y="0"/>
                      </a:cubicBezTo>
                      <a:cubicBezTo>
                        <a:pt x="12573" y="0"/>
                        <a:pt x="15811" y="571"/>
                        <a:pt x="18955" y="1810"/>
                      </a:cubicBezTo>
                      <a:cubicBezTo>
                        <a:pt x="17335" y="2476"/>
                        <a:pt x="15621" y="2667"/>
                        <a:pt x="14097" y="2857"/>
                      </a:cubicBezTo>
                      <a:cubicBezTo>
                        <a:pt x="12478" y="3048"/>
                        <a:pt x="10858" y="3048"/>
                        <a:pt x="9334" y="3143"/>
                      </a:cubicBezTo>
                      <a:lnTo>
                        <a:pt x="4667" y="3048"/>
                      </a:lnTo>
                      <a:cubicBezTo>
                        <a:pt x="3048" y="3143"/>
                        <a:pt x="1524" y="2953"/>
                        <a:pt x="0" y="3715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758" name="Freeform: Shape 757">
                  <a:extLst>
                    <a:ext uri="{FF2B5EF4-FFF2-40B4-BE49-F238E27FC236}">
                      <a16:creationId xmlns:a16="http://schemas.microsoft.com/office/drawing/2014/main" id="{C75410E6-1405-4515-81E4-4088E9461E6E}"/>
                    </a:ext>
                  </a:extLst>
                </p:cNvPr>
                <p:cNvSpPr/>
                <p:nvPr/>
              </p:nvSpPr>
              <p:spPr>
                <a:xfrm>
                  <a:off x="6110089" y="3677463"/>
                  <a:ext cx="43060" cy="9568"/>
                </a:xfrm>
                <a:custGeom>
                  <a:avLst/>
                  <a:gdLst>
                    <a:gd name="connsiteX0" fmla="*/ 6104 w 43060"/>
                    <a:gd name="connsiteY0" fmla="*/ 9569 h 9568"/>
                    <a:gd name="connsiteX1" fmla="*/ 2389 w 43060"/>
                    <a:gd name="connsiteY1" fmla="*/ 7188 h 9568"/>
                    <a:gd name="connsiteX2" fmla="*/ 103 w 43060"/>
                    <a:gd name="connsiteY2" fmla="*/ 5283 h 9568"/>
                    <a:gd name="connsiteX3" fmla="*/ 389 w 43060"/>
                    <a:gd name="connsiteY3" fmla="*/ 2235 h 9568"/>
                    <a:gd name="connsiteX4" fmla="*/ 1341 w 43060"/>
                    <a:gd name="connsiteY4" fmla="*/ 1663 h 9568"/>
                    <a:gd name="connsiteX5" fmla="*/ 1532 w 43060"/>
                    <a:gd name="connsiteY5" fmla="*/ 1663 h 9568"/>
                    <a:gd name="connsiteX6" fmla="*/ 11438 w 43060"/>
                    <a:gd name="connsiteY6" fmla="*/ 901 h 9568"/>
                    <a:gd name="connsiteX7" fmla="*/ 22010 w 43060"/>
                    <a:gd name="connsiteY7" fmla="*/ 139 h 9568"/>
                    <a:gd name="connsiteX8" fmla="*/ 43061 w 43060"/>
                    <a:gd name="connsiteY8" fmla="*/ 996 h 9568"/>
                    <a:gd name="connsiteX9" fmla="*/ 22201 w 43060"/>
                    <a:gd name="connsiteY9" fmla="*/ 3187 h 9568"/>
                    <a:gd name="connsiteX10" fmla="*/ 11819 w 43060"/>
                    <a:gd name="connsiteY10" fmla="*/ 3854 h 9568"/>
                    <a:gd name="connsiteX11" fmla="*/ 960 w 43060"/>
                    <a:gd name="connsiteY11" fmla="*/ 3568 h 9568"/>
                    <a:gd name="connsiteX12" fmla="*/ 2103 w 43060"/>
                    <a:gd name="connsiteY12" fmla="*/ 2997 h 9568"/>
                    <a:gd name="connsiteX13" fmla="*/ 2770 w 43060"/>
                    <a:gd name="connsiteY13" fmla="*/ 5949 h 9568"/>
                    <a:gd name="connsiteX14" fmla="*/ 4865 w 43060"/>
                    <a:gd name="connsiteY14" fmla="*/ 7188 h 9568"/>
                    <a:gd name="connsiteX15" fmla="*/ 6104 w 43060"/>
                    <a:gd name="connsiteY15" fmla="*/ 9569 h 95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43060" h="9568">
                      <a:moveTo>
                        <a:pt x="6104" y="9569"/>
                      </a:moveTo>
                      <a:cubicBezTo>
                        <a:pt x="5627" y="7759"/>
                        <a:pt x="3913" y="7664"/>
                        <a:pt x="2389" y="7188"/>
                      </a:cubicBezTo>
                      <a:cubicBezTo>
                        <a:pt x="1627" y="6997"/>
                        <a:pt x="484" y="6616"/>
                        <a:pt x="103" y="5283"/>
                      </a:cubicBezTo>
                      <a:cubicBezTo>
                        <a:pt x="-183" y="4044"/>
                        <a:pt x="198" y="3092"/>
                        <a:pt x="389" y="2235"/>
                      </a:cubicBezTo>
                      <a:cubicBezTo>
                        <a:pt x="484" y="1854"/>
                        <a:pt x="960" y="1568"/>
                        <a:pt x="1341" y="1663"/>
                      </a:cubicBezTo>
                      <a:lnTo>
                        <a:pt x="1532" y="1663"/>
                      </a:lnTo>
                      <a:cubicBezTo>
                        <a:pt x="4675" y="2330"/>
                        <a:pt x="8008" y="1473"/>
                        <a:pt x="11438" y="901"/>
                      </a:cubicBezTo>
                      <a:cubicBezTo>
                        <a:pt x="15057" y="234"/>
                        <a:pt x="18581" y="330"/>
                        <a:pt x="22010" y="139"/>
                      </a:cubicBezTo>
                      <a:cubicBezTo>
                        <a:pt x="28964" y="-51"/>
                        <a:pt x="36107" y="-242"/>
                        <a:pt x="43061" y="996"/>
                      </a:cubicBezTo>
                      <a:cubicBezTo>
                        <a:pt x="36012" y="1663"/>
                        <a:pt x="29154" y="2616"/>
                        <a:pt x="22201" y="3187"/>
                      </a:cubicBezTo>
                      <a:cubicBezTo>
                        <a:pt x="18676" y="3568"/>
                        <a:pt x="15152" y="3378"/>
                        <a:pt x="11819" y="3854"/>
                      </a:cubicBezTo>
                      <a:cubicBezTo>
                        <a:pt x="8389" y="4235"/>
                        <a:pt x="4580" y="4902"/>
                        <a:pt x="960" y="3568"/>
                      </a:cubicBezTo>
                      <a:lnTo>
                        <a:pt x="2103" y="2997"/>
                      </a:lnTo>
                      <a:cubicBezTo>
                        <a:pt x="1436" y="4425"/>
                        <a:pt x="1246" y="5187"/>
                        <a:pt x="2770" y="5949"/>
                      </a:cubicBezTo>
                      <a:cubicBezTo>
                        <a:pt x="3437" y="6330"/>
                        <a:pt x="4199" y="6616"/>
                        <a:pt x="4865" y="7188"/>
                      </a:cubicBezTo>
                      <a:cubicBezTo>
                        <a:pt x="5723" y="7759"/>
                        <a:pt x="6104" y="8712"/>
                        <a:pt x="6104" y="9569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</p:grpSp>
        </p:grpSp>
      </p:grpSp>
      <p:grpSp>
        <p:nvGrpSpPr>
          <p:cNvPr id="886" name="Graphic 884">
            <a:extLst>
              <a:ext uri="{FF2B5EF4-FFF2-40B4-BE49-F238E27FC236}">
                <a16:creationId xmlns:a16="http://schemas.microsoft.com/office/drawing/2014/main" id="{BD7C82BC-053B-444E-AD98-5928126EFCF1}"/>
              </a:ext>
            </a:extLst>
          </p:cNvPr>
          <p:cNvGrpSpPr/>
          <p:nvPr/>
        </p:nvGrpSpPr>
        <p:grpSpPr>
          <a:xfrm>
            <a:off x="-530942" y="5515896"/>
            <a:ext cx="3864077" cy="1791773"/>
            <a:chOff x="447675" y="1371600"/>
            <a:chExt cx="11294078" cy="4114895"/>
          </a:xfrm>
        </p:grpSpPr>
        <p:sp>
          <p:nvSpPr>
            <p:cNvPr id="887" name="Freeform: Shape 886">
              <a:extLst>
                <a:ext uri="{FF2B5EF4-FFF2-40B4-BE49-F238E27FC236}">
                  <a16:creationId xmlns:a16="http://schemas.microsoft.com/office/drawing/2014/main" id="{82761BC7-876C-48F6-BC74-EC23DE218521}"/>
                </a:ext>
              </a:extLst>
            </p:cNvPr>
            <p:cNvSpPr/>
            <p:nvPr/>
          </p:nvSpPr>
          <p:spPr>
            <a:xfrm>
              <a:off x="9584340" y="1953196"/>
              <a:ext cx="2157412" cy="2267997"/>
            </a:xfrm>
            <a:custGeom>
              <a:avLst/>
              <a:gdLst>
                <a:gd name="connsiteX0" fmla="*/ 0 w 2157412"/>
                <a:gd name="connsiteY0" fmla="*/ 0 h 2267997"/>
                <a:gd name="connsiteX1" fmla="*/ 2157413 w 2157412"/>
                <a:gd name="connsiteY1" fmla="*/ 1985581 h 2267997"/>
                <a:gd name="connsiteX2" fmla="*/ 663321 w 2157412"/>
                <a:gd name="connsiteY2" fmla="*/ 2267998 h 2267997"/>
                <a:gd name="connsiteX3" fmla="*/ 0 w 2157412"/>
                <a:gd name="connsiteY3" fmla="*/ 0 h 2267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57412" h="2267997">
                  <a:moveTo>
                    <a:pt x="0" y="0"/>
                  </a:moveTo>
                  <a:lnTo>
                    <a:pt x="2157413" y="1985581"/>
                  </a:lnTo>
                  <a:lnTo>
                    <a:pt x="663321" y="226799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ABB6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88" name="Freeform: Shape 887">
              <a:extLst>
                <a:ext uri="{FF2B5EF4-FFF2-40B4-BE49-F238E27FC236}">
                  <a16:creationId xmlns:a16="http://schemas.microsoft.com/office/drawing/2014/main" id="{63B7BBD9-662A-45F2-891B-732BE0FAD2C8}"/>
                </a:ext>
              </a:extLst>
            </p:cNvPr>
            <p:cNvSpPr/>
            <p:nvPr/>
          </p:nvSpPr>
          <p:spPr>
            <a:xfrm>
              <a:off x="7648955" y="1953196"/>
              <a:ext cx="2598705" cy="2267997"/>
            </a:xfrm>
            <a:custGeom>
              <a:avLst/>
              <a:gdLst>
                <a:gd name="connsiteX0" fmla="*/ 0 w 2598705"/>
                <a:gd name="connsiteY0" fmla="*/ 1787462 h 2267997"/>
                <a:gd name="connsiteX1" fmla="*/ 1935385 w 2598705"/>
                <a:gd name="connsiteY1" fmla="*/ 0 h 2267997"/>
                <a:gd name="connsiteX2" fmla="*/ 2598706 w 2598705"/>
                <a:gd name="connsiteY2" fmla="*/ 2267998 h 2267997"/>
                <a:gd name="connsiteX3" fmla="*/ 1007459 w 2598705"/>
                <a:gd name="connsiteY3" fmla="*/ 2267998 h 2267997"/>
                <a:gd name="connsiteX4" fmla="*/ 0 w 2598705"/>
                <a:gd name="connsiteY4" fmla="*/ 1787462 h 2267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98705" h="2267997">
                  <a:moveTo>
                    <a:pt x="0" y="1787462"/>
                  </a:moveTo>
                  <a:cubicBezTo>
                    <a:pt x="56579" y="1710595"/>
                    <a:pt x="1935385" y="0"/>
                    <a:pt x="1935385" y="0"/>
                  </a:cubicBezTo>
                  <a:lnTo>
                    <a:pt x="2598706" y="2267998"/>
                  </a:lnTo>
                  <a:lnTo>
                    <a:pt x="1007459" y="2267998"/>
                  </a:lnTo>
                  <a:lnTo>
                    <a:pt x="0" y="1787462"/>
                  </a:lnTo>
                  <a:close/>
                </a:path>
              </a:pathLst>
            </a:custGeom>
            <a:solidFill>
              <a:srgbClr val="C69C5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89" name="Freeform: Shape 888">
              <a:extLst>
                <a:ext uri="{FF2B5EF4-FFF2-40B4-BE49-F238E27FC236}">
                  <a16:creationId xmlns:a16="http://schemas.microsoft.com/office/drawing/2014/main" id="{3C55DD00-73DC-4F30-8D07-FD881BC6B046}"/>
                </a:ext>
              </a:extLst>
            </p:cNvPr>
            <p:cNvSpPr/>
            <p:nvPr/>
          </p:nvSpPr>
          <p:spPr>
            <a:xfrm>
              <a:off x="5879782" y="1371600"/>
              <a:ext cx="3538442" cy="3456908"/>
            </a:xfrm>
            <a:custGeom>
              <a:avLst/>
              <a:gdLst>
                <a:gd name="connsiteX0" fmla="*/ 634079 w 3538442"/>
                <a:gd name="connsiteY0" fmla="*/ 0 h 3456908"/>
                <a:gd name="connsiteX1" fmla="*/ 3538442 w 3538442"/>
                <a:gd name="connsiteY1" fmla="*/ 3190494 h 3456908"/>
                <a:gd name="connsiteX2" fmla="*/ 0 w 3538442"/>
                <a:gd name="connsiteY2" fmla="*/ 3456908 h 3456908"/>
                <a:gd name="connsiteX3" fmla="*/ 634079 w 3538442"/>
                <a:gd name="connsiteY3" fmla="*/ 0 h 3456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38442" h="3456908">
                  <a:moveTo>
                    <a:pt x="634079" y="0"/>
                  </a:moveTo>
                  <a:lnTo>
                    <a:pt x="3538442" y="3190494"/>
                  </a:lnTo>
                  <a:lnTo>
                    <a:pt x="0" y="3456908"/>
                  </a:lnTo>
                  <a:lnTo>
                    <a:pt x="634079" y="0"/>
                  </a:lnTo>
                  <a:close/>
                </a:path>
              </a:pathLst>
            </a:custGeom>
            <a:solidFill>
              <a:srgbClr val="EABB6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90" name="Freeform: Shape 889">
              <a:extLst>
                <a:ext uri="{FF2B5EF4-FFF2-40B4-BE49-F238E27FC236}">
                  <a16:creationId xmlns:a16="http://schemas.microsoft.com/office/drawing/2014/main" id="{5C2F1AC3-3567-4236-B64B-D84CC3A8926D}"/>
                </a:ext>
              </a:extLst>
            </p:cNvPr>
            <p:cNvSpPr/>
            <p:nvPr/>
          </p:nvSpPr>
          <p:spPr>
            <a:xfrm>
              <a:off x="3361182" y="1371600"/>
              <a:ext cx="3152679" cy="3456908"/>
            </a:xfrm>
            <a:custGeom>
              <a:avLst/>
              <a:gdLst>
                <a:gd name="connsiteX0" fmla="*/ 0 w 3152679"/>
                <a:gd name="connsiteY0" fmla="*/ 2982087 h 3456908"/>
                <a:gd name="connsiteX1" fmla="*/ 3152680 w 3152679"/>
                <a:gd name="connsiteY1" fmla="*/ 0 h 3456908"/>
                <a:gd name="connsiteX2" fmla="*/ 2518600 w 3152679"/>
                <a:gd name="connsiteY2" fmla="*/ 3456908 h 3456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52679" h="3456908">
                  <a:moveTo>
                    <a:pt x="0" y="2982087"/>
                  </a:moveTo>
                  <a:lnTo>
                    <a:pt x="3152680" y="0"/>
                  </a:lnTo>
                  <a:lnTo>
                    <a:pt x="2518600" y="3456908"/>
                  </a:lnTo>
                  <a:close/>
                </a:path>
              </a:pathLst>
            </a:custGeom>
            <a:solidFill>
              <a:srgbClr val="C69C5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91" name="Freeform: Shape 890">
              <a:extLst>
                <a:ext uri="{FF2B5EF4-FFF2-40B4-BE49-F238E27FC236}">
                  <a16:creationId xmlns:a16="http://schemas.microsoft.com/office/drawing/2014/main" id="{477A04CF-3332-416E-BB53-1BC8424A69D3}"/>
                </a:ext>
              </a:extLst>
            </p:cNvPr>
            <p:cNvSpPr/>
            <p:nvPr/>
          </p:nvSpPr>
          <p:spPr>
            <a:xfrm>
              <a:off x="571880" y="2391060"/>
              <a:ext cx="4821936" cy="3095434"/>
            </a:xfrm>
            <a:custGeom>
              <a:avLst/>
              <a:gdLst>
                <a:gd name="connsiteX0" fmla="*/ 0 w 4821936"/>
                <a:gd name="connsiteY0" fmla="*/ 3095435 h 3095434"/>
                <a:gd name="connsiteX1" fmla="*/ 2293239 w 4821936"/>
                <a:gd name="connsiteY1" fmla="*/ 0 h 3095434"/>
                <a:gd name="connsiteX2" fmla="*/ 4821937 w 4821936"/>
                <a:gd name="connsiteY2" fmla="*/ 2815971 h 3095434"/>
                <a:gd name="connsiteX3" fmla="*/ 0 w 4821936"/>
                <a:gd name="connsiteY3" fmla="*/ 3095435 h 3095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21936" h="3095434">
                  <a:moveTo>
                    <a:pt x="0" y="3095435"/>
                  </a:moveTo>
                  <a:cubicBezTo>
                    <a:pt x="20669" y="3055525"/>
                    <a:pt x="2293239" y="0"/>
                    <a:pt x="2293239" y="0"/>
                  </a:cubicBezTo>
                  <a:lnTo>
                    <a:pt x="4821937" y="2815971"/>
                  </a:lnTo>
                  <a:lnTo>
                    <a:pt x="0" y="3095435"/>
                  </a:lnTo>
                  <a:close/>
                </a:path>
              </a:pathLst>
            </a:custGeom>
            <a:solidFill>
              <a:srgbClr val="EABB6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92" name="Freeform: Shape 891">
              <a:extLst>
                <a:ext uri="{FF2B5EF4-FFF2-40B4-BE49-F238E27FC236}">
                  <a16:creationId xmlns:a16="http://schemas.microsoft.com/office/drawing/2014/main" id="{E00B9AD4-198A-451B-9ACD-91F911AF870B}"/>
                </a:ext>
              </a:extLst>
            </p:cNvPr>
            <p:cNvSpPr/>
            <p:nvPr/>
          </p:nvSpPr>
          <p:spPr>
            <a:xfrm>
              <a:off x="447675" y="2391060"/>
              <a:ext cx="2417349" cy="3095434"/>
            </a:xfrm>
            <a:custGeom>
              <a:avLst/>
              <a:gdLst>
                <a:gd name="connsiteX0" fmla="*/ 2417350 w 2417349"/>
                <a:gd name="connsiteY0" fmla="*/ 0 h 3095434"/>
                <a:gd name="connsiteX1" fmla="*/ 0 w 2417349"/>
                <a:gd name="connsiteY1" fmla="*/ 2003965 h 3095434"/>
                <a:gd name="connsiteX2" fmla="*/ 124206 w 2417349"/>
                <a:gd name="connsiteY2" fmla="*/ 3095435 h 3095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17349" h="3095434">
                  <a:moveTo>
                    <a:pt x="2417350" y="0"/>
                  </a:moveTo>
                  <a:lnTo>
                    <a:pt x="0" y="2003965"/>
                  </a:lnTo>
                  <a:lnTo>
                    <a:pt x="124206" y="3095435"/>
                  </a:lnTo>
                  <a:close/>
                </a:path>
              </a:pathLst>
            </a:custGeom>
            <a:solidFill>
              <a:srgbClr val="C69C5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93" name="Freeform: Shape 892">
              <a:extLst>
                <a:ext uri="{FF2B5EF4-FFF2-40B4-BE49-F238E27FC236}">
                  <a16:creationId xmlns:a16="http://schemas.microsoft.com/office/drawing/2014/main" id="{345F48B6-787F-48F2-9D45-3180C3B50E3C}"/>
                </a:ext>
              </a:extLst>
            </p:cNvPr>
            <p:cNvSpPr/>
            <p:nvPr/>
          </p:nvSpPr>
          <p:spPr>
            <a:xfrm>
              <a:off x="2767393" y="3490721"/>
              <a:ext cx="1140523" cy="61722"/>
            </a:xfrm>
            <a:custGeom>
              <a:avLst/>
              <a:gdLst>
                <a:gd name="connsiteX0" fmla="*/ 1085183 w 1140523"/>
                <a:gd name="connsiteY0" fmla="*/ 0 h 61722"/>
                <a:gd name="connsiteX1" fmla="*/ 0 w 1140523"/>
                <a:gd name="connsiteY1" fmla="*/ 61722 h 61722"/>
                <a:gd name="connsiteX2" fmla="*/ 1140524 w 1140523"/>
                <a:gd name="connsiteY2" fmla="*/ 61722 h 61722"/>
                <a:gd name="connsiteX3" fmla="*/ 1085183 w 1140523"/>
                <a:gd name="connsiteY3" fmla="*/ 0 h 61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0523" h="61722">
                  <a:moveTo>
                    <a:pt x="1085183" y="0"/>
                  </a:moveTo>
                  <a:lnTo>
                    <a:pt x="0" y="61722"/>
                  </a:lnTo>
                  <a:lnTo>
                    <a:pt x="1140524" y="61722"/>
                  </a:lnTo>
                  <a:lnTo>
                    <a:pt x="1085183" y="0"/>
                  </a:lnTo>
                  <a:close/>
                </a:path>
              </a:pathLst>
            </a:custGeom>
            <a:solidFill>
              <a:srgbClr val="C69C5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94" name="Freeform: Shape 893">
              <a:extLst>
                <a:ext uri="{FF2B5EF4-FFF2-40B4-BE49-F238E27FC236}">
                  <a16:creationId xmlns:a16="http://schemas.microsoft.com/office/drawing/2014/main" id="{84542585-9CDA-4167-8470-AA9C6EF46890}"/>
                </a:ext>
              </a:extLst>
            </p:cNvPr>
            <p:cNvSpPr/>
            <p:nvPr/>
          </p:nvSpPr>
          <p:spPr>
            <a:xfrm>
              <a:off x="2392203" y="3759898"/>
              <a:ext cx="1733550" cy="70199"/>
            </a:xfrm>
            <a:custGeom>
              <a:avLst/>
              <a:gdLst>
                <a:gd name="connsiteX0" fmla="*/ 1702022 w 1733550"/>
                <a:gd name="connsiteY0" fmla="*/ 0 h 70199"/>
                <a:gd name="connsiteX1" fmla="*/ 0 w 1733550"/>
                <a:gd name="connsiteY1" fmla="*/ 70199 h 70199"/>
                <a:gd name="connsiteX2" fmla="*/ 1733550 w 1733550"/>
                <a:gd name="connsiteY2" fmla="*/ 35147 h 70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33550" h="70199">
                  <a:moveTo>
                    <a:pt x="1702022" y="0"/>
                  </a:moveTo>
                  <a:lnTo>
                    <a:pt x="0" y="70199"/>
                  </a:lnTo>
                  <a:lnTo>
                    <a:pt x="1733550" y="35147"/>
                  </a:lnTo>
                  <a:close/>
                </a:path>
              </a:pathLst>
            </a:custGeom>
            <a:solidFill>
              <a:srgbClr val="C69C5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95" name="Freeform: Shape 894">
              <a:extLst>
                <a:ext uri="{FF2B5EF4-FFF2-40B4-BE49-F238E27FC236}">
                  <a16:creationId xmlns:a16="http://schemas.microsoft.com/office/drawing/2014/main" id="{9186E273-ECCE-4273-A037-7CB259559192}"/>
                </a:ext>
              </a:extLst>
            </p:cNvPr>
            <p:cNvSpPr/>
            <p:nvPr/>
          </p:nvSpPr>
          <p:spPr>
            <a:xfrm>
              <a:off x="3040189" y="4099464"/>
              <a:ext cx="1392745" cy="37623"/>
            </a:xfrm>
            <a:custGeom>
              <a:avLst/>
              <a:gdLst>
                <a:gd name="connsiteX0" fmla="*/ 1358932 w 1392745"/>
                <a:gd name="connsiteY0" fmla="*/ 0 h 37623"/>
                <a:gd name="connsiteX1" fmla="*/ 0 w 1392745"/>
                <a:gd name="connsiteY1" fmla="*/ 37624 h 37623"/>
                <a:gd name="connsiteX2" fmla="*/ 1392746 w 1392745"/>
                <a:gd name="connsiteY2" fmla="*/ 37624 h 37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92745" h="37623">
                  <a:moveTo>
                    <a:pt x="1358932" y="0"/>
                  </a:moveTo>
                  <a:lnTo>
                    <a:pt x="0" y="37624"/>
                  </a:lnTo>
                  <a:lnTo>
                    <a:pt x="1392746" y="37624"/>
                  </a:lnTo>
                  <a:close/>
                </a:path>
              </a:pathLst>
            </a:custGeom>
            <a:solidFill>
              <a:srgbClr val="C69C5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96" name="Freeform: Shape 895">
              <a:extLst>
                <a:ext uri="{FF2B5EF4-FFF2-40B4-BE49-F238E27FC236}">
                  <a16:creationId xmlns:a16="http://schemas.microsoft.com/office/drawing/2014/main" id="{C1EDB910-D3A4-43E0-99D8-3ADC29FC07F1}"/>
                </a:ext>
              </a:extLst>
            </p:cNvPr>
            <p:cNvSpPr/>
            <p:nvPr/>
          </p:nvSpPr>
          <p:spPr>
            <a:xfrm>
              <a:off x="3785330" y="3771423"/>
              <a:ext cx="58769" cy="346805"/>
            </a:xfrm>
            <a:custGeom>
              <a:avLst/>
              <a:gdLst>
                <a:gd name="connsiteX0" fmla="*/ 0 w 58769"/>
                <a:gd name="connsiteY0" fmla="*/ 1238 h 346805"/>
                <a:gd name="connsiteX1" fmla="*/ 0 w 58769"/>
                <a:gd name="connsiteY1" fmla="*/ 346805 h 346805"/>
                <a:gd name="connsiteX2" fmla="*/ 58769 w 58769"/>
                <a:gd name="connsiteY2" fmla="*/ 346805 h 346805"/>
                <a:gd name="connsiteX3" fmla="*/ 29337 w 58769"/>
                <a:gd name="connsiteY3" fmla="*/ 0 h 346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769" h="346805">
                  <a:moveTo>
                    <a:pt x="0" y="1238"/>
                  </a:moveTo>
                  <a:lnTo>
                    <a:pt x="0" y="346805"/>
                  </a:lnTo>
                  <a:lnTo>
                    <a:pt x="58769" y="346805"/>
                  </a:lnTo>
                  <a:lnTo>
                    <a:pt x="29337" y="0"/>
                  </a:lnTo>
                  <a:close/>
                </a:path>
              </a:pathLst>
            </a:custGeom>
            <a:solidFill>
              <a:srgbClr val="C69C5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97" name="Freeform: Shape 896">
              <a:extLst>
                <a:ext uri="{FF2B5EF4-FFF2-40B4-BE49-F238E27FC236}">
                  <a16:creationId xmlns:a16="http://schemas.microsoft.com/office/drawing/2014/main" id="{8FAC5E30-28CE-4FD4-A994-7597CD00C476}"/>
                </a:ext>
              </a:extLst>
            </p:cNvPr>
            <p:cNvSpPr/>
            <p:nvPr/>
          </p:nvSpPr>
          <p:spPr>
            <a:xfrm>
              <a:off x="3309937" y="3521583"/>
              <a:ext cx="71342" cy="289369"/>
            </a:xfrm>
            <a:custGeom>
              <a:avLst/>
              <a:gdLst>
                <a:gd name="connsiteX0" fmla="*/ 0 w 71342"/>
                <a:gd name="connsiteY0" fmla="*/ 0 h 289369"/>
                <a:gd name="connsiteX1" fmla="*/ 27718 w 71342"/>
                <a:gd name="connsiteY1" fmla="*/ 289370 h 289369"/>
                <a:gd name="connsiteX2" fmla="*/ 71342 w 71342"/>
                <a:gd name="connsiteY2" fmla="*/ 273463 h 289369"/>
                <a:gd name="connsiteX3" fmla="*/ 27718 w 71342"/>
                <a:gd name="connsiteY3" fmla="*/ 0 h 289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342" h="289369">
                  <a:moveTo>
                    <a:pt x="0" y="0"/>
                  </a:moveTo>
                  <a:lnTo>
                    <a:pt x="27718" y="289370"/>
                  </a:lnTo>
                  <a:lnTo>
                    <a:pt x="71342" y="273463"/>
                  </a:lnTo>
                  <a:lnTo>
                    <a:pt x="27718" y="0"/>
                  </a:lnTo>
                  <a:close/>
                </a:path>
              </a:pathLst>
            </a:custGeom>
            <a:solidFill>
              <a:srgbClr val="C69C5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98" name="Freeform: Shape 897">
              <a:extLst>
                <a:ext uri="{FF2B5EF4-FFF2-40B4-BE49-F238E27FC236}">
                  <a16:creationId xmlns:a16="http://schemas.microsoft.com/office/drawing/2014/main" id="{815EBE91-9CF6-4990-9218-1F56E500CAE5}"/>
                </a:ext>
              </a:extLst>
            </p:cNvPr>
            <p:cNvSpPr/>
            <p:nvPr/>
          </p:nvSpPr>
          <p:spPr>
            <a:xfrm>
              <a:off x="842962" y="4887372"/>
              <a:ext cx="1924430" cy="131540"/>
            </a:xfrm>
            <a:custGeom>
              <a:avLst/>
              <a:gdLst>
                <a:gd name="connsiteX0" fmla="*/ 43815 w 1924430"/>
                <a:gd name="connsiteY0" fmla="*/ 82772 h 131540"/>
                <a:gd name="connsiteX1" fmla="*/ 1924431 w 1924430"/>
                <a:gd name="connsiteY1" fmla="*/ 0 h 131540"/>
                <a:gd name="connsiteX2" fmla="*/ 0 w 1924430"/>
                <a:gd name="connsiteY2" fmla="*/ 131541 h 131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24430" h="131540">
                  <a:moveTo>
                    <a:pt x="43815" y="82772"/>
                  </a:moveTo>
                  <a:lnTo>
                    <a:pt x="1924431" y="0"/>
                  </a:lnTo>
                  <a:lnTo>
                    <a:pt x="0" y="131541"/>
                  </a:lnTo>
                  <a:close/>
                </a:path>
              </a:pathLst>
            </a:custGeom>
            <a:solidFill>
              <a:srgbClr val="C69C5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99" name="Freeform: Shape 898">
              <a:extLst>
                <a:ext uri="{FF2B5EF4-FFF2-40B4-BE49-F238E27FC236}">
                  <a16:creationId xmlns:a16="http://schemas.microsoft.com/office/drawing/2014/main" id="{9D027584-2295-4DE4-8217-C3876B70A87E}"/>
                </a:ext>
              </a:extLst>
            </p:cNvPr>
            <p:cNvSpPr/>
            <p:nvPr/>
          </p:nvSpPr>
          <p:spPr>
            <a:xfrm>
              <a:off x="1179099" y="4599908"/>
              <a:ext cx="1003649" cy="53625"/>
            </a:xfrm>
            <a:custGeom>
              <a:avLst/>
              <a:gdLst>
                <a:gd name="connsiteX0" fmla="*/ 0 w 1003649"/>
                <a:gd name="connsiteY0" fmla="*/ 53626 h 53625"/>
                <a:gd name="connsiteX1" fmla="*/ 375094 w 1003649"/>
                <a:gd name="connsiteY1" fmla="*/ 33528 h 53625"/>
                <a:gd name="connsiteX2" fmla="*/ 1003649 w 1003649"/>
                <a:gd name="connsiteY2" fmla="*/ 0 h 53625"/>
                <a:gd name="connsiteX3" fmla="*/ 45625 w 1003649"/>
                <a:gd name="connsiteY3" fmla="*/ 0 h 53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3649" h="53625">
                  <a:moveTo>
                    <a:pt x="0" y="53626"/>
                  </a:moveTo>
                  <a:lnTo>
                    <a:pt x="375094" y="33528"/>
                  </a:lnTo>
                  <a:lnTo>
                    <a:pt x="1003649" y="0"/>
                  </a:lnTo>
                  <a:lnTo>
                    <a:pt x="45625" y="0"/>
                  </a:lnTo>
                  <a:close/>
                </a:path>
              </a:pathLst>
            </a:custGeom>
            <a:solidFill>
              <a:srgbClr val="C69C5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00" name="Freeform: Shape 899">
              <a:extLst>
                <a:ext uri="{FF2B5EF4-FFF2-40B4-BE49-F238E27FC236}">
                  <a16:creationId xmlns:a16="http://schemas.microsoft.com/office/drawing/2014/main" id="{C994370A-F26F-43C9-A004-B242D0403380}"/>
                </a:ext>
              </a:extLst>
            </p:cNvPr>
            <p:cNvSpPr/>
            <p:nvPr/>
          </p:nvSpPr>
          <p:spPr>
            <a:xfrm>
              <a:off x="1573434" y="4626673"/>
              <a:ext cx="49053" cy="313277"/>
            </a:xfrm>
            <a:custGeom>
              <a:avLst/>
              <a:gdLst>
                <a:gd name="connsiteX0" fmla="*/ 0 w 49053"/>
                <a:gd name="connsiteY0" fmla="*/ 313277 h 313277"/>
                <a:gd name="connsiteX1" fmla="*/ 49054 w 49053"/>
                <a:gd name="connsiteY1" fmla="*/ 311087 h 313277"/>
                <a:gd name="connsiteX2" fmla="*/ 0 w 49053"/>
                <a:gd name="connsiteY2" fmla="*/ 0 h 313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9053" h="313277">
                  <a:moveTo>
                    <a:pt x="0" y="313277"/>
                  </a:moveTo>
                  <a:lnTo>
                    <a:pt x="49054" y="31108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69C5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01" name="Freeform: Shape 900">
              <a:extLst>
                <a:ext uri="{FF2B5EF4-FFF2-40B4-BE49-F238E27FC236}">
                  <a16:creationId xmlns:a16="http://schemas.microsoft.com/office/drawing/2014/main" id="{08A68561-3540-45DC-AFEE-EF1F80B40680}"/>
                </a:ext>
              </a:extLst>
            </p:cNvPr>
            <p:cNvSpPr/>
            <p:nvPr/>
          </p:nvSpPr>
          <p:spPr>
            <a:xfrm>
              <a:off x="6370319" y="2110263"/>
              <a:ext cx="679609" cy="44005"/>
            </a:xfrm>
            <a:custGeom>
              <a:avLst/>
              <a:gdLst>
                <a:gd name="connsiteX0" fmla="*/ 8097 w 679609"/>
                <a:gd name="connsiteY0" fmla="*/ 0 h 44005"/>
                <a:gd name="connsiteX1" fmla="*/ 679609 w 679609"/>
                <a:gd name="connsiteY1" fmla="*/ 0 h 44005"/>
                <a:gd name="connsiteX2" fmla="*/ 0 w 679609"/>
                <a:gd name="connsiteY2" fmla="*/ 44005 h 44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79609" h="44005">
                  <a:moveTo>
                    <a:pt x="8097" y="0"/>
                  </a:moveTo>
                  <a:lnTo>
                    <a:pt x="679609" y="0"/>
                  </a:lnTo>
                  <a:lnTo>
                    <a:pt x="0" y="44005"/>
                  </a:lnTo>
                  <a:close/>
                </a:path>
              </a:pathLst>
            </a:custGeom>
            <a:solidFill>
              <a:srgbClr val="C69C5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02" name="Freeform: Shape 901">
              <a:extLst>
                <a:ext uri="{FF2B5EF4-FFF2-40B4-BE49-F238E27FC236}">
                  <a16:creationId xmlns:a16="http://schemas.microsoft.com/office/drawing/2014/main" id="{C3A2878E-E7F8-4220-A739-B5E57C402088}"/>
                </a:ext>
              </a:extLst>
            </p:cNvPr>
            <p:cNvSpPr/>
            <p:nvPr/>
          </p:nvSpPr>
          <p:spPr>
            <a:xfrm>
              <a:off x="6314884" y="2339244"/>
              <a:ext cx="959167" cy="117157"/>
            </a:xfrm>
            <a:custGeom>
              <a:avLst/>
              <a:gdLst>
                <a:gd name="connsiteX0" fmla="*/ 6287 w 959167"/>
                <a:gd name="connsiteY0" fmla="*/ 82868 h 117157"/>
                <a:gd name="connsiteX1" fmla="*/ 959168 w 959167"/>
                <a:gd name="connsiteY1" fmla="*/ 0 h 117157"/>
                <a:gd name="connsiteX2" fmla="*/ 0 w 959167"/>
                <a:gd name="connsiteY2" fmla="*/ 117158 h 117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9167" h="117157">
                  <a:moveTo>
                    <a:pt x="6287" y="82868"/>
                  </a:moveTo>
                  <a:lnTo>
                    <a:pt x="959168" y="0"/>
                  </a:lnTo>
                  <a:lnTo>
                    <a:pt x="0" y="117158"/>
                  </a:lnTo>
                  <a:close/>
                </a:path>
              </a:pathLst>
            </a:custGeom>
            <a:solidFill>
              <a:srgbClr val="C69C5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03" name="Freeform: Shape 902">
              <a:extLst>
                <a:ext uri="{FF2B5EF4-FFF2-40B4-BE49-F238E27FC236}">
                  <a16:creationId xmlns:a16="http://schemas.microsoft.com/office/drawing/2014/main" id="{B53C2D72-0DE1-40C5-9E2C-324A2CEF9D5C}"/>
                </a:ext>
              </a:extLst>
            </p:cNvPr>
            <p:cNvSpPr/>
            <p:nvPr/>
          </p:nvSpPr>
          <p:spPr>
            <a:xfrm>
              <a:off x="6254972" y="2660904"/>
              <a:ext cx="1272474" cy="121729"/>
            </a:xfrm>
            <a:custGeom>
              <a:avLst/>
              <a:gdLst>
                <a:gd name="connsiteX0" fmla="*/ 7144 w 1272474"/>
                <a:gd name="connsiteY0" fmla="*/ 83058 h 121729"/>
                <a:gd name="connsiteX1" fmla="*/ 1272350 w 1272474"/>
                <a:gd name="connsiteY1" fmla="*/ 0 h 121729"/>
                <a:gd name="connsiteX2" fmla="*/ 0 w 1272474"/>
                <a:gd name="connsiteY2" fmla="*/ 121729 h 121729"/>
                <a:gd name="connsiteX3" fmla="*/ 7144 w 1272474"/>
                <a:gd name="connsiteY3" fmla="*/ 83058 h 121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2474" h="121729">
                  <a:moveTo>
                    <a:pt x="7144" y="83058"/>
                  </a:moveTo>
                  <a:cubicBezTo>
                    <a:pt x="7144" y="83058"/>
                    <a:pt x="1287018" y="0"/>
                    <a:pt x="1272350" y="0"/>
                  </a:cubicBezTo>
                  <a:cubicBezTo>
                    <a:pt x="1257776" y="0"/>
                    <a:pt x="0" y="121729"/>
                    <a:pt x="0" y="121729"/>
                  </a:cubicBezTo>
                  <a:lnTo>
                    <a:pt x="7144" y="83058"/>
                  </a:lnTo>
                  <a:close/>
                </a:path>
              </a:pathLst>
            </a:custGeom>
            <a:solidFill>
              <a:srgbClr val="C69C5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04" name="Freeform: Shape 903">
              <a:extLst>
                <a:ext uri="{FF2B5EF4-FFF2-40B4-BE49-F238E27FC236}">
                  <a16:creationId xmlns:a16="http://schemas.microsoft.com/office/drawing/2014/main" id="{E5CE22AB-3CD3-41A9-A448-ABCA9E197678}"/>
                </a:ext>
              </a:extLst>
            </p:cNvPr>
            <p:cNvSpPr/>
            <p:nvPr/>
          </p:nvSpPr>
          <p:spPr>
            <a:xfrm>
              <a:off x="7074312" y="3643407"/>
              <a:ext cx="1548193" cy="89249"/>
            </a:xfrm>
            <a:custGeom>
              <a:avLst/>
              <a:gdLst>
                <a:gd name="connsiteX0" fmla="*/ 1507617 w 1548193"/>
                <a:gd name="connsiteY0" fmla="*/ 0 h 89249"/>
                <a:gd name="connsiteX1" fmla="*/ 0 w 1548193"/>
                <a:gd name="connsiteY1" fmla="*/ 89249 h 89249"/>
                <a:gd name="connsiteX2" fmla="*/ 1548193 w 1548193"/>
                <a:gd name="connsiteY2" fmla="*/ 44672 h 89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48193" h="89249">
                  <a:moveTo>
                    <a:pt x="1507617" y="0"/>
                  </a:moveTo>
                  <a:lnTo>
                    <a:pt x="0" y="89249"/>
                  </a:lnTo>
                  <a:lnTo>
                    <a:pt x="1548193" y="44672"/>
                  </a:lnTo>
                  <a:close/>
                </a:path>
              </a:pathLst>
            </a:custGeom>
            <a:solidFill>
              <a:srgbClr val="C69C5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05" name="Freeform: Shape 904">
              <a:extLst>
                <a:ext uri="{FF2B5EF4-FFF2-40B4-BE49-F238E27FC236}">
                  <a16:creationId xmlns:a16="http://schemas.microsoft.com/office/drawing/2014/main" id="{C8D06ACE-C1CA-423D-B3AA-3A06ABA8580A}"/>
                </a:ext>
              </a:extLst>
            </p:cNvPr>
            <p:cNvSpPr/>
            <p:nvPr/>
          </p:nvSpPr>
          <p:spPr>
            <a:xfrm>
              <a:off x="7897653" y="4013073"/>
              <a:ext cx="1050702" cy="65532"/>
            </a:xfrm>
            <a:custGeom>
              <a:avLst/>
              <a:gdLst>
                <a:gd name="connsiteX0" fmla="*/ 1020699 w 1050702"/>
                <a:gd name="connsiteY0" fmla="*/ 0 h 65532"/>
                <a:gd name="connsiteX1" fmla="*/ 0 w 1050702"/>
                <a:gd name="connsiteY1" fmla="*/ 65532 h 65532"/>
                <a:gd name="connsiteX2" fmla="*/ 1050703 w 1050702"/>
                <a:gd name="connsiteY2" fmla="*/ 32861 h 655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50702" h="65532">
                  <a:moveTo>
                    <a:pt x="1020699" y="0"/>
                  </a:moveTo>
                  <a:lnTo>
                    <a:pt x="0" y="65532"/>
                  </a:lnTo>
                  <a:lnTo>
                    <a:pt x="1050703" y="32861"/>
                  </a:lnTo>
                  <a:close/>
                </a:path>
              </a:pathLst>
            </a:custGeom>
            <a:solidFill>
              <a:srgbClr val="C69C5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06" name="Freeform: Shape 905">
              <a:extLst>
                <a:ext uri="{FF2B5EF4-FFF2-40B4-BE49-F238E27FC236}">
                  <a16:creationId xmlns:a16="http://schemas.microsoft.com/office/drawing/2014/main" id="{6D37C350-84C6-4570-B593-387E4C406956}"/>
                </a:ext>
              </a:extLst>
            </p:cNvPr>
            <p:cNvSpPr/>
            <p:nvPr/>
          </p:nvSpPr>
          <p:spPr>
            <a:xfrm>
              <a:off x="8209502" y="3688079"/>
              <a:ext cx="175354" cy="361092"/>
            </a:xfrm>
            <a:custGeom>
              <a:avLst/>
              <a:gdLst>
                <a:gd name="connsiteX0" fmla="*/ 0 w 175354"/>
                <a:gd name="connsiteY0" fmla="*/ 0 h 361092"/>
                <a:gd name="connsiteX1" fmla="*/ 145828 w 175354"/>
                <a:gd name="connsiteY1" fmla="*/ 361093 h 361092"/>
                <a:gd name="connsiteX2" fmla="*/ 175355 w 175354"/>
                <a:gd name="connsiteY2" fmla="*/ 361093 h 361092"/>
                <a:gd name="connsiteX3" fmla="*/ 24384 w 175354"/>
                <a:gd name="connsiteY3" fmla="*/ 0 h 361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5354" h="361092">
                  <a:moveTo>
                    <a:pt x="0" y="0"/>
                  </a:moveTo>
                  <a:lnTo>
                    <a:pt x="145828" y="361093"/>
                  </a:lnTo>
                  <a:lnTo>
                    <a:pt x="175355" y="361093"/>
                  </a:lnTo>
                  <a:lnTo>
                    <a:pt x="24384" y="0"/>
                  </a:lnTo>
                  <a:close/>
                </a:path>
              </a:pathLst>
            </a:custGeom>
            <a:solidFill>
              <a:srgbClr val="C69C5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07" name="Freeform: Shape 906">
              <a:extLst>
                <a:ext uri="{FF2B5EF4-FFF2-40B4-BE49-F238E27FC236}">
                  <a16:creationId xmlns:a16="http://schemas.microsoft.com/office/drawing/2014/main" id="{9E3EDFB8-48E7-4809-A54A-AD743D667692}"/>
                </a:ext>
              </a:extLst>
            </p:cNvPr>
            <p:cNvSpPr/>
            <p:nvPr/>
          </p:nvSpPr>
          <p:spPr>
            <a:xfrm>
              <a:off x="6567678" y="2132266"/>
              <a:ext cx="66293" cy="275653"/>
            </a:xfrm>
            <a:custGeom>
              <a:avLst/>
              <a:gdLst>
                <a:gd name="connsiteX0" fmla="*/ 0 w 66293"/>
                <a:gd name="connsiteY0" fmla="*/ 0 h 275653"/>
                <a:gd name="connsiteX1" fmla="*/ 43624 w 66293"/>
                <a:gd name="connsiteY1" fmla="*/ 275654 h 275653"/>
                <a:gd name="connsiteX2" fmla="*/ 66294 w 66293"/>
                <a:gd name="connsiteY2" fmla="*/ 275654 h 275653"/>
                <a:gd name="connsiteX3" fmla="*/ 14478 w 66293"/>
                <a:gd name="connsiteY3" fmla="*/ 0 h 275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293" h="275653">
                  <a:moveTo>
                    <a:pt x="0" y="0"/>
                  </a:moveTo>
                  <a:lnTo>
                    <a:pt x="43624" y="275654"/>
                  </a:lnTo>
                  <a:lnTo>
                    <a:pt x="66294" y="275654"/>
                  </a:lnTo>
                  <a:lnTo>
                    <a:pt x="14478" y="0"/>
                  </a:lnTo>
                  <a:close/>
                </a:path>
              </a:pathLst>
            </a:custGeom>
            <a:solidFill>
              <a:srgbClr val="C69C5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08" name="Freeform: Shape 907">
              <a:extLst>
                <a:ext uri="{FF2B5EF4-FFF2-40B4-BE49-F238E27FC236}">
                  <a16:creationId xmlns:a16="http://schemas.microsoft.com/office/drawing/2014/main" id="{1063CC8B-09B7-4E4C-B08B-2D79C0394485}"/>
                </a:ext>
              </a:extLst>
            </p:cNvPr>
            <p:cNvSpPr/>
            <p:nvPr/>
          </p:nvSpPr>
          <p:spPr>
            <a:xfrm>
              <a:off x="6966108" y="2375249"/>
              <a:ext cx="104489" cy="330612"/>
            </a:xfrm>
            <a:custGeom>
              <a:avLst/>
              <a:gdLst>
                <a:gd name="connsiteX0" fmla="*/ 0 w 104489"/>
                <a:gd name="connsiteY0" fmla="*/ 1619 h 330612"/>
                <a:gd name="connsiteX1" fmla="*/ 83820 w 104489"/>
                <a:gd name="connsiteY1" fmla="*/ 330613 h 330612"/>
                <a:gd name="connsiteX2" fmla="*/ 104490 w 104489"/>
                <a:gd name="connsiteY2" fmla="*/ 315944 h 330612"/>
                <a:gd name="connsiteX3" fmla="*/ 13145 w 104489"/>
                <a:gd name="connsiteY3" fmla="*/ 0 h 330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489" h="330612">
                  <a:moveTo>
                    <a:pt x="0" y="1619"/>
                  </a:moveTo>
                  <a:lnTo>
                    <a:pt x="83820" y="330613"/>
                  </a:lnTo>
                  <a:lnTo>
                    <a:pt x="104490" y="315944"/>
                  </a:lnTo>
                  <a:lnTo>
                    <a:pt x="13145" y="0"/>
                  </a:lnTo>
                  <a:close/>
                </a:path>
              </a:pathLst>
            </a:custGeom>
            <a:solidFill>
              <a:srgbClr val="C69C5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09" name="Freeform: Shape 908">
              <a:extLst>
                <a:ext uri="{FF2B5EF4-FFF2-40B4-BE49-F238E27FC236}">
                  <a16:creationId xmlns:a16="http://schemas.microsoft.com/office/drawing/2014/main" id="{58935377-36B2-4B0B-A372-F992541D7B0F}"/>
                </a:ext>
              </a:extLst>
            </p:cNvPr>
            <p:cNvSpPr/>
            <p:nvPr/>
          </p:nvSpPr>
          <p:spPr>
            <a:xfrm>
              <a:off x="6344983" y="2441829"/>
              <a:ext cx="64007" cy="307562"/>
            </a:xfrm>
            <a:custGeom>
              <a:avLst/>
              <a:gdLst>
                <a:gd name="connsiteX0" fmla="*/ 0 w 64007"/>
                <a:gd name="connsiteY0" fmla="*/ 10858 h 307562"/>
                <a:gd name="connsiteX1" fmla="*/ 39814 w 64007"/>
                <a:gd name="connsiteY1" fmla="*/ 307562 h 307562"/>
                <a:gd name="connsiteX2" fmla="*/ 64008 w 64007"/>
                <a:gd name="connsiteY2" fmla="*/ 307562 h 307562"/>
                <a:gd name="connsiteX3" fmla="*/ 12287 w 64007"/>
                <a:gd name="connsiteY3" fmla="*/ 0 h 307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007" h="307562">
                  <a:moveTo>
                    <a:pt x="0" y="10858"/>
                  </a:moveTo>
                  <a:lnTo>
                    <a:pt x="39814" y="307562"/>
                  </a:lnTo>
                  <a:lnTo>
                    <a:pt x="64008" y="307562"/>
                  </a:lnTo>
                  <a:lnTo>
                    <a:pt x="12287" y="0"/>
                  </a:lnTo>
                  <a:close/>
                </a:path>
              </a:pathLst>
            </a:custGeom>
            <a:solidFill>
              <a:srgbClr val="C69C5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10" name="Freeform: Shape 909">
              <a:extLst>
                <a:ext uri="{FF2B5EF4-FFF2-40B4-BE49-F238E27FC236}">
                  <a16:creationId xmlns:a16="http://schemas.microsoft.com/office/drawing/2014/main" id="{8528B3DC-5705-4700-91DF-0640C99CFEFD}"/>
                </a:ext>
              </a:extLst>
            </p:cNvPr>
            <p:cNvSpPr/>
            <p:nvPr/>
          </p:nvSpPr>
          <p:spPr>
            <a:xfrm>
              <a:off x="10037159" y="3643503"/>
              <a:ext cx="971836" cy="154019"/>
            </a:xfrm>
            <a:custGeom>
              <a:avLst/>
              <a:gdLst>
                <a:gd name="connsiteX0" fmla="*/ 0 w 971836"/>
                <a:gd name="connsiteY0" fmla="*/ 118872 h 154019"/>
                <a:gd name="connsiteX1" fmla="*/ 971836 w 971836"/>
                <a:gd name="connsiteY1" fmla="*/ 0 h 154019"/>
                <a:gd name="connsiteX2" fmla="*/ 19526 w 971836"/>
                <a:gd name="connsiteY2" fmla="*/ 154019 h 154019"/>
                <a:gd name="connsiteX3" fmla="*/ 0 w 971836"/>
                <a:gd name="connsiteY3" fmla="*/ 118872 h 154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71836" h="154019">
                  <a:moveTo>
                    <a:pt x="0" y="118872"/>
                  </a:moveTo>
                  <a:cubicBezTo>
                    <a:pt x="19526" y="114967"/>
                    <a:pt x="971836" y="0"/>
                    <a:pt x="971836" y="0"/>
                  </a:cubicBezTo>
                  <a:lnTo>
                    <a:pt x="19526" y="154019"/>
                  </a:lnTo>
                  <a:lnTo>
                    <a:pt x="0" y="118872"/>
                  </a:lnTo>
                  <a:close/>
                </a:path>
              </a:pathLst>
            </a:custGeom>
            <a:solidFill>
              <a:srgbClr val="C69C5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11" name="Freeform: Shape 910">
              <a:extLst>
                <a:ext uri="{FF2B5EF4-FFF2-40B4-BE49-F238E27FC236}">
                  <a16:creationId xmlns:a16="http://schemas.microsoft.com/office/drawing/2014/main" id="{730C4BF8-5A66-4E5F-8031-DAF9261D9841}"/>
                </a:ext>
              </a:extLst>
            </p:cNvPr>
            <p:cNvSpPr/>
            <p:nvPr/>
          </p:nvSpPr>
          <p:spPr>
            <a:xfrm>
              <a:off x="9947433" y="3414903"/>
              <a:ext cx="655700" cy="70294"/>
            </a:xfrm>
            <a:custGeom>
              <a:avLst/>
              <a:gdLst>
                <a:gd name="connsiteX0" fmla="*/ 15621 w 655700"/>
                <a:gd name="connsiteY0" fmla="*/ 70294 h 70294"/>
                <a:gd name="connsiteX1" fmla="*/ 655701 w 655700"/>
                <a:gd name="connsiteY1" fmla="*/ 0 h 70294"/>
                <a:gd name="connsiteX2" fmla="*/ 0 w 655700"/>
                <a:gd name="connsiteY2" fmla="*/ 35147 h 70294"/>
                <a:gd name="connsiteX3" fmla="*/ 15621 w 655700"/>
                <a:gd name="connsiteY3" fmla="*/ 70294 h 70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55700" h="70294">
                  <a:moveTo>
                    <a:pt x="15621" y="70294"/>
                  </a:moveTo>
                  <a:cubicBezTo>
                    <a:pt x="31242" y="66389"/>
                    <a:pt x="655701" y="0"/>
                    <a:pt x="655701" y="0"/>
                  </a:cubicBezTo>
                  <a:lnTo>
                    <a:pt x="0" y="35147"/>
                  </a:lnTo>
                  <a:lnTo>
                    <a:pt x="15621" y="70294"/>
                  </a:lnTo>
                  <a:close/>
                </a:path>
              </a:pathLst>
            </a:custGeom>
            <a:solidFill>
              <a:srgbClr val="C69C5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12" name="Freeform: Shape 911">
              <a:extLst>
                <a:ext uri="{FF2B5EF4-FFF2-40B4-BE49-F238E27FC236}">
                  <a16:creationId xmlns:a16="http://schemas.microsoft.com/office/drawing/2014/main" id="{695F8AE9-2E7C-423D-B202-4A183E95D6C0}"/>
                </a:ext>
              </a:extLst>
            </p:cNvPr>
            <p:cNvSpPr/>
            <p:nvPr/>
          </p:nvSpPr>
          <p:spPr>
            <a:xfrm>
              <a:off x="10162127" y="3918489"/>
              <a:ext cx="1163002" cy="198977"/>
            </a:xfrm>
            <a:custGeom>
              <a:avLst/>
              <a:gdLst>
                <a:gd name="connsiteX0" fmla="*/ 0 w 1163002"/>
                <a:gd name="connsiteY0" fmla="*/ 160115 h 198977"/>
                <a:gd name="connsiteX1" fmla="*/ 1163002 w 1163002"/>
                <a:gd name="connsiteY1" fmla="*/ 0 h 198977"/>
                <a:gd name="connsiteX2" fmla="*/ 0 w 1163002"/>
                <a:gd name="connsiteY2" fmla="*/ 198977 h 1989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63002" h="198977">
                  <a:moveTo>
                    <a:pt x="0" y="160115"/>
                  </a:moveTo>
                  <a:lnTo>
                    <a:pt x="1163002" y="0"/>
                  </a:lnTo>
                  <a:lnTo>
                    <a:pt x="0" y="198977"/>
                  </a:lnTo>
                  <a:close/>
                </a:path>
              </a:pathLst>
            </a:custGeom>
            <a:solidFill>
              <a:srgbClr val="C69C5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13" name="Freeform: Shape 912">
              <a:extLst>
                <a:ext uri="{FF2B5EF4-FFF2-40B4-BE49-F238E27FC236}">
                  <a16:creationId xmlns:a16="http://schemas.microsoft.com/office/drawing/2014/main" id="{819F361D-D146-4747-831A-EF95AA9D7540}"/>
                </a:ext>
              </a:extLst>
            </p:cNvPr>
            <p:cNvSpPr/>
            <p:nvPr/>
          </p:nvSpPr>
          <p:spPr>
            <a:xfrm>
              <a:off x="10443971" y="3720465"/>
              <a:ext cx="141065" cy="315182"/>
            </a:xfrm>
            <a:custGeom>
              <a:avLst/>
              <a:gdLst>
                <a:gd name="connsiteX0" fmla="*/ 0 w 141065"/>
                <a:gd name="connsiteY0" fmla="*/ 0 h 315182"/>
                <a:gd name="connsiteX1" fmla="*/ 115634 w 141065"/>
                <a:gd name="connsiteY1" fmla="*/ 315182 h 315182"/>
                <a:gd name="connsiteX2" fmla="*/ 141066 w 141065"/>
                <a:gd name="connsiteY2" fmla="*/ 315182 h 315182"/>
                <a:gd name="connsiteX3" fmla="*/ 18479 w 141065"/>
                <a:gd name="connsiteY3" fmla="*/ 0 h 315182"/>
                <a:gd name="connsiteX4" fmla="*/ 0 w 141065"/>
                <a:gd name="connsiteY4" fmla="*/ 0 h 315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1065" h="315182">
                  <a:moveTo>
                    <a:pt x="0" y="0"/>
                  </a:moveTo>
                  <a:cubicBezTo>
                    <a:pt x="286" y="14288"/>
                    <a:pt x="115634" y="315182"/>
                    <a:pt x="115634" y="315182"/>
                  </a:cubicBezTo>
                  <a:lnTo>
                    <a:pt x="141066" y="315182"/>
                  </a:lnTo>
                  <a:lnTo>
                    <a:pt x="1847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69C5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14" name="Freeform: Shape 913">
              <a:extLst>
                <a:ext uri="{FF2B5EF4-FFF2-40B4-BE49-F238E27FC236}">
                  <a16:creationId xmlns:a16="http://schemas.microsoft.com/office/drawing/2014/main" id="{22C49EB9-D4F3-4018-9540-F18DD29B2451}"/>
                </a:ext>
              </a:extLst>
            </p:cNvPr>
            <p:cNvSpPr/>
            <p:nvPr/>
          </p:nvSpPr>
          <p:spPr>
            <a:xfrm>
              <a:off x="10101738" y="3450050"/>
              <a:ext cx="128968" cy="305752"/>
            </a:xfrm>
            <a:custGeom>
              <a:avLst/>
              <a:gdLst>
                <a:gd name="connsiteX0" fmla="*/ 0 w 128968"/>
                <a:gd name="connsiteY0" fmla="*/ 0 h 305752"/>
                <a:gd name="connsiteX1" fmla="*/ 108680 w 128968"/>
                <a:gd name="connsiteY1" fmla="*/ 305752 h 305752"/>
                <a:gd name="connsiteX2" fmla="*/ 128968 w 128968"/>
                <a:gd name="connsiteY2" fmla="*/ 287941 h 305752"/>
                <a:gd name="connsiteX3" fmla="*/ 13811 w 128968"/>
                <a:gd name="connsiteY3" fmla="*/ 0 h 305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968" h="305752">
                  <a:moveTo>
                    <a:pt x="0" y="0"/>
                  </a:moveTo>
                  <a:lnTo>
                    <a:pt x="108680" y="305752"/>
                  </a:lnTo>
                  <a:lnTo>
                    <a:pt x="128968" y="287941"/>
                  </a:lnTo>
                  <a:lnTo>
                    <a:pt x="13811" y="0"/>
                  </a:lnTo>
                  <a:close/>
                </a:path>
              </a:pathLst>
            </a:custGeom>
            <a:solidFill>
              <a:srgbClr val="C69C5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15" name="Freeform: Shape 914">
              <a:extLst>
                <a:ext uri="{FF2B5EF4-FFF2-40B4-BE49-F238E27FC236}">
                  <a16:creationId xmlns:a16="http://schemas.microsoft.com/office/drawing/2014/main" id="{3EFCC9AA-C238-4A1B-ABA9-25D1C77B6D10}"/>
                </a:ext>
              </a:extLst>
            </p:cNvPr>
            <p:cNvSpPr/>
            <p:nvPr/>
          </p:nvSpPr>
          <p:spPr>
            <a:xfrm>
              <a:off x="10867168" y="3660552"/>
              <a:ext cx="127253" cy="316801"/>
            </a:xfrm>
            <a:custGeom>
              <a:avLst/>
              <a:gdLst>
                <a:gd name="connsiteX0" fmla="*/ 0 w 127253"/>
                <a:gd name="connsiteY0" fmla="*/ 0 h 316801"/>
                <a:gd name="connsiteX1" fmla="*/ 114109 w 127253"/>
                <a:gd name="connsiteY1" fmla="*/ 316802 h 316801"/>
                <a:gd name="connsiteX2" fmla="*/ 127254 w 127253"/>
                <a:gd name="connsiteY2" fmla="*/ 303467 h 3168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253" h="316801">
                  <a:moveTo>
                    <a:pt x="0" y="0"/>
                  </a:moveTo>
                  <a:lnTo>
                    <a:pt x="114109" y="316802"/>
                  </a:lnTo>
                  <a:lnTo>
                    <a:pt x="127254" y="303467"/>
                  </a:lnTo>
                  <a:close/>
                </a:path>
              </a:pathLst>
            </a:custGeom>
            <a:solidFill>
              <a:srgbClr val="C69C5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sp>
        <p:nvSpPr>
          <p:cNvPr id="917" name="Graphic 2834">
            <a:extLst>
              <a:ext uri="{FF2B5EF4-FFF2-40B4-BE49-F238E27FC236}">
                <a16:creationId xmlns:a16="http://schemas.microsoft.com/office/drawing/2014/main" id="{87EEB109-8E23-4CE6-80E7-A10CCE0CD64A}"/>
              </a:ext>
            </a:extLst>
          </p:cNvPr>
          <p:cNvSpPr/>
          <p:nvPr/>
        </p:nvSpPr>
        <p:spPr>
          <a:xfrm rot="20353349">
            <a:off x="-160613" y="3777323"/>
            <a:ext cx="774194" cy="999689"/>
          </a:xfrm>
          <a:custGeom>
            <a:avLst/>
            <a:gdLst>
              <a:gd name="connsiteX0" fmla="*/ 1488853 w 1887283"/>
              <a:gd name="connsiteY0" fmla="*/ 1343019 h 3125146"/>
              <a:gd name="connsiteX1" fmla="*/ 1079183 w 1887283"/>
              <a:gd name="connsiteY1" fmla="*/ 1358355 h 3125146"/>
              <a:gd name="connsiteX2" fmla="*/ 1436942 w 1887283"/>
              <a:gd name="connsiteY2" fmla="*/ 698939 h 3125146"/>
              <a:gd name="connsiteX3" fmla="*/ 1279017 w 1887283"/>
              <a:gd name="connsiteY3" fmla="*/ 62859 h 3125146"/>
              <a:gd name="connsiteX4" fmla="*/ 600266 w 1887283"/>
              <a:gd name="connsiteY4" fmla="*/ 62859 h 3125146"/>
              <a:gd name="connsiteX5" fmla="*/ 442341 w 1887283"/>
              <a:gd name="connsiteY5" fmla="*/ 698939 h 3125146"/>
              <a:gd name="connsiteX6" fmla="*/ 800576 w 1887283"/>
              <a:gd name="connsiteY6" fmla="*/ 1359212 h 3125146"/>
              <a:gd name="connsiteX7" fmla="*/ 398526 w 1887283"/>
              <a:gd name="connsiteY7" fmla="*/ 1343019 h 3125146"/>
              <a:gd name="connsiteX8" fmla="*/ 0 w 1887283"/>
              <a:gd name="connsiteY8" fmla="*/ 1185666 h 3125146"/>
              <a:gd name="connsiteX9" fmla="*/ 0 w 1887283"/>
              <a:gd name="connsiteY9" fmla="*/ 1415886 h 3125146"/>
              <a:gd name="connsiteX10" fmla="*/ 0 w 1887283"/>
              <a:gd name="connsiteY10" fmla="*/ 1434936 h 3125146"/>
              <a:gd name="connsiteX11" fmla="*/ 0 w 1887283"/>
              <a:gd name="connsiteY11" fmla="*/ 1665155 h 3125146"/>
              <a:gd name="connsiteX12" fmla="*/ 398431 w 1887283"/>
              <a:gd name="connsiteY12" fmla="*/ 1507802 h 3125146"/>
              <a:gd name="connsiteX13" fmla="*/ 856202 w 1887283"/>
              <a:gd name="connsiteY13" fmla="*/ 1502754 h 3125146"/>
              <a:gd name="connsiteX14" fmla="*/ 756380 w 1887283"/>
              <a:gd name="connsiteY14" fmla="*/ 2689283 h 3125146"/>
              <a:gd name="connsiteX15" fmla="*/ 534448 w 1887283"/>
              <a:gd name="connsiteY15" fmla="*/ 3125147 h 3125146"/>
              <a:gd name="connsiteX16" fmla="*/ 900779 w 1887283"/>
              <a:gd name="connsiteY16" fmla="*/ 3125147 h 3125146"/>
              <a:gd name="connsiteX17" fmla="*/ 978313 w 1887283"/>
              <a:gd name="connsiteY17" fmla="*/ 3125147 h 3125146"/>
              <a:gd name="connsiteX18" fmla="*/ 1344644 w 1887283"/>
              <a:gd name="connsiteY18" fmla="*/ 3125147 h 3125146"/>
              <a:gd name="connsiteX19" fmla="*/ 1122712 w 1887283"/>
              <a:gd name="connsiteY19" fmla="*/ 2689283 h 3125146"/>
              <a:gd name="connsiteX20" fmla="*/ 1023080 w 1887283"/>
              <a:gd name="connsiteY20" fmla="*/ 1506945 h 3125146"/>
              <a:gd name="connsiteX21" fmla="*/ 1488853 w 1887283"/>
              <a:gd name="connsiteY21" fmla="*/ 1507802 h 3125146"/>
              <a:gd name="connsiteX22" fmla="*/ 1887284 w 1887283"/>
              <a:gd name="connsiteY22" fmla="*/ 1665155 h 3125146"/>
              <a:gd name="connsiteX23" fmla="*/ 1887284 w 1887283"/>
              <a:gd name="connsiteY23" fmla="*/ 1434936 h 3125146"/>
              <a:gd name="connsiteX24" fmla="*/ 1887284 w 1887283"/>
              <a:gd name="connsiteY24" fmla="*/ 1415886 h 3125146"/>
              <a:gd name="connsiteX25" fmla="*/ 1887284 w 1887283"/>
              <a:gd name="connsiteY25" fmla="*/ 1185666 h 3125146"/>
              <a:gd name="connsiteX26" fmla="*/ 1488853 w 1887283"/>
              <a:gd name="connsiteY26" fmla="*/ 1343019 h 3125146"/>
              <a:gd name="connsiteX27" fmla="*/ 648843 w 1887283"/>
              <a:gd name="connsiteY27" fmla="*/ 361468 h 3125146"/>
              <a:gd name="connsiteX28" fmla="*/ 939641 w 1887283"/>
              <a:gd name="connsiteY28" fmla="*/ 216021 h 3125146"/>
              <a:gd name="connsiteX29" fmla="*/ 1230439 w 1887283"/>
              <a:gd name="connsiteY29" fmla="*/ 361468 h 3125146"/>
              <a:gd name="connsiteX30" fmla="*/ 939641 w 1887283"/>
              <a:gd name="connsiteY30" fmla="*/ 1359212 h 3125146"/>
              <a:gd name="connsiteX31" fmla="*/ 648843 w 1887283"/>
              <a:gd name="connsiteY31" fmla="*/ 361468 h 31251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1887283" h="3125146">
                <a:moveTo>
                  <a:pt x="1488853" y="1343019"/>
                </a:moveTo>
                <a:cubicBezTo>
                  <a:pt x="1340549" y="1365784"/>
                  <a:pt x="1168527" y="1369308"/>
                  <a:pt x="1079183" y="1358355"/>
                </a:cubicBezTo>
                <a:cubicBezTo>
                  <a:pt x="1181672" y="1194144"/>
                  <a:pt x="1387316" y="854958"/>
                  <a:pt x="1436942" y="698939"/>
                </a:cubicBezTo>
                <a:cubicBezTo>
                  <a:pt x="1503712" y="489008"/>
                  <a:pt x="1447324" y="144584"/>
                  <a:pt x="1279017" y="62859"/>
                </a:cubicBezTo>
                <a:cubicBezTo>
                  <a:pt x="1098899" y="-24580"/>
                  <a:pt x="769334" y="-17246"/>
                  <a:pt x="600266" y="62859"/>
                </a:cubicBezTo>
                <a:cubicBezTo>
                  <a:pt x="431101" y="142965"/>
                  <a:pt x="375475" y="489008"/>
                  <a:pt x="442341" y="698939"/>
                </a:cubicBezTo>
                <a:cubicBezTo>
                  <a:pt x="492062" y="855149"/>
                  <a:pt x="698278" y="1195382"/>
                  <a:pt x="800576" y="1359212"/>
                </a:cubicBezTo>
                <a:cubicBezTo>
                  <a:pt x="709327" y="1369118"/>
                  <a:pt x="542830" y="1365213"/>
                  <a:pt x="398526" y="1343019"/>
                </a:cubicBezTo>
                <a:cubicBezTo>
                  <a:pt x="193548" y="1311587"/>
                  <a:pt x="0" y="1185666"/>
                  <a:pt x="0" y="1185666"/>
                </a:cubicBezTo>
                <a:lnTo>
                  <a:pt x="0" y="1415886"/>
                </a:lnTo>
                <a:lnTo>
                  <a:pt x="0" y="1434936"/>
                </a:lnTo>
                <a:lnTo>
                  <a:pt x="0" y="1665155"/>
                </a:lnTo>
                <a:cubicBezTo>
                  <a:pt x="0" y="1665155"/>
                  <a:pt x="193548" y="1539234"/>
                  <a:pt x="398431" y="1507802"/>
                </a:cubicBezTo>
                <a:cubicBezTo>
                  <a:pt x="581787" y="1479703"/>
                  <a:pt x="801338" y="1480846"/>
                  <a:pt x="856202" y="1502754"/>
                </a:cubicBezTo>
                <a:cubicBezTo>
                  <a:pt x="846677" y="1710780"/>
                  <a:pt x="808101" y="2487734"/>
                  <a:pt x="756380" y="2689283"/>
                </a:cubicBezTo>
                <a:cubicBezTo>
                  <a:pt x="696468" y="2922645"/>
                  <a:pt x="534448" y="3125147"/>
                  <a:pt x="534448" y="3125147"/>
                </a:cubicBezTo>
                <a:lnTo>
                  <a:pt x="900779" y="3125147"/>
                </a:lnTo>
                <a:lnTo>
                  <a:pt x="978313" y="3125147"/>
                </a:lnTo>
                <a:lnTo>
                  <a:pt x="1344644" y="3125147"/>
                </a:lnTo>
                <a:cubicBezTo>
                  <a:pt x="1344644" y="3125147"/>
                  <a:pt x="1182624" y="2922645"/>
                  <a:pt x="1122712" y="2689283"/>
                </a:cubicBezTo>
                <a:cubicBezTo>
                  <a:pt x="1071372" y="2489068"/>
                  <a:pt x="1032891" y="1721067"/>
                  <a:pt x="1023080" y="1506945"/>
                </a:cubicBezTo>
                <a:cubicBezTo>
                  <a:pt x="1059371" y="1481132"/>
                  <a:pt x="1294448" y="1477989"/>
                  <a:pt x="1488853" y="1507802"/>
                </a:cubicBezTo>
                <a:cubicBezTo>
                  <a:pt x="1693736" y="1539234"/>
                  <a:pt x="1887284" y="1665155"/>
                  <a:pt x="1887284" y="1665155"/>
                </a:cubicBezTo>
                <a:lnTo>
                  <a:pt x="1887284" y="1434936"/>
                </a:lnTo>
                <a:lnTo>
                  <a:pt x="1887284" y="1415886"/>
                </a:lnTo>
                <a:lnTo>
                  <a:pt x="1887284" y="1185666"/>
                </a:lnTo>
                <a:cubicBezTo>
                  <a:pt x="1887284" y="1185666"/>
                  <a:pt x="1693640" y="1311587"/>
                  <a:pt x="1488853" y="1343019"/>
                </a:cubicBezTo>
                <a:close/>
                <a:moveTo>
                  <a:pt x="648843" y="361468"/>
                </a:moveTo>
                <a:cubicBezTo>
                  <a:pt x="722948" y="206782"/>
                  <a:pt x="933260" y="216974"/>
                  <a:pt x="939641" y="216021"/>
                </a:cubicBezTo>
                <a:cubicBezTo>
                  <a:pt x="945928" y="216974"/>
                  <a:pt x="1156335" y="206782"/>
                  <a:pt x="1230439" y="361468"/>
                </a:cubicBezTo>
                <a:cubicBezTo>
                  <a:pt x="1427512" y="772758"/>
                  <a:pt x="1010031" y="1264819"/>
                  <a:pt x="939641" y="1359212"/>
                </a:cubicBezTo>
                <a:cubicBezTo>
                  <a:pt x="869252" y="1264819"/>
                  <a:pt x="451771" y="772758"/>
                  <a:pt x="648843" y="361468"/>
                </a:cubicBezTo>
                <a:close/>
              </a:path>
            </a:pathLst>
          </a:custGeom>
          <a:solidFill>
            <a:schemeClr val="bg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th-TH"/>
          </a:p>
        </p:txBody>
      </p:sp>
      <p:grpSp>
        <p:nvGrpSpPr>
          <p:cNvPr id="1017" name="Graphic 1015">
            <a:extLst>
              <a:ext uri="{FF2B5EF4-FFF2-40B4-BE49-F238E27FC236}">
                <a16:creationId xmlns:a16="http://schemas.microsoft.com/office/drawing/2014/main" id="{90A9F89B-A9BE-4A46-AB03-4178BC759F49}"/>
              </a:ext>
            </a:extLst>
          </p:cNvPr>
          <p:cNvGrpSpPr/>
          <p:nvPr/>
        </p:nvGrpSpPr>
        <p:grpSpPr>
          <a:xfrm rot="20070253">
            <a:off x="9826679" y="303368"/>
            <a:ext cx="3011639" cy="2231744"/>
            <a:chOff x="5800725" y="3228975"/>
            <a:chExt cx="593149" cy="401764"/>
          </a:xfrm>
        </p:grpSpPr>
        <p:grpSp>
          <p:nvGrpSpPr>
            <p:cNvPr id="1018" name="Graphic 1015">
              <a:extLst>
                <a:ext uri="{FF2B5EF4-FFF2-40B4-BE49-F238E27FC236}">
                  <a16:creationId xmlns:a16="http://schemas.microsoft.com/office/drawing/2014/main" id="{90A9F89B-A9BE-4A46-AB03-4178BC759F49}"/>
                </a:ext>
              </a:extLst>
            </p:cNvPr>
            <p:cNvGrpSpPr/>
            <p:nvPr/>
          </p:nvGrpSpPr>
          <p:grpSpPr>
            <a:xfrm>
              <a:off x="5800725" y="3228975"/>
              <a:ext cx="592740" cy="401764"/>
              <a:chOff x="5800725" y="3228975"/>
              <a:chExt cx="592740" cy="401764"/>
            </a:xfrm>
          </p:grpSpPr>
          <p:sp>
            <p:nvSpPr>
              <p:cNvPr id="1019" name="Freeform: Shape 1018">
                <a:extLst>
                  <a:ext uri="{FF2B5EF4-FFF2-40B4-BE49-F238E27FC236}">
                    <a16:creationId xmlns:a16="http://schemas.microsoft.com/office/drawing/2014/main" id="{ED3801FA-85D2-4D4B-AE0B-0B9C78EA606C}"/>
                  </a:ext>
                </a:extLst>
              </p:cNvPr>
              <p:cNvSpPr/>
              <p:nvPr/>
            </p:nvSpPr>
            <p:spPr>
              <a:xfrm>
                <a:off x="5800725" y="3266598"/>
                <a:ext cx="587621" cy="364045"/>
              </a:xfrm>
              <a:custGeom>
                <a:avLst/>
                <a:gdLst>
                  <a:gd name="connsiteX0" fmla="*/ 0 w 587621"/>
                  <a:gd name="connsiteY0" fmla="*/ 0 h 364045"/>
                  <a:gd name="connsiteX1" fmla="*/ 348520 w 587621"/>
                  <a:gd name="connsiteY1" fmla="*/ 14764 h 364045"/>
                  <a:gd name="connsiteX2" fmla="*/ 445484 w 587621"/>
                  <a:gd name="connsiteY2" fmla="*/ 14764 h 364045"/>
                  <a:gd name="connsiteX3" fmla="*/ 511493 w 587621"/>
                  <a:gd name="connsiteY3" fmla="*/ 44291 h 364045"/>
                  <a:gd name="connsiteX4" fmla="*/ 581787 w 587621"/>
                  <a:gd name="connsiteY4" fmla="*/ 13430 h 364045"/>
                  <a:gd name="connsiteX5" fmla="*/ 581787 w 587621"/>
                  <a:gd name="connsiteY5" fmla="*/ 67151 h 364045"/>
                  <a:gd name="connsiteX6" fmla="*/ 550831 w 587621"/>
                  <a:gd name="connsiteY6" fmla="*/ 110109 h 364045"/>
                  <a:gd name="connsiteX7" fmla="*/ 521303 w 587621"/>
                  <a:gd name="connsiteY7" fmla="*/ 91250 h 364045"/>
                  <a:gd name="connsiteX8" fmla="*/ 503015 w 587621"/>
                  <a:gd name="connsiteY8" fmla="*/ 99346 h 364045"/>
                  <a:gd name="connsiteX9" fmla="*/ 488918 w 587621"/>
                  <a:gd name="connsiteY9" fmla="*/ 288798 h 364045"/>
                  <a:gd name="connsiteX10" fmla="*/ 401765 w 587621"/>
                  <a:gd name="connsiteY10" fmla="*/ 364045 h 364045"/>
                  <a:gd name="connsiteX11" fmla="*/ 397574 w 587621"/>
                  <a:gd name="connsiteY11" fmla="*/ 103346 h 364045"/>
                  <a:gd name="connsiteX12" fmla="*/ 119348 w 587621"/>
                  <a:gd name="connsiteY12" fmla="*/ 104680 h 364045"/>
                  <a:gd name="connsiteX13" fmla="*/ 0 w 587621"/>
                  <a:gd name="connsiteY13" fmla="*/ 0 h 3640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587621" h="364045">
                    <a:moveTo>
                      <a:pt x="0" y="0"/>
                    </a:moveTo>
                    <a:lnTo>
                      <a:pt x="348520" y="14764"/>
                    </a:lnTo>
                    <a:cubicBezTo>
                      <a:pt x="348520" y="14764"/>
                      <a:pt x="386429" y="-10763"/>
                      <a:pt x="445484" y="14764"/>
                    </a:cubicBezTo>
                    <a:cubicBezTo>
                      <a:pt x="504539" y="40291"/>
                      <a:pt x="511493" y="44291"/>
                      <a:pt x="511493" y="44291"/>
                    </a:cubicBezTo>
                    <a:cubicBezTo>
                      <a:pt x="511493" y="44291"/>
                      <a:pt x="574739" y="8001"/>
                      <a:pt x="581787" y="13430"/>
                    </a:cubicBezTo>
                    <a:cubicBezTo>
                      <a:pt x="588836" y="18764"/>
                      <a:pt x="590264" y="36290"/>
                      <a:pt x="581787" y="67151"/>
                    </a:cubicBezTo>
                    <a:cubicBezTo>
                      <a:pt x="573310" y="98012"/>
                      <a:pt x="550831" y="110109"/>
                      <a:pt x="550831" y="110109"/>
                    </a:cubicBezTo>
                    <a:lnTo>
                      <a:pt x="521303" y="91250"/>
                    </a:lnTo>
                    <a:lnTo>
                      <a:pt x="503015" y="99346"/>
                    </a:lnTo>
                    <a:cubicBezTo>
                      <a:pt x="503015" y="99346"/>
                      <a:pt x="531114" y="226981"/>
                      <a:pt x="488918" y="288798"/>
                    </a:cubicBezTo>
                    <a:cubicBezTo>
                      <a:pt x="446723" y="350615"/>
                      <a:pt x="401765" y="364045"/>
                      <a:pt x="401765" y="364045"/>
                    </a:cubicBezTo>
                    <a:lnTo>
                      <a:pt x="397574" y="103346"/>
                    </a:lnTo>
                    <a:cubicBezTo>
                      <a:pt x="397574" y="103346"/>
                      <a:pt x="159544" y="114014"/>
                      <a:pt x="119348" y="104680"/>
                    </a:cubicBezTo>
                    <a:cubicBezTo>
                      <a:pt x="61817" y="91345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00F2D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020" name="Freeform: Shape 1019">
                <a:extLst>
                  <a:ext uri="{FF2B5EF4-FFF2-40B4-BE49-F238E27FC236}">
                    <a16:creationId xmlns:a16="http://schemas.microsoft.com/office/drawing/2014/main" id="{BF24FA39-8707-4BA5-A6E9-CAF6D45F135C}"/>
                  </a:ext>
                </a:extLst>
              </p:cNvPr>
              <p:cNvSpPr/>
              <p:nvPr/>
            </p:nvSpPr>
            <p:spPr>
              <a:xfrm>
                <a:off x="5800725" y="3266598"/>
                <a:ext cx="397668" cy="109718"/>
              </a:xfrm>
              <a:custGeom>
                <a:avLst/>
                <a:gdLst>
                  <a:gd name="connsiteX0" fmla="*/ 0 w 397668"/>
                  <a:gd name="connsiteY0" fmla="*/ 0 h 109718"/>
                  <a:gd name="connsiteX1" fmla="*/ 197358 w 397668"/>
                  <a:gd name="connsiteY1" fmla="*/ 72104 h 109718"/>
                  <a:gd name="connsiteX2" fmla="*/ 348615 w 397668"/>
                  <a:gd name="connsiteY2" fmla="*/ 63817 h 109718"/>
                  <a:gd name="connsiteX3" fmla="*/ 397669 w 397668"/>
                  <a:gd name="connsiteY3" fmla="*/ 103537 h 109718"/>
                  <a:gd name="connsiteX4" fmla="*/ 127730 w 397668"/>
                  <a:gd name="connsiteY4" fmla="*/ 108395 h 109718"/>
                  <a:gd name="connsiteX5" fmla="*/ 0 w 397668"/>
                  <a:gd name="connsiteY5" fmla="*/ 0 h 1097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97668" h="109718">
                    <a:moveTo>
                      <a:pt x="0" y="0"/>
                    </a:moveTo>
                    <a:cubicBezTo>
                      <a:pt x="0" y="0"/>
                      <a:pt x="83915" y="68390"/>
                      <a:pt x="197358" y="72104"/>
                    </a:cubicBezTo>
                    <a:cubicBezTo>
                      <a:pt x="310801" y="75819"/>
                      <a:pt x="348615" y="63817"/>
                      <a:pt x="348615" y="63817"/>
                    </a:cubicBezTo>
                    <a:lnTo>
                      <a:pt x="397669" y="103537"/>
                    </a:lnTo>
                    <a:cubicBezTo>
                      <a:pt x="397669" y="103537"/>
                      <a:pt x="164878" y="113157"/>
                      <a:pt x="127730" y="108395"/>
                    </a:cubicBezTo>
                    <a:cubicBezTo>
                      <a:pt x="109633" y="106109"/>
                      <a:pt x="53245" y="82677"/>
                      <a:pt x="0" y="0"/>
                    </a:cubicBezTo>
                    <a:close/>
                  </a:path>
                </a:pathLst>
              </a:custGeom>
              <a:solidFill>
                <a:srgbClr val="00AFA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021" name="Freeform: Shape 1020">
                <a:extLst>
                  <a:ext uri="{FF2B5EF4-FFF2-40B4-BE49-F238E27FC236}">
                    <a16:creationId xmlns:a16="http://schemas.microsoft.com/office/drawing/2014/main" id="{B8EF07FA-A461-4508-8CB3-AE086BC976B8}"/>
                  </a:ext>
                </a:extLst>
              </p:cNvPr>
              <p:cNvSpPr/>
              <p:nvPr/>
            </p:nvSpPr>
            <p:spPr>
              <a:xfrm>
                <a:off x="6202584" y="3299555"/>
                <a:ext cx="112945" cy="331184"/>
              </a:xfrm>
              <a:custGeom>
                <a:avLst/>
                <a:gdLst>
                  <a:gd name="connsiteX0" fmla="*/ 23336 w 112945"/>
                  <a:gd name="connsiteY0" fmla="*/ 243840 h 331184"/>
                  <a:gd name="connsiteX1" fmla="*/ 65532 w 112945"/>
                  <a:gd name="connsiteY1" fmla="*/ 109442 h 331184"/>
                  <a:gd name="connsiteX2" fmla="*/ 85058 w 112945"/>
                  <a:gd name="connsiteY2" fmla="*/ 0 h 331184"/>
                  <a:gd name="connsiteX3" fmla="*/ 93250 w 112945"/>
                  <a:gd name="connsiteY3" fmla="*/ 249365 h 331184"/>
                  <a:gd name="connsiteX4" fmla="*/ 0 w 112945"/>
                  <a:gd name="connsiteY4" fmla="*/ 331184 h 331184"/>
                  <a:gd name="connsiteX5" fmla="*/ 4191 w 112945"/>
                  <a:gd name="connsiteY5" fmla="*/ 256985 h 331184"/>
                  <a:gd name="connsiteX6" fmla="*/ 23336 w 112945"/>
                  <a:gd name="connsiteY6" fmla="*/ 243840 h 3311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2945" h="331184">
                    <a:moveTo>
                      <a:pt x="23336" y="243840"/>
                    </a:moveTo>
                    <a:cubicBezTo>
                      <a:pt x="23336" y="243840"/>
                      <a:pt x="54769" y="168593"/>
                      <a:pt x="65532" y="109442"/>
                    </a:cubicBezTo>
                    <a:cubicBezTo>
                      <a:pt x="76295" y="50292"/>
                      <a:pt x="85058" y="0"/>
                      <a:pt x="85058" y="0"/>
                    </a:cubicBezTo>
                    <a:cubicBezTo>
                      <a:pt x="85058" y="0"/>
                      <a:pt x="141923" y="169355"/>
                      <a:pt x="93250" y="249365"/>
                    </a:cubicBezTo>
                    <a:cubicBezTo>
                      <a:pt x="44577" y="329375"/>
                      <a:pt x="0" y="331184"/>
                      <a:pt x="0" y="331184"/>
                    </a:cubicBezTo>
                    <a:lnTo>
                      <a:pt x="4191" y="256985"/>
                    </a:lnTo>
                    <a:lnTo>
                      <a:pt x="23336" y="243840"/>
                    </a:lnTo>
                    <a:close/>
                  </a:path>
                </a:pathLst>
              </a:custGeom>
              <a:solidFill>
                <a:srgbClr val="00AFA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022" name="Freeform: Shape 1021">
                <a:extLst>
                  <a:ext uri="{FF2B5EF4-FFF2-40B4-BE49-F238E27FC236}">
                    <a16:creationId xmlns:a16="http://schemas.microsoft.com/office/drawing/2014/main" id="{AE8EF5AF-DDC9-4210-933F-A10D3A6364C7}"/>
                  </a:ext>
                </a:extLst>
              </p:cNvPr>
              <p:cNvSpPr/>
              <p:nvPr/>
            </p:nvSpPr>
            <p:spPr>
              <a:xfrm>
                <a:off x="6078378" y="3228975"/>
                <a:ext cx="141422" cy="141160"/>
              </a:xfrm>
              <a:custGeom>
                <a:avLst/>
                <a:gdLst>
                  <a:gd name="connsiteX0" fmla="*/ 24479 w 141422"/>
                  <a:gd name="connsiteY0" fmla="*/ 0 h 141160"/>
                  <a:gd name="connsiteX1" fmla="*/ 90488 w 141422"/>
                  <a:gd name="connsiteY1" fmla="*/ 0 h 141160"/>
                  <a:gd name="connsiteX2" fmla="*/ 105918 w 141422"/>
                  <a:gd name="connsiteY2" fmla="*/ 59150 h 141160"/>
                  <a:gd name="connsiteX3" fmla="*/ 139922 w 141422"/>
                  <a:gd name="connsiteY3" fmla="*/ 141161 h 141160"/>
                  <a:gd name="connsiteX4" fmla="*/ 90678 w 141422"/>
                  <a:gd name="connsiteY4" fmla="*/ 120396 h 141160"/>
                  <a:gd name="connsiteX5" fmla="*/ 65246 w 141422"/>
                  <a:gd name="connsiteY5" fmla="*/ 37624 h 141160"/>
                  <a:gd name="connsiteX6" fmla="*/ 28480 w 141422"/>
                  <a:gd name="connsiteY6" fmla="*/ 22003 h 141160"/>
                  <a:gd name="connsiteX7" fmla="*/ 9049 w 141422"/>
                  <a:gd name="connsiteY7" fmla="*/ 12097 h 141160"/>
                  <a:gd name="connsiteX8" fmla="*/ 0 w 141422"/>
                  <a:gd name="connsiteY8" fmla="*/ 17717 h 141160"/>
                  <a:gd name="connsiteX9" fmla="*/ 2000 w 141422"/>
                  <a:gd name="connsiteY9" fmla="*/ 0 h 141160"/>
                  <a:gd name="connsiteX10" fmla="*/ 16193 w 141422"/>
                  <a:gd name="connsiteY10" fmla="*/ 0 h 141160"/>
                  <a:gd name="connsiteX11" fmla="*/ 24479 w 141422"/>
                  <a:gd name="connsiteY11" fmla="*/ 0 h 1411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41422" h="141160">
                    <a:moveTo>
                      <a:pt x="24479" y="0"/>
                    </a:moveTo>
                    <a:lnTo>
                      <a:pt x="90488" y="0"/>
                    </a:lnTo>
                    <a:cubicBezTo>
                      <a:pt x="90488" y="0"/>
                      <a:pt x="87535" y="53054"/>
                      <a:pt x="105918" y="59150"/>
                    </a:cubicBezTo>
                    <a:cubicBezTo>
                      <a:pt x="152305" y="74486"/>
                      <a:pt x="139922" y="141161"/>
                      <a:pt x="139922" y="141161"/>
                    </a:cubicBezTo>
                    <a:cubicBezTo>
                      <a:pt x="139922" y="141161"/>
                      <a:pt x="104299" y="124587"/>
                      <a:pt x="90678" y="120396"/>
                    </a:cubicBezTo>
                    <a:cubicBezTo>
                      <a:pt x="71247" y="114205"/>
                      <a:pt x="65246" y="37624"/>
                      <a:pt x="65246" y="37624"/>
                    </a:cubicBezTo>
                    <a:cubicBezTo>
                      <a:pt x="65246" y="37624"/>
                      <a:pt x="34290" y="30671"/>
                      <a:pt x="28480" y="22003"/>
                    </a:cubicBezTo>
                    <a:cubicBezTo>
                      <a:pt x="26098" y="18479"/>
                      <a:pt x="9049" y="12097"/>
                      <a:pt x="9049" y="12097"/>
                    </a:cubicBezTo>
                    <a:lnTo>
                      <a:pt x="0" y="17717"/>
                    </a:lnTo>
                    <a:lnTo>
                      <a:pt x="2000" y="0"/>
                    </a:lnTo>
                    <a:lnTo>
                      <a:pt x="16193" y="0"/>
                    </a:lnTo>
                    <a:lnTo>
                      <a:pt x="24479" y="0"/>
                    </a:lnTo>
                    <a:close/>
                  </a:path>
                </a:pathLst>
              </a:custGeom>
              <a:solidFill>
                <a:srgbClr val="FFAB1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023" name="Freeform: Shape 1022">
                <a:extLst>
                  <a:ext uri="{FF2B5EF4-FFF2-40B4-BE49-F238E27FC236}">
                    <a16:creationId xmlns:a16="http://schemas.microsoft.com/office/drawing/2014/main" id="{00003A17-4C45-41F9-A9A3-6D616E0BF87E}"/>
                  </a:ext>
                </a:extLst>
              </p:cNvPr>
              <p:cNvSpPr/>
              <p:nvPr/>
            </p:nvSpPr>
            <p:spPr>
              <a:xfrm>
                <a:off x="6100286" y="3228975"/>
                <a:ext cx="68580" cy="27004"/>
              </a:xfrm>
              <a:custGeom>
                <a:avLst/>
                <a:gdLst>
                  <a:gd name="connsiteX0" fmla="*/ 68580 w 68580"/>
                  <a:gd name="connsiteY0" fmla="*/ 0 h 27004"/>
                  <a:gd name="connsiteX1" fmla="*/ 44005 w 68580"/>
                  <a:gd name="connsiteY1" fmla="*/ 21431 h 27004"/>
                  <a:gd name="connsiteX2" fmla="*/ 11144 w 68580"/>
                  <a:gd name="connsiteY2" fmla="*/ 26003 h 27004"/>
                  <a:gd name="connsiteX3" fmla="*/ 0 w 68580"/>
                  <a:gd name="connsiteY3" fmla="*/ 0 h 27004"/>
                  <a:gd name="connsiteX4" fmla="*/ 68580 w 68580"/>
                  <a:gd name="connsiteY4" fmla="*/ 0 h 270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8580" h="27004">
                    <a:moveTo>
                      <a:pt x="68580" y="0"/>
                    </a:moveTo>
                    <a:cubicBezTo>
                      <a:pt x="68580" y="0"/>
                      <a:pt x="60007" y="12668"/>
                      <a:pt x="44005" y="21431"/>
                    </a:cubicBezTo>
                    <a:cubicBezTo>
                      <a:pt x="28003" y="30194"/>
                      <a:pt x="11144" y="26003"/>
                      <a:pt x="11144" y="26003"/>
                    </a:cubicBezTo>
                    <a:lnTo>
                      <a:pt x="0" y="0"/>
                    </a:lnTo>
                    <a:lnTo>
                      <a:pt x="68580" y="0"/>
                    </a:lnTo>
                    <a:close/>
                  </a:path>
                </a:pathLst>
              </a:custGeom>
              <a:solidFill>
                <a:srgbClr val="FFCF5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024" name="Freeform: Shape 1023">
                <a:extLst>
                  <a:ext uri="{FF2B5EF4-FFF2-40B4-BE49-F238E27FC236}">
                    <a16:creationId xmlns:a16="http://schemas.microsoft.com/office/drawing/2014/main" id="{D3B2AD38-4B4D-4CD8-87AA-55A55AB9761F}"/>
                  </a:ext>
                </a:extLst>
              </p:cNvPr>
              <p:cNvSpPr/>
              <p:nvPr/>
            </p:nvSpPr>
            <p:spPr>
              <a:xfrm>
                <a:off x="6148157" y="3270123"/>
                <a:ext cx="45664" cy="90011"/>
              </a:xfrm>
              <a:custGeom>
                <a:avLst/>
                <a:gdLst>
                  <a:gd name="connsiteX0" fmla="*/ 45664 w 45664"/>
                  <a:gd name="connsiteY0" fmla="*/ 90011 h 90011"/>
                  <a:gd name="connsiteX1" fmla="*/ 20709 w 45664"/>
                  <a:gd name="connsiteY1" fmla="*/ 45244 h 90011"/>
                  <a:gd name="connsiteX2" fmla="*/ 4135 w 45664"/>
                  <a:gd name="connsiteY2" fmla="*/ 0 h 90011"/>
                  <a:gd name="connsiteX3" fmla="*/ 7850 w 45664"/>
                  <a:gd name="connsiteY3" fmla="*/ 63818 h 90011"/>
                  <a:gd name="connsiteX4" fmla="*/ 45664 w 45664"/>
                  <a:gd name="connsiteY4" fmla="*/ 90011 h 900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5664" h="90011">
                    <a:moveTo>
                      <a:pt x="45664" y="90011"/>
                    </a:moveTo>
                    <a:cubicBezTo>
                      <a:pt x="45664" y="90011"/>
                      <a:pt x="35758" y="75057"/>
                      <a:pt x="20709" y="45244"/>
                    </a:cubicBezTo>
                    <a:cubicBezTo>
                      <a:pt x="5659" y="15430"/>
                      <a:pt x="4135" y="0"/>
                      <a:pt x="4135" y="0"/>
                    </a:cubicBezTo>
                    <a:cubicBezTo>
                      <a:pt x="4135" y="0"/>
                      <a:pt x="-7295" y="39434"/>
                      <a:pt x="7850" y="63818"/>
                    </a:cubicBezTo>
                    <a:cubicBezTo>
                      <a:pt x="22995" y="88202"/>
                      <a:pt x="45664" y="90011"/>
                      <a:pt x="45664" y="90011"/>
                    </a:cubicBezTo>
                    <a:close/>
                  </a:path>
                </a:pathLst>
              </a:custGeom>
              <a:solidFill>
                <a:srgbClr val="FFCF5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025" name="Freeform: Shape 1024">
                <a:extLst>
                  <a:ext uri="{FF2B5EF4-FFF2-40B4-BE49-F238E27FC236}">
                    <a16:creationId xmlns:a16="http://schemas.microsoft.com/office/drawing/2014/main" id="{74E6B1ED-5279-4CBF-B51D-A5FF212A4FA1}"/>
                  </a:ext>
                </a:extLst>
              </p:cNvPr>
              <p:cNvSpPr/>
              <p:nvPr/>
            </p:nvSpPr>
            <p:spPr>
              <a:xfrm>
                <a:off x="6192488" y="3274123"/>
                <a:ext cx="21050" cy="356616"/>
              </a:xfrm>
              <a:custGeom>
                <a:avLst/>
                <a:gdLst>
                  <a:gd name="connsiteX0" fmla="*/ 0 w 21050"/>
                  <a:gd name="connsiteY0" fmla="*/ 0 h 356616"/>
                  <a:gd name="connsiteX1" fmla="*/ 10096 w 21050"/>
                  <a:gd name="connsiteY1" fmla="*/ 356616 h 356616"/>
                  <a:gd name="connsiteX2" fmla="*/ 21050 w 21050"/>
                  <a:gd name="connsiteY2" fmla="*/ 355092 h 356616"/>
                  <a:gd name="connsiteX3" fmla="*/ 5048 w 21050"/>
                  <a:gd name="connsiteY3" fmla="*/ 0 h 356616"/>
                  <a:gd name="connsiteX4" fmla="*/ 0 w 21050"/>
                  <a:gd name="connsiteY4" fmla="*/ 0 h 3566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050" h="356616">
                    <a:moveTo>
                      <a:pt x="0" y="0"/>
                    </a:moveTo>
                    <a:cubicBezTo>
                      <a:pt x="0" y="5620"/>
                      <a:pt x="10096" y="356616"/>
                      <a:pt x="10096" y="356616"/>
                    </a:cubicBezTo>
                    <a:lnTo>
                      <a:pt x="21050" y="355092"/>
                    </a:lnTo>
                    <a:lnTo>
                      <a:pt x="504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E272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026" name="Freeform: Shape 1025">
                <a:extLst>
                  <a:ext uri="{FF2B5EF4-FFF2-40B4-BE49-F238E27FC236}">
                    <a16:creationId xmlns:a16="http://schemas.microsoft.com/office/drawing/2014/main" id="{86EF469D-26EB-4C4C-A4C9-C9CF45418AC5}"/>
                  </a:ext>
                </a:extLst>
              </p:cNvPr>
              <p:cNvSpPr/>
              <p:nvPr/>
            </p:nvSpPr>
            <p:spPr>
              <a:xfrm>
                <a:off x="6197536" y="3274101"/>
                <a:ext cx="51307" cy="291867"/>
              </a:xfrm>
              <a:custGeom>
                <a:avLst/>
                <a:gdLst>
                  <a:gd name="connsiteX0" fmla="*/ 49530 w 51307"/>
                  <a:gd name="connsiteY0" fmla="*/ 34693 h 291867"/>
                  <a:gd name="connsiteX1" fmla="*/ 49530 w 51307"/>
                  <a:gd name="connsiteY1" fmla="*/ 204809 h 291867"/>
                  <a:gd name="connsiteX2" fmla="*/ 13145 w 51307"/>
                  <a:gd name="connsiteY2" fmla="*/ 291868 h 291867"/>
                  <a:gd name="connsiteX3" fmla="*/ 0 w 51307"/>
                  <a:gd name="connsiteY3" fmla="*/ 22 h 291867"/>
                  <a:gd name="connsiteX4" fmla="*/ 49530 w 51307"/>
                  <a:gd name="connsiteY4" fmla="*/ 34693 h 2918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1307" h="291867">
                    <a:moveTo>
                      <a:pt x="49530" y="34693"/>
                    </a:moveTo>
                    <a:cubicBezTo>
                      <a:pt x="49530" y="34693"/>
                      <a:pt x="53530" y="145850"/>
                      <a:pt x="49530" y="204809"/>
                    </a:cubicBezTo>
                    <a:cubicBezTo>
                      <a:pt x="45529" y="263769"/>
                      <a:pt x="13145" y="291868"/>
                      <a:pt x="13145" y="291868"/>
                    </a:cubicBezTo>
                    <a:lnTo>
                      <a:pt x="0" y="22"/>
                    </a:lnTo>
                    <a:cubicBezTo>
                      <a:pt x="0" y="22"/>
                      <a:pt x="48482" y="-2074"/>
                      <a:pt x="49530" y="34693"/>
                    </a:cubicBezTo>
                    <a:close/>
                  </a:path>
                </a:pathLst>
              </a:custGeom>
              <a:solidFill>
                <a:srgbClr val="C24A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027" name="Freeform: Shape 1026">
                <a:extLst>
                  <a:ext uri="{FF2B5EF4-FFF2-40B4-BE49-F238E27FC236}">
                    <a16:creationId xmlns:a16="http://schemas.microsoft.com/office/drawing/2014/main" id="{7ECA43C5-3DF7-42E8-AF92-2720991ABFCE}"/>
                  </a:ext>
                </a:extLst>
              </p:cNvPr>
              <p:cNvSpPr/>
              <p:nvPr/>
            </p:nvSpPr>
            <p:spPr>
              <a:xfrm>
                <a:off x="5883878" y="3270123"/>
                <a:ext cx="272224" cy="61817"/>
              </a:xfrm>
              <a:custGeom>
                <a:avLst/>
                <a:gdLst>
                  <a:gd name="connsiteX0" fmla="*/ 265367 w 272224"/>
                  <a:gd name="connsiteY0" fmla="*/ 11239 h 61817"/>
                  <a:gd name="connsiteX1" fmla="*/ 272225 w 272224"/>
                  <a:gd name="connsiteY1" fmla="*/ 61817 h 61817"/>
                  <a:gd name="connsiteX2" fmla="*/ 39910 w 272224"/>
                  <a:gd name="connsiteY2" fmla="*/ 42100 h 61817"/>
                  <a:gd name="connsiteX3" fmla="*/ 0 w 272224"/>
                  <a:gd name="connsiteY3" fmla="*/ 0 h 61817"/>
                  <a:gd name="connsiteX4" fmla="*/ 265367 w 272224"/>
                  <a:gd name="connsiteY4" fmla="*/ 11239 h 618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2224" h="61817">
                    <a:moveTo>
                      <a:pt x="265367" y="11239"/>
                    </a:moveTo>
                    <a:lnTo>
                      <a:pt x="272225" y="61817"/>
                    </a:lnTo>
                    <a:cubicBezTo>
                      <a:pt x="272225" y="61817"/>
                      <a:pt x="68675" y="52673"/>
                      <a:pt x="39910" y="42100"/>
                    </a:cubicBezTo>
                    <a:cubicBezTo>
                      <a:pt x="11049" y="31528"/>
                      <a:pt x="0" y="0"/>
                      <a:pt x="0" y="0"/>
                    </a:cubicBezTo>
                    <a:lnTo>
                      <a:pt x="265367" y="11239"/>
                    </a:lnTo>
                    <a:close/>
                  </a:path>
                </a:pathLst>
              </a:custGeom>
              <a:solidFill>
                <a:srgbClr val="C24A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028" name="Freeform: Shape 1027">
                <a:extLst>
                  <a:ext uri="{FF2B5EF4-FFF2-40B4-BE49-F238E27FC236}">
                    <a16:creationId xmlns:a16="http://schemas.microsoft.com/office/drawing/2014/main" id="{529A396F-A063-4665-9425-97E92131943F}"/>
                  </a:ext>
                </a:extLst>
              </p:cNvPr>
              <p:cNvSpPr/>
              <p:nvPr/>
            </p:nvSpPr>
            <p:spPr>
              <a:xfrm>
                <a:off x="6287642" y="3270123"/>
                <a:ext cx="105809" cy="110489"/>
              </a:xfrm>
              <a:custGeom>
                <a:avLst/>
                <a:gdLst>
                  <a:gd name="connsiteX0" fmla="*/ 17145 w 105809"/>
                  <a:gd name="connsiteY0" fmla="*/ 95441 h 110489"/>
                  <a:gd name="connsiteX1" fmla="*/ 0 w 105809"/>
                  <a:gd name="connsiteY1" fmla="*/ 29432 h 110489"/>
                  <a:gd name="connsiteX2" fmla="*/ 24575 w 105809"/>
                  <a:gd name="connsiteY2" fmla="*/ 40862 h 110489"/>
                  <a:gd name="connsiteX3" fmla="*/ 97727 w 105809"/>
                  <a:gd name="connsiteY3" fmla="*/ 0 h 110489"/>
                  <a:gd name="connsiteX4" fmla="*/ 100584 w 105809"/>
                  <a:gd name="connsiteY4" fmla="*/ 61817 h 110489"/>
                  <a:gd name="connsiteX5" fmla="*/ 64484 w 105809"/>
                  <a:gd name="connsiteY5" fmla="*/ 110490 h 110489"/>
                  <a:gd name="connsiteX6" fmla="*/ 34290 w 105809"/>
                  <a:gd name="connsiteY6" fmla="*/ 87821 h 110489"/>
                  <a:gd name="connsiteX7" fmla="*/ 17145 w 105809"/>
                  <a:gd name="connsiteY7" fmla="*/ 95441 h 1104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5809" h="110489">
                    <a:moveTo>
                      <a:pt x="17145" y="95441"/>
                    </a:moveTo>
                    <a:lnTo>
                      <a:pt x="0" y="29432"/>
                    </a:lnTo>
                    <a:lnTo>
                      <a:pt x="24575" y="40862"/>
                    </a:lnTo>
                    <a:lnTo>
                      <a:pt x="97727" y="0"/>
                    </a:lnTo>
                    <a:cubicBezTo>
                      <a:pt x="97727" y="0"/>
                      <a:pt x="113824" y="24479"/>
                      <a:pt x="100584" y="61817"/>
                    </a:cubicBezTo>
                    <a:cubicBezTo>
                      <a:pt x="87344" y="99155"/>
                      <a:pt x="64484" y="110490"/>
                      <a:pt x="64484" y="110490"/>
                    </a:cubicBezTo>
                    <a:lnTo>
                      <a:pt x="34290" y="87821"/>
                    </a:lnTo>
                    <a:lnTo>
                      <a:pt x="17145" y="95441"/>
                    </a:lnTo>
                    <a:close/>
                  </a:path>
                </a:pathLst>
              </a:custGeom>
              <a:solidFill>
                <a:srgbClr val="C24A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029" name="Freeform: Shape 1028">
                <a:extLst>
                  <a:ext uri="{FF2B5EF4-FFF2-40B4-BE49-F238E27FC236}">
                    <a16:creationId xmlns:a16="http://schemas.microsoft.com/office/drawing/2014/main" id="{D05DD6C9-459A-4746-9110-16BC49268BE9}"/>
                  </a:ext>
                </a:extLst>
              </p:cNvPr>
              <p:cNvSpPr/>
              <p:nvPr/>
            </p:nvSpPr>
            <p:spPr>
              <a:xfrm>
                <a:off x="6075235" y="3228975"/>
                <a:ext cx="123253" cy="141065"/>
              </a:xfrm>
              <a:custGeom>
                <a:avLst/>
                <a:gdLst>
                  <a:gd name="connsiteX0" fmla="*/ 119539 w 123253"/>
                  <a:gd name="connsiteY0" fmla="*/ 127064 h 141065"/>
                  <a:gd name="connsiteX1" fmla="*/ 90392 w 123253"/>
                  <a:gd name="connsiteY1" fmla="*/ 110776 h 141065"/>
                  <a:gd name="connsiteX2" fmla="*/ 77152 w 123253"/>
                  <a:gd name="connsiteY2" fmla="*/ 41148 h 141065"/>
                  <a:gd name="connsiteX3" fmla="*/ 69056 w 123253"/>
                  <a:gd name="connsiteY3" fmla="*/ 28289 h 141065"/>
                  <a:gd name="connsiteX4" fmla="*/ 44005 w 123253"/>
                  <a:gd name="connsiteY4" fmla="*/ 28670 h 141065"/>
                  <a:gd name="connsiteX5" fmla="*/ 27622 w 123253"/>
                  <a:gd name="connsiteY5" fmla="*/ 0 h 141065"/>
                  <a:gd name="connsiteX6" fmla="*/ 5144 w 123253"/>
                  <a:gd name="connsiteY6" fmla="*/ 0 h 141065"/>
                  <a:gd name="connsiteX7" fmla="*/ 0 w 123253"/>
                  <a:gd name="connsiteY7" fmla="*/ 23813 h 141065"/>
                  <a:gd name="connsiteX8" fmla="*/ 12192 w 123253"/>
                  <a:gd name="connsiteY8" fmla="*/ 12097 h 141065"/>
                  <a:gd name="connsiteX9" fmla="*/ 25527 w 123253"/>
                  <a:gd name="connsiteY9" fmla="*/ 18383 h 141065"/>
                  <a:gd name="connsiteX10" fmla="*/ 42481 w 123253"/>
                  <a:gd name="connsiteY10" fmla="*/ 33242 h 141065"/>
                  <a:gd name="connsiteX11" fmla="*/ 68390 w 123253"/>
                  <a:gd name="connsiteY11" fmla="*/ 37624 h 141065"/>
                  <a:gd name="connsiteX12" fmla="*/ 80867 w 123253"/>
                  <a:gd name="connsiteY12" fmla="*/ 116396 h 141065"/>
                  <a:gd name="connsiteX13" fmla="*/ 123253 w 123253"/>
                  <a:gd name="connsiteY13" fmla="*/ 141065 h 141065"/>
                  <a:gd name="connsiteX14" fmla="*/ 119539 w 123253"/>
                  <a:gd name="connsiteY14" fmla="*/ 127064 h 141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23253" h="141065">
                    <a:moveTo>
                      <a:pt x="119539" y="127064"/>
                    </a:moveTo>
                    <a:cubicBezTo>
                      <a:pt x="119539" y="127064"/>
                      <a:pt x="109633" y="128397"/>
                      <a:pt x="90392" y="110776"/>
                    </a:cubicBezTo>
                    <a:cubicBezTo>
                      <a:pt x="71247" y="93155"/>
                      <a:pt x="77152" y="41148"/>
                      <a:pt x="77152" y="41148"/>
                    </a:cubicBezTo>
                    <a:lnTo>
                      <a:pt x="69056" y="28289"/>
                    </a:lnTo>
                    <a:cubicBezTo>
                      <a:pt x="69056" y="28289"/>
                      <a:pt x="57626" y="32766"/>
                      <a:pt x="44005" y="28670"/>
                    </a:cubicBezTo>
                    <a:cubicBezTo>
                      <a:pt x="30290" y="24670"/>
                      <a:pt x="27622" y="0"/>
                      <a:pt x="27622" y="0"/>
                    </a:cubicBezTo>
                    <a:lnTo>
                      <a:pt x="5144" y="0"/>
                    </a:lnTo>
                    <a:lnTo>
                      <a:pt x="0" y="23813"/>
                    </a:lnTo>
                    <a:lnTo>
                      <a:pt x="12192" y="12097"/>
                    </a:lnTo>
                    <a:lnTo>
                      <a:pt x="25527" y="18383"/>
                    </a:lnTo>
                    <a:cubicBezTo>
                      <a:pt x="25527" y="18383"/>
                      <a:pt x="33242" y="30194"/>
                      <a:pt x="42481" y="33242"/>
                    </a:cubicBezTo>
                    <a:cubicBezTo>
                      <a:pt x="53626" y="36862"/>
                      <a:pt x="68390" y="37624"/>
                      <a:pt x="68390" y="37624"/>
                    </a:cubicBezTo>
                    <a:cubicBezTo>
                      <a:pt x="68390" y="37624"/>
                      <a:pt x="66770" y="98774"/>
                      <a:pt x="80867" y="116396"/>
                    </a:cubicBezTo>
                    <a:cubicBezTo>
                      <a:pt x="94869" y="134017"/>
                      <a:pt x="123253" y="141065"/>
                      <a:pt x="123253" y="141065"/>
                    </a:cubicBezTo>
                    <a:lnTo>
                      <a:pt x="119539" y="127064"/>
                    </a:lnTo>
                    <a:close/>
                  </a:path>
                </a:pathLst>
              </a:custGeom>
              <a:solidFill>
                <a:srgbClr val="1E272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030" name="Freeform: Shape 1029">
                <a:extLst>
                  <a:ext uri="{FF2B5EF4-FFF2-40B4-BE49-F238E27FC236}">
                    <a16:creationId xmlns:a16="http://schemas.microsoft.com/office/drawing/2014/main" id="{8F973C55-D3D4-49CA-9645-A5215E591A65}"/>
                  </a:ext>
                </a:extLst>
              </p:cNvPr>
              <p:cNvSpPr/>
              <p:nvPr/>
            </p:nvSpPr>
            <p:spPr>
              <a:xfrm>
                <a:off x="6117716" y="3236023"/>
                <a:ext cx="26574" cy="10572"/>
              </a:xfrm>
              <a:custGeom>
                <a:avLst/>
                <a:gdLst>
                  <a:gd name="connsiteX0" fmla="*/ 0 w 26574"/>
                  <a:gd name="connsiteY0" fmla="*/ 0 h 10572"/>
                  <a:gd name="connsiteX1" fmla="*/ 26575 w 26574"/>
                  <a:gd name="connsiteY1" fmla="*/ 0 h 10572"/>
                  <a:gd name="connsiteX2" fmla="*/ 13240 w 26574"/>
                  <a:gd name="connsiteY2" fmla="*/ 10573 h 10572"/>
                  <a:gd name="connsiteX3" fmla="*/ 0 w 26574"/>
                  <a:gd name="connsiteY3" fmla="*/ 0 h 10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6574" h="10572">
                    <a:moveTo>
                      <a:pt x="0" y="0"/>
                    </a:moveTo>
                    <a:lnTo>
                      <a:pt x="26575" y="0"/>
                    </a:lnTo>
                    <a:cubicBezTo>
                      <a:pt x="26575" y="0"/>
                      <a:pt x="22860" y="10573"/>
                      <a:pt x="13240" y="10573"/>
                    </a:cubicBezTo>
                    <a:cubicBezTo>
                      <a:pt x="3620" y="10573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E272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031" name="Freeform: Shape 1030">
                <a:extLst>
                  <a:ext uri="{FF2B5EF4-FFF2-40B4-BE49-F238E27FC236}">
                    <a16:creationId xmlns:a16="http://schemas.microsoft.com/office/drawing/2014/main" id="{DE512D64-111E-4FB4-9E29-4E5E56E004C2}"/>
                  </a:ext>
                </a:extLst>
              </p:cNvPr>
              <p:cNvSpPr/>
              <p:nvPr/>
            </p:nvSpPr>
            <p:spPr>
              <a:xfrm>
                <a:off x="6202965" y="3442556"/>
                <a:ext cx="45019" cy="86170"/>
              </a:xfrm>
              <a:custGeom>
                <a:avLst/>
                <a:gdLst>
                  <a:gd name="connsiteX0" fmla="*/ 0 w 45019"/>
                  <a:gd name="connsiteY0" fmla="*/ 64 h 86170"/>
                  <a:gd name="connsiteX1" fmla="*/ 44101 w 45019"/>
                  <a:gd name="connsiteY1" fmla="*/ 36354 h 86170"/>
                  <a:gd name="connsiteX2" fmla="*/ 5239 w 45019"/>
                  <a:gd name="connsiteY2" fmla="*/ 86170 h 86170"/>
                  <a:gd name="connsiteX3" fmla="*/ 0 w 45019"/>
                  <a:gd name="connsiteY3" fmla="*/ 64 h 861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5019" h="86170">
                    <a:moveTo>
                      <a:pt x="0" y="64"/>
                    </a:moveTo>
                    <a:cubicBezTo>
                      <a:pt x="0" y="64"/>
                      <a:pt x="36195" y="-3174"/>
                      <a:pt x="44101" y="36354"/>
                    </a:cubicBezTo>
                    <a:cubicBezTo>
                      <a:pt x="52102" y="75978"/>
                      <a:pt x="5239" y="86170"/>
                      <a:pt x="5239" y="86170"/>
                    </a:cubicBezTo>
                    <a:lnTo>
                      <a:pt x="0" y="64"/>
                    </a:lnTo>
                    <a:close/>
                  </a:path>
                </a:pathLst>
              </a:custGeom>
              <a:solidFill>
                <a:srgbClr val="1E272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032" name="Freeform: Shape 1031">
                <a:extLst>
                  <a:ext uri="{FF2B5EF4-FFF2-40B4-BE49-F238E27FC236}">
                    <a16:creationId xmlns:a16="http://schemas.microsoft.com/office/drawing/2014/main" id="{53E152BD-B464-439C-A807-F7EE47571E80}"/>
                  </a:ext>
                </a:extLst>
              </p:cNvPr>
              <p:cNvSpPr/>
              <p:nvPr/>
            </p:nvSpPr>
            <p:spPr>
              <a:xfrm>
                <a:off x="5849016" y="3268694"/>
                <a:ext cx="112501" cy="42322"/>
              </a:xfrm>
              <a:custGeom>
                <a:avLst/>
                <a:gdLst>
                  <a:gd name="connsiteX0" fmla="*/ 0 w 112501"/>
                  <a:gd name="connsiteY0" fmla="*/ 0 h 42322"/>
                  <a:gd name="connsiteX1" fmla="*/ 78581 w 112501"/>
                  <a:gd name="connsiteY1" fmla="*/ 38767 h 42322"/>
                  <a:gd name="connsiteX2" fmla="*/ 112490 w 112501"/>
                  <a:gd name="connsiteY2" fmla="*/ 4858 h 42322"/>
                  <a:gd name="connsiteX3" fmla="*/ 0 w 112501"/>
                  <a:gd name="connsiteY3" fmla="*/ 0 h 423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2501" h="42322">
                    <a:moveTo>
                      <a:pt x="0" y="0"/>
                    </a:moveTo>
                    <a:cubicBezTo>
                      <a:pt x="0" y="0"/>
                      <a:pt x="43053" y="56864"/>
                      <a:pt x="78581" y="38767"/>
                    </a:cubicBezTo>
                    <a:cubicBezTo>
                      <a:pt x="114109" y="20574"/>
                      <a:pt x="112490" y="4858"/>
                      <a:pt x="112490" y="4858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E272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033" name="Freeform: Shape 1032">
                <a:extLst>
                  <a:ext uri="{FF2B5EF4-FFF2-40B4-BE49-F238E27FC236}">
                    <a16:creationId xmlns:a16="http://schemas.microsoft.com/office/drawing/2014/main" id="{C87C4FA2-A22A-4F44-A838-C5A78CA4A75C}"/>
                  </a:ext>
                </a:extLst>
              </p:cNvPr>
              <p:cNvSpPr/>
              <p:nvPr/>
            </p:nvSpPr>
            <p:spPr>
              <a:xfrm>
                <a:off x="6227444" y="3538537"/>
                <a:ext cx="41910" cy="53911"/>
              </a:xfrm>
              <a:custGeom>
                <a:avLst/>
                <a:gdLst>
                  <a:gd name="connsiteX0" fmla="*/ 36195 w 41910"/>
                  <a:gd name="connsiteY0" fmla="*/ 53912 h 53911"/>
                  <a:gd name="connsiteX1" fmla="*/ 0 w 41910"/>
                  <a:gd name="connsiteY1" fmla="*/ 5810 h 53911"/>
                  <a:gd name="connsiteX2" fmla="*/ 3239 w 41910"/>
                  <a:gd name="connsiteY2" fmla="*/ 0 h 53911"/>
                  <a:gd name="connsiteX3" fmla="*/ 41910 w 41910"/>
                  <a:gd name="connsiteY3" fmla="*/ 47530 h 539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1910" h="53911">
                    <a:moveTo>
                      <a:pt x="36195" y="53912"/>
                    </a:moveTo>
                    <a:lnTo>
                      <a:pt x="0" y="5810"/>
                    </a:lnTo>
                    <a:lnTo>
                      <a:pt x="3239" y="0"/>
                    </a:lnTo>
                    <a:lnTo>
                      <a:pt x="41910" y="47530"/>
                    </a:lnTo>
                    <a:close/>
                  </a:path>
                </a:pathLst>
              </a:custGeom>
              <a:solidFill>
                <a:srgbClr val="1E272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034" name="Freeform: Shape 1033">
                <a:extLst>
                  <a:ext uri="{FF2B5EF4-FFF2-40B4-BE49-F238E27FC236}">
                    <a16:creationId xmlns:a16="http://schemas.microsoft.com/office/drawing/2014/main" id="{F135CAE9-06B2-4127-BD6D-B9022D5B629E}"/>
                  </a:ext>
                </a:extLst>
              </p:cNvPr>
              <p:cNvSpPr/>
              <p:nvPr/>
            </p:nvSpPr>
            <p:spPr>
              <a:xfrm>
                <a:off x="6241922" y="3501485"/>
                <a:ext cx="64389" cy="37052"/>
              </a:xfrm>
              <a:custGeom>
                <a:avLst/>
                <a:gdLst>
                  <a:gd name="connsiteX0" fmla="*/ 59436 w 64389"/>
                  <a:gd name="connsiteY0" fmla="*/ 37052 h 37052"/>
                  <a:gd name="connsiteX1" fmla="*/ 0 w 64389"/>
                  <a:gd name="connsiteY1" fmla="*/ 8477 h 37052"/>
                  <a:gd name="connsiteX2" fmla="*/ 2000 w 64389"/>
                  <a:gd name="connsiteY2" fmla="*/ 0 h 37052"/>
                  <a:gd name="connsiteX3" fmla="*/ 64389 w 64389"/>
                  <a:gd name="connsiteY3" fmla="*/ 24670 h 370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4389" h="37052">
                    <a:moveTo>
                      <a:pt x="59436" y="37052"/>
                    </a:moveTo>
                    <a:lnTo>
                      <a:pt x="0" y="8477"/>
                    </a:lnTo>
                    <a:lnTo>
                      <a:pt x="2000" y="0"/>
                    </a:lnTo>
                    <a:lnTo>
                      <a:pt x="64389" y="24670"/>
                    </a:lnTo>
                    <a:close/>
                  </a:path>
                </a:pathLst>
              </a:custGeom>
              <a:solidFill>
                <a:srgbClr val="1E272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035" name="Freeform: Shape 1034">
                <a:extLst>
                  <a:ext uri="{FF2B5EF4-FFF2-40B4-BE49-F238E27FC236}">
                    <a16:creationId xmlns:a16="http://schemas.microsoft.com/office/drawing/2014/main" id="{4B11FC7D-DBAB-4F3B-90F7-8A6CE288261B}"/>
                  </a:ext>
                </a:extLst>
              </p:cNvPr>
              <p:cNvSpPr/>
              <p:nvPr/>
            </p:nvSpPr>
            <p:spPr>
              <a:xfrm>
                <a:off x="6245542" y="3474624"/>
                <a:ext cx="67436" cy="34670"/>
              </a:xfrm>
              <a:custGeom>
                <a:avLst/>
                <a:gdLst>
                  <a:gd name="connsiteX0" fmla="*/ 65342 w 67436"/>
                  <a:gd name="connsiteY0" fmla="*/ 34671 h 34670"/>
                  <a:gd name="connsiteX1" fmla="*/ 0 w 67436"/>
                  <a:gd name="connsiteY1" fmla="*/ 8096 h 34670"/>
                  <a:gd name="connsiteX2" fmla="*/ 1810 w 67436"/>
                  <a:gd name="connsiteY2" fmla="*/ 0 h 34670"/>
                  <a:gd name="connsiteX3" fmla="*/ 67437 w 67436"/>
                  <a:gd name="connsiteY3" fmla="*/ 22765 h 346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7436" h="34670">
                    <a:moveTo>
                      <a:pt x="65342" y="34671"/>
                    </a:moveTo>
                    <a:lnTo>
                      <a:pt x="0" y="8096"/>
                    </a:lnTo>
                    <a:lnTo>
                      <a:pt x="1810" y="0"/>
                    </a:lnTo>
                    <a:lnTo>
                      <a:pt x="67437" y="22765"/>
                    </a:lnTo>
                    <a:close/>
                  </a:path>
                </a:pathLst>
              </a:custGeom>
              <a:solidFill>
                <a:srgbClr val="1E272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036" name="Freeform: Shape 1035">
                <a:extLst>
                  <a:ext uri="{FF2B5EF4-FFF2-40B4-BE49-F238E27FC236}">
                    <a16:creationId xmlns:a16="http://schemas.microsoft.com/office/drawing/2014/main" id="{B5049088-EAC8-4DE8-9DD2-B824BA7BDC26}"/>
                  </a:ext>
                </a:extLst>
              </p:cNvPr>
              <p:cNvSpPr/>
              <p:nvPr/>
            </p:nvSpPr>
            <p:spPr>
              <a:xfrm>
                <a:off x="6248114" y="3451288"/>
                <a:ext cx="67436" cy="15906"/>
              </a:xfrm>
              <a:custGeom>
                <a:avLst/>
                <a:gdLst>
                  <a:gd name="connsiteX0" fmla="*/ 67342 w 67436"/>
                  <a:gd name="connsiteY0" fmla="*/ 15907 h 15906"/>
                  <a:gd name="connsiteX1" fmla="*/ 0 w 67436"/>
                  <a:gd name="connsiteY1" fmla="*/ 6001 h 15906"/>
                  <a:gd name="connsiteX2" fmla="*/ 0 w 67436"/>
                  <a:gd name="connsiteY2" fmla="*/ 0 h 15906"/>
                  <a:gd name="connsiteX3" fmla="*/ 67437 w 67436"/>
                  <a:gd name="connsiteY3" fmla="*/ 6858 h 159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7436" h="15906">
                    <a:moveTo>
                      <a:pt x="67342" y="15907"/>
                    </a:moveTo>
                    <a:lnTo>
                      <a:pt x="0" y="6001"/>
                    </a:lnTo>
                    <a:lnTo>
                      <a:pt x="0" y="0"/>
                    </a:lnTo>
                    <a:lnTo>
                      <a:pt x="67437" y="6858"/>
                    </a:lnTo>
                    <a:close/>
                  </a:path>
                </a:pathLst>
              </a:custGeom>
              <a:solidFill>
                <a:srgbClr val="1E272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037" name="Freeform: Shape 1036">
                <a:extLst>
                  <a:ext uri="{FF2B5EF4-FFF2-40B4-BE49-F238E27FC236}">
                    <a16:creationId xmlns:a16="http://schemas.microsoft.com/office/drawing/2014/main" id="{F0BCA359-9DAD-451F-A2BD-D4FC3C8638B2}"/>
                  </a:ext>
                </a:extLst>
              </p:cNvPr>
              <p:cNvSpPr/>
              <p:nvPr/>
            </p:nvSpPr>
            <p:spPr>
              <a:xfrm>
                <a:off x="6248685" y="3426809"/>
                <a:ext cx="66008" cy="9143"/>
              </a:xfrm>
              <a:custGeom>
                <a:avLst/>
                <a:gdLst>
                  <a:gd name="connsiteX0" fmla="*/ 66008 w 66008"/>
                  <a:gd name="connsiteY0" fmla="*/ 9144 h 9143"/>
                  <a:gd name="connsiteX1" fmla="*/ 0 w 66008"/>
                  <a:gd name="connsiteY1" fmla="*/ 8477 h 9143"/>
                  <a:gd name="connsiteX2" fmla="*/ 95 w 66008"/>
                  <a:gd name="connsiteY2" fmla="*/ 476 h 9143"/>
                  <a:gd name="connsiteX3" fmla="*/ 65342 w 66008"/>
                  <a:gd name="connsiteY3" fmla="*/ 0 h 91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6008" h="9143">
                    <a:moveTo>
                      <a:pt x="66008" y="9144"/>
                    </a:moveTo>
                    <a:lnTo>
                      <a:pt x="0" y="8477"/>
                    </a:lnTo>
                    <a:lnTo>
                      <a:pt x="95" y="476"/>
                    </a:lnTo>
                    <a:lnTo>
                      <a:pt x="65342" y="0"/>
                    </a:lnTo>
                    <a:close/>
                  </a:path>
                </a:pathLst>
              </a:custGeom>
              <a:solidFill>
                <a:srgbClr val="1E272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038" name="Freeform: Shape 1037">
                <a:extLst>
                  <a:ext uri="{FF2B5EF4-FFF2-40B4-BE49-F238E27FC236}">
                    <a16:creationId xmlns:a16="http://schemas.microsoft.com/office/drawing/2014/main" id="{2EE6AEAE-EB9C-498B-99CB-FC1D70F9578A}"/>
                  </a:ext>
                </a:extLst>
              </p:cNvPr>
              <p:cNvSpPr/>
              <p:nvPr/>
            </p:nvSpPr>
            <p:spPr>
              <a:xfrm>
                <a:off x="6248685" y="3399948"/>
                <a:ext cx="63341" cy="10492"/>
              </a:xfrm>
              <a:custGeom>
                <a:avLst/>
                <a:gdLst>
                  <a:gd name="connsiteX0" fmla="*/ 45530 w 63341"/>
                  <a:gd name="connsiteY0" fmla="*/ 9430 h 10492"/>
                  <a:gd name="connsiteX1" fmla="*/ 0 w 63341"/>
                  <a:gd name="connsiteY1" fmla="*/ 8668 h 10492"/>
                  <a:gd name="connsiteX2" fmla="*/ 0 w 63341"/>
                  <a:gd name="connsiteY2" fmla="*/ 1619 h 10492"/>
                  <a:gd name="connsiteX3" fmla="*/ 59722 w 63341"/>
                  <a:gd name="connsiteY3" fmla="*/ 857 h 10492"/>
                  <a:gd name="connsiteX4" fmla="*/ 62198 w 63341"/>
                  <a:gd name="connsiteY4" fmla="*/ 0 h 10492"/>
                  <a:gd name="connsiteX5" fmla="*/ 62294 w 63341"/>
                  <a:gd name="connsiteY5" fmla="*/ 1048 h 10492"/>
                  <a:gd name="connsiteX6" fmla="*/ 63341 w 63341"/>
                  <a:gd name="connsiteY6" fmla="*/ 9144 h 10492"/>
                  <a:gd name="connsiteX7" fmla="*/ 45530 w 63341"/>
                  <a:gd name="connsiteY7" fmla="*/ 9430 h 104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3341" h="10492">
                    <a:moveTo>
                      <a:pt x="45530" y="9430"/>
                    </a:moveTo>
                    <a:cubicBezTo>
                      <a:pt x="35719" y="9430"/>
                      <a:pt x="22670" y="9144"/>
                      <a:pt x="0" y="8668"/>
                    </a:cubicBezTo>
                    <a:lnTo>
                      <a:pt x="0" y="1619"/>
                    </a:lnTo>
                    <a:cubicBezTo>
                      <a:pt x="21717" y="2095"/>
                      <a:pt x="56007" y="1429"/>
                      <a:pt x="59722" y="857"/>
                    </a:cubicBezTo>
                    <a:lnTo>
                      <a:pt x="62198" y="0"/>
                    </a:lnTo>
                    <a:lnTo>
                      <a:pt x="62294" y="1048"/>
                    </a:lnTo>
                    <a:lnTo>
                      <a:pt x="63341" y="9144"/>
                    </a:lnTo>
                    <a:cubicBezTo>
                      <a:pt x="62865" y="12001"/>
                      <a:pt x="64389" y="9430"/>
                      <a:pt x="45530" y="9430"/>
                    </a:cubicBezTo>
                    <a:close/>
                  </a:path>
                </a:pathLst>
              </a:custGeom>
              <a:solidFill>
                <a:srgbClr val="1E272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039" name="Freeform: Shape 1038">
                <a:extLst>
                  <a:ext uri="{FF2B5EF4-FFF2-40B4-BE49-F238E27FC236}">
                    <a16:creationId xmlns:a16="http://schemas.microsoft.com/office/drawing/2014/main" id="{0829364A-1624-424F-8E0D-564A9F35AB4D}"/>
                  </a:ext>
                </a:extLst>
              </p:cNvPr>
              <p:cNvSpPr/>
              <p:nvPr/>
            </p:nvSpPr>
            <p:spPr>
              <a:xfrm>
                <a:off x="6248590" y="3373278"/>
                <a:ext cx="59245" cy="11334"/>
              </a:xfrm>
              <a:custGeom>
                <a:avLst/>
                <a:gdLst>
                  <a:gd name="connsiteX0" fmla="*/ 191 w 59245"/>
                  <a:gd name="connsiteY0" fmla="*/ 11335 h 11334"/>
                  <a:gd name="connsiteX1" fmla="*/ 0 w 59245"/>
                  <a:gd name="connsiteY1" fmla="*/ 3620 h 11334"/>
                  <a:gd name="connsiteX2" fmla="*/ 57722 w 59245"/>
                  <a:gd name="connsiteY2" fmla="*/ 0 h 11334"/>
                  <a:gd name="connsiteX3" fmla="*/ 59246 w 59245"/>
                  <a:gd name="connsiteY3" fmla="*/ 8096 h 113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9245" h="11334">
                    <a:moveTo>
                      <a:pt x="191" y="11335"/>
                    </a:moveTo>
                    <a:lnTo>
                      <a:pt x="0" y="3620"/>
                    </a:lnTo>
                    <a:lnTo>
                      <a:pt x="57722" y="0"/>
                    </a:lnTo>
                    <a:lnTo>
                      <a:pt x="59246" y="8096"/>
                    </a:lnTo>
                    <a:close/>
                  </a:path>
                </a:pathLst>
              </a:custGeom>
              <a:solidFill>
                <a:srgbClr val="1E272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040" name="Freeform: Shape 1039">
                <a:extLst>
                  <a:ext uri="{FF2B5EF4-FFF2-40B4-BE49-F238E27FC236}">
                    <a16:creationId xmlns:a16="http://schemas.microsoft.com/office/drawing/2014/main" id="{C70099B3-9BC8-4EDB-8F3F-150F030BD49C}"/>
                  </a:ext>
                </a:extLst>
              </p:cNvPr>
              <p:cNvSpPr/>
              <p:nvPr/>
            </p:nvSpPr>
            <p:spPr>
              <a:xfrm>
                <a:off x="6247923" y="3347275"/>
                <a:ext cx="54197" cy="14668"/>
              </a:xfrm>
              <a:custGeom>
                <a:avLst/>
                <a:gdLst>
                  <a:gd name="connsiteX0" fmla="*/ 476 w 54197"/>
                  <a:gd name="connsiteY0" fmla="*/ 14669 h 14668"/>
                  <a:gd name="connsiteX1" fmla="*/ 0 w 54197"/>
                  <a:gd name="connsiteY1" fmla="*/ 6477 h 14668"/>
                  <a:gd name="connsiteX2" fmla="*/ 52102 w 54197"/>
                  <a:gd name="connsiteY2" fmla="*/ 0 h 14668"/>
                  <a:gd name="connsiteX3" fmla="*/ 54197 w 54197"/>
                  <a:gd name="connsiteY3" fmla="*/ 8001 h 146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4197" h="14668">
                    <a:moveTo>
                      <a:pt x="476" y="14669"/>
                    </a:moveTo>
                    <a:lnTo>
                      <a:pt x="0" y="6477"/>
                    </a:lnTo>
                    <a:lnTo>
                      <a:pt x="52102" y="0"/>
                    </a:lnTo>
                    <a:lnTo>
                      <a:pt x="54197" y="8001"/>
                    </a:lnTo>
                    <a:close/>
                  </a:path>
                </a:pathLst>
              </a:custGeom>
              <a:solidFill>
                <a:srgbClr val="1E272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041" name="Freeform: Shape 1040">
                <a:extLst>
                  <a:ext uri="{FF2B5EF4-FFF2-40B4-BE49-F238E27FC236}">
                    <a16:creationId xmlns:a16="http://schemas.microsoft.com/office/drawing/2014/main" id="{B62C8BF9-6286-47A8-877B-510BD99DED3D}"/>
                  </a:ext>
                </a:extLst>
              </p:cNvPr>
              <p:cNvSpPr/>
              <p:nvPr/>
            </p:nvSpPr>
            <p:spPr>
              <a:xfrm>
                <a:off x="6247923" y="3327939"/>
                <a:ext cx="49148" cy="12001"/>
              </a:xfrm>
              <a:custGeom>
                <a:avLst/>
                <a:gdLst>
                  <a:gd name="connsiteX0" fmla="*/ 0 w 49148"/>
                  <a:gd name="connsiteY0" fmla="*/ 12001 h 12001"/>
                  <a:gd name="connsiteX1" fmla="*/ 0 w 49148"/>
                  <a:gd name="connsiteY1" fmla="*/ 3810 h 12001"/>
                  <a:gd name="connsiteX2" fmla="*/ 47244 w 49148"/>
                  <a:gd name="connsiteY2" fmla="*/ 0 h 12001"/>
                  <a:gd name="connsiteX3" fmla="*/ 49149 w 49148"/>
                  <a:gd name="connsiteY3" fmla="*/ 8001 h 120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9148" h="12001">
                    <a:moveTo>
                      <a:pt x="0" y="12001"/>
                    </a:moveTo>
                    <a:lnTo>
                      <a:pt x="0" y="3810"/>
                    </a:lnTo>
                    <a:lnTo>
                      <a:pt x="47244" y="0"/>
                    </a:lnTo>
                    <a:lnTo>
                      <a:pt x="49149" y="8001"/>
                    </a:lnTo>
                    <a:close/>
                  </a:path>
                </a:pathLst>
              </a:custGeom>
              <a:solidFill>
                <a:srgbClr val="1E272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042" name="Freeform: Shape 1041">
                <a:extLst>
                  <a:ext uri="{FF2B5EF4-FFF2-40B4-BE49-F238E27FC236}">
                    <a16:creationId xmlns:a16="http://schemas.microsoft.com/office/drawing/2014/main" id="{55A3CC3C-182E-47F8-84EA-00EFBACD0738}"/>
                  </a:ext>
                </a:extLst>
              </p:cNvPr>
              <p:cNvSpPr/>
              <p:nvPr/>
            </p:nvSpPr>
            <p:spPr>
              <a:xfrm>
                <a:off x="6246971" y="3306889"/>
                <a:ext cx="44672" cy="8477"/>
              </a:xfrm>
              <a:custGeom>
                <a:avLst/>
                <a:gdLst>
                  <a:gd name="connsiteX0" fmla="*/ 44672 w 44672"/>
                  <a:gd name="connsiteY0" fmla="*/ 8191 h 8477"/>
                  <a:gd name="connsiteX1" fmla="*/ 286 w 44672"/>
                  <a:gd name="connsiteY1" fmla="*/ 8477 h 8477"/>
                  <a:gd name="connsiteX2" fmla="*/ 0 w 44672"/>
                  <a:gd name="connsiteY2" fmla="*/ 0 h 8477"/>
                  <a:gd name="connsiteX3" fmla="*/ 42482 w 44672"/>
                  <a:gd name="connsiteY3" fmla="*/ 0 h 84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4672" h="8477">
                    <a:moveTo>
                      <a:pt x="44672" y="8191"/>
                    </a:moveTo>
                    <a:lnTo>
                      <a:pt x="286" y="8477"/>
                    </a:lnTo>
                    <a:lnTo>
                      <a:pt x="0" y="0"/>
                    </a:lnTo>
                    <a:lnTo>
                      <a:pt x="42482" y="0"/>
                    </a:lnTo>
                    <a:close/>
                  </a:path>
                </a:pathLst>
              </a:custGeom>
              <a:solidFill>
                <a:srgbClr val="1E272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043" name="Freeform: Shape 1042">
                <a:extLst>
                  <a:ext uri="{FF2B5EF4-FFF2-40B4-BE49-F238E27FC236}">
                    <a16:creationId xmlns:a16="http://schemas.microsoft.com/office/drawing/2014/main" id="{56985948-FE59-4ACC-BE9A-1F90BD0607CF}"/>
                  </a:ext>
                </a:extLst>
              </p:cNvPr>
              <p:cNvSpPr/>
              <p:nvPr/>
            </p:nvSpPr>
            <p:spPr>
              <a:xfrm>
                <a:off x="6215253" y="3555968"/>
                <a:ext cx="32765" cy="56959"/>
              </a:xfrm>
              <a:custGeom>
                <a:avLst/>
                <a:gdLst>
                  <a:gd name="connsiteX0" fmla="*/ 25908 w 32765"/>
                  <a:gd name="connsiteY0" fmla="*/ 56959 h 56959"/>
                  <a:gd name="connsiteX1" fmla="*/ 0 w 32765"/>
                  <a:gd name="connsiteY1" fmla="*/ 5239 h 56959"/>
                  <a:gd name="connsiteX2" fmla="*/ 4381 w 32765"/>
                  <a:gd name="connsiteY2" fmla="*/ 0 h 56959"/>
                  <a:gd name="connsiteX3" fmla="*/ 32766 w 32765"/>
                  <a:gd name="connsiteY3" fmla="*/ 51530 h 569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765" h="56959">
                    <a:moveTo>
                      <a:pt x="25908" y="56959"/>
                    </a:moveTo>
                    <a:lnTo>
                      <a:pt x="0" y="5239"/>
                    </a:lnTo>
                    <a:lnTo>
                      <a:pt x="4381" y="0"/>
                    </a:lnTo>
                    <a:lnTo>
                      <a:pt x="32766" y="51530"/>
                    </a:lnTo>
                    <a:close/>
                  </a:path>
                </a:pathLst>
              </a:custGeom>
              <a:solidFill>
                <a:srgbClr val="1E272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044" name="Freeform: Shape 1043">
                <a:extLst>
                  <a:ext uri="{FF2B5EF4-FFF2-40B4-BE49-F238E27FC236}">
                    <a16:creationId xmlns:a16="http://schemas.microsoft.com/office/drawing/2014/main" id="{298D2581-7BAB-4B9C-ABD8-3EA6D7B0640B}"/>
                  </a:ext>
                </a:extLst>
              </p:cNvPr>
              <p:cNvSpPr/>
              <p:nvPr/>
            </p:nvSpPr>
            <p:spPr>
              <a:xfrm>
                <a:off x="6235922" y="3519201"/>
                <a:ext cx="52101" cy="48863"/>
              </a:xfrm>
              <a:custGeom>
                <a:avLst/>
                <a:gdLst>
                  <a:gd name="connsiteX0" fmla="*/ 47434 w 52101"/>
                  <a:gd name="connsiteY0" fmla="*/ 48863 h 48863"/>
                  <a:gd name="connsiteX1" fmla="*/ 0 w 52101"/>
                  <a:gd name="connsiteY1" fmla="*/ 8192 h 48863"/>
                  <a:gd name="connsiteX2" fmla="*/ 3143 w 52101"/>
                  <a:gd name="connsiteY2" fmla="*/ 0 h 48863"/>
                  <a:gd name="connsiteX3" fmla="*/ 52102 w 52101"/>
                  <a:gd name="connsiteY3" fmla="*/ 42005 h 488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101" h="48863">
                    <a:moveTo>
                      <a:pt x="47434" y="48863"/>
                    </a:moveTo>
                    <a:lnTo>
                      <a:pt x="0" y="8192"/>
                    </a:lnTo>
                    <a:lnTo>
                      <a:pt x="3143" y="0"/>
                    </a:lnTo>
                    <a:lnTo>
                      <a:pt x="52102" y="42005"/>
                    </a:lnTo>
                    <a:close/>
                  </a:path>
                </a:pathLst>
              </a:custGeom>
              <a:solidFill>
                <a:srgbClr val="1E272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045" name="Freeform: Shape 1044">
                <a:extLst>
                  <a:ext uri="{FF2B5EF4-FFF2-40B4-BE49-F238E27FC236}">
                    <a16:creationId xmlns:a16="http://schemas.microsoft.com/office/drawing/2014/main" id="{F749BF21-0AEB-40C7-974F-C8C3DE153DC8}"/>
                  </a:ext>
                </a:extLst>
              </p:cNvPr>
              <p:cNvSpPr/>
              <p:nvPr/>
            </p:nvSpPr>
            <p:spPr>
              <a:xfrm>
                <a:off x="6322123" y="3277742"/>
                <a:ext cx="71342" cy="43243"/>
              </a:xfrm>
              <a:custGeom>
                <a:avLst/>
                <a:gdLst>
                  <a:gd name="connsiteX0" fmla="*/ 2191 w 71342"/>
                  <a:gd name="connsiteY0" fmla="*/ 43244 h 43243"/>
                  <a:gd name="connsiteX1" fmla="*/ 0 w 71342"/>
                  <a:gd name="connsiteY1" fmla="*/ 37814 h 43243"/>
                  <a:gd name="connsiteX2" fmla="*/ 66865 w 71342"/>
                  <a:gd name="connsiteY2" fmla="*/ 0 h 43243"/>
                  <a:gd name="connsiteX3" fmla="*/ 71342 w 71342"/>
                  <a:gd name="connsiteY3" fmla="*/ 22670 h 432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1342" h="43243">
                    <a:moveTo>
                      <a:pt x="2191" y="43244"/>
                    </a:moveTo>
                    <a:lnTo>
                      <a:pt x="0" y="37814"/>
                    </a:lnTo>
                    <a:lnTo>
                      <a:pt x="66865" y="0"/>
                    </a:lnTo>
                    <a:lnTo>
                      <a:pt x="71342" y="22670"/>
                    </a:lnTo>
                    <a:close/>
                  </a:path>
                </a:pathLst>
              </a:custGeom>
              <a:solidFill>
                <a:srgbClr val="1E272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046" name="Freeform: Shape 1045">
                <a:extLst>
                  <a:ext uri="{FF2B5EF4-FFF2-40B4-BE49-F238E27FC236}">
                    <a16:creationId xmlns:a16="http://schemas.microsoft.com/office/drawing/2014/main" id="{8D8F9A68-B323-4406-A07B-AFDF4C8F8DBD}"/>
                  </a:ext>
                </a:extLst>
              </p:cNvPr>
              <p:cNvSpPr/>
              <p:nvPr/>
            </p:nvSpPr>
            <p:spPr>
              <a:xfrm>
                <a:off x="6323837" y="3320986"/>
                <a:ext cx="67627" cy="22193"/>
              </a:xfrm>
              <a:custGeom>
                <a:avLst/>
                <a:gdLst>
                  <a:gd name="connsiteX0" fmla="*/ 0 w 67627"/>
                  <a:gd name="connsiteY0" fmla="*/ 12954 h 22193"/>
                  <a:gd name="connsiteX1" fmla="*/ 667 w 67627"/>
                  <a:gd name="connsiteY1" fmla="*/ 6763 h 22193"/>
                  <a:gd name="connsiteX2" fmla="*/ 67628 w 67627"/>
                  <a:gd name="connsiteY2" fmla="*/ 0 h 22193"/>
                  <a:gd name="connsiteX3" fmla="*/ 59912 w 67627"/>
                  <a:gd name="connsiteY3" fmla="*/ 22193 h 221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7627" h="22193">
                    <a:moveTo>
                      <a:pt x="0" y="12954"/>
                    </a:moveTo>
                    <a:lnTo>
                      <a:pt x="667" y="6763"/>
                    </a:lnTo>
                    <a:lnTo>
                      <a:pt x="67628" y="0"/>
                    </a:lnTo>
                    <a:lnTo>
                      <a:pt x="59912" y="22193"/>
                    </a:lnTo>
                    <a:close/>
                  </a:path>
                </a:pathLst>
              </a:custGeom>
              <a:solidFill>
                <a:srgbClr val="1E272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047" name="Freeform: Shape 1046">
                <a:extLst>
                  <a:ext uri="{FF2B5EF4-FFF2-40B4-BE49-F238E27FC236}">
                    <a16:creationId xmlns:a16="http://schemas.microsoft.com/office/drawing/2014/main" id="{F66F2584-013D-4137-99FD-00F4D1B2D53C}"/>
                  </a:ext>
                </a:extLst>
              </p:cNvPr>
              <p:cNvSpPr/>
              <p:nvPr/>
            </p:nvSpPr>
            <p:spPr>
              <a:xfrm>
                <a:off x="6322409" y="3342322"/>
                <a:ext cx="54197" cy="30003"/>
              </a:xfrm>
              <a:custGeom>
                <a:avLst/>
                <a:gdLst>
                  <a:gd name="connsiteX0" fmla="*/ 40767 w 54197"/>
                  <a:gd name="connsiteY0" fmla="*/ 30004 h 30003"/>
                  <a:gd name="connsiteX1" fmla="*/ 0 w 54197"/>
                  <a:gd name="connsiteY1" fmla="*/ 4572 h 30003"/>
                  <a:gd name="connsiteX2" fmla="*/ 1429 w 54197"/>
                  <a:gd name="connsiteY2" fmla="*/ 0 h 30003"/>
                  <a:gd name="connsiteX3" fmla="*/ 54197 w 54197"/>
                  <a:gd name="connsiteY3" fmla="*/ 13811 h 300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4197" h="30003">
                    <a:moveTo>
                      <a:pt x="40767" y="30004"/>
                    </a:moveTo>
                    <a:lnTo>
                      <a:pt x="0" y="4572"/>
                    </a:lnTo>
                    <a:lnTo>
                      <a:pt x="1429" y="0"/>
                    </a:lnTo>
                    <a:lnTo>
                      <a:pt x="54197" y="13811"/>
                    </a:lnTo>
                    <a:close/>
                  </a:path>
                </a:pathLst>
              </a:custGeom>
              <a:solidFill>
                <a:srgbClr val="1E272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048" name="Freeform: Shape 1047">
                <a:extLst>
                  <a:ext uri="{FF2B5EF4-FFF2-40B4-BE49-F238E27FC236}">
                    <a16:creationId xmlns:a16="http://schemas.microsoft.com/office/drawing/2014/main" id="{5430D357-B3B8-48E5-9B27-36FCBD752383}"/>
                  </a:ext>
                </a:extLst>
              </p:cNvPr>
              <p:cNvSpPr/>
              <p:nvPr/>
            </p:nvSpPr>
            <p:spPr>
              <a:xfrm>
                <a:off x="5856636" y="3307841"/>
                <a:ext cx="64293" cy="31718"/>
              </a:xfrm>
              <a:custGeom>
                <a:avLst/>
                <a:gdLst>
                  <a:gd name="connsiteX0" fmla="*/ 6572 w 64293"/>
                  <a:gd name="connsiteY0" fmla="*/ 31718 h 31718"/>
                  <a:gd name="connsiteX1" fmla="*/ 0 w 64293"/>
                  <a:gd name="connsiteY1" fmla="*/ 26003 h 31718"/>
                  <a:gd name="connsiteX2" fmla="*/ 57817 w 64293"/>
                  <a:gd name="connsiteY2" fmla="*/ 0 h 31718"/>
                  <a:gd name="connsiteX3" fmla="*/ 64294 w 64293"/>
                  <a:gd name="connsiteY3" fmla="*/ 3239 h 317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4293" h="31718">
                    <a:moveTo>
                      <a:pt x="6572" y="31718"/>
                    </a:moveTo>
                    <a:lnTo>
                      <a:pt x="0" y="26003"/>
                    </a:lnTo>
                    <a:lnTo>
                      <a:pt x="57817" y="0"/>
                    </a:lnTo>
                    <a:lnTo>
                      <a:pt x="64294" y="3239"/>
                    </a:lnTo>
                    <a:close/>
                  </a:path>
                </a:pathLst>
              </a:custGeom>
              <a:solidFill>
                <a:srgbClr val="1E272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049" name="Freeform: Shape 1048">
                <a:extLst>
                  <a:ext uri="{FF2B5EF4-FFF2-40B4-BE49-F238E27FC236}">
                    <a16:creationId xmlns:a16="http://schemas.microsoft.com/office/drawing/2014/main" id="{080BC906-E011-4545-8349-7CCB2442763E}"/>
                  </a:ext>
                </a:extLst>
              </p:cNvPr>
              <p:cNvSpPr/>
              <p:nvPr/>
            </p:nvSpPr>
            <p:spPr>
              <a:xfrm>
                <a:off x="5831776" y="3295459"/>
                <a:ext cx="74199" cy="20764"/>
              </a:xfrm>
              <a:custGeom>
                <a:avLst/>
                <a:gdLst>
                  <a:gd name="connsiteX0" fmla="*/ 7049 w 74199"/>
                  <a:gd name="connsiteY0" fmla="*/ 20764 h 20764"/>
                  <a:gd name="connsiteX1" fmla="*/ 0 w 74199"/>
                  <a:gd name="connsiteY1" fmla="*/ 12382 h 20764"/>
                  <a:gd name="connsiteX2" fmla="*/ 72771 w 74199"/>
                  <a:gd name="connsiteY2" fmla="*/ 0 h 20764"/>
                  <a:gd name="connsiteX3" fmla="*/ 74200 w 74199"/>
                  <a:gd name="connsiteY3" fmla="*/ 8096 h 207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199" h="20764">
                    <a:moveTo>
                      <a:pt x="7049" y="20764"/>
                    </a:moveTo>
                    <a:lnTo>
                      <a:pt x="0" y="12382"/>
                    </a:lnTo>
                    <a:lnTo>
                      <a:pt x="72771" y="0"/>
                    </a:lnTo>
                    <a:lnTo>
                      <a:pt x="74200" y="8096"/>
                    </a:lnTo>
                    <a:close/>
                  </a:path>
                </a:pathLst>
              </a:custGeom>
              <a:solidFill>
                <a:srgbClr val="1E272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050" name="Freeform: Shape 1049">
                <a:extLst>
                  <a:ext uri="{FF2B5EF4-FFF2-40B4-BE49-F238E27FC236}">
                    <a16:creationId xmlns:a16="http://schemas.microsoft.com/office/drawing/2014/main" id="{24B1B280-E8AE-4E4C-83CD-6C31E26EB9C7}"/>
                  </a:ext>
                </a:extLst>
              </p:cNvPr>
              <p:cNvSpPr/>
              <p:nvPr/>
            </p:nvSpPr>
            <p:spPr>
              <a:xfrm>
                <a:off x="5812821" y="3276409"/>
                <a:ext cx="71532" cy="16668"/>
              </a:xfrm>
              <a:custGeom>
                <a:avLst/>
                <a:gdLst>
                  <a:gd name="connsiteX0" fmla="*/ 6477 w 71532"/>
                  <a:gd name="connsiteY0" fmla="*/ 16669 h 16668"/>
                  <a:gd name="connsiteX1" fmla="*/ 0 w 71532"/>
                  <a:gd name="connsiteY1" fmla="*/ 7811 h 16668"/>
                  <a:gd name="connsiteX2" fmla="*/ 70485 w 71532"/>
                  <a:gd name="connsiteY2" fmla="*/ 0 h 16668"/>
                  <a:gd name="connsiteX3" fmla="*/ 71533 w 71532"/>
                  <a:gd name="connsiteY3" fmla="*/ 8096 h 166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1532" h="16668">
                    <a:moveTo>
                      <a:pt x="6477" y="16669"/>
                    </a:moveTo>
                    <a:lnTo>
                      <a:pt x="0" y="7811"/>
                    </a:lnTo>
                    <a:lnTo>
                      <a:pt x="70485" y="0"/>
                    </a:lnTo>
                    <a:lnTo>
                      <a:pt x="71533" y="8096"/>
                    </a:lnTo>
                    <a:close/>
                  </a:path>
                </a:pathLst>
              </a:custGeom>
              <a:solidFill>
                <a:srgbClr val="1E272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051" name="Freeform: Shape 1050">
                <a:extLst>
                  <a:ext uri="{FF2B5EF4-FFF2-40B4-BE49-F238E27FC236}">
                    <a16:creationId xmlns:a16="http://schemas.microsoft.com/office/drawing/2014/main" id="{AD8BE5E9-BE1C-435E-9CE2-8EEC5BF3407F}"/>
                  </a:ext>
                </a:extLst>
              </p:cNvPr>
              <p:cNvSpPr/>
              <p:nvPr/>
            </p:nvSpPr>
            <p:spPr>
              <a:xfrm>
                <a:off x="5887688" y="3315366"/>
                <a:ext cx="60388" cy="46672"/>
              </a:xfrm>
              <a:custGeom>
                <a:avLst/>
                <a:gdLst>
                  <a:gd name="connsiteX0" fmla="*/ 7620 w 60388"/>
                  <a:gd name="connsiteY0" fmla="*/ 46673 h 46672"/>
                  <a:gd name="connsiteX1" fmla="*/ 0 w 60388"/>
                  <a:gd name="connsiteY1" fmla="*/ 42291 h 46672"/>
                  <a:gd name="connsiteX2" fmla="*/ 49435 w 60388"/>
                  <a:gd name="connsiteY2" fmla="*/ 0 h 46672"/>
                  <a:gd name="connsiteX3" fmla="*/ 60389 w 60388"/>
                  <a:gd name="connsiteY3" fmla="*/ 1619 h 466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0388" h="46672">
                    <a:moveTo>
                      <a:pt x="7620" y="46673"/>
                    </a:moveTo>
                    <a:lnTo>
                      <a:pt x="0" y="42291"/>
                    </a:lnTo>
                    <a:lnTo>
                      <a:pt x="49435" y="0"/>
                    </a:lnTo>
                    <a:lnTo>
                      <a:pt x="60389" y="1619"/>
                    </a:lnTo>
                    <a:close/>
                  </a:path>
                </a:pathLst>
              </a:custGeom>
              <a:solidFill>
                <a:srgbClr val="1E272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052" name="Freeform: Shape 1051">
                <a:extLst>
                  <a:ext uri="{FF2B5EF4-FFF2-40B4-BE49-F238E27FC236}">
                    <a16:creationId xmlns:a16="http://schemas.microsoft.com/office/drawing/2014/main" id="{AC12BB35-C699-403F-89B5-3421D681C875}"/>
                  </a:ext>
                </a:extLst>
              </p:cNvPr>
              <p:cNvSpPr/>
              <p:nvPr/>
            </p:nvSpPr>
            <p:spPr>
              <a:xfrm>
                <a:off x="5939313" y="3319081"/>
                <a:ext cx="36099" cy="57245"/>
              </a:xfrm>
              <a:custGeom>
                <a:avLst/>
                <a:gdLst>
                  <a:gd name="connsiteX0" fmla="*/ 10858 w 36099"/>
                  <a:gd name="connsiteY0" fmla="*/ 57245 h 57245"/>
                  <a:gd name="connsiteX1" fmla="*/ 0 w 36099"/>
                  <a:gd name="connsiteY1" fmla="*/ 56674 h 57245"/>
                  <a:gd name="connsiteX2" fmla="*/ 28480 w 36099"/>
                  <a:gd name="connsiteY2" fmla="*/ 0 h 57245"/>
                  <a:gd name="connsiteX3" fmla="*/ 36100 w 36099"/>
                  <a:gd name="connsiteY3" fmla="*/ 1048 h 572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099" h="57245">
                    <a:moveTo>
                      <a:pt x="10858" y="57245"/>
                    </a:moveTo>
                    <a:lnTo>
                      <a:pt x="0" y="56674"/>
                    </a:lnTo>
                    <a:lnTo>
                      <a:pt x="28480" y="0"/>
                    </a:lnTo>
                    <a:lnTo>
                      <a:pt x="36100" y="1048"/>
                    </a:lnTo>
                    <a:close/>
                  </a:path>
                </a:pathLst>
              </a:custGeom>
              <a:solidFill>
                <a:srgbClr val="1E272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053" name="Freeform: Shape 1052">
                <a:extLst>
                  <a:ext uri="{FF2B5EF4-FFF2-40B4-BE49-F238E27FC236}">
                    <a16:creationId xmlns:a16="http://schemas.microsoft.com/office/drawing/2014/main" id="{F7799727-9083-4EEA-A4C6-34FA819264C0}"/>
                  </a:ext>
                </a:extLst>
              </p:cNvPr>
              <p:cNvSpPr/>
              <p:nvPr/>
            </p:nvSpPr>
            <p:spPr>
              <a:xfrm>
                <a:off x="5989986" y="3322510"/>
                <a:ext cx="18859" cy="53530"/>
              </a:xfrm>
              <a:custGeom>
                <a:avLst/>
                <a:gdLst>
                  <a:gd name="connsiteX0" fmla="*/ 10954 w 18859"/>
                  <a:gd name="connsiteY0" fmla="*/ 53531 h 53530"/>
                  <a:gd name="connsiteX1" fmla="*/ 0 w 18859"/>
                  <a:gd name="connsiteY1" fmla="*/ 53531 h 53530"/>
                  <a:gd name="connsiteX2" fmla="*/ 11620 w 18859"/>
                  <a:gd name="connsiteY2" fmla="*/ 0 h 53530"/>
                  <a:gd name="connsiteX3" fmla="*/ 18859 w 18859"/>
                  <a:gd name="connsiteY3" fmla="*/ 476 h 535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859" h="53530">
                    <a:moveTo>
                      <a:pt x="10954" y="53531"/>
                    </a:moveTo>
                    <a:lnTo>
                      <a:pt x="0" y="53531"/>
                    </a:lnTo>
                    <a:lnTo>
                      <a:pt x="11620" y="0"/>
                    </a:lnTo>
                    <a:lnTo>
                      <a:pt x="18859" y="476"/>
                    </a:lnTo>
                    <a:close/>
                  </a:path>
                </a:pathLst>
              </a:custGeom>
              <a:solidFill>
                <a:srgbClr val="1E272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054" name="Freeform: Shape 1053">
                <a:extLst>
                  <a:ext uri="{FF2B5EF4-FFF2-40B4-BE49-F238E27FC236}">
                    <a16:creationId xmlns:a16="http://schemas.microsoft.com/office/drawing/2014/main" id="{4980E4C6-9DFA-410D-A436-6FA55628A8EA}"/>
                  </a:ext>
                </a:extLst>
              </p:cNvPr>
              <p:cNvSpPr/>
              <p:nvPr/>
            </p:nvSpPr>
            <p:spPr>
              <a:xfrm>
                <a:off x="6035706" y="3325272"/>
                <a:ext cx="13525" cy="50101"/>
              </a:xfrm>
              <a:custGeom>
                <a:avLst/>
                <a:gdLst>
                  <a:gd name="connsiteX0" fmla="*/ 10668 w 13525"/>
                  <a:gd name="connsiteY0" fmla="*/ 49816 h 50101"/>
                  <a:gd name="connsiteX1" fmla="*/ 0 w 13525"/>
                  <a:gd name="connsiteY1" fmla="*/ 50102 h 50101"/>
                  <a:gd name="connsiteX2" fmla="*/ 6763 w 13525"/>
                  <a:gd name="connsiteY2" fmla="*/ 0 h 50101"/>
                  <a:gd name="connsiteX3" fmla="*/ 13526 w 13525"/>
                  <a:gd name="connsiteY3" fmla="*/ 381 h 501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525" h="50101">
                    <a:moveTo>
                      <a:pt x="10668" y="49816"/>
                    </a:moveTo>
                    <a:lnTo>
                      <a:pt x="0" y="50102"/>
                    </a:lnTo>
                    <a:lnTo>
                      <a:pt x="6763" y="0"/>
                    </a:lnTo>
                    <a:lnTo>
                      <a:pt x="13526" y="381"/>
                    </a:lnTo>
                    <a:close/>
                  </a:path>
                </a:pathLst>
              </a:custGeom>
              <a:solidFill>
                <a:srgbClr val="1E272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055" name="Freeform: Shape 1054">
                <a:extLst>
                  <a:ext uri="{FF2B5EF4-FFF2-40B4-BE49-F238E27FC236}">
                    <a16:creationId xmlns:a16="http://schemas.microsoft.com/office/drawing/2014/main" id="{44BDE027-9CBC-4AD6-875B-2461DE621279}"/>
                  </a:ext>
                </a:extLst>
              </p:cNvPr>
              <p:cNvSpPr/>
              <p:nvPr/>
            </p:nvSpPr>
            <p:spPr>
              <a:xfrm>
                <a:off x="6066186" y="3327844"/>
                <a:ext cx="16001" cy="46577"/>
              </a:xfrm>
              <a:custGeom>
                <a:avLst/>
                <a:gdLst>
                  <a:gd name="connsiteX0" fmla="*/ 11906 w 16001"/>
                  <a:gd name="connsiteY0" fmla="*/ 46387 h 46577"/>
                  <a:gd name="connsiteX1" fmla="*/ 0 w 16001"/>
                  <a:gd name="connsiteY1" fmla="*/ 46577 h 46577"/>
                  <a:gd name="connsiteX2" fmla="*/ 10001 w 16001"/>
                  <a:gd name="connsiteY2" fmla="*/ 0 h 46577"/>
                  <a:gd name="connsiteX3" fmla="*/ 16002 w 16001"/>
                  <a:gd name="connsiteY3" fmla="*/ 0 h 465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001" h="46577">
                    <a:moveTo>
                      <a:pt x="11906" y="46387"/>
                    </a:moveTo>
                    <a:lnTo>
                      <a:pt x="0" y="46577"/>
                    </a:lnTo>
                    <a:lnTo>
                      <a:pt x="10001" y="0"/>
                    </a:lnTo>
                    <a:lnTo>
                      <a:pt x="16002" y="0"/>
                    </a:lnTo>
                    <a:close/>
                  </a:path>
                </a:pathLst>
              </a:custGeom>
              <a:solidFill>
                <a:srgbClr val="1E272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056" name="Freeform: Shape 1055">
                <a:extLst>
                  <a:ext uri="{FF2B5EF4-FFF2-40B4-BE49-F238E27FC236}">
                    <a16:creationId xmlns:a16="http://schemas.microsoft.com/office/drawing/2014/main" id="{8B4B5B05-D797-4FAC-84B4-5BD39809FAD8}"/>
                  </a:ext>
                </a:extLst>
              </p:cNvPr>
              <p:cNvSpPr/>
              <p:nvPr/>
            </p:nvSpPr>
            <p:spPr>
              <a:xfrm>
                <a:off x="6100286" y="3329368"/>
                <a:ext cx="11144" cy="44196"/>
              </a:xfrm>
              <a:custGeom>
                <a:avLst/>
                <a:gdLst>
                  <a:gd name="connsiteX0" fmla="*/ 9620 w 11144"/>
                  <a:gd name="connsiteY0" fmla="*/ 43910 h 44196"/>
                  <a:gd name="connsiteX1" fmla="*/ 0 w 11144"/>
                  <a:gd name="connsiteY1" fmla="*/ 44196 h 44196"/>
                  <a:gd name="connsiteX2" fmla="*/ 5239 w 11144"/>
                  <a:gd name="connsiteY2" fmla="*/ 0 h 44196"/>
                  <a:gd name="connsiteX3" fmla="*/ 11144 w 11144"/>
                  <a:gd name="connsiteY3" fmla="*/ 0 h 441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144" h="44196">
                    <a:moveTo>
                      <a:pt x="9620" y="43910"/>
                    </a:moveTo>
                    <a:lnTo>
                      <a:pt x="0" y="44196"/>
                    </a:lnTo>
                    <a:lnTo>
                      <a:pt x="5239" y="0"/>
                    </a:lnTo>
                    <a:lnTo>
                      <a:pt x="11144" y="0"/>
                    </a:lnTo>
                    <a:close/>
                  </a:path>
                </a:pathLst>
              </a:custGeom>
              <a:solidFill>
                <a:srgbClr val="1E272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057" name="Freeform: Shape 1056">
                <a:extLst>
                  <a:ext uri="{FF2B5EF4-FFF2-40B4-BE49-F238E27FC236}">
                    <a16:creationId xmlns:a16="http://schemas.microsoft.com/office/drawing/2014/main" id="{F368AB91-BE69-4390-ADF8-386E55D5C34F}"/>
                  </a:ext>
                </a:extLst>
              </p:cNvPr>
              <p:cNvSpPr/>
              <p:nvPr/>
            </p:nvSpPr>
            <p:spPr>
              <a:xfrm>
                <a:off x="6135147" y="3330987"/>
                <a:ext cx="8477" cy="41338"/>
              </a:xfrm>
              <a:custGeom>
                <a:avLst/>
                <a:gdLst>
                  <a:gd name="connsiteX0" fmla="*/ 8477 w 8477"/>
                  <a:gd name="connsiteY0" fmla="*/ 41339 h 41338"/>
                  <a:gd name="connsiteX1" fmla="*/ 0 w 8477"/>
                  <a:gd name="connsiteY1" fmla="*/ 41339 h 41338"/>
                  <a:gd name="connsiteX2" fmla="*/ 0 w 8477"/>
                  <a:gd name="connsiteY2" fmla="*/ 0 h 41338"/>
                  <a:gd name="connsiteX3" fmla="*/ 5905 w 8477"/>
                  <a:gd name="connsiteY3" fmla="*/ 286 h 413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477" h="41338">
                    <a:moveTo>
                      <a:pt x="8477" y="41339"/>
                    </a:moveTo>
                    <a:lnTo>
                      <a:pt x="0" y="41339"/>
                    </a:lnTo>
                    <a:lnTo>
                      <a:pt x="0" y="0"/>
                    </a:lnTo>
                    <a:lnTo>
                      <a:pt x="5905" y="286"/>
                    </a:lnTo>
                    <a:close/>
                  </a:path>
                </a:pathLst>
              </a:custGeom>
              <a:solidFill>
                <a:srgbClr val="1E272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sp>
          <p:nvSpPr>
            <p:cNvPr id="1058" name="Freeform: Shape 1057">
              <a:extLst>
                <a:ext uri="{FF2B5EF4-FFF2-40B4-BE49-F238E27FC236}">
                  <a16:creationId xmlns:a16="http://schemas.microsoft.com/office/drawing/2014/main" id="{4E2E3B1D-390A-4D57-A0C5-40CCF589C63F}"/>
                </a:ext>
              </a:extLst>
            </p:cNvPr>
            <p:cNvSpPr/>
            <p:nvPr/>
          </p:nvSpPr>
          <p:spPr>
            <a:xfrm>
              <a:off x="5849016" y="3268694"/>
              <a:ext cx="294608" cy="39346"/>
            </a:xfrm>
            <a:custGeom>
              <a:avLst/>
              <a:gdLst>
                <a:gd name="connsiteX0" fmla="*/ 22955 w 294608"/>
                <a:gd name="connsiteY0" fmla="*/ 10573 h 39346"/>
                <a:gd name="connsiteX1" fmla="*/ 90297 w 294608"/>
                <a:gd name="connsiteY1" fmla="*/ 27432 h 39346"/>
                <a:gd name="connsiteX2" fmla="*/ 233744 w 294608"/>
                <a:gd name="connsiteY2" fmla="*/ 39053 h 39346"/>
                <a:gd name="connsiteX3" fmla="*/ 294608 w 294608"/>
                <a:gd name="connsiteY3" fmla="*/ 12764 h 39346"/>
                <a:gd name="connsiteX4" fmla="*/ 0 w 294608"/>
                <a:gd name="connsiteY4" fmla="*/ 0 h 39346"/>
                <a:gd name="connsiteX5" fmla="*/ 22955 w 294608"/>
                <a:gd name="connsiteY5" fmla="*/ 10573 h 39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4608" h="39346">
                  <a:moveTo>
                    <a:pt x="22955" y="10573"/>
                  </a:moveTo>
                  <a:cubicBezTo>
                    <a:pt x="44577" y="19145"/>
                    <a:pt x="67247" y="24575"/>
                    <a:pt x="90297" y="27432"/>
                  </a:cubicBezTo>
                  <a:cubicBezTo>
                    <a:pt x="129349" y="32385"/>
                    <a:pt x="204788" y="41053"/>
                    <a:pt x="233744" y="39053"/>
                  </a:cubicBezTo>
                  <a:cubicBezTo>
                    <a:pt x="273749" y="36481"/>
                    <a:pt x="294608" y="12764"/>
                    <a:pt x="294608" y="12764"/>
                  </a:cubicBezTo>
                  <a:lnTo>
                    <a:pt x="0" y="0"/>
                  </a:lnTo>
                  <a:cubicBezTo>
                    <a:pt x="0" y="0"/>
                    <a:pt x="7906" y="4572"/>
                    <a:pt x="22955" y="10573"/>
                  </a:cubicBezTo>
                  <a:close/>
                </a:path>
              </a:pathLst>
            </a:custGeom>
            <a:solidFill>
              <a:srgbClr val="FFCF57">
                <a:alpha val="24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59" name="Freeform: Shape 1058">
              <a:extLst>
                <a:ext uri="{FF2B5EF4-FFF2-40B4-BE49-F238E27FC236}">
                  <a16:creationId xmlns:a16="http://schemas.microsoft.com/office/drawing/2014/main" id="{44B65ADD-1211-4A3F-8CE0-37A2F96F99D7}"/>
                </a:ext>
              </a:extLst>
            </p:cNvPr>
            <p:cNvSpPr/>
            <p:nvPr/>
          </p:nvSpPr>
          <p:spPr>
            <a:xfrm>
              <a:off x="6192583" y="3274123"/>
              <a:ext cx="48432" cy="177545"/>
            </a:xfrm>
            <a:custGeom>
              <a:avLst/>
              <a:gdLst>
                <a:gd name="connsiteX0" fmla="*/ 7144 w 48432"/>
                <a:gd name="connsiteY0" fmla="*/ 177546 h 177545"/>
                <a:gd name="connsiteX1" fmla="*/ 43434 w 48432"/>
                <a:gd name="connsiteY1" fmla="*/ 93821 h 177545"/>
                <a:gd name="connsiteX2" fmla="*/ 46863 w 48432"/>
                <a:gd name="connsiteY2" fmla="*/ 14288 h 177545"/>
                <a:gd name="connsiteX3" fmla="*/ 25146 w 48432"/>
                <a:gd name="connsiteY3" fmla="*/ 2286 h 177545"/>
                <a:gd name="connsiteX4" fmla="*/ 0 w 48432"/>
                <a:gd name="connsiteY4" fmla="*/ 0 h 177545"/>
                <a:gd name="connsiteX5" fmla="*/ 7144 w 48432"/>
                <a:gd name="connsiteY5" fmla="*/ 177546 h 177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8432" h="177545">
                  <a:moveTo>
                    <a:pt x="7144" y="177546"/>
                  </a:moveTo>
                  <a:cubicBezTo>
                    <a:pt x="7144" y="177546"/>
                    <a:pt x="34766" y="139351"/>
                    <a:pt x="43434" y="93821"/>
                  </a:cubicBezTo>
                  <a:cubicBezTo>
                    <a:pt x="52102" y="48292"/>
                    <a:pt x="46863" y="14288"/>
                    <a:pt x="46863" y="14288"/>
                  </a:cubicBezTo>
                  <a:cubicBezTo>
                    <a:pt x="46863" y="14288"/>
                    <a:pt x="37624" y="4382"/>
                    <a:pt x="25146" y="2286"/>
                  </a:cubicBezTo>
                  <a:cubicBezTo>
                    <a:pt x="12668" y="286"/>
                    <a:pt x="0" y="0"/>
                    <a:pt x="0" y="0"/>
                  </a:cubicBezTo>
                  <a:lnTo>
                    <a:pt x="7144" y="177546"/>
                  </a:lnTo>
                  <a:close/>
                </a:path>
              </a:pathLst>
            </a:custGeom>
            <a:solidFill>
              <a:srgbClr val="FFCF57">
                <a:alpha val="24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60" name="Freeform: Shape 1059">
              <a:extLst>
                <a:ext uri="{FF2B5EF4-FFF2-40B4-BE49-F238E27FC236}">
                  <a16:creationId xmlns:a16="http://schemas.microsoft.com/office/drawing/2014/main" id="{31E8B98B-2D9A-4BFC-B711-2D98AC7EE6A5}"/>
                </a:ext>
              </a:extLst>
            </p:cNvPr>
            <p:cNvSpPr/>
            <p:nvPr/>
          </p:nvSpPr>
          <p:spPr>
            <a:xfrm>
              <a:off x="6291643" y="3270218"/>
              <a:ext cx="102230" cy="57721"/>
            </a:xfrm>
            <a:custGeom>
              <a:avLst/>
              <a:gdLst>
                <a:gd name="connsiteX0" fmla="*/ 0 w 102230"/>
                <a:gd name="connsiteY0" fmla="*/ 31242 h 57721"/>
                <a:gd name="connsiteX1" fmla="*/ 23908 w 102230"/>
                <a:gd name="connsiteY1" fmla="*/ 57722 h 57721"/>
                <a:gd name="connsiteX2" fmla="*/ 100965 w 102230"/>
                <a:gd name="connsiteY2" fmla="*/ 44482 h 57721"/>
                <a:gd name="connsiteX3" fmla="*/ 100489 w 102230"/>
                <a:gd name="connsiteY3" fmla="*/ 18574 h 57721"/>
                <a:gd name="connsiteX4" fmla="*/ 93726 w 102230"/>
                <a:gd name="connsiteY4" fmla="*/ 0 h 57721"/>
                <a:gd name="connsiteX5" fmla="*/ 20574 w 102230"/>
                <a:gd name="connsiteY5" fmla="*/ 40767 h 57721"/>
                <a:gd name="connsiteX6" fmla="*/ 0 w 102230"/>
                <a:gd name="connsiteY6" fmla="*/ 31242 h 57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2230" h="57721">
                  <a:moveTo>
                    <a:pt x="0" y="31242"/>
                  </a:moveTo>
                  <a:lnTo>
                    <a:pt x="23908" y="57722"/>
                  </a:lnTo>
                  <a:lnTo>
                    <a:pt x="100965" y="44482"/>
                  </a:lnTo>
                  <a:cubicBezTo>
                    <a:pt x="100965" y="44482"/>
                    <a:pt x="104108" y="33623"/>
                    <a:pt x="100489" y="18574"/>
                  </a:cubicBezTo>
                  <a:cubicBezTo>
                    <a:pt x="96869" y="3429"/>
                    <a:pt x="93726" y="0"/>
                    <a:pt x="93726" y="0"/>
                  </a:cubicBezTo>
                  <a:lnTo>
                    <a:pt x="20574" y="40767"/>
                  </a:lnTo>
                  <a:lnTo>
                    <a:pt x="0" y="31242"/>
                  </a:lnTo>
                  <a:close/>
                </a:path>
              </a:pathLst>
            </a:custGeom>
            <a:solidFill>
              <a:srgbClr val="FFCF57">
                <a:alpha val="24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grpSp>
        <p:nvGrpSpPr>
          <p:cNvPr id="1190" name="Group 1189">
            <a:extLst>
              <a:ext uri="{FF2B5EF4-FFF2-40B4-BE49-F238E27FC236}">
                <a16:creationId xmlns:a16="http://schemas.microsoft.com/office/drawing/2014/main" id="{0D268832-38F3-4E99-B853-0DB77C00C5FB}"/>
              </a:ext>
            </a:extLst>
          </p:cNvPr>
          <p:cNvGrpSpPr/>
          <p:nvPr/>
        </p:nvGrpSpPr>
        <p:grpSpPr>
          <a:xfrm>
            <a:off x="288200" y="480183"/>
            <a:ext cx="3502751" cy="906420"/>
            <a:chOff x="888832" y="2110319"/>
            <a:chExt cx="2855626" cy="906420"/>
          </a:xfrm>
        </p:grpSpPr>
        <p:sp>
          <p:nvSpPr>
            <p:cNvPr id="1191" name="TextBox 1190">
              <a:extLst>
                <a:ext uri="{FF2B5EF4-FFF2-40B4-BE49-F238E27FC236}">
                  <a16:creationId xmlns:a16="http://schemas.microsoft.com/office/drawing/2014/main" id="{6CF4FC7E-9082-4136-A4A1-1CE230F35A65}"/>
                </a:ext>
              </a:extLst>
            </p:cNvPr>
            <p:cNvSpPr txBox="1"/>
            <p:nvPr/>
          </p:nvSpPr>
          <p:spPr>
            <a:xfrm>
              <a:off x="888832" y="2110319"/>
              <a:ext cx="2855626" cy="769441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4400" b="0" i="0" dirty="0" err="1">
                  <a:solidFill>
                    <a:srgbClr val="F9A314"/>
                  </a:solidFill>
                  <a:effectLst/>
                  <a:latin typeface="Modern Love Grunge" panose="04070805081005020601" pitchFamily="82" charset="0"/>
                </a:rPr>
                <a:t>Bài</a:t>
              </a:r>
              <a:r>
                <a:rPr lang="en-US" sz="4400" b="0" i="0" dirty="0">
                  <a:solidFill>
                    <a:srgbClr val="F9A314"/>
                  </a:solidFill>
                  <a:effectLst/>
                  <a:latin typeface="Modern Love Grunge" panose="04070805081005020601" pitchFamily="82" charset="0"/>
                </a:rPr>
                <a:t> </a:t>
              </a:r>
              <a:r>
                <a:rPr lang="en-US" sz="4400" b="0" i="0" dirty="0" err="1">
                  <a:solidFill>
                    <a:srgbClr val="F9A314"/>
                  </a:solidFill>
                  <a:effectLst/>
                  <a:latin typeface="Modern Love Grunge" panose="04070805081005020601" pitchFamily="82" charset="0"/>
                </a:rPr>
                <a:t>tâp</a:t>
              </a:r>
              <a:r>
                <a:rPr lang="en-US" sz="4400" b="0" i="0" dirty="0">
                  <a:solidFill>
                    <a:srgbClr val="F9A314"/>
                  </a:solidFill>
                  <a:effectLst/>
                  <a:latin typeface="Modern Love Grunge" panose="04070805081005020601" pitchFamily="82" charset="0"/>
                </a:rPr>
                <a:t> 3</a:t>
              </a:r>
            </a:p>
          </p:txBody>
        </p:sp>
        <p:sp>
          <p:nvSpPr>
            <p:cNvPr id="1192" name="TextBox 1191">
              <a:extLst>
                <a:ext uri="{FF2B5EF4-FFF2-40B4-BE49-F238E27FC236}">
                  <a16:creationId xmlns:a16="http://schemas.microsoft.com/office/drawing/2014/main" id="{092A5067-C750-4C38-ABAA-7068BC35D5B3}"/>
                </a:ext>
              </a:extLst>
            </p:cNvPr>
            <p:cNvSpPr txBox="1"/>
            <p:nvPr/>
          </p:nvSpPr>
          <p:spPr>
            <a:xfrm>
              <a:off x="2374919" y="2247298"/>
              <a:ext cx="268187" cy="769441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4400" b="0" i="0" dirty="0">
                  <a:solidFill>
                    <a:srgbClr val="F9A314"/>
                  </a:solidFill>
                  <a:effectLst/>
                  <a:latin typeface="Modern Love Grunge" panose="04070805081005020601" pitchFamily="82" charset="0"/>
                </a:rPr>
                <a:t>.</a:t>
              </a:r>
            </a:p>
          </p:txBody>
        </p:sp>
      </p:grpSp>
      <p:sp>
        <p:nvSpPr>
          <p:cNvPr id="1222" name="TextBox 1221">
            <a:extLst>
              <a:ext uri="{FF2B5EF4-FFF2-40B4-BE49-F238E27FC236}">
                <a16:creationId xmlns:a16="http://schemas.microsoft.com/office/drawing/2014/main" id="{A385A578-9A92-4DEC-AE37-45A2399A1C9F}"/>
              </a:ext>
            </a:extLst>
          </p:cNvPr>
          <p:cNvSpPr txBox="1"/>
          <p:nvPr/>
        </p:nvSpPr>
        <p:spPr>
          <a:xfrm>
            <a:off x="3471636" y="416482"/>
            <a:ext cx="7228114" cy="83099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altLang="en-US" sz="2400" b="1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Xếp</a:t>
            </a:r>
            <a:r>
              <a:rPr lang="en-US" altLang="en-US" sz="24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en-US" sz="2400" b="1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các</a:t>
            </a:r>
            <a:r>
              <a:rPr lang="en-US" altLang="en-US" sz="24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en-US" sz="2400" b="1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từ</a:t>
            </a:r>
            <a:r>
              <a:rPr lang="en-US" altLang="en-US" sz="24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en-US" sz="2400" b="1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ngữ</a:t>
            </a:r>
            <a:r>
              <a:rPr lang="en-US" altLang="en-US" sz="24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en-US" sz="2400" b="1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sau</a:t>
            </a:r>
            <a:r>
              <a:rPr lang="en-US" altLang="en-US" sz="24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en-US" sz="2400" b="1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đây</a:t>
            </a:r>
            <a:r>
              <a:rPr lang="en-US" altLang="en-US" sz="24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en-US" sz="2400" b="1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thành</a:t>
            </a:r>
            <a:r>
              <a:rPr lang="en-US" altLang="en-US" sz="24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en-US" sz="2400" b="1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hai</a:t>
            </a:r>
            <a:r>
              <a:rPr lang="en-US" altLang="en-US" sz="24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en-US" sz="2400" b="1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cột</a:t>
            </a:r>
            <a:r>
              <a:rPr lang="en-US" altLang="en-US" sz="24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(</a:t>
            </a:r>
            <a:r>
              <a:rPr lang="en-US" altLang="en-US" sz="2400" b="1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từ</a:t>
            </a:r>
            <a:r>
              <a:rPr lang="en-US" altLang="en-US" sz="24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en-US" sz="2400" b="1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ngữ</a:t>
            </a:r>
            <a:r>
              <a:rPr lang="en-US" altLang="en-US" sz="24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en-US" sz="2400" b="1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đúng</a:t>
            </a:r>
            <a:r>
              <a:rPr lang="en-US" altLang="en-US" sz="24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en-US" sz="2400" b="1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chính</a:t>
            </a:r>
            <a:r>
              <a:rPr lang="en-US" altLang="en-US" sz="24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en-US" sz="2400" b="1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tả</a:t>
            </a:r>
            <a:r>
              <a:rPr lang="en-US" altLang="en-US" sz="24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, </a:t>
            </a:r>
            <a:r>
              <a:rPr lang="en-US" altLang="en-US" sz="2400" b="1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từ</a:t>
            </a:r>
            <a:r>
              <a:rPr lang="en-US" altLang="en-US" sz="24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en-US" sz="2400" b="1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ngữ</a:t>
            </a:r>
            <a:r>
              <a:rPr lang="en-US" altLang="en-US" sz="24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en-US" sz="2400" b="1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viết</a:t>
            </a:r>
            <a:r>
              <a:rPr lang="en-US" altLang="en-US" sz="24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en-US" sz="2400" b="1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sai</a:t>
            </a:r>
            <a:r>
              <a:rPr lang="en-US" altLang="en-US" sz="24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en-US" sz="2400" b="1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chính</a:t>
            </a:r>
            <a:r>
              <a:rPr lang="en-US" altLang="en-US" sz="24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en-US" sz="2400" b="1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tả</a:t>
            </a:r>
            <a:r>
              <a:rPr lang="en-US" altLang="en-US" sz="24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)</a:t>
            </a:r>
            <a:endParaRPr lang="en-US" sz="2400" dirty="0">
              <a:solidFill>
                <a:schemeClr val="bg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223" name="Text Box 9">
            <a:extLst>
              <a:ext uri="{FF2B5EF4-FFF2-40B4-BE49-F238E27FC236}">
                <a16:creationId xmlns:a16="http://schemas.microsoft.com/office/drawing/2014/main" id="{098EBFAF-CC1D-406E-8756-4CE6DDC9ABA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763000" y="3090864"/>
            <a:ext cx="827314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3200" b="1">
                <a:solidFill>
                  <a:schemeClr val="bg1"/>
                </a:solidFill>
                <a:cs typeface="Arial" panose="020B0604020202020204" pitchFamily="34" charset="0"/>
              </a:rPr>
              <a:t>  </a:t>
            </a:r>
          </a:p>
        </p:txBody>
      </p:sp>
      <p:sp>
        <p:nvSpPr>
          <p:cNvPr id="1224" name="Text Box 10">
            <a:extLst>
              <a:ext uri="{FF2B5EF4-FFF2-40B4-BE49-F238E27FC236}">
                <a16:creationId xmlns:a16="http://schemas.microsoft.com/office/drawing/2014/main" id="{1723470D-AF22-4447-B887-9C04FFA1A57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76999" y="3548064"/>
            <a:ext cx="661851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3200" b="1">
                <a:solidFill>
                  <a:schemeClr val="bg1"/>
                </a:solidFill>
                <a:cs typeface="Arial" panose="020B0604020202020204" pitchFamily="34" charset="0"/>
              </a:rPr>
              <a:t> </a:t>
            </a:r>
          </a:p>
        </p:txBody>
      </p:sp>
      <p:sp>
        <p:nvSpPr>
          <p:cNvPr id="1225" name="Text Box 19">
            <a:extLst>
              <a:ext uri="{FF2B5EF4-FFF2-40B4-BE49-F238E27FC236}">
                <a16:creationId xmlns:a16="http://schemas.microsoft.com/office/drawing/2014/main" id="{E7475778-4104-4C27-ABC7-671A0ECBB5D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61142" y="1763486"/>
            <a:ext cx="10566401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2400" b="1">
                <a:solidFill>
                  <a:schemeClr val="bg1"/>
                </a:solidFill>
                <a:cs typeface="Arial" panose="020B0604020202020204" pitchFamily="34" charset="0"/>
              </a:rPr>
              <a:t>a. </a:t>
            </a:r>
          </a:p>
        </p:txBody>
      </p:sp>
      <p:sp>
        <p:nvSpPr>
          <p:cNvPr id="1226" name="Text Box 19">
            <a:extLst>
              <a:ext uri="{FF2B5EF4-FFF2-40B4-BE49-F238E27FC236}">
                <a16:creationId xmlns:a16="http://schemas.microsoft.com/office/drawing/2014/main" id="{B2990FFF-4F68-4D8B-B8FD-CB013565D87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42142" y="1792061"/>
            <a:ext cx="167301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2400" b="1" dirty="0" err="1">
                <a:solidFill>
                  <a:schemeClr val="bg1"/>
                </a:solidFill>
                <a:cs typeface="Arial" panose="020B0604020202020204" pitchFamily="34" charset="0"/>
              </a:rPr>
              <a:t>sắp</a:t>
            </a:r>
            <a:r>
              <a:rPr lang="en-US" altLang="en-US" sz="2400" b="1" dirty="0">
                <a:solidFill>
                  <a:schemeClr val="bg1"/>
                </a:solidFill>
                <a:cs typeface="Arial" panose="020B0604020202020204" pitchFamily="34" charset="0"/>
              </a:rPr>
              <a:t> </a:t>
            </a:r>
            <a:r>
              <a:rPr lang="en-US" altLang="en-US" sz="2400" b="1" dirty="0" err="1">
                <a:solidFill>
                  <a:schemeClr val="bg1"/>
                </a:solidFill>
                <a:cs typeface="Arial" panose="020B0604020202020204" pitchFamily="34" charset="0"/>
              </a:rPr>
              <a:t>sếp</a:t>
            </a:r>
            <a:r>
              <a:rPr lang="en-US" altLang="en-US" sz="2400" b="1" dirty="0">
                <a:solidFill>
                  <a:schemeClr val="bg1"/>
                </a:solidFill>
                <a:cs typeface="Arial" panose="020B0604020202020204" pitchFamily="34" charset="0"/>
              </a:rPr>
              <a:t>,</a:t>
            </a:r>
          </a:p>
        </p:txBody>
      </p:sp>
      <p:sp>
        <p:nvSpPr>
          <p:cNvPr id="1227" name="Text Box 20">
            <a:extLst>
              <a:ext uri="{FF2B5EF4-FFF2-40B4-BE49-F238E27FC236}">
                <a16:creationId xmlns:a16="http://schemas.microsoft.com/office/drawing/2014/main" id="{91569323-A924-446B-8078-F3567CA0643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47067" y="1792061"/>
            <a:ext cx="1673013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2400" b="1" dirty="0" err="1">
                <a:solidFill>
                  <a:schemeClr val="bg1"/>
                </a:solidFill>
                <a:cs typeface="Arial" panose="020B0604020202020204" pitchFamily="34" charset="0"/>
              </a:rPr>
              <a:t>sáng</a:t>
            </a:r>
            <a:r>
              <a:rPr lang="en-US" altLang="en-US" sz="2400" b="1" dirty="0">
                <a:solidFill>
                  <a:schemeClr val="bg1"/>
                </a:solidFill>
                <a:cs typeface="Arial" panose="020B0604020202020204" pitchFamily="34" charset="0"/>
              </a:rPr>
              <a:t> </a:t>
            </a:r>
            <a:r>
              <a:rPr lang="en-US" altLang="en-US" sz="2400" b="1" dirty="0" err="1">
                <a:solidFill>
                  <a:schemeClr val="bg1"/>
                </a:solidFill>
                <a:cs typeface="Arial" panose="020B0604020202020204" pitchFamily="34" charset="0"/>
              </a:rPr>
              <a:t>sủa</a:t>
            </a:r>
            <a:r>
              <a:rPr lang="en-US" altLang="en-US" sz="2400" b="1" dirty="0">
                <a:solidFill>
                  <a:schemeClr val="bg1"/>
                </a:solidFill>
                <a:cs typeface="Arial" panose="020B0604020202020204" pitchFamily="34" charset="0"/>
              </a:rPr>
              <a:t>,</a:t>
            </a:r>
          </a:p>
        </p:txBody>
      </p:sp>
      <p:sp>
        <p:nvSpPr>
          <p:cNvPr id="1228" name="Text Box 21">
            <a:extLst>
              <a:ext uri="{FF2B5EF4-FFF2-40B4-BE49-F238E27FC236}">
                <a16:creationId xmlns:a16="http://schemas.microsoft.com/office/drawing/2014/main" id="{2CDBF487-CDB0-4291-8193-0D0B4496E73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46302" y="1792061"/>
            <a:ext cx="1673013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2400" b="1" dirty="0" err="1">
                <a:solidFill>
                  <a:schemeClr val="bg1"/>
                </a:solidFill>
                <a:cs typeface="Arial" panose="020B0604020202020204" pitchFamily="34" charset="0"/>
              </a:rPr>
              <a:t>sản</a:t>
            </a:r>
            <a:r>
              <a:rPr lang="en-US" altLang="en-US" sz="2400" b="1" dirty="0">
                <a:solidFill>
                  <a:schemeClr val="bg1"/>
                </a:solidFill>
                <a:cs typeface="Arial" panose="020B0604020202020204" pitchFamily="34" charset="0"/>
              </a:rPr>
              <a:t> </a:t>
            </a:r>
            <a:r>
              <a:rPr lang="en-US" altLang="en-US" sz="2400" b="1" dirty="0" err="1">
                <a:solidFill>
                  <a:schemeClr val="bg1"/>
                </a:solidFill>
                <a:cs typeface="Arial" panose="020B0604020202020204" pitchFamily="34" charset="0"/>
              </a:rPr>
              <a:t>sinh</a:t>
            </a:r>
            <a:r>
              <a:rPr lang="en-US" altLang="en-US" sz="2400" b="1" dirty="0">
                <a:solidFill>
                  <a:schemeClr val="bg1"/>
                </a:solidFill>
                <a:cs typeface="Arial" panose="020B0604020202020204" pitchFamily="34" charset="0"/>
              </a:rPr>
              <a:t>,</a:t>
            </a:r>
          </a:p>
        </p:txBody>
      </p:sp>
      <p:sp>
        <p:nvSpPr>
          <p:cNvPr id="1229" name="Text Box 22">
            <a:extLst>
              <a:ext uri="{FF2B5EF4-FFF2-40B4-BE49-F238E27FC236}">
                <a16:creationId xmlns:a16="http://schemas.microsoft.com/office/drawing/2014/main" id="{DACECDF9-6D73-41A8-9E4A-5D8E7F16C26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78862" y="1792061"/>
            <a:ext cx="167301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2400" b="1">
                <a:solidFill>
                  <a:schemeClr val="bg1"/>
                </a:solidFill>
                <a:cs typeface="Arial" panose="020B0604020202020204" pitchFamily="34" charset="0"/>
              </a:rPr>
              <a:t>tinh sảo,</a:t>
            </a:r>
          </a:p>
        </p:txBody>
      </p:sp>
      <p:sp>
        <p:nvSpPr>
          <p:cNvPr id="1230" name="Text Box 23">
            <a:extLst>
              <a:ext uri="{FF2B5EF4-FFF2-40B4-BE49-F238E27FC236}">
                <a16:creationId xmlns:a16="http://schemas.microsoft.com/office/drawing/2014/main" id="{BB7706EF-474C-461D-9058-104C49811F6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50462" y="1792061"/>
            <a:ext cx="1761067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2400" b="1">
                <a:solidFill>
                  <a:schemeClr val="bg1"/>
                </a:solidFill>
                <a:cs typeface="Arial" panose="020B0604020202020204" pitchFamily="34" charset="0"/>
              </a:rPr>
              <a:t>bổ xung,</a:t>
            </a:r>
          </a:p>
        </p:txBody>
      </p:sp>
      <p:sp>
        <p:nvSpPr>
          <p:cNvPr id="1231" name="Text Box 24">
            <a:extLst>
              <a:ext uri="{FF2B5EF4-FFF2-40B4-BE49-F238E27FC236}">
                <a16:creationId xmlns:a16="http://schemas.microsoft.com/office/drawing/2014/main" id="{47B514D9-5D18-4F6A-B7AD-7743DFC4080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552542" y="1792061"/>
            <a:ext cx="1937173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2400" b="1" dirty="0" err="1">
                <a:solidFill>
                  <a:schemeClr val="bg1"/>
                </a:solidFill>
                <a:cs typeface="Arial" panose="020B0604020202020204" pitchFamily="34" charset="0"/>
              </a:rPr>
              <a:t>sinh</a:t>
            </a:r>
            <a:r>
              <a:rPr lang="en-US" altLang="en-US" sz="2400" b="1" dirty="0">
                <a:solidFill>
                  <a:schemeClr val="bg1"/>
                </a:solidFill>
                <a:cs typeface="Arial" panose="020B0604020202020204" pitchFamily="34" charset="0"/>
              </a:rPr>
              <a:t> </a:t>
            </a:r>
            <a:r>
              <a:rPr lang="en-US" altLang="en-US" sz="2400" b="1" dirty="0" err="1">
                <a:solidFill>
                  <a:schemeClr val="bg1"/>
                </a:solidFill>
                <a:cs typeface="Arial" panose="020B0604020202020204" pitchFamily="34" charset="0"/>
              </a:rPr>
              <a:t>động</a:t>
            </a:r>
            <a:r>
              <a:rPr lang="en-US" altLang="en-US" sz="2400" b="1" dirty="0">
                <a:solidFill>
                  <a:schemeClr val="bg1"/>
                </a:solidFill>
                <a:cs typeface="Arial" panose="020B0604020202020204" pitchFamily="34" charset="0"/>
              </a:rPr>
              <a:t>.</a:t>
            </a:r>
            <a:endParaRPr lang="en-US" altLang="en-US" sz="2400" dirty="0">
              <a:solidFill>
                <a:schemeClr val="bg1"/>
              </a:solidFill>
              <a:cs typeface="Arial" panose="020B0604020202020204" pitchFamily="34" charset="0"/>
            </a:endParaRPr>
          </a:p>
        </p:txBody>
      </p:sp>
      <p:sp>
        <p:nvSpPr>
          <p:cNvPr id="1232" name="Text Box 25">
            <a:extLst>
              <a:ext uri="{FF2B5EF4-FFF2-40B4-BE49-F238E27FC236}">
                <a16:creationId xmlns:a16="http://schemas.microsoft.com/office/drawing/2014/main" id="{735CB1A2-F1CD-4482-A9C4-6C8AE6D7861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61142" y="2373086"/>
            <a:ext cx="10566401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2400" b="1">
                <a:solidFill>
                  <a:schemeClr val="bg1"/>
                </a:solidFill>
                <a:cs typeface="Arial" panose="020B0604020202020204" pitchFamily="34" charset="0"/>
              </a:rPr>
              <a:t>b. </a:t>
            </a:r>
            <a:endParaRPr lang="en-US" altLang="en-US" sz="2400">
              <a:solidFill>
                <a:schemeClr val="bg1"/>
              </a:solidFill>
              <a:cs typeface="Arial" panose="020B0604020202020204" pitchFamily="34" charset="0"/>
            </a:endParaRPr>
          </a:p>
        </p:txBody>
      </p:sp>
      <p:sp>
        <p:nvSpPr>
          <p:cNvPr id="1233" name="Text Box 26">
            <a:extLst>
              <a:ext uri="{FF2B5EF4-FFF2-40B4-BE49-F238E27FC236}">
                <a16:creationId xmlns:a16="http://schemas.microsoft.com/office/drawing/2014/main" id="{8735B601-431A-447A-A0EE-873FE520553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499599" y="2373086"/>
            <a:ext cx="1761067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2400" b="1">
                <a:solidFill>
                  <a:schemeClr val="bg1"/>
                </a:solidFill>
                <a:cs typeface="Arial" panose="020B0604020202020204" pitchFamily="34" charset="0"/>
              </a:rPr>
              <a:t>mải</a:t>
            </a:r>
            <a:r>
              <a:rPr lang="en-US" altLang="en-US" sz="2400" b="1" dirty="0">
                <a:solidFill>
                  <a:schemeClr val="bg1"/>
                </a:solidFill>
                <a:cs typeface="Arial" panose="020B0604020202020204" pitchFamily="34" charset="0"/>
              </a:rPr>
              <a:t> </a:t>
            </a:r>
            <a:r>
              <a:rPr lang="en-US" altLang="en-US" sz="2400" b="1" dirty="0" err="1">
                <a:solidFill>
                  <a:schemeClr val="bg1"/>
                </a:solidFill>
                <a:cs typeface="Arial" panose="020B0604020202020204" pitchFamily="34" charset="0"/>
              </a:rPr>
              <a:t>miếc</a:t>
            </a:r>
            <a:r>
              <a:rPr lang="en-US" altLang="en-US" sz="2400" b="1" dirty="0">
                <a:solidFill>
                  <a:schemeClr val="bg1"/>
                </a:solidFill>
                <a:cs typeface="Arial" panose="020B0604020202020204" pitchFamily="34" charset="0"/>
              </a:rPr>
              <a:t>.</a:t>
            </a:r>
            <a:endParaRPr lang="en-US" altLang="en-US" sz="2400" dirty="0">
              <a:solidFill>
                <a:schemeClr val="bg1"/>
              </a:solidFill>
              <a:cs typeface="Arial" panose="020B0604020202020204" pitchFamily="34" charset="0"/>
            </a:endParaRPr>
          </a:p>
        </p:txBody>
      </p:sp>
      <p:sp>
        <p:nvSpPr>
          <p:cNvPr id="1234" name="Text Box 27">
            <a:extLst>
              <a:ext uri="{FF2B5EF4-FFF2-40B4-BE49-F238E27FC236}">
                <a16:creationId xmlns:a16="http://schemas.microsoft.com/office/drawing/2014/main" id="{E0CDFB7D-1E22-4516-8FCD-614168AACF1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03457" y="2373086"/>
            <a:ext cx="1937173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2400" b="1" dirty="0" err="1">
                <a:solidFill>
                  <a:schemeClr val="bg1"/>
                </a:solidFill>
                <a:cs typeface="Arial" panose="020B0604020202020204" pitchFamily="34" charset="0"/>
              </a:rPr>
              <a:t>chiết</a:t>
            </a:r>
            <a:r>
              <a:rPr lang="en-US" altLang="en-US" sz="2400" b="1" dirty="0">
                <a:solidFill>
                  <a:schemeClr val="bg1"/>
                </a:solidFill>
                <a:cs typeface="Arial" panose="020B0604020202020204" pitchFamily="34" charset="0"/>
              </a:rPr>
              <a:t> </a:t>
            </a:r>
            <a:r>
              <a:rPr lang="en-US" altLang="en-US" sz="2400" b="1" dirty="0" err="1">
                <a:solidFill>
                  <a:schemeClr val="bg1"/>
                </a:solidFill>
                <a:cs typeface="Arial" panose="020B0604020202020204" pitchFamily="34" charset="0"/>
              </a:rPr>
              <a:t>cành</a:t>
            </a:r>
            <a:r>
              <a:rPr lang="en-US" altLang="en-US" sz="2400" b="1" dirty="0">
                <a:solidFill>
                  <a:schemeClr val="bg1"/>
                </a:solidFill>
                <a:cs typeface="Arial" panose="020B0604020202020204" pitchFamily="34" charset="0"/>
              </a:rPr>
              <a:t>, </a:t>
            </a:r>
            <a:endParaRPr lang="en-US" altLang="en-US" sz="2400" dirty="0">
              <a:solidFill>
                <a:schemeClr val="bg1"/>
              </a:solidFill>
              <a:cs typeface="Arial" panose="020B0604020202020204" pitchFamily="34" charset="0"/>
            </a:endParaRPr>
          </a:p>
        </p:txBody>
      </p:sp>
      <p:sp>
        <p:nvSpPr>
          <p:cNvPr id="1235" name="Text Box 28">
            <a:extLst>
              <a:ext uri="{FF2B5EF4-FFF2-40B4-BE49-F238E27FC236}">
                <a16:creationId xmlns:a16="http://schemas.microsoft.com/office/drawing/2014/main" id="{DB2C76D1-AC16-4CFC-95B5-ECAF897218A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37942" y="2373086"/>
            <a:ext cx="1937173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2400" b="1">
                <a:solidFill>
                  <a:schemeClr val="bg1"/>
                </a:solidFill>
                <a:cs typeface="Arial" panose="020B0604020202020204" pitchFamily="34" charset="0"/>
              </a:rPr>
              <a:t>nhiệc tình, </a:t>
            </a:r>
            <a:endParaRPr lang="en-US" altLang="en-US" sz="2400">
              <a:solidFill>
                <a:schemeClr val="bg1"/>
              </a:solidFill>
              <a:cs typeface="Arial" panose="020B0604020202020204" pitchFamily="34" charset="0"/>
            </a:endParaRPr>
          </a:p>
        </p:txBody>
      </p:sp>
      <p:sp>
        <p:nvSpPr>
          <p:cNvPr id="1236" name="Text Box 29">
            <a:extLst>
              <a:ext uri="{FF2B5EF4-FFF2-40B4-BE49-F238E27FC236}">
                <a16:creationId xmlns:a16="http://schemas.microsoft.com/office/drawing/2014/main" id="{44F432B2-A726-4EC1-A782-3F6C15DCA7F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44999" y="2373086"/>
            <a:ext cx="193717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2400" b="1" dirty="0" err="1">
                <a:solidFill>
                  <a:schemeClr val="bg1"/>
                </a:solidFill>
                <a:cs typeface="Arial" panose="020B0604020202020204" pitchFamily="34" charset="0"/>
              </a:rPr>
              <a:t>công</a:t>
            </a:r>
            <a:r>
              <a:rPr lang="en-US" altLang="en-US" sz="2400" b="1" dirty="0">
                <a:solidFill>
                  <a:schemeClr val="bg1"/>
                </a:solidFill>
                <a:cs typeface="Arial" panose="020B0604020202020204" pitchFamily="34" charset="0"/>
              </a:rPr>
              <a:t> </a:t>
            </a:r>
            <a:r>
              <a:rPr lang="en-US" altLang="en-US" sz="2400" b="1" dirty="0" err="1">
                <a:solidFill>
                  <a:schemeClr val="bg1"/>
                </a:solidFill>
                <a:cs typeface="Arial" panose="020B0604020202020204" pitchFamily="34" charset="0"/>
              </a:rPr>
              <a:t>việc</a:t>
            </a:r>
            <a:r>
              <a:rPr lang="en-US" altLang="en-US" sz="2400" b="1" dirty="0">
                <a:solidFill>
                  <a:schemeClr val="bg1"/>
                </a:solidFill>
                <a:cs typeface="Arial" panose="020B0604020202020204" pitchFamily="34" charset="0"/>
              </a:rPr>
              <a:t>, </a:t>
            </a:r>
            <a:endParaRPr lang="en-US" altLang="en-US" sz="2400" dirty="0">
              <a:solidFill>
                <a:schemeClr val="bg1"/>
              </a:solidFill>
              <a:cs typeface="Arial" panose="020B0604020202020204" pitchFamily="34" charset="0"/>
            </a:endParaRPr>
          </a:p>
        </p:txBody>
      </p:sp>
      <p:sp>
        <p:nvSpPr>
          <p:cNvPr id="1237" name="Text Box 30">
            <a:extLst>
              <a:ext uri="{FF2B5EF4-FFF2-40B4-BE49-F238E27FC236}">
                <a16:creationId xmlns:a16="http://schemas.microsoft.com/office/drawing/2014/main" id="{B049AEB1-EEEC-4544-800B-2B64720AA32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38713" y="2373086"/>
            <a:ext cx="167301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2400" b="1">
                <a:solidFill>
                  <a:schemeClr val="bg1"/>
                </a:solidFill>
                <a:cs typeface="Arial" panose="020B0604020202020204" pitchFamily="34" charset="0"/>
              </a:rPr>
              <a:t>thời tiết, </a:t>
            </a:r>
            <a:endParaRPr lang="en-US" altLang="en-US" sz="2400">
              <a:solidFill>
                <a:schemeClr val="bg1"/>
              </a:solidFill>
              <a:cs typeface="Arial" panose="020B0604020202020204" pitchFamily="34" charset="0"/>
            </a:endParaRPr>
          </a:p>
        </p:txBody>
      </p:sp>
      <p:sp>
        <p:nvSpPr>
          <p:cNvPr id="1238" name="Text Box 31">
            <a:extLst>
              <a:ext uri="{FF2B5EF4-FFF2-40B4-BE49-F238E27FC236}">
                <a16:creationId xmlns:a16="http://schemas.microsoft.com/office/drawing/2014/main" id="{0E86E58E-12C7-40B2-9034-D896C1F7106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42142" y="2373086"/>
            <a:ext cx="1937173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2400" b="1" dirty="0" err="1">
                <a:solidFill>
                  <a:schemeClr val="bg1"/>
                </a:solidFill>
                <a:cs typeface="Arial" panose="020B0604020202020204" pitchFamily="34" charset="0"/>
              </a:rPr>
              <a:t>thân</a:t>
            </a:r>
            <a:r>
              <a:rPr lang="en-US" altLang="en-US" sz="2400" b="1" dirty="0">
                <a:solidFill>
                  <a:schemeClr val="bg1"/>
                </a:solidFill>
                <a:cs typeface="Arial" panose="020B0604020202020204" pitchFamily="34" charset="0"/>
              </a:rPr>
              <a:t> </a:t>
            </a:r>
            <a:r>
              <a:rPr lang="en-US" altLang="en-US" sz="2400" b="1" dirty="0" err="1">
                <a:solidFill>
                  <a:schemeClr val="bg1"/>
                </a:solidFill>
                <a:cs typeface="Arial" panose="020B0604020202020204" pitchFamily="34" charset="0"/>
              </a:rPr>
              <a:t>thiếc</a:t>
            </a:r>
            <a:r>
              <a:rPr lang="en-US" altLang="en-US" sz="2400" b="1" dirty="0">
                <a:solidFill>
                  <a:schemeClr val="bg1"/>
                </a:solidFill>
                <a:cs typeface="Arial" panose="020B0604020202020204" pitchFamily="34" charset="0"/>
              </a:rPr>
              <a:t>, </a:t>
            </a:r>
            <a:endParaRPr lang="en-US" altLang="en-US" sz="2400" dirty="0">
              <a:solidFill>
                <a:schemeClr val="bg1"/>
              </a:solidFill>
              <a:cs typeface="Arial" panose="020B0604020202020204" pitchFamily="34" charset="0"/>
            </a:endParaRPr>
          </a:p>
        </p:txBody>
      </p:sp>
      <p:graphicFrame>
        <p:nvGraphicFramePr>
          <p:cNvPr id="1239" name="Group 60">
            <a:extLst>
              <a:ext uri="{FF2B5EF4-FFF2-40B4-BE49-F238E27FC236}">
                <a16:creationId xmlns:a16="http://schemas.microsoft.com/office/drawing/2014/main" id="{B7C40FEB-1BDD-44A4-A4F3-DF8783A598C1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68945669"/>
              </p:ext>
            </p:extLst>
          </p:nvPr>
        </p:nvGraphicFramePr>
        <p:xfrm>
          <a:off x="1262743" y="3276600"/>
          <a:ext cx="10189028" cy="2325914"/>
        </p:xfrm>
        <a:graphic>
          <a:graphicData uri="http://schemas.openxmlformats.org/drawingml/2006/table">
            <a:tbl>
              <a:tblPr/>
              <a:tblGrid>
                <a:gridCol w="509451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09451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541098"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784816"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1240" name="Text Box 61">
            <a:extLst>
              <a:ext uri="{FF2B5EF4-FFF2-40B4-BE49-F238E27FC236}">
                <a16:creationId xmlns:a16="http://schemas.microsoft.com/office/drawing/2014/main" id="{9A55B9F1-2893-4F1D-A41D-7FDDC0472E7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24000" y="3294744"/>
            <a:ext cx="4881154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en-US" b="1" dirty="0" err="1">
                <a:solidFill>
                  <a:srgbClr val="FFFF00"/>
                </a:solidFill>
                <a:cs typeface="Arial" panose="020B0604020202020204" pitchFamily="34" charset="0"/>
              </a:rPr>
              <a:t>Từ</a:t>
            </a:r>
            <a:r>
              <a:rPr lang="en-US" altLang="en-US" b="1" dirty="0">
                <a:solidFill>
                  <a:srgbClr val="FFFF00"/>
                </a:solidFill>
                <a:cs typeface="Arial" panose="020B0604020202020204" pitchFamily="34" charset="0"/>
              </a:rPr>
              <a:t> </a:t>
            </a:r>
            <a:r>
              <a:rPr lang="en-US" altLang="en-US" b="1" dirty="0" err="1">
                <a:solidFill>
                  <a:srgbClr val="FFFF00"/>
                </a:solidFill>
                <a:cs typeface="Arial" panose="020B0604020202020204" pitchFamily="34" charset="0"/>
              </a:rPr>
              <a:t>viết</a:t>
            </a:r>
            <a:r>
              <a:rPr lang="en-US" altLang="en-US" b="1" dirty="0">
                <a:solidFill>
                  <a:srgbClr val="FFFF00"/>
                </a:solidFill>
                <a:cs typeface="Arial" panose="020B0604020202020204" pitchFamily="34" charset="0"/>
              </a:rPr>
              <a:t> </a:t>
            </a:r>
            <a:r>
              <a:rPr lang="en-US" altLang="en-US" b="1" dirty="0" err="1">
                <a:solidFill>
                  <a:srgbClr val="FFFF00"/>
                </a:solidFill>
                <a:cs typeface="Arial" panose="020B0604020202020204" pitchFamily="34" charset="0"/>
              </a:rPr>
              <a:t>đúng</a:t>
            </a:r>
            <a:r>
              <a:rPr lang="en-US" altLang="en-US" b="1" dirty="0">
                <a:solidFill>
                  <a:srgbClr val="FFFF00"/>
                </a:solidFill>
                <a:cs typeface="Arial" panose="020B0604020202020204" pitchFamily="34" charset="0"/>
              </a:rPr>
              <a:t> </a:t>
            </a:r>
            <a:r>
              <a:rPr lang="en-US" altLang="en-US" b="1" dirty="0" err="1">
                <a:solidFill>
                  <a:srgbClr val="FFFF00"/>
                </a:solidFill>
                <a:cs typeface="Arial" panose="020B0604020202020204" pitchFamily="34" charset="0"/>
              </a:rPr>
              <a:t>chính</a:t>
            </a:r>
            <a:r>
              <a:rPr lang="en-US" altLang="en-US" b="1" dirty="0">
                <a:solidFill>
                  <a:srgbClr val="FFFF00"/>
                </a:solidFill>
                <a:cs typeface="Arial" panose="020B0604020202020204" pitchFamily="34" charset="0"/>
              </a:rPr>
              <a:t> </a:t>
            </a:r>
            <a:r>
              <a:rPr lang="en-US" altLang="en-US" b="1" dirty="0" err="1">
                <a:solidFill>
                  <a:srgbClr val="FFFF00"/>
                </a:solidFill>
                <a:cs typeface="Arial" panose="020B0604020202020204" pitchFamily="34" charset="0"/>
              </a:rPr>
              <a:t>tả</a:t>
            </a:r>
            <a:endParaRPr lang="en-US" altLang="en-US" b="1" dirty="0">
              <a:solidFill>
                <a:srgbClr val="FFFF00"/>
              </a:solidFill>
              <a:cs typeface="Arial" panose="020B0604020202020204" pitchFamily="34" charset="0"/>
            </a:endParaRPr>
          </a:p>
        </p:txBody>
      </p:sp>
      <p:sp>
        <p:nvSpPr>
          <p:cNvPr id="1241" name="Text Box 62">
            <a:extLst>
              <a:ext uri="{FF2B5EF4-FFF2-40B4-BE49-F238E27FC236}">
                <a16:creationId xmlns:a16="http://schemas.microsoft.com/office/drawing/2014/main" id="{F891BC1D-8E22-472B-9CA8-08FA968AF8B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50742" y="3294744"/>
            <a:ext cx="4202611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en-US" b="1">
                <a:solidFill>
                  <a:srgbClr val="FFFF00"/>
                </a:solidFill>
                <a:cs typeface="Arial" panose="020B0604020202020204" pitchFamily="34" charset="0"/>
              </a:rPr>
              <a:t>Từ viết sai chính tả</a:t>
            </a:r>
          </a:p>
        </p:txBody>
      </p:sp>
      <p:sp>
        <p:nvSpPr>
          <p:cNvPr id="1242" name="Text Box 63">
            <a:extLst>
              <a:ext uri="{FF2B5EF4-FFF2-40B4-BE49-F238E27FC236}">
                <a16:creationId xmlns:a16="http://schemas.microsoft.com/office/drawing/2014/main" id="{F2ABACDC-99E0-4953-B344-69EE2F59CBC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607628" y="4133850"/>
            <a:ext cx="1571897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2400" b="1">
                <a:solidFill>
                  <a:schemeClr val="bg1"/>
                </a:solidFill>
                <a:cs typeface="Arial" panose="020B0604020202020204" pitchFamily="34" charset="0"/>
              </a:rPr>
              <a:t>sắp sếp,</a:t>
            </a:r>
          </a:p>
        </p:txBody>
      </p:sp>
      <p:sp>
        <p:nvSpPr>
          <p:cNvPr id="1243" name="Text Box 64">
            <a:extLst>
              <a:ext uri="{FF2B5EF4-FFF2-40B4-BE49-F238E27FC236}">
                <a16:creationId xmlns:a16="http://schemas.microsoft.com/office/drawing/2014/main" id="{A1BE2DF9-C890-4F42-A676-BCC388C3EE8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23999" y="4114800"/>
            <a:ext cx="175623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2400" b="1" dirty="0" err="1">
                <a:solidFill>
                  <a:schemeClr val="bg1"/>
                </a:solidFill>
                <a:cs typeface="Arial" panose="020B0604020202020204" pitchFamily="34" charset="0"/>
              </a:rPr>
              <a:t>sáng</a:t>
            </a:r>
            <a:r>
              <a:rPr lang="en-US" altLang="en-US" sz="2400" b="1" dirty="0">
                <a:solidFill>
                  <a:schemeClr val="bg1"/>
                </a:solidFill>
                <a:cs typeface="Arial" panose="020B0604020202020204" pitchFamily="34" charset="0"/>
              </a:rPr>
              <a:t> </a:t>
            </a:r>
            <a:r>
              <a:rPr lang="en-US" altLang="en-US" sz="2400" b="1" dirty="0" err="1">
                <a:solidFill>
                  <a:schemeClr val="bg1"/>
                </a:solidFill>
                <a:cs typeface="Arial" panose="020B0604020202020204" pitchFamily="34" charset="0"/>
              </a:rPr>
              <a:t>sủa</a:t>
            </a:r>
            <a:r>
              <a:rPr lang="en-US" altLang="en-US" sz="2400" b="1" dirty="0">
                <a:solidFill>
                  <a:schemeClr val="bg1"/>
                </a:solidFill>
                <a:cs typeface="Arial" panose="020B0604020202020204" pitchFamily="34" charset="0"/>
              </a:rPr>
              <a:t>,</a:t>
            </a:r>
          </a:p>
        </p:txBody>
      </p:sp>
      <p:sp>
        <p:nvSpPr>
          <p:cNvPr id="1244" name="Text Box 65">
            <a:extLst>
              <a:ext uri="{FF2B5EF4-FFF2-40B4-BE49-F238E27FC236}">
                <a16:creationId xmlns:a16="http://schemas.microsoft.com/office/drawing/2014/main" id="{32C9FA23-5C51-4AD7-B668-9F940B8D6CC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22599" y="4114800"/>
            <a:ext cx="1571897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2400" b="1" dirty="0" err="1">
                <a:solidFill>
                  <a:schemeClr val="bg1"/>
                </a:solidFill>
                <a:cs typeface="Arial" panose="020B0604020202020204" pitchFamily="34" charset="0"/>
              </a:rPr>
              <a:t>sản</a:t>
            </a:r>
            <a:r>
              <a:rPr lang="en-US" altLang="en-US" sz="2400" b="1" dirty="0">
                <a:solidFill>
                  <a:schemeClr val="bg1"/>
                </a:solidFill>
                <a:cs typeface="Arial" panose="020B0604020202020204" pitchFamily="34" charset="0"/>
              </a:rPr>
              <a:t> </a:t>
            </a:r>
            <a:r>
              <a:rPr lang="en-US" altLang="en-US" sz="2400" b="1" dirty="0" err="1">
                <a:solidFill>
                  <a:schemeClr val="bg1"/>
                </a:solidFill>
                <a:cs typeface="Arial" panose="020B0604020202020204" pitchFamily="34" charset="0"/>
              </a:rPr>
              <a:t>sinh</a:t>
            </a:r>
            <a:r>
              <a:rPr lang="en-US" altLang="en-US" sz="2400" b="1" dirty="0">
                <a:solidFill>
                  <a:schemeClr val="bg1"/>
                </a:solidFill>
                <a:cs typeface="Arial" panose="020B0604020202020204" pitchFamily="34" charset="0"/>
              </a:rPr>
              <a:t>,</a:t>
            </a:r>
          </a:p>
        </p:txBody>
      </p:sp>
      <p:sp>
        <p:nvSpPr>
          <p:cNvPr id="1245" name="Text Box 66">
            <a:extLst>
              <a:ext uri="{FF2B5EF4-FFF2-40B4-BE49-F238E27FC236}">
                <a16:creationId xmlns:a16="http://schemas.microsoft.com/office/drawing/2014/main" id="{3C463F3E-6A8E-4985-8D9D-CAE341B597D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903028" y="4133850"/>
            <a:ext cx="1571897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2400" b="1">
                <a:solidFill>
                  <a:schemeClr val="bg1"/>
                </a:solidFill>
                <a:cs typeface="Arial" panose="020B0604020202020204" pitchFamily="34" charset="0"/>
              </a:rPr>
              <a:t>tinh sảo,</a:t>
            </a:r>
          </a:p>
        </p:txBody>
      </p:sp>
      <p:sp>
        <p:nvSpPr>
          <p:cNvPr id="1246" name="Text Box 67">
            <a:extLst>
              <a:ext uri="{FF2B5EF4-FFF2-40B4-BE49-F238E27FC236}">
                <a16:creationId xmlns:a16="http://schemas.microsoft.com/office/drawing/2014/main" id="{50681984-899C-4FE9-A25B-043076D8EE0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234714" y="4133850"/>
            <a:ext cx="1654629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2400" b="1">
                <a:solidFill>
                  <a:schemeClr val="bg1"/>
                </a:solidFill>
                <a:cs typeface="Arial" panose="020B0604020202020204" pitchFamily="34" charset="0"/>
              </a:rPr>
              <a:t>bổ xung,</a:t>
            </a:r>
          </a:p>
        </p:txBody>
      </p:sp>
      <p:sp>
        <p:nvSpPr>
          <p:cNvPr id="1247" name="Text Box 68">
            <a:extLst>
              <a:ext uri="{FF2B5EF4-FFF2-40B4-BE49-F238E27FC236}">
                <a16:creationId xmlns:a16="http://schemas.microsoft.com/office/drawing/2014/main" id="{C41F9CEC-741A-40AC-A9A2-BF33CB11825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15970" y="4114800"/>
            <a:ext cx="1820091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2400" b="1" dirty="0" err="1">
                <a:solidFill>
                  <a:schemeClr val="bg1"/>
                </a:solidFill>
                <a:cs typeface="Arial" panose="020B0604020202020204" pitchFamily="34" charset="0"/>
              </a:rPr>
              <a:t>sinh</a:t>
            </a:r>
            <a:r>
              <a:rPr lang="en-US" altLang="en-US" sz="2400" b="1" dirty="0">
                <a:solidFill>
                  <a:schemeClr val="bg1"/>
                </a:solidFill>
                <a:cs typeface="Arial" panose="020B0604020202020204" pitchFamily="34" charset="0"/>
              </a:rPr>
              <a:t> </a:t>
            </a:r>
            <a:r>
              <a:rPr lang="en-US" altLang="en-US" sz="2400" b="1" dirty="0" err="1">
                <a:solidFill>
                  <a:schemeClr val="bg1"/>
                </a:solidFill>
                <a:cs typeface="Arial" panose="020B0604020202020204" pitchFamily="34" charset="0"/>
              </a:rPr>
              <a:t>động</a:t>
            </a:r>
            <a:r>
              <a:rPr lang="en-US" altLang="en-US" sz="2400" b="1" dirty="0">
                <a:solidFill>
                  <a:schemeClr val="bg1"/>
                </a:solidFill>
                <a:cs typeface="Arial" panose="020B0604020202020204" pitchFamily="34" charset="0"/>
              </a:rPr>
              <a:t>,</a:t>
            </a:r>
            <a:endParaRPr lang="en-US" altLang="en-US" sz="2400" dirty="0">
              <a:solidFill>
                <a:schemeClr val="bg1"/>
              </a:solidFill>
              <a:cs typeface="Arial" panose="020B0604020202020204" pitchFamily="34" charset="0"/>
            </a:endParaRPr>
          </a:p>
        </p:txBody>
      </p:sp>
      <p:sp>
        <p:nvSpPr>
          <p:cNvPr id="1248" name="Text Box 69">
            <a:extLst>
              <a:ext uri="{FF2B5EF4-FFF2-40B4-BE49-F238E27FC236}">
                <a16:creationId xmlns:a16="http://schemas.microsoft.com/office/drawing/2014/main" id="{01CC0EFC-A1F7-4C78-9DF7-949C6A16BB3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858828" y="4638222"/>
            <a:ext cx="1654629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2400" b="1" dirty="0" err="1">
                <a:solidFill>
                  <a:schemeClr val="bg1"/>
                </a:solidFill>
                <a:cs typeface="Arial" panose="020B0604020202020204" pitchFamily="34" charset="0"/>
              </a:rPr>
              <a:t>mải</a:t>
            </a:r>
            <a:r>
              <a:rPr lang="en-US" altLang="en-US" sz="2400" b="1" dirty="0">
                <a:solidFill>
                  <a:schemeClr val="bg1"/>
                </a:solidFill>
                <a:cs typeface="Arial" panose="020B0604020202020204" pitchFamily="34" charset="0"/>
              </a:rPr>
              <a:t> </a:t>
            </a:r>
            <a:r>
              <a:rPr lang="en-US" altLang="en-US" sz="2400" b="1" dirty="0" err="1">
                <a:solidFill>
                  <a:schemeClr val="bg1"/>
                </a:solidFill>
                <a:cs typeface="Arial" panose="020B0604020202020204" pitchFamily="34" charset="0"/>
              </a:rPr>
              <a:t>miếc</a:t>
            </a:r>
            <a:r>
              <a:rPr lang="en-US" altLang="en-US" sz="2400" b="1" dirty="0">
                <a:solidFill>
                  <a:schemeClr val="bg1"/>
                </a:solidFill>
                <a:cs typeface="Arial" panose="020B0604020202020204" pitchFamily="34" charset="0"/>
              </a:rPr>
              <a:t>.</a:t>
            </a:r>
            <a:endParaRPr lang="en-US" altLang="en-US" sz="2400" dirty="0">
              <a:solidFill>
                <a:schemeClr val="bg1"/>
              </a:solidFill>
              <a:cs typeface="Arial" panose="020B0604020202020204" pitchFamily="34" charset="0"/>
            </a:endParaRPr>
          </a:p>
        </p:txBody>
      </p:sp>
      <p:sp>
        <p:nvSpPr>
          <p:cNvPr id="1249" name="Text Box 70">
            <a:extLst>
              <a:ext uri="{FF2B5EF4-FFF2-40B4-BE49-F238E27FC236}">
                <a16:creationId xmlns:a16="http://schemas.microsoft.com/office/drawing/2014/main" id="{97FB206C-D9F7-476E-BD52-CC2EE9BC972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12342" y="4644571"/>
            <a:ext cx="1820091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2400" b="1">
                <a:solidFill>
                  <a:schemeClr val="bg1"/>
                </a:solidFill>
                <a:cs typeface="Arial" panose="020B0604020202020204" pitchFamily="34" charset="0"/>
              </a:rPr>
              <a:t>chiết cành. </a:t>
            </a:r>
            <a:endParaRPr lang="en-US" altLang="en-US" sz="2400">
              <a:solidFill>
                <a:schemeClr val="bg1"/>
              </a:solidFill>
              <a:cs typeface="Arial" panose="020B0604020202020204" pitchFamily="34" charset="0"/>
            </a:endParaRPr>
          </a:p>
        </p:txBody>
      </p:sp>
      <p:sp>
        <p:nvSpPr>
          <p:cNvPr id="1250" name="Text Box 71">
            <a:extLst>
              <a:ext uri="{FF2B5EF4-FFF2-40B4-BE49-F238E27FC236}">
                <a16:creationId xmlns:a16="http://schemas.microsoft.com/office/drawing/2014/main" id="{6AFC4CBE-6AAB-41D8-BE85-D589B9AAE17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246834" y="4649107"/>
            <a:ext cx="1820091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2400" b="1" dirty="0" err="1">
                <a:solidFill>
                  <a:schemeClr val="bg1"/>
                </a:solidFill>
                <a:cs typeface="Arial" panose="020B0604020202020204" pitchFamily="34" charset="0"/>
              </a:rPr>
              <a:t>nhiệc</a:t>
            </a:r>
            <a:r>
              <a:rPr lang="en-US" altLang="en-US" sz="2400" b="1" dirty="0">
                <a:solidFill>
                  <a:schemeClr val="bg1"/>
                </a:solidFill>
                <a:cs typeface="Arial" panose="020B0604020202020204" pitchFamily="34" charset="0"/>
              </a:rPr>
              <a:t> </a:t>
            </a:r>
            <a:r>
              <a:rPr lang="en-US" altLang="en-US" sz="2400" b="1" dirty="0" err="1">
                <a:solidFill>
                  <a:schemeClr val="bg1"/>
                </a:solidFill>
                <a:cs typeface="Arial" panose="020B0604020202020204" pitchFamily="34" charset="0"/>
              </a:rPr>
              <a:t>tình</a:t>
            </a:r>
            <a:r>
              <a:rPr lang="en-US" altLang="en-US" sz="2400" b="1" dirty="0">
                <a:solidFill>
                  <a:schemeClr val="bg1"/>
                </a:solidFill>
                <a:cs typeface="Arial" panose="020B0604020202020204" pitchFamily="34" charset="0"/>
              </a:rPr>
              <a:t>, </a:t>
            </a:r>
            <a:endParaRPr lang="en-US" altLang="en-US" sz="2400" dirty="0">
              <a:solidFill>
                <a:schemeClr val="bg1"/>
              </a:solidFill>
              <a:cs typeface="Arial" panose="020B0604020202020204" pitchFamily="34" charset="0"/>
            </a:endParaRPr>
          </a:p>
        </p:txBody>
      </p:sp>
      <p:sp>
        <p:nvSpPr>
          <p:cNvPr id="1251" name="Text Box 72">
            <a:extLst>
              <a:ext uri="{FF2B5EF4-FFF2-40B4-BE49-F238E27FC236}">
                <a16:creationId xmlns:a16="http://schemas.microsoft.com/office/drawing/2014/main" id="{A3F1EB9A-1D2B-4957-96B1-5B178BD1511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15771" y="4648200"/>
            <a:ext cx="1820091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2400" b="1" dirty="0" err="1">
                <a:solidFill>
                  <a:schemeClr val="bg1"/>
                </a:solidFill>
                <a:cs typeface="Arial" panose="020B0604020202020204" pitchFamily="34" charset="0"/>
              </a:rPr>
              <a:t>công</a:t>
            </a:r>
            <a:r>
              <a:rPr lang="en-US" altLang="en-US" sz="2400" b="1" dirty="0">
                <a:solidFill>
                  <a:schemeClr val="bg1"/>
                </a:solidFill>
                <a:cs typeface="Arial" panose="020B0604020202020204" pitchFamily="34" charset="0"/>
              </a:rPr>
              <a:t> </a:t>
            </a:r>
            <a:r>
              <a:rPr lang="en-US" altLang="en-US" sz="2400" b="1" dirty="0" err="1">
                <a:solidFill>
                  <a:schemeClr val="bg1"/>
                </a:solidFill>
                <a:cs typeface="Arial" panose="020B0604020202020204" pitchFamily="34" charset="0"/>
              </a:rPr>
              <a:t>việc</a:t>
            </a:r>
            <a:r>
              <a:rPr lang="en-US" altLang="en-US" sz="2400" b="1" dirty="0">
                <a:solidFill>
                  <a:schemeClr val="bg1"/>
                </a:solidFill>
                <a:cs typeface="Arial" panose="020B0604020202020204" pitchFamily="34" charset="0"/>
              </a:rPr>
              <a:t>, </a:t>
            </a:r>
            <a:endParaRPr lang="en-US" altLang="en-US" sz="2400" dirty="0">
              <a:solidFill>
                <a:schemeClr val="bg1"/>
              </a:solidFill>
              <a:cs typeface="Arial" panose="020B0604020202020204" pitchFamily="34" charset="0"/>
            </a:endParaRPr>
          </a:p>
        </p:txBody>
      </p:sp>
      <p:sp>
        <p:nvSpPr>
          <p:cNvPr id="1252" name="Text Box 73">
            <a:extLst>
              <a:ext uri="{FF2B5EF4-FFF2-40B4-BE49-F238E27FC236}">
                <a16:creationId xmlns:a16="http://schemas.microsoft.com/office/drawing/2014/main" id="{EF936A84-FDB3-4F8C-8F22-705972D2840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23999" y="4648200"/>
            <a:ext cx="1571897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2400" b="1" dirty="0" err="1">
                <a:solidFill>
                  <a:schemeClr val="bg1"/>
                </a:solidFill>
                <a:cs typeface="Arial" panose="020B0604020202020204" pitchFamily="34" charset="0"/>
              </a:rPr>
              <a:t>thời</a:t>
            </a:r>
            <a:r>
              <a:rPr lang="en-US" altLang="en-US" sz="2400" b="1" dirty="0">
                <a:solidFill>
                  <a:schemeClr val="bg1"/>
                </a:solidFill>
                <a:cs typeface="Arial" panose="020B0604020202020204" pitchFamily="34" charset="0"/>
              </a:rPr>
              <a:t> </a:t>
            </a:r>
            <a:r>
              <a:rPr lang="en-US" altLang="en-US" sz="2400" b="1" dirty="0" err="1">
                <a:solidFill>
                  <a:schemeClr val="bg1"/>
                </a:solidFill>
                <a:cs typeface="Arial" panose="020B0604020202020204" pitchFamily="34" charset="0"/>
              </a:rPr>
              <a:t>tiết</a:t>
            </a:r>
            <a:r>
              <a:rPr lang="en-US" altLang="en-US" sz="2400" b="1" dirty="0">
                <a:solidFill>
                  <a:schemeClr val="bg1"/>
                </a:solidFill>
                <a:cs typeface="Arial" panose="020B0604020202020204" pitchFamily="34" charset="0"/>
              </a:rPr>
              <a:t>, </a:t>
            </a:r>
            <a:endParaRPr lang="en-US" altLang="en-US" sz="2400" dirty="0">
              <a:solidFill>
                <a:schemeClr val="bg1"/>
              </a:solidFill>
              <a:cs typeface="Arial" panose="020B0604020202020204" pitchFamily="34" charset="0"/>
            </a:endParaRPr>
          </a:p>
        </p:txBody>
      </p:sp>
      <p:sp>
        <p:nvSpPr>
          <p:cNvPr id="1253" name="Text Box 74">
            <a:extLst>
              <a:ext uri="{FF2B5EF4-FFF2-40B4-BE49-F238E27FC236}">
                <a16:creationId xmlns:a16="http://schemas.microsoft.com/office/drawing/2014/main" id="{F0C94AA5-1D63-4535-B148-6C335A9A620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613978" y="4638222"/>
            <a:ext cx="1820091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2400" b="1" dirty="0" err="1">
                <a:solidFill>
                  <a:schemeClr val="bg1"/>
                </a:solidFill>
                <a:cs typeface="Arial" panose="020B0604020202020204" pitchFamily="34" charset="0"/>
              </a:rPr>
              <a:t>thân</a:t>
            </a:r>
            <a:r>
              <a:rPr lang="en-US" altLang="en-US" sz="2400" b="1" dirty="0">
                <a:solidFill>
                  <a:schemeClr val="bg1"/>
                </a:solidFill>
                <a:cs typeface="Arial" panose="020B0604020202020204" pitchFamily="34" charset="0"/>
              </a:rPr>
              <a:t> </a:t>
            </a:r>
            <a:r>
              <a:rPr lang="en-US" altLang="en-US" sz="2400" b="1" dirty="0" err="1">
                <a:solidFill>
                  <a:schemeClr val="bg1"/>
                </a:solidFill>
                <a:cs typeface="Arial" panose="020B0604020202020204" pitchFamily="34" charset="0"/>
              </a:rPr>
              <a:t>thiếc</a:t>
            </a:r>
            <a:r>
              <a:rPr lang="en-US" altLang="en-US" sz="2400" b="1" dirty="0">
                <a:solidFill>
                  <a:schemeClr val="bg1"/>
                </a:solidFill>
                <a:cs typeface="Arial" panose="020B0604020202020204" pitchFamily="34" charset="0"/>
              </a:rPr>
              <a:t>, </a:t>
            </a:r>
            <a:endParaRPr lang="en-US" altLang="en-US" sz="2400" dirty="0">
              <a:solidFill>
                <a:schemeClr val="bg1"/>
              </a:solidFill>
              <a:cs typeface="Arial" panose="020B0604020202020204" pitchFamily="34" charset="0"/>
            </a:endParaRPr>
          </a:p>
        </p:txBody>
      </p:sp>
      <p:grpSp>
        <p:nvGrpSpPr>
          <p:cNvPr id="1286" name="Graphic 2125">
            <a:extLst>
              <a:ext uri="{FF2B5EF4-FFF2-40B4-BE49-F238E27FC236}">
                <a16:creationId xmlns:a16="http://schemas.microsoft.com/office/drawing/2014/main" id="{2A7ACA2D-7243-4BEB-8B0B-5E4F649DC954}"/>
              </a:ext>
            </a:extLst>
          </p:cNvPr>
          <p:cNvGrpSpPr/>
          <p:nvPr/>
        </p:nvGrpSpPr>
        <p:grpSpPr>
          <a:xfrm>
            <a:off x="4238819" y="6442008"/>
            <a:ext cx="2541140" cy="599021"/>
            <a:chOff x="5795962" y="3309937"/>
            <a:chExt cx="1989162" cy="799371"/>
          </a:xfrm>
        </p:grpSpPr>
        <p:grpSp>
          <p:nvGrpSpPr>
            <p:cNvPr id="1287" name="Graphic 2125">
              <a:extLst>
                <a:ext uri="{FF2B5EF4-FFF2-40B4-BE49-F238E27FC236}">
                  <a16:creationId xmlns:a16="http://schemas.microsoft.com/office/drawing/2014/main" id="{68C44C55-29FA-40EB-BFF9-18C521B455F0}"/>
                </a:ext>
              </a:extLst>
            </p:cNvPr>
            <p:cNvGrpSpPr/>
            <p:nvPr/>
          </p:nvGrpSpPr>
          <p:grpSpPr>
            <a:xfrm>
              <a:off x="5795962" y="3309937"/>
              <a:ext cx="1989162" cy="799371"/>
              <a:chOff x="5795962" y="3309937"/>
              <a:chExt cx="1989162" cy="799371"/>
            </a:xfrm>
          </p:grpSpPr>
          <p:grpSp>
            <p:nvGrpSpPr>
              <p:cNvPr id="1289" name="Graphic 2125">
                <a:extLst>
                  <a:ext uri="{FF2B5EF4-FFF2-40B4-BE49-F238E27FC236}">
                    <a16:creationId xmlns:a16="http://schemas.microsoft.com/office/drawing/2014/main" id="{9F996302-B804-4842-B6B1-A8184C05AD92}"/>
                  </a:ext>
                </a:extLst>
              </p:cNvPr>
              <p:cNvGrpSpPr/>
              <p:nvPr/>
            </p:nvGrpSpPr>
            <p:grpSpPr>
              <a:xfrm>
                <a:off x="5817634" y="3318417"/>
                <a:ext cx="1967489" cy="790890"/>
                <a:chOff x="5817634" y="3318417"/>
                <a:chExt cx="1967489" cy="790890"/>
              </a:xfrm>
            </p:grpSpPr>
            <p:sp>
              <p:nvSpPr>
                <p:cNvPr id="1305" name="Freeform: Shape 1304">
                  <a:extLst>
                    <a:ext uri="{FF2B5EF4-FFF2-40B4-BE49-F238E27FC236}">
                      <a16:creationId xmlns:a16="http://schemas.microsoft.com/office/drawing/2014/main" id="{3925D618-14CB-46A8-930F-115E55B87145}"/>
                    </a:ext>
                  </a:extLst>
                </p:cNvPr>
                <p:cNvSpPr/>
                <p:nvPr/>
              </p:nvSpPr>
              <p:spPr>
                <a:xfrm>
                  <a:off x="5817634" y="3318417"/>
                  <a:ext cx="1967489" cy="790890"/>
                </a:xfrm>
                <a:custGeom>
                  <a:avLst/>
                  <a:gdLst>
                    <a:gd name="connsiteX0" fmla="*/ 1855986 w 1967489"/>
                    <a:gd name="connsiteY0" fmla="*/ 765763 h 790890"/>
                    <a:gd name="connsiteX1" fmla="*/ 271064 w 1967489"/>
                    <a:gd name="connsiteY1" fmla="*/ 790891 h 790890"/>
                    <a:gd name="connsiteX2" fmla="*/ 79466 w 1967489"/>
                    <a:gd name="connsiteY2" fmla="*/ 660855 h 790890"/>
                    <a:gd name="connsiteX3" fmla="*/ 9737 w 1967489"/>
                    <a:gd name="connsiteY3" fmla="*/ 579191 h 790890"/>
                    <a:gd name="connsiteX4" fmla="*/ 0 w 1967489"/>
                    <a:gd name="connsiteY4" fmla="*/ 298390 h 790890"/>
                    <a:gd name="connsiteX5" fmla="*/ 79466 w 1967489"/>
                    <a:gd name="connsiteY5" fmla="*/ 232744 h 790890"/>
                    <a:gd name="connsiteX6" fmla="*/ 79466 w 1967489"/>
                    <a:gd name="connsiteY6" fmla="*/ 167727 h 790890"/>
                    <a:gd name="connsiteX7" fmla="*/ 271064 w 1967489"/>
                    <a:gd name="connsiteY7" fmla="*/ 37691 h 790890"/>
                    <a:gd name="connsiteX8" fmla="*/ 749116 w 1967489"/>
                    <a:gd name="connsiteY8" fmla="*/ 0 h 790890"/>
                    <a:gd name="connsiteX9" fmla="*/ 1184137 w 1967489"/>
                    <a:gd name="connsiteY9" fmla="*/ 44916 h 790890"/>
                    <a:gd name="connsiteX10" fmla="*/ 1252924 w 1967489"/>
                    <a:gd name="connsiteY10" fmla="*/ 37377 h 790890"/>
                    <a:gd name="connsiteX11" fmla="*/ 1782174 w 1967489"/>
                    <a:gd name="connsiteY11" fmla="*/ 37377 h 790890"/>
                    <a:gd name="connsiteX12" fmla="*/ 1967490 w 1967489"/>
                    <a:gd name="connsiteY12" fmla="*/ 122811 h 790890"/>
                    <a:gd name="connsiteX13" fmla="*/ 1897446 w 1967489"/>
                    <a:gd name="connsiteY13" fmla="*/ 653317 h 790890"/>
                    <a:gd name="connsiteX14" fmla="*/ 1855986 w 1967489"/>
                    <a:gd name="connsiteY14" fmla="*/ 765763 h 790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967489" h="790890">
                      <a:moveTo>
                        <a:pt x="1855986" y="765763"/>
                      </a:moveTo>
                      <a:lnTo>
                        <a:pt x="271064" y="790891"/>
                      </a:lnTo>
                      <a:cubicBezTo>
                        <a:pt x="165842" y="790891"/>
                        <a:pt x="79466" y="732469"/>
                        <a:pt x="79466" y="660855"/>
                      </a:cubicBezTo>
                      <a:lnTo>
                        <a:pt x="9737" y="579191"/>
                      </a:lnTo>
                      <a:lnTo>
                        <a:pt x="0" y="298390"/>
                      </a:lnTo>
                      <a:lnTo>
                        <a:pt x="79466" y="232744"/>
                      </a:lnTo>
                      <a:lnTo>
                        <a:pt x="79466" y="167727"/>
                      </a:lnTo>
                      <a:cubicBezTo>
                        <a:pt x="79466" y="96113"/>
                        <a:pt x="165528" y="37691"/>
                        <a:pt x="271064" y="37691"/>
                      </a:cubicBezTo>
                      <a:lnTo>
                        <a:pt x="749116" y="0"/>
                      </a:lnTo>
                      <a:lnTo>
                        <a:pt x="1184137" y="44916"/>
                      </a:lnTo>
                      <a:lnTo>
                        <a:pt x="1252924" y="37377"/>
                      </a:lnTo>
                      <a:lnTo>
                        <a:pt x="1782174" y="37377"/>
                      </a:lnTo>
                      <a:cubicBezTo>
                        <a:pt x="1887395" y="37377"/>
                        <a:pt x="1967490" y="51197"/>
                        <a:pt x="1967490" y="122811"/>
                      </a:cubicBezTo>
                      <a:lnTo>
                        <a:pt x="1897446" y="653317"/>
                      </a:lnTo>
                      <a:cubicBezTo>
                        <a:pt x="1897446" y="724931"/>
                        <a:pt x="1961208" y="765763"/>
                        <a:pt x="1855986" y="765763"/>
                      </a:cubicBezTo>
                      <a:close/>
                    </a:path>
                  </a:pathLst>
                </a:custGeom>
                <a:solidFill>
                  <a:srgbClr val="512C1E">
                    <a:alpha val="60000"/>
                  </a:srgbClr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grpSp>
              <p:nvGrpSpPr>
                <p:cNvPr id="1306" name="Graphic 2125">
                  <a:extLst>
                    <a:ext uri="{FF2B5EF4-FFF2-40B4-BE49-F238E27FC236}">
                      <a16:creationId xmlns:a16="http://schemas.microsoft.com/office/drawing/2014/main" id="{125C2BC1-6914-4941-B727-BE614A394726}"/>
                    </a:ext>
                  </a:extLst>
                </p:cNvPr>
                <p:cNvGrpSpPr/>
                <p:nvPr/>
              </p:nvGrpSpPr>
              <p:grpSpPr>
                <a:xfrm>
                  <a:off x="5897100" y="3355794"/>
                  <a:ext cx="1817980" cy="681899"/>
                  <a:chOff x="5897100" y="3355794"/>
                  <a:chExt cx="1817980" cy="681899"/>
                </a:xfrm>
                <a:solidFill>
                  <a:srgbClr val="593B2E"/>
                </a:solidFill>
              </p:grpSpPr>
              <p:sp>
                <p:nvSpPr>
                  <p:cNvPr id="1312" name="Freeform: Shape 1311">
                    <a:extLst>
                      <a:ext uri="{FF2B5EF4-FFF2-40B4-BE49-F238E27FC236}">
                        <a16:creationId xmlns:a16="http://schemas.microsoft.com/office/drawing/2014/main" id="{A6173030-F3F8-4721-9C7A-1E28C2931856}"/>
                      </a:ext>
                    </a:extLst>
                  </p:cNvPr>
                  <p:cNvSpPr/>
                  <p:nvPr/>
                </p:nvSpPr>
                <p:spPr>
                  <a:xfrm>
                    <a:off x="6003578" y="3429604"/>
                    <a:ext cx="1696739" cy="608090"/>
                  </a:xfrm>
                  <a:custGeom>
                    <a:avLst/>
                    <a:gdLst>
                      <a:gd name="connsiteX0" fmla="*/ 0 w 1696739"/>
                      <a:gd name="connsiteY0" fmla="*/ 65962 h 608090"/>
                      <a:gd name="connsiteX1" fmla="*/ 0 w 1696739"/>
                      <a:gd name="connsiteY1" fmla="*/ 542130 h 608090"/>
                      <a:gd name="connsiteX2" fmla="*/ 98940 w 1696739"/>
                      <a:gd name="connsiteY2" fmla="*/ 608090 h 608090"/>
                      <a:gd name="connsiteX3" fmla="*/ 1597800 w 1696739"/>
                      <a:gd name="connsiteY3" fmla="*/ 608090 h 608090"/>
                      <a:gd name="connsiteX4" fmla="*/ 1696740 w 1696739"/>
                      <a:gd name="connsiteY4" fmla="*/ 542130 h 608090"/>
                      <a:gd name="connsiteX5" fmla="*/ 1696740 w 1696739"/>
                      <a:gd name="connsiteY5" fmla="*/ 72872 h 608090"/>
                      <a:gd name="connsiteX6" fmla="*/ 1598428 w 1696739"/>
                      <a:gd name="connsiteY6" fmla="*/ 6913 h 608090"/>
                      <a:gd name="connsiteX7" fmla="*/ 99882 w 1696739"/>
                      <a:gd name="connsiteY7" fmla="*/ 2 h 608090"/>
                      <a:gd name="connsiteX8" fmla="*/ 0 w 1696739"/>
                      <a:gd name="connsiteY8" fmla="*/ 65962 h 6080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696739" h="608090">
                        <a:moveTo>
                          <a:pt x="0" y="65962"/>
                        </a:moveTo>
                        <a:lnTo>
                          <a:pt x="0" y="542130"/>
                        </a:lnTo>
                        <a:cubicBezTo>
                          <a:pt x="0" y="578565"/>
                          <a:pt x="44287" y="608090"/>
                          <a:pt x="98940" y="608090"/>
                        </a:cubicBezTo>
                        <a:lnTo>
                          <a:pt x="1597800" y="608090"/>
                        </a:lnTo>
                        <a:cubicBezTo>
                          <a:pt x="1652453" y="608090"/>
                          <a:pt x="1696740" y="578565"/>
                          <a:pt x="1696740" y="542130"/>
                        </a:cubicBezTo>
                        <a:lnTo>
                          <a:pt x="1696740" y="72872"/>
                        </a:lnTo>
                        <a:cubicBezTo>
                          <a:pt x="1696740" y="36437"/>
                          <a:pt x="1652767" y="6913"/>
                          <a:pt x="1598428" y="6913"/>
                        </a:cubicBezTo>
                        <a:lnTo>
                          <a:pt x="99882" y="2"/>
                        </a:lnTo>
                        <a:cubicBezTo>
                          <a:pt x="44916" y="-312"/>
                          <a:pt x="0" y="29213"/>
                          <a:pt x="0" y="65962"/>
                        </a:cubicBez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313" name="Freeform: Shape 1312">
                    <a:extLst>
                      <a:ext uri="{FF2B5EF4-FFF2-40B4-BE49-F238E27FC236}">
                        <a16:creationId xmlns:a16="http://schemas.microsoft.com/office/drawing/2014/main" id="{FAB49EDB-ECE7-49F2-AD84-0EFF480B30C3}"/>
                      </a:ext>
                    </a:extLst>
                  </p:cNvPr>
                  <p:cNvSpPr/>
                  <p:nvPr/>
                </p:nvSpPr>
                <p:spPr>
                  <a:xfrm>
                    <a:off x="5976566" y="3434946"/>
                    <a:ext cx="1709303" cy="590812"/>
                  </a:xfrm>
                  <a:custGeom>
                    <a:avLst/>
                    <a:gdLst>
                      <a:gd name="connsiteX0" fmla="*/ 69101 w 1709303"/>
                      <a:gd name="connsiteY0" fmla="*/ 590812 h 590812"/>
                      <a:gd name="connsiteX1" fmla="*/ 42403 w 1709303"/>
                      <a:gd name="connsiteY1" fmla="*/ 369690 h 590812"/>
                      <a:gd name="connsiteX2" fmla="*/ 67530 w 1709303"/>
                      <a:gd name="connsiteY2" fmla="*/ 41775 h 590812"/>
                      <a:gd name="connsiteX3" fmla="*/ 1709304 w 1709303"/>
                      <a:gd name="connsiteY3" fmla="*/ 32980 h 590812"/>
                      <a:gd name="connsiteX4" fmla="*/ 1709304 w 1709303"/>
                      <a:gd name="connsiteY4" fmla="*/ 32980 h 590812"/>
                      <a:gd name="connsiteX5" fmla="*/ 1593089 w 1709303"/>
                      <a:gd name="connsiteY5" fmla="*/ 1570 h 590812"/>
                      <a:gd name="connsiteX6" fmla="*/ 87947 w 1709303"/>
                      <a:gd name="connsiteY6" fmla="*/ 0 h 590812"/>
                      <a:gd name="connsiteX7" fmla="*/ 0 w 1709303"/>
                      <a:gd name="connsiteY7" fmla="*/ 59678 h 590812"/>
                      <a:gd name="connsiteX8" fmla="*/ 0 w 1709303"/>
                      <a:gd name="connsiteY8" fmla="*/ 503808 h 590812"/>
                      <a:gd name="connsiteX9" fmla="*/ 69101 w 1709303"/>
                      <a:gd name="connsiteY9" fmla="*/ 590812 h 590812"/>
                      <a:gd name="connsiteX10" fmla="*/ 69101 w 1709303"/>
                      <a:gd name="connsiteY10" fmla="*/ 590812 h 5908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709303" h="590812">
                        <a:moveTo>
                          <a:pt x="69101" y="590812"/>
                        </a:moveTo>
                        <a:lnTo>
                          <a:pt x="42403" y="369690"/>
                        </a:lnTo>
                        <a:lnTo>
                          <a:pt x="67530" y="41775"/>
                        </a:lnTo>
                        <a:lnTo>
                          <a:pt x="1709304" y="32980"/>
                        </a:lnTo>
                        <a:lnTo>
                          <a:pt x="1709304" y="32980"/>
                        </a:lnTo>
                        <a:cubicBezTo>
                          <a:pt x="1676638" y="4397"/>
                          <a:pt x="1655594" y="1570"/>
                          <a:pt x="1593089" y="1570"/>
                        </a:cubicBezTo>
                        <a:lnTo>
                          <a:pt x="87947" y="0"/>
                        </a:lnTo>
                        <a:cubicBezTo>
                          <a:pt x="39262" y="0"/>
                          <a:pt x="0" y="26698"/>
                          <a:pt x="0" y="59678"/>
                        </a:cubicBezTo>
                        <a:lnTo>
                          <a:pt x="0" y="503808"/>
                        </a:lnTo>
                        <a:cubicBezTo>
                          <a:pt x="314" y="538987"/>
                          <a:pt x="26070" y="571653"/>
                          <a:pt x="69101" y="590812"/>
                        </a:cubicBezTo>
                        <a:lnTo>
                          <a:pt x="69101" y="590812"/>
                        </a:ln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314" name="Freeform: Shape 1313">
                    <a:extLst>
                      <a:ext uri="{FF2B5EF4-FFF2-40B4-BE49-F238E27FC236}">
                        <a16:creationId xmlns:a16="http://schemas.microsoft.com/office/drawing/2014/main" id="{F85AF6C0-D382-413E-90C1-4F6CFADDA4C8}"/>
                      </a:ext>
                    </a:extLst>
                  </p:cNvPr>
                  <p:cNvSpPr/>
                  <p:nvPr/>
                </p:nvSpPr>
                <p:spPr>
                  <a:xfrm>
                    <a:off x="5897100" y="3385319"/>
                    <a:ext cx="70985" cy="307812"/>
                  </a:xfrm>
                  <a:custGeom>
                    <a:avLst/>
                    <a:gdLst>
                      <a:gd name="connsiteX0" fmla="*/ 70985 w 70985"/>
                      <a:gd name="connsiteY0" fmla="*/ 0 h 307812"/>
                      <a:gd name="connsiteX1" fmla="*/ 45230 w 70985"/>
                      <a:gd name="connsiteY1" fmla="*/ 94543 h 307812"/>
                      <a:gd name="connsiteX2" fmla="*/ 23243 w 70985"/>
                      <a:gd name="connsiteY2" fmla="*/ 307813 h 307812"/>
                      <a:gd name="connsiteX3" fmla="*/ 0 w 70985"/>
                      <a:gd name="connsiteY3" fmla="*/ 216097 h 307812"/>
                      <a:gd name="connsiteX4" fmla="*/ 0 w 70985"/>
                      <a:gd name="connsiteY4" fmla="*/ 72556 h 307812"/>
                      <a:gd name="connsiteX5" fmla="*/ 70985 w 70985"/>
                      <a:gd name="connsiteY5" fmla="*/ 0 h 3078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985" h="307812">
                        <a:moveTo>
                          <a:pt x="70985" y="0"/>
                        </a:moveTo>
                        <a:cubicBezTo>
                          <a:pt x="70985" y="0"/>
                          <a:pt x="50569" y="58736"/>
                          <a:pt x="45230" y="94543"/>
                        </a:cubicBezTo>
                        <a:cubicBezTo>
                          <a:pt x="39890" y="130349"/>
                          <a:pt x="23243" y="307813"/>
                          <a:pt x="23243" y="307813"/>
                        </a:cubicBezTo>
                        <a:lnTo>
                          <a:pt x="0" y="216097"/>
                        </a:lnTo>
                        <a:lnTo>
                          <a:pt x="0" y="72556"/>
                        </a:lnTo>
                        <a:cubicBezTo>
                          <a:pt x="0" y="72556"/>
                          <a:pt x="15391" y="21358"/>
                          <a:pt x="70985" y="0"/>
                        </a:cubicBez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315" name="Freeform: Shape 1314">
                    <a:extLst>
                      <a:ext uri="{FF2B5EF4-FFF2-40B4-BE49-F238E27FC236}">
                        <a16:creationId xmlns:a16="http://schemas.microsoft.com/office/drawing/2014/main" id="{816D6D08-7F34-4837-B260-144ACD9B5ABD}"/>
                      </a:ext>
                    </a:extLst>
                  </p:cNvPr>
                  <p:cNvSpPr/>
                  <p:nvPr/>
                </p:nvSpPr>
                <p:spPr>
                  <a:xfrm>
                    <a:off x="5897100" y="3879704"/>
                    <a:ext cx="78837" cy="157989"/>
                  </a:xfrm>
                  <a:custGeom>
                    <a:avLst/>
                    <a:gdLst>
                      <a:gd name="connsiteX0" fmla="*/ 78838 w 78837"/>
                      <a:gd name="connsiteY0" fmla="*/ 0 h 157989"/>
                      <a:gd name="connsiteX1" fmla="*/ 23243 w 78837"/>
                      <a:gd name="connsiteY1" fmla="*/ 157990 h 157989"/>
                      <a:gd name="connsiteX2" fmla="*/ 0 w 78837"/>
                      <a:gd name="connsiteY2" fmla="*/ 99568 h 1579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8837" h="157989">
                        <a:moveTo>
                          <a:pt x="78838" y="0"/>
                        </a:moveTo>
                        <a:lnTo>
                          <a:pt x="23243" y="157990"/>
                        </a:lnTo>
                        <a:lnTo>
                          <a:pt x="0" y="99568"/>
                        </a:ln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316" name="Freeform: Shape 1315">
                    <a:extLst>
                      <a:ext uri="{FF2B5EF4-FFF2-40B4-BE49-F238E27FC236}">
                        <a16:creationId xmlns:a16="http://schemas.microsoft.com/office/drawing/2014/main" id="{173A3C84-C41A-425D-A1B4-20432764C115}"/>
                      </a:ext>
                    </a:extLst>
                  </p:cNvPr>
                  <p:cNvSpPr/>
                  <p:nvPr/>
                </p:nvSpPr>
                <p:spPr>
                  <a:xfrm>
                    <a:off x="6941151" y="3355794"/>
                    <a:ext cx="287710" cy="55594"/>
                  </a:xfrm>
                  <a:custGeom>
                    <a:avLst/>
                    <a:gdLst>
                      <a:gd name="connsiteX0" fmla="*/ 129407 w 287710"/>
                      <a:gd name="connsiteY0" fmla="*/ 0 h 55594"/>
                      <a:gd name="connsiteX1" fmla="*/ 0 w 287710"/>
                      <a:gd name="connsiteY1" fmla="*/ 55595 h 55594"/>
                      <a:gd name="connsiteX2" fmla="*/ 223636 w 287710"/>
                      <a:gd name="connsiteY2" fmla="*/ 24813 h 55594"/>
                      <a:gd name="connsiteX3" fmla="*/ 287711 w 287710"/>
                      <a:gd name="connsiteY3" fmla="*/ 0 h 555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87710" h="55594">
                        <a:moveTo>
                          <a:pt x="129407" y="0"/>
                        </a:moveTo>
                        <a:lnTo>
                          <a:pt x="0" y="55595"/>
                        </a:lnTo>
                        <a:lnTo>
                          <a:pt x="223636" y="24813"/>
                        </a:lnTo>
                        <a:lnTo>
                          <a:pt x="287711" y="0"/>
                        </a:ln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317" name="Freeform: Shape 1316">
                    <a:extLst>
                      <a:ext uri="{FF2B5EF4-FFF2-40B4-BE49-F238E27FC236}">
                        <a16:creationId xmlns:a16="http://schemas.microsoft.com/office/drawing/2014/main" id="{B6E381CA-A4B8-4D13-BCB4-96735628D0C4}"/>
                      </a:ext>
                    </a:extLst>
                  </p:cNvPr>
                  <p:cNvSpPr/>
                  <p:nvPr/>
                </p:nvSpPr>
                <p:spPr>
                  <a:xfrm>
                    <a:off x="7671421" y="3502477"/>
                    <a:ext cx="43659" cy="492500"/>
                  </a:xfrm>
                  <a:custGeom>
                    <a:avLst/>
                    <a:gdLst>
                      <a:gd name="connsiteX0" fmla="*/ 29211 w 43659"/>
                      <a:gd name="connsiteY0" fmla="*/ 0 h 492500"/>
                      <a:gd name="connsiteX1" fmla="*/ 0 w 43659"/>
                      <a:gd name="connsiteY1" fmla="*/ 295877 h 492500"/>
                      <a:gd name="connsiteX2" fmla="*/ 14448 w 43659"/>
                      <a:gd name="connsiteY2" fmla="*/ 492501 h 492500"/>
                      <a:gd name="connsiteX3" fmla="*/ 43659 w 43659"/>
                      <a:gd name="connsiteY3" fmla="*/ 377228 h 4925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3659" h="492500">
                        <a:moveTo>
                          <a:pt x="29211" y="0"/>
                        </a:moveTo>
                        <a:lnTo>
                          <a:pt x="0" y="295877"/>
                        </a:lnTo>
                        <a:lnTo>
                          <a:pt x="14448" y="492501"/>
                        </a:lnTo>
                        <a:lnTo>
                          <a:pt x="43659" y="377228"/>
                        </a:ln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sp>
              <p:nvSpPr>
                <p:cNvPr id="1307" name="Freeform: Shape 1306">
                  <a:extLst>
                    <a:ext uri="{FF2B5EF4-FFF2-40B4-BE49-F238E27FC236}">
                      <a16:creationId xmlns:a16="http://schemas.microsoft.com/office/drawing/2014/main" id="{B81C02EB-5576-47AE-A990-CE74EFFEFCB7}"/>
                    </a:ext>
                  </a:extLst>
                </p:cNvPr>
                <p:cNvSpPr/>
                <p:nvPr/>
              </p:nvSpPr>
              <p:spPr>
                <a:xfrm>
                  <a:off x="6006405" y="3351397"/>
                  <a:ext cx="641067" cy="53396"/>
                </a:xfrm>
                <a:custGeom>
                  <a:avLst/>
                  <a:gdLst>
                    <a:gd name="connsiteX0" fmla="*/ 0 w 641067"/>
                    <a:gd name="connsiteY0" fmla="*/ 17589 h 53396"/>
                    <a:gd name="connsiteX1" fmla="*/ 246250 w 641067"/>
                    <a:gd name="connsiteY1" fmla="*/ 53396 h 53396"/>
                    <a:gd name="connsiteX2" fmla="*/ 641067 w 641067"/>
                    <a:gd name="connsiteY2" fmla="*/ 4397 h 53396"/>
                    <a:gd name="connsiteX3" fmla="*/ 54967 w 641067"/>
                    <a:gd name="connsiteY3" fmla="*/ 0 h 53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41067" h="53396">
                      <a:moveTo>
                        <a:pt x="0" y="17589"/>
                      </a:moveTo>
                      <a:lnTo>
                        <a:pt x="246250" y="53396"/>
                      </a:lnTo>
                      <a:lnTo>
                        <a:pt x="641067" y="4397"/>
                      </a:lnTo>
                      <a:lnTo>
                        <a:pt x="54967" y="0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308" name="Freeform: Shape 1307">
                  <a:extLst>
                    <a:ext uri="{FF2B5EF4-FFF2-40B4-BE49-F238E27FC236}">
                      <a16:creationId xmlns:a16="http://schemas.microsoft.com/office/drawing/2014/main" id="{9CD43B28-16EF-42D4-85E3-5098713B9E65}"/>
                    </a:ext>
                  </a:extLst>
                </p:cNvPr>
                <p:cNvSpPr/>
                <p:nvPr/>
              </p:nvSpPr>
              <p:spPr>
                <a:xfrm>
                  <a:off x="7164787" y="3355794"/>
                  <a:ext cx="435335" cy="24813"/>
                </a:xfrm>
                <a:custGeom>
                  <a:avLst/>
                  <a:gdLst>
                    <a:gd name="connsiteX0" fmla="*/ 0 w 435335"/>
                    <a:gd name="connsiteY0" fmla="*/ 24813 h 24813"/>
                    <a:gd name="connsiteX1" fmla="*/ 435335 w 435335"/>
                    <a:gd name="connsiteY1" fmla="*/ 0 h 24813"/>
                    <a:gd name="connsiteX2" fmla="*/ 64075 w 435335"/>
                    <a:gd name="connsiteY2" fmla="*/ 0 h 248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435335" h="24813">
                      <a:moveTo>
                        <a:pt x="0" y="24813"/>
                      </a:moveTo>
                      <a:lnTo>
                        <a:pt x="435335" y="0"/>
                      </a:lnTo>
                      <a:lnTo>
                        <a:pt x="64075" y="0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309" name="Freeform: Shape 1308">
                  <a:extLst>
                    <a:ext uri="{FF2B5EF4-FFF2-40B4-BE49-F238E27FC236}">
                      <a16:creationId xmlns:a16="http://schemas.microsoft.com/office/drawing/2014/main" id="{10E2F90A-67EC-4FB2-8A85-04E35AC83D97}"/>
                    </a:ext>
                  </a:extLst>
                </p:cNvPr>
                <p:cNvSpPr/>
                <p:nvPr/>
              </p:nvSpPr>
              <p:spPr>
                <a:xfrm>
                  <a:off x="5947355" y="3368986"/>
                  <a:ext cx="305300" cy="92972"/>
                </a:xfrm>
                <a:custGeom>
                  <a:avLst/>
                  <a:gdLst>
                    <a:gd name="connsiteX0" fmla="*/ 305300 w 305300"/>
                    <a:gd name="connsiteY0" fmla="*/ 35807 h 92972"/>
                    <a:gd name="connsiteX1" fmla="*/ 0 w 305300"/>
                    <a:gd name="connsiteY1" fmla="*/ 92972 h 92972"/>
                    <a:gd name="connsiteX2" fmla="*/ 20730 w 305300"/>
                    <a:gd name="connsiteY2" fmla="*/ 16333 h 92972"/>
                    <a:gd name="connsiteX3" fmla="*/ 59050 w 305300"/>
                    <a:gd name="connsiteY3" fmla="*/ 0 h 929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5300" h="92972">
                      <a:moveTo>
                        <a:pt x="305300" y="35807"/>
                      </a:moveTo>
                      <a:lnTo>
                        <a:pt x="0" y="92972"/>
                      </a:lnTo>
                      <a:lnTo>
                        <a:pt x="20730" y="16333"/>
                      </a:lnTo>
                      <a:lnTo>
                        <a:pt x="59050" y="0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310" name="Freeform: Shape 1309">
                  <a:extLst>
                    <a:ext uri="{FF2B5EF4-FFF2-40B4-BE49-F238E27FC236}">
                      <a16:creationId xmlns:a16="http://schemas.microsoft.com/office/drawing/2014/main" id="{439363F4-8380-4EDA-B0BD-8D15BEDFDE54}"/>
                    </a:ext>
                  </a:extLst>
                </p:cNvPr>
                <p:cNvSpPr/>
                <p:nvPr/>
              </p:nvSpPr>
              <p:spPr>
                <a:xfrm>
                  <a:off x="5915318" y="3597019"/>
                  <a:ext cx="61562" cy="282685"/>
                </a:xfrm>
                <a:custGeom>
                  <a:avLst/>
                  <a:gdLst>
                    <a:gd name="connsiteX0" fmla="*/ 17275 w 61562"/>
                    <a:gd name="connsiteY0" fmla="*/ 0 h 282685"/>
                    <a:gd name="connsiteX1" fmla="*/ 61563 w 61562"/>
                    <a:gd name="connsiteY1" fmla="*/ 76953 h 282685"/>
                    <a:gd name="connsiteX2" fmla="*/ 60620 w 61562"/>
                    <a:gd name="connsiteY2" fmla="*/ 282685 h 282685"/>
                    <a:gd name="connsiteX3" fmla="*/ 0 w 61562"/>
                    <a:gd name="connsiteY3" fmla="*/ 76953 h 2826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1562" h="282685">
                      <a:moveTo>
                        <a:pt x="17275" y="0"/>
                      </a:moveTo>
                      <a:lnTo>
                        <a:pt x="61563" y="76953"/>
                      </a:lnTo>
                      <a:lnTo>
                        <a:pt x="60620" y="282685"/>
                      </a:lnTo>
                      <a:lnTo>
                        <a:pt x="0" y="76953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311" name="Freeform: Shape 1310">
                  <a:extLst>
                    <a:ext uri="{FF2B5EF4-FFF2-40B4-BE49-F238E27FC236}">
                      <a16:creationId xmlns:a16="http://schemas.microsoft.com/office/drawing/2014/main" id="{862A725C-9FEF-4719-B26A-7C5EF20ADE53}"/>
                    </a:ext>
                  </a:extLst>
                </p:cNvPr>
                <p:cNvSpPr/>
                <p:nvPr/>
              </p:nvSpPr>
              <p:spPr>
                <a:xfrm>
                  <a:off x="7001771" y="3355794"/>
                  <a:ext cx="679072" cy="63761"/>
                </a:xfrm>
                <a:custGeom>
                  <a:avLst/>
                  <a:gdLst>
                    <a:gd name="connsiteX0" fmla="*/ 0 w 679072"/>
                    <a:gd name="connsiteY0" fmla="*/ 48999 h 63761"/>
                    <a:gd name="connsiteX1" fmla="*/ 250334 w 679072"/>
                    <a:gd name="connsiteY1" fmla="*/ 63761 h 63761"/>
                    <a:gd name="connsiteX2" fmla="*/ 679073 w 679072"/>
                    <a:gd name="connsiteY2" fmla="*/ 12564 h 63761"/>
                    <a:gd name="connsiteX3" fmla="*/ 499411 w 679072"/>
                    <a:gd name="connsiteY3" fmla="*/ 0 h 63761"/>
                    <a:gd name="connsiteX4" fmla="*/ 163015 w 679072"/>
                    <a:gd name="connsiteY4" fmla="*/ 24813 h 637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79072" h="63761">
                      <a:moveTo>
                        <a:pt x="0" y="48999"/>
                      </a:moveTo>
                      <a:lnTo>
                        <a:pt x="250334" y="63761"/>
                      </a:lnTo>
                      <a:lnTo>
                        <a:pt x="679073" y="12564"/>
                      </a:lnTo>
                      <a:lnTo>
                        <a:pt x="499411" y="0"/>
                      </a:lnTo>
                      <a:lnTo>
                        <a:pt x="163015" y="24813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1290" name="Graphic 2125">
                <a:extLst>
                  <a:ext uri="{FF2B5EF4-FFF2-40B4-BE49-F238E27FC236}">
                    <a16:creationId xmlns:a16="http://schemas.microsoft.com/office/drawing/2014/main" id="{DEB9B34F-618C-40BD-99DB-95B97E4328E1}"/>
                  </a:ext>
                </a:extLst>
              </p:cNvPr>
              <p:cNvGrpSpPr/>
              <p:nvPr/>
            </p:nvGrpSpPr>
            <p:grpSpPr>
              <a:xfrm>
                <a:off x="5795962" y="3309937"/>
                <a:ext cx="1894305" cy="757910"/>
                <a:chOff x="5795962" y="3309937"/>
                <a:chExt cx="1894305" cy="757910"/>
              </a:xfrm>
            </p:grpSpPr>
            <p:sp>
              <p:nvSpPr>
                <p:cNvPr id="1293" name="Freeform: Shape 1292">
                  <a:extLst>
                    <a:ext uri="{FF2B5EF4-FFF2-40B4-BE49-F238E27FC236}">
                      <a16:creationId xmlns:a16="http://schemas.microsoft.com/office/drawing/2014/main" id="{56EE790D-8E3E-4160-ADCC-44DD442C674E}"/>
                    </a:ext>
                  </a:extLst>
                </p:cNvPr>
                <p:cNvSpPr/>
                <p:nvPr/>
              </p:nvSpPr>
              <p:spPr>
                <a:xfrm>
                  <a:off x="5795962" y="3314334"/>
                  <a:ext cx="1894305" cy="753513"/>
                </a:xfrm>
                <a:custGeom>
                  <a:avLst/>
                  <a:gdLst>
                    <a:gd name="connsiteX0" fmla="*/ 1702708 w 1894305"/>
                    <a:gd name="connsiteY0" fmla="*/ 753513 h 753513"/>
                    <a:gd name="connsiteX1" fmla="*/ 191598 w 1894305"/>
                    <a:gd name="connsiteY1" fmla="*/ 753513 h 753513"/>
                    <a:gd name="connsiteX2" fmla="*/ 0 w 1894305"/>
                    <a:gd name="connsiteY2" fmla="*/ 623478 h 753513"/>
                    <a:gd name="connsiteX3" fmla="*/ 55909 w 1894305"/>
                    <a:gd name="connsiteY3" fmla="*/ 515744 h 753513"/>
                    <a:gd name="connsiteX4" fmla="*/ 0 w 1894305"/>
                    <a:gd name="connsiteY4" fmla="*/ 245308 h 753513"/>
                    <a:gd name="connsiteX5" fmla="*/ 0 w 1894305"/>
                    <a:gd name="connsiteY5" fmla="*/ 195053 h 753513"/>
                    <a:gd name="connsiteX6" fmla="*/ 0 w 1894305"/>
                    <a:gd name="connsiteY6" fmla="*/ 130035 h 753513"/>
                    <a:gd name="connsiteX7" fmla="*/ 191598 w 1894305"/>
                    <a:gd name="connsiteY7" fmla="*/ 0 h 753513"/>
                    <a:gd name="connsiteX8" fmla="*/ 750372 w 1894305"/>
                    <a:gd name="connsiteY8" fmla="*/ 0 h 753513"/>
                    <a:gd name="connsiteX9" fmla="*/ 1044051 w 1894305"/>
                    <a:gd name="connsiteY9" fmla="*/ 55595 h 753513"/>
                    <a:gd name="connsiteX10" fmla="*/ 1173458 w 1894305"/>
                    <a:gd name="connsiteY10" fmla="*/ 0 h 753513"/>
                    <a:gd name="connsiteX11" fmla="*/ 1702708 w 1894305"/>
                    <a:gd name="connsiteY11" fmla="*/ 0 h 753513"/>
                    <a:gd name="connsiteX12" fmla="*/ 1894306 w 1894305"/>
                    <a:gd name="connsiteY12" fmla="*/ 130035 h 753513"/>
                    <a:gd name="connsiteX13" fmla="*/ 1867607 w 1894305"/>
                    <a:gd name="connsiteY13" fmla="*/ 668080 h 753513"/>
                    <a:gd name="connsiteX14" fmla="*/ 1702708 w 1894305"/>
                    <a:gd name="connsiteY14" fmla="*/ 753513 h 7535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894305" h="753513">
                      <a:moveTo>
                        <a:pt x="1702708" y="753513"/>
                      </a:moveTo>
                      <a:lnTo>
                        <a:pt x="191598" y="753513"/>
                      </a:lnTo>
                      <a:cubicBezTo>
                        <a:pt x="86376" y="753513"/>
                        <a:pt x="0" y="695092"/>
                        <a:pt x="0" y="623478"/>
                      </a:cubicBezTo>
                      <a:lnTo>
                        <a:pt x="55909" y="515744"/>
                      </a:lnTo>
                      <a:lnTo>
                        <a:pt x="0" y="245308"/>
                      </a:lnTo>
                      <a:lnTo>
                        <a:pt x="0" y="195053"/>
                      </a:lnTo>
                      <a:lnTo>
                        <a:pt x="0" y="130035"/>
                      </a:lnTo>
                      <a:cubicBezTo>
                        <a:pt x="0" y="58422"/>
                        <a:pt x="86062" y="0"/>
                        <a:pt x="191598" y="0"/>
                      </a:cubicBezTo>
                      <a:lnTo>
                        <a:pt x="750372" y="0"/>
                      </a:lnTo>
                      <a:lnTo>
                        <a:pt x="1044051" y="55595"/>
                      </a:lnTo>
                      <a:lnTo>
                        <a:pt x="1173458" y="0"/>
                      </a:lnTo>
                      <a:lnTo>
                        <a:pt x="1702708" y="0"/>
                      </a:lnTo>
                      <a:cubicBezTo>
                        <a:pt x="1807930" y="0"/>
                        <a:pt x="1894306" y="58422"/>
                        <a:pt x="1894306" y="130035"/>
                      </a:cubicBezTo>
                      <a:lnTo>
                        <a:pt x="1867607" y="668080"/>
                      </a:lnTo>
                      <a:cubicBezTo>
                        <a:pt x="1867607" y="739693"/>
                        <a:pt x="1808244" y="753513"/>
                        <a:pt x="1702708" y="753513"/>
                      </a:cubicBezTo>
                      <a:close/>
                    </a:path>
                  </a:pathLst>
                </a:custGeom>
                <a:solidFill>
                  <a:srgbClr val="FFBD03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grpSp>
              <p:nvGrpSpPr>
                <p:cNvPr id="1294" name="Graphic 2125">
                  <a:extLst>
                    <a:ext uri="{FF2B5EF4-FFF2-40B4-BE49-F238E27FC236}">
                      <a16:creationId xmlns:a16="http://schemas.microsoft.com/office/drawing/2014/main" id="{661C7C7C-6074-498F-B248-AD130DAE4799}"/>
                    </a:ext>
                  </a:extLst>
                </p:cNvPr>
                <p:cNvGrpSpPr/>
                <p:nvPr/>
              </p:nvGrpSpPr>
              <p:grpSpPr>
                <a:xfrm>
                  <a:off x="5795962" y="3314334"/>
                  <a:ext cx="1875459" cy="731840"/>
                  <a:chOff x="5795962" y="3314334"/>
                  <a:chExt cx="1875459" cy="731840"/>
                </a:xfrm>
              </p:grpSpPr>
              <p:sp>
                <p:nvSpPr>
                  <p:cNvPr id="1300" name="Freeform: Shape 1299">
                    <a:extLst>
                      <a:ext uri="{FF2B5EF4-FFF2-40B4-BE49-F238E27FC236}">
                        <a16:creationId xmlns:a16="http://schemas.microsoft.com/office/drawing/2014/main" id="{1A2A67F6-619B-476C-997A-F9FFDC5E2EDB}"/>
                      </a:ext>
                    </a:extLst>
                  </p:cNvPr>
                  <p:cNvSpPr/>
                  <p:nvPr/>
                </p:nvSpPr>
                <p:spPr>
                  <a:xfrm>
                    <a:off x="5900555" y="3387830"/>
                    <a:ext cx="1730822" cy="658345"/>
                  </a:xfrm>
                  <a:custGeom>
                    <a:avLst/>
                    <a:gdLst>
                      <a:gd name="connsiteX0" fmla="*/ 1885 w 1730822"/>
                      <a:gd name="connsiteY0" fmla="*/ 66276 h 658345"/>
                      <a:gd name="connsiteX1" fmla="*/ 0 w 1730822"/>
                      <a:gd name="connsiteY1" fmla="*/ 574168 h 658345"/>
                      <a:gd name="connsiteX2" fmla="*/ 98940 w 1730822"/>
                      <a:gd name="connsiteY2" fmla="*/ 640128 h 658345"/>
                      <a:gd name="connsiteX3" fmla="*/ 1629210 w 1730822"/>
                      <a:gd name="connsiteY3" fmla="*/ 658345 h 658345"/>
                      <a:gd name="connsiteX4" fmla="*/ 1728149 w 1730822"/>
                      <a:gd name="connsiteY4" fmla="*/ 592385 h 658345"/>
                      <a:gd name="connsiteX5" fmla="*/ 1730348 w 1730822"/>
                      <a:gd name="connsiteY5" fmla="*/ 51514 h 658345"/>
                      <a:gd name="connsiteX6" fmla="*/ 1600313 w 1730822"/>
                      <a:gd name="connsiteY6" fmla="*/ 7227 h 658345"/>
                      <a:gd name="connsiteX7" fmla="*/ 101453 w 1730822"/>
                      <a:gd name="connsiteY7" fmla="*/ 2 h 658345"/>
                      <a:gd name="connsiteX8" fmla="*/ 1885 w 1730822"/>
                      <a:gd name="connsiteY8" fmla="*/ 66276 h 658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730822" h="658345">
                        <a:moveTo>
                          <a:pt x="1885" y="66276"/>
                        </a:moveTo>
                        <a:lnTo>
                          <a:pt x="0" y="574168"/>
                        </a:lnTo>
                        <a:cubicBezTo>
                          <a:pt x="0" y="610603"/>
                          <a:pt x="44287" y="640128"/>
                          <a:pt x="98940" y="640128"/>
                        </a:cubicBezTo>
                        <a:lnTo>
                          <a:pt x="1629210" y="658345"/>
                        </a:lnTo>
                        <a:cubicBezTo>
                          <a:pt x="1683862" y="658345"/>
                          <a:pt x="1728149" y="628820"/>
                          <a:pt x="1728149" y="592385"/>
                        </a:cubicBezTo>
                        <a:lnTo>
                          <a:pt x="1730348" y="51514"/>
                        </a:lnTo>
                        <a:cubicBezTo>
                          <a:pt x="1737258" y="17906"/>
                          <a:pt x="1667529" y="12566"/>
                          <a:pt x="1600313" y="7227"/>
                        </a:cubicBezTo>
                        <a:lnTo>
                          <a:pt x="101453" y="2"/>
                        </a:lnTo>
                        <a:cubicBezTo>
                          <a:pt x="46800" y="-312"/>
                          <a:pt x="1885" y="29527"/>
                          <a:pt x="1885" y="66276"/>
                        </a:cubicBezTo>
                        <a:close/>
                      </a:path>
                    </a:pathLst>
                  </a:custGeom>
                  <a:solidFill>
                    <a:srgbClr val="FFAB17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301" name="Freeform: Shape 1300">
                    <a:extLst>
                      <a:ext uri="{FF2B5EF4-FFF2-40B4-BE49-F238E27FC236}">
                        <a16:creationId xmlns:a16="http://schemas.microsoft.com/office/drawing/2014/main" id="{773F75AB-89E2-4D5E-B498-907C8E54A40A}"/>
                      </a:ext>
                    </a:extLst>
                  </p:cNvPr>
                  <p:cNvSpPr/>
                  <p:nvPr/>
                </p:nvSpPr>
                <p:spPr>
                  <a:xfrm>
                    <a:off x="5851556" y="3369484"/>
                    <a:ext cx="1785942" cy="628320"/>
                  </a:xfrm>
                  <a:custGeom>
                    <a:avLst/>
                    <a:gdLst>
                      <a:gd name="connsiteX0" fmla="*/ 63761 w 1785942"/>
                      <a:gd name="connsiteY0" fmla="*/ 628321 h 628320"/>
                      <a:gd name="connsiteX1" fmla="*/ 42089 w 1785942"/>
                      <a:gd name="connsiteY1" fmla="*/ 375160 h 628320"/>
                      <a:gd name="connsiteX2" fmla="*/ 48056 w 1785942"/>
                      <a:gd name="connsiteY2" fmla="*/ 32797 h 628320"/>
                      <a:gd name="connsiteX3" fmla="*/ 1785943 w 1785942"/>
                      <a:gd name="connsiteY3" fmla="*/ 31540 h 628320"/>
                      <a:gd name="connsiteX4" fmla="*/ 1781860 w 1785942"/>
                      <a:gd name="connsiteY4" fmla="*/ 25259 h 628320"/>
                      <a:gd name="connsiteX5" fmla="*/ 1669728 w 1785942"/>
                      <a:gd name="connsiteY5" fmla="*/ 131 h 628320"/>
                      <a:gd name="connsiteX6" fmla="*/ 87947 w 1785942"/>
                      <a:gd name="connsiteY6" fmla="*/ 5471 h 628320"/>
                      <a:gd name="connsiteX7" fmla="*/ 0 w 1785942"/>
                      <a:gd name="connsiteY7" fmla="*/ 65149 h 628320"/>
                      <a:gd name="connsiteX8" fmla="*/ 17903 w 1785942"/>
                      <a:gd name="connsiteY8" fmla="*/ 542573 h 628320"/>
                      <a:gd name="connsiteX9" fmla="*/ 63761 w 1785942"/>
                      <a:gd name="connsiteY9" fmla="*/ 628321 h 628320"/>
                      <a:gd name="connsiteX10" fmla="*/ 63761 w 1785942"/>
                      <a:gd name="connsiteY10" fmla="*/ 628321 h 6283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785942" h="628320">
                        <a:moveTo>
                          <a:pt x="63761" y="628321"/>
                        </a:moveTo>
                        <a:lnTo>
                          <a:pt x="42089" y="375160"/>
                        </a:lnTo>
                        <a:lnTo>
                          <a:pt x="48056" y="32797"/>
                        </a:lnTo>
                        <a:lnTo>
                          <a:pt x="1785943" y="31540"/>
                        </a:lnTo>
                        <a:lnTo>
                          <a:pt x="1781860" y="25259"/>
                        </a:lnTo>
                        <a:cubicBezTo>
                          <a:pt x="1749194" y="-3324"/>
                          <a:pt x="1732233" y="131"/>
                          <a:pt x="1669728" y="131"/>
                        </a:cubicBezTo>
                        <a:lnTo>
                          <a:pt x="87947" y="5471"/>
                        </a:lnTo>
                        <a:cubicBezTo>
                          <a:pt x="39262" y="5471"/>
                          <a:pt x="0" y="32169"/>
                          <a:pt x="0" y="65149"/>
                        </a:cubicBezTo>
                        <a:lnTo>
                          <a:pt x="17903" y="542573"/>
                        </a:lnTo>
                        <a:cubicBezTo>
                          <a:pt x="17903" y="577751"/>
                          <a:pt x="20730" y="609161"/>
                          <a:pt x="63761" y="628321"/>
                        </a:cubicBezTo>
                        <a:lnTo>
                          <a:pt x="63761" y="628321"/>
                        </a:lnTo>
                        <a:close/>
                      </a:path>
                    </a:pathLst>
                  </a:custGeom>
                  <a:solidFill>
                    <a:srgbClr val="D87100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302" name="Freeform: Shape 1301">
                    <a:extLst>
                      <a:ext uri="{FF2B5EF4-FFF2-40B4-BE49-F238E27FC236}">
                        <a16:creationId xmlns:a16="http://schemas.microsoft.com/office/drawing/2014/main" id="{A530FABA-9803-467F-91E8-247A4D975604}"/>
                      </a:ext>
                    </a:extLst>
                  </p:cNvPr>
                  <p:cNvSpPr/>
                  <p:nvPr/>
                </p:nvSpPr>
                <p:spPr>
                  <a:xfrm>
                    <a:off x="5795962" y="3343545"/>
                    <a:ext cx="70985" cy="308127"/>
                  </a:xfrm>
                  <a:custGeom>
                    <a:avLst/>
                    <a:gdLst>
                      <a:gd name="connsiteX0" fmla="*/ 70985 w 70985"/>
                      <a:gd name="connsiteY0" fmla="*/ 0 h 308127"/>
                      <a:gd name="connsiteX1" fmla="*/ 35493 w 70985"/>
                      <a:gd name="connsiteY1" fmla="*/ 64075 h 308127"/>
                      <a:gd name="connsiteX2" fmla="*/ 22929 w 70985"/>
                      <a:gd name="connsiteY2" fmla="*/ 308127 h 308127"/>
                      <a:gd name="connsiteX3" fmla="*/ 0 w 70985"/>
                      <a:gd name="connsiteY3" fmla="*/ 216097 h 308127"/>
                      <a:gd name="connsiteX4" fmla="*/ 0 w 70985"/>
                      <a:gd name="connsiteY4" fmla="*/ 72556 h 308127"/>
                      <a:gd name="connsiteX5" fmla="*/ 70985 w 70985"/>
                      <a:gd name="connsiteY5" fmla="*/ 0 h 308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985" h="308127">
                        <a:moveTo>
                          <a:pt x="70985" y="0"/>
                        </a:moveTo>
                        <a:cubicBezTo>
                          <a:pt x="70985" y="0"/>
                          <a:pt x="41146" y="27954"/>
                          <a:pt x="35493" y="64075"/>
                        </a:cubicBezTo>
                        <a:cubicBezTo>
                          <a:pt x="29839" y="99882"/>
                          <a:pt x="22929" y="308127"/>
                          <a:pt x="22929" y="308127"/>
                        </a:cubicBezTo>
                        <a:lnTo>
                          <a:pt x="0" y="216097"/>
                        </a:lnTo>
                        <a:lnTo>
                          <a:pt x="0" y="72556"/>
                        </a:lnTo>
                        <a:cubicBezTo>
                          <a:pt x="0" y="72556"/>
                          <a:pt x="15391" y="21358"/>
                          <a:pt x="70985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303" name="Freeform: Shape 1302">
                    <a:extLst>
                      <a:ext uri="{FF2B5EF4-FFF2-40B4-BE49-F238E27FC236}">
                        <a16:creationId xmlns:a16="http://schemas.microsoft.com/office/drawing/2014/main" id="{37CE21B2-DC21-485A-AB65-FFF04FBB1A07}"/>
                      </a:ext>
                    </a:extLst>
                  </p:cNvPr>
                  <p:cNvSpPr/>
                  <p:nvPr/>
                </p:nvSpPr>
                <p:spPr>
                  <a:xfrm>
                    <a:off x="6840013" y="3314334"/>
                    <a:ext cx="287710" cy="55594"/>
                  </a:xfrm>
                  <a:custGeom>
                    <a:avLst/>
                    <a:gdLst>
                      <a:gd name="connsiteX0" fmla="*/ 129407 w 287710"/>
                      <a:gd name="connsiteY0" fmla="*/ 0 h 55594"/>
                      <a:gd name="connsiteX1" fmla="*/ 0 w 287710"/>
                      <a:gd name="connsiteY1" fmla="*/ 55595 h 55594"/>
                      <a:gd name="connsiteX2" fmla="*/ 145112 w 287710"/>
                      <a:gd name="connsiteY2" fmla="*/ 21358 h 55594"/>
                      <a:gd name="connsiteX3" fmla="*/ 287711 w 287710"/>
                      <a:gd name="connsiteY3" fmla="*/ 0 h 555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87710" h="55594">
                        <a:moveTo>
                          <a:pt x="129407" y="0"/>
                        </a:moveTo>
                        <a:lnTo>
                          <a:pt x="0" y="55595"/>
                        </a:lnTo>
                        <a:lnTo>
                          <a:pt x="145112" y="21358"/>
                        </a:lnTo>
                        <a:lnTo>
                          <a:pt x="287711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304" name="Freeform: Shape 1303">
                    <a:extLst>
                      <a:ext uri="{FF2B5EF4-FFF2-40B4-BE49-F238E27FC236}">
                        <a16:creationId xmlns:a16="http://schemas.microsoft.com/office/drawing/2014/main" id="{C7C2EA58-0B75-4BB0-AD3E-27A23F492DAF}"/>
                      </a:ext>
                    </a:extLst>
                  </p:cNvPr>
                  <p:cNvSpPr/>
                  <p:nvPr/>
                </p:nvSpPr>
                <p:spPr>
                  <a:xfrm>
                    <a:off x="7629647" y="3426152"/>
                    <a:ext cx="41774" cy="581075"/>
                  </a:xfrm>
                  <a:custGeom>
                    <a:avLst/>
                    <a:gdLst>
                      <a:gd name="connsiteX0" fmla="*/ 27012 w 41774"/>
                      <a:gd name="connsiteY0" fmla="*/ 0 h 581075"/>
                      <a:gd name="connsiteX1" fmla="*/ 0 w 41774"/>
                      <a:gd name="connsiteY1" fmla="*/ 386651 h 581075"/>
                      <a:gd name="connsiteX2" fmla="*/ 6282 w 41774"/>
                      <a:gd name="connsiteY2" fmla="*/ 581075 h 581075"/>
                      <a:gd name="connsiteX3" fmla="*/ 41775 w 41774"/>
                      <a:gd name="connsiteY3" fmla="*/ 349902 h 5810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1774" h="581075">
                        <a:moveTo>
                          <a:pt x="27012" y="0"/>
                        </a:moveTo>
                        <a:lnTo>
                          <a:pt x="0" y="386651"/>
                        </a:lnTo>
                        <a:lnTo>
                          <a:pt x="6282" y="581075"/>
                        </a:lnTo>
                        <a:lnTo>
                          <a:pt x="41775" y="349902"/>
                        </a:lnTo>
                        <a:close/>
                      </a:path>
                    </a:pathLst>
                  </a:custGeom>
                  <a:solidFill>
                    <a:srgbClr val="FFCE78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sp>
              <p:nvSpPr>
                <p:cNvPr id="1295" name="Freeform: Shape 1294">
                  <a:extLst>
                    <a:ext uri="{FF2B5EF4-FFF2-40B4-BE49-F238E27FC236}">
                      <a16:creationId xmlns:a16="http://schemas.microsoft.com/office/drawing/2014/main" id="{E7FE2FAB-2825-4562-83DE-0C3D63F1C58F}"/>
                    </a:ext>
                  </a:extLst>
                </p:cNvPr>
                <p:cNvSpPr/>
                <p:nvPr/>
              </p:nvSpPr>
              <p:spPr>
                <a:xfrm>
                  <a:off x="5904952" y="3309937"/>
                  <a:ext cx="641381" cy="19473"/>
                </a:xfrm>
                <a:custGeom>
                  <a:avLst/>
                  <a:gdLst>
                    <a:gd name="connsiteX0" fmla="*/ 0 w 641381"/>
                    <a:gd name="connsiteY0" fmla="*/ 17275 h 19473"/>
                    <a:gd name="connsiteX1" fmla="*/ 241539 w 641381"/>
                    <a:gd name="connsiteY1" fmla="*/ 19474 h 19473"/>
                    <a:gd name="connsiteX2" fmla="*/ 641382 w 641381"/>
                    <a:gd name="connsiteY2" fmla="*/ 4397 h 19473"/>
                    <a:gd name="connsiteX3" fmla="*/ 55281 w 641381"/>
                    <a:gd name="connsiteY3" fmla="*/ 0 h 194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41381" h="19473">
                      <a:moveTo>
                        <a:pt x="0" y="17275"/>
                      </a:moveTo>
                      <a:lnTo>
                        <a:pt x="241539" y="19474"/>
                      </a:lnTo>
                      <a:lnTo>
                        <a:pt x="641382" y="4397"/>
                      </a:lnTo>
                      <a:lnTo>
                        <a:pt x="55281" y="0"/>
                      </a:lnTo>
                      <a:close/>
                    </a:path>
                  </a:pathLst>
                </a:custGeom>
                <a:solidFill>
                  <a:srgbClr val="FFAB17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296" name="Freeform: Shape 1295">
                  <a:extLst>
                    <a:ext uri="{FF2B5EF4-FFF2-40B4-BE49-F238E27FC236}">
                      <a16:creationId xmlns:a16="http://schemas.microsoft.com/office/drawing/2014/main" id="{33A12DDF-4A1B-4570-AA4A-8444E7685959}"/>
                    </a:ext>
                  </a:extLst>
                </p:cNvPr>
                <p:cNvSpPr/>
                <p:nvPr/>
              </p:nvSpPr>
              <p:spPr>
                <a:xfrm>
                  <a:off x="7063334" y="3314334"/>
                  <a:ext cx="435335" cy="24813"/>
                </a:xfrm>
                <a:custGeom>
                  <a:avLst/>
                  <a:gdLst>
                    <a:gd name="connsiteX0" fmla="*/ 0 w 435335"/>
                    <a:gd name="connsiteY0" fmla="*/ 24813 h 24813"/>
                    <a:gd name="connsiteX1" fmla="*/ 435335 w 435335"/>
                    <a:gd name="connsiteY1" fmla="*/ 0 h 24813"/>
                    <a:gd name="connsiteX2" fmla="*/ 64390 w 435335"/>
                    <a:gd name="connsiteY2" fmla="*/ 0 h 248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435335" h="24813">
                      <a:moveTo>
                        <a:pt x="0" y="24813"/>
                      </a:moveTo>
                      <a:lnTo>
                        <a:pt x="435335" y="0"/>
                      </a:lnTo>
                      <a:lnTo>
                        <a:pt x="64390" y="0"/>
                      </a:lnTo>
                      <a:close/>
                    </a:path>
                  </a:pathLst>
                </a:custGeom>
                <a:solidFill>
                  <a:srgbClr val="FFAB17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297" name="Freeform: Shape 1296">
                  <a:extLst>
                    <a:ext uri="{FF2B5EF4-FFF2-40B4-BE49-F238E27FC236}">
                      <a16:creationId xmlns:a16="http://schemas.microsoft.com/office/drawing/2014/main" id="{19294FE9-92A6-4563-ABEF-AF0E98F8862A}"/>
                    </a:ext>
                  </a:extLst>
                </p:cNvPr>
                <p:cNvSpPr/>
                <p:nvPr/>
              </p:nvSpPr>
              <p:spPr>
                <a:xfrm>
                  <a:off x="5831768" y="3327212"/>
                  <a:ext cx="305300" cy="61876"/>
                </a:xfrm>
                <a:custGeom>
                  <a:avLst/>
                  <a:gdLst>
                    <a:gd name="connsiteX0" fmla="*/ 305300 w 305300"/>
                    <a:gd name="connsiteY0" fmla="*/ 5026 h 61876"/>
                    <a:gd name="connsiteX1" fmla="*/ 0 w 305300"/>
                    <a:gd name="connsiteY1" fmla="*/ 61877 h 61876"/>
                    <a:gd name="connsiteX2" fmla="*/ 35179 w 305300"/>
                    <a:gd name="connsiteY2" fmla="*/ 16333 h 61876"/>
                    <a:gd name="connsiteX3" fmla="*/ 73184 w 305300"/>
                    <a:gd name="connsiteY3" fmla="*/ 0 h 618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5300" h="61876">
                      <a:moveTo>
                        <a:pt x="305300" y="5026"/>
                      </a:moveTo>
                      <a:lnTo>
                        <a:pt x="0" y="61877"/>
                      </a:lnTo>
                      <a:lnTo>
                        <a:pt x="35179" y="16333"/>
                      </a:lnTo>
                      <a:lnTo>
                        <a:pt x="73184" y="0"/>
                      </a:lnTo>
                      <a:close/>
                    </a:path>
                  </a:pathLst>
                </a:custGeom>
                <a:solidFill>
                  <a:srgbClr val="FFCE78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298" name="Freeform: Shape 1297">
                  <a:extLst>
                    <a:ext uri="{FF2B5EF4-FFF2-40B4-BE49-F238E27FC236}">
                      <a16:creationId xmlns:a16="http://schemas.microsoft.com/office/drawing/2014/main" id="{E268881A-A323-4950-843C-A58CA6272C5A}"/>
                    </a:ext>
                  </a:extLst>
                </p:cNvPr>
                <p:cNvSpPr/>
                <p:nvPr/>
              </p:nvSpPr>
              <p:spPr>
                <a:xfrm>
                  <a:off x="5814179" y="3555245"/>
                  <a:ext cx="37691" cy="274832"/>
                </a:xfrm>
                <a:custGeom>
                  <a:avLst/>
                  <a:gdLst>
                    <a:gd name="connsiteX0" fmla="*/ 17275 w 37691"/>
                    <a:gd name="connsiteY0" fmla="*/ 0 h 274832"/>
                    <a:gd name="connsiteX1" fmla="*/ 37691 w 37691"/>
                    <a:gd name="connsiteY1" fmla="*/ 75069 h 274832"/>
                    <a:gd name="connsiteX2" fmla="*/ 37691 w 37691"/>
                    <a:gd name="connsiteY2" fmla="*/ 274833 h 274832"/>
                    <a:gd name="connsiteX3" fmla="*/ 0 w 37691"/>
                    <a:gd name="connsiteY3" fmla="*/ 76953 h 2748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7691" h="274832">
                      <a:moveTo>
                        <a:pt x="17275" y="0"/>
                      </a:moveTo>
                      <a:lnTo>
                        <a:pt x="37691" y="75069"/>
                      </a:lnTo>
                      <a:lnTo>
                        <a:pt x="37691" y="274833"/>
                      </a:lnTo>
                      <a:lnTo>
                        <a:pt x="0" y="76953"/>
                      </a:lnTo>
                      <a:close/>
                    </a:path>
                  </a:pathLst>
                </a:custGeom>
                <a:solidFill>
                  <a:srgbClr val="FFCE78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299" name="Freeform: Shape 1298">
                  <a:extLst>
                    <a:ext uri="{FF2B5EF4-FFF2-40B4-BE49-F238E27FC236}">
                      <a16:creationId xmlns:a16="http://schemas.microsoft.com/office/drawing/2014/main" id="{5B3CA0D0-7D3F-4594-AE5F-C02033F34135}"/>
                    </a:ext>
                  </a:extLst>
                </p:cNvPr>
                <p:cNvSpPr/>
                <p:nvPr/>
              </p:nvSpPr>
              <p:spPr>
                <a:xfrm>
                  <a:off x="6840013" y="3314334"/>
                  <a:ext cx="739378" cy="55594"/>
                </a:xfrm>
                <a:custGeom>
                  <a:avLst/>
                  <a:gdLst>
                    <a:gd name="connsiteX0" fmla="*/ 0 w 739378"/>
                    <a:gd name="connsiteY0" fmla="*/ 55595 h 55594"/>
                    <a:gd name="connsiteX1" fmla="*/ 279858 w 739378"/>
                    <a:gd name="connsiteY1" fmla="*/ 47114 h 55594"/>
                    <a:gd name="connsiteX2" fmla="*/ 739379 w 739378"/>
                    <a:gd name="connsiteY2" fmla="*/ 12250 h 55594"/>
                    <a:gd name="connsiteX3" fmla="*/ 560031 w 739378"/>
                    <a:gd name="connsiteY3" fmla="*/ 0 h 55594"/>
                    <a:gd name="connsiteX4" fmla="*/ 157361 w 739378"/>
                    <a:gd name="connsiteY4" fmla="*/ 12878 h 555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39378" h="55594">
                      <a:moveTo>
                        <a:pt x="0" y="55595"/>
                      </a:moveTo>
                      <a:lnTo>
                        <a:pt x="279858" y="47114"/>
                      </a:lnTo>
                      <a:lnTo>
                        <a:pt x="739379" y="12250"/>
                      </a:lnTo>
                      <a:lnTo>
                        <a:pt x="560031" y="0"/>
                      </a:lnTo>
                      <a:lnTo>
                        <a:pt x="157361" y="12878"/>
                      </a:lnTo>
                      <a:close/>
                    </a:path>
                  </a:pathLst>
                </a:custGeom>
                <a:solidFill>
                  <a:srgbClr val="FFCE78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sp>
            <p:nvSpPr>
              <p:cNvPr id="1291" name="Freeform: Shape 1290">
                <a:extLst>
                  <a:ext uri="{FF2B5EF4-FFF2-40B4-BE49-F238E27FC236}">
                    <a16:creationId xmlns:a16="http://schemas.microsoft.com/office/drawing/2014/main" id="{388C5EA4-1F18-43C9-B766-FBBF9B436718}"/>
                  </a:ext>
                </a:extLst>
              </p:cNvPr>
              <p:cNvSpPr/>
              <p:nvPr/>
            </p:nvSpPr>
            <p:spPr>
              <a:xfrm>
                <a:off x="6073935" y="3369929"/>
                <a:ext cx="1513308" cy="667765"/>
              </a:xfrm>
              <a:custGeom>
                <a:avLst/>
                <a:gdLst>
                  <a:gd name="connsiteX0" fmla="*/ 0 w 1513308"/>
                  <a:gd name="connsiteY0" fmla="*/ 658971 h 667765"/>
                  <a:gd name="connsiteX1" fmla="*/ 1135767 w 1513308"/>
                  <a:gd name="connsiteY1" fmla="*/ 0 h 667765"/>
                  <a:gd name="connsiteX2" fmla="*/ 1513309 w 1513308"/>
                  <a:gd name="connsiteY2" fmla="*/ 6282 h 667765"/>
                  <a:gd name="connsiteX3" fmla="*/ 647977 w 1513308"/>
                  <a:gd name="connsiteY3" fmla="*/ 667766 h 6677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13308" h="667765">
                    <a:moveTo>
                      <a:pt x="0" y="658971"/>
                    </a:moveTo>
                    <a:lnTo>
                      <a:pt x="1135767" y="0"/>
                    </a:lnTo>
                    <a:lnTo>
                      <a:pt x="1513309" y="6282"/>
                    </a:lnTo>
                    <a:lnTo>
                      <a:pt x="647977" y="667766"/>
                    </a:lnTo>
                    <a:close/>
                  </a:path>
                </a:pathLst>
              </a:custGeom>
              <a:solidFill>
                <a:srgbClr val="D87100">
                  <a:alpha val="15000"/>
                </a:srgbClr>
              </a:solidFill>
              <a:ln w="3129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292" name="Freeform: Shape 1291">
                <a:extLst>
                  <a:ext uri="{FF2B5EF4-FFF2-40B4-BE49-F238E27FC236}">
                    <a16:creationId xmlns:a16="http://schemas.microsoft.com/office/drawing/2014/main" id="{2C6CB017-0D4B-4681-B6F6-FFF86F151252}"/>
                  </a:ext>
                </a:extLst>
              </p:cNvPr>
              <p:cNvSpPr/>
              <p:nvPr/>
            </p:nvSpPr>
            <p:spPr>
              <a:xfrm>
                <a:off x="5987559" y="4037694"/>
                <a:ext cx="1525244" cy="43659"/>
              </a:xfrm>
              <a:custGeom>
                <a:avLst/>
                <a:gdLst>
                  <a:gd name="connsiteX0" fmla="*/ 0 w 1525244"/>
                  <a:gd name="connsiteY0" fmla="*/ 30153 h 43659"/>
                  <a:gd name="connsiteX1" fmla="*/ 238084 w 1525244"/>
                  <a:gd name="connsiteY1" fmla="*/ 0 h 43659"/>
                  <a:gd name="connsiteX2" fmla="*/ 1033058 w 1525244"/>
                  <a:gd name="connsiteY2" fmla="*/ 30153 h 43659"/>
                  <a:gd name="connsiteX3" fmla="*/ 1353749 w 1525244"/>
                  <a:gd name="connsiteY3" fmla="*/ 0 h 43659"/>
                  <a:gd name="connsiteX4" fmla="*/ 1525244 w 1525244"/>
                  <a:gd name="connsiteY4" fmla="*/ 33922 h 43659"/>
                  <a:gd name="connsiteX5" fmla="*/ 1145818 w 1525244"/>
                  <a:gd name="connsiteY5" fmla="*/ 43659 h 43659"/>
                  <a:gd name="connsiteX6" fmla="*/ 366863 w 1525244"/>
                  <a:gd name="connsiteY6" fmla="*/ 33922 h 43659"/>
                  <a:gd name="connsiteX7" fmla="*/ 265096 w 1525244"/>
                  <a:gd name="connsiteY7" fmla="*/ 43659 h 43659"/>
                  <a:gd name="connsiteX8" fmla="*/ 209501 w 1525244"/>
                  <a:gd name="connsiteY8" fmla="*/ 30153 h 436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525244" h="43659">
                    <a:moveTo>
                      <a:pt x="0" y="30153"/>
                    </a:moveTo>
                    <a:lnTo>
                      <a:pt x="238084" y="0"/>
                    </a:lnTo>
                    <a:lnTo>
                      <a:pt x="1033058" y="30153"/>
                    </a:lnTo>
                    <a:lnTo>
                      <a:pt x="1353749" y="0"/>
                    </a:lnTo>
                    <a:lnTo>
                      <a:pt x="1525244" y="33922"/>
                    </a:lnTo>
                    <a:lnTo>
                      <a:pt x="1145818" y="43659"/>
                    </a:lnTo>
                    <a:lnTo>
                      <a:pt x="366863" y="33922"/>
                    </a:lnTo>
                    <a:lnTo>
                      <a:pt x="265096" y="43659"/>
                    </a:lnTo>
                    <a:lnTo>
                      <a:pt x="209501" y="30153"/>
                    </a:lnTo>
                    <a:close/>
                  </a:path>
                </a:pathLst>
              </a:custGeom>
              <a:solidFill>
                <a:srgbClr val="D87100"/>
              </a:solidFill>
              <a:ln w="3129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sp>
          <p:nvSpPr>
            <p:cNvPr id="1288" name="Freeform: Shape 1287">
              <a:extLst>
                <a:ext uri="{FF2B5EF4-FFF2-40B4-BE49-F238E27FC236}">
                  <a16:creationId xmlns:a16="http://schemas.microsoft.com/office/drawing/2014/main" id="{F35ED894-DF8E-48CC-9AEF-F321B353DE33}"/>
                </a:ext>
              </a:extLst>
            </p:cNvPr>
            <p:cNvSpPr/>
            <p:nvPr/>
          </p:nvSpPr>
          <p:spPr>
            <a:xfrm>
              <a:off x="6760232" y="3366474"/>
              <a:ext cx="859355" cy="718773"/>
            </a:xfrm>
            <a:custGeom>
              <a:avLst/>
              <a:gdLst>
                <a:gd name="connsiteX0" fmla="*/ 0 w 859355"/>
                <a:gd name="connsiteY0" fmla="*/ 695092 h 718773"/>
                <a:gd name="connsiteX1" fmla="*/ 855908 w 859355"/>
                <a:gd name="connsiteY1" fmla="*/ 0 h 718773"/>
                <a:gd name="connsiteX2" fmla="*/ 855908 w 859355"/>
                <a:gd name="connsiteY2" fmla="*/ 642324 h 718773"/>
                <a:gd name="connsiteX3" fmla="*/ 769846 w 859355"/>
                <a:gd name="connsiteY3" fmla="*/ 713309 h 718773"/>
                <a:gd name="connsiteX4" fmla="*/ 0 w 859355"/>
                <a:gd name="connsiteY4" fmla="*/ 695092 h 7187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9355" h="718773">
                  <a:moveTo>
                    <a:pt x="0" y="695092"/>
                  </a:moveTo>
                  <a:lnTo>
                    <a:pt x="855908" y="0"/>
                  </a:lnTo>
                  <a:lnTo>
                    <a:pt x="855908" y="642324"/>
                  </a:lnTo>
                  <a:cubicBezTo>
                    <a:pt x="855908" y="642324"/>
                    <a:pt x="885747" y="693835"/>
                    <a:pt x="769846" y="713309"/>
                  </a:cubicBezTo>
                  <a:cubicBezTo>
                    <a:pt x="653945" y="732469"/>
                    <a:pt x="0" y="695092"/>
                    <a:pt x="0" y="695092"/>
                  </a:cubicBezTo>
                  <a:close/>
                </a:path>
              </a:pathLst>
            </a:custGeom>
            <a:solidFill>
              <a:srgbClr val="D87100">
                <a:alpha val="15000"/>
              </a:srgbClr>
            </a:solidFill>
            <a:ln w="31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grpSp>
        <p:nvGrpSpPr>
          <p:cNvPr id="1318" name="Graphic 2125">
            <a:extLst>
              <a:ext uri="{FF2B5EF4-FFF2-40B4-BE49-F238E27FC236}">
                <a16:creationId xmlns:a16="http://schemas.microsoft.com/office/drawing/2014/main" id="{FA9EA73A-98FB-40D7-9AC0-0505613A6A32}"/>
              </a:ext>
            </a:extLst>
          </p:cNvPr>
          <p:cNvGrpSpPr/>
          <p:nvPr/>
        </p:nvGrpSpPr>
        <p:grpSpPr>
          <a:xfrm>
            <a:off x="7381586" y="5929067"/>
            <a:ext cx="2541140" cy="599021"/>
            <a:chOff x="5795962" y="3309937"/>
            <a:chExt cx="1989162" cy="799371"/>
          </a:xfrm>
        </p:grpSpPr>
        <p:grpSp>
          <p:nvGrpSpPr>
            <p:cNvPr id="1319" name="Graphic 2125">
              <a:extLst>
                <a:ext uri="{FF2B5EF4-FFF2-40B4-BE49-F238E27FC236}">
                  <a16:creationId xmlns:a16="http://schemas.microsoft.com/office/drawing/2014/main" id="{0D072857-214C-43C9-886D-56283F9272F6}"/>
                </a:ext>
              </a:extLst>
            </p:cNvPr>
            <p:cNvGrpSpPr/>
            <p:nvPr/>
          </p:nvGrpSpPr>
          <p:grpSpPr>
            <a:xfrm>
              <a:off x="5795962" y="3309937"/>
              <a:ext cx="1989162" cy="799371"/>
              <a:chOff x="5795962" y="3309937"/>
              <a:chExt cx="1989162" cy="799371"/>
            </a:xfrm>
          </p:grpSpPr>
          <p:grpSp>
            <p:nvGrpSpPr>
              <p:cNvPr id="1321" name="Graphic 2125">
                <a:extLst>
                  <a:ext uri="{FF2B5EF4-FFF2-40B4-BE49-F238E27FC236}">
                    <a16:creationId xmlns:a16="http://schemas.microsoft.com/office/drawing/2014/main" id="{1C2C57B1-4EAE-4BF1-A42C-726421B7EFE7}"/>
                  </a:ext>
                </a:extLst>
              </p:cNvPr>
              <p:cNvGrpSpPr/>
              <p:nvPr/>
            </p:nvGrpSpPr>
            <p:grpSpPr>
              <a:xfrm>
                <a:off x="5817634" y="3318417"/>
                <a:ext cx="1967489" cy="790890"/>
                <a:chOff x="5817634" y="3318417"/>
                <a:chExt cx="1967489" cy="790890"/>
              </a:xfrm>
            </p:grpSpPr>
            <p:sp>
              <p:nvSpPr>
                <p:cNvPr id="1337" name="Freeform: Shape 1336">
                  <a:extLst>
                    <a:ext uri="{FF2B5EF4-FFF2-40B4-BE49-F238E27FC236}">
                      <a16:creationId xmlns:a16="http://schemas.microsoft.com/office/drawing/2014/main" id="{05D32F74-3771-4F40-91AF-233C0359A692}"/>
                    </a:ext>
                  </a:extLst>
                </p:cNvPr>
                <p:cNvSpPr/>
                <p:nvPr/>
              </p:nvSpPr>
              <p:spPr>
                <a:xfrm>
                  <a:off x="5817634" y="3318417"/>
                  <a:ext cx="1967489" cy="790890"/>
                </a:xfrm>
                <a:custGeom>
                  <a:avLst/>
                  <a:gdLst>
                    <a:gd name="connsiteX0" fmla="*/ 1855986 w 1967489"/>
                    <a:gd name="connsiteY0" fmla="*/ 765763 h 790890"/>
                    <a:gd name="connsiteX1" fmla="*/ 271064 w 1967489"/>
                    <a:gd name="connsiteY1" fmla="*/ 790891 h 790890"/>
                    <a:gd name="connsiteX2" fmla="*/ 79466 w 1967489"/>
                    <a:gd name="connsiteY2" fmla="*/ 660855 h 790890"/>
                    <a:gd name="connsiteX3" fmla="*/ 9737 w 1967489"/>
                    <a:gd name="connsiteY3" fmla="*/ 579191 h 790890"/>
                    <a:gd name="connsiteX4" fmla="*/ 0 w 1967489"/>
                    <a:gd name="connsiteY4" fmla="*/ 298390 h 790890"/>
                    <a:gd name="connsiteX5" fmla="*/ 79466 w 1967489"/>
                    <a:gd name="connsiteY5" fmla="*/ 232744 h 790890"/>
                    <a:gd name="connsiteX6" fmla="*/ 79466 w 1967489"/>
                    <a:gd name="connsiteY6" fmla="*/ 167727 h 790890"/>
                    <a:gd name="connsiteX7" fmla="*/ 271064 w 1967489"/>
                    <a:gd name="connsiteY7" fmla="*/ 37691 h 790890"/>
                    <a:gd name="connsiteX8" fmla="*/ 749116 w 1967489"/>
                    <a:gd name="connsiteY8" fmla="*/ 0 h 790890"/>
                    <a:gd name="connsiteX9" fmla="*/ 1184137 w 1967489"/>
                    <a:gd name="connsiteY9" fmla="*/ 44916 h 790890"/>
                    <a:gd name="connsiteX10" fmla="*/ 1252924 w 1967489"/>
                    <a:gd name="connsiteY10" fmla="*/ 37377 h 790890"/>
                    <a:gd name="connsiteX11" fmla="*/ 1782174 w 1967489"/>
                    <a:gd name="connsiteY11" fmla="*/ 37377 h 790890"/>
                    <a:gd name="connsiteX12" fmla="*/ 1967490 w 1967489"/>
                    <a:gd name="connsiteY12" fmla="*/ 122811 h 790890"/>
                    <a:gd name="connsiteX13" fmla="*/ 1897446 w 1967489"/>
                    <a:gd name="connsiteY13" fmla="*/ 653317 h 790890"/>
                    <a:gd name="connsiteX14" fmla="*/ 1855986 w 1967489"/>
                    <a:gd name="connsiteY14" fmla="*/ 765763 h 790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967489" h="790890">
                      <a:moveTo>
                        <a:pt x="1855986" y="765763"/>
                      </a:moveTo>
                      <a:lnTo>
                        <a:pt x="271064" y="790891"/>
                      </a:lnTo>
                      <a:cubicBezTo>
                        <a:pt x="165842" y="790891"/>
                        <a:pt x="79466" y="732469"/>
                        <a:pt x="79466" y="660855"/>
                      </a:cubicBezTo>
                      <a:lnTo>
                        <a:pt x="9737" y="579191"/>
                      </a:lnTo>
                      <a:lnTo>
                        <a:pt x="0" y="298390"/>
                      </a:lnTo>
                      <a:lnTo>
                        <a:pt x="79466" y="232744"/>
                      </a:lnTo>
                      <a:lnTo>
                        <a:pt x="79466" y="167727"/>
                      </a:lnTo>
                      <a:cubicBezTo>
                        <a:pt x="79466" y="96113"/>
                        <a:pt x="165528" y="37691"/>
                        <a:pt x="271064" y="37691"/>
                      </a:cubicBezTo>
                      <a:lnTo>
                        <a:pt x="749116" y="0"/>
                      </a:lnTo>
                      <a:lnTo>
                        <a:pt x="1184137" y="44916"/>
                      </a:lnTo>
                      <a:lnTo>
                        <a:pt x="1252924" y="37377"/>
                      </a:lnTo>
                      <a:lnTo>
                        <a:pt x="1782174" y="37377"/>
                      </a:lnTo>
                      <a:cubicBezTo>
                        <a:pt x="1887395" y="37377"/>
                        <a:pt x="1967490" y="51197"/>
                        <a:pt x="1967490" y="122811"/>
                      </a:cubicBezTo>
                      <a:lnTo>
                        <a:pt x="1897446" y="653317"/>
                      </a:lnTo>
                      <a:cubicBezTo>
                        <a:pt x="1897446" y="724931"/>
                        <a:pt x="1961208" y="765763"/>
                        <a:pt x="1855986" y="765763"/>
                      </a:cubicBezTo>
                      <a:close/>
                    </a:path>
                  </a:pathLst>
                </a:custGeom>
                <a:solidFill>
                  <a:srgbClr val="512C1E">
                    <a:alpha val="60000"/>
                  </a:srgbClr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grpSp>
              <p:nvGrpSpPr>
                <p:cNvPr id="1338" name="Graphic 2125">
                  <a:extLst>
                    <a:ext uri="{FF2B5EF4-FFF2-40B4-BE49-F238E27FC236}">
                      <a16:creationId xmlns:a16="http://schemas.microsoft.com/office/drawing/2014/main" id="{D9B1FD19-F2C6-4DE4-9F3C-82D30E5E9D54}"/>
                    </a:ext>
                  </a:extLst>
                </p:cNvPr>
                <p:cNvGrpSpPr/>
                <p:nvPr/>
              </p:nvGrpSpPr>
              <p:grpSpPr>
                <a:xfrm>
                  <a:off x="5897100" y="3355794"/>
                  <a:ext cx="1817980" cy="681899"/>
                  <a:chOff x="5897100" y="3355794"/>
                  <a:chExt cx="1817980" cy="681899"/>
                </a:xfrm>
                <a:solidFill>
                  <a:srgbClr val="593B2E"/>
                </a:solidFill>
              </p:grpSpPr>
              <p:sp>
                <p:nvSpPr>
                  <p:cNvPr id="1344" name="Freeform: Shape 1343">
                    <a:extLst>
                      <a:ext uri="{FF2B5EF4-FFF2-40B4-BE49-F238E27FC236}">
                        <a16:creationId xmlns:a16="http://schemas.microsoft.com/office/drawing/2014/main" id="{95B9662C-1EDD-4F5F-8D8E-047889064395}"/>
                      </a:ext>
                    </a:extLst>
                  </p:cNvPr>
                  <p:cNvSpPr/>
                  <p:nvPr/>
                </p:nvSpPr>
                <p:spPr>
                  <a:xfrm>
                    <a:off x="6003578" y="3429604"/>
                    <a:ext cx="1696739" cy="608090"/>
                  </a:xfrm>
                  <a:custGeom>
                    <a:avLst/>
                    <a:gdLst>
                      <a:gd name="connsiteX0" fmla="*/ 0 w 1696739"/>
                      <a:gd name="connsiteY0" fmla="*/ 65962 h 608090"/>
                      <a:gd name="connsiteX1" fmla="*/ 0 w 1696739"/>
                      <a:gd name="connsiteY1" fmla="*/ 542130 h 608090"/>
                      <a:gd name="connsiteX2" fmla="*/ 98940 w 1696739"/>
                      <a:gd name="connsiteY2" fmla="*/ 608090 h 608090"/>
                      <a:gd name="connsiteX3" fmla="*/ 1597800 w 1696739"/>
                      <a:gd name="connsiteY3" fmla="*/ 608090 h 608090"/>
                      <a:gd name="connsiteX4" fmla="*/ 1696740 w 1696739"/>
                      <a:gd name="connsiteY4" fmla="*/ 542130 h 608090"/>
                      <a:gd name="connsiteX5" fmla="*/ 1696740 w 1696739"/>
                      <a:gd name="connsiteY5" fmla="*/ 72872 h 608090"/>
                      <a:gd name="connsiteX6" fmla="*/ 1598428 w 1696739"/>
                      <a:gd name="connsiteY6" fmla="*/ 6913 h 608090"/>
                      <a:gd name="connsiteX7" fmla="*/ 99882 w 1696739"/>
                      <a:gd name="connsiteY7" fmla="*/ 2 h 608090"/>
                      <a:gd name="connsiteX8" fmla="*/ 0 w 1696739"/>
                      <a:gd name="connsiteY8" fmla="*/ 65962 h 6080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696739" h="608090">
                        <a:moveTo>
                          <a:pt x="0" y="65962"/>
                        </a:moveTo>
                        <a:lnTo>
                          <a:pt x="0" y="542130"/>
                        </a:lnTo>
                        <a:cubicBezTo>
                          <a:pt x="0" y="578565"/>
                          <a:pt x="44287" y="608090"/>
                          <a:pt x="98940" y="608090"/>
                        </a:cubicBezTo>
                        <a:lnTo>
                          <a:pt x="1597800" y="608090"/>
                        </a:lnTo>
                        <a:cubicBezTo>
                          <a:pt x="1652453" y="608090"/>
                          <a:pt x="1696740" y="578565"/>
                          <a:pt x="1696740" y="542130"/>
                        </a:cubicBezTo>
                        <a:lnTo>
                          <a:pt x="1696740" y="72872"/>
                        </a:lnTo>
                        <a:cubicBezTo>
                          <a:pt x="1696740" y="36437"/>
                          <a:pt x="1652767" y="6913"/>
                          <a:pt x="1598428" y="6913"/>
                        </a:cubicBezTo>
                        <a:lnTo>
                          <a:pt x="99882" y="2"/>
                        </a:lnTo>
                        <a:cubicBezTo>
                          <a:pt x="44916" y="-312"/>
                          <a:pt x="0" y="29213"/>
                          <a:pt x="0" y="65962"/>
                        </a:cubicBez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345" name="Freeform: Shape 1344">
                    <a:extLst>
                      <a:ext uri="{FF2B5EF4-FFF2-40B4-BE49-F238E27FC236}">
                        <a16:creationId xmlns:a16="http://schemas.microsoft.com/office/drawing/2014/main" id="{C70E1CDB-24CE-45BC-A4E1-CCD5FB2AF8CB}"/>
                      </a:ext>
                    </a:extLst>
                  </p:cNvPr>
                  <p:cNvSpPr/>
                  <p:nvPr/>
                </p:nvSpPr>
                <p:spPr>
                  <a:xfrm>
                    <a:off x="5976566" y="3434946"/>
                    <a:ext cx="1709303" cy="590812"/>
                  </a:xfrm>
                  <a:custGeom>
                    <a:avLst/>
                    <a:gdLst>
                      <a:gd name="connsiteX0" fmla="*/ 69101 w 1709303"/>
                      <a:gd name="connsiteY0" fmla="*/ 590812 h 590812"/>
                      <a:gd name="connsiteX1" fmla="*/ 42403 w 1709303"/>
                      <a:gd name="connsiteY1" fmla="*/ 369690 h 590812"/>
                      <a:gd name="connsiteX2" fmla="*/ 67530 w 1709303"/>
                      <a:gd name="connsiteY2" fmla="*/ 41775 h 590812"/>
                      <a:gd name="connsiteX3" fmla="*/ 1709304 w 1709303"/>
                      <a:gd name="connsiteY3" fmla="*/ 32980 h 590812"/>
                      <a:gd name="connsiteX4" fmla="*/ 1709304 w 1709303"/>
                      <a:gd name="connsiteY4" fmla="*/ 32980 h 590812"/>
                      <a:gd name="connsiteX5" fmla="*/ 1593089 w 1709303"/>
                      <a:gd name="connsiteY5" fmla="*/ 1570 h 590812"/>
                      <a:gd name="connsiteX6" fmla="*/ 87947 w 1709303"/>
                      <a:gd name="connsiteY6" fmla="*/ 0 h 590812"/>
                      <a:gd name="connsiteX7" fmla="*/ 0 w 1709303"/>
                      <a:gd name="connsiteY7" fmla="*/ 59678 h 590812"/>
                      <a:gd name="connsiteX8" fmla="*/ 0 w 1709303"/>
                      <a:gd name="connsiteY8" fmla="*/ 503808 h 590812"/>
                      <a:gd name="connsiteX9" fmla="*/ 69101 w 1709303"/>
                      <a:gd name="connsiteY9" fmla="*/ 590812 h 590812"/>
                      <a:gd name="connsiteX10" fmla="*/ 69101 w 1709303"/>
                      <a:gd name="connsiteY10" fmla="*/ 590812 h 5908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709303" h="590812">
                        <a:moveTo>
                          <a:pt x="69101" y="590812"/>
                        </a:moveTo>
                        <a:lnTo>
                          <a:pt x="42403" y="369690"/>
                        </a:lnTo>
                        <a:lnTo>
                          <a:pt x="67530" y="41775"/>
                        </a:lnTo>
                        <a:lnTo>
                          <a:pt x="1709304" y="32980"/>
                        </a:lnTo>
                        <a:lnTo>
                          <a:pt x="1709304" y="32980"/>
                        </a:lnTo>
                        <a:cubicBezTo>
                          <a:pt x="1676638" y="4397"/>
                          <a:pt x="1655594" y="1570"/>
                          <a:pt x="1593089" y="1570"/>
                        </a:cubicBezTo>
                        <a:lnTo>
                          <a:pt x="87947" y="0"/>
                        </a:lnTo>
                        <a:cubicBezTo>
                          <a:pt x="39262" y="0"/>
                          <a:pt x="0" y="26698"/>
                          <a:pt x="0" y="59678"/>
                        </a:cubicBezTo>
                        <a:lnTo>
                          <a:pt x="0" y="503808"/>
                        </a:lnTo>
                        <a:cubicBezTo>
                          <a:pt x="314" y="538987"/>
                          <a:pt x="26070" y="571653"/>
                          <a:pt x="69101" y="590812"/>
                        </a:cubicBezTo>
                        <a:lnTo>
                          <a:pt x="69101" y="590812"/>
                        </a:ln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346" name="Freeform: Shape 1345">
                    <a:extLst>
                      <a:ext uri="{FF2B5EF4-FFF2-40B4-BE49-F238E27FC236}">
                        <a16:creationId xmlns:a16="http://schemas.microsoft.com/office/drawing/2014/main" id="{1AF157D5-7B74-4D1A-9E20-E0124F010B49}"/>
                      </a:ext>
                    </a:extLst>
                  </p:cNvPr>
                  <p:cNvSpPr/>
                  <p:nvPr/>
                </p:nvSpPr>
                <p:spPr>
                  <a:xfrm>
                    <a:off x="5897100" y="3385319"/>
                    <a:ext cx="70985" cy="307812"/>
                  </a:xfrm>
                  <a:custGeom>
                    <a:avLst/>
                    <a:gdLst>
                      <a:gd name="connsiteX0" fmla="*/ 70985 w 70985"/>
                      <a:gd name="connsiteY0" fmla="*/ 0 h 307812"/>
                      <a:gd name="connsiteX1" fmla="*/ 45230 w 70985"/>
                      <a:gd name="connsiteY1" fmla="*/ 94543 h 307812"/>
                      <a:gd name="connsiteX2" fmla="*/ 23243 w 70985"/>
                      <a:gd name="connsiteY2" fmla="*/ 307813 h 307812"/>
                      <a:gd name="connsiteX3" fmla="*/ 0 w 70985"/>
                      <a:gd name="connsiteY3" fmla="*/ 216097 h 307812"/>
                      <a:gd name="connsiteX4" fmla="*/ 0 w 70985"/>
                      <a:gd name="connsiteY4" fmla="*/ 72556 h 307812"/>
                      <a:gd name="connsiteX5" fmla="*/ 70985 w 70985"/>
                      <a:gd name="connsiteY5" fmla="*/ 0 h 3078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985" h="307812">
                        <a:moveTo>
                          <a:pt x="70985" y="0"/>
                        </a:moveTo>
                        <a:cubicBezTo>
                          <a:pt x="70985" y="0"/>
                          <a:pt x="50569" y="58736"/>
                          <a:pt x="45230" y="94543"/>
                        </a:cubicBezTo>
                        <a:cubicBezTo>
                          <a:pt x="39890" y="130349"/>
                          <a:pt x="23243" y="307813"/>
                          <a:pt x="23243" y="307813"/>
                        </a:cubicBezTo>
                        <a:lnTo>
                          <a:pt x="0" y="216097"/>
                        </a:lnTo>
                        <a:lnTo>
                          <a:pt x="0" y="72556"/>
                        </a:lnTo>
                        <a:cubicBezTo>
                          <a:pt x="0" y="72556"/>
                          <a:pt x="15391" y="21358"/>
                          <a:pt x="70985" y="0"/>
                        </a:cubicBez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347" name="Freeform: Shape 1346">
                    <a:extLst>
                      <a:ext uri="{FF2B5EF4-FFF2-40B4-BE49-F238E27FC236}">
                        <a16:creationId xmlns:a16="http://schemas.microsoft.com/office/drawing/2014/main" id="{1B89FDC7-CC1B-4A89-A94F-CBB6291B46F1}"/>
                      </a:ext>
                    </a:extLst>
                  </p:cNvPr>
                  <p:cNvSpPr/>
                  <p:nvPr/>
                </p:nvSpPr>
                <p:spPr>
                  <a:xfrm>
                    <a:off x="5897100" y="3879704"/>
                    <a:ext cx="78837" cy="157989"/>
                  </a:xfrm>
                  <a:custGeom>
                    <a:avLst/>
                    <a:gdLst>
                      <a:gd name="connsiteX0" fmla="*/ 78838 w 78837"/>
                      <a:gd name="connsiteY0" fmla="*/ 0 h 157989"/>
                      <a:gd name="connsiteX1" fmla="*/ 23243 w 78837"/>
                      <a:gd name="connsiteY1" fmla="*/ 157990 h 157989"/>
                      <a:gd name="connsiteX2" fmla="*/ 0 w 78837"/>
                      <a:gd name="connsiteY2" fmla="*/ 99568 h 1579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8837" h="157989">
                        <a:moveTo>
                          <a:pt x="78838" y="0"/>
                        </a:moveTo>
                        <a:lnTo>
                          <a:pt x="23243" y="157990"/>
                        </a:lnTo>
                        <a:lnTo>
                          <a:pt x="0" y="99568"/>
                        </a:ln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348" name="Freeform: Shape 1347">
                    <a:extLst>
                      <a:ext uri="{FF2B5EF4-FFF2-40B4-BE49-F238E27FC236}">
                        <a16:creationId xmlns:a16="http://schemas.microsoft.com/office/drawing/2014/main" id="{79DBB14B-FF8F-4C89-A48D-6667E054CF26}"/>
                      </a:ext>
                    </a:extLst>
                  </p:cNvPr>
                  <p:cNvSpPr/>
                  <p:nvPr/>
                </p:nvSpPr>
                <p:spPr>
                  <a:xfrm>
                    <a:off x="6941151" y="3355794"/>
                    <a:ext cx="287710" cy="55594"/>
                  </a:xfrm>
                  <a:custGeom>
                    <a:avLst/>
                    <a:gdLst>
                      <a:gd name="connsiteX0" fmla="*/ 129407 w 287710"/>
                      <a:gd name="connsiteY0" fmla="*/ 0 h 55594"/>
                      <a:gd name="connsiteX1" fmla="*/ 0 w 287710"/>
                      <a:gd name="connsiteY1" fmla="*/ 55595 h 55594"/>
                      <a:gd name="connsiteX2" fmla="*/ 223636 w 287710"/>
                      <a:gd name="connsiteY2" fmla="*/ 24813 h 55594"/>
                      <a:gd name="connsiteX3" fmla="*/ 287711 w 287710"/>
                      <a:gd name="connsiteY3" fmla="*/ 0 h 555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87710" h="55594">
                        <a:moveTo>
                          <a:pt x="129407" y="0"/>
                        </a:moveTo>
                        <a:lnTo>
                          <a:pt x="0" y="55595"/>
                        </a:lnTo>
                        <a:lnTo>
                          <a:pt x="223636" y="24813"/>
                        </a:lnTo>
                        <a:lnTo>
                          <a:pt x="287711" y="0"/>
                        </a:ln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349" name="Freeform: Shape 1348">
                    <a:extLst>
                      <a:ext uri="{FF2B5EF4-FFF2-40B4-BE49-F238E27FC236}">
                        <a16:creationId xmlns:a16="http://schemas.microsoft.com/office/drawing/2014/main" id="{E77432E7-B603-4193-B986-B083C3CC3355}"/>
                      </a:ext>
                    </a:extLst>
                  </p:cNvPr>
                  <p:cNvSpPr/>
                  <p:nvPr/>
                </p:nvSpPr>
                <p:spPr>
                  <a:xfrm>
                    <a:off x="7671421" y="3502477"/>
                    <a:ext cx="43659" cy="492500"/>
                  </a:xfrm>
                  <a:custGeom>
                    <a:avLst/>
                    <a:gdLst>
                      <a:gd name="connsiteX0" fmla="*/ 29211 w 43659"/>
                      <a:gd name="connsiteY0" fmla="*/ 0 h 492500"/>
                      <a:gd name="connsiteX1" fmla="*/ 0 w 43659"/>
                      <a:gd name="connsiteY1" fmla="*/ 295877 h 492500"/>
                      <a:gd name="connsiteX2" fmla="*/ 14448 w 43659"/>
                      <a:gd name="connsiteY2" fmla="*/ 492501 h 492500"/>
                      <a:gd name="connsiteX3" fmla="*/ 43659 w 43659"/>
                      <a:gd name="connsiteY3" fmla="*/ 377228 h 4925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3659" h="492500">
                        <a:moveTo>
                          <a:pt x="29211" y="0"/>
                        </a:moveTo>
                        <a:lnTo>
                          <a:pt x="0" y="295877"/>
                        </a:lnTo>
                        <a:lnTo>
                          <a:pt x="14448" y="492501"/>
                        </a:lnTo>
                        <a:lnTo>
                          <a:pt x="43659" y="377228"/>
                        </a:ln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sp>
              <p:nvSpPr>
                <p:cNvPr id="1339" name="Freeform: Shape 1338">
                  <a:extLst>
                    <a:ext uri="{FF2B5EF4-FFF2-40B4-BE49-F238E27FC236}">
                      <a16:creationId xmlns:a16="http://schemas.microsoft.com/office/drawing/2014/main" id="{048532E9-BF67-4133-9B44-79C031A7BB5B}"/>
                    </a:ext>
                  </a:extLst>
                </p:cNvPr>
                <p:cNvSpPr/>
                <p:nvPr/>
              </p:nvSpPr>
              <p:spPr>
                <a:xfrm>
                  <a:off x="6006405" y="3351397"/>
                  <a:ext cx="641067" cy="53396"/>
                </a:xfrm>
                <a:custGeom>
                  <a:avLst/>
                  <a:gdLst>
                    <a:gd name="connsiteX0" fmla="*/ 0 w 641067"/>
                    <a:gd name="connsiteY0" fmla="*/ 17589 h 53396"/>
                    <a:gd name="connsiteX1" fmla="*/ 246250 w 641067"/>
                    <a:gd name="connsiteY1" fmla="*/ 53396 h 53396"/>
                    <a:gd name="connsiteX2" fmla="*/ 641067 w 641067"/>
                    <a:gd name="connsiteY2" fmla="*/ 4397 h 53396"/>
                    <a:gd name="connsiteX3" fmla="*/ 54967 w 641067"/>
                    <a:gd name="connsiteY3" fmla="*/ 0 h 53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41067" h="53396">
                      <a:moveTo>
                        <a:pt x="0" y="17589"/>
                      </a:moveTo>
                      <a:lnTo>
                        <a:pt x="246250" y="53396"/>
                      </a:lnTo>
                      <a:lnTo>
                        <a:pt x="641067" y="4397"/>
                      </a:lnTo>
                      <a:lnTo>
                        <a:pt x="54967" y="0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340" name="Freeform: Shape 1339">
                  <a:extLst>
                    <a:ext uri="{FF2B5EF4-FFF2-40B4-BE49-F238E27FC236}">
                      <a16:creationId xmlns:a16="http://schemas.microsoft.com/office/drawing/2014/main" id="{075FD44E-675C-4A66-B245-0548BD188E9E}"/>
                    </a:ext>
                  </a:extLst>
                </p:cNvPr>
                <p:cNvSpPr/>
                <p:nvPr/>
              </p:nvSpPr>
              <p:spPr>
                <a:xfrm>
                  <a:off x="7164787" y="3355794"/>
                  <a:ext cx="435335" cy="24813"/>
                </a:xfrm>
                <a:custGeom>
                  <a:avLst/>
                  <a:gdLst>
                    <a:gd name="connsiteX0" fmla="*/ 0 w 435335"/>
                    <a:gd name="connsiteY0" fmla="*/ 24813 h 24813"/>
                    <a:gd name="connsiteX1" fmla="*/ 435335 w 435335"/>
                    <a:gd name="connsiteY1" fmla="*/ 0 h 24813"/>
                    <a:gd name="connsiteX2" fmla="*/ 64075 w 435335"/>
                    <a:gd name="connsiteY2" fmla="*/ 0 h 248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435335" h="24813">
                      <a:moveTo>
                        <a:pt x="0" y="24813"/>
                      </a:moveTo>
                      <a:lnTo>
                        <a:pt x="435335" y="0"/>
                      </a:lnTo>
                      <a:lnTo>
                        <a:pt x="64075" y="0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341" name="Freeform: Shape 1340">
                  <a:extLst>
                    <a:ext uri="{FF2B5EF4-FFF2-40B4-BE49-F238E27FC236}">
                      <a16:creationId xmlns:a16="http://schemas.microsoft.com/office/drawing/2014/main" id="{BF54EEE6-F125-4623-AB7B-5001D9A92E6A}"/>
                    </a:ext>
                  </a:extLst>
                </p:cNvPr>
                <p:cNvSpPr/>
                <p:nvPr/>
              </p:nvSpPr>
              <p:spPr>
                <a:xfrm>
                  <a:off x="5947355" y="3368986"/>
                  <a:ext cx="305300" cy="92972"/>
                </a:xfrm>
                <a:custGeom>
                  <a:avLst/>
                  <a:gdLst>
                    <a:gd name="connsiteX0" fmla="*/ 305300 w 305300"/>
                    <a:gd name="connsiteY0" fmla="*/ 35807 h 92972"/>
                    <a:gd name="connsiteX1" fmla="*/ 0 w 305300"/>
                    <a:gd name="connsiteY1" fmla="*/ 92972 h 92972"/>
                    <a:gd name="connsiteX2" fmla="*/ 20730 w 305300"/>
                    <a:gd name="connsiteY2" fmla="*/ 16333 h 92972"/>
                    <a:gd name="connsiteX3" fmla="*/ 59050 w 305300"/>
                    <a:gd name="connsiteY3" fmla="*/ 0 h 929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5300" h="92972">
                      <a:moveTo>
                        <a:pt x="305300" y="35807"/>
                      </a:moveTo>
                      <a:lnTo>
                        <a:pt x="0" y="92972"/>
                      </a:lnTo>
                      <a:lnTo>
                        <a:pt x="20730" y="16333"/>
                      </a:lnTo>
                      <a:lnTo>
                        <a:pt x="59050" y="0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342" name="Freeform: Shape 1341">
                  <a:extLst>
                    <a:ext uri="{FF2B5EF4-FFF2-40B4-BE49-F238E27FC236}">
                      <a16:creationId xmlns:a16="http://schemas.microsoft.com/office/drawing/2014/main" id="{79BA7DC3-5029-4E95-82E9-459F8F3ADA4F}"/>
                    </a:ext>
                  </a:extLst>
                </p:cNvPr>
                <p:cNvSpPr/>
                <p:nvPr/>
              </p:nvSpPr>
              <p:spPr>
                <a:xfrm>
                  <a:off x="5915318" y="3597019"/>
                  <a:ext cx="61562" cy="282685"/>
                </a:xfrm>
                <a:custGeom>
                  <a:avLst/>
                  <a:gdLst>
                    <a:gd name="connsiteX0" fmla="*/ 17275 w 61562"/>
                    <a:gd name="connsiteY0" fmla="*/ 0 h 282685"/>
                    <a:gd name="connsiteX1" fmla="*/ 61563 w 61562"/>
                    <a:gd name="connsiteY1" fmla="*/ 76953 h 282685"/>
                    <a:gd name="connsiteX2" fmla="*/ 60620 w 61562"/>
                    <a:gd name="connsiteY2" fmla="*/ 282685 h 282685"/>
                    <a:gd name="connsiteX3" fmla="*/ 0 w 61562"/>
                    <a:gd name="connsiteY3" fmla="*/ 76953 h 2826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1562" h="282685">
                      <a:moveTo>
                        <a:pt x="17275" y="0"/>
                      </a:moveTo>
                      <a:lnTo>
                        <a:pt x="61563" y="76953"/>
                      </a:lnTo>
                      <a:lnTo>
                        <a:pt x="60620" y="282685"/>
                      </a:lnTo>
                      <a:lnTo>
                        <a:pt x="0" y="76953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343" name="Freeform: Shape 1342">
                  <a:extLst>
                    <a:ext uri="{FF2B5EF4-FFF2-40B4-BE49-F238E27FC236}">
                      <a16:creationId xmlns:a16="http://schemas.microsoft.com/office/drawing/2014/main" id="{39A171B6-2078-455C-8BEB-38925F56AEED}"/>
                    </a:ext>
                  </a:extLst>
                </p:cNvPr>
                <p:cNvSpPr/>
                <p:nvPr/>
              </p:nvSpPr>
              <p:spPr>
                <a:xfrm>
                  <a:off x="7001771" y="3355794"/>
                  <a:ext cx="679072" cy="63761"/>
                </a:xfrm>
                <a:custGeom>
                  <a:avLst/>
                  <a:gdLst>
                    <a:gd name="connsiteX0" fmla="*/ 0 w 679072"/>
                    <a:gd name="connsiteY0" fmla="*/ 48999 h 63761"/>
                    <a:gd name="connsiteX1" fmla="*/ 250334 w 679072"/>
                    <a:gd name="connsiteY1" fmla="*/ 63761 h 63761"/>
                    <a:gd name="connsiteX2" fmla="*/ 679073 w 679072"/>
                    <a:gd name="connsiteY2" fmla="*/ 12564 h 63761"/>
                    <a:gd name="connsiteX3" fmla="*/ 499411 w 679072"/>
                    <a:gd name="connsiteY3" fmla="*/ 0 h 63761"/>
                    <a:gd name="connsiteX4" fmla="*/ 163015 w 679072"/>
                    <a:gd name="connsiteY4" fmla="*/ 24813 h 637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79072" h="63761">
                      <a:moveTo>
                        <a:pt x="0" y="48999"/>
                      </a:moveTo>
                      <a:lnTo>
                        <a:pt x="250334" y="63761"/>
                      </a:lnTo>
                      <a:lnTo>
                        <a:pt x="679073" y="12564"/>
                      </a:lnTo>
                      <a:lnTo>
                        <a:pt x="499411" y="0"/>
                      </a:lnTo>
                      <a:lnTo>
                        <a:pt x="163015" y="24813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1322" name="Graphic 2125">
                <a:extLst>
                  <a:ext uri="{FF2B5EF4-FFF2-40B4-BE49-F238E27FC236}">
                    <a16:creationId xmlns:a16="http://schemas.microsoft.com/office/drawing/2014/main" id="{C619F43C-18D1-47A7-8C6E-FCB04AF417F0}"/>
                  </a:ext>
                </a:extLst>
              </p:cNvPr>
              <p:cNvGrpSpPr/>
              <p:nvPr/>
            </p:nvGrpSpPr>
            <p:grpSpPr>
              <a:xfrm>
                <a:off x="5795962" y="3309937"/>
                <a:ext cx="1894305" cy="757910"/>
                <a:chOff x="5795962" y="3309937"/>
                <a:chExt cx="1894305" cy="757910"/>
              </a:xfrm>
            </p:grpSpPr>
            <p:sp>
              <p:nvSpPr>
                <p:cNvPr id="1325" name="Freeform: Shape 1324">
                  <a:extLst>
                    <a:ext uri="{FF2B5EF4-FFF2-40B4-BE49-F238E27FC236}">
                      <a16:creationId xmlns:a16="http://schemas.microsoft.com/office/drawing/2014/main" id="{5D81D572-99D8-4A18-81C1-2A044FA058FA}"/>
                    </a:ext>
                  </a:extLst>
                </p:cNvPr>
                <p:cNvSpPr/>
                <p:nvPr/>
              </p:nvSpPr>
              <p:spPr>
                <a:xfrm>
                  <a:off x="5795962" y="3314334"/>
                  <a:ext cx="1894305" cy="753513"/>
                </a:xfrm>
                <a:custGeom>
                  <a:avLst/>
                  <a:gdLst>
                    <a:gd name="connsiteX0" fmla="*/ 1702708 w 1894305"/>
                    <a:gd name="connsiteY0" fmla="*/ 753513 h 753513"/>
                    <a:gd name="connsiteX1" fmla="*/ 191598 w 1894305"/>
                    <a:gd name="connsiteY1" fmla="*/ 753513 h 753513"/>
                    <a:gd name="connsiteX2" fmla="*/ 0 w 1894305"/>
                    <a:gd name="connsiteY2" fmla="*/ 623478 h 753513"/>
                    <a:gd name="connsiteX3" fmla="*/ 55909 w 1894305"/>
                    <a:gd name="connsiteY3" fmla="*/ 515744 h 753513"/>
                    <a:gd name="connsiteX4" fmla="*/ 0 w 1894305"/>
                    <a:gd name="connsiteY4" fmla="*/ 245308 h 753513"/>
                    <a:gd name="connsiteX5" fmla="*/ 0 w 1894305"/>
                    <a:gd name="connsiteY5" fmla="*/ 195053 h 753513"/>
                    <a:gd name="connsiteX6" fmla="*/ 0 w 1894305"/>
                    <a:gd name="connsiteY6" fmla="*/ 130035 h 753513"/>
                    <a:gd name="connsiteX7" fmla="*/ 191598 w 1894305"/>
                    <a:gd name="connsiteY7" fmla="*/ 0 h 753513"/>
                    <a:gd name="connsiteX8" fmla="*/ 750372 w 1894305"/>
                    <a:gd name="connsiteY8" fmla="*/ 0 h 753513"/>
                    <a:gd name="connsiteX9" fmla="*/ 1044051 w 1894305"/>
                    <a:gd name="connsiteY9" fmla="*/ 55595 h 753513"/>
                    <a:gd name="connsiteX10" fmla="*/ 1173458 w 1894305"/>
                    <a:gd name="connsiteY10" fmla="*/ 0 h 753513"/>
                    <a:gd name="connsiteX11" fmla="*/ 1702708 w 1894305"/>
                    <a:gd name="connsiteY11" fmla="*/ 0 h 753513"/>
                    <a:gd name="connsiteX12" fmla="*/ 1894306 w 1894305"/>
                    <a:gd name="connsiteY12" fmla="*/ 130035 h 753513"/>
                    <a:gd name="connsiteX13" fmla="*/ 1867607 w 1894305"/>
                    <a:gd name="connsiteY13" fmla="*/ 668080 h 753513"/>
                    <a:gd name="connsiteX14" fmla="*/ 1702708 w 1894305"/>
                    <a:gd name="connsiteY14" fmla="*/ 753513 h 7535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894305" h="753513">
                      <a:moveTo>
                        <a:pt x="1702708" y="753513"/>
                      </a:moveTo>
                      <a:lnTo>
                        <a:pt x="191598" y="753513"/>
                      </a:lnTo>
                      <a:cubicBezTo>
                        <a:pt x="86376" y="753513"/>
                        <a:pt x="0" y="695092"/>
                        <a:pt x="0" y="623478"/>
                      </a:cubicBezTo>
                      <a:lnTo>
                        <a:pt x="55909" y="515744"/>
                      </a:lnTo>
                      <a:lnTo>
                        <a:pt x="0" y="245308"/>
                      </a:lnTo>
                      <a:lnTo>
                        <a:pt x="0" y="195053"/>
                      </a:lnTo>
                      <a:lnTo>
                        <a:pt x="0" y="130035"/>
                      </a:lnTo>
                      <a:cubicBezTo>
                        <a:pt x="0" y="58422"/>
                        <a:pt x="86062" y="0"/>
                        <a:pt x="191598" y="0"/>
                      </a:cubicBezTo>
                      <a:lnTo>
                        <a:pt x="750372" y="0"/>
                      </a:lnTo>
                      <a:lnTo>
                        <a:pt x="1044051" y="55595"/>
                      </a:lnTo>
                      <a:lnTo>
                        <a:pt x="1173458" y="0"/>
                      </a:lnTo>
                      <a:lnTo>
                        <a:pt x="1702708" y="0"/>
                      </a:lnTo>
                      <a:cubicBezTo>
                        <a:pt x="1807930" y="0"/>
                        <a:pt x="1894306" y="58422"/>
                        <a:pt x="1894306" y="130035"/>
                      </a:cubicBezTo>
                      <a:lnTo>
                        <a:pt x="1867607" y="668080"/>
                      </a:lnTo>
                      <a:cubicBezTo>
                        <a:pt x="1867607" y="739693"/>
                        <a:pt x="1808244" y="753513"/>
                        <a:pt x="1702708" y="753513"/>
                      </a:cubicBezTo>
                      <a:close/>
                    </a:path>
                  </a:pathLst>
                </a:custGeom>
                <a:solidFill>
                  <a:srgbClr val="FFBD03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grpSp>
              <p:nvGrpSpPr>
                <p:cNvPr id="1326" name="Graphic 2125">
                  <a:extLst>
                    <a:ext uri="{FF2B5EF4-FFF2-40B4-BE49-F238E27FC236}">
                      <a16:creationId xmlns:a16="http://schemas.microsoft.com/office/drawing/2014/main" id="{16174E92-55F8-476C-B25A-266DA5A5FB25}"/>
                    </a:ext>
                  </a:extLst>
                </p:cNvPr>
                <p:cNvGrpSpPr/>
                <p:nvPr/>
              </p:nvGrpSpPr>
              <p:grpSpPr>
                <a:xfrm>
                  <a:off x="5795962" y="3314334"/>
                  <a:ext cx="1875459" cy="731840"/>
                  <a:chOff x="5795962" y="3314334"/>
                  <a:chExt cx="1875459" cy="731840"/>
                </a:xfrm>
              </p:grpSpPr>
              <p:sp>
                <p:nvSpPr>
                  <p:cNvPr id="1332" name="Freeform: Shape 1331">
                    <a:extLst>
                      <a:ext uri="{FF2B5EF4-FFF2-40B4-BE49-F238E27FC236}">
                        <a16:creationId xmlns:a16="http://schemas.microsoft.com/office/drawing/2014/main" id="{0BF62B24-D14E-41D1-968F-438B65F37CFB}"/>
                      </a:ext>
                    </a:extLst>
                  </p:cNvPr>
                  <p:cNvSpPr/>
                  <p:nvPr/>
                </p:nvSpPr>
                <p:spPr>
                  <a:xfrm>
                    <a:off x="5900555" y="3387830"/>
                    <a:ext cx="1730822" cy="658345"/>
                  </a:xfrm>
                  <a:custGeom>
                    <a:avLst/>
                    <a:gdLst>
                      <a:gd name="connsiteX0" fmla="*/ 1885 w 1730822"/>
                      <a:gd name="connsiteY0" fmla="*/ 66276 h 658345"/>
                      <a:gd name="connsiteX1" fmla="*/ 0 w 1730822"/>
                      <a:gd name="connsiteY1" fmla="*/ 574168 h 658345"/>
                      <a:gd name="connsiteX2" fmla="*/ 98940 w 1730822"/>
                      <a:gd name="connsiteY2" fmla="*/ 640128 h 658345"/>
                      <a:gd name="connsiteX3" fmla="*/ 1629210 w 1730822"/>
                      <a:gd name="connsiteY3" fmla="*/ 658345 h 658345"/>
                      <a:gd name="connsiteX4" fmla="*/ 1728149 w 1730822"/>
                      <a:gd name="connsiteY4" fmla="*/ 592385 h 658345"/>
                      <a:gd name="connsiteX5" fmla="*/ 1730348 w 1730822"/>
                      <a:gd name="connsiteY5" fmla="*/ 51514 h 658345"/>
                      <a:gd name="connsiteX6" fmla="*/ 1600313 w 1730822"/>
                      <a:gd name="connsiteY6" fmla="*/ 7227 h 658345"/>
                      <a:gd name="connsiteX7" fmla="*/ 101453 w 1730822"/>
                      <a:gd name="connsiteY7" fmla="*/ 2 h 658345"/>
                      <a:gd name="connsiteX8" fmla="*/ 1885 w 1730822"/>
                      <a:gd name="connsiteY8" fmla="*/ 66276 h 658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730822" h="658345">
                        <a:moveTo>
                          <a:pt x="1885" y="66276"/>
                        </a:moveTo>
                        <a:lnTo>
                          <a:pt x="0" y="574168"/>
                        </a:lnTo>
                        <a:cubicBezTo>
                          <a:pt x="0" y="610603"/>
                          <a:pt x="44287" y="640128"/>
                          <a:pt x="98940" y="640128"/>
                        </a:cubicBezTo>
                        <a:lnTo>
                          <a:pt x="1629210" y="658345"/>
                        </a:lnTo>
                        <a:cubicBezTo>
                          <a:pt x="1683862" y="658345"/>
                          <a:pt x="1728149" y="628820"/>
                          <a:pt x="1728149" y="592385"/>
                        </a:cubicBezTo>
                        <a:lnTo>
                          <a:pt x="1730348" y="51514"/>
                        </a:lnTo>
                        <a:cubicBezTo>
                          <a:pt x="1737258" y="17906"/>
                          <a:pt x="1667529" y="12566"/>
                          <a:pt x="1600313" y="7227"/>
                        </a:cubicBezTo>
                        <a:lnTo>
                          <a:pt x="101453" y="2"/>
                        </a:lnTo>
                        <a:cubicBezTo>
                          <a:pt x="46800" y="-312"/>
                          <a:pt x="1885" y="29527"/>
                          <a:pt x="1885" y="66276"/>
                        </a:cubicBezTo>
                        <a:close/>
                      </a:path>
                    </a:pathLst>
                  </a:custGeom>
                  <a:solidFill>
                    <a:srgbClr val="FFAB17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333" name="Freeform: Shape 1332">
                    <a:extLst>
                      <a:ext uri="{FF2B5EF4-FFF2-40B4-BE49-F238E27FC236}">
                        <a16:creationId xmlns:a16="http://schemas.microsoft.com/office/drawing/2014/main" id="{58550F76-FF28-4B9E-B7C4-F4A6FA8B7906}"/>
                      </a:ext>
                    </a:extLst>
                  </p:cNvPr>
                  <p:cNvSpPr/>
                  <p:nvPr/>
                </p:nvSpPr>
                <p:spPr>
                  <a:xfrm>
                    <a:off x="5851556" y="3369484"/>
                    <a:ext cx="1785942" cy="628320"/>
                  </a:xfrm>
                  <a:custGeom>
                    <a:avLst/>
                    <a:gdLst>
                      <a:gd name="connsiteX0" fmla="*/ 63761 w 1785942"/>
                      <a:gd name="connsiteY0" fmla="*/ 628321 h 628320"/>
                      <a:gd name="connsiteX1" fmla="*/ 42089 w 1785942"/>
                      <a:gd name="connsiteY1" fmla="*/ 375160 h 628320"/>
                      <a:gd name="connsiteX2" fmla="*/ 48056 w 1785942"/>
                      <a:gd name="connsiteY2" fmla="*/ 32797 h 628320"/>
                      <a:gd name="connsiteX3" fmla="*/ 1785943 w 1785942"/>
                      <a:gd name="connsiteY3" fmla="*/ 31540 h 628320"/>
                      <a:gd name="connsiteX4" fmla="*/ 1781860 w 1785942"/>
                      <a:gd name="connsiteY4" fmla="*/ 25259 h 628320"/>
                      <a:gd name="connsiteX5" fmla="*/ 1669728 w 1785942"/>
                      <a:gd name="connsiteY5" fmla="*/ 131 h 628320"/>
                      <a:gd name="connsiteX6" fmla="*/ 87947 w 1785942"/>
                      <a:gd name="connsiteY6" fmla="*/ 5471 h 628320"/>
                      <a:gd name="connsiteX7" fmla="*/ 0 w 1785942"/>
                      <a:gd name="connsiteY7" fmla="*/ 65149 h 628320"/>
                      <a:gd name="connsiteX8" fmla="*/ 17903 w 1785942"/>
                      <a:gd name="connsiteY8" fmla="*/ 542573 h 628320"/>
                      <a:gd name="connsiteX9" fmla="*/ 63761 w 1785942"/>
                      <a:gd name="connsiteY9" fmla="*/ 628321 h 628320"/>
                      <a:gd name="connsiteX10" fmla="*/ 63761 w 1785942"/>
                      <a:gd name="connsiteY10" fmla="*/ 628321 h 6283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785942" h="628320">
                        <a:moveTo>
                          <a:pt x="63761" y="628321"/>
                        </a:moveTo>
                        <a:lnTo>
                          <a:pt x="42089" y="375160"/>
                        </a:lnTo>
                        <a:lnTo>
                          <a:pt x="48056" y="32797"/>
                        </a:lnTo>
                        <a:lnTo>
                          <a:pt x="1785943" y="31540"/>
                        </a:lnTo>
                        <a:lnTo>
                          <a:pt x="1781860" y="25259"/>
                        </a:lnTo>
                        <a:cubicBezTo>
                          <a:pt x="1749194" y="-3324"/>
                          <a:pt x="1732233" y="131"/>
                          <a:pt x="1669728" y="131"/>
                        </a:cubicBezTo>
                        <a:lnTo>
                          <a:pt x="87947" y="5471"/>
                        </a:lnTo>
                        <a:cubicBezTo>
                          <a:pt x="39262" y="5471"/>
                          <a:pt x="0" y="32169"/>
                          <a:pt x="0" y="65149"/>
                        </a:cubicBezTo>
                        <a:lnTo>
                          <a:pt x="17903" y="542573"/>
                        </a:lnTo>
                        <a:cubicBezTo>
                          <a:pt x="17903" y="577751"/>
                          <a:pt x="20730" y="609161"/>
                          <a:pt x="63761" y="628321"/>
                        </a:cubicBezTo>
                        <a:lnTo>
                          <a:pt x="63761" y="628321"/>
                        </a:lnTo>
                        <a:close/>
                      </a:path>
                    </a:pathLst>
                  </a:custGeom>
                  <a:solidFill>
                    <a:srgbClr val="D87100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334" name="Freeform: Shape 1333">
                    <a:extLst>
                      <a:ext uri="{FF2B5EF4-FFF2-40B4-BE49-F238E27FC236}">
                        <a16:creationId xmlns:a16="http://schemas.microsoft.com/office/drawing/2014/main" id="{9B183CCC-E213-4E11-9E48-B6816C8272DF}"/>
                      </a:ext>
                    </a:extLst>
                  </p:cNvPr>
                  <p:cNvSpPr/>
                  <p:nvPr/>
                </p:nvSpPr>
                <p:spPr>
                  <a:xfrm>
                    <a:off x="5795962" y="3343545"/>
                    <a:ext cx="70985" cy="308127"/>
                  </a:xfrm>
                  <a:custGeom>
                    <a:avLst/>
                    <a:gdLst>
                      <a:gd name="connsiteX0" fmla="*/ 70985 w 70985"/>
                      <a:gd name="connsiteY0" fmla="*/ 0 h 308127"/>
                      <a:gd name="connsiteX1" fmla="*/ 35493 w 70985"/>
                      <a:gd name="connsiteY1" fmla="*/ 64075 h 308127"/>
                      <a:gd name="connsiteX2" fmla="*/ 22929 w 70985"/>
                      <a:gd name="connsiteY2" fmla="*/ 308127 h 308127"/>
                      <a:gd name="connsiteX3" fmla="*/ 0 w 70985"/>
                      <a:gd name="connsiteY3" fmla="*/ 216097 h 308127"/>
                      <a:gd name="connsiteX4" fmla="*/ 0 w 70985"/>
                      <a:gd name="connsiteY4" fmla="*/ 72556 h 308127"/>
                      <a:gd name="connsiteX5" fmla="*/ 70985 w 70985"/>
                      <a:gd name="connsiteY5" fmla="*/ 0 h 308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985" h="308127">
                        <a:moveTo>
                          <a:pt x="70985" y="0"/>
                        </a:moveTo>
                        <a:cubicBezTo>
                          <a:pt x="70985" y="0"/>
                          <a:pt x="41146" y="27954"/>
                          <a:pt x="35493" y="64075"/>
                        </a:cubicBezTo>
                        <a:cubicBezTo>
                          <a:pt x="29839" y="99882"/>
                          <a:pt x="22929" y="308127"/>
                          <a:pt x="22929" y="308127"/>
                        </a:cubicBezTo>
                        <a:lnTo>
                          <a:pt x="0" y="216097"/>
                        </a:lnTo>
                        <a:lnTo>
                          <a:pt x="0" y="72556"/>
                        </a:lnTo>
                        <a:cubicBezTo>
                          <a:pt x="0" y="72556"/>
                          <a:pt x="15391" y="21358"/>
                          <a:pt x="70985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335" name="Freeform: Shape 1334">
                    <a:extLst>
                      <a:ext uri="{FF2B5EF4-FFF2-40B4-BE49-F238E27FC236}">
                        <a16:creationId xmlns:a16="http://schemas.microsoft.com/office/drawing/2014/main" id="{DACA6130-3A64-4B99-BFD9-A51B2C473F07}"/>
                      </a:ext>
                    </a:extLst>
                  </p:cNvPr>
                  <p:cNvSpPr/>
                  <p:nvPr/>
                </p:nvSpPr>
                <p:spPr>
                  <a:xfrm>
                    <a:off x="6840013" y="3314334"/>
                    <a:ext cx="287710" cy="55594"/>
                  </a:xfrm>
                  <a:custGeom>
                    <a:avLst/>
                    <a:gdLst>
                      <a:gd name="connsiteX0" fmla="*/ 129407 w 287710"/>
                      <a:gd name="connsiteY0" fmla="*/ 0 h 55594"/>
                      <a:gd name="connsiteX1" fmla="*/ 0 w 287710"/>
                      <a:gd name="connsiteY1" fmla="*/ 55595 h 55594"/>
                      <a:gd name="connsiteX2" fmla="*/ 145112 w 287710"/>
                      <a:gd name="connsiteY2" fmla="*/ 21358 h 55594"/>
                      <a:gd name="connsiteX3" fmla="*/ 287711 w 287710"/>
                      <a:gd name="connsiteY3" fmla="*/ 0 h 555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87710" h="55594">
                        <a:moveTo>
                          <a:pt x="129407" y="0"/>
                        </a:moveTo>
                        <a:lnTo>
                          <a:pt x="0" y="55595"/>
                        </a:lnTo>
                        <a:lnTo>
                          <a:pt x="145112" y="21358"/>
                        </a:lnTo>
                        <a:lnTo>
                          <a:pt x="287711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336" name="Freeform: Shape 1335">
                    <a:extLst>
                      <a:ext uri="{FF2B5EF4-FFF2-40B4-BE49-F238E27FC236}">
                        <a16:creationId xmlns:a16="http://schemas.microsoft.com/office/drawing/2014/main" id="{46DA8A85-12A6-4D96-A8F4-29F61ADE35D5}"/>
                      </a:ext>
                    </a:extLst>
                  </p:cNvPr>
                  <p:cNvSpPr/>
                  <p:nvPr/>
                </p:nvSpPr>
                <p:spPr>
                  <a:xfrm>
                    <a:off x="7629647" y="3426152"/>
                    <a:ext cx="41774" cy="581075"/>
                  </a:xfrm>
                  <a:custGeom>
                    <a:avLst/>
                    <a:gdLst>
                      <a:gd name="connsiteX0" fmla="*/ 27012 w 41774"/>
                      <a:gd name="connsiteY0" fmla="*/ 0 h 581075"/>
                      <a:gd name="connsiteX1" fmla="*/ 0 w 41774"/>
                      <a:gd name="connsiteY1" fmla="*/ 386651 h 581075"/>
                      <a:gd name="connsiteX2" fmla="*/ 6282 w 41774"/>
                      <a:gd name="connsiteY2" fmla="*/ 581075 h 581075"/>
                      <a:gd name="connsiteX3" fmla="*/ 41775 w 41774"/>
                      <a:gd name="connsiteY3" fmla="*/ 349902 h 5810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1774" h="581075">
                        <a:moveTo>
                          <a:pt x="27012" y="0"/>
                        </a:moveTo>
                        <a:lnTo>
                          <a:pt x="0" y="386651"/>
                        </a:lnTo>
                        <a:lnTo>
                          <a:pt x="6282" y="581075"/>
                        </a:lnTo>
                        <a:lnTo>
                          <a:pt x="41775" y="349902"/>
                        </a:lnTo>
                        <a:close/>
                      </a:path>
                    </a:pathLst>
                  </a:custGeom>
                  <a:solidFill>
                    <a:srgbClr val="FFCE78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sp>
              <p:nvSpPr>
                <p:cNvPr id="1327" name="Freeform: Shape 1326">
                  <a:extLst>
                    <a:ext uri="{FF2B5EF4-FFF2-40B4-BE49-F238E27FC236}">
                      <a16:creationId xmlns:a16="http://schemas.microsoft.com/office/drawing/2014/main" id="{7289F78C-2CB2-4706-BFAF-7BA3CA61DCAB}"/>
                    </a:ext>
                  </a:extLst>
                </p:cNvPr>
                <p:cNvSpPr/>
                <p:nvPr/>
              </p:nvSpPr>
              <p:spPr>
                <a:xfrm>
                  <a:off x="5904952" y="3309937"/>
                  <a:ext cx="641381" cy="19473"/>
                </a:xfrm>
                <a:custGeom>
                  <a:avLst/>
                  <a:gdLst>
                    <a:gd name="connsiteX0" fmla="*/ 0 w 641381"/>
                    <a:gd name="connsiteY0" fmla="*/ 17275 h 19473"/>
                    <a:gd name="connsiteX1" fmla="*/ 241539 w 641381"/>
                    <a:gd name="connsiteY1" fmla="*/ 19474 h 19473"/>
                    <a:gd name="connsiteX2" fmla="*/ 641382 w 641381"/>
                    <a:gd name="connsiteY2" fmla="*/ 4397 h 19473"/>
                    <a:gd name="connsiteX3" fmla="*/ 55281 w 641381"/>
                    <a:gd name="connsiteY3" fmla="*/ 0 h 194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41381" h="19473">
                      <a:moveTo>
                        <a:pt x="0" y="17275"/>
                      </a:moveTo>
                      <a:lnTo>
                        <a:pt x="241539" y="19474"/>
                      </a:lnTo>
                      <a:lnTo>
                        <a:pt x="641382" y="4397"/>
                      </a:lnTo>
                      <a:lnTo>
                        <a:pt x="55281" y="0"/>
                      </a:lnTo>
                      <a:close/>
                    </a:path>
                  </a:pathLst>
                </a:custGeom>
                <a:solidFill>
                  <a:srgbClr val="FFAB17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328" name="Freeform: Shape 1327">
                  <a:extLst>
                    <a:ext uri="{FF2B5EF4-FFF2-40B4-BE49-F238E27FC236}">
                      <a16:creationId xmlns:a16="http://schemas.microsoft.com/office/drawing/2014/main" id="{FC34F7A9-7E37-48CC-B5A8-90A9C3636141}"/>
                    </a:ext>
                  </a:extLst>
                </p:cNvPr>
                <p:cNvSpPr/>
                <p:nvPr/>
              </p:nvSpPr>
              <p:spPr>
                <a:xfrm>
                  <a:off x="7063334" y="3314334"/>
                  <a:ext cx="435335" cy="24813"/>
                </a:xfrm>
                <a:custGeom>
                  <a:avLst/>
                  <a:gdLst>
                    <a:gd name="connsiteX0" fmla="*/ 0 w 435335"/>
                    <a:gd name="connsiteY0" fmla="*/ 24813 h 24813"/>
                    <a:gd name="connsiteX1" fmla="*/ 435335 w 435335"/>
                    <a:gd name="connsiteY1" fmla="*/ 0 h 24813"/>
                    <a:gd name="connsiteX2" fmla="*/ 64390 w 435335"/>
                    <a:gd name="connsiteY2" fmla="*/ 0 h 248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435335" h="24813">
                      <a:moveTo>
                        <a:pt x="0" y="24813"/>
                      </a:moveTo>
                      <a:lnTo>
                        <a:pt x="435335" y="0"/>
                      </a:lnTo>
                      <a:lnTo>
                        <a:pt x="64390" y="0"/>
                      </a:lnTo>
                      <a:close/>
                    </a:path>
                  </a:pathLst>
                </a:custGeom>
                <a:solidFill>
                  <a:srgbClr val="FFAB17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329" name="Freeform: Shape 1328">
                  <a:extLst>
                    <a:ext uri="{FF2B5EF4-FFF2-40B4-BE49-F238E27FC236}">
                      <a16:creationId xmlns:a16="http://schemas.microsoft.com/office/drawing/2014/main" id="{E36A5E8F-CA57-4FF2-BA19-14279658280A}"/>
                    </a:ext>
                  </a:extLst>
                </p:cNvPr>
                <p:cNvSpPr/>
                <p:nvPr/>
              </p:nvSpPr>
              <p:spPr>
                <a:xfrm>
                  <a:off x="5831768" y="3327212"/>
                  <a:ext cx="305300" cy="61876"/>
                </a:xfrm>
                <a:custGeom>
                  <a:avLst/>
                  <a:gdLst>
                    <a:gd name="connsiteX0" fmla="*/ 305300 w 305300"/>
                    <a:gd name="connsiteY0" fmla="*/ 5026 h 61876"/>
                    <a:gd name="connsiteX1" fmla="*/ 0 w 305300"/>
                    <a:gd name="connsiteY1" fmla="*/ 61877 h 61876"/>
                    <a:gd name="connsiteX2" fmla="*/ 35179 w 305300"/>
                    <a:gd name="connsiteY2" fmla="*/ 16333 h 61876"/>
                    <a:gd name="connsiteX3" fmla="*/ 73184 w 305300"/>
                    <a:gd name="connsiteY3" fmla="*/ 0 h 618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5300" h="61876">
                      <a:moveTo>
                        <a:pt x="305300" y="5026"/>
                      </a:moveTo>
                      <a:lnTo>
                        <a:pt x="0" y="61877"/>
                      </a:lnTo>
                      <a:lnTo>
                        <a:pt x="35179" y="16333"/>
                      </a:lnTo>
                      <a:lnTo>
                        <a:pt x="73184" y="0"/>
                      </a:lnTo>
                      <a:close/>
                    </a:path>
                  </a:pathLst>
                </a:custGeom>
                <a:solidFill>
                  <a:srgbClr val="FFCE78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330" name="Freeform: Shape 1329">
                  <a:extLst>
                    <a:ext uri="{FF2B5EF4-FFF2-40B4-BE49-F238E27FC236}">
                      <a16:creationId xmlns:a16="http://schemas.microsoft.com/office/drawing/2014/main" id="{22AE9DF6-B18A-4ED4-B620-17536A6604FA}"/>
                    </a:ext>
                  </a:extLst>
                </p:cNvPr>
                <p:cNvSpPr/>
                <p:nvPr/>
              </p:nvSpPr>
              <p:spPr>
                <a:xfrm>
                  <a:off x="5814179" y="3555245"/>
                  <a:ext cx="37691" cy="274832"/>
                </a:xfrm>
                <a:custGeom>
                  <a:avLst/>
                  <a:gdLst>
                    <a:gd name="connsiteX0" fmla="*/ 17275 w 37691"/>
                    <a:gd name="connsiteY0" fmla="*/ 0 h 274832"/>
                    <a:gd name="connsiteX1" fmla="*/ 37691 w 37691"/>
                    <a:gd name="connsiteY1" fmla="*/ 75069 h 274832"/>
                    <a:gd name="connsiteX2" fmla="*/ 37691 w 37691"/>
                    <a:gd name="connsiteY2" fmla="*/ 274833 h 274832"/>
                    <a:gd name="connsiteX3" fmla="*/ 0 w 37691"/>
                    <a:gd name="connsiteY3" fmla="*/ 76953 h 2748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7691" h="274832">
                      <a:moveTo>
                        <a:pt x="17275" y="0"/>
                      </a:moveTo>
                      <a:lnTo>
                        <a:pt x="37691" y="75069"/>
                      </a:lnTo>
                      <a:lnTo>
                        <a:pt x="37691" y="274833"/>
                      </a:lnTo>
                      <a:lnTo>
                        <a:pt x="0" y="76953"/>
                      </a:lnTo>
                      <a:close/>
                    </a:path>
                  </a:pathLst>
                </a:custGeom>
                <a:solidFill>
                  <a:srgbClr val="FFCE78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331" name="Freeform: Shape 1330">
                  <a:extLst>
                    <a:ext uri="{FF2B5EF4-FFF2-40B4-BE49-F238E27FC236}">
                      <a16:creationId xmlns:a16="http://schemas.microsoft.com/office/drawing/2014/main" id="{8B7FF553-1A10-4784-8B00-DFBC353DA053}"/>
                    </a:ext>
                  </a:extLst>
                </p:cNvPr>
                <p:cNvSpPr/>
                <p:nvPr/>
              </p:nvSpPr>
              <p:spPr>
                <a:xfrm>
                  <a:off x="6840013" y="3314334"/>
                  <a:ext cx="739378" cy="55594"/>
                </a:xfrm>
                <a:custGeom>
                  <a:avLst/>
                  <a:gdLst>
                    <a:gd name="connsiteX0" fmla="*/ 0 w 739378"/>
                    <a:gd name="connsiteY0" fmla="*/ 55595 h 55594"/>
                    <a:gd name="connsiteX1" fmla="*/ 279858 w 739378"/>
                    <a:gd name="connsiteY1" fmla="*/ 47114 h 55594"/>
                    <a:gd name="connsiteX2" fmla="*/ 739379 w 739378"/>
                    <a:gd name="connsiteY2" fmla="*/ 12250 h 55594"/>
                    <a:gd name="connsiteX3" fmla="*/ 560031 w 739378"/>
                    <a:gd name="connsiteY3" fmla="*/ 0 h 55594"/>
                    <a:gd name="connsiteX4" fmla="*/ 157361 w 739378"/>
                    <a:gd name="connsiteY4" fmla="*/ 12878 h 555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39378" h="55594">
                      <a:moveTo>
                        <a:pt x="0" y="55595"/>
                      </a:moveTo>
                      <a:lnTo>
                        <a:pt x="279858" y="47114"/>
                      </a:lnTo>
                      <a:lnTo>
                        <a:pt x="739379" y="12250"/>
                      </a:lnTo>
                      <a:lnTo>
                        <a:pt x="560031" y="0"/>
                      </a:lnTo>
                      <a:lnTo>
                        <a:pt x="157361" y="12878"/>
                      </a:lnTo>
                      <a:close/>
                    </a:path>
                  </a:pathLst>
                </a:custGeom>
                <a:solidFill>
                  <a:srgbClr val="FFCE78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sp>
            <p:nvSpPr>
              <p:cNvPr id="1323" name="Freeform: Shape 1322">
                <a:extLst>
                  <a:ext uri="{FF2B5EF4-FFF2-40B4-BE49-F238E27FC236}">
                    <a16:creationId xmlns:a16="http://schemas.microsoft.com/office/drawing/2014/main" id="{57FAAAE8-D9B9-435A-A83C-6452C39C2DF6}"/>
                  </a:ext>
                </a:extLst>
              </p:cNvPr>
              <p:cNvSpPr/>
              <p:nvPr/>
            </p:nvSpPr>
            <p:spPr>
              <a:xfrm>
                <a:off x="6073935" y="3369929"/>
                <a:ext cx="1513308" cy="667765"/>
              </a:xfrm>
              <a:custGeom>
                <a:avLst/>
                <a:gdLst>
                  <a:gd name="connsiteX0" fmla="*/ 0 w 1513308"/>
                  <a:gd name="connsiteY0" fmla="*/ 658971 h 667765"/>
                  <a:gd name="connsiteX1" fmla="*/ 1135767 w 1513308"/>
                  <a:gd name="connsiteY1" fmla="*/ 0 h 667765"/>
                  <a:gd name="connsiteX2" fmla="*/ 1513309 w 1513308"/>
                  <a:gd name="connsiteY2" fmla="*/ 6282 h 667765"/>
                  <a:gd name="connsiteX3" fmla="*/ 647977 w 1513308"/>
                  <a:gd name="connsiteY3" fmla="*/ 667766 h 6677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13308" h="667765">
                    <a:moveTo>
                      <a:pt x="0" y="658971"/>
                    </a:moveTo>
                    <a:lnTo>
                      <a:pt x="1135767" y="0"/>
                    </a:lnTo>
                    <a:lnTo>
                      <a:pt x="1513309" y="6282"/>
                    </a:lnTo>
                    <a:lnTo>
                      <a:pt x="647977" y="667766"/>
                    </a:lnTo>
                    <a:close/>
                  </a:path>
                </a:pathLst>
              </a:custGeom>
              <a:solidFill>
                <a:srgbClr val="D87100">
                  <a:alpha val="15000"/>
                </a:srgbClr>
              </a:solidFill>
              <a:ln w="3129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324" name="Freeform: Shape 1323">
                <a:extLst>
                  <a:ext uri="{FF2B5EF4-FFF2-40B4-BE49-F238E27FC236}">
                    <a16:creationId xmlns:a16="http://schemas.microsoft.com/office/drawing/2014/main" id="{BB13E939-1F1C-4A23-AC77-AC942DAE94ED}"/>
                  </a:ext>
                </a:extLst>
              </p:cNvPr>
              <p:cNvSpPr/>
              <p:nvPr/>
            </p:nvSpPr>
            <p:spPr>
              <a:xfrm>
                <a:off x="5987559" y="4037694"/>
                <a:ext cx="1525244" cy="43659"/>
              </a:xfrm>
              <a:custGeom>
                <a:avLst/>
                <a:gdLst>
                  <a:gd name="connsiteX0" fmla="*/ 0 w 1525244"/>
                  <a:gd name="connsiteY0" fmla="*/ 30153 h 43659"/>
                  <a:gd name="connsiteX1" fmla="*/ 238084 w 1525244"/>
                  <a:gd name="connsiteY1" fmla="*/ 0 h 43659"/>
                  <a:gd name="connsiteX2" fmla="*/ 1033058 w 1525244"/>
                  <a:gd name="connsiteY2" fmla="*/ 30153 h 43659"/>
                  <a:gd name="connsiteX3" fmla="*/ 1353749 w 1525244"/>
                  <a:gd name="connsiteY3" fmla="*/ 0 h 43659"/>
                  <a:gd name="connsiteX4" fmla="*/ 1525244 w 1525244"/>
                  <a:gd name="connsiteY4" fmla="*/ 33922 h 43659"/>
                  <a:gd name="connsiteX5" fmla="*/ 1145818 w 1525244"/>
                  <a:gd name="connsiteY5" fmla="*/ 43659 h 43659"/>
                  <a:gd name="connsiteX6" fmla="*/ 366863 w 1525244"/>
                  <a:gd name="connsiteY6" fmla="*/ 33922 h 43659"/>
                  <a:gd name="connsiteX7" fmla="*/ 265096 w 1525244"/>
                  <a:gd name="connsiteY7" fmla="*/ 43659 h 43659"/>
                  <a:gd name="connsiteX8" fmla="*/ 209501 w 1525244"/>
                  <a:gd name="connsiteY8" fmla="*/ 30153 h 436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525244" h="43659">
                    <a:moveTo>
                      <a:pt x="0" y="30153"/>
                    </a:moveTo>
                    <a:lnTo>
                      <a:pt x="238084" y="0"/>
                    </a:lnTo>
                    <a:lnTo>
                      <a:pt x="1033058" y="30153"/>
                    </a:lnTo>
                    <a:lnTo>
                      <a:pt x="1353749" y="0"/>
                    </a:lnTo>
                    <a:lnTo>
                      <a:pt x="1525244" y="33922"/>
                    </a:lnTo>
                    <a:lnTo>
                      <a:pt x="1145818" y="43659"/>
                    </a:lnTo>
                    <a:lnTo>
                      <a:pt x="366863" y="33922"/>
                    </a:lnTo>
                    <a:lnTo>
                      <a:pt x="265096" y="43659"/>
                    </a:lnTo>
                    <a:lnTo>
                      <a:pt x="209501" y="30153"/>
                    </a:lnTo>
                    <a:close/>
                  </a:path>
                </a:pathLst>
              </a:custGeom>
              <a:solidFill>
                <a:srgbClr val="D87100"/>
              </a:solidFill>
              <a:ln w="3129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sp>
          <p:nvSpPr>
            <p:cNvPr id="1320" name="Freeform: Shape 1319">
              <a:extLst>
                <a:ext uri="{FF2B5EF4-FFF2-40B4-BE49-F238E27FC236}">
                  <a16:creationId xmlns:a16="http://schemas.microsoft.com/office/drawing/2014/main" id="{34CEE87F-83CB-4DA2-AA6E-E467A3D73A02}"/>
                </a:ext>
              </a:extLst>
            </p:cNvPr>
            <p:cNvSpPr/>
            <p:nvPr/>
          </p:nvSpPr>
          <p:spPr>
            <a:xfrm>
              <a:off x="6760232" y="3366474"/>
              <a:ext cx="859355" cy="718773"/>
            </a:xfrm>
            <a:custGeom>
              <a:avLst/>
              <a:gdLst>
                <a:gd name="connsiteX0" fmla="*/ 0 w 859355"/>
                <a:gd name="connsiteY0" fmla="*/ 695092 h 718773"/>
                <a:gd name="connsiteX1" fmla="*/ 855908 w 859355"/>
                <a:gd name="connsiteY1" fmla="*/ 0 h 718773"/>
                <a:gd name="connsiteX2" fmla="*/ 855908 w 859355"/>
                <a:gd name="connsiteY2" fmla="*/ 642324 h 718773"/>
                <a:gd name="connsiteX3" fmla="*/ 769846 w 859355"/>
                <a:gd name="connsiteY3" fmla="*/ 713309 h 718773"/>
                <a:gd name="connsiteX4" fmla="*/ 0 w 859355"/>
                <a:gd name="connsiteY4" fmla="*/ 695092 h 7187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9355" h="718773">
                  <a:moveTo>
                    <a:pt x="0" y="695092"/>
                  </a:moveTo>
                  <a:lnTo>
                    <a:pt x="855908" y="0"/>
                  </a:lnTo>
                  <a:lnTo>
                    <a:pt x="855908" y="642324"/>
                  </a:lnTo>
                  <a:cubicBezTo>
                    <a:pt x="855908" y="642324"/>
                    <a:pt x="885747" y="693835"/>
                    <a:pt x="769846" y="713309"/>
                  </a:cubicBezTo>
                  <a:cubicBezTo>
                    <a:pt x="653945" y="732469"/>
                    <a:pt x="0" y="695092"/>
                    <a:pt x="0" y="695092"/>
                  </a:cubicBezTo>
                  <a:close/>
                </a:path>
              </a:pathLst>
            </a:custGeom>
            <a:solidFill>
              <a:srgbClr val="D87100">
                <a:alpha val="15000"/>
              </a:srgbClr>
            </a:solidFill>
            <a:ln w="31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grpSp>
        <p:nvGrpSpPr>
          <p:cNvPr id="1350" name="Graphic 2125">
            <a:extLst>
              <a:ext uri="{FF2B5EF4-FFF2-40B4-BE49-F238E27FC236}">
                <a16:creationId xmlns:a16="http://schemas.microsoft.com/office/drawing/2014/main" id="{125943B2-0BF9-4939-89C7-77D343D4E944}"/>
              </a:ext>
            </a:extLst>
          </p:cNvPr>
          <p:cNvGrpSpPr/>
          <p:nvPr/>
        </p:nvGrpSpPr>
        <p:grpSpPr>
          <a:xfrm>
            <a:off x="10921430" y="6258979"/>
            <a:ext cx="2541140" cy="599021"/>
            <a:chOff x="5795962" y="3309937"/>
            <a:chExt cx="1989162" cy="799371"/>
          </a:xfrm>
        </p:grpSpPr>
        <p:grpSp>
          <p:nvGrpSpPr>
            <p:cNvPr id="1351" name="Graphic 2125">
              <a:extLst>
                <a:ext uri="{FF2B5EF4-FFF2-40B4-BE49-F238E27FC236}">
                  <a16:creationId xmlns:a16="http://schemas.microsoft.com/office/drawing/2014/main" id="{2999F1A6-7E3F-4AC9-8873-A291C08B04E2}"/>
                </a:ext>
              </a:extLst>
            </p:cNvPr>
            <p:cNvGrpSpPr/>
            <p:nvPr/>
          </p:nvGrpSpPr>
          <p:grpSpPr>
            <a:xfrm>
              <a:off x="5795962" y="3309937"/>
              <a:ext cx="1989162" cy="799371"/>
              <a:chOff x="5795962" y="3309937"/>
              <a:chExt cx="1989162" cy="799371"/>
            </a:xfrm>
          </p:grpSpPr>
          <p:grpSp>
            <p:nvGrpSpPr>
              <p:cNvPr id="1353" name="Graphic 2125">
                <a:extLst>
                  <a:ext uri="{FF2B5EF4-FFF2-40B4-BE49-F238E27FC236}">
                    <a16:creationId xmlns:a16="http://schemas.microsoft.com/office/drawing/2014/main" id="{28ED955A-496D-49DD-8508-0A7E5EAE04A5}"/>
                  </a:ext>
                </a:extLst>
              </p:cNvPr>
              <p:cNvGrpSpPr/>
              <p:nvPr/>
            </p:nvGrpSpPr>
            <p:grpSpPr>
              <a:xfrm>
                <a:off x="5817634" y="3318417"/>
                <a:ext cx="1967489" cy="790890"/>
                <a:chOff x="5817634" y="3318417"/>
                <a:chExt cx="1967489" cy="790890"/>
              </a:xfrm>
            </p:grpSpPr>
            <p:sp>
              <p:nvSpPr>
                <p:cNvPr id="1369" name="Freeform: Shape 1368">
                  <a:extLst>
                    <a:ext uri="{FF2B5EF4-FFF2-40B4-BE49-F238E27FC236}">
                      <a16:creationId xmlns:a16="http://schemas.microsoft.com/office/drawing/2014/main" id="{B378E72C-57A4-4A54-B529-F4318858270E}"/>
                    </a:ext>
                  </a:extLst>
                </p:cNvPr>
                <p:cNvSpPr/>
                <p:nvPr/>
              </p:nvSpPr>
              <p:spPr>
                <a:xfrm>
                  <a:off x="5817634" y="3318417"/>
                  <a:ext cx="1967489" cy="790890"/>
                </a:xfrm>
                <a:custGeom>
                  <a:avLst/>
                  <a:gdLst>
                    <a:gd name="connsiteX0" fmla="*/ 1855986 w 1967489"/>
                    <a:gd name="connsiteY0" fmla="*/ 765763 h 790890"/>
                    <a:gd name="connsiteX1" fmla="*/ 271064 w 1967489"/>
                    <a:gd name="connsiteY1" fmla="*/ 790891 h 790890"/>
                    <a:gd name="connsiteX2" fmla="*/ 79466 w 1967489"/>
                    <a:gd name="connsiteY2" fmla="*/ 660855 h 790890"/>
                    <a:gd name="connsiteX3" fmla="*/ 9737 w 1967489"/>
                    <a:gd name="connsiteY3" fmla="*/ 579191 h 790890"/>
                    <a:gd name="connsiteX4" fmla="*/ 0 w 1967489"/>
                    <a:gd name="connsiteY4" fmla="*/ 298390 h 790890"/>
                    <a:gd name="connsiteX5" fmla="*/ 79466 w 1967489"/>
                    <a:gd name="connsiteY5" fmla="*/ 232744 h 790890"/>
                    <a:gd name="connsiteX6" fmla="*/ 79466 w 1967489"/>
                    <a:gd name="connsiteY6" fmla="*/ 167727 h 790890"/>
                    <a:gd name="connsiteX7" fmla="*/ 271064 w 1967489"/>
                    <a:gd name="connsiteY7" fmla="*/ 37691 h 790890"/>
                    <a:gd name="connsiteX8" fmla="*/ 749116 w 1967489"/>
                    <a:gd name="connsiteY8" fmla="*/ 0 h 790890"/>
                    <a:gd name="connsiteX9" fmla="*/ 1184137 w 1967489"/>
                    <a:gd name="connsiteY9" fmla="*/ 44916 h 790890"/>
                    <a:gd name="connsiteX10" fmla="*/ 1252924 w 1967489"/>
                    <a:gd name="connsiteY10" fmla="*/ 37377 h 790890"/>
                    <a:gd name="connsiteX11" fmla="*/ 1782174 w 1967489"/>
                    <a:gd name="connsiteY11" fmla="*/ 37377 h 790890"/>
                    <a:gd name="connsiteX12" fmla="*/ 1967490 w 1967489"/>
                    <a:gd name="connsiteY12" fmla="*/ 122811 h 790890"/>
                    <a:gd name="connsiteX13" fmla="*/ 1897446 w 1967489"/>
                    <a:gd name="connsiteY13" fmla="*/ 653317 h 790890"/>
                    <a:gd name="connsiteX14" fmla="*/ 1855986 w 1967489"/>
                    <a:gd name="connsiteY14" fmla="*/ 765763 h 790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967489" h="790890">
                      <a:moveTo>
                        <a:pt x="1855986" y="765763"/>
                      </a:moveTo>
                      <a:lnTo>
                        <a:pt x="271064" y="790891"/>
                      </a:lnTo>
                      <a:cubicBezTo>
                        <a:pt x="165842" y="790891"/>
                        <a:pt x="79466" y="732469"/>
                        <a:pt x="79466" y="660855"/>
                      </a:cubicBezTo>
                      <a:lnTo>
                        <a:pt x="9737" y="579191"/>
                      </a:lnTo>
                      <a:lnTo>
                        <a:pt x="0" y="298390"/>
                      </a:lnTo>
                      <a:lnTo>
                        <a:pt x="79466" y="232744"/>
                      </a:lnTo>
                      <a:lnTo>
                        <a:pt x="79466" y="167727"/>
                      </a:lnTo>
                      <a:cubicBezTo>
                        <a:pt x="79466" y="96113"/>
                        <a:pt x="165528" y="37691"/>
                        <a:pt x="271064" y="37691"/>
                      </a:cubicBezTo>
                      <a:lnTo>
                        <a:pt x="749116" y="0"/>
                      </a:lnTo>
                      <a:lnTo>
                        <a:pt x="1184137" y="44916"/>
                      </a:lnTo>
                      <a:lnTo>
                        <a:pt x="1252924" y="37377"/>
                      </a:lnTo>
                      <a:lnTo>
                        <a:pt x="1782174" y="37377"/>
                      </a:lnTo>
                      <a:cubicBezTo>
                        <a:pt x="1887395" y="37377"/>
                        <a:pt x="1967490" y="51197"/>
                        <a:pt x="1967490" y="122811"/>
                      </a:cubicBezTo>
                      <a:lnTo>
                        <a:pt x="1897446" y="653317"/>
                      </a:lnTo>
                      <a:cubicBezTo>
                        <a:pt x="1897446" y="724931"/>
                        <a:pt x="1961208" y="765763"/>
                        <a:pt x="1855986" y="765763"/>
                      </a:cubicBezTo>
                      <a:close/>
                    </a:path>
                  </a:pathLst>
                </a:custGeom>
                <a:solidFill>
                  <a:srgbClr val="512C1E">
                    <a:alpha val="60000"/>
                  </a:srgbClr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grpSp>
              <p:nvGrpSpPr>
                <p:cNvPr id="1370" name="Graphic 2125">
                  <a:extLst>
                    <a:ext uri="{FF2B5EF4-FFF2-40B4-BE49-F238E27FC236}">
                      <a16:creationId xmlns:a16="http://schemas.microsoft.com/office/drawing/2014/main" id="{9008995D-73EF-4F2D-B3FB-421A3A4B10C2}"/>
                    </a:ext>
                  </a:extLst>
                </p:cNvPr>
                <p:cNvGrpSpPr/>
                <p:nvPr/>
              </p:nvGrpSpPr>
              <p:grpSpPr>
                <a:xfrm>
                  <a:off x="5897100" y="3355794"/>
                  <a:ext cx="1817980" cy="681899"/>
                  <a:chOff x="5897100" y="3355794"/>
                  <a:chExt cx="1817980" cy="681899"/>
                </a:xfrm>
                <a:solidFill>
                  <a:srgbClr val="593B2E"/>
                </a:solidFill>
              </p:grpSpPr>
              <p:sp>
                <p:nvSpPr>
                  <p:cNvPr id="1376" name="Freeform: Shape 1375">
                    <a:extLst>
                      <a:ext uri="{FF2B5EF4-FFF2-40B4-BE49-F238E27FC236}">
                        <a16:creationId xmlns:a16="http://schemas.microsoft.com/office/drawing/2014/main" id="{8E8766B8-D0AC-4B96-B116-EA77021ED589}"/>
                      </a:ext>
                    </a:extLst>
                  </p:cNvPr>
                  <p:cNvSpPr/>
                  <p:nvPr/>
                </p:nvSpPr>
                <p:spPr>
                  <a:xfrm>
                    <a:off x="6003578" y="3429604"/>
                    <a:ext cx="1696739" cy="608090"/>
                  </a:xfrm>
                  <a:custGeom>
                    <a:avLst/>
                    <a:gdLst>
                      <a:gd name="connsiteX0" fmla="*/ 0 w 1696739"/>
                      <a:gd name="connsiteY0" fmla="*/ 65962 h 608090"/>
                      <a:gd name="connsiteX1" fmla="*/ 0 w 1696739"/>
                      <a:gd name="connsiteY1" fmla="*/ 542130 h 608090"/>
                      <a:gd name="connsiteX2" fmla="*/ 98940 w 1696739"/>
                      <a:gd name="connsiteY2" fmla="*/ 608090 h 608090"/>
                      <a:gd name="connsiteX3" fmla="*/ 1597800 w 1696739"/>
                      <a:gd name="connsiteY3" fmla="*/ 608090 h 608090"/>
                      <a:gd name="connsiteX4" fmla="*/ 1696740 w 1696739"/>
                      <a:gd name="connsiteY4" fmla="*/ 542130 h 608090"/>
                      <a:gd name="connsiteX5" fmla="*/ 1696740 w 1696739"/>
                      <a:gd name="connsiteY5" fmla="*/ 72872 h 608090"/>
                      <a:gd name="connsiteX6" fmla="*/ 1598428 w 1696739"/>
                      <a:gd name="connsiteY6" fmla="*/ 6913 h 608090"/>
                      <a:gd name="connsiteX7" fmla="*/ 99882 w 1696739"/>
                      <a:gd name="connsiteY7" fmla="*/ 2 h 608090"/>
                      <a:gd name="connsiteX8" fmla="*/ 0 w 1696739"/>
                      <a:gd name="connsiteY8" fmla="*/ 65962 h 6080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696739" h="608090">
                        <a:moveTo>
                          <a:pt x="0" y="65962"/>
                        </a:moveTo>
                        <a:lnTo>
                          <a:pt x="0" y="542130"/>
                        </a:lnTo>
                        <a:cubicBezTo>
                          <a:pt x="0" y="578565"/>
                          <a:pt x="44287" y="608090"/>
                          <a:pt x="98940" y="608090"/>
                        </a:cubicBezTo>
                        <a:lnTo>
                          <a:pt x="1597800" y="608090"/>
                        </a:lnTo>
                        <a:cubicBezTo>
                          <a:pt x="1652453" y="608090"/>
                          <a:pt x="1696740" y="578565"/>
                          <a:pt x="1696740" y="542130"/>
                        </a:cubicBezTo>
                        <a:lnTo>
                          <a:pt x="1696740" y="72872"/>
                        </a:lnTo>
                        <a:cubicBezTo>
                          <a:pt x="1696740" y="36437"/>
                          <a:pt x="1652767" y="6913"/>
                          <a:pt x="1598428" y="6913"/>
                        </a:cubicBezTo>
                        <a:lnTo>
                          <a:pt x="99882" y="2"/>
                        </a:lnTo>
                        <a:cubicBezTo>
                          <a:pt x="44916" y="-312"/>
                          <a:pt x="0" y="29213"/>
                          <a:pt x="0" y="65962"/>
                        </a:cubicBez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377" name="Freeform: Shape 1376">
                    <a:extLst>
                      <a:ext uri="{FF2B5EF4-FFF2-40B4-BE49-F238E27FC236}">
                        <a16:creationId xmlns:a16="http://schemas.microsoft.com/office/drawing/2014/main" id="{26B0E8BC-99B7-4077-AECD-6CB567D87D59}"/>
                      </a:ext>
                    </a:extLst>
                  </p:cNvPr>
                  <p:cNvSpPr/>
                  <p:nvPr/>
                </p:nvSpPr>
                <p:spPr>
                  <a:xfrm>
                    <a:off x="5976566" y="3434946"/>
                    <a:ext cx="1709303" cy="590812"/>
                  </a:xfrm>
                  <a:custGeom>
                    <a:avLst/>
                    <a:gdLst>
                      <a:gd name="connsiteX0" fmla="*/ 69101 w 1709303"/>
                      <a:gd name="connsiteY0" fmla="*/ 590812 h 590812"/>
                      <a:gd name="connsiteX1" fmla="*/ 42403 w 1709303"/>
                      <a:gd name="connsiteY1" fmla="*/ 369690 h 590812"/>
                      <a:gd name="connsiteX2" fmla="*/ 67530 w 1709303"/>
                      <a:gd name="connsiteY2" fmla="*/ 41775 h 590812"/>
                      <a:gd name="connsiteX3" fmla="*/ 1709304 w 1709303"/>
                      <a:gd name="connsiteY3" fmla="*/ 32980 h 590812"/>
                      <a:gd name="connsiteX4" fmla="*/ 1709304 w 1709303"/>
                      <a:gd name="connsiteY4" fmla="*/ 32980 h 590812"/>
                      <a:gd name="connsiteX5" fmla="*/ 1593089 w 1709303"/>
                      <a:gd name="connsiteY5" fmla="*/ 1570 h 590812"/>
                      <a:gd name="connsiteX6" fmla="*/ 87947 w 1709303"/>
                      <a:gd name="connsiteY6" fmla="*/ 0 h 590812"/>
                      <a:gd name="connsiteX7" fmla="*/ 0 w 1709303"/>
                      <a:gd name="connsiteY7" fmla="*/ 59678 h 590812"/>
                      <a:gd name="connsiteX8" fmla="*/ 0 w 1709303"/>
                      <a:gd name="connsiteY8" fmla="*/ 503808 h 590812"/>
                      <a:gd name="connsiteX9" fmla="*/ 69101 w 1709303"/>
                      <a:gd name="connsiteY9" fmla="*/ 590812 h 590812"/>
                      <a:gd name="connsiteX10" fmla="*/ 69101 w 1709303"/>
                      <a:gd name="connsiteY10" fmla="*/ 590812 h 5908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709303" h="590812">
                        <a:moveTo>
                          <a:pt x="69101" y="590812"/>
                        </a:moveTo>
                        <a:lnTo>
                          <a:pt x="42403" y="369690"/>
                        </a:lnTo>
                        <a:lnTo>
                          <a:pt x="67530" y="41775"/>
                        </a:lnTo>
                        <a:lnTo>
                          <a:pt x="1709304" y="32980"/>
                        </a:lnTo>
                        <a:lnTo>
                          <a:pt x="1709304" y="32980"/>
                        </a:lnTo>
                        <a:cubicBezTo>
                          <a:pt x="1676638" y="4397"/>
                          <a:pt x="1655594" y="1570"/>
                          <a:pt x="1593089" y="1570"/>
                        </a:cubicBezTo>
                        <a:lnTo>
                          <a:pt x="87947" y="0"/>
                        </a:lnTo>
                        <a:cubicBezTo>
                          <a:pt x="39262" y="0"/>
                          <a:pt x="0" y="26698"/>
                          <a:pt x="0" y="59678"/>
                        </a:cubicBezTo>
                        <a:lnTo>
                          <a:pt x="0" y="503808"/>
                        </a:lnTo>
                        <a:cubicBezTo>
                          <a:pt x="314" y="538987"/>
                          <a:pt x="26070" y="571653"/>
                          <a:pt x="69101" y="590812"/>
                        </a:cubicBezTo>
                        <a:lnTo>
                          <a:pt x="69101" y="590812"/>
                        </a:ln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378" name="Freeform: Shape 1377">
                    <a:extLst>
                      <a:ext uri="{FF2B5EF4-FFF2-40B4-BE49-F238E27FC236}">
                        <a16:creationId xmlns:a16="http://schemas.microsoft.com/office/drawing/2014/main" id="{50FFE2AB-37E3-49F0-8FD7-7EC51D4C7FE3}"/>
                      </a:ext>
                    </a:extLst>
                  </p:cNvPr>
                  <p:cNvSpPr/>
                  <p:nvPr/>
                </p:nvSpPr>
                <p:spPr>
                  <a:xfrm>
                    <a:off x="5897100" y="3385319"/>
                    <a:ext cx="70985" cy="307812"/>
                  </a:xfrm>
                  <a:custGeom>
                    <a:avLst/>
                    <a:gdLst>
                      <a:gd name="connsiteX0" fmla="*/ 70985 w 70985"/>
                      <a:gd name="connsiteY0" fmla="*/ 0 h 307812"/>
                      <a:gd name="connsiteX1" fmla="*/ 45230 w 70985"/>
                      <a:gd name="connsiteY1" fmla="*/ 94543 h 307812"/>
                      <a:gd name="connsiteX2" fmla="*/ 23243 w 70985"/>
                      <a:gd name="connsiteY2" fmla="*/ 307813 h 307812"/>
                      <a:gd name="connsiteX3" fmla="*/ 0 w 70985"/>
                      <a:gd name="connsiteY3" fmla="*/ 216097 h 307812"/>
                      <a:gd name="connsiteX4" fmla="*/ 0 w 70985"/>
                      <a:gd name="connsiteY4" fmla="*/ 72556 h 307812"/>
                      <a:gd name="connsiteX5" fmla="*/ 70985 w 70985"/>
                      <a:gd name="connsiteY5" fmla="*/ 0 h 3078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985" h="307812">
                        <a:moveTo>
                          <a:pt x="70985" y="0"/>
                        </a:moveTo>
                        <a:cubicBezTo>
                          <a:pt x="70985" y="0"/>
                          <a:pt x="50569" y="58736"/>
                          <a:pt x="45230" y="94543"/>
                        </a:cubicBezTo>
                        <a:cubicBezTo>
                          <a:pt x="39890" y="130349"/>
                          <a:pt x="23243" y="307813"/>
                          <a:pt x="23243" y="307813"/>
                        </a:cubicBezTo>
                        <a:lnTo>
                          <a:pt x="0" y="216097"/>
                        </a:lnTo>
                        <a:lnTo>
                          <a:pt x="0" y="72556"/>
                        </a:lnTo>
                        <a:cubicBezTo>
                          <a:pt x="0" y="72556"/>
                          <a:pt x="15391" y="21358"/>
                          <a:pt x="70985" y="0"/>
                        </a:cubicBez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379" name="Freeform: Shape 1378">
                    <a:extLst>
                      <a:ext uri="{FF2B5EF4-FFF2-40B4-BE49-F238E27FC236}">
                        <a16:creationId xmlns:a16="http://schemas.microsoft.com/office/drawing/2014/main" id="{F5E8704D-4119-4DF6-AF70-E7F650E6A363}"/>
                      </a:ext>
                    </a:extLst>
                  </p:cNvPr>
                  <p:cNvSpPr/>
                  <p:nvPr/>
                </p:nvSpPr>
                <p:spPr>
                  <a:xfrm>
                    <a:off x="5897100" y="3879704"/>
                    <a:ext cx="78837" cy="157989"/>
                  </a:xfrm>
                  <a:custGeom>
                    <a:avLst/>
                    <a:gdLst>
                      <a:gd name="connsiteX0" fmla="*/ 78838 w 78837"/>
                      <a:gd name="connsiteY0" fmla="*/ 0 h 157989"/>
                      <a:gd name="connsiteX1" fmla="*/ 23243 w 78837"/>
                      <a:gd name="connsiteY1" fmla="*/ 157990 h 157989"/>
                      <a:gd name="connsiteX2" fmla="*/ 0 w 78837"/>
                      <a:gd name="connsiteY2" fmla="*/ 99568 h 1579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8837" h="157989">
                        <a:moveTo>
                          <a:pt x="78838" y="0"/>
                        </a:moveTo>
                        <a:lnTo>
                          <a:pt x="23243" y="157990"/>
                        </a:lnTo>
                        <a:lnTo>
                          <a:pt x="0" y="99568"/>
                        </a:ln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380" name="Freeform: Shape 1379">
                    <a:extLst>
                      <a:ext uri="{FF2B5EF4-FFF2-40B4-BE49-F238E27FC236}">
                        <a16:creationId xmlns:a16="http://schemas.microsoft.com/office/drawing/2014/main" id="{0405FB85-327E-45A9-B9C9-7C55B0BBD0BF}"/>
                      </a:ext>
                    </a:extLst>
                  </p:cNvPr>
                  <p:cNvSpPr/>
                  <p:nvPr/>
                </p:nvSpPr>
                <p:spPr>
                  <a:xfrm>
                    <a:off x="6941151" y="3355794"/>
                    <a:ext cx="287710" cy="55594"/>
                  </a:xfrm>
                  <a:custGeom>
                    <a:avLst/>
                    <a:gdLst>
                      <a:gd name="connsiteX0" fmla="*/ 129407 w 287710"/>
                      <a:gd name="connsiteY0" fmla="*/ 0 h 55594"/>
                      <a:gd name="connsiteX1" fmla="*/ 0 w 287710"/>
                      <a:gd name="connsiteY1" fmla="*/ 55595 h 55594"/>
                      <a:gd name="connsiteX2" fmla="*/ 223636 w 287710"/>
                      <a:gd name="connsiteY2" fmla="*/ 24813 h 55594"/>
                      <a:gd name="connsiteX3" fmla="*/ 287711 w 287710"/>
                      <a:gd name="connsiteY3" fmla="*/ 0 h 555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87710" h="55594">
                        <a:moveTo>
                          <a:pt x="129407" y="0"/>
                        </a:moveTo>
                        <a:lnTo>
                          <a:pt x="0" y="55595"/>
                        </a:lnTo>
                        <a:lnTo>
                          <a:pt x="223636" y="24813"/>
                        </a:lnTo>
                        <a:lnTo>
                          <a:pt x="287711" y="0"/>
                        </a:ln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381" name="Freeform: Shape 1380">
                    <a:extLst>
                      <a:ext uri="{FF2B5EF4-FFF2-40B4-BE49-F238E27FC236}">
                        <a16:creationId xmlns:a16="http://schemas.microsoft.com/office/drawing/2014/main" id="{15F53290-DAE4-4EB5-B066-3C9B9D9E2984}"/>
                      </a:ext>
                    </a:extLst>
                  </p:cNvPr>
                  <p:cNvSpPr/>
                  <p:nvPr/>
                </p:nvSpPr>
                <p:spPr>
                  <a:xfrm>
                    <a:off x="7671421" y="3502477"/>
                    <a:ext cx="43659" cy="492500"/>
                  </a:xfrm>
                  <a:custGeom>
                    <a:avLst/>
                    <a:gdLst>
                      <a:gd name="connsiteX0" fmla="*/ 29211 w 43659"/>
                      <a:gd name="connsiteY0" fmla="*/ 0 h 492500"/>
                      <a:gd name="connsiteX1" fmla="*/ 0 w 43659"/>
                      <a:gd name="connsiteY1" fmla="*/ 295877 h 492500"/>
                      <a:gd name="connsiteX2" fmla="*/ 14448 w 43659"/>
                      <a:gd name="connsiteY2" fmla="*/ 492501 h 492500"/>
                      <a:gd name="connsiteX3" fmla="*/ 43659 w 43659"/>
                      <a:gd name="connsiteY3" fmla="*/ 377228 h 4925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3659" h="492500">
                        <a:moveTo>
                          <a:pt x="29211" y="0"/>
                        </a:moveTo>
                        <a:lnTo>
                          <a:pt x="0" y="295877"/>
                        </a:lnTo>
                        <a:lnTo>
                          <a:pt x="14448" y="492501"/>
                        </a:lnTo>
                        <a:lnTo>
                          <a:pt x="43659" y="377228"/>
                        </a:ln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sp>
              <p:nvSpPr>
                <p:cNvPr id="1371" name="Freeform: Shape 1370">
                  <a:extLst>
                    <a:ext uri="{FF2B5EF4-FFF2-40B4-BE49-F238E27FC236}">
                      <a16:creationId xmlns:a16="http://schemas.microsoft.com/office/drawing/2014/main" id="{F28E4B26-1C88-4E58-9D9A-3CC75A2FFE53}"/>
                    </a:ext>
                  </a:extLst>
                </p:cNvPr>
                <p:cNvSpPr/>
                <p:nvPr/>
              </p:nvSpPr>
              <p:spPr>
                <a:xfrm>
                  <a:off x="6006405" y="3351397"/>
                  <a:ext cx="641067" cy="53396"/>
                </a:xfrm>
                <a:custGeom>
                  <a:avLst/>
                  <a:gdLst>
                    <a:gd name="connsiteX0" fmla="*/ 0 w 641067"/>
                    <a:gd name="connsiteY0" fmla="*/ 17589 h 53396"/>
                    <a:gd name="connsiteX1" fmla="*/ 246250 w 641067"/>
                    <a:gd name="connsiteY1" fmla="*/ 53396 h 53396"/>
                    <a:gd name="connsiteX2" fmla="*/ 641067 w 641067"/>
                    <a:gd name="connsiteY2" fmla="*/ 4397 h 53396"/>
                    <a:gd name="connsiteX3" fmla="*/ 54967 w 641067"/>
                    <a:gd name="connsiteY3" fmla="*/ 0 h 53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41067" h="53396">
                      <a:moveTo>
                        <a:pt x="0" y="17589"/>
                      </a:moveTo>
                      <a:lnTo>
                        <a:pt x="246250" y="53396"/>
                      </a:lnTo>
                      <a:lnTo>
                        <a:pt x="641067" y="4397"/>
                      </a:lnTo>
                      <a:lnTo>
                        <a:pt x="54967" y="0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372" name="Freeform: Shape 1371">
                  <a:extLst>
                    <a:ext uri="{FF2B5EF4-FFF2-40B4-BE49-F238E27FC236}">
                      <a16:creationId xmlns:a16="http://schemas.microsoft.com/office/drawing/2014/main" id="{74B5CBA2-53C3-4C82-8CFF-997DE141F5F5}"/>
                    </a:ext>
                  </a:extLst>
                </p:cNvPr>
                <p:cNvSpPr/>
                <p:nvPr/>
              </p:nvSpPr>
              <p:spPr>
                <a:xfrm>
                  <a:off x="7164787" y="3355794"/>
                  <a:ext cx="435335" cy="24813"/>
                </a:xfrm>
                <a:custGeom>
                  <a:avLst/>
                  <a:gdLst>
                    <a:gd name="connsiteX0" fmla="*/ 0 w 435335"/>
                    <a:gd name="connsiteY0" fmla="*/ 24813 h 24813"/>
                    <a:gd name="connsiteX1" fmla="*/ 435335 w 435335"/>
                    <a:gd name="connsiteY1" fmla="*/ 0 h 24813"/>
                    <a:gd name="connsiteX2" fmla="*/ 64075 w 435335"/>
                    <a:gd name="connsiteY2" fmla="*/ 0 h 248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435335" h="24813">
                      <a:moveTo>
                        <a:pt x="0" y="24813"/>
                      </a:moveTo>
                      <a:lnTo>
                        <a:pt x="435335" y="0"/>
                      </a:lnTo>
                      <a:lnTo>
                        <a:pt x="64075" y="0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373" name="Freeform: Shape 1372">
                  <a:extLst>
                    <a:ext uri="{FF2B5EF4-FFF2-40B4-BE49-F238E27FC236}">
                      <a16:creationId xmlns:a16="http://schemas.microsoft.com/office/drawing/2014/main" id="{E1ACE87D-50F2-4F54-BE99-23980FF76C6D}"/>
                    </a:ext>
                  </a:extLst>
                </p:cNvPr>
                <p:cNvSpPr/>
                <p:nvPr/>
              </p:nvSpPr>
              <p:spPr>
                <a:xfrm>
                  <a:off x="5947355" y="3368986"/>
                  <a:ext cx="305300" cy="92972"/>
                </a:xfrm>
                <a:custGeom>
                  <a:avLst/>
                  <a:gdLst>
                    <a:gd name="connsiteX0" fmla="*/ 305300 w 305300"/>
                    <a:gd name="connsiteY0" fmla="*/ 35807 h 92972"/>
                    <a:gd name="connsiteX1" fmla="*/ 0 w 305300"/>
                    <a:gd name="connsiteY1" fmla="*/ 92972 h 92972"/>
                    <a:gd name="connsiteX2" fmla="*/ 20730 w 305300"/>
                    <a:gd name="connsiteY2" fmla="*/ 16333 h 92972"/>
                    <a:gd name="connsiteX3" fmla="*/ 59050 w 305300"/>
                    <a:gd name="connsiteY3" fmla="*/ 0 h 929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5300" h="92972">
                      <a:moveTo>
                        <a:pt x="305300" y="35807"/>
                      </a:moveTo>
                      <a:lnTo>
                        <a:pt x="0" y="92972"/>
                      </a:lnTo>
                      <a:lnTo>
                        <a:pt x="20730" y="16333"/>
                      </a:lnTo>
                      <a:lnTo>
                        <a:pt x="59050" y="0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374" name="Freeform: Shape 1373">
                  <a:extLst>
                    <a:ext uri="{FF2B5EF4-FFF2-40B4-BE49-F238E27FC236}">
                      <a16:creationId xmlns:a16="http://schemas.microsoft.com/office/drawing/2014/main" id="{140E7050-F5E5-4C75-982F-F64481194883}"/>
                    </a:ext>
                  </a:extLst>
                </p:cNvPr>
                <p:cNvSpPr/>
                <p:nvPr/>
              </p:nvSpPr>
              <p:spPr>
                <a:xfrm>
                  <a:off x="5915318" y="3597019"/>
                  <a:ext cx="61562" cy="282685"/>
                </a:xfrm>
                <a:custGeom>
                  <a:avLst/>
                  <a:gdLst>
                    <a:gd name="connsiteX0" fmla="*/ 17275 w 61562"/>
                    <a:gd name="connsiteY0" fmla="*/ 0 h 282685"/>
                    <a:gd name="connsiteX1" fmla="*/ 61563 w 61562"/>
                    <a:gd name="connsiteY1" fmla="*/ 76953 h 282685"/>
                    <a:gd name="connsiteX2" fmla="*/ 60620 w 61562"/>
                    <a:gd name="connsiteY2" fmla="*/ 282685 h 282685"/>
                    <a:gd name="connsiteX3" fmla="*/ 0 w 61562"/>
                    <a:gd name="connsiteY3" fmla="*/ 76953 h 2826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1562" h="282685">
                      <a:moveTo>
                        <a:pt x="17275" y="0"/>
                      </a:moveTo>
                      <a:lnTo>
                        <a:pt x="61563" y="76953"/>
                      </a:lnTo>
                      <a:lnTo>
                        <a:pt x="60620" y="282685"/>
                      </a:lnTo>
                      <a:lnTo>
                        <a:pt x="0" y="76953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375" name="Freeform: Shape 1374">
                  <a:extLst>
                    <a:ext uri="{FF2B5EF4-FFF2-40B4-BE49-F238E27FC236}">
                      <a16:creationId xmlns:a16="http://schemas.microsoft.com/office/drawing/2014/main" id="{1E3564C7-B5E3-4717-8A28-F5F964D2D234}"/>
                    </a:ext>
                  </a:extLst>
                </p:cNvPr>
                <p:cNvSpPr/>
                <p:nvPr/>
              </p:nvSpPr>
              <p:spPr>
                <a:xfrm>
                  <a:off x="7001771" y="3355794"/>
                  <a:ext cx="679072" cy="63761"/>
                </a:xfrm>
                <a:custGeom>
                  <a:avLst/>
                  <a:gdLst>
                    <a:gd name="connsiteX0" fmla="*/ 0 w 679072"/>
                    <a:gd name="connsiteY0" fmla="*/ 48999 h 63761"/>
                    <a:gd name="connsiteX1" fmla="*/ 250334 w 679072"/>
                    <a:gd name="connsiteY1" fmla="*/ 63761 h 63761"/>
                    <a:gd name="connsiteX2" fmla="*/ 679073 w 679072"/>
                    <a:gd name="connsiteY2" fmla="*/ 12564 h 63761"/>
                    <a:gd name="connsiteX3" fmla="*/ 499411 w 679072"/>
                    <a:gd name="connsiteY3" fmla="*/ 0 h 63761"/>
                    <a:gd name="connsiteX4" fmla="*/ 163015 w 679072"/>
                    <a:gd name="connsiteY4" fmla="*/ 24813 h 637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79072" h="63761">
                      <a:moveTo>
                        <a:pt x="0" y="48999"/>
                      </a:moveTo>
                      <a:lnTo>
                        <a:pt x="250334" y="63761"/>
                      </a:lnTo>
                      <a:lnTo>
                        <a:pt x="679073" y="12564"/>
                      </a:lnTo>
                      <a:lnTo>
                        <a:pt x="499411" y="0"/>
                      </a:lnTo>
                      <a:lnTo>
                        <a:pt x="163015" y="24813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1354" name="Graphic 2125">
                <a:extLst>
                  <a:ext uri="{FF2B5EF4-FFF2-40B4-BE49-F238E27FC236}">
                    <a16:creationId xmlns:a16="http://schemas.microsoft.com/office/drawing/2014/main" id="{841EDF1C-475B-4E5B-B22B-27E0679638BC}"/>
                  </a:ext>
                </a:extLst>
              </p:cNvPr>
              <p:cNvGrpSpPr/>
              <p:nvPr/>
            </p:nvGrpSpPr>
            <p:grpSpPr>
              <a:xfrm>
                <a:off x="5795962" y="3309937"/>
                <a:ext cx="1894305" cy="757910"/>
                <a:chOff x="5795962" y="3309937"/>
                <a:chExt cx="1894305" cy="757910"/>
              </a:xfrm>
            </p:grpSpPr>
            <p:sp>
              <p:nvSpPr>
                <p:cNvPr id="1357" name="Freeform: Shape 1356">
                  <a:extLst>
                    <a:ext uri="{FF2B5EF4-FFF2-40B4-BE49-F238E27FC236}">
                      <a16:creationId xmlns:a16="http://schemas.microsoft.com/office/drawing/2014/main" id="{0341FB92-683E-438E-A2CD-28772CC60E32}"/>
                    </a:ext>
                  </a:extLst>
                </p:cNvPr>
                <p:cNvSpPr/>
                <p:nvPr/>
              </p:nvSpPr>
              <p:spPr>
                <a:xfrm>
                  <a:off x="5795962" y="3314334"/>
                  <a:ext cx="1894305" cy="753513"/>
                </a:xfrm>
                <a:custGeom>
                  <a:avLst/>
                  <a:gdLst>
                    <a:gd name="connsiteX0" fmla="*/ 1702708 w 1894305"/>
                    <a:gd name="connsiteY0" fmla="*/ 753513 h 753513"/>
                    <a:gd name="connsiteX1" fmla="*/ 191598 w 1894305"/>
                    <a:gd name="connsiteY1" fmla="*/ 753513 h 753513"/>
                    <a:gd name="connsiteX2" fmla="*/ 0 w 1894305"/>
                    <a:gd name="connsiteY2" fmla="*/ 623478 h 753513"/>
                    <a:gd name="connsiteX3" fmla="*/ 55909 w 1894305"/>
                    <a:gd name="connsiteY3" fmla="*/ 515744 h 753513"/>
                    <a:gd name="connsiteX4" fmla="*/ 0 w 1894305"/>
                    <a:gd name="connsiteY4" fmla="*/ 245308 h 753513"/>
                    <a:gd name="connsiteX5" fmla="*/ 0 w 1894305"/>
                    <a:gd name="connsiteY5" fmla="*/ 195053 h 753513"/>
                    <a:gd name="connsiteX6" fmla="*/ 0 w 1894305"/>
                    <a:gd name="connsiteY6" fmla="*/ 130035 h 753513"/>
                    <a:gd name="connsiteX7" fmla="*/ 191598 w 1894305"/>
                    <a:gd name="connsiteY7" fmla="*/ 0 h 753513"/>
                    <a:gd name="connsiteX8" fmla="*/ 750372 w 1894305"/>
                    <a:gd name="connsiteY8" fmla="*/ 0 h 753513"/>
                    <a:gd name="connsiteX9" fmla="*/ 1044051 w 1894305"/>
                    <a:gd name="connsiteY9" fmla="*/ 55595 h 753513"/>
                    <a:gd name="connsiteX10" fmla="*/ 1173458 w 1894305"/>
                    <a:gd name="connsiteY10" fmla="*/ 0 h 753513"/>
                    <a:gd name="connsiteX11" fmla="*/ 1702708 w 1894305"/>
                    <a:gd name="connsiteY11" fmla="*/ 0 h 753513"/>
                    <a:gd name="connsiteX12" fmla="*/ 1894306 w 1894305"/>
                    <a:gd name="connsiteY12" fmla="*/ 130035 h 753513"/>
                    <a:gd name="connsiteX13" fmla="*/ 1867607 w 1894305"/>
                    <a:gd name="connsiteY13" fmla="*/ 668080 h 753513"/>
                    <a:gd name="connsiteX14" fmla="*/ 1702708 w 1894305"/>
                    <a:gd name="connsiteY14" fmla="*/ 753513 h 7535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894305" h="753513">
                      <a:moveTo>
                        <a:pt x="1702708" y="753513"/>
                      </a:moveTo>
                      <a:lnTo>
                        <a:pt x="191598" y="753513"/>
                      </a:lnTo>
                      <a:cubicBezTo>
                        <a:pt x="86376" y="753513"/>
                        <a:pt x="0" y="695092"/>
                        <a:pt x="0" y="623478"/>
                      </a:cubicBezTo>
                      <a:lnTo>
                        <a:pt x="55909" y="515744"/>
                      </a:lnTo>
                      <a:lnTo>
                        <a:pt x="0" y="245308"/>
                      </a:lnTo>
                      <a:lnTo>
                        <a:pt x="0" y="195053"/>
                      </a:lnTo>
                      <a:lnTo>
                        <a:pt x="0" y="130035"/>
                      </a:lnTo>
                      <a:cubicBezTo>
                        <a:pt x="0" y="58422"/>
                        <a:pt x="86062" y="0"/>
                        <a:pt x="191598" y="0"/>
                      </a:cubicBezTo>
                      <a:lnTo>
                        <a:pt x="750372" y="0"/>
                      </a:lnTo>
                      <a:lnTo>
                        <a:pt x="1044051" y="55595"/>
                      </a:lnTo>
                      <a:lnTo>
                        <a:pt x="1173458" y="0"/>
                      </a:lnTo>
                      <a:lnTo>
                        <a:pt x="1702708" y="0"/>
                      </a:lnTo>
                      <a:cubicBezTo>
                        <a:pt x="1807930" y="0"/>
                        <a:pt x="1894306" y="58422"/>
                        <a:pt x="1894306" y="130035"/>
                      </a:cubicBezTo>
                      <a:lnTo>
                        <a:pt x="1867607" y="668080"/>
                      </a:lnTo>
                      <a:cubicBezTo>
                        <a:pt x="1867607" y="739693"/>
                        <a:pt x="1808244" y="753513"/>
                        <a:pt x="1702708" y="753513"/>
                      </a:cubicBezTo>
                      <a:close/>
                    </a:path>
                  </a:pathLst>
                </a:custGeom>
                <a:solidFill>
                  <a:srgbClr val="FFBD03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grpSp>
              <p:nvGrpSpPr>
                <p:cNvPr id="1358" name="Graphic 2125">
                  <a:extLst>
                    <a:ext uri="{FF2B5EF4-FFF2-40B4-BE49-F238E27FC236}">
                      <a16:creationId xmlns:a16="http://schemas.microsoft.com/office/drawing/2014/main" id="{581A3797-37CB-49E6-B05E-475B97EA34D0}"/>
                    </a:ext>
                  </a:extLst>
                </p:cNvPr>
                <p:cNvGrpSpPr/>
                <p:nvPr/>
              </p:nvGrpSpPr>
              <p:grpSpPr>
                <a:xfrm>
                  <a:off x="5795962" y="3314334"/>
                  <a:ext cx="1875459" cy="731840"/>
                  <a:chOff x="5795962" y="3314334"/>
                  <a:chExt cx="1875459" cy="731840"/>
                </a:xfrm>
              </p:grpSpPr>
              <p:sp>
                <p:nvSpPr>
                  <p:cNvPr id="1364" name="Freeform: Shape 1363">
                    <a:extLst>
                      <a:ext uri="{FF2B5EF4-FFF2-40B4-BE49-F238E27FC236}">
                        <a16:creationId xmlns:a16="http://schemas.microsoft.com/office/drawing/2014/main" id="{B941C0C6-F816-4601-A5AD-018957DB9236}"/>
                      </a:ext>
                    </a:extLst>
                  </p:cNvPr>
                  <p:cNvSpPr/>
                  <p:nvPr/>
                </p:nvSpPr>
                <p:spPr>
                  <a:xfrm>
                    <a:off x="5900555" y="3387830"/>
                    <a:ext cx="1730822" cy="658345"/>
                  </a:xfrm>
                  <a:custGeom>
                    <a:avLst/>
                    <a:gdLst>
                      <a:gd name="connsiteX0" fmla="*/ 1885 w 1730822"/>
                      <a:gd name="connsiteY0" fmla="*/ 66276 h 658345"/>
                      <a:gd name="connsiteX1" fmla="*/ 0 w 1730822"/>
                      <a:gd name="connsiteY1" fmla="*/ 574168 h 658345"/>
                      <a:gd name="connsiteX2" fmla="*/ 98940 w 1730822"/>
                      <a:gd name="connsiteY2" fmla="*/ 640128 h 658345"/>
                      <a:gd name="connsiteX3" fmla="*/ 1629210 w 1730822"/>
                      <a:gd name="connsiteY3" fmla="*/ 658345 h 658345"/>
                      <a:gd name="connsiteX4" fmla="*/ 1728149 w 1730822"/>
                      <a:gd name="connsiteY4" fmla="*/ 592385 h 658345"/>
                      <a:gd name="connsiteX5" fmla="*/ 1730348 w 1730822"/>
                      <a:gd name="connsiteY5" fmla="*/ 51514 h 658345"/>
                      <a:gd name="connsiteX6" fmla="*/ 1600313 w 1730822"/>
                      <a:gd name="connsiteY6" fmla="*/ 7227 h 658345"/>
                      <a:gd name="connsiteX7" fmla="*/ 101453 w 1730822"/>
                      <a:gd name="connsiteY7" fmla="*/ 2 h 658345"/>
                      <a:gd name="connsiteX8" fmla="*/ 1885 w 1730822"/>
                      <a:gd name="connsiteY8" fmla="*/ 66276 h 658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730822" h="658345">
                        <a:moveTo>
                          <a:pt x="1885" y="66276"/>
                        </a:moveTo>
                        <a:lnTo>
                          <a:pt x="0" y="574168"/>
                        </a:lnTo>
                        <a:cubicBezTo>
                          <a:pt x="0" y="610603"/>
                          <a:pt x="44287" y="640128"/>
                          <a:pt x="98940" y="640128"/>
                        </a:cubicBezTo>
                        <a:lnTo>
                          <a:pt x="1629210" y="658345"/>
                        </a:lnTo>
                        <a:cubicBezTo>
                          <a:pt x="1683862" y="658345"/>
                          <a:pt x="1728149" y="628820"/>
                          <a:pt x="1728149" y="592385"/>
                        </a:cubicBezTo>
                        <a:lnTo>
                          <a:pt x="1730348" y="51514"/>
                        </a:lnTo>
                        <a:cubicBezTo>
                          <a:pt x="1737258" y="17906"/>
                          <a:pt x="1667529" y="12566"/>
                          <a:pt x="1600313" y="7227"/>
                        </a:cubicBezTo>
                        <a:lnTo>
                          <a:pt x="101453" y="2"/>
                        </a:lnTo>
                        <a:cubicBezTo>
                          <a:pt x="46800" y="-312"/>
                          <a:pt x="1885" y="29527"/>
                          <a:pt x="1885" y="66276"/>
                        </a:cubicBezTo>
                        <a:close/>
                      </a:path>
                    </a:pathLst>
                  </a:custGeom>
                  <a:solidFill>
                    <a:srgbClr val="FFAB17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365" name="Freeform: Shape 1364">
                    <a:extLst>
                      <a:ext uri="{FF2B5EF4-FFF2-40B4-BE49-F238E27FC236}">
                        <a16:creationId xmlns:a16="http://schemas.microsoft.com/office/drawing/2014/main" id="{8C416CC8-4739-41A2-9B0E-CEEDEEC653A6}"/>
                      </a:ext>
                    </a:extLst>
                  </p:cNvPr>
                  <p:cNvSpPr/>
                  <p:nvPr/>
                </p:nvSpPr>
                <p:spPr>
                  <a:xfrm>
                    <a:off x="5851556" y="3369484"/>
                    <a:ext cx="1785942" cy="628320"/>
                  </a:xfrm>
                  <a:custGeom>
                    <a:avLst/>
                    <a:gdLst>
                      <a:gd name="connsiteX0" fmla="*/ 63761 w 1785942"/>
                      <a:gd name="connsiteY0" fmla="*/ 628321 h 628320"/>
                      <a:gd name="connsiteX1" fmla="*/ 42089 w 1785942"/>
                      <a:gd name="connsiteY1" fmla="*/ 375160 h 628320"/>
                      <a:gd name="connsiteX2" fmla="*/ 48056 w 1785942"/>
                      <a:gd name="connsiteY2" fmla="*/ 32797 h 628320"/>
                      <a:gd name="connsiteX3" fmla="*/ 1785943 w 1785942"/>
                      <a:gd name="connsiteY3" fmla="*/ 31540 h 628320"/>
                      <a:gd name="connsiteX4" fmla="*/ 1781860 w 1785942"/>
                      <a:gd name="connsiteY4" fmla="*/ 25259 h 628320"/>
                      <a:gd name="connsiteX5" fmla="*/ 1669728 w 1785942"/>
                      <a:gd name="connsiteY5" fmla="*/ 131 h 628320"/>
                      <a:gd name="connsiteX6" fmla="*/ 87947 w 1785942"/>
                      <a:gd name="connsiteY6" fmla="*/ 5471 h 628320"/>
                      <a:gd name="connsiteX7" fmla="*/ 0 w 1785942"/>
                      <a:gd name="connsiteY7" fmla="*/ 65149 h 628320"/>
                      <a:gd name="connsiteX8" fmla="*/ 17903 w 1785942"/>
                      <a:gd name="connsiteY8" fmla="*/ 542573 h 628320"/>
                      <a:gd name="connsiteX9" fmla="*/ 63761 w 1785942"/>
                      <a:gd name="connsiteY9" fmla="*/ 628321 h 628320"/>
                      <a:gd name="connsiteX10" fmla="*/ 63761 w 1785942"/>
                      <a:gd name="connsiteY10" fmla="*/ 628321 h 6283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785942" h="628320">
                        <a:moveTo>
                          <a:pt x="63761" y="628321"/>
                        </a:moveTo>
                        <a:lnTo>
                          <a:pt x="42089" y="375160"/>
                        </a:lnTo>
                        <a:lnTo>
                          <a:pt x="48056" y="32797"/>
                        </a:lnTo>
                        <a:lnTo>
                          <a:pt x="1785943" y="31540"/>
                        </a:lnTo>
                        <a:lnTo>
                          <a:pt x="1781860" y="25259"/>
                        </a:lnTo>
                        <a:cubicBezTo>
                          <a:pt x="1749194" y="-3324"/>
                          <a:pt x="1732233" y="131"/>
                          <a:pt x="1669728" y="131"/>
                        </a:cubicBezTo>
                        <a:lnTo>
                          <a:pt x="87947" y="5471"/>
                        </a:lnTo>
                        <a:cubicBezTo>
                          <a:pt x="39262" y="5471"/>
                          <a:pt x="0" y="32169"/>
                          <a:pt x="0" y="65149"/>
                        </a:cubicBezTo>
                        <a:lnTo>
                          <a:pt x="17903" y="542573"/>
                        </a:lnTo>
                        <a:cubicBezTo>
                          <a:pt x="17903" y="577751"/>
                          <a:pt x="20730" y="609161"/>
                          <a:pt x="63761" y="628321"/>
                        </a:cubicBezTo>
                        <a:lnTo>
                          <a:pt x="63761" y="628321"/>
                        </a:lnTo>
                        <a:close/>
                      </a:path>
                    </a:pathLst>
                  </a:custGeom>
                  <a:solidFill>
                    <a:srgbClr val="D87100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366" name="Freeform: Shape 1365">
                    <a:extLst>
                      <a:ext uri="{FF2B5EF4-FFF2-40B4-BE49-F238E27FC236}">
                        <a16:creationId xmlns:a16="http://schemas.microsoft.com/office/drawing/2014/main" id="{A185B372-A2B1-4847-94B2-43D044C16A04}"/>
                      </a:ext>
                    </a:extLst>
                  </p:cNvPr>
                  <p:cNvSpPr/>
                  <p:nvPr/>
                </p:nvSpPr>
                <p:spPr>
                  <a:xfrm>
                    <a:off x="5795962" y="3343545"/>
                    <a:ext cx="70985" cy="308127"/>
                  </a:xfrm>
                  <a:custGeom>
                    <a:avLst/>
                    <a:gdLst>
                      <a:gd name="connsiteX0" fmla="*/ 70985 w 70985"/>
                      <a:gd name="connsiteY0" fmla="*/ 0 h 308127"/>
                      <a:gd name="connsiteX1" fmla="*/ 35493 w 70985"/>
                      <a:gd name="connsiteY1" fmla="*/ 64075 h 308127"/>
                      <a:gd name="connsiteX2" fmla="*/ 22929 w 70985"/>
                      <a:gd name="connsiteY2" fmla="*/ 308127 h 308127"/>
                      <a:gd name="connsiteX3" fmla="*/ 0 w 70985"/>
                      <a:gd name="connsiteY3" fmla="*/ 216097 h 308127"/>
                      <a:gd name="connsiteX4" fmla="*/ 0 w 70985"/>
                      <a:gd name="connsiteY4" fmla="*/ 72556 h 308127"/>
                      <a:gd name="connsiteX5" fmla="*/ 70985 w 70985"/>
                      <a:gd name="connsiteY5" fmla="*/ 0 h 308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985" h="308127">
                        <a:moveTo>
                          <a:pt x="70985" y="0"/>
                        </a:moveTo>
                        <a:cubicBezTo>
                          <a:pt x="70985" y="0"/>
                          <a:pt x="41146" y="27954"/>
                          <a:pt x="35493" y="64075"/>
                        </a:cubicBezTo>
                        <a:cubicBezTo>
                          <a:pt x="29839" y="99882"/>
                          <a:pt x="22929" y="308127"/>
                          <a:pt x="22929" y="308127"/>
                        </a:cubicBezTo>
                        <a:lnTo>
                          <a:pt x="0" y="216097"/>
                        </a:lnTo>
                        <a:lnTo>
                          <a:pt x="0" y="72556"/>
                        </a:lnTo>
                        <a:cubicBezTo>
                          <a:pt x="0" y="72556"/>
                          <a:pt x="15391" y="21358"/>
                          <a:pt x="70985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367" name="Freeform: Shape 1366">
                    <a:extLst>
                      <a:ext uri="{FF2B5EF4-FFF2-40B4-BE49-F238E27FC236}">
                        <a16:creationId xmlns:a16="http://schemas.microsoft.com/office/drawing/2014/main" id="{92D043E3-C726-43FE-A226-BCDFBE4ADB52}"/>
                      </a:ext>
                    </a:extLst>
                  </p:cNvPr>
                  <p:cNvSpPr/>
                  <p:nvPr/>
                </p:nvSpPr>
                <p:spPr>
                  <a:xfrm>
                    <a:off x="6840013" y="3314334"/>
                    <a:ext cx="287710" cy="55594"/>
                  </a:xfrm>
                  <a:custGeom>
                    <a:avLst/>
                    <a:gdLst>
                      <a:gd name="connsiteX0" fmla="*/ 129407 w 287710"/>
                      <a:gd name="connsiteY0" fmla="*/ 0 h 55594"/>
                      <a:gd name="connsiteX1" fmla="*/ 0 w 287710"/>
                      <a:gd name="connsiteY1" fmla="*/ 55595 h 55594"/>
                      <a:gd name="connsiteX2" fmla="*/ 145112 w 287710"/>
                      <a:gd name="connsiteY2" fmla="*/ 21358 h 55594"/>
                      <a:gd name="connsiteX3" fmla="*/ 287711 w 287710"/>
                      <a:gd name="connsiteY3" fmla="*/ 0 h 555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87710" h="55594">
                        <a:moveTo>
                          <a:pt x="129407" y="0"/>
                        </a:moveTo>
                        <a:lnTo>
                          <a:pt x="0" y="55595"/>
                        </a:lnTo>
                        <a:lnTo>
                          <a:pt x="145112" y="21358"/>
                        </a:lnTo>
                        <a:lnTo>
                          <a:pt x="287711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368" name="Freeform: Shape 1367">
                    <a:extLst>
                      <a:ext uri="{FF2B5EF4-FFF2-40B4-BE49-F238E27FC236}">
                        <a16:creationId xmlns:a16="http://schemas.microsoft.com/office/drawing/2014/main" id="{DE56FF33-F0C9-4D89-8F62-AE93E0FFED06}"/>
                      </a:ext>
                    </a:extLst>
                  </p:cNvPr>
                  <p:cNvSpPr/>
                  <p:nvPr/>
                </p:nvSpPr>
                <p:spPr>
                  <a:xfrm>
                    <a:off x="7629647" y="3426152"/>
                    <a:ext cx="41774" cy="581075"/>
                  </a:xfrm>
                  <a:custGeom>
                    <a:avLst/>
                    <a:gdLst>
                      <a:gd name="connsiteX0" fmla="*/ 27012 w 41774"/>
                      <a:gd name="connsiteY0" fmla="*/ 0 h 581075"/>
                      <a:gd name="connsiteX1" fmla="*/ 0 w 41774"/>
                      <a:gd name="connsiteY1" fmla="*/ 386651 h 581075"/>
                      <a:gd name="connsiteX2" fmla="*/ 6282 w 41774"/>
                      <a:gd name="connsiteY2" fmla="*/ 581075 h 581075"/>
                      <a:gd name="connsiteX3" fmla="*/ 41775 w 41774"/>
                      <a:gd name="connsiteY3" fmla="*/ 349902 h 5810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1774" h="581075">
                        <a:moveTo>
                          <a:pt x="27012" y="0"/>
                        </a:moveTo>
                        <a:lnTo>
                          <a:pt x="0" y="386651"/>
                        </a:lnTo>
                        <a:lnTo>
                          <a:pt x="6282" y="581075"/>
                        </a:lnTo>
                        <a:lnTo>
                          <a:pt x="41775" y="349902"/>
                        </a:lnTo>
                        <a:close/>
                      </a:path>
                    </a:pathLst>
                  </a:custGeom>
                  <a:solidFill>
                    <a:srgbClr val="FFCE78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sp>
              <p:nvSpPr>
                <p:cNvPr id="1359" name="Freeform: Shape 1358">
                  <a:extLst>
                    <a:ext uri="{FF2B5EF4-FFF2-40B4-BE49-F238E27FC236}">
                      <a16:creationId xmlns:a16="http://schemas.microsoft.com/office/drawing/2014/main" id="{3CC4D81C-C0D9-40E9-8C32-37B994A24A3B}"/>
                    </a:ext>
                  </a:extLst>
                </p:cNvPr>
                <p:cNvSpPr/>
                <p:nvPr/>
              </p:nvSpPr>
              <p:spPr>
                <a:xfrm>
                  <a:off x="5904952" y="3309937"/>
                  <a:ext cx="641381" cy="19473"/>
                </a:xfrm>
                <a:custGeom>
                  <a:avLst/>
                  <a:gdLst>
                    <a:gd name="connsiteX0" fmla="*/ 0 w 641381"/>
                    <a:gd name="connsiteY0" fmla="*/ 17275 h 19473"/>
                    <a:gd name="connsiteX1" fmla="*/ 241539 w 641381"/>
                    <a:gd name="connsiteY1" fmla="*/ 19474 h 19473"/>
                    <a:gd name="connsiteX2" fmla="*/ 641382 w 641381"/>
                    <a:gd name="connsiteY2" fmla="*/ 4397 h 19473"/>
                    <a:gd name="connsiteX3" fmla="*/ 55281 w 641381"/>
                    <a:gd name="connsiteY3" fmla="*/ 0 h 194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41381" h="19473">
                      <a:moveTo>
                        <a:pt x="0" y="17275"/>
                      </a:moveTo>
                      <a:lnTo>
                        <a:pt x="241539" y="19474"/>
                      </a:lnTo>
                      <a:lnTo>
                        <a:pt x="641382" y="4397"/>
                      </a:lnTo>
                      <a:lnTo>
                        <a:pt x="55281" y="0"/>
                      </a:lnTo>
                      <a:close/>
                    </a:path>
                  </a:pathLst>
                </a:custGeom>
                <a:solidFill>
                  <a:srgbClr val="FFAB17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360" name="Freeform: Shape 1359">
                  <a:extLst>
                    <a:ext uri="{FF2B5EF4-FFF2-40B4-BE49-F238E27FC236}">
                      <a16:creationId xmlns:a16="http://schemas.microsoft.com/office/drawing/2014/main" id="{98D99FA5-2907-48E5-AEA8-B024BC499A10}"/>
                    </a:ext>
                  </a:extLst>
                </p:cNvPr>
                <p:cNvSpPr/>
                <p:nvPr/>
              </p:nvSpPr>
              <p:spPr>
                <a:xfrm>
                  <a:off x="7063334" y="3314334"/>
                  <a:ext cx="435335" cy="24813"/>
                </a:xfrm>
                <a:custGeom>
                  <a:avLst/>
                  <a:gdLst>
                    <a:gd name="connsiteX0" fmla="*/ 0 w 435335"/>
                    <a:gd name="connsiteY0" fmla="*/ 24813 h 24813"/>
                    <a:gd name="connsiteX1" fmla="*/ 435335 w 435335"/>
                    <a:gd name="connsiteY1" fmla="*/ 0 h 24813"/>
                    <a:gd name="connsiteX2" fmla="*/ 64390 w 435335"/>
                    <a:gd name="connsiteY2" fmla="*/ 0 h 248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435335" h="24813">
                      <a:moveTo>
                        <a:pt x="0" y="24813"/>
                      </a:moveTo>
                      <a:lnTo>
                        <a:pt x="435335" y="0"/>
                      </a:lnTo>
                      <a:lnTo>
                        <a:pt x="64390" y="0"/>
                      </a:lnTo>
                      <a:close/>
                    </a:path>
                  </a:pathLst>
                </a:custGeom>
                <a:solidFill>
                  <a:srgbClr val="FFAB17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361" name="Freeform: Shape 1360">
                  <a:extLst>
                    <a:ext uri="{FF2B5EF4-FFF2-40B4-BE49-F238E27FC236}">
                      <a16:creationId xmlns:a16="http://schemas.microsoft.com/office/drawing/2014/main" id="{FBE6A9F1-8CB2-4958-A39D-9D6F2CCB8FC2}"/>
                    </a:ext>
                  </a:extLst>
                </p:cNvPr>
                <p:cNvSpPr/>
                <p:nvPr/>
              </p:nvSpPr>
              <p:spPr>
                <a:xfrm>
                  <a:off x="5831768" y="3327212"/>
                  <a:ext cx="305300" cy="61876"/>
                </a:xfrm>
                <a:custGeom>
                  <a:avLst/>
                  <a:gdLst>
                    <a:gd name="connsiteX0" fmla="*/ 305300 w 305300"/>
                    <a:gd name="connsiteY0" fmla="*/ 5026 h 61876"/>
                    <a:gd name="connsiteX1" fmla="*/ 0 w 305300"/>
                    <a:gd name="connsiteY1" fmla="*/ 61877 h 61876"/>
                    <a:gd name="connsiteX2" fmla="*/ 35179 w 305300"/>
                    <a:gd name="connsiteY2" fmla="*/ 16333 h 61876"/>
                    <a:gd name="connsiteX3" fmla="*/ 73184 w 305300"/>
                    <a:gd name="connsiteY3" fmla="*/ 0 h 618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5300" h="61876">
                      <a:moveTo>
                        <a:pt x="305300" y="5026"/>
                      </a:moveTo>
                      <a:lnTo>
                        <a:pt x="0" y="61877"/>
                      </a:lnTo>
                      <a:lnTo>
                        <a:pt x="35179" y="16333"/>
                      </a:lnTo>
                      <a:lnTo>
                        <a:pt x="73184" y="0"/>
                      </a:lnTo>
                      <a:close/>
                    </a:path>
                  </a:pathLst>
                </a:custGeom>
                <a:solidFill>
                  <a:srgbClr val="FFCE78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362" name="Freeform: Shape 1361">
                  <a:extLst>
                    <a:ext uri="{FF2B5EF4-FFF2-40B4-BE49-F238E27FC236}">
                      <a16:creationId xmlns:a16="http://schemas.microsoft.com/office/drawing/2014/main" id="{FDACCDEB-DEC2-4D9B-AEFE-6A2470DDA4BB}"/>
                    </a:ext>
                  </a:extLst>
                </p:cNvPr>
                <p:cNvSpPr/>
                <p:nvPr/>
              </p:nvSpPr>
              <p:spPr>
                <a:xfrm>
                  <a:off x="5814179" y="3555245"/>
                  <a:ext cx="37691" cy="274832"/>
                </a:xfrm>
                <a:custGeom>
                  <a:avLst/>
                  <a:gdLst>
                    <a:gd name="connsiteX0" fmla="*/ 17275 w 37691"/>
                    <a:gd name="connsiteY0" fmla="*/ 0 h 274832"/>
                    <a:gd name="connsiteX1" fmla="*/ 37691 w 37691"/>
                    <a:gd name="connsiteY1" fmla="*/ 75069 h 274832"/>
                    <a:gd name="connsiteX2" fmla="*/ 37691 w 37691"/>
                    <a:gd name="connsiteY2" fmla="*/ 274833 h 274832"/>
                    <a:gd name="connsiteX3" fmla="*/ 0 w 37691"/>
                    <a:gd name="connsiteY3" fmla="*/ 76953 h 2748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7691" h="274832">
                      <a:moveTo>
                        <a:pt x="17275" y="0"/>
                      </a:moveTo>
                      <a:lnTo>
                        <a:pt x="37691" y="75069"/>
                      </a:lnTo>
                      <a:lnTo>
                        <a:pt x="37691" y="274833"/>
                      </a:lnTo>
                      <a:lnTo>
                        <a:pt x="0" y="76953"/>
                      </a:lnTo>
                      <a:close/>
                    </a:path>
                  </a:pathLst>
                </a:custGeom>
                <a:solidFill>
                  <a:srgbClr val="FFCE78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363" name="Freeform: Shape 1362">
                  <a:extLst>
                    <a:ext uri="{FF2B5EF4-FFF2-40B4-BE49-F238E27FC236}">
                      <a16:creationId xmlns:a16="http://schemas.microsoft.com/office/drawing/2014/main" id="{ACAE2A73-F6E5-45F1-A634-3B00562182F7}"/>
                    </a:ext>
                  </a:extLst>
                </p:cNvPr>
                <p:cNvSpPr/>
                <p:nvPr/>
              </p:nvSpPr>
              <p:spPr>
                <a:xfrm>
                  <a:off x="6840013" y="3314334"/>
                  <a:ext cx="739378" cy="55594"/>
                </a:xfrm>
                <a:custGeom>
                  <a:avLst/>
                  <a:gdLst>
                    <a:gd name="connsiteX0" fmla="*/ 0 w 739378"/>
                    <a:gd name="connsiteY0" fmla="*/ 55595 h 55594"/>
                    <a:gd name="connsiteX1" fmla="*/ 279858 w 739378"/>
                    <a:gd name="connsiteY1" fmla="*/ 47114 h 55594"/>
                    <a:gd name="connsiteX2" fmla="*/ 739379 w 739378"/>
                    <a:gd name="connsiteY2" fmla="*/ 12250 h 55594"/>
                    <a:gd name="connsiteX3" fmla="*/ 560031 w 739378"/>
                    <a:gd name="connsiteY3" fmla="*/ 0 h 55594"/>
                    <a:gd name="connsiteX4" fmla="*/ 157361 w 739378"/>
                    <a:gd name="connsiteY4" fmla="*/ 12878 h 555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39378" h="55594">
                      <a:moveTo>
                        <a:pt x="0" y="55595"/>
                      </a:moveTo>
                      <a:lnTo>
                        <a:pt x="279858" y="47114"/>
                      </a:lnTo>
                      <a:lnTo>
                        <a:pt x="739379" y="12250"/>
                      </a:lnTo>
                      <a:lnTo>
                        <a:pt x="560031" y="0"/>
                      </a:lnTo>
                      <a:lnTo>
                        <a:pt x="157361" y="12878"/>
                      </a:lnTo>
                      <a:close/>
                    </a:path>
                  </a:pathLst>
                </a:custGeom>
                <a:solidFill>
                  <a:srgbClr val="FFCE78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sp>
            <p:nvSpPr>
              <p:cNvPr id="1355" name="Freeform: Shape 1354">
                <a:extLst>
                  <a:ext uri="{FF2B5EF4-FFF2-40B4-BE49-F238E27FC236}">
                    <a16:creationId xmlns:a16="http://schemas.microsoft.com/office/drawing/2014/main" id="{85C538C4-2CFD-48BF-91AE-6FDC7175F2F7}"/>
                  </a:ext>
                </a:extLst>
              </p:cNvPr>
              <p:cNvSpPr/>
              <p:nvPr/>
            </p:nvSpPr>
            <p:spPr>
              <a:xfrm>
                <a:off x="6073935" y="3369929"/>
                <a:ext cx="1513308" cy="667765"/>
              </a:xfrm>
              <a:custGeom>
                <a:avLst/>
                <a:gdLst>
                  <a:gd name="connsiteX0" fmla="*/ 0 w 1513308"/>
                  <a:gd name="connsiteY0" fmla="*/ 658971 h 667765"/>
                  <a:gd name="connsiteX1" fmla="*/ 1135767 w 1513308"/>
                  <a:gd name="connsiteY1" fmla="*/ 0 h 667765"/>
                  <a:gd name="connsiteX2" fmla="*/ 1513309 w 1513308"/>
                  <a:gd name="connsiteY2" fmla="*/ 6282 h 667765"/>
                  <a:gd name="connsiteX3" fmla="*/ 647977 w 1513308"/>
                  <a:gd name="connsiteY3" fmla="*/ 667766 h 6677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13308" h="667765">
                    <a:moveTo>
                      <a:pt x="0" y="658971"/>
                    </a:moveTo>
                    <a:lnTo>
                      <a:pt x="1135767" y="0"/>
                    </a:lnTo>
                    <a:lnTo>
                      <a:pt x="1513309" y="6282"/>
                    </a:lnTo>
                    <a:lnTo>
                      <a:pt x="647977" y="667766"/>
                    </a:lnTo>
                    <a:close/>
                  </a:path>
                </a:pathLst>
              </a:custGeom>
              <a:solidFill>
                <a:srgbClr val="D87100">
                  <a:alpha val="15000"/>
                </a:srgbClr>
              </a:solidFill>
              <a:ln w="3129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356" name="Freeform: Shape 1355">
                <a:extLst>
                  <a:ext uri="{FF2B5EF4-FFF2-40B4-BE49-F238E27FC236}">
                    <a16:creationId xmlns:a16="http://schemas.microsoft.com/office/drawing/2014/main" id="{276C5D51-9916-4C9A-ACD4-1E24C982A541}"/>
                  </a:ext>
                </a:extLst>
              </p:cNvPr>
              <p:cNvSpPr/>
              <p:nvPr/>
            </p:nvSpPr>
            <p:spPr>
              <a:xfrm>
                <a:off x="5987559" y="4037694"/>
                <a:ext cx="1525244" cy="43659"/>
              </a:xfrm>
              <a:custGeom>
                <a:avLst/>
                <a:gdLst>
                  <a:gd name="connsiteX0" fmla="*/ 0 w 1525244"/>
                  <a:gd name="connsiteY0" fmla="*/ 30153 h 43659"/>
                  <a:gd name="connsiteX1" fmla="*/ 238084 w 1525244"/>
                  <a:gd name="connsiteY1" fmla="*/ 0 h 43659"/>
                  <a:gd name="connsiteX2" fmla="*/ 1033058 w 1525244"/>
                  <a:gd name="connsiteY2" fmla="*/ 30153 h 43659"/>
                  <a:gd name="connsiteX3" fmla="*/ 1353749 w 1525244"/>
                  <a:gd name="connsiteY3" fmla="*/ 0 h 43659"/>
                  <a:gd name="connsiteX4" fmla="*/ 1525244 w 1525244"/>
                  <a:gd name="connsiteY4" fmla="*/ 33922 h 43659"/>
                  <a:gd name="connsiteX5" fmla="*/ 1145818 w 1525244"/>
                  <a:gd name="connsiteY5" fmla="*/ 43659 h 43659"/>
                  <a:gd name="connsiteX6" fmla="*/ 366863 w 1525244"/>
                  <a:gd name="connsiteY6" fmla="*/ 33922 h 43659"/>
                  <a:gd name="connsiteX7" fmla="*/ 265096 w 1525244"/>
                  <a:gd name="connsiteY7" fmla="*/ 43659 h 43659"/>
                  <a:gd name="connsiteX8" fmla="*/ 209501 w 1525244"/>
                  <a:gd name="connsiteY8" fmla="*/ 30153 h 436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525244" h="43659">
                    <a:moveTo>
                      <a:pt x="0" y="30153"/>
                    </a:moveTo>
                    <a:lnTo>
                      <a:pt x="238084" y="0"/>
                    </a:lnTo>
                    <a:lnTo>
                      <a:pt x="1033058" y="30153"/>
                    </a:lnTo>
                    <a:lnTo>
                      <a:pt x="1353749" y="0"/>
                    </a:lnTo>
                    <a:lnTo>
                      <a:pt x="1525244" y="33922"/>
                    </a:lnTo>
                    <a:lnTo>
                      <a:pt x="1145818" y="43659"/>
                    </a:lnTo>
                    <a:lnTo>
                      <a:pt x="366863" y="33922"/>
                    </a:lnTo>
                    <a:lnTo>
                      <a:pt x="265096" y="43659"/>
                    </a:lnTo>
                    <a:lnTo>
                      <a:pt x="209501" y="30153"/>
                    </a:lnTo>
                    <a:close/>
                  </a:path>
                </a:pathLst>
              </a:custGeom>
              <a:solidFill>
                <a:srgbClr val="D87100"/>
              </a:solidFill>
              <a:ln w="3129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sp>
          <p:nvSpPr>
            <p:cNvPr id="1352" name="Freeform: Shape 1351">
              <a:extLst>
                <a:ext uri="{FF2B5EF4-FFF2-40B4-BE49-F238E27FC236}">
                  <a16:creationId xmlns:a16="http://schemas.microsoft.com/office/drawing/2014/main" id="{9DF73F53-5345-4DAA-A499-DFD6924084CB}"/>
                </a:ext>
              </a:extLst>
            </p:cNvPr>
            <p:cNvSpPr/>
            <p:nvPr/>
          </p:nvSpPr>
          <p:spPr>
            <a:xfrm>
              <a:off x="6760232" y="3366474"/>
              <a:ext cx="859355" cy="718773"/>
            </a:xfrm>
            <a:custGeom>
              <a:avLst/>
              <a:gdLst>
                <a:gd name="connsiteX0" fmla="*/ 0 w 859355"/>
                <a:gd name="connsiteY0" fmla="*/ 695092 h 718773"/>
                <a:gd name="connsiteX1" fmla="*/ 855908 w 859355"/>
                <a:gd name="connsiteY1" fmla="*/ 0 h 718773"/>
                <a:gd name="connsiteX2" fmla="*/ 855908 w 859355"/>
                <a:gd name="connsiteY2" fmla="*/ 642324 h 718773"/>
                <a:gd name="connsiteX3" fmla="*/ 769846 w 859355"/>
                <a:gd name="connsiteY3" fmla="*/ 713309 h 718773"/>
                <a:gd name="connsiteX4" fmla="*/ 0 w 859355"/>
                <a:gd name="connsiteY4" fmla="*/ 695092 h 7187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9355" h="718773">
                  <a:moveTo>
                    <a:pt x="0" y="695092"/>
                  </a:moveTo>
                  <a:lnTo>
                    <a:pt x="855908" y="0"/>
                  </a:lnTo>
                  <a:lnTo>
                    <a:pt x="855908" y="642324"/>
                  </a:lnTo>
                  <a:cubicBezTo>
                    <a:pt x="855908" y="642324"/>
                    <a:pt x="885747" y="693835"/>
                    <a:pt x="769846" y="713309"/>
                  </a:cubicBezTo>
                  <a:cubicBezTo>
                    <a:pt x="653945" y="732469"/>
                    <a:pt x="0" y="695092"/>
                    <a:pt x="0" y="695092"/>
                  </a:cubicBezTo>
                  <a:close/>
                </a:path>
              </a:pathLst>
            </a:custGeom>
            <a:solidFill>
              <a:srgbClr val="D87100">
                <a:alpha val="15000"/>
              </a:srgbClr>
            </a:solidFill>
            <a:ln w="31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grpSp>
        <p:nvGrpSpPr>
          <p:cNvPr id="668" name="Graphic 666">
            <a:extLst>
              <a:ext uri="{FF2B5EF4-FFF2-40B4-BE49-F238E27FC236}">
                <a16:creationId xmlns:a16="http://schemas.microsoft.com/office/drawing/2014/main" id="{F1B41CCA-7B45-4BF1-95E6-7292BD1875EF}"/>
              </a:ext>
            </a:extLst>
          </p:cNvPr>
          <p:cNvGrpSpPr/>
          <p:nvPr/>
        </p:nvGrpSpPr>
        <p:grpSpPr>
          <a:xfrm flipH="1">
            <a:off x="10927048" y="4887557"/>
            <a:ext cx="1058475" cy="1822959"/>
            <a:chOff x="4491523" y="-19822"/>
            <a:chExt cx="3208307" cy="6878580"/>
          </a:xfrm>
        </p:grpSpPr>
        <p:sp>
          <p:nvSpPr>
            <p:cNvPr id="669" name="Freeform: Shape 668">
              <a:extLst>
                <a:ext uri="{FF2B5EF4-FFF2-40B4-BE49-F238E27FC236}">
                  <a16:creationId xmlns:a16="http://schemas.microsoft.com/office/drawing/2014/main" id="{7CA6D021-4A3F-4067-B869-FF4F3F398BC8}"/>
                </a:ext>
              </a:extLst>
            </p:cNvPr>
            <p:cNvSpPr/>
            <p:nvPr/>
          </p:nvSpPr>
          <p:spPr>
            <a:xfrm>
              <a:off x="6456044" y="2296974"/>
              <a:ext cx="800884" cy="563433"/>
            </a:xfrm>
            <a:custGeom>
              <a:avLst/>
              <a:gdLst>
                <a:gd name="connsiteX0" fmla="*/ 46580 w 800884"/>
                <a:gd name="connsiteY0" fmla="*/ 0 h 563433"/>
                <a:gd name="connsiteX1" fmla="*/ 800884 w 800884"/>
                <a:gd name="connsiteY1" fmla="*/ 528536 h 563433"/>
                <a:gd name="connsiteX2" fmla="*/ 777594 w 800884"/>
                <a:gd name="connsiteY2" fmla="*/ 563433 h 563433"/>
                <a:gd name="connsiteX3" fmla="*/ 0 w 800884"/>
                <a:gd name="connsiteY3" fmla="*/ 23290 h 563433"/>
                <a:gd name="connsiteX4" fmla="*/ 46580 w 800884"/>
                <a:gd name="connsiteY4" fmla="*/ 0 h 563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00884" h="563433">
                  <a:moveTo>
                    <a:pt x="46580" y="0"/>
                  </a:moveTo>
                  <a:cubicBezTo>
                    <a:pt x="60539" y="0"/>
                    <a:pt x="800884" y="528536"/>
                    <a:pt x="800884" y="528536"/>
                  </a:cubicBezTo>
                  <a:lnTo>
                    <a:pt x="777594" y="563433"/>
                  </a:lnTo>
                  <a:lnTo>
                    <a:pt x="0" y="23290"/>
                  </a:lnTo>
                  <a:lnTo>
                    <a:pt x="46580" y="0"/>
                  </a:lnTo>
                  <a:close/>
                </a:path>
              </a:pathLst>
            </a:custGeom>
            <a:solidFill>
              <a:srgbClr val="E5A35C"/>
            </a:solidFill>
            <a:ln w="756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70" name="Freeform: Shape 669">
              <a:extLst>
                <a:ext uri="{FF2B5EF4-FFF2-40B4-BE49-F238E27FC236}">
                  <a16:creationId xmlns:a16="http://schemas.microsoft.com/office/drawing/2014/main" id="{C1435D94-12AA-466C-B991-CB4EBA79E5AD}"/>
                </a:ext>
              </a:extLst>
            </p:cNvPr>
            <p:cNvSpPr/>
            <p:nvPr/>
          </p:nvSpPr>
          <p:spPr>
            <a:xfrm>
              <a:off x="7385289" y="2083041"/>
              <a:ext cx="201946" cy="1763204"/>
            </a:xfrm>
            <a:custGeom>
              <a:avLst/>
              <a:gdLst>
                <a:gd name="connsiteX0" fmla="*/ 0 w 201946"/>
                <a:gd name="connsiteY0" fmla="*/ 40890 h 1763204"/>
                <a:gd name="connsiteX1" fmla="*/ 67670 w 201946"/>
                <a:gd name="connsiteY1" fmla="*/ 1763204 h 1763204"/>
                <a:gd name="connsiteX2" fmla="*/ 201947 w 201946"/>
                <a:gd name="connsiteY2" fmla="*/ 1761535 h 1763204"/>
                <a:gd name="connsiteX3" fmla="*/ 201947 w 201946"/>
                <a:gd name="connsiteY3" fmla="*/ 0 h 1763204"/>
                <a:gd name="connsiteX4" fmla="*/ 0 w 201946"/>
                <a:gd name="connsiteY4" fmla="*/ 40890 h 17632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1946" h="1763204">
                  <a:moveTo>
                    <a:pt x="0" y="40890"/>
                  </a:moveTo>
                  <a:cubicBezTo>
                    <a:pt x="3793" y="60235"/>
                    <a:pt x="67670" y="1763204"/>
                    <a:pt x="67670" y="1763204"/>
                  </a:cubicBezTo>
                  <a:lnTo>
                    <a:pt x="201947" y="1761535"/>
                  </a:lnTo>
                  <a:lnTo>
                    <a:pt x="201947" y="0"/>
                  </a:lnTo>
                  <a:lnTo>
                    <a:pt x="0" y="40890"/>
                  </a:lnTo>
                  <a:close/>
                </a:path>
              </a:pathLst>
            </a:custGeom>
            <a:solidFill>
              <a:srgbClr val="EABB68"/>
            </a:solidFill>
            <a:ln w="756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71" name="Freeform: Shape 670">
              <a:extLst>
                <a:ext uri="{FF2B5EF4-FFF2-40B4-BE49-F238E27FC236}">
                  <a16:creationId xmlns:a16="http://schemas.microsoft.com/office/drawing/2014/main" id="{B507029E-DB14-4378-90F3-138B2770C208}"/>
                </a:ext>
              </a:extLst>
            </p:cNvPr>
            <p:cNvSpPr/>
            <p:nvPr/>
          </p:nvSpPr>
          <p:spPr>
            <a:xfrm>
              <a:off x="4810746" y="3844652"/>
              <a:ext cx="858600" cy="3014105"/>
            </a:xfrm>
            <a:custGeom>
              <a:avLst/>
              <a:gdLst>
                <a:gd name="connsiteX0" fmla="*/ 339092 w 858600"/>
                <a:gd name="connsiteY0" fmla="*/ 0 h 3014105"/>
                <a:gd name="connsiteX1" fmla="*/ 322478 w 858600"/>
                <a:gd name="connsiteY1" fmla="*/ 26931 h 3014105"/>
                <a:gd name="connsiteX2" fmla="*/ 225298 w 858600"/>
                <a:gd name="connsiteY2" fmla="*/ 436970 h 3014105"/>
                <a:gd name="connsiteX3" fmla="*/ 225298 w 858600"/>
                <a:gd name="connsiteY3" fmla="*/ 1534022 h 3014105"/>
                <a:gd name="connsiteX4" fmla="*/ 71752 w 858600"/>
                <a:gd name="connsiteY4" fmla="*/ 2011048 h 3014105"/>
                <a:gd name="connsiteX5" fmla="*/ 33744 w 858600"/>
                <a:gd name="connsiteY5" fmla="*/ 2752986 h 3014105"/>
                <a:gd name="connsiteX6" fmla="*/ 516 w 858600"/>
                <a:gd name="connsiteY6" fmla="*/ 2923223 h 3014105"/>
                <a:gd name="connsiteX7" fmla="*/ 22137 w 858600"/>
                <a:gd name="connsiteY7" fmla="*/ 3014106 h 3014105"/>
                <a:gd name="connsiteX8" fmla="*/ 817332 w 858600"/>
                <a:gd name="connsiteY8" fmla="*/ 3014106 h 3014105"/>
                <a:gd name="connsiteX9" fmla="*/ 817332 w 858600"/>
                <a:gd name="connsiteY9" fmla="*/ 2967678 h 3014105"/>
                <a:gd name="connsiteX10" fmla="*/ 323920 w 858600"/>
                <a:gd name="connsiteY10" fmla="*/ 2723931 h 3014105"/>
                <a:gd name="connsiteX11" fmla="*/ 585115 w 858600"/>
                <a:gd name="connsiteY11" fmla="*/ 1690755 h 3014105"/>
                <a:gd name="connsiteX12" fmla="*/ 736007 w 858600"/>
                <a:gd name="connsiteY12" fmla="*/ 303451 h 3014105"/>
                <a:gd name="connsiteX13" fmla="*/ 339092 w 858600"/>
                <a:gd name="connsiteY13" fmla="*/ 0 h 30141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58600" h="3014105">
                  <a:moveTo>
                    <a:pt x="339092" y="0"/>
                  </a:moveTo>
                  <a:cubicBezTo>
                    <a:pt x="339092" y="0"/>
                    <a:pt x="332644" y="7283"/>
                    <a:pt x="322478" y="26931"/>
                  </a:cubicBezTo>
                  <a:cubicBezTo>
                    <a:pt x="298430" y="73208"/>
                    <a:pt x="253822" y="188140"/>
                    <a:pt x="225298" y="436970"/>
                  </a:cubicBezTo>
                  <a:cubicBezTo>
                    <a:pt x="184635" y="791022"/>
                    <a:pt x="248512" y="1452773"/>
                    <a:pt x="225298" y="1534022"/>
                  </a:cubicBezTo>
                  <a:cubicBezTo>
                    <a:pt x="202084" y="1615272"/>
                    <a:pt x="117649" y="1704714"/>
                    <a:pt x="71752" y="2011048"/>
                  </a:cubicBezTo>
                  <a:cubicBezTo>
                    <a:pt x="33820" y="2263899"/>
                    <a:pt x="45351" y="2677503"/>
                    <a:pt x="33744" y="2752986"/>
                  </a:cubicBezTo>
                  <a:cubicBezTo>
                    <a:pt x="22137" y="2828470"/>
                    <a:pt x="3703" y="2857070"/>
                    <a:pt x="516" y="2923223"/>
                  </a:cubicBezTo>
                  <a:cubicBezTo>
                    <a:pt x="-3960" y="3014106"/>
                    <a:pt x="22137" y="3014106"/>
                    <a:pt x="22137" y="3014106"/>
                  </a:cubicBezTo>
                  <a:lnTo>
                    <a:pt x="817332" y="3014106"/>
                  </a:lnTo>
                  <a:cubicBezTo>
                    <a:pt x="817332" y="3014106"/>
                    <a:pt x="910188" y="2979285"/>
                    <a:pt x="817332" y="2967678"/>
                  </a:cubicBezTo>
                  <a:cubicBezTo>
                    <a:pt x="724475" y="2956071"/>
                    <a:pt x="352975" y="2747145"/>
                    <a:pt x="323920" y="2723931"/>
                  </a:cubicBezTo>
                  <a:cubicBezTo>
                    <a:pt x="294864" y="2700717"/>
                    <a:pt x="567667" y="1754556"/>
                    <a:pt x="585115" y="1690755"/>
                  </a:cubicBezTo>
                  <a:cubicBezTo>
                    <a:pt x="602488" y="1626878"/>
                    <a:pt x="736007" y="303451"/>
                    <a:pt x="736007" y="303451"/>
                  </a:cubicBezTo>
                  <a:lnTo>
                    <a:pt x="339092" y="0"/>
                  </a:lnTo>
                  <a:close/>
                </a:path>
              </a:pathLst>
            </a:custGeom>
            <a:solidFill>
              <a:srgbClr val="C67446"/>
            </a:solidFill>
            <a:ln w="756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72" name="Freeform: Shape 671">
              <a:extLst>
                <a:ext uri="{FF2B5EF4-FFF2-40B4-BE49-F238E27FC236}">
                  <a16:creationId xmlns:a16="http://schemas.microsoft.com/office/drawing/2014/main" id="{56FA850B-60B2-4D5B-91E3-63DAFB9DD39A}"/>
                </a:ext>
              </a:extLst>
            </p:cNvPr>
            <p:cNvSpPr/>
            <p:nvPr/>
          </p:nvSpPr>
          <p:spPr>
            <a:xfrm>
              <a:off x="4989312" y="5269204"/>
              <a:ext cx="441294" cy="217259"/>
            </a:xfrm>
            <a:custGeom>
              <a:avLst/>
              <a:gdLst>
                <a:gd name="connsiteX0" fmla="*/ 54849 w 441294"/>
                <a:gd name="connsiteY0" fmla="*/ 82387 h 217259"/>
                <a:gd name="connsiteX1" fmla="*/ 44456 w 441294"/>
                <a:gd name="connsiteY1" fmla="*/ 116828 h 217259"/>
                <a:gd name="connsiteX2" fmla="*/ 0 w 441294"/>
                <a:gd name="connsiteY2" fmla="*/ 215375 h 217259"/>
                <a:gd name="connsiteX3" fmla="*/ 198988 w 441294"/>
                <a:gd name="connsiteY3" fmla="*/ 192919 h 217259"/>
                <a:gd name="connsiteX4" fmla="*/ 425742 w 441294"/>
                <a:gd name="connsiteY4" fmla="*/ 125022 h 217259"/>
                <a:gd name="connsiteX5" fmla="*/ 441294 w 441294"/>
                <a:gd name="connsiteY5" fmla="*/ 0 h 217259"/>
                <a:gd name="connsiteX6" fmla="*/ 54849 w 441294"/>
                <a:gd name="connsiteY6" fmla="*/ 82387 h 217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41294" h="217259">
                  <a:moveTo>
                    <a:pt x="54849" y="82387"/>
                  </a:moveTo>
                  <a:cubicBezTo>
                    <a:pt x="54849" y="82387"/>
                    <a:pt x="56214" y="86939"/>
                    <a:pt x="44456" y="116828"/>
                  </a:cubicBezTo>
                  <a:cubicBezTo>
                    <a:pt x="32697" y="146718"/>
                    <a:pt x="0" y="215375"/>
                    <a:pt x="0" y="215375"/>
                  </a:cubicBezTo>
                  <a:cubicBezTo>
                    <a:pt x="0" y="215375"/>
                    <a:pt x="49614" y="226906"/>
                    <a:pt x="198988" y="192919"/>
                  </a:cubicBezTo>
                  <a:cubicBezTo>
                    <a:pt x="348362" y="158857"/>
                    <a:pt x="425742" y="125022"/>
                    <a:pt x="425742" y="125022"/>
                  </a:cubicBezTo>
                  <a:lnTo>
                    <a:pt x="441294" y="0"/>
                  </a:lnTo>
                  <a:lnTo>
                    <a:pt x="54849" y="82387"/>
                  </a:lnTo>
                  <a:close/>
                </a:path>
              </a:pathLst>
            </a:custGeom>
            <a:solidFill>
              <a:srgbClr val="9B5938"/>
            </a:solidFill>
            <a:ln w="756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73" name="Freeform: Shape 672">
              <a:extLst>
                <a:ext uri="{FF2B5EF4-FFF2-40B4-BE49-F238E27FC236}">
                  <a16:creationId xmlns:a16="http://schemas.microsoft.com/office/drawing/2014/main" id="{21D9E8AF-430A-429D-9B2C-9E38E677ACF9}"/>
                </a:ext>
              </a:extLst>
            </p:cNvPr>
            <p:cNvSpPr/>
            <p:nvPr/>
          </p:nvSpPr>
          <p:spPr>
            <a:xfrm>
              <a:off x="5442297" y="3772886"/>
              <a:ext cx="1304150" cy="3085872"/>
            </a:xfrm>
            <a:custGeom>
              <a:avLst/>
              <a:gdLst>
                <a:gd name="connsiteX0" fmla="*/ 4392 w 1304150"/>
                <a:gd name="connsiteY0" fmla="*/ 372031 h 3085872"/>
                <a:gd name="connsiteX1" fmla="*/ 196173 w 1304150"/>
                <a:gd name="connsiteY1" fmla="*/ 1605789 h 3085872"/>
                <a:gd name="connsiteX2" fmla="*/ 184718 w 1304150"/>
                <a:gd name="connsiteY2" fmla="*/ 2074849 h 3085872"/>
                <a:gd name="connsiteX3" fmla="*/ 479369 w 1304150"/>
                <a:gd name="connsiteY3" fmla="*/ 2824677 h 3085872"/>
                <a:gd name="connsiteX4" fmla="*/ 446141 w 1304150"/>
                <a:gd name="connsiteY4" fmla="*/ 2994913 h 3085872"/>
                <a:gd name="connsiteX5" fmla="*/ 467762 w 1304150"/>
                <a:gd name="connsiteY5" fmla="*/ 3085872 h 3085872"/>
                <a:gd name="connsiteX6" fmla="*/ 1262881 w 1304150"/>
                <a:gd name="connsiteY6" fmla="*/ 3085872 h 3085872"/>
                <a:gd name="connsiteX7" fmla="*/ 1262881 w 1304150"/>
                <a:gd name="connsiteY7" fmla="*/ 3039444 h 3085872"/>
                <a:gd name="connsiteX8" fmla="*/ 769469 w 1304150"/>
                <a:gd name="connsiteY8" fmla="*/ 2795697 h 3085872"/>
                <a:gd name="connsiteX9" fmla="*/ 555991 w 1304150"/>
                <a:gd name="connsiteY9" fmla="*/ 1762521 h 3085872"/>
                <a:gd name="connsiteX10" fmla="*/ 479521 w 1304150"/>
                <a:gd name="connsiteY10" fmla="*/ 0 h 3085872"/>
                <a:gd name="connsiteX11" fmla="*/ 4392 w 1304150"/>
                <a:gd name="connsiteY11" fmla="*/ 372031 h 3085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04150" h="3085872">
                  <a:moveTo>
                    <a:pt x="4392" y="372031"/>
                  </a:moveTo>
                  <a:cubicBezTo>
                    <a:pt x="-36270" y="726083"/>
                    <a:pt x="219387" y="1524539"/>
                    <a:pt x="196173" y="1605789"/>
                  </a:cubicBezTo>
                  <a:cubicBezTo>
                    <a:pt x="172959" y="1687038"/>
                    <a:pt x="146028" y="1822150"/>
                    <a:pt x="184718" y="2074849"/>
                  </a:cubicBezTo>
                  <a:cubicBezTo>
                    <a:pt x="227126" y="2352051"/>
                    <a:pt x="490976" y="2749269"/>
                    <a:pt x="479369" y="2824677"/>
                  </a:cubicBezTo>
                  <a:cubicBezTo>
                    <a:pt x="467762" y="2900160"/>
                    <a:pt x="449328" y="2928761"/>
                    <a:pt x="446141" y="2994913"/>
                  </a:cubicBezTo>
                  <a:cubicBezTo>
                    <a:pt x="441741" y="3085872"/>
                    <a:pt x="467762" y="3085872"/>
                    <a:pt x="467762" y="3085872"/>
                  </a:cubicBezTo>
                  <a:lnTo>
                    <a:pt x="1262881" y="3085872"/>
                  </a:lnTo>
                  <a:cubicBezTo>
                    <a:pt x="1262881" y="3085872"/>
                    <a:pt x="1355737" y="3051052"/>
                    <a:pt x="1262881" y="3039444"/>
                  </a:cubicBezTo>
                  <a:cubicBezTo>
                    <a:pt x="1170025" y="3027838"/>
                    <a:pt x="798524" y="2818911"/>
                    <a:pt x="769469" y="2795697"/>
                  </a:cubicBezTo>
                  <a:cubicBezTo>
                    <a:pt x="740413" y="2772483"/>
                    <a:pt x="538543" y="1826322"/>
                    <a:pt x="555991" y="1762521"/>
                  </a:cubicBezTo>
                  <a:cubicBezTo>
                    <a:pt x="573364" y="1698645"/>
                    <a:pt x="479521" y="0"/>
                    <a:pt x="479521" y="0"/>
                  </a:cubicBezTo>
                  <a:lnTo>
                    <a:pt x="4392" y="372031"/>
                  </a:lnTo>
                  <a:close/>
                </a:path>
              </a:pathLst>
            </a:custGeom>
            <a:solidFill>
              <a:srgbClr val="C67446"/>
            </a:solidFill>
            <a:ln w="756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74" name="Freeform: Shape 673">
              <a:extLst>
                <a:ext uri="{FF2B5EF4-FFF2-40B4-BE49-F238E27FC236}">
                  <a16:creationId xmlns:a16="http://schemas.microsoft.com/office/drawing/2014/main" id="{B7869F2C-19C2-4BFB-89E8-0B1C11BC84ED}"/>
                </a:ext>
              </a:extLst>
            </p:cNvPr>
            <p:cNvSpPr/>
            <p:nvPr/>
          </p:nvSpPr>
          <p:spPr>
            <a:xfrm>
              <a:off x="5631871" y="5051706"/>
              <a:ext cx="356858" cy="289302"/>
            </a:xfrm>
            <a:custGeom>
              <a:avLst/>
              <a:gdLst>
                <a:gd name="connsiteX0" fmla="*/ 0 w 356858"/>
                <a:gd name="connsiteY0" fmla="*/ 229561 h 289302"/>
                <a:gd name="connsiteX1" fmla="*/ 6448 w 356858"/>
                <a:gd name="connsiteY1" fmla="*/ 288127 h 289302"/>
                <a:gd name="connsiteX2" fmla="*/ 193754 w 356858"/>
                <a:gd name="connsiteY2" fmla="*/ 258844 h 289302"/>
                <a:gd name="connsiteX3" fmla="*/ 356859 w 356858"/>
                <a:gd name="connsiteY3" fmla="*/ 181616 h 289302"/>
                <a:gd name="connsiteX4" fmla="*/ 354128 w 356858"/>
                <a:gd name="connsiteY4" fmla="*/ 0 h 289302"/>
                <a:gd name="connsiteX5" fmla="*/ 0 w 356858"/>
                <a:gd name="connsiteY5" fmla="*/ 156201 h 289302"/>
                <a:gd name="connsiteX6" fmla="*/ 0 w 356858"/>
                <a:gd name="connsiteY6" fmla="*/ 229561 h 289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6858" h="289302">
                  <a:moveTo>
                    <a:pt x="0" y="229561"/>
                  </a:moveTo>
                  <a:lnTo>
                    <a:pt x="6448" y="288127"/>
                  </a:lnTo>
                  <a:cubicBezTo>
                    <a:pt x="6448" y="288127"/>
                    <a:pt x="102946" y="298292"/>
                    <a:pt x="193754" y="258844"/>
                  </a:cubicBezTo>
                  <a:cubicBezTo>
                    <a:pt x="284486" y="219395"/>
                    <a:pt x="356859" y="181616"/>
                    <a:pt x="356859" y="181616"/>
                  </a:cubicBezTo>
                  <a:lnTo>
                    <a:pt x="354128" y="0"/>
                  </a:lnTo>
                  <a:lnTo>
                    <a:pt x="0" y="156201"/>
                  </a:lnTo>
                  <a:lnTo>
                    <a:pt x="0" y="229561"/>
                  </a:lnTo>
                  <a:close/>
                </a:path>
              </a:pathLst>
            </a:custGeom>
            <a:solidFill>
              <a:srgbClr val="9B5938"/>
            </a:solidFill>
            <a:ln w="756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75" name="Freeform: Shape 674">
              <a:extLst>
                <a:ext uri="{FF2B5EF4-FFF2-40B4-BE49-F238E27FC236}">
                  <a16:creationId xmlns:a16="http://schemas.microsoft.com/office/drawing/2014/main" id="{6B82C9E4-EF59-4ED6-94BB-61DC44DDF493}"/>
                </a:ext>
              </a:extLst>
            </p:cNvPr>
            <p:cNvSpPr/>
            <p:nvPr/>
          </p:nvSpPr>
          <p:spPr>
            <a:xfrm>
              <a:off x="5039761" y="3844652"/>
              <a:ext cx="948968" cy="1507091"/>
            </a:xfrm>
            <a:custGeom>
              <a:avLst/>
              <a:gdLst>
                <a:gd name="connsiteX0" fmla="*/ 885395 w 948968"/>
                <a:gd name="connsiteY0" fmla="*/ 0 h 1507091"/>
                <a:gd name="connsiteX1" fmla="*/ 948134 w 948968"/>
                <a:gd name="connsiteY1" fmla="*/ 1243923 h 1507091"/>
                <a:gd name="connsiteX2" fmla="*/ 948968 w 948968"/>
                <a:gd name="connsiteY2" fmla="*/ 1264481 h 1507091"/>
                <a:gd name="connsiteX3" fmla="*/ 629586 w 948968"/>
                <a:gd name="connsiteY3" fmla="*/ 1424552 h 1507091"/>
                <a:gd name="connsiteX4" fmla="*/ 0 w 948968"/>
                <a:gd name="connsiteY4" fmla="*/ 1507091 h 1507091"/>
                <a:gd name="connsiteX5" fmla="*/ 98394 w 948968"/>
                <a:gd name="connsiteY5" fmla="*/ 0 h 1507091"/>
                <a:gd name="connsiteX6" fmla="*/ 885395 w 948968"/>
                <a:gd name="connsiteY6" fmla="*/ 0 h 1507091"/>
                <a:gd name="connsiteX7" fmla="*/ 885395 w 948968"/>
                <a:gd name="connsiteY7" fmla="*/ 0 h 1507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48968" h="1507091">
                  <a:moveTo>
                    <a:pt x="885395" y="0"/>
                  </a:moveTo>
                  <a:lnTo>
                    <a:pt x="948134" y="1243923"/>
                  </a:lnTo>
                  <a:lnTo>
                    <a:pt x="948968" y="1264481"/>
                  </a:lnTo>
                  <a:cubicBezTo>
                    <a:pt x="948968" y="1264481"/>
                    <a:pt x="855809" y="1344517"/>
                    <a:pt x="629586" y="1424552"/>
                  </a:cubicBezTo>
                  <a:cubicBezTo>
                    <a:pt x="403363" y="1504588"/>
                    <a:pt x="0" y="1507091"/>
                    <a:pt x="0" y="1507091"/>
                  </a:cubicBezTo>
                  <a:lnTo>
                    <a:pt x="98394" y="0"/>
                  </a:lnTo>
                  <a:lnTo>
                    <a:pt x="885395" y="0"/>
                  </a:lnTo>
                  <a:lnTo>
                    <a:pt x="885395" y="0"/>
                  </a:lnTo>
                  <a:close/>
                </a:path>
              </a:pathLst>
            </a:custGeom>
            <a:solidFill>
              <a:srgbClr val="4D65B2"/>
            </a:solidFill>
            <a:ln w="756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 dirty="0"/>
            </a:p>
          </p:txBody>
        </p:sp>
        <p:sp>
          <p:nvSpPr>
            <p:cNvPr id="676" name="Freeform: Shape 675">
              <a:extLst>
                <a:ext uri="{FF2B5EF4-FFF2-40B4-BE49-F238E27FC236}">
                  <a16:creationId xmlns:a16="http://schemas.microsoft.com/office/drawing/2014/main" id="{16CC15AD-C7E1-4ED5-A412-254F9889954D}"/>
                </a:ext>
              </a:extLst>
            </p:cNvPr>
            <p:cNvSpPr/>
            <p:nvPr/>
          </p:nvSpPr>
          <p:spPr>
            <a:xfrm>
              <a:off x="5044161" y="3896845"/>
              <a:ext cx="886153" cy="1454821"/>
            </a:xfrm>
            <a:custGeom>
              <a:avLst/>
              <a:gdLst>
                <a:gd name="connsiteX0" fmla="*/ 97484 w 886153"/>
                <a:gd name="connsiteY0" fmla="*/ 1454822 h 1454821"/>
                <a:gd name="connsiteX1" fmla="*/ 500315 w 886153"/>
                <a:gd name="connsiteY1" fmla="*/ 1037803 h 1454821"/>
                <a:gd name="connsiteX2" fmla="*/ 886154 w 886153"/>
                <a:gd name="connsiteY2" fmla="*/ 7359 h 1454821"/>
                <a:gd name="connsiteX3" fmla="*/ 806725 w 886153"/>
                <a:gd name="connsiteY3" fmla="*/ 0 h 1454821"/>
                <a:gd name="connsiteX4" fmla="*/ 0 w 886153"/>
                <a:gd name="connsiteY4" fmla="*/ 1454746 h 1454821"/>
                <a:gd name="connsiteX5" fmla="*/ 97484 w 886153"/>
                <a:gd name="connsiteY5" fmla="*/ 1454822 h 1454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86153" h="1454821">
                  <a:moveTo>
                    <a:pt x="97484" y="1454822"/>
                  </a:moveTo>
                  <a:cubicBezTo>
                    <a:pt x="97484" y="1454822"/>
                    <a:pt x="306182" y="1357566"/>
                    <a:pt x="500315" y="1037803"/>
                  </a:cubicBezTo>
                  <a:cubicBezTo>
                    <a:pt x="694448" y="717966"/>
                    <a:pt x="886154" y="7359"/>
                    <a:pt x="886154" y="7359"/>
                  </a:cubicBezTo>
                  <a:lnTo>
                    <a:pt x="806725" y="0"/>
                  </a:lnTo>
                  <a:lnTo>
                    <a:pt x="0" y="1454746"/>
                  </a:lnTo>
                  <a:lnTo>
                    <a:pt x="97484" y="1454822"/>
                  </a:lnTo>
                  <a:close/>
                </a:path>
              </a:pathLst>
            </a:custGeom>
            <a:solidFill>
              <a:srgbClr val="3E558C"/>
            </a:solidFill>
            <a:ln w="756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77" name="Freeform: Shape 676">
              <a:extLst>
                <a:ext uri="{FF2B5EF4-FFF2-40B4-BE49-F238E27FC236}">
                  <a16:creationId xmlns:a16="http://schemas.microsoft.com/office/drawing/2014/main" id="{21A706F8-3626-4EF1-8BB5-65581344A6BC}"/>
                </a:ext>
              </a:extLst>
            </p:cNvPr>
            <p:cNvSpPr/>
            <p:nvPr/>
          </p:nvSpPr>
          <p:spPr>
            <a:xfrm>
              <a:off x="6038875" y="2123979"/>
              <a:ext cx="622985" cy="1510077"/>
            </a:xfrm>
            <a:custGeom>
              <a:avLst/>
              <a:gdLst>
                <a:gd name="connsiteX0" fmla="*/ 122518 w 622985"/>
                <a:gd name="connsiteY0" fmla="*/ 1925 h 1510077"/>
                <a:gd name="connsiteX1" fmla="*/ 332583 w 622985"/>
                <a:gd name="connsiteY1" fmla="*/ 60719 h 1510077"/>
                <a:gd name="connsiteX2" fmla="*/ 622986 w 622985"/>
                <a:gd name="connsiteY2" fmla="*/ 1232724 h 1510077"/>
                <a:gd name="connsiteX3" fmla="*/ 491971 w 622985"/>
                <a:gd name="connsiteY3" fmla="*/ 1510078 h 1510077"/>
                <a:gd name="connsiteX4" fmla="*/ 166291 w 622985"/>
                <a:gd name="connsiteY4" fmla="*/ 945810 h 1510077"/>
                <a:gd name="connsiteX5" fmla="*/ 0 w 622985"/>
                <a:gd name="connsiteY5" fmla="*/ 161692 h 1510077"/>
                <a:gd name="connsiteX6" fmla="*/ 122518 w 622985"/>
                <a:gd name="connsiteY6" fmla="*/ 1925 h 1510077"/>
                <a:gd name="connsiteX7" fmla="*/ 122518 w 622985"/>
                <a:gd name="connsiteY7" fmla="*/ 1925 h 15100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22985" h="1510077">
                  <a:moveTo>
                    <a:pt x="122518" y="1925"/>
                  </a:moveTo>
                  <a:cubicBezTo>
                    <a:pt x="122518" y="1925"/>
                    <a:pt x="273182" y="-16510"/>
                    <a:pt x="332583" y="60719"/>
                  </a:cubicBezTo>
                  <a:cubicBezTo>
                    <a:pt x="391983" y="137947"/>
                    <a:pt x="622986" y="1232724"/>
                    <a:pt x="622986" y="1232724"/>
                  </a:cubicBezTo>
                  <a:lnTo>
                    <a:pt x="491971" y="1510078"/>
                  </a:lnTo>
                  <a:cubicBezTo>
                    <a:pt x="491971" y="1510078"/>
                    <a:pt x="231533" y="1223847"/>
                    <a:pt x="166291" y="945810"/>
                  </a:cubicBezTo>
                  <a:cubicBezTo>
                    <a:pt x="104463" y="682414"/>
                    <a:pt x="0" y="161692"/>
                    <a:pt x="0" y="161692"/>
                  </a:cubicBezTo>
                  <a:lnTo>
                    <a:pt x="122518" y="1925"/>
                  </a:lnTo>
                  <a:lnTo>
                    <a:pt x="122518" y="1925"/>
                  </a:lnTo>
                  <a:close/>
                </a:path>
              </a:pathLst>
            </a:custGeom>
            <a:solidFill>
              <a:srgbClr val="C67446"/>
            </a:solidFill>
            <a:ln w="756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78" name="Freeform: Shape 677">
              <a:extLst>
                <a:ext uri="{FF2B5EF4-FFF2-40B4-BE49-F238E27FC236}">
                  <a16:creationId xmlns:a16="http://schemas.microsoft.com/office/drawing/2014/main" id="{475B45BF-BFDF-4AB6-A17B-6E92B59CE325}"/>
                </a:ext>
              </a:extLst>
            </p:cNvPr>
            <p:cNvSpPr/>
            <p:nvPr/>
          </p:nvSpPr>
          <p:spPr>
            <a:xfrm>
              <a:off x="7150199" y="2937706"/>
              <a:ext cx="549631" cy="347984"/>
            </a:xfrm>
            <a:custGeom>
              <a:avLst/>
              <a:gdLst>
                <a:gd name="connsiteX0" fmla="*/ 275221 w 549631"/>
                <a:gd name="connsiteY0" fmla="*/ 16240 h 347984"/>
                <a:gd name="connsiteX1" fmla="*/ 498713 w 549631"/>
                <a:gd name="connsiteY1" fmla="*/ 5923 h 347984"/>
                <a:gd name="connsiteX2" fmla="*/ 544155 w 549631"/>
                <a:gd name="connsiteY2" fmla="*/ 5771 h 347984"/>
                <a:gd name="connsiteX3" fmla="*/ 528603 w 549631"/>
                <a:gd name="connsiteY3" fmla="*/ 50834 h 347984"/>
                <a:gd name="connsiteX4" fmla="*/ 519803 w 549631"/>
                <a:gd name="connsiteY4" fmla="*/ 61606 h 347984"/>
                <a:gd name="connsiteX5" fmla="*/ 523975 w 549631"/>
                <a:gd name="connsiteY5" fmla="*/ 74958 h 347984"/>
                <a:gd name="connsiteX6" fmla="*/ 510244 w 549631"/>
                <a:gd name="connsiteY6" fmla="*/ 152869 h 347984"/>
                <a:gd name="connsiteX7" fmla="*/ 497044 w 549631"/>
                <a:gd name="connsiteY7" fmla="*/ 247470 h 347984"/>
                <a:gd name="connsiteX8" fmla="*/ 482099 w 549631"/>
                <a:gd name="connsiteY8" fmla="*/ 268181 h 347984"/>
                <a:gd name="connsiteX9" fmla="*/ 484375 w 549631"/>
                <a:gd name="connsiteY9" fmla="*/ 290788 h 347984"/>
                <a:gd name="connsiteX10" fmla="*/ 467154 w 549631"/>
                <a:gd name="connsiteY10" fmla="*/ 312105 h 347984"/>
                <a:gd name="connsiteX11" fmla="*/ 237745 w 549631"/>
                <a:gd name="connsiteY11" fmla="*/ 341237 h 347984"/>
                <a:gd name="connsiteX12" fmla="*/ 95957 w 549631"/>
                <a:gd name="connsiteY12" fmla="*/ 311498 h 347984"/>
                <a:gd name="connsiteX13" fmla="*/ 33067 w 549631"/>
                <a:gd name="connsiteY13" fmla="*/ 281305 h 347984"/>
                <a:gd name="connsiteX14" fmla="*/ 58177 w 549631"/>
                <a:gd name="connsiteY14" fmla="*/ 103634 h 347984"/>
                <a:gd name="connsiteX15" fmla="*/ 142916 w 549631"/>
                <a:gd name="connsiteY15" fmla="*/ 66689 h 347984"/>
                <a:gd name="connsiteX16" fmla="*/ 275221 w 549631"/>
                <a:gd name="connsiteY16" fmla="*/ 16240 h 347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9631" h="347984">
                  <a:moveTo>
                    <a:pt x="275221" y="16240"/>
                  </a:moveTo>
                  <a:cubicBezTo>
                    <a:pt x="349263" y="5544"/>
                    <a:pt x="427629" y="27544"/>
                    <a:pt x="498713" y="5923"/>
                  </a:cubicBezTo>
                  <a:cubicBezTo>
                    <a:pt x="513961" y="1295"/>
                    <a:pt x="533003" y="-4622"/>
                    <a:pt x="544155" y="5771"/>
                  </a:cubicBezTo>
                  <a:cubicBezTo>
                    <a:pt x="557810" y="18440"/>
                    <a:pt x="543396" y="39151"/>
                    <a:pt x="528603" y="50834"/>
                  </a:cubicBezTo>
                  <a:cubicBezTo>
                    <a:pt x="524810" y="53868"/>
                    <a:pt x="520713" y="57130"/>
                    <a:pt x="519803" y="61606"/>
                  </a:cubicBezTo>
                  <a:cubicBezTo>
                    <a:pt x="518892" y="66234"/>
                    <a:pt x="521775" y="70710"/>
                    <a:pt x="523975" y="74958"/>
                  </a:cubicBezTo>
                  <a:cubicBezTo>
                    <a:pt x="537479" y="100069"/>
                    <a:pt x="531713" y="132614"/>
                    <a:pt x="510244" y="152869"/>
                  </a:cubicBezTo>
                  <a:cubicBezTo>
                    <a:pt x="527237" y="182835"/>
                    <a:pt x="521699" y="221980"/>
                    <a:pt x="497044" y="247470"/>
                  </a:cubicBezTo>
                  <a:cubicBezTo>
                    <a:pt x="490899" y="253767"/>
                    <a:pt x="483464" y="259912"/>
                    <a:pt x="482099" y="268181"/>
                  </a:cubicBezTo>
                  <a:cubicBezTo>
                    <a:pt x="480885" y="275691"/>
                    <a:pt x="485285" y="283202"/>
                    <a:pt x="484375" y="290788"/>
                  </a:cubicBezTo>
                  <a:cubicBezTo>
                    <a:pt x="483313" y="299816"/>
                    <a:pt x="475195" y="306719"/>
                    <a:pt x="467154" y="312105"/>
                  </a:cubicBezTo>
                  <a:cubicBezTo>
                    <a:pt x="403277" y="354664"/>
                    <a:pt x="316111" y="352009"/>
                    <a:pt x="237745" y="341237"/>
                  </a:cubicBezTo>
                  <a:cubicBezTo>
                    <a:pt x="189724" y="334637"/>
                    <a:pt x="141930" y="325685"/>
                    <a:pt x="95957" y="311498"/>
                  </a:cubicBezTo>
                  <a:cubicBezTo>
                    <a:pt x="73274" y="304519"/>
                    <a:pt x="50591" y="296023"/>
                    <a:pt x="33067" y="281305"/>
                  </a:cubicBezTo>
                  <a:cubicBezTo>
                    <a:pt x="-24741" y="232677"/>
                    <a:pt x="-616" y="143538"/>
                    <a:pt x="58177" y="103634"/>
                  </a:cubicBezTo>
                  <a:cubicBezTo>
                    <a:pt x="82909" y="86869"/>
                    <a:pt x="115909" y="79965"/>
                    <a:pt x="142916" y="66689"/>
                  </a:cubicBezTo>
                  <a:cubicBezTo>
                    <a:pt x="185854" y="45296"/>
                    <a:pt x="225986" y="23296"/>
                    <a:pt x="275221" y="16240"/>
                  </a:cubicBezTo>
                  <a:close/>
                </a:path>
              </a:pathLst>
            </a:custGeom>
            <a:solidFill>
              <a:srgbClr val="C67446"/>
            </a:solidFill>
            <a:ln w="756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79" name="Freeform: Shape 678">
              <a:extLst>
                <a:ext uri="{FF2B5EF4-FFF2-40B4-BE49-F238E27FC236}">
                  <a16:creationId xmlns:a16="http://schemas.microsoft.com/office/drawing/2014/main" id="{80C7EDE6-3E76-408D-832D-22D50A5DCE1E}"/>
                </a:ext>
              </a:extLst>
            </p:cNvPr>
            <p:cNvSpPr/>
            <p:nvPr/>
          </p:nvSpPr>
          <p:spPr>
            <a:xfrm>
              <a:off x="6376313" y="3049230"/>
              <a:ext cx="987885" cy="584826"/>
            </a:xfrm>
            <a:custGeom>
              <a:avLst/>
              <a:gdLst>
                <a:gd name="connsiteX0" fmla="*/ 154457 w 987885"/>
                <a:gd name="connsiteY0" fmla="*/ 584827 h 584826"/>
                <a:gd name="connsiteX1" fmla="*/ 566468 w 987885"/>
                <a:gd name="connsiteY1" fmla="*/ 393045 h 584826"/>
                <a:gd name="connsiteX2" fmla="*/ 987886 w 987885"/>
                <a:gd name="connsiteY2" fmla="*/ 140043 h 584826"/>
                <a:gd name="connsiteX3" fmla="*/ 852395 w 987885"/>
                <a:gd name="connsiteY3" fmla="*/ 0 h 584826"/>
                <a:gd name="connsiteX4" fmla="*/ 333190 w 987885"/>
                <a:gd name="connsiteY4" fmla="*/ 174257 h 584826"/>
                <a:gd name="connsiteX5" fmla="*/ 0 w 987885"/>
                <a:gd name="connsiteY5" fmla="*/ 305651 h 584826"/>
                <a:gd name="connsiteX6" fmla="*/ 139208 w 987885"/>
                <a:gd name="connsiteY6" fmla="*/ 542571 h 584826"/>
                <a:gd name="connsiteX7" fmla="*/ 154457 w 987885"/>
                <a:gd name="connsiteY7" fmla="*/ 584827 h 584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87885" h="584826">
                  <a:moveTo>
                    <a:pt x="154457" y="584827"/>
                  </a:moveTo>
                  <a:cubicBezTo>
                    <a:pt x="154457" y="584827"/>
                    <a:pt x="393804" y="486584"/>
                    <a:pt x="566468" y="393045"/>
                  </a:cubicBezTo>
                  <a:cubicBezTo>
                    <a:pt x="739132" y="299507"/>
                    <a:pt x="987886" y="140043"/>
                    <a:pt x="987886" y="140043"/>
                  </a:cubicBezTo>
                  <a:lnTo>
                    <a:pt x="852395" y="0"/>
                  </a:lnTo>
                  <a:cubicBezTo>
                    <a:pt x="852395" y="0"/>
                    <a:pt x="523909" y="116146"/>
                    <a:pt x="333190" y="174257"/>
                  </a:cubicBezTo>
                  <a:cubicBezTo>
                    <a:pt x="146415" y="231154"/>
                    <a:pt x="0" y="305651"/>
                    <a:pt x="0" y="305651"/>
                  </a:cubicBezTo>
                  <a:lnTo>
                    <a:pt x="139208" y="542571"/>
                  </a:lnTo>
                  <a:lnTo>
                    <a:pt x="154457" y="584827"/>
                  </a:lnTo>
                  <a:close/>
                </a:path>
              </a:pathLst>
            </a:custGeom>
            <a:solidFill>
              <a:srgbClr val="C67446"/>
            </a:solidFill>
            <a:ln w="756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 dirty="0"/>
            </a:p>
          </p:txBody>
        </p:sp>
        <p:sp>
          <p:nvSpPr>
            <p:cNvPr id="680" name="Freeform: Shape 679">
              <a:extLst>
                <a:ext uri="{FF2B5EF4-FFF2-40B4-BE49-F238E27FC236}">
                  <a16:creationId xmlns:a16="http://schemas.microsoft.com/office/drawing/2014/main" id="{7E89CFBA-AD58-4C59-863F-B8C63B34E02F}"/>
                </a:ext>
              </a:extLst>
            </p:cNvPr>
            <p:cNvSpPr/>
            <p:nvPr/>
          </p:nvSpPr>
          <p:spPr>
            <a:xfrm>
              <a:off x="4491523" y="1055220"/>
              <a:ext cx="1239651" cy="1972919"/>
            </a:xfrm>
            <a:custGeom>
              <a:avLst/>
              <a:gdLst>
                <a:gd name="connsiteX0" fmla="*/ 743509 w 1239651"/>
                <a:gd name="connsiteY0" fmla="*/ 1945230 h 1972919"/>
                <a:gd name="connsiteX1" fmla="*/ 2632 w 1239651"/>
                <a:gd name="connsiteY1" fmla="*/ 1972920 h 1972919"/>
                <a:gd name="connsiteX2" fmla="*/ 46405 w 1239651"/>
                <a:gd name="connsiteY2" fmla="*/ 1107856 h 1972919"/>
                <a:gd name="connsiteX3" fmla="*/ 587004 w 1239651"/>
                <a:gd name="connsiteY3" fmla="*/ 160481 h 1972919"/>
                <a:gd name="connsiteX4" fmla="*/ 1239652 w 1239651"/>
                <a:gd name="connsiteY4" fmla="*/ 14445 h 1972919"/>
                <a:gd name="connsiteX5" fmla="*/ 1239652 w 1239651"/>
                <a:gd name="connsiteY5" fmla="*/ 1606199 h 1972919"/>
                <a:gd name="connsiteX6" fmla="*/ 743509 w 1239651"/>
                <a:gd name="connsiteY6" fmla="*/ 1945230 h 1972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39651" h="1972919">
                  <a:moveTo>
                    <a:pt x="743509" y="1945230"/>
                  </a:moveTo>
                  <a:lnTo>
                    <a:pt x="2632" y="1972920"/>
                  </a:lnTo>
                  <a:cubicBezTo>
                    <a:pt x="2632" y="1972920"/>
                    <a:pt x="-16106" y="1405466"/>
                    <a:pt x="46405" y="1107856"/>
                  </a:cubicBezTo>
                  <a:cubicBezTo>
                    <a:pt x="108916" y="810246"/>
                    <a:pt x="230676" y="388828"/>
                    <a:pt x="587004" y="160481"/>
                  </a:cubicBezTo>
                  <a:cubicBezTo>
                    <a:pt x="943332" y="-67866"/>
                    <a:pt x="1239652" y="14445"/>
                    <a:pt x="1239652" y="14445"/>
                  </a:cubicBezTo>
                  <a:lnTo>
                    <a:pt x="1239652" y="1606199"/>
                  </a:lnTo>
                  <a:lnTo>
                    <a:pt x="743509" y="1945230"/>
                  </a:lnTo>
                  <a:close/>
                </a:path>
              </a:pathLst>
            </a:custGeom>
            <a:solidFill>
              <a:srgbClr val="434156"/>
            </a:solidFill>
            <a:ln w="756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81" name="Freeform: Shape 680">
              <a:extLst>
                <a:ext uri="{FF2B5EF4-FFF2-40B4-BE49-F238E27FC236}">
                  <a16:creationId xmlns:a16="http://schemas.microsoft.com/office/drawing/2014/main" id="{D5D693C4-10ED-4E78-81F2-CB03C225BB07}"/>
                </a:ext>
              </a:extLst>
            </p:cNvPr>
            <p:cNvSpPr/>
            <p:nvPr/>
          </p:nvSpPr>
          <p:spPr>
            <a:xfrm>
              <a:off x="4715894" y="2025613"/>
              <a:ext cx="1554464" cy="1818963"/>
            </a:xfrm>
            <a:custGeom>
              <a:avLst/>
              <a:gdLst>
                <a:gd name="connsiteX0" fmla="*/ 616546 w 1554464"/>
                <a:gd name="connsiteY0" fmla="*/ 0 h 1818963"/>
                <a:gd name="connsiteX1" fmla="*/ 16092 w 1554464"/>
                <a:gd name="connsiteY1" fmla="*/ 305575 h 1818963"/>
                <a:gd name="connsiteX2" fmla="*/ 228735 w 1554464"/>
                <a:gd name="connsiteY2" fmla="*/ 999720 h 1818963"/>
                <a:gd name="connsiteX3" fmla="*/ 422261 w 1554464"/>
                <a:gd name="connsiteY3" fmla="*/ 1818963 h 1818963"/>
                <a:gd name="connsiteX4" fmla="*/ 1209262 w 1554464"/>
                <a:gd name="connsiteY4" fmla="*/ 1818963 h 1818963"/>
                <a:gd name="connsiteX5" fmla="*/ 1273746 w 1554464"/>
                <a:gd name="connsiteY5" fmla="*/ 1296420 h 1818963"/>
                <a:gd name="connsiteX6" fmla="*/ 1409237 w 1554464"/>
                <a:gd name="connsiteY6" fmla="*/ 909368 h 1818963"/>
                <a:gd name="connsiteX7" fmla="*/ 1551176 w 1554464"/>
                <a:gd name="connsiteY7" fmla="*/ 490074 h 1818963"/>
                <a:gd name="connsiteX8" fmla="*/ 1445499 w 1554464"/>
                <a:gd name="connsiteY8" fmla="*/ 100215 h 1818963"/>
                <a:gd name="connsiteX9" fmla="*/ 616546 w 1554464"/>
                <a:gd name="connsiteY9" fmla="*/ 0 h 1818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54464" h="1818963">
                  <a:moveTo>
                    <a:pt x="616546" y="0"/>
                  </a:moveTo>
                  <a:cubicBezTo>
                    <a:pt x="616546" y="0"/>
                    <a:pt x="134893" y="115994"/>
                    <a:pt x="16092" y="305575"/>
                  </a:cubicBezTo>
                  <a:cubicBezTo>
                    <a:pt x="-57192" y="422556"/>
                    <a:pt x="138458" y="780401"/>
                    <a:pt x="228735" y="999720"/>
                  </a:cubicBezTo>
                  <a:cubicBezTo>
                    <a:pt x="319088" y="1219040"/>
                    <a:pt x="422261" y="1818963"/>
                    <a:pt x="422261" y="1818963"/>
                  </a:cubicBezTo>
                  <a:lnTo>
                    <a:pt x="1209262" y="1818963"/>
                  </a:lnTo>
                  <a:cubicBezTo>
                    <a:pt x="1209262" y="1818963"/>
                    <a:pt x="1183469" y="1567402"/>
                    <a:pt x="1273746" y="1296420"/>
                  </a:cubicBezTo>
                  <a:cubicBezTo>
                    <a:pt x="1361671" y="1032645"/>
                    <a:pt x="1357574" y="948058"/>
                    <a:pt x="1409237" y="909368"/>
                  </a:cubicBezTo>
                  <a:cubicBezTo>
                    <a:pt x="1460823" y="870678"/>
                    <a:pt x="1551176" y="490074"/>
                    <a:pt x="1551176" y="490074"/>
                  </a:cubicBezTo>
                  <a:cubicBezTo>
                    <a:pt x="1551176" y="490074"/>
                    <a:pt x="1583494" y="151953"/>
                    <a:pt x="1445499" y="100215"/>
                  </a:cubicBezTo>
                  <a:cubicBezTo>
                    <a:pt x="1239076" y="22835"/>
                    <a:pt x="616546" y="0"/>
                    <a:pt x="616546" y="0"/>
                  </a:cubicBezTo>
                  <a:close/>
                </a:path>
              </a:pathLst>
            </a:custGeom>
            <a:solidFill>
              <a:srgbClr val="C67446"/>
            </a:solidFill>
            <a:ln w="756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82" name="Freeform: Shape 681">
              <a:extLst>
                <a:ext uri="{FF2B5EF4-FFF2-40B4-BE49-F238E27FC236}">
                  <a16:creationId xmlns:a16="http://schemas.microsoft.com/office/drawing/2014/main" id="{2D15543C-AFFE-4A4F-B953-703A06ACBC39}"/>
                </a:ext>
              </a:extLst>
            </p:cNvPr>
            <p:cNvSpPr/>
            <p:nvPr/>
          </p:nvSpPr>
          <p:spPr>
            <a:xfrm>
              <a:off x="4791917" y="2596101"/>
              <a:ext cx="1369172" cy="1248550"/>
            </a:xfrm>
            <a:custGeom>
              <a:avLst/>
              <a:gdLst>
                <a:gd name="connsiteX0" fmla="*/ 0 w 1369172"/>
                <a:gd name="connsiteY0" fmla="*/ 81325 h 1248550"/>
                <a:gd name="connsiteX1" fmla="*/ 202478 w 1369172"/>
                <a:gd name="connsiteY1" fmla="*/ 580503 h 1248550"/>
                <a:gd name="connsiteX2" fmla="*/ 346238 w 1369172"/>
                <a:gd name="connsiteY2" fmla="*/ 1248551 h 1248550"/>
                <a:gd name="connsiteX3" fmla="*/ 1133239 w 1369172"/>
                <a:gd name="connsiteY3" fmla="*/ 1248551 h 1248550"/>
                <a:gd name="connsiteX4" fmla="*/ 1369173 w 1369172"/>
                <a:gd name="connsiteY4" fmla="*/ 277203 h 1248550"/>
                <a:gd name="connsiteX5" fmla="*/ 1369173 w 1369172"/>
                <a:gd name="connsiteY5" fmla="*/ 277203 h 1248550"/>
                <a:gd name="connsiteX6" fmla="*/ 273410 w 1369172"/>
                <a:gd name="connsiteY6" fmla="*/ 0 h 1248550"/>
                <a:gd name="connsiteX7" fmla="*/ 0 w 1369172"/>
                <a:gd name="connsiteY7" fmla="*/ 81325 h 1248550"/>
                <a:gd name="connsiteX8" fmla="*/ 0 w 1369172"/>
                <a:gd name="connsiteY8" fmla="*/ 81325 h 1248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69172" h="1248550">
                  <a:moveTo>
                    <a:pt x="0" y="81325"/>
                  </a:moveTo>
                  <a:cubicBezTo>
                    <a:pt x="7510" y="99608"/>
                    <a:pt x="143533" y="341459"/>
                    <a:pt x="202478" y="580503"/>
                  </a:cubicBezTo>
                  <a:cubicBezTo>
                    <a:pt x="261423" y="819546"/>
                    <a:pt x="346238" y="1248551"/>
                    <a:pt x="346238" y="1248551"/>
                  </a:cubicBezTo>
                  <a:lnTo>
                    <a:pt x="1133239" y="1248551"/>
                  </a:lnTo>
                  <a:lnTo>
                    <a:pt x="1369173" y="277203"/>
                  </a:lnTo>
                  <a:lnTo>
                    <a:pt x="1369173" y="277203"/>
                  </a:lnTo>
                  <a:lnTo>
                    <a:pt x="273410" y="0"/>
                  </a:lnTo>
                  <a:lnTo>
                    <a:pt x="0" y="81325"/>
                  </a:lnTo>
                  <a:lnTo>
                    <a:pt x="0" y="81325"/>
                  </a:lnTo>
                  <a:close/>
                </a:path>
              </a:pathLst>
            </a:custGeom>
            <a:solidFill>
              <a:srgbClr val="4D65B2"/>
            </a:solidFill>
            <a:ln w="756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83" name="Freeform: Shape 682">
              <a:extLst>
                <a:ext uri="{FF2B5EF4-FFF2-40B4-BE49-F238E27FC236}">
                  <a16:creationId xmlns:a16="http://schemas.microsoft.com/office/drawing/2014/main" id="{6090B371-3620-4482-8976-2DABFBE45894}"/>
                </a:ext>
              </a:extLst>
            </p:cNvPr>
            <p:cNvSpPr/>
            <p:nvPr/>
          </p:nvSpPr>
          <p:spPr>
            <a:xfrm>
              <a:off x="4623817" y="2138193"/>
              <a:ext cx="1166682" cy="1303778"/>
            </a:xfrm>
            <a:custGeom>
              <a:avLst/>
              <a:gdLst>
                <a:gd name="connsiteX0" fmla="*/ 805424 w 1166682"/>
                <a:gd name="connsiteY0" fmla="*/ 723428 h 1303778"/>
                <a:gd name="connsiteX1" fmla="*/ 376799 w 1166682"/>
                <a:gd name="connsiteY1" fmla="*/ 200429 h 1303778"/>
                <a:gd name="connsiteX2" fmla="*/ 368454 w 1166682"/>
                <a:gd name="connsiteY2" fmla="*/ 0 h 1303778"/>
                <a:gd name="connsiteX3" fmla="*/ 12960 w 1166682"/>
                <a:gd name="connsiteY3" fmla="*/ 392818 h 1303778"/>
                <a:gd name="connsiteX4" fmla="*/ 944860 w 1166682"/>
                <a:gd name="connsiteY4" fmla="*/ 1303779 h 1303778"/>
                <a:gd name="connsiteX5" fmla="*/ 1166682 w 1166682"/>
                <a:gd name="connsiteY5" fmla="*/ 1213957 h 1303778"/>
                <a:gd name="connsiteX6" fmla="*/ 805424 w 1166682"/>
                <a:gd name="connsiteY6" fmla="*/ 723428 h 1303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66682" h="1303778">
                  <a:moveTo>
                    <a:pt x="805424" y="723428"/>
                  </a:moveTo>
                  <a:cubicBezTo>
                    <a:pt x="681615" y="595827"/>
                    <a:pt x="457972" y="375597"/>
                    <a:pt x="376799" y="200429"/>
                  </a:cubicBezTo>
                  <a:cubicBezTo>
                    <a:pt x="334467" y="109091"/>
                    <a:pt x="368454" y="0"/>
                    <a:pt x="368454" y="0"/>
                  </a:cubicBezTo>
                  <a:cubicBezTo>
                    <a:pt x="368454" y="0"/>
                    <a:pt x="-81185" y="159691"/>
                    <a:pt x="12960" y="392818"/>
                  </a:cubicBezTo>
                  <a:cubicBezTo>
                    <a:pt x="49450" y="483170"/>
                    <a:pt x="944860" y="1303779"/>
                    <a:pt x="944860" y="1303779"/>
                  </a:cubicBezTo>
                  <a:lnTo>
                    <a:pt x="1166682" y="1213957"/>
                  </a:lnTo>
                  <a:cubicBezTo>
                    <a:pt x="1166607" y="1214033"/>
                    <a:pt x="1004260" y="928409"/>
                    <a:pt x="805424" y="723428"/>
                  </a:cubicBezTo>
                  <a:close/>
                </a:path>
              </a:pathLst>
            </a:custGeom>
            <a:solidFill>
              <a:srgbClr val="C67446"/>
            </a:solidFill>
            <a:ln w="756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84" name="Freeform: Shape 683">
              <a:extLst>
                <a:ext uri="{FF2B5EF4-FFF2-40B4-BE49-F238E27FC236}">
                  <a16:creationId xmlns:a16="http://schemas.microsoft.com/office/drawing/2014/main" id="{83064FF1-1047-4258-B9C9-354186336076}"/>
                </a:ext>
              </a:extLst>
            </p:cNvPr>
            <p:cNvSpPr/>
            <p:nvPr/>
          </p:nvSpPr>
          <p:spPr>
            <a:xfrm>
              <a:off x="4923539" y="2025689"/>
              <a:ext cx="1357186" cy="670960"/>
            </a:xfrm>
            <a:custGeom>
              <a:avLst/>
              <a:gdLst>
                <a:gd name="connsiteX0" fmla="*/ 0 w 1357186"/>
                <a:gd name="connsiteY0" fmla="*/ 141105 h 670960"/>
                <a:gd name="connsiteX1" fmla="*/ 425591 w 1357186"/>
                <a:gd name="connsiteY1" fmla="*/ 626020 h 670960"/>
                <a:gd name="connsiteX2" fmla="*/ 1105625 w 1357186"/>
                <a:gd name="connsiteY2" fmla="*/ 550309 h 670960"/>
                <a:gd name="connsiteX3" fmla="*/ 1357186 w 1357186"/>
                <a:gd name="connsiteY3" fmla="*/ 101732 h 670960"/>
                <a:gd name="connsiteX4" fmla="*/ 679048 w 1357186"/>
                <a:gd name="connsiteY4" fmla="*/ 0 h 670960"/>
                <a:gd name="connsiteX5" fmla="*/ 0 w 1357186"/>
                <a:gd name="connsiteY5" fmla="*/ 141105 h 670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57186" h="670960">
                  <a:moveTo>
                    <a:pt x="0" y="141105"/>
                  </a:moveTo>
                  <a:cubicBezTo>
                    <a:pt x="0" y="141105"/>
                    <a:pt x="120394" y="524288"/>
                    <a:pt x="425591" y="626020"/>
                  </a:cubicBezTo>
                  <a:cubicBezTo>
                    <a:pt x="730787" y="727752"/>
                    <a:pt x="996382" y="636793"/>
                    <a:pt x="1105625" y="550309"/>
                  </a:cubicBezTo>
                  <a:cubicBezTo>
                    <a:pt x="1260689" y="427639"/>
                    <a:pt x="1357186" y="101732"/>
                    <a:pt x="1357186" y="101732"/>
                  </a:cubicBezTo>
                  <a:cubicBezTo>
                    <a:pt x="1357186" y="101732"/>
                    <a:pt x="1119811" y="0"/>
                    <a:pt x="679048" y="0"/>
                  </a:cubicBezTo>
                  <a:cubicBezTo>
                    <a:pt x="304513" y="-76"/>
                    <a:pt x="0" y="141105"/>
                    <a:pt x="0" y="141105"/>
                  </a:cubicBezTo>
                  <a:close/>
                </a:path>
              </a:pathLst>
            </a:custGeom>
            <a:solidFill>
              <a:srgbClr val="EABB68"/>
            </a:solidFill>
            <a:ln w="756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85" name="Freeform: Shape 684">
              <a:extLst>
                <a:ext uri="{FF2B5EF4-FFF2-40B4-BE49-F238E27FC236}">
                  <a16:creationId xmlns:a16="http://schemas.microsoft.com/office/drawing/2014/main" id="{6BD15353-EF1C-424C-A795-2C68E0949DAF}"/>
                </a:ext>
              </a:extLst>
            </p:cNvPr>
            <p:cNvSpPr/>
            <p:nvPr/>
          </p:nvSpPr>
          <p:spPr>
            <a:xfrm>
              <a:off x="4923539" y="2120062"/>
              <a:ext cx="1357186" cy="576435"/>
            </a:xfrm>
            <a:custGeom>
              <a:avLst/>
              <a:gdLst>
                <a:gd name="connsiteX0" fmla="*/ 1105625 w 1357186"/>
                <a:gd name="connsiteY0" fmla="*/ 392363 h 576435"/>
                <a:gd name="connsiteX1" fmla="*/ 425591 w 1357186"/>
                <a:gd name="connsiteY1" fmla="*/ 468074 h 576435"/>
                <a:gd name="connsiteX2" fmla="*/ 20635 w 1357186"/>
                <a:gd name="connsiteY2" fmla="*/ 37704 h 576435"/>
                <a:gd name="connsiteX3" fmla="*/ 0 w 1357186"/>
                <a:gd name="connsiteY3" fmla="*/ 46656 h 576435"/>
                <a:gd name="connsiteX4" fmla="*/ 425591 w 1357186"/>
                <a:gd name="connsiteY4" fmla="*/ 531495 h 576435"/>
                <a:gd name="connsiteX5" fmla="*/ 1105625 w 1357186"/>
                <a:gd name="connsiteY5" fmla="*/ 455784 h 576435"/>
                <a:gd name="connsiteX6" fmla="*/ 1357186 w 1357186"/>
                <a:gd name="connsiteY6" fmla="*/ 7207 h 576435"/>
                <a:gd name="connsiteX7" fmla="*/ 1338524 w 1357186"/>
                <a:gd name="connsiteY7" fmla="*/ 0 h 576435"/>
                <a:gd name="connsiteX8" fmla="*/ 1105625 w 1357186"/>
                <a:gd name="connsiteY8" fmla="*/ 392363 h 5764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57186" h="576435">
                  <a:moveTo>
                    <a:pt x="1105625" y="392363"/>
                  </a:moveTo>
                  <a:cubicBezTo>
                    <a:pt x="996307" y="478846"/>
                    <a:pt x="730711" y="569730"/>
                    <a:pt x="425591" y="468074"/>
                  </a:cubicBezTo>
                  <a:cubicBezTo>
                    <a:pt x="191857" y="390163"/>
                    <a:pt x="66532" y="147174"/>
                    <a:pt x="20635" y="37704"/>
                  </a:cubicBezTo>
                  <a:cubicBezTo>
                    <a:pt x="7207" y="43318"/>
                    <a:pt x="0" y="46656"/>
                    <a:pt x="0" y="46656"/>
                  </a:cubicBezTo>
                  <a:cubicBezTo>
                    <a:pt x="0" y="46656"/>
                    <a:pt x="120394" y="429763"/>
                    <a:pt x="425591" y="531495"/>
                  </a:cubicBezTo>
                  <a:cubicBezTo>
                    <a:pt x="730787" y="633227"/>
                    <a:pt x="996382" y="542268"/>
                    <a:pt x="1105625" y="455784"/>
                  </a:cubicBezTo>
                  <a:cubicBezTo>
                    <a:pt x="1260689" y="333114"/>
                    <a:pt x="1357186" y="7207"/>
                    <a:pt x="1357186" y="7207"/>
                  </a:cubicBezTo>
                  <a:cubicBezTo>
                    <a:pt x="1357186" y="7207"/>
                    <a:pt x="1350890" y="4476"/>
                    <a:pt x="1338524" y="0"/>
                  </a:cubicBezTo>
                  <a:cubicBezTo>
                    <a:pt x="1303399" y="98698"/>
                    <a:pt x="1220633" y="301403"/>
                    <a:pt x="1105625" y="392363"/>
                  </a:cubicBezTo>
                  <a:close/>
                </a:path>
              </a:pathLst>
            </a:custGeom>
            <a:solidFill>
              <a:srgbClr val="4D65B2"/>
            </a:solidFill>
            <a:ln w="756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86" name="Freeform: Shape 685">
              <a:extLst>
                <a:ext uri="{FF2B5EF4-FFF2-40B4-BE49-F238E27FC236}">
                  <a16:creationId xmlns:a16="http://schemas.microsoft.com/office/drawing/2014/main" id="{6CD2599C-EC15-4017-8194-BF22B2FAD026}"/>
                </a:ext>
              </a:extLst>
            </p:cNvPr>
            <p:cNvSpPr/>
            <p:nvPr/>
          </p:nvSpPr>
          <p:spPr>
            <a:xfrm>
              <a:off x="5041430" y="1999440"/>
              <a:ext cx="1093866" cy="474698"/>
            </a:xfrm>
            <a:custGeom>
              <a:avLst/>
              <a:gdLst>
                <a:gd name="connsiteX0" fmla="*/ 0 w 1093866"/>
                <a:gd name="connsiteY0" fmla="*/ 122063 h 474698"/>
                <a:gd name="connsiteX1" fmla="*/ 348362 w 1093866"/>
                <a:gd name="connsiteY1" fmla="*/ 442887 h 474698"/>
                <a:gd name="connsiteX2" fmla="*/ 875685 w 1093866"/>
                <a:gd name="connsiteY2" fmla="*/ 389328 h 474698"/>
                <a:gd name="connsiteX3" fmla="*/ 1093866 w 1093866"/>
                <a:gd name="connsiteY3" fmla="*/ 83601 h 474698"/>
                <a:gd name="connsiteX4" fmla="*/ 544847 w 1093866"/>
                <a:gd name="connsiteY4" fmla="*/ 0 h 474698"/>
                <a:gd name="connsiteX5" fmla="*/ 0 w 1093866"/>
                <a:gd name="connsiteY5" fmla="*/ 122063 h 474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93866" h="474698">
                  <a:moveTo>
                    <a:pt x="0" y="122063"/>
                  </a:moveTo>
                  <a:cubicBezTo>
                    <a:pt x="0" y="122063"/>
                    <a:pt x="111670" y="370894"/>
                    <a:pt x="348362" y="442887"/>
                  </a:cubicBezTo>
                  <a:cubicBezTo>
                    <a:pt x="584978" y="514881"/>
                    <a:pt x="790946" y="450549"/>
                    <a:pt x="875685" y="389328"/>
                  </a:cubicBezTo>
                  <a:cubicBezTo>
                    <a:pt x="995927" y="302541"/>
                    <a:pt x="1093866" y="83601"/>
                    <a:pt x="1093866" y="83601"/>
                  </a:cubicBezTo>
                  <a:cubicBezTo>
                    <a:pt x="1093866" y="83601"/>
                    <a:pt x="886685" y="0"/>
                    <a:pt x="544847" y="0"/>
                  </a:cubicBezTo>
                  <a:cubicBezTo>
                    <a:pt x="254444" y="76"/>
                    <a:pt x="0" y="122063"/>
                    <a:pt x="0" y="122063"/>
                  </a:cubicBezTo>
                  <a:close/>
                </a:path>
              </a:pathLst>
            </a:custGeom>
            <a:solidFill>
              <a:srgbClr val="C9522D"/>
            </a:solidFill>
            <a:ln w="756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87" name="Freeform: Shape 686">
              <a:extLst>
                <a:ext uri="{FF2B5EF4-FFF2-40B4-BE49-F238E27FC236}">
                  <a16:creationId xmlns:a16="http://schemas.microsoft.com/office/drawing/2014/main" id="{56CC8929-E623-4C0E-95CD-4322EB9E38FC}"/>
                </a:ext>
              </a:extLst>
            </p:cNvPr>
            <p:cNvSpPr/>
            <p:nvPr/>
          </p:nvSpPr>
          <p:spPr>
            <a:xfrm>
              <a:off x="5041506" y="2075151"/>
              <a:ext cx="1093866" cy="399409"/>
            </a:xfrm>
            <a:custGeom>
              <a:avLst/>
              <a:gdLst>
                <a:gd name="connsiteX0" fmla="*/ 875609 w 1093866"/>
                <a:gd name="connsiteY0" fmla="*/ 258161 h 399409"/>
                <a:gd name="connsiteX1" fmla="*/ 348286 w 1093866"/>
                <a:gd name="connsiteY1" fmla="*/ 311720 h 399409"/>
                <a:gd name="connsiteX2" fmla="*/ 24124 w 1093866"/>
                <a:gd name="connsiteY2" fmla="*/ 36035 h 399409"/>
                <a:gd name="connsiteX3" fmla="*/ 0 w 1093866"/>
                <a:gd name="connsiteY3" fmla="*/ 46807 h 399409"/>
                <a:gd name="connsiteX4" fmla="*/ 348362 w 1093866"/>
                <a:gd name="connsiteY4" fmla="*/ 367631 h 399409"/>
                <a:gd name="connsiteX5" fmla="*/ 875685 w 1093866"/>
                <a:gd name="connsiteY5" fmla="*/ 314072 h 399409"/>
                <a:gd name="connsiteX6" fmla="*/ 1093866 w 1093866"/>
                <a:gd name="connsiteY6" fmla="*/ 8345 h 399409"/>
                <a:gd name="connsiteX7" fmla="*/ 1070576 w 1093866"/>
                <a:gd name="connsiteY7" fmla="*/ 0 h 399409"/>
                <a:gd name="connsiteX8" fmla="*/ 875609 w 1093866"/>
                <a:gd name="connsiteY8" fmla="*/ 258161 h 3994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93866" h="399409">
                  <a:moveTo>
                    <a:pt x="875609" y="258161"/>
                  </a:moveTo>
                  <a:cubicBezTo>
                    <a:pt x="790870" y="319307"/>
                    <a:pt x="584903" y="383638"/>
                    <a:pt x="348286" y="311720"/>
                  </a:cubicBezTo>
                  <a:cubicBezTo>
                    <a:pt x="174864" y="258996"/>
                    <a:pt x="68504" y="111215"/>
                    <a:pt x="24124" y="36035"/>
                  </a:cubicBezTo>
                  <a:cubicBezTo>
                    <a:pt x="8497" y="42711"/>
                    <a:pt x="0" y="46807"/>
                    <a:pt x="0" y="46807"/>
                  </a:cubicBezTo>
                  <a:cubicBezTo>
                    <a:pt x="0" y="46807"/>
                    <a:pt x="111670" y="295637"/>
                    <a:pt x="348362" y="367631"/>
                  </a:cubicBezTo>
                  <a:cubicBezTo>
                    <a:pt x="584978" y="439549"/>
                    <a:pt x="790946" y="375293"/>
                    <a:pt x="875685" y="314072"/>
                  </a:cubicBezTo>
                  <a:cubicBezTo>
                    <a:pt x="995927" y="227285"/>
                    <a:pt x="1093866" y="8345"/>
                    <a:pt x="1093866" y="8345"/>
                  </a:cubicBezTo>
                  <a:cubicBezTo>
                    <a:pt x="1093866" y="8345"/>
                    <a:pt x="1085901" y="5159"/>
                    <a:pt x="1070576" y="0"/>
                  </a:cubicBezTo>
                  <a:cubicBezTo>
                    <a:pt x="1034542" y="69339"/>
                    <a:pt x="960651" y="196788"/>
                    <a:pt x="875609" y="258161"/>
                  </a:cubicBezTo>
                  <a:close/>
                </a:path>
              </a:pathLst>
            </a:custGeom>
            <a:solidFill>
              <a:srgbClr val="4D65B2"/>
            </a:solidFill>
            <a:ln w="756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88" name="Freeform: Shape 687">
              <a:extLst>
                <a:ext uri="{FF2B5EF4-FFF2-40B4-BE49-F238E27FC236}">
                  <a16:creationId xmlns:a16="http://schemas.microsoft.com/office/drawing/2014/main" id="{CF45CFAC-E200-4039-B443-04D8161D640F}"/>
                </a:ext>
              </a:extLst>
            </p:cNvPr>
            <p:cNvSpPr/>
            <p:nvPr/>
          </p:nvSpPr>
          <p:spPr>
            <a:xfrm>
              <a:off x="4953055" y="3720995"/>
              <a:ext cx="955108" cy="1630705"/>
            </a:xfrm>
            <a:custGeom>
              <a:avLst/>
              <a:gdLst>
                <a:gd name="connsiteX0" fmla="*/ 160218 w 955108"/>
                <a:gd name="connsiteY0" fmla="*/ 0 h 1630705"/>
                <a:gd name="connsiteX1" fmla="*/ 5154 w 955108"/>
                <a:gd name="connsiteY1" fmla="*/ 380983 h 1630705"/>
                <a:gd name="connsiteX2" fmla="*/ 91107 w 955108"/>
                <a:gd name="connsiteY2" fmla="*/ 1630596 h 1630705"/>
                <a:gd name="connsiteX3" fmla="*/ 507366 w 955108"/>
                <a:gd name="connsiteY3" fmla="*/ 1180046 h 1630705"/>
                <a:gd name="connsiteX4" fmla="*/ 955109 w 955108"/>
                <a:gd name="connsiteY4" fmla="*/ 150436 h 1630705"/>
                <a:gd name="connsiteX5" fmla="*/ 160218 w 955108"/>
                <a:gd name="connsiteY5" fmla="*/ 0 h 1630705"/>
                <a:gd name="connsiteX6" fmla="*/ 160218 w 955108"/>
                <a:gd name="connsiteY6" fmla="*/ 0 h 1630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55108" h="1630705">
                  <a:moveTo>
                    <a:pt x="160218" y="0"/>
                  </a:moveTo>
                  <a:cubicBezTo>
                    <a:pt x="160218" y="0"/>
                    <a:pt x="38306" y="109774"/>
                    <a:pt x="5154" y="380983"/>
                  </a:cubicBezTo>
                  <a:cubicBezTo>
                    <a:pt x="-25570" y="632013"/>
                    <a:pt x="91107" y="1630596"/>
                    <a:pt x="91107" y="1630596"/>
                  </a:cubicBezTo>
                  <a:cubicBezTo>
                    <a:pt x="91107" y="1630596"/>
                    <a:pt x="186846" y="1649789"/>
                    <a:pt x="507366" y="1180046"/>
                  </a:cubicBezTo>
                  <a:cubicBezTo>
                    <a:pt x="827811" y="710304"/>
                    <a:pt x="955109" y="150436"/>
                    <a:pt x="955109" y="150436"/>
                  </a:cubicBezTo>
                  <a:lnTo>
                    <a:pt x="160218" y="0"/>
                  </a:lnTo>
                  <a:lnTo>
                    <a:pt x="160218" y="0"/>
                  </a:lnTo>
                  <a:close/>
                </a:path>
              </a:pathLst>
            </a:custGeom>
            <a:solidFill>
              <a:srgbClr val="EABB68"/>
            </a:solidFill>
            <a:ln w="756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grpSp>
          <p:nvGrpSpPr>
            <p:cNvPr id="689" name="Graphic 666">
              <a:extLst>
                <a:ext uri="{FF2B5EF4-FFF2-40B4-BE49-F238E27FC236}">
                  <a16:creationId xmlns:a16="http://schemas.microsoft.com/office/drawing/2014/main" id="{F1B41CCA-7B45-4BF1-95E6-7292BD1875EF}"/>
                </a:ext>
              </a:extLst>
            </p:cNvPr>
            <p:cNvGrpSpPr/>
            <p:nvPr/>
          </p:nvGrpSpPr>
          <p:grpSpPr>
            <a:xfrm>
              <a:off x="4953429" y="3736016"/>
              <a:ext cx="946919" cy="1594333"/>
              <a:chOff x="4953429" y="3736016"/>
              <a:chExt cx="946919" cy="1594333"/>
            </a:xfrm>
            <a:solidFill>
              <a:srgbClr val="E5A35C"/>
            </a:solidFill>
          </p:grpSpPr>
          <p:sp>
            <p:nvSpPr>
              <p:cNvPr id="690" name="Freeform: Shape 689">
                <a:extLst>
                  <a:ext uri="{FF2B5EF4-FFF2-40B4-BE49-F238E27FC236}">
                    <a16:creationId xmlns:a16="http://schemas.microsoft.com/office/drawing/2014/main" id="{076279EC-01C1-43D4-9162-98D5E98154B4}"/>
                  </a:ext>
                </a:extLst>
              </p:cNvPr>
              <p:cNvSpPr/>
              <p:nvPr/>
            </p:nvSpPr>
            <p:spPr>
              <a:xfrm>
                <a:off x="5024892" y="4024447"/>
                <a:ext cx="841622" cy="1183460"/>
              </a:xfrm>
              <a:custGeom>
                <a:avLst/>
                <a:gdLst>
                  <a:gd name="connsiteX0" fmla="*/ 622758 w 841622"/>
                  <a:gd name="connsiteY0" fmla="*/ 289341 h 1183460"/>
                  <a:gd name="connsiteX1" fmla="*/ 400708 w 841622"/>
                  <a:gd name="connsiteY1" fmla="*/ 589530 h 1183460"/>
                  <a:gd name="connsiteX2" fmla="*/ 182829 w 841622"/>
                  <a:gd name="connsiteY2" fmla="*/ 890706 h 1183460"/>
                  <a:gd name="connsiteX3" fmla="*/ 74118 w 841622"/>
                  <a:gd name="connsiteY3" fmla="*/ 1043493 h 1183460"/>
                  <a:gd name="connsiteX4" fmla="*/ 20559 w 841622"/>
                  <a:gd name="connsiteY4" fmla="*/ 1119432 h 1183460"/>
                  <a:gd name="connsiteX5" fmla="*/ 0 w 841622"/>
                  <a:gd name="connsiteY5" fmla="*/ 1148943 h 1183460"/>
                  <a:gd name="connsiteX6" fmla="*/ 3717 w 841622"/>
                  <a:gd name="connsiteY6" fmla="*/ 1183460 h 1183460"/>
                  <a:gd name="connsiteX7" fmla="*/ 25490 w 841622"/>
                  <a:gd name="connsiteY7" fmla="*/ 1150915 h 1183460"/>
                  <a:gd name="connsiteX8" fmla="*/ 131698 w 841622"/>
                  <a:gd name="connsiteY8" fmla="*/ 1000479 h 1183460"/>
                  <a:gd name="connsiteX9" fmla="*/ 347604 w 841622"/>
                  <a:gd name="connsiteY9" fmla="*/ 699911 h 1183460"/>
                  <a:gd name="connsiteX10" fmla="*/ 566620 w 841622"/>
                  <a:gd name="connsiteY10" fmla="*/ 401618 h 1183460"/>
                  <a:gd name="connsiteX11" fmla="*/ 789808 w 841622"/>
                  <a:gd name="connsiteY11" fmla="*/ 104387 h 1183460"/>
                  <a:gd name="connsiteX12" fmla="*/ 822201 w 841622"/>
                  <a:gd name="connsiteY12" fmla="*/ 62056 h 1183460"/>
                  <a:gd name="connsiteX13" fmla="*/ 841622 w 841622"/>
                  <a:gd name="connsiteY13" fmla="*/ 0 h 1183460"/>
                  <a:gd name="connsiteX14" fmla="*/ 622758 w 841622"/>
                  <a:gd name="connsiteY14" fmla="*/ 289341 h 11834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841622" h="1183460">
                    <a:moveTo>
                      <a:pt x="622758" y="289341"/>
                    </a:moveTo>
                    <a:cubicBezTo>
                      <a:pt x="548185" y="389025"/>
                      <a:pt x="474143" y="489088"/>
                      <a:pt x="400708" y="589530"/>
                    </a:cubicBezTo>
                    <a:cubicBezTo>
                      <a:pt x="327576" y="689517"/>
                      <a:pt x="254899" y="789884"/>
                      <a:pt x="182829" y="890706"/>
                    </a:cubicBezTo>
                    <a:cubicBezTo>
                      <a:pt x="146491" y="941534"/>
                      <a:pt x="110229" y="992438"/>
                      <a:pt x="74118" y="1043493"/>
                    </a:cubicBezTo>
                    <a:cubicBezTo>
                      <a:pt x="56214" y="1068756"/>
                      <a:pt x="38387" y="1094094"/>
                      <a:pt x="20559" y="1119432"/>
                    </a:cubicBezTo>
                    <a:cubicBezTo>
                      <a:pt x="13655" y="1129219"/>
                      <a:pt x="6752" y="1139081"/>
                      <a:pt x="0" y="1148943"/>
                    </a:cubicBezTo>
                    <a:cubicBezTo>
                      <a:pt x="1290" y="1160929"/>
                      <a:pt x="2503" y="1172460"/>
                      <a:pt x="3717" y="1183460"/>
                    </a:cubicBezTo>
                    <a:cubicBezTo>
                      <a:pt x="10697" y="1172460"/>
                      <a:pt x="18055" y="1161612"/>
                      <a:pt x="25490" y="1150915"/>
                    </a:cubicBezTo>
                    <a:cubicBezTo>
                      <a:pt x="60539" y="1100542"/>
                      <a:pt x="96194" y="1050548"/>
                      <a:pt x="131698" y="1000479"/>
                    </a:cubicBezTo>
                    <a:cubicBezTo>
                      <a:pt x="203161" y="899885"/>
                      <a:pt x="275079" y="799746"/>
                      <a:pt x="347604" y="699911"/>
                    </a:cubicBezTo>
                    <a:cubicBezTo>
                      <a:pt x="420053" y="600075"/>
                      <a:pt x="493108" y="500695"/>
                      <a:pt x="566620" y="401618"/>
                    </a:cubicBezTo>
                    <a:cubicBezTo>
                      <a:pt x="640510" y="302162"/>
                      <a:pt x="714856" y="203085"/>
                      <a:pt x="789808" y="104387"/>
                    </a:cubicBezTo>
                    <a:cubicBezTo>
                      <a:pt x="800581" y="90201"/>
                      <a:pt x="811353" y="76167"/>
                      <a:pt x="822201" y="62056"/>
                    </a:cubicBezTo>
                    <a:cubicBezTo>
                      <a:pt x="829333" y="39980"/>
                      <a:pt x="835781" y="19269"/>
                      <a:pt x="841622" y="0"/>
                    </a:cubicBezTo>
                    <a:cubicBezTo>
                      <a:pt x="768491" y="96422"/>
                      <a:pt x="695207" y="192540"/>
                      <a:pt x="622758" y="289341"/>
                    </a:cubicBezTo>
                    <a:close/>
                  </a:path>
                </a:pathLst>
              </a:custGeom>
              <a:solidFill>
                <a:srgbClr val="E5A35C"/>
              </a:solidFill>
              <a:ln w="75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91" name="Freeform: Shape 690">
                <a:extLst>
                  <a:ext uri="{FF2B5EF4-FFF2-40B4-BE49-F238E27FC236}">
                    <a16:creationId xmlns:a16="http://schemas.microsoft.com/office/drawing/2014/main" id="{9E88CAB4-3CD0-449C-A9A1-D9BBED4169EB}"/>
                  </a:ext>
                </a:extLst>
              </p:cNvPr>
              <p:cNvSpPr/>
              <p:nvPr/>
            </p:nvSpPr>
            <p:spPr>
              <a:xfrm>
                <a:off x="4955629" y="3786086"/>
                <a:ext cx="527853" cy="571019"/>
              </a:xfrm>
              <a:custGeom>
                <a:avLst/>
                <a:gdLst>
                  <a:gd name="connsiteX0" fmla="*/ 70856 w 527853"/>
                  <a:gd name="connsiteY0" fmla="*/ 462839 h 571019"/>
                  <a:gd name="connsiteX1" fmla="*/ 0 w 527853"/>
                  <a:gd name="connsiteY1" fmla="*/ 539157 h 571019"/>
                  <a:gd name="connsiteX2" fmla="*/ 1290 w 527853"/>
                  <a:gd name="connsiteY2" fmla="*/ 571020 h 571019"/>
                  <a:gd name="connsiteX3" fmla="*/ 115463 w 527853"/>
                  <a:gd name="connsiteY3" fmla="*/ 447667 h 571019"/>
                  <a:gd name="connsiteX4" fmla="*/ 386066 w 527853"/>
                  <a:gd name="connsiteY4" fmla="*/ 158781 h 571019"/>
                  <a:gd name="connsiteX5" fmla="*/ 515260 w 527853"/>
                  <a:gd name="connsiteY5" fmla="*/ 19345 h 571019"/>
                  <a:gd name="connsiteX6" fmla="*/ 527854 w 527853"/>
                  <a:gd name="connsiteY6" fmla="*/ 4703 h 571019"/>
                  <a:gd name="connsiteX7" fmla="*/ 502819 w 527853"/>
                  <a:gd name="connsiteY7" fmla="*/ 0 h 571019"/>
                  <a:gd name="connsiteX8" fmla="*/ 475812 w 527853"/>
                  <a:gd name="connsiteY8" fmla="*/ 30345 h 571019"/>
                  <a:gd name="connsiteX9" fmla="*/ 207409 w 527853"/>
                  <a:gd name="connsiteY9" fmla="*/ 317182 h 571019"/>
                  <a:gd name="connsiteX10" fmla="*/ 70856 w 527853"/>
                  <a:gd name="connsiteY10" fmla="*/ 462839 h 5710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27853" h="571019">
                    <a:moveTo>
                      <a:pt x="70856" y="462839"/>
                    </a:moveTo>
                    <a:cubicBezTo>
                      <a:pt x="47111" y="488177"/>
                      <a:pt x="23214" y="513364"/>
                      <a:pt x="0" y="539157"/>
                    </a:cubicBezTo>
                    <a:cubicBezTo>
                      <a:pt x="379" y="549626"/>
                      <a:pt x="834" y="560247"/>
                      <a:pt x="1290" y="571020"/>
                    </a:cubicBezTo>
                    <a:cubicBezTo>
                      <a:pt x="38235" y="528915"/>
                      <a:pt x="77152" y="488556"/>
                      <a:pt x="115463" y="447667"/>
                    </a:cubicBezTo>
                    <a:cubicBezTo>
                      <a:pt x="205664" y="351397"/>
                      <a:pt x="295865" y="255127"/>
                      <a:pt x="386066" y="158781"/>
                    </a:cubicBezTo>
                    <a:cubicBezTo>
                      <a:pt x="429384" y="112580"/>
                      <a:pt x="473612" y="67063"/>
                      <a:pt x="515260" y="19345"/>
                    </a:cubicBezTo>
                    <a:cubicBezTo>
                      <a:pt x="519509" y="14490"/>
                      <a:pt x="523681" y="9634"/>
                      <a:pt x="527854" y="4703"/>
                    </a:cubicBezTo>
                    <a:lnTo>
                      <a:pt x="502819" y="0"/>
                    </a:lnTo>
                    <a:cubicBezTo>
                      <a:pt x="493943" y="10242"/>
                      <a:pt x="484915" y="20331"/>
                      <a:pt x="475812" y="30345"/>
                    </a:cubicBezTo>
                    <a:cubicBezTo>
                      <a:pt x="387507" y="126994"/>
                      <a:pt x="296927" y="221671"/>
                      <a:pt x="207409" y="317182"/>
                    </a:cubicBezTo>
                    <a:cubicBezTo>
                      <a:pt x="161815" y="365735"/>
                      <a:pt x="116298" y="414287"/>
                      <a:pt x="70856" y="462839"/>
                    </a:cubicBezTo>
                    <a:close/>
                  </a:path>
                </a:pathLst>
              </a:custGeom>
              <a:solidFill>
                <a:srgbClr val="E5A35C"/>
              </a:solidFill>
              <a:ln w="75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92" name="Freeform: Shape 691">
                <a:extLst>
                  <a:ext uri="{FF2B5EF4-FFF2-40B4-BE49-F238E27FC236}">
                    <a16:creationId xmlns:a16="http://schemas.microsoft.com/office/drawing/2014/main" id="{CF7841C2-5E3A-43DB-9575-96DC6F7E12FF}"/>
                  </a:ext>
                </a:extLst>
              </p:cNvPr>
              <p:cNvSpPr/>
              <p:nvPr/>
            </p:nvSpPr>
            <p:spPr>
              <a:xfrm>
                <a:off x="5038623" y="4429706"/>
                <a:ext cx="678517" cy="900643"/>
              </a:xfrm>
              <a:custGeom>
                <a:avLst/>
                <a:gdLst>
                  <a:gd name="connsiteX0" fmla="*/ 630875 w 678517"/>
                  <a:gd name="connsiteY0" fmla="*/ 61297 h 900643"/>
                  <a:gd name="connsiteX1" fmla="*/ 398735 w 678517"/>
                  <a:gd name="connsiteY1" fmla="*/ 359287 h 900643"/>
                  <a:gd name="connsiteX2" fmla="*/ 166595 w 678517"/>
                  <a:gd name="connsiteY2" fmla="*/ 657276 h 900643"/>
                  <a:gd name="connsiteX3" fmla="*/ 50525 w 678517"/>
                  <a:gd name="connsiteY3" fmla="*/ 806270 h 900643"/>
                  <a:gd name="connsiteX4" fmla="*/ 0 w 678517"/>
                  <a:gd name="connsiteY4" fmla="*/ 871285 h 900643"/>
                  <a:gd name="connsiteX5" fmla="*/ 3338 w 678517"/>
                  <a:gd name="connsiteY5" fmla="*/ 900644 h 900643"/>
                  <a:gd name="connsiteX6" fmla="*/ 7586 w 678517"/>
                  <a:gd name="connsiteY6" fmla="*/ 896396 h 900643"/>
                  <a:gd name="connsiteX7" fmla="*/ 34442 w 678517"/>
                  <a:gd name="connsiteY7" fmla="*/ 862636 h 900643"/>
                  <a:gd name="connsiteX8" fmla="*/ 63118 w 678517"/>
                  <a:gd name="connsiteY8" fmla="*/ 825843 h 900643"/>
                  <a:gd name="connsiteX9" fmla="*/ 296700 w 678517"/>
                  <a:gd name="connsiteY9" fmla="*/ 525957 h 900643"/>
                  <a:gd name="connsiteX10" fmla="*/ 530888 w 678517"/>
                  <a:gd name="connsiteY10" fmla="*/ 225313 h 900643"/>
                  <a:gd name="connsiteX11" fmla="*/ 639827 w 678517"/>
                  <a:gd name="connsiteY11" fmla="*/ 85498 h 900643"/>
                  <a:gd name="connsiteX12" fmla="*/ 678517 w 678517"/>
                  <a:gd name="connsiteY12" fmla="*/ 0 h 900643"/>
                  <a:gd name="connsiteX13" fmla="*/ 630875 w 678517"/>
                  <a:gd name="connsiteY13" fmla="*/ 61297 h 9006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678517" h="900643">
                    <a:moveTo>
                      <a:pt x="630875" y="61297"/>
                    </a:moveTo>
                    <a:cubicBezTo>
                      <a:pt x="553495" y="160602"/>
                      <a:pt x="476115" y="259906"/>
                      <a:pt x="398735" y="359287"/>
                    </a:cubicBezTo>
                    <a:cubicBezTo>
                      <a:pt x="321355" y="458591"/>
                      <a:pt x="243975" y="557896"/>
                      <a:pt x="166595" y="657276"/>
                    </a:cubicBezTo>
                    <a:cubicBezTo>
                      <a:pt x="127905" y="706890"/>
                      <a:pt x="89215" y="756580"/>
                      <a:pt x="50525" y="806270"/>
                    </a:cubicBezTo>
                    <a:cubicBezTo>
                      <a:pt x="33759" y="827816"/>
                      <a:pt x="17676" y="850347"/>
                      <a:pt x="0" y="871285"/>
                    </a:cubicBezTo>
                    <a:cubicBezTo>
                      <a:pt x="1290" y="882968"/>
                      <a:pt x="2428" y="892830"/>
                      <a:pt x="3338" y="900644"/>
                    </a:cubicBezTo>
                    <a:cubicBezTo>
                      <a:pt x="4779" y="899202"/>
                      <a:pt x="6221" y="897837"/>
                      <a:pt x="7586" y="896396"/>
                    </a:cubicBezTo>
                    <a:cubicBezTo>
                      <a:pt x="17373" y="886002"/>
                      <a:pt x="25642" y="873940"/>
                      <a:pt x="34442" y="862636"/>
                    </a:cubicBezTo>
                    <a:cubicBezTo>
                      <a:pt x="44000" y="850347"/>
                      <a:pt x="53559" y="838133"/>
                      <a:pt x="63118" y="825843"/>
                    </a:cubicBezTo>
                    <a:cubicBezTo>
                      <a:pt x="140953" y="725856"/>
                      <a:pt x="218864" y="625944"/>
                      <a:pt x="296700" y="525957"/>
                    </a:cubicBezTo>
                    <a:cubicBezTo>
                      <a:pt x="374762" y="425743"/>
                      <a:pt x="452825" y="325528"/>
                      <a:pt x="530888" y="225313"/>
                    </a:cubicBezTo>
                    <a:cubicBezTo>
                      <a:pt x="567226" y="178733"/>
                      <a:pt x="603489" y="132077"/>
                      <a:pt x="639827" y="85498"/>
                    </a:cubicBezTo>
                    <a:cubicBezTo>
                      <a:pt x="653407" y="56670"/>
                      <a:pt x="666303" y="28069"/>
                      <a:pt x="678517" y="0"/>
                    </a:cubicBezTo>
                    <a:cubicBezTo>
                      <a:pt x="662738" y="20483"/>
                      <a:pt x="646807" y="40890"/>
                      <a:pt x="630875" y="61297"/>
                    </a:cubicBezTo>
                    <a:close/>
                  </a:path>
                </a:pathLst>
              </a:custGeom>
              <a:solidFill>
                <a:srgbClr val="E5A35C"/>
              </a:solidFill>
              <a:ln w="75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93" name="Freeform: Shape 692">
                <a:extLst>
                  <a:ext uri="{FF2B5EF4-FFF2-40B4-BE49-F238E27FC236}">
                    <a16:creationId xmlns:a16="http://schemas.microsoft.com/office/drawing/2014/main" id="{EAE5AE24-1275-4D5D-AB02-C579C2AEA04E}"/>
                  </a:ext>
                </a:extLst>
              </p:cNvPr>
              <p:cNvSpPr/>
              <p:nvPr/>
            </p:nvSpPr>
            <p:spPr>
              <a:xfrm>
                <a:off x="4990602" y="3736016"/>
                <a:ext cx="230547" cy="211278"/>
              </a:xfrm>
              <a:custGeom>
                <a:avLst/>
                <a:gdLst>
                  <a:gd name="connsiteX0" fmla="*/ 230547 w 230547"/>
                  <a:gd name="connsiteY0" fmla="*/ 5235 h 211278"/>
                  <a:gd name="connsiteX1" fmla="*/ 203009 w 230547"/>
                  <a:gd name="connsiteY1" fmla="*/ 0 h 211278"/>
                  <a:gd name="connsiteX2" fmla="*/ 175622 w 230547"/>
                  <a:gd name="connsiteY2" fmla="*/ 24655 h 211278"/>
                  <a:gd name="connsiteX3" fmla="*/ 28373 w 230547"/>
                  <a:gd name="connsiteY3" fmla="*/ 156277 h 211278"/>
                  <a:gd name="connsiteX4" fmla="*/ 14262 w 230547"/>
                  <a:gd name="connsiteY4" fmla="*/ 168871 h 211278"/>
                  <a:gd name="connsiteX5" fmla="*/ 0 w 230547"/>
                  <a:gd name="connsiteY5" fmla="*/ 211278 h 211278"/>
                  <a:gd name="connsiteX6" fmla="*/ 230547 w 230547"/>
                  <a:gd name="connsiteY6" fmla="*/ 5235 h 211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30547" h="211278">
                    <a:moveTo>
                      <a:pt x="230547" y="5235"/>
                    </a:moveTo>
                    <a:lnTo>
                      <a:pt x="203009" y="0"/>
                    </a:lnTo>
                    <a:cubicBezTo>
                      <a:pt x="193905" y="8193"/>
                      <a:pt x="184726" y="16462"/>
                      <a:pt x="175622" y="24655"/>
                    </a:cubicBezTo>
                    <a:cubicBezTo>
                      <a:pt x="126539" y="68504"/>
                      <a:pt x="77456" y="112429"/>
                      <a:pt x="28373" y="156277"/>
                    </a:cubicBezTo>
                    <a:cubicBezTo>
                      <a:pt x="23669" y="160450"/>
                      <a:pt x="18966" y="164698"/>
                      <a:pt x="14262" y="168871"/>
                    </a:cubicBezTo>
                    <a:cubicBezTo>
                      <a:pt x="9331" y="182222"/>
                      <a:pt x="4552" y="196333"/>
                      <a:pt x="0" y="211278"/>
                    </a:cubicBezTo>
                    <a:cubicBezTo>
                      <a:pt x="76849" y="142546"/>
                      <a:pt x="153698" y="73890"/>
                      <a:pt x="230547" y="5235"/>
                    </a:cubicBezTo>
                    <a:close/>
                  </a:path>
                </a:pathLst>
              </a:custGeom>
              <a:solidFill>
                <a:srgbClr val="E5A35C"/>
              </a:solidFill>
              <a:ln w="75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94" name="Freeform: Shape 693">
                <a:extLst>
                  <a:ext uri="{FF2B5EF4-FFF2-40B4-BE49-F238E27FC236}">
                    <a16:creationId xmlns:a16="http://schemas.microsoft.com/office/drawing/2014/main" id="{CFF0349B-D915-4138-A436-3886671A5701}"/>
                  </a:ext>
                </a:extLst>
              </p:cNvPr>
              <p:cNvSpPr/>
              <p:nvPr/>
            </p:nvSpPr>
            <p:spPr>
              <a:xfrm>
                <a:off x="4971333" y="3814155"/>
                <a:ext cx="660537" cy="817270"/>
              </a:xfrm>
              <a:custGeom>
                <a:avLst/>
                <a:gdLst>
                  <a:gd name="connsiteX0" fmla="*/ 343735 w 660537"/>
                  <a:gd name="connsiteY0" fmla="*/ 349121 h 817270"/>
                  <a:gd name="connsiteX1" fmla="*/ 102870 w 660537"/>
                  <a:gd name="connsiteY1" fmla="*/ 640965 h 817270"/>
                  <a:gd name="connsiteX2" fmla="*/ 0 w 660537"/>
                  <a:gd name="connsiteY2" fmla="*/ 781463 h 817270"/>
                  <a:gd name="connsiteX3" fmla="*/ 2731 w 660537"/>
                  <a:gd name="connsiteY3" fmla="*/ 817270 h 817270"/>
                  <a:gd name="connsiteX4" fmla="*/ 45366 w 660537"/>
                  <a:gd name="connsiteY4" fmla="*/ 754532 h 817270"/>
                  <a:gd name="connsiteX5" fmla="*/ 271361 w 660537"/>
                  <a:gd name="connsiteY5" fmla="*/ 469970 h 817270"/>
                  <a:gd name="connsiteX6" fmla="*/ 525654 w 660537"/>
                  <a:gd name="connsiteY6" fmla="*/ 165988 h 817270"/>
                  <a:gd name="connsiteX7" fmla="*/ 652800 w 660537"/>
                  <a:gd name="connsiteY7" fmla="*/ 13959 h 817270"/>
                  <a:gd name="connsiteX8" fmla="*/ 660538 w 660537"/>
                  <a:gd name="connsiteY8" fmla="*/ 4704 h 817270"/>
                  <a:gd name="connsiteX9" fmla="*/ 635731 w 660537"/>
                  <a:gd name="connsiteY9" fmla="*/ 0 h 817270"/>
                  <a:gd name="connsiteX10" fmla="*/ 599089 w 660537"/>
                  <a:gd name="connsiteY10" fmla="*/ 43773 h 817270"/>
                  <a:gd name="connsiteX11" fmla="*/ 343735 w 660537"/>
                  <a:gd name="connsiteY11" fmla="*/ 349121 h 8172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660537" h="817270">
                    <a:moveTo>
                      <a:pt x="343735" y="349121"/>
                    </a:moveTo>
                    <a:cubicBezTo>
                      <a:pt x="262789" y="445846"/>
                      <a:pt x="180554" y="541661"/>
                      <a:pt x="102870" y="640965"/>
                    </a:cubicBezTo>
                    <a:cubicBezTo>
                      <a:pt x="67139" y="686710"/>
                      <a:pt x="32469" y="733290"/>
                      <a:pt x="0" y="781463"/>
                    </a:cubicBezTo>
                    <a:cubicBezTo>
                      <a:pt x="910" y="793373"/>
                      <a:pt x="1821" y="805284"/>
                      <a:pt x="2731" y="817270"/>
                    </a:cubicBezTo>
                    <a:cubicBezTo>
                      <a:pt x="16538" y="796105"/>
                      <a:pt x="30800" y="775167"/>
                      <a:pt x="45366" y="754532"/>
                    </a:cubicBezTo>
                    <a:cubicBezTo>
                      <a:pt x="115463" y="655607"/>
                      <a:pt x="193678" y="562902"/>
                      <a:pt x="271361" y="469970"/>
                    </a:cubicBezTo>
                    <a:cubicBezTo>
                      <a:pt x="356100" y="368617"/>
                      <a:pt x="440839" y="267341"/>
                      <a:pt x="525654" y="165988"/>
                    </a:cubicBezTo>
                    <a:cubicBezTo>
                      <a:pt x="568061" y="115311"/>
                      <a:pt x="610392" y="64635"/>
                      <a:pt x="652800" y="13959"/>
                    </a:cubicBezTo>
                    <a:cubicBezTo>
                      <a:pt x="655379" y="10849"/>
                      <a:pt x="657958" y="7814"/>
                      <a:pt x="660538" y="4704"/>
                    </a:cubicBezTo>
                    <a:lnTo>
                      <a:pt x="635731" y="0"/>
                    </a:lnTo>
                    <a:cubicBezTo>
                      <a:pt x="623517" y="14566"/>
                      <a:pt x="611303" y="29207"/>
                      <a:pt x="599089" y="43773"/>
                    </a:cubicBezTo>
                    <a:cubicBezTo>
                      <a:pt x="513971" y="145657"/>
                      <a:pt x="428853" y="247389"/>
                      <a:pt x="343735" y="349121"/>
                    </a:cubicBezTo>
                    <a:close/>
                  </a:path>
                </a:pathLst>
              </a:custGeom>
              <a:solidFill>
                <a:srgbClr val="E5A35C"/>
              </a:solidFill>
              <a:ln w="75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95" name="Freeform: Shape 694">
                <a:extLst>
                  <a:ext uri="{FF2B5EF4-FFF2-40B4-BE49-F238E27FC236}">
                    <a16:creationId xmlns:a16="http://schemas.microsoft.com/office/drawing/2014/main" id="{76456AD1-7893-4391-A658-82C7911680AD}"/>
                  </a:ext>
                </a:extLst>
              </p:cNvPr>
              <p:cNvSpPr/>
              <p:nvPr/>
            </p:nvSpPr>
            <p:spPr>
              <a:xfrm>
                <a:off x="4984154" y="3828797"/>
                <a:ext cx="724565" cy="953975"/>
              </a:xfrm>
              <a:custGeom>
                <a:avLst/>
                <a:gdLst>
                  <a:gd name="connsiteX0" fmla="*/ 422328 w 724565"/>
                  <a:gd name="connsiteY0" fmla="*/ 384700 h 953975"/>
                  <a:gd name="connsiteX1" fmla="*/ 207257 w 724565"/>
                  <a:gd name="connsiteY1" fmla="*/ 679731 h 953975"/>
                  <a:gd name="connsiteX2" fmla="*/ 93691 w 724565"/>
                  <a:gd name="connsiteY2" fmla="*/ 820077 h 953975"/>
                  <a:gd name="connsiteX3" fmla="*/ 33152 w 724565"/>
                  <a:gd name="connsiteY3" fmla="*/ 889188 h 953975"/>
                  <a:gd name="connsiteX4" fmla="*/ 0 w 724565"/>
                  <a:gd name="connsiteY4" fmla="*/ 925678 h 953975"/>
                  <a:gd name="connsiteX5" fmla="*/ 2503 w 724565"/>
                  <a:gd name="connsiteY5" fmla="*/ 953975 h 953975"/>
                  <a:gd name="connsiteX6" fmla="*/ 41497 w 724565"/>
                  <a:gd name="connsiteY6" fmla="*/ 912933 h 953975"/>
                  <a:gd name="connsiteX7" fmla="*/ 102263 w 724565"/>
                  <a:gd name="connsiteY7" fmla="*/ 844050 h 953975"/>
                  <a:gd name="connsiteX8" fmla="*/ 328258 w 724565"/>
                  <a:gd name="connsiteY8" fmla="*/ 554709 h 953975"/>
                  <a:gd name="connsiteX9" fmla="*/ 539992 w 724565"/>
                  <a:gd name="connsiteY9" fmla="*/ 255278 h 953975"/>
                  <a:gd name="connsiteX10" fmla="*/ 724566 w 724565"/>
                  <a:gd name="connsiteY10" fmla="*/ 4628 h 953975"/>
                  <a:gd name="connsiteX11" fmla="*/ 700062 w 724565"/>
                  <a:gd name="connsiteY11" fmla="*/ 0 h 953975"/>
                  <a:gd name="connsiteX12" fmla="*/ 631786 w 724565"/>
                  <a:gd name="connsiteY12" fmla="*/ 88608 h 953975"/>
                  <a:gd name="connsiteX13" fmla="*/ 422328 w 724565"/>
                  <a:gd name="connsiteY13" fmla="*/ 384700 h 953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724565" h="953975">
                    <a:moveTo>
                      <a:pt x="422328" y="384700"/>
                    </a:moveTo>
                    <a:cubicBezTo>
                      <a:pt x="352383" y="484308"/>
                      <a:pt x="281755" y="583461"/>
                      <a:pt x="207257" y="679731"/>
                    </a:cubicBezTo>
                    <a:cubicBezTo>
                      <a:pt x="170388" y="727373"/>
                      <a:pt x="132684" y="774256"/>
                      <a:pt x="93691" y="820077"/>
                    </a:cubicBezTo>
                    <a:cubicBezTo>
                      <a:pt x="73815" y="843367"/>
                      <a:pt x="53711" y="866429"/>
                      <a:pt x="33152" y="889188"/>
                    </a:cubicBezTo>
                    <a:cubicBezTo>
                      <a:pt x="22304" y="901250"/>
                      <a:pt x="11455" y="913843"/>
                      <a:pt x="0" y="925678"/>
                    </a:cubicBezTo>
                    <a:cubicBezTo>
                      <a:pt x="834" y="935161"/>
                      <a:pt x="1669" y="944568"/>
                      <a:pt x="2503" y="953975"/>
                    </a:cubicBezTo>
                    <a:cubicBezTo>
                      <a:pt x="16310" y="941078"/>
                      <a:pt x="28828" y="926816"/>
                      <a:pt x="41497" y="912933"/>
                    </a:cubicBezTo>
                    <a:cubicBezTo>
                      <a:pt x="62132" y="890250"/>
                      <a:pt x="82311" y="867264"/>
                      <a:pt x="102263" y="844050"/>
                    </a:cubicBezTo>
                    <a:cubicBezTo>
                      <a:pt x="181919" y="751042"/>
                      <a:pt x="256265" y="653710"/>
                      <a:pt x="328258" y="554709"/>
                    </a:cubicBezTo>
                    <a:cubicBezTo>
                      <a:pt x="400176" y="455860"/>
                      <a:pt x="469667" y="355266"/>
                      <a:pt x="539992" y="255278"/>
                    </a:cubicBezTo>
                    <a:cubicBezTo>
                      <a:pt x="599468" y="170615"/>
                      <a:pt x="658034" y="84208"/>
                      <a:pt x="724566" y="4628"/>
                    </a:cubicBezTo>
                    <a:lnTo>
                      <a:pt x="700062" y="0"/>
                    </a:lnTo>
                    <a:cubicBezTo>
                      <a:pt x="676469" y="28904"/>
                      <a:pt x="653862" y="58642"/>
                      <a:pt x="631786" y="88608"/>
                    </a:cubicBezTo>
                    <a:cubicBezTo>
                      <a:pt x="560247" y="186167"/>
                      <a:pt x="491743" y="285851"/>
                      <a:pt x="422328" y="384700"/>
                    </a:cubicBezTo>
                    <a:close/>
                  </a:path>
                </a:pathLst>
              </a:custGeom>
              <a:solidFill>
                <a:srgbClr val="E5A35C"/>
              </a:solidFill>
              <a:ln w="75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96" name="Freeform: Shape 695">
                <a:extLst>
                  <a:ext uri="{FF2B5EF4-FFF2-40B4-BE49-F238E27FC236}">
                    <a16:creationId xmlns:a16="http://schemas.microsoft.com/office/drawing/2014/main" id="{61163C60-9327-448E-9EBA-CA317F228C24}"/>
                  </a:ext>
                </a:extLst>
              </p:cNvPr>
              <p:cNvSpPr/>
              <p:nvPr/>
            </p:nvSpPr>
            <p:spPr>
              <a:xfrm>
                <a:off x="4962836" y="3797389"/>
                <a:ext cx="581564" cy="703172"/>
              </a:xfrm>
              <a:custGeom>
                <a:avLst/>
                <a:gdLst>
                  <a:gd name="connsiteX0" fmla="*/ 525957 w 581564"/>
                  <a:gd name="connsiteY0" fmla="*/ 31862 h 703172"/>
                  <a:gd name="connsiteX1" fmla="*/ 306334 w 581564"/>
                  <a:gd name="connsiteY1" fmla="*/ 295486 h 703172"/>
                  <a:gd name="connsiteX2" fmla="*/ 91642 w 581564"/>
                  <a:gd name="connsiteY2" fmla="*/ 566392 h 703172"/>
                  <a:gd name="connsiteX3" fmla="*/ 0 w 581564"/>
                  <a:gd name="connsiteY3" fmla="*/ 672828 h 703172"/>
                  <a:gd name="connsiteX4" fmla="*/ 1897 w 581564"/>
                  <a:gd name="connsiteY4" fmla="*/ 703173 h 703172"/>
                  <a:gd name="connsiteX5" fmla="*/ 31407 w 581564"/>
                  <a:gd name="connsiteY5" fmla="*/ 670476 h 703172"/>
                  <a:gd name="connsiteX6" fmla="*/ 88304 w 581564"/>
                  <a:gd name="connsiteY6" fmla="*/ 604703 h 703172"/>
                  <a:gd name="connsiteX7" fmla="*/ 198154 w 581564"/>
                  <a:gd name="connsiteY7" fmla="*/ 469439 h 703172"/>
                  <a:gd name="connsiteX8" fmla="*/ 413908 w 581564"/>
                  <a:gd name="connsiteY8" fmla="*/ 195726 h 703172"/>
                  <a:gd name="connsiteX9" fmla="*/ 581564 w 581564"/>
                  <a:gd name="connsiteY9" fmla="*/ 4931 h 703172"/>
                  <a:gd name="connsiteX10" fmla="*/ 555544 w 581564"/>
                  <a:gd name="connsiteY10" fmla="*/ 0 h 703172"/>
                  <a:gd name="connsiteX11" fmla="*/ 525957 w 581564"/>
                  <a:gd name="connsiteY11" fmla="*/ 31862 h 7031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81564" h="703172">
                    <a:moveTo>
                      <a:pt x="525957" y="31862"/>
                    </a:moveTo>
                    <a:cubicBezTo>
                      <a:pt x="448577" y="116222"/>
                      <a:pt x="376887" y="205437"/>
                      <a:pt x="306334" y="295486"/>
                    </a:cubicBezTo>
                    <a:cubicBezTo>
                      <a:pt x="235251" y="386217"/>
                      <a:pt x="165305" y="477784"/>
                      <a:pt x="91642" y="566392"/>
                    </a:cubicBezTo>
                    <a:cubicBezTo>
                      <a:pt x="61828" y="602275"/>
                      <a:pt x="31787" y="638461"/>
                      <a:pt x="0" y="672828"/>
                    </a:cubicBezTo>
                    <a:cubicBezTo>
                      <a:pt x="607" y="682917"/>
                      <a:pt x="1214" y="693007"/>
                      <a:pt x="1897" y="703173"/>
                    </a:cubicBezTo>
                    <a:cubicBezTo>
                      <a:pt x="11986" y="692476"/>
                      <a:pt x="21697" y="681400"/>
                      <a:pt x="31407" y="670476"/>
                    </a:cubicBezTo>
                    <a:cubicBezTo>
                      <a:pt x="50676" y="648779"/>
                      <a:pt x="69642" y="626855"/>
                      <a:pt x="88304" y="604703"/>
                    </a:cubicBezTo>
                    <a:cubicBezTo>
                      <a:pt x="125781" y="560323"/>
                      <a:pt x="162195" y="515033"/>
                      <a:pt x="198154" y="469439"/>
                    </a:cubicBezTo>
                    <a:cubicBezTo>
                      <a:pt x="270148" y="378252"/>
                      <a:pt x="340397" y="285699"/>
                      <a:pt x="413908" y="195726"/>
                    </a:cubicBezTo>
                    <a:cubicBezTo>
                      <a:pt x="467467" y="130180"/>
                      <a:pt x="522847" y="65925"/>
                      <a:pt x="581564" y="4931"/>
                    </a:cubicBezTo>
                    <a:lnTo>
                      <a:pt x="555544" y="0"/>
                    </a:lnTo>
                    <a:cubicBezTo>
                      <a:pt x="545681" y="10621"/>
                      <a:pt x="535743" y="21242"/>
                      <a:pt x="525957" y="31862"/>
                    </a:cubicBezTo>
                    <a:close/>
                  </a:path>
                </a:pathLst>
              </a:custGeom>
              <a:solidFill>
                <a:srgbClr val="E5A35C"/>
              </a:solidFill>
              <a:ln w="75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97" name="Freeform: Shape 696">
                <a:extLst>
                  <a:ext uri="{FF2B5EF4-FFF2-40B4-BE49-F238E27FC236}">
                    <a16:creationId xmlns:a16="http://schemas.microsoft.com/office/drawing/2014/main" id="{C526BE6C-430E-47B9-9611-1CED3D0400BB}"/>
                  </a:ext>
                </a:extLst>
              </p:cNvPr>
              <p:cNvSpPr/>
              <p:nvPr/>
            </p:nvSpPr>
            <p:spPr>
              <a:xfrm>
                <a:off x="4960409" y="3747320"/>
                <a:ext cx="316803" cy="340092"/>
              </a:xfrm>
              <a:custGeom>
                <a:avLst/>
                <a:gdLst>
                  <a:gd name="connsiteX0" fmla="*/ 50828 w 316803"/>
                  <a:gd name="connsiteY0" fmla="*/ 280920 h 340092"/>
                  <a:gd name="connsiteX1" fmla="*/ 271968 w 316803"/>
                  <a:gd name="connsiteY1" fmla="*/ 56897 h 340092"/>
                  <a:gd name="connsiteX2" fmla="*/ 316803 w 316803"/>
                  <a:gd name="connsiteY2" fmla="*/ 4552 h 340092"/>
                  <a:gd name="connsiteX3" fmla="*/ 292603 w 316803"/>
                  <a:gd name="connsiteY3" fmla="*/ 0 h 340092"/>
                  <a:gd name="connsiteX4" fmla="*/ 244354 w 316803"/>
                  <a:gd name="connsiteY4" fmla="*/ 53939 h 340092"/>
                  <a:gd name="connsiteX5" fmla="*/ 131925 w 316803"/>
                  <a:gd name="connsiteY5" fmla="*/ 166140 h 340092"/>
                  <a:gd name="connsiteX6" fmla="*/ 6828 w 316803"/>
                  <a:gd name="connsiteY6" fmla="*/ 297231 h 340092"/>
                  <a:gd name="connsiteX7" fmla="*/ 0 w 316803"/>
                  <a:gd name="connsiteY7" fmla="*/ 340093 h 340092"/>
                  <a:gd name="connsiteX8" fmla="*/ 50828 w 316803"/>
                  <a:gd name="connsiteY8" fmla="*/ 280920 h 3400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16803" h="340092">
                    <a:moveTo>
                      <a:pt x="50828" y="280920"/>
                    </a:moveTo>
                    <a:cubicBezTo>
                      <a:pt x="121684" y="203388"/>
                      <a:pt x="200202" y="133443"/>
                      <a:pt x="271968" y="56897"/>
                    </a:cubicBezTo>
                    <a:cubicBezTo>
                      <a:pt x="287672" y="40207"/>
                      <a:pt x="302996" y="22911"/>
                      <a:pt x="316803" y="4552"/>
                    </a:cubicBezTo>
                    <a:lnTo>
                      <a:pt x="292603" y="0"/>
                    </a:lnTo>
                    <a:cubicBezTo>
                      <a:pt x="277582" y="18890"/>
                      <a:pt x="260892" y="36642"/>
                      <a:pt x="244354" y="53939"/>
                    </a:cubicBezTo>
                    <a:cubicBezTo>
                      <a:pt x="207788" y="92173"/>
                      <a:pt x="169705" y="128967"/>
                      <a:pt x="131925" y="166140"/>
                    </a:cubicBezTo>
                    <a:cubicBezTo>
                      <a:pt x="88987" y="208395"/>
                      <a:pt x="46200" y="251409"/>
                      <a:pt x="6828" y="297231"/>
                    </a:cubicBezTo>
                    <a:cubicBezTo>
                      <a:pt x="4324" y="311038"/>
                      <a:pt x="2048" y="325300"/>
                      <a:pt x="0" y="340093"/>
                    </a:cubicBezTo>
                    <a:cubicBezTo>
                      <a:pt x="16310" y="319762"/>
                      <a:pt x="33380" y="300114"/>
                      <a:pt x="50828" y="280920"/>
                    </a:cubicBezTo>
                    <a:close/>
                  </a:path>
                </a:pathLst>
              </a:custGeom>
              <a:solidFill>
                <a:srgbClr val="E5A35C"/>
              </a:solidFill>
              <a:ln w="75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98" name="Freeform: Shape 697">
                <a:extLst>
                  <a:ext uri="{FF2B5EF4-FFF2-40B4-BE49-F238E27FC236}">
                    <a16:creationId xmlns:a16="http://schemas.microsoft.com/office/drawing/2014/main" id="{92FC31BA-3B7C-40A2-AC1B-DA6247DC6BE6}"/>
                  </a:ext>
                </a:extLst>
              </p:cNvPr>
              <p:cNvSpPr/>
              <p:nvPr/>
            </p:nvSpPr>
            <p:spPr>
              <a:xfrm>
                <a:off x="4953429" y="3768031"/>
                <a:ext cx="433935" cy="482487"/>
              </a:xfrm>
              <a:custGeom>
                <a:avLst/>
                <a:gdLst>
                  <a:gd name="connsiteX0" fmla="*/ 381590 w 433935"/>
                  <a:gd name="connsiteY0" fmla="*/ 32242 h 482487"/>
                  <a:gd name="connsiteX1" fmla="*/ 131015 w 433935"/>
                  <a:gd name="connsiteY1" fmla="*/ 313465 h 482487"/>
                  <a:gd name="connsiteX2" fmla="*/ 607 w 433935"/>
                  <a:gd name="connsiteY2" fmla="*/ 450474 h 482487"/>
                  <a:gd name="connsiteX3" fmla="*/ 0 w 433935"/>
                  <a:gd name="connsiteY3" fmla="*/ 451156 h 482487"/>
                  <a:gd name="connsiteX4" fmla="*/ 228 w 433935"/>
                  <a:gd name="connsiteY4" fmla="*/ 482487 h 482487"/>
                  <a:gd name="connsiteX5" fmla="*/ 241699 w 433935"/>
                  <a:gd name="connsiteY5" fmla="*/ 225464 h 482487"/>
                  <a:gd name="connsiteX6" fmla="*/ 433935 w 433935"/>
                  <a:gd name="connsiteY6" fmla="*/ 4703 h 482487"/>
                  <a:gd name="connsiteX7" fmla="*/ 408901 w 433935"/>
                  <a:gd name="connsiteY7" fmla="*/ 0 h 482487"/>
                  <a:gd name="connsiteX8" fmla="*/ 381590 w 433935"/>
                  <a:gd name="connsiteY8" fmla="*/ 32242 h 4824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33935" h="482487">
                    <a:moveTo>
                      <a:pt x="381590" y="32242"/>
                    </a:moveTo>
                    <a:cubicBezTo>
                      <a:pt x="300113" y="127753"/>
                      <a:pt x="216588" y="221596"/>
                      <a:pt x="131015" y="313465"/>
                    </a:cubicBezTo>
                    <a:cubicBezTo>
                      <a:pt x="88077" y="359590"/>
                      <a:pt x="44532" y="405259"/>
                      <a:pt x="607" y="450474"/>
                    </a:cubicBezTo>
                    <a:cubicBezTo>
                      <a:pt x="379" y="450701"/>
                      <a:pt x="152" y="450929"/>
                      <a:pt x="0" y="451156"/>
                    </a:cubicBezTo>
                    <a:cubicBezTo>
                      <a:pt x="0" y="461246"/>
                      <a:pt x="76" y="471715"/>
                      <a:pt x="228" y="482487"/>
                    </a:cubicBezTo>
                    <a:cubicBezTo>
                      <a:pt x="82463" y="398432"/>
                      <a:pt x="163029" y="312782"/>
                      <a:pt x="241699" y="225464"/>
                    </a:cubicBezTo>
                    <a:cubicBezTo>
                      <a:pt x="307017" y="152939"/>
                      <a:pt x="371121" y="79352"/>
                      <a:pt x="433935" y="4703"/>
                    </a:cubicBezTo>
                    <a:lnTo>
                      <a:pt x="408901" y="0"/>
                    </a:lnTo>
                    <a:cubicBezTo>
                      <a:pt x="399797" y="10697"/>
                      <a:pt x="390770" y="21545"/>
                      <a:pt x="381590" y="32242"/>
                    </a:cubicBezTo>
                    <a:close/>
                  </a:path>
                </a:pathLst>
              </a:custGeom>
              <a:solidFill>
                <a:srgbClr val="E5A35C"/>
              </a:solidFill>
              <a:ln w="75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99" name="Freeform: Shape 698">
                <a:extLst>
                  <a:ext uri="{FF2B5EF4-FFF2-40B4-BE49-F238E27FC236}">
                    <a16:creationId xmlns:a16="http://schemas.microsoft.com/office/drawing/2014/main" id="{3CAE2BCB-54AA-47AA-A1E5-D600372AD94D}"/>
                  </a:ext>
                </a:extLst>
              </p:cNvPr>
              <p:cNvSpPr/>
              <p:nvPr/>
            </p:nvSpPr>
            <p:spPr>
              <a:xfrm>
                <a:off x="5013892" y="3865211"/>
                <a:ext cx="886457" cy="1232012"/>
              </a:xfrm>
              <a:custGeom>
                <a:avLst/>
                <a:gdLst>
                  <a:gd name="connsiteX0" fmla="*/ 820077 w 886457"/>
                  <a:gd name="connsiteY0" fmla="*/ 53483 h 1232012"/>
                  <a:gd name="connsiteX1" fmla="*/ 607434 w 886457"/>
                  <a:gd name="connsiteY1" fmla="*/ 343127 h 1232012"/>
                  <a:gd name="connsiteX2" fmla="*/ 404046 w 886457"/>
                  <a:gd name="connsiteY2" fmla="*/ 638082 h 1232012"/>
                  <a:gd name="connsiteX3" fmla="*/ 200733 w 886457"/>
                  <a:gd name="connsiteY3" fmla="*/ 933113 h 1232012"/>
                  <a:gd name="connsiteX4" fmla="*/ 95967 w 886457"/>
                  <a:gd name="connsiteY4" fmla="*/ 1079377 h 1232012"/>
                  <a:gd name="connsiteX5" fmla="*/ 0 w 886457"/>
                  <a:gd name="connsiteY5" fmla="*/ 1202805 h 1232012"/>
                  <a:gd name="connsiteX6" fmla="*/ 2959 w 886457"/>
                  <a:gd name="connsiteY6" fmla="*/ 1232013 h 1232012"/>
                  <a:gd name="connsiteX7" fmla="*/ 96042 w 886457"/>
                  <a:gd name="connsiteY7" fmla="*/ 1116473 h 1232012"/>
                  <a:gd name="connsiteX8" fmla="*/ 305196 w 886457"/>
                  <a:gd name="connsiteY8" fmla="*/ 821670 h 1232012"/>
                  <a:gd name="connsiteX9" fmla="*/ 508433 w 886457"/>
                  <a:gd name="connsiteY9" fmla="*/ 524592 h 1232012"/>
                  <a:gd name="connsiteX10" fmla="*/ 716221 w 886457"/>
                  <a:gd name="connsiteY10" fmla="*/ 228954 h 1232012"/>
                  <a:gd name="connsiteX11" fmla="*/ 823719 w 886457"/>
                  <a:gd name="connsiteY11" fmla="*/ 84815 h 1232012"/>
                  <a:gd name="connsiteX12" fmla="*/ 886457 w 886457"/>
                  <a:gd name="connsiteY12" fmla="*/ 4628 h 1232012"/>
                  <a:gd name="connsiteX13" fmla="*/ 861954 w 886457"/>
                  <a:gd name="connsiteY13" fmla="*/ 0 h 1232012"/>
                  <a:gd name="connsiteX14" fmla="*/ 820077 w 886457"/>
                  <a:gd name="connsiteY14" fmla="*/ 53483 h 12320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886457" h="1232012">
                    <a:moveTo>
                      <a:pt x="820077" y="53483"/>
                    </a:moveTo>
                    <a:cubicBezTo>
                      <a:pt x="746794" y="148312"/>
                      <a:pt x="676393" y="245189"/>
                      <a:pt x="607434" y="343127"/>
                    </a:cubicBezTo>
                    <a:cubicBezTo>
                      <a:pt x="538702" y="440763"/>
                      <a:pt x="471336" y="539461"/>
                      <a:pt x="404046" y="638082"/>
                    </a:cubicBezTo>
                    <a:cubicBezTo>
                      <a:pt x="336755" y="736780"/>
                      <a:pt x="269465" y="835477"/>
                      <a:pt x="200733" y="933113"/>
                    </a:cubicBezTo>
                    <a:cubicBezTo>
                      <a:pt x="166215" y="982196"/>
                      <a:pt x="131319" y="1030976"/>
                      <a:pt x="95967" y="1079377"/>
                    </a:cubicBezTo>
                    <a:cubicBezTo>
                      <a:pt x="65242" y="1121329"/>
                      <a:pt x="35049" y="1164191"/>
                      <a:pt x="0" y="1202805"/>
                    </a:cubicBezTo>
                    <a:cubicBezTo>
                      <a:pt x="986" y="1212743"/>
                      <a:pt x="1972" y="1222454"/>
                      <a:pt x="2959" y="1232013"/>
                    </a:cubicBezTo>
                    <a:cubicBezTo>
                      <a:pt x="37476" y="1196584"/>
                      <a:pt x="66759" y="1156225"/>
                      <a:pt x="96042" y="1116473"/>
                    </a:cubicBezTo>
                    <a:cubicBezTo>
                      <a:pt x="167581" y="1019521"/>
                      <a:pt x="236844" y="920899"/>
                      <a:pt x="305196" y="821670"/>
                    </a:cubicBezTo>
                    <a:cubicBezTo>
                      <a:pt x="373321" y="722897"/>
                      <a:pt x="440536" y="623517"/>
                      <a:pt x="508433" y="524592"/>
                    </a:cubicBezTo>
                    <a:cubicBezTo>
                      <a:pt x="576558" y="425287"/>
                      <a:pt x="645365" y="326362"/>
                      <a:pt x="716221" y="228954"/>
                    </a:cubicBezTo>
                    <a:cubicBezTo>
                      <a:pt x="751497" y="180478"/>
                      <a:pt x="787305" y="132381"/>
                      <a:pt x="823719" y="84815"/>
                    </a:cubicBezTo>
                    <a:cubicBezTo>
                      <a:pt x="844353" y="57959"/>
                      <a:pt x="864912" y="30876"/>
                      <a:pt x="886457" y="4628"/>
                    </a:cubicBezTo>
                    <a:lnTo>
                      <a:pt x="861954" y="0"/>
                    </a:lnTo>
                    <a:cubicBezTo>
                      <a:pt x="847767" y="17600"/>
                      <a:pt x="833884" y="35580"/>
                      <a:pt x="820077" y="53483"/>
                    </a:cubicBezTo>
                    <a:close/>
                  </a:path>
                </a:pathLst>
              </a:custGeom>
              <a:solidFill>
                <a:srgbClr val="E5A35C"/>
              </a:solidFill>
              <a:ln w="75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700" name="Freeform: Shape 699">
                <a:extLst>
                  <a:ext uri="{FF2B5EF4-FFF2-40B4-BE49-F238E27FC236}">
                    <a16:creationId xmlns:a16="http://schemas.microsoft.com/office/drawing/2014/main" id="{78D036BB-C1DE-4884-A223-E0F71CED60A5}"/>
                  </a:ext>
                </a:extLst>
              </p:cNvPr>
              <p:cNvSpPr/>
              <p:nvPr/>
            </p:nvSpPr>
            <p:spPr>
              <a:xfrm>
                <a:off x="5000540" y="3846245"/>
                <a:ext cx="800201" cy="1125045"/>
              </a:xfrm>
              <a:custGeom>
                <a:avLst/>
                <a:gdLst>
                  <a:gd name="connsiteX0" fmla="*/ 687393 w 800201"/>
                  <a:gd name="connsiteY0" fmla="*/ 118726 h 1125045"/>
                  <a:gd name="connsiteX1" fmla="*/ 474370 w 800201"/>
                  <a:gd name="connsiteY1" fmla="*/ 403970 h 1125045"/>
                  <a:gd name="connsiteX2" fmla="*/ 264306 w 800201"/>
                  <a:gd name="connsiteY2" fmla="*/ 693159 h 1125045"/>
                  <a:gd name="connsiteX3" fmla="*/ 63649 w 800201"/>
                  <a:gd name="connsiteY3" fmla="*/ 988493 h 1125045"/>
                  <a:gd name="connsiteX4" fmla="*/ 0 w 800201"/>
                  <a:gd name="connsiteY4" fmla="*/ 1088708 h 1125045"/>
                  <a:gd name="connsiteX5" fmla="*/ 3490 w 800201"/>
                  <a:gd name="connsiteY5" fmla="*/ 1125046 h 1125045"/>
                  <a:gd name="connsiteX6" fmla="*/ 9710 w 800201"/>
                  <a:gd name="connsiteY6" fmla="*/ 1114956 h 1125045"/>
                  <a:gd name="connsiteX7" fmla="*/ 203464 w 800201"/>
                  <a:gd name="connsiteY7" fmla="*/ 818939 h 1125045"/>
                  <a:gd name="connsiteX8" fmla="*/ 408673 w 800201"/>
                  <a:gd name="connsiteY8" fmla="*/ 530357 h 1125045"/>
                  <a:gd name="connsiteX9" fmla="*/ 619875 w 800201"/>
                  <a:gd name="connsiteY9" fmla="*/ 245720 h 1125045"/>
                  <a:gd name="connsiteX10" fmla="*/ 800201 w 800201"/>
                  <a:gd name="connsiteY10" fmla="*/ 4628 h 1125045"/>
                  <a:gd name="connsiteX11" fmla="*/ 775698 w 800201"/>
                  <a:gd name="connsiteY11" fmla="*/ 0 h 1125045"/>
                  <a:gd name="connsiteX12" fmla="*/ 687393 w 800201"/>
                  <a:gd name="connsiteY12" fmla="*/ 118726 h 11250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800201" h="1125045">
                    <a:moveTo>
                      <a:pt x="687393" y="118726"/>
                    </a:moveTo>
                    <a:cubicBezTo>
                      <a:pt x="616386" y="213781"/>
                      <a:pt x="545075" y="308686"/>
                      <a:pt x="474370" y="403970"/>
                    </a:cubicBezTo>
                    <a:cubicBezTo>
                      <a:pt x="403439" y="499708"/>
                      <a:pt x="333114" y="595827"/>
                      <a:pt x="264306" y="693159"/>
                    </a:cubicBezTo>
                    <a:cubicBezTo>
                      <a:pt x="195574" y="790339"/>
                      <a:pt x="128360" y="888581"/>
                      <a:pt x="63649" y="988493"/>
                    </a:cubicBezTo>
                    <a:cubicBezTo>
                      <a:pt x="42104" y="1021721"/>
                      <a:pt x="20938" y="1055100"/>
                      <a:pt x="0" y="1088708"/>
                    </a:cubicBezTo>
                    <a:cubicBezTo>
                      <a:pt x="1214" y="1100997"/>
                      <a:pt x="2352" y="1113059"/>
                      <a:pt x="3490" y="1125046"/>
                    </a:cubicBezTo>
                    <a:cubicBezTo>
                      <a:pt x="5538" y="1121708"/>
                      <a:pt x="7586" y="1118294"/>
                      <a:pt x="9710" y="1114956"/>
                    </a:cubicBezTo>
                    <a:cubicBezTo>
                      <a:pt x="71766" y="1014665"/>
                      <a:pt x="136705" y="916120"/>
                      <a:pt x="203464" y="818939"/>
                    </a:cubicBezTo>
                    <a:cubicBezTo>
                      <a:pt x="270299" y="721607"/>
                      <a:pt x="338955" y="625641"/>
                      <a:pt x="408673" y="530357"/>
                    </a:cubicBezTo>
                    <a:cubicBezTo>
                      <a:pt x="478391" y="434998"/>
                      <a:pt x="549095" y="340321"/>
                      <a:pt x="619875" y="245720"/>
                    </a:cubicBezTo>
                    <a:cubicBezTo>
                      <a:pt x="679959" y="165381"/>
                      <a:pt x="740876" y="85574"/>
                      <a:pt x="800201" y="4628"/>
                    </a:cubicBezTo>
                    <a:lnTo>
                      <a:pt x="775698" y="0"/>
                    </a:lnTo>
                    <a:cubicBezTo>
                      <a:pt x="746415" y="39676"/>
                      <a:pt x="716980" y="79201"/>
                      <a:pt x="687393" y="118726"/>
                    </a:cubicBezTo>
                    <a:close/>
                  </a:path>
                </a:pathLst>
              </a:custGeom>
              <a:solidFill>
                <a:srgbClr val="E5A35C"/>
              </a:solidFill>
              <a:ln w="75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sp>
          <p:nvSpPr>
            <p:cNvPr id="701" name="Freeform: Shape 700">
              <a:extLst>
                <a:ext uri="{FF2B5EF4-FFF2-40B4-BE49-F238E27FC236}">
                  <a16:creationId xmlns:a16="http://schemas.microsoft.com/office/drawing/2014/main" id="{1F57F540-D993-41C0-A0F7-8B73F509B759}"/>
                </a:ext>
              </a:extLst>
            </p:cNvPr>
            <p:cNvSpPr/>
            <p:nvPr/>
          </p:nvSpPr>
          <p:spPr>
            <a:xfrm>
              <a:off x="5078527" y="3630491"/>
              <a:ext cx="865367" cy="273713"/>
            </a:xfrm>
            <a:custGeom>
              <a:avLst/>
              <a:gdLst>
                <a:gd name="connsiteX0" fmla="*/ 0 w 865367"/>
                <a:gd name="connsiteY0" fmla="*/ 129422 h 273713"/>
                <a:gd name="connsiteX1" fmla="*/ 352155 w 865367"/>
                <a:gd name="connsiteY1" fmla="*/ 211126 h 273713"/>
                <a:gd name="connsiteX2" fmla="*/ 851864 w 865367"/>
                <a:gd name="connsiteY2" fmla="*/ 273713 h 273713"/>
                <a:gd name="connsiteX3" fmla="*/ 865367 w 865367"/>
                <a:gd name="connsiteY3" fmla="*/ 137463 h 273713"/>
                <a:gd name="connsiteX4" fmla="*/ 414666 w 865367"/>
                <a:gd name="connsiteY4" fmla="*/ 90504 h 273713"/>
                <a:gd name="connsiteX5" fmla="*/ 19800 w 865367"/>
                <a:gd name="connsiteY5" fmla="*/ 0 h 273713"/>
                <a:gd name="connsiteX6" fmla="*/ 0 w 865367"/>
                <a:gd name="connsiteY6" fmla="*/ 129422 h 273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65367" h="273713">
                  <a:moveTo>
                    <a:pt x="0" y="129422"/>
                  </a:moveTo>
                  <a:cubicBezTo>
                    <a:pt x="0" y="129422"/>
                    <a:pt x="79580" y="166595"/>
                    <a:pt x="352155" y="211126"/>
                  </a:cubicBezTo>
                  <a:cubicBezTo>
                    <a:pt x="624730" y="255658"/>
                    <a:pt x="851864" y="273713"/>
                    <a:pt x="851864" y="273713"/>
                  </a:cubicBezTo>
                  <a:lnTo>
                    <a:pt x="865367" y="137463"/>
                  </a:lnTo>
                  <a:cubicBezTo>
                    <a:pt x="865367" y="137463"/>
                    <a:pt x="654393" y="127753"/>
                    <a:pt x="414666" y="90504"/>
                  </a:cubicBezTo>
                  <a:cubicBezTo>
                    <a:pt x="174940" y="53332"/>
                    <a:pt x="19800" y="0"/>
                    <a:pt x="19800" y="0"/>
                  </a:cubicBezTo>
                  <a:lnTo>
                    <a:pt x="0" y="129422"/>
                  </a:lnTo>
                  <a:close/>
                </a:path>
              </a:pathLst>
            </a:custGeom>
            <a:solidFill>
              <a:srgbClr val="3E558C"/>
            </a:solidFill>
            <a:ln w="756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02" name="Freeform: Shape 701">
              <a:extLst>
                <a:ext uri="{FF2B5EF4-FFF2-40B4-BE49-F238E27FC236}">
                  <a16:creationId xmlns:a16="http://schemas.microsoft.com/office/drawing/2014/main" id="{13B57CA0-0D0F-4496-8E24-CB179798CB0C}"/>
                </a:ext>
              </a:extLst>
            </p:cNvPr>
            <p:cNvSpPr/>
            <p:nvPr/>
          </p:nvSpPr>
          <p:spPr>
            <a:xfrm>
              <a:off x="5084520" y="3677299"/>
              <a:ext cx="854822" cy="169022"/>
            </a:xfrm>
            <a:custGeom>
              <a:avLst/>
              <a:gdLst>
                <a:gd name="connsiteX0" fmla="*/ 6600 w 854822"/>
                <a:gd name="connsiteY0" fmla="*/ 0 h 169022"/>
                <a:gd name="connsiteX1" fmla="*/ 459956 w 854822"/>
                <a:gd name="connsiteY1" fmla="*/ 95587 h 169022"/>
                <a:gd name="connsiteX2" fmla="*/ 854823 w 854822"/>
                <a:gd name="connsiteY2" fmla="*/ 136174 h 169022"/>
                <a:gd name="connsiteX3" fmla="*/ 851560 w 854822"/>
                <a:gd name="connsiteY3" fmla="*/ 169022 h 169022"/>
                <a:gd name="connsiteX4" fmla="*/ 456391 w 854822"/>
                <a:gd name="connsiteY4" fmla="*/ 132381 h 169022"/>
                <a:gd name="connsiteX5" fmla="*/ 0 w 854822"/>
                <a:gd name="connsiteY5" fmla="*/ 43773 h 169022"/>
                <a:gd name="connsiteX6" fmla="*/ 6600 w 854822"/>
                <a:gd name="connsiteY6" fmla="*/ 0 h 169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54822" h="169022">
                  <a:moveTo>
                    <a:pt x="6600" y="0"/>
                  </a:moveTo>
                  <a:cubicBezTo>
                    <a:pt x="6600" y="0"/>
                    <a:pt x="251940" y="67366"/>
                    <a:pt x="459956" y="95587"/>
                  </a:cubicBezTo>
                  <a:cubicBezTo>
                    <a:pt x="667972" y="123732"/>
                    <a:pt x="854823" y="136174"/>
                    <a:pt x="854823" y="136174"/>
                  </a:cubicBezTo>
                  <a:lnTo>
                    <a:pt x="851560" y="169022"/>
                  </a:lnTo>
                  <a:cubicBezTo>
                    <a:pt x="851560" y="169022"/>
                    <a:pt x="614565" y="155822"/>
                    <a:pt x="456391" y="132381"/>
                  </a:cubicBezTo>
                  <a:cubicBezTo>
                    <a:pt x="273334" y="105297"/>
                    <a:pt x="0" y="43773"/>
                    <a:pt x="0" y="43773"/>
                  </a:cubicBezTo>
                  <a:lnTo>
                    <a:pt x="6600" y="0"/>
                  </a:lnTo>
                  <a:close/>
                </a:path>
              </a:pathLst>
            </a:custGeom>
            <a:solidFill>
              <a:srgbClr val="9DBBF9"/>
            </a:solidFill>
            <a:ln w="756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03" name="Freeform: Shape 702">
              <a:extLst>
                <a:ext uri="{FF2B5EF4-FFF2-40B4-BE49-F238E27FC236}">
                  <a16:creationId xmlns:a16="http://schemas.microsoft.com/office/drawing/2014/main" id="{B42DB206-4498-4B72-A10A-12EA5A92ACC4}"/>
                </a:ext>
              </a:extLst>
            </p:cNvPr>
            <p:cNvSpPr/>
            <p:nvPr/>
          </p:nvSpPr>
          <p:spPr>
            <a:xfrm>
              <a:off x="4953050" y="2651633"/>
              <a:ext cx="476191" cy="419673"/>
            </a:xfrm>
            <a:custGeom>
              <a:avLst/>
              <a:gdLst>
                <a:gd name="connsiteX0" fmla="*/ 251409 w 476191"/>
                <a:gd name="connsiteY0" fmla="*/ 0 h 419673"/>
                <a:gd name="connsiteX1" fmla="*/ 0 w 476191"/>
                <a:gd name="connsiteY1" fmla="*/ 212568 h 419673"/>
                <a:gd name="connsiteX2" fmla="*/ 191781 w 476191"/>
                <a:gd name="connsiteY2" fmla="*/ 419673 h 419673"/>
                <a:gd name="connsiteX3" fmla="*/ 476191 w 476191"/>
                <a:gd name="connsiteY3" fmla="*/ 209988 h 419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191" h="419673">
                  <a:moveTo>
                    <a:pt x="251409" y="0"/>
                  </a:moveTo>
                  <a:lnTo>
                    <a:pt x="0" y="212568"/>
                  </a:lnTo>
                  <a:lnTo>
                    <a:pt x="191781" y="419673"/>
                  </a:lnTo>
                  <a:lnTo>
                    <a:pt x="476191" y="209988"/>
                  </a:lnTo>
                  <a:close/>
                </a:path>
              </a:pathLst>
            </a:custGeom>
            <a:solidFill>
              <a:srgbClr val="C9522D"/>
            </a:solidFill>
            <a:ln w="756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04" name="Freeform: Shape 703">
              <a:extLst>
                <a:ext uri="{FF2B5EF4-FFF2-40B4-BE49-F238E27FC236}">
                  <a16:creationId xmlns:a16="http://schemas.microsoft.com/office/drawing/2014/main" id="{0D1ABBDA-C2B9-471D-9BBD-08E38FD49961}"/>
                </a:ext>
              </a:extLst>
            </p:cNvPr>
            <p:cNvSpPr/>
            <p:nvPr/>
          </p:nvSpPr>
          <p:spPr>
            <a:xfrm>
              <a:off x="4984154" y="2687516"/>
              <a:ext cx="273333" cy="233126"/>
            </a:xfrm>
            <a:custGeom>
              <a:avLst/>
              <a:gdLst>
                <a:gd name="connsiteX0" fmla="*/ 0 w 273333"/>
                <a:gd name="connsiteY0" fmla="*/ 210216 h 233126"/>
                <a:gd name="connsiteX1" fmla="*/ 258692 w 273333"/>
                <a:gd name="connsiteY1" fmla="*/ 0 h 233126"/>
                <a:gd name="connsiteX2" fmla="*/ 273334 w 273333"/>
                <a:gd name="connsiteY2" fmla="*/ 13655 h 233126"/>
                <a:gd name="connsiteX3" fmla="*/ 21166 w 273333"/>
                <a:gd name="connsiteY3" fmla="*/ 233126 h 2331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3333" h="233126">
                  <a:moveTo>
                    <a:pt x="0" y="210216"/>
                  </a:moveTo>
                  <a:lnTo>
                    <a:pt x="258692" y="0"/>
                  </a:lnTo>
                  <a:lnTo>
                    <a:pt x="273334" y="13655"/>
                  </a:lnTo>
                  <a:lnTo>
                    <a:pt x="21166" y="233126"/>
                  </a:lnTo>
                  <a:close/>
                </a:path>
              </a:pathLst>
            </a:custGeom>
            <a:solidFill>
              <a:srgbClr val="EABB68"/>
            </a:solidFill>
            <a:ln w="756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05" name="Freeform: Shape 704">
              <a:extLst>
                <a:ext uri="{FF2B5EF4-FFF2-40B4-BE49-F238E27FC236}">
                  <a16:creationId xmlns:a16="http://schemas.microsoft.com/office/drawing/2014/main" id="{EA659F73-E2DE-4D2E-BAE5-53962CBE3DC4}"/>
                </a:ext>
              </a:extLst>
            </p:cNvPr>
            <p:cNvSpPr/>
            <p:nvPr/>
          </p:nvSpPr>
          <p:spPr>
            <a:xfrm>
              <a:off x="5105914" y="2811855"/>
              <a:ext cx="286382" cy="231381"/>
            </a:xfrm>
            <a:custGeom>
              <a:avLst/>
              <a:gdLst>
                <a:gd name="connsiteX0" fmla="*/ 0 w 286382"/>
                <a:gd name="connsiteY0" fmla="*/ 216285 h 231381"/>
                <a:gd name="connsiteX1" fmla="*/ 269996 w 286382"/>
                <a:gd name="connsiteY1" fmla="*/ 0 h 231381"/>
                <a:gd name="connsiteX2" fmla="*/ 286382 w 286382"/>
                <a:gd name="connsiteY2" fmla="*/ 11835 h 231381"/>
                <a:gd name="connsiteX3" fmla="*/ 12973 w 286382"/>
                <a:gd name="connsiteY3" fmla="*/ 231382 h 231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6382" h="231381">
                  <a:moveTo>
                    <a:pt x="0" y="216285"/>
                  </a:moveTo>
                  <a:lnTo>
                    <a:pt x="269996" y="0"/>
                  </a:lnTo>
                  <a:lnTo>
                    <a:pt x="286382" y="11835"/>
                  </a:lnTo>
                  <a:lnTo>
                    <a:pt x="12973" y="231382"/>
                  </a:lnTo>
                  <a:close/>
                </a:path>
              </a:pathLst>
            </a:custGeom>
            <a:solidFill>
              <a:srgbClr val="EABB68"/>
            </a:solidFill>
            <a:ln w="756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06" name="Freeform: Shape 705">
              <a:extLst>
                <a:ext uri="{FF2B5EF4-FFF2-40B4-BE49-F238E27FC236}">
                  <a16:creationId xmlns:a16="http://schemas.microsoft.com/office/drawing/2014/main" id="{125A1DEB-6069-4136-BFFF-23B328949C43}"/>
                </a:ext>
              </a:extLst>
            </p:cNvPr>
            <p:cNvSpPr/>
            <p:nvPr/>
          </p:nvSpPr>
          <p:spPr>
            <a:xfrm>
              <a:off x="4941443" y="2082965"/>
              <a:ext cx="1331089" cy="591881"/>
            </a:xfrm>
            <a:custGeom>
              <a:avLst/>
              <a:gdLst>
                <a:gd name="connsiteX0" fmla="*/ 0 w 1331089"/>
                <a:gd name="connsiteY0" fmla="*/ 104463 h 591881"/>
                <a:gd name="connsiteX1" fmla="*/ 121077 w 1331089"/>
                <a:gd name="connsiteY1" fmla="*/ 55228 h 591881"/>
                <a:gd name="connsiteX2" fmla="*/ 24807 w 1331089"/>
                <a:gd name="connsiteY2" fmla="*/ 123732 h 591881"/>
                <a:gd name="connsiteX3" fmla="*/ 60539 w 1331089"/>
                <a:gd name="connsiteY3" fmla="*/ 196940 h 591881"/>
                <a:gd name="connsiteX4" fmla="*/ 160905 w 1331089"/>
                <a:gd name="connsiteY4" fmla="*/ 139815 h 591881"/>
                <a:gd name="connsiteX5" fmla="*/ 71387 w 1331089"/>
                <a:gd name="connsiteY5" fmla="*/ 228726 h 591881"/>
                <a:gd name="connsiteX6" fmla="*/ 110229 w 1331089"/>
                <a:gd name="connsiteY6" fmla="*/ 290782 h 591881"/>
                <a:gd name="connsiteX7" fmla="*/ 221975 w 1331089"/>
                <a:gd name="connsiteY7" fmla="*/ 196864 h 591881"/>
                <a:gd name="connsiteX8" fmla="*/ 131925 w 1331089"/>
                <a:gd name="connsiteY8" fmla="*/ 325300 h 591881"/>
                <a:gd name="connsiteX9" fmla="*/ 164546 w 1331089"/>
                <a:gd name="connsiteY9" fmla="*/ 356024 h 591881"/>
                <a:gd name="connsiteX10" fmla="*/ 279706 w 1331089"/>
                <a:gd name="connsiteY10" fmla="*/ 253609 h 591881"/>
                <a:gd name="connsiteX11" fmla="*/ 209533 w 1331089"/>
                <a:gd name="connsiteY11" fmla="*/ 413452 h 591881"/>
                <a:gd name="connsiteX12" fmla="*/ 261196 w 1331089"/>
                <a:gd name="connsiteY12" fmla="*/ 447591 h 591881"/>
                <a:gd name="connsiteX13" fmla="*/ 390921 w 1331089"/>
                <a:gd name="connsiteY13" fmla="*/ 337514 h 591881"/>
                <a:gd name="connsiteX14" fmla="*/ 336831 w 1331089"/>
                <a:gd name="connsiteY14" fmla="*/ 523681 h 591881"/>
                <a:gd name="connsiteX15" fmla="*/ 509115 w 1331089"/>
                <a:gd name="connsiteY15" fmla="*/ 568668 h 591881"/>
                <a:gd name="connsiteX16" fmla="*/ 660689 w 1331089"/>
                <a:gd name="connsiteY16" fmla="*/ 574889 h 591881"/>
                <a:gd name="connsiteX17" fmla="*/ 670703 w 1331089"/>
                <a:gd name="connsiteY17" fmla="*/ 380831 h 591881"/>
                <a:gd name="connsiteX18" fmla="*/ 689214 w 1331089"/>
                <a:gd name="connsiteY18" fmla="*/ 568668 h 591881"/>
                <a:gd name="connsiteX19" fmla="*/ 776304 w 1331089"/>
                <a:gd name="connsiteY19" fmla="*/ 562447 h 591881"/>
                <a:gd name="connsiteX20" fmla="*/ 762118 w 1331089"/>
                <a:gd name="connsiteY20" fmla="*/ 365280 h 591881"/>
                <a:gd name="connsiteX21" fmla="*/ 819546 w 1331089"/>
                <a:gd name="connsiteY21" fmla="*/ 548412 h 591881"/>
                <a:gd name="connsiteX22" fmla="*/ 914982 w 1331089"/>
                <a:gd name="connsiteY22" fmla="*/ 526716 h 591881"/>
                <a:gd name="connsiteX23" fmla="*/ 866278 w 1331089"/>
                <a:gd name="connsiteY23" fmla="*/ 343583 h 591881"/>
                <a:gd name="connsiteX24" fmla="*/ 963762 w 1331089"/>
                <a:gd name="connsiteY24" fmla="*/ 505019 h 591881"/>
                <a:gd name="connsiteX25" fmla="*/ 1020431 w 1331089"/>
                <a:gd name="connsiteY25" fmla="*/ 472246 h 591881"/>
                <a:gd name="connsiteX26" fmla="*/ 934478 w 1331089"/>
                <a:gd name="connsiteY26" fmla="*/ 306334 h 591881"/>
                <a:gd name="connsiteX27" fmla="*/ 1071714 w 1331089"/>
                <a:gd name="connsiteY27" fmla="*/ 441370 h 591881"/>
                <a:gd name="connsiteX28" fmla="*/ 1130053 w 1331089"/>
                <a:gd name="connsiteY28" fmla="*/ 407232 h 591881"/>
                <a:gd name="connsiteX29" fmla="*/ 1011707 w 1331089"/>
                <a:gd name="connsiteY29" fmla="*/ 241168 h 591881"/>
                <a:gd name="connsiteX30" fmla="*/ 1164267 w 1331089"/>
                <a:gd name="connsiteY30" fmla="*/ 374686 h 591881"/>
                <a:gd name="connsiteX31" fmla="*/ 1185964 w 1331089"/>
                <a:gd name="connsiteY31" fmla="*/ 335845 h 591881"/>
                <a:gd name="connsiteX32" fmla="*/ 1064356 w 1331089"/>
                <a:gd name="connsiteY32" fmla="*/ 196940 h 591881"/>
                <a:gd name="connsiteX33" fmla="*/ 1219723 w 1331089"/>
                <a:gd name="connsiteY33" fmla="*/ 278113 h 591881"/>
                <a:gd name="connsiteX34" fmla="*/ 1243316 w 1331089"/>
                <a:gd name="connsiteY34" fmla="*/ 245796 h 591881"/>
                <a:gd name="connsiteX35" fmla="*/ 1108280 w 1331089"/>
                <a:gd name="connsiteY35" fmla="*/ 126312 h 591881"/>
                <a:gd name="connsiteX36" fmla="*/ 1271234 w 1331089"/>
                <a:gd name="connsiteY36" fmla="*/ 196940 h 591881"/>
                <a:gd name="connsiteX37" fmla="*/ 1296041 w 1331089"/>
                <a:gd name="connsiteY37" fmla="*/ 132456 h 591881"/>
                <a:gd name="connsiteX38" fmla="*/ 1147046 w 1331089"/>
                <a:gd name="connsiteY38" fmla="*/ 48628 h 591881"/>
                <a:gd name="connsiteX39" fmla="*/ 1319331 w 1331089"/>
                <a:gd name="connsiteY39" fmla="*/ 76546 h 591881"/>
                <a:gd name="connsiteX40" fmla="*/ 1193853 w 1331089"/>
                <a:gd name="connsiteY40" fmla="*/ 0 h 591881"/>
                <a:gd name="connsiteX41" fmla="*/ 1331089 w 1331089"/>
                <a:gd name="connsiteY41" fmla="*/ 40890 h 591881"/>
                <a:gd name="connsiteX42" fmla="*/ 1209102 w 1331089"/>
                <a:gd name="connsiteY42" fmla="*/ 312479 h 591881"/>
                <a:gd name="connsiteX43" fmla="*/ 1069742 w 1331089"/>
                <a:gd name="connsiteY43" fmla="*/ 473915 h 591881"/>
                <a:gd name="connsiteX44" fmla="*/ 963686 w 1331089"/>
                <a:gd name="connsiteY44" fmla="*/ 540674 h 591881"/>
                <a:gd name="connsiteX45" fmla="*/ 782298 w 1331089"/>
                <a:gd name="connsiteY45" fmla="*/ 574813 h 591881"/>
                <a:gd name="connsiteX46" fmla="*/ 597572 w 1331089"/>
                <a:gd name="connsiteY46" fmla="*/ 591882 h 591881"/>
                <a:gd name="connsiteX47" fmla="*/ 390921 w 1331089"/>
                <a:gd name="connsiteY47" fmla="*/ 562523 h 591881"/>
                <a:gd name="connsiteX48" fmla="*/ 261499 w 1331089"/>
                <a:gd name="connsiteY48" fmla="*/ 467694 h 591881"/>
                <a:gd name="connsiteX49" fmla="*/ 154760 w 1331089"/>
                <a:gd name="connsiteY49" fmla="*/ 352838 h 591881"/>
                <a:gd name="connsiteX50" fmla="*/ 38766 w 1331089"/>
                <a:gd name="connsiteY50" fmla="*/ 177443 h 591881"/>
                <a:gd name="connsiteX51" fmla="*/ 0 w 1331089"/>
                <a:gd name="connsiteY51" fmla="*/ 104463 h 5918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331089" h="591881">
                  <a:moveTo>
                    <a:pt x="0" y="104463"/>
                  </a:moveTo>
                  <a:cubicBezTo>
                    <a:pt x="11910" y="95815"/>
                    <a:pt x="121077" y="55228"/>
                    <a:pt x="121077" y="55228"/>
                  </a:cubicBezTo>
                  <a:lnTo>
                    <a:pt x="24807" y="123732"/>
                  </a:lnTo>
                  <a:lnTo>
                    <a:pt x="60539" y="196940"/>
                  </a:lnTo>
                  <a:lnTo>
                    <a:pt x="160905" y="139815"/>
                  </a:lnTo>
                  <a:lnTo>
                    <a:pt x="71387" y="228726"/>
                  </a:lnTo>
                  <a:lnTo>
                    <a:pt x="110229" y="290782"/>
                  </a:lnTo>
                  <a:lnTo>
                    <a:pt x="221975" y="196864"/>
                  </a:lnTo>
                  <a:lnTo>
                    <a:pt x="131925" y="325300"/>
                  </a:lnTo>
                  <a:lnTo>
                    <a:pt x="164546" y="356024"/>
                  </a:lnTo>
                  <a:lnTo>
                    <a:pt x="279706" y="253609"/>
                  </a:lnTo>
                  <a:lnTo>
                    <a:pt x="209533" y="413452"/>
                  </a:lnTo>
                  <a:lnTo>
                    <a:pt x="261196" y="447591"/>
                  </a:lnTo>
                  <a:cubicBezTo>
                    <a:pt x="261196" y="447591"/>
                    <a:pt x="393804" y="337590"/>
                    <a:pt x="390921" y="337514"/>
                  </a:cubicBezTo>
                  <a:cubicBezTo>
                    <a:pt x="388038" y="337438"/>
                    <a:pt x="336831" y="523681"/>
                    <a:pt x="336831" y="523681"/>
                  </a:cubicBezTo>
                  <a:lnTo>
                    <a:pt x="509115" y="568668"/>
                  </a:lnTo>
                  <a:lnTo>
                    <a:pt x="660689" y="574889"/>
                  </a:lnTo>
                  <a:lnTo>
                    <a:pt x="670703" y="380831"/>
                  </a:lnTo>
                  <a:lnTo>
                    <a:pt x="689214" y="568668"/>
                  </a:lnTo>
                  <a:lnTo>
                    <a:pt x="776304" y="562447"/>
                  </a:lnTo>
                  <a:lnTo>
                    <a:pt x="762118" y="365280"/>
                  </a:lnTo>
                  <a:lnTo>
                    <a:pt x="819546" y="548412"/>
                  </a:lnTo>
                  <a:lnTo>
                    <a:pt x="914982" y="526716"/>
                  </a:lnTo>
                  <a:lnTo>
                    <a:pt x="866278" y="343583"/>
                  </a:lnTo>
                  <a:lnTo>
                    <a:pt x="963762" y="505019"/>
                  </a:lnTo>
                  <a:lnTo>
                    <a:pt x="1020431" y="472246"/>
                  </a:lnTo>
                  <a:lnTo>
                    <a:pt x="934478" y="306334"/>
                  </a:lnTo>
                  <a:lnTo>
                    <a:pt x="1071714" y="441370"/>
                  </a:lnTo>
                  <a:lnTo>
                    <a:pt x="1130053" y="407232"/>
                  </a:lnTo>
                  <a:lnTo>
                    <a:pt x="1011707" y="241168"/>
                  </a:lnTo>
                  <a:cubicBezTo>
                    <a:pt x="1011707" y="241168"/>
                    <a:pt x="1164267" y="379314"/>
                    <a:pt x="1164267" y="374686"/>
                  </a:cubicBezTo>
                  <a:cubicBezTo>
                    <a:pt x="1164267" y="370059"/>
                    <a:pt x="1185964" y="335845"/>
                    <a:pt x="1185964" y="335845"/>
                  </a:cubicBezTo>
                  <a:lnTo>
                    <a:pt x="1064356" y="196940"/>
                  </a:lnTo>
                  <a:lnTo>
                    <a:pt x="1219723" y="278113"/>
                  </a:lnTo>
                  <a:lnTo>
                    <a:pt x="1243316" y="245796"/>
                  </a:lnTo>
                  <a:lnTo>
                    <a:pt x="1108280" y="126312"/>
                  </a:lnTo>
                  <a:lnTo>
                    <a:pt x="1271234" y="196940"/>
                  </a:lnTo>
                  <a:lnTo>
                    <a:pt x="1296041" y="132456"/>
                  </a:lnTo>
                  <a:lnTo>
                    <a:pt x="1147046" y="48628"/>
                  </a:lnTo>
                  <a:lnTo>
                    <a:pt x="1319331" y="76546"/>
                  </a:lnTo>
                  <a:lnTo>
                    <a:pt x="1193853" y="0"/>
                  </a:lnTo>
                  <a:lnTo>
                    <a:pt x="1331089" y="40890"/>
                  </a:lnTo>
                  <a:lnTo>
                    <a:pt x="1209102" y="312479"/>
                  </a:lnTo>
                  <a:lnTo>
                    <a:pt x="1069742" y="473915"/>
                  </a:lnTo>
                  <a:lnTo>
                    <a:pt x="963686" y="540674"/>
                  </a:lnTo>
                  <a:lnTo>
                    <a:pt x="782298" y="574813"/>
                  </a:lnTo>
                  <a:lnTo>
                    <a:pt x="597572" y="591882"/>
                  </a:lnTo>
                  <a:lnTo>
                    <a:pt x="390921" y="562523"/>
                  </a:lnTo>
                  <a:lnTo>
                    <a:pt x="261499" y="467694"/>
                  </a:lnTo>
                  <a:lnTo>
                    <a:pt x="154760" y="352838"/>
                  </a:lnTo>
                  <a:lnTo>
                    <a:pt x="38766" y="177443"/>
                  </a:lnTo>
                  <a:lnTo>
                    <a:pt x="0" y="104463"/>
                  </a:lnTo>
                  <a:close/>
                </a:path>
              </a:pathLst>
            </a:custGeom>
            <a:solidFill>
              <a:srgbClr val="4D65B2"/>
            </a:solidFill>
            <a:ln w="756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07" name="Freeform: Shape 706">
              <a:extLst>
                <a:ext uri="{FF2B5EF4-FFF2-40B4-BE49-F238E27FC236}">
                  <a16:creationId xmlns:a16="http://schemas.microsoft.com/office/drawing/2014/main" id="{46D6C901-2B3C-4560-AF3B-8BCE358C2136}"/>
                </a:ext>
              </a:extLst>
            </p:cNvPr>
            <p:cNvSpPr/>
            <p:nvPr/>
          </p:nvSpPr>
          <p:spPr>
            <a:xfrm>
              <a:off x="5096203" y="1531670"/>
              <a:ext cx="472322" cy="1496470"/>
            </a:xfrm>
            <a:custGeom>
              <a:avLst/>
              <a:gdLst>
                <a:gd name="connsiteX0" fmla="*/ 458591 w 472322"/>
                <a:gd name="connsiteY0" fmla="*/ 0 h 1496470"/>
                <a:gd name="connsiteX1" fmla="*/ 472322 w 472322"/>
                <a:gd name="connsiteY1" fmla="*/ 1496470 h 1496470"/>
                <a:gd name="connsiteX2" fmla="*/ 108256 w 472322"/>
                <a:gd name="connsiteY2" fmla="*/ 1119963 h 1496470"/>
                <a:gd name="connsiteX3" fmla="*/ 99456 w 472322"/>
                <a:gd name="connsiteY3" fmla="*/ 527854 h 1496470"/>
                <a:gd name="connsiteX4" fmla="*/ 0 w 472322"/>
                <a:gd name="connsiteY4" fmla="*/ 154078 h 1496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2322" h="1496470">
                  <a:moveTo>
                    <a:pt x="458591" y="0"/>
                  </a:moveTo>
                  <a:lnTo>
                    <a:pt x="472322" y="1496470"/>
                  </a:lnTo>
                  <a:lnTo>
                    <a:pt x="108256" y="1119963"/>
                  </a:lnTo>
                  <a:lnTo>
                    <a:pt x="99456" y="527854"/>
                  </a:lnTo>
                  <a:lnTo>
                    <a:pt x="0" y="154078"/>
                  </a:lnTo>
                  <a:close/>
                </a:path>
              </a:pathLst>
            </a:custGeom>
            <a:solidFill>
              <a:srgbClr val="434156"/>
            </a:solidFill>
            <a:ln w="756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08" name="Freeform: Shape 707">
              <a:extLst>
                <a:ext uri="{FF2B5EF4-FFF2-40B4-BE49-F238E27FC236}">
                  <a16:creationId xmlns:a16="http://schemas.microsoft.com/office/drawing/2014/main" id="{15C0CFB1-D221-489C-8720-0429F6457245}"/>
                </a:ext>
              </a:extLst>
            </p:cNvPr>
            <p:cNvSpPr/>
            <p:nvPr/>
          </p:nvSpPr>
          <p:spPr>
            <a:xfrm>
              <a:off x="6161090" y="2463797"/>
              <a:ext cx="143608" cy="552281"/>
            </a:xfrm>
            <a:custGeom>
              <a:avLst/>
              <a:gdLst>
                <a:gd name="connsiteX0" fmla="*/ 0 w 143608"/>
                <a:gd name="connsiteY0" fmla="*/ 409508 h 552281"/>
                <a:gd name="connsiteX1" fmla="*/ 85270 w 143608"/>
                <a:gd name="connsiteY1" fmla="*/ 225237 h 552281"/>
                <a:gd name="connsiteX2" fmla="*/ 143608 w 143608"/>
                <a:gd name="connsiteY2" fmla="*/ 0 h 552281"/>
                <a:gd name="connsiteX3" fmla="*/ 111443 w 143608"/>
                <a:gd name="connsiteY3" fmla="*/ 232823 h 552281"/>
                <a:gd name="connsiteX4" fmla="*/ 31635 w 143608"/>
                <a:gd name="connsiteY4" fmla="*/ 552282 h 552281"/>
                <a:gd name="connsiteX5" fmla="*/ 0 w 143608"/>
                <a:gd name="connsiteY5" fmla="*/ 409508 h 552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3608" h="552281">
                  <a:moveTo>
                    <a:pt x="0" y="409508"/>
                  </a:moveTo>
                  <a:cubicBezTo>
                    <a:pt x="5690" y="395321"/>
                    <a:pt x="64559" y="309521"/>
                    <a:pt x="85270" y="225237"/>
                  </a:cubicBezTo>
                  <a:cubicBezTo>
                    <a:pt x="105980" y="140953"/>
                    <a:pt x="143608" y="0"/>
                    <a:pt x="143608" y="0"/>
                  </a:cubicBezTo>
                  <a:cubicBezTo>
                    <a:pt x="143608" y="0"/>
                    <a:pt x="125932" y="132836"/>
                    <a:pt x="111443" y="232823"/>
                  </a:cubicBezTo>
                  <a:cubicBezTo>
                    <a:pt x="96953" y="332810"/>
                    <a:pt x="31635" y="552282"/>
                    <a:pt x="31635" y="552282"/>
                  </a:cubicBezTo>
                  <a:lnTo>
                    <a:pt x="0" y="409508"/>
                  </a:lnTo>
                  <a:close/>
                </a:path>
              </a:pathLst>
            </a:custGeom>
            <a:solidFill>
              <a:srgbClr val="9B5938"/>
            </a:solidFill>
            <a:ln w="756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09" name="Freeform: Shape 708">
              <a:extLst>
                <a:ext uri="{FF2B5EF4-FFF2-40B4-BE49-F238E27FC236}">
                  <a16:creationId xmlns:a16="http://schemas.microsoft.com/office/drawing/2014/main" id="{B9A5CAD5-A9E6-4FBE-B840-2787AC7FAE82}"/>
                </a:ext>
              </a:extLst>
            </p:cNvPr>
            <p:cNvSpPr/>
            <p:nvPr/>
          </p:nvSpPr>
          <p:spPr>
            <a:xfrm>
              <a:off x="4834542" y="1251045"/>
              <a:ext cx="448177" cy="442781"/>
            </a:xfrm>
            <a:custGeom>
              <a:avLst/>
              <a:gdLst>
                <a:gd name="connsiteX0" fmla="*/ 171005 w 448177"/>
                <a:gd name="connsiteY0" fmla="*/ 133906 h 442781"/>
                <a:gd name="connsiteX1" fmla="*/ 9645 w 448177"/>
                <a:gd name="connsiteY1" fmla="*/ 344046 h 442781"/>
                <a:gd name="connsiteX2" fmla="*/ 466 w 448177"/>
                <a:gd name="connsiteY2" fmla="*/ 397378 h 442781"/>
                <a:gd name="connsiteX3" fmla="*/ 29976 w 448177"/>
                <a:gd name="connsiteY3" fmla="*/ 440165 h 442781"/>
                <a:gd name="connsiteX4" fmla="*/ 87329 w 448177"/>
                <a:gd name="connsiteY4" fmla="*/ 421958 h 442781"/>
                <a:gd name="connsiteX5" fmla="*/ 118129 w 448177"/>
                <a:gd name="connsiteY5" fmla="*/ 366274 h 442781"/>
                <a:gd name="connsiteX6" fmla="*/ 307559 w 448177"/>
                <a:gd name="connsiteY6" fmla="*/ 141720 h 442781"/>
                <a:gd name="connsiteX7" fmla="*/ 435311 w 448177"/>
                <a:gd name="connsiteY7" fmla="*/ 50837 h 442781"/>
                <a:gd name="connsiteX8" fmla="*/ 446767 w 448177"/>
                <a:gd name="connsiteY8" fmla="*/ 18064 h 442781"/>
                <a:gd name="connsiteX9" fmla="*/ 171005 w 448177"/>
                <a:gd name="connsiteY9" fmla="*/ 133906 h 442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48177" h="442781">
                  <a:moveTo>
                    <a:pt x="171005" y="133906"/>
                  </a:moveTo>
                  <a:cubicBezTo>
                    <a:pt x="100832" y="189362"/>
                    <a:pt x="40218" y="259990"/>
                    <a:pt x="9645" y="344046"/>
                  </a:cubicBezTo>
                  <a:cubicBezTo>
                    <a:pt x="3424" y="361192"/>
                    <a:pt x="-1583" y="379323"/>
                    <a:pt x="466" y="397378"/>
                  </a:cubicBezTo>
                  <a:cubicBezTo>
                    <a:pt x="2514" y="415509"/>
                    <a:pt x="12983" y="433565"/>
                    <a:pt x="29976" y="440165"/>
                  </a:cubicBezTo>
                  <a:cubicBezTo>
                    <a:pt x="49852" y="447827"/>
                    <a:pt x="72991" y="437737"/>
                    <a:pt x="87329" y="421958"/>
                  </a:cubicBezTo>
                  <a:cubicBezTo>
                    <a:pt x="101667" y="406178"/>
                    <a:pt x="109481" y="385771"/>
                    <a:pt x="118129" y="366274"/>
                  </a:cubicBezTo>
                  <a:cubicBezTo>
                    <a:pt x="158488" y="275618"/>
                    <a:pt x="225020" y="196797"/>
                    <a:pt x="307559" y="141720"/>
                  </a:cubicBezTo>
                  <a:cubicBezTo>
                    <a:pt x="351180" y="112589"/>
                    <a:pt x="399808" y="89451"/>
                    <a:pt x="435311" y="50837"/>
                  </a:cubicBezTo>
                  <a:cubicBezTo>
                    <a:pt x="443581" y="41809"/>
                    <a:pt x="451470" y="29367"/>
                    <a:pt x="446767" y="18064"/>
                  </a:cubicBezTo>
                  <a:cubicBezTo>
                    <a:pt x="416573" y="-53475"/>
                    <a:pt x="202716" y="108872"/>
                    <a:pt x="171005" y="133906"/>
                  </a:cubicBezTo>
                  <a:close/>
                </a:path>
              </a:pathLst>
            </a:custGeom>
            <a:solidFill>
              <a:srgbClr val="FFFFFF">
                <a:alpha val="26000"/>
              </a:srgbClr>
            </a:solidFill>
            <a:ln w="756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10" name="Freeform: Shape 709">
              <a:extLst>
                <a:ext uri="{FF2B5EF4-FFF2-40B4-BE49-F238E27FC236}">
                  <a16:creationId xmlns:a16="http://schemas.microsoft.com/office/drawing/2014/main" id="{FF2D4E9A-D1D4-4148-B2CC-0270D5512BDA}"/>
                </a:ext>
              </a:extLst>
            </p:cNvPr>
            <p:cNvSpPr/>
            <p:nvPr/>
          </p:nvSpPr>
          <p:spPr>
            <a:xfrm>
              <a:off x="4726569" y="1744451"/>
              <a:ext cx="122137" cy="116511"/>
            </a:xfrm>
            <a:custGeom>
              <a:avLst/>
              <a:gdLst>
                <a:gd name="connsiteX0" fmla="*/ 63225 w 122137"/>
                <a:gd name="connsiteY0" fmla="*/ 849 h 116511"/>
                <a:gd name="connsiteX1" fmla="*/ 6024 w 122137"/>
                <a:gd name="connsiteY1" fmla="*/ 43256 h 116511"/>
                <a:gd name="connsiteX2" fmla="*/ 7921 w 122137"/>
                <a:gd name="connsiteY2" fmla="*/ 99622 h 116511"/>
                <a:gd name="connsiteX3" fmla="*/ 61480 w 122137"/>
                <a:gd name="connsiteY3" fmla="*/ 113884 h 116511"/>
                <a:gd name="connsiteX4" fmla="*/ 107528 w 122137"/>
                <a:gd name="connsiteY4" fmla="*/ 78001 h 116511"/>
                <a:gd name="connsiteX5" fmla="*/ 121942 w 122137"/>
                <a:gd name="connsiteY5" fmla="*/ 41359 h 116511"/>
                <a:gd name="connsiteX6" fmla="*/ 71342 w 122137"/>
                <a:gd name="connsiteY6" fmla="*/ 925 h 116511"/>
                <a:gd name="connsiteX7" fmla="*/ 63225 w 122137"/>
                <a:gd name="connsiteY7" fmla="*/ 849 h 11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2137" h="116511">
                  <a:moveTo>
                    <a:pt x="63225" y="849"/>
                  </a:moveTo>
                  <a:cubicBezTo>
                    <a:pt x="37962" y="-4841"/>
                    <a:pt x="15355" y="19056"/>
                    <a:pt x="6024" y="43256"/>
                  </a:cubicBezTo>
                  <a:cubicBezTo>
                    <a:pt x="-1031" y="61539"/>
                    <a:pt x="-3611" y="83767"/>
                    <a:pt x="7921" y="99622"/>
                  </a:cubicBezTo>
                  <a:cubicBezTo>
                    <a:pt x="19528" y="115629"/>
                    <a:pt x="42666" y="119953"/>
                    <a:pt x="61480" y="113884"/>
                  </a:cubicBezTo>
                  <a:cubicBezTo>
                    <a:pt x="80294" y="107891"/>
                    <a:pt x="95315" y="93553"/>
                    <a:pt x="107528" y="78001"/>
                  </a:cubicBezTo>
                  <a:cubicBezTo>
                    <a:pt x="115873" y="67380"/>
                    <a:pt x="123460" y="54711"/>
                    <a:pt x="121942" y="41359"/>
                  </a:cubicBezTo>
                  <a:cubicBezTo>
                    <a:pt x="119363" y="18525"/>
                    <a:pt x="93342" y="7449"/>
                    <a:pt x="71342" y="925"/>
                  </a:cubicBezTo>
                  <a:lnTo>
                    <a:pt x="63225" y="849"/>
                  </a:lnTo>
                  <a:close/>
                </a:path>
              </a:pathLst>
            </a:custGeom>
            <a:solidFill>
              <a:srgbClr val="FFFFFF">
                <a:alpha val="26000"/>
              </a:srgbClr>
            </a:solidFill>
            <a:ln w="756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11" name="Freeform: Shape 710">
              <a:extLst>
                <a:ext uri="{FF2B5EF4-FFF2-40B4-BE49-F238E27FC236}">
                  <a16:creationId xmlns:a16="http://schemas.microsoft.com/office/drawing/2014/main" id="{06797ABF-22C1-4EF5-A923-4137D4CDCCB6}"/>
                </a:ext>
              </a:extLst>
            </p:cNvPr>
            <p:cNvSpPr/>
            <p:nvPr/>
          </p:nvSpPr>
          <p:spPr>
            <a:xfrm>
              <a:off x="4791917" y="2705572"/>
              <a:ext cx="1281095" cy="847236"/>
            </a:xfrm>
            <a:custGeom>
              <a:avLst/>
              <a:gdLst>
                <a:gd name="connsiteX0" fmla="*/ 0 w 1281095"/>
                <a:gd name="connsiteY0" fmla="*/ 0 h 847236"/>
                <a:gd name="connsiteX1" fmla="*/ 113643 w 1281095"/>
                <a:gd name="connsiteY1" fmla="*/ 229561 h 847236"/>
                <a:gd name="connsiteX2" fmla="*/ 554482 w 1281095"/>
                <a:gd name="connsiteY2" fmla="*/ 692855 h 847236"/>
                <a:gd name="connsiteX3" fmla="*/ 752559 w 1281095"/>
                <a:gd name="connsiteY3" fmla="*/ 847236 h 847236"/>
                <a:gd name="connsiteX4" fmla="*/ 1252951 w 1281095"/>
                <a:gd name="connsiteY4" fmla="*/ 646655 h 847236"/>
                <a:gd name="connsiteX5" fmla="*/ 1281096 w 1281095"/>
                <a:gd name="connsiteY5" fmla="*/ 532178 h 847236"/>
                <a:gd name="connsiteX6" fmla="*/ 776760 w 1281095"/>
                <a:gd name="connsiteY6" fmla="*/ 736400 h 847236"/>
                <a:gd name="connsiteX7" fmla="*/ 326969 w 1281095"/>
                <a:gd name="connsiteY7" fmla="*/ 301479 h 847236"/>
                <a:gd name="connsiteX8" fmla="*/ 0 w 1281095"/>
                <a:gd name="connsiteY8" fmla="*/ 0 h 847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81095" h="847236">
                  <a:moveTo>
                    <a:pt x="0" y="0"/>
                  </a:moveTo>
                  <a:lnTo>
                    <a:pt x="113643" y="229561"/>
                  </a:lnTo>
                  <a:cubicBezTo>
                    <a:pt x="113643" y="229561"/>
                    <a:pt x="413377" y="557061"/>
                    <a:pt x="554482" y="692855"/>
                  </a:cubicBezTo>
                  <a:cubicBezTo>
                    <a:pt x="624730" y="760449"/>
                    <a:pt x="752559" y="847236"/>
                    <a:pt x="752559" y="847236"/>
                  </a:cubicBezTo>
                  <a:lnTo>
                    <a:pt x="1252951" y="646655"/>
                  </a:lnTo>
                  <a:lnTo>
                    <a:pt x="1281096" y="532178"/>
                  </a:lnTo>
                  <a:lnTo>
                    <a:pt x="776760" y="736400"/>
                  </a:lnTo>
                  <a:cubicBezTo>
                    <a:pt x="776760" y="736400"/>
                    <a:pt x="461701" y="410797"/>
                    <a:pt x="326969" y="301479"/>
                  </a:cubicBezTo>
                  <a:cubicBezTo>
                    <a:pt x="192236" y="19216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E558C"/>
            </a:solidFill>
            <a:ln w="756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12" name="Freeform: Shape 711">
              <a:extLst>
                <a:ext uri="{FF2B5EF4-FFF2-40B4-BE49-F238E27FC236}">
                  <a16:creationId xmlns:a16="http://schemas.microsoft.com/office/drawing/2014/main" id="{D6651351-989E-44F0-B723-CB5F99EAB378}"/>
                </a:ext>
              </a:extLst>
            </p:cNvPr>
            <p:cNvSpPr/>
            <p:nvPr/>
          </p:nvSpPr>
          <p:spPr>
            <a:xfrm>
              <a:off x="5568677" y="2738117"/>
              <a:ext cx="1153418" cy="703931"/>
            </a:xfrm>
            <a:custGeom>
              <a:avLst/>
              <a:gdLst>
                <a:gd name="connsiteX0" fmla="*/ 0 w 1153418"/>
                <a:gd name="connsiteY0" fmla="*/ 703931 h 703931"/>
                <a:gd name="connsiteX1" fmla="*/ 732683 w 1153418"/>
                <a:gd name="connsiteY1" fmla="*/ 393804 h 703931"/>
                <a:gd name="connsiteX2" fmla="*/ 1153419 w 1153418"/>
                <a:gd name="connsiteY2" fmla="*/ 139739 h 703931"/>
                <a:gd name="connsiteX3" fmla="*/ 1017624 w 1153418"/>
                <a:gd name="connsiteY3" fmla="*/ 0 h 703931"/>
                <a:gd name="connsiteX4" fmla="*/ 498874 w 1153418"/>
                <a:gd name="connsiteY4" fmla="*/ 175547 h 703931"/>
                <a:gd name="connsiteX5" fmla="*/ 60842 w 1153418"/>
                <a:gd name="connsiteY5" fmla="*/ 363990 h 703931"/>
                <a:gd name="connsiteX6" fmla="*/ 82159 w 1153418"/>
                <a:gd name="connsiteY6" fmla="*/ 672069 h 703931"/>
                <a:gd name="connsiteX7" fmla="*/ 0 w 1153418"/>
                <a:gd name="connsiteY7" fmla="*/ 703931 h 703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53418" h="703931">
                  <a:moveTo>
                    <a:pt x="0" y="703931"/>
                  </a:moveTo>
                  <a:cubicBezTo>
                    <a:pt x="0" y="703931"/>
                    <a:pt x="560323" y="487798"/>
                    <a:pt x="732683" y="393804"/>
                  </a:cubicBezTo>
                  <a:cubicBezTo>
                    <a:pt x="905044" y="299886"/>
                    <a:pt x="1153419" y="139739"/>
                    <a:pt x="1153419" y="139739"/>
                  </a:cubicBezTo>
                  <a:lnTo>
                    <a:pt x="1017624" y="0"/>
                  </a:lnTo>
                  <a:cubicBezTo>
                    <a:pt x="1017624" y="0"/>
                    <a:pt x="689441" y="116981"/>
                    <a:pt x="498874" y="175547"/>
                  </a:cubicBezTo>
                  <a:cubicBezTo>
                    <a:pt x="312251" y="232899"/>
                    <a:pt x="60842" y="363990"/>
                    <a:pt x="60842" y="363990"/>
                  </a:cubicBezTo>
                  <a:lnTo>
                    <a:pt x="82159" y="672069"/>
                  </a:lnTo>
                  <a:lnTo>
                    <a:pt x="0" y="703931"/>
                  </a:lnTo>
                  <a:close/>
                </a:path>
              </a:pathLst>
            </a:custGeom>
            <a:solidFill>
              <a:srgbClr val="C67446"/>
            </a:solidFill>
            <a:ln w="756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13" name="Freeform: Shape 712">
              <a:extLst>
                <a:ext uri="{FF2B5EF4-FFF2-40B4-BE49-F238E27FC236}">
                  <a16:creationId xmlns:a16="http://schemas.microsoft.com/office/drawing/2014/main" id="{71A68F5A-B319-4AED-83D5-CAB72829DAB2}"/>
                </a:ext>
              </a:extLst>
            </p:cNvPr>
            <p:cNvSpPr/>
            <p:nvPr/>
          </p:nvSpPr>
          <p:spPr>
            <a:xfrm>
              <a:off x="4774090" y="2687516"/>
              <a:ext cx="449134" cy="977720"/>
            </a:xfrm>
            <a:custGeom>
              <a:avLst/>
              <a:gdLst>
                <a:gd name="connsiteX0" fmla="*/ 0 w 449134"/>
                <a:gd name="connsiteY0" fmla="*/ 0 h 977720"/>
                <a:gd name="connsiteX1" fmla="*/ 178960 w 449134"/>
                <a:gd name="connsiteY1" fmla="*/ 432039 h 977720"/>
                <a:gd name="connsiteX2" fmla="*/ 324162 w 449134"/>
                <a:gd name="connsiteY2" fmla="*/ 942899 h 977720"/>
                <a:gd name="connsiteX3" fmla="*/ 445391 w 449134"/>
                <a:gd name="connsiteY3" fmla="*/ 977720 h 977720"/>
                <a:gd name="connsiteX4" fmla="*/ 433784 w 449134"/>
                <a:gd name="connsiteY4" fmla="*/ 653710 h 977720"/>
                <a:gd name="connsiteX5" fmla="*/ 417018 w 449134"/>
                <a:gd name="connsiteY5" fmla="*/ 441597 h 977720"/>
                <a:gd name="connsiteX6" fmla="*/ 149450 w 449134"/>
                <a:gd name="connsiteY6" fmla="*/ 162953 h 977720"/>
                <a:gd name="connsiteX7" fmla="*/ 0 w 449134"/>
                <a:gd name="connsiteY7" fmla="*/ 0 h 977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49134" h="977720">
                  <a:moveTo>
                    <a:pt x="0" y="0"/>
                  </a:moveTo>
                  <a:cubicBezTo>
                    <a:pt x="0" y="0"/>
                    <a:pt x="139588" y="284865"/>
                    <a:pt x="178960" y="432039"/>
                  </a:cubicBezTo>
                  <a:cubicBezTo>
                    <a:pt x="218333" y="579213"/>
                    <a:pt x="324162" y="942899"/>
                    <a:pt x="324162" y="942899"/>
                  </a:cubicBezTo>
                  <a:lnTo>
                    <a:pt x="445391" y="977720"/>
                  </a:lnTo>
                  <a:cubicBezTo>
                    <a:pt x="445391" y="977720"/>
                    <a:pt x="459198" y="804298"/>
                    <a:pt x="433784" y="653710"/>
                  </a:cubicBezTo>
                  <a:cubicBezTo>
                    <a:pt x="408446" y="503122"/>
                    <a:pt x="417018" y="441597"/>
                    <a:pt x="417018" y="441597"/>
                  </a:cubicBezTo>
                  <a:lnTo>
                    <a:pt x="149450" y="16295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E558C"/>
            </a:solidFill>
            <a:ln w="756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14" name="Freeform: Shape 713">
              <a:extLst>
                <a:ext uri="{FF2B5EF4-FFF2-40B4-BE49-F238E27FC236}">
                  <a16:creationId xmlns:a16="http://schemas.microsoft.com/office/drawing/2014/main" id="{0B8C2CF9-08BF-4E29-A57D-C7716EA2396A}"/>
                </a:ext>
              </a:extLst>
            </p:cNvPr>
            <p:cNvSpPr/>
            <p:nvPr/>
          </p:nvSpPr>
          <p:spPr>
            <a:xfrm>
              <a:off x="4671479" y="2257419"/>
              <a:ext cx="208243" cy="364935"/>
            </a:xfrm>
            <a:custGeom>
              <a:avLst/>
              <a:gdLst>
                <a:gd name="connsiteX0" fmla="*/ 94948 w 208243"/>
                <a:gd name="connsiteY0" fmla="*/ 44941 h 364935"/>
                <a:gd name="connsiteX1" fmla="*/ 55044 w 208243"/>
                <a:gd name="connsiteY1" fmla="*/ 72176 h 364935"/>
                <a:gd name="connsiteX2" fmla="*/ 3609 w 208243"/>
                <a:gd name="connsiteY2" fmla="*/ 229667 h 364935"/>
                <a:gd name="connsiteX3" fmla="*/ 111638 w 208243"/>
                <a:gd name="connsiteY3" fmla="*/ 357724 h 364935"/>
                <a:gd name="connsiteX4" fmla="*/ 169370 w 208243"/>
                <a:gd name="connsiteY4" fmla="*/ 354841 h 364935"/>
                <a:gd name="connsiteX5" fmla="*/ 171494 w 208243"/>
                <a:gd name="connsiteY5" fmla="*/ 307275 h 364935"/>
                <a:gd name="connsiteX6" fmla="*/ 137811 w 208243"/>
                <a:gd name="connsiteY6" fmla="*/ 269344 h 364935"/>
                <a:gd name="connsiteX7" fmla="*/ 91990 w 208243"/>
                <a:gd name="connsiteY7" fmla="*/ 206984 h 364935"/>
                <a:gd name="connsiteX8" fmla="*/ 83948 w 208243"/>
                <a:gd name="connsiteY8" fmla="*/ 183618 h 364935"/>
                <a:gd name="connsiteX9" fmla="*/ 97755 w 208243"/>
                <a:gd name="connsiteY9" fmla="*/ 144473 h 364935"/>
                <a:gd name="connsiteX10" fmla="*/ 166563 w 208243"/>
                <a:gd name="connsiteY10" fmla="*/ 76728 h 364935"/>
                <a:gd name="connsiteX11" fmla="*/ 207832 w 208243"/>
                <a:gd name="connsiteY11" fmla="*/ 31665 h 364935"/>
                <a:gd name="connsiteX12" fmla="*/ 94948 w 208243"/>
                <a:gd name="connsiteY12" fmla="*/ 44941 h 364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08243" h="364935">
                  <a:moveTo>
                    <a:pt x="94948" y="44941"/>
                  </a:moveTo>
                  <a:cubicBezTo>
                    <a:pt x="81141" y="53286"/>
                    <a:pt x="67334" y="61707"/>
                    <a:pt x="55044" y="72176"/>
                  </a:cubicBezTo>
                  <a:cubicBezTo>
                    <a:pt x="10892" y="109804"/>
                    <a:pt x="-8680" y="172998"/>
                    <a:pt x="3609" y="229667"/>
                  </a:cubicBezTo>
                  <a:cubicBezTo>
                    <a:pt x="15899" y="286337"/>
                    <a:pt x="58306" y="334889"/>
                    <a:pt x="111638" y="357724"/>
                  </a:cubicBezTo>
                  <a:cubicBezTo>
                    <a:pt x="130528" y="365841"/>
                    <a:pt x="155183" y="369786"/>
                    <a:pt x="169370" y="354841"/>
                  </a:cubicBezTo>
                  <a:cubicBezTo>
                    <a:pt x="181052" y="342551"/>
                    <a:pt x="179687" y="322220"/>
                    <a:pt x="171494" y="307275"/>
                  </a:cubicBezTo>
                  <a:cubicBezTo>
                    <a:pt x="163301" y="292406"/>
                    <a:pt x="149873" y="281330"/>
                    <a:pt x="137811" y="269344"/>
                  </a:cubicBezTo>
                  <a:cubicBezTo>
                    <a:pt x="119452" y="251061"/>
                    <a:pt x="103976" y="229971"/>
                    <a:pt x="91990" y="206984"/>
                  </a:cubicBezTo>
                  <a:cubicBezTo>
                    <a:pt x="88196" y="199626"/>
                    <a:pt x="84631" y="191887"/>
                    <a:pt x="83948" y="183618"/>
                  </a:cubicBezTo>
                  <a:cubicBezTo>
                    <a:pt x="82734" y="169584"/>
                    <a:pt x="89865" y="156156"/>
                    <a:pt x="97755" y="144473"/>
                  </a:cubicBezTo>
                  <a:cubicBezTo>
                    <a:pt x="115886" y="117618"/>
                    <a:pt x="139404" y="94404"/>
                    <a:pt x="166563" y="76728"/>
                  </a:cubicBezTo>
                  <a:cubicBezTo>
                    <a:pt x="184239" y="65197"/>
                    <a:pt x="205632" y="52679"/>
                    <a:pt x="207832" y="31665"/>
                  </a:cubicBezTo>
                  <a:cubicBezTo>
                    <a:pt x="215570" y="-42074"/>
                    <a:pt x="111790" y="34700"/>
                    <a:pt x="94948" y="44941"/>
                  </a:cubicBezTo>
                  <a:close/>
                </a:path>
              </a:pathLst>
            </a:custGeom>
            <a:solidFill>
              <a:srgbClr val="FFFFFF">
                <a:alpha val="26000"/>
              </a:srgbClr>
            </a:solidFill>
            <a:ln w="756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15" name="Freeform: Shape 714">
              <a:extLst>
                <a:ext uri="{FF2B5EF4-FFF2-40B4-BE49-F238E27FC236}">
                  <a16:creationId xmlns:a16="http://schemas.microsoft.com/office/drawing/2014/main" id="{50B06680-3A3C-40D2-AAB8-75752AF70B9C}"/>
                </a:ext>
              </a:extLst>
            </p:cNvPr>
            <p:cNvSpPr/>
            <p:nvPr/>
          </p:nvSpPr>
          <p:spPr>
            <a:xfrm>
              <a:off x="5772141" y="1788314"/>
              <a:ext cx="391623" cy="1090755"/>
            </a:xfrm>
            <a:custGeom>
              <a:avLst/>
              <a:gdLst>
                <a:gd name="connsiteX0" fmla="*/ 167202 w 391623"/>
                <a:gd name="connsiteY0" fmla="*/ 0 h 1090755"/>
                <a:gd name="connsiteX1" fmla="*/ 390845 w 391623"/>
                <a:gd name="connsiteY1" fmla="*/ 899278 h 1090755"/>
                <a:gd name="connsiteX2" fmla="*/ 128284 w 391623"/>
                <a:gd name="connsiteY2" fmla="*/ 1090756 h 1090755"/>
                <a:gd name="connsiteX3" fmla="*/ 0 w 391623"/>
                <a:gd name="connsiteY3" fmla="*/ 160678 h 1090755"/>
                <a:gd name="connsiteX4" fmla="*/ 167202 w 391623"/>
                <a:gd name="connsiteY4" fmla="*/ 0 h 1090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1623" h="1090755">
                  <a:moveTo>
                    <a:pt x="167202" y="0"/>
                  </a:moveTo>
                  <a:cubicBezTo>
                    <a:pt x="170767" y="29055"/>
                    <a:pt x="406852" y="899354"/>
                    <a:pt x="390845" y="899278"/>
                  </a:cubicBezTo>
                  <a:cubicBezTo>
                    <a:pt x="374762" y="899202"/>
                    <a:pt x="128284" y="1090756"/>
                    <a:pt x="128284" y="1090756"/>
                  </a:cubicBezTo>
                  <a:lnTo>
                    <a:pt x="0" y="160678"/>
                  </a:lnTo>
                  <a:lnTo>
                    <a:pt x="167202" y="0"/>
                  </a:lnTo>
                  <a:close/>
                </a:path>
              </a:pathLst>
            </a:custGeom>
            <a:solidFill>
              <a:srgbClr val="434156"/>
            </a:solidFill>
            <a:ln w="756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16" name="Freeform: Shape 715">
              <a:extLst>
                <a:ext uri="{FF2B5EF4-FFF2-40B4-BE49-F238E27FC236}">
                  <a16:creationId xmlns:a16="http://schemas.microsoft.com/office/drawing/2014/main" id="{C6288180-90F8-42BA-B0AC-E651AEEA3534}"/>
                </a:ext>
              </a:extLst>
            </p:cNvPr>
            <p:cNvSpPr/>
            <p:nvPr/>
          </p:nvSpPr>
          <p:spPr>
            <a:xfrm>
              <a:off x="5506487" y="1052727"/>
              <a:ext cx="482357" cy="1184088"/>
            </a:xfrm>
            <a:custGeom>
              <a:avLst/>
              <a:gdLst>
                <a:gd name="connsiteX0" fmla="*/ 62038 w 482357"/>
                <a:gd name="connsiteY0" fmla="*/ 1184088 h 1184088"/>
                <a:gd name="connsiteX1" fmla="*/ 294330 w 482357"/>
                <a:gd name="connsiteY1" fmla="*/ 1085542 h 1184088"/>
                <a:gd name="connsiteX2" fmla="*/ 437331 w 482357"/>
                <a:gd name="connsiteY2" fmla="*/ 811905 h 1184088"/>
                <a:gd name="connsiteX3" fmla="*/ 351075 w 482357"/>
                <a:gd name="connsiteY3" fmla="*/ 379335 h 1184088"/>
                <a:gd name="connsiteX4" fmla="*/ 482242 w 482357"/>
                <a:gd name="connsiteY4" fmla="*/ 184140 h 1184088"/>
                <a:gd name="connsiteX5" fmla="*/ 348117 w 482357"/>
                <a:gd name="connsiteY5" fmla="*/ 2524 h 1184088"/>
                <a:gd name="connsiteX6" fmla="*/ 14168 w 482357"/>
                <a:gd name="connsiteY6" fmla="*/ 167829 h 1184088"/>
                <a:gd name="connsiteX7" fmla="*/ 165591 w 482357"/>
                <a:gd name="connsiteY7" fmla="*/ 648345 h 1184088"/>
                <a:gd name="connsiteX8" fmla="*/ 62114 w 482357"/>
                <a:gd name="connsiteY8" fmla="*/ 912120 h 1184088"/>
                <a:gd name="connsiteX9" fmla="*/ 62038 w 482357"/>
                <a:gd name="connsiteY9" fmla="*/ 1184088 h 1184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82357" h="1184088">
                  <a:moveTo>
                    <a:pt x="62038" y="1184088"/>
                  </a:moveTo>
                  <a:cubicBezTo>
                    <a:pt x="62038" y="1184088"/>
                    <a:pt x="227798" y="1153439"/>
                    <a:pt x="294330" y="1085542"/>
                  </a:cubicBezTo>
                  <a:cubicBezTo>
                    <a:pt x="360862" y="1017569"/>
                    <a:pt x="429442" y="933210"/>
                    <a:pt x="437331" y="811905"/>
                  </a:cubicBezTo>
                  <a:cubicBezTo>
                    <a:pt x="445221" y="690600"/>
                    <a:pt x="351075" y="379335"/>
                    <a:pt x="351075" y="379335"/>
                  </a:cubicBezTo>
                  <a:lnTo>
                    <a:pt x="482242" y="184140"/>
                  </a:lnTo>
                  <a:cubicBezTo>
                    <a:pt x="482242" y="184140"/>
                    <a:pt x="491346" y="14207"/>
                    <a:pt x="348117" y="2524"/>
                  </a:cubicBezTo>
                  <a:cubicBezTo>
                    <a:pt x="204888" y="-9159"/>
                    <a:pt x="62038" y="15421"/>
                    <a:pt x="14168" y="167829"/>
                  </a:cubicBezTo>
                  <a:cubicBezTo>
                    <a:pt x="-64122" y="417342"/>
                    <a:pt x="209591" y="534095"/>
                    <a:pt x="165591" y="648345"/>
                  </a:cubicBezTo>
                  <a:cubicBezTo>
                    <a:pt x="81838" y="865843"/>
                    <a:pt x="62114" y="912120"/>
                    <a:pt x="62114" y="912120"/>
                  </a:cubicBezTo>
                  <a:lnTo>
                    <a:pt x="62038" y="1184088"/>
                  </a:lnTo>
                  <a:close/>
                </a:path>
              </a:pathLst>
            </a:custGeom>
            <a:solidFill>
              <a:srgbClr val="BCBCB1"/>
            </a:solidFill>
            <a:ln w="756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17" name="Freeform: Shape 716">
              <a:extLst>
                <a:ext uri="{FF2B5EF4-FFF2-40B4-BE49-F238E27FC236}">
                  <a16:creationId xmlns:a16="http://schemas.microsoft.com/office/drawing/2014/main" id="{746443FD-82BC-4407-93F3-BCAB6461278F}"/>
                </a:ext>
              </a:extLst>
            </p:cNvPr>
            <p:cNvSpPr/>
            <p:nvPr/>
          </p:nvSpPr>
          <p:spPr>
            <a:xfrm>
              <a:off x="5747789" y="1145073"/>
              <a:ext cx="1179818" cy="643165"/>
            </a:xfrm>
            <a:custGeom>
              <a:avLst/>
              <a:gdLst>
                <a:gd name="connsiteX0" fmla="*/ 0 w 1179818"/>
                <a:gd name="connsiteY0" fmla="*/ 155064 h 643165"/>
                <a:gd name="connsiteX1" fmla="*/ 109774 w 1179818"/>
                <a:gd name="connsiteY1" fmla="*/ 286913 h 643165"/>
                <a:gd name="connsiteX2" fmla="*/ 810519 w 1179818"/>
                <a:gd name="connsiteY2" fmla="*/ 350183 h 643165"/>
                <a:gd name="connsiteX3" fmla="*/ 1121784 w 1179818"/>
                <a:gd name="connsiteY3" fmla="*/ 643165 h 643165"/>
                <a:gd name="connsiteX4" fmla="*/ 1179819 w 1179818"/>
                <a:gd name="connsiteY4" fmla="*/ 643165 h 643165"/>
                <a:gd name="connsiteX5" fmla="*/ 839574 w 1179818"/>
                <a:gd name="connsiteY5" fmla="*/ 213023 h 643165"/>
                <a:gd name="connsiteX6" fmla="*/ 224023 w 1179818"/>
                <a:gd name="connsiteY6" fmla="*/ 0 h 643165"/>
                <a:gd name="connsiteX7" fmla="*/ 0 w 1179818"/>
                <a:gd name="connsiteY7" fmla="*/ 155064 h 6431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79818" h="643165">
                  <a:moveTo>
                    <a:pt x="0" y="155064"/>
                  </a:moveTo>
                  <a:lnTo>
                    <a:pt x="109774" y="286913"/>
                  </a:lnTo>
                  <a:cubicBezTo>
                    <a:pt x="109774" y="286913"/>
                    <a:pt x="588999" y="249968"/>
                    <a:pt x="810519" y="350183"/>
                  </a:cubicBezTo>
                  <a:cubicBezTo>
                    <a:pt x="1032114" y="450398"/>
                    <a:pt x="1121784" y="643165"/>
                    <a:pt x="1121784" y="643165"/>
                  </a:cubicBezTo>
                  <a:lnTo>
                    <a:pt x="1179819" y="643165"/>
                  </a:lnTo>
                  <a:cubicBezTo>
                    <a:pt x="1179819" y="643165"/>
                    <a:pt x="1101225" y="342672"/>
                    <a:pt x="839574" y="213023"/>
                  </a:cubicBezTo>
                  <a:cubicBezTo>
                    <a:pt x="584902" y="86863"/>
                    <a:pt x="224023" y="0"/>
                    <a:pt x="224023" y="0"/>
                  </a:cubicBezTo>
                  <a:lnTo>
                    <a:pt x="0" y="155064"/>
                  </a:lnTo>
                  <a:close/>
                </a:path>
              </a:pathLst>
            </a:custGeom>
            <a:solidFill>
              <a:srgbClr val="434156"/>
            </a:solidFill>
            <a:ln w="756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18" name="Freeform: Shape 717">
              <a:extLst>
                <a:ext uri="{FF2B5EF4-FFF2-40B4-BE49-F238E27FC236}">
                  <a16:creationId xmlns:a16="http://schemas.microsoft.com/office/drawing/2014/main" id="{5031B360-F765-436D-89A5-13228A647CF1}"/>
                </a:ext>
              </a:extLst>
            </p:cNvPr>
            <p:cNvSpPr/>
            <p:nvPr/>
          </p:nvSpPr>
          <p:spPr>
            <a:xfrm>
              <a:off x="5004106" y="516549"/>
              <a:ext cx="1128838" cy="564419"/>
            </a:xfrm>
            <a:custGeom>
              <a:avLst/>
              <a:gdLst>
                <a:gd name="connsiteX0" fmla="*/ 564420 w 1128838"/>
                <a:gd name="connsiteY0" fmla="*/ 564420 h 564419"/>
                <a:gd name="connsiteX1" fmla="*/ 1128839 w 1128838"/>
                <a:gd name="connsiteY1" fmla="*/ 0 h 564419"/>
                <a:gd name="connsiteX2" fmla="*/ 0 w 1128838"/>
                <a:gd name="connsiteY2" fmla="*/ 0 h 564419"/>
                <a:gd name="connsiteX3" fmla="*/ 564420 w 1128838"/>
                <a:gd name="connsiteY3" fmla="*/ 564420 h 564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8838" h="564419">
                  <a:moveTo>
                    <a:pt x="564420" y="564420"/>
                  </a:moveTo>
                  <a:cubicBezTo>
                    <a:pt x="876140" y="564420"/>
                    <a:pt x="1128839" y="311720"/>
                    <a:pt x="1128839" y="0"/>
                  </a:cubicBezTo>
                  <a:lnTo>
                    <a:pt x="0" y="0"/>
                  </a:lnTo>
                  <a:cubicBezTo>
                    <a:pt x="0" y="311720"/>
                    <a:pt x="252699" y="564420"/>
                    <a:pt x="564420" y="564420"/>
                  </a:cubicBezTo>
                  <a:close/>
                </a:path>
              </a:pathLst>
            </a:custGeom>
            <a:solidFill>
              <a:srgbClr val="434156"/>
            </a:solidFill>
            <a:ln w="756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19" name="Freeform: Shape 718">
              <a:extLst>
                <a:ext uri="{FF2B5EF4-FFF2-40B4-BE49-F238E27FC236}">
                  <a16:creationId xmlns:a16="http://schemas.microsoft.com/office/drawing/2014/main" id="{0E8F4F9D-43DE-4CB4-A37F-80CC8A68F3E9}"/>
                </a:ext>
              </a:extLst>
            </p:cNvPr>
            <p:cNvSpPr/>
            <p:nvPr/>
          </p:nvSpPr>
          <p:spPr>
            <a:xfrm rot="-5256944">
              <a:off x="5079299" y="106"/>
              <a:ext cx="978445" cy="978445"/>
            </a:xfrm>
            <a:custGeom>
              <a:avLst/>
              <a:gdLst>
                <a:gd name="connsiteX0" fmla="*/ 978445 w 978445"/>
                <a:gd name="connsiteY0" fmla="*/ 489223 h 978445"/>
                <a:gd name="connsiteX1" fmla="*/ 489223 w 978445"/>
                <a:gd name="connsiteY1" fmla="*/ 978445 h 978445"/>
                <a:gd name="connsiteX2" fmla="*/ 0 w 978445"/>
                <a:gd name="connsiteY2" fmla="*/ 489223 h 978445"/>
                <a:gd name="connsiteX3" fmla="*/ 489223 w 978445"/>
                <a:gd name="connsiteY3" fmla="*/ 0 h 978445"/>
                <a:gd name="connsiteX4" fmla="*/ 978445 w 978445"/>
                <a:gd name="connsiteY4" fmla="*/ 489223 h 978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78445" h="978445">
                  <a:moveTo>
                    <a:pt x="978445" y="489223"/>
                  </a:moveTo>
                  <a:cubicBezTo>
                    <a:pt x="978445" y="759413"/>
                    <a:pt x="759413" y="978445"/>
                    <a:pt x="489223" y="978445"/>
                  </a:cubicBezTo>
                  <a:cubicBezTo>
                    <a:pt x="219032" y="978445"/>
                    <a:pt x="0" y="759413"/>
                    <a:pt x="0" y="489223"/>
                  </a:cubicBezTo>
                  <a:cubicBezTo>
                    <a:pt x="0" y="219032"/>
                    <a:pt x="219032" y="0"/>
                    <a:pt x="489223" y="0"/>
                  </a:cubicBezTo>
                  <a:cubicBezTo>
                    <a:pt x="759413" y="0"/>
                    <a:pt x="978445" y="219032"/>
                    <a:pt x="978445" y="489223"/>
                  </a:cubicBezTo>
                  <a:close/>
                </a:path>
              </a:pathLst>
            </a:custGeom>
            <a:solidFill>
              <a:srgbClr val="C9522D"/>
            </a:solidFill>
            <a:ln w="756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20" name="Freeform: Shape 719">
              <a:extLst>
                <a:ext uri="{FF2B5EF4-FFF2-40B4-BE49-F238E27FC236}">
                  <a16:creationId xmlns:a16="http://schemas.microsoft.com/office/drawing/2014/main" id="{9CA63B83-6E32-47B1-9957-9A4341DD4C2B}"/>
                </a:ext>
              </a:extLst>
            </p:cNvPr>
            <p:cNvSpPr/>
            <p:nvPr/>
          </p:nvSpPr>
          <p:spPr>
            <a:xfrm>
              <a:off x="5558361" y="1125195"/>
              <a:ext cx="331219" cy="100823"/>
            </a:xfrm>
            <a:custGeom>
              <a:avLst/>
              <a:gdLst>
                <a:gd name="connsiteX0" fmla="*/ 204374 w 331219"/>
                <a:gd name="connsiteY0" fmla="*/ 100823 h 100823"/>
                <a:gd name="connsiteX1" fmla="*/ 125931 w 331219"/>
                <a:gd name="connsiteY1" fmla="*/ 87699 h 100823"/>
                <a:gd name="connsiteX2" fmla="*/ 92855 w 331219"/>
                <a:gd name="connsiteY2" fmla="*/ 79885 h 100823"/>
                <a:gd name="connsiteX3" fmla="*/ 9103 w 331219"/>
                <a:gd name="connsiteY3" fmla="*/ 80416 h 100823"/>
                <a:gd name="connsiteX4" fmla="*/ 1365 w 331219"/>
                <a:gd name="connsiteY4" fmla="*/ 76699 h 100823"/>
                <a:gd name="connsiteX5" fmla="*/ 985 w 331219"/>
                <a:gd name="connsiteY5" fmla="*/ 68127 h 100823"/>
                <a:gd name="connsiteX6" fmla="*/ 10544 w 331219"/>
                <a:gd name="connsiteY6" fmla="*/ 50450 h 100823"/>
                <a:gd name="connsiteX7" fmla="*/ 18585 w 331219"/>
                <a:gd name="connsiteY7" fmla="*/ 46050 h 100823"/>
                <a:gd name="connsiteX8" fmla="*/ 99607 w 331219"/>
                <a:gd name="connsiteY8" fmla="*/ 40664 h 100823"/>
                <a:gd name="connsiteX9" fmla="*/ 107724 w 331219"/>
                <a:gd name="connsiteY9" fmla="*/ 35961 h 100823"/>
                <a:gd name="connsiteX10" fmla="*/ 212036 w 331219"/>
                <a:gd name="connsiteY10" fmla="*/ 153 h 100823"/>
                <a:gd name="connsiteX11" fmla="*/ 328333 w 331219"/>
                <a:gd name="connsiteY11" fmla="*/ 44154 h 100823"/>
                <a:gd name="connsiteX12" fmla="*/ 331216 w 331219"/>
                <a:gd name="connsiteY12" fmla="*/ 50754 h 100823"/>
                <a:gd name="connsiteX13" fmla="*/ 327954 w 331219"/>
                <a:gd name="connsiteY13" fmla="*/ 57126 h 100823"/>
                <a:gd name="connsiteX14" fmla="*/ 215677 w 331219"/>
                <a:gd name="connsiteY14" fmla="*/ 100520 h 100823"/>
                <a:gd name="connsiteX15" fmla="*/ 204374 w 331219"/>
                <a:gd name="connsiteY15" fmla="*/ 100823 h 100823"/>
                <a:gd name="connsiteX16" fmla="*/ 82993 w 331219"/>
                <a:gd name="connsiteY16" fmla="*/ 62209 h 100823"/>
                <a:gd name="connsiteX17" fmla="*/ 94828 w 331219"/>
                <a:gd name="connsiteY17" fmla="*/ 63271 h 100823"/>
                <a:gd name="connsiteX18" fmla="*/ 130635 w 331219"/>
                <a:gd name="connsiteY18" fmla="*/ 71616 h 100823"/>
                <a:gd name="connsiteX19" fmla="*/ 214843 w 331219"/>
                <a:gd name="connsiteY19" fmla="*/ 83830 h 100823"/>
                <a:gd name="connsiteX20" fmla="*/ 308609 w 331219"/>
                <a:gd name="connsiteY20" fmla="*/ 50147 h 100823"/>
                <a:gd name="connsiteX21" fmla="*/ 212870 w 331219"/>
                <a:gd name="connsiteY21" fmla="*/ 16843 h 100823"/>
                <a:gd name="connsiteX22" fmla="*/ 116145 w 331219"/>
                <a:gd name="connsiteY22" fmla="*/ 50375 h 100823"/>
                <a:gd name="connsiteX23" fmla="*/ 107724 w 331219"/>
                <a:gd name="connsiteY23" fmla="*/ 55230 h 100823"/>
                <a:gd name="connsiteX24" fmla="*/ 82993 w 331219"/>
                <a:gd name="connsiteY24" fmla="*/ 62209 h 100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31219" h="100823">
                  <a:moveTo>
                    <a:pt x="204374" y="100823"/>
                  </a:moveTo>
                  <a:cubicBezTo>
                    <a:pt x="171449" y="100823"/>
                    <a:pt x="146414" y="93616"/>
                    <a:pt x="125931" y="87699"/>
                  </a:cubicBezTo>
                  <a:cubicBezTo>
                    <a:pt x="113717" y="84209"/>
                    <a:pt x="103172" y="81099"/>
                    <a:pt x="92855" y="79885"/>
                  </a:cubicBezTo>
                  <a:cubicBezTo>
                    <a:pt x="59020" y="75940"/>
                    <a:pt x="9634" y="80416"/>
                    <a:pt x="9103" y="80416"/>
                  </a:cubicBezTo>
                  <a:cubicBezTo>
                    <a:pt x="5992" y="80720"/>
                    <a:pt x="3034" y="79278"/>
                    <a:pt x="1365" y="76699"/>
                  </a:cubicBezTo>
                  <a:cubicBezTo>
                    <a:pt x="-304" y="74120"/>
                    <a:pt x="-456" y="70858"/>
                    <a:pt x="985" y="68127"/>
                  </a:cubicBezTo>
                  <a:lnTo>
                    <a:pt x="10544" y="50450"/>
                  </a:lnTo>
                  <a:cubicBezTo>
                    <a:pt x="12137" y="47492"/>
                    <a:pt x="15323" y="45823"/>
                    <a:pt x="18585" y="46050"/>
                  </a:cubicBezTo>
                  <a:cubicBezTo>
                    <a:pt x="35806" y="47492"/>
                    <a:pt x="83979" y="49388"/>
                    <a:pt x="99607" y="40664"/>
                  </a:cubicBezTo>
                  <a:cubicBezTo>
                    <a:pt x="102110" y="39299"/>
                    <a:pt x="104841" y="37705"/>
                    <a:pt x="107724" y="35961"/>
                  </a:cubicBezTo>
                  <a:cubicBezTo>
                    <a:pt x="130559" y="22685"/>
                    <a:pt x="165001" y="2505"/>
                    <a:pt x="212036" y="153"/>
                  </a:cubicBezTo>
                  <a:cubicBezTo>
                    <a:pt x="273029" y="-2957"/>
                    <a:pt x="326057" y="42257"/>
                    <a:pt x="328333" y="44154"/>
                  </a:cubicBezTo>
                  <a:cubicBezTo>
                    <a:pt x="330230" y="45823"/>
                    <a:pt x="331292" y="48250"/>
                    <a:pt x="331216" y="50754"/>
                  </a:cubicBezTo>
                  <a:cubicBezTo>
                    <a:pt x="331140" y="53257"/>
                    <a:pt x="329926" y="55609"/>
                    <a:pt x="327954" y="57126"/>
                  </a:cubicBezTo>
                  <a:cubicBezTo>
                    <a:pt x="325830" y="58795"/>
                    <a:pt x="274698" y="97637"/>
                    <a:pt x="215677" y="100520"/>
                  </a:cubicBezTo>
                  <a:cubicBezTo>
                    <a:pt x="211808" y="100748"/>
                    <a:pt x="208091" y="100823"/>
                    <a:pt x="204374" y="100823"/>
                  </a:cubicBezTo>
                  <a:close/>
                  <a:moveTo>
                    <a:pt x="82993" y="62209"/>
                  </a:moveTo>
                  <a:cubicBezTo>
                    <a:pt x="87014" y="62513"/>
                    <a:pt x="91034" y="62816"/>
                    <a:pt x="94828" y="63271"/>
                  </a:cubicBezTo>
                  <a:cubicBezTo>
                    <a:pt x="106586" y="64637"/>
                    <a:pt x="118269" y="68051"/>
                    <a:pt x="130635" y="71616"/>
                  </a:cubicBezTo>
                  <a:cubicBezTo>
                    <a:pt x="153318" y="78216"/>
                    <a:pt x="179035" y="85651"/>
                    <a:pt x="214843" y="83830"/>
                  </a:cubicBezTo>
                  <a:cubicBezTo>
                    <a:pt x="254822" y="81858"/>
                    <a:pt x="291995" y="60920"/>
                    <a:pt x="308609" y="50147"/>
                  </a:cubicBezTo>
                  <a:cubicBezTo>
                    <a:pt x="291919" y="38237"/>
                    <a:pt x="253684" y="14795"/>
                    <a:pt x="212870" y="16843"/>
                  </a:cubicBezTo>
                  <a:cubicBezTo>
                    <a:pt x="169932" y="19043"/>
                    <a:pt x="137538" y="37933"/>
                    <a:pt x="116145" y="50375"/>
                  </a:cubicBezTo>
                  <a:cubicBezTo>
                    <a:pt x="113110" y="52119"/>
                    <a:pt x="110304" y="53788"/>
                    <a:pt x="107724" y="55230"/>
                  </a:cubicBezTo>
                  <a:cubicBezTo>
                    <a:pt x="101655" y="58719"/>
                    <a:pt x="92779" y="60920"/>
                    <a:pt x="82993" y="62209"/>
                  </a:cubicBezTo>
                  <a:close/>
                </a:path>
              </a:pathLst>
            </a:custGeom>
            <a:solidFill>
              <a:srgbClr val="434156"/>
            </a:solidFill>
            <a:ln w="756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21" name="Freeform: Shape 720">
              <a:extLst>
                <a:ext uri="{FF2B5EF4-FFF2-40B4-BE49-F238E27FC236}">
                  <a16:creationId xmlns:a16="http://schemas.microsoft.com/office/drawing/2014/main" id="{9011A5D1-076C-4895-A463-8108657F6B90}"/>
                </a:ext>
              </a:extLst>
            </p:cNvPr>
            <p:cNvSpPr/>
            <p:nvPr/>
          </p:nvSpPr>
          <p:spPr>
            <a:xfrm>
              <a:off x="5731576" y="1142712"/>
              <a:ext cx="73473" cy="65303"/>
            </a:xfrm>
            <a:custGeom>
              <a:avLst/>
              <a:gdLst>
                <a:gd name="connsiteX0" fmla="*/ 10902 w 73473"/>
                <a:gd name="connsiteY0" fmla="*/ 9264 h 65303"/>
                <a:gd name="connsiteX1" fmla="*/ 2102 w 73473"/>
                <a:gd name="connsiteY1" fmla="*/ 22920 h 65303"/>
                <a:gd name="connsiteX2" fmla="*/ 3695 w 73473"/>
                <a:gd name="connsiteY2" fmla="*/ 48334 h 65303"/>
                <a:gd name="connsiteX3" fmla="*/ 30247 w 73473"/>
                <a:gd name="connsiteY3" fmla="*/ 63279 h 65303"/>
                <a:gd name="connsiteX4" fmla="*/ 44661 w 73473"/>
                <a:gd name="connsiteY4" fmla="*/ 65251 h 65303"/>
                <a:gd name="connsiteX5" fmla="*/ 72427 w 73473"/>
                <a:gd name="connsiteY5" fmla="*/ 38775 h 65303"/>
                <a:gd name="connsiteX6" fmla="*/ 72351 w 73473"/>
                <a:gd name="connsiteY6" fmla="*/ 24058 h 65303"/>
                <a:gd name="connsiteX7" fmla="*/ 65296 w 73473"/>
                <a:gd name="connsiteY7" fmla="*/ 13513 h 65303"/>
                <a:gd name="connsiteX8" fmla="*/ 50351 w 73473"/>
                <a:gd name="connsiteY8" fmla="*/ 2361 h 65303"/>
                <a:gd name="connsiteX9" fmla="*/ 10902 w 73473"/>
                <a:gd name="connsiteY9" fmla="*/ 9264 h 65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3473" h="65303">
                  <a:moveTo>
                    <a:pt x="10902" y="9264"/>
                  </a:moveTo>
                  <a:cubicBezTo>
                    <a:pt x="6882" y="12982"/>
                    <a:pt x="3999" y="17837"/>
                    <a:pt x="2102" y="22920"/>
                  </a:cubicBezTo>
                  <a:cubicBezTo>
                    <a:pt x="-856" y="31189"/>
                    <a:pt x="-1008" y="40899"/>
                    <a:pt x="3695" y="48334"/>
                  </a:cubicBezTo>
                  <a:cubicBezTo>
                    <a:pt x="9309" y="57134"/>
                    <a:pt x="20158" y="60699"/>
                    <a:pt x="30247" y="63279"/>
                  </a:cubicBezTo>
                  <a:cubicBezTo>
                    <a:pt x="34951" y="64493"/>
                    <a:pt x="39806" y="65555"/>
                    <a:pt x="44661" y="65251"/>
                  </a:cubicBezTo>
                  <a:cubicBezTo>
                    <a:pt x="58317" y="64341"/>
                    <a:pt x="69165" y="52051"/>
                    <a:pt x="72427" y="38775"/>
                  </a:cubicBezTo>
                  <a:cubicBezTo>
                    <a:pt x="73641" y="33920"/>
                    <a:pt x="74020" y="28761"/>
                    <a:pt x="72351" y="24058"/>
                  </a:cubicBezTo>
                  <a:cubicBezTo>
                    <a:pt x="70986" y="20037"/>
                    <a:pt x="68179" y="16623"/>
                    <a:pt x="65296" y="13513"/>
                  </a:cubicBezTo>
                  <a:cubicBezTo>
                    <a:pt x="60972" y="8961"/>
                    <a:pt x="56117" y="4788"/>
                    <a:pt x="50351" y="2361"/>
                  </a:cubicBezTo>
                  <a:cubicBezTo>
                    <a:pt x="38592" y="-2646"/>
                    <a:pt x="20158" y="616"/>
                    <a:pt x="10902" y="9264"/>
                  </a:cubicBezTo>
                  <a:close/>
                </a:path>
              </a:pathLst>
            </a:custGeom>
            <a:solidFill>
              <a:srgbClr val="0C0B0F"/>
            </a:solidFill>
            <a:ln w="756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22" name="Freeform: Shape 721">
              <a:extLst>
                <a:ext uri="{FF2B5EF4-FFF2-40B4-BE49-F238E27FC236}">
                  <a16:creationId xmlns:a16="http://schemas.microsoft.com/office/drawing/2014/main" id="{9D03B399-C54B-46C2-A581-F78434F38808}"/>
                </a:ext>
              </a:extLst>
            </p:cNvPr>
            <p:cNvSpPr/>
            <p:nvPr/>
          </p:nvSpPr>
          <p:spPr>
            <a:xfrm>
              <a:off x="5163873" y="98592"/>
              <a:ext cx="285848" cy="393421"/>
            </a:xfrm>
            <a:custGeom>
              <a:avLst/>
              <a:gdLst>
                <a:gd name="connsiteX0" fmla="*/ 0 w 285848"/>
                <a:gd name="connsiteY0" fmla="*/ 313950 h 393421"/>
                <a:gd name="connsiteX1" fmla="*/ 27614 w 285848"/>
                <a:gd name="connsiteY1" fmla="*/ 385792 h 393421"/>
                <a:gd name="connsiteX2" fmla="*/ 97332 w 285848"/>
                <a:gd name="connsiteY2" fmla="*/ 376461 h 393421"/>
                <a:gd name="connsiteX3" fmla="*/ 129119 w 285848"/>
                <a:gd name="connsiteY3" fmla="*/ 309322 h 393421"/>
                <a:gd name="connsiteX4" fmla="*/ 135794 w 285848"/>
                <a:gd name="connsiteY4" fmla="*/ 233914 h 393421"/>
                <a:gd name="connsiteX5" fmla="*/ 267492 w 285848"/>
                <a:gd name="connsiteY5" fmla="*/ 37506 h 393421"/>
                <a:gd name="connsiteX6" fmla="*/ 285548 w 285848"/>
                <a:gd name="connsiteY6" fmla="*/ 13988 h 393421"/>
                <a:gd name="connsiteX7" fmla="*/ 263396 w 285848"/>
                <a:gd name="connsiteY7" fmla="*/ 712 h 393421"/>
                <a:gd name="connsiteX8" fmla="*/ 0 w 285848"/>
                <a:gd name="connsiteY8" fmla="*/ 313950 h 3934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5848" h="393421">
                  <a:moveTo>
                    <a:pt x="0" y="313950"/>
                  </a:moveTo>
                  <a:cubicBezTo>
                    <a:pt x="0" y="340729"/>
                    <a:pt x="5235" y="371074"/>
                    <a:pt x="27614" y="385792"/>
                  </a:cubicBezTo>
                  <a:cubicBezTo>
                    <a:pt x="48704" y="399675"/>
                    <a:pt x="78670" y="393454"/>
                    <a:pt x="97332" y="376461"/>
                  </a:cubicBezTo>
                  <a:cubicBezTo>
                    <a:pt x="116070" y="359467"/>
                    <a:pt x="125174" y="334281"/>
                    <a:pt x="129119" y="309322"/>
                  </a:cubicBezTo>
                  <a:cubicBezTo>
                    <a:pt x="133063" y="284363"/>
                    <a:pt x="132608" y="258949"/>
                    <a:pt x="135794" y="233914"/>
                  </a:cubicBezTo>
                  <a:cubicBezTo>
                    <a:pt x="146036" y="152817"/>
                    <a:pt x="196485" y="78016"/>
                    <a:pt x="267492" y="37506"/>
                  </a:cubicBezTo>
                  <a:cubicBezTo>
                    <a:pt x="276748" y="32271"/>
                    <a:pt x="287824" y="24381"/>
                    <a:pt x="285548" y="13988"/>
                  </a:cubicBezTo>
                  <a:cubicBezTo>
                    <a:pt x="283499" y="4960"/>
                    <a:pt x="272575" y="1547"/>
                    <a:pt x="263396" y="712"/>
                  </a:cubicBezTo>
                  <a:cubicBezTo>
                    <a:pt x="109925" y="-13323"/>
                    <a:pt x="76" y="183238"/>
                    <a:pt x="0" y="313950"/>
                  </a:cubicBezTo>
                  <a:close/>
                </a:path>
              </a:pathLst>
            </a:custGeom>
            <a:solidFill>
              <a:srgbClr val="FFFFFF">
                <a:alpha val="26000"/>
              </a:srgbClr>
            </a:solidFill>
            <a:ln w="756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23" name="Freeform: Shape 722">
              <a:extLst>
                <a:ext uri="{FF2B5EF4-FFF2-40B4-BE49-F238E27FC236}">
                  <a16:creationId xmlns:a16="http://schemas.microsoft.com/office/drawing/2014/main" id="{8DBD0E50-C8ED-4751-908E-2D7AE12D7192}"/>
                </a:ext>
              </a:extLst>
            </p:cNvPr>
            <p:cNvSpPr/>
            <p:nvPr/>
          </p:nvSpPr>
          <p:spPr>
            <a:xfrm>
              <a:off x="6518087" y="2361103"/>
              <a:ext cx="407908" cy="544716"/>
            </a:xfrm>
            <a:custGeom>
              <a:avLst/>
              <a:gdLst>
                <a:gd name="connsiteX0" fmla="*/ 225781 w 407908"/>
                <a:gd name="connsiteY0" fmla="*/ 31307 h 544716"/>
                <a:gd name="connsiteX1" fmla="*/ 264547 w 407908"/>
                <a:gd name="connsiteY1" fmla="*/ 3996 h 544716"/>
                <a:gd name="connsiteX2" fmla="*/ 310216 w 407908"/>
                <a:gd name="connsiteY2" fmla="*/ 7410 h 544716"/>
                <a:gd name="connsiteX3" fmla="*/ 331685 w 407908"/>
                <a:gd name="connsiteY3" fmla="*/ 68176 h 544716"/>
                <a:gd name="connsiteX4" fmla="*/ 381300 w 407908"/>
                <a:gd name="connsiteY4" fmla="*/ 168694 h 544716"/>
                <a:gd name="connsiteX5" fmla="*/ 406942 w 407908"/>
                <a:gd name="connsiteY5" fmla="*/ 234998 h 544716"/>
                <a:gd name="connsiteX6" fmla="*/ 375534 w 407908"/>
                <a:gd name="connsiteY6" fmla="*/ 302896 h 544716"/>
                <a:gd name="connsiteX7" fmla="*/ 241485 w 407908"/>
                <a:gd name="connsiteY7" fmla="*/ 481401 h 544716"/>
                <a:gd name="connsiteX8" fmla="*/ 180263 w 407908"/>
                <a:gd name="connsiteY8" fmla="*/ 533367 h 544716"/>
                <a:gd name="connsiteX9" fmla="*/ 99014 w 407908"/>
                <a:gd name="connsiteY9" fmla="*/ 544215 h 544716"/>
                <a:gd name="connsiteX10" fmla="*/ 3199 w 407908"/>
                <a:gd name="connsiteY10" fmla="*/ 496422 h 544716"/>
                <a:gd name="connsiteX11" fmla="*/ 24213 w 407908"/>
                <a:gd name="connsiteY11" fmla="*/ 390972 h 544716"/>
                <a:gd name="connsiteX12" fmla="*/ 132318 w 407908"/>
                <a:gd name="connsiteY12" fmla="*/ 146770 h 544716"/>
                <a:gd name="connsiteX13" fmla="*/ 225781 w 407908"/>
                <a:gd name="connsiteY13" fmla="*/ 31307 h 544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07908" h="544716">
                  <a:moveTo>
                    <a:pt x="225781" y="31307"/>
                  </a:moveTo>
                  <a:cubicBezTo>
                    <a:pt x="237312" y="20307"/>
                    <a:pt x="249678" y="9686"/>
                    <a:pt x="264547" y="3996"/>
                  </a:cubicBezTo>
                  <a:cubicBezTo>
                    <a:pt x="279416" y="-1769"/>
                    <a:pt x="297244" y="-1845"/>
                    <a:pt x="310216" y="7410"/>
                  </a:cubicBezTo>
                  <a:cubicBezTo>
                    <a:pt x="328348" y="20383"/>
                    <a:pt x="331079" y="45872"/>
                    <a:pt x="331685" y="68176"/>
                  </a:cubicBezTo>
                  <a:cubicBezTo>
                    <a:pt x="369389" y="83728"/>
                    <a:pt x="391921" y="129321"/>
                    <a:pt x="381300" y="168694"/>
                  </a:cubicBezTo>
                  <a:cubicBezTo>
                    <a:pt x="402845" y="181667"/>
                    <a:pt x="410886" y="210115"/>
                    <a:pt x="406942" y="234998"/>
                  </a:cubicBezTo>
                  <a:cubicBezTo>
                    <a:pt x="402997" y="259806"/>
                    <a:pt x="389341" y="281882"/>
                    <a:pt x="375534" y="302896"/>
                  </a:cubicBezTo>
                  <a:cubicBezTo>
                    <a:pt x="334720" y="365179"/>
                    <a:pt x="290340" y="425111"/>
                    <a:pt x="241485" y="481401"/>
                  </a:cubicBezTo>
                  <a:cubicBezTo>
                    <a:pt x="223809" y="501808"/>
                    <a:pt x="204843" y="522215"/>
                    <a:pt x="180263" y="533367"/>
                  </a:cubicBezTo>
                  <a:cubicBezTo>
                    <a:pt x="155153" y="544822"/>
                    <a:pt x="126553" y="545581"/>
                    <a:pt x="99014" y="544215"/>
                  </a:cubicBezTo>
                  <a:cubicBezTo>
                    <a:pt x="64876" y="542546"/>
                    <a:pt x="17007" y="533519"/>
                    <a:pt x="3199" y="496422"/>
                  </a:cubicBezTo>
                  <a:cubicBezTo>
                    <a:pt x="-8408" y="465090"/>
                    <a:pt x="14579" y="420331"/>
                    <a:pt x="24213" y="390972"/>
                  </a:cubicBezTo>
                  <a:cubicBezTo>
                    <a:pt x="51904" y="306309"/>
                    <a:pt x="84828" y="222481"/>
                    <a:pt x="132318" y="146770"/>
                  </a:cubicBezTo>
                  <a:cubicBezTo>
                    <a:pt x="158870" y="104818"/>
                    <a:pt x="189746" y="65521"/>
                    <a:pt x="225781" y="31307"/>
                  </a:cubicBezTo>
                  <a:close/>
                </a:path>
              </a:pathLst>
            </a:custGeom>
            <a:solidFill>
              <a:srgbClr val="C67446"/>
            </a:solidFill>
            <a:ln w="756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24" name="Freeform: Shape 723">
              <a:extLst>
                <a:ext uri="{FF2B5EF4-FFF2-40B4-BE49-F238E27FC236}">
                  <a16:creationId xmlns:a16="http://schemas.microsoft.com/office/drawing/2014/main" id="{D75EF6E9-32A0-4C58-ADBB-5E12D8BCD8E5}"/>
                </a:ext>
              </a:extLst>
            </p:cNvPr>
            <p:cNvSpPr/>
            <p:nvPr/>
          </p:nvSpPr>
          <p:spPr>
            <a:xfrm>
              <a:off x="7419427" y="2138193"/>
              <a:ext cx="119711" cy="201356"/>
            </a:xfrm>
            <a:custGeom>
              <a:avLst/>
              <a:gdLst>
                <a:gd name="connsiteX0" fmla="*/ 0 w 119711"/>
                <a:gd name="connsiteY0" fmla="*/ 35428 h 201356"/>
                <a:gd name="connsiteX1" fmla="*/ 9634 w 119711"/>
                <a:gd name="connsiteY1" fmla="*/ 195423 h 201356"/>
                <a:gd name="connsiteX2" fmla="*/ 119712 w 119711"/>
                <a:gd name="connsiteY2" fmla="*/ 195423 h 201356"/>
                <a:gd name="connsiteX3" fmla="*/ 119712 w 119711"/>
                <a:gd name="connsiteY3" fmla="*/ 0 h 201356"/>
                <a:gd name="connsiteX4" fmla="*/ 0 w 119711"/>
                <a:gd name="connsiteY4" fmla="*/ 35428 h 201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711" h="201356">
                  <a:moveTo>
                    <a:pt x="0" y="35428"/>
                  </a:moveTo>
                  <a:cubicBezTo>
                    <a:pt x="3641" y="42407"/>
                    <a:pt x="9634" y="195423"/>
                    <a:pt x="9634" y="195423"/>
                  </a:cubicBezTo>
                  <a:cubicBezTo>
                    <a:pt x="9634" y="195423"/>
                    <a:pt x="119712" y="208774"/>
                    <a:pt x="119712" y="195423"/>
                  </a:cubicBezTo>
                  <a:cubicBezTo>
                    <a:pt x="119712" y="182071"/>
                    <a:pt x="119712" y="0"/>
                    <a:pt x="119712" y="0"/>
                  </a:cubicBezTo>
                  <a:lnTo>
                    <a:pt x="0" y="35428"/>
                  </a:lnTo>
                  <a:close/>
                </a:path>
              </a:pathLst>
            </a:custGeom>
            <a:solidFill>
              <a:srgbClr val="E5A35C"/>
            </a:solidFill>
            <a:ln w="756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25" name="Freeform: Shape 724">
              <a:extLst>
                <a:ext uri="{FF2B5EF4-FFF2-40B4-BE49-F238E27FC236}">
                  <a16:creationId xmlns:a16="http://schemas.microsoft.com/office/drawing/2014/main" id="{2C2D3051-2B71-4584-819F-F3FC862D0C8E}"/>
                </a:ext>
              </a:extLst>
            </p:cNvPr>
            <p:cNvSpPr/>
            <p:nvPr/>
          </p:nvSpPr>
          <p:spPr>
            <a:xfrm>
              <a:off x="7431109" y="2378982"/>
              <a:ext cx="108028" cy="157794"/>
            </a:xfrm>
            <a:custGeom>
              <a:avLst/>
              <a:gdLst>
                <a:gd name="connsiteX0" fmla="*/ 0 w 108028"/>
                <a:gd name="connsiteY0" fmla="*/ 13504 h 157794"/>
                <a:gd name="connsiteX1" fmla="*/ 11986 w 108028"/>
                <a:gd name="connsiteY1" fmla="*/ 157795 h 157794"/>
                <a:gd name="connsiteX2" fmla="*/ 108029 w 108028"/>
                <a:gd name="connsiteY2" fmla="*/ 157795 h 157794"/>
                <a:gd name="connsiteX3" fmla="*/ 108029 w 108028"/>
                <a:gd name="connsiteY3" fmla="*/ 0 h 157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8028" h="157794">
                  <a:moveTo>
                    <a:pt x="0" y="13504"/>
                  </a:moveTo>
                  <a:lnTo>
                    <a:pt x="11986" y="157795"/>
                  </a:lnTo>
                  <a:lnTo>
                    <a:pt x="108029" y="157795"/>
                  </a:lnTo>
                  <a:lnTo>
                    <a:pt x="108029" y="0"/>
                  </a:lnTo>
                  <a:close/>
                </a:path>
              </a:pathLst>
            </a:custGeom>
            <a:solidFill>
              <a:srgbClr val="E5A35C"/>
            </a:solidFill>
            <a:ln w="756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26" name="Freeform: Shape 725">
              <a:extLst>
                <a:ext uri="{FF2B5EF4-FFF2-40B4-BE49-F238E27FC236}">
                  <a16:creationId xmlns:a16="http://schemas.microsoft.com/office/drawing/2014/main" id="{9EDEB6F3-04E0-445B-9E74-B777EBF9C777}"/>
                </a:ext>
              </a:extLst>
            </p:cNvPr>
            <p:cNvSpPr/>
            <p:nvPr/>
          </p:nvSpPr>
          <p:spPr>
            <a:xfrm>
              <a:off x="7443096" y="2574101"/>
              <a:ext cx="96042" cy="165760"/>
            </a:xfrm>
            <a:custGeom>
              <a:avLst/>
              <a:gdLst>
                <a:gd name="connsiteX0" fmla="*/ 0 w 96042"/>
                <a:gd name="connsiteY0" fmla="*/ 22000 h 165760"/>
                <a:gd name="connsiteX1" fmla="*/ 0 w 96042"/>
                <a:gd name="connsiteY1" fmla="*/ 164091 h 165760"/>
                <a:gd name="connsiteX2" fmla="*/ 96042 w 96042"/>
                <a:gd name="connsiteY2" fmla="*/ 165760 h 165760"/>
                <a:gd name="connsiteX3" fmla="*/ 96042 w 96042"/>
                <a:gd name="connsiteY3" fmla="*/ 0 h 1657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6042" h="165760">
                  <a:moveTo>
                    <a:pt x="0" y="22000"/>
                  </a:moveTo>
                  <a:lnTo>
                    <a:pt x="0" y="164091"/>
                  </a:lnTo>
                  <a:lnTo>
                    <a:pt x="96042" y="165760"/>
                  </a:lnTo>
                  <a:lnTo>
                    <a:pt x="96042" y="0"/>
                  </a:lnTo>
                  <a:close/>
                </a:path>
              </a:pathLst>
            </a:custGeom>
            <a:solidFill>
              <a:srgbClr val="E5A35C"/>
            </a:solidFill>
            <a:ln w="756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27" name="Freeform: Shape 726">
              <a:extLst>
                <a:ext uri="{FF2B5EF4-FFF2-40B4-BE49-F238E27FC236}">
                  <a16:creationId xmlns:a16="http://schemas.microsoft.com/office/drawing/2014/main" id="{A1ADC03F-7883-481B-9348-6A81C92A3674}"/>
                </a:ext>
              </a:extLst>
            </p:cNvPr>
            <p:cNvSpPr/>
            <p:nvPr/>
          </p:nvSpPr>
          <p:spPr>
            <a:xfrm>
              <a:off x="6232932" y="2964643"/>
              <a:ext cx="357617" cy="350410"/>
            </a:xfrm>
            <a:custGeom>
              <a:avLst/>
              <a:gdLst>
                <a:gd name="connsiteX0" fmla="*/ 0 w 357617"/>
                <a:gd name="connsiteY0" fmla="*/ 201643 h 350410"/>
                <a:gd name="connsiteX1" fmla="*/ 223188 w 357617"/>
                <a:gd name="connsiteY1" fmla="*/ 84587 h 350410"/>
                <a:gd name="connsiteX2" fmla="*/ 351548 w 357617"/>
                <a:gd name="connsiteY2" fmla="*/ 0 h 350410"/>
                <a:gd name="connsiteX3" fmla="*/ 357617 w 357617"/>
                <a:gd name="connsiteY3" fmla="*/ 63497 h 350410"/>
                <a:gd name="connsiteX4" fmla="*/ 223188 w 357617"/>
                <a:gd name="connsiteY4" fmla="*/ 164547 h 350410"/>
                <a:gd name="connsiteX5" fmla="*/ 71842 w 357617"/>
                <a:gd name="connsiteY5" fmla="*/ 350410 h 350410"/>
                <a:gd name="connsiteX6" fmla="*/ 37476 w 357617"/>
                <a:gd name="connsiteY6" fmla="*/ 283955 h 350410"/>
                <a:gd name="connsiteX7" fmla="*/ 0 w 357617"/>
                <a:gd name="connsiteY7" fmla="*/ 201643 h 350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57617" h="350410">
                  <a:moveTo>
                    <a:pt x="0" y="201643"/>
                  </a:moveTo>
                  <a:cubicBezTo>
                    <a:pt x="1745" y="200809"/>
                    <a:pt x="167278" y="124643"/>
                    <a:pt x="223188" y="84587"/>
                  </a:cubicBezTo>
                  <a:cubicBezTo>
                    <a:pt x="279099" y="44531"/>
                    <a:pt x="351548" y="0"/>
                    <a:pt x="351548" y="0"/>
                  </a:cubicBezTo>
                  <a:lnTo>
                    <a:pt x="357617" y="63497"/>
                  </a:lnTo>
                  <a:cubicBezTo>
                    <a:pt x="357617" y="63497"/>
                    <a:pt x="294348" y="94297"/>
                    <a:pt x="223188" y="164547"/>
                  </a:cubicBezTo>
                  <a:cubicBezTo>
                    <a:pt x="152029" y="234795"/>
                    <a:pt x="71842" y="350410"/>
                    <a:pt x="71842" y="350410"/>
                  </a:cubicBezTo>
                  <a:cubicBezTo>
                    <a:pt x="71842" y="350410"/>
                    <a:pt x="57732" y="340017"/>
                    <a:pt x="37476" y="283955"/>
                  </a:cubicBezTo>
                  <a:cubicBezTo>
                    <a:pt x="17221" y="227892"/>
                    <a:pt x="0" y="201643"/>
                    <a:pt x="0" y="201643"/>
                  </a:cubicBezTo>
                  <a:close/>
                </a:path>
              </a:pathLst>
            </a:custGeom>
            <a:solidFill>
              <a:srgbClr val="9B5938"/>
            </a:solidFill>
            <a:ln w="756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28" name="Freeform: Shape 727">
              <a:extLst>
                <a:ext uri="{FF2B5EF4-FFF2-40B4-BE49-F238E27FC236}">
                  <a16:creationId xmlns:a16="http://schemas.microsoft.com/office/drawing/2014/main" id="{6217CD0A-386E-46F2-B756-A033E18EC96C}"/>
                </a:ext>
              </a:extLst>
            </p:cNvPr>
            <p:cNvSpPr/>
            <p:nvPr/>
          </p:nvSpPr>
          <p:spPr>
            <a:xfrm>
              <a:off x="5755244" y="1543634"/>
              <a:ext cx="124854" cy="364831"/>
            </a:xfrm>
            <a:custGeom>
              <a:avLst/>
              <a:gdLst>
                <a:gd name="connsiteX0" fmla="*/ 23497 w 124854"/>
                <a:gd name="connsiteY0" fmla="*/ 112907 h 364831"/>
                <a:gd name="connsiteX1" fmla="*/ 45497 w 124854"/>
                <a:gd name="connsiteY1" fmla="*/ 287391 h 364831"/>
                <a:gd name="connsiteX2" fmla="*/ 42766 w 124854"/>
                <a:gd name="connsiteY2" fmla="*/ 332605 h 364831"/>
                <a:gd name="connsiteX3" fmla="*/ 70911 w 124854"/>
                <a:gd name="connsiteY3" fmla="*/ 364544 h 364831"/>
                <a:gd name="connsiteX4" fmla="*/ 112029 w 124854"/>
                <a:gd name="connsiteY4" fmla="*/ 334274 h 364831"/>
                <a:gd name="connsiteX5" fmla="*/ 124546 w 124854"/>
                <a:gd name="connsiteY5" fmla="*/ 255074 h 364831"/>
                <a:gd name="connsiteX6" fmla="*/ 116353 w 124854"/>
                <a:gd name="connsiteY6" fmla="*/ 120341 h 364831"/>
                <a:gd name="connsiteX7" fmla="*/ 37152 w 124854"/>
                <a:gd name="connsiteY7" fmla="*/ 174 h 364831"/>
                <a:gd name="connsiteX8" fmla="*/ 23497 w 124854"/>
                <a:gd name="connsiteY8" fmla="*/ 112907 h 364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854" h="364831">
                  <a:moveTo>
                    <a:pt x="23497" y="112907"/>
                  </a:moveTo>
                  <a:cubicBezTo>
                    <a:pt x="46331" y="167680"/>
                    <a:pt x="54070" y="228673"/>
                    <a:pt x="45497" y="287391"/>
                  </a:cubicBezTo>
                  <a:cubicBezTo>
                    <a:pt x="43297" y="302412"/>
                    <a:pt x="40111" y="317660"/>
                    <a:pt x="42766" y="332605"/>
                  </a:cubicBezTo>
                  <a:cubicBezTo>
                    <a:pt x="45497" y="347550"/>
                    <a:pt x="55966" y="362344"/>
                    <a:pt x="70911" y="364544"/>
                  </a:cubicBezTo>
                  <a:cubicBezTo>
                    <a:pt x="89042" y="367199"/>
                    <a:pt x="104594" y="351040"/>
                    <a:pt x="112029" y="334274"/>
                  </a:cubicBezTo>
                  <a:cubicBezTo>
                    <a:pt x="123029" y="309695"/>
                    <a:pt x="124091" y="282005"/>
                    <a:pt x="124546" y="255074"/>
                  </a:cubicBezTo>
                  <a:cubicBezTo>
                    <a:pt x="125381" y="210011"/>
                    <a:pt x="125077" y="164569"/>
                    <a:pt x="116353" y="120341"/>
                  </a:cubicBezTo>
                  <a:cubicBezTo>
                    <a:pt x="108539" y="80892"/>
                    <a:pt x="88739" y="3664"/>
                    <a:pt x="37152" y="174"/>
                  </a:cubicBezTo>
                  <a:cubicBezTo>
                    <a:pt x="-28697" y="-4377"/>
                    <a:pt x="10372" y="81424"/>
                    <a:pt x="23497" y="112907"/>
                  </a:cubicBezTo>
                  <a:close/>
                </a:path>
              </a:pathLst>
            </a:custGeom>
            <a:solidFill>
              <a:srgbClr val="FFFFFF">
                <a:alpha val="26000"/>
              </a:srgbClr>
            </a:solidFill>
            <a:ln w="756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29" name="Freeform: Shape 728">
              <a:extLst>
                <a:ext uri="{FF2B5EF4-FFF2-40B4-BE49-F238E27FC236}">
                  <a16:creationId xmlns:a16="http://schemas.microsoft.com/office/drawing/2014/main" id="{FF895E9A-60EE-4115-9BE7-586AD297CFB4}"/>
                </a:ext>
              </a:extLst>
            </p:cNvPr>
            <p:cNvSpPr/>
            <p:nvPr/>
          </p:nvSpPr>
          <p:spPr>
            <a:xfrm>
              <a:off x="6304698" y="2739862"/>
              <a:ext cx="254747" cy="350258"/>
            </a:xfrm>
            <a:custGeom>
              <a:avLst/>
              <a:gdLst>
                <a:gd name="connsiteX0" fmla="*/ 0 w 254747"/>
                <a:gd name="connsiteY0" fmla="*/ 71994 h 350258"/>
                <a:gd name="connsiteX1" fmla="*/ 82463 w 254747"/>
                <a:gd name="connsiteY1" fmla="*/ 350259 h 350258"/>
                <a:gd name="connsiteX2" fmla="*/ 254747 w 254747"/>
                <a:gd name="connsiteY2" fmla="*/ 240409 h 350258"/>
                <a:gd name="connsiteX3" fmla="*/ 177064 w 254747"/>
                <a:gd name="connsiteY3" fmla="*/ 0 h 350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747" h="350258">
                  <a:moveTo>
                    <a:pt x="0" y="71994"/>
                  </a:moveTo>
                  <a:lnTo>
                    <a:pt x="82463" y="350259"/>
                  </a:lnTo>
                  <a:lnTo>
                    <a:pt x="254747" y="240409"/>
                  </a:lnTo>
                  <a:lnTo>
                    <a:pt x="177064" y="0"/>
                  </a:lnTo>
                  <a:close/>
                </a:path>
              </a:pathLst>
            </a:custGeom>
            <a:solidFill>
              <a:srgbClr val="EABB68"/>
            </a:solidFill>
            <a:ln w="756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30" name="Freeform: Shape 729">
              <a:extLst>
                <a:ext uri="{FF2B5EF4-FFF2-40B4-BE49-F238E27FC236}">
                  <a16:creationId xmlns:a16="http://schemas.microsoft.com/office/drawing/2014/main" id="{D7F41C38-9B52-432B-88CD-09473BEE7E96}"/>
                </a:ext>
              </a:extLst>
            </p:cNvPr>
            <p:cNvSpPr/>
            <p:nvPr/>
          </p:nvSpPr>
          <p:spPr>
            <a:xfrm>
              <a:off x="5709493" y="3001465"/>
              <a:ext cx="358881" cy="178283"/>
            </a:xfrm>
            <a:custGeom>
              <a:avLst/>
              <a:gdLst>
                <a:gd name="connsiteX0" fmla="*/ 60828 w 358881"/>
                <a:gd name="connsiteY0" fmla="*/ 164214 h 178283"/>
                <a:gd name="connsiteX1" fmla="*/ 343796 w 358881"/>
                <a:gd name="connsiteY1" fmla="*/ 34640 h 178283"/>
                <a:gd name="connsiteX2" fmla="*/ 358058 w 358881"/>
                <a:gd name="connsiteY2" fmla="*/ 23033 h 178283"/>
                <a:gd name="connsiteX3" fmla="*/ 348879 w 358881"/>
                <a:gd name="connsiteY3" fmla="*/ 3537 h 178283"/>
                <a:gd name="connsiteX4" fmla="*/ 325741 w 358881"/>
                <a:gd name="connsiteY4" fmla="*/ 47 h 178283"/>
                <a:gd name="connsiteX5" fmla="*/ 53090 w 358881"/>
                <a:gd name="connsiteY5" fmla="*/ 65441 h 178283"/>
                <a:gd name="connsiteX6" fmla="*/ 60828 w 358881"/>
                <a:gd name="connsiteY6" fmla="*/ 164214 h 1782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8881" h="178283">
                  <a:moveTo>
                    <a:pt x="60828" y="164214"/>
                  </a:moveTo>
                  <a:cubicBezTo>
                    <a:pt x="148905" y="109214"/>
                    <a:pt x="249044" y="77124"/>
                    <a:pt x="343796" y="34640"/>
                  </a:cubicBezTo>
                  <a:cubicBezTo>
                    <a:pt x="349562" y="32061"/>
                    <a:pt x="355783" y="28951"/>
                    <a:pt x="358058" y="23033"/>
                  </a:cubicBezTo>
                  <a:cubicBezTo>
                    <a:pt x="360941" y="15675"/>
                    <a:pt x="355858" y="7178"/>
                    <a:pt x="348879" y="3537"/>
                  </a:cubicBezTo>
                  <a:cubicBezTo>
                    <a:pt x="341900" y="-105"/>
                    <a:pt x="333631" y="-105"/>
                    <a:pt x="325741" y="47"/>
                  </a:cubicBezTo>
                  <a:cubicBezTo>
                    <a:pt x="232961" y="2626"/>
                    <a:pt x="136842" y="24930"/>
                    <a:pt x="53090" y="65441"/>
                  </a:cubicBezTo>
                  <a:cubicBezTo>
                    <a:pt x="-10028" y="96013"/>
                    <a:pt x="-27780" y="219518"/>
                    <a:pt x="60828" y="164214"/>
                  </a:cubicBezTo>
                  <a:close/>
                </a:path>
              </a:pathLst>
            </a:custGeom>
            <a:solidFill>
              <a:srgbClr val="FFFFFF">
                <a:alpha val="26000"/>
              </a:srgbClr>
            </a:solidFill>
            <a:ln w="756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sp>
        <p:nvSpPr>
          <p:cNvPr id="1414" name="TextBox 1413">
            <a:extLst>
              <a:ext uri="{FF2B5EF4-FFF2-40B4-BE49-F238E27FC236}">
                <a16:creationId xmlns:a16="http://schemas.microsoft.com/office/drawing/2014/main" id="{BF02C302-582B-4799-B291-6F7B4D0A3C31}"/>
              </a:ext>
            </a:extLst>
          </p:cNvPr>
          <p:cNvSpPr txBox="1"/>
          <p:nvPr/>
        </p:nvSpPr>
        <p:spPr>
          <a:xfrm>
            <a:off x="1975055" y="9151241"/>
            <a:ext cx="6153150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dirty="0">
                <a:solidFill>
                  <a:srgbClr val="0070C0"/>
                </a:solidFill>
                <a:latin typeface="Times New Roman" panose="02020603050405020304" pitchFamily="18" charset="0"/>
                <a:cs typeface="Times New Roman" panose="02020603050405020304" pitchFamily="18" charset="0"/>
                <a:hlinkClick r:id="rId2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https://www.facebook.com/teamKTUTS</a:t>
            </a:r>
            <a:endParaRPr lang="en-US" dirty="0">
              <a:solidFill>
                <a:srgbClr val="0070C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856234979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>
        <p:random/>
      </p:transition>
    </mc:Choice>
    <mc:Fallback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3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3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2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2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3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3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119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119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1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500"/>
                            </p:stCondLst>
                            <p:childTnLst>
                              <p:par>
                                <p:cTn id="24" presetID="38" presetClass="entr" presetSubtype="0" accel="5000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49557"/>
                                  </p:iterate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26" dur="23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27" dur="23" fill="hold">
                                          <p:stCondLst>
                                            <p:cond delay="23"/>
                                          </p:stCondLst>
                                        </p:cTn>
                                        <p:tgtEl>
                                          <p:spTgt spid="12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23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2" decel="50000" autoRev="1" fill="hold">
                                          <p:stCondLst>
                                            <p:cond delay="23"/>
                                          </p:stCondLst>
                                        </p:cTn>
                                        <p:tgtEl>
                                          <p:spTgt spid="12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" fill="hold">
                                          <p:stCondLst>
                                            <p:cond delay="49"/>
                                          </p:stCondLst>
                                        </p:cTn>
                                        <p:tgtEl>
                                          <p:spTgt spid="12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3173"/>
                            </p:stCondLst>
                            <p:childTnLst>
                              <p:par>
                                <p:cTn id="32" presetID="27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34" dur="80"/>
                                        <p:tgtEl>
                                          <p:spTgt spid="122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35" dur="80"/>
                                        <p:tgtEl>
                                          <p:spTgt spid="122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6" dur="80"/>
                                        <p:tgtEl>
                                          <p:spTgt spid="122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3293"/>
                            </p:stCondLst>
                            <p:childTnLst>
                              <p:par>
                                <p:cTn id="38" presetID="27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40" dur="80"/>
                                        <p:tgtEl>
                                          <p:spTgt spid="122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41" dur="80"/>
                                        <p:tgtEl>
                                          <p:spTgt spid="122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42" dur="80"/>
                                        <p:tgtEl>
                                          <p:spTgt spid="122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3613"/>
                            </p:stCondLst>
                            <p:childTnLst>
                              <p:par>
                                <p:cTn id="44" presetID="27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46" dur="80"/>
                                        <p:tgtEl>
                                          <p:spTgt spid="1227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47" dur="80"/>
                                        <p:tgtEl>
                                          <p:spTgt spid="122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48" dur="80"/>
                                        <p:tgtEl>
                                          <p:spTgt spid="122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3973"/>
                            </p:stCondLst>
                            <p:childTnLst>
                              <p:par>
                                <p:cTn id="50" presetID="27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52" dur="80"/>
                                        <p:tgtEl>
                                          <p:spTgt spid="1228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53" dur="80"/>
                                        <p:tgtEl>
                                          <p:spTgt spid="1228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54" dur="80"/>
                                        <p:tgtEl>
                                          <p:spTgt spid="1228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4333"/>
                            </p:stCondLst>
                            <p:childTnLst>
                              <p:par>
                                <p:cTn id="56" presetID="27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58" dur="80"/>
                                        <p:tgtEl>
                                          <p:spTgt spid="1229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59" dur="80"/>
                                        <p:tgtEl>
                                          <p:spTgt spid="1229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60" dur="80"/>
                                        <p:tgtEl>
                                          <p:spTgt spid="1229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4693"/>
                            </p:stCondLst>
                            <p:childTnLst>
                              <p:par>
                                <p:cTn id="62" presetID="27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64" dur="80"/>
                                        <p:tgtEl>
                                          <p:spTgt spid="1230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65" dur="80"/>
                                        <p:tgtEl>
                                          <p:spTgt spid="1230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66" dur="80"/>
                                        <p:tgtEl>
                                          <p:spTgt spid="1230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5013"/>
                            </p:stCondLst>
                            <p:childTnLst>
                              <p:par>
                                <p:cTn id="68" presetID="27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70" dur="80"/>
                                        <p:tgtEl>
                                          <p:spTgt spid="1231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71" dur="80"/>
                                        <p:tgtEl>
                                          <p:spTgt spid="1231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72" dur="80"/>
                                        <p:tgtEl>
                                          <p:spTgt spid="1231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5413"/>
                            </p:stCondLst>
                            <p:childTnLst>
                              <p:par>
                                <p:cTn id="74" presetID="27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76" dur="80"/>
                                        <p:tgtEl>
                                          <p:spTgt spid="1232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77" dur="80"/>
                                        <p:tgtEl>
                                          <p:spTgt spid="1232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78" dur="80"/>
                                        <p:tgtEl>
                                          <p:spTgt spid="1232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5533"/>
                            </p:stCondLst>
                            <p:childTnLst>
                              <p:par>
                                <p:cTn id="80" presetID="27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82" dur="80"/>
                                        <p:tgtEl>
                                          <p:spTgt spid="1238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83" dur="80"/>
                                        <p:tgtEl>
                                          <p:spTgt spid="1238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84" dur="80"/>
                                        <p:tgtEl>
                                          <p:spTgt spid="1238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>
                            <p:stCondLst>
                              <p:cond delay="5973"/>
                            </p:stCondLst>
                            <p:childTnLst>
                              <p:par>
                                <p:cTn id="86" presetID="27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88" dur="80"/>
                                        <p:tgtEl>
                                          <p:spTgt spid="1237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89" dur="80"/>
                                        <p:tgtEl>
                                          <p:spTgt spid="123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90" dur="80"/>
                                        <p:tgtEl>
                                          <p:spTgt spid="123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6373"/>
                            </p:stCondLst>
                            <p:childTnLst>
                              <p:par>
                                <p:cTn id="92" presetID="27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94" dur="80"/>
                                        <p:tgtEl>
                                          <p:spTgt spid="123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95" dur="80"/>
                                        <p:tgtEl>
                                          <p:spTgt spid="123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96" dur="80"/>
                                        <p:tgtEl>
                                          <p:spTgt spid="123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7" fill="hold">
                            <p:stCondLst>
                              <p:cond delay="6773"/>
                            </p:stCondLst>
                            <p:childTnLst>
                              <p:par>
                                <p:cTn id="98" presetID="27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100" dur="80"/>
                                        <p:tgtEl>
                                          <p:spTgt spid="123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101" dur="80"/>
                                        <p:tgtEl>
                                          <p:spTgt spid="123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02" dur="80"/>
                                        <p:tgtEl>
                                          <p:spTgt spid="123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3" fill="hold">
                            <p:stCondLst>
                              <p:cond delay="7213"/>
                            </p:stCondLst>
                            <p:childTnLst>
                              <p:par>
                                <p:cTn id="104" presetID="27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106" dur="80"/>
                                        <p:tgtEl>
                                          <p:spTgt spid="1234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107" dur="80"/>
                                        <p:tgtEl>
                                          <p:spTgt spid="1234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08" dur="80"/>
                                        <p:tgtEl>
                                          <p:spTgt spid="1234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>
                            <p:stCondLst>
                              <p:cond delay="7653"/>
                            </p:stCondLst>
                            <p:childTnLst>
                              <p:par>
                                <p:cTn id="110" presetID="27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112" dur="80"/>
                                        <p:tgtEl>
                                          <p:spTgt spid="1233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113" dur="80"/>
                                        <p:tgtEl>
                                          <p:spTgt spid="123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14" dur="80"/>
                                        <p:tgtEl>
                                          <p:spTgt spid="123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5" fill="hold">
                      <p:stCondLst>
                        <p:cond delay="indefinite"/>
                      </p:stCondLst>
                      <p:childTnLst>
                        <p:par>
                          <p:cTn id="116" fill="hold">
                            <p:stCondLst>
                              <p:cond delay="0"/>
                            </p:stCondLst>
                            <p:childTnLst>
                              <p:par>
                                <p:cTn id="11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9" dur="500" fill="hold"/>
                                        <p:tgtEl>
                                          <p:spTgt spid="12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0" dur="500" fill="hold"/>
                                        <p:tgtEl>
                                          <p:spTgt spid="12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3" dur="500" fill="hold"/>
                                        <p:tgtEl>
                                          <p:spTgt spid="12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4" dur="500" fill="hold"/>
                                        <p:tgtEl>
                                          <p:spTgt spid="12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7" dur="500" fill="hold"/>
                                        <p:tgtEl>
                                          <p:spTgt spid="12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8" dur="500" fill="hold"/>
                                        <p:tgtEl>
                                          <p:spTgt spid="12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9" fill="hold">
                      <p:stCondLst>
                        <p:cond delay="indefinite"/>
                      </p:stCondLst>
                      <p:childTnLst>
                        <p:par>
                          <p:cTn id="130" fill="hold">
                            <p:stCondLst>
                              <p:cond delay="0"/>
                            </p:stCondLst>
                            <p:childTnLst>
                              <p:par>
                                <p:cTn id="131" presetID="2" presetClass="exit" presetSubtype="4" fill="hold" grpId="1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anim calcmode="lin" valueType="num">
                                      <p:cBhvr additive="base">
                                        <p:cTn id="132" dur="500"/>
                                        <p:tgtEl>
                                          <p:spTgt spid="12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3" dur="500"/>
                                        <p:tgtEl>
                                          <p:spTgt spid="12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5" fill="hold">
                            <p:stCondLst>
                              <p:cond delay="500"/>
                            </p:stCondLst>
                            <p:childTnLst>
                              <p:par>
                                <p:cTn id="136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8" dur="500" fill="hold"/>
                                        <p:tgtEl>
                                          <p:spTgt spid="12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9" dur="500" fill="hold"/>
                                        <p:tgtEl>
                                          <p:spTgt spid="12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0" fill="hold">
                      <p:stCondLst>
                        <p:cond delay="indefinite"/>
                      </p:stCondLst>
                      <p:childTnLst>
                        <p:par>
                          <p:cTn id="141" fill="hold">
                            <p:stCondLst>
                              <p:cond delay="0"/>
                            </p:stCondLst>
                            <p:childTnLst>
                              <p:par>
                                <p:cTn id="142" presetID="2" presetClass="exit" presetSubtype="4" fill="hold" grpId="1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anim calcmode="lin" valueType="num">
                                      <p:cBhvr additive="base">
                                        <p:cTn id="143" dur="500"/>
                                        <p:tgtEl>
                                          <p:spTgt spid="12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4" dur="500"/>
                                        <p:tgtEl>
                                          <p:spTgt spid="12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4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6" fill="hold">
                            <p:stCondLst>
                              <p:cond delay="500"/>
                            </p:stCondLst>
                            <p:childTnLst>
                              <p:par>
                                <p:cTn id="147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9" dur="500" fill="hold"/>
                                        <p:tgtEl>
                                          <p:spTgt spid="12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0" dur="500" fill="hold"/>
                                        <p:tgtEl>
                                          <p:spTgt spid="12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1" fill="hold">
                      <p:stCondLst>
                        <p:cond delay="indefinite"/>
                      </p:stCondLst>
                      <p:childTnLst>
                        <p:par>
                          <p:cTn id="152" fill="hold">
                            <p:stCondLst>
                              <p:cond delay="0"/>
                            </p:stCondLst>
                            <p:childTnLst>
                              <p:par>
                                <p:cTn id="153" presetID="2" presetClass="exit" presetSubtype="4" fill="hold" grpId="1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anim calcmode="lin" valueType="num">
                                      <p:cBhvr additive="base">
                                        <p:cTn id="154" dur="500"/>
                                        <p:tgtEl>
                                          <p:spTgt spid="12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5" dur="500"/>
                                        <p:tgtEl>
                                          <p:spTgt spid="12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7" fill="hold">
                            <p:stCondLst>
                              <p:cond delay="500"/>
                            </p:stCondLst>
                            <p:childTnLst>
                              <p:par>
                                <p:cTn id="158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0" dur="500" fill="hold"/>
                                        <p:tgtEl>
                                          <p:spTgt spid="12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1" dur="500" fill="hold"/>
                                        <p:tgtEl>
                                          <p:spTgt spid="12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2" fill="hold">
                      <p:stCondLst>
                        <p:cond delay="indefinite"/>
                      </p:stCondLst>
                      <p:childTnLst>
                        <p:par>
                          <p:cTn id="163" fill="hold">
                            <p:stCondLst>
                              <p:cond delay="0"/>
                            </p:stCondLst>
                            <p:childTnLst>
                              <p:par>
                                <p:cTn id="164" presetID="2" presetClass="exit" presetSubtype="4" fill="hold" grpId="1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anim calcmode="lin" valueType="num">
                                      <p:cBhvr additive="base">
                                        <p:cTn id="165" dur="500"/>
                                        <p:tgtEl>
                                          <p:spTgt spid="12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6" dur="500"/>
                                        <p:tgtEl>
                                          <p:spTgt spid="12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6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8" fill="hold">
                            <p:stCondLst>
                              <p:cond delay="500"/>
                            </p:stCondLst>
                            <p:childTnLst>
                              <p:par>
                                <p:cTn id="169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1" dur="500" fill="hold"/>
                                        <p:tgtEl>
                                          <p:spTgt spid="12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2" dur="500" fill="hold"/>
                                        <p:tgtEl>
                                          <p:spTgt spid="12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3" fill="hold">
                      <p:stCondLst>
                        <p:cond delay="indefinite"/>
                      </p:stCondLst>
                      <p:childTnLst>
                        <p:par>
                          <p:cTn id="174" fill="hold">
                            <p:stCondLst>
                              <p:cond delay="0"/>
                            </p:stCondLst>
                            <p:childTnLst>
                              <p:par>
                                <p:cTn id="175" presetID="2" presetClass="exit" presetSubtype="4" fill="hold" grpId="1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anim calcmode="lin" valueType="num">
                                      <p:cBhvr additive="base">
                                        <p:cTn id="176" dur="500"/>
                                        <p:tgtEl>
                                          <p:spTgt spid="12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7" dur="500"/>
                                        <p:tgtEl>
                                          <p:spTgt spid="12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7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9" fill="hold">
                            <p:stCondLst>
                              <p:cond delay="500"/>
                            </p:stCondLst>
                            <p:childTnLst>
                              <p:par>
                                <p:cTn id="18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2" dur="500" fill="hold"/>
                                        <p:tgtEl>
                                          <p:spTgt spid="12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3" dur="500" fill="hold"/>
                                        <p:tgtEl>
                                          <p:spTgt spid="12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4" fill="hold">
                      <p:stCondLst>
                        <p:cond delay="indefinite"/>
                      </p:stCondLst>
                      <p:childTnLst>
                        <p:par>
                          <p:cTn id="185" fill="hold">
                            <p:stCondLst>
                              <p:cond delay="0"/>
                            </p:stCondLst>
                            <p:childTnLst>
                              <p:par>
                                <p:cTn id="186" presetID="2" presetClass="exit" presetSubtype="4" fill="hold" grpId="1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anim calcmode="lin" valueType="num">
                                      <p:cBhvr additive="base">
                                        <p:cTn id="187" dur="500"/>
                                        <p:tgtEl>
                                          <p:spTgt spid="12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8" dur="500"/>
                                        <p:tgtEl>
                                          <p:spTgt spid="12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8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0" fill="hold">
                            <p:stCondLst>
                              <p:cond delay="500"/>
                            </p:stCondLst>
                            <p:childTnLst>
                              <p:par>
                                <p:cTn id="191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3" dur="500" fill="hold"/>
                                        <p:tgtEl>
                                          <p:spTgt spid="12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4" dur="500" fill="hold"/>
                                        <p:tgtEl>
                                          <p:spTgt spid="12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5" fill="hold">
                      <p:stCondLst>
                        <p:cond delay="indefinite"/>
                      </p:stCondLst>
                      <p:childTnLst>
                        <p:par>
                          <p:cTn id="196" fill="hold">
                            <p:stCondLst>
                              <p:cond delay="0"/>
                            </p:stCondLst>
                            <p:childTnLst>
                              <p:par>
                                <p:cTn id="197" presetID="2" presetClass="exit" presetSubtype="4" fill="hold" grpId="1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anim calcmode="lin" valueType="num">
                                      <p:cBhvr additive="base">
                                        <p:cTn id="198" dur="500"/>
                                        <p:tgtEl>
                                          <p:spTgt spid="12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9" dur="500"/>
                                        <p:tgtEl>
                                          <p:spTgt spid="12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0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1" fill="hold">
                            <p:stCondLst>
                              <p:cond delay="500"/>
                            </p:stCondLst>
                            <p:childTnLst>
                              <p:par>
                                <p:cTn id="202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4" dur="500" fill="hold"/>
                                        <p:tgtEl>
                                          <p:spTgt spid="12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5" dur="500" fill="hold"/>
                                        <p:tgtEl>
                                          <p:spTgt spid="12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6" fill="hold">
                      <p:stCondLst>
                        <p:cond delay="indefinite"/>
                      </p:stCondLst>
                      <p:childTnLst>
                        <p:par>
                          <p:cTn id="207" fill="hold">
                            <p:stCondLst>
                              <p:cond delay="0"/>
                            </p:stCondLst>
                            <p:childTnLst>
                              <p:par>
                                <p:cTn id="208" presetID="2" presetClass="exit" presetSubtype="4" fill="hold" grpId="1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anim calcmode="lin" valueType="num">
                                      <p:cBhvr additive="base">
                                        <p:cTn id="209" dur="500"/>
                                        <p:tgtEl>
                                          <p:spTgt spid="12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0" dur="500"/>
                                        <p:tgtEl>
                                          <p:spTgt spid="12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1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2" fill="hold">
                            <p:stCondLst>
                              <p:cond delay="500"/>
                            </p:stCondLst>
                            <p:childTnLst>
                              <p:par>
                                <p:cTn id="213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5" dur="500" fill="hold"/>
                                        <p:tgtEl>
                                          <p:spTgt spid="12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6" dur="500" fill="hold"/>
                                        <p:tgtEl>
                                          <p:spTgt spid="12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7" fill="hold">
                      <p:stCondLst>
                        <p:cond delay="indefinite"/>
                      </p:stCondLst>
                      <p:childTnLst>
                        <p:par>
                          <p:cTn id="218" fill="hold">
                            <p:stCondLst>
                              <p:cond delay="0"/>
                            </p:stCondLst>
                            <p:childTnLst>
                              <p:par>
                                <p:cTn id="219" presetID="2" presetClass="exit" presetSubtype="4" fill="hold" grpId="1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anim calcmode="lin" valueType="num">
                                      <p:cBhvr additive="base">
                                        <p:cTn id="220" dur="500"/>
                                        <p:tgtEl>
                                          <p:spTgt spid="12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1" dur="500"/>
                                        <p:tgtEl>
                                          <p:spTgt spid="12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2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3" fill="hold">
                            <p:stCondLst>
                              <p:cond delay="500"/>
                            </p:stCondLst>
                            <p:childTnLst>
                              <p:par>
                                <p:cTn id="224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6" dur="500" fill="hold"/>
                                        <p:tgtEl>
                                          <p:spTgt spid="12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7" dur="500" fill="hold"/>
                                        <p:tgtEl>
                                          <p:spTgt spid="12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8" fill="hold">
                      <p:stCondLst>
                        <p:cond delay="indefinite"/>
                      </p:stCondLst>
                      <p:childTnLst>
                        <p:par>
                          <p:cTn id="229" fill="hold">
                            <p:stCondLst>
                              <p:cond delay="0"/>
                            </p:stCondLst>
                            <p:childTnLst>
                              <p:par>
                                <p:cTn id="230" presetID="2" presetClass="exit" presetSubtype="4" fill="hold" grpId="1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anim calcmode="lin" valueType="num">
                                      <p:cBhvr additive="base">
                                        <p:cTn id="231" dur="500"/>
                                        <p:tgtEl>
                                          <p:spTgt spid="12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2" dur="500"/>
                                        <p:tgtEl>
                                          <p:spTgt spid="12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3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4" fill="hold">
                            <p:stCondLst>
                              <p:cond delay="500"/>
                            </p:stCondLst>
                            <p:childTnLst>
                              <p:par>
                                <p:cTn id="23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7" dur="500" fill="hold"/>
                                        <p:tgtEl>
                                          <p:spTgt spid="12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8" dur="500" fill="hold"/>
                                        <p:tgtEl>
                                          <p:spTgt spid="12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9" fill="hold">
                      <p:stCondLst>
                        <p:cond delay="indefinite"/>
                      </p:stCondLst>
                      <p:childTnLst>
                        <p:par>
                          <p:cTn id="240" fill="hold">
                            <p:stCondLst>
                              <p:cond delay="0"/>
                            </p:stCondLst>
                            <p:childTnLst>
                              <p:par>
                                <p:cTn id="241" presetID="2" presetClass="exit" presetSubtype="4" fill="hold" grpId="1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anim calcmode="lin" valueType="num">
                                      <p:cBhvr additive="base">
                                        <p:cTn id="242" dur="500"/>
                                        <p:tgtEl>
                                          <p:spTgt spid="12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3" dur="500"/>
                                        <p:tgtEl>
                                          <p:spTgt spid="12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4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5" fill="hold">
                            <p:stCondLst>
                              <p:cond delay="500"/>
                            </p:stCondLst>
                            <p:childTnLst>
                              <p:par>
                                <p:cTn id="246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8" dur="500" fill="hold"/>
                                        <p:tgtEl>
                                          <p:spTgt spid="12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9" dur="500" fill="hold"/>
                                        <p:tgtEl>
                                          <p:spTgt spid="12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0" fill="hold">
                      <p:stCondLst>
                        <p:cond delay="indefinite"/>
                      </p:stCondLst>
                      <p:childTnLst>
                        <p:par>
                          <p:cTn id="251" fill="hold">
                            <p:stCondLst>
                              <p:cond delay="0"/>
                            </p:stCondLst>
                            <p:childTnLst>
                              <p:par>
                                <p:cTn id="252" presetID="2" presetClass="exit" presetSubtype="4" fill="hold" grpId="1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anim calcmode="lin" valueType="num">
                                      <p:cBhvr additive="base">
                                        <p:cTn id="253" dur="500"/>
                                        <p:tgtEl>
                                          <p:spTgt spid="12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4" dur="500"/>
                                        <p:tgtEl>
                                          <p:spTgt spid="12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5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6" fill="hold">
                            <p:stCondLst>
                              <p:cond delay="500"/>
                            </p:stCondLst>
                            <p:childTnLst>
                              <p:par>
                                <p:cTn id="257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9" dur="500" fill="hold"/>
                                        <p:tgtEl>
                                          <p:spTgt spid="12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0" dur="500" fill="hold"/>
                                        <p:tgtEl>
                                          <p:spTgt spid="12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22" grpId="0"/>
      <p:bldP spid="1225" grpId="0"/>
      <p:bldP spid="1226" grpId="0"/>
      <p:bldP spid="1226" grpId="1"/>
      <p:bldP spid="1227" grpId="0"/>
      <p:bldP spid="1227" grpId="1"/>
      <p:bldP spid="1228" grpId="0"/>
      <p:bldP spid="1228" grpId="1"/>
      <p:bldP spid="1229" grpId="0"/>
      <p:bldP spid="1229" grpId="1"/>
      <p:bldP spid="1230" grpId="0"/>
      <p:bldP spid="1230" grpId="1"/>
      <p:bldP spid="1231" grpId="0"/>
      <p:bldP spid="1231" grpId="1"/>
      <p:bldP spid="1232" grpId="0"/>
      <p:bldP spid="1233" grpId="0"/>
      <p:bldP spid="1233" grpId="1"/>
      <p:bldP spid="1234" grpId="0"/>
      <p:bldP spid="1234" grpId="1"/>
      <p:bldP spid="1235" grpId="0"/>
      <p:bldP spid="1235" grpId="1"/>
      <p:bldP spid="1236" grpId="0"/>
      <p:bldP spid="1236" grpId="1"/>
      <p:bldP spid="1237" grpId="0"/>
      <p:bldP spid="1237" grpId="1"/>
      <p:bldP spid="1238" grpId="0"/>
      <p:bldP spid="1238" grpId="1"/>
      <p:bldP spid="1240" grpId="0"/>
      <p:bldP spid="1241" grpId="0"/>
      <p:bldP spid="1242" grpId="0"/>
      <p:bldP spid="1243" grpId="0"/>
      <p:bldP spid="1244" grpId="0"/>
      <p:bldP spid="1245" grpId="0"/>
      <p:bldP spid="1246" grpId="0"/>
      <p:bldP spid="1247" grpId="0"/>
      <p:bldP spid="1248" grpId="0"/>
      <p:bldP spid="1249" grpId="0"/>
      <p:bldP spid="1250" grpId="0"/>
      <p:bldP spid="1251" grpId="0"/>
      <p:bldP spid="1252" grpId="0"/>
      <p:bldP spid="1253" grpId="0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06" name="Graphic 3299">
            <a:extLst>
              <a:ext uri="{FF2B5EF4-FFF2-40B4-BE49-F238E27FC236}">
                <a16:creationId xmlns:a16="http://schemas.microsoft.com/office/drawing/2014/main" id="{D275716C-8B56-47BA-9B1C-5DD5513D33B6}"/>
              </a:ext>
            </a:extLst>
          </p:cNvPr>
          <p:cNvGrpSpPr/>
          <p:nvPr/>
        </p:nvGrpSpPr>
        <p:grpSpPr>
          <a:xfrm>
            <a:off x="7375408" y="1980403"/>
            <a:ext cx="7934265" cy="5073027"/>
            <a:chOff x="4844605" y="2819400"/>
            <a:chExt cx="2005766" cy="1204435"/>
          </a:xfrm>
        </p:grpSpPr>
        <p:grpSp>
          <p:nvGrpSpPr>
            <p:cNvPr id="1407" name="Graphic 3299">
              <a:extLst>
                <a:ext uri="{FF2B5EF4-FFF2-40B4-BE49-F238E27FC236}">
                  <a16:creationId xmlns:a16="http://schemas.microsoft.com/office/drawing/2014/main" id="{C1966DF7-2ABB-4864-B072-30FA7A4B92CB}"/>
                </a:ext>
              </a:extLst>
            </p:cNvPr>
            <p:cNvGrpSpPr/>
            <p:nvPr/>
          </p:nvGrpSpPr>
          <p:grpSpPr>
            <a:xfrm>
              <a:off x="5634608" y="2870682"/>
              <a:ext cx="525684" cy="473639"/>
              <a:chOff x="5634608" y="2870682"/>
              <a:chExt cx="525684" cy="473639"/>
            </a:xfrm>
          </p:grpSpPr>
          <p:sp>
            <p:nvSpPr>
              <p:cNvPr id="1467" name="Freeform: Shape 1466">
                <a:extLst>
                  <a:ext uri="{FF2B5EF4-FFF2-40B4-BE49-F238E27FC236}">
                    <a16:creationId xmlns:a16="http://schemas.microsoft.com/office/drawing/2014/main" id="{8CD5B5E3-B500-4082-95D8-08DE36222266}"/>
                  </a:ext>
                </a:extLst>
              </p:cNvPr>
              <p:cNvSpPr/>
              <p:nvPr/>
            </p:nvSpPr>
            <p:spPr>
              <a:xfrm>
                <a:off x="5634608" y="2930461"/>
                <a:ext cx="517398" cy="413861"/>
              </a:xfrm>
              <a:custGeom>
                <a:avLst/>
                <a:gdLst>
                  <a:gd name="connsiteX0" fmla="*/ 133160 w 517398"/>
                  <a:gd name="connsiteY0" fmla="*/ 0 h 413861"/>
                  <a:gd name="connsiteX1" fmla="*/ 226504 w 517398"/>
                  <a:gd name="connsiteY1" fmla="*/ 213931 h 413861"/>
                  <a:gd name="connsiteX2" fmla="*/ 291751 w 517398"/>
                  <a:gd name="connsiteY2" fmla="*/ 281940 h 413861"/>
                  <a:gd name="connsiteX3" fmla="*/ 517398 w 517398"/>
                  <a:gd name="connsiteY3" fmla="*/ 391859 h 413861"/>
                  <a:gd name="connsiteX4" fmla="*/ 507492 w 517398"/>
                  <a:gd name="connsiteY4" fmla="*/ 413861 h 413861"/>
                  <a:gd name="connsiteX5" fmla="*/ 14002 w 517398"/>
                  <a:gd name="connsiteY5" fmla="*/ 331661 h 413861"/>
                  <a:gd name="connsiteX6" fmla="*/ 0 w 517398"/>
                  <a:gd name="connsiteY6" fmla="*/ 196310 h 413861"/>
                  <a:gd name="connsiteX7" fmla="*/ 133160 w 517398"/>
                  <a:gd name="connsiteY7" fmla="*/ 0 h 4138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17398" h="413861">
                    <a:moveTo>
                      <a:pt x="133160" y="0"/>
                    </a:moveTo>
                    <a:lnTo>
                      <a:pt x="226504" y="213931"/>
                    </a:lnTo>
                    <a:cubicBezTo>
                      <a:pt x="239459" y="243650"/>
                      <a:pt x="262604" y="267748"/>
                      <a:pt x="291751" y="281940"/>
                    </a:cubicBezTo>
                    <a:lnTo>
                      <a:pt x="517398" y="391859"/>
                    </a:lnTo>
                    <a:lnTo>
                      <a:pt x="507492" y="413861"/>
                    </a:lnTo>
                    <a:lnTo>
                      <a:pt x="14002" y="331661"/>
                    </a:lnTo>
                    <a:lnTo>
                      <a:pt x="0" y="196310"/>
                    </a:lnTo>
                    <a:lnTo>
                      <a:pt x="133160" y="0"/>
                    </a:lnTo>
                    <a:close/>
                  </a:path>
                </a:pathLst>
              </a:custGeom>
              <a:solidFill>
                <a:srgbClr val="CD9B4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>
                  <a:solidFill>
                    <a:schemeClr val="bg1"/>
                  </a:solidFill>
                </a:endParaRPr>
              </a:p>
            </p:txBody>
          </p:sp>
          <p:sp>
            <p:nvSpPr>
              <p:cNvPr id="1468" name="Freeform: Shape 1467">
                <a:extLst>
                  <a:ext uri="{FF2B5EF4-FFF2-40B4-BE49-F238E27FC236}">
                    <a16:creationId xmlns:a16="http://schemas.microsoft.com/office/drawing/2014/main" id="{88BABA12-9B5D-417A-95B7-6852DD57FAAF}"/>
                  </a:ext>
                </a:extLst>
              </p:cNvPr>
              <p:cNvSpPr/>
              <p:nvPr/>
            </p:nvSpPr>
            <p:spPr>
              <a:xfrm>
                <a:off x="5687758" y="3163728"/>
                <a:ext cx="60769" cy="99159"/>
              </a:xfrm>
              <a:custGeom>
                <a:avLst/>
                <a:gdLst>
                  <a:gd name="connsiteX0" fmla="*/ 60769 w 60769"/>
                  <a:gd name="connsiteY0" fmla="*/ 0 h 99159"/>
                  <a:gd name="connsiteX1" fmla="*/ 44387 w 60769"/>
                  <a:gd name="connsiteY1" fmla="*/ 88201 h 99159"/>
                  <a:gd name="connsiteX2" fmla="*/ 0 w 60769"/>
                  <a:gd name="connsiteY2" fmla="*/ 73533 h 99159"/>
                  <a:gd name="connsiteX3" fmla="*/ 10287 w 60769"/>
                  <a:gd name="connsiteY3" fmla="*/ 27527 h 99159"/>
                  <a:gd name="connsiteX4" fmla="*/ 60769 w 60769"/>
                  <a:gd name="connsiteY4" fmla="*/ 0 h 991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0769" h="99159">
                    <a:moveTo>
                      <a:pt x="60769" y="0"/>
                    </a:moveTo>
                    <a:cubicBezTo>
                      <a:pt x="60769" y="0"/>
                      <a:pt x="25241" y="57626"/>
                      <a:pt x="44387" y="88201"/>
                    </a:cubicBezTo>
                    <a:cubicBezTo>
                      <a:pt x="63532" y="118777"/>
                      <a:pt x="0" y="75914"/>
                      <a:pt x="0" y="73533"/>
                    </a:cubicBezTo>
                    <a:cubicBezTo>
                      <a:pt x="0" y="71152"/>
                      <a:pt x="10287" y="27527"/>
                      <a:pt x="10287" y="27527"/>
                    </a:cubicBezTo>
                    <a:lnTo>
                      <a:pt x="60769" y="0"/>
                    </a:lnTo>
                    <a:close/>
                  </a:path>
                </a:pathLst>
              </a:custGeom>
              <a:solidFill>
                <a:srgbClr val="BA88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>
                  <a:solidFill>
                    <a:schemeClr val="bg1"/>
                  </a:solidFill>
                </a:endParaRPr>
              </a:p>
            </p:txBody>
          </p:sp>
          <p:sp>
            <p:nvSpPr>
              <p:cNvPr id="1469" name="Freeform: Shape 1468">
                <a:extLst>
                  <a:ext uri="{FF2B5EF4-FFF2-40B4-BE49-F238E27FC236}">
                    <a16:creationId xmlns:a16="http://schemas.microsoft.com/office/drawing/2014/main" id="{1CA429D5-2149-4E4E-AEE2-CB4655C7C526}"/>
                  </a:ext>
                </a:extLst>
              </p:cNvPr>
              <p:cNvSpPr/>
              <p:nvPr/>
            </p:nvSpPr>
            <p:spPr>
              <a:xfrm>
                <a:off x="5720878" y="3035644"/>
                <a:ext cx="47556" cy="71857"/>
              </a:xfrm>
              <a:custGeom>
                <a:avLst/>
                <a:gdLst>
                  <a:gd name="connsiteX0" fmla="*/ 47557 w 47556"/>
                  <a:gd name="connsiteY0" fmla="*/ 2640 h 71857"/>
                  <a:gd name="connsiteX1" fmla="*/ 32888 w 47556"/>
                  <a:gd name="connsiteY1" fmla="*/ 66457 h 71857"/>
                  <a:gd name="connsiteX2" fmla="*/ 1932 w 47556"/>
                  <a:gd name="connsiteY2" fmla="*/ 6926 h 71857"/>
                  <a:gd name="connsiteX3" fmla="*/ 47557 w 47556"/>
                  <a:gd name="connsiteY3" fmla="*/ 2640 h 718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7556" h="71857">
                    <a:moveTo>
                      <a:pt x="47557" y="2640"/>
                    </a:moveTo>
                    <a:cubicBezTo>
                      <a:pt x="47557" y="2640"/>
                      <a:pt x="23935" y="40930"/>
                      <a:pt x="32888" y="66457"/>
                    </a:cubicBezTo>
                    <a:cubicBezTo>
                      <a:pt x="41842" y="91984"/>
                      <a:pt x="-10546" y="19404"/>
                      <a:pt x="1932" y="6926"/>
                    </a:cubicBezTo>
                    <a:cubicBezTo>
                      <a:pt x="14410" y="-5552"/>
                      <a:pt x="47557" y="2640"/>
                      <a:pt x="47557" y="2640"/>
                    </a:cubicBezTo>
                    <a:close/>
                  </a:path>
                </a:pathLst>
              </a:custGeom>
              <a:solidFill>
                <a:srgbClr val="BA88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>
                  <a:solidFill>
                    <a:schemeClr val="bg1"/>
                  </a:solidFill>
                </a:endParaRPr>
              </a:p>
            </p:txBody>
          </p:sp>
          <p:sp>
            <p:nvSpPr>
              <p:cNvPr id="1470" name="Freeform: Shape 1469">
                <a:extLst>
                  <a:ext uri="{FF2B5EF4-FFF2-40B4-BE49-F238E27FC236}">
                    <a16:creationId xmlns:a16="http://schemas.microsoft.com/office/drawing/2014/main" id="{EB4C1970-B815-4829-A20C-1C9736944BC7}"/>
                  </a:ext>
                </a:extLst>
              </p:cNvPr>
              <p:cNvSpPr/>
              <p:nvPr/>
            </p:nvSpPr>
            <p:spPr>
              <a:xfrm>
                <a:off x="5733005" y="2870682"/>
                <a:ext cx="427287" cy="451827"/>
              </a:xfrm>
              <a:custGeom>
                <a:avLst/>
                <a:gdLst>
                  <a:gd name="connsiteX0" fmla="*/ 18951 w 427287"/>
                  <a:gd name="connsiteY0" fmla="*/ 80924 h 451827"/>
                  <a:gd name="connsiteX1" fmla="*/ 149920 w 427287"/>
                  <a:gd name="connsiteY1" fmla="*/ 357530 h 451827"/>
                  <a:gd name="connsiteX2" fmla="*/ 423383 w 427287"/>
                  <a:gd name="connsiteY2" fmla="*/ 451828 h 451827"/>
                  <a:gd name="connsiteX3" fmla="*/ 427288 w 427287"/>
                  <a:gd name="connsiteY3" fmla="*/ 425062 h 451827"/>
                  <a:gd name="connsiteX4" fmla="*/ 28476 w 427287"/>
                  <a:gd name="connsiteY4" fmla="*/ 724 h 451827"/>
                  <a:gd name="connsiteX5" fmla="*/ 18951 w 427287"/>
                  <a:gd name="connsiteY5" fmla="*/ 80924 h 4518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27287" h="451827">
                    <a:moveTo>
                      <a:pt x="18951" y="80924"/>
                    </a:moveTo>
                    <a:cubicBezTo>
                      <a:pt x="18951" y="80924"/>
                      <a:pt x="72577" y="319430"/>
                      <a:pt x="149920" y="357530"/>
                    </a:cubicBezTo>
                    <a:cubicBezTo>
                      <a:pt x="227263" y="395630"/>
                      <a:pt x="423383" y="451828"/>
                      <a:pt x="423383" y="451828"/>
                    </a:cubicBezTo>
                    <a:lnTo>
                      <a:pt x="427288" y="425062"/>
                    </a:lnTo>
                    <a:lnTo>
                      <a:pt x="28476" y="724"/>
                    </a:lnTo>
                    <a:cubicBezTo>
                      <a:pt x="28476" y="724"/>
                      <a:pt x="-28674" y="-13183"/>
                      <a:pt x="18951" y="80924"/>
                    </a:cubicBezTo>
                    <a:close/>
                  </a:path>
                </a:pathLst>
              </a:custGeom>
              <a:solidFill>
                <a:srgbClr val="BA88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>
                  <a:solidFill>
                    <a:schemeClr val="bg1"/>
                  </a:solidFill>
                </a:endParaRPr>
              </a:p>
            </p:txBody>
          </p:sp>
        </p:grpSp>
        <p:sp>
          <p:nvSpPr>
            <p:cNvPr id="1408" name="Freeform: Shape 1407">
              <a:extLst>
                <a:ext uri="{FF2B5EF4-FFF2-40B4-BE49-F238E27FC236}">
                  <a16:creationId xmlns:a16="http://schemas.microsoft.com/office/drawing/2014/main" id="{F841A890-A544-4B8D-B112-820DF0E76377}"/>
                </a:ext>
              </a:extLst>
            </p:cNvPr>
            <p:cNvSpPr/>
            <p:nvPr/>
          </p:nvSpPr>
          <p:spPr>
            <a:xfrm>
              <a:off x="5319998" y="3167253"/>
              <a:ext cx="274224" cy="236505"/>
            </a:xfrm>
            <a:custGeom>
              <a:avLst/>
              <a:gdLst>
                <a:gd name="connsiteX0" fmla="*/ 0 w 274224"/>
                <a:gd name="connsiteY0" fmla="*/ 159734 h 236505"/>
                <a:gd name="connsiteX1" fmla="*/ 126111 w 274224"/>
                <a:gd name="connsiteY1" fmla="*/ 181737 h 236505"/>
                <a:gd name="connsiteX2" fmla="*/ 180594 w 274224"/>
                <a:gd name="connsiteY2" fmla="*/ 236506 h 236505"/>
                <a:gd name="connsiteX3" fmla="*/ 274225 w 274224"/>
                <a:gd name="connsiteY3" fmla="*/ 98393 h 236505"/>
                <a:gd name="connsiteX4" fmla="*/ 236029 w 274224"/>
                <a:gd name="connsiteY4" fmla="*/ 0 h 236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4224" h="236505">
                  <a:moveTo>
                    <a:pt x="0" y="159734"/>
                  </a:moveTo>
                  <a:lnTo>
                    <a:pt x="126111" y="181737"/>
                  </a:lnTo>
                  <a:lnTo>
                    <a:pt x="180594" y="236506"/>
                  </a:lnTo>
                  <a:lnTo>
                    <a:pt x="274225" y="98393"/>
                  </a:lnTo>
                  <a:lnTo>
                    <a:pt x="236029" y="0"/>
                  </a:lnTo>
                  <a:close/>
                </a:path>
              </a:pathLst>
            </a:custGeom>
            <a:solidFill>
              <a:srgbClr val="C8942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>
                <a:solidFill>
                  <a:schemeClr val="bg1"/>
                </a:solidFill>
              </a:endParaRPr>
            </a:p>
          </p:txBody>
        </p:sp>
        <p:grpSp>
          <p:nvGrpSpPr>
            <p:cNvPr id="1409" name="Graphic 3299">
              <a:extLst>
                <a:ext uri="{FF2B5EF4-FFF2-40B4-BE49-F238E27FC236}">
                  <a16:creationId xmlns:a16="http://schemas.microsoft.com/office/drawing/2014/main" id="{E336F2B9-C0F5-4824-81FB-EC59CBB04985}"/>
                </a:ext>
              </a:extLst>
            </p:cNvPr>
            <p:cNvGrpSpPr/>
            <p:nvPr/>
          </p:nvGrpSpPr>
          <p:grpSpPr>
            <a:xfrm>
              <a:off x="4844605" y="3260693"/>
              <a:ext cx="2005766" cy="763142"/>
              <a:chOff x="4844605" y="3260693"/>
              <a:chExt cx="2005766" cy="763142"/>
            </a:xfrm>
          </p:grpSpPr>
          <p:sp>
            <p:nvSpPr>
              <p:cNvPr id="1437" name="Freeform: Shape 1436">
                <a:extLst>
                  <a:ext uri="{FF2B5EF4-FFF2-40B4-BE49-F238E27FC236}">
                    <a16:creationId xmlns:a16="http://schemas.microsoft.com/office/drawing/2014/main" id="{61A57A98-F10B-4457-9DEB-99724116644D}"/>
                  </a:ext>
                </a:extLst>
              </p:cNvPr>
              <p:cNvSpPr/>
              <p:nvPr/>
            </p:nvSpPr>
            <p:spPr>
              <a:xfrm>
                <a:off x="4876419" y="3260693"/>
                <a:ext cx="1973952" cy="672941"/>
              </a:xfrm>
              <a:custGeom>
                <a:avLst/>
                <a:gdLst>
                  <a:gd name="connsiteX0" fmla="*/ 1275588 w 1973952"/>
                  <a:gd name="connsiteY0" fmla="*/ 79724 h 672941"/>
                  <a:gd name="connsiteX1" fmla="*/ 1469422 w 1973952"/>
                  <a:gd name="connsiteY1" fmla="*/ 78581 h 672941"/>
                  <a:gd name="connsiteX2" fmla="*/ 1802702 w 1973952"/>
                  <a:gd name="connsiteY2" fmla="*/ 95917 h 672941"/>
                  <a:gd name="connsiteX3" fmla="*/ 1971104 w 1973952"/>
                  <a:gd name="connsiteY3" fmla="*/ 457009 h 672941"/>
                  <a:gd name="connsiteX4" fmla="*/ 1884331 w 1973952"/>
                  <a:gd name="connsiteY4" fmla="*/ 672275 h 672941"/>
                  <a:gd name="connsiteX5" fmla="*/ 1295876 w 1973952"/>
                  <a:gd name="connsiteY5" fmla="*/ 672275 h 672941"/>
                  <a:gd name="connsiteX6" fmla="*/ 1304449 w 1973952"/>
                  <a:gd name="connsiteY6" fmla="*/ 636556 h 672941"/>
                  <a:gd name="connsiteX7" fmla="*/ 1295210 w 1973952"/>
                  <a:gd name="connsiteY7" fmla="*/ 623602 h 672941"/>
                  <a:gd name="connsiteX8" fmla="*/ 771620 w 1973952"/>
                  <a:gd name="connsiteY8" fmla="*/ 623602 h 672941"/>
                  <a:gd name="connsiteX9" fmla="*/ 743807 w 1973952"/>
                  <a:gd name="connsiteY9" fmla="*/ 672179 h 672941"/>
                  <a:gd name="connsiteX10" fmla="*/ 0 w 1973952"/>
                  <a:gd name="connsiteY10" fmla="*/ 672179 h 672941"/>
                  <a:gd name="connsiteX11" fmla="*/ 77248 w 1973952"/>
                  <a:gd name="connsiteY11" fmla="*/ 511588 h 672941"/>
                  <a:gd name="connsiteX12" fmla="*/ 433102 w 1973952"/>
                  <a:gd name="connsiteY12" fmla="*/ 475107 h 672941"/>
                  <a:gd name="connsiteX13" fmla="*/ 559784 w 1973952"/>
                  <a:gd name="connsiteY13" fmla="*/ 253365 h 672941"/>
                  <a:gd name="connsiteX14" fmla="*/ 793909 w 1973952"/>
                  <a:gd name="connsiteY14" fmla="*/ 0 h 672941"/>
                  <a:gd name="connsiteX15" fmla="*/ 1275588 w 1973952"/>
                  <a:gd name="connsiteY15" fmla="*/ 79724 h 6729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973952" h="672941">
                    <a:moveTo>
                      <a:pt x="1275588" y="79724"/>
                    </a:moveTo>
                    <a:cubicBezTo>
                      <a:pt x="1275588" y="79724"/>
                      <a:pt x="1316641" y="82010"/>
                      <a:pt x="1469422" y="78581"/>
                    </a:cubicBezTo>
                    <a:cubicBezTo>
                      <a:pt x="1622203" y="75152"/>
                      <a:pt x="1679448" y="40386"/>
                      <a:pt x="1802702" y="95917"/>
                    </a:cubicBezTo>
                    <a:cubicBezTo>
                      <a:pt x="1925955" y="151447"/>
                      <a:pt x="1988439" y="335471"/>
                      <a:pt x="1971104" y="457009"/>
                    </a:cubicBezTo>
                    <a:cubicBezTo>
                      <a:pt x="1953768" y="578549"/>
                      <a:pt x="1884331" y="672275"/>
                      <a:pt x="1884331" y="672275"/>
                    </a:cubicBezTo>
                    <a:lnTo>
                      <a:pt x="1295876" y="672275"/>
                    </a:lnTo>
                    <a:cubicBezTo>
                      <a:pt x="1295876" y="672275"/>
                      <a:pt x="1299020" y="652844"/>
                      <a:pt x="1304449" y="636556"/>
                    </a:cubicBezTo>
                    <a:cubicBezTo>
                      <a:pt x="1306544" y="630174"/>
                      <a:pt x="1301972" y="623602"/>
                      <a:pt x="1295210" y="623602"/>
                    </a:cubicBezTo>
                    <a:lnTo>
                      <a:pt x="771620" y="623602"/>
                    </a:lnTo>
                    <a:cubicBezTo>
                      <a:pt x="771620" y="623602"/>
                      <a:pt x="765524" y="670465"/>
                      <a:pt x="743807" y="672179"/>
                    </a:cubicBezTo>
                    <a:cubicBezTo>
                      <a:pt x="722090" y="673894"/>
                      <a:pt x="0" y="672179"/>
                      <a:pt x="0" y="672179"/>
                    </a:cubicBezTo>
                    <a:cubicBezTo>
                      <a:pt x="0" y="672179"/>
                      <a:pt x="4763" y="529495"/>
                      <a:pt x="77248" y="511588"/>
                    </a:cubicBezTo>
                    <a:cubicBezTo>
                      <a:pt x="151829" y="493205"/>
                      <a:pt x="433102" y="475107"/>
                      <a:pt x="433102" y="475107"/>
                    </a:cubicBezTo>
                    <a:lnTo>
                      <a:pt x="559784" y="253365"/>
                    </a:lnTo>
                    <a:lnTo>
                      <a:pt x="793909" y="0"/>
                    </a:lnTo>
                    <a:lnTo>
                      <a:pt x="1275588" y="79724"/>
                    </a:lnTo>
                    <a:close/>
                  </a:path>
                </a:pathLst>
              </a:custGeom>
              <a:solidFill>
                <a:srgbClr val="E6B85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>
                  <a:solidFill>
                    <a:schemeClr val="bg1"/>
                  </a:solidFill>
                </a:endParaRPr>
              </a:p>
            </p:txBody>
          </p:sp>
          <p:grpSp>
            <p:nvGrpSpPr>
              <p:cNvPr id="1438" name="Graphic 3299">
                <a:extLst>
                  <a:ext uri="{FF2B5EF4-FFF2-40B4-BE49-F238E27FC236}">
                    <a16:creationId xmlns:a16="http://schemas.microsoft.com/office/drawing/2014/main" id="{3AC237C7-D646-48D8-9049-7821AB9FBD2E}"/>
                  </a:ext>
                </a:extLst>
              </p:cNvPr>
              <p:cNvGrpSpPr/>
              <p:nvPr/>
            </p:nvGrpSpPr>
            <p:grpSpPr>
              <a:xfrm>
                <a:off x="5704713" y="3314700"/>
                <a:ext cx="597678" cy="576850"/>
                <a:chOff x="5704713" y="3314700"/>
                <a:chExt cx="597678" cy="576850"/>
              </a:xfrm>
            </p:grpSpPr>
            <p:sp>
              <p:nvSpPr>
                <p:cNvPr id="1459" name="Freeform: Shape 1458">
                  <a:extLst>
                    <a:ext uri="{FF2B5EF4-FFF2-40B4-BE49-F238E27FC236}">
                      <a16:creationId xmlns:a16="http://schemas.microsoft.com/office/drawing/2014/main" id="{3DB9CF58-A8C1-4E67-B53F-C6FC8C1A04D2}"/>
                    </a:ext>
                  </a:extLst>
                </p:cNvPr>
                <p:cNvSpPr/>
                <p:nvPr/>
              </p:nvSpPr>
              <p:spPr>
                <a:xfrm>
                  <a:off x="6140862" y="3314700"/>
                  <a:ext cx="120872" cy="15049"/>
                </a:xfrm>
                <a:custGeom>
                  <a:avLst/>
                  <a:gdLst>
                    <a:gd name="connsiteX0" fmla="*/ 0 w 120872"/>
                    <a:gd name="connsiteY0" fmla="*/ 0 h 15049"/>
                    <a:gd name="connsiteX1" fmla="*/ 120872 w 120872"/>
                    <a:gd name="connsiteY1" fmla="*/ 0 h 15049"/>
                    <a:gd name="connsiteX2" fmla="*/ 120872 w 120872"/>
                    <a:gd name="connsiteY2" fmla="*/ 15050 h 15049"/>
                    <a:gd name="connsiteX3" fmla="*/ 0 w 120872"/>
                    <a:gd name="connsiteY3" fmla="*/ 15050 h 150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20872" h="15049">
                      <a:moveTo>
                        <a:pt x="0" y="0"/>
                      </a:moveTo>
                      <a:lnTo>
                        <a:pt x="120872" y="0"/>
                      </a:lnTo>
                      <a:lnTo>
                        <a:pt x="120872" y="15050"/>
                      </a:lnTo>
                      <a:lnTo>
                        <a:pt x="0" y="15050"/>
                      </a:lnTo>
                      <a:close/>
                    </a:path>
                  </a:pathLst>
                </a:custGeom>
                <a:solidFill>
                  <a:srgbClr val="DBA35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460" name="Freeform: Shape 1459">
                  <a:extLst>
                    <a:ext uri="{FF2B5EF4-FFF2-40B4-BE49-F238E27FC236}">
                      <a16:creationId xmlns:a16="http://schemas.microsoft.com/office/drawing/2014/main" id="{995F0F11-DE75-42CB-BA7E-4157421DCF5E}"/>
                    </a:ext>
                  </a:extLst>
                </p:cNvPr>
                <p:cNvSpPr/>
                <p:nvPr/>
              </p:nvSpPr>
              <p:spPr>
                <a:xfrm>
                  <a:off x="5704713" y="3803999"/>
                  <a:ext cx="241744" cy="22383"/>
                </a:xfrm>
                <a:custGeom>
                  <a:avLst/>
                  <a:gdLst>
                    <a:gd name="connsiteX0" fmla="*/ 0 w 241744"/>
                    <a:gd name="connsiteY0" fmla="*/ 0 h 22383"/>
                    <a:gd name="connsiteX1" fmla="*/ 241744 w 241744"/>
                    <a:gd name="connsiteY1" fmla="*/ 0 h 22383"/>
                    <a:gd name="connsiteX2" fmla="*/ 241744 w 241744"/>
                    <a:gd name="connsiteY2" fmla="*/ 22384 h 22383"/>
                    <a:gd name="connsiteX3" fmla="*/ 0 w 241744"/>
                    <a:gd name="connsiteY3" fmla="*/ 22384 h 223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41744" h="22383">
                      <a:moveTo>
                        <a:pt x="0" y="0"/>
                      </a:moveTo>
                      <a:lnTo>
                        <a:pt x="241744" y="0"/>
                      </a:lnTo>
                      <a:lnTo>
                        <a:pt x="241744" y="22384"/>
                      </a:lnTo>
                      <a:lnTo>
                        <a:pt x="0" y="22384"/>
                      </a:lnTo>
                      <a:close/>
                    </a:path>
                  </a:pathLst>
                </a:custGeom>
                <a:solidFill>
                  <a:srgbClr val="DBA35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461" name="Freeform: Shape 1460">
                  <a:extLst>
                    <a:ext uri="{FF2B5EF4-FFF2-40B4-BE49-F238E27FC236}">
                      <a16:creationId xmlns:a16="http://schemas.microsoft.com/office/drawing/2014/main" id="{A7C86794-03D4-45CA-A3D1-1697C7CF2A96}"/>
                    </a:ext>
                  </a:extLst>
                </p:cNvPr>
                <p:cNvSpPr/>
                <p:nvPr/>
              </p:nvSpPr>
              <p:spPr>
                <a:xfrm>
                  <a:off x="5769387" y="3521011"/>
                  <a:ext cx="208502" cy="13525"/>
                </a:xfrm>
                <a:custGeom>
                  <a:avLst/>
                  <a:gdLst>
                    <a:gd name="connsiteX0" fmla="*/ 0 w 208502"/>
                    <a:gd name="connsiteY0" fmla="*/ 0 h 13525"/>
                    <a:gd name="connsiteX1" fmla="*/ 208502 w 208502"/>
                    <a:gd name="connsiteY1" fmla="*/ 0 h 13525"/>
                    <a:gd name="connsiteX2" fmla="*/ 208502 w 208502"/>
                    <a:gd name="connsiteY2" fmla="*/ 13526 h 13525"/>
                    <a:gd name="connsiteX3" fmla="*/ 0 w 208502"/>
                    <a:gd name="connsiteY3" fmla="*/ 13526 h 135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08502" h="13525">
                      <a:moveTo>
                        <a:pt x="0" y="0"/>
                      </a:moveTo>
                      <a:lnTo>
                        <a:pt x="208502" y="0"/>
                      </a:lnTo>
                      <a:lnTo>
                        <a:pt x="208502" y="13526"/>
                      </a:lnTo>
                      <a:lnTo>
                        <a:pt x="0" y="13526"/>
                      </a:lnTo>
                      <a:close/>
                    </a:path>
                  </a:pathLst>
                </a:custGeom>
                <a:solidFill>
                  <a:srgbClr val="DBA05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462" name="Freeform: Shape 1461">
                  <a:extLst>
                    <a:ext uri="{FF2B5EF4-FFF2-40B4-BE49-F238E27FC236}">
                      <a16:creationId xmlns:a16="http://schemas.microsoft.com/office/drawing/2014/main" id="{C666C361-93A8-4121-9B9D-F1AAF60F5433}"/>
                    </a:ext>
                  </a:extLst>
                </p:cNvPr>
                <p:cNvSpPr/>
                <p:nvPr/>
              </p:nvSpPr>
              <p:spPr>
                <a:xfrm>
                  <a:off x="5913596" y="3560064"/>
                  <a:ext cx="208502" cy="13525"/>
                </a:xfrm>
                <a:custGeom>
                  <a:avLst/>
                  <a:gdLst>
                    <a:gd name="connsiteX0" fmla="*/ 0 w 208502"/>
                    <a:gd name="connsiteY0" fmla="*/ 0 h 13525"/>
                    <a:gd name="connsiteX1" fmla="*/ 208502 w 208502"/>
                    <a:gd name="connsiteY1" fmla="*/ 0 h 13525"/>
                    <a:gd name="connsiteX2" fmla="*/ 208502 w 208502"/>
                    <a:gd name="connsiteY2" fmla="*/ 13526 h 13525"/>
                    <a:gd name="connsiteX3" fmla="*/ 0 w 208502"/>
                    <a:gd name="connsiteY3" fmla="*/ 13526 h 135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08502" h="13525">
                      <a:moveTo>
                        <a:pt x="0" y="0"/>
                      </a:moveTo>
                      <a:lnTo>
                        <a:pt x="208502" y="0"/>
                      </a:lnTo>
                      <a:lnTo>
                        <a:pt x="208502" y="13526"/>
                      </a:lnTo>
                      <a:lnTo>
                        <a:pt x="0" y="13526"/>
                      </a:lnTo>
                      <a:close/>
                    </a:path>
                  </a:pathLst>
                </a:custGeom>
                <a:solidFill>
                  <a:srgbClr val="EDB46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463" name="Freeform: Shape 1462">
                  <a:extLst>
                    <a:ext uri="{FF2B5EF4-FFF2-40B4-BE49-F238E27FC236}">
                      <a16:creationId xmlns:a16="http://schemas.microsoft.com/office/drawing/2014/main" id="{179569F0-4BEE-4034-BC62-D4BF6AAB90E5}"/>
                    </a:ext>
                  </a:extLst>
                </p:cNvPr>
                <p:cNvSpPr/>
                <p:nvPr/>
              </p:nvSpPr>
              <p:spPr>
                <a:xfrm>
                  <a:off x="5848540" y="3599021"/>
                  <a:ext cx="109823" cy="13525"/>
                </a:xfrm>
                <a:custGeom>
                  <a:avLst/>
                  <a:gdLst>
                    <a:gd name="connsiteX0" fmla="*/ 0 w 109823"/>
                    <a:gd name="connsiteY0" fmla="*/ 0 h 13525"/>
                    <a:gd name="connsiteX1" fmla="*/ 109823 w 109823"/>
                    <a:gd name="connsiteY1" fmla="*/ 0 h 13525"/>
                    <a:gd name="connsiteX2" fmla="*/ 109823 w 109823"/>
                    <a:gd name="connsiteY2" fmla="*/ 13525 h 13525"/>
                    <a:gd name="connsiteX3" fmla="*/ 0 w 109823"/>
                    <a:gd name="connsiteY3" fmla="*/ 13525 h 135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09823" h="13525">
                      <a:moveTo>
                        <a:pt x="0" y="0"/>
                      </a:moveTo>
                      <a:lnTo>
                        <a:pt x="109823" y="0"/>
                      </a:lnTo>
                      <a:lnTo>
                        <a:pt x="109823" y="13525"/>
                      </a:lnTo>
                      <a:lnTo>
                        <a:pt x="0" y="13525"/>
                      </a:lnTo>
                      <a:close/>
                    </a:path>
                  </a:pathLst>
                </a:custGeom>
                <a:solidFill>
                  <a:srgbClr val="EDB46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464" name="Freeform: Shape 1463">
                  <a:extLst>
                    <a:ext uri="{FF2B5EF4-FFF2-40B4-BE49-F238E27FC236}">
                      <a16:creationId xmlns:a16="http://schemas.microsoft.com/office/drawing/2014/main" id="{6B8A9D7D-8C19-484F-9A78-ABDB829206D3}"/>
                    </a:ext>
                  </a:extLst>
                </p:cNvPr>
                <p:cNvSpPr/>
                <p:nvPr/>
              </p:nvSpPr>
              <p:spPr>
                <a:xfrm>
                  <a:off x="6049899" y="3634073"/>
                  <a:ext cx="241744" cy="11048"/>
                </a:xfrm>
                <a:custGeom>
                  <a:avLst/>
                  <a:gdLst>
                    <a:gd name="connsiteX0" fmla="*/ 0 w 241744"/>
                    <a:gd name="connsiteY0" fmla="*/ 0 h 11048"/>
                    <a:gd name="connsiteX1" fmla="*/ 241745 w 241744"/>
                    <a:gd name="connsiteY1" fmla="*/ 0 h 11048"/>
                    <a:gd name="connsiteX2" fmla="*/ 241745 w 241744"/>
                    <a:gd name="connsiteY2" fmla="*/ 11049 h 11048"/>
                    <a:gd name="connsiteX3" fmla="*/ 0 w 241744"/>
                    <a:gd name="connsiteY3" fmla="*/ 11049 h 110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41744" h="11048">
                      <a:moveTo>
                        <a:pt x="0" y="0"/>
                      </a:moveTo>
                      <a:lnTo>
                        <a:pt x="241745" y="0"/>
                      </a:lnTo>
                      <a:lnTo>
                        <a:pt x="241745" y="11049"/>
                      </a:lnTo>
                      <a:lnTo>
                        <a:pt x="0" y="11049"/>
                      </a:lnTo>
                      <a:close/>
                    </a:path>
                  </a:pathLst>
                </a:custGeom>
                <a:solidFill>
                  <a:srgbClr val="FCDEA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465" name="Freeform: Shape 1464">
                  <a:extLst>
                    <a:ext uri="{FF2B5EF4-FFF2-40B4-BE49-F238E27FC236}">
                      <a16:creationId xmlns:a16="http://schemas.microsoft.com/office/drawing/2014/main" id="{BB29568A-2317-4739-B629-7AFC585E3801}"/>
                    </a:ext>
                  </a:extLst>
                </p:cNvPr>
                <p:cNvSpPr/>
                <p:nvPr/>
              </p:nvSpPr>
              <p:spPr>
                <a:xfrm>
                  <a:off x="5837721" y="3846099"/>
                  <a:ext cx="235446" cy="45451"/>
                </a:xfrm>
                <a:custGeom>
                  <a:avLst/>
                  <a:gdLst>
                    <a:gd name="connsiteX0" fmla="*/ 159885 w 235446"/>
                    <a:gd name="connsiteY0" fmla="*/ 41053 h 45451"/>
                    <a:gd name="connsiteX1" fmla="*/ 182555 w 235446"/>
                    <a:gd name="connsiteY1" fmla="*/ 40386 h 45451"/>
                    <a:gd name="connsiteX2" fmla="*/ 205796 w 235446"/>
                    <a:gd name="connsiteY2" fmla="*/ 45434 h 45451"/>
                    <a:gd name="connsiteX3" fmla="*/ 232180 w 235446"/>
                    <a:gd name="connsiteY3" fmla="*/ 30290 h 45451"/>
                    <a:gd name="connsiteX4" fmla="*/ 229989 w 235446"/>
                    <a:gd name="connsiteY4" fmla="*/ 0 h 45451"/>
                    <a:gd name="connsiteX5" fmla="*/ 227322 w 235446"/>
                    <a:gd name="connsiteY5" fmla="*/ 23241 h 45451"/>
                    <a:gd name="connsiteX6" fmla="*/ 206939 w 235446"/>
                    <a:gd name="connsiteY6" fmla="*/ 34671 h 45451"/>
                    <a:gd name="connsiteX7" fmla="*/ 167410 w 235446"/>
                    <a:gd name="connsiteY7" fmla="*/ 30194 h 45451"/>
                    <a:gd name="connsiteX8" fmla="*/ 152741 w 235446"/>
                    <a:gd name="connsiteY8" fmla="*/ 35719 h 45451"/>
                    <a:gd name="connsiteX9" fmla="*/ 138644 w 235446"/>
                    <a:gd name="connsiteY9" fmla="*/ 27908 h 45451"/>
                    <a:gd name="connsiteX10" fmla="*/ 119023 w 235446"/>
                    <a:gd name="connsiteY10" fmla="*/ 30480 h 45451"/>
                    <a:gd name="connsiteX11" fmla="*/ 54158 w 235446"/>
                    <a:gd name="connsiteY11" fmla="*/ 34576 h 45451"/>
                    <a:gd name="connsiteX12" fmla="*/ 17677 w 235446"/>
                    <a:gd name="connsiteY12" fmla="*/ 23717 h 45451"/>
                    <a:gd name="connsiteX13" fmla="*/ 6152 w 235446"/>
                    <a:gd name="connsiteY13" fmla="*/ 21050 h 45451"/>
                    <a:gd name="connsiteX14" fmla="*/ 532 w 235446"/>
                    <a:gd name="connsiteY14" fmla="*/ 29718 h 45451"/>
                    <a:gd name="connsiteX15" fmla="*/ 7009 w 235446"/>
                    <a:gd name="connsiteY15" fmla="*/ 33623 h 45451"/>
                    <a:gd name="connsiteX16" fmla="*/ 32060 w 235446"/>
                    <a:gd name="connsiteY16" fmla="*/ 40767 h 45451"/>
                    <a:gd name="connsiteX17" fmla="*/ 63302 w 235446"/>
                    <a:gd name="connsiteY17" fmla="*/ 42481 h 45451"/>
                    <a:gd name="connsiteX18" fmla="*/ 125786 w 235446"/>
                    <a:gd name="connsiteY18" fmla="*/ 43339 h 45451"/>
                    <a:gd name="connsiteX19" fmla="*/ 159885 w 235446"/>
                    <a:gd name="connsiteY19" fmla="*/ 41053 h 454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235446" h="45451">
                      <a:moveTo>
                        <a:pt x="159885" y="41053"/>
                      </a:moveTo>
                      <a:cubicBezTo>
                        <a:pt x="167410" y="40196"/>
                        <a:pt x="175030" y="39148"/>
                        <a:pt x="182555" y="40386"/>
                      </a:cubicBezTo>
                      <a:cubicBezTo>
                        <a:pt x="190365" y="41624"/>
                        <a:pt x="197890" y="45148"/>
                        <a:pt x="205796" y="45434"/>
                      </a:cubicBezTo>
                      <a:cubicBezTo>
                        <a:pt x="216464" y="45815"/>
                        <a:pt x="227132" y="39719"/>
                        <a:pt x="232180" y="30290"/>
                      </a:cubicBezTo>
                      <a:cubicBezTo>
                        <a:pt x="237228" y="20860"/>
                        <a:pt x="236371" y="8573"/>
                        <a:pt x="229989" y="0"/>
                      </a:cubicBezTo>
                      <a:cubicBezTo>
                        <a:pt x="232751" y="7620"/>
                        <a:pt x="231799" y="16478"/>
                        <a:pt x="227322" y="23241"/>
                      </a:cubicBezTo>
                      <a:cubicBezTo>
                        <a:pt x="222845" y="30004"/>
                        <a:pt x="215035" y="34385"/>
                        <a:pt x="206939" y="34671"/>
                      </a:cubicBezTo>
                      <a:cubicBezTo>
                        <a:pt x="193508" y="35242"/>
                        <a:pt x="179983" y="25336"/>
                        <a:pt x="167410" y="30194"/>
                      </a:cubicBezTo>
                      <a:cubicBezTo>
                        <a:pt x="162457" y="32099"/>
                        <a:pt x="157980" y="36290"/>
                        <a:pt x="152741" y="35719"/>
                      </a:cubicBezTo>
                      <a:cubicBezTo>
                        <a:pt x="147312" y="35147"/>
                        <a:pt x="143693" y="29908"/>
                        <a:pt x="138644" y="27908"/>
                      </a:cubicBezTo>
                      <a:cubicBezTo>
                        <a:pt x="132358" y="25432"/>
                        <a:pt x="125405" y="28289"/>
                        <a:pt x="119023" y="30480"/>
                      </a:cubicBezTo>
                      <a:cubicBezTo>
                        <a:pt x="98354" y="37719"/>
                        <a:pt x="75684" y="38290"/>
                        <a:pt x="54158" y="34576"/>
                      </a:cubicBezTo>
                      <a:cubicBezTo>
                        <a:pt x="41585" y="32385"/>
                        <a:pt x="29393" y="28765"/>
                        <a:pt x="17677" y="23717"/>
                      </a:cubicBezTo>
                      <a:cubicBezTo>
                        <a:pt x="13962" y="22098"/>
                        <a:pt x="10057" y="20383"/>
                        <a:pt x="6152" y="21050"/>
                      </a:cubicBezTo>
                      <a:cubicBezTo>
                        <a:pt x="2151" y="21717"/>
                        <a:pt x="-1373" y="26194"/>
                        <a:pt x="532" y="29718"/>
                      </a:cubicBezTo>
                      <a:cubicBezTo>
                        <a:pt x="1770" y="32004"/>
                        <a:pt x="4532" y="32956"/>
                        <a:pt x="7009" y="33623"/>
                      </a:cubicBezTo>
                      <a:cubicBezTo>
                        <a:pt x="15010" y="35909"/>
                        <a:pt x="23868" y="40005"/>
                        <a:pt x="32060" y="40767"/>
                      </a:cubicBezTo>
                      <a:cubicBezTo>
                        <a:pt x="42442" y="41719"/>
                        <a:pt x="52919" y="42005"/>
                        <a:pt x="63302" y="42481"/>
                      </a:cubicBezTo>
                      <a:cubicBezTo>
                        <a:pt x="84161" y="43434"/>
                        <a:pt x="104926" y="44006"/>
                        <a:pt x="125786" y="43339"/>
                      </a:cubicBezTo>
                      <a:cubicBezTo>
                        <a:pt x="137120" y="43053"/>
                        <a:pt x="148455" y="42100"/>
                        <a:pt x="159885" y="41053"/>
                      </a:cubicBezTo>
                      <a:close/>
                    </a:path>
                  </a:pathLst>
                </a:custGeom>
                <a:solidFill>
                  <a:srgbClr val="DBA05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466" name="Freeform: Shape 1465">
                  <a:extLst>
                    <a:ext uri="{FF2B5EF4-FFF2-40B4-BE49-F238E27FC236}">
                      <a16:creationId xmlns:a16="http://schemas.microsoft.com/office/drawing/2014/main" id="{83FA43A3-A835-4207-9E4C-F6A2710ADF39}"/>
                    </a:ext>
                  </a:extLst>
                </p:cNvPr>
                <p:cNvSpPr/>
                <p:nvPr/>
              </p:nvSpPr>
              <p:spPr>
                <a:xfrm>
                  <a:off x="6125174" y="3487959"/>
                  <a:ext cx="177217" cy="34302"/>
                </a:xfrm>
                <a:custGeom>
                  <a:avLst/>
                  <a:gdLst>
                    <a:gd name="connsiteX0" fmla="*/ 120368 w 177217"/>
                    <a:gd name="connsiteY0" fmla="*/ 31051 h 34302"/>
                    <a:gd name="connsiteX1" fmla="*/ 137418 w 177217"/>
                    <a:gd name="connsiteY1" fmla="*/ 30480 h 34302"/>
                    <a:gd name="connsiteX2" fmla="*/ 154944 w 177217"/>
                    <a:gd name="connsiteY2" fmla="*/ 34290 h 34302"/>
                    <a:gd name="connsiteX3" fmla="*/ 174756 w 177217"/>
                    <a:gd name="connsiteY3" fmla="*/ 22860 h 34302"/>
                    <a:gd name="connsiteX4" fmla="*/ 173136 w 177217"/>
                    <a:gd name="connsiteY4" fmla="*/ 0 h 34302"/>
                    <a:gd name="connsiteX5" fmla="*/ 171136 w 177217"/>
                    <a:gd name="connsiteY5" fmla="*/ 17431 h 34302"/>
                    <a:gd name="connsiteX6" fmla="*/ 155801 w 177217"/>
                    <a:gd name="connsiteY6" fmla="*/ 26003 h 34302"/>
                    <a:gd name="connsiteX7" fmla="*/ 126083 w 177217"/>
                    <a:gd name="connsiteY7" fmla="*/ 22669 h 34302"/>
                    <a:gd name="connsiteX8" fmla="*/ 115034 w 177217"/>
                    <a:gd name="connsiteY8" fmla="*/ 26860 h 34302"/>
                    <a:gd name="connsiteX9" fmla="*/ 104366 w 177217"/>
                    <a:gd name="connsiteY9" fmla="*/ 21050 h 34302"/>
                    <a:gd name="connsiteX10" fmla="*/ 89602 w 177217"/>
                    <a:gd name="connsiteY10" fmla="*/ 22955 h 34302"/>
                    <a:gd name="connsiteX11" fmla="*/ 40739 w 177217"/>
                    <a:gd name="connsiteY11" fmla="*/ 26003 h 34302"/>
                    <a:gd name="connsiteX12" fmla="*/ 13307 w 177217"/>
                    <a:gd name="connsiteY12" fmla="*/ 17812 h 34302"/>
                    <a:gd name="connsiteX13" fmla="*/ 4639 w 177217"/>
                    <a:gd name="connsiteY13" fmla="*/ 15811 h 34302"/>
                    <a:gd name="connsiteX14" fmla="*/ 353 w 177217"/>
                    <a:gd name="connsiteY14" fmla="*/ 22384 h 34302"/>
                    <a:gd name="connsiteX15" fmla="*/ 5211 w 177217"/>
                    <a:gd name="connsiteY15" fmla="*/ 25336 h 34302"/>
                    <a:gd name="connsiteX16" fmla="*/ 24070 w 177217"/>
                    <a:gd name="connsiteY16" fmla="*/ 30671 h 34302"/>
                    <a:gd name="connsiteX17" fmla="*/ 47597 w 177217"/>
                    <a:gd name="connsiteY17" fmla="*/ 32004 h 34302"/>
                    <a:gd name="connsiteX18" fmla="*/ 94650 w 177217"/>
                    <a:gd name="connsiteY18" fmla="*/ 32671 h 34302"/>
                    <a:gd name="connsiteX19" fmla="*/ 120368 w 177217"/>
                    <a:gd name="connsiteY19" fmla="*/ 31051 h 343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77217" h="34302">
                      <a:moveTo>
                        <a:pt x="120368" y="31051"/>
                      </a:moveTo>
                      <a:cubicBezTo>
                        <a:pt x="126083" y="30480"/>
                        <a:pt x="131798" y="29623"/>
                        <a:pt x="137418" y="30480"/>
                      </a:cubicBezTo>
                      <a:cubicBezTo>
                        <a:pt x="143323" y="31432"/>
                        <a:pt x="148943" y="34099"/>
                        <a:pt x="154944" y="34290"/>
                      </a:cubicBezTo>
                      <a:cubicBezTo>
                        <a:pt x="162945" y="34576"/>
                        <a:pt x="171041" y="30004"/>
                        <a:pt x="174756" y="22860"/>
                      </a:cubicBezTo>
                      <a:cubicBezTo>
                        <a:pt x="178566" y="15716"/>
                        <a:pt x="177899" y="6572"/>
                        <a:pt x="173136" y="0"/>
                      </a:cubicBezTo>
                      <a:cubicBezTo>
                        <a:pt x="175232" y="5715"/>
                        <a:pt x="174470" y="12382"/>
                        <a:pt x="171136" y="17431"/>
                      </a:cubicBezTo>
                      <a:cubicBezTo>
                        <a:pt x="167802" y="22479"/>
                        <a:pt x="161897" y="25813"/>
                        <a:pt x="155801" y="26003"/>
                      </a:cubicBezTo>
                      <a:cubicBezTo>
                        <a:pt x="145704" y="26384"/>
                        <a:pt x="135513" y="18955"/>
                        <a:pt x="126083" y="22669"/>
                      </a:cubicBezTo>
                      <a:cubicBezTo>
                        <a:pt x="122368" y="24098"/>
                        <a:pt x="119034" y="27242"/>
                        <a:pt x="115034" y="26860"/>
                      </a:cubicBezTo>
                      <a:cubicBezTo>
                        <a:pt x="110938" y="26479"/>
                        <a:pt x="108176" y="22479"/>
                        <a:pt x="104366" y="21050"/>
                      </a:cubicBezTo>
                      <a:cubicBezTo>
                        <a:pt x="99603" y="19145"/>
                        <a:pt x="94365" y="21336"/>
                        <a:pt x="89602" y="22955"/>
                      </a:cubicBezTo>
                      <a:cubicBezTo>
                        <a:pt x="74076" y="28384"/>
                        <a:pt x="57027" y="28861"/>
                        <a:pt x="40739" y="26003"/>
                      </a:cubicBezTo>
                      <a:cubicBezTo>
                        <a:pt x="31309" y="24384"/>
                        <a:pt x="22070" y="21622"/>
                        <a:pt x="13307" y="17812"/>
                      </a:cubicBezTo>
                      <a:cubicBezTo>
                        <a:pt x="10545" y="16669"/>
                        <a:pt x="7592" y="15335"/>
                        <a:pt x="4639" y="15811"/>
                      </a:cubicBezTo>
                      <a:cubicBezTo>
                        <a:pt x="1686" y="16288"/>
                        <a:pt x="-981" y="19621"/>
                        <a:pt x="353" y="22384"/>
                      </a:cubicBezTo>
                      <a:cubicBezTo>
                        <a:pt x="1210" y="24098"/>
                        <a:pt x="3306" y="24860"/>
                        <a:pt x="5211" y="25336"/>
                      </a:cubicBezTo>
                      <a:cubicBezTo>
                        <a:pt x="11307" y="27051"/>
                        <a:pt x="17879" y="30099"/>
                        <a:pt x="24070" y="30671"/>
                      </a:cubicBezTo>
                      <a:cubicBezTo>
                        <a:pt x="31881" y="31432"/>
                        <a:pt x="39786" y="31623"/>
                        <a:pt x="47597" y="32004"/>
                      </a:cubicBezTo>
                      <a:cubicBezTo>
                        <a:pt x="63218" y="32766"/>
                        <a:pt x="78934" y="33147"/>
                        <a:pt x="94650" y="32671"/>
                      </a:cubicBezTo>
                      <a:cubicBezTo>
                        <a:pt x="103223" y="32575"/>
                        <a:pt x="111795" y="31813"/>
                        <a:pt x="120368" y="31051"/>
                      </a:cubicBezTo>
                      <a:close/>
                    </a:path>
                  </a:pathLst>
                </a:custGeom>
                <a:solidFill>
                  <a:srgbClr val="DBA05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</p:grpSp>
          <p:grpSp>
            <p:nvGrpSpPr>
              <p:cNvPr id="1439" name="Graphic 3299">
                <a:extLst>
                  <a:ext uri="{FF2B5EF4-FFF2-40B4-BE49-F238E27FC236}">
                    <a16:creationId xmlns:a16="http://schemas.microsoft.com/office/drawing/2014/main" id="{576C9EC7-7894-4BDA-B4B1-B0952D92FEC9}"/>
                  </a:ext>
                </a:extLst>
              </p:cNvPr>
              <p:cNvGrpSpPr/>
              <p:nvPr/>
            </p:nvGrpSpPr>
            <p:grpSpPr>
              <a:xfrm>
                <a:off x="6354603" y="3662172"/>
                <a:ext cx="441770" cy="280225"/>
                <a:chOff x="6354603" y="3662172"/>
                <a:chExt cx="441770" cy="280225"/>
              </a:xfrm>
            </p:grpSpPr>
            <p:sp>
              <p:nvSpPr>
                <p:cNvPr id="1456" name="Freeform: Shape 1455">
                  <a:extLst>
                    <a:ext uri="{FF2B5EF4-FFF2-40B4-BE49-F238E27FC236}">
                      <a16:creationId xmlns:a16="http://schemas.microsoft.com/office/drawing/2014/main" id="{E0A8E0FD-D21E-4655-9536-D37DB32ACF9D}"/>
                    </a:ext>
                  </a:extLst>
                </p:cNvPr>
                <p:cNvSpPr/>
                <p:nvPr/>
              </p:nvSpPr>
              <p:spPr>
                <a:xfrm>
                  <a:off x="6542722" y="3867150"/>
                  <a:ext cx="241744" cy="22383"/>
                </a:xfrm>
                <a:custGeom>
                  <a:avLst/>
                  <a:gdLst>
                    <a:gd name="connsiteX0" fmla="*/ 0 w 241744"/>
                    <a:gd name="connsiteY0" fmla="*/ 0 h 22383"/>
                    <a:gd name="connsiteX1" fmla="*/ 241744 w 241744"/>
                    <a:gd name="connsiteY1" fmla="*/ 0 h 22383"/>
                    <a:gd name="connsiteX2" fmla="*/ 241744 w 241744"/>
                    <a:gd name="connsiteY2" fmla="*/ 22384 h 22383"/>
                    <a:gd name="connsiteX3" fmla="*/ 0 w 241744"/>
                    <a:gd name="connsiteY3" fmla="*/ 22384 h 223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41744" h="22383">
                      <a:moveTo>
                        <a:pt x="0" y="0"/>
                      </a:moveTo>
                      <a:lnTo>
                        <a:pt x="241744" y="0"/>
                      </a:lnTo>
                      <a:lnTo>
                        <a:pt x="241744" y="22384"/>
                      </a:lnTo>
                      <a:lnTo>
                        <a:pt x="0" y="22384"/>
                      </a:lnTo>
                      <a:close/>
                    </a:path>
                  </a:pathLst>
                </a:custGeom>
                <a:solidFill>
                  <a:srgbClr val="DBA35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457" name="Freeform: Shape 1456">
                  <a:extLst>
                    <a:ext uri="{FF2B5EF4-FFF2-40B4-BE49-F238E27FC236}">
                      <a16:creationId xmlns:a16="http://schemas.microsoft.com/office/drawing/2014/main" id="{EBB01C24-8923-4151-AE7A-FE29DCBBD233}"/>
                    </a:ext>
                  </a:extLst>
                </p:cNvPr>
                <p:cNvSpPr/>
                <p:nvPr/>
              </p:nvSpPr>
              <p:spPr>
                <a:xfrm>
                  <a:off x="6354603" y="3928872"/>
                  <a:ext cx="208502" cy="13525"/>
                </a:xfrm>
                <a:custGeom>
                  <a:avLst/>
                  <a:gdLst>
                    <a:gd name="connsiteX0" fmla="*/ 0 w 208502"/>
                    <a:gd name="connsiteY0" fmla="*/ 0 h 13525"/>
                    <a:gd name="connsiteX1" fmla="*/ 208502 w 208502"/>
                    <a:gd name="connsiteY1" fmla="*/ 0 h 13525"/>
                    <a:gd name="connsiteX2" fmla="*/ 208502 w 208502"/>
                    <a:gd name="connsiteY2" fmla="*/ 13526 h 13525"/>
                    <a:gd name="connsiteX3" fmla="*/ 0 w 208502"/>
                    <a:gd name="connsiteY3" fmla="*/ 13526 h 135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08502" h="13525">
                      <a:moveTo>
                        <a:pt x="0" y="0"/>
                      </a:moveTo>
                      <a:lnTo>
                        <a:pt x="208502" y="0"/>
                      </a:lnTo>
                      <a:lnTo>
                        <a:pt x="208502" y="13526"/>
                      </a:lnTo>
                      <a:lnTo>
                        <a:pt x="0" y="13526"/>
                      </a:lnTo>
                      <a:close/>
                    </a:path>
                  </a:pathLst>
                </a:custGeom>
                <a:solidFill>
                  <a:srgbClr val="DBA05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458" name="Freeform: Shape 1457">
                  <a:extLst>
                    <a:ext uri="{FF2B5EF4-FFF2-40B4-BE49-F238E27FC236}">
                      <a16:creationId xmlns:a16="http://schemas.microsoft.com/office/drawing/2014/main" id="{5D27BD27-6133-48EA-86E8-BE3B4EE0DA75}"/>
                    </a:ext>
                  </a:extLst>
                </p:cNvPr>
                <p:cNvSpPr/>
                <p:nvPr/>
              </p:nvSpPr>
              <p:spPr>
                <a:xfrm>
                  <a:off x="6686550" y="3662172"/>
                  <a:ext cx="109823" cy="13525"/>
                </a:xfrm>
                <a:custGeom>
                  <a:avLst/>
                  <a:gdLst>
                    <a:gd name="connsiteX0" fmla="*/ 0 w 109823"/>
                    <a:gd name="connsiteY0" fmla="*/ 0 h 13525"/>
                    <a:gd name="connsiteX1" fmla="*/ 109823 w 109823"/>
                    <a:gd name="connsiteY1" fmla="*/ 0 h 13525"/>
                    <a:gd name="connsiteX2" fmla="*/ 109823 w 109823"/>
                    <a:gd name="connsiteY2" fmla="*/ 13526 h 13525"/>
                    <a:gd name="connsiteX3" fmla="*/ 0 w 109823"/>
                    <a:gd name="connsiteY3" fmla="*/ 13526 h 135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09823" h="13525">
                      <a:moveTo>
                        <a:pt x="0" y="0"/>
                      </a:moveTo>
                      <a:lnTo>
                        <a:pt x="109823" y="0"/>
                      </a:lnTo>
                      <a:lnTo>
                        <a:pt x="109823" y="13526"/>
                      </a:lnTo>
                      <a:lnTo>
                        <a:pt x="0" y="13526"/>
                      </a:lnTo>
                      <a:close/>
                    </a:path>
                  </a:pathLst>
                </a:custGeom>
                <a:solidFill>
                  <a:srgbClr val="EDB46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</p:grpSp>
          <p:sp>
            <p:nvSpPr>
              <p:cNvPr id="1440" name="Freeform: Shape 1439">
                <a:extLst>
                  <a:ext uri="{FF2B5EF4-FFF2-40B4-BE49-F238E27FC236}">
                    <a16:creationId xmlns:a16="http://schemas.microsoft.com/office/drawing/2014/main" id="{C63C34B8-4F4F-40F7-BC3E-BC9BFB9BC9FA}"/>
                  </a:ext>
                </a:extLst>
              </p:cNvPr>
              <p:cNvSpPr/>
              <p:nvPr/>
            </p:nvSpPr>
            <p:spPr>
              <a:xfrm>
                <a:off x="6239788" y="3435381"/>
                <a:ext cx="216542" cy="383131"/>
              </a:xfrm>
              <a:custGeom>
                <a:avLst/>
                <a:gdLst>
                  <a:gd name="connsiteX0" fmla="*/ 161012 w 216542"/>
                  <a:gd name="connsiteY0" fmla="*/ 0 h 383131"/>
                  <a:gd name="connsiteX1" fmla="*/ 62999 w 216542"/>
                  <a:gd name="connsiteY1" fmla="*/ 176403 h 383131"/>
                  <a:gd name="connsiteX2" fmla="*/ 216542 w 216542"/>
                  <a:gd name="connsiteY2" fmla="*/ 381857 h 383131"/>
                  <a:gd name="connsiteX3" fmla="*/ 31853 w 216542"/>
                  <a:gd name="connsiteY3" fmla="*/ 332708 h 383131"/>
                  <a:gd name="connsiteX4" fmla="*/ 325 w 216542"/>
                  <a:gd name="connsiteY4" fmla="*/ 206216 h 383131"/>
                  <a:gd name="connsiteX5" fmla="*/ 19375 w 216542"/>
                  <a:gd name="connsiteY5" fmla="*/ 110585 h 383131"/>
                  <a:gd name="connsiteX6" fmla="*/ 161012 w 216542"/>
                  <a:gd name="connsiteY6" fmla="*/ 0 h 3831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16542" h="383131">
                    <a:moveTo>
                      <a:pt x="161012" y="0"/>
                    </a:moveTo>
                    <a:cubicBezTo>
                      <a:pt x="161012" y="0"/>
                      <a:pt x="65476" y="91440"/>
                      <a:pt x="62999" y="176403"/>
                    </a:cubicBezTo>
                    <a:cubicBezTo>
                      <a:pt x="61094" y="240697"/>
                      <a:pt x="72429" y="326136"/>
                      <a:pt x="216542" y="381857"/>
                    </a:cubicBezTo>
                    <a:cubicBezTo>
                      <a:pt x="166155" y="392525"/>
                      <a:pt x="31853" y="332708"/>
                      <a:pt x="31853" y="332708"/>
                    </a:cubicBezTo>
                    <a:cubicBezTo>
                      <a:pt x="31853" y="332708"/>
                      <a:pt x="3468" y="206597"/>
                      <a:pt x="325" y="206216"/>
                    </a:cubicBezTo>
                    <a:cubicBezTo>
                      <a:pt x="-2818" y="205835"/>
                      <a:pt x="17851" y="115348"/>
                      <a:pt x="19375" y="110585"/>
                    </a:cubicBezTo>
                    <a:cubicBezTo>
                      <a:pt x="20994" y="105727"/>
                      <a:pt x="105862" y="27527"/>
                      <a:pt x="161012" y="0"/>
                    </a:cubicBezTo>
                    <a:close/>
                  </a:path>
                </a:pathLst>
              </a:custGeom>
              <a:solidFill>
                <a:srgbClr val="CC9E4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>
                  <a:solidFill>
                    <a:schemeClr val="bg1"/>
                  </a:solidFill>
                </a:endParaRPr>
              </a:p>
            </p:txBody>
          </p:sp>
          <p:sp>
            <p:nvSpPr>
              <p:cNvPr id="1441" name="Freeform: Shape 1440">
                <a:extLst>
                  <a:ext uri="{FF2B5EF4-FFF2-40B4-BE49-F238E27FC236}">
                    <a16:creationId xmlns:a16="http://schemas.microsoft.com/office/drawing/2014/main" id="{830E1B83-E864-425D-9C4B-FD37EE8ADB3A}"/>
                  </a:ext>
                </a:extLst>
              </p:cNvPr>
              <p:cNvSpPr/>
              <p:nvPr/>
            </p:nvSpPr>
            <p:spPr>
              <a:xfrm>
                <a:off x="5663931" y="3599881"/>
                <a:ext cx="611233" cy="339353"/>
              </a:xfrm>
              <a:custGeom>
                <a:avLst/>
                <a:gdLst>
                  <a:gd name="connsiteX0" fmla="*/ 36495 w 611233"/>
                  <a:gd name="connsiteY0" fmla="*/ 180972 h 339353"/>
                  <a:gd name="connsiteX1" fmla="*/ 542939 w 611233"/>
                  <a:gd name="connsiteY1" fmla="*/ 66863 h 339353"/>
                  <a:gd name="connsiteX2" fmla="*/ 611233 w 611233"/>
                  <a:gd name="connsiteY2" fmla="*/ 184496 h 339353"/>
                  <a:gd name="connsiteX3" fmla="*/ 488170 w 611233"/>
                  <a:gd name="connsiteY3" fmla="*/ 312703 h 339353"/>
                  <a:gd name="connsiteX4" fmla="*/ 14 w 611233"/>
                  <a:gd name="connsiteY4" fmla="*/ 284414 h 339353"/>
                  <a:gd name="connsiteX5" fmla="*/ 36495 w 611233"/>
                  <a:gd name="connsiteY5" fmla="*/ 180972 h 3393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11233" h="339353">
                    <a:moveTo>
                      <a:pt x="36495" y="180972"/>
                    </a:moveTo>
                    <a:cubicBezTo>
                      <a:pt x="36495" y="180972"/>
                      <a:pt x="538177" y="268697"/>
                      <a:pt x="542939" y="66863"/>
                    </a:cubicBezTo>
                    <a:cubicBezTo>
                      <a:pt x="547702" y="-134972"/>
                      <a:pt x="611233" y="184496"/>
                      <a:pt x="611233" y="184496"/>
                    </a:cubicBezTo>
                    <a:cubicBezTo>
                      <a:pt x="611233" y="184496"/>
                      <a:pt x="488170" y="260030"/>
                      <a:pt x="488170" y="312703"/>
                    </a:cubicBezTo>
                    <a:cubicBezTo>
                      <a:pt x="488170" y="365376"/>
                      <a:pt x="-3034" y="331467"/>
                      <a:pt x="14" y="284414"/>
                    </a:cubicBezTo>
                    <a:cubicBezTo>
                      <a:pt x="2967" y="237455"/>
                      <a:pt x="36495" y="180972"/>
                      <a:pt x="36495" y="180972"/>
                    </a:cubicBezTo>
                    <a:close/>
                  </a:path>
                </a:pathLst>
              </a:custGeom>
              <a:solidFill>
                <a:srgbClr val="CC9E4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>
                  <a:solidFill>
                    <a:schemeClr val="bg1"/>
                  </a:solidFill>
                </a:endParaRPr>
              </a:p>
            </p:txBody>
          </p:sp>
          <p:sp>
            <p:nvSpPr>
              <p:cNvPr id="1442" name="Freeform: Shape 1441">
                <a:extLst>
                  <a:ext uri="{FF2B5EF4-FFF2-40B4-BE49-F238E27FC236}">
                    <a16:creationId xmlns:a16="http://schemas.microsoft.com/office/drawing/2014/main" id="{CE8EDC38-8858-48A1-BEE5-047D10D9CCED}"/>
                  </a:ext>
                </a:extLst>
              </p:cNvPr>
              <p:cNvSpPr/>
              <p:nvPr/>
            </p:nvSpPr>
            <p:spPr>
              <a:xfrm>
                <a:off x="5377589" y="3285553"/>
                <a:ext cx="774417" cy="356904"/>
              </a:xfrm>
              <a:custGeom>
                <a:avLst/>
                <a:gdLst>
                  <a:gd name="connsiteX0" fmla="*/ 2131 w 774417"/>
                  <a:gd name="connsiteY0" fmla="*/ 323850 h 356904"/>
                  <a:gd name="connsiteX1" fmla="*/ 223777 w 774417"/>
                  <a:gd name="connsiteY1" fmla="*/ 341567 h 356904"/>
                  <a:gd name="connsiteX2" fmla="*/ 416468 w 774417"/>
                  <a:gd name="connsiteY2" fmla="*/ 58769 h 356904"/>
                  <a:gd name="connsiteX3" fmla="*/ 774418 w 774417"/>
                  <a:gd name="connsiteY3" fmla="*/ 59912 h 356904"/>
                  <a:gd name="connsiteX4" fmla="*/ 303311 w 774417"/>
                  <a:gd name="connsiteY4" fmla="*/ 0 h 356904"/>
                  <a:gd name="connsiteX5" fmla="*/ 2131 w 774417"/>
                  <a:gd name="connsiteY5" fmla="*/ 323850 h 3569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74417" h="356904">
                    <a:moveTo>
                      <a:pt x="2131" y="323850"/>
                    </a:moveTo>
                    <a:cubicBezTo>
                      <a:pt x="2131" y="323850"/>
                      <a:pt x="192631" y="384429"/>
                      <a:pt x="223777" y="341567"/>
                    </a:cubicBezTo>
                    <a:cubicBezTo>
                      <a:pt x="246733" y="309848"/>
                      <a:pt x="340268" y="57245"/>
                      <a:pt x="416468" y="58769"/>
                    </a:cubicBezTo>
                    <a:cubicBezTo>
                      <a:pt x="492668" y="60293"/>
                      <a:pt x="774418" y="59912"/>
                      <a:pt x="774418" y="59912"/>
                    </a:cubicBezTo>
                    <a:lnTo>
                      <a:pt x="303311" y="0"/>
                    </a:lnTo>
                    <a:cubicBezTo>
                      <a:pt x="303311" y="0"/>
                      <a:pt x="-29588" y="217456"/>
                      <a:pt x="2131" y="323850"/>
                    </a:cubicBezTo>
                    <a:close/>
                  </a:path>
                </a:pathLst>
              </a:custGeom>
              <a:solidFill>
                <a:srgbClr val="AB662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>
                  <a:solidFill>
                    <a:schemeClr val="bg1"/>
                  </a:solidFill>
                </a:endParaRPr>
              </a:p>
            </p:txBody>
          </p:sp>
          <p:sp>
            <p:nvSpPr>
              <p:cNvPr id="1443" name="Freeform: Shape 1442">
                <a:extLst>
                  <a:ext uri="{FF2B5EF4-FFF2-40B4-BE49-F238E27FC236}">
                    <a16:creationId xmlns:a16="http://schemas.microsoft.com/office/drawing/2014/main" id="{CEB5C92D-77B6-4573-ADDA-E6C2774689D2}"/>
                  </a:ext>
                </a:extLst>
              </p:cNvPr>
              <p:cNvSpPr/>
              <p:nvPr/>
            </p:nvSpPr>
            <p:spPr>
              <a:xfrm>
                <a:off x="5309520" y="3419570"/>
                <a:ext cx="240791" cy="316325"/>
              </a:xfrm>
              <a:custGeom>
                <a:avLst/>
                <a:gdLst>
                  <a:gd name="connsiteX0" fmla="*/ 0 w 240791"/>
                  <a:gd name="connsiteY0" fmla="*/ 316325 h 316325"/>
                  <a:gd name="connsiteX1" fmla="*/ 240792 w 240791"/>
                  <a:gd name="connsiteY1" fmla="*/ 25432 h 316325"/>
                  <a:gd name="connsiteX2" fmla="*/ 120396 w 240791"/>
                  <a:gd name="connsiteY2" fmla="*/ 0 h 3163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40791" h="316325">
                    <a:moveTo>
                      <a:pt x="0" y="316325"/>
                    </a:moveTo>
                    <a:lnTo>
                      <a:pt x="240792" y="25432"/>
                    </a:lnTo>
                    <a:lnTo>
                      <a:pt x="120396" y="0"/>
                    </a:lnTo>
                    <a:close/>
                  </a:path>
                </a:pathLst>
              </a:custGeom>
              <a:solidFill>
                <a:srgbClr val="AB662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>
                  <a:solidFill>
                    <a:schemeClr val="bg1"/>
                  </a:solidFill>
                </a:endParaRPr>
              </a:p>
            </p:txBody>
          </p:sp>
          <p:sp>
            <p:nvSpPr>
              <p:cNvPr id="1444" name="Freeform: Shape 1443">
                <a:extLst>
                  <a:ext uri="{FF2B5EF4-FFF2-40B4-BE49-F238E27FC236}">
                    <a16:creationId xmlns:a16="http://schemas.microsoft.com/office/drawing/2014/main" id="{BC27107D-6403-485E-9784-65B4B525EC78}"/>
                  </a:ext>
                </a:extLst>
              </p:cNvPr>
              <p:cNvSpPr/>
              <p:nvPr/>
            </p:nvSpPr>
            <p:spPr>
              <a:xfrm>
                <a:off x="4844605" y="3615785"/>
                <a:ext cx="911256" cy="408050"/>
              </a:xfrm>
              <a:custGeom>
                <a:avLst/>
                <a:gdLst>
                  <a:gd name="connsiteX0" fmla="*/ 37148 w 911256"/>
                  <a:gd name="connsiteY0" fmla="*/ 271272 h 408050"/>
                  <a:gd name="connsiteX1" fmla="*/ 766763 w 911256"/>
                  <a:gd name="connsiteY1" fmla="*/ 247650 h 408050"/>
                  <a:gd name="connsiteX2" fmla="*/ 911257 w 911256"/>
                  <a:gd name="connsiteY2" fmla="*/ 0 h 408050"/>
                  <a:gd name="connsiteX3" fmla="*/ 800100 w 911256"/>
                  <a:gd name="connsiteY3" fmla="*/ 377857 h 408050"/>
                  <a:gd name="connsiteX4" fmla="*/ 563594 w 911256"/>
                  <a:gd name="connsiteY4" fmla="*/ 408051 h 408050"/>
                  <a:gd name="connsiteX5" fmla="*/ 37052 w 911256"/>
                  <a:gd name="connsiteY5" fmla="*/ 377857 h 408050"/>
                  <a:gd name="connsiteX6" fmla="*/ 0 w 911256"/>
                  <a:gd name="connsiteY6" fmla="*/ 349282 h 408050"/>
                  <a:gd name="connsiteX7" fmla="*/ 37148 w 911256"/>
                  <a:gd name="connsiteY7" fmla="*/ 271272 h 408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911256" h="408050">
                    <a:moveTo>
                      <a:pt x="37148" y="271272"/>
                    </a:moveTo>
                    <a:cubicBezTo>
                      <a:pt x="37148" y="271272"/>
                      <a:pt x="696849" y="342900"/>
                      <a:pt x="766763" y="247650"/>
                    </a:cubicBezTo>
                    <a:cubicBezTo>
                      <a:pt x="836676" y="152400"/>
                      <a:pt x="911257" y="0"/>
                      <a:pt x="911257" y="0"/>
                    </a:cubicBezTo>
                    <a:lnTo>
                      <a:pt x="800100" y="377857"/>
                    </a:lnTo>
                    <a:cubicBezTo>
                      <a:pt x="800100" y="377857"/>
                      <a:pt x="568357" y="408051"/>
                      <a:pt x="563594" y="408051"/>
                    </a:cubicBezTo>
                    <a:cubicBezTo>
                      <a:pt x="558832" y="408051"/>
                      <a:pt x="37052" y="377857"/>
                      <a:pt x="37052" y="377857"/>
                    </a:cubicBezTo>
                    <a:lnTo>
                      <a:pt x="0" y="349282"/>
                    </a:lnTo>
                    <a:lnTo>
                      <a:pt x="37148" y="271272"/>
                    </a:lnTo>
                    <a:close/>
                  </a:path>
                </a:pathLst>
              </a:custGeom>
              <a:solidFill>
                <a:srgbClr val="CC9E4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>
                  <a:solidFill>
                    <a:schemeClr val="bg1"/>
                  </a:solidFill>
                </a:endParaRPr>
              </a:p>
            </p:txBody>
          </p:sp>
          <p:grpSp>
            <p:nvGrpSpPr>
              <p:cNvPr id="1445" name="Graphic 3299">
                <a:extLst>
                  <a:ext uri="{FF2B5EF4-FFF2-40B4-BE49-F238E27FC236}">
                    <a16:creationId xmlns:a16="http://schemas.microsoft.com/office/drawing/2014/main" id="{0FC38E86-C74F-435D-91A8-51D7038A9231}"/>
                  </a:ext>
                </a:extLst>
              </p:cNvPr>
              <p:cNvGrpSpPr/>
              <p:nvPr/>
            </p:nvGrpSpPr>
            <p:grpSpPr>
              <a:xfrm>
                <a:off x="4894369" y="3797970"/>
                <a:ext cx="173840" cy="167573"/>
                <a:chOff x="4894369" y="3797970"/>
                <a:chExt cx="173840" cy="167573"/>
              </a:xfrm>
              <a:solidFill>
                <a:srgbClr val="CC9E40"/>
              </a:solidFill>
            </p:grpSpPr>
            <p:sp>
              <p:nvSpPr>
                <p:cNvPr id="1454" name="Freeform: Shape 1453">
                  <a:extLst>
                    <a:ext uri="{FF2B5EF4-FFF2-40B4-BE49-F238E27FC236}">
                      <a16:creationId xmlns:a16="http://schemas.microsoft.com/office/drawing/2014/main" id="{E956B9CB-186E-487C-8252-3EBCAA9E2D13}"/>
                    </a:ext>
                  </a:extLst>
                </p:cNvPr>
                <p:cNvSpPr/>
                <p:nvPr/>
              </p:nvSpPr>
              <p:spPr>
                <a:xfrm>
                  <a:off x="4894369" y="3797970"/>
                  <a:ext cx="81518" cy="167477"/>
                </a:xfrm>
                <a:custGeom>
                  <a:avLst/>
                  <a:gdLst>
                    <a:gd name="connsiteX0" fmla="*/ 14244 w 81518"/>
                    <a:gd name="connsiteY0" fmla="*/ 167478 h 167477"/>
                    <a:gd name="connsiteX1" fmla="*/ 13196 w 81518"/>
                    <a:gd name="connsiteY1" fmla="*/ 167478 h 167477"/>
                    <a:gd name="connsiteX2" fmla="*/ 51 w 81518"/>
                    <a:gd name="connsiteY2" fmla="*/ 152143 h 167477"/>
                    <a:gd name="connsiteX3" fmla="*/ 57868 w 81518"/>
                    <a:gd name="connsiteY3" fmla="*/ 3457 h 167477"/>
                    <a:gd name="connsiteX4" fmla="*/ 78061 w 81518"/>
                    <a:gd name="connsiteY4" fmla="*/ 4981 h 167477"/>
                    <a:gd name="connsiteX5" fmla="*/ 76537 w 81518"/>
                    <a:gd name="connsiteY5" fmla="*/ 25079 h 167477"/>
                    <a:gd name="connsiteX6" fmla="*/ 28531 w 81518"/>
                    <a:gd name="connsiteY6" fmla="*/ 154238 h 167477"/>
                    <a:gd name="connsiteX7" fmla="*/ 14244 w 81518"/>
                    <a:gd name="connsiteY7" fmla="*/ 167478 h 167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81518" h="167477">
                      <a:moveTo>
                        <a:pt x="14244" y="167478"/>
                      </a:moveTo>
                      <a:cubicBezTo>
                        <a:pt x="13863" y="167478"/>
                        <a:pt x="13482" y="167478"/>
                        <a:pt x="13196" y="167478"/>
                      </a:cubicBezTo>
                      <a:cubicBezTo>
                        <a:pt x="5290" y="166906"/>
                        <a:pt x="-615" y="160048"/>
                        <a:pt x="51" y="152143"/>
                      </a:cubicBezTo>
                      <a:cubicBezTo>
                        <a:pt x="7862" y="47463"/>
                        <a:pt x="55773" y="5172"/>
                        <a:pt x="57868" y="3457"/>
                      </a:cubicBezTo>
                      <a:cubicBezTo>
                        <a:pt x="63869" y="-1686"/>
                        <a:pt x="72918" y="-1019"/>
                        <a:pt x="78061" y="4981"/>
                      </a:cubicBezTo>
                      <a:cubicBezTo>
                        <a:pt x="83205" y="10982"/>
                        <a:pt x="82538" y="19936"/>
                        <a:pt x="76537" y="25079"/>
                      </a:cubicBezTo>
                      <a:cubicBezTo>
                        <a:pt x="75775" y="25746"/>
                        <a:pt x="35389" y="62798"/>
                        <a:pt x="28531" y="154238"/>
                      </a:cubicBezTo>
                      <a:cubicBezTo>
                        <a:pt x="27960" y="161763"/>
                        <a:pt x="21673" y="167478"/>
                        <a:pt x="14244" y="167478"/>
                      </a:cubicBezTo>
                      <a:close/>
                    </a:path>
                  </a:pathLst>
                </a:custGeom>
                <a:solidFill>
                  <a:srgbClr val="CC9E4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455" name="Freeform: Shape 1454">
                  <a:extLst>
                    <a:ext uri="{FF2B5EF4-FFF2-40B4-BE49-F238E27FC236}">
                      <a16:creationId xmlns:a16="http://schemas.microsoft.com/office/drawing/2014/main" id="{4DC9352D-AE54-4EF2-8402-38E9A455058A}"/>
                    </a:ext>
                  </a:extLst>
                </p:cNvPr>
                <p:cNvSpPr/>
                <p:nvPr/>
              </p:nvSpPr>
              <p:spPr>
                <a:xfrm>
                  <a:off x="4976648" y="3798016"/>
                  <a:ext cx="91561" cy="167526"/>
                </a:xfrm>
                <a:custGeom>
                  <a:avLst/>
                  <a:gdLst>
                    <a:gd name="connsiteX0" fmla="*/ 14547 w 91561"/>
                    <a:gd name="connsiteY0" fmla="*/ 167432 h 167526"/>
                    <a:gd name="connsiteX1" fmla="*/ 259 w 91561"/>
                    <a:gd name="connsiteY1" fmla="*/ 153811 h 167526"/>
                    <a:gd name="connsiteX2" fmla="*/ 71316 w 91561"/>
                    <a:gd name="connsiteY2" fmla="*/ 1316 h 167526"/>
                    <a:gd name="connsiteX3" fmla="*/ 90271 w 91561"/>
                    <a:gd name="connsiteY3" fmla="*/ 8364 h 167526"/>
                    <a:gd name="connsiteX4" fmla="*/ 83317 w 91561"/>
                    <a:gd name="connsiteY4" fmla="*/ 27224 h 167526"/>
                    <a:gd name="connsiteX5" fmla="*/ 28834 w 91561"/>
                    <a:gd name="connsiteY5" fmla="*/ 152573 h 167526"/>
                    <a:gd name="connsiteX6" fmla="*/ 15214 w 91561"/>
                    <a:gd name="connsiteY6" fmla="*/ 167527 h 167526"/>
                    <a:gd name="connsiteX7" fmla="*/ 14547 w 91561"/>
                    <a:gd name="connsiteY7" fmla="*/ 167432 h 1675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91561" h="167526">
                      <a:moveTo>
                        <a:pt x="14547" y="167432"/>
                      </a:moveTo>
                      <a:cubicBezTo>
                        <a:pt x="6927" y="167432"/>
                        <a:pt x="640" y="161431"/>
                        <a:pt x="259" y="153811"/>
                      </a:cubicBezTo>
                      <a:cubicBezTo>
                        <a:pt x="-4884" y="37606"/>
                        <a:pt x="68173" y="2744"/>
                        <a:pt x="71316" y="1316"/>
                      </a:cubicBezTo>
                      <a:cubicBezTo>
                        <a:pt x="78555" y="-2018"/>
                        <a:pt x="86937" y="1220"/>
                        <a:pt x="90271" y="8364"/>
                      </a:cubicBezTo>
                      <a:cubicBezTo>
                        <a:pt x="93509" y="15508"/>
                        <a:pt x="90461" y="23985"/>
                        <a:pt x="83317" y="27224"/>
                      </a:cubicBezTo>
                      <a:cubicBezTo>
                        <a:pt x="80746" y="28462"/>
                        <a:pt x="24643" y="56561"/>
                        <a:pt x="28834" y="152573"/>
                      </a:cubicBezTo>
                      <a:cubicBezTo>
                        <a:pt x="29215" y="160478"/>
                        <a:pt x="23024" y="167146"/>
                        <a:pt x="15214" y="167527"/>
                      </a:cubicBezTo>
                      <a:cubicBezTo>
                        <a:pt x="14928" y="167432"/>
                        <a:pt x="14737" y="167432"/>
                        <a:pt x="14547" y="167432"/>
                      </a:cubicBezTo>
                      <a:close/>
                    </a:path>
                  </a:pathLst>
                </a:custGeom>
                <a:solidFill>
                  <a:srgbClr val="CC9E4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</p:grpSp>
          <p:sp>
            <p:nvSpPr>
              <p:cNvPr id="1446" name="Freeform: Shape 1445">
                <a:extLst>
                  <a:ext uri="{FF2B5EF4-FFF2-40B4-BE49-F238E27FC236}">
                    <a16:creationId xmlns:a16="http://schemas.microsoft.com/office/drawing/2014/main" id="{5CE7D8B3-A0EF-4496-B0EE-4D4D0A7AD2FE}"/>
                  </a:ext>
                </a:extLst>
              </p:cNvPr>
              <p:cNvSpPr/>
              <p:nvPr/>
            </p:nvSpPr>
            <p:spPr>
              <a:xfrm>
                <a:off x="5048345" y="3857625"/>
                <a:ext cx="171449" cy="67534"/>
              </a:xfrm>
              <a:custGeom>
                <a:avLst/>
                <a:gdLst>
                  <a:gd name="connsiteX0" fmla="*/ 0 w 171449"/>
                  <a:gd name="connsiteY0" fmla="*/ 43910 h 67534"/>
                  <a:gd name="connsiteX1" fmla="*/ 171450 w 171449"/>
                  <a:gd name="connsiteY1" fmla="*/ 0 h 67534"/>
                  <a:gd name="connsiteX2" fmla="*/ 96393 w 171449"/>
                  <a:gd name="connsiteY2" fmla="*/ 49911 h 67534"/>
                  <a:gd name="connsiteX3" fmla="*/ 0 w 171449"/>
                  <a:gd name="connsiteY3" fmla="*/ 43910 h 675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1449" h="67534">
                    <a:moveTo>
                      <a:pt x="0" y="43910"/>
                    </a:moveTo>
                    <a:lnTo>
                      <a:pt x="171450" y="0"/>
                    </a:lnTo>
                    <a:lnTo>
                      <a:pt x="96393" y="49911"/>
                    </a:lnTo>
                    <a:cubicBezTo>
                      <a:pt x="96298" y="50006"/>
                      <a:pt x="20860" y="93250"/>
                      <a:pt x="0" y="43910"/>
                    </a:cubicBezTo>
                    <a:close/>
                  </a:path>
                </a:pathLst>
              </a:custGeom>
              <a:solidFill>
                <a:srgbClr val="CC9E4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>
                  <a:solidFill>
                    <a:schemeClr val="bg1"/>
                  </a:solidFill>
                </a:endParaRPr>
              </a:p>
            </p:txBody>
          </p:sp>
          <p:sp>
            <p:nvSpPr>
              <p:cNvPr id="1447" name="Freeform: Shape 1446">
                <a:extLst>
                  <a:ext uri="{FF2B5EF4-FFF2-40B4-BE49-F238E27FC236}">
                    <a16:creationId xmlns:a16="http://schemas.microsoft.com/office/drawing/2014/main" id="{EF418FB5-A227-4CE6-AADA-3B22EECBAA1C}"/>
                  </a:ext>
                </a:extLst>
              </p:cNvPr>
              <p:cNvSpPr/>
              <p:nvPr/>
            </p:nvSpPr>
            <p:spPr>
              <a:xfrm>
                <a:off x="5648039" y="3514058"/>
                <a:ext cx="148780" cy="370331"/>
              </a:xfrm>
              <a:custGeom>
                <a:avLst/>
                <a:gdLst>
                  <a:gd name="connsiteX0" fmla="*/ 148780 w 148780"/>
                  <a:gd name="connsiteY0" fmla="*/ 0 h 370331"/>
                  <a:gd name="connsiteX1" fmla="*/ 0 w 148780"/>
                  <a:gd name="connsiteY1" fmla="*/ 370332 h 370331"/>
                  <a:gd name="connsiteX2" fmla="*/ 42291 w 148780"/>
                  <a:gd name="connsiteY2" fmla="*/ 370332 h 370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48780" h="370331">
                    <a:moveTo>
                      <a:pt x="148780" y="0"/>
                    </a:moveTo>
                    <a:lnTo>
                      <a:pt x="0" y="370332"/>
                    </a:lnTo>
                    <a:lnTo>
                      <a:pt x="42291" y="370332"/>
                    </a:lnTo>
                    <a:close/>
                  </a:path>
                </a:pathLst>
              </a:custGeom>
              <a:solidFill>
                <a:srgbClr val="AB662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>
                  <a:solidFill>
                    <a:schemeClr val="bg1"/>
                  </a:solidFill>
                </a:endParaRPr>
              </a:p>
            </p:txBody>
          </p:sp>
          <p:sp>
            <p:nvSpPr>
              <p:cNvPr id="1448" name="Freeform: Shape 1447">
                <a:extLst>
                  <a:ext uri="{FF2B5EF4-FFF2-40B4-BE49-F238E27FC236}">
                    <a16:creationId xmlns:a16="http://schemas.microsoft.com/office/drawing/2014/main" id="{C8D41E64-BFF9-475E-90C3-AF5655CF57AC}"/>
                  </a:ext>
                </a:extLst>
              </p:cNvPr>
              <p:cNvSpPr/>
              <p:nvPr/>
            </p:nvSpPr>
            <p:spPr>
              <a:xfrm>
                <a:off x="6115050" y="3435381"/>
                <a:ext cx="341375" cy="531505"/>
              </a:xfrm>
              <a:custGeom>
                <a:avLst/>
                <a:gdLst>
                  <a:gd name="connsiteX0" fmla="*/ 285750 w 341375"/>
                  <a:gd name="connsiteY0" fmla="*/ 0 h 531505"/>
                  <a:gd name="connsiteX1" fmla="*/ 166592 w 341375"/>
                  <a:gd name="connsiteY1" fmla="*/ 134207 h 531505"/>
                  <a:gd name="connsiteX2" fmla="*/ 166592 w 341375"/>
                  <a:gd name="connsiteY2" fmla="*/ 273082 h 531505"/>
                  <a:gd name="connsiteX3" fmla="*/ 341376 w 341375"/>
                  <a:gd name="connsiteY3" fmla="*/ 381857 h 531505"/>
                  <a:gd name="connsiteX4" fmla="*/ 170497 w 341375"/>
                  <a:gd name="connsiteY4" fmla="*/ 381857 h 531505"/>
                  <a:gd name="connsiteX5" fmla="*/ 68771 w 341375"/>
                  <a:gd name="connsiteY5" fmla="*/ 451675 h 531505"/>
                  <a:gd name="connsiteX6" fmla="*/ 57245 w 341375"/>
                  <a:gd name="connsiteY6" fmla="*/ 497586 h 531505"/>
                  <a:gd name="connsiteX7" fmla="*/ 0 w 341375"/>
                  <a:gd name="connsiteY7" fmla="*/ 449009 h 531505"/>
                  <a:gd name="connsiteX8" fmla="*/ 129350 w 341375"/>
                  <a:gd name="connsiteY8" fmla="*/ 337947 h 531505"/>
                  <a:gd name="connsiteX9" fmla="*/ 285750 w 341375"/>
                  <a:gd name="connsiteY9" fmla="*/ 0 h 5315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41375" h="531505">
                    <a:moveTo>
                      <a:pt x="285750" y="0"/>
                    </a:moveTo>
                    <a:cubicBezTo>
                      <a:pt x="285750" y="0"/>
                      <a:pt x="176975" y="84487"/>
                      <a:pt x="166592" y="134207"/>
                    </a:cubicBezTo>
                    <a:cubicBezTo>
                      <a:pt x="156210" y="183928"/>
                      <a:pt x="157353" y="246412"/>
                      <a:pt x="166592" y="273082"/>
                    </a:cubicBezTo>
                    <a:cubicBezTo>
                      <a:pt x="181356" y="315563"/>
                      <a:pt x="341376" y="381857"/>
                      <a:pt x="341376" y="381857"/>
                    </a:cubicBezTo>
                    <a:lnTo>
                      <a:pt x="170497" y="381857"/>
                    </a:lnTo>
                    <a:cubicBezTo>
                      <a:pt x="125444" y="381857"/>
                      <a:pt x="84201" y="409385"/>
                      <a:pt x="68771" y="451675"/>
                    </a:cubicBezTo>
                    <a:cubicBezTo>
                      <a:pt x="64103" y="464534"/>
                      <a:pt x="60008" y="479679"/>
                      <a:pt x="57245" y="497586"/>
                    </a:cubicBezTo>
                    <a:cubicBezTo>
                      <a:pt x="41624" y="595979"/>
                      <a:pt x="0" y="449009"/>
                      <a:pt x="0" y="449009"/>
                    </a:cubicBezTo>
                    <a:cubicBezTo>
                      <a:pt x="0" y="449009"/>
                      <a:pt x="23432" y="347472"/>
                      <a:pt x="129350" y="337947"/>
                    </a:cubicBezTo>
                    <a:cubicBezTo>
                      <a:pt x="85249" y="282321"/>
                      <a:pt x="26575" y="63627"/>
                      <a:pt x="285750" y="0"/>
                    </a:cubicBezTo>
                    <a:close/>
                  </a:path>
                </a:pathLst>
              </a:custGeom>
              <a:solidFill>
                <a:srgbClr val="AB662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>
                  <a:solidFill>
                    <a:schemeClr val="bg1"/>
                  </a:solidFill>
                </a:endParaRPr>
              </a:p>
            </p:txBody>
          </p:sp>
          <p:sp>
            <p:nvSpPr>
              <p:cNvPr id="1449" name="Freeform: Shape 1448">
                <a:extLst>
                  <a:ext uri="{FF2B5EF4-FFF2-40B4-BE49-F238E27FC236}">
                    <a16:creationId xmlns:a16="http://schemas.microsoft.com/office/drawing/2014/main" id="{CCE56A9E-D89A-4F2B-B1BF-08625D13DF6C}"/>
                  </a:ext>
                </a:extLst>
              </p:cNvPr>
              <p:cNvSpPr/>
              <p:nvPr/>
            </p:nvSpPr>
            <p:spPr>
              <a:xfrm>
                <a:off x="6143529" y="3742675"/>
                <a:ext cx="697917" cy="266876"/>
              </a:xfrm>
              <a:custGeom>
                <a:avLst/>
                <a:gdLst>
                  <a:gd name="connsiteX0" fmla="*/ 35909 w 697917"/>
                  <a:gd name="connsiteY0" fmla="*/ 134571 h 266876"/>
                  <a:gd name="connsiteX1" fmla="*/ 510350 w 697917"/>
                  <a:gd name="connsiteY1" fmla="*/ 134571 h 266876"/>
                  <a:gd name="connsiteX2" fmla="*/ 665035 w 697917"/>
                  <a:gd name="connsiteY2" fmla="*/ 71420 h 266876"/>
                  <a:gd name="connsiteX3" fmla="*/ 696944 w 697917"/>
                  <a:gd name="connsiteY3" fmla="*/ 12556 h 266876"/>
                  <a:gd name="connsiteX4" fmla="*/ 696944 w 697917"/>
                  <a:gd name="connsiteY4" fmla="*/ 134571 h 266876"/>
                  <a:gd name="connsiteX5" fmla="*/ 640747 w 697917"/>
                  <a:gd name="connsiteY5" fmla="*/ 257253 h 266876"/>
                  <a:gd name="connsiteX6" fmla="*/ 387191 w 697917"/>
                  <a:gd name="connsiteY6" fmla="*/ 265635 h 266876"/>
                  <a:gd name="connsiteX7" fmla="*/ 24003 w 697917"/>
                  <a:gd name="connsiteY7" fmla="*/ 257253 h 266876"/>
                  <a:gd name="connsiteX8" fmla="*/ 0 w 697917"/>
                  <a:gd name="connsiteY8" fmla="*/ 180767 h 266876"/>
                  <a:gd name="connsiteX9" fmla="*/ 35909 w 697917"/>
                  <a:gd name="connsiteY9" fmla="*/ 134571 h 2668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697917" h="266876">
                    <a:moveTo>
                      <a:pt x="35909" y="134571"/>
                    </a:moveTo>
                    <a:lnTo>
                      <a:pt x="510350" y="134571"/>
                    </a:lnTo>
                    <a:cubicBezTo>
                      <a:pt x="568166" y="134571"/>
                      <a:pt x="624554" y="112759"/>
                      <a:pt x="665035" y="71420"/>
                    </a:cubicBezTo>
                    <a:cubicBezTo>
                      <a:pt x="682657" y="53323"/>
                      <a:pt x="696182" y="32939"/>
                      <a:pt x="696944" y="12556"/>
                    </a:cubicBezTo>
                    <a:cubicBezTo>
                      <a:pt x="699135" y="-48785"/>
                      <a:pt x="696944" y="134571"/>
                      <a:pt x="696944" y="134571"/>
                    </a:cubicBezTo>
                    <a:lnTo>
                      <a:pt x="640747" y="257253"/>
                    </a:lnTo>
                    <a:lnTo>
                      <a:pt x="387191" y="265635"/>
                    </a:lnTo>
                    <a:cubicBezTo>
                      <a:pt x="387191" y="265635"/>
                      <a:pt x="35909" y="271636"/>
                      <a:pt x="24003" y="257253"/>
                    </a:cubicBezTo>
                    <a:cubicBezTo>
                      <a:pt x="12097" y="242870"/>
                      <a:pt x="0" y="180767"/>
                      <a:pt x="0" y="180767"/>
                    </a:cubicBezTo>
                    <a:lnTo>
                      <a:pt x="35909" y="134571"/>
                    </a:lnTo>
                    <a:close/>
                  </a:path>
                </a:pathLst>
              </a:custGeom>
              <a:solidFill>
                <a:srgbClr val="CC9E4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>
                  <a:solidFill>
                    <a:schemeClr val="bg1"/>
                  </a:solidFill>
                </a:endParaRPr>
              </a:p>
            </p:txBody>
          </p:sp>
          <p:grpSp>
            <p:nvGrpSpPr>
              <p:cNvPr id="1450" name="Graphic 3299">
                <a:extLst>
                  <a:ext uri="{FF2B5EF4-FFF2-40B4-BE49-F238E27FC236}">
                    <a16:creationId xmlns:a16="http://schemas.microsoft.com/office/drawing/2014/main" id="{2EDCC6DC-BA37-4A17-B1A8-C5D1A22964C5}"/>
                  </a:ext>
                </a:extLst>
              </p:cNvPr>
              <p:cNvGrpSpPr/>
              <p:nvPr/>
            </p:nvGrpSpPr>
            <p:grpSpPr>
              <a:xfrm>
                <a:off x="6200723" y="3822163"/>
                <a:ext cx="173840" cy="167573"/>
                <a:chOff x="6200723" y="3822163"/>
                <a:chExt cx="173840" cy="167573"/>
              </a:xfrm>
              <a:solidFill>
                <a:srgbClr val="CC9E40"/>
              </a:solidFill>
            </p:grpSpPr>
            <p:sp>
              <p:nvSpPr>
                <p:cNvPr id="1452" name="Freeform: Shape 1451">
                  <a:extLst>
                    <a:ext uri="{FF2B5EF4-FFF2-40B4-BE49-F238E27FC236}">
                      <a16:creationId xmlns:a16="http://schemas.microsoft.com/office/drawing/2014/main" id="{6C7678AC-425B-4EE5-AD26-812CD6DCDDA5}"/>
                    </a:ext>
                  </a:extLst>
                </p:cNvPr>
                <p:cNvSpPr/>
                <p:nvPr/>
              </p:nvSpPr>
              <p:spPr>
                <a:xfrm>
                  <a:off x="6200723" y="3822163"/>
                  <a:ext cx="81518" cy="167477"/>
                </a:xfrm>
                <a:custGeom>
                  <a:avLst/>
                  <a:gdLst>
                    <a:gd name="connsiteX0" fmla="*/ 14244 w 81518"/>
                    <a:gd name="connsiteY0" fmla="*/ 167478 h 167477"/>
                    <a:gd name="connsiteX1" fmla="*/ 13196 w 81518"/>
                    <a:gd name="connsiteY1" fmla="*/ 167478 h 167477"/>
                    <a:gd name="connsiteX2" fmla="*/ 51 w 81518"/>
                    <a:gd name="connsiteY2" fmla="*/ 152143 h 167477"/>
                    <a:gd name="connsiteX3" fmla="*/ 57868 w 81518"/>
                    <a:gd name="connsiteY3" fmla="*/ 3457 h 167477"/>
                    <a:gd name="connsiteX4" fmla="*/ 78061 w 81518"/>
                    <a:gd name="connsiteY4" fmla="*/ 4981 h 167477"/>
                    <a:gd name="connsiteX5" fmla="*/ 76537 w 81518"/>
                    <a:gd name="connsiteY5" fmla="*/ 25079 h 167477"/>
                    <a:gd name="connsiteX6" fmla="*/ 28531 w 81518"/>
                    <a:gd name="connsiteY6" fmla="*/ 154238 h 167477"/>
                    <a:gd name="connsiteX7" fmla="*/ 14244 w 81518"/>
                    <a:gd name="connsiteY7" fmla="*/ 167478 h 167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81518" h="167477">
                      <a:moveTo>
                        <a:pt x="14244" y="167478"/>
                      </a:moveTo>
                      <a:cubicBezTo>
                        <a:pt x="13863" y="167478"/>
                        <a:pt x="13482" y="167478"/>
                        <a:pt x="13196" y="167478"/>
                      </a:cubicBezTo>
                      <a:cubicBezTo>
                        <a:pt x="5290" y="166906"/>
                        <a:pt x="-615" y="160048"/>
                        <a:pt x="51" y="152143"/>
                      </a:cubicBezTo>
                      <a:cubicBezTo>
                        <a:pt x="7862" y="47463"/>
                        <a:pt x="55773" y="5172"/>
                        <a:pt x="57868" y="3457"/>
                      </a:cubicBezTo>
                      <a:cubicBezTo>
                        <a:pt x="63869" y="-1686"/>
                        <a:pt x="72918" y="-1019"/>
                        <a:pt x="78061" y="4981"/>
                      </a:cubicBezTo>
                      <a:cubicBezTo>
                        <a:pt x="83205" y="10982"/>
                        <a:pt x="82538" y="19936"/>
                        <a:pt x="76537" y="25079"/>
                      </a:cubicBezTo>
                      <a:cubicBezTo>
                        <a:pt x="75775" y="25746"/>
                        <a:pt x="35389" y="62798"/>
                        <a:pt x="28531" y="154238"/>
                      </a:cubicBezTo>
                      <a:cubicBezTo>
                        <a:pt x="27864" y="161763"/>
                        <a:pt x="21673" y="167478"/>
                        <a:pt x="14244" y="167478"/>
                      </a:cubicBezTo>
                      <a:close/>
                    </a:path>
                  </a:pathLst>
                </a:custGeom>
                <a:solidFill>
                  <a:srgbClr val="CC9E4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1453" name="Freeform: Shape 1452">
                  <a:extLst>
                    <a:ext uri="{FF2B5EF4-FFF2-40B4-BE49-F238E27FC236}">
                      <a16:creationId xmlns:a16="http://schemas.microsoft.com/office/drawing/2014/main" id="{25573AAF-600F-4372-AC22-D911DED0FCB8}"/>
                    </a:ext>
                  </a:extLst>
                </p:cNvPr>
                <p:cNvSpPr/>
                <p:nvPr/>
              </p:nvSpPr>
              <p:spPr>
                <a:xfrm>
                  <a:off x="6283002" y="3822209"/>
                  <a:ext cx="91561" cy="167526"/>
                </a:xfrm>
                <a:custGeom>
                  <a:avLst/>
                  <a:gdLst>
                    <a:gd name="connsiteX0" fmla="*/ 14547 w 91561"/>
                    <a:gd name="connsiteY0" fmla="*/ 167432 h 167526"/>
                    <a:gd name="connsiteX1" fmla="*/ 259 w 91561"/>
                    <a:gd name="connsiteY1" fmla="*/ 153811 h 167526"/>
                    <a:gd name="connsiteX2" fmla="*/ 71316 w 91561"/>
                    <a:gd name="connsiteY2" fmla="*/ 1316 h 167526"/>
                    <a:gd name="connsiteX3" fmla="*/ 90270 w 91561"/>
                    <a:gd name="connsiteY3" fmla="*/ 8364 h 167526"/>
                    <a:gd name="connsiteX4" fmla="*/ 83317 w 91561"/>
                    <a:gd name="connsiteY4" fmla="*/ 27224 h 167526"/>
                    <a:gd name="connsiteX5" fmla="*/ 28834 w 91561"/>
                    <a:gd name="connsiteY5" fmla="*/ 152573 h 167526"/>
                    <a:gd name="connsiteX6" fmla="*/ 15213 w 91561"/>
                    <a:gd name="connsiteY6" fmla="*/ 167527 h 167526"/>
                    <a:gd name="connsiteX7" fmla="*/ 14547 w 91561"/>
                    <a:gd name="connsiteY7" fmla="*/ 167432 h 1675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91561" h="167526">
                      <a:moveTo>
                        <a:pt x="14547" y="167432"/>
                      </a:moveTo>
                      <a:cubicBezTo>
                        <a:pt x="6927" y="167432"/>
                        <a:pt x="640" y="161431"/>
                        <a:pt x="259" y="153811"/>
                      </a:cubicBezTo>
                      <a:cubicBezTo>
                        <a:pt x="-4884" y="37606"/>
                        <a:pt x="68172" y="2744"/>
                        <a:pt x="71316" y="1316"/>
                      </a:cubicBezTo>
                      <a:cubicBezTo>
                        <a:pt x="78555" y="-2018"/>
                        <a:pt x="87032" y="1220"/>
                        <a:pt x="90270" y="8364"/>
                      </a:cubicBezTo>
                      <a:cubicBezTo>
                        <a:pt x="93509" y="15508"/>
                        <a:pt x="90461" y="23985"/>
                        <a:pt x="83317" y="27224"/>
                      </a:cubicBezTo>
                      <a:cubicBezTo>
                        <a:pt x="80745" y="28462"/>
                        <a:pt x="24643" y="56561"/>
                        <a:pt x="28834" y="152573"/>
                      </a:cubicBezTo>
                      <a:cubicBezTo>
                        <a:pt x="29215" y="160478"/>
                        <a:pt x="23024" y="167146"/>
                        <a:pt x="15213" y="167527"/>
                      </a:cubicBezTo>
                      <a:cubicBezTo>
                        <a:pt x="14928" y="167432"/>
                        <a:pt x="14737" y="167432"/>
                        <a:pt x="14547" y="167432"/>
                      </a:cubicBezTo>
                      <a:close/>
                    </a:path>
                  </a:pathLst>
                </a:custGeom>
                <a:solidFill>
                  <a:srgbClr val="CC9E4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</p:grpSp>
          <p:sp>
            <p:nvSpPr>
              <p:cNvPr id="1451" name="Freeform: Shape 1450">
                <a:extLst>
                  <a:ext uri="{FF2B5EF4-FFF2-40B4-BE49-F238E27FC236}">
                    <a16:creationId xmlns:a16="http://schemas.microsoft.com/office/drawing/2014/main" id="{0016ED2D-123C-43FF-B47D-A47F2775A5C2}"/>
                  </a:ext>
                </a:extLst>
              </p:cNvPr>
              <p:cNvSpPr/>
              <p:nvPr/>
            </p:nvSpPr>
            <p:spPr>
              <a:xfrm>
                <a:off x="6460807" y="3738467"/>
                <a:ext cx="190500" cy="138779"/>
              </a:xfrm>
              <a:custGeom>
                <a:avLst/>
                <a:gdLst>
                  <a:gd name="connsiteX0" fmla="*/ 0 w 190500"/>
                  <a:gd name="connsiteY0" fmla="*/ 138779 h 138779"/>
                  <a:gd name="connsiteX1" fmla="*/ 96869 w 190500"/>
                  <a:gd name="connsiteY1" fmla="*/ 99155 h 138779"/>
                  <a:gd name="connsiteX2" fmla="*/ 157925 w 190500"/>
                  <a:gd name="connsiteY2" fmla="*/ 40481 h 138779"/>
                  <a:gd name="connsiteX3" fmla="*/ 190500 w 190500"/>
                  <a:gd name="connsiteY3" fmla="*/ 0 h 138779"/>
                  <a:gd name="connsiteX4" fmla="*/ 160306 w 190500"/>
                  <a:gd name="connsiteY4" fmla="*/ 55531 h 138779"/>
                  <a:gd name="connsiteX5" fmla="*/ 135731 w 190500"/>
                  <a:gd name="connsiteY5" fmla="*/ 76200 h 138779"/>
                  <a:gd name="connsiteX6" fmla="*/ 109538 w 190500"/>
                  <a:gd name="connsiteY6" fmla="*/ 107156 h 138779"/>
                  <a:gd name="connsiteX7" fmla="*/ 133350 w 190500"/>
                  <a:gd name="connsiteY7" fmla="*/ 138779 h 1387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90500" h="138779">
                    <a:moveTo>
                      <a:pt x="0" y="138779"/>
                    </a:moveTo>
                    <a:lnTo>
                      <a:pt x="96869" y="99155"/>
                    </a:lnTo>
                    <a:lnTo>
                      <a:pt x="157925" y="40481"/>
                    </a:lnTo>
                    <a:lnTo>
                      <a:pt x="190500" y="0"/>
                    </a:lnTo>
                    <a:lnTo>
                      <a:pt x="160306" y="55531"/>
                    </a:lnTo>
                    <a:lnTo>
                      <a:pt x="135731" y="76200"/>
                    </a:lnTo>
                    <a:lnTo>
                      <a:pt x="109538" y="107156"/>
                    </a:lnTo>
                    <a:lnTo>
                      <a:pt x="133350" y="138779"/>
                    </a:lnTo>
                    <a:close/>
                  </a:path>
                </a:pathLst>
              </a:custGeom>
              <a:solidFill>
                <a:srgbClr val="CC9E4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>
                  <a:solidFill>
                    <a:schemeClr val="bg1"/>
                  </a:solidFill>
                </a:endParaRPr>
              </a:p>
            </p:txBody>
          </p:sp>
        </p:grpSp>
        <p:grpSp>
          <p:nvGrpSpPr>
            <p:cNvPr id="1410" name="Graphic 3299">
              <a:extLst>
                <a:ext uri="{FF2B5EF4-FFF2-40B4-BE49-F238E27FC236}">
                  <a16:creationId xmlns:a16="http://schemas.microsoft.com/office/drawing/2014/main" id="{C1F1061F-F3A9-47EC-9536-15E41D7BBC5A}"/>
                </a:ext>
              </a:extLst>
            </p:cNvPr>
            <p:cNvGrpSpPr/>
            <p:nvPr/>
          </p:nvGrpSpPr>
          <p:grpSpPr>
            <a:xfrm>
              <a:off x="5372957" y="2819400"/>
              <a:ext cx="794670" cy="802576"/>
              <a:chOff x="5372957" y="2819400"/>
              <a:chExt cx="794670" cy="802576"/>
            </a:xfrm>
          </p:grpSpPr>
          <p:sp>
            <p:nvSpPr>
              <p:cNvPr id="1432" name="Freeform: Shape 1431">
                <a:extLst>
                  <a:ext uri="{FF2B5EF4-FFF2-40B4-BE49-F238E27FC236}">
                    <a16:creationId xmlns:a16="http://schemas.microsoft.com/office/drawing/2014/main" id="{2DA80B6A-2D3F-4E43-8915-B4FD63EC5525}"/>
                  </a:ext>
                </a:extLst>
              </p:cNvPr>
              <p:cNvSpPr/>
              <p:nvPr/>
            </p:nvSpPr>
            <p:spPr>
              <a:xfrm>
                <a:off x="5390673" y="2839870"/>
                <a:ext cx="761428" cy="755841"/>
              </a:xfrm>
              <a:custGeom>
                <a:avLst/>
                <a:gdLst>
                  <a:gd name="connsiteX0" fmla="*/ 91821 w 761428"/>
                  <a:gd name="connsiteY0" fmla="*/ 18201 h 755841"/>
                  <a:gd name="connsiteX1" fmla="*/ 193548 w 761428"/>
                  <a:gd name="connsiteY1" fmla="*/ 1341 h 755841"/>
                  <a:gd name="connsiteX2" fmla="*/ 238411 w 761428"/>
                  <a:gd name="connsiteY2" fmla="*/ 4199 h 755841"/>
                  <a:gd name="connsiteX3" fmla="*/ 314516 w 761428"/>
                  <a:gd name="connsiteY3" fmla="*/ 26964 h 755841"/>
                  <a:gd name="connsiteX4" fmla="*/ 377190 w 761428"/>
                  <a:gd name="connsiteY4" fmla="*/ 90591 h 755841"/>
                  <a:gd name="connsiteX5" fmla="*/ 377190 w 761428"/>
                  <a:gd name="connsiteY5" fmla="*/ 90591 h 755841"/>
                  <a:gd name="connsiteX6" fmla="*/ 382619 w 761428"/>
                  <a:gd name="connsiteY6" fmla="*/ 157837 h 755841"/>
                  <a:gd name="connsiteX7" fmla="*/ 377952 w 761428"/>
                  <a:gd name="connsiteY7" fmla="*/ 198414 h 755841"/>
                  <a:gd name="connsiteX8" fmla="*/ 346424 w 761428"/>
                  <a:gd name="connsiteY8" fmla="*/ 209272 h 755841"/>
                  <a:gd name="connsiteX9" fmla="*/ 359664 w 761428"/>
                  <a:gd name="connsiteY9" fmla="*/ 232704 h 755841"/>
                  <a:gd name="connsiteX10" fmla="*/ 368808 w 761428"/>
                  <a:gd name="connsiteY10" fmla="*/ 277662 h 755841"/>
                  <a:gd name="connsiteX11" fmla="*/ 366713 w 761428"/>
                  <a:gd name="connsiteY11" fmla="*/ 295854 h 755841"/>
                  <a:gd name="connsiteX12" fmla="*/ 329279 w 761428"/>
                  <a:gd name="connsiteY12" fmla="*/ 354528 h 755841"/>
                  <a:gd name="connsiteX13" fmla="*/ 321945 w 761428"/>
                  <a:gd name="connsiteY13" fmla="*/ 359005 h 755841"/>
                  <a:gd name="connsiteX14" fmla="*/ 308991 w 761428"/>
                  <a:gd name="connsiteY14" fmla="*/ 387866 h 755841"/>
                  <a:gd name="connsiteX15" fmla="*/ 308991 w 761428"/>
                  <a:gd name="connsiteY15" fmla="*/ 387866 h 755841"/>
                  <a:gd name="connsiteX16" fmla="*/ 331851 w 761428"/>
                  <a:gd name="connsiteY16" fmla="*/ 410440 h 755841"/>
                  <a:gd name="connsiteX17" fmla="*/ 761429 w 761428"/>
                  <a:gd name="connsiteY17" fmla="*/ 482449 h 755841"/>
                  <a:gd name="connsiteX18" fmla="*/ 761429 w 761428"/>
                  <a:gd name="connsiteY18" fmla="*/ 505595 h 755841"/>
                  <a:gd name="connsiteX19" fmla="*/ 342519 w 761428"/>
                  <a:gd name="connsiteY19" fmla="*/ 498642 h 755841"/>
                  <a:gd name="connsiteX20" fmla="*/ 174689 w 761428"/>
                  <a:gd name="connsiteY20" fmla="*/ 753245 h 755841"/>
                  <a:gd name="connsiteX21" fmla="*/ 36100 w 761428"/>
                  <a:gd name="connsiteY21" fmla="*/ 744101 h 755841"/>
                  <a:gd name="connsiteX22" fmla="*/ 173260 w 761428"/>
                  <a:gd name="connsiteY22" fmla="*/ 471210 h 755841"/>
                  <a:gd name="connsiteX23" fmla="*/ 208312 w 761428"/>
                  <a:gd name="connsiteY23" fmla="*/ 261374 h 755841"/>
                  <a:gd name="connsiteX24" fmla="*/ 0 w 761428"/>
                  <a:gd name="connsiteY24" fmla="*/ 100020 h 755841"/>
                  <a:gd name="connsiteX25" fmla="*/ 24575 w 761428"/>
                  <a:gd name="connsiteY25" fmla="*/ 62206 h 755841"/>
                  <a:gd name="connsiteX26" fmla="*/ 91821 w 761428"/>
                  <a:gd name="connsiteY26" fmla="*/ 18201 h 7558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761428" h="755841">
                    <a:moveTo>
                      <a:pt x="91821" y="18201"/>
                    </a:moveTo>
                    <a:lnTo>
                      <a:pt x="193548" y="1341"/>
                    </a:lnTo>
                    <a:cubicBezTo>
                      <a:pt x="208502" y="-1135"/>
                      <a:pt x="223838" y="-183"/>
                      <a:pt x="238411" y="4199"/>
                    </a:cubicBezTo>
                    <a:lnTo>
                      <a:pt x="314516" y="26964"/>
                    </a:lnTo>
                    <a:cubicBezTo>
                      <a:pt x="344900" y="36012"/>
                      <a:pt x="368522" y="60111"/>
                      <a:pt x="377190" y="90591"/>
                    </a:cubicBezTo>
                    <a:lnTo>
                      <a:pt x="377190" y="90591"/>
                    </a:lnTo>
                    <a:cubicBezTo>
                      <a:pt x="383381" y="112498"/>
                      <a:pt x="385191" y="135358"/>
                      <a:pt x="382619" y="157837"/>
                    </a:cubicBezTo>
                    <a:lnTo>
                      <a:pt x="377952" y="198414"/>
                    </a:lnTo>
                    <a:lnTo>
                      <a:pt x="346424" y="209272"/>
                    </a:lnTo>
                    <a:lnTo>
                      <a:pt x="359664" y="232704"/>
                    </a:lnTo>
                    <a:cubicBezTo>
                      <a:pt x="367379" y="246324"/>
                      <a:pt x="370618" y="262136"/>
                      <a:pt x="368808" y="277662"/>
                    </a:cubicBezTo>
                    <a:lnTo>
                      <a:pt x="366713" y="295854"/>
                    </a:lnTo>
                    <a:cubicBezTo>
                      <a:pt x="363950" y="320143"/>
                      <a:pt x="350139" y="341765"/>
                      <a:pt x="329279" y="354528"/>
                    </a:cubicBezTo>
                    <a:lnTo>
                      <a:pt x="321945" y="359005"/>
                    </a:lnTo>
                    <a:cubicBezTo>
                      <a:pt x="312134" y="365006"/>
                      <a:pt x="306991" y="376531"/>
                      <a:pt x="308991" y="387866"/>
                    </a:cubicBezTo>
                    <a:lnTo>
                      <a:pt x="308991" y="387866"/>
                    </a:lnTo>
                    <a:cubicBezTo>
                      <a:pt x="311087" y="399486"/>
                      <a:pt x="320231" y="408535"/>
                      <a:pt x="331851" y="410440"/>
                    </a:cubicBezTo>
                    <a:lnTo>
                      <a:pt x="761429" y="482449"/>
                    </a:lnTo>
                    <a:lnTo>
                      <a:pt x="761429" y="505595"/>
                    </a:lnTo>
                    <a:cubicBezTo>
                      <a:pt x="761429" y="505595"/>
                      <a:pt x="377190" y="459303"/>
                      <a:pt x="342519" y="498642"/>
                    </a:cubicBezTo>
                    <a:cubicBezTo>
                      <a:pt x="307848" y="537980"/>
                      <a:pt x="196691" y="744006"/>
                      <a:pt x="174689" y="753245"/>
                    </a:cubicBezTo>
                    <a:cubicBezTo>
                      <a:pt x="152686" y="762484"/>
                      <a:pt x="36100" y="744101"/>
                      <a:pt x="36100" y="744101"/>
                    </a:cubicBezTo>
                    <a:lnTo>
                      <a:pt x="173260" y="471210"/>
                    </a:lnTo>
                    <a:lnTo>
                      <a:pt x="208312" y="261374"/>
                    </a:lnTo>
                    <a:lnTo>
                      <a:pt x="0" y="100020"/>
                    </a:lnTo>
                    <a:lnTo>
                      <a:pt x="24575" y="62206"/>
                    </a:lnTo>
                    <a:cubicBezTo>
                      <a:pt x="39815" y="38775"/>
                      <a:pt x="64199" y="22773"/>
                      <a:pt x="91821" y="18201"/>
                    </a:cubicBezTo>
                    <a:close/>
                  </a:path>
                </a:pathLst>
              </a:custGeom>
              <a:solidFill>
                <a:srgbClr val="DEB46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>
                  <a:solidFill>
                    <a:schemeClr val="bg1"/>
                  </a:solidFill>
                </a:endParaRPr>
              </a:p>
            </p:txBody>
          </p:sp>
          <p:sp>
            <p:nvSpPr>
              <p:cNvPr id="1433" name="Freeform: Shape 1432">
                <a:extLst>
                  <a:ext uri="{FF2B5EF4-FFF2-40B4-BE49-F238E27FC236}">
                    <a16:creationId xmlns:a16="http://schemas.microsoft.com/office/drawing/2014/main" id="{7CFEF5A6-3B90-4A4D-9F70-8F9919F25945}"/>
                  </a:ext>
                </a:extLst>
              </p:cNvPr>
              <p:cNvSpPr/>
              <p:nvPr/>
            </p:nvSpPr>
            <p:spPr>
              <a:xfrm>
                <a:off x="5372957" y="3296159"/>
                <a:ext cx="779049" cy="325816"/>
              </a:xfrm>
              <a:custGeom>
                <a:avLst/>
                <a:gdLst>
                  <a:gd name="connsiteX0" fmla="*/ 80582 w 779049"/>
                  <a:gd name="connsiteY0" fmla="*/ 236472 h 325816"/>
                  <a:gd name="connsiteX1" fmla="*/ 181356 w 779049"/>
                  <a:gd name="connsiteY1" fmla="*/ 229329 h 325816"/>
                  <a:gd name="connsiteX2" fmla="*/ 369475 w 779049"/>
                  <a:gd name="connsiteY2" fmla="*/ 157 h 325816"/>
                  <a:gd name="connsiteX3" fmla="*/ 779050 w 779049"/>
                  <a:gd name="connsiteY3" fmla="*/ 49401 h 325816"/>
                  <a:gd name="connsiteX4" fmla="*/ 398336 w 779049"/>
                  <a:gd name="connsiteY4" fmla="*/ 143604 h 325816"/>
                  <a:gd name="connsiteX5" fmla="*/ 236125 w 779049"/>
                  <a:gd name="connsiteY5" fmla="*/ 317435 h 325816"/>
                  <a:gd name="connsiteX6" fmla="*/ 59912 w 779049"/>
                  <a:gd name="connsiteY6" fmla="*/ 325817 h 325816"/>
                  <a:gd name="connsiteX7" fmla="*/ 0 w 779049"/>
                  <a:gd name="connsiteY7" fmla="*/ 273144 h 325816"/>
                  <a:gd name="connsiteX8" fmla="*/ 80582 w 779049"/>
                  <a:gd name="connsiteY8" fmla="*/ 236472 h 3258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79049" h="325816">
                    <a:moveTo>
                      <a:pt x="80582" y="236472"/>
                    </a:moveTo>
                    <a:cubicBezTo>
                      <a:pt x="80582" y="236472"/>
                      <a:pt x="153638" y="263428"/>
                      <a:pt x="181356" y="229329"/>
                    </a:cubicBezTo>
                    <a:cubicBezTo>
                      <a:pt x="209169" y="195229"/>
                      <a:pt x="328422" y="-6415"/>
                      <a:pt x="369475" y="157"/>
                    </a:cubicBezTo>
                    <a:cubicBezTo>
                      <a:pt x="394430" y="4158"/>
                      <a:pt x="779050" y="49401"/>
                      <a:pt x="779050" y="49401"/>
                    </a:cubicBezTo>
                    <a:lnTo>
                      <a:pt x="398336" y="143604"/>
                    </a:lnTo>
                    <a:lnTo>
                      <a:pt x="236125" y="317435"/>
                    </a:lnTo>
                    <a:lnTo>
                      <a:pt x="59912" y="325817"/>
                    </a:lnTo>
                    <a:lnTo>
                      <a:pt x="0" y="273144"/>
                    </a:lnTo>
                    <a:lnTo>
                      <a:pt x="80582" y="236472"/>
                    </a:lnTo>
                    <a:close/>
                  </a:path>
                </a:pathLst>
              </a:custGeom>
              <a:solidFill>
                <a:srgbClr val="CC945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>
                  <a:solidFill>
                    <a:schemeClr val="bg1"/>
                  </a:solidFill>
                </a:endParaRPr>
              </a:p>
            </p:txBody>
          </p:sp>
          <p:sp>
            <p:nvSpPr>
              <p:cNvPr id="1434" name="Freeform: Shape 1433">
                <a:extLst>
                  <a:ext uri="{FF2B5EF4-FFF2-40B4-BE49-F238E27FC236}">
                    <a16:creationId xmlns:a16="http://schemas.microsoft.com/office/drawing/2014/main" id="{A1DF6582-438A-4D6C-B32D-BFAA7B866262}"/>
                  </a:ext>
                </a:extLst>
              </p:cNvPr>
              <p:cNvSpPr/>
              <p:nvPr/>
            </p:nvSpPr>
            <p:spPr>
              <a:xfrm>
                <a:off x="5618644" y="3089338"/>
                <a:ext cx="213313" cy="185555"/>
              </a:xfrm>
              <a:custGeom>
                <a:avLst/>
                <a:gdLst>
                  <a:gd name="connsiteX0" fmla="*/ 138456 w 213313"/>
                  <a:gd name="connsiteY0" fmla="*/ 0 h 185555"/>
                  <a:gd name="connsiteX1" fmla="*/ 40444 w 213313"/>
                  <a:gd name="connsiteY1" fmla="*/ 91535 h 185555"/>
                  <a:gd name="connsiteX2" fmla="*/ 128360 w 213313"/>
                  <a:gd name="connsiteY2" fmla="*/ 184023 h 185555"/>
                  <a:gd name="connsiteX3" fmla="*/ 203131 w 213313"/>
                  <a:gd name="connsiteY3" fmla="*/ 122492 h 185555"/>
                  <a:gd name="connsiteX4" fmla="*/ 138456 w 213313"/>
                  <a:gd name="connsiteY4" fmla="*/ 0 h 1855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3313" h="185555">
                    <a:moveTo>
                      <a:pt x="138456" y="0"/>
                    </a:moveTo>
                    <a:cubicBezTo>
                      <a:pt x="138456" y="0"/>
                      <a:pt x="119787" y="103442"/>
                      <a:pt x="40444" y="91535"/>
                    </a:cubicBezTo>
                    <a:cubicBezTo>
                      <a:pt x="-38899" y="79629"/>
                      <a:pt x="2725" y="170974"/>
                      <a:pt x="128360" y="184023"/>
                    </a:cubicBezTo>
                    <a:cubicBezTo>
                      <a:pt x="253994" y="197072"/>
                      <a:pt x="203131" y="122492"/>
                      <a:pt x="203131" y="122492"/>
                    </a:cubicBezTo>
                    <a:lnTo>
                      <a:pt x="138456" y="0"/>
                    </a:lnTo>
                    <a:close/>
                  </a:path>
                </a:pathLst>
              </a:custGeom>
              <a:solidFill>
                <a:srgbClr val="E0AA63">
                  <a:alpha val="25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>
                  <a:solidFill>
                    <a:schemeClr val="bg1"/>
                  </a:solidFill>
                </a:endParaRPr>
              </a:p>
            </p:txBody>
          </p:sp>
          <p:sp>
            <p:nvSpPr>
              <p:cNvPr id="1435" name="Freeform: Shape 1434">
                <a:extLst>
                  <a:ext uri="{FF2B5EF4-FFF2-40B4-BE49-F238E27FC236}">
                    <a16:creationId xmlns:a16="http://schemas.microsoft.com/office/drawing/2014/main" id="{7920B374-4A45-4128-8724-ABF58DD7D316}"/>
                  </a:ext>
                </a:extLst>
              </p:cNvPr>
              <p:cNvSpPr/>
              <p:nvPr/>
            </p:nvSpPr>
            <p:spPr>
              <a:xfrm>
                <a:off x="5698063" y="3206877"/>
                <a:ext cx="469564" cy="133540"/>
              </a:xfrm>
              <a:custGeom>
                <a:avLst/>
                <a:gdLst>
                  <a:gd name="connsiteX0" fmla="*/ 6078 w 469564"/>
                  <a:gd name="connsiteY0" fmla="*/ 0 h 133540"/>
                  <a:gd name="connsiteX1" fmla="*/ 73325 w 469564"/>
                  <a:gd name="connsiteY1" fmla="*/ 70580 h 133540"/>
                  <a:gd name="connsiteX2" fmla="*/ 454039 w 469564"/>
                  <a:gd name="connsiteY2" fmla="*/ 133541 h 133540"/>
                  <a:gd name="connsiteX3" fmla="*/ 469565 w 469564"/>
                  <a:gd name="connsiteY3" fmla="*/ 105442 h 133540"/>
                  <a:gd name="connsiteX4" fmla="*/ 6078 w 469564"/>
                  <a:gd name="connsiteY4" fmla="*/ 0 h 1335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69564" h="133540">
                    <a:moveTo>
                      <a:pt x="6078" y="0"/>
                    </a:moveTo>
                    <a:cubicBezTo>
                      <a:pt x="6078" y="0"/>
                      <a:pt x="-29926" y="59626"/>
                      <a:pt x="73325" y="70580"/>
                    </a:cubicBezTo>
                    <a:cubicBezTo>
                      <a:pt x="176576" y="81629"/>
                      <a:pt x="454039" y="133541"/>
                      <a:pt x="454039" y="133541"/>
                    </a:cubicBezTo>
                    <a:lnTo>
                      <a:pt x="469565" y="105442"/>
                    </a:lnTo>
                    <a:lnTo>
                      <a:pt x="6078" y="0"/>
                    </a:lnTo>
                    <a:close/>
                  </a:path>
                </a:pathLst>
              </a:custGeom>
              <a:solidFill>
                <a:srgbClr val="F9CE8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>
                  <a:solidFill>
                    <a:schemeClr val="bg1"/>
                  </a:solidFill>
                </a:endParaRPr>
              </a:p>
            </p:txBody>
          </p:sp>
          <p:sp>
            <p:nvSpPr>
              <p:cNvPr id="1436" name="Freeform: Shape 1435">
                <a:extLst>
                  <a:ext uri="{FF2B5EF4-FFF2-40B4-BE49-F238E27FC236}">
                    <a16:creationId xmlns:a16="http://schemas.microsoft.com/office/drawing/2014/main" id="{FC0D9F79-DEAD-4B6B-AC61-E96D892EE592}"/>
                  </a:ext>
                </a:extLst>
              </p:cNvPr>
              <p:cNvSpPr/>
              <p:nvPr/>
            </p:nvSpPr>
            <p:spPr>
              <a:xfrm>
                <a:off x="5430940" y="2819400"/>
                <a:ext cx="356163" cy="243081"/>
              </a:xfrm>
              <a:custGeom>
                <a:avLst/>
                <a:gdLst>
                  <a:gd name="connsiteX0" fmla="*/ 9073 w 356163"/>
                  <a:gd name="connsiteY0" fmla="*/ 78962 h 243081"/>
                  <a:gd name="connsiteX1" fmla="*/ 203669 w 356163"/>
                  <a:gd name="connsiteY1" fmla="*/ 57245 h 243081"/>
                  <a:gd name="connsiteX2" fmla="*/ 309110 w 356163"/>
                  <a:gd name="connsiteY2" fmla="*/ 102965 h 243081"/>
                  <a:gd name="connsiteX3" fmla="*/ 317492 w 356163"/>
                  <a:gd name="connsiteY3" fmla="*/ 225838 h 243081"/>
                  <a:gd name="connsiteX4" fmla="*/ 356164 w 356163"/>
                  <a:gd name="connsiteY4" fmla="*/ 191738 h 243081"/>
                  <a:gd name="connsiteX5" fmla="*/ 347782 w 356163"/>
                  <a:gd name="connsiteY5" fmla="*/ 107823 h 243081"/>
                  <a:gd name="connsiteX6" fmla="*/ 315587 w 356163"/>
                  <a:gd name="connsiteY6" fmla="*/ 13716 h 243081"/>
                  <a:gd name="connsiteX7" fmla="*/ 160330 w 356163"/>
                  <a:gd name="connsiteY7" fmla="*/ 0 h 243081"/>
                  <a:gd name="connsiteX8" fmla="*/ 23360 w 356163"/>
                  <a:gd name="connsiteY8" fmla="*/ 34195 h 243081"/>
                  <a:gd name="connsiteX9" fmla="*/ 9073 w 356163"/>
                  <a:gd name="connsiteY9" fmla="*/ 78962 h 2430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56163" h="243081">
                    <a:moveTo>
                      <a:pt x="9073" y="78962"/>
                    </a:moveTo>
                    <a:cubicBezTo>
                      <a:pt x="9073" y="78962"/>
                      <a:pt x="155091" y="17050"/>
                      <a:pt x="203669" y="57245"/>
                    </a:cubicBezTo>
                    <a:cubicBezTo>
                      <a:pt x="239102" y="86582"/>
                      <a:pt x="294251" y="67247"/>
                      <a:pt x="309110" y="102965"/>
                    </a:cubicBezTo>
                    <a:cubicBezTo>
                      <a:pt x="323969" y="138684"/>
                      <a:pt x="317683" y="172498"/>
                      <a:pt x="317492" y="225838"/>
                    </a:cubicBezTo>
                    <a:cubicBezTo>
                      <a:pt x="317302" y="279178"/>
                      <a:pt x="356164" y="191738"/>
                      <a:pt x="356164" y="191738"/>
                    </a:cubicBezTo>
                    <a:lnTo>
                      <a:pt x="347782" y="107823"/>
                    </a:lnTo>
                    <a:lnTo>
                      <a:pt x="315587" y="13716"/>
                    </a:lnTo>
                    <a:lnTo>
                      <a:pt x="160330" y="0"/>
                    </a:lnTo>
                    <a:cubicBezTo>
                      <a:pt x="160330" y="0"/>
                      <a:pt x="25170" y="33242"/>
                      <a:pt x="23360" y="34195"/>
                    </a:cubicBezTo>
                    <a:cubicBezTo>
                      <a:pt x="21551" y="35147"/>
                      <a:pt x="-17121" y="38481"/>
                      <a:pt x="9073" y="78962"/>
                    </a:cubicBezTo>
                    <a:close/>
                  </a:path>
                </a:pathLst>
              </a:custGeom>
              <a:solidFill>
                <a:srgbClr val="F9CE8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>
                  <a:solidFill>
                    <a:schemeClr val="bg1"/>
                  </a:solidFill>
                </a:endParaRPr>
              </a:p>
            </p:txBody>
          </p:sp>
        </p:grpSp>
        <p:grpSp>
          <p:nvGrpSpPr>
            <p:cNvPr id="1411" name="Graphic 3299">
              <a:extLst>
                <a:ext uri="{FF2B5EF4-FFF2-40B4-BE49-F238E27FC236}">
                  <a16:creationId xmlns:a16="http://schemas.microsoft.com/office/drawing/2014/main" id="{178A975E-E435-4B73-8013-3B018D5C4BA2}"/>
                </a:ext>
              </a:extLst>
            </p:cNvPr>
            <p:cNvGrpSpPr/>
            <p:nvPr/>
          </p:nvGrpSpPr>
          <p:grpSpPr>
            <a:xfrm>
              <a:off x="5299519" y="2936081"/>
              <a:ext cx="335089" cy="396335"/>
              <a:chOff x="5299519" y="2936081"/>
              <a:chExt cx="335089" cy="396335"/>
            </a:xfrm>
          </p:grpSpPr>
          <p:sp>
            <p:nvSpPr>
              <p:cNvPr id="1421" name="Freeform: Shape 1420">
                <a:extLst>
                  <a:ext uri="{FF2B5EF4-FFF2-40B4-BE49-F238E27FC236}">
                    <a16:creationId xmlns:a16="http://schemas.microsoft.com/office/drawing/2014/main" id="{1575AF6A-C077-47FB-8F0B-0AAB187A121E}"/>
                  </a:ext>
                </a:extLst>
              </p:cNvPr>
              <p:cNvSpPr/>
              <p:nvPr/>
            </p:nvSpPr>
            <p:spPr>
              <a:xfrm>
                <a:off x="5313902" y="2939891"/>
                <a:ext cx="320706" cy="387096"/>
              </a:xfrm>
              <a:custGeom>
                <a:avLst/>
                <a:gdLst>
                  <a:gd name="connsiteX0" fmla="*/ 35624 w 320706"/>
                  <a:gd name="connsiteY0" fmla="*/ 63341 h 387096"/>
                  <a:gd name="connsiteX1" fmla="*/ 20860 w 320706"/>
                  <a:gd name="connsiteY1" fmla="*/ 132779 h 387096"/>
                  <a:gd name="connsiteX2" fmla="*/ 39910 w 320706"/>
                  <a:gd name="connsiteY2" fmla="*/ 138017 h 387096"/>
                  <a:gd name="connsiteX3" fmla="*/ 39910 w 320706"/>
                  <a:gd name="connsiteY3" fmla="*/ 168402 h 387096"/>
                  <a:gd name="connsiteX4" fmla="*/ 5239 w 320706"/>
                  <a:gd name="connsiteY4" fmla="*/ 207455 h 387096"/>
                  <a:gd name="connsiteX5" fmla="*/ 11240 w 320706"/>
                  <a:gd name="connsiteY5" fmla="*/ 238697 h 387096"/>
                  <a:gd name="connsiteX6" fmla="*/ 5239 w 320706"/>
                  <a:gd name="connsiteY6" fmla="*/ 259461 h 387096"/>
                  <a:gd name="connsiteX7" fmla="*/ 12192 w 320706"/>
                  <a:gd name="connsiteY7" fmla="*/ 277749 h 387096"/>
                  <a:gd name="connsiteX8" fmla="*/ 5239 w 320706"/>
                  <a:gd name="connsiteY8" fmla="*/ 289274 h 387096"/>
                  <a:gd name="connsiteX9" fmla="*/ 5239 w 320706"/>
                  <a:gd name="connsiteY9" fmla="*/ 305467 h 387096"/>
                  <a:gd name="connsiteX10" fmla="*/ 13906 w 320706"/>
                  <a:gd name="connsiteY10" fmla="*/ 315944 h 387096"/>
                  <a:gd name="connsiteX11" fmla="*/ 0 w 320706"/>
                  <a:gd name="connsiteY11" fmla="*/ 363665 h 387096"/>
                  <a:gd name="connsiteX12" fmla="*/ 6096 w 320706"/>
                  <a:gd name="connsiteY12" fmla="*/ 387096 h 387096"/>
                  <a:gd name="connsiteX13" fmla="*/ 180499 w 320706"/>
                  <a:gd name="connsiteY13" fmla="*/ 361950 h 387096"/>
                  <a:gd name="connsiteX14" fmla="*/ 243840 w 320706"/>
                  <a:gd name="connsiteY14" fmla="*/ 277749 h 387096"/>
                  <a:gd name="connsiteX15" fmla="*/ 279844 w 320706"/>
                  <a:gd name="connsiteY15" fmla="*/ 266700 h 387096"/>
                  <a:gd name="connsiteX16" fmla="*/ 320707 w 320706"/>
                  <a:gd name="connsiteY16" fmla="*/ 181356 h 387096"/>
                  <a:gd name="connsiteX17" fmla="*/ 289655 w 320706"/>
                  <a:gd name="connsiteY17" fmla="*/ 137922 h 387096"/>
                  <a:gd name="connsiteX18" fmla="*/ 233077 w 320706"/>
                  <a:gd name="connsiteY18" fmla="*/ 151638 h 387096"/>
                  <a:gd name="connsiteX19" fmla="*/ 222504 w 320706"/>
                  <a:gd name="connsiteY19" fmla="*/ 60198 h 387096"/>
                  <a:gd name="connsiteX20" fmla="*/ 90583 w 320706"/>
                  <a:gd name="connsiteY20" fmla="*/ 0 h 3870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20706" h="387096">
                    <a:moveTo>
                      <a:pt x="35624" y="63341"/>
                    </a:moveTo>
                    <a:lnTo>
                      <a:pt x="20860" y="132779"/>
                    </a:lnTo>
                    <a:lnTo>
                      <a:pt x="39910" y="138017"/>
                    </a:lnTo>
                    <a:lnTo>
                      <a:pt x="39910" y="168402"/>
                    </a:lnTo>
                    <a:lnTo>
                      <a:pt x="5239" y="207455"/>
                    </a:lnTo>
                    <a:lnTo>
                      <a:pt x="11240" y="238697"/>
                    </a:lnTo>
                    <a:lnTo>
                      <a:pt x="5239" y="259461"/>
                    </a:lnTo>
                    <a:lnTo>
                      <a:pt x="12192" y="277749"/>
                    </a:lnTo>
                    <a:lnTo>
                      <a:pt x="5239" y="289274"/>
                    </a:lnTo>
                    <a:lnTo>
                      <a:pt x="5239" y="305467"/>
                    </a:lnTo>
                    <a:lnTo>
                      <a:pt x="13906" y="315944"/>
                    </a:lnTo>
                    <a:lnTo>
                      <a:pt x="0" y="363665"/>
                    </a:lnTo>
                    <a:lnTo>
                      <a:pt x="6096" y="387096"/>
                    </a:lnTo>
                    <a:lnTo>
                      <a:pt x="180499" y="361950"/>
                    </a:lnTo>
                    <a:lnTo>
                      <a:pt x="243840" y="277749"/>
                    </a:lnTo>
                    <a:lnTo>
                      <a:pt x="279844" y="266700"/>
                    </a:lnTo>
                    <a:lnTo>
                      <a:pt x="320707" y="181356"/>
                    </a:lnTo>
                    <a:lnTo>
                      <a:pt x="289655" y="137922"/>
                    </a:lnTo>
                    <a:lnTo>
                      <a:pt x="233077" y="151638"/>
                    </a:lnTo>
                    <a:lnTo>
                      <a:pt x="222504" y="60198"/>
                    </a:lnTo>
                    <a:lnTo>
                      <a:pt x="90583" y="0"/>
                    </a:lnTo>
                    <a:close/>
                  </a:path>
                </a:pathLst>
              </a:custGeom>
              <a:solidFill>
                <a:srgbClr val="E4B75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>
                  <a:solidFill>
                    <a:schemeClr val="bg1"/>
                  </a:solidFill>
                </a:endParaRPr>
              </a:p>
            </p:txBody>
          </p:sp>
          <p:sp>
            <p:nvSpPr>
              <p:cNvPr id="1422" name="Freeform: Shape 1421">
                <a:extLst>
                  <a:ext uri="{FF2B5EF4-FFF2-40B4-BE49-F238E27FC236}">
                    <a16:creationId xmlns:a16="http://schemas.microsoft.com/office/drawing/2014/main" id="{6C9A067D-DD93-4F84-9DFC-C14AEDDA7261}"/>
                  </a:ext>
                </a:extLst>
              </p:cNvPr>
              <p:cNvSpPr/>
              <p:nvPr/>
            </p:nvSpPr>
            <p:spPr>
              <a:xfrm>
                <a:off x="5299519" y="3228117"/>
                <a:ext cx="53625" cy="104298"/>
              </a:xfrm>
              <a:custGeom>
                <a:avLst/>
                <a:gdLst>
                  <a:gd name="connsiteX0" fmla="*/ 50006 w 53625"/>
                  <a:gd name="connsiteY0" fmla="*/ 12573 h 104298"/>
                  <a:gd name="connsiteX1" fmla="*/ 46101 w 53625"/>
                  <a:gd name="connsiteY1" fmla="*/ 18955 h 104298"/>
                  <a:gd name="connsiteX2" fmla="*/ 53626 w 53625"/>
                  <a:gd name="connsiteY2" fmla="*/ 32671 h 104298"/>
                  <a:gd name="connsiteX3" fmla="*/ 42100 w 53625"/>
                  <a:gd name="connsiteY3" fmla="*/ 74867 h 104298"/>
                  <a:gd name="connsiteX4" fmla="*/ 50006 w 53625"/>
                  <a:gd name="connsiteY4" fmla="*/ 98870 h 104298"/>
                  <a:gd name="connsiteX5" fmla="*/ 0 w 53625"/>
                  <a:gd name="connsiteY5" fmla="*/ 104299 h 104298"/>
                  <a:gd name="connsiteX6" fmla="*/ 2762 w 53625"/>
                  <a:gd name="connsiteY6" fmla="*/ 57436 h 104298"/>
                  <a:gd name="connsiteX7" fmla="*/ 11906 w 53625"/>
                  <a:gd name="connsiteY7" fmla="*/ 12573 h 104298"/>
                  <a:gd name="connsiteX8" fmla="*/ 26765 w 53625"/>
                  <a:gd name="connsiteY8" fmla="*/ 0 h 1042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3625" h="104298">
                    <a:moveTo>
                      <a:pt x="50006" y="12573"/>
                    </a:moveTo>
                    <a:lnTo>
                      <a:pt x="46101" y="18955"/>
                    </a:lnTo>
                    <a:lnTo>
                      <a:pt x="53626" y="32671"/>
                    </a:lnTo>
                    <a:lnTo>
                      <a:pt x="42100" y="74867"/>
                    </a:lnTo>
                    <a:lnTo>
                      <a:pt x="50006" y="98870"/>
                    </a:lnTo>
                    <a:lnTo>
                      <a:pt x="0" y="104299"/>
                    </a:lnTo>
                    <a:lnTo>
                      <a:pt x="2762" y="57436"/>
                    </a:lnTo>
                    <a:lnTo>
                      <a:pt x="11906" y="12573"/>
                    </a:lnTo>
                    <a:lnTo>
                      <a:pt x="26765" y="0"/>
                    </a:lnTo>
                    <a:close/>
                  </a:path>
                </a:pathLst>
              </a:custGeom>
              <a:solidFill>
                <a:srgbClr val="F9CE8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>
                  <a:solidFill>
                    <a:schemeClr val="bg1"/>
                  </a:solidFill>
                </a:endParaRPr>
              </a:p>
            </p:txBody>
          </p:sp>
          <p:sp>
            <p:nvSpPr>
              <p:cNvPr id="1423" name="Freeform: Shape 1422">
                <a:extLst>
                  <a:ext uri="{FF2B5EF4-FFF2-40B4-BE49-F238E27FC236}">
                    <a16:creationId xmlns:a16="http://schemas.microsoft.com/office/drawing/2014/main" id="{78080E7A-B15D-4B93-A5AE-A63E3CA13E27}"/>
                  </a:ext>
                </a:extLst>
              </p:cNvPr>
              <p:cNvSpPr/>
              <p:nvPr/>
            </p:nvSpPr>
            <p:spPr>
              <a:xfrm>
                <a:off x="5308472" y="3170015"/>
                <a:ext cx="38957" cy="61626"/>
              </a:xfrm>
              <a:custGeom>
                <a:avLst/>
                <a:gdLst>
                  <a:gd name="connsiteX0" fmla="*/ 34004 w 38957"/>
                  <a:gd name="connsiteY0" fmla="*/ 9811 h 61626"/>
                  <a:gd name="connsiteX1" fmla="*/ 24955 w 38957"/>
                  <a:gd name="connsiteY1" fmla="*/ 29813 h 61626"/>
                  <a:gd name="connsiteX2" fmla="*/ 38957 w 38957"/>
                  <a:gd name="connsiteY2" fmla="*/ 61627 h 61626"/>
                  <a:gd name="connsiteX3" fmla="*/ 5429 w 38957"/>
                  <a:gd name="connsiteY3" fmla="*/ 53054 h 61626"/>
                  <a:gd name="connsiteX4" fmla="*/ 0 w 38957"/>
                  <a:gd name="connsiteY4" fmla="*/ 19050 h 61626"/>
                  <a:gd name="connsiteX5" fmla="*/ 11525 w 38957"/>
                  <a:gd name="connsiteY5" fmla="*/ 0 h 616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8957" h="61626">
                    <a:moveTo>
                      <a:pt x="34004" y="9811"/>
                    </a:moveTo>
                    <a:lnTo>
                      <a:pt x="24955" y="29813"/>
                    </a:lnTo>
                    <a:lnTo>
                      <a:pt x="38957" y="61627"/>
                    </a:lnTo>
                    <a:lnTo>
                      <a:pt x="5429" y="53054"/>
                    </a:lnTo>
                    <a:lnTo>
                      <a:pt x="0" y="19050"/>
                    </a:lnTo>
                    <a:lnTo>
                      <a:pt x="11525" y="0"/>
                    </a:lnTo>
                    <a:close/>
                  </a:path>
                </a:pathLst>
              </a:custGeom>
              <a:solidFill>
                <a:srgbClr val="F9CE8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>
                  <a:solidFill>
                    <a:schemeClr val="bg1"/>
                  </a:solidFill>
                </a:endParaRPr>
              </a:p>
            </p:txBody>
          </p:sp>
          <p:sp>
            <p:nvSpPr>
              <p:cNvPr id="1424" name="Freeform: Shape 1423">
                <a:extLst>
                  <a:ext uri="{FF2B5EF4-FFF2-40B4-BE49-F238E27FC236}">
                    <a16:creationId xmlns:a16="http://schemas.microsoft.com/office/drawing/2014/main" id="{BFEB7DAD-1CD6-46A4-81A7-8B83B17A2802}"/>
                  </a:ext>
                </a:extLst>
              </p:cNvPr>
              <p:cNvSpPr/>
              <p:nvPr/>
            </p:nvSpPr>
            <p:spPr>
              <a:xfrm>
                <a:off x="5301900" y="3101340"/>
                <a:ext cx="77152" cy="60197"/>
              </a:xfrm>
              <a:custGeom>
                <a:avLst/>
                <a:gdLst>
                  <a:gd name="connsiteX0" fmla="*/ 77153 w 77152"/>
                  <a:gd name="connsiteY0" fmla="*/ 11811 h 60197"/>
                  <a:gd name="connsiteX1" fmla="*/ 37147 w 77152"/>
                  <a:gd name="connsiteY1" fmla="*/ 60198 h 60197"/>
                  <a:gd name="connsiteX2" fmla="*/ 0 w 77152"/>
                  <a:gd name="connsiteY2" fmla="*/ 38957 h 60197"/>
                  <a:gd name="connsiteX3" fmla="*/ 54197 w 77152"/>
                  <a:gd name="connsiteY3" fmla="*/ 0 h 60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7152" h="60197">
                    <a:moveTo>
                      <a:pt x="77153" y="11811"/>
                    </a:moveTo>
                    <a:lnTo>
                      <a:pt x="37147" y="60198"/>
                    </a:lnTo>
                    <a:lnTo>
                      <a:pt x="0" y="38957"/>
                    </a:lnTo>
                    <a:lnTo>
                      <a:pt x="54197" y="0"/>
                    </a:lnTo>
                    <a:close/>
                  </a:path>
                </a:pathLst>
              </a:custGeom>
              <a:solidFill>
                <a:srgbClr val="F9CE8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>
                  <a:solidFill>
                    <a:schemeClr val="bg1"/>
                  </a:solidFill>
                </a:endParaRPr>
              </a:p>
            </p:txBody>
          </p:sp>
          <p:sp>
            <p:nvSpPr>
              <p:cNvPr id="1425" name="Freeform: Shape 1424">
                <a:extLst>
                  <a:ext uri="{FF2B5EF4-FFF2-40B4-BE49-F238E27FC236}">
                    <a16:creationId xmlns:a16="http://schemas.microsoft.com/office/drawing/2014/main" id="{90278561-2E12-43F2-8E62-7E381490AB85}"/>
                  </a:ext>
                </a:extLst>
              </p:cNvPr>
              <p:cNvSpPr/>
              <p:nvPr/>
            </p:nvSpPr>
            <p:spPr>
              <a:xfrm>
                <a:off x="5301900" y="2991421"/>
                <a:ext cx="69627" cy="92297"/>
              </a:xfrm>
              <a:custGeom>
                <a:avLst/>
                <a:gdLst>
                  <a:gd name="connsiteX0" fmla="*/ 69628 w 69627"/>
                  <a:gd name="connsiteY0" fmla="*/ 9525 h 92297"/>
                  <a:gd name="connsiteX1" fmla="*/ 57150 w 69627"/>
                  <a:gd name="connsiteY1" fmla="*/ 92297 h 92297"/>
                  <a:gd name="connsiteX2" fmla="*/ 0 w 69627"/>
                  <a:gd name="connsiteY2" fmla="*/ 86963 h 92297"/>
                  <a:gd name="connsiteX3" fmla="*/ 34862 w 69627"/>
                  <a:gd name="connsiteY3" fmla="*/ 0 h 922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9627" h="92297">
                    <a:moveTo>
                      <a:pt x="69628" y="9525"/>
                    </a:moveTo>
                    <a:lnTo>
                      <a:pt x="57150" y="92297"/>
                    </a:lnTo>
                    <a:lnTo>
                      <a:pt x="0" y="86963"/>
                    </a:lnTo>
                    <a:lnTo>
                      <a:pt x="34862" y="0"/>
                    </a:lnTo>
                    <a:close/>
                  </a:path>
                </a:pathLst>
              </a:custGeom>
              <a:solidFill>
                <a:srgbClr val="F9CE8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>
                  <a:solidFill>
                    <a:schemeClr val="bg1"/>
                  </a:solidFill>
                </a:endParaRPr>
              </a:p>
            </p:txBody>
          </p:sp>
          <p:sp>
            <p:nvSpPr>
              <p:cNvPr id="1426" name="Freeform: Shape 1425">
                <a:extLst>
                  <a:ext uri="{FF2B5EF4-FFF2-40B4-BE49-F238E27FC236}">
                    <a16:creationId xmlns:a16="http://schemas.microsoft.com/office/drawing/2014/main" id="{903D5257-B01F-46EE-8D43-F098DAE5B2C9}"/>
                  </a:ext>
                </a:extLst>
              </p:cNvPr>
              <p:cNvSpPr/>
              <p:nvPr/>
            </p:nvSpPr>
            <p:spPr>
              <a:xfrm>
                <a:off x="5523071" y="3067335"/>
                <a:ext cx="111442" cy="53435"/>
              </a:xfrm>
              <a:custGeom>
                <a:avLst/>
                <a:gdLst>
                  <a:gd name="connsiteX0" fmla="*/ 0 w 111442"/>
                  <a:gd name="connsiteY0" fmla="*/ 38290 h 53435"/>
                  <a:gd name="connsiteX1" fmla="*/ 11430 w 111442"/>
                  <a:gd name="connsiteY1" fmla="*/ 53435 h 53435"/>
                  <a:gd name="connsiteX2" fmla="*/ 26098 w 111442"/>
                  <a:gd name="connsiteY2" fmla="*/ 52673 h 53435"/>
                  <a:gd name="connsiteX3" fmla="*/ 79724 w 111442"/>
                  <a:gd name="connsiteY3" fmla="*/ 28289 h 53435"/>
                  <a:gd name="connsiteX4" fmla="*/ 102108 w 111442"/>
                  <a:gd name="connsiteY4" fmla="*/ 48482 h 53435"/>
                  <a:gd name="connsiteX5" fmla="*/ 111443 w 111442"/>
                  <a:gd name="connsiteY5" fmla="*/ 32194 h 53435"/>
                  <a:gd name="connsiteX6" fmla="*/ 72866 w 111442"/>
                  <a:gd name="connsiteY6" fmla="*/ 0 h 53435"/>
                  <a:gd name="connsiteX7" fmla="*/ 37433 w 111442"/>
                  <a:gd name="connsiteY7" fmla="*/ 22669 h 53435"/>
                  <a:gd name="connsiteX8" fmla="*/ 0 w 111442"/>
                  <a:gd name="connsiteY8" fmla="*/ 38290 h 534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11442" h="53435">
                    <a:moveTo>
                      <a:pt x="0" y="38290"/>
                    </a:moveTo>
                    <a:lnTo>
                      <a:pt x="11430" y="53435"/>
                    </a:lnTo>
                    <a:lnTo>
                      <a:pt x="26098" y="52673"/>
                    </a:lnTo>
                    <a:cubicBezTo>
                      <a:pt x="26098" y="52673"/>
                      <a:pt x="59817" y="19717"/>
                      <a:pt x="79724" y="28289"/>
                    </a:cubicBezTo>
                    <a:cubicBezTo>
                      <a:pt x="108490" y="40577"/>
                      <a:pt x="102108" y="48482"/>
                      <a:pt x="102108" y="48482"/>
                    </a:cubicBezTo>
                    <a:lnTo>
                      <a:pt x="111443" y="32194"/>
                    </a:lnTo>
                    <a:lnTo>
                      <a:pt x="72866" y="0"/>
                    </a:lnTo>
                    <a:lnTo>
                      <a:pt x="37433" y="22669"/>
                    </a:lnTo>
                    <a:lnTo>
                      <a:pt x="0" y="38290"/>
                    </a:lnTo>
                    <a:close/>
                  </a:path>
                </a:pathLst>
              </a:custGeom>
              <a:solidFill>
                <a:srgbClr val="C8942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>
                  <a:solidFill>
                    <a:schemeClr val="bg1"/>
                  </a:solidFill>
                </a:endParaRPr>
              </a:p>
            </p:txBody>
          </p:sp>
          <p:sp>
            <p:nvSpPr>
              <p:cNvPr id="1427" name="Freeform: Shape 1426">
                <a:extLst>
                  <a:ext uri="{FF2B5EF4-FFF2-40B4-BE49-F238E27FC236}">
                    <a16:creationId xmlns:a16="http://schemas.microsoft.com/office/drawing/2014/main" id="{C03D5052-34C8-4A95-9E57-2E45FA233C2F}"/>
                  </a:ext>
                </a:extLst>
              </p:cNvPr>
              <p:cNvSpPr/>
              <p:nvPr/>
            </p:nvSpPr>
            <p:spPr>
              <a:xfrm>
                <a:off x="5349525" y="2936081"/>
                <a:ext cx="192881" cy="101822"/>
              </a:xfrm>
              <a:custGeom>
                <a:avLst/>
                <a:gdLst>
                  <a:gd name="connsiteX0" fmla="*/ 80391 w 192881"/>
                  <a:gd name="connsiteY0" fmla="*/ 0 h 101822"/>
                  <a:gd name="connsiteX1" fmla="*/ 72009 w 192881"/>
                  <a:gd name="connsiteY1" fmla="*/ 20003 h 101822"/>
                  <a:gd name="connsiteX2" fmla="*/ 61341 w 192881"/>
                  <a:gd name="connsiteY2" fmla="*/ 9239 h 101822"/>
                  <a:gd name="connsiteX3" fmla="*/ 0 w 192881"/>
                  <a:gd name="connsiteY3" fmla="*/ 67151 h 101822"/>
                  <a:gd name="connsiteX4" fmla="*/ 27813 w 192881"/>
                  <a:gd name="connsiteY4" fmla="*/ 101822 h 101822"/>
                  <a:gd name="connsiteX5" fmla="*/ 64294 w 192881"/>
                  <a:gd name="connsiteY5" fmla="*/ 38291 h 101822"/>
                  <a:gd name="connsiteX6" fmla="*/ 180975 w 192881"/>
                  <a:gd name="connsiteY6" fmla="*/ 95250 h 101822"/>
                  <a:gd name="connsiteX7" fmla="*/ 192881 w 192881"/>
                  <a:gd name="connsiteY7" fmla="*/ 69628 h 1018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92881" h="101822">
                    <a:moveTo>
                      <a:pt x="80391" y="0"/>
                    </a:moveTo>
                    <a:lnTo>
                      <a:pt x="72009" y="20003"/>
                    </a:lnTo>
                    <a:lnTo>
                      <a:pt x="61341" y="9239"/>
                    </a:lnTo>
                    <a:lnTo>
                      <a:pt x="0" y="67151"/>
                    </a:lnTo>
                    <a:lnTo>
                      <a:pt x="27813" y="101822"/>
                    </a:lnTo>
                    <a:lnTo>
                      <a:pt x="64294" y="38291"/>
                    </a:lnTo>
                    <a:lnTo>
                      <a:pt x="180975" y="95250"/>
                    </a:lnTo>
                    <a:lnTo>
                      <a:pt x="192881" y="69628"/>
                    </a:lnTo>
                    <a:close/>
                  </a:path>
                </a:pathLst>
              </a:custGeom>
              <a:solidFill>
                <a:srgbClr val="C8942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>
                  <a:solidFill>
                    <a:schemeClr val="bg1"/>
                  </a:solidFill>
                </a:endParaRPr>
              </a:p>
            </p:txBody>
          </p:sp>
          <p:sp>
            <p:nvSpPr>
              <p:cNvPr id="1428" name="Freeform: Shape 1427">
                <a:extLst>
                  <a:ext uri="{FF2B5EF4-FFF2-40B4-BE49-F238E27FC236}">
                    <a16:creationId xmlns:a16="http://schemas.microsoft.com/office/drawing/2014/main" id="{307278D9-B7AB-4216-BAA0-B37C20B4D96E}"/>
                  </a:ext>
                </a:extLst>
              </p:cNvPr>
              <p:cNvSpPr/>
              <p:nvPr/>
            </p:nvSpPr>
            <p:spPr>
              <a:xfrm>
                <a:off x="5310282" y="3221450"/>
                <a:ext cx="53244" cy="22097"/>
              </a:xfrm>
              <a:custGeom>
                <a:avLst/>
                <a:gdLst>
                  <a:gd name="connsiteX0" fmla="*/ 8287 w 53244"/>
                  <a:gd name="connsiteY0" fmla="*/ 14954 h 22097"/>
                  <a:gd name="connsiteX1" fmla="*/ 53245 w 53244"/>
                  <a:gd name="connsiteY1" fmla="*/ 22098 h 22097"/>
                  <a:gd name="connsiteX2" fmla="*/ 37148 w 53244"/>
                  <a:gd name="connsiteY2" fmla="*/ 10192 h 22097"/>
                  <a:gd name="connsiteX3" fmla="*/ 13430 w 53244"/>
                  <a:gd name="connsiteY3" fmla="*/ 0 h 22097"/>
                  <a:gd name="connsiteX4" fmla="*/ 8858 w 53244"/>
                  <a:gd name="connsiteY4" fmla="*/ 7715 h 22097"/>
                  <a:gd name="connsiteX5" fmla="*/ 0 w 53244"/>
                  <a:gd name="connsiteY5" fmla="*/ 11144 h 22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3244" h="22097">
                    <a:moveTo>
                      <a:pt x="8287" y="14954"/>
                    </a:moveTo>
                    <a:lnTo>
                      <a:pt x="53245" y="22098"/>
                    </a:lnTo>
                    <a:lnTo>
                      <a:pt x="37148" y="10192"/>
                    </a:lnTo>
                    <a:lnTo>
                      <a:pt x="13430" y="0"/>
                    </a:lnTo>
                    <a:lnTo>
                      <a:pt x="8858" y="7715"/>
                    </a:lnTo>
                    <a:lnTo>
                      <a:pt x="0" y="11144"/>
                    </a:lnTo>
                    <a:close/>
                  </a:path>
                </a:pathLst>
              </a:custGeom>
              <a:solidFill>
                <a:srgbClr val="C8942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>
                  <a:solidFill>
                    <a:schemeClr val="bg1"/>
                  </a:solidFill>
                </a:endParaRPr>
              </a:p>
            </p:txBody>
          </p:sp>
          <p:sp>
            <p:nvSpPr>
              <p:cNvPr id="1429" name="Freeform: Shape 1428">
                <a:extLst>
                  <a:ext uri="{FF2B5EF4-FFF2-40B4-BE49-F238E27FC236}">
                    <a16:creationId xmlns:a16="http://schemas.microsoft.com/office/drawing/2014/main" id="{3485A515-70B4-4B89-A357-48DFFDA58780}"/>
                  </a:ext>
                </a:extLst>
              </p:cNvPr>
              <p:cNvSpPr/>
              <p:nvPr/>
            </p:nvSpPr>
            <p:spPr>
              <a:xfrm>
                <a:off x="5330475" y="3068288"/>
                <a:ext cx="126587" cy="44862"/>
              </a:xfrm>
              <a:custGeom>
                <a:avLst/>
                <a:gdLst>
                  <a:gd name="connsiteX0" fmla="*/ 5143 w 126587"/>
                  <a:gd name="connsiteY0" fmla="*/ 0 h 44862"/>
                  <a:gd name="connsiteX1" fmla="*/ 60198 w 126587"/>
                  <a:gd name="connsiteY1" fmla="*/ 7715 h 44862"/>
                  <a:gd name="connsiteX2" fmla="*/ 94488 w 126587"/>
                  <a:gd name="connsiteY2" fmla="*/ 20384 h 44862"/>
                  <a:gd name="connsiteX3" fmla="*/ 126587 w 126587"/>
                  <a:gd name="connsiteY3" fmla="*/ 42672 h 44862"/>
                  <a:gd name="connsiteX4" fmla="*/ 48578 w 126587"/>
                  <a:gd name="connsiteY4" fmla="*/ 44863 h 44862"/>
                  <a:gd name="connsiteX5" fmla="*/ 11620 w 126587"/>
                  <a:gd name="connsiteY5" fmla="*/ 37433 h 44862"/>
                  <a:gd name="connsiteX6" fmla="*/ 0 w 126587"/>
                  <a:gd name="connsiteY6" fmla="*/ 6953 h 44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26587" h="44862">
                    <a:moveTo>
                      <a:pt x="5143" y="0"/>
                    </a:moveTo>
                    <a:lnTo>
                      <a:pt x="60198" y="7715"/>
                    </a:lnTo>
                    <a:lnTo>
                      <a:pt x="94488" y="20384"/>
                    </a:lnTo>
                    <a:lnTo>
                      <a:pt x="126587" y="42672"/>
                    </a:lnTo>
                    <a:lnTo>
                      <a:pt x="48578" y="44863"/>
                    </a:lnTo>
                    <a:lnTo>
                      <a:pt x="11620" y="37433"/>
                    </a:lnTo>
                    <a:lnTo>
                      <a:pt x="0" y="6953"/>
                    </a:lnTo>
                    <a:close/>
                  </a:path>
                </a:pathLst>
              </a:custGeom>
              <a:solidFill>
                <a:srgbClr val="C8942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>
                  <a:solidFill>
                    <a:schemeClr val="bg1"/>
                  </a:solidFill>
                </a:endParaRPr>
              </a:p>
            </p:txBody>
          </p:sp>
          <p:sp>
            <p:nvSpPr>
              <p:cNvPr id="1430" name="Freeform: Shape 1429">
                <a:extLst>
                  <a:ext uri="{FF2B5EF4-FFF2-40B4-BE49-F238E27FC236}">
                    <a16:creationId xmlns:a16="http://schemas.microsoft.com/office/drawing/2014/main" id="{78EA41AD-DF9A-4C0E-9CE6-EE0DF7204172}"/>
                  </a:ext>
                </a:extLst>
              </p:cNvPr>
              <p:cNvSpPr/>
              <p:nvPr/>
            </p:nvSpPr>
            <p:spPr>
              <a:xfrm>
                <a:off x="5487921" y="3115818"/>
                <a:ext cx="146687" cy="193067"/>
              </a:xfrm>
              <a:custGeom>
                <a:avLst/>
                <a:gdLst>
                  <a:gd name="connsiteX0" fmla="*/ 137353 w 146687"/>
                  <a:gd name="connsiteY0" fmla="*/ 0 h 193067"/>
                  <a:gd name="connsiteX1" fmla="*/ 104777 w 146687"/>
                  <a:gd name="connsiteY1" fmla="*/ 55340 h 193067"/>
                  <a:gd name="connsiteX2" fmla="*/ 84013 w 146687"/>
                  <a:gd name="connsiteY2" fmla="*/ 73914 h 193067"/>
                  <a:gd name="connsiteX3" fmla="*/ 76298 w 146687"/>
                  <a:gd name="connsiteY3" fmla="*/ 77343 h 193067"/>
                  <a:gd name="connsiteX4" fmla="*/ 51723 w 146687"/>
                  <a:gd name="connsiteY4" fmla="*/ 104204 h 193067"/>
                  <a:gd name="connsiteX5" fmla="*/ 6860 w 146687"/>
                  <a:gd name="connsiteY5" fmla="*/ 183452 h 193067"/>
                  <a:gd name="connsiteX6" fmla="*/ 56867 w 146687"/>
                  <a:gd name="connsiteY6" fmla="*/ 180499 h 193067"/>
                  <a:gd name="connsiteX7" fmla="*/ 146687 w 146687"/>
                  <a:gd name="connsiteY7" fmla="*/ 91821 h 193067"/>
                  <a:gd name="connsiteX8" fmla="*/ 137353 w 146687"/>
                  <a:gd name="connsiteY8" fmla="*/ 0 h 1930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46687" h="193067">
                    <a:moveTo>
                      <a:pt x="137353" y="0"/>
                    </a:moveTo>
                    <a:lnTo>
                      <a:pt x="104777" y="55340"/>
                    </a:lnTo>
                    <a:cubicBezTo>
                      <a:pt x="99920" y="63532"/>
                      <a:pt x="92681" y="70009"/>
                      <a:pt x="84013" y="73914"/>
                    </a:cubicBezTo>
                    <a:lnTo>
                      <a:pt x="76298" y="77343"/>
                    </a:lnTo>
                    <a:cubicBezTo>
                      <a:pt x="64772" y="82486"/>
                      <a:pt x="55819" y="92202"/>
                      <a:pt x="51723" y="104204"/>
                    </a:cubicBezTo>
                    <a:cubicBezTo>
                      <a:pt x="43627" y="127826"/>
                      <a:pt x="27625" y="167545"/>
                      <a:pt x="6860" y="183452"/>
                    </a:cubicBezTo>
                    <a:cubicBezTo>
                      <a:pt x="-23524" y="206692"/>
                      <a:pt x="56867" y="180499"/>
                      <a:pt x="56867" y="180499"/>
                    </a:cubicBezTo>
                    <a:lnTo>
                      <a:pt x="146687" y="91821"/>
                    </a:lnTo>
                    <a:lnTo>
                      <a:pt x="137353" y="0"/>
                    </a:lnTo>
                    <a:close/>
                  </a:path>
                </a:pathLst>
              </a:custGeom>
              <a:solidFill>
                <a:srgbClr val="C8942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>
                  <a:solidFill>
                    <a:schemeClr val="bg1"/>
                  </a:solidFill>
                </a:endParaRPr>
              </a:p>
            </p:txBody>
          </p:sp>
          <p:sp>
            <p:nvSpPr>
              <p:cNvPr id="1431" name="Freeform: Shape 1430">
                <a:extLst>
                  <a:ext uri="{FF2B5EF4-FFF2-40B4-BE49-F238E27FC236}">
                    <a16:creationId xmlns:a16="http://schemas.microsoft.com/office/drawing/2014/main" id="{446EF261-A1A8-4699-8F40-EE0BFB49E94B}"/>
                  </a:ext>
                </a:extLst>
              </p:cNvPr>
              <p:cNvSpPr/>
              <p:nvPr/>
            </p:nvSpPr>
            <p:spPr>
              <a:xfrm>
                <a:off x="5309330" y="3147345"/>
                <a:ext cx="57816" cy="34289"/>
              </a:xfrm>
              <a:custGeom>
                <a:avLst/>
                <a:gdLst>
                  <a:gd name="connsiteX0" fmla="*/ 9811 w 57816"/>
                  <a:gd name="connsiteY0" fmla="*/ 0 h 34289"/>
                  <a:gd name="connsiteX1" fmla="*/ 57817 w 57816"/>
                  <a:gd name="connsiteY1" fmla="*/ 34290 h 34289"/>
                  <a:gd name="connsiteX2" fmla="*/ 15811 w 57816"/>
                  <a:gd name="connsiteY2" fmla="*/ 31242 h 34289"/>
                  <a:gd name="connsiteX3" fmla="*/ 0 w 57816"/>
                  <a:gd name="connsiteY3" fmla="*/ 20574 h 342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7816" h="34289">
                    <a:moveTo>
                      <a:pt x="9811" y="0"/>
                    </a:moveTo>
                    <a:lnTo>
                      <a:pt x="57817" y="34290"/>
                    </a:lnTo>
                    <a:lnTo>
                      <a:pt x="15811" y="31242"/>
                    </a:lnTo>
                    <a:lnTo>
                      <a:pt x="0" y="20574"/>
                    </a:lnTo>
                    <a:close/>
                  </a:path>
                </a:pathLst>
              </a:custGeom>
              <a:solidFill>
                <a:srgbClr val="C8942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>
                  <a:solidFill>
                    <a:schemeClr val="bg1"/>
                  </a:solidFill>
                </a:endParaRPr>
              </a:p>
            </p:txBody>
          </p:sp>
        </p:grpSp>
        <p:grpSp>
          <p:nvGrpSpPr>
            <p:cNvPr id="1412" name="Graphic 3299">
              <a:extLst>
                <a:ext uri="{FF2B5EF4-FFF2-40B4-BE49-F238E27FC236}">
                  <a16:creationId xmlns:a16="http://schemas.microsoft.com/office/drawing/2014/main" id="{1A79A6C0-2DEF-4516-A875-2381AA37A26B}"/>
                </a:ext>
              </a:extLst>
            </p:cNvPr>
            <p:cNvGrpSpPr/>
            <p:nvPr/>
          </p:nvGrpSpPr>
          <p:grpSpPr>
            <a:xfrm>
              <a:off x="5334476" y="2846165"/>
              <a:ext cx="383857" cy="751046"/>
              <a:chOff x="5334476" y="2846165"/>
              <a:chExt cx="383857" cy="751046"/>
            </a:xfrm>
          </p:grpSpPr>
          <p:sp>
            <p:nvSpPr>
              <p:cNvPr id="1416" name="Freeform: Shape 1415">
                <a:extLst>
                  <a:ext uri="{FF2B5EF4-FFF2-40B4-BE49-F238E27FC236}">
                    <a16:creationId xmlns:a16="http://schemas.microsoft.com/office/drawing/2014/main" id="{D13D6CA1-9734-402E-AC91-599B68B3D3A5}"/>
                  </a:ext>
                </a:extLst>
              </p:cNvPr>
              <p:cNvSpPr/>
              <p:nvPr/>
            </p:nvSpPr>
            <p:spPr>
              <a:xfrm>
                <a:off x="5349525" y="2871388"/>
                <a:ext cx="331370" cy="713489"/>
              </a:xfrm>
              <a:custGeom>
                <a:avLst/>
                <a:gdLst>
                  <a:gd name="connsiteX0" fmla="*/ 202216 w 331370"/>
                  <a:gd name="connsiteY0" fmla="*/ 440835 h 713489"/>
                  <a:gd name="connsiteX1" fmla="*/ 51245 w 331370"/>
                  <a:gd name="connsiteY1" fmla="*/ 708106 h 713489"/>
                  <a:gd name="connsiteX2" fmla="*/ 77153 w 331370"/>
                  <a:gd name="connsiteY2" fmla="*/ 712583 h 713489"/>
                  <a:gd name="connsiteX3" fmla="*/ 166402 w 331370"/>
                  <a:gd name="connsiteY3" fmla="*/ 664958 h 713489"/>
                  <a:gd name="connsiteX4" fmla="*/ 327660 w 331370"/>
                  <a:gd name="connsiteY4" fmla="*/ 326058 h 713489"/>
                  <a:gd name="connsiteX5" fmla="*/ 330994 w 331370"/>
                  <a:gd name="connsiteY5" fmla="*/ 303960 h 713489"/>
                  <a:gd name="connsiteX6" fmla="*/ 308324 w 331370"/>
                  <a:gd name="connsiteY6" fmla="*/ 152608 h 713489"/>
                  <a:gd name="connsiteX7" fmla="*/ 242697 w 331370"/>
                  <a:gd name="connsiteY7" fmla="*/ 64883 h 713489"/>
                  <a:gd name="connsiteX8" fmla="*/ 107537 w 331370"/>
                  <a:gd name="connsiteY8" fmla="*/ 2113 h 713489"/>
                  <a:gd name="connsiteX9" fmla="*/ 78867 w 331370"/>
                  <a:gd name="connsiteY9" fmla="*/ 10305 h 713489"/>
                  <a:gd name="connsiteX10" fmla="*/ 0 w 331370"/>
                  <a:gd name="connsiteY10" fmla="*/ 131844 h 713489"/>
                  <a:gd name="connsiteX11" fmla="*/ 20003 w 331370"/>
                  <a:gd name="connsiteY11" fmla="*/ 149179 h 713489"/>
                  <a:gd name="connsiteX12" fmla="*/ 61627 w 331370"/>
                  <a:gd name="connsiteY12" fmla="*/ 82599 h 713489"/>
                  <a:gd name="connsiteX13" fmla="*/ 177927 w 331370"/>
                  <a:gd name="connsiteY13" fmla="*/ 131844 h 713489"/>
                  <a:gd name="connsiteX14" fmla="*/ 173545 w 331370"/>
                  <a:gd name="connsiteY14" fmla="*/ 234237 h 713489"/>
                  <a:gd name="connsiteX15" fmla="*/ 196977 w 331370"/>
                  <a:gd name="connsiteY15" fmla="*/ 238619 h 713489"/>
                  <a:gd name="connsiteX16" fmla="*/ 225743 w 331370"/>
                  <a:gd name="connsiteY16" fmla="*/ 219474 h 713489"/>
                  <a:gd name="connsiteX17" fmla="*/ 271081 w 331370"/>
                  <a:gd name="connsiteY17" fmla="*/ 230332 h 713489"/>
                  <a:gd name="connsiteX18" fmla="*/ 271081 w 331370"/>
                  <a:gd name="connsiteY18" fmla="*/ 230332 h 713489"/>
                  <a:gd name="connsiteX19" fmla="*/ 272129 w 331370"/>
                  <a:gd name="connsiteY19" fmla="*/ 266718 h 713489"/>
                  <a:gd name="connsiteX20" fmla="*/ 250031 w 331370"/>
                  <a:gd name="connsiteY20" fmla="*/ 311866 h 713489"/>
                  <a:gd name="connsiteX21" fmla="*/ 208312 w 331370"/>
                  <a:gd name="connsiteY21" fmla="*/ 346347 h 713489"/>
                  <a:gd name="connsiteX22" fmla="*/ 208312 w 331370"/>
                  <a:gd name="connsiteY22" fmla="*/ 346347 h 713489"/>
                  <a:gd name="connsiteX23" fmla="*/ 202216 w 331370"/>
                  <a:gd name="connsiteY23" fmla="*/ 440835 h 7134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331370" h="713489">
                    <a:moveTo>
                      <a:pt x="202216" y="440835"/>
                    </a:moveTo>
                    <a:lnTo>
                      <a:pt x="51245" y="708106"/>
                    </a:lnTo>
                    <a:lnTo>
                      <a:pt x="77153" y="712583"/>
                    </a:lnTo>
                    <a:cubicBezTo>
                      <a:pt x="114109" y="718012"/>
                      <a:pt x="150305" y="698676"/>
                      <a:pt x="166402" y="664958"/>
                    </a:cubicBezTo>
                    <a:lnTo>
                      <a:pt x="327660" y="326058"/>
                    </a:lnTo>
                    <a:cubicBezTo>
                      <a:pt x="330899" y="319200"/>
                      <a:pt x="332041" y="311485"/>
                      <a:pt x="330994" y="303960"/>
                    </a:cubicBezTo>
                    <a:lnTo>
                      <a:pt x="308324" y="152608"/>
                    </a:lnTo>
                    <a:cubicBezTo>
                      <a:pt x="302609" y="114222"/>
                      <a:pt x="277939" y="81266"/>
                      <a:pt x="242697" y="64883"/>
                    </a:cubicBezTo>
                    <a:lnTo>
                      <a:pt x="107537" y="2113"/>
                    </a:lnTo>
                    <a:cubicBezTo>
                      <a:pt x="97250" y="-2649"/>
                      <a:pt x="85058" y="875"/>
                      <a:pt x="78867" y="10305"/>
                    </a:cubicBezTo>
                    <a:lnTo>
                      <a:pt x="0" y="131844"/>
                    </a:lnTo>
                    <a:lnTo>
                      <a:pt x="20003" y="149179"/>
                    </a:lnTo>
                    <a:lnTo>
                      <a:pt x="61627" y="82599"/>
                    </a:lnTo>
                    <a:lnTo>
                      <a:pt x="177927" y="131844"/>
                    </a:lnTo>
                    <a:lnTo>
                      <a:pt x="173545" y="234237"/>
                    </a:lnTo>
                    <a:lnTo>
                      <a:pt x="196977" y="238619"/>
                    </a:lnTo>
                    <a:lnTo>
                      <a:pt x="225743" y="219474"/>
                    </a:lnTo>
                    <a:cubicBezTo>
                      <a:pt x="241078" y="209187"/>
                      <a:pt x="261937" y="214235"/>
                      <a:pt x="271081" y="230332"/>
                    </a:cubicBezTo>
                    <a:lnTo>
                      <a:pt x="271081" y="230332"/>
                    </a:lnTo>
                    <a:cubicBezTo>
                      <a:pt x="277368" y="241572"/>
                      <a:pt x="277844" y="255192"/>
                      <a:pt x="272129" y="266718"/>
                    </a:cubicBezTo>
                    <a:lnTo>
                      <a:pt x="250031" y="311866"/>
                    </a:lnTo>
                    <a:cubicBezTo>
                      <a:pt x="241745" y="328821"/>
                      <a:pt x="226505" y="341394"/>
                      <a:pt x="208312" y="346347"/>
                    </a:cubicBezTo>
                    <a:lnTo>
                      <a:pt x="208312" y="346347"/>
                    </a:lnTo>
                    <a:lnTo>
                      <a:pt x="202216" y="440835"/>
                    </a:lnTo>
                    <a:close/>
                  </a:path>
                </a:pathLst>
              </a:custGeom>
              <a:solidFill>
                <a:srgbClr val="F5D39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>
                  <a:solidFill>
                    <a:schemeClr val="bg1"/>
                  </a:solidFill>
                </a:endParaRPr>
              </a:p>
            </p:txBody>
          </p:sp>
          <p:sp>
            <p:nvSpPr>
              <p:cNvPr id="1417" name="Freeform: Shape 1416">
                <a:extLst>
                  <a:ext uri="{FF2B5EF4-FFF2-40B4-BE49-F238E27FC236}">
                    <a16:creationId xmlns:a16="http://schemas.microsoft.com/office/drawing/2014/main" id="{E071A23E-7B14-449F-BAFF-B8721CB426E2}"/>
                  </a:ext>
                </a:extLst>
              </p:cNvPr>
              <p:cNvSpPr/>
              <p:nvPr/>
            </p:nvSpPr>
            <p:spPr>
              <a:xfrm>
                <a:off x="5390673" y="3217640"/>
                <a:ext cx="189642" cy="379571"/>
              </a:xfrm>
              <a:custGeom>
                <a:avLst/>
                <a:gdLst>
                  <a:gd name="connsiteX0" fmla="*/ 167069 w 189642"/>
                  <a:gd name="connsiteY0" fmla="*/ 0 h 379571"/>
                  <a:gd name="connsiteX1" fmla="*/ 189643 w 189642"/>
                  <a:gd name="connsiteY1" fmla="*/ 109347 h 379571"/>
                  <a:gd name="connsiteX2" fmla="*/ 27146 w 189642"/>
                  <a:gd name="connsiteY2" fmla="*/ 379571 h 379571"/>
                  <a:gd name="connsiteX3" fmla="*/ 0 w 189642"/>
                  <a:gd name="connsiteY3" fmla="*/ 338042 h 3795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9642" h="379571">
                    <a:moveTo>
                      <a:pt x="167069" y="0"/>
                    </a:moveTo>
                    <a:lnTo>
                      <a:pt x="189643" y="109347"/>
                    </a:lnTo>
                    <a:lnTo>
                      <a:pt x="27146" y="379571"/>
                    </a:lnTo>
                    <a:lnTo>
                      <a:pt x="0" y="338042"/>
                    </a:lnTo>
                    <a:close/>
                  </a:path>
                </a:pathLst>
              </a:custGeom>
              <a:solidFill>
                <a:srgbClr val="FFE8C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>
                  <a:solidFill>
                    <a:schemeClr val="bg1"/>
                  </a:solidFill>
                </a:endParaRPr>
              </a:p>
            </p:txBody>
          </p:sp>
          <p:sp>
            <p:nvSpPr>
              <p:cNvPr id="1418" name="Freeform: Shape 1417">
                <a:extLst>
                  <a:ext uri="{FF2B5EF4-FFF2-40B4-BE49-F238E27FC236}">
                    <a16:creationId xmlns:a16="http://schemas.microsoft.com/office/drawing/2014/main" id="{979FCC6A-6802-4130-84FC-72EA44B73A8A}"/>
                  </a:ext>
                </a:extLst>
              </p:cNvPr>
              <p:cNvSpPr/>
              <p:nvPr/>
            </p:nvSpPr>
            <p:spPr>
              <a:xfrm>
                <a:off x="5334476" y="2853785"/>
                <a:ext cx="122586" cy="158496"/>
              </a:xfrm>
              <a:custGeom>
                <a:avLst/>
                <a:gdLst>
                  <a:gd name="connsiteX0" fmla="*/ 122587 w 122586"/>
                  <a:gd name="connsiteY0" fmla="*/ 19717 h 158496"/>
                  <a:gd name="connsiteX1" fmla="*/ 25432 w 122586"/>
                  <a:gd name="connsiteY1" fmla="*/ 158496 h 158496"/>
                  <a:gd name="connsiteX2" fmla="*/ 0 w 122586"/>
                  <a:gd name="connsiteY2" fmla="*/ 146018 h 158496"/>
                  <a:gd name="connsiteX3" fmla="*/ 56197 w 122586"/>
                  <a:gd name="connsiteY3" fmla="*/ 33338 h 158496"/>
                  <a:gd name="connsiteX4" fmla="*/ 92869 w 122586"/>
                  <a:gd name="connsiteY4" fmla="*/ 0 h 1584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86" h="158496">
                    <a:moveTo>
                      <a:pt x="122587" y="19717"/>
                    </a:moveTo>
                    <a:lnTo>
                      <a:pt x="25432" y="158496"/>
                    </a:lnTo>
                    <a:lnTo>
                      <a:pt x="0" y="146018"/>
                    </a:lnTo>
                    <a:lnTo>
                      <a:pt x="56197" y="33338"/>
                    </a:lnTo>
                    <a:lnTo>
                      <a:pt x="92869" y="0"/>
                    </a:lnTo>
                    <a:close/>
                  </a:path>
                </a:pathLst>
              </a:custGeom>
              <a:solidFill>
                <a:srgbClr val="FFE8C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>
                  <a:solidFill>
                    <a:schemeClr val="bg1"/>
                  </a:solidFill>
                </a:endParaRPr>
              </a:p>
            </p:txBody>
          </p:sp>
          <p:sp>
            <p:nvSpPr>
              <p:cNvPr id="1419" name="Freeform: Shape 1418">
                <a:extLst>
                  <a:ext uri="{FF2B5EF4-FFF2-40B4-BE49-F238E27FC236}">
                    <a16:creationId xmlns:a16="http://schemas.microsoft.com/office/drawing/2014/main" id="{A959B282-2605-4E1C-91D1-F65CBAE7621E}"/>
                  </a:ext>
                </a:extLst>
              </p:cNvPr>
              <p:cNvSpPr/>
              <p:nvPr/>
            </p:nvSpPr>
            <p:spPr>
              <a:xfrm>
                <a:off x="5501925" y="3003232"/>
                <a:ext cx="44577" cy="106775"/>
              </a:xfrm>
              <a:custGeom>
                <a:avLst/>
                <a:gdLst>
                  <a:gd name="connsiteX0" fmla="*/ 25527 w 44577"/>
                  <a:gd name="connsiteY0" fmla="*/ 0 h 106775"/>
                  <a:gd name="connsiteX1" fmla="*/ 44577 w 44577"/>
                  <a:gd name="connsiteY1" fmla="*/ 106775 h 106775"/>
                  <a:gd name="connsiteX2" fmla="*/ 0 w 44577"/>
                  <a:gd name="connsiteY2" fmla="*/ 106775 h 1067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4577" h="106775">
                    <a:moveTo>
                      <a:pt x="25527" y="0"/>
                    </a:moveTo>
                    <a:lnTo>
                      <a:pt x="44577" y="106775"/>
                    </a:lnTo>
                    <a:lnTo>
                      <a:pt x="0" y="106775"/>
                    </a:lnTo>
                    <a:close/>
                  </a:path>
                </a:pathLst>
              </a:custGeom>
              <a:solidFill>
                <a:srgbClr val="FFE8C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>
                  <a:solidFill>
                    <a:schemeClr val="bg1"/>
                  </a:solidFill>
                </a:endParaRPr>
              </a:p>
            </p:txBody>
          </p:sp>
          <p:sp>
            <p:nvSpPr>
              <p:cNvPr id="1420" name="Freeform: Shape 1419">
                <a:extLst>
                  <a:ext uri="{FF2B5EF4-FFF2-40B4-BE49-F238E27FC236}">
                    <a16:creationId xmlns:a16="http://schemas.microsoft.com/office/drawing/2014/main" id="{B700673C-92CB-4080-AAE1-48DAD906740C}"/>
                  </a:ext>
                </a:extLst>
              </p:cNvPr>
              <p:cNvSpPr/>
              <p:nvPr/>
            </p:nvSpPr>
            <p:spPr>
              <a:xfrm>
                <a:off x="5419820" y="2846165"/>
                <a:ext cx="298513" cy="722757"/>
              </a:xfrm>
              <a:custGeom>
                <a:avLst/>
                <a:gdLst>
                  <a:gd name="connsiteX0" fmla="*/ 0 w 298513"/>
                  <a:gd name="connsiteY0" fmla="*/ 48863 h 722757"/>
                  <a:gd name="connsiteX1" fmla="*/ 182118 w 298513"/>
                  <a:gd name="connsiteY1" fmla="*/ 135731 h 722757"/>
                  <a:gd name="connsiteX2" fmla="*/ 226219 w 298513"/>
                  <a:gd name="connsiteY2" fmla="*/ 338138 h 722757"/>
                  <a:gd name="connsiteX3" fmla="*/ 82105 w 298513"/>
                  <a:gd name="connsiteY3" fmla="*/ 722757 h 722757"/>
                  <a:gd name="connsiteX4" fmla="*/ 298513 w 298513"/>
                  <a:gd name="connsiteY4" fmla="*/ 317659 h 722757"/>
                  <a:gd name="connsiteX5" fmla="*/ 242888 w 298513"/>
                  <a:gd name="connsiteY5" fmla="*/ 112014 h 722757"/>
                  <a:gd name="connsiteX6" fmla="*/ 149257 w 298513"/>
                  <a:gd name="connsiteY6" fmla="*/ 40577 h 722757"/>
                  <a:gd name="connsiteX7" fmla="*/ 24955 w 298513"/>
                  <a:gd name="connsiteY7" fmla="*/ 0 h 722757"/>
                  <a:gd name="connsiteX8" fmla="*/ 0 w 298513"/>
                  <a:gd name="connsiteY8" fmla="*/ 48863 h 7227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98513" h="722757">
                    <a:moveTo>
                      <a:pt x="0" y="48863"/>
                    </a:moveTo>
                    <a:cubicBezTo>
                      <a:pt x="0" y="48863"/>
                      <a:pt x="151162" y="104775"/>
                      <a:pt x="182118" y="135731"/>
                    </a:cubicBezTo>
                    <a:cubicBezTo>
                      <a:pt x="213074" y="166688"/>
                      <a:pt x="233363" y="322707"/>
                      <a:pt x="226219" y="338138"/>
                    </a:cubicBezTo>
                    <a:cubicBezTo>
                      <a:pt x="219075" y="353568"/>
                      <a:pt x="82105" y="722757"/>
                      <a:pt x="82105" y="722757"/>
                    </a:cubicBezTo>
                    <a:lnTo>
                      <a:pt x="298513" y="317659"/>
                    </a:lnTo>
                    <a:lnTo>
                      <a:pt x="242888" y="112014"/>
                    </a:lnTo>
                    <a:lnTo>
                      <a:pt x="149257" y="40577"/>
                    </a:lnTo>
                    <a:lnTo>
                      <a:pt x="24955" y="0"/>
                    </a:lnTo>
                    <a:lnTo>
                      <a:pt x="0" y="48863"/>
                    </a:lnTo>
                    <a:close/>
                  </a:path>
                </a:pathLst>
              </a:custGeom>
              <a:solidFill>
                <a:srgbClr val="FFE8C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>
                  <a:solidFill>
                    <a:schemeClr val="bg1"/>
                  </a:solidFill>
                </a:endParaRPr>
              </a:p>
            </p:txBody>
          </p:sp>
        </p:grpSp>
        <p:sp>
          <p:nvSpPr>
            <p:cNvPr id="1413" name="Freeform: Shape 1412">
              <a:extLst>
                <a:ext uri="{FF2B5EF4-FFF2-40B4-BE49-F238E27FC236}">
                  <a16:creationId xmlns:a16="http://schemas.microsoft.com/office/drawing/2014/main" id="{67E15FD0-3446-40D8-84CA-3646C70E58B6}"/>
                </a:ext>
              </a:extLst>
            </p:cNvPr>
            <p:cNvSpPr/>
            <p:nvPr/>
          </p:nvSpPr>
          <p:spPr>
            <a:xfrm>
              <a:off x="5549195" y="3101334"/>
              <a:ext cx="62268" cy="66663"/>
            </a:xfrm>
            <a:custGeom>
              <a:avLst/>
              <a:gdLst>
                <a:gd name="connsiteX0" fmla="*/ 62268 w 62268"/>
                <a:gd name="connsiteY0" fmla="*/ 20770 h 66663"/>
                <a:gd name="connsiteX1" fmla="*/ 52552 w 62268"/>
                <a:gd name="connsiteY1" fmla="*/ 1053 h 66663"/>
                <a:gd name="connsiteX2" fmla="*/ 21215 w 62268"/>
                <a:gd name="connsiteY2" fmla="*/ 13436 h 66663"/>
                <a:gd name="connsiteX3" fmla="*/ 3022 w 62268"/>
                <a:gd name="connsiteY3" fmla="*/ 55822 h 66663"/>
                <a:gd name="connsiteX4" fmla="*/ 27597 w 62268"/>
                <a:gd name="connsiteY4" fmla="*/ 48488 h 66663"/>
                <a:gd name="connsiteX5" fmla="*/ 47885 w 62268"/>
                <a:gd name="connsiteY5" fmla="*/ 11436 h 66663"/>
                <a:gd name="connsiteX6" fmla="*/ 62268 w 62268"/>
                <a:gd name="connsiteY6" fmla="*/ 20770 h 66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2268" h="66663">
                  <a:moveTo>
                    <a:pt x="62268" y="20770"/>
                  </a:moveTo>
                  <a:cubicBezTo>
                    <a:pt x="62268" y="20770"/>
                    <a:pt x="62554" y="5435"/>
                    <a:pt x="52552" y="1053"/>
                  </a:cubicBezTo>
                  <a:cubicBezTo>
                    <a:pt x="44647" y="-2471"/>
                    <a:pt x="26740" y="3149"/>
                    <a:pt x="21215" y="13436"/>
                  </a:cubicBezTo>
                  <a:cubicBezTo>
                    <a:pt x="14548" y="25723"/>
                    <a:pt x="23977" y="23151"/>
                    <a:pt x="3022" y="55822"/>
                  </a:cubicBezTo>
                  <a:cubicBezTo>
                    <a:pt x="-9932" y="76110"/>
                    <a:pt x="22644" y="64585"/>
                    <a:pt x="27597" y="48488"/>
                  </a:cubicBezTo>
                  <a:cubicBezTo>
                    <a:pt x="33026" y="30867"/>
                    <a:pt x="32740" y="12579"/>
                    <a:pt x="47885" y="11436"/>
                  </a:cubicBezTo>
                  <a:cubicBezTo>
                    <a:pt x="60458" y="10483"/>
                    <a:pt x="62268" y="20770"/>
                    <a:pt x="62268" y="20770"/>
                  </a:cubicBezTo>
                  <a:close/>
                </a:path>
              </a:pathLst>
            </a:custGeom>
            <a:solidFill>
              <a:srgbClr val="C8942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>
                <a:solidFill>
                  <a:schemeClr val="bg1"/>
                </a:solidFill>
              </a:endParaRPr>
            </a:p>
          </p:txBody>
        </p:sp>
        <p:sp>
          <p:nvSpPr>
            <p:cNvPr id="1414" name="Freeform: Shape 1413">
              <a:extLst>
                <a:ext uri="{FF2B5EF4-FFF2-40B4-BE49-F238E27FC236}">
                  <a16:creationId xmlns:a16="http://schemas.microsoft.com/office/drawing/2014/main" id="{AB999435-CF51-4275-A0A7-59ACD9004C83}"/>
                </a:ext>
              </a:extLst>
            </p:cNvPr>
            <p:cNvSpPr/>
            <p:nvPr/>
          </p:nvSpPr>
          <p:spPr>
            <a:xfrm>
              <a:off x="5515165" y="3733228"/>
              <a:ext cx="50292" cy="102393"/>
            </a:xfrm>
            <a:custGeom>
              <a:avLst/>
              <a:gdLst>
                <a:gd name="connsiteX0" fmla="*/ 0 w 50292"/>
                <a:gd name="connsiteY0" fmla="*/ 0 h 102393"/>
                <a:gd name="connsiteX1" fmla="*/ 25718 w 50292"/>
                <a:gd name="connsiteY1" fmla="*/ 26956 h 102393"/>
                <a:gd name="connsiteX2" fmla="*/ 16193 w 50292"/>
                <a:gd name="connsiteY2" fmla="*/ 66675 h 102393"/>
                <a:gd name="connsiteX3" fmla="*/ 50292 w 50292"/>
                <a:gd name="connsiteY3" fmla="*/ 102394 h 102393"/>
                <a:gd name="connsiteX4" fmla="*/ 0 w 50292"/>
                <a:gd name="connsiteY4" fmla="*/ 69818 h 102393"/>
                <a:gd name="connsiteX5" fmla="*/ 12954 w 50292"/>
                <a:gd name="connsiteY5" fmla="*/ 29337 h 102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0292" h="102393">
                  <a:moveTo>
                    <a:pt x="0" y="0"/>
                  </a:moveTo>
                  <a:lnTo>
                    <a:pt x="25718" y="26956"/>
                  </a:lnTo>
                  <a:lnTo>
                    <a:pt x="16193" y="66675"/>
                  </a:lnTo>
                  <a:lnTo>
                    <a:pt x="50292" y="102394"/>
                  </a:lnTo>
                  <a:lnTo>
                    <a:pt x="0" y="69818"/>
                  </a:lnTo>
                  <a:lnTo>
                    <a:pt x="12954" y="29337"/>
                  </a:lnTo>
                  <a:close/>
                </a:path>
              </a:pathLst>
            </a:custGeom>
            <a:solidFill>
              <a:srgbClr val="CC9E4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>
                <a:solidFill>
                  <a:schemeClr val="bg1"/>
                </a:solidFill>
              </a:endParaRPr>
            </a:p>
          </p:txBody>
        </p:sp>
        <p:sp>
          <p:nvSpPr>
            <p:cNvPr id="1415" name="Freeform: Shape 1414">
              <a:extLst>
                <a:ext uri="{FF2B5EF4-FFF2-40B4-BE49-F238E27FC236}">
                  <a16:creationId xmlns:a16="http://schemas.microsoft.com/office/drawing/2014/main" id="{2C9BA7D8-49B2-48E7-A385-D91C6577F28B}"/>
                </a:ext>
              </a:extLst>
            </p:cNvPr>
            <p:cNvSpPr/>
            <p:nvPr/>
          </p:nvSpPr>
          <p:spPr>
            <a:xfrm>
              <a:off x="5340000" y="3755231"/>
              <a:ext cx="61340" cy="25622"/>
            </a:xfrm>
            <a:custGeom>
              <a:avLst/>
              <a:gdLst>
                <a:gd name="connsiteX0" fmla="*/ 0 w 61340"/>
                <a:gd name="connsiteY0" fmla="*/ 0 h 25622"/>
                <a:gd name="connsiteX1" fmla="*/ 46482 w 61340"/>
                <a:gd name="connsiteY1" fmla="*/ 3619 h 25622"/>
                <a:gd name="connsiteX2" fmla="*/ 61341 w 61340"/>
                <a:gd name="connsiteY2" fmla="*/ 25622 h 25622"/>
                <a:gd name="connsiteX3" fmla="*/ 35147 w 61340"/>
                <a:gd name="connsiteY3" fmla="*/ 8954 h 256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1340" h="25622">
                  <a:moveTo>
                    <a:pt x="0" y="0"/>
                  </a:moveTo>
                  <a:lnTo>
                    <a:pt x="46482" y="3619"/>
                  </a:lnTo>
                  <a:lnTo>
                    <a:pt x="61341" y="25622"/>
                  </a:lnTo>
                  <a:lnTo>
                    <a:pt x="35147" y="8954"/>
                  </a:lnTo>
                  <a:close/>
                </a:path>
              </a:pathLst>
            </a:custGeom>
            <a:solidFill>
              <a:srgbClr val="CC9E4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>
                <a:solidFill>
                  <a:schemeClr val="bg1"/>
                </a:solidFill>
              </a:endParaRPr>
            </a:p>
          </p:txBody>
        </p:sp>
      </p:grpSp>
      <p:grpSp>
        <p:nvGrpSpPr>
          <p:cNvPr id="183" name="Graphic 2125">
            <a:extLst>
              <a:ext uri="{FF2B5EF4-FFF2-40B4-BE49-F238E27FC236}">
                <a16:creationId xmlns:a16="http://schemas.microsoft.com/office/drawing/2014/main" id="{6E43FBB0-2E35-4422-943C-B3AA06B2FF2A}"/>
              </a:ext>
            </a:extLst>
          </p:cNvPr>
          <p:cNvGrpSpPr/>
          <p:nvPr/>
        </p:nvGrpSpPr>
        <p:grpSpPr>
          <a:xfrm rot="5400000">
            <a:off x="11088265" y="6977776"/>
            <a:ext cx="2143136" cy="599021"/>
            <a:chOff x="5795962" y="3309937"/>
            <a:chExt cx="1989162" cy="799371"/>
          </a:xfrm>
        </p:grpSpPr>
        <p:grpSp>
          <p:nvGrpSpPr>
            <p:cNvPr id="184" name="Graphic 2125">
              <a:extLst>
                <a:ext uri="{FF2B5EF4-FFF2-40B4-BE49-F238E27FC236}">
                  <a16:creationId xmlns:a16="http://schemas.microsoft.com/office/drawing/2014/main" id="{03DD89C8-7DEF-4D45-BC4B-E78373CF8EF7}"/>
                </a:ext>
              </a:extLst>
            </p:cNvPr>
            <p:cNvGrpSpPr/>
            <p:nvPr/>
          </p:nvGrpSpPr>
          <p:grpSpPr>
            <a:xfrm>
              <a:off x="5795962" y="3309937"/>
              <a:ext cx="1989162" cy="799371"/>
              <a:chOff x="5795962" y="3309937"/>
              <a:chExt cx="1989162" cy="799371"/>
            </a:xfrm>
          </p:grpSpPr>
          <p:grpSp>
            <p:nvGrpSpPr>
              <p:cNvPr id="186" name="Graphic 2125">
                <a:extLst>
                  <a:ext uri="{FF2B5EF4-FFF2-40B4-BE49-F238E27FC236}">
                    <a16:creationId xmlns:a16="http://schemas.microsoft.com/office/drawing/2014/main" id="{6ABEB41D-2E43-4F94-B9B2-8E5FACF1B8D3}"/>
                  </a:ext>
                </a:extLst>
              </p:cNvPr>
              <p:cNvGrpSpPr/>
              <p:nvPr/>
            </p:nvGrpSpPr>
            <p:grpSpPr>
              <a:xfrm>
                <a:off x="5817634" y="3318417"/>
                <a:ext cx="1967489" cy="790890"/>
                <a:chOff x="5817634" y="3318417"/>
                <a:chExt cx="1967489" cy="790890"/>
              </a:xfrm>
            </p:grpSpPr>
            <p:sp>
              <p:nvSpPr>
                <p:cNvPr id="202" name="Freeform: Shape 201">
                  <a:extLst>
                    <a:ext uri="{FF2B5EF4-FFF2-40B4-BE49-F238E27FC236}">
                      <a16:creationId xmlns:a16="http://schemas.microsoft.com/office/drawing/2014/main" id="{1DE517E5-49BC-4BF2-AA66-7C9C5BF3B54F}"/>
                    </a:ext>
                  </a:extLst>
                </p:cNvPr>
                <p:cNvSpPr/>
                <p:nvPr/>
              </p:nvSpPr>
              <p:spPr>
                <a:xfrm>
                  <a:off x="5817634" y="3318417"/>
                  <a:ext cx="1967489" cy="790890"/>
                </a:xfrm>
                <a:custGeom>
                  <a:avLst/>
                  <a:gdLst>
                    <a:gd name="connsiteX0" fmla="*/ 1855986 w 1967489"/>
                    <a:gd name="connsiteY0" fmla="*/ 765763 h 790890"/>
                    <a:gd name="connsiteX1" fmla="*/ 271064 w 1967489"/>
                    <a:gd name="connsiteY1" fmla="*/ 790891 h 790890"/>
                    <a:gd name="connsiteX2" fmla="*/ 79466 w 1967489"/>
                    <a:gd name="connsiteY2" fmla="*/ 660855 h 790890"/>
                    <a:gd name="connsiteX3" fmla="*/ 9737 w 1967489"/>
                    <a:gd name="connsiteY3" fmla="*/ 579191 h 790890"/>
                    <a:gd name="connsiteX4" fmla="*/ 0 w 1967489"/>
                    <a:gd name="connsiteY4" fmla="*/ 298390 h 790890"/>
                    <a:gd name="connsiteX5" fmla="*/ 79466 w 1967489"/>
                    <a:gd name="connsiteY5" fmla="*/ 232744 h 790890"/>
                    <a:gd name="connsiteX6" fmla="*/ 79466 w 1967489"/>
                    <a:gd name="connsiteY6" fmla="*/ 167727 h 790890"/>
                    <a:gd name="connsiteX7" fmla="*/ 271064 w 1967489"/>
                    <a:gd name="connsiteY7" fmla="*/ 37691 h 790890"/>
                    <a:gd name="connsiteX8" fmla="*/ 749116 w 1967489"/>
                    <a:gd name="connsiteY8" fmla="*/ 0 h 790890"/>
                    <a:gd name="connsiteX9" fmla="*/ 1184137 w 1967489"/>
                    <a:gd name="connsiteY9" fmla="*/ 44916 h 790890"/>
                    <a:gd name="connsiteX10" fmla="*/ 1252924 w 1967489"/>
                    <a:gd name="connsiteY10" fmla="*/ 37377 h 790890"/>
                    <a:gd name="connsiteX11" fmla="*/ 1782174 w 1967489"/>
                    <a:gd name="connsiteY11" fmla="*/ 37377 h 790890"/>
                    <a:gd name="connsiteX12" fmla="*/ 1967490 w 1967489"/>
                    <a:gd name="connsiteY12" fmla="*/ 122811 h 790890"/>
                    <a:gd name="connsiteX13" fmla="*/ 1897446 w 1967489"/>
                    <a:gd name="connsiteY13" fmla="*/ 653317 h 790890"/>
                    <a:gd name="connsiteX14" fmla="*/ 1855986 w 1967489"/>
                    <a:gd name="connsiteY14" fmla="*/ 765763 h 790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967489" h="790890">
                      <a:moveTo>
                        <a:pt x="1855986" y="765763"/>
                      </a:moveTo>
                      <a:lnTo>
                        <a:pt x="271064" y="790891"/>
                      </a:lnTo>
                      <a:cubicBezTo>
                        <a:pt x="165842" y="790891"/>
                        <a:pt x="79466" y="732469"/>
                        <a:pt x="79466" y="660855"/>
                      </a:cubicBezTo>
                      <a:lnTo>
                        <a:pt x="9737" y="579191"/>
                      </a:lnTo>
                      <a:lnTo>
                        <a:pt x="0" y="298390"/>
                      </a:lnTo>
                      <a:lnTo>
                        <a:pt x="79466" y="232744"/>
                      </a:lnTo>
                      <a:lnTo>
                        <a:pt x="79466" y="167727"/>
                      </a:lnTo>
                      <a:cubicBezTo>
                        <a:pt x="79466" y="96113"/>
                        <a:pt x="165528" y="37691"/>
                        <a:pt x="271064" y="37691"/>
                      </a:cubicBezTo>
                      <a:lnTo>
                        <a:pt x="749116" y="0"/>
                      </a:lnTo>
                      <a:lnTo>
                        <a:pt x="1184137" y="44916"/>
                      </a:lnTo>
                      <a:lnTo>
                        <a:pt x="1252924" y="37377"/>
                      </a:lnTo>
                      <a:lnTo>
                        <a:pt x="1782174" y="37377"/>
                      </a:lnTo>
                      <a:cubicBezTo>
                        <a:pt x="1887395" y="37377"/>
                        <a:pt x="1967490" y="51197"/>
                        <a:pt x="1967490" y="122811"/>
                      </a:cubicBezTo>
                      <a:lnTo>
                        <a:pt x="1897446" y="653317"/>
                      </a:lnTo>
                      <a:cubicBezTo>
                        <a:pt x="1897446" y="724931"/>
                        <a:pt x="1961208" y="765763"/>
                        <a:pt x="1855986" y="765763"/>
                      </a:cubicBezTo>
                      <a:close/>
                    </a:path>
                  </a:pathLst>
                </a:custGeom>
                <a:solidFill>
                  <a:srgbClr val="512C1E">
                    <a:alpha val="60000"/>
                  </a:srgbClr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grpSp>
              <p:nvGrpSpPr>
                <p:cNvPr id="203" name="Graphic 2125">
                  <a:extLst>
                    <a:ext uri="{FF2B5EF4-FFF2-40B4-BE49-F238E27FC236}">
                      <a16:creationId xmlns:a16="http://schemas.microsoft.com/office/drawing/2014/main" id="{5BD4818D-1441-42AA-8556-A53F07519221}"/>
                    </a:ext>
                  </a:extLst>
                </p:cNvPr>
                <p:cNvGrpSpPr/>
                <p:nvPr/>
              </p:nvGrpSpPr>
              <p:grpSpPr>
                <a:xfrm>
                  <a:off x="5897100" y="3355794"/>
                  <a:ext cx="1817980" cy="681899"/>
                  <a:chOff x="5897100" y="3355794"/>
                  <a:chExt cx="1817980" cy="681899"/>
                </a:xfrm>
                <a:solidFill>
                  <a:srgbClr val="593B2E"/>
                </a:solidFill>
              </p:grpSpPr>
              <p:sp>
                <p:nvSpPr>
                  <p:cNvPr id="209" name="Freeform: Shape 208">
                    <a:extLst>
                      <a:ext uri="{FF2B5EF4-FFF2-40B4-BE49-F238E27FC236}">
                        <a16:creationId xmlns:a16="http://schemas.microsoft.com/office/drawing/2014/main" id="{76CC1279-DC62-4BDC-9AD0-0F60B218C0D0}"/>
                      </a:ext>
                    </a:extLst>
                  </p:cNvPr>
                  <p:cNvSpPr/>
                  <p:nvPr/>
                </p:nvSpPr>
                <p:spPr>
                  <a:xfrm>
                    <a:off x="6003578" y="3429604"/>
                    <a:ext cx="1696739" cy="608090"/>
                  </a:xfrm>
                  <a:custGeom>
                    <a:avLst/>
                    <a:gdLst>
                      <a:gd name="connsiteX0" fmla="*/ 0 w 1696739"/>
                      <a:gd name="connsiteY0" fmla="*/ 65962 h 608090"/>
                      <a:gd name="connsiteX1" fmla="*/ 0 w 1696739"/>
                      <a:gd name="connsiteY1" fmla="*/ 542130 h 608090"/>
                      <a:gd name="connsiteX2" fmla="*/ 98940 w 1696739"/>
                      <a:gd name="connsiteY2" fmla="*/ 608090 h 608090"/>
                      <a:gd name="connsiteX3" fmla="*/ 1597800 w 1696739"/>
                      <a:gd name="connsiteY3" fmla="*/ 608090 h 608090"/>
                      <a:gd name="connsiteX4" fmla="*/ 1696740 w 1696739"/>
                      <a:gd name="connsiteY4" fmla="*/ 542130 h 608090"/>
                      <a:gd name="connsiteX5" fmla="*/ 1696740 w 1696739"/>
                      <a:gd name="connsiteY5" fmla="*/ 72872 h 608090"/>
                      <a:gd name="connsiteX6" fmla="*/ 1598428 w 1696739"/>
                      <a:gd name="connsiteY6" fmla="*/ 6913 h 608090"/>
                      <a:gd name="connsiteX7" fmla="*/ 99882 w 1696739"/>
                      <a:gd name="connsiteY7" fmla="*/ 2 h 608090"/>
                      <a:gd name="connsiteX8" fmla="*/ 0 w 1696739"/>
                      <a:gd name="connsiteY8" fmla="*/ 65962 h 6080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696739" h="608090">
                        <a:moveTo>
                          <a:pt x="0" y="65962"/>
                        </a:moveTo>
                        <a:lnTo>
                          <a:pt x="0" y="542130"/>
                        </a:lnTo>
                        <a:cubicBezTo>
                          <a:pt x="0" y="578565"/>
                          <a:pt x="44287" y="608090"/>
                          <a:pt x="98940" y="608090"/>
                        </a:cubicBezTo>
                        <a:lnTo>
                          <a:pt x="1597800" y="608090"/>
                        </a:lnTo>
                        <a:cubicBezTo>
                          <a:pt x="1652453" y="608090"/>
                          <a:pt x="1696740" y="578565"/>
                          <a:pt x="1696740" y="542130"/>
                        </a:cubicBezTo>
                        <a:lnTo>
                          <a:pt x="1696740" y="72872"/>
                        </a:lnTo>
                        <a:cubicBezTo>
                          <a:pt x="1696740" y="36437"/>
                          <a:pt x="1652767" y="6913"/>
                          <a:pt x="1598428" y="6913"/>
                        </a:cubicBezTo>
                        <a:lnTo>
                          <a:pt x="99882" y="2"/>
                        </a:lnTo>
                        <a:cubicBezTo>
                          <a:pt x="44916" y="-312"/>
                          <a:pt x="0" y="29213"/>
                          <a:pt x="0" y="65962"/>
                        </a:cubicBez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10" name="Freeform: Shape 209">
                    <a:extLst>
                      <a:ext uri="{FF2B5EF4-FFF2-40B4-BE49-F238E27FC236}">
                        <a16:creationId xmlns:a16="http://schemas.microsoft.com/office/drawing/2014/main" id="{F3C0A6BD-8076-4742-9FF0-4690B59797E6}"/>
                      </a:ext>
                    </a:extLst>
                  </p:cNvPr>
                  <p:cNvSpPr/>
                  <p:nvPr/>
                </p:nvSpPr>
                <p:spPr>
                  <a:xfrm>
                    <a:off x="5976566" y="3434946"/>
                    <a:ext cx="1709303" cy="590812"/>
                  </a:xfrm>
                  <a:custGeom>
                    <a:avLst/>
                    <a:gdLst>
                      <a:gd name="connsiteX0" fmla="*/ 69101 w 1709303"/>
                      <a:gd name="connsiteY0" fmla="*/ 590812 h 590812"/>
                      <a:gd name="connsiteX1" fmla="*/ 42403 w 1709303"/>
                      <a:gd name="connsiteY1" fmla="*/ 369690 h 590812"/>
                      <a:gd name="connsiteX2" fmla="*/ 67530 w 1709303"/>
                      <a:gd name="connsiteY2" fmla="*/ 41775 h 590812"/>
                      <a:gd name="connsiteX3" fmla="*/ 1709304 w 1709303"/>
                      <a:gd name="connsiteY3" fmla="*/ 32980 h 590812"/>
                      <a:gd name="connsiteX4" fmla="*/ 1709304 w 1709303"/>
                      <a:gd name="connsiteY4" fmla="*/ 32980 h 590812"/>
                      <a:gd name="connsiteX5" fmla="*/ 1593089 w 1709303"/>
                      <a:gd name="connsiteY5" fmla="*/ 1570 h 590812"/>
                      <a:gd name="connsiteX6" fmla="*/ 87947 w 1709303"/>
                      <a:gd name="connsiteY6" fmla="*/ 0 h 590812"/>
                      <a:gd name="connsiteX7" fmla="*/ 0 w 1709303"/>
                      <a:gd name="connsiteY7" fmla="*/ 59678 h 590812"/>
                      <a:gd name="connsiteX8" fmla="*/ 0 w 1709303"/>
                      <a:gd name="connsiteY8" fmla="*/ 503808 h 590812"/>
                      <a:gd name="connsiteX9" fmla="*/ 69101 w 1709303"/>
                      <a:gd name="connsiteY9" fmla="*/ 590812 h 590812"/>
                      <a:gd name="connsiteX10" fmla="*/ 69101 w 1709303"/>
                      <a:gd name="connsiteY10" fmla="*/ 590812 h 5908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709303" h="590812">
                        <a:moveTo>
                          <a:pt x="69101" y="590812"/>
                        </a:moveTo>
                        <a:lnTo>
                          <a:pt x="42403" y="369690"/>
                        </a:lnTo>
                        <a:lnTo>
                          <a:pt x="67530" y="41775"/>
                        </a:lnTo>
                        <a:lnTo>
                          <a:pt x="1709304" y="32980"/>
                        </a:lnTo>
                        <a:lnTo>
                          <a:pt x="1709304" y="32980"/>
                        </a:lnTo>
                        <a:cubicBezTo>
                          <a:pt x="1676638" y="4397"/>
                          <a:pt x="1655594" y="1570"/>
                          <a:pt x="1593089" y="1570"/>
                        </a:cubicBezTo>
                        <a:lnTo>
                          <a:pt x="87947" y="0"/>
                        </a:lnTo>
                        <a:cubicBezTo>
                          <a:pt x="39262" y="0"/>
                          <a:pt x="0" y="26698"/>
                          <a:pt x="0" y="59678"/>
                        </a:cubicBezTo>
                        <a:lnTo>
                          <a:pt x="0" y="503808"/>
                        </a:lnTo>
                        <a:cubicBezTo>
                          <a:pt x="314" y="538987"/>
                          <a:pt x="26070" y="571653"/>
                          <a:pt x="69101" y="590812"/>
                        </a:cubicBezTo>
                        <a:lnTo>
                          <a:pt x="69101" y="590812"/>
                        </a:ln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11" name="Freeform: Shape 210">
                    <a:extLst>
                      <a:ext uri="{FF2B5EF4-FFF2-40B4-BE49-F238E27FC236}">
                        <a16:creationId xmlns:a16="http://schemas.microsoft.com/office/drawing/2014/main" id="{54A1EA24-E611-4AAC-B264-4F586E683A4F}"/>
                      </a:ext>
                    </a:extLst>
                  </p:cNvPr>
                  <p:cNvSpPr/>
                  <p:nvPr/>
                </p:nvSpPr>
                <p:spPr>
                  <a:xfrm>
                    <a:off x="5897100" y="3385319"/>
                    <a:ext cx="70985" cy="307812"/>
                  </a:xfrm>
                  <a:custGeom>
                    <a:avLst/>
                    <a:gdLst>
                      <a:gd name="connsiteX0" fmla="*/ 70985 w 70985"/>
                      <a:gd name="connsiteY0" fmla="*/ 0 h 307812"/>
                      <a:gd name="connsiteX1" fmla="*/ 45230 w 70985"/>
                      <a:gd name="connsiteY1" fmla="*/ 94543 h 307812"/>
                      <a:gd name="connsiteX2" fmla="*/ 23243 w 70985"/>
                      <a:gd name="connsiteY2" fmla="*/ 307813 h 307812"/>
                      <a:gd name="connsiteX3" fmla="*/ 0 w 70985"/>
                      <a:gd name="connsiteY3" fmla="*/ 216097 h 307812"/>
                      <a:gd name="connsiteX4" fmla="*/ 0 w 70985"/>
                      <a:gd name="connsiteY4" fmla="*/ 72556 h 307812"/>
                      <a:gd name="connsiteX5" fmla="*/ 70985 w 70985"/>
                      <a:gd name="connsiteY5" fmla="*/ 0 h 3078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985" h="307812">
                        <a:moveTo>
                          <a:pt x="70985" y="0"/>
                        </a:moveTo>
                        <a:cubicBezTo>
                          <a:pt x="70985" y="0"/>
                          <a:pt x="50569" y="58736"/>
                          <a:pt x="45230" y="94543"/>
                        </a:cubicBezTo>
                        <a:cubicBezTo>
                          <a:pt x="39890" y="130349"/>
                          <a:pt x="23243" y="307813"/>
                          <a:pt x="23243" y="307813"/>
                        </a:cubicBezTo>
                        <a:lnTo>
                          <a:pt x="0" y="216097"/>
                        </a:lnTo>
                        <a:lnTo>
                          <a:pt x="0" y="72556"/>
                        </a:lnTo>
                        <a:cubicBezTo>
                          <a:pt x="0" y="72556"/>
                          <a:pt x="15391" y="21358"/>
                          <a:pt x="70985" y="0"/>
                        </a:cubicBez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12" name="Freeform: Shape 211">
                    <a:extLst>
                      <a:ext uri="{FF2B5EF4-FFF2-40B4-BE49-F238E27FC236}">
                        <a16:creationId xmlns:a16="http://schemas.microsoft.com/office/drawing/2014/main" id="{5EB5ACC6-D7BB-43A4-8152-6FA056D034EF}"/>
                      </a:ext>
                    </a:extLst>
                  </p:cNvPr>
                  <p:cNvSpPr/>
                  <p:nvPr/>
                </p:nvSpPr>
                <p:spPr>
                  <a:xfrm>
                    <a:off x="5897100" y="3879704"/>
                    <a:ext cx="78837" cy="157989"/>
                  </a:xfrm>
                  <a:custGeom>
                    <a:avLst/>
                    <a:gdLst>
                      <a:gd name="connsiteX0" fmla="*/ 78838 w 78837"/>
                      <a:gd name="connsiteY0" fmla="*/ 0 h 157989"/>
                      <a:gd name="connsiteX1" fmla="*/ 23243 w 78837"/>
                      <a:gd name="connsiteY1" fmla="*/ 157990 h 157989"/>
                      <a:gd name="connsiteX2" fmla="*/ 0 w 78837"/>
                      <a:gd name="connsiteY2" fmla="*/ 99568 h 1579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8837" h="157989">
                        <a:moveTo>
                          <a:pt x="78838" y="0"/>
                        </a:moveTo>
                        <a:lnTo>
                          <a:pt x="23243" y="157990"/>
                        </a:lnTo>
                        <a:lnTo>
                          <a:pt x="0" y="99568"/>
                        </a:ln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13" name="Freeform: Shape 212">
                    <a:extLst>
                      <a:ext uri="{FF2B5EF4-FFF2-40B4-BE49-F238E27FC236}">
                        <a16:creationId xmlns:a16="http://schemas.microsoft.com/office/drawing/2014/main" id="{4BAD38A5-3751-4A3F-80F4-87178C503076}"/>
                      </a:ext>
                    </a:extLst>
                  </p:cNvPr>
                  <p:cNvSpPr/>
                  <p:nvPr/>
                </p:nvSpPr>
                <p:spPr>
                  <a:xfrm>
                    <a:off x="6941151" y="3355794"/>
                    <a:ext cx="287710" cy="55594"/>
                  </a:xfrm>
                  <a:custGeom>
                    <a:avLst/>
                    <a:gdLst>
                      <a:gd name="connsiteX0" fmla="*/ 129407 w 287710"/>
                      <a:gd name="connsiteY0" fmla="*/ 0 h 55594"/>
                      <a:gd name="connsiteX1" fmla="*/ 0 w 287710"/>
                      <a:gd name="connsiteY1" fmla="*/ 55595 h 55594"/>
                      <a:gd name="connsiteX2" fmla="*/ 223636 w 287710"/>
                      <a:gd name="connsiteY2" fmla="*/ 24813 h 55594"/>
                      <a:gd name="connsiteX3" fmla="*/ 287711 w 287710"/>
                      <a:gd name="connsiteY3" fmla="*/ 0 h 555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87710" h="55594">
                        <a:moveTo>
                          <a:pt x="129407" y="0"/>
                        </a:moveTo>
                        <a:lnTo>
                          <a:pt x="0" y="55595"/>
                        </a:lnTo>
                        <a:lnTo>
                          <a:pt x="223636" y="24813"/>
                        </a:lnTo>
                        <a:lnTo>
                          <a:pt x="287711" y="0"/>
                        </a:ln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14" name="Freeform: Shape 213">
                    <a:extLst>
                      <a:ext uri="{FF2B5EF4-FFF2-40B4-BE49-F238E27FC236}">
                        <a16:creationId xmlns:a16="http://schemas.microsoft.com/office/drawing/2014/main" id="{791ED191-2E6E-43A5-8DF2-62546F04F48C}"/>
                      </a:ext>
                    </a:extLst>
                  </p:cNvPr>
                  <p:cNvSpPr/>
                  <p:nvPr/>
                </p:nvSpPr>
                <p:spPr>
                  <a:xfrm>
                    <a:off x="7671421" y="3502477"/>
                    <a:ext cx="43659" cy="492500"/>
                  </a:xfrm>
                  <a:custGeom>
                    <a:avLst/>
                    <a:gdLst>
                      <a:gd name="connsiteX0" fmla="*/ 29211 w 43659"/>
                      <a:gd name="connsiteY0" fmla="*/ 0 h 492500"/>
                      <a:gd name="connsiteX1" fmla="*/ 0 w 43659"/>
                      <a:gd name="connsiteY1" fmla="*/ 295877 h 492500"/>
                      <a:gd name="connsiteX2" fmla="*/ 14448 w 43659"/>
                      <a:gd name="connsiteY2" fmla="*/ 492501 h 492500"/>
                      <a:gd name="connsiteX3" fmla="*/ 43659 w 43659"/>
                      <a:gd name="connsiteY3" fmla="*/ 377228 h 4925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3659" h="492500">
                        <a:moveTo>
                          <a:pt x="29211" y="0"/>
                        </a:moveTo>
                        <a:lnTo>
                          <a:pt x="0" y="295877"/>
                        </a:lnTo>
                        <a:lnTo>
                          <a:pt x="14448" y="492501"/>
                        </a:lnTo>
                        <a:lnTo>
                          <a:pt x="43659" y="377228"/>
                        </a:ln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sp>
              <p:nvSpPr>
                <p:cNvPr id="204" name="Freeform: Shape 203">
                  <a:extLst>
                    <a:ext uri="{FF2B5EF4-FFF2-40B4-BE49-F238E27FC236}">
                      <a16:creationId xmlns:a16="http://schemas.microsoft.com/office/drawing/2014/main" id="{0FE0BFFE-4B6B-4FC2-B3B2-6CAA995309EA}"/>
                    </a:ext>
                  </a:extLst>
                </p:cNvPr>
                <p:cNvSpPr/>
                <p:nvPr/>
              </p:nvSpPr>
              <p:spPr>
                <a:xfrm>
                  <a:off x="6006405" y="3351397"/>
                  <a:ext cx="641067" cy="53396"/>
                </a:xfrm>
                <a:custGeom>
                  <a:avLst/>
                  <a:gdLst>
                    <a:gd name="connsiteX0" fmla="*/ 0 w 641067"/>
                    <a:gd name="connsiteY0" fmla="*/ 17589 h 53396"/>
                    <a:gd name="connsiteX1" fmla="*/ 246250 w 641067"/>
                    <a:gd name="connsiteY1" fmla="*/ 53396 h 53396"/>
                    <a:gd name="connsiteX2" fmla="*/ 641067 w 641067"/>
                    <a:gd name="connsiteY2" fmla="*/ 4397 h 53396"/>
                    <a:gd name="connsiteX3" fmla="*/ 54967 w 641067"/>
                    <a:gd name="connsiteY3" fmla="*/ 0 h 53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41067" h="53396">
                      <a:moveTo>
                        <a:pt x="0" y="17589"/>
                      </a:moveTo>
                      <a:lnTo>
                        <a:pt x="246250" y="53396"/>
                      </a:lnTo>
                      <a:lnTo>
                        <a:pt x="641067" y="4397"/>
                      </a:lnTo>
                      <a:lnTo>
                        <a:pt x="54967" y="0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05" name="Freeform: Shape 204">
                  <a:extLst>
                    <a:ext uri="{FF2B5EF4-FFF2-40B4-BE49-F238E27FC236}">
                      <a16:creationId xmlns:a16="http://schemas.microsoft.com/office/drawing/2014/main" id="{2CBB04A1-994F-4741-A24A-E872AD8C277B}"/>
                    </a:ext>
                  </a:extLst>
                </p:cNvPr>
                <p:cNvSpPr/>
                <p:nvPr/>
              </p:nvSpPr>
              <p:spPr>
                <a:xfrm>
                  <a:off x="7164787" y="3355794"/>
                  <a:ext cx="435335" cy="24813"/>
                </a:xfrm>
                <a:custGeom>
                  <a:avLst/>
                  <a:gdLst>
                    <a:gd name="connsiteX0" fmla="*/ 0 w 435335"/>
                    <a:gd name="connsiteY0" fmla="*/ 24813 h 24813"/>
                    <a:gd name="connsiteX1" fmla="*/ 435335 w 435335"/>
                    <a:gd name="connsiteY1" fmla="*/ 0 h 24813"/>
                    <a:gd name="connsiteX2" fmla="*/ 64075 w 435335"/>
                    <a:gd name="connsiteY2" fmla="*/ 0 h 248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435335" h="24813">
                      <a:moveTo>
                        <a:pt x="0" y="24813"/>
                      </a:moveTo>
                      <a:lnTo>
                        <a:pt x="435335" y="0"/>
                      </a:lnTo>
                      <a:lnTo>
                        <a:pt x="64075" y="0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06" name="Freeform: Shape 205">
                  <a:extLst>
                    <a:ext uri="{FF2B5EF4-FFF2-40B4-BE49-F238E27FC236}">
                      <a16:creationId xmlns:a16="http://schemas.microsoft.com/office/drawing/2014/main" id="{256DCF1D-9687-47B6-B1EB-D18E36B68F98}"/>
                    </a:ext>
                  </a:extLst>
                </p:cNvPr>
                <p:cNvSpPr/>
                <p:nvPr/>
              </p:nvSpPr>
              <p:spPr>
                <a:xfrm>
                  <a:off x="5947355" y="3368986"/>
                  <a:ext cx="305300" cy="92972"/>
                </a:xfrm>
                <a:custGeom>
                  <a:avLst/>
                  <a:gdLst>
                    <a:gd name="connsiteX0" fmla="*/ 305300 w 305300"/>
                    <a:gd name="connsiteY0" fmla="*/ 35807 h 92972"/>
                    <a:gd name="connsiteX1" fmla="*/ 0 w 305300"/>
                    <a:gd name="connsiteY1" fmla="*/ 92972 h 92972"/>
                    <a:gd name="connsiteX2" fmla="*/ 20730 w 305300"/>
                    <a:gd name="connsiteY2" fmla="*/ 16333 h 92972"/>
                    <a:gd name="connsiteX3" fmla="*/ 59050 w 305300"/>
                    <a:gd name="connsiteY3" fmla="*/ 0 h 929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5300" h="92972">
                      <a:moveTo>
                        <a:pt x="305300" y="35807"/>
                      </a:moveTo>
                      <a:lnTo>
                        <a:pt x="0" y="92972"/>
                      </a:lnTo>
                      <a:lnTo>
                        <a:pt x="20730" y="16333"/>
                      </a:lnTo>
                      <a:lnTo>
                        <a:pt x="59050" y="0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07" name="Freeform: Shape 206">
                  <a:extLst>
                    <a:ext uri="{FF2B5EF4-FFF2-40B4-BE49-F238E27FC236}">
                      <a16:creationId xmlns:a16="http://schemas.microsoft.com/office/drawing/2014/main" id="{C0281EEA-C4EC-4740-B323-41FAF2F8D5C8}"/>
                    </a:ext>
                  </a:extLst>
                </p:cNvPr>
                <p:cNvSpPr/>
                <p:nvPr/>
              </p:nvSpPr>
              <p:spPr>
                <a:xfrm>
                  <a:off x="5915318" y="3597019"/>
                  <a:ext cx="61562" cy="282685"/>
                </a:xfrm>
                <a:custGeom>
                  <a:avLst/>
                  <a:gdLst>
                    <a:gd name="connsiteX0" fmla="*/ 17275 w 61562"/>
                    <a:gd name="connsiteY0" fmla="*/ 0 h 282685"/>
                    <a:gd name="connsiteX1" fmla="*/ 61563 w 61562"/>
                    <a:gd name="connsiteY1" fmla="*/ 76953 h 282685"/>
                    <a:gd name="connsiteX2" fmla="*/ 60620 w 61562"/>
                    <a:gd name="connsiteY2" fmla="*/ 282685 h 282685"/>
                    <a:gd name="connsiteX3" fmla="*/ 0 w 61562"/>
                    <a:gd name="connsiteY3" fmla="*/ 76953 h 2826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1562" h="282685">
                      <a:moveTo>
                        <a:pt x="17275" y="0"/>
                      </a:moveTo>
                      <a:lnTo>
                        <a:pt x="61563" y="76953"/>
                      </a:lnTo>
                      <a:lnTo>
                        <a:pt x="60620" y="282685"/>
                      </a:lnTo>
                      <a:lnTo>
                        <a:pt x="0" y="76953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08" name="Freeform: Shape 207">
                  <a:extLst>
                    <a:ext uri="{FF2B5EF4-FFF2-40B4-BE49-F238E27FC236}">
                      <a16:creationId xmlns:a16="http://schemas.microsoft.com/office/drawing/2014/main" id="{C5BA7DF6-D4ED-4B6C-82CD-26193A842A82}"/>
                    </a:ext>
                  </a:extLst>
                </p:cNvPr>
                <p:cNvSpPr/>
                <p:nvPr/>
              </p:nvSpPr>
              <p:spPr>
                <a:xfrm>
                  <a:off x="7001771" y="3355794"/>
                  <a:ext cx="679072" cy="63761"/>
                </a:xfrm>
                <a:custGeom>
                  <a:avLst/>
                  <a:gdLst>
                    <a:gd name="connsiteX0" fmla="*/ 0 w 679072"/>
                    <a:gd name="connsiteY0" fmla="*/ 48999 h 63761"/>
                    <a:gd name="connsiteX1" fmla="*/ 250334 w 679072"/>
                    <a:gd name="connsiteY1" fmla="*/ 63761 h 63761"/>
                    <a:gd name="connsiteX2" fmla="*/ 679073 w 679072"/>
                    <a:gd name="connsiteY2" fmla="*/ 12564 h 63761"/>
                    <a:gd name="connsiteX3" fmla="*/ 499411 w 679072"/>
                    <a:gd name="connsiteY3" fmla="*/ 0 h 63761"/>
                    <a:gd name="connsiteX4" fmla="*/ 163015 w 679072"/>
                    <a:gd name="connsiteY4" fmla="*/ 24813 h 637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79072" h="63761">
                      <a:moveTo>
                        <a:pt x="0" y="48999"/>
                      </a:moveTo>
                      <a:lnTo>
                        <a:pt x="250334" y="63761"/>
                      </a:lnTo>
                      <a:lnTo>
                        <a:pt x="679073" y="12564"/>
                      </a:lnTo>
                      <a:lnTo>
                        <a:pt x="499411" y="0"/>
                      </a:lnTo>
                      <a:lnTo>
                        <a:pt x="163015" y="24813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187" name="Graphic 2125">
                <a:extLst>
                  <a:ext uri="{FF2B5EF4-FFF2-40B4-BE49-F238E27FC236}">
                    <a16:creationId xmlns:a16="http://schemas.microsoft.com/office/drawing/2014/main" id="{D2D62D28-0595-42A3-B6AE-DA56BC1C4FB8}"/>
                  </a:ext>
                </a:extLst>
              </p:cNvPr>
              <p:cNvGrpSpPr/>
              <p:nvPr/>
            </p:nvGrpSpPr>
            <p:grpSpPr>
              <a:xfrm>
                <a:off x="5795962" y="3309937"/>
                <a:ext cx="1894305" cy="757910"/>
                <a:chOff x="5795962" y="3309937"/>
                <a:chExt cx="1894305" cy="757910"/>
              </a:xfrm>
            </p:grpSpPr>
            <p:sp>
              <p:nvSpPr>
                <p:cNvPr id="190" name="Freeform: Shape 189">
                  <a:extLst>
                    <a:ext uri="{FF2B5EF4-FFF2-40B4-BE49-F238E27FC236}">
                      <a16:creationId xmlns:a16="http://schemas.microsoft.com/office/drawing/2014/main" id="{0AF913DE-48B4-4340-8FA9-FAB04E08CF14}"/>
                    </a:ext>
                  </a:extLst>
                </p:cNvPr>
                <p:cNvSpPr/>
                <p:nvPr/>
              </p:nvSpPr>
              <p:spPr>
                <a:xfrm>
                  <a:off x="5795962" y="3314334"/>
                  <a:ext cx="1894305" cy="753513"/>
                </a:xfrm>
                <a:custGeom>
                  <a:avLst/>
                  <a:gdLst>
                    <a:gd name="connsiteX0" fmla="*/ 1702708 w 1894305"/>
                    <a:gd name="connsiteY0" fmla="*/ 753513 h 753513"/>
                    <a:gd name="connsiteX1" fmla="*/ 191598 w 1894305"/>
                    <a:gd name="connsiteY1" fmla="*/ 753513 h 753513"/>
                    <a:gd name="connsiteX2" fmla="*/ 0 w 1894305"/>
                    <a:gd name="connsiteY2" fmla="*/ 623478 h 753513"/>
                    <a:gd name="connsiteX3" fmla="*/ 55909 w 1894305"/>
                    <a:gd name="connsiteY3" fmla="*/ 515744 h 753513"/>
                    <a:gd name="connsiteX4" fmla="*/ 0 w 1894305"/>
                    <a:gd name="connsiteY4" fmla="*/ 245308 h 753513"/>
                    <a:gd name="connsiteX5" fmla="*/ 0 w 1894305"/>
                    <a:gd name="connsiteY5" fmla="*/ 195053 h 753513"/>
                    <a:gd name="connsiteX6" fmla="*/ 0 w 1894305"/>
                    <a:gd name="connsiteY6" fmla="*/ 130035 h 753513"/>
                    <a:gd name="connsiteX7" fmla="*/ 191598 w 1894305"/>
                    <a:gd name="connsiteY7" fmla="*/ 0 h 753513"/>
                    <a:gd name="connsiteX8" fmla="*/ 750372 w 1894305"/>
                    <a:gd name="connsiteY8" fmla="*/ 0 h 753513"/>
                    <a:gd name="connsiteX9" fmla="*/ 1044051 w 1894305"/>
                    <a:gd name="connsiteY9" fmla="*/ 55595 h 753513"/>
                    <a:gd name="connsiteX10" fmla="*/ 1173458 w 1894305"/>
                    <a:gd name="connsiteY10" fmla="*/ 0 h 753513"/>
                    <a:gd name="connsiteX11" fmla="*/ 1702708 w 1894305"/>
                    <a:gd name="connsiteY11" fmla="*/ 0 h 753513"/>
                    <a:gd name="connsiteX12" fmla="*/ 1894306 w 1894305"/>
                    <a:gd name="connsiteY12" fmla="*/ 130035 h 753513"/>
                    <a:gd name="connsiteX13" fmla="*/ 1867607 w 1894305"/>
                    <a:gd name="connsiteY13" fmla="*/ 668080 h 753513"/>
                    <a:gd name="connsiteX14" fmla="*/ 1702708 w 1894305"/>
                    <a:gd name="connsiteY14" fmla="*/ 753513 h 7535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894305" h="753513">
                      <a:moveTo>
                        <a:pt x="1702708" y="753513"/>
                      </a:moveTo>
                      <a:lnTo>
                        <a:pt x="191598" y="753513"/>
                      </a:lnTo>
                      <a:cubicBezTo>
                        <a:pt x="86376" y="753513"/>
                        <a:pt x="0" y="695092"/>
                        <a:pt x="0" y="623478"/>
                      </a:cubicBezTo>
                      <a:lnTo>
                        <a:pt x="55909" y="515744"/>
                      </a:lnTo>
                      <a:lnTo>
                        <a:pt x="0" y="245308"/>
                      </a:lnTo>
                      <a:lnTo>
                        <a:pt x="0" y="195053"/>
                      </a:lnTo>
                      <a:lnTo>
                        <a:pt x="0" y="130035"/>
                      </a:lnTo>
                      <a:cubicBezTo>
                        <a:pt x="0" y="58422"/>
                        <a:pt x="86062" y="0"/>
                        <a:pt x="191598" y="0"/>
                      </a:cubicBezTo>
                      <a:lnTo>
                        <a:pt x="750372" y="0"/>
                      </a:lnTo>
                      <a:lnTo>
                        <a:pt x="1044051" y="55595"/>
                      </a:lnTo>
                      <a:lnTo>
                        <a:pt x="1173458" y="0"/>
                      </a:lnTo>
                      <a:lnTo>
                        <a:pt x="1702708" y="0"/>
                      </a:lnTo>
                      <a:cubicBezTo>
                        <a:pt x="1807930" y="0"/>
                        <a:pt x="1894306" y="58422"/>
                        <a:pt x="1894306" y="130035"/>
                      </a:cubicBezTo>
                      <a:lnTo>
                        <a:pt x="1867607" y="668080"/>
                      </a:lnTo>
                      <a:cubicBezTo>
                        <a:pt x="1867607" y="739693"/>
                        <a:pt x="1808244" y="753513"/>
                        <a:pt x="1702708" y="753513"/>
                      </a:cubicBezTo>
                      <a:close/>
                    </a:path>
                  </a:pathLst>
                </a:custGeom>
                <a:solidFill>
                  <a:srgbClr val="FFBD03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grpSp>
              <p:nvGrpSpPr>
                <p:cNvPr id="191" name="Graphic 2125">
                  <a:extLst>
                    <a:ext uri="{FF2B5EF4-FFF2-40B4-BE49-F238E27FC236}">
                      <a16:creationId xmlns:a16="http://schemas.microsoft.com/office/drawing/2014/main" id="{419D5FA7-9993-44F1-91C6-DF004E044814}"/>
                    </a:ext>
                  </a:extLst>
                </p:cNvPr>
                <p:cNvGrpSpPr/>
                <p:nvPr/>
              </p:nvGrpSpPr>
              <p:grpSpPr>
                <a:xfrm>
                  <a:off x="5795962" y="3314334"/>
                  <a:ext cx="1875459" cy="731840"/>
                  <a:chOff x="5795962" y="3314334"/>
                  <a:chExt cx="1875459" cy="731840"/>
                </a:xfrm>
              </p:grpSpPr>
              <p:sp>
                <p:nvSpPr>
                  <p:cNvPr id="197" name="Freeform: Shape 196">
                    <a:extLst>
                      <a:ext uri="{FF2B5EF4-FFF2-40B4-BE49-F238E27FC236}">
                        <a16:creationId xmlns:a16="http://schemas.microsoft.com/office/drawing/2014/main" id="{08808D27-03A3-4A14-8DBC-040C01F080C3}"/>
                      </a:ext>
                    </a:extLst>
                  </p:cNvPr>
                  <p:cNvSpPr/>
                  <p:nvPr/>
                </p:nvSpPr>
                <p:spPr>
                  <a:xfrm>
                    <a:off x="5900555" y="3387830"/>
                    <a:ext cx="1730822" cy="658345"/>
                  </a:xfrm>
                  <a:custGeom>
                    <a:avLst/>
                    <a:gdLst>
                      <a:gd name="connsiteX0" fmla="*/ 1885 w 1730822"/>
                      <a:gd name="connsiteY0" fmla="*/ 66276 h 658345"/>
                      <a:gd name="connsiteX1" fmla="*/ 0 w 1730822"/>
                      <a:gd name="connsiteY1" fmla="*/ 574168 h 658345"/>
                      <a:gd name="connsiteX2" fmla="*/ 98940 w 1730822"/>
                      <a:gd name="connsiteY2" fmla="*/ 640128 h 658345"/>
                      <a:gd name="connsiteX3" fmla="*/ 1629210 w 1730822"/>
                      <a:gd name="connsiteY3" fmla="*/ 658345 h 658345"/>
                      <a:gd name="connsiteX4" fmla="*/ 1728149 w 1730822"/>
                      <a:gd name="connsiteY4" fmla="*/ 592385 h 658345"/>
                      <a:gd name="connsiteX5" fmla="*/ 1730348 w 1730822"/>
                      <a:gd name="connsiteY5" fmla="*/ 51514 h 658345"/>
                      <a:gd name="connsiteX6" fmla="*/ 1600313 w 1730822"/>
                      <a:gd name="connsiteY6" fmla="*/ 7227 h 658345"/>
                      <a:gd name="connsiteX7" fmla="*/ 101453 w 1730822"/>
                      <a:gd name="connsiteY7" fmla="*/ 2 h 658345"/>
                      <a:gd name="connsiteX8" fmla="*/ 1885 w 1730822"/>
                      <a:gd name="connsiteY8" fmla="*/ 66276 h 658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730822" h="658345">
                        <a:moveTo>
                          <a:pt x="1885" y="66276"/>
                        </a:moveTo>
                        <a:lnTo>
                          <a:pt x="0" y="574168"/>
                        </a:lnTo>
                        <a:cubicBezTo>
                          <a:pt x="0" y="610603"/>
                          <a:pt x="44287" y="640128"/>
                          <a:pt x="98940" y="640128"/>
                        </a:cubicBezTo>
                        <a:lnTo>
                          <a:pt x="1629210" y="658345"/>
                        </a:lnTo>
                        <a:cubicBezTo>
                          <a:pt x="1683862" y="658345"/>
                          <a:pt x="1728149" y="628820"/>
                          <a:pt x="1728149" y="592385"/>
                        </a:cubicBezTo>
                        <a:lnTo>
                          <a:pt x="1730348" y="51514"/>
                        </a:lnTo>
                        <a:cubicBezTo>
                          <a:pt x="1737258" y="17906"/>
                          <a:pt x="1667529" y="12566"/>
                          <a:pt x="1600313" y="7227"/>
                        </a:cubicBezTo>
                        <a:lnTo>
                          <a:pt x="101453" y="2"/>
                        </a:lnTo>
                        <a:cubicBezTo>
                          <a:pt x="46800" y="-312"/>
                          <a:pt x="1885" y="29527"/>
                          <a:pt x="1885" y="66276"/>
                        </a:cubicBezTo>
                        <a:close/>
                      </a:path>
                    </a:pathLst>
                  </a:custGeom>
                  <a:solidFill>
                    <a:srgbClr val="FFAB17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98" name="Freeform: Shape 197">
                    <a:extLst>
                      <a:ext uri="{FF2B5EF4-FFF2-40B4-BE49-F238E27FC236}">
                        <a16:creationId xmlns:a16="http://schemas.microsoft.com/office/drawing/2014/main" id="{5065A3F3-C675-4FD0-BBEA-80DDEC2DA8DA}"/>
                      </a:ext>
                    </a:extLst>
                  </p:cNvPr>
                  <p:cNvSpPr/>
                  <p:nvPr/>
                </p:nvSpPr>
                <p:spPr>
                  <a:xfrm>
                    <a:off x="5851556" y="3369484"/>
                    <a:ext cx="1785942" cy="628320"/>
                  </a:xfrm>
                  <a:custGeom>
                    <a:avLst/>
                    <a:gdLst>
                      <a:gd name="connsiteX0" fmla="*/ 63761 w 1785942"/>
                      <a:gd name="connsiteY0" fmla="*/ 628321 h 628320"/>
                      <a:gd name="connsiteX1" fmla="*/ 42089 w 1785942"/>
                      <a:gd name="connsiteY1" fmla="*/ 375160 h 628320"/>
                      <a:gd name="connsiteX2" fmla="*/ 48056 w 1785942"/>
                      <a:gd name="connsiteY2" fmla="*/ 32797 h 628320"/>
                      <a:gd name="connsiteX3" fmla="*/ 1785943 w 1785942"/>
                      <a:gd name="connsiteY3" fmla="*/ 31540 h 628320"/>
                      <a:gd name="connsiteX4" fmla="*/ 1781860 w 1785942"/>
                      <a:gd name="connsiteY4" fmla="*/ 25259 h 628320"/>
                      <a:gd name="connsiteX5" fmla="*/ 1669728 w 1785942"/>
                      <a:gd name="connsiteY5" fmla="*/ 131 h 628320"/>
                      <a:gd name="connsiteX6" fmla="*/ 87947 w 1785942"/>
                      <a:gd name="connsiteY6" fmla="*/ 5471 h 628320"/>
                      <a:gd name="connsiteX7" fmla="*/ 0 w 1785942"/>
                      <a:gd name="connsiteY7" fmla="*/ 65149 h 628320"/>
                      <a:gd name="connsiteX8" fmla="*/ 17903 w 1785942"/>
                      <a:gd name="connsiteY8" fmla="*/ 542573 h 628320"/>
                      <a:gd name="connsiteX9" fmla="*/ 63761 w 1785942"/>
                      <a:gd name="connsiteY9" fmla="*/ 628321 h 628320"/>
                      <a:gd name="connsiteX10" fmla="*/ 63761 w 1785942"/>
                      <a:gd name="connsiteY10" fmla="*/ 628321 h 6283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785942" h="628320">
                        <a:moveTo>
                          <a:pt x="63761" y="628321"/>
                        </a:moveTo>
                        <a:lnTo>
                          <a:pt x="42089" y="375160"/>
                        </a:lnTo>
                        <a:lnTo>
                          <a:pt x="48056" y="32797"/>
                        </a:lnTo>
                        <a:lnTo>
                          <a:pt x="1785943" y="31540"/>
                        </a:lnTo>
                        <a:lnTo>
                          <a:pt x="1781860" y="25259"/>
                        </a:lnTo>
                        <a:cubicBezTo>
                          <a:pt x="1749194" y="-3324"/>
                          <a:pt x="1732233" y="131"/>
                          <a:pt x="1669728" y="131"/>
                        </a:cubicBezTo>
                        <a:lnTo>
                          <a:pt x="87947" y="5471"/>
                        </a:lnTo>
                        <a:cubicBezTo>
                          <a:pt x="39262" y="5471"/>
                          <a:pt x="0" y="32169"/>
                          <a:pt x="0" y="65149"/>
                        </a:cubicBezTo>
                        <a:lnTo>
                          <a:pt x="17903" y="542573"/>
                        </a:lnTo>
                        <a:cubicBezTo>
                          <a:pt x="17903" y="577751"/>
                          <a:pt x="20730" y="609161"/>
                          <a:pt x="63761" y="628321"/>
                        </a:cubicBezTo>
                        <a:lnTo>
                          <a:pt x="63761" y="628321"/>
                        </a:lnTo>
                        <a:close/>
                      </a:path>
                    </a:pathLst>
                  </a:custGeom>
                  <a:solidFill>
                    <a:srgbClr val="D87100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99" name="Freeform: Shape 198">
                    <a:extLst>
                      <a:ext uri="{FF2B5EF4-FFF2-40B4-BE49-F238E27FC236}">
                        <a16:creationId xmlns:a16="http://schemas.microsoft.com/office/drawing/2014/main" id="{667B0306-7E9E-4150-8CD4-C7F197796A56}"/>
                      </a:ext>
                    </a:extLst>
                  </p:cNvPr>
                  <p:cNvSpPr/>
                  <p:nvPr/>
                </p:nvSpPr>
                <p:spPr>
                  <a:xfrm>
                    <a:off x="5795962" y="3343545"/>
                    <a:ext cx="70985" cy="308127"/>
                  </a:xfrm>
                  <a:custGeom>
                    <a:avLst/>
                    <a:gdLst>
                      <a:gd name="connsiteX0" fmla="*/ 70985 w 70985"/>
                      <a:gd name="connsiteY0" fmla="*/ 0 h 308127"/>
                      <a:gd name="connsiteX1" fmla="*/ 35493 w 70985"/>
                      <a:gd name="connsiteY1" fmla="*/ 64075 h 308127"/>
                      <a:gd name="connsiteX2" fmla="*/ 22929 w 70985"/>
                      <a:gd name="connsiteY2" fmla="*/ 308127 h 308127"/>
                      <a:gd name="connsiteX3" fmla="*/ 0 w 70985"/>
                      <a:gd name="connsiteY3" fmla="*/ 216097 h 308127"/>
                      <a:gd name="connsiteX4" fmla="*/ 0 w 70985"/>
                      <a:gd name="connsiteY4" fmla="*/ 72556 h 308127"/>
                      <a:gd name="connsiteX5" fmla="*/ 70985 w 70985"/>
                      <a:gd name="connsiteY5" fmla="*/ 0 h 308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985" h="308127">
                        <a:moveTo>
                          <a:pt x="70985" y="0"/>
                        </a:moveTo>
                        <a:cubicBezTo>
                          <a:pt x="70985" y="0"/>
                          <a:pt x="41146" y="27954"/>
                          <a:pt x="35493" y="64075"/>
                        </a:cubicBezTo>
                        <a:cubicBezTo>
                          <a:pt x="29839" y="99882"/>
                          <a:pt x="22929" y="308127"/>
                          <a:pt x="22929" y="308127"/>
                        </a:cubicBezTo>
                        <a:lnTo>
                          <a:pt x="0" y="216097"/>
                        </a:lnTo>
                        <a:lnTo>
                          <a:pt x="0" y="72556"/>
                        </a:lnTo>
                        <a:cubicBezTo>
                          <a:pt x="0" y="72556"/>
                          <a:pt x="15391" y="21358"/>
                          <a:pt x="70985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00" name="Freeform: Shape 199">
                    <a:extLst>
                      <a:ext uri="{FF2B5EF4-FFF2-40B4-BE49-F238E27FC236}">
                        <a16:creationId xmlns:a16="http://schemas.microsoft.com/office/drawing/2014/main" id="{4E35487B-DD6A-47B2-8B79-CD177EB34B9B}"/>
                      </a:ext>
                    </a:extLst>
                  </p:cNvPr>
                  <p:cNvSpPr/>
                  <p:nvPr/>
                </p:nvSpPr>
                <p:spPr>
                  <a:xfrm>
                    <a:off x="6840013" y="3314334"/>
                    <a:ext cx="287710" cy="55594"/>
                  </a:xfrm>
                  <a:custGeom>
                    <a:avLst/>
                    <a:gdLst>
                      <a:gd name="connsiteX0" fmla="*/ 129407 w 287710"/>
                      <a:gd name="connsiteY0" fmla="*/ 0 h 55594"/>
                      <a:gd name="connsiteX1" fmla="*/ 0 w 287710"/>
                      <a:gd name="connsiteY1" fmla="*/ 55595 h 55594"/>
                      <a:gd name="connsiteX2" fmla="*/ 145112 w 287710"/>
                      <a:gd name="connsiteY2" fmla="*/ 21358 h 55594"/>
                      <a:gd name="connsiteX3" fmla="*/ 287711 w 287710"/>
                      <a:gd name="connsiteY3" fmla="*/ 0 h 555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87710" h="55594">
                        <a:moveTo>
                          <a:pt x="129407" y="0"/>
                        </a:moveTo>
                        <a:lnTo>
                          <a:pt x="0" y="55595"/>
                        </a:lnTo>
                        <a:lnTo>
                          <a:pt x="145112" y="21358"/>
                        </a:lnTo>
                        <a:lnTo>
                          <a:pt x="287711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01" name="Freeform: Shape 200">
                    <a:extLst>
                      <a:ext uri="{FF2B5EF4-FFF2-40B4-BE49-F238E27FC236}">
                        <a16:creationId xmlns:a16="http://schemas.microsoft.com/office/drawing/2014/main" id="{6B16D4B1-3AC2-45AF-89C0-1457EF6CB725}"/>
                      </a:ext>
                    </a:extLst>
                  </p:cNvPr>
                  <p:cNvSpPr/>
                  <p:nvPr/>
                </p:nvSpPr>
                <p:spPr>
                  <a:xfrm>
                    <a:off x="7629647" y="3426152"/>
                    <a:ext cx="41774" cy="581075"/>
                  </a:xfrm>
                  <a:custGeom>
                    <a:avLst/>
                    <a:gdLst>
                      <a:gd name="connsiteX0" fmla="*/ 27012 w 41774"/>
                      <a:gd name="connsiteY0" fmla="*/ 0 h 581075"/>
                      <a:gd name="connsiteX1" fmla="*/ 0 w 41774"/>
                      <a:gd name="connsiteY1" fmla="*/ 386651 h 581075"/>
                      <a:gd name="connsiteX2" fmla="*/ 6282 w 41774"/>
                      <a:gd name="connsiteY2" fmla="*/ 581075 h 581075"/>
                      <a:gd name="connsiteX3" fmla="*/ 41775 w 41774"/>
                      <a:gd name="connsiteY3" fmla="*/ 349902 h 5810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1774" h="581075">
                        <a:moveTo>
                          <a:pt x="27012" y="0"/>
                        </a:moveTo>
                        <a:lnTo>
                          <a:pt x="0" y="386651"/>
                        </a:lnTo>
                        <a:lnTo>
                          <a:pt x="6282" y="581075"/>
                        </a:lnTo>
                        <a:lnTo>
                          <a:pt x="41775" y="349902"/>
                        </a:lnTo>
                        <a:close/>
                      </a:path>
                    </a:pathLst>
                  </a:custGeom>
                  <a:solidFill>
                    <a:srgbClr val="FFCE78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sp>
              <p:nvSpPr>
                <p:cNvPr id="192" name="Freeform: Shape 191">
                  <a:extLst>
                    <a:ext uri="{FF2B5EF4-FFF2-40B4-BE49-F238E27FC236}">
                      <a16:creationId xmlns:a16="http://schemas.microsoft.com/office/drawing/2014/main" id="{1A07895C-1FB7-4AD2-8183-783235D57828}"/>
                    </a:ext>
                  </a:extLst>
                </p:cNvPr>
                <p:cNvSpPr/>
                <p:nvPr/>
              </p:nvSpPr>
              <p:spPr>
                <a:xfrm>
                  <a:off x="5904952" y="3309937"/>
                  <a:ext cx="641381" cy="19473"/>
                </a:xfrm>
                <a:custGeom>
                  <a:avLst/>
                  <a:gdLst>
                    <a:gd name="connsiteX0" fmla="*/ 0 w 641381"/>
                    <a:gd name="connsiteY0" fmla="*/ 17275 h 19473"/>
                    <a:gd name="connsiteX1" fmla="*/ 241539 w 641381"/>
                    <a:gd name="connsiteY1" fmla="*/ 19474 h 19473"/>
                    <a:gd name="connsiteX2" fmla="*/ 641382 w 641381"/>
                    <a:gd name="connsiteY2" fmla="*/ 4397 h 19473"/>
                    <a:gd name="connsiteX3" fmla="*/ 55281 w 641381"/>
                    <a:gd name="connsiteY3" fmla="*/ 0 h 194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41381" h="19473">
                      <a:moveTo>
                        <a:pt x="0" y="17275"/>
                      </a:moveTo>
                      <a:lnTo>
                        <a:pt x="241539" y="19474"/>
                      </a:lnTo>
                      <a:lnTo>
                        <a:pt x="641382" y="4397"/>
                      </a:lnTo>
                      <a:lnTo>
                        <a:pt x="55281" y="0"/>
                      </a:lnTo>
                      <a:close/>
                    </a:path>
                  </a:pathLst>
                </a:custGeom>
                <a:solidFill>
                  <a:srgbClr val="FFAB17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93" name="Freeform: Shape 192">
                  <a:extLst>
                    <a:ext uri="{FF2B5EF4-FFF2-40B4-BE49-F238E27FC236}">
                      <a16:creationId xmlns:a16="http://schemas.microsoft.com/office/drawing/2014/main" id="{787C388C-7D10-40DA-8F89-C25D04AA5523}"/>
                    </a:ext>
                  </a:extLst>
                </p:cNvPr>
                <p:cNvSpPr/>
                <p:nvPr/>
              </p:nvSpPr>
              <p:spPr>
                <a:xfrm>
                  <a:off x="7063334" y="3314334"/>
                  <a:ext cx="435335" cy="24813"/>
                </a:xfrm>
                <a:custGeom>
                  <a:avLst/>
                  <a:gdLst>
                    <a:gd name="connsiteX0" fmla="*/ 0 w 435335"/>
                    <a:gd name="connsiteY0" fmla="*/ 24813 h 24813"/>
                    <a:gd name="connsiteX1" fmla="*/ 435335 w 435335"/>
                    <a:gd name="connsiteY1" fmla="*/ 0 h 24813"/>
                    <a:gd name="connsiteX2" fmla="*/ 64390 w 435335"/>
                    <a:gd name="connsiteY2" fmla="*/ 0 h 248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435335" h="24813">
                      <a:moveTo>
                        <a:pt x="0" y="24813"/>
                      </a:moveTo>
                      <a:lnTo>
                        <a:pt x="435335" y="0"/>
                      </a:lnTo>
                      <a:lnTo>
                        <a:pt x="64390" y="0"/>
                      </a:lnTo>
                      <a:close/>
                    </a:path>
                  </a:pathLst>
                </a:custGeom>
                <a:solidFill>
                  <a:srgbClr val="FFAB17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94" name="Freeform: Shape 193">
                  <a:extLst>
                    <a:ext uri="{FF2B5EF4-FFF2-40B4-BE49-F238E27FC236}">
                      <a16:creationId xmlns:a16="http://schemas.microsoft.com/office/drawing/2014/main" id="{8E013A2C-AE21-4B6E-A370-3B956760DD32}"/>
                    </a:ext>
                  </a:extLst>
                </p:cNvPr>
                <p:cNvSpPr/>
                <p:nvPr/>
              </p:nvSpPr>
              <p:spPr>
                <a:xfrm>
                  <a:off x="5831768" y="3327212"/>
                  <a:ext cx="305300" cy="61876"/>
                </a:xfrm>
                <a:custGeom>
                  <a:avLst/>
                  <a:gdLst>
                    <a:gd name="connsiteX0" fmla="*/ 305300 w 305300"/>
                    <a:gd name="connsiteY0" fmla="*/ 5026 h 61876"/>
                    <a:gd name="connsiteX1" fmla="*/ 0 w 305300"/>
                    <a:gd name="connsiteY1" fmla="*/ 61877 h 61876"/>
                    <a:gd name="connsiteX2" fmla="*/ 35179 w 305300"/>
                    <a:gd name="connsiteY2" fmla="*/ 16333 h 61876"/>
                    <a:gd name="connsiteX3" fmla="*/ 73184 w 305300"/>
                    <a:gd name="connsiteY3" fmla="*/ 0 h 618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5300" h="61876">
                      <a:moveTo>
                        <a:pt x="305300" y="5026"/>
                      </a:moveTo>
                      <a:lnTo>
                        <a:pt x="0" y="61877"/>
                      </a:lnTo>
                      <a:lnTo>
                        <a:pt x="35179" y="16333"/>
                      </a:lnTo>
                      <a:lnTo>
                        <a:pt x="73184" y="0"/>
                      </a:lnTo>
                      <a:close/>
                    </a:path>
                  </a:pathLst>
                </a:custGeom>
                <a:solidFill>
                  <a:srgbClr val="FFCE78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95" name="Freeform: Shape 194">
                  <a:extLst>
                    <a:ext uri="{FF2B5EF4-FFF2-40B4-BE49-F238E27FC236}">
                      <a16:creationId xmlns:a16="http://schemas.microsoft.com/office/drawing/2014/main" id="{41561BAB-AC56-434B-9586-41684AB2D324}"/>
                    </a:ext>
                  </a:extLst>
                </p:cNvPr>
                <p:cNvSpPr/>
                <p:nvPr/>
              </p:nvSpPr>
              <p:spPr>
                <a:xfrm>
                  <a:off x="5814179" y="3555245"/>
                  <a:ext cx="37691" cy="274832"/>
                </a:xfrm>
                <a:custGeom>
                  <a:avLst/>
                  <a:gdLst>
                    <a:gd name="connsiteX0" fmla="*/ 17275 w 37691"/>
                    <a:gd name="connsiteY0" fmla="*/ 0 h 274832"/>
                    <a:gd name="connsiteX1" fmla="*/ 37691 w 37691"/>
                    <a:gd name="connsiteY1" fmla="*/ 75069 h 274832"/>
                    <a:gd name="connsiteX2" fmla="*/ 37691 w 37691"/>
                    <a:gd name="connsiteY2" fmla="*/ 274833 h 274832"/>
                    <a:gd name="connsiteX3" fmla="*/ 0 w 37691"/>
                    <a:gd name="connsiteY3" fmla="*/ 76953 h 2748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7691" h="274832">
                      <a:moveTo>
                        <a:pt x="17275" y="0"/>
                      </a:moveTo>
                      <a:lnTo>
                        <a:pt x="37691" y="75069"/>
                      </a:lnTo>
                      <a:lnTo>
                        <a:pt x="37691" y="274833"/>
                      </a:lnTo>
                      <a:lnTo>
                        <a:pt x="0" y="76953"/>
                      </a:lnTo>
                      <a:close/>
                    </a:path>
                  </a:pathLst>
                </a:custGeom>
                <a:solidFill>
                  <a:srgbClr val="FFCE78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96" name="Freeform: Shape 195">
                  <a:extLst>
                    <a:ext uri="{FF2B5EF4-FFF2-40B4-BE49-F238E27FC236}">
                      <a16:creationId xmlns:a16="http://schemas.microsoft.com/office/drawing/2014/main" id="{97D4D242-BD13-4BC1-B97C-D19FFA4966B9}"/>
                    </a:ext>
                  </a:extLst>
                </p:cNvPr>
                <p:cNvSpPr/>
                <p:nvPr/>
              </p:nvSpPr>
              <p:spPr>
                <a:xfrm>
                  <a:off x="6840013" y="3314334"/>
                  <a:ext cx="739378" cy="55594"/>
                </a:xfrm>
                <a:custGeom>
                  <a:avLst/>
                  <a:gdLst>
                    <a:gd name="connsiteX0" fmla="*/ 0 w 739378"/>
                    <a:gd name="connsiteY0" fmla="*/ 55595 h 55594"/>
                    <a:gd name="connsiteX1" fmla="*/ 279858 w 739378"/>
                    <a:gd name="connsiteY1" fmla="*/ 47114 h 55594"/>
                    <a:gd name="connsiteX2" fmla="*/ 739379 w 739378"/>
                    <a:gd name="connsiteY2" fmla="*/ 12250 h 55594"/>
                    <a:gd name="connsiteX3" fmla="*/ 560031 w 739378"/>
                    <a:gd name="connsiteY3" fmla="*/ 0 h 55594"/>
                    <a:gd name="connsiteX4" fmla="*/ 157361 w 739378"/>
                    <a:gd name="connsiteY4" fmla="*/ 12878 h 555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39378" h="55594">
                      <a:moveTo>
                        <a:pt x="0" y="55595"/>
                      </a:moveTo>
                      <a:lnTo>
                        <a:pt x="279858" y="47114"/>
                      </a:lnTo>
                      <a:lnTo>
                        <a:pt x="739379" y="12250"/>
                      </a:lnTo>
                      <a:lnTo>
                        <a:pt x="560031" y="0"/>
                      </a:lnTo>
                      <a:lnTo>
                        <a:pt x="157361" y="12878"/>
                      </a:lnTo>
                      <a:close/>
                    </a:path>
                  </a:pathLst>
                </a:custGeom>
                <a:solidFill>
                  <a:srgbClr val="FFCE78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sp>
            <p:nvSpPr>
              <p:cNvPr id="188" name="Freeform: Shape 187">
                <a:extLst>
                  <a:ext uri="{FF2B5EF4-FFF2-40B4-BE49-F238E27FC236}">
                    <a16:creationId xmlns:a16="http://schemas.microsoft.com/office/drawing/2014/main" id="{63423193-BB59-4992-98A5-50951C248490}"/>
                  </a:ext>
                </a:extLst>
              </p:cNvPr>
              <p:cNvSpPr/>
              <p:nvPr/>
            </p:nvSpPr>
            <p:spPr>
              <a:xfrm>
                <a:off x="6073935" y="3369929"/>
                <a:ext cx="1513308" cy="667765"/>
              </a:xfrm>
              <a:custGeom>
                <a:avLst/>
                <a:gdLst>
                  <a:gd name="connsiteX0" fmla="*/ 0 w 1513308"/>
                  <a:gd name="connsiteY0" fmla="*/ 658971 h 667765"/>
                  <a:gd name="connsiteX1" fmla="*/ 1135767 w 1513308"/>
                  <a:gd name="connsiteY1" fmla="*/ 0 h 667765"/>
                  <a:gd name="connsiteX2" fmla="*/ 1513309 w 1513308"/>
                  <a:gd name="connsiteY2" fmla="*/ 6282 h 667765"/>
                  <a:gd name="connsiteX3" fmla="*/ 647977 w 1513308"/>
                  <a:gd name="connsiteY3" fmla="*/ 667766 h 6677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13308" h="667765">
                    <a:moveTo>
                      <a:pt x="0" y="658971"/>
                    </a:moveTo>
                    <a:lnTo>
                      <a:pt x="1135767" y="0"/>
                    </a:lnTo>
                    <a:lnTo>
                      <a:pt x="1513309" y="6282"/>
                    </a:lnTo>
                    <a:lnTo>
                      <a:pt x="647977" y="667766"/>
                    </a:lnTo>
                    <a:close/>
                  </a:path>
                </a:pathLst>
              </a:custGeom>
              <a:solidFill>
                <a:srgbClr val="D87100">
                  <a:alpha val="15000"/>
                </a:srgbClr>
              </a:solidFill>
              <a:ln w="3129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89" name="Freeform: Shape 188">
                <a:extLst>
                  <a:ext uri="{FF2B5EF4-FFF2-40B4-BE49-F238E27FC236}">
                    <a16:creationId xmlns:a16="http://schemas.microsoft.com/office/drawing/2014/main" id="{EBBBE1D2-3DB0-4935-B0AA-18B540F97D71}"/>
                  </a:ext>
                </a:extLst>
              </p:cNvPr>
              <p:cNvSpPr/>
              <p:nvPr/>
            </p:nvSpPr>
            <p:spPr>
              <a:xfrm>
                <a:off x="5987559" y="4037694"/>
                <a:ext cx="1525244" cy="43659"/>
              </a:xfrm>
              <a:custGeom>
                <a:avLst/>
                <a:gdLst>
                  <a:gd name="connsiteX0" fmla="*/ 0 w 1525244"/>
                  <a:gd name="connsiteY0" fmla="*/ 30153 h 43659"/>
                  <a:gd name="connsiteX1" fmla="*/ 238084 w 1525244"/>
                  <a:gd name="connsiteY1" fmla="*/ 0 h 43659"/>
                  <a:gd name="connsiteX2" fmla="*/ 1033058 w 1525244"/>
                  <a:gd name="connsiteY2" fmla="*/ 30153 h 43659"/>
                  <a:gd name="connsiteX3" fmla="*/ 1353749 w 1525244"/>
                  <a:gd name="connsiteY3" fmla="*/ 0 h 43659"/>
                  <a:gd name="connsiteX4" fmla="*/ 1525244 w 1525244"/>
                  <a:gd name="connsiteY4" fmla="*/ 33922 h 43659"/>
                  <a:gd name="connsiteX5" fmla="*/ 1145818 w 1525244"/>
                  <a:gd name="connsiteY5" fmla="*/ 43659 h 43659"/>
                  <a:gd name="connsiteX6" fmla="*/ 366863 w 1525244"/>
                  <a:gd name="connsiteY6" fmla="*/ 33922 h 43659"/>
                  <a:gd name="connsiteX7" fmla="*/ 265096 w 1525244"/>
                  <a:gd name="connsiteY7" fmla="*/ 43659 h 43659"/>
                  <a:gd name="connsiteX8" fmla="*/ 209501 w 1525244"/>
                  <a:gd name="connsiteY8" fmla="*/ 30153 h 436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525244" h="43659">
                    <a:moveTo>
                      <a:pt x="0" y="30153"/>
                    </a:moveTo>
                    <a:lnTo>
                      <a:pt x="238084" y="0"/>
                    </a:lnTo>
                    <a:lnTo>
                      <a:pt x="1033058" y="30153"/>
                    </a:lnTo>
                    <a:lnTo>
                      <a:pt x="1353749" y="0"/>
                    </a:lnTo>
                    <a:lnTo>
                      <a:pt x="1525244" y="33922"/>
                    </a:lnTo>
                    <a:lnTo>
                      <a:pt x="1145818" y="43659"/>
                    </a:lnTo>
                    <a:lnTo>
                      <a:pt x="366863" y="33922"/>
                    </a:lnTo>
                    <a:lnTo>
                      <a:pt x="265096" y="43659"/>
                    </a:lnTo>
                    <a:lnTo>
                      <a:pt x="209501" y="30153"/>
                    </a:lnTo>
                    <a:close/>
                  </a:path>
                </a:pathLst>
              </a:custGeom>
              <a:solidFill>
                <a:srgbClr val="D87100"/>
              </a:solidFill>
              <a:ln w="3129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76F8991E-29FF-4A4A-BBFF-4FC3D416A7A6}"/>
                </a:ext>
              </a:extLst>
            </p:cNvPr>
            <p:cNvSpPr/>
            <p:nvPr/>
          </p:nvSpPr>
          <p:spPr>
            <a:xfrm>
              <a:off x="6760232" y="3366474"/>
              <a:ext cx="859355" cy="718773"/>
            </a:xfrm>
            <a:custGeom>
              <a:avLst/>
              <a:gdLst>
                <a:gd name="connsiteX0" fmla="*/ 0 w 859355"/>
                <a:gd name="connsiteY0" fmla="*/ 695092 h 718773"/>
                <a:gd name="connsiteX1" fmla="*/ 855908 w 859355"/>
                <a:gd name="connsiteY1" fmla="*/ 0 h 718773"/>
                <a:gd name="connsiteX2" fmla="*/ 855908 w 859355"/>
                <a:gd name="connsiteY2" fmla="*/ 642324 h 718773"/>
                <a:gd name="connsiteX3" fmla="*/ 769846 w 859355"/>
                <a:gd name="connsiteY3" fmla="*/ 713309 h 718773"/>
                <a:gd name="connsiteX4" fmla="*/ 0 w 859355"/>
                <a:gd name="connsiteY4" fmla="*/ 695092 h 7187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9355" h="718773">
                  <a:moveTo>
                    <a:pt x="0" y="695092"/>
                  </a:moveTo>
                  <a:lnTo>
                    <a:pt x="855908" y="0"/>
                  </a:lnTo>
                  <a:lnTo>
                    <a:pt x="855908" y="642324"/>
                  </a:lnTo>
                  <a:cubicBezTo>
                    <a:pt x="855908" y="642324"/>
                    <a:pt x="885747" y="693835"/>
                    <a:pt x="769846" y="713309"/>
                  </a:cubicBezTo>
                  <a:cubicBezTo>
                    <a:pt x="653945" y="732469"/>
                    <a:pt x="0" y="695092"/>
                    <a:pt x="0" y="695092"/>
                  </a:cubicBezTo>
                  <a:close/>
                </a:path>
              </a:pathLst>
            </a:custGeom>
            <a:solidFill>
              <a:srgbClr val="D87100">
                <a:alpha val="15000"/>
              </a:srgbClr>
            </a:solidFill>
            <a:ln w="31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grpSp>
        <p:nvGrpSpPr>
          <p:cNvPr id="215" name="Graphic 2125">
            <a:extLst>
              <a:ext uri="{FF2B5EF4-FFF2-40B4-BE49-F238E27FC236}">
                <a16:creationId xmlns:a16="http://schemas.microsoft.com/office/drawing/2014/main" id="{F9853B0C-E36D-4A58-9D88-1F178D6CEA32}"/>
              </a:ext>
            </a:extLst>
          </p:cNvPr>
          <p:cNvGrpSpPr/>
          <p:nvPr/>
        </p:nvGrpSpPr>
        <p:grpSpPr>
          <a:xfrm>
            <a:off x="10926872" y="-273936"/>
            <a:ext cx="2143136" cy="599021"/>
            <a:chOff x="5795962" y="3309937"/>
            <a:chExt cx="1989162" cy="799371"/>
          </a:xfrm>
        </p:grpSpPr>
        <p:grpSp>
          <p:nvGrpSpPr>
            <p:cNvPr id="216" name="Graphic 2125">
              <a:extLst>
                <a:ext uri="{FF2B5EF4-FFF2-40B4-BE49-F238E27FC236}">
                  <a16:creationId xmlns:a16="http://schemas.microsoft.com/office/drawing/2014/main" id="{346539B0-F4AE-4148-BE37-C4B352717ED9}"/>
                </a:ext>
              </a:extLst>
            </p:cNvPr>
            <p:cNvGrpSpPr/>
            <p:nvPr/>
          </p:nvGrpSpPr>
          <p:grpSpPr>
            <a:xfrm>
              <a:off x="5795962" y="3309937"/>
              <a:ext cx="1989162" cy="799371"/>
              <a:chOff x="5795962" y="3309937"/>
              <a:chExt cx="1989162" cy="799371"/>
            </a:xfrm>
          </p:grpSpPr>
          <p:grpSp>
            <p:nvGrpSpPr>
              <p:cNvPr id="218" name="Graphic 2125">
                <a:extLst>
                  <a:ext uri="{FF2B5EF4-FFF2-40B4-BE49-F238E27FC236}">
                    <a16:creationId xmlns:a16="http://schemas.microsoft.com/office/drawing/2014/main" id="{4E6B3A2D-0A03-4013-A5BF-ED76D3179978}"/>
                  </a:ext>
                </a:extLst>
              </p:cNvPr>
              <p:cNvGrpSpPr/>
              <p:nvPr/>
            </p:nvGrpSpPr>
            <p:grpSpPr>
              <a:xfrm>
                <a:off x="5817634" y="3318417"/>
                <a:ext cx="1967489" cy="790890"/>
                <a:chOff x="5817634" y="3318417"/>
                <a:chExt cx="1967489" cy="790890"/>
              </a:xfrm>
            </p:grpSpPr>
            <p:sp>
              <p:nvSpPr>
                <p:cNvPr id="234" name="Freeform: Shape 233">
                  <a:extLst>
                    <a:ext uri="{FF2B5EF4-FFF2-40B4-BE49-F238E27FC236}">
                      <a16:creationId xmlns:a16="http://schemas.microsoft.com/office/drawing/2014/main" id="{E6FD4529-8E86-48EA-A5B7-74A355CC92ED}"/>
                    </a:ext>
                  </a:extLst>
                </p:cNvPr>
                <p:cNvSpPr/>
                <p:nvPr/>
              </p:nvSpPr>
              <p:spPr>
                <a:xfrm>
                  <a:off x="5817634" y="3318417"/>
                  <a:ext cx="1967489" cy="790890"/>
                </a:xfrm>
                <a:custGeom>
                  <a:avLst/>
                  <a:gdLst>
                    <a:gd name="connsiteX0" fmla="*/ 1855986 w 1967489"/>
                    <a:gd name="connsiteY0" fmla="*/ 765763 h 790890"/>
                    <a:gd name="connsiteX1" fmla="*/ 271064 w 1967489"/>
                    <a:gd name="connsiteY1" fmla="*/ 790891 h 790890"/>
                    <a:gd name="connsiteX2" fmla="*/ 79466 w 1967489"/>
                    <a:gd name="connsiteY2" fmla="*/ 660855 h 790890"/>
                    <a:gd name="connsiteX3" fmla="*/ 9737 w 1967489"/>
                    <a:gd name="connsiteY3" fmla="*/ 579191 h 790890"/>
                    <a:gd name="connsiteX4" fmla="*/ 0 w 1967489"/>
                    <a:gd name="connsiteY4" fmla="*/ 298390 h 790890"/>
                    <a:gd name="connsiteX5" fmla="*/ 79466 w 1967489"/>
                    <a:gd name="connsiteY5" fmla="*/ 232744 h 790890"/>
                    <a:gd name="connsiteX6" fmla="*/ 79466 w 1967489"/>
                    <a:gd name="connsiteY6" fmla="*/ 167727 h 790890"/>
                    <a:gd name="connsiteX7" fmla="*/ 271064 w 1967489"/>
                    <a:gd name="connsiteY7" fmla="*/ 37691 h 790890"/>
                    <a:gd name="connsiteX8" fmla="*/ 749116 w 1967489"/>
                    <a:gd name="connsiteY8" fmla="*/ 0 h 790890"/>
                    <a:gd name="connsiteX9" fmla="*/ 1184137 w 1967489"/>
                    <a:gd name="connsiteY9" fmla="*/ 44916 h 790890"/>
                    <a:gd name="connsiteX10" fmla="*/ 1252924 w 1967489"/>
                    <a:gd name="connsiteY10" fmla="*/ 37377 h 790890"/>
                    <a:gd name="connsiteX11" fmla="*/ 1782174 w 1967489"/>
                    <a:gd name="connsiteY11" fmla="*/ 37377 h 790890"/>
                    <a:gd name="connsiteX12" fmla="*/ 1967490 w 1967489"/>
                    <a:gd name="connsiteY12" fmla="*/ 122811 h 790890"/>
                    <a:gd name="connsiteX13" fmla="*/ 1897446 w 1967489"/>
                    <a:gd name="connsiteY13" fmla="*/ 653317 h 790890"/>
                    <a:gd name="connsiteX14" fmla="*/ 1855986 w 1967489"/>
                    <a:gd name="connsiteY14" fmla="*/ 765763 h 790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967489" h="790890">
                      <a:moveTo>
                        <a:pt x="1855986" y="765763"/>
                      </a:moveTo>
                      <a:lnTo>
                        <a:pt x="271064" y="790891"/>
                      </a:lnTo>
                      <a:cubicBezTo>
                        <a:pt x="165842" y="790891"/>
                        <a:pt x="79466" y="732469"/>
                        <a:pt x="79466" y="660855"/>
                      </a:cubicBezTo>
                      <a:lnTo>
                        <a:pt x="9737" y="579191"/>
                      </a:lnTo>
                      <a:lnTo>
                        <a:pt x="0" y="298390"/>
                      </a:lnTo>
                      <a:lnTo>
                        <a:pt x="79466" y="232744"/>
                      </a:lnTo>
                      <a:lnTo>
                        <a:pt x="79466" y="167727"/>
                      </a:lnTo>
                      <a:cubicBezTo>
                        <a:pt x="79466" y="96113"/>
                        <a:pt x="165528" y="37691"/>
                        <a:pt x="271064" y="37691"/>
                      </a:cubicBezTo>
                      <a:lnTo>
                        <a:pt x="749116" y="0"/>
                      </a:lnTo>
                      <a:lnTo>
                        <a:pt x="1184137" y="44916"/>
                      </a:lnTo>
                      <a:lnTo>
                        <a:pt x="1252924" y="37377"/>
                      </a:lnTo>
                      <a:lnTo>
                        <a:pt x="1782174" y="37377"/>
                      </a:lnTo>
                      <a:cubicBezTo>
                        <a:pt x="1887395" y="37377"/>
                        <a:pt x="1967490" y="51197"/>
                        <a:pt x="1967490" y="122811"/>
                      </a:cubicBezTo>
                      <a:lnTo>
                        <a:pt x="1897446" y="653317"/>
                      </a:lnTo>
                      <a:cubicBezTo>
                        <a:pt x="1897446" y="724931"/>
                        <a:pt x="1961208" y="765763"/>
                        <a:pt x="1855986" y="765763"/>
                      </a:cubicBezTo>
                      <a:close/>
                    </a:path>
                  </a:pathLst>
                </a:custGeom>
                <a:solidFill>
                  <a:srgbClr val="512C1E">
                    <a:alpha val="60000"/>
                  </a:srgbClr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grpSp>
              <p:nvGrpSpPr>
                <p:cNvPr id="235" name="Graphic 2125">
                  <a:extLst>
                    <a:ext uri="{FF2B5EF4-FFF2-40B4-BE49-F238E27FC236}">
                      <a16:creationId xmlns:a16="http://schemas.microsoft.com/office/drawing/2014/main" id="{C1B97796-0DFD-4CAA-A62E-1C50DD067052}"/>
                    </a:ext>
                  </a:extLst>
                </p:cNvPr>
                <p:cNvGrpSpPr/>
                <p:nvPr/>
              </p:nvGrpSpPr>
              <p:grpSpPr>
                <a:xfrm>
                  <a:off x="5897100" y="3355794"/>
                  <a:ext cx="1817980" cy="681899"/>
                  <a:chOff x="5897100" y="3355794"/>
                  <a:chExt cx="1817980" cy="681899"/>
                </a:xfrm>
                <a:solidFill>
                  <a:srgbClr val="593B2E"/>
                </a:solidFill>
              </p:grpSpPr>
              <p:sp>
                <p:nvSpPr>
                  <p:cNvPr id="241" name="Freeform: Shape 240">
                    <a:extLst>
                      <a:ext uri="{FF2B5EF4-FFF2-40B4-BE49-F238E27FC236}">
                        <a16:creationId xmlns:a16="http://schemas.microsoft.com/office/drawing/2014/main" id="{C933C02B-325B-4174-BA6B-0000C75BCE83}"/>
                      </a:ext>
                    </a:extLst>
                  </p:cNvPr>
                  <p:cNvSpPr/>
                  <p:nvPr/>
                </p:nvSpPr>
                <p:spPr>
                  <a:xfrm>
                    <a:off x="6003578" y="3429604"/>
                    <a:ext cx="1696739" cy="608090"/>
                  </a:xfrm>
                  <a:custGeom>
                    <a:avLst/>
                    <a:gdLst>
                      <a:gd name="connsiteX0" fmla="*/ 0 w 1696739"/>
                      <a:gd name="connsiteY0" fmla="*/ 65962 h 608090"/>
                      <a:gd name="connsiteX1" fmla="*/ 0 w 1696739"/>
                      <a:gd name="connsiteY1" fmla="*/ 542130 h 608090"/>
                      <a:gd name="connsiteX2" fmla="*/ 98940 w 1696739"/>
                      <a:gd name="connsiteY2" fmla="*/ 608090 h 608090"/>
                      <a:gd name="connsiteX3" fmla="*/ 1597800 w 1696739"/>
                      <a:gd name="connsiteY3" fmla="*/ 608090 h 608090"/>
                      <a:gd name="connsiteX4" fmla="*/ 1696740 w 1696739"/>
                      <a:gd name="connsiteY4" fmla="*/ 542130 h 608090"/>
                      <a:gd name="connsiteX5" fmla="*/ 1696740 w 1696739"/>
                      <a:gd name="connsiteY5" fmla="*/ 72872 h 608090"/>
                      <a:gd name="connsiteX6" fmla="*/ 1598428 w 1696739"/>
                      <a:gd name="connsiteY6" fmla="*/ 6913 h 608090"/>
                      <a:gd name="connsiteX7" fmla="*/ 99882 w 1696739"/>
                      <a:gd name="connsiteY7" fmla="*/ 2 h 608090"/>
                      <a:gd name="connsiteX8" fmla="*/ 0 w 1696739"/>
                      <a:gd name="connsiteY8" fmla="*/ 65962 h 6080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696739" h="608090">
                        <a:moveTo>
                          <a:pt x="0" y="65962"/>
                        </a:moveTo>
                        <a:lnTo>
                          <a:pt x="0" y="542130"/>
                        </a:lnTo>
                        <a:cubicBezTo>
                          <a:pt x="0" y="578565"/>
                          <a:pt x="44287" y="608090"/>
                          <a:pt x="98940" y="608090"/>
                        </a:cubicBezTo>
                        <a:lnTo>
                          <a:pt x="1597800" y="608090"/>
                        </a:lnTo>
                        <a:cubicBezTo>
                          <a:pt x="1652453" y="608090"/>
                          <a:pt x="1696740" y="578565"/>
                          <a:pt x="1696740" y="542130"/>
                        </a:cubicBezTo>
                        <a:lnTo>
                          <a:pt x="1696740" y="72872"/>
                        </a:lnTo>
                        <a:cubicBezTo>
                          <a:pt x="1696740" y="36437"/>
                          <a:pt x="1652767" y="6913"/>
                          <a:pt x="1598428" y="6913"/>
                        </a:cubicBezTo>
                        <a:lnTo>
                          <a:pt x="99882" y="2"/>
                        </a:lnTo>
                        <a:cubicBezTo>
                          <a:pt x="44916" y="-312"/>
                          <a:pt x="0" y="29213"/>
                          <a:pt x="0" y="65962"/>
                        </a:cubicBez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42" name="Freeform: Shape 241">
                    <a:extLst>
                      <a:ext uri="{FF2B5EF4-FFF2-40B4-BE49-F238E27FC236}">
                        <a16:creationId xmlns:a16="http://schemas.microsoft.com/office/drawing/2014/main" id="{B8472DE4-0468-4877-AB26-E24FAE5B968A}"/>
                      </a:ext>
                    </a:extLst>
                  </p:cNvPr>
                  <p:cNvSpPr/>
                  <p:nvPr/>
                </p:nvSpPr>
                <p:spPr>
                  <a:xfrm>
                    <a:off x="5976566" y="3434946"/>
                    <a:ext cx="1709303" cy="590812"/>
                  </a:xfrm>
                  <a:custGeom>
                    <a:avLst/>
                    <a:gdLst>
                      <a:gd name="connsiteX0" fmla="*/ 69101 w 1709303"/>
                      <a:gd name="connsiteY0" fmla="*/ 590812 h 590812"/>
                      <a:gd name="connsiteX1" fmla="*/ 42403 w 1709303"/>
                      <a:gd name="connsiteY1" fmla="*/ 369690 h 590812"/>
                      <a:gd name="connsiteX2" fmla="*/ 67530 w 1709303"/>
                      <a:gd name="connsiteY2" fmla="*/ 41775 h 590812"/>
                      <a:gd name="connsiteX3" fmla="*/ 1709304 w 1709303"/>
                      <a:gd name="connsiteY3" fmla="*/ 32980 h 590812"/>
                      <a:gd name="connsiteX4" fmla="*/ 1709304 w 1709303"/>
                      <a:gd name="connsiteY4" fmla="*/ 32980 h 590812"/>
                      <a:gd name="connsiteX5" fmla="*/ 1593089 w 1709303"/>
                      <a:gd name="connsiteY5" fmla="*/ 1570 h 590812"/>
                      <a:gd name="connsiteX6" fmla="*/ 87947 w 1709303"/>
                      <a:gd name="connsiteY6" fmla="*/ 0 h 590812"/>
                      <a:gd name="connsiteX7" fmla="*/ 0 w 1709303"/>
                      <a:gd name="connsiteY7" fmla="*/ 59678 h 590812"/>
                      <a:gd name="connsiteX8" fmla="*/ 0 w 1709303"/>
                      <a:gd name="connsiteY8" fmla="*/ 503808 h 590812"/>
                      <a:gd name="connsiteX9" fmla="*/ 69101 w 1709303"/>
                      <a:gd name="connsiteY9" fmla="*/ 590812 h 590812"/>
                      <a:gd name="connsiteX10" fmla="*/ 69101 w 1709303"/>
                      <a:gd name="connsiteY10" fmla="*/ 590812 h 5908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709303" h="590812">
                        <a:moveTo>
                          <a:pt x="69101" y="590812"/>
                        </a:moveTo>
                        <a:lnTo>
                          <a:pt x="42403" y="369690"/>
                        </a:lnTo>
                        <a:lnTo>
                          <a:pt x="67530" y="41775"/>
                        </a:lnTo>
                        <a:lnTo>
                          <a:pt x="1709304" y="32980"/>
                        </a:lnTo>
                        <a:lnTo>
                          <a:pt x="1709304" y="32980"/>
                        </a:lnTo>
                        <a:cubicBezTo>
                          <a:pt x="1676638" y="4397"/>
                          <a:pt x="1655594" y="1570"/>
                          <a:pt x="1593089" y="1570"/>
                        </a:cubicBezTo>
                        <a:lnTo>
                          <a:pt x="87947" y="0"/>
                        </a:lnTo>
                        <a:cubicBezTo>
                          <a:pt x="39262" y="0"/>
                          <a:pt x="0" y="26698"/>
                          <a:pt x="0" y="59678"/>
                        </a:cubicBezTo>
                        <a:lnTo>
                          <a:pt x="0" y="503808"/>
                        </a:lnTo>
                        <a:cubicBezTo>
                          <a:pt x="314" y="538987"/>
                          <a:pt x="26070" y="571653"/>
                          <a:pt x="69101" y="590812"/>
                        </a:cubicBezTo>
                        <a:lnTo>
                          <a:pt x="69101" y="590812"/>
                        </a:ln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43" name="Freeform: Shape 242">
                    <a:extLst>
                      <a:ext uri="{FF2B5EF4-FFF2-40B4-BE49-F238E27FC236}">
                        <a16:creationId xmlns:a16="http://schemas.microsoft.com/office/drawing/2014/main" id="{9F5E3FF8-D21B-4A13-AB18-A8F53E758157}"/>
                      </a:ext>
                    </a:extLst>
                  </p:cNvPr>
                  <p:cNvSpPr/>
                  <p:nvPr/>
                </p:nvSpPr>
                <p:spPr>
                  <a:xfrm>
                    <a:off x="5897100" y="3385319"/>
                    <a:ext cx="70985" cy="307812"/>
                  </a:xfrm>
                  <a:custGeom>
                    <a:avLst/>
                    <a:gdLst>
                      <a:gd name="connsiteX0" fmla="*/ 70985 w 70985"/>
                      <a:gd name="connsiteY0" fmla="*/ 0 h 307812"/>
                      <a:gd name="connsiteX1" fmla="*/ 45230 w 70985"/>
                      <a:gd name="connsiteY1" fmla="*/ 94543 h 307812"/>
                      <a:gd name="connsiteX2" fmla="*/ 23243 w 70985"/>
                      <a:gd name="connsiteY2" fmla="*/ 307813 h 307812"/>
                      <a:gd name="connsiteX3" fmla="*/ 0 w 70985"/>
                      <a:gd name="connsiteY3" fmla="*/ 216097 h 307812"/>
                      <a:gd name="connsiteX4" fmla="*/ 0 w 70985"/>
                      <a:gd name="connsiteY4" fmla="*/ 72556 h 307812"/>
                      <a:gd name="connsiteX5" fmla="*/ 70985 w 70985"/>
                      <a:gd name="connsiteY5" fmla="*/ 0 h 3078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985" h="307812">
                        <a:moveTo>
                          <a:pt x="70985" y="0"/>
                        </a:moveTo>
                        <a:cubicBezTo>
                          <a:pt x="70985" y="0"/>
                          <a:pt x="50569" y="58736"/>
                          <a:pt x="45230" y="94543"/>
                        </a:cubicBezTo>
                        <a:cubicBezTo>
                          <a:pt x="39890" y="130349"/>
                          <a:pt x="23243" y="307813"/>
                          <a:pt x="23243" y="307813"/>
                        </a:cubicBezTo>
                        <a:lnTo>
                          <a:pt x="0" y="216097"/>
                        </a:lnTo>
                        <a:lnTo>
                          <a:pt x="0" y="72556"/>
                        </a:lnTo>
                        <a:cubicBezTo>
                          <a:pt x="0" y="72556"/>
                          <a:pt x="15391" y="21358"/>
                          <a:pt x="70985" y="0"/>
                        </a:cubicBez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44" name="Freeform: Shape 243">
                    <a:extLst>
                      <a:ext uri="{FF2B5EF4-FFF2-40B4-BE49-F238E27FC236}">
                        <a16:creationId xmlns:a16="http://schemas.microsoft.com/office/drawing/2014/main" id="{A935FCBE-A6C7-4C81-9662-EAD0BC6D4B26}"/>
                      </a:ext>
                    </a:extLst>
                  </p:cNvPr>
                  <p:cNvSpPr/>
                  <p:nvPr/>
                </p:nvSpPr>
                <p:spPr>
                  <a:xfrm>
                    <a:off x="5897100" y="3879704"/>
                    <a:ext cx="78837" cy="157989"/>
                  </a:xfrm>
                  <a:custGeom>
                    <a:avLst/>
                    <a:gdLst>
                      <a:gd name="connsiteX0" fmla="*/ 78838 w 78837"/>
                      <a:gd name="connsiteY0" fmla="*/ 0 h 157989"/>
                      <a:gd name="connsiteX1" fmla="*/ 23243 w 78837"/>
                      <a:gd name="connsiteY1" fmla="*/ 157990 h 157989"/>
                      <a:gd name="connsiteX2" fmla="*/ 0 w 78837"/>
                      <a:gd name="connsiteY2" fmla="*/ 99568 h 1579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8837" h="157989">
                        <a:moveTo>
                          <a:pt x="78838" y="0"/>
                        </a:moveTo>
                        <a:lnTo>
                          <a:pt x="23243" y="157990"/>
                        </a:lnTo>
                        <a:lnTo>
                          <a:pt x="0" y="99568"/>
                        </a:ln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45" name="Freeform: Shape 244">
                    <a:extLst>
                      <a:ext uri="{FF2B5EF4-FFF2-40B4-BE49-F238E27FC236}">
                        <a16:creationId xmlns:a16="http://schemas.microsoft.com/office/drawing/2014/main" id="{518B5EE1-E327-4EA5-8B5A-A5B17DC89FC6}"/>
                      </a:ext>
                    </a:extLst>
                  </p:cNvPr>
                  <p:cNvSpPr/>
                  <p:nvPr/>
                </p:nvSpPr>
                <p:spPr>
                  <a:xfrm>
                    <a:off x="6941151" y="3355794"/>
                    <a:ext cx="287710" cy="55594"/>
                  </a:xfrm>
                  <a:custGeom>
                    <a:avLst/>
                    <a:gdLst>
                      <a:gd name="connsiteX0" fmla="*/ 129407 w 287710"/>
                      <a:gd name="connsiteY0" fmla="*/ 0 h 55594"/>
                      <a:gd name="connsiteX1" fmla="*/ 0 w 287710"/>
                      <a:gd name="connsiteY1" fmla="*/ 55595 h 55594"/>
                      <a:gd name="connsiteX2" fmla="*/ 223636 w 287710"/>
                      <a:gd name="connsiteY2" fmla="*/ 24813 h 55594"/>
                      <a:gd name="connsiteX3" fmla="*/ 287711 w 287710"/>
                      <a:gd name="connsiteY3" fmla="*/ 0 h 555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87710" h="55594">
                        <a:moveTo>
                          <a:pt x="129407" y="0"/>
                        </a:moveTo>
                        <a:lnTo>
                          <a:pt x="0" y="55595"/>
                        </a:lnTo>
                        <a:lnTo>
                          <a:pt x="223636" y="24813"/>
                        </a:lnTo>
                        <a:lnTo>
                          <a:pt x="287711" y="0"/>
                        </a:ln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46" name="Freeform: Shape 245">
                    <a:extLst>
                      <a:ext uri="{FF2B5EF4-FFF2-40B4-BE49-F238E27FC236}">
                        <a16:creationId xmlns:a16="http://schemas.microsoft.com/office/drawing/2014/main" id="{F63226E0-37CE-4082-A256-3F11FCBB10C6}"/>
                      </a:ext>
                    </a:extLst>
                  </p:cNvPr>
                  <p:cNvSpPr/>
                  <p:nvPr/>
                </p:nvSpPr>
                <p:spPr>
                  <a:xfrm>
                    <a:off x="7671421" y="3502477"/>
                    <a:ext cx="43659" cy="492500"/>
                  </a:xfrm>
                  <a:custGeom>
                    <a:avLst/>
                    <a:gdLst>
                      <a:gd name="connsiteX0" fmla="*/ 29211 w 43659"/>
                      <a:gd name="connsiteY0" fmla="*/ 0 h 492500"/>
                      <a:gd name="connsiteX1" fmla="*/ 0 w 43659"/>
                      <a:gd name="connsiteY1" fmla="*/ 295877 h 492500"/>
                      <a:gd name="connsiteX2" fmla="*/ 14448 w 43659"/>
                      <a:gd name="connsiteY2" fmla="*/ 492501 h 492500"/>
                      <a:gd name="connsiteX3" fmla="*/ 43659 w 43659"/>
                      <a:gd name="connsiteY3" fmla="*/ 377228 h 4925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3659" h="492500">
                        <a:moveTo>
                          <a:pt x="29211" y="0"/>
                        </a:moveTo>
                        <a:lnTo>
                          <a:pt x="0" y="295877"/>
                        </a:lnTo>
                        <a:lnTo>
                          <a:pt x="14448" y="492501"/>
                        </a:lnTo>
                        <a:lnTo>
                          <a:pt x="43659" y="377228"/>
                        </a:ln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sp>
              <p:nvSpPr>
                <p:cNvPr id="236" name="Freeform: Shape 235">
                  <a:extLst>
                    <a:ext uri="{FF2B5EF4-FFF2-40B4-BE49-F238E27FC236}">
                      <a16:creationId xmlns:a16="http://schemas.microsoft.com/office/drawing/2014/main" id="{EBFE45A2-A04C-4108-B80A-D8739DF4D01B}"/>
                    </a:ext>
                  </a:extLst>
                </p:cNvPr>
                <p:cNvSpPr/>
                <p:nvPr/>
              </p:nvSpPr>
              <p:spPr>
                <a:xfrm>
                  <a:off x="6006405" y="3351397"/>
                  <a:ext cx="641067" cy="53396"/>
                </a:xfrm>
                <a:custGeom>
                  <a:avLst/>
                  <a:gdLst>
                    <a:gd name="connsiteX0" fmla="*/ 0 w 641067"/>
                    <a:gd name="connsiteY0" fmla="*/ 17589 h 53396"/>
                    <a:gd name="connsiteX1" fmla="*/ 246250 w 641067"/>
                    <a:gd name="connsiteY1" fmla="*/ 53396 h 53396"/>
                    <a:gd name="connsiteX2" fmla="*/ 641067 w 641067"/>
                    <a:gd name="connsiteY2" fmla="*/ 4397 h 53396"/>
                    <a:gd name="connsiteX3" fmla="*/ 54967 w 641067"/>
                    <a:gd name="connsiteY3" fmla="*/ 0 h 53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41067" h="53396">
                      <a:moveTo>
                        <a:pt x="0" y="17589"/>
                      </a:moveTo>
                      <a:lnTo>
                        <a:pt x="246250" y="53396"/>
                      </a:lnTo>
                      <a:lnTo>
                        <a:pt x="641067" y="4397"/>
                      </a:lnTo>
                      <a:lnTo>
                        <a:pt x="54967" y="0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37" name="Freeform: Shape 236">
                  <a:extLst>
                    <a:ext uri="{FF2B5EF4-FFF2-40B4-BE49-F238E27FC236}">
                      <a16:creationId xmlns:a16="http://schemas.microsoft.com/office/drawing/2014/main" id="{EE4AE91C-1A4F-41EB-BBE7-1C6F383B2049}"/>
                    </a:ext>
                  </a:extLst>
                </p:cNvPr>
                <p:cNvSpPr/>
                <p:nvPr/>
              </p:nvSpPr>
              <p:spPr>
                <a:xfrm>
                  <a:off x="7164787" y="3355794"/>
                  <a:ext cx="435335" cy="24813"/>
                </a:xfrm>
                <a:custGeom>
                  <a:avLst/>
                  <a:gdLst>
                    <a:gd name="connsiteX0" fmla="*/ 0 w 435335"/>
                    <a:gd name="connsiteY0" fmla="*/ 24813 h 24813"/>
                    <a:gd name="connsiteX1" fmla="*/ 435335 w 435335"/>
                    <a:gd name="connsiteY1" fmla="*/ 0 h 24813"/>
                    <a:gd name="connsiteX2" fmla="*/ 64075 w 435335"/>
                    <a:gd name="connsiteY2" fmla="*/ 0 h 248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435335" h="24813">
                      <a:moveTo>
                        <a:pt x="0" y="24813"/>
                      </a:moveTo>
                      <a:lnTo>
                        <a:pt x="435335" y="0"/>
                      </a:lnTo>
                      <a:lnTo>
                        <a:pt x="64075" y="0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38" name="Freeform: Shape 237">
                  <a:extLst>
                    <a:ext uri="{FF2B5EF4-FFF2-40B4-BE49-F238E27FC236}">
                      <a16:creationId xmlns:a16="http://schemas.microsoft.com/office/drawing/2014/main" id="{01C41284-7265-4BC3-91A0-61440B41222A}"/>
                    </a:ext>
                  </a:extLst>
                </p:cNvPr>
                <p:cNvSpPr/>
                <p:nvPr/>
              </p:nvSpPr>
              <p:spPr>
                <a:xfrm>
                  <a:off x="5947355" y="3368986"/>
                  <a:ext cx="305300" cy="92972"/>
                </a:xfrm>
                <a:custGeom>
                  <a:avLst/>
                  <a:gdLst>
                    <a:gd name="connsiteX0" fmla="*/ 305300 w 305300"/>
                    <a:gd name="connsiteY0" fmla="*/ 35807 h 92972"/>
                    <a:gd name="connsiteX1" fmla="*/ 0 w 305300"/>
                    <a:gd name="connsiteY1" fmla="*/ 92972 h 92972"/>
                    <a:gd name="connsiteX2" fmla="*/ 20730 w 305300"/>
                    <a:gd name="connsiteY2" fmla="*/ 16333 h 92972"/>
                    <a:gd name="connsiteX3" fmla="*/ 59050 w 305300"/>
                    <a:gd name="connsiteY3" fmla="*/ 0 h 929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5300" h="92972">
                      <a:moveTo>
                        <a:pt x="305300" y="35807"/>
                      </a:moveTo>
                      <a:lnTo>
                        <a:pt x="0" y="92972"/>
                      </a:lnTo>
                      <a:lnTo>
                        <a:pt x="20730" y="16333"/>
                      </a:lnTo>
                      <a:lnTo>
                        <a:pt x="59050" y="0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39" name="Freeform: Shape 238">
                  <a:extLst>
                    <a:ext uri="{FF2B5EF4-FFF2-40B4-BE49-F238E27FC236}">
                      <a16:creationId xmlns:a16="http://schemas.microsoft.com/office/drawing/2014/main" id="{445BCAAA-7F37-4749-A71C-0F089C192E43}"/>
                    </a:ext>
                  </a:extLst>
                </p:cNvPr>
                <p:cNvSpPr/>
                <p:nvPr/>
              </p:nvSpPr>
              <p:spPr>
                <a:xfrm>
                  <a:off x="5915318" y="3597019"/>
                  <a:ext cx="61562" cy="282685"/>
                </a:xfrm>
                <a:custGeom>
                  <a:avLst/>
                  <a:gdLst>
                    <a:gd name="connsiteX0" fmla="*/ 17275 w 61562"/>
                    <a:gd name="connsiteY0" fmla="*/ 0 h 282685"/>
                    <a:gd name="connsiteX1" fmla="*/ 61563 w 61562"/>
                    <a:gd name="connsiteY1" fmla="*/ 76953 h 282685"/>
                    <a:gd name="connsiteX2" fmla="*/ 60620 w 61562"/>
                    <a:gd name="connsiteY2" fmla="*/ 282685 h 282685"/>
                    <a:gd name="connsiteX3" fmla="*/ 0 w 61562"/>
                    <a:gd name="connsiteY3" fmla="*/ 76953 h 2826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1562" h="282685">
                      <a:moveTo>
                        <a:pt x="17275" y="0"/>
                      </a:moveTo>
                      <a:lnTo>
                        <a:pt x="61563" y="76953"/>
                      </a:lnTo>
                      <a:lnTo>
                        <a:pt x="60620" y="282685"/>
                      </a:lnTo>
                      <a:lnTo>
                        <a:pt x="0" y="76953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40" name="Freeform: Shape 239">
                  <a:extLst>
                    <a:ext uri="{FF2B5EF4-FFF2-40B4-BE49-F238E27FC236}">
                      <a16:creationId xmlns:a16="http://schemas.microsoft.com/office/drawing/2014/main" id="{96DF23BE-A9B9-4652-87CB-EAEF902C79F9}"/>
                    </a:ext>
                  </a:extLst>
                </p:cNvPr>
                <p:cNvSpPr/>
                <p:nvPr/>
              </p:nvSpPr>
              <p:spPr>
                <a:xfrm>
                  <a:off x="7001771" y="3355794"/>
                  <a:ext cx="679072" cy="63761"/>
                </a:xfrm>
                <a:custGeom>
                  <a:avLst/>
                  <a:gdLst>
                    <a:gd name="connsiteX0" fmla="*/ 0 w 679072"/>
                    <a:gd name="connsiteY0" fmla="*/ 48999 h 63761"/>
                    <a:gd name="connsiteX1" fmla="*/ 250334 w 679072"/>
                    <a:gd name="connsiteY1" fmla="*/ 63761 h 63761"/>
                    <a:gd name="connsiteX2" fmla="*/ 679073 w 679072"/>
                    <a:gd name="connsiteY2" fmla="*/ 12564 h 63761"/>
                    <a:gd name="connsiteX3" fmla="*/ 499411 w 679072"/>
                    <a:gd name="connsiteY3" fmla="*/ 0 h 63761"/>
                    <a:gd name="connsiteX4" fmla="*/ 163015 w 679072"/>
                    <a:gd name="connsiteY4" fmla="*/ 24813 h 637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79072" h="63761">
                      <a:moveTo>
                        <a:pt x="0" y="48999"/>
                      </a:moveTo>
                      <a:lnTo>
                        <a:pt x="250334" y="63761"/>
                      </a:lnTo>
                      <a:lnTo>
                        <a:pt x="679073" y="12564"/>
                      </a:lnTo>
                      <a:lnTo>
                        <a:pt x="499411" y="0"/>
                      </a:lnTo>
                      <a:lnTo>
                        <a:pt x="163015" y="24813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219" name="Graphic 2125">
                <a:extLst>
                  <a:ext uri="{FF2B5EF4-FFF2-40B4-BE49-F238E27FC236}">
                    <a16:creationId xmlns:a16="http://schemas.microsoft.com/office/drawing/2014/main" id="{848E3C23-1973-4B5E-BEF2-D99E633B28DF}"/>
                  </a:ext>
                </a:extLst>
              </p:cNvPr>
              <p:cNvGrpSpPr/>
              <p:nvPr/>
            </p:nvGrpSpPr>
            <p:grpSpPr>
              <a:xfrm>
                <a:off x="5795962" y="3309937"/>
                <a:ext cx="1894305" cy="757910"/>
                <a:chOff x="5795962" y="3309937"/>
                <a:chExt cx="1894305" cy="757910"/>
              </a:xfrm>
            </p:grpSpPr>
            <p:sp>
              <p:nvSpPr>
                <p:cNvPr id="222" name="Freeform: Shape 221">
                  <a:extLst>
                    <a:ext uri="{FF2B5EF4-FFF2-40B4-BE49-F238E27FC236}">
                      <a16:creationId xmlns:a16="http://schemas.microsoft.com/office/drawing/2014/main" id="{B416E6B8-D524-4A0F-BDA9-E53CD6AE8D0D}"/>
                    </a:ext>
                  </a:extLst>
                </p:cNvPr>
                <p:cNvSpPr/>
                <p:nvPr/>
              </p:nvSpPr>
              <p:spPr>
                <a:xfrm>
                  <a:off x="5795962" y="3314334"/>
                  <a:ext cx="1894305" cy="753513"/>
                </a:xfrm>
                <a:custGeom>
                  <a:avLst/>
                  <a:gdLst>
                    <a:gd name="connsiteX0" fmla="*/ 1702708 w 1894305"/>
                    <a:gd name="connsiteY0" fmla="*/ 753513 h 753513"/>
                    <a:gd name="connsiteX1" fmla="*/ 191598 w 1894305"/>
                    <a:gd name="connsiteY1" fmla="*/ 753513 h 753513"/>
                    <a:gd name="connsiteX2" fmla="*/ 0 w 1894305"/>
                    <a:gd name="connsiteY2" fmla="*/ 623478 h 753513"/>
                    <a:gd name="connsiteX3" fmla="*/ 55909 w 1894305"/>
                    <a:gd name="connsiteY3" fmla="*/ 515744 h 753513"/>
                    <a:gd name="connsiteX4" fmla="*/ 0 w 1894305"/>
                    <a:gd name="connsiteY4" fmla="*/ 245308 h 753513"/>
                    <a:gd name="connsiteX5" fmla="*/ 0 w 1894305"/>
                    <a:gd name="connsiteY5" fmla="*/ 195053 h 753513"/>
                    <a:gd name="connsiteX6" fmla="*/ 0 w 1894305"/>
                    <a:gd name="connsiteY6" fmla="*/ 130035 h 753513"/>
                    <a:gd name="connsiteX7" fmla="*/ 191598 w 1894305"/>
                    <a:gd name="connsiteY7" fmla="*/ 0 h 753513"/>
                    <a:gd name="connsiteX8" fmla="*/ 750372 w 1894305"/>
                    <a:gd name="connsiteY8" fmla="*/ 0 h 753513"/>
                    <a:gd name="connsiteX9" fmla="*/ 1044051 w 1894305"/>
                    <a:gd name="connsiteY9" fmla="*/ 55595 h 753513"/>
                    <a:gd name="connsiteX10" fmla="*/ 1173458 w 1894305"/>
                    <a:gd name="connsiteY10" fmla="*/ 0 h 753513"/>
                    <a:gd name="connsiteX11" fmla="*/ 1702708 w 1894305"/>
                    <a:gd name="connsiteY11" fmla="*/ 0 h 753513"/>
                    <a:gd name="connsiteX12" fmla="*/ 1894306 w 1894305"/>
                    <a:gd name="connsiteY12" fmla="*/ 130035 h 753513"/>
                    <a:gd name="connsiteX13" fmla="*/ 1867607 w 1894305"/>
                    <a:gd name="connsiteY13" fmla="*/ 668080 h 753513"/>
                    <a:gd name="connsiteX14" fmla="*/ 1702708 w 1894305"/>
                    <a:gd name="connsiteY14" fmla="*/ 753513 h 7535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894305" h="753513">
                      <a:moveTo>
                        <a:pt x="1702708" y="753513"/>
                      </a:moveTo>
                      <a:lnTo>
                        <a:pt x="191598" y="753513"/>
                      </a:lnTo>
                      <a:cubicBezTo>
                        <a:pt x="86376" y="753513"/>
                        <a:pt x="0" y="695092"/>
                        <a:pt x="0" y="623478"/>
                      </a:cubicBezTo>
                      <a:lnTo>
                        <a:pt x="55909" y="515744"/>
                      </a:lnTo>
                      <a:lnTo>
                        <a:pt x="0" y="245308"/>
                      </a:lnTo>
                      <a:lnTo>
                        <a:pt x="0" y="195053"/>
                      </a:lnTo>
                      <a:lnTo>
                        <a:pt x="0" y="130035"/>
                      </a:lnTo>
                      <a:cubicBezTo>
                        <a:pt x="0" y="58422"/>
                        <a:pt x="86062" y="0"/>
                        <a:pt x="191598" y="0"/>
                      </a:cubicBezTo>
                      <a:lnTo>
                        <a:pt x="750372" y="0"/>
                      </a:lnTo>
                      <a:lnTo>
                        <a:pt x="1044051" y="55595"/>
                      </a:lnTo>
                      <a:lnTo>
                        <a:pt x="1173458" y="0"/>
                      </a:lnTo>
                      <a:lnTo>
                        <a:pt x="1702708" y="0"/>
                      </a:lnTo>
                      <a:cubicBezTo>
                        <a:pt x="1807930" y="0"/>
                        <a:pt x="1894306" y="58422"/>
                        <a:pt x="1894306" y="130035"/>
                      </a:cubicBezTo>
                      <a:lnTo>
                        <a:pt x="1867607" y="668080"/>
                      </a:lnTo>
                      <a:cubicBezTo>
                        <a:pt x="1867607" y="739693"/>
                        <a:pt x="1808244" y="753513"/>
                        <a:pt x="1702708" y="753513"/>
                      </a:cubicBezTo>
                      <a:close/>
                    </a:path>
                  </a:pathLst>
                </a:custGeom>
                <a:solidFill>
                  <a:srgbClr val="FFBD03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grpSp>
              <p:nvGrpSpPr>
                <p:cNvPr id="223" name="Graphic 2125">
                  <a:extLst>
                    <a:ext uri="{FF2B5EF4-FFF2-40B4-BE49-F238E27FC236}">
                      <a16:creationId xmlns:a16="http://schemas.microsoft.com/office/drawing/2014/main" id="{08866C21-A3B9-4E68-A2BE-61CD4A13B7D0}"/>
                    </a:ext>
                  </a:extLst>
                </p:cNvPr>
                <p:cNvGrpSpPr/>
                <p:nvPr/>
              </p:nvGrpSpPr>
              <p:grpSpPr>
                <a:xfrm>
                  <a:off x="5795962" y="3314334"/>
                  <a:ext cx="1875459" cy="731840"/>
                  <a:chOff x="5795962" y="3314334"/>
                  <a:chExt cx="1875459" cy="731840"/>
                </a:xfrm>
              </p:grpSpPr>
              <p:sp>
                <p:nvSpPr>
                  <p:cNvPr id="229" name="Freeform: Shape 228">
                    <a:extLst>
                      <a:ext uri="{FF2B5EF4-FFF2-40B4-BE49-F238E27FC236}">
                        <a16:creationId xmlns:a16="http://schemas.microsoft.com/office/drawing/2014/main" id="{96DDCC3A-C7C9-40CE-AD1F-D2D41D35E67E}"/>
                      </a:ext>
                    </a:extLst>
                  </p:cNvPr>
                  <p:cNvSpPr/>
                  <p:nvPr/>
                </p:nvSpPr>
                <p:spPr>
                  <a:xfrm>
                    <a:off x="5900555" y="3387830"/>
                    <a:ext cx="1730822" cy="658345"/>
                  </a:xfrm>
                  <a:custGeom>
                    <a:avLst/>
                    <a:gdLst>
                      <a:gd name="connsiteX0" fmla="*/ 1885 w 1730822"/>
                      <a:gd name="connsiteY0" fmla="*/ 66276 h 658345"/>
                      <a:gd name="connsiteX1" fmla="*/ 0 w 1730822"/>
                      <a:gd name="connsiteY1" fmla="*/ 574168 h 658345"/>
                      <a:gd name="connsiteX2" fmla="*/ 98940 w 1730822"/>
                      <a:gd name="connsiteY2" fmla="*/ 640128 h 658345"/>
                      <a:gd name="connsiteX3" fmla="*/ 1629210 w 1730822"/>
                      <a:gd name="connsiteY3" fmla="*/ 658345 h 658345"/>
                      <a:gd name="connsiteX4" fmla="*/ 1728149 w 1730822"/>
                      <a:gd name="connsiteY4" fmla="*/ 592385 h 658345"/>
                      <a:gd name="connsiteX5" fmla="*/ 1730348 w 1730822"/>
                      <a:gd name="connsiteY5" fmla="*/ 51514 h 658345"/>
                      <a:gd name="connsiteX6" fmla="*/ 1600313 w 1730822"/>
                      <a:gd name="connsiteY6" fmla="*/ 7227 h 658345"/>
                      <a:gd name="connsiteX7" fmla="*/ 101453 w 1730822"/>
                      <a:gd name="connsiteY7" fmla="*/ 2 h 658345"/>
                      <a:gd name="connsiteX8" fmla="*/ 1885 w 1730822"/>
                      <a:gd name="connsiteY8" fmla="*/ 66276 h 658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730822" h="658345">
                        <a:moveTo>
                          <a:pt x="1885" y="66276"/>
                        </a:moveTo>
                        <a:lnTo>
                          <a:pt x="0" y="574168"/>
                        </a:lnTo>
                        <a:cubicBezTo>
                          <a:pt x="0" y="610603"/>
                          <a:pt x="44287" y="640128"/>
                          <a:pt x="98940" y="640128"/>
                        </a:cubicBezTo>
                        <a:lnTo>
                          <a:pt x="1629210" y="658345"/>
                        </a:lnTo>
                        <a:cubicBezTo>
                          <a:pt x="1683862" y="658345"/>
                          <a:pt x="1728149" y="628820"/>
                          <a:pt x="1728149" y="592385"/>
                        </a:cubicBezTo>
                        <a:lnTo>
                          <a:pt x="1730348" y="51514"/>
                        </a:lnTo>
                        <a:cubicBezTo>
                          <a:pt x="1737258" y="17906"/>
                          <a:pt x="1667529" y="12566"/>
                          <a:pt x="1600313" y="7227"/>
                        </a:cubicBezTo>
                        <a:lnTo>
                          <a:pt x="101453" y="2"/>
                        </a:lnTo>
                        <a:cubicBezTo>
                          <a:pt x="46800" y="-312"/>
                          <a:pt x="1885" y="29527"/>
                          <a:pt x="1885" y="66276"/>
                        </a:cubicBezTo>
                        <a:close/>
                      </a:path>
                    </a:pathLst>
                  </a:custGeom>
                  <a:solidFill>
                    <a:srgbClr val="FFAB17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30" name="Freeform: Shape 229">
                    <a:extLst>
                      <a:ext uri="{FF2B5EF4-FFF2-40B4-BE49-F238E27FC236}">
                        <a16:creationId xmlns:a16="http://schemas.microsoft.com/office/drawing/2014/main" id="{5B8D6BAF-6EFE-43BB-88BC-7ADEBE087788}"/>
                      </a:ext>
                    </a:extLst>
                  </p:cNvPr>
                  <p:cNvSpPr/>
                  <p:nvPr/>
                </p:nvSpPr>
                <p:spPr>
                  <a:xfrm>
                    <a:off x="5851556" y="3369484"/>
                    <a:ext cx="1785942" cy="628320"/>
                  </a:xfrm>
                  <a:custGeom>
                    <a:avLst/>
                    <a:gdLst>
                      <a:gd name="connsiteX0" fmla="*/ 63761 w 1785942"/>
                      <a:gd name="connsiteY0" fmla="*/ 628321 h 628320"/>
                      <a:gd name="connsiteX1" fmla="*/ 42089 w 1785942"/>
                      <a:gd name="connsiteY1" fmla="*/ 375160 h 628320"/>
                      <a:gd name="connsiteX2" fmla="*/ 48056 w 1785942"/>
                      <a:gd name="connsiteY2" fmla="*/ 32797 h 628320"/>
                      <a:gd name="connsiteX3" fmla="*/ 1785943 w 1785942"/>
                      <a:gd name="connsiteY3" fmla="*/ 31540 h 628320"/>
                      <a:gd name="connsiteX4" fmla="*/ 1781860 w 1785942"/>
                      <a:gd name="connsiteY4" fmla="*/ 25259 h 628320"/>
                      <a:gd name="connsiteX5" fmla="*/ 1669728 w 1785942"/>
                      <a:gd name="connsiteY5" fmla="*/ 131 h 628320"/>
                      <a:gd name="connsiteX6" fmla="*/ 87947 w 1785942"/>
                      <a:gd name="connsiteY6" fmla="*/ 5471 h 628320"/>
                      <a:gd name="connsiteX7" fmla="*/ 0 w 1785942"/>
                      <a:gd name="connsiteY7" fmla="*/ 65149 h 628320"/>
                      <a:gd name="connsiteX8" fmla="*/ 17903 w 1785942"/>
                      <a:gd name="connsiteY8" fmla="*/ 542573 h 628320"/>
                      <a:gd name="connsiteX9" fmla="*/ 63761 w 1785942"/>
                      <a:gd name="connsiteY9" fmla="*/ 628321 h 628320"/>
                      <a:gd name="connsiteX10" fmla="*/ 63761 w 1785942"/>
                      <a:gd name="connsiteY10" fmla="*/ 628321 h 6283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785942" h="628320">
                        <a:moveTo>
                          <a:pt x="63761" y="628321"/>
                        </a:moveTo>
                        <a:lnTo>
                          <a:pt x="42089" y="375160"/>
                        </a:lnTo>
                        <a:lnTo>
                          <a:pt x="48056" y="32797"/>
                        </a:lnTo>
                        <a:lnTo>
                          <a:pt x="1785943" y="31540"/>
                        </a:lnTo>
                        <a:lnTo>
                          <a:pt x="1781860" y="25259"/>
                        </a:lnTo>
                        <a:cubicBezTo>
                          <a:pt x="1749194" y="-3324"/>
                          <a:pt x="1732233" y="131"/>
                          <a:pt x="1669728" y="131"/>
                        </a:cubicBezTo>
                        <a:lnTo>
                          <a:pt x="87947" y="5471"/>
                        </a:lnTo>
                        <a:cubicBezTo>
                          <a:pt x="39262" y="5471"/>
                          <a:pt x="0" y="32169"/>
                          <a:pt x="0" y="65149"/>
                        </a:cubicBezTo>
                        <a:lnTo>
                          <a:pt x="17903" y="542573"/>
                        </a:lnTo>
                        <a:cubicBezTo>
                          <a:pt x="17903" y="577751"/>
                          <a:pt x="20730" y="609161"/>
                          <a:pt x="63761" y="628321"/>
                        </a:cubicBezTo>
                        <a:lnTo>
                          <a:pt x="63761" y="628321"/>
                        </a:lnTo>
                        <a:close/>
                      </a:path>
                    </a:pathLst>
                  </a:custGeom>
                  <a:solidFill>
                    <a:srgbClr val="D87100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31" name="Freeform: Shape 230">
                    <a:extLst>
                      <a:ext uri="{FF2B5EF4-FFF2-40B4-BE49-F238E27FC236}">
                        <a16:creationId xmlns:a16="http://schemas.microsoft.com/office/drawing/2014/main" id="{2E428534-BC4C-4846-B858-006EE81EF237}"/>
                      </a:ext>
                    </a:extLst>
                  </p:cNvPr>
                  <p:cNvSpPr/>
                  <p:nvPr/>
                </p:nvSpPr>
                <p:spPr>
                  <a:xfrm>
                    <a:off x="5795962" y="3343545"/>
                    <a:ext cx="70985" cy="308127"/>
                  </a:xfrm>
                  <a:custGeom>
                    <a:avLst/>
                    <a:gdLst>
                      <a:gd name="connsiteX0" fmla="*/ 70985 w 70985"/>
                      <a:gd name="connsiteY0" fmla="*/ 0 h 308127"/>
                      <a:gd name="connsiteX1" fmla="*/ 35493 w 70985"/>
                      <a:gd name="connsiteY1" fmla="*/ 64075 h 308127"/>
                      <a:gd name="connsiteX2" fmla="*/ 22929 w 70985"/>
                      <a:gd name="connsiteY2" fmla="*/ 308127 h 308127"/>
                      <a:gd name="connsiteX3" fmla="*/ 0 w 70985"/>
                      <a:gd name="connsiteY3" fmla="*/ 216097 h 308127"/>
                      <a:gd name="connsiteX4" fmla="*/ 0 w 70985"/>
                      <a:gd name="connsiteY4" fmla="*/ 72556 h 308127"/>
                      <a:gd name="connsiteX5" fmla="*/ 70985 w 70985"/>
                      <a:gd name="connsiteY5" fmla="*/ 0 h 308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985" h="308127">
                        <a:moveTo>
                          <a:pt x="70985" y="0"/>
                        </a:moveTo>
                        <a:cubicBezTo>
                          <a:pt x="70985" y="0"/>
                          <a:pt x="41146" y="27954"/>
                          <a:pt x="35493" y="64075"/>
                        </a:cubicBezTo>
                        <a:cubicBezTo>
                          <a:pt x="29839" y="99882"/>
                          <a:pt x="22929" y="308127"/>
                          <a:pt x="22929" y="308127"/>
                        </a:cubicBezTo>
                        <a:lnTo>
                          <a:pt x="0" y="216097"/>
                        </a:lnTo>
                        <a:lnTo>
                          <a:pt x="0" y="72556"/>
                        </a:lnTo>
                        <a:cubicBezTo>
                          <a:pt x="0" y="72556"/>
                          <a:pt x="15391" y="21358"/>
                          <a:pt x="70985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32" name="Freeform: Shape 231">
                    <a:extLst>
                      <a:ext uri="{FF2B5EF4-FFF2-40B4-BE49-F238E27FC236}">
                        <a16:creationId xmlns:a16="http://schemas.microsoft.com/office/drawing/2014/main" id="{6A73977E-021E-4D91-86A0-F840081A5A32}"/>
                      </a:ext>
                    </a:extLst>
                  </p:cNvPr>
                  <p:cNvSpPr/>
                  <p:nvPr/>
                </p:nvSpPr>
                <p:spPr>
                  <a:xfrm>
                    <a:off x="6840013" y="3314334"/>
                    <a:ext cx="287710" cy="55594"/>
                  </a:xfrm>
                  <a:custGeom>
                    <a:avLst/>
                    <a:gdLst>
                      <a:gd name="connsiteX0" fmla="*/ 129407 w 287710"/>
                      <a:gd name="connsiteY0" fmla="*/ 0 h 55594"/>
                      <a:gd name="connsiteX1" fmla="*/ 0 w 287710"/>
                      <a:gd name="connsiteY1" fmla="*/ 55595 h 55594"/>
                      <a:gd name="connsiteX2" fmla="*/ 145112 w 287710"/>
                      <a:gd name="connsiteY2" fmla="*/ 21358 h 55594"/>
                      <a:gd name="connsiteX3" fmla="*/ 287711 w 287710"/>
                      <a:gd name="connsiteY3" fmla="*/ 0 h 555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87710" h="55594">
                        <a:moveTo>
                          <a:pt x="129407" y="0"/>
                        </a:moveTo>
                        <a:lnTo>
                          <a:pt x="0" y="55595"/>
                        </a:lnTo>
                        <a:lnTo>
                          <a:pt x="145112" y="21358"/>
                        </a:lnTo>
                        <a:lnTo>
                          <a:pt x="287711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33" name="Freeform: Shape 232">
                    <a:extLst>
                      <a:ext uri="{FF2B5EF4-FFF2-40B4-BE49-F238E27FC236}">
                        <a16:creationId xmlns:a16="http://schemas.microsoft.com/office/drawing/2014/main" id="{9FEF6CCA-E0F6-4A98-8EF6-0CD12E7F6595}"/>
                      </a:ext>
                    </a:extLst>
                  </p:cNvPr>
                  <p:cNvSpPr/>
                  <p:nvPr/>
                </p:nvSpPr>
                <p:spPr>
                  <a:xfrm>
                    <a:off x="7629647" y="3426152"/>
                    <a:ext cx="41774" cy="581075"/>
                  </a:xfrm>
                  <a:custGeom>
                    <a:avLst/>
                    <a:gdLst>
                      <a:gd name="connsiteX0" fmla="*/ 27012 w 41774"/>
                      <a:gd name="connsiteY0" fmla="*/ 0 h 581075"/>
                      <a:gd name="connsiteX1" fmla="*/ 0 w 41774"/>
                      <a:gd name="connsiteY1" fmla="*/ 386651 h 581075"/>
                      <a:gd name="connsiteX2" fmla="*/ 6282 w 41774"/>
                      <a:gd name="connsiteY2" fmla="*/ 581075 h 581075"/>
                      <a:gd name="connsiteX3" fmla="*/ 41775 w 41774"/>
                      <a:gd name="connsiteY3" fmla="*/ 349902 h 5810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1774" h="581075">
                        <a:moveTo>
                          <a:pt x="27012" y="0"/>
                        </a:moveTo>
                        <a:lnTo>
                          <a:pt x="0" y="386651"/>
                        </a:lnTo>
                        <a:lnTo>
                          <a:pt x="6282" y="581075"/>
                        </a:lnTo>
                        <a:lnTo>
                          <a:pt x="41775" y="349902"/>
                        </a:lnTo>
                        <a:close/>
                      </a:path>
                    </a:pathLst>
                  </a:custGeom>
                  <a:solidFill>
                    <a:srgbClr val="FFCE78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sp>
              <p:nvSpPr>
                <p:cNvPr id="224" name="Freeform: Shape 223">
                  <a:extLst>
                    <a:ext uri="{FF2B5EF4-FFF2-40B4-BE49-F238E27FC236}">
                      <a16:creationId xmlns:a16="http://schemas.microsoft.com/office/drawing/2014/main" id="{83A989AE-24B5-4589-A902-D14CD6025238}"/>
                    </a:ext>
                  </a:extLst>
                </p:cNvPr>
                <p:cNvSpPr/>
                <p:nvPr/>
              </p:nvSpPr>
              <p:spPr>
                <a:xfrm>
                  <a:off x="5904952" y="3309937"/>
                  <a:ext cx="641381" cy="19473"/>
                </a:xfrm>
                <a:custGeom>
                  <a:avLst/>
                  <a:gdLst>
                    <a:gd name="connsiteX0" fmla="*/ 0 w 641381"/>
                    <a:gd name="connsiteY0" fmla="*/ 17275 h 19473"/>
                    <a:gd name="connsiteX1" fmla="*/ 241539 w 641381"/>
                    <a:gd name="connsiteY1" fmla="*/ 19474 h 19473"/>
                    <a:gd name="connsiteX2" fmla="*/ 641382 w 641381"/>
                    <a:gd name="connsiteY2" fmla="*/ 4397 h 19473"/>
                    <a:gd name="connsiteX3" fmla="*/ 55281 w 641381"/>
                    <a:gd name="connsiteY3" fmla="*/ 0 h 194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41381" h="19473">
                      <a:moveTo>
                        <a:pt x="0" y="17275"/>
                      </a:moveTo>
                      <a:lnTo>
                        <a:pt x="241539" y="19474"/>
                      </a:lnTo>
                      <a:lnTo>
                        <a:pt x="641382" y="4397"/>
                      </a:lnTo>
                      <a:lnTo>
                        <a:pt x="55281" y="0"/>
                      </a:lnTo>
                      <a:close/>
                    </a:path>
                  </a:pathLst>
                </a:custGeom>
                <a:solidFill>
                  <a:srgbClr val="FFAB17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25" name="Freeform: Shape 224">
                  <a:extLst>
                    <a:ext uri="{FF2B5EF4-FFF2-40B4-BE49-F238E27FC236}">
                      <a16:creationId xmlns:a16="http://schemas.microsoft.com/office/drawing/2014/main" id="{18F5DC03-9631-4AAE-AF12-F7F490E180AA}"/>
                    </a:ext>
                  </a:extLst>
                </p:cNvPr>
                <p:cNvSpPr/>
                <p:nvPr/>
              </p:nvSpPr>
              <p:spPr>
                <a:xfrm>
                  <a:off x="7063334" y="3314334"/>
                  <a:ext cx="435335" cy="24813"/>
                </a:xfrm>
                <a:custGeom>
                  <a:avLst/>
                  <a:gdLst>
                    <a:gd name="connsiteX0" fmla="*/ 0 w 435335"/>
                    <a:gd name="connsiteY0" fmla="*/ 24813 h 24813"/>
                    <a:gd name="connsiteX1" fmla="*/ 435335 w 435335"/>
                    <a:gd name="connsiteY1" fmla="*/ 0 h 24813"/>
                    <a:gd name="connsiteX2" fmla="*/ 64390 w 435335"/>
                    <a:gd name="connsiteY2" fmla="*/ 0 h 248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435335" h="24813">
                      <a:moveTo>
                        <a:pt x="0" y="24813"/>
                      </a:moveTo>
                      <a:lnTo>
                        <a:pt x="435335" y="0"/>
                      </a:lnTo>
                      <a:lnTo>
                        <a:pt x="64390" y="0"/>
                      </a:lnTo>
                      <a:close/>
                    </a:path>
                  </a:pathLst>
                </a:custGeom>
                <a:solidFill>
                  <a:srgbClr val="FFAB17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26" name="Freeform: Shape 225">
                  <a:extLst>
                    <a:ext uri="{FF2B5EF4-FFF2-40B4-BE49-F238E27FC236}">
                      <a16:creationId xmlns:a16="http://schemas.microsoft.com/office/drawing/2014/main" id="{B901B3C5-F819-4726-A2D9-32A9CBB7D165}"/>
                    </a:ext>
                  </a:extLst>
                </p:cNvPr>
                <p:cNvSpPr/>
                <p:nvPr/>
              </p:nvSpPr>
              <p:spPr>
                <a:xfrm>
                  <a:off x="5831768" y="3327212"/>
                  <a:ext cx="305300" cy="61876"/>
                </a:xfrm>
                <a:custGeom>
                  <a:avLst/>
                  <a:gdLst>
                    <a:gd name="connsiteX0" fmla="*/ 305300 w 305300"/>
                    <a:gd name="connsiteY0" fmla="*/ 5026 h 61876"/>
                    <a:gd name="connsiteX1" fmla="*/ 0 w 305300"/>
                    <a:gd name="connsiteY1" fmla="*/ 61877 h 61876"/>
                    <a:gd name="connsiteX2" fmla="*/ 35179 w 305300"/>
                    <a:gd name="connsiteY2" fmla="*/ 16333 h 61876"/>
                    <a:gd name="connsiteX3" fmla="*/ 73184 w 305300"/>
                    <a:gd name="connsiteY3" fmla="*/ 0 h 618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5300" h="61876">
                      <a:moveTo>
                        <a:pt x="305300" y="5026"/>
                      </a:moveTo>
                      <a:lnTo>
                        <a:pt x="0" y="61877"/>
                      </a:lnTo>
                      <a:lnTo>
                        <a:pt x="35179" y="16333"/>
                      </a:lnTo>
                      <a:lnTo>
                        <a:pt x="73184" y="0"/>
                      </a:lnTo>
                      <a:close/>
                    </a:path>
                  </a:pathLst>
                </a:custGeom>
                <a:solidFill>
                  <a:srgbClr val="FFCE78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27" name="Freeform: Shape 226">
                  <a:extLst>
                    <a:ext uri="{FF2B5EF4-FFF2-40B4-BE49-F238E27FC236}">
                      <a16:creationId xmlns:a16="http://schemas.microsoft.com/office/drawing/2014/main" id="{75D565B3-5839-49EA-AC7B-3A4A693D36E0}"/>
                    </a:ext>
                  </a:extLst>
                </p:cNvPr>
                <p:cNvSpPr/>
                <p:nvPr/>
              </p:nvSpPr>
              <p:spPr>
                <a:xfrm>
                  <a:off x="5814179" y="3555245"/>
                  <a:ext cx="37691" cy="274832"/>
                </a:xfrm>
                <a:custGeom>
                  <a:avLst/>
                  <a:gdLst>
                    <a:gd name="connsiteX0" fmla="*/ 17275 w 37691"/>
                    <a:gd name="connsiteY0" fmla="*/ 0 h 274832"/>
                    <a:gd name="connsiteX1" fmla="*/ 37691 w 37691"/>
                    <a:gd name="connsiteY1" fmla="*/ 75069 h 274832"/>
                    <a:gd name="connsiteX2" fmla="*/ 37691 w 37691"/>
                    <a:gd name="connsiteY2" fmla="*/ 274833 h 274832"/>
                    <a:gd name="connsiteX3" fmla="*/ 0 w 37691"/>
                    <a:gd name="connsiteY3" fmla="*/ 76953 h 2748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7691" h="274832">
                      <a:moveTo>
                        <a:pt x="17275" y="0"/>
                      </a:moveTo>
                      <a:lnTo>
                        <a:pt x="37691" y="75069"/>
                      </a:lnTo>
                      <a:lnTo>
                        <a:pt x="37691" y="274833"/>
                      </a:lnTo>
                      <a:lnTo>
                        <a:pt x="0" y="76953"/>
                      </a:lnTo>
                      <a:close/>
                    </a:path>
                  </a:pathLst>
                </a:custGeom>
                <a:solidFill>
                  <a:srgbClr val="FFCE78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28" name="Freeform: Shape 227">
                  <a:extLst>
                    <a:ext uri="{FF2B5EF4-FFF2-40B4-BE49-F238E27FC236}">
                      <a16:creationId xmlns:a16="http://schemas.microsoft.com/office/drawing/2014/main" id="{9084D162-A3B7-451F-960F-3F2D38D9FE26}"/>
                    </a:ext>
                  </a:extLst>
                </p:cNvPr>
                <p:cNvSpPr/>
                <p:nvPr/>
              </p:nvSpPr>
              <p:spPr>
                <a:xfrm>
                  <a:off x="6840013" y="3314334"/>
                  <a:ext cx="739378" cy="55594"/>
                </a:xfrm>
                <a:custGeom>
                  <a:avLst/>
                  <a:gdLst>
                    <a:gd name="connsiteX0" fmla="*/ 0 w 739378"/>
                    <a:gd name="connsiteY0" fmla="*/ 55595 h 55594"/>
                    <a:gd name="connsiteX1" fmla="*/ 279858 w 739378"/>
                    <a:gd name="connsiteY1" fmla="*/ 47114 h 55594"/>
                    <a:gd name="connsiteX2" fmla="*/ 739379 w 739378"/>
                    <a:gd name="connsiteY2" fmla="*/ 12250 h 55594"/>
                    <a:gd name="connsiteX3" fmla="*/ 560031 w 739378"/>
                    <a:gd name="connsiteY3" fmla="*/ 0 h 55594"/>
                    <a:gd name="connsiteX4" fmla="*/ 157361 w 739378"/>
                    <a:gd name="connsiteY4" fmla="*/ 12878 h 555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39378" h="55594">
                      <a:moveTo>
                        <a:pt x="0" y="55595"/>
                      </a:moveTo>
                      <a:lnTo>
                        <a:pt x="279858" y="47114"/>
                      </a:lnTo>
                      <a:lnTo>
                        <a:pt x="739379" y="12250"/>
                      </a:lnTo>
                      <a:lnTo>
                        <a:pt x="560031" y="0"/>
                      </a:lnTo>
                      <a:lnTo>
                        <a:pt x="157361" y="12878"/>
                      </a:lnTo>
                      <a:close/>
                    </a:path>
                  </a:pathLst>
                </a:custGeom>
                <a:solidFill>
                  <a:srgbClr val="FFCE78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sp>
            <p:nvSpPr>
              <p:cNvPr id="220" name="Freeform: Shape 219">
                <a:extLst>
                  <a:ext uri="{FF2B5EF4-FFF2-40B4-BE49-F238E27FC236}">
                    <a16:creationId xmlns:a16="http://schemas.microsoft.com/office/drawing/2014/main" id="{CD59D5C0-042C-4CDA-BD2D-3EC6E3B30C0C}"/>
                  </a:ext>
                </a:extLst>
              </p:cNvPr>
              <p:cNvSpPr/>
              <p:nvPr/>
            </p:nvSpPr>
            <p:spPr>
              <a:xfrm>
                <a:off x="6073935" y="3369929"/>
                <a:ext cx="1513308" cy="667765"/>
              </a:xfrm>
              <a:custGeom>
                <a:avLst/>
                <a:gdLst>
                  <a:gd name="connsiteX0" fmla="*/ 0 w 1513308"/>
                  <a:gd name="connsiteY0" fmla="*/ 658971 h 667765"/>
                  <a:gd name="connsiteX1" fmla="*/ 1135767 w 1513308"/>
                  <a:gd name="connsiteY1" fmla="*/ 0 h 667765"/>
                  <a:gd name="connsiteX2" fmla="*/ 1513309 w 1513308"/>
                  <a:gd name="connsiteY2" fmla="*/ 6282 h 667765"/>
                  <a:gd name="connsiteX3" fmla="*/ 647977 w 1513308"/>
                  <a:gd name="connsiteY3" fmla="*/ 667766 h 6677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13308" h="667765">
                    <a:moveTo>
                      <a:pt x="0" y="658971"/>
                    </a:moveTo>
                    <a:lnTo>
                      <a:pt x="1135767" y="0"/>
                    </a:lnTo>
                    <a:lnTo>
                      <a:pt x="1513309" y="6282"/>
                    </a:lnTo>
                    <a:lnTo>
                      <a:pt x="647977" y="667766"/>
                    </a:lnTo>
                    <a:close/>
                  </a:path>
                </a:pathLst>
              </a:custGeom>
              <a:solidFill>
                <a:srgbClr val="D87100">
                  <a:alpha val="15000"/>
                </a:srgbClr>
              </a:solidFill>
              <a:ln w="3129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21" name="Freeform: Shape 220">
                <a:extLst>
                  <a:ext uri="{FF2B5EF4-FFF2-40B4-BE49-F238E27FC236}">
                    <a16:creationId xmlns:a16="http://schemas.microsoft.com/office/drawing/2014/main" id="{F32C7C6C-7D4F-46A2-AE45-E08E5D7D5D08}"/>
                  </a:ext>
                </a:extLst>
              </p:cNvPr>
              <p:cNvSpPr/>
              <p:nvPr/>
            </p:nvSpPr>
            <p:spPr>
              <a:xfrm>
                <a:off x="5987559" y="4037694"/>
                <a:ext cx="1525244" cy="43659"/>
              </a:xfrm>
              <a:custGeom>
                <a:avLst/>
                <a:gdLst>
                  <a:gd name="connsiteX0" fmla="*/ 0 w 1525244"/>
                  <a:gd name="connsiteY0" fmla="*/ 30153 h 43659"/>
                  <a:gd name="connsiteX1" fmla="*/ 238084 w 1525244"/>
                  <a:gd name="connsiteY1" fmla="*/ 0 h 43659"/>
                  <a:gd name="connsiteX2" fmla="*/ 1033058 w 1525244"/>
                  <a:gd name="connsiteY2" fmla="*/ 30153 h 43659"/>
                  <a:gd name="connsiteX3" fmla="*/ 1353749 w 1525244"/>
                  <a:gd name="connsiteY3" fmla="*/ 0 h 43659"/>
                  <a:gd name="connsiteX4" fmla="*/ 1525244 w 1525244"/>
                  <a:gd name="connsiteY4" fmla="*/ 33922 h 43659"/>
                  <a:gd name="connsiteX5" fmla="*/ 1145818 w 1525244"/>
                  <a:gd name="connsiteY5" fmla="*/ 43659 h 43659"/>
                  <a:gd name="connsiteX6" fmla="*/ 366863 w 1525244"/>
                  <a:gd name="connsiteY6" fmla="*/ 33922 h 43659"/>
                  <a:gd name="connsiteX7" fmla="*/ 265096 w 1525244"/>
                  <a:gd name="connsiteY7" fmla="*/ 43659 h 43659"/>
                  <a:gd name="connsiteX8" fmla="*/ 209501 w 1525244"/>
                  <a:gd name="connsiteY8" fmla="*/ 30153 h 436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525244" h="43659">
                    <a:moveTo>
                      <a:pt x="0" y="30153"/>
                    </a:moveTo>
                    <a:lnTo>
                      <a:pt x="238084" y="0"/>
                    </a:lnTo>
                    <a:lnTo>
                      <a:pt x="1033058" y="30153"/>
                    </a:lnTo>
                    <a:lnTo>
                      <a:pt x="1353749" y="0"/>
                    </a:lnTo>
                    <a:lnTo>
                      <a:pt x="1525244" y="33922"/>
                    </a:lnTo>
                    <a:lnTo>
                      <a:pt x="1145818" y="43659"/>
                    </a:lnTo>
                    <a:lnTo>
                      <a:pt x="366863" y="33922"/>
                    </a:lnTo>
                    <a:lnTo>
                      <a:pt x="265096" y="43659"/>
                    </a:lnTo>
                    <a:lnTo>
                      <a:pt x="209501" y="30153"/>
                    </a:lnTo>
                    <a:close/>
                  </a:path>
                </a:pathLst>
              </a:custGeom>
              <a:solidFill>
                <a:srgbClr val="D87100"/>
              </a:solidFill>
              <a:ln w="3129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255A9420-A96F-4472-8ADB-3951502293DD}"/>
                </a:ext>
              </a:extLst>
            </p:cNvPr>
            <p:cNvSpPr/>
            <p:nvPr/>
          </p:nvSpPr>
          <p:spPr>
            <a:xfrm>
              <a:off x="6760232" y="3366474"/>
              <a:ext cx="859355" cy="718773"/>
            </a:xfrm>
            <a:custGeom>
              <a:avLst/>
              <a:gdLst>
                <a:gd name="connsiteX0" fmla="*/ 0 w 859355"/>
                <a:gd name="connsiteY0" fmla="*/ 695092 h 718773"/>
                <a:gd name="connsiteX1" fmla="*/ 855908 w 859355"/>
                <a:gd name="connsiteY1" fmla="*/ 0 h 718773"/>
                <a:gd name="connsiteX2" fmla="*/ 855908 w 859355"/>
                <a:gd name="connsiteY2" fmla="*/ 642324 h 718773"/>
                <a:gd name="connsiteX3" fmla="*/ 769846 w 859355"/>
                <a:gd name="connsiteY3" fmla="*/ 713309 h 718773"/>
                <a:gd name="connsiteX4" fmla="*/ 0 w 859355"/>
                <a:gd name="connsiteY4" fmla="*/ 695092 h 7187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9355" h="718773">
                  <a:moveTo>
                    <a:pt x="0" y="695092"/>
                  </a:moveTo>
                  <a:lnTo>
                    <a:pt x="855908" y="0"/>
                  </a:lnTo>
                  <a:lnTo>
                    <a:pt x="855908" y="642324"/>
                  </a:lnTo>
                  <a:cubicBezTo>
                    <a:pt x="855908" y="642324"/>
                    <a:pt x="885747" y="693835"/>
                    <a:pt x="769846" y="713309"/>
                  </a:cubicBezTo>
                  <a:cubicBezTo>
                    <a:pt x="653945" y="732469"/>
                    <a:pt x="0" y="695092"/>
                    <a:pt x="0" y="695092"/>
                  </a:cubicBezTo>
                  <a:close/>
                </a:path>
              </a:pathLst>
            </a:custGeom>
            <a:solidFill>
              <a:srgbClr val="D87100">
                <a:alpha val="15000"/>
              </a:srgbClr>
            </a:solidFill>
            <a:ln w="31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grpSp>
        <p:nvGrpSpPr>
          <p:cNvPr id="247" name="Graphic 2125">
            <a:extLst>
              <a:ext uri="{FF2B5EF4-FFF2-40B4-BE49-F238E27FC236}">
                <a16:creationId xmlns:a16="http://schemas.microsoft.com/office/drawing/2014/main" id="{75F68349-2639-4E30-903F-C81606067EBC}"/>
              </a:ext>
            </a:extLst>
          </p:cNvPr>
          <p:cNvGrpSpPr/>
          <p:nvPr/>
        </p:nvGrpSpPr>
        <p:grpSpPr>
          <a:xfrm rot="5400000">
            <a:off x="11096263" y="1284302"/>
            <a:ext cx="2143136" cy="599021"/>
            <a:chOff x="5795962" y="3309937"/>
            <a:chExt cx="1989162" cy="799371"/>
          </a:xfrm>
        </p:grpSpPr>
        <p:grpSp>
          <p:nvGrpSpPr>
            <p:cNvPr id="248" name="Graphic 2125">
              <a:extLst>
                <a:ext uri="{FF2B5EF4-FFF2-40B4-BE49-F238E27FC236}">
                  <a16:creationId xmlns:a16="http://schemas.microsoft.com/office/drawing/2014/main" id="{94C2968B-6C89-4A21-B86D-F8FEBEF479F4}"/>
                </a:ext>
              </a:extLst>
            </p:cNvPr>
            <p:cNvGrpSpPr/>
            <p:nvPr/>
          </p:nvGrpSpPr>
          <p:grpSpPr>
            <a:xfrm>
              <a:off x="5795962" y="3309937"/>
              <a:ext cx="1989162" cy="799371"/>
              <a:chOff x="5795962" y="3309937"/>
              <a:chExt cx="1989162" cy="799371"/>
            </a:xfrm>
          </p:grpSpPr>
          <p:grpSp>
            <p:nvGrpSpPr>
              <p:cNvPr id="250" name="Graphic 2125">
                <a:extLst>
                  <a:ext uri="{FF2B5EF4-FFF2-40B4-BE49-F238E27FC236}">
                    <a16:creationId xmlns:a16="http://schemas.microsoft.com/office/drawing/2014/main" id="{886DD871-E272-4AED-BA61-8C475B0A1814}"/>
                  </a:ext>
                </a:extLst>
              </p:cNvPr>
              <p:cNvGrpSpPr/>
              <p:nvPr/>
            </p:nvGrpSpPr>
            <p:grpSpPr>
              <a:xfrm>
                <a:off x="5817634" y="3318417"/>
                <a:ext cx="1967489" cy="790890"/>
                <a:chOff x="5817634" y="3318417"/>
                <a:chExt cx="1967489" cy="790890"/>
              </a:xfrm>
            </p:grpSpPr>
            <p:sp>
              <p:nvSpPr>
                <p:cNvPr id="266" name="Freeform: Shape 265">
                  <a:extLst>
                    <a:ext uri="{FF2B5EF4-FFF2-40B4-BE49-F238E27FC236}">
                      <a16:creationId xmlns:a16="http://schemas.microsoft.com/office/drawing/2014/main" id="{70A26074-BD46-4864-88C1-13D23205C776}"/>
                    </a:ext>
                  </a:extLst>
                </p:cNvPr>
                <p:cNvSpPr/>
                <p:nvPr/>
              </p:nvSpPr>
              <p:spPr>
                <a:xfrm>
                  <a:off x="5817634" y="3318417"/>
                  <a:ext cx="1967489" cy="790890"/>
                </a:xfrm>
                <a:custGeom>
                  <a:avLst/>
                  <a:gdLst>
                    <a:gd name="connsiteX0" fmla="*/ 1855986 w 1967489"/>
                    <a:gd name="connsiteY0" fmla="*/ 765763 h 790890"/>
                    <a:gd name="connsiteX1" fmla="*/ 271064 w 1967489"/>
                    <a:gd name="connsiteY1" fmla="*/ 790891 h 790890"/>
                    <a:gd name="connsiteX2" fmla="*/ 79466 w 1967489"/>
                    <a:gd name="connsiteY2" fmla="*/ 660855 h 790890"/>
                    <a:gd name="connsiteX3" fmla="*/ 9737 w 1967489"/>
                    <a:gd name="connsiteY3" fmla="*/ 579191 h 790890"/>
                    <a:gd name="connsiteX4" fmla="*/ 0 w 1967489"/>
                    <a:gd name="connsiteY4" fmla="*/ 298390 h 790890"/>
                    <a:gd name="connsiteX5" fmla="*/ 79466 w 1967489"/>
                    <a:gd name="connsiteY5" fmla="*/ 232744 h 790890"/>
                    <a:gd name="connsiteX6" fmla="*/ 79466 w 1967489"/>
                    <a:gd name="connsiteY6" fmla="*/ 167727 h 790890"/>
                    <a:gd name="connsiteX7" fmla="*/ 271064 w 1967489"/>
                    <a:gd name="connsiteY7" fmla="*/ 37691 h 790890"/>
                    <a:gd name="connsiteX8" fmla="*/ 749116 w 1967489"/>
                    <a:gd name="connsiteY8" fmla="*/ 0 h 790890"/>
                    <a:gd name="connsiteX9" fmla="*/ 1184137 w 1967489"/>
                    <a:gd name="connsiteY9" fmla="*/ 44916 h 790890"/>
                    <a:gd name="connsiteX10" fmla="*/ 1252924 w 1967489"/>
                    <a:gd name="connsiteY10" fmla="*/ 37377 h 790890"/>
                    <a:gd name="connsiteX11" fmla="*/ 1782174 w 1967489"/>
                    <a:gd name="connsiteY11" fmla="*/ 37377 h 790890"/>
                    <a:gd name="connsiteX12" fmla="*/ 1967490 w 1967489"/>
                    <a:gd name="connsiteY12" fmla="*/ 122811 h 790890"/>
                    <a:gd name="connsiteX13" fmla="*/ 1897446 w 1967489"/>
                    <a:gd name="connsiteY13" fmla="*/ 653317 h 790890"/>
                    <a:gd name="connsiteX14" fmla="*/ 1855986 w 1967489"/>
                    <a:gd name="connsiteY14" fmla="*/ 765763 h 790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967489" h="790890">
                      <a:moveTo>
                        <a:pt x="1855986" y="765763"/>
                      </a:moveTo>
                      <a:lnTo>
                        <a:pt x="271064" y="790891"/>
                      </a:lnTo>
                      <a:cubicBezTo>
                        <a:pt x="165842" y="790891"/>
                        <a:pt x="79466" y="732469"/>
                        <a:pt x="79466" y="660855"/>
                      </a:cubicBezTo>
                      <a:lnTo>
                        <a:pt x="9737" y="579191"/>
                      </a:lnTo>
                      <a:lnTo>
                        <a:pt x="0" y="298390"/>
                      </a:lnTo>
                      <a:lnTo>
                        <a:pt x="79466" y="232744"/>
                      </a:lnTo>
                      <a:lnTo>
                        <a:pt x="79466" y="167727"/>
                      </a:lnTo>
                      <a:cubicBezTo>
                        <a:pt x="79466" y="96113"/>
                        <a:pt x="165528" y="37691"/>
                        <a:pt x="271064" y="37691"/>
                      </a:cubicBezTo>
                      <a:lnTo>
                        <a:pt x="749116" y="0"/>
                      </a:lnTo>
                      <a:lnTo>
                        <a:pt x="1184137" y="44916"/>
                      </a:lnTo>
                      <a:lnTo>
                        <a:pt x="1252924" y="37377"/>
                      </a:lnTo>
                      <a:lnTo>
                        <a:pt x="1782174" y="37377"/>
                      </a:lnTo>
                      <a:cubicBezTo>
                        <a:pt x="1887395" y="37377"/>
                        <a:pt x="1967490" y="51197"/>
                        <a:pt x="1967490" y="122811"/>
                      </a:cubicBezTo>
                      <a:lnTo>
                        <a:pt x="1897446" y="653317"/>
                      </a:lnTo>
                      <a:cubicBezTo>
                        <a:pt x="1897446" y="724931"/>
                        <a:pt x="1961208" y="765763"/>
                        <a:pt x="1855986" y="765763"/>
                      </a:cubicBezTo>
                      <a:close/>
                    </a:path>
                  </a:pathLst>
                </a:custGeom>
                <a:solidFill>
                  <a:srgbClr val="512C1E">
                    <a:alpha val="60000"/>
                  </a:srgbClr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grpSp>
              <p:nvGrpSpPr>
                <p:cNvPr id="267" name="Graphic 2125">
                  <a:extLst>
                    <a:ext uri="{FF2B5EF4-FFF2-40B4-BE49-F238E27FC236}">
                      <a16:creationId xmlns:a16="http://schemas.microsoft.com/office/drawing/2014/main" id="{966EF107-9C0B-4F07-B26D-DCACF319678A}"/>
                    </a:ext>
                  </a:extLst>
                </p:cNvPr>
                <p:cNvGrpSpPr/>
                <p:nvPr/>
              </p:nvGrpSpPr>
              <p:grpSpPr>
                <a:xfrm>
                  <a:off x="5897100" y="3355794"/>
                  <a:ext cx="1817980" cy="681899"/>
                  <a:chOff x="5897100" y="3355794"/>
                  <a:chExt cx="1817980" cy="681899"/>
                </a:xfrm>
                <a:solidFill>
                  <a:srgbClr val="593B2E"/>
                </a:solidFill>
              </p:grpSpPr>
              <p:sp>
                <p:nvSpPr>
                  <p:cNvPr id="273" name="Freeform: Shape 272">
                    <a:extLst>
                      <a:ext uri="{FF2B5EF4-FFF2-40B4-BE49-F238E27FC236}">
                        <a16:creationId xmlns:a16="http://schemas.microsoft.com/office/drawing/2014/main" id="{A51F8E9D-0C91-4179-8690-0576FFB90B95}"/>
                      </a:ext>
                    </a:extLst>
                  </p:cNvPr>
                  <p:cNvSpPr/>
                  <p:nvPr/>
                </p:nvSpPr>
                <p:spPr>
                  <a:xfrm>
                    <a:off x="6003578" y="3429604"/>
                    <a:ext cx="1696739" cy="608090"/>
                  </a:xfrm>
                  <a:custGeom>
                    <a:avLst/>
                    <a:gdLst>
                      <a:gd name="connsiteX0" fmla="*/ 0 w 1696739"/>
                      <a:gd name="connsiteY0" fmla="*/ 65962 h 608090"/>
                      <a:gd name="connsiteX1" fmla="*/ 0 w 1696739"/>
                      <a:gd name="connsiteY1" fmla="*/ 542130 h 608090"/>
                      <a:gd name="connsiteX2" fmla="*/ 98940 w 1696739"/>
                      <a:gd name="connsiteY2" fmla="*/ 608090 h 608090"/>
                      <a:gd name="connsiteX3" fmla="*/ 1597800 w 1696739"/>
                      <a:gd name="connsiteY3" fmla="*/ 608090 h 608090"/>
                      <a:gd name="connsiteX4" fmla="*/ 1696740 w 1696739"/>
                      <a:gd name="connsiteY4" fmla="*/ 542130 h 608090"/>
                      <a:gd name="connsiteX5" fmla="*/ 1696740 w 1696739"/>
                      <a:gd name="connsiteY5" fmla="*/ 72872 h 608090"/>
                      <a:gd name="connsiteX6" fmla="*/ 1598428 w 1696739"/>
                      <a:gd name="connsiteY6" fmla="*/ 6913 h 608090"/>
                      <a:gd name="connsiteX7" fmla="*/ 99882 w 1696739"/>
                      <a:gd name="connsiteY7" fmla="*/ 2 h 608090"/>
                      <a:gd name="connsiteX8" fmla="*/ 0 w 1696739"/>
                      <a:gd name="connsiteY8" fmla="*/ 65962 h 6080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696739" h="608090">
                        <a:moveTo>
                          <a:pt x="0" y="65962"/>
                        </a:moveTo>
                        <a:lnTo>
                          <a:pt x="0" y="542130"/>
                        </a:lnTo>
                        <a:cubicBezTo>
                          <a:pt x="0" y="578565"/>
                          <a:pt x="44287" y="608090"/>
                          <a:pt x="98940" y="608090"/>
                        </a:cubicBezTo>
                        <a:lnTo>
                          <a:pt x="1597800" y="608090"/>
                        </a:lnTo>
                        <a:cubicBezTo>
                          <a:pt x="1652453" y="608090"/>
                          <a:pt x="1696740" y="578565"/>
                          <a:pt x="1696740" y="542130"/>
                        </a:cubicBezTo>
                        <a:lnTo>
                          <a:pt x="1696740" y="72872"/>
                        </a:lnTo>
                        <a:cubicBezTo>
                          <a:pt x="1696740" y="36437"/>
                          <a:pt x="1652767" y="6913"/>
                          <a:pt x="1598428" y="6913"/>
                        </a:cubicBezTo>
                        <a:lnTo>
                          <a:pt x="99882" y="2"/>
                        </a:lnTo>
                        <a:cubicBezTo>
                          <a:pt x="44916" y="-312"/>
                          <a:pt x="0" y="29213"/>
                          <a:pt x="0" y="65962"/>
                        </a:cubicBez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74" name="Freeform: Shape 273">
                    <a:extLst>
                      <a:ext uri="{FF2B5EF4-FFF2-40B4-BE49-F238E27FC236}">
                        <a16:creationId xmlns:a16="http://schemas.microsoft.com/office/drawing/2014/main" id="{AD075D8D-3957-448A-95D1-09FACFE4354E}"/>
                      </a:ext>
                    </a:extLst>
                  </p:cNvPr>
                  <p:cNvSpPr/>
                  <p:nvPr/>
                </p:nvSpPr>
                <p:spPr>
                  <a:xfrm>
                    <a:off x="5976566" y="3434946"/>
                    <a:ext cx="1709303" cy="590812"/>
                  </a:xfrm>
                  <a:custGeom>
                    <a:avLst/>
                    <a:gdLst>
                      <a:gd name="connsiteX0" fmla="*/ 69101 w 1709303"/>
                      <a:gd name="connsiteY0" fmla="*/ 590812 h 590812"/>
                      <a:gd name="connsiteX1" fmla="*/ 42403 w 1709303"/>
                      <a:gd name="connsiteY1" fmla="*/ 369690 h 590812"/>
                      <a:gd name="connsiteX2" fmla="*/ 67530 w 1709303"/>
                      <a:gd name="connsiteY2" fmla="*/ 41775 h 590812"/>
                      <a:gd name="connsiteX3" fmla="*/ 1709304 w 1709303"/>
                      <a:gd name="connsiteY3" fmla="*/ 32980 h 590812"/>
                      <a:gd name="connsiteX4" fmla="*/ 1709304 w 1709303"/>
                      <a:gd name="connsiteY4" fmla="*/ 32980 h 590812"/>
                      <a:gd name="connsiteX5" fmla="*/ 1593089 w 1709303"/>
                      <a:gd name="connsiteY5" fmla="*/ 1570 h 590812"/>
                      <a:gd name="connsiteX6" fmla="*/ 87947 w 1709303"/>
                      <a:gd name="connsiteY6" fmla="*/ 0 h 590812"/>
                      <a:gd name="connsiteX7" fmla="*/ 0 w 1709303"/>
                      <a:gd name="connsiteY7" fmla="*/ 59678 h 590812"/>
                      <a:gd name="connsiteX8" fmla="*/ 0 w 1709303"/>
                      <a:gd name="connsiteY8" fmla="*/ 503808 h 590812"/>
                      <a:gd name="connsiteX9" fmla="*/ 69101 w 1709303"/>
                      <a:gd name="connsiteY9" fmla="*/ 590812 h 590812"/>
                      <a:gd name="connsiteX10" fmla="*/ 69101 w 1709303"/>
                      <a:gd name="connsiteY10" fmla="*/ 590812 h 5908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709303" h="590812">
                        <a:moveTo>
                          <a:pt x="69101" y="590812"/>
                        </a:moveTo>
                        <a:lnTo>
                          <a:pt x="42403" y="369690"/>
                        </a:lnTo>
                        <a:lnTo>
                          <a:pt x="67530" y="41775"/>
                        </a:lnTo>
                        <a:lnTo>
                          <a:pt x="1709304" y="32980"/>
                        </a:lnTo>
                        <a:lnTo>
                          <a:pt x="1709304" y="32980"/>
                        </a:lnTo>
                        <a:cubicBezTo>
                          <a:pt x="1676638" y="4397"/>
                          <a:pt x="1655594" y="1570"/>
                          <a:pt x="1593089" y="1570"/>
                        </a:cubicBezTo>
                        <a:lnTo>
                          <a:pt x="87947" y="0"/>
                        </a:lnTo>
                        <a:cubicBezTo>
                          <a:pt x="39262" y="0"/>
                          <a:pt x="0" y="26698"/>
                          <a:pt x="0" y="59678"/>
                        </a:cubicBezTo>
                        <a:lnTo>
                          <a:pt x="0" y="503808"/>
                        </a:lnTo>
                        <a:cubicBezTo>
                          <a:pt x="314" y="538987"/>
                          <a:pt x="26070" y="571653"/>
                          <a:pt x="69101" y="590812"/>
                        </a:cubicBezTo>
                        <a:lnTo>
                          <a:pt x="69101" y="590812"/>
                        </a:ln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75" name="Freeform: Shape 274">
                    <a:extLst>
                      <a:ext uri="{FF2B5EF4-FFF2-40B4-BE49-F238E27FC236}">
                        <a16:creationId xmlns:a16="http://schemas.microsoft.com/office/drawing/2014/main" id="{C7C2737F-D3AB-48B9-AFE5-ADE5784123B7}"/>
                      </a:ext>
                    </a:extLst>
                  </p:cNvPr>
                  <p:cNvSpPr/>
                  <p:nvPr/>
                </p:nvSpPr>
                <p:spPr>
                  <a:xfrm>
                    <a:off x="5897100" y="3385319"/>
                    <a:ext cx="70985" cy="307812"/>
                  </a:xfrm>
                  <a:custGeom>
                    <a:avLst/>
                    <a:gdLst>
                      <a:gd name="connsiteX0" fmla="*/ 70985 w 70985"/>
                      <a:gd name="connsiteY0" fmla="*/ 0 h 307812"/>
                      <a:gd name="connsiteX1" fmla="*/ 45230 w 70985"/>
                      <a:gd name="connsiteY1" fmla="*/ 94543 h 307812"/>
                      <a:gd name="connsiteX2" fmla="*/ 23243 w 70985"/>
                      <a:gd name="connsiteY2" fmla="*/ 307813 h 307812"/>
                      <a:gd name="connsiteX3" fmla="*/ 0 w 70985"/>
                      <a:gd name="connsiteY3" fmla="*/ 216097 h 307812"/>
                      <a:gd name="connsiteX4" fmla="*/ 0 w 70985"/>
                      <a:gd name="connsiteY4" fmla="*/ 72556 h 307812"/>
                      <a:gd name="connsiteX5" fmla="*/ 70985 w 70985"/>
                      <a:gd name="connsiteY5" fmla="*/ 0 h 3078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985" h="307812">
                        <a:moveTo>
                          <a:pt x="70985" y="0"/>
                        </a:moveTo>
                        <a:cubicBezTo>
                          <a:pt x="70985" y="0"/>
                          <a:pt x="50569" y="58736"/>
                          <a:pt x="45230" y="94543"/>
                        </a:cubicBezTo>
                        <a:cubicBezTo>
                          <a:pt x="39890" y="130349"/>
                          <a:pt x="23243" y="307813"/>
                          <a:pt x="23243" y="307813"/>
                        </a:cubicBezTo>
                        <a:lnTo>
                          <a:pt x="0" y="216097"/>
                        </a:lnTo>
                        <a:lnTo>
                          <a:pt x="0" y="72556"/>
                        </a:lnTo>
                        <a:cubicBezTo>
                          <a:pt x="0" y="72556"/>
                          <a:pt x="15391" y="21358"/>
                          <a:pt x="70985" y="0"/>
                        </a:cubicBez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76" name="Freeform: Shape 275">
                    <a:extLst>
                      <a:ext uri="{FF2B5EF4-FFF2-40B4-BE49-F238E27FC236}">
                        <a16:creationId xmlns:a16="http://schemas.microsoft.com/office/drawing/2014/main" id="{410315B9-4182-468B-BCD4-D802D64F9083}"/>
                      </a:ext>
                    </a:extLst>
                  </p:cNvPr>
                  <p:cNvSpPr/>
                  <p:nvPr/>
                </p:nvSpPr>
                <p:spPr>
                  <a:xfrm>
                    <a:off x="5897100" y="3879704"/>
                    <a:ext cx="78837" cy="157989"/>
                  </a:xfrm>
                  <a:custGeom>
                    <a:avLst/>
                    <a:gdLst>
                      <a:gd name="connsiteX0" fmla="*/ 78838 w 78837"/>
                      <a:gd name="connsiteY0" fmla="*/ 0 h 157989"/>
                      <a:gd name="connsiteX1" fmla="*/ 23243 w 78837"/>
                      <a:gd name="connsiteY1" fmla="*/ 157990 h 157989"/>
                      <a:gd name="connsiteX2" fmla="*/ 0 w 78837"/>
                      <a:gd name="connsiteY2" fmla="*/ 99568 h 1579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8837" h="157989">
                        <a:moveTo>
                          <a:pt x="78838" y="0"/>
                        </a:moveTo>
                        <a:lnTo>
                          <a:pt x="23243" y="157990"/>
                        </a:lnTo>
                        <a:lnTo>
                          <a:pt x="0" y="99568"/>
                        </a:ln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77" name="Freeform: Shape 276">
                    <a:extLst>
                      <a:ext uri="{FF2B5EF4-FFF2-40B4-BE49-F238E27FC236}">
                        <a16:creationId xmlns:a16="http://schemas.microsoft.com/office/drawing/2014/main" id="{BA7F1AB6-A3A3-4042-B372-D96EFF2F7BBE}"/>
                      </a:ext>
                    </a:extLst>
                  </p:cNvPr>
                  <p:cNvSpPr/>
                  <p:nvPr/>
                </p:nvSpPr>
                <p:spPr>
                  <a:xfrm>
                    <a:off x="6941151" y="3355794"/>
                    <a:ext cx="287710" cy="55594"/>
                  </a:xfrm>
                  <a:custGeom>
                    <a:avLst/>
                    <a:gdLst>
                      <a:gd name="connsiteX0" fmla="*/ 129407 w 287710"/>
                      <a:gd name="connsiteY0" fmla="*/ 0 h 55594"/>
                      <a:gd name="connsiteX1" fmla="*/ 0 w 287710"/>
                      <a:gd name="connsiteY1" fmla="*/ 55595 h 55594"/>
                      <a:gd name="connsiteX2" fmla="*/ 223636 w 287710"/>
                      <a:gd name="connsiteY2" fmla="*/ 24813 h 55594"/>
                      <a:gd name="connsiteX3" fmla="*/ 287711 w 287710"/>
                      <a:gd name="connsiteY3" fmla="*/ 0 h 555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87710" h="55594">
                        <a:moveTo>
                          <a:pt x="129407" y="0"/>
                        </a:moveTo>
                        <a:lnTo>
                          <a:pt x="0" y="55595"/>
                        </a:lnTo>
                        <a:lnTo>
                          <a:pt x="223636" y="24813"/>
                        </a:lnTo>
                        <a:lnTo>
                          <a:pt x="287711" y="0"/>
                        </a:ln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78" name="Freeform: Shape 277">
                    <a:extLst>
                      <a:ext uri="{FF2B5EF4-FFF2-40B4-BE49-F238E27FC236}">
                        <a16:creationId xmlns:a16="http://schemas.microsoft.com/office/drawing/2014/main" id="{BF00F389-0B15-4D9B-AF8C-529AE2C63454}"/>
                      </a:ext>
                    </a:extLst>
                  </p:cNvPr>
                  <p:cNvSpPr/>
                  <p:nvPr/>
                </p:nvSpPr>
                <p:spPr>
                  <a:xfrm>
                    <a:off x="7671421" y="3502477"/>
                    <a:ext cx="43659" cy="492500"/>
                  </a:xfrm>
                  <a:custGeom>
                    <a:avLst/>
                    <a:gdLst>
                      <a:gd name="connsiteX0" fmla="*/ 29211 w 43659"/>
                      <a:gd name="connsiteY0" fmla="*/ 0 h 492500"/>
                      <a:gd name="connsiteX1" fmla="*/ 0 w 43659"/>
                      <a:gd name="connsiteY1" fmla="*/ 295877 h 492500"/>
                      <a:gd name="connsiteX2" fmla="*/ 14448 w 43659"/>
                      <a:gd name="connsiteY2" fmla="*/ 492501 h 492500"/>
                      <a:gd name="connsiteX3" fmla="*/ 43659 w 43659"/>
                      <a:gd name="connsiteY3" fmla="*/ 377228 h 4925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3659" h="492500">
                        <a:moveTo>
                          <a:pt x="29211" y="0"/>
                        </a:moveTo>
                        <a:lnTo>
                          <a:pt x="0" y="295877"/>
                        </a:lnTo>
                        <a:lnTo>
                          <a:pt x="14448" y="492501"/>
                        </a:lnTo>
                        <a:lnTo>
                          <a:pt x="43659" y="377228"/>
                        </a:ln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sp>
              <p:nvSpPr>
                <p:cNvPr id="268" name="Freeform: Shape 267">
                  <a:extLst>
                    <a:ext uri="{FF2B5EF4-FFF2-40B4-BE49-F238E27FC236}">
                      <a16:creationId xmlns:a16="http://schemas.microsoft.com/office/drawing/2014/main" id="{FCC5BD11-C927-4609-B991-FAEF60ADA142}"/>
                    </a:ext>
                  </a:extLst>
                </p:cNvPr>
                <p:cNvSpPr/>
                <p:nvPr/>
              </p:nvSpPr>
              <p:spPr>
                <a:xfrm>
                  <a:off x="6006405" y="3351397"/>
                  <a:ext cx="641067" cy="53396"/>
                </a:xfrm>
                <a:custGeom>
                  <a:avLst/>
                  <a:gdLst>
                    <a:gd name="connsiteX0" fmla="*/ 0 w 641067"/>
                    <a:gd name="connsiteY0" fmla="*/ 17589 h 53396"/>
                    <a:gd name="connsiteX1" fmla="*/ 246250 w 641067"/>
                    <a:gd name="connsiteY1" fmla="*/ 53396 h 53396"/>
                    <a:gd name="connsiteX2" fmla="*/ 641067 w 641067"/>
                    <a:gd name="connsiteY2" fmla="*/ 4397 h 53396"/>
                    <a:gd name="connsiteX3" fmla="*/ 54967 w 641067"/>
                    <a:gd name="connsiteY3" fmla="*/ 0 h 53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41067" h="53396">
                      <a:moveTo>
                        <a:pt x="0" y="17589"/>
                      </a:moveTo>
                      <a:lnTo>
                        <a:pt x="246250" y="53396"/>
                      </a:lnTo>
                      <a:lnTo>
                        <a:pt x="641067" y="4397"/>
                      </a:lnTo>
                      <a:lnTo>
                        <a:pt x="54967" y="0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69" name="Freeform: Shape 268">
                  <a:extLst>
                    <a:ext uri="{FF2B5EF4-FFF2-40B4-BE49-F238E27FC236}">
                      <a16:creationId xmlns:a16="http://schemas.microsoft.com/office/drawing/2014/main" id="{2E54E44C-DF2D-4C58-AD99-09F6338C5E7D}"/>
                    </a:ext>
                  </a:extLst>
                </p:cNvPr>
                <p:cNvSpPr/>
                <p:nvPr/>
              </p:nvSpPr>
              <p:spPr>
                <a:xfrm>
                  <a:off x="7164787" y="3355794"/>
                  <a:ext cx="435335" cy="24813"/>
                </a:xfrm>
                <a:custGeom>
                  <a:avLst/>
                  <a:gdLst>
                    <a:gd name="connsiteX0" fmla="*/ 0 w 435335"/>
                    <a:gd name="connsiteY0" fmla="*/ 24813 h 24813"/>
                    <a:gd name="connsiteX1" fmla="*/ 435335 w 435335"/>
                    <a:gd name="connsiteY1" fmla="*/ 0 h 24813"/>
                    <a:gd name="connsiteX2" fmla="*/ 64075 w 435335"/>
                    <a:gd name="connsiteY2" fmla="*/ 0 h 248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435335" h="24813">
                      <a:moveTo>
                        <a:pt x="0" y="24813"/>
                      </a:moveTo>
                      <a:lnTo>
                        <a:pt x="435335" y="0"/>
                      </a:lnTo>
                      <a:lnTo>
                        <a:pt x="64075" y="0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70" name="Freeform: Shape 269">
                  <a:extLst>
                    <a:ext uri="{FF2B5EF4-FFF2-40B4-BE49-F238E27FC236}">
                      <a16:creationId xmlns:a16="http://schemas.microsoft.com/office/drawing/2014/main" id="{E8B17CB7-D455-4F8F-9BBE-5A04FD0FB867}"/>
                    </a:ext>
                  </a:extLst>
                </p:cNvPr>
                <p:cNvSpPr/>
                <p:nvPr/>
              </p:nvSpPr>
              <p:spPr>
                <a:xfrm>
                  <a:off x="5947355" y="3368986"/>
                  <a:ext cx="305300" cy="92972"/>
                </a:xfrm>
                <a:custGeom>
                  <a:avLst/>
                  <a:gdLst>
                    <a:gd name="connsiteX0" fmla="*/ 305300 w 305300"/>
                    <a:gd name="connsiteY0" fmla="*/ 35807 h 92972"/>
                    <a:gd name="connsiteX1" fmla="*/ 0 w 305300"/>
                    <a:gd name="connsiteY1" fmla="*/ 92972 h 92972"/>
                    <a:gd name="connsiteX2" fmla="*/ 20730 w 305300"/>
                    <a:gd name="connsiteY2" fmla="*/ 16333 h 92972"/>
                    <a:gd name="connsiteX3" fmla="*/ 59050 w 305300"/>
                    <a:gd name="connsiteY3" fmla="*/ 0 h 929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5300" h="92972">
                      <a:moveTo>
                        <a:pt x="305300" y="35807"/>
                      </a:moveTo>
                      <a:lnTo>
                        <a:pt x="0" y="92972"/>
                      </a:lnTo>
                      <a:lnTo>
                        <a:pt x="20730" y="16333"/>
                      </a:lnTo>
                      <a:lnTo>
                        <a:pt x="59050" y="0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71" name="Freeform: Shape 270">
                  <a:extLst>
                    <a:ext uri="{FF2B5EF4-FFF2-40B4-BE49-F238E27FC236}">
                      <a16:creationId xmlns:a16="http://schemas.microsoft.com/office/drawing/2014/main" id="{A54F2A40-E619-4157-B0DB-56F551944BD4}"/>
                    </a:ext>
                  </a:extLst>
                </p:cNvPr>
                <p:cNvSpPr/>
                <p:nvPr/>
              </p:nvSpPr>
              <p:spPr>
                <a:xfrm>
                  <a:off x="5915318" y="3597019"/>
                  <a:ext cx="61562" cy="282685"/>
                </a:xfrm>
                <a:custGeom>
                  <a:avLst/>
                  <a:gdLst>
                    <a:gd name="connsiteX0" fmla="*/ 17275 w 61562"/>
                    <a:gd name="connsiteY0" fmla="*/ 0 h 282685"/>
                    <a:gd name="connsiteX1" fmla="*/ 61563 w 61562"/>
                    <a:gd name="connsiteY1" fmla="*/ 76953 h 282685"/>
                    <a:gd name="connsiteX2" fmla="*/ 60620 w 61562"/>
                    <a:gd name="connsiteY2" fmla="*/ 282685 h 282685"/>
                    <a:gd name="connsiteX3" fmla="*/ 0 w 61562"/>
                    <a:gd name="connsiteY3" fmla="*/ 76953 h 2826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1562" h="282685">
                      <a:moveTo>
                        <a:pt x="17275" y="0"/>
                      </a:moveTo>
                      <a:lnTo>
                        <a:pt x="61563" y="76953"/>
                      </a:lnTo>
                      <a:lnTo>
                        <a:pt x="60620" y="282685"/>
                      </a:lnTo>
                      <a:lnTo>
                        <a:pt x="0" y="76953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72" name="Freeform: Shape 271">
                  <a:extLst>
                    <a:ext uri="{FF2B5EF4-FFF2-40B4-BE49-F238E27FC236}">
                      <a16:creationId xmlns:a16="http://schemas.microsoft.com/office/drawing/2014/main" id="{A11296A3-8A95-4D18-B4AC-6FD1154FA0E6}"/>
                    </a:ext>
                  </a:extLst>
                </p:cNvPr>
                <p:cNvSpPr/>
                <p:nvPr/>
              </p:nvSpPr>
              <p:spPr>
                <a:xfrm>
                  <a:off x="7001771" y="3355794"/>
                  <a:ext cx="679072" cy="63761"/>
                </a:xfrm>
                <a:custGeom>
                  <a:avLst/>
                  <a:gdLst>
                    <a:gd name="connsiteX0" fmla="*/ 0 w 679072"/>
                    <a:gd name="connsiteY0" fmla="*/ 48999 h 63761"/>
                    <a:gd name="connsiteX1" fmla="*/ 250334 w 679072"/>
                    <a:gd name="connsiteY1" fmla="*/ 63761 h 63761"/>
                    <a:gd name="connsiteX2" fmla="*/ 679073 w 679072"/>
                    <a:gd name="connsiteY2" fmla="*/ 12564 h 63761"/>
                    <a:gd name="connsiteX3" fmla="*/ 499411 w 679072"/>
                    <a:gd name="connsiteY3" fmla="*/ 0 h 63761"/>
                    <a:gd name="connsiteX4" fmla="*/ 163015 w 679072"/>
                    <a:gd name="connsiteY4" fmla="*/ 24813 h 637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79072" h="63761">
                      <a:moveTo>
                        <a:pt x="0" y="48999"/>
                      </a:moveTo>
                      <a:lnTo>
                        <a:pt x="250334" y="63761"/>
                      </a:lnTo>
                      <a:lnTo>
                        <a:pt x="679073" y="12564"/>
                      </a:lnTo>
                      <a:lnTo>
                        <a:pt x="499411" y="0"/>
                      </a:lnTo>
                      <a:lnTo>
                        <a:pt x="163015" y="24813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251" name="Graphic 2125">
                <a:extLst>
                  <a:ext uri="{FF2B5EF4-FFF2-40B4-BE49-F238E27FC236}">
                    <a16:creationId xmlns:a16="http://schemas.microsoft.com/office/drawing/2014/main" id="{3852BA5D-1A77-4650-B8BA-6CC568A14404}"/>
                  </a:ext>
                </a:extLst>
              </p:cNvPr>
              <p:cNvGrpSpPr/>
              <p:nvPr/>
            </p:nvGrpSpPr>
            <p:grpSpPr>
              <a:xfrm>
                <a:off x="5795962" y="3309937"/>
                <a:ext cx="1894305" cy="757910"/>
                <a:chOff x="5795962" y="3309937"/>
                <a:chExt cx="1894305" cy="757910"/>
              </a:xfrm>
            </p:grpSpPr>
            <p:sp>
              <p:nvSpPr>
                <p:cNvPr id="254" name="Freeform: Shape 253">
                  <a:extLst>
                    <a:ext uri="{FF2B5EF4-FFF2-40B4-BE49-F238E27FC236}">
                      <a16:creationId xmlns:a16="http://schemas.microsoft.com/office/drawing/2014/main" id="{8ACCDDA2-83A3-49C1-B6A9-815C99BB26CD}"/>
                    </a:ext>
                  </a:extLst>
                </p:cNvPr>
                <p:cNvSpPr/>
                <p:nvPr/>
              </p:nvSpPr>
              <p:spPr>
                <a:xfrm>
                  <a:off x="5795962" y="3314334"/>
                  <a:ext cx="1894305" cy="753513"/>
                </a:xfrm>
                <a:custGeom>
                  <a:avLst/>
                  <a:gdLst>
                    <a:gd name="connsiteX0" fmla="*/ 1702708 w 1894305"/>
                    <a:gd name="connsiteY0" fmla="*/ 753513 h 753513"/>
                    <a:gd name="connsiteX1" fmla="*/ 191598 w 1894305"/>
                    <a:gd name="connsiteY1" fmla="*/ 753513 h 753513"/>
                    <a:gd name="connsiteX2" fmla="*/ 0 w 1894305"/>
                    <a:gd name="connsiteY2" fmla="*/ 623478 h 753513"/>
                    <a:gd name="connsiteX3" fmla="*/ 55909 w 1894305"/>
                    <a:gd name="connsiteY3" fmla="*/ 515744 h 753513"/>
                    <a:gd name="connsiteX4" fmla="*/ 0 w 1894305"/>
                    <a:gd name="connsiteY4" fmla="*/ 245308 h 753513"/>
                    <a:gd name="connsiteX5" fmla="*/ 0 w 1894305"/>
                    <a:gd name="connsiteY5" fmla="*/ 195053 h 753513"/>
                    <a:gd name="connsiteX6" fmla="*/ 0 w 1894305"/>
                    <a:gd name="connsiteY6" fmla="*/ 130035 h 753513"/>
                    <a:gd name="connsiteX7" fmla="*/ 191598 w 1894305"/>
                    <a:gd name="connsiteY7" fmla="*/ 0 h 753513"/>
                    <a:gd name="connsiteX8" fmla="*/ 750372 w 1894305"/>
                    <a:gd name="connsiteY8" fmla="*/ 0 h 753513"/>
                    <a:gd name="connsiteX9" fmla="*/ 1044051 w 1894305"/>
                    <a:gd name="connsiteY9" fmla="*/ 55595 h 753513"/>
                    <a:gd name="connsiteX10" fmla="*/ 1173458 w 1894305"/>
                    <a:gd name="connsiteY10" fmla="*/ 0 h 753513"/>
                    <a:gd name="connsiteX11" fmla="*/ 1702708 w 1894305"/>
                    <a:gd name="connsiteY11" fmla="*/ 0 h 753513"/>
                    <a:gd name="connsiteX12" fmla="*/ 1894306 w 1894305"/>
                    <a:gd name="connsiteY12" fmla="*/ 130035 h 753513"/>
                    <a:gd name="connsiteX13" fmla="*/ 1867607 w 1894305"/>
                    <a:gd name="connsiteY13" fmla="*/ 668080 h 753513"/>
                    <a:gd name="connsiteX14" fmla="*/ 1702708 w 1894305"/>
                    <a:gd name="connsiteY14" fmla="*/ 753513 h 7535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894305" h="753513">
                      <a:moveTo>
                        <a:pt x="1702708" y="753513"/>
                      </a:moveTo>
                      <a:lnTo>
                        <a:pt x="191598" y="753513"/>
                      </a:lnTo>
                      <a:cubicBezTo>
                        <a:pt x="86376" y="753513"/>
                        <a:pt x="0" y="695092"/>
                        <a:pt x="0" y="623478"/>
                      </a:cubicBezTo>
                      <a:lnTo>
                        <a:pt x="55909" y="515744"/>
                      </a:lnTo>
                      <a:lnTo>
                        <a:pt x="0" y="245308"/>
                      </a:lnTo>
                      <a:lnTo>
                        <a:pt x="0" y="195053"/>
                      </a:lnTo>
                      <a:lnTo>
                        <a:pt x="0" y="130035"/>
                      </a:lnTo>
                      <a:cubicBezTo>
                        <a:pt x="0" y="58422"/>
                        <a:pt x="86062" y="0"/>
                        <a:pt x="191598" y="0"/>
                      </a:cubicBezTo>
                      <a:lnTo>
                        <a:pt x="750372" y="0"/>
                      </a:lnTo>
                      <a:lnTo>
                        <a:pt x="1044051" y="55595"/>
                      </a:lnTo>
                      <a:lnTo>
                        <a:pt x="1173458" y="0"/>
                      </a:lnTo>
                      <a:lnTo>
                        <a:pt x="1702708" y="0"/>
                      </a:lnTo>
                      <a:cubicBezTo>
                        <a:pt x="1807930" y="0"/>
                        <a:pt x="1894306" y="58422"/>
                        <a:pt x="1894306" y="130035"/>
                      </a:cubicBezTo>
                      <a:lnTo>
                        <a:pt x="1867607" y="668080"/>
                      </a:lnTo>
                      <a:cubicBezTo>
                        <a:pt x="1867607" y="739693"/>
                        <a:pt x="1808244" y="753513"/>
                        <a:pt x="1702708" y="753513"/>
                      </a:cubicBezTo>
                      <a:close/>
                    </a:path>
                  </a:pathLst>
                </a:custGeom>
                <a:solidFill>
                  <a:srgbClr val="FFBD03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grpSp>
              <p:nvGrpSpPr>
                <p:cNvPr id="255" name="Graphic 2125">
                  <a:extLst>
                    <a:ext uri="{FF2B5EF4-FFF2-40B4-BE49-F238E27FC236}">
                      <a16:creationId xmlns:a16="http://schemas.microsoft.com/office/drawing/2014/main" id="{A55BAD14-E972-4882-84E1-E2E0D8068FD3}"/>
                    </a:ext>
                  </a:extLst>
                </p:cNvPr>
                <p:cNvGrpSpPr/>
                <p:nvPr/>
              </p:nvGrpSpPr>
              <p:grpSpPr>
                <a:xfrm>
                  <a:off x="5795962" y="3314334"/>
                  <a:ext cx="1875459" cy="731840"/>
                  <a:chOff x="5795962" y="3314334"/>
                  <a:chExt cx="1875459" cy="731840"/>
                </a:xfrm>
              </p:grpSpPr>
              <p:sp>
                <p:nvSpPr>
                  <p:cNvPr id="261" name="Freeform: Shape 260">
                    <a:extLst>
                      <a:ext uri="{FF2B5EF4-FFF2-40B4-BE49-F238E27FC236}">
                        <a16:creationId xmlns:a16="http://schemas.microsoft.com/office/drawing/2014/main" id="{5EDF7C46-23FB-446B-B6E8-EDD7805D1E36}"/>
                      </a:ext>
                    </a:extLst>
                  </p:cNvPr>
                  <p:cNvSpPr/>
                  <p:nvPr/>
                </p:nvSpPr>
                <p:spPr>
                  <a:xfrm>
                    <a:off x="5900555" y="3387830"/>
                    <a:ext cx="1730822" cy="658345"/>
                  </a:xfrm>
                  <a:custGeom>
                    <a:avLst/>
                    <a:gdLst>
                      <a:gd name="connsiteX0" fmla="*/ 1885 w 1730822"/>
                      <a:gd name="connsiteY0" fmla="*/ 66276 h 658345"/>
                      <a:gd name="connsiteX1" fmla="*/ 0 w 1730822"/>
                      <a:gd name="connsiteY1" fmla="*/ 574168 h 658345"/>
                      <a:gd name="connsiteX2" fmla="*/ 98940 w 1730822"/>
                      <a:gd name="connsiteY2" fmla="*/ 640128 h 658345"/>
                      <a:gd name="connsiteX3" fmla="*/ 1629210 w 1730822"/>
                      <a:gd name="connsiteY3" fmla="*/ 658345 h 658345"/>
                      <a:gd name="connsiteX4" fmla="*/ 1728149 w 1730822"/>
                      <a:gd name="connsiteY4" fmla="*/ 592385 h 658345"/>
                      <a:gd name="connsiteX5" fmla="*/ 1730348 w 1730822"/>
                      <a:gd name="connsiteY5" fmla="*/ 51514 h 658345"/>
                      <a:gd name="connsiteX6" fmla="*/ 1600313 w 1730822"/>
                      <a:gd name="connsiteY6" fmla="*/ 7227 h 658345"/>
                      <a:gd name="connsiteX7" fmla="*/ 101453 w 1730822"/>
                      <a:gd name="connsiteY7" fmla="*/ 2 h 658345"/>
                      <a:gd name="connsiteX8" fmla="*/ 1885 w 1730822"/>
                      <a:gd name="connsiteY8" fmla="*/ 66276 h 658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730822" h="658345">
                        <a:moveTo>
                          <a:pt x="1885" y="66276"/>
                        </a:moveTo>
                        <a:lnTo>
                          <a:pt x="0" y="574168"/>
                        </a:lnTo>
                        <a:cubicBezTo>
                          <a:pt x="0" y="610603"/>
                          <a:pt x="44287" y="640128"/>
                          <a:pt x="98940" y="640128"/>
                        </a:cubicBezTo>
                        <a:lnTo>
                          <a:pt x="1629210" y="658345"/>
                        </a:lnTo>
                        <a:cubicBezTo>
                          <a:pt x="1683862" y="658345"/>
                          <a:pt x="1728149" y="628820"/>
                          <a:pt x="1728149" y="592385"/>
                        </a:cubicBezTo>
                        <a:lnTo>
                          <a:pt x="1730348" y="51514"/>
                        </a:lnTo>
                        <a:cubicBezTo>
                          <a:pt x="1737258" y="17906"/>
                          <a:pt x="1667529" y="12566"/>
                          <a:pt x="1600313" y="7227"/>
                        </a:cubicBezTo>
                        <a:lnTo>
                          <a:pt x="101453" y="2"/>
                        </a:lnTo>
                        <a:cubicBezTo>
                          <a:pt x="46800" y="-312"/>
                          <a:pt x="1885" y="29527"/>
                          <a:pt x="1885" y="66276"/>
                        </a:cubicBezTo>
                        <a:close/>
                      </a:path>
                    </a:pathLst>
                  </a:custGeom>
                  <a:solidFill>
                    <a:srgbClr val="FFAB17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62" name="Freeform: Shape 261">
                    <a:extLst>
                      <a:ext uri="{FF2B5EF4-FFF2-40B4-BE49-F238E27FC236}">
                        <a16:creationId xmlns:a16="http://schemas.microsoft.com/office/drawing/2014/main" id="{58C25646-8CFC-4CAD-A10A-4EE9AC2F1FFA}"/>
                      </a:ext>
                    </a:extLst>
                  </p:cNvPr>
                  <p:cNvSpPr/>
                  <p:nvPr/>
                </p:nvSpPr>
                <p:spPr>
                  <a:xfrm>
                    <a:off x="5851556" y="3369484"/>
                    <a:ext cx="1785942" cy="628320"/>
                  </a:xfrm>
                  <a:custGeom>
                    <a:avLst/>
                    <a:gdLst>
                      <a:gd name="connsiteX0" fmla="*/ 63761 w 1785942"/>
                      <a:gd name="connsiteY0" fmla="*/ 628321 h 628320"/>
                      <a:gd name="connsiteX1" fmla="*/ 42089 w 1785942"/>
                      <a:gd name="connsiteY1" fmla="*/ 375160 h 628320"/>
                      <a:gd name="connsiteX2" fmla="*/ 48056 w 1785942"/>
                      <a:gd name="connsiteY2" fmla="*/ 32797 h 628320"/>
                      <a:gd name="connsiteX3" fmla="*/ 1785943 w 1785942"/>
                      <a:gd name="connsiteY3" fmla="*/ 31540 h 628320"/>
                      <a:gd name="connsiteX4" fmla="*/ 1781860 w 1785942"/>
                      <a:gd name="connsiteY4" fmla="*/ 25259 h 628320"/>
                      <a:gd name="connsiteX5" fmla="*/ 1669728 w 1785942"/>
                      <a:gd name="connsiteY5" fmla="*/ 131 h 628320"/>
                      <a:gd name="connsiteX6" fmla="*/ 87947 w 1785942"/>
                      <a:gd name="connsiteY6" fmla="*/ 5471 h 628320"/>
                      <a:gd name="connsiteX7" fmla="*/ 0 w 1785942"/>
                      <a:gd name="connsiteY7" fmla="*/ 65149 h 628320"/>
                      <a:gd name="connsiteX8" fmla="*/ 17903 w 1785942"/>
                      <a:gd name="connsiteY8" fmla="*/ 542573 h 628320"/>
                      <a:gd name="connsiteX9" fmla="*/ 63761 w 1785942"/>
                      <a:gd name="connsiteY9" fmla="*/ 628321 h 628320"/>
                      <a:gd name="connsiteX10" fmla="*/ 63761 w 1785942"/>
                      <a:gd name="connsiteY10" fmla="*/ 628321 h 6283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785942" h="628320">
                        <a:moveTo>
                          <a:pt x="63761" y="628321"/>
                        </a:moveTo>
                        <a:lnTo>
                          <a:pt x="42089" y="375160"/>
                        </a:lnTo>
                        <a:lnTo>
                          <a:pt x="48056" y="32797"/>
                        </a:lnTo>
                        <a:lnTo>
                          <a:pt x="1785943" y="31540"/>
                        </a:lnTo>
                        <a:lnTo>
                          <a:pt x="1781860" y="25259"/>
                        </a:lnTo>
                        <a:cubicBezTo>
                          <a:pt x="1749194" y="-3324"/>
                          <a:pt x="1732233" y="131"/>
                          <a:pt x="1669728" y="131"/>
                        </a:cubicBezTo>
                        <a:lnTo>
                          <a:pt x="87947" y="5471"/>
                        </a:lnTo>
                        <a:cubicBezTo>
                          <a:pt x="39262" y="5471"/>
                          <a:pt x="0" y="32169"/>
                          <a:pt x="0" y="65149"/>
                        </a:cubicBezTo>
                        <a:lnTo>
                          <a:pt x="17903" y="542573"/>
                        </a:lnTo>
                        <a:cubicBezTo>
                          <a:pt x="17903" y="577751"/>
                          <a:pt x="20730" y="609161"/>
                          <a:pt x="63761" y="628321"/>
                        </a:cubicBezTo>
                        <a:lnTo>
                          <a:pt x="63761" y="628321"/>
                        </a:lnTo>
                        <a:close/>
                      </a:path>
                    </a:pathLst>
                  </a:custGeom>
                  <a:solidFill>
                    <a:srgbClr val="D87100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63" name="Freeform: Shape 262">
                    <a:extLst>
                      <a:ext uri="{FF2B5EF4-FFF2-40B4-BE49-F238E27FC236}">
                        <a16:creationId xmlns:a16="http://schemas.microsoft.com/office/drawing/2014/main" id="{9A4CAD85-E67B-4E62-B2DE-809AE9F5D647}"/>
                      </a:ext>
                    </a:extLst>
                  </p:cNvPr>
                  <p:cNvSpPr/>
                  <p:nvPr/>
                </p:nvSpPr>
                <p:spPr>
                  <a:xfrm>
                    <a:off x="5795962" y="3343545"/>
                    <a:ext cx="70985" cy="308127"/>
                  </a:xfrm>
                  <a:custGeom>
                    <a:avLst/>
                    <a:gdLst>
                      <a:gd name="connsiteX0" fmla="*/ 70985 w 70985"/>
                      <a:gd name="connsiteY0" fmla="*/ 0 h 308127"/>
                      <a:gd name="connsiteX1" fmla="*/ 35493 w 70985"/>
                      <a:gd name="connsiteY1" fmla="*/ 64075 h 308127"/>
                      <a:gd name="connsiteX2" fmla="*/ 22929 w 70985"/>
                      <a:gd name="connsiteY2" fmla="*/ 308127 h 308127"/>
                      <a:gd name="connsiteX3" fmla="*/ 0 w 70985"/>
                      <a:gd name="connsiteY3" fmla="*/ 216097 h 308127"/>
                      <a:gd name="connsiteX4" fmla="*/ 0 w 70985"/>
                      <a:gd name="connsiteY4" fmla="*/ 72556 h 308127"/>
                      <a:gd name="connsiteX5" fmla="*/ 70985 w 70985"/>
                      <a:gd name="connsiteY5" fmla="*/ 0 h 308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985" h="308127">
                        <a:moveTo>
                          <a:pt x="70985" y="0"/>
                        </a:moveTo>
                        <a:cubicBezTo>
                          <a:pt x="70985" y="0"/>
                          <a:pt x="41146" y="27954"/>
                          <a:pt x="35493" y="64075"/>
                        </a:cubicBezTo>
                        <a:cubicBezTo>
                          <a:pt x="29839" y="99882"/>
                          <a:pt x="22929" y="308127"/>
                          <a:pt x="22929" y="308127"/>
                        </a:cubicBezTo>
                        <a:lnTo>
                          <a:pt x="0" y="216097"/>
                        </a:lnTo>
                        <a:lnTo>
                          <a:pt x="0" y="72556"/>
                        </a:lnTo>
                        <a:cubicBezTo>
                          <a:pt x="0" y="72556"/>
                          <a:pt x="15391" y="21358"/>
                          <a:pt x="70985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64" name="Freeform: Shape 263">
                    <a:extLst>
                      <a:ext uri="{FF2B5EF4-FFF2-40B4-BE49-F238E27FC236}">
                        <a16:creationId xmlns:a16="http://schemas.microsoft.com/office/drawing/2014/main" id="{B5567654-1F24-49A6-958F-2B1F18A074CF}"/>
                      </a:ext>
                    </a:extLst>
                  </p:cNvPr>
                  <p:cNvSpPr/>
                  <p:nvPr/>
                </p:nvSpPr>
                <p:spPr>
                  <a:xfrm>
                    <a:off x="6840013" y="3314334"/>
                    <a:ext cx="287710" cy="55594"/>
                  </a:xfrm>
                  <a:custGeom>
                    <a:avLst/>
                    <a:gdLst>
                      <a:gd name="connsiteX0" fmla="*/ 129407 w 287710"/>
                      <a:gd name="connsiteY0" fmla="*/ 0 h 55594"/>
                      <a:gd name="connsiteX1" fmla="*/ 0 w 287710"/>
                      <a:gd name="connsiteY1" fmla="*/ 55595 h 55594"/>
                      <a:gd name="connsiteX2" fmla="*/ 145112 w 287710"/>
                      <a:gd name="connsiteY2" fmla="*/ 21358 h 55594"/>
                      <a:gd name="connsiteX3" fmla="*/ 287711 w 287710"/>
                      <a:gd name="connsiteY3" fmla="*/ 0 h 555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87710" h="55594">
                        <a:moveTo>
                          <a:pt x="129407" y="0"/>
                        </a:moveTo>
                        <a:lnTo>
                          <a:pt x="0" y="55595"/>
                        </a:lnTo>
                        <a:lnTo>
                          <a:pt x="145112" y="21358"/>
                        </a:lnTo>
                        <a:lnTo>
                          <a:pt x="287711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65" name="Freeform: Shape 264">
                    <a:extLst>
                      <a:ext uri="{FF2B5EF4-FFF2-40B4-BE49-F238E27FC236}">
                        <a16:creationId xmlns:a16="http://schemas.microsoft.com/office/drawing/2014/main" id="{B38B9E1A-DB0B-4547-BF31-D9B964FF6C2B}"/>
                      </a:ext>
                    </a:extLst>
                  </p:cNvPr>
                  <p:cNvSpPr/>
                  <p:nvPr/>
                </p:nvSpPr>
                <p:spPr>
                  <a:xfrm>
                    <a:off x="7629647" y="3426152"/>
                    <a:ext cx="41774" cy="581075"/>
                  </a:xfrm>
                  <a:custGeom>
                    <a:avLst/>
                    <a:gdLst>
                      <a:gd name="connsiteX0" fmla="*/ 27012 w 41774"/>
                      <a:gd name="connsiteY0" fmla="*/ 0 h 581075"/>
                      <a:gd name="connsiteX1" fmla="*/ 0 w 41774"/>
                      <a:gd name="connsiteY1" fmla="*/ 386651 h 581075"/>
                      <a:gd name="connsiteX2" fmla="*/ 6282 w 41774"/>
                      <a:gd name="connsiteY2" fmla="*/ 581075 h 581075"/>
                      <a:gd name="connsiteX3" fmla="*/ 41775 w 41774"/>
                      <a:gd name="connsiteY3" fmla="*/ 349902 h 5810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1774" h="581075">
                        <a:moveTo>
                          <a:pt x="27012" y="0"/>
                        </a:moveTo>
                        <a:lnTo>
                          <a:pt x="0" y="386651"/>
                        </a:lnTo>
                        <a:lnTo>
                          <a:pt x="6282" y="581075"/>
                        </a:lnTo>
                        <a:lnTo>
                          <a:pt x="41775" y="349902"/>
                        </a:lnTo>
                        <a:close/>
                      </a:path>
                    </a:pathLst>
                  </a:custGeom>
                  <a:solidFill>
                    <a:srgbClr val="FFCE78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sp>
              <p:nvSpPr>
                <p:cNvPr id="256" name="Freeform: Shape 255">
                  <a:extLst>
                    <a:ext uri="{FF2B5EF4-FFF2-40B4-BE49-F238E27FC236}">
                      <a16:creationId xmlns:a16="http://schemas.microsoft.com/office/drawing/2014/main" id="{4F032EB8-5FE1-4065-AA18-8CDCE8FAD94F}"/>
                    </a:ext>
                  </a:extLst>
                </p:cNvPr>
                <p:cNvSpPr/>
                <p:nvPr/>
              </p:nvSpPr>
              <p:spPr>
                <a:xfrm>
                  <a:off x="5904952" y="3309937"/>
                  <a:ext cx="641381" cy="19473"/>
                </a:xfrm>
                <a:custGeom>
                  <a:avLst/>
                  <a:gdLst>
                    <a:gd name="connsiteX0" fmla="*/ 0 w 641381"/>
                    <a:gd name="connsiteY0" fmla="*/ 17275 h 19473"/>
                    <a:gd name="connsiteX1" fmla="*/ 241539 w 641381"/>
                    <a:gd name="connsiteY1" fmla="*/ 19474 h 19473"/>
                    <a:gd name="connsiteX2" fmla="*/ 641382 w 641381"/>
                    <a:gd name="connsiteY2" fmla="*/ 4397 h 19473"/>
                    <a:gd name="connsiteX3" fmla="*/ 55281 w 641381"/>
                    <a:gd name="connsiteY3" fmla="*/ 0 h 194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41381" h="19473">
                      <a:moveTo>
                        <a:pt x="0" y="17275"/>
                      </a:moveTo>
                      <a:lnTo>
                        <a:pt x="241539" y="19474"/>
                      </a:lnTo>
                      <a:lnTo>
                        <a:pt x="641382" y="4397"/>
                      </a:lnTo>
                      <a:lnTo>
                        <a:pt x="55281" y="0"/>
                      </a:lnTo>
                      <a:close/>
                    </a:path>
                  </a:pathLst>
                </a:custGeom>
                <a:solidFill>
                  <a:srgbClr val="FFAB17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57" name="Freeform: Shape 256">
                  <a:extLst>
                    <a:ext uri="{FF2B5EF4-FFF2-40B4-BE49-F238E27FC236}">
                      <a16:creationId xmlns:a16="http://schemas.microsoft.com/office/drawing/2014/main" id="{459708B7-4876-40CB-A9E5-64836A69A7A2}"/>
                    </a:ext>
                  </a:extLst>
                </p:cNvPr>
                <p:cNvSpPr/>
                <p:nvPr/>
              </p:nvSpPr>
              <p:spPr>
                <a:xfrm>
                  <a:off x="7063334" y="3314334"/>
                  <a:ext cx="435335" cy="24813"/>
                </a:xfrm>
                <a:custGeom>
                  <a:avLst/>
                  <a:gdLst>
                    <a:gd name="connsiteX0" fmla="*/ 0 w 435335"/>
                    <a:gd name="connsiteY0" fmla="*/ 24813 h 24813"/>
                    <a:gd name="connsiteX1" fmla="*/ 435335 w 435335"/>
                    <a:gd name="connsiteY1" fmla="*/ 0 h 24813"/>
                    <a:gd name="connsiteX2" fmla="*/ 64390 w 435335"/>
                    <a:gd name="connsiteY2" fmla="*/ 0 h 248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435335" h="24813">
                      <a:moveTo>
                        <a:pt x="0" y="24813"/>
                      </a:moveTo>
                      <a:lnTo>
                        <a:pt x="435335" y="0"/>
                      </a:lnTo>
                      <a:lnTo>
                        <a:pt x="64390" y="0"/>
                      </a:lnTo>
                      <a:close/>
                    </a:path>
                  </a:pathLst>
                </a:custGeom>
                <a:solidFill>
                  <a:srgbClr val="FFAB17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58" name="Freeform: Shape 257">
                  <a:extLst>
                    <a:ext uri="{FF2B5EF4-FFF2-40B4-BE49-F238E27FC236}">
                      <a16:creationId xmlns:a16="http://schemas.microsoft.com/office/drawing/2014/main" id="{24AAA0DE-51EC-45EC-BC2C-78EA4167AE73}"/>
                    </a:ext>
                  </a:extLst>
                </p:cNvPr>
                <p:cNvSpPr/>
                <p:nvPr/>
              </p:nvSpPr>
              <p:spPr>
                <a:xfrm>
                  <a:off x="5831768" y="3327212"/>
                  <a:ext cx="305300" cy="61876"/>
                </a:xfrm>
                <a:custGeom>
                  <a:avLst/>
                  <a:gdLst>
                    <a:gd name="connsiteX0" fmla="*/ 305300 w 305300"/>
                    <a:gd name="connsiteY0" fmla="*/ 5026 h 61876"/>
                    <a:gd name="connsiteX1" fmla="*/ 0 w 305300"/>
                    <a:gd name="connsiteY1" fmla="*/ 61877 h 61876"/>
                    <a:gd name="connsiteX2" fmla="*/ 35179 w 305300"/>
                    <a:gd name="connsiteY2" fmla="*/ 16333 h 61876"/>
                    <a:gd name="connsiteX3" fmla="*/ 73184 w 305300"/>
                    <a:gd name="connsiteY3" fmla="*/ 0 h 618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5300" h="61876">
                      <a:moveTo>
                        <a:pt x="305300" y="5026"/>
                      </a:moveTo>
                      <a:lnTo>
                        <a:pt x="0" y="61877"/>
                      </a:lnTo>
                      <a:lnTo>
                        <a:pt x="35179" y="16333"/>
                      </a:lnTo>
                      <a:lnTo>
                        <a:pt x="73184" y="0"/>
                      </a:lnTo>
                      <a:close/>
                    </a:path>
                  </a:pathLst>
                </a:custGeom>
                <a:solidFill>
                  <a:srgbClr val="FFCE78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59" name="Freeform: Shape 258">
                  <a:extLst>
                    <a:ext uri="{FF2B5EF4-FFF2-40B4-BE49-F238E27FC236}">
                      <a16:creationId xmlns:a16="http://schemas.microsoft.com/office/drawing/2014/main" id="{1D04A771-4F95-44EF-B991-50FE67DE0F39}"/>
                    </a:ext>
                  </a:extLst>
                </p:cNvPr>
                <p:cNvSpPr/>
                <p:nvPr/>
              </p:nvSpPr>
              <p:spPr>
                <a:xfrm>
                  <a:off x="5814179" y="3555245"/>
                  <a:ext cx="37691" cy="274832"/>
                </a:xfrm>
                <a:custGeom>
                  <a:avLst/>
                  <a:gdLst>
                    <a:gd name="connsiteX0" fmla="*/ 17275 w 37691"/>
                    <a:gd name="connsiteY0" fmla="*/ 0 h 274832"/>
                    <a:gd name="connsiteX1" fmla="*/ 37691 w 37691"/>
                    <a:gd name="connsiteY1" fmla="*/ 75069 h 274832"/>
                    <a:gd name="connsiteX2" fmla="*/ 37691 w 37691"/>
                    <a:gd name="connsiteY2" fmla="*/ 274833 h 274832"/>
                    <a:gd name="connsiteX3" fmla="*/ 0 w 37691"/>
                    <a:gd name="connsiteY3" fmla="*/ 76953 h 2748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7691" h="274832">
                      <a:moveTo>
                        <a:pt x="17275" y="0"/>
                      </a:moveTo>
                      <a:lnTo>
                        <a:pt x="37691" y="75069"/>
                      </a:lnTo>
                      <a:lnTo>
                        <a:pt x="37691" y="274833"/>
                      </a:lnTo>
                      <a:lnTo>
                        <a:pt x="0" y="76953"/>
                      </a:lnTo>
                      <a:close/>
                    </a:path>
                  </a:pathLst>
                </a:custGeom>
                <a:solidFill>
                  <a:srgbClr val="FFCE78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60" name="Freeform: Shape 259">
                  <a:extLst>
                    <a:ext uri="{FF2B5EF4-FFF2-40B4-BE49-F238E27FC236}">
                      <a16:creationId xmlns:a16="http://schemas.microsoft.com/office/drawing/2014/main" id="{50621D65-F9EB-4FE9-BD37-C400CAF59BE2}"/>
                    </a:ext>
                  </a:extLst>
                </p:cNvPr>
                <p:cNvSpPr/>
                <p:nvPr/>
              </p:nvSpPr>
              <p:spPr>
                <a:xfrm>
                  <a:off x="6840013" y="3314334"/>
                  <a:ext cx="739378" cy="55594"/>
                </a:xfrm>
                <a:custGeom>
                  <a:avLst/>
                  <a:gdLst>
                    <a:gd name="connsiteX0" fmla="*/ 0 w 739378"/>
                    <a:gd name="connsiteY0" fmla="*/ 55595 h 55594"/>
                    <a:gd name="connsiteX1" fmla="*/ 279858 w 739378"/>
                    <a:gd name="connsiteY1" fmla="*/ 47114 h 55594"/>
                    <a:gd name="connsiteX2" fmla="*/ 739379 w 739378"/>
                    <a:gd name="connsiteY2" fmla="*/ 12250 h 55594"/>
                    <a:gd name="connsiteX3" fmla="*/ 560031 w 739378"/>
                    <a:gd name="connsiteY3" fmla="*/ 0 h 55594"/>
                    <a:gd name="connsiteX4" fmla="*/ 157361 w 739378"/>
                    <a:gd name="connsiteY4" fmla="*/ 12878 h 555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39378" h="55594">
                      <a:moveTo>
                        <a:pt x="0" y="55595"/>
                      </a:moveTo>
                      <a:lnTo>
                        <a:pt x="279858" y="47114"/>
                      </a:lnTo>
                      <a:lnTo>
                        <a:pt x="739379" y="12250"/>
                      </a:lnTo>
                      <a:lnTo>
                        <a:pt x="560031" y="0"/>
                      </a:lnTo>
                      <a:lnTo>
                        <a:pt x="157361" y="12878"/>
                      </a:lnTo>
                      <a:close/>
                    </a:path>
                  </a:pathLst>
                </a:custGeom>
                <a:solidFill>
                  <a:srgbClr val="FFCE78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sp>
            <p:nvSpPr>
              <p:cNvPr id="252" name="Freeform: Shape 251">
                <a:extLst>
                  <a:ext uri="{FF2B5EF4-FFF2-40B4-BE49-F238E27FC236}">
                    <a16:creationId xmlns:a16="http://schemas.microsoft.com/office/drawing/2014/main" id="{FA503231-87C6-48E5-AA86-00A66B792A5F}"/>
                  </a:ext>
                </a:extLst>
              </p:cNvPr>
              <p:cNvSpPr/>
              <p:nvPr/>
            </p:nvSpPr>
            <p:spPr>
              <a:xfrm>
                <a:off x="6073935" y="3369929"/>
                <a:ext cx="1513308" cy="667765"/>
              </a:xfrm>
              <a:custGeom>
                <a:avLst/>
                <a:gdLst>
                  <a:gd name="connsiteX0" fmla="*/ 0 w 1513308"/>
                  <a:gd name="connsiteY0" fmla="*/ 658971 h 667765"/>
                  <a:gd name="connsiteX1" fmla="*/ 1135767 w 1513308"/>
                  <a:gd name="connsiteY1" fmla="*/ 0 h 667765"/>
                  <a:gd name="connsiteX2" fmla="*/ 1513309 w 1513308"/>
                  <a:gd name="connsiteY2" fmla="*/ 6282 h 667765"/>
                  <a:gd name="connsiteX3" fmla="*/ 647977 w 1513308"/>
                  <a:gd name="connsiteY3" fmla="*/ 667766 h 6677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13308" h="667765">
                    <a:moveTo>
                      <a:pt x="0" y="658971"/>
                    </a:moveTo>
                    <a:lnTo>
                      <a:pt x="1135767" y="0"/>
                    </a:lnTo>
                    <a:lnTo>
                      <a:pt x="1513309" y="6282"/>
                    </a:lnTo>
                    <a:lnTo>
                      <a:pt x="647977" y="667766"/>
                    </a:lnTo>
                    <a:close/>
                  </a:path>
                </a:pathLst>
              </a:custGeom>
              <a:solidFill>
                <a:srgbClr val="D87100">
                  <a:alpha val="15000"/>
                </a:srgbClr>
              </a:solidFill>
              <a:ln w="3129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53" name="Freeform: Shape 252">
                <a:extLst>
                  <a:ext uri="{FF2B5EF4-FFF2-40B4-BE49-F238E27FC236}">
                    <a16:creationId xmlns:a16="http://schemas.microsoft.com/office/drawing/2014/main" id="{6E851A82-7EF4-42A7-8B5E-2689301EA175}"/>
                  </a:ext>
                </a:extLst>
              </p:cNvPr>
              <p:cNvSpPr/>
              <p:nvPr/>
            </p:nvSpPr>
            <p:spPr>
              <a:xfrm>
                <a:off x="5987559" y="4037694"/>
                <a:ext cx="1525244" cy="43659"/>
              </a:xfrm>
              <a:custGeom>
                <a:avLst/>
                <a:gdLst>
                  <a:gd name="connsiteX0" fmla="*/ 0 w 1525244"/>
                  <a:gd name="connsiteY0" fmla="*/ 30153 h 43659"/>
                  <a:gd name="connsiteX1" fmla="*/ 238084 w 1525244"/>
                  <a:gd name="connsiteY1" fmla="*/ 0 h 43659"/>
                  <a:gd name="connsiteX2" fmla="*/ 1033058 w 1525244"/>
                  <a:gd name="connsiteY2" fmla="*/ 30153 h 43659"/>
                  <a:gd name="connsiteX3" fmla="*/ 1353749 w 1525244"/>
                  <a:gd name="connsiteY3" fmla="*/ 0 h 43659"/>
                  <a:gd name="connsiteX4" fmla="*/ 1525244 w 1525244"/>
                  <a:gd name="connsiteY4" fmla="*/ 33922 h 43659"/>
                  <a:gd name="connsiteX5" fmla="*/ 1145818 w 1525244"/>
                  <a:gd name="connsiteY5" fmla="*/ 43659 h 43659"/>
                  <a:gd name="connsiteX6" fmla="*/ 366863 w 1525244"/>
                  <a:gd name="connsiteY6" fmla="*/ 33922 h 43659"/>
                  <a:gd name="connsiteX7" fmla="*/ 265096 w 1525244"/>
                  <a:gd name="connsiteY7" fmla="*/ 43659 h 43659"/>
                  <a:gd name="connsiteX8" fmla="*/ 209501 w 1525244"/>
                  <a:gd name="connsiteY8" fmla="*/ 30153 h 436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525244" h="43659">
                    <a:moveTo>
                      <a:pt x="0" y="30153"/>
                    </a:moveTo>
                    <a:lnTo>
                      <a:pt x="238084" y="0"/>
                    </a:lnTo>
                    <a:lnTo>
                      <a:pt x="1033058" y="30153"/>
                    </a:lnTo>
                    <a:lnTo>
                      <a:pt x="1353749" y="0"/>
                    </a:lnTo>
                    <a:lnTo>
                      <a:pt x="1525244" y="33922"/>
                    </a:lnTo>
                    <a:lnTo>
                      <a:pt x="1145818" y="43659"/>
                    </a:lnTo>
                    <a:lnTo>
                      <a:pt x="366863" y="33922"/>
                    </a:lnTo>
                    <a:lnTo>
                      <a:pt x="265096" y="43659"/>
                    </a:lnTo>
                    <a:lnTo>
                      <a:pt x="209501" y="30153"/>
                    </a:lnTo>
                    <a:close/>
                  </a:path>
                </a:pathLst>
              </a:custGeom>
              <a:solidFill>
                <a:srgbClr val="D87100"/>
              </a:solidFill>
              <a:ln w="3129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3212B631-4355-4C50-B750-DF56E8F6716D}"/>
                </a:ext>
              </a:extLst>
            </p:cNvPr>
            <p:cNvSpPr/>
            <p:nvPr/>
          </p:nvSpPr>
          <p:spPr>
            <a:xfrm>
              <a:off x="6760232" y="3366474"/>
              <a:ext cx="859355" cy="718773"/>
            </a:xfrm>
            <a:custGeom>
              <a:avLst/>
              <a:gdLst>
                <a:gd name="connsiteX0" fmla="*/ 0 w 859355"/>
                <a:gd name="connsiteY0" fmla="*/ 695092 h 718773"/>
                <a:gd name="connsiteX1" fmla="*/ 855908 w 859355"/>
                <a:gd name="connsiteY1" fmla="*/ 0 h 718773"/>
                <a:gd name="connsiteX2" fmla="*/ 855908 w 859355"/>
                <a:gd name="connsiteY2" fmla="*/ 642324 h 718773"/>
                <a:gd name="connsiteX3" fmla="*/ 769846 w 859355"/>
                <a:gd name="connsiteY3" fmla="*/ 713309 h 718773"/>
                <a:gd name="connsiteX4" fmla="*/ 0 w 859355"/>
                <a:gd name="connsiteY4" fmla="*/ 695092 h 7187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9355" h="718773">
                  <a:moveTo>
                    <a:pt x="0" y="695092"/>
                  </a:moveTo>
                  <a:lnTo>
                    <a:pt x="855908" y="0"/>
                  </a:lnTo>
                  <a:lnTo>
                    <a:pt x="855908" y="642324"/>
                  </a:lnTo>
                  <a:cubicBezTo>
                    <a:pt x="855908" y="642324"/>
                    <a:pt x="885747" y="693835"/>
                    <a:pt x="769846" y="713309"/>
                  </a:cubicBezTo>
                  <a:cubicBezTo>
                    <a:pt x="653945" y="732469"/>
                    <a:pt x="0" y="695092"/>
                    <a:pt x="0" y="695092"/>
                  </a:cubicBezTo>
                  <a:close/>
                </a:path>
              </a:pathLst>
            </a:custGeom>
            <a:solidFill>
              <a:srgbClr val="D87100">
                <a:alpha val="15000"/>
              </a:srgbClr>
            </a:solidFill>
            <a:ln w="31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grpSp>
        <p:nvGrpSpPr>
          <p:cNvPr id="279" name="Graphic 2125">
            <a:extLst>
              <a:ext uri="{FF2B5EF4-FFF2-40B4-BE49-F238E27FC236}">
                <a16:creationId xmlns:a16="http://schemas.microsoft.com/office/drawing/2014/main" id="{74607E8B-CEDD-4FBF-BAFB-EDCF72D13E44}"/>
              </a:ext>
            </a:extLst>
          </p:cNvPr>
          <p:cNvGrpSpPr/>
          <p:nvPr/>
        </p:nvGrpSpPr>
        <p:grpSpPr>
          <a:xfrm rot="5400000">
            <a:off x="11118047" y="4238100"/>
            <a:ext cx="2143136" cy="599021"/>
            <a:chOff x="5795962" y="3309937"/>
            <a:chExt cx="1989162" cy="799371"/>
          </a:xfrm>
        </p:grpSpPr>
        <p:grpSp>
          <p:nvGrpSpPr>
            <p:cNvPr id="280" name="Graphic 2125">
              <a:extLst>
                <a:ext uri="{FF2B5EF4-FFF2-40B4-BE49-F238E27FC236}">
                  <a16:creationId xmlns:a16="http://schemas.microsoft.com/office/drawing/2014/main" id="{19DAD0EC-6413-496A-AD22-6CF0EFB3E7A2}"/>
                </a:ext>
              </a:extLst>
            </p:cNvPr>
            <p:cNvGrpSpPr/>
            <p:nvPr/>
          </p:nvGrpSpPr>
          <p:grpSpPr>
            <a:xfrm>
              <a:off x="5795962" y="3309937"/>
              <a:ext cx="1989162" cy="799371"/>
              <a:chOff x="5795962" y="3309937"/>
              <a:chExt cx="1989162" cy="799371"/>
            </a:xfrm>
          </p:grpSpPr>
          <p:grpSp>
            <p:nvGrpSpPr>
              <p:cNvPr id="282" name="Graphic 2125">
                <a:extLst>
                  <a:ext uri="{FF2B5EF4-FFF2-40B4-BE49-F238E27FC236}">
                    <a16:creationId xmlns:a16="http://schemas.microsoft.com/office/drawing/2014/main" id="{D9C60F5D-9A8A-493B-9AFE-B4D8CC65191A}"/>
                  </a:ext>
                </a:extLst>
              </p:cNvPr>
              <p:cNvGrpSpPr/>
              <p:nvPr/>
            </p:nvGrpSpPr>
            <p:grpSpPr>
              <a:xfrm>
                <a:off x="5817634" y="3318417"/>
                <a:ext cx="1967489" cy="790890"/>
                <a:chOff x="5817634" y="3318417"/>
                <a:chExt cx="1967489" cy="790890"/>
              </a:xfrm>
            </p:grpSpPr>
            <p:sp>
              <p:nvSpPr>
                <p:cNvPr id="298" name="Freeform: Shape 297">
                  <a:extLst>
                    <a:ext uri="{FF2B5EF4-FFF2-40B4-BE49-F238E27FC236}">
                      <a16:creationId xmlns:a16="http://schemas.microsoft.com/office/drawing/2014/main" id="{76FFB23A-EDD7-471B-B5C1-82518EAFAB8D}"/>
                    </a:ext>
                  </a:extLst>
                </p:cNvPr>
                <p:cNvSpPr/>
                <p:nvPr/>
              </p:nvSpPr>
              <p:spPr>
                <a:xfrm>
                  <a:off x="5817634" y="3318417"/>
                  <a:ext cx="1967489" cy="790890"/>
                </a:xfrm>
                <a:custGeom>
                  <a:avLst/>
                  <a:gdLst>
                    <a:gd name="connsiteX0" fmla="*/ 1855986 w 1967489"/>
                    <a:gd name="connsiteY0" fmla="*/ 765763 h 790890"/>
                    <a:gd name="connsiteX1" fmla="*/ 271064 w 1967489"/>
                    <a:gd name="connsiteY1" fmla="*/ 790891 h 790890"/>
                    <a:gd name="connsiteX2" fmla="*/ 79466 w 1967489"/>
                    <a:gd name="connsiteY2" fmla="*/ 660855 h 790890"/>
                    <a:gd name="connsiteX3" fmla="*/ 9737 w 1967489"/>
                    <a:gd name="connsiteY3" fmla="*/ 579191 h 790890"/>
                    <a:gd name="connsiteX4" fmla="*/ 0 w 1967489"/>
                    <a:gd name="connsiteY4" fmla="*/ 298390 h 790890"/>
                    <a:gd name="connsiteX5" fmla="*/ 79466 w 1967489"/>
                    <a:gd name="connsiteY5" fmla="*/ 232744 h 790890"/>
                    <a:gd name="connsiteX6" fmla="*/ 79466 w 1967489"/>
                    <a:gd name="connsiteY6" fmla="*/ 167727 h 790890"/>
                    <a:gd name="connsiteX7" fmla="*/ 271064 w 1967489"/>
                    <a:gd name="connsiteY7" fmla="*/ 37691 h 790890"/>
                    <a:gd name="connsiteX8" fmla="*/ 749116 w 1967489"/>
                    <a:gd name="connsiteY8" fmla="*/ 0 h 790890"/>
                    <a:gd name="connsiteX9" fmla="*/ 1184137 w 1967489"/>
                    <a:gd name="connsiteY9" fmla="*/ 44916 h 790890"/>
                    <a:gd name="connsiteX10" fmla="*/ 1252924 w 1967489"/>
                    <a:gd name="connsiteY10" fmla="*/ 37377 h 790890"/>
                    <a:gd name="connsiteX11" fmla="*/ 1782174 w 1967489"/>
                    <a:gd name="connsiteY11" fmla="*/ 37377 h 790890"/>
                    <a:gd name="connsiteX12" fmla="*/ 1967490 w 1967489"/>
                    <a:gd name="connsiteY12" fmla="*/ 122811 h 790890"/>
                    <a:gd name="connsiteX13" fmla="*/ 1897446 w 1967489"/>
                    <a:gd name="connsiteY13" fmla="*/ 653317 h 790890"/>
                    <a:gd name="connsiteX14" fmla="*/ 1855986 w 1967489"/>
                    <a:gd name="connsiteY14" fmla="*/ 765763 h 790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967489" h="790890">
                      <a:moveTo>
                        <a:pt x="1855986" y="765763"/>
                      </a:moveTo>
                      <a:lnTo>
                        <a:pt x="271064" y="790891"/>
                      </a:lnTo>
                      <a:cubicBezTo>
                        <a:pt x="165842" y="790891"/>
                        <a:pt x="79466" y="732469"/>
                        <a:pt x="79466" y="660855"/>
                      </a:cubicBezTo>
                      <a:lnTo>
                        <a:pt x="9737" y="579191"/>
                      </a:lnTo>
                      <a:lnTo>
                        <a:pt x="0" y="298390"/>
                      </a:lnTo>
                      <a:lnTo>
                        <a:pt x="79466" y="232744"/>
                      </a:lnTo>
                      <a:lnTo>
                        <a:pt x="79466" y="167727"/>
                      </a:lnTo>
                      <a:cubicBezTo>
                        <a:pt x="79466" y="96113"/>
                        <a:pt x="165528" y="37691"/>
                        <a:pt x="271064" y="37691"/>
                      </a:cubicBezTo>
                      <a:lnTo>
                        <a:pt x="749116" y="0"/>
                      </a:lnTo>
                      <a:lnTo>
                        <a:pt x="1184137" y="44916"/>
                      </a:lnTo>
                      <a:lnTo>
                        <a:pt x="1252924" y="37377"/>
                      </a:lnTo>
                      <a:lnTo>
                        <a:pt x="1782174" y="37377"/>
                      </a:lnTo>
                      <a:cubicBezTo>
                        <a:pt x="1887395" y="37377"/>
                        <a:pt x="1967490" y="51197"/>
                        <a:pt x="1967490" y="122811"/>
                      </a:cubicBezTo>
                      <a:lnTo>
                        <a:pt x="1897446" y="653317"/>
                      </a:lnTo>
                      <a:cubicBezTo>
                        <a:pt x="1897446" y="724931"/>
                        <a:pt x="1961208" y="765763"/>
                        <a:pt x="1855986" y="765763"/>
                      </a:cubicBezTo>
                      <a:close/>
                    </a:path>
                  </a:pathLst>
                </a:custGeom>
                <a:solidFill>
                  <a:srgbClr val="512C1E">
                    <a:alpha val="60000"/>
                  </a:srgbClr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grpSp>
              <p:nvGrpSpPr>
                <p:cNvPr id="299" name="Graphic 2125">
                  <a:extLst>
                    <a:ext uri="{FF2B5EF4-FFF2-40B4-BE49-F238E27FC236}">
                      <a16:creationId xmlns:a16="http://schemas.microsoft.com/office/drawing/2014/main" id="{3667B467-9659-4C83-BCD9-947D0E37B86F}"/>
                    </a:ext>
                  </a:extLst>
                </p:cNvPr>
                <p:cNvGrpSpPr/>
                <p:nvPr/>
              </p:nvGrpSpPr>
              <p:grpSpPr>
                <a:xfrm>
                  <a:off x="5897100" y="3355794"/>
                  <a:ext cx="1817980" cy="681899"/>
                  <a:chOff x="5897100" y="3355794"/>
                  <a:chExt cx="1817980" cy="681899"/>
                </a:xfrm>
                <a:solidFill>
                  <a:srgbClr val="593B2E"/>
                </a:solidFill>
              </p:grpSpPr>
              <p:sp>
                <p:nvSpPr>
                  <p:cNvPr id="305" name="Freeform: Shape 304">
                    <a:extLst>
                      <a:ext uri="{FF2B5EF4-FFF2-40B4-BE49-F238E27FC236}">
                        <a16:creationId xmlns:a16="http://schemas.microsoft.com/office/drawing/2014/main" id="{D7B23CCB-3F62-4CFE-A3BD-88B6BCE9C5EF}"/>
                      </a:ext>
                    </a:extLst>
                  </p:cNvPr>
                  <p:cNvSpPr/>
                  <p:nvPr/>
                </p:nvSpPr>
                <p:spPr>
                  <a:xfrm>
                    <a:off x="6003578" y="3429604"/>
                    <a:ext cx="1696739" cy="608090"/>
                  </a:xfrm>
                  <a:custGeom>
                    <a:avLst/>
                    <a:gdLst>
                      <a:gd name="connsiteX0" fmla="*/ 0 w 1696739"/>
                      <a:gd name="connsiteY0" fmla="*/ 65962 h 608090"/>
                      <a:gd name="connsiteX1" fmla="*/ 0 w 1696739"/>
                      <a:gd name="connsiteY1" fmla="*/ 542130 h 608090"/>
                      <a:gd name="connsiteX2" fmla="*/ 98940 w 1696739"/>
                      <a:gd name="connsiteY2" fmla="*/ 608090 h 608090"/>
                      <a:gd name="connsiteX3" fmla="*/ 1597800 w 1696739"/>
                      <a:gd name="connsiteY3" fmla="*/ 608090 h 608090"/>
                      <a:gd name="connsiteX4" fmla="*/ 1696740 w 1696739"/>
                      <a:gd name="connsiteY4" fmla="*/ 542130 h 608090"/>
                      <a:gd name="connsiteX5" fmla="*/ 1696740 w 1696739"/>
                      <a:gd name="connsiteY5" fmla="*/ 72872 h 608090"/>
                      <a:gd name="connsiteX6" fmla="*/ 1598428 w 1696739"/>
                      <a:gd name="connsiteY6" fmla="*/ 6913 h 608090"/>
                      <a:gd name="connsiteX7" fmla="*/ 99882 w 1696739"/>
                      <a:gd name="connsiteY7" fmla="*/ 2 h 608090"/>
                      <a:gd name="connsiteX8" fmla="*/ 0 w 1696739"/>
                      <a:gd name="connsiteY8" fmla="*/ 65962 h 6080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696739" h="608090">
                        <a:moveTo>
                          <a:pt x="0" y="65962"/>
                        </a:moveTo>
                        <a:lnTo>
                          <a:pt x="0" y="542130"/>
                        </a:lnTo>
                        <a:cubicBezTo>
                          <a:pt x="0" y="578565"/>
                          <a:pt x="44287" y="608090"/>
                          <a:pt x="98940" y="608090"/>
                        </a:cubicBezTo>
                        <a:lnTo>
                          <a:pt x="1597800" y="608090"/>
                        </a:lnTo>
                        <a:cubicBezTo>
                          <a:pt x="1652453" y="608090"/>
                          <a:pt x="1696740" y="578565"/>
                          <a:pt x="1696740" y="542130"/>
                        </a:cubicBezTo>
                        <a:lnTo>
                          <a:pt x="1696740" y="72872"/>
                        </a:lnTo>
                        <a:cubicBezTo>
                          <a:pt x="1696740" y="36437"/>
                          <a:pt x="1652767" y="6913"/>
                          <a:pt x="1598428" y="6913"/>
                        </a:cubicBezTo>
                        <a:lnTo>
                          <a:pt x="99882" y="2"/>
                        </a:lnTo>
                        <a:cubicBezTo>
                          <a:pt x="44916" y="-312"/>
                          <a:pt x="0" y="29213"/>
                          <a:pt x="0" y="65962"/>
                        </a:cubicBez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306" name="Freeform: Shape 305">
                    <a:extLst>
                      <a:ext uri="{FF2B5EF4-FFF2-40B4-BE49-F238E27FC236}">
                        <a16:creationId xmlns:a16="http://schemas.microsoft.com/office/drawing/2014/main" id="{33089074-4086-4D28-B3AC-EB94EB743EE7}"/>
                      </a:ext>
                    </a:extLst>
                  </p:cNvPr>
                  <p:cNvSpPr/>
                  <p:nvPr/>
                </p:nvSpPr>
                <p:spPr>
                  <a:xfrm>
                    <a:off x="5976566" y="3434946"/>
                    <a:ext cx="1709303" cy="590812"/>
                  </a:xfrm>
                  <a:custGeom>
                    <a:avLst/>
                    <a:gdLst>
                      <a:gd name="connsiteX0" fmla="*/ 69101 w 1709303"/>
                      <a:gd name="connsiteY0" fmla="*/ 590812 h 590812"/>
                      <a:gd name="connsiteX1" fmla="*/ 42403 w 1709303"/>
                      <a:gd name="connsiteY1" fmla="*/ 369690 h 590812"/>
                      <a:gd name="connsiteX2" fmla="*/ 67530 w 1709303"/>
                      <a:gd name="connsiteY2" fmla="*/ 41775 h 590812"/>
                      <a:gd name="connsiteX3" fmla="*/ 1709304 w 1709303"/>
                      <a:gd name="connsiteY3" fmla="*/ 32980 h 590812"/>
                      <a:gd name="connsiteX4" fmla="*/ 1709304 w 1709303"/>
                      <a:gd name="connsiteY4" fmla="*/ 32980 h 590812"/>
                      <a:gd name="connsiteX5" fmla="*/ 1593089 w 1709303"/>
                      <a:gd name="connsiteY5" fmla="*/ 1570 h 590812"/>
                      <a:gd name="connsiteX6" fmla="*/ 87947 w 1709303"/>
                      <a:gd name="connsiteY6" fmla="*/ 0 h 590812"/>
                      <a:gd name="connsiteX7" fmla="*/ 0 w 1709303"/>
                      <a:gd name="connsiteY7" fmla="*/ 59678 h 590812"/>
                      <a:gd name="connsiteX8" fmla="*/ 0 w 1709303"/>
                      <a:gd name="connsiteY8" fmla="*/ 503808 h 590812"/>
                      <a:gd name="connsiteX9" fmla="*/ 69101 w 1709303"/>
                      <a:gd name="connsiteY9" fmla="*/ 590812 h 590812"/>
                      <a:gd name="connsiteX10" fmla="*/ 69101 w 1709303"/>
                      <a:gd name="connsiteY10" fmla="*/ 590812 h 5908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709303" h="590812">
                        <a:moveTo>
                          <a:pt x="69101" y="590812"/>
                        </a:moveTo>
                        <a:lnTo>
                          <a:pt x="42403" y="369690"/>
                        </a:lnTo>
                        <a:lnTo>
                          <a:pt x="67530" y="41775"/>
                        </a:lnTo>
                        <a:lnTo>
                          <a:pt x="1709304" y="32980"/>
                        </a:lnTo>
                        <a:lnTo>
                          <a:pt x="1709304" y="32980"/>
                        </a:lnTo>
                        <a:cubicBezTo>
                          <a:pt x="1676638" y="4397"/>
                          <a:pt x="1655594" y="1570"/>
                          <a:pt x="1593089" y="1570"/>
                        </a:cubicBezTo>
                        <a:lnTo>
                          <a:pt x="87947" y="0"/>
                        </a:lnTo>
                        <a:cubicBezTo>
                          <a:pt x="39262" y="0"/>
                          <a:pt x="0" y="26698"/>
                          <a:pt x="0" y="59678"/>
                        </a:cubicBezTo>
                        <a:lnTo>
                          <a:pt x="0" y="503808"/>
                        </a:lnTo>
                        <a:cubicBezTo>
                          <a:pt x="314" y="538987"/>
                          <a:pt x="26070" y="571653"/>
                          <a:pt x="69101" y="590812"/>
                        </a:cubicBezTo>
                        <a:lnTo>
                          <a:pt x="69101" y="590812"/>
                        </a:ln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307" name="Freeform: Shape 306">
                    <a:extLst>
                      <a:ext uri="{FF2B5EF4-FFF2-40B4-BE49-F238E27FC236}">
                        <a16:creationId xmlns:a16="http://schemas.microsoft.com/office/drawing/2014/main" id="{71B4860B-6ED4-457B-8071-D03811602C76}"/>
                      </a:ext>
                    </a:extLst>
                  </p:cNvPr>
                  <p:cNvSpPr/>
                  <p:nvPr/>
                </p:nvSpPr>
                <p:spPr>
                  <a:xfrm>
                    <a:off x="5897100" y="3385319"/>
                    <a:ext cx="70985" cy="307812"/>
                  </a:xfrm>
                  <a:custGeom>
                    <a:avLst/>
                    <a:gdLst>
                      <a:gd name="connsiteX0" fmla="*/ 70985 w 70985"/>
                      <a:gd name="connsiteY0" fmla="*/ 0 h 307812"/>
                      <a:gd name="connsiteX1" fmla="*/ 45230 w 70985"/>
                      <a:gd name="connsiteY1" fmla="*/ 94543 h 307812"/>
                      <a:gd name="connsiteX2" fmla="*/ 23243 w 70985"/>
                      <a:gd name="connsiteY2" fmla="*/ 307813 h 307812"/>
                      <a:gd name="connsiteX3" fmla="*/ 0 w 70985"/>
                      <a:gd name="connsiteY3" fmla="*/ 216097 h 307812"/>
                      <a:gd name="connsiteX4" fmla="*/ 0 w 70985"/>
                      <a:gd name="connsiteY4" fmla="*/ 72556 h 307812"/>
                      <a:gd name="connsiteX5" fmla="*/ 70985 w 70985"/>
                      <a:gd name="connsiteY5" fmla="*/ 0 h 3078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985" h="307812">
                        <a:moveTo>
                          <a:pt x="70985" y="0"/>
                        </a:moveTo>
                        <a:cubicBezTo>
                          <a:pt x="70985" y="0"/>
                          <a:pt x="50569" y="58736"/>
                          <a:pt x="45230" y="94543"/>
                        </a:cubicBezTo>
                        <a:cubicBezTo>
                          <a:pt x="39890" y="130349"/>
                          <a:pt x="23243" y="307813"/>
                          <a:pt x="23243" y="307813"/>
                        </a:cubicBezTo>
                        <a:lnTo>
                          <a:pt x="0" y="216097"/>
                        </a:lnTo>
                        <a:lnTo>
                          <a:pt x="0" y="72556"/>
                        </a:lnTo>
                        <a:cubicBezTo>
                          <a:pt x="0" y="72556"/>
                          <a:pt x="15391" y="21358"/>
                          <a:pt x="70985" y="0"/>
                        </a:cubicBez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308" name="Freeform: Shape 307">
                    <a:extLst>
                      <a:ext uri="{FF2B5EF4-FFF2-40B4-BE49-F238E27FC236}">
                        <a16:creationId xmlns:a16="http://schemas.microsoft.com/office/drawing/2014/main" id="{4BD08715-FF7F-4ABC-B2A1-2AE7C164502B}"/>
                      </a:ext>
                    </a:extLst>
                  </p:cNvPr>
                  <p:cNvSpPr/>
                  <p:nvPr/>
                </p:nvSpPr>
                <p:spPr>
                  <a:xfrm>
                    <a:off x="5897100" y="3879704"/>
                    <a:ext cx="78837" cy="157989"/>
                  </a:xfrm>
                  <a:custGeom>
                    <a:avLst/>
                    <a:gdLst>
                      <a:gd name="connsiteX0" fmla="*/ 78838 w 78837"/>
                      <a:gd name="connsiteY0" fmla="*/ 0 h 157989"/>
                      <a:gd name="connsiteX1" fmla="*/ 23243 w 78837"/>
                      <a:gd name="connsiteY1" fmla="*/ 157990 h 157989"/>
                      <a:gd name="connsiteX2" fmla="*/ 0 w 78837"/>
                      <a:gd name="connsiteY2" fmla="*/ 99568 h 1579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8837" h="157989">
                        <a:moveTo>
                          <a:pt x="78838" y="0"/>
                        </a:moveTo>
                        <a:lnTo>
                          <a:pt x="23243" y="157990"/>
                        </a:lnTo>
                        <a:lnTo>
                          <a:pt x="0" y="99568"/>
                        </a:ln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309" name="Freeform: Shape 308">
                    <a:extLst>
                      <a:ext uri="{FF2B5EF4-FFF2-40B4-BE49-F238E27FC236}">
                        <a16:creationId xmlns:a16="http://schemas.microsoft.com/office/drawing/2014/main" id="{EC2DE630-2041-4EC4-9829-53D297A3A7CB}"/>
                      </a:ext>
                    </a:extLst>
                  </p:cNvPr>
                  <p:cNvSpPr/>
                  <p:nvPr/>
                </p:nvSpPr>
                <p:spPr>
                  <a:xfrm>
                    <a:off x="6941151" y="3355794"/>
                    <a:ext cx="287710" cy="55594"/>
                  </a:xfrm>
                  <a:custGeom>
                    <a:avLst/>
                    <a:gdLst>
                      <a:gd name="connsiteX0" fmla="*/ 129407 w 287710"/>
                      <a:gd name="connsiteY0" fmla="*/ 0 h 55594"/>
                      <a:gd name="connsiteX1" fmla="*/ 0 w 287710"/>
                      <a:gd name="connsiteY1" fmla="*/ 55595 h 55594"/>
                      <a:gd name="connsiteX2" fmla="*/ 223636 w 287710"/>
                      <a:gd name="connsiteY2" fmla="*/ 24813 h 55594"/>
                      <a:gd name="connsiteX3" fmla="*/ 287711 w 287710"/>
                      <a:gd name="connsiteY3" fmla="*/ 0 h 555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87710" h="55594">
                        <a:moveTo>
                          <a:pt x="129407" y="0"/>
                        </a:moveTo>
                        <a:lnTo>
                          <a:pt x="0" y="55595"/>
                        </a:lnTo>
                        <a:lnTo>
                          <a:pt x="223636" y="24813"/>
                        </a:lnTo>
                        <a:lnTo>
                          <a:pt x="287711" y="0"/>
                        </a:ln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310" name="Freeform: Shape 309">
                    <a:extLst>
                      <a:ext uri="{FF2B5EF4-FFF2-40B4-BE49-F238E27FC236}">
                        <a16:creationId xmlns:a16="http://schemas.microsoft.com/office/drawing/2014/main" id="{EED9ED0C-F0EB-4915-8F92-89C9CB6F2E25}"/>
                      </a:ext>
                    </a:extLst>
                  </p:cNvPr>
                  <p:cNvSpPr/>
                  <p:nvPr/>
                </p:nvSpPr>
                <p:spPr>
                  <a:xfrm>
                    <a:off x="7671421" y="3502477"/>
                    <a:ext cx="43659" cy="492500"/>
                  </a:xfrm>
                  <a:custGeom>
                    <a:avLst/>
                    <a:gdLst>
                      <a:gd name="connsiteX0" fmla="*/ 29211 w 43659"/>
                      <a:gd name="connsiteY0" fmla="*/ 0 h 492500"/>
                      <a:gd name="connsiteX1" fmla="*/ 0 w 43659"/>
                      <a:gd name="connsiteY1" fmla="*/ 295877 h 492500"/>
                      <a:gd name="connsiteX2" fmla="*/ 14448 w 43659"/>
                      <a:gd name="connsiteY2" fmla="*/ 492501 h 492500"/>
                      <a:gd name="connsiteX3" fmla="*/ 43659 w 43659"/>
                      <a:gd name="connsiteY3" fmla="*/ 377228 h 4925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3659" h="492500">
                        <a:moveTo>
                          <a:pt x="29211" y="0"/>
                        </a:moveTo>
                        <a:lnTo>
                          <a:pt x="0" y="295877"/>
                        </a:lnTo>
                        <a:lnTo>
                          <a:pt x="14448" y="492501"/>
                        </a:lnTo>
                        <a:lnTo>
                          <a:pt x="43659" y="377228"/>
                        </a:ln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sp>
              <p:nvSpPr>
                <p:cNvPr id="300" name="Freeform: Shape 299">
                  <a:extLst>
                    <a:ext uri="{FF2B5EF4-FFF2-40B4-BE49-F238E27FC236}">
                      <a16:creationId xmlns:a16="http://schemas.microsoft.com/office/drawing/2014/main" id="{B5EDD75B-2E87-4546-A2B9-9C43F8723104}"/>
                    </a:ext>
                  </a:extLst>
                </p:cNvPr>
                <p:cNvSpPr/>
                <p:nvPr/>
              </p:nvSpPr>
              <p:spPr>
                <a:xfrm>
                  <a:off x="6006405" y="3351397"/>
                  <a:ext cx="641067" cy="53396"/>
                </a:xfrm>
                <a:custGeom>
                  <a:avLst/>
                  <a:gdLst>
                    <a:gd name="connsiteX0" fmla="*/ 0 w 641067"/>
                    <a:gd name="connsiteY0" fmla="*/ 17589 h 53396"/>
                    <a:gd name="connsiteX1" fmla="*/ 246250 w 641067"/>
                    <a:gd name="connsiteY1" fmla="*/ 53396 h 53396"/>
                    <a:gd name="connsiteX2" fmla="*/ 641067 w 641067"/>
                    <a:gd name="connsiteY2" fmla="*/ 4397 h 53396"/>
                    <a:gd name="connsiteX3" fmla="*/ 54967 w 641067"/>
                    <a:gd name="connsiteY3" fmla="*/ 0 h 53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41067" h="53396">
                      <a:moveTo>
                        <a:pt x="0" y="17589"/>
                      </a:moveTo>
                      <a:lnTo>
                        <a:pt x="246250" y="53396"/>
                      </a:lnTo>
                      <a:lnTo>
                        <a:pt x="641067" y="4397"/>
                      </a:lnTo>
                      <a:lnTo>
                        <a:pt x="54967" y="0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301" name="Freeform: Shape 300">
                  <a:extLst>
                    <a:ext uri="{FF2B5EF4-FFF2-40B4-BE49-F238E27FC236}">
                      <a16:creationId xmlns:a16="http://schemas.microsoft.com/office/drawing/2014/main" id="{CFCD7621-3F55-46AC-9980-76BF302D1FF9}"/>
                    </a:ext>
                  </a:extLst>
                </p:cNvPr>
                <p:cNvSpPr/>
                <p:nvPr/>
              </p:nvSpPr>
              <p:spPr>
                <a:xfrm>
                  <a:off x="7164787" y="3355794"/>
                  <a:ext cx="435335" cy="24813"/>
                </a:xfrm>
                <a:custGeom>
                  <a:avLst/>
                  <a:gdLst>
                    <a:gd name="connsiteX0" fmla="*/ 0 w 435335"/>
                    <a:gd name="connsiteY0" fmla="*/ 24813 h 24813"/>
                    <a:gd name="connsiteX1" fmla="*/ 435335 w 435335"/>
                    <a:gd name="connsiteY1" fmla="*/ 0 h 24813"/>
                    <a:gd name="connsiteX2" fmla="*/ 64075 w 435335"/>
                    <a:gd name="connsiteY2" fmla="*/ 0 h 248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435335" h="24813">
                      <a:moveTo>
                        <a:pt x="0" y="24813"/>
                      </a:moveTo>
                      <a:lnTo>
                        <a:pt x="435335" y="0"/>
                      </a:lnTo>
                      <a:lnTo>
                        <a:pt x="64075" y="0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302" name="Freeform: Shape 301">
                  <a:extLst>
                    <a:ext uri="{FF2B5EF4-FFF2-40B4-BE49-F238E27FC236}">
                      <a16:creationId xmlns:a16="http://schemas.microsoft.com/office/drawing/2014/main" id="{4F1CCFF9-3452-4432-9485-7B91870E43BF}"/>
                    </a:ext>
                  </a:extLst>
                </p:cNvPr>
                <p:cNvSpPr/>
                <p:nvPr/>
              </p:nvSpPr>
              <p:spPr>
                <a:xfrm>
                  <a:off x="5947355" y="3368986"/>
                  <a:ext cx="305300" cy="92972"/>
                </a:xfrm>
                <a:custGeom>
                  <a:avLst/>
                  <a:gdLst>
                    <a:gd name="connsiteX0" fmla="*/ 305300 w 305300"/>
                    <a:gd name="connsiteY0" fmla="*/ 35807 h 92972"/>
                    <a:gd name="connsiteX1" fmla="*/ 0 w 305300"/>
                    <a:gd name="connsiteY1" fmla="*/ 92972 h 92972"/>
                    <a:gd name="connsiteX2" fmla="*/ 20730 w 305300"/>
                    <a:gd name="connsiteY2" fmla="*/ 16333 h 92972"/>
                    <a:gd name="connsiteX3" fmla="*/ 59050 w 305300"/>
                    <a:gd name="connsiteY3" fmla="*/ 0 h 929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5300" h="92972">
                      <a:moveTo>
                        <a:pt x="305300" y="35807"/>
                      </a:moveTo>
                      <a:lnTo>
                        <a:pt x="0" y="92972"/>
                      </a:lnTo>
                      <a:lnTo>
                        <a:pt x="20730" y="16333"/>
                      </a:lnTo>
                      <a:lnTo>
                        <a:pt x="59050" y="0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303" name="Freeform: Shape 302">
                  <a:extLst>
                    <a:ext uri="{FF2B5EF4-FFF2-40B4-BE49-F238E27FC236}">
                      <a16:creationId xmlns:a16="http://schemas.microsoft.com/office/drawing/2014/main" id="{D326C497-6C8F-4F0A-9518-D9C00AA9FE65}"/>
                    </a:ext>
                  </a:extLst>
                </p:cNvPr>
                <p:cNvSpPr/>
                <p:nvPr/>
              </p:nvSpPr>
              <p:spPr>
                <a:xfrm>
                  <a:off x="5915318" y="3597019"/>
                  <a:ext cx="61562" cy="282685"/>
                </a:xfrm>
                <a:custGeom>
                  <a:avLst/>
                  <a:gdLst>
                    <a:gd name="connsiteX0" fmla="*/ 17275 w 61562"/>
                    <a:gd name="connsiteY0" fmla="*/ 0 h 282685"/>
                    <a:gd name="connsiteX1" fmla="*/ 61563 w 61562"/>
                    <a:gd name="connsiteY1" fmla="*/ 76953 h 282685"/>
                    <a:gd name="connsiteX2" fmla="*/ 60620 w 61562"/>
                    <a:gd name="connsiteY2" fmla="*/ 282685 h 282685"/>
                    <a:gd name="connsiteX3" fmla="*/ 0 w 61562"/>
                    <a:gd name="connsiteY3" fmla="*/ 76953 h 2826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1562" h="282685">
                      <a:moveTo>
                        <a:pt x="17275" y="0"/>
                      </a:moveTo>
                      <a:lnTo>
                        <a:pt x="61563" y="76953"/>
                      </a:lnTo>
                      <a:lnTo>
                        <a:pt x="60620" y="282685"/>
                      </a:lnTo>
                      <a:lnTo>
                        <a:pt x="0" y="76953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304" name="Freeform: Shape 303">
                  <a:extLst>
                    <a:ext uri="{FF2B5EF4-FFF2-40B4-BE49-F238E27FC236}">
                      <a16:creationId xmlns:a16="http://schemas.microsoft.com/office/drawing/2014/main" id="{71948D5F-BAF2-4DC0-973F-8750DBB5D127}"/>
                    </a:ext>
                  </a:extLst>
                </p:cNvPr>
                <p:cNvSpPr/>
                <p:nvPr/>
              </p:nvSpPr>
              <p:spPr>
                <a:xfrm>
                  <a:off x="7001771" y="3355794"/>
                  <a:ext cx="679072" cy="63761"/>
                </a:xfrm>
                <a:custGeom>
                  <a:avLst/>
                  <a:gdLst>
                    <a:gd name="connsiteX0" fmla="*/ 0 w 679072"/>
                    <a:gd name="connsiteY0" fmla="*/ 48999 h 63761"/>
                    <a:gd name="connsiteX1" fmla="*/ 250334 w 679072"/>
                    <a:gd name="connsiteY1" fmla="*/ 63761 h 63761"/>
                    <a:gd name="connsiteX2" fmla="*/ 679073 w 679072"/>
                    <a:gd name="connsiteY2" fmla="*/ 12564 h 63761"/>
                    <a:gd name="connsiteX3" fmla="*/ 499411 w 679072"/>
                    <a:gd name="connsiteY3" fmla="*/ 0 h 63761"/>
                    <a:gd name="connsiteX4" fmla="*/ 163015 w 679072"/>
                    <a:gd name="connsiteY4" fmla="*/ 24813 h 637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79072" h="63761">
                      <a:moveTo>
                        <a:pt x="0" y="48999"/>
                      </a:moveTo>
                      <a:lnTo>
                        <a:pt x="250334" y="63761"/>
                      </a:lnTo>
                      <a:lnTo>
                        <a:pt x="679073" y="12564"/>
                      </a:lnTo>
                      <a:lnTo>
                        <a:pt x="499411" y="0"/>
                      </a:lnTo>
                      <a:lnTo>
                        <a:pt x="163015" y="24813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283" name="Graphic 2125">
                <a:extLst>
                  <a:ext uri="{FF2B5EF4-FFF2-40B4-BE49-F238E27FC236}">
                    <a16:creationId xmlns:a16="http://schemas.microsoft.com/office/drawing/2014/main" id="{F47703AD-EA7B-447E-BD7A-EF2D7F7AAB8D}"/>
                  </a:ext>
                </a:extLst>
              </p:cNvPr>
              <p:cNvGrpSpPr/>
              <p:nvPr/>
            </p:nvGrpSpPr>
            <p:grpSpPr>
              <a:xfrm>
                <a:off x="5795962" y="3309937"/>
                <a:ext cx="1894305" cy="757910"/>
                <a:chOff x="5795962" y="3309937"/>
                <a:chExt cx="1894305" cy="757910"/>
              </a:xfrm>
            </p:grpSpPr>
            <p:sp>
              <p:nvSpPr>
                <p:cNvPr id="286" name="Freeform: Shape 285">
                  <a:extLst>
                    <a:ext uri="{FF2B5EF4-FFF2-40B4-BE49-F238E27FC236}">
                      <a16:creationId xmlns:a16="http://schemas.microsoft.com/office/drawing/2014/main" id="{573D4877-2239-4862-A564-6C5CFDB17DA0}"/>
                    </a:ext>
                  </a:extLst>
                </p:cNvPr>
                <p:cNvSpPr/>
                <p:nvPr/>
              </p:nvSpPr>
              <p:spPr>
                <a:xfrm>
                  <a:off x="5795962" y="3314334"/>
                  <a:ext cx="1894305" cy="753513"/>
                </a:xfrm>
                <a:custGeom>
                  <a:avLst/>
                  <a:gdLst>
                    <a:gd name="connsiteX0" fmla="*/ 1702708 w 1894305"/>
                    <a:gd name="connsiteY0" fmla="*/ 753513 h 753513"/>
                    <a:gd name="connsiteX1" fmla="*/ 191598 w 1894305"/>
                    <a:gd name="connsiteY1" fmla="*/ 753513 h 753513"/>
                    <a:gd name="connsiteX2" fmla="*/ 0 w 1894305"/>
                    <a:gd name="connsiteY2" fmla="*/ 623478 h 753513"/>
                    <a:gd name="connsiteX3" fmla="*/ 55909 w 1894305"/>
                    <a:gd name="connsiteY3" fmla="*/ 515744 h 753513"/>
                    <a:gd name="connsiteX4" fmla="*/ 0 w 1894305"/>
                    <a:gd name="connsiteY4" fmla="*/ 245308 h 753513"/>
                    <a:gd name="connsiteX5" fmla="*/ 0 w 1894305"/>
                    <a:gd name="connsiteY5" fmla="*/ 195053 h 753513"/>
                    <a:gd name="connsiteX6" fmla="*/ 0 w 1894305"/>
                    <a:gd name="connsiteY6" fmla="*/ 130035 h 753513"/>
                    <a:gd name="connsiteX7" fmla="*/ 191598 w 1894305"/>
                    <a:gd name="connsiteY7" fmla="*/ 0 h 753513"/>
                    <a:gd name="connsiteX8" fmla="*/ 750372 w 1894305"/>
                    <a:gd name="connsiteY8" fmla="*/ 0 h 753513"/>
                    <a:gd name="connsiteX9" fmla="*/ 1044051 w 1894305"/>
                    <a:gd name="connsiteY9" fmla="*/ 55595 h 753513"/>
                    <a:gd name="connsiteX10" fmla="*/ 1173458 w 1894305"/>
                    <a:gd name="connsiteY10" fmla="*/ 0 h 753513"/>
                    <a:gd name="connsiteX11" fmla="*/ 1702708 w 1894305"/>
                    <a:gd name="connsiteY11" fmla="*/ 0 h 753513"/>
                    <a:gd name="connsiteX12" fmla="*/ 1894306 w 1894305"/>
                    <a:gd name="connsiteY12" fmla="*/ 130035 h 753513"/>
                    <a:gd name="connsiteX13" fmla="*/ 1867607 w 1894305"/>
                    <a:gd name="connsiteY13" fmla="*/ 668080 h 753513"/>
                    <a:gd name="connsiteX14" fmla="*/ 1702708 w 1894305"/>
                    <a:gd name="connsiteY14" fmla="*/ 753513 h 7535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894305" h="753513">
                      <a:moveTo>
                        <a:pt x="1702708" y="753513"/>
                      </a:moveTo>
                      <a:lnTo>
                        <a:pt x="191598" y="753513"/>
                      </a:lnTo>
                      <a:cubicBezTo>
                        <a:pt x="86376" y="753513"/>
                        <a:pt x="0" y="695092"/>
                        <a:pt x="0" y="623478"/>
                      </a:cubicBezTo>
                      <a:lnTo>
                        <a:pt x="55909" y="515744"/>
                      </a:lnTo>
                      <a:lnTo>
                        <a:pt x="0" y="245308"/>
                      </a:lnTo>
                      <a:lnTo>
                        <a:pt x="0" y="195053"/>
                      </a:lnTo>
                      <a:lnTo>
                        <a:pt x="0" y="130035"/>
                      </a:lnTo>
                      <a:cubicBezTo>
                        <a:pt x="0" y="58422"/>
                        <a:pt x="86062" y="0"/>
                        <a:pt x="191598" y="0"/>
                      </a:cubicBezTo>
                      <a:lnTo>
                        <a:pt x="750372" y="0"/>
                      </a:lnTo>
                      <a:lnTo>
                        <a:pt x="1044051" y="55595"/>
                      </a:lnTo>
                      <a:lnTo>
                        <a:pt x="1173458" y="0"/>
                      </a:lnTo>
                      <a:lnTo>
                        <a:pt x="1702708" y="0"/>
                      </a:lnTo>
                      <a:cubicBezTo>
                        <a:pt x="1807930" y="0"/>
                        <a:pt x="1894306" y="58422"/>
                        <a:pt x="1894306" y="130035"/>
                      </a:cubicBezTo>
                      <a:lnTo>
                        <a:pt x="1867607" y="668080"/>
                      </a:lnTo>
                      <a:cubicBezTo>
                        <a:pt x="1867607" y="739693"/>
                        <a:pt x="1808244" y="753513"/>
                        <a:pt x="1702708" y="753513"/>
                      </a:cubicBezTo>
                      <a:close/>
                    </a:path>
                  </a:pathLst>
                </a:custGeom>
                <a:solidFill>
                  <a:srgbClr val="FFBD03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grpSp>
              <p:nvGrpSpPr>
                <p:cNvPr id="287" name="Graphic 2125">
                  <a:extLst>
                    <a:ext uri="{FF2B5EF4-FFF2-40B4-BE49-F238E27FC236}">
                      <a16:creationId xmlns:a16="http://schemas.microsoft.com/office/drawing/2014/main" id="{DC938107-E5E4-4597-9C5E-3959DAE0A300}"/>
                    </a:ext>
                  </a:extLst>
                </p:cNvPr>
                <p:cNvGrpSpPr/>
                <p:nvPr/>
              </p:nvGrpSpPr>
              <p:grpSpPr>
                <a:xfrm>
                  <a:off x="5795962" y="3314334"/>
                  <a:ext cx="1875459" cy="731840"/>
                  <a:chOff x="5795962" y="3314334"/>
                  <a:chExt cx="1875459" cy="731840"/>
                </a:xfrm>
              </p:grpSpPr>
              <p:sp>
                <p:nvSpPr>
                  <p:cNvPr id="293" name="Freeform: Shape 292">
                    <a:extLst>
                      <a:ext uri="{FF2B5EF4-FFF2-40B4-BE49-F238E27FC236}">
                        <a16:creationId xmlns:a16="http://schemas.microsoft.com/office/drawing/2014/main" id="{6BDE0FAD-E980-4DA0-9854-E6502A9028EB}"/>
                      </a:ext>
                    </a:extLst>
                  </p:cNvPr>
                  <p:cNvSpPr/>
                  <p:nvPr/>
                </p:nvSpPr>
                <p:spPr>
                  <a:xfrm>
                    <a:off x="5900555" y="3387830"/>
                    <a:ext cx="1730822" cy="658345"/>
                  </a:xfrm>
                  <a:custGeom>
                    <a:avLst/>
                    <a:gdLst>
                      <a:gd name="connsiteX0" fmla="*/ 1885 w 1730822"/>
                      <a:gd name="connsiteY0" fmla="*/ 66276 h 658345"/>
                      <a:gd name="connsiteX1" fmla="*/ 0 w 1730822"/>
                      <a:gd name="connsiteY1" fmla="*/ 574168 h 658345"/>
                      <a:gd name="connsiteX2" fmla="*/ 98940 w 1730822"/>
                      <a:gd name="connsiteY2" fmla="*/ 640128 h 658345"/>
                      <a:gd name="connsiteX3" fmla="*/ 1629210 w 1730822"/>
                      <a:gd name="connsiteY3" fmla="*/ 658345 h 658345"/>
                      <a:gd name="connsiteX4" fmla="*/ 1728149 w 1730822"/>
                      <a:gd name="connsiteY4" fmla="*/ 592385 h 658345"/>
                      <a:gd name="connsiteX5" fmla="*/ 1730348 w 1730822"/>
                      <a:gd name="connsiteY5" fmla="*/ 51514 h 658345"/>
                      <a:gd name="connsiteX6" fmla="*/ 1600313 w 1730822"/>
                      <a:gd name="connsiteY6" fmla="*/ 7227 h 658345"/>
                      <a:gd name="connsiteX7" fmla="*/ 101453 w 1730822"/>
                      <a:gd name="connsiteY7" fmla="*/ 2 h 658345"/>
                      <a:gd name="connsiteX8" fmla="*/ 1885 w 1730822"/>
                      <a:gd name="connsiteY8" fmla="*/ 66276 h 658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730822" h="658345">
                        <a:moveTo>
                          <a:pt x="1885" y="66276"/>
                        </a:moveTo>
                        <a:lnTo>
                          <a:pt x="0" y="574168"/>
                        </a:lnTo>
                        <a:cubicBezTo>
                          <a:pt x="0" y="610603"/>
                          <a:pt x="44287" y="640128"/>
                          <a:pt x="98940" y="640128"/>
                        </a:cubicBezTo>
                        <a:lnTo>
                          <a:pt x="1629210" y="658345"/>
                        </a:lnTo>
                        <a:cubicBezTo>
                          <a:pt x="1683862" y="658345"/>
                          <a:pt x="1728149" y="628820"/>
                          <a:pt x="1728149" y="592385"/>
                        </a:cubicBezTo>
                        <a:lnTo>
                          <a:pt x="1730348" y="51514"/>
                        </a:lnTo>
                        <a:cubicBezTo>
                          <a:pt x="1737258" y="17906"/>
                          <a:pt x="1667529" y="12566"/>
                          <a:pt x="1600313" y="7227"/>
                        </a:cubicBezTo>
                        <a:lnTo>
                          <a:pt x="101453" y="2"/>
                        </a:lnTo>
                        <a:cubicBezTo>
                          <a:pt x="46800" y="-312"/>
                          <a:pt x="1885" y="29527"/>
                          <a:pt x="1885" y="66276"/>
                        </a:cubicBezTo>
                        <a:close/>
                      </a:path>
                    </a:pathLst>
                  </a:custGeom>
                  <a:solidFill>
                    <a:srgbClr val="FFAB17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94" name="Freeform: Shape 293">
                    <a:extLst>
                      <a:ext uri="{FF2B5EF4-FFF2-40B4-BE49-F238E27FC236}">
                        <a16:creationId xmlns:a16="http://schemas.microsoft.com/office/drawing/2014/main" id="{0E2D6C12-4CA9-4585-8688-23A6839AB2E7}"/>
                      </a:ext>
                    </a:extLst>
                  </p:cNvPr>
                  <p:cNvSpPr/>
                  <p:nvPr/>
                </p:nvSpPr>
                <p:spPr>
                  <a:xfrm>
                    <a:off x="5851556" y="3369484"/>
                    <a:ext cx="1785942" cy="628320"/>
                  </a:xfrm>
                  <a:custGeom>
                    <a:avLst/>
                    <a:gdLst>
                      <a:gd name="connsiteX0" fmla="*/ 63761 w 1785942"/>
                      <a:gd name="connsiteY0" fmla="*/ 628321 h 628320"/>
                      <a:gd name="connsiteX1" fmla="*/ 42089 w 1785942"/>
                      <a:gd name="connsiteY1" fmla="*/ 375160 h 628320"/>
                      <a:gd name="connsiteX2" fmla="*/ 48056 w 1785942"/>
                      <a:gd name="connsiteY2" fmla="*/ 32797 h 628320"/>
                      <a:gd name="connsiteX3" fmla="*/ 1785943 w 1785942"/>
                      <a:gd name="connsiteY3" fmla="*/ 31540 h 628320"/>
                      <a:gd name="connsiteX4" fmla="*/ 1781860 w 1785942"/>
                      <a:gd name="connsiteY4" fmla="*/ 25259 h 628320"/>
                      <a:gd name="connsiteX5" fmla="*/ 1669728 w 1785942"/>
                      <a:gd name="connsiteY5" fmla="*/ 131 h 628320"/>
                      <a:gd name="connsiteX6" fmla="*/ 87947 w 1785942"/>
                      <a:gd name="connsiteY6" fmla="*/ 5471 h 628320"/>
                      <a:gd name="connsiteX7" fmla="*/ 0 w 1785942"/>
                      <a:gd name="connsiteY7" fmla="*/ 65149 h 628320"/>
                      <a:gd name="connsiteX8" fmla="*/ 17903 w 1785942"/>
                      <a:gd name="connsiteY8" fmla="*/ 542573 h 628320"/>
                      <a:gd name="connsiteX9" fmla="*/ 63761 w 1785942"/>
                      <a:gd name="connsiteY9" fmla="*/ 628321 h 628320"/>
                      <a:gd name="connsiteX10" fmla="*/ 63761 w 1785942"/>
                      <a:gd name="connsiteY10" fmla="*/ 628321 h 6283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785942" h="628320">
                        <a:moveTo>
                          <a:pt x="63761" y="628321"/>
                        </a:moveTo>
                        <a:lnTo>
                          <a:pt x="42089" y="375160"/>
                        </a:lnTo>
                        <a:lnTo>
                          <a:pt x="48056" y="32797"/>
                        </a:lnTo>
                        <a:lnTo>
                          <a:pt x="1785943" y="31540"/>
                        </a:lnTo>
                        <a:lnTo>
                          <a:pt x="1781860" y="25259"/>
                        </a:lnTo>
                        <a:cubicBezTo>
                          <a:pt x="1749194" y="-3324"/>
                          <a:pt x="1732233" y="131"/>
                          <a:pt x="1669728" y="131"/>
                        </a:cubicBezTo>
                        <a:lnTo>
                          <a:pt x="87947" y="5471"/>
                        </a:lnTo>
                        <a:cubicBezTo>
                          <a:pt x="39262" y="5471"/>
                          <a:pt x="0" y="32169"/>
                          <a:pt x="0" y="65149"/>
                        </a:cubicBezTo>
                        <a:lnTo>
                          <a:pt x="17903" y="542573"/>
                        </a:lnTo>
                        <a:cubicBezTo>
                          <a:pt x="17903" y="577751"/>
                          <a:pt x="20730" y="609161"/>
                          <a:pt x="63761" y="628321"/>
                        </a:cubicBezTo>
                        <a:lnTo>
                          <a:pt x="63761" y="628321"/>
                        </a:lnTo>
                        <a:close/>
                      </a:path>
                    </a:pathLst>
                  </a:custGeom>
                  <a:solidFill>
                    <a:srgbClr val="D87100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95" name="Freeform: Shape 294">
                    <a:extLst>
                      <a:ext uri="{FF2B5EF4-FFF2-40B4-BE49-F238E27FC236}">
                        <a16:creationId xmlns:a16="http://schemas.microsoft.com/office/drawing/2014/main" id="{6A25672C-9205-4B53-86D6-02EAD10B0A36}"/>
                      </a:ext>
                    </a:extLst>
                  </p:cNvPr>
                  <p:cNvSpPr/>
                  <p:nvPr/>
                </p:nvSpPr>
                <p:spPr>
                  <a:xfrm>
                    <a:off x="5795962" y="3343545"/>
                    <a:ext cx="70985" cy="308127"/>
                  </a:xfrm>
                  <a:custGeom>
                    <a:avLst/>
                    <a:gdLst>
                      <a:gd name="connsiteX0" fmla="*/ 70985 w 70985"/>
                      <a:gd name="connsiteY0" fmla="*/ 0 h 308127"/>
                      <a:gd name="connsiteX1" fmla="*/ 35493 w 70985"/>
                      <a:gd name="connsiteY1" fmla="*/ 64075 h 308127"/>
                      <a:gd name="connsiteX2" fmla="*/ 22929 w 70985"/>
                      <a:gd name="connsiteY2" fmla="*/ 308127 h 308127"/>
                      <a:gd name="connsiteX3" fmla="*/ 0 w 70985"/>
                      <a:gd name="connsiteY3" fmla="*/ 216097 h 308127"/>
                      <a:gd name="connsiteX4" fmla="*/ 0 w 70985"/>
                      <a:gd name="connsiteY4" fmla="*/ 72556 h 308127"/>
                      <a:gd name="connsiteX5" fmla="*/ 70985 w 70985"/>
                      <a:gd name="connsiteY5" fmla="*/ 0 h 308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985" h="308127">
                        <a:moveTo>
                          <a:pt x="70985" y="0"/>
                        </a:moveTo>
                        <a:cubicBezTo>
                          <a:pt x="70985" y="0"/>
                          <a:pt x="41146" y="27954"/>
                          <a:pt x="35493" y="64075"/>
                        </a:cubicBezTo>
                        <a:cubicBezTo>
                          <a:pt x="29839" y="99882"/>
                          <a:pt x="22929" y="308127"/>
                          <a:pt x="22929" y="308127"/>
                        </a:cubicBezTo>
                        <a:lnTo>
                          <a:pt x="0" y="216097"/>
                        </a:lnTo>
                        <a:lnTo>
                          <a:pt x="0" y="72556"/>
                        </a:lnTo>
                        <a:cubicBezTo>
                          <a:pt x="0" y="72556"/>
                          <a:pt x="15391" y="21358"/>
                          <a:pt x="70985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96" name="Freeform: Shape 295">
                    <a:extLst>
                      <a:ext uri="{FF2B5EF4-FFF2-40B4-BE49-F238E27FC236}">
                        <a16:creationId xmlns:a16="http://schemas.microsoft.com/office/drawing/2014/main" id="{9E03F6DD-466B-4ACA-9103-B15C5B1A6BA3}"/>
                      </a:ext>
                    </a:extLst>
                  </p:cNvPr>
                  <p:cNvSpPr/>
                  <p:nvPr/>
                </p:nvSpPr>
                <p:spPr>
                  <a:xfrm>
                    <a:off x="6840013" y="3314334"/>
                    <a:ext cx="287710" cy="55594"/>
                  </a:xfrm>
                  <a:custGeom>
                    <a:avLst/>
                    <a:gdLst>
                      <a:gd name="connsiteX0" fmla="*/ 129407 w 287710"/>
                      <a:gd name="connsiteY0" fmla="*/ 0 h 55594"/>
                      <a:gd name="connsiteX1" fmla="*/ 0 w 287710"/>
                      <a:gd name="connsiteY1" fmla="*/ 55595 h 55594"/>
                      <a:gd name="connsiteX2" fmla="*/ 145112 w 287710"/>
                      <a:gd name="connsiteY2" fmla="*/ 21358 h 55594"/>
                      <a:gd name="connsiteX3" fmla="*/ 287711 w 287710"/>
                      <a:gd name="connsiteY3" fmla="*/ 0 h 555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87710" h="55594">
                        <a:moveTo>
                          <a:pt x="129407" y="0"/>
                        </a:moveTo>
                        <a:lnTo>
                          <a:pt x="0" y="55595"/>
                        </a:lnTo>
                        <a:lnTo>
                          <a:pt x="145112" y="21358"/>
                        </a:lnTo>
                        <a:lnTo>
                          <a:pt x="287711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97" name="Freeform: Shape 296">
                    <a:extLst>
                      <a:ext uri="{FF2B5EF4-FFF2-40B4-BE49-F238E27FC236}">
                        <a16:creationId xmlns:a16="http://schemas.microsoft.com/office/drawing/2014/main" id="{B93B4586-2045-48BD-89DD-8F438AB80564}"/>
                      </a:ext>
                    </a:extLst>
                  </p:cNvPr>
                  <p:cNvSpPr/>
                  <p:nvPr/>
                </p:nvSpPr>
                <p:spPr>
                  <a:xfrm>
                    <a:off x="7629647" y="3426152"/>
                    <a:ext cx="41774" cy="581075"/>
                  </a:xfrm>
                  <a:custGeom>
                    <a:avLst/>
                    <a:gdLst>
                      <a:gd name="connsiteX0" fmla="*/ 27012 w 41774"/>
                      <a:gd name="connsiteY0" fmla="*/ 0 h 581075"/>
                      <a:gd name="connsiteX1" fmla="*/ 0 w 41774"/>
                      <a:gd name="connsiteY1" fmla="*/ 386651 h 581075"/>
                      <a:gd name="connsiteX2" fmla="*/ 6282 w 41774"/>
                      <a:gd name="connsiteY2" fmla="*/ 581075 h 581075"/>
                      <a:gd name="connsiteX3" fmla="*/ 41775 w 41774"/>
                      <a:gd name="connsiteY3" fmla="*/ 349902 h 5810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1774" h="581075">
                        <a:moveTo>
                          <a:pt x="27012" y="0"/>
                        </a:moveTo>
                        <a:lnTo>
                          <a:pt x="0" y="386651"/>
                        </a:lnTo>
                        <a:lnTo>
                          <a:pt x="6282" y="581075"/>
                        </a:lnTo>
                        <a:lnTo>
                          <a:pt x="41775" y="349902"/>
                        </a:lnTo>
                        <a:close/>
                      </a:path>
                    </a:pathLst>
                  </a:custGeom>
                  <a:solidFill>
                    <a:srgbClr val="FFCE78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sp>
              <p:nvSpPr>
                <p:cNvPr id="288" name="Freeform: Shape 287">
                  <a:extLst>
                    <a:ext uri="{FF2B5EF4-FFF2-40B4-BE49-F238E27FC236}">
                      <a16:creationId xmlns:a16="http://schemas.microsoft.com/office/drawing/2014/main" id="{6E3596A6-3CA0-412E-806F-23F32C397C63}"/>
                    </a:ext>
                  </a:extLst>
                </p:cNvPr>
                <p:cNvSpPr/>
                <p:nvPr/>
              </p:nvSpPr>
              <p:spPr>
                <a:xfrm>
                  <a:off x="5904952" y="3309937"/>
                  <a:ext cx="641381" cy="19473"/>
                </a:xfrm>
                <a:custGeom>
                  <a:avLst/>
                  <a:gdLst>
                    <a:gd name="connsiteX0" fmla="*/ 0 w 641381"/>
                    <a:gd name="connsiteY0" fmla="*/ 17275 h 19473"/>
                    <a:gd name="connsiteX1" fmla="*/ 241539 w 641381"/>
                    <a:gd name="connsiteY1" fmla="*/ 19474 h 19473"/>
                    <a:gd name="connsiteX2" fmla="*/ 641382 w 641381"/>
                    <a:gd name="connsiteY2" fmla="*/ 4397 h 19473"/>
                    <a:gd name="connsiteX3" fmla="*/ 55281 w 641381"/>
                    <a:gd name="connsiteY3" fmla="*/ 0 h 194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41381" h="19473">
                      <a:moveTo>
                        <a:pt x="0" y="17275"/>
                      </a:moveTo>
                      <a:lnTo>
                        <a:pt x="241539" y="19474"/>
                      </a:lnTo>
                      <a:lnTo>
                        <a:pt x="641382" y="4397"/>
                      </a:lnTo>
                      <a:lnTo>
                        <a:pt x="55281" y="0"/>
                      </a:lnTo>
                      <a:close/>
                    </a:path>
                  </a:pathLst>
                </a:custGeom>
                <a:solidFill>
                  <a:srgbClr val="FFAB17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89" name="Freeform: Shape 288">
                  <a:extLst>
                    <a:ext uri="{FF2B5EF4-FFF2-40B4-BE49-F238E27FC236}">
                      <a16:creationId xmlns:a16="http://schemas.microsoft.com/office/drawing/2014/main" id="{A7C391B6-4531-4F11-B54E-837893E4D7BE}"/>
                    </a:ext>
                  </a:extLst>
                </p:cNvPr>
                <p:cNvSpPr/>
                <p:nvPr/>
              </p:nvSpPr>
              <p:spPr>
                <a:xfrm>
                  <a:off x="7063334" y="3314334"/>
                  <a:ext cx="435335" cy="24813"/>
                </a:xfrm>
                <a:custGeom>
                  <a:avLst/>
                  <a:gdLst>
                    <a:gd name="connsiteX0" fmla="*/ 0 w 435335"/>
                    <a:gd name="connsiteY0" fmla="*/ 24813 h 24813"/>
                    <a:gd name="connsiteX1" fmla="*/ 435335 w 435335"/>
                    <a:gd name="connsiteY1" fmla="*/ 0 h 24813"/>
                    <a:gd name="connsiteX2" fmla="*/ 64390 w 435335"/>
                    <a:gd name="connsiteY2" fmla="*/ 0 h 248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435335" h="24813">
                      <a:moveTo>
                        <a:pt x="0" y="24813"/>
                      </a:moveTo>
                      <a:lnTo>
                        <a:pt x="435335" y="0"/>
                      </a:lnTo>
                      <a:lnTo>
                        <a:pt x="64390" y="0"/>
                      </a:lnTo>
                      <a:close/>
                    </a:path>
                  </a:pathLst>
                </a:custGeom>
                <a:solidFill>
                  <a:srgbClr val="FFAB17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90" name="Freeform: Shape 289">
                  <a:extLst>
                    <a:ext uri="{FF2B5EF4-FFF2-40B4-BE49-F238E27FC236}">
                      <a16:creationId xmlns:a16="http://schemas.microsoft.com/office/drawing/2014/main" id="{58EBFD34-C34A-4A4B-A9B2-498C2886DFE9}"/>
                    </a:ext>
                  </a:extLst>
                </p:cNvPr>
                <p:cNvSpPr/>
                <p:nvPr/>
              </p:nvSpPr>
              <p:spPr>
                <a:xfrm>
                  <a:off x="5831768" y="3327212"/>
                  <a:ext cx="305300" cy="61876"/>
                </a:xfrm>
                <a:custGeom>
                  <a:avLst/>
                  <a:gdLst>
                    <a:gd name="connsiteX0" fmla="*/ 305300 w 305300"/>
                    <a:gd name="connsiteY0" fmla="*/ 5026 h 61876"/>
                    <a:gd name="connsiteX1" fmla="*/ 0 w 305300"/>
                    <a:gd name="connsiteY1" fmla="*/ 61877 h 61876"/>
                    <a:gd name="connsiteX2" fmla="*/ 35179 w 305300"/>
                    <a:gd name="connsiteY2" fmla="*/ 16333 h 61876"/>
                    <a:gd name="connsiteX3" fmla="*/ 73184 w 305300"/>
                    <a:gd name="connsiteY3" fmla="*/ 0 h 618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5300" h="61876">
                      <a:moveTo>
                        <a:pt x="305300" y="5026"/>
                      </a:moveTo>
                      <a:lnTo>
                        <a:pt x="0" y="61877"/>
                      </a:lnTo>
                      <a:lnTo>
                        <a:pt x="35179" y="16333"/>
                      </a:lnTo>
                      <a:lnTo>
                        <a:pt x="73184" y="0"/>
                      </a:lnTo>
                      <a:close/>
                    </a:path>
                  </a:pathLst>
                </a:custGeom>
                <a:solidFill>
                  <a:srgbClr val="FFCE78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91" name="Freeform: Shape 290">
                  <a:extLst>
                    <a:ext uri="{FF2B5EF4-FFF2-40B4-BE49-F238E27FC236}">
                      <a16:creationId xmlns:a16="http://schemas.microsoft.com/office/drawing/2014/main" id="{18ED7E2E-E376-4BBF-BA6B-7512AFCCFEC3}"/>
                    </a:ext>
                  </a:extLst>
                </p:cNvPr>
                <p:cNvSpPr/>
                <p:nvPr/>
              </p:nvSpPr>
              <p:spPr>
                <a:xfrm>
                  <a:off x="5814179" y="3555245"/>
                  <a:ext cx="37691" cy="274832"/>
                </a:xfrm>
                <a:custGeom>
                  <a:avLst/>
                  <a:gdLst>
                    <a:gd name="connsiteX0" fmla="*/ 17275 w 37691"/>
                    <a:gd name="connsiteY0" fmla="*/ 0 h 274832"/>
                    <a:gd name="connsiteX1" fmla="*/ 37691 w 37691"/>
                    <a:gd name="connsiteY1" fmla="*/ 75069 h 274832"/>
                    <a:gd name="connsiteX2" fmla="*/ 37691 w 37691"/>
                    <a:gd name="connsiteY2" fmla="*/ 274833 h 274832"/>
                    <a:gd name="connsiteX3" fmla="*/ 0 w 37691"/>
                    <a:gd name="connsiteY3" fmla="*/ 76953 h 2748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7691" h="274832">
                      <a:moveTo>
                        <a:pt x="17275" y="0"/>
                      </a:moveTo>
                      <a:lnTo>
                        <a:pt x="37691" y="75069"/>
                      </a:lnTo>
                      <a:lnTo>
                        <a:pt x="37691" y="274833"/>
                      </a:lnTo>
                      <a:lnTo>
                        <a:pt x="0" y="76953"/>
                      </a:lnTo>
                      <a:close/>
                    </a:path>
                  </a:pathLst>
                </a:custGeom>
                <a:solidFill>
                  <a:srgbClr val="FFCE78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92" name="Freeform: Shape 291">
                  <a:extLst>
                    <a:ext uri="{FF2B5EF4-FFF2-40B4-BE49-F238E27FC236}">
                      <a16:creationId xmlns:a16="http://schemas.microsoft.com/office/drawing/2014/main" id="{6D345899-2A7B-4C9D-A50D-6C8B7E344504}"/>
                    </a:ext>
                  </a:extLst>
                </p:cNvPr>
                <p:cNvSpPr/>
                <p:nvPr/>
              </p:nvSpPr>
              <p:spPr>
                <a:xfrm>
                  <a:off x="6840013" y="3314334"/>
                  <a:ext cx="739378" cy="55594"/>
                </a:xfrm>
                <a:custGeom>
                  <a:avLst/>
                  <a:gdLst>
                    <a:gd name="connsiteX0" fmla="*/ 0 w 739378"/>
                    <a:gd name="connsiteY0" fmla="*/ 55595 h 55594"/>
                    <a:gd name="connsiteX1" fmla="*/ 279858 w 739378"/>
                    <a:gd name="connsiteY1" fmla="*/ 47114 h 55594"/>
                    <a:gd name="connsiteX2" fmla="*/ 739379 w 739378"/>
                    <a:gd name="connsiteY2" fmla="*/ 12250 h 55594"/>
                    <a:gd name="connsiteX3" fmla="*/ 560031 w 739378"/>
                    <a:gd name="connsiteY3" fmla="*/ 0 h 55594"/>
                    <a:gd name="connsiteX4" fmla="*/ 157361 w 739378"/>
                    <a:gd name="connsiteY4" fmla="*/ 12878 h 555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39378" h="55594">
                      <a:moveTo>
                        <a:pt x="0" y="55595"/>
                      </a:moveTo>
                      <a:lnTo>
                        <a:pt x="279858" y="47114"/>
                      </a:lnTo>
                      <a:lnTo>
                        <a:pt x="739379" y="12250"/>
                      </a:lnTo>
                      <a:lnTo>
                        <a:pt x="560031" y="0"/>
                      </a:lnTo>
                      <a:lnTo>
                        <a:pt x="157361" y="12878"/>
                      </a:lnTo>
                      <a:close/>
                    </a:path>
                  </a:pathLst>
                </a:custGeom>
                <a:solidFill>
                  <a:srgbClr val="FFCE78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sp>
            <p:nvSpPr>
              <p:cNvPr id="284" name="Freeform: Shape 283">
                <a:extLst>
                  <a:ext uri="{FF2B5EF4-FFF2-40B4-BE49-F238E27FC236}">
                    <a16:creationId xmlns:a16="http://schemas.microsoft.com/office/drawing/2014/main" id="{CE7F5183-4B07-46CC-AB5D-21527985099B}"/>
                  </a:ext>
                </a:extLst>
              </p:cNvPr>
              <p:cNvSpPr/>
              <p:nvPr/>
            </p:nvSpPr>
            <p:spPr>
              <a:xfrm>
                <a:off x="6073935" y="3369929"/>
                <a:ext cx="1513308" cy="667765"/>
              </a:xfrm>
              <a:custGeom>
                <a:avLst/>
                <a:gdLst>
                  <a:gd name="connsiteX0" fmla="*/ 0 w 1513308"/>
                  <a:gd name="connsiteY0" fmla="*/ 658971 h 667765"/>
                  <a:gd name="connsiteX1" fmla="*/ 1135767 w 1513308"/>
                  <a:gd name="connsiteY1" fmla="*/ 0 h 667765"/>
                  <a:gd name="connsiteX2" fmla="*/ 1513309 w 1513308"/>
                  <a:gd name="connsiteY2" fmla="*/ 6282 h 667765"/>
                  <a:gd name="connsiteX3" fmla="*/ 647977 w 1513308"/>
                  <a:gd name="connsiteY3" fmla="*/ 667766 h 6677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13308" h="667765">
                    <a:moveTo>
                      <a:pt x="0" y="658971"/>
                    </a:moveTo>
                    <a:lnTo>
                      <a:pt x="1135767" y="0"/>
                    </a:lnTo>
                    <a:lnTo>
                      <a:pt x="1513309" y="6282"/>
                    </a:lnTo>
                    <a:lnTo>
                      <a:pt x="647977" y="667766"/>
                    </a:lnTo>
                    <a:close/>
                  </a:path>
                </a:pathLst>
              </a:custGeom>
              <a:solidFill>
                <a:srgbClr val="D87100">
                  <a:alpha val="15000"/>
                </a:srgbClr>
              </a:solidFill>
              <a:ln w="3129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85" name="Freeform: Shape 284">
                <a:extLst>
                  <a:ext uri="{FF2B5EF4-FFF2-40B4-BE49-F238E27FC236}">
                    <a16:creationId xmlns:a16="http://schemas.microsoft.com/office/drawing/2014/main" id="{81B4BDD2-A14D-4852-8C27-8E63F6AAE3A4}"/>
                  </a:ext>
                </a:extLst>
              </p:cNvPr>
              <p:cNvSpPr/>
              <p:nvPr/>
            </p:nvSpPr>
            <p:spPr>
              <a:xfrm>
                <a:off x="5987559" y="4037694"/>
                <a:ext cx="1525244" cy="43659"/>
              </a:xfrm>
              <a:custGeom>
                <a:avLst/>
                <a:gdLst>
                  <a:gd name="connsiteX0" fmla="*/ 0 w 1525244"/>
                  <a:gd name="connsiteY0" fmla="*/ 30153 h 43659"/>
                  <a:gd name="connsiteX1" fmla="*/ 238084 w 1525244"/>
                  <a:gd name="connsiteY1" fmla="*/ 0 h 43659"/>
                  <a:gd name="connsiteX2" fmla="*/ 1033058 w 1525244"/>
                  <a:gd name="connsiteY2" fmla="*/ 30153 h 43659"/>
                  <a:gd name="connsiteX3" fmla="*/ 1353749 w 1525244"/>
                  <a:gd name="connsiteY3" fmla="*/ 0 h 43659"/>
                  <a:gd name="connsiteX4" fmla="*/ 1525244 w 1525244"/>
                  <a:gd name="connsiteY4" fmla="*/ 33922 h 43659"/>
                  <a:gd name="connsiteX5" fmla="*/ 1145818 w 1525244"/>
                  <a:gd name="connsiteY5" fmla="*/ 43659 h 43659"/>
                  <a:gd name="connsiteX6" fmla="*/ 366863 w 1525244"/>
                  <a:gd name="connsiteY6" fmla="*/ 33922 h 43659"/>
                  <a:gd name="connsiteX7" fmla="*/ 265096 w 1525244"/>
                  <a:gd name="connsiteY7" fmla="*/ 43659 h 43659"/>
                  <a:gd name="connsiteX8" fmla="*/ 209501 w 1525244"/>
                  <a:gd name="connsiteY8" fmla="*/ 30153 h 436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525244" h="43659">
                    <a:moveTo>
                      <a:pt x="0" y="30153"/>
                    </a:moveTo>
                    <a:lnTo>
                      <a:pt x="238084" y="0"/>
                    </a:lnTo>
                    <a:lnTo>
                      <a:pt x="1033058" y="30153"/>
                    </a:lnTo>
                    <a:lnTo>
                      <a:pt x="1353749" y="0"/>
                    </a:lnTo>
                    <a:lnTo>
                      <a:pt x="1525244" y="33922"/>
                    </a:lnTo>
                    <a:lnTo>
                      <a:pt x="1145818" y="43659"/>
                    </a:lnTo>
                    <a:lnTo>
                      <a:pt x="366863" y="33922"/>
                    </a:lnTo>
                    <a:lnTo>
                      <a:pt x="265096" y="43659"/>
                    </a:lnTo>
                    <a:lnTo>
                      <a:pt x="209501" y="30153"/>
                    </a:lnTo>
                    <a:close/>
                  </a:path>
                </a:pathLst>
              </a:custGeom>
              <a:solidFill>
                <a:srgbClr val="D87100"/>
              </a:solidFill>
              <a:ln w="3129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sp>
          <p:nvSpPr>
            <p:cNvPr id="281" name="Freeform: Shape 280">
              <a:extLst>
                <a:ext uri="{FF2B5EF4-FFF2-40B4-BE49-F238E27FC236}">
                  <a16:creationId xmlns:a16="http://schemas.microsoft.com/office/drawing/2014/main" id="{6ACB6B84-9FCA-4AAD-8F21-6F03C827136C}"/>
                </a:ext>
              </a:extLst>
            </p:cNvPr>
            <p:cNvSpPr/>
            <p:nvPr/>
          </p:nvSpPr>
          <p:spPr>
            <a:xfrm>
              <a:off x="6760232" y="3366474"/>
              <a:ext cx="859355" cy="718773"/>
            </a:xfrm>
            <a:custGeom>
              <a:avLst/>
              <a:gdLst>
                <a:gd name="connsiteX0" fmla="*/ 0 w 859355"/>
                <a:gd name="connsiteY0" fmla="*/ 695092 h 718773"/>
                <a:gd name="connsiteX1" fmla="*/ 855908 w 859355"/>
                <a:gd name="connsiteY1" fmla="*/ 0 h 718773"/>
                <a:gd name="connsiteX2" fmla="*/ 855908 w 859355"/>
                <a:gd name="connsiteY2" fmla="*/ 642324 h 718773"/>
                <a:gd name="connsiteX3" fmla="*/ 769846 w 859355"/>
                <a:gd name="connsiteY3" fmla="*/ 713309 h 718773"/>
                <a:gd name="connsiteX4" fmla="*/ 0 w 859355"/>
                <a:gd name="connsiteY4" fmla="*/ 695092 h 7187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9355" h="718773">
                  <a:moveTo>
                    <a:pt x="0" y="695092"/>
                  </a:moveTo>
                  <a:lnTo>
                    <a:pt x="855908" y="0"/>
                  </a:lnTo>
                  <a:lnTo>
                    <a:pt x="855908" y="642324"/>
                  </a:lnTo>
                  <a:cubicBezTo>
                    <a:pt x="855908" y="642324"/>
                    <a:pt x="885747" y="693835"/>
                    <a:pt x="769846" y="713309"/>
                  </a:cubicBezTo>
                  <a:cubicBezTo>
                    <a:pt x="653945" y="732469"/>
                    <a:pt x="0" y="695092"/>
                    <a:pt x="0" y="695092"/>
                  </a:cubicBezTo>
                  <a:close/>
                </a:path>
              </a:pathLst>
            </a:custGeom>
            <a:solidFill>
              <a:srgbClr val="D87100">
                <a:alpha val="15000"/>
              </a:srgbClr>
            </a:solidFill>
            <a:ln w="31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grpSp>
        <p:nvGrpSpPr>
          <p:cNvPr id="425" name="Group 424">
            <a:extLst>
              <a:ext uri="{FF2B5EF4-FFF2-40B4-BE49-F238E27FC236}">
                <a16:creationId xmlns:a16="http://schemas.microsoft.com/office/drawing/2014/main" id="{908194C8-E0D2-4AD5-9009-D2220283FE2F}"/>
              </a:ext>
            </a:extLst>
          </p:cNvPr>
          <p:cNvGrpSpPr/>
          <p:nvPr/>
        </p:nvGrpSpPr>
        <p:grpSpPr>
          <a:xfrm rot="21345695">
            <a:off x="6774394" y="4369038"/>
            <a:ext cx="2359069" cy="3095115"/>
            <a:chOff x="5035375" y="2452915"/>
            <a:chExt cx="2359069" cy="3095115"/>
          </a:xfrm>
        </p:grpSpPr>
        <p:grpSp>
          <p:nvGrpSpPr>
            <p:cNvPr id="426" name="Group 425">
              <a:extLst>
                <a:ext uri="{FF2B5EF4-FFF2-40B4-BE49-F238E27FC236}">
                  <a16:creationId xmlns:a16="http://schemas.microsoft.com/office/drawing/2014/main" id="{2B19D9F6-9E47-4575-BAE0-8B56FE77C636}"/>
                </a:ext>
              </a:extLst>
            </p:cNvPr>
            <p:cNvGrpSpPr/>
            <p:nvPr/>
          </p:nvGrpSpPr>
          <p:grpSpPr>
            <a:xfrm>
              <a:off x="5056562" y="2456100"/>
              <a:ext cx="2337882" cy="3091930"/>
              <a:chOff x="3903371" y="1663638"/>
              <a:chExt cx="1757311" cy="2183035"/>
            </a:xfrm>
            <a:solidFill>
              <a:schemeClr val="bg1">
                <a:lumMod val="75000"/>
              </a:schemeClr>
            </a:solidFill>
          </p:grpSpPr>
          <p:grpSp>
            <p:nvGrpSpPr>
              <p:cNvPr id="730" name="Graphic 1">
                <a:extLst>
                  <a:ext uri="{FF2B5EF4-FFF2-40B4-BE49-F238E27FC236}">
                    <a16:creationId xmlns:a16="http://schemas.microsoft.com/office/drawing/2014/main" id="{F85CDEF8-13B0-4AA4-BACB-4512597E39B6}"/>
                  </a:ext>
                </a:extLst>
              </p:cNvPr>
              <p:cNvGrpSpPr/>
              <p:nvPr/>
            </p:nvGrpSpPr>
            <p:grpSpPr>
              <a:xfrm rot="1026249">
                <a:off x="4009104" y="2547699"/>
                <a:ext cx="1612334" cy="929466"/>
                <a:chOff x="5774816" y="3023425"/>
                <a:chExt cx="451294" cy="273653"/>
              </a:xfrm>
              <a:grpFill/>
            </p:grpSpPr>
            <p:grpSp>
              <p:nvGrpSpPr>
                <p:cNvPr id="922" name="Graphic 1">
                  <a:extLst>
                    <a:ext uri="{FF2B5EF4-FFF2-40B4-BE49-F238E27FC236}">
                      <a16:creationId xmlns:a16="http://schemas.microsoft.com/office/drawing/2014/main" id="{4970E770-8061-41E0-A682-6E90A6B2D2E7}"/>
                    </a:ext>
                  </a:extLst>
                </p:cNvPr>
                <p:cNvGrpSpPr/>
                <p:nvPr/>
              </p:nvGrpSpPr>
              <p:grpSpPr>
                <a:xfrm>
                  <a:off x="5774816" y="3137058"/>
                  <a:ext cx="98298" cy="160020"/>
                  <a:chOff x="5774816" y="3137058"/>
                  <a:chExt cx="98298" cy="160020"/>
                </a:xfrm>
                <a:grpFill/>
              </p:grpSpPr>
              <p:grpSp>
                <p:nvGrpSpPr>
                  <p:cNvPr id="1011" name="Graphic 1">
                    <a:extLst>
                      <a:ext uri="{FF2B5EF4-FFF2-40B4-BE49-F238E27FC236}">
                        <a16:creationId xmlns:a16="http://schemas.microsoft.com/office/drawing/2014/main" id="{13F7FD30-BF02-4657-9485-20A681833312}"/>
                      </a:ext>
                    </a:extLst>
                  </p:cNvPr>
                  <p:cNvGrpSpPr/>
                  <p:nvPr/>
                </p:nvGrpSpPr>
                <p:grpSpPr>
                  <a:xfrm>
                    <a:off x="5795295" y="3266502"/>
                    <a:ext cx="77819" cy="30575"/>
                    <a:chOff x="5795295" y="3266502"/>
                    <a:chExt cx="77819" cy="30575"/>
                  </a:xfrm>
                  <a:grpFill/>
                </p:grpSpPr>
                <p:sp>
                  <p:nvSpPr>
                    <p:cNvPr id="1030" name="Freeform: Shape 1029">
                      <a:extLst>
                        <a:ext uri="{FF2B5EF4-FFF2-40B4-BE49-F238E27FC236}">
                          <a16:creationId xmlns:a16="http://schemas.microsoft.com/office/drawing/2014/main" id="{D79F3D0A-365F-4042-B3A0-D4995E00E2E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795295" y="3271646"/>
                      <a:ext cx="37909" cy="25431"/>
                    </a:xfrm>
                    <a:custGeom>
                      <a:avLst/>
                      <a:gdLst>
                        <a:gd name="connsiteX0" fmla="*/ 0 w 37909"/>
                        <a:gd name="connsiteY0" fmla="*/ 9716 h 25431"/>
                        <a:gd name="connsiteX1" fmla="*/ 2477 w 37909"/>
                        <a:gd name="connsiteY1" fmla="*/ 25432 h 25431"/>
                        <a:gd name="connsiteX2" fmla="*/ 18955 w 37909"/>
                        <a:gd name="connsiteY2" fmla="*/ 12002 h 25431"/>
                        <a:gd name="connsiteX3" fmla="*/ 37910 w 37909"/>
                        <a:gd name="connsiteY3" fmla="*/ 20098 h 25431"/>
                        <a:gd name="connsiteX4" fmla="*/ 35433 w 37909"/>
                        <a:gd name="connsiteY4" fmla="*/ 4191 h 25431"/>
                        <a:gd name="connsiteX5" fmla="*/ 14764 w 37909"/>
                        <a:gd name="connsiteY5" fmla="*/ 0 h 2543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7909" h="25431">
                          <a:moveTo>
                            <a:pt x="0" y="9716"/>
                          </a:moveTo>
                          <a:lnTo>
                            <a:pt x="2477" y="25432"/>
                          </a:lnTo>
                          <a:lnTo>
                            <a:pt x="18955" y="12002"/>
                          </a:lnTo>
                          <a:lnTo>
                            <a:pt x="37910" y="20098"/>
                          </a:lnTo>
                          <a:lnTo>
                            <a:pt x="35433" y="4191"/>
                          </a:lnTo>
                          <a:lnTo>
                            <a:pt x="1476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031" name="Freeform: Shape 1030">
                      <a:extLst>
                        <a:ext uri="{FF2B5EF4-FFF2-40B4-BE49-F238E27FC236}">
                          <a16:creationId xmlns:a16="http://schemas.microsoft.com/office/drawing/2014/main" id="{5F8B75A6-55A7-4845-B912-EEC4792834C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35110" y="3266502"/>
                      <a:ext cx="38004" cy="25336"/>
                    </a:xfrm>
                    <a:custGeom>
                      <a:avLst/>
                      <a:gdLst>
                        <a:gd name="connsiteX0" fmla="*/ 0 w 38004"/>
                        <a:gd name="connsiteY0" fmla="*/ 8763 h 25336"/>
                        <a:gd name="connsiteX1" fmla="*/ 2572 w 38004"/>
                        <a:gd name="connsiteY1" fmla="*/ 25336 h 25336"/>
                        <a:gd name="connsiteX2" fmla="*/ 19050 w 38004"/>
                        <a:gd name="connsiteY2" fmla="*/ 12002 h 25336"/>
                        <a:gd name="connsiteX3" fmla="*/ 38005 w 38004"/>
                        <a:gd name="connsiteY3" fmla="*/ 20098 h 25336"/>
                        <a:gd name="connsiteX4" fmla="*/ 35528 w 38004"/>
                        <a:gd name="connsiteY4" fmla="*/ 4191 h 25336"/>
                        <a:gd name="connsiteX5" fmla="*/ 14859 w 38004"/>
                        <a:gd name="connsiteY5" fmla="*/ 0 h 25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004" h="25336">
                          <a:moveTo>
                            <a:pt x="0" y="8763"/>
                          </a:moveTo>
                          <a:lnTo>
                            <a:pt x="2572" y="25336"/>
                          </a:lnTo>
                          <a:lnTo>
                            <a:pt x="19050" y="12002"/>
                          </a:lnTo>
                          <a:lnTo>
                            <a:pt x="38005" y="20098"/>
                          </a:lnTo>
                          <a:lnTo>
                            <a:pt x="35528" y="4191"/>
                          </a:lnTo>
                          <a:lnTo>
                            <a:pt x="14859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1012" name="Graphic 1">
                    <a:extLst>
                      <a:ext uri="{FF2B5EF4-FFF2-40B4-BE49-F238E27FC236}">
                        <a16:creationId xmlns:a16="http://schemas.microsoft.com/office/drawing/2014/main" id="{B2EF8133-D992-486B-9AB8-7B0938A4D09D}"/>
                      </a:ext>
                    </a:extLst>
                  </p:cNvPr>
                  <p:cNvGrpSpPr/>
                  <p:nvPr/>
                </p:nvGrpSpPr>
                <p:grpSpPr>
                  <a:xfrm>
                    <a:off x="5791866" y="3244881"/>
                    <a:ext cx="77819" cy="30575"/>
                    <a:chOff x="5791866" y="3244881"/>
                    <a:chExt cx="77819" cy="30575"/>
                  </a:xfrm>
                  <a:grpFill/>
                </p:grpSpPr>
                <p:sp>
                  <p:nvSpPr>
                    <p:cNvPr id="1028" name="Freeform: Shape 1027">
                      <a:extLst>
                        <a:ext uri="{FF2B5EF4-FFF2-40B4-BE49-F238E27FC236}">
                          <a16:creationId xmlns:a16="http://schemas.microsoft.com/office/drawing/2014/main" id="{CA8AF1D5-4E2B-4CD3-B62E-9E67F321B87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791866" y="3250120"/>
                      <a:ext cx="38004" cy="25336"/>
                    </a:xfrm>
                    <a:custGeom>
                      <a:avLst/>
                      <a:gdLst>
                        <a:gd name="connsiteX0" fmla="*/ 0 w 38004"/>
                        <a:gd name="connsiteY0" fmla="*/ 9716 h 25336"/>
                        <a:gd name="connsiteX1" fmla="*/ 2476 w 38004"/>
                        <a:gd name="connsiteY1" fmla="*/ 25336 h 25336"/>
                        <a:gd name="connsiteX2" fmla="*/ 18955 w 38004"/>
                        <a:gd name="connsiteY2" fmla="*/ 12001 h 25336"/>
                        <a:gd name="connsiteX3" fmla="*/ 38005 w 38004"/>
                        <a:gd name="connsiteY3" fmla="*/ 20098 h 25336"/>
                        <a:gd name="connsiteX4" fmla="*/ 35433 w 38004"/>
                        <a:gd name="connsiteY4" fmla="*/ 4191 h 25336"/>
                        <a:gd name="connsiteX5" fmla="*/ 14764 w 38004"/>
                        <a:gd name="connsiteY5" fmla="*/ 0 h 25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004" h="25336">
                          <a:moveTo>
                            <a:pt x="0" y="9716"/>
                          </a:moveTo>
                          <a:lnTo>
                            <a:pt x="2476" y="25336"/>
                          </a:lnTo>
                          <a:lnTo>
                            <a:pt x="18955" y="12001"/>
                          </a:lnTo>
                          <a:lnTo>
                            <a:pt x="38005" y="20098"/>
                          </a:lnTo>
                          <a:lnTo>
                            <a:pt x="35433" y="4191"/>
                          </a:lnTo>
                          <a:lnTo>
                            <a:pt x="1476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029" name="Freeform: Shape 1028">
                      <a:extLst>
                        <a:ext uri="{FF2B5EF4-FFF2-40B4-BE49-F238E27FC236}">
                          <a16:creationId xmlns:a16="http://schemas.microsoft.com/office/drawing/2014/main" id="{62212FE2-E16B-49F2-8FB5-4EA374273B6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31681" y="3244881"/>
                      <a:ext cx="38004" cy="25431"/>
                    </a:xfrm>
                    <a:custGeom>
                      <a:avLst/>
                      <a:gdLst>
                        <a:gd name="connsiteX0" fmla="*/ 0 w 38004"/>
                        <a:gd name="connsiteY0" fmla="*/ 8858 h 25431"/>
                        <a:gd name="connsiteX1" fmla="*/ 2572 w 38004"/>
                        <a:gd name="connsiteY1" fmla="*/ 25432 h 25431"/>
                        <a:gd name="connsiteX2" fmla="*/ 19050 w 38004"/>
                        <a:gd name="connsiteY2" fmla="*/ 12002 h 25431"/>
                        <a:gd name="connsiteX3" fmla="*/ 38005 w 38004"/>
                        <a:gd name="connsiteY3" fmla="*/ 20098 h 25431"/>
                        <a:gd name="connsiteX4" fmla="*/ 35528 w 38004"/>
                        <a:gd name="connsiteY4" fmla="*/ 4191 h 25431"/>
                        <a:gd name="connsiteX5" fmla="*/ 14859 w 38004"/>
                        <a:gd name="connsiteY5" fmla="*/ 0 h 2543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004" h="25431">
                          <a:moveTo>
                            <a:pt x="0" y="8858"/>
                          </a:moveTo>
                          <a:lnTo>
                            <a:pt x="2572" y="25432"/>
                          </a:lnTo>
                          <a:lnTo>
                            <a:pt x="19050" y="12002"/>
                          </a:lnTo>
                          <a:lnTo>
                            <a:pt x="38005" y="20098"/>
                          </a:lnTo>
                          <a:lnTo>
                            <a:pt x="35528" y="4191"/>
                          </a:lnTo>
                          <a:lnTo>
                            <a:pt x="14859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1013" name="Graphic 1">
                    <a:extLst>
                      <a:ext uri="{FF2B5EF4-FFF2-40B4-BE49-F238E27FC236}">
                        <a16:creationId xmlns:a16="http://schemas.microsoft.com/office/drawing/2014/main" id="{6F2E4924-6A70-4476-8855-7288E6ACA2E2}"/>
                      </a:ext>
                    </a:extLst>
                  </p:cNvPr>
                  <p:cNvGrpSpPr/>
                  <p:nvPr/>
                </p:nvGrpSpPr>
                <p:grpSpPr>
                  <a:xfrm>
                    <a:off x="5788533" y="3223354"/>
                    <a:ext cx="77819" cy="30575"/>
                    <a:chOff x="5788533" y="3223354"/>
                    <a:chExt cx="77819" cy="30575"/>
                  </a:xfrm>
                  <a:grpFill/>
                </p:grpSpPr>
                <p:sp>
                  <p:nvSpPr>
                    <p:cNvPr id="1026" name="Freeform: Shape 1025">
                      <a:extLst>
                        <a:ext uri="{FF2B5EF4-FFF2-40B4-BE49-F238E27FC236}">
                          <a16:creationId xmlns:a16="http://schemas.microsoft.com/office/drawing/2014/main" id="{00FB40A1-6AE5-4896-8EDA-561459AFDF7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788533" y="3228498"/>
                      <a:ext cx="37909" cy="25431"/>
                    </a:xfrm>
                    <a:custGeom>
                      <a:avLst/>
                      <a:gdLst>
                        <a:gd name="connsiteX0" fmla="*/ 0 w 37909"/>
                        <a:gd name="connsiteY0" fmla="*/ 9716 h 25431"/>
                        <a:gd name="connsiteX1" fmla="*/ 2477 w 37909"/>
                        <a:gd name="connsiteY1" fmla="*/ 25432 h 25431"/>
                        <a:gd name="connsiteX2" fmla="*/ 18859 w 37909"/>
                        <a:gd name="connsiteY2" fmla="*/ 12001 h 25431"/>
                        <a:gd name="connsiteX3" fmla="*/ 37909 w 37909"/>
                        <a:gd name="connsiteY3" fmla="*/ 20098 h 25431"/>
                        <a:gd name="connsiteX4" fmla="*/ 35338 w 37909"/>
                        <a:gd name="connsiteY4" fmla="*/ 4191 h 25431"/>
                        <a:gd name="connsiteX5" fmla="*/ 14764 w 37909"/>
                        <a:gd name="connsiteY5" fmla="*/ 0 h 2543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7909" h="25431">
                          <a:moveTo>
                            <a:pt x="0" y="9716"/>
                          </a:moveTo>
                          <a:lnTo>
                            <a:pt x="2477" y="25432"/>
                          </a:lnTo>
                          <a:lnTo>
                            <a:pt x="18859" y="12001"/>
                          </a:lnTo>
                          <a:lnTo>
                            <a:pt x="37909" y="20098"/>
                          </a:lnTo>
                          <a:lnTo>
                            <a:pt x="35338" y="4191"/>
                          </a:lnTo>
                          <a:lnTo>
                            <a:pt x="1476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027" name="Freeform: Shape 1026">
                      <a:extLst>
                        <a:ext uri="{FF2B5EF4-FFF2-40B4-BE49-F238E27FC236}">
                          <a16:creationId xmlns:a16="http://schemas.microsoft.com/office/drawing/2014/main" id="{37A05B80-2795-433F-80D3-CC1FAFF8D8B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28252" y="3223354"/>
                      <a:ext cx="38100" cy="25336"/>
                    </a:xfrm>
                    <a:custGeom>
                      <a:avLst/>
                      <a:gdLst>
                        <a:gd name="connsiteX0" fmla="*/ 0 w 38100"/>
                        <a:gd name="connsiteY0" fmla="*/ 8763 h 25336"/>
                        <a:gd name="connsiteX1" fmla="*/ 2572 w 38100"/>
                        <a:gd name="connsiteY1" fmla="*/ 25336 h 25336"/>
                        <a:gd name="connsiteX2" fmla="*/ 19050 w 38100"/>
                        <a:gd name="connsiteY2" fmla="*/ 12001 h 25336"/>
                        <a:gd name="connsiteX3" fmla="*/ 38100 w 38100"/>
                        <a:gd name="connsiteY3" fmla="*/ 20098 h 25336"/>
                        <a:gd name="connsiteX4" fmla="*/ 35528 w 38100"/>
                        <a:gd name="connsiteY4" fmla="*/ 4191 h 25336"/>
                        <a:gd name="connsiteX5" fmla="*/ 14859 w 38100"/>
                        <a:gd name="connsiteY5" fmla="*/ 0 h 25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100" h="25336">
                          <a:moveTo>
                            <a:pt x="0" y="8763"/>
                          </a:moveTo>
                          <a:lnTo>
                            <a:pt x="2572" y="25336"/>
                          </a:lnTo>
                          <a:lnTo>
                            <a:pt x="19050" y="12001"/>
                          </a:lnTo>
                          <a:lnTo>
                            <a:pt x="38100" y="20098"/>
                          </a:lnTo>
                          <a:lnTo>
                            <a:pt x="35528" y="4191"/>
                          </a:lnTo>
                          <a:lnTo>
                            <a:pt x="14859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1014" name="Graphic 1">
                    <a:extLst>
                      <a:ext uri="{FF2B5EF4-FFF2-40B4-BE49-F238E27FC236}">
                        <a16:creationId xmlns:a16="http://schemas.microsoft.com/office/drawing/2014/main" id="{709962D8-E011-4E56-85F8-66DE57BF0FFF}"/>
                      </a:ext>
                    </a:extLst>
                  </p:cNvPr>
                  <p:cNvGrpSpPr/>
                  <p:nvPr/>
                </p:nvGrpSpPr>
                <p:grpSpPr>
                  <a:xfrm>
                    <a:off x="5785103" y="3201732"/>
                    <a:ext cx="77819" cy="30575"/>
                    <a:chOff x="5785103" y="3201732"/>
                    <a:chExt cx="77819" cy="30575"/>
                  </a:xfrm>
                  <a:grpFill/>
                </p:grpSpPr>
                <p:sp>
                  <p:nvSpPr>
                    <p:cNvPr id="1024" name="Freeform: Shape 1023">
                      <a:extLst>
                        <a:ext uri="{FF2B5EF4-FFF2-40B4-BE49-F238E27FC236}">
                          <a16:creationId xmlns:a16="http://schemas.microsoft.com/office/drawing/2014/main" id="{6F082EBE-641D-47F6-B8A2-8F1407B4D32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785103" y="3206971"/>
                      <a:ext cx="37909" cy="25336"/>
                    </a:xfrm>
                    <a:custGeom>
                      <a:avLst/>
                      <a:gdLst>
                        <a:gd name="connsiteX0" fmla="*/ 0 w 37909"/>
                        <a:gd name="connsiteY0" fmla="*/ 9716 h 25336"/>
                        <a:gd name="connsiteX1" fmla="*/ 2477 w 37909"/>
                        <a:gd name="connsiteY1" fmla="*/ 25336 h 25336"/>
                        <a:gd name="connsiteX2" fmla="*/ 18860 w 37909"/>
                        <a:gd name="connsiteY2" fmla="*/ 12002 h 25336"/>
                        <a:gd name="connsiteX3" fmla="*/ 37910 w 37909"/>
                        <a:gd name="connsiteY3" fmla="*/ 20098 h 25336"/>
                        <a:gd name="connsiteX4" fmla="*/ 35433 w 37909"/>
                        <a:gd name="connsiteY4" fmla="*/ 4191 h 25336"/>
                        <a:gd name="connsiteX5" fmla="*/ 14764 w 37909"/>
                        <a:gd name="connsiteY5" fmla="*/ 0 h 25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7909" h="25336">
                          <a:moveTo>
                            <a:pt x="0" y="9716"/>
                          </a:moveTo>
                          <a:lnTo>
                            <a:pt x="2477" y="25336"/>
                          </a:lnTo>
                          <a:lnTo>
                            <a:pt x="18860" y="12002"/>
                          </a:lnTo>
                          <a:lnTo>
                            <a:pt x="37910" y="20098"/>
                          </a:lnTo>
                          <a:lnTo>
                            <a:pt x="35433" y="4191"/>
                          </a:lnTo>
                          <a:lnTo>
                            <a:pt x="1476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025" name="Freeform: Shape 1024">
                      <a:extLst>
                        <a:ext uri="{FF2B5EF4-FFF2-40B4-BE49-F238E27FC236}">
                          <a16:creationId xmlns:a16="http://schemas.microsoft.com/office/drawing/2014/main" id="{96CD199B-CABD-410F-B873-3132FC0F6CE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24823" y="3201732"/>
                      <a:ext cx="38099" cy="25431"/>
                    </a:xfrm>
                    <a:custGeom>
                      <a:avLst/>
                      <a:gdLst>
                        <a:gd name="connsiteX0" fmla="*/ 0 w 38099"/>
                        <a:gd name="connsiteY0" fmla="*/ 8858 h 25431"/>
                        <a:gd name="connsiteX1" fmla="*/ 2667 w 38099"/>
                        <a:gd name="connsiteY1" fmla="*/ 25432 h 25431"/>
                        <a:gd name="connsiteX2" fmla="*/ 19050 w 38099"/>
                        <a:gd name="connsiteY2" fmla="*/ 12002 h 25431"/>
                        <a:gd name="connsiteX3" fmla="*/ 38100 w 38099"/>
                        <a:gd name="connsiteY3" fmla="*/ 20098 h 25431"/>
                        <a:gd name="connsiteX4" fmla="*/ 35528 w 38099"/>
                        <a:gd name="connsiteY4" fmla="*/ 4191 h 25431"/>
                        <a:gd name="connsiteX5" fmla="*/ 14954 w 38099"/>
                        <a:gd name="connsiteY5" fmla="*/ 0 h 2543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099" h="25431">
                          <a:moveTo>
                            <a:pt x="0" y="8858"/>
                          </a:moveTo>
                          <a:lnTo>
                            <a:pt x="2667" y="25432"/>
                          </a:lnTo>
                          <a:lnTo>
                            <a:pt x="19050" y="12002"/>
                          </a:lnTo>
                          <a:lnTo>
                            <a:pt x="38100" y="20098"/>
                          </a:lnTo>
                          <a:lnTo>
                            <a:pt x="35528" y="4191"/>
                          </a:lnTo>
                          <a:lnTo>
                            <a:pt x="1495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1015" name="Graphic 1">
                    <a:extLst>
                      <a:ext uri="{FF2B5EF4-FFF2-40B4-BE49-F238E27FC236}">
                        <a16:creationId xmlns:a16="http://schemas.microsoft.com/office/drawing/2014/main" id="{5D0A111F-B544-4FAE-93E2-6C787637403A}"/>
                      </a:ext>
                    </a:extLst>
                  </p:cNvPr>
                  <p:cNvGrpSpPr/>
                  <p:nvPr/>
                </p:nvGrpSpPr>
                <p:grpSpPr>
                  <a:xfrm>
                    <a:off x="5781675" y="3180206"/>
                    <a:ext cx="77819" cy="30575"/>
                    <a:chOff x="5781675" y="3180206"/>
                    <a:chExt cx="77819" cy="30575"/>
                  </a:xfrm>
                  <a:grpFill/>
                </p:grpSpPr>
                <p:sp>
                  <p:nvSpPr>
                    <p:cNvPr id="1022" name="Freeform: Shape 1021">
                      <a:extLst>
                        <a:ext uri="{FF2B5EF4-FFF2-40B4-BE49-F238E27FC236}">
                          <a16:creationId xmlns:a16="http://schemas.microsoft.com/office/drawing/2014/main" id="{2DB938BC-2949-4026-B7C4-64791B6EE1C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781675" y="3185349"/>
                      <a:ext cx="37909" cy="25431"/>
                    </a:xfrm>
                    <a:custGeom>
                      <a:avLst/>
                      <a:gdLst>
                        <a:gd name="connsiteX0" fmla="*/ 0 w 37909"/>
                        <a:gd name="connsiteY0" fmla="*/ 9716 h 25431"/>
                        <a:gd name="connsiteX1" fmla="*/ 2477 w 37909"/>
                        <a:gd name="connsiteY1" fmla="*/ 25432 h 25431"/>
                        <a:gd name="connsiteX2" fmla="*/ 18955 w 37909"/>
                        <a:gd name="connsiteY2" fmla="*/ 12002 h 25431"/>
                        <a:gd name="connsiteX3" fmla="*/ 37910 w 37909"/>
                        <a:gd name="connsiteY3" fmla="*/ 20098 h 25431"/>
                        <a:gd name="connsiteX4" fmla="*/ 35433 w 37909"/>
                        <a:gd name="connsiteY4" fmla="*/ 4191 h 25431"/>
                        <a:gd name="connsiteX5" fmla="*/ 14764 w 37909"/>
                        <a:gd name="connsiteY5" fmla="*/ 0 h 2543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7909" h="25431">
                          <a:moveTo>
                            <a:pt x="0" y="9716"/>
                          </a:moveTo>
                          <a:lnTo>
                            <a:pt x="2477" y="25432"/>
                          </a:lnTo>
                          <a:lnTo>
                            <a:pt x="18955" y="12002"/>
                          </a:lnTo>
                          <a:lnTo>
                            <a:pt x="37910" y="20098"/>
                          </a:lnTo>
                          <a:lnTo>
                            <a:pt x="35433" y="4191"/>
                          </a:lnTo>
                          <a:lnTo>
                            <a:pt x="1476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023" name="Freeform: Shape 1022">
                      <a:extLst>
                        <a:ext uri="{FF2B5EF4-FFF2-40B4-BE49-F238E27FC236}">
                          <a16:creationId xmlns:a16="http://schemas.microsoft.com/office/drawing/2014/main" id="{615A398F-27E2-432F-9226-F1338CFF335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21394" y="3180206"/>
                      <a:ext cx="38100" cy="25336"/>
                    </a:xfrm>
                    <a:custGeom>
                      <a:avLst/>
                      <a:gdLst>
                        <a:gd name="connsiteX0" fmla="*/ 0 w 38100"/>
                        <a:gd name="connsiteY0" fmla="*/ 8763 h 25336"/>
                        <a:gd name="connsiteX1" fmla="*/ 2667 w 38100"/>
                        <a:gd name="connsiteY1" fmla="*/ 25336 h 25336"/>
                        <a:gd name="connsiteX2" fmla="*/ 19050 w 38100"/>
                        <a:gd name="connsiteY2" fmla="*/ 12001 h 25336"/>
                        <a:gd name="connsiteX3" fmla="*/ 38100 w 38100"/>
                        <a:gd name="connsiteY3" fmla="*/ 20098 h 25336"/>
                        <a:gd name="connsiteX4" fmla="*/ 35623 w 38100"/>
                        <a:gd name="connsiteY4" fmla="*/ 4191 h 25336"/>
                        <a:gd name="connsiteX5" fmla="*/ 14954 w 38100"/>
                        <a:gd name="connsiteY5" fmla="*/ 0 h 25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100" h="25336">
                          <a:moveTo>
                            <a:pt x="0" y="8763"/>
                          </a:moveTo>
                          <a:lnTo>
                            <a:pt x="2667" y="25336"/>
                          </a:lnTo>
                          <a:lnTo>
                            <a:pt x="19050" y="12001"/>
                          </a:lnTo>
                          <a:lnTo>
                            <a:pt x="38100" y="20098"/>
                          </a:lnTo>
                          <a:lnTo>
                            <a:pt x="35623" y="4191"/>
                          </a:lnTo>
                          <a:lnTo>
                            <a:pt x="1495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1016" name="Graphic 1">
                    <a:extLst>
                      <a:ext uri="{FF2B5EF4-FFF2-40B4-BE49-F238E27FC236}">
                        <a16:creationId xmlns:a16="http://schemas.microsoft.com/office/drawing/2014/main" id="{538AE0CE-EE18-4027-823A-28E3A4B590FD}"/>
                      </a:ext>
                    </a:extLst>
                  </p:cNvPr>
                  <p:cNvGrpSpPr/>
                  <p:nvPr/>
                </p:nvGrpSpPr>
                <p:grpSpPr>
                  <a:xfrm>
                    <a:off x="5778246" y="3158584"/>
                    <a:ext cx="77819" cy="30575"/>
                    <a:chOff x="5778246" y="3158584"/>
                    <a:chExt cx="77819" cy="30575"/>
                  </a:xfrm>
                  <a:grpFill/>
                </p:grpSpPr>
                <p:sp>
                  <p:nvSpPr>
                    <p:cNvPr id="1020" name="Freeform: Shape 1019">
                      <a:extLst>
                        <a:ext uri="{FF2B5EF4-FFF2-40B4-BE49-F238E27FC236}">
                          <a16:creationId xmlns:a16="http://schemas.microsoft.com/office/drawing/2014/main" id="{69E78D3D-30F3-47B2-97F5-E0B29B9F38F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778246" y="3163823"/>
                      <a:ext cx="37909" cy="25336"/>
                    </a:xfrm>
                    <a:custGeom>
                      <a:avLst/>
                      <a:gdLst>
                        <a:gd name="connsiteX0" fmla="*/ 0 w 37909"/>
                        <a:gd name="connsiteY0" fmla="*/ 9716 h 25336"/>
                        <a:gd name="connsiteX1" fmla="*/ 2477 w 37909"/>
                        <a:gd name="connsiteY1" fmla="*/ 25336 h 25336"/>
                        <a:gd name="connsiteX2" fmla="*/ 18955 w 37909"/>
                        <a:gd name="connsiteY2" fmla="*/ 12001 h 25336"/>
                        <a:gd name="connsiteX3" fmla="*/ 37909 w 37909"/>
                        <a:gd name="connsiteY3" fmla="*/ 20098 h 25336"/>
                        <a:gd name="connsiteX4" fmla="*/ 35433 w 37909"/>
                        <a:gd name="connsiteY4" fmla="*/ 4191 h 25336"/>
                        <a:gd name="connsiteX5" fmla="*/ 14764 w 37909"/>
                        <a:gd name="connsiteY5" fmla="*/ 0 h 25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7909" h="25336">
                          <a:moveTo>
                            <a:pt x="0" y="9716"/>
                          </a:moveTo>
                          <a:lnTo>
                            <a:pt x="2477" y="25336"/>
                          </a:lnTo>
                          <a:lnTo>
                            <a:pt x="18955" y="12001"/>
                          </a:lnTo>
                          <a:lnTo>
                            <a:pt x="37909" y="20098"/>
                          </a:lnTo>
                          <a:lnTo>
                            <a:pt x="35433" y="4191"/>
                          </a:lnTo>
                          <a:lnTo>
                            <a:pt x="1476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021" name="Freeform: Shape 1020">
                      <a:extLst>
                        <a:ext uri="{FF2B5EF4-FFF2-40B4-BE49-F238E27FC236}">
                          <a16:creationId xmlns:a16="http://schemas.microsoft.com/office/drawing/2014/main" id="{24C0004A-1145-4328-9EC0-81D40B5125D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17965" y="3158584"/>
                      <a:ext cx="38100" cy="25431"/>
                    </a:xfrm>
                    <a:custGeom>
                      <a:avLst/>
                      <a:gdLst>
                        <a:gd name="connsiteX0" fmla="*/ 0 w 38100"/>
                        <a:gd name="connsiteY0" fmla="*/ 8858 h 25431"/>
                        <a:gd name="connsiteX1" fmla="*/ 2667 w 38100"/>
                        <a:gd name="connsiteY1" fmla="*/ 25432 h 25431"/>
                        <a:gd name="connsiteX2" fmla="*/ 19145 w 38100"/>
                        <a:gd name="connsiteY2" fmla="*/ 12001 h 25431"/>
                        <a:gd name="connsiteX3" fmla="*/ 38100 w 38100"/>
                        <a:gd name="connsiteY3" fmla="*/ 20098 h 25431"/>
                        <a:gd name="connsiteX4" fmla="*/ 35624 w 38100"/>
                        <a:gd name="connsiteY4" fmla="*/ 4191 h 25431"/>
                        <a:gd name="connsiteX5" fmla="*/ 14954 w 38100"/>
                        <a:gd name="connsiteY5" fmla="*/ 0 h 2543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100" h="25431">
                          <a:moveTo>
                            <a:pt x="0" y="8858"/>
                          </a:moveTo>
                          <a:lnTo>
                            <a:pt x="2667" y="25432"/>
                          </a:lnTo>
                          <a:lnTo>
                            <a:pt x="19145" y="12001"/>
                          </a:lnTo>
                          <a:lnTo>
                            <a:pt x="38100" y="20098"/>
                          </a:lnTo>
                          <a:lnTo>
                            <a:pt x="35624" y="4191"/>
                          </a:lnTo>
                          <a:lnTo>
                            <a:pt x="1495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1017" name="Graphic 1">
                    <a:extLst>
                      <a:ext uri="{FF2B5EF4-FFF2-40B4-BE49-F238E27FC236}">
                        <a16:creationId xmlns:a16="http://schemas.microsoft.com/office/drawing/2014/main" id="{61074F6A-075F-4DBA-BAF8-93A6E7CE1E5C}"/>
                      </a:ext>
                    </a:extLst>
                  </p:cNvPr>
                  <p:cNvGrpSpPr/>
                  <p:nvPr/>
                </p:nvGrpSpPr>
                <p:grpSpPr>
                  <a:xfrm>
                    <a:off x="5774816" y="3137058"/>
                    <a:ext cx="77819" cy="30575"/>
                    <a:chOff x="5774816" y="3137058"/>
                    <a:chExt cx="77819" cy="30575"/>
                  </a:xfrm>
                  <a:grpFill/>
                </p:grpSpPr>
                <p:sp>
                  <p:nvSpPr>
                    <p:cNvPr id="1018" name="Freeform: Shape 1017">
                      <a:extLst>
                        <a:ext uri="{FF2B5EF4-FFF2-40B4-BE49-F238E27FC236}">
                          <a16:creationId xmlns:a16="http://schemas.microsoft.com/office/drawing/2014/main" id="{48173DE1-09BD-4823-88FB-A9C3A5B3D07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774816" y="3142201"/>
                      <a:ext cx="38004" cy="25431"/>
                    </a:xfrm>
                    <a:custGeom>
                      <a:avLst/>
                      <a:gdLst>
                        <a:gd name="connsiteX0" fmla="*/ 0 w 38004"/>
                        <a:gd name="connsiteY0" fmla="*/ 9716 h 25431"/>
                        <a:gd name="connsiteX1" fmla="*/ 2477 w 38004"/>
                        <a:gd name="connsiteY1" fmla="*/ 25432 h 25431"/>
                        <a:gd name="connsiteX2" fmla="*/ 18955 w 38004"/>
                        <a:gd name="connsiteY2" fmla="*/ 12002 h 25431"/>
                        <a:gd name="connsiteX3" fmla="*/ 38005 w 38004"/>
                        <a:gd name="connsiteY3" fmla="*/ 20098 h 25431"/>
                        <a:gd name="connsiteX4" fmla="*/ 35433 w 38004"/>
                        <a:gd name="connsiteY4" fmla="*/ 4191 h 25431"/>
                        <a:gd name="connsiteX5" fmla="*/ 14764 w 38004"/>
                        <a:gd name="connsiteY5" fmla="*/ 0 h 2543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004" h="25431">
                          <a:moveTo>
                            <a:pt x="0" y="9716"/>
                          </a:moveTo>
                          <a:lnTo>
                            <a:pt x="2477" y="25432"/>
                          </a:lnTo>
                          <a:lnTo>
                            <a:pt x="18955" y="12002"/>
                          </a:lnTo>
                          <a:lnTo>
                            <a:pt x="38005" y="20098"/>
                          </a:lnTo>
                          <a:lnTo>
                            <a:pt x="35433" y="4191"/>
                          </a:lnTo>
                          <a:lnTo>
                            <a:pt x="1476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019" name="Freeform: Shape 1018">
                      <a:extLst>
                        <a:ext uri="{FF2B5EF4-FFF2-40B4-BE49-F238E27FC236}">
                          <a16:creationId xmlns:a16="http://schemas.microsoft.com/office/drawing/2014/main" id="{9A93DC0B-8539-4EA8-8076-F5CE4E1D8C9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14631" y="3137058"/>
                      <a:ext cx="38004" cy="25336"/>
                    </a:xfrm>
                    <a:custGeom>
                      <a:avLst/>
                      <a:gdLst>
                        <a:gd name="connsiteX0" fmla="*/ 0 w 38004"/>
                        <a:gd name="connsiteY0" fmla="*/ 8763 h 25336"/>
                        <a:gd name="connsiteX1" fmla="*/ 2572 w 38004"/>
                        <a:gd name="connsiteY1" fmla="*/ 25336 h 25336"/>
                        <a:gd name="connsiteX2" fmla="*/ 19050 w 38004"/>
                        <a:gd name="connsiteY2" fmla="*/ 12002 h 25336"/>
                        <a:gd name="connsiteX3" fmla="*/ 38005 w 38004"/>
                        <a:gd name="connsiteY3" fmla="*/ 20098 h 25336"/>
                        <a:gd name="connsiteX4" fmla="*/ 35528 w 38004"/>
                        <a:gd name="connsiteY4" fmla="*/ 4191 h 25336"/>
                        <a:gd name="connsiteX5" fmla="*/ 14859 w 38004"/>
                        <a:gd name="connsiteY5" fmla="*/ 0 h 25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004" h="25336">
                          <a:moveTo>
                            <a:pt x="0" y="8763"/>
                          </a:moveTo>
                          <a:lnTo>
                            <a:pt x="2572" y="25336"/>
                          </a:lnTo>
                          <a:lnTo>
                            <a:pt x="19050" y="12002"/>
                          </a:lnTo>
                          <a:lnTo>
                            <a:pt x="38005" y="20098"/>
                          </a:lnTo>
                          <a:lnTo>
                            <a:pt x="35528" y="4191"/>
                          </a:lnTo>
                          <a:lnTo>
                            <a:pt x="14859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</p:grpSp>
            <p:grpSp>
              <p:nvGrpSpPr>
                <p:cNvPr id="923" name="Graphic 1">
                  <a:extLst>
                    <a:ext uri="{FF2B5EF4-FFF2-40B4-BE49-F238E27FC236}">
                      <a16:creationId xmlns:a16="http://schemas.microsoft.com/office/drawing/2014/main" id="{D043C5B5-9FEF-4388-AA4E-F737CE506137}"/>
                    </a:ext>
                  </a:extLst>
                </p:cNvPr>
                <p:cNvGrpSpPr/>
                <p:nvPr/>
              </p:nvGrpSpPr>
              <p:grpSpPr>
                <a:xfrm>
                  <a:off x="5854636" y="3119341"/>
                  <a:ext cx="116681" cy="164687"/>
                  <a:chOff x="5854636" y="3119341"/>
                  <a:chExt cx="116681" cy="164687"/>
                </a:xfrm>
                <a:grpFill/>
              </p:grpSpPr>
              <p:grpSp>
                <p:nvGrpSpPr>
                  <p:cNvPr id="990" name="Graphic 1">
                    <a:extLst>
                      <a:ext uri="{FF2B5EF4-FFF2-40B4-BE49-F238E27FC236}">
                        <a16:creationId xmlns:a16="http://schemas.microsoft.com/office/drawing/2014/main" id="{692309D4-7989-4A76-957D-A35176A1D1AD}"/>
                      </a:ext>
                    </a:extLst>
                  </p:cNvPr>
                  <p:cNvGrpSpPr/>
                  <p:nvPr/>
                </p:nvGrpSpPr>
                <p:grpSpPr>
                  <a:xfrm>
                    <a:off x="5894355" y="3244500"/>
                    <a:ext cx="76961" cy="39528"/>
                    <a:chOff x="5894355" y="3244500"/>
                    <a:chExt cx="76961" cy="39528"/>
                  </a:xfrm>
                  <a:grpFill/>
                </p:grpSpPr>
                <p:sp>
                  <p:nvSpPr>
                    <p:cNvPr id="1009" name="Freeform: Shape 1008">
                      <a:extLst>
                        <a:ext uri="{FF2B5EF4-FFF2-40B4-BE49-F238E27FC236}">
                          <a16:creationId xmlns:a16="http://schemas.microsoft.com/office/drawing/2014/main" id="{4F6D8980-A9E9-4FAC-98AE-166E2EABEC0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94355" y="3256597"/>
                      <a:ext cx="38671" cy="27431"/>
                    </a:xfrm>
                    <a:custGeom>
                      <a:avLst/>
                      <a:gdLst>
                        <a:gd name="connsiteX0" fmla="*/ 0 w 38671"/>
                        <a:gd name="connsiteY0" fmla="*/ 12287 h 27431"/>
                        <a:gd name="connsiteX1" fmla="*/ 4763 w 38671"/>
                        <a:gd name="connsiteY1" fmla="*/ 27432 h 27431"/>
                        <a:gd name="connsiteX2" fmla="*/ 18859 w 38671"/>
                        <a:gd name="connsiteY2" fmla="*/ 11240 h 27431"/>
                        <a:gd name="connsiteX3" fmla="*/ 38671 w 38671"/>
                        <a:gd name="connsiteY3" fmla="*/ 16002 h 27431"/>
                        <a:gd name="connsiteX4" fmla="*/ 33814 w 38671"/>
                        <a:gd name="connsiteY4" fmla="*/ 571 h 27431"/>
                        <a:gd name="connsiteX5" fmla="*/ 12954 w 38671"/>
                        <a:gd name="connsiteY5" fmla="*/ 0 h 2743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671" h="27431">
                          <a:moveTo>
                            <a:pt x="0" y="12287"/>
                          </a:moveTo>
                          <a:lnTo>
                            <a:pt x="4763" y="27432"/>
                          </a:lnTo>
                          <a:lnTo>
                            <a:pt x="18859" y="11240"/>
                          </a:lnTo>
                          <a:lnTo>
                            <a:pt x="38671" y="16002"/>
                          </a:lnTo>
                          <a:lnTo>
                            <a:pt x="33814" y="571"/>
                          </a:lnTo>
                          <a:lnTo>
                            <a:pt x="1295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010" name="Freeform: Shape 1009">
                      <a:extLst>
                        <a:ext uri="{FF2B5EF4-FFF2-40B4-BE49-F238E27FC236}">
                          <a16:creationId xmlns:a16="http://schemas.microsoft.com/office/drawing/2014/main" id="{DB6B6BC2-42D3-4691-808D-568F2AFDA9A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32360" y="3244500"/>
                      <a:ext cx="38957" cy="27336"/>
                    </a:xfrm>
                    <a:custGeom>
                      <a:avLst/>
                      <a:gdLst>
                        <a:gd name="connsiteX0" fmla="*/ 0 w 38957"/>
                        <a:gd name="connsiteY0" fmla="*/ 11335 h 27336"/>
                        <a:gd name="connsiteX1" fmla="*/ 5048 w 38957"/>
                        <a:gd name="connsiteY1" fmla="*/ 27337 h 27336"/>
                        <a:gd name="connsiteX2" fmla="*/ 19050 w 38957"/>
                        <a:gd name="connsiteY2" fmla="*/ 11240 h 27336"/>
                        <a:gd name="connsiteX3" fmla="*/ 38957 w 38957"/>
                        <a:gd name="connsiteY3" fmla="*/ 15907 h 27336"/>
                        <a:gd name="connsiteX4" fmla="*/ 34004 w 38957"/>
                        <a:gd name="connsiteY4" fmla="*/ 571 h 27336"/>
                        <a:gd name="connsiteX5" fmla="*/ 13240 w 38957"/>
                        <a:gd name="connsiteY5" fmla="*/ 0 h 27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957" h="27336">
                          <a:moveTo>
                            <a:pt x="0" y="11335"/>
                          </a:moveTo>
                          <a:lnTo>
                            <a:pt x="5048" y="27337"/>
                          </a:lnTo>
                          <a:lnTo>
                            <a:pt x="19050" y="11240"/>
                          </a:lnTo>
                          <a:lnTo>
                            <a:pt x="38957" y="15907"/>
                          </a:lnTo>
                          <a:lnTo>
                            <a:pt x="34004" y="571"/>
                          </a:lnTo>
                          <a:lnTo>
                            <a:pt x="13240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991" name="Graphic 1">
                    <a:extLst>
                      <a:ext uri="{FF2B5EF4-FFF2-40B4-BE49-F238E27FC236}">
                        <a16:creationId xmlns:a16="http://schemas.microsoft.com/office/drawing/2014/main" id="{04A0A537-2208-4D03-A0DC-AAA0A48E651B}"/>
                      </a:ext>
                    </a:extLst>
                  </p:cNvPr>
                  <p:cNvGrpSpPr/>
                  <p:nvPr/>
                </p:nvGrpSpPr>
                <p:grpSpPr>
                  <a:xfrm>
                    <a:off x="5887688" y="3223640"/>
                    <a:ext cx="76961" cy="39528"/>
                    <a:chOff x="5887688" y="3223640"/>
                    <a:chExt cx="76961" cy="39528"/>
                  </a:xfrm>
                  <a:grpFill/>
                </p:grpSpPr>
                <p:sp>
                  <p:nvSpPr>
                    <p:cNvPr id="1007" name="Freeform: Shape 1006">
                      <a:extLst>
                        <a:ext uri="{FF2B5EF4-FFF2-40B4-BE49-F238E27FC236}">
                          <a16:creationId xmlns:a16="http://schemas.microsoft.com/office/drawing/2014/main" id="{25CC5876-AF33-4280-BB23-AFC065E2EDE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87688" y="3235737"/>
                      <a:ext cx="38766" cy="27432"/>
                    </a:xfrm>
                    <a:custGeom>
                      <a:avLst/>
                      <a:gdLst>
                        <a:gd name="connsiteX0" fmla="*/ 0 w 38766"/>
                        <a:gd name="connsiteY0" fmla="*/ 12287 h 27432"/>
                        <a:gd name="connsiteX1" fmla="*/ 4858 w 38766"/>
                        <a:gd name="connsiteY1" fmla="*/ 27432 h 27432"/>
                        <a:gd name="connsiteX2" fmla="*/ 18860 w 38766"/>
                        <a:gd name="connsiteY2" fmla="*/ 11240 h 27432"/>
                        <a:gd name="connsiteX3" fmla="*/ 38767 w 38766"/>
                        <a:gd name="connsiteY3" fmla="*/ 15907 h 27432"/>
                        <a:gd name="connsiteX4" fmla="*/ 33814 w 38766"/>
                        <a:gd name="connsiteY4" fmla="*/ 572 h 27432"/>
                        <a:gd name="connsiteX5" fmla="*/ 13049 w 38766"/>
                        <a:gd name="connsiteY5" fmla="*/ 0 h 274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766" h="27432">
                          <a:moveTo>
                            <a:pt x="0" y="12287"/>
                          </a:moveTo>
                          <a:lnTo>
                            <a:pt x="4858" y="27432"/>
                          </a:lnTo>
                          <a:lnTo>
                            <a:pt x="18860" y="11240"/>
                          </a:lnTo>
                          <a:lnTo>
                            <a:pt x="38767" y="15907"/>
                          </a:lnTo>
                          <a:lnTo>
                            <a:pt x="33814" y="572"/>
                          </a:lnTo>
                          <a:lnTo>
                            <a:pt x="13049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008" name="Freeform: Shape 1007">
                      <a:extLst>
                        <a:ext uri="{FF2B5EF4-FFF2-40B4-BE49-F238E27FC236}">
                          <a16:creationId xmlns:a16="http://schemas.microsoft.com/office/drawing/2014/main" id="{4591800A-D8E1-4E46-8CAC-FD241631BFA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25693" y="3223640"/>
                      <a:ext cx="38957" cy="27336"/>
                    </a:xfrm>
                    <a:custGeom>
                      <a:avLst/>
                      <a:gdLst>
                        <a:gd name="connsiteX0" fmla="*/ 0 w 38957"/>
                        <a:gd name="connsiteY0" fmla="*/ 11335 h 27336"/>
                        <a:gd name="connsiteX1" fmla="*/ 5048 w 38957"/>
                        <a:gd name="connsiteY1" fmla="*/ 27337 h 27336"/>
                        <a:gd name="connsiteX2" fmla="*/ 19145 w 38957"/>
                        <a:gd name="connsiteY2" fmla="*/ 11240 h 27336"/>
                        <a:gd name="connsiteX3" fmla="*/ 38957 w 38957"/>
                        <a:gd name="connsiteY3" fmla="*/ 15907 h 27336"/>
                        <a:gd name="connsiteX4" fmla="*/ 34100 w 38957"/>
                        <a:gd name="connsiteY4" fmla="*/ 572 h 27336"/>
                        <a:gd name="connsiteX5" fmla="*/ 13240 w 38957"/>
                        <a:gd name="connsiteY5" fmla="*/ 0 h 27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957" h="27336">
                          <a:moveTo>
                            <a:pt x="0" y="11335"/>
                          </a:moveTo>
                          <a:lnTo>
                            <a:pt x="5048" y="27337"/>
                          </a:lnTo>
                          <a:lnTo>
                            <a:pt x="19145" y="11240"/>
                          </a:lnTo>
                          <a:lnTo>
                            <a:pt x="38957" y="15907"/>
                          </a:lnTo>
                          <a:lnTo>
                            <a:pt x="34100" y="572"/>
                          </a:lnTo>
                          <a:lnTo>
                            <a:pt x="13240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992" name="Graphic 1">
                    <a:extLst>
                      <a:ext uri="{FF2B5EF4-FFF2-40B4-BE49-F238E27FC236}">
                        <a16:creationId xmlns:a16="http://schemas.microsoft.com/office/drawing/2014/main" id="{FE03A338-510C-40CB-A0E7-266CDDF7192B}"/>
                      </a:ext>
                    </a:extLst>
                  </p:cNvPr>
                  <p:cNvGrpSpPr/>
                  <p:nvPr/>
                </p:nvGrpSpPr>
                <p:grpSpPr>
                  <a:xfrm>
                    <a:off x="5881115" y="3202780"/>
                    <a:ext cx="76962" cy="39528"/>
                    <a:chOff x="5881115" y="3202780"/>
                    <a:chExt cx="76962" cy="39528"/>
                  </a:xfrm>
                  <a:grpFill/>
                </p:grpSpPr>
                <p:sp>
                  <p:nvSpPr>
                    <p:cNvPr id="1005" name="Freeform: Shape 1004">
                      <a:extLst>
                        <a:ext uri="{FF2B5EF4-FFF2-40B4-BE49-F238E27FC236}">
                          <a16:creationId xmlns:a16="http://schemas.microsoft.com/office/drawing/2014/main" id="{053A0F6D-6976-4217-A4E5-CD335D672A6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81115" y="3214877"/>
                      <a:ext cx="38671" cy="27432"/>
                    </a:xfrm>
                    <a:custGeom>
                      <a:avLst/>
                      <a:gdLst>
                        <a:gd name="connsiteX0" fmla="*/ 0 w 38671"/>
                        <a:gd name="connsiteY0" fmla="*/ 12287 h 27432"/>
                        <a:gd name="connsiteX1" fmla="*/ 4763 w 38671"/>
                        <a:gd name="connsiteY1" fmla="*/ 27432 h 27432"/>
                        <a:gd name="connsiteX2" fmla="*/ 18860 w 38671"/>
                        <a:gd name="connsiteY2" fmla="*/ 11240 h 27432"/>
                        <a:gd name="connsiteX3" fmla="*/ 38672 w 38671"/>
                        <a:gd name="connsiteY3" fmla="*/ 15907 h 27432"/>
                        <a:gd name="connsiteX4" fmla="*/ 33814 w 38671"/>
                        <a:gd name="connsiteY4" fmla="*/ 572 h 27432"/>
                        <a:gd name="connsiteX5" fmla="*/ 12954 w 38671"/>
                        <a:gd name="connsiteY5" fmla="*/ 0 h 274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671" h="27432">
                          <a:moveTo>
                            <a:pt x="0" y="12287"/>
                          </a:moveTo>
                          <a:lnTo>
                            <a:pt x="4763" y="27432"/>
                          </a:lnTo>
                          <a:lnTo>
                            <a:pt x="18860" y="11240"/>
                          </a:lnTo>
                          <a:lnTo>
                            <a:pt x="38672" y="15907"/>
                          </a:lnTo>
                          <a:lnTo>
                            <a:pt x="33814" y="572"/>
                          </a:lnTo>
                          <a:lnTo>
                            <a:pt x="1295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006" name="Freeform: Shape 1005">
                      <a:extLst>
                        <a:ext uri="{FF2B5EF4-FFF2-40B4-BE49-F238E27FC236}">
                          <a16:creationId xmlns:a16="http://schemas.microsoft.com/office/drawing/2014/main" id="{CFD5B1BA-BB55-4C9A-8958-BB1CD6BB3AA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19120" y="3202780"/>
                      <a:ext cx="38957" cy="27336"/>
                    </a:xfrm>
                    <a:custGeom>
                      <a:avLst/>
                      <a:gdLst>
                        <a:gd name="connsiteX0" fmla="*/ 0 w 38957"/>
                        <a:gd name="connsiteY0" fmla="*/ 11335 h 27336"/>
                        <a:gd name="connsiteX1" fmla="*/ 5048 w 38957"/>
                        <a:gd name="connsiteY1" fmla="*/ 27337 h 27336"/>
                        <a:gd name="connsiteX2" fmla="*/ 19050 w 38957"/>
                        <a:gd name="connsiteY2" fmla="*/ 11240 h 27336"/>
                        <a:gd name="connsiteX3" fmla="*/ 38957 w 38957"/>
                        <a:gd name="connsiteY3" fmla="*/ 15907 h 27336"/>
                        <a:gd name="connsiteX4" fmla="*/ 34004 w 38957"/>
                        <a:gd name="connsiteY4" fmla="*/ 572 h 27336"/>
                        <a:gd name="connsiteX5" fmla="*/ 13240 w 38957"/>
                        <a:gd name="connsiteY5" fmla="*/ 0 h 27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957" h="27336">
                          <a:moveTo>
                            <a:pt x="0" y="11335"/>
                          </a:moveTo>
                          <a:lnTo>
                            <a:pt x="5048" y="27337"/>
                          </a:lnTo>
                          <a:lnTo>
                            <a:pt x="19050" y="11240"/>
                          </a:lnTo>
                          <a:lnTo>
                            <a:pt x="38957" y="15907"/>
                          </a:lnTo>
                          <a:lnTo>
                            <a:pt x="34004" y="572"/>
                          </a:lnTo>
                          <a:lnTo>
                            <a:pt x="13240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993" name="Graphic 1">
                    <a:extLst>
                      <a:ext uri="{FF2B5EF4-FFF2-40B4-BE49-F238E27FC236}">
                        <a16:creationId xmlns:a16="http://schemas.microsoft.com/office/drawing/2014/main" id="{4CB76831-00F5-4039-B646-BF78AD46E4A4}"/>
                      </a:ext>
                    </a:extLst>
                  </p:cNvPr>
                  <p:cNvGrpSpPr/>
                  <p:nvPr/>
                </p:nvGrpSpPr>
                <p:grpSpPr>
                  <a:xfrm>
                    <a:off x="5874448" y="3181921"/>
                    <a:ext cx="76961" cy="39528"/>
                    <a:chOff x="5874448" y="3181921"/>
                    <a:chExt cx="76961" cy="39528"/>
                  </a:xfrm>
                  <a:grpFill/>
                </p:grpSpPr>
                <p:sp>
                  <p:nvSpPr>
                    <p:cNvPr id="1003" name="Freeform: Shape 1002">
                      <a:extLst>
                        <a:ext uri="{FF2B5EF4-FFF2-40B4-BE49-F238E27FC236}">
                          <a16:creationId xmlns:a16="http://schemas.microsoft.com/office/drawing/2014/main" id="{E9DE33BD-2240-4FDD-8ADE-BC3377C9DAD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74448" y="3194017"/>
                      <a:ext cx="38766" cy="27431"/>
                    </a:xfrm>
                    <a:custGeom>
                      <a:avLst/>
                      <a:gdLst>
                        <a:gd name="connsiteX0" fmla="*/ 0 w 38766"/>
                        <a:gd name="connsiteY0" fmla="*/ 12287 h 27431"/>
                        <a:gd name="connsiteX1" fmla="*/ 4858 w 38766"/>
                        <a:gd name="connsiteY1" fmla="*/ 27432 h 27431"/>
                        <a:gd name="connsiteX2" fmla="*/ 18860 w 38766"/>
                        <a:gd name="connsiteY2" fmla="*/ 11239 h 27431"/>
                        <a:gd name="connsiteX3" fmla="*/ 38767 w 38766"/>
                        <a:gd name="connsiteY3" fmla="*/ 15907 h 27431"/>
                        <a:gd name="connsiteX4" fmla="*/ 33814 w 38766"/>
                        <a:gd name="connsiteY4" fmla="*/ 571 h 27431"/>
                        <a:gd name="connsiteX5" fmla="*/ 13049 w 38766"/>
                        <a:gd name="connsiteY5" fmla="*/ 0 h 2743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766" h="27431">
                          <a:moveTo>
                            <a:pt x="0" y="12287"/>
                          </a:moveTo>
                          <a:lnTo>
                            <a:pt x="4858" y="27432"/>
                          </a:lnTo>
                          <a:lnTo>
                            <a:pt x="18860" y="11239"/>
                          </a:lnTo>
                          <a:lnTo>
                            <a:pt x="38767" y="15907"/>
                          </a:lnTo>
                          <a:lnTo>
                            <a:pt x="33814" y="571"/>
                          </a:lnTo>
                          <a:lnTo>
                            <a:pt x="13049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004" name="Freeform: Shape 1003">
                      <a:extLst>
                        <a:ext uri="{FF2B5EF4-FFF2-40B4-BE49-F238E27FC236}">
                          <a16:creationId xmlns:a16="http://schemas.microsoft.com/office/drawing/2014/main" id="{25398F18-0F3F-45B5-A8E4-605830CE48C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12453" y="3181921"/>
                      <a:ext cx="38957" cy="27336"/>
                    </a:xfrm>
                    <a:custGeom>
                      <a:avLst/>
                      <a:gdLst>
                        <a:gd name="connsiteX0" fmla="*/ 0 w 38957"/>
                        <a:gd name="connsiteY0" fmla="*/ 11335 h 27336"/>
                        <a:gd name="connsiteX1" fmla="*/ 5048 w 38957"/>
                        <a:gd name="connsiteY1" fmla="*/ 27337 h 27336"/>
                        <a:gd name="connsiteX2" fmla="*/ 19145 w 38957"/>
                        <a:gd name="connsiteY2" fmla="*/ 11240 h 27336"/>
                        <a:gd name="connsiteX3" fmla="*/ 38957 w 38957"/>
                        <a:gd name="connsiteY3" fmla="*/ 15907 h 27336"/>
                        <a:gd name="connsiteX4" fmla="*/ 34100 w 38957"/>
                        <a:gd name="connsiteY4" fmla="*/ 571 h 27336"/>
                        <a:gd name="connsiteX5" fmla="*/ 13240 w 38957"/>
                        <a:gd name="connsiteY5" fmla="*/ 0 h 27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957" h="27336">
                          <a:moveTo>
                            <a:pt x="0" y="11335"/>
                          </a:moveTo>
                          <a:lnTo>
                            <a:pt x="5048" y="27337"/>
                          </a:lnTo>
                          <a:lnTo>
                            <a:pt x="19145" y="11240"/>
                          </a:lnTo>
                          <a:lnTo>
                            <a:pt x="38957" y="15907"/>
                          </a:lnTo>
                          <a:lnTo>
                            <a:pt x="34100" y="571"/>
                          </a:lnTo>
                          <a:lnTo>
                            <a:pt x="13240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994" name="Graphic 1">
                    <a:extLst>
                      <a:ext uri="{FF2B5EF4-FFF2-40B4-BE49-F238E27FC236}">
                        <a16:creationId xmlns:a16="http://schemas.microsoft.com/office/drawing/2014/main" id="{F5F50260-D62A-41F5-A8B7-8886C75F7EE9}"/>
                      </a:ext>
                    </a:extLst>
                  </p:cNvPr>
                  <p:cNvGrpSpPr/>
                  <p:nvPr/>
                </p:nvGrpSpPr>
                <p:grpSpPr>
                  <a:xfrm>
                    <a:off x="5867876" y="3161061"/>
                    <a:ext cx="76961" cy="39528"/>
                    <a:chOff x="5867876" y="3161061"/>
                    <a:chExt cx="76961" cy="39528"/>
                  </a:xfrm>
                  <a:grpFill/>
                </p:grpSpPr>
                <p:sp>
                  <p:nvSpPr>
                    <p:cNvPr id="1001" name="Freeform: Shape 1000">
                      <a:extLst>
                        <a:ext uri="{FF2B5EF4-FFF2-40B4-BE49-F238E27FC236}">
                          <a16:creationId xmlns:a16="http://schemas.microsoft.com/office/drawing/2014/main" id="{41C4A70F-4598-4AF3-A299-AF647B0BD92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67876" y="3173157"/>
                      <a:ext cx="38671" cy="27432"/>
                    </a:xfrm>
                    <a:custGeom>
                      <a:avLst/>
                      <a:gdLst>
                        <a:gd name="connsiteX0" fmla="*/ 0 w 38671"/>
                        <a:gd name="connsiteY0" fmla="*/ 12287 h 27432"/>
                        <a:gd name="connsiteX1" fmla="*/ 4763 w 38671"/>
                        <a:gd name="connsiteY1" fmla="*/ 27432 h 27432"/>
                        <a:gd name="connsiteX2" fmla="*/ 18859 w 38671"/>
                        <a:gd name="connsiteY2" fmla="*/ 11240 h 27432"/>
                        <a:gd name="connsiteX3" fmla="*/ 38672 w 38671"/>
                        <a:gd name="connsiteY3" fmla="*/ 15907 h 27432"/>
                        <a:gd name="connsiteX4" fmla="*/ 33814 w 38671"/>
                        <a:gd name="connsiteY4" fmla="*/ 572 h 27432"/>
                        <a:gd name="connsiteX5" fmla="*/ 12954 w 38671"/>
                        <a:gd name="connsiteY5" fmla="*/ 0 h 274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671" h="27432">
                          <a:moveTo>
                            <a:pt x="0" y="12287"/>
                          </a:moveTo>
                          <a:lnTo>
                            <a:pt x="4763" y="27432"/>
                          </a:lnTo>
                          <a:lnTo>
                            <a:pt x="18859" y="11240"/>
                          </a:lnTo>
                          <a:lnTo>
                            <a:pt x="38672" y="15907"/>
                          </a:lnTo>
                          <a:lnTo>
                            <a:pt x="33814" y="572"/>
                          </a:lnTo>
                          <a:lnTo>
                            <a:pt x="1295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002" name="Freeform: Shape 1001">
                      <a:extLst>
                        <a:ext uri="{FF2B5EF4-FFF2-40B4-BE49-F238E27FC236}">
                          <a16:creationId xmlns:a16="http://schemas.microsoft.com/office/drawing/2014/main" id="{0744CC0C-0762-44AD-B244-91EB06DE8E0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05881" y="3161061"/>
                      <a:ext cx="38957" cy="27336"/>
                    </a:xfrm>
                    <a:custGeom>
                      <a:avLst/>
                      <a:gdLst>
                        <a:gd name="connsiteX0" fmla="*/ 0 w 38957"/>
                        <a:gd name="connsiteY0" fmla="*/ 11335 h 27336"/>
                        <a:gd name="connsiteX1" fmla="*/ 5048 w 38957"/>
                        <a:gd name="connsiteY1" fmla="*/ 27337 h 27336"/>
                        <a:gd name="connsiteX2" fmla="*/ 19050 w 38957"/>
                        <a:gd name="connsiteY2" fmla="*/ 11144 h 27336"/>
                        <a:gd name="connsiteX3" fmla="*/ 38957 w 38957"/>
                        <a:gd name="connsiteY3" fmla="*/ 15907 h 27336"/>
                        <a:gd name="connsiteX4" fmla="*/ 34004 w 38957"/>
                        <a:gd name="connsiteY4" fmla="*/ 572 h 27336"/>
                        <a:gd name="connsiteX5" fmla="*/ 13240 w 38957"/>
                        <a:gd name="connsiteY5" fmla="*/ 0 h 27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957" h="27336">
                          <a:moveTo>
                            <a:pt x="0" y="11335"/>
                          </a:moveTo>
                          <a:lnTo>
                            <a:pt x="5048" y="27337"/>
                          </a:lnTo>
                          <a:lnTo>
                            <a:pt x="19050" y="11144"/>
                          </a:lnTo>
                          <a:lnTo>
                            <a:pt x="38957" y="15907"/>
                          </a:lnTo>
                          <a:lnTo>
                            <a:pt x="34004" y="572"/>
                          </a:lnTo>
                          <a:lnTo>
                            <a:pt x="13240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995" name="Graphic 1">
                    <a:extLst>
                      <a:ext uri="{FF2B5EF4-FFF2-40B4-BE49-F238E27FC236}">
                        <a16:creationId xmlns:a16="http://schemas.microsoft.com/office/drawing/2014/main" id="{EC832431-7C07-463A-BF38-D4E0E717DD70}"/>
                      </a:ext>
                    </a:extLst>
                  </p:cNvPr>
                  <p:cNvGrpSpPr/>
                  <p:nvPr/>
                </p:nvGrpSpPr>
                <p:grpSpPr>
                  <a:xfrm>
                    <a:off x="5861208" y="3140201"/>
                    <a:ext cx="76961" cy="39528"/>
                    <a:chOff x="5861208" y="3140201"/>
                    <a:chExt cx="76961" cy="39528"/>
                  </a:xfrm>
                  <a:grpFill/>
                </p:grpSpPr>
                <p:sp>
                  <p:nvSpPr>
                    <p:cNvPr id="999" name="Freeform: Shape 998">
                      <a:extLst>
                        <a:ext uri="{FF2B5EF4-FFF2-40B4-BE49-F238E27FC236}">
                          <a16:creationId xmlns:a16="http://schemas.microsoft.com/office/drawing/2014/main" id="{A267EC48-095E-424D-98EF-8C6446F6C51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61208" y="3152298"/>
                      <a:ext cx="38766" cy="27432"/>
                    </a:xfrm>
                    <a:custGeom>
                      <a:avLst/>
                      <a:gdLst>
                        <a:gd name="connsiteX0" fmla="*/ 0 w 38766"/>
                        <a:gd name="connsiteY0" fmla="*/ 12287 h 27432"/>
                        <a:gd name="connsiteX1" fmla="*/ 4858 w 38766"/>
                        <a:gd name="connsiteY1" fmla="*/ 27432 h 27432"/>
                        <a:gd name="connsiteX2" fmla="*/ 18859 w 38766"/>
                        <a:gd name="connsiteY2" fmla="*/ 11240 h 27432"/>
                        <a:gd name="connsiteX3" fmla="*/ 38767 w 38766"/>
                        <a:gd name="connsiteY3" fmla="*/ 15907 h 27432"/>
                        <a:gd name="connsiteX4" fmla="*/ 33814 w 38766"/>
                        <a:gd name="connsiteY4" fmla="*/ 571 h 27432"/>
                        <a:gd name="connsiteX5" fmla="*/ 13049 w 38766"/>
                        <a:gd name="connsiteY5" fmla="*/ 0 h 274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766" h="27432">
                          <a:moveTo>
                            <a:pt x="0" y="12287"/>
                          </a:moveTo>
                          <a:lnTo>
                            <a:pt x="4858" y="27432"/>
                          </a:lnTo>
                          <a:lnTo>
                            <a:pt x="18859" y="11240"/>
                          </a:lnTo>
                          <a:lnTo>
                            <a:pt x="38767" y="15907"/>
                          </a:lnTo>
                          <a:lnTo>
                            <a:pt x="33814" y="571"/>
                          </a:lnTo>
                          <a:lnTo>
                            <a:pt x="13049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000" name="Freeform: Shape 999">
                      <a:extLst>
                        <a:ext uri="{FF2B5EF4-FFF2-40B4-BE49-F238E27FC236}">
                          <a16:creationId xmlns:a16="http://schemas.microsoft.com/office/drawing/2014/main" id="{F0FC4E6F-5E92-4DC7-A791-F3940375358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99213" y="3140201"/>
                      <a:ext cx="38957" cy="27336"/>
                    </a:xfrm>
                    <a:custGeom>
                      <a:avLst/>
                      <a:gdLst>
                        <a:gd name="connsiteX0" fmla="*/ 0 w 38957"/>
                        <a:gd name="connsiteY0" fmla="*/ 11335 h 27336"/>
                        <a:gd name="connsiteX1" fmla="*/ 5048 w 38957"/>
                        <a:gd name="connsiteY1" fmla="*/ 27337 h 27336"/>
                        <a:gd name="connsiteX2" fmla="*/ 19145 w 38957"/>
                        <a:gd name="connsiteY2" fmla="*/ 11144 h 27336"/>
                        <a:gd name="connsiteX3" fmla="*/ 38957 w 38957"/>
                        <a:gd name="connsiteY3" fmla="*/ 15907 h 27336"/>
                        <a:gd name="connsiteX4" fmla="*/ 34100 w 38957"/>
                        <a:gd name="connsiteY4" fmla="*/ 476 h 27336"/>
                        <a:gd name="connsiteX5" fmla="*/ 13240 w 38957"/>
                        <a:gd name="connsiteY5" fmla="*/ 0 h 27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957" h="27336">
                          <a:moveTo>
                            <a:pt x="0" y="11335"/>
                          </a:moveTo>
                          <a:lnTo>
                            <a:pt x="5048" y="27337"/>
                          </a:lnTo>
                          <a:lnTo>
                            <a:pt x="19145" y="11144"/>
                          </a:lnTo>
                          <a:lnTo>
                            <a:pt x="38957" y="15907"/>
                          </a:lnTo>
                          <a:lnTo>
                            <a:pt x="34100" y="476"/>
                          </a:lnTo>
                          <a:lnTo>
                            <a:pt x="13240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996" name="Graphic 1">
                    <a:extLst>
                      <a:ext uri="{FF2B5EF4-FFF2-40B4-BE49-F238E27FC236}">
                        <a16:creationId xmlns:a16="http://schemas.microsoft.com/office/drawing/2014/main" id="{A190300F-F518-402E-BD8B-757F8FB05F50}"/>
                      </a:ext>
                    </a:extLst>
                  </p:cNvPr>
                  <p:cNvGrpSpPr/>
                  <p:nvPr/>
                </p:nvGrpSpPr>
                <p:grpSpPr>
                  <a:xfrm>
                    <a:off x="5854636" y="3119341"/>
                    <a:ext cx="76961" cy="39528"/>
                    <a:chOff x="5854636" y="3119341"/>
                    <a:chExt cx="76961" cy="39528"/>
                  </a:xfrm>
                  <a:grpFill/>
                </p:grpSpPr>
                <p:sp>
                  <p:nvSpPr>
                    <p:cNvPr id="997" name="Freeform: Shape 996">
                      <a:extLst>
                        <a:ext uri="{FF2B5EF4-FFF2-40B4-BE49-F238E27FC236}">
                          <a16:creationId xmlns:a16="http://schemas.microsoft.com/office/drawing/2014/main" id="{97567624-C6E7-449E-8BB4-9A4688272F5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54636" y="3131438"/>
                      <a:ext cx="38671" cy="27432"/>
                    </a:xfrm>
                    <a:custGeom>
                      <a:avLst/>
                      <a:gdLst>
                        <a:gd name="connsiteX0" fmla="*/ 0 w 38671"/>
                        <a:gd name="connsiteY0" fmla="*/ 12287 h 27432"/>
                        <a:gd name="connsiteX1" fmla="*/ 4763 w 38671"/>
                        <a:gd name="connsiteY1" fmla="*/ 27432 h 27432"/>
                        <a:gd name="connsiteX2" fmla="*/ 18860 w 38671"/>
                        <a:gd name="connsiteY2" fmla="*/ 11240 h 27432"/>
                        <a:gd name="connsiteX3" fmla="*/ 38672 w 38671"/>
                        <a:gd name="connsiteY3" fmla="*/ 15907 h 27432"/>
                        <a:gd name="connsiteX4" fmla="*/ 33814 w 38671"/>
                        <a:gd name="connsiteY4" fmla="*/ 572 h 27432"/>
                        <a:gd name="connsiteX5" fmla="*/ 12954 w 38671"/>
                        <a:gd name="connsiteY5" fmla="*/ 0 h 274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671" h="27432">
                          <a:moveTo>
                            <a:pt x="0" y="12287"/>
                          </a:moveTo>
                          <a:lnTo>
                            <a:pt x="4763" y="27432"/>
                          </a:lnTo>
                          <a:lnTo>
                            <a:pt x="18860" y="11240"/>
                          </a:lnTo>
                          <a:lnTo>
                            <a:pt x="38672" y="15907"/>
                          </a:lnTo>
                          <a:lnTo>
                            <a:pt x="33814" y="572"/>
                          </a:lnTo>
                          <a:lnTo>
                            <a:pt x="1295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998" name="Freeform: Shape 997">
                      <a:extLst>
                        <a:ext uri="{FF2B5EF4-FFF2-40B4-BE49-F238E27FC236}">
                          <a16:creationId xmlns:a16="http://schemas.microsoft.com/office/drawing/2014/main" id="{D4791D0E-4197-4114-B8AF-44DD1F8990D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92641" y="3119341"/>
                      <a:ext cx="38957" cy="27336"/>
                    </a:xfrm>
                    <a:custGeom>
                      <a:avLst/>
                      <a:gdLst>
                        <a:gd name="connsiteX0" fmla="*/ 0 w 38957"/>
                        <a:gd name="connsiteY0" fmla="*/ 11335 h 27336"/>
                        <a:gd name="connsiteX1" fmla="*/ 5048 w 38957"/>
                        <a:gd name="connsiteY1" fmla="*/ 27337 h 27336"/>
                        <a:gd name="connsiteX2" fmla="*/ 19050 w 38957"/>
                        <a:gd name="connsiteY2" fmla="*/ 11144 h 27336"/>
                        <a:gd name="connsiteX3" fmla="*/ 38957 w 38957"/>
                        <a:gd name="connsiteY3" fmla="*/ 15907 h 27336"/>
                        <a:gd name="connsiteX4" fmla="*/ 34004 w 38957"/>
                        <a:gd name="connsiteY4" fmla="*/ 476 h 27336"/>
                        <a:gd name="connsiteX5" fmla="*/ 13240 w 38957"/>
                        <a:gd name="connsiteY5" fmla="*/ 0 h 27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957" h="27336">
                          <a:moveTo>
                            <a:pt x="0" y="11335"/>
                          </a:moveTo>
                          <a:lnTo>
                            <a:pt x="5048" y="27337"/>
                          </a:lnTo>
                          <a:lnTo>
                            <a:pt x="19050" y="11144"/>
                          </a:lnTo>
                          <a:lnTo>
                            <a:pt x="38957" y="15907"/>
                          </a:lnTo>
                          <a:lnTo>
                            <a:pt x="34004" y="476"/>
                          </a:lnTo>
                          <a:lnTo>
                            <a:pt x="13240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</p:grpSp>
            <p:grpSp>
              <p:nvGrpSpPr>
                <p:cNvPr id="924" name="Graphic 1">
                  <a:extLst>
                    <a:ext uri="{FF2B5EF4-FFF2-40B4-BE49-F238E27FC236}">
                      <a16:creationId xmlns:a16="http://schemas.microsoft.com/office/drawing/2014/main" id="{120E96D4-2016-47D0-BB94-3EA78D870072}"/>
                    </a:ext>
                  </a:extLst>
                </p:cNvPr>
                <p:cNvGrpSpPr/>
                <p:nvPr/>
              </p:nvGrpSpPr>
              <p:grpSpPr>
                <a:xfrm>
                  <a:off x="5935980" y="3093528"/>
                  <a:ext cx="116585" cy="164687"/>
                  <a:chOff x="5935980" y="3093528"/>
                  <a:chExt cx="116585" cy="164687"/>
                </a:xfrm>
                <a:grpFill/>
              </p:grpSpPr>
              <p:grpSp>
                <p:nvGrpSpPr>
                  <p:cNvPr id="969" name="Graphic 1">
                    <a:extLst>
                      <a:ext uri="{FF2B5EF4-FFF2-40B4-BE49-F238E27FC236}">
                        <a16:creationId xmlns:a16="http://schemas.microsoft.com/office/drawing/2014/main" id="{3D8307B3-834D-4A4A-A81F-6927ECD7C592}"/>
                      </a:ext>
                    </a:extLst>
                  </p:cNvPr>
                  <p:cNvGrpSpPr/>
                  <p:nvPr/>
                </p:nvGrpSpPr>
                <p:grpSpPr>
                  <a:xfrm>
                    <a:off x="5975699" y="3218687"/>
                    <a:ext cx="76866" cy="39528"/>
                    <a:chOff x="5975699" y="3218687"/>
                    <a:chExt cx="76866" cy="39528"/>
                  </a:xfrm>
                  <a:grpFill/>
                </p:grpSpPr>
                <p:sp>
                  <p:nvSpPr>
                    <p:cNvPr id="988" name="Freeform: Shape 987">
                      <a:extLst>
                        <a:ext uri="{FF2B5EF4-FFF2-40B4-BE49-F238E27FC236}">
                          <a16:creationId xmlns:a16="http://schemas.microsoft.com/office/drawing/2014/main" id="{984D51D0-9BE5-48ED-A270-0079D3F79F5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75699" y="3230784"/>
                      <a:ext cx="38671" cy="27432"/>
                    </a:xfrm>
                    <a:custGeom>
                      <a:avLst/>
                      <a:gdLst>
                        <a:gd name="connsiteX0" fmla="*/ 0 w 38671"/>
                        <a:gd name="connsiteY0" fmla="*/ 12287 h 27432"/>
                        <a:gd name="connsiteX1" fmla="*/ 4763 w 38671"/>
                        <a:gd name="connsiteY1" fmla="*/ 27432 h 27432"/>
                        <a:gd name="connsiteX2" fmla="*/ 18859 w 38671"/>
                        <a:gd name="connsiteY2" fmla="*/ 11240 h 27432"/>
                        <a:gd name="connsiteX3" fmla="*/ 38671 w 38671"/>
                        <a:gd name="connsiteY3" fmla="*/ 16002 h 27432"/>
                        <a:gd name="connsiteX4" fmla="*/ 33814 w 38671"/>
                        <a:gd name="connsiteY4" fmla="*/ 572 h 27432"/>
                        <a:gd name="connsiteX5" fmla="*/ 12954 w 38671"/>
                        <a:gd name="connsiteY5" fmla="*/ 0 h 274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671" h="27432">
                          <a:moveTo>
                            <a:pt x="0" y="12287"/>
                          </a:moveTo>
                          <a:lnTo>
                            <a:pt x="4763" y="27432"/>
                          </a:lnTo>
                          <a:lnTo>
                            <a:pt x="18859" y="11240"/>
                          </a:lnTo>
                          <a:lnTo>
                            <a:pt x="38671" y="16002"/>
                          </a:lnTo>
                          <a:lnTo>
                            <a:pt x="33814" y="572"/>
                          </a:lnTo>
                          <a:lnTo>
                            <a:pt x="1295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989" name="Freeform: Shape 988">
                      <a:extLst>
                        <a:ext uri="{FF2B5EF4-FFF2-40B4-BE49-F238E27FC236}">
                          <a16:creationId xmlns:a16="http://schemas.microsoft.com/office/drawing/2014/main" id="{9E46CD2E-9872-4657-82BA-259B76AD6F4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13608" y="3218687"/>
                      <a:ext cx="38957" cy="27432"/>
                    </a:xfrm>
                    <a:custGeom>
                      <a:avLst/>
                      <a:gdLst>
                        <a:gd name="connsiteX0" fmla="*/ 0 w 38957"/>
                        <a:gd name="connsiteY0" fmla="*/ 11335 h 27432"/>
                        <a:gd name="connsiteX1" fmla="*/ 5143 w 38957"/>
                        <a:gd name="connsiteY1" fmla="*/ 27432 h 27432"/>
                        <a:gd name="connsiteX2" fmla="*/ 19145 w 38957"/>
                        <a:gd name="connsiteY2" fmla="*/ 11240 h 27432"/>
                        <a:gd name="connsiteX3" fmla="*/ 38957 w 38957"/>
                        <a:gd name="connsiteY3" fmla="*/ 15907 h 27432"/>
                        <a:gd name="connsiteX4" fmla="*/ 34100 w 38957"/>
                        <a:gd name="connsiteY4" fmla="*/ 572 h 27432"/>
                        <a:gd name="connsiteX5" fmla="*/ 13240 w 38957"/>
                        <a:gd name="connsiteY5" fmla="*/ 0 h 274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957" h="27432">
                          <a:moveTo>
                            <a:pt x="0" y="11335"/>
                          </a:moveTo>
                          <a:lnTo>
                            <a:pt x="5143" y="27432"/>
                          </a:lnTo>
                          <a:lnTo>
                            <a:pt x="19145" y="11240"/>
                          </a:lnTo>
                          <a:lnTo>
                            <a:pt x="38957" y="15907"/>
                          </a:lnTo>
                          <a:lnTo>
                            <a:pt x="34100" y="572"/>
                          </a:lnTo>
                          <a:lnTo>
                            <a:pt x="13240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970" name="Graphic 1">
                    <a:extLst>
                      <a:ext uri="{FF2B5EF4-FFF2-40B4-BE49-F238E27FC236}">
                        <a16:creationId xmlns:a16="http://schemas.microsoft.com/office/drawing/2014/main" id="{7BD1973D-A39D-435B-A837-D55EC1523B5F}"/>
                      </a:ext>
                    </a:extLst>
                  </p:cNvPr>
                  <p:cNvGrpSpPr/>
                  <p:nvPr/>
                </p:nvGrpSpPr>
                <p:grpSpPr>
                  <a:xfrm>
                    <a:off x="5969031" y="3197827"/>
                    <a:ext cx="76961" cy="39528"/>
                    <a:chOff x="5969031" y="3197827"/>
                    <a:chExt cx="76961" cy="39528"/>
                  </a:xfrm>
                  <a:grpFill/>
                </p:grpSpPr>
                <p:sp>
                  <p:nvSpPr>
                    <p:cNvPr id="986" name="Freeform: Shape 985">
                      <a:extLst>
                        <a:ext uri="{FF2B5EF4-FFF2-40B4-BE49-F238E27FC236}">
                          <a16:creationId xmlns:a16="http://schemas.microsoft.com/office/drawing/2014/main" id="{17933E99-C52B-4D75-9B4B-3E5C608C432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69031" y="3209924"/>
                      <a:ext cx="38671" cy="27432"/>
                    </a:xfrm>
                    <a:custGeom>
                      <a:avLst/>
                      <a:gdLst>
                        <a:gd name="connsiteX0" fmla="*/ 0 w 38671"/>
                        <a:gd name="connsiteY0" fmla="*/ 12287 h 27432"/>
                        <a:gd name="connsiteX1" fmla="*/ 4763 w 38671"/>
                        <a:gd name="connsiteY1" fmla="*/ 27432 h 27432"/>
                        <a:gd name="connsiteX2" fmla="*/ 18859 w 38671"/>
                        <a:gd name="connsiteY2" fmla="*/ 11240 h 27432"/>
                        <a:gd name="connsiteX3" fmla="*/ 38671 w 38671"/>
                        <a:gd name="connsiteY3" fmla="*/ 16002 h 27432"/>
                        <a:gd name="connsiteX4" fmla="*/ 33814 w 38671"/>
                        <a:gd name="connsiteY4" fmla="*/ 572 h 27432"/>
                        <a:gd name="connsiteX5" fmla="*/ 12954 w 38671"/>
                        <a:gd name="connsiteY5" fmla="*/ 0 h 274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671" h="27432">
                          <a:moveTo>
                            <a:pt x="0" y="12287"/>
                          </a:moveTo>
                          <a:lnTo>
                            <a:pt x="4763" y="27432"/>
                          </a:lnTo>
                          <a:lnTo>
                            <a:pt x="18859" y="11240"/>
                          </a:lnTo>
                          <a:lnTo>
                            <a:pt x="38671" y="16002"/>
                          </a:lnTo>
                          <a:lnTo>
                            <a:pt x="33814" y="572"/>
                          </a:lnTo>
                          <a:lnTo>
                            <a:pt x="1295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987" name="Freeform: Shape 986">
                      <a:extLst>
                        <a:ext uri="{FF2B5EF4-FFF2-40B4-BE49-F238E27FC236}">
                          <a16:creationId xmlns:a16="http://schemas.microsoft.com/office/drawing/2014/main" id="{B6B6F89B-C44E-4298-9B52-78B4ED3F93C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07036" y="3197827"/>
                      <a:ext cx="38957" cy="27336"/>
                    </a:xfrm>
                    <a:custGeom>
                      <a:avLst/>
                      <a:gdLst>
                        <a:gd name="connsiteX0" fmla="*/ 0 w 38957"/>
                        <a:gd name="connsiteY0" fmla="*/ 11335 h 27336"/>
                        <a:gd name="connsiteX1" fmla="*/ 5048 w 38957"/>
                        <a:gd name="connsiteY1" fmla="*/ 27337 h 27336"/>
                        <a:gd name="connsiteX2" fmla="*/ 19145 w 38957"/>
                        <a:gd name="connsiteY2" fmla="*/ 11240 h 27336"/>
                        <a:gd name="connsiteX3" fmla="*/ 38957 w 38957"/>
                        <a:gd name="connsiteY3" fmla="*/ 15907 h 27336"/>
                        <a:gd name="connsiteX4" fmla="*/ 34100 w 38957"/>
                        <a:gd name="connsiteY4" fmla="*/ 572 h 27336"/>
                        <a:gd name="connsiteX5" fmla="*/ 13240 w 38957"/>
                        <a:gd name="connsiteY5" fmla="*/ 0 h 27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957" h="27336">
                          <a:moveTo>
                            <a:pt x="0" y="11335"/>
                          </a:moveTo>
                          <a:lnTo>
                            <a:pt x="5048" y="27337"/>
                          </a:lnTo>
                          <a:lnTo>
                            <a:pt x="19145" y="11240"/>
                          </a:lnTo>
                          <a:lnTo>
                            <a:pt x="38957" y="15907"/>
                          </a:lnTo>
                          <a:lnTo>
                            <a:pt x="34100" y="572"/>
                          </a:lnTo>
                          <a:lnTo>
                            <a:pt x="13240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971" name="Graphic 1">
                    <a:extLst>
                      <a:ext uri="{FF2B5EF4-FFF2-40B4-BE49-F238E27FC236}">
                        <a16:creationId xmlns:a16="http://schemas.microsoft.com/office/drawing/2014/main" id="{BDAB65AD-8FBD-4D1C-A463-203AF99C6FE4}"/>
                      </a:ext>
                    </a:extLst>
                  </p:cNvPr>
                  <p:cNvGrpSpPr/>
                  <p:nvPr/>
                </p:nvGrpSpPr>
                <p:grpSpPr>
                  <a:xfrm>
                    <a:off x="5962459" y="3176968"/>
                    <a:ext cx="76866" cy="39528"/>
                    <a:chOff x="5962459" y="3176968"/>
                    <a:chExt cx="76866" cy="39528"/>
                  </a:xfrm>
                  <a:grpFill/>
                </p:grpSpPr>
                <p:sp>
                  <p:nvSpPr>
                    <p:cNvPr id="984" name="Freeform: Shape 983">
                      <a:extLst>
                        <a:ext uri="{FF2B5EF4-FFF2-40B4-BE49-F238E27FC236}">
                          <a16:creationId xmlns:a16="http://schemas.microsoft.com/office/drawing/2014/main" id="{C57994D3-2273-4DC5-9AEB-D02EA22E7DD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62459" y="3189064"/>
                      <a:ext cx="38671" cy="27431"/>
                    </a:xfrm>
                    <a:custGeom>
                      <a:avLst/>
                      <a:gdLst>
                        <a:gd name="connsiteX0" fmla="*/ 0 w 38671"/>
                        <a:gd name="connsiteY0" fmla="*/ 12287 h 27431"/>
                        <a:gd name="connsiteX1" fmla="*/ 4763 w 38671"/>
                        <a:gd name="connsiteY1" fmla="*/ 27432 h 27431"/>
                        <a:gd name="connsiteX2" fmla="*/ 18859 w 38671"/>
                        <a:gd name="connsiteY2" fmla="*/ 11240 h 27431"/>
                        <a:gd name="connsiteX3" fmla="*/ 38672 w 38671"/>
                        <a:gd name="connsiteY3" fmla="*/ 16002 h 27431"/>
                        <a:gd name="connsiteX4" fmla="*/ 33814 w 38671"/>
                        <a:gd name="connsiteY4" fmla="*/ 571 h 27431"/>
                        <a:gd name="connsiteX5" fmla="*/ 12954 w 38671"/>
                        <a:gd name="connsiteY5" fmla="*/ 0 h 2743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671" h="27431">
                          <a:moveTo>
                            <a:pt x="0" y="12287"/>
                          </a:moveTo>
                          <a:lnTo>
                            <a:pt x="4763" y="27432"/>
                          </a:lnTo>
                          <a:lnTo>
                            <a:pt x="18859" y="11240"/>
                          </a:lnTo>
                          <a:lnTo>
                            <a:pt x="38672" y="16002"/>
                          </a:lnTo>
                          <a:lnTo>
                            <a:pt x="33814" y="571"/>
                          </a:lnTo>
                          <a:lnTo>
                            <a:pt x="1295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985" name="Freeform: Shape 984">
                      <a:extLst>
                        <a:ext uri="{FF2B5EF4-FFF2-40B4-BE49-F238E27FC236}">
                          <a16:creationId xmlns:a16="http://schemas.microsoft.com/office/drawing/2014/main" id="{CF039D9A-A0CD-4F2F-93A5-D402E0E1B5E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00368" y="3176968"/>
                      <a:ext cx="38957" cy="27336"/>
                    </a:xfrm>
                    <a:custGeom>
                      <a:avLst/>
                      <a:gdLst>
                        <a:gd name="connsiteX0" fmla="*/ 0 w 38957"/>
                        <a:gd name="connsiteY0" fmla="*/ 11335 h 27336"/>
                        <a:gd name="connsiteX1" fmla="*/ 5048 w 38957"/>
                        <a:gd name="connsiteY1" fmla="*/ 27337 h 27336"/>
                        <a:gd name="connsiteX2" fmla="*/ 19145 w 38957"/>
                        <a:gd name="connsiteY2" fmla="*/ 11240 h 27336"/>
                        <a:gd name="connsiteX3" fmla="*/ 38957 w 38957"/>
                        <a:gd name="connsiteY3" fmla="*/ 15907 h 27336"/>
                        <a:gd name="connsiteX4" fmla="*/ 34100 w 38957"/>
                        <a:gd name="connsiteY4" fmla="*/ 571 h 27336"/>
                        <a:gd name="connsiteX5" fmla="*/ 13240 w 38957"/>
                        <a:gd name="connsiteY5" fmla="*/ 0 h 27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957" h="27336">
                          <a:moveTo>
                            <a:pt x="0" y="11335"/>
                          </a:moveTo>
                          <a:lnTo>
                            <a:pt x="5048" y="27337"/>
                          </a:lnTo>
                          <a:lnTo>
                            <a:pt x="19145" y="11240"/>
                          </a:lnTo>
                          <a:lnTo>
                            <a:pt x="38957" y="15907"/>
                          </a:lnTo>
                          <a:lnTo>
                            <a:pt x="34100" y="571"/>
                          </a:lnTo>
                          <a:lnTo>
                            <a:pt x="13240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972" name="Graphic 1">
                    <a:extLst>
                      <a:ext uri="{FF2B5EF4-FFF2-40B4-BE49-F238E27FC236}">
                        <a16:creationId xmlns:a16="http://schemas.microsoft.com/office/drawing/2014/main" id="{31D06400-F89F-4F3B-8918-7CA9C01A7137}"/>
                      </a:ext>
                    </a:extLst>
                  </p:cNvPr>
                  <p:cNvGrpSpPr/>
                  <p:nvPr/>
                </p:nvGrpSpPr>
                <p:grpSpPr>
                  <a:xfrm>
                    <a:off x="5955792" y="3156108"/>
                    <a:ext cx="76961" cy="39528"/>
                    <a:chOff x="5955792" y="3156108"/>
                    <a:chExt cx="76961" cy="39528"/>
                  </a:xfrm>
                  <a:grpFill/>
                </p:grpSpPr>
                <p:sp>
                  <p:nvSpPr>
                    <p:cNvPr id="982" name="Freeform: Shape 981">
                      <a:extLst>
                        <a:ext uri="{FF2B5EF4-FFF2-40B4-BE49-F238E27FC236}">
                          <a16:creationId xmlns:a16="http://schemas.microsoft.com/office/drawing/2014/main" id="{0156B0AF-6756-42C1-B611-594E1AD5CBE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55792" y="3168204"/>
                      <a:ext cx="38671" cy="27432"/>
                    </a:xfrm>
                    <a:custGeom>
                      <a:avLst/>
                      <a:gdLst>
                        <a:gd name="connsiteX0" fmla="*/ 0 w 38671"/>
                        <a:gd name="connsiteY0" fmla="*/ 12287 h 27432"/>
                        <a:gd name="connsiteX1" fmla="*/ 4763 w 38671"/>
                        <a:gd name="connsiteY1" fmla="*/ 27432 h 27432"/>
                        <a:gd name="connsiteX2" fmla="*/ 18859 w 38671"/>
                        <a:gd name="connsiteY2" fmla="*/ 11240 h 27432"/>
                        <a:gd name="connsiteX3" fmla="*/ 38671 w 38671"/>
                        <a:gd name="connsiteY3" fmla="*/ 16002 h 27432"/>
                        <a:gd name="connsiteX4" fmla="*/ 33814 w 38671"/>
                        <a:gd name="connsiteY4" fmla="*/ 572 h 27432"/>
                        <a:gd name="connsiteX5" fmla="*/ 12954 w 38671"/>
                        <a:gd name="connsiteY5" fmla="*/ 0 h 274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671" h="27432">
                          <a:moveTo>
                            <a:pt x="0" y="12287"/>
                          </a:moveTo>
                          <a:lnTo>
                            <a:pt x="4763" y="27432"/>
                          </a:lnTo>
                          <a:lnTo>
                            <a:pt x="18859" y="11240"/>
                          </a:lnTo>
                          <a:lnTo>
                            <a:pt x="38671" y="16002"/>
                          </a:lnTo>
                          <a:lnTo>
                            <a:pt x="33814" y="572"/>
                          </a:lnTo>
                          <a:lnTo>
                            <a:pt x="1295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983" name="Freeform: Shape 982">
                      <a:extLst>
                        <a:ext uri="{FF2B5EF4-FFF2-40B4-BE49-F238E27FC236}">
                          <a16:creationId xmlns:a16="http://schemas.microsoft.com/office/drawing/2014/main" id="{D31FD351-BFB7-4850-B8AA-65A23CC3D84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93796" y="3156108"/>
                      <a:ext cx="38957" cy="27336"/>
                    </a:xfrm>
                    <a:custGeom>
                      <a:avLst/>
                      <a:gdLst>
                        <a:gd name="connsiteX0" fmla="*/ 0 w 38957"/>
                        <a:gd name="connsiteY0" fmla="*/ 11335 h 27336"/>
                        <a:gd name="connsiteX1" fmla="*/ 5048 w 38957"/>
                        <a:gd name="connsiteY1" fmla="*/ 27337 h 27336"/>
                        <a:gd name="connsiteX2" fmla="*/ 19145 w 38957"/>
                        <a:gd name="connsiteY2" fmla="*/ 11240 h 27336"/>
                        <a:gd name="connsiteX3" fmla="*/ 38957 w 38957"/>
                        <a:gd name="connsiteY3" fmla="*/ 15907 h 27336"/>
                        <a:gd name="connsiteX4" fmla="*/ 34100 w 38957"/>
                        <a:gd name="connsiteY4" fmla="*/ 572 h 27336"/>
                        <a:gd name="connsiteX5" fmla="*/ 13240 w 38957"/>
                        <a:gd name="connsiteY5" fmla="*/ 0 h 27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957" h="27336">
                          <a:moveTo>
                            <a:pt x="0" y="11335"/>
                          </a:moveTo>
                          <a:lnTo>
                            <a:pt x="5048" y="27337"/>
                          </a:lnTo>
                          <a:lnTo>
                            <a:pt x="19145" y="11240"/>
                          </a:lnTo>
                          <a:lnTo>
                            <a:pt x="38957" y="15907"/>
                          </a:lnTo>
                          <a:lnTo>
                            <a:pt x="34100" y="572"/>
                          </a:lnTo>
                          <a:lnTo>
                            <a:pt x="13240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973" name="Graphic 1">
                    <a:extLst>
                      <a:ext uri="{FF2B5EF4-FFF2-40B4-BE49-F238E27FC236}">
                        <a16:creationId xmlns:a16="http://schemas.microsoft.com/office/drawing/2014/main" id="{219FCCD7-93B7-4AD4-9488-88B5A891331F}"/>
                      </a:ext>
                    </a:extLst>
                  </p:cNvPr>
                  <p:cNvGrpSpPr/>
                  <p:nvPr/>
                </p:nvGrpSpPr>
                <p:grpSpPr>
                  <a:xfrm>
                    <a:off x="5949219" y="3135248"/>
                    <a:ext cx="76866" cy="39528"/>
                    <a:chOff x="5949219" y="3135248"/>
                    <a:chExt cx="76866" cy="39528"/>
                  </a:xfrm>
                  <a:grpFill/>
                </p:grpSpPr>
                <p:sp>
                  <p:nvSpPr>
                    <p:cNvPr id="980" name="Freeform: Shape 979">
                      <a:extLst>
                        <a:ext uri="{FF2B5EF4-FFF2-40B4-BE49-F238E27FC236}">
                          <a16:creationId xmlns:a16="http://schemas.microsoft.com/office/drawing/2014/main" id="{E3906583-2EDD-41D9-A2EA-91F0308A541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49219" y="3147345"/>
                      <a:ext cx="38671" cy="27432"/>
                    </a:xfrm>
                    <a:custGeom>
                      <a:avLst/>
                      <a:gdLst>
                        <a:gd name="connsiteX0" fmla="*/ 0 w 38671"/>
                        <a:gd name="connsiteY0" fmla="*/ 12287 h 27432"/>
                        <a:gd name="connsiteX1" fmla="*/ 4763 w 38671"/>
                        <a:gd name="connsiteY1" fmla="*/ 27432 h 27432"/>
                        <a:gd name="connsiteX2" fmla="*/ 18859 w 38671"/>
                        <a:gd name="connsiteY2" fmla="*/ 11240 h 27432"/>
                        <a:gd name="connsiteX3" fmla="*/ 38671 w 38671"/>
                        <a:gd name="connsiteY3" fmla="*/ 15907 h 27432"/>
                        <a:gd name="connsiteX4" fmla="*/ 33814 w 38671"/>
                        <a:gd name="connsiteY4" fmla="*/ 572 h 27432"/>
                        <a:gd name="connsiteX5" fmla="*/ 12954 w 38671"/>
                        <a:gd name="connsiteY5" fmla="*/ 0 h 274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671" h="27432">
                          <a:moveTo>
                            <a:pt x="0" y="12287"/>
                          </a:moveTo>
                          <a:lnTo>
                            <a:pt x="4763" y="27432"/>
                          </a:lnTo>
                          <a:lnTo>
                            <a:pt x="18859" y="11240"/>
                          </a:lnTo>
                          <a:lnTo>
                            <a:pt x="38671" y="15907"/>
                          </a:lnTo>
                          <a:lnTo>
                            <a:pt x="33814" y="572"/>
                          </a:lnTo>
                          <a:lnTo>
                            <a:pt x="1295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981" name="Freeform: Shape 980">
                      <a:extLst>
                        <a:ext uri="{FF2B5EF4-FFF2-40B4-BE49-F238E27FC236}">
                          <a16:creationId xmlns:a16="http://schemas.microsoft.com/office/drawing/2014/main" id="{65C18DE2-5463-4431-9FCB-ECCA3BEB0C2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87129" y="3135248"/>
                      <a:ext cx="38957" cy="27336"/>
                    </a:xfrm>
                    <a:custGeom>
                      <a:avLst/>
                      <a:gdLst>
                        <a:gd name="connsiteX0" fmla="*/ 0 w 38957"/>
                        <a:gd name="connsiteY0" fmla="*/ 11335 h 27336"/>
                        <a:gd name="connsiteX1" fmla="*/ 5048 w 38957"/>
                        <a:gd name="connsiteY1" fmla="*/ 27337 h 27336"/>
                        <a:gd name="connsiteX2" fmla="*/ 19145 w 38957"/>
                        <a:gd name="connsiteY2" fmla="*/ 11240 h 27336"/>
                        <a:gd name="connsiteX3" fmla="*/ 38957 w 38957"/>
                        <a:gd name="connsiteY3" fmla="*/ 15907 h 27336"/>
                        <a:gd name="connsiteX4" fmla="*/ 34100 w 38957"/>
                        <a:gd name="connsiteY4" fmla="*/ 572 h 27336"/>
                        <a:gd name="connsiteX5" fmla="*/ 13240 w 38957"/>
                        <a:gd name="connsiteY5" fmla="*/ 0 h 27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957" h="27336">
                          <a:moveTo>
                            <a:pt x="0" y="11335"/>
                          </a:moveTo>
                          <a:lnTo>
                            <a:pt x="5048" y="27337"/>
                          </a:lnTo>
                          <a:lnTo>
                            <a:pt x="19145" y="11240"/>
                          </a:lnTo>
                          <a:lnTo>
                            <a:pt x="38957" y="15907"/>
                          </a:lnTo>
                          <a:lnTo>
                            <a:pt x="34100" y="572"/>
                          </a:lnTo>
                          <a:lnTo>
                            <a:pt x="13240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974" name="Graphic 1">
                    <a:extLst>
                      <a:ext uri="{FF2B5EF4-FFF2-40B4-BE49-F238E27FC236}">
                        <a16:creationId xmlns:a16="http://schemas.microsoft.com/office/drawing/2014/main" id="{30892B9C-FC87-45A0-8D9A-89912F40BFBC}"/>
                      </a:ext>
                    </a:extLst>
                  </p:cNvPr>
                  <p:cNvGrpSpPr/>
                  <p:nvPr/>
                </p:nvGrpSpPr>
                <p:grpSpPr>
                  <a:xfrm>
                    <a:off x="5942552" y="3114388"/>
                    <a:ext cx="76961" cy="39528"/>
                    <a:chOff x="5942552" y="3114388"/>
                    <a:chExt cx="76961" cy="39528"/>
                  </a:xfrm>
                  <a:grpFill/>
                </p:grpSpPr>
                <p:sp>
                  <p:nvSpPr>
                    <p:cNvPr id="978" name="Freeform: Shape 977">
                      <a:extLst>
                        <a:ext uri="{FF2B5EF4-FFF2-40B4-BE49-F238E27FC236}">
                          <a16:creationId xmlns:a16="http://schemas.microsoft.com/office/drawing/2014/main" id="{0A4B18AF-C743-4F7D-9BEB-D23D30F72DC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42552" y="3126485"/>
                      <a:ext cx="38671" cy="27431"/>
                    </a:xfrm>
                    <a:custGeom>
                      <a:avLst/>
                      <a:gdLst>
                        <a:gd name="connsiteX0" fmla="*/ 0 w 38671"/>
                        <a:gd name="connsiteY0" fmla="*/ 12287 h 27431"/>
                        <a:gd name="connsiteX1" fmla="*/ 4763 w 38671"/>
                        <a:gd name="connsiteY1" fmla="*/ 27432 h 27431"/>
                        <a:gd name="connsiteX2" fmla="*/ 18860 w 38671"/>
                        <a:gd name="connsiteY2" fmla="*/ 11239 h 27431"/>
                        <a:gd name="connsiteX3" fmla="*/ 38672 w 38671"/>
                        <a:gd name="connsiteY3" fmla="*/ 15907 h 27431"/>
                        <a:gd name="connsiteX4" fmla="*/ 33814 w 38671"/>
                        <a:gd name="connsiteY4" fmla="*/ 571 h 27431"/>
                        <a:gd name="connsiteX5" fmla="*/ 12954 w 38671"/>
                        <a:gd name="connsiteY5" fmla="*/ 0 h 2743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671" h="27431">
                          <a:moveTo>
                            <a:pt x="0" y="12287"/>
                          </a:moveTo>
                          <a:lnTo>
                            <a:pt x="4763" y="27432"/>
                          </a:lnTo>
                          <a:lnTo>
                            <a:pt x="18860" y="11239"/>
                          </a:lnTo>
                          <a:lnTo>
                            <a:pt x="38672" y="15907"/>
                          </a:lnTo>
                          <a:lnTo>
                            <a:pt x="33814" y="571"/>
                          </a:lnTo>
                          <a:lnTo>
                            <a:pt x="1295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979" name="Freeform: Shape 978">
                      <a:extLst>
                        <a:ext uri="{FF2B5EF4-FFF2-40B4-BE49-F238E27FC236}">
                          <a16:creationId xmlns:a16="http://schemas.microsoft.com/office/drawing/2014/main" id="{BDF0B411-2823-4AA8-9A04-8AAB2F005B0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80556" y="3114388"/>
                      <a:ext cx="38957" cy="27336"/>
                    </a:xfrm>
                    <a:custGeom>
                      <a:avLst/>
                      <a:gdLst>
                        <a:gd name="connsiteX0" fmla="*/ 0 w 38957"/>
                        <a:gd name="connsiteY0" fmla="*/ 11335 h 27336"/>
                        <a:gd name="connsiteX1" fmla="*/ 5048 w 38957"/>
                        <a:gd name="connsiteY1" fmla="*/ 27337 h 27336"/>
                        <a:gd name="connsiteX2" fmla="*/ 19145 w 38957"/>
                        <a:gd name="connsiteY2" fmla="*/ 11240 h 27336"/>
                        <a:gd name="connsiteX3" fmla="*/ 38957 w 38957"/>
                        <a:gd name="connsiteY3" fmla="*/ 15907 h 27336"/>
                        <a:gd name="connsiteX4" fmla="*/ 34100 w 38957"/>
                        <a:gd name="connsiteY4" fmla="*/ 571 h 27336"/>
                        <a:gd name="connsiteX5" fmla="*/ 13240 w 38957"/>
                        <a:gd name="connsiteY5" fmla="*/ 0 h 27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957" h="27336">
                          <a:moveTo>
                            <a:pt x="0" y="11335"/>
                          </a:moveTo>
                          <a:lnTo>
                            <a:pt x="5048" y="27337"/>
                          </a:lnTo>
                          <a:lnTo>
                            <a:pt x="19145" y="11240"/>
                          </a:lnTo>
                          <a:lnTo>
                            <a:pt x="38957" y="15907"/>
                          </a:lnTo>
                          <a:lnTo>
                            <a:pt x="34100" y="571"/>
                          </a:lnTo>
                          <a:lnTo>
                            <a:pt x="13240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975" name="Graphic 1">
                    <a:extLst>
                      <a:ext uri="{FF2B5EF4-FFF2-40B4-BE49-F238E27FC236}">
                        <a16:creationId xmlns:a16="http://schemas.microsoft.com/office/drawing/2014/main" id="{1CA4F432-827C-4BEB-857D-138C2BA062B0}"/>
                      </a:ext>
                    </a:extLst>
                  </p:cNvPr>
                  <p:cNvGrpSpPr/>
                  <p:nvPr/>
                </p:nvGrpSpPr>
                <p:grpSpPr>
                  <a:xfrm>
                    <a:off x="5935980" y="3093528"/>
                    <a:ext cx="76866" cy="39528"/>
                    <a:chOff x="5935980" y="3093528"/>
                    <a:chExt cx="76866" cy="39528"/>
                  </a:xfrm>
                  <a:grpFill/>
                </p:grpSpPr>
                <p:sp>
                  <p:nvSpPr>
                    <p:cNvPr id="976" name="Freeform: Shape 975">
                      <a:extLst>
                        <a:ext uri="{FF2B5EF4-FFF2-40B4-BE49-F238E27FC236}">
                          <a16:creationId xmlns:a16="http://schemas.microsoft.com/office/drawing/2014/main" id="{062267CF-4969-450E-8B34-FE5B4263223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35980" y="3105625"/>
                      <a:ext cx="38671" cy="27432"/>
                    </a:xfrm>
                    <a:custGeom>
                      <a:avLst/>
                      <a:gdLst>
                        <a:gd name="connsiteX0" fmla="*/ 0 w 38671"/>
                        <a:gd name="connsiteY0" fmla="*/ 12287 h 27432"/>
                        <a:gd name="connsiteX1" fmla="*/ 4763 w 38671"/>
                        <a:gd name="connsiteY1" fmla="*/ 27432 h 27432"/>
                        <a:gd name="connsiteX2" fmla="*/ 18859 w 38671"/>
                        <a:gd name="connsiteY2" fmla="*/ 11240 h 27432"/>
                        <a:gd name="connsiteX3" fmla="*/ 38671 w 38671"/>
                        <a:gd name="connsiteY3" fmla="*/ 15907 h 27432"/>
                        <a:gd name="connsiteX4" fmla="*/ 33814 w 38671"/>
                        <a:gd name="connsiteY4" fmla="*/ 572 h 27432"/>
                        <a:gd name="connsiteX5" fmla="*/ 12954 w 38671"/>
                        <a:gd name="connsiteY5" fmla="*/ 0 h 274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671" h="27432">
                          <a:moveTo>
                            <a:pt x="0" y="12287"/>
                          </a:moveTo>
                          <a:lnTo>
                            <a:pt x="4763" y="27432"/>
                          </a:lnTo>
                          <a:lnTo>
                            <a:pt x="18859" y="11240"/>
                          </a:lnTo>
                          <a:lnTo>
                            <a:pt x="38671" y="15907"/>
                          </a:lnTo>
                          <a:lnTo>
                            <a:pt x="33814" y="572"/>
                          </a:lnTo>
                          <a:lnTo>
                            <a:pt x="1295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977" name="Freeform: Shape 976">
                      <a:extLst>
                        <a:ext uri="{FF2B5EF4-FFF2-40B4-BE49-F238E27FC236}">
                          <a16:creationId xmlns:a16="http://schemas.microsoft.com/office/drawing/2014/main" id="{7FB3AC1D-1E8A-4479-B3C0-9387ED5FA68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73889" y="3093528"/>
                      <a:ext cx="38957" cy="27336"/>
                    </a:xfrm>
                    <a:custGeom>
                      <a:avLst/>
                      <a:gdLst>
                        <a:gd name="connsiteX0" fmla="*/ 0 w 38957"/>
                        <a:gd name="connsiteY0" fmla="*/ 11335 h 27336"/>
                        <a:gd name="connsiteX1" fmla="*/ 5048 w 38957"/>
                        <a:gd name="connsiteY1" fmla="*/ 27337 h 27336"/>
                        <a:gd name="connsiteX2" fmla="*/ 19145 w 38957"/>
                        <a:gd name="connsiteY2" fmla="*/ 11240 h 27336"/>
                        <a:gd name="connsiteX3" fmla="*/ 38957 w 38957"/>
                        <a:gd name="connsiteY3" fmla="*/ 15907 h 27336"/>
                        <a:gd name="connsiteX4" fmla="*/ 34100 w 38957"/>
                        <a:gd name="connsiteY4" fmla="*/ 572 h 27336"/>
                        <a:gd name="connsiteX5" fmla="*/ 13240 w 38957"/>
                        <a:gd name="connsiteY5" fmla="*/ 0 h 27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957" h="27336">
                          <a:moveTo>
                            <a:pt x="0" y="11335"/>
                          </a:moveTo>
                          <a:lnTo>
                            <a:pt x="5048" y="27337"/>
                          </a:lnTo>
                          <a:lnTo>
                            <a:pt x="19145" y="11240"/>
                          </a:lnTo>
                          <a:lnTo>
                            <a:pt x="38957" y="15907"/>
                          </a:lnTo>
                          <a:lnTo>
                            <a:pt x="34100" y="572"/>
                          </a:lnTo>
                          <a:lnTo>
                            <a:pt x="13240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</p:grpSp>
            <p:grpSp>
              <p:nvGrpSpPr>
                <p:cNvPr id="925" name="Graphic 1">
                  <a:extLst>
                    <a:ext uri="{FF2B5EF4-FFF2-40B4-BE49-F238E27FC236}">
                      <a16:creationId xmlns:a16="http://schemas.microsoft.com/office/drawing/2014/main" id="{EE157AB7-27CB-4191-A689-0EC59B589A75}"/>
                    </a:ext>
                  </a:extLst>
                </p:cNvPr>
                <p:cNvGrpSpPr/>
                <p:nvPr/>
              </p:nvGrpSpPr>
              <p:grpSpPr>
                <a:xfrm>
                  <a:off x="6017228" y="3067716"/>
                  <a:ext cx="116681" cy="164687"/>
                  <a:chOff x="6017228" y="3067716"/>
                  <a:chExt cx="116681" cy="164687"/>
                </a:xfrm>
                <a:grpFill/>
              </p:grpSpPr>
              <p:grpSp>
                <p:nvGrpSpPr>
                  <p:cNvPr id="948" name="Graphic 1">
                    <a:extLst>
                      <a:ext uri="{FF2B5EF4-FFF2-40B4-BE49-F238E27FC236}">
                        <a16:creationId xmlns:a16="http://schemas.microsoft.com/office/drawing/2014/main" id="{14795440-D9B4-4EBC-9090-232ADF4841A3}"/>
                      </a:ext>
                    </a:extLst>
                  </p:cNvPr>
                  <p:cNvGrpSpPr/>
                  <p:nvPr/>
                </p:nvGrpSpPr>
                <p:grpSpPr>
                  <a:xfrm>
                    <a:off x="6056947" y="3192874"/>
                    <a:ext cx="76961" cy="39528"/>
                    <a:chOff x="6056947" y="3192874"/>
                    <a:chExt cx="76961" cy="39528"/>
                  </a:xfrm>
                  <a:grpFill/>
                </p:grpSpPr>
                <p:sp>
                  <p:nvSpPr>
                    <p:cNvPr id="967" name="Freeform: Shape 966">
                      <a:extLst>
                        <a:ext uri="{FF2B5EF4-FFF2-40B4-BE49-F238E27FC236}">
                          <a16:creationId xmlns:a16="http://schemas.microsoft.com/office/drawing/2014/main" id="{0B95691A-AC71-4080-9E90-76DC832C923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56947" y="3205066"/>
                      <a:ext cx="38671" cy="27336"/>
                    </a:xfrm>
                    <a:custGeom>
                      <a:avLst/>
                      <a:gdLst>
                        <a:gd name="connsiteX0" fmla="*/ 0 w 38671"/>
                        <a:gd name="connsiteY0" fmla="*/ 12192 h 27336"/>
                        <a:gd name="connsiteX1" fmla="*/ 4858 w 38671"/>
                        <a:gd name="connsiteY1" fmla="*/ 27337 h 27336"/>
                        <a:gd name="connsiteX2" fmla="*/ 18860 w 38671"/>
                        <a:gd name="connsiteY2" fmla="*/ 11144 h 27336"/>
                        <a:gd name="connsiteX3" fmla="*/ 38671 w 38671"/>
                        <a:gd name="connsiteY3" fmla="*/ 15907 h 27336"/>
                        <a:gd name="connsiteX4" fmla="*/ 33814 w 38671"/>
                        <a:gd name="connsiteY4" fmla="*/ 476 h 27336"/>
                        <a:gd name="connsiteX5" fmla="*/ 12954 w 38671"/>
                        <a:gd name="connsiteY5" fmla="*/ 0 h 27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671" h="27336">
                          <a:moveTo>
                            <a:pt x="0" y="12192"/>
                          </a:moveTo>
                          <a:lnTo>
                            <a:pt x="4858" y="27337"/>
                          </a:lnTo>
                          <a:lnTo>
                            <a:pt x="18860" y="11144"/>
                          </a:lnTo>
                          <a:lnTo>
                            <a:pt x="38671" y="15907"/>
                          </a:lnTo>
                          <a:lnTo>
                            <a:pt x="33814" y="476"/>
                          </a:lnTo>
                          <a:lnTo>
                            <a:pt x="1295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968" name="Freeform: Shape 967">
                      <a:extLst>
                        <a:ext uri="{FF2B5EF4-FFF2-40B4-BE49-F238E27FC236}">
                          <a16:creationId xmlns:a16="http://schemas.microsoft.com/office/drawing/2014/main" id="{D133378F-E0D1-43D2-B4D2-D5837D579E7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94952" y="3192874"/>
                      <a:ext cx="38957" cy="27432"/>
                    </a:xfrm>
                    <a:custGeom>
                      <a:avLst/>
                      <a:gdLst>
                        <a:gd name="connsiteX0" fmla="*/ 0 w 38957"/>
                        <a:gd name="connsiteY0" fmla="*/ 11430 h 27432"/>
                        <a:gd name="connsiteX1" fmla="*/ 5048 w 38957"/>
                        <a:gd name="connsiteY1" fmla="*/ 27432 h 27432"/>
                        <a:gd name="connsiteX2" fmla="*/ 19145 w 38957"/>
                        <a:gd name="connsiteY2" fmla="*/ 11240 h 27432"/>
                        <a:gd name="connsiteX3" fmla="*/ 38957 w 38957"/>
                        <a:gd name="connsiteY3" fmla="*/ 15907 h 27432"/>
                        <a:gd name="connsiteX4" fmla="*/ 34100 w 38957"/>
                        <a:gd name="connsiteY4" fmla="*/ 572 h 27432"/>
                        <a:gd name="connsiteX5" fmla="*/ 13240 w 38957"/>
                        <a:gd name="connsiteY5" fmla="*/ 0 h 274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957" h="27432">
                          <a:moveTo>
                            <a:pt x="0" y="11430"/>
                          </a:moveTo>
                          <a:lnTo>
                            <a:pt x="5048" y="27432"/>
                          </a:lnTo>
                          <a:lnTo>
                            <a:pt x="19145" y="11240"/>
                          </a:lnTo>
                          <a:lnTo>
                            <a:pt x="38957" y="15907"/>
                          </a:lnTo>
                          <a:lnTo>
                            <a:pt x="34100" y="572"/>
                          </a:lnTo>
                          <a:lnTo>
                            <a:pt x="13240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949" name="Graphic 1">
                    <a:extLst>
                      <a:ext uri="{FF2B5EF4-FFF2-40B4-BE49-F238E27FC236}">
                        <a16:creationId xmlns:a16="http://schemas.microsoft.com/office/drawing/2014/main" id="{92DEC193-1F1C-48E4-A11C-E74C5978EFC2}"/>
                      </a:ext>
                    </a:extLst>
                  </p:cNvPr>
                  <p:cNvGrpSpPr/>
                  <p:nvPr/>
                </p:nvGrpSpPr>
                <p:grpSpPr>
                  <a:xfrm>
                    <a:off x="6050375" y="3172015"/>
                    <a:ext cx="76866" cy="39528"/>
                    <a:chOff x="6050375" y="3172015"/>
                    <a:chExt cx="76866" cy="39528"/>
                  </a:xfrm>
                  <a:grpFill/>
                </p:grpSpPr>
                <p:sp>
                  <p:nvSpPr>
                    <p:cNvPr id="965" name="Freeform: Shape 964">
                      <a:extLst>
                        <a:ext uri="{FF2B5EF4-FFF2-40B4-BE49-F238E27FC236}">
                          <a16:creationId xmlns:a16="http://schemas.microsoft.com/office/drawing/2014/main" id="{C26A69F7-EEB0-47AC-9C47-37352395DE9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50375" y="3184206"/>
                      <a:ext cx="38671" cy="27336"/>
                    </a:xfrm>
                    <a:custGeom>
                      <a:avLst/>
                      <a:gdLst>
                        <a:gd name="connsiteX0" fmla="*/ 0 w 38671"/>
                        <a:gd name="connsiteY0" fmla="*/ 12192 h 27336"/>
                        <a:gd name="connsiteX1" fmla="*/ 4763 w 38671"/>
                        <a:gd name="connsiteY1" fmla="*/ 27337 h 27336"/>
                        <a:gd name="connsiteX2" fmla="*/ 18859 w 38671"/>
                        <a:gd name="connsiteY2" fmla="*/ 11144 h 27336"/>
                        <a:gd name="connsiteX3" fmla="*/ 38672 w 38671"/>
                        <a:gd name="connsiteY3" fmla="*/ 15907 h 27336"/>
                        <a:gd name="connsiteX4" fmla="*/ 33814 w 38671"/>
                        <a:gd name="connsiteY4" fmla="*/ 476 h 27336"/>
                        <a:gd name="connsiteX5" fmla="*/ 12954 w 38671"/>
                        <a:gd name="connsiteY5" fmla="*/ 0 h 27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671" h="27336">
                          <a:moveTo>
                            <a:pt x="0" y="12192"/>
                          </a:moveTo>
                          <a:lnTo>
                            <a:pt x="4763" y="27337"/>
                          </a:lnTo>
                          <a:lnTo>
                            <a:pt x="18859" y="11144"/>
                          </a:lnTo>
                          <a:lnTo>
                            <a:pt x="38672" y="15907"/>
                          </a:lnTo>
                          <a:lnTo>
                            <a:pt x="33814" y="476"/>
                          </a:lnTo>
                          <a:lnTo>
                            <a:pt x="1295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966" name="Freeform: Shape 965">
                      <a:extLst>
                        <a:ext uri="{FF2B5EF4-FFF2-40B4-BE49-F238E27FC236}">
                          <a16:creationId xmlns:a16="http://schemas.microsoft.com/office/drawing/2014/main" id="{6A4F8805-1CB5-4C36-86D9-E3A01B66C98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88284" y="3172015"/>
                      <a:ext cx="38957" cy="27432"/>
                    </a:xfrm>
                    <a:custGeom>
                      <a:avLst/>
                      <a:gdLst>
                        <a:gd name="connsiteX0" fmla="*/ 0 w 38957"/>
                        <a:gd name="connsiteY0" fmla="*/ 11430 h 27432"/>
                        <a:gd name="connsiteX1" fmla="*/ 5144 w 38957"/>
                        <a:gd name="connsiteY1" fmla="*/ 27432 h 27432"/>
                        <a:gd name="connsiteX2" fmla="*/ 19145 w 38957"/>
                        <a:gd name="connsiteY2" fmla="*/ 11240 h 27432"/>
                        <a:gd name="connsiteX3" fmla="*/ 38957 w 38957"/>
                        <a:gd name="connsiteY3" fmla="*/ 15907 h 27432"/>
                        <a:gd name="connsiteX4" fmla="*/ 34100 w 38957"/>
                        <a:gd name="connsiteY4" fmla="*/ 572 h 27432"/>
                        <a:gd name="connsiteX5" fmla="*/ 13240 w 38957"/>
                        <a:gd name="connsiteY5" fmla="*/ 0 h 274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957" h="27432">
                          <a:moveTo>
                            <a:pt x="0" y="11430"/>
                          </a:moveTo>
                          <a:lnTo>
                            <a:pt x="5144" y="27432"/>
                          </a:lnTo>
                          <a:lnTo>
                            <a:pt x="19145" y="11240"/>
                          </a:lnTo>
                          <a:lnTo>
                            <a:pt x="38957" y="15907"/>
                          </a:lnTo>
                          <a:lnTo>
                            <a:pt x="34100" y="572"/>
                          </a:lnTo>
                          <a:lnTo>
                            <a:pt x="13240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950" name="Graphic 1">
                    <a:extLst>
                      <a:ext uri="{FF2B5EF4-FFF2-40B4-BE49-F238E27FC236}">
                        <a16:creationId xmlns:a16="http://schemas.microsoft.com/office/drawing/2014/main" id="{573CF341-7094-4538-A95F-097DA7840A60}"/>
                      </a:ext>
                    </a:extLst>
                  </p:cNvPr>
                  <p:cNvGrpSpPr/>
                  <p:nvPr/>
                </p:nvGrpSpPr>
                <p:grpSpPr>
                  <a:xfrm>
                    <a:off x="6043707" y="3151155"/>
                    <a:ext cx="76961" cy="39528"/>
                    <a:chOff x="6043707" y="3151155"/>
                    <a:chExt cx="76961" cy="39528"/>
                  </a:xfrm>
                  <a:grpFill/>
                </p:grpSpPr>
                <p:sp>
                  <p:nvSpPr>
                    <p:cNvPr id="963" name="Freeform: Shape 962">
                      <a:extLst>
                        <a:ext uri="{FF2B5EF4-FFF2-40B4-BE49-F238E27FC236}">
                          <a16:creationId xmlns:a16="http://schemas.microsoft.com/office/drawing/2014/main" id="{C1CCA55F-857A-4E63-AE91-5E1959DAC0E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43707" y="3163347"/>
                      <a:ext cx="38671" cy="27336"/>
                    </a:xfrm>
                    <a:custGeom>
                      <a:avLst/>
                      <a:gdLst>
                        <a:gd name="connsiteX0" fmla="*/ 0 w 38671"/>
                        <a:gd name="connsiteY0" fmla="*/ 12192 h 27336"/>
                        <a:gd name="connsiteX1" fmla="*/ 4858 w 38671"/>
                        <a:gd name="connsiteY1" fmla="*/ 27337 h 27336"/>
                        <a:gd name="connsiteX2" fmla="*/ 18860 w 38671"/>
                        <a:gd name="connsiteY2" fmla="*/ 11144 h 27336"/>
                        <a:gd name="connsiteX3" fmla="*/ 38671 w 38671"/>
                        <a:gd name="connsiteY3" fmla="*/ 15907 h 27336"/>
                        <a:gd name="connsiteX4" fmla="*/ 33814 w 38671"/>
                        <a:gd name="connsiteY4" fmla="*/ 476 h 27336"/>
                        <a:gd name="connsiteX5" fmla="*/ 12954 w 38671"/>
                        <a:gd name="connsiteY5" fmla="*/ 0 h 27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671" h="27336">
                          <a:moveTo>
                            <a:pt x="0" y="12192"/>
                          </a:moveTo>
                          <a:lnTo>
                            <a:pt x="4858" y="27337"/>
                          </a:lnTo>
                          <a:lnTo>
                            <a:pt x="18860" y="11144"/>
                          </a:lnTo>
                          <a:lnTo>
                            <a:pt x="38671" y="15907"/>
                          </a:lnTo>
                          <a:lnTo>
                            <a:pt x="33814" y="476"/>
                          </a:lnTo>
                          <a:lnTo>
                            <a:pt x="1295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964" name="Freeform: Shape 963">
                      <a:extLst>
                        <a:ext uri="{FF2B5EF4-FFF2-40B4-BE49-F238E27FC236}">
                          <a16:creationId xmlns:a16="http://schemas.microsoft.com/office/drawing/2014/main" id="{83CC0EB2-0A7D-4C1A-A949-939C28997CB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81712" y="3151155"/>
                      <a:ext cx="38957" cy="27431"/>
                    </a:xfrm>
                    <a:custGeom>
                      <a:avLst/>
                      <a:gdLst>
                        <a:gd name="connsiteX0" fmla="*/ 0 w 38957"/>
                        <a:gd name="connsiteY0" fmla="*/ 11335 h 27431"/>
                        <a:gd name="connsiteX1" fmla="*/ 5048 w 38957"/>
                        <a:gd name="connsiteY1" fmla="*/ 27432 h 27431"/>
                        <a:gd name="connsiteX2" fmla="*/ 19145 w 38957"/>
                        <a:gd name="connsiteY2" fmla="*/ 11239 h 27431"/>
                        <a:gd name="connsiteX3" fmla="*/ 38957 w 38957"/>
                        <a:gd name="connsiteY3" fmla="*/ 15907 h 27431"/>
                        <a:gd name="connsiteX4" fmla="*/ 34100 w 38957"/>
                        <a:gd name="connsiteY4" fmla="*/ 571 h 27431"/>
                        <a:gd name="connsiteX5" fmla="*/ 13240 w 38957"/>
                        <a:gd name="connsiteY5" fmla="*/ 0 h 2743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957" h="27431">
                          <a:moveTo>
                            <a:pt x="0" y="11335"/>
                          </a:moveTo>
                          <a:lnTo>
                            <a:pt x="5048" y="27432"/>
                          </a:lnTo>
                          <a:lnTo>
                            <a:pt x="19145" y="11239"/>
                          </a:lnTo>
                          <a:lnTo>
                            <a:pt x="38957" y="15907"/>
                          </a:lnTo>
                          <a:lnTo>
                            <a:pt x="34100" y="571"/>
                          </a:lnTo>
                          <a:lnTo>
                            <a:pt x="13240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951" name="Graphic 1">
                    <a:extLst>
                      <a:ext uri="{FF2B5EF4-FFF2-40B4-BE49-F238E27FC236}">
                        <a16:creationId xmlns:a16="http://schemas.microsoft.com/office/drawing/2014/main" id="{518A5FBB-8526-4D56-B0CD-574542B15A24}"/>
                      </a:ext>
                    </a:extLst>
                  </p:cNvPr>
                  <p:cNvGrpSpPr/>
                  <p:nvPr/>
                </p:nvGrpSpPr>
                <p:grpSpPr>
                  <a:xfrm>
                    <a:off x="6037135" y="3130295"/>
                    <a:ext cx="76866" cy="39528"/>
                    <a:chOff x="6037135" y="3130295"/>
                    <a:chExt cx="76866" cy="39528"/>
                  </a:xfrm>
                  <a:grpFill/>
                </p:grpSpPr>
                <p:sp>
                  <p:nvSpPr>
                    <p:cNvPr id="961" name="Freeform: Shape 960">
                      <a:extLst>
                        <a:ext uri="{FF2B5EF4-FFF2-40B4-BE49-F238E27FC236}">
                          <a16:creationId xmlns:a16="http://schemas.microsoft.com/office/drawing/2014/main" id="{10D5A786-F63B-466D-97DF-D56301224AA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37135" y="3142392"/>
                      <a:ext cx="38671" cy="27432"/>
                    </a:xfrm>
                    <a:custGeom>
                      <a:avLst/>
                      <a:gdLst>
                        <a:gd name="connsiteX0" fmla="*/ 0 w 38671"/>
                        <a:gd name="connsiteY0" fmla="*/ 12287 h 27432"/>
                        <a:gd name="connsiteX1" fmla="*/ 4763 w 38671"/>
                        <a:gd name="connsiteY1" fmla="*/ 27432 h 27432"/>
                        <a:gd name="connsiteX2" fmla="*/ 18859 w 38671"/>
                        <a:gd name="connsiteY2" fmla="*/ 11240 h 27432"/>
                        <a:gd name="connsiteX3" fmla="*/ 38672 w 38671"/>
                        <a:gd name="connsiteY3" fmla="*/ 16002 h 27432"/>
                        <a:gd name="connsiteX4" fmla="*/ 33814 w 38671"/>
                        <a:gd name="connsiteY4" fmla="*/ 572 h 27432"/>
                        <a:gd name="connsiteX5" fmla="*/ 12954 w 38671"/>
                        <a:gd name="connsiteY5" fmla="*/ 0 h 274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671" h="27432">
                          <a:moveTo>
                            <a:pt x="0" y="12287"/>
                          </a:moveTo>
                          <a:lnTo>
                            <a:pt x="4763" y="27432"/>
                          </a:lnTo>
                          <a:lnTo>
                            <a:pt x="18859" y="11240"/>
                          </a:lnTo>
                          <a:lnTo>
                            <a:pt x="38672" y="16002"/>
                          </a:lnTo>
                          <a:lnTo>
                            <a:pt x="33814" y="572"/>
                          </a:lnTo>
                          <a:lnTo>
                            <a:pt x="1295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962" name="Freeform: Shape 961">
                      <a:extLst>
                        <a:ext uri="{FF2B5EF4-FFF2-40B4-BE49-F238E27FC236}">
                          <a16:creationId xmlns:a16="http://schemas.microsoft.com/office/drawing/2014/main" id="{46ECD39F-AAE4-4572-A500-37826EBA53E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75044" y="3130295"/>
                      <a:ext cx="38957" cy="27432"/>
                    </a:xfrm>
                    <a:custGeom>
                      <a:avLst/>
                      <a:gdLst>
                        <a:gd name="connsiteX0" fmla="*/ 0 w 38957"/>
                        <a:gd name="connsiteY0" fmla="*/ 11335 h 27432"/>
                        <a:gd name="connsiteX1" fmla="*/ 5144 w 38957"/>
                        <a:gd name="connsiteY1" fmla="*/ 27432 h 27432"/>
                        <a:gd name="connsiteX2" fmla="*/ 19145 w 38957"/>
                        <a:gd name="connsiteY2" fmla="*/ 11240 h 27432"/>
                        <a:gd name="connsiteX3" fmla="*/ 38957 w 38957"/>
                        <a:gd name="connsiteY3" fmla="*/ 15907 h 27432"/>
                        <a:gd name="connsiteX4" fmla="*/ 34100 w 38957"/>
                        <a:gd name="connsiteY4" fmla="*/ 572 h 27432"/>
                        <a:gd name="connsiteX5" fmla="*/ 13240 w 38957"/>
                        <a:gd name="connsiteY5" fmla="*/ 0 h 274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957" h="27432">
                          <a:moveTo>
                            <a:pt x="0" y="11335"/>
                          </a:moveTo>
                          <a:lnTo>
                            <a:pt x="5144" y="27432"/>
                          </a:lnTo>
                          <a:lnTo>
                            <a:pt x="19145" y="11240"/>
                          </a:lnTo>
                          <a:lnTo>
                            <a:pt x="38957" y="15907"/>
                          </a:lnTo>
                          <a:lnTo>
                            <a:pt x="34100" y="572"/>
                          </a:lnTo>
                          <a:lnTo>
                            <a:pt x="13240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952" name="Graphic 1">
                    <a:extLst>
                      <a:ext uri="{FF2B5EF4-FFF2-40B4-BE49-F238E27FC236}">
                        <a16:creationId xmlns:a16="http://schemas.microsoft.com/office/drawing/2014/main" id="{86C63FBA-8DA0-4820-AFAE-6C367DD018FA}"/>
                      </a:ext>
                    </a:extLst>
                  </p:cNvPr>
                  <p:cNvGrpSpPr/>
                  <p:nvPr/>
                </p:nvGrpSpPr>
                <p:grpSpPr>
                  <a:xfrm>
                    <a:off x="6030468" y="3109435"/>
                    <a:ext cx="76961" cy="39528"/>
                    <a:chOff x="6030468" y="3109435"/>
                    <a:chExt cx="76961" cy="39528"/>
                  </a:xfrm>
                  <a:grpFill/>
                </p:grpSpPr>
                <p:sp>
                  <p:nvSpPr>
                    <p:cNvPr id="959" name="Freeform: Shape 958">
                      <a:extLst>
                        <a:ext uri="{FF2B5EF4-FFF2-40B4-BE49-F238E27FC236}">
                          <a16:creationId xmlns:a16="http://schemas.microsoft.com/office/drawing/2014/main" id="{150A418B-B4F7-4DD3-A4C6-1B87206EA6B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30468" y="3121532"/>
                      <a:ext cx="38671" cy="27431"/>
                    </a:xfrm>
                    <a:custGeom>
                      <a:avLst/>
                      <a:gdLst>
                        <a:gd name="connsiteX0" fmla="*/ 0 w 38671"/>
                        <a:gd name="connsiteY0" fmla="*/ 12287 h 27431"/>
                        <a:gd name="connsiteX1" fmla="*/ 4858 w 38671"/>
                        <a:gd name="connsiteY1" fmla="*/ 27432 h 27431"/>
                        <a:gd name="connsiteX2" fmla="*/ 18859 w 38671"/>
                        <a:gd name="connsiteY2" fmla="*/ 11240 h 27431"/>
                        <a:gd name="connsiteX3" fmla="*/ 38671 w 38671"/>
                        <a:gd name="connsiteY3" fmla="*/ 16002 h 27431"/>
                        <a:gd name="connsiteX4" fmla="*/ 33814 w 38671"/>
                        <a:gd name="connsiteY4" fmla="*/ 571 h 27431"/>
                        <a:gd name="connsiteX5" fmla="*/ 12954 w 38671"/>
                        <a:gd name="connsiteY5" fmla="*/ 0 h 2743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671" h="27431">
                          <a:moveTo>
                            <a:pt x="0" y="12287"/>
                          </a:moveTo>
                          <a:lnTo>
                            <a:pt x="4858" y="27432"/>
                          </a:lnTo>
                          <a:lnTo>
                            <a:pt x="18859" y="11240"/>
                          </a:lnTo>
                          <a:lnTo>
                            <a:pt x="38671" y="16002"/>
                          </a:lnTo>
                          <a:lnTo>
                            <a:pt x="33814" y="571"/>
                          </a:lnTo>
                          <a:lnTo>
                            <a:pt x="1295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960" name="Freeform: Shape 959">
                      <a:extLst>
                        <a:ext uri="{FF2B5EF4-FFF2-40B4-BE49-F238E27FC236}">
                          <a16:creationId xmlns:a16="http://schemas.microsoft.com/office/drawing/2014/main" id="{C4896B15-3EAD-4119-A93C-FD431A22003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68472" y="3109435"/>
                      <a:ext cx="38957" cy="27432"/>
                    </a:xfrm>
                    <a:custGeom>
                      <a:avLst/>
                      <a:gdLst>
                        <a:gd name="connsiteX0" fmla="*/ 0 w 38957"/>
                        <a:gd name="connsiteY0" fmla="*/ 11335 h 27432"/>
                        <a:gd name="connsiteX1" fmla="*/ 5048 w 38957"/>
                        <a:gd name="connsiteY1" fmla="*/ 27432 h 27432"/>
                        <a:gd name="connsiteX2" fmla="*/ 19145 w 38957"/>
                        <a:gd name="connsiteY2" fmla="*/ 11240 h 27432"/>
                        <a:gd name="connsiteX3" fmla="*/ 38957 w 38957"/>
                        <a:gd name="connsiteY3" fmla="*/ 15907 h 27432"/>
                        <a:gd name="connsiteX4" fmla="*/ 34099 w 38957"/>
                        <a:gd name="connsiteY4" fmla="*/ 571 h 27432"/>
                        <a:gd name="connsiteX5" fmla="*/ 13240 w 38957"/>
                        <a:gd name="connsiteY5" fmla="*/ 0 h 274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957" h="27432">
                          <a:moveTo>
                            <a:pt x="0" y="11335"/>
                          </a:moveTo>
                          <a:lnTo>
                            <a:pt x="5048" y="27432"/>
                          </a:lnTo>
                          <a:lnTo>
                            <a:pt x="19145" y="11240"/>
                          </a:lnTo>
                          <a:lnTo>
                            <a:pt x="38957" y="15907"/>
                          </a:lnTo>
                          <a:lnTo>
                            <a:pt x="34099" y="571"/>
                          </a:lnTo>
                          <a:lnTo>
                            <a:pt x="13240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953" name="Graphic 1">
                    <a:extLst>
                      <a:ext uri="{FF2B5EF4-FFF2-40B4-BE49-F238E27FC236}">
                        <a16:creationId xmlns:a16="http://schemas.microsoft.com/office/drawing/2014/main" id="{3D10C8AB-2CFB-499A-88CE-565F18FDD6D0}"/>
                      </a:ext>
                    </a:extLst>
                  </p:cNvPr>
                  <p:cNvGrpSpPr/>
                  <p:nvPr/>
                </p:nvGrpSpPr>
                <p:grpSpPr>
                  <a:xfrm>
                    <a:off x="6023895" y="3088576"/>
                    <a:ext cx="76866" cy="39528"/>
                    <a:chOff x="6023895" y="3088576"/>
                    <a:chExt cx="76866" cy="39528"/>
                  </a:xfrm>
                  <a:grpFill/>
                </p:grpSpPr>
                <p:sp>
                  <p:nvSpPr>
                    <p:cNvPr id="957" name="Freeform: Shape 956">
                      <a:extLst>
                        <a:ext uri="{FF2B5EF4-FFF2-40B4-BE49-F238E27FC236}">
                          <a16:creationId xmlns:a16="http://schemas.microsoft.com/office/drawing/2014/main" id="{11444B86-FF69-4783-AA62-9CF68AEF72C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23895" y="3100672"/>
                      <a:ext cx="38671" cy="27432"/>
                    </a:xfrm>
                    <a:custGeom>
                      <a:avLst/>
                      <a:gdLst>
                        <a:gd name="connsiteX0" fmla="*/ 0 w 38671"/>
                        <a:gd name="connsiteY0" fmla="*/ 12287 h 27432"/>
                        <a:gd name="connsiteX1" fmla="*/ 4763 w 38671"/>
                        <a:gd name="connsiteY1" fmla="*/ 27432 h 27432"/>
                        <a:gd name="connsiteX2" fmla="*/ 18859 w 38671"/>
                        <a:gd name="connsiteY2" fmla="*/ 11240 h 27432"/>
                        <a:gd name="connsiteX3" fmla="*/ 38672 w 38671"/>
                        <a:gd name="connsiteY3" fmla="*/ 16002 h 27432"/>
                        <a:gd name="connsiteX4" fmla="*/ 33814 w 38671"/>
                        <a:gd name="connsiteY4" fmla="*/ 572 h 27432"/>
                        <a:gd name="connsiteX5" fmla="*/ 12954 w 38671"/>
                        <a:gd name="connsiteY5" fmla="*/ 0 h 274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671" h="27432">
                          <a:moveTo>
                            <a:pt x="0" y="12287"/>
                          </a:moveTo>
                          <a:lnTo>
                            <a:pt x="4763" y="27432"/>
                          </a:lnTo>
                          <a:lnTo>
                            <a:pt x="18859" y="11240"/>
                          </a:lnTo>
                          <a:lnTo>
                            <a:pt x="38672" y="16002"/>
                          </a:lnTo>
                          <a:lnTo>
                            <a:pt x="33814" y="572"/>
                          </a:lnTo>
                          <a:lnTo>
                            <a:pt x="1295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958" name="Freeform: Shape 957">
                      <a:extLst>
                        <a:ext uri="{FF2B5EF4-FFF2-40B4-BE49-F238E27FC236}">
                          <a16:creationId xmlns:a16="http://schemas.microsoft.com/office/drawing/2014/main" id="{CB4712D9-8D73-4AFC-B122-54352893A91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61805" y="3088576"/>
                      <a:ext cx="38957" cy="27336"/>
                    </a:xfrm>
                    <a:custGeom>
                      <a:avLst/>
                      <a:gdLst>
                        <a:gd name="connsiteX0" fmla="*/ 0 w 38957"/>
                        <a:gd name="connsiteY0" fmla="*/ 11335 h 27336"/>
                        <a:gd name="connsiteX1" fmla="*/ 5144 w 38957"/>
                        <a:gd name="connsiteY1" fmla="*/ 27337 h 27336"/>
                        <a:gd name="connsiteX2" fmla="*/ 19145 w 38957"/>
                        <a:gd name="connsiteY2" fmla="*/ 11239 h 27336"/>
                        <a:gd name="connsiteX3" fmla="*/ 38957 w 38957"/>
                        <a:gd name="connsiteY3" fmla="*/ 15907 h 27336"/>
                        <a:gd name="connsiteX4" fmla="*/ 34100 w 38957"/>
                        <a:gd name="connsiteY4" fmla="*/ 571 h 27336"/>
                        <a:gd name="connsiteX5" fmla="*/ 13240 w 38957"/>
                        <a:gd name="connsiteY5" fmla="*/ 0 h 27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957" h="27336">
                          <a:moveTo>
                            <a:pt x="0" y="11335"/>
                          </a:moveTo>
                          <a:lnTo>
                            <a:pt x="5144" y="27337"/>
                          </a:lnTo>
                          <a:lnTo>
                            <a:pt x="19145" y="11239"/>
                          </a:lnTo>
                          <a:lnTo>
                            <a:pt x="38957" y="15907"/>
                          </a:lnTo>
                          <a:lnTo>
                            <a:pt x="34100" y="571"/>
                          </a:lnTo>
                          <a:lnTo>
                            <a:pt x="13240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954" name="Graphic 1">
                    <a:extLst>
                      <a:ext uri="{FF2B5EF4-FFF2-40B4-BE49-F238E27FC236}">
                        <a16:creationId xmlns:a16="http://schemas.microsoft.com/office/drawing/2014/main" id="{3F581378-95D1-4542-942B-947980F8F968}"/>
                      </a:ext>
                    </a:extLst>
                  </p:cNvPr>
                  <p:cNvGrpSpPr/>
                  <p:nvPr/>
                </p:nvGrpSpPr>
                <p:grpSpPr>
                  <a:xfrm>
                    <a:off x="6017228" y="3067716"/>
                    <a:ext cx="76962" cy="39528"/>
                    <a:chOff x="6017228" y="3067716"/>
                    <a:chExt cx="76962" cy="39528"/>
                  </a:xfrm>
                  <a:grpFill/>
                </p:grpSpPr>
                <p:sp>
                  <p:nvSpPr>
                    <p:cNvPr id="955" name="Freeform: Shape 954">
                      <a:extLst>
                        <a:ext uri="{FF2B5EF4-FFF2-40B4-BE49-F238E27FC236}">
                          <a16:creationId xmlns:a16="http://schemas.microsoft.com/office/drawing/2014/main" id="{7D81EAA2-0AD8-47DD-BE48-FB39A4F2B86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17228" y="3079813"/>
                      <a:ext cx="38671" cy="27432"/>
                    </a:xfrm>
                    <a:custGeom>
                      <a:avLst/>
                      <a:gdLst>
                        <a:gd name="connsiteX0" fmla="*/ 0 w 38671"/>
                        <a:gd name="connsiteY0" fmla="*/ 12287 h 27432"/>
                        <a:gd name="connsiteX1" fmla="*/ 4858 w 38671"/>
                        <a:gd name="connsiteY1" fmla="*/ 27432 h 27432"/>
                        <a:gd name="connsiteX2" fmla="*/ 18859 w 38671"/>
                        <a:gd name="connsiteY2" fmla="*/ 11240 h 27432"/>
                        <a:gd name="connsiteX3" fmla="*/ 38672 w 38671"/>
                        <a:gd name="connsiteY3" fmla="*/ 16002 h 27432"/>
                        <a:gd name="connsiteX4" fmla="*/ 33814 w 38671"/>
                        <a:gd name="connsiteY4" fmla="*/ 571 h 27432"/>
                        <a:gd name="connsiteX5" fmla="*/ 12954 w 38671"/>
                        <a:gd name="connsiteY5" fmla="*/ 0 h 274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671" h="27432">
                          <a:moveTo>
                            <a:pt x="0" y="12287"/>
                          </a:moveTo>
                          <a:lnTo>
                            <a:pt x="4858" y="27432"/>
                          </a:lnTo>
                          <a:lnTo>
                            <a:pt x="18859" y="11240"/>
                          </a:lnTo>
                          <a:lnTo>
                            <a:pt x="38672" y="16002"/>
                          </a:lnTo>
                          <a:lnTo>
                            <a:pt x="33814" y="571"/>
                          </a:lnTo>
                          <a:lnTo>
                            <a:pt x="1295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956" name="Freeform: Shape 955">
                      <a:extLst>
                        <a:ext uri="{FF2B5EF4-FFF2-40B4-BE49-F238E27FC236}">
                          <a16:creationId xmlns:a16="http://schemas.microsoft.com/office/drawing/2014/main" id="{C23CCDF8-7578-45DD-8F2B-D5E797BA7FB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55232" y="3067716"/>
                      <a:ext cx="38957" cy="27336"/>
                    </a:xfrm>
                    <a:custGeom>
                      <a:avLst/>
                      <a:gdLst>
                        <a:gd name="connsiteX0" fmla="*/ 0 w 38957"/>
                        <a:gd name="connsiteY0" fmla="*/ 11335 h 27336"/>
                        <a:gd name="connsiteX1" fmla="*/ 5048 w 38957"/>
                        <a:gd name="connsiteY1" fmla="*/ 27337 h 27336"/>
                        <a:gd name="connsiteX2" fmla="*/ 19145 w 38957"/>
                        <a:gd name="connsiteY2" fmla="*/ 11240 h 27336"/>
                        <a:gd name="connsiteX3" fmla="*/ 38957 w 38957"/>
                        <a:gd name="connsiteY3" fmla="*/ 15907 h 27336"/>
                        <a:gd name="connsiteX4" fmla="*/ 34100 w 38957"/>
                        <a:gd name="connsiteY4" fmla="*/ 571 h 27336"/>
                        <a:gd name="connsiteX5" fmla="*/ 13240 w 38957"/>
                        <a:gd name="connsiteY5" fmla="*/ 0 h 27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957" h="27336">
                          <a:moveTo>
                            <a:pt x="0" y="11335"/>
                          </a:moveTo>
                          <a:lnTo>
                            <a:pt x="5048" y="27337"/>
                          </a:lnTo>
                          <a:lnTo>
                            <a:pt x="19145" y="11240"/>
                          </a:lnTo>
                          <a:lnTo>
                            <a:pt x="38957" y="15907"/>
                          </a:lnTo>
                          <a:lnTo>
                            <a:pt x="34100" y="571"/>
                          </a:lnTo>
                          <a:lnTo>
                            <a:pt x="13240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</p:grpSp>
            <p:grpSp>
              <p:nvGrpSpPr>
                <p:cNvPr id="926" name="Graphic 1">
                  <a:extLst>
                    <a:ext uri="{FF2B5EF4-FFF2-40B4-BE49-F238E27FC236}">
                      <a16:creationId xmlns:a16="http://schemas.microsoft.com/office/drawing/2014/main" id="{B9549C10-0FF0-4EBE-A3C2-925E7114492A}"/>
                    </a:ext>
                  </a:extLst>
                </p:cNvPr>
                <p:cNvGrpSpPr/>
                <p:nvPr/>
              </p:nvGrpSpPr>
              <p:grpSpPr>
                <a:xfrm>
                  <a:off x="6094952" y="3023425"/>
                  <a:ext cx="131159" cy="168021"/>
                  <a:chOff x="6094952" y="3023425"/>
                  <a:chExt cx="131159" cy="168021"/>
                </a:xfrm>
                <a:grpFill/>
              </p:grpSpPr>
              <p:grpSp>
                <p:nvGrpSpPr>
                  <p:cNvPr id="927" name="Graphic 1">
                    <a:extLst>
                      <a:ext uri="{FF2B5EF4-FFF2-40B4-BE49-F238E27FC236}">
                        <a16:creationId xmlns:a16="http://schemas.microsoft.com/office/drawing/2014/main" id="{BEAA1F2A-D4AD-49E9-83B6-F3E97D369D30}"/>
                      </a:ext>
                    </a:extLst>
                  </p:cNvPr>
                  <p:cNvGrpSpPr/>
                  <p:nvPr/>
                </p:nvGrpSpPr>
                <p:grpSpPr>
                  <a:xfrm>
                    <a:off x="6151816" y="3141534"/>
                    <a:ext cx="74294" cy="49911"/>
                    <a:chOff x="6151816" y="3141534"/>
                    <a:chExt cx="74294" cy="49911"/>
                  </a:xfrm>
                  <a:grpFill/>
                </p:grpSpPr>
                <p:sp>
                  <p:nvSpPr>
                    <p:cNvPr id="946" name="Freeform: Shape 945">
                      <a:extLst>
                        <a:ext uri="{FF2B5EF4-FFF2-40B4-BE49-F238E27FC236}">
                          <a16:creationId xmlns:a16="http://schemas.microsoft.com/office/drawing/2014/main" id="{FC06955F-E7A1-4026-8C42-6817074E582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151816" y="3159918"/>
                      <a:ext cx="38481" cy="31527"/>
                    </a:xfrm>
                    <a:custGeom>
                      <a:avLst/>
                      <a:gdLst>
                        <a:gd name="connsiteX0" fmla="*/ 0 w 38481"/>
                        <a:gd name="connsiteY0" fmla="*/ 17240 h 31527"/>
                        <a:gd name="connsiteX1" fmla="*/ 6858 w 38481"/>
                        <a:gd name="connsiteY1" fmla="*/ 31528 h 31527"/>
                        <a:gd name="connsiteX2" fmla="*/ 18383 w 38481"/>
                        <a:gd name="connsiteY2" fmla="*/ 13049 h 31527"/>
                        <a:gd name="connsiteX3" fmla="*/ 38481 w 38481"/>
                        <a:gd name="connsiteY3" fmla="*/ 14478 h 31527"/>
                        <a:gd name="connsiteX4" fmla="*/ 31528 w 38481"/>
                        <a:gd name="connsiteY4" fmla="*/ 0 h 31527"/>
                        <a:gd name="connsiteX5" fmla="*/ 10954 w 38481"/>
                        <a:gd name="connsiteY5" fmla="*/ 2857 h 315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481" h="31527">
                          <a:moveTo>
                            <a:pt x="0" y="17240"/>
                          </a:moveTo>
                          <a:lnTo>
                            <a:pt x="6858" y="31528"/>
                          </a:lnTo>
                          <a:lnTo>
                            <a:pt x="18383" y="13049"/>
                          </a:lnTo>
                          <a:lnTo>
                            <a:pt x="38481" y="14478"/>
                          </a:lnTo>
                          <a:lnTo>
                            <a:pt x="31528" y="0"/>
                          </a:lnTo>
                          <a:lnTo>
                            <a:pt x="10954" y="2857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947" name="Freeform: Shape 946">
                      <a:extLst>
                        <a:ext uri="{FF2B5EF4-FFF2-40B4-BE49-F238E27FC236}">
                          <a16:creationId xmlns:a16="http://schemas.microsoft.com/office/drawing/2014/main" id="{A8764B98-FC03-4C30-840D-E56DD1D1D44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187249" y="3141534"/>
                      <a:ext cx="38861" cy="31527"/>
                    </a:xfrm>
                    <a:custGeom>
                      <a:avLst/>
                      <a:gdLst>
                        <a:gd name="connsiteX0" fmla="*/ 0 w 38861"/>
                        <a:gd name="connsiteY0" fmla="*/ 16383 h 31527"/>
                        <a:gd name="connsiteX1" fmla="*/ 7239 w 38861"/>
                        <a:gd name="connsiteY1" fmla="*/ 31528 h 31527"/>
                        <a:gd name="connsiteX2" fmla="*/ 18669 w 38861"/>
                        <a:gd name="connsiteY2" fmla="*/ 13049 h 31527"/>
                        <a:gd name="connsiteX3" fmla="*/ 38862 w 38861"/>
                        <a:gd name="connsiteY3" fmla="*/ 14478 h 31527"/>
                        <a:gd name="connsiteX4" fmla="*/ 31813 w 38861"/>
                        <a:gd name="connsiteY4" fmla="*/ 0 h 31527"/>
                        <a:gd name="connsiteX5" fmla="*/ 11335 w 38861"/>
                        <a:gd name="connsiteY5" fmla="*/ 2857 h 315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861" h="31527">
                          <a:moveTo>
                            <a:pt x="0" y="16383"/>
                          </a:moveTo>
                          <a:lnTo>
                            <a:pt x="7239" y="31528"/>
                          </a:lnTo>
                          <a:lnTo>
                            <a:pt x="18669" y="13049"/>
                          </a:lnTo>
                          <a:lnTo>
                            <a:pt x="38862" y="14478"/>
                          </a:lnTo>
                          <a:lnTo>
                            <a:pt x="31813" y="0"/>
                          </a:lnTo>
                          <a:lnTo>
                            <a:pt x="11335" y="2857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928" name="Graphic 1">
                    <a:extLst>
                      <a:ext uri="{FF2B5EF4-FFF2-40B4-BE49-F238E27FC236}">
                        <a16:creationId xmlns:a16="http://schemas.microsoft.com/office/drawing/2014/main" id="{133D7ED1-76AA-47AE-9F7D-98F7D85700B9}"/>
                      </a:ext>
                    </a:extLst>
                  </p:cNvPr>
                  <p:cNvGrpSpPr/>
                  <p:nvPr/>
                </p:nvGrpSpPr>
                <p:grpSpPr>
                  <a:xfrm>
                    <a:off x="6142386" y="3121818"/>
                    <a:ext cx="74199" cy="49911"/>
                    <a:chOff x="6142386" y="3121818"/>
                    <a:chExt cx="74199" cy="49911"/>
                  </a:xfrm>
                  <a:grpFill/>
                </p:grpSpPr>
                <p:sp>
                  <p:nvSpPr>
                    <p:cNvPr id="944" name="Freeform: Shape 943">
                      <a:extLst>
                        <a:ext uri="{FF2B5EF4-FFF2-40B4-BE49-F238E27FC236}">
                          <a16:creationId xmlns:a16="http://schemas.microsoft.com/office/drawing/2014/main" id="{B3B7F24B-66A1-4BF0-9ADA-460AD02791E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142386" y="3140201"/>
                      <a:ext cx="38481" cy="31527"/>
                    </a:xfrm>
                    <a:custGeom>
                      <a:avLst/>
                      <a:gdLst>
                        <a:gd name="connsiteX0" fmla="*/ 0 w 38481"/>
                        <a:gd name="connsiteY0" fmla="*/ 17240 h 31527"/>
                        <a:gd name="connsiteX1" fmla="*/ 6858 w 38481"/>
                        <a:gd name="connsiteY1" fmla="*/ 31528 h 31527"/>
                        <a:gd name="connsiteX2" fmla="*/ 18288 w 38481"/>
                        <a:gd name="connsiteY2" fmla="*/ 13145 h 31527"/>
                        <a:gd name="connsiteX3" fmla="*/ 38481 w 38481"/>
                        <a:gd name="connsiteY3" fmla="*/ 14573 h 31527"/>
                        <a:gd name="connsiteX4" fmla="*/ 31432 w 38481"/>
                        <a:gd name="connsiteY4" fmla="*/ 0 h 31527"/>
                        <a:gd name="connsiteX5" fmla="*/ 10954 w 38481"/>
                        <a:gd name="connsiteY5" fmla="*/ 2953 h 315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481" h="31527">
                          <a:moveTo>
                            <a:pt x="0" y="17240"/>
                          </a:moveTo>
                          <a:lnTo>
                            <a:pt x="6858" y="31528"/>
                          </a:lnTo>
                          <a:lnTo>
                            <a:pt x="18288" y="13145"/>
                          </a:lnTo>
                          <a:lnTo>
                            <a:pt x="38481" y="14573"/>
                          </a:lnTo>
                          <a:lnTo>
                            <a:pt x="31432" y="0"/>
                          </a:lnTo>
                          <a:lnTo>
                            <a:pt x="10954" y="2953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945" name="Freeform: Shape 944">
                      <a:extLst>
                        <a:ext uri="{FF2B5EF4-FFF2-40B4-BE49-F238E27FC236}">
                          <a16:creationId xmlns:a16="http://schemas.microsoft.com/office/drawing/2014/main" id="{A9112631-0AEA-4616-9798-BE94FF20518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177724" y="3121818"/>
                      <a:ext cx="38861" cy="31527"/>
                    </a:xfrm>
                    <a:custGeom>
                      <a:avLst/>
                      <a:gdLst>
                        <a:gd name="connsiteX0" fmla="*/ 0 w 38861"/>
                        <a:gd name="connsiteY0" fmla="*/ 16383 h 31527"/>
                        <a:gd name="connsiteX1" fmla="*/ 7239 w 38861"/>
                        <a:gd name="connsiteY1" fmla="*/ 31528 h 31527"/>
                        <a:gd name="connsiteX2" fmla="*/ 18764 w 38861"/>
                        <a:gd name="connsiteY2" fmla="*/ 13145 h 31527"/>
                        <a:gd name="connsiteX3" fmla="*/ 38862 w 38861"/>
                        <a:gd name="connsiteY3" fmla="*/ 14573 h 31527"/>
                        <a:gd name="connsiteX4" fmla="*/ 31909 w 38861"/>
                        <a:gd name="connsiteY4" fmla="*/ 0 h 31527"/>
                        <a:gd name="connsiteX5" fmla="*/ 11335 w 38861"/>
                        <a:gd name="connsiteY5" fmla="*/ 2953 h 315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861" h="31527">
                          <a:moveTo>
                            <a:pt x="0" y="16383"/>
                          </a:moveTo>
                          <a:lnTo>
                            <a:pt x="7239" y="31528"/>
                          </a:lnTo>
                          <a:lnTo>
                            <a:pt x="18764" y="13145"/>
                          </a:lnTo>
                          <a:lnTo>
                            <a:pt x="38862" y="14573"/>
                          </a:lnTo>
                          <a:lnTo>
                            <a:pt x="31909" y="0"/>
                          </a:lnTo>
                          <a:lnTo>
                            <a:pt x="11335" y="2953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929" name="Graphic 1">
                    <a:extLst>
                      <a:ext uri="{FF2B5EF4-FFF2-40B4-BE49-F238E27FC236}">
                        <a16:creationId xmlns:a16="http://schemas.microsoft.com/office/drawing/2014/main" id="{EDE6BBBE-3320-4490-AE38-C90E334F424B}"/>
                      </a:ext>
                    </a:extLst>
                  </p:cNvPr>
                  <p:cNvGrpSpPr/>
                  <p:nvPr/>
                </p:nvGrpSpPr>
                <p:grpSpPr>
                  <a:xfrm>
                    <a:off x="6132861" y="3102196"/>
                    <a:ext cx="74294" cy="49815"/>
                    <a:chOff x="6132861" y="3102196"/>
                    <a:chExt cx="74294" cy="49815"/>
                  </a:xfrm>
                  <a:grpFill/>
                </p:grpSpPr>
                <p:sp>
                  <p:nvSpPr>
                    <p:cNvPr id="942" name="Freeform: Shape 941">
                      <a:extLst>
                        <a:ext uri="{FF2B5EF4-FFF2-40B4-BE49-F238E27FC236}">
                          <a16:creationId xmlns:a16="http://schemas.microsoft.com/office/drawing/2014/main" id="{C79FE13B-6228-4F53-B96A-2CA227DC5CE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132861" y="3120579"/>
                      <a:ext cx="38481" cy="31432"/>
                    </a:xfrm>
                    <a:custGeom>
                      <a:avLst/>
                      <a:gdLst>
                        <a:gd name="connsiteX0" fmla="*/ 0 w 38481"/>
                        <a:gd name="connsiteY0" fmla="*/ 17240 h 31432"/>
                        <a:gd name="connsiteX1" fmla="*/ 6858 w 38481"/>
                        <a:gd name="connsiteY1" fmla="*/ 31432 h 31432"/>
                        <a:gd name="connsiteX2" fmla="*/ 18383 w 38481"/>
                        <a:gd name="connsiteY2" fmla="*/ 13049 h 31432"/>
                        <a:gd name="connsiteX3" fmla="*/ 38481 w 38481"/>
                        <a:gd name="connsiteY3" fmla="*/ 14478 h 31432"/>
                        <a:gd name="connsiteX4" fmla="*/ 31528 w 38481"/>
                        <a:gd name="connsiteY4" fmla="*/ 0 h 31432"/>
                        <a:gd name="connsiteX5" fmla="*/ 10954 w 38481"/>
                        <a:gd name="connsiteY5" fmla="*/ 2857 h 314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481" h="31432">
                          <a:moveTo>
                            <a:pt x="0" y="17240"/>
                          </a:moveTo>
                          <a:lnTo>
                            <a:pt x="6858" y="31432"/>
                          </a:lnTo>
                          <a:lnTo>
                            <a:pt x="18383" y="13049"/>
                          </a:lnTo>
                          <a:lnTo>
                            <a:pt x="38481" y="14478"/>
                          </a:lnTo>
                          <a:lnTo>
                            <a:pt x="31528" y="0"/>
                          </a:lnTo>
                          <a:lnTo>
                            <a:pt x="10954" y="2857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943" name="Freeform: Shape 942">
                      <a:extLst>
                        <a:ext uri="{FF2B5EF4-FFF2-40B4-BE49-F238E27FC236}">
                          <a16:creationId xmlns:a16="http://schemas.microsoft.com/office/drawing/2014/main" id="{33BC7882-E038-4D4A-B025-74393BD0822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168294" y="3102196"/>
                      <a:ext cx="38861" cy="31432"/>
                    </a:xfrm>
                    <a:custGeom>
                      <a:avLst/>
                      <a:gdLst>
                        <a:gd name="connsiteX0" fmla="*/ 0 w 38861"/>
                        <a:gd name="connsiteY0" fmla="*/ 16383 h 31432"/>
                        <a:gd name="connsiteX1" fmla="*/ 7239 w 38861"/>
                        <a:gd name="connsiteY1" fmla="*/ 31433 h 31432"/>
                        <a:gd name="connsiteX2" fmla="*/ 18669 w 38861"/>
                        <a:gd name="connsiteY2" fmla="*/ 13049 h 31432"/>
                        <a:gd name="connsiteX3" fmla="*/ 38862 w 38861"/>
                        <a:gd name="connsiteY3" fmla="*/ 14478 h 31432"/>
                        <a:gd name="connsiteX4" fmla="*/ 31814 w 38861"/>
                        <a:gd name="connsiteY4" fmla="*/ 0 h 31432"/>
                        <a:gd name="connsiteX5" fmla="*/ 11335 w 38861"/>
                        <a:gd name="connsiteY5" fmla="*/ 2858 h 314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861" h="31432">
                          <a:moveTo>
                            <a:pt x="0" y="16383"/>
                          </a:moveTo>
                          <a:lnTo>
                            <a:pt x="7239" y="31433"/>
                          </a:lnTo>
                          <a:lnTo>
                            <a:pt x="18669" y="13049"/>
                          </a:lnTo>
                          <a:lnTo>
                            <a:pt x="38862" y="14478"/>
                          </a:lnTo>
                          <a:lnTo>
                            <a:pt x="31814" y="0"/>
                          </a:lnTo>
                          <a:lnTo>
                            <a:pt x="11335" y="2858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930" name="Graphic 1">
                    <a:extLst>
                      <a:ext uri="{FF2B5EF4-FFF2-40B4-BE49-F238E27FC236}">
                        <a16:creationId xmlns:a16="http://schemas.microsoft.com/office/drawing/2014/main" id="{8F53CF17-74AD-4A56-87E6-123E1A58226B}"/>
                      </a:ext>
                    </a:extLst>
                  </p:cNvPr>
                  <p:cNvGrpSpPr/>
                  <p:nvPr/>
                </p:nvGrpSpPr>
                <p:grpSpPr>
                  <a:xfrm>
                    <a:off x="6123432" y="3082480"/>
                    <a:ext cx="74199" cy="49910"/>
                    <a:chOff x="6123432" y="3082480"/>
                    <a:chExt cx="74199" cy="49910"/>
                  </a:xfrm>
                  <a:grpFill/>
                </p:grpSpPr>
                <p:sp>
                  <p:nvSpPr>
                    <p:cNvPr id="940" name="Freeform: Shape 939">
                      <a:extLst>
                        <a:ext uri="{FF2B5EF4-FFF2-40B4-BE49-F238E27FC236}">
                          <a16:creationId xmlns:a16="http://schemas.microsoft.com/office/drawing/2014/main" id="{168F972B-CB5B-49BB-8B6B-13D6E2E5A14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123432" y="3100863"/>
                      <a:ext cx="38480" cy="31527"/>
                    </a:xfrm>
                    <a:custGeom>
                      <a:avLst/>
                      <a:gdLst>
                        <a:gd name="connsiteX0" fmla="*/ 0 w 38480"/>
                        <a:gd name="connsiteY0" fmla="*/ 17240 h 31527"/>
                        <a:gd name="connsiteX1" fmla="*/ 6858 w 38480"/>
                        <a:gd name="connsiteY1" fmla="*/ 31528 h 31527"/>
                        <a:gd name="connsiteX2" fmla="*/ 18288 w 38480"/>
                        <a:gd name="connsiteY2" fmla="*/ 13049 h 31527"/>
                        <a:gd name="connsiteX3" fmla="*/ 38481 w 38480"/>
                        <a:gd name="connsiteY3" fmla="*/ 14478 h 31527"/>
                        <a:gd name="connsiteX4" fmla="*/ 31432 w 38480"/>
                        <a:gd name="connsiteY4" fmla="*/ 0 h 31527"/>
                        <a:gd name="connsiteX5" fmla="*/ 10954 w 38480"/>
                        <a:gd name="connsiteY5" fmla="*/ 2857 h 315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480" h="31527">
                          <a:moveTo>
                            <a:pt x="0" y="17240"/>
                          </a:moveTo>
                          <a:lnTo>
                            <a:pt x="6858" y="31528"/>
                          </a:lnTo>
                          <a:lnTo>
                            <a:pt x="18288" y="13049"/>
                          </a:lnTo>
                          <a:lnTo>
                            <a:pt x="38481" y="14478"/>
                          </a:lnTo>
                          <a:lnTo>
                            <a:pt x="31432" y="0"/>
                          </a:lnTo>
                          <a:lnTo>
                            <a:pt x="10954" y="2857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941" name="Freeform: Shape 940">
                      <a:extLst>
                        <a:ext uri="{FF2B5EF4-FFF2-40B4-BE49-F238E27FC236}">
                          <a16:creationId xmlns:a16="http://schemas.microsoft.com/office/drawing/2014/main" id="{EA9A2C13-7854-4B0B-8DD3-437A7669658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158769" y="3082480"/>
                      <a:ext cx="38861" cy="31527"/>
                    </a:xfrm>
                    <a:custGeom>
                      <a:avLst/>
                      <a:gdLst>
                        <a:gd name="connsiteX0" fmla="*/ 0 w 38861"/>
                        <a:gd name="connsiteY0" fmla="*/ 16383 h 31527"/>
                        <a:gd name="connsiteX1" fmla="*/ 7239 w 38861"/>
                        <a:gd name="connsiteY1" fmla="*/ 31528 h 31527"/>
                        <a:gd name="connsiteX2" fmla="*/ 18764 w 38861"/>
                        <a:gd name="connsiteY2" fmla="*/ 13049 h 31527"/>
                        <a:gd name="connsiteX3" fmla="*/ 38862 w 38861"/>
                        <a:gd name="connsiteY3" fmla="*/ 14478 h 31527"/>
                        <a:gd name="connsiteX4" fmla="*/ 31909 w 38861"/>
                        <a:gd name="connsiteY4" fmla="*/ 0 h 31527"/>
                        <a:gd name="connsiteX5" fmla="*/ 11335 w 38861"/>
                        <a:gd name="connsiteY5" fmla="*/ 2857 h 315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861" h="31527">
                          <a:moveTo>
                            <a:pt x="0" y="16383"/>
                          </a:moveTo>
                          <a:lnTo>
                            <a:pt x="7239" y="31528"/>
                          </a:lnTo>
                          <a:lnTo>
                            <a:pt x="18764" y="13049"/>
                          </a:lnTo>
                          <a:lnTo>
                            <a:pt x="38862" y="14478"/>
                          </a:lnTo>
                          <a:lnTo>
                            <a:pt x="31909" y="0"/>
                          </a:lnTo>
                          <a:lnTo>
                            <a:pt x="11335" y="2857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931" name="Graphic 1">
                    <a:extLst>
                      <a:ext uri="{FF2B5EF4-FFF2-40B4-BE49-F238E27FC236}">
                        <a16:creationId xmlns:a16="http://schemas.microsoft.com/office/drawing/2014/main" id="{9392A04B-1E0B-46F7-A456-0A3A71EFD205}"/>
                      </a:ext>
                    </a:extLst>
                  </p:cNvPr>
                  <p:cNvGrpSpPr/>
                  <p:nvPr/>
                </p:nvGrpSpPr>
                <p:grpSpPr>
                  <a:xfrm>
                    <a:off x="6113907" y="3062763"/>
                    <a:ext cx="74294" cy="49911"/>
                    <a:chOff x="6113907" y="3062763"/>
                    <a:chExt cx="74294" cy="49911"/>
                  </a:xfrm>
                  <a:grpFill/>
                </p:grpSpPr>
                <p:sp>
                  <p:nvSpPr>
                    <p:cNvPr id="938" name="Freeform: Shape 937">
                      <a:extLst>
                        <a:ext uri="{FF2B5EF4-FFF2-40B4-BE49-F238E27FC236}">
                          <a16:creationId xmlns:a16="http://schemas.microsoft.com/office/drawing/2014/main" id="{B3A7F6FC-B794-461B-9795-65D84C590D3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113907" y="3081146"/>
                      <a:ext cx="38480" cy="31527"/>
                    </a:xfrm>
                    <a:custGeom>
                      <a:avLst/>
                      <a:gdLst>
                        <a:gd name="connsiteX0" fmla="*/ 0 w 38480"/>
                        <a:gd name="connsiteY0" fmla="*/ 17240 h 31527"/>
                        <a:gd name="connsiteX1" fmla="*/ 6858 w 38480"/>
                        <a:gd name="connsiteY1" fmla="*/ 31528 h 31527"/>
                        <a:gd name="connsiteX2" fmla="*/ 18383 w 38480"/>
                        <a:gd name="connsiteY2" fmla="*/ 13145 h 31527"/>
                        <a:gd name="connsiteX3" fmla="*/ 38481 w 38480"/>
                        <a:gd name="connsiteY3" fmla="*/ 14573 h 31527"/>
                        <a:gd name="connsiteX4" fmla="*/ 31528 w 38480"/>
                        <a:gd name="connsiteY4" fmla="*/ 0 h 31527"/>
                        <a:gd name="connsiteX5" fmla="*/ 10954 w 38480"/>
                        <a:gd name="connsiteY5" fmla="*/ 2953 h 315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480" h="31527">
                          <a:moveTo>
                            <a:pt x="0" y="17240"/>
                          </a:moveTo>
                          <a:lnTo>
                            <a:pt x="6858" y="31528"/>
                          </a:lnTo>
                          <a:lnTo>
                            <a:pt x="18383" y="13145"/>
                          </a:lnTo>
                          <a:lnTo>
                            <a:pt x="38481" y="14573"/>
                          </a:lnTo>
                          <a:lnTo>
                            <a:pt x="31528" y="0"/>
                          </a:lnTo>
                          <a:lnTo>
                            <a:pt x="10954" y="2953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939" name="Freeform: Shape 938">
                      <a:extLst>
                        <a:ext uri="{FF2B5EF4-FFF2-40B4-BE49-F238E27FC236}">
                          <a16:creationId xmlns:a16="http://schemas.microsoft.com/office/drawing/2014/main" id="{CAEC6F7D-B1D9-4AEB-B1EA-B5D8BBF9E71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149339" y="3062763"/>
                      <a:ext cx="38862" cy="31527"/>
                    </a:xfrm>
                    <a:custGeom>
                      <a:avLst/>
                      <a:gdLst>
                        <a:gd name="connsiteX0" fmla="*/ 0 w 38862"/>
                        <a:gd name="connsiteY0" fmla="*/ 16383 h 31527"/>
                        <a:gd name="connsiteX1" fmla="*/ 7239 w 38862"/>
                        <a:gd name="connsiteY1" fmla="*/ 31528 h 31527"/>
                        <a:gd name="connsiteX2" fmla="*/ 18669 w 38862"/>
                        <a:gd name="connsiteY2" fmla="*/ 13145 h 31527"/>
                        <a:gd name="connsiteX3" fmla="*/ 38862 w 38862"/>
                        <a:gd name="connsiteY3" fmla="*/ 14573 h 31527"/>
                        <a:gd name="connsiteX4" fmla="*/ 31814 w 38862"/>
                        <a:gd name="connsiteY4" fmla="*/ 0 h 31527"/>
                        <a:gd name="connsiteX5" fmla="*/ 11335 w 38862"/>
                        <a:gd name="connsiteY5" fmla="*/ 2953 h 315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862" h="31527">
                          <a:moveTo>
                            <a:pt x="0" y="16383"/>
                          </a:moveTo>
                          <a:lnTo>
                            <a:pt x="7239" y="31528"/>
                          </a:lnTo>
                          <a:lnTo>
                            <a:pt x="18669" y="13145"/>
                          </a:lnTo>
                          <a:lnTo>
                            <a:pt x="38862" y="14573"/>
                          </a:lnTo>
                          <a:lnTo>
                            <a:pt x="31814" y="0"/>
                          </a:lnTo>
                          <a:lnTo>
                            <a:pt x="11335" y="2953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932" name="Graphic 1">
                    <a:extLst>
                      <a:ext uri="{FF2B5EF4-FFF2-40B4-BE49-F238E27FC236}">
                        <a16:creationId xmlns:a16="http://schemas.microsoft.com/office/drawing/2014/main" id="{80B77F63-D8C9-4AD4-8703-2A51F2A31A5E}"/>
                      </a:ext>
                    </a:extLst>
                  </p:cNvPr>
                  <p:cNvGrpSpPr/>
                  <p:nvPr/>
                </p:nvGrpSpPr>
                <p:grpSpPr>
                  <a:xfrm>
                    <a:off x="6104477" y="3043141"/>
                    <a:ext cx="74199" cy="49815"/>
                    <a:chOff x="6104477" y="3043141"/>
                    <a:chExt cx="74199" cy="49815"/>
                  </a:xfrm>
                  <a:grpFill/>
                </p:grpSpPr>
                <p:sp>
                  <p:nvSpPr>
                    <p:cNvPr id="936" name="Freeform: Shape 935">
                      <a:extLst>
                        <a:ext uri="{FF2B5EF4-FFF2-40B4-BE49-F238E27FC236}">
                          <a16:creationId xmlns:a16="http://schemas.microsoft.com/office/drawing/2014/main" id="{3CF0C54F-2A42-4278-8244-0BF881DE9CA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104477" y="3061525"/>
                      <a:ext cx="38481" cy="31432"/>
                    </a:xfrm>
                    <a:custGeom>
                      <a:avLst/>
                      <a:gdLst>
                        <a:gd name="connsiteX0" fmla="*/ 0 w 38481"/>
                        <a:gd name="connsiteY0" fmla="*/ 17240 h 31432"/>
                        <a:gd name="connsiteX1" fmla="*/ 6858 w 38481"/>
                        <a:gd name="connsiteY1" fmla="*/ 31433 h 31432"/>
                        <a:gd name="connsiteX2" fmla="*/ 18288 w 38481"/>
                        <a:gd name="connsiteY2" fmla="*/ 13049 h 31432"/>
                        <a:gd name="connsiteX3" fmla="*/ 38481 w 38481"/>
                        <a:gd name="connsiteY3" fmla="*/ 14478 h 31432"/>
                        <a:gd name="connsiteX4" fmla="*/ 31432 w 38481"/>
                        <a:gd name="connsiteY4" fmla="*/ 0 h 31432"/>
                        <a:gd name="connsiteX5" fmla="*/ 10954 w 38481"/>
                        <a:gd name="connsiteY5" fmla="*/ 2857 h 314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481" h="31432">
                          <a:moveTo>
                            <a:pt x="0" y="17240"/>
                          </a:moveTo>
                          <a:lnTo>
                            <a:pt x="6858" y="31433"/>
                          </a:lnTo>
                          <a:lnTo>
                            <a:pt x="18288" y="13049"/>
                          </a:lnTo>
                          <a:lnTo>
                            <a:pt x="38481" y="14478"/>
                          </a:lnTo>
                          <a:lnTo>
                            <a:pt x="31432" y="0"/>
                          </a:lnTo>
                          <a:lnTo>
                            <a:pt x="10954" y="2857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937" name="Freeform: Shape 936">
                      <a:extLst>
                        <a:ext uri="{FF2B5EF4-FFF2-40B4-BE49-F238E27FC236}">
                          <a16:creationId xmlns:a16="http://schemas.microsoft.com/office/drawing/2014/main" id="{6765FF7C-58FC-48F9-9ED5-5EE66139DA5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139814" y="3043141"/>
                      <a:ext cx="38862" cy="31432"/>
                    </a:xfrm>
                    <a:custGeom>
                      <a:avLst/>
                      <a:gdLst>
                        <a:gd name="connsiteX0" fmla="*/ 0 w 38862"/>
                        <a:gd name="connsiteY0" fmla="*/ 16383 h 31432"/>
                        <a:gd name="connsiteX1" fmla="*/ 7239 w 38862"/>
                        <a:gd name="connsiteY1" fmla="*/ 31433 h 31432"/>
                        <a:gd name="connsiteX2" fmla="*/ 18764 w 38862"/>
                        <a:gd name="connsiteY2" fmla="*/ 13049 h 31432"/>
                        <a:gd name="connsiteX3" fmla="*/ 38862 w 38862"/>
                        <a:gd name="connsiteY3" fmla="*/ 14478 h 31432"/>
                        <a:gd name="connsiteX4" fmla="*/ 31909 w 38862"/>
                        <a:gd name="connsiteY4" fmla="*/ 0 h 31432"/>
                        <a:gd name="connsiteX5" fmla="*/ 11335 w 38862"/>
                        <a:gd name="connsiteY5" fmla="*/ 2858 h 314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862" h="31432">
                          <a:moveTo>
                            <a:pt x="0" y="16383"/>
                          </a:moveTo>
                          <a:lnTo>
                            <a:pt x="7239" y="31433"/>
                          </a:lnTo>
                          <a:lnTo>
                            <a:pt x="18764" y="13049"/>
                          </a:lnTo>
                          <a:lnTo>
                            <a:pt x="38862" y="14478"/>
                          </a:lnTo>
                          <a:lnTo>
                            <a:pt x="31909" y="0"/>
                          </a:lnTo>
                          <a:lnTo>
                            <a:pt x="11335" y="2858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933" name="Graphic 1">
                    <a:extLst>
                      <a:ext uri="{FF2B5EF4-FFF2-40B4-BE49-F238E27FC236}">
                        <a16:creationId xmlns:a16="http://schemas.microsoft.com/office/drawing/2014/main" id="{01AA4B99-4701-4C02-8E0C-AB3F1968D010}"/>
                      </a:ext>
                    </a:extLst>
                  </p:cNvPr>
                  <p:cNvGrpSpPr/>
                  <p:nvPr/>
                </p:nvGrpSpPr>
                <p:grpSpPr>
                  <a:xfrm>
                    <a:off x="6094952" y="3023425"/>
                    <a:ext cx="74294" cy="49910"/>
                    <a:chOff x="6094952" y="3023425"/>
                    <a:chExt cx="74294" cy="49910"/>
                  </a:xfrm>
                  <a:grpFill/>
                </p:grpSpPr>
                <p:sp>
                  <p:nvSpPr>
                    <p:cNvPr id="934" name="Freeform: Shape 933">
                      <a:extLst>
                        <a:ext uri="{FF2B5EF4-FFF2-40B4-BE49-F238E27FC236}">
                          <a16:creationId xmlns:a16="http://schemas.microsoft.com/office/drawing/2014/main" id="{48C1751D-1D2E-4AE0-88D5-CD9E7640534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94952" y="3041808"/>
                      <a:ext cx="38481" cy="31527"/>
                    </a:xfrm>
                    <a:custGeom>
                      <a:avLst/>
                      <a:gdLst>
                        <a:gd name="connsiteX0" fmla="*/ 0 w 38481"/>
                        <a:gd name="connsiteY0" fmla="*/ 17240 h 31527"/>
                        <a:gd name="connsiteX1" fmla="*/ 6858 w 38481"/>
                        <a:gd name="connsiteY1" fmla="*/ 31528 h 31527"/>
                        <a:gd name="connsiteX2" fmla="*/ 18383 w 38481"/>
                        <a:gd name="connsiteY2" fmla="*/ 13049 h 31527"/>
                        <a:gd name="connsiteX3" fmla="*/ 38481 w 38481"/>
                        <a:gd name="connsiteY3" fmla="*/ 14478 h 31527"/>
                        <a:gd name="connsiteX4" fmla="*/ 31528 w 38481"/>
                        <a:gd name="connsiteY4" fmla="*/ 0 h 31527"/>
                        <a:gd name="connsiteX5" fmla="*/ 10954 w 38481"/>
                        <a:gd name="connsiteY5" fmla="*/ 2857 h 315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481" h="31527">
                          <a:moveTo>
                            <a:pt x="0" y="17240"/>
                          </a:moveTo>
                          <a:lnTo>
                            <a:pt x="6858" y="31528"/>
                          </a:lnTo>
                          <a:lnTo>
                            <a:pt x="18383" y="13049"/>
                          </a:lnTo>
                          <a:lnTo>
                            <a:pt x="38481" y="14478"/>
                          </a:lnTo>
                          <a:lnTo>
                            <a:pt x="31528" y="0"/>
                          </a:lnTo>
                          <a:lnTo>
                            <a:pt x="10954" y="2857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935" name="Freeform: Shape 934">
                      <a:extLst>
                        <a:ext uri="{FF2B5EF4-FFF2-40B4-BE49-F238E27FC236}">
                          <a16:creationId xmlns:a16="http://schemas.microsoft.com/office/drawing/2014/main" id="{E5D298B4-4420-41F6-8FE0-864D6543C43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130385" y="3023425"/>
                      <a:ext cx="38861" cy="31527"/>
                    </a:xfrm>
                    <a:custGeom>
                      <a:avLst/>
                      <a:gdLst>
                        <a:gd name="connsiteX0" fmla="*/ 0 w 38861"/>
                        <a:gd name="connsiteY0" fmla="*/ 16383 h 31527"/>
                        <a:gd name="connsiteX1" fmla="*/ 7239 w 38861"/>
                        <a:gd name="connsiteY1" fmla="*/ 31528 h 31527"/>
                        <a:gd name="connsiteX2" fmla="*/ 18669 w 38861"/>
                        <a:gd name="connsiteY2" fmla="*/ 13049 h 31527"/>
                        <a:gd name="connsiteX3" fmla="*/ 38862 w 38861"/>
                        <a:gd name="connsiteY3" fmla="*/ 14478 h 31527"/>
                        <a:gd name="connsiteX4" fmla="*/ 31814 w 38861"/>
                        <a:gd name="connsiteY4" fmla="*/ 0 h 31527"/>
                        <a:gd name="connsiteX5" fmla="*/ 11335 w 38861"/>
                        <a:gd name="connsiteY5" fmla="*/ 2857 h 315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861" h="31527">
                          <a:moveTo>
                            <a:pt x="0" y="16383"/>
                          </a:moveTo>
                          <a:lnTo>
                            <a:pt x="7239" y="31528"/>
                          </a:lnTo>
                          <a:lnTo>
                            <a:pt x="18669" y="13049"/>
                          </a:lnTo>
                          <a:lnTo>
                            <a:pt x="38862" y="14478"/>
                          </a:lnTo>
                          <a:lnTo>
                            <a:pt x="31814" y="0"/>
                          </a:lnTo>
                          <a:lnTo>
                            <a:pt x="11335" y="2857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</p:grpSp>
          </p:grpSp>
          <p:grpSp>
            <p:nvGrpSpPr>
              <p:cNvPr id="731" name="Graphic 1">
                <a:extLst>
                  <a:ext uri="{FF2B5EF4-FFF2-40B4-BE49-F238E27FC236}">
                    <a16:creationId xmlns:a16="http://schemas.microsoft.com/office/drawing/2014/main" id="{AAF4D364-A865-4D32-8898-EA8A86D0F28C}"/>
                  </a:ext>
                </a:extLst>
              </p:cNvPr>
              <p:cNvGrpSpPr/>
              <p:nvPr/>
            </p:nvGrpSpPr>
            <p:grpSpPr>
              <a:xfrm rot="1026249">
                <a:off x="4267424" y="2177107"/>
                <a:ext cx="997753" cy="734707"/>
                <a:chOff x="5809202" y="2924650"/>
                <a:chExt cx="279272" cy="216312"/>
              </a:xfrm>
              <a:grpFill/>
            </p:grpSpPr>
            <p:grpSp>
              <p:nvGrpSpPr>
                <p:cNvPr id="856" name="Graphic 1">
                  <a:extLst>
                    <a:ext uri="{FF2B5EF4-FFF2-40B4-BE49-F238E27FC236}">
                      <a16:creationId xmlns:a16="http://schemas.microsoft.com/office/drawing/2014/main" id="{1C362CFD-DDA4-4975-ABC4-15F0246EBD13}"/>
                    </a:ext>
                  </a:extLst>
                </p:cNvPr>
                <p:cNvGrpSpPr/>
                <p:nvPr/>
              </p:nvGrpSpPr>
              <p:grpSpPr>
                <a:xfrm>
                  <a:off x="5809202" y="2976276"/>
                  <a:ext cx="116681" cy="164687"/>
                  <a:chOff x="5809202" y="2976276"/>
                  <a:chExt cx="116681" cy="164687"/>
                </a:xfrm>
                <a:grpFill/>
              </p:grpSpPr>
              <p:grpSp>
                <p:nvGrpSpPr>
                  <p:cNvPr id="901" name="Graphic 1">
                    <a:extLst>
                      <a:ext uri="{FF2B5EF4-FFF2-40B4-BE49-F238E27FC236}">
                        <a16:creationId xmlns:a16="http://schemas.microsoft.com/office/drawing/2014/main" id="{E2ABEB33-03FE-40FF-ACAF-1CE77209B865}"/>
                      </a:ext>
                    </a:extLst>
                  </p:cNvPr>
                  <p:cNvGrpSpPr/>
                  <p:nvPr/>
                </p:nvGrpSpPr>
                <p:grpSpPr>
                  <a:xfrm>
                    <a:off x="5848921" y="3101434"/>
                    <a:ext cx="76961" cy="39528"/>
                    <a:chOff x="5848921" y="3101434"/>
                    <a:chExt cx="76961" cy="39528"/>
                  </a:xfrm>
                  <a:grpFill/>
                </p:grpSpPr>
                <p:sp>
                  <p:nvSpPr>
                    <p:cNvPr id="920" name="Freeform: Shape 919">
                      <a:extLst>
                        <a:ext uri="{FF2B5EF4-FFF2-40B4-BE49-F238E27FC236}">
                          <a16:creationId xmlns:a16="http://schemas.microsoft.com/office/drawing/2014/main" id="{234A6046-C0F8-48B7-8B17-EC38303654F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48921" y="3113531"/>
                      <a:ext cx="38766" cy="27431"/>
                    </a:xfrm>
                    <a:custGeom>
                      <a:avLst/>
                      <a:gdLst>
                        <a:gd name="connsiteX0" fmla="*/ 0 w 38766"/>
                        <a:gd name="connsiteY0" fmla="*/ 12287 h 27431"/>
                        <a:gd name="connsiteX1" fmla="*/ 4858 w 38766"/>
                        <a:gd name="connsiteY1" fmla="*/ 27432 h 27431"/>
                        <a:gd name="connsiteX2" fmla="*/ 18859 w 38766"/>
                        <a:gd name="connsiteY2" fmla="*/ 11240 h 27431"/>
                        <a:gd name="connsiteX3" fmla="*/ 38767 w 38766"/>
                        <a:gd name="connsiteY3" fmla="*/ 16002 h 27431"/>
                        <a:gd name="connsiteX4" fmla="*/ 33814 w 38766"/>
                        <a:gd name="connsiteY4" fmla="*/ 571 h 27431"/>
                        <a:gd name="connsiteX5" fmla="*/ 12954 w 38766"/>
                        <a:gd name="connsiteY5" fmla="*/ 0 h 2743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766" h="27431">
                          <a:moveTo>
                            <a:pt x="0" y="12287"/>
                          </a:moveTo>
                          <a:lnTo>
                            <a:pt x="4858" y="27432"/>
                          </a:lnTo>
                          <a:lnTo>
                            <a:pt x="18859" y="11240"/>
                          </a:lnTo>
                          <a:lnTo>
                            <a:pt x="38767" y="16002"/>
                          </a:lnTo>
                          <a:lnTo>
                            <a:pt x="33814" y="571"/>
                          </a:lnTo>
                          <a:lnTo>
                            <a:pt x="1295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921" name="Freeform: Shape 920">
                      <a:extLst>
                        <a:ext uri="{FF2B5EF4-FFF2-40B4-BE49-F238E27FC236}">
                          <a16:creationId xmlns:a16="http://schemas.microsoft.com/office/drawing/2014/main" id="{66CAA7D8-0D67-4578-89D9-F11079B51B3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86926" y="3101434"/>
                      <a:ext cx="38957" cy="27336"/>
                    </a:xfrm>
                    <a:custGeom>
                      <a:avLst/>
                      <a:gdLst>
                        <a:gd name="connsiteX0" fmla="*/ 0 w 38957"/>
                        <a:gd name="connsiteY0" fmla="*/ 11335 h 27336"/>
                        <a:gd name="connsiteX1" fmla="*/ 5048 w 38957"/>
                        <a:gd name="connsiteY1" fmla="*/ 27337 h 27336"/>
                        <a:gd name="connsiteX2" fmla="*/ 19145 w 38957"/>
                        <a:gd name="connsiteY2" fmla="*/ 11240 h 27336"/>
                        <a:gd name="connsiteX3" fmla="*/ 38957 w 38957"/>
                        <a:gd name="connsiteY3" fmla="*/ 15907 h 27336"/>
                        <a:gd name="connsiteX4" fmla="*/ 34099 w 38957"/>
                        <a:gd name="connsiteY4" fmla="*/ 571 h 27336"/>
                        <a:gd name="connsiteX5" fmla="*/ 13240 w 38957"/>
                        <a:gd name="connsiteY5" fmla="*/ 0 h 27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957" h="27336">
                          <a:moveTo>
                            <a:pt x="0" y="11335"/>
                          </a:moveTo>
                          <a:lnTo>
                            <a:pt x="5048" y="27337"/>
                          </a:lnTo>
                          <a:lnTo>
                            <a:pt x="19145" y="11240"/>
                          </a:lnTo>
                          <a:lnTo>
                            <a:pt x="38957" y="15907"/>
                          </a:lnTo>
                          <a:lnTo>
                            <a:pt x="34099" y="571"/>
                          </a:lnTo>
                          <a:lnTo>
                            <a:pt x="13240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902" name="Graphic 1">
                    <a:extLst>
                      <a:ext uri="{FF2B5EF4-FFF2-40B4-BE49-F238E27FC236}">
                        <a16:creationId xmlns:a16="http://schemas.microsoft.com/office/drawing/2014/main" id="{9DAC5A41-3442-48B3-A5D1-BF32ACF3F7EA}"/>
                      </a:ext>
                    </a:extLst>
                  </p:cNvPr>
                  <p:cNvGrpSpPr/>
                  <p:nvPr/>
                </p:nvGrpSpPr>
                <p:grpSpPr>
                  <a:xfrm>
                    <a:off x="5842349" y="3080575"/>
                    <a:ext cx="76962" cy="39528"/>
                    <a:chOff x="5842349" y="3080575"/>
                    <a:chExt cx="76962" cy="39528"/>
                  </a:xfrm>
                  <a:grpFill/>
                </p:grpSpPr>
                <p:sp>
                  <p:nvSpPr>
                    <p:cNvPr id="918" name="Freeform: Shape 917">
                      <a:extLst>
                        <a:ext uri="{FF2B5EF4-FFF2-40B4-BE49-F238E27FC236}">
                          <a16:creationId xmlns:a16="http://schemas.microsoft.com/office/drawing/2014/main" id="{C3CBAE7B-68F4-445D-924A-0DCA53AB482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42349" y="3092671"/>
                      <a:ext cx="38671" cy="27432"/>
                    </a:xfrm>
                    <a:custGeom>
                      <a:avLst/>
                      <a:gdLst>
                        <a:gd name="connsiteX0" fmla="*/ 0 w 38671"/>
                        <a:gd name="connsiteY0" fmla="*/ 12287 h 27432"/>
                        <a:gd name="connsiteX1" fmla="*/ 4763 w 38671"/>
                        <a:gd name="connsiteY1" fmla="*/ 27432 h 27432"/>
                        <a:gd name="connsiteX2" fmla="*/ 18860 w 38671"/>
                        <a:gd name="connsiteY2" fmla="*/ 11240 h 27432"/>
                        <a:gd name="connsiteX3" fmla="*/ 38672 w 38671"/>
                        <a:gd name="connsiteY3" fmla="*/ 16002 h 27432"/>
                        <a:gd name="connsiteX4" fmla="*/ 33814 w 38671"/>
                        <a:gd name="connsiteY4" fmla="*/ 572 h 27432"/>
                        <a:gd name="connsiteX5" fmla="*/ 12954 w 38671"/>
                        <a:gd name="connsiteY5" fmla="*/ 0 h 274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671" h="27432">
                          <a:moveTo>
                            <a:pt x="0" y="12287"/>
                          </a:moveTo>
                          <a:lnTo>
                            <a:pt x="4763" y="27432"/>
                          </a:lnTo>
                          <a:lnTo>
                            <a:pt x="18860" y="11240"/>
                          </a:lnTo>
                          <a:lnTo>
                            <a:pt x="38672" y="16002"/>
                          </a:lnTo>
                          <a:lnTo>
                            <a:pt x="33814" y="572"/>
                          </a:lnTo>
                          <a:lnTo>
                            <a:pt x="1295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919" name="Freeform: Shape 918">
                      <a:extLst>
                        <a:ext uri="{FF2B5EF4-FFF2-40B4-BE49-F238E27FC236}">
                          <a16:creationId xmlns:a16="http://schemas.microsoft.com/office/drawing/2014/main" id="{119C3DE2-4D24-4D93-9142-012D5F71D22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80258" y="3080575"/>
                      <a:ext cx="39052" cy="27336"/>
                    </a:xfrm>
                    <a:custGeom>
                      <a:avLst/>
                      <a:gdLst>
                        <a:gd name="connsiteX0" fmla="*/ 0 w 39052"/>
                        <a:gd name="connsiteY0" fmla="*/ 11335 h 27336"/>
                        <a:gd name="connsiteX1" fmla="*/ 5143 w 39052"/>
                        <a:gd name="connsiteY1" fmla="*/ 27337 h 27336"/>
                        <a:gd name="connsiteX2" fmla="*/ 19145 w 39052"/>
                        <a:gd name="connsiteY2" fmla="*/ 11239 h 27336"/>
                        <a:gd name="connsiteX3" fmla="*/ 39053 w 39052"/>
                        <a:gd name="connsiteY3" fmla="*/ 15907 h 27336"/>
                        <a:gd name="connsiteX4" fmla="*/ 34100 w 39052"/>
                        <a:gd name="connsiteY4" fmla="*/ 571 h 27336"/>
                        <a:gd name="connsiteX5" fmla="*/ 13335 w 39052"/>
                        <a:gd name="connsiteY5" fmla="*/ 0 h 27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9052" h="27336">
                          <a:moveTo>
                            <a:pt x="0" y="11335"/>
                          </a:moveTo>
                          <a:lnTo>
                            <a:pt x="5143" y="27337"/>
                          </a:lnTo>
                          <a:lnTo>
                            <a:pt x="19145" y="11239"/>
                          </a:lnTo>
                          <a:lnTo>
                            <a:pt x="39053" y="15907"/>
                          </a:lnTo>
                          <a:lnTo>
                            <a:pt x="34100" y="571"/>
                          </a:lnTo>
                          <a:lnTo>
                            <a:pt x="13335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903" name="Graphic 1">
                    <a:extLst>
                      <a:ext uri="{FF2B5EF4-FFF2-40B4-BE49-F238E27FC236}">
                        <a16:creationId xmlns:a16="http://schemas.microsoft.com/office/drawing/2014/main" id="{33594A78-5D84-4E48-B897-79F8C433CEDB}"/>
                      </a:ext>
                    </a:extLst>
                  </p:cNvPr>
                  <p:cNvGrpSpPr/>
                  <p:nvPr/>
                </p:nvGrpSpPr>
                <p:grpSpPr>
                  <a:xfrm>
                    <a:off x="5835681" y="3059715"/>
                    <a:ext cx="76961" cy="39528"/>
                    <a:chOff x="5835681" y="3059715"/>
                    <a:chExt cx="76961" cy="39528"/>
                  </a:xfrm>
                  <a:grpFill/>
                </p:grpSpPr>
                <p:sp>
                  <p:nvSpPr>
                    <p:cNvPr id="916" name="Freeform: Shape 915">
                      <a:extLst>
                        <a:ext uri="{FF2B5EF4-FFF2-40B4-BE49-F238E27FC236}">
                          <a16:creationId xmlns:a16="http://schemas.microsoft.com/office/drawing/2014/main" id="{74B6DBFC-7FEB-4BDC-8AF2-A23EECD80C7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35681" y="3071812"/>
                      <a:ext cx="38766" cy="27432"/>
                    </a:xfrm>
                    <a:custGeom>
                      <a:avLst/>
                      <a:gdLst>
                        <a:gd name="connsiteX0" fmla="*/ 0 w 38766"/>
                        <a:gd name="connsiteY0" fmla="*/ 12287 h 27432"/>
                        <a:gd name="connsiteX1" fmla="*/ 4858 w 38766"/>
                        <a:gd name="connsiteY1" fmla="*/ 27432 h 27432"/>
                        <a:gd name="connsiteX2" fmla="*/ 18859 w 38766"/>
                        <a:gd name="connsiteY2" fmla="*/ 11240 h 27432"/>
                        <a:gd name="connsiteX3" fmla="*/ 38767 w 38766"/>
                        <a:gd name="connsiteY3" fmla="*/ 15907 h 27432"/>
                        <a:gd name="connsiteX4" fmla="*/ 33814 w 38766"/>
                        <a:gd name="connsiteY4" fmla="*/ 571 h 27432"/>
                        <a:gd name="connsiteX5" fmla="*/ 12954 w 38766"/>
                        <a:gd name="connsiteY5" fmla="*/ 0 h 274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766" h="27432">
                          <a:moveTo>
                            <a:pt x="0" y="12287"/>
                          </a:moveTo>
                          <a:lnTo>
                            <a:pt x="4858" y="27432"/>
                          </a:lnTo>
                          <a:lnTo>
                            <a:pt x="18859" y="11240"/>
                          </a:lnTo>
                          <a:lnTo>
                            <a:pt x="38767" y="15907"/>
                          </a:lnTo>
                          <a:lnTo>
                            <a:pt x="33814" y="571"/>
                          </a:lnTo>
                          <a:lnTo>
                            <a:pt x="1295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917" name="Freeform: Shape 916">
                      <a:extLst>
                        <a:ext uri="{FF2B5EF4-FFF2-40B4-BE49-F238E27FC236}">
                          <a16:creationId xmlns:a16="http://schemas.microsoft.com/office/drawing/2014/main" id="{2C42DDC4-A103-4312-9D17-FBD6209FD7E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73686" y="3059715"/>
                      <a:ext cx="38957" cy="27336"/>
                    </a:xfrm>
                    <a:custGeom>
                      <a:avLst/>
                      <a:gdLst>
                        <a:gd name="connsiteX0" fmla="*/ 0 w 38957"/>
                        <a:gd name="connsiteY0" fmla="*/ 11335 h 27336"/>
                        <a:gd name="connsiteX1" fmla="*/ 5048 w 38957"/>
                        <a:gd name="connsiteY1" fmla="*/ 27337 h 27336"/>
                        <a:gd name="connsiteX2" fmla="*/ 19145 w 38957"/>
                        <a:gd name="connsiteY2" fmla="*/ 11240 h 27336"/>
                        <a:gd name="connsiteX3" fmla="*/ 38957 w 38957"/>
                        <a:gd name="connsiteY3" fmla="*/ 15907 h 27336"/>
                        <a:gd name="connsiteX4" fmla="*/ 34100 w 38957"/>
                        <a:gd name="connsiteY4" fmla="*/ 572 h 27336"/>
                        <a:gd name="connsiteX5" fmla="*/ 13240 w 38957"/>
                        <a:gd name="connsiteY5" fmla="*/ 0 h 27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957" h="27336">
                          <a:moveTo>
                            <a:pt x="0" y="11335"/>
                          </a:moveTo>
                          <a:lnTo>
                            <a:pt x="5048" y="27337"/>
                          </a:lnTo>
                          <a:lnTo>
                            <a:pt x="19145" y="11240"/>
                          </a:lnTo>
                          <a:lnTo>
                            <a:pt x="38957" y="15907"/>
                          </a:lnTo>
                          <a:lnTo>
                            <a:pt x="34100" y="572"/>
                          </a:lnTo>
                          <a:lnTo>
                            <a:pt x="13240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904" name="Graphic 1">
                    <a:extLst>
                      <a:ext uri="{FF2B5EF4-FFF2-40B4-BE49-F238E27FC236}">
                        <a16:creationId xmlns:a16="http://schemas.microsoft.com/office/drawing/2014/main" id="{3F62701F-164D-4790-B148-F7BDFA26D85E}"/>
                      </a:ext>
                    </a:extLst>
                  </p:cNvPr>
                  <p:cNvGrpSpPr/>
                  <p:nvPr/>
                </p:nvGrpSpPr>
                <p:grpSpPr>
                  <a:xfrm>
                    <a:off x="5829109" y="3038855"/>
                    <a:ext cx="76961" cy="39528"/>
                    <a:chOff x="5829109" y="3038855"/>
                    <a:chExt cx="76961" cy="39528"/>
                  </a:xfrm>
                  <a:grpFill/>
                </p:grpSpPr>
                <p:sp>
                  <p:nvSpPr>
                    <p:cNvPr id="914" name="Freeform: Shape 913">
                      <a:extLst>
                        <a:ext uri="{FF2B5EF4-FFF2-40B4-BE49-F238E27FC236}">
                          <a16:creationId xmlns:a16="http://schemas.microsoft.com/office/drawing/2014/main" id="{E8958A2E-FC44-406A-BB72-9F4B42ED7A1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29109" y="3050952"/>
                      <a:ext cx="38671" cy="27432"/>
                    </a:xfrm>
                    <a:custGeom>
                      <a:avLst/>
                      <a:gdLst>
                        <a:gd name="connsiteX0" fmla="*/ 0 w 38671"/>
                        <a:gd name="connsiteY0" fmla="*/ 12287 h 27432"/>
                        <a:gd name="connsiteX1" fmla="*/ 4762 w 38671"/>
                        <a:gd name="connsiteY1" fmla="*/ 27432 h 27432"/>
                        <a:gd name="connsiteX2" fmla="*/ 18860 w 38671"/>
                        <a:gd name="connsiteY2" fmla="*/ 11240 h 27432"/>
                        <a:gd name="connsiteX3" fmla="*/ 38672 w 38671"/>
                        <a:gd name="connsiteY3" fmla="*/ 15907 h 27432"/>
                        <a:gd name="connsiteX4" fmla="*/ 33814 w 38671"/>
                        <a:gd name="connsiteY4" fmla="*/ 572 h 27432"/>
                        <a:gd name="connsiteX5" fmla="*/ 12954 w 38671"/>
                        <a:gd name="connsiteY5" fmla="*/ 0 h 274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671" h="27432">
                          <a:moveTo>
                            <a:pt x="0" y="12287"/>
                          </a:moveTo>
                          <a:lnTo>
                            <a:pt x="4762" y="27432"/>
                          </a:lnTo>
                          <a:lnTo>
                            <a:pt x="18860" y="11240"/>
                          </a:lnTo>
                          <a:lnTo>
                            <a:pt x="38672" y="15907"/>
                          </a:lnTo>
                          <a:lnTo>
                            <a:pt x="33814" y="572"/>
                          </a:lnTo>
                          <a:lnTo>
                            <a:pt x="1295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915" name="Freeform: Shape 914">
                      <a:extLst>
                        <a:ext uri="{FF2B5EF4-FFF2-40B4-BE49-F238E27FC236}">
                          <a16:creationId xmlns:a16="http://schemas.microsoft.com/office/drawing/2014/main" id="{0CD44F9E-73AF-4431-AC4F-426C78FE588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67019" y="3038855"/>
                      <a:ext cx="39052" cy="27336"/>
                    </a:xfrm>
                    <a:custGeom>
                      <a:avLst/>
                      <a:gdLst>
                        <a:gd name="connsiteX0" fmla="*/ 0 w 39052"/>
                        <a:gd name="connsiteY0" fmla="*/ 11335 h 27336"/>
                        <a:gd name="connsiteX1" fmla="*/ 5143 w 39052"/>
                        <a:gd name="connsiteY1" fmla="*/ 27337 h 27336"/>
                        <a:gd name="connsiteX2" fmla="*/ 19145 w 39052"/>
                        <a:gd name="connsiteY2" fmla="*/ 11239 h 27336"/>
                        <a:gd name="connsiteX3" fmla="*/ 39052 w 39052"/>
                        <a:gd name="connsiteY3" fmla="*/ 15907 h 27336"/>
                        <a:gd name="connsiteX4" fmla="*/ 34100 w 39052"/>
                        <a:gd name="connsiteY4" fmla="*/ 571 h 27336"/>
                        <a:gd name="connsiteX5" fmla="*/ 13335 w 39052"/>
                        <a:gd name="connsiteY5" fmla="*/ 0 h 27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9052" h="27336">
                          <a:moveTo>
                            <a:pt x="0" y="11335"/>
                          </a:moveTo>
                          <a:lnTo>
                            <a:pt x="5143" y="27337"/>
                          </a:lnTo>
                          <a:lnTo>
                            <a:pt x="19145" y="11239"/>
                          </a:lnTo>
                          <a:lnTo>
                            <a:pt x="39052" y="15907"/>
                          </a:lnTo>
                          <a:lnTo>
                            <a:pt x="34100" y="571"/>
                          </a:lnTo>
                          <a:lnTo>
                            <a:pt x="13335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905" name="Graphic 1">
                    <a:extLst>
                      <a:ext uri="{FF2B5EF4-FFF2-40B4-BE49-F238E27FC236}">
                        <a16:creationId xmlns:a16="http://schemas.microsoft.com/office/drawing/2014/main" id="{930AAADF-E0D4-4BF6-9E20-2EBE33313C98}"/>
                      </a:ext>
                    </a:extLst>
                  </p:cNvPr>
                  <p:cNvGrpSpPr/>
                  <p:nvPr/>
                </p:nvGrpSpPr>
                <p:grpSpPr>
                  <a:xfrm>
                    <a:off x="5822442" y="3017995"/>
                    <a:ext cx="76961" cy="39528"/>
                    <a:chOff x="5822442" y="3017995"/>
                    <a:chExt cx="76961" cy="39528"/>
                  </a:xfrm>
                  <a:grpFill/>
                </p:grpSpPr>
                <p:sp>
                  <p:nvSpPr>
                    <p:cNvPr id="912" name="Freeform: Shape 911">
                      <a:extLst>
                        <a:ext uri="{FF2B5EF4-FFF2-40B4-BE49-F238E27FC236}">
                          <a16:creationId xmlns:a16="http://schemas.microsoft.com/office/drawing/2014/main" id="{9722E21F-835B-4E50-9BFF-3621EF04AE2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22442" y="3030092"/>
                      <a:ext cx="38766" cy="27431"/>
                    </a:xfrm>
                    <a:custGeom>
                      <a:avLst/>
                      <a:gdLst>
                        <a:gd name="connsiteX0" fmla="*/ 0 w 38766"/>
                        <a:gd name="connsiteY0" fmla="*/ 12287 h 27431"/>
                        <a:gd name="connsiteX1" fmla="*/ 4858 w 38766"/>
                        <a:gd name="connsiteY1" fmla="*/ 27432 h 27431"/>
                        <a:gd name="connsiteX2" fmla="*/ 18860 w 38766"/>
                        <a:gd name="connsiteY2" fmla="*/ 11239 h 27431"/>
                        <a:gd name="connsiteX3" fmla="*/ 38767 w 38766"/>
                        <a:gd name="connsiteY3" fmla="*/ 15907 h 27431"/>
                        <a:gd name="connsiteX4" fmla="*/ 33814 w 38766"/>
                        <a:gd name="connsiteY4" fmla="*/ 571 h 27431"/>
                        <a:gd name="connsiteX5" fmla="*/ 12954 w 38766"/>
                        <a:gd name="connsiteY5" fmla="*/ 0 h 2743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766" h="27431">
                          <a:moveTo>
                            <a:pt x="0" y="12287"/>
                          </a:moveTo>
                          <a:lnTo>
                            <a:pt x="4858" y="27432"/>
                          </a:lnTo>
                          <a:lnTo>
                            <a:pt x="18860" y="11239"/>
                          </a:lnTo>
                          <a:lnTo>
                            <a:pt x="38767" y="15907"/>
                          </a:lnTo>
                          <a:lnTo>
                            <a:pt x="33814" y="571"/>
                          </a:lnTo>
                          <a:lnTo>
                            <a:pt x="1295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913" name="Freeform: Shape 912">
                      <a:extLst>
                        <a:ext uri="{FF2B5EF4-FFF2-40B4-BE49-F238E27FC236}">
                          <a16:creationId xmlns:a16="http://schemas.microsoft.com/office/drawing/2014/main" id="{A7F08597-091D-4C8C-B851-85FECB87EAB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60446" y="3017995"/>
                      <a:ext cx="38957" cy="27336"/>
                    </a:xfrm>
                    <a:custGeom>
                      <a:avLst/>
                      <a:gdLst>
                        <a:gd name="connsiteX0" fmla="*/ 0 w 38957"/>
                        <a:gd name="connsiteY0" fmla="*/ 11335 h 27336"/>
                        <a:gd name="connsiteX1" fmla="*/ 5048 w 38957"/>
                        <a:gd name="connsiteY1" fmla="*/ 27337 h 27336"/>
                        <a:gd name="connsiteX2" fmla="*/ 19145 w 38957"/>
                        <a:gd name="connsiteY2" fmla="*/ 11144 h 27336"/>
                        <a:gd name="connsiteX3" fmla="*/ 38957 w 38957"/>
                        <a:gd name="connsiteY3" fmla="*/ 15907 h 27336"/>
                        <a:gd name="connsiteX4" fmla="*/ 34100 w 38957"/>
                        <a:gd name="connsiteY4" fmla="*/ 571 h 27336"/>
                        <a:gd name="connsiteX5" fmla="*/ 13240 w 38957"/>
                        <a:gd name="connsiteY5" fmla="*/ 0 h 27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957" h="27336">
                          <a:moveTo>
                            <a:pt x="0" y="11335"/>
                          </a:moveTo>
                          <a:lnTo>
                            <a:pt x="5048" y="27337"/>
                          </a:lnTo>
                          <a:lnTo>
                            <a:pt x="19145" y="11144"/>
                          </a:lnTo>
                          <a:lnTo>
                            <a:pt x="38957" y="15907"/>
                          </a:lnTo>
                          <a:lnTo>
                            <a:pt x="34100" y="571"/>
                          </a:lnTo>
                          <a:lnTo>
                            <a:pt x="13240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906" name="Graphic 1">
                    <a:extLst>
                      <a:ext uri="{FF2B5EF4-FFF2-40B4-BE49-F238E27FC236}">
                        <a16:creationId xmlns:a16="http://schemas.microsoft.com/office/drawing/2014/main" id="{06C8EEE0-F51C-43C2-958F-8B19D0172932}"/>
                      </a:ext>
                    </a:extLst>
                  </p:cNvPr>
                  <p:cNvGrpSpPr/>
                  <p:nvPr/>
                </p:nvGrpSpPr>
                <p:grpSpPr>
                  <a:xfrm>
                    <a:off x="5815869" y="2997135"/>
                    <a:ext cx="76961" cy="39528"/>
                    <a:chOff x="5815869" y="2997135"/>
                    <a:chExt cx="76961" cy="39528"/>
                  </a:xfrm>
                  <a:grpFill/>
                </p:grpSpPr>
                <p:sp>
                  <p:nvSpPr>
                    <p:cNvPr id="910" name="Freeform: Shape 909">
                      <a:extLst>
                        <a:ext uri="{FF2B5EF4-FFF2-40B4-BE49-F238E27FC236}">
                          <a16:creationId xmlns:a16="http://schemas.microsoft.com/office/drawing/2014/main" id="{CB1400E7-5E65-46AF-A264-642A0596775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15869" y="3009232"/>
                      <a:ext cx="38671" cy="27431"/>
                    </a:xfrm>
                    <a:custGeom>
                      <a:avLst/>
                      <a:gdLst>
                        <a:gd name="connsiteX0" fmla="*/ 0 w 38671"/>
                        <a:gd name="connsiteY0" fmla="*/ 12287 h 27431"/>
                        <a:gd name="connsiteX1" fmla="*/ 4763 w 38671"/>
                        <a:gd name="connsiteY1" fmla="*/ 27432 h 27431"/>
                        <a:gd name="connsiteX2" fmla="*/ 18859 w 38671"/>
                        <a:gd name="connsiteY2" fmla="*/ 11240 h 27431"/>
                        <a:gd name="connsiteX3" fmla="*/ 38671 w 38671"/>
                        <a:gd name="connsiteY3" fmla="*/ 15907 h 27431"/>
                        <a:gd name="connsiteX4" fmla="*/ 33814 w 38671"/>
                        <a:gd name="connsiteY4" fmla="*/ 571 h 27431"/>
                        <a:gd name="connsiteX5" fmla="*/ 12954 w 38671"/>
                        <a:gd name="connsiteY5" fmla="*/ 0 h 2743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671" h="27431">
                          <a:moveTo>
                            <a:pt x="0" y="12287"/>
                          </a:moveTo>
                          <a:lnTo>
                            <a:pt x="4763" y="27432"/>
                          </a:lnTo>
                          <a:lnTo>
                            <a:pt x="18859" y="11240"/>
                          </a:lnTo>
                          <a:lnTo>
                            <a:pt x="38671" y="15907"/>
                          </a:lnTo>
                          <a:lnTo>
                            <a:pt x="33814" y="571"/>
                          </a:lnTo>
                          <a:lnTo>
                            <a:pt x="1295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911" name="Freeform: Shape 910">
                      <a:extLst>
                        <a:ext uri="{FF2B5EF4-FFF2-40B4-BE49-F238E27FC236}">
                          <a16:creationId xmlns:a16="http://schemas.microsoft.com/office/drawing/2014/main" id="{C61AAF2C-6054-420F-8813-479807C62FD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53779" y="2997135"/>
                      <a:ext cx="39052" cy="27336"/>
                    </a:xfrm>
                    <a:custGeom>
                      <a:avLst/>
                      <a:gdLst>
                        <a:gd name="connsiteX0" fmla="*/ 0 w 39052"/>
                        <a:gd name="connsiteY0" fmla="*/ 11335 h 27336"/>
                        <a:gd name="connsiteX1" fmla="*/ 5143 w 39052"/>
                        <a:gd name="connsiteY1" fmla="*/ 27337 h 27336"/>
                        <a:gd name="connsiteX2" fmla="*/ 19145 w 39052"/>
                        <a:gd name="connsiteY2" fmla="*/ 11144 h 27336"/>
                        <a:gd name="connsiteX3" fmla="*/ 39053 w 39052"/>
                        <a:gd name="connsiteY3" fmla="*/ 15907 h 27336"/>
                        <a:gd name="connsiteX4" fmla="*/ 34100 w 39052"/>
                        <a:gd name="connsiteY4" fmla="*/ 571 h 27336"/>
                        <a:gd name="connsiteX5" fmla="*/ 13335 w 39052"/>
                        <a:gd name="connsiteY5" fmla="*/ 0 h 27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9052" h="27336">
                          <a:moveTo>
                            <a:pt x="0" y="11335"/>
                          </a:moveTo>
                          <a:lnTo>
                            <a:pt x="5143" y="27337"/>
                          </a:lnTo>
                          <a:lnTo>
                            <a:pt x="19145" y="11144"/>
                          </a:lnTo>
                          <a:lnTo>
                            <a:pt x="39053" y="15907"/>
                          </a:lnTo>
                          <a:lnTo>
                            <a:pt x="34100" y="571"/>
                          </a:lnTo>
                          <a:lnTo>
                            <a:pt x="13335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907" name="Graphic 1">
                    <a:extLst>
                      <a:ext uri="{FF2B5EF4-FFF2-40B4-BE49-F238E27FC236}">
                        <a16:creationId xmlns:a16="http://schemas.microsoft.com/office/drawing/2014/main" id="{17CE931F-D0DB-422C-9446-F094A9CD03E5}"/>
                      </a:ext>
                    </a:extLst>
                  </p:cNvPr>
                  <p:cNvGrpSpPr/>
                  <p:nvPr/>
                </p:nvGrpSpPr>
                <p:grpSpPr>
                  <a:xfrm>
                    <a:off x="5809202" y="2976276"/>
                    <a:ext cx="76962" cy="39528"/>
                    <a:chOff x="5809202" y="2976276"/>
                    <a:chExt cx="76962" cy="39528"/>
                  </a:xfrm>
                  <a:grpFill/>
                </p:grpSpPr>
                <p:sp>
                  <p:nvSpPr>
                    <p:cNvPr id="908" name="Freeform: Shape 907">
                      <a:extLst>
                        <a:ext uri="{FF2B5EF4-FFF2-40B4-BE49-F238E27FC236}">
                          <a16:creationId xmlns:a16="http://schemas.microsoft.com/office/drawing/2014/main" id="{737725C5-EF52-4AB3-9E5E-2332ADC37F1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09202" y="2988372"/>
                      <a:ext cx="38766" cy="27432"/>
                    </a:xfrm>
                    <a:custGeom>
                      <a:avLst/>
                      <a:gdLst>
                        <a:gd name="connsiteX0" fmla="*/ 0 w 38766"/>
                        <a:gd name="connsiteY0" fmla="*/ 12287 h 27432"/>
                        <a:gd name="connsiteX1" fmla="*/ 4858 w 38766"/>
                        <a:gd name="connsiteY1" fmla="*/ 27432 h 27432"/>
                        <a:gd name="connsiteX2" fmla="*/ 18860 w 38766"/>
                        <a:gd name="connsiteY2" fmla="*/ 11240 h 27432"/>
                        <a:gd name="connsiteX3" fmla="*/ 38767 w 38766"/>
                        <a:gd name="connsiteY3" fmla="*/ 15907 h 27432"/>
                        <a:gd name="connsiteX4" fmla="*/ 33814 w 38766"/>
                        <a:gd name="connsiteY4" fmla="*/ 571 h 27432"/>
                        <a:gd name="connsiteX5" fmla="*/ 12954 w 38766"/>
                        <a:gd name="connsiteY5" fmla="*/ 0 h 274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766" h="27432">
                          <a:moveTo>
                            <a:pt x="0" y="12287"/>
                          </a:moveTo>
                          <a:lnTo>
                            <a:pt x="4858" y="27432"/>
                          </a:lnTo>
                          <a:lnTo>
                            <a:pt x="18860" y="11240"/>
                          </a:lnTo>
                          <a:lnTo>
                            <a:pt x="38767" y="15907"/>
                          </a:lnTo>
                          <a:lnTo>
                            <a:pt x="33814" y="571"/>
                          </a:lnTo>
                          <a:lnTo>
                            <a:pt x="1295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909" name="Freeform: Shape 908">
                      <a:extLst>
                        <a:ext uri="{FF2B5EF4-FFF2-40B4-BE49-F238E27FC236}">
                          <a16:creationId xmlns:a16="http://schemas.microsoft.com/office/drawing/2014/main" id="{F4BB8204-BEEF-45D5-8921-648B8D38962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47207" y="2976276"/>
                      <a:ext cx="38957" cy="27336"/>
                    </a:xfrm>
                    <a:custGeom>
                      <a:avLst/>
                      <a:gdLst>
                        <a:gd name="connsiteX0" fmla="*/ 0 w 38957"/>
                        <a:gd name="connsiteY0" fmla="*/ 11335 h 27336"/>
                        <a:gd name="connsiteX1" fmla="*/ 5048 w 38957"/>
                        <a:gd name="connsiteY1" fmla="*/ 27337 h 27336"/>
                        <a:gd name="connsiteX2" fmla="*/ 19145 w 38957"/>
                        <a:gd name="connsiteY2" fmla="*/ 11144 h 27336"/>
                        <a:gd name="connsiteX3" fmla="*/ 38957 w 38957"/>
                        <a:gd name="connsiteY3" fmla="*/ 15907 h 27336"/>
                        <a:gd name="connsiteX4" fmla="*/ 34100 w 38957"/>
                        <a:gd name="connsiteY4" fmla="*/ 476 h 27336"/>
                        <a:gd name="connsiteX5" fmla="*/ 13240 w 38957"/>
                        <a:gd name="connsiteY5" fmla="*/ 0 h 27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957" h="27336">
                          <a:moveTo>
                            <a:pt x="0" y="11335"/>
                          </a:moveTo>
                          <a:lnTo>
                            <a:pt x="5048" y="27337"/>
                          </a:lnTo>
                          <a:lnTo>
                            <a:pt x="19145" y="11144"/>
                          </a:lnTo>
                          <a:lnTo>
                            <a:pt x="38957" y="15907"/>
                          </a:lnTo>
                          <a:lnTo>
                            <a:pt x="34100" y="476"/>
                          </a:lnTo>
                          <a:lnTo>
                            <a:pt x="13240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</p:grpSp>
            <p:grpSp>
              <p:nvGrpSpPr>
                <p:cNvPr id="857" name="Graphic 1">
                  <a:extLst>
                    <a:ext uri="{FF2B5EF4-FFF2-40B4-BE49-F238E27FC236}">
                      <a16:creationId xmlns:a16="http://schemas.microsoft.com/office/drawing/2014/main" id="{E706F1A4-4110-49C8-88EF-16EE026AFD3C}"/>
                    </a:ext>
                  </a:extLst>
                </p:cNvPr>
                <p:cNvGrpSpPr/>
                <p:nvPr/>
              </p:nvGrpSpPr>
              <p:grpSpPr>
                <a:xfrm>
                  <a:off x="5890545" y="2950463"/>
                  <a:ext cx="116681" cy="164687"/>
                  <a:chOff x="5890545" y="2950463"/>
                  <a:chExt cx="116681" cy="164687"/>
                </a:xfrm>
                <a:grpFill/>
              </p:grpSpPr>
              <p:grpSp>
                <p:nvGrpSpPr>
                  <p:cNvPr id="880" name="Graphic 1">
                    <a:extLst>
                      <a:ext uri="{FF2B5EF4-FFF2-40B4-BE49-F238E27FC236}">
                        <a16:creationId xmlns:a16="http://schemas.microsoft.com/office/drawing/2014/main" id="{6368F357-0F7E-4EEE-B38C-D80C0058DEBC}"/>
                      </a:ext>
                    </a:extLst>
                  </p:cNvPr>
                  <p:cNvGrpSpPr/>
                  <p:nvPr/>
                </p:nvGrpSpPr>
                <p:grpSpPr>
                  <a:xfrm>
                    <a:off x="5930265" y="3075621"/>
                    <a:ext cx="76961" cy="39528"/>
                    <a:chOff x="5930265" y="3075621"/>
                    <a:chExt cx="76961" cy="39528"/>
                  </a:xfrm>
                  <a:grpFill/>
                </p:grpSpPr>
                <p:sp>
                  <p:nvSpPr>
                    <p:cNvPr id="899" name="Freeform: Shape 898">
                      <a:extLst>
                        <a:ext uri="{FF2B5EF4-FFF2-40B4-BE49-F238E27FC236}">
                          <a16:creationId xmlns:a16="http://schemas.microsoft.com/office/drawing/2014/main" id="{775FEB17-8E60-4A74-9258-01676423E40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30265" y="3087718"/>
                      <a:ext cx="38671" cy="27431"/>
                    </a:xfrm>
                    <a:custGeom>
                      <a:avLst/>
                      <a:gdLst>
                        <a:gd name="connsiteX0" fmla="*/ 0 w 38671"/>
                        <a:gd name="connsiteY0" fmla="*/ 12287 h 27431"/>
                        <a:gd name="connsiteX1" fmla="*/ 4763 w 38671"/>
                        <a:gd name="connsiteY1" fmla="*/ 27432 h 27431"/>
                        <a:gd name="connsiteX2" fmla="*/ 18859 w 38671"/>
                        <a:gd name="connsiteY2" fmla="*/ 11239 h 27431"/>
                        <a:gd name="connsiteX3" fmla="*/ 38671 w 38671"/>
                        <a:gd name="connsiteY3" fmla="*/ 16002 h 27431"/>
                        <a:gd name="connsiteX4" fmla="*/ 33814 w 38671"/>
                        <a:gd name="connsiteY4" fmla="*/ 571 h 27431"/>
                        <a:gd name="connsiteX5" fmla="*/ 12954 w 38671"/>
                        <a:gd name="connsiteY5" fmla="*/ 0 h 2743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671" h="27431">
                          <a:moveTo>
                            <a:pt x="0" y="12287"/>
                          </a:moveTo>
                          <a:lnTo>
                            <a:pt x="4763" y="27432"/>
                          </a:lnTo>
                          <a:lnTo>
                            <a:pt x="18859" y="11239"/>
                          </a:lnTo>
                          <a:lnTo>
                            <a:pt x="38671" y="16002"/>
                          </a:lnTo>
                          <a:lnTo>
                            <a:pt x="33814" y="571"/>
                          </a:lnTo>
                          <a:lnTo>
                            <a:pt x="1295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900" name="Freeform: Shape 899">
                      <a:extLst>
                        <a:ext uri="{FF2B5EF4-FFF2-40B4-BE49-F238E27FC236}">
                          <a16:creationId xmlns:a16="http://schemas.microsoft.com/office/drawing/2014/main" id="{195EDC77-D8AF-4B35-9494-F95D7EC5E32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68269" y="3075621"/>
                      <a:ext cx="38957" cy="27431"/>
                    </a:xfrm>
                    <a:custGeom>
                      <a:avLst/>
                      <a:gdLst>
                        <a:gd name="connsiteX0" fmla="*/ 0 w 38957"/>
                        <a:gd name="connsiteY0" fmla="*/ 11335 h 27431"/>
                        <a:gd name="connsiteX1" fmla="*/ 5048 w 38957"/>
                        <a:gd name="connsiteY1" fmla="*/ 27432 h 27431"/>
                        <a:gd name="connsiteX2" fmla="*/ 19145 w 38957"/>
                        <a:gd name="connsiteY2" fmla="*/ 11240 h 27431"/>
                        <a:gd name="connsiteX3" fmla="*/ 38957 w 38957"/>
                        <a:gd name="connsiteY3" fmla="*/ 15907 h 27431"/>
                        <a:gd name="connsiteX4" fmla="*/ 34100 w 38957"/>
                        <a:gd name="connsiteY4" fmla="*/ 571 h 27431"/>
                        <a:gd name="connsiteX5" fmla="*/ 13240 w 38957"/>
                        <a:gd name="connsiteY5" fmla="*/ 0 h 2743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957" h="27431">
                          <a:moveTo>
                            <a:pt x="0" y="11335"/>
                          </a:moveTo>
                          <a:lnTo>
                            <a:pt x="5048" y="27432"/>
                          </a:lnTo>
                          <a:lnTo>
                            <a:pt x="19145" y="11240"/>
                          </a:lnTo>
                          <a:lnTo>
                            <a:pt x="38957" y="15907"/>
                          </a:lnTo>
                          <a:lnTo>
                            <a:pt x="34100" y="571"/>
                          </a:lnTo>
                          <a:lnTo>
                            <a:pt x="13240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881" name="Graphic 1">
                    <a:extLst>
                      <a:ext uri="{FF2B5EF4-FFF2-40B4-BE49-F238E27FC236}">
                        <a16:creationId xmlns:a16="http://schemas.microsoft.com/office/drawing/2014/main" id="{40F7A0E6-93D1-4A9C-AFD9-D5D03C05EE83}"/>
                      </a:ext>
                    </a:extLst>
                  </p:cNvPr>
                  <p:cNvGrpSpPr/>
                  <p:nvPr/>
                </p:nvGrpSpPr>
                <p:grpSpPr>
                  <a:xfrm>
                    <a:off x="5923597" y="3054762"/>
                    <a:ext cx="76961" cy="39528"/>
                    <a:chOff x="5923597" y="3054762"/>
                    <a:chExt cx="76961" cy="39528"/>
                  </a:xfrm>
                  <a:grpFill/>
                </p:grpSpPr>
                <p:sp>
                  <p:nvSpPr>
                    <p:cNvPr id="897" name="Freeform: Shape 896">
                      <a:extLst>
                        <a:ext uri="{FF2B5EF4-FFF2-40B4-BE49-F238E27FC236}">
                          <a16:creationId xmlns:a16="http://schemas.microsoft.com/office/drawing/2014/main" id="{08145E90-3A64-41DE-81DF-F0B36C56BAD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23597" y="3066858"/>
                      <a:ext cx="38766" cy="27432"/>
                    </a:xfrm>
                    <a:custGeom>
                      <a:avLst/>
                      <a:gdLst>
                        <a:gd name="connsiteX0" fmla="*/ 0 w 38766"/>
                        <a:gd name="connsiteY0" fmla="*/ 12287 h 27432"/>
                        <a:gd name="connsiteX1" fmla="*/ 4858 w 38766"/>
                        <a:gd name="connsiteY1" fmla="*/ 27432 h 27432"/>
                        <a:gd name="connsiteX2" fmla="*/ 18859 w 38766"/>
                        <a:gd name="connsiteY2" fmla="*/ 11240 h 27432"/>
                        <a:gd name="connsiteX3" fmla="*/ 38767 w 38766"/>
                        <a:gd name="connsiteY3" fmla="*/ 16002 h 27432"/>
                        <a:gd name="connsiteX4" fmla="*/ 33814 w 38766"/>
                        <a:gd name="connsiteY4" fmla="*/ 572 h 27432"/>
                        <a:gd name="connsiteX5" fmla="*/ 13049 w 38766"/>
                        <a:gd name="connsiteY5" fmla="*/ 0 h 274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766" h="27432">
                          <a:moveTo>
                            <a:pt x="0" y="12287"/>
                          </a:moveTo>
                          <a:lnTo>
                            <a:pt x="4858" y="27432"/>
                          </a:lnTo>
                          <a:lnTo>
                            <a:pt x="18859" y="11240"/>
                          </a:lnTo>
                          <a:lnTo>
                            <a:pt x="38767" y="16002"/>
                          </a:lnTo>
                          <a:lnTo>
                            <a:pt x="33814" y="572"/>
                          </a:lnTo>
                          <a:lnTo>
                            <a:pt x="13049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898" name="Freeform: Shape 897">
                      <a:extLst>
                        <a:ext uri="{FF2B5EF4-FFF2-40B4-BE49-F238E27FC236}">
                          <a16:creationId xmlns:a16="http://schemas.microsoft.com/office/drawing/2014/main" id="{433D00AE-EA17-49D2-A94D-C837A8A8F66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61602" y="3054762"/>
                      <a:ext cx="38957" cy="27432"/>
                    </a:xfrm>
                    <a:custGeom>
                      <a:avLst/>
                      <a:gdLst>
                        <a:gd name="connsiteX0" fmla="*/ 0 w 38957"/>
                        <a:gd name="connsiteY0" fmla="*/ 11335 h 27432"/>
                        <a:gd name="connsiteX1" fmla="*/ 5048 w 38957"/>
                        <a:gd name="connsiteY1" fmla="*/ 27432 h 27432"/>
                        <a:gd name="connsiteX2" fmla="*/ 19145 w 38957"/>
                        <a:gd name="connsiteY2" fmla="*/ 11240 h 27432"/>
                        <a:gd name="connsiteX3" fmla="*/ 38957 w 38957"/>
                        <a:gd name="connsiteY3" fmla="*/ 15907 h 27432"/>
                        <a:gd name="connsiteX4" fmla="*/ 34100 w 38957"/>
                        <a:gd name="connsiteY4" fmla="*/ 572 h 27432"/>
                        <a:gd name="connsiteX5" fmla="*/ 13240 w 38957"/>
                        <a:gd name="connsiteY5" fmla="*/ 0 h 274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957" h="27432">
                          <a:moveTo>
                            <a:pt x="0" y="11335"/>
                          </a:moveTo>
                          <a:lnTo>
                            <a:pt x="5048" y="27432"/>
                          </a:lnTo>
                          <a:lnTo>
                            <a:pt x="19145" y="11240"/>
                          </a:lnTo>
                          <a:lnTo>
                            <a:pt x="38957" y="15907"/>
                          </a:lnTo>
                          <a:lnTo>
                            <a:pt x="34100" y="572"/>
                          </a:lnTo>
                          <a:lnTo>
                            <a:pt x="13240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882" name="Graphic 1">
                    <a:extLst>
                      <a:ext uri="{FF2B5EF4-FFF2-40B4-BE49-F238E27FC236}">
                        <a16:creationId xmlns:a16="http://schemas.microsoft.com/office/drawing/2014/main" id="{8BE1A22B-8413-486A-ABB9-2A000210D49C}"/>
                      </a:ext>
                    </a:extLst>
                  </p:cNvPr>
                  <p:cNvGrpSpPr/>
                  <p:nvPr/>
                </p:nvGrpSpPr>
                <p:grpSpPr>
                  <a:xfrm>
                    <a:off x="5917025" y="3033902"/>
                    <a:ext cx="76962" cy="39528"/>
                    <a:chOff x="5917025" y="3033902"/>
                    <a:chExt cx="76962" cy="39528"/>
                  </a:xfrm>
                  <a:grpFill/>
                </p:grpSpPr>
                <p:sp>
                  <p:nvSpPr>
                    <p:cNvPr id="895" name="Freeform: Shape 894">
                      <a:extLst>
                        <a:ext uri="{FF2B5EF4-FFF2-40B4-BE49-F238E27FC236}">
                          <a16:creationId xmlns:a16="http://schemas.microsoft.com/office/drawing/2014/main" id="{4A745DD9-BAEF-46AC-BCED-33C2BF09AAF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17025" y="3045999"/>
                      <a:ext cx="38671" cy="27431"/>
                    </a:xfrm>
                    <a:custGeom>
                      <a:avLst/>
                      <a:gdLst>
                        <a:gd name="connsiteX0" fmla="*/ 0 w 38671"/>
                        <a:gd name="connsiteY0" fmla="*/ 12287 h 27431"/>
                        <a:gd name="connsiteX1" fmla="*/ 4763 w 38671"/>
                        <a:gd name="connsiteY1" fmla="*/ 27432 h 27431"/>
                        <a:gd name="connsiteX2" fmla="*/ 18860 w 38671"/>
                        <a:gd name="connsiteY2" fmla="*/ 11239 h 27431"/>
                        <a:gd name="connsiteX3" fmla="*/ 38672 w 38671"/>
                        <a:gd name="connsiteY3" fmla="*/ 16002 h 27431"/>
                        <a:gd name="connsiteX4" fmla="*/ 33814 w 38671"/>
                        <a:gd name="connsiteY4" fmla="*/ 571 h 27431"/>
                        <a:gd name="connsiteX5" fmla="*/ 12954 w 38671"/>
                        <a:gd name="connsiteY5" fmla="*/ 0 h 2743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671" h="27431">
                          <a:moveTo>
                            <a:pt x="0" y="12287"/>
                          </a:moveTo>
                          <a:lnTo>
                            <a:pt x="4763" y="27432"/>
                          </a:lnTo>
                          <a:lnTo>
                            <a:pt x="18860" y="11239"/>
                          </a:lnTo>
                          <a:lnTo>
                            <a:pt x="38672" y="16002"/>
                          </a:lnTo>
                          <a:lnTo>
                            <a:pt x="33814" y="571"/>
                          </a:lnTo>
                          <a:lnTo>
                            <a:pt x="1295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896" name="Freeform: Shape 895">
                      <a:extLst>
                        <a:ext uri="{FF2B5EF4-FFF2-40B4-BE49-F238E27FC236}">
                          <a16:creationId xmlns:a16="http://schemas.microsoft.com/office/drawing/2014/main" id="{26CACBA7-EF6F-4F69-998E-C3E3A6540A5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55030" y="3033902"/>
                      <a:ext cx="38957" cy="27336"/>
                    </a:xfrm>
                    <a:custGeom>
                      <a:avLst/>
                      <a:gdLst>
                        <a:gd name="connsiteX0" fmla="*/ 0 w 38957"/>
                        <a:gd name="connsiteY0" fmla="*/ 11335 h 27336"/>
                        <a:gd name="connsiteX1" fmla="*/ 5048 w 38957"/>
                        <a:gd name="connsiteY1" fmla="*/ 27337 h 27336"/>
                        <a:gd name="connsiteX2" fmla="*/ 19145 w 38957"/>
                        <a:gd name="connsiteY2" fmla="*/ 11240 h 27336"/>
                        <a:gd name="connsiteX3" fmla="*/ 38957 w 38957"/>
                        <a:gd name="connsiteY3" fmla="*/ 15907 h 27336"/>
                        <a:gd name="connsiteX4" fmla="*/ 34100 w 38957"/>
                        <a:gd name="connsiteY4" fmla="*/ 571 h 27336"/>
                        <a:gd name="connsiteX5" fmla="*/ 13240 w 38957"/>
                        <a:gd name="connsiteY5" fmla="*/ 0 h 27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957" h="27336">
                          <a:moveTo>
                            <a:pt x="0" y="11335"/>
                          </a:moveTo>
                          <a:lnTo>
                            <a:pt x="5048" y="27337"/>
                          </a:lnTo>
                          <a:lnTo>
                            <a:pt x="19145" y="11240"/>
                          </a:lnTo>
                          <a:lnTo>
                            <a:pt x="38957" y="15907"/>
                          </a:lnTo>
                          <a:lnTo>
                            <a:pt x="34100" y="571"/>
                          </a:lnTo>
                          <a:lnTo>
                            <a:pt x="13240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883" name="Graphic 1">
                    <a:extLst>
                      <a:ext uri="{FF2B5EF4-FFF2-40B4-BE49-F238E27FC236}">
                        <a16:creationId xmlns:a16="http://schemas.microsoft.com/office/drawing/2014/main" id="{15FA7B35-B337-4BAF-9F0C-7D164A62F807}"/>
                      </a:ext>
                    </a:extLst>
                  </p:cNvPr>
                  <p:cNvGrpSpPr/>
                  <p:nvPr/>
                </p:nvGrpSpPr>
                <p:grpSpPr>
                  <a:xfrm>
                    <a:off x="5910357" y="3013042"/>
                    <a:ext cx="76961" cy="39528"/>
                    <a:chOff x="5910357" y="3013042"/>
                    <a:chExt cx="76961" cy="39528"/>
                  </a:xfrm>
                  <a:grpFill/>
                </p:grpSpPr>
                <p:sp>
                  <p:nvSpPr>
                    <p:cNvPr id="893" name="Freeform: Shape 892">
                      <a:extLst>
                        <a:ext uri="{FF2B5EF4-FFF2-40B4-BE49-F238E27FC236}">
                          <a16:creationId xmlns:a16="http://schemas.microsoft.com/office/drawing/2014/main" id="{472ED5DB-AA79-4A4B-BC9D-F563B7DA600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10357" y="3025139"/>
                      <a:ext cx="38766" cy="27431"/>
                    </a:xfrm>
                    <a:custGeom>
                      <a:avLst/>
                      <a:gdLst>
                        <a:gd name="connsiteX0" fmla="*/ 0 w 38766"/>
                        <a:gd name="connsiteY0" fmla="*/ 12287 h 27431"/>
                        <a:gd name="connsiteX1" fmla="*/ 4858 w 38766"/>
                        <a:gd name="connsiteY1" fmla="*/ 27432 h 27431"/>
                        <a:gd name="connsiteX2" fmla="*/ 18859 w 38766"/>
                        <a:gd name="connsiteY2" fmla="*/ 11240 h 27431"/>
                        <a:gd name="connsiteX3" fmla="*/ 38767 w 38766"/>
                        <a:gd name="connsiteY3" fmla="*/ 16002 h 27431"/>
                        <a:gd name="connsiteX4" fmla="*/ 33814 w 38766"/>
                        <a:gd name="connsiteY4" fmla="*/ 571 h 27431"/>
                        <a:gd name="connsiteX5" fmla="*/ 13049 w 38766"/>
                        <a:gd name="connsiteY5" fmla="*/ 0 h 2743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766" h="27431">
                          <a:moveTo>
                            <a:pt x="0" y="12287"/>
                          </a:moveTo>
                          <a:lnTo>
                            <a:pt x="4858" y="27432"/>
                          </a:lnTo>
                          <a:lnTo>
                            <a:pt x="18859" y="11240"/>
                          </a:lnTo>
                          <a:lnTo>
                            <a:pt x="38767" y="16002"/>
                          </a:lnTo>
                          <a:lnTo>
                            <a:pt x="33814" y="571"/>
                          </a:lnTo>
                          <a:lnTo>
                            <a:pt x="13049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894" name="Freeform: Shape 893">
                      <a:extLst>
                        <a:ext uri="{FF2B5EF4-FFF2-40B4-BE49-F238E27FC236}">
                          <a16:creationId xmlns:a16="http://schemas.microsoft.com/office/drawing/2014/main" id="{DAA39B9B-C4CD-4317-A8AA-11246967201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48362" y="3013042"/>
                      <a:ext cx="38957" cy="27336"/>
                    </a:xfrm>
                    <a:custGeom>
                      <a:avLst/>
                      <a:gdLst>
                        <a:gd name="connsiteX0" fmla="*/ 0 w 38957"/>
                        <a:gd name="connsiteY0" fmla="*/ 11335 h 27336"/>
                        <a:gd name="connsiteX1" fmla="*/ 5048 w 38957"/>
                        <a:gd name="connsiteY1" fmla="*/ 27337 h 27336"/>
                        <a:gd name="connsiteX2" fmla="*/ 19145 w 38957"/>
                        <a:gd name="connsiteY2" fmla="*/ 11240 h 27336"/>
                        <a:gd name="connsiteX3" fmla="*/ 38957 w 38957"/>
                        <a:gd name="connsiteY3" fmla="*/ 15907 h 27336"/>
                        <a:gd name="connsiteX4" fmla="*/ 34100 w 38957"/>
                        <a:gd name="connsiteY4" fmla="*/ 571 h 27336"/>
                        <a:gd name="connsiteX5" fmla="*/ 13240 w 38957"/>
                        <a:gd name="connsiteY5" fmla="*/ 0 h 27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957" h="27336">
                          <a:moveTo>
                            <a:pt x="0" y="11335"/>
                          </a:moveTo>
                          <a:lnTo>
                            <a:pt x="5048" y="27337"/>
                          </a:lnTo>
                          <a:lnTo>
                            <a:pt x="19145" y="11240"/>
                          </a:lnTo>
                          <a:lnTo>
                            <a:pt x="38957" y="15907"/>
                          </a:lnTo>
                          <a:lnTo>
                            <a:pt x="34100" y="571"/>
                          </a:lnTo>
                          <a:lnTo>
                            <a:pt x="13240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884" name="Graphic 1">
                    <a:extLst>
                      <a:ext uri="{FF2B5EF4-FFF2-40B4-BE49-F238E27FC236}">
                        <a16:creationId xmlns:a16="http://schemas.microsoft.com/office/drawing/2014/main" id="{780B6A24-411C-4121-9CD6-46F98DF05973}"/>
                      </a:ext>
                    </a:extLst>
                  </p:cNvPr>
                  <p:cNvGrpSpPr/>
                  <p:nvPr/>
                </p:nvGrpSpPr>
                <p:grpSpPr>
                  <a:xfrm>
                    <a:off x="5903785" y="2992182"/>
                    <a:ext cx="76961" cy="39528"/>
                    <a:chOff x="5903785" y="2992182"/>
                    <a:chExt cx="76961" cy="39528"/>
                  </a:xfrm>
                  <a:grpFill/>
                </p:grpSpPr>
                <p:sp>
                  <p:nvSpPr>
                    <p:cNvPr id="891" name="Freeform: Shape 890">
                      <a:extLst>
                        <a:ext uri="{FF2B5EF4-FFF2-40B4-BE49-F238E27FC236}">
                          <a16:creationId xmlns:a16="http://schemas.microsoft.com/office/drawing/2014/main" id="{E57422E1-E115-4CDA-B1C9-D277614706A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03785" y="3004279"/>
                      <a:ext cx="38671" cy="27432"/>
                    </a:xfrm>
                    <a:custGeom>
                      <a:avLst/>
                      <a:gdLst>
                        <a:gd name="connsiteX0" fmla="*/ 0 w 38671"/>
                        <a:gd name="connsiteY0" fmla="*/ 12287 h 27432"/>
                        <a:gd name="connsiteX1" fmla="*/ 4763 w 38671"/>
                        <a:gd name="connsiteY1" fmla="*/ 27432 h 27432"/>
                        <a:gd name="connsiteX2" fmla="*/ 18859 w 38671"/>
                        <a:gd name="connsiteY2" fmla="*/ 11240 h 27432"/>
                        <a:gd name="connsiteX3" fmla="*/ 38671 w 38671"/>
                        <a:gd name="connsiteY3" fmla="*/ 16002 h 27432"/>
                        <a:gd name="connsiteX4" fmla="*/ 33814 w 38671"/>
                        <a:gd name="connsiteY4" fmla="*/ 571 h 27432"/>
                        <a:gd name="connsiteX5" fmla="*/ 12954 w 38671"/>
                        <a:gd name="connsiteY5" fmla="*/ 0 h 274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671" h="27432">
                          <a:moveTo>
                            <a:pt x="0" y="12287"/>
                          </a:moveTo>
                          <a:lnTo>
                            <a:pt x="4763" y="27432"/>
                          </a:lnTo>
                          <a:lnTo>
                            <a:pt x="18859" y="11240"/>
                          </a:lnTo>
                          <a:lnTo>
                            <a:pt x="38671" y="16002"/>
                          </a:lnTo>
                          <a:lnTo>
                            <a:pt x="33814" y="571"/>
                          </a:lnTo>
                          <a:lnTo>
                            <a:pt x="1295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892" name="Freeform: Shape 891">
                      <a:extLst>
                        <a:ext uri="{FF2B5EF4-FFF2-40B4-BE49-F238E27FC236}">
                          <a16:creationId xmlns:a16="http://schemas.microsoft.com/office/drawing/2014/main" id="{BF6DB6BE-346C-4D42-8FB7-FAEB942C892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41790" y="2992182"/>
                      <a:ext cx="38957" cy="27336"/>
                    </a:xfrm>
                    <a:custGeom>
                      <a:avLst/>
                      <a:gdLst>
                        <a:gd name="connsiteX0" fmla="*/ 0 w 38957"/>
                        <a:gd name="connsiteY0" fmla="*/ 11335 h 27336"/>
                        <a:gd name="connsiteX1" fmla="*/ 5048 w 38957"/>
                        <a:gd name="connsiteY1" fmla="*/ 27337 h 27336"/>
                        <a:gd name="connsiteX2" fmla="*/ 19145 w 38957"/>
                        <a:gd name="connsiteY2" fmla="*/ 11240 h 27336"/>
                        <a:gd name="connsiteX3" fmla="*/ 38957 w 38957"/>
                        <a:gd name="connsiteY3" fmla="*/ 15907 h 27336"/>
                        <a:gd name="connsiteX4" fmla="*/ 34100 w 38957"/>
                        <a:gd name="connsiteY4" fmla="*/ 572 h 27336"/>
                        <a:gd name="connsiteX5" fmla="*/ 13240 w 38957"/>
                        <a:gd name="connsiteY5" fmla="*/ 0 h 27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957" h="27336">
                          <a:moveTo>
                            <a:pt x="0" y="11335"/>
                          </a:moveTo>
                          <a:lnTo>
                            <a:pt x="5048" y="27337"/>
                          </a:lnTo>
                          <a:lnTo>
                            <a:pt x="19145" y="11240"/>
                          </a:lnTo>
                          <a:lnTo>
                            <a:pt x="38957" y="15907"/>
                          </a:lnTo>
                          <a:lnTo>
                            <a:pt x="34100" y="572"/>
                          </a:lnTo>
                          <a:lnTo>
                            <a:pt x="13240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885" name="Graphic 1">
                    <a:extLst>
                      <a:ext uri="{FF2B5EF4-FFF2-40B4-BE49-F238E27FC236}">
                        <a16:creationId xmlns:a16="http://schemas.microsoft.com/office/drawing/2014/main" id="{17B1A4B9-4511-4CC4-95F9-1742E959AA57}"/>
                      </a:ext>
                    </a:extLst>
                  </p:cNvPr>
                  <p:cNvGrpSpPr/>
                  <p:nvPr/>
                </p:nvGrpSpPr>
                <p:grpSpPr>
                  <a:xfrm>
                    <a:off x="5897117" y="2971323"/>
                    <a:ext cx="76962" cy="39528"/>
                    <a:chOff x="5897117" y="2971323"/>
                    <a:chExt cx="76962" cy="39528"/>
                  </a:xfrm>
                  <a:grpFill/>
                </p:grpSpPr>
                <p:sp>
                  <p:nvSpPr>
                    <p:cNvPr id="889" name="Freeform: Shape 888">
                      <a:extLst>
                        <a:ext uri="{FF2B5EF4-FFF2-40B4-BE49-F238E27FC236}">
                          <a16:creationId xmlns:a16="http://schemas.microsoft.com/office/drawing/2014/main" id="{C2A38708-BB5C-48EC-805C-2C412C0553C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97117" y="2983419"/>
                      <a:ext cx="38766" cy="27432"/>
                    </a:xfrm>
                    <a:custGeom>
                      <a:avLst/>
                      <a:gdLst>
                        <a:gd name="connsiteX0" fmla="*/ 0 w 38766"/>
                        <a:gd name="connsiteY0" fmla="*/ 12287 h 27432"/>
                        <a:gd name="connsiteX1" fmla="*/ 4858 w 38766"/>
                        <a:gd name="connsiteY1" fmla="*/ 27432 h 27432"/>
                        <a:gd name="connsiteX2" fmla="*/ 18860 w 38766"/>
                        <a:gd name="connsiteY2" fmla="*/ 11240 h 27432"/>
                        <a:gd name="connsiteX3" fmla="*/ 38767 w 38766"/>
                        <a:gd name="connsiteY3" fmla="*/ 16002 h 27432"/>
                        <a:gd name="connsiteX4" fmla="*/ 33814 w 38766"/>
                        <a:gd name="connsiteY4" fmla="*/ 572 h 27432"/>
                        <a:gd name="connsiteX5" fmla="*/ 13049 w 38766"/>
                        <a:gd name="connsiteY5" fmla="*/ 0 h 274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766" h="27432">
                          <a:moveTo>
                            <a:pt x="0" y="12287"/>
                          </a:moveTo>
                          <a:lnTo>
                            <a:pt x="4858" y="27432"/>
                          </a:lnTo>
                          <a:lnTo>
                            <a:pt x="18860" y="11240"/>
                          </a:lnTo>
                          <a:lnTo>
                            <a:pt x="38767" y="16002"/>
                          </a:lnTo>
                          <a:lnTo>
                            <a:pt x="33814" y="572"/>
                          </a:lnTo>
                          <a:lnTo>
                            <a:pt x="13049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890" name="Freeform: Shape 889">
                      <a:extLst>
                        <a:ext uri="{FF2B5EF4-FFF2-40B4-BE49-F238E27FC236}">
                          <a16:creationId xmlns:a16="http://schemas.microsoft.com/office/drawing/2014/main" id="{BECA37FF-1A1A-458C-B29D-6E62A3916B5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35122" y="2971323"/>
                      <a:ext cx="38957" cy="27336"/>
                    </a:xfrm>
                    <a:custGeom>
                      <a:avLst/>
                      <a:gdLst>
                        <a:gd name="connsiteX0" fmla="*/ 0 w 38957"/>
                        <a:gd name="connsiteY0" fmla="*/ 11335 h 27336"/>
                        <a:gd name="connsiteX1" fmla="*/ 5048 w 38957"/>
                        <a:gd name="connsiteY1" fmla="*/ 27337 h 27336"/>
                        <a:gd name="connsiteX2" fmla="*/ 19145 w 38957"/>
                        <a:gd name="connsiteY2" fmla="*/ 11239 h 27336"/>
                        <a:gd name="connsiteX3" fmla="*/ 38957 w 38957"/>
                        <a:gd name="connsiteY3" fmla="*/ 15907 h 27336"/>
                        <a:gd name="connsiteX4" fmla="*/ 34100 w 38957"/>
                        <a:gd name="connsiteY4" fmla="*/ 571 h 27336"/>
                        <a:gd name="connsiteX5" fmla="*/ 13240 w 38957"/>
                        <a:gd name="connsiteY5" fmla="*/ 0 h 27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957" h="27336">
                          <a:moveTo>
                            <a:pt x="0" y="11335"/>
                          </a:moveTo>
                          <a:lnTo>
                            <a:pt x="5048" y="27337"/>
                          </a:lnTo>
                          <a:lnTo>
                            <a:pt x="19145" y="11239"/>
                          </a:lnTo>
                          <a:lnTo>
                            <a:pt x="38957" y="15907"/>
                          </a:lnTo>
                          <a:lnTo>
                            <a:pt x="34100" y="571"/>
                          </a:lnTo>
                          <a:lnTo>
                            <a:pt x="13240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886" name="Graphic 1">
                    <a:extLst>
                      <a:ext uri="{FF2B5EF4-FFF2-40B4-BE49-F238E27FC236}">
                        <a16:creationId xmlns:a16="http://schemas.microsoft.com/office/drawing/2014/main" id="{9E7B86B1-377B-43AE-BDBD-DF55E0A9D79E}"/>
                      </a:ext>
                    </a:extLst>
                  </p:cNvPr>
                  <p:cNvGrpSpPr/>
                  <p:nvPr/>
                </p:nvGrpSpPr>
                <p:grpSpPr>
                  <a:xfrm>
                    <a:off x="5890545" y="2950463"/>
                    <a:ext cx="76961" cy="39528"/>
                    <a:chOff x="5890545" y="2950463"/>
                    <a:chExt cx="76961" cy="39528"/>
                  </a:xfrm>
                  <a:grpFill/>
                </p:grpSpPr>
                <p:sp>
                  <p:nvSpPr>
                    <p:cNvPr id="887" name="Freeform: Shape 886">
                      <a:extLst>
                        <a:ext uri="{FF2B5EF4-FFF2-40B4-BE49-F238E27FC236}">
                          <a16:creationId xmlns:a16="http://schemas.microsoft.com/office/drawing/2014/main" id="{DB75B819-C869-40DE-84CA-8CF4492A0CC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90545" y="2962560"/>
                      <a:ext cx="38671" cy="27431"/>
                    </a:xfrm>
                    <a:custGeom>
                      <a:avLst/>
                      <a:gdLst>
                        <a:gd name="connsiteX0" fmla="*/ 0 w 38671"/>
                        <a:gd name="connsiteY0" fmla="*/ 12287 h 27431"/>
                        <a:gd name="connsiteX1" fmla="*/ 4763 w 38671"/>
                        <a:gd name="connsiteY1" fmla="*/ 27432 h 27431"/>
                        <a:gd name="connsiteX2" fmla="*/ 18859 w 38671"/>
                        <a:gd name="connsiteY2" fmla="*/ 11239 h 27431"/>
                        <a:gd name="connsiteX3" fmla="*/ 38671 w 38671"/>
                        <a:gd name="connsiteY3" fmla="*/ 15907 h 27431"/>
                        <a:gd name="connsiteX4" fmla="*/ 33814 w 38671"/>
                        <a:gd name="connsiteY4" fmla="*/ 571 h 27431"/>
                        <a:gd name="connsiteX5" fmla="*/ 12954 w 38671"/>
                        <a:gd name="connsiteY5" fmla="*/ 0 h 2743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671" h="27431">
                          <a:moveTo>
                            <a:pt x="0" y="12287"/>
                          </a:moveTo>
                          <a:lnTo>
                            <a:pt x="4763" y="27432"/>
                          </a:lnTo>
                          <a:lnTo>
                            <a:pt x="18859" y="11239"/>
                          </a:lnTo>
                          <a:lnTo>
                            <a:pt x="38671" y="15907"/>
                          </a:lnTo>
                          <a:lnTo>
                            <a:pt x="33814" y="571"/>
                          </a:lnTo>
                          <a:lnTo>
                            <a:pt x="1295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888" name="Freeform: Shape 887">
                      <a:extLst>
                        <a:ext uri="{FF2B5EF4-FFF2-40B4-BE49-F238E27FC236}">
                          <a16:creationId xmlns:a16="http://schemas.microsoft.com/office/drawing/2014/main" id="{41B8F613-B694-482D-9C08-D8C4B6BC5AF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28550" y="2950463"/>
                      <a:ext cx="38957" cy="27336"/>
                    </a:xfrm>
                    <a:custGeom>
                      <a:avLst/>
                      <a:gdLst>
                        <a:gd name="connsiteX0" fmla="*/ 0 w 38957"/>
                        <a:gd name="connsiteY0" fmla="*/ 11335 h 27336"/>
                        <a:gd name="connsiteX1" fmla="*/ 5048 w 38957"/>
                        <a:gd name="connsiteY1" fmla="*/ 27337 h 27336"/>
                        <a:gd name="connsiteX2" fmla="*/ 19145 w 38957"/>
                        <a:gd name="connsiteY2" fmla="*/ 11240 h 27336"/>
                        <a:gd name="connsiteX3" fmla="*/ 38957 w 38957"/>
                        <a:gd name="connsiteY3" fmla="*/ 15907 h 27336"/>
                        <a:gd name="connsiteX4" fmla="*/ 34100 w 38957"/>
                        <a:gd name="connsiteY4" fmla="*/ 571 h 27336"/>
                        <a:gd name="connsiteX5" fmla="*/ 13240 w 38957"/>
                        <a:gd name="connsiteY5" fmla="*/ 0 h 27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957" h="27336">
                          <a:moveTo>
                            <a:pt x="0" y="11335"/>
                          </a:moveTo>
                          <a:lnTo>
                            <a:pt x="5048" y="27337"/>
                          </a:lnTo>
                          <a:lnTo>
                            <a:pt x="19145" y="11240"/>
                          </a:lnTo>
                          <a:lnTo>
                            <a:pt x="38957" y="15907"/>
                          </a:lnTo>
                          <a:lnTo>
                            <a:pt x="34100" y="571"/>
                          </a:lnTo>
                          <a:lnTo>
                            <a:pt x="13240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</p:grpSp>
            <p:grpSp>
              <p:nvGrpSpPr>
                <p:cNvPr id="858" name="Graphic 1">
                  <a:extLst>
                    <a:ext uri="{FF2B5EF4-FFF2-40B4-BE49-F238E27FC236}">
                      <a16:creationId xmlns:a16="http://schemas.microsoft.com/office/drawing/2014/main" id="{E4A57F84-1BDB-467D-9212-E028622E7A63}"/>
                    </a:ext>
                  </a:extLst>
                </p:cNvPr>
                <p:cNvGrpSpPr/>
                <p:nvPr/>
              </p:nvGrpSpPr>
              <p:grpSpPr>
                <a:xfrm>
                  <a:off x="5971889" y="2924650"/>
                  <a:ext cx="116585" cy="164687"/>
                  <a:chOff x="5971889" y="2924650"/>
                  <a:chExt cx="116585" cy="164687"/>
                </a:xfrm>
                <a:grpFill/>
              </p:grpSpPr>
              <p:grpSp>
                <p:nvGrpSpPr>
                  <p:cNvPr id="859" name="Graphic 1">
                    <a:extLst>
                      <a:ext uri="{FF2B5EF4-FFF2-40B4-BE49-F238E27FC236}">
                        <a16:creationId xmlns:a16="http://schemas.microsoft.com/office/drawing/2014/main" id="{1075ABE2-5B8D-48C2-A0A9-9CD16E494048}"/>
                      </a:ext>
                    </a:extLst>
                  </p:cNvPr>
                  <p:cNvGrpSpPr/>
                  <p:nvPr/>
                </p:nvGrpSpPr>
                <p:grpSpPr>
                  <a:xfrm>
                    <a:off x="6011608" y="3049809"/>
                    <a:ext cx="76866" cy="39528"/>
                    <a:chOff x="6011608" y="3049809"/>
                    <a:chExt cx="76866" cy="39528"/>
                  </a:xfrm>
                  <a:grpFill/>
                </p:grpSpPr>
                <p:sp>
                  <p:nvSpPr>
                    <p:cNvPr id="878" name="Freeform: Shape 877">
                      <a:extLst>
                        <a:ext uri="{FF2B5EF4-FFF2-40B4-BE49-F238E27FC236}">
                          <a16:creationId xmlns:a16="http://schemas.microsoft.com/office/drawing/2014/main" id="{94F836ED-02CD-4CDE-8C21-81C2EB498B7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11608" y="3062001"/>
                      <a:ext cx="38671" cy="27336"/>
                    </a:xfrm>
                    <a:custGeom>
                      <a:avLst/>
                      <a:gdLst>
                        <a:gd name="connsiteX0" fmla="*/ 0 w 38671"/>
                        <a:gd name="connsiteY0" fmla="*/ 12192 h 27336"/>
                        <a:gd name="connsiteX1" fmla="*/ 4763 w 38671"/>
                        <a:gd name="connsiteY1" fmla="*/ 27337 h 27336"/>
                        <a:gd name="connsiteX2" fmla="*/ 18860 w 38671"/>
                        <a:gd name="connsiteY2" fmla="*/ 11144 h 27336"/>
                        <a:gd name="connsiteX3" fmla="*/ 38672 w 38671"/>
                        <a:gd name="connsiteY3" fmla="*/ 15907 h 27336"/>
                        <a:gd name="connsiteX4" fmla="*/ 33814 w 38671"/>
                        <a:gd name="connsiteY4" fmla="*/ 476 h 27336"/>
                        <a:gd name="connsiteX5" fmla="*/ 12954 w 38671"/>
                        <a:gd name="connsiteY5" fmla="*/ 0 h 27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671" h="27336">
                          <a:moveTo>
                            <a:pt x="0" y="12192"/>
                          </a:moveTo>
                          <a:lnTo>
                            <a:pt x="4763" y="27337"/>
                          </a:lnTo>
                          <a:lnTo>
                            <a:pt x="18860" y="11144"/>
                          </a:lnTo>
                          <a:lnTo>
                            <a:pt x="38672" y="15907"/>
                          </a:lnTo>
                          <a:lnTo>
                            <a:pt x="33814" y="476"/>
                          </a:lnTo>
                          <a:lnTo>
                            <a:pt x="1295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879" name="Freeform: Shape 878">
                      <a:extLst>
                        <a:ext uri="{FF2B5EF4-FFF2-40B4-BE49-F238E27FC236}">
                          <a16:creationId xmlns:a16="http://schemas.microsoft.com/office/drawing/2014/main" id="{9B2FCA4E-AFF8-4F7C-A4D0-04B71F5D70E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49518" y="3049809"/>
                      <a:ext cx="38957" cy="27431"/>
                    </a:xfrm>
                    <a:custGeom>
                      <a:avLst/>
                      <a:gdLst>
                        <a:gd name="connsiteX0" fmla="*/ 0 w 38957"/>
                        <a:gd name="connsiteY0" fmla="*/ 11430 h 27431"/>
                        <a:gd name="connsiteX1" fmla="*/ 5143 w 38957"/>
                        <a:gd name="connsiteY1" fmla="*/ 27432 h 27431"/>
                        <a:gd name="connsiteX2" fmla="*/ 19145 w 38957"/>
                        <a:gd name="connsiteY2" fmla="*/ 11240 h 27431"/>
                        <a:gd name="connsiteX3" fmla="*/ 38957 w 38957"/>
                        <a:gd name="connsiteY3" fmla="*/ 15907 h 27431"/>
                        <a:gd name="connsiteX4" fmla="*/ 34100 w 38957"/>
                        <a:gd name="connsiteY4" fmla="*/ 571 h 27431"/>
                        <a:gd name="connsiteX5" fmla="*/ 13240 w 38957"/>
                        <a:gd name="connsiteY5" fmla="*/ 0 h 2743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957" h="27431">
                          <a:moveTo>
                            <a:pt x="0" y="11430"/>
                          </a:moveTo>
                          <a:lnTo>
                            <a:pt x="5143" y="27432"/>
                          </a:lnTo>
                          <a:lnTo>
                            <a:pt x="19145" y="11240"/>
                          </a:lnTo>
                          <a:lnTo>
                            <a:pt x="38957" y="15907"/>
                          </a:lnTo>
                          <a:lnTo>
                            <a:pt x="34100" y="571"/>
                          </a:lnTo>
                          <a:lnTo>
                            <a:pt x="13240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860" name="Graphic 1">
                    <a:extLst>
                      <a:ext uri="{FF2B5EF4-FFF2-40B4-BE49-F238E27FC236}">
                        <a16:creationId xmlns:a16="http://schemas.microsoft.com/office/drawing/2014/main" id="{3F84E840-23D9-4F2B-B7C3-CB573417F4B7}"/>
                      </a:ext>
                    </a:extLst>
                  </p:cNvPr>
                  <p:cNvGrpSpPr/>
                  <p:nvPr/>
                </p:nvGrpSpPr>
                <p:grpSpPr>
                  <a:xfrm>
                    <a:off x="6004941" y="3028949"/>
                    <a:ext cx="76961" cy="39528"/>
                    <a:chOff x="6004941" y="3028949"/>
                    <a:chExt cx="76961" cy="39528"/>
                  </a:xfrm>
                  <a:grpFill/>
                </p:grpSpPr>
                <p:sp>
                  <p:nvSpPr>
                    <p:cNvPr id="876" name="Freeform: Shape 875">
                      <a:extLst>
                        <a:ext uri="{FF2B5EF4-FFF2-40B4-BE49-F238E27FC236}">
                          <a16:creationId xmlns:a16="http://schemas.microsoft.com/office/drawing/2014/main" id="{62E18C38-021E-4C04-86B0-71389B92140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04941" y="3041141"/>
                      <a:ext cx="38671" cy="27336"/>
                    </a:xfrm>
                    <a:custGeom>
                      <a:avLst/>
                      <a:gdLst>
                        <a:gd name="connsiteX0" fmla="*/ 0 w 38671"/>
                        <a:gd name="connsiteY0" fmla="*/ 12192 h 27336"/>
                        <a:gd name="connsiteX1" fmla="*/ 4763 w 38671"/>
                        <a:gd name="connsiteY1" fmla="*/ 27337 h 27336"/>
                        <a:gd name="connsiteX2" fmla="*/ 18859 w 38671"/>
                        <a:gd name="connsiteY2" fmla="*/ 11144 h 27336"/>
                        <a:gd name="connsiteX3" fmla="*/ 38671 w 38671"/>
                        <a:gd name="connsiteY3" fmla="*/ 15907 h 27336"/>
                        <a:gd name="connsiteX4" fmla="*/ 33814 w 38671"/>
                        <a:gd name="connsiteY4" fmla="*/ 476 h 27336"/>
                        <a:gd name="connsiteX5" fmla="*/ 12954 w 38671"/>
                        <a:gd name="connsiteY5" fmla="*/ 0 h 27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671" h="27336">
                          <a:moveTo>
                            <a:pt x="0" y="12192"/>
                          </a:moveTo>
                          <a:lnTo>
                            <a:pt x="4763" y="27337"/>
                          </a:lnTo>
                          <a:lnTo>
                            <a:pt x="18859" y="11144"/>
                          </a:lnTo>
                          <a:lnTo>
                            <a:pt x="38671" y="15907"/>
                          </a:lnTo>
                          <a:lnTo>
                            <a:pt x="33814" y="476"/>
                          </a:lnTo>
                          <a:lnTo>
                            <a:pt x="1295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877" name="Freeform: Shape 876">
                      <a:extLst>
                        <a:ext uri="{FF2B5EF4-FFF2-40B4-BE49-F238E27FC236}">
                          <a16:creationId xmlns:a16="http://schemas.microsoft.com/office/drawing/2014/main" id="{3ABB0FA5-11A7-40E6-B27E-AFF48CE7532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42945" y="3028949"/>
                      <a:ext cx="38957" cy="27431"/>
                    </a:xfrm>
                    <a:custGeom>
                      <a:avLst/>
                      <a:gdLst>
                        <a:gd name="connsiteX0" fmla="*/ 0 w 38957"/>
                        <a:gd name="connsiteY0" fmla="*/ 11430 h 27431"/>
                        <a:gd name="connsiteX1" fmla="*/ 5048 w 38957"/>
                        <a:gd name="connsiteY1" fmla="*/ 27432 h 27431"/>
                        <a:gd name="connsiteX2" fmla="*/ 19145 w 38957"/>
                        <a:gd name="connsiteY2" fmla="*/ 11240 h 27431"/>
                        <a:gd name="connsiteX3" fmla="*/ 38957 w 38957"/>
                        <a:gd name="connsiteY3" fmla="*/ 15907 h 27431"/>
                        <a:gd name="connsiteX4" fmla="*/ 34099 w 38957"/>
                        <a:gd name="connsiteY4" fmla="*/ 571 h 27431"/>
                        <a:gd name="connsiteX5" fmla="*/ 13240 w 38957"/>
                        <a:gd name="connsiteY5" fmla="*/ 0 h 2743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957" h="27431">
                          <a:moveTo>
                            <a:pt x="0" y="11430"/>
                          </a:moveTo>
                          <a:lnTo>
                            <a:pt x="5048" y="27432"/>
                          </a:lnTo>
                          <a:lnTo>
                            <a:pt x="19145" y="11240"/>
                          </a:lnTo>
                          <a:lnTo>
                            <a:pt x="38957" y="15907"/>
                          </a:lnTo>
                          <a:lnTo>
                            <a:pt x="34099" y="571"/>
                          </a:lnTo>
                          <a:lnTo>
                            <a:pt x="13240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861" name="Graphic 1">
                    <a:extLst>
                      <a:ext uri="{FF2B5EF4-FFF2-40B4-BE49-F238E27FC236}">
                        <a16:creationId xmlns:a16="http://schemas.microsoft.com/office/drawing/2014/main" id="{5937C866-E863-4E74-B51D-11F0C600AFBB}"/>
                      </a:ext>
                    </a:extLst>
                  </p:cNvPr>
                  <p:cNvGrpSpPr/>
                  <p:nvPr/>
                </p:nvGrpSpPr>
                <p:grpSpPr>
                  <a:xfrm>
                    <a:off x="5998368" y="3008089"/>
                    <a:ext cx="76866" cy="39528"/>
                    <a:chOff x="5998368" y="3008089"/>
                    <a:chExt cx="76866" cy="39528"/>
                  </a:xfrm>
                  <a:grpFill/>
                </p:grpSpPr>
                <p:sp>
                  <p:nvSpPr>
                    <p:cNvPr id="874" name="Freeform: Shape 873">
                      <a:extLst>
                        <a:ext uri="{FF2B5EF4-FFF2-40B4-BE49-F238E27FC236}">
                          <a16:creationId xmlns:a16="http://schemas.microsoft.com/office/drawing/2014/main" id="{4C68DF56-A1F8-407A-A3F2-C714B37B4D0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98368" y="3020281"/>
                      <a:ext cx="38671" cy="27336"/>
                    </a:xfrm>
                    <a:custGeom>
                      <a:avLst/>
                      <a:gdLst>
                        <a:gd name="connsiteX0" fmla="*/ 0 w 38671"/>
                        <a:gd name="connsiteY0" fmla="*/ 12192 h 27336"/>
                        <a:gd name="connsiteX1" fmla="*/ 4763 w 38671"/>
                        <a:gd name="connsiteY1" fmla="*/ 27337 h 27336"/>
                        <a:gd name="connsiteX2" fmla="*/ 18859 w 38671"/>
                        <a:gd name="connsiteY2" fmla="*/ 11144 h 27336"/>
                        <a:gd name="connsiteX3" fmla="*/ 38671 w 38671"/>
                        <a:gd name="connsiteY3" fmla="*/ 15907 h 27336"/>
                        <a:gd name="connsiteX4" fmla="*/ 33814 w 38671"/>
                        <a:gd name="connsiteY4" fmla="*/ 476 h 27336"/>
                        <a:gd name="connsiteX5" fmla="*/ 12954 w 38671"/>
                        <a:gd name="connsiteY5" fmla="*/ 0 h 27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671" h="27336">
                          <a:moveTo>
                            <a:pt x="0" y="12192"/>
                          </a:moveTo>
                          <a:lnTo>
                            <a:pt x="4763" y="27337"/>
                          </a:lnTo>
                          <a:lnTo>
                            <a:pt x="18859" y="11144"/>
                          </a:lnTo>
                          <a:lnTo>
                            <a:pt x="38671" y="15907"/>
                          </a:lnTo>
                          <a:lnTo>
                            <a:pt x="33814" y="476"/>
                          </a:lnTo>
                          <a:lnTo>
                            <a:pt x="1295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875" name="Freeform: Shape 874">
                      <a:extLst>
                        <a:ext uri="{FF2B5EF4-FFF2-40B4-BE49-F238E27FC236}">
                          <a16:creationId xmlns:a16="http://schemas.microsoft.com/office/drawing/2014/main" id="{FDE387B9-E022-4ED1-B27F-82F93168869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36278" y="3008089"/>
                      <a:ext cx="38957" cy="27432"/>
                    </a:xfrm>
                    <a:custGeom>
                      <a:avLst/>
                      <a:gdLst>
                        <a:gd name="connsiteX0" fmla="*/ 0 w 38957"/>
                        <a:gd name="connsiteY0" fmla="*/ 11335 h 27432"/>
                        <a:gd name="connsiteX1" fmla="*/ 5144 w 38957"/>
                        <a:gd name="connsiteY1" fmla="*/ 27432 h 27432"/>
                        <a:gd name="connsiteX2" fmla="*/ 19145 w 38957"/>
                        <a:gd name="connsiteY2" fmla="*/ 11240 h 27432"/>
                        <a:gd name="connsiteX3" fmla="*/ 38957 w 38957"/>
                        <a:gd name="connsiteY3" fmla="*/ 15907 h 27432"/>
                        <a:gd name="connsiteX4" fmla="*/ 34100 w 38957"/>
                        <a:gd name="connsiteY4" fmla="*/ 572 h 27432"/>
                        <a:gd name="connsiteX5" fmla="*/ 13240 w 38957"/>
                        <a:gd name="connsiteY5" fmla="*/ 0 h 274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957" h="27432">
                          <a:moveTo>
                            <a:pt x="0" y="11335"/>
                          </a:moveTo>
                          <a:lnTo>
                            <a:pt x="5144" y="27432"/>
                          </a:lnTo>
                          <a:lnTo>
                            <a:pt x="19145" y="11240"/>
                          </a:lnTo>
                          <a:lnTo>
                            <a:pt x="38957" y="15907"/>
                          </a:lnTo>
                          <a:lnTo>
                            <a:pt x="34100" y="572"/>
                          </a:lnTo>
                          <a:lnTo>
                            <a:pt x="13240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862" name="Graphic 1">
                    <a:extLst>
                      <a:ext uri="{FF2B5EF4-FFF2-40B4-BE49-F238E27FC236}">
                        <a16:creationId xmlns:a16="http://schemas.microsoft.com/office/drawing/2014/main" id="{BE56AFF1-0D64-4DB8-A5E6-D31DD7D432F2}"/>
                      </a:ext>
                    </a:extLst>
                  </p:cNvPr>
                  <p:cNvGrpSpPr/>
                  <p:nvPr/>
                </p:nvGrpSpPr>
                <p:grpSpPr>
                  <a:xfrm>
                    <a:off x="5991701" y="2987230"/>
                    <a:ext cx="76962" cy="39528"/>
                    <a:chOff x="5991701" y="2987230"/>
                    <a:chExt cx="76962" cy="39528"/>
                  </a:xfrm>
                  <a:grpFill/>
                </p:grpSpPr>
                <p:sp>
                  <p:nvSpPr>
                    <p:cNvPr id="872" name="Freeform: Shape 871">
                      <a:extLst>
                        <a:ext uri="{FF2B5EF4-FFF2-40B4-BE49-F238E27FC236}">
                          <a16:creationId xmlns:a16="http://schemas.microsoft.com/office/drawing/2014/main" id="{BBDB4FA2-11B6-4DCD-A92C-807702DCB6D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91701" y="2999421"/>
                      <a:ext cx="38671" cy="27336"/>
                    </a:xfrm>
                    <a:custGeom>
                      <a:avLst/>
                      <a:gdLst>
                        <a:gd name="connsiteX0" fmla="*/ 0 w 38671"/>
                        <a:gd name="connsiteY0" fmla="*/ 12192 h 27336"/>
                        <a:gd name="connsiteX1" fmla="*/ 4763 w 38671"/>
                        <a:gd name="connsiteY1" fmla="*/ 27337 h 27336"/>
                        <a:gd name="connsiteX2" fmla="*/ 18860 w 38671"/>
                        <a:gd name="connsiteY2" fmla="*/ 11144 h 27336"/>
                        <a:gd name="connsiteX3" fmla="*/ 38672 w 38671"/>
                        <a:gd name="connsiteY3" fmla="*/ 15907 h 27336"/>
                        <a:gd name="connsiteX4" fmla="*/ 33814 w 38671"/>
                        <a:gd name="connsiteY4" fmla="*/ 476 h 27336"/>
                        <a:gd name="connsiteX5" fmla="*/ 12954 w 38671"/>
                        <a:gd name="connsiteY5" fmla="*/ 0 h 27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671" h="27336">
                          <a:moveTo>
                            <a:pt x="0" y="12192"/>
                          </a:moveTo>
                          <a:lnTo>
                            <a:pt x="4763" y="27337"/>
                          </a:lnTo>
                          <a:lnTo>
                            <a:pt x="18860" y="11144"/>
                          </a:lnTo>
                          <a:lnTo>
                            <a:pt x="38672" y="15907"/>
                          </a:lnTo>
                          <a:lnTo>
                            <a:pt x="33814" y="476"/>
                          </a:lnTo>
                          <a:lnTo>
                            <a:pt x="1295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873" name="Freeform: Shape 872">
                      <a:extLst>
                        <a:ext uri="{FF2B5EF4-FFF2-40B4-BE49-F238E27FC236}">
                          <a16:creationId xmlns:a16="http://schemas.microsoft.com/office/drawing/2014/main" id="{B0A83E69-5D50-46E0-966A-01098F988FD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29706" y="2987230"/>
                      <a:ext cx="38957" cy="27431"/>
                    </a:xfrm>
                    <a:custGeom>
                      <a:avLst/>
                      <a:gdLst>
                        <a:gd name="connsiteX0" fmla="*/ 0 w 38957"/>
                        <a:gd name="connsiteY0" fmla="*/ 11335 h 27431"/>
                        <a:gd name="connsiteX1" fmla="*/ 5048 w 38957"/>
                        <a:gd name="connsiteY1" fmla="*/ 27432 h 27431"/>
                        <a:gd name="connsiteX2" fmla="*/ 19145 w 38957"/>
                        <a:gd name="connsiteY2" fmla="*/ 11239 h 27431"/>
                        <a:gd name="connsiteX3" fmla="*/ 38957 w 38957"/>
                        <a:gd name="connsiteY3" fmla="*/ 15907 h 27431"/>
                        <a:gd name="connsiteX4" fmla="*/ 34099 w 38957"/>
                        <a:gd name="connsiteY4" fmla="*/ 571 h 27431"/>
                        <a:gd name="connsiteX5" fmla="*/ 13240 w 38957"/>
                        <a:gd name="connsiteY5" fmla="*/ 0 h 2743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957" h="27431">
                          <a:moveTo>
                            <a:pt x="0" y="11335"/>
                          </a:moveTo>
                          <a:lnTo>
                            <a:pt x="5048" y="27432"/>
                          </a:lnTo>
                          <a:lnTo>
                            <a:pt x="19145" y="11239"/>
                          </a:lnTo>
                          <a:lnTo>
                            <a:pt x="38957" y="15907"/>
                          </a:lnTo>
                          <a:lnTo>
                            <a:pt x="34099" y="571"/>
                          </a:lnTo>
                          <a:lnTo>
                            <a:pt x="13240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863" name="Graphic 1">
                    <a:extLst>
                      <a:ext uri="{FF2B5EF4-FFF2-40B4-BE49-F238E27FC236}">
                        <a16:creationId xmlns:a16="http://schemas.microsoft.com/office/drawing/2014/main" id="{9EBF45A2-BFBF-4A02-AAA3-22FE2D957726}"/>
                      </a:ext>
                    </a:extLst>
                  </p:cNvPr>
                  <p:cNvGrpSpPr/>
                  <p:nvPr/>
                </p:nvGrpSpPr>
                <p:grpSpPr>
                  <a:xfrm>
                    <a:off x="5985129" y="2966370"/>
                    <a:ext cx="76866" cy="39528"/>
                    <a:chOff x="5985129" y="2966370"/>
                    <a:chExt cx="76866" cy="39528"/>
                  </a:xfrm>
                  <a:grpFill/>
                </p:grpSpPr>
                <p:sp>
                  <p:nvSpPr>
                    <p:cNvPr id="870" name="Freeform: Shape 869">
                      <a:extLst>
                        <a:ext uri="{FF2B5EF4-FFF2-40B4-BE49-F238E27FC236}">
                          <a16:creationId xmlns:a16="http://schemas.microsoft.com/office/drawing/2014/main" id="{B42A7AC6-F487-463C-A9C3-37EECEBE447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85129" y="2978467"/>
                      <a:ext cx="38671" cy="27431"/>
                    </a:xfrm>
                    <a:custGeom>
                      <a:avLst/>
                      <a:gdLst>
                        <a:gd name="connsiteX0" fmla="*/ 0 w 38671"/>
                        <a:gd name="connsiteY0" fmla="*/ 12287 h 27431"/>
                        <a:gd name="connsiteX1" fmla="*/ 4763 w 38671"/>
                        <a:gd name="connsiteY1" fmla="*/ 27432 h 27431"/>
                        <a:gd name="connsiteX2" fmla="*/ 18859 w 38671"/>
                        <a:gd name="connsiteY2" fmla="*/ 11239 h 27431"/>
                        <a:gd name="connsiteX3" fmla="*/ 38671 w 38671"/>
                        <a:gd name="connsiteY3" fmla="*/ 16002 h 27431"/>
                        <a:gd name="connsiteX4" fmla="*/ 33814 w 38671"/>
                        <a:gd name="connsiteY4" fmla="*/ 571 h 27431"/>
                        <a:gd name="connsiteX5" fmla="*/ 12954 w 38671"/>
                        <a:gd name="connsiteY5" fmla="*/ 0 h 2743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671" h="27431">
                          <a:moveTo>
                            <a:pt x="0" y="12287"/>
                          </a:moveTo>
                          <a:lnTo>
                            <a:pt x="4763" y="27432"/>
                          </a:lnTo>
                          <a:lnTo>
                            <a:pt x="18859" y="11239"/>
                          </a:lnTo>
                          <a:lnTo>
                            <a:pt x="38671" y="16002"/>
                          </a:lnTo>
                          <a:lnTo>
                            <a:pt x="33814" y="571"/>
                          </a:lnTo>
                          <a:lnTo>
                            <a:pt x="1295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871" name="Freeform: Shape 870">
                      <a:extLst>
                        <a:ext uri="{FF2B5EF4-FFF2-40B4-BE49-F238E27FC236}">
                          <a16:creationId xmlns:a16="http://schemas.microsoft.com/office/drawing/2014/main" id="{8C4A5958-1B94-4E15-9167-2933210620E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23038" y="2966370"/>
                      <a:ext cx="38957" cy="27431"/>
                    </a:xfrm>
                    <a:custGeom>
                      <a:avLst/>
                      <a:gdLst>
                        <a:gd name="connsiteX0" fmla="*/ 0 w 38957"/>
                        <a:gd name="connsiteY0" fmla="*/ 11335 h 27431"/>
                        <a:gd name="connsiteX1" fmla="*/ 5143 w 38957"/>
                        <a:gd name="connsiteY1" fmla="*/ 27432 h 27431"/>
                        <a:gd name="connsiteX2" fmla="*/ 19145 w 38957"/>
                        <a:gd name="connsiteY2" fmla="*/ 11240 h 27431"/>
                        <a:gd name="connsiteX3" fmla="*/ 38957 w 38957"/>
                        <a:gd name="connsiteY3" fmla="*/ 15907 h 27431"/>
                        <a:gd name="connsiteX4" fmla="*/ 34100 w 38957"/>
                        <a:gd name="connsiteY4" fmla="*/ 571 h 27431"/>
                        <a:gd name="connsiteX5" fmla="*/ 13240 w 38957"/>
                        <a:gd name="connsiteY5" fmla="*/ 0 h 2743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957" h="27431">
                          <a:moveTo>
                            <a:pt x="0" y="11335"/>
                          </a:moveTo>
                          <a:lnTo>
                            <a:pt x="5143" y="27432"/>
                          </a:lnTo>
                          <a:lnTo>
                            <a:pt x="19145" y="11240"/>
                          </a:lnTo>
                          <a:lnTo>
                            <a:pt x="38957" y="15907"/>
                          </a:lnTo>
                          <a:lnTo>
                            <a:pt x="34100" y="571"/>
                          </a:lnTo>
                          <a:lnTo>
                            <a:pt x="13240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864" name="Graphic 1">
                    <a:extLst>
                      <a:ext uri="{FF2B5EF4-FFF2-40B4-BE49-F238E27FC236}">
                        <a16:creationId xmlns:a16="http://schemas.microsoft.com/office/drawing/2014/main" id="{AAF40877-0E37-4679-9A37-187F2605F29B}"/>
                      </a:ext>
                    </a:extLst>
                  </p:cNvPr>
                  <p:cNvGrpSpPr/>
                  <p:nvPr/>
                </p:nvGrpSpPr>
                <p:grpSpPr>
                  <a:xfrm>
                    <a:off x="5978461" y="2945510"/>
                    <a:ext cx="76961" cy="39528"/>
                    <a:chOff x="5978461" y="2945510"/>
                    <a:chExt cx="76961" cy="39528"/>
                  </a:xfrm>
                  <a:grpFill/>
                </p:grpSpPr>
                <p:sp>
                  <p:nvSpPr>
                    <p:cNvPr id="868" name="Freeform: Shape 867">
                      <a:extLst>
                        <a:ext uri="{FF2B5EF4-FFF2-40B4-BE49-F238E27FC236}">
                          <a16:creationId xmlns:a16="http://schemas.microsoft.com/office/drawing/2014/main" id="{925181BA-1682-4B91-A569-1A3BBE5C0A2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78461" y="2957607"/>
                      <a:ext cx="38671" cy="27431"/>
                    </a:xfrm>
                    <a:custGeom>
                      <a:avLst/>
                      <a:gdLst>
                        <a:gd name="connsiteX0" fmla="*/ 0 w 38671"/>
                        <a:gd name="connsiteY0" fmla="*/ 12287 h 27431"/>
                        <a:gd name="connsiteX1" fmla="*/ 4763 w 38671"/>
                        <a:gd name="connsiteY1" fmla="*/ 27432 h 27431"/>
                        <a:gd name="connsiteX2" fmla="*/ 18859 w 38671"/>
                        <a:gd name="connsiteY2" fmla="*/ 11240 h 27431"/>
                        <a:gd name="connsiteX3" fmla="*/ 38671 w 38671"/>
                        <a:gd name="connsiteY3" fmla="*/ 16002 h 27431"/>
                        <a:gd name="connsiteX4" fmla="*/ 33814 w 38671"/>
                        <a:gd name="connsiteY4" fmla="*/ 571 h 27431"/>
                        <a:gd name="connsiteX5" fmla="*/ 12954 w 38671"/>
                        <a:gd name="connsiteY5" fmla="*/ 0 h 2743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671" h="27431">
                          <a:moveTo>
                            <a:pt x="0" y="12287"/>
                          </a:moveTo>
                          <a:lnTo>
                            <a:pt x="4763" y="27432"/>
                          </a:lnTo>
                          <a:lnTo>
                            <a:pt x="18859" y="11240"/>
                          </a:lnTo>
                          <a:lnTo>
                            <a:pt x="38671" y="16002"/>
                          </a:lnTo>
                          <a:lnTo>
                            <a:pt x="33814" y="571"/>
                          </a:lnTo>
                          <a:lnTo>
                            <a:pt x="1295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869" name="Freeform: Shape 868">
                      <a:extLst>
                        <a:ext uri="{FF2B5EF4-FFF2-40B4-BE49-F238E27FC236}">
                          <a16:creationId xmlns:a16="http://schemas.microsoft.com/office/drawing/2014/main" id="{8A741FF9-51CC-4FC2-A0E9-7BEC8226981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16466" y="2945510"/>
                      <a:ext cx="38957" cy="27432"/>
                    </a:xfrm>
                    <a:custGeom>
                      <a:avLst/>
                      <a:gdLst>
                        <a:gd name="connsiteX0" fmla="*/ 0 w 38957"/>
                        <a:gd name="connsiteY0" fmla="*/ 11335 h 27432"/>
                        <a:gd name="connsiteX1" fmla="*/ 5048 w 38957"/>
                        <a:gd name="connsiteY1" fmla="*/ 27432 h 27432"/>
                        <a:gd name="connsiteX2" fmla="*/ 19145 w 38957"/>
                        <a:gd name="connsiteY2" fmla="*/ 11240 h 27432"/>
                        <a:gd name="connsiteX3" fmla="*/ 38957 w 38957"/>
                        <a:gd name="connsiteY3" fmla="*/ 15907 h 27432"/>
                        <a:gd name="connsiteX4" fmla="*/ 34100 w 38957"/>
                        <a:gd name="connsiteY4" fmla="*/ 571 h 27432"/>
                        <a:gd name="connsiteX5" fmla="*/ 13240 w 38957"/>
                        <a:gd name="connsiteY5" fmla="*/ 0 h 274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957" h="27432">
                          <a:moveTo>
                            <a:pt x="0" y="11335"/>
                          </a:moveTo>
                          <a:lnTo>
                            <a:pt x="5048" y="27432"/>
                          </a:lnTo>
                          <a:lnTo>
                            <a:pt x="19145" y="11240"/>
                          </a:lnTo>
                          <a:lnTo>
                            <a:pt x="38957" y="15907"/>
                          </a:lnTo>
                          <a:lnTo>
                            <a:pt x="34100" y="571"/>
                          </a:lnTo>
                          <a:lnTo>
                            <a:pt x="13240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865" name="Graphic 1">
                    <a:extLst>
                      <a:ext uri="{FF2B5EF4-FFF2-40B4-BE49-F238E27FC236}">
                        <a16:creationId xmlns:a16="http://schemas.microsoft.com/office/drawing/2014/main" id="{1098100E-72D1-49D9-946F-9465FF873E54}"/>
                      </a:ext>
                    </a:extLst>
                  </p:cNvPr>
                  <p:cNvGrpSpPr/>
                  <p:nvPr/>
                </p:nvGrpSpPr>
                <p:grpSpPr>
                  <a:xfrm>
                    <a:off x="5971889" y="2924650"/>
                    <a:ext cx="76866" cy="39528"/>
                    <a:chOff x="5971889" y="2924650"/>
                    <a:chExt cx="76866" cy="39528"/>
                  </a:xfrm>
                  <a:grpFill/>
                </p:grpSpPr>
                <p:sp>
                  <p:nvSpPr>
                    <p:cNvPr id="866" name="Freeform: Shape 865">
                      <a:extLst>
                        <a:ext uri="{FF2B5EF4-FFF2-40B4-BE49-F238E27FC236}">
                          <a16:creationId xmlns:a16="http://schemas.microsoft.com/office/drawing/2014/main" id="{E211CBBD-A813-4E32-B98D-6AB349D1C12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71889" y="2936747"/>
                      <a:ext cx="38671" cy="27432"/>
                    </a:xfrm>
                    <a:custGeom>
                      <a:avLst/>
                      <a:gdLst>
                        <a:gd name="connsiteX0" fmla="*/ 0 w 38671"/>
                        <a:gd name="connsiteY0" fmla="*/ 12287 h 27432"/>
                        <a:gd name="connsiteX1" fmla="*/ 4763 w 38671"/>
                        <a:gd name="connsiteY1" fmla="*/ 27432 h 27432"/>
                        <a:gd name="connsiteX2" fmla="*/ 18860 w 38671"/>
                        <a:gd name="connsiteY2" fmla="*/ 11240 h 27432"/>
                        <a:gd name="connsiteX3" fmla="*/ 38672 w 38671"/>
                        <a:gd name="connsiteY3" fmla="*/ 16002 h 27432"/>
                        <a:gd name="connsiteX4" fmla="*/ 33814 w 38671"/>
                        <a:gd name="connsiteY4" fmla="*/ 572 h 27432"/>
                        <a:gd name="connsiteX5" fmla="*/ 12954 w 38671"/>
                        <a:gd name="connsiteY5" fmla="*/ 0 h 274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671" h="27432">
                          <a:moveTo>
                            <a:pt x="0" y="12287"/>
                          </a:moveTo>
                          <a:lnTo>
                            <a:pt x="4763" y="27432"/>
                          </a:lnTo>
                          <a:lnTo>
                            <a:pt x="18860" y="11240"/>
                          </a:lnTo>
                          <a:lnTo>
                            <a:pt x="38672" y="16002"/>
                          </a:lnTo>
                          <a:lnTo>
                            <a:pt x="33814" y="572"/>
                          </a:lnTo>
                          <a:lnTo>
                            <a:pt x="1295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867" name="Freeform: Shape 866">
                      <a:extLst>
                        <a:ext uri="{FF2B5EF4-FFF2-40B4-BE49-F238E27FC236}">
                          <a16:creationId xmlns:a16="http://schemas.microsoft.com/office/drawing/2014/main" id="{F68B96B6-E8A4-4004-BBE2-CBCF5D932D1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09798" y="2924650"/>
                      <a:ext cx="38957" cy="27336"/>
                    </a:xfrm>
                    <a:custGeom>
                      <a:avLst/>
                      <a:gdLst>
                        <a:gd name="connsiteX0" fmla="*/ 0 w 38957"/>
                        <a:gd name="connsiteY0" fmla="*/ 11335 h 27336"/>
                        <a:gd name="connsiteX1" fmla="*/ 5143 w 38957"/>
                        <a:gd name="connsiteY1" fmla="*/ 27337 h 27336"/>
                        <a:gd name="connsiteX2" fmla="*/ 19145 w 38957"/>
                        <a:gd name="connsiteY2" fmla="*/ 11239 h 27336"/>
                        <a:gd name="connsiteX3" fmla="*/ 38957 w 38957"/>
                        <a:gd name="connsiteY3" fmla="*/ 15907 h 27336"/>
                        <a:gd name="connsiteX4" fmla="*/ 34100 w 38957"/>
                        <a:gd name="connsiteY4" fmla="*/ 571 h 27336"/>
                        <a:gd name="connsiteX5" fmla="*/ 13240 w 38957"/>
                        <a:gd name="connsiteY5" fmla="*/ 0 h 27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957" h="27336">
                          <a:moveTo>
                            <a:pt x="0" y="11335"/>
                          </a:moveTo>
                          <a:lnTo>
                            <a:pt x="5143" y="27337"/>
                          </a:lnTo>
                          <a:lnTo>
                            <a:pt x="19145" y="11239"/>
                          </a:lnTo>
                          <a:lnTo>
                            <a:pt x="38957" y="15907"/>
                          </a:lnTo>
                          <a:lnTo>
                            <a:pt x="34100" y="571"/>
                          </a:lnTo>
                          <a:lnTo>
                            <a:pt x="13240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</p:grpSp>
          </p:grpSp>
          <p:sp>
            <p:nvSpPr>
              <p:cNvPr id="732" name="Freeform: Shape 731">
                <a:extLst>
                  <a:ext uri="{FF2B5EF4-FFF2-40B4-BE49-F238E27FC236}">
                    <a16:creationId xmlns:a16="http://schemas.microsoft.com/office/drawing/2014/main" id="{7BCDAE2E-A774-41FA-8071-16BFB15533B8}"/>
                  </a:ext>
                </a:extLst>
              </p:cNvPr>
              <p:cNvSpPr/>
              <p:nvPr/>
            </p:nvSpPr>
            <p:spPr>
              <a:xfrm rot="1026249">
                <a:off x="3935223" y="2876717"/>
                <a:ext cx="1725459" cy="969956"/>
              </a:xfrm>
              <a:custGeom>
                <a:avLst/>
                <a:gdLst>
                  <a:gd name="connsiteX0" fmla="*/ 65913 w 482958"/>
                  <a:gd name="connsiteY0" fmla="*/ 281749 h 285574"/>
                  <a:gd name="connsiteX1" fmla="*/ 226219 w 482958"/>
                  <a:gd name="connsiteY1" fmla="*/ 281940 h 285574"/>
                  <a:gd name="connsiteX2" fmla="*/ 364046 w 482958"/>
                  <a:gd name="connsiteY2" fmla="*/ 228886 h 285574"/>
                  <a:gd name="connsiteX3" fmla="*/ 464534 w 482958"/>
                  <a:gd name="connsiteY3" fmla="*/ 155162 h 285574"/>
                  <a:gd name="connsiteX4" fmla="*/ 482251 w 482958"/>
                  <a:gd name="connsiteY4" fmla="*/ 95155 h 285574"/>
                  <a:gd name="connsiteX5" fmla="*/ 435674 w 482958"/>
                  <a:gd name="connsiteY5" fmla="*/ 0 h 285574"/>
                  <a:gd name="connsiteX6" fmla="*/ 216694 w 482958"/>
                  <a:gd name="connsiteY6" fmla="*/ 115919 h 285574"/>
                  <a:gd name="connsiteX7" fmla="*/ 0 w 482958"/>
                  <a:gd name="connsiteY7" fmla="*/ 138208 h 285574"/>
                  <a:gd name="connsiteX8" fmla="*/ 19526 w 482958"/>
                  <a:gd name="connsiteY8" fmla="*/ 248507 h 285574"/>
                  <a:gd name="connsiteX9" fmla="*/ 65913 w 482958"/>
                  <a:gd name="connsiteY9" fmla="*/ 281749 h 2855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82958" h="285574">
                    <a:moveTo>
                      <a:pt x="65913" y="281749"/>
                    </a:moveTo>
                    <a:cubicBezTo>
                      <a:pt x="65913" y="281749"/>
                      <a:pt x="153448" y="290227"/>
                      <a:pt x="226219" y="281940"/>
                    </a:cubicBezTo>
                    <a:cubicBezTo>
                      <a:pt x="259747" y="278130"/>
                      <a:pt x="313754" y="251841"/>
                      <a:pt x="364046" y="228886"/>
                    </a:cubicBezTo>
                    <a:cubicBezTo>
                      <a:pt x="411099" y="207359"/>
                      <a:pt x="464534" y="155162"/>
                      <a:pt x="464534" y="155162"/>
                    </a:cubicBezTo>
                    <a:cubicBezTo>
                      <a:pt x="464534" y="155162"/>
                      <a:pt x="487204" y="115633"/>
                      <a:pt x="482251" y="95155"/>
                    </a:cubicBezTo>
                    <a:cubicBezTo>
                      <a:pt x="477298" y="74676"/>
                      <a:pt x="435674" y="0"/>
                      <a:pt x="435674" y="0"/>
                    </a:cubicBezTo>
                    <a:cubicBezTo>
                      <a:pt x="435674" y="0"/>
                      <a:pt x="354235" y="85153"/>
                      <a:pt x="216694" y="115919"/>
                    </a:cubicBezTo>
                    <a:cubicBezTo>
                      <a:pt x="105251" y="140779"/>
                      <a:pt x="0" y="138208"/>
                      <a:pt x="0" y="138208"/>
                    </a:cubicBezTo>
                    <a:cubicBezTo>
                      <a:pt x="0" y="138208"/>
                      <a:pt x="10287" y="232981"/>
                      <a:pt x="19526" y="248507"/>
                    </a:cubicBezTo>
                    <a:cubicBezTo>
                      <a:pt x="28670" y="264033"/>
                      <a:pt x="65913" y="281749"/>
                      <a:pt x="65913" y="281749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733" name="Freeform: Shape 732">
                <a:extLst>
                  <a:ext uri="{FF2B5EF4-FFF2-40B4-BE49-F238E27FC236}">
                    <a16:creationId xmlns:a16="http://schemas.microsoft.com/office/drawing/2014/main" id="{4CB62AA6-6231-44E6-9174-A3537BD8C11C}"/>
                  </a:ext>
                </a:extLst>
              </p:cNvPr>
              <p:cNvSpPr/>
              <p:nvPr/>
            </p:nvSpPr>
            <p:spPr>
              <a:xfrm rot="1026249">
                <a:off x="3981929" y="2943470"/>
                <a:ext cx="1605867" cy="591289"/>
              </a:xfrm>
              <a:custGeom>
                <a:avLst/>
                <a:gdLst>
                  <a:gd name="connsiteX0" fmla="*/ 1524 w 449484"/>
                  <a:gd name="connsiteY0" fmla="*/ 146780 h 174087"/>
                  <a:gd name="connsiteX1" fmla="*/ 74486 w 449484"/>
                  <a:gd name="connsiteY1" fmla="*/ 173260 h 174087"/>
                  <a:gd name="connsiteX2" fmla="*/ 282321 w 449484"/>
                  <a:gd name="connsiteY2" fmla="*/ 139351 h 174087"/>
                  <a:gd name="connsiteX3" fmla="*/ 449485 w 449484"/>
                  <a:gd name="connsiteY3" fmla="*/ 8573 h 174087"/>
                  <a:gd name="connsiteX4" fmla="*/ 445389 w 449484"/>
                  <a:gd name="connsiteY4" fmla="*/ 0 h 174087"/>
                  <a:gd name="connsiteX5" fmla="*/ 294227 w 449484"/>
                  <a:gd name="connsiteY5" fmla="*/ 118967 h 174087"/>
                  <a:gd name="connsiteX6" fmla="*/ 78581 w 449484"/>
                  <a:gd name="connsiteY6" fmla="*/ 162401 h 174087"/>
                  <a:gd name="connsiteX7" fmla="*/ 0 w 449484"/>
                  <a:gd name="connsiteY7" fmla="*/ 136970 h 174087"/>
                  <a:gd name="connsiteX8" fmla="*/ 1524 w 449484"/>
                  <a:gd name="connsiteY8" fmla="*/ 146780 h 1740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49484" h="174087">
                    <a:moveTo>
                      <a:pt x="1524" y="146780"/>
                    </a:moveTo>
                    <a:cubicBezTo>
                      <a:pt x="1524" y="146780"/>
                      <a:pt x="49911" y="167640"/>
                      <a:pt x="74486" y="173260"/>
                    </a:cubicBezTo>
                    <a:cubicBezTo>
                      <a:pt x="99155" y="178880"/>
                      <a:pt x="240697" y="154591"/>
                      <a:pt x="282321" y="139351"/>
                    </a:cubicBezTo>
                    <a:cubicBezTo>
                      <a:pt x="323945" y="124016"/>
                      <a:pt x="449485" y="8573"/>
                      <a:pt x="449485" y="8573"/>
                    </a:cubicBezTo>
                    <a:lnTo>
                      <a:pt x="445389" y="0"/>
                    </a:lnTo>
                    <a:cubicBezTo>
                      <a:pt x="445389" y="0"/>
                      <a:pt x="341948" y="94869"/>
                      <a:pt x="294227" y="118967"/>
                    </a:cubicBezTo>
                    <a:cubicBezTo>
                      <a:pt x="246507" y="143066"/>
                      <a:pt x="96488" y="162497"/>
                      <a:pt x="78581" y="162401"/>
                    </a:cubicBezTo>
                    <a:cubicBezTo>
                      <a:pt x="60769" y="162401"/>
                      <a:pt x="0" y="136970"/>
                      <a:pt x="0" y="136970"/>
                    </a:cubicBezTo>
                    <a:lnTo>
                      <a:pt x="1524" y="14678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734" name="Freeform: Shape 733">
                <a:extLst>
                  <a:ext uri="{FF2B5EF4-FFF2-40B4-BE49-F238E27FC236}">
                    <a16:creationId xmlns:a16="http://schemas.microsoft.com/office/drawing/2014/main" id="{8E0CEDB4-FE58-41DA-8366-2A6FA698CFBB}"/>
                  </a:ext>
                </a:extLst>
              </p:cNvPr>
              <p:cNvSpPr/>
              <p:nvPr/>
            </p:nvSpPr>
            <p:spPr>
              <a:xfrm rot="1026249">
                <a:off x="3903371" y="3417883"/>
                <a:ext cx="685360" cy="158084"/>
              </a:xfrm>
              <a:custGeom>
                <a:avLst/>
                <a:gdLst>
                  <a:gd name="connsiteX0" fmla="*/ 168116 w 191833"/>
                  <a:gd name="connsiteY0" fmla="*/ 45434 h 46543"/>
                  <a:gd name="connsiteX1" fmla="*/ 65151 w 191833"/>
                  <a:gd name="connsiteY1" fmla="*/ 40291 h 46543"/>
                  <a:gd name="connsiteX2" fmla="*/ 1429 w 191833"/>
                  <a:gd name="connsiteY2" fmla="*/ 8001 h 46543"/>
                  <a:gd name="connsiteX3" fmla="*/ 0 w 191833"/>
                  <a:gd name="connsiteY3" fmla="*/ 0 h 46543"/>
                  <a:gd name="connsiteX4" fmla="*/ 76867 w 191833"/>
                  <a:gd name="connsiteY4" fmla="*/ 33147 h 46543"/>
                  <a:gd name="connsiteX5" fmla="*/ 191834 w 191833"/>
                  <a:gd name="connsiteY5" fmla="*/ 30956 h 46543"/>
                  <a:gd name="connsiteX6" fmla="*/ 168116 w 191833"/>
                  <a:gd name="connsiteY6" fmla="*/ 45434 h 465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1833" h="46543">
                    <a:moveTo>
                      <a:pt x="168116" y="45434"/>
                    </a:moveTo>
                    <a:cubicBezTo>
                      <a:pt x="168116" y="45434"/>
                      <a:pt x="98298" y="50101"/>
                      <a:pt x="65151" y="40291"/>
                    </a:cubicBezTo>
                    <a:cubicBezTo>
                      <a:pt x="32004" y="30480"/>
                      <a:pt x="1429" y="8001"/>
                      <a:pt x="1429" y="8001"/>
                    </a:cubicBezTo>
                    <a:lnTo>
                      <a:pt x="0" y="0"/>
                    </a:lnTo>
                    <a:cubicBezTo>
                      <a:pt x="0" y="0"/>
                      <a:pt x="50578" y="26194"/>
                      <a:pt x="76867" y="33147"/>
                    </a:cubicBezTo>
                    <a:cubicBezTo>
                      <a:pt x="103156" y="40100"/>
                      <a:pt x="191834" y="30956"/>
                      <a:pt x="191834" y="30956"/>
                    </a:cubicBezTo>
                    <a:lnTo>
                      <a:pt x="168116" y="4543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735" name="Freeform: Shape 734">
                <a:extLst>
                  <a:ext uri="{FF2B5EF4-FFF2-40B4-BE49-F238E27FC236}">
                    <a16:creationId xmlns:a16="http://schemas.microsoft.com/office/drawing/2014/main" id="{282318C1-3EE3-4158-9ADD-FFD103AF6A8B}"/>
                  </a:ext>
                </a:extLst>
              </p:cNvPr>
              <p:cNvSpPr/>
              <p:nvPr/>
            </p:nvSpPr>
            <p:spPr>
              <a:xfrm rot="1026249">
                <a:off x="5096756" y="3248477"/>
                <a:ext cx="509083" cy="461658"/>
              </a:xfrm>
              <a:custGeom>
                <a:avLst/>
                <a:gdLst>
                  <a:gd name="connsiteX0" fmla="*/ 27813 w 142493"/>
                  <a:gd name="connsiteY0" fmla="*/ 134112 h 135921"/>
                  <a:gd name="connsiteX1" fmla="*/ 109061 w 142493"/>
                  <a:gd name="connsiteY1" fmla="*/ 70580 h 135921"/>
                  <a:gd name="connsiteX2" fmla="*/ 142494 w 142493"/>
                  <a:gd name="connsiteY2" fmla="*/ 7429 h 135921"/>
                  <a:gd name="connsiteX3" fmla="*/ 138970 w 142493"/>
                  <a:gd name="connsiteY3" fmla="*/ 0 h 135921"/>
                  <a:gd name="connsiteX4" fmla="*/ 95250 w 142493"/>
                  <a:gd name="connsiteY4" fmla="*/ 71438 h 135921"/>
                  <a:gd name="connsiteX5" fmla="*/ 0 w 142493"/>
                  <a:gd name="connsiteY5" fmla="*/ 135922 h 135921"/>
                  <a:gd name="connsiteX6" fmla="*/ 27813 w 142493"/>
                  <a:gd name="connsiteY6" fmla="*/ 134112 h 1359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42493" h="135921">
                    <a:moveTo>
                      <a:pt x="27813" y="134112"/>
                    </a:moveTo>
                    <a:cubicBezTo>
                      <a:pt x="27813" y="134112"/>
                      <a:pt x="87535" y="97631"/>
                      <a:pt x="109061" y="70580"/>
                    </a:cubicBezTo>
                    <a:cubicBezTo>
                      <a:pt x="130492" y="43434"/>
                      <a:pt x="142494" y="7429"/>
                      <a:pt x="142494" y="7429"/>
                    </a:cubicBezTo>
                    <a:lnTo>
                      <a:pt x="138970" y="0"/>
                    </a:lnTo>
                    <a:cubicBezTo>
                      <a:pt x="138970" y="0"/>
                      <a:pt x="112681" y="50578"/>
                      <a:pt x="95250" y="71438"/>
                    </a:cubicBezTo>
                    <a:cubicBezTo>
                      <a:pt x="77819" y="92297"/>
                      <a:pt x="0" y="135922"/>
                      <a:pt x="0" y="135922"/>
                    </a:cubicBezTo>
                    <a:lnTo>
                      <a:pt x="27813" y="134112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736" name="Freeform: Shape 735">
                <a:extLst>
                  <a:ext uri="{FF2B5EF4-FFF2-40B4-BE49-F238E27FC236}">
                    <a16:creationId xmlns:a16="http://schemas.microsoft.com/office/drawing/2014/main" id="{C3D0AAEB-603C-483C-9592-2D4D3DBBEAA1}"/>
                  </a:ext>
                </a:extLst>
              </p:cNvPr>
              <p:cNvSpPr/>
              <p:nvPr/>
            </p:nvSpPr>
            <p:spPr>
              <a:xfrm rot="1026249">
                <a:off x="4323367" y="3259930"/>
                <a:ext cx="512828" cy="333222"/>
              </a:xfrm>
              <a:custGeom>
                <a:avLst/>
                <a:gdLst>
                  <a:gd name="connsiteX0" fmla="*/ 52769 w 143541"/>
                  <a:gd name="connsiteY0" fmla="*/ 0 h 98107"/>
                  <a:gd name="connsiteX1" fmla="*/ 44482 w 143541"/>
                  <a:gd name="connsiteY1" fmla="*/ 6096 h 98107"/>
                  <a:gd name="connsiteX2" fmla="*/ 67723 w 143541"/>
                  <a:gd name="connsiteY2" fmla="*/ 33909 h 98107"/>
                  <a:gd name="connsiteX3" fmla="*/ 81725 w 143541"/>
                  <a:gd name="connsiteY3" fmla="*/ 33338 h 98107"/>
                  <a:gd name="connsiteX4" fmla="*/ 93821 w 143541"/>
                  <a:gd name="connsiteY4" fmla="*/ 39434 h 98107"/>
                  <a:gd name="connsiteX5" fmla="*/ 143542 w 143541"/>
                  <a:gd name="connsiteY5" fmla="*/ 55245 h 98107"/>
                  <a:gd name="connsiteX6" fmla="*/ 115443 w 143541"/>
                  <a:gd name="connsiteY6" fmla="*/ 98108 h 98107"/>
                  <a:gd name="connsiteX7" fmla="*/ 21527 w 143541"/>
                  <a:gd name="connsiteY7" fmla="*/ 71057 h 98107"/>
                  <a:gd name="connsiteX8" fmla="*/ 0 w 143541"/>
                  <a:gd name="connsiteY8" fmla="*/ 30099 h 98107"/>
                  <a:gd name="connsiteX9" fmla="*/ 23717 w 143541"/>
                  <a:gd name="connsiteY9" fmla="*/ 9049 h 98107"/>
                  <a:gd name="connsiteX10" fmla="*/ 52769 w 143541"/>
                  <a:gd name="connsiteY10" fmla="*/ 0 h 981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43541" h="98107">
                    <a:moveTo>
                      <a:pt x="52769" y="0"/>
                    </a:moveTo>
                    <a:lnTo>
                      <a:pt x="44482" y="6096"/>
                    </a:lnTo>
                    <a:cubicBezTo>
                      <a:pt x="44482" y="6096"/>
                      <a:pt x="63341" y="35338"/>
                      <a:pt x="67723" y="33909"/>
                    </a:cubicBezTo>
                    <a:cubicBezTo>
                      <a:pt x="72104" y="32480"/>
                      <a:pt x="80867" y="29813"/>
                      <a:pt x="81725" y="33338"/>
                    </a:cubicBezTo>
                    <a:cubicBezTo>
                      <a:pt x="82677" y="36862"/>
                      <a:pt x="93821" y="39434"/>
                      <a:pt x="93821" y="39434"/>
                    </a:cubicBezTo>
                    <a:lnTo>
                      <a:pt x="143542" y="55245"/>
                    </a:lnTo>
                    <a:lnTo>
                      <a:pt x="115443" y="98108"/>
                    </a:lnTo>
                    <a:lnTo>
                      <a:pt x="21527" y="71057"/>
                    </a:lnTo>
                    <a:lnTo>
                      <a:pt x="0" y="30099"/>
                    </a:lnTo>
                    <a:lnTo>
                      <a:pt x="23717" y="9049"/>
                    </a:lnTo>
                    <a:lnTo>
                      <a:pt x="52769" y="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737" name="Freeform: Shape 736">
                <a:extLst>
                  <a:ext uri="{FF2B5EF4-FFF2-40B4-BE49-F238E27FC236}">
                    <a16:creationId xmlns:a16="http://schemas.microsoft.com/office/drawing/2014/main" id="{D5EA4334-9785-4AB7-B268-05C095F9B692}"/>
                  </a:ext>
                </a:extLst>
              </p:cNvPr>
              <p:cNvSpPr/>
              <p:nvPr/>
            </p:nvSpPr>
            <p:spPr>
              <a:xfrm rot="1026249">
                <a:off x="4976605" y="3248869"/>
                <a:ext cx="468734" cy="560007"/>
              </a:xfrm>
              <a:custGeom>
                <a:avLst/>
                <a:gdLst>
                  <a:gd name="connsiteX0" fmla="*/ 81534 w 131199"/>
                  <a:gd name="connsiteY0" fmla="*/ 0 h 164877"/>
                  <a:gd name="connsiteX1" fmla="*/ 86392 w 131199"/>
                  <a:gd name="connsiteY1" fmla="*/ 12954 h 164877"/>
                  <a:gd name="connsiteX2" fmla="*/ 131159 w 131199"/>
                  <a:gd name="connsiteY2" fmla="*/ 53816 h 164877"/>
                  <a:gd name="connsiteX3" fmla="*/ 78486 w 131199"/>
                  <a:gd name="connsiteY3" fmla="*/ 105632 h 164877"/>
                  <a:gd name="connsiteX4" fmla="*/ 57245 w 131199"/>
                  <a:gd name="connsiteY4" fmla="*/ 130778 h 164877"/>
                  <a:gd name="connsiteX5" fmla="*/ 0 w 131199"/>
                  <a:gd name="connsiteY5" fmla="*/ 164878 h 164877"/>
                  <a:gd name="connsiteX6" fmla="*/ 3239 w 131199"/>
                  <a:gd name="connsiteY6" fmla="*/ 76867 h 164877"/>
                  <a:gd name="connsiteX7" fmla="*/ 46577 w 131199"/>
                  <a:gd name="connsiteY7" fmla="*/ 13811 h 164877"/>
                  <a:gd name="connsiteX8" fmla="*/ 81534 w 131199"/>
                  <a:gd name="connsiteY8" fmla="*/ 0 h 1648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1199" h="164877">
                    <a:moveTo>
                      <a:pt x="81534" y="0"/>
                    </a:moveTo>
                    <a:cubicBezTo>
                      <a:pt x="81534" y="0"/>
                      <a:pt x="77438" y="9525"/>
                      <a:pt x="86392" y="12954"/>
                    </a:cubicBezTo>
                    <a:cubicBezTo>
                      <a:pt x="95345" y="16288"/>
                      <a:pt x="132588" y="42386"/>
                      <a:pt x="131159" y="53816"/>
                    </a:cubicBezTo>
                    <a:cubicBezTo>
                      <a:pt x="129826" y="65246"/>
                      <a:pt x="78486" y="105632"/>
                      <a:pt x="78486" y="105632"/>
                    </a:cubicBezTo>
                    <a:lnTo>
                      <a:pt x="57245" y="130778"/>
                    </a:lnTo>
                    <a:lnTo>
                      <a:pt x="0" y="164878"/>
                    </a:lnTo>
                    <a:lnTo>
                      <a:pt x="3239" y="76867"/>
                    </a:lnTo>
                    <a:lnTo>
                      <a:pt x="46577" y="13811"/>
                    </a:lnTo>
                    <a:lnTo>
                      <a:pt x="81534" y="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738" name="Freeform: Shape 737">
                <a:extLst>
                  <a:ext uri="{FF2B5EF4-FFF2-40B4-BE49-F238E27FC236}">
                    <a16:creationId xmlns:a16="http://schemas.microsoft.com/office/drawing/2014/main" id="{0F0DBAB5-2CA6-496C-9EC4-C9A0055238FD}"/>
                  </a:ext>
                </a:extLst>
              </p:cNvPr>
              <p:cNvSpPr/>
              <p:nvPr/>
            </p:nvSpPr>
            <p:spPr>
              <a:xfrm rot="1026249">
                <a:off x="4055920" y="2172143"/>
                <a:ext cx="1415643" cy="1168544"/>
              </a:xfrm>
              <a:custGeom>
                <a:avLst/>
                <a:gdLst>
                  <a:gd name="connsiteX0" fmla="*/ 4286 w 396240"/>
                  <a:gd name="connsiteY0" fmla="*/ 229553 h 344042"/>
                  <a:gd name="connsiteX1" fmla="*/ 102680 w 396240"/>
                  <a:gd name="connsiteY1" fmla="*/ 308610 h 344042"/>
                  <a:gd name="connsiteX2" fmla="*/ 123539 w 396240"/>
                  <a:gd name="connsiteY2" fmla="*/ 344043 h 344042"/>
                  <a:gd name="connsiteX3" fmla="*/ 212408 w 396240"/>
                  <a:gd name="connsiteY3" fmla="*/ 329565 h 344042"/>
                  <a:gd name="connsiteX4" fmla="*/ 174784 w 396240"/>
                  <a:gd name="connsiteY4" fmla="*/ 166592 h 344042"/>
                  <a:gd name="connsiteX5" fmla="*/ 262795 w 396240"/>
                  <a:gd name="connsiteY5" fmla="*/ 130397 h 344042"/>
                  <a:gd name="connsiteX6" fmla="*/ 294799 w 396240"/>
                  <a:gd name="connsiteY6" fmla="*/ 297847 h 344042"/>
                  <a:gd name="connsiteX7" fmla="*/ 376809 w 396240"/>
                  <a:gd name="connsiteY7" fmla="*/ 267748 h 344042"/>
                  <a:gd name="connsiteX8" fmla="*/ 392049 w 396240"/>
                  <a:gd name="connsiteY8" fmla="*/ 251650 h 344042"/>
                  <a:gd name="connsiteX9" fmla="*/ 389192 w 396240"/>
                  <a:gd name="connsiteY9" fmla="*/ 155639 h 344042"/>
                  <a:gd name="connsiteX10" fmla="*/ 396240 w 396240"/>
                  <a:gd name="connsiteY10" fmla="*/ 88106 h 344042"/>
                  <a:gd name="connsiteX11" fmla="*/ 221837 w 396240"/>
                  <a:gd name="connsiteY11" fmla="*/ 0 h 344042"/>
                  <a:gd name="connsiteX12" fmla="*/ 0 w 396240"/>
                  <a:gd name="connsiteY12" fmla="*/ 211360 h 344042"/>
                  <a:gd name="connsiteX13" fmla="*/ 4286 w 396240"/>
                  <a:gd name="connsiteY13" fmla="*/ 229553 h 3440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96240" h="344042">
                    <a:moveTo>
                      <a:pt x="4286" y="229553"/>
                    </a:moveTo>
                    <a:cubicBezTo>
                      <a:pt x="4286" y="229553"/>
                      <a:pt x="81915" y="273272"/>
                      <a:pt x="102680" y="308610"/>
                    </a:cubicBezTo>
                    <a:cubicBezTo>
                      <a:pt x="123539" y="344043"/>
                      <a:pt x="123539" y="344043"/>
                      <a:pt x="123539" y="344043"/>
                    </a:cubicBezTo>
                    <a:lnTo>
                      <a:pt x="212408" y="329565"/>
                    </a:lnTo>
                    <a:lnTo>
                      <a:pt x="174784" y="166592"/>
                    </a:lnTo>
                    <a:lnTo>
                      <a:pt x="262795" y="130397"/>
                    </a:lnTo>
                    <a:lnTo>
                      <a:pt x="294799" y="297847"/>
                    </a:lnTo>
                    <a:cubicBezTo>
                      <a:pt x="294799" y="297847"/>
                      <a:pt x="361283" y="282035"/>
                      <a:pt x="376809" y="267748"/>
                    </a:cubicBezTo>
                    <a:cubicBezTo>
                      <a:pt x="388620" y="256985"/>
                      <a:pt x="392049" y="251650"/>
                      <a:pt x="392049" y="251650"/>
                    </a:cubicBezTo>
                    <a:cubicBezTo>
                      <a:pt x="392049" y="251650"/>
                      <a:pt x="383000" y="200596"/>
                      <a:pt x="389192" y="155639"/>
                    </a:cubicBezTo>
                    <a:cubicBezTo>
                      <a:pt x="395478" y="110681"/>
                      <a:pt x="396240" y="88106"/>
                      <a:pt x="396240" y="88106"/>
                    </a:cubicBezTo>
                    <a:lnTo>
                      <a:pt x="221837" y="0"/>
                    </a:lnTo>
                    <a:lnTo>
                      <a:pt x="0" y="211360"/>
                    </a:lnTo>
                    <a:lnTo>
                      <a:pt x="4286" y="229553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739" name="Freeform: Shape 738">
                <a:extLst>
                  <a:ext uri="{FF2B5EF4-FFF2-40B4-BE49-F238E27FC236}">
                    <a16:creationId xmlns:a16="http://schemas.microsoft.com/office/drawing/2014/main" id="{69969483-EFA8-4C3A-990E-50C577DE1DBE}"/>
                  </a:ext>
                </a:extLst>
              </p:cNvPr>
              <p:cNvSpPr/>
              <p:nvPr/>
            </p:nvSpPr>
            <p:spPr>
              <a:xfrm rot="1026249">
                <a:off x="4072409" y="1721117"/>
                <a:ext cx="1491145" cy="1625683"/>
              </a:xfrm>
              <a:custGeom>
                <a:avLst/>
                <a:gdLst>
                  <a:gd name="connsiteX0" fmla="*/ 278594 w 417373"/>
                  <a:gd name="connsiteY0" fmla="*/ 17814 h 478633"/>
                  <a:gd name="connsiteX1" fmla="*/ 129528 w 417373"/>
                  <a:gd name="connsiteY1" fmla="*/ 18862 h 478633"/>
                  <a:gd name="connsiteX2" fmla="*/ 4084 w 417373"/>
                  <a:gd name="connsiteY2" fmla="*/ 102967 h 478633"/>
                  <a:gd name="connsiteX3" fmla="*/ 8370 w 417373"/>
                  <a:gd name="connsiteY3" fmla="*/ 346426 h 478633"/>
                  <a:gd name="connsiteX4" fmla="*/ 88761 w 417373"/>
                  <a:gd name="connsiteY4" fmla="*/ 370715 h 478633"/>
                  <a:gd name="connsiteX5" fmla="*/ 137910 w 417373"/>
                  <a:gd name="connsiteY5" fmla="*/ 478633 h 478633"/>
                  <a:gd name="connsiteX6" fmla="*/ 219444 w 417373"/>
                  <a:gd name="connsiteY6" fmla="*/ 452725 h 478633"/>
                  <a:gd name="connsiteX7" fmla="*/ 96571 w 417373"/>
                  <a:gd name="connsiteY7" fmla="*/ 147925 h 478633"/>
                  <a:gd name="connsiteX8" fmla="*/ 155341 w 417373"/>
                  <a:gd name="connsiteY8" fmla="*/ 100300 h 478633"/>
                  <a:gd name="connsiteX9" fmla="*/ 234970 w 417373"/>
                  <a:gd name="connsiteY9" fmla="*/ 104015 h 478633"/>
                  <a:gd name="connsiteX10" fmla="*/ 306121 w 417373"/>
                  <a:gd name="connsiteY10" fmla="*/ 425198 h 478633"/>
                  <a:gd name="connsiteX11" fmla="*/ 387655 w 417373"/>
                  <a:gd name="connsiteY11" fmla="*/ 399290 h 478633"/>
                  <a:gd name="connsiteX12" fmla="*/ 365653 w 417373"/>
                  <a:gd name="connsiteY12" fmla="*/ 282799 h 478633"/>
                  <a:gd name="connsiteX13" fmla="*/ 417373 w 417373"/>
                  <a:gd name="connsiteY13" fmla="*/ 216601 h 478633"/>
                  <a:gd name="connsiteX14" fmla="*/ 278594 w 417373"/>
                  <a:gd name="connsiteY14" fmla="*/ 17814 h 4786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417373" h="478633">
                    <a:moveTo>
                      <a:pt x="278594" y="17814"/>
                    </a:moveTo>
                    <a:cubicBezTo>
                      <a:pt x="232398" y="-16000"/>
                      <a:pt x="160579" y="6479"/>
                      <a:pt x="129528" y="18862"/>
                    </a:cubicBezTo>
                    <a:cubicBezTo>
                      <a:pt x="97048" y="26672"/>
                      <a:pt x="22276" y="48675"/>
                      <a:pt x="4084" y="102967"/>
                    </a:cubicBezTo>
                    <a:cubicBezTo>
                      <a:pt x="-7156" y="136495"/>
                      <a:pt x="8370" y="346426"/>
                      <a:pt x="8370" y="346426"/>
                    </a:cubicBezTo>
                    <a:cubicBezTo>
                      <a:pt x="8370" y="346426"/>
                      <a:pt x="73997" y="351665"/>
                      <a:pt x="88761" y="370715"/>
                    </a:cubicBezTo>
                    <a:cubicBezTo>
                      <a:pt x="103525" y="389765"/>
                      <a:pt x="137910" y="478633"/>
                      <a:pt x="137910" y="478633"/>
                    </a:cubicBezTo>
                    <a:lnTo>
                      <a:pt x="219444" y="452725"/>
                    </a:lnTo>
                    <a:cubicBezTo>
                      <a:pt x="219444" y="452725"/>
                      <a:pt x="102858" y="178215"/>
                      <a:pt x="96571" y="147925"/>
                    </a:cubicBezTo>
                    <a:cubicBezTo>
                      <a:pt x="92095" y="126018"/>
                      <a:pt x="131147" y="108778"/>
                      <a:pt x="155341" y="100300"/>
                    </a:cubicBezTo>
                    <a:cubicBezTo>
                      <a:pt x="180010" y="93347"/>
                      <a:pt x="226016" y="83536"/>
                      <a:pt x="234970" y="104015"/>
                    </a:cubicBezTo>
                    <a:cubicBezTo>
                      <a:pt x="247352" y="132400"/>
                      <a:pt x="306121" y="425198"/>
                      <a:pt x="306121" y="425198"/>
                    </a:cubicBezTo>
                    <a:lnTo>
                      <a:pt x="387655" y="399290"/>
                    </a:lnTo>
                    <a:cubicBezTo>
                      <a:pt x="387655" y="399290"/>
                      <a:pt x="364510" y="306898"/>
                      <a:pt x="365653" y="282799"/>
                    </a:cubicBezTo>
                    <a:cubicBezTo>
                      <a:pt x="366796" y="258701"/>
                      <a:pt x="417373" y="216601"/>
                      <a:pt x="417373" y="216601"/>
                    </a:cubicBezTo>
                    <a:cubicBezTo>
                      <a:pt x="417373" y="216601"/>
                      <a:pt x="307074" y="38769"/>
                      <a:pt x="278594" y="17814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740" name="Freeform: Shape 739">
                <a:extLst>
                  <a:ext uri="{FF2B5EF4-FFF2-40B4-BE49-F238E27FC236}">
                    <a16:creationId xmlns:a16="http://schemas.microsoft.com/office/drawing/2014/main" id="{B370AE70-51EF-4D5D-897C-FE0679CF15F2}"/>
                  </a:ext>
                </a:extLst>
              </p:cNvPr>
              <p:cNvSpPr/>
              <p:nvPr/>
            </p:nvSpPr>
            <p:spPr>
              <a:xfrm rot="1026249">
                <a:off x="4113289" y="1750824"/>
                <a:ext cx="1411531" cy="1536097"/>
              </a:xfrm>
              <a:custGeom>
                <a:avLst/>
                <a:gdLst>
                  <a:gd name="connsiteX0" fmla="*/ 131819 w 395089"/>
                  <a:gd name="connsiteY0" fmla="*/ 452257 h 452257"/>
                  <a:gd name="connsiteX1" fmla="*/ 192207 w 395089"/>
                  <a:gd name="connsiteY1" fmla="*/ 433112 h 452257"/>
                  <a:gd name="connsiteX2" fmla="*/ 84289 w 395089"/>
                  <a:gd name="connsiteY2" fmla="*/ 193082 h 452257"/>
                  <a:gd name="connsiteX3" fmla="*/ 77717 w 395089"/>
                  <a:gd name="connsiteY3" fmla="*/ 164126 h 452257"/>
                  <a:gd name="connsiteX4" fmla="*/ 71811 w 395089"/>
                  <a:gd name="connsiteY4" fmla="*/ 107548 h 452257"/>
                  <a:gd name="connsiteX5" fmla="*/ 156965 w 395089"/>
                  <a:gd name="connsiteY5" fmla="*/ 59065 h 452257"/>
                  <a:gd name="connsiteX6" fmla="*/ 228021 w 395089"/>
                  <a:gd name="connsiteY6" fmla="*/ 76115 h 452257"/>
                  <a:gd name="connsiteX7" fmla="*/ 251548 w 395089"/>
                  <a:gd name="connsiteY7" fmla="*/ 129741 h 452257"/>
                  <a:gd name="connsiteX8" fmla="*/ 302411 w 395089"/>
                  <a:gd name="connsiteY8" fmla="*/ 400918 h 452257"/>
                  <a:gd name="connsiteX9" fmla="*/ 367277 w 395089"/>
                  <a:gd name="connsiteY9" fmla="*/ 386535 h 452257"/>
                  <a:gd name="connsiteX10" fmla="*/ 344131 w 395089"/>
                  <a:gd name="connsiteY10" fmla="*/ 277664 h 452257"/>
                  <a:gd name="connsiteX11" fmla="*/ 395090 w 395089"/>
                  <a:gd name="connsiteY11" fmla="*/ 206608 h 452257"/>
                  <a:gd name="connsiteX12" fmla="*/ 244785 w 395089"/>
                  <a:gd name="connsiteY12" fmla="*/ 4678 h 452257"/>
                  <a:gd name="connsiteX13" fmla="*/ 21329 w 395089"/>
                  <a:gd name="connsiteY13" fmla="*/ 66209 h 452257"/>
                  <a:gd name="connsiteX14" fmla="*/ 6755 w 395089"/>
                  <a:gd name="connsiteY14" fmla="*/ 329671 h 452257"/>
                  <a:gd name="connsiteX15" fmla="*/ 86289 w 395089"/>
                  <a:gd name="connsiteY15" fmla="*/ 359389 h 452257"/>
                  <a:gd name="connsiteX16" fmla="*/ 131819 w 395089"/>
                  <a:gd name="connsiteY16" fmla="*/ 452257 h 452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395089" h="452257">
                    <a:moveTo>
                      <a:pt x="131819" y="452257"/>
                    </a:moveTo>
                    <a:lnTo>
                      <a:pt x="192207" y="433112"/>
                    </a:lnTo>
                    <a:lnTo>
                      <a:pt x="84289" y="193082"/>
                    </a:lnTo>
                    <a:lnTo>
                      <a:pt x="77717" y="164126"/>
                    </a:lnTo>
                    <a:cubicBezTo>
                      <a:pt x="77717" y="164126"/>
                      <a:pt x="68287" y="127169"/>
                      <a:pt x="71811" y="107548"/>
                    </a:cubicBezTo>
                    <a:cubicBezTo>
                      <a:pt x="75335" y="87926"/>
                      <a:pt x="120770" y="66114"/>
                      <a:pt x="156965" y="59065"/>
                    </a:cubicBezTo>
                    <a:cubicBezTo>
                      <a:pt x="193160" y="52017"/>
                      <a:pt x="218687" y="54398"/>
                      <a:pt x="228021" y="76115"/>
                    </a:cubicBezTo>
                    <a:cubicBezTo>
                      <a:pt x="237451" y="97832"/>
                      <a:pt x="251548" y="129741"/>
                      <a:pt x="251548" y="129741"/>
                    </a:cubicBezTo>
                    <a:lnTo>
                      <a:pt x="302411" y="400918"/>
                    </a:lnTo>
                    <a:lnTo>
                      <a:pt x="367277" y="386535"/>
                    </a:lnTo>
                    <a:cubicBezTo>
                      <a:pt x="367277" y="386535"/>
                      <a:pt x="341654" y="307382"/>
                      <a:pt x="344131" y="277664"/>
                    </a:cubicBezTo>
                    <a:cubicBezTo>
                      <a:pt x="346607" y="247946"/>
                      <a:pt x="395090" y="206608"/>
                      <a:pt x="395090" y="206608"/>
                    </a:cubicBezTo>
                    <a:cubicBezTo>
                      <a:pt x="395090" y="206608"/>
                      <a:pt x="289648" y="25918"/>
                      <a:pt x="244785" y="4678"/>
                    </a:cubicBezTo>
                    <a:cubicBezTo>
                      <a:pt x="199827" y="-16563"/>
                      <a:pt x="49808" y="39920"/>
                      <a:pt x="21329" y="66209"/>
                    </a:cubicBezTo>
                    <a:cubicBezTo>
                      <a:pt x="-15724" y="100594"/>
                      <a:pt x="6755" y="329671"/>
                      <a:pt x="6755" y="329671"/>
                    </a:cubicBezTo>
                    <a:cubicBezTo>
                      <a:pt x="6755" y="329671"/>
                      <a:pt x="61238" y="330718"/>
                      <a:pt x="86289" y="359389"/>
                    </a:cubicBezTo>
                    <a:cubicBezTo>
                      <a:pt x="111530" y="388059"/>
                      <a:pt x="131819" y="452257"/>
                      <a:pt x="131819" y="452257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741" name="Freeform: Shape 740">
                <a:extLst>
                  <a:ext uri="{FF2B5EF4-FFF2-40B4-BE49-F238E27FC236}">
                    <a16:creationId xmlns:a16="http://schemas.microsoft.com/office/drawing/2014/main" id="{CE750015-9DDB-4A8F-BA7E-913A385D60D6}"/>
                  </a:ext>
                </a:extLst>
              </p:cNvPr>
              <p:cNvSpPr/>
              <p:nvPr/>
            </p:nvSpPr>
            <p:spPr>
              <a:xfrm rot="1026249">
                <a:off x="4929155" y="1919290"/>
                <a:ext cx="215680" cy="669124"/>
              </a:xfrm>
              <a:custGeom>
                <a:avLst/>
                <a:gdLst>
                  <a:gd name="connsiteX0" fmla="*/ 552 w 60369"/>
                  <a:gd name="connsiteY0" fmla="*/ 38412 h 197003"/>
                  <a:gd name="connsiteX1" fmla="*/ 18650 w 60369"/>
                  <a:gd name="connsiteY1" fmla="*/ 2884 h 197003"/>
                  <a:gd name="connsiteX2" fmla="*/ 37128 w 60369"/>
                  <a:gd name="connsiteY2" fmla="*/ 16885 h 197003"/>
                  <a:gd name="connsiteX3" fmla="*/ 51987 w 60369"/>
                  <a:gd name="connsiteY3" fmla="*/ 48032 h 197003"/>
                  <a:gd name="connsiteX4" fmla="*/ 36747 w 60369"/>
                  <a:gd name="connsiteY4" fmla="*/ 160713 h 197003"/>
                  <a:gd name="connsiteX5" fmla="*/ 60369 w 60369"/>
                  <a:gd name="connsiteY5" fmla="*/ 197003 h 197003"/>
                  <a:gd name="connsiteX6" fmla="*/ 46653 w 60369"/>
                  <a:gd name="connsiteY6" fmla="*/ 193288 h 197003"/>
                  <a:gd name="connsiteX7" fmla="*/ 552 w 60369"/>
                  <a:gd name="connsiteY7" fmla="*/ 38412 h 1970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0369" h="197003">
                    <a:moveTo>
                      <a:pt x="552" y="38412"/>
                    </a:moveTo>
                    <a:cubicBezTo>
                      <a:pt x="-2020" y="35269"/>
                      <a:pt x="4457" y="14123"/>
                      <a:pt x="18650" y="2884"/>
                    </a:cubicBezTo>
                    <a:cubicBezTo>
                      <a:pt x="32937" y="-8356"/>
                      <a:pt x="37128" y="16885"/>
                      <a:pt x="37128" y="16885"/>
                    </a:cubicBezTo>
                    <a:cubicBezTo>
                      <a:pt x="37128" y="16885"/>
                      <a:pt x="43319" y="14218"/>
                      <a:pt x="51987" y="48032"/>
                    </a:cubicBezTo>
                    <a:cubicBezTo>
                      <a:pt x="60750" y="81846"/>
                      <a:pt x="34366" y="133471"/>
                      <a:pt x="36747" y="160713"/>
                    </a:cubicBezTo>
                    <a:cubicBezTo>
                      <a:pt x="39128" y="187954"/>
                      <a:pt x="60369" y="197003"/>
                      <a:pt x="60369" y="197003"/>
                    </a:cubicBezTo>
                    <a:lnTo>
                      <a:pt x="46653" y="193288"/>
                    </a:lnTo>
                    <a:lnTo>
                      <a:pt x="552" y="38412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742" name="Freeform: Shape 741">
                <a:extLst>
                  <a:ext uri="{FF2B5EF4-FFF2-40B4-BE49-F238E27FC236}">
                    <a16:creationId xmlns:a16="http://schemas.microsoft.com/office/drawing/2014/main" id="{0656E519-B4F0-49EF-A5AF-863F9EE3E3F8}"/>
                  </a:ext>
                </a:extLst>
              </p:cNvPr>
              <p:cNvSpPr/>
              <p:nvPr/>
            </p:nvSpPr>
            <p:spPr>
              <a:xfrm rot="1026249">
                <a:off x="4263684" y="1944198"/>
                <a:ext cx="412439" cy="620781"/>
              </a:xfrm>
              <a:custGeom>
                <a:avLst/>
                <a:gdLst>
                  <a:gd name="connsiteX0" fmla="*/ 63913 w 115442"/>
                  <a:gd name="connsiteY0" fmla="*/ 18654 h 182770"/>
                  <a:gd name="connsiteX1" fmla="*/ 28670 w 115442"/>
                  <a:gd name="connsiteY1" fmla="*/ 81 h 182770"/>
                  <a:gd name="connsiteX2" fmla="*/ 0 w 115442"/>
                  <a:gd name="connsiteY2" fmla="*/ 6939 h 182770"/>
                  <a:gd name="connsiteX3" fmla="*/ 27432 w 115442"/>
                  <a:gd name="connsiteY3" fmla="*/ 56278 h 182770"/>
                  <a:gd name="connsiteX4" fmla="*/ 67342 w 115442"/>
                  <a:gd name="connsiteY4" fmla="*/ 144003 h 182770"/>
                  <a:gd name="connsiteX5" fmla="*/ 106394 w 115442"/>
                  <a:gd name="connsiteY5" fmla="*/ 182770 h 182770"/>
                  <a:gd name="connsiteX6" fmla="*/ 115443 w 115442"/>
                  <a:gd name="connsiteY6" fmla="*/ 171816 h 182770"/>
                  <a:gd name="connsiteX7" fmla="*/ 63913 w 115442"/>
                  <a:gd name="connsiteY7" fmla="*/ 18654 h 1827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5442" h="182770">
                    <a:moveTo>
                      <a:pt x="63913" y="18654"/>
                    </a:moveTo>
                    <a:cubicBezTo>
                      <a:pt x="64198" y="14559"/>
                      <a:pt x="46768" y="1033"/>
                      <a:pt x="28670" y="81"/>
                    </a:cubicBezTo>
                    <a:cubicBezTo>
                      <a:pt x="10573" y="-872"/>
                      <a:pt x="0" y="6939"/>
                      <a:pt x="0" y="6939"/>
                    </a:cubicBezTo>
                    <a:cubicBezTo>
                      <a:pt x="0" y="6939"/>
                      <a:pt x="15049" y="23607"/>
                      <a:pt x="27432" y="56278"/>
                    </a:cubicBezTo>
                    <a:cubicBezTo>
                      <a:pt x="39815" y="88949"/>
                      <a:pt x="53626" y="120381"/>
                      <a:pt x="67342" y="144003"/>
                    </a:cubicBezTo>
                    <a:cubicBezTo>
                      <a:pt x="81153" y="167625"/>
                      <a:pt x="106394" y="182770"/>
                      <a:pt x="106394" y="182770"/>
                    </a:cubicBezTo>
                    <a:lnTo>
                      <a:pt x="115443" y="171816"/>
                    </a:lnTo>
                    <a:lnTo>
                      <a:pt x="63913" y="1865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743" name="Freeform: Shape 742">
                <a:extLst>
                  <a:ext uri="{FF2B5EF4-FFF2-40B4-BE49-F238E27FC236}">
                    <a16:creationId xmlns:a16="http://schemas.microsoft.com/office/drawing/2014/main" id="{9FACFBFD-EA6E-450A-B69A-FFD8C0B0B04D}"/>
                  </a:ext>
                </a:extLst>
              </p:cNvPr>
              <p:cNvSpPr/>
              <p:nvPr/>
            </p:nvSpPr>
            <p:spPr>
              <a:xfrm rot="1026249">
                <a:off x="4718889" y="1837322"/>
                <a:ext cx="820798" cy="1355294"/>
              </a:xfrm>
              <a:custGeom>
                <a:avLst/>
                <a:gdLst>
                  <a:gd name="connsiteX0" fmla="*/ 166688 w 229742"/>
                  <a:gd name="connsiteY0" fmla="*/ 399025 h 399025"/>
                  <a:gd name="connsiteX1" fmla="*/ 150114 w 229742"/>
                  <a:gd name="connsiteY1" fmla="*/ 248054 h 399025"/>
                  <a:gd name="connsiteX2" fmla="*/ 149923 w 229742"/>
                  <a:gd name="connsiteY2" fmla="*/ 123562 h 399025"/>
                  <a:gd name="connsiteX3" fmla="*/ 42958 w 229742"/>
                  <a:gd name="connsiteY3" fmla="*/ 13358 h 399025"/>
                  <a:gd name="connsiteX4" fmla="*/ 0 w 229742"/>
                  <a:gd name="connsiteY4" fmla="*/ 7548 h 399025"/>
                  <a:gd name="connsiteX5" fmla="*/ 85249 w 229742"/>
                  <a:gd name="connsiteY5" fmla="*/ 6405 h 399025"/>
                  <a:gd name="connsiteX6" fmla="*/ 229743 w 229742"/>
                  <a:gd name="connsiteY6" fmla="*/ 207858 h 399025"/>
                  <a:gd name="connsiteX7" fmla="*/ 180594 w 229742"/>
                  <a:gd name="connsiteY7" fmla="*/ 269866 h 399025"/>
                  <a:gd name="connsiteX8" fmla="*/ 201930 w 229742"/>
                  <a:gd name="connsiteY8" fmla="*/ 387881 h 399025"/>
                  <a:gd name="connsiteX9" fmla="*/ 166688 w 229742"/>
                  <a:gd name="connsiteY9" fmla="*/ 399025 h 3990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29742" h="399025">
                    <a:moveTo>
                      <a:pt x="166688" y="399025"/>
                    </a:moveTo>
                    <a:cubicBezTo>
                      <a:pt x="166688" y="399025"/>
                      <a:pt x="151828" y="305680"/>
                      <a:pt x="150114" y="248054"/>
                    </a:cubicBezTo>
                    <a:cubicBezTo>
                      <a:pt x="148399" y="190523"/>
                      <a:pt x="175546" y="192333"/>
                      <a:pt x="149923" y="123562"/>
                    </a:cubicBezTo>
                    <a:cubicBezTo>
                      <a:pt x="128778" y="66793"/>
                      <a:pt x="76200" y="20216"/>
                      <a:pt x="42958" y="13358"/>
                    </a:cubicBezTo>
                    <a:cubicBezTo>
                      <a:pt x="18955" y="8405"/>
                      <a:pt x="0" y="7548"/>
                      <a:pt x="0" y="7548"/>
                    </a:cubicBezTo>
                    <a:cubicBezTo>
                      <a:pt x="0" y="7548"/>
                      <a:pt x="49340" y="-8645"/>
                      <a:pt x="85249" y="6405"/>
                    </a:cubicBezTo>
                    <a:cubicBezTo>
                      <a:pt x="120777" y="21168"/>
                      <a:pt x="229743" y="207858"/>
                      <a:pt x="229743" y="207858"/>
                    </a:cubicBezTo>
                    <a:cubicBezTo>
                      <a:pt x="229743" y="207858"/>
                      <a:pt x="185452" y="245673"/>
                      <a:pt x="180594" y="269866"/>
                    </a:cubicBezTo>
                    <a:cubicBezTo>
                      <a:pt x="172688" y="309395"/>
                      <a:pt x="201930" y="387881"/>
                      <a:pt x="201930" y="387881"/>
                    </a:cubicBezTo>
                    <a:lnTo>
                      <a:pt x="166688" y="399025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744" name="Freeform: Shape 743">
                <a:extLst>
                  <a:ext uri="{FF2B5EF4-FFF2-40B4-BE49-F238E27FC236}">
                    <a16:creationId xmlns:a16="http://schemas.microsoft.com/office/drawing/2014/main" id="{C1B1DD7C-C893-4A5E-A04D-990A38990EC4}"/>
                  </a:ext>
                </a:extLst>
              </p:cNvPr>
              <p:cNvSpPr/>
              <p:nvPr/>
            </p:nvSpPr>
            <p:spPr>
              <a:xfrm rot="1026249">
                <a:off x="4115057" y="1751501"/>
                <a:ext cx="1413599" cy="1511799"/>
              </a:xfrm>
              <a:custGeom>
                <a:avLst/>
                <a:gdLst>
                  <a:gd name="connsiteX0" fmla="*/ 295561 w 395668"/>
                  <a:gd name="connsiteY0" fmla="*/ 370999 h 445103"/>
                  <a:gd name="connsiteX1" fmla="*/ 357283 w 395668"/>
                  <a:gd name="connsiteY1" fmla="*/ 353282 h 445103"/>
                  <a:gd name="connsiteX2" fmla="*/ 362807 w 395668"/>
                  <a:gd name="connsiteY2" fmla="*/ 370808 h 445103"/>
                  <a:gd name="connsiteX3" fmla="*/ 299847 w 395668"/>
                  <a:gd name="connsiteY3" fmla="*/ 384620 h 445103"/>
                  <a:gd name="connsiteX4" fmla="*/ 295561 w 395668"/>
                  <a:gd name="connsiteY4" fmla="*/ 370999 h 445103"/>
                  <a:gd name="connsiteX5" fmla="*/ 293942 w 395668"/>
                  <a:gd name="connsiteY5" fmla="*/ 353092 h 445103"/>
                  <a:gd name="connsiteX6" fmla="*/ 353092 w 395668"/>
                  <a:gd name="connsiteY6" fmla="*/ 334328 h 445103"/>
                  <a:gd name="connsiteX7" fmla="*/ 349187 w 395668"/>
                  <a:gd name="connsiteY7" fmla="*/ 317278 h 445103"/>
                  <a:gd name="connsiteX8" fmla="*/ 291084 w 395668"/>
                  <a:gd name="connsiteY8" fmla="*/ 338042 h 445103"/>
                  <a:gd name="connsiteX9" fmla="*/ 293942 w 395668"/>
                  <a:gd name="connsiteY9" fmla="*/ 353092 h 445103"/>
                  <a:gd name="connsiteX10" fmla="*/ 286893 w 395668"/>
                  <a:gd name="connsiteY10" fmla="*/ 315182 h 445103"/>
                  <a:gd name="connsiteX11" fmla="*/ 345186 w 395668"/>
                  <a:gd name="connsiteY11" fmla="*/ 292227 h 445103"/>
                  <a:gd name="connsiteX12" fmla="*/ 344710 w 395668"/>
                  <a:gd name="connsiteY12" fmla="*/ 277463 h 445103"/>
                  <a:gd name="connsiteX13" fmla="*/ 282797 w 395668"/>
                  <a:gd name="connsiteY13" fmla="*/ 302133 h 445103"/>
                  <a:gd name="connsiteX14" fmla="*/ 286893 w 395668"/>
                  <a:gd name="connsiteY14" fmla="*/ 315182 h 445103"/>
                  <a:gd name="connsiteX15" fmla="*/ 280226 w 395668"/>
                  <a:gd name="connsiteY15" fmla="*/ 279940 h 445103"/>
                  <a:gd name="connsiteX16" fmla="*/ 356521 w 395668"/>
                  <a:gd name="connsiteY16" fmla="*/ 249460 h 445103"/>
                  <a:gd name="connsiteX17" fmla="*/ 367379 w 395668"/>
                  <a:gd name="connsiteY17" fmla="*/ 235172 h 445103"/>
                  <a:gd name="connsiteX18" fmla="*/ 277463 w 395668"/>
                  <a:gd name="connsiteY18" fmla="*/ 264890 h 445103"/>
                  <a:gd name="connsiteX19" fmla="*/ 280226 w 395668"/>
                  <a:gd name="connsiteY19" fmla="*/ 279940 h 445103"/>
                  <a:gd name="connsiteX20" fmla="*/ 272987 w 395668"/>
                  <a:gd name="connsiteY20" fmla="*/ 241364 h 445103"/>
                  <a:gd name="connsiteX21" fmla="*/ 395669 w 395668"/>
                  <a:gd name="connsiteY21" fmla="*/ 206407 h 445103"/>
                  <a:gd name="connsiteX22" fmla="*/ 384429 w 395668"/>
                  <a:gd name="connsiteY22" fmla="*/ 189071 h 445103"/>
                  <a:gd name="connsiteX23" fmla="*/ 270320 w 395668"/>
                  <a:gd name="connsiteY23" fmla="*/ 226886 h 445103"/>
                  <a:gd name="connsiteX24" fmla="*/ 272987 w 395668"/>
                  <a:gd name="connsiteY24" fmla="*/ 241364 h 445103"/>
                  <a:gd name="connsiteX25" fmla="*/ 265843 w 395668"/>
                  <a:gd name="connsiteY25" fmla="*/ 203264 h 445103"/>
                  <a:gd name="connsiteX26" fmla="*/ 371475 w 395668"/>
                  <a:gd name="connsiteY26" fmla="*/ 166497 h 445103"/>
                  <a:gd name="connsiteX27" fmla="*/ 360712 w 395668"/>
                  <a:gd name="connsiteY27" fmla="*/ 149257 h 445103"/>
                  <a:gd name="connsiteX28" fmla="*/ 263652 w 395668"/>
                  <a:gd name="connsiteY28" fmla="*/ 196310 h 445103"/>
                  <a:gd name="connsiteX29" fmla="*/ 265843 w 395668"/>
                  <a:gd name="connsiteY29" fmla="*/ 203264 h 445103"/>
                  <a:gd name="connsiteX30" fmla="*/ 261747 w 395668"/>
                  <a:gd name="connsiteY30" fmla="*/ 180689 h 445103"/>
                  <a:gd name="connsiteX31" fmla="*/ 343567 w 395668"/>
                  <a:gd name="connsiteY31" fmla="*/ 122968 h 445103"/>
                  <a:gd name="connsiteX32" fmla="*/ 333566 w 395668"/>
                  <a:gd name="connsiteY32" fmla="*/ 107918 h 445103"/>
                  <a:gd name="connsiteX33" fmla="*/ 258794 w 395668"/>
                  <a:gd name="connsiteY33" fmla="*/ 171450 h 445103"/>
                  <a:gd name="connsiteX34" fmla="*/ 261747 w 395668"/>
                  <a:gd name="connsiteY34" fmla="*/ 180689 h 445103"/>
                  <a:gd name="connsiteX35" fmla="*/ 312134 w 395668"/>
                  <a:gd name="connsiteY35" fmla="*/ 77057 h 445103"/>
                  <a:gd name="connsiteX36" fmla="*/ 255270 w 395668"/>
                  <a:gd name="connsiteY36" fmla="*/ 146590 h 445103"/>
                  <a:gd name="connsiteX37" fmla="*/ 256985 w 395668"/>
                  <a:gd name="connsiteY37" fmla="*/ 157258 h 445103"/>
                  <a:gd name="connsiteX38" fmla="*/ 320421 w 395668"/>
                  <a:gd name="connsiteY38" fmla="*/ 87154 h 445103"/>
                  <a:gd name="connsiteX39" fmla="*/ 312134 w 395668"/>
                  <a:gd name="connsiteY39" fmla="*/ 77057 h 445103"/>
                  <a:gd name="connsiteX40" fmla="*/ 252032 w 395668"/>
                  <a:gd name="connsiteY40" fmla="*/ 129540 h 445103"/>
                  <a:gd name="connsiteX41" fmla="*/ 288417 w 395668"/>
                  <a:gd name="connsiteY41" fmla="*/ 45911 h 445103"/>
                  <a:gd name="connsiteX42" fmla="*/ 276511 w 395668"/>
                  <a:gd name="connsiteY42" fmla="*/ 31909 h 445103"/>
                  <a:gd name="connsiteX43" fmla="*/ 245269 w 395668"/>
                  <a:gd name="connsiteY43" fmla="*/ 120396 h 445103"/>
                  <a:gd name="connsiteX44" fmla="*/ 252032 w 395668"/>
                  <a:gd name="connsiteY44" fmla="*/ 129540 h 445103"/>
                  <a:gd name="connsiteX45" fmla="*/ 239173 w 395668"/>
                  <a:gd name="connsiteY45" fmla="*/ 100203 h 445103"/>
                  <a:gd name="connsiteX46" fmla="*/ 252889 w 395668"/>
                  <a:gd name="connsiteY46" fmla="*/ 9239 h 445103"/>
                  <a:gd name="connsiteX47" fmla="*/ 239935 w 395668"/>
                  <a:gd name="connsiteY47" fmla="*/ 2762 h 445103"/>
                  <a:gd name="connsiteX48" fmla="*/ 230791 w 395668"/>
                  <a:gd name="connsiteY48" fmla="*/ 81058 h 445103"/>
                  <a:gd name="connsiteX49" fmla="*/ 239173 w 395668"/>
                  <a:gd name="connsiteY49" fmla="*/ 100203 h 445103"/>
                  <a:gd name="connsiteX50" fmla="*/ 218218 w 395668"/>
                  <a:gd name="connsiteY50" fmla="*/ 61055 h 445103"/>
                  <a:gd name="connsiteX51" fmla="*/ 215456 w 395668"/>
                  <a:gd name="connsiteY51" fmla="*/ 0 h 445103"/>
                  <a:gd name="connsiteX52" fmla="*/ 201454 w 395668"/>
                  <a:gd name="connsiteY52" fmla="*/ 381 h 445103"/>
                  <a:gd name="connsiteX53" fmla="*/ 212217 w 395668"/>
                  <a:gd name="connsiteY53" fmla="*/ 59436 h 445103"/>
                  <a:gd name="connsiteX54" fmla="*/ 218218 w 395668"/>
                  <a:gd name="connsiteY54" fmla="*/ 61055 h 445103"/>
                  <a:gd name="connsiteX55" fmla="*/ 189738 w 395668"/>
                  <a:gd name="connsiteY55" fmla="*/ 55340 h 445103"/>
                  <a:gd name="connsiteX56" fmla="*/ 181832 w 395668"/>
                  <a:gd name="connsiteY56" fmla="*/ 2667 h 445103"/>
                  <a:gd name="connsiteX57" fmla="*/ 165830 w 395668"/>
                  <a:gd name="connsiteY57" fmla="*/ 6001 h 445103"/>
                  <a:gd name="connsiteX58" fmla="*/ 179356 w 395668"/>
                  <a:gd name="connsiteY58" fmla="*/ 54578 h 445103"/>
                  <a:gd name="connsiteX59" fmla="*/ 189738 w 395668"/>
                  <a:gd name="connsiteY59" fmla="*/ 55340 h 445103"/>
                  <a:gd name="connsiteX60" fmla="*/ 166021 w 395668"/>
                  <a:gd name="connsiteY60" fmla="*/ 56198 h 445103"/>
                  <a:gd name="connsiteX61" fmla="*/ 158020 w 395668"/>
                  <a:gd name="connsiteY61" fmla="*/ 8477 h 445103"/>
                  <a:gd name="connsiteX62" fmla="*/ 144685 w 395668"/>
                  <a:gd name="connsiteY62" fmla="*/ 11335 h 445103"/>
                  <a:gd name="connsiteX63" fmla="*/ 157448 w 395668"/>
                  <a:gd name="connsiteY63" fmla="*/ 59436 h 445103"/>
                  <a:gd name="connsiteX64" fmla="*/ 166021 w 395668"/>
                  <a:gd name="connsiteY64" fmla="*/ 56198 h 445103"/>
                  <a:gd name="connsiteX65" fmla="*/ 142685 w 395668"/>
                  <a:gd name="connsiteY65" fmla="*/ 62389 h 445103"/>
                  <a:gd name="connsiteX66" fmla="*/ 133922 w 395668"/>
                  <a:gd name="connsiteY66" fmla="*/ 16097 h 445103"/>
                  <a:gd name="connsiteX67" fmla="*/ 120587 w 395668"/>
                  <a:gd name="connsiteY67" fmla="*/ 18955 h 445103"/>
                  <a:gd name="connsiteX68" fmla="*/ 132874 w 395668"/>
                  <a:gd name="connsiteY68" fmla="*/ 65437 h 445103"/>
                  <a:gd name="connsiteX69" fmla="*/ 142685 w 395668"/>
                  <a:gd name="connsiteY69" fmla="*/ 62389 h 445103"/>
                  <a:gd name="connsiteX70" fmla="*/ 184023 w 395668"/>
                  <a:gd name="connsiteY70" fmla="*/ 406432 h 445103"/>
                  <a:gd name="connsiteX71" fmla="*/ 123349 w 395668"/>
                  <a:gd name="connsiteY71" fmla="*/ 427577 h 445103"/>
                  <a:gd name="connsiteX72" fmla="*/ 128873 w 395668"/>
                  <a:gd name="connsiteY72" fmla="*/ 445103 h 445103"/>
                  <a:gd name="connsiteX73" fmla="*/ 188309 w 395668"/>
                  <a:gd name="connsiteY73" fmla="*/ 420053 h 445103"/>
                  <a:gd name="connsiteX74" fmla="*/ 184023 w 395668"/>
                  <a:gd name="connsiteY74" fmla="*/ 406432 h 445103"/>
                  <a:gd name="connsiteX75" fmla="*/ 168593 w 395668"/>
                  <a:gd name="connsiteY75" fmla="*/ 376904 h 445103"/>
                  <a:gd name="connsiteX76" fmla="*/ 109156 w 395668"/>
                  <a:gd name="connsiteY76" fmla="*/ 393383 h 445103"/>
                  <a:gd name="connsiteX77" fmla="*/ 115824 w 395668"/>
                  <a:gd name="connsiteY77" fmla="*/ 409575 h 445103"/>
                  <a:gd name="connsiteX78" fmla="*/ 174974 w 395668"/>
                  <a:gd name="connsiteY78" fmla="*/ 390811 h 445103"/>
                  <a:gd name="connsiteX79" fmla="*/ 168593 w 395668"/>
                  <a:gd name="connsiteY79" fmla="*/ 376904 h 445103"/>
                  <a:gd name="connsiteX80" fmla="*/ 154781 w 395668"/>
                  <a:gd name="connsiteY80" fmla="*/ 342805 h 445103"/>
                  <a:gd name="connsiteX81" fmla="*/ 86868 w 395668"/>
                  <a:gd name="connsiteY81" fmla="*/ 359283 h 445103"/>
                  <a:gd name="connsiteX82" fmla="*/ 96107 w 395668"/>
                  <a:gd name="connsiteY82" fmla="*/ 371094 h 445103"/>
                  <a:gd name="connsiteX83" fmla="*/ 158877 w 395668"/>
                  <a:gd name="connsiteY83" fmla="*/ 355759 h 445103"/>
                  <a:gd name="connsiteX84" fmla="*/ 154781 w 395668"/>
                  <a:gd name="connsiteY84" fmla="*/ 342805 h 445103"/>
                  <a:gd name="connsiteX85" fmla="*/ 137636 w 395668"/>
                  <a:gd name="connsiteY85" fmla="*/ 309182 h 445103"/>
                  <a:gd name="connsiteX86" fmla="*/ 46958 w 395668"/>
                  <a:gd name="connsiteY86" fmla="*/ 336804 h 445103"/>
                  <a:gd name="connsiteX87" fmla="*/ 64008 w 395668"/>
                  <a:gd name="connsiteY87" fmla="*/ 342233 h 445103"/>
                  <a:gd name="connsiteX88" fmla="*/ 143923 w 395668"/>
                  <a:gd name="connsiteY88" fmla="*/ 323183 h 445103"/>
                  <a:gd name="connsiteX89" fmla="*/ 137636 w 395668"/>
                  <a:gd name="connsiteY89" fmla="*/ 309182 h 445103"/>
                  <a:gd name="connsiteX90" fmla="*/ 121539 w 395668"/>
                  <a:gd name="connsiteY90" fmla="*/ 274130 h 445103"/>
                  <a:gd name="connsiteX91" fmla="*/ 6477 w 395668"/>
                  <a:gd name="connsiteY91" fmla="*/ 308991 h 445103"/>
                  <a:gd name="connsiteX92" fmla="*/ 7239 w 395668"/>
                  <a:gd name="connsiteY92" fmla="*/ 329660 h 445103"/>
                  <a:gd name="connsiteX93" fmla="*/ 127635 w 395668"/>
                  <a:gd name="connsiteY93" fmla="*/ 287560 h 445103"/>
                  <a:gd name="connsiteX94" fmla="*/ 121539 w 395668"/>
                  <a:gd name="connsiteY94" fmla="*/ 274130 h 445103"/>
                  <a:gd name="connsiteX95" fmla="*/ 109347 w 395668"/>
                  <a:gd name="connsiteY95" fmla="*/ 245269 h 445103"/>
                  <a:gd name="connsiteX96" fmla="*/ 2953 w 395668"/>
                  <a:gd name="connsiteY96" fmla="*/ 262890 h 445103"/>
                  <a:gd name="connsiteX97" fmla="*/ 4001 w 395668"/>
                  <a:gd name="connsiteY97" fmla="*/ 283178 h 445103"/>
                  <a:gd name="connsiteX98" fmla="*/ 111443 w 395668"/>
                  <a:gd name="connsiteY98" fmla="*/ 252317 h 445103"/>
                  <a:gd name="connsiteX99" fmla="*/ 109347 w 395668"/>
                  <a:gd name="connsiteY99" fmla="*/ 245269 h 445103"/>
                  <a:gd name="connsiteX100" fmla="*/ 98965 w 395668"/>
                  <a:gd name="connsiteY100" fmla="*/ 222218 h 445103"/>
                  <a:gd name="connsiteX101" fmla="*/ 1238 w 395668"/>
                  <a:gd name="connsiteY101" fmla="*/ 213455 h 445103"/>
                  <a:gd name="connsiteX102" fmla="*/ 1715 w 395668"/>
                  <a:gd name="connsiteY102" fmla="*/ 231458 h 445103"/>
                  <a:gd name="connsiteX103" fmla="*/ 101918 w 395668"/>
                  <a:gd name="connsiteY103" fmla="*/ 231458 h 445103"/>
                  <a:gd name="connsiteX104" fmla="*/ 98965 w 395668"/>
                  <a:gd name="connsiteY104" fmla="*/ 222218 h 445103"/>
                  <a:gd name="connsiteX105" fmla="*/ 0 w 395668"/>
                  <a:gd name="connsiteY105" fmla="*/ 188786 h 445103"/>
                  <a:gd name="connsiteX106" fmla="*/ 92297 w 395668"/>
                  <a:gd name="connsiteY106" fmla="*/ 209550 h 445103"/>
                  <a:gd name="connsiteX107" fmla="*/ 87630 w 395668"/>
                  <a:gd name="connsiteY107" fmla="*/ 199835 h 445103"/>
                  <a:gd name="connsiteX108" fmla="*/ 1048 w 395668"/>
                  <a:gd name="connsiteY108" fmla="*/ 175832 h 445103"/>
                  <a:gd name="connsiteX109" fmla="*/ 0 w 395668"/>
                  <a:gd name="connsiteY109" fmla="*/ 188786 h 445103"/>
                  <a:gd name="connsiteX110" fmla="*/ 80581 w 395668"/>
                  <a:gd name="connsiteY110" fmla="*/ 172593 h 445103"/>
                  <a:gd name="connsiteX111" fmla="*/ 4001 w 395668"/>
                  <a:gd name="connsiteY111" fmla="*/ 118301 h 445103"/>
                  <a:gd name="connsiteX112" fmla="*/ 2381 w 395668"/>
                  <a:gd name="connsiteY112" fmla="*/ 136589 h 445103"/>
                  <a:gd name="connsiteX113" fmla="*/ 80296 w 395668"/>
                  <a:gd name="connsiteY113" fmla="*/ 183928 h 445103"/>
                  <a:gd name="connsiteX114" fmla="*/ 80581 w 395668"/>
                  <a:gd name="connsiteY114" fmla="*/ 172593 h 445103"/>
                  <a:gd name="connsiteX115" fmla="*/ 69723 w 395668"/>
                  <a:gd name="connsiteY115" fmla="*/ 132207 h 445103"/>
                  <a:gd name="connsiteX116" fmla="*/ 17145 w 395668"/>
                  <a:gd name="connsiteY116" fmla="*/ 73438 h 445103"/>
                  <a:gd name="connsiteX117" fmla="*/ 10287 w 395668"/>
                  <a:gd name="connsiteY117" fmla="*/ 86201 h 445103"/>
                  <a:gd name="connsiteX118" fmla="*/ 74009 w 395668"/>
                  <a:gd name="connsiteY118" fmla="*/ 152590 h 445103"/>
                  <a:gd name="connsiteX119" fmla="*/ 69723 w 395668"/>
                  <a:gd name="connsiteY119" fmla="*/ 132207 h 445103"/>
                  <a:gd name="connsiteX120" fmla="*/ 76105 w 395668"/>
                  <a:gd name="connsiteY120" fmla="*/ 99060 h 445103"/>
                  <a:gd name="connsiteX121" fmla="*/ 47149 w 395668"/>
                  <a:gd name="connsiteY121" fmla="*/ 49340 h 445103"/>
                  <a:gd name="connsiteX122" fmla="*/ 35528 w 395668"/>
                  <a:gd name="connsiteY122" fmla="*/ 57150 h 445103"/>
                  <a:gd name="connsiteX123" fmla="*/ 72295 w 395668"/>
                  <a:gd name="connsiteY123" fmla="*/ 114491 h 445103"/>
                  <a:gd name="connsiteX124" fmla="*/ 76105 w 395668"/>
                  <a:gd name="connsiteY124" fmla="*/ 99060 h 445103"/>
                  <a:gd name="connsiteX125" fmla="*/ 96488 w 395668"/>
                  <a:gd name="connsiteY125" fmla="*/ 80962 h 445103"/>
                  <a:gd name="connsiteX126" fmla="*/ 79153 w 395668"/>
                  <a:gd name="connsiteY126" fmla="*/ 35052 h 445103"/>
                  <a:gd name="connsiteX127" fmla="*/ 66770 w 395668"/>
                  <a:gd name="connsiteY127" fmla="*/ 40386 h 445103"/>
                  <a:gd name="connsiteX128" fmla="*/ 88487 w 395668"/>
                  <a:gd name="connsiteY128" fmla="*/ 87440 h 445103"/>
                  <a:gd name="connsiteX129" fmla="*/ 96488 w 395668"/>
                  <a:gd name="connsiteY129" fmla="*/ 80962 h 445103"/>
                  <a:gd name="connsiteX130" fmla="*/ 120872 w 395668"/>
                  <a:gd name="connsiteY130" fmla="*/ 70485 h 445103"/>
                  <a:gd name="connsiteX131" fmla="*/ 109823 w 395668"/>
                  <a:gd name="connsiteY131" fmla="*/ 23241 h 445103"/>
                  <a:gd name="connsiteX132" fmla="*/ 97346 w 395668"/>
                  <a:gd name="connsiteY132" fmla="*/ 27813 h 445103"/>
                  <a:gd name="connsiteX133" fmla="*/ 112395 w 395668"/>
                  <a:gd name="connsiteY133" fmla="*/ 75343 h 445103"/>
                  <a:gd name="connsiteX134" fmla="*/ 120872 w 395668"/>
                  <a:gd name="connsiteY134" fmla="*/ 70485 h 4451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</a:cxnLst>
                <a:rect l="l" t="t" r="r" b="b"/>
                <a:pathLst>
                  <a:path w="395668" h="445103">
                    <a:moveTo>
                      <a:pt x="295561" y="370999"/>
                    </a:moveTo>
                    <a:lnTo>
                      <a:pt x="357283" y="353282"/>
                    </a:lnTo>
                    <a:lnTo>
                      <a:pt x="362807" y="370808"/>
                    </a:lnTo>
                    <a:lnTo>
                      <a:pt x="299847" y="384620"/>
                    </a:lnTo>
                    <a:lnTo>
                      <a:pt x="295561" y="370999"/>
                    </a:lnTo>
                    <a:close/>
                    <a:moveTo>
                      <a:pt x="293942" y="353092"/>
                    </a:moveTo>
                    <a:lnTo>
                      <a:pt x="353092" y="334328"/>
                    </a:lnTo>
                    <a:lnTo>
                      <a:pt x="349187" y="317278"/>
                    </a:lnTo>
                    <a:lnTo>
                      <a:pt x="291084" y="338042"/>
                    </a:lnTo>
                    <a:lnTo>
                      <a:pt x="293942" y="353092"/>
                    </a:lnTo>
                    <a:close/>
                    <a:moveTo>
                      <a:pt x="286893" y="315182"/>
                    </a:moveTo>
                    <a:lnTo>
                      <a:pt x="345186" y="292227"/>
                    </a:lnTo>
                    <a:lnTo>
                      <a:pt x="344710" y="277463"/>
                    </a:lnTo>
                    <a:lnTo>
                      <a:pt x="282797" y="302133"/>
                    </a:lnTo>
                    <a:lnTo>
                      <a:pt x="286893" y="315182"/>
                    </a:lnTo>
                    <a:close/>
                    <a:moveTo>
                      <a:pt x="280226" y="279940"/>
                    </a:moveTo>
                    <a:lnTo>
                      <a:pt x="356521" y="249460"/>
                    </a:lnTo>
                    <a:lnTo>
                      <a:pt x="367379" y="235172"/>
                    </a:lnTo>
                    <a:lnTo>
                      <a:pt x="277463" y="264890"/>
                    </a:lnTo>
                    <a:lnTo>
                      <a:pt x="280226" y="279940"/>
                    </a:lnTo>
                    <a:close/>
                    <a:moveTo>
                      <a:pt x="272987" y="241364"/>
                    </a:moveTo>
                    <a:lnTo>
                      <a:pt x="395669" y="206407"/>
                    </a:lnTo>
                    <a:lnTo>
                      <a:pt x="384429" y="189071"/>
                    </a:lnTo>
                    <a:lnTo>
                      <a:pt x="270320" y="226886"/>
                    </a:lnTo>
                    <a:lnTo>
                      <a:pt x="272987" y="241364"/>
                    </a:lnTo>
                    <a:close/>
                    <a:moveTo>
                      <a:pt x="265843" y="203264"/>
                    </a:moveTo>
                    <a:lnTo>
                      <a:pt x="371475" y="166497"/>
                    </a:lnTo>
                    <a:lnTo>
                      <a:pt x="360712" y="149257"/>
                    </a:lnTo>
                    <a:lnTo>
                      <a:pt x="263652" y="196310"/>
                    </a:lnTo>
                    <a:lnTo>
                      <a:pt x="265843" y="203264"/>
                    </a:lnTo>
                    <a:close/>
                    <a:moveTo>
                      <a:pt x="261747" y="180689"/>
                    </a:moveTo>
                    <a:lnTo>
                      <a:pt x="343567" y="122968"/>
                    </a:lnTo>
                    <a:lnTo>
                      <a:pt x="333566" y="107918"/>
                    </a:lnTo>
                    <a:lnTo>
                      <a:pt x="258794" y="171450"/>
                    </a:lnTo>
                    <a:lnTo>
                      <a:pt x="261747" y="180689"/>
                    </a:lnTo>
                    <a:close/>
                    <a:moveTo>
                      <a:pt x="312134" y="77057"/>
                    </a:moveTo>
                    <a:lnTo>
                      <a:pt x="255270" y="146590"/>
                    </a:lnTo>
                    <a:lnTo>
                      <a:pt x="256985" y="157258"/>
                    </a:lnTo>
                    <a:lnTo>
                      <a:pt x="320421" y="87154"/>
                    </a:lnTo>
                    <a:lnTo>
                      <a:pt x="312134" y="77057"/>
                    </a:lnTo>
                    <a:close/>
                    <a:moveTo>
                      <a:pt x="252032" y="129540"/>
                    </a:moveTo>
                    <a:lnTo>
                      <a:pt x="288417" y="45911"/>
                    </a:lnTo>
                    <a:lnTo>
                      <a:pt x="276511" y="31909"/>
                    </a:lnTo>
                    <a:lnTo>
                      <a:pt x="245269" y="120396"/>
                    </a:lnTo>
                    <a:lnTo>
                      <a:pt x="252032" y="129540"/>
                    </a:lnTo>
                    <a:close/>
                    <a:moveTo>
                      <a:pt x="239173" y="100203"/>
                    </a:moveTo>
                    <a:lnTo>
                      <a:pt x="252889" y="9239"/>
                    </a:lnTo>
                    <a:lnTo>
                      <a:pt x="239935" y="2762"/>
                    </a:lnTo>
                    <a:lnTo>
                      <a:pt x="230791" y="81058"/>
                    </a:lnTo>
                    <a:lnTo>
                      <a:pt x="239173" y="100203"/>
                    </a:lnTo>
                    <a:close/>
                    <a:moveTo>
                      <a:pt x="218218" y="61055"/>
                    </a:moveTo>
                    <a:lnTo>
                      <a:pt x="215456" y="0"/>
                    </a:lnTo>
                    <a:lnTo>
                      <a:pt x="201454" y="381"/>
                    </a:lnTo>
                    <a:lnTo>
                      <a:pt x="212217" y="59436"/>
                    </a:lnTo>
                    <a:lnTo>
                      <a:pt x="218218" y="61055"/>
                    </a:lnTo>
                    <a:close/>
                    <a:moveTo>
                      <a:pt x="189738" y="55340"/>
                    </a:moveTo>
                    <a:cubicBezTo>
                      <a:pt x="189167" y="55340"/>
                      <a:pt x="181832" y="2667"/>
                      <a:pt x="181832" y="2667"/>
                    </a:cubicBezTo>
                    <a:lnTo>
                      <a:pt x="165830" y="6001"/>
                    </a:lnTo>
                    <a:lnTo>
                      <a:pt x="179356" y="54578"/>
                    </a:lnTo>
                    <a:lnTo>
                      <a:pt x="189738" y="55340"/>
                    </a:lnTo>
                    <a:close/>
                    <a:moveTo>
                      <a:pt x="166021" y="56198"/>
                    </a:moveTo>
                    <a:cubicBezTo>
                      <a:pt x="164306" y="52292"/>
                      <a:pt x="158020" y="8477"/>
                      <a:pt x="158020" y="8477"/>
                    </a:cubicBezTo>
                    <a:lnTo>
                      <a:pt x="144685" y="11335"/>
                    </a:lnTo>
                    <a:lnTo>
                      <a:pt x="157448" y="59436"/>
                    </a:lnTo>
                    <a:lnTo>
                      <a:pt x="166021" y="56198"/>
                    </a:lnTo>
                    <a:close/>
                    <a:moveTo>
                      <a:pt x="142685" y="62389"/>
                    </a:moveTo>
                    <a:cubicBezTo>
                      <a:pt x="140970" y="58484"/>
                      <a:pt x="133922" y="16097"/>
                      <a:pt x="133922" y="16097"/>
                    </a:cubicBezTo>
                    <a:lnTo>
                      <a:pt x="120587" y="18955"/>
                    </a:lnTo>
                    <a:lnTo>
                      <a:pt x="132874" y="65437"/>
                    </a:lnTo>
                    <a:lnTo>
                      <a:pt x="142685" y="62389"/>
                    </a:lnTo>
                    <a:close/>
                    <a:moveTo>
                      <a:pt x="184023" y="406432"/>
                    </a:moveTo>
                    <a:lnTo>
                      <a:pt x="123349" y="427577"/>
                    </a:lnTo>
                    <a:lnTo>
                      <a:pt x="128873" y="445103"/>
                    </a:lnTo>
                    <a:lnTo>
                      <a:pt x="188309" y="420053"/>
                    </a:lnTo>
                    <a:lnTo>
                      <a:pt x="184023" y="406432"/>
                    </a:lnTo>
                    <a:close/>
                    <a:moveTo>
                      <a:pt x="168593" y="376904"/>
                    </a:moveTo>
                    <a:lnTo>
                      <a:pt x="109156" y="393383"/>
                    </a:lnTo>
                    <a:lnTo>
                      <a:pt x="115824" y="409575"/>
                    </a:lnTo>
                    <a:lnTo>
                      <a:pt x="174974" y="390811"/>
                    </a:lnTo>
                    <a:lnTo>
                      <a:pt x="168593" y="376904"/>
                    </a:lnTo>
                    <a:close/>
                    <a:moveTo>
                      <a:pt x="154781" y="342805"/>
                    </a:moveTo>
                    <a:lnTo>
                      <a:pt x="86868" y="359283"/>
                    </a:lnTo>
                    <a:lnTo>
                      <a:pt x="96107" y="371094"/>
                    </a:lnTo>
                    <a:lnTo>
                      <a:pt x="158877" y="355759"/>
                    </a:lnTo>
                    <a:lnTo>
                      <a:pt x="154781" y="342805"/>
                    </a:lnTo>
                    <a:close/>
                    <a:moveTo>
                      <a:pt x="137636" y="309182"/>
                    </a:moveTo>
                    <a:lnTo>
                      <a:pt x="46958" y="336804"/>
                    </a:lnTo>
                    <a:lnTo>
                      <a:pt x="64008" y="342233"/>
                    </a:lnTo>
                    <a:lnTo>
                      <a:pt x="143923" y="323183"/>
                    </a:lnTo>
                    <a:lnTo>
                      <a:pt x="137636" y="309182"/>
                    </a:lnTo>
                    <a:close/>
                    <a:moveTo>
                      <a:pt x="121539" y="274130"/>
                    </a:moveTo>
                    <a:lnTo>
                      <a:pt x="6477" y="308991"/>
                    </a:lnTo>
                    <a:lnTo>
                      <a:pt x="7239" y="329660"/>
                    </a:lnTo>
                    <a:lnTo>
                      <a:pt x="127635" y="287560"/>
                    </a:lnTo>
                    <a:lnTo>
                      <a:pt x="121539" y="274130"/>
                    </a:lnTo>
                    <a:close/>
                    <a:moveTo>
                      <a:pt x="109347" y="245269"/>
                    </a:moveTo>
                    <a:lnTo>
                      <a:pt x="2953" y="262890"/>
                    </a:lnTo>
                    <a:lnTo>
                      <a:pt x="4001" y="283178"/>
                    </a:lnTo>
                    <a:lnTo>
                      <a:pt x="111443" y="252317"/>
                    </a:lnTo>
                    <a:lnTo>
                      <a:pt x="109347" y="245269"/>
                    </a:lnTo>
                    <a:close/>
                    <a:moveTo>
                      <a:pt x="98965" y="222218"/>
                    </a:moveTo>
                    <a:lnTo>
                      <a:pt x="1238" y="213455"/>
                    </a:lnTo>
                    <a:lnTo>
                      <a:pt x="1715" y="231458"/>
                    </a:lnTo>
                    <a:lnTo>
                      <a:pt x="101918" y="231458"/>
                    </a:lnTo>
                    <a:lnTo>
                      <a:pt x="98965" y="222218"/>
                    </a:lnTo>
                    <a:close/>
                    <a:moveTo>
                      <a:pt x="0" y="188786"/>
                    </a:moveTo>
                    <a:lnTo>
                      <a:pt x="92297" y="209550"/>
                    </a:lnTo>
                    <a:lnTo>
                      <a:pt x="87630" y="199835"/>
                    </a:lnTo>
                    <a:lnTo>
                      <a:pt x="1048" y="175832"/>
                    </a:lnTo>
                    <a:lnTo>
                      <a:pt x="0" y="188786"/>
                    </a:lnTo>
                    <a:close/>
                    <a:moveTo>
                      <a:pt x="80581" y="172593"/>
                    </a:moveTo>
                    <a:lnTo>
                      <a:pt x="4001" y="118301"/>
                    </a:lnTo>
                    <a:lnTo>
                      <a:pt x="2381" y="136589"/>
                    </a:lnTo>
                    <a:lnTo>
                      <a:pt x="80296" y="183928"/>
                    </a:lnTo>
                    <a:lnTo>
                      <a:pt x="80581" y="172593"/>
                    </a:lnTo>
                    <a:close/>
                    <a:moveTo>
                      <a:pt x="69723" y="132207"/>
                    </a:moveTo>
                    <a:lnTo>
                      <a:pt x="17145" y="73438"/>
                    </a:lnTo>
                    <a:lnTo>
                      <a:pt x="10287" y="86201"/>
                    </a:lnTo>
                    <a:lnTo>
                      <a:pt x="74009" y="152590"/>
                    </a:lnTo>
                    <a:lnTo>
                      <a:pt x="69723" y="132207"/>
                    </a:lnTo>
                    <a:close/>
                    <a:moveTo>
                      <a:pt x="76105" y="99060"/>
                    </a:moveTo>
                    <a:lnTo>
                      <a:pt x="47149" y="49340"/>
                    </a:lnTo>
                    <a:lnTo>
                      <a:pt x="35528" y="57150"/>
                    </a:lnTo>
                    <a:lnTo>
                      <a:pt x="72295" y="114491"/>
                    </a:lnTo>
                    <a:lnTo>
                      <a:pt x="76105" y="99060"/>
                    </a:lnTo>
                    <a:close/>
                    <a:moveTo>
                      <a:pt x="96488" y="80962"/>
                    </a:moveTo>
                    <a:lnTo>
                      <a:pt x="79153" y="35052"/>
                    </a:lnTo>
                    <a:lnTo>
                      <a:pt x="66770" y="40386"/>
                    </a:lnTo>
                    <a:cubicBezTo>
                      <a:pt x="66770" y="40386"/>
                      <a:pt x="88964" y="87059"/>
                      <a:pt x="88487" y="87440"/>
                    </a:cubicBezTo>
                    <a:lnTo>
                      <a:pt x="96488" y="80962"/>
                    </a:lnTo>
                    <a:close/>
                    <a:moveTo>
                      <a:pt x="120872" y="70485"/>
                    </a:moveTo>
                    <a:lnTo>
                      <a:pt x="109823" y="23241"/>
                    </a:lnTo>
                    <a:lnTo>
                      <a:pt x="97346" y="27813"/>
                    </a:lnTo>
                    <a:cubicBezTo>
                      <a:pt x="97346" y="27813"/>
                      <a:pt x="112871" y="74962"/>
                      <a:pt x="112395" y="75343"/>
                    </a:cubicBezTo>
                    <a:lnTo>
                      <a:pt x="120872" y="70485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 dirty="0"/>
              </a:p>
            </p:txBody>
          </p:sp>
          <p:grpSp>
            <p:nvGrpSpPr>
              <p:cNvPr id="745" name="Graphic 1">
                <a:extLst>
                  <a:ext uri="{FF2B5EF4-FFF2-40B4-BE49-F238E27FC236}">
                    <a16:creationId xmlns:a16="http://schemas.microsoft.com/office/drawing/2014/main" id="{8A3F2515-6976-40B0-9309-FB0D46CFCCB2}"/>
                  </a:ext>
                </a:extLst>
              </p:cNvPr>
              <p:cNvGrpSpPr/>
              <p:nvPr/>
            </p:nvGrpSpPr>
            <p:grpSpPr>
              <a:xfrm rot="1026249">
                <a:off x="4430797" y="1951977"/>
                <a:ext cx="656071" cy="727866"/>
                <a:chOff x="5836207" y="2861990"/>
                <a:chExt cx="183635" cy="214298"/>
              </a:xfrm>
              <a:grpFill/>
            </p:grpSpPr>
            <p:sp>
              <p:nvSpPr>
                <p:cNvPr id="848" name="Freeform: Shape 847">
                  <a:extLst>
                    <a:ext uri="{FF2B5EF4-FFF2-40B4-BE49-F238E27FC236}">
                      <a16:creationId xmlns:a16="http://schemas.microsoft.com/office/drawing/2014/main" id="{B346B680-E88C-489F-8553-C02C9E708066}"/>
                    </a:ext>
                  </a:extLst>
                </p:cNvPr>
                <p:cNvSpPr/>
                <p:nvPr/>
              </p:nvSpPr>
              <p:spPr>
                <a:xfrm>
                  <a:off x="5843779" y="2866136"/>
                  <a:ext cx="171875" cy="209308"/>
                </a:xfrm>
                <a:custGeom>
                  <a:avLst/>
                  <a:gdLst>
                    <a:gd name="connsiteX0" fmla="*/ 163067 w 171875"/>
                    <a:gd name="connsiteY0" fmla="*/ 71373 h 209308"/>
                    <a:gd name="connsiteX1" fmla="*/ 143445 w 171875"/>
                    <a:gd name="connsiteY1" fmla="*/ 24224 h 209308"/>
                    <a:gd name="connsiteX2" fmla="*/ 58482 w 171875"/>
                    <a:gd name="connsiteY2" fmla="*/ 7936 h 209308"/>
                    <a:gd name="connsiteX3" fmla="*/ 94 w 171875"/>
                    <a:gd name="connsiteY3" fmla="*/ 50132 h 209308"/>
                    <a:gd name="connsiteX4" fmla="*/ 11810 w 171875"/>
                    <a:gd name="connsiteY4" fmla="*/ 120712 h 209308"/>
                    <a:gd name="connsiteX5" fmla="*/ 33336 w 171875"/>
                    <a:gd name="connsiteY5" fmla="*/ 145477 h 209308"/>
                    <a:gd name="connsiteX6" fmla="*/ 40004 w 171875"/>
                    <a:gd name="connsiteY6" fmla="*/ 166337 h 209308"/>
                    <a:gd name="connsiteX7" fmla="*/ 54101 w 171875"/>
                    <a:gd name="connsiteY7" fmla="*/ 186244 h 209308"/>
                    <a:gd name="connsiteX8" fmla="*/ 105250 w 171875"/>
                    <a:gd name="connsiteY8" fmla="*/ 208342 h 209308"/>
                    <a:gd name="connsiteX9" fmla="*/ 113823 w 171875"/>
                    <a:gd name="connsiteY9" fmla="*/ 207771 h 209308"/>
                    <a:gd name="connsiteX10" fmla="*/ 133920 w 171875"/>
                    <a:gd name="connsiteY10" fmla="*/ 201389 h 209308"/>
                    <a:gd name="connsiteX11" fmla="*/ 140207 w 171875"/>
                    <a:gd name="connsiteY11" fmla="*/ 197769 h 209308"/>
                    <a:gd name="connsiteX12" fmla="*/ 170211 w 171875"/>
                    <a:gd name="connsiteY12" fmla="*/ 149287 h 209308"/>
                    <a:gd name="connsiteX13" fmla="*/ 166115 w 171875"/>
                    <a:gd name="connsiteY13" fmla="*/ 129666 h 209308"/>
                    <a:gd name="connsiteX14" fmla="*/ 164972 w 171875"/>
                    <a:gd name="connsiteY14" fmla="*/ 109092 h 209308"/>
                    <a:gd name="connsiteX15" fmla="*/ 163067 w 171875"/>
                    <a:gd name="connsiteY15" fmla="*/ 71373 h 2093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71875" h="209308">
                      <a:moveTo>
                        <a:pt x="163067" y="71373"/>
                      </a:moveTo>
                      <a:cubicBezTo>
                        <a:pt x="145255" y="32892"/>
                        <a:pt x="146112" y="29939"/>
                        <a:pt x="143445" y="24224"/>
                      </a:cubicBezTo>
                      <a:cubicBezTo>
                        <a:pt x="132873" y="983"/>
                        <a:pt x="102678" y="-7780"/>
                        <a:pt x="58482" y="7936"/>
                      </a:cubicBezTo>
                      <a:cubicBezTo>
                        <a:pt x="41147" y="14127"/>
                        <a:pt x="-2287" y="23557"/>
                        <a:pt x="94" y="50132"/>
                      </a:cubicBezTo>
                      <a:cubicBezTo>
                        <a:pt x="2380" y="74611"/>
                        <a:pt x="4095" y="92042"/>
                        <a:pt x="11810" y="120712"/>
                      </a:cubicBezTo>
                      <a:cubicBezTo>
                        <a:pt x="12858" y="124713"/>
                        <a:pt x="30574" y="137857"/>
                        <a:pt x="33336" y="145477"/>
                      </a:cubicBezTo>
                      <a:cubicBezTo>
                        <a:pt x="35908" y="152621"/>
                        <a:pt x="38004" y="161098"/>
                        <a:pt x="40004" y="166337"/>
                      </a:cubicBezTo>
                      <a:cubicBezTo>
                        <a:pt x="43242" y="175100"/>
                        <a:pt x="45814" y="182529"/>
                        <a:pt x="54101" y="186244"/>
                      </a:cubicBezTo>
                      <a:lnTo>
                        <a:pt x="105250" y="208342"/>
                      </a:lnTo>
                      <a:cubicBezTo>
                        <a:pt x="109346" y="210152"/>
                        <a:pt x="109632" y="209104"/>
                        <a:pt x="113823" y="207771"/>
                      </a:cubicBezTo>
                      <a:lnTo>
                        <a:pt x="133920" y="201389"/>
                      </a:lnTo>
                      <a:cubicBezTo>
                        <a:pt x="138111" y="200055"/>
                        <a:pt x="139064" y="199960"/>
                        <a:pt x="140207" y="197769"/>
                      </a:cubicBezTo>
                      <a:lnTo>
                        <a:pt x="170211" y="149287"/>
                      </a:lnTo>
                      <a:cubicBezTo>
                        <a:pt x="174878" y="141572"/>
                        <a:pt x="168496" y="138619"/>
                        <a:pt x="166115" y="129666"/>
                      </a:cubicBezTo>
                      <a:cubicBezTo>
                        <a:pt x="164686" y="124332"/>
                        <a:pt x="166972" y="116331"/>
                        <a:pt x="164972" y="109092"/>
                      </a:cubicBezTo>
                      <a:cubicBezTo>
                        <a:pt x="162876" y="101376"/>
                        <a:pt x="164019" y="73468"/>
                        <a:pt x="163067" y="71373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849" name="Freeform: Shape 848">
                  <a:extLst>
                    <a:ext uri="{FF2B5EF4-FFF2-40B4-BE49-F238E27FC236}">
                      <a16:creationId xmlns:a16="http://schemas.microsoft.com/office/drawing/2014/main" id="{6982EFD5-E38C-4F97-B998-3A3F63471A23}"/>
                    </a:ext>
                  </a:extLst>
                </p:cNvPr>
                <p:cNvSpPr/>
                <p:nvPr/>
              </p:nvSpPr>
              <p:spPr>
                <a:xfrm>
                  <a:off x="5836207" y="2955199"/>
                  <a:ext cx="36336" cy="56425"/>
                </a:xfrm>
                <a:custGeom>
                  <a:avLst/>
                  <a:gdLst>
                    <a:gd name="connsiteX0" fmla="*/ 16238 w 36336"/>
                    <a:gd name="connsiteY0" fmla="*/ 2027 h 56425"/>
                    <a:gd name="connsiteX1" fmla="*/ 141 w 36336"/>
                    <a:gd name="connsiteY1" fmla="*/ 7170 h 56425"/>
                    <a:gd name="connsiteX2" fmla="*/ 29954 w 36336"/>
                    <a:gd name="connsiteY2" fmla="*/ 56415 h 56425"/>
                    <a:gd name="connsiteX3" fmla="*/ 36336 w 36336"/>
                    <a:gd name="connsiteY3" fmla="*/ 52224 h 56425"/>
                    <a:gd name="connsiteX4" fmla="*/ 16238 w 36336"/>
                    <a:gd name="connsiteY4" fmla="*/ 2027 h 564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6336" h="56425">
                      <a:moveTo>
                        <a:pt x="16238" y="2027"/>
                      </a:moveTo>
                      <a:cubicBezTo>
                        <a:pt x="16238" y="2027"/>
                        <a:pt x="-1764" y="-5022"/>
                        <a:pt x="141" y="7170"/>
                      </a:cubicBezTo>
                      <a:cubicBezTo>
                        <a:pt x="1951" y="19362"/>
                        <a:pt x="24144" y="57177"/>
                        <a:pt x="29954" y="56415"/>
                      </a:cubicBezTo>
                      <a:cubicBezTo>
                        <a:pt x="35765" y="55557"/>
                        <a:pt x="36336" y="52224"/>
                        <a:pt x="36336" y="52224"/>
                      </a:cubicBezTo>
                      <a:lnTo>
                        <a:pt x="16238" y="2027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850" name="Freeform: Shape 849">
                  <a:extLst>
                    <a:ext uri="{FF2B5EF4-FFF2-40B4-BE49-F238E27FC236}">
                      <a16:creationId xmlns:a16="http://schemas.microsoft.com/office/drawing/2014/main" id="{C69FC0C7-3775-4DF2-8AA7-EFD79F725CAD}"/>
                    </a:ext>
                  </a:extLst>
                </p:cNvPr>
                <p:cNvSpPr/>
                <p:nvPr/>
              </p:nvSpPr>
              <p:spPr>
                <a:xfrm>
                  <a:off x="5997225" y="2902313"/>
                  <a:ext cx="22617" cy="62531"/>
                </a:xfrm>
                <a:custGeom>
                  <a:avLst/>
                  <a:gdLst>
                    <a:gd name="connsiteX0" fmla="*/ 0 w 22617"/>
                    <a:gd name="connsiteY0" fmla="*/ 9002 h 62531"/>
                    <a:gd name="connsiteX1" fmla="*/ 16097 w 22617"/>
                    <a:gd name="connsiteY1" fmla="*/ 3859 h 62531"/>
                    <a:gd name="connsiteX2" fmla="*/ 20098 w 22617"/>
                    <a:gd name="connsiteY2" fmla="*/ 61294 h 62531"/>
                    <a:gd name="connsiteX3" fmla="*/ 12478 w 22617"/>
                    <a:gd name="connsiteY3" fmla="*/ 61485 h 62531"/>
                    <a:gd name="connsiteX4" fmla="*/ 0 w 22617"/>
                    <a:gd name="connsiteY4" fmla="*/ 9002 h 625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617" h="62531">
                      <a:moveTo>
                        <a:pt x="0" y="9002"/>
                      </a:moveTo>
                      <a:cubicBezTo>
                        <a:pt x="0" y="9002"/>
                        <a:pt x="10573" y="-7190"/>
                        <a:pt x="16097" y="3859"/>
                      </a:cubicBezTo>
                      <a:cubicBezTo>
                        <a:pt x="21622" y="14908"/>
                        <a:pt x="25337" y="58532"/>
                        <a:pt x="20098" y="61294"/>
                      </a:cubicBezTo>
                      <a:cubicBezTo>
                        <a:pt x="14859" y="63961"/>
                        <a:pt x="12478" y="61485"/>
                        <a:pt x="12478" y="61485"/>
                      </a:cubicBezTo>
                      <a:lnTo>
                        <a:pt x="0" y="9002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851" name="Freeform: Shape 850">
                  <a:extLst>
                    <a:ext uri="{FF2B5EF4-FFF2-40B4-BE49-F238E27FC236}">
                      <a16:creationId xmlns:a16="http://schemas.microsoft.com/office/drawing/2014/main" id="{F9E0EBA2-2B97-471A-9900-2F04D1252899}"/>
                    </a:ext>
                  </a:extLst>
                </p:cNvPr>
                <p:cNvSpPr/>
                <p:nvPr/>
              </p:nvSpPr>
              <p:spPr>
                <a:xfrm>
                  <a:off x="5844400" y="2861990"/>
                  <a:ext cx="174740" cy="201725"/>
                </a:xfrm>
                <a:custGeom>
                  <a:avLst/>
                  <a:gdLst>
                    <a:gd name="connsiteX0" fmla="*/ 167303 w 174740"/>
                    <a:gd name="connsiteY0" fmla="*/ 90759 h 201725"/>
                    <a:gd name="connsiteX1" fmla="*/ 159207 w 174740"/>
                    <a:gd name="connsiteY1" fmla="*/ 58945 h 201725"/>
                    <a:gd name="connsiteX2" fmla="*/ 154064 w 174740"/>
                    <a:gd name="connsiteY2" fmla="*/ 44372 h 201725"/>
                    <a:gd name="connsiteX3" fmla="*/ 117773 w 174740"/>
                    <a:gd name="connsiteY3" fmla="*/ 1414 h 201725"/>
                    <a:gd name="connsiteX4" fmla="*/ 425 w 174740"/>
                    <a:gd name="connsiteY4" fmla="*/ 49325 h 201725"/>
                    <a:gd name="connsiteX5" fmla="*/ 72625 w 174740"/>
                    <a:gd name="connsiteY5" fmla="*/ 13130 h 201725"/>
                    <a:gd name="connsiteX6" fmla="*/ 118535 w 174740"/>
                    <a:gd name="connsiteY6" fmla="*/ 43610 h 201725"/>
                    <a:gd name="connsiteX7" fmla="*/ 147872 w 174740"/>
                    <a:gd name="connsiteY7" fmla="*/ 58183 h 201725"/>
                    <a:gd name="connsiteX8" fmla="*/ 159683 w 174740"/>
                    <a:gd name="connsiteY8" fmla="*/ 88187 h 201725"/>
                    <a:gd name="connsiteX9" fmla="*/ 159683 w 174740"/>
                    <a:gd name="connsiteY9" fmla="*/ 88187 h 201725"/>
                    <a:gd name="connsiteX10" fmla="*/ 147777 w 174740"/>
                    <a:gd name="connsiteY10" fmla="*/ 108475 h 201725"/>
                    <a:gd name="connsiteX11" fmla="*/ 140538 w 174740"/>
                    <a:gd name="connsiteY11" fmla="*/ 201725 h 201725"/>
                    <a:gd name="connsiteX12" fmla="*/ 169780 w 174740"/>
                    <a:gd name="connsiteY12" fmla="*/ 154291 h 201725"/>
                    <a:gd name="connsiteX13" fmla="*/ 173971 w 174740"/>
                    <a:gd name="connsiteY13" fmla="*/ 137527 h 201725"/>
                    <a:gd name="connsiteX14" fmla="*/ 170637 w 174740"/>
                    <a:gd name="connsiteY14" fmla="*/ 122191 h 201725"/>
                    <a:gd name="connsiteX15" fmla="*/ 168256 w 174740"/>
                    <a:gd name="connsiteY15" fmla="*/ 103999 h 201725"/>
                    <a:gd name="connsiteX16" fmla="*/ 167303 w 174740"/>
                    <a:gd name="connsiteY16" fmla="*/ 90759 h 2017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74740" h="201725">
                      <a:moveTo>
                        <a:pt x="167303" y="90759"/>
                      </a:moveTo>
                      <a:cubicBezTo>
                        <a:pt x="166446" y="79805"/>
                        <a:pt x="163493" y="69137"/>
                        <a:pt x="159207" y="58945"/>
                      </a:cubicBezTo>
                      <a:cubicBezTo>
                        <a:pt x="157207" y="54183"/>
                        <a:pt x="155492" y="49325"/>
                        <a:pt x="154064" y="44372"/>
                      </a:cubicBezTo>
                      <a:cubicBezTo>
                        <a:pt x="149873" y="29989"/>
                        <a:pt x="139776" y="7320"/>
                        <a:pt x="117773" y="1414"/>
                      </a:cubicBezTo>
                      <a:cubicBezTo>
                        <a:pt x="84912" y="-7253"/>
                        <a:pt x="-7004" y="25798"/>
                        <a:pt x="425" y="49325"/>
                      </a:cubicBezTo>
                      <a:cubicBezTo>
                        <a:pt x="425" y="49325"/>
                        <a:pt x="4331" y="27227"/>
                        <a:pt x="72625" y="13130"/>
                      </a:cubicBezTo>
                      <a:cubicBezTo>
                        <a:pt x="110344" y="5320"/>
                        <a:pt x="114249" y="39133"/>
                        <a:pt x="118535" y="43610"/>
                      </a:cubicBezTo>
                      <a:cubicBezTo>
                        <a:pt x="122822" y="48087"/>
                        <a:pt x="135014" y="47611"/>
                        <a:pt x="147872" y="58183"/>
                      </a:cubicBezTo>
                      <a:cubicBezTo>
                        <a:pt x="160826" y="68756"/>
                        <a:pt x="159683" y="88187"/>
                        <a:pt x="159683" y="88187"/>
                      </a:cubicBezTo>
                      <a:lnTo>
                        <a:pt x="159683" y="88187"/>
                      </a:lnTo>
                      <a:cubicBezTo>
                        <a:pt x="155492" y="95236"/>
                        <a:pt x="151301" y="96569"/>
                        <a:pt x="147777" y="108475"/>
                      </a:cubicBezTo>
                      <a:cubicBezTo>
                        <a:pt x="147396" y="109523"/>
                        <a:pt x="140538" y="201725"/>
                        <a:pt x="140538" y="201725"/>
                      </a:cubicBezTo>
                      <a:lnTo>
                        <a:pt x="169780" y="154291"/>
                      </a:lnTo>
                      <a:cubicBezTo>
                        <a:pt x="174638" y="146480"/>
                        <a:pt x="175685" y="143813"/>
                        <a:pt x="173971" y="137527"/>
                      </a:cubicBezTo>
                      <a:cubicBezTo>
                        <a:pt x="172637" y="132478"/>
                        <a:pt x="171399" y="127335"/>
                        <a:pt x="170637" y="122191"/>
                      </a:cubicBezTo>
                      <a:cubicBezTo>
                        <a:pt x="169589" y="115333"/>
                        <a:pt x="168446" y="106761"/>
                        <a:pt x="168256" y="103999"/>
                      </a:cubicBezTo>
                      <a:cubicBezTo>
                        <a:pt x="168161" y="102094"/>
                        <a:pt x="167684" y="96569"/>
                        <a:pt x="167303" y="90759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852" name="Freeform: Shape 851">
                  <a:extLst>
                    <a:ext uri="{FF2B5EF4-FFF2-40B4-BE49-F238E27FC236}">
                      <a16:creationId xmlns:a16="http://schemas.microsoft.com/office/drawing/2014/main" id="{316DE851-8C0C-42D3-88EA-D3849C909DE3}"/>
                    </a:ext>
                  </a:extLst>
                </p:cNvPr>
                <p:cNvSpPr/>
                <p:nvPr/>
              </p:nvSpPr>
              <p:spPr>
                <a:xfrm>
                  <a:off x="5856827" y="2987896"/>
                  <a:ext cx="94011" cy="88391"/>
                </a:xfrm>
                <a:custGeom>
                  <a:avLst/>
                  <a:gdLst>
                    <a:gd name="connsiteX0" fmla="*/ 0 w 94011"/>
                    <a:gd name="connsiteY0" fmla="*/ 0 h 88391"/>
                    <a:gd name="connsiteX1" fmla="*/ 36766 w 94011"/>
                    <a:gd name="connsiteY1" fmla="*/ 16383 h 88391"/>
                    <a:gd name="connsiteX2" fmla="*/ 94012 w 94011"/>
                    <a:gd name="connsiteY2" fmla="*/ 88392 h 88391"/>
                    <a:gd name="connsiteX3" fmla="*/ 39529 w 94011"/>
                    <a:gd name="connsiteY3" fmla="*/ 64294 h 88391"/>
                    <a:gd name="connsiteX4" fmla="*/ 29051 w 94011"/>
                    <a:gd name="connsiteY4" fmla="*/ 51340 h 88391"/>
                    <a:gd name="connsiteX5" fmla="*/ 24955 w 94011"/>
                    <a:gd name="connsiteY5" fmla="*/ 40767 h 88391"/>
                    <a:gd name="connsiteX6" fmla="*/ 15145 w 94011"/>
                    <a:gd name="connsiteY6" fmla="*/ 22860 h 88391"/>
                    <a:gd name="connsiteX7" fmla="*/ 0 w 94011"/>
                    <a:gd name="connsiteY7" fmla="*/ 0 h 883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94011" h="88391">
                      <a:moveTo>
                        <a:pt x="0" y="0"/>
                      </a:moveTo>
                      <a:cubicBezTo>
                        <a:pt x="0" y="0"/>
                        <a:pt x="27337" y="6096"/>
                        <a:pt x="36766" y="16383"/>
                      </a:cubicBezTo>
                      <a:cubicBezTo>
                        <a:pt x="47434" y="27908"/>
                        <a:pt x="94012" y="88392"/>
                        <a:pt x="94012" y="88392"/>
                      </a:cubicBezTo>
                      <a:lnTo>
                        <a:pt x="39529" y="64294"/>
                      </a:lnTo>
                      <a:cubicBezTo>
                        <a:pt x="30099" y="60293"/>
                        <a:pt x="31623" y="59341"/>
                        <a:pt x="29051" y="51340"/>
                      </a:cubicBezTo>
                      <a:cubicBezTo>
                        <a:pt x="27908" y="47720"/>
                        <a:pt x="26575" y="44196"/>
                        <a:pt x="24955" y="40767"/>
                      </a:cubicBezTo>
                      <a:cubicBezTo>
                        <a:pt x="22860" y="36290"/>
                        <a:pt x="19526" y="29908"/>
                        <a:pt x="15145" y="22860"/>
                      </a:cubicBezTo>
                      <a:cubicBezTo>
                        <a:pt x="8477" y="12287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853" name="Freeform: Shape 852">
                  <a:extLst>
                    <a:ext uri="{FF2B5EF4-FFF2-40B4-BE49-F238E27FC236}">
                      <a16:creationId xmlns:a16="http://schemas.microsoft.com/office/drawing/2014/main" id="{61042176-EB2A-4F3A-A228-C34A907345F9}"/>
                    </a:ext>
                  </a:extLst>
                </p:cNvPr>
                <p:cNvSpPr/>
                <p:nvPr/>
              </p:nvSpPr>
              <p:spPr>
                <a:xfrm>
                  <a:off x="5938646" y="3030320"/>
                  <a:ext cx="42291" cy="19964"/>
                </a:xfrm>
                <a:custGeom>
                  <a:avLst/>
                  <a:gdLst>
                    <a:gd name="connsiteX0" fmla="*/ 0 w 42291"/>
                    <a:gd name="connsiteY0" fmla="*/ 19965 h 19964"/>
                    <a:gd name="connsiteX1" fmla="*/ 7334 w 42291"/>
                    <a:gd name="connsiteY1" fmla="*/ 6916 h 19964"/>
                    <a:gd name="connsiteX2" fmla="*/ 27908 w 42291"/>
                    <a:gd name="connsiteY2" fmla="*/ 58 h 19964"/>
                    <a:gd name="connsiteX3" fmla="*/ 42291 w 42291"/>
                    <a:gd name="connsiteY3" fmla="*/ 6344 h 19964"/>
                    <a:gd name="connsiteX4" fmla="*/ 16097 w 42291"/>
                    <a:gd name="connsiteY4" fmla="*/ 10535 h 19964"/>
                    <a:gd name="connsiteX5" fmla="*/ 0 w 42291"/>
                    <a:gd name="connsiteY5" fmla="*/ 19965 h 199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2291" h="19964">
                      <a:moveTo>
                        <a:pt x="0" y="19965"/>
                      </a:moveTo>
                      <a:cubicBezTo>
                        <a:pt x="0" y="19965"/>
                        <a:pt x="3239" y="9202"/>
                        <a:pt x="7334" y="6916"/>
                      </a:cubicBezTo>
                      <a:cubicBezTo>
                        <a:pt x="11430" y="4534"/>
                        <a:pt x="24956" y="439"/>
                        <a:pt x="27908" y="58"/>
                      </a:cubicBezTo>
                      <a:cubicBezTo>
                        <a:pt x="32957" y="-704"/>
                        <a:pt x="42291" y="6344"/>
                        <a:pt x="42291" y="6344"/>
                      </a:cubicBezTo>
                      <a:cubicBezTo>
                        <a:pt x="42291" y="6344"/>
                        <a:pt x="28480" y="6249"/>
                        <a:pt x="16097" y="10535"/>
                      </a:cubicBezTo>
                      <a:cubicBezTo>
                        <a:pt x="6668" y="13678"/>
                        <a:pt x="0" y="19965"/>
                        <a:pt x="0" y="19965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854" name="Freeform: Shape 853">
                  <a:extLst>
                    <a:ext uri="{FF2B5EF4-FFF2-40B4-BE49-F238E27FC236}">
                      <a16:creationId xmlns:a16="http://schemas.microsoft.com/office/drawing/2014/main" id="{044C5EC5-A5C6-4E96-A744-7E29D9E1911F}"/>
                    </a:ext>
                  </a:extLst>
                </p:cNvPr>
                <p:cNvSpPr/>
                <p:nvPr/>
              </p:nvSpPr>
              <p:spPr>
                <a:xfrm>
                  <a:off x="5937598" y="2915094"/>
                  <a:ext cx="51721" cy="98710"/>
                </a:xfrm>
                <a:custGeom>
                  <a:avLst/>
                  <a:gdLst>
                    <a:gd name="connsiteX0" fmla="*/ 0 w 51721"/>
                    <a:gd name="connsiteY0" fmla="*/ 24416 h 98710"/>
                    <a:gd name="connsiteX1" fmla="*/ 28004 w 51721"/>
                    <a:gd name="connsiteY1" fmla="*/ 32 h 98710"/>
                    <a:gd name="connsiteX2" fmla="*/ 51721 w 51721"/>
                    <a:gd name="connsiteY2" fmla="*/ 5556 h 98710"/>
                    <a:gd name="connsiteX3" fmla="*/ 22575 w 51721"/>
                    <a:gd name="connsiteY3" fmla="*/ 20129 h 98710"/>
                    <a:gd name="connsiteX4" fmla="*/ 14669 w 51721"/>
                    <a:gd name="connsiteY4" fmla="*/ 41751 h 98710"/>
                    <a:gd name="connsiteX5" fmla="*/ 20670 w 51721"/>
                    <a:gd name="connsiteY5" fmla="*/ 93567 h 98710"/>
                    <a:gd name="connsiteX6" fmla="*/ 4382 w 51721"/>
                    <a:gd name="connsiteY6" fmla="*/ 98711 h 98710"/>
                    <a:gd name="connsiteX7" fmla="*/ 15812 w 51721"/>
                    <a:gd name="connsiteY7" fmla="*/ 90995 h 98710"/>
                    <a:gd name="connsiteX8" fmla="*/ 0 w 51721"/>
                    <a:gd name="connsiteY8" fmla="*/ 24416 h 987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1721" h="98710">
                      <a:moveTo>
                        <a:pt x="0" y="24416"/>
                      </a:moveTo>
                      <a:cubicBezTo>
                        <a:pt x="0" y="24416"/>
                        <a:pt x="15812" y="-1016"/>
                        <a:pt x="28004" y="32"/>
                      </a:cubicBezTo>
                      <a:cubicBezTo>
                        <a:pt x="40291" y="1079"/>
                        <a:pt x="51721" y="5556"/>
                        <a:pt x="51721" y="5556"/>
                      </a:cubicBezTo>
                      <a:cubicBezTo>
                        <a:pt x="51721" y="5556"/>
                        <a:pt x="32576" y="7652"/>
                        <a:pt x="22575" y="20129"/>
                      </a:cubicBezTo>
                      <a:cubicBezTo>
                        <a:pt x="17812" y="26130"/>
                        <a:pt x="14764" y="36131"/>
                        <a:pt x="14669" y="41751"/>
                      </a:cubicBezTo>
                      <a:cubicBezTo>
                        <a:pt x="14574" y="56420"/>
                        <a:pt x="20670" y="93567"/>
                        <a:pt x="20670" y="93567"/>
                      </a:cubicBezTo>
                      <a:lnTo>
                        <a:pt x="4382" y="98711"/>
                      </a:lnTo>
                      <a:cubicBezTo>
                        <a:pt x="4382" y="98711"/>
                        <a:pt x="14764" y="96996"/>
                        <a:pt x="15812" y="90995"/>
                      </a:cubicBezTo>
                      <a:cubicBezTo>
                        <a:pt x="16955" y="84995"/>
                        <a:pt x="-95" y="35846"/>
                        <a:pt x="0" y="24416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855" name="Freeform: Shape 854">
                  <a:extLst>
                    <a:ext uri="{FF2B5EF4-FFF2-40B4-BE49-F238E27FC236}">
                      <a16:creationId xmlns:a16="http://schemas.microsoft.com/office/drawing/2014/main" id="{81185C8F-92C6-409E-9F9B-E28BC97334AB}"/>
                    </a:ext>
                  </a:extLst>
                </p:cNvPr>
                <p:cNvSpPr/>
                <p:nvPr/>
              </p:nvSpPr>
              <p:spPr>
                <a:xfrm>
                  <a:off x="5864828" y="2939476"/>
                  <a:ext cx="91725" cy="74327"/>
                </a:xfrm>
                <a:custGeom>
                  <a:avLst/>
                  <a:gdLst>
                    <a:gd name="connsiteX0" fmla="*/ 52388 w 91725"/>
                    <a:gd name="connsiteY0" fmla="*/ 6510 h 74327"/>
                    <a:gd name="connsiteX1" fmla="*/ 15431 w 91725"/>
                    <a:gd name="connsiteY1" fmla="*/ 2700 h 74327"/>
                    <a:gd name="connsiteX2" fmla="*/ 0 w 91725"/>
                    <a:gd name="connsiteY2" fmla="*/ 21083 h 74327"/>
                    <a:gd name="connsiteX3" fmla="*/ 31433 w 91725"/>
                    <a:gd name="connsiteY3" fmla="*/ 16035 h 74327"/>
                    <a:gd name="connsiteX4" fmla="*/ 50387 w 91725"/>
                    <a:gd name="connsiteY4" fmla="*/ 29179 h 74327"/>
                    <a:gd name="connsiteX5" fmla="*/ 74581 w 91725"/>
                    <a:gd name="connsiteY5" fmla="*/ 74328 h 74327"/>
                    <a:gd name="connsiteX6" fmla="*/ 91726 w 91725"/>
                    <a:gd name="connsiteY6" fmla="*/ 69756 h 74327"/>
                    <a:gd name="connsiteX7" fmla="*/ 77915 w 91725"/>
                    <a:gd name="connsiteY7" fmla="*/ 70042 h 74327"/>
                    <a:gd name="connsiteX8" fmla="*/ 52388 w 91725"/>
                    <a:gd name="connsiteY8" fmla="*/ 6510 h 74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1725" h="74327">
                      <a:moveTo>
                        <a:pt x="52388" y="6510"/>
                      </a:moveTo>
                      <a:cubicBezTo>
                        <a:pt x="52388" y="6510"/>
                        <a:pt x="24860" y="-5111"/>
                        <a:pt x="15431" y="2700"/>
                      </a:cubicBezTo>
                      <a:cubicBezTo>
                        <a:pt x="6001" y="10606"/>
                        <a:pt x="0" y="21083"/>
                        <a:pt x="0" y="21083"/>
                      </a:cubicBezTo>
                      <a:cubicBezTo>
                        <a:pt x="0" y="21083"/>
                        <a:pt x="12097" y="14035"/>
                        <a:pt x="31433" y="16035"/>
                      </a:cubicBezTo>
                      <a:cubicBezTo>
                        <a:pt x="38957" y="16797"/>
                        <a:pt x="47054" y="24607"/>
                        <a:pt x="50387" y="29179"/>
                      </a:cubicBezTo>
                      <a:cubicBezTo>
                        <a:pt x="58960" y="41181"/>
                        <a:pt x="74581" y="74328"/>
                        <a:pt x="74581" y="74328"/>
                      </a:cubicBezTo>
                      <a:lnTo>
                        <a:pt x="91726" y="69756"/>
                      </a:lnTo>
                      <a:cubicBezTo>
                        <a:pt x="91726" y="69756"/>
                        <a:pt x="82201" y="74328"/>
                        <a:pt x="77915" y="70042"/>
                      </a:cubicBezTo>
                      <a:cubicBezTo>
                        <a:pt x="73628" y="65755"/>
                        <a:pt x="59055" y="15749"/>
                        <a:pt x="52388" y="651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sp>
            <p:nvSpPr>
              <p:cNvPr id="746" name="Freeform: Shape 745">
                <a:extLst>
                  <a:ext uri="{FF2B5EF4-FFF2-40B4-BE49-F238E27FC236}">
                    <a16:creationId xmlns:a16="http://schemas.microsoft.com/office/drawing/2014/main" id="{8D97C3C1-30D3-49E0-88C7-3E19EBDD7458}"/>
                  </a:ext>
                </a:extLst>
              </p:cNvPr>
              <p:cNvSpPr/>
              <p:nvPr/>
            </p:nvSpPr>
            <p:spPr>
              <a:xfrm rot="1026249">
                <a:off x="4744951" y="2421517"/>
                <a:ext cx="96399" cy="71276"/>
              </a:xfrm>
              <a:custGeom>
                <a:avLst/>
                <a:gdLst>
                  <a:gd name="connsiteX0" fmla="*/ 16735 w 26982"/>
                  <a:gd name="connsiteY0" fmla="*/ 0 h 20985"/>
                  <a:gd name="connsiteX1" fmla="*/ 18735 w 26982"/>
                  <a:gd name="connsiteY1" fmla="*/ 6286 h 20985"/>
                  <a:gd name="connsiteX2" fmla="*/ 15401 w 26982"/>
                  <a:gd name="connsiteY2" fmla="*/ 13716 h 20985"/>
                  <a:gd name="connsiteX3" fmla="*/ 13496 w 26982"/>
                  <a:gd name="connsiteY3" fmla="*/ 14383 h 20985"/>
                  <a:gd name="connsiteX4" fmla="*/ 11496 w 26982"/>
                  <a:gd name="connsiteY4" fmla="*/ 14954 h 20985"/>
                  <a:gd name="connsiteX5" fmla="*/ 4447 w 26982"/>
                  <a:gd name="connsiteY5" fmla="*/ 10859 h 20985"/>
                  <a:gd name="connsiteX6" fmla="*/ 2447 w 26982"/>
                  <a:gd name="connsiteY6" fmla="*/ 4572 h 20985"/>
                  <a:gd name="connsiteX7" fmla="*/ 66 w 26982"/>
                  <a:gd name="connsiteY7" fmla="*/ 17050 h 20985"/>
                  <a:gd name="connsiteX8" fmla="*/ 3876 w 26982"/>
                  <a:gd name="connsiteY8" fmla="*/ 20860 h 20985"/>
                  <a:gd name="connsiteX9" fmla="*/ 14449 w 26982"/>
                  <a:gd name="connsiteY9" fmla="*/ 17526 h 20985"/>
                  <a:gd name="connsiteX10" fmla="*/ 25021 w 26982"/>
                  <a:gd name="connsiteY10" fmla="*/ 14192 h 20985"/>
                  <a:gd name="connsiteX11" fmla="*/ 25974 w 26982"/>
                  <a:gd name="connsiteY11" fmla="*/ 8954 h 20985"/>
                  <a:gd name="connsiteX12" fmla="*/ 16735 w 26982"/>
                  <a:gd name="connsiteY12" fmla="*/ 0 h 209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6982" h="20985">
                    <a:moveTo>
                      <a:pt x="16735" y="0"/>
                    </a:moveTo>
                    <a:lnTo>
                      <a:pt x="18735" y="6286"/>
                    </a:lnTo>
                    <a:cubicBezTo>
                      <a:pt x="19687" y="9430"/>
                      <a:pt x="18259" y="12764"/>
                      <a:pt x="15401" y="13716"/>
                    </a:cubicBezTo>
                    <a:lnTo>
                      <a:pt x="13496" y="14383"/>
                    </a:lnTo>
                    <a:lnTo>
                      <a:pt x="11496" y="14954"/>
                    </a:lnTo>
                    <a:cubicBezTo>
                      <a:pt x="8638" y="15811"/>
                      <a:pt x="5495" y="14002"/>
                      <a:pt x="4447" y="10859"/>
                    </a:cubicBezTo>
                    <a:lnTo>
                      <a:pt x="2447" y="4572"/>
                    </a:lnTo>
                    <a:lnTo>
                      <a:pt x="66" y="17050"/>
                    </a:lnTo>
                    <a:cubicBezTo>
                      <a:pt x="-410" y="19431"/>
                      <a:pt x="1780" y="21527"/>
                      <a:pt x="3876" y="20860"/>
                    </a:cubicBezTo>
                    <a:lnTo>
                      <a:pt x="14449" y="17526"/>
                    </a:lnTo>
                    <a:lnTo>
                      <a:pt x="25021" y="14192"/>
                    </a:lnTo>
                    <a:cubicBezTo>
                      <a:pt x="27117" y="13526"/>
                      <a:pt x="27688" y="10573"/>
                      <a:pt x="25974" y="8954"/>
                    </a:cubicBezTo>
                    <a:lnTo>
                      <a:pt x="16735" y="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grpSp>
            <p:nvGrpSpPr>
              <p:cNvPr id="747" name="Graphic 1">
                <a:extLst>
                  <a:ext uri="{FF2B5EF4-FFF2-40B4-BE49-F238E27FC236}">
                    <a16:creationId xmlns:a16="http://schemas.microsoft.com/office/drawing/2014/main" id="{9724E135-EACB-4BBD-B0D3-AFAC07905019}"/>
                  </a:ext>
                </a:extLst>
              </p:cNvPr>
              <p:cNvGrpSpPr/>
              <p:nvPr/>
            </p:nvGrpSpPr>
            <p:grpSpPr>
              <a:xfrm rot="1026249">
                <a:off x="4808626" y="2174790"/>
                <a:ext cx="237866" cy="157551"/>
                <a:chOff x="5934741" y="2913792"/>
                <a:chExt cx="66579" cy="46386"/>
              </a:xfrm>
              <a:grpFill/>
            </p:grpSpPr>
            <p:grpSp>
              <p:nvGrpSpPr>
                <p:cNvPr id="843" name="Graphic 1">
                  <a:extLst>
                    <a:ext uri="{FF2B5EF4-FFF2-40B4-BE49-F238E27FC236}">
                      <a16:creationId xmlns:a16="http://schemas.microsoft.com/office/drawing/2014/main" id="{8458B791-D299-4494-933F-B1205CAC6926}"/>
                    </a:ext>
                  </a:extLst>
                </p:cNvPr>
                <p:cNvGrpSpPr/>
                <p:nvPr/>
              </p:nvGrpSpPr>
              <p:grpSpPr>
                <a:xfrm>
                  <a:off x="5944838" y="2933508"/>
                  <a:ext cx="56483" cy="26670"/>
                  <a:chOff x="5944838" y="2933508"/>
                  <a:chExt cx="56483" cy="26670"/>
                </a:xfrm>
                <a:grpFill/>
              </p:grpSpPr>
              <p:sp>
                <p:nvSpPr>
                  <p:cNvPr id="845" name="Freeform: Shape 844">
                    <a:extLst>
                      <a:ext uri="{FF2B5EF4-FFF2-40B4-BE49-F238E27FC236}">
                        <a16:creationId xmlns:a16="http://schemas.microsoft.com/office/drawing/2014/main" id="{038A30CE-D878-4866-B7F2-2577E1D1B3A9}"/>
                      </a:ext>
                    </a:extLst>
                  </p:cNvPr>
                  <p:cNvSpPr/>
                  <p:nvPr/>
                </p:nvSpPr>
                <p:spPr>
                  <a:xfrm>
                    <a:off x="5944838" y="2933508"/>
                    <a:ext cx="56483" cy="26670"/>
                  </a:xfrm>
                  <a:custGeom>
                    <a:avLst/>
                    <a:gdLst>
                      <a:gd name="connsiteX0" fmla="*/ 0 w 56483"/>
                      <a:gd name="connsiteY0" fmla="*/ 23336 h 26670"/>
                      <a:gd name="connsiteX1" fmla="*/ 5906 w 56483"/>
                      <a:gd name="connsiteY1" fmla="*/ 20384 h 26670"/>
                      <a:gd name="connsiteX2" fmla="*/ 14764 w 56483"/>
                      <a:gd name="connsiteY2" fmla="*/ 6953 h 26670"/>
                      <a:gd name="connsiteX3" fmla="*/ 40577 w 56483"/>
                      <a:gd name="connsiteY3" fmla="*/ 4667 h 26670"/>
                      <a:gd name="connsiteX4" fmla="*/ 55245 w 56483"/>
                      <a:gd name="connsiteY4" fmla="*/ 0 h 26670"/>
                      <a:gd name="connsiteX5" fmla="*/ 56483 w 56483"/>
                      <a:gd name="connsiteY5" fmla="*/ 3715 h 26670"/>
                      <a:gd name="connsiteX6" fmla="*/ 42767 w 56483"/>
                      <a:gd name="connsiteY6" fmla="*/ 8096 h 26670"/>
                      <a:gd name="connsiteX7" fmla="*/ 29813 w 56483"/>
                      <a:gd name="connsiteY7" fmla="*/ 21146 h 26670"/>
                      <a:gd name="connsiteX8" fmla="*/ 8287 w 56483"/>
                      <a:gd name="connsiteY8" fmla="*/ 23622 h 26670"/>
                      <a:gd name="connsiteX9" fmla="*/ 1048 w 56483"/>
                      <a:gd name="connsiteY9" fmla="*/ 26670 h 26670"/>
                      <a:gd name="connsiteX10" fmla="*/ 0 w 56483"/>
                      <a:gd name="connsiteY10" fmla="*/ 23336 h 266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56483" h="26670">
                        <a:moveTo>
                          <a:pt x="0" y="23336"/>
                        </a:moveTo>
                        <a:lnTo>
                          <a:pt x="5906" y="20384"/>
                        </a:lnTo>
                        <a:cubicBezTo>
                          <a:pt x="5906" y="20384"/>
                          <a:pt x="7620" y="12287"/>
                          <a:pt x="14764" y="6953"/>
                        </a:cubicBezTo>
                        <a:cubicBezTo>
                          <a:pt x="25051" y="-762"/>
                          <a:pt x="40577" y="4667"/>
                          <a:pt x="40577" y="4667"/>
                        </a:cubicBezTo>
                        <a:lnTo>
                          <a:pt x="55245" y="0"/>
                        </a:lnTo>
                        <a:lnTo>
                          <a:pt x="56483" y="3715"/>
                        </a:lnTo>
                        <a:lnTo>
                          <a:pt x="42767" y="8096"/>
                        </a:lnTo>
                        <a:cubicBezTo>
                          <a:pt x="42767" y="8096"/>
                          <a:pt x="38672" y="15526"/>
                          <a:pt x="29813" y="21146"/>
                        </a:cubicBezTo>
                        <a:cubicBezTo>
                          <a:pt x="20955" y="26860"/>
                          <a:pt x="8287" y="23622"/>
                          <a:pt x="8287" y="23622"/>
                        </a:cubicBezTo>
                        <a:lnTo>
                          <a:pt x="1048" y="26670"/>
                        </a:lnTo>
                        <a:lnTo>
                          <a:pt x="0" y="23336"/>
                        </a:ln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846" name="Freeform: Shape 845">
                    <a:extLst>
                      <a:ext uri="{FF2B5EF4-FFF2-40B4-BE49-F238E27FC236}">
                        <a16:creationId xmlns:a16="http://schemas.microsoft.com/office/drawing/2014/main" id="{E3BC80A0-39AE-4FA1-87F1-A862BD265AF5}"/>
                      </a:ext>
                    </a:extLst>
                  </p:cNvPr>
                  <p:cNvSpPr/>
                  <p:nvPr/>
                </p:nvSpPr>
                <p:spPr>
                  <a:xfrm>
                    <a:off x="5953502" y="2938759"/>
                    <a:ext cx="31435" cy="16944"/>
                  </a:xfrm>
                  <a:custGeom>
                    <a:avLst/>
                    <a:gdLst>
                      <a:gd name="connsiteX0" fmla="*/ 3 w 31435"/>
                      <a:gd name="connsiteY0" fmla="*/ 15895 h 16944"/>
                      <a:gd name="connsiteX1" fmla="*/ 2289 w 31435"/>
                      <a:gd name="connsiteY1" fmla="*/ 9323 h 16944"/>
                      <a:gd name="connsiteX2" fmla="*/ 15148 w 31435"/>
                      <a:gd name="connsiteY2" fmla="*/ 560 h 16944"/>
                      <a:gd name="connsiteX3" fmla="*/ 31436 w 31435"/>
                      <a:gd name="connsiteY3" fmla="*/ 2560 h 16944"/>
                      <a:gd name="connsiteX4" fmla="*/ 17529 w 31435"/>
                      <a:gd name="connsiteY4" fmla="*/ 15038 h 16944"/>
                      <a:gd name="connsiteX5" fmla="*/ 3 w 31435"/>
                      <a:gd name="connsiteY5" fmla="*/ 15895 h 169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1435" h="16944">
                        <a:moveTo>
                          <a:pt x="3" y="15895"/>
                        </a:moveTo>
                        <a:cubicBezTo>
                          <a:pt x="3" y="15895"/>
                          <a:pt x="-187" y="13228"/>
                          <a:pt x="2289" y="9323"/>
                        </a:cubicBezTo>
                        <a:cubicBezTo>
                          <a:pt x="4766" y="5323"/>
                          <a:pt x="7814" y="2560"/>
                          <a:pt x="15148" y="560"/>
                        </a:cubicBezTo>
                        <a:cubicBezTo>
                          <a:pt x="22482" y="-1440"/>
                          <a:pt x="31436" y="2560"/>
                          <a:pt x="31436" y="2560"/>
                        </a:cubicBezTo>
                        <a:cubicBezTo>
                          <a:pt x="31436" y="2560"/>
                          <a:pt x="27626" y="11228"/>
                          <a:pt x="17529" y="15038"/>
                        </a:cubicBezTo>
                        <a:cubicBezTo>
                          <a:pt x="7528" y="18753"/>
                          <a:pt x="3" y="15895"/>
                          <a:pt x="3" y="15895"/>
                        </a:cubicBez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847" name="Freeform: Shape 846">
                    <a:extLst>
                      <a:ext uri="{FF2B5EF4-FFF2-40B4-BE49-F238E27FC236}">
                        <a16:creationId xmlns:a16="http://schemas.microsoft.com/office/drawing/2014/main" id="{EB74938C-B14C-4DE9-91E0-FE1F9078F7D1}"/>
                      </a:ext>
                    </a:extLst>
                  </p:cNvPr>
                  <p:cNvSpPr/>
                  <p:nvPr/>
                </p:nvSpPr>
                <p:spPr>
                  <a:xfrm>
                    <a:off x="5960215" y="2938581"/>
                    <a:ext cx="13766" cy="13605"/>
                  </a:xfrm>
                  <a:custGeom>
                    <a:avLst/>
                    <a:gdLst>
                      <a:gd name="connsiteX0" fmla="*/ 13389 w 13766"/>
                      <a:gd name="connsiteY0" fmla="*/ 4166 h 13605"/>
                      <a:gd name="connsiteX1" fmla="*/ 9102 w 13766"/>
                      <a:gd name="connsiteY1" fmla="*/ 13310 h 13605"/>
                      <a:gd name="connsiteX2" fmla="*/ 339 w 13766"/>
                      <a:gd name="connsiteY2" fmla="*/ 8262 h 13605"/>
                      <a:gd name="connsiteX3" fmla="*/ 5007 w 13766"/>
                      <a:gd name="connsiteY3" fmla="*/ 452 h 13605"/>
                      <a:gd name="connsiteX4" fmla="*/ 13389 w 13766"/>
                      <a:gd name="connsiteY4" fmla="*/ 4166 h 136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766" h="13605">
                        <a:moveTo>
                          <a:pt x="13389" y="4166"/>
                        </a:moveTo>
                        <a:cubicBezTo>
                          <a:pt x="14627" y="8072"/>
                          <a:pt x="12722" y="12167"/>
                          <a:pt x="9102" y="13310"/>
                        </a:cubicBezTo>
                        <a:cubicBezTo>
                          <a:pt x="5483" y="14453"/>
                          <a:pt x="1578" y="12167"/>
                          <a:pt x="339" y="8262"/>
                        </a:cubicBezTo>
                        <a:cubicBezTo>
                          <a:pt x="-899" y="4357"/>
                          <a:pt x="1387" y="1595"/>
                          <a:pt x="5007" y="452"/>
                        </a:cubicBezTo>
                        <a:cubicBezTo>
                          <a:pt x="8721" y="-691"/>
                          <a:pt x="12150" y="261"/>
                          <a:pt x="13389" y="4166"/>
                        </a:cubicBez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sp>
              <p:nvSpPr>
                <p:cNvPr id="844" name="Freeform: Shape 843">
                  <a:extLst>
                    <a:ext uri="{FF2B5EF4-FFF2-40B4-BE49-F238E27FC236}">
                      <a16:creationId xmlns:a16="http://schemas.microsoft.com/office/drawing/2014/main" id="{6FD71F8F-800C-40E2-9EAF-270530605CBB}"/>
                    </a:ext>
                  </a:extLst>
                </p:cNvPr>
                <p:cNvSpPr/>
                <p:nvPr/>
              </p:nvSpPr>
              <p:spPr>
                <a:xfrm>
                  <a:off x="5934741" y="2913792"/>
                  <a:ext cx="59340" cy="28288"/>
                </a:xfrm>
                <a:custGeom>
                  <a:avLst/>
                  <a:gdLst>
                    <a:gd name="connsiteX0" fmla="*/ 0 w 59340"/>
                    <a:gd name="connsiteY0" fmla="*/ 26574 h 28288"/>
                    <a:gd name="connsiteX1" fmla="*/ 5334 w 59340"/>
                    <a:gd name="connsiteY1" fmla="*/ 28289 h 28288"/>
                    <a:gd name="connsiteX2" fmla="*/ 27622 w 59340"/>
                    <a:gd name="connsiteY2" fmla="*/ 7334 h 28288"/>
                    <a:gd name="connsiteX3" fmla="*/ 59341 w 59340"/>
                    <a:gd name="connsiteY3" fmla="*/ 11144 h 28288"/>
                    <a:gd name="connsiteX4" fmla="*/ 24956 w 59340"/>
                    <a:gd name="connsiteY4" fmla="*/ 2381 h 28288"/>
                    <a:gd name="connsiteX5" fmla="*/ 0 w 59340"/>
                    <a:gd name="connsiteY5" fmla="*/ 26574 h 282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9340" h="28288">
                      <a:moveTo>
                        <a:pt x="0" y="26574"/>
                      </a:moveTo>
                      <a:lnTo>
                        <a:pt x="5334" y="28289"/>
                      </a:lnTo>
                      <a:cubicBezTo>
                        <a:pt x="5334" y="28289"/>
                        <a:pt x="10478" y="13144"/>
                        <a:pt x="27622" y="7334"/>
                      </a:cubicBezTo>
                      <a:cubicBezTo>
                        <a:pt x="44768" y="1523"/>
                        <a:pt x="59341" y="11144"/>
                        <a:pt x="59341" y="11144"/>
                      </a:cubicBezTo>
                      <a:cubicBezTo>
                        <a:pt x="59341" y="11144"/>
                        <a:pt x="44101" y="-6192"/>
                        <a:pt x="24956" y="2381"/>
                      </a:cubicBezTo>
                      <a:cubicBezTo>
                        <a:pt x="5715" y="11048"/>
                        <a:pt x="0" y="26574"/>
                        <a:pt x="0" y="26574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748" name="Graphic 1">
                <a:extLst>
                  <a:ext uri="{FF2B5EF4-FFF2-40B4-BE49-F238E27FC236}">
                    <a16:creationId xmlns:a16="http://schemas.microsoft.com/office/drawing/2014/main" id="{7CEE35F8-D15B-42B4-B09C-2BDED18BDEDF}"/>
                  </a:ext>
                </a:extLst>
              </p:cNvPr>
              <p:cNvGrpSpPr/>
              <p:nvPr/>
            </p:nvGrpSpPr>
            <p:grpSpPr>
              <a:xfrm rot="1026249">
                <a:off x="4541274" y="2176203"/>
                <a:ext cx="212685" cy="143764"/>
                <a:chOff x="5862923" y="2938520"/>
                <a:chExt cx="59531" cy="42327"/>
              </a:xfrm>
              <a:grpFill/>
            </p:grpSpPr>
            <p:grpSp>
              <p:nvGrpSpPr>
                <p:cNvPr id="838" name="Graphic 1">
                  <a:extLst>
                    <a:ext uri="{FF2B5EF4-FFF2-40B4-BE49-F238E27FC236}">
                      <a16:creationId xmlns:a16="http://schemas.microsoft.com/office/drawing/2014/main" id="{1C452053-C4E8-4F6C-AFCA-EC6BC40D501E}"/>
                    </a:ext>
                  </a:extLst>
                </p:cNvPr>
                <p:cNvGrpSpPr/>
                <p:nvPr/>
              </p:nvGrpSpPr>
              <p:grpSpPr>
                <a:xfrm>
                  <a:off x="5862923" y="2959409"/>
                  <a:ext cx="59531" cy="21439"/>
                  <a:chOff x="5862923" y="2959409"/>
                  <a:chExt cx="59531" cy="21439"/>
                </a:xfrm>
                <a:grpFill/>
              </p:grpSpPr>
              <p:sp>
                <p:nvSpPr>
                  <p:cNvPr id="840" name="Freeform: Shape 839">
                    <a:extLst>
                      <a:ext uri="{FF2B5EF4-FFF2-40B4-BE49-F238E27FC236}">
                        <a16:creationId xmlns:a16="http://schemas.microsoft.com/office/drawing/2014/main" id="{F69E25CB-D984-48B6-8F2C-FA545A966087}"/>
                      </a:ext>
                    </a:extLst>
                  </p:cNvPr>
                  <p:cNvSpPr/>
                  <p:nvPr/>
                </p:nvSpPr>
                <p:spPr>
                  <a:xfrm>
                    <a:off x="5862923" y="2959409"/>
                    <a:ext cx="59531" cy="21439"/>
                  </a:xfrm>
                  <a:custGeom>
                    <a:avLst/>
                    <a:gdLst>
                      <a:gd name="connsiteX0" fmla="*/ 58579 w 59531"/>
                      <a:gd name="connsiteY0" fmla="*/ 4866 h 21439"/>
                      <a:gd name="connsiteX1" fmla="*/ 52102 w 59531"/>
                      <a:gd name="connsiteY1" fmla="*/ 5913 h 21439"/>
                      <a:gd name="connsiteX2" fmla="*/ 37148 w 59531"/>
                      <a:gd name="connsiteY2" fmla="*/ 8 h 21439"/>
                      <a:gd name="connsiteX3" fmla="*/ 14764 w 59531"/>
                      <a:gd name="connsiteY3" fmla="*/ 13057 h 21439"/>
                      <a:gd name="connsiteX4" fmla="*/ 0 w 59531"/>
                      <a:gd name="connsiteY4" fmla="*/ 17724 h 21439"/>
                      <a:gd name="connsiteX5" fmla="*/ 1238 w 59531"/>
                      <a:gd name="connsiteY5" fmla="*/ 21439 h 21439"/>
                      <a:gd name="connsiteX6" fmla="*/ 14859 w 59531"/>
                      <a:gd name="connsiteY6" fmla="*/ 17153 h 21439"/>
                      <a:gd name="connsiteX7" fmla="*/ 32957 w 59531"/>
                      <a:gd name="connsiteY7" fmla="*/ 20391 h 21439"/>
                      <a:gd name="connsiteX8" fmla="*/ 51911 w 59531"/>
                      <a:gd name="connsiteY8" fmla="*/ 9914 h 21439"/>
                      <a:gd name="connsiteX9" fmla="*/ 59531 w 59531"/>
                      <a:gd name="connsiteY9" fmla="*/ 8199 h 21439"/>
                      <a:gd name="connsiteX10" fmla="*/ 58579 w 59531"/>
                      <a:gd name="connsiteY10" fmla="*/ 4866 h 214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59531" h="21439">
                        <a:moveTo>
                          <a:pt x="58579" y="4866"/>
                        </a:moveTo>
                        <a:lnTo>
                          <a:pt x="52102" y="5913"/>
                        </a:lnTo>
                        <a:cubicBezTo>
                          <a:pt x="52102" y="5913"/>
                          <a:pt x="46101" y="294"/>
                          <a:pt x="37148" y="8"/>
                        </a:cubicBezTo>
                        <a:cubicBezTo>
                          <a:pt x="24289" y="-373"/>
                          <a:pt x="14764" y="13057"/>
                          <a:pt x="14764" y="13057"/>
                        </a:cubicBezTo>
                        <a:lnTo>
                          <a:pt x="0" y="17724"/>
                        </a:lnTo>
                        <a:lnTo>
                          <a:pt x="1238" y="21439"/>
                        </a:lnTo>
                        <a:lnTo>
                          <a:pt x="14859" y="17153"/>
                        </a:lnTo>
                        <a:cubicBezTo>
                          <a:pt x="14859" y="17153"/>
                          <a:pt x="22479" y="20868"/>
                          <a:pt x="32957" y="20391"/>
                        </a:cubicBezTo>
                        <a:cubicBezTo>
                          <a:pt x="43434" y="19915"/>
                          <a:pt x="51911" y="9914"/>
                          <a:pt x="51911" y="9914"/>
                        </a:cubicBezTo>
                        <a:lnTo>
                          <a:pt x="59531" y="8199"/>
                        </a:lnTo>
                        <a:lnTo>
                          <a:pt x="58579" y="4866"/>
                        </a:ln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841" name="Freeform: Shape 840">
                    <a:extLst>
                      <a:ext uri="{FF2B5EF4-FFF2-40B4-BE49-F238E27FC236}">
                        <a16:creationId xmlns:a16="http://schemas.microsoft.com/office/drawing/2014/main" id="{E14757EF-0F53-427B-B010-3E95FFC3A3FD}"/>
                      </a:ext>
                    </a:extLst>
                  </p:cNvPr>
                  <p:cNvSpPr/>
                  <p:nvPr/>
                </p:nvSpPr>
                <p:spPr>
                  <a:xfrm>
                    <a:off x="5879782" y="2961784"/>
                    <a:ext cx="33432" cy="15862"/>
                  </a:xfrm>
                  <a:custGeom>
                    <a:avLst/>
                    <a:gdLst>
                      <a:gd name="connsiteX0" fmla="*/ 33433 w 33432"/>
                      <a:gd name="connsiteY0" fmla="*/ 5633 h 15862"/>
                      <a:gd name="connsiteX1" fmla="*/ 27813 w 33432"/>
                      <a:gd name="connsiteY1" fmla="*/ 1538 h 15862"/>
                      <a:gd name="connsiteX2" fmla="*/ 12192 w 33432"/>
                      <a:gd name="connsiteY2" fmla="*/ 1823 h 15862"/>
                      <a:gd name="connsiteX3" fmla="*/ 0 w 33432"/>
                      <a:gd name="connsiteY3" fmla="*/ 12872 h 15862"/>
                      <a:gd name="connsiteX4" fmla="*/ 18574 w 33432"/>
                      <a:gd name="connsiteY4" fmla="*/ 15063 h 15862"/>
                      <a:gd name="connsiteX5" fmla="*/ 33433 w 33432"/>
                      <a:gd name="connsiteY5" fmla="*/ 5633 h 158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3432" h="15862">
                        <a:moveTo>
                          <a:pt x="33433" y="5633"/>
                        </a:moveTo>
                        <a:cubicBezTo>
                          <a:pt x="33433" y="5633"/>
                          <a:pt x="32099" y="3347"/>
                          <a:pt x="27813" y="1538"/>
                        </a:cubicBezTo>
                        <a:cubicBezTo>
                          <a:pt x="23432" y="-272"/>
                          <a:pt x="19336" y="-844"/>
                          <a:pt x="12192" y="1823"/>
                        </a:cubicBezTo>
                        <a:cubicBezTo>
                          <a:pt x="5048" y="4490"/>
                          <a:pt x="0" y="12872"/>
                          <a:pt x="0" y="12872"/>
                        </a:cubicBezTo>
                        <a:cubicBezTo>
                          <a:pt x="0" y="12872"/>
                          <a:pt x="8191" y="17730"/>
                          <a:pt x="18574" y="15063"/>
                        </a:cubicBezTo>
                        <a:cubicBezTo>
                          <a:pt x="28956" y="12301"/>
                          <a:pt x="33433" y="5633"/>
                          <a:pt x="33433" y="5633"/>
                        </a:cubicBez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842" name="Freeform: Shape 841">
                    <a:extLst>
                      <a:ext uri="{FF2B5EF4-FFF2-40B4-BE49-F238E27FC236}">
                        <a16:creationId xmlns:a16="http://schemas.microsoft.com/office/drawing/2014/main" id="{149CB15A-3F9E-4E75-B331-912E6585045B}"/>
                      </a:ext>
                    </a:extLst>
                  </p:cNvPr>
                  <p:cNvSpPr/>
                  <p:nvPr/>
                </p:nvSpPr>
                <p:spPr>
                  <a:xfrm>
                    <a:off x="5889540" y="2961060"/>
                    <a:ext cx="13765" cy="13605"/>
                  </a:xfrm>
                  <a:custGeom>
                    <a:avLst/>
                    <a:gdLst>
                      <a:gd name="connsiteX0" fmla="*/ 339 w 13765"/>
                      <a:gd name="connsiteY0" fmla="*/ 8262 h 13605"/>
                      <a:gd name="connsiteX1" fmla="*/ 9102 w 13765"/>
                      <a:gd name="connsiteY1" fmla="*/ 13310 h 13605"/>
                      <a:gd name="connsiteX2" fmla="*/ 13388 w 13765"/>
                      <a:gd name="connsiteY2" fmla="*/ 4166 h 13605"/>
                      <a:gd name="connsiteX3" fmla="*/ 5101 w 13765"/>
                      <a:gd name="connsiteY3" fmla="*/ 452 h 13605"/>
                      <a:gd name="connsiteX4" fmla="*/ 339 w 13765"/>
                      <a:gd name="connsiteY4" fmla="*/ 8262 h 136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765" h="13605">
                        <a:moveTo>
                          <a:pt x="339" y="8262"/>
                        </a:moveTo>
                        <a:cubicBezTo>
                          <a:pt x="1577" y="12167"/>
                          <a:pt x="5482" y="14453"/>
                          <a:pt x="9102" y="13310"/>
                        </a:cubicBezTo>
                        <a:cubicBezTo>
                          <a:pt x="12721" y="12167"/>
                          <a:pt x="14626" y="8072"/>
                          <a:pt x="13388" y="4166"/>
                        </a:cubicBezTo>
                        <a:cubicBezTo>
                          <a:pt x="12150" y="261"/>
                          <a:pt x="8625" y="-691"/>
                          <a:pt x="5101" y="452"/>
                        </a:cubicBezTo>
                        <a:cubicBezTo>
                          <a:pt x="1386" y="1595"/>
                          <a:pt x="-900" y="4357"/>
                          <a:pt x="339" y="8262"/>
                        </a:cubicBez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sp>
              <p:nvSpPr>
                <p:cNvPr id="839" name="Freeform: Shape 838">
                  <a:extLst>
                    <a:ext uri="{FF2B5EF4-FFF2-40B4-BE49-F238E27FC236}">
                      <a16:creationId xmlns:a16="http://schemas.microsoft.com/office/drawing/2014/main" id="{289FC12D-DD73-482D-B66D-B3E87BAF5368}"/>
                    </a:ext>
                  </a:extLst>
                </p:cNvPr>
                <p:cNvSpPr/>
                <p:nvPr/>
              </p:nvSpPr>
              <p:spPr>
                <a:xfrm>
                  <a:off x="5863018" y="2938520"/>
                  <a:ext cx="57340" cy="28039"/>
                </a:xfrm>
                <a:custGeom>
                  <a:avLst/>
                  <a:gdLst>
                    <a:gd name="connsiteX0" fmla="*/ 57340 w 57340"/>
                    <a:gd name="connsiteY0" fmla="*/ 6418 h 28039"/>
                    <a:gd name="connsiteX1" fmla="*/ 54007 w 57340"/>
                    <a:gd name="connsiteY1" fmla="*/ 10895 h 28039"/>
                    <a:gd name="connsiteX2" fmla="*/ 23717 w 57340"/>
                    <a:gd name="connsiteY2" fmla="*/ 6704 h 28039"/>
                    <a:gd name="connsiteX3" fmla="*/ 0 w 57340"/>
                    <a:gd name="connsiteY3" fmla="*/ 28040 h 28039"/>
                    <a:gd name="connsiteX4" fmla="*/ 23051 w 57340"/>
                    <a:gd name="connsiteY4" fmla="*/ 989 h 28039"/>
                    <a:gd name="connsiteX5" fmla="*/ 57340 w 57340"/>
                    <a:gd name="connsiteY5" fmla="*/ 6418 h 280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7340" h="28039">
                      <a:moveTo>
                        <a:pt x="57340" y="6418"/>
                      </a:moveTo>
                      <a:lnTo>
                        <a:pt x="54007" y="10895"/>
                      </a:lnTo>
                      <a:cubicBezTo>
                        <a:pt x="54007" y="10895"/>
                        <a:pt x="41148" y="1465"/>
                        <a:pt x="23717" y="6704"/>
                      </a:cubicBezTo>
                      <a:cubicBezTo>
                        <a:pt x="6382" y="11847"/>
                        <a:pt x="0" y="28040"/>
                        <a:pt x="0" y="28040"/>
                      </a:cubicBezTo>
                      <a:cubicBezTo>
                        <a:pt x="0" y="28040"/>
                        <a:pt x="2381" y="5085"/>
                        <a:pt x="23051" y="989"/>
                      </a:cubicBezTo>
                      <a:cubicBezTo>
                        <a:pt x="43625" y="-3012"/>
                        <a:pt x="57340" y="6418"/>
                        <a:pt x="57340" y="6418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sp>
            <p:nvSpPr>
              <p:cNvPr id="749" name="Freeform: Shape 748">
                <a:extLst>
                  <a:ext uri="{FF2B5EF4-FFF2-40B4-BE49-F238E27FC236}">
                    <a16:creationId xmlns:a16="http://schemas.microsoft.com/office/drawing/2014/main" id="{D91C8579-E667-4E3E-A836-1D062B1F737B}"/>
                  </a:ext>
                </a:extLst>
              </p:cNvPr>
              <p:cNvSpPr/>
              <p:nvPr/>
            </p:nvSpPr>
            <p:spPr>
              <a:xfrm rot="1026249">
                <a:off x="4709105" y="2498952"/>
                <a:ext cx="166598" cy="66724"/>
              </a:xfrm>
              <a:custGeom>
                <a:avLst/>
                <a:gdLst>
                  <a:gd name="connsiteX0" fmla="*/ 38193 w 46631"/>
                  <a:gd name="connsiteY0" fmla="*/ 4405 h 19645"/>
                  <a:gd name="connsiteX1" fmla="*/ 32002 w 46631"/>
                  <a:gd name="connsiteY1" fmla="*/ 119 h 19645"/>
                  <a:gd name="connsiteX2" fmla="*/ 22477 w 46631"/>
                  <a:gd name="connsiteY2" fmla="*/ 1548 h 19645"/>
                  <a:gd name="connsiteX3" fmla="*/ 22477 w 46631"/>
                  <a:gd name="connsiteY3" fmla="*/ 1453 h 19645"/>
                  <a:gd name="connsiteX4" fmla="*/ 20858 w 46631"/>
                  <a:gd name="connsiteY4" fmla="*/ 2024 h 19645"/>
                  <a:gd name="connsiteX5" fmla="*/ 19143 w 46631"/>
                  <a:gd name="connsiteY5" fmla="*/ 2500 h 19645"/>
                  <a:gd name="connsiteX6" fmla="*/ 19143 w 46631"/>
                  <a:gd name="connsiteY6" fmla="*/ 2596 h 19645"/>
                  <a:gd name="connsiteX7" fmla="*/ 10476 w 46631"/>
                  <a:gd name="connsiteY7" fmla="*/ 6977 h 19645"/>
                  <a:gd name="connsiteX8" fmla="*/ 7904 w 46631"/>
                  <a:gd name="connsiteY8" fmla="*/ 14026 h 19645"/>
                  <a:gd name="connsiteX9" fmla="*/ 189 w 46631"/>
                  <a:gd name="connsiteY9" fmla="*/ 17455 h 19645"/>
                  <a:gd name="connsiteX10" fmla="*/ 5523 w 46631"/>
                  <a:gd name="connsiteY10" fmla="*/ 19645 h 19645"/>
                  <a:gd name="connsiteX11" fmla="*/ 12666 w 46631"/>
                  <a:gd name="connsiteY11" fmla="*/ 10882 h 19645"/>
                  <a:gd name="connsiteX12" fmla="*/ 20477 w 46631"/>
                  <a:gd name="connsiteY12" fmla="*/ 6787 h 19645"/>
                  <a:gd name="connsiteX13" fmla="*/ 20477 w 46631"/>
                  <a:gd name="connsiteY13" fmla="*/ 6882 h 19645"/>
                  <a:gd name="connsiteX14" fmla="*/ 22096 w 46631"/>
                  <a:gd name="connsiteY14" fmla="*/ 6310 h 19645"/>
                  <a:gd name="connsiteX15" fmla="*/ 23811 w 46631"/>
                  <a:gd name="connsiteY15" fmla="*/ 5834 h 19645"/>
                  <a:gd name="connsiteX16" fmla="*/ 23811 w 46631"/>
                  <a:gd name="connsiteY16" fmla="*/ 5739 h 19645"/>
                  <a:gd name="connsiteX17" fmla="*/ 32574 w 46631"/>
                  <a:gd name="connsiteY17" fmla="*/ 4596 h 19645"/>
                  <a:gd name="connsiteX18" fmla="*/ 43432 w 46631"/>
                  <a:gd name="connsiteY18" fmla="*/ 7644 h 19645"/>
                  <a:gd name="connsiteX19" fmla="*/ 46575 w 46631"/>
                  <a:gd name="connsiteY19" fmla="*/ 2786 h 19645"/>
                  <a:gd name="connsiteX20" fmla="*/ 38193 w 46631"/>
                  <a:gd name="connsiteY20" fmla="*/ 4405 h 196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46631" h="19645">
                    <a:moveTo>
                      <a:pt x="38193" y="4405"/>
                    </a:moveTo>
                    <a:cubicBezTo>
                      <a:pt x="38193" y="4405"/>
                      <a:pt x="34669" y="976"/>
                      <a:pt x="32002" y="119"/>
                    </a:cubicBezTo>
                    <a:cubicBezTo>
                      <a:pt x="30288" y="-357"/>
                      <a:pt x="25716" y="691"/>
                      <a:pt x="22477" y="1548"/>
                    </a:cubicBezTo>
                    <a:lnTo>
                      <a:pt x="22477" y="1453"/>
                    </a:lnTo>
                    <a:cubicBezTo>
                      <a:pt x="22477" y="1453"/>
                      <a:pt x="21810" y="1643"/>
                      <a:pt x="20858" y="2024"/>
                    </a:cubicBezTo>
                    <a:cubicBezTo>
                      <a:pt x="19810" y="2310"/>
                      <a:pt x="19143" y="2500"/>
                      <a:pt x="19143" y="2500"/>
                    </a:cubicBezTo>
                    <a:lnTo>
                      <a:pt x="19143" y="2596"/>
                    </a:lnTo>
                    <a:cubicBezTo>
                      <a:pt x="16000" y="3739"/>
                      <a:pt x="11619" y="5548"/>
                      <a:pt x="10476" y="6977"/>
                    </a:cubicBezTo>
                    <a:cubicBezTo>
                      <a:pt x="8761" y="9168"/>
                      <a:pt x="7904" y="14026"/>
                      <a:pt x="7904" y="14026"/>
                    </a:cubicBezTo>
                    <a:cubicBezTo>
                      <a:pt x="7904" y="14026"/>
                      <a:pt x="-1431" y="16788"/>
                      <a:pt x="189" y="17455"/>
                    </a:cubicBezTo>
                    <a:lnTo>
                      <a:pt x="5523" y="19645"/>
                    </a:lnTo>
                    <a:cubicBezTo>
                      <a:pt x="5523" y="19645"/>
                      <a:pt x="9523" y="14026"/>
                      <a:pt x="12666" y="10882"/>
                    </a:cubicBezTo>
                    <a:cubicBezTo>
                      <a:pt x="14476" y="9073"/>
                      <a:pt x="17905" y="7644"/>
                      <a:pt x="20477" y="6787"/>
                    </a:cubicBezTo>
                    <a:lnTo>
                      <a:pt x="20477" y="6882"/>
                    </a:lnTo>
                    <a:cubicBezTo>
                      <a:pt x="20477" y="6882"/>
                      <a:pt x="21144" y="6596"/>
                      <a:pt x="22096" y="6310"/>
                    </a:cubicBezTo>
                    <a:cubicBezTo>
                      <a:pt x="23049" y="6025"/>
                      <a:pt x="23811" y="5834"/>
                      <a:pt x="23811" y="5834"/>
                    </a:cubicBezTo>
                    <a:lnTo>
                      <a:pt x="23811" y="5739"/>
                    </a:lnTo>
                    <a:cubicBezTo>
                      <a:pt x="26382" y="4977"/>
                      <a:pt x="30002" y="4120"/>
                      <a:pt x="32574" y="4596"/>
                    </a:cubicBezTo>
                    <a:cubicBezTo>
                      <a:pt x="37050" y="5358"/>
                      <a:pt x="43432" y="7644"/>
                      <a:pt x="43432" y="7644"/>
                    </a:cubicBezTo>
                    <a:lnTo>
                      <a:pt x="46575" y="2786"/>
                    </a:lnTo>
                    <a:cubicBezTo>
                      <a:pt x="47433" y="1262"/>
                      <a:pt x="38193" y="4405"/>
                      <a:pt x="38193" y="440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750" name="Freeform: Shape 749">
                <a:extLst>
                  <a:ext uri="{FF2B5EF4-FFF2-40B4-BE49-F238E27FC236}">
                    <a16:creationId xmlns:a16="http://schemas.microsoft.com/office/drawing/2014/main" id="{6574D244-7245-4C2B-8270-2049E0BF74C6}"/>
                  </a:ext>
                </a:extLst>
              </p:cNvPr>
              <p:cNvSpPr/>
              <p:nvPr/>
            </p:nvSpPr>
            <p:spPr>
              <a:xfrm rot="1026249">
                <a:off x="4730124" y="2517512"/>
                <a:ext cx="116041" cy="58879"/>
              </a:xfrm>
              <a:custGeom>
                <a:avLst/>
                <a:gdLst>
                  <a:gd name="connsiteX0" fmla="*/ 0 w 32480"/>
                  <a:gd name="connsiteY0" fmla="*/ 10096 h 17335"/>
                  <a:gd name="connsiteX1" fmla="*/ 6953 w 32480"/>
                  <a:gd name="connsiteY1" fmla="*/ 11239 h 17335"/>
                  <a:gd name="connsiteX2" fmla="*/ 26860 w 32480"/>
                  <a:gd name="connsiteY2" fmla="*/ 4953 h 17335"/>
                  <a:gd name="connsiteX3" fmla="*/ 31909 w 32480"/>
                  <a:gd name="connsiteY3" fmla="*/ 0 h 17335"/>
                  <a:gd name="connsiteX4" fmla="*/ 32480 w 32480"/>
                  <a:gd name="connsiteY4" fmla="*/ 8477 h 17335"/>
                  <a:gd name="connsiteX5" fmla="*/ 4667 w 32480"/>
                  <a:gd name="connsiteY5" fmla="*/ 17335 h 17335"/>
                  <a:gd name="connsiteX6" fmla="*/ 0 w 32480"/>
                  <a:gd name="connsiteY6" fmla="*/ 10096 h 173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2480" h="17335">
                    <a:moveTo>
                      <a:pt x="0" y="10096"/>
                    </a:moveTo>
                    <a:cubicBezTo>
                      <a:pt x="0" y="10096"/>
                      <a:pt x="6096" y="11906"/>
                      <a:pt x="6953" y="11239"/>
                    </a:cubicBezTo>
                    <a:cubicBezTo>
                      <a:pt x="9620" y="8858"/>
                      <a:pt x="22574" y="4191"/>
                      <a:pt x="26860" y="4953"/>
                    </a:cubicBezTo>
                    <a:lnTo>
                      <a:pt x="31909" y="0"/>
                    </a:lnTo>
                    <a:lnTo>
                      <a:pt x="32480" y="8477"/>
                    </a:lnTo>
                    <a:lnTo>
                      <a:pt x="4667" y="17335"/>
                    </a:lnTo>
                    <a:lnTo>
                      <a:pt x="0" y="10096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751" name="Freeform: Shape 750">
                <a:extLst>
                  <a:ext uri="{FF2B5EF4-FFF2-40B4-BE49-F238E27FC236}">
                    <a16:creationId xmlns:a16="http://schemas.microsoft.com/office/drawing/2014/main" id="{113FD10E-3A86-4491-8215-B09F06D8E573}"/>
                  </a:ext>
                </a:extLst>
              </p:cNvPr>
              <p:cNvSpPr/>
              <p:nvPr/>
            </p:nvSpPr>
            <p:spPr>
              <a:xfrm rot="1026249">
                <a:off x="4572466" y="2000047"/>
                <a:ext cx="326519" cy="205142"/>
              </a:xfrm>
              <a:custGeom>
                <a:avLst/>
                <a:gdLst>
                  <a:gd name="connsiteX0" fmla="*/ 430 w 91393"/>
                  <a:gd name="connsiteY0" fmla="*/ 34490 h 60398"/>
                  <a:gd name="connsiteX1" fmla="*/ 7478 w 91393"/>
                  <a:gd name="connsiteY1" fmla="*/ 60398 h 60398"/>
                  <a:gd name="connsiteX2" fmla="*/ 65485 w 91393"/>
                  <a:gd name="connsiteY2" fmla="*/ 58589 h 60398"/>
                  <a:gd name="connsiteX3" fmla="*/ 91393 w 91393"/>
                  <a:gd name="connsiteY3" fmla="*/ 38586 h 60398"/>
                  <a:gd name="connsiteX4" fmla="*/ 57294 w 91393"/>
                  <a:gd name="connsiteY4" fmla="*/ 10 h 60398"/>
                  <a:gd name="connsiteX5" fmla="*/ 8907 w 91393"/>
                  <a:gd name="connsiteY5" fmla="*/ 14583 h 60398"/>
                  <a:gd name="connsiteX6" fmla="*/ 8050 w 91393"/>
                  <a:gd name="connsiteY6" fmla="*/ 15155 h 60398"/>
                  <a:gd name="connsiteX7" fmla="*/ 430 w 91393"/>
                  <a:gd name="connsiteY7" fmla="*/ 34490 h 603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91393" h="60398">
                    <a:moveTo>
                      <a:pt x="430" y="34490"/>
                    </a:moveTo>
                    <a:cubicBezTo>
                      <a:pt x="2335" y="43253"/>
                      <a:pt x="4335" y="51921"/>
                      <a:pt x="7478" y="60398"/>
                    </a:cubicBezTo>
                    <a:cubicBezTo>
                      <a:pt x="22909" y="52493"/>
                      <a:pt x="45292" y="45444"/>
                      <a:pt x="65485" y="58589"/>
                    </a:cubicBezTo>
                    <a:cubicBezTo>
                      <a:pt x="75201" y="48302"/>
                      <a:pt x="78535" y="43349"/>
                      <a:pt x="91393" y="38586"/>
                    </a:cubicBezTo>
                    <a:cubicBezTo>
                      <a:pt x="83869" y="23632"/>
                      <a:pt x="80344" y="-562"/>
                      <a:pt x="57294" y="10"/>
                    </a:cubicBezTo>
                    <a:cubicBezTo>
                      <a:pt x="42244" y="391"/>
                      <a:pt x="21575" y="7058"/>
                      <a:pt x="8907" y="14583"/>
                    </a:cubicBezTo>
                    <a:cubicBezTo>
                      <a:pt x="8621" y="14774"/>
                      <a:pt x="8335" y="14964"/>
                      <a:pt x="8050" y="15155"/>
                    </a:cubicBezTo>
                    <a:cubicBezTo>
                      <a:pt x="1858" y="18965"/>
                      <a:pt x="-1190" y="26775"/>
                      <a:pt x="430" y="3449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752" name="Freeform: Shape 751">
                <a:extLst>
                  <a:ext uri="{FF2B5EF4-FFF2-40B4-BE49-F238E27FC236}">
                    <a16:creationId xmlns:a16="http://schemas.microsoft.com/office/drawing/2014/main" id="{AE2CFB95-D0D7-41E6-AC44-737BCB4C6E4A}"/>
                  </a:ext>
                </a:extLst>
              </p:cNvPr>
              <p:cNvSpPr/>
              <p:nvPr/>
            </p:nvSpPr>
            <p:spPr>
              <a:xfrm rot="1026249">
                <a:off x="4726823" y="2260841"/>
                <a:ext cx="92808" cy="194485"/>
              </a:xfrm>
              <a:custGeom>
                <a:avLst/>
                <a:gdLst>
                  <a:gd name="connsiteX0" fmla="*/ 13144 w 25977"/>
                  <a:gd name="connsiteY0" fmla="*/ 16669 h 57260"/>
                  <a:gd name="connsiteX1" fmla="*/ 25622 w 25977"/>
                  <a:gd name="connsiteY1" fmla="*/ 55912 h 57260"/>
                  <a:gd name="connsiteX2" fmla="*/ 21431 w 25977"/>
                  <a:gd name="connsiteY2" fmla="*/ 55150 h 57260"/>
                  <a:gd name="connsiteX3" fmla="*/ 0 w 25977"/>
                  <a:gd name="connsiteY3" fmla="*/ 0 h 57260"/>
                  <a:gd name="connsiteX4" fmla="*/ 13144 w 25977"/>
                  <a:gd name="connsiteY4" fmla="*/ 16669 h 572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77" h="57260">
                    <a:moveTo>
                      <a:pt x="13144" y="16669"/>
                    </a:moveTo>
                    <a:cubicBezTo>
                      <a:pt x="13144" y="16669"/>
                      <a:pt x="28480" y="52578"/>
                      <a:pt x="25622" y="55912"/>
                    </a:cubicBezTo>
                    <a:cubicBezTo>
                      <a:pt x="22765" y="59341"/>
                      <a:pt x="21431" y="55150"/>
                      <a:pt x="21431" y="55150"/>
                    </a:cubicBezTo>
                    <a:lnTo>
                      <a:pt x="0" y="0"/>
                    </a:lnTo>
                    <a:lnTo>
                      <a:pt x="13144" y="1666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753" name="Freeform: Shape 752">
                <a:extLst>
                  <a:ext uri="{FF2B5EF4-FFF2-40B4-BE49-F238E27FC236}">
                    <a16:creationId xmlns:a16="http://schemas.microsoft.com/office/drawing/2014/main" id="{5DCD6E58-7332-4725-A8DA-39885CC058F8}"/>
                  </a:ext>
                </a:extLst>
              </p:cNvPr>
              <p:cNvSpPr/>
              <p:nvPr/>
            </p:nvSpPr>
            <p:spPr>
              <a:xfrm rot="1026249">
                <a:off x="4316067" y="2730710"/>
                <a:ext cx="924591" cy="640240"/>
              </a:xfrm>
              <a:custGeom>
                <a:avLst/>
                <a:gdLst>
                  <a:gd name="connsiteX0" fmla="*/ 239363 w 258794"/>
                  <a:gd name="connsiteY0" fmla="*/ 134017 h 188499"/>
                  <a:gd name="connsiteX1" fmla="*/ 56674 w 258794"/>
                  <a:gd name="connsiteY1" fmla="*/ 24860 h 188499"/>
                  <a:gd name="connsiteX2" fmla="*/ 58103 w 258794"/>
                  <a:gd name="connsiteY2" fmla="*/ 188500 h 188499"/>
                  <a:gd name="connsiteX3" fmla="*/ 20002 w 258794"/>
                  <a:gd name="connsiteY3" fmla="*/ 173355 h 188499"/>
                  <a:gd name="connsiteX4" fmla="*/ 0 w 258794"/>
                  <a:gd name="connsiteY4" fmla="*/ 118205 h 188499"/>
                  <a:gd name="connsiteX5" fmla="*/ 53340 w 258794"/>
                  <a:gd name="connsiteY5" fmla="*/ 0 h 188499"/>
                  <a:gd name="connsiteX6" fmla="*/ 258794 w 258794"/>
                  <a:gd name="connsiteY6" fmla="*/ 124777 h 1884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58794" h="188499">
                    <a:moveTo>
                      <a:pt x="239363" y="134017"/>
                    </a:moveTo>
                    <a:lnTo>
                      <a:pt x="56674" y="24860"/>
                    </a:lnTo>
                    <a:lnTo>
                      <a:pt x="58103" y="188500"/>
                    </a:lnTo>
                    <a:lnTo>
                      <a:pt x="20002" y="173355"/>
                    </a:lnTo>
                    <a:lnTo>
                      <a:pt x="0" y="118205"/>
                    </a:lnTo>
                    <a:lnTo>
                      <a:pt x="53340" y="0"/>
                    </a:lnTo>
                    <a:lnTo>
                      <a:pt x="258794" y="12477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754" name="Freeform: Shape 753">
                <a:extLst>
                  <a:ext uri="{FF2B5EF4-FFF2-40B4-BE49-F238E27FC236}">
                    <a16:creationId xmlns:a16="http://schemas.microsoft.com/office/drawing/2014/main" id="{B1EB6B23-8DC6-4180-8EBF-13FACEF9AACB}"/>
                  </a:ext>
                </a:extLst>
              </p:cNvPr>
              <p:cNvSpPr/>
              <p:nvPr/>
            </p:nvSpPr>
            <p:spPr>
              <a:xfrm rot="1026249">
                <a:off x="4466030" y="2532892"/>
                <a:ext cx="660423" cy="886935"/>
              </a:xfrm>
              <a:custGeom>
                <a:avLst/>
                <a:gdLst>
                  <a:gd name="connsiteX0" fmla="*/ 14859 w 184853"/>
                  <a:gd name="connsiteY0" fmla="*/ 261131 h 261131"/>
                  <a:gd name="connsiteX1" fmla="*/ 113157 w 184853"/>
                  <a:gd name="connsiteY1" fmla="*/ 95491 h 261131"/>
                  <a:gd name="connsiteX2" fmla="*/ 182880 w 184853"/>
                  <a:gd name="connsiteY2" fmla="*/ 56534 h 261131"/>
                  <a:gd name="connsiteX3" fmla="*/ 147256 w 184853"/>
                  <a:gd name="connsiteY3" fmla="*/ 51 h 261131"/>
                  <a:gd name="connsiteX4" fmla="*/ 111062 w 184853"/>
                  <a:gd name="connsiteY4" fmla="*/ 36055 h 261131"/>
                  <a:gd name="connsiteX5" fmla="*/ 119253 w 184853"/>
                  <a:gd name="connsiteY5" fmla="*/ 41675 h 261131"/>
                  <a:gd name="connsiteX6" fmla="*/ 147923 w 184853"/>
                  <a:gd name="connsiteY6" fmla="*/ 18910 h 261131"/>
                  <a:gd name="connsiteX7" fmla="*/ 162115 w 184853"/>
                  <a:gd name="connsiteY7" fmla="*/ 63583 h 261131"/>
                  <a:gd name="connsiteX8" fmla="*/ 102965 w 184853"/>
                  <a:gd name="connsiteY8" fmla="*/ 79585 h 261131"/>
                  <a:gd name="connsiteX9" fmla="*/ 0 w 184853"/>
                  <a:gd name="connsiteY9" fmla="*/ 257131 h 261131"/>
                  <a:gd name="connsiteX10" fmla="*/ 14859 w 184853"/>
                  <a:gd name="connsiteY10" fmla="*/ 261131 h 2611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84853" h="261131">
                    <a:moveTo>
                      <a:pt x="14859" y="261131"/>
                    </a:moveTo>
                    <a:lnTo>
                      <a:pt x="113157" y="95491"/>
                    </a:lnTo>
                    <a:cubicBezTo>
                      <a:pt x="113157" y="95491"/>
                      <a:pt x="174022" y="91300"/>
                      <a:pt x="182880" y="56534"/>
                    </a:cubicBezTo>
                    <a:cubicBezTo>
                      <a:pt x="191738" y="21768"/>
                      <a:pt x="169164" y="1765"/>
                      <a:pt x="147256" y="51"/>
                    </a:cubicBezTo>
                    <a:cubicBezTo>
                      <a:pt x="125349" y="-1568"/>
                      <a:pt x="111062" y="36055"/>
                      <a:pt x="111062" y="36055"/>
                    </a:cubicBezTo>
                    <a:lnTo>
                      <a:pt x="119253" y="41675"/>
                    </a:lnTo>
                    <a:cubicBezTo>
                      <a:pt x="119253" y="41675"/>
                      <a:pt x="127159" y="18815"/>
                      <a:pt x="147923" y="18910"/>
                    </a:cubicBezTo>
                    <a:cubicBezTo>
                      <a:pt x="168688" y="19006"/>
                      <a:pt x="176593" y="47200"/>
                      <a:pt x="162115" y="63583"/>
                    </a:cubicBezTo>
                    <a:cubicBezTo>
                      <a:pt x="147638" y="79966"/>
                      <a:pt x="102965" y="79585"/>
                      <a:pt x="102965" y="79585"/>
                    </a:cubicBezTo>
                    <a:lnTo>
                      <a:pt x="0" y="257131"/>
                    </a:lnTo>
                    <a:lnTo>
                      <a:pt x="14859" y="261131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grpSp>
            <p:nvGrpSpPr>
              <p:cNvPr id="755" name="Graphic 1">
                <a:extLst>
                  <a:ext uri="{FF2B5EF4-FFF2-40B4-BE49-F238E27FC236}">
                    <a16:creationId xmlns:a16="http://schemas.microsoft.com/office/drawing/2014/main" id="{071126A5-436C-4A88-87C6-F329B3E3F173}"/>
                  </a:ext>
                </a:extLst>
              </p:cNvPr>
              <p:cNvGrpSpPr/>
              <p:nvPr/>
            </p:nvGrpSpPr>
            <p:grpSpPr>
              <a:xfrm rot="1026249">
                <a:off x="4177954" y="2525736"/>
                <a:ext cx="1256623" cy="1312800"/>
                <a:chOff x="5836158" y="3015529"/>
                <a:chExt cx="351730" cy="386514"/>
              </a:xfrm>
              <a:grpFill/>
            </p:grpSpPr>
            <p:grpSp>
              <p:nvGrpSpPr>
                <p:cNvPr id="762" name="Graphic 1">
                  <a:extLst>
                    <a:ext uri="{FF2B5EF4-FFF2-40B4-BE49-F238E27FC236}">
                      <a16:creationId xmlns:a16="http://schemas.microsoft.com/office/drawing/2014/main" id="{5DFF83AF-FC97-4167-85B6-CCDE1B009B4E}"/>
                    </a:ext>
                  </a:extLst>
                </p:cNvPr>
                <p:cNvGrpSpPr/>
                <p:nvPr/>
              </p:nvGrpSpPr>
              <p:grpSpPr>
                <a:xfrm>
                  <a:off x="5836158" y="3015529"/>
                  <a:ext cx="351730" cy="357558"/>
                  <a:chOff x="5836158" y="3015529"/>
                  <a:chExt cx="351730" cy="357558"/>
                </a:xfrm>
                <a:grpFill/>
              </p:grpSpPr>
              <p:grpSp>
                <p:nvGrpSpPr>
                  <p:cNvPr id="764" name="Graphic 1">
                    <a:extLst>
                      <a:ext uri="{FF2B5EF4-FFF2-40B4-BE49-F238E27FC236}">
                        <a16:creationId xmlns:a16="http://schemas.microsoft.com/office/drawing/2014/main" id="{2DA782F2-7DC6-432A-915E-D1D9D95C90A8}"/>
                      </a:ext>
                    </a:extLst>
                  </p:cNvPr>
                  <p:cNvGrpSpPr/>
                  <p:nvPr/>
                </p:nvGrpSpPr>
                <p:grpSpPr>
                  <a:xfrm>
                    <a:off x="5861461" y="3015529"/>
                    <a:ext cx="215012" cy="357558"/>
                    <a:chOff x="5861461" y="3015529"/>
                    <a:chExt cx="215012" cy="357558"/>
                  </a:xfrm>
                  <a:grpFill/>
                </p:grpSpPr>
                <p:grpSp>
                  <p:nvGrpSpPr>
                    <p:cNvPr id="800" name="Graphic 1">
                      <a:extLst>
                        <a:ext uri="{FF2B5EF4-FFF2-40B4-BE49-F238E27FC236}">
                          <a16:creationId xmlns:a16="http://schemas.microsoft.com/office/drawing/2014/main" id="{1B735CCD-46B0-4711-82A1-35BE11833109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861461" y="3015529"/>
                      <a:ext cx="215012" cy="357558"/>
                      <a:chOff x="5861461" y="3015529"/>
                      <a:chExt cx="215012" cy="357558"/>
                    </a:xfrm>
                    <a:grpFill/>
                  </p:grpSpPr>
                  <p:grpSp>
                    <p:nvGrpSpPr>
                      <p:cNvPr id="802" name="Graphic 1">
                        <a:extLst>
                          <a:ext uri="{FF2B5EF4-FFF2-40B4-BE49-F238E27FC236}">
                            <a16:creationId xmlns:a16="http://schemas.microsoft.com/office/drawing/2014/main" id="{133F38D5-CA8D-4CF0-962A-31F0B8E7FBC2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5875401" y="3015529"/>
                        <a:ext cx="201072" cy="302885"/>
                        <a:chOff x="5875401" y="3015529"/>
                        <a:chExt cx="201072" cy="302885"/>
                      </a:xfrm>
                      <a:grpFill/>
                    </p:grpSpPr>
                    <p:sp>
                      <p:nvSpPr>
                        <p:cNvPr id="813" name="Freeform: Shape 812">
                          <a:extLst>
                            <a:ext uri="{FF2B5EF4-FFF2-40B4-BE49-F238E27FC236}">
                              <a16:creationId xmlns:a16="http://schemas.microsoft.com/office/drawing/2014/main" id="{DB15D848-7CB1-44F0-9A49-49E50DCEF2C2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875401" y="3015529"/>
                          <a:ext cx="200963" cy="302885"/>
                        </a:xfrm>
                        <a:custGeom>
                          <a:avLst/>
                          <a:gdLst>
                            <a:gd name="connsiteX0" fmla="*/ 197358 w 200963"/>
                            <a:gd name="connsiteY0" fmla="*/ 24374 h 302885"/>
                            <a:gd name="connsiteX1" fmla="*/ 190024 w 200963"/>
                            <a:gd name="connsiteY1" fmla="*/ 12468 h 302885"/>
                            <a:gd name="connsiteX2" fmla="*/ 187357 w 200963"/>
                            <a:gd name="connsiteY2" fmla="*/ 9706 h 302885"/>
                            <a:gd name="connsiteX3" fmla="*/ 173736 w 200963"/>
                            <a:gd name="connsiteY3" fmla="*/ 1324 h 302885"/>
                            <a:gd name="connsiteX4" fmla="*/ 155543 w 200963"/>
                            <a:gd name="connsiteY4" fmla="*/ 1609 h 302885"/>
                            <a:gd name="connsiteX5" fmla="*/ 149924 w 200963"/>
                            <a:gd name="connsiteY5" fmla="*/ 3991 h 302885"/>
                            <a:gd name="connsiteX6" fmla="*/ 142304 w 200963"/>
                            <a:gd name="connsiteY6" fmla="*/ 9515 h 302885"/>
                            <a:gd name="connsiteX7" fmla="*/ 133064 w 200963"/>
                            <a:gd name="connsiteY7" fmla="*/ 25517 h 302885"/>
                            <a:gd name="connsiteX8" fmla="*/ 132398 w 200963"/>
                            <a:gd name="connsiteY8" fmla="*/ 28470 h 302885"/>
                            <a:gd name="connsiteX9" fmla="*/ 130397 w 200963"/>
                            <a:gd name="connsiteY9" fmla="*/ 27708 h 302885"/>
                            <a:gd name="connsiteX10" fmla="*/ 122968 w 200963"/>
                            <a:gd name="connsiteY10" fmla="*/ 30851 h 302885"/>
                            <a:gd name="connsiteX11" fmla="*/ 126302 w 200963"/>
                            <a:gd name="connsiteY11" fmla="*/ 39043 h 302885"/>
                            <a:gd name="connsiteX12" fmla="*/ 143923 w 200963"/>
                            <a:gd name="connsiteY12" fmla="*/ 47329 h 302885"/>
                            <a:gd name="connsiteX13" fmla="*/ 143161 w 200963"/>
                            <a:gd name="connsiteY13" fmla="*/ 37423 h 302885"/>
                            <a:gd name="connsiteX14" fmla="*/ 143637 w 200963"/>
                            <a:gd name="connsiteY14" fmla="*/ 31994 h 302885"/>
                            <a:gd name="connsiteX15" fmla="*/ 147352 w 200963"/>
                            <a:gd name="connsiteY15" fmla="*/ 22755 h 302885"/>
                            <a:gd name="connsiteX16" fmla="*/ 155543 w 200963"/>
                            <a:gd name="connsiteY16" fmla="*/ 15230 h 302885"/>
                            <a:gd name="connsiteX17" fmla="*/ 160020 w 200963"/>
                            <a:gd name="connsiteY17" fmla="*/ 13325 h 302885"/>
                            <a:gd name="connsiteX18" fmla="*/ 168878 w 200963"/>
                            <a:gd name="connsiteY18" fmla="*/ 12658 h 302885"/>
                            <a:gd name="connsiteX19" fmla="*/ 181642 w 200963"/>
                            <a:gd name="connsiteY19" fmla="*/ 20564 h 302885"/>
                            <a:gd name="connsiteX20" fmla="*/ 182309 w 200963"/>
                            <a:gd name="connsiteY20" fmla="*/ 21517 h 302885"/>
                            <a:gd name="connsiteX21" fmla="*/ 186309 w 200963"/>
                            <a:gd name="connsiteY21" fmla="*/ 27994 h 302885"/>
                            <a:gd name="connsiteX22" fmla="*/ 189643 w 200963"/>
                            <a:gd name="connsiteY22" fmla="*/ 44377 h 302885"/>
                            <a:gd name="connsiteX23" fmla="*/ 187833 w 200963"/>
                            <a:gd name="connsiteY23" fmla="*/ 52759 h 302885"/>
                            <a:gd name="connsiteX24" fmla="*/ 186595 w 200963"/>
                            <a:gd name="connsiteY24" fmla="*/ 55426 h 302885"/>
                            <a:gd name="connsiteX25" fmla="*/ 178499 w 200963"/>
                            <a:gd name="connsiteY25" fmla="*/ 65808 h 302885"/>
                            <a:gd name="connsiteX26" fmla="*/ 169736 w 200963"/>
                            <a:gd name="connsiteY26" fmla="*/ 72571 h 302885"/>
                            <a:gd name="connsiteX27" fmla="*/ 155448 w 200963"/>
                            <a:gd name="connsiteY27" fmla="*/ 78286 h 302885"/>
                            <a:gd name="connsiteX28" fmla="*/ 147638 w 200963"/>
                            <a:gd name="connsiteY28" fmla="*/ 79429 h 302885"/>
                            <a:gd name="connsiteX29" fmla="*/ 132207 w 200963"/>
                            <a:gd name="connsiteY29" fmla="*/ 78857 h 302885"/>
                            <a:gd name="connsiteX30" fmla="*/ 128968 w 200963"/>
                            <a:gd name="connsiteY30" fmla="*/ 78190 h 302885"/>
                            <a:gd name="connsiteX31" fmla="*/ 126397 w 200963"/>
                            <a:gd name="connsiteY31" fmla="*/ 77524 h 302885"/>
                            <a:gd name="connsiteX32" fmla="*/ 124111 w 200963"/>
                            <a:gd name="connsiteY32" fmla="*/ 76952 h 302885"/>
                            <a:gd name="connsiteX33" fmla="*/ 116967 w 200963"/>
                            <a:gd name="connsiteY33" fmla="*/ 89906 h 302885"/>
                            <a:gd name="connsiteX34" fmla="*/ 109347 w 200963"/>
                            <a:gd name="connsiteY34" fmla="*/ 103813 h 302885"/>
                            <a:gd name="connsiteX35" fmla="*/ 99631 w 200963"/>
                            <a:gd name="connsiteY35" fmla="*/ 121529 h 302885"/>
                            <a:gd name="connsiteX36" fmla="*/ 92012 w 200963"/>
                            <a:gd name="connsiteY36" fmla="*/ 135436 h 302885"/>
                            <a:gd name="connsiteX37" fmla="*/ 84011 w 200963"/>
                            <a:gd name="connsiteY37" fmla="*/ 150104 h 302885"/>
                            <a:gd name="connsiteX38" fmla="*/ 82201 w 200963"/>
                            <a:gd name="connsiteY38" fmla="*/ 153152 h 302885"/>
                            <a:gd name="connsiteX39" fmla="*/ 74200 w 200963"/>
                            <a:gd name="connsiteY39" fmla="*/ 166868 h 302885"/>
                            <a:gd name="connsiteX40" fmla="*/ 64008 w 200963"/>
                            <a:gd name="connsiteY40" fmla="*/ 184299 h 302885"/>
                            <a:gd name="connsiteX41" fmla="*/ 56007 w 200963"/>
                            <a:gd name="connsiteY41" fmla="*/ 198015 h 302885"/>
                            <a:gd name="connsiteX42" fmla="*/ 45815 w 200963"/>
                            <a:gd name="connsiteY42" fmla="*/ 215446 h 302885"/>
                            <a:gd name="connsiteX43" fmla="*/ 37814 w 200963"/>
                            <a:gd name="connsiteY43" fmla="*/ 229162 h 302885"/>
                            <a:gd name="connsiteX44" fmla="*/ 27622 w 200963"/>
                            <a:gd name="connsiteY44" fmla="*/ 246592 h 302885"/>
                            <a:gd name="connsiteX45" fmla="*/ 19621 w 200963"/>
                            <a:gd name="connsiteY45" fmla="*/ 260308 h 302885"/>
                            <a:gd name="connsiteX46" fmla="*/ 0 w 200963"/>
                            <a:gd name="connsiteY46" fmla="*/ 293836 h 302885"/>
                            <a:gd name="connsiteX47" fmla="*/ 15049 w 200963"/>
                            <a:gd name="connsiteY47" fmla="*/ 302885 h 302885"/>
                            <a:gd name="connsiteX48" fmla="*/ 32766 w 200963"/>
                            <a:gd name="connsiteY48" fmla="*/ 270595 h 302885"/>
                            <a:gd name="connsiteX49" fmla="*/ 40386 w 200963"/>
                            <a:gd name="connsiteY49" fmla="*/ 256689 h 302885"/>
                            <a:gd name="connsiteX50" fmla="*/ 50102 w 200963"/>
                            <a:gd name="connsiteY50" fmla="*/ 238877 h 302885"/>
                            <a:gd name="connsiteX51" fmla="*/ 57721 w 200963"/>
                            <a:gd name="connsiteY51" fmla="*/ 224875 h 302885"/>
                            <a:gd name="connsiteX52" fmla="*/ 67437 w 200963"/>
                            <a:gd name="connsiteY52" fmla="*/ 207064 h 302885"/>
                            <a:gd name="connsiteX53" fmla="*/ 75057 w 200963"/>
                            <a:gd name="connsiteY53" fmla="*/ 193062 h 302885"/>
                            <a:gd name="connsiteX54" fmla="*/ 84773 w 200963"/>
                            <a:gd name="connsiteY54" fmla="*/ 175345 h 302885"/>
                            <a:gd name="connsiteX55" fmla="*/ 92393 w 200963"/>
                            <a:gd name="connsiteY55" fmla="*/ 161344 h 302885"/>
                            <a:gd name="connsiteX56" fmla="*/ 102108 w 200963"/>
                            <a:gd name="connsiteY56" fmla="*/ 143532 h 302885"/>
                            <a:gd name="connsiteX57" fmla="*/ 109728 w 200963"/>
                            <a:gd name="connsiteY57" fmla="*/ 129625 h 302885"/>
                            <a:gd name="connsiteX58" fmla="*/ 119443 w 200963"/>
                            <a:gd name="connsiteY58" fmla="*/ 111814 h 302885"/>
                            <a:gd name="connsiteX59" fmla="*/ 127064 w 200963"/>
                            <a:gd name="connsiteY59" fmla="*/ 97812 h 302885"/>
                            <a:gd name="connsiteX60" fmla="*/ 130874 w 200963"/>
                            <a:gd name="connsiteY60" fmla="*/ 90859 h 302885"/>
                            <a:gd name="connsiteX61" fmla="*/ 133160 w 200963"/>
                            <a:gd name="connsiteY61" fmla="*/ 91144 h 302885"/>
                            <a:gd name="connsiteX62" fmla="*/ 148590 w 200963"/>
                            <a:gd name="connsiteY62" fmla="*/ 91430 h 302885"/>
                            <a:gd name="connsiteX63" fmla="*/ 161163 w 200963"/>
                            <a:gd name="connsiteY63" fmla="*/ 89239 h 302885"/>
                            <a:gd name="connsiteX64" fmla="*/ 175355 w 200963"/>
                            <a:gd name="connsiteY64" fmla="*/ 83334 h 302885"/>
                            <a:gd name="connsiteX65" fmla="*/ 189262 w 200963"/>
                            <a:gd name="connsiteY65" fmla="*/ 71809 h 302885"/>
                            <a:gd name="connsiteX66" fmla="*/ 196215 w 200963"/>
                            <a:gd name="connsiteY66" fmla="*/ 62379 h 302885"/>
                            <a:gd name="connsiteX67" fmla="*/ 198025 w 200963"/>
                            <a:gd name="connsiteY67" fmla="*/ 58474 h 302885"/>
                            <a:gd name="connsiteX68" fmla="*/ 200882 w 200963"/>
                            <a:gd name="connsiteY68" fmla="*/ 40662 h 302885"/>
                            <a:gd name="connsiteX69" fmla="*/ 197358 w 200963"/>
                            <a:gd name="connsiteY69" fmla="*/ 24374 h 30288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  <a:cxn ang="0">
                              <a:pos x="connsiteX42" y="connsiteY42"/>
                            </a:cxn>
                            <a:cxn ang="0">
                              <a:pos x="connsiteX43" y="connsiteY43"/>
                            </a:cxn>
                            <a:cxn ang="0">
                              <a:pos x="connsiteX44" y="connsiteY44"/>
                            </a:cxn>
                            <a:cxn ang="0">
                              <a:pos x="connsiteX45" y="connsiteY45"/>
                            </a:cxn>
                            <a:cxn ang="0">
                              <a:pos x="connsiteX46" y="connsiteY46"/>
                            </a:cxn>
                            <a:cxn ang="0">
                              <a:pos x="connsiteX47" y="connsiteY47"/>
                            </a:cxn>
                            <a:cxn ang="0">
                              <a:pos x="connsiteX48" y="connsiteY48"/>
                            </a:cxn>
                            <a:cxn ang="0">
                              <a:pos x="connsiteX49" y="connsiteY49"/>
                            </a:cxn>
                            <a:cxn ang="0">
                              <a:pos x="connsiteX50" y="connsiteY50"/>
                            </a:cxn>
                            <a:cxn ang="0">
                              <a:pos x="connsiteX51" y="connsiteY51"/>
                            </a:cxn>
                            <a:cxn ang="0">
                              <a:pos x="connsiteX52" y="connsiteY52"/>
                            </a:cxn>
                            <a:cxn ang="0">
                              <a:pos x="connsiteX53" y="connsiteY53"/>
                            </a:cxn>
                            <a:cxn ang="0">
                              <a:pos x="connsiteX54" y="connsiteY54"/>
                            </a:cxn>
                            <a:cxn ang="0">
                              <a:pos x="connsiteX55" y="connsiteY55"/>
                            </a:cxn>
                            <a:cxn ang="0">
                              <a:pos x="connsiteX56" y="connsiteY56"/>
                            </a:cxn>
                            <a:cxn ang="0">
                              <a:pos x="connsiteX57" y="connsiteY57"/>
                            </a:cxn>
                            <a:cxn ang="0">
                              <a:pos x="connsiteX58" y="connsiteY58"/>
                            </a:cxn>
                            <a:cxn ang="0">
                              <a:pos x="connsiteX59" y="connsiteY59"/>
                            </a:cxn>
                            <a:cxn ang="0">
                              <a:pos x="connsiteX60" y="connsiteY60"/>
                            </a:cxn>
                            <a:cxn ang="0">
                              <a:pos x="connsiteX61" y="connsiteY61"/>
                            </a:cxn>
                            <a:cxn ang="0">
                              <a:pos x="connsiteX62" y="connsiteY62"/>
                            </a:cxn>
                            <a:cxn ang="0">
                              <a:pos x="connsiteX63" y="connsiteY63"/>
                            </a:cxn>
                            <a:cxn ang="0">
                              <a:pos x="connsiteX64" y="connsiteY64"/>
                            </a:cxn>
                            <a:cxn ang="0">
                              <a:pos x="connsiteX65" y="connsiteY65"/>
                            </a:cxn>
                            <a:cxn ang="0">
                              <a:pos x="connsiteX66" y="connsiteY66"/>
                            </a:cxn>
                            <a:cxn ang="0">
                              <a:pos x="connsiteX67" y="connsiteY67"/>
                            </a:cxn>
                            <a:cxn ang="0">
                              <a:pos x="connsiteX68" y="connsiteY68"/>
                            </a:cxn>
                            <a:cxn ang="0">
                              <a:pos x="connsiteX69" y="connsiteY69"/>
                            </a:cxn>
                          </a:cxnLst>
                          <a:rect l="l" t="t" r="r" b="b"/>
                          <a:pathLst>
                            <a:path w="200963" h="302885">
                              <a:moveTo>
                                <a:pt x="197358" y="24374"/>
                              </a:moveTo>
                              <a:cubicBezTo>
                                <a:pt x="195548" y="20088"/>
                                <a:pt x="193072" y="16087"/>
                                <a:pt x="190024" y="12468"/>
                              </a:cubicBezTo>
                              <a:cubicBezTo>
                                <a:pt x="189167" y="11420"/>
                                <a:pt x="188309" y="10658"/>
                                <a:pt x="187357" y="9706"/>
                              </a:cubicBezTo>
                              <a:cubicBezTo>
                                <a:pt x="183261" y="5610"/>
                                <a:pt x="178594" y="2752"/>
                                <a:pt x="173736" y="1324"/>
                              </a:cubicBezTo>
                              <a:cubicBezTo>
                                <a:pt x="167926" y="-486"/>
                                <a:pt x="161735" y="-486"/>
                                <a:pt x="155543" y="1609"/>
                              </a:cubicBezTo>
                              <a:cubicBezTo>
                                <a:pt x="153638" y="2276"/>
                                <a:pt x="151733" y="3038"/>
                                <a:pt x="149924" y="3991"/>
                              </a:cubicBezTo>
                              <a:cubicBezTo>
                                <a:pt x="146876" y="5610"/>
                                <a:pt x="144399" y="7515"/>
                                <a:pt x="142304" y="9515"/>
                              </a:cubicBezTo>
                              <a:cubicBezTo>
                                <a:pt x="137160" y="14563"/>
                                <a:pt x="134398" y="20469"/>
                                <a:pt x="133064" y="25517"/>
                              </a:cubicBezTo>
                              <a:cubicBezTo>
                                <a:pt x="132779" y="26565"/>
                                <a:pt x="132588" y="27517"/>
                                <a:pt x="132398" y="28470"/>
                              </a:cubicBezTo>
                              <a:lnTo>
                                <a:pt x="130397" y="27708"/>
                              </a:lnTo>
                              <a:cubicBezTo>
                                <a:pt x="127444" y="26279"/>
                                <a:pt x="124111" y="27708"/>
                                <a:pt x="122968" y="30851"/>
                              </a:cubicBezTo>
                              <a:cubicBezTo>
                                <a:pt x="121825" y="33994"/>
                                <a:pt x="123254" y="37614"/>
                                <a:pt x="126302" y="39043"/>
                              </a:cubicBezTo>
                              <a:lnTo>
                                <a:pt x="143923" y="47329"/>
                              </a:lnTo>
                              <a:lnTo>
                                <a:pt x="143161" y="37423"/>
                              </a:lnTo>
                              <a:cubicBezTo>
                                <a:pt x="143161" y="37328"/>
                                <a:pt x="143066" y="35137"/>
                                <a:pt x="143637" y="31994"/>
                              </a:cubicBezTo>
                              <a:cubicBezTo>
                                <a:pt x="144113" y="29327"/>
                                <a:pt x="145256" y="25993"/>
                                <a:pt x="147352" y="22755"/>
                              </a:cubicBezTo>
                              <a:cubicBezTo>
                                <a:pt x="149162" y="19993"/>
                                <a:pt x="151733" y="17230"/>
                                <a:pt x="155543" y="15230"/>
                              </a:cubicBezTo>
                              <a:cubicBezTo>
                                <a:pt x="157067" y="14373"/>
                                <a:pt x="158591" y="13801"/>
                                <a:pt x="160020" y="13325"/>
                              </a:cubicBezTo>
                              <a:cubicBezTo>
                                <a:pt x="163259" y="12277"/>
                                <a:pt x="166211" y="12277"/>
                                <a:pt x="168878" y="12658"/>
                              </a:cubicBezTo>
                              <a:cubicBezTo>
                                <a:pt x="174784" y="13706"/>
                                <a:pt x="179165" y="17516"/>
                                <a:pt x="181642" y="20564"/>
                              </a:cubicBezTo>
                              <a:cubicBezTo>
                                <a:pt x="181832" y="20850"/>
                                <a:pt x="182118" y="21136"/>
                                <a:pt x="182309" y="21517"/>
                              </a:cubicBezTo>
                              <a:cubicBezTo>
                                <a:pt x="183833" y="23422"/>
                                <a:pt x="185166" y="25612"/>
                                <a:pt x="186309" y="27994"/>
                              </a:cubicBezTo>
                              <a:cubicBezTo>
                                <a:pt x="188690" y="33042"/>
                                <a:pt x="189928" y="38852"/>
                                <a:pt x="189643" y="44377"/>
                              </a:cubicBezTo>
                              <a:cubicBezTo>
                                <a:pt x="189548" y="47329"/>
                                <a:pt x="188881" y="50092"/>
                                <a:pt x="187833" y="52759"/>
                              </a:cubicBezTo>
                              <a:cubicBezTo>
                                <a:pt x="187452" y="53616"/>
                                <a:pt x="187071" y="54568"/>
                                <a:pt x="186595" y="55426"/>
                              </a:cubicBezTo>
                              <a:cubicBezTo>
                                <a:pt x="184118" y="59521"/>
                                <a:pt x="181356" y="62950"/>
                                <a:pt x="178499" y="65808"/>
                              </a:cubicBezTo>
                              <a:cubicBezTo>
                                <a:pt x="175736" y="68570"/>
                                <a:pt x="172784" y="70761"/>
                                <a:pt x="169736" y="72571"/>
                              </a:cubicBezTo>
                              <a:cubicBezTo>
                                <a:pt x="164973" y="75428"/>
                                <a:pt x="160115" y="77143"/>
                                <a:pt x="155448" y="78286"/>
                              </a:cubicBezTo>
                              <a:cubicBezTo>
                                <a:pt x="152781" y="78857"/>
                                <a:pt x="150114" y="79238"/>
                                <a:pt x="147638" y="79429"/>
                              </a:cubicBezTo>
                              <a:cubicBezTo>
                                <a:pt x="141256" y="80000"/>
                                <a:pt x="135731" y="79429"/>
                                <a:pt x="132207" y="78857"/>
                              </a:cubicBezTo>
                              <a:cubicBezTo>
                                <a:pt x="130778" y="78667"/>
                                <a:pt x="129635" y="78381"/>
                                <a:pt x="128968" y="78190"/>
                              </a:cubicBezTo>
                              <a:lnTo>
                                <a:pt x="126397" y="77524"/>
                              </a:lnTo>
                              <a:lnTo>
                                <a:pt x="124111" y="76952"/>
                              </a:lnTo>
                              <a:lnTo>
                                <a:pt x="116967" y="89906"/>
                              </a:lnTo>
                              <a:lnTo>
                                <a:pt x="109347" y="103813"/>
                              </a:lnTo>
                              <a:lnTo>
                                <a:pt x="99631" y="121529"/>
                              </a:lnTo>
                              <a:lnTo>
                                <a:pt x="92012" y="135436"/>
                              </a:lnTo>
                              <a:lnTo>
                                <a:pt x="84011" y="150104"/>
                              </a:lnTo>
                              <a:lnTo>
                                <a:pt x="82201" y="153152"/>
                              </a:lnTo>
                              <a:lnTo>
                                <a:pt x="74200" y="166868"/>
                              </a:lnTo>
                              <a:lnTo>
                                <a:pt x="64008" y="184299"/>
                              </a:lnTo>
                              <a:lnTo>
                                <a:pt x="56007" y="198015"/>
                              </a:lnTo>
                              <a:lnTo>
                                <a:pt x="45815" y="215446"/>
                              </a:lnTo>
                              <a:lnTo>
                                <a:pt x="37814" y="229162"/>
                              </a:lnTo>
                              <a:lnTo>
                                <a:pt x="27622" y="246592"/>
                              </a:lnTo>
                              <a:lnTo>
                                <a:pt x="19621" y="260308"/>
                              </a:lnTo>
                              <a:lnTo>
                                <a:pt x="0" y="293836"/>
                              </a:lnTo>
                              <a:lnTo>
                                <a:pt x="15049" y="302885"/>
                              </a:lnTo>
                              <a:lnTo>
                                <a:pt x="32766" y="270595"/>
                              </a:lnTo>
                              <a:lnTo>
                                <a:pt x="40386" y="256689"/>
                              </a:lnTo>
                              <a:lnTo>
                                <a:pt x="50102" y="238877"/>
                              </a:lnTo>
                              <a:lnTo>
                                <a:pt x="57721" y="224875"/>
                              </a:lnTo>
                              <a:lnTo>
                                <a:pt x="67437" y="207064"/>
                              </a:lnTo>
                              <a:lnTo>
                                <a:pt x="75057" y="193062"/>
                              </a:lnTo>
                              <a:lnTo>
                                <a:pt x="84773" y="175345"/>
                              </a:lnTo>
                              <a:lnTo>
                                <a:pt x="92393" y="161344"/>
                              </a:lnTo>
                              <a:lnTo>
                                <a:pt x="102108" y="143532"/>
                              </a:lnTo>
                              <a:lnTo>
                                <a:pt x="109728" y="129625"/>
                              </a:lnTo>
                              <a:lnTo>
                                <a:pt x="119443" y="111814"/>
                              </a:lnTo>
                              <a:lnTo>
                                <a:pt x="127064" y="97812"/>
                              </a:lnTo>
                              <a:lnTo>
                                <a:pt x="130874" y="90859"/>
                              </a:lnTo>
                              <a:cubicBezTo>
                                <a:pt x="131636" y="90954"/>
                                <a:pt x="132398" y="91049"/>
                                <a:pt x="133160" y="91144"/>
                              </a:cubicBezTo>
                              <a:cubicBezTo>
                                <a:pt x="137160" y="91621"/>
                                <a:pt x="142494" y="91906"/>
                                <a:pt x="148590" y="91430"/>
                              </a:cubicBezTo>
                              <a:cubicBezTo>
                                <a:pt x="152591" y="91144"/>
                                <a:pt x="156781" y="90478"/>
                                <a:pt x="161163" y="89239"/>
                              </a:cubicBezTo>
                              <a:cubicBezTo>
                                <a:pt x="165830" y="88001"/>
                                <a:pt x="170688" y="86096"/>
                                <a:pt x="175355" y="83334"/>
                              </a:cubicBezTo>
                              <a:cubicBezTo>
                                <a:pt x="180213" y="80476"/>
                                <a:pt x="184975" y="76762"/>
                                <a:pt x="189262" y="71809"/>
                              </a:cubicBezTo>
                              <a:cubicBezTo>
                                <a:pt x="191738" y="69046"/>
                                <a:pt x="194024" y="65998"/>
                                <a:pt x="196215" y="62379"/>
                              </a:cubicBezTo>
                              <a:cubicBezTo>
                                <a:pt x="196977" y="61141"/>
                                <a:pt x="197453" y="59807"/>
                                <a:pt x="198025" y="58474"/>
                              </a:cubicBezTo>
                              <a:cubicBezTo>
                                <a:pt x="200311" y="53044"/>
                                <a:pt x="201263" y="46948"/>
                                <a:pt x="200882" y="40662"/>
                              </a:cubicBezTo>
                              <a:cubicBezTo>
                                <a:pt x="200787" y="35137"/>
                                <a:pt x="199549" y="29613"/>
                                <a:pt x="197358" y="24374"/>
                              </a:cubicBezTo>
                              <a:close/>
                            </a:path>
                          </a:pathLst>
                        </a:custGeom>
                        <a:grpFill/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814" name="Freeform: Shape 813">
                          <a:extLst>
                            <a:ext uri="{FF2B5EF4-FFF2-40B4-BE49-F238E27FC236}">
                              <a16:creationId xmlns:a16="http://schemas.microsoft.com/office/drawing/2014/main" id="{02BC203C-A8B5-434F-894E-BE477B4A46DE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007512" y="3094195"/>
                          <a:ext cx="16573" cy="13103"/>
                        </a:xfrm>
                        <a:custGeom>
                          <a:avLst/>
                          <a:gdLst>
                            <a:gd name="connsiteX0" fmla="*/ 0 w 16573"/>
                            <a:gd name="connsiteY0" fmla="*/ 0 h 13103"/>
                            <a:gd name="connsiteX1" fmla="*/ 95 w 16573"/>
                            <a:gd name="connsiteY1" fmla="*/ 1429 h 13103"/>
                            <a:gd name="connsiteX2" fmla="*/ 3524 w 16573"/>
                            <a:gd name="connsiteY2" fmla="*/ 3524 h 13103"/>
                            <a:gd name="connsiteX3" fmla="*/ 762 w 16573"/>
                            <a:gd name="connsiteY3" fmla="*/ 8668 h 13103"/>
                            <a:gd name="connsiteX4" fmla="*/ 1143 w 16573"/>
                            <a:gd name="connsiteY4" fmla="*/ 12573 h 13103"/>
                            <a:gd name="connsiteX5" fmla="*/ 16574 w 16573"/>
                            <a:gd name="connsiteY5" fmla="*/ 12859 h 13103"/>
                            <a:gd name="connsiteX6" fmla="*/ 15431 w 16573"/>
                            <a:gd name="connsiteY6" fmla="*/ 667 h 13103"/>
                            <a:gd name="connsiteX7" fmla="*/ 0 w 16573"/>
                            <a:gd name="connsiteY7" fmla="*/ 0 h 13103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</a:cxnLst>
                          <a:rect l="l" t="t" r="r" b="b"/>
                          <a:pathLst>
                            <a:path w="16573" h="13103">
                              <a:moveTo>
                                <a:pt x="0" y="0"/>
                              </a:moveTo>
                              <a:lnTo>
                                <a:pt x="95" y="1429"/>
                              </a:lnTo>
                              <a:lnTo>
                                <a:pt x="3524" y="3524"/>
                              </a:lnTo>
                              <a:lnTo>
                                <a:pt x="762" y="8668"/>
                              </a:lnTo>
                              <a:lnTo>
                                <a:pt x="1143" y="12573"/>
                              </a:lnTo>
                              <a:cubicBezTo>
                                <a:pt x="5144" y="13049"/>
                                <a:pt x="10478" y="13335"/>
                                <a:pt x="16574" y="12859"/>
                              </a:cubicBezTo>
                              <a:lnTo>
                                <a:pt x="15431" y="667"/>
                              </a:lnTo>
                              <a:cubicBezTo>
                                <a:pt x="9049" y="1048"/>
                                <a:pt x="3524" y="572"/>
                                <a:pt x="0" y="0"/>
                              </a:cubicBezTo>
                              <a:close/>
                            </a:path>
                          </a:pathLst>
                        </a:custGeom>
                        <a:grpFill/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815" name="Freeform: Shape 814">
                          <a:extLst>
                            <a:ext uri="{FF2B5EF4-FFF2-40B4-BE49-F238E27FC236}">
                              <a16:creationId xmlns:a16="http://schemas.microsoft.com/office/drawing/2014/main" id="{BA0F5F68-FAE8-4B4A-B7C0-21B2DEBC629B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007703" y="3095624"/>
                          <a:ext cx="3429" cy="7143"/>
                        </a:xfrm>
                        <a:custGeom>
                          <a:avLst/>
                          <a:gdLst>
                            <a:gd name="connsiteX0" fmla="*/ 3429 w 3429"/>
                            <a:gd name="connsiteY0" fmla="*/ 2000 h 7143"/>
                            <a:gd name="connsiteX1" fmla="*/ 0 w 3429"/>
                            <a:gd name="connsiteY1" fmla="*/ 0 h 7143"/>
                            <a:gd name="connsiteX2" fmla="*/ 667 w 3429"/>
                            <a:gd name="connsiteY2" fmla="*/ 7144 h 7143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</a:cxnLst>
                          <a:rect l="l" t="t" r="r" b="b"/>
                          <a:pathLst>
                            <a:path w="3429" h="7143">
                              <a:moveTo>
                                <a:pt x="3429" y="2000"/>
                              </a:moveTo>
                              <a:lnTo>
                                <a:pt x="0" y="0"/>
                              </a:lnTo>
                              <a:lnTo>
                                <a:pt x="667" y="7144"/>
                              </a:lnTo>
                              <a:close/>
                            </a:path>
                          </a:pathLst>
                        </a:custGeom>
                        <a:grpFill/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816" name="Freeform: Shape 815">
                          <a:extLst>
                            <a:ext uri="{FF2B5EF4-FFF2-40B4-BE49-F238E27FC236}">
                              <a16:creationId xmlns:a16="http://schemas.microsoft.com/office/drawing/2014/main" id="{40E31750-C311-4F23-8828-91503E46C3CD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994272" y="3112674"/>
                          <a:ext cx="8286" cy="14478"/>
                        </a:xfrm>
                        <a:custGeom>
                          <a:avLst/>
                          <a:gdLst>
                            <a:gd name="connsiteX0" fmla="*/ 0 w 8286"/>
                            <a:gd name="connsiteY0" fmla="*/ 14002 h 14478"/>
                            <a:gd name="connsiteX1" fmla="*/ 667 w 8286"/>
                            <a:gd name="connsiteY1" fmla="*/ 14478 h 14478"/>
                            <a:gd name="connsiteX2" fmla="*/ 8287 w 8286"/>
                            <a:gd name="connsiteY2" fmla="*/ 571 h 14478"/>
                            <a:gd name="connsiteX3" fmla="*/ 7620 w 8286"/>
                            <a:gd name="connsiteY3" fmla="*/ 0 h 1447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8286" h="14478">
                              <a:moveTo>
                                <a:pt x="0" y="14002"/>
                              </a:moveTo>
                              <a:lnTo>
                                <a:pt x="667" y="14478"/>
                              </a:lnTo>
                              <a:lnTo>
                                <a:pt x="8287" y="571"/>
                              </a:lnTo>
                              <a:lnTo>
                                <a:pt x="7620" y="0"/>
                              </a:lnTo>
                              <a:close/>
                            </a:path>
                          </a:pathLst>
                        </a:custGeom>
                        <a:grpFill/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817" name="Freeform: Shape 816">
                          <a:extLst>
                            <a:ext uri="{FF2B5EF4-FFF2-40B4-BE49-F238E27FC236}">
                              <a16:creationId xmlns:a16="http://schemas.microsoft.com/office/drawing/2014/main" id="{2ABB3EF9-5DB6-41D0-A837-7F805DDA1DD8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984747" y="3105244"/>
                          <a:ext cx="9144" cy="14859"/>
                        </a:xfrm>
                        <a:custGeom>
                          <a:avLst/>
                          <a:gdLst>
                            <a:gd name="connsiteX0" fmla="*/ 9144 w 9144"/>
                            <a:gd name="connsiteY0" fmla="*/ 1143 h 14859"/>
                            <a:gd name="connsiteX1" fmla="*/ 7620 w 9144"/>
                            <a:gd name="connsiteY1" fmla="*/ 0 h 14859"/>
                            <a:gd name="connsiteX2" fmla="*/ 0 w 9144"/>
                            <a:gd name="connsiteY2" fmla="*/ 13907 h 14859"/>
                            <a:gd name="connsiteX3" fmla="*/ 1143 w 9144"/>
                            <a:gd name="connsiteY3" fmla="*/ 14859 h 1485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9144" h="14859">
                              <a:moveTo>
                                <a:pt x="9144" y="1143"/>
                              </a:moveTo>
                              <a:lnTo>
                                <a:pt x="7620" y="0"/>
                              </a:lnTo>
                              <a:lnTo>
                                <a:pt x="0" y="13907"/>
                              </a:lnTo>
                              <a:lnTo>
                                <a:pt x="1143" y="14859"/>
                              </a:lnTo>
                              <a:close/>
                            </a:path>
                          </a:pathLst>
                        </a:custGeom>
                        <a:grpFill/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818" name="Freeform: Shape 817">
                          <a:extLst>
                            <a:ext uri="{FF2B5EF4-FFF2-40B4-BE49-F238E27FC236}">
                              <a16:creationId xmlns:a16="http://schemas.microsoft.com/office/drawing/2014/main" id="{227F1FC6-683E-4FC7-BF78-D878EC9AC5A8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985891" y="3106387"/>
                          <a:ext cx="16002" cy="20288"/>
                        </a:xfrm>
                        <a:custGeom>
                          <a:avLst/>
                          <a:gdLst>
                            <a:gd name="connsiteX0" fmla="*/ 8382 w 16002"/>
                            <a:gd name="connsiteY0" fmla="*/ 20288 h 20288"/>
                            <a:gd name="connsiteX1" fmla="*/ 16002 w 16002"/>
                            <a:gd name="connsiteY1" fmla="*/ 6286 h 20288"/>
                            <a:gd name="connsiteX2" fmla="*/ 8001 w 16002"/>
                            <a:gd name="connsiteY2" fmla="*/ 0 h 20288"/>
                            <a:gd name="connsiteX3" fmla="*/ 0 w 16002"/>
                            <a:gd name="connsiteY3" fmla="*/ 13716 h 2028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16002" h="20288">
                              <a:moveTo>
                                <a:pt x="8382" y="20288"/>
                              </a:moveTo>
                              <a:lnTo>
                                <a:pt x="16002" y="6286"/>
                              </a:lnTo>
                              <a:lnTo>
                                <a:pt x="8001" y="0"/>
                              </a:lnTo>
                              <a:lnTo>
                                <a:pt x="0" y="13716"/>
                              </a:lnTo>
                              <a:close/>
                            </a:path>
                          </a:pathLst>
                        </a:custGeom>
                        <a:grpFill/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819" name="Freeform: Shape 818">
                          <a:extLst>
                            <a:ext uri="{FF2B5EF4-FFF2-40B4-BE49-F238E27FC236}">
                              <a16:creationId xmlns:a16="http://schemas.microsoft.com/office/drawing/2014/main" id="{D07426EB-606B-4E0F-A6CE-EFA87454F72D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976937" y="3144392"/>
                          <a:ext cx="8286" cy="14478"/>
                        </a:xfrm>
                        <a:custGeom>
                          <a:avLst/>
                          <a:gdLst>
                            <a:gd name="connsiteX0" fmla="*/ 0 w 8286"/>
                            <a:gd name="connsiteY0" fmla="*/ 14002 h 14478"/>
                            <a:gd name="connsiteX1" fmla="*/ 667 w 8286"/>
                            <a:gd name="connsiteY1" fmla="*/ 14478 h 14478"/>
                            <a:gd name="connsiteX2" fmla="*/ 8287 w 8286"/>
                            <a:gd name="connsiteY2" fmla="*/ 572 h 14478"/>
                            <a:gd name="connsiteX3" fmla="*/ 7620 w 8286"/>
                            <a:gd name="connsiteY3" fmla="*/ 0 h 1447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8286" h="14478">
                              <a:moveTo>
                                <a:pt x="0" y="14002"/>
                              </a:moveTo>
                              <a:lnTo>
                                <a:pt x="667" y="14478"/>
                              </a:lnTo>
                              <a:lnTo>
                                <a:pt x="8287" y="572"/>
                              </a:lnTo>
                              <a:lnTo>
                                <a:pt x="7620" y="0"/>
                              </a:lnTo>
                              <a:close/>
                            </a:path>
                          </a:pathLst>
                        </a:custGeom>
                        <a:grpFill/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820" name="Freeform: Shape 819">
                          <a:extLst>
                            <a:ext uri="{FF2B5EF4-FFF2-40B4-BE49-F238E27FC236}">
                              <a16:creationId xmlns:a16="http://schemas.microsoft.com/office/drawing/2014/main" id="{14FCEE80-12EF-4E59-A725-B7391C45BCC2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967317" y="3136963"/>
                          <a:ext cx="8382" cy="14192"/>
                        </a:xfrm>
                        <a:custGeom>
                          <a:avLst/>
                          <a:gdLst>
                            <a:gd name="connsiteX0" fmla="*/ 8382 w 8382"/>
                            <a:gd name="connsiteY0" fmla="*/ 572 h 14192"/>
                            <a:gd name="connsiteX1" fmla="*/ 7620 w 8382"/>
                            <a:gd name="connsiteY1" fmla="*/ 0 h 14192"/>
                            <a:gd name="connsiteX2" fmla="*/ 0 w 8382"/>
                            <a:gd name="connsiteY2" fmla="*/ 13906 h 14192"/>
                            <a:gd name="connsiteX3" fmla="*/ 381 w 8382"/>
                            <a:gd name="connsiteY3" fmla="*/ 14192 h 1419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8382" h="14192">
                              <a:moveTo>
                                <a:pt x="8382" y="572"/>
                              </a:moveTo>
                              <a:lnTo>
                                <a:pt x="7620" y="0"/>
                              </a:lnTo>
                              <a:lnTo>
                                <a:pt x="0" y="13906"/>
                              </a:lnTo>
                              <a:lnTo>
                                <a:pt x="381" y="14192"/>
                              </a:lnTo>
                              <a:close/>
                            </a:path>
                          </a:pathLst>
                        </a:custGeom>
                        <a:grpFill/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821" name="Freeform: Shape 820">
                          <a:extLst>
                            <a:ext uri="{FF2B5EF4-FFF2-40B4-BE49-F238E27FC236}">
                              <a16:creationId xmlns:a16="http://schemas.microsoft.com/office/drawing/2014/main" id="{86B5E441-3B5E-4CDC-A56A-823E888B9AC0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967698" y="3137534"/>
                          <a:ext cx="16859" cy="20859"/>
                        </a:xfrm>
                        <a:custGeom>
                          <a:avLst/>
                          <a:gdLst>
                            <a:gd name="connsiteX0" fmla="*/ 0 w 16859"/>
                            <a:gd name="connsiteY0" fmla="*/ 13621 h 20859"/>
                            <a:gd name="connsiteX1" fmla="*/ 9239 w 16859"/>
                            <a:gd name="connsiteY1" fmla="*/ 20860 h 20859"/>
                            <a:gd name="connsiteX2" fmla="*/ 16859 w 16859"/>
                            <a:gd name="connsiteY2" fmla="*/ 6858 h 20859"/>
                            <a:gd name="connsiteX3" fmla="*/ 8001 w 16859"/>
                            <a:gd name="connsiteY3" fmla="*/ 0 h 2085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16859" h="20859">
                              <a:moveTo>
                                <a:pt x="0" y="13621"/>
                              </a:moveTo>
                              <a:lnTo>
                                <a:pt x="9239" y="20860"/>
                              </a:lnTo>
                              <a:lnTo>
                                <a:pt x="16859" y="6858"/>
                              </a:lnTo>
                              <a:lnTo>
                                <a:pt x="8001" y="0"/>
                              </a:lnTo>
                              <a:close/>
                            </a:path>
                          </a:pathLst>
                        </a:custGeom>
                        <a:grpFill/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822" name="Freeform: Shape 821">
                          <a:extLst>
                            <a:ext uri="{FF2B5EF4-FFF2-40B4-BE49-F238E27FC236}">
                              <a16:creationId xmlns:a16="http://schemas.microsoft.com/office/drawing/2014/main" id="{C386A127-C4D9-448E-8C1C-7572BCB524A6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949505" y="3168585"/>
                          <a:ext cx="8096" cy="14001"/>
                        </a:xfrm>
                        <a:custGeom>
                          <a:avLst/>
                          <a:gdLst>
                            <a:gd name="connsiteX0" fmla="*/ 8096 w 8096"/>
                            <a:gd name="connsiteY0" fmla="*/ 95 h 14001"/>
                            <a:gd name="connsiteX1" fmla="*/ 8001 w 8096"/>
                            <a:gd name="connsiteY1" fmla="*/ 0 h 14001"/>
                            <a:gd name="connsiteX2" fmla="*/ 0 w 8096"/>
                            <a:gd name="connsiteY2" fmla="*/ 13716 h 14001"/>
                            <a:gd name="connsiteX3" fmla="*/ 476 w 8096"/>
                            <a:gd name="connsiteY3" fmla="*/ 14002 h 14001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8096" h="14001">
                              <a:moveTo>
                                <a:pt x="8096" y="95"/>
                              </a:moveTo>
                              <a:lnTo>
                                <a:pt x="8001" y="0"/>
                              </a:lnTo>
                              <a:lnTo>
                                <a:pt x="0" y="13716"/>
                              </a:lnTo>
                              <a:lnTo>
                                <a:pt x="476" y="14002"/>
                              </a:lnTo>
                              <a:close/>
                            </a:path>
                          </a:pathLst>
                        </a:custGeom>
                        <a:grpFill/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823" name="Freeform: Shape 822">
                          <a:extLst>
                            <a:ext uri="{FF2B5EF4-FFF2-40B4-BE49-F238E27FC236}">
                              <a16:creationId xmlns:a16="http://schemas.microsoft.com/office/drawing/2014/main" id="{5CC752B5-C743-48F8-B669-B7308E6ECFDA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959506" y="3176110"/>
                          <a:ext cx="8381" cy="14478"/>
                        </a:xfrm>
                        <a:custGeom>
                          <a:avLst/>
                          <a:gdLst>
                            <a:gd name="connsiteX0" fmla="*/ 0 w 8381"/>
                            <a:gd name="connsiteY0" fmla="*/ 14002 h 14478"/>
                            <a:gd name="connsiteX1" fmla="*/ 762 w 8381"/>
                            <a:gd name="connsiteY1" fmla="*/ 14478 h 14478"/>
                            <a:gd name="connsiteX2" fmla="*/ 8382 w 8381"/>
                            <a:gd name="connsiteY2" fmla="*/ 571 h 14478"/>
                            <a:gd name="connsiteX3" fmla="*/ 7620 w 8381"/>
                            <a:gd name="connsiteY3" fmla="*/ 0 h 1447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8381" h="14478">
                              <a:moveTo>
                                <a:pt x="0" y="14002"/>
                              </a:moveTo>
                              <a:lnTo>
                                <a:pt x="762" y="14478"/>
                              </a:lnTo>
                              <a:lnTo>
                                <a:pt x="8382" y="571"/>
                              </a:lnTo>
                              <a:lnTo>
                                <a:pt x="7620" y="0"/>
                              </a:lnTo>
                              <a:close/>
                            </a:path>
                          </a:pathLst>
                        </a:custGeom>
                        <a:grpFill/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824" name="Freeform: Shape 823">
                          <a:extLst>
                            <a:ext uri="{FF2B5EF4-FFF2-40B4-BE49-F238E27FC236}">
                              <a16:creationId xmlns:a16="http://schemas.microsoft.com/office/drawing/2014/main" id="{1CED0F2A-E43E-4B7A-BF15-2970988A8361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949981" y="3168681"/>
                          <a:ext cx="17144" cy="21431"/>
                        </a:xfrm>
                        <a:custGeom>
                          <a:avLst/>
                          <a:gdLst>
                            <a:gd name="connsiteX0" fmla="*/ 0 w 17144"/>
                            <a:gd name="connsiteY0" fmla="*/ 13907 h 21431"/>
                            <a:gd name="connsiteX1" fmla="*/ 9525 w 17144"/>
                            <a:gd name="connsiteY1" fmla="*/ 21431 h 21431"/>
                            <a:gd name="connsiteX2" fmla="*/ 17145 w 17144"/>
                            <a:gd name="connsiteY2" fmla="*/ 7430 h 21431"/>
                            <a:gd name="connsiteX3" fmla="*/ 7620 w 17144"/>
                            <a:gd name="connsiteY3" fmla="*/ 0 h 21431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17144" h="21431">
                              <a:moveTo>
                                <a:pt x="0" y="13907"/>
                              </a:moveTo>
                              <a:lnTo>
                                <a:pt x="9525" y="21431"/>
                              </a:lnTo>
                              <a:lnTo>
                                <a:pt x="17145" y="7430"/>
                              </a:lnTo>
                              <a:lnTo>
                                <a:pt x="7620" y="0"/>
                              </a:lnTo>
                              <a:close/>
                            </a:path>
                          </a:pathLst>
                        </a:custGeom>
                        <a:grpFill/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825" name="Freeform: Shape 824">
                          <a:extLst>
                            <a:ext uri="{FF2B5EF4-FFF2-40B4-BE49-F238E27FC236}">
                              <a16:creationId xmlns:a16="http://schemas.microsoft.com/office/drawing/2014/main" id="{90807EC6-910E-4AE7-9BF0-E3E21FA2A422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942171" y="3207828"/>
                          <a:ext cx="8286" cy="14478"/>
                        </a:xfrm>
                        <a:custGeom>
                          <a:avLst/>
                          <a:gdLst>
                            <a:gd name="connsiteX0" fmla="*/ 0 w 8286"/>
                            <a:gd name="connsiteY0" fmla="*/ 13907 h 14478"/>
                            <a:gd name="connsiteX1" fmla="*/ 667 w 8286"/>
                            <a:gd name="connsiteY1" fmla="*/ 14478 h 14478"/>
                            <a:gd name="connsiteX2" fmla="*/ 8287 w 8286"/>
                            <a:gd name="connsiteY2" fmla="*/ 572 h 14478"/>
                            <a:gd name="connsiteX3" fmla="*/ 7620 w 8286"/>
                            <a:gd name="connsiteY3" fmla="*/ 0 h 1447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8286" h="14478">
                              <a:moveTo>
                                <a:pt x="0" y="13907"/>
                              </a:moveTo>
                              <a:lnTo>
                                <a:pt x="667" y="14478"/>
                              </a:lnTo>
                              <a:lnTo>
                                <a:pt x="8287" y="572"/>
                              </a:lnTo>
                              <a:lnTo>
                                <a:pt x="7620" y="0"/>
                              </a:lnTo>
                              <a:close/>
                            </a:path>
                          </a:pathLst>
                        </a:custGeom>
                        <a:grpFill/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826" name="Freeform: Shape 825">
                          <a:extLst>
                            <a:ext uri="{FF2B5EF4-FFF2-40B4-BE49-F238E27FC236}">
                              <a16:creationId xmlns:a16="http://schemas.microsoft.com/office/drawing/2014/main" id="{D05B46EF-391E-48CD-A1B1-DD6089FCA1A8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931312" y="3199637"/>
                          <a:ext cx="8858" cy="14668"/>
                        </a:xfrm>
                        <a:custGeom>
                          <a:avLst/>
                          <a:gdLst>
                            <a:gd name="connsiteX0" fmla="*/ 8858 w 8858"/>
                            <a:gd name="connsiteY0" fmla="*/ 667 h 14668"/>
                            <a:gd name="connsiteX1" fmla="*/ 8001 w 8858"/>
                            <a:gd name="connsiteY1" fmla="*/ 0 h 14668"/>
                            <a:gd name="connsiteX2" fmla="*/ 0 w 8858"/>
                            <a:gd name="connsiteY2" fmla="*/ 13716 h 14668"/>
                            <a:gd name="connsiteX3" fmla="*/ 1238 w 8858"/>
                            <a:gd name="connsiteY3" fmla="*/ 14669 h 1466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8858" h="14668">
                              <a:moveTo>
                                <a:pt x="8858" y="667"/>
                              </a:moveTo>
                              <a:lnTo>
                                <a:pt x="8001" y="0"/>
                              </a:lnTo>
                              <a:lnTo>
                                <a:pt x="0" y="13716"/>
                              </a:lnTo>
                              <a:lnTo>
                                <a:pt x="1238" y="14669"/>
                              </a:lnTo>
                              <a:close/>
                            </a:path>
                          </a:pathLst>
                        </a:custGeom>
                        <a:grpFill/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827" name="Freeform: Shape 826">
                          <a:extLst>
                            <a:ext uri="{FF2B5EF4-FFF2-40B4-BE49-F238E27FC236}">
                              <a16:creationId xmlns:a16="http://schemas.microsoft.com/office/drawing/2014/main" id="{336F1BB3-0C99-4F26-9E17-370359F40720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932551" y="3200304"/>
                          <a:ext cx="17240" cy="21431"/>
                        </a:xfrm>
                        <a:custGeom>
                          <a:avLst/>
                          <a:gdLst>
                            <a:gd name="connsiteX0" fmla="*/ 0 w 17240"/>
                            <a:gd name="connsiteY0" fmla="*/ 14002 h 21431"/>
                            <a:gd name="connsiteX1" fmla="*/ 9620 w 17240"/>
                            <a:gd name="connsiteY1" fmla="*/ 21431 h 21431"/>
                            <a:gd name="connsiteX2" fmla="*/ 17240 w 17240"/>
                            <a:gd name="connsiteY2" fmla="*/ 7525 h 21431"/>
                            <a:gd name="connsiteX3" fmla="*/ 7620 w 17240"/>
                            <a:gd name="connsiteY3" fmla="*/ 0 h 21431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17240" h="21431">
                              <a:moveTo>
                                <a:pt x="0" y="14002"/>
                              </a:moveTo>
                              <a:lnTo>
                                <a:pt x="9620" y="21431"/>
                              </a:lnTo>
                              <a:lnTo>
                                <a:pt x="17240" y="7525"/>
                              </a:lnTo>
                              <a:lnTo>
                                <a:pt x="7620" y="0"/>
                              </a:lnTo>
                              <a:close/>
                            </a:path>
                          </a:pathLst>
                        </a:custGeom>
                        <a:grpFill/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828" name="Freeform: Shape 827">
                          <a:extLst>
                            <a:ext uri="{FF2B5EF4-FFF2-40B4-BE49-F238E27FC236}">
                              <a16:creationId xmlns:a16="http://schemas.microsoft.com/office/drawing/2014/main" id="{753A7082-4CDA-478A-91D9-B7398578791B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913215" y="3230784"/>
                          <a:ext cx="9620" cy="15240"/>
                        </a:xfrm>
                        <a:custGeom>
                          <a:avLst/>
                          <a:gdLst>
                            <a:gd name="connsiteX0" fmla="*/ 9620 w 9620"/>
                            <a:gd name="connsiteY0" fmla="*/ 1238 h 15240"/>
                            <a:gd name="connsiteX1" fmla="*/ 8001 w 9620"/>
                            <a:gd name="connsiteY1" fmla="*/ 0 h 15240"/>
                            <a:gd name="connsiteX2" fmla="*/ 0 w 9620"/>
                            <a:gd name="connsiteY2" fmla="*/ 13621 h 15240"/>
                            <a:gd name="connsiteX3" fmla="*/ 1905 w 9620"/>
                            <a:gd name="connsiteY3" fmla="*/ 15240 h 1524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9620" h="15240">
                              <a:moveTo>
                                <a:pt x="9620" y="1238"/>
                              </a:moveTo>
                              <a:lnTo>
                                <a:pt x="8001" y="0"/>
                              </a:lnTo>
                              <a:lnTo>
                                <a:pt x="0" y="13621"/>
                              </a:lnTo>
                              <a:lnTo>
                                <a:pt x="1905" y="15240"/>
                              </a:lnTo>
                              <a:close/>
                            </a:path>
                          </a:pathLst>
                        </a:custGeom>
                        <a:grpFill/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829" name="Freeform: Shape 828">
                          <a:extLst>
                            <a:ext uri="{FF2B5EF4-FFF2-40B4-BE49-F238E27FC236}">
                              <a16:creationId xmlns:a16="http://schemas.microsoft.com/office/drawing/2014/main" id="{DCF3AC72-1BD7-440B-9CE5-5A464BF89FEB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924740" y="3239547"/>
                          <a:ext cx="8381" cy="14478"/>
                        </a:xfrm>
                        <a:custGeom>
                          <a:avLst/>
                          <a:gdLst>
                            <a:gd name="connsiteX0" fmla="*/ 0 w 8381"/>
                            <a:gd name="connsiteY0" fmla="*/ 13906 h 14478"/>
                            <a:gd name="connsiteX1" fmla="*/ 762 w 8381"/>
                            <a:gd name="connsiteY1" fmla="*/ 14478 h 14478"/>
                            <a:gd name="connsiteX2" fmla="*/ 8382 w 8381"/>
                            <a:gd name="connsiteY2" fmla="*/ 571 h 14478"/>
                            <a:gd name="connsiteX3" fmla="*/ 7620 w 8381"/>
                            <a:gd name="connsiteY3" fmla="*/ 0 h 1447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8381" h="14478">
                              <a:moveTo>
                                <a:pt x="0" y="13906"/>
                              </a:moveTo>
                              <a:lnTo>
                                <a:pt x="762" y="14478"/>
                              </a:lnTo>
                              <a:lnTo>
                                <a:pt x="8382" y="571"/>
                              </a:lnTo>
                              <a:lnTo>
                                <a:pt x="7620" y="0"/>
                              </a:lnTo>
                              <a:close/>
                            </a:path>
                          </a:pathLst>
                        </a:custGeom>
                        <a:grpFill/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830" name="Freeform: Shape 829">
                          <a:extLst>
                            <a:ext uri="{FF2B5EF4-FFF2-40B4-BE49-F238E27FC236}">
                              <a16:creationId xmlns:a16="http://schemas.microsoft.com/office/drawing/2014/main" id="{0A4800FA-1C98-4C32-8BE1-7B7A3955835D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915120" y="3232022"/>
                          <a:ext cx="17240" cy="21431"/>
                        </a:xfrm>
                        <a:custGeom>
                          <a:avLst/>
                          <a:gdLst>
                            <a:gd name="connsiteX0" fmla="*/ 0 w 17240"/>
                            <a:gd name="connsiteY0" fmla="*/ 14002 h 21431"/>
                            <a:gd name="connsiteX1" fmla="*/ 9620 w 17240"/>
                            <a:gd name="connsiteY1" fmla="*/ 21431 h 21431"/>
                            <a:gd name="connsiteX2" fmla="*/ 17240 w 17240"/>
                            <a:gd name="connsiteY2" fmla="*/ 7525 h 21431"/>
                            <a:gd name="connsiteX3" fmla="*/ 7715 w 17240"/>
                            <a:gd name="connsiteY3" fmla="*/ 0 h 21431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17240" h="21431">
                              <a:moveTo>
                                <a:pt x="0" y="14002"/>
                              </a:moveTo>
                              <a:lnTo>
                                <a:pt x="9620" y="21431"/>
                              </a:lnTo>
                              <a:lnTo>
                                <a:pt x="17240" y="7525"/>
                              </a:lnTo>
                              <a:lnTo>
                                <a:pt x="7715" y="0"/>
                              </a:lnTo>
                              <a:close/>
                            </a:path>
                          </a:pathLst>
                        </a:custGeom>
                        <a:grpFill/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831" name="Freeform: Shape 830">
                          <a:extLst>
                            <a:ext uri="{FF2B5EF4-FFF2-40B4-BE49-F238E27FC236}">
                              <a16:creationId xmlns:a16="http://schemas.microsoft.com/office/drawing/2014/main" id="{B2C42FC8-6F37-4DEC-90E5-174ADF6FEC84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895022" y="3261835"/>
                          <a:ext cx="20764" cy="23907"/>
                        </a:xfrm>
                        <a:custGeom>
                          <a:avLst/>
                          <a:gdLst>
                            <a:gd name="connsiteX0" fmla="*/ 0 w 20764"/>
                            <a:gd name="connsiteY0" fmla="*/ 13716 h 23907"/>
                            <a:gd name="connsiteX1" fmla="*/ 13145 w 20764"/>
                            <a:gd name="connsiteY1" fmla="*/ 23908 h 23907"/>
                            <a:gd name="connsiteX2" fmla="*/ 20765 w 20764"/>
                            <a:gd name="connsiteY2" fmla="*/ 10001 h 23907"/>
                            <a:gd name="connsiteX3" fmla="*/ 8001 w 20764"/>
                            <a:gd name="connsiteY3" fmla="*/ 0 h 23907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20764" h="23907">
                              <a:moveTo>
                                <a:pt x="0" y="13716"/>
                              </a:moveTo>
                              <a:lnTo>
                                <a:pt x="13145" y="23908"/>
                              </a:lnTo>
                              <a:lnTo>
                                <a:pt x="20765" y="10001"/>
                              </a:lnTo>
                              <a:lnTo>
                                <a:pt x="8001" y="0"/>
                              </a:lnTo>
                              <a:close/>
                            </a:path>
                          </a:pathLst>
                        </a:custGeom>
                        <a:grpFill/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832" name="Freeform: Shape 831">
                          <a:extLst>
                            <a:ext uri="{FF2B5EF4-FFF2-40B4-BE49-F238E27FC236}">
                              <a16:creationId xmlns:a16="http://schemas.microsoft.com/office/drawing/2014/main" id="{03B6C34F-A29F-41DE-8E66-5E38354C6F34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030848" y="3087814"/>
                          <a:ext cx="20097" cy="16859"/>
                        </a:xfrm>
                        <a:custGeom>
                          <a:avLst/>
                          <a:gdLst>
                            <a:gd name="connsiteX0" fmla="*/ 0 w 20097"/>
                            <a:gd name="connsiteY0" fmla="*/ 5715 h 16859"/>
                            <a:gd name="connsiteX1" fmla="*/ 5906 w 20097"/>
                            <a:gd name="connsiteY1" fmla="*/ 16859 h 16859"/>
                            <a:gd name="connsiteX2" fmla="*/ 20098 w 20097"/>
                            <a:gd name="connsiteY2" fmla="*/ 10954 h 16859"/>
                            <a:gd name="connsiteX3" fmla="*/ 14383 w 20097"/>
                            <a:gd name="connsiteY3" fmla="*/ 0 h 16859"/>
                            <a:gd name="connsiteX4" fmla="*/ 0 w 20097"/>
                            <a:gd name="connsiteY4" fmla="*/ 5715 h 1685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20097" h="16859">
                              <a:moveTo>
                                <a:pt x="0" y="5715"/>
                              </a:moveTo>
                              <a:lnTo>
                                <a:pt x="5906" y="16859"/>
                              </a:lnTo>
                              <a:cubicBezTo>
                                <a:pt x="10573" y="15621"/>
                                <a:pt x="15431" y="13716"/>
                                <a:pt x="20098" y="10954"/>
                              </a:cubicBezTo>
                              <a:lnTo>
                                <a:pt x="14383" y="0"/>
                              </a:lnTo>
                              <a:cubicBezTo>
                                <a:pt x="9525" y="2857"/>
                                <a:pt x="4667" y="4667"/>
                                <a:pt x="0" y="5715"/>
                              </a:cubicBezTo>
                              <a:close/>
                            </a:path>
                          </a:pathLst>
                        </a:custGeom>
                        <a:grpFill/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833" name="Freeform: Shape 832">
                          <a:extLst>
                            <a:ext uri="{FF2B5EF4-FFF2-40B4-BE49-F238E27FC236}">
                              <a16:creationId xmlns:a16="http://schemas.microsoft.com/office/drawing/2014/main" id="{F4C0C764-09D4-4A93-A6CE-D2DA5DA0CEFE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053899" y="3068192"/>
                          <a:ext cx="19716" cy="19145"/>
                        </a:xfrm>
                        <a:custGeom>
                          <a:avLst/>
                          <a:gdLst>
                            <a:gd name="connsiteX0" fmla="*/ 8096 w 19716"/>
                            <a:gd name="connsiteY0" fmla="*/ 2667 h 19145"/>
                            <a:gd name="connsiteX1" fmla="*/ 0 w 19716"/>
                            <a:gd name="connsiteY1" fmla="*/ 13049 h 19145"/>
                            <a:gd name="connsiteX2" fmla="*/ 10954 w 19716"/>
                            <a:gd name="connsiteY2" fmla="*/ 19145 h 19145"/>
                            <a:gd name="connsiteX3" fmla="*/ 17907 w 19716"/>
                            <a:gd name="connsiteY3" fmla="*/ 9715 h 19145"/>
                            <a:gd name="connsiteX4" fmla="*/ 19717 w 19716"/>
                            <a:gd name="connsiteY4" fmla="*/ 5810 h 19145"/>
                            <a:gd name="connsiteX5" fmla="*/ 9335 w 19716"/>
                            <a:gd name="connsiteY5" fmla="*/ 0 h 19145"/>
                            <a:gd name="connsiteX6" fmla="*/ 8096 w 19716"/>
                            <a:gd name="connsiteY6" fmla="*/ 2667 h 1914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</a:cxnLst>
                          <a:rect l="l" t="t" r="r" b="b"/>
                          <a:pathLst>
                            <a:path w="19716" h="19145">
                              <a:moveTo>
                                <a:pt x="8096" y="2667"/>
                              </a:moveTo>
                              <a:cubicBezTo>
                                <a:pt x="5620" y="6763"/>
                                <a:pt x="2857" y="10192"/>
                                <a:pt x="0" y="13049"/>
                              </a:cubicBezTo>
                              <a:lnTo>
                                <a:pt x="10954" y="19145"/>
                              </a:lnTo>
                              <a:cubicBezTo>
                                <a:pt x="13430" y="16383"/>
                                <a:pt x="15716" y="13335"/>
                                <a:pt x="17907" y="9715"/>
                              </a:cubicBezTo>
                              <a:cubicBezTo>
                                <a:pt x="18669" y="8477"/>
                                <a:pt x="19145" y="7144"/>
                                <a:pt x="19717" y="5810"/>
                              </a:cubicBezTo>
                              <a:lnTo>
                                <a:pt x="9335" y="0"/>
                              </a:lnTo>
                              <a:cubicBezTo>
                                <a:pt x="8954" y="857"/>
                                <a:pt x="8572" y="1810"/>
                                <a:pt x="8096" y="2667"/>
                              </a:cubicBezTo>
                              <a:close/>
                            </a:path>
                          </a:pathLst>
                        </a:custGeom>
                        <a:grpFill/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834" name="Freeform: Shape 833">
                          <a:extLst>
                            <a:ext uri="{FF2B5EF4-FFF2-40B4-BE49-F238E27FC236}">
                              <a16:creationId xmlns:a16="http://schemas.microsoft.com/office/drawing/2014/main" id="{66D804C2-550F-4F54-BC8F-A03520B34A73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061710" y="3039903"/>
                          <a:ext cx="14763" cy="19907"/>
                        </a:xfrm>
                        <a:custGeom>
                          <a:avLst/>
                          <a:gdLst>
                            <a:gd name="connsiteX0" fmla="*/ 11049 w 14763"/>
                            <a:gd name="connsiteY0" fmla="*/ 0 h 19907"/>
                            <a:gd name="connsiteX1" fmla="*/ 0 w 14763"/>
                            <a:gd name="connsiteY1" fmla="*/ 3524 h 19907"/>
                            <a:gd name="connsiteX2" fmla="*/ 3334 w 14763"/>
                            <a:gd name="connsiteY2" fmla="*/ 19907 h 19907"/>
                            <a:gd name="connsiteX3" fmla="*/ 14764 w 14763"/>
                            <a:gd name="connsiteY3" fmla="*/ 16288 h 19907"/>
                            <a:gd name="connsiteX4" fmla="*/ 11049 w 14763"/>
                            <a:gd name="connsiteY4" fmla="*/ 0 h 19907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14763" h="19907">
                              <a:moveTo>
                                <a:pt x="11049" y="0"/>
                              </a:moveTo>
                              <a:lnTo>
                                <a:pt x="0" y="3524"/>
                              </a:lnTo>
                              <a:cubicBezTo>
                                <a:pt x="2381" y="8572"/>
                                <a:pt x="3619" y="14383"/>
                                <a:pt x="3334" y="19907"/>
                              </a:cubicBezTo>
                              <a:lnTo>
                                <a:pt x="14764" y="16288"/>
                              </a:lnTo>
                              <a:cubicBezTo>
                                <a:pt x="14478" y="10763"/>
                                <a:pt x="13240" y="5239"/>
                                <a:pt x="11049" y="0"/>
                              </a:cubicBezTo>
                              <a:close/>
                            </a:path>
                          </a:pathLst>
                        </a:custGeom>
                        <a:grpFill/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835" name="Freeform: Shape 834">
                          <a:extLst>
                            <a:ext uri="{FF2B5EF4-FFF2-40B4-BE49-F238E27FC236}">
                              <a16:creationId xmlns:a16="http://schemas.microsoft.com/office/drawing/2014/main" id="{125802FC-778B-49E3-9447-410052E7DB61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044183" y="3016852"/>
                          <a:ext cx="18478" cy="20193"/>
                        </a:xfrm>
                        <a:custGeom>
                          <a:avLst/>
                          <a:gdLst>
                            <a:gd name="connsiteX0" fmla="*/ 4953 w 18478"/>
                            <a:gd name="connsiteY0" fmla="*/ 0 h 20193"/>
                            <a:gd name="connsiteX1" fmla="*/ 0 w 18478"/>
                            <a:gd name="connsiteY1" fmla="*/ 11335 h 20193"/>
                            <a:gd name="connsiteX2" fmla="*/ 12764 w 18478"/>
                            <a:gd name="connsiteY2" fmla="*/ 19241 h 20193"/>
                            <a:gd name="connsiteX3" fmla="*/ 13430 w 18478"/>
                            <a:gd name="connsiteY3" fmla="*/ 20193 h 20193"/>
                            <a:gd name="connsiteX4" fmla="*/ 18479 w 18478"/>
                            <a:gd name="connsiteY4" fmla="*/ 8477 h 20193"/>
                            <a:gd name="connsiteX5" fmla="*/ 4953 w 18478"/>
                            <a:gd name="connsiteY5" fmla="*/ 0 h 20193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18478" h="20193">
                              <a:moveTo>
                                <a:pt x="4953" y="0"/>
                              </a:moveTo>
                              <a:lnTo>
                                <a:pt x="0" y="11335"/>
                              </a:lnTo>
                              <a:cubicBezTo>
                                <a:pt x="5906" y="12383"/>
                                <a:pt x="10287" y="16193"/>
                                <a:pt x="12764" y="19241"/>
                              </a:cubicBezTo>
                              <a:cubicBezTo>
                                <a:pt x="12954" y="19526"/>
                                <a:pt x="13240" y="19812"/>
                                <a:pt x="13430" y="20193"/>
                              </a:cubicBezTo>
                              <a:lnTo>
                                <a:pt x="18479" y="8477"/>
                              </a:lnTo>
                              <a:cubicBezTo>
                                <a:pt x="14478" y="4286"/>
                                <a:pt x="9811" y="1524"/>
                                <a:pt x="4953" y="0"/>
                              </a:cubicBezTo>
                              <a:close/>
                            </a:path>
                          </a:pathLst>
                        </a:custGeom>
                        <a:grpFill/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836" name="Freeform: Shape 835">
                          <a:extLst>
                            <a:ext uri="{FF2B5EF4-FFF2-40B4-BE49-F238E27FC236}">
                              <a16:creationId xmlns:a16="http://schemas.microsoft.com/office/drawing/2014/main" id="{C55D14AB-FDB3-40D5-BF98-B88A3356E441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017704" y="3017138"/>
                          <a:ext cx="17621" cy="21050"/>
                        </a:xfrm>
                        <a:custGeom>
                          <a:avLst/>
                          <a:gdLst>
                            <a:gd name="connsiteX0" fmla="*/ 7620 w 17621"/>
                            <a:gd name="connsiteY0" fmla="*/ 2381 h 21050"/>
                            <a:gd name="connsiteX1" fmla="*/ 0 w 17621"/>
                            <a:gd name="connsiteY1" fmla="*/ 7906 h 21050"/>
                            <a:gd name="connsiteX2" fmla="*/ 4953 w 17621"/>
                            <a:gd name="connsiteY2" fmla="*/ 21050 h 21050"/>
                            <a:gd name="connsiteX3" fmla="*/ 13144 w 17621"/>
                            <a:gd name="connsiteY3" fmla="*/ 13526 h 21050"/>
                            <a:gd name="connsiteX4" fmla="*/ 17621 w 17621"/>
                            <a:gd name="connsiteY4" fmla="*/ 11620 h 21050"/>
                            <a:gd name="connsiteX5" fmla="*/ 13240 w 17621"/>
                            <a:gd name="connsiteY5" fmla="*/ 0 h 21050"/>
                            <a:gd name="connsiteX6" fmla="*/ 7620 w 17621"/>
                            <a:gd name="connsiteY6" fmla="*/ 2381 h 2105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</a:cxnLst>
                          <a:rect l="l" t="t" r="r" b="b"/>
                          <a:pathLst>
                            <a:path w="17621" h="21050">
                              <a:moveTo>
                                <a:pt x="7620" y="2381"/>
                              </a:moveTo>
                              <a:cubicBezTo>
                                <a:pt x="4572" y="4001"/>
                                <a:pt x="2095" y="5905"/>
                                <a:pt x="0" y="7906"/>
                              </a:cubicBezTo>
                              <a:lnTo>
                                <a:pt x="4953" y="21050"/>
                              </a:lnTo>
                              <a:cubicBezTo>
                                <a:pt x="6763" y="18288"/>
                                <a:pt x="9334" y="15526"/>
                                <a:pt x="13144" y="13526"/>
                              </a:cubicBezTo>
                              <a:cubicBezTo>
                                <a:pt x="14668" y="12668"/>
                                <a:pt x="16192" y="12097"/>
                                <a:pt x="17621" y="11620"/>
                              </a:cubicBezTo>
                              <a:lnTo>
                                <a:pt x="13240" y="0"/>
                              </a:lnTo>
                              <a:cubicBezTo>
                                <a:pt x="11430" y="667"/>
                                <a:pt x="9525" y="1429"/>
                                <a:pt x="7620" y="2381"/>
                              </a:cubicBezTo>
                              <a:close/>
                            </a:path>
                          </a:pathLst>
                        </a:custGeom>
                        <a:grpFill/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837" name="Freeform: Shape 836">
                          <a:extLst>
                            <a:ext uri="{FF2B5EF4-FFF2-40B4-BE49-F238E27FC236}">
                              <a16:creationId xmlns:a16="http://schemas.microsoft.com/office/drawing/2014/main" id="{7E334B8E-49ED-45B4-994D-9910AD28856A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997976" y="3041236"/>
                          <a:ext cx="21347" cy="21621"/>
                        </a:xfrm>
                        <a:custGeom>
                          <a:avLst/>
                          <a:gdLst>
                            <a:gd name="connsiteX0" fmla="*/ 9727 w 21347"/>
                            <a:gd name="connsiteY0" fmla="*/ 2857 h 21621"/>
                            <a:gd name="connsiteX1" fmla="*/ 7822 w 21347"/>
                            <a:gd name="connsiteY1" fmla="*/ 2000 h 21621"/>
                            <a:gd name="connsiteX2" fmla="*/ 392 w 21347"/>
                            <a:gd name="connsiteY2" fmla="*/ 5143 h 21621"/>
                            <a:gd name="connsiteX3" fmla="*/ 3726 w 21347"/>
                            <a:gd name="connsiteY3" fmla="*/ 13335 h 21621"/>
                            <a:gd name="connsiteX4" fmla="*/ 21347 w 21347"/>
                            <a:gd name="connsiteY4" fmla="*/ 21622 h 21621"/>
                            <a:gd name="connsiteX5" fmla="*/ 20585 w 21347"/>
                            <a:gd name="connsiteY5" fmla="*/ 11716 h 21621"/>
                            <a:gd name="connsiteX6" fmla="*/ 21061 w 21347"/>
                            <a:gd name="connsiteY6" fmla="*/ 6286 h 21621"/>
                            <a:gd name="connsiteX7" fmla="*/ 10489 w 21347"/>
                            <a:gd name="connsiteY7" fmla="*/ 0 h 21621"/>
                            <a:gd name="connsiteX8" fmla="*/ 9727 w 21347"/>
                            <a:gd name="connsiteY8" fmla="*/ 2857 h 21621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</a:cxnLst>
                          <a:rect l="l" t="t" r="r" b="b"/>
                          <a:pathLst>
                            <a:path w="21347" h="21621">
                              <a:moveTo>
                                <a:pt x="9727" y="2857"/>
                              </a:moveTo>
                              <a:lnTo>
                                <a:pt x="7822" y="2000"/>
                              </a:lnTo>
                              <a:cubicBezTo>
                                <a:pt x="4869" y="571"/>
                                <a:pt x="1535" y="2000"/>
                                <a:pt x="392" y="5143"/>
                              </a:cubicBezTo>
                              <a:cubicBezTo>
                                <a:pt x="-751" y="8287"/>
                                <a:pt x="678" y="11906"/>
                                <a:pt x="3726" y="13335"/>
                              </a:cubicBezTo>
                              <a:lnTo>
                                <a:pt x="21347" y="21622"/>
                              </a:lnTo>
                              <a:lnTo>
                                <a:pt x="20585" y="11716"/>
                              </a:lnTo>
                              <a:cubicBezTo>
                                <a:pt x="20585" y="11620"/>
                                <a:pt x="20490" y="9430"/>
                                <a:pt x="21061" y="6286"/>
                              </a:cubicBezTo>
                              <a:lnTo>
                                <a:pt x="10489" y="0"/>
                              </a:lnTo>
                              <a:cubicBezTo>
                                <a:pt x="10203" y="952"/>
                                <a:pt x="9917" y="1905"/>
                                <a:pt x="9727" y="2857"/>
                              </a:cubicBezTo>
                              <a:close/>
                            </a:path>
                          </a:pathLst>
                        </a:custGeom>
                        <a:grpFill/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</p:grpSp>
                  <p:grpSp>
                    <p:nvGrpSpPr>
                      <p:cNvPr id="803" name="Graphic 1">
                        <a:extLst>
                          <a:ext uri="{FF2B5EF4-FFF2-40B4-BE49-F238E27FC236}">
                            <a16:creationId xmlns:a16="http://schemas.microsoft.com/office/drawing/2014/main" id="{8765C13D-B6D6-4D42-9BA1-105E2C6935BB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5861461" y="3268041"/>
                        <a:ext cx="172475" cy="105046"/>
                        <a:chOff x="5861461" y="3268041"/>
                        <a:chExt cx="172475" cy="105046"/>
                      </a:xfrm>
                      <a:grpFill/>
                    </p:grpSpPr>
                    <p:grpSp>
                      <p:nvGrpSpPr>
                        <p:cNvPr id="804" name="Graphic 1">
                          <a:extLst>
                            <a:ext uri="{FF2B5EF4-FFF2-40B4-BE49-F238E27FC236}">
                              <a16:creationId xmlns:a16="http://schemas.microsoft.com/office/drawing/2014/main" id="{ACE56E66-2043-419E-B0BB-10A47F271E1B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5861461" y="3268041"/>
                          <a:ext cx="172475" cy="105046"/>
                          <a:chOff x="5861461" y="3268041"/>
                          <a:chExt cx="172475" cy="105046"/>
                        </a:xfrm>
                        <a:grpFill/>
                      </p:grpSpPr>
                      <p:sp>
                        <p:nvSpPr>
                          <p:cNvPr id="809" name="Freeform: Shape 808">
                            <a:extLst>
                              <a:ext uri="{FF2B5EF4-FFF2-40B4-BE49-F238E27FC236}">
                                <a16:creationId xmlns:a16="http://schemas.microsoft.com/office/drawing/2014/main" id="{76C0F0E2-96B9-442D-8FD8-441009C13801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5861461" y="3268041"/>
                            <a:ext cx="106618" cy="92143"/>
                          </a:xfrm>
                          <a:custGeom>
                            <a:avLst/>
                            <a:gdLst>
                              <a:gd name="connsiteX0" fmla="*/ 106618 w 106618"/>
                              <a:gd name="connsiteY0" fmla="*/ 31037 h 92143"/>
                              <a:gd name="connsiteX1" fmla="*/ 63946 w 106618"/>
                              <a:gd name="connsiteY1" fmla="*/ 2652 h 92143"/>
                              <a:gd name="connsiteX2" fmla="*/ 30513 w 106618"/>
                              <a:gd name="connsiteY2" fmla="*/ 1033 h 92143"/>
                              <a:gd name="connsiteX3" fmla="*/ 9177 w 106618"/>
                              <a:gd name="connsiteY3" fmla="*/ 12177 h 92143"/>
                              <a:gd name="connsiteX4" fmla="*/ 510 w 106618"/>
                              <a:gd name="connsiteY4" fmla="*/ 20178 h 92143"/>
                              <a:gd name="connsiteX5" fmla="*/ 14702 w 106618"/>
                              <a:gd name="connsiteY5" fmla="*/ 27036 h 92143"/>
                              <a:gd name="connsiteX6" fmla="*/ 7463 w 106618"/>
                              <a:gd name="connsiteY6" fmla="*/ 42467 h 92143"/>
                              <a:gd name="connsiteX7" fmla="*/ 10035 w 106618"/>
                              <a:gd name="connsiteY7" fmla="*/ 45134 h 92143"/>
                              <a:gd name="connsiteX8" fmla="*/ 10892 w 106618"/>
                              <a:gd name="connsiteY8" fmla="*/ 53611 h 92143"/>
                              <a:gd name="connsiteX9" fmla="*/ 14702 w 106618"/>
                              <a:gd name="connsiteY9" fmla="*/ 65517 h 92143"/>
                              <a:gd name="connsiteX10" fmla="*/ 16512 w 106618"/>
                              <a:gd name="connsiteY10" fmla="*/ 75423 h 92143"/>
                              <a:gd name="connsiteX11" fmla="*/ 28989 w 106618"/>
                              <a:gd name="connsiteY11" fmla="*/ 87234 h 92143"/>
                              <a:gd name="connsiteX12" fmla="*/ 42801 w 106618"/>
                              <a:gd name="connsiteY12" fmla="*/ 82853 h 92143"/>
                              <a:gd name="connsiteX13" fmla="*/ 88997 w 106618"/>
                              <a:gd name="connsiteY13" fmla="*/ 91902 h 92143"/>
                              <a:gd name="connsiteX14" fmla="*/ 102332 w 106618"/>
                              <a:gd name="connsiteY14" fmla="*/ 83234 h 92143"/>
                              <a:gd name="connsiteX15" fmla="*/ 106618 w 106618"/>
                              <a:gd name="connsiteY15" fmla="*/ 31037 h 92143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</a:cxnLst>
                            <a:rect l="l" t="t" r="r" b="b"/>
                            <a:pathLst>
                              <a:path w="106618" h="92143">
                                <a:moveTo>
                                  <a:pt x="106618" y="31037"/>
                                </a:moveTo>
                                <a:cubicBezTo>
                                  <a:pt x="106618" y="31037"/>
                                  <a:pt x="71185" y="2938"/>
                                  <a:pt x="63946" y="2652"/>
                                </a:cubicBezTo>
                                <a:cubicBezTo>
                                  <a:pt x="56612" y="2367"/>
                                  <a:pt x="34419" y="-1920"/>
                                  <a:pt x="30513" y="1033"/>
                                </a:cubicBezTo>
                                <a:cubicBezTo>
                                  <a:pt x="26608" y="3986"/>
                                  <a:pt x="15750" y="10082"/>
                                  <a:pt x="9177" y="12177"/>
                                </a:cubicBezTo>
                                <a:cubicBezTo>
                                  <a:pt x="2605" y="14273"/>
                                  <a:pt x="-1491" y="16464"/>
                                  <a:pt x="510" y="20178"/>
                                </a:cubicBezTo>
                                <a:cubicBezTo>
                                  <a:pt x="2510" y="23893"/>
                                  <a:pt x="14702" y="27036"/>
                                  <a:pt x="14702" y="27036"/>
                                </a:cubicBezTo>
                                <a:cubicBezTo>
                                  <a:pt x="14702" y="27036"/>
                                  <a:pt x="4891" y="39800"/>
                                  <a:pt x="7463" y="42467"/>
                                </a:cubicBezTo>
                                <a:cubicBezTo>
                                  <a:pt x="10035" y="45134"/>
                                  <a:pt x="10035" y="45134"/>
                                  <a:pt x="10035" y="45134"/>
                                </a:cubicBezTo>
                                <a:cubicBezTo>
                                  <a:pt x="10035" y="45134"/>
                                  <a:pt x="12321" y="48753"/>
                                  <a:pt x="10892" y="53611"/>
                                </a:cubicBezTo>
                                <a:cubicBezTo>
                                  <a:pt x="9463" y="58469"/>
                                  <a:pt x="14702" y="65517"/>
                                  <a:pt x="14702" y="65517"/>
                                </a:cubicBezTo>
                                <a:cubicBezTo>
                                  <a:pt x="14702" y="65517"/>
                                  <a:pt x="12892" y="71328"/>
                                  <a:pt x="16512" y="75423"/>
                                </a:cubicBezTo>
                                <a:cubicBezTo>
                                  <a:pt x="20131" y="79519"/>
                                  <a:pt x="24132" y="86949"/>
                                  <a:pt x="28989" y="87234"/>
                                </a:cubicBezTo>
                                <a:cubicBezTo>
                                  <a:pt x="33847" y="87425"/>
                                  <a:pt x="42801" y="82853"/>
                                  <a:pt x="42801" y="82853"/>
                                </a:cubicBezTo>
                                <a:cubicBezTo>
                                  <a:pt x="42801" y="82853"/>
                                  <a:pt x="80043" y="93902"/>
                                  <a:pt x="88997" y="91902"/>
                                </a:cubicBezTo>
                                <a:cubicBezTo>
                                  <a:pt x="97950" y="89901"/>
                                  <a:pt x="102332" y="83234"/>
                                  <a:pt x="102332" y="83234"/>
                                </a:cubicBezTo>
                                <a:lnTo>
                                  <a:pt x="106618" y="31037"/>
                                </a:lnTo>
                                <a:close/>
                              </a:path>
                            </a:pathLst>
                          </a:custGeom>
                          <a:grpFill/>
                          <a:ln w="9525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endParaRPr lang="th-TH"/>
                          </a:p>
                        </p:txBody>
                      </p:sp>
                      <p:sp>
                        <p:nvSpPr>
                          <p:cNvPr id="810" name="Freeform: Shape 809">
                            <a:extLst>
                              <a:ext uri="{FF2B5EF4-FFF2-40B4-BE49-F238E27FC236}">
                                <a16:creationId xmlns:a16="http://schemas.microsoft.com/office/drawing/2014/main" id="{942541EA-25D2-46F0-8A10-FF3989075923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5861875" y="3272236"/>
                            <a:ext cx="51244" cy="22746"/>
                          </a:xfrm>
                          <a:custGeom>
                            <a:avLst/>
                            <a:gdLst>
                              <a:gd name="connsiteX0" fmla="*/ 14192 w 51244"/>
                              <a:gd name="connsiteY0" fmla="*/ 22747 h 22746"/>
                              <a:gd name="connsiteX1" fmla="*/ 31623 w 51244"/>
                              <a:gd name="connsiteY1" fmla="*/ 5030 h 22746"/>
                              <a:gd name="connsiteX2" fmla="*/ 51244 w 51244"/>
                              <a:gd name="connsiteY2" fmla="*/ 4840 h 22746"/>
                              <a:gd name="connsiteX3" fmla="*/ 25813 w 51244"/>
                              <a:gd name="connsiteY3" fmla="*/ 649 h 22746"/>
                              <a:gd name="connsiteX4" fmla="*/ 11525 w 51244"/>
                              <a:gd name="connsiteY4" fmla="*/ 14365 h 22746"/>
                              <a:gd name="connsiteX5" fmla="*/ 0 w 51244"/>
                              <a:gd name="connsiteY5" fmla="*/ 15889 h 22746"/>
                              <a:gd name="connsiteX6" fmla="*/ 14192 w 51244"/>
                              <a:gd name="connsiteY6" fmla="*/ 22747 h 22746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</a:cxnLst>
                            <a:rect l="l" t="t" r="r" b="b"/>
                            <a:pathLst>
                              <a:path w="51244" h="22746">
                                <a:moveTo>
                                  <a:pt x="14192" y="22747"/>
                                </a:moveTo>
                                <a:lnTo>
                                  <a:pt x="31623" y="5030"/>
                                </a:lnTo>
                                <a:lnTo>
                                  <a:pt x="51244" y="4840"/>
                                </a:lnTo>
                                <a:cubicBezTo>
                                  <a:pt x="51244" y="4840"/>
                                  <a:pt x="32671" y="-2114"/>
                                  <a:pt x="25813" y="649"/>
                                </a:cubicBezTo>
                                <a:cubicBezTo>
                                  <a:pt x="18955" y="3411"/>
                                  <a:pt x="16764" y="13603"/>
                                  <a:pt x="11525" y="14365"/>
                                </a:cubicBezTo>
                                <a:cubicBezTo>
                                  <a:pt x="6286" y="15127"/>
                                  <a:pt x="0" y="15889"/>
                                  <a:pt x="0" y="15889"/>
                                </a:cubicBezTo>
                                <a:cubicBezTo>
                                  <a:pt x="0" y="15889"/>
                                  <a:pt x="5620" y="22461"/>
                                  <a:pt x="14192" y="22747"/>
                                </a:cubicBezTo>
                                <a:close/>
                              </a:path>
                            </a:pathLst>
                          </a:custGeom>
                          <a:grpFill/>
                          <a:ln w="9525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endParaRPr lang="th-TH"/>
                          </a:p>
                        </p:txBody>
                      </p:sp>
                      <p:sp>
                        <p:nvSpPr>
                          <p:cNvPr id="811" name="Freeform: Shape 810">
                            <a:extLst>
                              <a:ext uri="{FF2B5EF4-FFF2-40B4-BE49-F238E27FC236}">
                                <a16:creationId xmlns:a16="http://schemas.microsoft.com/office/drawing/2014/main" id="{4F1230DE-3964-4E07-B40F-30960798C491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5867848" y="3282219"/>
                            <a:ext cx="49462" cy="77482"/>
                          </a:xfrm>
                          <a:custGeom>
                            <a:avLst/>
                            <a:gdLst>
                              <a:gd name="connsiteX0" fmla="*/ 49463 w 49462"/>
                              <a:gd name="connsiteY0" fmla="*/ 72199 h 77482"/>
                              <a:gd name="connsiteX1" fmla="*/ 29365 w 49462"/>
                              <a:gd name="connsiteY1" fmla="*/ 63246 h 77482"/>
                              <a:gd name="connsiteX2" fmla="*/ 23079 w 49462"/>
                              <a:gd name="connsiteY2" fmla="*/ 60579 h 77482"/>
                              <a:gd name="connsiteX3" fmla="*/ 20697 w 49462"/>
                              <a:gd name="connsiteY3" fmla="*/ 46482 h 77482"/>
                              <a:gd name="connsiteX4" fmla="*/ 16316 w 49462"/>
                              <a:gd name="connsiteY4" fmla="*/ 29718 h 77482"/>
                              <a:gd name="connsiteX5" fmla="*/ 13458 w 49462"/>
                              <a:gd name="connsiteY5" fmla="*/ 13430 h 77482"/>
                              <a:gd name="connsiteX6" fmla="*/ 19554 w 49462"/>
                              <a:gd name="connsiteY6" fmla="*/ 0 h 77482"/>
                              <a:gd name="connsiteX7" fmla="*/ 600 w 49462"/>
                              <a:gd name="connsiteY7" fmla="*/ 23431 h 77482"/>
                              <a:gd name="connsiteX8" fmla="*/ 2790 w 49462"/>
                              <a:gd name="connsiteY8" fmla="*/ 33338 h 77482"/>
                              <a:gd name="connsiteX9" fmla="*/ 3933 w 49462"/>
                              <a:gd name="connsiteY9" fmla="*/ 44196 h 77482"/>
                              <a:gd name="connsiteX10" fmla="*/ 6315 w 49462"/>
                              <a:gd name="connsiteY10" fmla="*/ 51721 h 77482"/>
                              <a:gd name="connsiteX11" fmla="*/ 9744 w 49462"/>
                              <a:gd name="connsiteY11" fmla="*/ 63151 h 77482"/>
                              <a:gd name="connsiteX12" fmla="*/ 14506 w 49462"/>
                              <a:gd name="connsiteY12" fmla="*/ 70199 h 77482"/>
                              <a:gd name="connsiteX13" fmla="*/ 49463 w 49462"/>
                              <a:gd name="connsiteY13" fmla="*/ 72199 h 7748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</a:cxnLst>
                            <a:rect l="l" t="t" r="r" b="b"/>
                            <a:pathLst>
                              <a:path w="49462" h="77482">
                                <a:moveTo>
                                  <a:pt x="49463" y="72199"/>
                                </a:moveTo>
                                <a:cubicBezTo>
                                  <a:pt x="49463" y="72199"/>
                                  <a:pt x="31270" y="63627"/>
                                  <a:pt x="29365" y="63246"/>
                                </a:cubicBezTo>
                                <a:cubicBezTo>
                                  <a:pt x="27460" y="62865"/>
                                  <a:pt x="24222" y="62198"/>
                                  <a:pt x="23079" y="60579"/>
                                </a:cubicBezTo>
                                <a:cubicBezTo>
                                  <a:pt x="21936" y="58960"/>
                                  <a:pt x="22126" y="50006"/>
                                  <a:pt x="20697" y="46482"/>
                                </a:cubicBezTo>
                                <a:cubicBezTo>
                                  <a:pt x="19269" y="42958"/>
                                  <a:pt x="17268" y="36671"/>
                                  <a:pt x="16316" y="29718"/>
                                </a:cubicBezTo>
                                <a:cubicBezTo>
                                  <a:pt x="15363" y="22765"/>
                                  <a:pt x="15363" y="17335"/>
                                  <a:pt x="13458" y="13430"/>
                                </a:cubicBezTo>
                                <a:cubicBezTo>
                                  <a:pt x="11458" y="9525"/>
                                  <a:pt x="19554" y="0"/>
                                  <a:pt x="19554" y="0"/>
                                </a:cubicBezTo>
                                <a:cubicBezTo>
                                  <a:pt x="19554" y="0"/>
                                  <a:pt x="2124" y="16478"/>
                                  <a:pt x="600" y="23431"/>
                                </a:cubicBezTo>
                                <a:cubicBezTo>
                                  <a:pt x="-924" y="30385"/>
                                  <a:pt x="695" y="32099"/>
                                  <a:pt x="2790" y="33338"/>
                                </a:cubicBezTo>
                                <a:cubicBezTo>
                                  <a:pt x="4886" y="34671"/>
                                  <a:pt x="2695" y="38957"/>
                                  <a:pt x="3933" y="44196"/>
                                </a:cubicBezTo>
                                <a:cubicBezTo>
                                  <a:pt x="5076" y="49435"/>
                                  <a:pt x="6315" y="51054"/>
                                  <a:pt x="6315" y="51721"/>
                                </a:cubicBezTo>
                                <a:cubicBezTo>
                                  <a:pt x="6315" y="52388"/>
                                  <a:pt x="6410" y="61436"/>
                                  <a:pt x="9744" y="63151"/>
                                </a:cubicBezTo>
                                <a:cubicBezTo>
                                  <a:pt x="13077" y="64960"/>
                                  <a:pt x="14982" y="66961"/>
                                  <a:pt x="14506" y="70199"/>
                                </a:cubicBezTo>
                                <a:cubicBezTo>
                                  <a:pt x="14030" y="73438"/>
                                  <a:pt x="26508" y="83629"/>
                                  <a:pt x="49463" y="72199"/>
                                </a:cubicBezTo>
                                <a:close/>
                              </a:path>
                            </a:pathLst>
                          </a:custGeom>
                          <a:grpFill/>
                          <a:ln w="9525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endParaRPr lang="th-TH"/>
                          </a:p>
                        </p:txBody>
                      </p:sp>
                      <p:sp>
                        <p:nvSpPr>
                          <p:cNvPr id="812" name="Freeform: Shape 811">
                            <a:extLst>
                              <a:ext uri="{FF2B5EF4-FFF2-40B4-BE49-F238E27FC236}">
                                <a16:creationId xmlns:a16="http://schemas.microsoft.com/office/drawing/2014/main" id="{9DE20809-8AD2-4875-AF4D-809F1993B491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5953170" y="3289346"/>
                            <a:ext cx="80766" cy="83741"/>
                          </a:xfrm>
                          <a:custGeom>
                            <a:avLst/>
                            <a:gdLst>
                              <a:gd name="connsiteX0" fmla="*/ 76441 w 80766"/>
                              <a:gd name="connsiteY0" fmla="*/ 15066 h 83741"/>
                              <a:gd name="connsiteX1" fmla="*/ 22339 w 80766"/>
                              <a:gd name="connsiteY1" fmla="*/ 7732 h 83741"/>
                              <a:gd name="connsiteX2" fmla="*/ 19957 w 80766"/>
                              <a:gd name="connsiteY2" fmla="*/ 303 h 83741"/>
                              <a:gd name="connsiteX3" fmla="*/ 11480 w 80766"/>
                              <a:gd name="connsiteY3" fmla="*/ 2970 h 83741"/>
                              <a:gd name="connsiteX4" fmla="*/ 145 w 80766"/>
                              <a:gd name="connsiteY4" fmla="*/ 36498 h 83741"/>
                              <a:gd name="connsiteX5" fmla="*/ 7099 w 80766"/>
                              <a:gd name="connsiteY5" fmla="*/ 78693 h 83741"/>
                              <a:gd name="connsiteX6" fmla="*/ 13956 w 80766"/>
                              <a:gd name="connsiteY6" fmla="*/ 80027 h 83741"/>
                              <a:gd name="connsiteX7" fmla="*/ 19576 w 80766"/>
                              <a:gd name="connsiteY7" fmla="*/ 73074 h 83741"/>
                              <a:gd name="connsiteX8" fmla="*/ 69392 w 80766"/>
                              <a:gd name="connsiteY8" fmla="*/ 83742 h 83741"/>
                              <a:gd name="connsiteX9" fmla="*/ 76441 w 80766"/>
                              <a:gd name="connsiteY9" fmla="*/ 15066 h 83741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</a:cxnLst>
                            <a:rect l="l" t="t" r="r" b="b"/>
                            <a:pathLst>
                              <a:path w="80766" h="83741">
                                <a:moveTo>
                                  <a:pt x="76441" y="15066"/>
                                </a:moveTo>
                                <a:lnTo>
                                  <a:pt x="22339" y="7732"/>
                                </a:lnTo>
                                <a:cubicBezTo>
                                  <a:pt x="22339" y="7732"/>
                                  <a:pt x="22720" y="1731"/>
                                  <a:pt x="19957" y="303"/>
                                </a:cubicBezTo>
                                <a:cubicBezTo>
                                  <a:pt x="17195" y="-1126"/>
                                  <a:pt x="11480" y="2970"/>
                                  <a:pt x="11480" y="2970"/>
                                </a:cubicBezTo>
                                <a:cubicBezTo>
                                  <a:pt x="11480" y="2970"/>
                                  <a:pt x="1384" y="17162"/>
                                  <a:pt x="145" y="36498"/>
                                </a:cubicBezTo>
                                <a:cubicBezTo>
                                  <a:pt x="-1188" y="55929"/>
                                  <a:pt x="7099" y="78693"/>
                                  <a:pt x="7099" y="78693"/>
                                </a:cubicBezTo>
                                <a:cubicBezTo>
                                  <a:pt x="7099" y="78693"/>
                                  <a:pt x="9766" y="80122"/>
                                  <a:pt x="13956" y="80027"/>
                                </a:cubicBezTo>
                                <a:cubicBezTo>
                                  <a:pt x="18052" y="79836"/>
                                  <a:pt x="19576" y="73074"/>
                                  <a:pt x="19576" y="73074"/>
                                </a:cubicBezTo>
                                <a:lnTo>
                                  <a:pt x="69392" y="83742"/>
                                </a:lnTo>
                                <a:cubicBezTo>
                                  <a:pt x="69392" y="83742"/>
                                  <a:pt x="89299" y="52023"/>
                                  <a:pt x="76441" y="15066"/>
                                </a:cubicBezTo>
                                <a:close/>
                              </a:path>
                            </a:pathLst>
                          </a:custGeom>
                          <a:grpFill/>
                          <a:ln w="9525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endParaRPr lang="th-TH"/>
                          </a:p>
                        </p:txBody>
                      </p:sp>
                    </p:grpSp>
                    <p:sp>
                      <p:nvSpPr>
                        <p:cNvPr id="805" name="Freeform: Shape 804">
                          <a:extLst>
                            <a:ext uri="{FF2B5EF4-FFF2-40B4-BE49-F238E27FC236}">
                              <a16:creationId xmlns:a16="http://schemas.microsoft.com/office/drawing/2014/main" id="{1CD526BA-B1E0-4034-9DDF-C1CB3FBC339C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965547" y="3297078"/>
                          <a:ext cx="68086" cy="75914"/>
                        </a:xfrm>
                        <a:custGeom>
                          <a:avLst/>
                          <a:gdLst>
                            <a:gd name="connsiteX0" fmla="*/ 9961 w 68086"/>
                            <a:gd name="connsiteY0" fmla="*/ 0 h 75914"/>
                            <a:gd name="connsiteX1" fmla="*/ 722 w 68086"/>
                            <a:gd name="connsiteY1" fmla="*/ 25051 h 75914"/>
                            <a:gd name="connsiteX2" fmla="*/ 7199 w 68086"/>
                            <a:gd name="connsiteY2" fmla="*/ 65246 h 75914"/>
                            <a:gd name="connsiteX3" fmla="*/ 57014 w 68086"/>
                            <a:gd name="connsiteY3" fmla="*/ 75914 h 75914"/>
                            <a:gd name="connsiteX4" fmla="*/ 66920 w 68086"/>
                            <a:gd name="connsiteY4" fmla="*/ 48196 h 75914"/>
                            <a:gd name="connsiteX5" fmla="*/ 68063 w 68086"/>
                            <a:gd name="connsiteY5" fmla="*/ 26956 h 75914"/>
                            <a:gd name="connsiteX6" fmla="*/ 59110 w 68086"/>
                            <a:gd name="connsiteY6" fmla="*/ 56388 h 75914"/>
                            <a:gd name="connsiteX7" fmla="*/ 49394 w 68086"/>
                            <a:gd name="connsiteY7" fmla="*/ 64579 h 75914"/>
                            <a:gd name="connsiteX8" fmla="*/ 32726 w 68086"/>
                            <a:gd name="connsiteY8" fmla="*/ 61341 h 75914"/>
                            <a:gd name="connsiteX9" fmla="*/ 41584 w 68086"/>
                            <a:gd name="connsiteY9" fmla="*/ 38576 h 75914"/>
                            <a:gd name="connsiteX10" fmla="*/ 39393 w 68086"/>
                            <a:gd name="connsiteY10" fmla="*/ 4000 h 75914"/>
                            <a:gd name="connsiteX11" fmla="*/ 35297 w 68086"/>
                            <a:gd name="connsiteY11" fmla="*/ 4286 h 75914"/>
                            <a:gd name="connsiteX12" fmla="*/ 38441 w 68086"/>
                            <a:gd name="connsiteY12" fmla="*/ 28575 h 75914"/>
                            <a:gd name="connsiteX13" fmla="*/ 29963 w 68086"/>
                            <a:gd name="connsiteY13" fmla="*/ 55435 h 75914"/>
                            <a:gd name="connsiteX14" fmla="*/ 9961 w 68086"/>
                            <a:gd name="connsiteY14" fmla="*/ 0 h 75914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</a:cxnLst>
                          <a:rect l="l" t="t" r="r" b="b"/>
                          <a:pathLst>
                            <a:path w="68086" h="75914">
                              <a:moveTo>
                                <a:pt x="9961" y="0"/>
                              </a:moveTo>
                              <a:cubicBezTo>
                                <a:pt x="9961" y="0"/>
                                <a:pt x="4151" y="8477"/>
                                <a:pt x="722" y="25051"/>
                              </a:cubicBezTo>
                              <a:cubicBezTo>
                                <a:pt x="-2707" y="41624"/>
                                <a:pt x="7199" y="65246"/>
                                <a:pt x="7199" y="65246"/>
                              </a:cubicBezTo>
                              <a:lnTo>
                                <a:pt x="57014" y="75914"/>
                              </a:lnTo>
                              <a:cubicBezTo>
                                <a:pt x="57014" y="75914"/>
                                <a:pt x="65587" y="62103"/>
                                <a:pt x="66920" y="48196"/>
                              </a:cubicBezTo>
                              <a:cubicBezTo>
                                <a:pt x="68349" y="34290"/>
                                <a:pt x="68063" y="26956"/>
                                <a:pt x="68063" y="26956"/>
                              </a:cubicBezTo>
                              <a:cubicBezTo>
                                <a:pt x="68063" y="26956"/>
                                <a:pt x="62729" y="50768"/>
                                <a:pt x="59110" y="56388"/>
                              </a:cubicBezTo>
                              <a:cubicBezTo>
                                <a:pt x="55490" y="62008"/>
                                <a:pt x="49394" y="64579"/>
                                <a:pt x="49394" y="64579"/>
                              </a:cubicBezTo>
                              <a:lnTo>
                                <a:pt x="32726" y="61341"/>
                              </a:lnTo>
                              <a:cubicBezTo>
                                <a:pt x="32726" y="61341"/>
                                <a:pt x="38345" y="56007"/>
                                <a:pt x="41584" y="38576"/>
                              </a:cubicBezTo>
                              <a:cubicBezTo>
                                <a:pt x="44727" y="21050"/>
                                <a:pt x="39393" y="4000"/>
                                <a:pt x="39393" y="4000"/>
                              </a:cubicBezTo>
                              <a:lnTo>
                                <a:pt x="35297" y="4286"/>
                              </a:lnTo>
                              <a:cubicBezTo>
                                <a:pt x="35297" y="4286"/>
                                <a:pt x="38917" y="18574"/>
                                <a:pt x="38441" y="28575"/>
                              </a:cubicBezTo>
                              <a:cubicBezTo>
                                <a:pt x="37964" y="38671"/>
                                <a:pt x="29963" y="55435"/>
                                <a:pt x="29963" y="55435"/>
                              </a:cubicBezTo>
                              <a:cubicBezTo>
                                <a:pt x="29963" y="55435"/>
                                <a:pt x="5008" y="32956"/>
                                <a:pt x="9961" y="0"/>
                              </a:cubicBezTo>
                              <a:close/>
                            </a:path>
                          </a:pathLst>
                        </a:custGeom>
                        <a:grpFill/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806" name="Freeform: Shape 805">
                          <a:extLst>
                            <a:ext uri="{FF2B5EF4-FFF2-40B4-BE49-F238E27FC236}">
                              <a16:creationId xmlns:a16="http://schemas.microsoft.com/office/drawing/2014/main" id="{B47CC5E1-0067-410D-A8AC-86B43F7DE236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975032" y="3301269"/>
                          <a:ext cx="54768" cy="19431"/>
                        </a:xfrm>
                        <a:custGeom>
                          <a:avLst/>
                          <a:gdLst>
                            <a:gd name="connsiteX0" fmla="*/ 51149 w 54768"/>
                            <a:gd name="connsiteY0" fmla="*/ 7715 h 19431"/>
                            <a:gd name="connsiteX1" fmla="*/ 3048 w 54768"/>
                            <a:gd name="connsiteY1" fmla="*/ 0 h 19431"/>
                            <a:gd name="connsiteX2" fmla="*/ 0 w 54768"/>
                            <a:gd name="connsiteY2" fmla="*/ 8382 h 19431"/>
                            <a:gd name="connsiteX3" fmla="*/ 54769 w 54768"/>
                            <a:gd name="connsiteY3" fmla="*/ 19431 h 19431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54768" h="19431">
                              <a:moveTo>
                                <a:pt x="51149" y="7715"/>
                              </a:moveTo>
                              <a:lnTo>
                                <a:pt x="3048" y="0"/>
                              </a:lnTo>
                              <a:lnTo>
                                <a:pt x="0" y="8382"/>
                              </a:lnTo>
                              <a:lnTo>
                                <a:pt x="54769" y="19431"/>
                              </a:lnTo>
                              <a:close/>
                            </a:path>
                          </a:pathLst>
                        </a:custGeom>
                        <a:grpFill/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807" name="Freeform: Shape 806">
                          <a:extLst>
                            <a:ext uri="{FF2B5EF4-FFF2-40B4-BE49-F238E27FC236}">
                              <a16:creationId xmlns:a16="http://schemas.microsoft.com/office/drawing/2014/main" id="{A3439513-8457-4535-A6B7-7EAE611F2713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974365" y="3346131"/>
                          <a:ext cx="46005" cy="20669"/>
                        </a:xfrm>
                        <a:custGeom>
                          <a:avLst/>
                          <a:gdLst>
                            <a:gd name="connsiteX0" fmla="*/ 46006 w 46005"/>
                            <a:gd name="connsiteY0" fmla="*/ 5715 h 20669"/>
                            <a:gd name="connsiteX1" fmla="*/ 40005 w 46005"/>
                            <a:gd name="connsiteY1" fmla="*/ 20669 h 20669"/>
                            <a:gd name="connsiteX2" fmla="*/ 0 w 46005"/>
                            <a:gd name="connsiteY2" fmla="*/ 7334 h 20669"/>
                            <a:gd name="connsiteX3" fmla="*/ 857 w 46005"/>
                            <a:gd name="connsiteY3" fmla="*/ 0 h 2066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46005" h="20669">
                              <a:moveTo>
                                <a:pt x="46006" y="5715"/>
                              </a:moveTo>
                              <a:lnTo>
                                <a:pt x="40005" y="20669"/>
                              </a:lnTo>
                              <a:lnTo>
                                <a:pt x="0" y="7334"/>
                              </a:lnTo>
                              <a:lnTo>
                                <a:pt x="857" y="0"/>
                              </a:lnTo>
                              <a:close/>
                            </a:path>
                          </a:pathLst>
                        </a:custGeom>
                        <a:grpFill/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808" name="Freeform: Shape 807">
                          <a:extLst>
                            <a:ext uri="{FF2B5EF4-FFF2-40B4-BE49-F238E27FC236}">
                              <a16:creationId xmlns:a16="http://schemas.microsoft.com/office/drawing/2014/main" id="{3EF48DA4-77A3-4190-A2C4-56B10093604F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979032" y="3323748"/>
                          <a:ext cx="48101" cy="19240"/>
                        </a:xfrm>
                        <a:custGeom>
                          <a:avLst/>
                          <a:gdLst>
                            <a:gd name="connsiteX0" fmla="*/ 48101 w 48101"/>
                            <a:gd name="connsiteY0" fmla="*/ 5905 h 19240"/>
                            <a:gd name="connsiteX1" fmla="*/ 46768 w 48101"/>
                            <a:gd name="connsiteY1" fmla="*/ 19241 h 19240"/>
                            <a:gd name="connsiteX2" fmla="*/ 0 w 48101"/>
                            <a:gd name="connsiteY2" fmla="*/ 9906 h 19240"/>
                            <a:gd name="connsiteX3" fmla="*/ 476 w 48101"/>
                            <a:gd name="connsiteY3" fmla="*/ 0 h 1924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48101" h="19240">
                              <a:moveTo>
                                <a:pt x="48101" y="5905"/>
                              </a:moveTo>
                              <a:lnTo>
                                <a:pt x="46768" y="19241"/>
                              </a:lnTo>
                              <a:lnTo>
                                <a:pt x="0" y="9906"/>
                              </a:lnTo>
                              <a:lnTo>
                                <a:pt x="476" y="0"/>
                              </a:lnTo>
                              <a:close/>
                            </a:path>
                          </a:pathLst>
                        </a:custGeom>
                        <a:grpFill/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</p:grpSp>
                </p:grpSp>
                <p:sp>
                  <p:nvSpPr>
                    <p:cNvPr id="801" name="Freeform: Shape 800">
                      <a:extLst>
                        <a:ext uri="{FF2B5EF4-FFF2-40B4-BE49-F238E27FC236}">
                          <a16:creationId xmlns:a16="http://schemas.microsoft.com/office/drawing/2014/main" id="{4CCD40F4-A4E2-4E59-86DD-2FD3CDAAF9F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94641" y="3261835"/>
                      <a:ext cx="21145" cy="15430"/>
                    </a:xfrm>
                    <a:custGeom>
                      <a:avLst/>
                      <a:gdLst>
                        <a:gd name="connsiteX0" fmla="*/ 0 w 21145"/>
                        <a:gd name="connsiteY0" fmla="*/ 15430 h 15430"/>
                        <a:gd name="connsiteX1" fmla="*/ 8382 w 21145"/>
                        <a:gd name="connsiteY1" fmla="*/ 0 h 15430"/>
                        <a:gd name="connsiteX2" fmla="*/ 21146 w 21145"/>
                        <a:gd name="connsiteY2" fmla="*/ 10001 h 15430"/>
                        <a:gd name="connsiteX3" fmla="*/ 16669 w 21145"/>
                        <a:gd name="connsiteY3" fmla="*/ 15335 h 154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21145" h="15430">
                          <a:moveTo>
                            <a:pt x="0" y="15430"/>
                          </a:moveTo>
                          <a:lnTo>
                            <a:pt x="8382" y="0"/>
                          </a:lnTo>
                          <a:lnTo>
                            <a:pt x="21146" y="10001"/>
                          </a:lnTo>
                          <a:lnTo>
                            <a:pt x="16669" y="15335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765" name="Graphic 1">
                    <a:extLst>
                      <a:ext uri="{FF2B5EF4-FFF2-40B4-BE49-F238E27FC236}">
                        <a16:creationId xmlns:a16="http://schemas.microsoft.com/office/drawing/2014/main" id="{3AB8E1CD-948D-452B-AC5E-6794074787CF}"/>
                      </a:ext>
                    </a:extLst>
                  </p:cNvPr>
                  <p:cNvGrpSpPr/>
                  <p:nvPr/>
                </p:nvGrpSpPr>
                <p:grpSpPr>
                  <a:xfrm>
                    <a:off x="5836158" y="3076765"/>
                    <a:ext cx="351730" cy="277082"/>
                    <a:chOff x="5836158" y="3076765"/>
                    <a:chExt cx="351730" cy="277082"/>
                  </a:xfrm>
                  <a:grpFill/>
                </p:grpSpPr>
                <p:grpSp>
                  <p:nvGrpSpPr>
                    <p:cNvPr id="767" name="Graphic 1">
                      <a:extLst>
                        <a:ext uri="{FF2B5EF4-FFF2-40B4-BE49-F238E27FC236}">
                          <a16:creationId xmlns:a16="http://schemas.microsoft.com/office/drawing/2014/main" id="{7BF4CEC5-9B8A-4D66-BE68-92C9A5AD8A62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836158" y="3076765"/>
                      <a:ext cx="351730" cy="277082"/>
                      <a:chOff x="5836158" y="3076765"/>
                      <a:chExt cx="351730" cy="277082"/>
                    </a:xfrm>
                    <a:grpFill/>
                  </p:grpSpPr>
                  <p:grpSp>
                    <p:nvGrpSpPr>
                      <p:cNvPr id="770" name="Graphic 1">
                        <a:extLst>
                          <a:ext uri="{FF2B5EF4-FFF2-40B4-BE49-F238E27FC236}">
                            <a16:creationId xmlns:a16="http://schemas.microsoft.com/office/drawing/2014/main" id="{B63F876F-2CDF-4A4E-8BD5-F2371D64A306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5836158" y="3076765"/>
                        <a:ext cx="333375" cy="186309"/>
                        <a:chOff x="5836158" y="3076765"/>
                        <a:chExt cx="333375" cy="186309"/>
                      </a:xfrm>
                      <a:grpFill/>
                    </p:grpSpPr>
                    <p:sp>
                      <p:nvSpPr>
                        <p:cNvPr id="781" name="Freeform: Shape 780">
                          <a:extLst>
                            <a:ext uri="{FF2B5EF4-FFF2-40B4-BE49-F238E27FC236}">
                              <a16:creationId xmlns:a16="http://schemas.microsoft.com/office/drawing/2014/main" id="{ACC723D8-7343-4616-92AA-05DF15706620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909024" y="3076765"/>
                          <a:ext cx="260508" cy="155924"/>
                        </a:xfrm>
                        <a:custGeom>
                          <a:avLst/>
                          <a:gdLst>
                            <a:gd name="connsiteX0" fmla="*/ 0 w 260508"/>
                            <a:gd name="connsiteY0" fmla="*/ 6286 h 155924"/>
                            <a:gd name="connsiteX1" fmla="*/ 2762 w 260508"/>
                            <a:gd name="connsiteY1" fmla="*/ 0 h 155924"/>
                            <a:gd name="connsiteX2" fmla="*/ 260509 w 260508"/>
                            <a:gd name="connsiteY2" fmla="*/ 136970 h 155924"/>
                            <a:gd name="connsiteX3" fmla="*/ 250603 w 260508"/>
                            <a:gd name="connsiteY3" fmla="*/ 155924 h 155924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260508" h="155924">
                              <a:moveTo>
                                <a:pt x="0" y="6286"/>
                              </a:moveTo>
                              <a:lnTo>
                                <a:pt x="2762" y="0"/>
                              </a:lnTo>
                              <a:lnTo>
                                <a:pt x="260509" y="136970"/>
                              </a:lnTo>
                              <a:lnTo>
                                <a:pt x="250603" y="155924"/>
                              </a:lnTo>
                              <a:close/>
                            </a:path>
                          </a:pathLst>
                        </a:custGeom>
                        <a:grpFill/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782" name="Freeform: Shape 781">
                          <a:extLst>
                            <a:ext uri="{FF2B5EF4-FFF2-40B4-BE49-F238E27FC236}">
                              <a16:creationId xmlns:a16="http://schemas.microsoft.com/office/drawing/2014/main" id="{D8674187-CBB4-4FE5-968B-2D5185858261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892069" y="3076765"/>
                          <a:ext cx="26765" cy="49910"/>
                        </a:xfrm>
                        <a:custGeom>
                          <a:avLst/>
                          <a:gdLst>
                            <a:gd name="connsiteX0" fmla="*/ 26765 w 26765"/>
                            <a:gd name="connsiteY0" fmla="*/ 49911 h 49910"/>
                            <a:gd name="connsiteX1" fmla="*/ 25622 w 26765"/>
                            <a:gd name="connsiteY1" fmla="*/ 3239 h 49910"/>
                            <a:gd name="connsiteX2" fmla="*/ 19717 w 26765"/>
                            <a:gd name="connsiteY2" fmla="*/ 0 h 49910"/>
                            <a:gd name="connsiteX3" fmla="*/ 0 w 26765"/>
                            <a:gd name="connsiteY3" fmla="*/ 35243 h 4991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26765" h="49910">
                              <a:moveTo>
                                <a:pt x="26765" y="49911"/>
                              </a:moveTo>
                              <a:lnTo>
                                <a:pt x="25622" y="3239"/>
                              </a:lnTo>
                              <a:lnTo>
                                <a:pt x="19717" y="0"/>
                              </a:lnTo>
                              <a:lnTo>
                                <a:pt x="0" y="35243"/>
                              </a:lnTo>
                              <a:close/>
                            </a:path>
                          </a:pathLst>
                        </a:custGeom>
                        <a:grpFill/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783" name="Freeform: Shape 782">
                          <a:extLst>
                            <a:ext uri="{FF2B5EF4-FFF2-40B4-BE49-F238E27FC236}">
                              <a16:creationId xmlns:a16="http://schemas.microsoft.com/office/drawing/2014/main" id="{E20A85AF-DD72-454D-9430-4670797F8E5A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901023" y="3131724"/>
                          <a:ext cx="17145" cy="131349"/>
                        </a:xfrm>
                        <a:custGeom>
                          <a:avLst/>
                          <a:gdLst>
                            <a:gd name="connsiteX0" fmla="*/ 17145 w 17145"/>
                            <a:gd name="connsiteY0" fmla="*/ 3239 h 131349"/>
                            <a:gd name="connsiteX1" fmla="*/ 15430 w 17145"/>
                            <a:gd name="connsiteY1" fmla="*/ 131350 h 131349"/>
                            <a:gd name="connsiteX2" fmla="*/ 0 w 17145"/>
                            <a:gd name="connsiteY2" fmla="*/ 122872 h 131349"/>
                            <a:gd name="connsiteX3" fmla="*/ 11335 w 17145"/>
                            <a:gd name="connsiteY3" fmla="*/ 0 h 13134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17145" h="131349">
                              <a:moveTo>
                                <a:pt x="17145" y="3239"/>
                              </a:moveTo>
                              <a:lnTo>
                                <a:pt x="15430" y="131350"/>
                              </a:lnTo>
                              <a:lnTo>
                                <a:pt x="0" y="122872"/>
                              </a:lnTo>
                              <a:lnTo>
                                <a:pt x="11335" y="0"/>
                              </a:lnTo>
                              <a:close/>
                            </a:path>
                          </a:pathLst>
                        </a:custGeom>
                        <a:grpFill/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784" name="Freeform: Shape 783">
                          <a:extLst>
                            <a:ext uri="{FF2B5EF4-FFF2-40B4-BE49-F238E27FC236}">
                              <a16:creationId xmlns:a16="http://schemas.microsoft.com/office/drawing/2014/main" id="{1F305C1A-086B-49AB-AD1A-84B4878A52AD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882925" y="3127342"/>
                          <a:ext cx="26479" cy="125348"/>
                        </a:xfrm>
                        <a:custGeom>
                          <a:avLst/>
                          <a:gdLst>
                            <a:gd name="connsiteX0" fmla="*/ 26479 w 26479"/>
                            <a:gd name="connsiteY0" fmla="*/ 2762 h 125348"/>
                            <a:gd name="connsiteX1" fmla="*/ 14669 w 26479"/>
                            <a:gd name="connsiteY1" fmla="*/ 125349 h 125348"/>
                            <a:gd name="connsiteX2" fmla="*/ 0 w 26479"/>
                            <a:gd name="connsiteY2" fmla="*/ 118586 h 125348"/>
                            <a:gd name="connsiteX3" fmla="*/ 21336 w 26479"/>
                            <a:gd name="connsiteY3" fmla="*/ 0 h 12534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26479" h="125348">
                              <a:moveTo>
                                <a:pt x="26479" y="2762"/>
                              </a:moveTo>
                              <a:lnTo>
                                <a:pt x="14669" y="125349"/>
                              </a:lnTo>
                              <a:lnTo>
                                <a:pt x="0" y="118586"/>
                              </a:lnTo>
                              <a:lnTo>
                                <a:pt x="21336" y="0"/>
                              </a:lnTo>
                              <a:close/>
                            </a:path>
                          </a:pathLst>
                        </a:custGeom>
                        <a:grpFill/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785" name="Freeform: Shape 784">
                          <a:extLst>
                            <a:ext uri="{FF2B5EF4-FFF2-40B4-BE49-F238E27FC236}">
                              <a16:creationId xmlns:a16="http://schemas.microsoft.com/office/drawing/2014/main" id="{A0C0B988-9043-4E19-8868-BC4E1BE30B23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859398" y="3124008"/>
                          <a:ext cx="42957" cy="120967"/>
                        </a:xfrm>
                        <a:custGeom>
                          <a:avLst/>
                          <a:gdLst>
                            <a:gd name="connsiteX0" fmla="*/ 42958 w 42957"/>
                            <a:gd name="connsiteY0" fmla="*/ 2286 h 120967"/>
                            <a:gd name="connsiteX1" fmla="*/ 16192 w 42957"/>
                            <a:gd name="connsiteY1" fmla="*/ 120968 h 120967"/>
                            <a:gd name="connsiteX2" fmla="*/ 0 w 42957"/>
                            <a:gd name="connsiteY2" fmla="*/ 112109 h 120967"/>
                            <a:gd name="connsiteX3" fmla="*/ 38767 w 42957"/>
                            <a:gd name="connsiteY3" fmla="*/ 0 h 120967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42957" h="120967">
                              <a:moveTo>
                                <a:pt x="42958" y="2286"/>
                              </a:moveTo>
                              <a:lnTo>
                                <a:pt x="16192" y="120968"/>
                              </a:lnTo>
                              <a:lnTo>
                                <a:pt x="0" y="112109"/>
                              </a:lnTo>
                              <a:lnTo>
                                <a:pt x="38767" y="0"/>
                              </a:lnTo>
                              <a:close/>
                            </a:path>
                          </a:pathLst>
                        </a:custGeom>
                        <a:grpFill/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786" name="Freeform: Shape 785">
                          <a:extLst>
                            <a:ext uri="{FF2B5EF4-FFF2-40B4-BE49-F238E27FC236}">
                              <a16:creationId xmlns:a16="http://schemas.microsoft.com/office/drawing/2014/main" id="{07BF5B18-381B-4468-AB4E-F34B77E47B98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836158" y="3119151"/>
                          <a:ext cx="59340" cy="112204"/>
                        </a:xfrm>
                        <a:custGeom>
                          <a:avLst/>
                          <a:gdLst>
                            <a:gd name="connsiteX0" fmla="*/ 59341 w 59340"/>
                            <a:gd name="connsiteY0" fmla="*/ 3334 h 112204"/>
                            <a:gd name="connsiteX1" fmla="*/ 59055 w 59340"/>
                            <a:gd name="connsiteY1" fmla="*/ 4096 h 112204"/>
                            <a:gd name="connsiteX2" fmla="*/ 14573 w 59340"/>
                            <a:gd name="connsiteY2" fmla="*/ 112204 h 112204"/>
                            <a:gd name="connsiteX3" fmla="*/ 0 w 59340"/>
                            <a:gd name="connsiteY3" fmla="*/ 99917 h 112204"/>
                            <a:gd name="connsiteX4" fmla="*/ 53245 w 59340"/>
                            <a:gd name="connsiteY4" fmla="*/ 0 h 112204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59340" h="112204">
                              <a:moveTo>
                                <a:pt x="59341" y="3334"/>
                              </a:moveTo>
                              <a:lnTo>
                                <a:pt x="59055" y="4096"/>
                              </a:lnTo>
                              <a:lnTo>
                                <a:pt x="14573" y="112204"/>
                              </a:lnTo>
                              <a:lnTo>
                                <a:pt x="0" y="99917"/>
                              </a:lnTo>
                              <a:lnTo>
                                <a:pt x="53245" y="0"/>
                              </a:lnTo>
                              <a:close/>
                            </a:path>
                          </a:pathLst>
                        </a:custGeom>
                        <a:grpFill/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787" name="Freeform: Shape 786">
                          <a:extLst>
                            <a:ext uri="{FF2B5EF4-FFF2-40B4-BE49-F238E27FC236}">
                              <a16:creationId xmlns:a16="http://schemas.microsoft.com/office/drawing/2014/main" id="{361A8C91-74E8-4001-BAF5-316BA81B0825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901023" y="3134296"/>
                          <a:ext cx="17145" cy="128778"/>
                        </a:xfrm>
                        <a:custGeom>
                          <a:avLst/>
                          <a:gdLst>
                            <a:gd name="connsiteX0" fmla="*/ 13240 w 17145"/>
                            <a:gd name="connsiteY0" fmla="*/ 0 h 128778"/>
                            <a:gd name="connsiteX1" fmla="*/ 9239 w 17145"/>
                            <a:gd name="connsiteY1" fmla="*/ 119158 h 128778"/>
                            <a:gd name="connsiteX2" fmla="*/ 0 w 17145"/>
                            <a:gd name="connsiteY2" fmla="*/ 120301 h 128778"/>
                            <a:gd name="connsiteX3" fmla="*/ 15430 w 17145"/>
                            <a:gd name="connsiteY3" fmla="*/ 128778 h 128778"/>
                            <a:gd name="connsiteX4" fmla="*/ 17145 w 17145"/>
                            <a:gd name="connsiteY4" fmla="*/ 667 h 12877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17145" h="128778">
                              <a:moveTo>
                                <a:pt x="13240" y="0"/>
                              </a:moveTo>
                              <a:lnTo>
                                <a:pt x="9239" y="119158"/>
                              </a:lnTo>
                              <a:lnTo>
                                <a:pt x="0" y="120301"/>
                              </a:lnTo>
                              <a:lnTo>
                                <a:pt x="15430" y="128778"/>
                              </a:lnTo>
                              <a:lnTo>
                                <a:pt x="17145" y="667"/>
                              </a:lnTo>
                              <a:close/>
                            </a:path>
                          </a:pathLst>
                        </a:custGeom>
                        <a:grpFill/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788" name="Freeform: Shape 787">
                          <a:extLst>
                            <a:ext uri="{FF2B5EF4-FFF2-40B4-BE49-F238E27FC236}">
                              <a16:creationId xmlns:a16="http://schemas.microsoft.com/office/drawing/2014/main" id="{E785DF51-D23C-4EDF-82FF-BB4BF98C2C2B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882925" y="3129819"/>
                          <a:ext cx="26479" cy="122872"/>
                        </a:xfrm>
                        <a:custGeom>
                          <a:avLst/>
                          <a:gdLst>
                            <a:gd name="connsiteX0" fmla="*/ 23050 w 26479"/>
                            <a:gd name="connsiteY0" fmla="*/ 0 h 122872"/>
                            <a:gd name="connsiteX1" fmla="*/ 8477 w 26479"/>
                            <a:gd name="connsiteY1" fmla="*/ 114109 h 122872"/>
                            <a:gd name="connsiteX2" fmla="*/ 0 w 26479"/>
                            <a:gd name="connsiteY2" fmla="*/ 116110 h 122872"/>
                            <a:gd name="connsiteX3" fmla="*/ 14669 w 26479"/>
                            <a:gd name="connsiteY3" fmla="*/ 122873 h 122872"/>
                            <a:gd name="connsiteX4" fmla="*/ 26479 w 26479"/>
                            <a:gd name="connsiteY4" fmla="*/ 286 h 12287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26479" h="122872">
                              <a:moveTo>
                                <a:pt x="23050" y="0"/>
                              </a:moveTo>
                              <a:lnTo>
                                <a:pt x="8477" y="114109"/>
                              </a:lnTo>
                              <a:lnTo>
                                <a:pt x="0" y="116110"/>
                              </a:lnTo>
                              <a:lnTo>
                                <a:pt x="14669" y="122873"/>
                              </a:lnTo>
                              <a:lnTo>
                                <a:pt x="26479" y="286"/>
                              </a:lnTo>
                              <a:close/>
                            </a:path>
                          </a:pathLst>
                        </a:custGeom>
                        <a:grpFill/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789" name="Freeform: Shape 788">
                          <a:extLst>
                            <a:ext uri="{FF2B5EF4-FFF2-40B4-BE49-F238E27FC236}">
                              <a16:creationId xmlns:a16="http://schemas.microsoft.com/office/drawing/2014/main" id="{3065A624-A813-45E8-A776-7E4EFC9D8081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860637" y="3126961"/>
                          <a:ext cx="42290" cy="118014"/>
                        </a:xfrm>
                        <a:custGeom>
                          <a:avLst/>
                          <a:gdLst>
                            <a:gd name="connsiteX0" fmla="*/ 40291 w 42290"/>
                            <a:gd name="connsiteY0" fmla="*/ 0 h 118014"/>
                            <a:gd name="connsiteX1" fmla="*/ 9144 w 42290"/>
                            <a:gd name="connsiteY1" fmla="*/ 107918 h 118014"/>
                            <a:gd name="connsiteX2" fmla="*/ 0 w 42290"/>
                            <a:gd name="connsiteY2" fmla="*/ 109823 h 118014"/>
                            <a:gd name="connsiteX3" fmla="*/ 14954 w 42290"/>
                            <a:gd name="connsiteY3" fmla="*/ 118015 h 118014"/>
                            <a:gd name="connsiteX4" fmla="*/ 42291 w 42290"/>
                            <a:gd name="connsiteY4" fmla="*/ 1143 h 118014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42290" h="118014">
                              <a:moveTo>
                                <a:pt x="40291" y="0"/>
                              </a:moveTo>
                              <a:lnTo>
                                <a:pt x="9144" y="107918"/>
                              </a:lnTo>
                              <a:lnTo>
                                <a:pt x="0" y="109823"/>
                              </a:lnTo>
                              <a:lnTo>
                                <a:pt x="14954" y="118015"/>
                              </a:lnTo>
                              <a:lnTo>
                                <a:pt x="42291" y="1143"/>
                              </a:lnTo>
                              <a:close/>
                            </a:path>
                          </a:pathLst>
                        </a:custGeom>
                        <a:grpFill/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790" name="Freeform: Shape 789">
                          <a:extLst>
                            <a:ext uri="{FF2B5EF4-FFF2-40B4-BE49-F238E27FC236}">
                              <a16:creationId xmlns:a16="http://schemas.microsoft.com/office/drawing/2014/main" id="{2723122E-46FB-465F-8BF3-4A575A77BF13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836158" y="3120008"/>
                          <a:ext cx="60578" cy="111347"/>
                        </a:xfrm>
                        <a:custGeom>
                          <a:avLst/>
                          <a:gdLst>
                            <a:gd name="connsiteX0" fmla="*/ 54864 w 60578"/>
                            <a:gd name="connsiteY0" fmla="*/ 0 h 111347"/>
                            <a:gd name="connsiteX1" fmla="*/ 10668 w 60578"/>
                            <a:gd name="connsiteY1" fmla="*/ 99727 h 111347"/>
                            <a:gd name="connsiteX2" fmla="*/ 0 w 60578"/>
                            <a:gd name="connsiteY2" fmla="*/ 99060 h 111347"/>
                            <a:gd name="connsiteX3" fmla="*/ 14573 w 60578"/>
                            <a:gd name="connsiteY3" fmla="*/ 111347 h 111347"/>
                            <a:gd name="connsiteX4" fmla="*/ 60579 w 60578"/>
                            <a:gd name="connsiteY4" fmla="*/ 1810 h 111347"/>
                            <a:gd name="connsiteX5" fmla="*/ 56197 w 60578"/>
                            <a:gd name="connsiteY5" fmla="*/ 762 h 111347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60578" h="111347">
                              <a:moveTo>
                                <a:pt x="54864" y="0"/>
                              </a:moveTo>
                              <a:lnTo>
                                <a:pt x="10668" y="99727"/>
                              </a:lnTo>
                              <a:lnTo>
                                <a:pt x="0" y="99060"/>
                              </a:lnTo>
                              <a:lnTo>
                                <a:pt x="14573" y="111347"/>
                              </a:lnTo>
                              <a:lnTo>
                                <a:pt x="60579" y="1810"/>
                              </a:lnTo>
                              <a:lnTo>
                                <a:pt x="56197" y="762"/>
                              </a:lnTo>
                              <a:close/>
                            </a:path>
                          </a:pathLst>
                        </a:custGeom>
                        <a:grpFill/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791" name="Freeform: Shape 790">
                          <a:extLst>
                            <a:ext uri="{FF2B5EF4-FFF2-40B4-BE49-F238E27FC236}">
                              <a16:creationId xmlns:a16="http://schemas.microsoft.com/office/drawing/2014/main" id="{B38D2AF1-3700-4A20-95B1-0A06D0FAD7E3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893212" y="3082956"/>
                          <a:ext cx="272034" cy="149828"/>
                        </a:xfrm>
                        <a:custGeom>
                          <a:avLst/>
                          <a:gdLst>
                            <a:gd name="connsiteX0" fmla="*/ 0 w 272034"/>
                            <a:gd name="connsiteY0" fmla="*/ 29718 h 149828"/>
                            <a:gd name="connsiteX1" fmla="*/ 17812 w 272034"/>
                            <a:gd name="connsiteY1" fmla="*/ 32957 h 149828"/>
                            <a:gd name="connsiteX2" fmla="*/ 22765 w 272034"/>
                            <a:gd name="connsiteY2" fmla="*/ 0 h 149828"/>
                            <a:gd name="connsiteX3" fmla="*/ 272034 w 272034"/>
                            <a:gd name="connsiteY3" fmla="*/ 136874 h 149828"/>
                            <a:gd name="connsiteX4" fmla="*/ 266319 w 272034"/>
                            <a:gd name="connsiteY4" fmla="*/ 149828 h 149828"/>
                            <a:gd name="connsiteX5" fmla="*/ 24289 w 272034"/>
                            <a:gd name="connsiteY5" fmla="*/ 4763 h 149828"/>
                            <a:gd name="connsiteX6" fmla="*/ 25622 w 272034"/>
                            <a:gd name="connsiteY6" fmla="*/ 43720 h 14982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</a:cxnLst>
                          <a:rect l="l" t="t" r="r" b="b"/>
                          <a:pathLst>
                            <a:path w="272034" h="149828">
                              <a:moveTo>
                                <a:pt x="0" y="29718"/>
                              </a:moveTo>
                              <a:lnTo>
                                <a:pt x="17812" y="32957"/>
                              </a:lnTo>
                              <a:lnTo>
                                <a:pt x="22765" y="0"/>
                              </a:lnTo>
                              <a:lnTo>
                                <a:pt x="272034" y="136874"/>
                              </a:lnTo>
                              <a:lnTo>
                                <a:pt x="266319" y="149828"/>
                              </a:lnTo>
                              <a:lnTo>
                                <a:pt x="24289" y="4763"/>
                              </a:lnTo>
                              <a:lnTo>
                                <a:pt x="25622" y="43720"/>
                              </a:lnTo>
                              <a:close/>
                            </a:path>
                          </a:pathLst>
                        </a:custGeom>
                        <a:grpFill/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792" name="Freeform: Shape 791">
                          <a:extLst>
                            <a:ext uri="{FF2B5EF4-FFF2-40B4-BE49-F238E27FC236}">
                              <a16:creationId xmlns:a16="http://schemas.microsoft.com/office/drawing/2014/main" id="{EFD5B485-94DA-4697-B931-A27806FBE887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905204" y="3192053"/>
                          <a:ext cx="12974" cy="11928"/>
                        </a:xfrm>
                        <a:custGeom>
                          <a:avLst/>
                          <a:gdLst>
                            <a:gd name="connsiteX0" fmla="*/ 4296 w 12974"/>
                            <a:gd name="connsiteY0" fmla="*/ 10917 h 11928"/>
                            <a:gd name="connsiteX1" fmla="*/ 12583 w 12974"/>
                            <a:gd name="connsiteY1" fmla="*/ 9298 h 11928"/>
                            <a:gd name="connsiteX2" fmla="*/ 8678 w 12974"/>
                            <a:gd name="connsiteY2" fmla="*/ 1011 h 11928"/>
                            <a:gd name="connsiteX3" fmla="*/ 391 w 12974"/>
                            <a:gd name="connsiteY3" fmla="*/ 2631 h 11928"/>
                            <a:gd name="connsiteX4" fmla="*/ 4296 w 12974"/>
                            <a:gd name="connsiteY4" fmla="*/ 10917 h 1192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12974" h="11928">
                              <a:moveTo>
                                <a:pt x="4296" y="10917"/>
                              </a:moveTo>
                              <a:cubicBezTo>
                                <a:pt x="7630" y="12727"/>
                                <a:pt x="11345" y="12060"/>
                                <a:pt x="12583" y="9298"/>
                              </a:cubicBezTo>
                              <a:cubicBezTo>
                                <a:pt x="13821" y="6536"/>
                                <a:pt x="12012" y="2916"/>
                                <a:pt x="8678" y="1011"/>
                              </a:cubicBezTo>
                              <a:cubicBezTo>
                                <a:pt x="5344" y="-798"/>
                                <a:pt x="1629" y="-132"/>
                                <a:pt x="391" y="2631"/>
                              </a:cubicBezTo>
                              <a:cubicBezTo>
                                <a:pt x="-847" y="5393"/>
                                <a:pt x="963" y="9108"/>
                                <a:pt x="4296" y="10917"/>
                              </a:cubicBezTo>
                              <a:close/>
                            </a:path>
                          </a:pathLst>
                        </a:custGeom>
                        <a:grpFill/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793" name="Freeform: Shape 792">
                          <a:extLst>
                            <a:ext uri="{FF2B5EF4-FFF2-40B4-BE49-F238E27FC236}">
                              <a16:creationId xmlns:a16="http://schemas.microsoft.com/office/drawing/2014/main" id="{420AA5DB-AA9A-49C9-B01B-8BD819C61AD9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891763" y="3187862"/>
                          <a:ext cx="12984" cy="11928"/>
                        </a:xfrm>
                        <a:custGeom>
                          <a:avLst/>
                          <a:gdLst>
                            <a:gd name="connsiteX0" fmla="*/ 4307 w 12984"/>
                            <a:gd name="connsiteY0" fmla="*/ 10917 h 11928"/>
                            <a:gd name="connsiteX1" fmla="*/ 12594 w 12984"/>
                            <a:gd name="connsiteY1" fmla="*/ 9298 h 11928"/>
                            <a:gd name="connsiteX2" fmla="*/ 8688 w 12984"/>
                            <a:gd name="connsiteY2" fmla="*/ 1011 h 11928"/>
                            <a:gd name="connsiteX3" fmla="*/ 402 w 12984"/>
                            <a:gd name="connsiteY3" fmla="*/ 2631 h 11928"/>
                            <a:gd name="connsiteX4" fmla="*/ 4307 w 12984"/>
                            <a:gd name="connsiteY4" fmla="*/ 10917 h 1192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12984" h="11928">
                              <a:moveTo>
                                <a:pt x="4307" y="10917"/>
                              </a:moveTo>
                              <a:cubicBezTo>
                                <a:pt x="7641" y="12727"/>
                                <a:pt x="11355" y="12060"/>
                                <a:pt x="12594" y="9298"/>
                              </a:cubicBezTo>
                              <a:cubicBezTo>
                                <a:pt x="13832" y="6536"/>
                                <a:pt x="12022" y="2916"/>
                                <a:pt x="8688" y="1011"/>
                              </a:cubicBezTo>
                              <a:cubicBezTo>
                                <a:pt x="5355" y="-798"/>
                                <a:pt x="1640" y="-132"/>
                                <a:pt x="402" y="2631"/>
                              </a:cubicBezTo>
                              <a:cubicBezTo>
                                <a:pt x="-837" y="5393"/>
                                <a:pt x="878" y="9108"/>
                                <a:pt x="4307" y="10917"/>
                              </a:cubicBezTo>
                              <a:close/>
                            </a:path>
                          </a:pathLst>
                        </a:custGeom>
                        <a:grpFill/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794" name="Freeform: Shape 793">
                          <a:extLst>
                            <a:ext uri="{FF2B5EF4-FFF2-40B4-BE49-F238E27FC236}">
                              <a16:creationId xmlns:a16="http://schemas.microsoft.com/office/drawing/2014/main" id="{4C1B09D7-2F22-40EC-A388-C21DCEC113F8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875200" y="3181766"/>
                          <a:ext cx="12974" cy="11928"/>
                        </a:xfrm>
                        <a:custGeom>
                          <a:avLst/>
                          <a:gdLst>
                            <a:gd name="connsiteX0" fmla="*/ 4296 w 12974"/>
                            <a:gd name="connsiteY0" fmla="*/ 10917 h 11928"/>
                            <a:gd name="connsiteX1" fmla="*/ 12583 w 12974"/>
                            <a:gd name="connsiteY1" fmla="*/ 9298 h 11928"/>
                            <a:gd name="connsiteX2" fmla="*/ 8678 w 12974"/>
                            <a:gd name="connsiteY2" fmla="*/ 1011 h 11928"/>
                            <a:gd name="connsiteX3" fmla="*/ 391 w 12974"/>
                            <a:gd name="connsiteY3" fmla="*/ 2631 h 11928"/>
                            <a:gd name="connsiteX4" fmla="*/ 4296 w 12974"/>
                            <a:gd name="connsiteY4" fmla="*/ 10917 h 1192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12974" h="11928">
                              <a:moveTo>
                                <a:pt x="4296" y="10917"/>
                              </a:moveTo>
                              <a:cubicBezTo>
                                <a:pt x="7630" y="12727"/>
                                <a:pt x="11345" y="12060"/>
                                <a:pt x="12583" y="9298"/>
                              </a:cubicBezTo>
                              <a:cubicBezTo>
                                <a:pt x="13821" y="6536"/>
                                <a:pt x="12012" y="2916"/>
                                <a:pt x="8678" y="1011"/>
                              </a:cubicBezTo>
                              <a:cubicBezTo>
                                <a:pt x="5344" y="-798"/>
                                <a:pt x="1629" y="-132"/>
                                <a:pt x="391" y="2631"/>
                              </a:cubicBezTo>
                              <a:cubicBezTo>
                                <a:pt x="-847" y="5298"/>
                                <a:pt x="963" y="9012"/>
                                <a:pt x="4296" y="10917"/>
                              </a:cubicBezTo>
                              <a:close/>
                            </a:path>
                          </a:pathLst>
                        </a:custGeom>
                        <a:grpFill/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795" name="Freeform: Shape 794">
                          <a:extLst>
                            <a:ext uri="{FF2B5EF4-FFF2-40B4-BE49-F238E27FC236}">
                              <a16:creationId xmlns:a16="http://schemas.microsoft.com/office/drawing/2014/main" id="{6910D05F-8620-4428-A073-AD0F6FEEB483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857769" y="3172146"/>
                          <a:ext cx="12974" cy="11928"/>
                        </a:xfrm>
                        <a:custGeom>
                          <a:avLst/>
                          <a:gdLst>
                            <a:gd name="connsiteX0" fmla="*/ 4296 w 12974"/>
                            <a:gd name="connsiteY0" fmla="*/ 10917 h 11928"/>
                            <a:gd name="connsiteX1" fmla="*/ 12583 w 12974"/>
                            <a:gd name="connsiteY1" fmla="*/ 9298 h 11928"/>
                            <a:gd name="connsiteX2" fmla="*/ 8678 w 12974"/>
                            <a:gd name="connsiteY2" fmla="*/ 1011 h 11928"/>
                            <a:gd name="connsiteX3" fmla="*/ 391 w 12974"/>
                            <a:gd name="connsiteY3" fmla="*/ 2631 h 11928"/>
                            <a:gd name="connsiteX4" fmla="*/ 4296 w 12974"/>
                            <a:gd name="connsiteY4" fmla="*/ 10917 h 1192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12974" h="11928">
                              <a:moveTo>
                                <a:pt x="4296" y="10917"/>
                              </a:moveTo>
                              <a:cubicBezTo>
                                <a:pt x="7630" y="12727"/>
                                <a:pt x="11345" y="12060"/>
                                <a:pt x="12583" y="9298"/>
                              </a:cubicBezTo>
                              <a:cubicBezTo>
                                <a:pt x="13821" y="6536"/>
                                <a:pt x="12012" y="2916"/>
                                <a:pt x="8678" y="1011"/>
                              </a:cubicBezTo>
                              <a:cubicBezTo>
                                <a:pt x="5344" y="-798"/>
                                <a:pt x="1629" y="-132"/>
                                <a:pt x="391" y="2631"/>
                              </a:cubicBezTo>
                              <a:cubicBezTo>
                                <a:pt x="-847" y="5393"/>
                                <a:pt x="963" y="9108"/>
                                <a:pt x="4296" y="10917"/>
                              </a:cubicBezTo>
                              <a:close/>
                            </a:path>
                          </a:pathLst>
                        </a:custGeom>
                        <a:grpFill/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796" name="Freeform: Shape 795">
                          <a:extLst>
                            <a:ext uri="{FF2B5EF4-FFF2-40B4-BE49-F238E27FC236}">
                              <a16:creationId xmlns:a16="http://schemas.microsoft.com/office/drawing/2014/main" id="{E02B8CBF-7329-47CF-8C04-FC2D43F0652B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911323" y="3126938"/>
                          <a:ext cx="8832" cy="8047"/>
                        </a:xfrm>
                        <a:custGeom>
                          <a:avLst/>
                          <a:gdLst>
                            <a:gd name="connsiteX0" fmla="*/ 2940 w 8832"/>
                            <a:gd name="connsiteY0" fmla="*/ 7357 h 8047"/>
                            <a:gd name="connsiteX1" fmla="*/ 8560 w 8832"/>
                            <a:gd name="connsiteY1" fmla="*/ 6310 h 8047"/>
                            <a:gd name="connsiteX2" fmla="*/ 5893 w 8832"/>
                            <a:gd name="connsiteY2" fmla="*/ 690 h 8047"/>
                            <a:gd name="connsiteX3" fmla="*/ 273 w 8832"/>
                            <a:gd name="connsiteY3" fmla="*/ 1738 h 8047"/>
                            <a:gd name="connsiteX4" fmla="*/ 2940 w 8832"/>
                            <a:gd name="connsiteY4" fmla="*/ 7357 h 8047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8832" h="8047">
                              <a:moveTo>
                                <a:pt x="2940" y="7357"/>
                              </a:moveTo>
                              <a:cubicBezTo>
                                <a:pt x="5226" y="8596"/>
                                <a:pt x="7798" y="8119"/>
                                <a:pt x="8560" y="6310"/>
                              </a:cubicBezTo>
                              <a:cubicBezTo>
                                <a:pt x="9417" y="4405"/>
                                <a:pt x="8179" y="1928"/>
                                <a:pt x="5893" y="690"/>
                              </a:cubicBezTo>
                              <a:cubicBezTo>
                                <a:pt x="3607" y="-548"/>
                                <a:pt x="1035" y="-72"/>
                                <a:pt x="273" y="1738"/>
                              </a:cubicBezTo>
                              <a:cubicBezTo>
                                <a:pt x="-584" y="3547"/>
                                <a:pt x="654" y="6119"/>
                                <a:pt x="2940" y="7357"/>
                              </a:cubicBezTo>
                              <a:close/>
                            </a:path>
                          </a:pathLst>
                        </a:custGeom>
                        <a:grpFill/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797" name="Freeform: Shape 796">
                          <a:extLst>
                            <a:ext uri="{FF2B5EF4-FFF2-40B4-BE49-F238E27FC236}">
                              <a16:creationId xmlns:a16="http://schemas.microsoft.com/office/drawing/2014/main" id="{351E40E4-8C46-4279-A265-8ED64D655622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903036" y="3122461"/>
                          <a:ext cx="8832" cy="8047"/>
                        </a:xfrm>
                        <a:custGeom>
                          <a:avLst/>
                          <a:gdLst>
                            <a:gd name="connsiteX0" fmla="*/ 2940 w 8832"/>
                            <a:gd name="connsiteY0" fmla="*/ 7357 h 8047"/>
                            <a:gd name="connsiteX1" fmla="*/ 8559 w 8832"/>
                            <a:gd name="connsiteY1" fmla="*/ 6310 h 8047"/>
                            <a:gd name="connsiteX2" fmla="*/ 5893 w 8832"/>
                            <a:gd name="connsiteY2" fmla="*/ 690 h 8047"/>
                            <a:gd name="connsiteX3" fmla="*/ 273 w 8832"/>
                            <a:gd name="connsiteY3" fmla="*/ 1738 h 8047"/>
                            <a:gd name="connsiteX4" fmla="*/ 2940 w 8832"/>
                            <a:gd name="connsiteY4" fmla="*/ 7357 h 8047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8832" h="8047">
                              <a:moveTo>
                                <a:pt x="2940" y="7357"/>
                              </a:moveTo>
                              <a:cubicBezTo>
                                <a:pt x="5226" y="8596"/>
                                <a:pt x="7797" y="8119"/>
                                <a:pt x="8559" y="6310"/>
                              </a:cubicBezTo>
                              <a:cubicBezTo>
                                <a:pt x="9417" y="4405"/>
                                <a:pt x="8179" y="1928"/>
                                <a:pt x="5893" y="690"/>
                              </a:cubicBezTo>
                              <a:cubicBezTo>
                                <a:pt x="3607" y="-548"/>
                                <a:pt x="1035" y="-72"/>
                                <a:pt x="273" y="1738"/>
                              </a:cubicBezTo>
                              <a:cubicBezTo>
                                <a:pt x="-584" y="3547"/>
                                <a:pt x="654" y="6024"/>
                                <a:pt x="2940" y="7357"/>
                              </a:cubicBezTo>
                              <a:close/>
                            </a:path>
                          </a:pathLst>
                        </a:custGeom>
                        <a:grpFill/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798" name="Freeform: Shape 797">
                          <a:extLst>
                            <a:ext uri="{FF2B5EF4-FFF2-40B4-BE49-F238E27FC236}">
                              <a16:creationId xmlns:a16="http://schemas.microsoft.com/office/drawing/2014/main" id="{86A8CB1D-036C-42F3-B372-95D77E2E6F79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895881" y="3118461"/>
                          <a:ext cx="8843" cy="8047"/>
                        </a:xfrm>
                        <a:custGeom>
                          <a:avLst/>
                          <a:gdLst>
                            <a:gd name="connsiteX0" fmla="*/ 2951 w 8843"/>
                            <a:gd name="connsiteY0" fmla="*/ 7357 h 8047"/>
                            <a:gd name="connsiteX1" fmla="*/ 8570 w 8843"/>
                            <a:gd name="connsiteY1" fmla="*/ 6310 h 8047"/>
                            <a:gd name="connsiteX2" fmla="*/ 5903 w 8843"/>
                            <a:gd name="connsiteY2" fmla="*/ 690 h 8047"/>
                            <a:gd name="connsiteX3" fmla="*/ 284 w 8843"/>
                            <a:gd name="connsiteY3" fmla="*/ 1738 h 8047"/>
                            <a:gd name="connsiteX4" fmla="*/ 2951 w 8843"/>
                            <a:gd name="connsiteY4" fmla="*/ 7357 h 8047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8843" h="8047">
                              <a:moveTo>
                                <a:pt x="2951" y="7357"/>
                              </a:moveTo>
                              <a:cubicBezTo>
                                <a:pt x="5237" y="8596"/>
                                <a:pt x="7808" y="8119"/>
                                <a:pt x="8570" y="6310"/>
                              </a:cubicBezTo>
                              <a:cubicBezTo>
                                <a:pt x="9428" y="4405"/>
                                <a:pt x="8189" y="1928"/>
                                <a:pt x="5903" y="690"/>
                              </a:cubicBezTo>
                              <a:cubicBezTo>
                                <a:pt x="3617" y="-548"/>
                                <a:pt x="1046" y="-72"/>
                                <a:pt x="284" y="1738"/>
                              </a:cubicBezTo>
                              <a:cubicBezTo>
                                <a:pt x="-574" y="3547"/>
                                <a:pt x="569" y="6119"/>
                                <a:pt x="2951" y="7357"/>
                              </a:cubicBezTo>
                              <a:close/>
                            </a:path>
                          </a:pathLst>
                        </a:custGeom>
                        <a:grpFill/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799" name="Freeform: Shape 798">
                          <a:extLst>
                            <a:ext uri="{FF2B5EF4-FFF2-40B4-BE49-F238E27FC236}">
                              <a16:creationId xmlns:a16="http://schemas.microsoft.com/office/drawing/2014/main" id="{5B2B4391-0D19-4DFE-B1F7-5F55C75D706B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887510" y="3113889"/>
                          <a:ext cx="8832" cy="8047"/>
                        </a:xfrm>
                        <a:custGeom>
                          <a:avLst/>
                          <a:gdLst>
                            <a:gd name="connsiteX0" fmla="*/ 2940 w 8832"/>
                            <a:gd name="connsiteY0" fmla="*/ 7357 h 8047"/>
                            <a:gd name="connsiteX1" fmla="*/ 8560 w 8832"/>
                            <a:gd name="connsiteY1" fmla="*/ 6310 h 8047"/>
                            <a:gd name="connsiteX2" fmla="*/ 5892 w 8832"/>
                            <a:gd name="connsiteY2" fmla="*/ 690 h 8047"/>
                            <a:gd name="connsiteX3" fmla="*/ 273 w 8832"/>
                            <a:gd name="connsiteY3" fmla="*/ 1738 h 8047"/>
                            <a:gd name="connsiteX4" fmla="*/ 2940 w 8832"/>
                            <a:gd name="connsiteY4" fmla="*/ 7357 h 8047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8832" h="8047">
                              <a:moveTo>
                                <a:pt x="2940" y="7357"/>
                              </a:moveTo>
                              <a:cubicBezTo>
                                <a:pt x="5226" y="8596"/>
                                <a:pt x="7798" y="8119"/>
                                <a:pt x="8560" y="6310"/>
                              </a:cubicBezTo>
                              <a:cubicBezTo>
                                <a:pt x="9417" y="4405"/>
                                <a:pt x="8179" y="1928"/>
                                <a:pt x="5892" y="690"/>
                              </a:cubicBezTo>
                              <a:cubicBezTo>
                                <a:pt x="3606" y="-548"/>
                                <a:pt x="1035" y="-72"/>
                                <a:pt x="273" y="1738"/>
                              </a:cubicBezTo>
                              <a:cubicBezTo>
                                <a:pt x="-584" y="3547"/>
                                <a:pt x="654" y="6119"/>
                                <a:pt x="2940" y="7357"/>
                              </a:cubicBezTo>
                              <a:close/>
                            </a:path>
                          </a:pathLst>
                        </a:custGeom>
                        <a:grpFill/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</p:grpSp>
                  <p:grpSp>
                    <p:nvGrpSpPr>
                      <p:cNvPr id="771" name="Graphic 1">
                        <a:extLst>
                          <a:ext uri="{FF2B5EF4-FFF2-40B4-BE49-F238E27FC236}">
                            <a16:creationId xmlns:a16="http://schemas.microsoft.com/office/drawing/2014/main" id="{63BA5E20-EEAD-4C01-94B2-647CD80EBC1B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6037992" y="3187920"/>
                        <a:ext cx="149895" cy="165926"/>
                        <a:chOff x="6037992" y="3187920"/>
                        <a:chExt cx="149895" cy="165926"/>
                      </a:xfrm>
                      <a:grpFill/>
                    </p:grpSpPr>
                    <p:grpSp>
                      <p:nvGrpSpPr>
                        <p:cNvPr id="772" name="Graphic 1">
                          <a:extLst>
                            <a:ext uri="{FF2B5EF4-FFF2-40B4-BE49-F238E27FC236}">
                              <a16:creationId xmlns:a16="http://schemas.microsoft.com/office/drawing/2014/main" id="{13FA9CB4-1444-4D4D-9213-9EAD058C2FC1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6037992" y="3187920"/>
                          <a:ext cx="149895" cy="165926"/>
                          <a:chOff x="6037992" y="3187920"/>
                          <a:chExt cx="149895" cy="165926"/>
                        </a:xfrm>
                        <a:grpFill/>
                      </p:grpSpPr>
                      <p:sp>
                        <p:nvSpPr>
                          <p:cNvPr id="777" name="Freeform: Shape 776">
                            <a:extLst>
                              <a:ext uri="{FF2B5EF4-FFF2-40B4-BE49-F238E27FC236}">
                                <a16:creationId xmlns:a16="http://schemas.microsoft.com/office/drawing/2014/main" id="{72376ED7-8EAF-4AE3-A669-EF4D2862AA59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6085236" y="3187920"/>
                            <a:ext cx="99218" cy="115078"/>
                          </a:xfrm>
                          <a:custGeom>
                            <a:avLst/>
                            <a:gdLst>
                              <a:gd name="connsiteX0" fmla="*/ 0 w 99218"/>
                              <a:gd name="connsiteY0" fmla="*/ 73915 h 115078"/>
                              <a:gd name="connsiteX1" fmla="*/ 18479 w 99218"/>
                              <a:gd name="connsiteY1" fmla="*/ 26100 h 115078"/>
                              <a:gd name="connsiteX2" fmla="*/ 44863 w 99218"/>
                              <a:gd name="connsiteY2" fmla="*/ 5526 h 115078"/>
                              <a:gd name="connsiteX3" fmla="*/ 68771 w 99218"/>
                              <a:gd name="connsiteY3" fmla="*/ 2287 h 115078"/>
                              <a:gd name="connsiteX4" fmla="*/ 80677 w 99218"/>
                              <a:gd name="connsiteY4" fmla="*/ 2573 h 115078"/>
                              <a:gd name="connsiteX5" fmla="*/ 72771 w 99218"/>
                              <a:gd name="connsiteY5" fmla="*/ 17623 h 115078"/>
                              <a:gd name="connsiteX6" fmla="*/ 87535 w 99218"/>
                              <a:gd name="connsiteY6" fmla="*/ 26005 h 115078"/>
                              <a:gd name="connsiteX7" fmla="*/ 86963 w 99218"/>
                              <a:gd name="connsiteY7" fmla="*/ 29624 h 115078"/>
                              <a:gd name="connsiteX8" fmla="*/ 91154 w 99218"/>
                              <a:gd name="connsiteY8" fmla="*/ 37054 h 115078"/>
                              <a:gd name="connsiteX9" fmla="*/ 94964 w 99218"/>
                              <a:gd name="connsiteY9" fmla="*/ 48960 h 115078"/>
                              <a:gd name="connsiteX10" fmla="*/ 99155 w 99218"/>
                              <a:gd name="connsiteY10" fmla="*/ 58104 h 115078"/>
                              <a:gd name="connsiteX11" fmla="*/ 95726 w 99218"/>
                              <a:gd name="connsiteY11" fmla="*/ 74963 h 115078"/>
                              <a:gd name="connsiteX12" fmla="*/ 81915 w 99218"/>
                              <a:gd name="connsiteY12" fmla="*/ 79345 h 115078"/>
                              <a:gd name="connsiteX13" fmla="*/ 49340 w 99218"/>
                              <a:gd name="connsiteY13" fmla="*/ 113349 h 115078"/>
                              <a:gd name="connsiteX14" fmla="*/ 33528 w 99218"/>
                              <a:gd name="connsiteY14" fmla="*/ 113920 h 115078"/>
                              <a:gd name="connsiteX15" fmla="*/ 0 w 99218"/>
                              <a:gd name="connsiteY15" fmla="*/ 73915 h 11507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</a:cxnLst>
                            <a:rect l="l" t="t" r="r" b="b"/>
                            <a:pathLst>
                              <a:path w="99218" h="115078">
                                <a:moveTo>
                                  <a:pt x="0" y="73915"/>
                                </a:moveTo>
                                <a:cubicBezTo>
                                  <a:pt x="0" y="73915"/>
                                  <a:pt x="12764" y="30577"/>
                                  <a:pt x="18479" y="26100"/>
                                </a:cubicBezTo>
                                <a:cubicBezTo>
                                  <a:pt x="24194" y="21623"/>
                                  <a:pt x="40005" y="5335"/>
                                  <a:pt x="44863" y="5526"/>
                                </a:cubicBezTo>
                                <a:cubicBezTo>
                                  <a:pt x="49721" y="5716"/>
                                  <a:pt x="62198" y="4383"/>
                                  <a:pt x="68771" y="2287"/>
                                </a:cubicBezTo>
                                <a:cubicBezTo>
                                  <a:pt x="75343" y="192"/>
                                  <a:pt x="80201" y="-1713"/>
                                  <a:pt x="80677" y="2573"/>
                                </a:cubicBezTo>
                                <a:cubicBezTo>
                                  <a:pt x="81248" y="6764"/>
                                  <a:pt x="72771" y="17623"/>
                                  <a:pt x="72771" y="17623"/>
                                </a:cubicBezTo>
                                <a:cubicBezTo>
                                  <a:pt x="72771" y="17623"/>
                                  <a:pt x="88106" y="22385"/>
                                  <a:pt x="87535" y="26005"/>
                                </a:cubicBezTo>
                                <a:cubicBezTo>
                                  <a:pt x="86963" y="29624"/>
                                  <a:pt x="86963" y="29624"/>
                                  <a:pt x="86963" y="29624"/>
                                </a:cubicBezTo>
                                <a:cubicBezTo>
                                  <a:pt x="86963" y="29624"/>
                                  <a:pt x="87154" y="33910"/>
                                  <a:pt x="91154" y="37054"/>
                                </a:cubicBezTo>
                                <a:cubicBezTo>
                                  <a:pt x="95155" y="40197"/>
                                  <a:pt x="94964" y="48960"/>
                                  <a:pt x="94964" y="48960"/>
                                </a:cubicBezTo>
                                <a:cubicBezTo>
                                  <a:pt x="94964" y="48960"/>
                                  <a:pt x="99822" y="52675"/>
                                  <a:pt x="99155" y="58104"/>
                                </a:cubicBezTo>
                                <a:cubicBezTo>
                                  <a:pt x="98489" y="63533"/>
                                  <a:pt x="99632" y="71915"/>
                                  <a:pt x="95726" y="74963"/>
                                </a:cubicBezTo>
                                <a:cubicBezTo>
                                  <a:pt x="91821" y="77916"/>
                                  <a:pt x="81915" y="79345"/>
                                  <a:pt x="81915" y="79345"/>
                                </a:cubicBezTo>
                                <a:cubicBezTo>
                                  <a:pt x="81915" y="79345"/>
                                  <a:pt x="57912" y="109825"/>
                                  <a:pt x="49340" y="113349"/>
                                </a:cubicBezTo>
                                <a:cubicBezTo>
                                  <a:pt x="40767" y="116873"/>
                                  <a:pt x="33528" y="113920"/>
                                  <a:pt x="33528" y="113920"/>
                                </a:cubicBezTo>
                                <a:lnTo>
                                  <a:pt x="0" y="73915"/>
                                </a:lnTo>
                                <a:close/>
                              </a:path>
                            </a:pathLst>
                          </a:custGeom>
                          <a:grpFill/>
                          <a:ln w="9525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endParaRPr lang="th-TH"/>
                          </a:p>
                        </p:txBody>
                      </p:sp>
                      <p:sp>
                        <p:nvSpPr>
                          <p:cNvPr id="778" name="Freeform: Shape 777">
                            <a:extLst>
                              <a:ext uri="{FF2B5EF4-FFF2-40B4-BE49-F238E27FC236}">
                                <a16:creationId xmlns:a16="http://schemas.microsoft.com/office/drawing/2014/main" id="{EBADE623-6366-45ED-AC03-FF8FB20F4197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6117431" y="3191826"/>
                            <a:ext cx="48291" cy="20573"/>
                          </a:xfrm>
                          <a:custGeom>
                            <a:avLst/>
                            <a:gdLst>
                              <a:gd name="connsiteX0" fmla="*/ 40576 w 48291"/>
                              <a:gd name="connsiteY0" fmla="*/ 13716 h 20573"/>
                              <a:gd name="connsiteX1" fmla="*/ 16097 w 48291"/>
                              <a:gd name="connsiteY1" fmla="*/ 9335 h 20573"/>
                              <a:gd name="connsiteX2" fmla="*/ 0 w 48291"/>
                              <a:gd name="connsiteY2" fmla="*/ 20574 h 20573"/>
                              <a:gd name="connsiteX3" fmla="*/ 18383 w 48291"/>
                              <a:gd name="connsiteY3" fmla="*/ 2477 h 20573"/>
                              <a:gd name="connsiteX4" fmla="*/ 38005 w 48291"/>
                              <a:gd name="connsiteY4" fmla="*/ 5429 h 20573"/>
                              <a:gd name="connsiteX5" fmla="*/ 48292 w 48291"/>
                              <a:gd name="connsiteY5" fmla="*/ 0 h 20573"/>
                              <a:gd name="connsiteX6" fmla="*/ 40576 w 48291"/>
                              <a:gd name="connsiteY6" fmla="*/ 13716 h 20573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</a:cxnLst>
                            <a:rect l="l" t="t" r="r" b="b"/>
                            <a:pathLst>
                              <a:path w="48291" h="20573">
                                <a:moveTo>
                                  <a:pt x="40576" y="13716"/>
                                </a:moveTo>
                                <a:lnTo>
                                  <a:pt x="16097" y="9335"/>
                                </a:lnTo>
                                <a:lnTo>
                                  <a:pt x="0" y="20574"/>
                                </a:lnTo>
                                <a:cubicBezTo>
                                  <a:pt x="0" y="20574"/>
                                  <a:pt x="11144" y="4191"/>
                                  <a:pt x="18383" y="2477"/>
                                </a:cubicBezTo>
                                <a:cubicBezTo>
                                  <a:pt x="25527" y="762"/>
                                  <a:pt x="33242" y="7810"/>
                                  <a:pt x="38005" y="5429"/>
                                </a:cubicBezTo>
                                <a:cubicBezTo>
                                  <a:pt x="42767" y="3048"/>
                                  <a:pt x="48292" y="0"/>
                                  <a:pt x="48292" y="0"/>
                                </a:cubicBezTo>
                                <a:cubicBezTo>
                                  <a:pt x="48292" y="0"/>
                                  <a:pt x="47434" y="8477"/>
                                  <a:pt x="40576" y="13716"/>
                                </a:cubicBezTo>
                                <a:close/>
                              </a:path>
                            </a:pathLst>
                          </a:custGeom>
                          <a:grpFill/>
                          <a:ln w="9525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endParaRPr lang="th-TH"/>
                          </a:p>
                        </p:txBody>
                      </p:sp>
                      <p:sp>
                        <p:nvSpPr>
                          <p:cNvPr id="779" name="Freeform: Shape 778">
                            <a:extLst>
                              <a:ext uri="{FF2B5EF4-FFF2-40B4-BE49-F238E27FC236}">
                                <a16:creationId xmlns:a16="http://schemas.microsoft.com/office/drawing/2014/main" id="{48CB20D8-5ECA-4FB9-9B15-08CCADF903A1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6141434" y="3201542"/>
                            <a:ext cx="46453" cy="65817"/>
                          </a:xfrm>
                          <a:custGeom>
                            <a:avLst/>
                            <a:gdLst>
                              <a:gd name="connsiteX0" fmla="*/ 25718 w 46453"/>
                              <a:gd name="connsiteY0" fmla="*/ 65818 h 65817"/>
                              <a:gd name="connsiteX1" fmla="*/ 28384 w 46453"/>
                              <a:gd name="connsiteY1" fmla="*/ 57436 h 65817"/>
                              <a:gd name="connsiteX2" fmla="*/ 32004 w 46453"/>
                              <a:gd name="connsiteY2" fmla="*/ 51626 h 65817"/>
                              <a:gd name="connsiteX3" fmla="*/ 25813 w 46453"/>
                              <a:gd name="connsiteY3" fmla="*/ 38672 h 65817"/>
                              <a:gd name="connsiteX4" fmla="*/ 19717 w 46453"/>
                              <a:gd name="connsiteY4" fmla="*/ 22384 h 65817"/>
                              <a:gd name="connsiteX5" fmla="*/ 12668 w 46453"/>
                              <a:gd name="connsiteY5" fmla="*/ 7430 h 65817"/>
                              <a:gd name="connsiteX6" fmla="*/ 0 w 46453"/>
                              <a:gd name="connsiteY6" fmla="*/ 0 h 65817"/>
                              <a:gd name="connsiteX7" fmla="*/ 29051 w 46453"/>
                              <a:gd name="connsiteY7" fmla="*/ 8192 h 65817"/>
                              <a:gd name="connsiteX8" fmla="*/ 33052 w 46453"/>
                              <a:gd name="connsiteY8" fmla="*/ 17526 h 65817"/>
                              <a:gd name="connsiteX9" fmla="*/ 38386 w 46453"/>
                              <a:gd name="connsiteY9" fmla="*/ 27051 h 65817"/>
                              <a:gd name="connsiteX10" fmla="*/ 40767 w 46453"/>
                              <a:gd name="connsiteY10" fmla="*/ 34576 h 65817"/>
                              <a:gd name="connsiteX11" fmla="*/ 44577 w 46453"/>
                              <a:gd name="connsiteY11" fmla="*/ 45910 h 65817"/>
                              <a:gd name="connsiteX12" fmla="*/ 44768 w 46453"/>
                              <a:gd name="connsiteY12" fmla="*/ 54483 h 65817"/>
                              <a:gd name="connsiteX13" fmla="*/ 25718 w 46453"/>
                              <a:gd name="connsiteY13" fmla="*/ 65818 h 65817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</a:cxnLst>
                            <a:rect l="l" t="t" r="r" b="b"/>
                            <a:pathLst>
                              <a:path w="46453" h="65817">
                                <a:moveTo>
                                  <a:pt x="25718" y="65818"/>
                                </a:moveTo>
                                <a:cubicBezTo>
                                  <a:pt x="25718" y="65818"/>
                                  <a:pt x="26956" y="58865"/>
                                  <a:pt x="28384" y="57436"/>
                                </a:cubicBezTo>
                                <a:cubicBezTo>
                                  <a:pt x="29718" y="56007"/>
                                  <a:pt x="32004" y="53626"/>
                                  <a:pt x="32004" y="51626"/>
                                </a:cubicBezTo>
                                <a:cubicBezTo>
                                  <a:pt x="32004" y="49625"/>
                                  <a:pt x="26670" y="42386"/>
                                  <a:pt x="25813" y="38672"/>
                                </a:cubicBezTo>
                                <a:cubicBezTo>
                                  <a:pt x="24955" y="34957"/>
                                  <a:pt x="22955" y="28670"/>
                                  <a:pt x="19717" y="22384"/>
                                </a:cubicBezTo>
                                <a:cubicBezTo>
                                  <a:pt x="16478" y="16097"/>
                                  <a:pt x="13335" y="11716"/>
                                  <a:pt x="12668" y="7430"/>
                                </a:cubicBezTo>
                                <a:cubicBezTo>
                                  <a:pt x="12001" y="3143"/>
                                  <a:pt x="0" y="0"/>
                                  <a:pt x="0" y="0"/>
                                </a:cubicBezTo>
                                <a:cubicBezTo>
                                  <a:pt x="0" y="0"/>
                                  <a:pt x="23717" y="3429"/>
                                  <a:pt x="29051" y="8192"/>
                                </a:cubicBezTo>
                                <a:cubicBezTo>
                                  <a:pt x="34290" y="12954"/>
                                  <a:pt x="33909" y="15335"/>
                                  <a:pt x="33052" y="17526"/>
                                </a:cubicBezTo>
                                <a:cubicBezTo>
                                  <a:pt x="32099" y="19812"/>
                                  <a:pt x="36385" y="22098"/>
                                  <a:pt x="38386" y="27051"/>
                                </a:cubicBezTo>
                                <a:cubicBezTo>
                                  <a:pt x="40481" y="32004"/>
                                  <a:pt x="40386" y="34004"/>
                                  <a:pt x="40767" y="34576"/>
                                </a:cubicBezTo>
                                <a:cubicBezTo>
                                  <a:pt x="41148" y="35147"/>
                                  <a:pt x="46292" y="42577"/>
                                  <a:pt x="44577" y="45910"/>
                                </a:cubicBezTo>
                                <a:cubicBezTo>
                                  <a:pt x="42863" y="49244"/>
                                  <a:pt x="42481" y="52102"/>
                                  <a:pt x="44768" y="54483"/>
                                </a:cubicBezTo>
                                <a:cubicBezTo>
                                  <a:pt x="46958" y="56959"/>
                                  <a:pt x="51149" y="61913"/>
                                  <a:pt x="25718" y="65818"/>
                                </a:cubicBezTo>
                                <a:close/>
                              </a:path>
                            </a:pathLst>
                          </a:custGeom>
                          <a:grpFill/>
                          <a:ln w="9525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endParaRPr lang="th-TH"/>
                          </a:p>
                        </p:txBody>
                      </p:sp>
                      <p:sp>
                        <p:nvSpPr>
                          <p:cNvPr id="780" name="Freeform: Shape 779">
                            <a:extLst>
                              <a:ext uri="{FF2B5EF4-FFF2-40B4-BE49-F238E27FC236}">
                                <a16:creationId xmlns:a16="http://schemas.microsoft.com/office/drawing/2014/main" id="{9ECB5870-5325-4992-A85A-7BFCDB428D9F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6037992" y="3254501"/>
                            <a:ext cx="93344" cy="99346"/>
                          </a:xfrm>
                          <a:custGeom>
                            <a:avLst/>
                            <a:gdLst>
                              <a:gd name="connsiteX0" fmla="*/ 0 w 93344"/>
                              <a:gd name="connsiteY0" fmla="*/ 47244 h 99346"/>
                              <a:gd name="connsiteX1" fmla="*/ 40005 w 93344"/>
                              <a:gd name="connsiteY1" fmla="*/ 10097 h 99346"/>
                              <a:gd name="connsiteX2" fmla="*/ 37624 w 93344"/>
                              <a:gd name="connsiteY2" fmla="*/ 2667 h 99346"/>
                              <a:gd name="connsiteX3" fmla="*/ 46101 w 93344"/>
                              <a:gd name="connsiteY3" fmla="*/ 0 h 99346"/>
                              <a:gd name="connsiteX4" fmla="*/ 74771 w 93344"/>
                              <a:gd name="connsiteY4" fmla="*/ 20860 h 99346"/>
                              <a:gd name="connsiteX5" fmla="*/ 93345 w 93344"/>
                              <a:gd name="connsiteY5" fmla="*/ 59341 h 99346"/>
                              <a:gd name="connsiteX6" fmla="*/ 88487 w 93344"/>
                              <a:gd name="connsiteY6" fmla="*/ 64294 h 99346"/>
                              <a:gd name="connsiteX7" fmla="*/ 79820 w 93344"/>
                              <a:gd name="connsiteY7" fmla="*/ 61818 h 99346"/>
                              <a:gd name="connsiteX8" fmla="*/ 45244 w 93344"/>
                              <a:gd name="connsiteY8" fmla="*/ 99346 h 99346"/>
                              <a:gd name="connsiteX9" fmla="*/ 0 w 93344"/>
                              <a:gd name="connsiteY9" fmla="*/ 47244 h 99346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</a:cxnLst>
                            <a:rect l="l" t="t" r="r" b="b"/>
                            <a:pathLst>
                              <a:path w="93344" h="99346">
                                <a:moveTo>
                                  <a:pt x="0" y="47244"/>
                                </a:moveTo>
                                <a:lnTo>
                                  <a:pt x="40005" y="10097"/>
                                </a:lnTo>
                                <a:cubicBezTo>
                                  <a:pt x="40005" y="10097"/>
                                  <a:pt x="36195" y="5430"/>
                                  <a:pt x="37624" y="2667"/>
                                </a:cubicBezTo>
                                <a:cubicBezTo>
                                  <a:pt x="39052" y="-95"/>
                                  <a:pt x="46101" y="0"/>
                                  <a:pt x="46101" y="0"/>
                                </a:cubicBezTo>
                                <a:cubicBezTo>
                                  <a:pt x="46101" y="0"/>
                                  <a:pt x="62484" y="5811"/>
                                  <a:pt x="74771" y="20860"/>
                                </a:cubicBezTo>
                                <a:cubicBezTo>
                                  <a:pt x="87058" y="36005"/>
                                  <a:pt x="93345" y="59341"/>
                                  <a:pt x="93345" y="59341"/>
                                </a:cubicBezTo>
                                <a:cubicBezTo>
                                  <a:pt x="93345" y="59341"/>
                                  <a:pt x="92012" y="62103"/>
                                  <a:pt x="88487" y="64294"/>
                                </a:cubicBezTo>
                                <a:cubicBezTo>
                                  <a:pt x="85058" y="66580"/>
                                  <a:pt x="79820" y="61818"/>
                                  <a:pt x="79820" y="61818"/>
                                </a:cubicBezTo>
                                <a:lnTo>
                                  <a:pt x="45244" y="99346"/>
                                </a:lnTo>
                                <a:cubicBezTo>
                                  <a:pt x="45339" y="99251"/>
                                  <a:pt x="10858" y="84868"/>
                                  <a:pt x="0" y="47244"/>
                                </a:cubicBezTo>
                                <a:close/>
                              </a:path>
                            </a:pathLst>
                          </a:custGeom>
                          <a:grpFill/>
                          <a:ln w="9525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endParaRPr lang="th-TH"/>
                          </a:p>
                        </p:txBody>
                      </p:sp>
                    </p:grpSp>
                    <p:sp>
                      <p:nvSpPr>
                        <p:cNvPr id="773" name="Freeform: Shape 772">
                          <a:extLst>
                            <a:ext uri="{FF2B5EF4-FFF2-40B4-BE49-F238E27FC236}">
                              <a16:creationId xmlns:a16="http://schemas.microsoft.com/office/drawing/2014/main" id="{8BC5B339-7088-4300-BB33-6A6DA99E1B8F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045993" y="3264598"/>
                          <a:ext cx="71913" cy="89249"/>
                        </a:xfrm>
                        <a:custGeom>
                          <a:avLst/>
                          <a:gdLst>
                            <a:gd name="connsiteX0" fmla="*/ 32004 w 71913"/>
                            <a:gd name="connsiteY0" fmla="*/ 0 h 89249"/>
                            <a:gd name="connsiteX1" fmla="*/ 54007 w 71913"/>
                            <a:gd name="connsiteY1" fmla="*/ 15145 h 89249"/>
                            <a:gd name="connsiteX2" fmla="*/ 71914 w 71913"/>
                            <a:gd name="connsiteY2" fmla="*/ 51721 h 89249"/>
                            <a:gd name="connsiteX3" fmla="*/ 37338 w 71913"/>
                            <a:gd name="connsiteY3" fmla="*/ 89249 h 89249"/>
                            <a:gd name="connsiteX4" fmla="*/ 13240 w 71913"/>
                            <a:gd name="connsiteY4" fmla="*/ 72390 h 89249"/>
                            <a:gd name="connsiteX5" fmla="*/ 0 w 71913"/>
                            <a:gd name="connsiteY5" fmla="*/ 55721 h 89249"/>
                            <a:gd name="connsiteX6" fmla="*/ 24289 w 71913"/>
                            <a:gd name="connsiteY6" fmla="*/ 74581 h 89249"/>
                            <a:gd name="connsiteX7" fmla="*/ 36957 w 71913"/>
                            <a:gd name="connsiteY7" fmla="*/ 75628 h 89249"/>
                            <a:gd name="connsiteX8" fmla="*/ 48673 w 71913"/>
                            <a:gd name="connsiteY8" fmla="*/ 63341 h 89249"/>
                            <a:gd name="connsiteX9" fmla="*/ 28289 w 71913"/>
                            <a:gd name="connsiteY9" fmla="*/ 49816 h 89249"/>
                            <a:gd name="connsiteX10" fmla="*/ 10096 w 71913"/>
                            <a:gd name="connsiteY10" fmla="*/ 20288 h 89249"/>
                            <a:gd name="connsiteX11" fmla="*/ 13621 w 71913"/>
                            <a:gd name="connsiteY11" fmla="*/ 18193 h 89249"/>
                            <a:gd name="connsiteX12" fmla="*/ 25051 w 71913"/>
                            <a:gd name="connsiteY12" fmla="*/ 39910 h 89249"/>
                            <a:gd name="connsiteX13" fmla="*/ 47434 w 71913"/>
                            <a:gd name="connsiteY13" fmla="*/ 56959 h 89249"/>
                            <a:gd name="connsiteX14" fmla="*/ 32004 w 71913"/>
                            <a:gd name="connsiteY14" fmla="*/ 0 h 8924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</a:cxnLst>
                          <a:rect l="l" t="t" r="r" b="b"/>
                          <a:pathLst>
                            <a:path w="71913" h="89249">
                              <a:moveTo>
                                <a:pt x="32004" y="0"/>
                              </a:moveTo>
                              <a:cubicBezTo>
                                <a:pt x="32004" y="0"/>
                                <a:pt x="41624" y="3524"/>
                                <a:pt x="54007" y="15145"/>
                              </a:cubicBezTo>
                              <a:cubicBezTo>
                                <a:pt x="66389" y="26765"/>
                                <a:pt x="71914" y="51721"/>
                                <a:pt x="71914" y="51721"/>
                              </a:cubicBezTo>
                              <a:lnTo>
                                <a:pt x="37338" y="89249"/>
                              </a:lnTo>
                              <a:cubicBezTo>
                                <a:pt x="37338" y="89249"/>
                                <a:pt x="22384" y="82867"/>
                                <a:pt x="13240" y="72390"/>
                              </a:cubicBezTo>
                              <a:cubicBezTo>
                                <a:pt x="4096" y="61817"/>
                                <a:pt x="0" y="55721"/>
                                <a:pt x="0" y="55721"/>
                              </a:cubicBezTo>
                              <a:cubicBezTo>
                                <a:pt x="0" y="55721"/>
                                <a:pt x="18098" y="72104"/>
                                <a:pt x="24289" y="74581"/>
                              </a:cubicBezTo>
                              <a:cubicBezTo>
                                <a:pt x="30480" y="77152"/>
                                <a:pt x="36957" y="75628"/>
                                <a:pt x="36957" y="75628"/>
                              </a:cubicBezTo>
                              <a:lnTo>
                                <a:pt x="48673" y="63341"/>
                              </a:lnTo>
                              <a:cubicBezTo>
                                <a:pt x="48673" y="63341"/>
                                <a:pt x="40957" y="62293"/>
                                <a:pt x="28289" y="49816"/>
                              </a:cubicBezTo>
                              <a:cubicBezTo>
                                <a:pt x="15621" y="37338"/>
                                <a:pt x="10096" y="20288"/>
                                <a:pt x="10096" y="20288"/>
                              </a:cubicBezTo>
                              <a:lnTo>
                                <a:pt x="13621" y="18193"/>
                              </a:lnTo>
                              <a:cubicBezTo>
                                <a:pt x="13621" y="18193"/>
                                <a:pt x="18859" y="31909"/>
                                <a:pt x="25051" y="39910"/>
                              </a:cubicBezTo>
                              <a:cubicBezTo>
                                <a:pt x="31242" y="47815"/>
                                <a:pt x="47434" y="56959"/>
                                <a:pt x="47434" y="56959"/>
                              </a:cubicBezTo>
                              <a:cubicBezTo>
                                <a:pt x="47434" y="56959"/>
                                <a:pt x="54959" y="24003"/>
                                <a:pt x="32004" y="0"/>
                              </a:cubicBezTo>
                              <a:close/>
                            </a:path>
                          </a:pathLst>
                        </a:custGeom>
                        <a:grpFill/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774" name="Freeform: Shape 773">
                          <a:extLst>
                            <a:ext uri="{FF2B5EF4-FFF2-40B4-BE49-F238E27FC236}">
                              <a16:creationId xmlns:a16="http://schemas.microsoft.com/office/drawing/2014/main" id="{930E317B-B0E5-4586-8F24-6666E43119C2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043421" y="3269550"/>
                          <a:ext cx="42195" cy="45624"/>
                        </a:xfrm>
                        <a:custGeom>
                          <a:avLst/>
                          <a:gdLst>
                            <a:gd name="connsiteX0" fmla="*/ 0 w 42195"/>
                            <a:gd name="connsiteY0" fmla="*/ 33909 h 45624"/>
                            <a:gd name="connsiteX1" fmla="*/ 34862 w 42195"/>
                            <a:gd name="connsiteY1" fmla="*/ 0 h 45624"/>
                            <a:gd name="connsiteX2" fmla="*/ 42196 w 42195"/>
                            <a:gd name="connsiteY2" fmla="*/ 4953 h 45624"/>
                            <a:gd name="connsiteX3" fmla="*/ 3810 w 42195"/>
                            <a:gd name="connsiteY3" fmla="*/ 45625 h 45624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42195" h="45624">
                              <a:moveTo>
                                <a:pt x="0" y="33909"/>
                              </a:moveTo>
                              <a:lnTo>
                                <a:pt x="34862" y="0"/>
                              </a:lnTo>
                              <a:lnTo>
                                <a:pt x="42196" y="4953"/>
                              </a:lnTo>
                              <a:lnTo>
                                <a:pt x="3810" y="45625"/>
                              </a:lnTo>
                              <a:close/>
                            </a:path>
                          </a:pathLst>
                        </a:custGeom>
                        <a:grpFill/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775" name="Freeform: Shape 774">
                          <a:extLst>
                            <a:ext uri="{FF2B5EF4-FFF2-40B4-BE49-F238E27FC236}">
                              <a16:creationId xmlns:a16="http://schemas.microsoft.com/office/drawing/2014/main" id="{51E51A51-A2C7-49B2-8919-C7DCCFC69DB5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072949" y="3304507"/>
                          <a:ext cx="38480" cy="39433"/>
                        </a:xfrm>
                        <a:custGeom>
                          <a:avLst/>
                          <a:gdLst>
                            <a:gd name="connsiteX0" fmla="*/ 0 w 38480"/>
                            <a:gd name="connsiteY0" fmla="*/ 30671 h 39433"/>
                            <a:gd name="connsiteX1" fmla="*/ 13430 w 38480"/>
                            <a:gd name="connsiteY1" fmla="*/ 39433 h 39433"/>
                            <a:gd name="connsiteX2" fmla="*/ 38481 w 38480"/>
                            <a:gd name="connsiteY2" fmla="*/ 5429 h 39433"/>
                            <a:gd name="connsiteX3" fmla="*/ 33528 w 38480"/>
                            <a:gd name="connsiteY3" fmla="*/ 0 h 39433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38480" h="39433">
                              <a:moveTo>
                                <a:pt x="0" y="30671"/>
                              </a:moveTo>
                              <a:lnTo>
                                <a:pt x="13430" y="39433"/>
                              </a:lnTo>
                              <a:lnTo>
                                <a:pt x="38481" y="5429"/>
                              </a:lnTo>
                              <a:lnTo>
                                <a:pt x="33528" y="0"/>
                              </a:lnTo>
                              <a:close/>
                            </a:path>
                          </a:pathLst>
                        </a:custGeom>
                        <a:grpFill/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776" name="Freeform: Shape 775">
                          <a:extLst>
                            <a:ext uri="{FF2B5EF4-FFF2-40B4-BE49-F238E27FC236}">
                              <a16:creationId xmlns:a16="http://schemas.microsoft.com/office/drawing/2014/main" id="{B2293C5C-F30E-4D94-86EB-036C26F9CFE3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054566" y="3288696"/>
                          <a:ext cx="41624" cy="42386"/>
                        </a:xfrm>
                        <a:custGeom>
                          <a:avLst/>
                          <a:gdLst>
                            <a:gd name="connsiteX0" fmla="*/ 0 w 41624"/>
                            <a:gd name="connsiteY0" fmla="*/ 32290 h 42386"/>
                            <a:gd name="connsiteX1" fmla="*/ 8763 w 41624"/>
                            <a:gd name="connsiteY1" fmla="*/ 42386 h 42386"/>
                            <a:gd name="connsiteX2" fmla="*/ 41624 w 41624"/>
                            <a:gd name="connsiteY2" fmla="*/ 7810 h 42386"/>
                            <a:gd name="connsiteX3" fmla="*/ 35528 w 41624"/>
                            <a:gd name="connsiteY3" fmla="*/ 0 h 4238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41624" h="42386">
                              <a:moveTo>
                                <a:pt x="0" y="32290"/>
                              </a:moveTo>
                              <a:lnTo>
                                <a:pt x="8763" y="42386"/>
                              </a:lnTo>
                              <a:lnTo>
                                <a:pt x="41624" y="7810"/>
                              </a:lnTo>
                              <a:lnTo>
                                <a:pt x="35528" y="0"/>
                              </a:lnTo>
                              <a:close/>
                            </a:path>
                          </a:pathLst>
                        </a:custGeom>
                        <a:grpFill/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</p:grpSp>
                </p:grpSp>
                <p:sp>
                  <p:nvSpPr>
                    <p:cNvPr id="768" name="Freeform: Shape 767">
                      <a:extLst>
                        <a:ext uri="{FF2B5EF4-FFF2-40B4-BE49-F238E27FC236}">
                          <a16:creationId xmlns:a16="http://schemas.microsoft.com/office/drawing/2014/main" id="{2BF70C78-CDBC-406F-8EB5-A0D8BEEE976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108477" y="3191922"/>
                      <a:ext cx="33242" cy="18002"/>
                    </a:xfrm>
                    <a:custGeom>
                      <a:avLst/>
                      <a:gdLst>
                        <a:gd name="connsiteX0" fmla="*/ 12573 w 33242"/>
                        <a:gd name="connsiteY0" fmla="*/ 18002 h 18002"/>
                        <a:gd name="connsiteX1" fmla="*/ 25813 w 33242"/>
                        <a:gd name="connsiteY1" fmla="*/ 9525 h 18002"/>
                        <a:gd name="connsiteX2" fmla="*/ 33242 w 33242"/>
                        <a:gd name="connsiteY2" fmla="*/ 10668 h 18002"/>
                        <a:gd name="connsiteX3" fmla="*/ 15049 w 33242"/>
                        <a:gd name="connsiteY3" fmla="*/ 0 h 18002"/>
                        <a:gd name="connsiteX4" fmla="*/ 0 w 33242"/>
                        <a:gd name="connsiteY4" fmla="*/ 10192 h 1800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33242" h="18002">
                          <a:moveTo>
                            <a:pt x="12573" y="18002"/>
                          </a:moveTo>
                          <a:lnTo>
                            <a:pt x="25813" y="9525"/>
                          </a:lnTo>
                          <a:lnTo>
                            <a:pt x="33242" y="10668"/>
                          </a:lnTo>
                          <a:lnTo>
                            <a:pt x="15049" y="0"/>
                          </a:lnTo>
                          <a:lnTo>
                            <a:pt x="0" y="10192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769" name="Freeform: Shape 768">
                      <a:extLst>
                        <a:ext uri="{FF2B5EF4-FFF2-40B4-BE49-F238E27FC236}">
                          <a16:creationId xmlns:a16="http://schemas.microsoft.com/office/drawing/2014/main" id="{69E6B949-EF8F-45DD-81C1-689B3B159B7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108477" y="3194684"/>
                      <a:ext cx="24574" cy="15239"/>
                    </a:xfrm>
                    <a:custGeom>
                      <a:avLst/>
                      <a:gdLst>
                        <a:gd name="connsiteX0" fmla="*/ 10954 w 24574"/>
                        <a:gd name="connsiteY0" fmla="*/ 0 h 15239"/>
                        <a:gd name="connsiteX1" fmla="*/ 24574 w 24574"/>
                        <a:gd name="connsiteY1" fmla="*/ 7429 h 15239"/>
                        <a:gd name="connsiteX2" fmla="*/ 12573 w 24574"/>
                        <a:gd name="connsiteY2" fmla="*/ 15240 h 15239"/>
                        <a:gd name="connsiteX3" fmla="*/ 0 w 24574"/>
                        <a:gd name="connsiteY3" fmla="*/ 7429 h 1523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24574" h="15239">
                          <a:moveTo>
                            <a:pt x="10954" y="0"/>
                          </a:moveTo>
                          <a:lnTo>
                            <a:pt x="24574" y="7429"/>
                          </a:lnTo>
                          <a:lnTo>
                            <a:pt x="12573" y="15240"/>
                          </a:lnTo>
                          <a:lnTo>
                            <a:pt x="0" y="7429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sp>
                <p:nvSpPr>
                  <p:cNvPr id="766" name="Freeform: Shape 765">
                    <a:extLst>
                      <a:ext uri="{FF2B5EF4-FFF2-40B4-BE49-F238E27FC236}">
                        <a16:creationId xmlns:a16="http://schemas.microsoft.com/office/drawing/2014/main" id="{1C755B48-DFDA-4A04-B00A-03A2A38BB253}"/>
                      </a:ext>
                    </a:extLst>
                  </p:cNvPr>
                  <p:cNvSpPr/>
                  <p:nvPr/>
                </p:nvSpPr>
                <p:spPr>
                  <a:xfrm>
                    <a:off x="5979604" y="3125342"/>
                    <a:ext cx="12477" cy="10668"/>
                  </a:xfrm>
                  <a:custGeom>
                    <a:avLst/>
                    <a:gdLst>
                      <a:gd name="connsiteX0" fmla="*/ 0 w 12477"/>
                      <a:gd name="connsiteY0" fmla="*/ 3143 h 10668"/>
                      <a:gd name="connsiteX1" fmla="*/ 10477 w 12477"/>
                      <a:gd name="connsiteY1" fmla="*/ 10668 h 10668"/>
                      <a:gd name="connsiteX2" fmla="*/ 12478 w 12477"/>
                      <a:gd name="connsiteY2" fmla="*/ 7049 h 10668"/>
                      <a:gd name="connsiteX3" fmla="*/ 1714 w 12477"/>
                      <a:gd name="connsiteY3" fmla="*/ 0 h 106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477" h="10668">
                        <a:moveTo>
                          <a:pt x="0" y="3143"/>
                        </a:moveTo>
                        <a:lnTo>
                          <a:pt x="10477" y="10668"/>
                        </a:lnTo>
                        <a:lnTo>
                          <a:pt x="12478" y="7049"/>
                        </a:lnTo>
                        <a:lnTo>
                          <a:pt x="1714" y="0"/>
                        </a:ln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sp>
              <p:nvSpPr>
                <p:cNvPr id="763" name="Freeform: Shape 762">
                  <a:extLst>
                    <a:ext uri="{FF2B5EF4-FFF2-40B4-BE49-F238E27FC236}">
                      <a16:creationId xmlns:a16="http://schemas.microsoft.com/office/drawing/2014/main" id="{83A9F2B3-F24F-403E-AA14-5DF5854AAB23}"/>
                    </a:ext>
                  </a:extLst>
                </p:cNvPr>
                <p:cNvSpPr/>
                <p:nvPr/>
              </p:nvSpPr>
              <p:spPr>
                <a:xfrm>
                  <a:off x="5875782" y="3301745"/>
                  <a:ext cx="208406" cy="100298"/>
                </a:xfrm>
                <a:custGeom>
                  <a:avLst/>
                  <a:gdLst>
                    <a:gd name="connsiteX0" fmla="*/ 162211 w 208406"/>
                    <a:gd name="connsiteY0" fmla="*/ 0 h 100298"/>
                    <a:gd name="connsiteX1" fmla="*/ 72962 w 208406"/>
                    <a:gd name="connsiteY1" fmla="*/ 74104 h 100298"/>
                    <a:gd name="connsiteX2" fmla="*/ 0 w 208406"/>
                    <a:gd name="connsiteY2" fmla="*/ 99155 h 100298"/>
                    <a:gd name="connsiteX3" fmla="*/ 95155 w 208406"/>
                    <a:gd name="connsiteY3" fmla="*/ 100298 h 100298"/>
                    <a:gd name="connsiteX4" fmla="*/ 92393 w 208406"/>
                    <a:gd name="connsiteY4" fmla="*/ 94583 h 100298"/>
                    <a:gd name="connsiteX5" fmla="*/ 208407 w 208406"/>
                    <a:gd name="connsiteY5" fmla="*/ 59912 h 100298"/>
                    <a:gd name="connsiteX6" fmla="*/ 162211 w 208406"/>
                    <a:gd name="connsiteY6" fmla="*/ 0 h 100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08406" h="100298">
                      <a:moveTo>
                        <a:pt x="162211" y="0"/>
                      </a:moveTo>
                      <a:cubicBezTo>
                        <a:pt x="162211" y="0"/>
                        <a:pt x="124206" y="48006"/>
                        <a:pt x="72962" y="74104"/>
                      </a:cubicBezTo>
                      <a:cubicBezTo>
                        <a:pt x="21717" y="100203"/>
                        <a:pt x="0" y="99155"/>
                        <a:pt x="0" y="99155"/>
                      </a:cubicBezTo>
                      <a:lnTo>
                        <a:pt x="95155" y="100298"/>
                      </a:lnTo>
                      <a:lnTo>
                        <a:pt x="92393" y="94583"/>
                      </a:lnTo>
                      <a:lnTo>
                        <a:pt x="208407" y="59912"/>
                      </a:lnTo>
                      <a:cubicBezTo>
                        <a:pt x="208407" y="60007"/>
                        <a:pt x="173831" y="36671"/>
                        <a:pt x="162211" y="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sp>
            <p:nvSpPr>
              <p:cNvPr id="756" name="Freeform: Shape 755">
                <a:extLst>
                  <a:ext uri="{FF2B5EF4-FFF2-40B4-BE49-F238E27FC236}">
                    <a16:creationId xmlns:a16="http://schemas.microsoft.com/office/drawing/2014/main" id="{BCDCE8EB-79F3-40EE-A5A4-905B581EF00A}"/>
                  </a:ext>
                </a:extLst>
              </p:cNvPr>
              <p:cNvSpPr/>
              <p:nvPr/>
            </p:nvSpPr>
            <p:spPr>
              <a:xfrm rot="1026249">
                <a:off x="4171437" y="1663638"/>
                <a:ext cx="532706" cy="1081195"/>
              </a:xfrm>
              <a:custGeom>
                <a:avLst/>
                <a:gdLst>
                  <a:gd name="connsiteX0" fmla="*/ 11755 w 149105"/>
                  <a:gd name="connsiteY0" fmla="*/ 318326 h 318325"/>
                  <a:gd name="connsiteX1" fmla="*/ 11659 w 149105"/>
                  <a:gd name="connsiteY1" fmla="*/ 65341 h 318325"/>
                  <a:gd name="connsiteX2" fmla="*/ 149105 w 149105"/>
                  <a:gd name="connsiteY2" fmla="*/ 0 h 318325"/>
                  <a:gd name="connsiteX3" fmla="*/ 19089 w 149105"/>
                  <a:gd name="connsiteY3" fmla="*/ 73438 h 318325"/>
                  <a:gd name="connsiteX4" fmla="*/ 11755 w 149105"/>
                  <a:gd name="connsiteY4" fmla="*/ 318326 h 3183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9105" h="318325">
                    <a:moveTo>
                      <a:pt x="11755" y="318326"/>
                    </a:moveTo>
                    <a:cubicBezTo>
                      <a:pt x="11755" y="318326"/>
                      <a:pt x="-14630" y="107252"/>
                      <a:pt x="11659" y="65341"/>
                    </a:cubicBezTo>
                    <a:cubicBezTo>
                      <a:pt x="37948" y="23432"/>
                      <a:pt x="149105" y="0"/>
                      <a:pt x="149105" y="0"/>
                    </a:cubicBezTo>
                    <a:cubicBezTo>
                      <a:pt x="149105" y="0"/>
                      <a:pt x="41949" y="34195"/>
                      <a:pt x="19089" y="73438"/>
                    </a:cubicBezTo>
                    <a:cubicBezTo>
                      <a:pt x="-3676" y="112776"/>
                      <a:pt x="11755" y="318326"/>
                      <a:pt x="11755" y="318326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757" name="Freeform: Shape 756">
                <a:extLst>
                  <a:ext uri="{FF2B5EF4-FFF2-40B4-BE49-F238E27FC236}">
                    <a16:creationId xmlns:a16="http://schemas.microsoft.com/office/drawing/2014/main" id="{4CE691FC-1D73-484C-A1DF-2509B8B9BAD2}"/>
                  </a:ext>
                </a:extLst>
              </p:cNvPr>
              <p:cNvSpPr/>
              <p:nvPr/>
            </p:nvSpPr>
            <p:spPr>
              <a:xfrm rot="1026249">
                <a:off x="4565018" y="1985088"/>
                <a:ext cx="108839" cy="196696"/>
              </a:xfrm>
              <a:custGeom>
                <a:avLst/>
                <a:gdLst>
                  <a:gd name="connsiteX0" fmla="*/ 7795 w 30464"/>
                  <a:gd name="connsiteY0" fmla="*/ 57912 h 57911"/>
                  <a:gd name="connsiteX1" fmla="*/ 1127 w 30464"/>
                  <a:gd name="connsiteY1" fmla="*/ 17812 h 57911"/>
                  <a:gd name="connsiteX2" fmla="*/ 30464 w 30464"/>
                  <a:gd name="connsiteY2" fmla="*/ 0 h 57911"/>
                  <a:gd name="connsiteX3" fmla="*/ 8557 w 30464"/>
                  <a:gd name="connsiteY3" fmla="*/ 26956 h 57911"/>
                  <a:gd name="connsiteX4" fmla="*/ 7795 w 30464"/>
                  <a:gd name="connsiteY4" fmla="*/ 57912 h 579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464" h="57911">
                    <a:moveTo>
                      <a:pt x="7795" y="57912"/>
                    </a:moveTo>
                    <a:cubicBezTo>
                      <a:pt x="7795" y="57912"/>
                      <a:pt x="-3540" y="28575"/>
                      <a:pt x="1127" y="17812"/>
                    </a:cubicBezTo>
                    <a:cubicBezTo>
                      <a:pt x="5794" y="7048"/>
                      <a:pt x="30464" y="0"/>
                      <a:pt x="30464" y="0"/>
                    </a:cubicBezTo>
                    <a:cubicBezTo>
                      <a:pt x="30464" y="0"/>
                      <a:pt x="10271" y="14002"/>
                      <a:pt x="8557" y="26956"/>
                    </a:cubicBezTo>
                    <a:cubicBezTo>
                      <a:pt x="6842" y="39815"/>
                      <a:pt x="7795" y="57912"/>
                      <a:pt x="7795" y="5791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758" name="Freeform: Shape 757">
                <a:extLst>
                  <a:ext uri="{FF2B5EF4-FFF2-40B4-BE49-F238E27FC236}">
                    <a16:creationId xmlns:a16="http://schemas.microsoft.com/office/drawing/2014/main" id="{E12032F0-C510-4B32-810A-136434788F5A}"/>
                  </a:ext>
                </a:extLst>
              </p:cNvPr>
              <p:cNvSpPr/>
              <p:nvPr/>
            </p:nvSpPr>
            <p:spPr>
              <a:xfrm rot="1026249">
                <a:off x="4214242" y="2905861"/>
                <a:ext cx="80307" cy="139756"/>
              </a:xfrm>
              <a:custGeom>
                <a:avLst/>
                <a:gdLst>
                  <a:gd name="connsiteX0" fmla="*/ 0 w 22478"/>
                  <a:gd name="connsiteY0" fmla="*/ 41148 h 41147"/>
                  <a:gd name="connsiteX1" fmla="*/ 11144 w 22478"/>
                  <a:gd name="connsiteY1" fmla="*/ 33814 h 41147"/>
                  <a:gd name="connsiteX2" fmla="*/ 22479 w 22478"/>
                  <a:gd name="connsiteY2" fmla="*/ 7334 h 41147"/>
                  <a:gd name="connsiteX3" fmla="*/ 21908 w 22478"/>
                  <a:gd name="connsiteY3" fmla="*/ 0 h 411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478" h="41147">
                    <a:moveTo>
                      <a:pt x="0" y="41148"/>
                    </a:moveTo>
                    <a:lnTo>
                      <a:pt x="11144" y="33814"/>
                    </a:lnTo>
                    <a:lnTo>
                      <a:pt x="22479" y="7334"/>
                    </a:lnTo>
                    <a:lnTo>
                      <a:pt x="21908" y="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759" name="Freeform: Shape 758">
                <a:extLst>
                  <a:ext uri="{FF2B5EF4-FFF2-40B4-BE49-F238E27FC236}">
                    <a16:creationId xmlns:a16="http://schemas.microsoft.com/office/drawing/2014/main" id="{C7DC061B-4D86-44BD-B66C-B6E8B0EDBBFE}"/>
                  </a:ext>
                </a:extLst>
              </p:cNvPr>
              <p:cNvSpPr/>
              <p:nvPr/>
            </p:nvSpPr>
            <p:spPr>
              <a:xfrm rot="1026249">
                <a:off x="4351405" y="2748718"/>
                <a:ext cx="97324" cy="173729"/>
              </a:xfrm>
              <a:custGeom>
                <a:avLst/>
                <a:gdLst>
                  <a:gd name="connsiteX0" fmla="*/ 0 w 27241"/>
                  <a:gd name="connsiteY0" fmla="*/ 51149 h 51149"/>
                  <a:gd name="connsiteX1" fmla="*/ 12287 w 27241"/>
                  <a:gd name="connsiteY1" fmla="*/ 38767 h 51149"/>
                  <a:gd name="connsiteX2" fmla="*/ 27241 w 27241"/>
                  <a:gd name="connsiteY2" fmla="*/ 0 h 511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7241" h="51149">
                    <a:moveTo>
                      <a:pt x="0" y="51149"/>
                    </a:moveTo>
                    <a:lnTo>
                      <a:pt x="12287" y="38767"/>
                    </a:lnTo>
                    <a:lnTo>
                      <a:pt x="27241" y="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760" name="Freeform: Shape 759">
                <a:extLst>
                  <a:ext uri="{FF2B5EF4-FFF2-40B4-BE49-F238E27FC236}">
                    <a16:creationId xmlns:a16="http://schemas.microsoft.com/office/drawing/2014/main" id="{C918FF34-A057-49BA-AC2F-FE75CCC6E90A}"/>
                  </a:ext>
                </a:extLst>
              </p:cNvPr>
              <p:cNvSpPr/>
              <p:nvPr/>
            </p:nvSpPr>
            <p:spPr>
              <a:xfrm rot="1026249">
                <a:off x="4503266" y="2636150"/>
                <a:ext cx="87795" cy="125525"/>
              </a:xfrm>
              <a:custGeom>
                <a:avLst/>
                <a:gdLst>
                  <a:gd name="connsiteX0" fmla="*/ 0 w 24574"/>
                  <a:gd name="connsiteY0" fmla="*/ 36957 h 36957"/>
                  <a:gd name="connsiteX1" fmla="*/ 11335 w 24574"/>
                  <a:gd name="connsiteY1" fmla="*/ 32290 h 36957"/>
                  <a:gd name="connsiteX2" fmla="*/ 24575 w 24574"/>
                  <a:gd name="connsiteY2" fmla="*/ 1810 h 36957"/>
                  <a:gd name="connsiteX3" fmla="*/ 21146 w 24574"/>
                  <a:gd name="connsiteY3" fmla="*/ 0 h 369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74" h="36957">
                    <a:moveTo>
                      <a:pt x="0" y="36957"/>
                    </a:moveTo>
                    <a:lnTo>
                      <a:pt x="11335" y="32290"/>
                    </a:lnTo>
                    <a:lnTo>
                      <a:pt x="24575" y="1810"/>
                    </a:lnTo>
                    <a:lnTo>
                      <a:pt x="21146" y="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761" name="Freeform: Shape 760">
                <a:extLst>
                  <a:ext uri="{FF2B5EF4-FFF2-40B4-BE49-F238E27FC236}">
                    <a16:creationId xmlns:a16="http://schemas.microsoft.com/office/drawing/2014/main" id="{9DACD51A-6F29-481A-B867-BCD0454E11A8}"/>
                  </a:ext>
                </a:extLst>
              </p:cNvPr>
              <p:cNvSpPr/>
              <p:nvPr/>
            </p:nvSpPr>
            <p:spPr>
              <a:xfrm rot="1026249">
                <a:off x="4963828" y="2583183"/>
                <a:ext cx="232082" cy="106111"/>
              </a:xfrm>
              <a:custGeom>
                <a:avLst/>
                <a:gdLst>
                  <a:gd name="connsiteX0" fmla="*/ 6096 w 64960"/>
                  <a:gd name="connsiteY0" fmla="*/ 28520 h 31241"/>
                  <a:gd name="connsiteX1" fmla="*/ 29146 w 64960"/>
                  <a:gd name="connsiteY1" fmla="*/ 3184 h 31241"/>
                  <a:gd name="connsiteX2" fmla="*/ 64961 w 64960"/>
                  <a:gd name="connsiteY2" fmla="*/ 29949 h 31241"/>
                  <a:gd name="connsiteX3" fmla="*/ 41339 w 64960"/>
                  <a:gd name="connsiteY3" fmla="*/ 993 h 31241"/>
                  <a:gd name="connsiteX4" fmla="*/ 3715 w 64960"/>
                  <a:gd name="connsiteY4" fmla="*/ 16709 h 31241"/>
                  <a:gd name="connsiteX5" fmla="*/ 0 w 64960"/>
                  <a:gd name="connsiteY5" fmla="*/ 28234 h 31241"/>
                  <a:gd name="connsiteX6" fmla="*/ 6096 w 64960"/>
                  <a:gd name="connsiteY6" fmla="*/ 28520 h 312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4960" h="31241">
                    <a:moveTo>
                      <a:pt x="6096" y="28520"/>
                    </a:moveTo>
                    <a:cubicBezTo>
                      <a:pt x="6096" y="28520"/>
                      <a:pt x="5144" y="10804"/>
                      <a:pt x="29146" y="3184"/>
                    </a:cubicBezTo>
                    <a:cubicBezTo>
                      <a:pt x="53150" y="-4436"/>
                      <a:pt x="64961" y="29949"/>
                      <a:pt x="64961" y="29949"/>
                    </a:cubicBezTo>
                    <a:cubicBezTo>
                      <a:pt x="64961" y="29949"/>
                      <a:pt x="62675" y="5470"/>
                      <a:pt x="41339" y="993"/>
                    </a:cubicBezTo>
                    <a:cubicBezTo>
                      <a:pt x="20003" y="-3484"/>
                      <a:pt x="6763" y="8137"/>
                      <a:pt x="3715" y="16709"/>
                    </a:cubicBezTo>
                    <a:cubicBezTo>
                      <a:pt x="667" y="25282"/>
                      <a:pt x="0" y="28234"/>
                      <a:pt x="0" y="28234"/>
                    </a:cubicBezTo>
                    <a:cubicBezTo>
                      <a:pt x="0" y="28234"/>
                      <a:pt x="95" y="34807"/>
                      <a:pt x="6096" y="2852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grpSp>
          <p:nvGrpSpPr>
            <p:cNvPr id="427" name="Group 426">
              <a:extLst>
                <a:ext uri="{FF2B5EF4-FFF2-40B4-BE49-F238E27FC236}">
                  <a16:creationId xmlns:a16="http://schemas.microsoft.com/office/drawing/2014/main" id="{DCC23E5D-F4F2-4692-847C-AF614B371279}"/>
                </a:ext>
              </a:extLst>
            </p:cNvPr>
            <p:cNvGrpSpPr/>
            <p:nvPr/>
          </p:nvGrpSpPr>
          <p:grpSpPr>
            <a:xfrm>
              <a:off x="5035375" y="2452915"/>
              <a:ext cx="2337882" cy="3091930"/>
              <a:chOff x="3903371" y="1663638"/>
              <a:chExt cx="1757311" cy="2183035"/>
            </a:xfrm>
          </p:grpSpPr>
          <p:grpSp>
            <p:nvGrpSpPr>
              <p:cNvPr id="428" name="Graphic 1">
                <a:extLst>
                  <a:ext uri="{FF2B5EF4-FFF2-40B4-BE49-F238E27FC236}">
                    <a16:creationId xmlns:a16="http://schemas.microsoft.com/office/drawing/2014/main" id="{105A3857-A444-44BA-AA5E-D78A2B00A090}"/>
                  </a:ext>
                </a:extLst>
              </p:cNvPr>
              <p:cNvGrpSpPr/>
              <p:nvPr/>
            </p:nvGrpSpPr>
            <p:grpSpPr>
              <a:xfrm rot="1026249">
                <a:off x="4009104" y="2547699"/>
                <a:ext cx="1612334" cy="929466"/>
                <a:chOff x="5774816" y="3023425"/>
                <a:chExt cx="451294" cy="273653"/>
              </a:xfrm>
              <a:solidFill>
                <a:schemeClr val="bg2">
                  <a:lumMod val="25000"/>
                </a:schemeClr>
              </a:solidFill>
            </p:grpSpPr>
            <p:grpSp>
              <p:nvGrpSpPr>
                <p:cNvPr id="620" name="Graphic 1">
                  <a:extLst>
                    <a:ext uri="{FF2B5EF4-FFF2-40B4-BE49-F238E27FC236}">
                      <a16:creationId xmlns:a16="http://schemas.microsoft.com/office/drawing/2014/main" id="{27017D53-37B2-46DE-AAF0-5E032E68A335}"/>
                    </a:ext>
                  </a:extLst>
                </p:cNvPr>
                <p:cNvGrpSpPr/>
                <p:nvPr/>
              </p:nvGrpSpPr>
              <p:grpSpPr>
                <a:xfrm>
                  <a:off x="5774816" y="3137058"/>
                  <a:ext cx="98298" cy="160020"/>
                  <a:chOff x="5774816" y="3137058"/>
                  <a:chExt cx="98298" cy="160020"/>
                </a:xfrm>
                <a:grpFill/>
              </p:grpSpPr>
              <p:grpSp>
                <p:nvGrpSpPr>
                  <p:cNvPr id="709" name="Graphic 1">
                    <a:extLst>
                      <a:ext uri="{FF2B5EF4-FFF2-40B4-BE49-F238E27FC236}">
                        <a16:creationId xmlns:a16="http://schemas.microsoft.com/office/drawing/2014/main" id="{819A2EBB-1F58-479A-9471-1216DF6FA446}"/>
                      </a:ext>
                    </a:extLst>
                  </p:cNvPr>
                  <p:cNvGrpSpPr/>
                  <p:nvPr/>
                </p:nvGrpSpPr>
                <p:grpSpPr>
                  <a:xfrm>
                    <a:off x="5795295" y="3266502"/>
                    <a:ext cx="77819" cy="30575"/>
                    <a:chOff x="5795295" y="3266502"/>
                    <a:chExt cx="77819" cy="30575"/>
                  </a:xfrm>
                  <a:grpFill/>
                </p:grpSpPr>
                <p:sp>
                  <p:nvSpPr>
                    <p:cNvPr id="728" name="Freeform: Shape 727">
                      <a:extLst>
                        <a:ext uri="{FF2B5EF4-FFF2-40B4-BE49-F238E27FC236}">
                          <a16:creationId xmlns:a16="http://schemas.microsoft.com/office/drawing/2014/main" id="{9FEEA8E9-6B36-4A0B-BD55-0DBF53B3BE8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795295" y="3271646"/>
                      <a:ext cx="37909" cy="25431"/>
                    </a:xfrm>
                    <a:custGeom>
                      <a:avLst/>
                      <a:gdLst>
                        <a:gd name="connsiteX0" fmla="*/ 0 w 37909"/>
                        <a:gd name="connsiteY0" fmla="*/ 9716 h 25431"/>
                        <a:gd name="connsiteX1" fmla="*/ 2477 w 37909"/>
                        <a:gd name="connsiteY1" fmla="*/ 25432 h 25431"/>
                        <a:gd name="connsiteX2" fmla="*/ 18955 w 37909"/>
                        <a:gd name="connsiteY2" fmla="*/ 12002 h 25431"/>
                        <a:gd name="connsiteX3" fmla="*/ 37910 w 37909"/>
                        <a:gd name="connsiteY3" fmla="*/ 20098 h 25431"/>
                        <a:gd name="connsiteX4" fmla="*/ 35433 w 37909"/>
                        <a:gd name="connsiteY4" fmla="*/ 4191 h 25431"/>
                        <a:gd name="connsiteX5" fmla="*/ 14764 w 37909"/>
                        <a:gd name="connsiteY5" fmla="*/ 0 h 2543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7909" h="25431">
                          <a:moveTo>
                            <a:pt x="0" y="9716"/>
                          </a:moveTo>
                          <a:lnTo>
                            <a:pt x="2477" y="25432"/>
                          </a:lnTo>
                          <a:lnTo>
                            <a:pt x="18955" y="12002"/>
                          </a:lnTo>
                          <a:lnTo>
                            <a:pt x="37910" y="20098"/>
                          </a:lnTo>
                          <a:lnTo>
                            <a:pt x="35433" y="4191"/>
                          </a:lnTo>
                          <a:lnTo>
                            <a:pt x="1476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729" name="Freeform: Shape 728">
                      <a:extLst>
                        <a:ext uri="{FF2B5EF4-FFF2-40B4-BE49-F238E27FC236}">
                          <a16:creationId xmlns:a16="http://schemas.microsoft.com/office/drawing/2014/main" id="{F8631D77-706D-4237-B8B1-C8F6543F6CE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35110" y="3266502"/>
                      <a:ext cx="38004" cy="25336"/>
                    </a:xfrm>
                    <a:custGeom>
                      <a:avLst/>
                      <a:gdLst>
                        <a:gd name="connsiteX0" fmla="*/ 0 w 38004"/>
                        <a:gd name="connsiteY0" fmla="*/ 8763 h 25336"/>
                        <a:gd name="connsiteX1" fmla="*/ 2572 w 38004"/>
                        <a:gd name="connsiteY1" fmla="*/ 25336 h 25336"/>
                        <a:gd name="connsiteX2" fmla="*/ 19050 w 38004"/>
                        <a:gd name="connsiteY2" fmla="*/ 12002 h 25336"/>
                        <a:gd name="connsiteX3" fmla="*/ 38005 w 38004"/>
                        <a:gd name="connsiteY3" fmla="*/ 20098 h 25336"/>
                        <a:gd name="connsiteX4" fmla="*/ 35528 w 38004"/>
                        <a:gd name="connsiteY4" fmla="*/ 4191 h 25336"/>
                        <a:gd name="connsiteX5" fmla="*/ 14859 w 38004"/>
                        <a:gd name="connsiteY5" fmla="*/ 0 h 25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004" h="25336">
                          <a:moveTo>
                            <a:pt x="0" y="8763"/>
                          </a:moveTo>
                          <a:lnTo>
                            <a:pt x="2572" y="25336"/>
                          </a:lnTo>
                          <a:lnTo>
                            <a:pt x="19050" y="12002"/>
                          </a:lnTo>
                          <a:lnTo>
                            <a:pt x="38005" y="20098"/>
                          </a:lnTo>
                          <a:lnTo>
                            <a:pt x="35528" y="4191"/>
                          </a:lnTo>
                          <a:lnTo>
                            <a:pt x="14859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710" name="Graphic 1">
                    <a:extLst>
                      <a:ext uri="{FF2B5EF4-FFF2-40B4-BE49-F238E27FC236}">
                        <a16:creationId xmlns:a16="http://schemas.microsoft.com/office/drawing/2014/main" id="{05B7225B-A5E7-48F7-8B96-C9466774F549}"/>
                      </a:ext>
                    </a:extLst>
                  </p:cNvPr>
                  <p:cNvGrpSpPr/>
                  <p:nvPr/>
                </p:nvGrpSpPr>
                <p:grpSpPr>
                  <a:xfrm>
                    <a:off x="5791866" y="3244881"/>
                    <a:ext cx="77819" cy="30575"/>
                    <a:chOff x="5791866" y="3244881"/>
                    <a:chExt cx="77819" cy="30575"/>
                  </a:xfrm>
                  <a:grpFill/>
                </p:grpSpPr>
                <p:sp>
                  <p:nvSpPr>
                    <p:cNvPr id="726" name="Freeform: Shape 725">
                      <a:extLst>
                        <a:ext uri="{FF2B5EF4-FFF2-40B4-BE49-F238E27FC236}">
                          <a16:creationId xmlns:a16="http://schemas.microsoft.com/office/drawing/2014/main" id="{84B19C66-2A96-462A-B8F1-FF61E260E58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791866" y="3250120"/>
                      <a:ext cx="38004" cy="25336"/>
                    </a:xfrm>
                    <a:custGeom>
                      <a:avLst/>
                      <a:gdLst>
                        <a:gd name="connsiteX0" fmla="*/ 0 w 38004"/>
                        <a:gd name="connsiteY0" fmla="*/ 9716 h 25336"/>
                        <a:gd name="connsiteX1" fmla="*/ 2476 w 38004"/>
                        <a:gd name="connsiteY1" fmla="*/ 25336 h 25336"/>
                        <a:gd name="connsiteX2" fmla="*/ 18955 w 38004"/>
                        <a:gd name="connsiteY2" fmla="*/ 12001 h 25336"/>
                        <a:gd name="connsiteX3" fmla="*/ 38005 w 38004"/>
                        <a:gd name="connsiteY3" fmla="*/ 20098 h 25336"/>
                        <a:gd name="connsiteX4" fmla="*/ 35433 w 38004"/>
                        <a:gd name="connsiteY4" fmla="*/ 4191 h 25336"/>
                        <a:gd name="connsiteX5" fmla="*/ 14764 w 38004"/>
                        <a:gd name="connsiteY5" fmla="*/ 0 h 25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004" h="25336">
                          <a:moveTo>
                            <a:pt x="0" y="9716"/>
                          </a:moveTo>
                          <a:lnTo>
                            <a:pt x="2476" y="25336"/>
                          </a:lnTo>
                          <a:lnTo>
                            <a:pt x="18955" y="12001"/>
                          </a:lnTo>
                          <a:lnTo>
                            <a:pt x="38005" y="20098"/>
                          </a:lnTo>
                          <a:lnTo>
                            <a:pt x="35433" y="4191"/>
                          </a:lnTo>
                          <a:lnTo>
                            <a:pt x="1476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727" name="Freeform: Shape 726">
                      <a:extLst>
                        <a:ext uri="{FF2B5EF4-FFF2-40B4-BE49-F238E27FC236}">
                          <a16:creationId xmlns:a16="http://schemas.microsoft.com/office/drawing/2014/main" id="{F6FD0D3E-9254-4BC9-B665-36763CBDCC3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31681" y="3244881"/>
                      <a:ext cx="38004" cy="25431"/>
                    </a:xfrm>
                    <a:custGeom>
                      <a:avLst/>
                      <a:gdLst>
                        <a:gd name="connsiteX0" fmla="*/ 0 w 38004"/>
                        <a:gd name="connsiteY0" fmla="*/ 8858 h 25431"/>
                        <a:gd name="connsiteX1" fmla="*/ 2572 w 38004"/>
                        <a:gd name="connsiteY1" fmla="*/ 25432 h 25431"/>
                        <a:gd name="connsiteX2" fmla="*/ 19050 w 38004"/>
                        <a:gd name="connsiteY2" fmla="*/ 12002 h 25431"/>
                        <a:gd name="connsiteX3" fmla="*/ 38005 w 38004"/>
                        <a:gd name="connsiteY3" fmla="*/ 20098 h 25431"/>
                        <a:gd name="connsiteX4" fmla="*/ 35528 w 38004"/>
                        <a:gd name="connsiteY4" fmla="*/ 4191 h 25431"/>
                        <a:gd name="connsiteX5" fmla="*/ 14859 w 38004"/>
                        <a:gd name="connsiteY5" fmla="*/ 0 h 2543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004" h="25431">
                          <a:moveTo>
                            <a:pt x="0" y="8858"/>
                          </a:moveTo>
                          <a:lnTo>
                            <a:pt x="2572" y="25432"/>
                          </a:lnTo>
                          <a:lnTo>
                            <a:pt x="19050" y="12002"/>
                          </a:lnTo>
                          <a:lnTo>
                            <a:pt x="38005" y="20098"/>
                          </a:lnTo>
                          <a:lnTo>
                            <a:pt x="35528" y="4191"/>
                          </a:lnTo>
                          <a:lnTo>
                            <a:pt x="14859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711" name="Graphic 1">
                    <a:extLst>
                      <a:ext uri="{FF2B5EF4-FFF2-40B4-BE49-F238E27FC236}">
                        <a16:creationId xmlns:a16="http://schemas.microsoft.com/office/drawing/2014/main" id="{52DAB3D4-77CB-42B5-AA7B-E6734C28F07D}"/>
                      </a:ext>
                    </a:extLst>
                  </p:cNvPr>
                  <p:cNvGrpSpPr/>
                  <p:nvPr/>
                </p:nvGrpSpPr>
                <p:grpSpPr>
                  <a:xfrm>
                    <a:off x="5788533" y="3223354"/>
                    <a:ext cx="77819" cy="30575"/>
                    <a:chOff x="5788533" y="3223354"/>
                    <a:chExt cx="77819" cy="30575"/>
                  </a:xfrm>
                  <a:grpFill/>
                </p:grpSpPr>
                <p:sp>
                  <p:nvSpPr>
                    <p:cNvPr id="724" name="Freeform: Shape 723">
                      <a:extLst>
                        <a:ext uri="{FF2B5EF4-FFF2-40B4-BE49-F238E27FC236}">
                          <a16:creationId xmlns:a16="http://schemas.microsoft.com/office/drawing/2014/main" id="{D7E09B94-835E-4517-81B4-8C9DDFCB82F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788533" y="3228498"/>
                      <a:ext cx="37909" cy="25431"/>
                    </a:xfrm>
                    <a:custGeom>
                      <a:avLst/>
                      <a:gdLst>
                        <a:gd name="connsiteX0" fmla="*/ 0 w 37909"/>
                        <a:gd name="connsiteY0" fmla="*/ 9716 h 25431"/>
                        <a:gd name="connsiteX1" fmla="*/ 2477 w 37909"/>
                        <a:gd name="connsiteY1" fmla="*/ 25432 h 25431"/>
                        <a:gd name="connsiteX2" fmla="*/ 18859 w 37909"/>
                        <a:gd name="connsiteY2" fmla="*/ 12001 h 25431"/>
                        <a:gd name="connsiteX3" fmla="*/ 37909 w 37909"/>
                        <a:gd name="connsiteY3" fmla="*/ 20098 h 25431"/>
                        <a:gd name="connsiteX4" fmla="*/ 35338 w 37909"/>
                        <a:gd name="connsiteY4" fmla="*/ 4191 h 25431"/>
                        <a:gd name="connsiteX5" fmla="*/ 14764 w 37909"/>
                        <a:gd name="connsiteY5" fmla="*/ 0 h 2543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7909" h="25431">
                          <a:moveTo>
                            <a:pt x="0" y="9716"/>
                          </a:moveTo>
                          <a:lnTo>
                            <a:pt x="2477" y="25432"/>
                          </a:lnTo>
                          <a:lnTo>
                            <a:pt x="18859" y="12001"/>
                          </a:lnTo>
                          <a:lnTo>
                            <a:pt x="37909" y="20098"/>
                          </a:lnTo>
                          <a:lnTo>
                            <a:pt x="35338" y="4191"/>
                          </a:lnTo>
                          <a:lnTo>
                            <a:pt x="1476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725" name="Freeform: Shape 724">
                      <a:extLst>
                        <a:ext uri="{FF2B5EF4-FFF2-40B4-BE49-F238E27FC236}">
                          <a16:creationId xmlns:a16="http://schemas.microsoft.com/office/drawing/2014/main" id="{0B1909FF-06EF-4E8E-8D33-B961A3FA421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28252" y="3223354"/>
                      <a:ext cx="38100" cy="25336"/>
                    </a:xfrm>
                    <a:custGeom>
                      <a:avLst/>
                      <a:gdLst>
                        <a:gd name="connsiteX0" fmla="*/ 0 w 38100"/>
                        <a:gd name="connsiteY0" fmla="*/ 8763 h 25336"/>
                        <a:gd name="connsiteX1" fmla="*/ 2572 w 38100"/>
                        <a:gd name="connsiteY1" fmla="*/ 25336 h 25336"/>
                        <a:gd name="connsiteX2" fmla="*/ 19050 w 38100"/>
                        <a:gd name="connsiteY2" fmla="*/ 12001 h 25336"/>
                        <a:gd name="connsiteX3" fmla="*/ 38100 w 38100"/>
                        <a:gd name="connsiteY3" fmla="*/ 20098 h 25336"/>
                        <a:gd name="connsiteX4" fmla="*/ 35528 w 38100"/>
                        <a:gd name="connsiteY4" fmla="*/ 4191 h 25336"/>
                        <a:gd name="connsiteX5" fmla="*/ 14859 w 38100"/>
                        <a:gd name="connsiteY5" fmla="*/ 0 h 25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100" h="25336">
                          <a:moveTo>
                            <a:pt x="0" y="8763"/>
                          </a:moveTo>
                          <a:lnTo>
                            <a:pt x="2572" y="25336"/>
                          </a:lnTo>
                          <a:lnTo>
                            <a:pt x="19050" y="12001"/>
                          </a:lnTo>
                          <a:lnTo>
                            <a:pt x="38100" y="20098"/>
                          </a:lnTo>
                          <a:lnTo>
                            <a:pt x="35528" y="4191"/>
                          </a:lnTo>
                          <a:lnTo>
                            <a:pt x="14859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712" name="Graphic 1">
                    <a:extLst>
                      <a:ext uri="{FF2B5EF4-FFF2-40B4-BE49-F238E27FC236}">
                        <a16:creationId xmlns:a16="http://schemas.microsoft.com/office/drawing/2014/main" id="{7D720EA0-6170-479C-8CFF-863661CF3CAA}"/>
                      </a:ext>
                    </a:extLst>
                  </p:cNvPr>
                  <p:cNvGrpSpPr/>
                  <p:nvPr/>
                </p:nvGrpSpPr>
                <p:grpSpPr>
                  <a:xfrm>
                    <a:off x="5785103" y="3201732"/>
                    <a:ext cx="77819" cy="30575"/>
                    <a:chOff x="5785103" y="3201732"/>
                    <a:chExt cx="77819" cy="30575"/>
                  </a:xfrm>
                  <a:grpFill/>
                </p:grpSpPr>
                <p:sp>
                  <p:nvSpPr>
                    <p:cNvPr id="722" name="Freeform: Shape 721">
                      <a:extLst>
                        <a:ext uri="{FF2B5EF4-FFF2-40B4-BE49-F238E27FC236}">
                          <a16:creationId xmlns:a16="http://schemas.microsoft.com/office/drawing/2014/main" id="{92107E8F-1582-4E00-985C-A14A74EF277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785103" y="3206971"/>
                      <a:ext cx="37909" cy="25336"/>
                    </a:xfrm>
                    <a:custGeom>
                      <a:avLst/>
                      <a:gdLst>
                        <a:gd name="connsiteX0" fmla="*/ 0 w 37909"/>
                        <a:gd name="connsiteY0" fmla="*/ 9716 h 25336"/>
                        <a:gd name="connsiteX1" fmla="*/ 2477 w 37909"/>
                        <a:gd name="connsiteY1" fmla="*/ 25336 h 25336"/>
                        <a:gd name="connsiteX2" fmla="*/ 18860 w 37909"/>
                        <a:gd name="connsiteY2" fmla="*/ 12002 h 25336"/>
                        <a:gd name="connsiteX3" fmla="*/ 37910 w 37909"/>
                        <a:gd name="connsiteY3" fmla="*/ 20098 h 25336"/>
                        <a:gd name="connsiteX4" fmla="*/ 35433 w 37909"/>
                        <a:gd name="connsiteY4" fmla="*/ 4191 h 25336"/>
                        <a:gd name="connsiteX5" fmla="*/ 14764 w 37909"/>
                        <a:gd name="connsiteY5" fmla="*/ 0 h 25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7909" h="25336">
                          <a:moveTo>
                            <a:pt x="0" y="9716"/>
                          </a:moveTo>
                          <a:lnTo>
                            <a:pt x="2477" y="25336"/>
                          </a:lnTo>
                          <a:lnTo>
                            <a:pt x="18860" y="12002"/>
                          </a:lnTo>
                          <a:lnTo>
                            <a:pt x="37910" y="20098"/>
                          </a:lnTo>
                          <a:lnTo>
                            <a:pt x="35433" y="4191"/>
                          </a:lnTo>
                          <a:lnTo>
                            <a:pt x="1476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723" name="Freeform: Shape 722">
                      <a:extLst>
                        <a:ext uri="{FF2B5EF4-FFF2-40B4-BE49-F238E27FC236}">
                          <a16:creationId xmlns:a16="http://schemas.microsoft.com/office/drawing/2014/main" id="{3D36AEA9-9BA2-4DC0-984E-E299EF837B9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24823" y="3201732"/>
                      <a:ext cx="38099" cy="25431"/>
                    </a:xfrm>
                    <a:custGeom>
                      <a:avLst/>
                      <a:gdLst>
                        <a:gd name="connsiteX0" fmla="*/ 0 w 38099"/>
                        <a:gd name="connsiteY0" fmla="*/ 8858 h 25431"/>
                        <a:gd name="connsiteX1" fmla="*/ 2667 w 38099"/>
                        <a:gd name="connsiteY1" fmla="*/ 25432 h 25431"/>
                        <a:gd name="connsiteX2" fmla="*/ 19050 w 38099"/>
                        <a:gd name="connsiteY2" fmla="*/ 12002 h 25431"/>
                        <a:gd name="connsiteX3" fmla="*/ 38100 w 38099"/>
                        <a:gd name="connsiteY3" fmla="*/ 20098 h 25431"/>
                        <a:gd name="connsiteX4" fmla="*/ 35528 w 38099"/>
                        <a:gd name="connsiteY4" fmla="*/ 4191 h 25431"/>
                        <a:gd name="connsiteX5" fmla="*/ 14954 w 38099"/>
                        <a:gd name="connsiteY5" fmla="*/ 0 h 2543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099" h="25431">
                          <a:moveTo>
                            <a:pt x="0" y="8858"/>
                          </a:moveTo>
                          <a:lnTo>
                            <a:pt x="2667" y="25432"/>
                          </a:lnTo>
                          <a:lnTo>
                            <a:pt x="19050" y="12002"/>
                          </a:lnTo>
                          <a:lnTo>
                            <a:pt x="38100" y="20098"/>
                          </a:lnTo>
                          <a:lnTo>
                            <a:pt x="35528" y="4191"/>
                          </a:lnTo>
                          <a:lnTo>
                            <a:pt x="1495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713" name="Graphic 1">
                    <a:extLst>
                      <a:ext uri="{FF2B5EF4-FFF2-40B4-BE49-F238E27FC236}">
                        <a16:creationId xmlns:a16="http://schemas.microsoft.com/office/drawing/2014/main" id="{6EEEEDAA-F171-4906-952C-A620C340C8D1}"/>
                      </a:ext>
                    </a:extLst>
                  </p:cNvPr>
                  <p:cNvGrpSpPr/>
                  <p:nvPr/>
                </p:nvGrpSpPr>
                <p:grpSpPr>
                  <a:xfrm>
                    <a:off x="5781675" y="3180206"/>
                    <a:ext cx="77819" cy="30575"/>
                    <a:chOff x="5781675" y="3180206"/>
                    <a:chExt cx="77819" cy="30575"/>
                  </a:xfrm>
                  <a:grpFill/>
                </p:grpSpPr>
                <p:sp>
                  <p:nvSpPr>
                    <p:cNvPr id="720" name="Freeform: Shape 719">
                      <a:extLst>
                        <a:ext uri="{FF2B5EF4-FFF2-40B4-BE49-F238E27FC236}">
                          <a16:creationId xmlns:a16="http://schemas.microsoft.com/office/drawing/2014/main" id="{5FBBD368-F4EC-4ECD-B2C3-CA3060B8293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781675" y="3185349"/>
                      <a:ext cx="37909" cy="25431"/>
                    </a:xfrm>
                    <a:custGeom>
                      <a:avLst/>
                      <a:gdLst>
                        <a:gd name="connsiteX0" fmla="*/ 0 w 37909"/>
                        <a:gd name="connsiteY0" fmla="*/ 9716 h 25431"/>
                        <a:gd name="connsiteX1" fmla="*/ 2477 w 37909"/>
                        <a:gd name="connsiteY1" fmla="*/ 25432 h 25431"/>
                        <a:gd name="connsiteX2" fmla="*/ 18955 w 37909"/>
                        <a:gd name="connsiteY2" fmla="*/ 12002 h 25431"/>
                        <a:gd name="connsiteX3" fmla="*/ 37910 w 37909"/>
                        <a:gd name="connsiteY3" fmla="*/ 20098 h 25431"/>
                        <a:gd name="connsiteX4" fmla="*/ 35433 w 37909"/>
                        <a:gd name="connsiteY4" fmla="*/ 4191 h 25431"/>
                        <a:gd name="connsiteX5" fmla="*/ 14764 w 37909"/>
                        <a:gd name="connsiteY5" fmla="*/ 0 h 2543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7909" h="25431">
                          <a:moveTo>
                            <a:pt x="0" y="9716"/>
                          </a:moveTo>
                          <a:lnTo>
                            <a:pt x="2477" y="25432"/>
                          </a:lnTo>
                          <a:lnTo>
                            <a:pt x="18955" y="12002"/>
                          </a:lnTo>
                          <a:lnTo>
                            <a:pt x="37910" y="20098"/>
                          </a:lnTo>
                          <a:lnTo>
                            <a:pt x="35433" y="4191"/>
                          </a:lnTo>
                          <a:lnTo>
                            <a:pt x="1476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721" name="Freeform: Shape 720">
                      <a:extLst>
                        <a:ext uri="{FF2B5EF4-FFF2-40B4-BE49-F238E27FC236}">
                          <a16:creationId xmlns:a16="http://schemas.microsoft.com/office/drawing/2014/main" id="{A88311C6-5F22-4FC9-9976-6F261D2039B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21394" y="3180206"/>
                      <a:ext cx="38100" cy="25336"/>
                    </a:xfrm>
                    <a:custGeom>
                      <a:avLst/>
                      <a:gdLst>
                        <a:gd name="connsiteX0" fmla="*/ 0 w 38100"/>
                        <a:gd name="connsiteY0" fmla="*/ 8763 h 25336"/>
                        <a:gd name="connsiteX1" fmla="*/ 2667 w 38100"/>
                        <a:gd name="connsiteY1" fmla="*/ 25336 h 25336"/>
                        <a:gd name="connsiteX2" fmla="*/ 19050 w 38100"/>
                        <a:gd name="connsiteY2" fmla="*/ 12001 h 25336"/>
                        <a:gd name="connsiteX3" fmla="*/ 38100 w 38100"/>
                        <a:gd name="connsiteY3" fmla="*/ 20098 h 25336"/>
                        <a:gd name="connsiteX4" fmla="*/ 35623 w 38100"/>
                        <a:gd name="connsiteY4" fmla="*/ 4191 h 25336"/>
                        <a:gd name="connsiteX5" fmla="*/ 14954 w 38100"/>
                        <a:gd name="connsiteY5" fmla="*/ 0 h 25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100" h="25336">
                          <a:moveTo>
                            <a:pt x="0" y="8763"/>
                          </a:moveTo>
                          <a:lnTo>
                            <a:pt x="2667" y="25336"/>
                          </a:lnTo>
                          <a:lnTo>
                            <a:pt x="19050" y="12001"/>
                          </a:lnTo>
                          <a:lnTo>
                            <a:pt x="38100" y="20098"/>
                          </a:lnTo>
                          <a:lnTo>
                            <a:pt x="35623" y="4191"/>
                          </a:lnTo>
                          <a:lnTo>
                            <a:pt x="1495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714" name="Graphic 1">
                    <a:extLst>
                      <a:ext uri="{FF2B5EF4-FFF2-40B4-BE49-F238E27FC236}">
                        <a16:creationId xmlns:a16="http://schemas.microsoft.com/office/drawing/2014/main" id="{F498366D-F2F5-4EA4-A31B-2F11D452199B}"/>
                      </a:ext>
                    </a:extLst>
                  </p:cNvPr>
                  <p:cNvGrpSpPr/>
                  <p:nvPr/>
                </p:nvGrpSpPr>
                <p:grpSpPr>
                  <a:xfrm>
                    <a:off x="5778246" y="3158584"/>
                    <a:ext cx="77819" cy="30575"/>
                    <a:chOff x="5778246" y="3158584"/>
                    <a:chExt cx="77819" cy="30575"/>
                  </a:xfrm>
                  <a:grpFill/>
                </p:grpSpPr>
                <p:sp>
                  <p:nvSpPr>
                    <p:cNvPr id="718" name="Freeform: Shape 717">
                      <a:extLst>
                        <a:ext uri="{FF2B5EF4-FFF2-40B4-BE49-F238E27FC236}">
                          <a16:creationId xmlns:a16="http://schemas.microsoft.com/office/drawing/2014/main" id="{0DB499F0-1861-4EA2-9EEE-28C18A289D5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778246" y="3163823"/>
                      <a:ext cx="37909" cy="25336"/>
                    </a:xfrm>
                    <a:custGeom>
                      <a:avLst/>
                      <a:gdLst>
                        <a:gd name="connsiteX0" fmla="*/ 0 w 37909"/>
                        <a:gd name="connsiteY0" fmla="*/ 9716 h 25336"/>
                        <a:gd name="connsiteX1" fmla="*/ 2477 w 37909"/>
                        <a:gd name="connsiteY1" fmla="*/ 25336 h 25336"/>
                        <a:gd name="connsiteX2" fmla="*/ 18955 w 37909"/>
                        <a:gd name="connsiteY2" fmla="*/ 12001 h 25336"/>
                        <a:gd name="connsiteX3" fmla="*/ 37909 w 37909"/>
                        <a:gd name="connsiteY3" fmla="*/ 20098 h 25336"/>
                        <a:gd name="connsiteX4" fmla="*/ 35433 w 37909"/>
                        <a:gd name="connsiteY4" fmla="*/ 4191 h 25336"/>
                        <a:gd name="connsiteX5" fmla="*/ 14764 w 37909"/>
                        <a:gd name="connsiteY5" fmla="*/ 0 h 25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7909" h="25336">
                          <a:moveTo>
                            <a:pt x="0" y="9716"/>
                          </a:moveTo>
                          <a:lnTo>
                            <a:pt x="2477" y="25336"/>
                          </a:lnTo>
                          <a:lnTo>
                            <a:pt x="18955" y="12001"/>
                          </a:lnTo>
                          <a:lnTo>
                            <a:pt x="37909" y="20098"/>
                          </a:lnTo>
                          <a:lnTo>
                            <a:pt x="35433" y="4191"/>
                          </a:lnTo>
                          <a:lnTo>
                            <a:pt x="1476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719" name="Freeform: Shape 718">
                      <a:extLst>
                        <a:ext uri="{FF2B5EF4-FFF2-40B4-BE49-F238E27FC236}">
                          <a16:creationId xmlns:a16="http://schemas.microsoft.com/office/drawing/2014/main" id="{0A2A7806-AD06-42E1-8756-F1CFD1BDA55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17965" y="3158584"/>
                      <a:ext cx="38100" cy="25431"/>
                    </a:xfrm>
                    <a:custGeom>
                      <a:avLst/>
                      <a:gdLst>
                        <a:gd name="connsiteX0" fmla="*/ 0 w 38100"/>
                        <a:gd name="connsiteY0" fmla="*/ 8858 h 25431"/>
                        <a:gd name="connsiteX1" fmla="*/ 2667 w 38100"/>
                        <a:gd name="connsiteY1" fmla="*/ 25432 h 25431"/>
                        <a:gd name="connsiteX2" fmla="*/ 19145 w 38100"/>
                        <a:gd name="connsiteY2" fmla="*/ 12001 h 25431"/>
                        <a:gd name="connsiteX3" fmla="*/ 38100 w 38100"/>
                        <a:gd name="connsiteY3" fmla="*/ 20098 h 25431"/>
                        <a:gd name="connsiteX4" fmla="*/ 35624 w 38100"/>
                        <a:gd name="connsiteY4" fmla="*/ 4191 h 25431"/>
                        <a:gd name="connsiteX5" fmla="*/ 14954 w 38100"/>
                        <a:gd name="connsiteY5" fmla="*/ 0 h 2543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100" h="25431">
                          <a:moveTo>
                            <a:pt x="0" y="8858"/>
                          </a:moveTo>
                          <a:lnTo>
                            <a:pt x="2667" y="25432"/>
                          </a:lnTo>
                          <a:lnTo>
                            <a:pt x="19145" y="12001"/>
                          </a:lnTo>
                          <a:lnTo>
                            <a:pt x="38100" y="20098"/>
                          </a:lnTo>
                          <a:lnTo>
                            <a:pt x="35624" y="4191"/>
                          </a:lnTo>
                          <a:lnTo>
                            <a:pt x="1495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715" name="Graphic 1">
                    <a:extLst>
                      <a:ext uri="{FF2B5EF4-FFF2-40B4-BE49-F238E27FC236}">
                        <a16:creationId xmlns:a16="http://schemas.microsoft.com/office/drawing/2014/main" id="{886CC599-DAE3-4E2C-8BBB-2ABF3469E731}"/>
                      </a:ext>
                    </a:extLst>
                  </p:cNvPr>
                  <p:cNvGrpSpPr/>
                  <p:nvPr/>
                </p:nvGrpSpPr>
                <p:grpSpPr>
                  <a:xfrm>
                    <a:off x="5774816" y="3137058"/>
                    <a:ext cx="77819" cy="30575"/>
                    <a:chOff x="5774816" y="3137058"/>
                    <a:chExt cx="77819" cy="30575"/>
                  </a:xfrm>
                  <a:grpFill/>
                </p:grpSpPr>
                <p:sp>
                  <p:nvSpPr>
                    <p:cNvPr id="716" name="Freeform: Shape 715">
                      <a:extLst>
                        <a:ext uri="{FF2B5EF4-FFF2-40B4-BE49-F238E27FC236}">
                          <a16:creationId xmlns:a16="http://schemas.microsoft.com/office/drawing/2014/main" id="{AB715E29-AF45-4210-B386-191DCD90075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774816" y="3142201"/>
                      <a:ext cx="38004" cy="25431"/>
                    </a:xfrm>
                    <a:custGeom>
                      <a:avLst/>
                      <a:gdLst>
                        <a:gd name="connsiteX0" fmla="*/ 0 w 38004"/>
                        <a:gd name="connsiteY0" fmla="*/ 9716 h 25431"/>
                        <a:gd name="connsiteX1" fmla="*/ 2477 w 38004"/>
                        <a:gd name="connsiteY1" fmla="*/ 25432 h 25431"/>
                        <a:gd name="connsiteX2" fmla="*/ 18955 w 38004"/>
                        <a:gd name="connsiteY2" fmla="*/ 12002 h 25431"/>
                        <a:gd name="connsiteX3" fmla="*/ 38005 w 38004"/>
                        <a:gd name="connsiteY3" fmla="*/ 20098 h 25431"/>
                        <a:gd name="connsiteX4" fmla="*/ 35433 w 38004"/>
                        <a:gd name="connsiteY4" fmla="*/ 4191 h 25431"/>
                        <a:gd name="connsiteX5" fmla="*/ 14764 w 38004"/>
                        <a:gd name="connsiteY5" fmla="*/ 0 h 2543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004" h="25431">
                          <a:moveTo>
                            <a:pt x="0" y="9716"/>
                          </a:moveTo>
                          <a:lnTo>
                            <a:pt x="2477" y="25432"/>
                          </a:lnTo>
                          <a:lnTo>
                            <a:pt x="18955" y="12002"/>
                          </a:lnTo>
                          <a:lnTo>
                            <a:pt x="38005" y="20098"/>
                          </a:lnTo>
                          <a:lnTo>
                            <a:pt x="35433" y="4191"/>
                          </a:lnTo>
                          <a:lnTo>
                            <a:pt x="1476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717" name="Freeform: Shape 716">
                      <a:extLst>
                        <a:ext uri="{FF2B5EF4-FFF2-40B4-BE49-F238E27FC236}">
                          <a16:creationId xmlns:a16="http://schemas.microsoft.com/office/drawing/2014/main" id="{5BA8180B-B4D5-4291-B406-B491DD1D96E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14631" y="3137058"/>
                      <a:ext cx="38004" cy="25336"/>
                    </a:xfrm>
                    <a:custGeom>
                      <a:avLst/>
                      <a:gdLst>
                        <a:gd name="connsiteX0" fmla="*/ 0 w 38004"/>
                        <a:gd name="connsiteY0" fmla="*/ 8763 h 25336"/>
                        <a:gd name="connsiteX1" fmla="*/ 2572 w 38004"/>
                        <a:gd name="connsiteY1" fmla="*/ 25336 h 25336"/>
                        <a:gd name="connsiteX2" fmla="*/ 19050 w 38004"/>
                        <a:gd name="connsiteY2" fmla="*/ 12002 h 25336"/>
                        <a:gd name="connsiteX3" fmla="*/ 38005 w 38004"/>
                        <a:gd name="connsiteY3" fmla="*/ 20098 h 25336"/>
                        <a:gd name="connsiteX4" fmla="*/ 35528 w 38004"/>
                        <a:gd name="connsiteY4" fmla="*/ 4191 h 25336"/>
                        <a:gd name="connsiteX5" fmla="*/ 14859 w 38004"/>
                        <a:gd name="connsiteY5" fmla="*/ 0 h 25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004" h="25336">
                          <a:moveTo>
                            <a:pt x="0" y="8763"/>
                          </a:moveTo>
                          <a:lnTo>
                            <a:pt x="2572" y="25336"/>
                          </a:lnTo>
                          <a:lnTo>
                            <a:pt x="19050" y="12002"/>
                          </a:lnTo>
                          <a:lnTo>
                            <a:pt x="38005" y="20098"/>
                          </a:lnTo>
                          <a:lnTo>
                            <a:pt x="35528" y="4191"/>
                          </a:lnTo>
                          <a:lnTo>
                            <a:pt x="14859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</p:grpSp>
            <p:grpSp>
              <p:nvGrpSpPr>
                <p:cNvPr id="621" name="Graphic 1">
                  <a:extLst>
                    <a:ext uri="{FF2B5EF4-FFF2-40B4-BE49-F238E27FC236}">
                      <a16:creationId xmlns:a16="http://schemas.microsoft.com/office/drawing/2014/main" id="{163C4D91-B4C3-4219-9BB7-382DC511A6C7}"/>
                    </a:ext>
                  </a:extLst>
                </p:cNvPr>
                <p:cNvGrpSpPr/>
                <p:nvPr/>
              </p:nvGrpSpPr>
              <p:grpSpPr>
                <a:xfrm>
                  <a:off x="5854636" y="3119341"/>
                  <a:ext cx="116681" cy="164687"/>
                  <a:chOff x="5854636" y="3119341"/>
                  <a:chExt cx="116681" cy="164687"/>
                </a:xfrm>
                <a:grpFill/>
              </p:grpSpPr>
              <p:grpSp>
                <p:nvGrpSpPr>
                  <p:cNvPr id="688" name="Graphic 1">
                    <a:extLst>
                      <a:ext uri="{FF2B5EF4-FFF2-40B4-BE49-F238E27FC236}">
                        <a16:creationId xmlns:a16="http://schemas.microsoft.com/office/drawing/2014/main" id="{9C6C61E6-69F0-4E01-B8BA-A3A29446A996}"/>
                      </a:ext>
                    </a:extLst>
                  </p:cNvPr>
                  <p:cNvGrpSpPr/>
                  <p:nvPr/>
                </p:nvGrpSpPr>
                <p:grpSpPr>
                  <a:xfrm>
                    <a:off x="5894355" y="3244500"/>
                    <a:ext cx="76961" cy="39528"/>
                    <a:chOff x="5894355" y="3244500"/>
                    <a:chExt cx="76961" cy="39528"/>
                  </a:xfrm>
                  <a:grpFill/>
                </p:grpSpPr>
                <p:sp>
                  <p:nvSpPr>
                    <p:cNvPr id="707" name="Freeform: Shape 706">
                      <a:extLst>
                        <a:ext uri="{FF2B5EF4-FFF2-40B4-BE49-F238E27FC236}">
                          <a16:creationId xmlns:a16="http://schemas.microsoft.com/office/drawing/2014/main" id="{41695031-A7C0-46C8-9A69-AC69B59B35E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94355" y="3256597"/>
                      <a:ext cx="38671" cy="27431"/>
                    </a:xfrm>
                    <a:custGeom>
                      <a:avLst/>
                      <a:gdLst>
                        <a:gd name="connsiteX0" fmla="*/ 0 w 38671"/>
                        <a:gd name="connsiteY0" fmla="*/ 12287 h 27431"/>
                        <a:gd name="connsiteX1" fmla="*/ 4763 w 38671"/>
                        <a:gd name="connsiteY1" fmla="*/ 27432 h 27431"/>
                        <a:gd name="connsiteX2" fmla="*/ 18859 w 38671"/>
                        <a:gd name="connsiteY2" fmla="*/ 11240 h 27431"/>
                        <a:gd name="connsiteX3" fmla="*/ 38671 w 38671"/>
                        <a:gd name="connsiteY3" fmla="*/ 16002 h 27431"/>
                        <a:gd name="connsiteX4" fmla="*/ 33814 w 38671"/>
                        <a:gd name="connsiteY4" fmla="*/ 571 h 27431"/>
                        <a:gd name="connsiteX5" fmla="*/ 12954 w 38671"/>
                        <a:gd name="connsiteY5" fmla="*/ 0 h 2743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671" h="27431">
                          <a:moveTo>
                            <a:pt x="0" y="12287"/>
                          </a:moveTo>
                          <a:lnTo>
                            <a:pt x="4763" y="27432"/>
                          </a:lnTo>
                          <a:lnTo>
                            <a:pt x="18859" y="11240"/>
                          </a:lnTo>
                          <a:lnTo>
                            <a:pt x="38671" y="16002"/>
                          </a:lnTo>
                          <a:lnTo>
                            <a:pt x="33814" y="571"/>
                          </a:lnTo>
                          <a:lnTo>
                            <a:pt x="1295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708" name="Freeform: Shape 707">
                      <a:extLst>
                        <a:ext uri="{FF2B5EF4-FFF2-40B4-BE49-F238E27FC236}">
                          <a16:creationId xmlns:a16="http://schemas.microsoft.com/office/drawing/2014/main" id="{B9C4C3FA-A87C-417A-86CF-38D178677F7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32360" y="3244500"/>
                      <a:ext cx="38957" cy="27336"/>
                    </a:xfrm>
                    <a:custGeom>
                      <a:avLst/>
                      <a:gdLst>
                        <a:gd name="connsiteX0" fmla="*/ 0 w 38957"/>
                        <a:gd name="connsiteY0" fmla="*/ 11335 h 27336"/>
                        <a:gd name="connsiteX1" fmla="*/ 5048 w 38957"/>
                        <a:gd name="connsiteY1" fmla="*/ 27337 h 27336"/>
                        <a:gd name="connsiteX2" fmla="*/ 19050 w 38957"/>
                        <a:gd name="connsiteY2" fmla="*/ 11240 h 27336"/>
                        <a:gd name="connsiteX3" fmla="*/ 38957 w 38957"/>
                        <a:gd name="connsiteY3" fmla="*/ 15907 h 27336"/>
                        <a:gd name="connsiteX4" fmla="*/ 34004 w 38957"/>
                        <a:gd name="connsiteY4" fmla="*/ 571 h 27336"/>
                        <a:gd name="connsiteX5" fmla="*/ 13240 w 38957"/>
                        <a:gd name="connsiteY5" fmla="*/ 0 h 27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957" h="27336">
                          <a:moveTo>
                            <a:pt x="0" y="11335"/>
                          </a:moveTo>
                          <a:lnTo>
                            <a:pt x="5048" y="27337"/>
                          </a:lnTo>
                          <a:lnTo>
                            <a:pt x="19050" y="11240"/>
                          </a:lnTo>
                          <a:lnTo>
                            <a:pt x="38957" y="15907"/>
                          </a:lnTo>
                          <a:lnTo>
                            <a:pt x="34004" y="571"/>
                          </a:lnTo>
                          <a:lnTo>
                            <a:pt x="13240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689" name="Graphic 1">
                    <a:extLst>
                      <a:ext uri="{FF2B5EF4-FFF2-40B4-BE49-F238E27FC236}">
                        <a16:creationId xmlns:a16="http://schemas.microsoft.com/office/drawing/2014/main" id="{D6525B1E-1418-4BD2-B89C-D1283EE33B58}"/>
                      </a:ext>
                    </a:extLst>
                  </p:cNvPr>
                  <p:cNvGrpSpPr/>
                  <p:nvPr/>
                </p:nvGrpSpPr>
                <p:grpSpPr>
                  <a:xfrm>
                    <a:off x="5887688" y="3223640"/>
                    <a:ext cx="76961" cy="39528"/>
                    <a:chOff x="5887688" y="3223640"/>
                    <a:chExt cx="76961" cy="39528"/>
                  </a:xfrm>
                  <a:grpFill/>
                </p:grpSpPr>
                <p:sp>
                  <p:nvSpPr>
                    <p:cNvPr id="705" name="Freeform: Shape 704">
                      <a:extLst>
                        <a:ext uri="{FF2B5EF4-FFF2-40B4-BE49-F238E27FC236}">
                          <a16:creationId xmlns:a16="http://schemas.microsoft.com/office/drawing/2014/main" id="{E0BAFEFC-6ACF-40EB-8E32-60678C7F4B3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87688" y="3235737"/>
                      <a:ext cx="38766" cy="27432"/>
                    </a:xfrm>
                    <a:custGeom>
                      <a:avLst/>
                      <a:gdLst>
                        <a:gd name="connsiteX0" fmla="*/ 0 w 38766"/>
                        <a:gd name="connsiteY0" fmla="*/ 12287 h 27432"/>
                        <a:gd name="connsiteX1" fmla="*/ 4858 w 38766"/>
                        <a:gd name="connsiteY1" fmla="*/ 27432 h 27432"/>
                        <a:gd name="connsiteX2" fmla="*/ 18860 w 38766"/>
                        <a:gd name="connsiteY2" fmla="*/ 11240 h 27432"/>
                        <a:gd name="connsiteX3" fmla="*/ 38767 w 38766"/>
                        <a:gd name="connsiteY3" fmla="*/ 15907 h 27432"/>
                        <a:gd name="connsiteX4" fmla="*/ 33814 w 38766"/>
                        <a:gd name="connsiteY4" fmla="*/ 572 h 27432"/>
                        <a:gd name="connsiteX5" fmla="*/ 13049 w 38766"/>
                        <a:gd name="connsiteY5" fmla="*/ 0 h 274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766" h="27432">
                          <a:moveTo>
                            <a:pt x="0" y="12287"/>
                          </a:moveTo>
                          <a:lnTo>
                            <a:pt x="4858" y="27432"/>
                          </a:lnTo>
                          <a:lnTo>
                            <a:pt x="18860" y="11240"/>
                          </a:lnTo>
                          <a:lnTo>
                            <a:pt x="38767" y="15907"/>
                          </a:lnTo>
                          <a:lnTo>
                            <a:pt x="33814" y="572"/>
                          </a:lnTo>
                          <a:lnTo>
                            <a:pt x="13049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706" name="Freeform: Shape 705">
                      <a:extLst>
                        <a:ext uri="{FF2B5EF4-FFF2-40B4-BE49-F238E27FC236}">
                          <a16:creationId xmlns:a16="http://schemas.microsoft.com/office/drawing/2014/main" id="{8C7B2CB4-A29E-4487-B2B1-545C842B80A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25693" y="3223640"/>
                      <a:ext cx="38957" cy="27336"/>
                    </a:xfrm>
                    <a:custGeom>
                      <a:avLst/>
                      <a:gdLst>
                        <a:gd name="connsiteX0" fmla="*/ 0 w 38957"/>
                        <a:gd name="connsiteY0" fmla="*/ 11335 h 27336"/>
                        <a:gd name="connsiteX1" fmla="*/ 5048 w 38957"/>
                        <a:gd name="connsiteY1" fmla="*/ 27337 h 27336"/>
                        <a:gd name="connsiteX2" fmla="*/ 19145 w 38957"/>
                        <a:gd name="connsiteY2" fmla="*/ 11240 h 27336"/>
                        <a:gd name="connsiteX3" fmla="*/ 38957 w 38957"/>
                        <a:gd name="connsiteY3" fmla="*/ 15907 h 27336"/>
                        <a:gd name="connsiteX4" fmla="*/ 34100 w 38957"/>
                        <a:gd name="connsiteY4" fmla="*/ 572 h 27336"/>
                        <a:gd name="connsiteX5" fmla="*/ 13240 w 38957"/>
                        <a:gd name="connsiteY5" fmla="*/ 0 h 27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957" h="27336">
                          <a:moveTo>
                            <a:pt x="0" y="11335"/>
                          </a:moveTo>
                          <a:lnTo>
                            <a:pt x="5048" y="27337"/>
                          </a:lnTo>
                          <a:lnTo>
                            <a:pt x="19145" y="11240"/>
                          </a:lnTo>
                          <a:lnTo>
                            <a:pt x="38957" y="15907"/>
                          </a:lnTo>
                          <a:lnTo>
                            <a:pt x="34100" y="572"/>
                          </a:lnTo>
                          <a:lnTo>
                            <a:pt x="13240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690" name="Graphic 1">
                    <a:extLst>
                      <a:ext uri="{FF2B5EF4-FFF2-40B4-BE49-F238E27FC236}">
                        <a16:creationId xmlns:a16="http://schemas.microsoft.com/office/drawing/2014/main" id="{347F05C4-811A-42FC-8A50-B249118C14F7}"/>
                      </a:ext>
                    </a:extLst>
                  </p:cNvPr>
                  <p:cNvGrpSpPr/>
                  <p:nvPr/>
                </p:nvGrpSpPr>
                <p:grpSpPr>
                  <a:xfrm>
                    <a:off x="5881115" y="3202780"/>
                    <a:ext cx="76962" cy="39528"/>
                    <a:chOff x="5881115" y="3202780"/>
                    <a:chExt cx="76962" cy="39528"/>
                  </a:xfrm>
                  <a:grpFill/>
                </p:grpSpPr>
                <p:sp>
                  <p:nvSpPr>
                    <p:cNvPr id="703" name="Freeform: Shape 702">
                      <a:extLst>
                        <a:ext uri="{FF2B5EF4-FFF2-40B4-BE49-F238E27FC236}">
                          <a16:creationId xmlns:a16="http://schemas.microsoft.com/office/drawing/2014/main" id="{853F7508-DAFC-4BAB-8D0A-0164BDF364F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81115" y="3214877"/>
                      <a:ext cx="38671" cy="27432"/>
                    </a:xfrm>
                    <a:custGeom>
                      <a:avLst/>
                      <a:gdLst>
                        <a:gd name="connsiteX0" fmla="*/ 0 w 38671"/>
                        <a:gd name="connsiteY0" fmla="*/ 12287 h 27432"/>
                        <a:gd name="connsiteX1" fmla="*/ 4763 w 38671"/>
                        <a:gd name="connsiteY1" fmla="*/ 27432 h 27432"/>
                        <a:gd name="connsiteX2" fmla="*/ 18860 w 38671"/>
                        <a:gd name="connsiteY2" fmla="*/ 11240 h 27432"/>
                        <a:gd name="connsiteX3" fmla="*/ 38672 w 38671"/>
                        <a:gd name="connsiteY3" fmla="*/ 15907 h 27432"/>
                        <a:gd name="connsiteX4" fmla="*/ 33814 w 38671"/>
                        <a:gd name="connsiteY4" fmla="*/ 572 h 27432"/>
                        <a:gd name="connsiteX5" fmla="*/ 12954 w 38671"/>
                        <a:gd name="connsiteY5" fmla="*/ 0 h 274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671" h="27432">
                          <a:moveTo>
                            <a:pt x="0" y="12287"/>
                          </a:moveTo>
                          <a:lnTo>
                            <a:pt x="4763" y="27432"/>
                          </a:lnTo>
                          <a:lnTo>
                            <a:pt x="18860" y="11240"/>
                          </a:lnTo>
                          <a:lnTo>
                            <a:pt x="38672" y="15907"/>
                          </a:lnTo>
                          <a:lnTo>
                            <a:pt x="33814" y="572"/>
                          </a:lnTo>
                          <a:lnTo>
                            <a:pt x="1295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704" name="Freeform: Shape 703">
                      <a:extLst>
                        <a:ext uri="{FF2B5EF4-FFF2-40B4-BE49-F238E27FC236}">
                          <a16:creationId xmlns:a16="http://schemas.microsoft.com/office/drawing/2014/main" id="{27DFA225-7897-43C6-90A4-C247757DA7F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19120" y="3202780"/>
                      <a:ext cx="38957" cy="27336"/>
                    </a:xfrm>
                    <a:custGeom>
                      <a:avLst/>
                      <a:gdLst>
                        <a:gd name="connsiteX0" fmla="*/ 0 w 38957"/>
                        <a:gd name="connsiteY0" fmla="*/ 11335 h 27336"/>
                        <a:gd name="connsiteX1" fmla="*/ 5048 w 38957"/>
                        <a:gd name="connsiteY1" fmla="*/ 27337 h 27336"/>
                        <a:gd name="connsiteX2" fmla="*/ 19050 w 38957"/>
                        <a:gd name="connsiteY2" fmla="*/ 11240 h 27336"/>
                        <a:gd name="connsiteX3" fmla="*/ 38957 w 38957"/>
                        <a:gd name="connsiteY3" fmla="*/ 15907 h 27336"/>
                        <a:gd name="connsiteX4" fmla="*/ 34004 w 38957"/>
                        <a:gd name="connsiteY4" fmla="*/ 572 h 27336"/>
                        <a:gd name="connsiteX5" fmla="*/ 13240 w 38957"/>
                        <a:gd name="connsiteY5" fmla="*/ 0 h 27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957" h="27336">
                          <a:moveTo>
                            <a:pt x="0" y="11335"/>
                          </a:moveTo>
                          <a:lnTo>
                            <a:pt x="5048" y="27337"/>
                          </a:lnTo>
                          <a:lnTo>
                            <a:pt x="19050" y="11240"/>
                          </a:lnTo>
                          <a:lnTo>
                            <a:pt x="38957" y="15907"/>
                          </a:lnTo>
                          <a:lnTo>
                            <a:pt x="34004" y="572"/>
                          </a:lnTo>
                          <a:lnTo>
                            <a:pt x="13240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691" name="Graphic 1">
                    <a:extLst>
                      <a:ext uri="{FF2B5EF4-FFF2-40B4-BE49-F238E27FC236}">
                        <a16:creationId xmlns:a16="http://schemas.microsoft.com/office/drawing/2014/main" id="{C97EF6C1-BA34-441E-B600-004ADB30312B}"/>
                      </a:ext>
                    </a:extLst>
                  </p:cNvPr>
                  <p:cNvGrpSpPr/>
                  <p:nvPr/>
                </p:nvGrpSpPr>
                <p:grpSpPr>
                  <a:xfrm>
                    <a:off x="5874448" y="3181921"/>
                    <a:ext cx="76961" cy="39528"/>
                    <a:chOff x="5874448" y="3181921"/>
                    <a:chExt cx="76961" cy="39528"/>
                  </a:xfrm>
                  <a:grpFill/>
                </p:grpSpPr>
                <p:sp>
                  <p:nvSpPr>
                    <p:cNvPr id="701" name="Freeform: Shape 700">
                      <a:extLst>
                        <a:ext uri="{FF2B5EF4-FFF2-40B4-BE49-F238E27FC236}">
                          <a16:creationId xmlns:a16="http://schemas.microsoft.com/office/drawing/2014/main" id="{60312206-FA7C-4039-BB6E-6945DA5487F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74448" y="3194017"/>
                      <a:ext cx="38766" cy="27431"/>
                    </a:xfrm>
                    <a:custGeom>
                      <a:avLst/>
                      <a:gdLst>
                        <a:gd name="connsiteX0" fmla="*/ 0 w 38766"/>
                        <a:gd name="connsiteY0" fmla="*/ 12287 h 27431"/>
                        <a:gd name="connsiteX1" fmla="*/ 4858 w 38766"/>
                        <a:gd name="connsiteY1" fmla="*/ 27432 h 27431"/>
                        <a:gd name="connsiteX2" fmla="*/ 18860 w 38766"/>
                        <a:gd name="connsiteY2" fmla="*/ 11239 h 27431"/>
                        <a:gd name="connsiteX3" fmla="*/ 38767 w 38766"/>
                        <a:gd name="connsiteY3" fmla="*/ 15907 h 27431"/>
                        <a:gd name="connsiteX4" fmla="*/ 33814 w 38766"/>
                        <a:gd name="connsiteY4" fmla="*/ 571 h 27431"/>
                        <a:gd name="connsiteX5" fmla="*/ 13049 w 38766"/>
                        <a:gd name="connsiteY5" fmla="*/ 0 h 2743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766" h="27431">
                          <a:moveTo>
                            <a:pt x="0" y="12287"/>
                          </a:moveTo>
                          <a:lnTo>
                            <a:pt x="4858" y="27432"/>
                          </a:lnTo>
                          <a:lnTo>
                            <a:pt x="18860" y="11239"/>
                          </a:lnTo>
                          <a:lnTo>
                            <a:pt x="38767" y="15907"/>
                          </a:lnTo>
                          <a:lnTo>
                            <a:pt x="33814" y="571"/>
                          </a:lnTo>
                          <a:lnTo>
                            <a:pt x="13049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702" name="Freeform: Shape 701">
                      <a:extLst>
                        <a:ext uri="{FF2B5EF4-FFF2-40B4-BE49-F238E27FC236}">
                          <a16:creationId xmlns:a16="http://schemas.microsoft.com/office/drawing/2014/main" id="{18B1F2A4-A862-42BA-82C7-2D3FE073386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12453" y="3181921"/>
                      <a:ext cx="38957" cy="27336"/>
                    </a:xfrm>
                    <a:custGeom>
                      <a:avLst/>
                      <a:gdLst>
                        <a:gd name="connsiteX0" fmla="*/ 0 w 38957"/>
                        <a:gd name="connsiteY0" fmla="*/ 11335 h 27336"/>
                        <a:gd name="connsiteX1" fmla="*/ 5048 w 38957"/>
                        <a:gd name="connsiteY1" fmla="*/ 27337 h 27336"/>
                        <a:gd name="connsiteX2" fmla="*/ 19145 w 38957"/>
                        <a:gd name="connsiteY2" fmla="*/ 11240 h 27336"/>
                        <a:gd name="connsiteX3" fmla="*/ 38957 w 38957"/>
                        <a:gd name="connsiteY3" fmla="*/ 15907 h 27336"/>
                        <a:gd name="connsiteX4" fmla="*/ 34100 w 38957"/>
                        <a:gd name="connsiteY4" fmla="*/ 571 h 27336"/>
                        <a:gd name="connsiteX5" fmla="*/ 13240 w 38957"/>
                        <a:gd name="connsiteY5" fmla="*/ 0 h 27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957" h="27336">
                          <a:moveTo>
                            <a:pt x="0" y="11335"/>
                          </a:moveTo>
                          <a:lnTo>
                            <a:pt x="5048" y="27337"/>
                          </a:lnTo>
                          <a:lnTo>
                            <a:pt x="19145" y="11240"/>
                          </a:lnTo>
                          <a:lnTo>
                            <a:pt x="38957" y="15907"/>
                          </a:lnTo>
                          <a:lnTo>
                            <a:pt x="34100" y="571"/>
                          </a:lnTo>
                          <a:lnTo>
                            <a:pt x="13240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692" name="Graphic 1">
                    <a:extLst>
                      <a:ext uri="{FF2B5EF4-FFF2-40B4-BE49-F238E27FC236}">
                        <a16:creationId xmlns:a16="http://schemas.microsoft.com/office/drawing/2014/main" id="{0A3F8593-5816-48AC-9829-BB89215B008A}"/>
                      </a:ext>
                    </a:extLst>
                  </p:cNvPr>
                  <p:cNvGrpSpPr/>
                  <p:nvPr/>
                </p:nvGrpSpPr>
                <p:grpSpPr>
                  <a:xfrm>
                    <a:off x="5867876" y="3161061"/>
                    <a:ext cx="76961" cy="39528"/>
                    <a:chOff x="5867876" y="3161061"/>
                    <a:chExt cx="76961" cy="39528"/>
                  </a:xfrm>
                  <a:grpFill/>
                </p:grpSpPr>
                <p:sp>
                  <p:nvSpPr>
                    <p:cNvPr id="699" name="Freeform: Shape 698">
                      <a:extLst>
                        <a:ext uri="{FF2B5EF4-FFF2-40B4-BE49-F238E27FC236}">
                          <a16:creationId xmlns:a16="http://schemas.microsoft.com/office/drawing/2014/main" id="{6455C585-C49A-432A-86A2-9E7C09542DE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67876" y="3173157"/>
                      <a:ext cx="38671" cy="27432"/>
                    </a:xfrm>
                    <a:custGeom>
                      <a:avLst/>
                      <a:gdLst>
                        <a:gd name="connsiteX0" fmla="*/ 0 w 38671"/>
                        <a:gd name="connsiteY0" fmla="*/ 12287 h 27432"/>
                        <a:gd name="connsiteX1" fmla="*/ 4763 w 38671"/>
                        <a:gd name="connsiteY1" fmla="*/ 27432 h 27432"/>
                        <a:gd name="connsiteX2" fmla="*/ 18859 w 38671"/>
                        <a:gd name="connsiteY2" fmla="*/ 11240 h 27432"/>
                        <a:gd name="connsiteX3" fmla="*/ 38672 w 38671"/>
                        <a:gd name="connsiteY3" fmla="*/ 15907 h 27432"/>
                        <a:gd name="connsiteX4" fmla="*/ 33814 w 38671"/>
                        <a:gd name="connsiteY4" fmla="*/ 572 h 27432"/>
                        <a:gd name="connsiteX5" fmla="*/ 12954 w 38671"/>
                        <a:gd name="connsiteY5" fmla="*/ 0 h 274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671" h="27432">
                          <a:moveTo>
                            <a:pt x="0" y="12287"/>
                          </a:moveTo>
                          <a:lnTo>
                            <a:pt x="4763" y="27432"/>
                          </a:lnTo>
                          <a:lnTo>
                            <a:pt x="18859" y="11240"/>
                          </a:lnTo>
                          <a:lnTo>
                            <a:pt x="38672" y="15907"/>
                          </a:lnTo>
                          <a:lnTo>
                            <a:pt x="33814" y="572"/>
                          </a:lnTo>
                          <a:lnTo>
                            <a:pt x="1295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700" name="Freeform: Shape 699">
                      <a:extLst>
                        <a:ext uri="{FF2B5EF4-FFF2-40B4-BE49-F238E27FC236}">
                          <a16:creationId xmlns:a16="http://schemas.microsoft.com/office/drawing/2014/main" id="{C9257692-CF1F-4D59-BC78-60B397B39EB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05881" y="3161061"/>
                      <a:ext cx="38957" cy="27336"/>
                    </a:xfrm>
                    <a:custGeom>
                      <a:avLst/>
                      <a:gdLst>
                        <a:gd name="connsiteX0" fmla="*/ 0 w 38957"/>
                        <a:gd name="connsiteY0" fmla="*/ 11335 h 27336"/>
                        <a:gd name="connsiteX1" fmla="*/ 5048 w 38957"/>
                        <a:gd name="connsiteY1" fmla="*/ 27337 h 27336"/>
                        <a:gd name="connsiteX2" fmla="*/ 19050 w 38957"/>
                        <a:gd name="connsiteY2" fmla="*/ 11144 h 27336"/>
                        <a:gd name="connsiteX3" fmla="*/ 38957 w 38957"/>
                        <a:gd name="connsiteY3" fmla="*/ 15907 h 27336"/>
                        <a:gd name="connsiteX4" fmla="*/ 34004 w 38957"/>
                        <a:gd name="connsiteY4" fmla="*/ 572 h 27336"/>
                        <a:gd name="connsiteX5" fmla="*/ 13240 w 38957"/>
                        <a:gd name="connsiteY5" fmla="*/ 0 h 27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957" h="27336">
                          <a:moveTo>
                            <a:pt x="0" y="11335"/>
                          </a:moveTo>
                          <a:lnTo>
                            <a:pt x="5048" y="27337"/>
                          </a:lnTo>
                          <a:lnTo>
                            <a:pt x="19050" y="11144"/>
                          </a:lnTo>
                          <a:lnTo>
                            <a:pt x="38957" y="15907"/>
                          </a:lnTo>
                          <a:lnTo>
                            <a:pt x="34004" y="572"/>
                          </a:lnTo>
                          <a:lnTo>
                            <a:pt x="13240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693" name="Graphic 1">
                    <a:extLst>
                      <a:ext uri="{FF2B5EF4-FFF2-40B4-BE49-F238E27FC236}">
                        <a16:creationId xmlns:a16="http://schemas.microsoft.com/office/drawing/2014/main" id="{778FA9C2-63EF-4E43-BD64-E14A8089E8D7}"/>
                      </a:ext>
                    </a:extLst>
                  </p:cNvPr>
                  <p:cNvGrpSpPr/>
                  <p:nvPr/>
                </p:nvGrpSpPr>
                <p:grpSpPr>
                  <a:xfrm>
                    <a:off x="5861208" y="3140201"/>
                    <a:ext cx="76961" cy="39528"/>
                    <a:chOff x="5861208" y="3140201"/>
                    <a:chExt cx="76961" cy="39528"/>
                  </a:xfrm>
                  <a:grpFill/>
                </p:grpSpPr>
                <p:sp>
                  <p:nvSpPr>
                    <p:cNvPr id="697" name="Freeform: Shape 696">
                      <a:extLst>
                        <a:ext uri="{FF2B5EF4-FFF2-40B4-BE49-F238E27FC236}">
                          <a16:creationId xmlns:a16="http://schemas.microsoft.com/office/drawing/2014/main" id="{6FE86E92-D2E1-48C2-86BB-8B775E666F6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61208" y="3152298"/>
                      <a:ext cx="38766" cy="27432"/>
                    </a:xfrm>
                    <a:custGeom>
                      <a:avLst/>
                      <a:gdLst>
                        <a:gd name="connsiteX0" fmla="*/ 0 w 38766"/>
                        <a:gd name="connsiteY0" fmla="*/ 12287 h 27432"/>
                        <a:gd name="connsiteX1" fmla="*/ 4858 w 38766"/>
                        <a:gd name="connsiteY1" fmla="*/ 27432 h 27432"/>
                        <a:gd name="connsiteX2" fmla="*/ 18859 w 38766"/>
                        <a:gd name="connsiteY2" fmla="*/ 11240 h 27432"/>
                        <a:gd name="connsiteX3" fmla="*/ 38767 w 38766"/>
                        <a:gd name="connsiteY3" fmla="*/ 15907 h 27432"/>
                        <a:gd name="connsiteX4" fmla="*/ 33814 w 38766"/>
                        <a:gd name="connsiteY4" fmla="*/ 571 h 27432"/>
                        <a:gd name="connsiteX5" fmla="*/ 13049 w 38766"/>
                        <a:gd name="connsiteY5" fmla="*/ 0 h 274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766" h="27432">
                          <a:moveTo>
                            <a:pt x="0" y="12287"/>
                          </a:moveTo>
                          <a:lnTo>
                            <a:pt x="4858" y="27432"/>
                          </a:lnTo>
                          <a:lnTo>
                            <a:pt x="18859" y="11240"/>
                          </a:lnTo>
                          <a:lnTo>
                            <a:pt x="38767" y="15907"/>
                          </a:lnTo>
                          <a:lnTo>
                            <a:pt x="33814" y="571"/>
                          </a:lnTo>
                          <a:lnTo>
                            <a:pt x="13049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698" name="Freeform: Shape 697">
                      <a:extLst>
                        <a:ext uri="{FF2B5EF4-FFF2-40B4-BE49-F238E27FC236}">
                          <a16:creationId xmlns:a16="http://schemas.microsoft.com/office/drawing/2014/main" id="{94AF49EA-2458-4BAF-B3F3-4ADA60EC0C3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99213" y="3140201"/>
                      <a:ext cx="38957" cy="27336"/>
                    </a:xfrm>
                    <a:custGeom>
                      <a:avLst/>
                      <a:gdLst>
                        <a:gd name="connsiteX0" fmla="*/ 0 w 38957"/>
                        <a:gd name="connsiteY0" fmla="*/ 11335 h 27336"/>
                        <a:gd name="connsiteX1" fmla="*/ 5048 w 38957"/>
                        <a:gd name="connsiteY1" fmla="*/ 27337 h 27336"/>
                        <a:gd name="connsiteX2" fmla="*/ 19145 w 38957"/>
                        <a:gd name="connsiteY2" fmla="*/ 11144 h 27336"/>
                        <a:gd name="connsiteX3" fmla="*/ 38957 w 38957"/>
                        <a:gd name="connsiteY3" fmla="*/ 15907 h 27336"/>
                        <a:gd name="connsiteX4" fmla="*/ 34100 w 38957"/>
                        <a:gd name="connsiteY4" fmla="*/ 476 h 27336"/>
                        <a:gd name="connsiteX5" fmla="*/ 13240 w 38957"/>
                        <a:gd name="connsiteY5" fmla="*/ 0 h 27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957" h="27336">
                          <a:moveTo>
                            <a:pt x="0" y="11335"/>
                          </a:moveTo>
                          <a:lnTo>
                            <a:pt x="5048" y="27337"/>
                          </a:lnTo>
                          <a:lnTo>
                            <a:pt x="19145" y="11144"/>
                          </a:lnTo>
                          <a:lnTo>
                            <a:pt x="38957" y="15907"/>
                          </a:lnTo>
                          <a:lnTo>
                            <a:pt x="34100" y="476"/>
                          </a:lnTo>
                          <a:lnTo>
                            <a:pt x="13240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694" name="Graphic 1">
                    <a:extLst>
                      <a:ext uri="{FF2B5EF4-FFF2-40B4-BE49-F238E27FC236}">
                        <a16:creationId xmlns:a16="http://schemas.microsoft.com/office/drawing/2014/main" id="{5DD17963-20F5-4CE0-BBF5-9396C73C60E7}"/>
                      </a:ext>
                    </a:extLst>
                  </p:cNvPr>
                  <p:cNvGrpSpPr/>
                  <p:nvPr/>
                </p:nvGrpSpPr>
                <p:grpSpPr>
                  <a:xfrm>
                    <a:off x="5854636" y="3119341"/>
                    <a:ext cx="76961" cy="39528"/>
                    <a:chOff x="5854636" y="3119341"/>
                    <a:chExt cx="76961" cy="39528"/>
                  </a:xfrm>
                  <a:grpFill/>
                </p:grpSpPr>
                <p:sp>
                  <p:nvSpPr>
                    <p:cNvPr id="695" name="Freeform: Shape 694">
                      <a:extLst>
                        <a:ext uri="{FF2B5EF4-FFF2-40B4-BE49-F238E27FC236}">
                          <a16:creationId xmlns:a16="http://schemas.microsoft.com/office/drawing/2014/main" id="{3E937F03-535A-4426-8BFE-E05A2A46D0A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54636" y="3131438"/>
                      <a:ext cx="38671" cy="27432"/>
                    </a:xfrm>
                    <a:custGeom>
                      <a:avLst/>
                      <a:gdLst>
                        <a:gd name="connsiteX0" fmla="*/ 0 w 38671"/>
                        <a:gd name="connsiteY0" fmla="*/ 12287 h 27432"/>
                        <a:gd name="connsiteX1" fmla="*/ 4763 w 38671"/>
                        <a:gd name="connsiteY1" fmla="*/ 27432 h 27432"/>
                        <a:gd name="connsiteX2" fmla="*/ 18860 w 38671"/>
                        <a:gd name="connsiteY2" fmla="*/ 11240 h 27432"/>
                        <a:gd name="connsiteX3" fmla="*/ 38672 w 38671"/>
                        <a:gd name="connsiteY3" fmla="*/ 15907 h 27432"/>
                        <a:gd name="connsiteX4" fmla="*/ 33814 w 38671"/>
                        <a:gd name="connsiteY4" fmla="*/ 572 h 27432"/>
                        <a:gd name="connsiteX5" fmla="*/ 12954 w 38671"/>
                        <a:gd name="connsiteY5" fmla="*/ 0 h 274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671" h="27432">
                          <a:moveTo>
                            <a:pt x="0" y="12287"/>
                          </a:moveTo>
                          <a:lnTo>
                            <a:pt x="4763" y="27432"/>
                          </a:lnTo>
                          <a:lnTo>
                            <a:pt x="18860" y="11240"/>
                          </a:lnTo>
                          <a:lnTo>
                            <a:pt x="38672" y="15907"/>
                          </a:lnTo>
                          <a:lnTo>
                            <a:pt x="33814" y="572"/>
                          </a:lnTo>
                          <a:lnTo>
                            <a:pt x="1295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696" name="Freeform: Shape 695">
                      <a:extLst>
                        <a:ext uri="{FF2B5EF4-FFF2-40B4-BE49-F238E27FC236}">
                          <a16:creationId xmlns:a16="http://schemas.microsoft.com/office/drawing/2014/main" id="{01204D2E-636D-481A-B173-1071E029063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92641" y="3119341"/>
                      <a:ext cx="38957" cy="27336"/>
                    </a:xfrm>
                    <a:custGeom>
                      <a:avLst/>
                      <a:gdLst>
                        <a:gd name="connsiteX0" fmla="*/ 0 w 38957"/>
                        <a:gd name="connsiteY0" fmla="*/ 11335 h 27336"/>
                        <a:gd name="connsiteX1" fmla="*/ 5048 w 38957"/>
                        <a:gd name="connsiteY1" fmla="*/ 27337 h 27336"/>
                        <a:gd name="connsiteX2" fmla="*/ 19050 w 38957"/>
                        <a:gd name="connsiteY2" fmla="*/ 11144 h 27336"/>
                        <a:gd name="connsiteX3" fmla="*/ 38957 w 38957"/>
                        <a:gd name="connsiteY3" fmla="*/ 15907 h 27336"/>
                        <a:gd name="connsiteX4" fmla="*/ 34004 w 38957"/>
                        <a:gd name="connsiteY4" fmla="*/ 476 h 27336"/>
                        <a:gd name="connsiteX5" fmla="*/ 13240 w 38957"/>
                        <a:gd name="connsiteY5" fmla="*/ 0 h 27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957" h="27336">
                          <a:moveTo>
                            <a:pt x="0" y="11335"/>
                          </a:moveTo>
                          <a:lnTo>
                            <a:pt x="5048" y="27337"/>
                          </a:lnTo>
                          <a:lnTo>
                            <a:pt x="19050" y="11144"/>
                          </a:lnTo>
                          <a:lnTo>
                            <a:pt x="38957" y="15907"/>
                          </a:lnTo>
                          <a:lnTo>
                            <a:pt x="34004" y="476"/>
                          </a:lnTo>
                          <a:lnTo>
                            <a:pt x="13240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</p:grpSp>
            <p:grpSp>
              <p:nvGrpSpPr>
                <p:cNvPr id="622" name="Graphic 1">
                  <a:extLst>
                    <a:ext uri="{FF2B5EF4-FFF2-40B4-BE49-F238E27FC236}">
                      <a16:creationId xmlns:a16="http://schemas.microsoft.com/office/drawing/2014/main" id="{9D820CEA-A7C1-4F1F-84D9-6A1EEAD65762}"/>
                    </a:ext>
                  </a:extLst>
                </p:cNvPr>
                <p:cNvGrpSpPr/>
                <p:nvPr/>
              </p:nvGrpSpPr>
              <p:grpSpPr>
                <a:xfrm>
                  <a:off x="5935980" y="3093528"/>
                  <a:ext cx="116585" cy="164687"/>
                  <a:chOff x="5935980" y="3093528"/>
                  <a:chExt cx="116585" cy="164687"/>
                </a:xfrm>
                <a:grpFill/>
              </p:grpSpPr>
              <p:grpSp>
                <p:nvGrpSpPr>
                  <p:cNvPr id="667" name="Graphic 1">
                    <a:extLst>
                      <a:ext uri="{FF2B5EF4-FFF2-40B4-BE49-F238E27FC236}">
                        <a16:creationId xmlns:a16="http://schemas.microsoft.com/office/drawing/2014/main" id="{EA426A18-4AFD-416B-9062-B60849599894}"/>
                      </a:ext>
                    </a:extLst>
                  </p:cNvPr>
                  <p:cNvGrpSpPr/>
                  <p:nvPr/>
                </p:nvGrpSpPr>
                <p:grpSpPr>
                  <a:xfrm>
                    <a:off x="5975699" y="3218687"/>
                    <a:ext cx="76866" cy="39528"/>
                    <a:chOff x="5975699" y="3218687"/>
                    <a:chExt cx="76866" cy="39528"/>
                  </a:xfrm>
                  <a:grpFill/>
                </p:grpSpPr>
                <p:sp>
                  <p:nvSpPr>
                    <p:cNvPr id="686" name="Freeform: Shape 685">
                      <a:extLst>
                        <a:ext uri="{FF2B5EF4-FFF2-40B4-BE49-F238E27FC236}">
                          <a16:creationId xmlns:a16="http://schemas.microsoft.com/office/drawing/2014/main" id="{86A073C0-C0F8-40F8-8A11-6A33B068393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75699" y="3230784"/>
                      <a:ext cx="38671" cy="27432"/>
                    </a:xfrm>
                    <a:custGeom>
                      <a:avLst/>
                      <a:gdLst>
                        <a:gd name="connsiteX0" fmla="*/ 0 w 38671"/>
                        <a:gd name="connsiteY0" fmla="*/ 12287 h 27432"/>
                        <a:gd name="connsiteX1" fmla="*/ 4763 w 38671"/>
                        <a:gd name="connsiteY1" fmla="*/ 27432 h 27432"/>
                        <a:gd name="connsiteX2" fmla="*/ 18859 w 38671"/>
                        <a:gd name="connsiteY2" fmla="*/ 11240 h 27432"/>
                        <a:gd name="connsiteX3" fmla="*/ 38671 w 38671"/>
                        <a:gd name="connsiteY3" fmla="*/ 16002 h 27432"/>
                        <a:gd name="connsiteX4" fmla="*/ 33814 w 38671"/>
                        <a:gd name="connsiteY4" fmla="*/ 572 h 27432"/>
                        <a:gd name="connsiteX5" fmla="*/ 12954 w 38671"/>
                        <a:gd name="connsiteY5" fmla="*/ 0 h 274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671" h="27432">
                          <a:moveTo>
                            <a:pt x="0" y="12287"/>
                          </a:moveTo>
                          <a:lnTo>
                            <a:pt x="4763" y="27432"/>
                          </a:lnTo>
                          <a:lnTo>
                            <a:pt x="18859" y="11240"/>
                          </a:lnTo>
                          <a:lnTo>
                            <a:pt x="38671" y="16002"/>
                          </a:lnTo>
                          <a:lnTo>
                            <a:pt x="33814" y="572"/>
                          </a:lnTo>
                          <a:lnTo>
                            <a:pt x="1295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687" name="Freeform: Shape 686">
                      <a:extLst>
                        <a:ext uri="{FF2B5EF4-FFF2-40B4-BE49-F238E27FC236}">
                          <a16:creationId xmlns:a16="http://schemas.microsoft.com/office/drawing/2014/main" id="{BFC9585E-609C-46A0-96A0-4EEEB75B28F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13608" y="3218687"/>
                      <a:ext cx="38957" cy="27432"/>
                    </a:xfrm>
                    <a:custGeom>
                      <a:avLst/>
                      <a:gdLst>
                        <a:gd name="connsiteX0" fmla="*/ 0 w 38957"/>
                        <a:gd name="connsiteY0" fmla="*/ 11335 h 27432"/>
                        <a:gd name="connsiteX1" fmla="*/ 5143 w 38957"/>
                        <a:gd name="connsiteY1" fmla="*/ 27432 h 27432"/>
                        <a:gd name="connsiteX2" fmla="*/ 19145 w 38957"/>
                        <a:gd name="connsiteY2" fmla="*/ 11240 h 27432"/>
                        <a:gd name="connsiteX3" fmla="*/ 38957 w 38957"/>
                        <a:gd name="connsiteY3" fmla="*/ 15907 h 27432"/>
                        <a:gd name="connsiteX4" fmla="*/ 34100 w 38957"/>
                        <a:gd name="connsiteY4" fmla="*/ 572 h 27432"/>
                        <a:gd name="connsiteX5" fmla="*/ 13240 w 38957"/>
                        <a:gd name="connsiteY5" fmla="*/ 0 h 274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957" h="27432">
                          <a:moveTo>
                            <a:pt x="0" y="11335"/>
                          </a:moveTo>
                          <a:lnTo>
                            <a:pt x="5143" y="27432"/>
                          </a:lnTo>
                          <a:lnTo>
                            <a:pt x="19145" y="11240"/>
                          </a:lnTo>
                          <a:lnTo>
                            <a:pt x="38957" y="15907"/>
                          </a:lnTo>
                          <a:lnTo>
                            <a:pt x="34100" y="572"/>
                          </a:lnTo>
                          <a:lnTo>
                            <a:pt x="13240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668" name="Graphic 1">
                    <a:extLst>
                      <a:ext uri="{FF2B5EF4-FFF2-40B4-BE49-F238E27FC236}">
                        <a16:creationId xmlns:a16="http://schemas.microsoft.com/office/drawing/2014/main" id="{E7C0CE8F-04B2-4C1B-A516-675AB138545C}"/>
                      </a:ext>
                    </a:extLst>
                  </p:cNvPr>
                  <p:cNvGrpSpPr/>
                  <p:nvPr/>
                </p:nvGrpSpPr>
                <p:grpSpPr>
                  <a:xfrm>
                    <a:off x="5969031" y="3197827"/>
                    <a:ext cx="76961" cy="39528"/>
                    <a:chOff x="5969031" y="3197827"/>
                    <a:chExt cx="76961" cy="39528"/>
                  </a:xfrm>
                  <a:grpFill/>
                </p:grpSpPr>
                <p:sp>
                  <p:nvSpPr>
                    <p:cNvPr id="684" name="Freeform: Shape 683">
                      <a:extLst>
                        <a:ext uri="{FF2B5EF4-FFF2-40B4-BE49-F238E27FC236}">
                          <a16:creationId xmlns:a16="http://schemas.microsoft.com/office/drawing/2014/main" id="{5FC01BF7-E564-4864-998F-A0FB6C5ED58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69031" y="3209924"/>
                      <a:ext cx="38671" cy="27432"/>
                    </a:xfrm>
                    <a:custGeom>
                      <a:avLst/>
                      <a:gdLst>
                        <a:gd name="connsiteX0" fmla="*/ 0 w 38671"/>
                        <a:gd name="connsiteY0" fmla="*/ 12287 h 27432"/>
                        <a:gd name="connsiteX1" fmla="*/ 4763 w 38671"/>
                        <a:gd name="connsiteY1" fmla="*/ 27432 h 27432"/>
                        <a:gd name="connsiteX2" fmla="*/ 18859 w 38671"/>
                        <a:gd name="connsiteY2" fmla="*/ 11240 h 27432"/>
                        <a:gd name="connsiteX3" fmla="*/ 38671 w 38671"/>
                        <a:gd name="connsiteY3" fmla="*/ 16002 h 27432"/>
                        <a:gd name="connsiteX4" fmla="*/ 33814 w 38671"/>
                        <a:gd name="connsiteY4" fmla="*/ 572 h 27432"/>
                        <a:gd name="connsiteX5" fmla="*/ 12954 w 38671"/>
                        <a:gd name="connsiteY5" fmla="*/ 0 h 274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671" h="27432">
                          <a:moveTo>
                            <a:pt x="0" y="12287"/>
                          </a:moveTo>
                          <a:lnTo>
                            <a:pt x="4763" y="27432"/>
                          </a:lnTo>
                          <a:lnTo>
                            <a:pt x="18859" y="11240"/>
                          </a:lnTo>
                          <a:lnTo>
                            <a:pt x="38671" y="16002"/>
                          </a:lnTo>
                          <a:lnTo>
                            <a:pt x="33814" y="572"/>
                          </a:lnTo>
                          <a:lnTo>
                            <a:pt x="1295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685" name="Freeform: Shape 684">
                      <a:extLst>
                        <a:ext uri="{FF2B5EF4-FFF2-40B4-BE49-F238E27FC236}">
                          <a16:creationId xmlns:a16="http://schemas.microsoft.com/office/drawing/2014/main" id="{492EF7B0-B7C6-490B-9354-3776D0B96D2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07036" y="3197827"/>
                      <a:ext cx="38957" cy="27336"/>
                    </a:xfrm>
                    <a:custGeom>
                      <a:avLst/>
                      <a:gdLst>
                        <a:gd name="connsiteX0" fmla="*/ 0 w 38957"/>
                        <a:gd name="connsiteY0" fmla="*/ 11335 h 27336"/>
                        <a:gd name="connsiteX1" fmla="*/ 5048 w 38957"/>
                        <a:gd name="connsiteY1" fmla="*/ 27337 h 27336"/>
                        <a:gd name="connsiteX2" fmla="*/ 19145 w 38957"/>
                        <a:gd name="connsiteY2" fmla="*/ 11240 h 27336"/>
                        <a:gd name="connsiteX3" fmla="*/ 38957 w 38957"/>
                        <a:gd name="connsiteY3" fmla="*/ 15907 h 27336"/>
                        <a:gd name="connsiteX4" fmla="*/ 34100 w 38957"/>
                        <a:gd name="connsiteY4" fmla="*/ 572 h 27336"/>
                        <a:gd name="connsiteX5" fmla="*/ 13240 w 38957"/>
                        <a:gd name="connsiteY5" fmla="*/ 0 h 27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957" h="27336">
                          <a:moveTo>
                            <a:pt x="0" y="11335"/>
                          </a:moveTo>
                          <a:lnTo>
                            <a:pt x="5048" y="27337"/>
                          </a:lnTo>
                          <a:lnTo>
                            <a:pt x="19145" y="11240"/>
                          </a:lnTo>
                          <a:lnTo>
                            <a:pt x="38957" y="15907"/>
                          </a:lnTo>
                          <a:lnTo>
                            <a:pt x="34100" y="572"/>
                          </a:lnTo>
                          <a:lnTo>
                            <a:pt x="13240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669" name="Graphic 1">
                    <a:extLst>
                      <a:ext uri="{FF2B5EF4-FFF2-40B4-BE49-F238E27FC236}">
                        <a16:creationId xmlns:a16="http://schemas.microsoft.com/office/drawing/2014/main" id="{C444FECE-A9C9-4333-8E33-AF17E55EE0B7}"/>
                      </a:ext>
                    </a:extLst>
                  </p:cNvPr>
                  <p:cNvGrpSpPr/>
                  <p:nvPr/>
                </p:nvGrpSpPr>
                <p:grpSpPr>
                  <a:xfrm>
                    <a:off x="5962459" y="3176968"/>
                    <a:ext cx="76866" cy="39528"/>
                    <a:chOff x="5962459" y="3176968"/>
                    <a:chExt cx="76866" cy="39528"/>
                  </a:xfrm>
                  <a:grpFill/>
                </p:grpSpPr>
                <p:sp>
                  <p:nvSpPr>
                    <p:cNvPr id="682" name="Freeform: Shape 681">
                      <a:extLst>
                        <a:ext uri="{FF2B5EF4-FFF2-40B4-BE49-F238E27FC236}">
                          <a16:creationId xmlns:a16="http://schemas.microsoft.com/office/drawing/2014/main" id="{7C909C16-CA72-4789-B87F-0A4B550BA42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62459" y="3189064"/>
                      <a:ext cx="38671" cy="27431"/>
                    </a:xfrm>
                    <a:custGeom>
                      <a:avLst/>
                      <a:gdLst>
                        <a:gd name="connsiteX0" fmla="*/ 0 w 38671"/>
                        <a:gd name="connsiteY0" fmla="*/ 12287 h 27431"/>
                        <a:gd name="connsiteX1" fmla="*/ 4763 w 38671"/>
                        <a:gd name="connsiteY1" fmla="*/ 27432 h 27431"/>
                        <a:gd name="connsiteX2" fmla="*/ 18859 w 38671"/>
                        <a:gd name="connsiteY2" fmla="*/ 11240 h 27431"/>
                        <a:gd name="connsiteX3" fmla="*/ 38672 w 38671"/>
                        <a:gd name="connsiteY3" fmla="*/ 16002 h 27431"/>
                        <a:gd name="connsiteX4" fmla="*/ 33814 w 38671"/>
                        <a:gd name="connsiteY4" fmla="*/ 571 h 27431"/>
                        <a:gd name="connsiteX5" fmla="*/ 12954 w 38671"/>
                        <a:gd name="connsiteY5" fmla="*/ 0 h 2743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671" h="27431">
                          <a:moveTo>
                            <a:pt x="0" y="12287"/>
                          </a:moveTo>
                          <a:lnTo>
                            <a:pt x="4763" y="27432"/>
                          </a:lnTo>
                          <a:lnTo>
                            <a:pt x="18859" y="11240"/>
                          </a:lnTo>
                          <a:lnTo>
                            <a:pt x="38672" y="16002"/>
                          </a:lnTo>
                          <a:lnTo>
                            <a:pt x="33814" y="571"/>
                          </a:lnTo>
                          <a:lnTo>
                            <a:pt x="1295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683" name="Freeform: Shape 682">
                      <a:extLst>
                        <a:ext uri="{FF2B5EF4-FFF2-40B4-BE49-F238E27FC236}">
                          <a16:creationId xmlns:a16="http://schemas.microsoft.com/office/drawing/2014/main" id="{7E436E74-79AC-4179-BA14-75A2E9EEF20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00368" y="3176968"/>
                      <a:ext cx="38957" cy="27336"/>
                    </a:xfrm>
                    <a:custGeom>
                      <a:avLst/>
                      <a:gdLst>
                        <a:gd name="connsiteX0" fmla="*/ 0 w 38957"/>
                        <a:gd name="connsiteY0" fmla="*/ 11335 h 27336"/>
                        <a:gd name="connsiteX1" fmla="*/ 5048 w 38957"/>
                        <a:gd name="connsiteY1" fmla="*/ 27337 h 27336"/>
                        <a:gd name="connsiteX2" fmla="*/ 19145 w 38957"/>
                        <a:gd name="connsiteY2" fmla="*/ 11240 h 27336"/>
                        <a:gd name="connsiteX3" fmla="*/ 38957 w 38957"/>
                        <a:gd name="connsiteY3" fmla="*/ 15907 h 27336"/>
                        <a:gd name="connsiteX4" fmla="*/ 34100 w 38957"/>
                        <a:gd name="connsiteY4" fmla="*/ 571 h 27336"/>
                        <a:gd name="connsiteX5" fmla="*/ 13240 w 38957"/>
                        <a:gd name="connsiteY5" fmla="*/ 0 h 27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957" h="27336">
                          <a:moveTo>
                            <a:pt x="0" y="11335"/>
                          </a:moveTo>
                          <a:lnTo>
                            <a:pt x="5048" y="27337"/>
                          </a:lnTo>
                          <a:lnTo>
                            <a:pt x="19145" y="11240"/>
                          </a:lnTo>
                          <a:lnTo>
                            <a:pt x="38957" y="15907"/>
                          </a:lnTo>
                          <a:lnTo>
                            <a:pt x="34100" y="571"/>
                          </a:lnTo>
                          <a:lnTo>
                            <a:pt x="13240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670" name="Graphic 1">
                    <a:extLst>
                      <a:ext uri="{FF2B5EF4-FFF2-40B4-BE49-F238E27FC236}">
                        <a16:creationId xmlns:a16="http://schemas.microsoft.com/office/drawing/2014/main" id="{DD870CEC-DBE0-45E6-9622-68E8E7A9C18A}"/>
                      </a:ext>
                    </a:extLst>
                  </p:cNvPr>
                  <p:cNvGrpSpPr/>
                  <p:nvPr/>
                </p:nvGrpSpPr>
                <p:grpSpPr>
                  <a:xfrm>
                    <a:off x="5955792" y="3156108"/>
                    <a:ext cx="76961" cy="39528"/>
                    <a:chOff x="5955792" y="3156108"/>
                    <a:chExt cx="76961" cy="39528"/>
                  </a:xfrm>
                  <a:grpFill/>
                </p:grpSpPr>
                <p:sp>
                  <p:nvSpPr>
                    <p:cNvPr id="680" name="Freeform: Shape 679">
                      <a:extLst>
                        <a:ext uri="{FF2B5EF4-FFF2-40B4-BE49-F238E27FC236}">
                          <a16:creationId xmlns:a16="http://schemas.microsoft.com/office/drawing/2014/main" id="{0A448B04-D638-4963-A59C-CE6A526E5E3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55792" y="3168204"/>
                      <a:ext cx="38671" cy="27432"/>
                    </a:xfrm>
                    <a:custGeom>
                      <a:avLst/>
                      <a:gdLst>
                        <a:gd name="connsiteX0" fmla="*/ 0 w 38671"/>
                        <a:gd name="connsiteY0" fmla="*/ 12287 h 27432"/>
                        <a:gd name="connsiteX1" fmla="*/ 4763 w 38671"/>
                        <a:gd name="connsiteY1" fmla="*/ 27432 h 27432"/>
                        <a:gd name="connsiteX2" fmla="*/ 18859 w 38671"/>
                        <a:gd name="connsiteY2" fmla="*/ 11240 h 27432"/>
                        <a:gd name="connsiteX3" fmla="*/ 38671 w 38671"/>
                        <a:gd name="connsiteY3" fmla="*/ 16002 h 27432"/>
                        <a:gd name="connsiteX4" fmla="*/ 33814 w 38671"/>
                        <a:gd name="connsiteY4" fmla="*/ 572 h 27432"/>
                        <a:gd name="connsiteX5" fmla="*/ 12954 w 38671"/>
                        <a:gd name="connsiteY5" fmla="*/ 0 h 274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671" h="27432">
                          <a:moveTo>
                            <a:pt x="0" y="12287"/>
                          </a:moveTo>
                          <a:lnTo>
                            <a:pt x="4763" y="27432"/>
                          </a:lnTo>
                          <a:lnTo>
                            <a:pt x="18859" y="11240"/>
                          </a:lnTo>
                          <a:lnTo>
                            <a:pt x="38671" y="16002"/>
                          </a:lnTo>
                          <a:lnTo>
                            <a:pt x="33814" y="572"/>
                          </a:lnTo>
                          <a:lnTo>
                            <a:pt x="1295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681" name="Freeform: Shape 680">
                      <a:extLst>
                        <a:ext uri="{FF2B5EF4-FFF2-40B4-BE49-F238E27FC236}">
                          <a16:creationId xmlns:a16="http://schemas.microsoft.com/office/drawing/2014/main" id="{4824B1A2-8DE0-4521-B14A-E72E39FCCB6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93796" y="3156108"/>
                      <a:ext cx="38957" cy="27336"/>
                    </a:xfrm>
                    <a:custGeom>
                      <a:avLst/>
                      <a:gdLst>
                        <a:gd name="connsiteX0" fmla="*/ 0 w 38957"/>
                        <a:gd name="connsiteY0" fmla="*/ 11335 h 27336"/>
                        <a:gd name="connsiteX1" fmla="*/ 5048 w 38957"/>
                        <a:gd name="connsiteY1" fmla="*/ 27337 h 27336"/>
                        <a:gd name="connsiteX2" fmla="*/ 19145 w 38957"/>
                        <a:gd name="connsiteY2" fmla="*/ 11240 h 27336"/>
                        <a:gd name="connsiteX3" fmla="*/ 38957 w 38957"/>
                        <a:gd name="connsiteY3" fmla="*/ 15907 h 27336"/>
                        <a:gd name="connsiteX4" fmla="*/ 34100 w 38957"/>
                        <a:gd name="connsiteY4" fmla="*/ 572 h 27336"/>
                        <a:gd name="connsiteX5" fmla="*/ 13240 w 38957"/>
                        <a:gd name="connsiteY5" fmla="*/ 0 h 27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957" h="27336">
                          <a:moveTo>
                            <a:pt x="0" y="11335"/>
                          </a:moveTo>
                          <a:lnTo>
                            <a:pt x="5048" y="27337"/>
                          </a:lnTo>
                          <a:lnTo>
                            <a:pt x="19145" y="11240"/>
                          </a:lnTo>
                          <a:lnTo>
                            <a:pt x="38957" y="15907"/>
                          </a:lnTo>
                          <a:lnTo>
                            <a:pt x="34100" y="572"/>
                          </a:lnTo>
                          <a:lnTo>
                            <a:pt x="13240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671" name="Graphic 1">
                    <a:extLst>
                      <a:ext uri="{FF2B5EF4-FFF2-40B4-BE49-F238E27FC236}">
                        <a16:creationId xmlns:a16="http://schemas.microsoft.com/office/drawing/2014/main" id="{0441D558-A6E0-43A4-B2A1-4C2A4E4B852A}"/>
                      </a:ext>
                    </a:extLst>
                  </p:cNvPr>
                  <p:cNvGrpSpPr/>
                  <p:nvPr/>
                </p:nvGrpSpPr>
                <p:grpSpPr>
                  <a:xfrm>
                    <a:off x="5949219" y="3135248"/>
                    <a:ext cx="76866" cy="39528"/>
                    <a:chOff x="5949219" y="3135248"/>
                    <a:chExt cx="76866" cy="39528"/>
                  </a:xfrm>
                  <a:grpFill/>
                </p:grpSpPr>
                <p:sp>
                  <p:nvSpPr>
                    <p:cNvPr id="678" name="Freeform: Shape 677">
                      <a:extLst>
                        <a:ext uri="{FF2B5EF4-FFF2-40B4-BE49-F238E27FC236}">
                          <a16:creationId xmlns:a16="http://schemas.microsoft.com/office/drawing/2014/main" id="{F3EE13AA-3D6F-4301-862A-8F2F6782C53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49219" y="3147345"/>
                      <a:ext cx="38671" cy="27432"/>
                    </a:xfrm>
                    <a:custGeom>
                      <a:avLst/>
                      <a:gdLst>
                        <a:gd name="connsiteX0" fmla="*/ 0 w 38671"/>
                        <a:gd name="connsiteY0" fmla="*/ 12287 h 27432"/>
                        <a:gd name="connsiteX1" fmla="*/ 4763 w 38671"/>
                        <a:gd name="connsiteY1" fmla="*/ 27432 h 27432"/>
                        <a:gd name="connsiteX2" fmla="*/ 18859 w 38671"/>
                        <a:gd name="connsiteY2" fmla="*/ 11240 h 27432"/>
                        <a:gd name="connsiteX3" fmla="*/ 38671 w 38671"/>
                        <a:gd name="connsiteY3" fmla="*/ 15907 h 27432"/>
                        <a:gd name="connsiteX4" fmla="*/ 33814 w 38671"/>
                        <a:gd name="connsiteY4" fmla="*/ 572 h 27432"/>
                        <a:gd name="connsiteX5" fmla="*/ 12954 w 38671"/>
                        <a:gd name="connsiteY5" fmla="*/ 0 h 274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671" h="27432">
                          <a:moveTo>
                            <a:pt x="0" y="12287"/>
                          </a:moveTo>
                          <a:lnTo>
                            <a:pt x="4763" y="27432"/>
                          </a:lnTo>
                          <a:lnTo>
                            <a:pt x="18859" y="11240"/>
                          </a:lnTo>
                          <a:lnTo>
                            <a:pt x="38671" y="15907"/>
                          </a:lnTo>
                          <a:lnTo>
                            <a:pt x="33814" y="572"/>
                          </a:lnTo>
                          <a:lnTo>
                            <a:pt x="1295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679" name="Freeform: Shape 678">
                      <a:extLst>
                        <a:ext uri="{FF2B5EF4-FFF2-40B4-BE49-F238E27FC236}">
                          <a16:creationId xmlns:a16="http://schemas.microsoft.com/office/drawing/2014/main" id="{8C3329A2-A883-4A8B-B2A5-F5D8579878D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87129" y="3135248"/>
                      <a:ext cx="38957" cy="27336"/>
                    </a:xfrm>
                    <a:custGeom>
                      <a:avLst/>
                      <a:gdLst>
                        <a:gd name="connsiteX0" fmla="*/ 0 w 38957"/>
                        <a:gd name="connsiteY0" fmla="*/ 11335 h 27336"/>
                        <a:gd name="connsiteX1" fmla="*/ 5048 w 38957"/>
                        <a:gd name="connsiteY1" fmla="*/ 27337 h 27336"/>
                        <a:gd name="connsiteX2" fmla="*/ 19145 w 38957"/>
                        <a:gd name="connsiteY2" fmla="*/ 11240 h 27336"/>
                        <a:gd name="connsiteX3" fmla="*/ 38957 w 38957"/>
                        <a:gd name="connsiteY3" fmla="*/ 15907 h 27336"/>
                        <a:gd name="connsiteX4" fmla="*/ 34100 w 38957"/>
                        <a:gd name="connsiteY4" fmla="*/ 572 h 27336"/>
                        <a:gd name="connsiteX5" fmla="*/ 13240 w 38957"/>
                        <a:gd name="connsiteY5" fmla="*/ 0 h 27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957" h="27336">
                          <a:moveTo>
                            <a:pt x="0" y="11335"/>
                          </a:moveTo>
                          <a:lnTo>
                            <a:pt x="5048" y="27337"/>
                          </a:lnTo>
                          <a:lnTo>
                            <a:pt x="19145" y="11240"/>
                          </a:lnTo>
                          <a:lnTo>
                            <a:pt x="38957" y="15907"/>
                          </a:lnTo>
                          <a:lnTo>
                            <a:pt x="34100" y="572"/>
                          </a:lnTo>
                          <a:lnTo>
                            <a:pt x="13240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672" name="Graphic 1">
                    <a:extLst>
                      <a:ext uri="{FF2B5EF4-FFF2-40B4-BE49-F238E27FC236}">
                        <a16:creationId xmlns:a16="http://schemas.microsoft.com/office/drawing/2014/main" id="{F559A520-5E41-467E-9636-4948D2FBD461}"/>
                      </a:ext>
                    </a:extLst>
                  </p:cNvPr>
                  <p:cNvGrpSpPr/>
                  <p:nvPr/>
                </p:nvGrpSpPr>
                <p:grpSpPr>
                  <a:xfrm>
                    <a:off x="5942552" y="3114388"/>
                    <a:ext cx="76961" cy="39528"/>
                    <a:chOff x="5942552" y="3114388"/>
                    <a:chExt cx="76961" cy="39528"/>
                  </a:xfrm>
                  <a:grpFill/>
                </p:grpSpPr>
                <p:sp>
                  <p:nvSpPr>
                    <p:cNvPr id="676" name="Freeform: Shape 675">
                      <a:extLst>
                        <a:ext uri="{FF2B5EF4-FFF2-40B4-BE49-F238E27FC236}">
                          <a16:creationId xmlns:a16="http://schemas.microsoft.com/office/drawing/2014/main" id="{C6CD1F6F-49BB-4F63-894F-5DB8E7CF39B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42552" y="3126485"/>
                      <a:ext cx="38671" cy="27431"/>
                    </a:xfrm>
                    <a:custGeom>
                      <a:avLst/>
                      <a:gdLst>
                        <a:gd name="connsiteX0" fmla="*/ 0 w 38671"/>
                        <a:gd name="connsiteY0" fmla="*/ 12287 h 27431"/>
                        <a:gd name="connsiteX1" fmla="*/ 4763 w 38671"/>
                        <a:gd name="connsiteY1" fmla="*/ 27432 h 27431"/>
                        <a:gd name="connsiteX2" fmla="*/ 18860 w 38671"/>
                        <a:gd name="connsiteY2" fmla="*/ 11239 h 27431"/>
                        <a:gd name="connsiteX3" fmla="*/ 38672 w 38671"/>
                        <a:gd name="connsiteY3" fmla="*/ 15907 h 27431"/>
                        <a:gd name="connsiteX4" fmla="*/ 33814 w 38671"/>
                        <a:gd name="connsiteY4" fmla="*/ 571 h 27431"/>
                        <a:gd name="connsiteX5" fmla="*/ 12954 w 38671"/>
                        <a:gd name="connsiteY5" fmla="*/ 0 h 2743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671" h="27431">
                          <a:moveTo>
                            <a:pt x="0" y="12287"/>
                          </a:moveTo>
                          <a:lnTo>
                            <a:pt x="4763" y="27432"/>
                          </a:lnTo>
                          <a:lnTo>
                            <a:pt x="18860" y="11239"/>
                          </a:lnTo>
                          <a:lnTo>
                            <a:pt x="38672" y="15907"/>
                          </a:lnTo>
                          <a:lnTo>
                            <a:pt x="33814" y="571"/>
                          </a:lnTo>
                          <a:lnTo>
                            <a:pt x="1295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677" name="Freeform: Shape 676">
                      <a:extLst>
                        <a:ext uri="{FF2B5EF4-FFF2-40B4-BE49-F238E27FC236}">
                          <a16:creationId xmlns:a16="http://schemas.microsoft.com/office/drawing/2014/main" id="{38FC3EA1-8131-4191-8E9B-9B1EB1877DF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80556" y="3114388"/>
                      <a:ext cx="38957" cy="27336"/>
                    </a:xfrm>
                    <a:custGeom>
                      <a:avLst/>
                      <a:gdLst>
                        <a:gd name="connsiteX0" fmla="*/ 0 w 38957"/>
                        <a:gd name="connsiteY0" fmla="*/ 11335 h 27336"/>
                        <a:gd name="connsiteX1" fmla="*/ 5048 w 38957"/>
                        <a:gd name="connsiteY1" fmla="*/ 27337 h 27336"/>
                        <a:gd name="connsiteX2" fmla="*/ 19145 w 38957"/>
                        <a:gd name="connsiteY2" fmla="*/ 11240 h 27336"/>
                        <a:gd name="connsiteX3" fmla="*/ 38957 w 38957"/>
                        <a:gd name="connsiteY3" fmla="*/ 15907 h 27336"/>
                        <a:gd name="connsiteX4" fmla="*/ 34100 w 38957"/>
                        <a:gd name="connsiteY4" fmla="*/ 571 h 27336"/>
                        <a:gd name="connsiteX5" fmla="*/ 13240 w 38957"/>
                        <a:gd name="connsiteY5" fmla="*/ 0 h 27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957" h="27336">
                          <a:moveTo>
                            <a:pt x="0" y="11335"/>
                          </a:moveTo>
                          <a:lnTo>
                            <a:pt x="5048" y="27337"/>
                          </a:lnTo>
                          <a:lnTo>
                            <a:pt x="19145" y="11240"/>
                          </a:lnTo>
                          <a:lnTo>
                            <a:pt x="38957" y="15907"/>
                          </a:lnTo>
                          <a:lnTo>
                            <a:pt x="34100" y="571"/>
                          </a:lnTo>
                          <a:lnTo>
                            <a:pt x="13240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673" name="Graphic 1">
                    <a:extLst>
                      <a:ext uri="{FF2B5EF4-FFF2-40B4-BE49-F238E27FC236}">
                        <a16:creationId xmlns:a16="http://schemas.microsoft.com/office/drawing/2014/main" id="{9AC4FF8F-4273-4531-88A3-CF597AD37D0F}"/>
                      </a:ext>
                    </a:extLst>
                  </p:cNvPr>
                  <p:cNvGrpSpPr/>
                  <p:nvPr/>
                </p:nvGrpSpPr>
                <p:grpSpPr>
                  <a:xfrm>
                    <a:off x="5935980" y="3093528"/>
                    <a:ext cx="76866" cy="39528"/>
                    <a:chOff x="5935980" y="3093528"/>
                    <a:chExt cx="76866" cy="39528"/>
                  </a:xfrm>
                  <a:grpFill/>
                </p:grpSpPr>
                <p:sp>
                  <p:nvSpPr>
                    <p:cNvPr id="674" name="Freeform: Shape 673">
                      <a:extLst>
                        <a:ext uri="{FF2B5EF4-FFF2-40B4-BE49-F238E27FC236}">
                          <a16:creationId xmlns:a16="http://schemas.microsoft.com/office/drawing/2014/main" id="{C21DC7D9-DB50-452C-ABDB-1E4E9A5338D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35980" y="3105625"/>
                      <a:ext cx="38671" cy="27432"/>
                    </a:xfrm>
                    <a:custGeom>
                      <a:avLst/>
                      <a:gdLst>
                        <a:gd name="connsiteX0" fmla="*/ 0 w 38671"/>
                        <a:gd name="connsiteY0" fmla="*/ 12287 h 27432"/>
                        <a:gd name="connsiteX1" fmla="*/ 4763 w 38671"/>
                        <a:gd name="connsiteY1" fmla="*/ 27432 h 27432"/>
                        <a:gd name="connsiteX2" fmla="*/ 18859 w 38671"/>
                        <a:gd name="connsiteY2" fmla="*/ 11240 h 27432"/>
                        <a:gd name="connsiteX3" fmla="*/ 38671 w 38671"/>
                        <a:gd name="connsiteY3" fmla="*/ 15907 h 27432"/>
                        <a:gd name="connsiteX4" fmla="*/ 33814 w 38671"/>
                        <a:gd name="connsiteY4" fmla="*/ 572 h 27432"/>
                        <a:gd name="connsiteX5" fmla="*/ 12954 w 38671"/>
                        <a:gd name="connsiteY5" fmla="*/ 0 h 274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671" h="27432">
                          <a:moveTo>
                            <a:pt x="0" y="12287"/>
                          </a:moveTo>
                          <a:lnTo>
                            <a:pt x="4763" y="27432"/>
                          </a:lnTo>
                          <a:lnTo>
                            <a:pt x="18859" y="11240"/>
                          </a:lnTo>
                          <a:lnTo>
                            <a:pt x="38671" y="15907"/>
                          </a:lnTo>
                          <a:lnTo>
                            <a:pt x="33814" y="572"/>
                          </a:lnTo>
                          <a:lnTo>
                            <a:pt x="1295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675" name="Freeform: Shape 674">
                      <a:extLst>
                        <a:ext uri="{FF2B5EF4-FFF2-40B4-BE49-F238E27FC236}">
                          <a16:creationId xmlns:a16="http://schemas.microsoft.com/office/drawing/2014/main" id="{32B3F704-FCC7-4FBC-902F-9640D34983C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73889" y="3093528"/>
                      <a:ext cx="38957" cy="27336"/>
                    </a:xfrm>
                    <a:custGeom>
                      <a:avLst/>
                      <a:gdLst>
                        <a:gd name="connsiteX0" fmla="*/ 0 w 38957"/>
                        <a:gd name="connsiteY0" fmla="*/ 11335 h 27336"/>
                        <a:gd name="connsiteX1" fmla="*/ 5048 w 38957"/>
                        <a:gd name="connsiteY1" fmla="*/ 27337 h 27336"/>
                        <a:gd name="connsiteX2" fmla="*/ 19145 w 38957"/>
                        <a:gd name="connsiteY2" fmla="*/ 11240 h 27336"/>
                        <a:gd name="connsiteX3" fmla="*/ 38957 w 38957"/>
                        <a:gd name="connsiteY3" fmla="*/ 15907 h 27336"/>
                        <a:gd name="connsiteX4" fmla="*/ 34100 w 38957"/>
                        <a:gd name="connsiteY4" fmla="*/ 572 h 27336"/>
                        <a:gd name="connsiteX5" fmla="*/ 13240 w 38957"/>
                        <a:gd name="connsiteY5" fmla="*/ 0 h 27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957" h="27336">
                          <a:moveTo>
                            <a:pt x="0" y="11335"/>
                          </a:moveTo>
                          <a:lnTo>
                            <a:pt x="5048" y="27337"/>
                          </a:lnTo>
                          <a:lnTo>
                            <a:pt x="19145" y="11240"/>
                          </a:lnTo>
                          <a:lnTo>
                            <a:pt x="38957" y="15907"/>
                          </a:lnTo>
                          <a:lnTo>
                            <a:pt x="34100" y="572"/>
                          </a:lnTo>
                          <a:lnTo>
                            <a:pt x="13240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</p:grpSp>
            <p:grpSp>
              <p:nvGrpSpPr>
                <p:cNvPr id="623" name="Graphic 1">
                  <a:extLst>
                    <a:ext uri="{FF2B5EF4-FFF2-40B4-BE49-F238E27FC236}">
                      <a16:creationId xmlns:a16="http://schemas.microsoft.com/office/drawing/2014/main" id="{A96A1031-85D6-4617-A6E4-772BC818D4B7}"/>
                    </a:ext>
                  </a:extLst>
                </p:cNvPr>
                <p:cNvGrpSpPr/>
                <p:nvPr/>
              </p:nvGrpSpPr>
              <p:grpSpPr>
                <a:xfrm>
                  <a:off x="6017228" y="3067716"/>
                  <a:ext cx="116681" cy="164687"/>
                  <a:chOff x="6017228" y="3067716"/>
                  <a:chExt cx="116681" cy="164687"/>
                </a:xfrm>
                <a:grpFill/>
              </p:grpSpPr>
              <p:grpSp>
                <p:nvGrpSpPr>
                  <p:cNvPr id="646" name="Graphic 1">
                    <a:extLst>
                      <a:ext uri="{FF2B5EF4-FFF2-40B4-BE49-F238E27FC236}">
                        <a16:creationId xmlns:a16="http://schemas.microsoft.com/office/drawing/2014/main" id="{FC999062-81CC-46C0-AE37-5B6F2ED7DB75}"/>
                      </a:ext>
                    </a:extLst>
                  </p:cNvPr>
                  <p:cNvGrpSpPr/>
                  <p:nvPr/>
                </p:nvGrpSpPr>
                <p:grpSpPr>
                  <a:xfrm>
                    <a:off x="6056947" y="3192874"/>
                    <a:ext cx="76961" cy="39528"/>
                    <a:chOff x="6056947" y="3192874"/>
                    <a:chExt cx="76961" cy="39528"/>
                  </a:xfrm>
                  <a:grpFill/>
                </p:grpSpPr>
                <p:sp>
                  <p:nvSpPr>
                    <p:cNvPr id="665" name="Freeform: Shape 664">
                      <a:extLst>
                        <a:ext uri="{FF2B5EF4-FFF2-40B4-BE49-F238E27FC236}">
                          <a16:creationId xmlns:a16="http://schemas.microsoft.com/office/drawing/2014/main" id="{721097E5-FC40-4798-A39F-5A87896578B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56947" y="3205066"/>
                      <a:ext cx="38671" cy="27336"/>
                    </a:xfrm>
                    <a:custGeom>
                      <a:avLst/>
                      <a:gdLst>
                        <a:gd name="connsiteX0" fmla="*/ 0 w 38671"/>
                        <a:gd name="connsiteY0" fmla="*/ 12192 h 27336"/>
                        <a:gd name="connsiteX1" fmla="*/ 4858 w 38671"/>
                        <a:gd name="connsiteY1" fmla="*/ 27337 h 27336"/>
                        <a:gd name="connsiteX2" fmla="*/ 18860 w 38671"/>
                        <a:gd name="connsiteY2" fmla="*/ 11144 h 27336"/>
                        <a:gd name="connsiteX3" fmla="*/ 38671 w 38671"/>
                        <a:gd name="connsiteY3" fmla="*/ 15907 h 27336"/>
                        <a:gd name="connsiteX4" fmla="*/ 33814 w 38671"/>
                        <a:gd name="connsiteY4" fmla="*/ 476 h 27336"/>
                        <a:gd name="connsiteX5" fmla="*/ 12954 w 38671"/>
                        <a:gd name="connsiteY5" fmla="*/ 0 h 27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671" h="27336">
                          <a:moveTo>
                            <a:pt x="0" y="12192"/>
                          </a:moveTo>
                          <a:lnTo>
                            <a:pt x="4858" y="27337"/>
                          </a:lnTo>
                          <a:lnTo>
                            <a:pt x="18860" y="11144"/>
                          </a:lnTo>
                          <a:lnTo>
                            <a:pt x="38671" y="15907"/>
                          </a:lnTo>
                          <a:lnTo>
                            <a:pt x="33814" y="476"/>
                          </a:lnTo>
                          <a:lnTo>
                            <a:pt x="1295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666" name="Freeform: Shape 665">
                      <a:extLst>
                        <a:ext uri="{FF2B5EF4-FFF2-40B4-BE49-F238E27FC236}">
                          <a16:creationId xmlns:a16="http://schemas.microsoft.com/office/drawing/2014/main" id="{9B089A15-65AC-44D9-A196-5DDD2D018BA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94952" y="3192874"/>
                      <a:ext cx="38957" cy="27432"/>
                    </a:xfrm>
                    <a:custGeom>
                      <a:avLst/>
                      <a:gdLst>
                        <a:gd name="connsiteX0" fmla="*/ 0 w 38957"/>
                        <a:gd name="connsiteY0" fmla="*/ 11430 h 27432"/>
                        <a:gd name="connsiteX1" fmla="*/ 5048 w 38957"/>
                        <a:gd name="connsiteY1" fmla="*/ 27432 h 27432"/>
                        <a:gd name="connsiteX2" fmla="*/ 19145 w 38957"/>
                        <a:gd name="connsiteY2" fmla="*/ 11240 h 27432"/>
                        <a:gd name="connsiteX3" fmla="*/ 38957 w 38957"/>
                        <a:gd name="connsiteY3" fmla="*/ 15907 h 27432"/>
                        <a:gd name="connsiteX4" fmla="*/ 34100 w 38957"/>
                        <a:gd name="connsiteY4" fmla="*/ 572 h 27432"/>
                        <a:gd name="connsiteX5" fmla="*/ 13240 w 38957"/>
                        <a:gd name="connsiteY5" fmla="*/ 0 h 274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957" h="27432">
                          <a:moveTo>
                            <a:pt x="0" y="11430"/>
                          </a:moveTo>
                          <a:lnTo>
                            <a:pt x="5048" y="27432"/>
                          </a:lnTo>
                          <a:lnTo>
                            <a:pt x="19145" y="11240"/>
                          </a:lnTo>
                          <a:lnTo>
                            <a:pt x="38957" y="15907"/>
                          </a:lnTo>
                          <a:lnTo>
                            <a:pt x="34100" y="572"/>
                          </a:lnTo>
                          <a:lnTo>
                            <a:pt x="13240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647" name="Graphic 1">
                    <a:extLst>
                      <a:ext uri="{FF2B5EF4-FFF2-40B4-BE49-F238E27FC236}">
                        <a16:creationId xmlns:a16="http://schemas.microsoft.com/office/drawing/2014/main" id="{D942D33E-5E7E-4FD3-805A-A5D085A48824}"/>
                      </a:ext>
                    </a:extLst>
                  </p:cNvPr>
                  <p:cNvGrpSpPr/>
                  <p:nvPr/>
                </p:nvGrpSpPr>
                <p:grpSpPr>
                  <a:xfrm>
                    <a:off x="6050375" y="3172015"/>
                    <a:ext cx="76866" cy="39528"/>
                    <a:chOff x="6050375" y="3172015"/>
                    <a:chExt cx="76866" cy="39528"/>
                  </a:xfrm>
                  <a:grpFill/>
                </p:grpSpPr>
                <p:sp>
                  <p:nvSpPr>
                    <p:cNvPr id="663" name="Freeform: Shape 662">
                      <a:extLst>
                        <a:ext uri="{FF2B5EF4-FFF2-40B4-BE49-F238E27FC236}">
                          <a16:creationId xmlns:a16="http://schemas.microsoft.com/office/drawing/2014/main" id="{51B8D168-B410-4512-94C6-87D3C64DB54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50375" y="3184206"/>
                      <a:ext cx="38671" cy="27336"/>
                    </a:xfrm>
                    <a:custGeom>
                      <a:avLst/>
                      <a:gdLst>
                        <a:gd name="connsiteX0" fmla="*/ 0 w 38671"/>
                        <a:gd name="connsiteY0" fmla="*/ 12192 h 27336"/>
                        <a:gd name="connsiteX1" fmla="*/ 4763 w 38671"/>
                        <a:gd name="connsiteY1" fmla="*/ 27337 h 27336"/>
                        <a:gd name="connsiteX2" fmla="*/ 18859 w 38671"/>
                        <a:gd name="connsiteY2" fmla="*/ 11144 h 27336"/>
                        <a:gd name="connsiteX3" fmla="*/ 38672 w 38671"/>
                        <a:gd name="connsiteY3" fmla="*/ 15907 h 27336"/>
                        <a:gd name="connsiteX4" fmla="*/ 33814 w 38671"/>
                        <a:gd name="connsiteY4" fmla="*/ 476 h 27336"/>
                        <a:gd name="connsiteX5" fmla="*/ 12954 w 38671"/>
                        <a:gd name="connsiteY5" fmla="*/ 0 h 27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671" h="27336">
                          <a:moveTo>
                            <a:pt x="0" y="12192"/>
                          </a:moveTo>
                          <a:lnTo>
                            <a:pt x="4763" y="27337"/>
                          </a:lnTo>
                          <a:lnTo>
                            <a:pt x="18859" y="11144"/>
                          </a:lnTo>
                          <a:lnTo>
                            <a:pt x="38672" y="15907"/>
                          </a:lnTo>
                          <a:lnTo>
                            <a:pt x="33814" y="476"/>
                          </a:lnTo>
                          <a:lnTo>
                            <a:pt x="1295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664" name="Freeform: Shape 663">
                      <a:extLst>
                        <a:ext uri="{FF2B5EF4-FFF2-40B4-BE49-F238E27FC236}">
                          <a16:creationId xmlns:a16="http://schemas.microsoft.com/office/drawing/2014/main" id="{01A63EC1-720C-46DB-B83F-77309205198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88284" y="3172015"/>
                      <a:ext cx="38957" cy="27432"/>
                    </a:xfrm>
                    <a:custGeom>
                      <a:avLst/>
                      <a:gdLst>
                        <a:gd name="connsiteX0" fmla="*/ 0 w 38957"/>
                        <a:gd name="connsiteY0" fmla="*/ 11430 h 27432"/>
                        <a:gd name="connsiteX1" fmla="*/ 5144 w 38957"/>
                        <a:gd name="connsiteY1" fmla="*/ 27432 h 27432"/>
                        <a:gd name="connsiteX2" fmla="*/ 19145 w 38957"/>
                        <a:gd name="connsiteY2" fmla="*/ 11240 h 27432"/>
                        <a:gd name="connsiteX3" fmla="*/ 38957 w 38957"/>
                        <a:gd name="connsiteY3" fmla="*/ 15907 h 27432"/>
                        <a:gd name="connsiteX4" fmla="*/ 34100 w 38957"/>
                        <a:gd name="connsiteY4" fmla="*/ 572 h 27432"/>
                        <a:gd name="connsiteX5" fmla="*/ 13240 w 38957"/>
                        <a:gd name="connsiteY5" fmla="*/ 0 h 274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957" h="27432">
                          <a:moveTo>
                            <a:pt x="0" y="11430"/>
                          </a:moveTo>
                          <a:lnTo>
                            <a:pt x="5144" y="27432"/>
                          </a:lnTo>
                          <a:lnTo>
                            <a:pt x="19145" y="11240"/>
                          </a:lnTo>
                          <a:lnTo>
                            <a:pt x="38957" y="15907"/>
                          </a:lnTo>
                          <a:lnTo>
                            <a:pt x="34100" y="572"/>
                          </a:lnTo>
                          <a:lnTo>
                            <a:pt x="13240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648" name="Graphic 1">
                    <a:extLst>
                      <a:ext uri="{FF2B5EF4-FFF2-40B4-BE49-F238E27FC236}">
                        <a16:creationId xmlns:a16="http://schemas.microsoft.com/office/drawing/2014/main" id="{5CD43787-67BD-4124-8F68-97910BE33EB7}"/>
                      </a:ext>
                    </a:extLst>
                  </p:cNvPr>
                  <p:cNvGrpSpPr/>
                  <p:nvPr/>
                </p:nvGrpSpPr>
                <p:grpSpPr>
                  <a:xfrm>
                    <a:off x="6043707" y="3151155"/>
                    <a:ext cx="76961" cy="39528"/>
                    <a:chOff x="6043707" y="3151155"/>
                    <a:chExt cx="76961" cy="39528"/>
                  </a:xfrm>
                  <a:grpFill/>
                </p:grpSpPr>
                <p:sp>
                  <p:nvSpPr>
                    <p:cNvPr id="661" name="Freeform: Shape 660">
                      <a:extLst>
                        <a:ext uri="{FF2B5EF4-FFF2-40B4-BE49-F238E27FC236}">
                          <a16:creationId xmlns:a16="http://schemas.microsoft.com/office/drawing/2014/main" id="{E599F5BD-F804-42CC-89BB-54DBD380994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43707" y="3163347"/>
                      <a:ext cx="38671" cy="27336"/>
                    </a:xfrm>
                    <a:custGeom>
                      <a:avLst/>
                      <a:gdLst>
                        <a:gd name="connsiteX0" fmla="*/ 0 w 38671"/>
                        <a:gd name="connsiteY0" fmla="*/ 12192 h 27336"/>
                        <a:gd name="connsiteX1" fmla="*/ 4858 w 38671"/>
                        <a:gd name="connsiteY1" fmla="*/ 27337 h 27336"/>
                        <a:gd name="connsiteX2" fmla="*/ 18860 w 38671"/>
                        <a:gd name="connsiteY2" fmla="*/ 11144 h 27336"/>
                        <a:gd name="connsiteX3" fmla="*/ 38671 w 38671"/>
                        <a:gd name="connsiteY3" fmla="*/ 15907 h 27336"/>
                        <a:gd name="connsiteX4" fmla="*/ 33814 w 38671"/>
                        <a:gd name="connsiteY4" fmla="*/ 476 h 27336"/>
                        <a:gd name="connsiteX5" fmla="*/ 12954 w 38671"/>
                        <a:gd name="connsiteY5" fmla="*/ 0 h 27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671" h="27336">
                          <a:moveTo>
                            <a:pt x="0" y="12192"/>
                          </a:moveTo>
                          <a:lnTo>
                            <a:pt x="4858" y="27337"/>
                          </a:lnTo>
                          <a:lnTo>
                            <a:pt x="18860" y="11144"/>
                          </a:lnTo>
                          <a:lnTo>
                            <a:pt x="38671" y="15907"/>
                          </a:lnTo>
                          <a:lnTo>
                            <a:pt x="33814" y="476"/>
                          </a:lnTo>
                          <a:lnTo>
                            <a:pt x="1295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662" name="Freeform: Shape 661">
                      <a:extLst>
                        <a:ext uri="{FF2B5EF4-FFF2-40B4-BE49-F238E27FC236}">
                          <a16:creationId xmlns:a16="http://schemas.microsoft.com/office/drawing/2014/main" id="{9745514E-A586-424A-A4A9-CBBE4208376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81712" y="3151155"/>
                      <a:ext cx="38957" cy="27431"/>
                    </a:xfrm>
                    <a:custGeom>
                      <a:avLst/>
                      <a:gdLst>
                        <a:gd name="connsiteX0" fmla="*/ 0 w 38957"/>
                        <a:gd name="connsiteY0" fmla="*/ 11335 h 27431"/>
                        <a:gd name="connsiteX1" fmla="*/ 5048 w 38957"/>
                        <a:gd name="connsiteY1" fmla="*/ 27432 h 27431"/>
                        <a:gd name="connsiteX2" fmla="*/ 19145 w 38957"/>
                        <a:gd name="connsiteY2" fmla="*/ 11239 h 27431"/>
                        <a:gd name="connsiteX3" fmla="*/ 38957 w 38957"/>
                        <a:gd name="connsiteY3" fmla="*/ 15907 h 27431"/>
                        <a:gd name="connsiteX4" fmla="*/ 34100 w 38957"/>
                        <a:gd name="connsiteY4" fmla="*/ 571 h 27431"/>
                        <a:gd name="connsiteX5" fmla="*/ 13240 w 38957"/>
                        <a:gd name="connsiteY5" fmla="*/ 0 h 2743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957" h="27431">
                          <a:moveTo>
                            <a:pt x="0" y="11335"/>
                          </a:moveTo>
                          <a:lnTo>
                            <a:pt x="5048" y="27432"/>
                          </a:lnTo>
                          <a:lnTo>
                            <a:pt x="19145" y="11239"/>
                          </a:lnTo>
                          <a:lnTo>
                            <a:pt x="38957" y="15907"/>
                          </a:lnTo>
                          <a:lnTo>
                            <a:pt x="34100" y="571"/>
                          </a:lnTo>
                          <a:lnTo>
                            <a:pt x="13240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649" name="Graphic 1">
                    <a:extLst>
                      <a:ext uri="{FF2B5EF4-FFF2-40B4-BE49-F238E27FC236}">
                        <a16:creationId xmlns:a16="http://schemas.microsoft.com/office/drawing/2014/main" id="{05B5466E-EFB0-42DF-8593-BAA0545FE2B7}"/>
                      </a:ext>
                    </a:extLst>
                  </p:cNvPr>
                  <p:cNvGrpSpPr/>
                  <p:nvPr/>
                </p:nvGrpSpPr>
                <p:grpSpPr>
                  <a:xfrm>
                    <a:off x="6037135" y="3130295"/>
                    <a:ext cx="76866" cy="39528"/>
                    <a:chOff x="6037135" y="3130295"/>
                    <a:chExt cx="76866" cy="39528"/>
                  </a:xfrm>
                  <a:grpFill/>
                </p:grpSpPr>
                <p:sp>
                  <p:nvSpPr>
                    <p:cNvPr id="659" name="Freeform: Shape 658">
                      <a:extLst>
                        <a:ext uri="{FF2B5EF4-FFF2-40B4-BE49-F238E27FC236}">
                          <a16:creationId xmlns:a16="http://schemas.microsoft.com/office/drawing/2014/main" id="{97D8DF1B-3393-4E15-9B19-70B3D8DB4A8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37135" y="3142392"/>
                      <a:ext cx="38671" cy="27432"/>
                    </a:xfrm>
                    <a:custGeom>
                      <a:avLst/>
                      <a:gdLst>
                        <a:gd name="connsiteX0" fmla="*/ 0 w 38671"/>
                        <a:gd name="connsiteY0" fmla="*/ 12287 h 27432"/>
                        <a:gd name="connsiteX1" fmla="*/ 4763 w 38671"/>
                        <a:gd name="connsiteY1" fmla="*/ 27432 h 27432"/>
                        <a:gd name="connsiteX2" fmla="*/ 18859 w 38671"/>
                        <a:gd name="connsiteY2" fmla="*/ 11240 h 27432"/>
                        <a:gd name="connsiteX3" fmla="*/ 38672 w 38671"/>
                        <a:gd name="connsiteY3" fmla="*/ 16002 h 27432"/>
                        <a:gd name="connsiteX4" fmla="*/ 33814 w 38671"/>
                        <a:gd name="connsiteY4" fmla="*/ 572 h 27432"/>
                        <a:gd name="connsiteX5" fmla="*/ 12954 w 38671"/>
                        <a:gd name="connsiteY5" fmla="*/ 0 h 274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671" h="27432">
                          <a:moveTo>
                            <a:pt x="0" y="12287"/>
                          </a:moveTo>
                          <a:lnTo>
                            <a:pt x="4763" y="27432"/>
                          </a:lnTo>
                          <a:lnTo>
                            <a:pt x="18859" y="11240"/>
                          </a:lnTo>
                          <a:lnTo>
                            <a:pt x="38672" y="16002"/>
                          </a:lnTo>
                          <a:lnTo>
                            <a:pt x="33814" y="572"/>
                          </a:lnTo>
                          <a:lnTo>
                            <a:pt x="1295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660" name="Freeform: Shape 659">
                      <a:extLst>
                        <a:ext uri="{FF2B5EF4-FFF2-40B4-BE49-F238E27FC236}">
                          <a16:creationId xmlns:a16="http://schemas.microsoft.com/office/drawing/2014/main" id="{C56FECE1-4928-4CD7-AA8A-0305B098025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75044" y="3130295"/>
                      <a:ext cx="38957" cy="27432"/>
                    </a:xfrm>
                    <a:custGeom>
                      <a:avLst/>
                      <a:gdLst>
                        <a:gd name="connsiteX0" fmla="*/ 0 w 38957"/>
                        <a:gd name="connsiteY0" fmla="*/ 11335 h 27432"/>
                        <a:gd name="connsiteX1" fmla="*/ 5144 w 38957"/>
                        <a:gd name="connsiteY1" fmla="*/ 27432 h 27432"/>
                        <a:gd name="connsiteX2" fmla="*/ 19145 w 38957"/>
                        <a:gd name="connsiteY2" fmla="*/ 11240 h 27432"/>
                        <a:gd name="connsiteX3" fmla="*/ 38957 w 38957"/>
                        <a:gd name="connsiteY3" fmla="*/ 15907 h 27432"/>
                        <a:gd name="connsiteX4" fmla="*/ 34100 w 38957"/>
                        <a:gd name="connsiteY4" fmla="*/ 572 h 27432"/>
                        <a:gd name="connsiteX5" fmla="*/ 13240 w 38957"/>
                        <a:gd name="connsiteY5" fmla="*/ 0 h 274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957" h="27432">
                          <a:moveTo>
                            <a:pt x="0" y="11335"/>
                          </a:moveTo>
                          <a:lnTo>
                            <a:pt x="5144" y="27432"/>
                          </a:lnTo>
                          <a:lnTo>
                            <a:pt x="19145" y="11240"/>
                          </a:lnTo>
                          <a:lnTo>
                            <a:pt x="38957" y="15907"/>
                          </a:lnTo>
                          <a:lnTo>
                            <a:pt x="34100" y="572"/>
                          </a:lnTo>
                          <a:lnTo>
                            <a:pt x="13240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650" name="Graphic 1">
                    <a:extLst>
                      <a:ext uri="{FF2B5EF4-FFF2-40B4-BE49-F238E27FC236}">
                        <a16:creationId xmlns:a16="http://schemas.microsoft.com/office/drawing/2014/main" id="{B54A3133-1703-4D94-9BF5-2277714A6E19}"/>
                      </a:ext>
                    </a:extLst>
                  </p:cNvPr>
                  <p:cNvGrpSpPr/>
                  <p:nvPr/>
                </p:nvGrpSpPr>
                <p:grpSpPr>
                  <a:xfrm>
                    <a:off x="6030468" y="3109435"/>
                    <a:ext cx="76961" cy="39528"/>
                    <a:chOff x="6030468" y="3109435"/>
                    <a:chExt cx="76961" cy="39528"/>
                  </a:xfrm>
                  <a:grpFill/>
                </p:grpSpPr>
                <p:sp>
                  <p:nvSpPr>
                    <p:cNvPr id="657" name="Freeform: Shape 656">
                      <a:extLst>
                        <a:ext uri="{FF2B5EF4-FFF2-40B4-BE49-F238E27FC236}">
                          <a16:creationId xmlns:a16="http://schemas.microsoft.com/office/drawing/2014/main" id="{DD7B65A3-BC68-4F62-9E22-6522D224215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30468" y="3121532"/>
                      <a:ext cx="38671" cy="27431"/>
                    </a:xfrm>
                    <a:custGeom>
                      <a:avLst/>
                      <a:gdLst>
                        <a:gd name="connsiteX0" fmla="*/ 0 w 38671"/>
                        <a:gd name="connsiteY0" fmla="*/ 12287 h 27431"/>
                        <a:gd name="connsiteX1" fmla="*/ 4858 w 38671"/>
                        <a:gd name="connsiteY1" fmla="*/ 27432 h 27431"/>
                        <a:gd name="connsiteX2" fmla="*/ 18859 w 38671"/>
                        <a:gd name="connsiteY2" fmla="*/ 11240 h 27431"/>
                        <a:gd name="connsiteX3" fmla="*/ 38671 w 38671"/>
                        <a:gd name="connsiteY3" fmla="*/ 16002 h 27431"/>
                        <a:gd name="connsiteX4" fmla="*/ 33814 w 38671"/>
                        <a:gd name="connsiteY4" fmla="*/ 571 h 27431"/>
                        <a:gd name="connsiteX5" fmla="*/ 12954 w 38671"/>
                        <a:gd name="connsiteY5" fmla="*/ 0 h 2743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671" h="27431">
                          <a:moveTo>
                            <a:pt x="0" y="12287"/>
                          </a:moveTo>
                          <a:lnTo>
                            <a:pt x="4858" y="27432"/>
                          </a:lnTo>
                          <a:lnTo>
                            <a:pt x="18859" y="11240"/>
                          </a:lnTo>
                          <a:lnTo>
                            <a:pt x="38671" y="16002"/>
                          </a:lnTo>
                          <a:lnTo>
                            <a:pt x="33814" y="571"/>
                          </a:lnTo>
                          <a:lnTo>
                            <a:pt x="1295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658" name="Freeform: Shape 657">
                      <a:extLst>
                        <a:ext uri="{FF2B5EF4-FFF2-40B4-BE49-F238E27FC236}">
                          <a16:creationId xmlns:a16="http://schemas.microsoft.com/office/drawing/2014/main" id="{CCA6E5F2-0FAB-46C3-BE56-1E316BB22DE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68472" y="3109435"/>
                      <a:ext cx="38957" cy="27432"/>
                    </a:xfrm>
                    <a:custGeom>
                      <a:avLst/>
                      <a:gdLst>
                        <a:gd name="connsiteX0" fmla="*/ 0 w 38957"/>
                        <a:gd name="connsiteY0" fmla="*/ 11335 h 27432"/>
                        <a:gd name="connsiteX1" fmla="*/ 5048 w 38957"/>
                        <a:gd name="connsiteY1" fmla="*/ 27432 h 27432"/>
                        <a:gd name="connsiteX2" fmla="*/ 19145 w 38957"/>
                        <a:gd name="connsiteY2" fmla="*/ 11240 h 27432"/>
                        <a:gd name="connsiteX3" fmla="*/ 38957 w 38957"/>
                        <a:gd name="connsiteY3" fmla="*/ 15907 h 27432"/>
                        <a:gd name="connsiteX4" fmla="*/ 34099 w 38957"/>
                        <a:gd name="connsiteY4" fmla="*/ 571 h 27432"/>
                        <a:gd name="connsiteX5" fmla="*/ 13240 w 38957"/>
                        <a:gd name="connsiteY5" fmla="*/ 0 h 274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957" h="27432">
                          <a:moveTo>
                            <a:pt x="0" y="11335"/>
                          </a:moveTo>
                          <a:lnTo>
                            <a:pt x="5048" y="27432"/>
                          </a:lnTo>
                          <a:lnTo>
                            <a:pt x="19145" y="11240"/>
                          </a:lnTo>
                          <a:lnTo>
                            <a:pt x="38957" y="15907"/>
                          </a:lnTo>
                          <a:lnTo>
                            <a:pt x="34099" y="571"/>
                          </a:lnTo>
                          <a:lnTo>
                            <a:pt x="13240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651" name="Graphic 1">
                    <a:extLst>
                      <a:ext uri="{FF2B5EF4-FFF2-40B4-BE49-F238E27FC236}">
                        <a16:creationId xmlns:a16="http://schemas.microsoft.com/office/drawing/2014/main" id="{3A45013F-F0A5-49BA-B27B-269F98AA1EBA}"/>
                      </a:ext>
                    </a:extLst>
                  </p:cNvPr>
                  <p:cNvGrpSpPr/>
                  <p:nvPr/>
                </p:nvGrpSpPr>
                <p:grpSpPr>
                  <a:xfrm>
                    <a:off x="6023895" y="3088576"/>
                    <a:ext cx="76866" cy="39528"/>
                    <a:chOff x="6023895" y="3088576"/>
                    <a:chExt cx="76866" cy="39528"/>
                  </a:xfrm>
                  <a:grpFill/>
                </p:grpSpPr>
                <p:sp>
                  <p:nvSpPr>
                    <p:cNvPr id="655" name="Freeform: Shape 654">
                      <a:extLst>
                        <a:ext uri="{FF2B5EF4-FFF2-40B4-BE49-F238E27FC236}">
                          <a16:creationId xmlns:a16="http://schemas.microsoft.com/office/drawing/2014/main" id="{F50190F4-DB3E-4C1D-B519-04555D13B09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23895" y="3100672"/>
                      <a:ext cx="38671" cy="27432"/>
                    </a:xfrm>
                    <a:custGeom>
                      <a:avLst/>
                      <a:gdLst>
                        <a:gd name="connsiteX0" fmla="*/ 0 w 38671"/>
                        <a:gd name="connsiteY0" fmla="*/ 12287 h 27432"/>
                        <a:gd name="connsiteX1" fmla="*/ 4763 w 38671"/>
                        <a:gd name="connsiteY1" fmla="*/ 27432 h 27432"/>
                        <a:gd name="connsiteX2" fmla="*/ 18859 w 38671"/>
                        <a:gd name="connsiteY2" fmla="*/ 11240 h 27432"/>
                        <a:gd name="connsiteX3" fmla="*/ 38672 w 38671"/>
                        <a:gd name="connsiteY3" fmla="*/ 16002 h 27432"/>
                        <a:gd name="connsiteX4" fmla="*/ 33814 w 38671"/>
                        <a:gd name="connsiteY4" fmla="*/ 572 h 27432"/>
                        <a:gd name="connsiteX5" fmla="*/ 12954 w 38671"/>
                        <a:gd name="connsiteY5" fmla="*/ 0 h 274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671" h="27432">
                          <a:moveTo>
                            <a:pt x="0" y="12287"/>
                          </a:moveTo>
                          <a:lnTo>
                            <a:pt x="4763" y="27432"/>
                          </a:lnTo>
                          <a:lnTo>
                            <a:pt x="18859" y="11240"/>
                          </a:lnTo>
                          <a:lnTo>
                            <a:pt x="38672" y="16002"/>
                          </a:lnTo>
                          <a:lnTo>
                            <a:pt x="33814" y="572"/>
                          </a:lnTo>
                          <a:lnTo>
                            <a:pt x="1295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656" name="Freeform: Shape 655">
                      <a:extLst>
                        <a:ext uri="{FF2B5EF4-FFF2-40B4-BE49-F238E27FC236}">
                          <a16:creationId xmlns:a16="http://schemas.microsoft.com/office/drawing/2014/main" id="{EF8629D6-5EBD-46E7-A712-61AB777830B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61805" y="3088576"/>
                      <a:ext cx="38957" cy="27336"/>
                    </a:xfrm>
                    <a:custGeom>
                      <a:avLst/>
                      <a:gdLst>
                        <a:gd name="connsiteX0" fmla="*/ 0 w 38957"/>
                        <a:gd name="connsiteY0" fmla="*/ 11335 h 27336"/>
                        <a:gd name="connsiteX1" fmla="*/ 5144 w 38957"/>
                        <a:gd name="connsiteY1" fmla="*/ 27337 h 27336"/>
                        <a:gd name="connsiteX2" fmla="*/ 19145 w 38957"/>
                        <a:gd name="connsiteY2" fmla="*/ 11239 h 27336"/>
                        <a:gd name="connsiteX3" fmla="*/ 38957 w 38957"/>
                        <a:gd name="connsiteY3" fmla="*/ 15907 h 27336"/>
                        <a:gd name="connsiteX4" fmla="*/ 34100 w 38957"/>
                        <a:gd name="connsiteY4" fmla="*/ 571 h 27336"/>
                        <a:gd name="connsiteX5" fmla="*/ 13240 w 38957"/>
                        <a:gd name="connsiteY5" fmla="*/ 0 h 27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957" h="27336">
                          <a:moveTo>
                            <a:pt x="0" y="11335"/>
                          </a:moveTo>
                          <a:lnTo>
                            <a:pt x="5144" y="27337"/>
                          </a:lnTo>
                          <a:lnTo>
                            <a:pt x="19145" y="11239"/>
                          </a:lnTo>
                          <a:lnTo>
                            <a:pt x="38957" y="15907"/>
                          </a:lnTo>
                          <a:lnTo>
                            <a:pt x="34100" y="571"/>
                          </a:lnTo>
                          <a:lnTo>
                            <a:pt x="13240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652" name="Graphic 1">
                    <a:extLst>
                      <a:ext uri="{FF2B5EF4-FFF2-40B4-BE49-F238E27FC236}">
                        <a16:creationId xmlns:a16="http://schemas.microsoft.com/office/drawing/2014/main" id="{D619903C-6B6F-457B-930D-F7FE234842A3}"/>
                      </a:ext>
                    </a:extLst>
                  </p:cNvPr>
                  <p:cNvGrpSpPr/>
                  <p:nvPr/>
                </p:nvGrpSpPr>
                <p:grpSpPr>
                  <a:xfrm>
                    <a:off x="6017228" y="3067716"/>
                    <a:ext cx="76962" cy="39528"/>
                    <a:chOff x="6017228" y="3067716"/>
                    <a:chExt cx="76962" cy="39528"/>
                  </a:xfrm>
                  <a:grpFill/>
                </p:grpSpPr>
                <p:sp>
                  <p:nvSpPr>
                    <p:cNvPr id="653" name="Freeform: Shape 652">
                      <a:extLst>
                        <a:ext uri="{FF2B5EF4-FFF2-40B4-BE49-F238E27FC236}">
                          <a16:creationId xmlns:a16="http://schemas.microsoft.com/office/drawing/2014/main" id="{1D6E541E-6B1E-4634-994D-5E57C91ED53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17228" y="3079813"/>
                      <a:ext cx="38671" cy="27432"/>
                    </a:xfrm>
                    <a:custGeom>
                      <a:avLst/>
                      <a:gdLst>
                        <a:gd name="connsiteX0" fmla="*/ 0 w 38671"/>
                        <a:gd name="connsiteY0" fmla="*/ 12287 h 27432"/>
                        <a:gd name="connsiteX1" fmla="*/ 4858 w 38671"/>
                        <a:gd name="connsiteY1" fmla="*/ 27432 h 27432"/>
                        <a:gd name="connsiteX2" fmla="*/ 18859 w 38671"/>
                        <a:gd name="connsiteY2" fmla="*/ 11240 h 27432"/>
                        <a:gd name="connsiteX3" fmla="*/ 38672 w 38671"/>
                        <a:gd name="connsiteY3" fmla="*/ 16002 h 27432"/>
                        <a:gd name="connsiteX4" fmla="*/ 33814 w 38671"/>
                        <a:gd name="connsiteY4" fmla="*/ 571 h 27432"/>
                        <a:gd name="connsiteX5" fmla="*/ 12954 w 38671"/>
                        <a:gd name="connsiteY5" fmla="*/ 0 h 274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671" h="27432">
                          <a:moveTo>
                            <a:pt x="0" y="12287"/>
                          </a:moveTo>
                          <a:lnTo>
                            <a:pt x="4858" y="27432"/>
                          </a:lnTo>
                          <a:lnTo>
                            <a:pt x="18859" y="11240"/>
                          </a:lnTo>
                          <a:lnTo>
                            <a:pt x="38672" y="16002"/>
                          </a:lnTo>
                          <a:lnTo>
                            <a:pt x="33814" y="571"/>
                          </a:lnTo>
                          <a:lnTo>
                            <a:pt x="1295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654" name="Freeform: Shape 653">
                      <a:extLst>
                        <a:ext uri="{FF2B5EF4-FFF2-40B4-BE49-F238E27FC236}">
                          <a16:creationId xmlns:a16="http://schemas.microsoft.com/office/drawing/2014/main" id="{08B88F67-FA0C-442A-AD94-440CBCDA7F9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55232" y="3067716"/>
                      <a:ext cx="38957" cy="27336"/>
                    </a:xfrm>
                    <a:custGeom>
                      <a:avLst/>
                      <a:gdLst>
                        <a:gd name="connsiteX0" fmla="*/ 0 w 38957"/>
                        <a:gd name="connsiteY0" fmla="*/ 11335 h 27336"/>
                        <a:gd name="connsiteX1" fmla="*/ 5048 w 38957"/>
                        <a:gd name="connsiteY1" fmla="*/ 27337 h 27336"/>
                        <a:gd name="connsiteX2" fmla="*/ 19145 w 38957"/>
                        <a:gd name="connsiteY2" fmla="*/ 11240 h 27336"/>
                        <a:gd name="connsiteX3" fmla="*/ 38957 w 38957"/>
                        <a:gd name="connsiteY3" fmla="*/ 15907 h 27336"/>
                        <a:gd name="connsiteX4" fmla="*/ 34100 w 38957"/>
                        <a:gd name="connsiteY4" fmla="*/ 571 h 27336"/>
                        <a:gd name="connsiteX5" fmla="*/ 13240 w 38957"/>
                        <a:gd name="connsiteY5" fmla="*/ 0 h 27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957" h="27336">
                          <a:moveTo>
                            <a:pt x="0" y="11335"/>
                          </a:moveTo>
                          <a:lnTo>
                            <a:pt x="5048" y="27337"/>
                          </a:lnTo>
                          <a:lnTo>
                            <a:pt x="19145" y="11240"/>
                          </a:lnTo>
                          <a:lnTo>
                            <a:pt x="38957" y="15907"/>
                          </a:lnTo>
                          <a:lnTo>
                            <a:pt x="34100" y="571"/>
                          </a:lnTo>
                          <a:lnTo>
                            <a:pt x="13240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</p:grpSp>
            <p:grpSp>
              <p:nvGrpSpPr>
                <p:cNvPr id="624" name="Graphic 1">
                  <a:extLst>
                    <a:ext uri="{FF2B5EF4-FFF2-40B4-BE49-F238E27FC236}">
                      <a16:creationId xmlns:a16="http://schemas.microsoft.com/office/drawing/2014/main" id="{7F98C639-F34F-4708-A43C-E69899A4A544}"/>
                    </a:ext>
                  </a:extLst>
                </p:cNvPr>
                <p:cNvGrpSpPr/>
                <p:nvPr/>
              </p:nvGrpSpPr>
              <p:grpSpPr>
                <a:xfrm>
                  <a:off x="6094952" y="3023425"/>
                  <a:ext cx="131159" cy="168021"/>
                  <a:chOff x="6094952" y="3023425"/>
                  <a:chExt cx="131159" cy="168021"/>
                </a:xfrm>
                <a:grpFill/>
              </p:grpSpPr>
              <p:grpSp>
                <p:nvGrpSpPr>
                  <p:cNvPr id="625" name="Graphic 1">
                    <a:extLst>
                      <a:ext uri="{FF2B5EF4-FFF2-40B4-BE49-F238E27FC236}">
                        <a16:creationId xmlns:a16="http://schemas.microsoft.com/office/drawing/2014/main" id="{3B435E32-424C-4FAA-8ECD-24C19B4DC6B4}"/>
                      </a:ext>
                    </a:extLst>
                  </p:cNvPr>
                  <p:cNvGrpSpPr/>
                  <p:nvPr/>
                </p:nvGrpSpPr>
                <p:grpSpPr>
                  <a:xfrm>
                    <a:off x="6151816" y="3141534"/>
                    <a:ext cx="74294" cy="49911"/>
                    <a:chOff x="6151816" y="3141534"/>
                    <a:chExt cx="74294" cy="49911"/>
                  </a:xfrm>
                  <a:grpFill/>
                </p:grpSpPr>
                <p:sp>
                  <p:nvSpPr>
                    <p:cNvPr id="644" name="Freeform: Shape 643">
                      <a:extLst>
                        <a:ext uri="{FF2B5EF4-FFF2-40B4-BE49-F238E27FC236}">
                          <a16:creationId xmlns:a16="http://schemas.microsoft.com/office/drawing/2014/main" id="{5725B07A-9A76-44FF-8C63-ABF4B496F95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151816" y="3159918"/>
                      <a:ext cx="38481" cy="31527"/>
                    </a:xfrm>
                    <a:custGeom>
                      <a:avLst/>
                      <a:gdLst>
                        <a:gd name="connsiteX0" fmla="*/ 0 w 38481"/>
                        <a:gd name="connsiteY0" fmla="*/ 17240 h 31527"/>
                        <a:gd name="connsiteX1" fmla="*/ 6858 w 38481"/>
                        <a:gd name="connsiteY1" fmla="*/ 31528 h 31527"/>
                        <a:gd name="connsiteX2" fmla="*/ 18383 w 38481"/>
                        <a:gd name="connsiteY2" fmla="*/ 13049 h 31527"/>
                        <a:gd name="connsiteX3" fmla="*/ 38481 w 38481"/>
                        <a:gd name="connsiteY3" fmla="*/ 14478 h 31527"/>
                        <a:gd name="connsiteX4" fmla="*/ 31528 w 38481"/>
                        <a:gd name="connsiteY4" fmla="*/ 0 h 31527"/>
                        <a:gd name="connsiteX5" fmla="*/ 10954 w 38481"/>
                        <a:gd name="connsiteY5" fmla="*/ 2857 h 315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481" h="31527">
                          <a:moveTo>
                            <a:pt x="0" y="17240"/>
                          </a:moveTo>
                          <a:lnTo>
                            <a:pt x="6858" y="31528"/>
                          </a:lnTo>
                          <a:lnTo>
                            <a:pt x="18383" y="13049"/>
                          </a:lnTo>
                          <a:lnTo>
                            <a:pt x="38481" y="14478"/>
                          </a:lnTo>
                          <a:lnTo>
                            <a:pt x="31528" y="0"/>
                          </a:lnTo>
                          <a:lnTo>
                            <a:pt x="10954" y="2857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645" name="Freeform: Shape 644">
                      <a:extLst>
                        <a:ext uri="{FF2B5EF4-FFF2-40B4-BE49-F238E27FC236}">
                          <a16:creationId xmlns:a16="http://schemas.microsoft.com/office/drawing/2014/main" id="{ED0DF9FD-9AB9-41A6-8425-2EBE089C4E7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187249" y="3141534"/>
                      <a:ext cx="38861" cy="31527"/>
                    </a:xfrm>
                    <a:custGeom>
                      <a:avLst/>
                      <a:gdLst>
                        <a:gd name="connsiteX0" fmla="*/ 0 w 38861"/>
                        <a:gd name="connsiteY0" fmla="*/ 16383 h 31527"/>
                        <a:gd name="connsiteX1" fmla="*/ 7239 w 38861"/>
                        <a:gd name="connsiteY1" fmla="*/ 31528 h 31527"/>
                        <a:gd name="connsiteX2" fmla="*/ 18669 w 38861"/>
                        <a:gd name="connsiteY2" fmla="*/ 13049 h 31527"/>
                        <a:gd name="connsiteX3" fmla="*/ 38862 w 38861"/>
                        <a:gd name="connsiteY3" fmla="*/ 14478 h 31527"/>
                        <a:gd name="connsiteX4" fmla="*/ 31813 w 38861"/>
                        <a:gd name="connsiteY4" fmla="*/ 0 h 31527"/>
                        <a:gd name="connsiteX5" fmla="*/ 11335 w 38861"/>
                        <a:gd name="connsiteY5" fmla="*/ 2857 h 315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861" h="31527">
                          <a:moveTo>
                            <a:pt x="0" y="16383"/>
                          </a:moveTo>
                          <a:lnTo>
                            <a:pt x="7239" y="31528"/>
                          </a:lnTo>
                          <a:lnTo>
                            <a:pt x="18669" y="13049"/>
                          </a:lnTo>
                          <a:lnTo>
                            <a:pt x="38862" y="14478"/>
                          </a:lnTo>
                          <a:lnTo>
                            <a:pt x="31813" y="0"/>
                          </a:lnTo>
                          <a:lnTo>
                            <a:pt x="11335" y="2857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626" name="Graphic 1">
                    <a:extLst>
                      <a:ext uri="{FF2B5EF4-FFF2-40B4-BE49-F238E27FC236}">
                        <a16:creationId xmlns:a16="http://schemas.microsoft.com/office/drawing/2014/main" id="{4F04E0F6-75C2-4EF1-947C-632D48B8F9A0}"/>
                      </a:ext>
                    </a:extLst>
                  </p:cNvPr>
                  <p:cNvGrpSpPr/>
                  <p:nvPr/>
                </p:nvGrpSpPr>
                <p:grpSpPr>
                  <a:xfrm>
                    <a:off x="6142386" y="3121818"/>
                    <a:ext cx="74199" cy="49911"/>
                    <a:chOff x="6142386" y="3121818"/>
                    <a:chExt cx="74199" cy="49911"/>
                  </a:xfrm>
                  <a:grpFill/>
                </p:grpSpPr>
                <p:sp>
                  <p:nvSpPr>
                    <p:cNvPr id="642" name="Freeform: Shape 641">
                      <a:extLst>
                        <a:ext uri="{FF2B5EF4-FFF2-40B4-BE49-F238E27FC236}">
                          <a16:creationId xmlns:a16="http://schemas.microsoft.com/office/drawing/2014/main" id="{CEE18823-D7B7-4C26-959D-96129BE3A86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142386" y="3140201"/>
                      <a:ext cx="38481" cy="31527"/>
                    </a:xfrm>
                    <a:custGeom>
                      <a:avLst/>
                      <a:gdLst>
                        <a:gd name="connsiteX0" fmla="*/ 0 w 38481"/>
                        <a:gd name="connsiteY0" fmla="*/ 17240 h 31527"/>
                        <a:gd name="connsiteX1" fmla="*/ 6858 w 38481"/>
                        <a:gd name="connsiteY1" fmla="*/ 31528 h 31527"/>
                        <a:gd name="connsiteX2" fmla="*/ 18288 w 38481"/>
                        <a:gd name="connsiteY2" fmla="*/ 13145 h 31527"/>
                        <a:gd name="connsiteX3" fmla="*/ 38481 w 38481"/>
                        <a:gd name="connsiteY3" fmla="*/ 14573 h 31527"/>
                        <a:gd name="connsiteX4" fmla="*/ 31432 w 38481"/>
                        <a:gd name="connsiteY4" fmla="*/ 0 h 31527"/>
                        <a:gd name="connsiteX5" fmla="*/ 10954 w 38481"/>
                        <a:gd name="connsiteY5" fmla="*/ 2953 h 315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481" h="31527">
                          <a:moveTo>
                            <a:pt x="0" y="17240"/>
                          </a:moveTo>
                          <a:lnTo>
                            <a:pt x="6858" y="31528"/>
                          </a:lnTo>
                          <a:lnTo>
                            <a:pt x="18288" y="13145"/>
                          </a:lnTo>
                          <a:lnTo>
                            <a:pt x="38481" y="14573"/>
                          </a:lnTo>
                          <a:lnTo>
                            <a:pt x="31432" y="0"/>
                          </a:lnTo>
                          <a:lnTo>
                            <a:pt x="10954" y="2953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643" name="Freeform: Shape 642">
                      <a:extLst>
                        <a:ext uri="{FF2B5EF4-FFF2-40B4-BE49-F238E27FC236}">
                          <a16:creationId xmlns:a16="http://schemas.microsoft.com/office/drawing/2014/main" id="{6BBE8A94-6BC5-48A7-931B-96DEDB886AD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177724" y="3121818"/>
                      <a:ext cx="38861" cy="31527"/>
                    </a:xfrm>
                    <a:custGeom>
                      <a:avLst/>
                      <a:gdLst>
                        <a:gd name="connsiteX0" fmla="*/ 0 w 38861"/>
                        <a:gd name="connsiteY0" fmla="*/ 16383 h 31527"/>
                        <a:gd name="connsiteX1" fmla="*/ 7239 w 38861"/>
                        <a:gd name="connsiteY1" fmla="*/ 31528 h 31527"/>
                        <a:gd name="connsiteX2" fmla="*/ 18764 w 38861"/>
                        <a:gd name="connsiteY2" fmla="*/ 13145 h 31527"/>
                        <a:gd name="connsiteX3" fmla="*/ 38862 w 38861"/>
                        <a:gd name="connsiteY3" fmla="*/ 14573 h 31527"/>
                        <a:gd name="connsiteX4" fmla="*/ 31909 w 38861"/>
                        <a:gd name="connsiteY4" fmla="*/ 0 h 31527"/>
                        <a:gd name="connsiteX5" fmla="*/ 11335 w 38861"/>
                        <a:gd name="connsiteY5" fmla="*/ 2953 h 315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861" h="31527">
                          <a:moveTo>
                            <a:pt x="0" y="16383"/>
                          </a:moveTo>
                          <a:lnTo>
                            <a:pt x="7239" y="31528"/>
                          </a:lnTo>
                          <a:lnTo>
                            <a:pt x="18764" y="13145"/>
                          </a:lnTo>
                          <a:lnTo>
                            <a:pt x="38862" y="14573"/>
                          </a:lnTo>
                          <a:lnTo>
                            <a:pt x="31909" y="0"/>
                          </a:lnTo>
                          <a:lnTo>
                            <a:pt x="11335" y="2953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627" name="Graphic 1">
                    <a:extLst>
                      <a:ext uri="{FF2B5EF4-FFF2-40B4-BE49-F238E27FC236}">
                        <a16:creationId xmlns:a16="http://schemas.microsoft.com/office/drawing/2014/main" id="{00C4345B-F961-4E9F-AC95-C54EDEE2AED1}"/>
                      </a:ext>
                    </a:extLst>
                  </p:cNvPr>
                  <p:cNvGrpSpPr/>
                  <p:nvPr/>
                </p:nvGrpSpPr>
                <p:grpSpPr>
                  <a:xfrm>
                    <a:off x="6132861" y="3102196"/>
                    <a:ext cx="74294" cy="49815"/>
                    <a:chOff x="6132861" y="3102196"/>
                    <a:chExt cx="74294" cy="49815"/>
                  </a:xfrm>
                  <a:grpFill/>
                </p:grpSpPr>
                <p:sp>
                  <p:nvSpPr>
                    <p:cNvPr id="640" name="Freeform: Shape 639">
                      <a:extLst>
                        <a:ext uri="{FF2B5EF4-FFF2-40B4-BE49-F238E27FC236}">
                          <a16:creationId xmlns:a16="http://schemas.microsoft.com/office/drawing/2014/main" id="{D4238241-FF28-43E2-ADD9-2A9C55BB404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132861" y="3120579"/>
                      <a:ext cx="38481" cy="31432"/>
                    </a:xfrm>
                    <a:custGeom>
                      <a:avLst/>
                      <a:gdLst>
                        <a:gd name="connsiteX0" fmla="*/ 0 w 38481"/>
                        <a:gd name="connsiteY0" fmla="*/ 17240 h 31432"/>
                        <a:gd name="connsiteX1" fmla="*/ 6858 w 38481"/>
                        <a:gd name="connsiteY1" fmla="*/ 31432 h 31432"/>
                        <a:gd name="connsiteX2" fmla="*/ 18383 w 38481"/>
                        <a:gd name="connsiteY2" fmla="*/ 13049 h 31432"/>
                        <a:gd name="connsiteX3" fmla="*/ 38481 w 38481"/>
                        <a:gd name="connsiteY3" fmla="*/ 14478 h 31432"/>
                        <a:gd name="connsiteX4" fmla="*/ 31528 w 38481"/>
                        <a:gd name="connsiteY4" fmla="*/ 0 h 31432"/>
                        <a:gd name="connsiteX5" fmla="*/ 10954 w 38481"/>
                        <a:gd name="connsiteY5" fmla="*/ 2857 h 314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481" h="31432">
                          <a:moveTo>
                            <a:pt x="0" y="17240"/>
                          </a:moveTo>
                          <a:lnTo>
                            <a:pt x="6858" y="31432"/>
                          </a:lnTo>
                          <a:lnTo>
                            <a:pt x="18383" y="13049"/>
                          </a:lnTo>
                          <a:lnTo>
                            <a:pt x="38481" y="14478"/>
                          </a:lnTo>
                          <a:lnTo>
                            <a:pt x="31528" y="0"/>
                          </a:lnTo>
                          <a:lnTo>
                            <a:pt x="10954" y="2857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641" name="Freeform: Shape 640">
                      <a:extLst>
                        <a:ext uri="{FF2B5EF4-FFF2-40B4-BE49-F238E27FC236}">
                          <a16:creationId xmlns:a16="http://schemas.microsoft.com/office/drawing/2014/main" id="{45965024-1C1B-4119-B1DF-FA3E30EF1FC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168294" y="3102196"/>
                      <a:ext cx="38861" cy="31432"/>
                    </a:xfrm>
                    <a:custGeom>
                      <a:avLst/>
                      <a:gdLst>
                        <a:gd name="connsiteX0" fmla="*/ 0 w 38861"/>
                        <a:gd name="connsiteY0" fmla="*/ 16383 h 31432"/>
                        <a:gd name="connsiteX1" fmla="*/ 7239 w 38861"/>
                        <a:gd name="connsiteY1" fmla="*/ 31433 h 31432"/>
                        <a:gd name="connsiteX2" fmla="*/ 18669 w 38861"/>
                        <a:gd name="connsiteY2" fmla="*/ 13049 h 31432"/>
                        <a:gd name="connsiteX3" fmla="*/ 38862 w 38861"/>
                        <a:gd name="connsiteY3" fmla="*/ 14478 h 31432"/>
                        <a:gd name="connsiteX4" fmla="*/ 31814 w 38861"/>
                        <a:gd name="connsiteY4" fmla="*/ 0 h 31432"/>
                        <a:gd name="connsiteX5" fmla="*/ 11335 w 38861"/>
                        <a:gd name="connsiteY5" fmla="*/ 2858 h 314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861" h="31432">
                          <a:moveTo>
                            <a:pt x="0" y="16383"/>
                          </a:moveTo>
                          <a:lnTo>
                            <a:pt x="7239" y="31433"/>
                          </a:lnTo>
                          <a:lnTo>
                            <a:pt x="18669" y="13049"/>
                          </a:lnTo>
                          <a:lnTo>
                            <a:pt x="38862" y="14478"/>
                          </a:lnTo>
                          <a:lnTo>
                            <a:pt x="31814" y="0"/>
                          </a:lnTo>
                          <a:lnTo>
                            <a:pt x="11335" y="2858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628" name="Graphic 1">
                    <a:extLst>
                      <a:ext uri="{FF2B5EF4-FFF2-40B4-BE49-F238E27FC236}">
                        <a16:creationId xmlns:a16="http://schemas.microsoft.com/office/drawing/2014/main" id="{3F5CFD97-B82C-4782-A0B7-1ED5D9A0D6CD}"/>
                      </a:ext>
                    </a:extLst>
                  </p:cNvPr>
                  <p:cNvGrpSpPr/>
                  <p:nvPr/>
                </p:nvGrpSpPr>
                <p:grpSpPr>
                  <a:xfrm>
                    <a:off x="6123432" y="3082480"/>
                    <a:ext cx="74199" cy="49910"/>
                    <a:chOff x="6123432" y="3082480"/>
                    <a:chExt cx="74199" cy="49910"/>
                  </a:xfrm>
                  <a:grpFill/>
                </p:grpSpPr>
                <p:sp>
                  <p:nvSpPr>
                    <p:cNvPr id="638" name="Freeform: Shape 637">
                      <a:extLst>
                        <a:ext uri="{FF2B5EF4-FFF2-40B4-BE49-F238E27FC236}">
                          <a16:creationId xmlns:a16="http://schemas.microsoft.com/office/drawing/2014/main" id="{5C3DBAE4-890E-4F8A-A79E-124222871B5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123432" y="3100863"/>
                      <a:ext cx="38480" cy="31527"/>
                    </a:xfrm>
                    <a:custGeom>
                      <a:avLst/>
                      <a:gdLst>
                        <a:gd name="connsiteX0" fmla="*/ 0 w 38480"/>
                        <a:gd name="connsiteY0" fmla="*/ 17240 h 31527"/>
                        <a:gd name="connsiteX1" fmla="*/ 6858 w 38480"/>
                        <a:gd name="connsiteY1" fmla="*/ 31528 h 31527"/>
                        <a:gd name="connsiteX2" fmla="*/ 18288 w 38480"/>
                        <a:gd name="connsiteY2" fmla="*/ 13049 h 31527"/>
                        <a:gd name="connsiteX3" fmla="*/ 38481 w 38480"/>
                        <a:gd name="connsiteY3" fmla="*/ 14478 h 31527"/>
                        <a:gd name="connsiteX4" fmla="*/ 31432 w 38480"/>
                        <a:gd name="connsiteY4" fmla="*/ 0 h 31527"/>
                        <a:gd name="connsiteX5" fmla="*/ 10954 w 38480"/>
                        <a:gd name="connsiteY5" fmla="*/ 2857 h 315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480" h="31527">
                          <a:moveTo>
                            <a:pt x="0" y="17240"/>
                          </a:moveTo>
                          <a:lnTo>
                            <a:pt x="6858" y="31528"/>
                          </a:lnTo>
                          <a:lnTo>
                            <a:pt x="18288" y="13049"/>
                          </a:lnTo>
                          <a:lnTo>
                            <a:pt x="38481" y="14478"/>
                          </a:lnTo>
                          <a:lnTo>
                            <a:pt x="31432" y="0"/>
                          </a:lnTo>
                          <a:lnTo>
                            <a:pt x="10954" y="2857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639" name="Freeform: Shape 638">
                      <a:extLst>
                        <a:ext uri="{FF2B5EF4-FFF2-40B4-BE49-F238E27FC236}">
                          <a16:creationId xmlns:a16="http://schemas.microsoft.com/office/drawing/2014/main" id="{36226F59-6E14-4E90-9ECB-F559F785BAC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158769" y="3082480"/>
                      <a:ext cx="38861" cy="31527"/>
                    </a:xfrm>
                    <a:custGeom>
                      <a:avLst/>
                      <a:gdLst>
                        <a:gd name="connsiteX0" fmla="*/ 0 w 38861"/>
                        <a:gd name="connsiteY0" fmla="*/ 16383 h 31527"/>
                        <a:gd name="connsiteX1" fmla="*/ 7239 w 38861"/>
                        <a:gd name="connsiteY1" fmla="*/ 31528 h 31527"/>
                        <a:gd name="connsiteX2" fmla="*/ 18764 w 38861"/>
                        <a:gd name="connsiteY2" fmla="*/ 13049 h 31527"/>
                        <a:gd name="connsiteX3" fmla="*/ 38862 w 38861"/>
                        <a:gd name="connsiteY3" fmla="*/ 14478 h 31527"/>
                        <a:gd name="connsiteX4" fmla="*/ 31909 w 38861"/>
                        <a:gd name="connsiteY4" fmla="*/ 0 h 31527"/>
                        <a:gd name="connsiteX5" fmla="*/ 11335 w 38861"/>
                        <a:gd name="connsiteY5" fmla="*/ 2857 h 315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861" h="31527">
                          <a:moveTo>
                            <a:pt x="0" y="16383"/>
                          </a:moveTo>
                          <a:lnTo>
                            <a:pt x="7239" y="31528"/>
                          </a:lnTo>
                          <a:lnTo>
                            <a:pt x="18764" y="13049"/>
                          </a:lnTo>
                          <a:lnTo>
                            <a:pt x="38862" y="14478"/>
                          </a:lnTo>
                          <a:lnTo>
                            <a:pt x="31909" y="0"/>
                          </a:lnTo>
                          <a:lnTo>
                            <a:pt x="11335" y="2857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629" name="Graphic 1">
                    <a:extLst>
                      <a:ext uri="{FF2B5EF4-FFF2-40B4-BE49-F238E27FC236}">
                        <a16:creationId xmlns:a16="http://schemas.microsoft.com/office/drawing/2014/main" id="{2FF17BFC-6926-46CB-BD2D-7F62AFBAF541}"/>
                      </a:ext>
                    </a:extLst>
                  </p:cNvPr>
                  <p:cNvGrpSpPr/>
                  <p:nvPr/>
                </p:nvGrpSpPr>
                <p:grpSpPr>
                  <a:xfrm>
                    <a:off x="6113907" y="3062763"/>
                    <a:ext cx="74294" cy="49911"/>
                    <a:chOff x="6113907" y="3062763"/>
                    <a:chExt cx="74294" cy="49911"/>
                  </a:xfrm>
                  <a:grpFill/>
                </p:grpSpPr>
                <p:sp>
                  <p:nvSpPr>
                    <p:cNvPr id="636" name="Freeform: Shape 635">
                      <a:extLst>
                        <a:ext uri="{FF2B5EF4-FFF2-40B4-BE49-F238E27FC236}">
                          <a16:creationId xmlns:a16="http://schemas.microsoft.com/office/drawing/2014/main" id="{2D64B2E3-3969-494F-ACA6-0D96CE1DF24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113907" y="3081146"/>
                      <a:ext cx="38480" cy="31527"/>
                    </a:xfrm>
                    <a:custGeom>
                      <a:avLst/>
                      <a:gdLst>
                        <a:gd name="connsiteX0" fmla="*/ 0 w 38480"/>
                        <a:gd name="connsiteY0" fmla="*/ 17240 h 31527"/>
                        <a:gd name="connsiteX1" fmla="*/ 6858 w 38480"/>
                        <a:gd name="connsiteY1" fmla="*/ 31528 h 31527"/>
                        <a:gd name="connsiteX2" fmla="*/ 18383 w 38480"/>
                        <a:gd name="connsiteY2" fmla="*/ 13145 h 31527"/>
                        <a:gd name="connsiteX3" fmla="*/ 38481 w 38480"/>
                        <a:gd name="connsiteY3" fmla="*/ 14573 h 31527"/>
                        <a:gd name="connsiteX4" fmla="*/ 31528 w 38480"/>
                        <a:gd name="connsiteY4" fmla="*/ 0 h 31527"/>
                        <a:gd name="connsiteX5" fmla="*/ 10954 w 38480"/>
                        <a:gd name="connsiteY5" fmla="*/ 2953 h 315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480" h="31527">
                          <a:moveTo>
                            <a:pt x="0" y="17240"/>
                          </a:moveTo>
                          <a:lnTo>
                            <a:pt x="6858" y="31528"/>
                          </a:lnTo>
                          <a:lnTo>
                            <a:pt x="18383" y="13145"/>
                          </a:lnTo>
                          <a:lnTo>
                            <a:pt x="38481" y="14573"/>
                          </a:lnTo>
                          <a:lnTo>
                            <a:pt x="31528" y="0"/>
                          </a:lnTo>
                          <a:lnTo>
                            <a:pt x="10954" y="2953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637" name="Freeform: Shape 636">
                      <a:extLst>
                        <a:ext uri="{FF2B5EF4-FFF2-40B4-BE49-F238E27FC236}">
                          <a16:creationId xmlns:a16="http://schemas.microsoft.com/office/drawing/2014/main" id="{754081FD-1840-44BB-92C4-CD8DD822773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149339" y="3062763"/>
                      <a:ext cx="38862" cy="31527"/>
                    </a:xfrm>
                    <a:custGeom>
                      <a:avLst/>
                      <a:gdLst>
                        <a:gd name="connsiteX0" fmla="*/ 0 w 38862"/>
                        <a:gd name="connsiteY0" fmla="*/ 16383 h 31527"/>
                        <a:gd name="connsiteX1" fmla="*/ 7239 w 38862"/>
                        <a:gd name="connsiteY1" fmla="*/ 31528 h 31527"/>
                        <a:gd name="connsiteX2" fmla="*/ 18669 w 38862"/>
                        <a:gd name="connsiteY2" fmla="*/ 13145 h 31527"/>
                        <a:gd name="connsiteX3" fmla="*/ 38862 w 38862"/>
                        <a:gd name="connsiteY3" fmla="*/ 14573 h 31527"/>
                        <a:gd name="connsiteX4" fmla="*/ 31814 w 38862"/>
                        <a:gd name="connsiteY4" fmla="*/ 0 h 31527"/>
                        <a:gd name="connsiteX5" fmla="*/ 11335 w 38862"/>
                        <a:gd name="connsiteY5" fmla="*/ 2953 h 315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862" h="31527">
                          <a:moveTo>
                            <a:pt x="0" y="16383"/>
                          </a:moveTo>
                          <a:lnTo>
                            <a:pt x="7239" y="31528"/>
                          </a:lnTo>
                          <a:lnTo>
                            <a:pt x="18669" y="13145"/>
                          </a:lnTo>
                          <a:lnTo>
                            <a:pt x="38862" y="14573"/>
                          </a:lnTo>
                          <a:lnTo>
                            <a:pt x="31814" y="0"/>
                          </a:lnTo>
                          <a:lnTo>
                            <a:pt x="11335" y="2953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630" name="Graphic 1">
                    <a:extLst>
                      <a:ext uri="{FF2B5EF4-FFF2-40B4-BE49-F238E27FC236}">
                        <a16:creationId xmlns:a16="http://schemas.microsoft.com/office/drawing/2014/main" id="{8FAB49E5-E0B3-4022-B751-724E59FCD697}"/>
                      </a:ext>
                    </a:extLst>
                  </p:cNvPr>
                  <p:cNvGrpSpPr/>
                  <p:nvPr/>
                </p:nvGrpSpPr>
                <p:grpSpPr>
                  <a:xfrm>
                    <a:off x="6104477" y="3043141"/>
                    <a:ext cx="74199" cy="49815"/>
                    <a:chOff x="6104477" y="3043141"/>
                    <a:chExt cx="74199" cy="49815"/>
                  </a:xfrm>
                  <a:grpFill/>
                </p:grpSpPr>
                <p:sp>
                  <p:nvSpPr>
                    <p:cNvPr id="634" name="Freeform: Shape 633">
                      <a:extLst>
                        <a:ext uri="{FF2B5EF4-FFF2-40B4-BE49-F238E27FC236}">
                          <a16:creationId xmlns:a16="http://schemas.microsoft.com/office/drawing/2014/main" id="{01208EE6-3A56-4666-90BB-EBB0FEC540E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104477" y="3061525"/>
                      <a:ext cx="38481" cy="31432"/>
                    </a:xfrm>
                    <a:custGeom>
                      <a:avLst/>
                      <a:gdLst>
                        <a:gd name="connsiteX0" fmla="*/ 0 w 38481"/>
                        <a:gd name="connsiteY0" fmla="*/ 17240 h 31432"/>
                        <a:gd name="connsiteX1" fmla="*/ 6858 w 38481"/>
                        <a:gd name="connsiteY1" fmla="*/ 31433 h 31432"/>
                        <a:gd name="connsiteX2" fmla="*/ 18288 w 38481"/>
                        <a:gd name="connsiteY2" fmla="*/ 13049 h 31432"/>
                        <a:gd name="connsiteX3" fmla="*/ 38481 w 38481"/>
                        <a:gd name="connsiteY3" fmla="*/ 14478 h 31432"/>
                        <a:gd name="connsiteX4" fmla="*/ 31432 w 38481"/>
                        <a:gd name="connsiteY4" fmla="*/ 0 h 31432"/>
                        <a:gd name="connsiteX5" fmla="*/ 10954 w 38481"/>
                        <a:gd name="connsiteY5" fmla="*/ 2857 h 314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481" h="31432">
                          <a:moveTo>
                            <a:pt x="0" y="17240"/>
                          </a:moveTo>
                          <a:lnTo>
                            <a:pt x="6858" y="31433"/>
                          </a:lnTo>
                          <a:lnTo>
                            <a:pt x="18288" y="13049"/>
                          </a:lnTo>
                          <a:lnTo>
                            <a:pt x="38481" y="14478"/>
                          </a:lnTo>
                          <a:lnTo>
                            <a:pt x="31432" y="0"/>
                          </a:lnTo>
                          <a:lnTo>
                            <a:pt x="10954" y="2857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635" name="Freeform: Shape 634">
                      <a:extLst>
                        <a:ext uri="{FF2B5EF4-FFF2-40B4-BE49-F238E27FC236}">
                          <a16:creationId xmlns:a16="http://schemas.microsoft.com/office/drawing/2014/main" id="{1F6D4470-D24B-4993-A286-2B7DF3A1870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139814" y="3043141"/>
                      <a:ext cx="38862" cy="31432"/>
                    </a:xfrm>
                    <a:custGeom>
                      <a:avLst/>
                      <a:gdLst>
                        <a:gd name="connsiteX0" fmla="*/ 0 w 38862"/>
                        <a:gd name="connsiteY0" fmla="*/ 16383 h 31432"/>
                        <a:gd name="connsiteX1" fmla="*/ 7239 w 38862"/>
                        <a:gd name="connsiteY1" fmla="*/ 31433 h 31432"/>
                        <a:gd name="connsiteX2" fmla="*/ 18764 w 38862"/>
                        <a:gd name="connsiteY2" fmla="*/ 13049 h 31432"/>
                        <a:gd name="connsiteX3" fmla="*/ 38862 w 38862"/>
                        <a:gd name="connsiteY3" fmla="*/ 14478 h 31432"/>
                        <a:gd name="connsiteX4" fmla="*/ 31909 w 38862"/>
                        <a:gd name="connsiteY4" fmla="*/ 0 h 31432"/>
                        <a:gd name="connsiteX5" fmla="*/ 11335 w 38862"/>
                        <a:gd name="connsiteY5" fmla="*/ 2858 h 314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862" h="31432">
                          <a:moveTo>
                            <a:pt x="0" y="16383"/>
                          </a:moveTo>
                          <a:lnTo>
                            <a:pt x="7239" y="31433"/>
                          </a:lnTo>
                          <a:lnTo>
                            <a:pt x="18764" y="13049"/>
                          </a:lnTo>
                          <a:lnTo>
                            <a:pt x="38862" y="14478"/>
                          </a:lnTo>
                          <a:lnTo>
                            <a:pt x="31909" y="0"/>
                          </a:lnTo>
                          <a:lnTo>
                            <a:pt x="11335" y="2858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631" name="Graphic 1">
                    <a:extLst>
                      <a:ext uri="{FF2B5EF4-FFF2-40B4-BE49-F238E27FC236}">
                        <a16:creationId xmlns:a16="http://schemas.microsoft.com/office/drawing/2014/main" id="{851506DA-967A-469A-8507-BF92A4C71D98}"/>
                      </a:ext>
                    </a:extLst>
                  </p:cNvPr>
                  <p:cNvGrpSpPr/>
                  <p:nvPr/>
                </p:nvGrpSpPr>
                <p:grpSpPr>
                  <a:xfrm>
                    <a:off x="6094952" y="3023425"/>
                    <a:ext cx="74294" cy="49910"/>
                    <a:chOff x="6094952" y="3023425"/>
                    <a:chExt cx="74294" cy="49910"/>
                  </a:xfrm>
                  <a:grpFill/>
                </p:grpSpPr>
                <p:sp>
                  <p:nvSpPr>
                    <p:cNvPr id="632" name="Freeform: Shape 631">
                      <a:extLst>
                        <a:ext uri="{FF2B5EF4-FFF2-40B4-BE49-F238E27FC236}">
                          <a16:creationId xmlns:a16="http://schemas.microsoft.com/office/drawing/2014/main" id="{BAB3822B-9075-4628-A9AD-D928AE2FC5F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94952" y="3041808"/>
                      <a:ext cx="38481" cy="31527"/>
                    </a:xfrm>
                    <a:custGeom>
                      <a:avLst/>
                      <a:gdLst>
                        <a:gd name="connsiteX0" fmla="*/ 0 w 38481"/>
                        <a:gd name="connsiteY0" fmla="*/ 17240 h 31527"/>
                        <a:gd name="connsiteX1" fmla="*/ 6858 w 38481"/>
                        <a:gd name="connsiteY1" fmla="*/ 31528 h 31527"/>
                        <a:gd name="connsiteX2" fmla="*/ 18383 w 38481"/>
                        <a:gd name="connsiteY2" fmla="*/ 13049 h 31527"/>
                        <a:gd name="connsiteX3" fmla="*/ 38481 w 38481"/>
                        <a:gd name="connsiteY3" fmla="*/ 14478 h 31527"/>
                        <a:gd name="connsiteX4" fmla="*/ 31528 w 38481"/>
                        <a:gd name="connsiteY4" fmla="*/ 0 h 31527"/>
                        <a:gd name="connsiteX5" fmla="*/ 10954 w 38481"/>
                        <a:gd name="connsiteY5" fmla="*/ 2857 h 315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481" h="31527">
                          <a:moveTo>
                            <a:pt x="0" y="17240"/>
                          </a:moveTo>
                          <a:lnTo>
                            <a:pt x="6858" y="31528"/>
                          </a:lnTo>
                          <a:lnTo>
                            <a:pt x="18383" y="13049"/>
                          </a:lnTo>
                          <a:lnTo>
                            <a:pt x="38481" y="14478"/>
                          </a:lnTo>
                          <a:lnTo>
                            <a:pt x="31528" y="0"/>
                          </a:lnTo>
                          <a:lnTo>
                            <a:pt x="10954" y="2857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633" name="Freeform: Shape 632">
                      <a:extLst>
                        <a:ext uri="{FF2B5EF4-FFF2-40B4-BE49-F238E27FC236}">
                          <a16:creationId xmlns:a16="http://schemas.microsoft.com/office/drawing/2014/main" id="{C7750FD7-AE5E-40BC-A787-4D74209B9AC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130385" y="3023425"/>
                      <a:ext cx="38861" cy="31527"/>
                    </a:xfrm>
                    <a:custGeom>
                      <a:avLst/>
                      <a:gdLst>
                        <a:gd name="connsiteX0" fmla="*/ 0 w 38861"/>
                        <a:gd name="connsiteY0" fmla="*/ 16383 h 31527"/>
                        <a:gd name="connsiteX1" fmla="*/ 7239 w 38861"/>
                        <a:gd name="connsiteY1" fmla="*/ 31528 h 31527"/>
                        <a:gd name="connsiteX2" fmla="*/ 18669 w 38861"/>
                        <a:gd name="connsiteY2" fmla="*/ 13049 h 31527"/>
                        <a:gd name="connsiteX3" fmla="*/ 38862 w 38861"/>
                        <a:gd name="connsiteY3" fmla="*/ 14478 h 31527"/>
                        <a:gd name="connsiteX4" fmla="*/ 31814 w 38861"/>
                        <a:gd name="connsiteY4" fmla="*/ 0 h 31527"/>
                        <a:gd name="connsiteX5" fmla="*/ 11335 w 38861"/>
                        <a:gd name="connsiteY5" fmla="*/ 2857 h 315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861" h="31527">
                          <a:moveTo>
                            <a:pt x="0" y="16383"/>
                          </a:moveTo>
                          <a:lnTo>
                            <a:pt x="7239" y="31528"/>
                          </a:lnTo>
                          <a:lnTo>
                            <a:pt x="18669" y="13049"/>
                          </a:lnTo>
                          <a:lnTo>
                            <a:pt x="38862" y="14478"/>
                          </a:lnTo>
                          <a:lnTo>
                            <a:pt x="31814" y="0"/>
                          </a:lnTo>
                          <a:lnTo>
                            <a:pt x="11335" y="2857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</p:grpSp>
          </p:grpSp>
          <p:grpSp>
            <p:nvGrpSpPr>
              <p:cNvPr id="429" name="Graphic 1">
                <a:extLst>
                  <a:ext uri="{FF2B5EF4-FFF2-40B4-BE49-F238E27FC236}">
                    <a16:creationId xmlns:a16="http://schemas.microsoft.com/office/drawing/2014/main" id="{C97E535C-398F-4CDC-91AF-05CD53023E87}"/>
                  </a:ext>
                </a:extLst>
              </p:cNvPr>
              <p:cNvGrpSpPr/>
              <p:nvPr/>
            </p:nvGrpSpPr>
            <p:grpSpPr>
              <a:xfrm rot="1026249">
                <a:off x="4267424" y="2177107"/>
                <a:ext cx="997753" cy="734707"/>
                <a:chOff x="5809202" y="2924650"/>
                <a:chExt cx="279272" cy="216312"/>
              </a:xfrm>
              <a:solidFill>
                <a:schemeClr val="bg2">
                  <a:lumMod val="25000"/>
                </a:schemeClr>
              </a:solidFill>
            </p:grpSpPr>
            <p:grpSp>
              <p:nvGrpSpPr>
                <p:cNvPr id="554" name="Graphic 1">
                  <a:extLst>
                    <a:ext uri="{FF2B5EF4-FFF2-40B4-BE49-F238E27FC236}">
                      <a16:creationId xmlns:a16="http://schemas.microsoft.com/office/drawing/2014/main" id="{E4EE56A9-DA72-402C-B423-9DB9A0363F3C}"/>
                    </a:ext>
                  </a:extLst>
                </p:cNvPr>
                <p:cNvGrpSpPr/>
                <p:nvPr/>
              </p:nvGrpSpPr>
              <p:grpSpPr>
                <a:xfrm>
                  <a:off x="5809202" y="2976276"/>
                  <a:ext cx="116681" cy="164687"/>
                  <a:chOff x="5809202" y="2976276"/>
                  <a:chExt cx="116681" cy="164687"/>
                </a:xfrm>
                <a:grpFill/>
              </p:grpSpPr>
              <p:grpSp>
                <p:nvGrpSpPr>
                  <p:cNvPr id="599" name="Graphic 1">
                    <a:extLst>
                      <a:ext uri="{FF2B5EF4-FFF2-40B4-BE49-F238E27FC236}">
                        <a16:creationId xmlns:a16="http://schemas.microsoft.com/office/drawing/2014/main" id="{28244664-E53B-4418-90EB-5AB3203C5249}"/>
                      </a:ext>
                    </a:extLst>
                  </p:cNvPr>
                  <p:cNvGrpSpPr/>
                  <p:nvPr/>
                </p:nvGrpSpPr>
                <p:grpSpPr>
                  <a:xfrm>
                    <a:off x="5848921" y="3101434"/>
                    <a:ext cx="76961" cy="39528"/>
                    <a:chOff x="5848921" y="3101434"/>
                    <a:chExt cx="76961" cy="39528"/>
                  </a:xfrm>
                  <a:grpFill/>
                </p:grpSpPr>
                <p:sp>
                  <p:nvSpPr>
                    <p:cNvPr id="618" name="Freeform: Shape 617">
                      <a:extLst>
                        <a:ext uri="{FF2B5EF4-FFF2-40B4-BE49-F238E27FC236}">
                          <a16:creationId xmlns:a16="http://schemas.microsoft.com/office/drawing/2014/main" id="{B8EAF8E1-99BA-4739-A955-5A997E71695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48921" y="3113531"/>
                      <a:ext cx="38766" cy="27431"/>
                    </a:xfrm>
                    <a:custGeom>
                      <a:avLst/>
                      <a:gdLst>
                        <a:gd name="connsiteX0" fmla="*/ 0 w 38766"/>
                        <a:gd name="connsiteY0" fmla="*/ 12287 h 27431"/>
                        <a:gd name="connsiteX1" fmla="*/ 4858 w 38766"/>
                        <a:gd name="connsiteY1" fmla="*/ 27432 h 27431"/>
                        <a:gd name="connsiteX2" fmla="*/ 18859 w 38766"/>
                        <a:gd name="connsiteY2" fmla="*/ 11240 h 27431"/>
                        <a:gd name="connsiteX3" fmla="*/ 38767 w 38766"/>
                        <a:gd name="connsiteY3" fmla="*/ 16002 h 27431"/>
                        <a:gd name="connsiteX4" fmla="*/ 33814 w 38766"/>
                        <a:gd name="connsiteY4" fmla="*/ 571 h 27431"/>
                        <a:gd name="connsiteX5" fmla="*/ 12954 w 38766"/>
                        <a:gd name="connsiteY5" fmla="*/ 0 h 2743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766" h="27431">
                          <a:moveTo>
                            <a:pt x="0" y="12287"/>
                          </a:moveTo>
                          <a:lnTo>
                            <a:pt x="4858" y="27432"/>
                          </a:lnTo>
                          <a:lnTo>
                            <a:pt x="18859" y="11240"/>
                          </a:lnTo>
                          <a:lnTo>
                            <a:pt x="38767" y="16002"/>
                          </a:lnTo>
                          <a:lnTo>
                            <a:pt x="33814" y="571"/>
                          </a:lnTo>
                          <a:lnTo>
                            <a:pt x="1295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619" name="Freeform: Shape 618">
                      <a:extLst>
                        <a:ext uri="{FF2B5EF4-FFF2-40B4-BE49-F238E27FC236}">
                          <a16:creationId xmlns:a16="http://schemas.microsoft.com/office/drawing/2014/main" id="{8D351965-0220-4A89-A295-5FD2DA0A32A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86926" y="3101434"/>
                      <a:ext cx="38957" cy="27336"/>
                    </a:xfrm>
                    <a:custGeom>
                      <a:avLst/>
                      <a:gdLst>
                        <a:gd name="connsiteX0" fmla="*/ 0 w 38957"/>
                        <a:gd name="connsiteY0" fmla="*/ 11335 h 27336"/>
                        <a:gd name="connsiteX1" fmla="*/ 5048 w 38957"/>
                        <a:gd name="connsiteY1" fmla="*/ 27337 h 27336"/>
                        <a:gd name="connsiteX2" fmla="*/ 19145 w 38957"/>
                        <a:gd name="connsiteY2" fmla="*/ 11240 h 27336"/>
                        <a:gd name="connsiteX3" fmla="*/ 38957 w 38957"/>
                        <a:gd name="connsiteY3" fmla="*/ 15907 h 27336"/>
                        <a:gd name="connsiteX4" fmla="*/ 34099 w 38957"/>
                        <a:gd name="connsiteY4" fmla="*/ 571 h 27336"/>
                        <a:gd name="connsiteX5" fmla="*/ 13240 w 38957"/>
                        <a:gd name="connsiteY5" fmla="*/ 0 h 27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957" h="27336">
                          <a:moveTo>
                            <a:pt x="0" y="11335"/>
                          </a:moveTo>
                          <a:lnTo>
                            <a:pt x="5048" y="27337"/>
                          </a:lnTo>
                          <a:lnTo>
                            <a:pt x="19145" y="11240"/>
                          </a:lnTo>
                          <a:lnTo>
                            <a:pt x="38957" y="15907"/>
                          </a:lnTo>
                          <a:lnTo>
                            <a:pt x="34099" y="571"/>
                          </a:lnTo>
                          <a:lnTo>
                            <a:pt x="13240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600" name="Graphic 1">
                    <a:extLst>
                      <a:ext uri="{FF2B5EF4-FFF2-40B4-BE49-F238E27FC236}">
                        <a16:creationId xmlns:a16="http://schemas.microsoft.com/office/drawing/2014/main" id="{C2055580-2ED1-4CCE-959E-0FA14BC9B5CA}"/>
                      </a:ext>
                    </a:extLst>
                  </p:cNvPr>
                  <p:cNvGrpSpPr/>
                  <p:nvPr/>
                </p:nvGrpSpPr>
                <p:grpSpPr>
                  <a:xfrm>
                    <a:off x="5842349" y="3080575"/>
                    <a:ext cx="76962" cy="39528"/>
                    <a:chOff x="5842349" y="3080575"/>
                    <a:chExt cx="76962" cy="39528"/>
                  </a:xfrm>
                  <a:grpFill/>
                </p:grpSpPr>
                <p:sp>
                  <p:nvSpPr>
                    <p:cNvPr id="616" name="Freeform: Shape 615">
                      <a:extLst>
                        <a:ext uri="{FF2B5EF4-FFF2-40B4-BE49-F238E27FC236}">
                          <a16:creationId xmlns:a16="http://schemas.microsoft.com/office/drawing/2014/main" id="{4B2CDCEC-695E-47D5-8664-027D89B9032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42349" y="3092671"/>
                      <a:ext cx="38671" cy="27432"/>
                    </a:xfrm>
                    <a:custGeom>
                      <a:avLst/>
                      <a:gdLst>
                        <a:gd name="connsiteX0" fmla="*/ 0 w 38671"/>
                        <a:gd name="connsiteY0" fmla="*/ 12287 h 27432"/>
                        <a:gd name="connsiteX1" fmla="*/ 4763 w 38671"/>
                        <a:gd name="connsiteY1" fmla="*/ 27432 h 27432"/>
                        <a:gd name="connsiteX2" fmla="*/ 18860 w 38671"/>
                        <a:gd name="connsiteY2" fmla="*/ 11240 h 27432"/>
                        <a:gd name="connsiteX3" fmla="*/ 38672 w 38671"/>
                        <a:gd name="connsiteY3" fmla="*/ 16002 h 27432"/>
                        <a:gd name="connsiteX4" fmla="*/ 33814 w 38671"/>
                        <a:gd name="connsiteY4" fmla="*/ 572 h 27432"/>
                        <a:gd name="connsiteX5" fmla="*/ 12954 w 38671"/>
                        <a:gd name="connsiteY5" fmla="*/ 0 h 274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671" h="27432">
                          <a:moveTo>
                            <a:pt x="0" y="12287"/>
                          </a:moveTo>
                          <a:lnTo>
                            <a:pt x="4763" y="27432"/>
                          </a:lnTo>
                          <a:lnTo>
                            <a:pt x="18860" y="11240"/>
                          </a:lnTo>
                          <a:lnTo>
                            <a:pt x="38672" y="16002"/>
                          </a:lnTo>
                          <a:lnTo>
                            <a:pt x="33814" y="572"/>
                          </a:lnTo>
                          <a:lnTo>
                            <a:pt x="1295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617" name="Freeform: Shape 616">
                      <a:extLst>
                        <a:ext uri="{FF2B5EF4-FFF2-40B4-BE49-F238E27FC236}">
                          <a16:creationId xmlns:a16="http://schemas.microsoft.com/office/drawing/2014/main" id="{0B512C5C-1231-4824-93B2-6AFEB761D32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80258" y="3080575"/>
                      <a:ext cx="39052" cy="27336"/>
                    </a:xfrm>
                    <a:custGeom>
                      <a:avLst/>
                      <a:gdLst>
                        <a:gd name="connsiteX0" fmla="*/ 0 w 39052"/>
                        <a:gd name="connsiteY0" fmla="*/ 11335 h 27336"/>
                        <a:gd name="connsiteX1" fmla="*/ 5143 w 39052"/>
                        <a:gd name="connsiteY1" fmla="*/ 27337 h 27336"/>
                        <a:gd name="connsiteX2" fmla="*/ 19145 w 39052"/>
                        <a:gd name="connsiteY2" fmla="*/ 11239 h 27336"/>
                        <a:gd name="connsiteX3" fmla="*/ 39053 w 39052"/>
                        <a:gd name="connsiteY3" fmla="*/ 15907 h 27336"/>
                        <a:gd name="connsiteX4" fmla="*/ 34100 w 39052"/>
                        <a:gd name="connsiteY4" fmla="*/ 571 h 27336"/>
                        <a:gd name="connsiteX5" fmla="*/ 13335 w 39052"/>
                        <a:gd name="connsiteY5" fmla="*/ 0 h 27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9052" h="27336">
                          <a:moveTo>
                            <a:pt x="0" y="11335"/>
                          </a:moveTo>
                          <a:lnTo>
                            <a:pt x="5143" y="27337"/>
                          </a:lnTo>
                          <a:lnTo>
                            <a:pt x="19145" y="11239"/>
                          </a:lnTo>
                          <a:lnTo>
                            <a:pt x="39053" y="15907"/>
                          </a:lnTo>
                          <a:lnTo>
                            <a:pt x="34100" y="571"/>
                          </a:lnTo>
                          <a:lnTo>
                            <a:pt x="13335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601" name="Graphic 1">
                    <a:extLst>
                      <a:ext uri="{FF2B5EF4-FFF2-40B4-BE49-F238E27FC236}">
                        <a16:creationId xmlns:a16="http://schemas.microsoft.com/office/drawing/2014/main" id="{D3C39EF4-DAF6-4C4A-B09A-D5D94897D4F6}"/>
                      </a:ext>
                    </a:extLst>
                  </p:cNvPr>
                  <p:cNvGrpSpPr/>
                  <p:nvPr/>
                </p:nvGrpSpPr>
                <p:grpSpPr>
                  <a:xfrm>
                    <a:off x="5835681" y="3059715"/>
                    <a:ext cx="76961" cy="39528"/>
                    <a:chOff x="5835681" y="3059715"/>
                    <a:chExt cx="76961" cy="39528"/>
                  </a:xfrm>
                  <a:grpFill/>
                </p:grpSpPr>
                <p:sp>
                  <p:nvSpPr>
                    <p:cNvPr id="614" name="Freeform: Shape 613">
                      <a:extLst>
                        <a:ext uri="{FF2B5EF4-FFF2-40B4-BE49-F238E27FC236}">
                          <a16:creationId xmlns:a16="http://schemas.microsoft.com/office/drawing/2014/main" id="{B2B4EC6D-409A-4FCB-9094-0D7CD554184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35681" y="3071812"/>
                      <a:ext cx="38766" cy="27432"/>
                    </a:xfrm>
                    <a:custGeom>
                      <a:avLst/>
                      <a:gdLst>
                        <a:gd name="connsiteX0" fmla="*/ 0 w 38766"/>
                        <a:gd name="connsiteY0" fmla="*/ 12287 h 27432"/>
                        <a:gd name="connsiteX1" fmla="*/ 4858 w 38766"/>
                        <a:gd name="connsiteY1" fmla="*/ 27432 h 27432"/>
                        <a:gd name="connsiteX2" fmla="*/ 18859 w 38766"/>
                        <a:gd name="connsiteY2" fmla="*/ 11240 h 27432"/>
                        <a:gd name="connsiteX3" fmla="*/ 38767 w 38766"/>
                        <a:gd name="connsiteY3" fmla="*/ 15907 h 27432"/>
                        <a:gd name="connsiteX4" fmla="*/ 33814 w 38766"/>
                        <a:gd name="connsiteY4" fmla="*/ 571 h 27432"/>
                        <a:gd name="connsiteX5" fmla="*/ 12954 w 38766"/>
                        <a:gd name="connsiteY5" fmla="*/ 0 h 274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766" h="27432">
                          <a:moveTo>
                            <a:pt x="0" y="12287"/>
                          </a:moveTo>
                          <a:lnTo>
                            <a:pt x="4858" y="27432"/>
                          </a:lnTo>
                          <a:lnTo>
                            <a:pt x="18859" y="11240"/>
                          </a:lnTo>
                          <a:lnTo>
                            <a:pt x="38767" y="15907"/>
                          </a:lnTo>
                          <a:lnTo>
                            <a:pt x="33814" y="571"/>
                          </a:lnTo>
                          <a:lnTo>
                            <a:pt x="1295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615" name="Freeform: Shape 614">
                      <a:extLst>
                        <a:ext uri="{FF2B5EF4-FFF2-40B4-BE49-F238E27FC236}">
                          <a16:creationId xmlns:a16="http://schemas.microsoft.com/office/drawing/2014/main" id="{3000AA80-AEE2-4A54-9BF0-A0D37473D53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73686" y="3059715"/>
                      <a:ext cx="38957" cy="27336"/>
                    </a:xfrm>
                    <a:custGeom>
                      <a:avLst/>
                      <a:gdLst>
                        <a:gd name="connsiteX0" fmla="*/ 0 w 38957"/>
                        <a:gd name="connsiteY0" fmla="*/ 11335 h 27336"/>
                        <a:gd name="connsiteX1" fmla="*/ 5048 w 38957"/>
                        <a:gd name="connsiteY1" fmla="*/ 27337 h 27336"/>
                        <a:gd name="connsiteX2" fmla="*/ 19145 w 38957"/>
                        <a:gd name="connsiteY2" fmla="*/ 11240 h 27336"/>
                        <a:gd name="connsiteX3" fmla="*/ 38957 w 38957"/>
                        <a:gd name="connsiteY3" fmla="*/ 15907 h 27336"/>
                        <a:gd name="connsiteX4" fmla="*/ 34100 w 38957"/>
                        <a:gd name="connsiteY4" fmla="*/ 572 h 27336"/>
                        <a:gd name="connsiteX5" fmla="*/ 13240 w 38957"/>
                        <a:gd name="connsiteY5" fmla="*/ 0 h 27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957" h="27336">
                          <a:moveTo>
                            <a:pt x="0" y="11335"/>
                          </a:moveTo>
                          <a:lnTo>
                            <a:pt x="5048" y="27337"/>
                          </a:lnTo>
                          <a:lnTo>
                            <a:pt x="19145" y="11240"/>
                          </a:lnTo>
                          <a:lnTo>
                            <a:pt x="38957" y="15907"/>
                          </a:lnTo>
                          <a:lnTo>
                            <a:pt x="34100" y="572"/>
                          </a:lnTo>
                          <a:lnTo>
                            <a:pt x="13240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602" name="Graphic 1">
                    <a:extLst>
                      <a:ext uri="{FF2B5EF4-FFF2-40B4-BE49-F238E27FC236}">
                        <a16:creationId xmlns:a16="http://schemas.microsoft.com/office/drawing/2014/main" id="{FBA9689A-0789-427E-B16E-D541C4A6E671}"/>
                      </a:ext>
                    </a:extLst>
                  </p:cNvPr>
                  <p:cNvGrpSpPr/>
                  <p:nvPr/>
                </p:nvGrpSpPr>
                <p:grpSpPr>
                  <a:xfrm>
                    <a:off x="5829109" y="3038855"/>
                    <a:ext cx="76961" cy="39528"/>
                    <a:chOff x="5829109" y="3038855"/>
                    <a:chExt cx="76961" cy="39528"/>
                  </a:xfrm>
                  <a:grpFill/>
                </p:grpSpPr>
                <p:sp>
                  <p:nvSpPr>
                    <p:cNvPr id="612" name="Freeform: Shape 611">
                      <a:extLst>
                        <a:ext uri="{FF2B5EF4-FFF2-40B4-BE49-F238E27FC236}">
                          <a16:creationId xmlns:a16="http://schemas.microsoft.com/office/drawing/2014/main" id="{384B1614-B5F7-4D16-B376-56BD026780F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29109" y="3050952"/>
                      <a:ext cx="38671" cy="27432"/>
                    </a:xfrm>
                    <a:custGeom>
                      <a:avLst/>
                      <a:gdLst>
                        <a:gd name="connsiteX0" fmla="*/ 0 w 38671"/>
                        <a:gd name="connsiteY0" fmla="*/ 12287 h 27432"/>
                        <a:gd name="connsiteX1" fmla="*/ 4762 w 38671"/>
                        <a:gd name="connsiteY1" fmla="*/ 27432 h 27432"/>
                        <a:gd name="connsiteX2" fmla="*/ 18860 w 38671"/>
                        <a:gd name="connsiteY2" fmla="*/ 11240 h 27432"/>
                        <a:gd name="connsiteX3" fmla="*/ 38672 w 38671"/>
                        <a:gd name="connsiteY3" fmla="*/ 15907 h 27432"/>
                        <a:gd name="connsiteX4" fmla="*/ 33814 w 38671"/>
                        <a:gd name="connsiteY4" fmla="*/ 572 h 27432"/>
                        <a:gd name="connsiteX5" fmla="*/ 12954 w 38671"/>
                        <a:gd name="connsiteY5" fmla="*/ 0 h 274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671" h="27432">
                          <a:moveTo>
                            <a:pt x="0" y="12287"/>
                          </a:moveTo>
                          <a:lnTo>
                            <a:pt x="4762" y="27432"/>
                          </a:lnTo>
                          <a:lnTo>
                            <a:pt x="18860" y="11240"/>
                          </a:lnTo>
                          <a:lnTo>
                            <a:pt x="38672" y="15907"/>
                          </a:lnTo>
                          <a:lnTo>
                            <a:pt x="33814" y="572"/>
                          </a:lnTo>
                          <a:lnTo>
                            <a:pt x="1295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613" name="Freeform: Shape 612">
                      <a:extLst>
                        <a:ext uri="{FF2B5EF4-FFF2-40B4-BE49-F238E27FC236}">
                          <a16:creationId xmlns:a16="http://schemas.microsoft.com/office/drawing/2014/main" id="{47D841DB-BA70-4A96-AD53-CF0065E8B12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67019" y="3038855"/>
                      <a:ext cx="39052" cy="27336"/>
                    </a:xfrm>
                    <a:custGeom>
                      <a:avLst/>
                      <a:gdLst>
                        <a:gd name="connsiteX0" fmla="*/ 0 w 39052"/>
                        <a:gd name="connsiteY0" fmla="*/ 11335 h 27336"/>
                        <a:gd name="connsiteX1" fmla="*/ 5143 w 39052"/>
                        <a:gd name="connsiteY1" fmla="*/ 27337 h 27336"/>
                        <a:gd name="connsiteX2" fmla="*/ 19145 w 39052"/>
                        <a:gd name="connsiteY2" fmla="*/ 11239 h 27336"/>
                        <a:gd name="connsiteX3" fmla="*/ 39052 w 39052"/>
                        <a:gd name="connsiteY3" fmla="*/ 15907 h 27336"/>
                        <a:gd name="connsiteX4" fmla="*/ 34100 w 39052"/>
                        <a:gd name="connsiteY4" fmla="*/ 571 h 27336"/>
                        <a:gd name="connsiteX5" fmla="*/ 13335 w 39052"/>
                        <a:gd name="connsiteY5" fmla="*/ 0 h 27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9052" h="27336">
                          <a:moveTo>
                            <a:pt x="0" y="11335"/>
                          </a:moveTo>
                          <a:lnTo>
                            <a:pt x="5143" y="27337"/>
                          </a:lnTo>
                          <a:lnTo>
                            <a:pt x="19145" y="11239"/>
                          </a:lnTo>
                          <a:lnTo>
                            <a:pt x="39052" y="15907"/>
                          </a:lnTo>
                          <a:lnTo>
                            <a:pt x="34100" y="571"/>
                          </a:lnTo>
                          <a:lnTo>
                            <a:pt x="13335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603" name="Graphic 1">
                    <a:extLst>
                      <a:ext uri="{FF2B5EF4-FFF2-40B4-BE49-F238E27FC236}">
                        <a16:creationId xmlns:a16="http://schemas.microsoft.com/office/drawing/2014/main" id="{198F1BD5-F3E3-4140-9DD3-8159EC19F62A}"/>
                      </a:ext>
                    </a:extLst>
                  </p:cNvPr>
                  <p:cNvGrpSpPr/>
                  <p:nvPr/>
                </p:nvGrpSpPr>
                <p:grpSpPr>
                  <a:xfrm>
                    <a:off x="5822442" y="3017995"/>
                    <a:ext cx="76961" cy="39528"/>
                    <a:chOff x="5822442" y="3017995"/>
                    <a:chExt cx="76961" cy="39528"/>
                  </a:xfrm>
                  <a:grpFill/>
                </p:grpSpPr>
                <p:sp>
                  <p:nvSpPr>
                    <p:cNvPr id="610" name="Freeform: Shape 609">
                      <a:extLst>
                        <a:ext uri="{FF2B5EF4-FFF2-40B4-BE49-F238E27FC236}">
                          <a16:creationId xmlns:a16="http://schemas.microsoft.com/office/drawing/2014/main" id="{9F493C70-C950-4DA5-AB8D-2CD1885A91E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22442" y="3030092"/>
                      <a:ext cx="38766" cy="27431"/>
                    </a:xfrm>
                    <a:custGeom>
                      <a:avLst/>
                      <a:gdLst>
                        <a:gd name="connsiteX0" fmla="*/ 0 w 38766"/>
                        <a:gd name="connsiteY0" fmla="*/ 12287 h 27431"/>
                        <a:gd name="connsiteX1" fmla="*/ 4858 w 38766"/>
                        <a:gd name="connsiteY1" fmla="*/ 27432 h 27431"/>
                        <a:gd name="connsiteX2" fmla="*/ 18860 w 38766"/>
                        <a:gd name="connsiteY2" fmla="*/ 11239 h 27431"/>
                        <a:gd name="connsiteX3" fmla="*/ 38767 w 38766"/>
                        <a:gd name="connsiteY3" fmla="*/ 15907 h 27431"/>
                        <a:gd name="connsiteX4" fmla="*/ 33814 w 38766"/>
                        <a:gd name="connsiteY4" fmla="*/ 571 h 27431"/>
                        <a:gd name="connsiteX5" fmla="*/ 12954 w 38766"/>
                        <a:gd name="connsiteY5" fmla="*/ 0 h 2743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766" h="27431">
                          <a:moveTo>
                            <a:pt x="0" y="12287"/>
                          </a:moveTo>
                          <a:lnTo>
                            <a:pt x="4858" y="27432"/>
                          </a:lnTo>
                          <a:lnTo>
                            <a:pt x="18860" y="11239"/>
                          </a:lnTo>
                          <a:lnTo>
                            <a:pt x="38767" y="15907"/>
                          </a:lnTo>
                          <a:lnTo>
                            <a:pt x="33814" y="571"/>
                          </a:lnTo>
                          <a:lnTo>
                            <a:pt x="1295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611" name="Freeform: Shape 610">
                      <a:extLst>
                        <a:ext uri="{FF2B5EF4-FFF2-40B4-BE49-F238E27FC236}">
                          <a16:creationId xmlns:a16="http://schemas.microsoft.com/office/drawing/2014/main" id="{1A962FCC-9E4D-4A5F-9B14-520C844ABB6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60446" y="3017995"/>
                      <a:ext cx="38957" cy="27336"/>
                    </a:xfrm>
                    <a:custGeom>
                      <a:avLst/>
                      <a:gdLst>
                        <a:gd name="connsiteX0" fmla="*/ 0 w 38957"/>
                        <a:gd name="connsiteY0" fmla="*/ 11335 h 27336"/>
                        <a:gd name="connsiteX1" fmla="*/ 5048 w 38957"/>
                        <a:gd name="connsiteY1" fmla="*/ 27337 h 27336"/>
                        <a:gd name="connsiteX2" fmla="*/ 19145 w 38957"/>
                        <a:gd name="connsiteY2" fmla="*/ 11144 h 27336"/>
                        <a:gd name="connsiteX3" fmla="*/ 38957 w 38957"/>
                        <a:gd name="connsiteY3" fmla="*/ 15907 h 27336"/>
                        <a:gd name="connsiteX4" fmla="*/ 34100 w 38957"/>
                        <a:gd name="connsiteY4" fmla="*/ 571 h 27336"/>
                        <a:gd name="connsiteX5" fmla="*/ 13240 w 38957"/>
                        <a:gd name="connsiteY5" fmla="*/ 0 h 27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957" h="27336">
                          <a:moveTo>
                            <a:pt x="0" y="11335"/>
                          </a:moveTo>
                          <a:lnTo>
                            <a:pt x="5048" y="27337"/>
                          </a:lnTo>
                          <a:lnTo>
                            <a:pt x="19145" y="11144"/>
                          </a:lnTo>
                          <a:lnTo>
                            <a:pt x="38957" y="15907"/>
                          </a:lnTo>
                          <a:lnTo>
                            <a:pt x="34100" y="571"/>
                          </a:lnTo>
                          <a:lnTo>
                            <a:pt x="13240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604" name="Graphic 1">
                    <a:extLst>
                      <a:ext uri="{FF2B5EF4-FFF2-40B4-BE49-F238E27FC236}">
                        <a16:creationId xmlns:a16="http://schemas.microsoft.com/office/drawing/2014/main" id="{E6E7966C-9C63-47AD-84EE-A37B3C7CD5B6}"/>
                      </a:ext>
                    </a:extLst>
                  </p:cNvPr>
                  <p:cNvGrpSpPr/>
                  <p:nvPr/>
                </p:nvGrpSpPr>
                <p:grpSpPr>
                  <a:xfrm>
                    <a:off x="5815869" y="2997135"/>
                    <a:ext cx="76961" cy="39528"/>
                    <a:chOff x="5815869" y="2997135"/>
                    <a:chExt cx="76961" cy="39528"/>
                  </a:xfrm>
                  <a:grpFill/>
                </p:grpSpPr>
                <p:sp>
                  <p:nvSpPr>
                    <p:cNvPr id="608" name="Freeform: Shape 607">
                      <a:extLst>
                        <a:ext uri="{FF2B5EF4-FFF2-40B4-BE49-F238E27FC236}">
                          <a16:creationId xmlns:a16="http://schemas.microsoft.com/office/drawing/2014/main" id="{F8B655BB-0B9A-49E2-AFA2-18302437AAD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15869" y="3009232"/>
                      <a:ext cx="38671" cy="27431"/>
                    </a:xfrm>
                    <a:custGeom>
                      <a:avLst/>
                      <a:gdLst>
                        <a:gd name="connsiteX0" fmla="*/ 0 w 38671"/>
                        <a:gd name="connsiteY0" fmla="*/ 12287 h 27431"/>
                        <a:gd name="connsiteX1" fmla="*/ 4763 w 38671"/>
                        <a:gd name="connsiteY1" fmla="*/ 27432 h 27431"/>
                        <a:gd name="connsiteX2" fmla="*/ 18859 w 38671"/>
                        <a:gd name="connsiteY2" fmla="*/ 11240 h 27431"/>
                        <a:gd name="connsiteX3" fmla="*/ 38671 w 38671"/>
                        <a:gd name="connsiteY3" fmla="*/ 15907 h 27431"/>
                        <a:gd name="connsiteX4" fmla="*/ 33814 w 38671"/>
                        <a:gd name="connsiteY4" fmla="*/ 571 h 27431"/>
                        <a:gd name="connsiteX5" fmla="*/ 12954 w 38671"/>
                        <a:gd name="connsiteY5" fmla="*/ 0 h 2743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671" h="27431">
                          <a:moveTo>
                            <a:pt x="0" y="12287"/>
                          </a:moveTo>
                          <a:lnTo>
                            <a:pt x="4763" y="27432"/>
                          </a:lnTo>
                          <a:lnTo>
                            <a:pt x="18859" y="11240"/>
                          </a:lnTo>
                          <a:lnTo>
                            <a:pt x="38671" y="15907"/>
                          </a:lnTo>
                          <a:lnTo>
                            <a:pt x="33814" y="571"/>
                          </a:lnTo>
                          <a:lnTo>
                            <a:pt x="1295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609" name="Freeform: Shape 608">
                      <a:extLst>
                        <a:ext uri="{FF2B5EF4-FFF2-40B4-BE49-F238E27FC236}">
                          <a16:creationId xmlns:a16="http://schemas.microsoft.com/office/drawing/2014/main" id="{9FF9D506-3401-4C1A-9518-731DCF5C412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53779" y="2997135"/>
                      <a:ext cx="39052" cy="27336"/>
                    </a:xfrm>
                    <a:custGeom>
                      <a:avLst/>
                      <a:gdLst>
                        <a:gd name="connsiteX0" fmla="*/ 0 w 39052"/>
                        <a:gd name="connsiteY0" fmla="*/ 11335 h 27336"/>
                        <a:gd name="connsiteX1" fmla="*/ 5143 w 39052"/>
                        <a:gd name="connsiteY1" fmla="*/ 27337 h 27336"/>
                        <a:gd name="connsiteX2" fmla="*/ 19145 w 39052"/>
                        <a:gd name="connsiteY2" fmla="*/ 11144 h 27336"/>
                        <a:gd name="connsiteX3" fmla="*/ 39053 w 39052"/>
                        <a:gd name="connsiteY3" fmla="*/ 15907 h 27336"/>
                        <a:gd name="connsiteX4" fmla="*/ 34100 w 39052"/>
                        <a:gd name="connsiteY4" fmla="*/ 571 h 27336"/>
                        <a:gd name="connsiteX5" fmla="*/ 13335 w 39052"/>
                        <a:gd name="connsiteY5" fmla="*/ 0 h 27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9052" h="27336">
                          <a:moveTo>
                            <a:pt x="0" y="11335"/>
                          </a:moveTo>
                          <a:lnTo>
                            <a:pt x="5143" y="27337"/>
                          </a:lnTo>
                          <a:lnTo>
                            <a:pt x="19145" y="11144"/>
                          </a:lnTo>
                          <a:lnTo>
                            <a:pt x="39053" y="15907"/>
                          </a:lnTo>
                          <a:lnTo>
                            <a:pt x="34100" y="571"/>
                          </a:lnTo>
                          <a:lnTo>
                            <a:pt x="13335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605" name="Graphic 1">
                    <a:extLst>
                      <a:ext uri="{FF2B5EF4-FFF2-40B4-BE49-F238E27FC236}">
                        <a16:creationId xmlns:a16="http://schemas.microsoft.com/office/drawing/2014/main" id="{6AE0DD6D-7138-4194-86E8-C74F80A4B780}"/>
                      </a:ext>
                    </a:extLst>
                  </p:cNvPr>
                  <p:cNvGrpSpPr/>
                  <p:nvPr/>
                </p:nvGrpSpPr>
                <p:grpSpPr>
                  <a:xfrm>
                    <a:off x="5809202" y="2976276"/>
                    <a:ext cx="76962" cy="39528"/>
                    <a:chOff x="5809202" y="2976276"/>
                    <a:chExt cx="76962" cy="39528"/>
                  </a:xfrm>
                  <a:grpFill/>
                </p:grpSpPr>
                <p:sp>
                  <p:nvSpPr>
                    <p:cNvPr id="606" name="Freeform: Shape 605">
                      <a:extLst>
                        <a:ext uri="{FF2B5EF4-FFF2-40B4-BE49-F238E27FC236}">
                          <a16:creationId xmlns:a16="http://schemas.microsoft.com/office/drawing/2014/main" id="{64C80B9C-1C30-4326-813A-2D4BC67A059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09202" y="2988372"/>
                      <a:ext cx="38766" cy="27432"/>
                    </a:xfrm>
                    <a:custGeom>
                      <a:avLst/>
                      <a:gdLst>
                        <a:gd name="connsiteX0" fmla="*/ 0 w 38766"/>
                        <a:gd name="connsiteY0" fmla="*/ 12287 h 27432"/>
                        <a:gd name="connsiteX1" fmla="*/ 4858 w 38766"/>
                        <a:gd name="connsiteY1" fmla="*/ 27432 h 27432"/>
                        <a:gd name="connsiteX2" fmla="*/ 18860 w 38766"/>
                        <a:gd name="connsiteY2" fmla="*/ 11240 h 27432"/>
                        <a:gd name="connsiteX3" fmla="*/ 38767 w 38766"/>
                        <a:gd name="connsiteY3" fmla="*/ 15907 h 27432"/>
                        <a:gd name="connsiteX4" fmla="*/ 33814 w 38766"/>
                        <a:gd name="connsiteY4" fmla="*/ 571 h 27432"/>
                        <a:gd name="connsiteX5" fmla="*/ 12954 w 38766"/>
                        <a:gd name="connsiteY5" fmla="*/ 0 h 274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766" h="27432">
                          <a:moveTo>
                            <a:pt x="0" y="12287"/>
                          </a:moveTo>
                          <a:lnTo>
                            <a:pt x="4858" y="27432"/>
                          </a:lnTo>
                          <a:lnTo>
                            <a:pt x="18860" y="11240"/>
                          </a:lnTo>
                          <a:lnTo>
                            <a:pt x="38767" y="15907"/>
                          </a:lnTo>
                          <a:lnTo>
                            <a:pt x="33814" y="571"/>
                          </a:lnTo>
                          <a:lnTo>
                            <a:pt x="1295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607" name="Freeform: Shape 606">
                      <a:extLst>
                        <a:ext uri="{FF2B5EF4-FFF2-40B4-BE49-F238E27FC236}">
                          <a16:creationId xmlns:a16="http://schemas.microsoft.com/office/drawing/2014/main" id="{25A05C19-B889-4E27-B0A2-9F50C8AE0CA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47207" y="2976276"/>
                      <a:ext cx="38957" cy="27336"/>
                    </a:xfrm>
                    <a:custGeom>
                      <a:avLst/>
                      <a:gdLst>
                        <a:gd name="connsiteX0" fmla="*/ 0 w 38957"/>
                        <a:gd name="connsiteY0" fmla="*/ 11335 h 27336"/>
                        <a:gd name="connsiteX1" fmla="*/ 5048 w 38957"/>
                        <a:gd name="connsiteY1" fmla="*/ 27337 h 27336"/>
                        <a:gd name="connsiteX2" fmla="*/ 19145 w 38957"/>
                        <a:gd name="connsiteY2" fmla="*/ 11144 h 27336"/>
                        <a:gd name="connsiteX3" fmla="*/ 38957 w 38957"/>
                        <a:gd name="connsiteY3" fmla="*/ 15907 h 27336"/>
                        <a:gd name="connsiteX4" fmla="*/ 34100 w 38957"/>
                        <a:gd name="connsiteY4" fmla="*/ 476 h 27336"/>
                        <a:gd name="connsiteX5" fmla="*/ 13240 w 38957"/>
                        <a:gd name="connsiteY5" fmla="*/ 0 h 27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957" h="27336">
                          <a:moveTo>
                            <a:pt x="0" y="11335"/>
                          </a:moveTo>
                          <a:lnTo>
                            <a:pt x="5048" y="27337"/>
                          </a:lnTo>
                          <a:lnTo>
                            <a:pt x="19145" y="11144"/>
                          </a:lnTo>
                          <a:lnTo>
                            <a:pt x="38957" y="15907"/>
                          </a:lnTo>
                          <a:lnTo>
                            <a:pt x="34100" y="476"/>
                          </a:lnTo>
                          <a:lnTo>
                            <a:pt x="13240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</p:grpSp>
            <p:grpSp>
              <p:nvGrpSpPr>
                <p:cNvPr id="555" name="Graphic 1">
                  <a:extLst>
                    <a:ext uri="{FF2B5EF4-FFF2-40B4-BE49-F238E27FC236}">
                      <a16:creationId xmlns:a16="http://schemas.microsoft.com/office/drawing/2014/main" id="{651DB5E3-A32E-4533-BEA5-8D4E98CAB5CE}"/>
                    </a:ext>
                  </a:extLst>
                </p:cNvPr>
                <p:cNvGrpSpPr/>
                <p:nvPr/>
              </p:nvGrpSpPr>
              <p:grpSpPr>
                <a:xfrm>
                  <a:off x="5890545" y="2950463"/>
                  <a:ext cx="116681" cy="164687"/>
                  <a:chOff x="5890545" y="2950463"/>
                  <a:chExt cx="116681" cy="164687"/>
                </a:xfrm>
                <a:grpFill/>
              </p:grpSpPr>
              <p:grpSp>
                <p:nvGrpSpPr>
                  <p:cNvPr id="578" name="Graphic 1">
                    <a:extLst>
                      <a:ext uri="{FF2B5EF4-FFF2-40B4-BE49-F238E27FC236}">
                        <a16:creationId xmlns:a16="http://schemas.microsoft.com/office/drawing/2014/main" id="{61BED779-20A1-4E9C-95DA-D25BB3CB92C8}"/>
                      </a:ext>
                    </a:extLst>
                  </p:cNvPr>
                  <p:cNvGrpSpPr/>
                  <p:nvPr/>
                </p:nvGrpSpPr>
                <p:grpSpPr>
                  <a:xfrm>
                    <a:off x="5930265" y="3075621"/>
                    <a:ext cx="76961" cy="39528"/>
                    <a:chOff x="5930265" y="3075621"/>
                    <a:chExt cx="76961" cy="39528"/>
                  </a:xfrm>
                  <a:grpFill/>
                </p:grpSpPr>
                <p:sp>
                  <p:nvSpPr>
                    <p:cNvPr id="597" name="Freeform: Shape 596">
                      <a:extLst>
                        <a:ext uri="{FF2B5EF4-FFF2-40B4-BE49-F238E27FC236}">
                          <a16:creationId xmlns:a16="http://schemas.microsoft.com/office/drawing/2014/main" id="{054F8936-79E1-44F6-9735-0C2D2F4D0E2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30265" y="3087718"/>
                      <a:ext cx="38671" cy="27431"/>
                    </a:xfrm>
                    <a:custGeom>
                      <a:avLst/>
                      <a:gdLst>
                        <a:gd name="connsiteX0" fmla="*/ 0 w 38671"/>
                        <a:gd name="connsiteY0" fmla="*/ 12287 h 27431"/>
                        <a:gd name="connsiteX1" fmla="*/ 4763 w 38671"/>
                        <a:gd name="connsiteY1" fmla="*/ 27432 h 27431"/>
                        <a:gd name="connsiteX2" fmla="*/ 18859 w 38671"/>
                        <a:gd name="connsiteY2" fmla="*/ 11239 h 27431"/>
                        <a:gd name="connsiteX3" fmla="*/ 38671 w 38671"/>
                        <a:gd name="connsiteY3" fmla="*/ 16002 h 27431"/>
                        <a:gd name="connsiteX4" fmla="*/ 33814 w 38671"/>
                        <a:gd name="connsiteY4" fmla="*/ 571 h 27431"/>
                        <a:gd name="connsiteX5" fmla="*/ 12954 w 38671"/>
                        <a:gd name="connsiteY5" fmla="*/ 0 h 2743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671" h="27431">
                          <a:moveTo>
                            <a:pt x="0" y="12287"/>
                          </a:moveTo>
                          <a:lnTo>
                            <a:pt x="4763" y="27432"/>
                          </a:lnTo>
                          <a:lnTo>
                            <a:pt x="18859" y="11239"/>
                          </a:lnTo>
                          <a:lnTo>
                            <a:pt x="38671" y="16002"/>
                          </a:lnTo>
                          <a:lnTo>
                            <a:pt x="33814" y="571"/>
                          </a:lnTo>
                          <a:lnTo>
                            <a:pt x="1295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598" name="Freeform: Shape 597">
                      <a:extLst>
                        <a:ext uri="{FF2B5EF4-FFF2-40B4-BE49-F238E27FC236}">
                          <a16:creationId xmlns:a16="http://schemas.microsoft.com/office/drawing/2014/main" id="{D953706F-6DBE-4780-9C60-71BF6F0CF91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68269" y="3075621"/>
                      <a:ext cx="38957" cy="27431"/>
                    </a:xfrm>
                    <a:custGeom>
                      <a:avLst/>
                      <a:gdLst>
                        <a:gd name="connsiteX0" fmla="*/ 0 w 38957"/>
                        <a:gd name="connsiteY0" fmla="*/ 11335 h 27431"/>
                        <a:gd name="connsiteX1" fmla="*/ 5048 w 38957"/>
                        <a:gd name="connsiteY1" fmla="*/ 27432 h 27431"/>
                        <a:gd name="connsiteX2" fmla="*/ 19145 w 38957"/>
                        <a:gd name="connsiteY2" fmla="*/ 11240 h 27431"/>
                        <a:gd name="connsiteX3" fmla="*/ 38957 w 38957"/>
                        <a:gd name="connsiteY3" fmla="*/ 15907 h 27431"/>
                        <a:gd name="connsiteX4" fmla="*/ 34100 w 38957"/>
                        <a:gd name="connsiteY4" fmla="*/ 571 h 27431"/>
                        <a:gd name="connsiteX5" fmla="*/ 13240 w 38957"/>
                        <a:gd name="connsiteY5" fmla="*/ 0 h 2743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957" h="27431">
                          <a:moveTo>
                            <a:pt x="0" y="11335"/>
                          </a:moveTo>
                          <a:lnTo>
                            <a:pt x="5048" y="27432"/>
                          </a:lnTo>
                          <a:lnTo>
                            <a:pt x="19145" y="11240"/>
                          </a:lnTo>
                          <a:lnTo>
                            <a:pt x="38957" y="15907"/>
                          </a:lnTo>
                          <a:lnTo>
                            <a:pt x="34100" y="571"/>
                          </a:lnTo>
                          <a:lnTo>
                            <a:pt x="13240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579" name="Graphic 1">
                    <a:extLst>
                      <a:ext uri="{FF2B5EF4-FFF2-40B4-BE49-F238E27FC236}">
                        <a16:creationId xmlns:a16="http://schemas.microsoft.com/office/drawing/2014/main" id="{721835D5-70DF-44E8-932C-DE0683A29D23}"/>
                      </a:ext>
                    </a:extLst>
                  </p:cNvPr>
                  <p:cNvGrpSpPr/>
                  <p:nvPr/>
                </p:nvGrpSpPr>
                <p:grpSpPr>
                  <a:xfrm>
                    <a:off x="5923597" y="3054762"/>
                    <a:ext cx="76961" cy="39528"/>
                    <a:chOff x="5923597" y="3054762"/>
                    <a:chExt cx="76961" cy="39528"/>
                  </a:xfrm>
                  <a:grpFill/>
                </p:grpSpPr>
                <p:sp>
                  <p:nvSpPr>
                    <p:cNvPr id="595" name="Freeform: Shape 594">
                      <a:extLst>
                        <a:ext uri="{FF2B5EF4-FFF2-40B4-BE49-F238E27FC236}">
                          <a16:creationId xmlns:a16="http://schemas.microsoft.com/office/drawing/2014/main" id="{A788C865-1E98-4ADE-AD4D-3FA4FB5E3CA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23597" y="3066858"/>
                      <a:ext cx="38766" cy="27432"/>
                    </a:xfrm>
                    <a:custGeom>
                      <a:avLst/>
                      <a:gdLst>
                        <a:gd name="connsiteX0" fmla="*/ 0 w 38766"/>
                        <a:gd name="connsiteY0" fmla="*/ 12287 h 27432"/>
                        <a:gd name="connsiteX1" fmla="*/ 4858 w 38766"/>
                        <a:gd name="connsiteY1" fmla="*/ 27432 h 27432"/>
                        <a:gd name="connsiteX2" fmla="*/ 18859 w 38766"/>
                        <a:gd name="connsiteY2" fmla="*/ 11240 h 27432"/>
                        <a:gd name="connsiteX3" fmla="*/ 38767 w 38766"/>
                        <a:gd name="connsiteY3" fmla="*/ 16002 h 27432"/>
                        <a:gd name="connsiteX4" fmla="*/ 33814 w 38766"/>
                        <a:gd name="connsiteY4" fmla="*/ 572 h 27432"/>
                        <a:gd name="connsiteX5" fmla="*/ 13049 w 38766"/>
                        <a:gd name="connsiteY5" fmla="*/ 0 h 274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766" h="27432">
                          <a:moveTo>
                            <a:pt x="0" y="12287"/>
                          </a:moveTo>
                          <a:lnTo>
                            <a:pt x="4858" y="27432"/>
                          </a:lnTo>
                          <a:lnTo>
                            <a:pt x="18859" y="11240"/>
                          </a:lnTo>
                          <a:lnTo>
                            <a:pt x="38767" y="16002"/>
                          </a:lnTo>
                          <a:lnTo>
                            <a:pt x="33814" y="572"/>
                          </a:lnTo>
                          <a:lnTo>
                            <a:pt x="13049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596" name="Freeform: Shape 595">
                      <a:extLst>
                        <a:ext uri="{FF2B5EF4-FFF2-40B4-BE49-F238E27FC236}">
                          <a16:creationId xmlns:a16="http://schemas.microsoft.com/office/drawing/2014/main" id="{90BCAE94-652F-4C5B-BE2A-E753BBCD0AD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61602" y="3054762"/>
                      <a:ext cx="38957" cy="27432"/>
                    </a:xfrm>
                    <a:custGeom>
                      <a:avLst/>
                      <a:gdLst>
                        <a:gd name="connsiteX0" fmla="*/ 0 w 38957"/>
                        <a:gd name="connsiteY0" fmla="*/ 11335 h 27432"/>
                        <a:gd name="connsiteX1" fmla="*/ 5048 w 38957"/>
                        <a:gd name="connsiteY1" fmla="*/ 27432 h 27432"/>
                        <a:gd name="connsiteX2" fmla="*/ 19145 w 38957"/>
                        <a:gd name="connsiteY2" fmla="*/ 11240 h 27432"/>
                        <a:gd name="connsiteX3" fmla="*/ 38957 w 38957"/>
                        <a:gd name="connsiteY3" fmla="*/ 15907 h 27432"/>
                        <a:gd name="connsiteX4" fmla="*/ 34100 w 38957"/>
                        <a:gd name="connsiteY4" fmla="*/ 572 h 27432"/>
                        <a:gd name="connsiteX5" fmla="*/ 13240 w 38957"/>
                        <a:gd name="connsiteY5" fmla="*/ 0 h 274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957" h="27432">
                          <a:moveTo>
                            <a:pt x="0" y="11335"/>
                          </a:moveTo>
                          <a:lnTo>
                            <a:pt x="5048" y="27432"/>
                          </a:lnTo>
                          <a:lnTo>
                            <a:pt x="19145" y="11240"/>
                          </a:lnTo>
                          <a:lnTo>
                            <a:pt x="38957" y="15907"/>
                          </a:lnTo>
                          <a:lnTo>
                            <a:pt x="34100" y="572"/>
                          </a:lnTo>
                          <a:lnTo>
                            <a:pt x="13240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580" name="Graphic 1">
                    <a:extLst>
                      <a:ext uri="{FF2B5EF4-FFF2-40B4-BE49-F238E27FC236}">
                        <a16:creationId xmlns:a16="http://schemas.microsoft.com/office/drawing/2014/main" id="{22AB9087-3D06-4255-85F7-1AF36221C5E1}"/>
                      </a:ext>
                    </a:extLst>
                  </p:cNvPr>
                  <p:cNvGrpSpPr/>
                  <p:nvPr/>
                </p:nvGrpSpPr>
                <p:grpSpPr>
                  <a:xfrm>
                    <a:off x="5917025" y="3033902"/>
                    <a:ext cx="76962" cy="39528"/>
                    <a:chOff x="5917025" y="3033902"/>
                    <a:chExt cx="76962" cy="39528"/>
                  </a:xfrm>
                  <a:grpFill/>
                </p:grpSpPr>
                <p:sp>
                  <p:nvSpPr>
                    <p:cNvPr id="593" name="Freeform: Shape 592">
                      <a:extLst>
                        <a:ext uri="{FF2B5EF4-FFF2-40B4-BE49-F238E27FC236}">
                          <a16:creationId xmlns:a16="http://schemas.microsoft.com/office/drawing/2014/main" id="{C51486DE-855B-4864-B1A1-ADCF700B88A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17025" y="3045999"/>
                      <a:ext cx="38671" cy="27431"/>
                    </a:xfrm>
                    <a:custGeom>
                      <a:avLst/>
                      <a:gdLst>
                        <a:gd name="connsiteX0" fmla="*/ 0 w 38671"/>
                        <a:gd name="connsiteY0" fmla="*/ 12287 h 27431"/>
                        <a:gd name="connsiteX1" fmla="*/ 4763 w 38671"/>
                        <a:gd name="connsiteY1" fmla="*/ 27432 h 27431"/>
                        <a:gd name="connsiteX2" fmla="*/ 18860 w 38671"/>
                        <a:gd name="connsiteY2" fmla="*/ 11239 h 27431"/>
                        <a:gd name="connsiteX3" fmla="*/ 38672 w 38671"/>
                        <a:gd name="connsiteY3" fmla="*/ 16002 h 27431"/>
                        <a:gd name="connsiteX4" fmla="*/ 33814 w 38671"/>
                        <a:gd name="connsiteY4" fmla="*/ 571 h 27431"/>
                        <a:gd name="connsiteX5" fmla="*/ 12954 w 38671"/>
                        <a:gd name="connsiteY5" fmla="*/ 0 h 2743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671" h="27431">
                          <a:moveTo>
                            <a:pt x="0" y="12287"/>
                          </a:moveTo>
                          <a:lnTo>
                            <a:pt x="4763" y="27432"/>
                          </a:lnTo>
                          <a:lnTo>
                            <a:pt x="18860" y="11239"/>
                          </a:lnTo>
                          <a:lnTo>
                            <a:pt x="38672" y="16002"/>
                          </a:lnTo>
                          <a:lnTo>
                            <a:pt x="33814" y="571"/>
                          </a:lnTo>
                          <a:lnTo>
                            <a:pt x="1295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594" name="Freeform: Shape 593">
                      <a:extLst>
                        <a:ext uri="{FF2B5EF4-FFF2-40B4-BE49-F238E27FC236}">
                          <a16:creationId xmlns:a16="http://schemas.microsoft.com/office/drawing/2014/main" id="{F42DC682-629C-433E-A158-581CB606DA2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55030" y="3033902"/>
                      <a:ext cx="38957" cy="27336"/>
                    </a:xfrm>
                    <a:custGeom>
                      <a:avLst/>
                      <a:gdLst>
                        <a:gd name="connsiteX0" fmla="*/ 0 w 38957"/>
                        <a:gd name="connsiteY0" fmla="*/ 11335 h 27336"/>
                        <a:gd name="connsiteX1" fmla="*/ 5048 w 38957"/>
                        <a:gd name="connsiteY1" fmla="*/ 27337 h 27336"/>
                        <a:gd name="connsiteX2" fmla="*/ 19145 w 38957"/>
                        <a:gd name="connsiteY2" fmla="*/ 11240 h 27336"/>
                        <a:gd name="connsiteX3" fmla="*/ 38957 w 38957"/>
                        <a:gd name="connsiteY3" fmla="*/ 15907 h 27336"/>
                        <a:gd name="connsiteX4" fmla="*/ 34100 w 38957"/>
                        <a:gd name="connsiteY4" fmla="*/ 571 h 27336"/>
                        <a:gd name="connsiteX5" fmla="*/ 13240 w 38957"/>
                        <a:gd name="connsiteY5" fmla="*/ 0 h 27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957" h="27336">
                          <a:moveTo>
                            <a:pt x="0" y="11335"/>
                          </a:moveTo>
                          <a:lnTo>
                            <a:pt x="5048" y="27337"/>
                          </a:lnTo>
                          <a:lnTo>
                            <a:pt x="19145" y="11240"/>
                          </a:lnTo>
                          <a:lnTo>
                            <a:pt x="38957" y="15907"/>
                          </a:lnTo>
                          <a:lnTo>
                            <a:pt x="34100" y="571"/>
                          </a:lnTo>
                          <a:lnTo>
                            <a:pt x="13240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581" name="Graphic 1">
                    <a:extLst>
                      <a:ext uri="{FF2B5EF4-FFF2-40B4-BE49-F238E27FC236}">
                        <a16:creationId xmlns:a16="http://schemas.microsoft.com/office/drawing/2014/main" id="{23D9DAAC-5E48-496C-90AB-470309E0C6B5}"/>
                      </a:ext>
                    </a:extLst>
                  </p:cNvPr>
                  <p:cNvGrpSpPr/>
                  <p:nvPr/>
                </p:nvGrpSpPr>
                <p:grpSpPr>
                  <a:xfrm>
                    <a:off x="5910357" y="3013042"/>
                    <a:ext cx="76961" cy="39528"/>
                    <a:chOff x="5910357" y="3013042"/>
                    <a:chExt cx="76961" cy="39528"/>
                  </a:xfrm>
                  <a:grpFill/>
                </p:grpSpPr>
                <p:sp>
                  <p:nvSpPr>
                    <p:cNvPr id="591" name="Freeform: Shape 590">
                      <a:extLst>
                        <a:ext uri="{FF2B5EF4-FFF2-40B4-BE49-F238E27FC236}">
                          <a16:creationId xmlns:a16="http://schemas.microsoft.com/office/drawing/2014/main" id="{516CF651-E98A-4F77-A69B-C60A7A0E4FD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10357" y="3025139"/>
                      <a:ext cx="38766" cy="27431"/>
                    </a:xfrm>
                    <a:custGeom>
                      <a:avLst/>
                      <a:gdLst>
                        <a:gd name="connsiteX0" fmla="*/ 0 w 38766"/>
                        <a:gd name="connsiteY0" fmla="*/ 12287 h 27431"/>
                        <a:gd name="connsiteX1" fmla="*/ 4858 w 38766"/>
                        <a:gd name="connsiteY1" fmla="*/ 27432 h 27431"/>
                        <a:gd name="connsiteX2" fmla="*/ 18859 w 38766"/>
                        <a:gd name="connsiteY2" fmla="*/ 11240 h 27431"/>
                        <a:gd name="connsiteX3" fmla="*/ 38767 w 38766"/>
                        <a:gd name="connsiteY3" fmla="*/ 16002 h 27431"/>
                        <a:gd name="connsiteX4" fmla="*/ 33814 w 38766"/>
                        <a:gd name="connsiteY4" fmla="*/ 571 h 27431"/>
                        <a:gd name="connsiteX5" fmla="*/ 13049 w 38766"/>
                        <a:gd name="connsiteY5" fmla="*/ 0 h 2743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766" h="27431">
                          <a:moveTo>
                            <a:pt x="0" y="12287"/>
                          </a:moveTo>
                          <a:lnTo>
                            <a:pt x="4858" y="27432"/>
                          </a:lnTo>
                          <a:lnTo>
                            <a:pt x="18859" y="11240"/>
                          </a:lnTo>
                          <a:lnTo>
                            <a:pt x="38767" y="16002"/>
                          </a:lnTo>
                          <a:lnTo>
                            <a:pt x="33814" y="571"/>
                          </a:lnTo>
                          <a:lnTo>
                            <a:pt x="13049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592" name="Freeform: Shape 591">
                      <a:extLst>
                        <a:ext uri="{FF2B5EF4-FFF2-40B4-BE49-F238E27FC236}">
                          <a16:creationId xmlns:a16="http://schemas.microsoft.com/office/drawing/2014/main" id="{F14CF9BA-16E0-4F4E-AAF6-2E5DCD70270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48362" y="3013042"/>
                      <a:ext cx="38957" cy="27336"/>
                    </a:xfrm>
                    <a:custGeom>
                      <a:avLst/>
                      <a:gdLst>
                        <a:gd name="connsiteX0" fmla="*/ 0 w 38957"/>
                        <a:gd name="connsiteY0" fmla="*/ 11335 h 27336"/>
                        <a:gd name="connsiteX1" fmla="*/ 5048 w 38957"/>
                        <a:gd name="connsiteY1" fmla="*/ 27337 h 27336"/>
                        <a:gd name="connsiteX2" fmla="*/ 19145 w 38957"/>
                        <a:gd name="connsiteY2" fmla="*/ 11240 h 27336"/>
                        <a:gd name="connsiteX3" fmla="*/ 38957 w 38957"/>
                        <a:gd name="connsiteY3" fmla="*/ 15907 h 27336"/>
                        <a:gd name="connsiteX4" fmla="*/ 34100 w 38957"/>
                        <a:gd name="connsiteY4" fmla="*/ 571 h 27336"/>
                        <a:gd name="connsiteX5" fmla="*/ 13240 w 38957"/>
                        <a:gd name="connsiteY5" fmla="*/ 0 h 27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957" h="27336">
                          <a:moveTo>
                            <a:pt x="0" y="11335"/>
                          </a:moveTo>
                          <a:lnTo>
                            <a:pt x="5048" y="27337"/>
                          </a:lnTo>
                          <a:lnTo>
                            <a:pt x="19145" y="11240"/>
                          </a:lnTo>
                          <a:lnTo>
                            <a:pt x="38957" y="15907"/>
                          </a:lnTo>
                          <a:lnTo>
                            <a:pt x="34100" y="571"/>
                          </a:lnTo>
                          <a:lnTo>
                            <a:pt x="13240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582" name="Graphic 1">
                    <a:extLst>
                      <a:ext uri="{FF2B5EF4-FFF2-40B4-BE49-F238E27FC236}">
                        <a16:creationId xmlns:a16="http://schemas.microsoft.com/office/drawing/2014/main" id="{0B11EA57-05BA-4395-A9D2-1C49029A64DE}"/>
                      </a:ext>
                    </a:extLst>
                  </p:cNvPr>
                  <p:cNvGrpSpPr/>
                  <p:nvPr/>
                </p:nvGrpSpPr>
                <p:grpSpPr>
                  <a:xfrm>
                    <a:off x="5903785" y="2992182"/>
                    <a:ext cx="76961" cy="39528"/>
                    <a:chOff x="5903785" y="2992182"/>
                    <a:chExt cx="76961" cy="39528"/>
                  </a:xfrm>
                  <a:grpFill/>
                </p:grpSpPr>
                <p:sp>
                  <p:nvSpPr>
                    <p:cNvPr id="589" name="Freeform: Shape 588">
                      <a:extLst>
                        <a:ext uri="{FF2B5EF4-FFF2-40B4-BE49-F238E27FC236}">
                          <a16:creationId xmlns:a16="http://schemas.microsoft.com/office/drawing/2014/main" id="{257E4048-6199-44C1-970B-D8094C9CC5F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03785" y="3004279"/>
                      <a:ext cx="38671" cy="27432"/>
                    </a:xfrm>
                    <a:custGeom>
                      <a:avLst/>
                      <a:gdLst>
                        <a:gd name="connsiteX0" fmla="*/ 0 w 38671"/>
                        <a:gd name="connsiteY0" fmla="*/ 12287 h 27432"/>
                        <a:gd name="connsiteX1" fmla="*/ 4763 w 38671"/>
                        <a:gd name="connsiteY1" fmla="*/ 27432 h 27432"/>
                        <a:gd name="connsiteX2" fmla="*/ 18859 w 38671"/>
                        <a:gd name="connsiteY2" fmla="*/ 11240 h 27432"/>
                        <a:gd name="connsiteX3" fmla="*/ 38671 w 38671"/>
                        <a:gd name="connsiteY3" fmla="*/ 16002 h 27432"/>
                        <a:gd name="connsiteX4" fmla="*/ 33814 w 38671"/>
                        <a:gd name="connsiteY4" fmla="*/ 571 h 27432"/>
                        <a:gd name="connsiteX5" fmla="*/ 12954 w 38671"/>
                        <a:gd name="connsiteY5" fmla="*/ 0 h 274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671" h="27432">
                          <a:moveTo>
                            <a:pt x="0" y="12287"/>
                          </a:moveTo>
                          <a:lnTo>
                            <a:pt x="4763" y="27432"/>
                          </a:lnTo>
                          <a:lnTo>
                            <a:pt x="18859" y="11240"/>
                          </a:lnTo>
                          <a:lnTo>
                            <a:pt x="38671" y="16002"/>
                          </a:lnTo>
                          <a:lnTo>
                            <a:pt x="33814" y="571"/>
                          </a:lnTo>
                          <a:lnTo>
                            <a:pt x="1295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590" name="Freeform: Shape 589">
                      <a:extLst>
                        <a:ext uri="{FF2B5EF4-FFF2-40B4-BE49-F238E27FC236}">
                          <a16:creationId xmlns:a16="http://schemas.microsoft.com/office/drawing/2014/main" id="{8395560C-5562-4337-914E-F979B00DF40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41790" y="2992182"/>
                      <a:ext cx="38957" cy="27336"/>
                    </a:xfrm>
                    <a:custGeom>
                      <a:avLst/>
                      <a:gdLst>
                        <a:gd name="connsiteX0" fmla="*/ 0 w 38957"/>
                        <a:gd name="connsiteY0" fmla="*/ 11335 h 27336"/>
                        <a:gd name="connsiteX1" fmla="*/ 5048 w 38957"/>
                        <a:gd name="connsiteY1" fmla="*/ 27337 h 27336"/>
                        <a:gd name="connsiteX2" fmla="*/ 19145 w 38957"/>
                        <a:gd name="connsiteY2" fmla="*/ 11240 h 27336"/>
                        <a:gd name="connsiteX3" fmla="*/ 38957 w 38957"/>
                        <a:gd name="connsiteY3" fmla="*/ 15907 h 27336"/>
                        <a:gd name="connsiteX4" fmla="*/ 34100 w 38957"/>
                        <a:gd name="connsiteY4" fmla="*/ 572 h 27336"/>
                        <a:gd name="connsiteX5" fmla="*/ 13240 w 38957"/>
                        <a:gd name="connsiteY5" fmla="*/ 0 h 27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957" h="27336">
                          <a:moveTo>
                            <a:pt x="0" y="11335"/>
                          </a:moveTo>
                          <a:lnTo>
                            <a:pt x="5048" y="27337"/>
                          </a:lnTo>
                          <a:lnTo>
                            <a:pt x="19145" y="11240"/>
                          </a:lnTo>
                          <a:lnTo>
                            <a:pt x="38957" y="15907"/>
                          </a:lnTo>
                          <a:lnTo>
                            <a:pt x="34100" y="572"/>
                          </a:lnTo>
                          <a:lnTo>
                            <a:pt x="13240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583" name="Graphic 1">
                    <a:extLst>
                      <a:ext uri="{FF2B5EF4-FFF2-40B4-BE49-F238E27FC236}">
                        <a16:creationId xmlns:a16="http://schemas.microsoft.com/office/drawing/2014/main" id="{041208EC-05F6-47C7-AFA2-C81823897B25}"/>
                      </a:ext>
                    </a:extLst>
                  </p:cNvPr>
                  <p:cNvGrpSpPr/>
                  <p:nvPr/>
                </p:nvGrpSpPr>
                <p:grpSpPr>
                  <a:xfrm>
                    <a:off x="5897117" y="2971323"/>
                    <a:ext cx="76962" cy="39528"/>
                    <a:chOff x="5897117" y="2971323"/>
                    <a:chExt cx="76962" cy="39528"/>
                  </a:xfrm>
                  <a:grpFill/>
                </p:grpSpPr>
                <p:sp>
                  <p:nvSpPr>
                    <p:cNvPr id="587" name="Freeform: Shape 586">
                      <a:extLst>
                        <a:ext uri="{FF2B5EF4-FFF2-40B4-BE49-F238E27FC236}">
                          <a16:creationId xmlns:a16="http://schemas.microsoft.com/office/drawing/2014/main" id="{7B262C42-0D92-4A21-9488-C5D7368C869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97117" y="2983419"/>
                      <a:ext cx="38766" cy="27432"/>
                    </a:xfrm>
                    <a:custGeom>
                      <a:avLst/>
                      <a:gdLst>
                        <a:gd name="connsiteX0" fmla="*/ 0 w 38766"/>
                        <a:gd name="connsiteY0" fmla="*/ 12287 h 27432"/>
                        <a:gd name="connsiteX1" fmla="*/ 4858 w 38766"/>
                        <a:gd name="connsiteY1" fmla="*/ 27432 h 27432"/>
                        <a:gd name="connsiteX2" fmla="*/ 18860 w 38766"/>
                        <a:gd name="connsiteY2" fmla="*/ 11240 h 27432"/>
                        <a:gd name="connsiteX3" fmla="*/ 38767 w 38766"/>
                        <a:gd name="connsiteY3" fmla="*/ 16002 h 27432"/>
                        <a:gd name="connsiteX4" fmla="*/ 33814 w 38766"/>
                        <a:gd name="connsiteY4" fmla="*/ 572 h 27432"/>
                        <a:gd name="connsiteX5" fmla="*/ 13049 w 38766"/>
                        <a:gd name="connsiteY5" fmla="*/ 0 h 274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766" h="27432">
                          <a:moveTo>
                            <a:pt x="0" y="12287"/>
                          </a:moveTo>
                          <a:lnTo>
                            <a:pt x="4858" y="27432"/>
                          </a:lnTo>
                          <a:lnTo>
                            <a:pt x="18860" y="11240"/>
                          </a:lnTo>
                          <a:lnTo>
                            <a:pt x="38767" y="16002"/>
                          </a:lnTo>
                          <a:lnTo>
                            <a:pt x="33814" y="572"/>
                          </a:lnTo>
                          <a:lnTo>
                            <a:pt x="13049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588" name="Freeform: Shape 587">
                      <a:extLst>
                        <a:ext uri="{FF2B5EF4-FFF2-40B4-BE49-F238E27FC236}">
                          <a16:creationId xmlns:a16="http://schemas.microsoft.com/office/drawing/2014/main" id="{B6DD1A2F-FD11-4669-91C7-17322A39D1A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35122" y="2971323"/>
                      <a:ext cx="38957" cy="27336"/>
                    </a:xfrm>
                    <a:custGeom>
                      <a:avLst/>
                      <a:gdLst>
                        <a:gd name="connsiteX0" fmla="*/ 0 w 38957"/>
                        <a:gd name="connsiteY0" fmla="*/ 11335 h 27336"/>
                        <a:gd name="connsiteX1" fmla="*/ 5048 w 38957"/>
                        <a:gd name="connsiteY1" fmla="*/ 27337 h 27336"/>
                        <a:gd name="connsiteX2" fmla="*/ 19145 w 38957"/>
                        <a:gd name="connsiteY2" fmla="*/ 11239 h 27336"/>
                        <a:gd name="connsiteX3" fmla="*/ 38957 w 38957"/>
                        <a:gd name="connsiteY3" fmla="*/ 15907 h 27336"/>
                        <a:gd name="connsiteX4" fmla="*/ 34100 w 38957"/>
                        <a:gd name="connsiteY4" fmla="*/ 571 h 27336"/>
                        <a:gd name="connsiteX5" fmla="*/ 13240 w 38957"/>
                        <a:gd name="connsiteY5" fmla="*/ 0 h 27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957" h="27336">
                          <a:moveTo>
                            <a:pt x="0" y="11335"/>
                          </a:moveTo>
                          <a:lnTo>
                            <a:pt x="5048" y="27337"/>
                          </a:lnTo>
                          <a:lnTo>
                            <a:pt x="19145" y="11239"/>
                          </a:lnTo>
                          <a:lnTo>
                            <a:pt x="38957" y="15907"/>
                          </a:lnTo>
                          <a:lnTo>
                            <a:pt x="34100" y="571"/>
                          </a:lnTo>
                          <a:lnTo>
                            <a:pt x="13240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584" name="Graphic 1">
                    <a:extLst>
                      <a:ext uri="{FF2B5EF4-FFF2-40B4-BE49-F238E27FC236}">
                        <a16:creationId xmlns:a16="http://schemas.microsoft.com/office/drawing/2014/main" id="{78D412E9-3560-4AE0-AC19-536F0E8B245C}"/>
                      </a:ext>
                    </a:extLst>
                  </p:cNvPr>
                  <p:cNvGrpSpPr/>
                  <p:nvPr/>
                </p:nvGrpSpPr>
                <p:grpSpPr>
                  <a:xfrm>
                    <a:off x="5890545" y="2950463"/>
                    <a:ext cx="76961" cy="39528"/>
                    <a:chOff x="5890545" y="2950463"/>
                    <a:chExt cx="76961" cy="39528"/>
                  </a:xfrm>
                  <a:grpFill/>
                </p:grpSpPr>
                <p:sp>
                  <p:nvSpPr>
                    <p:cNvPr id="585" name="Freeform: Shape 584">
                      <a:extLst>
                        <a:ext uri="{FF2B5EF4-FFF2-40B4-BE49-F238E27FC236}">
                          <a16:creationId xmlns:a16="http://schemas.microsoft.com/office/drawing/2014/main" id="{D0EC9988-3483-41DD-A6AF-990F953E742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90545" y="2962560"/>
                      <a:ext cx="38671" cy="27431"/>
                    </a:xfrm>
                    <a:custGeom>
                      <a:avLst/>
                      <a:gdLst>
                        <a:gd name="connsiteX0" fmla="*/ 0 w 38671"/>
                        <a:gd name="connsiteY0" fmla="*/ 12287 h 27431"/>
                        <a:gd name="connsiteX1" fmla="*/ 4763 w 38671"/>
                        <a:gd name="connsiteY1" fmla="*/ 27432 h 27431"/>
                        <a:gd name="connsiteX2" fmla="*/ 18859 w 38671"/>
                        <a:gd name="connsiteY2" fmla="*/ 11239 h 27431"/>
                        <a:gd name="connsiteX3" fmla="*/ 38671 w 38671"/>
                        <a:gd name="connsiteY3" fmla="*/ 15907 h 27431"/>
                        <a:gd name="connsiteX4" fmla="*/ 33814 w 38671"/>
                        <a:gd name="connsiteY4" fmla="*/ 571 h 27431"/>
                        <a:gd name="connsiteX5" fmla="*/ 12954 w 38671"/>
                        <a:gd name="connsiteY5" fmla="*/ 0 h 2743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671" h="27431">
                          <a:moveTo>
                            <a:pt x="0" y="12287"/>
                          </a:moveTo>
                          <a:lnTo>
                            <a:pt x="4763" y="27432"/>
                          </a:lnTo>
                          <a:lnTo>
                            <a:pt x="18859" y="11239"/>
                          </a:lnTo>
                          <a:lnTo>
                            <a:pt x="38671" y="15907"/>
                          </a:lnTo>
                          <a:lnTo>
                            <a:pt x="33814" y="571"/>
                          </a:lnTo>
                          <a:lnTo>
                            <a:pt x="1295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586" name="Freeform: Shape 585">
                      <a:extLst>
                        <a:ext uri="{FF2B5EF4-FFF2-40B4-BE49-F238E27FC236}">
                          <a16:creationId xmlns:a16="http://schemas.microsoft.com/office/drawing/2014/main" id="{8682AF67-B8D6-4087-9A1E-2DC3445E41A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28550" y="2950463"/>
                      <a:ext cx="38957" cy="27336"/>
                    </a:xfrm>
                    <a:custGeom>
                      <a:avLst/>
                      <a:gdLst>
                        <a:gd name="connsiteX0" fmla="*/ 0 w 38957"/>
                        <a:gd name="connsiteY0" fmla="*/ 11335 h 27336"/>
                        <a:gd name="connsiteX1" fmla="*/ 5048 w 38957"/>
                        <a:gd name="connsiteY1" fmla="*/ 27337 h 27336"/>
                        <a:gd name="connsiteX2" fmla="*/ 19145 w 38957"/>
                        <a:gd name="connsiteY2" fmla="*/ 11240 h 27336"/>
                        <a:gd name="connsiteX3" fmla="*/ 38957 w 38957"/>
                        <a:gd name="connsiteY3" fmla="*/ 15907 h 27336"/>
                        <a:gd name="connsiteX4" fmla="*/ 34100 w 38957"/>
                        <a:gd name="connsiteY4" fmla="*/ 571 h 27336"/>
                        <a:gd name="connsiteX5" fmla="*/ 13240 w 38957"/>
                        <a:gd name="connsiteY5" fmla="*/ 0 h 27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957" h="27336">
                          <a:moveTo>
                            <a:pt x="0" y="11335"/>
                          </a:moveTo>
                          <a:lnTo>
                            <a:pt x="5048" y="27337"/>
                          </a:lnTo>
                          <a:lnTo>
                            <a:pt x="19145" y="11240"/>
                          </a:lnTo>
                          <a:lnTo>
                            <a:pt x="38957" y="15907"/>
                          </a:lnTo>
                          <a:lnTo>
                            <a:pt x="34100" y="571"/>
                          </a:lnTo>
                          <a:lnTo>
                            <a:pt x="13240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</p:grpSp>
            <p:grpSp>
              <p:nvGrpSpPr>
                <p:cNvPr id="556" name="Graphic 1">
                  <a:extLst>
                    <a:ext uri="{FF2B5EF4-FFF2-40B4-BE49-F238E27FC236}">
                      <a16:creationId xmlns:a16="http://schemas.microsoft.com/office/drawing/2014/main" id="{5E6C12DB-9824-49B4-B21B-C93576AF6BDC}"/>
                    </a:ext>
                  </a:extLst>
                </p:cNvPr>
                <p:cNvGrpSpPr/>
                <p:nvPr/>
              </p:nvGrpSpPr>
              <p:grpSpPr>
                <a:xfrm>
                  <a:off x="5971889" y="2924650"/>
                  <a:ext cx="116585" cy="164687"/>
                  <a:chOff x="5971889" y="2924650"/>
                  <a:chExt cx="116585" cy="164687"/>
                </a:xfrm>
                <a:grpFill/>
              </p:grpSpPr>
              <p:grpSp>
                <p:nvGrpSpPr>
                  <p:cNvPr id="557" name="Graphic 1">
                    <a:extLst>
                      <a:ext uri="{FF2B5EF4-FFF2-40B4-BE49-F238E27FC236}">
                        <a16:creationId xmlns:a16="http://schemas.microsoft.com/office/drawing/2014/main" id="{00D0B461-08AE-4626-B089-F6FF5DE93639}"/>
                      </a:ext>
                    </a:extLst>
                  </p:cNvPr>
                  <p:cNvGrpSpPr/>
                  <p:nvPr/>
                </p:nvGrpSpPr>
                <p:grpSpPr>
                  <a:xfrm>
                    <a:off x="6011608" y="3049809"/>
                    <a:ext cx="76866" cy="39528"/>
                    <a:chOff x="6011608" y="3049809"/>
                    <a:chExt cx="76866" cy="39528"/>
                  </a:xfrm>
                  <a:grpFill/>
                </p:grpSpPr>
                <p:sp>
                  <p:nvSpPr>
                    <p:cNvPr id="576" name="Freeform: Shape 575">
                      <a:extLst>
                        <a:ext uri="{FF2B5EF4-FFF2-40B4-BE49-F238E27FC236}">
                          <a16:creationId xmlns:a16="http://schemas.microsoft.com/office/drawing/2014/main" id="{1333C27A-148B-4285-88EC-080585064EE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11608" y="3062001"/>
                      <a:ext cx="38671" cy="27336"/>
                    </a:xfrm>
                    <a:custGeom>
                      <a:avLst/>
                      <a:gdLst>
                        <a:gd name="connsiteX0" fmla="*/ 0 w 38671"/>
                        <a:gd name="connsiteY0" fmla="*/ 12192 h 27336"/>
                        <a:gd name="connsiteX1" fmla="*/ 4763 w 38671"/>
                        <a:gd name="connsiteY1" fmla="*/ 27337 h 27336"/>
                        <a:gd name="connsiteX2" fmla="*/ 18860 w 38671"/>
                        <a:gd name="connsiteY2" fmla="*/ 11144 h 27336"/>
                        <a:gd name="connsiteX3" fmla="*/ 38672 w 38671"/>
                        <a:gd name="connsiteY3" fmla="*/ 15907 h 27336"/>
                        <a:gd name="connsiteX4" fmla="*/ 33814 w 38671"/>
                        <a:gd name="connsiteY4" fmla="*/ 476 h 27336"/>
                        <a:gd name="connsiteX5" fmla="*/ 12954 w 38671"/>
                        <a:gd name="connsiteY5" fmla="*/ 0 h 27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671" h="27336">
                          <a:moveTo>
                            <a:pt x="0" y="12192"/>
                          </a:moveTo>
                          <a:lnTo>
                            <a:pt x="4763" y="27337"/>
                          </a:lnTo>
                          <a:lnTo>
                            <a:pt x="18860" y="11144"/>
                          </a:lnTo>
                          <a:lnTo>
                            <a:pt x="38672" y="15907"/>
                          </a:lnTo>
                          <a:lnTo>
                            <a:pt x="33814" y="476"/>
                          </a:lnTo>
                          <a:lnTo>
                            <a:pt x="1295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577" name="Freeform: Shape 576">
                      <a:extLst>
                        <a:ext uri="{FF2B5EF4-FFF2-40B4-BE49-F238E27FC236}">
                          <a16:creationId xmlns:a16="http://schemas.microsoft.com/office/drawing/2014/main" id="{F71C3522-8415-4A64-A022-410E72E6DDE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49518" y="3049809"/>
                      <a:ext cx="38957" cy="27431"/>
                    </a:xfrm>
                    <a:custGeom>
                      <a:avLst/>
                      <a:gdLst>
                        <a:gd name="connsiteX0" fmla="*/ 0 w 38957"/>
                        <a:gd name="connsiteY0" fmla="*/ 11430 h 27431"/>
                        <a:gd name="connsiteX1" fmla="*/ 5143 w 38957"/>
                        <a:gd name="connsiteY1" fmla="*/ 27432 h 27431"/>
                        <a:gd name="connsiteX2" fmla="*/ 19145 w 38957"/>
                        <a:gd name="connsiteY2" fmla="*/ 11240 h 27431"/>
                        <a:gd name="connsiteX3" fmla="*/ 38957 w 38957"/>
                        <a:gd name="connsiteY3" fmla="*/ 15907 h 27431"/>
                        <a:gd name="connsiteX4" fmla="*/ 34100 w 38957"/>
                        <a:gd name="connsiteY4" fmla="*/ 571 h 27431"/>
                        <a:gd name="connsiteX5" fmla="*/ 13240 w 38957"/>
                        <a:gd name="connsiteY5" fmla="*/ 0 h 2743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957" h="27431">
                          <a:moveTo>
                            <a:pt x="0" y="11430"/>
                          </a:moveTo>
                          <a:lnTo>
                            <a:pt x="5143" y="27432"/>
                          </a:lnTo>
                          <a:lnTo>
                            <a:pt x="19145" y="11240"/>
                          </a:lnTo>
                          <a:lnTo>
                            <a:pt x="38957" y="15907"/>
                          </a:lnTo>
                          <a:lnTo>
                            <a:pt x="34100" y="571"/>
                          </a:lnTo>
                          <a:lnTo>
                            <a:pt x="13240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558" name="Graphic 1">
                    <a:extLst>
                      <a:ext uri="{FF2B5EF4-FFF2-40B4-BE49-F238E27FC236}">
                        <a16:creationId xmlns:a16="http://schemas.microsoft.com/office/drawing/2014/main" id="{BE8F37BD-4CCE-4E72-9C62-41028105098A}"/>
                      </a:ext>
                    </a:extLst>
                  </p:cNvPr>
                  <p:cNvGrpSpPr/>
                  <p:nvPr/>
                </p:nvGrpSpPr>
                <p:grpSpPr>
                  <a:xfrm>
                    <a:off x="6004941" y="3028949"/>
                    <a:ext cx="76961" cy="39528"/>
                    <a:chOff x="6004941" y="3028949"/>
                    <a:chExt cx="76961" cy="39528"/>
                  </a:xfrm>
                  <a:grpFill/>
                </p:grpSpPr>
                <p:sp>
                  <p:nvSpPr>
                    <p:cNvPr id="574" name="Freeform: Shape 573">
                      <a:extLst>
                        <a:ext uri="{FF2B5EF4-FFF2-40B4-BE49-F238E27FC236}">
                          <a16:creationId xmlns:a16="http://schemas.microsoft.com/office/drawing/2014/main" id="{BB14564A-7786-4B32-986E-F625B8ED848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04941" y="3041141"/>
                      <a:ext cx="38671" cy="27336"/>
                    </a:xfrm>
                    <a:custGeom>
                      <a:avLst/>
                      <a:gdLst>
                        <a:gd name="connsiteX0" fmla="*/ 0 w 38671"/>
                        <a:gd name="connsiteY0" fmla="*/ 12192 h 27336"/>
                        <a:gd name="connsiteX1" fmla="*/ 4763 w 38671"/>
                        <a:gd name="connsiteY1" fmla="*/ 27337 h 27336"/>
                        <a:gd name="connsiteX2" fmla="*/ 18859 w 38671"/>
                        <a:gd name="connsiteY2" fmla="*/ 11144 h 27336"/>
                        <a:gd name="connsiteX3" fmla="*/ 38671 w 38671"/>
                        <a:gd name="connsiteY3" fmla="*/ 15907 h 27336"/>
                        <a:gd name="connsiteX4" fmla="*/ 33814 w 38671"/>
                        <a:gd name="connsiteY4" fmla="*/ 476 h 27336"/>
                        <a:gd name="connsiteX5" fmla="*/ 12954 w 38671"/>
                        <a:gd name="connsiteY5" fmla="*/ 0 h 27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671" h="27336">
                          <a:moveTo>
                            <a:pt x="0" y="12192"/>
                          </a:moveTo>
                          <a:lnTo>
                            <a:pt x="4763" y="27337"/>
                          </a:lnTo>
                          <a:lnTo>
                            <a:pt x="18859" y="11144"/>
                          </a:lnTo>
                          <a:lnTo>
                            <a:pt x="38671" y="15907"/>
                          </a:lnTo>
                          <a:lnTo>
                            <a:pt x="33814" y="476"/>
                          </a:lnTo>
                          <a:lnTo>
                            <a:pt x="1295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575" name="Freeform: Shape 574">
                      <a:extLst>
                        <a:ext uri="{FF2B5EF4-FFF2-40B4-BE49-F238E27FC236}">
                          <a16:creationId xmlns:a16="http://schemas.microsoft.com/office/drawing/2014/main" id="{6774CFCF-0BC3-424D-9BD2-9B7E69CE6FD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42945" y="3028949"/>
                      <a:ext cx="38957" cy="27431"/>
                    </a:xfrm>
                    <a:custGeom>
                      <a:avLst/>
                      <a:gdLst>
                        <a:gd name="connsiteX0" fmla="*/ 0 w 38957"/>
                        <a:gd name="connsiteY0" fmla="*/ 11430 h 27431"/>
                        <a:gd name="connsiteX1" fmla="*/ 5048 w 38957"/>
                        <a:gd name="connsiteY1" fmla="*/ 27432 h 27431"/>
                        <a:gd name="connsiteX2" fmla="*/ 19145 w 38957"/>
                        <a:gd name="connsiteY2" fmla="*/ 11240 h 27431"/>
                        <a:gd name="connsiteX3" fmla="*/ 38957 w 38957"/>
                        <a:gd name="connsiteY3" fmla="*/ 15907 h 27431"/>
                        <a:gd name="connsiteX4" fmla="*/ 34099 w 38957"/>
                        <a:gd name="connsiteY4" fmla="*/ 571 h 27431"/>
                        <a:gd name="connsiteX5" fmla="*/ 13240 w 38957"/>
                        <a:gd name="connsiteY5" fmla="*/ 0 h 2743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957" h="27431">
                          <a:moveTo>
                            <a:pt x="0" y="11430"/>
                          </a:moveTo>
                          <a:lnTo>
                            <a:pt x="5048" y="27432"/>
                          </a:lnTo>
                          <a:lnTo>
                            <a:pt x="19145" y="11240"/>
                          </a:lnTo>
                          <a:lnTo>
                            <a:pt x="38957" y="15907"/>
                          </a:lnTo>
                          <a:lnTo>
                            <a:pt x="34099" y="571"/>
                          </a:lnTo>
                          <a:lnTo>
                            <a:pt x="13240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559" name="Graphic 1">
                    <a:extLst>
                      <a:ext uri="{FF2B5EF4-FFF2-40B4-BE49-F238E27FC236}">
                        <a16:creationId xmlns:a16="http://schemas.microsoft.com/office/drawing/2014/main" id="{56DF8DBE-2FC3-4B5F-909A-28C16D8EB1C4}"/>
                      </a:ext>
                    </a:extLst>
                  </p:cNvPr>
                  <p:cNvGrpSpPr/>
                  <p:nvPr/>
                </p:nvGrpSpPr>
                <p:grpSpPr>
                  <a:xfrm>
                    <a:off x="5998368" y="3008089"/>
                    <a:ext cx="76866" cy="39528"/>
                    <a:chOff x="5998368" y="3008089"/>
                    <a:chExt cx="76866" cy="39528"/>
                  </a:xfrm>
                  <a:grpFill/>
                </p:grpSpPr>
                <p:sp>
                  <p:nvSpPr>
                    <p:cNvPr id="572" name="Freeform: Shape 571">
                      <a:extLst>
                        <a:ext uri="{FF2B5EF4-FFF2-40B4-BE49-F238E27FC236}">
                          <a16:creationId xmlns:a16="http://schemas.microsoft.com/office/drawing/2014/main" id="{4B63B9E5-3C11-4F12-8F56-2E5B4A1C4A6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98368" y="3020281"/>
                      <a:ext cx="38671" cy="27336"/>
                    </a:xfrm>
                    <a:custGeom>
                      <a:avLst/>
                      <a:gdLst>
                        <a:gd name="connsiteX0" fmla="*/ 0 w 38671"/>
                        <a:gd name="connsiteY0" fmla="*/ 12192 h 27336"/>
                        <a:gd name="connsiteX1" fmla="*/ 4763 w 38671"/>
                        <a:gd name="connsiteY1" fmla="*/ 27337 h 27336"/>
                        <a:gd name="connsiteX2" fmla="*/ 18859 w 38671"/>
                        <a:gd name="connsiteY2" fmla="*/ 11144 h 27336"/>
                        <a:gd name="connsiteX3" fmla="*/ 38671 w 38671"/>
                        <a:gd name="connsiteY3" fmla="*/ 15907 h 27336"/>
                        <a:gd name="connsiteX4" fmla="*/ 33814 w 38671"/>
                        <a:gd name="connsiteY4" fmla="*/ 476 h 27336"/>
                        <a:gd name="connsiteX5" fmla="*/ 12954 w 38671"/>
                        <a:gd name="connsiteY5" fmla="*/ 0 h 27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671" h="27336">
                          <a:moveTo>
                            <a:pt x="0" y="12192"/>
                          </a:moveTo>
                          <a:lnTo>
                            <a:pt x="4763" y="27337"/>
                          </a:lnTo>
                          <a:lnTo>
                            <a:pt x="18859" y="11144"/>
                          </a:lnTo>
                          <a:lnTo>
                            <a:pt x="38671" y="15907"/>
                          </a:lnTo>
                          <a:lnTo>
                            <a:pt x="33814" y="476"/>
                          </a:lnTo>
                          <a:lnTo>
                            <a:pt x="1295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573" name="Freeform: Shape 572">
                      <a:extLst>
                        <a:ext uri="{FF2B5EF4-FFF2-40B4-BE49-F238E27FC236}">
                          <a16:creationId xmlns:a16="http://schemas.microsoft.com/office/drawing/2014/main" id="{E23223B1-44BC-4607-B26D-64BE98BFC2E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36278" y="3008089"/>
                      <a:ext cx="38957" cy="27432"/>
                    </a:xfrm>
                    <a:custGeom>
                      <a:avLst/>
                      <a:gdLst>
                        <a:gd name="connsiteX0" fmla="*/ 0 w 38957"/>
                        <a:gd name="connsiteY0" fmla="*/ 11335 h 27432"/>
                        <a:gd name="connsiteX1" fmla="*/ 5144 w 38957"/>
                        <a:gd name="connsiteY1" fmla="*/ 27432 h 27432"/>
                        <a:gd name="connsiteX2" fmla="*/ 19145 w 38957"/>
                        <a:gd name="connsiteY2" fmla="*/ 11240 h 27432"/>
                        <a:gd name="connsiteX3" fmla="*/ 38957 w 38957"/>
                        <a:gd name="connsiteY3" fmla="*/ 15907 h 27432"/>
                        <a:gd name="connsiteX4" fmla="*/ 34100 w 38957"/>
                        <a:gd name="connsiteY4" fmla="*/ 572 h 27432"/>
                        <a:gd name="connsiteX5" fmla="*/ 13240 w 38957"/>
                        <a:gd name="connsiteY5" fmla="*/ 0 h 274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957" h="27432">
                          <a:moveTo>
                            <a:pt x="0" y="11335"/>
                          </a:moveTo>
                          <a:lnTo>
                            <a:pt x="5144" y="27432"/>
                          </a:lnTo>
                          <a:lnTo>
                            <a:pt x="19145" y="11240"/>
                          </a:lnTo>
                          <a:lnTo>
                            <a:pt x="38957" y="15907"/>
                          </a:lnTo>
                          <a:lnTo>
                            <a:pt x="34100" y="572"/>
                          </a:lnTo>
                          <a:lnTo>
                            <a:pt x="13240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560" name="Graphic 1">
                    <a:extLst>
                      <a:ext uri="{FF2B5EF4-FFF2-40B4-BE49-F238E27FC236}">
                        <a16:creationId xmlns:a16="http://schemas.microsoft.com/office/drawing/2014/main" id="{7EFF14A6-4E1A-48F1-9EE1-A2B07CA704ED}"/>
                      </a:ext>
                    </a:extLst>
                  </p:cNvPr>
                  <p:cNvGrpSpPr/>
                  <p:nvPr/>
                </p:nvGrpSpPr>
                <p:grpSpPr>
                  <a:xfrm>
                    <a:off x="5991701" y="2987230"/>
                    <a:ext cx="76962" cy="39528"/>
                    <a:chOff x="5991701" y="2987230"/>
                    <a:chExt cx="76962" cy="39528"/>
                  </a:xfrm>
                  <a:grpFill/>
                </p:grpSpPr>
                <p:sp>
                  <p:nvSpPr>
                    <p:cNvPr id="570" name="Freeform: Shape 569">
                      <a:extLst>
                        <a:ext uri="{FF2B5EF4-FFF2-40B4-BE49-F238E27FC236}">
                          <a16:creationId xmlns:a16="http://schemas.microsoft.com/office/drawing/2014/main" id="{D8A8419A-74BF-4BEA-8011-ADFF8E00998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91701" y="2999421"/>
                      <a:ext cx="38671" cy="27336"/>
                    </a:xfrm>
                    <a:custGeom>
                      <a:avLst/>
                      <a:gdLst>
                        <a:gd name="connsiteX0" fmla="*/ 0 w 38671"/>
                        <a:gd name="connsiteY0" fmla="*/ 12192 h 27336"/>
                        <a:gd name="connsiteX1" fmla="*/ 4763 w 38671"/>
                        <a:gd name="connsiteY1" fmla="*/ 27337 h 27336"/>
                        <a:gd name="connsiteX2" fmla="*/ 18860 w 38671"/>
                        <a:gd name="connsiteY2" fmla="*/ 11144 h 27336"/>
                        <a:gd name="connsiteX3" fmla="*/ 38672 w 38671"/>
                        <a:gd name="connsiteY3" fmla="*/ 15907 h 27336"/>
                        <a:gd name="connsiteX4" fmla="*/ 33814 w 38671"/>
                        <a:gd name="connsiteY4" fmla="*/ 476 h 27336"/>
                        <a:gd name="connsiteX5" fmla="*/ 12954 w 38671"/>
                        <a:gd name="connsiteY5" fmla="*/ 0 h 27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671" h="27336">
                          <a:moveTo>
                            <a:pt x="0" y="12192"/>
                          </a:moveTo>
                          <a:lnTo>
                            <a:pt x="4763" y="27337"/>
                          </a:lnTo>
                          <a:lnTo>
                            <a:pt x="18860" y="11144"/>
                          </a:lnTo>
                          <a:lnTo>
                            <a:pt x="38672" y="15907"/>
                          </a:lnTo>
                          <a:lnTo>
                            <a:pt x="33814" y="476"/>
                          </a:lnTo>
                          <a:lnTo>
                            <a:pt x="1295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571" name="Freeform: Shape 570">
                      <a:extLst>
                        <a:ext uri="{FF2B5EF4-FFF2-40B4-BE49-F238E27FC236}">
                          <a16:creationId xmlns:a16="http://schemas.microsoft.com/office/drawing/2014/main" id="{5F0BD184-20D4-4965-8D30-2186DF09B8C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29706" y="2987230"/>
                      <a:ext cx="38957" cy="27431"/>
                    </a:xfrm>
                    <a:custGeom>
                      <a:avLst/>
                      <a:gdLst>
                        <a:gd name="connsiteX0" fmla="*/ 0 w 38957"/>
                        <a:gd name="connsiteY0" fmla="*/ 11335 h 27431"/>
                        <a:gd name="connsiteX1" fmla="*/ 5048 w 38957"/>
                        <a:gd name="connsiteY1" fmla="*/ 27432 h 27431"/>
                        <a:gd name="connsiteX2" fmla="*/ 19145 w 38957"/>
                        <a:gd name="connsiteY2" fmla="*/ 11239 h 27431"/>
                        <a:gd name="connsiteX3" fmla="*/ 38957 w 38957"/>
                        <a:gd name="connsiteY3" fmla="*/ 15907 h 27431"/>
                        <a:gd name="connsiteX4" fmla="*/ 34099 w 38957"/>
                        <a:gd name="connsiteY4" fmla="*/ 571 h 27431"/>
                        <a:gd name="connsiteX5" fmla="*/ 13240 w 38957"/>
                        <a:gd name="connsiteY5" fmla="*/ 0 h 2743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957" h="27431">
                          <a:moveTo>
                            <a:pt x="0" y="11335"/>
                          </a:moveTo>
                          <a:lnTo>
                            <a:pt x="5048" y="27432"/>
                          </a:lnTo>
                          <a:lnTo>
                            <a:pt x="19145" y="11239"/>
                          </a:lnTo>
                          <a:lnTo>
                            <a:pt x="38957" y="15907"/>
                          </a:lnTo>
                          <a:lnTo>
                            <a:pt x="34099" y="571"/>
                          </a:lnTo>
                          <a:lnTo>
                            <a:pt x="13240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561" name="Graphic 1">
                    <a:extLst>
                      <a:ext uri="{FF2B5EF4-FFF2-40B4-BE49-F238E27FC236}">
                        <a16:creationId xmlns:a16="http://schemas.microsoft.com/office/drawing/2014/main" id="{9C99930B-27AD-45E9-BA46-EDFBB1E7E244}"/>
                      </a:ext>
                    </a:extLst>
                  </p:cNvPr>
                  <p:cNvGrpSpPr/>
                  <p:nvPr/>
                </p:nvGrpSpPr>
                <p:grpSpPr>
                  <a:xfrm>
                    <a:off x="5985129" y="2966370"/>
                    <a:ext cx="76866" cy="39528"/>
                    <a:chOff x="5985129" y="2966370"/>
                    <a:chExt cx="76866" cy="39528"/>
                  </a:xfrm>
                  <a:grpFill/>
                </p:grpSpPr>
                <p:sp>
                  <p:nvSpPr>
                    <p:cNvPr id="568" name="Freeform: Shape 567">
                      <a:extLst>
                        <a:ext uri="{FF2B5EF4-FFF2-40B4-BE49-F238E27FC236}">
                          <a16:creationId xmlns:a16="http://schemas.microsoft.com/office/drawing/2014/main" id="{51F3B28B-F9EC-4CD5-B7AB-742BC54C1E5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85129" y="2978467"/>
                      <a:ext cx="38671" cy="27431"/>
                    </a:xfrm>
                    <a:custGeom>
                      <a:avLst/>
                      <a:gdLst>
                        <a:gd name="connsiteX0" fmla="*/ 0 w 38671"/>
                        <a:gd name="connsiteY0" fmla="*/ 12287 h 27431"/>
                        <a:gd name="connsiteX1" fmla="*/ 4763 w 38671"/>
                        <a:gd name="connsiteY1" fmla="*/ 27432 h 27431"/>
                        <a:gd name="connsiteX2" fmla="*/ 18859 w 38671"/>
                        <a:gd name="connsiteY2" fmla="*/ 11239 h 27431"/>
                        <a:gd name="connsiteX3" fmla="*/ 38671 w 38671"/>
                        <a:gd name="connsiteY3" fmla="*/ 16002 h 27431"/>
                        <a:gd name="connsiteX4" fmla="*/ 33814 w 38671"/>
                        <a:gd name="connsiteY4" fmla="*/ 571 h 27431"/>
                        <a:gd name="connsiteX5" fmla="*/ 12954 w 38671"/>
                        <a:gd name="connsiteY5" fmla="*/ 0 h 2743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671" h="27431">
                          <a:moveTo>
                            <a:pt x="0" y="12287"/>
                          </a:moveTo>
                          <a:lnTo>
                            <a:pt x="4763" y="27432"/>
                          </a:lnTo>
                          <a:lnTo>
                            <a:pt x="18859" y="11239"/>
                          </a:lnTo>
                          <a:lnTo>
                            <a:pt x="38671" y="16002"/>
                          </a:lnTo>
                          <a:lnTo>
                            <a:pt x="33814" y="571"/>
                          </a:lnTo>
                          <a:lnTo>
                            <a:pt x="1295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569" name="Freeform: Shape 568">
                      <a:extLst>
                        <a:ext uri="{FF2B5EF4-FFF2-40B4-BE49-F238E27FC236}">
                          <a16:creationId xmlns:a16="http://schemas.microsoft.com/office/drawing/2014/main" id="{1281E120-819A-4531-B240-80FCF1C4CC1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23038" y="2966370"/>
                      <a:ext cx="38957" cy="27431"/>
                    </a:xfrm>
                    <a:custGeom>
                      <a:avLst/>
                      <a:gdLst>
                        <a:gd name="connsiteX0" fmla="*/ 0 w 38957"/>
                        <a:gd name="connsiteY0" fmla="*/ 11335 h 27431"/>
                        <a:gd name="connsiteX1" fmla="*/ 5143 w 38957"/>
                        <a:gd name="connsiteY1" fmla="*/ 27432 h 27431"/>
                        <a:gd name="connsiteX2" fmla="*/ 19145 w 38957"/>
                        <a:gd name="connsiteY2" fmla="*/ 11240 h 27431"/>
                        <a:gd name="connsiteX3" fmla="*/ 38957 w 38957"/>
                        <a:gd name="connsiteY3" fmla="*/ 15907 h 27431"/>
                        <a:gd name="connsiteX4" fmla="*/ 34100 w 38957"/>
                        <a:gd name="connsiteY4" fmla="*/ 571 h 27431"/>
                        <a:gd name="connsiteX5" fmla="*/ 13240 w 38957"/>
                        <a:gd name="connsiteY5" fmla="*/ 0 h 2743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957" h="27431">
                          <a:moveTo>
                            <a:pt x="0" y="11335"/>
                          </a:moveTo>
                          <a:lnTo>
                            <a:pt x="5143" y="27432"/>
                          </a:lnTo>
                          <a:lnTo>
                            <a:pt x="19145" y="11240"/>
                          </a:lnTo>
                          <a:lnTo>
                            <a:pt x="38957" y="15907"/>
                          </a:lnTo>
                          <a:lnTo>
                            <a:pt x="34100" y="571"/>
                          </a:lnTo>
                          <a:lnTo>
                            <a:pt x="13240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562" name="Graphic 1">
                    <a:extLst>
                      <a:ext uri="{FF2B5EF4-FFF2-40B4-BE49-F238E27FC236}">
                        <a16:creationId xmlns:a16="http://schemas.microsoft.com/office/drawing/2014/main" id="{B4E04828-BDB3-4F03-BDA0-0FDC01FBBD04}"/>
                      </a:ext>
                    </a:extLst>
                  </p:cNvPr>
                  <p:cNvGrpSpPr/>
                  <p:nvPr/>
                </p:nvGrpSpPr>
                <p:grpSpPr>
                  <a:xfrm>
                    <a:off x="5978461" y="2945510"/>
                    <a:ext cx="76961" cy="39528"/>
                    <a:chOff x="5978461" y="2945510"/>
                    <a:chExt cx="76961" cy="39528"/>
                  </a:xfrm>
                  <a:grpFill/>
                </p:grpSpPr>
                <p:sp>
                  <p:nvSpPr>
                    <p:cNvPr id="566" name="Freeform: Shape 565">
                      <a:extLst>
                        <a:ext uri="{FF2B5EF4-FFF2-40B4-BE49-F238E27FC236}">
                          <a16:creationId xmlns:a16="http://schemas.microsoft.com/office/drawing/2014/main" id="{99FC0088-4E8E-42C8-8928-EED4B735325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78461" y="2957607"/>
                      <a:ext cx="38671" cy="27431"/>
                    </a:xfrm>
                    <a:custGeom>
                      <a:avLst/>
                      <a:gdLst>
                        <a:gd name="connsiteX0" fmla="*/ 0 w 38671"/>
                        <a:gd name="connsiteY0" fmla="*/ 12287 h 27431"/>
                        <a:gd name="connsiteX1" fmla="*/ 4763 w 38671"/>
                        <a:gd name="connsiteY1" fmla="*/ 27432 h 27431"/>
                        <a:gd name="connsiteX2" fmla="*/ 18859 w 38671"/>
                        <a:gd name="connsiteY2" fmla="*/ 11240 h 27431"/>
                        <a:gd name="connsiteX3" fmla="*/ 38671 w 38671"/>
                        <a:gd name="connsiteY3" fmla="*/ 16002 h 27431"/>
                        <a:gd name="connsiteX4" fmla="*/ 33814 w 38671"/>
                        <a:gd name="connsiteY4" fmla="*/ 571 h 27431"/>
                        <a:gd name="connsiteX5" fmla="*/ 12954 w 38671"/>
                        <a:gd name="connsiteY5" fmla="*/ 0 h 2743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671" h="27431">
                          <a:moveTo>
                            <a:pt x="0" y="12287"/>
                          </a:moveTo>
                          <a:lnTo>
                            <a:pt x="4763" y="27432"/>
                          </a:lnTo>
                          <a:lnTo>
                            <a:pt x="18859" y="11240"/>
                          </a:lnTo>
                          <a:lnTo>
                            <a:pt x="38671" y="16002"/>
                          </a:lnTo>
                          <a:lnTo>
                            <a:pt x="33814" y="571"/>
                          </a:lnTo>
                          <a:lnTo>
                            <a:pt x="1295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567" name="Freeform: Shape 566">
                      <a:extLst>
                        <a:ext uri="{FF2B5EF4-FFF2-40B4-BE49-F238E27FC236}">
                          <a16:creationId xmlns:a16="http://schemas.microsoft.com/office/drawing/2014/main" id="{AE97DB6F-BABE-4AF4-8F71-851111E6D88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16466" y="2945510"/>
                      <a:ext cx="38957" cy="27432"/>
                    </a:xfrm>
                    <a:custGeom>
                      <a:avLst/>
                      <a:gdLst>
                        <a:gd name="connsiteX0" fmla="*/ 0 w 38957"/>
                        <a:gd name="connsiteY0" fmla="*/ 11335 h 27432"/>
                        <a:gd name="connsiteX1" fmla="*/ 5048 w 38957"/>
                        <a:gd name="connsiteY1" fmla="*/ 27432 h 27432"/>
                        <a:gd name="connsiteX2" fmla="*/ 19145 w 38957"/>
                        <a:gd name="connsiteY2" fmla="*/ 11240 h 27432"/>
                        <a:gd name="connsiteX3" fmla="*/ 38957 w 38957"/>
                        <a:gd name="connsiteY3" fmla="*/ 15907 h 27432"/>
                        <a:gd name="connsiteX4" fmla="*/ 34100 w 38957"/>
                        <a:gd name="connsiteY4" fmla="*/ 571 h 27432"/>
                        <a:gd name="connsiteX5" fmla="*/ 13240 w 38957"/>
                        <a:gd name="connsiteY5" fmla="*/ 0 h 274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957" h="27432">
                          <a:moveTo>
                            <a:pt x="0" y="11335"/>
                          </a:moveTo>
                          <a:lnTo>
                            <a:pt x="5048" y="27432"/>
                          </a:lnTo>
                          <a:lnTo>
                            <a:pt x="19145" y="11240"/>
                          </a:lnTo>
                          <a:lnTo>
                            <a:pt x="38957" y="15907"/>
                          </a:lnTo>
                          <a:lnTo>
                            <a:pt x="34100" y="571"/>
                          </a:lnTo>
                          <a:lnTo>
                            <a:pt x="13240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563" name="Graphic 1">
                    <a:extLst>
                      <a:ext uri="{FF2B5EF4-FFF2-40B4-BE49-F238E27FC236}">
                        <a16:creationId xmlns:a16="http://schemas.microsoft.com/office/drawing/2014/main" id="{E3DF421C-F1F9-43E1-842F-128C61A826A7}"/>
                      </a:ext>
                    </a:extLst>
                  </p:cNvPr>
                  <p:cNvGrpSpPr/>
                  <p:nvPr/>
                </p:nvGrpSpPr>
                <p:grpSpPr>
                  <a:xfrm>
                    <a:off x="5971889" y="2924650"/>
                    <a:ext cx="76866" cy="39528"/>
                    <a:chOff x="5971889" y="2924650"/>
                    <a:chExt cx="76866" cy="39528"/>
                  </a:xfrm>
                  <a:grpFill/>
                </p:grpSpPr>
                <p:sp>
                  <p:nvSpPr>
                    <p:cNvPr id="564" name="Freeform: Shape 563">
                      <a:extLst>
                        <a:ext uri="{FF2B5EF4-FFF2-40B4-BE49-F238E27FC236}">
                          <a16:creationId xmlns:a16="http://schemas.microsoft.com/office/drawing/2014/main" id="{C3CEF0CD-2AE7-48C7-A646-AAC92FC35FD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71889" y="2936747"/>
                      <a:ext cx="38671" cy="27432"/>
                    </a:xfrm>
                    <a:custGeom>
                      <a:avLst/>
                      <a:gdLst>
                        <a:gd name="connsiteX0" fmla="*/ 0 w 38671"/>
                        <a:gd name="connsiteY0" fmla="*/ 12287 h 27432"/>
                        <a:gd name="connsiteX1" fmla="*/ 4763 w 38671"/>
                        <a:gd name="connsiteY1" fmla="*/ 27432 h 27432"/>
                        <a:gd name="connsiteX2" fmla="*/ 18860 w 38671"/>
                        <a:gd name="connsiteY2" fmla="*/ 11240 h 27432"/>
                        <a:gd name="connsiteX3" fmla="*/ 38672 w 38671"/>
                        <a:gd name="connsiteY3" fmla="*/ 16002 h 27432"/>
                        <a:gd name="connsiteX4" fmla="*/ 33814 w 38671"/>
                        <a:gd name="connsiteY4" fmla="*/ 572 h 27432"/>
                        <a:gd name="connsiteX5" fmla="*/ 12954 w 38671"/>
                        <a:gd name="connsiteY5" fmla="*/ 0 h 274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671" h="27432">
                          <a:moveTo>
                            <a:pt x="0" y="12287"/>
                          </a:moveTo>
                          <a:lnTo>
                            <a:pt x="4763" y="27432"/>
                          </a:lnTo>
                          <a:lnTo>
                            <a:pt x="18860" y="11240"/>
                          </a:lnTo>
                          <a:lnTo>
                            <a:pt x="38672" y="16002"/>
                          </a:lnTo>
                          <a:lnTo>
                            <a:pt x="33814" y="572"/>
                          </a:lnTo>
                          <a:lnTo>
                            <a:pt x="1295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565" name="Freeform: Shape 564">
                      <a:extLst>
                        <a:ext uri="{FF2B5EF4-FFF2-40B4-BE49-F238E27FC236}">
                          <a16:creationId xmlns:a16="http://schemas.microsoft.com/office/drawing/2014/main" id="{444D8C0F-8F79-4040-8F9C-C1DA04D89A1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09798" y="2924650"/>
                      <a:ext cx="38957" cy="27336"/>
                    </a:xfrm>
                    <a:custGeom>
                      <a:avLst/>
                      <a:gdLst>
                        <a:gd name="connsiteX0" fmla="*/ 0 w 38957"/>
                        <a:gd name="connsiteY0" fmla="*/ 11335 h 27336"/>
                        <a:gd name="connsiteX1" fmla="*/ 5143 w 38957"/>
                        <a:gd name="connsiteY1" fmla="*/ 27337 h 27336"/>
                        <a:gd name="connsiteX2" fmla="*/ 19145 w 38957"/>
                        <a:gd name="connsiteY2" fmla="*/ 11239 h 27336"/>
                        <a:gd name="connsiteX3" fmla="*/ 38957 w 38957"/>
                        <a:gd name="connsiteY3" fmla="*/ 15907 h 27336"/>
                        <a:gd name="connsiteX4" fmla="*/ 34100 w 38957"/>
                        <a:gd name="connsiteY4" fmla="*/ 571 h 27336"/>
                        <a:gd name="connsiteX5" fmla="*/ 13240 w 38957"/>
                        <a:gd name="connsiteY5" fmla="*/ 0 h 27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957" h="27336">
                          <a:moveTo>
                            <a:pt x="0" y="11335"/>
                          </a:moveTo>
                          <a:lnTo>
                            <a:pt x="5143" y="27337"/>
                          </a:lnTo>
                          <a:lnTo>
                            <a:pt x="19145" y="11239"/>
                          </a:lnTo>
                          <a:lnTo>
                            <a:pt x="38957" y="15907"/>
                          </a:lnTo>
                          <a:lnTo>
                            <a:pt x="34100" y="571"/>
                          </a:lnTo>
                          <a:lnTo>
                            <a:pt x="13240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</p:grpSp>
          </p:grpSp>
          <p:sp>
            <p:nvSpPr>
              <p:cNvPr id="430" name="Freeform: Shape 429">
                <a:extLst>
                  <a:ext uri="{FF2B5EF4-FFF2-40B4-BE49-F238E27FC236}">
                    <a16:creationId xmlns:a16="http://schemas.microsoft.com/office/drawing/2014/main" id="{18696FF8-86FE-4C53-BED2-FA74F2471B1F}"/>
                  </a:ext>
                </a:extLst>
              </p:cNvPr>
              <p:cNvSpPr/>
              <p:nvPr/>
            </p:nvSpPr>
            <p:spPr>
              <a:xfrm rot="1026249">
                <a:off x="3935223" y="2876717"/>
                <a:ext cx="1725459" cy="969956"/>
              </a:xfrm>
              <a:custGeom>
                <a:avLst/>
                <a:gdLst>
                  <a:gd name="connsiteX0" fmla="*/ 65913 w 482958"/>
                  <a:gd name="connsiteY0" fmla="*/ 281749 h 285574"/>
                  <a:gd name="connsiteX1" fmla="*/ 226219 w 482958"/>
                  <a:gd name="connsiteY1" fmla="*/ 281940 h 285574"/>
                  <a:gd name="connsiteX2" fmla="*/ 364046 w 482958"/>
                  <a:gd name="connsiteY2" fmla="*/ 228886 h 285574"/>
                  <a:gd name="connsiteX3" fmla="*/ 464534 w 482958"/>
                  <a:gd name="connsiteY3" fmla="*/ 155162 h 285574"/>
                  <a:gd name="connsiteX4" fmla="*/ 482251 w 482958"/>
                  <a:gd name="connsiteY4" fmla="*/ 95155 h 285574"/>
                  <a:gd name="connsiteX5" fmla="*/ 435674 w 482958"/>
                  <a:gd name="connsiteY5" fmla="*/ 0 h 285574"/>
                  <a:gd name="connsiteX6" fmla="*/ 216694 w 482958"/>
                  <a:gd name="connsiteY6" fmla="*/ 115919 h 285574"/>
                  <a:gd name="connsiteX7" fmla="*/ 0 w 482958"/>
                  <a:gd name="connsiteY7" fmla="*/ 138208 h 285574"/>
                  <a:gd name="connsiteX8" fmla="*/ 19526 w 482958"/>
                  <a:gd name="connsiteY8" fmla="*/ 248507 h 285574"/>
                  <a:gd name="connsiteX9" fmla="*/ 65913 w 482958"/>
                  <a:gd name="connsiteY9" fmla="*/ 281749 h 2855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82958" h="285574">
                    <a:moveTo>
                      <a:pt x="65913" y="281749"/>
                    </a:moveTo>
                    <a:cubicBezTo>
                      <a:pt x="65913" y="281749"/>
                      <a:pt x="153448" y="290227"/>
                      <a:pt x="226219" y="281940"/>
                    </a:cubicBezTo>
                    <a:cubicBezTo>
                      <a:pt x="259747" y="278130"/>
                      <a:pt x="313754" y="251841"/>
                      <a:pt x="364046" y="228886"/>
                    </a:cubicBezTo>
                    <a:cubicBezTo>
                      <a:pt x="411099" y="207359"/>
                      <a:pt x="464534" y="155162"/>
                      <a:pt x="464534" y="155162"/>
                    </a:cubicBezTo>
                    <a:cubicBezTo>
                      <a:pt x="464534" y="155162"/>
                      <a:pt x="487204" y="115633"/>
                      <a:pt x="482251" y="95155"/>
                    </a:cubicBezTo>
                    <a:cubicBezTo>
                      <a:pt x="477298" y="74676"/>
                      <a:pt x="435674" y="0"/>
                      <a:pt x="435674" y="0"/>
                    </a:cubicBezTo>
                    <a:cubicBezTo>
                      <a:pt x="435674" y="0"/>
                      <a:pt x="354235" y="85153"/>
                      <a:pt x="216694" y="115919"/>
                    </a:cubicBezTo>
                    <a:cubicBezTo>
                      <a:pt x="105251" y="140779"/>
                      <a:pt x="0" y="138208"/>
                      <a:pt x="0" y="138208"/>
                    </a:cubicBezTo>
                    <a:cubicBezTo>
                      <a:pt x="0" y="138208"/>
                      <a:pt x="10287" y="232981"/>
                      <a:pt x="19526" y="248507"/>
                    </a:cubicBezTo>
                    <a:cubicBezTo>
                      <a:pt x="28670" y="264033"/>
                      <a:pt x="65913" y="281749"/>
                      <a:pt x="65913" y="281749"/>
                    </a:cubicBezTo>
                    <a:close/>
                  </a:path>
                </a:pathLst>
              </a:custGeom>
              <a:solidFill>
                <a:srgbClr val="CD3E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31" name="Freeform: Shape 430">
                <a:extLst>
                  <a:ext uri="{FF2B5EF4-FFF2-40B4-BE49-F238E27FC236}">
                    <a16:creationId xmlns:a16="http://schemas.microsoft.com/office/drawing/2014/main" id="{9981CCEA-6E9C-44AF-8698-11D10E15E8A2}"/>
                  </a:ext>
                </a:extLst>
              </p:cNvPr>
              <p:cNvSpPr/>
              <p:nvPr/>
            </p:nvSpPr>
            <p:spPr>
              <a:xfrm rot="1026249">
                <a:off x="3981929" y="2943470"/>
                <a:ext cx="1605867" cy="591289"/>
              </a:xfrm>
              <a:custGeom>
                <a:avLst/>
                <a:gdLst>
                  <a:gd name="connsiteX0" fmla="*/ 1524 w 449484"/>
                  <a:gd name="connsiteY0" fmla="*/ 146780 h 174087"/>
                  <a:gd name="connsiteX1" fmla="*/ 74486 w 449484"/>
                  <a:gd name="connsiteY1" fmla="*/ 173260 h 174087"/>
                  <a:gd name="connsiteX2" fmla="*/ 282321 w 449484"/>
                  <a:gd name="connsiteY2" fmla="*/ 139351 h 174087"/>
                  <a:gd name="connsiteX3" fmla="*/ 449485 w 449484"/>
                  <a:gd name="connsiteY3" fmla="*/ 8573 h 174087"/>
                  <a:gd name="connsiteX4" fmla="*/ 445389 w 449484"/>
                  <a:gd name="connsiteY4" fmla="*/ 0 h 174087"/>
                  <a:gd name="connsiteX5" fmla="*/ 294227 w 449484"/>
                  <a:gd name="connsiteY5" fmla="*/ 118967 h 174087"/>
                  <a:gd name="connsiteX6" fmla="*/ 78581 w 449484"/>
                  <a:gd name="connsiteY6" fmla="*/ 162401 h 174087"/>
                  <a:gd name="connsiteX7" fmla="*/ 0 w 449484"/>
                  <a:gd name="connsiteY7" fmla="*/ 136970 h 174087"/>
                  <a:gd name="connsiteX8" fmla="*/ 1524 w 449484"/>
                  <a:gd name="connsiteY8" fmla="*/ 146780 h 1740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49484" h="174087">
                    <a:moveTo>
                      <a:pt x="1524" y="146780"/>
                    </a:moveTo>
                    <a:cubicBezTo>
                      <a:pt x="1524" y="146780"/>
                      <a:pt x="49911" y="167640"/>
                      <a:pt x="74486" y="173260"/>
                    </a:cubicBezTo>
                    <a:cubicBezTo>
                      <a:pt x="99155" y="178880"/>
                      <a:pt x="240697" y="154591"/>
                      <a:pt x="282321" y="139351"/>
                    </a:cubicBezTo>
                    <a:cubicBezTo>
                      <a:pt x="323945" y="124016"/>
                      <a:pt x="449485" y="8573"/>
                      <a:pt x="449485" y="8573"/>
                    </a:cubicBezTo>
                    <a:lnTo>
                      <a:pt x="445389" y="0"/>
                    </a:lnTo>
                    <a:cubicBezTo>
                      <a:pt x="445389" y="0"/>
                      <a:pt x="341948" y="94869"/>
                      <a:pt x="294227" y="118967"/>
                    </a:cubicBezTo>
                    <a:cubicBezTo>
                      <a:pt x="246507" y="143066"/>
                      <a:pt x="96488" y="162497"/>
                      <a:pt x="78581" y="162401"/>
                    </a:cubicBezTo>
                    <a:cubicBezTo>
                      <a:pt x="60769" y="162401"/>
                      <a:pt x="0" y="136970"/>
                      <a:pt x="0" y="136970"/>
                    </a:cubicBezTo>
                    <a:lnTo>
                      <a:pt x="1524" y="146780"/>
                    </a:lnTo>
                    <a:close/>
                  </a:path>
                </a:pathLst>
              </a:custGeom>
              <a:solidFill>
                <a:srgbClr val="3C13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32" name="Freeform: Shape 431">
                <a:extLst>
                  <a:ext uri="{FF2B5EF4-FFF2-40B4-BE49-F238E27FC236}">
                    <a16:creationId xmlns:a16="http://schemas.microsoft.com/office/drawing/2014/main" id="{B3EED37A-C230-4930-B999-AB922C1D032B}"/>
                  </a:ext>
                </a:extLst>
              </p:cNvPr>
              <p:cNvSpPr/>
              <p:nvPr/>
            </p:nvSpPr>
            <p:spPr>
              <a:xfrm rot="1026249">
                <a:off x="3903371" y="3417883"/>
                <a:ext cx="685360" cy="158084"/>
              </a:xfrm>
              <a:custGeom>
                <a:avLst/>
                <a:gdLst>
                  <a:gd name="connsiteX0" fmla="*/ 168116 w 191833"/>
                  <a:gd name="connsiteY0" fmla="*/ 45434 h 46543"/>
                  <a:gd name="connsiteX1" fmla="*/ 65151 w 191833"/>
                  <a:gd name="connsiteY1" fmla="*/ 40291 h 46543"/>
                  <a:gd name="connsiteX2" fmla="*/ 1429 w 191833"/>
                  <a:gd name="connsiteY2" fmla="*/ 8001 h 46543"/>
                  <a:gd name="connsiteX3" fmla="*/ 0 w 191833"/>
                  <a:gd name="connsiteY3" fmla="*/ 0 h 46543"/>
                  <a:gd name="connsiteX4" fmla="*/ 76867 w 191833"/>
                  <a:gd name="connsiteY4" fmla="*/ 33147 h 46543"/>
                  <a:gd name="connsiteX5" fmla="*/ 191834 w 191833"/>
                  <a:gd name="connsiteY5" fmla="*/ 30956 h 46543"/>
                  <a:gd name="connsiteX6" fmla="*/ 168116 w 191833"/>
                  <a:gd name="connsiteY6" fmla="*/ 45434 h 465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1833" h="46543">
                    <a:moveTo>
                      <a:pt x="168116" y="45434"/>
                    </a:moveTo>
                    <a:cubicBezTo>
                      <a:pt x="168116" y="45434"/>
                      <a:pt x="98298" y="50101"/>
                      <a:pt x="65151" y="40291"/>
                    </a:cubicBezTo>
                    <a:cubicBezTo>
                      <a:pt x="32004" y="30480"/>
                      <a:pt x="1429" y="8001"/>
                      <a:pt x="1429" y="8001"/>
                    </a:cubicBezTo>
                    <a:lnTo>
                      <a:pt x="0" y="0"/>
                    </a:lnTo>
                    <a:cubicBezTo>
                      <a:pt x="0" y="0"/>
                      <a:pt x="50578" y="26194"/>
                      <a:pt x="76867" y="33147"/>
                    </a:cubicBezTo>
                    <a:cubicBezTo>
                      <a:pt x="103156" y="40100"/>
                      <a:pt x="191834" y="30956"/>
                      <a:pt x="191834" y="30956"/>
                    </a:cubicBezTo>
                    <a:lnTo>
                      <a:pt x="168116" y="45434"/>
                    </a:lnTo>
                    <a:close/>
                  </a:path>
                </a:pathLst>
              </a:custGeom>
              <a:solidFill>
                <a:srgbClr val="3C13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33" name="Freeform: Shape 432">
                <a:extLst>
                  <a:ext uri="{FF2B5EF4-FFF2-40B4-BE49-F238E27FC236}">
                    <a16:creationId xmlns:a16="http://schemas.microsoft.com/office/drawing/2014/main" id="{CADAD406-1780-4C9A-8153-73A5ECE8B113}"/>
                  </a:ext>
                </a:extLst>
              </p:cNvPr>
              <p:cNvSpPr/>
              <p:nvPr/>
            </p:nvSpPr>
            <p:spPr>
              <a:xfrm rot="1026249">
                <a:off x="5096756" y="3248477"/>
                <a:ext cx="509083" cy="461658"/>
              </a:xfrm>
              <a:custGeom>
                <a:avLst/>
                <a:gdLst>
                  <a:gd name="connsiteX0" fmla="*/ 27813 w 142493"/>
                  <a:gd name="connsiteY0" fmla="*/ 134112 h 135921"/>
                  <a:gd name="connsiteX1" fmla="*/ 109061 w 142493"/>
                  <a:gd name="connsiteY1" fmla="*/ 70580 h 135921"/>
                  <a:gd name="connsiteX2" fmla="*/ 142494 w 142493"/>
                  <a:gd name="connsiteY2" fmla="*/ 7429 h 135921"/>
                  <a:gd name="connsiteX3" fmla="*/ 138970 w 142493"/>
                  <a:gd name="connsiteY3" fmla="*/ 0 h 135921"/>
                  <a:gd name="connsiteX4" fmla="*/ 95250 w 142493"/>
                  <a:gd name="connsiteY4" fmla="*/ 71438 h 135921"/>
                  <a:gd name="connsiteX5" fmla="*/ 0 w 142493"/>
                  <a:gd name="connsiteY5" fmla="*/ 135922 h 135921"/>
                  <a:gd name="connsiteX6" fmla="*/ 27813 w 142493"/>
                  <a:gd name="connsiteY6" fmla="*/ 134112 h 1359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42493" h="135921">
                    <a:moveTo>
                      <a:pt x="27813" y="134112"/>
                    </a:moveTo>
                    <a:cubicBezTo>
                      <a:pt x="27813" y="134112"/>
                      <a:pt x="87535" y="97631"/>
                      <a:pt x="109061" y="70580"/>
                    </a:cubicBezTo>
                    <a:cubicBezTo>
                      <a:pt x="130492" y="43434"/>
                      <a:pt x="142494" y="7429"/>
                      <a:pt x="142494" y="7429"/>
                    </a:cubicBezTo>
                    <a:lnTo>
                      <a:pt x="138970" y="0"/>
                    </a:lnTo>
                    <a:cubicBezTo>
                      <a:pt x="138970" y="0"/>
                      <a:pt x="112681" y="50578"/>
                      <a:pt x="95250" y="71438"/>
                    </a:cubicBezTo>
                    <a:cubicBezTo>
                      <a:pt x="77819" y="92297"/>
                      <a:pt x="0" y="135922"/>
                      <a:pt x="0" y="135922"/>
                    </a:cubicBezTo>
                    <a:lnTo>
                      <a:pt x="27813" y="134112"/>
                    </a:lnTo>
                    <a:close/>
                  </a:path>
                </a:pathLst>
              </a:custGeom>
              <a:solidFill>
                <a:srgbClr val="3C13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34" name="Freeform: Shape 433">
                <a:extLst>
                  <a:ext uri="{FF2B5EF4-FFF2-40B4-BE49-F238E27FC236}">
                    <a16:creationId xmlns:a16="http://schemas.microsoft.com/office/drawing/2014/main" id="{0632FC92-762B-4C0A-ABE3-6714C1261DA8}"/>
                  </a:ext>
                </a:extLst>
              </p:cNvPr>
              <p:cNvSpPr/>
              <p:nvPr/>
            </p:nvSpPr>
            <p:spPr>
              <a:xfrm rot="1026249">
                <a:off x="4323367" y="3259930"/>
                <a:ext cx="512828" cy="333222"/>
              </a:xfrm>
              <a:custGeom>
                <a:avLst/>
                <a:gdLst>
                  <a:gd name="connsiteX0" fmla="*/ 52769 w 143541"/>
                  <a:gd name="connsiteY0" fmla="*/ 0 h 98107"/>
                  <a:gd name="connsiteX1" fmla="*/ 44482 w 143541"/>
                  <a:gd name="connsiteY1" fmla="*/ 6096 h 98107"/>
                  <a:gd name="connsiteX2" fmla="*/ 67723 w 143541"/>
                  <a:gd name="connsiteY2" fmla="*/ 33909 h 98107"/>
                  <a:gd name="connsiteX3" fmla="*/ 81725 w 143541"/>
                  <a:gd name="connsiteY3" fmla="*/ 33338 h 98107"/>
                  <a:gd name="connsiteX4" fmla="*/ 93821 w 143541"/>
                  <a:gd name="connsiteY4" fmla="*/ 39434 h 98107"/>
                  <a:gd name="connsiteX5" fmla="*/ 143542 w 143541"/>
                  <a:gd name="connsiteY5" fmla="*/ 55245 h 98107"/>
                  <a:gd name="connsiteX6" fmla="*/ 115443 w 143541"/>
                  <a:gd name="connsiteY6" fmla="*/ 98108 h 98107"/>
                  <a:gd name="connsiteX7" fmla="*/ 21527 w 143541"/>
                  <a:gd name="connsiteY7" fmla="*/ 71057 h 98107"/>
                  <a:gd name="connsiteX8" fmla="*/ 0 w 143541"/>
                  <a:gd name="connsiteY8" fmla="*/ 30099 h 98107"/>
                  <a:gd name="connsiteX9" fmla="*/ 23717 w 143541"/>
                  <a:gd name="connsiteY9" fmla="*/ 9049 h 98107"/>
                  <a:gd name="connsiteX10" fmla="*/ 52769 w 143541"/>
                  <a:gd name="connsiteY10" fmla="*/ 0 h 981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43541" h="98107">
                    <a:moveTo>
                      <a:pt x="52769" y="0"/>
                    </a:moveTo>
                    <a:lnTo>
                      <a:pt x="44482" y="6096"/>
                    </a:lnTo>
                    <a:cubicBezTo>
                      <a:pt x="44482" y="6096"/>
                      <a:pt x="63341" y="35338"/>
                      <a:pt x="67723" y="33909"/>
                    </a:cubicBezTo>
                    <a:cubicBezTo>
                      <a:pt x="72104" y="32480"/>
                      <a:pt x="80867" y="29813"/>
                      <a:pt x="81725" y="33338"/>
                    </a:cubicBezTo>
                    <a:cubicBezTo>
                      <a:pt x="82677" y="36862"/>
                      <a:pt x="93821" y="39434"/>
                      <a:pt x="93821" y="39434"/>
                    </a:cubicBezTo>
                    <a:lnTo>
                      <a:pt x="143542" y="55245"/>
                    </a:lnTo>
                    <a:lnTo>
                      <a:pt x="115443" y="98108"/>
                    </a:lnTo>
                    <a:lnTo>
                      <a:pt x="21527" y="71057"/>
                    </a:lnTo>
                    <a:lnTo>
                      <a:pt x="0" y="30099"/>
                    </a:lnTo>
                    <a:lnTo>
                      <a:pt x="23717" y="9049"/>
                    </a:lnTo>
                    <a:lnTo>
                      <a:pt x="52769" y="0"/>
                    </a:lnTo>
                    <a:close/>
                  </a:path>
                </a:pathLst>
              </a:custGeom>
              <a:solidFill>
                <a:srgbClr val="3C13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35" name="Freeform: Shape 434">
                <a:extLst>
                  <a:ext uri="{FF2B5EF4-FFF2-40B4-BE49-F238E27FC236}">
                    <a16:creationId xmlns:a16="http://schemas.microsoft.com/office/drawing/2014/main" id="{8261611B-F65C-47A2-A057-2AA69B9B3A68}"/>
                  </a:ext>
                </a:extLst>
              </p:cNvPr>
              <p:cNvSpPr/>
              <p:nvPr/>
            </p:nvSpPr>
            <p:spPr>
              <a:xfrm rot="1026249">
                <a:off x="4976605" y="3248869"/>
                <a:ext cx="468734" cy="560007"/>
              </a:xfrm>
              <a:custGeom>
                <a:avLst/>
                <a:gdLst>
                  <a:gd name="connsiteX0" fmla="*/ 81534 w 131199"/>
                  <a:gd name="connsiteY0" fmla="*/ 0 h 164877"/>
                  <a:gd name="connsiteX1" fmla="*/ 86392 w 131199"/>
                  <a:gd name="connsiteY1" fmla="*/ 12954 h 164877"/>
                  <a:gd name="connsiteX2" fmla="*/ 131159 w 131199"/>
                  <a:gd name="connsiteY2" fmla="*/ 53816 h 164877"/>
                  <a:gd name="connsiteX3" fmla="*/ 78486 w 131199"/>
                  <a:gd name="connsiteY3" fmla="*/ 105632 h 164877"/>
                  <a:gd name="connsiteX4" fmla="*/ 57245 w 131199"/>
                  <a:gd name="connsiteY4" fmla="*/ 130778 h 164877"/>
                  <a:gd name="connsiteX5" fmla="*/ 0 w 131199"/>
                  <a:gd name="connsiteY5" fmla="*/ 164878 h 164877"/>
                  <a:gd name="connsiteX6" fmla="*/ 3239 w 131199"/>
                  <a:gd name="connsiteY6" fmla="*/ 76867 h 164877"/>
                  <a:gd name="connsiteX7" fmla="*/ 46577 w 131199"/>
                  <a:gd name="connsiteY7" fmla="*/ 13811 h 164877"/>
                  <a:gd name="connsiteX8" fmla="*/ 81534 w 131199"/>
                  <a:gd name="connsiteY8" fmla="*/ 0 h 1648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1199" h="164877">
                    <a:moveTo>
                      <a:pt x="81534" y="0"/>
                    </a:moveTo>
                    <a:cubicBezTo>
                      <a:pt x="81534" y="0"/>
                      <a:pt x="77438" y="9525"/>
                      <a:pt x="86392" y="12954"/>
                    </a:cubicBezTo>
                    <a:cubicBezTo>
                      <a:pt x="95345" y="16288"/>
                      <a:pt x="132588" y="42386"/>
                      <a:pt x="131159" y="53816"/>
                    </a:cubicBezTo>
                    <a:cubicBezTo>
                      <a:pt x="129826" y="65246"/>
                      <a:pt x="78486" y="105632"/>
                      <a:pt x="78486" y="105632"/>
                    </a:cubicBezTo>
                    <a:lnTo>
                      <a:pt x="57245" y="130778"/>
                    </a:lnTo>
                    <a:lnTo>
                      <a:pt x="0" y="164878"/>
                    </a:lnTo>
                    <a:lnTo>
                      <a:pt x="3239" y="76867"/>
                    </a:lnTo>
                    <a:lnTo>
                      <a:pt x="46577" y="13811"/>
                    </a:lnTo>
                    <a:lnTo>
                      <a:pt x="81534" y="0"/>
                    </a:lnTo>
                    <a:close/>
                  </a:path>
                </a:pathLst>
              </a:custGeom>
              <a:solidFill>
                <a:srgbClr val="3C13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36" name="Freeform: Shape 435">
                <a:extLst>
                  <a:ext uri="{FF2B5EF4-FFF2-40B4-BE49-F238E27FC236}">
                    <a16:creationId xmlns:a16="http://schemas.microsoft.com/office/drawing/2014/main" id="{8A67D8CB-86B4-454E-B202-60FB89BA1D2C}"/>
                  </a:ext>
                </a:extLst>
              </p:cNvPr>
              <p:cNvSpPr/>
              <p:nvPr/>
            </p:nvSpPr>
            <p:spPr>
              <a:xfrm rot="1026249">
                <a:off x="4055920" y="2172143"/>
                <a:ext cx="1415643" cy="1168544"/>
              </a:xfrm>
              <a:custGeom>
                <a:avLst/>
                <a:gdLst>
                  <a:gd name="connsiteX0" fmla="*/ 4286 w 396240"/>
                  <a:gd name="connsiteY0" fmla="*/ 229553 h 344042"/>
                  <a:gd name="connsiteX1" fmla="*/ 102680 w 396240"/>
                  <a:gd name="connsiteY1" fmla="*/ 308610 h 344042"/>
                  <a:gd name="connsiteX2" fmla="*/ 123539 w 396240"/>
                  <a:gd name="connsiteY2" fmla="*/ 344043 h 344042"/>
                  <a:gd name="connsiteX3" fmla="*/ 212408 w 396240"/>
                  <a:gd name="connsiteY3" fmla="*/ 329565 h 344042"/>
                  <a:gd name="connsiteX4" fmla="*/ 174784 w 396240"/>
                  <a:gd name="connsiteY4" fmla="*/ 166592 h 344042"/>
                  <a:gd name="connsiteX5" fmla="*/ 262795 w 396240"/>
                  <a:gd name="connsiteY5" fmla="*/ 130397 h 344042"/>
                  <a:gd name="connsiteX6" fmla="*/ 294799 w 396240"/>
                  <a:gd name="connsiteY6" fmla="*/ 297847 h 344042"/>
                  <a:gd name="connsiteX7" fmla="*/ 376809 w 396240"/>
                  <a:gd name="connsiteY7" fmla="*/ 267748 h 344042"/>
                  <a:gd name="connsiteX8" fmla="*/ 392049 w 396240"/>
                  <a:gd name="connsiteY8" fmla="*/ 251650 h 344042"/>
                  <a:gd name="connsiteX9" fmla="*/ 389192 w 396240"/>
                  <a:gd name="connsiteY9" fmla="*/ 155639 h 344042"/>
                  <a:gd name="connsiteX10" fmla="*/ 396240 w 396240"/>
                  <a:gd name="connsiteY10" fmla="*/ 88106 h 344042"/>
                  <a:gd name="connsiteX11" fmla="*/ 221837 w 396240"/>
                  <a:gd name="connsiteY11" fmla="*/ 0 h 344042"/>
                  <a:gd name="connsiteX12" fmla="*/ 0 w 396240"/>
                  <a:gd name="connsiteY12" fmla="*/ 211360 h 344042"/>
                  <a:gd name="connsiteX13" fmla="*/ 4286 w 396240"/>
                  <a:gd name="connsiteY13" fmla="*/ 229553 h 3440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96240" h="344042">
                    <a:moveTo>
                      <a:pt x="4286" y="229553"/>
                    </a:moveTo>
                    <a:cubicBezTo>
                      <a:pt x="4286" y="229553"/>
                      <a:pt x="81915" y="273272"/>
                      <a:pt x="102680" y="308610"/>
                    </a:cubicBezTo>
                    <a:cubicBezTo>
                      <a:pt x="123539" y="344043"/>
                      <a:pt x="123539" y="344043"/>
                      <a:pt x="123539" y="344043"/>
                    </a:cubicBezTo>
                    <a:lnTo>
                      <a:pt x="212408" y="329565"/>
                    </a:lnTo>
                    <a:lnTo>
                      <a:pt x="174784" y="166592"/>
                    </a:lnTo>
                    <a:lnTo>
                      <a:pt x="262795" y="130397"/>
                    </a:lnTo>
                    <a:lnTo>
                      <a:pt x="294799" y="297847"/>
                    </a:lnTo>
                    <a:cubicBezTo>
                      <a:pt x="294799" y="297847"/>
                      <a:pt x="361283" y="282035"/>
                      <a:pt x="376809" y="267748"/>
                    </a:cubicBezTo>
                    <a:cubicBezTo>
                      <a:pt x="388620" y="256985"/>
                      <a:pt x="392049" y="251650"/>
                      <a:pt x="392049" y="251650"/>
                    </a:cubicBezTo>
                    <a:cubicBezTo>
                      <a:pt x="392049" y="251650"/>
                      <a:pt x="383000" y="200596"/>
                      <a:pt x="389192" y="155639"/>
                    </a:cubicBezTo>
                    <a:cubicBezTo>
                      <a:pt x="395478" y="110681"/>
                      <a:pt x="396240" y="88106"/>
                      <a:pt x="396240" y="88106"/>
                    </a:cubicBezTo>
                    <a:lnTo>
                      <a:pt x="221837" y="0"/>
                    </a:lnTo>
                    <a:lnTo>
                      <a:pt x="0" y="211360"/>
                    </a:lnTo>
                    <a:lnTo>
                      <a:pt x="4286" y="229553"/>
                    </a:lnTo>
                    <a:close/>
                  </a:path>
                </a:pathLst>
              </a:custGeom>
              <a:solidFill>
                <a:srgbClr val="00325B">
                  <a:alpha val="70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37" name="Freeform: Shape 436">
                <a:extLst>
                  <a:ext uri="{FF2B5EF4-FFF2-40B4-BE49-F238E27FC236}">
                    <a16:creationId xmlns:a16="http://schemas.microsoft.com/office/drawing/2014/main" id="{E4D97943-B4CD-4994-9F83-9FC59B1FE542}"/>
                  </a:ext>
                </a:extLst>
              </p:cNvPr>
              <p:cNvSpPr/>
              <p:nvPr/>
            </p:nvSpPr>
            <p:spPr>
              <a:xfrm rot="1026249">
                <a:off x="4072409" y="1721117"/>
                <a:ext cx="1491145" cy="1625683"/>
              </a:xfrm>
              <a:custGeom>
                <a:avLst/>
                <a:gdLst>
                  <a:gd name="connsiteX0" fmla="*/ 278594 w 417373"/>
                  <a:gd name="connsiteY0" fmla="*/ 17814 h 478633"/>
                  <a:gd name="connsiteX1" fmla="*/ 129528 w 417373"/>
                  <a:gd name="connsiteY1" fmla="*/ 18862 h 478633"/>
                  <a:gd name="connsiteX2" fmla="*/ 4084 w 417373"/>
                  <a:gd name="connsiteY2" fmla="*/ 102967 h 478633"/>
                  <a:gd name="connsiteX3" fmla="*/ 8370 w 417373"/>
                  <a:gd name="connsiteY3" fmla="*/ 346426 h 478633"/>
                  <a:gd name="connsiteX4" fmla="*/ 88761 w 417373"/>
                  <a:gd name="connsiteY4" fmla="*/ 370715 h 478633"/>
                  <a:gd name="connsiteX5" fmla="*/ 137910 w 417373"/>
                  <a:gd name="connsiteY5" fmla="*/ 478633 h 478633"/>
                  <a:gd name="connsiteX6" fmla="*/ 219444 w 417373"/>
                  <a:gd name="connsiteY6" fmla="*/ 452725 h 478633"/>
                  <a:gd name="connsiteX7" fmla="*/ 96571 w 417373"/>
                  <a:gd name="connsiteY7" fmla="*/ 147925 h 478633"/>
                  <a:gd name="connsiteX8" fmla="*/ 155341 w 417373"/>
                  <a:gd name="connsiteY8" fmla="*/ 100300 h 478633"/>
                  <a:gd name="connsiteX9" fmla="*/ 234970 w 417373"/>
                  <a:gd name="connsiteY9" fmla="*/ 104015 h 478633"/>
                  <a:gd name="connsiteX10" fmla="*/ 306121 w 417373"/>
                  <a:gd name="connsiteY10" fmla="*/ 425198 h 478633"/>
                  <a:gd name="connsiteX11" fmla="*/ 387655 w 417373"/>
                  <a:gd name="connsiteY11" fmla="*/ 399290 h 478633"/>
                  <a:gd name="connsiteX12" fmla="*/ 365653 w 417373"/>
                  <a:gd name="connsiteY12" fmla="*/ 282799 h 478633"/>
                  <a:gd name="connsiteX13" fmla="*/ 417373 w 417373"/>
                  <a:gd name="connsiteY13" fmla="*/ 216601 h 478633"/>
                  <a:gd name="connsiteX14" fmla="*/ 278594 w 417373"/>
                  <a:gd name="connsiteY14" fmla="*/ 17814 h 4786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417373" h="478633">
                    <a:moveTo>
                      <a:pt x="278594" y="17814"/>
                    </a:moveTo>
                    <a:cubicBezTo>
                      <a:pt x="232398" y="-16000"/>
                      <a:pt x="160579" y="6479"/>
                      <a:pt x="129528" y="18862"/>
                    </a:cubicBezTo>
                    <a:cubicBezTo>
                      <a:pt x="97048" y="26672"/>
                      <a:pt x="22276" y="48675"/>
                      <a:pt x="4084" y="102967"/>
                    </a:cubicBezTo>
                    <a:cubicBezTo>
                      <a:pt x="-7156" y="136495"/>
                      <a:pt x="8370" y="346426"/>
                      <a:pt x="8370" y="346426"/>
                    </a:cubicBezTo>
                    <a:cubicBezTo>
                      <a:pt x="8370" y="346426"/>
                      <a:pt x="73997" y="351665"/>
                      <a:pt x="88761" y="370715"/>
                    </a:cubicBezTo>
                    <a:cubicBezTo>
                      <a:pt x="103525" y="389765"/>
                      <a:pt x="137910" y="478633"/>
                      <a:pt x="137910" y="478633"/>
                    </a:cubicBezTo>
                    <a:lnTo>
                      <a:pt x="219444" y="452725"/>
                    </a:lnTo>
                    <a:cubicBezTo>
                      <a:pt x="219444" y="452725"/>
                      <a:pt x="102858" y="178215"/>
                      <a:pt x="96571" y="147925"/>
                    </a:cubicBezTo>
                    <a:cubicBezTo>
                      <a:pt x="92095" y="126018"/>
                      <a:pt x="131147" y="108778"/>
                      <a:pt x="155341" y="100300"/>
                    </a:cubicBezTo>
                    <a:cubicBezTo>
                      <a:pt x="180010" y="93347"/>
                      <a:pt x="226016" y="83536"/>
                      <a:pt x="234970" y="104015"/>
                    </a:cubicBezTo>
                    <a:cubicBezTo>
                      <a:pt x="247352" y="132400"/>
                      <a:pt x="306121" y="425198"/>
                      <a:pt x="306121" y="425198"/>
                    </a:cubicBezTo>
                    <a:lnTo>
                      <a:pt x="387655" y="399290"/>
                    </a:lnTo>
                    <a:cubicBezTo>
                      <a:pt x="387655" y="399290"/>
                      <a:pt x="364510" y="306898"/>
                      <a:pt x="365653" y="282799"/>
                    </a:cubicBezTo>
                    <a:cubicBezTo>
                      <a:pt x="366796" y="258701"/>
                      <a:pt x="417373" y="216601"/>
                      <a:pt x="417373" y="216601"/>
                    </a:cubicBezTo>
                    <a:cubicBezTo>
                      <a:pt x="417373" y="216601"/>
                      <a:pt x="307074" y="38769"/>
                      <a:pt x="278594" y="17814"/>
                    </a:cubicBezTo>
                    <a:close/>
                  </a:path>
                </a:pathLst>
              </a:custGeom>
              <a:solidFill>
                <a:srgbClr val="FFA50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38" name="Freeform: Shape 437">
                <a:extLst>
                  <a:ext uri="{FF2B5EF4-FFF2-40B4-BE49-F238E27FC236}">
                    <a16:creationId xmlns:a16="http://schemas.microsoft.com/office/drawing/2014/main" id="{C30FE195-0B9C-45B0-8005-543DDFB23E56}"/>
                  </a:ext>
                </a:extLst>
              </p:cNvPr>
              <p:cNvSpPr/>
              <p:nvPr/>
            </p:nvSpPr>
            <p:spPr>
              <a:xfrm rot="1026249">
                <a:off x="4113289" y="1750824"/>
                <a:ext cx="1411531" cy="1536097"/>
              </a:xfrm>
              <a:custGeom>
                <a:avLst/>
                <a:gdLst>
                  <a:gd name="connsiteX0" fmla="*/ 131819 w 395089"/>
                  <a:gd name="connsiteY0" fmla="*/ 452257 h 452257"/>
                  <a:gd name="connsiteX1" fmla="*/ 192207 w 395089"/>
                  <a:gd name="connsiteY1" fmla="*/ 433112 h 452257"/>
                  <a:gd name="connsiteX2" fmla="*/ 84289 w 395089"/>
                  <a:gd name="connsiteY2" fmla="*/ 193082 h 452257"/>
                  <a:gd name="connsiteX3" fmla="*/ 77717 w 395089"/>
                  <a:gd name="connsiteY3" fmla="*/ 164126 h 452257"/>
                  <a:gd name="connsiteX4" fmla="*/ 71811 w 395089"/>
                  <a:gd name="connsiteY4" fmla="*/ 107548 h 452257"/>
                  <a:gd name="connsiteX5" fmla="*/ 156965 w 395089"/>
                  <a:gd name="connsiteY5" fmla="*/ 59065 h 452257"/>
                  <a:gd name="connsiteX6" fmla="*/ 228021 w 395089"/>
                  <a:gd name="connsiteY6" fmla="*/ 76115 h 452257"/>
                  <a:gd name="connsiteX7" fmla="*/ 251548 w 395089"/>
                  <a:gd name="connsiteY7" fmla="*/ 129741 h 452257"/>
                  <a:gd name="connsiteX8" fmla="*/ 302411 w 395089"/>
                  <a:gd name="connsiteY8" fmla="*/ 400918 h 452257"/>
                  <a:gd name="connsiteX9" fmla="*/ 367277 w 395089"/>
                  <a:gd name="connsiteY9" fmla="*/ 386535 h 452257"/>
                  <a:gd name="connsiteX10" fmla="*/ 344131 w 395089"/>
                  <a:gd name="connsiteY10" fmla="*/ 277664 h 452257"/>
                  <a:gd name="connsiteX11" fmla="*/ 395090 w 395089"/>
                  <a:gd name="connsiteY11" fmla="*/ 206608 h 452257"/>
                  <a:gd name="connsiteX12" fmla="*/ 244785 w 395089"/>
                  <a:gd name="connsiteY12" fmla="*/ 4678 h 452257"/>
                  <a:gd name="connsiteX13" fmla="*/ 21329 w 395089"/>
                  <a:gd name="connsiteY13" fmla="*/ 66209 h 452257"/>
                  <a:gd name="connsiteX14" fmla="*/ 6755 w 395089"/>
                  <a:gd name="connsiteY14" fmla="*/ 329671 h 452257"/>
                  <a:gd name="connsiteX15" fmla="*/ 86289 w 395089"/>
                  <a:gd name="connsiteY15" fmla="*/ 359389 h 452257"/>
                  <a:gd name="connsiteX16" fmla="*/ 131819 w 395089"/>
                  <a:gd name="connsiteY16" fmla="*/ 452257 h 452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395089" h="452257">
                    <a:moveTo>
                      <a:pt x="131819" y="452257"/>
                    </a:moveTo>
                    <a:lnTo>
                      <a:pt x="192207" y="433112"/>
                    </a:lnTo>
                    <a:lnTo>
                      <a:pt x="84289" y="193082"/>
                    </a:lnTo>
                    <a:lnTo>
                      <a:pt x="77717" y="164126"/>
                    </a:lnTo>
                    <a:cubicBezTo>
                      <a:pt x="77717" y="164126"/>
                      <a:pt x="68287" y="127169"/>
                      <a:pt x="71811" y="107548"/>
                    </a:cubicBezTo>
                    <a:cubicBezTo>
                      <a:pt x="75335" y="87926"/>
                      <a:pt x="120770" y="66114"/>
                      <a:pt x="156965" y="59065"/>
                    </a:cubicBezTo>
                    <a:cubicBezTo>
                      <a:pt x="193160" y="52017"/>
                      <a:pt x="218687" y="54398"/>
                      <a:pt x="228021" y="76115"/>
                    </a:cubicBezTo>
                    <a:cubicBezTo>
                      <a:pt x="237451" y="97832"/>
                      <a:pt x="251548" y="129741"/>
                      <a:pt x="251548" y="129741"/>
                    </a:cubicBezTo>
                    <a:lnTo>
                      <a:pt x="302411" y="400918"/>
                    </a:lnTo>
                    <a:lnTo>
                      <a:pt x="367277" y="386535"/>
                    </a:lnTo>
                    <a:cubicBezTo>
                      <a:pt x="367277" y="386535"/>
                      <a:pt x="341654" y="307382"/>
                      <a:pt x="344131" y="277664"/>
                    </a:cubicBezTo>
                    <a:cubicBezTo>
                      <a:pt x="346607" y="247946"/>
                      <a:pt x="395090" y="206608"/>
                      <a:pt x="395090" y="206608"/>
                    </a:cubicBezTo>
                    <a:cubicBezTo>
                      <a:pt x="395090" y="206608"/>
                      <a:pt x="289648" y="25918"/>
                      <a:pt x="244785" y="4678"/>
                    </a:cubicBezTo>
                    <a:cubicBezTo>
                      <a:pt x="199827" y="-16563"/>
                      <a:pt x="49808" y="39920"/>
                      <a:pt x="21329" y="66209"/>
                    </a:cubicBezTo>
                    <a:cubicBezTo>
                      <a:pt x="-15724" y="100594"/>
                      <a:pt x="6755" y="329671"/>
                      <a:pt x="6755" y="329671"/>
                    </a:cubicBezTo>
                    <a:cubicBezTo>
                      <a:pt x="6755" y="329671"/>
                      <a:pt x="61238" y="330718"/>
                      <a:pt x="86289" y="359389"/>
                    </a:cubicBezTo>
                    <a:cubicBezTo>
                      <a:pt x="111530" y="388059"/>
                      <a:pt x="131819" y="452257"/>
                      <a:pt x="131819" y="452257"/>
                    </a:cubicBezTo>
                    <a:close/>
                  </a:path>
                </a:pathLst>
              </a:custGeom>
              <a:solidFill>
                <a:srgbClr val="FFCE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39" name="Freeform: Shape 438">
                <a:extLst>
                  <a:ext uri="{FF2B5EF4-FFF2-40B4-BE49-F238E27FC236}">
                    <a16:creationId xmlns:a16="http://schemas.microsoft.com/office/drawing/2014/main" id="{03E4D47A-1EC5-487C-8295-138081E3A724}"/>
                  </a:ext>
                </a:extLst>
              </p:cNvPr>
              <p:cNvSpPr/>
              <p:nvPr/>
            </p:nvSpPr>
            <p:spPr>
              <a:xfrm rot="1026249">
                <a:off x="4929155" y="1919290"/>
                <a:ext cx="215680" cy="669124"/>
              </a:xfrm>
              <a:custGeom>
                <a:avLst/>
                <a:gdLst>
                  <a:gd name="connsiteX0" fmla="*/ 552 w 60369"/>
                  <a:gd name="connsiteY0" fmla="*/ 38412 h 197003"/>
                  <a:gd name="connsiteX1" fmla="*/ 18650 w 60369"/>
                  <a:gd name="connsiteY1" fmla="*/ 2884 h 197003"/>
                  <a:gd name="connsiteX2" fmla="*/ 37128 w 60369"/>
                  <a:gd name="connsiteY2" fmla="*/ 16885 h 197003"/>
                  <a:gd name="connsiteX3" fmla="*/ 51987 w 60369"/>
                  <a:gd name="connsiteY3" fmla="*/ 48032 h 197003"/>
                  <a:gd name="connsiteX4" fmla="*/ 36747 w 60369"/>
                  <a:gd name="connsiteY4" fmla="*/ 160713 h 197003"/>
                  <a:gd name="connsiteX5" fmla="*/ 60369 w 60369"/>
                  <a:gd name="connsiteY5" fmla="*/ 197003 h 197003"/>
                  <a:gd name="connsiteX6" fmla="*/ 46653 w 60369"/>
                  <a:gd name="connsiteY6" fmla="*/ 193288 h 197003"/>
                  <a:gd name="connsiteX7" fmla="*/ 552 w 60369"/>
                  <a:gd name="connsiteY7" fmla="*/ 38412 h 1970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0369" h="197003">
                    <a:moveTo>
                      <a:pt x="552" y="38412"/>
                    </a:moveTo>
                    <a:cubicBezTo>
                      <a:pt x="-2020" y="35269"/>
                      <a:pt x="4457" y="14123"/>
                      <a:pt x="18650" y="2884"/>
                    </a:cubicBezTo>
                    <a:cubicBezTo>
                      <a:pt x="32937" y="-8356"/>
                      <a:pt x="37128" y="16885"/>
                      <a:pt x="37128" y="16885"/>
                    </a:cubicBezTo>
                    <a:cubicBezTo>
                      <a:pt x="37128" y="16885"/>
                      <a:pt x="43319" y="14218"/>
                      <a:pt x="51987" y="48032"/>
                    </a:cubicBezTo>
                    <a:cubicBezTo>
                      <a:pt x="60750" y="81846"/>
                      <a:pt x="34366" y="133471"/>
                      <a:pt x="36747" y="160713"/>
                    </a:cubicBezTo>
                    <a:cubicBezTo>
                      <a:pt x="39128" y="187954"/>
                      <a:pt x="60369" y="197003"/>
                      <a:pt x="60369" y="197003"/>
                    </a:cubicBezTo>
                    <a:lnTo>
                      <a:pt x="46653" y="193288"/>
                    </a:lnTo>
                    <a:lnTo>
                      <a:pt x="552" y="38412"/>
                    </a:lnTo>
                    <a:close/>
                  </a:path>
                </a:pathLst>
              </a:custGeom>
              <a:solidFill>
                <a:srgbClr val="D93700">
                  <a:alpha val="42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40" name="Freeform: Shape 439">
                <a:extLst>
                  <a:ext uri="{FF2B5EF4-FFF2-40B4-BE49-F238E27FC236}">
                    <a16:creationId xmlns:a16="http://schemas.microsoft.com/office/drawing/2014/main" id="{9AC070B1-4BB3-4FA1-A3F9-0E564B5E96B6}"/>
                  </a:ext>
                </a:extLst>
              </p:cNvPr>
              <p:cNvSpPr/>
              <p:nvPr/>
            </p:nvSpPr>
            <p:spPr>
              <a:xfrm rot="1026249">
                <a:off x="4263684" y="1944198"/>
                <a:ext cx="412439" cy="620781"/>
              </a:xfrm>
              <a:custGeom>
                <a:avLst/>
                <a:gdLst>
                  <a:gd name="connsiteX0" fmla="*/ 63913 w 115442"/>
                  <a:gd name="connsiteY0" fmla="*/ 18654 h 182770"/>
                  <a:gd name="connsiteX1" fmla="*/ 28670 w 115442"/>
                  <a:gd name="connsiteY1" fmla="*/ 81 h 182770"/>
                  <a:gd name="connsiteX2" fmla="*/ 0 w 115442"/>
                  <a:gd name="connsiteY2" fmla="*/ 6939 h 182770"/>
                  <a:gd name="connsiteX3" fmla="*/ 27432 w 115442"/>
                  <a:gd name="connsiteY3" fmla="*/ 56278 h 182770"/>
                  <a:gd name="connsiteX4" fmla="*/ 67342 w 115442"/>
                  <a:gd name="connsiteY4" fmla="*/ 144003 h 182770"/>
                  <a:gd name="connsiteX5" fmla="*/ 106394 w 115442"/>
                  <a:gd name="connsiteY5" fmla="*/ 182770 h 182770"/>
                  <a:gd name="connsiteX6" fmla="*/ 115443 w 115442"/>
                  <a:gd name="connsiteY6" fmla="*/ 171816 h 182770"/>
                  <a:gd name="connsiteX7" fmla="*/ 63913 w 115442"/>
                  <a:gd name="connsiteY7" fmla="*/ 18654 h 1827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5442" h="182770">
                    <a:moveTo>
                      <a:pt x="63913" y="18654"/>
                    </a:moveTo>
                    <a:cubicBezTo>
                      <a:pt x="64198" y="14559"/>
                      <a:pt x="46768" y="1033"/>
                      <a:pt x="28670" y="81"/>
                    </a:cubicBezTo>
                    <a:cubicBezTo>
                      <a:pt x="10573" y="-872"/>
                      <a:pt x="0" y="6939"/>
                      <a:pt x="0" y="6939"/>
                    </a:cubicBezTo>
                    <a:cubicBezTo>
                      <a:pt x="0" y="6939"/>
                      <a:pt x="15049" y="23607"/>
                      <a:pt x="27432" y="56278"/>
                    </a:cubicBezTo>
                    <a:cubicBezTo>
                      <a:pt x="39815" y="88949"/>
                      <a:pt x="53626" y="120381"/>
                      <a:pt x="67342" y="144003"/>
                    </a:cubicBezTo>
                    <a:cubicBezTo>
                      <a:pt x="81153" y="167625"/>
                      <a:pt x="106394" y="182770"/>
                      <a:pt x="106394" y="182770"/>
                    </a:cubicBezTo>
                    <a:lnTo>
                      <a:pt x="115443" y="171816"/>
                    </a:lnTo>
                    <a:lnTo>
                      <a:pt x="63913" y="18654"/>
                    </a:lnTo>
                    <a:close/>
                  </a:path>
                </a:pathLst>
              </a:custGeom>
              <a:solidFill>
                <a:srgbClr val="D93700">
                  <a:alpha val="42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41" name="Freeform: Shape 440">
                <a:extLst>
                  <a:ext uri="{FF2B5EF4-FFF2-40B4-BE49-F238E27FC236}">
                    <a16:creationId xmlns:a16="http://schemas.microsoft.com/office/drawing/2014/main" id="{BE3FDE4A-E5F2-4E4B-9429-63FADB51E3C1}"/>
                  </a:ext>
                </a:extLst>
              </p:cNvPr>
              <p:cNvSpPr/>
              <p:nvPr/>
            </p:nvSpPr>
            <p:spPr>
              <a:xfrm rot="1026249">
                <a:off x="4718889" y="1837322"/>
                <a:ext cx="820798" cy="1355294"/>
              </a:xfrm>
              <a:custGeom>
                <a:avLst/>
                <a:gdLst>
                  <a:gd name="connsiteX0" fmla="*/ 166688 w 229742"/>
                  <a:gd name="connsiteY0" fmla="*/ 399025 h 399025"/>
                  <a:gd name="connsiteX1" fmla="*/ 150114 w 229742"/>
                  <a:gd name="connsiteY1" fmla="*/ 248054 h 399025"/>
                  <a:gd name="connsiteX2" fmla="*/ 149923 w 229742"/>
                  <a:gd name="connsiteY2" fmla="*/ 123562 h 399025"/>
                  <a:gd name="connsiteX3" fmla="*/ 42958 w 229742"/>
                  <a:gd name="connsiteY3" fmla="*/ 13358 h 399025"/>
                  <a:gd name="connsiteX4" fmla="*/ 0 w 229742"/>
                  <a:gd name="connsiteY4" fmla="*/ 7548 h 399025"/>
                  <a:gd name="connsiteX5" fmla="*/ 85249 w 229742"/>
                  <a:gd name="connsiteY5" fmla="*/ 6405 h 399025"/>
                  <a:gd name="connsiteX6" fmla="*/ 229743 w 229742"/>
                  <a:gd name="connsiteY6" fmla="*/ 207858 h 399025"/>
                  <a:gd name="connsiteX7" fmla="*/ 180594 w 229742"/>
                  <a:gd name="connsiteY7" fmla="*/ 269866 h 399025"/>
                  <a:gd name="connsiteX8" fmla="*/ 201930 w 229742"/>
                  <a:gd name="connsiteY8" fmla="*/ 387881 h 399025"/>
                  <a:gd name="connsiteX9" fmla="*/ 166688 w 229742"/>
                  <a:gd name="connsiteY9" fmla="*/ 399025 h 3990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29742" h="399025">
                    <a:moveTo>
                      <a:pt x="166688" y="399025"/>
                    </a:moveTo>
                    <a:cubicBezTo>
                      <a:pt x="166688" y="399025"/>
                      <a:pt x="151828" y="305680"/>
                      <a:pt x="150114" y="248054"/>
                    </a:cubicBezTo>
                    <a:cubicBezTo>
                      <a:pt x="148399" y="190523"/>
                      <a:pt x="175546" y="192333"/>
                      <a:pt x="149923" y="123562"/>
                    </a:cubicBezTo>
                    <a:cubicBezTo>
                      <a:pt x="128778" y="66793"/>
                      <a:pt x="76200" y="20216"/>
                      <a:pt x="42958" y="13358"/>
                    </a:cubicBezTo>
                    <a:cubicBezTo>
                      <a:pt x="18955" y="8405"/>
                      <a:pt x="0" y="7548"/>
                      <a:pt x="0" y="7548"/>
                    </a:cubicBezTo>
                    <a:cubicBezTo>
                      <a:pt x="0" y="7548"/>
                      <a:pt x="49340" y="-8645"/>
                      <a:pt x="85249" y="6405"/>
                    </a:cubicBezTo>
                    <a:cubicBezTo>
                      <a:pt x="120777" y="21168"/>
                      <a:pt x="229743" y="207858"/>
                      <a:pt x="229743" y="207858"/>
                    </a:cubicBezTo>
                    <a:cubicBezTo>
                      <a:pt x="229743" y="207858"/>
                      <a:pt x="185452" y="245673"/>
                      <a:pt x="180594" y="269866"/>
                    </a:cubicBezTo>
                    <a:cubicBezTo>
                      <a:pt x="172688" y="309395"/>
                      <a:pt x="201930" y="387881"/>
                      <a:pt x="201930" y="387881"/>
                    </a:cubicBezTo>
                    <a:lnTo>
                      <a:pt x="166688" y="399025"/>
                    </a:lnTo>
                    <a:close/>
                  </a:path>
                </a:pathLst>
              </a:custGeom>
              <a:solidFill>
                <a:srgbClr val="D93700">
                  <a:alpha val="42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42" name="Freeform: Shape 441">
                <a:extLst>
                  <a:ext uri="{FF2B5EF4-FFF2-40B4-BE49-F238E27FC236}">
                    <a16:creationId xmlns:a16="http://schemas.microsoft.com/office/drawing/2014/main" id="{99CAAB84-D20A-4D49-8730-C7EA8F142715}"/>
                  </a:ext>
                </a:extLst>
              </p:cNvPr>
              <p:cNvSpPr/>
              <p:nvPr/>
            </p:nvSpPr>
            <p:spPr>
              <a:xfrm rot="1026249">
                <a:off x="4115057" y="1751501"/>
                <a:ext cx="1413599" cy="1511799"/>
              </a:xfrm>
              <a:custGeom>
                <a:avLst/>
                <a:gdLst>
                  <a:gd name="connsiteX0" fmla="*/ 295561 w 395668"/>
                  <a:gd name="connsiteY0" fmla="*/ 370999 h 445103"/>
                  <a:gd name="connsiteX1" fmla="*/ 357283 w 395668"/>
                  <a:gd name="connsiteY1" fmla="*/ 353282 h 445103"/>
                  <a:gd name="connsiteX2" fmla="*/ 362807 w 395668"/>
                  <a:gd name="connsiteY2" fmla="*/ 370808 h 445103"/>
                  <a:gd name="connsiteX3" fmla="*/ 299847 w 395668"/>
                  <a:gd name="connsiteY3" fmla="*/ 384620 h 445103"/>
                  <a:gd name="connsiteX4" fmla="*/ 295561 w 395668"/>
                  <a:gd name="connsiteY4" fmla="*/ 370999 h 445103"/>
                  <a:gd name="connsiteX5" fmla="*/ 293942 w 395668"/>
                  <a:gd name="connsiteY5" fmla="*/ 353092 h 445103"/>
                  <a:gd name="connsiteX6" fmla="*/ 353092 w 395668"/>
                  <a:gd name="connsiteY6" fmla="*/ 334328 h 445103"/>
                  <a:gd name="connsiteX7" fmla="*/ 349187 w 395668"/>
                  <a:gd name="connsiteY7" fmla="*/ 317278 h 445103"/>
                  <a:gd name="connsiteX8" fmla="*/ 291084 w 395668"/>
                  <a:gd name="connsiteY8" fmla="*/ 338042 h 445103"/>
                  <a:gd name="connsiteX9" fmla="*/ 293942 w 395668"/>
                  <a:gd name="connsiteY9" fmla="*/ 353092 h 445103"/>
                  <a:gd name="connsiteX10" fmla="*/ 286893 w 395668"/>
                  <a:gd name="connsiteY10" fmla="*/ 315182 h 445103"/>
                  <a:gd name="connsiteX11" fmla="*/ 345186 w 395668"/>
                  <a:gd name="connsiteY11" fmla="*/ 292227 h 445103"/>
                  <a:gd name="connsiteX12" fmla="*/ 344710 w 395668"/>
                  <a:gd name="connsiteY12" fmla="*/ 277463 h 445103"/>
                  <a:gd name="connsiteX13" fmla="*/ 282797 w 395668"/>
                  <a:gd name="connsiteY13" fmla="*/ 302133 h 445103"/>
                  <a:gd name="connsiteX14" fmla="*/ 286893 w 395668"/>
                  <a:gd name="connsiteY14" fmla="*/ 315182 h 445103"/>
                  <a:gd name="connsiteX15" fmla="*/ 280226 w 395668"/>
                  <a:gd name="connsiteY15" fmla="*/ 279940 h 445103"/>
                  <a:gd name="connsiteX16" fmla="*/ 356521 w 395668"/>
                  <a:gd name="connsiteY16" fmla="*/ 249460 h 445103"/>
                  <a:gd name="connsiteX17" fmla="*/ 367379 w 395668"/>
                  <a:gd name="connsiteY17" fmla="*/ 235172 h 445103"/>
                  <a:gd name="connsiteX18" fmla="*/ 277463 w 395668"/>
                  <a:gd name="connsiteY18" fmla="*/ 264890 h 445103"/>
                  <a:gd name="connsiteX19" fmla="*/ 280226 w 395668"/>
                  <a:gd name="connsiteY19" fmla="*/ 279940 h 445103"/>
                  <a:gd name="connsiteX20" fmla="*/ 272987 w 395668"/>
                  <a:gd name="connsiteY20" fmla="*/ 241364 h 445103"/>
                  <a:gd name="connsiteX21" fmla="*/ 395669 w 395668"/>
                  <a:gd name="connsiteY21" fmla="*/ 206407 h 445103"/>
                  <a:gd name="connsiteX22" fmla="*/ 384429 w 395668"/>
                  <a:gd name="connsiteY22" fmla="*/ 189071 h 445103"/>
                  <a:gd name="connsiteX23" fmla="*/ 270320 w 395668"/>
                  <a:gd name="connsiteY23" fmla="*/ 226886 h 445103"/>
                  <a:gd name="connsiteX24" fmla="*/ 272987 w 395668"/>
                  <a:gd name="connsiteY24" fmla="*/ 241364 h 445103"/>
                  <a:gd name="connsiteX25" fmla="*/ 265843 w 395668"/>
                  <a:gd name="connsiteY25" fmla="*/ 203264 h 445103"/>
                  <a:gd name="connsiteX26" fmla="*/ 371475 w 395668"/>
                  <a:gd name="connsiteY26" fmla="*/ 166497 h 445103"/>
                  <a:gd name="connsiteX27" fmla="*/ 360712 w 395668"/>
                  <a:gd name="connsiteY27" fmla="*/ 149257 h 445103"/>
                  <a:gd name="connsiteX28" fmla="*/ 263652 w 395668"/>
                  <a:gd name="connsiteY28" fmla="*/ 196310 h 445103"/>
                  <a:gd name="connsiteX29" fmla="*/ 265843 w 395668"/>
                  <a:gd name="connsiteY29" fmla="*/ 203264 h 445103"/>
                  <a:gd name="connsiteX30" fmla="*/ 261747 w 395668"/>
                  <a:gd name="connsiteY30" fmla="*/ 180689 h 445103"/>
                  <a:gd name="connsiteX31" fmla="*/ 343567 w 395668"/>
                  <a:gd name="connsiteY31" fmla="*/ 122968 h 445103"/>
                  <a:gd name="connsiteX32" fmla="*/ 333566 w 395668"/>
                  <a:gd name="connsiteY32" fmla="*/ 107918 h 445103"/>
                  <a:gd name="connsiteX33" fmla="*/ 258794 w 395668"/>
                  <a:gd name="connsiteY33" fmla="*/ 171450 h 445103"/>
                  <a:gd name="connsiteX34" fmla="*/ 261747 w 395668"/>
                  <a:gd name="connsiteY34" fmla="*/ 180689 h 445103"/>
                  <a:gd name="connsiteX35" fmla="*/ 312134 w 395668"/>
                  <a:gd name="connsiteY35" fmla="*/ 77057 h 445103"/>
                  <a:gd name="connsiteX36" fmla="*/ 255270 w 395668"/>
                  <a:gd name="connsiteY36" fmla="*/ 146590 h 445103"/>
                  <a:gd name="connsiteX37" fmla="*/ 256985 w 395668"/>
                  <a:gd name="connsiteY37" fmla="*/ 157258 h 445103"/>
                  <a:gd name="connsiteX38" fmla="*/ 320421 w 395668"/>
                  <a:gd name="connsiteY38" fmla="*/ 87154 h 445103"/>
                  <a:gd name="connsiteX39" fmla="*/ 312134 w 395668"/>
                  <a:gd name="connsiteY39" fmla="*/ 77057 h 445103"/>
                  <a:gd name="connsiteX40" fmla="*/ 252032 w 395668"/>
                  <a:gd name="connsiteY40" fmla="*/ 129540 h 445103"/>
                  <a:gd name="connsiteX41" fmla="*/ 288417 w 395668"/>
                  <a:gd name="connsiteY41" fmla="*/ 45911 h 445103"/>
                  <a:gd name="connsiteX42" fmla="*/ 276511 w 395668"/>
                  <a:gd name="connsiteY42" fmla="*/ 31909 h 445103"/>
                  <a:gd name="connsiteX43" fmla="*/ 245269 w 395668"/>
                  <a:gd name="connsiteY43" fmla="*/ 120396 h 445103"/>
                  <a:gd name="connsiteX44" fmla="*/ 252032 w 395668"/>
                  <a:gd name="connsiteY44" fmla="*/ 129540 h 445103"/>
                  <a:gd name="connsiteX45" fmla="*/ 239173 w 395668"/>
                  <a:gd name="connsiteY45" fmla="*/ 100203 h 445103"/>
                  <a:gd name="connsiteX46" fmla="*/ 252889 w 395668"/>
                  <a:gd name="connsiteY46" fmla="*/ 9239 h 445103"/>
                  <a:gd name="connsiteX47" fmla="*/ 239935 w 395668"/>
                  <a:gd name="connsiteY47" fmla="*/ 2762 h 445103"/>
                  <a:gd name="connsiteX48" fmla="*/ 230791 w 395668"/>
                  <a:gd name="connsiteY48" fmla="*/ 81058 h 445103"/>
                  <a:gd name="connsiteX49" fmla="*/ 239173 w 395668"/>
                  <a:gd name="connsiteY49" fmla="*/ 100203 h 445103"/>
                  <a:gd name="connsiteX50" fmla="*/ 218218 w 395668"/>
                  <a:gd name="connsiteY50" fmla="*/ 61055 h 445103"/>
                  <a:gd name="connsiteX51" fmla="*/ 215456 w 395668"/>
                  <a:gd name="connsiteY51" fmla="*/ 0 h 445103"/>
                  <a:gd name="connsiteX52" fmla="*/ 201454 w 395668"/>
                  <a:gd name="connsiteY52" fmla="*/ 381 h 445103"/>
                  <a:gd name="connsiteX53" fmla="*/ 212217 w 395668"/>
                  <a:gd name="connsiteY53" fmla="*/ 59436 h 445103"/>
                  <a:gd name="connsiteX54" fmla="*/ 218218 w 395668"/>
                  <a:gd name="connsiteY54" fmla="*/ 61055 h 445103"/>
                  <a:gd name="connsiteX55" fmla="*/ 189738 w 395668"/>
                  <a:gd name="connsiteY55" fmla="*/ 55340 h 445103"/>
                  <a:gd name="connsiteX56" fmla="*/ 181832 w 395668"/>
                  <a:gd name="connsiteY56" fmla="*/ 2667 h 445103"/>
                  <a:gd name="connsiteX57" fmla="*/ 165830 w 395668"/>
                  <a:gd name="connsiteY57" fmla="*/ 6001 h 445103"/>
                  <a:gd name="connsiteX58" fmla="*/ 179356 w 395668"/>
                  <a:gd name="connsiteY58" fmla="*/ 54578 h 445103"/>
                  <a:gd name="connsiteX59" fmla="*/ 189738 w 395668"/>
                  <a:gd name="connsiteY59" fmla="*/ 55340 h 445103"/>
                  <a:gd name="connsiteX60" fmla="*/ 166021 w 395668"/>
                  <a:gd name="connsiteY60" fmla="*/ 56198 h 445103"/>
                  <a:gd name="connsiteX61" fmla="*/ 158020 w 395668"/>
                  <a:gd name="connsiteY61" fmla="*/ 8477 h 445103"/>
                  <a:gd name="connsiteX62" fmla="*/ 144685 w 395668"/>
                  <a:gd name="connsiteY62" fmla="*/ 11335 h 445103"/>
                  <a:gd name="connsiteX63" fmla="*/ 157448 w 395668"/>
                  <a:gd name="connsiteY63" fmla="*/ 59436 h 445103"/>
                  <a:gd name="connsiteX64" fmla="*/ 166021 w 395668"/>
                  <a:gd name="connsiteY64" fmla="*/ 56198 h 445103"/>
                  <a:gd name="connsiteX65" fmla="*/ 142685 w 395668"/>
                  <a:gd name="connsiteY65" fmla="*/ 62389 h 445103"/>
                  <a:gd name="connsiteX66" fmla="*/ 133922 w 395668"/>
                  <a:gd name="connsiteY66" fmla="*/ 16097 h 445103"/>
                  <a:gd name="connsiteX67" fmla="*/ 120587 w 395668"/>
                  <a:gd name="connsiteY67" fmla="*/ 18955 h 445103"/>
                  <a:gd name="connsiteX68" fmla="*/ 132874 w 395668"/>
                  <a:gd name="connsiteY68" fmla="*/ 65437 h 445103"/>
                  <a:gd name="connsiteX69" fmla="*/ 142685 w 395668"/>
                  <a:gd name="connsiteY69" fmla="*/ 62389 h 445103"/>
                  <a:gd name="connsiteX70" fmla="*/ 184023 w 395668"/>
                  <a:gd name="connsiteY70" fmla="*/ 406432 h 445103"/>
                  <a:gd name="connsiteX71" fmla="*/ 123349 w 395668"/>
                  <a:gd name="connsiteY71" fmla="*/ 427577 h 445103"/>
                  <a:gd name="connsiteX72" fmla="*/ 128873 w 395668"/>
                  <a:gd name="connsiteY72" fmla="*/ 445103 h 445103"/>
                  <a:gd name="connsiteX73" fmla="*/ 188309 w 395668"/>
                  <a:gd name="connsiteY73" fmla="*/ 420053 h 445103"/>
                  <a:gd name="connsiteX74" fmla="*/ 184023 w 395668"/>
                  <a:gd name="connsiteY74" fmla="*/ 406432 h 445103"/>
                  <a:gd name="connsiteX75" fmla="*/ 168593 w 395668"/>
                  <a:gd name="connsiteY75" fmla="*/ 376904 h 445103"/>
                  <a:gd name="connsiteX76" fmla="*/ 109156 w 395668"/>
                  <a:gd name="connsiteY76" fmla="*/ 393383 h 445103"/>
                  <a:gd name="connsiteX77" fmla="*/ 115824 w 395668"/>
                  <a:gd name="connsiteY77" fmla="*/ 409575 h 445103"/>
                  <a:gd name="connsiteX78" fmla="*/ 174974 w 395668"/>
                  <a:gd name="connsiteY78" fmla="*/ 390811 h 445103"/>
                  <a:gd name="connsiteX79" fmla="*/ 168593 w 395668"/>
                  <a:gd name="connsiteY79" fmla="*/ 376904 h 445103"/>
                  <a:gd name="connsiteX80" fmla="*/ 154781 w 395668"/>
                  <a:gd name="connsiteY80" fmla="*/ 342805 h 445103"/>
                  <a:gd name="connsiteX81" fmla="*/ 86868 w 395668"/>
                  <a:gd name="connsiteY81" fmla="*/ 359283 h 445103"/>
                  <a:gd name="connsiteX82" fmla="*/ 96107 w 395668"/>
                  <a:gd name="connsiteY82" fmla="*/ 371094 h 445103"/>
                  <a:gd name="connsiteX83" fmla="*/ 158877 w 395668"/>
                  <a:gd name="connsiteY83" fmla="*/ 355759 h 445103"/>
                  <a:gd name="connsiteX84" fmla="*/ 154781 w 395668"/>
                  <a:gd name="connsiteY84" fmla="*/ 342805 h 445103"/>
                  <a:gd name="connsiteX85" fmla="*/ 137636 w 395668"/>
                  <a:gd name="connsiteY85" fmla="*/ 309182 h 445103"/>
                  <a:gd name="connsiteX86" fmla="*/ 46958 w 395668"/>
                  <a:gd name="connsiteY86" fmla="*/ 336804 h 445103"/>
                  <a:gd name="connsiteX87" fmla="*/ 64008 w 395668"/>
                  <a:gd name="connsiteY87" fmla="*/ 342233 h 445103"/>
                  <a:gd name="connsiteX88" fmla="*/ 143923 w 395668"/>
                  <a:gd name="connsiteY88" fmla="*/ 323183 h 445103"/>
                  <a:gd name="connsiteX89" fmla="*/ 137636 w 395668"/>
                  <a:gd name="connsiteY89" fmla="*/ 309182 h 445103"/>
                  <a:gd name="connsiteX90" fmla="*/ 121539 w 395668"/>
                  <a:gd name="connsiteY90" fmla="*/ 274130 h 445103"/>
                  <a:gd name="connsiteX91" fmla="*/ 6477 w 395668"/>
                  <a:gd name="connsiteY91" fmla="*/ 308991 h 445103"/>
                  <a:gd name="connsiteX92" fmla="*/ 7239 w 395668"/>
                  <a:gd name="connsiteY92" fmla="*/ 329660 h 445103"/>
                  <a:gd name="connsiteX93" fmla="*/ 127635 w 395668"/>
                  <a:gd name="connsiteY93" fmla="*/ 287560 h 445103"/>
                  <a:gd name="connsiteX94" fmla="*/ 121539 w 395668"/>
                  <a:gd name="connsiteY94" fmla="*/ 274130 h 445103"/>
                  <a:gd name="connsiteX95" fmla="*/ 109347 w 395668"/>
                  <a:gd name="connsiteY95" fmla="*/ 245269 h 445103"/>
                  <a:gd name="connsiteX96" fmla="*/ 2953 w 395668"/>
                  <a:gd name="connsiteY96" fmla="*/ 262890 h 445103"/>
                  <a:gd name="connsiteX97" fmla="*/ 4001 w 395668"/>
                  <a:gd name="connsiteY97" fmla="*/ 283178 h 445103"/>
                  <a:gd name="connsiteX98" fmla="*/ 111443 w 395668"/>
                  <a:gd name="connsiteY98" fmla="*/ 252317 h 445103"/>
                  <a:gd name="connsiteX99" fmla="*/ 109347 w 395668"/>
                  <a:gd name="connsiteY99" fmla="*/ 245269 h 445103"/>
                  <a:gd name="connsiteX100" fmla="*/ 98965 w 395668"/>
                  <a:gd name="connsiteY100" fmla="*/ 222218 h 445103"/>
                  <a:gd name="connsiteX101" fmla="*/ 1238 w 395668"/>
                  <a:gd name="connsiteY101" fmla="*/ 213455 h 445103"/>
                  <a:gd name="connsiteX102" fmla="*/ 1715 w 395668"/>
                  <a:gd name="connsiteY102" fmla="*/ 231458 h 445103"/>
                  <a:gd name="connsiteX103" fmla="*/ 101918 w 395668"/>
                  <a:gd name="connsiteY103" fmla="*/ 231458 h 445103"/>
                  <a:gd name="connsiteX104" fmla="*/ 98965 w 395668"/>
                  <a:gd name="connsiteY104" fmla="*/ 222218 h 445103"/>
                  <a:gd name="connsiteX105" fmla="*/ 0 w 395668"/>
                  <a:gd name="connsiteY105" fmla="*/ 188786 h 445103"/>
                  <a:gd name="connsiteX106" fmla="*/ 92297 w 395668"/>
                  <a:gd name="connsiteY106" fmla="*/ 209550 h 445103"/>
                  <a:gd name="connsiteX107" fmla="*/ 87630 w 395668"/>
                  <a:gd name="connsiteY107" fmla="*/ 199835 h 445103"/>
                  <a:gd name="connsiteX108" fmla="*/ 1048 w 395668"/>
                  <a:gd name="connsiteY108" fmla="*/ 175832 h 445103"/>
                  <a:gd name="connsiteX109" fmla="*/ 0 w 395668"/>
                  <a:gd name="connsiteY109" fmla="*/ 188786 h 445103"/>
                  <a:gd name="connsiteX110" fmla="*/ 80581 w 395668"/>
                  <a:gd name="connsiteY110" fmla="*/ 172593 h 445103"/>
                  <a:gd name="connsiteX111" fmla="*/ 4001 w 395668"/>
                  <a:gd name="connsiteY111" fmla="*/ 118301 h 445103"/>
                  <a:gd name="connsiteX112" fmla="*/ 2381 w 395668"/>
                  <a:gd name="connsiteY112" fmla="*/ 136589 h 445103"/>
                  <a:gd name="connsiteX113" fmla="*/ 80296 w 395668"/>
                  <a:gd name="connsiteY113" fmla="*/ 183928 h 445103"/>
                  <a:gd name="connsiteX114" fmla="*/ 80581 w 395668"/>
                  <a:gd name="connsiteY114" fmla="*/ 172593 h 445103"/>
                  <a:gd name="connsiteX115" fmla="*/ 69723 w 395668"/>
                  <a:gd name="connsiteY115" fmla="*/ 132207 h 445103"/>
                  <a:gd name="connsiteX116" fmla="*/ 17145 w 395668"/>
                  <a:gd name="connsiteY116" fmla="*/ 73438 h 445103"/>
                  <a:gd name="connsiteX117" fmla="*/ 10287 w 395668"/>
                  <a:gd name="connsiteY117" fmla="*/ 86201 h 445103"/>
                  <a:gd name="connsiteX118" fmla="*/ 74009 w 395668"/>
                  <a:gd name="connsiteY118" fmla="*/ 152590 h 445103"/>
                  <a:gd name="connsiteX119" fmla="*/ 69723 w 395668"/>
                  <a:gd name="connsiteY119" fmla="*/ 132207 h 445103"/>
                  <a:gd name="connsiteX120" fmla="*/ 76105 w 395668"/>
                  <a:gd name="connsiteY120" fmla="*/ 99060 h 445103"/>
                  <a:gd name="connsiteX121" fmla="*/ 47149 w 395668"/>
                  <a:gd name="connsiteY121" fmla="*/ 49340 h 445103"/>
                  <a:gd name="connsiteX122" fmla="*/ 35528 w 395668"/>
                  <a:gd name="connsiteY122" fmla="*/ 57150 h 445103"/>
                  <a:gd name="connsiteX123" fmla="*/ 72295 w 395668"/>
                  <a:gd name="connsiteY123" fmla="*/ 114491 h 445103"/>
                  <a:gd name="connsiteX124" fmla="*/ 76105 w 395668"/>
                  <a:gd name="connsiteY124" fmla="*/ 99060 h 445103"/>
                  <a:gd name="connsiteX125" fmla="*/ 96488 w 395668"/>
                  <a:gd name="connsiteY125" fmla="*/ 80962 h 445103"/>
                  <a:gd name="connsiteX126" fmla="*/ 79153 w 395668"/>
                  <a:gd name="connsiteY126" fmla="*/ 35052 h 445103"/>
                  <a:gd name="connsiteX127" fmla="*/ 66770 w 395668"/>
                  <a:gd name="connsiteY127" fmla="*/ 40386 h 445103"/>
                  <a:gd name="connsiteX128" fmla="*/ 88487 w 395668"/>
                  <a:gd name="connsiteY128" fmla="*/ 87440 h 445103"/>
                  <a:gd name="connsiteX129" fmla="*/ 96488 w 395668"/>
                  <a:gd name="connsiteY129" fmla="*/ 80962 h 445103"/>
                  <a:gd name="connsiteX130" fmla="*/ 120872 w 395668"/>
                  <a:gd name="connsiteY130" fmla="*/ 70485 h 445103"/>
                  <a:gd name="connsiteX131" fmla="*/ 109823 w 395668"/>
                  <a:gd name="connsiteY131" fmla="*/ 23241 h 445103"/>
                  <a:gd name="connsiteX132" fmla="*/ 97346 w 395668"/>
                  <a:gd name="connsiteY132" fmla="*/ 27813 h 445103"/>
                  <a:gd name="connsiteX133" fmla="*/ 112395 w 395668"/>
                  <a:gd name="connsiteY133" fmla="*/ 75343 h 445103"/>
                  <a:gd name="connsiteX134" fmla="*/ 120872 w 395668"/>
                  <a:gd name="connsiteY134" fmla="*/ 70485 h 4451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</a:cxnLst>
                <a:rect l="l" t="t" r="r" b="b"/>
                <a:pathLst>
                  <a:path w="395668" h="445103">
                    <a:moveTo>
                      <a:pt x="295561" y="370999"/>
                    </a:moveTo>
                    <a:lnTo>
                      <a:pt x="357283" y="353282"/>
                    </a:lnTo>
                    <a:lnTo>
                      <a:pt x="362807" y="370808"/>
                    </a:lnTo>
                    <a:lnTo>
                      <a:pt x="299847" y="384620"/>
                    </a:lnTo>
                    <a:lnTo>
                      <a:pt x="295561" y="370999"/>
                    </a:lnTo>
                    <a:close/>
                    <a:moveTo>
                      <a:pt x="293942" y="353092"/>
                    </a:moveTo>
                    <a:lnTo>
                      <a:pt x="353092" y="334328"/>
                    </a:lnTo>
                    <a:lnTo>
                      <a:pt x="349187" y="317278"/>
                    </a:lnTo>
                    <a:lnTo>
                      <a:pt x="291084" y="338042"/>
                    </a:lnTo>
                    <a:lnTo>
                      <a:pt x="293942" y="353092"/>
                    </a:lnTo>
                    <a:close/>
                    <a:moveTo>
                      <a:pt x="286893" y="315182"/>
                    </a:moveTo>
                    <a:lnTo>
                      <a:pt x="345186" y="292227"/>
                    </a:lnTo>
                    <a:lnTo>
                      <a:pt x="344710" y="277463"/>
                    </a:lnTo>
                    <a:lnTo>
                      <a:pt x="282797" y="302133"/>
                    </a:lnTo>
                    <a:lnTo>
                      <a:pt x="286893" y="315182"/>
                    </a:lnTo>
                    <a:close/>
                    <a:moveTo>
                      <a:pt x="280226" y="279940"/>
                    </a:moveTo>
                    <a:lnTo>
                      <a:pt x="356521" y="249460"/>
                    </a:lnTo>
                    <a:lnTo>
                      <a:pt x="367379" y="235172"/>
                    </a:lnTo>
                    <a:lnTo>
                      <a:pt x="277463" y="264890"/>
                    </a:lnTo>
                    <a:lnTo>
                      <a:pt x="280226" y="279940"/>
                    </a:lnTo>
                    <a:close/>
                    <a:moveTo>
                      <a:pt x="272987" y="241364"/>
                    </a:moveTo>
                    <a:lnTo>
                      <a:pt x="395669" y="206407"/>
                    </a:lnTo>
                    <a:lnTo>
                      <a:pt x="384429" y="189071"/>
                    </a:lnTo>
                    <a:lnTo>
                      <a:pt x="270320" y="226886"/>
                    </a:lnTo>
                    <a:lnTo>
                      <a:pt x="272987" y="241364"/>
                    </a:lnTo>
                    <a:close/>
                    <a:moveTo>
                      <a:pt x="265843" y="203264"/>
                    </a:moveTo>
                    <a:lnTo>
                      <a:pt x="371475" y="166497"/>
                    </a:lnTo>
                    <a:lnTo>
                      <a:pt x="360712" y="149257"/>
                    </a:lnTo>
                    <a:lnTo>
                      <a:pt x="263652" y="196310"/>
                    </a:lnTo>
                    <a:lnTo>
                      <a:pt x="265843" y="203264"/>
                    </a:lnTo>
                    <a:close/>
                    <a:moveTo>
                      <a:pt x="261747" y="180689"/>
                    </a:moveTo>
                    <a:lnTo>
                      <a:pt x="343567" y="122968"/>
                    </a:lnTo>
                    <a:lnTo>
                      <a:pt x="333566" y="107918"/>
                    </a:lnTo>
                    <a:lnTo>
                      <a:pt x="258794" y="171450"/>
                    </a:lnTo>
                    <a:lnTo>
                      <a:pt x="261747" y="180689"/>
                    </a:lnTo>
                    <a:close/>
                    <a:moveTo>
                      <a:pt x="312134" y="77057"/>
                    </a:moveTo>
                    <a:lnTo>
                      <a:pt x="255270" y="146590"/>
                    </a:lnTo>
                    <a:lnTo>
                      <a:pt x="256985" y="157258"/>
                    </a:lnTo>
                    <a:lnTo>
                      <a:pt x="320421" y="87154"/>
                    </a:lnTo>
                    <a:lnTo>
                      <a:pt x="312134" y="77057"/>
                    </a:lnTo>
                    <a:close/>
                    <a:moveTo>
                      <a:pt x="252032" y="129540"/>
                    </a:moveTo>
                    <a:lnTo>
                      <a:pt x="288417" y="45911"/>
                    </a:lnTo>
                    <a:lnTo>
                      <a:pt x="276511" y="31909"/>
                    </a:lnTo>
                    <a:lnTo>
                      <a:pt x="245269" y="120396"/>
                    </a:lnTo>
                    <a:lnTo>
                      <a:pt x="252032" y="129540"/>
                    </a:lnTo>
                    <a:close/>
                    <a:moveTo>
                      <a:pt x="239173" y="100203"/>
                    </a:moveTo>
                    <a:lnTo>
                      <a:pt x="252889" y="9239"/>
                    </a:lnTo>
                    <a:lnTo>
                      <a:pt x="239935" y="2762"/>
                    </a:lnTo>
                    <a:lnTo>
                      <a:pt x="230791" y="81058"/>
                    </a:lnTo>
                    <a:lnTo>
                      <a:pt x="239173" y="100203"/>
                    </a:lnTo>
                    <a:close/>
                    <a:moveTo>
                      <a:pt x="218218" y="61055"/>
                    </a:moveTo>
                    <a:lnTo>
                      <a:pt x="215456" y="0"/>
                    </a:lnTo>
                    <a:lnTo>
                      <a:pt x="201454" y="381"/>
                    </a:lnTo>
                    <a:lnTo>
                      <a:pt x="212217" y="59436"/>
                    </a:lnTo>
                    <a:lnTo>
                      <a:pt x="218218" y="61055"/>
                    </a:lnTo>
                    <a:close/>
                    <a:moveTo>
                      <a:pt x="189738" y="55340"/>
                    </a:moveTo>
                    <a:cubicBezTo>
                      <a:pt x="189167" y="55340"/>
                      <a:pt x="181832" y="2667"/>
                      <a:pt x="181832" y="2667"/>
                    </a:cubicBezTo>
                    <a:lnTo>
                      <a:pt x="165830" y="6001"/>
                    </a:lnTo>
                    <a:lnTo>
                      <a:pt x="179356" y="54578"/>
                    </a:lnTo>
                    <a:lnTo>
                      <a:pt x="189738" y="55340"/>
                    </a:lnTo>
                    <a:close/>
                    <a:moveTo>
                      <a:pt x="166021" y="56198"/>
                    </a:moveTo>
                    <a:cubicBezTo>
                      <a:pt x="164306" y="52292"/>
                      <a:pt x="158020" y="8477"/>
                      <a:pt x="158020" y="8477"/>
                    </a:cubicBezTo>
                    <a:lnTo>
                      <a:pt x="144685" y="11335"/>
                    </a:lnTo>
                    <a:lnTo>
                      <a:pt x="157448" y="59436"/>
                    </a:lnTo>
                    <a:lnTo>
                      <a:pt x="166021" y="56198"/>
                    </a:lnTo>
                    <a:close/>
                    <a:moveTo>
                      <a:pt x="142685" y="62389"/>
                    </a:moveTo>
                    <a:cubicBezTo>
                      <a:pt x="140970" y="58484"/>
                      <a:pt x="133922" y="16097"/>
                      <a:pt x="133922" y="16097"/>
                    </a:cubicBezTo>
                    <a:lnTo>
                      <a:pt x="120587" y="18955"/>
                    </a:lnTo>
                    <a:lnTo>
                      <a:pt x="132874" y="65437"/>
                    </a:lnTo>
                    <a:lnTo>
                      <a:pt x="142685" y="62389"/>
                    </a:lnTo>
                    <a:close/>
                    <a:moveTo>
                      <a:pt x="184023" y="406432"/>
                    </a:moveTo>
                    <a:lnTo>
                      <a:pt x="123349" y="427577"/>
                    </a:lnTo>
                    <a:lnTo>
                      <a:pt x="128873" y="445103"/>
                    </a:lnTo>
                    <a:lnTo>
                      <a:pt x="188309" y="420053"/>
                    </a:lnTo>
                    <a:lnTo>
                      <a:pt x="184023" y="406432"/>
                    </a:lnTo>
                    <a:close/>
                    <a:moveTo>
                      <a:pt x="168593" y="376904"/>
                    </a:moveTo>
                    <a:lnTo>
                      <a:pt x="109156" y="393383"/>
                    </a:lnTo>
                    <a:lnTo>
                      <a:pt x="115824" y="409575"/>
                    </a:lnTo>
                    <a:lnTo>
                      <a:pt x="174974" y="390811"/>
                    </a:lnTo>
                    <a:lnTo>
                      <a:pt x="168593" y="376904"/>
                    </a:lnTo>
                    <a:close/>
                    <a:moveTo>
                      <a:pt x="154781" y="342805"/>
                    </a:moveTo>
                    <a:lnTo>
                      <a:pt x="86868" y="359283"/>
                    </a:lnTo>
                    <a:lnTo>
                      <a:pt x="96107" y="371094"/>
                    </a:lnTo>
                    <a:lnTo>
                      <a:pt x="158877" y="355759"/>
                    </a:lnTo>
                    <a:lnTo>
                      <a:pt x="154781" y="342805"/>
                    </a:lnTo>
                    <a:close/>
                    <a:moveTo>
                      <a:pt x="137636" y="309182"/>
                    </a:moveTo>
                    <a:lnTo>
                      <a:pt x="46958" y="336804"/>
                    </a:lnTo>
                    <a:lnTo>
                      <a:pt x="64008" y="342233"/>
                    </a:lnTo>
                    <a:lnTo>
                      <a:pt x="143923" y="323183"/>
                    </a:lnTo>
                    <a:lnTo>
                      <a:pt x="137636" y="309182"/>
                    </a:lnTo>
                    <a:close/>
                    <a:moveTo>
                      <a:pt x="121539" y="274130"/>
                    </a:moveTo>
                    <a:lnTo>
                      <a:pt x="6477" y="308991"/>
                    </a:lnTo>
                    <a:lnTo>
                      <a:pt x="7239" y="329660"/>
                    </a:lnTo>
                    <a:lnTo>
                      <a:pt x="127635" y="287560"/>
                    </a:lnTo>
                    <a:lnTo>
                      <a:pt x="121539" y="274130"/>
                    </a:lnTo>
                    <a:close/>
                    <a:moveTo>
                      <a:pt x="109347" y="245269"/>
                    </a:moveTo>
                    <a:lnTo>
                      <a:pt x="2953" y="262890"/>
                    </a:lnTo>
                    <a:lnTo>
                      <a:pt x="4001" y="283178"/>
                    </a:lnTo>
                    <a:lnTo>
                      <a:pt x="111443" y="252317"/>
                    </a:lnTo>
                    <a:lnTo>
                      <a:pt x="109347" y="245269"/>
                    </a:lnTo>
                    <a:close/>
                    <a:moveTo>
                      <a:pt x="98965" y="222218"/>
                    </a:moveTo>
                    <a:lnTo>
                      <a:pt x="1238" y="213455"/>
                    </a:lnTo>
                    <a:lnTo>
                      <a:pt x="1715" y="231458"/>
                    </a:lnTo>
                    <a:lnTo>
                      <a:pt x="101918" y="231458"/>
                    </a:lnTo>
                    <a:lnTo>
                      <a:pt x="98965" y="222218"/>
                    </a:lnTo>
                    <a:close/>
                    <a:moveTo>
                      <a:pt x="0" y="188786"/>
                    </a:moveTo>
                    <a:lnTo>
                      <a:pt x="92297" y="209550"/>
                    </a:lnTo>
                    <a:lnTo>
                      <a:pt x="87630" y="199835"/>
                    </a:lnTo>
                    <a:lnTo>
                      <a:pt x="1048" y="175832"/>
                    </a:lnTo>
                    <a:lnTo>
                      <a:pt x="0" y="188786"/>
                    </a:lnTo>
                    <a:close/>
                    <a:moveTo>
                      <a:pt x="80581" y="172593"/>
                    </a:moveTo>
                    <a:lnTo>
                      <a:pt x="4001" y="118301"/>
                    </a:lnTo>
                    <a:lnTo>
                      <a:pt x="2381" y="136589"/>
                    </a:lnTo>
                    <a:lnTo>
                      <a:pt x="80296" y="183928"/>
                    </a:lnTo>
                    <a:lnTo>
                      <a:pt x="80581" y="172593"/>
                    </a:lnTo>
                    <a:close/>
                    <a:moveTo>
                      <a:pt x="69723" y="132207"/>
                    </a:moveTo>
                    <a:lnTo>
                      <a:pt x="17145" y="73438"/>
                    </a:lnTo>
                    <a:lnTo>
                      <a:pt x="10287" y="86201"/>
                    </a:lnTo>
                    <a:lnTo>
                      <a:pt x="74009" y="152590"/>
                    </a:lnTo>
                    <a:lnTo>
                      <a:pt x="69723" y="132207"/>
                    </a:lnTo>
                    <a:close/>
                    <a:moveTo>
                      <a:pt x="76105" y="99060"/>
                    </a:moveTo>
                    <a:lnTo>
                      <a:pt x="47149" y="49340"/>
                    </a:lnTo>
                    <a:lnTo>
                      <a:pt x="35528" y="57150"/>
                    </a:lnTo>
                    <a:lnTo>
                      <a:pt x="72295" y="114491"/>
                    </a:lnTo>
                    <a:lnTo>
                      <a:pt x="76105" y="99060"/>
                    </a:lnTo>
                    <a:close/>
                    <a:moveTo>
                      <a:pt x="96488" y="80962"/>
                    </a:moveTo>
                    <a:lnTo>
                      <a:pt x="79153" y="35052"/>
                    </a:lnTo>
                    <a:lnTo>
                      <a:pt x="66770" y="40386"/>
                    </a:lnTo>
                    <a:cubicBezTo>
                      <a:pt x="66770" y="40386"/>
                      <a:pt x="88964" y="87059"/>
                      <a:pt x="88487" y="87440"/>
                    </a:cubicBezTo>
                    <a:lnTo>
                      <a:pt x="96488" y="80962"/>
                    </a:lnTo>
                    <a:close/>
                    <a:moveTo>
                      <a:pt x="120872" y="70485"/>
                    </a:moveTo>
                    <a:lnTo>
                      <a:pt x="109823" y="23241"/>
                    </a:lnTo>
                    <a:lnTo>
                      <a:pt x="97346" y="27813"/>
                    </a:lnTo>
                    <a:cubicBezTo>
                      <a:pt x="97346" y="27813"/>
                      <a:pt x="112871" y="74962"/>
                      <a:pt x="112395" y="75343"/>
                    </a:cubicBezTo>
                    <a:lnTo>
                      <a:pt x="120872" y="70485"/>
                    </a:ln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 dirty="0"/>
              </a:p>
            </p:txBody>
          </p:sp>
          <p:grpSp>
            <p:nvGrpSpPr>
              <p:cNvPr id="443" name="Graphic 1">
                <a:extLst>
                  <a:ext uri="{FF2B5EF4-FFF2-40B4-BE49-F238E27FC236}">
                    <a16:creationId xmlns:a16="http://schemas.microsoft.com/office/drawing/2014/main" id="{99199F72-5210-473F-B92E-EDA7B94D2AED}"/>
                  </a:ext>
                </a:extLst>
              </p:cNvPr>
              <p:cNvGrpSpPr/>
              <p:nvPr/>
            </p:nvGrpSpPr>
            <p:grpSpPr>
              <a:xfrm rot="1026249">
                <a:off x="4430797" y="1951977"/>
                <a:ext cx="656071" cy="727866"/>
                <a:chOff x="5836207" y="2861990"/>
                <a:chExt cx="183635" cy="214298"/>
              </a:xfrm>
            </p:grpSpPr>
            <p:sp>
              <p:nvSpPr>
                <p:cNvPr id="546" name="Freeform: Shape 545">
                  <a:extLst>
                    <a:ext uri="{FF2B5EF4-FFF2-40B4-BE49-F238E27FC236}">
                      <a16:creationId xmlns:a16="http://schemas.microsoft.com/office/drawing/2014/main" id="{0A2920A8-7CF4-4856-BCAC-2F0687DE6C11}"/>
                    </a:ext>
                  </a:extLst>
                </p:cNvPr>
                <p:cNvSpPr/>
                <p:nvPr/>
              </p:nvSpPr>
              <p:spPr>
                <a:xfrm>
                  <a:off x="5843779" y="2866136"/>
                  <a:ext cx="171875" cy="209308"/>
                </a:xfrm>
                <a:custGeom>
                  <a:avLst/>
                  <a:gdLst>
                    <a:gd name="connsiteX0" fmla="*/ 163067 w 171875"/>
                    <a:gd name="connsiteY0" fmla="*/ 71373 h 209308"/>
                    <a:gd name="connsiteX1" fmla="*/ 143445 w 171875"/>
                    <a:gd name="connsiteY1" fmla="*/ 24224 h 209308"/>
                    <a:gd name="connsiteX2" fmla="*/ 58482 w 171875"/>
                    <a:gd name="connsiteY2" fmla="*/ 7936 h 209308"/>
                    <a:gd name="connsiteX3" fmla="*/ 94 w 171875"/>
                    <a:gd name="connsiteY3" fmla="*/ 50132 h 209308"/>
                    <a:gd name="connsiteX4" fmla="*/ 11810 w 171875"/>
                    <a:gd name="connsiteY4" fmla="*/ 120712 h 209308"/>
                    <a:gd name="connsiteX5" fmla="*/ 33336 w 171875"/>
                    <a:gd name="connsiteY5" fmla="*/ 145477 h 209308"/>
                    <a:gd name="connsiteX6" fmla="*/ 40004 w 171875"/>
                    <a:gd name="connsiteY6" fmla="*/ 166337 h 209308"/>
                    <a:gd name="connsiteX7" fmla="*/ 54101 w 171875"/>
                    <a:gd name="connsiteY7" fmla="*/ 186244 h 209308"/>
                    <a:gd name="connsiteX8" fmla="*/ 105250 w 171875"/>
                    <a:gd name="connsiteY8" fmla="*/ 208342 h 209308"/>
                    <a:gd name="connsiteX9" fmla="*/ 113823 w 171875"/>
                    <a:gd name="connsiteY9" fmla="*/ 207771 h 209308"/>
                    <a:gd name="connsiteX10" fmla="*/ 133920 w 171875"/>
                    <a:gd name="connsiteY10" fmla="*/ 201389 h 209308"/>
                    <a:gd name="connsiteX11" fmla="*/ 140207 w 171875"/>
                    <a:gd name="connsiteY11" fmla="*/ 197769 h 209308"/>
                    <a:gd name="connsiteX12" fmla="*/ 170211 w 171875"/>
                    <a:gd name="connsiteY12" fmla="*/ 149287 h 209308"/>
                    <a:gd name="connsiteX13" fmla="*/ 166115 w 171875"/>
                    <a:gd name="connsiteY13" fmla="*/ 129666 h 209308"/>
                    <a:gd name="connsiteX14" fmla="*/ 164972 w 171875"/>
                    <a:gd name="connsiteY14" fmla="*/ 109092 h 209308"/>
                    <a:gd name="connsiteX15" fmla="*/ 163067 w 171875"/>
                    <a:gd name="connsiteY15" fmla="*/ 71373 h 2093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71875" h="209308">
                      <a:moveTo>
                        <a:pt x="163067" y="71373"/>
                      </a:moveTo>
                      <a:cubicBezTo>
                        <a:pt x="145255" y="32892"/>
                        <a:pt x="146112" y="29939"/>
                        <a:pt x="143445" y="24224"/>
                      </a:cubicBezTo>
                      <a:cubicBezTo>
                        <a:pt x="132873" y="983"/>
                        <a:pt x="102678" y="-7780"/>
                        <a:pt x="58482" y="7936"/>
                      </a:cubicBezTo>
                      <a:cubicBezTo>
                        <a:pt x="41147" y="14127"/>
                        <a:pt x="-2287" y="23557"/>
                        <a:pt x="94" y="50132"/>
                      </a:cubicBezTo>
                      <a:cubicBezTo>
                        <a:pt x="2380" y="74611"/>
                        <a:pt x="4095" y="92042"/>
                        <a:pt x="11810" y="120712"/>
                      </a:cubicBezTo>
                      <a:cubicBezTo>
                        <a:pt x="12858" y="124713"/>
                        <a:pt x="30574" y="137857"/>
                        <a:pt x="33336" y="145477"/>
                      </a:cubicBezTo>
                      <a:cubicBezTo>
                        <a:pt x="35908" y="152621"/>
                        <a:pt x="38004" y="161098"/>
                        <a:pt x="40004" y="166337"/>
                      </a:cubicBezTo>
                      <a:cubicBezTo>
                        <a:pt x="43242" y="175100"/>
                        <a:pt x="45814" y="182529"/>
                        <a:pt x="54101" y="186244"/>
                      </a:cubicBezTo>
                      <a:lnTo>
                        <a:pt x="105250" y="208342"/>
                      </a:lnTo>
                      <a:cubicBezTo>
                        <a:pt x="109346" y="210152"/>
                        <a:pt x="109632" y="209104"/>
                        <a:pt x="113823" y="207771"/>
                      </a:cubicBezTo>
                      <a:lnTo>
                        <a:pt x="133920" y="201389"/>
                      </a:lnTo>
                      <a:cubicBezTo>
                        <a:pt x="138111" y="200055"/>
                        <a:pt x="139064" y="199960"/>
                        <a:pt x="140207" y="197769"/>
                      </a:cubicBezTo>
                      <a:lnTo>
                        <a:pt x="170211" y="149287"/>
                      </a:lnTo>
                      <a:cubicBezTo>
                        <a:pt x="174878" y="141572"/>
                        <a:pt x="168496" y="138619"/>
                        <a:pt x="166115" y="129666"/>
                      </a:cubicBezTo>
                      <a:cubicBezTo>
                        <a:pt x="164686" y="124332"/>
                        <a:pt x="166972" y="116331"/>
                        <a:pt x="164972" y="109092"/>
                      </a:cubicBezTo>
                      <a:cubicBezTo>
                        <a:pt x="162876" y="101376"/>
                        <a:pt x="164019" y="73468"/>
                        <a:pt x="163067" y="71373"/>
                      </a:cubicBezTo>
                      <a:close/>
                    </a:path>
                  </a:pathLst>
                </a:custGeom>
                <a:solidFill>
                  <a:srgbClr val="FFA50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547" name="Freeform: Shape 546">
                  <a:extLst>
                    <a:ext uri="{FF2B5EF4-FFF2-40B4-BE49-F238E27FC236}">
                      <a16:creationId xmlns:a16="http://schemas.microsoft.com/office/drawing/2014/main" id="{959DCCAB-5215-4706-A84A-337F985C45E7}"/>
                    </a:ext>
                  </a:extLst>
                </p:cNvPr>
                <p:cNvSpPr/>
                <p:nvPr/>
              </p:nvSpPr>
              <p:spPr>
                <a:xfrm>
                  <a:off x="5836207" y="2955199"/>
                  <a:ext cx="36336" cy="56425"/>
                </a:xfrm>
                <a:custGeom>
                  <a:avLst/>
                  <a:gdLst>
                    <a:gd name="connsiteX0" fmla="*/ 16238 w 36336"/>
                    <a:gd name="connsiteY0" fmla="*/ 2027 h 56425"/>
                    <a:gd name="connsiteX1" fmla="*/ 141 w 36336"/>
                    <a:gd name="connsiteY1" fmla="*/ 7170 h 56425"/>
                    <a:gd name="connsiteX2" fmla="*/ 29954 w 36336"/>
                    <a:gd name="connsiteY2" fmla="*/ 56415 h 56425"/>
                    <a:gd name="connsiteX3" fmla="*/ 36336 w 36336"/>
                    <a:gd name="connsiteY3" fmla="*/ 52224 h 56425"/>
                    <a:gd name="connsiteX4" fmla="*/ 16238 w 36336"/>
                    <a:gd name="connsiteY4" fmla="*/ 2027 h 564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6336" h="56425">
                      <a:moveTo>
                        <a:pt x="16238" y="2027"/>
                      </a:moveTo>
                      <a:cubicBezTo>
                        <a:pt x="16238" y="2027"/>
                        <a:pt x="-1764" y="-5022"/>
                        <a:pt x="141" y="7170"/>
                      </a:cubicBezTo>
                      <a:cubicBezTo>
                        <a:pt x="1951" y="19362"/>
                        <a:pt x="24144" y="57177"/>
                        <a:pt x="29954" y="56415"/>
                      </a:cubicBezTo>
                      <a:cubicBezTo>
                        <a:pt x="35765" y="55557"/>
                        <a:pt x="36336" y="52224"/>
                        <a:pt x="36336" y="52224"/>
                      </a:cubicBezTo>
                      <a:lnTo>
                        <a:pt x="16238" y="2027"/>
                      </a:lnTo>
                      <a:close/>
                    </a:path>
                  </a:pathLst>
                </a:custGeom>
                <a:solidFill>
                  <a:srgbClr val="FFA50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548" name="Freeform: Shape 547">
                  <a:extLst>
                    <a:ext uri="{FF2B5EF4-FFF2-40B4-BE49-F238E27FC236}">
                      <a16:creationId xmlns:a16="http://schemas.microsoft.com/office/drawing/2014/main" id="{0B19CC11-0222-47AC-A532-FACDE043FAF5}"/>
                    </a:ext>
                  </a:extLst>
                </p:cNvPr>
                <p:cNvSpPr/>
                <p:nvPr/>
              </p:nvSpPr>
              <p:spPr>
                <a:xfrm>
                  <a:off x="5997225" y="2902313"/>
                  <a:ext cx="22617" cy="62531"/>
                </a:xfrm>
                <a:custGeom>
                  <a:avLst/>
                  <a:gdLst>
                    <a:gd name="connsiteX0" fmla="*/ 0 w 22617"/>
                    <a:gd name="connsiteY0" fmla="*/ 9002 h 62531"/>
                    <a:gd name="connsiteX1" fmla="*/ 16097 w 22617"/>
                    <a:gd name="connsiteY1" fmla="*/ 3859 h 62531"/>
                    <a:gd name="connsiteX2" fmla="*/ 20098 w 22617"/>
                    <a:gd name="connsiteY2" fmla="*/ 61294 h 62531"/>
                    <a:gd name="connsiteX3" fmla="*/ 12478 w 22617"/>
                    <a:gd name="connsiteY3" fmla="*/ 61485 h 62531"/>
                    <a:gd name="connsiteX4" fmla="*/ 0 w 22617"/>
                    <a:gd name="connsiteY4" fmla="*/ 9002 h 625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617" h="62531">
                      <a:moveTo>
                        <a:pt x="0" y="9002"/>
                      </a:moveTo>
                      <a:cubicBezTo>
                        <a:pt x="0" y="9002"/>
                        <a:pt x="10573" y="-7190"/>
                        <a:pt x="16097" y="3859"/>
                      </a:cubicBezTo>
                      <a:cubicBezTo>
                        <a:pt x="21622" y="14908"/>
                        <a:pt x="25337" y="58532"/>
                        <a:pt x="20098" y="61294"/>
                      </a:cubicBezTo>
                      <a:cubicBezTo>
                        <a:pt x="14859" y="63961"/>
                        <a:pt x="12478" y="61485"/>
                        <a:pt x="12478" y="61485"/>
                      </a:cubicBezTo>
                      <a:lnTo>
                        <a:pt x="0" y="9002"/>
                      </a:lnTo>
                      <a:close/>
                    </a:path>
                  </a:pathLst>
                </a:custGeom>
                <a:solidFill>
                  <a:srgbClr val="C24A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549" name="Freeform: Shape 548">
                  <a:extLst>
                    <a:ext uri="{FF2B5EF4-FFF2-40B4-BE49-F238E27FC236}">
                      <a16:creationId xmlns:a16="http://schemas.microsoft.com/office/drawing/2014/main" id="{8793D842-0268-4B86-9316-FD6598985EE8}"/>
                    </a:ext>
                  </a:extLst>
                </p:cNvPr>
                <p:cNvSpPr/>
                <p:nvPr/>
              </p:nvSpPr>
              <p:spPr>
                <a:xfrm>
                  <a:off x="5844400" y="2861990"/>
                  <a:ext cx="174740" cy="201725"/>
                </a:xfrm>
                <a:custGeom>
                  <a:avLst/>
                  <a:gdLst>
                    <a:gd name="connsiteX0" fmla="*/ 167303 w 174740"/>
                    <a:gd name="connsiteY0" fmla="*/ 90759 h 201725"/>
                    <a:gd name="connsiteX1" fmla="*/ 159207 w 174740"/>
                    <a:gd name="connsiteY1" fmla="*/ 58945 h 201725"/>
                    <a:gd name="connsiteX2" fmla="*/ 154064 w 174740"/>
                    <a:gd name="connsiteY2" fmla="*/ 44372 h 201725"/>
                    <a:gd name="connsiteX3" fmla="*/ 117773 w 174740"/>
                    <a:gd name="connsiteY3" fmla="*/ 1414 h 201725"/>
                    <a:gd name="connsiteX4" fmla="*/ 425 w 174740"/>
                    <a:gd name="connsiteY4" fmla="*/ 49325 h 201725"/>
                    <a:gd name="connsiteX5" fmla="*/ 72625 w 174740"/>
                    <a:gd name="connsiteY5" fmla="*/ 13130 h 201725"/>
                    <a:gd name="connsiteX6" fmla="*/ 118535 w 174740"/>
                    <a:gd name="connsiteY6" fmla="*/ 43610 h 201725"/>
                    <a:gd name="connsiteX7" fmla="*/ 147872 w 174740"/>
                    <a:gd name="connsiteY7" fmla="*/ 58183 h 201725"/>
                    <a:gd name="connsiteX8" fmla="*/ 159683 w 174740"/>
                    <a:gd name="connsiteY8" fmla="*/ 88187 h 201725"/>
                    <a:gd name="connsiteX9" fmla="*/ 159683 w 174740"/>
                    <a:gd name="connsiteY9" fmla="*/ 88187 h 201725"/>
                    <a:gd name="connsiteX10" fmla="*/ 147777 w 174740"/>
                    <a:gd name="connsiteY10" fmla="*/ 108475 h 201725"/>
                    <a:gd name="connsiteX11" fmla="*/ 140538 w 174740"/>
                    <a:gd name="connsiteY11" fmla="*/ 201725 h 201725"/>
                    <a:gd name="connsiteX12" fmla="*/ 169780 w 174740"/>
                    <a:gd name="connsiteY12" fmla="*/ 154291 h 201725"/>
                    <a:gd name="connsiteX13" fmla="*/ 173971 w 174740"/>
                    <a:gd name="connsiteY13" fmla="*/ 137527 h 201725"/>
                    <a:gd name="connsiteX14" fmla="*/ 170637 w 174740"/>
                    <a:gd name="connsiteY14" fmla="*/ 122191 h 201725"/>
                    <a:gd name="connsiteX15" fmla="*/ 168256 w 174740"/>
                    <a:gd name="connsiteY15" fmla="*/ 103999 h 201725"/>
                    <a:gd name="connsiteX16" fmla="*/ 167303 w 174740"/>
                    <a:gd name="connsiteY16" fmla="*/ 90759 h 2017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74740" h="201725">
                      <a:moveTo>
                        <a:pt x="167303" y="90759"/>
                      </a:moveTo>
                      <a:cubicBezTo>
                        <a:pt x="166446" y="79805"/>
                        <a:pt x="163493" y="69137"/>
                        <a:pt x="159207" y="58945"/>
                      </a:cubicBezTo>
                      <a:cubicBezTo>
                        <a:pt x="157207" y="54183"/>
                        <a:pt x="155492" y="49325"/>
                        <a:pt x="154064" y="44372"/>
                      </a:cubicBezTo>
                      <a:cubicBezTo>
                        <a:pt x="149873" y="29989"/>
                        <a:pt x="139776" y="7320"/>
                        <a:pt x="117773" y="1414"/>
                      </a:cubicBezTo>
                      <a:cubicBezTo>
                        <a:pt x="84912" y="-7253"/>
                        <a:pt x="-7004" y="25798"/>
                        <a:pt x="425" y="49325"/>
                      </a:cubicBezTo>
                      <a:cubicBezTo>
                        <a:pt x="425" y="49325"/>
                        <a:pt x="4331" y="27227"/>
                        <a:pt x="72625" y="13130"/>
                      </a:cubicBezTo>
                      <a:cubicBezTo>
                        <a:pt x="110344" y="5320"/>
                        <a:pt x="114249" y="39133"/>
                        <a:pt x="118535" y="43610"/>
                      </a:cubicBezTo>
                      <a:cubicBezTo>
                        <a:pt x="122822" y="48087"/>
                        <a:pt x="135014" y="47611"/>
                        <a:pt x="147872" y="58183"/>
                      </a:cubicBezTo>
                      <a:cubicBezTo>
                        <a:pt x="160826" y="68756"/>
                        <a:pt x="159683" y="88187"/>
                        <a:pt x="159683" y="88187"/>
                      </a:cubicBezTo>
                      <a:lnTo>
                        <a:pt x="159683" y="88187"/>
                      </a:lnTo>
                      <a:cubicBezTo>
                        <a:pt x="155492" y="95236"/>
                        <a:pt x="151301" y="96569"/>
                        <a:pt x="147777" y="108475"/>
                      </a:cubicBezTo>
                      <a:cubicBezTo>
                        <a:pt x="147396" y="109523"/>
                        <a:pt x="140538" y="201725"/>
                        <a:pt x="140538" y="201725"/>
                      </a:cubicBezTo>
                      <a:lnTo>
                        <a:pt x="169780" y="154291"/>
                      </a:lnTo>
                      <a:cubicBezTo>
                        <a:pt x="174638" y="146480"/>
                        <a:pt x="175685" y="143813"/>
                        <a:pt x="173971" y="137527"/>
                      </a:cubicBezTo>
                      <a:cubicBezTo>
                        <a:pt x="172637" y="132478"/>
                        <a:pt x="171399" y="127335"/>
                        <a:pt x="170637" y="122191"/>
                      </a:cubicBezTo>
                      <a:cubicBezTo>
                        <a:pt x="169589" y="115333"/>
                        <a:pt x="168446" y="106761"/>
                        <a:pt x="168256" y="103999"/>
                      </a:cubicBezTo>
                      <a:cubicBezTo>
                        <a:pt x="168161" y="102094"/>
                        <a:pt x="167684" y="96569"/>
                        <a:pt x="167303" y="90759"/>
                      </a:cubicBezTo>
                      <a:close/>
                    </a:path>
                  </a:pathLst>
                </a:custGeom>
                <a:solidFill>
                  <a:srgbClr val="C24A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550" name="Freeform: Shape 549">
                  <a:extLst>
                    <a:ext uri="{FF2B5EF4-FFF2-40B4-BE49-F238E27FC236}">
                      <a16:creationId xmlns:a16="http://schemas.microsoft.com/office/drawing/2014/main" id="{20922B6A-959E-428A-97D2-4C0B0A8AE163}"/>
                    </a:ext>
                  </a:extLst>
                </p:cNvPr>
                <p:cNvSpPr/>
                <p:nvPr/>
              </p:nvSpPr>
              <p:spPr>
                <a:xfrm>
                  <a:off x="5856827" y="2987896"/>
                  <a:ext cx="94011" cy="88391"/>
                </a:xfrm>
                <a:custGeom>
                  <a:avLst/>
                  <a:gdLst>
                    <a:gd name="connsiteX0" fmla="*/ 0 w 94011"/>
                    <a:gd name="connsiteY0" fmla="*/ 0 h 88391"/>
                    <a:gd name="connsiteX1" fmla="*/ 36766 w 94011"/>
                    <a:gd name="connsiteY1" fmla="*/ 16383 h 88391"/>
                    <a:gd name="connsiteX2" fmla="*/ 94012 w 94011"/>
                    <a:gd name="connsiteY2" fmla="*/ 88392 h 88391"/>
                    <a:gd name="connsiteX3" fmla="*/ 39529 w 94011"/>
                    <a:gd name="connsiteY3" fmla="*/ 64294 h 88391"/>
                    <a:gd name="connsiteX4" fmla="*/ 29051 w 94011"/>
                    <a:gd name="connsiteY4" fmla="*/ 51340 h 88391"/>
                    <a:gd name="connsiteX5" fmla="*/ 24955 w 94011"/>
                    <a:gd name="connsiteY5" fmla="*/ 40767 h 88391"/>
                    <a:gd name="connsiteX6" fmla="*/ 15145 w 94011"/>
                    <a:gd name="connsiteY6" fmla="*/ 22860 h 88391"/>
                    <a:gd name="connsiteX7" fmla="*/ 0 w 94011"/>
                    <a:gd name="connsiteY7" fmla="*/ 0 h 883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94011" h="88391">
                      <a:moveTo>
                        <a:pt x="0" y="0"/>
                      </a:moveTo>
                      <a:cubicBezTo>
                        <a:pt x="0" y="0"/>
                        <a:pt x="27337" y="6096"/>
                        <a:pt x="36766" y="16383"/>
                      </a:cubicBezTo>
                      <a:cubicBezTo>
                        <a:pt x="47434" y="27908"/>
                        <a:pt x="94012" y="88392"/>
                        <a:pt x="94012" y="88392"/>
                      </a:cubicBezTo>
                      <a:lnTo>
                        <a:pt x="39529" y="64294"/>
                      </a:lnTo>
                      <a:cubicBezTo>
                        <a:pt x="30099" y="60293"/>
                        <a:pt x="31623" y="59341"/>
                        <a:pt x="29051" y="51340"/>
                      </a:cubicBezTo>
                      <a:cubicBezTo>
                        <a:pt x="27908" y="47720"/>
                        <a:pt x="26575" y="44196"/>
                        <a:pt x="24955" y="40767"/>
                      </a:cubicBezTo>
                      <a:cubicBezTo>
                        <a:pt x="22860" y="36290"/>
                        <a:pt x="19526" y="29908"/>
                        <a:pt x="15145" y="22860"/>
                      </a:cubicBezTo>
                      <a:cubicBezTo>
                        <a:pt x="8477" y="12287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C24A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551" name="Freeform: Shape 550">
                  <a:extLst>
                    <a:ext uri="{FF2B5EF4-FFF2-40B4-BE49-F238E27FC236}">
                      <a16:creationId xmlns:a16="http://schemas.microsoft.com/office/drawing/2014/main" id="{650D9C2F-35DC-430B-B4A8-C634EB77567B}"/>
                    </a:ext>
                  </a:extLst>
                </p:cNvPr>
                <p:cNvSpPr/>
                <p:nvPr/>
              </p:nvSpPr>
              <p:spPr>
                <a:xfrm>
                  <a:off x="5938646" y="3030320"/>
                  <a:ext cx="42291" cy="19964"/>
                </a:xfrm>
                <a:custGeom>
                  <a:avLst/>
                  <a:gdLst>
                    <a:gd name="connsiteX0" fmla="*/ 0 w 42291"/>
                    <a:gd name="connsiteY0" fmla="*/ 19965 h 19964"/>
                    <a:gd name="connsiteX1" fmla="*/ 7334 w 42291"/>
                    <a:gd name="connsiteY1" fmla="*/ 6916 h 19964"/>
                    <a:gd name="connsiteX2" fmla="*/ 27908 w 42291"/>
                    <a:gd name="connsiteY2" fmla="*/ 58 h 19964"/>
                    <a:gd name="connsiteX3" fmla="*/ 42291 w 42291"/>
                    <a:gd name="connsiteY3" fmla="*/ 6344 h 19964"/>
                    <a:gd name="connsiteX4" fmla="*/ 16097 w 42291"/>
                    <a:gd name="connsiteY4" fmla="*/ 10535 h 19964"/>
                    <a:gd name="connsiteX5" fmla="*/ 0 w 42291"/>
                    <a:gd name="connsiteY5" fmla="*/ 19965 h 199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2291" h="19964">
                      <a:moveTo>
                        <a:pt x="0" y="19965"/>
                      </a:moveTo>
                      <a:cubicBezTo>
                        <a:pt x="0" y="19965"/>
                        <a:pt x="3239" y="9202"/>
                        <a:pt x="7334" y="6916"/>
                      </a:cubicBezTo>
                      <a:cubicBezTo>
                        <a:pt x="11430" y="4534"/>
                        <a:pt x="24956" y="439"/>
                        <a:pt x="27908" y="58"/>
                      </a:cubicBezTo>
                      <a:cubicBezTo>
                        <a:pt x="32957" y="-704"/>
                        <a:pt x="42291" y="6344"/>
                        <a:pt x="42291" y="6344"/>
                      </a:cubicBezTo>
                      <a:cubicBezTo>
                        <a:pt x="42291" y="6344"/>
                        <a:pt x="28480" y="6249"/>
                        <a:pt x="16097" y="10535"/>
                      </a:cubicBezTo>
                      <a:cubicBezTo>
                        <a:pt x="6668" y="13678"/>
                        <a:pt x="0" y="19965"/>
                        <a:pt x="0" y="19965"/>
                      </a:cubicBezTo>
                      <a:close/>
                    </a:path>
                  </a:pathLst>
                </a:custGeom>
                <a:solidFill>
                  <a:srgbClr val="C24A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552" name="Freeform: Shape 551">
                  <a:extLst>
                    <a:ext uri="{FF2B5EF4-FFF2-40B4-BE49-F238E27FC236}">
                      <a16:creationId xmlns:a16="http://schemas.microsoft.com/office/drawing/2014/main" id="{5EBB2650-4813-4D24-97C4-A327D8498038}"/>
                    </a:ext>
                  </a:extLst>
                </p:cNvPr>
                <p:cNvSpPr/>
                <p:nvPr/>
              </p:nvSpPr>
              <p:spPr>
                <a:xfrm>
                  <a:off x="5937598" y="2915094"/>
                  <a:ext cx="51721" cy="98710"/>
                </a:xfrm>
                <a:custGeom>
                  <a:avLst/>
                  <a:gdLst>
                    <a:gd name="connsiteX0" fmla="*/ 0 w 51721"/>
                    <a:gd name="connsiteY0" fmla="*/ 24416 h 98710"/>
                    <a:gd name="connsiteX1" fmla="*/ 28004 w 51721"/>
                    <a:gd name="connsiteY1" fmla="*/ 32 h 98710"/>
                    <a:gd name="connsiteX2" fmla="*/ 51721 w 51721"/>
                    <a:gd name="connsiteY2" fmla="*/ 5556 h 98710"/>
                    <a:gd name="connsiteX3" fmla="*/ 22575 w 51721"/>
                    <a:gd name="connsiteY3" fmla="*/ 20129 h 98710"/>
                    <a:gd name="connsiteX4" fmla="*/ 14669 w 51721"/>
                    <a:gd name="connsiteY4" fmla="*/ 41751 h 98710"/>
                    <a:gd name="connsiteX5" fmla="*/ 20670 w 51721"/>
                    <a:gd name="connsiteY5" fmla="*/ 93567 h 98710"/>
                    <a:gd name="connsiteX6" fmla="*/ 4382 w 51721"/>
                    <a:gd name="connsiteY6" fmla="*/ 98711 h 98710"/>
                    <a:gd name="connsiteX7" fmla="*/ 15812 w 51721"/>
                    <a:gd name="connsiteY7" fmla="*/ 90995 h 98710"/>
                    <a:gd name="connsiteX8" fmla="*/ 0 w 51721"/>
                    <a:gd name="connsiteY8" fmla="*/ 24416 h 987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1721" h="98710">
                      <a:moveTo>
                        <a:pt x="0" y="24416"/>
                      </a:moveTo>
                      <a:cubicBezTo>
                        <a:pt x="0" y="24416"/>
                        <a:pt x="15812" y="-1016"/>
                        <a:pt x="28004" y="32"/>
                      </a:cubicBezTo>
                      <a:cubicBezTo>
                        <a:pt x="40291" y="1079"/>
                        <a:pt x="51721" y="5556"/>
                        <a:pt x="51721" y="5556"/>
                      </a:cubicBezTo>
                      <a:cubicBezTo>
                        <a:pt x="51721" y="5556"/>
                        <a:pt x="32576" y="7652"/>
                        <a:pt x="22575" y="20129"/>
                      </a:cubicBezTo>
                      <a:cubicBezTo>
                        <a:pt x="17812" y="26130"/>
                        <a:pt x="14764" y="36131"/>
                        <a:pt x="14669" y="41751"/>
                      </a:cubicBezTo>
                      <a:cubicBezTo>
                        <a:pt x="14574" y="56420"/>
                        <a:pt x="20670" y="93567"/>
                        <a:pt x="20670" y="93567"/>
                      </a:cubicBezTo>
                      <a:lnTo>
                        <a:pt x="4382" y="98711"/>
                      </a:lnTo>
                      <a:cubicBezTo>
                        <a:pt x="4382" y="98711"/>
                        <a:pt x="14764" y="96996"/>
                        <a:pt x="15812" y="90995"/>
                      </a:cubicBezTo>
                      <a:cubicBezTo>
                        <a:pt x="16955" y="84995"/>
                        <a:pt x="-95" y="35846"/>
                        <a:pt x="0" y="24416"/>
                      </a:cubicBezTo>
                      <a:close/>
                    </a:path>
                  </a:pathLst>
                </a:custGeom>
                <a:solidFill>
                  <a:srgbClr val="C24A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553" name="Freeform: Shape 552">
                  <a:extLst>
                    <a:ext uri="{FF2B5EF4-FFF2-40B4-BE49-F238E27FC236}">
                      <a16:creationId xmlns:a16="http://schemas.microsoft.com/office/drawing/2014/main" id="{FD9C6D5D-87C1-49F6-818D-ED84419F6F82}"/>
                    </a:ext>
                  </a:extLst>
                </p:cNvPr>
                <p:cNvSpPr/>
                <p:nvPr/>
              </p:nvSpPr>
              <p:spPr>
                <a:xfrm>
                  <a:off x="5864828" y="2939476"/>
                  <a:ext cx="91725" cy="74327"/>
                </a:xfrm>
                <a:custGeom>
                  <a:avLst/>
                  <a:gdLst>
                    <a:gd name="connsiteX0" fmla="*/ 52388 w 91725"/>
                    <a:gd name="connsiteY0" fmla="*/ 6510 h 74327"/>
                    <a:gd name="connsiteX1" fmla="*/ 15431 w 91725"/>
                    <a:gd name="connsiteY1" fmla="*/ 2700 h 74327"/>
                    <a:gd name="connsiteX2" fmla="*/ 0 w 91725"/>
                    <a:gd name="connsiteY2" fmla="*/ 21083 h 74327"/>
                    <a:gd name="connsiteX3" fmla="*/ 31433 w 91725"/>
                    <a:gd name="connsiteY3" fmla="*/ 16035 h 74327"/>
                    <a:gd name="connsiteX4" fmla="*/ 50387 w 91725"/>
                    <a:gd name="connsiteY4" fmla="*/ 29179 h 74327"/>
                    <a:gd name="connsiteX5" fmla="*/ 74581 w 91725"/>
                    <a:gd name="connsiteY5" fmla="*/ 74328 h 74327"/>
                    <a:gd name="connsiteX6" fmla="*/ 91726 w 91725"/>
                    <a:gd name="connsiteY6" fmla="*/ 69756 h 74327"/>
                    <a:gd name="connsiteX7" fmla="*/ 77915 w 91725"/>
                    <a:gd name="connsiteY7" fmla="*/ 70042 h 74327"/>
                    <a:gd name="connsiteX8" fmla="*/ 52388 w 91725"/>
                    <a:gd name="connsiteY8" fmla="*/ 6510 h 74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1725" h="74327">
                      <a:moveTo>
                        <a:pt x="52388" y="6510"/>
                      </a:moveTo>
                      <a:cubicBezTo>
                        <a:pt x="52388" y="6510"/>
                        <a:pt x="24860" y="-5111"/>
                        <a:pt x="15431" y="2700"/>
                      </a:cubicBezTo>
                      <a:cubicBezTo>
                        <a:pt x="6001" y="10606"/>
                        <a:pt x="0" y="21083"/>
                        <a:pt x="0" y="21083"/>
                      </a:cubicBezTo>
                      <a:cubicBezTo>
                        <a:pt x="0" y="21083"/>
                        <a:pt x="12097" y="14035"/>
                        <a:pt x="31433" y="16035"/>
                      </a:cubicBezTo>
                      <a:cubicBezTo>
                        <a:pt x="38957" y="16797"/>
                        <a:pt x="47054" y="24607"/>
                        <a:pt x="50387" y="29179"/>
                      </a:cubicBezTo>
                      <a:cubicBezTo>
                        <a:pt x="58960" y="41181"/>
                        <a:pt x="74581" y="74328"/>
                        <a:pt x="74581" y="74328"/>
                      </a:cubicBezTo>
                      <a:lnTo>
                        <a:pt x="91726" y="69756"/>
                      </a:lnTo>
                      <a:cubicBezTo>
                        <a:pt x="91726" y="69756"/>
                        <a:pt x="82201" y="74328"/>
                        <a:pt x="77915" y="70042"/>
                      </a:cubicBezTo>
                      <a:cubicBezTo>
                        <a:pt x="73628" y="65755"/>
                        <a:pt x="59055" y="15749"/>
                        <a:pt x="52388" y="6510"/>
                      </a:cubicBezTo>
                      <a:close/>
                    </a:path>
                  </a:pathLst>
                </a:custGeom>
                <a:solidFill>
                  <a:srgbClr val="C24A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sp>
            <p:nvSpPr>
              <p:cNvPr id="444" name="Freeform: Shape 443">
                <a:extLst>
                  <a:ext uri="{FF2B5EF4-FFF2-40B4-BE49-F238E27FC236}">
                    <a16:creationId xmlns:a16="http://schemas.microsoft.com/office/drawing/2014/main" id="{9C4CF114-4C6D-4C24-9F25-A51788AD59FC}"/>
                  </a:ext>
                </a:extLst>
              </p:cNvPr>
              <p:cNvSpPr/>
              <p:nvPr/>
            </p:nvSpPr>
            <p:spPr>
              <a:xfrm rot="1026249">
                <a:off x="4744951" y="2421517"/>
                <a:ext cx="96399" cy="71276"/>
              </a:xfrm>
              <a:custGeom>
                <a:avLst/>
                <a:gdLst>
                  <a:gd name="connsiteX0" fmla="*/ 16735 w 26982"/>
                  <a:gd name="connsiteY0" fmla="*/ 0 h 20985"/>
                  <a:gd name="connsiteX1" fmla="*/ 18735 w 26982"/>
                  <a:gd name="connsiteY1" fmla="*/ 6286 h 20985"/>
                  <a:gd name="connsiteX2" fmla="*/ 15401 w 26982"/>
                  <a:gd name="connsiteY2" fmla="*/ 13716 h 20985"/>
                  <a:gd name="connsiteX3" fmla="*/ 13496 w 26982"/>
                  <a:gd name="connsiteY3" fmla="*/ 14383 h 20985"/>
                  <a:gd name="connsiteX4" fmla="*/ 11496 w 26982"/>
                  <a:gd name="connsiteY4" fmla="*/ 14954 h 20985"/>
                  <a:gd name="connsiteX5" fmla="*/ 4447 w 26982"/>
                  <a:gd name="connsiteY5" fmla="*/ 10859 h 20985"/>
                  <a:gd name="connsiteX6" fmla="*/ 2447 w 26982"/>
                  <a:gd name="connsiteY6" fmla="*/ 4572 h 20985"/>
                  <a:gd name="connsiteX7" fmla="*/ 66 w 26982"/>
                  <a:gd name="connsiteY7" fmla="*/ 17050 h 20985"/>
                  <a:gd name="connsiteX8" fmla="*/ 3876 w 26982"/>
                  <a:gd name="connsiteY8" fmla="*/ 20860 h 20985"/>
                  <a:gd name="connsiteX9" fmla="*/ 14449 w 26982"/>
                  <a:gd name="connsiteY9" fmla="*/ 17526 h 20985"/>
                  <a:gd name="connsiteX10" fmla="*/ 25021 w 26982"/>
                  <a:gd name="connsiteY10" fmla="*/ 14192 h 20985"/>
                  <a:gd name="connsiteX11" fmla="*/ 25974 w 26982"/>
                  <a:gd name="connsiteY11" fmla="*/ 8954 h 20985"/>
                  <a:gd name="connsiteX12" fmla="*/ 16735 w 26982"/>
                  <a:gd name="connsiteY12" fmla="*/ 0 h 209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6982" h="20985">
                    <a:moveTo>
                      <a:pt x="16735" y="0"/>
                    </a:moveTo>
                    <a:lnTo>
                      <a:pt x="18735" y="6286"/>
                    </a:lnTo>
                    <a:cubicBezTo>
                      <a:pt x="19687" y="9430"/>
                      <a:pt x="18259" y="12764"/>
                      <a:pt x="15401" y="13716"/>
                    </a:cubicBezTo>
                    <a:lnTo>
                      <a:pt x="13496" y="14383"/>
                    </a:lnTo>
                    <a:lnTo>
                      <a:pt x="11496" y="14954"/>
                    </a:lnTo>
                    <a:cubicBezTo>
                      <a:pt x="8638" y="15811"/>
                      <a:pt x="5495" y="14002"/>
                      <a:pt x="4447" y="10859"/>
                    </a:cubicBezTo>
                    <a:lnTo>
                      <a:pt x="2447" y="4572"/>
                    </a:lnTo>
                    <a:lnTo>
                      <a:pt x="66" y="17050"/>
                    </a:lnTo>
                    <a:cubicBezTo>
                      <a:pt x="-410" y="19431"/>
                      <a:pt x="1780" y="21527"/>
                      <a:pt x="3876" y="20860"/>
                    </a:cubicBezTo>
                    <a:lnTo>
                      <a:pt x="14449" y="17526"/>
                    </a:lnTo>
                    <a:lnTo>
                      <a:pt x="25021" y="14192"/>
                    </a:lnTo>
                    <a:cubicBezTo>
                      <a:pt x="27117" y="13526"/>
                      <a:pt x="27688" y="10573"/>
                      <a:pt x="25974" y="8954"/>
                    </a:cubicBezTo>
                    <a:lnTo>
                      <a:pt x="16735" y="0"/>
                    </a:lnTo>
                    <a:close/>
                  </a:path>
                </a:pathLst>
              </a:custGeom>
              <a:solidFill>
                <a:srgbClr val="C24A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grpSp>
            <p:nvGrpSpPr>
              <p:cNvPr id="445" name="Graphic 1">
                <a:extLst>
                  <a:ext uri="{FF2B5EF4-FFF2-40B4-BE49-F238E27FC236}">
                    <a16:creationId xmlns:a16="http://schemas.microsoft.com/office/drawing/2014/main" id="{EBD67B22-A9B0-4326-B1D4-F1215B7085DE}"/>
                  </a:ext>
                </a:extLst>
              </p:cNvPr>
              <p:cNvGrpSpPr/>
              <p:nvPr/>
            </p:nvGrpSpPr>
            <p:grpSpPr>
              <a:xfrm rot="1026249">
                <a:off x="4808626" y="2174790"/>
                <a:ext cx="237866" cy="157551"/>
                <a:chOff x="5934741" y="2913792"/>
                <a:chExt cx="66579" cy="46386"/>
              </a:xfrm>
            </p:grpSpPr>
            <p:grpSp>
              <p:nvGrpSpPr>
                <p:cNvPr id="541" name="Graphic 1">
                  <a:extLst>
                    <a:ext uri="{FF2B5EF4-FFF2-40B4-BE49-F238E27FC236}">
                      <a16:creationId xmlns:a16="http://schemas.microsoft.com/office/drawing/2014/main" id="{DB767CBB-AB45-45C1-B202-6D89C70F8A9D}"/>
                    </a:ext>
                  </a:extLst>
                </p:cNvPr>
                <p:cNvGrpSpPr/>
                <p:nvPr/>
              </p:nvGrpSpPr>
              <p:grpSpPr>
                <a:xfrm>
                  <a:off x="5944838" y="2933508"/>
                  <a:ext cx="56483" cy="26670"/>
                  <a:chOff x="5944838" y="2933508"/>
                  <a:chExt cx="56483" cy="26670"/>
                </a:xfrm>
              </p:grpSpPr>
              <p:sp>
                <p:nvSpPr>
                  <p:cNvPr id="543" name="Freeform: Shape 542">
                    <a:extLst>
                      <a:ext uri="{FF2B5EF4-FFF2-40B4-BE49-F238E27FC236}">
                        <a16:creationId xmlns:a16="http://schemas.microsoft.com/office/drawing/2014/main" id="{454A9A09-45BF-41A4-BFF6-B307602E3949}"/>
                      </a:ext>
                    </a:extLst>
                  </p:cNvPr>
                  <p:cNvSpPr/>
                  <p:nvPr/>
                </p:nvSpPr>
                <p:spPr>
                  <a:xfrm>
                    <a:off x="5944838" y="2933508"/>
                    <a:ext cx="56483" cy="26670"/>
                  </a:xfrm>
                  <a:custGeom>
                    <a:avLst/>
                    <a:gdLst>
                      <a:gd name="connsiteX0" fmla="*/ 0 w 56483"/>
                      <a:gd name="connsiteY0" fmla="*/ 23336 h 26670"/>
                      <a:gd name="connsiteX1" fmla="*/ 5906 w 56483"/>
                      <a:gd name="connsiteY1" fmla="*/ 20384 h 26670"/>
                      <a:gd name="connsiteX2" fmla="*/ 14764 w 56483"/>
                      <a:gd name="connsiteY2" fmla="*/ 6953 h 26670"/>
                      <a:gd name="connsiteX3" fmla="*/ 40577 w 56483"/>
                      <a:gd name="connsiteY3" fmla="*/ 4667 h 26670"/>
                      <a:gd name="connsiteX4" fmla="*/ 55245 w 56483"/>
                      <a:gd name="connsiteY4" fmla="*/ 0 h 26670"/>
                      <a:gd name="connsiteX5" fmla="*/ 56483 w 56483"/>
                      <a:gd name="connsiteY5" fmla="*/ 3715 h 26670"/>
                      <a:gd name="connsiteX6" fmla="*/ 42767 w 56483"/>
                      <a:gd name="connsiteY6" fmla="*/ 8096 h 26670"/>
                      <a:gd name="connsiteX7" fmla="*/ 29813 w 56483"/>
                      <a:gd name="connsiteY7" fmla="*/ 21146 h 26670"/>
                      <a:gd name="connsiteX8" fmla="*/ 8287 w 56483"/>
                      <a:gd name="connsiteY8" fmla="*/ 23622 h 26670"/>
                      <a:gd name="connsiteX9" fmla="*/ 1048 w 56483"/>
                      <a:gd name="connsiteY9" fmla="*/ 26670 h 26670"/>
                      <a:gd name="connsiteX10" fmla="*/ 0 w 56483"/>
                      <a:gd name="connsiteY10" fmla="*/ 23336 h 266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56483" h="26670">
                        <a:moveTo>
                          <a:pt x="0" y="23336"/>
                        </a:moveTo>
                        <a:lnTo>
                          <a:pt x="5906" y="20384"/>
                        </a:lnTo>
                        <a:cubicBezTo>
                          <a:pt x="5906" y="20384"/>
                          <a:pt x="7620" y="12287"/>
                          <a:pt x="14764" y="6953"/>
                        </a:cubicBezTo>
                        <a:cubicBezTo>
                          <a:pt x="25051" y="-762"/>
                          <a:pt x="40577" y="4667"/>
                          <a:pt x="40577" y="4667"/>
                        </a:cubicBezTo>
                        <a:lnTo>
                          <a:pt x="55245" y="0"/>
                        </a:lnTo>
                        <a:lnTo>
                          <a:pt x="56483" y="3715"/>
                        </a:lnTo>
                        <a:lnTo>
                          <a:pt x="42767" y="8096"/>
                        </a:lnTo>
                        <a:cubicBezTo>
                          <a:pt x="42767" y="8096"/>
                          <a:pt x="38672" y="15526"/>
                          <a:pt x="29813" y="21146"/>
                        </a:cubicBezTo>
                        <a:cubicBezTo>
                          <a:pt x="20955" y="26860"/>
                          <a:pt x="8287" y="23622"/>
                          <a:pt x="8287" y="23622"/>
                        </a:cubicBezTo>
                        <a:lnTo>
                          <a:pt x="1048" y="26670"/>
                        </a:lnTo>
                        <a:lnTo>
                          <a:pt x="0" y="23336"/>
                        </a:lnTo>
                        <a:close/>
                      </a:path>
                    </a:pathLst>
                  </a:custGeom>
                  <a:solidFill>
                    <a:srgbClr val="010204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544" name="Freeform: Shape 543">
                    <a:extLst>
                      <a:ext uri="{FF2B5EF4-FFF2-40B4-BE49-F238E27FC236}">
                        <a16:creationId xmlns:a16="http://schemas.microsoft.com/office/drawing/2014/main" id="{002F566C-95C4-4F57-BBC7-5F5B799C11E7}"/>
                      </a:ext>
                    </a:extLst>
                  </p:cNvPr>
                  <p:cNvSpPr/>
                  <p:nvPr/>
                </p:nvSpPr>
                <p:spPr>
                  <a:xfrm>
                    <a:off x="5953502" y="2938759"/>
                    <a:ext cx="31435" cy="16944"/>
                  </a:xfrm>
                  <a:custGeom>
                    <a:avLst/>
                    <a:gdLst>
                      <a:gd name="connsiteX0" fmla="*/ 3 w 31435"/>
                      <a:gd name="connsiteY0" fmla="*/ 15895 h 16944"/>
                      <a:gd name="connsiteX1" fmla="*/ 2289 w 31435"/>
                      <a:gd name="connsiteY1" fmla="*/ 9323 h 16944"/>
                      <a:gd name="connsiteX2" fmla="*/ 15148 w 31435"/>
                      <a:gd name="connsiteY2" fmla="*/ 560 h 16944"/>
                      <a:gd name="connsiteX3" fmla="*/ 31436 w 31435"/>
                      <a:gd name="connsiteY3" fmla="*/ 2560 h 16944"/>
                      <a:gd name="connsiteX4" fmla="*/ 17529 w 31435"/>
                      <a:gd name="connsiteY4" fmla="*/ 15038 h 16944"/>
                      <a:gd name="connsiteX5" fmla="*/ 3 w 31435"/>
                      <a:gd name="connsiteY5" fmla="*/ 15895 h 169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1435" h="16944">
                        <a:moveTo>
                          <a:pt x="3" y="15895"/>
                        </a:moveTo>
                        <a:cubicBezTo>
                          <a:pt x="3" y="15895"/>
                          <a:pt x="-187" y="13228"/>
                          <a:pt x="2289" y="9323"/>
                        </a:cubicBezTo>
                        <a:cubicBezTo>
                          <a:pt x="4766" y="5323"/>
                          <a:pt x="7814" y="2560"/>
                          <a:pt x="15148" y="560"/>
                        </a:cubicBezTo>
                        <a:cubicBezTo>
                          <a:pt x="22482" y="-1440"/>
                          <a:pt x="31436" y="2560"/>
                          <a:pt x="31436" y="2560"/>
                        </a:cubicBezTo>
                        <a:cubicBezTo>
                          <a:pt x="31436" y="2560"/>
                          <a:pt x="27626" y="11228"/>
                          <a:pt x="17529" y="15038"/>
                        </a:cubicBezTo>
                        <a:cubicBezTo>
                          <a:pt x="7528" y="18753"/>
                          <a:pt x="3" y="15895"/>
                          <a:pt x="3" y="15895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545" name="Freeform: Shape 544">
                    <a:extLst>
                      <a:ext uri="{FF2B5EF4-FFF2-40B4-BE49-F238E27FC236}">
                        <a16:creationId xmlns:a16="http://schemas.microsoft.com/office/drawing/2014/main" id="{E2E6738E-03B8-4018-8CD0-71E791243D0C}"/>
                      </a:ext>
                    </a:extLst>
                  </p:cNvPr>
                  <p:cNvSpPr/>
                  <p:nvPr/>
                </p:nvSpPr>
                <p:spPr>
                  <a:xfrm>
                    <a:off x="5960215" y="2938581"/>
                    <a:ext cx="13766" cy="13605"/>
                  </a:xfrm>
                  <a:custGeom>
                    <a:avLst/>
                    <a:gdLst>
                      <a:gd name="connsiteX0" fmla="*/ 13389 w 13766"/>
                      <a:gd name="connsiteY0" fmla="*/ 4166 h 13605"/>
                      <a:gd name="connsiteX1" fmla="*/ 9102 w 13766"/>
                      <a:gd name="connsiteY1" fmla="*/ 13310 h 13605"/>
                      <a:gd name="connsiteX2" fmla="*/ 339 w 13766"/>
                      <a:gd name="connsiteY2" fmla="*/ 8262 h 13605"/>
                      <a:gd name="connsiteX3" fmla="*/ 5007 w 13766"/>
                      <a:gd name="connsiteY3" fmla="*/ 452 h 13605"/>
                      <a:gd name="connsiteX4" fmla="*/ 13389 w 13766"/>
                      <a:gd name="connsiteY4" fmla="*/ 4166 h 136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766" h="13605">
                        <a:moveTo>
                          <a:pt x="13389" y="4166"/>
                        </a:moveTo>
                        <a:cubicBezTo>
                          <a:pt x="14627" y="8072"/>
                          <a:pt x="12722" y="12167"/>
                          <a:pt x="9102" y="13310"/>
                        </a:cubicBezTo>
                        <a:cubicBezTo>
                          <a:pt x="5483" y="14453"/>
                          <a:pt x="1578" y="12167"/>
                          <a:pt x="339" y="8262"/>
                        </a:cubicBezTo>
                        <a:cubicBezTo>
                          <a:pt x="-899" y="4357"/>
                          <a:pt x="1387" y="1595"/>
                          <a:pt x="5007" y="452"/>
                        </a:cubicBezTo>
                        <a:cubicBezTo>
                          <a:pt x="8721" y="-691"/>
                          <a:pt x="12150" y="261"/>
                          <a:pt x="13389" y="4166"/>
                        </a:cubicBezTo>
                        <a:close/>
                      </a:path>
                    </a:pathLst>
                  </a:custGeom>
                  <a:solidFill>
                    <a:srgbClr val="01033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sp>
              <p:nvSpPr>
                <p:cNvPr id="542" name="Freeform: Shape 541">
                  <a:extLst>
                    <a:ext uri="{FF2B5EF4-FFF2-40B4-BE49-F238E27FC236}">
                      <a16:creationId xmlns:a16="http://schemas.microsoft.com/office/drawing/2014/main" id="{97CE6990-DBD5-4445-B88C-8B61F8DFB7CF}"/>
                    </a:ext>
                  </a:extLst>
                </p:cNvPr>
                <p:cNvSpPr/>
                <p:nvPr/>
              </p:nvSpPr>
              <p:spPr>
                <a:xfrm>
                  <a:off x="5934741" y="2913792"/>
                  <a:ext cx="59340" cy="28288"/>
                </a:xfrm>
                <a:custGeom>
                  <a:avLst/>
                  <a:gdLst>
                    <a:gd name="connsiteX0" fmla="*/ 0 w 59340"/>
                    <a:gd name="connsiteY0" fmla="*/ 26574 h 28288"/>
                    <a:gd name="connsiteX1" fmla="*/ 5334 w 59340"/>
                    <a:gd name="connsiteY1" fmla="*/ 28289 h 28288"/>
                    <a:gd name="connsiteX2" fmla="*/ 27622 w 59340"/>
                    <a:gd name="connsiteY2" fmla="*/ 7334 h 28288"/>
                    <a:gd name="connsiteX3" fmla="*/ 59341 w 59340"/>
                    <a:gd name="connsiteY3" fmla="*/ 11144 h 28288"/>
                    <a:gd name="connsiteX4" fmla="*/ 24956 w 59340"/>
                    <a:gd name="connsiteY4" fmla="*/ 2381 h 28288"/>
                    <a:gd name="connsiteX5" fmla="*/ 0 w 59340"/>
                    <a:gd name="connsiteY5" fmla="*/ 26574 h 282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9340" h="28288">
                      <a:moveTo>
                        <a:pt x="0" y="26574"/>
                      </a:moveTo>
                      <a:lnTo>
                        <a:pt x="5334" y="28289"/>
                      </a:lnTo>
                      <a:cubicBezTo>
                        <a:pt x="5334" y="28289"/>
                        <a:pt x="10478" y="13144"/>
                        <a:pt x="27622" y="7334"/>
                      </a:cubicBezTo>
                      <a:cubicBezTo>
                        <a:pt x="44768" y="1523"/>
                        <a:pt x="59341" y="11144"/>
                        <a:pt x="59341" y="11144"/>
                      </a:cubicBezTo>
                      <a:cubicBezTo>
                        <a:pt x="59341" y="11144"/>
                        <a:pt x="44101" y="-6192"/>
                        <a:pt x="24956" y="2381"/>
                      </a:cubicBezTo>
                      <a:cubicBezTo>
                        <a:pt x="5715" y="11048"/>
                        <a:pt x="0" y="26574"/>
                        <a:pt x="0" y="26574"/>
                      </a:cubicBezTo>
                      <a:close/>
                    </a:path>
                  </a:pathLst>
                </a:custGeom>
                <a:solidFill>
                  <a:srgbClr val="01020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446" name="Graphic 1">
                <a:extLst>
                  <a:ext uri="{FF2B5EF4-FFF2-40B4-BE49-F238E27FC236}">
                    <a16:creationId xmlns:a16="http://schemas.microsoft.com/office/drawing/2014/main" id="{38787EF1-E391-4095-82EE-DBC20785F5B3}"/>
                  </a:ext>
                </a:extLst>
              </p:cNvPr>
              <p:cNvGrpSpPr/>
              <p:nvPr/>
            </p:nvGrpSpPr>
            <p:grpSpPr>
              <a:xfrm rot="1026249">
                <a:off x="4541274" y="2176203"/>
                <a:ext cx="212685" cy="143764"/>
                <a:chOff x="5862923" y="2938520"/>
                <a:chExt cx="59531" cy="42327"/>
              </a:xfrm>
            </p:grpSpPr>
            <p:grpSp>
              <p:nvGrpSpPr>
                <p:cNvPr id="536" name="Graphic 1">
                  <a:extLst>
                    <a:ext uri="{FF2B5EF4-FFF2-40B4-BE49-F238E27FC236}">
                      <a16:creationId xmlns:a16="http://schemas.microsoft.com/office/drawing/2014/main" id="{060DB38B-3EDC-4053-AABB-73B0D89426EC}"/>
                    </a:ext>
                  </a:extLst>
                </p:cNvPr>
                <p:cNvGrpSpPr/>
                <p:nvPr/>
              </p:nvGrpSpPr>
              <p:grpSpPr>
                <a:xfrm>
                  <a:off x="5862923" y="2959409"/>
                  <a:ext cx="59531" cy="21439"/>
                  <a:chOff x="5862923" y="2959409"/>
                  <a:chExt cx="59531" cy="21439"/>
                </a:xfrm>
              </p:grpSpPr>
              <p:sp>
                <p:nvSpPr>
                  <p:cNvPr id="538" name="Freeform: Shape 537">
                    <a:extLst>
                      <a:ext uri="{FF2B5EF4-FFF2-40B4-BE49-F238E27FC236}">
                        <a16:creationId xmlns:a16="http://schemas.microsoft.com/office/drawing/2014/main" id="{E3C2C928-342C-4DF1-BA3A-7AAD38598C5D}"/>
                      </a:ext>
                    </a:extLst>
                  </p:cNvPr>
                  <p:cNvSpPr/>
                  <p:nvPr/>
                </p:nvSpPr>
                <p:spPr>
                  <a:xfrm>
                    <a:off x="5862923" y="2959409"/>
                    <a:ext cx="59531" cy="21439"/>
                  </a:xfrm>
                  <a:custGeom>
                    <a:avLst/>
                    <a:gdLst>
                      <a:gd name="connsiteX0" fmla="*/ 58579 w 59531"/>
                      <a:gd name="connsiteY0" fmla="*/ 4866 h 21439"/>
                      <a:gd name="connsiteX1" fmla="*/ 52102 w 59531"/>
                      <a:gd name="connsiteY1" fmla="*/ 5913 h 21439"/>
                      <a:gd name="connsiteX2" fmla="*/ 37148 w 59531"/>
                      <a:gd name="connsiteY2" fmla="*/ 8 h 21439"/>
                      <a:gd name="connsiteX3" fmla="*/ 14764 w 59531"/>
                      <a:gd name="connsiteY3" fmla="*/ 13057 h 21439"/>
                      <a:gd name="connsiteX4" fmla="*/ 0 w 59531"/>
                      <a:gd name="connsiteY4" fmla="*/ 17724 h 21439"/>
                      <a:gd name="connsiteX5" fmla="*/ 1238 w 59531"/>
                      <a:gd name="connsiteY5" fmla="*/ 21439 h 21439"/>
                      <a:gd name="connsiteX6" fmla="*/ 14859 w 59531"/>
                      <a:gd name="connsiteY6" fmla="*/ 17153 h 21439"/>
                      <a:gd name="connsiteX7" fmla="*/ 32957 w 59531"/>
                      <a:gd name="connsiteY7" fmla="*/ 20391 h 21439"/>
                      <a:gd name="connsiteX8" fmla="*/ 51911 w 59531"/>
                      <a:gd name="connsiteY8" fmla="*/ 9914 h 21439"/>
                      <a:gd name="connsiteX9" fmla="*/ 59531 w 59531"/>
                      <a:gd name="connsiteY9" fmla="*/ 8199 h 21439"/>
                      <a:gd name="connsiteX10" fmla="*/ 58579 w 59531"/>
                      <a:gd name="connsiteY10" fmla="*/ 4866 h 214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59531" h="21439">
                        <a:moveTo>
                          <a:pt x="58579" y="4866"/>
                        </a:moveTo>
                        <a:lnTo>
                          <a:pt x="52102" y="5913"/>
                        </a:lnTo>
                        <a:cubicBezTo>
                          <a:pt x="52102" y="5913"/>
                          <a:pt x="46101" y="294"/>
                          <a:pt x="37148" y="8"/>
                        </a:cubicBezTo>
                        <a:cubicBezTo>
                          <a:pt x="24289" y="-373"/>
                          <a:pt x="14764" y="13057"/>
                          <a:pt x="14764" y="13057"/>
                        </a:cubicBezTo>
                        <a:lnTo>
                          <a:pt x="0" y="17724"/>
                        </a:lnTo>
                        <a:lnTo>
                          <a:pt x="1238" y="21439"/>
                        </a:lnTo>
                        <a:lnTo>
                          <a:pt x="14859" y="17153"/>
                        </a:lnTo>
                        <a:cubicBezTo>
                          <a:pt x="14859" y="17153"/>
                          <a:pt x="22479" y="20868"/>
                          <a:pt x="32957" y="20391"/>
                        </a:cubicBezTo>
                        <a:cubicBezTo>
                          <a:pt x="43434" y="19915"/>
                          <a:pt x="51911" y="9914"/>
                          <a:pt x="51911" y="9914"/>
                        </a:cubicBezTo>
                        <a:lnTo>
                          <a:pt x="59531" y="8199"/>
                        </a:lnTo>
                        <a:lnTo>
                          <a:pt x="58579" y="4866"/>
                        </a:lnTo>
                        <a:close/>
                      </a:path>
                    </a:pathLst>
                  </a:custGeom>
                  <a:solidFill>
                    <a:srgbClr val="010204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539" name="Freeform: Shape 538">
                    <a:extLst>
                      <a:ext uri="{FF2B5EF4-FFF2-40B4-BE49-F238E27FC236}">
                        <a16:creationId xmlns:a16="http://schemas.microsoft.com/office/drawing/2014/main" id="{87B15E01-98E0-4C82-A06B-A5534DB5A063}"/>
                      </a:ext>
                    </a:extLst>
                  </p:cNvPr>
                  <p:cNvSpPr/>
                  <p:nvPr/>
                </p:nvSpPr>
                <p:spPr>
                  <a:xfrm>
                    <a:off x="5879782" y="2961784"/>
                    <a:ext cx="33432" cy="15862"/>
                  </a:xfrm>
                  <a:custGeom>
                    <a:avLst/>
                    <a:gdLst>
                      <a:gd name="connsiteX0" fmla="*/ 33433 w 33432"/>
                      <a:gd name="connsiteY0" fmla="*/ 5633 h 15862"/>
                      <a:gd name="connsiteX1" fmla="*/ 27813 w 33432"/>
                      <a:gd name="connsiteY1" fmla="*/ 1538 h 15862"/>
                      <a:gd name="connsiteX2" fmla="*/ 12192 w 33432"/>
                      <a:gd name="connsiteY2" fmla="*/ 1823 h 15862"/>
                      <a:gd name="connsiteX3" fmla="*/ 0 w 33432"/>
                      <a:gd name="connsiteY3" fmla="*/ 12872 h 15862"/>
                      <a:gd name="connsiteX4" fmla="*/ 18574 w 33432"/>
                      <a:gd name="connsiteY4" fmla="*/ 15063 h 15862"/>
                      <a:gd name="connsiteX5" fmla="*/ 33433 w 33432"/>
                      <a:gd name="connsiteY5" fmla="*/ 5633 h 158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3432" h="15862">
                        <a:moveTo>
                          <a:pt x="33433" y="5633"/>
                        </a:moveTo>
                        <a:cubicBezTo>
                          <a:pt x="33433" y="5633"/>
                          <a:pt x="32099" y="3347"/>
                          <a:pt x="27813" y="1538"/>
                        </a:cubicBezTo>
                        <a:cubicBezTo>
                          <a:pt x="23432" y="-272"/>
                          <a:pt x="19336" y="-844"/>
                          <a:pt x="12192" y="1823"/>
                        </a:cubicBezTo>
                        <a:cubicBezTo>
                          <a:pt x="5048" y="4490"/>
                          <a:pt x="0" y="12872"/>
                          <a:pt x="0" y="12872"/>
                        </a:cubicBezTo>
                        <a:cubicBezTo>
                          <a:pt x="0" y="12872"/>
                          <a:pt x="8191" y="17730"/>
                          <a:pt x="18574" y="15063"/>
                        </a:cubicBezTo>
                        <a:cubicBezTo>
                          <a:pt x="28956" y="12301"/>
                          <a:pt x="33433" y="5633"/>
                          <a:pt x="33433" y="5633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540" name="Freeform: Shape 539">
                    <a:extLst>
                      <a:ext uri="{FF2B5EF4-FFF2-40B4-BE49-F238E27FC236}">
                        <a16:creationId xmlns:a16="http://schemas.microsoft.com/office/drawing/2014/main" id="{AE5992C5-9523-4ACA-9A1A-CF671C5E67F4}"/>
                      </a:ext>
                    </a:extLst>
                  </p:cNvPr>
                  <p:cNvSpPr/>
                  <p:nvPr/>
                </p:nvSpPr>
                <p:spPr>
                  <a:xfrm>
                    <a:off x="5889540" y="2961060"/>
                    <a:ext cx="13765" cy="13605"/>
                  </a:xfrm>
                  <a:custGeom>
                    <a:avLst/>
                    <a:gdLst>
                      <a:gd name="connsiteX0" fmla="*/ 339 w 13765"/>
                      <a:gd name="connsiteY0" fmla="*/ 8262 h 13605"/>
                      <a:gd name="connsiteX1" fmla="*/ 9102 w 13765"/>
                      <a:gd name="connsiteY1" fmla="*/ 13310 h 13605"/>
                      <a:gd name="connsiteX2" fmla="*/ 13388 w 13765"/>
                      <a:gd name="connsiteY2" fmla="*/ 4166 h 13605"/>
                      <a:gd name="connsiteX3" fmla="*/ 5101 w 13765"/>
                      <a:gd name="connsiteY3" fmla="*/ 452 h 13605"/>
                      <a:gd name="connsiteX4" fmla="*/ 339 w 13765"/>
                      <a:gd name="connsiteY4" fmla="*/ 8262 h 136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765" h="13605">
                        <a:moveTo>
                          <a:pt x="339" y="8262"/>
                        </a:moveTo>
                        <a:cubicBezTo>
                          <a:pt x="1577" y="12167"/>
                          <a:pt x="5482" y="14453"/>
                          <a:pt x="9102" y="13310"/>
                        </a:cubicBezTo>
                        <a:cubicBezTo>
                          <a:pt x="12721" y="12167"/>
                          <a:pt x="14626" y="8072"/>
                          <a:pt x="13388" y="4166"/>
                        </a:cubicBezTo>
                        <a:cubicBezTo>
                          <a:pt x="12150" y="261"/>
                          <a:pt x="8625" y="-691"/>
                          <a:pt x="5101" y="452"/>
                        </a:cubicBezTo>
                        <a:cubicBezTo>
                          <a:pt x="1386" y="1595"/>
                          <a:pt x="-900" y="4357"/>
                          <a:pt x="339" y="8262"/>
                        </a:cubicBezTo>
                        <a:close/>
                      </a:path>
                    </a:pathLst>
                  </a:custGeom>
                  <a:solidFill>
                    <a:srgbClr val="01033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sp>
              <p:nvSpPr>
                <p:cNvPr id="537" name="Freeform: Shape 536">
                  <a:extLst>
                    <a:ext uri="{FF2B5EF4-FFF2-40B4-BE49-F238E27FC236}">
                      <a16:creationId xmlns:a16="http://schemas.microsoft.com/office/drawing/2014/main" id="{E52EB627-C5B4-44D7-B051-019D41024DC1}"/>
                    </a:ext>
                  </a:extLst>
                </p:cNvPr>
                <p:cNvSpPr/>
                <p:nvPr/>
              </p:nvSpPr>
              <p:spPr>
                <a:xfrm>
                  <a:off x="5863018" y="2938520"/>
                  <a:ext cx="57340" cy="28039"/>
                </a:xfrm>
                <a:custGeom>
                  <a:avLst/>
                  <a:gdLst>
                    <a:gd name="connsiteX0" fmla="*/ 57340 w 57340"/>
                    <a:gd name="connsiteY0" fmla="*/ 6418 h 28039"/>
                    <a:gd name="connsiteX1" fmla="*/ 54007 w 57340"/>
                    <a:gd name="connsiteY1" fmla="*/ 10895 h 28039"/>
                    <a:gd name="connsiteX2" fmla="*/ 23717 w 57340"/>
                    <a:gd name="connsiteY2" fmla="*/ 6704 h 28039"/>
                    <a:gd name="connsiteX3" fmla="*/ 0 w 57340"/>
                    <a:gd name="connsiteY3" fmla="*/ 28040 h 28039"/>
                    <a:gd name="connsiteX4" fmla="*/ 23051 w 57340"/>
                    <a:gd name="connsiteY4" fmla="*/ 989 h 28039"/>
                    <a:gd name="connsiteX5" fmla="*/ 57340 w 57340"/>
                    <a:gd name="connsiteY5" fmla="*/ 6418 h 280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7340" h="28039">
                      <a:moveTo>
                        <a:pt x="57340" y="6418"/>
                      </a:moveTo>
                      <a:lnTo>
                        <a:pt x="54007" y="10895"/>
                      </a:lnTo>
                      <a:cubicBezTo>
                        <a:pt x="54007" y="10895"/>
                        <a:pt x="41148" y="1465"/>
                        <a:pt x="23717" y="6704"/>
                      </a:cubicBezTo>
                      <a:cubicBezTo>
                        <a:pt x="6382" y="11847"/>
                        <a:pt x="0" y="28040"/>
                        <a:pt x="0" y="28040"/>
                      </a:cubicBezTo>
                      <a:cubicBezTo>
                        <a:pt x="0" y="28040"/>
                        <a:pt x="2381" y="5085"/>
                        <a:pt x="23051" y="989"/>
                      </a:cubicBezTo>
                      <a:cubicBezTo>
                        <a:pt x="43625" y="-3012"/>
                        <a:pt x="57340" y="6418"/>
                        <a:pt x="57340" y="6418"/>
                      </a:cubicBezTo>
                      <a:close/>
                    </a:path>
                  </a:pathLst>
                </a:custGeom>
                <a:solidFill>
                  <a:srgbClr val="01020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sp>
            <p:nvSpPr>
              <p:cNvPr id="447" name="Freeform: Shape 446">
                <a:extLst>
                  <a:ext uri="{FF2B5EF4-FFF2-40B4-BE49-F238E27FC236}">
                    <a16:creationId xmlns:a16="http://schemas.microsoft.com/office/drawing/2014/main" id="{93E8B157-F684-4257-83D2-17478563D0AC}"/>
                  </a:ext>
                </a:extLst>
              </p:cNvPr>
              <p:cNvSpPr/>
              <p:nvPr/>
            </p:nvSpPr>
            <p:spPr>
              <a:xfrm rot="1026249">
                <a:off x="4709105" y="2498952"/>
                <a:ext cx="166598" cy="66724"/>
              </a:xfrm>
              <a:custGeom>
                <a:avLst/>
                <a:gdLst>
                  <a:gd name="connsiteX0" fmla="*/ 38193 w 46631"/>
                  <a:gd name="connsiteY0" fmla="*/ 4405 h 19645"/>
                  <a:gd name="connsiteX1" fmla="*/ 32002 w 46631"/>
                  <a:gd name="connsiteY1" fmla="*/ 119 h 19645"/>
                  <a:gd name="connsiteX2" fmla="*/ 22477 w 46631"/>
                  <a:gd name="connsiteY2" fmla="*/ 1548 h 19645"/>
                  <a:gd name="connsiteX3" fmla="*/ 22477 w 46631"/>
                  <a:gd name="connsiteY3" fmla="*/ 1453 h 19645"/>
                  <a:gd name="connsiteX4" fmla="*/ 20858 w 46631"/>
                  <a:gd name="connsiteY4" fmla="*/ 2024 h 19645"/>
                  <a:gd name="connsiteX5" fmla="*/ 19143 w 46631"/>
                  <a:gd name="connsiteY5" fmla="*/ 2500 h 19645"/>
                  <a:gd name="connsiteX6" fmla="*/ 19143 w 46631"/>
                  <a:gd name="connsiteY6" fmla="*/ 2596 h 19645"/>
                  <a:gd name="connsiteX7" fmla="*/ 10476 w 46631"/>
                  <a:gd name="connsiteY7" fmla="*/ 6977 h 19645"/>
                  <a:gd name="connsiteX8" fmla="*/ 7904 w 46631"/>
                  <a:gd name="connsiteY8" fmla="*/ 14026 h 19645"/>
                  <a:gd name="connsiteX9" fmla="*/ 189 w 46631"/>
                  <a:gd name="connsiteY9" fmla="*/ 17455 h 19645"/>
                  <a:gd name="connsiteX10" fmla="*/ 5523 w 46631"/>
                  <a:gd name="connsiteY10" fmla="*/ 19645 h 19645"/>
                  <a:gd name="connsiteX11" fmla="*/ 12666 w 46631"/>
                  <a:gd name="connsiteY11" fmla="*/ 10882 h 19645"/>
                  <a:gd name="connsiteX12" fmla="*/ 20477 w 46631"/>
                  <a:gd name="connsiteY12" fmla="*/ 6787 h 19645"/>
                  <a:gd name="connsiteX13" fmla="*/ 20477 w 46631"/>
                  <a:gd name="connsiteY13" fmla="*/ 6882 h 19645"/>
                  <a:gd name="connsiteX14" fmla="*/ 22096 w 46631"/>
                  <a:gd name="connsiteY14" fmla="*/ 6310 h 19645"/>
                  <a:gd name="connsiteX15" fmla="*/ 23811 w 46631"/>
                  <a:gd name="connsiteY15" fmla="*/ 5834 h 19645"/>
                  <a:gd name="connsiteX16" fmla="*/ 23811 w 46631"/>
                  <a:gd name="connsiteY16" fmla="*/ 5739 h 19645"/>
                  <a:gd name="connsiteX17" fmla="*/ 32574 w 46631"/>
                  <a:gd name="connsiteY17" fmla="*/ 4596 h 19645"/>
                  <a:gd name="connsiteX18" fmla="*/ 43432 w 46631"/>
                  <a:gd name="connsiteY18" fmla="*/ 7644 h 19645"/>
                  <a:gd name="connsiteX19" fmla="*/ 46575 w 46631"/>
                  <a:gd name="connsiteY19" fmla="*/ 2786 h 19645"/>
                  <a:gd name="connsiteX20" fmla="*/ 38193 w 46631"/>
                  <a:gd name="connsiteY20" fmla="*/ 4405 h 196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46631" h="19645">
                    <a:moveTo>
                      <a:pt x="38193" y="4405"/>
                    </a:moveTo>
                    <a:cubicBezTo>
                      <a:pt x="38193" y="4405"/>
                      <a:pt x="34669" y="976"/>
                      <a:pt x="32002" y="119"/>
                    </a:cubicBezTo>
                    <a:cubicBezTo>
                      <a:pt x="30288" y="-357"/>
                      <a:pt x="25716" y="691"/>
                      <a:pt x="22477" y="1548"/>
                    </a:cubicBezTo>
                    <a:lnTo>
                      <a:pt x="22477" y="1453"/>
                    </a:lnTo>
                    <a:cubicBezTo>
                      <a:pt x="22477" y="1453"/>
                      <a:pt x="21810" y="1643"/>
                      <a:pt x="20858" y="2024"/>
                    </a:cubicBezTo>
                    <a:cubicBezTo>
                      <a:pt x="19810" y="2310"/>
                      <a:pt x="19143" y="2500"/>
                      <a:pt x="19143" y="2500"/>
                    </a:cubicBezTo>
                    <a:lnTo>
                      <a:pt x="19143" y="2596"/>
                    </a:lnTo>
                    <a:cubicBezTo>
                      <a:pt x="16000" y="3739"/>
                      <a:pt x="11619" y="5548"/>
                      <a:pt x="10476" y="6977"/>
                    </a:cubicBezTo>
                    <a:cubicBezTo>
                      <a:pt x="8761" y="9168"/>
                      <a:pt x="7904" y="14026"/>
                      <a:pt x="7904" y="14026"/>
                    </a:cubicBezTo>
                    <a:cubicBezTo>
                      <a:pt x="7904" y="14026"/>
                      <a:pt x="-1431" y="16788"/>
                      <a:pt x="189" y="17455"/>
                    </a:cubicBezTo>
                    <a:lnTo>
                      <a:pt x="5523" y="19645"/>
                    </a:lnTo>
                    <a:cubicBezTo>
                      <a:pt x="5523" y="19645"/>
                      <a:pt x="9523" y="14026"/>
                      <a:pt x="12666" y="10882"/>
                    </a:cubicBezTo>
                    <a:cubicBezTo>
                      <a:pt x="14476" y="9073"/>
                      <a:pt x="17905" y="7644"/>
                      <a:pt x="20477" y="6787"/>
                    </a:cubicBezTo>
                    <a:lnTo>
                      <a:pt x="20477" y="6882"/>
                    </a:lnTo>
                    <a:cubicBezTo>
                      <a:pt x="20477" y="6882"/>
                      <a:pt x="21144" y="6596"/>
                      <a:pt x="22096" y="6310"/>
                    </a:cubicBezTo>
                    <a:cubicBezTo>
                      <a:pt x="23049" y="6025"/>
                      <a:pt x="23811" y="5834"/>
                      <a:pt x="23811" y="5834"/>
                    </a:cubicBezTo>
                    <a:lnTo>
                      <a:pt x="23811" y="5739"/>
                    </a:lnTo>
                    <a:cubicBezTo>
                      <a:pt x="26382" y="4977"/>
                      <a:pt x="30002" y="4120"/>
                      <a:pt x="32574" y="4596"/>
                    </a:cubicBezTo>
                    <a:cubicBezTo>
                      <a:pt x="37050" y="5358"/>
                      <a:pt x="43432" y="7644"/>
                      <a:pt x="43432" y="7644"/>
                    </a:cubicBezTo>
                    <a:lnTo>
                      <a:pt x="46575" y="2786"/>
                    </a:lnTo>
                    <a:cubicBezTo>
                      <a:pt x="47433" y="1262"/>
                      <a:pt x="38193" y="4405"/>
                      <a:pt x="38193" y="4405"/>
                    </a:cubicBezTo>
                    <a:close/>
                  </a:path>
                </a:pathLst>
              </a:custGeom>
              <a:solidFill>
                <a:srgbClr val="9732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48" name="Freeform: Shape 447">
                <a:extLst>
                  <a:ext uri="{FF2B5EF4-FFF2-40B4-BE49-F238E27FC236}">
                    <a16:creationId xmlns:a16="http://schemas.microsoft.com/office/drawing/2014/main" id="{65BBA7EB-0EA2-4808-8283-A1E34E123265}"/>
                  </a:ext>
                </a:extLst>
              </p:cNvPr>
              <p:cNvSpPr/>
              <p:nvPr/>
            </p:nvSpPr>
            <p:spPr>
              <a:xfrm rot="1026249">
                <a:off x="4730124" y="2517512"/>
                <a:ext cx="116041" cy="58879"/>
              </a:xfrm>
              <a:custGeom>
                <a:avLst/>
                <a:gdLst>
                  <a:gd name="connsiteX0" fmla="*/ 0 w 32480"/>
                  <a:gd name="connsiteY0" fmla="*/ 10096 h 17335"/>
                  <a:gd name="connsiteX1" fmla="*/ 6953 w 32480"/>
                  <a:gd name="connsiteY1" fmla="*/ 11239 h 17335"/>
                  <a:gd name="connsiteX2" fmla="*/ 26860 w 32480"/>
                  <a:gd name="connsiteY2" fmla="*/ 4953 h 17335"/>
                  <a:gd name="connsiteX3" fmla="*/ 31909 w 32480"/>
                  <a:gd name="connsiteY3" fmla="*/ 0 h 17335"/>
                  <a:gd name="connsiteX4" fmla="*/ 32480 w 32480"/>
                  <a:gd name="connsiteY4" fmla="*/ 8477 h 17335"/>
                  <a:gd name="connsiteX5" fmla="*/ 4667 w 32480"/>
                  <a:gd name="connsiteY5" fmla="*/ 17335 h 17335"/>
                  <a:gd name="connsiteX6" fmla="*/ 0 w 32480"/>
                  <a:gd name="connsiteY6" fmla="*/ 10096 h 173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2480" h="17335">
                    <a:moveTo>
                      <a:pt x="0" y="10096"/>
                    </a:moveTo>
                    <a:cubicBezTo>
                      <a:pt x="0" y="10096"/>
                      <a:pt x="6096" y="11906"/>
                      <a:pt x="6953" y="11239"/>
                    </a:cubicBezTo>
                    <a:cubicBezTo>
                      <a:pt x="9620" y="8858"/>
                      <a:pt x="22574" y="4191"/>
                      <a:pt x="26860" y="4953"/>
                    </a:cubicBezTo>
                    <a:lnTo>
                      <a:pt x="31909" y="0"/>
                    </a:lnTo>
                    <a:lnTo>
                      <a:pt x="32480" y="8477"/>
                    </a:lnTo>
                    <a:lnTo>
                      <a:pt x="4667" y="17335"/>
                    </a:lnTo>
                    <a:lnTo>
                      <a:pt x="0" y="10096"/>
                    </a:lnTo>
                    <a:close/>
                  </a:path>
                </a:pathLst>
              </a:custGeom>
              <a:solidFill>
                <a:srgbClr val="C24A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49" name="Freeform: Shape 448">
                <a:extLst>
                  <a:ext uri="{FF2B5EF4-FFF2-40B4-BE49-F238E27FC236}">
                    <a16:creationId xmlns:a16="http://schemas.microsoft.com/office/drawing/2014/main" id="{C7EA380B-857C-4AFC-9210-BD1407DC79D8}"/>
                  </a:ext>
                </a:extLst>
              </p:cNvPr>
              <p:cNvSpPr/>
              <p:nvPr/>
            </p:nvSpPr>
            <p:spPr>
              <a:xfrm rot="1026249">
                <a:off x="4572466" y="2000047"/>
                <a:ext cx="326519" cy="205142"/>
              </a:xfrm>
              <a:custGeom>
                <a:avLst/>
                <a:gdLst>
                  <a:gd name="connsiteX0" fmla="*/ 430 w 91393"/>
                  <a:gd name="connsiteY0" fmla="*/ 34490 h 60398"/>
                  <a:gd name="connsiteX1" fmla="*/ 7478 w 91393"/>
                  <a:gd name="connsiteY1" fmla="*/ 60398 h 60398"/>
                  <a:gd name="connsiteX2" fmla="*/ 65485 w 91393"/>
                  <a:gd name="connsiteY2" fmla="*/ 58589 h 60398"/>
                  <a:gd name="connsiteX3" fmla="*/ 91393 w 91393"/>
                  <a:gd name="connsiteY3" fmla="*/ 38586 h 60398"/>
                  <a:gd name="connsiteX4" fmla="*/ 57294 w 91393"/>
                  <a:gd name="connsiteY4" fmla="*/ 10 h 60398"/>
                  <a:gd name="connsiteX5" fmla="*/ 8907 w 91393"/>
                  <a:gd name="connsiteY5" fmla="*/ 14583 h 60398"/>
                  <a:gd name="connsiteX6" fmla="*/ 8050 w 91393"/>
                  <a:gd name="connsiteY6" fmla="*/ 15155 h 60398"/>
                  <a:gd name="connsiteX7" fmla="*/ 430 w 91393"/>
                  <a:gd name="connsiteY7" fmla="*/ 34490 h 603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91393" h="60398">
                    <a:moveTo>
                      <a:pt x="430" y="34490"/>
                    </a:moveTo>
                    <a:cubicBezTo>
                      <a:pt x="2335" y="43253"/>
                      <a:pt x="4335" y="51921"/>
                      <a:pt x="7478" y="60398"/>
                    </a:cubicBezTo>
                    <a:cubicBezTo>
                      <a:pt x="22909" y="52493"/>
                      <a:pt x="45292" y="45444"/>
                      <a:pt x="65485" y="58589"/>
                    </a:cubicBezTo>
                    <a:cubicBezTo>
                      <a:pt x="75201" y="48302"/>
                      <a:pt x="78535" y="43349"/>
                      <a:pt x="91393" y="38586"/>
                    </a:cubicBezTo>
                    <a:cubicBezTo>
                      <a:pt x="83869" y="23632"/>
                      <a:pt x="80344" y="-562"/>
                      <a:pt x="57294" y="10"/>
                    </a:cubicBezTo>
                    <a:cubicBezTo>
                      <a:pt x="42244" y="391"/>
                      <a:pt x="21575" y="7058"/>
                      <a:pt x="8907" y="14583"/>
                    </a:cubicBezTo>
                    <a:cubicBezTo>
                      <a:pt x="8621" y="14774"/>
                      <a:pt x="8335" y="14964"/>
                      <a:pt x="8050" y="15155"/>
                    </a:cubicBezTo>
                    <a:cubicBezTo>
                      <a:pt x="1858" y="18965"/>
                      <a:pt x="-1190" y="26775"/>
                      <a:pt x="430" y="34490"/>
                    </a:cubicBezTo>
                    <a:close/>
                  </a:path>
                </a:pathLst>
              </a:custGeom>
              <a:solidFill>
                <a:srgbClr val="FFD16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50" name="Freeform: Shape 449">
                <a:extLst>
                  <a:ext uri="{FF2B5EF4-FFF2-40B4-BE49-F238E27FC236}">
                    <a16:creationId xmlns:a16="http://schemas.microsoft.com/office/drawing/2014/main" id="{C47482E1-34EF-4E5B-AA75-B1B6D789709F}"/>
                  </a:ext>
                </a:extLst>
              </p:cNvPr>
              <p:cNvSpPr/>
              <p:nvPr/>
            </p:nvSpPr>
            <p:spPr>
              <a:xfrm rot="1026249">
                <a:off x="4726823" y="2260841"/>
                <a:ext cx="92808" cy="194485"/>
              </a:xfrm>
              <a:custGeom>
                <a:avLst/>
                <a:gdLst>
                  <a:gd name="connsiteX0" fmla="*/ 13144 w 25977"/>
                  <a:gd name="connsiteY0" fmla="*/ 16669 h 57260"/>
                  <a:gd name="connsiteX1" fmla="*/ 25622 w 25977"/>
                  <a:gd name="connsiteY1" fmla="*/ 55912 h 57260"/>
                  <a:gd name="connsiteX2" fmla="*/ 21431 w 25977"/>
                  <a:gd name="connsiteY2" fmla="*/ 55150 h 57260"/>
                  <a:gd name="connsiteX3" fmla="*/ 0 w 25977"/>
                  <a:gd name="connsiteY3" fmla="*/ 0 h 57260"/>
                  <a:gd name="connsiteX4" fmla="*/ 13144 w 25977"/>
                  <a:gd name="connsiteY4" fmla="*/ 16669 h 572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77" h="57260">
                    <a:moveTo>
                      <a:pt x="13144" y="16669"/>
                    </a:moveTo>
                    <a:cubicBezTo>
                      <a:pt x="13144" y="16669"/>
                      <a:pt x="28480" y="52578"/>
                      <a:pt x="25622" y="55912"/>
                    </a:cubicBezTo>
                    <a:cubicBezTo>
                      <a:pt x="22765" y="59341"/>
                      <a:pt x="21431" y="55150"/>
                      <a:pt x="21431" y="55150"/>
                    </a:cubicBezTo>
                    <a:lnTo>
                      <a:pt x="0" y="0"/>
                    </a:lnTo>
                    <a:lnTo>
                      <a:pt x="13144" y="16669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51" name="Freeform: Shape 450">
                <a:extLst>
                  <a:ext uri="{FF2B5EF4-FFF2-40B4-BE49-F238E27FC236}">
                    <a16:creationId xmlns:a16="http://schemas.microsoft.com/office/drawing/2014/main" id="{84664345-77C3-42BC-9AA7-B4A8B7DB2E3F}"/>
                  </a:ext>
                </a:extLst>
              </p:cNvPr>
              <p:cNvSpPr/>
              <p:nvPr/>
            </p:nvSpPr>
            <p:spPr>
              <a:xfrm rot="1026249">
                <a:off x="4316067" y="2730710"/>
                <a:ext cx="924591" cy="640240"/>
              </a:xfrm>
              <a:custGeom>
                <a:avLst/>
                <a:gdLst>
                  <a:gd name="connsiteX0" fmla="*/ 239363 w 258794"/>
                  <a:gd name="connsiteY0" fmla="*/ 134017 h 188499"/>
                  <a:gd name="connsiteX1" fmla="*/ 56674 w 258794"/>
                  <a:gd name="connsiteY1" fmla="*/ 24860 h 188499"/>
                  <a:gd name="connsiteX2" fmla="*/ 58103 w 258794"/>
                  <a:gd name="connsiteY2" fmla="*/ 188500 h 188499"/>
                  <a:gd name="connsiteX3" fmla="*/ 20002 w 258794"/>
                  <a:gd name="connsiteY3" fmla="*/ 173355 h 188499"/>
                  <a:gd name="connsiteX4" fmla="*/ 0 w 258794"/>
                  <a:gd name="connsiteY4" fmla="*/ 118205 h 188499"/>
                  <a:gd name="connsiteX5" fmla="*/ 53340 w 258794"/>
                  <a:gd name="connsiteY5" fmla="*/ 0 h 188499"/>
                  <a:gd name="connsiteX6" fmla="*/ 258794 w 258794"/>
                  <a:gd name="connsiteY6" fmla="*/ 124777 h 1884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58794" h="188499">
                    <a:moveTo>
                      <a:pt x="239363" y="134017"/>
                    </a:moveTo>
                    <a:lnTo>
                      <a:pt x="56674" y="24860"/>
                    </a:lnTo>
                    <a:lnTo>
                      <a:pt x="58103" y="188500"/>
                    </a:lnTo>
                    <a:lnTo>
                      <a:pt x="20002" y="173355"/>
                    </a:lnTo>
                    <a:lnTo>
                      <a:pt x="0" y="118205"/>
                    </a:lnTo>
                    <a:lnTo>
                      <a:pt x="53340" y="0"/>
                    </a:lnTo>
                    <a:lnTo>
                      <a:pt x="258794" y="124777"/>
                    </a:lnTo>
                    <a:close/>
                  </a:path>
                </a:pathLst>
              </a:custGeom>
              <a:solidFill>
                <a:srgbClr val="3C13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52" name="Freeform: Shape 451">
                <a:extLst>
                  <a:ext uri="{FF2B5EF4-FFF2-40B4-BE49-F238E27FC236}">
                    <a16:creationId xmlns:a16="http://schemas.microsoft.com/office/drawing/2014/main" id="{F69A63E5-BE0E-44F2-9F16-553B9475098C}"/>
                  </a:ext>
                </a:extLst>
              </p:cNvPr>
              <p:cNvSpPr/>
              <p:nvPr/>
            </p:nvSpPr>
            <p:spPr>
              <a:xfrm rot="1026249">
                <a:off x="4466030" y="2532892"/>
                <a:ext cx="660423" cy="886935"/>
              </a:xfrm>
              <a:custGeom>
                <a:avLst/>
                <a:gdLst>
                  <a:gd name="connsiteX0" fmla="*/ 14859 w 184853"/>
                  <a:gd name="connsiteY0" fmla="*/ 261131 h 261131"/>
                  <a:gd name="connsiteX1" fmla="*/ 113157 w 184853"/>
                  <a:gd name="connsiteY1" fmla="*/ 95491 h 261131"/>
                  <a:gd name="connsiteX2" fmla="*/ 182880 w 184853"/>
                  <a:gd name="connsiteY2" fmla="*/ 56534 h 261131"/>
                  <a:gd name="connsiteX3" fmla="*/ 147256 w 184853"/>
                  <a:gd name="connsiteY3" fmla="*/ 51 h 261131"/>
                  <a:gd name="connsiteX4" fmla="*/ 111062 w 184853"/>
                  <a:gd name="connsiteY4" fmla="*/ 36055 h 261131"/>
                  <a:gd name="connsiteX5" fmla="*/ 119253 w 184853"/>
                  <a:gd name="connsiteY5" fmla="*/ 41675 h 261131"/>
                  <a:gd name="connsiteX6" fmla="*/ 147923 w 184853"/>
                  <a:gd name="connsiteY6" fmla="*/ 18910 h 261131"/>
                  <a:gd name="connsiteX7" fmla="*/ 162115 w 184853"/>
                  <a:gd name="connsiteY7" fmla="*/ 63583 h 261131"/>
                  <a:gd name="connsiteX8" fmla="*/ 102965 w 184853"/>
                  <a:gd name="connsiteY8" fmla="*/ 79585 h 261131"/>
                  <a:gd name="connsiteX9" fmla="*/ 0 w 184853"/>
                  <a:gd name="connsiteY9" fmla="*/ 257131 h 261131"/>
                  <a:gd name="connsiteX10" fmla="*/ 14859 w 184853"/>
                  <a:gd name="connsiteY10" fmla="*/ 261131 h 2611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84853" h="261131">
                    <a:moveTo>
                      <a:pt x="14859" y="261131"/>
                    </a:moveTo>
                    <a:lnTo>
                      <a:pt x="113157" y="95491"/>
                    </a:lnTo>
                    <a:cubicBezTo>
                      <a:pt x="113157" y="95491"/>
                      <a:pt x="174022" y="91300"/>
                      <a:pt x="182880" y="56534"/>
                    </a:cubicBezTo>
                    <a:cubicBezTo>
                      <a:pt x="191738" y="21768"/>
                      <a:pt x="169164" y="1765"/>
                      <a:pt x="147256" y="51"/>
                    </a:cubicBezTo>
                    <a:cubicBezTo>
                      <a:pt x="125349" y="-1568"/>
                      <a:pt x="111062" y="36055"/>
                      <a:pt x="111062" y="36055"/>
                    </a:cubicBezTo>
                    <a:lnTo>
                      <a:pt x="119253" y="41675"/>
                    </a:lnTo>
                    <a:cubicBezTo>
                      <a:pt x="119253" y="41675"/>
                      <a:pt x="127159" y="18815"/>
                      <a:pt x="147923" y="18910"/>
                    </a:cubicBezTo>
                    <a:cubicBezTo>
                      <a:pt x="168688" y="19006"/>
                      <a:pt x="176593" y="47200"/>
                      <a:pt x="162115" y="63583"/>
                    </a:cubicBezTo>
                    <a:cubicBezTo>
                      <a:pt x="147638" y="79966"/>
                      <a:pt x="102965" y="79585"/>
                      <a:pt x="102965" y="79585"/>
                    </a:cubicBezTo>
                    <a:lnTo>
                      <a:pt x="0" y="257131"/>
                    </a:lnTo>
                    <a:lnTo>
                      <a:pt x="14859" y="261131"/>
                    </a:lnTo>
                    <a:close/>
                  </a:path>
                </a:pathLst>
              </a:custGeom>
              <a:solidFill>
                <a:srgbClr val="3C13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grpSp>
            <p:nvGrpSpPr>
              <p:cNvPr id="453" name="Graphic 1">
                <a:extLst>
                  <a:ext uri="{FF2B5EF4-FFF2-40B4-BE49-F238E27FC236}">
                    <a16:creationId xmlns:a16="http://schemas.microsoft.com/office/drawing/2014/main" id="{CCBCA8E8-60BA-40B0-8916-79A3E9B61B73}"/>
                  </a:ext>
                </a:extLst>
              </p:cNvPr>
              <p:cNvGrpSpPr/>
              <p:nvPr/>
            </p:nvGrpSpPr>
            <p:grpSpPr>
              <a:xfrm rot="1026249">
                <a:off x="4177954" y="2525736"/>
                <a:ext cx="1256623" cy="1312800"/>
                <a:chOff x="5836158" y="3015529"/>
                <a:chExt cx="351730" cy="386514"/>
              </a:xfrm>
            </p:grpSpPr>
            <p:grpSp>
              <p:nvGrpSpPr>
                <p:cNvPr id="460" name="Graphic 1">
                  <a:extLst>
                    <a:ext uri="{FF2B5EF4-FFF2-40B4-BE49-F238E27FC236}">
                      <a16:creationId xmlns:a16="http://schemas.microsoft.com/office/drawing/2014/main" id="{93CF453F-7D52-4AC9-A1CB-89350E29FC09}"/>
                    </a:ext>
                  </a:extLst>
                </p:cNvPr>
                <p:cNvGrpSpPr/>
                <p:nvPr/>
              </p:nvGrpSpPr>
              <p:grpSpPr>
                <a:xfrm>
                  <a:off x="5836158" y="3015529"/>
                  <a:ext cx="351730" cy="357558"/>
                  <a:chOff x="5836158" y="3015529"/>
                  <a:chExt cx="351730" cy="357558"/>
                </a:xfrm>
              </p:grpSpPr>
              <p:grpSp>
                <p:nvGrpSpPr>
                  <p:cNvPr id="462" name="Graphic 1">
                    <a:extLst>
                      <a:ext uri="{FF2B5EF4-FFF2-40B4-BE49-F238E27FC236}">
                        <a16:creationId xmlns:a16="http://schemas.microsoft.com/office/drawing/2014/main" id="{8853C17C-B950-4239-AAA7-CE74A5077A7D}"/>
                      </a:ext>
                    </a:extLst>
                  </p:cNvPr>
                  <p:cNvGrpSpPr/>
                  <p:nvPr/>
                </p:nvGrpSpPr>
                <p:grpSpPr>
                  <a:xfrm>
                    <a:off x="5861461" y="3015529"/>
                    <a:ext cx="215012" cy="357558"/>
                    <a:chOff x="5861461" y="3015529"/>
                    <a:chExt cx="215012" cy="357558"/>
                  </a:xfrm>
                </p:grpSpPr>
                <p:grpSp>
                  <p:nvGrpSpPr>
                    <p:cNvPr id="498" name="Graphic 1">
                      <a:extLst>
                        <a:ext uri="{FF2B5EF4-FFF2-40B4-BE49-F238E27FC236}">
                          <a16:creationId xmlns:a16="http://schemas.microsoft.com/office/drawing/2014/main" id="{CC2C130F-8C18-446A-BC3B-6A8DA174C52A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861461" y="3015529"/>
                      <a:ext cx="215012" cy="357558"/>
                      <a:chOff x="5861461" y="3015529"/>
                      <a:chExt cx="215012" cy="357558"/>
                    </a:xfrm>
                  </p:grpSpPr>
                  <p:grpSp>
                    <p:nvGrpSpPr>
                      <p:cNvPr id="500" name="Graphic 1">
                        <a:extLst>
                          <a:ext uri="{FF2B5EF4-FFF2-40B4-BE49-F238E27FC236}">
                            <a16:creationId xmlns:a16="http://schemas.microsoft.com/office/drawing/2014/main" id="{F1ACA88F-6205-4298-B788-97ABF384408C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5875401" y="3015529"/>
                        <a:ext cx="201072" cy="302885"/>
                        <a:chOff x="5875401" y="3015529"/>
                        <a:chExt cx="201072" cy="302885"/>
                      </a:xfrm>
                    </p:grpSpPr>
                    <p:sp>
                      <p:nvSpPr>
                        <p:cNvPr id="511" name="Freeform: Shape 510">
                          <a:extLst>
                            <a:ext uri="{FF2B5EF4-FFF2-40B4-BE49-F238E27FC236}">
                              <a16:creationId xmlns:a16="http://schemas.microsoft.com/office/drawing/2014/main" id="{A8F56488-3FA1-4FFC-8FDE-0093E58F7664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875401" y="3015529"/>
                          <a:ext cx="200963" cy="302885"/>
                        </a:xfrm>
                        <a:custGeom>
                          <a:avLst/>
                          <a:gdLst>
                            <a:gd name="connsiteX0" fmla="*/ 197358 w 200963"/>
                            <a:gd name="connsiteY0" fmla="*/ 24374 h 302885"/>
                            <a:gd name="connsiteX1" fmla="*/ 190024 w 200963"/>
                            <a:gd name="connsiteY1" fmla="*/ 12468 h 302885"/>
                            <a:gd name="connsiteX2" fmla="*/ 187357 w 200963"/>
                            <a:gd name="connsiteY2" fmla="*/ 9706 h 302885"/>
                            <a:gd name="connsiteX3" fmla="*/ 173736 w 200963"/>
                            <a:gd name="connsiteY3" fmla="*/ 1324 h 302885"/>
                            <a:gd name="connsiteX4" fmla="*/ 155543 w 200963"/>
                            <a:gd name="connsiteY4" fmla="*/ 1609 h 302885"/>
                            <a:gd name="connsiteX5" fmla="*/ 149924 w 200963"/>
                            <a:gd name="connsiteY5" fmla="*/ 3991 h 302885"/>
                            <a:gd name="connsiteX6" fmla="*/ 142304 w 200963"/>
                            <a:gd name="connsiteY6" fmla="*/ 9515 h 302885"/>
                            <a:gd name="connsiteX7" fmla="*/ 133064 w 200963"/>
                            <a:gd name="connsiteY7" fmla="*/ 25517 h 302885"/>
                            <a:gd name="connsiteX8" fmla="*/ 132398 w 200963"/>
                            <a:gd name="connsiteY8" fmla="*/ 28470 h 302885"/>
                            <a:gd name="connsiteX9" fmla="*/ 130397 w 200963"/>
                            <a:gd name="connsiteY9" fmla="*/ 27708 h 302885"/>
                            <a:gd name="connsiteX10" fmla="*/ 122968 w 200963"/>
                            <a:gd name="connsiteY10" fmla="*/ 30851 h 302885"/>
                            <a:gd name="connsiteX11" fmla="*/ 126302 w 200963"/>
                            <a:gd name="connsiteY11" fmla="*/ 39043 h 302885"/>
                            <a:gd name="connsiteX12" fmla="*/ 143923 w 200963"/>
                            <a:gd name="connsiteY12" fmla="*/ 47329 h 302885"/>
                            <a:gd name="connsiteX13" fmla="*/ 143161 w 200963"/>
                            <a:gd name="connsiteY13" fmla="*/ 37423 h 302885"/>
                            <a:gd name="connsiteX14" fmla="*/ 143637 w 200963"/>
                            <a:gd name="connsiteY14" fmla="*/ 31994 h 302885"/>
                            <a:gd name="connsiteX15" fmla="*/ 147352 w 200963"/>
                            <a:gd name="connsiteY15" fmla="*/ 22755 h 302885"/>
                            <a:gd name="connsiteX16" fmla="*/ 155543 w 200963"/>
                            <a:gd name="connsiteY16" fmla="*/ 15230 h 302885"/>
                            <a:gd name="connsiteX17" fmla="*/ 160020 w 200963"/>
                            <a:gd name="connsiteY17" fmla="*/ 13325 h 302885"/>
                            <a:gd name="connsiteX18" fmla="*/ 168878 w 200963"/>
                            <a:gd name="connsiteY18" fmla="*/ 12658 h 302885"/>
                            <a:gd name="connsiteX19" fmla="*/ 181642 w 200963"/>
                            <a:gd name="connsiteY19" fmla="*/ 20564 h 302885"/>
                            <a:gd name="connsiteX20" fmla="*/ 182309 w 200963"/>
                            <a:gd name="connsiteY20" fmla="*/ 21517 h 302885"/>
                            <a:gd name="connsiteX21" fmla="*/ 186309 w 200963"/>
                            <a:gd name="connsiteY21" fmla="*/ 27994 h 302885"/>
                            <a:gd name="connsiteX22" fmla="*/ 189643 w 200963"/>
                            <a:gd name="connsiteY22" fmla="*/ 44377 h 302885"/>
                            <a:gd name="connsiteX23" fmla="*/ 187833 w 200963"/>
                            <a:gd name="connsiteY23" fmla="*/ 52759 h 302885"/>
                            <a:gd name="connsiteX24" fmla="*/ 186595 w 200963"/>
                            <a:gd name="connsiteY24" fmla="*/ 55426 h 302885"/>
                            <a:gd name="connsiteX25" fmla="*/ 178499 w 200963"/>
                            <a:gd name="connsiteY25" fmla="*/ 65808 h 302885"/>
                            <a:gd name="connsiteX26" fmla="*/ 169736 w 200963"/>
                            <a:gd name="connsiteY26" fmla="*/ 72571 h 302885"/>
                            <a:gd name="connsiteX27" fmla="*/ 155448 w 200963"/>
                            <a:gd name="connsiteY27" fmla="*/ 78286 h 302885"/>
                            <a:gd name="connsiteX28" fmla="*/ 147638 w 200963"/>
                            <a:gd name="connsiteY28" fmla="*/ 79429 h 302885"/>
                            <a:gd name="connsiteX29" fmla="*/ 132207 w 200963"/>
                            <a:gd name="connsiteY29" fmla="*/ 78857 h 302885"/>
                            <a:gd name="connsiteX30" fmla="*/ 128968 w 200963"/>
                            <a:gd name="connsiteY30" fmla="*/ 78190 h 302885"/>
                            <a:gd name="connsiteX31" fmla="*/ 126397 w 200963"/>
                            <a:gd name="connsiteY31" fmla="*/ 77524 h 302885"/>
                            <a:gd name="connsiteX32" fmla="*/ 124111 w 200963"/>
                            <a:gd name="connsiteY32" fmla="*/ 76952 h 302885"/>
                            <a:gd name="connsiteX33" fmla="*/ 116967 w 200963"/>
                            <a:gd name="connsiteY33" fmla="*/ 89906 h 302885"/>
                            <a:gd name="connsiteX34" fmla="*/ 109347 w 200963"/>
                            <a:gd name="connsiteY34" fmla="*/ 103813 h 302885"/>
                            <a:gd name="connsiteX35" fmla="*/ 99631 w 200963"/>
                            <a:gd name="connsiteY35" fmla="*/ 121529 h 302885"/>
                            <a:gd name="connsiteX36" fmla="*/ 92012 w 200963"/>
                            <a:gd name="connsiteY36" fmla="*/ 135436 h 302885"/>
                            <a:gd name="connsiteX37" fmla="*/ 84011 w 200963"/>
                            <a:gd name="connsiteY37" fmla="*/ 150104 h 302885"/>
                            <a:gd name="connsiteX38" fmla="*/ 82201 w 200963"/>
                            <a:gd name="connsiteY38" fmla="*/ 153152 h 302885"/>
                            <a:gd name="connsiteX39" fmla="*/ 74200 w 200963"/>
                            <a:gd name="connsiteY39" fmla="*/ 166868 h 302885"/>
                            <a:gd name="connsiteX40" fmla="*/ 64008 w 200963"/>
                            <a:gd name="connsiteY40" fmla="*/ 184299 h 302885"/>
                            <a:gd name="connsiteX41" fmla="*/ 56007 w 200963"/>
                            <a:gd name="connsiteY41" fmla="*/ 198015 h 302885"/>
                            <a:gd name="connsiteX42" fmla="*/ 45815 w 200963"/>
                            <a:gd name="connsiteY42" fmla="*/ 215446 h 302885"/>
                            <a:gd name="connsiteX43" fmla="*/ 37814 w 200963"/>
                            <a:gd name="connsiteY43" fmla="*/ 229162 h 302885"/>
                            <a:gd name="connsiteX44" fmla="*/ 27622 w 200963"/>
                            <a:gd name="connsiteY44" fmla="*/ 246592 h 302885"/>
                            <a:gd name="connsiteX45" fmla="*/ 19621 w 200963"/>
                            <a:gd name="connsiteY45" fmla="*/ 260308 h 302885"/>
                            <a:gd name="connsiteX46" fmla="*/ 0 w 200963"/>
                            <a:gd name="connsiteY46" fmla="*/ 293836 h 302885"/>
                            <a:gd name="connsiteX47" fmla="*/ 15049 w 200963"/>
                            <a:gd name="connsiteY47" fmla="*/ 302885 h 302885"/>
                            <a:gd name="connsiteX48" fmla="*/ 32766 w 200963"/>
                            <a:gd name="connsiteY48" fmla="*/ 270595 h 302885"/>
                            <a:gd name="connsiteX49" fmla="*/ 40386 w 200963"/>
                            <a:gd name="connsiteY49" fmla="*/ 256689 h 302885"/>
                            <a:gd name="connsiteX50" fmla="*/ 50102 w 200963"/>
                            <a:gd name="connsiteY50" fmla="*/ 238877 h 302885"/>
                            <a:gd name="connsiteX51" fmla="*/ 57721 w 200963"/>
                            <a:gd name="connsiteY51" fmla="*/ 224875 h 302885"/>
                            <a:gd name="connsiteX52" fmla="*/ 67437 w 200963"/>
                            <a:gd name="connsiteY52" fmla="*/ 207064 h 302885"/>
                            <a:gd name="connsiteX53" fmla="*/ 75057 w 200963"/>
                            <a:gd name="connsiteY53" fmla="*/ 193062 h 302885"/>
                            <a:gd name="connsiteX54" fmla="*/ 84773 w 200963"/>
                            <a:gd name="connsiteY54" fmla="*/ 175345 h 302885"/>
                            <a:gd name="connsiteX55" fmla="*/ 92393 w 200963"/>
                            <a:gd name="connsiteY55" fmla="*/ 161344 h 302885"/>
                            <a:gd name="connsiteX56" fmla="*/ 102108 w 200963"/>
                            <a:gd name="connsiteY56" fmla="*/ 143532 h 302885"/>
                            <a:gd name="connsiteX57" fmla="*/ 109728 w 200963"/>
                            <a:gd name="connsiteY57" fmla="*/ 129625 h 302885"/>
                            <a:gd name="connsiteX58" fmla="*/ 119443 w 200963"/>
                            <a:gd name="connsiteY58" fmla="*/ 111814 h 302885"/>
                            <a:gd name="connsiteX59" fmla="*/ 127064 w 200963"/>
                            <a:gd name="connsiteY59" fmla="*/ 97812 h 302885"/>
                            <a:gd name="connsiteX60" fmla="*/ 130874 w 200963"/>
                            <a:gd name="connsiteY60" fmla="*/ 90859 h 302885"/>
                            <a:gd name="connsiteX61" fmla="*/ 133160 w 200963"/>
                            <a:gd name="connsiteY61" fmla="*/ 91144 h 302885"/>
                            <a:gd name="connsiteX62" fmla="*/ 148590 w 200963"/>
                            <a:gd name="connsiteY62" fmla="*/ 91430 h 302885"/>
                            <a:gd name="connsiteX63" fmla="*/ 161163 w 200963"/>
                            <a:gd name="connsiteY63" fmla="*/ 89239 h 302885"/>
                            <a:gd name="connsiteX64" fmla="*/ 175355 w 200963"/>
                            <a:gd name="connsiteY64" fmla="*/ 83334 h 302885"/>
                            <a:gd name="connsiteX65" fmla="*/ 189262 w 200963"/>
                            <a:gd name="connsiteY65" fmla="*/ 71809 h 302885"/>
                            <a:gd name="connsiteX66" fmla="*/ 196215 w 200963"/>
                            <a:gd name="connsiteY66" fmla="*/ 62379 h 302885"/>
                            <a:gd name="connsiteX67" fmla="*/ 198025 w 200963"/>
                            <a:gd name="connsiteY67" fmla="*/ 58474 h 302885"/>
                            <a:gd name="connsiteX68" fmla="*/ 200882 w 200963"/>
                            <a:gd name="connsiteY68" fmla="*/ 40662 h 302885"/>
                            <a:gd name="connsiteX69" fmla="*/ 197358 w 200963"/>
                            <a:gd name="connsiteY69" fmla="*/ 24374 h 30288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  <a:cxn ang="0">
                              <a:pos x="connsiteX42" y="connsiteY42"/>
                            </a:cxn>
                            <a:cxn ang="0">
                              <a:pos x="connsiteX43" y="connsiteY43"/>
                            </a:cxn>
                            <a:cxn ang="0">
                              <a:pos x="connsiteX44" y="connsiteY44"/>
                            </a:cxn>
                            <a:cxn ang="0">
                              <a:pos x="connsiteX45" y="connsiteY45"/>
                            </a:cxn>
                            <a:cxn ang="0">
                              <a:pos x="connsiteX46" y="connsiteY46"/>
                            </a:cxn>
                            <a:cxn ang="0">
                              <a:pos x="connsiteX47" y="connsiteY47"/>
                            </a:cxn>
                            <a:cxn ang="0">
                              <a:pos x="connsiteX48" y="connsiteY48"/>
                            </a:cxn>
                            <a:cxn ang="0">
                              <a:pos x="connsiteX49" y="connsiteY49"/>
                            </a:cxn>
                            <a:cxn ang="0">
                              <a:pos x="connsiteX50" y="connsiteY50"/>
                            </a:cxn>
                            <a:cxn ang="0">
                              <a:pos x="connsiteX51" y="connsiteY51"/>
                            </a:cxn>
                            <a:cxn ang="0">
                              <a:pos x="connsiteX52" y="connsiteY52"/>
                            </a:cxn>
                            <a:cxn ang="0">
                              <a:pos x="connsiteX53" y="connsiteY53"/>
                            </a:cxn>
                            <a:cxn ang="0">
                              <a:pos x="connsiteX54" y="connsiteY54"/>
                            </a:cxn>
                            <a:cxn ang="0">
                              <a:pos x="connsiteX55" y="connsiteY55"/>
                            </a:cxn>
                            <a:cxn ang="0">
                              <a:pos x="connsiteX56" y="connsiteY56"/>
                            </a:cxn>
                            <a:cxn ang="0">
                              <a:pos x="connsiteX57" y="connsiteY57"/>
                            </a:cxn>
                            <a:cxn ang="0">
                              <a:pos x="connsiteX58" y="connsiteY58"/>
                            </a:cxn>
                            <a:cxn ang="0">
                              <a:pos x="connsiteX59" y="connsiteY59"/>
                            </a:cxn>
                            <a:cxn ang="0">
                              <a:pos x="connsiteX60" y="connsiteY60"/>
                            </a:cxn>
                            <a:cxn ang="0">
                              <a:pos x="connsiteX61" y="connsiteY61"/>
                            </a:cxn>
                            <a:cxn ang="0">
                              <a:pos x="connsiteX62" y="connsiteY62"/>
                            </a:cxn>
                            <a:cxn ang="0">
                              <a:pos x="connsiteX63" y="connsiteY63"/>
                            </a:cxn>
                            <a:cxn ang="0">
                              <a:pos x="connsiteX64" y="connsiteY64"/>
                            </a:cxn>
                            <a:cxn ang="0">
                              <a:pos x="connsiteX65" y="connsiteY65"/>
                            </a:cxn>
                            <a:cxn ang="0">
                              <a:pos x="connsiteX66" y="connsiteY66"/>
                            </a:cxn>
                            <a:cxn ang="0">
                              <a:pos x="connsiteX67" y="connsiteY67"/>
                            </a:cxn>
                            <a:cxn ang="0">
                              <a:pos x="connsiteX68" y="connsiteY68"/>
                            </a:cxn>
                            <a:cxn ang="0">
                              <a:pos x="connsiteX69" y="connsiteY69"/>
                            </a:cxn>
                          </a:cxnLst>
                          <a:rect l="l" t="t" r="r" b="b"/>
                          <a:pathLst>
                            <a:path w="200963" h="302885">
                              <a:moveTo>
                                <a:pt x="197358" y="24374"/>
                              </a:moveTo>
                              <a:cubicBezTo>
                                <a:pt x="195548" y="20088"/>
                                <a:pt x="193072" y="16087"/>
                                <a:pt x="190024" y="12468"/>
                              </a:cubicBezTo>
                              <a:cubicBezTo>
                                <a:pt x="189167" y="11420"/>
                                <a:pt x="188309" y="10658"/>
                                <a:pt x="187357" y="9706"/>
                              </a:cubicBezTo>
                              <a:cubicBezTo>
                                <a:pt x="183261" y="5610"/>
                                <a:pt x="178594" y="2752"/>
                                <a:pt x="173736" y="1324"/>
                              </a:cubicBezTo>
                              <a:cubicBezTo>
                                <a:pt x="167926" y="-486"/>
                                <a:pt x="161735" y="-486"/>
                                <a:pt x="155543" y="1609"/>
                              </a:cubicBezTo>
                              <a:cubicBezTo>
                                <a:pt x="153638" y="2276"/>
                                <a:pt x="151733" y="3038"/>
                                <a:pt x="149924" y="3991"/>
                              </a:cubicBezTo>
                              <a:cubicBezTo>
                                <a:pt x="146876" y="5610"/>
                                <a:pt x="144399" y="7515"/>
                                <a:pt x="142304" y="9515"/>
                              </a:cubicBezTo>
                              <a:cubicBezTo>
                                <a:pt x="137160" y="14563"/>
                                <a:pt x="134398" y="20469"/>
                                <a:pt x="133064" y="25517"/>
                              </a:cubicBezTo>
                              <a:cubicBezTo>
                                <a:pt x="132779" y="26565"/>
                                <a:pt x="132588" y="27517"/>
                                <a:pt x="132398" y="28470"/>
                              </a:cubicBezTo>
                              <a:lnTo>
                                <a:pt x="130397" y="27708"/>
                              </a:lnTo>
                              <a:cubicBezTo>
                                <a:pt x="127444" y="26279"/>
                                <a:pt x="124111" y="27708"/>
                                <a:pt x="122968" y="30851"/>
                              </a:cubicBezTo>
                              <a:cubicBezTo>
                                <a:pt x="121825" y="33994"/>
                                <a:pt x="123254" y="37614"/>
                                <a:pt x="126302" y="39043"/>
                              </a:cubicBezTo>
                              <a:lnTo>
                                <a:pt x="143923" y="47329"/>
                              </a:lnTo>
                              <a:lnTo>
                                <a:pt x="143161" y="37423"/>
                              </a:lnTo>
                              <a:cubicBezTo>
                                <a:pt x="143161" y="37328"/>
                                <a:pt x="143066" y="35137"/>
                                <a:pt x="143637" y="31994"/>
                              </a:cubicBezTo>
                              <a:cubicBezTo>
                                <a:pt x="144113" y="29327"/>
                                <a:pt x="145256" y="25993"/>
                                <a:pt x="147352" y="22755"/>
                              </a:cubicBezTo>
                              <a:cubicBezTo>
                                <a:pt x="149162" y="19993"/>
                                <a:pt x="151733" y="17230"/>
                                <a:pt x="155543" y="15230"/>
                              </a:cubicBezTo>
                              <a:cubicBezTo>
                                <a:pt x="157067" y="14373"/>
                                <a:pt x="158591" y="13801"/>
                                <a:pt x="160020" y="13325"/>
                              </a:cubicBezTo>
                              <a:cubicBezTo>
                                <a:pt x="163259" y="12277"/>
                                <a:pt x="166211" y="12277"/>
                                <a:pt x="168878" y="12658"/>
                              </a:cubicBezTo>
                              <a:cubicBezTo>
                                <a:pt x="174784" y="13706"/>
                                <a:pt x="179165" y="17516"/>
                                <a:pt x="181642" y="20564"/>
                              </a:cubicBezTo>
                              <a:cubicBezTo>
                                <a:pt x="181832" y="20850"/>
                                <a:pt x="182118" y="21136"/>
                                <a:pt x="182309" y="21517"/>
                              </a:cubicBezTo>
                              <a:cubicBezTo>
                                <a:pt x="183833" y="23422"/>
                                <a:pt x="185166" y="25612"/>
                                <a:pt x="186309" y="27994"/>
                              </a:cubicBezTo>
                              <a:cubicBezTo>
                                <a:pt x="188690" y="33042"/>
                                <a:pt x="189928" y="38852"/>
                                <a:pt x="189643" y="44377"/>
                              </a:cubicBezTo>
                              <a:cubicBezTo>
                                <a:pt x="189548" y="47329"/>
                                <a:pt x="188881" y="50092"/>
                                <a:pt x="187833" y="52759"/>
                              </a:cubicBezTo>
                              <a:cubicBezTo>
                                <a:pt x="187452" y="53616"/>
                                <a:pt x="187071" y="54568"/>
                                <a:pt x="186595" y="55426"/>
                              </a:cubicBezTo>
                              <a:cubicBezTo>
                                <a:pt x="184118" y="59521"/>
                                <a:pt x="181356" y="62950"/>
                                <a:pt x="178499" y="65808"/>
                              </a:cubicBezTo>
                              <a:cubicBezTo>
                                <a:pt x="175736" y="68570"/>
                                <a:pt x="172784" y="70761"/>
                                <a:pt x="169736" y="72571"/>
                              </a:cubicBezTo>
                              <a:cubicBezTo>
                                <a:pt x="164973" y="75428"/>
                                <a:pt x="160115" y="77143"/>
                                <a:pt x="155448" y="78286"/>
                              </a:cubicBezTo>
                              <a:cubicBezTo>
                                <a:pt x="152781" y="78857"/>
                                <a:pt x="150114" y="79238"/>
                                <a:pt x="147638" y="79429"/>
                              </a:cubicBezTo>
                              <a:cubicBezTo>
                                <a:pt x="141256" y="80000"/>
                                <a:pt x="135731" y="79429"/>
                                <a:pt x="132207" y="78857"/>
                              </a:cubicBezTo>
                              <a:cubicBezTo>
                                <a:pt x="130778" y="78667"/>
                                <a:pt x="129635" y="78381"/>
                                <a:pt x="128968" y="78190"/>
                              </a:cubicBezTo>
                              <a:lnTo>
                                <a:pt x="126397" y="77524"/>
                              </a:lnTo>
                              <a:lnTo>
                                <a:pt x="124111" y="76952"/>
                              </a:lnTo>
                              <a:lnTo>
                                <a:pt x="116967" y="89906"/>
                              </a:lnTo>
                              <a:lnTo>
                                <a:pt x="109347" y="103813"/>
                              </a:lnTo>
                              <a:lnTo>
                                <a:pt x="99631" y="121529"/>
                              </a:lnTo>
                              <a:lnTo>
                                <a:pt x="92012" y="135436"/>
                              </a:lnTo>
                              <a:lnTo>
                                <a:pt x="84011" y="150104"/>
                              </a:lnTo>
                              <a:lnTo>
                                <a:pt x="82201" y="153152"/>
                              </a:lnTo>
                              <a:lnTo>
                                <a:pt x="74200" y="166868"/>
                              </a:lnTo>
                              <a:lnTo>
                                <a:pt x="64008" y="184299"/>
                              </a:lnTo>
                              <a:lnTo>
                                <a:pt x="56007" y="198015"/>
                              </a:lnTo>
                              <a:lnTo>
                                <a:pt x="45815" y="215446"/>
                              </a:lnTo>
                              <a:lnTo>
                                <a:pt x="37814" y="229162"/>
                              </a:lnTo>
                              <a:lnTo>
                                <a:pt x="27622" y="246592"/>
                              </a:lnTo>
                              <a:lnTo>
                                <a:pt x="19621" y="260308"/>
                              </a:lnTo>
                              <a:lnTo>
                                <a:pt x="0" y="293836"/>
                              </a:lnTo>
                              <a:lnTo>
                                <a:pt x="15049" y="302885"/>
                              </a:lnTo>
                              <a:lnTo>
                                <a:pt x="32766" y="270595"/>
                              </a:lnTo>
                              <a:lnTo>
                                <a:pt x="40386" y="256689"/>
                              </a:lnTo>
                              <a:lnTo>
                                <a:pt x="50102" y="238877"/>
                              </a:lnTo>
                              <a:lnTo>
                                <a:pt x="57721" y="224875"/>
                              </a:lnTo>
                              <a:lnTo>
                                <a:pt x="67437" y="207064"/>
                              </a:lnTo>
                              <a:lnTo>
                                <a:pt x="75057" y="193062"/>
                              </a:lnTo>
                              <a:lnTo>
                                <a:pt x="84773" y="175345"/>
                              </a:lnTo>
                              <a:lnTo>
                                <a:pt x="92393" y="161344"/>
                              </a:lnTo>
                              <a:lnTo>
                                <a:pt x="102108" y="143532"/>
                              </a:lnTo>
                              <a:lnTo>
                                <a:pt x="109728" y="129625"/>
                              </a:lnTo>
                              <a:lnTo>
                                <a:pt x="119443" y="111814"/>
                              </a:lnTo>
                              <a:lnTo>
                                <a:pt x="127064" y="97812"/>
                              </a:lnTo>
                              <a:lnTo>
                                <a:pt x="130874" y="90859"/>
                              </a:lnTo>
                              <a:cubicBezTo>
                                <a:pt x="131636" y="90954"/>
                                <a:pt x="132398" y="91049"/>
                                <a:pt x="133160" y="91144"/>
                              </a:cubicBezTo>
                              <a:cubicBezTo>
                                <a:pt x="137160" y="91621"/>
                                <a:pt x="142494" y="91906"/>
                                <a:pt x="148590" y="91430"/>
                              </a:cubicBezTo>
                              <a:cubicBezTo>
                                <a:pt x="152591" y="91144"/>
                                <a:pt x="156781" y="90478"/>
                                <a:pt x="161163" y="89239"/>
                              </a:cubicBezTo>
                              <a:cubicBezTo>
                                <a:pt x="165830" y="88001"/>
                                <a:pt x="170688" y="86096"/>
                                <a:pt x="175355" y="83334"/>
                              </a:cubicBezTo>
                              <a:cubicBezTo>
                                <a:pt x="180213" y="80476"/>
                                <a:pt x="184975" y="76762"/>
                                <a:pt x="189262" y="71809"/>
                              </a:cubicBezTo>
                              <a:cubicBezTo>
                                <a:pt x="191738" y="69046"/>
                                <a:pt x="194024" y="65998"/>
                                <a:pt x="196215" y="62379"/>
                              </a:cubicBezTo>
                              <a:cubicBezTo>
                                <a:pt x="196977" y="61141"/>
                                <a:pt x="197453" y="59807"/>
                                <a:pt x="198025" y="58474"/>
                              </a:cubicBezTo>
                              <a:cubicBezTo>
                                <a:pt x="200311" y="53044"/>
                                <a:pt x="201263" y="46948"/>
                                <a:pt x="200882" y="40662"/>
                              </a:cubicBezTo>
                              <a:cubicBezTo>
                                <a:pt x="200787" y="35137"/>
                                <a:pt x="199549" y="29613"/>
                                <a:pt x="197358" y="24374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D731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512" name="Freeform: Shape 511">
                          <a:extLst>
                            <a:ext uri="{FF2B5EF4-FFF2-40B4-BE49-F238E27FC236}">
                              <a16:creationId xmlns:a16="http://schemas.microsoft.com/office/drawing/2014/main" id="{DE59D75D-6235-4C53-867C-1AA28A94CE0B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007512" y="3094195"/>
                          <a:ext cx="16573" cy="13103"/>
                        </a:xfrm>
                        <a:custGeom>
                          <a:avLst/>
                          <a:gdLst>
                            <a:gd name="connsiteX0" fmla="*/ 0 w 16573"/>
                            <a:gd name="connsiteY0" fmla="*/ 0 h 13103"/>
                            <a:gd name="connsiteX1" fmla="*/ 95 w 16573"/>
                            <a:gd name="connsiteY1" fmla="*/ 1429 h 13103"/>
                            <a:gd name="connsiteX2" fmla="*/ 3524 w 16573"/>
                            <a:gd name="connsiteY2" fmla="*/ 3524 h 13103"/>
                            <a:gd name="connsiteX3" fmla="*/ 762 w 16573"/>
                            <a:gd name="connsiteY3" fmla="*/ 8668 h 13103"/>
                            <a:gd name="connsiteX4" fmla="*/ 1143 w 16573"/>
                            <a:gd name="connsiteY4" fmla="*/ 12573 h 13103"/>
                            <a:gd name="connsiteX5" fmla="*/ 16574 w 16573"/>
                            <a:gd name="connsiteY5" fmla="*/ 12859 h 13103"/>
                            <a:gd name="connsiteX6" fmla="*/ 15431 w 16573"/>
                            <a:gd name="connsiteY6" fmla="*/ 667 h 13103"/>
                            <a:gd name="connsiteX7" fmla="*/ 0 w 16573"/>
                            <a:gd name="connsiteY7" fmla="*/ 0 h 13103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</a:cxnLst>
                          <a:rect l="l" t="t" r="r" b="b"/>
                          <a:pathLst>
                            <a:path w="16573" h="13103">
                              <a:moveTo>
                                <a:pt x="0" y="0"/>
                              </a:moveTo>
                              <a:lnTo>
                                <a:pt x="95" y="1429"/>
                              </a:lnTo>
                              <a:lnTo>
                                <a:pt x="3524" y="3524"/>
                              </a:lnTo>
                              <a:lnTo>
                                <a:pt x="762" y="8668"/>
                              </a:lnTo>
                              <a:lnTo>
                                <a:pt x="1143" y="12573"/>
                              </a:lnTo>
                              <a:cubicBezTo>
                                <a:pt x="5144" y="13049"/>
                                <a:pt x="10478" y="13335"/>
                                <a:pt x="16574" y="12859"/>
                              </a:cubicBezTo>
                              <a:lnTo>
                                <a:pt x="15431" y="667"/>
                              </a:lnTo>
                              <a:cubicBezTo>
                                <a:pt x="9049" y="1048"/>
                                <a:pt x="3524" y="572"/>
                                <a:pt x="0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bg2">
                            <a:lumMod val="25000"/>
                          </a:schemeClr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513" name="Freeform: Shape 512">
                          <a:extLst>
                            <a:ext uri="{FF2B5EF4-FFF2-40B4-BE49-F238E27FC236}">
                              <a16:creationId xmlns:a16="http://schemas.microsoft.com/office/drawing/2014/main" id="{B810CB56-A369-4417-9A4C-2B1CE8343A38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007703" y="3095624"/>
                          <a:ext cx="3429" cy="7143"/>
                        </a:xfrm>
                        <a:custGeom>
                          <a:avLst/>
                          <a:gdLst>
                            <a:gd name="connsiteX0" fmla="*/ 3429 w 3429"/>
                            <a:gd name="connsiteY0" fmla="*/ 2000 h 7143"/>
                            <a:gd name="connsiteX1" fmla="*/ 0 w 3429"/>
                            <a:gd name="connsiteY1" fmla="*/ 0 h 7143"/>
                            <a:gd name="connsiteX2" fmla="*/ 667 w 3429"/>
                            <a:gd name="connsiteY2" fmla="*/ 7144 h 7143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</a:cxnLst>
                          <a:rect l="l" t="t" r="r" b="b"/>
                          <a:pathLst>
                            <a:path w="3429" h="7143">
                              <a:moveTo>
                                <a:pt x="3429" y="2000"/>
                              </a:moveTo>
                              <a:lnTo>
                                <a:pt x="0" y="0"/>
                              </a:lnTo>
                              <a:lnTo>
                                <a:pt x="667" y="7144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0013D7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514" name="Freeform: Shape 513">
                          <a:extLst>
                            <a:ext uri="{FF2B5EF4-FFF2-40B4-BE49-F238E27FC236}">
                              <a16:creationId xmlns:a16="http://schemas.microsoft.com/office/drawing/2014/main" id="{69FE20E8-2E9B-44C1-9B3C-09A70BCDC5AD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994272" y="3112674"/>
                          <a:ext cx="8286" cy="14478"/>
                        </a:xfrm>
                        <a:custGeom>
                          <a:avLst/>
                          <a:gdLst>
                            <a:gd name="connsiteX0" fmla="*/ 0 w 8286"/>
                            <a:gd name="connsiteY0" fmla="*/ 14002 h 14478"/>
                            <a:gd name="connsiteX1" fmla="*/ 667 w 8286"/>
                            <a:gd name="connsiteY1" fmla="*/ 14478 h 14478"/>
                            <a:gd name="connsiteX2" fmla="*/ 8287 w 8286"/>
                            <a:gd name="connsiteY2" fmla="*/ 571 h 14478"/>
                            <a:gd name="connsiteX3" fmla="*/ 7620 w 8286"/>
                            <a:gd name="connsiteY3" fmla="*/ 0 h 1447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8286" h="14478">
                              <a:moveTo>
                                <a:pt x="0" y="14002"/>
                              </a:moveTo>
                              <a:lnTo>
                                <a:pt x="667" y="14478"/>
                              </a:lnTo>
                              <a:lnTo>
                                <a:pt x="8287" y="571"/>
                              </a:lnTo>
                              <a:lnTo>
                                <a:pt x="762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0013D7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515" name="Freeform: Shape 514">
                          <a:extLst>
                            <a:ext uri="{FF2B5EF4-FFF2-40B4-BE49-F238E27FC236}">
                              <a16:creationId xmlns:a16="http://schemas.microsoft.com/office/drawing/2014/main" id="{2012B092-8A2A-44D6-8FE2-0B14BA448D94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984747" y="3105244"/>
                          <a:ext cx="9144" cy="14859"/>
                        </a:xfrm>
                        <a:custGeom>
                          <a:avLst/>
                          <a:gdLst>
                            <a:gd name="connsiteX0" fmla="*/ 9144 w 9144"/>
                            <a:gd name="connsiteY0" fmla="*/ 1143 h 14859"/>
                            <a:gd name="connsiteX1" fmla="*/ 7620 w 9144"/>
                            <a:gd name="connsiteY1" fmla="*/ 0 h 14859"/>
                            <a:gd name="connsiteX2" fmla="*/ 0 w 9144"/>
                            <a:gd name="connsiteY2" fmla="*/ 13907 h 14859"/>
                            <a:gd name="connsiteX3" fmla="*/ 1143 w 9144"/>
                            <a:gd name="connsiteY3" fmla="*/ 14859 h 1485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9144" h="14859">
                              <a:moveTo>
                                <a:pt x="9144" y="1143"/>
                              </a:moveTo>
                              <a:lnTo>
                                <a:pt x="7620" y="0"/>
                              </a:lnTo>
                              <a:lnTo>
                                <a:pt x="0" y="13907"/>
                              </a:lnTo>
                              <a:lnTo>
                                <a:pt x="1143" y="14859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0013D7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516" name="Freeform: Shape 515">
                          <a:extLst>
                            <a:ext uri="{FF2B5EF4-FFF2-40B4-BE49-F238E27FC236}">
                              <a16:creationId xmlns:a16="http://schemas.microsoft.com/office/drawing/2014/main" id="{70502D9A-6CBF-493E-9565-59F7CB78E349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985891" y="3106387"/>
                          <a:ext cx="16002" cy="20288"/>
                        </a:xfrm>
                        <a:custGeom>
                          <a:avLst/>
                          <a:gdLst>
                            <a:gd name="connsiteX0" fmla="*/ 8382 w 16002"/>
                            <a:gd name="connsiteY0" fmla="*/ 20288 h 20288"/>
                            <a:gd name="connsiteX1" fmla="*/ 16002 w 16002"/>
                            <a:gd name="connsiteY1" fmla="*/ 6286 h 20288"/>
                            <a:gd name="connsiteX2" fmla="*/ 8001 w 16002"/>
                            <a:gd name="connsiteY2" fmla="*/ 0 h 20288"/>
                            <a:gd name="connsiteX3" fmla="*/ 0 w 16002"/>
                            <a:gd name="connsiteY3" fmla="*/ 13716 h 2028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16002" h="20288">
                              <a:moveTo>
                                <a:pt x="8382" y="20288"/>
                              </a:moveTo>
                              <a:lnTo>
                                <a:pt x="16002" y="6286"/>
                              </a:lnTo>
                              <a:lnTo>
                                <a:pt x="8001" y="0"/>
                              </a:lnTo>
                              <a:lnTo>
                                <a:pt x="0" y="13716"/>
                              </a:lnTo>
                              <a:close/>
                            </a:path>
                          </a:pathLst>
                        </a:custGeom>
                        <a:solidFill>
                          <a:schemeClr val="bg2">
                            <a:lumMod val="25000"/>
                          </a:schemeClr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517" name="Freeform: Shape 516">
                          <a:extLst>
                            <a:ext uri="{FF2B5EF4-FFF2-40B4-BE49-F238E27FC236}">
                              <a16:creationId xmlns:a16="http://schemas.microsoft.com/office/drawing/2014/main" id="{F4C01321-711A-4919-89BC-82016BE7A955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976937" y="3144392"/>
                          <a:ext cx="8286" cy="14478"/>
                        </a:xfrm>
                        <a:custGeom>
                          <a:avLst/>
                          <a:gdLst>
                            <a:gd name="connsiteX0" fmla="*/ 0 w 8286"/>
                            <a:gd name="connsiteY0" fmla="*/ 14002 h 14478"/>
                            <a:gd name="connsiteX1" fmla="*/ 667 w 8286"/>
                            <a:gd name="connsiteY1" fmla="*/ 14478 h 14478"/>
                            <a:gd name="connsiteX2" fmla="*/ 8287 w 8286"/>
                            <a:gd name="connsiteY2" fmla="*/ 572 h 14478"/>
                            <a:gd name="connsiteX3" fmla="*/ 7620 w 8286"/>
                            <a:gd name="connsiteY3" fmla="*/ 0 h 1447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8286" h="14478">
                              <a:moveTo>
                                <a:pt x="0" y="14002"/>
                              </a:moveTo>
                              <a:lnTo>
                                <a:pt x="667" y="14478"/>
                              </a:lnTo>
                              <a:lnTo>
                                <a:pt x="8287" y="572"/>
                              </a:lnTo>
                              <a:lnTo>
                                <a:pt x="762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0013D7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518" name="Freeform: Shape 517">
                          <a:extLst>
                            <a:ext uri="{FF2B5EF4-FFF2-40B4-BE49-F238E27FC236}">
                              <a16:creationId xmlns:a16="http://schemas.microsoft.com/office/drawing/2014/main" id="{B6FF96E0-778D-4A7D-AD3A-6DB9EAA945B9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967317" y="3136963"/>
                          <a:ext cx="8382" cy="14192"/>
                        </a:xfrm>
                        <a:custGeom>
                          <a:avLst/>
                          <a:gdLst>
                            <a:gd name="connsiteX0" fmla="*/ 8382 w 8382"/>
                            <a:gd name="connsiteY0" fmla="*/ 572 h 14192"/>
                            <a:gd name="connsiteX1" fmla="*/ 7620 w 8382"/>
                            <a:gd name="connsiteY1" fmla="*/ 0 h 14192"/>
                            <a:gd name="connsiteX2" fmla="*/ 0 w 8382"/>
                            <a:gd name="connsiteY2" fmla="*/ 13906 h 14192"/>
                            <a:gd name="connsiteX3" fmla="*/ 381 w 8382"/>
                            <a:gd name="connsiteY3" fmla="*/ 14192 h 1419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8382" h="14192">
                              <a:moveTo>
                                <a:pt x="8382" y="572"/>
                              </a:moveTo>
                              <a:lnTo>
                                <a:pt x="7620" y="0"/>
                              </a:lnTo>
                              <a:lnTo>
                                <a:pt x="0" y="13906"/>
                              </a:lnTo>
                              <a:lnTo>
                                <a:pt x="381" y="14192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0013D7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519" name="Freeform: Shape 518">
                          <a:extLst>
                            <a:ext uri="{FF2B5EF4-FFF2-40B4-BE49-F238E27FC236}">
                              <a16:creationId xmlns:a16="http://schemas.microsoft.com/office/drawing/2014/main" id="{69AB5672-5E80-4D83-A28F-3189E02E8F31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967698" y="3137534"/>
                          <a:ext cx="16859" cy="20859"/>
                        </a:xfrm>
                        <a:custGeom>
                          <a:avLst/>
                          <a:gdLst>
                            <a:gd name="connsiteX0" fmla="*/ 0 w 16859"/>
                            <a:gd name="connsiteY0" fmla="*/ 13621 h 20859"/>
                            <a:gd name="connsiteX1" fmla="*/ 9239 w 16859"/>
                            <a:gd name="connsiteY1" fmla="*/ 20860 h 20859"/>
                            <a:gd name="connsiteX2" fmla="*/ 16859 w 16859"/>
                            <a:gd name="connsiteY2" fmla="*/ 6858 h 20859"/>
                            <a:gd name="connsiteX3" fmla="*/ 8001 w 16859"/>
                            <a:gd name="connsiteY3" fmla="*/ 0 h 2085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16859" h="20859">
                              <a:moveTo>
                                <a:pt x="0" y="13621"/>
                              </a:moveTo>
                              <a:lnTo>
                                <a:pt x="9239" y="20860"/>
                              </a:lnTo>
                              <a:lnTo>
                                <a:pt x="16859" y="6858"/>
                              </a:lnTo>
                              <a:lnTo>
                                <a:pt x="8001" y="0"/>
                              </a:lnTo>
                              <a:close/>
                            </a:path>
                          </a:pathLst>
                        </a:custGeom>
                        <a:solidFill>
                          <a:schemeClr val="bg2">
                            <a:lumMod val="25000"/>
                          </a:schemeClr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520" name="Freeform: Shape 519">
                          <a:extLst>
                            <a:ext uri="{FF2B5EF4-FFF2-40B4-BE49-F238E27FC236}">
                              <a16:creationId xmlns:a16="http://schemas.microsoft.com/office/drawing/2014/main" id="{9AA40AE8-4EBA-42A3-A1CC-830430BFDC91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949505" y="3168585"/>
                          <a:ext cx="8096" cy="14001"/>
                        </a:xfrm>
                        <a:custGeom>
                          <a:avLst/>
                          <a:gdLst>
                            <a:gd name="connsiteX0" fmla="*/ 8096 w 8096"/>
                            <a:gd name="connsiteY0" fmla="*/ 95 h 14001"/>
                            <a:gd name="connsiteX1" fmla="*/ 8001 w 8096"/>
                            <a:gd name="connsiteY1" fmla="*/ 0 h 14001"/>
                            <a:gd name="connsiteX2" fmla="*/ 0 w 8096"/>
                            <a:gd name="connsiteY2" fmla="*/ 13716 h 14001"/>
                            <a:gd name="connsiteX3" fmla="*/ 476 w 8096"/>
                            <a:gd name="connsiteY3" fmla="*/ 14002 h 14001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8096" h="14001">
                              <a:moveTo>
                                <a:pt x="8096" y="95"/>
                              </a:moveTo>
                              <a:lnTo>
                                <a:pt x="8001" y="0"/>
                              </a:lnTo>
                              <a:lnTo>
                                <a:pt x="0" y="13716"/>
                              </a:lnTo>
                              <a:lnTo>
                                <a:pt x="476" y="14002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0013D7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521" name="Freeform: Shape 520">
                          <a:extLst>
                            <a:ext uri="{FF2B5EF4-FFF2-40B4-BE49-F238E27FC236}">
                              <a16:creationId xmlns:a16="http://schemas.microsoft.com/office/drawing/2014/main" id="{4830EC7D-E9C2-4096-AC4B-2633FA808147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959506" y="3176110"/>
                          <a:ext cx="8381" cy="14478"/>
                        </a:xfrm>
                        <a:custGeom>
                          <a:avLst/>
                          <a:gdLst>
                            <a:gd name="connsiteX0" fmla="*/ 0 w 8381"/>
                            <a:gd name="connsiteY0" fmla="*/ 14002 h 14478"/>
                            <a:gd name="connsiteX1" fmla="*/ 762 w 8381"/>
                            <a:gd name="connsiteY1" fmla="*/ 14478 h 14478"/>
                            <a:gd name="connsiteX2" fmla="*/ 8382 w 8381"/>
                            <a:gd name="connsiteY2" fmla="*/ 571 h 14478"/>
                            <a:gd name="connsiteX3" fmla="*/ 7620 w 8381"/>
                            <a:gd name="connsiteY3" fmla="*/ 0 h 1447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8381" h="14478">
                              <a:moveTo>
                                <a:pt x="0" y="14002"/>
                              </a:moveTo>
                              <a:lnTo>
                                <a:pt x="762" y="14478"/>
                              </a:lnTo>
                              <a:lnTo>
                                <a:pt x="8382" y="571"/>
                              </a:lnTo>
                              <a:lnTo>
                                <a:pt x="762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0013D7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522" name="Freeform: Shape 521">
                          <a:extLst>
                            <a:ext uri="{FF2B5EF4-FFF2-40B4-BE49-F238E27FC236}">
                              <a16:creationId xmlns:a16="http://schemas.microsoft.com/office/drawing/2014/main" id="{D3147DAB-DE2E-49AC-A734-3BFF2EF2693C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949981" y="3168681"/>
                          <a:ext cx="17144" cy="21431"/>
                        </a:xfrm>
                        <a:custGeom>
                          <a:avLst/>
                          <a:gdLst>
                            <a:gd name="connsiteX0" fmla="*/ 0 w 17144"/>
                            <a:gd name="connsiteY0" fmla="*/ 13907 h 21431"/>
                            <a:gd name="connsiteX1" fmla="*/ 9525 w 17144"/>
                            <a:gd name="connsiteY1" fmla="*/ 21431 h 21431"/>
                            <a:gd name="connsiteX2" fmla="*/ 17145 w 17144"/>
                            <a:gd name="connsiteY2" fmla="*/ 7430 h 21431"/>
                            <a:gd name="connsiteX3" fmla="*/ 7620 w 17144"/>
                            <a:gd name="connsiteY3" fmla="*/ 0 h 21431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17144" h="21431">
                              <a:moveTo>
                                <a:pt x="0" y="13907"/>
                              </a:moveTo>
                              <a:lnTo>
                                <a:pt x="9525" y="21431"/>
                              </a:lnTo>
                              <a:lnTo>
                                <a:pt x="17145" y="7430"/>
                              </a:lnTo>
                              <a:lnTo>
                                <a:pt x="7620" y="0"/>
                              </a:lnTo>
                              <a:close/>
                            </a:path>
                          </a:pathLst>
                        </a:custGeom>
                        <a:solidFill>
                          <a:schemeClr val="bg2">
                            <a:lumMod val="25000"/>
                          </a:schemeClr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523" name="Freeform: Shape 522">
                          <a:extLst>
                            <a:ext uri="{FF2B5EF4-FFF2-40B4-BE49-F238E27FC236}">
                              <a16:creationId xmlns:a16="http://schemas.microsoft.com/office/drawing/2014/main" id="{DD65466B-3689-41E6-948C-D2AB7F4A14D6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942171" y="3207828"/>
                          <a:ext cx="8286" cy="14478"/>
                        </a:xfrm>
                        <a:custGeom>
                          <a:avLst/>
                          <a:gdLst>
                            <a:gd name="connsiteX0" fmla="*/ 0 w 8286"/>
                            <a:gd name="connsiteY0" fmla="*/ 13907 h 14478"/>
                            <a:gd name="connsiteX1" fmla="*/ 667 w 8286"/>
                            <a:gd name="connsiteY1" fmla="*/ 14478 h 14478"/>
                            <a:gd name="connsiteX2" fmla="*/ 8287 w 8286"/>
                            <a:gd name="connsiteY2" fmla="*/ 572 h 14478"/>
                            <a:gd name="connsiteX3" fmla="*/ 7620 w 8286"/>
                            <a:gd name="connsiteY3" fmla="*/ 0 h 1447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8286" h="14478">
                              <a:moveTo>
                                <a:pt x="0" y="13907"/>
                              </a:moveTo>
                              <a:lnTo>
                                <a:pt x="667" y="14478"/>
                              </a:lnTo>
                              <a:lnTo>
                                <a:pt x="8287" y="572"/>
                              </a:lnTo>
                              <a:lnTo>
                                <a:pt x="762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0013D7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524" name="Freeform: Shape 523">
                          <a:extLst>
                            <a:ext uri="{FF2B5EF4-FFF2-40B4-BE49-F238E27FC236}">
                              <a16:creationId xmlns:a16="http://schemas.microsoft.com/office/drawing/2014/main" id="{61CA9289-721C-4B8A-B592-1521EF6804BB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931312" y="3199637"/>
                          <a:ext cx="8858" cy="14668"/>
                        </a:xfrm>
                        <a:custGeom>
                          <a:avLst/>
                          <a:gdLst>
                            <a:gd name="connsiteX0" fmla="*/ 8858 w 8858"/>
                            <a:gd name="connsiteY0" fmla="*/ 667 h 14668"/>
                            <a:gd name="connsiteX1" fmla="*/ 8001 w 8858"/>
                            <a:gd name="connsiteY1" fmla="*/ 0 h 14668"/>
                            <a:gd name="connsiteX2" fmla="*/ 0 w 8858"/>
                            <a:gd name="connsiteY2" fmla="*/ 13716 h 14668"/>
                            <a:gd name="connsiteX3" fmla="*/ 1238 w 8858"/>
                            <a:gd name="connsiteY3" fmla="*/ 14669 h 1466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8858" h="14668">
                              <a:moveTo>
                                <a:pt x="8858" y="667"/>
                              </a:moveTo>
                              <a:lnTo>
                                <a:pt x="8001" y="0"/>
                              </a:lnTo>
                              <a:lnTo>
                                <a:pt x="0" y="13716"/>
                              </a:lnTo>
                              <a:lnTo>
                                <a:pt x="1238" y="14669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0013D7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525" name="Freeform: Shape 524">
                          <a:extLst>
                            <a:ext uri="{FF2B5EF4-FFF2-40B4-BE49-F238E27FC236}">
                              <a16:creationId xmlns:a16="http://schemas.microsoft.com/office/drawing/2014/main" id="{C40328BE-1E84-4F30-B03A-9076A18E3626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932551" y="3200304"/>
                          <a:ext cx="17240" cy="21431"/>
                        </a:xfrm>
                        <a:custGeom>
                          <a:avLst/>
                          <a:gdLst>
                            <a:gd name="connsiteX0" fmla="*/ 0 w 17240"/>
                            <a:gd name="connsiteY0" fmla="*/ 14002 h 21431"/>
                            <a:gd name="connsiteX1" fmla="*/ 9620 w 17240"/>
                            <a:gd name="connsiteY1" fmla="*/ 21431 h 21431"/>
                            <a:gd name="connsiteX2" fmla="*/ 17240 w 17240"/>
                            <a:gd name="connsiteY2" fmla="*/ 7525 h 21431"/>
                            <a:gd name="connsiteX3" fmla="*/ 7620 w 17240"/>
                            <a:gd name="connsiteY3" fmla="*/ 0 h 21431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17240" h="21431">
                              <a:moveTo>
                                <a:pt x="0" y="14002"/>
                              </a:moveTo>
                              <a:lnTo>
                                <a:pt x="9620" y="21431"/>
                              </a:lnTo>
                              <a:lnTo>
                                <a:pt x="17240" y="7525"/>
                              </a:lnTo>
                              <a:lnTo>
                                <a:pt x="7620" y="0"/>
                              </a:lnTo>
                              <a:close/>
                            </a:path>
                          </a:pathLst>
                        </a:custGeom>
                        <a:solidFill>
                          <a:schemeClr val="bg2">
                            <a:lumMod val="25000"/>
                          </a:schemeClr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526" name="Freeform: Shape 525">
                          <a:extLst>
                            <a:ext uri="{FF2B5EF4-FFF2-40B4-BE49-F238E27FC236}">
                              <a16:creationId xmlns:a16="http://schemas.microsoft.com/office/drawing/2014/main" id="{5E3451A2-7662-4E2F-90DE-DAED2C73353B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913215" y="3230784"/>
                          <a:ext cx="9620" cy="15240"/>
                        </a:xfrm>
                        <a:custGeom>
                          <a:avLst/>
                          <a:gdLst>
                            <a:gd name="connsiteX0" fmla="*/ 9620 w 9620"/>
                            <a:gd name="connsiteY0" fmla="*/ 1238 h 15240"/>
                            <a:gd name="connsiteX1" fmla="*/ 8001 w 9620"/>
                            <a:gd name="connsiteY1" fmla="*/ 0 h 15240"/>
                            <a:gd name="connsiteX2" fmla="*/ 0 w 9620"/>
                            <a:gd name="connsiteY2" fmla="*/ 13621 h 15240"/>
                            <a:gd name="connsiteX3" fmla="*/ 1905 w 9620"/>
                            <a:gd name="connsiteY3" fmla="*/ 15240 h 1524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9620" h="15240">
                              <a:moveTo>
                                <a:pt x="9620" y="1238"/>
                              </a:moveTo>
                              <a:lnTo>
                                <a:pt x="8001" y="0"/>
                              </a:lnTo>
                              <a:lnTo>
                                <a:pt x="0" y="13621"/>
                              </a:lnTo>
                              <a:lnTo>
                                <a:pt x="1905" y="1524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0013D7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527" name="Freeform: Shape 526">
                          <a:extLst>
                            <a:ext uri="{FF2B5EF4-FFF2-40B4-BE49-F238E27FC236}">
                              <a16:creationId xmlns:a16="http://schemas.microsoft.com/office/drawing/2014/main" id="{B3358A6F-B422-4ECF-A632-C8022DF22124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924740" y="3239547"/>
                          <a:ext cx="8381" cy="14478"/>
                        </a:xfrm>
                        <a:custGeom>
                          <a:avLst/>
                          <a:gdLst>
                            <a:gd name="connsiteX0" fmla="*/ 0 w 8381"/>
                            <a:gd name="connsiteY0" fmla="*/ 13906 h 14478"/>
                            <a:gd name="connsiteX1" fmla="*/ 762 w 8381"/>
                            <a:gd name="connsiteY1" fmla="*/ 14478 h 14478"/>
                            <a:gd name="connsiteX2" fmla="*/ 8382 w 8381"/>
                            <a:gd name="connsiteY2" fmla="*/ 571 h 14478"/>
                            <a:gd name="connsiteX3" fmla="*/ 7620 w 8381"/>
                            <a:gd name="connsiteY3" fmla="*/ 0 h 1447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8381" h="14478">
                              <a:moveTo>
                                <a:pt x="0" y="13906"/>
                              </a:moveTo>
                              <a:lnTo>
                                <a:pt x="762" y="14478"/>
                              </a:lnTo>
                              <a:lnTo>
                                <a:pt x="8382" y="571"/>
                              </a:lnTo>
                              <a:lnTo>
                                <a:pt x="762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0013D7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528" name="Freeform: Shape 527">
                          <a:extLst>
                            <a:ext uri="{FF2B5EF4-FFF2-40B4-BE49-F238E27FC236}">
                              <a16:creationId xmlns:a16="http://schemas.microsoft.com/office/drawing/2014/main" id="{A73A725E-F643-43D4-8FE6-6B340A0B3751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915120" y="3232022"/>
                          <a:ext cx="17240" cy="21431"/>
                        </a:xfrm>
                        <a:custGeom>
                          <a:avLst/>
                          <a:gdLst>
                            <a:gd name="connsiteX0" fmla="*/ 0 w 17240"/>
                            <a:gd name="connsiteY0" fmla="*/ 14002 h 21431"/>
                            <a:gd name="connsiteX1" fmla="*/ 9620 w 17240"/>
                            <a:gd name="connsiteY1" fmla="*/ 21431 h 21431"/>
                            <a:gd name="connsiteX2" fmla="*/ 17240 w 17240"/>
                            <a:gd name="connsiteY2" fmla="*/ 7525 h 21431"/>
                            <a:gd name="connsiteX3" fmla="*/ 7715 w 17240"/>
                            <a:gd name="connsiteY3" fmla="*/ 0 h 21431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17240" h="21431">
                              <a:moveTo>
                                <a:pt x="0" y="14002"/>
                              </a:moveTo>
                              <a:lnTo>
                                <a:pt x="9620" y="21431"/>
                              </a:lnTo>
                              <a:lnTo>
                                <a:pt x="17240" y="7525"/>
                              </a:lnTo>
                              <a:lnTo>
                                <a:pt x="7715" y="0"/>
                              </a:lnTo>
                              <a:close/>
                            </a:path>
                          </a:pathLst>
                        </a:custGeom>
                        <a:solidFill>
                          <a:schemeClr val="bg2">
                            <a:lumMod val="25000"/>
                          </a:schemeClr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529" name="Freeform: Shape 528">
                          <a:extLst>
                            <a:ext uri="{FF2B5EF4-FFF2-40B4-BE49-F238E27FC236}">
                              <a16:creationId xmlns:a16="http://schemas.microsoft.com/office/drawing/2014/main" id="{E0D7926C-9221-4B2C-B544-C1414D6FDD89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895022" y="3261835"/>
                          <a:ext cx="20764" cy="23907"/>
                        </a:xfrm>
                        <a:custGeom>
                          <a:avLst/>
                          <a:gdLst>
                            <a:gd name="connsiteX0" fmla="*/ 0 w 20764"/>
                            <a:gd name="connsiteY0" fmla="*/ 13716 h 23907"/>
                            <a:gd name="connsiteX1" fmla="*/ 13145 w 20764"/>
                            <a:gd name="connsiteY1" fmla="*/ 23908 h 23907"/>
                            <a:gd name="connsiteX2" fmla="*/ 20765 w 20764"/>
                            <a:gd name="connsiteY2" fmla="*/ 10001 h 23907"/>
                            <a:gd name="connsiteX3" fmla="*/ 8001 w 20764"/>
                            <a:gd name="connsiteY3" fmla="*/ 0 h 23907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20764" h="23907">
                              <a:moveTo>
                                <a:pt x="0" y="13716"/>
                              </a:moveTo>
                              <a:lnTo>
                                <a:pt x="13145" y="23908"/>
                              </a:lnTo>
                              <a:lnTo>
                                <a:pt x="20765" y="10001"/>
                              </a:lnTo>
                              <a:lnTo>
                                <a:pt x="8001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0013D7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530" name="Freeform: Shape 529">
                          <a:extLst>
                            <a:ext uri="{FF2B5EF4-FFF2-40B4-BE49-F238E27FC236}">
                              <a16:creationId xmlns:a16="http://schemas.microsoft.com/office/drawing/2014/main" id="{A7885AC6-0D49-43ED-8E5C-136E7B3B0254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030848" y="3087814"/>
                          <a:ext cx="20097" cy="16859"/>
                        </a:xfrm>
                        <a:custGeom>
                          <a:avLst/>
                          <a:gdLst>
                            <a:gd name="connsiteX0" fmla="*/ 0 w 20097"/>
                            <a:gd name="connsiteY0" fmla="*/ 5715 h 16859"/>
                            <a:gd name="connsiteX1" fmla="*/ 5906 w 20097"/>
                            <a:gd name="connsiteY1" fmla="*/ 16859 h 16859"/>
                            <a:gd name="connsiteX2" fmla="*/ 20098 w 20097"/>
                            <a:gd name="connsiteY2" fmla="*/ 10954 h 16859"/>
                            <a:gd name="connsiteX3" fmla="*/ 14383 w 20097"/>
                            <a:gd name="connsiteY3" fmla="*/ 0 h 16859"/>
                            <a:gd name="connsiteX4" fmla="*/ 0 w 20097"/>
                            <a:gd name="connsiteY4" fmla="*/ 5715 h 1685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20097" h="16859">
                              <a:moveTo>
                                <a:pt x="0" y="5715"/>
                              </a:moveTo>
                              <a:lnTo>
                                <a:pt x="5906" y="16859"/>
                              </a:lnTo>
                              <a:cubicBezTo>
                                <a:pt x="10573" y="15621"/>
                                <a:pt x="15431" y="13716"/>
                                <a:pt x="20098" y="10954"/>
                              </a:cubicBezTo>
                              <a:lnTo>
                                <a:pt x="14383" y="0"/>
                              </a:lnTo>
                              <a:cubicBezTo>
                                <a:pt x="9525" y="2857"/>
                                <a:pt x="4667" y="4667"/>
                                <a:pt x="0" y="5715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bg2">
                            <a:lumMod val="25000"/>
                          </a:schemeClr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531" name="Freeform: Shape 530">
                          <a:extLst>
                            <a:ext uri="{FF2B5EF4-FFF2-40B4-BE49-F238E27FC236}">
                              <a16:creationId xmlns:a16="http://schemas.microsoft.com/office/drawing/2014/main" id="{AA6741D0-D733-4052-8CDC-0ADD8123B1B4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053899" y="3068192"/>
                          <a:ext cx="19716" cy="19145"/>
                        </a:xfrm>
                        <a:custGeom>
                          <a:avLst/>
                          <a:gdLst>
                            <a:gd name="connsiteX0" fmla="*/ 8096 w 19716"/>
                            <a:gd name="connsiteY0" fmla="*/ 2667 h 19145"/>
                            <a:gd name="connsiteX1" fmla="*/ 0 w 19716"/>
                            <a:gd name="connsiteY1" fmla="*/ 13049 h 19145"/>
                            <a:gd name="connsiteX2" fmla="*/ 10954 w 19716"/>
                            <a:gd name="connsiteY2" fmla="*/ 19145 h 19145"/>
                            <a:gd name="connsiteX3" fmla="*/ 17907 w 19716"/>
                            <a:gd name="connsiteY3" fmla="*/ 9715 h 19145"/>
                            <a:gd name="connsiteX4" fmla="*/ 19717 w 19716"/>
                            <a:gd name="connsiteY4" fmla="*/ 5810 h 19145"/>
                            <a:gd name="connsiteX5" fmla="*/ 9335 w 19716"/>
                            <a:gd name="connsiteY5" fmla="*/ 0 h 19145"/>
                            <a:gd name="connsiteX6" fmla="*/ 8096 w 19716"/>
                            <a:gd name="connsiteY6" fmla="*/ 2667 h 1914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</a:cxnLst>
                          <a:rect l="l" t="t" r="r" b="b"/>
                          <a:pathLst>
                            <a:path w="19716" h="19145">
                              <a:moveTo>
                                <a:pt x="8096" y="2667"/>
                              </a:moveTo>
                              <a:cubicBezTo>
                                <a:pt x="5620" y="6763"/>
                                <a:pt x="2857" y="10192"/>
                                <a:pt x="0" y="13049"/>
                              </a:cubicBezTo>
                              <a:lnTo>
                                <a:pt x="10954" y="19145"/>
                              </a:lnTo>
                              <a:cubicBezTo>
                                <a:pt x="13430" y="16383"/>
                                <a:pt x="15716" y="13335"/>
                                <a:pt x="17907" y="9715"/>
                              </a:cubicBezTo>
                              <a:cubicBezTo>
                                <a:pt x="18669" y="8477"/>
                                <a:pt x="19145" y="7144"/>
                                <a:pt x="19717" y="5810"/>
                              </a:cubicBezTo>
                              <a:lnTo>
                                <a:pt x="9335" y="0"/>
                              </a:lnTo>
                              <a:cubicBezTo>
                                <a:pt x="8954" y="857"/>
                                <a:pt x="8572" y="1810"/>
                                <a:pt x="8096" y="2667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bg2">
                            <a:lumMod val="25000"/>
                          </a:schemeClr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532" name="Freeform: Shape 531">
                          <a:extLst>
                            <a:ext uri="{FF2B5EF4-FFF2-40B4-BE49-F238E27FC236}">
                              <a16:creationId xmlns:a16="http://schemas.microsoft.com/office/drawing/2014/main" id="{44C8D99B-F63B-4939-8A6E-A0073E2D5AAE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061710" y="3039903"/>
                          <a:ext cx="14763" cy="19907"/>
                        </a:xfrm>
                        <a:custGeom>
                          <a:avLst/>
                          <a:gdLst>
                            <a:gd name="connsiteX0" fmla="*/ 11049 w 14763"/>
                            <a:gd name="connsiteY0" fmla="*/ 0 h 19907"/>
                            <a:gd name="connsiteX1" fmla="*/ 0 w 14763"/>
                            <a:gd name="connsiteY1" fmla="*/ 3524 h 19907"/>
                            <a:gd name="connsiteX2" fmla="*/ 3334 w 14763"/>
                            <a:gd name="connsiteY2" fmla="*/ 19907 h 19907"/>
                            <a:gd name="connsiteX3" fmla="*/ 14764 w 14763"/>
                            <a:gd name="connsiteY3" fmla="*/ 16288 h 19907"/>
                            <a:gd name="connsiteX4" fmla="*/ 11049 w 14763"/>
                            <a:gd name="connsiteY4" fmla="*/ 0 h 19907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14763" h="19907">
                              <a:moveTo>
                                <a:pt x="11049" y="0"/>
                              </a:moveTo>
                              <a:lnTo>
                                <a:pt x="0" y="3524"/>
                              </a:lnTo>
                              <a:cubicBezTo>
                                <a:pt x="2381" y="8572"/>
                                <a:pt x="3619" y="14383"/>
                                <a:pt x="3334" y="19907"/>
                              </a:cubicBezTo>
                              <a:lnTo>
                                <a:pt x="14764" y="16288"/>
                              </a:lnTo>
                              <a:cubicBezTo>
                                <a:pt x="14478" y="10763"/>
                                <a:pt x="13240" y="5239"/>
                                <a:pt x="1104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bg2">
                            <a:lumMod val="25000"/>
                          </a:schemeClr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533" name="Freeform: Shape 532">
                          <a:extLst>
                            <a:ext uri="{FF2B5EF4-FFF2-40B4-BE49-F238E27FC236}">
                              <a16:creationId xmlns:a16="http://schemas.microsoft.com/office/drawing/2014/main" id="{77BFAA8A-7F56-41E9-94C2-30B86FBDFC4A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044183" y="3016852"/>
                          <a:ext cx="18478" cy="20193"/>
                        </a:xfrm>
                        <a:custGeom>
                          <a:avLst/>
                          <a:gdLst>
                            <a:gd name="connsiteX0" fmla="*/ 4953 w 18478"/>
                            <a:gd name="connsiteY0" fmla="*/ 0 h 20193"/>
                            <a:gd name="connsiteX1" fmla="*/ 0 w 18478"/>
                            <a:gd name="connsiteY1" fmla="*/ 11335 h 20193"/>
                            <a:gd name="connsiteX2" fmla="*/ 12764 w 18478"/>
                            <a:gd name="connsiteY2" fmla="*/ 19241 h 20193"/>
                            <a:gd name="connsiteX3" fmla="*/ 13430 w 18478"/>
                            <a:gd name="connsiteY3" fmla="*/ 20193 h 20193"/>
                            <a:gd name="connsiteX4" fmla="*/ 18479 w 18478"/>
                            <a:gd name="connsiteY4" fmla="*/ 8477 h 20193"/>
                            <a:gd name="connsiteX5" fmla="*/ 4953 w 18478"/>
                            <a:gd name="connsiteY5" fmla="*/ 0 h 20193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18478" h="20193">
                              <a:moveTo>
                                <a:pt x="4953" y="0"/>
                              </a:moveTo>
                              <a:lnTo>
                                <a:pt x="0" y="11335"/>
                              </a:lnTo>
                              <a:cubicBezTo>
                                <a:pt x="5906" y="12383"/>
                                <a:pt x="10287" y="16193"/>
                                <a:pt x="12764" y="19241"/>
                              </a:cubicBezTo>
                              <a:cubicBezTo>
                                <a:pt x="12954" y="19526"/>
                                <a:pt x="13240" y="19812"/>
                                <a:pt x="13430" y="20193"/>
                              </a:cubicBezTo>
                              <a:lnTo>
                                <a:pt x="18479" y="8477"/>
                              </a:lnTo>
                              <a:cubicBezTo>
                                <a:pt x="14478" y="4286"/>
                                <a:pt x="9811" y="1524"/>
                                <a:pt x="4953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bg2">
                            <a:lumMod val="25000"/>
                          </a:schemeClr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534" name="Freeform: Shape 533">
                          <a:extLst>
                            <a:ext uri="{FF2B5EF4-FFF2-40B4-BE49-F238E27FC236}">
                              <a16:creationId xmlns:a16="http://schemas.microsoft.com/office/drawing/2014/main" id="{5B817468-7994-485E-A902-3987B762CBCB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017704" y="3017138"/>
                          <a:ext cx="17621" cy="21050"/>
                        </a:xfrm>
                        <a:custGeom>
                          <a:avLst/>
                          <a:gdLst>
                            <a:gd name="connsiteX0" fmla="*/ 7620 w 17621"/>
                            <a:gd name="connsiteY0" fmla="*/ 2381 h 21050"/>
                            <a:gd name="connsiteX1" fmla="*/ 0 w 17621"/>
                            <a:gd name="connsiteY1" fmla="*/ 7906 h 21050"/>
                            <a:gd name="connsiteX2" fmla="*/ 4953 w 17621"/>
                            <a:gd name="connsiteY2" fmla="*/ 21050 h 21050"/>
                            <a:gd name="connsiteX3" fmla="*/ 13144 w 17621"/>
                            <a:gd name="connsiteY3" fmla="*/ 13526 h 21050"/>
                            <a:gd name="connsiteX4" fmla="*/ 17621 w 17621"/>
                            <a:gd name="connsiteY4" fmla="*/ 11620 h 21050"/>
                            <a:gd name="connsiteX5" fmla="*/ 13240 w 17621"/>
                            <a:gd name="connsiteY5" fmla="*/ 0 h 21050"/>
                            <a:gd name="connsiteX6" fmla="*/ 7620 w 17621"/>
                            <a:gd name="connsiteY6" fmla="*/ 2381 h 2105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</a:cxnLst>
                          <a:rect l="l" t="t" r="r" b="b"/>
                          <a:pathLst>
                            <a:path w="17621" h="21050">
                              <a:moveTo>
                                <a:pt x="7620" y="2381"/>
                              </a:moveTo>
                              <a:cubicBezTo>
                                <a:pt x="4572" y="4001"/>
                                <a:pt x="2095" y="5905"/>
                                <a:pt x="0" y="7906"/>
                              </a:cubicBezTo>
                              <a:lnTo>
                                <a:pt x="4953" y="21050"/>
                              </a:lnTo>
                              <a:cubicBezTo>
                                <a:pt x="6763" y="18288"/>
                                <a:pt x="9334" y="15526"/>
                                <a:pt x="13144" y="13526"/>
                              </a:cubicBezTo>
                              <a:cubicBezTo>
                                <a:pt x="14668" y="12668"/>
                                <a:pt x="16192" y="12097"/>
                                <a:pt x="17621" y="11620"/>
                              </a:cubicBezTo>
                              <a:lnTo>
                                <a:pt x="13240" y="0"/>
                              </a:lnTo>
                              <a:cubicBezTo>
                                <a:pt x="11430" y="667"/>
                                <a:pt x="9525" y="1429"/>
                                <a:pt x="7620" y="238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bg2">
                            <a:lumMod val="25000"/>
                          </a:schemeClr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535" name="Freeform: Shape 534">
                          <a:extLst>
                            <a:ext uri="{FF2B5EF4-FFF2-40B4-BE49-F238E27FC236}">
                              <a16:creationId xmlns:a16="http://schemas.microsoft.com/office/drawing/2014/main" id="{71929C05-E122-404C-9E6C-13551CEAC2E7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997976" y="3041236"/>
                          <a:ext cx="21347" cy="21621"/>
                        </a:xfrm>
                        <a:custGeom>
                          <a:avLst/>
                          <a:gdLst>
                            <a:gd name="connsiteX0" fmla="*/ 9727 w 21347"/>
                            <a:gd name="connsiteY0" fmla="*/ 2857 h 21621"/>
                            <a:gd name="connsiteX1" fmla="*/ 7822 w 21347"/>
                            <a:gd name="connsiteY1" fmla="*/ 2000 h 21621"/>
                            <a:gd name="connsiteX2" fmla="*/ 392 w 21347"/>
                            <a:gd name="connsiteY2" fmla="*/ 5143 h 21621"/>
                            <a:gd name="connsiteX3" fmla="*/ 3726 w 21347"/>
                            <a:gd name="connsiteY3" fmla="*/ 13335 h 21621"/>
                            <a:gd name="connsiteX4" fmla="*/ 21347 w 21347"/>
                            <a:gd name="connsiteY4" fmla="*/ 21622 h 21621"/>
                            <a:gd name="connsiteX5" fmla="*/ 20585 w 21347"/>
                            <a:gd name="connsiteY5" fmla="*/ 11716 h 21621"/>
                            <a:gd name="connsiteX6" fmla="*/ 21061 w 21347"/>
                            <a:gd name="connsiteY6" fmla="*/ 6286 h 21621"/>
                            <a:gd name="connsiteX7" fmla="*/ 10489 w 21347"/>
                            <a:gd name="connsiteY7" fmla="*/ 0 h 21621"/>
                            <a:gd name="connsiteX8" fmla="*/ 9727 w 21347"/>
                            <a:gd name="connsiteY8" fmla="*/ 2857 h 21621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</a:cxnLst>
                          <a:rect l="l" t="t" r="r" b="b"/>
                          <a:pathLst>
                            <a:path w="21347" h="21621">
                              <a:moveTo>
                                <a:pt x="9727" y="2857"/>
                              </a:moveTo>
                              <a:lnTo>
                                <a:pt x="7822" y="2000"/>
                              </a:lnTo>
                              <a:cubicBezTo>
                                <a:pt x="4869" y="571"/>
                                <a:pt x="1535" y="2000"/>
                                <a:pt x="392" y="5143"/>
                              </a:cubicBezTo>
                              <a:cubicBezTo>
                                <a:pt x="-751" y="8287"/>
                                <a:pt x="678" y="11906"/>
                                <a:pt x="3726" y="13335"/>
                              </a:cubicBezTo>
                              <a:lnTo>
                                <a:pt x="21347" y="21622"/>
                              </a:lnTo>
                              <a:lnTo>
                                <a:pt x="20585" y="11716"/>
                              </a:lnTo>
                              <a:cubicBezTo>
                                <a:pt x="20585" y="11620"/>
                                <a:pt x="20490" y="9430"/>
                                <a:pt x="21061" y="6286"/>
                              </a:cubicBezTo>
                              <a:lnTo>
                                <a:pt x="10489" y="0"/>
                              </a:lnTo>
                              <a:cubicBezTo>
                                <a:pt x="10203" y="952"/>
                                <a:pt x="9917" y="1905"/>
                                <a:pt x="9727" y="2857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bg2">
                            <a:lumMod val="25000"/>
                          </a:schemeClr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</p:grpSp>
                  <p:grpSp>
                    <p:nvGrpSpPr>
                      <p:cNvPr id="501" name="Graphic 1">
                        <a:extLst>
                          <a:ext uri="{FF2B5EF4-FFF2-40B4-BE49-F238E27FC236}">
                            <a16:creationId xmlns:a16="http://schemas.microsoft.com/office/drawing/2014/main" id="{246B9C63-EFD7-4817-A2E4-2B4D173E22C2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5861461" y="3268041"/>
                        <a:ext cx="172475" cy="105046"/>
                        <a:chOff x="5861461" y="3268041"/>
                        <a:chExt cx="172475" cy="105046"/>
                      </a:xfrm>
                    </p:grpSpPr>
                    <p:grpSp>
                      <p:nvGrpSpPr>
                        <p:cNvPr id="502" name="Graphic 1">
                          <a:extLst>
                            <a:ext uri="{FF2B5EF4-FFF2-40B4-BE49-F238E27FC236}">
                              <a16:creationId xmlns:a16="http://schemas.microsoft.com/office/drawing/2014/main" id="{49C6D328-B895-497F-88F5-9D9BEA440CD6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5861461" y="3268041"/>
                          <a:ext cx="172475" cy="105046"/>
                          <a:chOff x="5861461" y="3268041"/>
                          <a:chExt cx="172475" cy="105046"/>
                        </a:xfrm>
                      </p:grpSpPr>
                      <p:sp>
                        <p:nvSpPr>
                          <p:cNvPr id="507" name="Freeform: Shape 506">
                            <a:extLst>
                              <a:ext uri="{FF2B5EF4-FFF2-40B4-BE49-F238E27FC236}">
                                <a16:creationId xmlns:a16="http://schemas.microsoft.com/office/drawing/2014/main" id="{8BE09873-C2C4-4EAE-B316-D3ECC460F172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5861461" y="3268041"/>
                            <a:ext cx="106618" cy="92143"/>
                          </a:xfrm>
                          <a:custGeom>
                            <a:avLst/>
                            <a:gdLst>
                              <a:gd name="connsiteX0" fmla="*/ 106618 w 106618"/>
                              <a:gd name="connsiteY0" fmla="*/ 31037 h 92143"/>
                              <a:gd name="connsiteX1" fmla="*/ 63946 w 106618"/>
                              <a:gd name="connsiteY1" fmla="*/ 2652 h 92143"/>
                              <a:gd name="connsiteX2" fmla="*/ 30513 w 106618"/>
                              <a:gd name="connsiteY2" fmla="*/ 1033 h 92143"/>
                              <a:gd name="connsiteX3" fmla="*/ 9177 w 106618"/>
                              <a:gd name="connsiteY3" fmla="*/ 12177 h 92143"/>
                              <a:gd name="connsiteX4" fmla="*/ 510 w 106618"/>
                              <a:gd name="connsiteY4" fmla="*/ 20178 h 92143"/>
                              <a:gd name="connsiteX5" fmla="*/ 14702 w 106618"/>
                              <a:gd name="connsiteY5" fmla="*/ 27036 h 92143"/>
                              <a:gd name="connsiteX6" fmla="*/ 7463 w 106618"/>
                              <a:gd name="connsiteY6" fmla="*/ 42467 h 92143"/>
                              <a:gd name="connsiteX7" fmla="*/ 10035 w 106618"/>
                              <a:gd name="connsiteY7" fmla="*/ 45134 h 92143"/>
                              <a:gd name="connsiteX8" fmla="*/ 10892 w 106618"/>
                              <a:gd name="connsiteY8" fmla="*/ 53611 h 92143"/>
                              <a:gd name="connsiteX9" fmla="*/ 14702 w 106618"/>
                              <a:gd name="connsiteY9" fmla="*/ 65517 h 92143"/>
                              <a:gd name="connsiteX10" fmla="*/ 16512 w 106618"/>
                              <a:gd name="connsiteY10" fmla="*/ 75423 h 92143"/>
                              <a:gd name="connsiteX11" fmla="*/ 28989 w 106618"/>
                              <a:gd name="connsiteY11" fmla="*/ 87234 h 92143"/>
                              <a:gd name="connsiteX12" fmla="*/ 42801 w 106618"/>
                              <a:gd name="connsiteY12" fmla="*/ 82853 h 92143"/>
                              <a:gd name="connsiteX13" fmla="*/ 88997 w 106618"/>
                              <a:gd name="connsiteY13" fmla="*/ 91902 h 92143"/>
                              <a:gd name="connsiteX14" fmla="*/ 102332 w 106618"/>
                              <a:gd name="connsiteY14" fmla="*/ 83234 h 92143"/>
                              <a:gd name="connsiteX15" fmla="*/ 106618 w 106618"/>
                              <a:gd name="connsiteY15" fmla="*/ 31037 h 92143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</a:cxnLst>
                            <a:rect l="l" t="t" r="r" b="b"/>
                            <a:pathLst>
                              <a:path w="106618" h="92143">
                                <a:moveTo>
                                  <a:pt x="106618" y="31037"/>
                                </a:moveTo>
                                <a:cubicBezTo>
                                  <a:pt x="106618" y="31037"/>
                                  <a:pt x="71185" y="2938"/>
                                  <a:pt x="63946" y="2652"/>
                                </a:cubicBezTo>
                                <a:cubicBezTo>
                                  <a:pt x="56612" y="2367"/>
                                  <a:pt x="34419" y="-1920"/>
                                  <a:pt x="30513" y="1033"/>
                                </a:cubicBezTo>
                                <a:cubicBezTo>
                                  <a:pt x="26608" y="3986"/>
                                  <a:pt x="15750" y="10082"/>
                                  <a:pt x="9177" y="12177"/>
                                </a:cubicBezTo>
                                <a:cubicBezTo>
                                  <a:pt x="2605" y="14273"/>
                                  <a:pt x="-1491" y="16464"/>
                                  <a:pt x="510" y="20178"/>
                                </a:cubicBezTo>
                                <a:cubicBezTo>
                                  <a:pt x="2510" y="23893"/>
                                  <a:pt x="14702" y="27036"/>
                                  <a:pt x="14702" y="27036"/>
                                </a:cubicBezTo>
                                <a:cubicBezTo>
                                  <a:pt x="14702" y="27036"/>
                                  <a:pt x="4891" y="39800"/>
                                  <a:pt x="7463" y="42467"/>
                                </a:cubicBezTo>
                                <a:cubicBezTo>
                                  <a:pt x="10035" y="45134"/>
                                  <a:pt x="10035" y="45134"/>
                                  <a:pt x="10035" y="45134"/>
                                </a:cubicBezTo>
                                <a:cubicBezTo>
                                  <a:pt x="10035" y="45134"/>
                                  <a:pt x="12321" y="48753"/>
                                  <a:pt x="10892" y="53611"/>
                                </a:cubicBezTo>
                                <a:cubicBezTo>
                                  <a:pt x="9463" y="58469"/>
                                  <a:pt x="14702" y="65517"/>
                                  <a:pt x="14702" y="65517"/>
                                </a:cubicBezTo>
                                <a:cubicBezTo>
                                  <a:pt x="14702" y="65517"/>
                                  <a:pt x="12892" y="71328"/>
                                  <a:pt x="16512" y="75423"/>
                                </a:cubicBezTo>
                                <a:cubicBezTo>
                                  <a:pt x="20131" y="79519"/>
                                  <a:pt x="24132" y="86949"/>
                                  <a:pt x="28989" y="87234"/>
                                </a:cubicBezTo>
                                <a:cubicBezTo>
                                  <a:pt x="33847" y="87425"/>
                                  <a:pt x="42801" y="82853"/>
                                  <a:pt x="42801" y="82853"/>
                                </a:cubicBezTo>
                                <a:cubicBezTo>
                                  <a:pt x="42801" y="82853"/>
                                  <a:pt x="80043" y="93902"/>
                                  <a:pt x="88997" y="91902"/>
                                </a:cubicBezTo>
                                <a:cubicBezTo>
                                  <a:pt x="97950" y="89901"/>
                                  <a:pt x="102332" y="83234"/>
                                  <a:pt x="102332" y="83234"/>
                                </a:cubicBezTo>
                                <a:lnTo>
                                  <a:pt x="106618" y="31037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FFA506"/>
                          </a:solidFill>
                          <a:ln w="9525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endParaRPr lang="th-TH"/>
                          </a:p>
                        </p:txBody>
                      </p:sp>
                      <p:sp>
                        <p:nvSpPr>
                          <p:cNvPr id="508" name="Freeform: Shape 507">
                            <a:extLst>
                              <a:ext uri="{FF2B5EF4-FFF2-40B4-BE49-F238E27FC236}">
                                <a16:creationId xmlns:a16="http://schemas.microsoft.com/office/drawing/2014/main" id="{08E21842-1C23-4BBC-8C5A-12A817C652C4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5861875" y="3272236"/>
                            <a:ext cx="51244" cy="22746"/>
                          </a:xfrm>
                          <a:custGeom>
                            <a:avLst/>
                            <a:gdLst>
                              <a:gd name="connsiteX0" fmla="*/ 14192 w 51244"/>
                              <a:gd name="connsiteY0" fmla="*/ 22747 h 22746"/>
                              <a:gd name="connsiteX1" fmla="*/ 31623 w 51244"/>
                              <a:gd name="connsiteY1" fmla="*/ 5030 h 22746"/>
                              <a:gd name="connsiteX2" fmla="*/ 51244 w 51244"/>
                              <a:gd name="connsiteY2" fmla="*/ 4840 h 22746"/>
                              <a:gd name="connsiteX3" fmla="*/ 25813 w 51244"/>
                              <a:gd name="connsiteY3" fmla="*/ 649 h 22746"/>
                              <a:gd name="connsiteX4" fmla="*/ 11525 w 51244"/>
                              <a:gd name="connsiteY4" fmla="*/ 14365 h 22746"/>
                              <a:gd name="connsiteX5" fmla="*/ 0 w 51244"/>
                              <a:gd name="connsiteY5" fmla="*/ 15889 h 22746"/>
                              <a:gd name="connsiteX6" fmla="*/ 14192 w 51244"/>
                              <a:gd name="connsiteY6" fmla="*/ 22747 h 22746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</a:cxnLst>
                            <a:rect l="l" t="t" r="r" b="b"/>
                            <a:pathLst>
                              <a:path w="51244" h="22746">
                                <a:moveTo>
                                  <a:pt x="14192" y="22747"/>
                                </a:moveTo>
                                <a:lnTo>
                                  <a:pt x="31623" y="5030"/>
                                </a:lnTo>
                                <a:lnTo>
                                  <a:pt x="51244" y="4840"/>
                                </a:lnTo>
                                <a:cubicBezTo>
                                  <a:pt x="51244" y="4840"/>
                                  <a:pt x="32671" y="-2114"/>
                                  <a:pt x="25813" y="649"/>
                                </a:cubicBezTo>
                                <a:cubicBezTo>
                                  <a:pt x="18955" y="3411"/>
                                  <a:pt x="16764" y="13603"/>
                                  <a:pt x="11525" y="14365"/>
                                </a:cubicBezTo>
                                <a:cubicBezTo>
                                  <a:pt x="6286" y="15127"/>
                                  <a:pt x="0" y="15889"/>
                                  <a:pt x="0" y="15889"/>
                                </a:cubicBezTo>
                                <a:cubicBezTo>
                                  <a:pt x="0" y="15889"/>
                                  <a:pt x="5620" y="22461"/>
                                  <a:pt x="14192" y="22747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D731"/>
                          </a:solidFill>
                          <a:ln w="9525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endParaRPr lang="th-TH"/>
                          </a:p>
                        </p:txBody>
                      </p:sp>
                      <p:sp>
                        <p:nvSpPr>
                          <p:cNvPr id="509" name="Freeform: Shape 508">
                            <a:extLst>
                              <a:ext uri="{FF2B5EF4-FFF2-40B4-BE49-F238E27FC236}">
                                <a16:creationId xmlns:a16="http://schemas.microsoft.com/office/drawing/2014/main" id="{85D83483-3549-4EF4-A108-5B902FAC18C1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5867848" y="3282219"/>
                            <a:ext cx="49462" cy="77482"/>
                          </a:xfrm>
                          <a:custGeom>
                            <a:avLst/>
                            <a:gdLst>
                              <a:gd name="connsiteX0" fmla="*/ 49463 w 49462"/>
                              <a:gd name="connsiteY0" fmla="*/ 72199 h 77482"/>
                              <a:gd name="connsiteX1" fmla="*/ 29365 w 49462"/>
                              <a:gd name="connsiteY1" fmla="*/ 63246 h 77482"/>
                              <a:gd name="connsiteX2" fmla="*/ 23079 w 49462"/>
                              <a:gd name="connsiteY2" fmla="*/ 60579 h 77482"/>
                              <a:gd name="connsiteX3" fmla="*/ 20697 w 49462"/>
                              <a:gd name="connsiteY3" fmla="*/ 46482 h 77482"/>
                              <a:gd name="connsiteX4" fmla="*/ 16316 w 49462"/>
                              <a:gd name="connsiteY4" fmla="*/ 29718 h 77482"/>
                              <a:gd name="connsiteX5" fmla="*/ 13458 w 49462"/>
                              <a:gd name="connsiteY5" fmla="*/ 13430 h 77482"/>
                              <a:gd name="connsiteX6" fmla="*/ 19554 w 49462"/>
                              <a:gd name="connsiteY6" fmla="*/ 0 h 77482"/>
                              <a:gd name="connsiteX7" fmla="*/ 600 w 49462"/>
                              <a:gd name="connsiteY7" fmla="*/ 23431 h 77482"/>
                              <a:gd name="connsiteX8" fmla="*/ 2790 w 49462"/>
                              <a:gd name="connsiteY8" fmla="*/ 33338 h 77482"/>
                              <a:gd name="connsiteX9" fmla="*/ 3933 w 49462"/>
                              <a:gd name="connsiteY9" fmla="*/ 44196 h 77482"/>
                              <a:gd name="connsiteX10" fmla="*/ 6315 w 49462"/>
                              <a:gd name="connsiteY10" fmla="*/ 51721 h 77482"/>
                              <a:gd name="connsiteX11" fmla="*/ 9744 w 49462"/>
                              <a:gd name="connsiteY11" fmla="*/ 63151 h 77482"/>
                              <a:gd name="connsiteX12" fmla="*/ 14506 w 49462"/>
                              <a:gd name="connsiteY12" fmla="*/ 70199 h 77482"/>
                              <a:gd name="connsiteX13" fmla="*/ 49463 w 49462"/>
                              <a:gd name="connsiteY13" fmla="*/ 72199 h 7748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</a:cxnLst>
                            <a:rect l="l" t="t" r="r" b="b"/>
                            <a:pathLst>
                              <a:path w="49462" h="77482">
                                <a:moveTo>
                                  <a:pt x="49463" y="72199"/>
                                </a:moveTo>
                                <a:cubicBezTo>
                                  <a:pt x="49463" y="72199"/>
                                  <a:pt x="31270" y="63627"/>
                                  <a:pt x="29365" y="63246"/>
                                </a:cubicBezTo>
                                <a:cubicBezTo>
                                  <a:pt x="27460" y="62865"/>
                                  <a:pt x="24222" y="62198"/>
                                  <a:pt x="23079" y="60579"/>
                                </a:cubicBezTo>
                                <a:cubicBezTo>
                                  <a:pt x="21936" y="58960"/>
                                  <a:pt x="22126" y="50006"/>
                                  <a:pt x="20697" y="46482"/>
                                </a:cubicBezTo>
                                <a:cubicBezTo>
                                  <a:pt x="19269" y="42958"/>
                                  <a:pt x="17268" y="36671"/>
                                  <a:pt x="16316" y="29718"/>
                                </a:cubicBezTo>
                                <a:cubicBezTo>
                                  <a:pt x="15363" y="22765"/>
                                  <a:pt x="15363" y="17335"/>
                                  <a:pt x="13458" y="13430"/>
                                </a:cubicBezTo>
                                <a:cubicBezTo>
                                  <a:pt x="11458" y="9525"/>
                                  <a:pt x="19554" y="0"/>
                                  <a:pt x="19554" y="0"/>
                                </a:cubicBezTo>
                                <a:cubicBezTo>
                                  <a:pt x="19554" y="0"/>
                                  <a:pt x="2124" y="16478"/>
                                  <a:pt x="600" y="23431"/>
                                </a:cubicBezTo>
                                <a:cubicBezTo>
                                  <a:pt x="-924" y="30385"/>
                                  <a:pt x="695" y="32099"/>
                                  <a:pt x="2790" y="33338"/>
                                </a:cubicBezTo>
                                <a:cubicBezTo>
                                  <a:pt x="4886" y="34671"/>
                                  <a:pt x="2695" y="38957"/>
                                  <a:pt x="3933" y="44196"/>
                                </a:cubicBezTo>
                                <a:cubicBezTo>
                                  <a:pt x="5076" y="49435"/>
                                  <a:pt x="6315" y="51054"/>
                                  <a:pt x="6315" y="51721"/>
                                </a:cubicBezTo>
                                <a:cubicBezTo>
                                  <a:pt x="6315" y="52388"/>
                                  <a:pt x="6410" y="61436"/>
                                  <a:pt x="9744" y="63151"/>
                                </a:cubicBezTo>
                                <a:cubicBezTo>
                                  <a:pt x="13077" y="64960"/>
                                  <a:pt x="14982" y="66961"/>
                                  <a:pt x="14506" y="70199"/>
                                </a:cubicBezTo>
                                <a:cubicBezTo>
                                  <a:pt x="14030" y="73438"/>
                                  <a:pt x="26508" y="83629"/>
                                  <a:pt x="49463" y="72199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D731"/>
                          </a:solidFill>
                          <a:ln w="9525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endParaRPr lang="th-TH"/>
                          </a:p>
                        </p:txBody>
                      </p:sp>
                      <p:sp>
                        <p:nvSpPr>
                          <p:cNvPr id="510" name="Freeform: Shape 509">
                            <a:extLst>
                              <a:ext uri="{FF2B5EF4-FFF2-40B4-BE49-F238E27FC236}">
                                <a16:creationId xmlns:a16="http://schemas.microsoft.com/office/drawing/2014/main" id="{0DF7E02A-E22B-468E-97E7-7D505F4B53D6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5953170" y="3289346"/>
                            <a:ext cx="80766" cy="83741"/>
                          </a:xfrm>
                          <a:custGeom>
                            <a:avLst/>
                            <a:gdLst>
                              <a:gd name="connsiteX0" fmla="*/ 76441 w 80766"/>
                              <a:gd name="connsiteY0" fmla="*/ 15066 h 83741"/>
                              <a:gd name="connsiteX1" fmla="*/ 22339 w 80766"/>
                              <a:gd name="connsiteY1" fmla="*/ 7732 h 83741"/>
                              <a:gd name="connsiteX2" fmla="*/ 19957 w 80766"/>
                              <a:gd name="connsiteY2" fmla="*/ 303 h 83741"/>
                              <a:gd name="connsiteX3" fmla="*/ 11480 w 80766"/>
                              <a:gd name="connsiteY3" fmla="*/ 2970 h 83741"/>
                              <a:gd name="connsiteX4" fmla="*/ 145 w 80766"/>
                              <a:gd name="connsiteY4" fmla="*/ 36498 h 83741"/>
                              <a:gd name="connsiteX5" fmla="*/ 7099 w 80766"/>
                              <a:gd name="connsiteY5" fmla="*/ 78693 h 83741"/>
                              <a:gd name="connsiteX6" fmla="*/ 13956 w 80766"/>
                              <a:gd name="connsiteY6" fmla="*/ 80027 h 83741"/>
                              <a:gd name="connsiteX7" fmla="*/ 19576 w 80766"/>
                              <a:gd name="connsiteY7" fmla="*/ 73074 h 83741"/>
                              <a:gd name="connsiteX8" fmla="*/ 69392 w 80766"/>
                              <a:gd name="connsiteY8" fmla="*/ 83742 h 83741"/>
                              <a:gd name="connsiteX9" fmla="*/ 76441 w 80766"/>
                              <a:gd name="connsiteY9" fmla="*/ 15066 h 83741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</a:cxnLst>
                            <a:rect l="l" t="t" r="r" b="b"/>
                            <a:pathLst>
                              <a:path w="80766" h="83741">
                                <a:moveTo>
                                  <a:pt x="76441" y="15066"/>
                                </a:moveTo>
                                <a:lnTo>
                                  <a:pt x="22339" y="7732"/>
                                </a:lnTo>
                                <a:cubicBezTo>
                                  <a:pt x="22339" y="7732"/>
                                  <a:pt x="22720" y="1731"/>
                                  <a:pt x="19957" y="303"/>
                                </a:cubicBezTo>
                                <a:cubicBezTo>
                                  <a:pt x="17195" y="-1126"/>
                                  <a:pt x="11480" y="2970"/>
                                  <a:pt x="11480" y="2970"/>
                                </a:cubicBezTo>
                                <a:cubicBezTo>
                                  <a:pt x="11480" y="2970"/>
                                  <a:pt x="1384" y="17162"/>
                                  <a:pt x="145" y="36498"/>
                                </a:cubicBezTo>
                                <a:cubicBezTo>
                                  <a:pt x="-1188" y="55929"/>
                                  <a:pt x="7099" y="78693"/>
                                  <a:pt x="7099" y="78693"/>
                                </a:cubicBezTo>
                                <a:cubicBezTo>
                                  <a:pt x="7099" y="78693"/>
                                  <a:pt x="9766" y="80122"/>
                                  <a:pt x="13956" y="80027"/>
                                </a:cubicBezTo>
                                <a:cubicBezTo>
                                  <a:pt x="18052" y="79836"/>
                                  <a:pt x="19576" y="73074"/>
                                  <a:pt x="19576" y="73074"/>
                                </a:cubicBezTo>
                                <a:lnTo>
                                  <a:pt x="69392" y="83742"/>
                                </a:lnTo>
                                <a:cubicBezTo>
                                  <a:pt x="69392" y="83742"/>
                                  <a:pt x="89299" y="52023"/>
                                  <a:pt x="76441" y="15066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8B00"/>
                          </a:solidFill>
                          <a:ln w="9525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endParaRPr lang="th-TH"/>
                          </a:p>
                        </p:txBody>
                      </p:sp>
                    </p:grpSp>
                    <p:sp>
                      <p:nvSpPr>
                        <p:cNvPr id="503" name="Freeform: Shape 502">
                          <a:extLst>
                            <a:ext uri="{FF2B5EF4-FFF2-40B4-BE49-F238E27FC236}">
                              <a16:creationId xmlns:a16="http://schemas.microsoft.com/office/drawing/2014/main" id="{30DB9218-6B11-43E5-9B48-1E831D46FED9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965547" y="3297078"/>
                          <a:ext cx="68086" cy="75914"/>
                        </a:xfrm>
                        <a:custGeom>
                          <a:avLst/>
                          <a:gdLst>
                            <a:gd name="connsiteX0" fmla="*/ 9961 w 68086"/>
                            <a:gd name="connsiteY0" fmla="*/ 0 h 75914"/>
                            <a:gd name="connsiteX1" fmla="*/ 722 w 68086"/>
                            <a:gd name="connsiteY1" fmla="*/ 25051 h 75914"/>
                            <a:gd name="connsiteX2" fmla="*/ 7199 w 68086"/>
                            <a:gd name="connsiteY2" fmla="*/ 65246 h 75914"/>
                            <a:gd name="connsiteX3" fmla="*/ 57014 w 68086"/>
                            <a:gd name="connsiteY3" fmla="*/ 75914 h 75914"/>
                            <a:gd name="connsiteX4" fmla="*/ 66920 w 68086"/>
                            <a:gd name="connsiteY4" fmla="*/ 48196 h 75914"/>
                            <a:gd name="connsiteX5" fmla="*/ 68063 w 68086"/>
                            <a:gd name="connsiteY5" fmla="*/ 26956 h 75914"/>
                            <a:gd name="connsiteX6" fmla="*/ 59110 w 68086"/>
                            <a:gd name="connsiteY6" fmla="*/ 56388 h 75914"/>
                            <a:gd name="connsiteX7" fmla="*/ 49394 w 68086"/>
                            <a:gd name="connsiteY7" fmla="*/ 64579 h 75914"/>
                            <a:gd name="connsiteX8" fmla="*/ 32726 w 68086"/>
                            <a:gd name="connsiteY8" fmla="*/ 61341 h 75914"/>
                            <a:gd name="connsiteX9" fmla="*/ 41584 w 68086"/>
                            <a:gd name="connsiteY9" fmla="*/ 38576 h 75914"/>
                            <a:gd name="connsiteX10" fmla="*/ 39393 w 68086"/>
                            <a:gd name="connsiteY10" fmla="*/ 4000 h 75914"/>
                            <a:gd name="connsiteX11" fmla="*/ 35297 w 68086"/>
                            <a:gd name="connsiteY11" fmla="*/ 4286 h 75914"/>
                            <a:gd name="connsiteX12" fmla="*/ 38441 w 68086"/>
                            <a:gd name="connsiteY12" fmla="*/ 28575 h 75914"/>
                            <a:gd name="connsiteX13" fmla="*/ 29963 w 68086"/>
                            <a:gd name="connsiteY13" fmla="*/ 55435 h 75914"/>
                            <a:gd name="connsiteX14" fmla="*/ 9961 w 68086"/>
                            <a:gd name="connsiteY14" fmla="*/ 0 h 75914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</a:cxnLst>
                          <a:rect l="l" t="t" r="r" b="b"/>
                          <a:pathLst>
                            <a:path w="68086" h="75914">
                              <a:moveTo>
                                <a:pt x="9961" y="0"/>
                              </a:moveTo>
                              <a:cubicBezTo>
                                <a:pt x="9961" y="0"/>
                                <a:pt x="4151" y="8477"/>
                                <a:pt x="722" y="25051"/>
                              </a:cubicBezTo>
                              <a:cubicBezTo>
                                <a:pt x="-2707" y="41624"/>
                                <a:pt x="7199" y="65246"/>
                                <a:pt x="7199" y="65246"/>
                              </a:cubicBezTo>
                              <a:lnTo>
                                <a:pt x="57014" y="75914"/>
                              </a:lnTo>
                              <a:cubicBezTo>
                                <a:pt x="57014" y="75914"/>
                                <a:pt x="65587" y="62103"/>
                                <a:pt x="66920" y="48196"/>
                              </a:cubicBezTo>
                              <a:cubicBezTo>
                                <a:pt x="68349" y="34290"/>
                                <a:pt x="68063" y="26956"/>
                                <a:pt x="68063" y="26956"/>
                              </a:cubicBezTo>
                              <a:cubicBezTo>
                                <a:pt x="68063" y="26956"/>
                                <a:pt x="62729" y="50768"/>
                                <a:pt x="59110" y="56388"/>
                              </a:cubicBezTo>
                              <a:cubicBezTo>
                                <a:pt x="55490" y="62008"/>
                                <a:pt x="49394" y="64579"/>
                                <a:pt x="49394" y="64579"/>
                              </a:cubicBezTo>
                              <a:lnTo>
                                <a:pt x="32726" y="61341"/>
                              </a:lnTo>
                              <a:cubicBezTo>
                                <a:pt x="32726" y="61341"/>
                                <a:pt x="38345" y="56007"/>
                                <a:pt x="41584" y="38576"/>
                              </a:cubicBezTo>
                              <a:cubicBezTo>
                                <a:pt x="44727" y="21050"/>
                                <a:pt x="39393" y="4000"/>
                                <a:pt x="39393" y="4000"/>
                              </a:cubicBezTo>
                              <a:lnTo>
                                <a:pt x="35297" y="4286"/>
                              </a:lnTo>
                              <a:cubicBezTo>
                                <a:pt x="35297" y="4286"/>
                                <a:pt x="38917" y="18574"/>
                                <a:pt x="38441" y="28575"/>
                              </a:cubicBezTo>
                              <a:cubicBezTo>
                                <a:pt x="37964" y="38671"/>
                                <a:pt x="29963" y="55435"/>
                                <a:pt x="29963" y="55435"/>
                              </a:cubicBezTo>
                              <a:cubicBezTo>
                                <a:pt x="29963" y="55435"/>
                                <a:pt x="5008" y="32956"/>
                                <a:pt x="9961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D93700">
                            <a:alpha val="42000"/>
                          </a:srgbClr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504" name="Freeform: Shape 503">
                          <a:extLst>
                            <a:ext uri="{FF2B5EF4-FFF2-40B4-BE49-F238E27FC236}">
                              <a16:creationId xmlns:a16="http://schemas.microsoft.com/office/drawing/2014/main" id="{14179A42-5259-418E-835E-29D6F174C093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975032" y="3301269"/>
                          <a:ext cx="54768" cy="19431"/>
                        </a:xfrm>
                        <a:custGeom>
                          <a:avLst/>
                          <a:gdLst>
                            <a:gd name="connsiteX0" fmla="*/ 51149 w 54768"/>
                            <a:gd name="connsiteY0" fmla="*/ 7715 h 19431"/>
                            <a:gd name="connsiteX1" fmla="*/ 3048 w 54768"/>
                            <a:gd name="connsiteY1" fmla="*/ 0 h 19431"/>
                            <a:gd name="connsiteX2" fmla="*/ 0 w 54768"/>
                            <a:gd name="connsiteY2" fmla="*/ 8382 h 19431"/>
                            <a:gd name="connsiteX3" fmla="*/ 54769 w 54768"/>
                            <a:gd name="connsiteY3" fmla="*/ 19431 h 19431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54768" h="19431">
                              <a:moveTo>
                                <a:pt x="51149" y="7715"/>
                              </a:moveTo>
                              <a:lnTo>
                                <a:pt x="3048" y="0"/>
                              </a:lnTo>
                              <a:lnTo>
                                <a:pt x="0" y="8382"/>
                              </a:lnTo>
                              <a:lnTo>
                                <a:pt x="54769" y="19431"/>
                              </a:lnTo>
                              <a:close/>
                            </a:path>
                          </a:pathLst>
                        </a:custGeom>
                        <a:solidFill>
                          <a:schemeClr val="bg2">
                            <a:lumMod val="25000"/>
                          </a:schemeClr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505" name="Freeform: Shape 504">
                          <a:extLst>
                            <a:ext uri="{FF2B5EF4-FFF2-40B4-BE49-F238E27FC236}">
                              <a16:creationId xmlns:a16="http://schemas.microsoft.com/office/drawing/2014/main" id="{2F1620EE-4C38-4AE7-AB30-0A09DACF6C88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974365" y="3346131"/>
                          <a:ext cx="46005" cy="20669"/>
                        </a:xfrm>
                        <a:custGeom>
                          <a:avLst/>
                          <a:gdLst>
                            <a:gd name="connsiteX0" fmla="*/ 46006 w 46005"/>
                            <a:gd name="connsiteY0" fmla="*/ 5715 h 20669"/>
                            <a:gd name="connsiteX1" fmla="*/ 40005 w 46005"/>
                            <a:gd name="connsiteY1" fmla="*/ 20669 h 20669"/>
                            <a:gd name="connsiteX2" fmla="*/ 0 w 46005"/>
                            <a:gd name="connsiteY2" fmla="*/ 7334 h 20669"/>
                            <a:gd name="connsiteX3" fmla="*/ 857 w 46005"/>
                            <a:gd name="connsiteY3" fmla="*/ 0 h 2066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46005" h="20669">
                              <a:moveTo>
                                <a:pt x="46006" y="5715"/>
                              </a:moveTo>
                              <a:lnTo>
                                <a:pt x="40005" y="20669"/>
                              </a:lnTo>
                              <a:lnTo>
                                <a:pt x="0" y="7334"/>
                              </a:lnTo>
                              <a:lnTo>
                                <a:pt x="857" y="0"/>
                              </a:lnTo>
                              <a:close/>
                            </a:path>
                          </a:pathLst>
                        </a:custGeom>
                        <a:solidFill>
                          <a:schemeClr val="bg2">
                            <a:lumMod val="25000"/>
                          </a:schemeClr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506" name="Freeform: Shape 505">
                          <a:extLst>
                            <a:ext uri="{FF2B5EF4-FFF2-40B4-BE49-F238E27FC236}">
                              <a16:creationId xmlns:a16="http://schemas.microsoft.com/office/drawing/2014/main" id="{CB36CE4B-9DD2-45F3-AF45-3CFF2AF67B7E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979032" y="3323748"/>
                          <a:ext cx="48101" cy="19240"/>
                        </a:xfrm>
                        <a:custGeom>
                          <a:avLst/>
                          <a:gdLst>
                            <a:gd name="connsiteX0" fmla="*/ 48101 w 48101"/>
                            <a:gd name="connsiteY0" fmla="*/ 5905 h 19240"/>
                            <a:gd name="connsiteX1" fmla="*/ 46768 w 48101"/>
                            <a:gd name="connsiteY1" fmla="*/ 19241 h 19240"/>
                            <a:gd name="connsiteX2" fmla="*/ 0 w 48101"/>
                            <a:gd name="connsiteY2" fmla="*/ 9906 h 19240"/>
                            <a:gd name="connsiteX3" fmla="*/ 476 w 48101"/>
                            <a:gd name="connsiteY3" fmla="*/ 0 h 1924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48101" h="19240">
                              <a:moveTo>
                                <a:pt x="48101" y="5905"/>
                              </a:moveTo>
                              <a:lnTo>
                                <a:pt x="46768" y="19241"/>
                              </a:lnTo>
                              <a:lnTo>
                                <a:pt x="0" y="9906"/>
                              </a:lnTo>
                              <a:lnTo>
                                <a:pt x="476" y="0"/>
                              </a:lnTo>
                              <a:close/>
                            </a:path>
                          </a:pathLst>
                        </a:custGeom>
                        <a:solidFill>
                          <a:schemeClr val="bg2">
                            <a:lumMod val="25000"/>
                          </a:schemeClr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</p:grpSp>
                </p:grpSp>
                <p:sp>
                  <p:nvSpPr>
                    <p:cNvPr id="499" name="Freeform: Shape 498">
                      <a:extLst>
                        <a:ext uri="{FF2B5EF4-FFF2-40B4-BE49-F238E27FC236}">
                          <a16:creationId xmlns:a16="http://schemas.microsoft.com/office/drawing/2014/main" id="{4B39F9D0-070B-4B23-BB13-A6F6DB608DA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94641" y="3261835"/>
                      <a:ext cx="21145" cy="15430"/>
                    </a:xfrm>
                    <a:custGeom>
                      <a:avLst/>
                      <a:gdLst>
                        <a:gd name="connsiteX0" fmla="*/ 0 w 21145"/>
                        <a:gd name="connsiteY0" fmla="*/ 15430 h 15430"/>
                        <a:gd name="connsiteX1" fmla="*/ 8382 w 21145"/>
                        <a:gd name="connsiteY1" fmla="*/ 0 h 15430"/>
                        <a:gd name="connsiteX2" fmla="*/ 21146 w 21145"/>
                        <a:gd name="connsiteY2" fmla="*/ 10001 h 15430"/>
                        <a:gd name="connsiteX3" fmla="*/ 16669 w 21145"/>
                        <a:gd name="connsiteY3" fmla="*/ 15335 h 154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21145" h="15430">
                          <a:moveTo>
                            <a:pt x="0" y="15430"/>
                          </a:moveTo>
                          <a:lnTo>
                            <a:pt x="8382" y="0"/>
                          </a:lnTo>
                          <a:lnTo>
                            <a:pt x="21146" y="10001"/>
                          </a:lnTo>
                          <a:lnTo>
                            <a:pt x="16669" y="15335"/>
                          </a:lnTo>
                          <a:close/>
                        </a:path>
                      </a:pathLst>
                    </a:custGeom>
                    <a:solidFill>
                      <a:schemeClr val="bg2">
                        <a:lumMod val="25000"/>
                      </a:schemeClr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463" name="Graphic 1">
                    <a:extLst>
                      <a:ext uri="{FF2B5EF4-FFF2-40B4-BE49-F238E27FC236}">
                        <a16:creationId xmlns:a16="http://schemas.microsoft.com/office/drawing/2014/main" id="{770A82B5-E131-4C64-9D7E-36E0FBC998CD}"/>
                      </a:ext>
                    </a:extLst>
                  </p:cNvPr>
                  <p:cNvGrpSpPr/>
                  <p:nvPr/>
                </p:nvGrpSpPr>
                <p:grpSpPr>
                  <a:xfrm>
                    <a:off x="5836158" y="3076765"/>
                    <a:ext cx="351730" cy="277082"/>
                    <a:chOff x="5836158" y="3076765"/>
                    <a:chExt cx="351730" cy="277082"/>
                  </a:xfrm>
                </p:grpSpPr>
                <p:grpSp>
                  <p:nvGrpSpPr>
                    <p:cNvPr id="465" name="Graphic 1">
                      <a:extLst>
                        <a:ext uri="{FF2B5EF4-FFF2-40B4-BE49-F238E27FC236}">
                          <a16:creationId xmlns:a16="http://schemas.microsoft.com/office/drawing/2014/main" id="{CB093463-6C32-4B17-9FD1-F5E21DABB46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836158" y="3076765"/>
                      <a:ext cx="351730" cy="277082"/>
                      <a:chOff x="5836158" y="3076765"/>
                      <a:chExt cx="351730" cy="277082"/>
                    </a:xfrm>
                  </p:grpSpPr>
                  <p:grpSp>
                    <p:nvGrpSpPr>
                      <p:cNvPr id="468" name="Graphic 1">
                        <a:extLst>
                          <a:ext uri="{FF2B5EF4-FFF2-40B4-BE49-F238E27FC236}">
                            <a16:creationId xmlns:a16="http://schemas.microsoft.com/office/drawing/2014/main" id="{80DB68F9-A13F-4A3F-9F08-8B245601B392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5836158" y="3076765"/>
                        <a:ext cx="333375" cy="186309"/>
                        <a:chOff x="5836158" y="3076765"/>
                        <a:chExt cx="333375" cy="186309"/>
                      </a:xfrm>
                    </p:grpSpPr>
                    <p:sp>
                      <p:nvSpPr>
                        <p:cNvPr id="479" name="Freeform: Shape 478">
                          <a:extLst>
                            <a:ext uri="{FF2B5EF4-FFF2-40B4-BE49-F238E27FC236}">
                              <a16:creationId xmlns:a16="http://schemas.microsoft.com/office/drawing/2014/main" id="{09527BAD-1B29-4C62-B9AF-3AF45C1E13A7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909024" y="3076765"/>
                          <a:ext cx="260508" cy="155924"/>
                        </a:xfrm>
                        <a:custGeom>
                          <a:avLst/>
                          <a:gdLst>
                            <a:gd name="connsiteX0" fmla="*/ 0 w 260508"/>
                            <a:gd name="connsiteY0" fmla="*/ 6286 h 155924"/>
                            <a:gd name="connsiteX1" fmla="*/ 2762 w 260508"/>
                            <a:gd name="connsiteY1" fmla="*/ 0 h 155924"/>
                            <a:gd name="connsiteX2" fmla="*/ 260509 w 260508"/>
                            <a:gd name="connsiteY2" fmla="*/ 136970 h 155924"/>
                            <a:gd name="connsiteX3" fmla="*/ 250603 w 260508"/>
                            <a:gd name="connsiteY3" fmla="*/ 155924 h 155924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260508" h="155924">
                              <a:moveTo>
                                <a:pt x="0" y="6286"/>
                              </a:moveTo>
                              <a:lnTo>
                                <a:pt x="2762" y="0"/>
                              </a:lnTo>
                              <a:lnTo>
                                <a:pt x="260509" y="136970"/>
                              </a:lnTo>
                              <a:lnTo>
                                <a:pt x="250603" y="155924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FD731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480" name="Freeform: Shape 479">
                          <a:extLst>
                            <a:ext uri="{FF2B5EF4-FFF2-40B4-BE49-F238E27FC236}">
                              <a16:creationId xmlns:a16="http://schemas.microsoft.com/office/drawing/2014/main" id="{36B5A9B7-1080-4D08-91EB-2F873B789E16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892069" y="3076765"/>
                          <a:ext cx="26765" cy="49910"/>
                        </a:xfrm>
                        <a:custGeom>
                          <a:avLst/>
                          <a:gdLst>
                            <a:gd name="connsiteX0" fmla="*/ 26765 w 26765"/>
                            <a:gd name="connsiteY0" fmla="*/ 49911 h 49910"/>
                            <a:gd name="connsiteX1" fmla="*/ 25622 w 26765"/>
                            <a:gd name="connsiteY1" fmla="*/ 3239 h 49910"/>
                            <a:gd name="connsiteX2" fmla="*/ 19717 w 26765"/>
                            <a:gd name="connsiteY2" fmla="*/ 0 h 49910"/>
                            <a:gd name="connsiteX3" fmla="*/ 0 w 26765"/>
                            <a:gd name="connsiteY3" fmla="*/ 35243 h 4991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26765" h="49910">
                              <a:moveTo>
                                <a:pt x="26765" y="49911"/>
                              </a:moveTo>
                              <a:lnTo>
                                <a:pt x="25622" y="3239"/>
                              </a:lnTo>
                              <a:lnTo>
                                <a:pt x="19717" y="0"/>
                              </a:lnTo>
                              <a:lnTo>
                                <a:pt x="0" y="35243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FD731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481" name="Freeform: Shape 480">
                          <a:extLst>
                            <a:ext uri="{FF2B5EF4-FFF2-40B4-BE49-F238E27FC236}">
                              <a16:creationId xmlns:a16="http://schemas.microsoft.com/office/drawing/2014/main" id="{28596D4D-A924-479C-B98C-4E9829E960E6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901023" y="3131724"/>
                          <a:ext cx="17145" cy="131349"/>
                        </a:xfrm>
                        <a:custGeom>
                          <a:avLst/>
                          <a:gdLst>
                            <a:gd name="connsiteX0" fmla="*/ 17145 w 17145"/>
                            <a:gd name="connsiteY0" fmla="*/ 3239 h 131349"/>
                            <a:gd name="connsiteX1" fmla="*/ 15430 w 17145"/>
                            <a:gd name="connsiteY1" fmla="*/ 131350 h 131349"/>
                            <a:gd name="connsiteX2" fmla="*/ 0 w 17145"/>
                            <a:gd name="connsiteY2" fmla="*/ 122872 h 131349"/>
                            <a:gd name="connsiteX3" fmla="*/ 11335 w 17145"/>
                            <a:gd name="connsiteY3" fmla="*/ 0 h 13134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17145" h="131349">
                              <a:moveTo>
                                <a:pt x="17145" y="3239"/>
                              </a:moveTo>
                              <a:lnTo>
                                <a:pt x="15430" y="131350"/>
                              </a:lnTo>
                              <a:lnTo>
                                <a:pt x="0" y="122872"/>
                              </a:lnTo>
                              <a:lnTo>
                                <a:pt x="11335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FD731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482" name="Freeform: Shape 481">
                          <a:extLst>
                            <a:ext uri="{FF2B5EF4-FFF2-40B4-BE49-F238E27FC236}">
                              <a16:creationId xmlns:a16="http://schemas.microsoft.com/office/drawing/2014/main" id="{90BEA63C-8524-4918-8808-18B9434AB1F6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882925" y="3127342"/>
                          <a:ext cx="26479" cy="125348"/>
                        </a:xfrm>
                        <a:custGeom>
                          <a:avLst/>
                          <a:gdLst>
                            <a:gd name="connsiteX0" fmla="*/ 26479 w 26479"/>
                            <a:gd name="connsiteY0" fmla="*/ 2762 h 125348"/>
                            <a:gd name="connsiteX1" fmla="*/ 14669 w 26479"/>
                            <a:gd name="connsiteY1" fmla="*/ 125349 h 125348"/>
                            <a:gd name="connsiteX2" fmla="*/ 0 w 26479"/>
                            <a:gd name="connsiteY2" fmla="*/ 118586 h 125348"/>
                            <a:gd name="connsiteX3" fmla="*/ 21336 w 26479"/>
                            <a:gd name="connsiteY3" fmla="*/ 0 h 12534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26479" h="125348">
                              <a:moveTo>
                                <a:pt x="26479" y="2762"/>
                              </a:moveTo>
                              <a:lnTo>
                                <a:pt x="14669" y="125349"/>
                              </a:lnTo>
                              <a:lnTo>
                                <a:pt x="0" y="118586"/>
                              </a:lnTo>
                              <a:lnTo>
                                <a:pt x="21336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FD731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483" name="Freeform: Shape 482">
                          <a:extLst>
                            <a:ext uri="{FF2B5EF4-FFF2-40B4-BE49-F238E27FC236}">
                              <a16:creationId xmlns:a16="http://schemas.microsoft.com/office/drawing/2014/main" id="{0DFCB881-DF0C-4C40-9630-0AC171AD3C1C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859398" y="3124008"/>
                          <a:ext cx="42957" cy="120967"/>
                        </a:xfrm>
                        <a:custGeom>
                          <a:avLst/>
                          <a:gdLst>
                            <a:gd name="connsiteX0" fmla="*/ 42958 w 42957"/>
                            <a:gd name="connsiteY0" fmla="*/ 2286 h 120967"/>
                            <a:gd name="connsiteX1" fmla="*/ 16192 w 42957"/>
                            <a:gd name="connsiteY1" fmla="*/ 120968 h 120967"/>
                            <a:gd name="connsiteX2" fmla="*/ 0 w 42957"/>
                            <a:gd name="connsiteY2" fmla="*/ 112109 h 120967"/>
                            <a:gd name="connsiteX3" fmla="*/ 38767 w 42957"/>
                            <a:gd name="connsiteY3" fmla="*/ 0 h 120967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42957" h="120967">
                              <a:moveTo>
                                <a:pt x="42958" y="2286"/>
                              </a:moveTo>
                              <a:lnTo>
                                <a:pt x="16192" y="120968"/>
                              </a:lnTo>
                              <a:lnTo>
                                <a:pt x="0" y="112109"/>
                              </a:lnTo>
                              <a:lnTo>
                                <a:pt x="38767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FD731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484" name="Freeform: Shape 483">
                          <a:extLst>
                            <a:ext uri="{FF2B5EF4-FFF2-40B4-BE49-F238E27FC236}">
                              <a16:creationId xmlns:a16="http://schemas.microsoft.com/office/drawing/2014/main" id="{38AF0F82-F845-4516-814C-DDE505A38A9C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836158" y="3119151"/>
                          <a:ext cx="59340" cy="112204"/>
                        </a:xfrm>
                        <a:custGeom>
                          <a:avLst/>
                          <a:gdLst>
                            <a:gd name="connsiteX0" fmla="*/ 59341 w 59340"/>
                            <a:gd name="connsiteY0" fmla="*/ 3334 h 112204"/>
                            <a:gd name="connsiteX1" fmla="*/ 59055 w 59340"/>
                            <a:gd name="connsiteY1" fmla="*/ 4096 h 112204"/>
                            <a:gd name="connsiteX2" fmla="*/ 14573 w 59340"/>
                            <a:gd name="connsiteY2" fmla="*/ 112204 h 112204"/>
                            <a:gd name="connsiteX3" fmla="*/ 0 w 59340"/>
                            <a:gd name="connsiteY3" fmla="*/ 99917 h 112204"/>
                            <a:gd name="connsiteX4" fmla="*/ 53245 w 59340"/>
                            <a:gd name="connsiteY4" fmla="*/ 0 h 112204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59340" h="112204">
                              <a:moveTo>
                                <a:pt x="59341" y="3334"/>
                              </a:moveTo>
                              <a:lnTo>
                                <a:pt x="59055" y="4096"/>
                              </a:lnTo>
                              <a:lnTo>
                                <a:pt x="14573" y="112204"/>
                              </a:lnTo>
                              <a:lnTo>
                                <a:pt x="0" y="99917"/>
                              </a:lnTo>
                              <a:lnTo>
                                <a:pt x="53245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FD731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485" name="Freeform: Shape 484">
                          <a:extLst>
                            <a:ext uri="{FF2B5EF4-FFF2-40B4-BE49-F238E27FC236}">
                              <a16:creationId xmlns:a16="http://schemas.microsoft.com/office/drawing/2014/main" id="{6583C277-F022-4A73-80B7-B62537648B5D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901023" y="3134296"/>
                          <a:ext cx="17145" cy="128778"/>
                        </a:xfrm>
                        <a:custGeom>
                          <a:avLst/>
                          <a:gdLst>
                            <a:gd name="connsiteX0" fmla="*/ 13240 w 17145"/>
                            <a:gd name="connsiteY0" fmla="*/ 0 h 128778"/>
                            <a:gd name="connsiteX1" fmla="*/ 9239 w 17145"/>
                            <a:gd name="connsiteY1" fmla="*/ 119158 h 128778"/>
                            <a:gd name="connsiteX2" fmla="*/ 0 w 17145"/>
                            <a:gd name="connsiteY2" fmla="*/ 120301 h 128778"/>
                            <a:gd name="connsiteX3" fmla="*/ 15430 w 17145"/>
                            <a:gd name="connsiteY3" fmla="*/ 128778 h 128778"/>
                            <a:gd name="connsiteX4" fmla="*/ 17145 w 17145"/>
                            <a:gd name="connsiteY4" fmla="*/ 667 h 12877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17145" h="128778">
                              <a:moveTo>
                                <a:pt x="13240" y="0"/>
                              </a:moveTo>
                              <a:lnTo>
                                <a:pt x="9239" y="119158"/>
                              </a:lnTo>
                              <a:lnTo>
                                <a:pt x="0" y="120301"/>
                              </a:lnTo>
                              <a:lnTo>
                                <a:pt x="15430" y="128778"/>
                              </a:lnTo>
                              <a:lnTo>
                                <a:pt x="17145" y="667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D93700">
                            <a:alpha val="42000"/>
                          </a:srgbClr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486" name="Freeform: Shape 485">
                          <a:extLst>
                            <a:ext uri="{FF2B5EF4-FFF2-40B4-BE49-F238E27FC236}">
                              <a16:creationId xmlns:a16="http://schemas.microsoft.com/office/drawing/2014/main" id="{AC700A73-6986-41C1-B0BF-ABA862828595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882925" y="3129819"/>
                          <a:ext cx="26479" cy="122872"/>
                        </a:xfrm>
                        <a:custGeom>
                          <a:avLst/>
                          <a:gdLst>
                            <a:gd name="connsiteX0" fmla="*/ 23050 w 26479"/>
                            <a:gd name="connsiteY0" fmla="*/ 0 h 122872"/>
                            <a:gd name="connsiteX1" fmla="*/ 8477 w 26479"/>
                            <a:gd name="connsiteY1" fmla="*/ 114109 h 122872"/>
                            <a:gd name="connsiteX2" fmla="*/ 0 w 26479"/>
                            <a:gd name="connsiteY2" fmla="*/ 116110 h 122872"/>
                            <a:gd name="connsiteX3" fmla="*/ 14669 w 26479"/>
                            <a:gd name="connsiteY3" fmla="*/ 122873 h 122872"/>
                            <a:gd name="connsiteX4" fmla="*/ 26479 w 26479"/>
                            <a:gd name="connsiteY4" fmla="*/ 286 h 12287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26479" h="122872">
                              <a:moveTo>
                                <a:pt x="23050" y="0"/>
                              </a:moveTo>
                              <a:lnTo>
                                <a:pt x="8477" y="114109"/>
                              </a:lnTo>
                              <a:lnTo>
                                <a:pt x="0" y="116110"/>
                              </a:lnTo>
                              <a:lnTo>
                                <a:pt x="14669" y="122873"/>
                              </a:lnTo>
                              <a:lnTo>
                                <a:pt x="26479" y="286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D93700">
                            <a:alpha val="42000"/>
                          </a:srgbClr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487" name="Freeform: Shape 486">
                          <a:extLst>
                            <a:ext uri="{FF2B5EF4-FFF2-40B4-BE49-F238E27FC236}">
                              <a16:creationId xmlns:a16="http://schemas.microsoft.com/office/drawing/2014/main" id="{F72C2D1A-73F1-4FD5-9EB6-E6C78E2CF6A0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860637" y="3126961"/>
                          <a:ext cx="42290" cy="118014"/>
                        </a:xfrm>
                        <a:custGeom>
                          <a:avLst/>
                          <a:gdLst>
                            <a:gd name="connsiteX0" fmla="*/ 40291 w 42290"/>
                            <a:gd name="connsiteY0" fmla="*/ 0 h 118014"/>
                            <a:gd name="connsiteX1" fmla="*/ 9144 w 42290"/>
                            <a:gd name="connsiteY1" fmla="*/ 107918 h 118014"/>
                            <a:gd name="connsiteX2" fmla="*/ 0 w 42290"/>
                            <a:gd name="connsiteY2" fmla="*/ 109823 h 118014"/>
                            <a:gd name="connsiteX3" fmla="*/ 14954 w 42290"/>
                            <a:gd name="connsiteY3" fmla="*/ 118015 h 118014"/>
                            <a:gd name="connsiteX4" fmla="*/ 42291 w 42290"/>
                            <a:gd name="connsiteY4" fmla="*/ 1143 h 118014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42290" h="118014">
                              <a:moveTo>
                                <a:pt x="40291" y="0"/>
                              </a:moveTo>
                              <a:lnTo>
                                <a:pt x="9144" y="107918"/>
                              </a:lnTo>
                              <a:lnTo>
                                <a:pt x="0" y="109823"/>
                              </a:lnTo>
                              <a:lnTo>
                                <a:pt x="14954" y="118015"/>
                              </a:lnTo>
                              <a:lnTo>
                                <a:pt x="42291" y="1143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D93700">
                            <a:alpha val="42000"/>
                          </a:srgbClr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488" name="Freeform: Shape 487">
                          <a:extLst>
                            <a:ext uri="{FF2B5EF4-FFF2-40B4-BE49-F238E27FC236}">
                              <a16:creationId xmlns:a16="http://schemas.microsoft.com/office/drawing/2014/main" id="{0D6B4E21-6F99-4DC0-BFC5-E93E2DF3E6AF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836158" y="3120008"/>
                          <a:ext cx="60578" cy="111347"/>
                        </a:xfrm>
                        <a:custGeom>
                          <a:avLst/>
                          <a:gdLst>
                            <a:gd name="connsiteX0" fmla="*/ 54864 w 60578"/>
                            <a:gd name="connsiteY0" fmla="*/ 0 h 111347"/>
                            <a:gd name="connsiteX1" fmla="*/ 10668 w 60578"/>
                            <a:gd name="connsiteY1" fmla="*/ 99727 h 111347"/>
                            <a:gd name="connsiteX2" fmla="*/ 0 w 60578"/>
                            <a:gd name="connsiteY2" fmla="*/ 99060 h 111347"/>
                            <a:gd name="connsiteX3" fmla="*/ 14573 w 60578"/>
                            <a:gd name="connsiteY3" fmla="*/ 111347 h 111347"/>
                            <a:gd name="connsiteX4" fmla="*/ 60579 w 60578"/>
                            <a:gd name="connsiteY4" fmla="*/ 1810 h 111347"/>
                            <a:gd name="connsiteX5" fmla="*/ 56197 w 60578"/>
                            <a:gd name="connsiteY5" fmla="*/ 762 h 111347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60578" h="111347">
                              <a:moveTo>
                                <a:pt x="54864" y="0"/>
                              </a:moveTo>
                              <a:lnTo>
                                <a:pt x="10668" y="99727"/>
                              </a:lnTo>
                              <a:lnTo>
                                <a:pt x="0" y="99060"/>
                              </a:lnTo>
                              <a:lnTo>
                                <a:pt x="14573" y="111347"/>
                              </a:lnTo>
                              <a:lnTo>
                                <a:pt x="60579" y="1810"/>
                              </a:lnTo>
                              <a:lnTo>
                                <a:pt x="56197" y="762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D93700">
                            <a:alpha val="42000"/>
                          </a:srgbClr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489" name="Freeform: Shape 488">
                          <a:extLst>
                            <a:ext uri="{FF2B5EF4-FFF2-40B4-BE49-F238E27FC236}">
                              <a16:creationId xmlns:a16="http://schemas.microsoft.com/office/drawing/2014/main" id="{4897A01B-D6E2-458B-8803-566BB9305BB5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893212" y="3082956"/>
                          <a:ext cx="272034" cy="149828"/>
                        </a:xfrm>
                        <a:custGeom>
                          <a:avLst/>
                          <a:gdLst>
                            <a:gd name="connsiteX0" fmla="*/ 0 w 272034"/>
                            <a:gd name="connsiteY0" fmla="*/ 29718 h 149828"/>
                            <a:gd name="connsiteX1" fmla="*/ 17812 w 272034"/>
                            <a:gd name="connsiteY1" fmla="*/ 32957 h 149828"/>
                            <a:gd name="connsiteX2" fmla="*/ 22765 w 272034"/>
                            <a:gd name="connsiteY2" fmla="*/ 0 h 149828"/>
                            <a:gd name="connsiteX3" fmla="*/ 272034 w 272034"/>
                            <a:gd name="connsiteY3" fmla="*/ 136874 h 149828"/>
                            <a:gd name="connsiteX4" fmla="*/ 266319 w 272034"/>
                            <a:gd name="connsiteY4" fmla="*/ 149828 h 149828"/>
                            <a:gd name="connsiteX5" fmla="*/ 24289 w 272034"/>
                            <a:gd name="connsiteY5" fmla="*/ 4763 h 149828"/>
                            <a:gd name="connsiteX6" fmla="*/ 25622 w 272034"/>
                            <a:gd name="connsiteY6" fmla="*/ 43720 h 14982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</a:cxnLst>
                          <a:rect l="l" t="t" r="r" b="b"/>
                          <a:pathLst>
                            <a:path w="272034" h="149828">
                              <a:moveTo>
                                <a:pt x="0" y="29718"/>
                              </a:moveTo>
                              <a:lnTo>
                                <a:pt x="17812" y="32957"/>
                              </a:lnTo>
                              <a:lnTo>
                                <a:pt x="22765" y="0"/>
                              </a:lnTo>
                              <a:lnTo>
                                <a:pt x="272034" y="136874"/>
                              </a:lnTo>
                              <a:lnTo>
                                <a:pt x="266319" y="149828"/>
                              </a:lnTo>
                              <a:lnTo>
                                <a:pt x="24289" y="4763"/>
                              </a:lnTo>
                              <a:lnTo>
                                <a:pt x="25622" y="4372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D93700">
                            <a:alpha val="42000"/>
                          </a:srgbClr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490" name="Freeform: Shape 489">
                          <a:extLst>
                            <a:ext uri="{FF2B5EF4-FFF2-40B4-BE49-F238E27FC236}">
                              <a16:creationId xmlns:a16="http://schemas.microsoft.com/office/drawing/2014/main" id="{A80F4295-C9BE-4BFA-8984-F5D9E71533BC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905204" y="3192053"/>
                          <a:ext cx="12974" cy="11928"/>
                        </a:xfrm>
                        <a:custGeom>
                          <a:avLst/>
                          <a:gdLst>
                            <a:gd name="connsiteX0" fmla="*/ 4296 w 12974"/>
                            <a:gd name="connsiteY0" fmla="*/ 10917 h 11928"/>
                            <a:gd name="connsiteX1" fmla="*/ 12583 w 12974"/>
                            <a:gd name="connsiteY1" fmla="*/ 9298 h 11928"/>
                            <a:gd name="connsiteX2" fmla="*/ 8678 w 12974"/>
                            <a:gd name="connsiteY2" fmla="*/ 1011 h 11928"/>
                            <a:gd name="connsiteX3" fmla="*/ 391 w 12974"/>
                            <a:gd name="connsiteY3" fmla="*/ 2631 h 11928"/>
                            <a:gd name="connsiteX4" fmla="*/ 4296 w 12974"/>
                            <a:gd name="connsiteY4" fmla="*/ 10917 h 1192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12974" h="11928">
                              <a:moveTo>
                                <a:pt x="4296" y="10917"/>
                              </a:moveTo>
                              <a:cubicBezTo>
                                <a:pt x="7630" y="12727"/>
                                <a:pt x="11345" y="12060"/>
                                <a:pt x="12583" y="9298"/>
                              </a:cubicBezTo>
                              <a:cubicBezTo>
                                <a:pt x="13821" y="6536"/>
                                <a:pt x="12012" y="2916"/>
                                <a:pt x="8678" y="1011"/>
                              </a:cubicBezTo>
                              <a:cubicBezTo>
                                <a:pt x="5344" y="-798"/>
                                <a:pt x="1629" y="-132"/>
                                <a:pt x="391" y="2631"/>
                              </a:cubicBezTo>
                              <a:cubicBezTo>
                                <a:pt x="-847" y="5393"/>
                                <a:pt x="963" y="9108"/>
                                <a:pt x="4296" y="10917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3C1300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491" name="Freeform: Shape 490">
                          <a:extLst>
                            <a:ext uri="{FF2B5EF4-FFF2-40B4-BE49-F238E27FC236}">
                              <a16:creationId xmlns:a16="http://schemas.microsoft.com/office/drawing/2014/main" id="{5F4893A5-24A0-4261-ACC7-6B42A7F089D9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891763" y="3187862"/>
                          <a:ext cx="12984" cy="11928"/>
                        </a:xfrm>
                        <a:custGeom>
                          <a:avLst/>
                          <a:gdLst>
                            <a:gd name="connsiteX0" fmla="*/ 4307 w 12984"/>
                            <a:gd name="connsiteY0" fmla="*/ 10917 h 11928"/>
                            <a:gd name="connsiteX1" fmla="*/ 12594 w 12984"/>
                            <a:gd name="connsiteY1" fmla="*/ 9298 h 11928"/>
                            <a:gd name="connsiteX2" fmla="*/ 8688 w 12984"/>
                            <a:gd name="connsiteY2" fmla="*/ 1011 h 11928"/>
                            <a:gd name="connsiteX3" fmla="*/ 402 w 12984"/>
                            <a:gd name="connsiteY3" fmla="*/ 2631 h 11928"/>
                            <a:gd name="connsiteX4" fmla="*/ 4307 w 12984"/>
                            <a:gd name="connsiteY4" fmla="*/ 10917 h 1192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12984" h="11928">
                              <a:moveTo>
                                <a:pt x="4307" y="10917"/>
                              </a:moveTo>
                              <a:cubicBezTo>
                                <a:pt x="7641" y="12727"/>
                                <a:pt x="11355" y="12060"/>
                                <a:pt x="12594" y="9298"/>
                              </a:cubicBezTo>
                              <a:cubicBezTo>
                                <a:pt x="13832" y="6536"/>
                                <a:pt x="12022" y="2916"/>
                                <a:pt x="8688" y="1011"/>
                              </a:cubicBezTo>
                              <a:cubicBezTo>
                                <a:pt x="5355" y="-798"/>
                                <a:pt x="1640" y="-132"/>
                                <a:pt x="402" y="2631"/>
                              </a:cubicBezTo>
                              <a:cubicBezTo>
                                <a:pt x="-837" y="5393"/>
                                <a:pt x="878" y="9108"/>
                                <a:pt x="4307" y="10917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3C1300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492" name="Freeform: Shape 491">
                          <a:extLst>
                            <a:ext uri="{FF2B5EF4-FFF2-40B4-BE49-F238E27FC236}">
                              <a16:creationId xmlns:a16="http://schemas.microsoft.com/office/drawing/2014/main" id="{62A5CC2C-6A2F-4EDA-9B5E-9E4D82378FCC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875200" y="3181766"/>
                          <a:ext cx="12974" cy="11928"/>
                        </a:xfrm>
                        <a:custGeom>
                          <a:avLst/>
                          <a:gdLst>
                            <a:gd name="connsiteX0" fmla="*/ 4296 w 12974"/>
                            <a:gd name="connsiteY0" fmla="*/ 10917 h 11928"/>
                            <a:gd name="connsiteX1" fmla="*/ 12583 w 12974"/>
                            <a:gd name="connsiteY1" fmla="*/ 9298 h 11928"/>
                            <a:gd name="connsiteX2" fmla="*/ 8678 w 12974"/>
                            <a:gd name="connsiteY2" fmla="*/ 1011 h 11928"/>
                            <a:gd name="connsiteX3" fmla="*/ 391 w 12974"/>
                            <a:gd name="connsiteY3" fmla="*/ 2631 h 11928"/>
                            <a:gd name="connsiteX4" fmla="*/ 4296 w 12974"/>
                            <a:gd name="connsiteY4" fmla="*/ 10917 h 1192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12974" h="11928">
                              <a:moveTo>
                                <a:pt x="4296" y="10917"/>
                              </a:moveTo>
                              <a:cubicBezTo>
                                <a:pt x="7630" y="12727"/>
                                <a:pt x="11345" y="12060"/>
                                <a:pt x="12583" y="9298"/>
                              </a:cubicBezTo>
                              <a:cubicBezTo>
                                <a:pt x="13821" y="6536"/>
                                <a:pt x="12012" y="2916"/>
                                <a:pt x="8678" y="1011"/>
                              </a:cubicBezTo>
                              <a:cubicBezTo>
                                <a:pt x="5344" y="-798"/>
                                <a:pt x="1629" y="-132"/>
                                <a:pt x="391" y="2631"/>
                              </a:cubicBezTo>
                              <a:cubicBezTo>
                                <a:pt x="-847" y="5298"/>
                                <a:pt x="963" y="9012"/>
                                <a:pt x="4296" y="10917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3C1300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493" name="Freeform: Shape 492">
                          <a:extLst>
                            <a:ext uri="{FF2B5EF4-FFF2-40B4-BE49-F238E27FC236}">
                              <a16:creationId xmlns:a16="http://schemas.microsoft.com/office/drawing/2014/main" id="{3A70BD47-A920-4CCC-A29B-7FB0D6ABFBC2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857769" y="3172146"/>
                          <a:ext cx="12974" cy="11928"/>
                        </a:xfrm>
                        <a:custGeom>
                          <a:avLst/>
                          <a:gdLst>
                            <a:gd name="connsiteX0" fmla="*/ 4296 w 12974"/>
                            <a:gd name="connsiteY0" fmla="*/ 10917 h 11928"/>
                            <a:gd name="connsiteX1" fmla="*/ 12583 w 12974"/>
                            <a:gd name="connsiteY1" fmla="*/ 9298 h 11928"/>
                            <a:gd name="connsiteX2" fmla="*/ 8678 w 12974"/>
                            <a:gd name="connsiteY2" fmla="*/ 1011 h 11928"/>
                            <a:gd name="connsiteX3" fmla="*/ 391 w 12974"/>
                            <a:gd name="connsiteY3" fmla="*/ 2631 h 11928"/>
                            <a:gd name="connsiteX4" fmla="*/ 4296 w 12974"/>
                            <a:gd name="connsiteY4" fmla="*/ 10917 h 1192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12974" h="11928">
                              <a:moveTo>
                                <a:pt x="4296" y="10917"/>
                              </a:moveTo>
                              <a:cubicBezTo>
                                <a:pt x="7630" y="12727"/>
                                <a:pt x="11345" y="12060"/>
                                <a:pt x="12583" y="9298"/>
                              </a:cubicBezTo>
                              <a:cubicBezTo>
                                <a:pt x="13821" y="6536"/>
                                <a:pt x="12012" y="2916"/>
                                <a:pt x="8678" y="1011"/>
                              </a:cubicBezTo>
                              <a:cubicBezTo>
                                <a:pt x="5344" y="-798"/>
                                <a:pt x="1629" y="-132"/>
                                <a:pt x="391" y="2631"/>
                              </a:cubicBezTo>
                              <a:cubicBezTo>
                                <a:pt x="-847" y="5393"/>
                                <a:pt x="963" y="9108"/>
                                <a:pt x="4296" y="10917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3C1300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494" name="Freeform: Shape 493">
                          <a:extLst>
                            <a:ext uri="{FF2B5EF4-FFF2-40B4-BE49-F238E27FC236}">
                              <a16:creationId xmlns:a16="http://schemas.microsoft.com/office/drawing/2014/main" id="{CEB6AFF6-023C-4ACE-8187-8FAE759D3246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911323" y="3126938"/>
                          <a:ext cx="8832" cy="8047"/>
                        </a:xfrm>
                        <a:custGeom>
                          <a:avLst/>
                          <a:gdLst>
                            <a:gd name="connsiteX0" fmla="*/ 2940 w 8832"/>
                            <a:gd name="connsiteY0" fmla="*/ 7357 h 8047"/>
                            <a:gd name="connsiteX1" fmla="*/ 8560 w 8832"/>
                            <a:gd name="connsiteY1" fmla="*/ 6310 h 8047"/>
                            <a:gd name="connsiteX2" fmla="*/ 5893 w 8832"/>
                            <a:gd name="connsiteY2" fmla="*/ 690 h 8047"/>
                            <a:gd name="connsiteX3" fmla="*/ 273 w 8832"/>
                            <a:gd name="connsiteY3" fmla="*/ 1738 h 8047"/>
                            <a:gd name="connsiteX4" fmla="*/ 2940 w 8832"/>
                            <a:gd name="connsiteY4" fmla="*/ 7357 h 8047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8832" h="8047">
                              <a:moveTo>
                                <a:pt x="2940" y="7357"/>
                              </a:moveTo>
                              <a:cubicBezTo>
                                <a:pt x="5226" y="8596"/>
                                <a:pt x="7798" y="8119"/>
                                <a:pt x="8560" y="6310"/>
                              </a:cubicBezTo>
                              <a:cubicBezTo>
                                <a:pt x="9417" y="4405"/>
                                <a:pt x="8179" y="1928"/>
                                <a:pt x="5893" y="690"/>
                              </a:cubicBezTo>
                              <a:cubicBezTo>
                                <a:pt x="3607" y="-548"/>
                                <a:pt x="1035" y="-72"/>
                                <a:pt x="273" y="1738"/>
                              </a:cubicBezTo>
                              <a:cubicBezTo>
                                <a:pt x="-584" y="3547"/>
                                <a:pt x="654" y="6119"/>
                                <a:pt x="2940" y="7357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3C1300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495" name="Freeform: Shape 494">
                          <a:extLst>
                            <a:ext uri="{FF2B5EF4-FFF2-40B4-BE49-F238E27FC236}">
                              <a16:creationId xmlns:a16="http://schemas.microsoft.com/office/drawing/2014/main" id="{A899623F-BCFB-4253-8730-7A50D1F0121D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903036" y="3122461"/>
                          <a:ext cx="8832" cy="8047"/>
                        </a:xfrm>
                        <a:custGeom>
                          <a:avLst/>
                          <a:gdLst>
                            <a:gd name="connsiteX0" fmla="*/ 2940 w 8832"/>
                            <a:gd name="connsiteY0" fmla="*/ 7357 h 8047"/>
                            <a:gd name="connsiteX1" fmla="*/ 8559 w 8832"/>
                            <a:gd name="connsiteY1" fmla="*/ 6310 h 8047"/>
                            <a:gd name="connsiteX2" fmla="*/ 5893 w 8832"/>
                            <a:gd name="connsiteY2" fmla="*/ 690 h 8047"/>
                            <a:gd name="connsiteX3" fmla="*/ 273 w 8832"/>
                            <a:gd name="connsiteY3" fmla="*/ 1738 h 8047"/>
                            <a:gd name="connsiteX4" fmla="*/ 2940 w 8832"/>
                            <a:gd name="connsiteY4" fmla="*/ 7357 h 8047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8832" h="8047">
                              <a:moveTo>
                                <a:pt x="2940" y="7357"/>
                              </a:moveTo>
                              <a:cubicBezTo>
                                <a:pt x="5226" y="8596"/>
                                <a:pt x="7797" y="8119"/>
                                <a:pt x="8559" y="6310"/>
                              </a:cubicBezTo>
                              <a:cubicBezTo>
                                <a:pt x="9417" y="4405"/>
                                <a:pt x="8179" y="1928"/>
                                <a:pt x="5893" y="690"/>
                              </a:cubicBezTo>
                              <a:cubicBezTo>
                                <a:pt x="3607" y="-548"/>
                                <a:pt x="1035" y="-72"/>
                                <a:pt x="273" y="1738"/>
                              </a:cubicBezTo>
                              <a:cubicBezTo>
                                <a:pt x="-584" y="3547"/>
                                <a:pt x="654" y="6024"/>
                                <a:pt x="2940" y="7357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3C1300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496" name="Freeform: Shape 495">
                          <a:extLst>
                            <a:ext uri="{FF2B5EF4-FFF2-40B4-BE49-F238E27FC236}">
                              <a16:creationId xmlns:a16="http://schemas.microsoft.com/office/drawing/2014/main" id="{A6E4C6B7-F03F-4A86-ACB0-02A109BCAFBA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895881" y="3118461"/>
                          <a:ext cx="8843" cy="8047"/>
                        </a:xfrm>
                        <a:custGeom>
                          <a:avLst/>
                          <a:gdLst>
                            <a:gd name="connsiteX0" fmla="*/ 2951 w 8843"/>
                            <a:gd name="connsiteY0" fmla="*/ 7357 h 8047"/>
                            <a:gd name="connsiteX1" fmla="*/ 8570 w 8843"/>
                            <a:gd name="connsiteY1" fmla="*/ 6310 h 8047"/>
                            <a:gd name="connsiteX2" fmla="*/ 5903 w 8843"/>
                            <a:gd name="connsiteY2" fmla="*/ 690 h 8047"/>
                            <a:gd name="connsiteX3" fmla="*/ 284 w 8843"/>
                            <a:gd name="connsiteY3" fmla="*/ 1738 h 8047"/>
                            <a:gd name="connsiteX4" fmla="*/ 2951 w 8843"/>
                            <a:gd name="connsiteY4" fmla="*/ 7357 h 8047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8843" h="8047">
                              <a:moveTo>
                                <a:pt x="2951" y="7357"/>
                              </a:moveTo>
                              <a:cubicBezTo>
                                <a:pt x="5237" y="8596"/>
                                <a:pt x="7808" y="8119"/>
                                <a:pt x="8570" y="6310"/>
                              </a:cubicBezTo>
                              <a:cubicBezTo>
                                <a:pt x="9428" y="4405"/>
                                <a:pt x="8189" y="1928"/>
                                <a:pt x="5903" y="690"/>
                              </a:cubicBezTo>
                              <a:cubicBezTo>
                                <a:pt x="3617" y="-548"/>
                                <a:pt x="1046" y="-72"/>
                                <a:pt x="284" y="1738"/>
                              </a:cubicBezTo>
                              <a:cubicBezTo>
                                <a:pt x="-574" y="3547"/>
                                <a:pt x="569" y="6119"/>
                                <a:pt x="2951" y="7357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3C1300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497" name="Freeform: Shape 496">
                          <a:extLst>
                            <a:ext uri="{FF2B5EF4-FFF2-40B4-BE49-F238E27FC236}">
                              <a16:creationId xmlns:a16="http://schemas.microsoft.com/office/drawing/2014/main" id="{D6161C05-B747-4D01-95CF-570664B83BCA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887510" y="3113889"/>
                          <a:ext cx="8832" cy="8047"/>
                        </a:xfrm>
                        <a:custGeom>
                          <a:avLst/>
                          <a:gdLst>
                            <a:gd name="connsiteX0" fmla="*/ 2940 w 8832"/>
                            <a:gd name="connsiteY0" fmla="*/ 7357 h 8047"/>
                            <a:gd name="connsiteX1" fmla="*/ 8560 w 8832"/>
                            <a:gd name="connsiteY1" fmla="*/ 6310 h 8047"/>
                            <a:gd name="connsiteX2" fmla="*/ 5892 w 8832"/>
                            <a:gd name="connsiteY2" fmla="*/ 690 h 8047"/>
                            <a:gd name="connsiteX3" fmla="*/ 273 w 8832"/>
                            <a:gd name="connsiteY3" fmla="*/ 1738 h 8047"/>
                            <a:gd name="connsiteX4" fmla="*/ 2940 w 8832"/>
                            <a:gd name="connsiteY4" fmla="*/ 7357 h 8047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8832" h="8047">
                              <a:moveTo>
                                <a:pt x="2940" y="7357"/>
                              </a:moveTo>
                              <a:cubicBezTo>
                                <a:pt x="5226" y="8596"/>
                                <a:pt x="7798" y="8119"/>
                                <a:pt x="8560" y="6310"/>
                              </a:cubicBezTo>
                              <a:cubicBezTo>
                                <a:pt x="9417" y="4405"/>
                                <a:pt x="8179" y="1928"/>
                                <a:pt x="5892" y="690"/>
                              </a:cubicBezTo>
                              <a:cubicBezTo>
                                <a:pt x="3606" y="-548"/>
                                <a:pt x="1035" y="-72"/>
                                <a:pt x="273" y="1738"/>
                              </a:cubicBezTo>
                              <a:cubicBezTo>
                                <a:pt x="-584" y="3547"/>
                                <a:pt x="654" y="6119"/>
                                <a:pt x="2940" y="7357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3C1300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</p:grpSp>
                  <p:grpSp>
                    <p:nvGrpSpPr>
                      <p:cNvPr id="469" name="Graphic 1">
                        <a:extLst>
                          <a:ext uri="{FF2B5EF4-FFF2-40B4-BE49-F238E27FC236}">
                            <a16:creationId xmlns:a16="http://schemas.microsoft.com/office/drawing/2014/main" id="{BD67FF47-721C-4B92-96BD-F2493450BB00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6037992" y="3187920"/>
                        <a:ext cx="149895" cy="165926"/>
                        <a:chOff x="6037992" y="3187920"/>
                        <a:chExt cx="149895" cy="165926"/>
                      </a:xfrm>
                    </p:grpSpPr>
                    <p:grpSp>
                      <p:nvGrpSpPr>
                        <p:cNvPr id="470" name="Graphic 1">
                          <a:extLst>
                            <a:ext uri="{FF2B5EF4-FFF2-40B4-BE49-F238E27FC236}">
                              <a16:creationId xmlns:a16="http://schemas.microsoft.com/office/drawing/2014/main" id="{22822BF5-8FB8-47A4-8AE3-FB000958AC75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6037992" y="3187920"/>
                          <a:ext cx="149895" cy="165926"/>
                          <a:chOff x="6037992" y="3187920"/>
                          <a:chExt cx="149895" cy="165926"/>
                        </a:xfrm>
                      </p:grpSpPr>
                      <p:sp>
                        <p:nvSpPr>
                          <p:cNvPr id="475" name="Freeform: Shape 474">
                            <a:extLst>
                              <a:ext uri="{FF2B5EF4-FFF2-40B4-BE49-F238E27FC236}">
                                <a16:creationId xmlns:a16="http://schemas.microsoft.com/office/drawing/2014/main" id="{4F1FEF28-A963-4A1F-A4A3-54CC92B14104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6085236" y="3187920"/>
                            <a:ext cx="99218" cy="115078"/>
                          </a:xfrm>
                          <a:custGeom>
                            <a:avLst/>
                            <a:gdLst>
                              <a:gd name="connsiteX0" fmla="*/ 0 w 99218"/>
                              <a:gd name="connsiteY0" fmla="*/ 73915 h 115078"/>
                              <a:gd name="connsiteX1" fmla="*/ 18479 w 99218"/>
                              <a:gd name="connsiteY1" fmla="*/ 26100 h 115078"/>
                              <a:gd name="connsiteX2" fmla="*/ 44863 w 99218"/>
                              <a:gd name="connsiteY2" fmla="*/ 5526 h 115078"/>
                              <a:gd name="connsiteX3" fmla="*/ 68771 w 99218"/>
                              <a:gd name="connsiteY3" fmla="*/ 2287 h 115078"/>
                              <a:gd name="connsiteX4" fmla="*/ 80677 w 99218"/>
                              <a:gd name="connsiteY4" fmla="*/ 2573 h 115078"/>
                              <a:gd name="connsiteX5" fmla="*/ 72771 w 99218"/>
                              <a:gd name="connsiteY5" fmla="*/ 17623 h 115078"/>
                              <a:gd name="connsiteX6" fmla="*/ 87535 w 99218"/>
                              <a:gd name="connsiteY6" fmla="*/ 26005 h 115078"/>
                              <a:gd name="connsiteX7" fmla="*/ 86963 w 99218"/>
                              <a:gd name="connsiteY7" fmla="*/ 29624 h 115078"/>
                              <a:gd name="connsiteX8" fmla="*/ 91154 w 99218"/>
                              <a:gd name="connsiteY8" fmla="*/ 37054 h 115078"/>
                              <a:gd name="connsiteX9" fmla="*/ 94964 w 99218"/>
                              <a:gd name="connsiteY9" fmla="*/ 48960 h 115078"/>
                              <a:gd name="connsiteX10" fmla="*/ 99155 w 99218"/>
                              <a:gd name="connsiteY10" fmla="*/ 58104 h 115078"/>
                              <a:gd name="connsiteX11" fmla="*/ 95726 w 99218"/>
                              <a:gd name="connsiteY11" fmla="*/ 74963 h 115078"/>
                              <a:gd name="connsiteX12" fmla="*/ 81915 w 99218"/>
                              <a:gd name="connsiteY12" fmla="*/ 79345 h 115078"/>
                              <a:gd name="connsiteX13" fmla="*/ 49340 w 99218"/>
                              <a:gd name="connsiteY13" fmla="*/ 113349 h 115078"/>
                              <a:gd name="connsiteX14" fmla="*/ 33528 w 99218"/>
                              <a:gd name="connsiteY14" fmla="*/ 113920 h 115078"/>
                              <a:gd name="connsiteX15" fmla="*/ 0 w 99218"/>
                              <a:gd name="connsiteY15" fmla="*/ 73915 h 11507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</a:cxnLst>
                            <a:rect l="l" t="t" r="r" b="b"/>
                            <a:pathLst>
                              <a:path w="99218" h="115078">
                                <a:moveTo>
                                  <a:pt x="0" y="73915"/>
                                </a:moveTo>
                                <a:cubicBezTo>
                                  <a:pt x="0" y="73915"/>
                                  <a:pt x="12764" y="30577"/>
                                  <a:pt x="18479" y="26100"/>
                                </a:cubicBezTo>
                                <a:cubicBezTo>
                                  <a:pt x="24194" y="21623"/>
                                  <a:pt x="40005" y="5335"/>
                                  <a:pt x="44863" y="5526"/>
                                </a:cubicBezTo>
                                <a:cubicBezTo>
                                  <a:pt x="49721" y="5716"/>
                                  <a:pt x="62198" y="4383"/>
                                  <a:pt x="68771" y="2287"/>
                                </a:cubicBezTo>
                                <a:cubicBezTo>
                                  <a:pt x="75343" y="192"/>
                                  <a:pt x="80201" y="-1713"/>
                                  <a:pt x="80677" y="2573"/>
                                </a:cubicBezTo>
                                <a:cubicBezTo>
                                  <a:pt x="81248" y="6764"/>
                                  <a:pt x="72771" y="17623"/>
                                  <a:pt x="72771" y="17623"/>
                                </a:cubicBezTo>
                                <a:cubicBezTo>
                                  <a:pt x="72771" y="17623"/>
                                  <a:pt x="88106" y="22385"/>
                                  <a:pt x="87535" y="26005"/>
                                </a:cubicBezTo>
                                <a:cubicBezTo>
                                  <a:pt x="86963" y="29624"/>
                                  <a:pt x="86963" y="29624"/>
                                  <a:pt x="86963" y="29624"/>
                                </a:cubicBezTo>
                                <a:cubicBezTo>
                                  <a:pt x="86963" y="29624"/>
                                  <a:pt x="87154" y="33910"/>
                                  <a:pt x="91154" y="37054"/>
                                </a:cubicBezTo>
                                <a:cubicBezTo>
                                  <a:pt x="95155" y="40197"/>
                                  <a:pt x="94964" y="48960"/>
                                  <a:pt x="94964" y="48960"/>
                                </a:cubicBezTo>
                                <a:cubicBezTo>
                                  <a:pt x="94964" y="48960"/>
                                  <a:pt x="99822" y="52675"/>
                                  <a:pt x="99155" y="58104"/>
                                </a:cubicBezTo>
                                <a:cubicBezTo>
                                  <a:pt x="98489" y="63533"/>
                                  <a:pt x="99632" y="71915"/>
                                  <a:pt x="95726" y="74963"/>
                                </a:cubicBezTo>
                                <a:cubicBezTo>
                                  <a:pt x="91821" y="77916"/>
                                  <a:pt x="81915" y="79345"/>
                                  <a:pt x="81915" y="79345"/>
                                </a:cubicBezTo>
                                <a:cubicBezTo>
                                  <a:pt x="81915" y="79345"/>
                                  <a:pt x="57912" y="109825"/>
                                  <a:pt x="49340" y="113349"/>
                                </a:cubicBezTo>
                                <a:cubicBezTo>
                                  <a:pt x="40767" y="116873"/>
                                  <a:pt x="33528" y="113920"/>
                                  <a:pt x="33528" y="113920"/>
                                </a:cubicBezTo>
                                <a:lnTo>
                                  <a:pt x="0" y="7391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FFA506"/>
                          </a:solidFill>
                          <a:ln w="9525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endParaRPr lang="th-TH"/>
                          </a:p>
                        </p:txBody>
                      </p:sp>
                      <p:sp>
                        <p:nvSpPr>
                          <p:cNvPr id="476" name="Freeform: Shape 475">
                            <a:extLst>
                              <a:ext uri="{FF2B5EF4-FFF2-40B4-BE49-F238E27FC236}">
                                <a16:creationId xmlns:a16="http://schemas.microsoft.com/office/drawing/2014/main" id="{CB12080C-EB2A-49DD-9270-22BE69D70DAD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6117431" y="3191826"/>
                            <a:ext cx="48291" cy="20573"/>
                          </a:xfrm>
                          <a:custGeom>
                            <a:avLst/>
                            <a:gdLst>
                              <a:gd name="connsiteX0" fmla="*/ 40576 w 48291"/>
                              <a:gd name="connsiteY0" fmla="*/ 13716 h 20573"/>
                              <a:gd name="connsiteX1" fmla="*/ 16097 w 48291"/>
                              <a:gd name="connsiteY1" fmla="*/ 9335 h 20573"/>
                              <a:gd name="connsiteX2" fmla="*/ 0 w 48291"/>
                              <a:gd name="connsiteY2" fmla="*/ 20574 h 20573"/>
                              <a:gd name="connsiteX3" fmla="*/ 18383 w 48291"/>
                              <a:gd name="connsiteY3" fmla="*/ 2477 h 20573"/>
                              <a:gd name="connsiteX4" fmla="*/ 38005 w 48291"/>
                              <a:gd name="connsiteY4" fmla="*/ 5429 h 20573"/>
                              <a:gd name="connsiteX5" fmla="*/ 48292 w 48291"/>
                              <a:gd name="connsiteY5" fmla="*/ 0 h 20573"/>
                              <a:gd name="connsiteX6" fmla="*/ 40576 w 48291"/>
                              <a:gd name="connsiteY6" fmla="*/ 13716 h 20573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</a:cxnLst>
                            <a:rect l="l" t="t" r="r" b="b"/>
                            <a:pathLst>
                              <a:path w="48291" h="20573">
                                <a:moveTo>
                                  <a:pt x="40576" y="13716"/>
                                </a:moveTo>
                                <a:lnTo>
                                  <a:pt x="16097" y="9335"/>
                                </a:lnTo>
                                <a:lnTo>
                                  <a:pt x="0" y="20574"/>
                                </a:lnTo>
                                <a:cubicBezTo>
                                  <a:pt x="0" y="20574"/>
                                  <a:pt x="11144" y="4191"/>
                                  <a:pt x="18383" y="2477"/>
                                </a:cubicBezTo>
                                <a:cubicBezTo>
                                  <a:pt x="25527" y="762"/>
                                  <a:pt x="33242" y="7810"/>
                                  <a:pt x="38005" y="5429"/>
                                </a:cubicBezTo>
                                <a:cubicBezTo>
                                  <a:pt x="42767" y="3048"/>
                                  <a:pt x="48292" y="0"/>
                                  <a:pt x="48292" y="0"/>
                                </a:cubicBezTo>
                                <a:cubicBezTo>
                                  <a:pt x="48292" y="0"/>
                                  <a:pt x="47434" y="8477"/>
                                  <a:pt x="40576" y="13716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C24A00"/>
                          </a:solidFill>
                          <a:ln w="9525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endParaRPr lang="th-TH"/>
                          </a:p>
                        </p:txBody>
                      </p:sp>
                      <p:sp>
                        <p:nvSpPr>
                          <p:cNvPr id="477" name="Freeform: Shape 476">
                            <a:extLst>
                              <a:ext uri="{FF2B5EF4-FFF2-40B4-BE49-F238E27FC236}">
                                <a16:creationId xmlns:a16="http://schemas.microsoft.com/office/drawing/2014/main" id="{31038AD5-EF8F-4403-925A-836A1E93FDA7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6141434" y="3201542"/>
                            <a:ext cx="46453" cy="65817"/>
                          </a:xfrm>
                          <a:custGeom>
                            <a:avLst/>
                            <a:gdLst>
                              <a:gd name="connsiteX0" fmla="*/ 25718 w 46453"/>
                              <a:gd name="connsiteY0" fmla="*/ 65818 h 65817"/>
                              <a:gd name="connsiteX1" fmla="*/ 28384 w 46453"/>
                              <a:gd name="connsiteY1" fmla="*/ 57436 h 65817"/>
                              <a:gd name="connsiteX2" fmla="*/ 32004 w 46453"/>
                              <a:gd name="connsiteY2" fmla="*/ 51626 h 65817"/>
                              <a:gd name="connsiteX3" fmla="*/ 25813 w 46453"/>
                              <a:gd name="connsiteY3" fmla="*/ 38672 h 65817"/>
                              <a:gd name="connsiteX4" fmla="*/ 19717 w 46453"/>
                              <a:gd name="connsiteY4" fmla="*/ 22384 h 65817"/>
                              <a:gd name="connsiteX5" fmla="*/ 12668 w 46453"/>
                              <a:gd name="connsiteY5" fmla="*/ 7430 h 65817"/>
                              <a:gd name="connsiteX6" fmla="*/ 0 w 46453"/>
                              <a:gd name="connsiteY6" fmla="*/ 0 h 65817"/>
                              <a:gd name="connsiteX7" fmla="*/ 29051 w 46453"/>
                              <a:gd name="connsiteY7" fmla="*/ 8192 h 65817"/>
                              <a:gd name="connsiteX8" fmla="*/ 33052 w 46453"/>
                              <a:gd name="connsiteY8" fmla="*/ 17526 h 65817"/>
                              <a:gd name="connsiteX9" fmla="*/ 38386 w 46453"/>
                              <a:gd name="connsiteY9" fmla="*/ 27051 h 65817"/>
                              <a:gd name="connsiteX10" fmla="*/ 40767 w 46453"/>
                              <a:gd name="connsiteY10" fmla="*/ 34576 h 65817"/>
                              <a:gd name="connsiteX11" fmla="*/ 44577 w 46453"/>
                              <a:gd name="connsiteY11" fmla="*/ 45910 h 65817"/>
                              <a:gd name="connsiteX12" fmla="*/ 44768 w 46453"/>
                              <a:gd name="connsiteY12" fmla="*/ 54483 h 65817"/>
                              <a:gd name="connsiteX13" fmla="*/ 25718 w 46453"/>
                              <a:gd name="connsiteY13" fmla="*/ 65818 h 65817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</a:cxnLst>
                            <a:rect l="l" t="t" r="r" b="b"/>
                            <a:pathLst>
                              <a:path w="46453" h="65817">
                                <a:moveTo>
                                  <a:pt x="25718" y="65818"/>
                                </a:moveTo>
                                <a:cubicBezTo>
                                  <a:pt x="25718" y="65818"/>
                                  <a:pt x="26956" y="58865"/>
                                  <a:pt x="28384" y="57436"/>
                                </a:cubicBezTo>
                                <a:cubicBezTo>
                                  <a:pt x="29718" y="56007"/>
                                  <a:pt x="32004" y="53626"/>
                                  <a:pt x="32004" y="51626"/>
                                </a:cubicBezTo>
                                <a:cubicBezTo>
                                  <a:pt x="32004" y="49625"/>
                                  <a:pt x="26670" y="42386"/>
                                  <a:pt x="25813" y="38672"/>
                                </a:cubicBezTo>
                                <a:cubicBezTo>
                                  <a:pt x="24955" y="34957"/>
                                  <a:pt x="22955" y="28670"/>
                                  <a:pt x="19717" y="22384"/>
                                </a:cubicBezTo>
                                <a:cubicBezTo>
                                  <a:pt x="16478" y="16097"/>
                                  <a:pt x="13335" y="11716"/>
                                  <a:pt x="12668" y="7430"/>
                                </a:cubicBezTo>
                                <a:cubicBezTo>
                                  <a:pt x="12001" y="3143"/>
                                  <a:pt x="0" y="0"/>
                                  <a:pt x="0" y="0"/>
                                </a:cubicBezTo>
                                <a:cubicBezTo>
                                  <a:pt x="0" y="0"/>
                                  <a:pt x="23717" y="3429"/>
                                  <a:pt x="29051" y="8192"/>
                                </a:cubicBezTo>
                                <a:cubicBezTo>
                                  <a:pt x="34290" y="12954"/>
                                  <a:pt x="33909" y="15335"/>
                                  <a:pt x="33052" y="17526"/>
                                </a:cubicBezTo>
                                <a:cubicBezTo>
                                  <a:pt x="32099" y="19812"/>
                                  <a:pt x="36385" y="22098"/>
                                  <a:pt x="38386" y="27051"/>
                                </a:cubicBezTo>
                                <a:cubicBezTo>
                                  <a:pt x="40481" y="32004"/>
                                  <a:pt x="40386" y="34004"/>
                                  <a:pt x="40767" y="34576"/>
                                </a:cubicBezTo>
                                <a:cubicBezTo>
                                  <a:pt x="41148" y="35147"/>
                                  <a:pt x="46292" y="42577"/>
                                  <a:pt x="44577" y="45910"/>
                                </a:cubicBezTo>
                                <a:cubicBezTo>
                                  <a:pt x="42863" y="49244"/>
                                  <a:pt x="42481" y="52102"/>
                                  <a:pt x="44768" y="54483"/>
                                </a:cubicBezTo>
                                <a:cubicBezTo>
                                  <a:pt x="46958" y="56959"/>
                                  <a:pt x="51149" y="61913"/>
                                  <a:pt x="25718" y="65818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C24A00"/>
                          </a:solidFill>
                          <a:ln w="9525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endParaRPr lang="th-TH"/>
                          </a:p>
                        </p:txBody>
                      </p:sp>
                      <p:sp>
                        <p:nvSpPr>
                          <p:cNvPr id="478" name="Freeform: Shape 477">
                            <a:extLst>
                              <a:ext uri="{FF2B5EF4-FFF2-40B4-BE49-F238E27FC236}">
                                <a16:creationId xmlns:a16="http://schemas.microsoft.com/office/drawing/2014/main" id="{DD40261C-DC6B-411E-97E2-86729B056ABF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6037992" y="3254501"/>
                            <a:ext cx="93344" cy="99346"/>
                          </a:xfrm>
                          <a:custGeom>
                            <a:avLst/>
                            <a:gdLst>
                              <a:gd name="connsiteX0" fmla="*/ 0 w 93344"/>
                              <a:gd name="connsiteY0" fmla="*/ 47244 h 99346"/>
                              <a:gd name="connsiteX1" fmla="*/ 40005 w 93344"/>
                              <a:gd name="connsiteY1" fmla="*/ 10097 h 99346"/>
                              <a:gd name="connsiteX2" fmla="*/ 37624 w 93344"/>
                              <a:gd name="connsiteY2" fmla="*/ 2667 h 99346"/>
                              <a:gd name="connsiteX3" fmla="*/ 46101 w 93344"/>
                              <a:gd name="connsiteY3" fmla="*/ 0 h 99346"/>
                              <a:gd name="connsiteX4" fmla="*/ 74771 w 93344"/>
                              <a:gd name="connsiteY4" fmla="*/ 20860 h 99346"/>
                              <a:gd name="connsiteX5" fmla="*/ 93345 w 93344"/>
                              <a:gd name="connsiteY5" fmla="*/ 59341 h 99346"/>
                              <a:gd name="connsiteX6" fmla="*/ 88487 w 93344"/>
                              <a:gd name="connsiteY6" fmla="*/ 64294 h 99346"/>
                              <a:gd name="connsiteX7" fmla="*/ 79820 w 93344"/>
                              <a:gd name="connsiteY7" fmla="*/ 61818 h 99346"/>
                              <a:gd name="connsiteX8" fmla="*/ 45244 w 93344"/>
                              <a:gd name="connsiteY8" fmla="*/ 99346 h 99346"/>
                              <a:gd name="connsiteX9" fmla="*/ 0 w 93344"/>
                              <a:gd name="connsiteY9" fmla="*/ 47244 h 99346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</a:cxnLst>
                            <a:rect l="l" t="t" r="r" b="b"/>
                            <a:pathLst>
                              <a:path w="93344" h="99346">
                                <a:moveTo>
                                  <a:pt x="0" y="47244"/>
                                </a:moveTo>
                                <a:lnTo>
                                  <a:pt x="40005" y="10097"/>
                                </a:lnTo>
                                <a:cubicBezTo>
                                  <a:pt x="40005" y="10097"/>
                                  <a:pt x="36195" y="5430"/>
                                  <a:pt x="37624" y="2667"/>
                                </a:cubicBezTo>
                                <a:cubicBezTo>
                                  <a:pt x="39052" y="-95"/>
                                  <a:pt x="46101" y="0"/>
                                  <a:pt x="46101" y="0"/>
                                </a:cubicBezTo>
                                <a:cubicBezTo>
                                  <a:pt x="46101" y="0"/>
                                  <a:pt x="62484" y="5811"/>
                                  <a:pt x="74771" y="20860"/>
                                </a:cubicBezTo>
                                <a:cubicBezTo>
                                  <a:pt x="87058" y="36005"/>
                                  <a:pt x="93345" y="59341"/>
                                  <a:pt x="93345" y="59341"/>
                                </a:cubicBezTo>
                                <a:cubicBezTo>
                                  <a:pt x="93345" y="59341"/>
                                  <a:pt x="92012" y="62103"/>
                                  <a:pt x="88487" y="64294"/>
                                </a:cubicBezTo>
                                <a:cubicBezTo>
                                  <a:pt x="85058" y="66580"/>
                                  <a:pt x="79820" y="61818"/>
                                  <a:pt x="79820" y="61818"/>
                                </a:cubicBezTo>
                                <a:lnTo>
                                  <a:pt x="45244" y="99346"/>
                                </a:lnTo>
                                <a:cubicBezTo>
                                  <a:pt x="45339" y="99251"/>
                                  <a:pt x="10858" y="84868"/>
                                  <a:pt x="0" y="47244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8B00"/>
                          </a:solidFill>
                          <a:ln w="9525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endParaRPr lang="th-TH"/>
                          </a:p>
                        </p:txBody>
                      </p:sp>
                    </p:grpSp>
                    <p:sp>
                      <p:nvSpPr>
                        <p:cNvPr id="471" name="Freeform: Shape 470">
                          <a:extLst>
                            <a:ext uri="{FF2B5EF4-FFF2-40B4-BE49-F238E27FC236}">
                              <a16:creationId xmlns:a16="http://schemas.microsoft.com/office/drawing/2014/main" id="{3A7C0970-2F13-4593-8920-30C9EAA73A37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045993" y="3264598"/>
                          <a:ext cx="71913" cy="89249"/>
                        </a:xfrm>
                        <a:custGeom>
                          <a:avLst/>
                          <a:gdLst>
                            <a:gd name="connsiteX0" fmla="*/ 32004 w 71913"/>
                            <a:gd name="connsiteY0" fmla="*/ 0 h 89249"/>
                            <a:gd name="connsiteX1" fmla="*/ 54007 w 71913"/>
                            <a:gd name="connsiteY1" fmla="*/ 15145 h 89249"/>
                            <a:gd name="connsiteX2" fmla="*/ 71914 w 71913"/>
                            <a:gd name="connsiteY2" fmla="*/ 51721 h 89249"/>
                            <a:gd name="connsiteX3" fmla="*/ 37338 w 71913"/>
                            <a:gd name="connsiteY3" fmla="*/ 89249 h 89249"/>
                            <a:gd name="connsiteX4" fmla="*/ 13240 w 71913"/>
                            <a:gd name="connsiteY4" fmla="*/ 72390 h 89249"/>
                            <a:gd name="connsiteX5" fmla="*/ 0 w 71913"/>
                            <a:gd name="connsiteY5" fmla="*/ 55721 h 89249"/>
                            <a:gd name="connsiteX6" fmla="*/ 24289 w 71913"/>
                            <a:gd name="connsiteY6" fmla="*/ 74581 h 89249"/>
                            <a:gd name="connsiteX7" fmla="*/ 36957 w 71913"/>
                            <a:gd name="connsiteY7" fmla="*/ 75628 h 89249"/>
                            <a:gd name="connsiteX8" fmla="*/ 48673 w 71913"/>
                            <a:gd name="connsiteY8" fmla="*/ 63341 h 89249"/>
                            <a:gd name="connsiteX9" fmla="*/ 28289 w 71913"/>
                            <a:gd name="connsiteY9" fmla="*/ 49816 h 89249"/>
                            <a:gd name="connsiteX10" fmla="*/ 10096 w 71913"/>
                            <a:gd name="connsiteY10" fmla="*/ 20288 h 89249"/>
                            <a:gd name="connsiteX11" fmla="*/ 13621 w 71913"/>
                            <a:gd name="connsiteY11" fmla="*/ 18193 h 89249"/>
                            <a:gd name="connsiteX12" fmla="*/ 25051 w 71913"/>
                            <a:gd name="connsiteY12" fmla="*/ 39910 h 89249"/>
                            <a:gd name="connsiteX13" fmla="*/ 47434 w 71913"/>
                            <a:gd name="connsiteY13" fmla="*/ 56959 h 89249"/>
                            <a:gd name="connsiteX14" fmla="*/ 32004 w 71913"/>
                            <a:gd name="connsiteY14" fmla="*/ 0 h 8924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</a:cxnLst>
                          <a:rect l="l" t="t" r="r" b="b"/>
                          <a:pathLst>
                            <a:path w="71913" h="89249">
                              <a:moveTo>
                                <a:pt x="32004" y="0"/>
                              </a:moveTo>
                              <a:cubicBezTo>
                                <a:pt x="32004" y="0"/>
                                <a:pt x="41624" y="3524"/>
                                <a:pt x="54007" y="15145"/>
                              </a:cubicBezTo>
                              <a:cubicBezTo>
                                <a:pt x="66389" y="26765"/>
                                <a:pt x="71914" y="51721"/>
                                <a:pt x="71914" y="51721"/>
                              </a:cubicBezTo>
                              <a:lnTo>
                                <a:pt x="37338" y="89249"/>
                              </a:lnTo>
                              <a:cubicBezTo>
                                <a:pt x="37338" y="89249"/>
                                <a:pt x="22384" y="82867"/>
                                <a:pt x="13240" y="72390"/>
                              </a:cubicBezTo>
                              <a:cubicBezTo>
                                <a:pt x="4096" y="61817"/>
                                <a:pt x="0" y="55721"/>
                                <a:pt x="0" y="55721"/>
                              </a:cubicBezTo>
                              <a:cubicBezTo>
                                <a:pt x="0" y="55721"/>
                                <a:pt x="18098" y="72104"/>
                                <a:pt x="24289" y="74581"/>
                              </a:cubicBezTo>
                              <a:cubicBezTo>
                                <a:pt x="30480" y="77152"/>
                                <a:pt x="36957" y="75628"/>
                                <a:pt x="36957" y="75628"/>
                              </a:cubicBezTo>
                              <a:lnTo>
                                <a:pt x="48673" y="63341"/>
                              </a:lnTo>
                              <a:cubicBezTo>
                                <a:pt x="48673" y="63341"/>
                                <a:pt x="40957" y="62293"/>
                                <a:pt x="28289" y="49816"/>
                              </a:cubicBezTo>
                              <a:cubicBezTo>
                                <a:pt x="15621" y="37338"/>
                                <a:pt x="10096" y="20288"/>
                                <a:pt x="10096" y="20288"/>
                              </a:cubicBezTo>
                              <a:lnTo>
                                <a:pt x="13621" y="18193"/>
                              </a:lnTo>
                              <a:cubicBezTo>
                                <a:pt x="13621" y="18193"/>
                                <a:pt x="18859" y="31909"/>
                                <a:pt x="25051" y="39910"/>
                              </a:cubicBezTo>
                              <a:cubicBezTo>
                                <a:pt x="31242" y="47815"/>
                                <a:pt x="47434" y="56959"/>
                                <a:pt x="47434" y="56959"/>
                              </a:cubicBezTo>
                              <a:cubicBezTo>
                                <a:pt x="47434" y="56959"/>
                                <a:pt x="54959" y="24003"/>
                                <a:pt x="32004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D93700">
                            <a:alpha val="42000"/>
                          </a:srgbClr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472" name="Freeform: Shape 471">
                          <a:extLst>
                            <a:ext uri="{FF2B5EF4-FFF2-40B4-BE49-F238E27FC236}">
                              <a16:creationId xmlns:a16="http://schemas.microsoft.com/office/drawing/2014/main" id="{F9521C9D-4D9A-42EF-BBE6-8BE52A7BEC3C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043421" y="3269550"/>
                          <a:ext cx="42195" cy="45624"/>
                        </a:xfrm>
                        <a:custGeom>
                          <a:avLst/>
                          <a:gdLst>
                            <a:gd name="connsiteX0" fmla="*/ 0 w 42195"/>
                            <a:gd name="connsiteY0" fmla="*/ 33909 h 45624"/>
                            <a:gd name="connsiteX1" fmla="*/ 34862 w 42195"/>
                            <a:gd name="connsiteY1" fmla="*/ 0 h 45624"/>
                            <a:gd name="connsiteX2" fmla="*/ 42196 w 42195"/>
                            <a:gd name="connsiteY2" fmla="*/ 4953 h 45624"/>
                            <a:gd name="connsiteX3" fmla="*/ 3810 w 42195"/>
                            <a:gd name="connsiteY3" fmla="*/ 45625 h 45624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42195" h="45624">
                              <a:moveTo>
                                <a:pt x="0" y="33909"/>
                              </a:moveTo>
                              <a:lnTo>
                                <a:pt x="34862" y="0"/>
                              </a:lnTo>
                              <a:lnTo>
                                <a:pt x="42196" y="4953"/>
                              </a:lnTo>
                              <a:lnTo>
                                <a:pt x="3810" y="45625"/>
                              </a:lnTo>
                              <a:close/>
                            </a:path>
                          </a:pathLst>
                        </a:custGeom>
                        <a:solidFill>
                          <a:schemeClr val="bg2">
                            <a:lumMod val="25000"/>
                          </a:schemeClr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473" name="Freeform: Shape 472">
                          <a:extLst>
                            <a:ext uri="{FF2B5EF4-FFF2-40B4-BE49-F238E27FC236}">
                              <a16:creationId xmlns:a16="http://schemas.microsoft.com/office/drawing/2014/main" id="{C1CC62B0-3DF4-4ECE-8C82-2D0267884C44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072949" y="3304507"/>
                          <a:ext cx="38480" cy="39433"/>
                        </a:xfrm>
                        <a:custGeom>
                          <a:avLst/>
                          <a:gdLst>
                            <a:gd name="connsiteX0" fmla="*/ 0 w 38480"/>
                            <a:gd name="connsiteY0" fmla="*/ 30671 h 39433"/>
                            <a:gd name="connsiteX1" fmla="*/ 13430 w 38480"/>
                            <a:gd name="connsiteY1" fmla="*/ 39433 h 39433"/>
                            <a:gd name="connsiteX2" fmla="*/ 38481 w 38480"/>
                            <a:gd name="connsiteY2" fmla="*/ 5429 h 39433"/>
                            <a:gd name="connsiteX3" fmla="*/ 33528 w 38480"/>
                            <a:gd name="connsiteY3" fmla="*/ 0 h 39433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38480" h="39433">
                              <a:moveTo>
                                <a:pt x="0" y="30671"/>
                              </a:moveTo>
                              <a:lnTo>
                                <a:pt x="13430" y="39433"/>
                              </a:lnTo>
                              <a:lnTo>
                                <a:pt x="38481" y="5429"/>
                              </a:lnTo>
                              <a:lnTo>
                                <a:pt x="33528" y="0"/>
                              </a:lnTo>
                              <a:close/>
                            </a:path>
                          </a:pathLst>
                        </a:custGeom>
                        <a:solidFill>
                          <a:schemeClr val="bg2">
                            <a:lumMod val="25000"/>
                          </a:schemeClr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474" name="Freeform: Shape 473">
                          <a:extLst>
                            <a:ext uri="{FF2B5EF4-FFF2-40B4-BE49-F238E27FC236}">
                              <a16:creationId xmlns:a16="http://schemas.microsoft.com/office/drawing/2014/main" id="{08061A8F-3896-495A-95C2-28DB07B10193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054566" y="3288696"/>
                          <a:ext cx="41624" cy="42386"/>
                        </a:xfrm>
                        <a:custGeom>
                          <a:avLst/>
                          <a:gdLst>
                            <a:gd name="connsiteX0" fmla="*/ 0 w 41624"/>
                            <a:gd name="connsiteY0" fmla="*/ 32290 h 42386"/>
                            <a:gd name="connsiteX1" fmla="*/ 8763 w 41624"/>
                            <a:gd name="connsiteY1" fmla="*/ 42386 h 42386"/>
                            <a:gd name="connsiteX2" fmla="*/ 41624 w 41624"/>
                            <a:gd name="connsiteY2" fmla="*/ 7810 h 42386"/>
                            <a:gd name="connsiteX3" fmla="*/ 35528 w 41624"/>
                            <a:gd name="connsiteY3" fmla="*/ 0 h 4238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41624" h="42386">
                              <a:moveTo>
                                <a:pt x="0" y="32290"/>
                              </a:moveTo>
                              <a:lnTo>
                                <a:pt x="8763" y="42386"/>
                              </a:lnTo>
                              <a:lnTo>
                                <a:pt x="41624" y="7810"/>
                              </a:lnTo>
                              <a:lnTo>
                                <a:pt x="35528" y="0"/>
                              </a:lnTo>
                              <a:close/>
                            </a:path>
                          </a:pathLst>
                        </a:custGeom>
                        <a:solidFill>
                          <a:schemeClr val="bg2">
                            <a:lumMod val="25000"/>
                          </a:schemeClr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</p:grpSp>
                </p:grpSp>
                <p:sp>
                  <p:nvSpPr>
                    <p:cNvPr id="466" name="Freeform: Shape 465">
                      <a:extLst>
                        <a:ext uri="{FF2B5EF4-FFF2-40B4-BE49-F238E27FC236}">
                          <a16:creationId xmlns:a16="http://schemas.microsoft.com/office/drawing/2014/main" id="{17541835-2D58-44A7-A049-8AF2460C2ED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108477" y="3191922"/>
                      <a:ext cx="33242" cy="18002"/>
                    </a:xfrm>
                    <a:custGeom>
                      <a:avLst/>
                      <a:gdLst>
                        <a:gd name="connsiteX0" fmla="*/ 12573 w 33242"/>
                        <a:gd name="connsiteY0" fmla="*/ 18002 h 18002"/>
                        <a:gd name="connsiteX1" fmla="*/ 25813 w 33242"/>
                        <a:gd name="connsiteY1" fmla="*/ 9525 h 18002"/>
                        <a:gd name="connsiteX2" fmla="*/ 33242 w 33242"/>
                        <a:gd name="connsiteY2" fmla="*/ 10668 h 18002"/>
                        <a:gd name="connsiteX3" fmla="*/ 15049 w 33242"/>
                        <a:gd name="connsiteY3" fmla="*/ 0 h 18002"/>
                        <a:gd name="connsiteX4" fmla="*/ 0 w 33242"/>
                        <a:gd name="connsiteY4" fmla="*/ 10192 h 1800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33242" h="18002">
                          <a:moveTo>
                            <a:pt x="12573" y="18002"/>
                          </a:moveTo>
                          <a:lnTo>
                            <a:pt x="25813" y="9525"/>
                          </a:lnTo>
                          <a:lnTo>
                            <a:pt x="33242" y="10668"/>
                          </a:lnTo>
                          <a:lnTo>
                            <a:pt x="15049" y="0"/>
                          </a:lnTo>
                          <a:lnTo>
                            <a:pt x="0" y="10192"/>
                          </a:lnTo>
                          <a:close/>
                        </a:path>
                      </a:pathLst>
                    </a:custGeom>
                    <a:solidFill>
                      <a:srgbClr val="FFB053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467" name="Freeform: Shape 466">
                      <a:extLst>
                        <a:ext uri="{FF2B5EF4-FFF2-40B4-BE49-F238E27FC236}">
                          <a16:creationId xmlns:a16="http://schemas.microsoft.com/office/drawing/2014/main" id="{614041C8-3261-4441-9615-612E447AB6D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108477" y="3194684"/>
                      <a:ext cx="24574" cy="15239"/>
                    </a:xfrm>
                    <a:custGeom>
                      <a:avLst/>
                      <a:gdLst>
                        <a:gd name="connsiteX0" fmla="*/ 10954 w 24574"/>
                        <a:gd name="connsiteY0" fmla="*/ 0 h 15239"/>
                        <a:gd name="connsiteX1" fmla="*/ 24574 w 24574"/>
                        <a:gd name="connsiteY1" fmla="*/ 7429 h 15239"/>
                        <a:gd name="connsiteX2" fmla="*/ 12573 w 24574"/>
                        <a:gd name="connsiteY2" fmla="*/ 15240 h 15239"/>
                        <a:gd name="connsiteX3" fmla="*/ 0 w 24574"/>
                        <a:gd name="connsiteY3" fmla="*/ 7429 h 1523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24574" h="15239">
                          <a:moveTo>
                            <a:pt x="10954" y="0"/>
                          </a:moveTo>
                          <a:lnTo>
                            <a:pt x="24574" y="7429"/>
                          </a:lnTo>
                          <a:lnTo>
                            <a:pt x="12573" y="15240"/>
                          </a:lnTo>
                          <a:lnTo>
                            <a:pt x="0" y="7429"/>
                          </a:lnTo>
                          <a:close/>
                        </a:path>
                      </a:pathLst>
                    </a:custGeom>
                    <a:solidFill>
                      <a:srgbClr val="D93700">
                        <a:alpha val="42000"/>
                      </a:srgbClr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sp>
                <p:nvSpPr>
                  <p:cNvPr id="464" name="Freeform: Shape 463">
                    <a:extLst>
                      <a:ext uri="{FF2B5EF4-FFF2-40B4-BE49-F238E27FC236}">
                        <a16:creationId xmlns:a16="http://schemas.microsoft.com/office/drawing/2014/main" id="{022C5C0B-F11F-4684-AC81-7CC8715202A4}"/>
                      </a:ext>
                    </a:extLst>
                  </p:cNvPr>
                  <p:cNvSpPr/>
                  <p:nvPr/>
                </p:nvSpPr>
                <p:spPr>
                  <a:xfrm>
                    <a:off x="5979604" y="3125342"/>
                    <a:ext cx="12477" cy="10668"/>
                  </a:xfrm>
                  <a:custGeom>
                    <a:avLst/>
                    <a:gdLst>
                      <a:gd name="connsiteX0" fmla="*/ 0 w 12477"/>
                      <a:gd name="connsiteY0" fmla="*/ 3143 h 10668"/>
                      <a:gd name="connsiteX1" fmla="*/ 10477 w 12477"/>
                      <a:gd name="connsiteY1" fmla="*/ 10668 h 10668"/>
                      <a:gd name="connsiteX2" fmla="*/ 12478 w 12477"/>
                      <a:gd name="connsiteY2" fmla="*/ 7049 h 10668"/>
                      <a:gd name="connsiteX3" fmla="*/ 1714 w 12477"/>
                      <a:gd name="connsiteY3" fmla="*/ 0 h 106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477" h="10668">
                        <a:moveTo>
                          <a:pt x="0" y="3143"/>
                        </a:moveTo>
                        <a:lnTo>
                          <a:pt x="10477" y="10668"/>
                        </a:lnTo>
                        <a:lnTo>
                          <a:pt x="12478" y="7049"/>
                        </a:lnTo>
                        <a:lnTo>
                          <a:pt x="1714" y="0"/>
                        </a:lnTo>
                        <a:close/>
                      </a:path>
                    </a:pathLst>
                  </a:custGeom>
                  <a:solidFill>
                    <a:srgbClr val="3C13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sp>
              <p:nvSpPr>
                <p:cNvPr id="461" name="Freeform: Shape 460">
                  <a:extLst>
                    <a:ext uri="{FF2B5EF4-FFF2-40B4-BE49-F238E27FC236}">
                      <a16:creationId xmlns:a16="http://schemas.microsoft.com/office/drawing/2014/main" id="{F966E7AD-CDDE-4758-B7D4-2C5C44A1D389}"/>
                    </a:ext>
                  </a:extLst>
                </p:cNvPr>
                <p:cNvSpPr/>
                <p:nvPr/>
              </p:nvSpPr>
              <p:spPr>
                <a:xfrm>
                  <a:off x="5875782" y="3301745"/>
                  <a:ext cx="208406" cy="100298"/>
                </a:xfrm>
                <a:custGeom>
                  <a:avLst/>
                  <a:gdLst>
                    <a:gd name="connsiteX0" fmla="*/ 162211 w 208406"/>
                    <a:gd name="connsiteY0" fmla="*/ 0 h 100298"/>
                    <a:gd name="connsiteX1" fmla="*/ 72962 w 208406"/>
                    <a:gd name="connsiteY1" fmla="*/ 74104 h 100298"/>
                    <a:gd name="connsiteX2" fmla="*/ 0 w 208406"/>
                    <a:gd name="connsiteY2" fmla="*/ 99155 h 100298"/>
                    <a:gd name="connsiteX3" fmla="*/ 95155 w 208406"/>
                    <a:gd name="connsiteY3" fmla="*/ 100298 h 100298"/>
                    <a:gd name="connsiteX4" fmla="*/ 92393 w 208406"/>
                    <a:gd name="connsiteY4" fmla="*/ 94583 h 100298"/>
                    <a:gd name="connsiteX5" fmla="*/ 208407 w 208406"/>
                    <a:gd name="connsiteY5" fmla="*/ 59912 h 100298"/>
                    <a:gd name="connsiteX6" fmla="*/ 162211 w 208406"/>
                    <a:gd name="connsiteY6" fmla="*/ 0 h 100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08406" h="100298">
                      <a:moveTo>
                        <a:pt x="162211" y="0"/>
                      </a:moveTo>
                      <a:cubicBezTo>
                        <a:pt x="162211" y="0"/>
                        <a:pt x="124206" y="48006"/>
                        <a:pt x="72962" y="74104"/>
                      </a:cubicBezTo>
                      <a:cubicBezTo>
                        <a:pt x="21717" y="100203"/>
                        <a:pt x="0" y="99155"/>
                        <a:pt x="0" y="99155"/>
                      </a:cubicBezTo>
                      <a:lnTo>
                        <a:pt x="95155" y="100298"/>
                      </a:lnTo>
                      <a:lnTo>
                        <a:pt x="92393" y="94583"/>
                      </a:lnTo>
                      <a:lnTo>
                        <a:pt x="208407" y="59912"/>
                      </a:lnTo>
                      <a:cubicBezTo>
                        <a:pt x="208407" y="60007"/>
                        <a:pt x="173831" y="36671"/>
                        <a:pt x="162211" y="0"/>
                      </a:cubicBezTo>
                      <a:close/>
                    </a:path>
                  </a:pathLst>
                </a:custGeom>
                <a:solidFill>
                  <a:srgbClr val="CD3E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sp>
            <p:nvSpPr>
              <p:cNvPr id="454" name="Freeform: Shape 453">
                <a:extLst>
                  <a:ext uri="{FF2B5EF4-FFF2-40B4-BE49-F238E27FC236}">
                    <a16:creationId xmlns:a16="http://schemas.microsoft.com/office/drawing/2014/main" id="{450413F7-3441-4C7D-A61A-C42C106E0816}"/>
                  </a:ext>
                </a:extLst>
              </p:cNvPr>
              <p:cNvSpPr/>
              <p:nvPr/>
            </p:nvSpPr>
            <p:spPr>
              <a:xfrm rot="1026249">
                <a:off x="4171437" y="1663638"/>
                <a:ext cx="532706" cy="1081195"/>
              </a:xfrm>
              <a:custGeom>
                <a:avLst/>
                <a:gdLst>
                  <a:gd name="connsiteX0" fmla="*/ 11755 w 149105"/>
                  <a:gd name="connsiteY0" fmla="*/ 318326 h 318325"/>
                  <a:gd name="connsiteX1" fmla="*/ 11659 w 149105"/>
                  <a:gd name="connsiteY1" fmla="*/ 65341 h 318325"/>
                  <a:gd name="connsiteX2" fmla="*/ 149105 w 149105"/>
                  <a:gd name="connsiteY2" fmla="*/ 0 h 318325"/>
                  <a:gd name="connsiteX3" fmla="*/ 19089 w 149105"/>
                  <a:gd name="connsiteY3" fmla="*/ 73438 h 318325"/>
                  <a:gd name="connsiteX4" fmla="*/ 11755 w 149105"/>
                  <a:gd name="connsiteY4" fmla="*/ 318326 h 3183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9105" h="318325">
                    <a:moveTo>
                      <a:pt x="11755" y="318326"/>
                    </a:moveTo>
                    <a:cubicBezTo>
                      <a:pt x="11755" y="318326"/>
                      <a:pt x="-14630" y="107252"/>
                      <a:pt x="11659" y="65341"/>
                    </a:cubicBezTo>
                    <a:cubicBezTo>
                      <a:pt x="37948" y="23432"/>
                      <a:pt x="149105" y="0"/>
                      <a:pt x="149105" y="0"/>
                    </a:cubicBezTo>
                    <a:cubicBezTo>
                      <a:pt x="149105" y="0"/>
                      <a:pt x="41949" y="34195"/>
                      <a:pt x="19089" y="73438"/>
                    </a:cubicBezTo>
                    <a:cubicBezTo>
                      <a:pt x="-3676" y="112776"/>
                      <a:pt x="11755" y="318326"/>
                      <a:pt x="11755" y="318326"/>
                    </a:cubicBezTo>
                    <a:close/>
                  </a:path>
                </a:pathLst>
              </a:custGeom>
              <a:solidFill>
                <a:schemeClr val="bg2">
                  <a:lumMod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55" name="Freeform: Shape 454">
                <a:extLst>
                  <a:ext uri="{FF2B5EF4-FFF2-40B4-BE49-F238E27FC236}">
                    <a16:creationId xmlns:a16="http://schemas.microsoft.com/office/drawing/2014/main" id="{33B54183-756D-4383-A0F2-205E4B905497}"/>
                  </a:ext>
                </a:extLst>
              </p:cNvPr>
              <p:cNvSpPr/>
              <p:nvPr/>
            </p:nvSpPr>
            <p:spPr>
              <a:xfrm rot="1026249">
                <a:off x="4565018" y="1985088"/>
                <a:ext cx="108839" cy="196696"/>
              </a:xfrm>
              <a:custGeom>
                <a:avLst/>
                <a:gdLst>
                  <a:gd name="connsiteX0" fmla="*/ 7795 w 30464"/>
                  <a:gd name="connsiteY0" fmla="*/ 57912 h 57911"/>
                  <a:gd name="connsiteX1" fmla="*/ 1127 w 30464"/>
                  <a:gd name="connsiteY1" fmla="*/ 17812 h 57911"/>
                  <a:gd name="connsiteX2" fmla="*/ 30464 w 30464"/>
                  <a:gd name="connsiteY2" fmla="*/ 0 h 57911"/>
                  <a:gd name="connsiteX3" fmla="*/ 8557 w 30464"/>
                  <a:gd name="connsiteY3" fmla="*/ 26956 h 57911"/>
                  <a:gd name="connsiteX4" fmla="*/ 7795 w 30464"/>
                  <a:gd name="connsiteY4" fmla="*/ 57912 h 579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464" h="57911">
                    <a:moveTo>
                      <a:pt x="7795" y="57912"/>
                    </a:moveTo>
                    <a:cubicBezTo>
                      <a:pt x="7795" y="57912"/>
                      <a:pt x="-3540" y="28575"/>
                      <a:pt x="1127" y="17812"/>
                    </a:cubicBezTo>
                    <a:cubicBezTo>
                      <a:pt x="5794" y="7048"/>
                      <a:pt x="30464" y="0"/>
                      <a:pt x="30464" y="0"/>
                    </a:cubicBezTo>
                    <a:cubicBezTo>
                      <a:pt x="30464" y="0"/>
                      <a:pt x="10271" y="14002"/>
                      <a:pt x="8557" y="26956"/>
                    </a:cubicBezTo>
                    <a:cubicBezTo>
                      <a:pt x="6842" y="39815"/>
                      <a:pt x="7795" y="57912"/>
                      <a:pt x="7795" y="5791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56" name="Freeform: Shape 455">
                <a:extLst>
                  <a:ext uri="{FF2B5EF4-FFF2-40B4-BE49-F238E27FC236}">
                    <a16:creationId xmlns:a16="http://schemas.microsoft.com/office/drawing/2014/main" id="{126C42C9-B72C-40ED-9400-94D65D5706FB}"/>
                  </a:ext>
                </a:extLst>
              </p:cNvPr>
              <p:cNvSpPr/>
              <p:nvPr/>
            </p:nvSpPr>
            <p:spPr>
              <a:xfrm rot="1026249">
                <a:off x="4214242" y="2905861"/>
                <a:ext cx="80307" cy="139756"/>
              </a:xfrm>
              <a:custGeom>
                <a:avLst/>
                <a:gdLst>
                  <a:gd name="connsiteX0" fmla="*/ 0 w 22478"/>
                  <a:gd name="connsiteY0" fmla="*/ 41148 h 41147"/>
                  <a:gd name="connsiteX1" fmla="*/ 11144 w 22478"/>
                  <a:gd name="connsiteY1" fmla="*/ 33814 h 41147"/>
                  <a:gd name="connsiteX2" fmla="*/ 22479 w 22478"/>
                  <a:gd name="connsiteY2" fmla="*/ 7334 h 41147"/>
                  <a:gd name="connsiteX3" fmla="*/ 21908 w 22478"/>
                  <a:gd name="connsiteY3" fmla="*/ 0 h 411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478" h="41147">
                    <a:moveTo>
                      <a:pt x="0" y="41148"/>
                    </a:moveTo>
                    <a:lnTo>
                      <a:pt x="11144" y="33814"/>
                    </a:lnTo>
                    <a:lnTo>
                      <a:pt x="22479" y="7334"/>
                    </a:lnTo>
                    <a:lnTo>
                      <a:pt x="21908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57" name="Freeform: Shape 456">
                <a:extLst>
                  <a:ext uri="{FF2B5EF4-FFF2-40B4-BE49-F238E27FC236}">
                    <a16:creationId xmlns:a16="http://schemas.microsoft.com/office/drawing/2014/main" id="{F99752A4-55F8-48C6-85C5-C038D3E7B189}"/>
                  </a:ext>
                </a:extLst>
              </p:cNvPr>
              <p:cNvSpPr/>
              <p:nvPr/>
            </p:nvSpPr>
            <p:spPr>
              <a:xfrm rot="1026249">
                <a:off x="4351405" y="2748718"/>
                <a:ext cx="97324" cy="173729"/>
              </a:xfrm>
              <a:custGeom>
                <a:avLst/>
                <a:gdLst>
                  <a:gd name="connsiteX0" fmla="*/ 0 w 27241"/>
                  <a:gd name="connsiteY0" fmla="*/ 51149 h 51149"/>
                  <a:gd name="connsiteX1" fmla="*/ 12287 w 27241"/>
                  <a:gd name="connsiteY1" fmla="*/ 38767 h 51149"/>
                  <a:gd name="connsiteX2" fmla="*/ 27241 w 27241"/>
                  <a:gd name="connsiteY2" fmla="*/ 0 h 511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7241" h="51149">
                    <a:moveTo>
                      <a:pt x="0" y="51149"/>
                    </a:moveTo>
                    <a:lnTo>
                      <a:pt x="12287" y="38767"/>
                    </a:lnTo>
                    <a:lnTo>
                      <a:pt x="27241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58" name="Freeform: Shape 457">
                <a:extLst>
                  <a:ext uri="{FF2B5EF4-FFF2-40B4-BE49-F238E27FC236}">
                    <a16:creationId xmlns:a16="http://schemas.microsoft.com/office/drawing/2014/main" id="{1B3AFB9A-E9F2-497D-8949-7D39CCF9901D}"/>
                  </a:ext>
                </a:extLst>
              </p:cNvPr>
              <p:cNvSpPr/>
              <p:nvPr/>
            </p:nvSpPr>
            <p:spPr>
              <a:xfrm rot="1026249">
                <a:off x="4503266" y="2636150"/>
                <a:ext cx="87795" cy="125525"/>
              </a:xfrm>
              <a:custGeom>
                <a:avLst/>
                <a:gdLst>
                  <a:gd name="connsiteX0" fmla="*/ 0 w 24574"/>
                  <a:gd name="connsiteY0" fmla="*/ 36957 h 36957"/>
                  <a:gd name="connsiteX1" fmla="*/ 11335 w 24574"/>
                  <a:gd name="connsiteY1" fmla="*/ 32290 h 36957"/>
                  <a:gd name="connsiteX2" fmla="*/ 24575 w 24574"/>
                  <a:gd name="connsiteY2" fmla="*/ 1810 h 36957"/>
                  <a:gd name="connsiteX3" fmla="*/ 21146 w 24574"/>
                  <a:gd name="connsiteY3" fmla="*/ 0 h 369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74" h="36957">
                    <a:moveTo>
                      <a:pt x="0" y="36957"/>
                    </a:moveTo>
                    <a:lnTo>
                      <a:pt x="11335" y="32290"/>
                    </a:lnTo>
                    <a:lnTo>
                      <a:pt x="24575" y="1810"/>
                    </a:lnTo>
                    <a:lnTo>
                      <a:pt x="21146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59" name="Freeform: Shape 458">
                <a:extLst>
                  <a:ext uri="{FF2B5EF4-FFF2-40B4-BE49-F238E27FC236}">
                    <a16:creationId xmlns:a16="http://schemas.microsoft.com/office/drawing/2014/main" id="{F4AE4673-C2D4-4BA2-817E-05617DD6FDE1}"/>
                  </a:ext>
                </a:extLst>
              </p:cNvPr>
              <p:cNvSpPr/>
              <p:nvPr/>
            </p:nvSpPr>
            <p:spPr>
              <a:xfrm rot="1026249">
                <a:off x="4963828" y="2583183"/>
                <a:ext cx="232082" cy="106111"/>
              </a:xfrm>
              <a:custGeom>
                <a:avLst/>
                <a:gdLst>
                  <a:gd name="connsiteX0" fmla="*/ 6096 w 64960"/>
                  <a:gd name="connsiteY0" fmla="*/ 28520 h 31241"/>
                  <a:gd name="connsiteX1" fmla="*/ 29146 w 64960"/>
                  <a:gd name="connsiteY1" fmla="*/ 3184 h 31241"/>
                  <a:gd name="connsiteX2" fmla="*/ 64961 w 64960"/>
                  <a:gd name="connsiteY2" fmla="*/ 29949 h 31241"/>
                  <a:gd name="connsiteX3" fmla="*/ 41339 w 64960"/>
                  <a:gd name="connsiteY3" fmla="*/ 993 h 31241"/>
                  <a:gd name="connsiteX4" fmla="*/ 3715 w 64960"/>
                  <a:gd name="connsiteY4" fmla="*/ 16709 h 31241"/>
                  <a:gd name="connsiteX5" fmla="*/ 0 w 64960"/>
                  <a:gd name="connsiteY5" fmla="*/ 28234 h 31241"/>
                  <a:gd name="connsiteX6" fmla="*/ 6096 w 64960"/>
                  <a:gd name="connsiteY6" fmla="*/ 28520 h 312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4960" h="31241">
                    <a:moveTo>
                      <a:pt x="6096" y="28520"/>
                    </a:moveTo>
                    <a:cubicBezTo>
                      <a:pt x="6096" y="28520"/>
                      <a:pt x="5144" y="10804"/>
                      <a:pt x="29146" y="3184"/>
                    </a:cubicBezTo>
                    <a:cubicBezTo>
                      <a:pt x="53150" y="-4436"/>
                      <a:pt x="64961" y="29949"/>
                      <a:pt x="64961" y="29949"/>
                    </a:cubicBezTo>
                    <a:cubicBezTo>
                      <a:pt x="64961" y="29949"/>
                      <a:pt x="62675" y="5470"/>
                      <a:pt x="41339" y="993"/>
                    </a:cubicBezTo>
                    <a:cubicBezTo>
                      <a:pt x="20003" y="-3484"/>
                      <a:pt x="6763" y="8137"/>
                      <a:pt x="3715" y="16709"/>
                    </a:cubicBezTo>
                    <a:cubicBezTo>
                      <a:pt x="667" y="25282"/>
                      <a:pt x="0" y="28234"/>
                      <a:pt x="0" y="28234"/>
                    </a:cubicBezTo>
                    <a:cubicBezTo>
                      <a:pt x="0" y="28234"/>
                      <a:pt x="95" y="34807"/>
                      <a:pt x="6096" y="2852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</p:grpSp>
      <p:grpSp>
        <p:nvGrpSpPr>
          <p:cNvPr id="1117" name="Group 1116">
            <a:extLst>
              <a:ext uri="{FF2B5EF4-FFF2-40B4-BE49-F238E27FC236}">
                <a16:creationId xmlns:a16="http://schemas.microsoft.com/office/drawing/2014/main" id="{D9F20398-A022-4733-8C3F-626CD1744476}"/>
              </a:ext>
            </a:extLst>
          </p:cNvPr>
          <p:cNvGrpSpPr/>
          <p:nvPr/>
        </p:nvGrpSpPr>
        <p:grpSpPr>
          <a:xfrm>
            <a:off x="7857816" y="5113726"/>
            <a:ext cx="3173304" cy="1961534"/>
            <a:chOff x="5772380" y="7014857"/>
            <a:chExt cx="3319848" cy="1909688"/>
          </a:xfrm>
        </p:grpSpPr>
        <p:grpSp>
          <p:nvGrpSpPr>
            <p:cNvPr id="1118" name="Group 1117">
              <a:extLst>
                <a:ext uri="{FF2B5EF4-FFF2-40B4-BE49-F238E27FC236}">
                  <a16:creationId xmlns:a16="http://schemas.microsoft.com/office/drawing/2014/main" id="{03034F3F-6202-4A09-A877-BD9D24DA4EE3}"/>
                </a:ext>
              </a:extLst>
            </p:cNvPr>
            <p:cNvGrpSpPr/>
            <p:nvPr/>
          </p:nvGrpSpPr>
          <p:grpSpPr>
            <a:xfrm>
              <a:off x="5772380" y="7014857"/>
              <a:ext cx="3319848" cy="1807585"/>
              <a:chOff x="5772380" y="7014857"/>
              <a:chExt cx="3319848" cy="1807585"/>
            </a:xfrm>
          </p:grpSpPr>
          <p:grpSp>
            <p:nvGrpSpPr>
              <p:cNvPr id="1136" name="Graphic 957">
                <a:extLst>
                  <a:ext uri="{FF2B5EF4-FFF2-40B4-BE49-F238E27FC236}">
                    <a16:creationId xmlns:a16="http://schemas.microsoft.com/office/drawing/2014/main" id="{AC6A2C04-3E6C-4F14-A267-B98C5C33779A}"/>
                  </a:ext>
                </a:extLst>
              </p:cNvPr>
              <p:cNvGrpSpPr/>
              <p:nvPr/>
            </p:nvGrpSpPr>
            <p:grpSpPr>
              <a:xfrm>
                <a:off x="6697195" y="7014857"/>
                <a:ext cx="2015716" cy="1627545"/>
                <a:chOff x="6697195" y="7014857"/>
                <a:chExt cx="2015716" cy="1627545"/>
              </a:xfrm>
            </p:grpSpPr>
            <p:grpSp>
              <p:nvGrpSpPr>
                <p:cNvPr id="1282" name="Graphic 957">
                  <a:extLst>
                    <a:ext uri="{FF2B5EF4-FFF2-40B4-BE49-F238E27FC236}">
                      <a16:creationId xmlns:a16="http://schemas.microsoft.com/office/drawing/2014/main" id="{B3DCEA56-9827-496E-B905-4BFAB01CD5D0}"/>
                    </a:ext>
                  </a:extLst>
                </p:cNvPr>
                <p:cNvGrpSpPr/>
                <p:nvPr/>
              </p:nvGrpSpPr>
              <p:grpSpPr>
                <a:xfrm>
                  <a:off x="6974093" y="7760431"/>
                  <a:ext cx="1738818" cy="881971"/>
                  <a:chOff x="6974093" y="7760431"/>
                  <a:chExt cx="1738818" cy="881971"/>
                </a:xfrm>
              </p:grpSpPr>
              <p:grpSp>
                <p:nvGrpSpPr>
                  <p:cNvPr id="1292" name="Graphic 957">
                    <a:extLst>
                      <a:ext uri="{FF2B5EF4-FFF2-40B4-BE49-F238E27FC236}">
                        <a16:creationId xmlns:a16="http://schemas.microsoft.com/office/drawing/2014/main" id="{FFF4401C-5BC6-4BDC-9CD3-31D23B1FA716}"/>
                      </a:ext>
                    </a:extLst>
                  </p:cNvPr>
                  <p:cNvGrpSpPr/>
                  <p:nvPr/>
                </p:nvGrpSpPr>
                <p:grpSpPr>
                  <a:xfrm>
                    <a:off x="6974093" y="7760431"/>
                    <a:ext cx="1738818" cy="881971"/>
                    <a:chOff x="6974093" y="7760431"/>
                    <a:chExt cx="1738818" cy="881971"/>
                  </a:xfrm>
                </p:grpSpPr>
                <p:sp>
                  <p:nvSpPr>
                    <p:cNvPr id="1296" name="Freeform: Shape 1295">
                      <a:extLst>
                        <a:ext uri="{FF2B5EF4-FFF2-40B4-BE49-F238E27FC236}">
                          <a16:creationId xmlns:a16="http://schemas.microsoft.com/office/drawing/2014/main" id="{EE959A69-D6C9-470A-A9A1-9727E51DC33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544811" y="7760431"/>
                      <a:ext cx="1168100" cy="881971"/>
                    </a:xfrm>
                    <a:custGeom>
                      <a:avLst/>
                      <a:gdLst>
                        <a:gd name="connsiteX0" fmla="*/ 0 w 1168100"/>
                        <a:gd name="connsiteY0" fmla="*/ 873768 h 881971"/>
                        <a:gd name="connsiteX1" fmla="*/ 0 w 1168100"/>
                        <a:gd name="connsiteY1" fmla="*/ 0 h 881971"/>
                        <a:gd name="connsiteX2" fmla="*/ 1168100 w 1168100"/>
                        <a:gd name="connsiteY2" fmla="*/ 0 h 881971"/>
                        <a:gd name="connsiteX3" fmla="*/ 1168100 w 1168100"/>
                        <a:gd name="connsiteY3" fmla="*/ 881972 h 881971"/>
                        <a:gd name="connsiteX4" fmla="*/ 1029651 w 1168100"/>
                        <a:gd name="connsiteY4" fmla="*/ 881972 h 881971"/>
                        <a:gd name="connsiteX5" fmla="*/ 1029651 w 1168100"/>
                        <a:gd name="connsiteY5" fmla="*/ 766085 h 881971"/>
                        <a:gd name="connsiteX6" fmla="*/ 157935 w 1168100"/>
                        <a:gd name="connsiteY6" fmla="*/ 766085 h 881971"/>
                        <a:gd name="connsiteX7" fmla="*/ 157935 w 1168100"/>
                        <a:gd name="connsiteY7" fmla="*/ 873768 h 88197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1168100" h="881971">
                          <a:moveTo>
                            <a:pt x="0" y="873768"/>
                          </a:moveTo>
                          <a:lnTo>
                            <a:pt x="0" y="0"/>
                          </a:lnTo>
                          <a:lnTo>
                            <a:pt x="1168100" y="0"/>
                          </a:lnTo>
                          <a:lnTo>
                            <a:pt x="1168100" y="881972"/>
                          </a:lnTo>
                          <a:lnTo>
                            <a:pt x="1029651" y="881972"/>
                          </a:lnTo>
                          <a:lnTo>
                            <a:pt x="1029651" y="766085"/>
                          </a:lnTo>
                          <a:lnTo>
                            <a:pt x="157935" y="766085"/>
                          </a:lnTo>
                          <a:lnTo>
                            <a:pt x="157935" y="873768"/>
                          </a:lnTo>
                          <a:close/>
                        </a:path>
                      </a:pathLst>
                    </a:custGeom>
                    <a:solidFill>
                      <a:srgbClr val="471D00"/>
                    </a:solidFill>
                    <a:ln w="5126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 dirty="0"/>
                    </a:p>
                  </p:txBody>
                </p:sp>
                <p:sp>
                  <p:nvSpPr>
                    <p:cNvPr id="1297" name="Freeform: Shape 1296">
                      <a:extLst>
                        <a:ext uri="{FF2B5EF4-FFF2-40B4-BE49-F238E27FC236}">
                          <a16:creationId xmlns:a16="http://schemas.microsoft.com/office/drawing/2014/main" id="{75EAC850-3E77-499C-A03F-10BF34B2F50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974093" y="7760431"/>
                      <a:ext cx="570717" cy="873767"/>
                    </a:xfrm>
                    <a:custGeom>
                      <a:avLst/>
                      <a:gdLst>
                        <a:gd name="connsiteX0" fmla="*/ 0 w 570717"/>
                        <a:gd name="connsiteY0" fmla="*/ 4102 h 873767"/>
                        <a:gd name="connsiteX1" fmla="*/ 0 w 570717"/>
                        <a:gd name="connsiteY1" fmla="*/ 873768 h 873767"/>
                        <a:gd name="connsiteX2" fmla="*/ 68712 w 570717"/>
                        <a:gd name="connsiteY2" fmla="*/ 873768 h 873767"/>
                        <a:gd name="connsiteX3" fmla="*/ 68712 w 570717"/>
                        <a:gd name="connsiteY3" fmla="*/ 794287 h 873767"/>
                        <a:gd name="connsiteX4" fmla="*/ 470727 w 570717"/>
                        <a:gd name="connsiteY4" fmla="*/ 794287 h 873767"/>
                        <a:gd name="connsiteX5" fmla="*/ 470727 w 570717"/>
                        <a:gd name="connsiteY5" fmla="*/ 873768 h 873767"/>
                        <a:gd name="connsiteX6" fmla="*/ 570718 w 570717"/>
                        <a:gd name="connsiteY6" fmla="*/ 873768 h 873767"/>
                        <a:gd name="connsiteX7" fmla="*/ 570718 w 570717"/>
                        <a:gd name="connsiteY7" fmla="*/ 0 h 87376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570717" h="873767">
                          <a:moveTo>
                            <a:pt x="0" y="4102"/>
                          </a:moveTo>
                          <a:lnTo>
                            <a:pt x="0" y="873768"/>
                          </a:lnTo>
                          <a:lnTo>
                            <a:pt x="68712" y="873768"/>
                          </a:lnTo>
                          <a:lnTo>
                            <a:pt x="68712" y="794287"/>
                          </a:lnTo>
                          <a:lnTo>
                            <a:pt x="470727" y="794287"/>
                          </a:lnTo>
                          <a:lnTo>
                            <a:pt x="470727" y="873768"/>
                          </a:lnTo>
                          <a:lnTo>
                            <a:pt x="570718" y="873768"/>
                          </a:lnTo>
                          <a:lnTo>
                            <a:pt x="570718" y="0"/>
                          </a:lnTo>
                          <a:close/>
                        </a:path>
                      </a:pathLst>
                    </a:custGeom>
                    <a:solidFill>
                      <a:srgbClr val="844317"/>
                    </a:solidFill>
                    <a:ln w="5126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298" name="Freeform: Shape 1297">
                      <a:extLst>
                        <a:ext uri="{FF2B5EF4-FFF2-40B4-BE49-F238E27FC236}">
                          <a16:creationId xmlns:a16="http://schemas.microsoft.com/office/drawing/2014/main" id="{2F41A78D-B240-4460-BDB5-F277E9DD255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583782" y="7784018"/>
                      <a:ext cx="1080928" cy="792236"/>
                    </a:xfrm>
                    <a:custGeom>
                      <a:avLst/>
                      <a:gdLst>
                        <a:gd name="connsiteX0" fmla="*/ 0 w 1080928"/>
                        <a:gd name="connsiteY0" fmla="*/ 792236 h 792236"/>
                        <a:gd name="connsiteX1" fmla="*/ 18460 w 1080928"/>
                        <a:gd name="connsiteY1" fmla="*/ 10768 h 792236"/>
                        <a:gd name="connsiteX2" fmla="*/ 1080928 w 1080928"/>
                        <a:gd name="connsiteY2" fmla="*/ 0 h 792236"/>
                        <a:gd name="connsiteX3" fmla="*/ 723012 w 1080928"/>
                        <a:gd name="connsiteY3" fmla="*/ 527132 h 792236"/>
                        <a:gd name="connsiteX4" fmla="*/ 101529 w 1080928"/>
                        <a:gd name="connsiteY4" fmla="*/ 661479 h 792236"/>
                        <a:gd name="connsiteX5" fmla="*/ 92299 w 1080928"/>
                        <a:gd name="connsiteY5" fmla="*/ 787109 h 792236"/>
                        <a:gd name="connsiteX6" fmla="*/ 0 w 1080928"/>
                        <a:gd name="connsiteY6" fmla="*/ 792236 h 7922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1080928" h="792236">
                          <a:moveTo>
                            <a:pt x="0" y="792236"/>
                          </a:moveTo>
                          <a:cubicBezTo>
                            <a:pt x="0" y="769162"/>
                            <a:pt x="18460" y="10768"/>
                            <a:pt x="18460" y="10768"/>
                          </a:cubicBezTo>
                          <a:lnTo>
                            <a:pt x="1080928" y="0"/>
                          </a:lnTo>
                          <a:cubicBezTo>
                            <a:pt x="1080928" y="0"/>
                            <a:pt x="912738" y="411245"/>
                            <a:pt x="723012" y="527132"/>
                          </a:cubicBezTo>
                          <a:cubicBezTo>
                            <a:pt x="533285" y="643019"/>
                            <a:pt x="101529" y="661479"/>
                            <a:pt x="101529" y="661479"/>
                          </a:cubicBezTo>
                          <a:lnTo>
                            <a:pt x="92299" y="787109"/>
                          </a:lnTo>
                          <a:lnTo>
                            <a:pt x="0" y="792236"/>
                          </a:lnTo>
                          <a:close/>
                        </a:path>
                      </a:pathLst>
                    </a:custGeom>
                    <a:solidFill>
                      <a:srgbClr val="EA5F00">
                        <a:alpha val="38000"/>
                      </a:srgbClr>
                    </a:solidFill>
                    <a:ln w="5126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299" name="Freeform: Shape 1298">
                      <a:extLst>
                        <a:ext uri="{FF2B5EF4-FFF2-40B4-BE49-F238E27FC236}">
                          <a16:creationId xmlns:a16="http://schemas.microsoft.com/office/drawing/2014/main" id="{3BD59F15-A935-4AE2-8628-59327BDB4E1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018704" y="7811195"/>
                      <a:ext cx="474316" cy="694809"/>
                    </a:xfrm>
                    <a:custGeom>
                      <a:avLst/>
                      <a:gdLst>
                        <a:gd name="connsiteX0" fmla="*/ 0 w 474316"/>
                        <a:gd name="connsiteY0" fmla="*/ 13845 h 694809"/>
                        <a:gd name="connsiteX1" fmla="*/ 0 w 474316"/>
                        <a:gd name="connsiteY1" fmla="*/ 694810 h 694809"/>
                        <a:gd name="connsiteX2" fmla="*/ 474316 w 474316"/>
                        <a:gd name="connsiteY2" fmla="*/ 694810 h 694809"/>
                        <a:gd name="connsiteX3" fmla="*/ 474316 w 474316"/>
                        <a:gd name="connsiteY3" fmla="*/ 0 h 69480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474316" h="694809">
                          <a:moveTo>
                            <a:pt x="0" y="13845"/>
                          </a:moveTo>
                          <a:lnTo>
                            <a:pt x="0" y="694810"/>
                          </a:lnTo>
                          <a:lnTo>
                            <a:pt x="474316" y="694810"/>
                          </a:lnTo>
                          <a:lnTo>
                            <a:pt x="474316" y="0"/>
                          </a:lnTo>
                          <a:close/>
                        </a:path>
                      </a:pathLst>
                    </a:custGeom>
                    <a:solidFill>
                      <a:srgbClr val="EA5F00">
                        <a:alpha val="38000"/>
                      </a:srgbClr>
                    </a:solidFill>
                    <a:ln w="5126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grpSp>
                  <p:nvGrpSpPr>
                    <p:cNvPr id="1300" name="Graphic 957">
                      <a:extLst>
                        <a:ext uri="{FF2B5EF4-FFF2-40B4-BE49-F238E27FC236}">
                          <a16:creationId xmlns:a16="http://schemas.microsoft.com/office/drawing/2014/main" id="{DA4DB0B9-E658-4625-AC82-49A7F2CE15BD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7055750" y="7935072"/>
                      <a:ext cx="388310" cy="428090"/>
                      <a:chOff x="7055750" y="7935072"/>
                      <a:chExt cx="388310" cy="428090"/>
                    </a:xfrm>
                  </p:grpSpPr>
                  <p:grpSp>
                    <p:nvGrpSpPr>
                      <p:cNvPr id="1301" name="Graphic 957">
                        <a:extLst>
                          <a:ext uri="{FF2B5EF4-FFF2-40B4-BE49-F238E27FC236}">
                            <a16:creationId xmlns:a16="http://schemas.microsoft.com/office/drawing/2014/main" id="{EDEAD30D-6CF4-4E7B-8E6E-7902D38637FF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7079850" y="7940200"/>
                        <a:ext cx="364210" cy="422962"/>
                        <a:chOff x="7079850" y="7940200"/>
                        <a:chExt cx="364210" cy="422962"/>
                      </a:xfrm>
                      <a:solidFill>
                        <a:srgbClr val="593B2E"/>
                      </a:solidFill>
                    </p:grpSpPr>
                    <p:grpSp>
                      <p:nvGrpSpPr>
                        <p:cNvPr id="1335" name="Graphic 957">
                          <a:extLst>
                            <a:ext uri="{FF2B5EF4-FFF2-40B4-BE49-F238E27FC236}">
                              <a16:creationId xmlns:a16="http://schemas.microsoft.com/office/drawing/2014/main" id="{6D75DBF0-6327-463A-8AFC-DEB274536B30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7079850" y="7940200"/>
                          <a:ext cx="123965" cy="422962"/>
                          <a:chOff x="7079850" y="7940200"/>
                          <a:chExt cx="123965" cy="422962"/>
                        </a:xfrm>
                        <a:solidFill>
                          <a:srgbClr val="593B2E"/>
                        </a:solidFill>
                      </p:grpSpPr>
                      <p:sp>
                        <p:nvSpPr>
                          <p:cNvPr id="1361" name="Freeform: Shape 1360">
                            <a:extLst>
                              <a:ext uri="{FF2B5EF4-FFF2-40B4-BE49-F238E27FC236}">
                                <a16:creationId xmlns:a16="http://schemas.microsoft.com/office/drawing/2014/main" id="{2E5A4024-963F-4364-A4BE-F0EEE15A0237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7138181" y="7943491"/>
                            <a:ext cx="65635" cy="154857"/>
                          </a:xfrm>
                          <a:custGeom>
                            <a:avLst/>
                            <a:gdLst>
                              <a:gd name="connsiteX0" fmla="*/ 65635 w 65635"/>
                              <a:gd name="connsiteY0" fmla="*/ 145115 h 154857"/>
                              <a:gd name="connsiteX1" fmla="*/ 23075 w 65635"/>
                              <a:gd name="connsiteY1" fmla="*/ 102555 h 154857"/>
                              <a:gd name="connsiteX2" fmla="*/ 31792 w 65635"/>
                              <a:gd name="connsiteY2" fmla="*/ 23588 h 154857"/>
                              <a:gd name="connsiteX3" fmla="*/ 0 w 65635"/>
                              <a:gd name="connsiteY3" fmla="*/ 0 h 154857"/>
                              <a:gd name="connsiteX4" fmla="*/ 16409 w 65635"/>
                              <a:gd name="connsiteY4" fmla="*/ 34869 h 154857"/>
                              <a:gd name="connsiteX5" fmla="*/ 9230 w 65635"/>
                              <a:gd name="connsiteY5" fmla="*/ 116400 h 154857"/>
                              <a:gd name="connsiteX6" fmla="*/ 51277 w 65635"/>
                              <a:gd name="connsiteY6" fmla="*/ 154858 h 154857"/>
                              <a:gd name="connsiteX7" fmla="*/ 65635 w 65635"/>
                              <a:gd name="connsiteY7" fmla="*/ 145115 h 154857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</a:cxnLst>
                            <a:rect l="l" t="t" r="r" b="b"/>
                            <a:pathLst>
                              <a:path w="65635" h="154857">
                                <a:moveTo>
                                  <a:pt x="65635" y="145115"/>
                                </a:moveTo>
                                <a:cubicBezTo>
                                  <a:pt x="65635" y="145115"/>
                                  <a:pt x="23588" y="117425"/>
                                  <a:pt x="23075" y="102555"/>
                                </a:cubicBezTo>
                                <a:cubicBezTo>
                                  <a:pt x="22562" y="87684"/>
                                  <a:pt x="37945" y="37433"/>
                                  <a:pt x="31792" y="23588"/>
                                </a:cubicBezTo>
                                <a:cubicBezTo>
                                  <a:pt x="25639" y="9230"/>
                                  <a:pt x="0" y="0"/>
                                  <a:pt x="0" y="0"/>
                                </a:cubicBezTo>
                                <a:cubicBezTo>
                                  <a:pt x="0" y="0"/>
                                  <a:pt x="16922" y="19998"/>
                                  <a:pt x="16409" y="34869"/>
                                </a:cubicBezTo>
                                <a:cubicBezTo>
                                  <a:pt x="15896" y="49739"/>
                                  <a:pt x="0" y="101530"/>
                                  <a:pt x="9230" y="116400"/>
                                </a:cubicBezTo>
                                <a:cubicBezTo>
                                  <a:pt x="18460" y="131270"/>
                                  <a:pt x="51277" y="154858"/>
                                  <a:pt x="51277" y="154858"/>
                                </a:cubicBezTo>
                                <a:lnTo>
                                  <a:pt x="65635" y="14511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593B2E"/>
                          </a:solidFill>
                          <a:ln w="51267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endParaRPr lang="th-TH"/>
                          </a:p>
                        </p:txBody>
                      </p:sp>
                      <p:grpSp>
                        <p:nvGrpSpPr>
                          <p:cNvPr id="1362" name="Graphic 957">
                            <a:extLst>
                              <a:ext uri="{FF2B5EF4-FFF2-40B4-BE49-F238E27FC236}">
                                <a16:creationId xmlns:a16="http://schemas.microsoft.com/office/drawing/2014/main" id="{678DAFD1-B98F-4896-BB52-F511F4BAA016}"/>
                              </a:ext>
                            </a:extLst>
                          </p:cNvPr>
                          <p:cNvGrpSpPr/>
                          <p:nvPr/>
                        </p:nvGrpSpPr>
                        <p:grpSpPr>
                          <a:xfrm>
                            <a:off x="7079850" y="7940200"/>
                            <a:ext cx="113710" cy="422962"/>
                            <a:chOff x="7079850" y="7940200"/>
                            <a:chExt cx="113710" cy="422962"/>
                          </a:xfrm>
                          <a:solidFill>
                            <a:srgbClr val="593B2E"/>
                          </a:solidFill>
                        </p:grpSpPr>
                        <p:sp>
                          <p:nvSpPr>
                            <p:cNvPr id="1363" name="Freeform: Shape 1362">
                              <a:extLst>
                                <a:ext uri="{FF2B5EF4-FFF2-40B4-BE49-F238E27FC236}">
                                  <a16:creationId xmlns:a16="http://schemas.microsoft.com/office/drawing/2014/main" id="{482BA84D-AF78-440C-B2FE-719893B656E1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7079971" y="8203245"/>
                              <a:ext cx="91027" cy="159917"/>
                            </a:xfrm>
                            <a:custGeom>
                              <a:avLst/>
                              <a:gdLst>
                                <a:gd name="connsiteX0" fmla="*/ 91027 w 91027"/>
                                <a:gd name="connsiteY0" fmla="*/ 10990 h 159917"/>
                                <a:gd name="connsiteX1" fmla="*/ 53082 w 91027"/>
                                <a:gd name="connsiteY1" fmla="*/ 38680 h 159917"/>
                                <a:gd name="connsiteX2" fmla="*/ 58210 w 91027"/>
                                <a:gd name="connsiteY2" fmla="*/ 123801 h 159917"/>
                                <a:gd name="connsiteX3" fmla="*/ 8471 w 91027"/>
                                <a:gd name="connsiteY3" fmla="*/ 157644 h 159917"/>
                                <a:gd name="connsiteX4" fmla="*/ 7958 w 91027"/>
                                <a:gd name="connsiteY4" fmla="*/ 147901 h 159917"/>
                                <a:gd name="connsiteX5" fmla="*/ 1292 w 91027"/>
                                <a:gd name="connsiteY5" fmla="*/ 137646 h 159917"/>
                                <a:gd name="connsiteX6" fmla="*/ 46929 w 91027"/>
                                <a:gd name="connsiteY6" fmla="*/ 113032 h 159917"/>
                                <a:gd name="connsiteX7" fmla="*/ 26418 w 91027"/>
                                <a:gd name="connsiteY7" fmla="*/ 97137 h 159917"/>
                                <a:gd name="connsiteX8" fmla="*/ 25392 w 91027"/>
                                <a:gd name="connsiteY8" fmla="*/ 50474 h 159917"/>
                                <a:gd name="connsiteX9" fmla="*/ 31545 w 91027"/>
                                <a:gd name="connsiteY9" fmla="*/ 46885 h 159917"/>
                                <a:gd name="connsiteX10" fmla="*/ 26418 w 91027"/>
                                <a:gd name="connsiteY10" fmla="*/ 29450 h 159917"/>
                                <a:gd name="connsiteX11" fmla="*/ 54620 w 91027"/>
                                <a:gd name="connsiteY11" fmla="*/ 222 h 159917"/>
                                <a:gd name="connsiteX12" fmla="*/ 91027 w 91027"/>
                                <a:gd name="connsiteY12" fmla="*/ 10990 h 159917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  <a:cxn ang="0">
                                  <a:pos x="connsiteX3" y="connsiteY3"/>
                                </a:cxn>
                                <a:cxn ang="0">
                                  <a:pos x="connsiteX4" y="connsiteY4"/>
                                </a:cxn>
                                <a:cxn ang="0">
                                  <a:pos x="connsiteX5" y="connsiteY5"/>
                                </a:cxn>
                                <a:cxn ang="0">
                                  <a:pos x="connsiteX6" y="connsiteY6"/>
                                </a:cxn>
                                <a:cxn ang="0">
                                  <a:pos x="connsiteX7" y="connsiteY7"/>
                                </a:cxn>
                                <a:cxn ang="0">
                                  <a:pos x="connsiteX8" y="connsiteY8"/>
                                </a:cxn>
                                <a:cxn ang="0">
                                  <a:pos x="connsiteX9" y="connsiteY9"/>
                                </a:cxn>
                                <a:cxn ang="0">
                                  <a:pos x="connsiteX10" y="connsiteY10"/>
                                </a:cxn>
                                <a:cxn ang="0">
                                  <a:pos x="connsiteX11" y="connsiteY11"/>
                                </a:cxn>
                                <a:cxn ang="0">
                                  <a:pos x="connsiteX12" y="connsiteY12"/>
                                </a:cxn>
                              </a:cxnLst>
                              <a:rect l="l" t="t" r="r" b="b"/>
                              <a:pathLst>
                                <a:path w="91027" h="159917">
                                  <a:moveTo>
                                    <a:pt x="91027" y="10990"/>
                                  </a:moveTo>
                                  <a:cubicBezTo>
                                    <a:pt x="91027" y="10990"/>
                                    <a:pt x="67440" y="24323"/>
                                    <a:pt x="53082" y="38680"/>
                                  </a:cubicBezTo>
                                  <a:cubicBezTo>
                                    <a:pt x="38724" y="53038"/>
                                    <a:pt x="60774" y="98675"/>
                                    <a:pt x="58210" y="123801"/>
                                  </a:cubicBezTo>
                                  <a:cubicBezTo>
                                    <a:pt x="56159" y="148927"/>
                                    <a:pt x="11547" y="166361"/>
                                    <a:pt x="8471" y="157644"/>
                                  </a:cubicBezTo>
                                  <a:cubicBezTo>
                                    <a:pt x="5394" y="149440"/>
                                    <a:pt x="7958" y="147901"/>
                                    <a:pt x="7958" y="147901"/>
                                  </a:cubicBezTo>
                                  <a:cubicBezTo>
                                    <a:pt x="7958" y="147901"/>
                                    <a:pt x="-3836" y="142261"/>
                                    <a:pt x="1292" y="137646"/>
                                  </a:cubicBezTo>
                                  <a:cubicBezTo>
                                    <a:pt x="6419" y="132518"/>
                                    <a:pt x="46929" y="113032"/>
                                    <a:pt x="46929" y="113032"/>
                                  </a:cubicBezTo>
                                  <a:cubicBezTo>
                                    <a:pt x="46929" y="113032"/>
                                    <a:pt x="34622" y="111494"/>
                                    <a:pt x="26418" y="97137"/>
                                  </a:cubicBezTo>
                                  <a:cubicBezTo>
                                    <a:pt x="18213" y="82266"/>
                                    <a:pt x="19239" y="54064"/>
                                    <a:pt x="25392" y="50474"/>
                                  </a:cubicBezTo>
                                  <a:cubicBezTo>
                                    <a:pt x="31545" y="46885"/>
                                    <a:pt x="31545" y="46885"/>
                                    <a:pt x="31545" y="46885"/>
                                  </a:cubicBezTo>
                                  <a:cubicBezTo>
                                    <a:pt x="31545" y="46885"/>
                                    <a:pt x="22316" y="46885"/>
                                    <a:pt x="26418" y="29450"/>
                                  </a:cubicBezTo>
                                  <a:cubicBezTo>
                                    <a:pt x="30520" y="12016"/>
                                    <a:pt x="44365" y="1248"/>
                                    <a:pt x="54620" y="222"/>
                                  </a:cubicBezTo>
                                  <a:cubicBezTo>
                                    <a:pt x="72567" y="-1829"/>
                                    <a:pt x="91027" y="10990"/>
                                    <a:pt x="91027" y="10990"/>
                                  </a:cubicBezTo>
                                  <a:close/>
                                </a:path>
                              </a:pathLst>
                            </a:custGeom>
                            <a:solidFill>
                              <a:srgbClr val="593B2E"/>
                            </a:solidFill>
                            <a:ln w="51267" cap="flat">
                              <a:noFill/>
                              <a:prstDash val="solid"/>
                              <a:miter/>
                            </a:ln>
                          </p:spPr>
                          <p:txBody>
                            <a:bodyPr rtlCol="0" anchor="ctr"/>
                            <a:lstStyle/>
                            <a:p>
                              <a:endParaRPr lang="th-TH"/>
                            </a:p>
                          </p:txBody>
                        </p:sp>
                        <p:sp>
                          <p:nvSpPr>
                            <p:cNvPr id="1364" name="Freeform: Shape 1363">
                              <a:extLst>
                                <a:ext uri="{FF2B5EF4-FFF2-40B4-BE49-F238E27FC236}">
                                  <a16:creationId xmlns:a16="http://schemas.microsoft.com/office/drawing/2014/main" id="{AD1DCC3C-C88E-4CA5-B78B-C18F0556F0D0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7114719" y="7940200"/>
                              <a:ext cx="78841" cy="157858"/>
                            </a:xfrm>
                            <a:custGeom>
                              <a:avLst/>
                              <a:gdLst>
                                <a:gd name="connsiteX0" fmla="*/ 78842 w 78841"/>
                                <a:gd name="connsiteY0" fmla="*/ 146868 h 157858"/>
                                <a:gd name="connsiteX1" fmla="*/ 40896 w 78841"/>
                                <a:gd name="connsiteY1" fmla="*/ 119178 h 157858"/>
                                <a:gd name="connsiteX2" fmla="*/ 46024 w 78841"/>
                                <a:gd name="connsiteY2" fmla="*/ 34058 h 157858"/>
                                <a:gd name="connsiteX3" fmla="*/ 7053 w 78841"/>
                                <a:gd name="connsiteY3" fmla="*/ 2266 h 157858"/>
                                <a:gd name="connsiteX4" fmla="*/ 14232 w 78841"/>
                                <a:gd name="connsiteY4" fmla="*/ 13547 h 157858"/>
                                <a:gd name="connsiteX5" fmla="*/ 900 w 78841"/>
                                <a:gd name="connsiteY5" fmla="*/ 21238 h 157858"/>
                                <a:gd name="connsiteX6" fmla="*/ 34230 w 78841"/>
                                <a:gd name="connsiteY6" fmla="*/ 44826 h 157858"/>
                                <a:gd name="connsiteX7" fmla="*/ 13719 w 78841"/>
                                <a:gd name="connsiteY7" fmla="*/ 60722 h 157858"/>
                                <a:gd name="connsiteX8" fmla="*/ 12694 w 78841"/>
                                <a:gd name="connsiteY8" fmla="*/ 107384 h 157858"/>
                                <a:gd name="connsiteX9" fmla="*/ 18847 w 78841"/>
                                <a:gd name="connsiteY9" fmla="*/ 110974 h 157858"/>
                                <a:gd name="connsiteX10" fmla="*/ 13719 w 78841"/>
                                <a:gd name="connsiteY10" fmla="*/ 128408 h 157858"/>
                                <a:gd name="connsiteX11" fmla="*/ 41922 w 78841"/>
                                <a:gd name="connsiteY11" fmla="*/ 157636 h 157858"/>
                                <a:gd name="connsiteX12" fmla="*/ 78842 w 78841"/>
                                <a:gd name="connsiteY12" fmla="*/ 146868 h 157858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  <a:cxn ang="0">
                                  <a:pos x="connsiteX3" y="connsiteY3"/>
                                </a:cxn>
                                <a:cxn ang="0">
                                  <a:pos x="connsiteX4" y="connsiteY4"/>
                                </a:cxn>
                                <a:cxn ang="0">
                                  <a:pos x="connsiteX5" y="connsiteY5"/>
                                </a:cxn>
                                <a:cxn ang="0">
                                  <a:pos x="connsiteX6" y="connsiteY6"/>
                                </a:cxn>
                                <a:cxn ang="0">
                                  <a:pos x="connsiteX7" y="connsiteY7"/>
                                </a:cxn>
                                <a:cxn ang="0">
                                  <a:pos x="connsiteX8" y="connsiteY8"/>
                                </a:cxn>
                                <a:cxn ang="0">
                                  <a:pos x="connsiteX9" y="connsiteY9"/>
                                </a:cxn>
                                <a:cxn ang="0">
                                  <a:pos x="connsiteX10" y="connsiteY10"/>
                                </a:cxn>
                                <a:cxn ang="0">
                                  <a:pos x="connsiteX11" y="connsiteY11"/>
                                </a:cxn>
                                <a:cxn ang="0">
                                  <a:pos x="connsiteX12" y="connsiteY12"/>
                                </a:cxn>
                              </a:cxnLst>
                              <a:rect l="l" t="t" r="r" b="b"/>
                              <a:pathLst>
                                <a:path w="78841" h="157858">
                                  <a:moveTo>
                                    <a:pt x="78842" y="146868"/>
                                  </a:moveTo>
                                  <a:cubicBezTo>
                                    <a:pt x="78842" y="146868"/>
                                    <a:pt x="55254" y="133536"/>
                                    <a:pt x="40896" y="119178"/>
                                  </a:cubicBezTo>
                                  <a:cubicBezTo>
                                    <a:pt x="26539" y="104821"/>
                                    <a:pt x="48588" y="59183"/>
                                    <a:pt x="46024" y="34058"/>
                                  </a:cubicBezTo>
                                  <a:cubicBezTo>
                                    <a:pt x="43973" y="8932"/>
                                    <a:pt x="10130" y="-5939"/>
                                    <a:pt x="7053" y="2266"/>
                                  </a:cubicBezTo>
                                  <a:cubicBezTo>
                                    <a:pt x="3977" y="10470"/>
                                    <a:pt x="14232" y="13547"/>
                                    <a:pt x="14232" y="13547"/>
                                  </a:cubicBezTo>
                                  <a:cubicBezTo>
                                    <a:pt x="14232" y="13547"/>
                                    <a:pt x="-4228" y="16111"/>
                                    <a:pt x="900" y="21238"/>
                                  </a:cubicBezTo>
                                  <a:cubicBezTo>
                                    <a:pt x="6028" y="26366"/>
                                    <a:pt x="34230" y="44826"/>
                                    <a:pt x="34230" y="44826"/>
                                  </a:cubicBezTo>
                                  <a:cubicBezTo>
                                    <a:pt x="34230" y="44826"/>
                                    <a:pt x="21924" y="46364"/>
                                    <a:pt x="13719" y="60722"/>
                                  </a:cubicBezTo>
                                  <a:cubicBezTo>
                                    <a:pt x="5515" y="75593"/>
                                    <a:pt x="6540" y="103795"/>
                                    <a:pt x="12694" y="107384"/>
                                  </a:cubicBezTo>
                                  <a:cubicBezTo>
                                    <a:pt x="18847" y="110974"/>
                                    <a:pt x="18847" y="110974"/>
                                    <a:pt x="18847" y="110974"/>
                                  </a:cubicBezTo>
                                  <a:cubicBezTo>
                                    <a:pt x="18847" y="110974"/>
                                    <a:pt x="9617" y="110974"/>
                                    <a:pt x="13719" y="128408"/>
                                  </a:cubicBezTo>
                                  <a:cubicBezTo>
                                    <a:pt x="17821" y="145842"/>
                                    <a:pt x="31666" y="156611"/>
                                    <a:pt x="41922" y="157636"/>
                                  </a:cubicBezTo>
                                  <a:cubicBezTo>
                                    <a:pt x="60894" y="159688"/>
                                    <a:pt x="78842" y="146868"/>
                                    <a:pt x="78842" y="146868"/>
                                  </a:cubicBezTo>
                                  <a:close/>
                                </a:path>
                              </a:pathLst>
                            </a:custGeom>
                            <a:solidFill>
                              <a:srgbClr val="593B2E"/>
                            </a:solidFill>
                            <a:ln w="51267" cap="flat">
                              <a:noFill/>
                              <a:prstDash val="solid"/>
                              <a:miter/>
                            </a:ln>
                          </p:spPr>
                          <p:txBody>
                            <a:bodyPr rtlCol="0" anchor="ctr"/>
                            <a:lstStyle/>
                            <a:p>
                              <a:endParaRPr lang="th-TH"/>
                            </a:p>
                          </p:txBody>
                        </p:sp>
                        <p:sp>
                          <p:nvSpPr>
                            <p:cNvPr id="1365" name="Freeform: Shape 1364">
                              <a:extLst>
                                <a:ext uri="{FF2B5EF4-FFF2-40B4-BE49-F238E27FC236}">
                                  <a16:creationId xmlns:a16="http://schemas.microsoft.com/office/drawing/2014/main" id="{D059CDDC-EADA-4E41-8A86-7ED0551FBF4A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7079850" y="8203245"/>
                              <a:ext cx="78841" cy="157858"/>
                            </a:xfrm>
                            <a:custGeom>
                              <a:avLst/>
                              <a:gdLst>
                                <a:gd name="connsiteX0" fmla="*/ 78842 w 78841"/>
                                <a:gd name="connsiteY0" fmla="*/ 10990 h 157858"/>
                                <a:gd name="connsiteX1" fmla="*/ 40896 w 78841"/>
                                <a:gd name="connsiteY1" fmla="*/ 38680 h 157858"/>
                                <a:gd name="connsiteX2" fmla="*/ 46024 w 78841"/>
                                <a:gd name="connsiteY2" fmla="*/ 123801 h 157858"/>
                                <a:gd name="connsiteX3" fmla="*/ 7053 w 78841"/>
                                <a:gd name="connsiteY3" fmla="*/ 155593 h 157858"/>
                                <a:gd name="connsiteX4" fmla="*/ 14232 w 78841"/>
                                <a:gd name="connsiteY4" fmla="*/ 144312 h 157858"/>
                                <a:gd name="connsiteX5" fmla="*/ 900 w 78841"/>
                                <a:gd name="connsiteY5" fmla="*/ 136620 h 157858"/>
                                <a:gd name="connsiteX6" fmla="*/ 34230 w 78841"/>
                                <a:gd name="connsiteY6" fmla="*/ 113032 h 157858"/>
                                <a:gd name="connsiteX7" fmla="*/ 13719 w 78841"/>
                                <a:gd name="connsiteY7" fmla="*/ 97137 h 157858"/>
                                <a:gd name="connsiteX8" fmla="*/ 12694 w 78841"/>
                                <a:gd name="connsiteY8" fmla="*/ 50474 h 157858"/>
                                <a:gd name="connsiteX9" fmla="*/ 18847 w 78841"/>
                                <a:gd name="connsiteY9" fmla="*/ 46885 h 157858"/>
                                <a:gd name="connsiteX10" fmla="*/ 13719 w 78841"/>
                                <a:gd name="connsiteY10" fmla="*/ 29450 h 157858"/>
                                <a:gd name="connsiteX11" fmla="*/ 41922 w 78841"/>
                                <a:gd name="connsiteY11" fmla="*/ 222 h 157858"/>
                                <a:gd name="connsiteX12" fmla="*/ 78842 w 78841"/>
                                <a:gd name="connsiteY12" fmla="*/ 10990 h 157858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  <a:cxn ang="0">
                                  <a:pos x="connsiteX3" y="connsiteY3"/>
                                </a:cxn>
                                <a:cxn ang="0">
                                  <a:pos x="connsiteX4" y="connsiteY4"/>
                                </a:cxn>
                                <a:cxn ang="0">
                                  <a:pos x="connsiteX5" y="connsiteY5"/>
                                </a:cxn>
                                <a:cxn ang="0">
                                  <a:pos x="connsiteX6" y="connsiteY6"/>
                                </a:cxn>
                                <a:cxn ang="0">
                                  <a:pos x="connsiteX7" y="connsiteY7"/>
                                </a:cxn>
                                <a:cxn ang="0">
                                  <a:pos x="connsiteX8" y="connsiteY8"/>
                                </a:cxn>
                                <a:cxn ang="0">
                                  <a:pos x="connsiteX9" y="connsiteY9"/>
                                </a:cxn>
                                <a:cxn ang="0">
                                  <a:pos x="connsiteX10" y="connsiteY10"/>
                                </a:cxn>
                                <a:cxn ang="0">
                                  <a:pos x="connsiteX11" y="connsiteY11"/>
                                </a:cxn>
                                <a:cxn ang="0">
                                  <a:pos x="connsiteX12" y="connsiteY12"/>
                                </a:cxn>
                              </a:cxnLst>
                              <a:rect l="l" t="t" r="r" b="b"/>
                              <a:pathLst>
                                <a:path w="78841" h="157858">
                                  <a:moveTo>
                                    <a:pt x="78842" y="10990"/>
                                  </a:moveTo>
                                  <a:cubicBezTo>
                                    <a:pt x="78842" y="10990"/>
                                    <a:pt x="55254" y="24323"/>
                                    <a:pt x="40896" y="38680"/>
                                  </a:cubicBezTo>
                                  <a:cubicBezTo>
                                    <a:pt x="26539" y="53038"/>
                                    <a:pt x="48588" y="98675"/>
                                    <a:pt x="46024" y="123801"/>
                                  </a:cubicBezTo>
                                  <a:cubicBezTo>
                                    <a:pt x="43973" y="148927"/>
                                    <a:pt x="10130" y="163797"/>
                                    <a:pt x="7053" y="155593"/>
                                  </a:cubicBezTo>
                                  <a:cubicBezTo>
                                    <a:pt x="3976" y="147389"/>
                                    <a:pt x="14232" y="144312"/>
                                    <a:pt x="14232" y="144312"/>
                                  </a:cubicBezTo>
                                  <a:cubicBezTo>
                                    <a:pt x="14232" y="144312"/>
                                    <a:pt x="-4228" y="141748"/>
                                    <a:pt x="900" y="136620"/>
                                  </a:cubicBezTo>
                                  <a:cubicBezTo>
                                    <a:pt x="6028" y="131492"/>
                                    <a:pt x="34230" y="113032"/>
                                    <a:pt x="34230" y="113032"/>
                                  </a:cubicBezTo>
                                  <a:cubicBezTo>
                                    <a:pt x="34230" y="113032"/>
                                    <a:pt x="21924" y="111494"/>
                                    <a:pt x="13719" y="97137"/>
                                  </a:cubicBezTo>
                                  <a:cubicBezTo>
                                    <a:pt x="5515" y="82266"/>
                                    <a:pt x="6540" y="54064"/>
                                    <a:pt x="12694" y="50474"/>
                                  </a:cubicBezTo>
                                  <a:cubicBezTo>
                                    <a:pt x="18847" y="46885"/>
                                    <a:pt x="18847" y="46885"/>
                                    <a:pt x="18847" y="46885"/>
                                  </a:cubicBezTo>
                                  <a:cubicBezTo>
                                    <a:pt x="18847" y="46885"/>
                                    <a:pt x="9617" y="46885"/>
                                    <a:pt x="13719" y="29450"/>
                                  </a:cubicBezTo>
                                  <a:cubicBezTo>
                                    <a:pt x="17821" y="12016"/>
                                    <a:pt x="31666" y="1248"/>
                                    <a:pt x="41922" y="222"/>
                                  </a:cubicBezTo>
                                  <a:cubicBezTo>
                                    <a:pt x="60382" y="-1829"/>
                                    <a:pt x="78842" y="10990"/>
                                    <a:pt x="78842" y="10990"/>
                                  </a:cubicBezTo>
                                  <a:close/>
                                </a:path>
                              </a:pathLst>
                            </a:custGeom>
                            <a:solidFill>
                              <a:srgbClr val="593B2E"/>
                            </a:solidFill>
                            <a:ln w="51267" cap="flat">
                              <a:noFill/>
                              <a:prstDash val="solid"/>
                              <a:miter/>
                            </a:ln>
                          </p:spPr>
                          <p:txBody>
                            <a:bodyPr rtlCol="0" anchor="ctr"/>
                            <a:lstStyle/>
                            <a:p>
                              <a:endParaRPr lang="th-TH"/>
                            </a:p>
                          </p:txBody>
                        </p:sp>
                        <p:sp>
                          <p:nvSpPr>
                            <p:cNvPr id="1366" name="Freeform: Shape 1365">
                              <a:extLst>
                                <a:ext uri="{FF2B5EF4-FFF2-40B4-BE49-F238E27FC236}">
                                  <a16:creationId xmlns:a16="http://schemas.microsoft.com/office/drawing/2014/main" id="{080CEF67-0453-4B01-8AC9-D653BDDA5B04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7080171" y="8202828"/>
                              <a:ext cx="47753" cy="158403"/>
                            </a:xfrm>
                            <a:custGeom>
                              <a:avLst/>
                              <a:gdLst>
                                <a:gd name="connsiteX0" fmla="*/ 19039 w 47753"/>
                                <a:gd name="connsiteY0" fmla="*/ 156011 h 158403"/>
                                <a:gd name="connsiteX1" fmla="*/ 11860 w 47753"/>
                                <a:gd name="connsiteY1" fmla="*/ 153447 h 158403"/>
                                <a:gd name="connsiteX2" fmla="*/ 19039 w 47753"/>
                                <a:gd name="connsiteY2" fmla="*/ 142678 h 158403"/>
                                <a:gd name="connsiteX3" fmla="*/ 6219 w 47753"/>
                                <a:gd name="connsiteY3" fmla="*/ 139089 h 158403"/>
                                <a:gd name="connsiteX4" fmla="*/ 44677 w 47753"/>
                                <a:gd name="connsiteY4" fmla="*/ 110887 h 158403"/>
                                <a:gd name="connsiteX5" fmla="*/ 25192 w 47753"/>
                                <a:gd name="connsiteY5" fmla="*/ 103708 h 158403"/>
                                <a:gd name="connsiteX6" fmla="*/ 15962 w 47753"/>
                                <a:gd name="connsiteY6" fmla="*/ 56533 h 158403"/>
                                <a:gd name="connsiteX7" fmla="*/ 35447 w 47753"/>
                                <a:gd name="connsiteY7" fmla="*/ 51918 h 158403"/>
                                <a:gd name="connsiteX8" fmla="*/ 19039 w 47753"/>
                                <a:gd name="connsiteY8" fmla="*/ 29868 h 158403"/>
                                <a:gd name="connsiteX9" fmla="*/ 47754 w 47753"/>
                                <a:gd name="connsiteY9" fmla="*/ 127 h 158403"/>
                                <a:gd name="connsiteX10" fmla="*/ 14936 w 47753"/>
                                <a:gd name="connsiteY10" fmla="*/ 21151 h 158403"/>
                                <a:gd name="connsiteX11" fmla="*/ 19039 w 47753"/>
                                <a:gd name="connsiteY11" fmla="*/ 46790 h 158403"/>
                                <a:gd name="connsiteX12" fmla="*/ 6219 w 47753"/>
                                <a:gd name="connsiteY12" fmla="*/ 62686 h 158403"/>
                                <a:gd name="connsiteX13" fmla="*/ 17500 w 47753"/>
                                <a:gd name="connsiteY13" fmla="*/ 105759 h 158403"/>
                                <a:gd name="connsiteX14" fmla="*/ 34422 w 47753"/>
                                <a:gd name="connsiteY14" fmla="*/ 112425 h 158403"/>
                                <a:gd name="connsiteX15" fmla="*/ 66 w 47753"/>
                                <a:gd name="connsiteY15" fmla="*/ 137038 h 158403"/>
                                <a:gd name="connsiteX16" fmla="*/ 10321 w 47753"/>
                                <a:gd name="connsiteY16" fmla="*/ 142678 h 158403"/>
                                <a:gd name="connsiteX17" fmla="*/ 6219 w 47753"/>
                                <a:gd name="connsiteY17" fmla="*/ 157037 h 158403"/>
                                <a:gd name="connsiteX18" fmla="*/ 19039 w 47753"/>
                                <a:gd name="connsiteY18" fmla="*/ 156011 h 158403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  <a:cxn ang="0">
                                  <a:pos x="connsiteX3" y="connsiteY3"/>
                                </a:cxn>
                                <a:cxn ang="0">
                                  <a:pos x="connsiteX4" y="connsiteY4"/>
                                </a:cxn>
                                <a:cxn ang="0">
                                  <a:pos x="connsiteX5" y="connsiteY5"/>
                                </a:cxn>
                                <a:cxn ang="0">
                                  <a:pos x="connsiteX6" y="connsiteY6"/>
                                </a:cxn>
                                <a:cxn ang="0">
                                  <a:pos x="connsiteX7" y="connsiteY7"/>
                                </a:cxn>
                                <a:cxn ang="0">
                                  <a:pos x="connsiteX8" y="connsiteY8"/>
                                </a:cxn>
                                <a:cxn ang="0">
                                  <a:pos x="connsiteX9" y="connsiteY9"/>
                                </a:cxn>
                                <a:cxn ang="0">
                                  <a:pos x="connsiteX10" y="connsiteY10"/>
                                </a:cxn>
                                <a:cxn ang="0">
                                  <a:pos x="connsiteX11" y="connsiteY11"/>
                                </a:cxn>
                                <a:cxn ang="0">
                                  <a:pos x="connsiteX12" y="connsiteY12"/>
                                </a:cxn>
                                <a:cxn ang="0">
                                  <a:pos x="connsiteX13" y="connsiteY13"/>
                                </a:cxn>
                                <a:cxn ang="0">
                                  <a:pos x="connsiteX14" y="connsiteY14"/>
                                </a:cxn>
                                <a:cxn ang="0">
                                  <a:pos x="connsiteX15" y="connsiteY15"/>
                                </a:cxn>
                                <a:cxn ang="0">
                                  <a:pos x="connsiteX16" y="connsiteY16"/>
                                </a:cxn>
                                <a:cxn ang="0">
                                  <a:pos x="connsiteX17" y="connsiteY17"/>
                                </a:cxn>
                                <a:cxn ang="0">
                                  <a:pos x="connsiteX18" y="connsiteY18"/>
                                </a:cxn>
                              </a:cxnLst>
                              <a:rect l="l" t="t" r="r" b="b"/>
                              <a:pathLst>
                                <a:path w="47753" h="158403">
                                  <a:moveTo>
                                    <a:pt x="19039" y="156011"/>
                                  </a:moveTo>
                                  <a:cubicBezTo>
                                    <a:pt x="19039" y="156011"/>
                                    <a:pt x="9296" y="158575"/>
                                    <a:pt x="11860" y="153447"/>
                                  </a:cubicBezTo>
                                  <a:cubicBezTo>
                                    <a:pt x="14936" y="148319"/>
                                    <a:pt x="19039" y="142678"/>
                                    <a:pt x="19039" y="142678"/>
                                  </a:cubicBezTo>
                                  <a:cubicBezTo>
                                    <a:pt x="19039" y="142678"/>
                                    <a:pt x="4168" y="144217"/>
                                    <a:pt x="6219" y="139089"/>
                                  </a:cubicBezTo>
                                  <a:cubicBezTo>
                                    <a:pt x="8270" y="133961"/>
                                    <a:pt x="44677" y="110887"/>
                                    <a:pt x="44677" y="110887"/>
                                  </a:cubicBezTo>
                                  <a:cubicBezTo>
                                    <a:pt x="44677" y="110887"/>
                                    <a:pt x="36986" y="110374"/>
                                    <a:pt x="25192" y="103708"/>
                                  </a:cubicBezTo>
                                  <a:cubicBezTo>
                                    <a:pt x="13398" y="97042"/>
                                    <a:pt x="10321" y="64737"/>
                                    <a:pt x="15962" y="56533"/>
                                  </a:cubicBezTo>
                                  <a:cubicBezTo>
                                    <a:pt x="21602" y="48328"/>
                                    <a:pt x="35447" y="51918"/>
                                    <a:pt x="35447" y="51918"/>
                                  </a:cubicBezTo>
                                  <a:cubicBezTo>
                                    <a:pt x="35447" y="51918"/>
                                    <a:pt x="19551" y="42688"/>
                                    <a:pt x="19039" y="29868"/>
                                  </a:cubicBezTo>
                                  <a:cubicBezTo>
                                    <a:pt x="18526" y="17049"/>
                                    <a:pt x="47754" y="127"/>
                                    <a:pt x="47754" y="127"/>
                                  </a:cubicBezTo>
                                  <a:cubicBezTo>
                                    <a:pt x="47754" y="127"/>
                                    <a:pt x="29294" y="-2949"/>
                                    <a:pt x="14936" y="21151"/>
                                  </a:cubicBezTo>
                                  <a:cubicBezTo>
                                    <a:pt x="3143" y="40636"/>
                                    <a:pt x="19039" y="46790"/>
                                    <a:pt x="19039" y="46790"/>
                                  </a:cubicBezTo>
                                  <a:cubicBezTo>
                                    <a:pt x="19039" y="46790"/>
                                    <a:pt x="9809" y="46790"/>
                                    <a:pt x="6219" y="62686"/>
                                  </a:cubicBezTo>
                                  <a:cubicBezTo>
                                    <a:pt x="2630" y="78582"/>
                                    <a:pt x="11347" y="102170"/>
                                    <a:pt x="17500" y="105759"/>
                                  </a:cubicBezTo>
                                  <a:cubicBezTo>
                                    <a:pt x="23653" y="109861"/>
                                    <a:pt x="34422" y="112425"/>
                                    <a:pt x="34422" y="112425"/>
                                  </a:cubicBezTo>
                                  <a:cubicBezTo>
                                    <a:pt x="34422" y="112425"/>
                                    <a:pt x="579" y="128321"/>
                                    <a:pt x="66" y="137038"/>
                                  </a:cubicBezTo>
                                  <a:cubicBezTo>
                                    <a:pt x="-960" y="145243"/>
                                    <a:pt x="10321" y="142678"/>
                                    <a:pt x="10321" y="142678"/>
                                  </a:cubicBezTo>
                                  <a:cubicBezTo>
                                    <a:pt x="10321" y="142678"/>
                                    <a:pt x="-960" y="154985"/>
                                    <a:pt x="6219" y="157037"/>
                                  </a:cubicBezTo>
                                  <a:cubicBezTo>
                                    <a:pt x="12885" y="160626"/>
                                    <a:pt x="19039" y="156011"/>
                                    <a:pt x="19039" y="156011"/>
                                  </a:cubicBezTo>
                                  <a:close/>
                                </a:path>
                              </a:pathLst>
                            </a:custGeom>
                            <a:solidFill>
                              <a:srgbClr val="593B2E"/>
                            </a:solidFill>
                            <a:ln w="51267" cap="flat">
                              <a:noFill/>
                              <a:prstDash val="solid"/>
                              <a:miter/>
                            </a:ln>
                          </p:spPr>
                          <p:txBody>
                            <a:bodyPr rtlCol="0" anchor="ctr"/>
                            <a:lstStyle/>
                            <a:p>
                              <a:endParaRPr lang="th-TH"/>
                            </a:p>
                          </p:txBody>
                        </p:sp>
                      </p:grpSp>
                    </p:grpSp>
                    <p:grpSp>
                      <p:nvGrpSpPr>
                        <p:cNvPr id="1336" name="Graphic 957">
                          <a:extLst>
                            <a:ext uri="{FF2B5EF4-FFF2-40B4-BE49-F238E27FC236}">
                              <a16:creationId xmlns:a16="http://schemas.microsoft.com/office/drawing/2014/main" id="{41893E9F-C539-42A1-AF11-AE9B9A628061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7319703" y="7940200"/>
                          <a:ext cx="124357" cy="422962"/>
                          <a:chOff x="7319703" y="7940200"/>
                          <a:chExt cx="124357" cy="422962"/>
                        </a:xfrm>
                        <a:solidFill>
                          <a:srgbClr val="593B2E"/>
                        </a:solidFill>
                      </p:grpSpPr>
                      <p:sp>
                        <p:nvSpPr>
                          <p:cNvPr id="1356" name="Freeform: Shape 1355">
                            <a:extLst>
                              <a:ext uri="{FF2B5EF4-FFF2-40B4-BE49-F238E27FC236}">
                                <a16:creationId xmlns:a16="http://schemas.microsoft.com/office/drawing/2014/main" id="{45C7439C-A8EB-475B-BE01-4EDA7CF5738B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7319703" y="7943491"/>
                            <a:ext cx="66147" cy="154857"/>
                          </a:xfrm>
                          <a:custGeom>
                            <a:avLst/>
                            <a:gdLst>
                              <a:gd name="connsiteX0" fmla="*/ 0 w 66147"/>
                              <a:gd name="connsiteY0" fmla="*/ 145115 h 154857"/>
                              <a:gd name="connsiteX1" fmla="*/ 42560 w 66147"/>
                              <a:gd name="connsiteY1" fmla="*/ 102555 h 154857"/>
                              <a:gd name="connsiteX2" fmla="*/ 33843 w 66147"/>
                              <a:gd name="connsiteY2" fmla="*/ 23588 h 154857"/>
                              <a:gd name="connsiteX3" fmla="*/ 66148 w 66147"/>
                              <a:gd name="connsiteY3" fmla="*/ 0 h 154857"/>
                              <a:gd name="connsiteX4" fmla="*/ 49739 w 66147"/>
                              <a:gd name="connsiteY4" fmla="*/ 34869 h 154857"/>
                              <a:gd name="connsiteX5" fmla="*/ 56918 w 66147"/>
                              <a:gd name="connsiteY5" fmla="*/ 116400 h 154857"/>
                              <a:gd name="connsiteX6" fmla="*/ 14870 w 66147"/>
                              <a:gd name="connsiteY6" fmla="*/ 154858 h 154857"/>
                              <a:gd name="connsiteX7" fmla="*/ 0 w 66147"/>
                              <a:gd name="connsiteY7" fmla="*/ 145115 h 154857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</a:cxnLst>
                            <a:rect l="l" t="t" r="r" b="b"/>
                            <a:pathLst>
                              <a:path w="66147" h="154857">
                                <a:moveTo>
                                  <a:pt x="0" y="145115"/>
                                </a:moveTo>
                                <a:cubicBezTo>
                                  <a:pt x="0" y="145115"/>
                                  <a:pt x="42047" y="117425"/>
                                  <a:pt x="42560" y="102555"/>
                                </a:cubicBezTo>
                                <a:cubicBezTo>
                                  <a:pt x="43073" y="87684"/>
                                  <a:pt x="27690" y="37433"/>
                                  <a:pt x="33843" y="23588"/>
                                </a:cubicBezTo>
                                <a:cubicBezTo>
                                  <a:pt x="39996" y="9743"/>
                                  <a:pt x="66148" y="0"/>
                                  <a:pt x="66148" y="0"/>
                                </a:cubicBezTo>
                                <a:cubicBezTo>
                                  <a:pt x="66148" y="0"/>
                                  <a:pt x="49226" y="19998"/>
                                  <a:pt x="49739" y="34869"/>
                                </a:cubicBezTo>
                                <a:cubicBezTo>
                                  <a:pt x="50252" y="49739"/>
                                  <a:pt x="66148" y="101530"/>
                                  <a:pt x="56918" y="116400"/>
                                </a:cubicBezTo>
                                <a:cubicBezTo>
                                  <a:pt x="47688" y="131270"/>
                                  <a:pt x="14870" y="154858"/>
                                  <a:pt x="14870" y="154858"/>
                                </a:cubicBezTo>
                                <a:lnTo>
                                  <a:pt x="0" y="14511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593B2E"/>
                          </a:solidFill>
                          <a:ln w="51267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endParaRPr lang="th-TH"/>
                          </a:p>
                        </p:txBody>
                      </p:sp>
                      <p:grpSp>
                        <p:nvGrpSpPr>
                          <p:cNvPr id="1357" name="Graphic 957">
                            <a:extLst>
                              <a:ext uri="{FF2B5EF4-FFF2-40B4-BE49-F238E27FC236}">
                                <a16:creationId xmlns:a16="http://schemas.microsoft.com/office/drawing/2014/main" id="{486E2332-DF51-4FBC-B738-E36B84D61042}"/>
                              </a:ext>
                            </a:extLst>
                          </p:cNvPr>
                          <p:cNvGrpSpPr/>
                          <p:nvPr/>
                        </p:nvGrpSpPr>
                        <p:grpSpPr>
                          <a:xfrm>
                            <a:off x="7329958" y="7940200"/>
                            <a:ext cx="114102" cy="422962"/>
                            <a:chOff x="7329958" y="7940200"/>
                            <a:chExt cx="114102" cy="422962"/>
                          </a:xfrm>
                          <a:solidFill>
                            <a:srgbClr val="593B2E"/>
                          </a:solidFill>
                        </p:grpSpPr>
                        <p:sp>
                          <p:nvSpPr>
                            <p:cNvPr id="1358" name="Freeform: Shape 1357">
                              <a:extLst>
                                <a:ext uri="{FF2B5EF4-FFF2-40B4-BE49-F238E27FC236}">
                                  <a16:creationId xmlns:a16="http://schemas.microsoft.com/office/drawing/2014/main" id="{3D1D2442-0947-4415-BEA0-F9EC73A3011D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7353033" y="8203245"/>
                              <a:ext cx="91027" cy="159917"/>
                            </a:xfrm>
                            <a:custGeom>
                              <a:avLst/>
                              <a:gdLst>
                                <a:gd name="connsiteX0" fmla="*/ 0 w 91027"/>
                                <a:gd name="connsiteY0" fmla="*/ 10990 h 159917"/>
                                <a:gd name="connsiteX1" fmla="*/ 37945 w 91027"/>
                                <a:gd name="connsiteY1" fmla="*/ 38680 h 159917"/>
                                <a:gd name="connsiteX2" fmla="*/ 32818 w 91027"/>
                                <a:gd name="connsiteY2" fmla="*/ 123801 h 159917"/>
                                <a:gd name="connsiteX3" fmla="*/ 82557 w 91027"/>
                                <a:gd name="connsiteY3" fmla="*/ 157644 h 159917"/>
                                <a:gd name="connsiteX4" fmla="*/ 83070 w 91027"/>
                                <a:gd name="connsiteY4" fmla="*/ 147901 h 159917"/>
                                <a:gd name="connsiteX5" fmla="*/ 89736 w 91027"/>
                                <a:gd name="connsiteY5" fmla="*/ 137646 h 159917"/>
                                <a:gd name="connsiteX6" fmla="*/ 44099 w 91027"/>
                                <a:gd name="connsiteY6" fmla="*/ 113032 h 159917"/>
                                <a:gd name="connsiteX7" fmla="*/ 64610 w 91027"/>
                                <a:gd name="connsiteY7" fmla="*/ 97137 h 159917"/>
                                <a:gd name="connsiteX8" fmla="*/ 65635 w 91027"/>
                                <a:gd name="connsiteY8" fmla="*/ 50474 h 159917"/>
                                <a:gd name="connsiteX9" fmla="*/ 59482 w 91027"/>
                                <a:gd name="connsiteY9" fmla="*/ 46885 h 159917"/>
                                <a:gd name="connsiteX10" fmla="*/ 64610 w 91027"/>
                                <a:gd name="connsiteY10" fmla="*/ 29450 h 159917"/>
                                <a:gd name="connsiteX11" fmla="*/ 36407 w 91027"/>
                                <a:gd name="connsiteY11" fmla="*/ 222 h 159917"/>
                                <a:gd name="connsiteX12" fmla="*/ 0 w 91027"/>
                                <a:gd name="connsiteY12" fmla="*/ 10990 h 159917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  <a:cxn ang="0">
                                  <a:pos x="connsiteX3" y="connsiteY3"/>
                                </a:cxn>
                                <a:cxn ang="0">
                                  <a:pos x="connsiteX4" y="connsiteY4"/>
                                </a:cxn>
                                <a:cxn ang="0">
                                  <a:pos x="connsiteX5" y="connsiteY5"/>
                                </a:cxn>
                                <a:cxn ang="0">
                                  <a:pos x="connsiteX6" y="connsiteY6"/>
                                </a:cxn>
                                <a:cxn ang="0">
                                  <a:pos x="connsiteX7" y="connsiteY7"/>
                                </a:cxn>
                                <a:cxn ang="0">
                                  <a:pos x="connsiteX8" y="connsiteY8"/>
                                </a:cxn>
                                <a:cxn ang="0">
                                  <a:pos x="connsiteX9" y="connsiteY9"/>
                                </a:cxn>
                                <a:cxn ang="0">
                                  <a:pos x="connsiteX10" y="connsiteY10"/>
                                </a:cxn>
                                <a:cxn ang="0">
                                  <a:pos x="connsiteX11" y="connsiteY11"/>
                                </a:cxn>
                                <a:cxn ang="0">
                                  <a:pos x="connsiteX12" y="connsiteY12"/>
                                </a:cxn>
                              </a:cxnLst>
                              <a:rect l="l" t="t" r="r" b="b"/>
                              <a:pathLst>
                                <a:path w="91027" h="159917">
                                  <a:moveTo>
                                    <a:pt x="0" y="10990"/>
                                  </a:moveTo>
                                  <a:cubicBezTo>
                                    <a:pt x="0" y="10990"/>
                                    <a:pt x="23588" y="24323"/>
                                    <a:pt x="37945" y="38680"/>
                                  </a:cubicBezTo>
                                  <a:cubicBezTo>
                                    <a:pt x="52303" y="53038"/>
                                    <a:pt x="30254" y="98675"/>
                                    <a:pt x="32818" y="123801"/>
                                  </a:cubicBezTo>
                                  <a:cubicBezTo>
                                    <a:pt x="34869" y="148927"/>
                                    <a:pt x="79480" y="166361"/>
                                    <a:pt x="82557" y="157644"/>
                                  </a:cubicBezTo>
                                  <a:cubicBezTo>
                                    <a:pt x="85633" y="149440"/>
                                    <a:pt x="83070" y="147901"/>
                                    <a:pt x="83070" y="147901"/>
                                  </a:cubicBezTo>
                                  <a:cubicBezTo>
                                    <a:pt x="83070" y="147901"/>
                                    <a:pt x="94863" y="142261"/>
                                    <a:pt x="89736" y="137646"/>
                                  </a:cubicBezTo>
                                  <a:cubicBezTo>
                                    <a:pt x="84608" y="132518"/>
                                    <a:pt x="44099" y="113032"/>
                                    <a:pt x="44099" y="113032"/>
                                  </a:cubicBezTo>
                                  <a:cubicBezTo>
                                    <a:pt x="44099" y="113032"/>
                                    <a:pt x="56405" y="111494"/>
                                    <a:pt x="64610" y="97137"/>
                                  </a:cubicBezTo>
                                  <a:cubicBezTo>
                                    <a:pt x="72814" y="82266"/>
                                    <a:pt x="71788" y="54064"/>
                                    <a:pt x="65635" y="50474"/>
                                  </a:cubicBezTo>
                                  <a:cubicBezTo>
                                    <a:pt x="59482" y="46885"/>
                                    <a:pt x="59482" y="46885"/>
                                    <a:pt x="59482" y="46885"/>
                                  </a:cubicBezTo>
                                  <a:cubicBezTo>
                                    <a:pt x="59482" y="46885"/>
                                    <a:pt x="68712" y="46885"/>
                                    <a:pt x="64610" y="29450"/>
                                  </a:cubicBezTo>
                                  <a:cubicBezTo>
                                    <a:pt x="60507" y="12016"/>
                                    <a:pt x="46662" y="1248"/>
                                    <a:pt x="36407" y="222"/>
                                  </a:cubicBezTo>
                                  <a:cubicBezTo>
                                    <a:pt x="17947" y="-1829"/>
                                    <a:pt x="0" y="10990"/>
                                    <a:pt x="0" y="10990"/>
                                  </a:cubicBezTo>
                                  <a:close/>
                                </a:path>
                              </a:pathLst>
                            </a:custGeom>
                            <a:solidFill>
                              <a:srgbClr val="593B2E"/>
                            </a:solidFill>
                            <a:ln w="51267" cap="flat">
                              <a:noFill/>
                              <a:prstDash val="solid"/>
                              <a:miter/>
                            </a:ln>
                          </p:spPr>
                          <p:txBody>
                            <a:bodyPr rtlCol="0" anchor="ctr"/>
                            <a:lstStyle/>
                            <a:p>
                              <a:endParaRPr lang="th-TH"/>
                            </a:p>
                          </p:txBody>
                        </p:sp>
                        <p:sp>
                          <p:nvSpPr>
                            <p:cNvPr id="1359" name="Freeform: Shape 1358">
                              <a:extLst>
                                <a:ext uri="{FF2B5EF4-FFF2-40B4-BE49-F238E27FC236}">
                                  <a16:creationId xmlns:a16="http://schemas.microsoft.com/office/drawing/2014/main" id="{B5FDBB8F-439A-44E0-B391-97C3079C949D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7329958" y="7940200"/>
                              <a:ext cx="78841" cy="157858"/>
                            </a:xfrm>
                            <a:custGeom>
                              <a:avLst/>
                              <a:gdLst>
                                <a:gd name="connsiteX0" fmla="*/ 0 w 78841"/>
                                <a:gd name="connsiteY0" fmla="*/ 146868 h 157858"/>
                                <a:gd name="connsiteX1" fmla="*/ 37945 w 78841"/>
                                <a:gd name="connsiteY1" fmla="*/ 119178 h 157858"/>
                                <a:gd name="connsiteX2" fmla="*/ 32818 w 78841"/>
                                <a:gd name="connsiteY2" fmla="*/ 34058 h 157858"/>
                                <a:gd name="connsiteX3" fmla="*/ 71788 w 78841"/>
                                <a:gd name="connsiteY3" fmla="*/ 2266 h 157858"/>
                                <a:gd name="connsiteX4" fmla="*/ 64610 w 78841"/>
                                <a:gd name="connsiteY4" fmla="*/ 13547 h 157858"/>
                                <a:gd name="connsiteX5" fmla="*/ 77942 w 78841"/>
                                <a:gd name="connsiteY5" fmla="*/ 21238 h 157858"/>
                                <a:gd name="connsiteX6" fmla="*/ 44611 w 78841"/>
                                <a:gd name="connsiteY6" fmla="*/ 44826 h 157858"/>
                                <a:gd name="connsiteX7" fmla="*/ 65122 w 78841"/>
                                <a:gd name="connsiteY7" fmla="*/ 60722 h 157858"/>
                                <a:gd name="connsiteX8" fmla="*/ 66148 w 78841"/>
                                <a:gd name="connsiteY8" fmla="*/ 107384 h 157858"/>
                                <a:gd name="connsiteX9" fmla="*/ 59995 w 78841"/>
                                <a:gd name="connsiteY9" fmla="*/ 110974 h 157858"/>
                                <a:gd name="connsiteX10" fmla="*/ 65122 w 78841"/>
                                <a:gd name="connsiteY10" fmla="*/ 128408 h 157858"/>
                                <a:gd name="connsiteX11" fmla="*/ 36920 w 78841"/>
                                <a:gd name="connsiteY11" fmla="*/ 157636 h 157858"/>
                                <a:gd name="connsiteX12" fmla="*/ 0 w 78841"/>
                                <a:gd name="connsiteY12" fmla="*/ 146868 h 157858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  <a:cxn ang="0">
                                  <a:pos x="connsiteX3" y="connsiteY3"/>
                                </a:cxn>
                                <a:cxn ang="0">
                                  <a:pos x="connsiteX4" y="connsiteY4"/>
                                </a:cxn>
                                <a:cxn ang="0">
                                  <a:pos x="connsiteX5" y="connsiteY5"/>
                                </a:cxn>
                                <a:cxn ang="0">
                                  <a:pos x="connsiteX6" y="connsiteY6"/>
                                </a:cxn>
                                <a:cxn ang="0">
                                  <a:pos x="connsiteX7" y="connsiteY7"/>
                                </a:cxn>
                                <a:cxn ang="0">
                                  <a:pos x="connsiteX8" y="connsiteY8"/>
                                </a:cxn>
                                <a:cxn ang="0">
                                  <a:pos x="connsiteX9" y="connsiteY9"/>
                                </a:cxn>
                                <a:cxn ang="0">
                                  <a:pos x="connsiteX10" y="connsiteY10"/>
                                </a:cxn>
                                <a:cxn ang="0">
                                  <a:pos x="connsiteX11" y="connsiteY11"/>
                                </a:cxn>
                                <a:cxn ang="0">
                                  <a:pos x="connsiteX12" y="connsiteY12"/>
                                </a:cxn>
                              </a:cxnLst>
                              <a:rect l="l" t="t" r="r" b="b"/>
                              <a:pathLst>
                                <a:path w="78841" h="157858">
                                  <a:moveTo>
                                    <a:pt x="0" y="146868"/>
                                  </a:moveTo>
                                  <a:cubicBezTo>
                                    <a:pt x="0" y="146868"/>
                                    <a:pt x="23588" y="133536"/>
                                    <a:pt x="37945" y="119178"/>
                                  </a:cubicBezTo>
                                  <a:cubicBezTo>
                                    <a:pt x="52303" y="104821"/>
                                    <a:pt x="30254" y="59183"/>
                                    <a:pt x="32818" y="34058"/>
                                  </a:cubicBezTo>
                                  <a:cubicBezTo>
                                    <a:pt x="34869" y="8932"/>
                                    <a:pt x="68712" y="-5939"/>
                                    <a:pt x="71788" y="2266"/>
                                  </a:cubicBezTo>
                                  <a:cubicBezTo>
                                    <a:pt x="74865" y="10470"/>
                                    <a:pt x="64610" y="13547"/>
                                    <a:pt x="64610" y="13547"/>
                                  </a:cubicBezTo>
                                  <a:cubicBezTo>
                                    <a:pt x="64610" y="13547"/>
                                    <a:pt x="83070" y="16111"/>
                                    <a:pt x="77942" y="21238"/>
                                  </a:cubicBezTo>
                                  <a:cubicBezTo>
                                    <a:pt x="72814" y="26366"/>
                                    <a:pt x="44611" y="44826"/>
                                    <a:pt x="44611" y="44826"/>
                                  </a:cubicBezTo>
                                  <a:cubicBezTo>
                                    <a:pt x="44611" y="44826"/>
                                    <a:pt x="56918" y="46364"/>
                                    <a:pt x="65122" y="60722"/>
                                  </a:cubicBezTo>
                                  <a:cubicBezTo>
                                    <a:pt x="73327" y="75593"/>
                                    <a:pt x="72301" y="103795"/>
                                    <a:pt x="66148" y="107384"/>
                                  </a:cubicBezTo>
                                  <a:cubicBezTo>
                                    <a:pt x="59995" y="110974"/>
                                    <a:pt x="59995" y="110974"/>
                                    <a:pt x="59995" y="110974"/>
                                  </a:cubicBezTo>
                                  <a:cubicBezTo>
                                    <a:pt x="59995" y="110974"/>
                                    <a:pt x="69225" y="110974"/>
                                    <a:pt x="65122" y="128408"/>
                                  </a:cubicBezTo>
                                  <a:cubicBezTo>
                                    <a:pt x="61020" y="145842"/>
                                    <a:pt x="47175" y="156611"/>
                                    <a:pt x="36920" y="157636"/>
                                  </a:cubicBezTo>
                                  <a:cubicBezTo>
                                    <a:pt x="18460" y="159688"/>
                                    <a:pt x="0" y="146868"/>
                                    <a:pt x="0" y="146868"/>
                                  </a:cubicBezTo>
                                  <a:close/>
                                </a:path>
                              </a:pathLst>
                            </a:custGeom>
                            <a:solidFill>
                              <a:srgbClr val="593B2E"/>
                            </a:solidFill>
                            <a:ln w="51267" cap="flat">
                              <a:noFill/>
                              <a:prstDash val="solid"/>
                              <a:miter/>
                            </a:ln>
                          </p:spPr>
                          <p:txBody>
                            <a:bodyPr rtlCol="0" anchor="ctr"/>
                            <a:lstStyle/>
                            <a:p>
                              <a:endParaRPr lang="th-TH"/>
                            </a:p>
                          </p:txBody>
                        </p:sp>
                        <p:sp>
                          <p:nvSpPr>
                            <p:cNvPr id="1360" name="Freeform: Shape 1359">
                              <a:extLst>
                                <a:ext uri="{FF2B5EF4-FFF2-40B4-BE49-F238E27FC236}">
                                  <a16:creationId xmlns:a16="http://schemas.microsoft.com/office/drawing/2014/main" id="{71760320-BB5C-4F52-8E9E-38820A48C84A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7367904" y="8203076"/>
                              <a:ext cx="75764" cy="158028"/>
                            </a:xfrm>
                            <a:custGeom>
                              <a:avLst/>
                              <a:gdLst>
                                <a:gd name="connsiteX0" fmla="*/ 0 w 75764"/>
                                <a:gd name="connsiteY0" fmla="*/ 5007 h 158028"/>
                                <a:gd name="connsiteX1" fmla="*/ 34869 w 75764"/>
                                <a:gd name="connsiteY1" fmla="*/ 38850 h 158028"/>
                                <a:gd name="connsiteX2" fmla="*/ 29741 w 75764"/>
                                <a:gd name="connsiteY2" fmla="*/ 123971 h 158028"/>
                                <a:gd name="connsiteX3" fmla="*/ 68712 w 75764"/>
                                <a:gd name="connsiteY3" fmla="*/ 155763 h 158028"/>
                                <a:gd name="connsiteX4" fmla="*/ 61533 w 75764"/>
                                <a:gd name="connsiteY4" fmla="*/ 144481 h 158028"/>
                                <a:gd name="connsiteX5" fmla="*/ 74865 w 75764"/>
                                <a:gd name="connsiteY5" fmla="*/ 136790 h 158028"/>
                                <a:gd name="connsiteX6" fmla="*/ 41535 w 75764"/>
                                <a:gd name="connsiteY6" fmla="*/ 113202 h 158028"/>
                                <a:gd name="connsiteX7" fmla="*/ 62046 w 75764"/>
                                <a:gd name="connsiteY7" fmla="*/ 97306 h 158028"/>
                                <a:gd name="connsiteX8" fmla="*/ 63071 w 75764"/>
                                <a:gd name="connsiteY8" fmla="*/ 50644 h 158028"/>
                                <a:gd name="connsiteX9" fmla="*/ 56918 w 75764"/>
                                <a:gd name="connsiteY9" fmla="*/ 47055 h 158028"/>
                                <a:gd name="connsiteX10" fmla="*/ 62046 w 75764"/>
                                <a:gd name="connsiteY10" fmla="*/ 29620 h 158028"/>
                                <a:gd name="connsiteX11" fmla="*/ 33843 w 75764"/>
                                <a:gd name="connsiteY11" fmla="*/ 392 h 158028"/>
                                <a:gd name="connsiteX12" fmla="*/ 0 w 75764"/>
                                <a:gd name="connsiteY12" fmla="*/ 5007 h 158028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  <a:cxn ang="0">
                                  <a:pos x="connsiteX3" y="connsiteY3"/>
                                </a:cxn>
                                <a:cxn ang="0">
                                  <a:pos x="connsiteX4" y="connsiteY4"/>
                                </a:cxn>
                                <a:cxn ang="0">
                                  <a:pos x="connsiteX5" y="connsiteY5"/>
                                </a:cxn>
                                <a:cxn ang="0">
                                  <a:pos x="connsiteX6" y="connsiteY6"/>
                                </a:cxn>
                                <a:cxn ang="0">
                                  <a:pos x="connsiteX7" y="connsiteY7"/>
                                </a:cxn>
                                <a:cxn ang="0">
                                  <a:pos x="connsiteX8" y="connsiteY8"/>
                                </a:cxn>
                                <a:cxn ang="0">
                                  <a:pos x="connsiteX9" y="connsiteY9"/>
                                </a:cxn>
                                <a:cxn ang="0">
                                  <a:pos x="connsiteX10" y="connsiteY10"/>
                                </a:cxn>
                                <a:cxn ang="0">
                                  <a:pos x="connsiteX11" y="connsiteY11"/>
                                </a:cxn>
                                <a:cxn ang="0">
                                  <a:pos x="connsiteX12" y="connsiteY12"/>
                                </a:cxn>
                              </a:cxnLst>
                              <a:rect l="l" t="t" r="r" b="b"/>
                              <a:pathLst>
                                <a:path w="75764" h="158028">
                                  <a:moveTo>
                                    <a:pt x="0" y="5007"/>
                                  </a:moveTo>
                                  <a:cubicBezTo>
                                    <a:pt x="0" y="5007"/>
                                    <a:pt x="21024" y="24492"/>
                                    <a:pt x="34869" y="38850"/>
                                  </a:cubicBezTo>
                                  <a:cubicBezTo>
                                    <a:pt x="49226" y="53208"/>
                                    <a:pt x="27177" y="98845"/>
                                    <a:pt x="29741" y="123971"/>
                                  </a:cubicBezTo>
                                  <a:cubicBezTo>
                                    <a:pt x="31792" y="149097"/>
                                    <a:pt x="65635" y="163967"/>
                                    <a:pt x="68712" y="155763"/>
                                  </a:cubicBezTo>
                                  <a:cubicBezTo>
                                    <a:pt x="71788" y="147558"/>
                                    <a:pt x="61533" y="144481"/>
                                    <a:pt x="61533" y="144481"/>
                                  </a:cubicBezTo>
                                  <a:cubicBezTo>
                                    <a:pt x="61533" y="144481"/>
                                    <a:pt x="79993" y="141918"/>
                                    <a:pt x="74865" y="136790"/>
                                  </a:cubicBezTo>
                                  <a:cubicBezTo>
                                    <a:pt x="69737" y="131662"/>
                                    <a:pt x="41535" y="113202"/>
                                    <a:pt x="41535" y="113202"/>
                                  </a:cubicBezTo>
                                  <a:cubicBezTo>
                                    <a:pt x="41535" y="113202"/>
                                    <a:pt x="53841" y="111664"/>
                                    <a:pt x="62046" y="97306"/>
                                  </a:cubicBezTo>
                                  <a:cubicBezTo>
                                    <a:pt x="70250" y="82436"/>
                                    <a:pt x="69225" y="54233"/>
                                    <a:pt x="63071" y="50644"/>
                                  </a:cubicBezTo>
                                  <a:cubicBezTo>
                                    <a:pt x="56918" y="47055"/>
                                    <a:pt x="56918" y="47055"/>
                                    <a:pt x="56918" y="47055"/>
                                  </a:cubicBezTo>
                                  <a:cubicBezTo>
                                    <a:pt x="56918" y="47055"/>
                                    <a:pt x="66148" y="47055"/>
                                    <a:pt x="62046" y="29620"/>
                                  </a:cubicBezTo>
                                  <a:cubicBezTo>
                                    <a:pt x="57943" y="12186"/>
                                    <a:pt x="44099" y="1417"/>
                                    <a:pt x="33843" y="392"/>
                                  </a:cubicBezTo>
                                  <a:cubicBezTo>
                                    <a:pt x="15383" y="-1659"/>
                                    <a:pt x="0" y="5007"/>
                                    <a:pt x="0" y="5007"/>
                                  </a:cubicBezTo>
                                  <a:close/>
                                </a:path>
                              </a:pathLst>
                            </a:custGeom>
                            <a:solidFill>
                              <a:srgbClr val="593B2E"/>
                            </a:solidFill>
                            <a:ln w="51267" cap="flat">
                              <a:noFill/>
                              <a:prstDash val="solid"/>
                              <a:miter/>
                            </a:ln>
                          </p:spPr>
                          <p:txBody>
                            <a:bodyPr rtlCol="0" anchor="ctr"/>
                            <a:lstStyle/>
                            <a:p>
                              <a:endParaRPr lang="th-TH"/>
                            </a:p>
                          </p:txBody>
                        </p:sp>
                      </p:grpSp>
                    </p:grpSp>
                    <p:grpSp>
                      <p:nvGrpSpPr>
                        <p:cNvPr id="1337" name="Graphic 957">
                          <a:extLst>
                            <a:ext uri="{FF2B5EF4-FFF2-40B4-BE49-F238E27FC236}">
                              <a16:creationId xmlns:a16="http://schemas.microsoft.com/office/drawing/2014/main" id="{AF552B7F-DA30-4E25-99F7-63CFF93E1603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7142795" y="8036816"/>
                          <a:ext cx="241007" cy="309715"/>
                          <a:chOff x="7142795" y="8036816"/>
                          <a:chExt cx="241007" cy="309715"/>
                        </a:xfrm>
                        <a:solidFill>
                          <a:srgbClr val="593B2E"/>
                        </a:solidFill>
                      </p:grpSpPr>
                      <p:sp>
                        <p:nvSpPr>
                          <p:cNvPr id="1342" name="Freeform: Shape 1341">
                            <a:extLst>
                              <a:ext uri="{FF2B5EF4-FFF2-40B4-BE49-F238E27FC236}">
                                <a16:creationId xmlns:a16="http://schemas.microsoft.com/office/drawing/2014/main" id="{680F6730-7FBE-42A5-AFB1-B630FB075983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7142795" y="8119886"/>
                            <a:ext cx="241007" cy="226646"/>
                          </a:xfrm>
                          <a:custGeom>
                            <a:avLst/>
                            <a:gdLst>
                              <a:gd name="connsiteX0" fmla="*/ 131783 w 241007"/>
                              <a:gd name="connsiteY0" fmla="*/ 226646 h 226646"/>
                              <a:gd name="connsiteX1" fmla="*/ 109221 w 241007"/>
                              <a:gd name="connsiteY1" fmla="*/ 226646 h 226646"/>
                              <a:gd name="connsiteX2" fmla="*/ 0 w 241007"/>
                              <a:gd name="connsiteY2" fmla="*/ 117425 h 226646"/>
                              <a:gd name="connsiteX3" fmla="*/ 0 w 241007"/>
                              <a:gd name="connsiteY3" fmla="*/ 45124 h 226646"/>
                              <a:gd name="connsiteX4" fmla="*/ 45124 w 241007"/>
                              <a:gd name="connsiteY4" fmla="*/ 0 h 226646"/>
                              <a:gd name="connsiteX5" fmla="*/ 195880 w 241007"/>
                              <a:gd name="connsiteY5" fmla="*/ 0 h 226646"/>
                              <a:gd name="connsiteX6" fmla="*/ 241004 w 241007"/>
                              <a:gd name="connsiteY6" fmla="*/ 45124 h 226646"/>
                              <a:gd name="connsiteX7" fmla="*/ 241004 w 241007"/>
                              <a:gd name="connsiteY7" fmla="*/ 117425 h 226646"/>
                              <a:gd name="connsiteX8" fmla="*/ 131783 w 241007"/>
                              <a:gd name="connsiteY8" fmla="*/ 226646 h 226646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</a:cxnLst>
                            <a:rect l="l" t="t" r="r" b="b"/>
                            <a:pathLst>
                              <a:path w="241007" h="226646">
                                <a:moveTo>
                                  <a:pt x="131783" y="226646"/>
                                </a:moveTo>
                                <a:lnTo>
                                  <a:pt x="109221" y="226646"/>
                                </a:lnTo>
                                <a:cubicBezTo>
                                  <a:pt x="48714" y="226646"/>
                                  <a:pt x="0" y="177420"/>
                                  <a:pt x="0" y="117425"/>
                                </a:cubicBezTo>
                                <a:lnTo>
                                  <a:pt x="0" y="45124"/>
                                </a:lnTo>
                                <a:cubicBezTo>
                                  <a:pt x="0" y="19998"/>
                                  <a:pt x="20511" y="0"/>
                                  <a:pt x="45124" y="0"/>
                                </a:cubicBezTo>
                                <a:lnTo>
                                  <a:pt x="195880" y="0"/>
                                </a:lnTo>
                                <a:cubicBezTo>
                                  <a:pt x="221006" y="0"/>
                                  <a:pt x="241004" y="20511"/>
                                  <a:pt x="241004" y="45124"/>
                                </a:cubicBezTo>
                                <a:lnTo>
                                  <a:pt x="241004" y="117425"/>
                                </a:lnTo>
                                <a:cubicBezTo>
                                  <a:pt x="241517" y="177933"/>
                                  <a:pt x="192290" y="226646"/>
                                  <a:pt x="131783" y="226646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593B2E"/>
                          </a:solidFill>
                          <a:ln w="51267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endParaRPr lang="th-TH"/>
                          </a:p>
                        </p:txBody>
                      </p:sp>
                      <p:sp>
                        <p:nvSpPr>
                          <p:cNvPr id="1343" name="Freeform: Shape 1342">
                            <a:extLst>
                              <a:ext uri="{FF2B5EF4-FFF2-40B4-BE49-F238E27FC236}">
                                <a16:creationId xmlns:a16="http://schemas.microsoft.com/office/drawing/2014/main" id="{B6FB55C5-B731-4444-9561-BE7BB833C996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7283606" y="8127930"/>
                            <a:ext cx="99932" cy="198353"/>
                          </a:xfrm>
                          <a:custGeom>
                            <a:avLst/>
                            <a:gdLst>
                              <a:gd name="connsiteX0" fmla="*/ 716 w 99932"/>
                              <a:gd name="connsiteY0" fmla="*/ 28363 h 198353"/>
                              <a:gd name="connsiteX1" fmla="*/ 14048 w 99932"/>
                              <a:gd name="connsiteY1" fmla="*/ 4775 h 198353"/>
                              <a:gd name="connsiteX2" fmla="*/ 45840 w 99932"/>
                              <a:gd name="connsiteY2" fmla="*/ 160 h 198353"/>
                              <a:gd name="connsiteX3" fmla="*/ 84298 w 99932"/>
                              <a:gd name="connsiteY3" fmla="*/ 11954 h 198353"/>
                              <a:gd name="connsiteX4" fmla="*/ 99681 w 99932"/>
                              <a:gd name="connsiteY4" fmla="*/ 79128 h 198353"/>
                              <a:gd name="connsiteX5" fmla="*/ 92502 w 99932"/>
                              <a:gd name="connsiteY5" fmla="*/ 141686 h 198353"/>
                              <a:gd name="connsiteX6" fmla="*/ 77119 w 99932"/>
                              <a:gd name="connsiteY6" fmla="*/ 171427 h 198353"/>
                              <a:gd name="connsiteX7" fmla="*/ 60710 w 99932"/>
                              <a:gd name="connsiteY7" fmla="*/ 187836 h 198353"/>
                              <a:gd name="connsiteX8" fmla="*/ 16612 w 99932"/>
                              <a:gd name="connsiteY8" fmla="*/ 197578 h 198353"/>
                              <a:gd name="connsiteX9" fmla="*/ 30457 w 99932"/>
                              <a:gd name="connsiteY9" fmla="*/ 179118 h 198353"/>
                              <a:gd name="connsiteX10" fmla="*/ 44301 w 99932"/>
                              <a:gd name="connsiteY10" fmla="*/ 147327 h 198353"/>
                              <a:gd name="connsiteX11" fmla="*/ 57634 w 99932"/>
                              <a:gd name="connsiteY11" fmla="*/ 104766 h 198353"/>
                              <a:gd name="connsiteX12" fmla="*/ 64812 w 99932"/>
                              <a:gd name="connsiteY12" fmla="*/ 59642 h 198353"/>
                              <a:gd name="connsiteX13" fmla="*/ 66351 w 99932"/>
                              <a:gd name="connsiteY13" fmla="*/ 34516 h 198353"/>
                              <a:gd name="connsiteX14" fmla="*/ 40199 w 99932"/>
                              <a:gd name="connsiteY14" fmla="*/ 31952 h 198353"/>
                              <a:gd name="connsiteX15" fmla="*/ 3792 w 99932"/>
                              <a:gd name="connsiteY15" fmla="*/ 30927 h 198353"/>
                              <a:gd name="connsiteX16" fmla="*/ 716 w 99932"/>
                              <a:gd name="connsiteY16" fmla="*/ 28363 h 198353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</a:cxnLst>
                            <a:rect l="l" t="t" r="r" b="b"/>
                            <a:pathLst>
                              <a:path w="99932" h="198353">
                                <a:moveTo>
                                  <a:pt x="716" y="28363"/>
                                </a:moveTo>
                                <a:cubicBezTo>
                                  <a:pt x="-2874" y="21697"/>
                                  <a:pt x="7894" y="8365"/>
                                  <a:pt x="14048" y="4775"/>
                                </a:cubicBezTo>
                                <a:cubicBezTo>
                                  <a:pt x="22252" y="160"/>
                                  <a:pt x="36610" y="-353"/>
                                  <a:pt x="45840" y="160"/>
                                </a:cubicBezTo>
                                <a:cubicBezTo>
                                  <a:pt x="57121" y="673"/>
                                  <a:pt x="76606" y="2724"/>
                                  <a:pt x="84298" y="11954"/>
                                </a:cubicBezTo>
                                <a:cubicBezTo>
                                  <a:pt x="98656" y="28876"/>
                                  <a:pt x="98656" y="58104"/>
                                  <a:pt x="99681" y="79128"/>
                                </a:cubicBezTo>
                                <a:cubicBezTo>
                                  <a:pt x="100707" y="100151"/>
                                  <a:pt x="98656" y="121175"/>
                                  <a:pt x="92502" y="141686"/>
                                </a:cubicBezTo>
                                <a:cubicBezTo>
                                  <a:pt x="88913" y="153480"/>
                                  <a:pt x="83785" y="162197"/>
                                  <a:pt x="77119" y="171427"/>
                                </a:cubicBezTo>
                                <a:cubicBezTo>
                                  <a:pt x="71991" y="178606"/>
                                  <a:pt x="67889" y="183734"/>
                                  <a:pt x="60710" y="187836"/>
                                </a:cubicBezTo>
                                <a:cubicBezTo>
                                  <a:pt x="49942" y="193989"/>
                                  <a:pt x="28405" y="200655"/>
                                  <a:pt x="16612" y="197578"/>
                                </a:cubicBezTo>
                                <a:cubicBezTo>
                                  <a:pt x="20201" y="190912"/>
                                  <a:pt x="26867" y="185785"/>
                                  <a:pt x="30457" y="179118"/>
                                </a:cubicBezTo>
                                <a:cubicBezTo>
                                  <a:pt x="36097" y="168863"/>
                                  <a:pt x="39686" y="157582"/>
                                  <a:pt x="44301" y="147327"/>
                                </a:cubicBezTo>
                                <a:cubicBezTo>
                                  <a:pt x="50455" y="133481"/>
                                  <a:pt x="53019" y="119124"/>
                                  <a:pt x="57634" y="104766"/>
                                </a:cubicBezTo>
                                <a:cubicBezTo>
                                  <a:pt x="62249" y="90409"/>
                                  <a:pt x="62761" y="74513"/>
                                  <a:pt x="64812" y="59642"/>
                                </a:cubicBezTo>
                                <a:cubicBezTo>
                                  <a:pt x="65838" y="51438"/>
                                  <a:pt x="67376" y="42721"/>
                                  <a:pt x="66351" y="34516"/>
                                </a:cubicBezTo>
                                <a:cubicBezTo>
                                  <a:pt x="64300" y="19133"/>
                                  <a:pt x="50455" y="30414"/>
                                  <a:pt x="40199" y="31952"/>
                                </a:cubicBezTo>
                                <a:cubicBezTo>
                                  <a:pt x="27893" y="34004"/>
                                  <a:pt x="16099" y="30927"/>
                                  <a:pt x="3792" y="30927"/>
                                </a:cubicBezTo>
                                <a:cubicBezTo>
                                  <a:pt x="3280" y="29388"/>
                                  <a:pt x="3792" y="28363"/>
                                  <a:pt x="716" y="28363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593B2E"/>
                          </a:solidFill>
                          <a:ln w="51267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endParaRPr lang="th-TH"/>
                          </a:p>
                        </p:txBody>
                      </p:sp>
                      <p:sp>
                        <p:nvSpPr>
                          <p:cNvPr id="1344" name="Freeform: Shape 1343">
                            <a:extLst>
                              <a:ext uri="{FF2B5EF4-FFF2-40B4-BE49-F238E27FC236}">
                                <a16:creationId xmlns:a16="http://schemas.microsoft.com/office/drawing/2014/main" id="{6FDC7566-C146-41A4-B897-9F31CB3A55A0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7157461" y="8172188"/>
                            <a:ext cx="107059" cy="156396"/>
                          </a:xfrm>
                          <a:custGeom>
                            <a:avLst/>
                            <a:gdLst>
                              <a:gd name="connsiteX0" fmla="*/ 18152 w 107059"/>
                              <a:gd name="connsiteY0" fmla="*/ 0 h 156396"/>
                              <a:gd name="connsiteX1" fmla="*/ 7897 w 107059"/>
                              <a:gd name="connsiteY1" fmla="*/ 24100 h 156396"/>
                              <a:gd name="connsiteX2" fmla="*/ 1231 w 107059"/>
                              <a:gd name="connsiteY2" fmla="*/ 54867 h 156396"/>
                              <a:gd name="connsiteX3" fmla="*/ 2769 w 107059"/>
                              <a:gd name="connsiteY3" fmla="*/ 96401 h 156396"/>
                              <a:gd name="connsiteX4" fmla="*/ 30459 w 107059"/>
                              <a:gd name="connsiteY4" fmla="*/ 142039 h 156396"/>
                              <a:gd name="connsiteX5" fmla="*/ 74045 w 107059"/>
                              <a:gd name="connsiteY5" fmla="*/ 156396 h 156396"/>
                              <a:gd name="connsiteX6" fmla="*/ 103786 w 107059"/>
                              <a:gd name="connsiteY6" fmla="*/ 145115 h 156396"/>
                              <a:gd name="connsiteX7" fmla="*/ 95581 w 107059"/>
                              <a:gd name="connsiteY7" fmla="*/ 100504 h 156396"/>
                              <a:gd name="connsiteX8" fmla="*/ 62251 w 107059"/>
                              <a:gd name="connsiteY8" fmla="*/ 41535 h 156396"/>
                              <a:gd name="connsiteX9" fmla="*/ 53021 w 107059"/>
                              <a:gd name="connsiteY9" fmla="*/ 24613 h 156396"/>
                              <a:gd name="connsiteX10" fmla="*/ 49431 w 107059"/>
                              <a:gd name="connsiteY10" fmla="*/ 23075 h 156396"/>
                              <a:gd name="connsiteX11" fmla="*/ 31484 w 107059"/>
                              <a:gd name="connsiteY11" fmla="*/ 1026 h 156396"/>
                              <a:gd name="connsiteX12" fmla="*/ 18152 w 107059"/>
                              <a:gd name="connsiteY12" fmla="*/ 0 h 156396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</a:cxnLst>
                            <a:rect l="l" t="t" r="r" b="b"/>
                            <a:pathLst>
                              <a:path w="107059" h="156396">
                                <a:moveTo>
                                  <a:pt x="18152" y="0"/>
                                </a:moveTo>
                                <a:cubicBezTo>
                                  <a:pt x="11486" y="4102"/>
                                  <a:pt x="9948" y="16922"/>
                                  <a:pt x="7897" y="24100"/>
                                </a:cubicBezTo>
                                <a:cubicBezTo>
                                  <a:pt x="5333" y="34356"/>
                                  <a:pt x="2769" y="44612"/>
                                  <a:pt x="1231" y="54867"/>
                                </a:cubicBezTo>
                                <a:cubicBezTo>
                                  <a:pt x="-820" y="68712"/>
                                  <a:pt x="-308" y="83070"/>
                                  <a:pt x="2769" y="96401"/>
                                </a:cubicBezTo>
                                <a:cubicBezTo>
                                  <a:pt x="6358" y="112298"/>
                                  <a:pt x="18152" y="130758"/>
                                  <a:pt x="30459" y="142039"/>
                                </a:cubicBezTo>
                                <a:cubicBezTo>
                                  <a:pt x="41740" y="152294"/>
                                  <a:pt x="58661" y="156396"/>
                                  <a:pt x="74045" y="156396"/>
                                </a:cubicBezTo>
                                <a:cubicBezTo>
                                  <a:pt x="82762" y="156396"/>
                                  <a:pt x="98145" y="153319"/>
                                  <a:pt x="103786" y="145115"/>
                                </a:cubicBezTo>
                                <a:cubicBezTo>
                                  <a:pt x="112503" y="132809"/>
                                  <a:pt x="101734" y="111785"/>
                                  <a:pt x="95581" y="100504"/>
                                </a:cubicBezTo>
                                <a:cubicBezTo>
                                  <a:pt x="84300" y="80506"/>
                                  <a:pt x="75583" y="59995"/>
                                  <a:pt x="62251" y="41535"/>
                                </a:cubicBezTo>
                                <a:cubicBezTo>
                                  <a:pt x="58149" y="36407"/>
                                  <a:pt x="57123" y="29741"/>
                                  <a:pt x="53021" y="24613"/>
                                </a:cubicBezTo>
                                <a:cubicBezTo>
                                  <a:pt x="51995" y="23588"/>
                                  <a:pt x="49944" y="24100"/>
                                  <a:pt x="49431" y="23075"/>
                                </a:cubicBezTo>
                                <a:cubicBezTo>
                                  <a:pt x="43278" y="15896"/>
                                  <a:pt x="37125" y="8717"/>
                                  <a:pt x="31484" y="1026"/>
                                </a:cubicBezTo>
                                <a:cubicBezTo>
                                  <a:pt x="27895" y="3077"/>
                                  <a:pt x="24305" y="3077"/>
                                  <a:pt x="18152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593B2E"/>
                          </a:solidFill>
                          <a:ln w="51267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endParaRPr lang="th-TH"/>
                          </a:p>
                        </p:txBody>
                      </p:sp>
                      <p:sp>
                        <p:nvSpPr>
                          <p:cNvPr id="1345" name="Freeform: Shape 1344">
                            <a:extLst>
                              <a:ext uri="{FF2B5EF4-FFF2-40B4-BE49-F238E27FC236}">
                                <a16:creationId xmlns:a16="http://schemas.microsoft.com/office/drawing/2014/main" id="{0944F408-15FC-46FA-A113-EA51F113F920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7171251" y="8151165"/>
                            <a:ext cx="186142" cy="181482"/>
                          </a:xfrm>
                          <a:custGeom>
                            <a:avLst/>
                            <a:gdLst>
                              <a:gd name="connsiteX0" fmla="*/ 3849 w 186142"/>
                              <a:gd name="connsiteY0" fmla="*/ 0 h 181482"/>
                              <a:gd name="connsiteX1" fmla="*/ 180244 w 186142"/>
                              <a:gd name="connsiteY1" fmla="*/ 0 h 181482"/>
                              <a:gd name="connsiteX2" fmla="*/ 155118 w 186142"/>
                              <a:gd name="connsiteY2" fmla="*/ 161524 h 181482"/>
                              <a:gd name="connsiteX3" fmla="*/ 17694 w 186142"/>
                              <a:gd name="connsiteY3" fmla="*/ 152294 h 181482"/>
                              <a:gd name="connsiteX4" fmla="*/ 3849 w 186142"/>
                              <a:gd name="connsiteY4" fmla="*/ 0 h 18148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86142" h="181482">
                                <a:moveTo>
                                  <a:pt x="3849" y="0"/>
                                </a:moveTo>
                                <a:lnTo>
                                  <a:pt x="180244" y="0"/>
                                </a:lnTo>
                                <a:cubicBezTo>
                                  <a:pt x="180244" y="0"/>
                                  <a:pt x="204344" y="118964"/>
                                  <a:pt x="155118" y="161524"/>
                                </a:cubicBezTo>
                                <a:cubicBezTo>
                                  <a:pt x="105891" y="204084"/>
                                  <a:pt x="34103" y="167677"/>
                                  <a:pt x="17694" y="152294"/>
                                </a:cubicBezTo>
                                <a:cubicBezTo>
                                  <a:pt x="-11021" y="125117"/>
                                  <a:pt x="3849" y="0"/>
                                  <a:pt x="384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593B2E"/>
                          </a:solidFill>
                          <a:ln w="51267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endParaRPr lang="th-TH"/>
                          </a:p>
                        </p:txBody>
                      </p:sp>
                      <p:sp>
                        <p:nvSpPr>
                          <p:cNvPr id="1346" name="Freeform: Shape 1345">
                            <a:extLst>
                              <a:ext uri="{FF2B5EF4-FFF2-40B4-BE49-F238E27FC236}">
                                <a16:creationId xmlns:a16="http://schemas.microsoft.com/office/drawing/2014/main" id="{2D3EEF7E-021C-4228-A092-051B93A76CF1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7286372" y="8160012"/>
                            <a:ext cx="57561" cy="143552"/>
                          </a:xfrm>
                          <a:custGeom>
                            <a:avLst/>
                            <a:gdLst>
                              <a:gd name="connsiteX0" fmla="*/ 0 w 57561"/>
                              <a:gd name="connsiteY0" fmla="*/ 143447 h 143552"/>
                              <a:gd name="connsiteX1" fmla="*/ 17947 w 57561"/>
                              <a:gd name="connsiteY1" fmla="*/ 133191 h 143552"/>
                              <a:gd name="connsiteX2" fmla="*/ 46150 w 57561"/>
                              <a:gd name="connsiteY2" fmla="*/ 105501 h 143552"/>
                              <a:gd name="connsiteX3" fmla="*/ 57431 w 57561"/>
                              <a:gd name="connsiteY3" fmla="*/ 50122 h 143552"/>
                              <a:gd name="connsiteX4" fmla="*/ 54867 w 57561"/>
                              <a:gd name="connsiteY4" fmla="*/ 27560 h 143552"/>
                              <a:gd name="connsiteX5" fmla="*/ 54354 w 57561"/>
                              <a:gd name="connsiteY5" fmla="*/ 8587 h 143552"/>
                              <a:gd name="connsiteX6" fmla="*/ 42047 w 57561"/>
                              <a:gd name="connsiteY6" fmla="*/ 383 h 143552"/>
                              <a:gd name="connsiteX7" fmla="*/ 18460 w 57561"/>
                              <a:gd name="connsiteY7" fmla="*/ 61916 h 143552"/>
                              <a:gd name="connsiteX8" fmla="*/ 8204 w 57561"/>
                              <a:gd name="connsiteY8" fmla="*/ 110629 h 143552"/>
                              <a:gd name="connsiteX9" fmla="*/ 2051 w 57561"/>
                              <a:gd name="connsiteY9" fmla="*/ 140370 h 143552"/>
                              <a:gd name="connsiteX10" fmla="*/ 0 w 57561"/>
                              <a:gd name="connsiteY10" fmla="*/ 143447 h 14355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57561" h="143552">
                                <a:moveTo>
                                  <a:pt x="0" y="143447"/>
                                </a:moveTo>
                                <a:cubicBezTo>
                                  <a:pt x="7692" y="144472"/>
                                  <a:pt x="12819" y="137806"/>
                                  <a:pt x="17947" y="133191"/>
                                </a:cubicBezTo>
                                <a:cubicBezTo>
                                  <a:pt x="29228" y="123961"/>
                                  <a:pt x="40509" y="119346"/>
                                  <a:pt x="46150" y="105501"/>
                                </a:cubicBezTo>
                                <a:cubicBezTo>
                                  <a:pt x="52816" y="88067"/>
                                  <a:pt x="56405" y="68581"/>
                                  <a:pt x="57431" y="50122"/>
                                </a:cubicBezTo>
                                <a:cubicBezTo>
                                  <a:pt x="57943" y="41405"/>
                                  <a:pt x="56918" y="35764"/>
                                  <a:pt x="54867" y="27560"/>
                                </a:cubicBezTo>
                                <a:cubicBezTo>
                                  <a:pt x="53841" y="21406"/>
                                  <a:pt x="55892" y="14740"/>
                                  <a:pt x="54354" y="8587"/>
                                </a:cubicBezTo>
                                <a:cubicBezTo>
                                  <a:pt x="52303" y="-130"/>
                                  <a:pt x="49739" y="-643"/>
                                  <a:pt x="42047" y="383"/>
                                </a:cubicBezTo>
                                <a:cubicBezTo>
                                  <a:pt x="8204" y="4485"/>
                                  <a:pt x="16922" y="36277"/>
                                  <a:pt x="18460" y="61916"/>
                                </a:cubicBezTo>
                                <a:cubicBezTo>
                                  <a:pt x="19998" y="79863"/>
                                  <a:pt x="16922" y="94733"/>
                                  <a:pt x="8204" y="110629"/>
                                </a:cubicBezTo>
                                <a:cubicBezTo>
                                  <a:pt x="3077" y="119859"/>
                                  <a:pt x="-2564" y="129089"/>
                                  <a:pt x="2051" y="140370"/>
                                </a:cubicBezTo>
                                <a:cubicBezTo>
                                  <a:pt x="5640" y="139857"/>
                                  <a:pt x="7692" y="137806"/>
                                  <a:pt x="0" y="143447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593B2E"/>
                          </a:solidFill>
                          <a:ln w="51267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endParaRPr lang="th-TH"/>
                          </a:p>
                        </p:txBody>
                      </p:sp>
                      <p:sp>
                        <p:nvSpPr>
                          <p:cNvPr id="1347" name="Freeform: Shape 1346">
                            <a:extLst>
                              <a:ext uri="{FF2B5EF4-FFF2-40B4-BE49-F238E27FC236}">
                                <a16:creationId xmlns:a16="http://schemas.microsoft.com/office/drawing/2014/main" id="{27971993-A820-428E-BF83-AE1A5CD44371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7175214" y="8159606"/>
                            <a:ext cx="70648" cy="156159"/>
                          </a:xfrm>
                          <a:custGeom>
                            <a:avLst/>
                            <a:gdLst>
                              <a:gd name="connsiteX0" fmla="*/ 70136 w 70648"/>
                              <a:gd name="connsiteY0" fmla="*/ 156160 h 156159"/>
                              <a:gd name="connsiteX1" fmla="*/ 17320 w 70648"/>
                              <a:gd name="connsiteY1" fmla="*/ 131546 h 156159"/>
                              <a:gd name="connsiteX2" fmla="*/ 2450 w 70648"/>
                              <a:gd name="connsiteY2" fmla="*/ 70013 h 156159"/>
                              <a:gd name="connsiteX3" fmla="*/ 912 w 70648"/>
                              <a:gd name="connsiteY3" fmla="*/ 32068 h 156159"/>
                              <a:gd name="connsiteX4" fmla="*/ 912 w 70648"/>
                              <a:gd name="connsiteY4" fmla="*/ 8993 h 156159"/>
                              <a:gd name="connsiteX5" fmla="*/ 15782 w 70648"/>
                              <a:gd name="connsiteY5" fmla="*/ 2840 h 156159"/>
                              <a:gd name="connsiteX6" fmla="*/ 63470 w 70648"/>
                              <a:gd name="connsiteY6" fmla="*/ 276 h 156159"/>
                              <a:gd name="connsiteX7" fmla="*/ 59881 w 70648"/>
                              <a:gd name="connsiteY7" fmla="*/ 102318 h 156159"/>
                              <a:gd name="connsiteX8" fmla="*/ 64496 w 70648"/>
                              <a:gd name="connsiteY8" fmla="*/ 134110 h 156159"/>
                              <a:gd name="connsiteX9" fmla="*/ 70649 w 70648"/>
                              <a:gd name="connsiteY9" fmla="*/ 152570 h 156159"/>
                              <a:gd name="connsiteX10" fmla="*/ 70136 w 70648"/>
                              <a:gd name="connsiteY10" fmla="*/ 156160 h 1561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70648" h="156159">
                                <a:moveTo>
                                  <a:pt x="70136" y="156160"/>
                                </a:moveTo>
                                <a:cubicBezTo>
                                  <a:pt x="48600" y="156160"/>
                                  <a:pt x="29627" y="149493"/>
                                  <a:pt x="17320" y="131546"/>
                                </a:cubicBezTo>
                                <a:cubicBezTo>
                                  <a:pt x="4501" y="112574"/>
                                  <a:pt x="3988" y="92063"/>
                                  <a:pt x="2450" y="70013"/>
                                </a:cubicBezTo>
                                <a:cubicBezTo>
                                  <a:pt x="1424" y="57194"/>
                                  <a:pt x="912" y="44887"/>
                                  <a:pt x="912" y="32068"/>
                                </a:cubicBezTo>
                                <a:cubicBezTo>
                                  <a:pt x="912" y="26428"/>
                                  <a:pt x="-1139" y="14634"/>
                                  <a:pt x="912" y="8993"/>
                                </a:cubicBezTo>
                                <a:cubicBezTo>
                                  <a:pt x="3988" y="2327"/>
                                  <a:pt x="9629" y="3353"/>
                                  <a:pt x="15782" y="2840"/>
                                </a:cubicBezTo>
                                <a:cubicBezTo>
                                  <a:pt x="31165" y="1302"/>
                                  <a:pt x="47574" y="-750"/>
                                  <a:pt x="63470" y="276"/>
                                </a:cubicBezTo>
                                <a:cubicBezTo>
                                  <a:pt x="63983" y="34632"/>
                                  <a:pt x="55266" y="67962"/>
                                  <a:pt x="59881" y="102318"/>
                                </a:cubicBezTo>
                                <a:cubicBezTo>
                                  <a:pt x="61419" y="112574"/>
                                  <a:pt x="62445" y="123855"/>
                                  <a:pt x="64496" y="134110"/>
                                </a:cubicBezTo>
                                <a:cubicBezTo>
                                  <a:pt x="65521" y="140263"/>
                                  <a:pt x="70649" y="145904"/>
                                  <a:pt x="70649" y="152570"/>
                                </a:cubicBezTo>
                                <a:cubicBezTo>
                                  <a:pt x="68598" y="152570"/>
                                  <a:pt x="67572" y="152570"/>
                                  <a:pt x="70136" y="15616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593B2E"/>
                          </a:solidFill>
                          <a:ln w="51267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endParaRPr lang="th-TH"/>
                          </a:p>
                        </p:txBody>
                      </p:sp>
                      <p:sp>
                        <p:nvSpPr>
                          <p:cNvPr id="1348" name="Freeform: Shape 1347">
                            <a:extLst>
                              <a:ext uri="{FF2B5EF4-FFF2-40B4-BE49-F238E27FC236}">
                                <a16:creationId xmlns:a16="http://schemas.microsoft.com/office/drawing/2014/main" id="{D0960195-67C7-4A2E-AFF6-9A2899BA37F7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7183190" y="8165523"/>
                            <a:ext cx="36017" cy="135247"/>
                          </a:xfrm>
                          <a:custGeom>
                            <a:avLst/>
                            <a:gdLst>
                              <a:gd name="connsiteX0" fmla="*/ 6267 w 36017"/>
                              <a:gd name="connsiteY0" fmla="*/ 0 h 135247"/>
                              <a:gd name="connsiteX1" fmla="*/ 8319 w 36017"/>
                              <a:gd name="connsiteY1" fmla="*/ 110247 h 135247"/>
                              <a:gd name="connsiteX2" fmla="*/ 19600 w 36017"/>
                              <a:gd name="connsiteY2" fmla="*/ 126142 h 135247"/>
                              <a:gd name="connsiteX3" fmla="*/ 33957 w 36017"/>
                              <a:gd name="connsiteY3" fmla="*/ 120502 h 135247"/>
                              <a:gd name="connsiteX4" fmla="*/ 6267 w 36017"/>
                              <a:gd name="connsiteY4" fmla="*/ 0 h 135247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36017" h="135247">
                                <a:moveTo>
                                  <a:pt x="6267" y="0"/>
                                </a:moveTo>
                                <a:cubicBezTo>
                                  <a:pt x="6267" y="0"/>
                                  <a:pt x="-9116" y="75890"/>
                                  <a:pt x="8319" y="110247"/>
                                </a:cubicBezTo>
                                <a:cubicBezTo>
                                  <a:pt x="11395" y="116400"/>
                                  <a:pt x="15497" y="122040"/>
                                  <a:pt x="19600" y="126142"/>
                                </a:cubicBezTo>
                                <a:cubicBezTo>
                                  <a:pt x="29855" y="136911"/>
                                  <a:pt x="40623" y="141525"/>
                                  <a:pt x="33957" y="120502"/>
                                </a:cubicBezTo>
                                <a:lnTo>
                                  <a:pt x="6267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593B2E"/>
                          </a:solidFill>
                          <a:ln w="51267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endParaRPr lang="th-TH"/>
                          </a:p>
                        </p:txBody>
                      </p:sp>
                      <p:sp>
                        <p:nvSpPr>
                          <p:cNvPr id="1349" name="Freeform: Shape 1348">
                            <a:extLst>
                              <a:ext uri="{FF2B5EF4-FFF2-40B4-BE49-F238E27FC236}">
                                <a16:creationId xmlns:a16="http://schemas.microsoft.com/office/drawing/2014/main" id="{5575FEAD-B02F-4644-A644-744A09C4FA02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7179715" y="8044508"/>
                            <a:ext cx="182399" cy="106657"/>
                          </a:xfrm>
                          <a:custGeom>
                            <a:avLst/>
                            <a:gdLst>
                              <a:gd name="connsiteX0" fmla="*/ 34869 w 182399"/>
                              <a:gd name="connsiteY0" fmla="*/ 75890 h 106657"/>
                              <a:gd name="connsiteX1" fmla="*/ 62046 w 182399"/>
                              <a:gd name="connsiteY1" fmla="*/ 75378 h 106657"/>
                              <a:gd name="connsiteX2" fmla="*/ 74352 w 182399"/>
                              <a:gd name="connsiteY2" fmla="*/ 84095 h 106657"/>
                              <a:gd name="connsiteX3" fmla="*/ 77429 w 182399"/>
                              <a:gd name="connsiteY3" fmla="*/ 106657 h 106657"/>
                              <a:gd name="connsiteX4" fmla="*/ 97427 w 182399"/>
                              <a:gd name="connsiteY4" fmla="*/ 106657 h 106657"/>
                              <a:gd name="connsiteX5" fmla="*/ 103068 w 182399"/>
                              <a:gd name="connsiteY5" fmla="*/ 83069 h 106657"/>
                              <a:gd name="connsiteX6" fmla="*/ 119989 w 182399"/>
                              <a:gd name="connsiteY6" fmla="*/ 74865 h 106657"/>
                              <a:gd name="connsiteX7" fmla="*/ 172805 w 182399"/>
                              <a:gd name="connsiteY7" fmla="*/ 77429 h 106657"/>
                              <a:gd name="connsiteX8" fmla="*/ 182035 w 182399"/>
                              <a:gd name="connsiteY8" fmla="*/ 37432 h 106657"/>
                              <a:gd name="connsiteX9" fmla="*/ 153320 w 182399"/>
                              <a:gd name="connsiteY9" fmla="*/ 0 h 106657"/>
                              <a:gd name="connsiteX10" fmla="*/ 162550 w 182399"/>
                              <a:gd name="connsiteY10" fmla="*/ 53329 h 106657"/>
                              <a:gd name="connsiteX11" fmla="*/ 94863 w 182399"/>
                              <a:gd name="connsiteY11" fmla="*/ 30254 h 106657"/>
                              <a:gd name="connsiteX12" fmla="*/ 48714 w 182399"/>
                              <a:gd name="connsiteY12" fmla="*/ 42047 h 106657"/>
                              <a:gd name="connsiteX13" fmla="*/ 0 w 182399"/>
                              <a:gd name="connsiteY13" fmla="*/ 41535 h 106657"/>
                              <a:gd name="connsiteX14" fmla="*/ 9743 w 182399"/>
                              <a:gd name="connsiteY14" fmla="*/ 75378 h 106657"/>
                              <a:gd name="connsiteX15" fmla="*/ 34869 w 182399"/>
                              <a:gd name="connsiteY15" fmla="*/ 75890 h 106657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</a:cxnLst>
                            <a:rect l="l" t="t" r="r" b="b"/>
                            <a:pathLst>
                              <a:path w="182399" h="106657">
                                <a:moveTo>
                                  <a:pt x="34869" y="75890"/>
                                </a:moveTo>
                                <a:lnTo>
                                  <a:pt x="62046" y="75378"/>
                                </a:lnTo>
                                <a:lnTo>
                                  <a:pt x="74352" y="84095"/>
                                </a:lnTo>
                                <a:lnTo>
                                  <a:pt x="77429" y="106657"/>
                                </a:lnTo>
                                <a:lnTo>
                                  <a:pt x="97427" y="106657"/>
                                </a:lnTo>
                                <a:lnTo>
                                  <a:pt x="103068" y="83069"/>
                                </a:lnTo>
                                <a:lnTo>
                                  <a:pt x="119989" y="74865"/>
                                </a:lnTo>
                                <a:lnTo>
                                  <a:pt x="172805" y="77429"/>
                                </a:lnTo>
                                <a:cubicBezTo>
                                  <a:pt x="172805" y="77429"/>
                                  <a:pt x="184599" y="61020"/>
                                  <a:pt x="182035" y="37432"/>
                                </a:cubicBezTo>
                                <a:cubicBezTo>
                                  <a:pt x="179471" y="13845"/>
                                  <a:pt x="153320" y="0"/>
                                  <a:pt x="153320" y="0"/>
                                </a:cubicBezTo>
                                <a:cubicBezTo>
                                  <a:pt x="153320" y="0"/>
                                  <a:pt x="184599" y="27177"/>
                                  <a:pt x="162550" y="53329"/>
                                </a:cubicBezTo>
                                <a:cubicBezTo>
                                  <a:pt x="140500" y="79480"/>
                                  <a:pt x="94863" y="30254"/>
                                  <a:pt x="94863" y="30254"/>
                                </a:cubicBezTo>
                                <a:cubicBezTo>
                                  <a:pt x="94863" y="30254"/>
                                  <a:pt x="70250" y="49739"/>
                                  <a:pt x="48714" y="42047"/>
                                </a:cubicBezTo>
                                <a:cubicBezTo>
                                  <a:pt x="27177" y="34869"/>
                                  <a:pt x="0" y="41535"/>
                                  <a:pt x="0" y="41535"/>
                                </a:cubicBezTo>
                                <a:lnTo>
                                  <a:pt x="9743" y="75378"/>
                                </a:lnTo>
                                <a:lnTo>
                                  <a:pt x="34869" y="7589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593B2E"/>
                          </a:solidFill>
                          <a:ln w="51267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endParaRPr lang="th-TH"/>
                          </a:p>
                        </p:txBody>
                      </p:sp>
                      <p:sp>
                        <p:nvSpPr>
                          <p:cNvPr id="1350" name="Freeform: Shape 1349">
                            <a:extLst>
                              <a:ext uri="{FF2B5EF4-FFF2-40B4-BE49-F238E27FC236}">
                                <a16:creationId xmlns:a16="http://schemas.microsoft.com/office/drawing/2014/main" id="{B1DADE66-7F93-40A7-8E64-21E68AE633FD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7257144" y="8151165"/>
                            <a:ext cx="23587" cy="181009"/>
                          </a:xfrm>
                          <a:custGeom>
                            <a:avLst/>
                            <a:gdLst>
                              <a:gd name="connsiteX0" fmla="*/ 19485 w 23587"/>
                              <a:gd name="connsiteY0" fmla="*/ 0 h 181009"/>
                              <a:gd name="connsiteX1" fmla="*/ 23588 w 23587"/>
                              <a:gd name="connsiteY1" fmla="*/ 161524 h 181009"/>
                              <a:gd name="connsiteX2" fmla="*/ 12819 w 23587"/>
                              <a:gd name="connsiteY2" fmla="*/ 181009 h 181009"/>
                              <a:gd name="connsiteX3" fmla="*/ 0 w 23587"/>
                              <a:gd name="connsiteY3" fmla="*/ 167677 h 181009"/>
                              <a:gd name="connsiteX4" fmla="*/ 0 w 23587"/>
                              <a:gd name="connsiteY4" fmla="*/ 0 h 18100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23587" h="181009">
                                <a:moveTo>
                                  <a:pt x="19485" y="0"/>
                                </a:moveTo>
                                <a:lnTo>
                                  <a:pt x="23588" y="161524"/>
                                </a:lnTo>
                                <a:lnTo>
                                  <a:pt x="12819" y="181009"/>
                                </a:lnTo>
                                <a:lnTo>
                                  <a:pt x="0" y="167677"/>
                                </a:lnTo>
                                <a:lnTo>
                                  <a:pt x="0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593B2E"/>
                          </a:solidFill>
                          <a:ln w="51267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endParaRPr lang="th-TH"/>
                          </a:p>
                        </p:txBody>
                      </p:sp>
                      <p:sp>
                        <p:nvSpPr>
                          <p:cNvPr id="1351" name="Freeform: Shape 1350">
                            <a:extLst>
                              <a:ext uri="{FF2B5EF4-FFF2-40B4-BE49-F238E27FC236}">
                                <a16:creationId xmlns:a16="http://schemas.microsoft.com/office/drawing/2014/main" id="{49AC0D79-BC25-4B02-B466-63A48649812A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7269451" y="8151165"/>
                            <a:ext cx="96030" cy="181474"/>
                          </a:xfrm>
                          <a:custGeom>
                            <a:avLst/>
                            <a:gdLst>
                              <a:gd name="connsiteX0" fmla="*/ 82044 w 96030"/>
                              <a:gd name="connsiteY0" fmla="*/ 0 h 181474"/>
                              <a:gd name="connsiteX1" fmla="*/ 91787 w 96030"/>
                              <a:gd name="connsiteY1" fmla="*/ 14358 h 181474"/>
                              <a:gd name="connsiteX2" fmla="*/ 82044 w 96030"/>
                              <a:gd name="connsiteY2" fmla="*/ 141525 h 181474"/>
                              <a:gd name="connsiteX3" fmla="*/ 0 w 96030"/>
                              <a:gd name="connsiteY3" fmla="*/ 181009 h 181474"/>
                              <a:gd name="connsiteX4" fmla="*/ 69737 w 96030"/>
                              <a:gd name="connsiteY4" fmla="*/ 141013 h 181474"/>
                              <a:gd name="connsiteX5" fmla="*/ 82044 w 96030"/>
                              <a:gd name="connsiteY5" fmla="*/ 0 h 181474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</a:cxnLst>
                            <a:rect l="l" t="t" r="r" b="b"/>
                            <a:pathLst>
                              <a:path w="96030" h="181474">
                                <a:moveTo>
                                  <a:pt x="82044" y="0"/>
                                </a:moveTo>
                                <a:lnTo>
                                  <a:pt x="91787" y="14358"/>
                                </a:lnTo>
                                <a:cubicBezTo>
                                  <a:pt x="91787" y="14358"/>
                                  <a:pt x="106144" y="94863"/>
                                  <a:pt x="82044" y="141525"/>
                                </a:cubicBezTo>
                                <a:cubicBezTo>
                                  <a:pt x="57943" y="188701"/>
                                  <a:pt x="0" y="181009"/>
                                  <a:pt x="0" y="181009"/>
                                </a:cubicBezTo>
                                <a:cubicBezTo>
                                  <a:pt x="0" y="181009"/>
                                  <a:pt x="45637" y="182035"/>
                                  <a:pt x="69737" y="141013"/>
                                </a:cubicBezTo>
                                <a:cubicBezTo>
                                  <a:pt x="94351" y="99991"/>
                                  <a:pt x="82044" y="0"/>
                                  <a:pt x="82044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593B2E"/>
                          </a:solidFill>
                          <a:ln w="51267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endParaRPr lang="th-TH"/>
                          </a:p>
                        </p:txBody>
                      </p:sp>
                      <p:sp>
                        <p:nvSpPr>
                          <p:cNvPr id="1352" name="Freeform: Shape 1351">
                            <a:extLst>
                              <a:ext uri="{FF2B5EF4-FFF2-40B4-BE49-F238E27FC236}">
                                <a16:creationId xmlns:a16="http://schemas.microsoft.com/office/drawing/2014/main" id="{A7870C59-15EA-4865-8B13-335B73C731F2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7175100" y="8151165"/>
                            <a:ext cx="176394" cy="8204"/>
                          </a:xfrm>
                          <a:custGeom>
                            <a:avLst/>
                            <a:gdLst>
                              <a:gd name="connsiteX0" fmla="*/ 0 w 176394"/>
                              <a:gd name="connsiteY0" fmla="*/ 0 h 8204"/>
                              <a:gd name="connsiteX1" fmla="*/ 9230 w 176394"/>
                              <a:gd name="connsiteY1" fmla="*/ 5641 h 8204"/>
                              <a:gd name="connsiteX2" fmla="*/ 176394 w 176394"/>
                              <a:gd name="connsiteY2" fmla="*/ 8204 h 8204"/>
                              <a:gd name="connsiteX3" fmla="*/ 176394 w 176394"/>
                              <a:gd name="connsiteY3" fmla="*/ 0 h 8204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</a:cxnLst>
                            <a:rect l="l" t="t" r="r" b="b"/>
                            <a:pathLst>
                              <a:path w="176394" h="8204">
                                <a:moveTo>
                                  <a:pt x="0" y="0"/>
                                </a:moveTo>
                                <a:lnTo>
                                  <a:pt x="9230" y="5641"/>
                                </a:lnTo>
                                <a:lnTo>
                                  <a:pt x="176394" y="8204"/>
                                </a:lnTo>
                                <a:lnTo>
                                  <a:pt x="176394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593B2E"/>
                          </a:solidFill>
                          <a:ln w="51267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endParaRPr lang="th-TH"/>
                          </a:p>
                        </p:txBody>
                      </p:sp>
                      <p:sp>
                        <p:nvSpPr>
                          <p:cNvPr id="1353" name="Freeform: Shape 1352">
                            <a:extLst>
                              <a:ext uri="{FF2B5EF4-FFF2-40B4-BE49-F238E27FC236}">
                                <a16:creationId xmlns:a16="http://schemas.microsoft.com/office/drawing/2014/main" id="{4D13F400-7522-4C36-82B1-83B4F71C73A9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7175613" y="8036816"/>
                            <a:ext cx="175881" cy="79992"/>
                          </a:xfrm>
                          <a:custGeom>
                            <a:avLst/>
                            <a:gdLst>
                              <a:gd name="connsiteX0" fmla="*/ 135885 w 175881"/>
                              <a:gd name="connsiteY0" fmla="*/ 79993 h 79992"/>
                              <a:gd name="connsiteX1" fmla="*/ 39996 w 175881"/>
                              <a:gd name="connsiteY1" fmla="*/ 79993 h 79992"/>
                              <a:gd name="connsiteX2" fmla="*/ 0 w 175881"/>
                              <a:gd name="connsiteY2" fmla="*/ 39996 h 79992"/>
                              <a:gd name="connsiteX3" fmla="*/ 0 w 175881"/>
                              <a:gd name="connsiteY3" fmla="*/ 39996 h 79992"/>
                              <a:gd name="connsiteX4" fmla="*/ 39996 w 175881"/>
                              <a:gd name="connsiteY4" fmla="*/ 0 h 79992"/>
                              <a:gd name="connsiteX5" fmla="*/ 135885 w 175881"/>
                              <a:gd name="connsiteY5" fmla="*/ 0 h 79992"/>
                              <a:gd name="connsiteX6" fmla="*/ 175882 w 175881"/>
                              <a:gd name="connsiteY6" fmla="*/ 39996 h 79992"/>
                              <a:gd name="connsiteX7" fmla="*/ 175882 w 175881"/>
                              <a:gd name="connsiteY7" fmla="*/ 39996 h 79992"/>
                              <a:gd name="connsiteX8" fmla="*/ 135885 w 175881"/>
                              <a:gd name="connsiteY8" fmla="*/ 79993 h 7999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</a:cxnLst>
                            <a:rect l="l" t="t" r="r" b="b"/>
                            <a:pathLst>
                              <a:path w="175881" h="79992">
                                <a:moveTo>
                                  <a:pt x="135885" y="79993"/>
                                </a:moveTo>
                                <a:lnTo>
                                  <a:pt x="39996" y="79993"/>
                                </a:lnTo>
                                <a:cubicBezTo>
                                  <a:pt x="17947" y="79993"/>
                                  <a:pt x="0" y="62046"/>
                                  <a:pt x="0" y="39996"/>
                                </a:cubicBezTo>
                                <a:lnTo>
                                  <a:pt x="0" y="39996"/>
                                </a:lnTo>
                                <a:cubicBezTo>
                                  <a:pt x="0" y="17947"/>
                                  <a:pt x="17947" y="0"/>
                                  <a:pt x="39996" y="0"/>
                                </a:cubicBezTo>
                                <a:lnTo>
                                  <a:pt x="135885" y="0"/>
                                </a:lnTo>
                                <a:cubicBezTo>
                                  <a:pt x="157935" y="0"/>
                                  <a:pt x="175882" y="17947"/>
                                  <a:pt x="175882" y="39996"/>
                                </a:cubicBezTo>
                                <a:lnTo>
                                  <a:pt x="175882" y="39996"/>
                                </a:lnTo>
                                <a:cubicBezTo>
                                  <a:pt x="175882" y="62046"/>
                                  <a:pt x="157935" y="79993"/>
                                  <a:pt x="135885" y="79993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593B2E"/>
                          </a:solidFill>
                          <a:ln w="51267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endParaRPr lang="th-TH"/>
                          </a:p>
                        </p:txBody>
                      </p:sp>
                      <p:sp>
                        <p:nvSpPr>
                          <p:cNvPr id="1354" name="Freeform: Shape 1353">
                            <a:extLst>
                              <a:ext uri="{FF2B5EF4-FFF2-40B4-BE49-F238E27FC236}">
                                <a16:creationId xmlns:a16="http://schemas.microsoft.com/office/drawing/2014/main" id="{01A7C9DB-FDAE-4AC4-8023-94FD63DF4881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7237146" y="8037329"/>
                            <a:ext cx="112970" cy="78319"/>
                          </a:xfrm>
                          <a:custGeom>
                            <a:avLst/>
                            <a:gdLst>
                              <a:gd name="connsiteX0" fmla="*/ 0 w 112970"/>
                              <a:gd name="connsiteY0" fmla="*/ 77429 h 78319"/>
                              <a:gd name="connsiteX1" fmla="*/ 48201 w 112970"/>
                              <a:gd name="connsiteY1" fmla="*/ 62046 h 78319"/>
                              <a:gd name="connsiteX2" fmla="*/ 66661 w 112970"/>
                              <a:gd name="connsiteY2" fmla="*/ 21536 h 78319"/>
                              <a:gd name="connsiteX3" fmla="*/ 55892 w 112970"/>
                              <a:gd name="connsiteY3" fmla="*/ 7179 h 78319"/>
                              <a:gd name="connsiteX4" fmla="*/ 27690 w 112970"/>
                              <a:gd name="connsiteY4" fmla="*/ 1025 h 78319"/>
                              <a:gd name="connsiteX5" fmla="*/ 66148 w 112970"/>
                              <a:gd name="connsiteY5" fmla="*/ 0 h 78319"/>
                              <a:gd name="connsiteX6" fmla="*/ 96914 w 112970"/>
                              <a:gd name="connsiteY6" fmla="*/ 7692 h 78319"/>
                              <a:gd name="connsiteX7" fmla="*/ 112810 w 112970"/>
                              <a:gd name="connsiteY7" fmla="*/ 43586 h 78319"/>
                              <a:gd name="connsiteX8" fmla="*/ 66661 w 112970"/>
                              <a:gd name="connsiteY8" fmla="*/ 77942 h 78319"/>
                              <a:gd name="connsiteX9" fmla="*/ 39484 w 112970"/>
                              <a:gd name="connsiteY9" fmla="*/ 74865 h 78319"/>
                              <a:gd name="connsiteX10" fmla="*/ 0 w 112970"/>
                              <a:gd name="connsiteY10" fmla="*/ 77429 h 7831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112970" h="78319">
                                <a:moveTo>
                                  <a:pt x="0" y="77429"/>
                                </a:moveTo>
                                <a:cubicBezTo>
                                  <a:pt x="13845" y="78454"/>
                                  <a:pt x="37945" y="70250"/>
                                  <a:pt x="48201" y="62046"/>
                                </a:cubicBezTo>
                                <a:cubicBezTo>
                                  <a:pt x="58969" y="53329"/>
                                  <a:pt x="64610" y="34869"/>
                                  <a:pt x="66661" y="21536"/>
                                </a:cubicBezTo>
                                <a:cubicBezTo>
                                  <a:pt x="68199" y="9742"/>
                                  <a:pt x="67686" y="7692"/>
                                  <a:pt x="55892" y="7179"/>
                                </a:cubicBezTo>
                                <a:cubicBezTo>
                                  <a:pt x="50252" y="6666"/>
                                  <a:pt x="26664" y="9742"/>
                                  <a:pt x="27690" y="1025"/>
                                </a:cubicBezTo>
                                <a:cubicBezTo>
                                  <a:pt x="39996" y="0"/>
                                  <a:pt x="52303" y="0"/>
                                  <a:pt x="66148" y="0"/>
                                </a:cubicBezTo>
                                <a:cubicBezTo>
                                  <a:pt x="77429" y="0"/>
                                  <a:pt x="87684" y="1025"/>
                                  <a:pt x="96914" y="7692"/>
                                </a:cubicBezTo>
                                <a:cubicBezTo>
                                  <a:pt x="108708" y="15383"/>
                                  <a:pt x="111272" y="30254"/>
                                  <a:pt x="112810" y="43586"/>
                                </a:cubicBezTo>
                                <a:cubicBezTo>
                                  <a:pt x="115374" y="67686"/>
                                  <a:pt x="86659" y="74865"/>
                                  <a:pt x="66661" y="77942"/>
                                </a:cubicBezTo>
                                <a:cubicBezTo>
                                  <a:pt x="53841" y="79480"/>
                                  <a:pt x="51790" y="75890"/>
                                  <a:pt x="39484" y="74865"/>
                                </a:cubicBezTo>
                                <a:cubicBezTo>
                                  <a:pt x="30254" y="74352"/>
                                  <a:pt x="6153" y="78454"/>
                                  <a:pt x="0" y="77429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593B2E"/>
                          </a:solidFill>
                          <a:ln w="51267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endParaRPr lang="th-TH"/>
                          </a:p>
                        </p:txBody>
                      </p:sp>
                      <p:sp>
                        <p:nvSpPr>
                          <p:cNvPr id="1355" name="Freeform: Shape 1354">
                            <a:extLst>
                              <a:ext uri="{FF2B5EF4-FFF2-40B4-BE49-F238E27FC236}">
                                <a16:creationId xmlns:a16="http://schemas.microsoft.com/office/drawing/2014/main" id="{6E36ADD2-F2E6-4E7E-9B0B-0C6D37A893CA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7185073" y="8039883"/>
                            <a:ext cx="91557" cy="73849"/>
                          </a:xfrm>
                          <a:custGeom>
                            <a:avLst/>
                            <a:gdLst>
                              <a:gd name="connsiteX0" fmla="*/ 42331 w 91557"/>
                              <a:gd name="connsiteY0" fmla="*/ 73850 h 73849"/>
                              <a:gd name="connsiteX1" fmla="*/ 21820 w 91557"/>
                              <a:gd name="connsiteY1" fmla="*/ 26674 h 73849"/>
                              <a:gd name="connsiteX2" fmla="*/ 91557 w 91557"/>
                              <a:gd name="connsiteY2" fmla="*/ 2061 h 73849"/>
                              <a:gd name="connsiteX3" fmla="*/ 6437 w 91557"/>
                              <a:gd name="connsiteY3" fmla="*/ 18983 h 73849"/>
                              <a:gd name="connsiteX4" fmla="*/ 42331 w 91557"/>
                              <a:gd name="connsiteY4" fmla="*/ 73850 h 7384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91557" h="73849">
                                <a:moveTo>
                                  <a:pt x="42331" y="73850"/>
                                </a:moveTo>
                                <a:cubicBezTo>
                                  <a:pt x="42331" y="73850"/>
                                  <a:pt x="5411" y="54364"/>
                                  <a:pt x="21820" y="26674"/>
                                </a:cubicBezTo>
                                <a:cubicBezTo>
                                  <a:pt x="38228" y="-1015"/>
                                  <a:pt x="91557" y="2061"/>
                                  <a:pt x="91557" y="2061"/>
                                </a:cubicBezTo>
                                <a:cubicBezTo>
                                  <a:pt x="91557" y="2061"/>
                                  <a:pt x="31050" y="-8707"/>
                                  <a:pt x="6437" y="18983"/>
                                </a:cubicBezTo>
                                <a:cubicBezTo>
                                  <a:pt x="-14587" y="43083"/>
                                  <a:pt x="20794" y="73337"/>
                                  <a:pt x="42331" y="7385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593B2E"/>
                          </a:solidFill>
                          <a:ln w="51267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endParaRPr lang="th-TH"/>
                          </a:p>
                        </p:txBody>
                      </p:sp>
                    </p:grpSp>
                    <p:sp>
                      <p:nvSpPr>
                        <p:cNvPr id="1338" name="Freeform: Shape 1337">
                          <a:extLst>
                            <a:ext uri="{FF2B5EF4-FFF2-40B4-BE49-F238E27FC236}">
                              <a16:creationId xmlns:a16="http://schemas.microsoft.com/office/drawing/2014/main" id="{0E659BBE-5A04-4D72-B335-96001F6E4B37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7228132" y="7989098"/>
                          <a:ext cx="92295" cy="48743"/>
                        </a:xfrm>
                        <a:custGeom>
                          <a:avLst/>
                          <a:gdLst>
                            <a:gd name="connsiteX0" fmla="*/ 5424 w 92295"/>
                            <a:gd name="connsiteY0" fmla="*/ 47205 h 48743"/>
                            <a:gd name="connsiteX1" fmla="*/ 2861 w 92295"/>
                            <a:gd name="connsiteY1" fmla="*/ 24643 h 48743"/>
                            <a:gd name="connsiteX2" fmla="*/ 29012 w 92295"/>
                            <a:gd name="connsiteY2" fmla="*/ 24643 h 48743"/>
                            <a:gd name="connsiteX3" fmla="*/ 49010 w 92295"/>
                            <a:gd name="connsiteY3" fmla="*/ 30 h 48743"/>
                            <a:gd name="connsiteX4" fmla="*/ 61830 w 92295"/>
                            <a:gd name="connsiteY4" fmla="*/ 23105 h 48743"/>
                            <a:gd name="connsiteX5" fmla="*/ 86956 w 92295"/>
                            <a:gd name="connsiteY5" fmla="*/ 23618 h 48743"/>
                            <a:gd name="connsiteX6" fmla="*/ 86443 w 92295"/>
                            <a:gd name="connsiteY6" fmla="*/ 48743 h 48743"/>
                            <a:gd name="connsiteX7" fmla="*/ 5424 w 92295"/>
                            <a:gd name="connsiteY7" fmla="*/ 47205 h 48743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</a:cxnLst>
                          <a:rect l="l" t="t" r="r" b="b"/>
                          <a:pathLst>
                            <a:path w="92295" h="48743">
                              <a:moveTo>
                                <a:pt x="5424" y="47205"/>
                              </a:moveTo>
                              <a:cubicBezTo>
                                <a:pt x="5424" y="47205"/>
                                <a:pt x="-4831" y="30796"/>
                                <a:pt x="2861" y="24643"/>
                              </a:cubicBezTo>
                              <a:cubicBezTo>
                                <a:pt x="11065" y="18490"/>
                                <a:pt x="29012" y="24643"/>
                                <a:pt x="29012" y="24643"/>
                              </a:cubicBezTo>
                              <a:cubicBezTo>
                                <a:pt x="29012" y="24643"/>
                                <a:pt x="36704" y="-995"/>
                                <a:pt x="49010" y="30"/>
                              </a:cubicBezTo>
                              <a:cubicBezTo>
                                <a:pt x="61317" y="1056"/>
                                <a:pt x="61830" y="23105"/>
                                <a:pt x="61830" y="23105"/>
                              </a:cubicBezTo>
                              <a:cubicBezTo>
                                <a:pt x="61830" y="23105"/>
                                <a:pt x="77213" y="16439"/>
                                <a:pt x="86956" y="23618"/>
                              </a:cubicBezTo>
                              <a:cubicBezTo>
                                <a:pt x="99262" y="32335"/>
                                <a:pt x="86443" y="48743"/>
                                <a:pt x="86443" y="48743"/>
                              </a:cubicBezTo>
                              <a:lnTo>
                                <a:pt x="5424" y="47205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593B2E"/>
                        </a:solidFill>
                        <a:ln w="51267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1339" name="Freeform: Shape 1338">
                          <a:extLst>
                            <a:ext uri="{FF2B5EF4-FFF2-40B4-BE49-F238E27FC236}">
                              <a16:creationId xmlns:a16="http://schemas.microsoft.com/office/drawing/2014/main" id="{C025F76C-D423-4309-955E-DB327499E905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7233557" y="8015793"/>
                          <a:ext cx="78967" cy="20756"/>
                        </a:xfrm>
                        <a:custGeom>
                          <a:avLst/>
                          <a:gdLst>
                            <a:gd name="connsiteX0" fmla="*/ 0 w 78967"/>
                            <a:gd name="connsiteY0" fmla="*/ 20511 h 20756"/>
                            <a:gd name="connsiteX1" fmla="*/ 23588 w 78967"/>
                            <a:gd name="connsiteY1" fmla="*/ 17434 h 20756"/>
                            <a:gd name="connsiteX2" fmla="*/ 26152 w 78967"/>
                            <a:gd name="connsiteY2" fmla="*/ 0 h 20756"/>
                            <a:gd name="connsiteX3" fmla="*/ 41022 w 78967"/>
                            <a:gd name="connsiteY3" fmla="*/ 8717 h 20756"/>
                            <a:gd name="connsiteX4" fmla="*/ 55380 w 78967"/>
                            <a:gd name="connsiteY4" fmla="*/ 0 h 20756"/>
                            <a:gd name="connsiteX5" fmla="*/ 55380 w 78967"/>
                            <a:gd name="connsiteY5" fmla="*/ 14870 h 20756"/>
                            <a:gd name="connsiteX6" fmla="*/ 78967 w 78967"/>
                            <a:gd name="connsiteY6" fmla="*/ 20511 h 20756"/>
                            <a:gd name="connsiteX7" fmla="*/ 0 w 78967"/>
                            <a:gd name="connsiteY7" fmla="*/ 20511 h 2075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</a:cxnLst>
                          <a:rect l="l" t="t" r="r" b="b"/>
                          <a:pathLst>
                            <a:path w="78967" h="20756">
                              <a:moveTo>
                                <a:pt x="0" y="20511"/>
                              </a:moveTo>
                              <a:cubicBezTo>
                                <a:pt x="0" y="20511"/>
                                <a:pt x="16409" y="22049"/>
                                <a:pt x="23588" y="17434"/>
                              </a:cubicBezTo>
                              <a:cubicBezTo>
                                <a:pt x="30766" y="12819"/>
                                <a:pt x="26152" y="0"/>
                                <a:pt x="26152" y="0"/>
                              </a:cubicBezTo>
                              <a:cubicBezTo>
                                <a:pt x="26152" y="0"/>
                                <a:pt x="32818" y="7691"/>
                                <a:pt x="41022" y="8717"/>
                              </a:cubicBezTo>
                              <a:cubicBezTo>
                                <a:pt x="49226" y="9742"/>
                                <a:pt x="55380" y="0"/>
                                <a:pt x="55380" y="0"/>
                              </a:cubicBezTo>
                              <a:cubicBezTo>
                                <a:pt x="55380" y="0"/>
                                <a:pt x="50252" y="8204"/>
                                <a:pt x="55380" y="14870"/>
                              </a:cubicBezTo>
                              <a:cubicBezTo>
                                <a:pt x="60507" y="21536"/>
                                <a:pt x="78967" y="20511"/>
                                <a:pt x="78967" y="20511"/>
                              </a:cubicBezTo>
                              <a:lnTo>
                                <a:pt x="0" y="20511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593B2E"/>
                        </a:solidFill>
                        <a:ln w="51267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1340" name="Freeform: Shape 1339">
                          <a:extLst>
                            <a:ext uri="{FF2B5EF4-FFF2-40B4-BE49-F238E27FC236}">
                              <a16:creationId xmlns:a16="http://schemas.microsoft.com/office/drawing/2014/main" id="{1616F3E8-1760-4BA1-BD71-BADA64559418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7136710" y="8119780"/>
                          <a:ext cx="51722" cy="160091"/>
                        </a:xfrm>
                        <a:custGeom>
                          <a:avLst/>
                          <a:gdLst>
                            <a:gd name="connsiteX0" fmla="*/ 51722 w 51722"/>
                            <a:gd name="connsiteY0" fmla="*/ 106 h 160091"/>
                            <a:gd name="connsiteX1" fmla="*/ 17879 w 51722"/>
                            <a:gd name="connsiteY1" fmla="*/ 35487 h 160091"/>
                            <a:gd name="connsiteX2" fmla="*/ 12751 w 51722"/>
                            <a:gd name="connsiteY2" fmla="*/ 160091 h 160091"/>
                            <a:gd name="connsiteX3" fmla="*/ 6085 w 51722"/>
                            <a:gd name="connsiteY3" fmla="*/ 137017 h 160091"/>
                            <a:gd name="connsiteX4" fmla="*/ 6085 w 51722"/>
                            <a:gd name="connsiteY4" fmla="*/ 21642 h 160091"/>
                            <a:gd name="connsiteX5" fmla="*/ 51722 w 51722"/>
                            <a:gd name="connsiteY5" fmla="*/ 106 h 160091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51722" h="160091">
                              <a:moveTo>
                                <a:pt x="51722" y="106"/>
                              </a:moveTo>
                              <a:cubicBezTo>
                                <a:pt x="51722" y="106"/>
                                <a:pt x="30186" y="2157"/>
                                <a:pt x="17879" y="35487"/>
                              </a:cubicBezTo>
                              <a:cubicBezTo>
                                <a:pt x="6085" y="68817"/>
                                <a:pt x="12751" y="160091"/>
                                <a:pt x="12751" y="160091"/>
                              </a:cubicBezTo>
                              <a:cubicBezTo>
                                <a:pt x="12751" y="160091"/>
                                <a:pt x="8649" y="150861"/>
                                <a:pt x="6085" y="137017"/>
                              </a:cubicBezTo>
                              <a:cubicBezTo>
                                <a:pt x="3521" y="122659"/>
                                <a:pt x="-6221" y="42666"/>
                                <a:pt x="6085" y="21642"/>
                              </a:cubicBezTo>
                              <a:cubicBezTo>
                                <a:pt x="18392" y="106"/>
                                <a:pt x="39928" y="-407"/>
                                <a:pt x="51722" y="106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593B2E"/>
                        </a:solidFill>
                        <a:ln w="51267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1341" name="Freeform: Shape 1340">
                          <a:extLst>
                            <a:ext uri="{FF2B5EF4-FFF2-40B4-BE49-F238E27FC236}">
                              <a16:creationId xmlns:a16="http://schemas.microsoft.com/office/drawing/2014/main" id="{0E9E715F-6294-4B4C-87F3-440310B990E1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7278937" y="8179880"/>
                          <a:ext cx="13349" cy="109733"/>
                        </a:xfrm>
                        <a:custGeom>
                          <a:avLst/>
                          <a:gdLst>
                            <a:gd name="connsiteX0" fmla="*/ 256 w 13349"/>
                            <a:gd name="connsiteY0" fmla="*/ 1025 h 109733"/>
                            <a:gd name="connsiteX1" fmla="*/ 1282 w 13349"/>
                            <a:gd name="connsiteY1" fmla="*/ 64097 h 109733"/>
                            <a:gd name="connsiteX2" fmla="*/ 7435 w 13349"/>
                            <a:gd name="connsiteY2" fmla="*/ 109734 h 109733"/>
                            <a:gd name="connsiteX3" fmla="*/ 13076 w 13349"/>
                            <a:gd name="connsiteY3" fmla="*/ 42560 h 109733"/>
                            <a:gd name="connsiteX4" fmla="*/ 3846 w 13349"/>
                            <a:gd name="connsiteY4" fmla="*/ 0 h 109733"/>
                            <a:gd name="connsiteX5" fmla="*/ 256 w 13349"/>
                            <a:gd name="connsiteY5" fmla="*/ 1025 h 109733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13349" h="109733">
                              <a:moveTo>
                                <a:pt x="256" y="1025"/>
                              </a:moveTo>
                              <a:cubicBezTo>
                                <a:pt x="256" y="21536"/>
                                <a:pt x="-769" y="43073"/>
                                <a:pt x="1282" y="64097"/>
                              </a:cubicBezTo>
                              <a:cubicBezTo>
                                <a:pt x="2820" y="79480"/>
                                <a:pt x="5897" y="94863"/>
                                <a:pt x="7435" y="109734"/>
                              </a:cubicBezTo>
                              <a:cubicBezTo>
                                <a:pt x="14101" y="90248"/>
                                <a:pt x="13589" y="63584"/>
                                <a:pt x="13076" y="42560"/>
                              </a:cubicBezTo>
                              <a:cubicBezTo>
                                <a:pt x="12563" y="32818"/>
                                <a:pt x="14101" y="7179"/>
                                <a:pt x="3846" y="0"/>
                              </a:cubicBezTo>
                              <a:cubicBezTo>
                                <a:pt x="2308" y="2564"/>
                                <a:pt x="769" y="4615"/>
                                <a:pt x="256" y="1025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593B2E"/>
                        </a:solidFill>
                        <a:ln w="51267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</p:grpSp>
                  <p:grpSp>
                    <p:nvGrpSpPr>
                      <p:cNvPr id="1302" name="Graphic 957">
                        <a:extLst>
                          <a:ext uri="{FF2B5EF4-FFF2-40B4-BE49-F238E27FC236}">
                            <a16:creationId xmlns:a16="http://schemas.microsoft.com/office/drawing/2014/main" id="{8F4A49CD-D8C5-4897-A997-E582984AF4E2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7055750" y="7935072"/>
                        <a:ext cx="364210" cy="422963"/>
                        <a:chOff x="7055750" y="7935072"/>
                        <a:chExt cx="364210" cy="422963"/>
                      </a:xfrm>
                    </p:grpSpPr>
                    <p:grpSp>
                      <p:nvGrpSpPr>
                        <p:cNvPr id="1303" name="Graphic 957">
                          <a:extLst>
                            <a:ext uri="{FF2B5EF4-FFF2-40B4-BE49-F238E27FC236}">
                              <a16:creationId xmlns:a16="http://schemas.microsoft.com/office/drawing/2014/main" id="{BC42F23A-1F23-46BB-AF77-C0C040DAEE06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7055750" y="7935072"/>
                          <a:ext cx="123965" cy="422963"/>
                          <a:chOff x="7055750" y="7935072"/>
                          <a:chExt cx="123965" cy="422963"/>
                        </a:xfrm>
                      </p:grpSpPr>
                      <p:sp>
                        <p:nvSpPr>
                          <p:cNvPr id="1329" name="Freeform: Shape 1328">
                            <a:extLst>
                              <a:ext uri="{FF2B5EF4-FFF2-40B4-BE49-F238E27FC236}">
                                <a16:creationId xmlns:a16="http://schemas.microsoft.com/office/drawing/2014/main" id="{4E86FA6F-69C8-4BFF-947D-4A1F82AA5633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7113567" y="7938363"/>
                            <a:ext cx="66147" cy="154857"/>
                          </a:xfrm>
                          <a:custGeom>
                            <a:avLst/>
                            <a:gdLst>
                              <a:gd name="connsiteX0" fmla="*/ 66148 w 66147"/>
                              <a:gd name="connsiteY0" fmla="*/ 145115 h 154857"/>
                              <a:gd name="connsiteX1" fmla="*/ 23588 w 66147"/>
                              <a:gd name="connsiteY1" fmla="*/ 102555 h 154857"/>
                              <a:gd name="connsiteX2" fmla="*/ 32305 w 66147"/>
                              <a:gd name="connsiteY2" fmla="*/ 23588 h 154857"/>
                              <a:gd name="connsiteX3" fmla="*/ 0 w 66147"/>
                              <a:gd name="connsiteY3" fmla="*/ 0 h 154857"/>
                              <a:gd name="connsiteX4" fmla="*/ 16409 w 66147"/>
                              <a:gd name="connsiteY4" fmla="*/ 34869 h 154857"/>
                              <a:gd name="connsiteX5" fmla="*/ 9230 w 66147"/>
                              <a:gd name="connsiteY5" fmla="*/ 116400 h 154857"/>
                              <a:gd name="connsiteX6" fmla="*/ 51277 w 66147"/>
                              <a:gd name="connsiteY6" fmla="*/ 154858 h 154857"/>
                              <a:gd name="connsiteX7" fmla="*/ 66148 w 66147"/>
                              <a:gd name="connsiteY7" fmla="*/ 145115 h 154857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</a:cxnLst>
                            <a:rect l="l" t="t" r="r" b="b"/>
                            <a:pathLst>
                              <a:path w="66147" h="154857">
                                <a:moveTo>
                                  <a:pt x="66148" y="145115"/>
                                </a:moveTo>
                                <a:cubicBezTo>
                                  <a:pt x="66148" y="145115"/>
                                  <a:pt x="24100" y="117425"/>
                                  <a:pt x="23588" y="102555"/>
                                </a:cubicBezTo>
                                <a:cubicBezTo>
                                  <a:pt x="23075" y="87684"/>
                                  <a:pt x="38458" y="37432"/>
                                  <a:pt x="32305" y="23588"/>
                                </a:cubicBezTo>
                                <a:cubicBezTo>
                                  <a:pt x="26152" y="9742"/>
                                  <a:pt x="0" y="0"/>
                                  <a:pt x="0" y="0"/>
                                </a:cubicBezTo>
                                <a:cubicBezTo>
                                  <a:pt x="0" y="0"/>
                                  <a:pt x="16922" y="19998"/>
                                  <a:pt x="16409" y="34869"/>
                                </a:cubicBezTo>
                                <a:cubicBezTo>
                                  <a:pt x="15896" y="49739"/>
                                  <a:pt x="0" y="101529"/>
                                  <a:pt x="9230" y="116400"/>
                                </a:cubicBezTo>
                                <a:cubicBezTo>
                                  <a:pt x="18460" y="131270"/>
                                  <a:pt x="51277" y="154858"/>
                                  <a:pt x="51277" y="154858"/>
                                </a:cubicBezTo>
                                <a:lnTo>
                                  <a:pt x="66148" y="14511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FF8B00"/>
                          </a:solidFill>
                          <a:ln w="51267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endParaRPr lang="th-TH"/>
                          </a:p>
                        </p:txBody>
                      </p:sp>
                      <p:grpSp>
                        <p:nvGrpSpPr>
                          <p:cNvPr id="1330" name="Graphic 957">
                            <a:extLst>
                              <a:ext uri="{FF2B5EF4-FFF2-40B4-BE49-F238E27FC236}">
                                <a16:creationId xmlns:a16="http://schemas.microsoft.com/office/drawing/2014/main" id="{74D58539-F7F0-4373-850A-9821E38A5817}"/>
                              </a:ext>
                            </a:extLst>
                          </p:cNvPr>
                          <p:cNvGrpSpPr/>
                          <p:nvPr/>
                        </p:nvGrpSpPr>
                        <p:grpSpPr>
                          <a:xfrm>
                            <a:off x="7055750" y="7935072"/>
                            <a:ext cx="113710" cy="422963"/>
                            <a:chOff x="7055750" y="7935072"/>
                            <a:chExt cx="113710" cy="422963"/>
                          </a:xfrm>
                        </p:grpSpPr>
                        <p:sp>
                          <p:nvSpPr>
                            <p:cNvPr id="1331" name="Freeform: Shape 1330">
                              <a:extLst>
                                <a:ext uri="{FF2B5EF4-FFF2-40B4-BE49-F238E27FC236}">
                                  <a16:creationId xmlns:a16="http://schemas.microsoft.com/office/drawing/2014/main" id="{8A3F9FF8-0421-4D62-B856-29D5332C3E0E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7055870" y="8198118"/>
                              <a:ext cx="91027" cy="159917"/>
                            </a:xfrm>
                            <a:custGeom>
                              <a:avLst/>
                              <a:gdLst>
                                <a:gd name="connsiteX0" fmla="*/ 91027 w 91027"/>
                                <a:gd name="connsiteY0" fmla="*/ 10990 h 159917"/>
                                <a:gd name="connsiteX1" fmla="*/ 53082 w 91027"/>
                                <a:gd name="connsiteY1" fmla="*/ 38680 h 159917"/>
                                <a:gd name="connsiteX2" fmla="*/ 58210 w 91027"/>
                                <a:gd name="connsiteY2" fmla="*/ 123801 h 159917"/>
                                <a:gd name="connsiteX3" fmla="*/ 8471 w 91027"/>
                                <a:gd name="connsiteY3" fmla="*/ 157644 h 159917"/>
                                <a:gd name="connsiteX4" fmla="*/ 7958 w 91027"/>
                                <a:gd name="connsiteY4" fmla="*/ 147901 h 159917"/>
                                <a:gd name="connsiteX5" fmla="*/ 1292 w 91027"/>
                                <a:gd name="connsiteY5" fmla="*/ 137646 h 159917"/>
                                <a:gd name="connsiteX6" fmla="*/ 46929 w 91027"/>
                                <a:gd name="connsiteY6" fmla="*/ 113032 h 159917"/>
                                <a:gd name="connsiteX7" fmla="*/ 26418 w 91027"/>
                                <a:gd name="connsiteY7" fmla="*/ 97137 h 159917"/>
                                <a:gd name="connsiteX8" fmla="*/ 25392 w 91027"/>
                                <a:gd name="connsiteY8" fmla="*/ 50474 h 159917"/>
                                <a:gd name="connsiteX9" fmla="*/ 31545 w 91027"/>
                                <a:gd name="connsiteY9" fmla="*/ 46885 h 159917"/>
                                <a:gd name="connsiteX10" fmla="*/ 26418 w 91027"/>
                                <a:gd name="connsiteY10" fmla="*/ 29450 h 159917"/>
                                <a:gd name="connsiteX11" fmla="*/ 54620 w 91027"/>
                                <a:gd name="connsiteY11" fmla="*/ 222 h 159917"/>
                                <a:gd name="connsiteX12" fmla="*/ 91027 w 91027"/>
                                <a:gd name="connsiteY12" fmla="*/ 10990 h 159917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  <a:cxn ang="0">
                                  <a:pos x="connsiteX3" y="connsiteY3"/>
                                </a:cxn>
                                <a:cxn ang="0">
                                  <a:pos x="connsiteX4" y="connsiteY4"/>
                                </a:cxn>
                                <a:cxn ang="0">
                                  <a:pos x="connsiteX5" y="connsiteY5"/>
                                </a:cxn>
                                <a:cxn ang="0">
                                  <a:pos x="connsiteX6" y="connsiteY6"/>
                                </a:cxn>
                                <a:cxn ang="0">
                                  <a:pos x="connsiteX7" y="connsiteY7"/>
                                </a:cxn>
                                <a:cxn ang="0">
                                  <a:pos x="connsiteX8" y="connsiteY8"/>
                                </a:cxn>
                                <a:cxn ang="0">
                                  <a:pos x="connsiteX9" y="connsiteY9"/>
                                </a:cxn>
                                <a:cxn ang="0">
                                  <a:pos x="connsiteX10" y="connsiteY10"/>
                                </a:cxn>
                                <a:cxn ang="0">
                                  <a:pos x="connsiteX11" y="connsiteY11"/>
                                </a:cxn>
                                <a:cxn ang="0">
                                  <a:pos x="connsiteX12" y="connsiteY12"/>
                                </a:cxn>
                              </a:cxnLst>
                              <a:rect l="l" t="t" r="r" b="b"/>
                              <a:pathLst>
                                <a:path w="91027" h="159917">
                                  <a:moveTo>
                                    <a:pt x="91027" y="10990"/>
                                  </a:moveTo>
                                  <a:cubicBezTo>
                                    <a:pt x="91027" y="10990"/>
                                    <a:pt x="67440" y="24323"/>
                                    <a:pt x="53082" y="38680"/>
                                  </a:cubicBezTo>
                                  <a:cubicBezTo>
                                    <a:pt x="38724" y="53038"/>
                                    <a:pt x="60774" y="98675"/>
                                    <a:pt x="58210" y="123801"/>
                                  </a:cubicBezTo>
                                  <a:cubicBezTo>
                                    <a:pt x="56159" y="148927"/>
                                    <a:pt x="11547" y="166361"/>
                                    <a:pt x="8471" y="157644"/>
                                  </a:cubicBezTo>
                                  <a:cubicBezTo>
                                    <a:pt x="5394" y="149439"/>
                                    <a:pt x="7958" y="147901"/>
                                    <a:pt x="7958" y="147901"/>
                                  </a:cubicBezTo>
                                  <a:cubicBezTo>
                                    <a:pt x="7958" y="147901"/>
                                    <a:pt x="-3836" y="142261"/>
                                    <a:pt x="1292" y="137646"/>
                                  </a:cubicBezTo>
                                  <a:cubicBezTo>
                                    <a:pt x="6420" y="132518"/>
                                    <a:pt x="46929" y="113032"/>
                                    <a:pt x="46929" y="113032"/>
                                  </a:cubicBezTo>
                                  <a:cubicBezTo>
                                    <a:pt x="46929" y="113032"/>
                                    <a:pt x="34622" y="111494"/>
                                    <a:pt x="26418" y="97137"/>
                                  </a:cubicBezTo>
                                  <a:cubicBezTo>
                                    <a:pt x="18213" y="82266"/>
                                    <a:pt x="19239" y="54063"/>
                                    <a:pt x="25392" y="50474"/>
                                  </a:cubicBezTo>
                                  <a:cubicBezTo>
                                    <a:pt x="31545" y="46885"/>
                                    <a:pt x="31545" y="46885"/>
                                    <a:pt x="31545" y="46885"/>
                                  </a:cubicBezTo>
                                  <a:cubicBezTo>
                                    <a:pt x="31545" y="46885"/>
                                    <a:pt x="22315" y="46885"/>
                                    <a:pt x="26418" y="29450"/>
                                  </a:cubicBezTo>
                                  <a:cubicBezTo>
                                    <a:pt x="30520" y="12016"/>
                                    <a:pt x="44365" y="1248"/>
                                    <a:pt x="54620" y="222"/>
                                  </a:cubicBezTo>
                                  <a:cubicBezTo>
                                    <a:pt x="72567" y="-1829"/>
                                    <a:pt x="91027" y="10990"/>
                                    <a:pt x="91027" y="10990"/>
                                  </a:cubicBezTo>
                                  <a:close/>
                                </a:path>
                              </a:pathLst>
                            </a:custGeom>
                            <a:solidFill>
                              <a:srgbClr val="FF8B00"/>
                            </a:solidFill>
                            <a:ln w="51267" cap="flat">
                              <a:noFill/>
                              <a:prstDash val="solid"/>
                              <a:miter/>
                            </a:ln>
                          </p:spPr>
                          <p:txBody>
                            <a:bodyPr rtlCol="0" anchor="ctr"/>
                            <a:lstStyle/>
                            <a:p>
                              <a:endParaRPr lang="th-TH"/>
                            </a:p>
                          </p:txBody>
                        </p:sp>
                        <p:sp>
                          <p:nvSpPr>
                            <p:cNvPr id="1332" name="Freeform: Shape 1331">
                              <a:extLst>
                                <a:ext uri="{FF2B5EF4-FFF2-40B4-BE49-F238E27FC236}">
                                  <a16:creationId xmlns:a16="http://schemas.microsoft.com/office/drawing/2014/main" id="{C8316A27-3A98-426E-BC64-02586763820E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7091131" y="7935072"/>
                              <a:ext cx="78328" cy="157858"/>
                            </a:xfrm>
                            <a:custGeom>
                              <a:avLst/>
                              <a:gdLst>
                                <a:gd name="connsiteX0" fmla="*/ 78329 w 78328"/>
                                <a:gd name="connsiteY0" fmla="*/ 146868 h 157858"/>
                                <a:gd name="connsiteX1" fmla="*/ 40384 w 78328"/>
                                <a:gd name="connsiteY1" fmla="*/ 119179 h 157858"/>
                                <a:gd name="connsiteX2" fmla="*/ 45511 w 78328"/>
                                <a:gd name="connsiteY2" fmla="*/ 34058 h 157858"/>
                                <a:gd name="connsiteX3" fmla="*/ 6540 w 78328"/>
                                <a:gd name="connsiteY3" fmla="*/ 2266 h 157858"/>
                                <a:gd name="connsiteX4" fmla="*/ 14232 w 78328"/>
                                <a:gd name="connsiteY4" fmla="*/ 13547 h 157858"/>
                                <a:gd name="connsiteX5" fmla="*/ 900 w 78328"/>
                                <a:gd name="connsiteY5" fmla="*/ 21238 h 157858"/>
                                <a:gd name="connsiteX6" fmla="*/ 34230 w 78328"/>
                                <a:gd name="connsiteY6" fmla="*/ 44826 h 157858"/>
                                <a:gd name="connsiteX7" fmla="*/ 13719 w 78328"/>
                                <a:gd name="connsiteY7" fmla="*/ 60722 h 157858"/>
                                <a:gd name="connsiteX8" fmla="*/ 12694 w 78328"/>
                                <a:gd name="connsiteY8" fmla="*/ 107385 h 157858"/>
                                <a:gd name="connsiteX9" fmla="*/ 18847 w 78328"/>
                                <a:gd name="connsiteY9" fmla="*/ 110974 h 157858"/>
                                <a:gd name="connsiteX10" fmla="*/ 13719 w 78328"/>
                                <a:gd name="connsiteY10" fmla="*/ 128408 h 157858"/>
                                <a:gd name="connsiteX11" fmla="*/ 41922 w 78328"/>
                                <a:gd name="connsiteY11" fmla="*/ 157637 h 157858"/>
                                <a:gd name="connsiteX12" fmla="*/ 78329 w 78328"/>
                                <a:gd name="connsiteY12" fmla="*/ 146868 h 157858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  <a:cxn ang="0">
                                  <a:pos x="connsiteX3" y="connsiteY3"/>
                                </a:cxn>
                                <a:cxn ang="0">
                                  <a:pos x="connsiteX4" y="connsiteY4"/>
                                </a:cxn>
                                <a:cxn ang="0">
                                  <a:pos x="connsiteX5" y="connsiteY5"/>
                                </a:cxn>
                                <a:cxn ang="0">
                                  <a:pos x="connsiteX6" y="connsiteY6"/>
                                </a:cxn>
                                <a:cxn ang="0">
                                  <a:pos x="connsiteX7" y="connsiteY7"/>
                                </a:cxn>
                                <a:cxn ang="0">
                                  <a:pos x="connsiteX8" y="connsiteY8"/>
                                </a:cxn>
                                <a:cxn ang="0">
                                  <a:pos x="connsiteX9" y="connsiteY9"/>
                                </a:cxn>
                                <a:cxn ang="0">
                                  <a:pos x="connsiteX10" y="connsiteY10"/>
                                </a:cxn>
                                <a:cxn ang="0">
                                  <a:pos x="connsiteX11" y="connsiteY11"/>
                                </a:cxn>
                                <a:cxn ang="0">
                                  <a:pos x="connsiteX12" y="connsiteY12"/>
                                </a:cxn>
                              </a:cxnLst>
                              <a:rect l="l" t="t" r="r" b="b"/>
                              <a:pathLst>
                                <a:path w="78328" h="157858">
                                  <a:moveTo>
                                    <a:pt x="78329" y="146868"/>
                                  </a:moveTo>
                                  <a:cubicBezTo>
                                    <a:pt x="78329" y="146868"/>
                                    <a:pt x="54741" y="133536"/>
                                    <a:pt x="40384" y="119179"/>
                                  </a:cubicBezTo>
                                  <a:cubicBezTo>
                                    <a:pt x="26026" y="104821"/>
                                    <a:pt x="48075" y="59184"/>
                                    <a:pt x="45511" y="34058"/>
                                  </a:cubicBezTo>
                                  <a:cubicBezTo>
                                    <a:pt x="43460" y="8932"/>
                                    <a:pt x="9617" y="-5938"/>
                                    <a:pt x="6540" y="2266"/>
                                  </a:cubicBezTo>
                                  <a:cubicBezTo>
                                    <a:pt x="3976" y="10470"/>
                                    <a:pt x="14232" y="13547"/>
                                    <a:pt x="14232" y="13547"/>
                                  </a:cubicBezTo>
                                  <a:cubicBezTo>
                                    <a:pt x="14232" y="13547"/>
                                    <a:pt x="-4228" y="16111"/>
                                    <a:pt x="900" y="21238"/>
                                  </a:cubicBezTo>
                                  <a:cubicBezTo>
                                    <a:pt x="6028" y="26366"/>
                                    <a:pt x="34230" y="44826"/>
                                    <a:pt x="34230" y="44826"/>
                                  </a:cubicBezTo>
                                  <a:cubicBezTo>
                                    <a:pt x="34230" y="44826"/>
                                    <a:pt x="21924" y="46364"/>
                                    <a:pt x="13719" y="60722"/>
                                  </a:cubicBezTo>
                                  <a:cubicBezTo>
                                    <a:pt x="5515" y="75592"/>
                                    <a:pt x="6540" y="103795"/>
                                    <a:pt x="12694" y="107385"/>
                                  </a:cubicBezTo>
                                  <a:cubicBezTo>
                                    <a:pt x="18847" y="110974"/>
                                    <a:pt x="18847" y="110974"/>
                                    <a:pt x="18847" y="110974"/>
                                  </a:cubicBezTo>
                                  <a:cubicBezTo>
                                    <a:pt x="18847" y="110974"/>
                                    <a:pt x="9617" y="110974"/>
                                    <a:pt x="13719" y="128408"/>
                                  </a:cubicBezTo>
                                  <a:cubicBezTo>
                                    <a:pt x="17821" y="145843"/>
                                    <a:pt x="31666" y="156611"/>
                                    <a:pt x="41922" y="157637"/>
                                  </a:cubicBezTo>
                                  <a:cubicBezTo>
                                    <a:pt x="60382" y="159687"/>
                                    <a:pt x="78329" y="146868"/>
                                    <a:pt x="78329" y="146868"/>
                                  </a:cubicBezTo>
                                  <a:close/>
                                </a:path>
                              </a:pathLst>
                            </a:custGeom>
                            <a:solidFill>
                              <a:srgbClr val="FFBD03"/>
                            </a:solidFill>
                            <a:ln w="51267" cap="flat">
                              <a:noFill/>
                              <a:prstDash val="solid"/>
                              <a:miter/>
                            </a:ln>
                          </p:spPr>
                          <p:txBody>
                            <a:bodyPr rtlCol="0" anchor="ctr"/>
                            <a:lstStyle/>
                            <a:p>
                              <a:endParaRPr lang="th-TH"/>
                            </a:p>
                          </p:txBody>
                        </p:sp>
                        <p:sp>
                          <p:nvSpPr>
                            <p:cNvPr id="1333" name="Freeform: Shape 1332">
                              <a:extLst>
                                <a:ext uri="{FF2B5EF4-FFF2-40B4-BE49-F238E27FC236}">
                                  <a16:creationId xmlns:a16="http://schemas.microsoft.com/office/drawing/2014/main" id="{A658BB0B-5424-4F35-A9E4-27213AF18CF4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7055750" y="8198118"/>
                              <a:ext cx="78841" cy="157858"/>
                            </a:xfrm>
                            <a:custGeom>
                              <a:avLst/>
                              <a:gdLst>
                                <a:gd name="connsiteX0" fmla="*/ 78842 w 78841"/>
                                <a:gd name="connsiteY0" fmla="*/ 10990 h 157858"/>
                                <a:gd name="connsiteX1" fmla="*/ 40896 w 78841"/>
                                <a:gd name="connsiteY1" fmla="*/ 38680 h 157858"/>
                                <a:gd name="connsiteX2" fmla="*/ 46024 w 78841"/>
                                <a:gd name="connsiteY2" fmla="*/ 123801 h 157858"/>
                                <a:gd name="connsiteX3" fmla="*/ 7053 w 78841"/>
                                <a:gd name="connsiteY3" fmla="*/ 155593 h 157858"/>
                                <a:gd name="connsiteX4" fmla="*/ 14232 w 78841"/>
                                <a:gd name="connsiteY4" fmla="*/ 144312 h 157858"/>
                                <a:gd name="connsiteX5" fmla="*/ 900 w 78841"/>
                                <a:gd name="connsiteY5" fmla="*/ 136620 h 157858"/>
                                <a:gd name="connsiteX6" fmla="*/ 34230 w 78841"/>
                                <a:gd name="connsiteY6" fmla="*/ 113032 h 157858"/>
                                <a:gd name="connsiteX7" fmla="*/ 13719 w 78841"/>
                                <a:gd name="connsiteY7" fmla="*/ 97137 h 157858"/>
                                <a:gd name="connsiteX8" fmla="*/ 12694 w 78841"/>
                                <a:gd name="connsiteY8" fmla="*/ 50474 h 157858"/>
                                <a:gd name="connsiteX9" fmla="*/ 18847 w 78841"/>
                                <a:gd name="connsiteY9" fmla="*/ 46885 h 157858"/>
                                <a:gd name="connsiteX10" fmla="*/ 13719 w 78841"/>
                                <a:gd name="connsiteY10" fmla="*/ 29450 h 157858"/>
                                <a:gd name="connsiteX11" fmla="*/ 41922 w 78841"/>
                                <a:gd name="connsiteY11" fmla="*/ 222 h 157858"/>
                                <a:gd name="connsiteX12" fmla="*/ 78842 w 78841"/>
                                <a:gd name="connsiteY12" fmla="*/ 10990 h 157858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  <a:cxn ang="0">
                                  <a:pos x="connsiteX3" y="connsiteY3"/>
                                </a:cxn>
                                <a:cxn ang="0">
                                  <a:pos x="connsiteX4" y="connsiteY4"/>
                                </a:cxn>
                                <a:cxn ang="0">
                                  <a:pos x="connsiteX5" y="connsiteY5"/>
                                </a:cxn>
                                <a:cxn ang="0">
                                  <a:pos x="connsiteX6" y="connsiteY6"/>
                                </a:cxn>
                                <a:cxn ang="0">
                                  <a:pos x="connsiteX7" y="connsiteY7"/>
                                </a:cxn>
                                <a:cxn ang="0">
                                  <a:pos x="connsiteX8" y="connsiteY8"/>
                                </a:cxn>
                                <a:cxn ang="0">
                                  <a:pos x="connsiteX9" y="connsiteY9"/>
                                </a:cxn>
                                <a:cxn ang="0">
                                  <a:pos x="connsiteX10" y="connsiteY10"/>
                                </a:cxn>
                                <a:cxn ang="0">
                                  <a:pos x="connsiteX11" y="connsiteY11"/>
                                </a:cxn>
                                <a:cxn ang="0">
                                  <a:pos x="connsiteX12" y="connsiteY12"/>
                                </a:cxn>
                              </a:cxnLst>
                              <a:rect l="l" t="t" r="r" b="b"/>
                              <a:pathLst>
                                <a:path w="78841" h="157858">
                                  <a:moveTo>
                                    <a:pt x="78842" y="10990"/>
                                  </a:moveTo>
                                  <a:cubicBezTo>
                                    <a:pt x="78842" y="10990"/>
                                    <a:pt x="55254" y="24323"/>
                                    <a:pt x="40896" y="38680"/>
                                  </a:cubicBezTo>
                                  <a:cubicBezTo>
                                    <a:pt x="26539" y="53038"/>
                                    <a:pt x="48588" y="98675"/>
                                    <a:pt x="46024" y="123801"/>
                                  </a:cubicBezTo>
                                  <a:cubicBezTo>
                                    <a:pt x="43973" y="148927"/>
                                    <a:pt x="10130" y="163797"/>
                                    <a:pt x="7053" y="155593"/>
                                  </a:cubicBezTo>
                                  <a:cubicBezTo>
                                    <a:pt x="3977" y="147388"/>
                                    <a:pt x="14232" y="144312"/>
                                    <a:pt x="14232" y="144312"/>
                                  </a:cubicBezTo>
                                  <a:cubicBezTo>
                                    <a:pt x="14232" y="144312"/>
                                    <a:pt x="-4228" y="141748"/>
                                    <a:pt x="900" y="136620"/>
                                  </a:cubicBezTo>
                                  <a:cubicBezTo>
                                    <a:pt x="6028" y="131492"/>
                                    <a:pt x="34230" y="113032"/>
                                    <a:pt x="34230" y="113032"/>
                                  </a:cubicBezTo>
                                  <a:cubicBezTo>
                                    <a:pt x="34230" y="113032"/>
                                    <a:pt x="21924" y="111494"/>
                                    <a:pt x="13719" y="97137"/>
                                  </a:cubicBezTo>
                                  <a:cubicBezTo>
                                    <a:pt x="5515" y="82266"/>
                                    <a:pt x="6540" y="54063"/>
                                    <a:pt x="12694" y="50474"/>
                                  </a:cubicBezTo>
                                  <a:cubicBezTo>
                                    <a:pt x="18847" y="46885"/>
                                    <a:pt x="18847" y="46885"/>
                                    <a:pt x="18847" y="46885"/>
                                  </a:cubicBezTo>
                                  <a:cubicBezTo>
                                    <a:pt x="18847" y="46885"/>
                                    <a:pt x="9617" y="46885"/>
                                    <a:pt x="13719" y="29450"/>
                                  </a:cubicBezTo>
                                  <a:cubicBezTo>
                                    <a:pt x="17821" y="12016"/>
                                    <a:pt x="31666" y="1248"/>
                                    <a:pt x="41922" y="222"/>
                                  </a:cubicBezTo>
                                  <a:cubicBezTo>
                                    <a:pt x="60382" y="-1829"/>
                                    <a:pt x="78842" y="10990"/>
                                    <a:pt x="78842" y="10990"/>
                                  </a:cubicBezTo>
                                  <a:close/>
                                </a:path>
                              </a:pathLst>
                            </a:custGeom>
                            <a:solidFill>
                              <a:srgbClr val="FFBD03"/>
                            </a:solidFill>
                            <a:ln w="51267" cap="flat">
                              <a:noFill/>
                              <a:prstDash val="solid"/>
                              <a:miter/>
                            </a:ln>
                          </p:spPr>
                          <p:txBody>
                            <a:bodyPr rtlCol="0" anchor="ctr"/>
                            <a:lstStyle/>
                            <a:p>
                              <a:endParaRPr lang="th-TH"/>
                            </a:p>
                          </p:txBody>
                        </p:sp>
                        <p:sp>
                          <p:nvSpPr>
                            <p:cNvPr id="1334" name="Freeform: Shape 1333">
                              <a:extLst>
                                <a:ext uri="{FF2B5EF4-FFF2-40B4-BE49-F238E27FC236}">
                                  <a16:creationId xmlns:a16="http://schemas.microsoft.com/office/drawing/2014/main" id="{03091B80-318E-4A31-9BDE-7B3042C31BF4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7056071" y="8197700"/>
                              <a:ext cx="47753" cy="158402"/>
                            </a:xfrm>
                            <a:custGeom>
                              <a:avLst/>
                              <a:gdLst>
                                <a:gd name="connsiteX0" fmla="*/ 19039 w 47753"/>
                                <a:gd name="connsiteY0" fmla="*/ 156011 h 158402"/>
                                <a:gd name="connsiteX1" fmla="*/ 11860 w 47753"/>
                                <a:gd name="connsiteY1" fmla="*/ 153447 h 158402"/>
                                <a:gd name="connsiteX2" fmla="*/ 19039 w 47753"/>
                                <a:gd name="connsiteY2" fmla="*/ 142678 h 158402"/>
                                <a:gd name="connsiteX3" fmla="*/ 6219 w 47753"/>
                                <a:gd name="connsiteY3" fmla="*/ 139089 h 158402"/>
                                <a:gd name="connsiteX4" fmla="*/ 44677 w 47753"/>
                                <a:gd name="connsiteY4" fmla="*/ 110887 h 158402"/>
                                <a:gd name="connsiteX5" fmla="*/ 25192 w 47753"/>
                                <a:gd name="connsiteY5" fmla="*/ 103708 h 158402"/>
                                <a:gd name="connsiteX6" fmla="*/ 15962 w 47753"/>
                                <a:gd name="connsiteY6" fmla="*/ 56532 h 158402"/>
                                <a:gd name="connsiteX7" fmla="*/ 35447 w 47753"/>
                                <a:gd name="connsiteY7" fmla="*/ 51918 h 158402"/>
                                <a:gd name="connsiteX8" fmla="*/ 19039 w 47753"/>
                                <a:gd name="connsiteY8" fmla="*/ 29868 h 158402"/>
                                <a:gd name="connsiteX9" fmla="*/ 47754 w 47753"/>
                                <a:gd name="connsiteY9" fmla="*/ 127 h 158402"/>
                                <a:gd name="connsiteX10" fmla="*/ 14936 w 47753"/>
                                <a:gd name="connsiteY10" fmla="*/ 21151 h 158402"/>
                                <a:gd name="connsiteX11" fmla="*/ 19039 w 47753"/>
                                <a:gd name="connsiteY11" fmla="*/ 46790 h 158402"/>
                                <a:gd name="connsiteX12" fmla="*/ 6219 w 47753"/>
                                <a:gd name="connsiteY12" fmla="*/ 62686 h 158402"/>
                                <a:gd name="connsiteX13" fmla="*/ 17500 w 47753"/>
                                <a:gd name="connsiteY13" fmla="*/ 105759 h 158402"/>
                                <a:gd name="connsiteX14" fmla="*/ 34422 w 47753"/>
                                <a:gd name="connsiteY14" fmla="*/ 112425 h 158402"/>
                                <a:gd name="connsiteX15" fmla="*/ 66 w 47753"/>
                                <a:gd name="connsiteY15" fmla="*/ 137038 h 158402"/>
                                <a:gd name="connsiteX16" fmla="*/ 10321 w 47753"/>
                                <a:gd name="connsiteY16" fmla="*/ 142678 h 158402"/>
                                <a:gd name="connsiteX17" fmla="*/ 6219 w 47753"/>
                                <a:gd name="connsiteY17" fmla="*/ 157036 h 158402"/>
                                <a:gd name="connsiteX18" fmla="*/ 19039 w 47753"/>
                                <a:gd name="connsiteY18" fmla="*/ 156011 h 158402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  <a:cxn ang="0">
                                  <a:pos x="connsiteX3" y="connsiteY3"/>
                                </a:cxn>
                                <a:cxn ang="0">
                                  <a:pos x="connsiteX4" y="connsiteY4"/>
                                </a:cxn>
                                <a:cxn ang="0">
                                  <a:pos x="connsiteX5" y="connsiteY5"/>
                                </a:cxn>
                                <a:cxn ang="0">
                                  <a:pos x="connsiteX6" y="connsiteY6"/>
                                </a:cxn>
                                <a:cxn ang="0">
                                  <a:pos x="connsiteX7" y="connsiteY7"/>
                                </a:cxn>
                                <a:cxn ang="0">
                                  <a:pos x="connsiteX8" y="connsiteY8"/>
                                </a:cxn>
                                <a:cxn ang="0">
                                  <a:pos x="connsiteX9" y="connsiteY9"/>
                                </a:cxn>
                                <a:cxn ang="0">
                                  <a:pos x="connsiteX10" y="connsiteY10"/>
                                </a:cxn>
                                <a:cxn ang="0">
                                  <a:pos x="connsiteX11" y="connsiteY11"/>
                                </a:cxn>
                                <a:cxn ang="0">
                                  <a:pos x="connsiteX12" y="connsiteY12"/>
                                </a:cxn>
                                <a:cxn ang="0">
                                  <a:pos x="connsiteX13" y="connsiteY13"/>
                                </a:cxn>
                                <a:cxn ang="0">
                                  <a:pos x="connsiteX14" y="connsiteY14"/>
                                </a:cxn>
                                <a:cxn ang="0">
                                  <a:pos x="connsiteX15" y="connsiteY15"/>
                                </a:cxn>
                                <a:cxn ang="0">
                                  <a:pos x="connsiteX16" y="connsiteY16"/>
                                </a:cxn>
                                <a:cxn ang="0">
                                  <a:pos x="connsiteX17" y="connsiteY17"/>
                                </a:cxn>
                                <a:cxn ang="0">
                                  <a:pos x="connsiteX18" y="connsiteY18"/>
                                </a:cxn>
                              </a:cxnLst>
                              <a:rect l="l" t="t" r="r" b="b"/>
                              <a:pathLst>
                                <a:path w="47753" h="158402">
                                  <a:moveTo>
                                    <a:pt x="19039" y="156011"/>
                                  </a:moveTo>
                                  <a:cubicBezTo>
                                    <a:pt x="19039" y="156011"/>
                                    <a:pt x="9296" y="158575"/>
                                    <a:pt x="11860" y="153447"/>
                                  </a:cubicBezTo>
                                  <a:cubicBezTo>
                                    <a:pt x="14936" y="148319"/>
                                    <a:pt x="19039" y="142678"/>
                                    <a:pt x="19039" y="142678"/>
                                  </a:cubicBezTo>
                                  <a:cubicBezTo>
                                    <a:pt x="19039" y="142678"/>
                                    <a:pt x="4168" y="144217"/>
                                    <a:pt x="6219" y="139089"/>
                                  </a:cubicBezTo>
                                  <a:cubicBezTo>
                                    <a:pt x="8783" y="133961"/>
                                    <a:pt x="44677" y="110887"/>
                                    <a:pt x="44677" y="110887"/>
                                  </a:cubicBezTo>
                                  <a:cubicBezTo>
                                    <a:pt x="44677" y="110887"/>
                                    <a:pt x="36986" y="110374"/>
                                    <a:pt x="25192" y="103708"/>
                                  </a:cubicBezTo>
                                  <a:cubicBezTo>
                                    <a:pt x="13398" y="97042"/>
                                    <a:pt x="10321" y="64737"/>
                                    <a:pt x="15962" y="56532"/>
                                  </a:cubicBezTo>
                                  <a:cubicBezTo>
                                    <a:pt x="21602" y="47815"/>
                                    <a:pt x="35447" y="51918"/>
                                    <a:pt x="35447" y="51918"/>
                                  </a:cubicBezTo>
                                  <a:cubicBezTo>
                                    <a:pt x="35447" y="51918"/>
                                    <a:pt x="19551" y="42688"/>
                                    <a:pt x="19039" y="29868"/>
                                  </a:cubicBezTo>
                                  <a:cubicBezTo>
                                    <a:pt x="18526" y="17049"/>
                                    <a:pt x="47754" y="127"/>
                                    <a:pt x="47754" y="127"/>
                                  </a:cubicBezTo>
                                  <a:cubicBezTo>
                                    <a:pt x="47754" y="127"/>
                                    <a:pt x="29294" y="-2949"/>
                                    <a:pt x="14936" y="21151"/>
                                  </a:cubicBezTo>
                                  <a:cubicBezTo>
                                    <a:pt x="3143" y="40636"/>
                                    <a:pt x="19039" y="46790"/>
                                    <a:pt x="19039" y="46790"/>
                                  </a:cubicBezTo>
                                  <a:cubicBezTo>
                                    <a:pt x="19039" y="46790"/>
                                    <a:pt x="9809" y="46790"/>
                                    <a:pt x="6219" y="62686"/>
                                  </a:cubicBezTo>
                                  <a:cubicBezTo>
                                    <a:pt x="2630" y="78582"/>
                                    <a:pt x="11347" y="102169"/>
                                    <a:pt x="17500" y="105759"/>
                                  </a:cubicBezTo>
                                  <a:cubicBezTo>
                                    <a:pt x="23653" y="109861"/>
                                    <a:pt x="34422" y="112425"/>
                                    <a:pt x="34422" y="112425"/>
                                  </a:cubicBezTo>
                                  <a:cubicBezTo>
                                    <a:pt x="34422" y="112425"/>
                                    <a:pt x="579" y="128321"/>
                                    <a:pt x="66" y="137038"/>
                                  </a:cubicBezTo>
                                  <a:cubicBezTo>
                                    <a:pt x="-960" y="145243"/>
                                    <a:pt x="10321" y="142678"/>
                                    <a:pt x="10321" y="142678"/>
                                  </a:cubicBezTo>
                                  <a:cubicBezTo>
                                    <a:pt x="10321" y="142678"/>
                                    <a:pt x="-960" y="154985"/>
                                    <a:pt x="6219" y="157036"/>
                                  </a:cubicBezTo>
                                  <a:cubicBezTo>
                                    <a:pt x="12885" y="160626"/>
                                    <a:pt x="19039" y="156011"/>
                                    <a:pt x="19039" y="156011"/>
                                  </a:cubicBezTo>
                                  <a:close/>
                                </a:path>
                              </a:pathLst>
                            </a:custGeom>
                            <a:solidFill>
                              <a:srgbClr val="FFFFFF"/>
                            </a:solidFill>
                            <a:ln w="51267" cap="flat">
                              <a:noFill/>
                              <a:prstDash val="solid"/>
                              <a:miter/>
                            </a:ln>
                          </p:spPr>
                          <p:txBody>
                            <a:bodyPr rtlCol="0" anchor="ctr"/>
                            <a:lstStyle/>
                            <a:p>
                              <a:endParaRPr lang="th-TH"/>
                            </a:p>
                          </p:txBody>
                        </p:sp>
                      </p:grpSp>
                    </p:grpSp>
                    <p:grpSp>
                      <p:nvGrpSpPr>
                        <p:cNvPr id="1304" name="Graphic 957">
                          <a:extLst>
                            <a:ext uri="{FF2B5EF4-FFF2-40B4-BE49-F238E27FC236}">
                              <a16:creationId xmlns:a16="http://schemas.microsoft.com/office/drawing/2014/main" id="{FD55445E-18D6-4716-A754-80A1C67D0266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7295602" y="7935072"/>
                          <a:ext cx="124357" cy="422963"/>
                          <a:chOff x="7295602" y="7935072"/>
                          <a:chExt cx="124357" cy="422963"/>
                        </a:xfrm>
                      </p:grpSpPr>
                      <p:sp>
                        <p:nvSpPr>
                          <p:cNvPr id="1324" name="Freeform: Shape 1323">
                            <a:extLst>
                              <a:ext uri="{FF2B5EF4-FFF2-40B4-BE49-F238E27FC236}">
                                <a16:creationId xmlns:a16="http://schemas.microsoft.com/office/drawing/2014/main" id="{881B0D3E-EA74-42B3-89B5-AEE363D7E0FC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7295602" y="7938363"/>
                            <a:ext cx="66147" cy="154857"/>
                          </a:xfrm>
                          <a:custGeom>
                            <a:avLst/>
                            <a:gdLst>
                              <a:gd name="connsiteX0" fmla="*/ 0 w 66147"/>
                              <a:gd name="connsiteY0" fmla="*/ 145115 h 154857"/>
                              <a:gd name="connsiteX1" fmla="*/ 42560 w 66147"/>
                              <a:gd name="connsiteY1" fmla="*/ 102555 h 154857"/>
                              <a:gd name="connsiteX2" fmla="*/ 33843 w 66147"/>
                              <a:gd name="connsiteY2" fmla="*/ 23588 h 154857"/>
                              <a:gd name="connsiteX3" fmla="*/ 66148 w 66147"/>
                              <a:gd name="connsiteY3" fmla="*/ 0 h 154857"/>
                              <a:gd name="connsiteX4" fmla="*/ 49739 w 66147"/>
                              <a:gd name="connsiteY4" fmla="*/ 34869 h 154857"/>
                              <a:gd name="connsiteX5" fmla="*/ 56918 w 66147"/>
                              <a:gd name="connsiteY5" fmla="*/ 116400 h 154857"/>
                              <a:gd name="connsiteX6" fmla="*/ 14871 w 66147"/>
                              <a:gd name="connsiteY6" fmla="*/ 154858 h 154857"/>
                              <a:gd name="connsiteX7" fmla="*/ 0 w 66147"/>
                              <a:gd name="connsiteY7" fmla="*/ 145115 h 154857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</a:cxnLst>
                            <a:rect l="l" t="t" r="r" b="b"/>
                            <a:pathLst>
                              <a:path w="66147" h="154857">
                                <a:moveTo>
                                  <a:pt x="0" y="145115"/>
                                </a:moveTo>
                                <a:cubicBezTo>
                                  <a:pt x="0" y="145115"/>
                                  <a:pt x="42048" y="117425"/>
                                  <a:pt x="42560" y="102555"/>
                                </a:cubicBezTo>
                                <a:cubicBezTo>
                                  <a:pt x="43073" y="87684"/>
                                  <a:pt x="27690" y="37432"/>
                                  <a:pt x="33843" y="23588"/>
                                </a:cubicBezTo>
                                <a:cubicBezTo>
                                  <a:pt x="39996" y="9230"/>
                                  <a:pt x="66148" y="0"/>
                                  <a:pt x="66148" y="0"/>
                                </a:cubicBezTo>
                                <a:cubicBezTo>
                                  <a:pt x="66148" y="0"/>
                                  <a:pt x="49226" y="19998"/>
                                  <a:pt x="49739" y="34869"/>
                                </a:cubicBezTo>
                                <a:cubicBezTo>
                                  <a:pt x="50252" y="49739"/>
                                  <a:pt x="66148" y="101529"/>
                                  <a:pt x="56918" y="116400"/>
                                </a:cubicBezTo>
                                <a:cubicBezTo>
                                  <a:pt x="47688" y="131270"/>
                                  <a:pt x="14871" y="154858"/>
                                  <a:pt x="14871" y="154858"/>
                                </a:cubicBezTo>
                                <a:lnTo>
                                  <a:pt x="0" y="14511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FFBD03"/>
                          </a:solidFill>
                          <a:ln w="51267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endParaRPr lang="th-TH"/>
                          </a:p>
                        </p:txBody>
                      </p:sp>
                      <p:grpSp>
                        <p:nvGrpSpPr>
                          <p:cNvPr id="1325" name="Graphic 957">
                            <a:extLst>
                              <a:ext uri="{FF2B5EF4-FFF2-40B4-BE49-F238E27FC236}">
                                <a16:creationId xmlns:a16="http://schemas.microsoft.com/office/drawing/2014/main" id="{9AFA101E-7262-49E6-80B8-2FACE4CA651A}"/>
                              </a:ext>
                            </a:extLst>
                          </p:cNvPr>
                          <p:cNvGrpSpPr/>
                          <p:nvPr/>
                        </p:nvGrpSpPr>
                        <p:grpSpPr>
                          <a:xfrm>
                            <a:off x="7305858" y="7935072"/>
                            <a:ext cx="114102" cy="422963"/>
                            <a:chOff x="7305858" y="7935072"/>
                            <a:chExt cx="114102" cy="422963"/>
                          </a:xfrm>
                        </p:grpSpPr>
                        <p:sp>
                          <p:nvSpPr>
                            <p:cNvPr id="1326" name="Freeform: Shape 1325">
                              <a:extLst>
                                <a:ext uri="{FF2B5EF4-FFF2-40B4-BE49-F238E27FC236}">
                                  <a16:creationId xmlns:a16="http://schemas.microsoft.com/office/drawing/2014/main" id="{2631DB50-655E-4A71-92B7-C8594B41ECD5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7328933" y="8198118"/>
                              <a:ext cx="91027" cy="159917"/>
                            </a:xfrm>
                            <a:custGeom>
                              <a:avLst/>
                              <a:gdLst>
                                <a:gd name="connsiteX0" fmla="*/ 0 w 91027"/>
                                <a:gd name="connsiteY0" fmla="*/ 10990 h 159917"/>
                                <a:gd name="connsiteX1" fmla="*/ 37945 w 91027"/>
                                <a:gd name="connsiteY1" fmla="*/ 38680 h 159917"/>
                                <a:gd name="connsiteX2" fmla="*/ 32818 w 91027"/>
                                <a:gd name="connsiteY2" fmla="*/ 123801 h 159917"/>
                                <a:gd name="connsiteX3" fmla="*/ 82557 w 91027"/>
                                <a:gd name="connsiteY3" fmla="*/ 157644 h 159917"/>
                                <a:gd name="connsiteX4" fmla="*/ 83069 w 91027"/>
                                <a:gd name="connsiteY4" fmla="*/ 147901 h 159917"/>
                                <a:gd name="connsiteX5" fmla="*/ 89736 w 91027"/>
                                <a:gd name="connsiteY5" fmla="*/ 137646 h 159917"/>
                                <a:gd name="connsiteX6" fmla="*/ 44099 w 91027"/>
                                <a:gd name="connsiteY6" fmla="*/ 113032 h 159917"/>
                                <a:gd name="connsiteX7" fmla="*/ 64610 w 91027"/>
                                <a:gd name="connsiteY7" fmla="*/ 97137 h 159917"/>
                                <a:gd name="connsiteX8" fmla="*/ 65635 w 91027"/>
                                <a:gd name="connsiteY8" fmla="*/ 50474 h 159917"/>
                                <a:gd name="connsiteX9" fmla="*/ 59482 w 91027"/>
                                <a:gd name="connsiteY9" fmla="*/ 46885 h 159917"/>
                                <a:gd name="connsiteX10" fmla="*/ 64610 w 91027"/>
                                <a:gd name="connsiteY10" fmla="*/ 29450 h 159917"/>
                                <a:gd name="connsiteX11" fmla="*/ 36407 w 91027"/>
                                <a:gd name="connsiteY11" fmla="*/ 222 h 159917"/>
                                <a:gd name="connsiteX12" fmla="*/ 0 w 91027"/>
                                <a:gd name="connsiteY12" fmla="*/ 10990 h 159917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  <a:cxn ang="0">
                                  <a:pos x="connsiteX3" y="connsiteY3"/>
                                </a:cxn>
                                <a:cxn ang="0">
                                  <a:pos x="connsiteX4" y="connsiteY4"/>
                                </a:cxn>
                                <a:cxn ang="0">
                                  <a:pos x="connsiteX5" y="connsiteY5"/>
                                </a:cxn>
                                <a:cxn ang="0">
                                  <a:pos x="connsiteX6" y="connsiteY6"/>
                                </a:cxn>
                                <a:cxn ang="0">
                                  <a:pos x="connsiteX7" y="connsiteY7"/>
                                </a:cxn>
                                <a:cxn ang="0">
                                  <a:pos x="connsiteX8" y="connsiteY8"/>
                                </a:cxn>
                                <a:cxn ang="0">
                                  <a:pos x="connsiteX9" y="connsiteY9"/>
                                </a:cxn>
                                <a:cxn ang="0">
                                  <a:pos x="connsiteX10" y="connsiteY10"/>
                                </a:cxn>
                                <a:cxn ang="0">
                                  <a:pos x="connsiteX11" y="connsiteY11"/>
                                </a:cxn>
                                <a:cxn ang="0">
                                  <a:pos x="connsiteX12" y="connsiteY12"/>
                                </a:cxn>
                              </a:cxnLst>
                              <a:rect l="l" t="t" r="r" b="b"/>
                              <a:pathLst>
                                <a:path w="91027" h="159917">
                                  <a:moveTo>
                                    <a:pt x="0" y="10990"/>
                                  </a:moveTo>
                                  <a:cubicBezTo>
                                    <a:pt x="0" y="10990"/>
                                    <a:pt x="23588" y="24323"/>
                                    <a:pt x="37945" y="38680"/>
                                  </a:cubicBezTo>
                                  <a:cubicBezTo>
                                    <a:pt x="52303" y="53038"/>
                                    <a:pt x="30254" y="98675"/>
                                    <a:pt x="32818" y="123801"/>
                                  </a:cubicBezTo>
                                  <a:cubicBezTo>
                                    <a:pt x="34869" y="148927"/>
                                    <a:pt x="79480" y="166361"/>
                                    <a:pt x="82557" y="157644"/>
                                  </a:cubicBezTo>
                                  <a:cubicBezTo>
                                    <a:pt x="85633" y="149439"/>
                                    <a:pt x="83069" y="147901"/>
                                    <a:pt x="83069" y="147901"/>
                                  </a:cubicBezTo>
                                  <a:cubicBezTo>
                                    <a:pt x="83069" y="147901"/>
                                    <a:pt x="94863" y="142261"/>
                                    <a:pt x="89736" y="137646"/>
                                  </a:cubicBezTo>
                                  <a:cubicBezTo>
                                    <a:pt x="84608" y="132518"/>
                                    <a:pt x="44099" y="113032"/>
                                    <a:pt x="44099" y="113032"/>
                                  </a:cubicBezTo>
                                  <a:cubicBezTo>
                                    <a:pt x="44099" y="113032"/>
                                    <a:pt x="56405" y="111494"/>
                                    <a:pt x="64610" y="97137"/>
                                  </a:cubicBezTo>
                                  <a:cubicBezTo>
                                    <a:pt x="72814" y="82266"/>
                                    <a:pt x="71788" y="54063"/>
                                    <a:pt x="65635" y="50474"/>
                                  </a:cubicBezTo>
                                  <a:cubicBezTo>
                                    <a:pt x="59482" y="46885"/>
                                    <a:pt x="59482" y="46885"/>
                                    <a:pt x="59482" y="46885"/>
                                  </a:cubicBezTo>
                                  <a:cubicBezTo>
                                    <a:pt x="59482" y="46885"/>
                                    <a:pt x="68712" y="46885"/>
                                    <a:pt x="64610" y="29450"/>
                                  </a:cubicBezTo>
                                  <a:cubicBezTo>
                                    <a:pt x="60507" y="12016"/>
                                    <a:pt x="46662" y="1248"/>
                                    <a:pt x="36407" y="222"/>
                                  </a:cubicBezTo>
                                  <a:cubicBezTo>
                                    <a:pt x="17947" y="-1829"/>
                                    <a:pt x="0" y="10990"/>
                                    <a:pt x="0" y="10990"/>
                                  </a:cubicBezTo>
                                  <a:close/>
                                </a:path>
                              </a:pathLst>
                            </a:custGeom>
                            <a:solidFill>
                              <a:srgbClr val="FFBD03"/>
                            </a:solidFill>
                            <a:ln w="51267" cap="flat">
                              <a:noFill/>
                              <a:prstDash val="solid"/>
                              <a:miter/>
                            </a:ln>
                          </p:spPr>
                          <p:txBody>
                            <a:bodyPr rtlCol="0" anchor="ctr"/>
                            <a:lstStyle/>
                            <a:p>
                              <a:endParaRPr lang="th-TH"/>
                            </a:p>
                          </p:txBody>
                        </p:sp>
                        <p:sp>
                          <p:nvSpPr>
                            <p:cNvPr id="1327" name="Freeform: Shape 1326">
                              <a:extLst>
                                <a:ext uri="{FF2B5EF4-FFF2-40B4-BE49-F238E27FC236}">
                                  <a16:creationId xmlns:a16="http://schemas.microsoft.com/office/drawing/2014/main" id="{8C267F29-9072-496B-8D51-BD8B1CA6AE36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7305858" y="7935072"/>
                              <a:ext cx="78841" cy="157858"/>
                            </a:xfrm>
                            <a:custGeom>
                              <a:avLst/>
                              <a:gdLst>
                                <a:gd name="connsiteX0" fmla="*/ 0 w 78841"/>
                                <a:gd name="connsiteY0" fmla="*/ 146868 h 157858"/>
                                <a:gd name="connsiteX1" fmla="*/ 37945 w 78841"/>
                                <a:gd name="connsiteY1" fmla="*/ 119179 h 157858"/>
                                <a:gd name="connsiteX2" fmla="*/ 32818 w 78841"/>
                                <a:gd name="connsiteY2" fmla="*/ 34058 h 157858"/>
                                <a:gd name="connsiteX3" fmla="*/ 71788 w 78841"/>
                                <a:gd name="connsiteY3" fmla="*/ 2266 h 157858"/>
                                <a:gd name="connsiteX4" fmla="*/ 64610 w 78841"/>
                                <a:gd name="connsiteY4" fmla="*/ 13547 h 157858"/>
                                <a:gd name="connsiteX5" fmla="*/ 77942 w 78841"/>
                                <a:gd name="connsiteY5" fmla="*/ 21238 h 157858"/>
                                <a:gd name="connsiteX6" fmla="*/ 44611 w 78841"/>
                                <a:gd name="connsiteY6" fmla="*/ 44826 h 157858"/>
                                <a:gd name="connsiteX7" fmla="*/ 65122 w 78841"/>
                                <a:gd name="connsiteY7" fmla="*/ 60722 h 157858"/>
                                <a:gd name="connsiteX8" fmla="*/ 66148 w 78841"/>
                                <a:gd name="connsiteY8" fmla="*/ 107385 h 157858"/>
                                <a:gd name="connsiteX9" fmla="*/ 59995 w 78841"/>
                                <a:gd name="connsiteY9" fmla="*/ 110974 h 157858"/>
                                <a:gd name="connsiteX10" fmla="*/ 65122 w 78841"/>
                                <a:gd name="connsiteY10" fmla="*/ 128408 h 157858"/>
                                <a:gd name="connsiteX11" fmla="*/ 36920 w 78841"/>
                                <a:gd name="connsiteY11" fmla="*/ 157637 h 157858"/>
                                <a:gd name="connsiteX12" fmla="*/ 0 w 78841"/>
                                <a:gd name="connsiteY12" fmla="*/ 146868 h 157858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  <a:cxn ang="0">
                                  <a:pos x="connsiteX3" y="connsiteY3"/>
                                </a:cxn>
                                <a:cxn ang="0">
                                  <a:pos x="connsiteX4" y="connsiteY4"/>
                                </a:cxn>
                                <a:cxn ang="0">
                                  <a:pos x="connsiteX5" y="connsiteY5"/>
                                </a:cxn>
                                <a:cxn ang="0">
                                  <a:pos x="connsiteX6" y="connsiteY6"/>
                                </a:cxn>
                                <a:cxn ang="0">
                                  <a:pos x="connsiteX7" y="connsiteY7"/>
                                </a:cxn>
                                <a:cxn ang="0">
                                  <a:pos x="connsiteX8" y="connsiteY8"/>
                                </a:cxn>
                                <a:cxn ang="0">
                                  <a:pos x="connsiteX9" y="connsiteY9"/>
                                </a:cxn>
                                <a:cxn ang="0">
                                  <a:pos x="connsiteX10" y="connsiteY10"/>
                                </a:cxn>
                                <a:cxn ang="0">
                                  <a:pos x="connsiteX11" y="connsiteY11"/>
                                </a:cxn>
                                <a:cxn ang="0">
                                  <a:pos x="connsiteX12" y="connsiteY12"/>
                                </a:cxn>
                              </a:cxnLst>
                              <a:rect l="l" t="t" r="r" b="b"/>
                              <a:pathLst>
                                <a:path w="78841" h="157858">
                                  <a:moveTo>
                                    <a:pt x="0" y="146868"/>
                                  </a:moveTo>
                                  <a:cubicBezTo>
                                    <a:pt x="0" y="146868"/>
                                    <a:pt x="23588" y="133536"/>
                                    <a:pt x="37945" y="119179"/>
                                  </a:cubicBezTo>
                                  <a:cubicBezTo>
                                    <a:pt x="52303" y="104821"/>
                                    <a:pt x="30254" y="59184"/>
                                    <a:pt x="32818" y="34058"/>
                                  </a:cubicBezTo>
                                  <a:cubicBezTo>
                                    <a:pt x="34869" y="8932"/>
                                    <a:pt x="68712" y="-5938"/>
                                    <a:pt x="71788" y="2266"/>
                                  </a:cubicBezTo>
                                  <a:cubicBezTo>
                                    <a:pt x="74865" y="10470"/>
                                    <a:pt x="64610" y="13547"/>
                                    <a:pt x="64610" y="13547"/>
                                  </a:cubicBezTo>
                                  <a:cubicBezTo>
                                    <a:pt x="64610" y="13547"/>
                                    <a:pt x="83070" y="16111"/>
                                    <a:pt x="77942" y="21238"/>
                                  </a:cubicBezTo>
                                  <a:cubicBezTo>
                                    <a:pt x="72814" y="26366"/>
                                    <a:pt x="44611" y="44826"/>
                                    <a:pt x="44611" y="44826"/>
                                  </a:cubicBezTo>
                                  <a:cubicBezTo>
                                    <a:pt x="44611" y="44826"/>
                                    <a:pt x="56918" y="46364"/>
                                    <a:pt x="65122" y="60722"/>
                                  </a:cubicBezTo>
                                  <a:cubicBezTo>
                                    <a:pt x="73327" y="75592"/>
                                    <a:pt x="72301" y="103795"/>
                                    <a:pt x="66148" y="107385"/>
                                  </a:cubicBezTo>
                                  <a:cubicBezTo>
                                    <a:pt x="59995" y="110974"/>
                                    <a:pt x="59995" y="110974"/>
                                    <a:pt x="59995" y="110974"/>
                                  </a:cubicBezTo>
                                  <a:cubicBezTo>
                                    <a:pt x="59995" y="110974"/>
                                    <a:pt x="69225" y="110974"/>
                                    <a:pt x="65122" y="128408"/>
                                  </a:cubicBezTo>
                                  <a:cubicBezTo>
                                    <a:pt x="61020" y="145843"/>
                                    <a:pt x="47175" y="156611"/>
                                    <a:pt x="36920" y="157637"/>
                                  </a:cubicBezTo>
                                  <a:cubicBezTo>
                                    <a:pt x="18460" y="159687"/>
                                    <a:pt x="0" y="146868"/>
                                    <a:pt x="0" y="146868"/>
                                  </a:cubicBezTo>
                                  <a:close/>
                                </a:path>
                              </a:pathLst>
                            </a:custGeom>
                            <a:solidFill>
                              <a:srgbClr val="FF8B00"/>
                            </a:solidFill>
                            <a:ln w="51267" cap="flat">
                              <a:noFill/>
                              <a:prstDash val="solid"/>
                              <a:miter/>
                            </a:ln>
                          </p:spPr>
                          <p:txBody>
                            <a:bodyPr rtlCol="0" anchor="ctr"/>
                            <a:lstStyle/>
                            <a:p>
                              <a:endParaRPr lang="th-TH"/>
                            </a:p>
                          </p:txBody>
                        </p:sp>
                        <p:sp>
                          <p:nvSpPr>
                            <p:cNvPr id="1328" name="Freeform: Shape 1327">
                              <a:extLst>
                                <a:ext uri="{FF2B5EF4-FFF2-40B4-BE49-F238E27FC236}">
                                  <a16:creationId xmlns:a16="http://schemas.microsoft.com/office/drawing/2014/main" id="{D5CD2F6D-2D37-4A95-86F2-373F1C32DA50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7343803" y="8197948"/>
                              <a:ext cx="75764" cy="158028"/>
                            </a:xfrm>
                            <a:custGeom>
                              <a:avLst/>
                              <a:gdLst>
                                <a:gd name="connsiteX0" fmla="*/ 0 w 75764"/>
                                <a:gd name="connsiteY0" fmla="*/ 5007 h 158028"/>
                                <a:gd name="connsiteX1" fmla="*/ 34869 w 75764"/>
                                <a:gd name="connsiteY1" fmla="*/ 38850 h 158028"/>
                                <a:gd name="connsiteX2" fmla="*/ 29741 w 75764"/>
                                <a:gd name="connsiteY2" fmla="*/ 123970 h 158028"/>
                                <a:gd name="connsiteX3" fmla="*/ 68712 w 75764"/>
                                <a:gd name="connsiteY3" fmla="*/ 155763 h 158028"/>
                                <a:gd name="connsiteX4" fmla="*/ 61533 w 75764"/>
                                <a:gd name="connsiteY4" fmla="*/ 144482 h 158028"/>
                                <a:gd name="connsiteX5" fmla="*/ 74865 w 75764"/>
                                <a:gd name="connsiteY5" fmla="*/ 136790 h 158028"/>
                                <a:gd name="connsiteX6" fmla="*/ 41535 w 75764"/>
                                <a:gd name="connsiteY6" fmla="*/ 113202 h 158028"/>
                                <a:gd name="connsiteX7" fmla="*/ 62046 w 75764"/>
                                <a:gd name="connsiteY7" fmla="*/ 97306 h 158028"/>
                                <a:gd name="connsiteX8" fmla="*/ 63071 w 75764"/>
                                <a:gd name="connsiteY8" fmla="*/ 50644 h 158028"/>
                                <a:gd name="connsiteX9" fmla="*/ 56918 w 75764"/>
                                <a:gd name="connsiteY9" fmla="*/ 47054 h 158028"/>
                                <a:gd name="connsiteX10" fmla="*/ 62046 w 75764"/>
                                <a:gd name="connsiteY10" fmla="*/ 29620 h 158028"/>
                                <a:gd name="connsiteX11" fmla="*/ 33843 w 75764"/>
                                <a:gd name="connsiteY11" fmla="*/ 392 h 158028"/>
                                <a:gd name="connsiteX12" fmla="*/ 0 w 75764"/>
                                <a:gd name="connsiteY12" fmla="*/ 5007 h 158028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  <a:cxn ang="0">
                                  <a:pos x="connsiteX3" y="connsiteY3"/>
                                </a:cxn>
                                <a:cxn ang="0">
                                  <a:pos x="connsiteX4" y="connsiteY4"/>
                                </a:cxn>
                                <a:cxn ang="0">
                                  <a:pos x="connsiteX5" y="connsiteY5"/>
                                </a:cxn>
                                <a:cxn ang="0">
                                  <a:pos x="connsiteX6" y="connsiteY6"/>
                                </a:cxn>
                                <a:cxn ang="0">
                                  <a:pos x="connsiteX7" y="connsiteY7"/>
                                </a:cxn>
                                <a:cxn ang="0">
                                  <a:pos x="connsiteX8" y="connsiteY8"/>
                                </a:cxn>
                                <a:cxn ang="0">
                                  <a:pos x="connsiteX9" y="connsiteY9"/>
                                </a:cxn>
                                <a:cxn ang="0">
                                  <a:pos x="connsiteX10" y="connsiteY10"/>
                                </a:cxn>
                                <a:cxn ang="0">
                                  <a:pos x="connsiteX11" y="connsiteY11"/>
                                </a:cxn>
                                <a:cxn ang="0">
                                  <a:pos x="connsiteX12" y="connsiteY12"/>
                                </a:cxn>
                              </a:cxnLst>
                              <a:rect l="l" t="t" r="r" b="b"/>
                              <a:pathLst>
                                <a:path w="75764" h="158028">
                                  <a:moveTo>
                                    <a:pt x="0" y="5007"/>
                                  </a:moveTo>
                                  <a:cubicBezTo>
                                    <a:pt x="0" y="5007"/>
                                    <a:pt x="21024" y="24492"/>
                                    <a:pt x="34869" y="38850"/>
                                  </a:cubicBezTo>
                                  <a:cubicBezTo>
                                    <a:pt x="49226" y="53208"/>
                                    <a:pt x="27177" y="98845"/>
                                    <a:pt x="29741" y="123970"/>
                                  </a:cubicBezTo>
                                  <a:cubicBezTo>
                                    <a:pt x="31792" y="149097"/>
                                    <a:pt x="65635" y="163967"/>
                                    <a:pt x="68712" y="155763"/>
                                  </a:cubicBezTo>
                                  <a:cubicBezTo>
                                    <a:pt x="71788" y="147558"/>
                                    <a:pt x="61533" y="144482"/>
                                    <a:pt x="61533" y="144482"/>
                                  </a:cubicBezTo>
                                  <a:cubicBezTo>
                                    <a:pt x="61533" y="144482"/>
                                    <a:pt x="79993" y="141918"/>
                                    <a:pt x="74865" y="136790"/>
                                  </a:cubicBezTo>
                                  <a:cubicBezTo>
                                    <a:pt x="69737" y="131662"/>
                                    <a:pt x="41535" y="113202"/>
                                    <a:pt x="41535" y="113202"/>
                                  </a:cubicBezTo>
                                  <a:cubicBezTo>
                                    <a:pt x="41535" y="113202"/>
                                    <a:pt x="53841" y="111664"/>
                                    <a:pt x="62046" y="97306"/>
                                  </a:cubicBezTo>
                                  <a:cubicBezTo>
                                    <a:pt x="70250" y="82436"/>
                                    <a:pt x="69225" y="54233"/>
                                    <a:pt x="63071" y="50644"/>
                                  </a:cubicBezTo>
                                  <a:cubicBezTo>
                                    <a:pt x="56918" y="47054"/>
                                    <a:pt x="56918" y="47054"/>
                                    <a:pt x="56918" y="47054"/>
                                  </a:cubicBezTo>
                                  <a:cubicBezTo>
                                    <a:pt x="56918" y="47054"/>
                                    <a:pt x="66148" y="47054"/>
                                    <a:pt x="62046" y="29620"/>
                                  </a:cubicBezTo>
                                  <a:cubicBezTo>
                                    <a:pt x="57944" y="12186"/>
                                    <a:pt x="44099" y="1417"/>
                                    <a:pt x="33843" y="392"/>
                                  </a:cubicBezTo>
                                  <a:cubicBezTo>
                                    <a:pt x="15383" y="-1659"/>
                                    <a:pt x="0" y="5007"/>
                                    <a:pt x="0" y="5007"/>
                                  </a:cubicBezTo>
                                  <a:close/>
                                </a:path>
                              </a:pathLst>
                            </a:custGeom>
                            <a:solidFill>
                              <a:srgbClr val="FF8B00"/>
                            </a:solidFill>
                            <a:ln w="51267" cap="flat">
                              <a:noFill/>
                              <a:prstDash val="solid"/>
                              <a:miter/>
                            </a:ln>
                          </p:spPr>
                          <p:txBody>
                            <a:bodyPr rtlCol="0" anchor="ctr"/>
                            <a:lstStyle/>
                            <a:p>
                              <a:endParaRPr lang="th-TH"/>
                            </a:p>
                          </p:txBody>
                        </p:sp>
                      </p:grpSp>
                    </p:grpSp>
                    <p:grpSp>
                      <p:nvGrpSpPr>
                        <p:cNvPr id="1305" name="Graphic 957">
                          <a:extLst>
                            <a:ext uri="{FF2B5EF4-FFF2-40B4-BE49-F238E27FC236}">
                              <a16:creationId xmlns:a16="http://schemas.microsoft.com/office/drawing/2014/main" id="{2B362FEC-6405-4A31-9A55-24162D88B454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7118695" y="8031688"/>
                          <a:ext cx="241007" cy="309715"/>
                          <a:chOff x="7118695" y="8031688"/>
                          <a:chExt cx="241007" cy="309715"/>
                        </a:xfrm>
                      </p:grpSpPr>
                      <p:sp>
                        <p:nvSpPr>
                          <p:cNvPr id="1310" name="Freeform: Shape 1309">
                            <a:extLst>
                              <a:ext uri="{FF2B5EF4-FFF2-40B4-BE49-F238E27FC236}">
                                <a16:creationId xmlns:a16="http://schemas.microsoft.com/office/drawing/2014/main" id="{D5D65559-45B9-499B-A41C-6411CC98303A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7118695" y="8114245"/>
                            <a:ext cx="241007" cy="227159"/>
                          </a:xfrm>
                          <a:custGeom>
                            <a:avLst/>
                            <a:gdLst>
                              <a:gd name="connsiteX0" fmla="*/ 131783 w 241007"/>
                              <a:gd name="connsiteY0" fmla="*/ 227159 h 227159"/>
                              <a:gd name="connsiteX1" fmla="*/ 109221 w 241007"/>
                              <a:gd name="connsiteY1" fmla="*/ 227159 h 227159"/>
                              <a:gd name="connsiteX2" fmla="*/ 0 w 241007"/>
                              <a:gd name="connsiteY2" fmla="*/ 117425 h 227159"/>
                              <a:gd name="connsiteX3" fmla="*/ 0 w 241007"/>
                              <a:gd name="connsiteY3" fmla="*/ 45124 h 227159"/>
                              <a:gd name="connsiteX4" fmla="*/ 45124 w 241007"/>
                              <a:gd name="connsiteY4" fmla="*/ 0 h 227159"/>
                              <a:gd name="connsiteX5" fmla="*/ 195880 w 241007"/>
                              <a:gd name="connsiteY5" fmla="*/ 0 h 227159"/>
                              <a:gd name="connsiteX6" fmla="*/ 241004 w 241007"/>
                              <a:gd name="connsiteY6" fmla="*/ 45124 h 227159"/>
                              <a:gd name="connsiteX7" fmla="*/ 241004 w 241007"/>
                              <a:gd name="connsiteY7" fmla="*/ 117425 h 227159"/>
                              <a:gd name="connsiteX8" fmla="*/ 131783 w 241007"/>
                              <a:gd name="connsiteY8" fmla="*/ 227159 h 2271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</a:cxnLst>
                            <a:rect l="l" t="t" r="r" b="b"/>
                            <a:pathLst>
                              <a:path w="241007" h="227159">
                                <a:moveTo>
                                  <a:pt x="131783" y="227159"/>
                                </a:moveTo>
                                <a:lnTo>
                                  <a:pt x="109221" y="227159"/>
                                </a:lnTo>
                                <a:cubicBezTo>
                                  <a:pt x="48714" y="227159"/>
                                  <a:pt x="0" y="177933"/>
                                  <a:pt x="0" y="117425"/>
                                </a:cubicBezTo>
                                <a:lnTo>
                                  <a:pt x="0" y="45124"/>
                                </a:lnTo>
                                <a:cubicBezTo>
                                  <a:pt x="0" y="19998"/>
                                  <a:pt x="20511" y="0"/>
                                  <a:pt x="45124" y="0"/>
                                </a:cubicBezTo>
                                <a:lnTo>
                                  <a:pt x="195880" y="0"/>
                                </a:lnTo>
                                <a:cubicBezTo>
                                  <a:pt x="221006" y="0"/>
                                  <a:pt x="241004" y="20511"/>
                                  <a:pt x="241004" y="45124"/>
                                </a:cubicBezTo>
                                <a:lnTo>
                                  <a:pt x="241004" y="117425"/>
                                </a:lnTo>
                                <a:cubicBezTo>
                                  <a:pt x="241517" y="178445"/>
                                  <a:pt x="192290" y="227159"/>
                                  <a:pt x="131783" y="227159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BD03"/>
                          </a:solidFill>
                          <a:ln w="51267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endParaRPr lang="th-TH"/>
                          </a:p>
                        </p:txBody>
                      </p:sp>
                      <p:sp>
                        <p:nvSpPr>
                          <p:cNvPr id="1311" name="Freeform: Shape 1310">
                            <a:extLst>
                              <a:ext uri="{FF2B5EF4-FFF2-40B4-BE49-F238E27FC236}">
                                <a16:creationId xmlns:a16="http://schemas.microsoft.com/office/drawing/2014/main" id="{C5AB3DC3-B8AC-47BB-A1EB-9968330EF799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7259505" y="8122802"/>
                            <a:ext cx="99932" cy="198353"/>
                          </a:xfrm>
                          <a:custGeom>
                            <a:avLst/>
                            <a:gdLst>
                              <a:gd name="connsiteX0" fmla="*/ 716 w 99932"/>
                              <a:gd name="connsiteY0" fmla="*/ 28363 h 198353"/>
                              <a:gd name="connsiteX1" fmla="*/ 14048 w 99932"/>
                              <a:gd name="connsiteY1" fmla="*/ 4775 h 198353"/>
                              <a:gd name="connsiteX2" fmla="*/ 45840 w 99932"/>
                              <a:gd name="connsiteY2" fmla="*/ 160 h 198353"/>
                              <a:gd name="connsiteX3" fmla="*/ 84298 w 99932"/>
                              <a:gd name="connsiteY3" fmla="*/ 11954 h 198353"/>
                              <a:gd name="connsiteX4" fmla="*/ 99681 w 99932"/>
                              <a:gd name="connsiteY4" fmla="*/ 79128 h 198353"/>
                              <a:gd name="connsiteX5" fmla="*/ 92502 w 99932"/>
                              <a:gd name="connsiteY5" fmla="*/ 141686 h 198353"/>
                              <a:gd name="connsiteX6" fmla="*/ 77119 w 99932"/>
                              <a:gd name="connsiteY6" fmla="*/ 171427 h 198353"/>
                              <a:gd name="connsiteX7" fmla="*/ 60710 w 99932"/>
                              <a:gd name="connsiteY7" fmla="*/ 187836 h 198353"/>
                              <a:gd name="connsiteX8" fmla="*/ 16612 w 99932"/>
                              <a:gd name="connsiteY8" fmla="*/ 197578 h 198353"/>
                              <a:gd name="connsiteX9" fmla="*/ 30457 w 99932"/>
                              <a:gd name="connsiteY9" fmla="*/ 179118 h 198353"/>
                              <a:gd name="connsiteX10" fmla="*/ 44301 w 99932"/>
                              <a:gd name="connsiteY10" fmla="*/ 147327 h 198353"/>
                              <a:gd name="connsiteX11" fmla="*/ 57633 w 99932"/>
                              <a:gd name="connsiteY11" fmla="*/ 104766 h 198353"/>
                              <a:gd name="connsiteX12" fmla="*/ 64812 w 99932"/>
                              <a:gd name="connsiteY12" fmla="*/ 59642 h 198353"/>
                              <a:gd name="connsiteX13" fmla="*/ 66351 w 99932"/>
                              <a:gd name="connsiteY13" fmla="*/ 34516 h 198353"/>
                              <a:gd name="connsiteX14" fmla="*/ 40199 w 99932"/>
                              <a:gd name="connsiteY14" fmla="*/ 31952 h 198353"/>
                              <a:gd name="connsiteX15" fmla="*/ 3792 w 99932"/>
                              <a:gd name="connsiteY15" fmla="*/ 30927 h 198353"/>
                              <a:gd name="connsiteX16" fmla="*/ 716 w 99932"/>
                              <a:gd name="connsiteY16" fmla="*/ 28363 h 198353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</a:cxnLst>
                            <a:rect l="l" t="t" r="r" b="b"/>
                            <a:pathLst>
                              <a:path w="99932" h="198353">
                                <a:moveTo>
                                  <a:pt x="716" y="28363"/>
                                </a:moveTo>
                                <a:cubicBezTo>
                                  <a:pt x="-2874" y="21697"/>
                                  <a:pt x="7894" y="8365"/>
                                  <a:pt x="14048" y="4775"/>
                                </a:cubicBezTo>
                                <a:cubicBezTo>
                                  <a:pt x="22252" y="160"/>
                                  <a:pt x="36610" y="-353"/>
                                  <a:pt x="45840" y="160"/>
                                </a:cubicBezTo>
                                <a:cubicBezTo>
                                  <a:pt x="57121" y="673"/>
                                  <a:pt x="76606" y="2724"/>
                                  <a:pt x="84298" y="11954"/>
                                </a:cubicBezTo>
                                <a:cubicBezTo>
                                  <a:pt x="98656" y="28875"/>
                                  <a:pt x="98656" y="58104"/>
                                  <a:pt x="99681" y="79128"/>
                                </a:cubicBezTo>
                                <a:cubicBezTo>
                                  <a:pt x="100707" y="100151"/>
                                  <a:pt x="98656" y="121175"/>
                                  <a:pt x="92502" y="141686"/>
                                </a:cubicBezTo>
                                <a:cubicBezTo>
                                  <a:pt x="88913" y="153480"/>
                                  <a:pt x="83785" y="162197"/>
                                  <a:pt x="77119" y="171427"/>
                                </a:cubicBezTo>
                                <a:cubicBezTo>
                                  <a:pt x="71991" y="178606"/>
                                  <a:pt x="67889" y="183734"/>
                                  <a:pt x="60710" y="187836"/>
                                </a:cubicBezTo>
                                <a:cubicBezTo>
                                  <a:pt x="49942" y="193989"/>
                                  <a:pt x="28405" y="200655"/>
                                  <a:pt x="16612" y="197578"/>
                                </a:cubicBezTo>
                                <a:cubicBezTo>
                                  <a:pt x="20201" y="190912"/>
                                  <a:pt x="26867" y="185785"/>
                                  <a:pt x="30457" y="179118"/>
                                </a:cubicBezTo>
                                <a:cubicBezTo>
                                  <a:pt x="36097" y="168863"/>
                                  <a:pt x="39686" y="157582"/>
                                  <a:pt x="44301" y="147327"/>
                                </a:cubicBezTo>
                                <a:cubicBezTo>
                                  <a:pt x="50455" y="133481"/>
                                  <a:pt x="53019" y="119124"/>
                                  <a:pt x="57633" y="104766"/>
                                </a:cubicBezTo>
                                <a:cubicBezTo>
                                  <a:pt x="62248" y="90409"/>
                                  <a:pt x="62761" y="74512"/>
                                  <a:pt x="64812" y="59642"/>
                                </a:cubicBezTo>
                                <a:cubicBezTo>
                                  <a:pt x="65838" y="51438"/>
                                  <a:pt x="67376" y="42721"/>
                                  <a:pt x="66351" y="34516"/>
                                </a:cubicBezTo>
                                <a:cubicBezTo>
                                  <a:pt x="64300" y="19133"/>
                                  <a:pt x="50455" y="30414"/>
                                  <a:pt x="40199" y="31952"/>
                                </a:cubicBezTo>
                                <a:cubicBezTo>
                                  <a:pt x="27893" y="34004"/>
                                  <a:pt x="16099" y="30927"/>
                                  <a:pt x="3792" y="30927"/>
                                </a:cubicBezTo>
                                <a:cubicBezTo>
                                  <a:pt x="3279" y="29388"/>
                                  <a:pt x="3792" y="28363"/>
                                  <a:pt x="716" y="28363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8B00"/>
                          </a:solidFill>
                          <a:ln w="51267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endParaRPr lang="th-TH"/>
                          </a:p>
                        </p:txBody>
                      </p:sp>
                      <p:sp>
                        <p:nvSpPr>
                          <p:cNvPr id="1312" name="Freeform: Shape 1311">
                            <a:extLst>
                              <a:ext uri="{FF2B5EF4-FFF2-40B4-BE49-F238E27FC236}">
                                <a16:creationId xmlns:a16="http://schemas.microsoft.com/office/drawing/2014/main" id="{102C3BB0-D860-4B69-A684-04184B405FAE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7133360" y="8167061"/>
                            <a:ext cx="107059" cy="156396"/>
                          </a:xfrm>
                          <a:custGeom>
                            <a:avLst/>
                            <a:gdLst>
                              <a:gd name="connsiteX0" fmla="*/ 18152 w 107059"/>
                              <a:gd name="connsiteY0" fmla="*/ 0 h 156396"/>
                              <a:gd name="connsiteX1" fmla="*/ 7897 w 107059"/>
                              <a:gd name="connsiteY1" fmla="*/ 24100 h 156396"/>
                              <a:gd name="connsiteX2" fmla="*/ 1231 w 107059"/>
                              <a:gd name="connsiteY2" fmla="*/ 54867 h 156396"/>
                              <a:gd name="connsiteX3" fmla="*/ 2769 w 107059"/>
                              <a:gd name="connsiteY3" fmla="*/ 96401 h 156396"/>
                              <a:gd name="connsiteX4" fmla="*/ 30459 w 107059"/>
                              <a:gd name="connsiteY4" fmla="*/ 142038 h 156396"/>
                              <a:gd name="connsiteX5" fmla="*/ 74045 w 107059"/>
                              <a:gd name="connsiteY5" fmla="*/ 156396 h 156396"/>
                              <a:gd name="connsiteX6" fmla="*/ 103786 w 107059"/>
                              <a:gd name="connsiteY6" fmla="*/ 145115 h 156396"/>
                              <a:gd name="connsiteX7" fmla="*/ 95581 w 107059"/>
                              <a:gd name="connsiteY7" fmla="*/ 100504 h 156396"/>
                              <a:gd name="connsiteX8" fmla="*/ 62251 w 107059"/>
                              <a:gd name="connsiteY8" fmla="*/ 41535 h 156396"/>
                              <a:gd name="connsiteX9" fmla="*/ 53021 w 107059"/>
                              <a:gd name="connsiteY9" fmla="*/ 24613 h 156396"/>
                              <a:gd name="connsiteX10" fmla="*/ 49431 w 107059"/>
                              <a:gd name="connsiteY10" fmla="*/ 23075 h 156396"/>
                              <a:gd name="connsiteX11" fmla="*/ 31484 w 107059"/>
                              <a:gd name="connsiteY11" fmla="*/ 1025 h 156396"/>
                              <a:gd name="connsiteX12" fmla="*/ 18152 w 107059"/>
                              <a:gd name="connsiteY12" fmla="*/ 0 h 156396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</a:cxnLst>
                            <a:rect l="l" t="t" r="r" b="b"/>
                            <a:pathLst>
                              <a:path w="107059" h="156396">
                                <a:moveTo>
                                  <a:pt x="18152" y="0"/>
                                </a:moveTo>
                                <a:cubicBezTo>
                                  <a:pt x="11486" y="4102"/>
                                  <a:pt x="9948" y="16922"/>
                                  <a:pt x="7897" y="24100"/>
                                </a:cubicBezTo>
                                <a:cubicBezTo>
                                  <a:pt x="5333" y="34356"/>
                                  <a:pt x="2769" y="44612"/>
                                  <a:pt x="1231" y="54867"/>
                                </a:cubicBezTo>
                                <a:cubicBezTo>
                                  <a:pt x="-820" y="68712"/>
                                  <a:pt x="-308" y="83070"/>
                                  <a:pt x="2769" y="96401"/>
                                </a:cubicBezTo>
                                <a:cubicBezTo>
                                  <a:pt x="6358" y="112298"/>
                                  <a:pt x="18152" y="130758"/>
                                  <a:pt x="30459" y="142038"/>
                                </a:cubicBezTo>
                                <a:cubicBezTo>
                                  <a:pt x="41740" y="152294"/>
                                  <a:pt x="58661" y="156396"/>
                                  <a:pt x="74045" y="156396"/>
                                </a:cubicBezTo>
                                <a:cubicBezTo>
                                  <a:pt x="82762" y="156396"/>
                                  <a:pt x="98145" y="153319"/>
                                  <a:pt x="103786" y="145115"/>
                                </a:cubicBezTo>
                                <a:cubicBezTo>
                                  <a:pt x="112503" y="132808"/>
                                  <a:pt x="101734" y="111785"/>
                                  <a:pt x="95581" y="100504"/>
                                </a:cubicBezTo>
                                <a:cubicBezTo>
                                  <a:pt x="84300" y="80506"/>
                                  <a:pt x="75583" y="59995"/>
                                  <a:pt x="62251" y="41535"/>
                                </a:cubicBezTo>
                                <a:cubicBezTo>
                                  <a:pt x="58661" y="36407"/>
                                  <a:pt x="57123" y="29741"/>
                                  <a:pt x="53021" y="24613"/>
                                </a:cubicBezTo>
                                <a:cubicBezTo>
                                  <a:pt x="51995" y="23588"/>
                                  <a:pt x="50457" y="24100"/>
                                  <a:pt x="49431" y="23075"/>
                                </a:cubicBezTo>
                                <a:cubicBezTo>
                                  <a:pt x="43278" y="15896"/>
                                  <a:pt x="37125" y="8717"/>
                                  <a:pt x="31484" y="1025"/>
                                </a:cubicBezTo>
                                <a:cubicBezTo>
                                  <a:pt x="27895" y="3077"/>
                                  <a:pt x="24306" y="3077"/>
                                  <a:pt x="18152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8B00"/>
                          </a:solidFill>
                          <a:ln w="51267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endParaRPr lang="th-TH"/>
                          </a:p>
                        </p:txBody>
                      </p:sp>
                      <p:sp>
                        <p:nvSpPr>
                          <p:cNvPr id="1313" name="Freeform: Shape 1312">
                            <a:extLst>
                              <a:ext uri="{FF2B5EF4-FFF2-40B4-BE49-F238E27FC236}">
                                <a16:creationId xmlns:a16="http://schemas.microsoft.com/office/drawing/2014/main" id="{C47D6D93-475E-4DF7-8E54-2E3D23D75FF5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7147151" y="8146037"/>
                            <a:ext cx="186142" cy="181482"/>
                          </a:xfrm>
                          <a:custGeom>
                            <a:avLst/>
                            <a:gdLst>
                              <a:gd name="connsiteX0" fmla="*/ 3849 w 186142"/>
                              <a:gd name="connsiteY0" fmla="*/ 0 h 181482"/>
                              <a:gd name="connsiteX1" fmla="*/ 180244 w 186142"/>
                              <a:gd name="connsiteY1" fmla="*/ 0 h 181482"/>
                              <a:gd name="connsiteX2" fmla="*/ 155118 w 186142"/>
                              <a:gd name="connsiteY2" fmla="*/ 161524 h 181482"/>
                              <a:gd name="connsiteX3" fmla="*/ 17694 w 186142"/>
                              <a:gd name="connsiteY3" fmla="*/ 152294 h 181482"/>
                              <a:gd name="connsiteX4" fmla="*/ 3849 w 186142"/>
                              <a:gd name="connsiteY4" fmla="*/ 0 h 18148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86142" h="181482">
                                <a:moveTo>
                                  <a:pt x="3849" y="0"/>
                                </a:moveTo>
                                <a:lnTo>
                                  <a:pt x="180244" y="0"/>
                                </a:lnTo>
                                <a:cubicBezTo>
                                  <a:pt x="180244" y="0"/>
                                  <a:pt x="204344" y="118964"/>
                                  <a:pt x="155118" y="161524"/>
                                </a:cubicBezTo>
                                <a:cubicBezTo>
                                  <a:pt x="105891" y="204084"/>
                                  <a:pt x="34103" y="167677"/>
                                  <a:pt x="17694" y="152294"/>
                                </a:cubicBezTo>
                                <a:cubicBezTo>
                                  <a:pt x="-11021" y="125117"/>
                                  <a:pt x="3849" y="0"/>
                                  <a:pt x="3849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C10000"/>
                          </a:solidFill>
                          <a:ln w="51267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endParaRPr lang="th-TH"/>
                          </a:p>
                        </p:txBody>
                      </p:sp>
                      <p:sp>
                        <p:nvSpPr>
                          <p:cNvPr id="1314" name="Freeform: Shape 1313">
                            <a:extLst>
                              <a:ext uri="{FF2B5EF4-FFF2-40B4-BE49-F238E27FC236}">
                                <a16:creationId xmlns:a16="http://schemas.microsoft.com/office/drawing/2014/main" id="{10F99BEA-FD95-4B6A-9CE7-E0135DF88966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7262272" y="8154884"/>
                            <a:ext cx="57561" cy="143552"/>
                          </a:xfrm>
                          <a:custGeom>
                            <a:avLst/>
                            <a:gdLst>
                              <a:gd name="connsiteX0" fmla="*/ 0 w 57561"/>
                              <a:gd name="connsiteY0" fmla="*/ 143447 h 143552"/>
                              <a:gd name="connsiteX1" fmla="*/ 17947 w 57561"/>
                              <a:gd name="connsiteY1" fmla="*/ 133191 h 143552"/>
                              <a:gd name="connsiteX2" fmla="*/ 46150 w 57561"/>
                              <a:gd name="connsiteY2" fmla="*/ 105501 h 143552"/>
                              <a:gd name="connsiteX3" fmla="*/ 57431 w 57561"/>
                              <a:gd name="connsiteY3" fmla="*/ 50122 h 143552"/>
                              <a:gd name="connsiteX4" fmla="*/ 54867 w 57561"/>
                              <a:gd name="connsiteY4" fmla="*/ 27560 h 143552"/>
                              <a:gd name="connsiteX5" fmla="*/ 54354 w 57561"/>
                              <a:gd name="connsiteY5" fmla="*/ 8587 h 143552"/>
                              <a:gd name="connsiteX6" fmla="*/ 42047 w 57561"/>
                              <a:gd name="connsiteY6" fmla="*/ 383 h 143552"/>
                              <a:gd name="connsiteX7" fmla="*/ 18460 w 57561"/>
                              <a:gd name="connsiteY7" fmla="*/ 61916 h 143552"/>
                              <a:gd name="connsiteX8" fmla="*/ 8204 w 57561"/>
                              <a:gd name="connsiteY8" fmla="*/ 110629 h 143552"/>
                              <a:gd name="connsiteX9" fmla="*/ 2051 w 57561"/>
                              <a:gd name="connsiteY9" fmla="*/ 140370 h 143552"/>
                              <a:gd name="connsiteX10" fmla="*/ 0 w 57561"/>
                              <a:gd name="connsiteY10" fmla="*/ 143447 h 14355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57561" h="143552">
                                <a:moveTo>
                                  <a:pt x="0" y="143447"/>
                                </a:moveTo>
                                <a:cubicBezTo>
                                  <a:pt x="7692" y="144472"/>
                                  <a:pt x="12819" y="137806"/>
                                  <a:pt x="17947" y="133191"/>
                                </a:cubicBezTo>
                                <a:cubicBezTo>
                                  <a:pt x="29228" y="123961"/>
                                  <a:pt x="40509" y="119346"/>
                                  <a:pt x="46150" y="105501"/>
                                </a:cubicBezTo>
                                <a:cubicBezTo>
                                  <a:pt x="52816" y="88067"/>
                                  <a:pt x="56405" y="68582"/>
                                  <a:pt x="57431" y="50122"/>
                                </a:cubicBezTo>
                                <a:cubicBezTo>
                                  <a:pt x="57944" y="41405"/>
                                  <a:pt x="56918" y="35764"/>
                                  <a:pt x="54867" y="27560"/>
                                </a:cubicBezTo>
                                <a:cubicBezTo>
                                  <a:pt x="53841" y="21407"/>
                                  <a:pt x="55892" y="14741"/>
                                  <a:pt x="54354" y="8587"/>
                                </a:cubicBezTo>
                                <a:cubicBezTo>
                                  <a:pt x="52303" y="-130"/>
                                  <a:pt x="49739" y="-643"/>
                                  <a:pt x="42047" y="383"/>
                                </a:cubicBezTo>
                                <a:cubicBezTo>
                                  <a:pt x="8204" y="4485"/>
                                  <a:pt x="16922" y="36277"/>
                                  <a:pt x="18460" y="61916"/>
                                </a:cubicBezTo>
                                <a:cubicBezTo>
                                  <a:pt x="19998" y="79863"/>
                                  <a:pt x="16922" y="94733"/>
                                  <a:pt x="8204" y="110629"/>
                                </a:cubicBezTo>
                                <a:cubicBezTo>
                                  <a:pt x="3077" y="119859"/>
                                  <a:pt x="-2564" y="129089"/>
                                  <a:pt x="2051" y="140370"/>
                                </a:cubicBezTo>
                                <a:cubicBezTo>
                                  <a:pt x="5641" y="139857"/>
                                  <a:pt x="7692" y="137806"/>
                                  <a:pt x="0" y="143447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E20505"/>
                          </a:solidFill>
                          <a:ln w="51267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endParaRPr lang="th-TH"/>
                          </a:p>
                        </p:txBody>
                      </p:sp>
                      <p:sp>
                        <p:nvSpPr>
                          <p:cNvPr id="1315" name="Freeform: Shape 1314">
                            <a:extLst>
                              <a:ext uri="{FF2B5EF4-FFF2-40B4-BE49-F238E27FC236}">
                                <a16:creationId xmlns:a16="http://schemas.microsoft.com/office/drawing/2014/main" id="{1C2F471F-BD58-448A-88C7-9E5C32BC5292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7151114" y="8145576"/>
                            <a:ext cx="70648" cy="165061"/>
                          </a:xfrm>
                          <a:custGeom>
                            <a:avLst/>
                            <a:gdLst>
                              <a:gd name="connsiteX0" fmla="*/ 70136 w 70648"/>
                              <a:gd name="connsiteY0" fmla="*/ 165062 h 165061"/>
                              <a:gd name="connsiteX1" fmla="*/ 17320 w 70648"/>
                              <a:gd name="connsiteY1" fmla="*/ 140448 h 165061"/>
                              <a:gd name="connsiteX2" fmla="*/ 2450 w 70648"/>
                              <a:gd name="connsiteY2" fmla="*/ 78915 h 165061"/>
                              <a:gd name="connsiteX3" fmla="*/ 912 w 70648"/>
                              <a:gd name="connsiteY3" fmla="*/ 40970 h 165061"/>
                              <a:gd name="connsiteX4" fmla="*/ 912 w 70648"/>
                              <a:gd name="connsiteY4" fmla="*/ 17895 h 165061"/>
                              <a:gd name="connsiteX5" fmla="*/ 15782 w 70648"/>
                              <a:gd name="connsiteY5" fmla="*/ 11742 h 165061"/>
                              <a:gd name="connsiteX6" fmla="*/ 63470 w 70648"/>
                              <a:gd name="connsiteY6" fmla="*/ 9178 h 165061"/>
                              <a:gd name="connsiteX7" fmla="*/ 59881 w 70648"/>
                              <a:gd name="connsiteY7" fmla="*/ 111220 h 165061"/>
                              <a:gd name="connsiteX8" fmla="*/ 64496 w 70648"/>
                              <a:gd name="connsiteY8" fmla="*/ 143012 h 165061"/>
                              <a:gd name="connsiteX9" fmla="*/ 70649 w 70648"/>
                              <a:gd name="connsiteY9" fmla="*/ 161472 h 165061"/>
                              <a:gd name="connsiteX10" fmla="*/ 70136 w 70648"/>
                              <a:gd name="connsiteY10" fmla="*/ 165062 h 165061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70648" h="165061">
                                <a:moveTo>
                                  <a:pt x="70136" y="165062"/>
                                </a:moveTo>
                                <a:cubicBezTo>
                                  <a:pt x="48600" y="165062"/>
                                  <a:pt x="29627" y="158395"/>
                                  <a:pt x="17320" y="140448"/>
                                </a:cubicBezTo>
                                <a:cubicBezTo>
                                  <a:pt x="4501" y="121475"/>
                                  <a:pt x="3988" y="100965"/>
                                  <a:pt x="2450" y="78915"/>
                                </a:cubicBezTo>
                                <a:cubicBezTo>
                                  <a:pt x="1424" y="66096"/>
                                  <a:pt x="912" y="53789"/>
                                  <a:pt x="912" y="40970"/>
                                </a:cubicBezTo>
                                <a:cubicBezTo>
                                  <a:pt x="912" y="35329"/>
                                  <a:pt x="-1139" y="23536"/>
                                  <a:pt x="912" y="17895"/>
                                </a:cubicBezTo>
                                <a:cubicBezTo>
                                  <a:pt x="3988" y="11229"/>
                                  <a:pt x="9629" y="12255"/>
                                  <a:pt x="15782" y="11742"/>
                                </a:cubicBezTo>
                                <a:cubicBezTo>
                                  <a:pt x="31165" y="10203"/>
                                  <a:pt x="47574" y="8152"/>
                                  <a:pt x="63470" y="9178"/>
                                </a:cubicBezTo>
                                <a:cubicBezTo>
                                  <a:pt x="68085" y="-22614"/>
                                  <a:pt x="57830" y="32253"/>
                                  <a:pt x="59881" y="111220"/>
                                </a:cubicBezTo>
                                <a:cubicBezTo>
                                  <a:pt x="60393" y="121988"/>
                                  <a:pt x="62445" y="132756"/>
                                  <a:pt x="64496" y="143012"/>
                                </a:cubicBezTo>
                                <a:cubicBezTo>
                                  <a:pt x="65521" y="149165"/>
                                  <a:pt x="70649" y="154806"/>
                                  <a:pt x="70649" y="161472"/>
                                </a:cubicBezTo>
                                <a:cubicBezTo>
                                  <a:pt x="68598" y="161472"/>
                                  <a:pt x="67572" y="161472"/>
                                  <a:pt x="70136" y="165062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E20505"/>
                          </a:solidFill>
                          <a:ln w="51267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endParaRPr lang="th-TH"/>
                          </a:p>
                        </p:txBody>
                      </p:sp>
                      <p:sp>
                        <p:nvSpPr>
                          <p:cNvPr id="1316" name="Freeform: Shape 1315">
                            <a:extLst>
                              <a:ext uri="{FF2B5EF4-FFF2-40B4-BE49-F238E27FC236}">
                                <a16:creationId xmlns:a16="http://schemas.microsoft.com/office/drawing/2014/main" id="{4D79B7D3-2E47-4B70-B042-46CAC6005FCF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7159221" y="8160395"/>
                            <a:ext cx="36399" cy="135247"/>
                          </a:xfrm>
                          <a:custGeom>
                            <a:avLst/>
                            <a:gdLst>
                              <a:gd name="connsiteX0" fmla="*/ 6136 w 36399"/>
                              <a:gd name="connsiteY0" fmla="*/ 0 h 135247"/>
                              <a:gd name="connsiteX1" fmla="*/ 8700 w 36399"/>
                              <a:gd name="connsiteY1" fmla="*/ 110246 h 135247"/>
                              <a:gd name="connsiteX2" fmla="*/ 19981 w 36399"/>
                              <a:gd name="connsiteY2" fmla="*/ 126142 h 135247"/>
                              <a:gd name="connsiteX3" fmla="*/ 34339 w 36399"/>
                              <a:gd name="connsiteY3" fmla="*/ 120502 h 135247"/>
                              <a:gd name="connsiteX4" fmla="*/ 6136 w 36399"/>
                              <a:gd name="connsiteY4" fmla="*/ 0 h 135247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36399" h="135247">
                                <a:moveTo>
                                  <a:pt x="6136" y="0"/>
                                </a:moveTo>
                                <a:cubicBezTo>
                                  <a:pt x="6136" y="0"/>
                                  <a:pt x="-9247" y="75890"/>
                                  <a:pt x="8700" y="110246"/>
                                </a:cubicBezTo>
                                <a:cubicBezTo>
                                  <a:pt x="11777" y="116400"/>
                                  <a:pt x="15879" y="122040"/>
                                  <a:pt x="19981" y="126142"/>
                                </a:cubicBezTo>
                                <a:cubicBezTo>
                                  <a:pt x="30237" y="136911"/>
                                  <a:pt x="41005" y="141525"/>
                                  <a:pt x="34339" y="120502"/>
                                </a:cubicBezTo>
                                <a:lnTo>
                                  <a:pt x="613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FFFFFF"/>
                          </a:solidFill>
                          <a:ln w="51267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endParaRPr lang="th-TH"/>
                          </a:p>
                        </p:txBody>
                      </p:sp>
                      <p:sp>
                        <p:nvSpPr>
                          <p:cNvPr id="1317" name="Freeform: Shape 1316">
                            <a:extLst>
                              <a:ext uri="{FF2B5EF4-FFF2-40B4-BE49-F238E27FC236}">
                                <a16:creationId xmlns:a16="http://schemas.microsoft.com/office/drawing/2014/main" id="{910C2BDA-062E-4BC5-A627-D1FF66C58969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7155615" y="8039380"/>
                            <a:ext cx="182399" cy="106656"/>
                          </a:xfrm>
                          <a:custGeom>
                            <a:avLst/>
                            <a:gdLst>
                              <a:gd name="connsiteX0" fmla="*/ 34869 w 182399"/>
                              <a:gd name="connsiteY0" fmla="*/ 75890 h 106656"/>
                              <a:gd name="connsiteX1" fmla="*/ 62046 w 182399"/>
                              <a:gd name="connsiteY1" fmla="*/ 75378 h 106656"/>
                              <a:gd name="connsiteX2" fmla="*/ 74352 w 182399"/>
                              <a:gd name="connsiteY2" fmla="*/ 84095 h 106656"/>
                              <a:gd name="connsiteX3" fmla="*/ 77429 w 182399"/>
                              <a:gd name="connsiteY3" fmla="*/ 106657 h 106656"/>
                              <a:gd name="connsiteX4" fmla="*/ 97427 w 182399"/>
                              <a:gd name="connsiteY4" fmla="*/ 106657 h 106656"/>
                              <a:gd name="connsiteX5" fmla="*/ 103068 w 182399"/>
                              <a:gd name="connsiteY5" fmla="*/ 83069 h 106656"/>
                              <a:gd name="connsiteX6" fmla="*/ 119989 w 182399"/>
                              <a:gd name="connsiteY6" fmla="*/ 74865 h 106656"/>
                              <a:gd name="connsiteX7" fmla="*/ 172805 w 182399"/>
                              <a:gd name="connsiteY7" fmla="*/ 77429 h 106656"/>
                              <a:gd name="connsiteX8" fmla="*/ 182035 w 182399"/>
                              <a:gd name="connsiteY8" fmla="*/ 37432 h 106656"/>
                              <a:gd name="connsiteX9" fmla="*/ 153320 w 182399"/>
                              <a:gd name="connsiteY9" fmla="*/ 0 h 106656"/>
                              <a:gd name="connsiteX10" fmla="*/ 162550 w 182399"/>
                              <a:gd name="connsiteY10" fmla="*/ 53329 h 106656"/>
                              <a:gd name="connsiteX11" fmla="*/ 94863 w 182399"/>
                              <a:gd name="connsiteY11" fmla="*/ 30254 h 106656"/>
                              <a:gd name="connsiteX12" fmla="*/ 48714 w 182399"/>
                              <a:gd name="connsiteY12" fmla="*/ 42047 h 106656"/>
                              <a:gd name="connsiteX13" fmla="*/ 0 w 182399"/>
                              <a:gd name="connsiteY13" fmla="*/ 41535 h 106656"/>
                              <a:gd name="connsiteX14" fmla="*/ 9743 w 182399"/>
                              <a:gd name="connsiteY14" fmla="*/ 75378 h 106656"/>
                              <a:gd name="connsiteX15" fmla="*/ 34869 w 182399"/>
                              <a:gd name="connsiteY15" fmla="*/ 75890 h 106656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</a:cxnLst>
                            <a:rect l="l" t="t" r="r" b="b"/>
                            <a:pathLst>
                              <a:path w="182399" h="106656">
                                <a:moveTo>
                                  <a:pt x="34869" y="75890"/>
                                </a:moveTo>
                                <a:lnTo>
                                  <a:pt x="62046" y="75378"/>
                                </a:lnTo>
                                <a:lnTo>
                                  <a:pt x="74352" y="84095"/>
                                </a:lnTo>
                                <a:lnTo>
                                  <a:pt x="77429" y="106657"/>
                                </a:lnTo>
                                <a:lnTo>
                                  <a:pt x="97427" y="106657"/>
                                </a:lnTo>
                                <a:lnTo>
                                  <a:pt x="103068" y="83069"/>
                                </a:lnTo>
                                <a:lnTo>
                                  <a:pt x="119989" y="74865"/>
                                </a:lnTo>
                                <a:lnTo>
                                  <a:pt x="172805" y="77429"/>
                                </a:lnTo>
                                <a:cubicBezTo>
                                  <a:pt x="172805" y="77429"/>
                                  <a:pt x="184599" y="61020"/>
                                  <a:pt x="182035" y="37432"/>
                                </a:cubicBezTo>
                                <a:cubicBezTo>
                                  <a:pt x="179471" y="13845"/>
                                  <a:pt x="153320" y="0"/>
                                  <a:pt x="153320" y="0"/>
                                </a:cubicBezTo>
                                <a:cubicBezTo>
                                  <a:pt x="153320" y="0"/>
                                  <a:pt x="184599" y="27177"/>
                                  <a:pt x="162550" y="53329"/>
                                </a:cubicBezTo>
                                <a:cubicBezTo>
                                  <a:pt x="140500" y="79480"/>
                                  <a:pt x="94863" y="30254"/>
                                  <a:pt x="94863" y="30254"/>
                                </a:cubicBezTo>
                                <a:cubicBezTo>
                                  <a:pt x="94863" y="30254"/>
                                  <a:pt x="70250" y="49739"/>
                                  <a:pt x="48714" y="42047"/>
                                </a:cubicBezTo>
                                <a:cubicBezTo>
                                  <a:pt x="27177" y="34869"/>
                                  <a:pt x="0" y="41535"/>
                                  <a:pt x="0" y="41535"/>
                                </a:cubicBezTo>
                                <a:lnTo>
                                  <a:pt x="9743" y="75378"/>
                                </a:lnTo>
                                <a:lnTo>
                                  <a:pt x="34869" y="7589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9B5C00"/>
                          </a:solidFill>
                          <a:ln w="51267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endParaRPr lang="th-TH"/>
                          </a:p>
                        </p:txBody>
                      </p:sp>
                      <p:sp>
                        <p:nvSpPr>
                          <p:cNvPr id="1318" name="Freeform: Shape 1317">
                            <a:extLst>
                              <a:ext uri="{FF2B5EF4-FFF2-40B4-BE49-F238E27FC236}">
                                <a16:creationId xmlns:a16="http://schemas.microsoft.com/office/drawing/2014/main" id="{1374B1FB-9B53-45D7-A1A5-B3EF54488CA0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7233044" y="8146037"/>
                            <a:ext cx="23587" cy="181009"/>
                          </a:xfrm>
                          <a:custGeom>
                            <a:avLst/>
                            <a:gdLst>
                              <a:gd name="connsiteX0" fmla="*/ 19485 w 23587"/>
                              <a:gd name="connsiteY0" fmla="*/ 0 h 181009"/>
                              <a:gd name="connsiteX1" fmla="*/ 23588 w 23587"/>
                              <a:gd name="connsiteY1" fmla="*/ 161524 h 181009"/>
                              <a:gd name="connsiteX2" fmla="*/ 12819 w 23587"/>
                              <a:gd name="connsiteY2" fmla="*/ 181010 h 181009"/>
                              <a:gd name="connsiteX3" fmla="*/ 0 w 23587"/>
                              <a:gd name="connsiteY3" fmla="*/ 167677 h 181009"/>
                              <a:gd name="connsiteX4" fmla="*/ 0 w 23587"/>
                              <a:gd name="connsiteY4" fmla="*/ 0 h 18100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23587" h="181009">
                                <a:moveTo>
                                  <a:pt x="19485" y="0"/>
                                </a:moveTo>
                                <a:lnTo>
                                  <a:pt x="23588" y="161524"/>
                                </a:lnTo>
                                <a:lnTo>
                                  <a:pt x="12819" y="181010"/>
                                </a:lnTo>
                                <a:lnTo>
                                  <a:pt x="0" y="167677"/>
                                </a:lnTo>
                                <a:lnTo>
                                  <a:pt x="0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910015"/>
                          </a:solidFill>
                          <a:ln w="51267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endParaRPr lang="th-TH"/>
                          </a:p>
                        </p:txBody>
                      </p:sp>
                      <p:sp>
                        <p:nvSpPr>
                          <p:cNvPr id="1319" name="Freeform: Shape 1318">
                            <a:extLst>
                              <a:ext uri="{FF2B5EF4-FFF2-40B4-BE49-F238E27FC236}">
                                <a16:creationId xmlns:a16="http://schemas.microsoft.com/office/drawing/2014/main" id="{6E7221C1-4259-4C3E-AB80-DD923D92342C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7245350" y="8146037"/>
                            <a:ext cx="96030" cy="181474"/>
                          </a:xfrm>
                          <a:custGeom>
                            <a:avLst/>
                            <a:gdLst>
                              <a:gd name="connsiteX0" fmla="*/ 82044 w 96030"/>
                              <a:gd name="connsiteY0" fmla="*/ 0 h 181474"/>
                              <a:gd name="connsiteX1" fmla="*/ 91787 w 96030"/>
                              <a:gd name="connsiteY1" fmla="*/ 14358 h 181474"/>
                              <a:gd name="connsiteX2" fmla="*/ 82044 w 96030"/>
                              <a:gd name="connsiteY2" fmla="*/ 141526 h 181474"/>
                              <a:gd name="connsiteX3" fmla="*/ 0 w 96030"/>
                              <a:gd name="connsiteY3" fmla="*/ 181010 h 181474"/>
                              <a:gd name="connsiteX4" fmla="*/ 69737 w 96030"/>
                              <a:gd name="connsiteY4" fmla="*/ 141013 h 181474"/>
                              <a:gd name="connsiteX5" fmla="*/ 82044 w 96030"/>
                              <a:gd name="connsiteY5" fmla="*/ 0 h 181474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</a:cxnLst>
                            <a:rect l="l" t="t" r="r" b="b"/>
                            <a:pathLst>
                              <a:path w="96030" h="181474">
                                <a:moveTo>
                                  <a:pt x="82044" y="0"/>
                                </a:moveTo>
                                <a:lnTo>
                                  <a:pt x="91787" y="14358"/>
                                </a:lnTo>
                                <a:cubicBezTo>
                                  <a:pt x="91787" y="14358"/>
                                  <a:pt x="106144" y="94864"/>
                                  <a:pt x="82044" y="141526"/>
                                </a:cubicBezTo>
                                <a:cubicBezTo>
                                  <a:pt x="57944" y="188701"/>
                                  <a:pt x="0" y="181010"/>
                                  <a:pt x="0" y="181010"/>
                                </a:cubicBezTo>
                                <a:cubicBezTo>
                                  <a:pt x="0" y="181010"/>
                                  <a:pt x="45637" y="182035"/>
                                  <a:pt x="69737" y="141013"/>
                                </a:cubicBezTo>
                                <a:cubicBezTo>
                                  <a:pt x="94351" y="99991"/>
                                  <a:pt x="82044" y="0"/>
                                  <a:pt x="82044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CE78"/>
                          </a:solidFill>
                          <a:ln w="51267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endParaRPr lang="th-TH"/>
                          </a:p>
                        </p:txBody>
                      </p:sp>
                      <p:sp>
                        <p:nvSpPr>
                          <p:cNvPr id="1320" name="Freeform: Shape 1319">
                            <a:extLst>
                              <a:ext uri="{FF2B5EF4-FFF2-40B4-BE49-F238E27FC236}">
                                <a16:creationId xmlns:a16="http://schemas.microsoft.com/office/drawing/2014/main" id="{CF718D02-A5F4-47DC-8D3E-0DC0D2726680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7151000" y="8146037"/>
                            <a:ext cx="176394" cy="8204"/>
                          </a:xfrm>
                          <a:custGeom>
                            <a:avLst/>
                            <a:gdLst>
                              <a:gd name="connsiteX0" fmla="*/ 0 w 176394"/>
                              <a:gd name="connsiteY0" fmla="*/ 0 h 8204"/>
                              <a:gd name="connsiteX1" fmla="*/ 9230 w 176394"/>
                              <a:gd name="connsiteY1" fmla="*/ 5641 h 8204"/>
                              <a:gd name="connsiteX2" fmla="*/ 176394 w 176394"/>
                              <a:gd name="connsiteY2" fmla="*/ 8205 h 8204"/>
                              <a:gd name="connsiteX3" fmla="*/ 176394 w 176394"/>
                              <a:gd name="connsiteY3" fmla="*/ 0 h 8204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</a:cxnLst>
                            <a:rect l="l" t="t" r="r" b="b"/>
                            <a:pathLst>
                              <a:path w="176394" h="8204">
                                <a:moveTo>
                                  <a:pt x="0" y="0"/>
                                </a:moveTo>
                                <a:lnTo>
                                  <a:pt x="9230" y="5641"/>
                                </a:lnTo>
                                <a:lnTo>
                                  <a:pt x="176394" y="8205"/>
                                </a:lnTo>
                                <a:lnTo>
                                  <a:pt x="176394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910015"/>
                          </a:solidFill>
                          <a:ln w="51267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endParaRPr lang="th-TH"/>
                          </a:p>
                        </p:txBody>
                      </p:sp>
                      <p:sp>
                        <p:nvSpPr>
                          <p:cNvPr id="1321" name="Freeform: Shape 1320">
                            <a:extLst>
                              <a:ext uri="{FF2B5EF4-FFF2-40B4-BE49-F238E27FC236}">
                                <a16:creationId xmlns:a16="http://schemas.microsoft.com/office/drawing/2014/main" id="{683E8751-93D9-4D53-AC6F-64DF97B61984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7151513" y="8031688"/>
                            <a:ext cx="175881" cy="79992"/>
                          </a:xfrm>
                          <a:custGeom>
                            <a:avLst/>
                            <a:gdLst>
                              <a:gd name="connsiteX0" fmla="*/ 135885 w 175881"/>
                              <a:gd name="connsiteY0" fmla="*/ 79993 h 79992"/>
                              <a:gd name="connsiteX1" fmla="*/ 39996 w 175881"/>
                              <a:gd name="connsiteY1" fmla="*/ 79993 h 79992"/>
                              <a:gd name="connsiteX2" fmla="*/ 0 w 175881"/>
                              <a:gd name="connsiteY2" fmla="*/ 39996 h 79992"/>
                              <a:gd name="connsiteX3" fmla="*/ 0 w 175881"/>
                              <a:gd name="connsiteY3" fmla="*/ 39996 h 79992"/>
                              <a:gd name="connsiteX4" fmla="*/ 39996 w 175881"/>
                              <a:gd name="connsiteY4" fmla="*/ 0 h 79992"/>
                              <a:gd name="connsiteX5" fmla="*/ 135885 w 175881"/>
                              <a:gd name="connsiteY5" fmla="*/ 0 h 79992"/>
                              <a:gd name="connsiteX6" fmla="*/ 175882 w 175881"/>
                              <a:gd name="connsiteY6" fmla="*/ 39996 h 79992"/>
                              <a:gd name="connsiteX7" fmla="*/ 175882 w 175881"/>
                              <a:gd name="connsiteY7" fmla="*/ 39996 h 79992"/>
                              <a:gd name="connsiteX8" fmla="*/ 135885 w 175881"/>
                              <a:gd name="connsiteY8" fmla="*/ 79993 h 7999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</a:cxnLst>
                            <a:rect l="l" t="t" r="r" b="b"/>
                            <a:pathLst>
                              <a:path w="175881" h="79992">
                                <a:moveTo>
                                  <a:pt x="135885" y="79993"/>
                                </a:moveTo>
                                <a:lnTo>
                                  <a:pt x="39996" y="79993"/>
                                </a:lnTo>
                                <a:cubicBezTo>
                                  <a:pt x="17947" y="79993"/>
                                  <a:pt x="0" y="62046"/>
                                  <a:pt x="0" y="39996"/>
                                </a:cubicBezTo>
                                <a:lnTo>
                                  <a:pt x="0" y="39996"/>
                                </a:lnTo>
                                <a:cubicBezTo>
                                  <a:pt x="0" y="17947"/>
                                  <a:pt x="17947" y="0"/>
                                  <a:pt x="39996" y="0"/>
                                </a:cubicBezTo>
                                <a:lnTo>
                                  <a:pt x="135885" y="0"/>
                                </a:lnTo>
                                <a:cubicBezTo>
                                  <a:pt x="157935" y="0"/>
                                  <a:pt x="175882" y="17947"/>
                                  <a:pt x="175882" y="39996"/>
                                </a:cubicBezTo>
                                <a:lnTo>
                                  <a:pt x="175882" y="39996"/>
                                </a:lnTo>
                                <a:cubicBezTo>
                                  <a:pt x="175882" y="62046"/>
                                  <a:pt x="157935" y="79993"/>
                                  <a:pt x="135885" y="79993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BD03"/>
                          </a:solidFill>
                          <a:ln w="51267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endParaRPr lang="th-TH"/>
                          </a:p>
                        </p:txBody>
                      </p:sp>
                      <p:sp>
                        <p:nvSpPr>
                          <p:cNvPr id="1322" name="Freeform: Shape 1321">
                            <a:extLst>
                              <a:ext uri="{FF2B5EF4-FFF2-40B4-BE49-F238E27FC236}">
                                <a16:creationId xmlns:a16="http://schemas.microsoft.com/office/drawing/2014/main" id="{6B267E24-1DFC-456B-82C9-8B644D61388F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7213046" y="8032201"/>
                            <a:ext cx="112970" cy="78319"/>
                          </a:xfrm>
                          <a:custGeom>
                            <a:avLst/>
                            <a:gdLst>
                              <a:gd name="connsiteX0" fmla="*/ 0 w 112970"/>
                              <a:gd name="connsiteY0" fmla="*/ 77429 h 78319"/>
                              <a:gd name="connsiteX1" fmla="*/ 48201 w 112970"/>
                              <a:gd name="connsiteY1" fmla="*/ 62046 h 78319"/>
                              <a:gd name="connsiteX2" fmla="*/ 66661 w 112970"/>
                              <a:gd name="connsiteY2" fmla="*/ 21536 h 78319"/>
                              <a:gd name="connsiteX3" fmla="*/ 55892 w 112970"/>
                              <a:gd name="connsiteY3" fmla="*/ 7179 h 78319"/>
                              <a:gd name="connsiteX4" fmla="*/ 27690 w 112970"/>
                              <a:gd name="connsiteY4" fmla="*/ 1025 h 78319"/>
                              <a:gd name="connsiteX5" fmla="*/ 66148 w 112970"/>
                              <a:gd name="connsiteY5" fmla="*/ 0 h 78319"/>
                              <a:gd name="connsiteX6" fmla="*/ 96914 w 112970"/>
                              <a:gd name="connsiteY6" fmla="*/ 7691 h 78319"/>
                              <a:gd name="connsiteX7" fmla="*/ 112810 w 112970"/>
                              <a:gd name="connsiteY7" fmla="*/ 43586 h 78319"/>
                              <a:gd name="connsiteX8" fmla="*/ 66661 w 112970"/>
                              <a:gd name="connsiteY8" fmla="*/ 77942 h 78319"/>
                              <a:gd name="connsiteX9" fmla="*/ 39484 w 112970"/>
                              <a:gd name="connsiteY9" fmla="*/ 74865 h 78319"/>
                              <a:gd name="connsiteX10" fmla="*/ 0 w 112970"/>
                              <a:gd name="connsiteY10" fmla="*/ 77429 h 7831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112970" h="78319">
                                <a:moveTo>
                                  <a:pt x="0" y="77429"/>
                                </a:moveTo>
                                <a:cubicBezTo>
                                  <a:pt x="13845" y="78454"/>
                                  <a:pt x="37945" y="70250"/>
                                  <a:pt x="48201" y="62046"/>
                                </a:cubicBezTo>
                                <a:cubicBezTo>
                                  <a:pt x="58969" y="53328"/>
                                  <a:pt x="64610" y="34869"/>
                                  <a:pt x="66661" y="21536"/>
                                </a:cubicBezTo>
                                <a:cubicBezTo>
                                  <a:pt x="68199" y="9742"/>
                                  <a:pt x="67686" y="7691"/>
                                  <a:pt x="55892" y="7179"/>
                                </a:cubicBezTo>
                                <a:cubicBezTo>
                                  <a:pt x="50252" y="6666"/>
                                  <a:pt x="26664" y="9742"/>
                                  <a:pt x="27690" y="1025"/>
                                </a:cubicBezTo>
                                <a:cubicBezTo>
                                  <a:pt x="39996" y="0"/>
                                  <a:pt x="52303" y="0"/>
                                  <a:pt x="66148" y="0"/>
                                </a:cubicBezTo>
                                <a:cubicBezTo>
                                  <a:pt x="77429" y="0"/>
                                  <a:pt x="87684" y="1025"/>
                                  <a:pt x="96914" y="7691"/>
                                </a:cubicBezTo>
                                <a:cubicBezTo>
                                  <a:pt x="108708" y="15383"/>
                                  <a:pt x="111272" y="30254"/>
                                  <a:pt x="112810" y="43586"/>
                                </a:cubicBezTo>
                                <a:cubicBezTo>
                                  <a:pt x="115374" y="67686"/>
                                  <a:pt x="86659" y="74865"/>
                                  <a:pt x="66661" y="77942"/>
                                </a:cubicBezTo>
                                <a:cubicBezTo>
                                  <a:pt x="53841" y="79480"/>
                                  <a:pt x="51790" y="75890"/>
                                  <a:pt x="39484" y="74865"/>
                                </a:cubicBezTo>
                                <a:cubicBezTo>
                                  <a:pt x="30254" y="74352"/>
                                  <a:pt x="6153" y="78454"/>
                                  <a:pt x="0" y="77429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8B00"/>
                          </a:solidFill>
                          <a:ln w="51267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endParaRPr lang="th-TH"/>
                          </a:p>
                        </p:txBody>
                      </p:sp>
                      <p:sp>
                        <p:nvSpPr>
                          <p:cNvPr id="1323" name="Freeform: Shape 1322">
                            <a:extLst>
                              <a:ext uri="{FF2B5EF4-FFF2-40B4-BE49-F238E27FC236}">
                                <a16:creationId xmlns:a16="http://schemas.microsoft.com/office/drawing/2014/main" id="{860FD528-53A4-4C6B-B547-B1B22CA6838C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7160972" y="8034755"/>
                            <a:ext cx="91557" cy="73849"/>
                          </a:xfrm>
                          <a:custGeom>
                            <a:avLst/>
                            <a:gdLst>
                              <a:gd name="connsiteX0" fmla="*/ 42331 w 91557"/>
                              <a:gd name="connsiteY0" fmla="*/ 73850 h 73849"/>
                              <a:gd name="connsiteX1" fmla="*/ 21820 w 91557"/>
                              <a:gd name="connsiteY1" fmla="*/ 26674 h 73849"/>
                              <a:gd name="connsiteX2" fmla="*/ 91557 w 91557"/>
                              <a:gd name="connsiteY2" fmla="*/ 2061 h 73849"/>
                              <a:gd name="connsiteX3" fmla="*/ 6437 w 91557"/>
                              <a:gd name="connsiteY3" fmla="*/ 18983 h 73849"/>
                              <a:gd name="connsiteX4" fmla="*/ 42331 w 91557"/>
                              <a:gd name="connsiteY4" fmla="*/ 73850 h 7384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91557" h="73849">
                                <a:moveTo>
                                  <a:pt x="42331" y="73850"/>
                                </a:moveTo>
                                <a:cubicBezTo>
                                  <a:pt x="42331" y="73850"/>
                                  <a:pt x="5411" y="54364"/>
                                  <a:pt x="21820" y="26674"/>
                                </a:cubicBezTo>
                                <a:cubicBezTo>
                                  <a:pt x="38229" y="-1015"/>
                                  <a:pt x="91557" y="2061"/>
                                  <a:pt x="91557" y="2061"/>
                                </a:cubicBezTo>
                                <a:cubicBezTo>
                                  <a:pt x="91557" y="2061"/>
                                  <a:pt x="31050" y="-8707"/>
                                  <a:pt x="6437" y="18983"/>
                                </a:cubicBezTo>
                                <a:cubicBezTo>
                                  <a:pt x="-14587" y="43083"/>
                                  <a:pt x="20794" y="73337"/>
                                  <a:pt x="42331" y="7385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FF"/>
                          </a:solidFill>
                          <a:ln w="51267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endParaRPr lang="th-TH"/>
                          </a:p>
                        </p:txBody>
                      </p:sp>
                    </p:grpSp>
                    <p:sp>
                      <p:nvSpPr>
                        <p:cNvPr id="1306" name="Freeform: Shape 1305">
                          <a:extLst>
                            <a:ext uri="{FF2B5EF4-FFF2-40B4-BE49-F238E27FC236}">
                              <a16:creationId xmlns:a16="http://schemas.microsoft.com/office/drawing/2014/main" id="{32541F05-6433-40C1-9CF6-FE3F43E5A624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7204032" y="7983970"/>
                          <a:ext cx="92295" cy="48743"/>
                        </a:xfrm>
                        <a:custGeom>
                          <a:avLst/>
                          <a:gdLst>
                            <a:gd name="connsiteX0" fmla="*/ 5424 w 92295"/>
                            <a:gd name="connsiteY0" fmla="*/ 47205 h 48743"/>
                            <a:gd name="connsiteX1" fmla="*/ 2860 w 92295"/>
                            <a:gd name="connsiteY1" fmla="*/ 24643 h 48743"/>
                            <a:gd name="connsiteX2" fmla="*/ 29012 w 92295"/>
                            <a:gd name="connsiteY2" fmla="*/ 24643 h 48743"/>
                            <a:gd name="connsiteX3" fmla="*/ 49010 w 92295"/>
                            <a:gd name="connsiteY3" fmla="*/ 30 h 48743"/>
                            <a:gd name="connsiteX4" fmla="*/ 61830 w 92295"/>
                            <a:gd name="connsiteY4" fmla="*/ 23105 h 48743"/>
                            <a:gd name="connsiteX5" fmla="*/ 86956 w 92295"/>
                            <a:gd name="connsiteY5" fmla="*/ 23618 h 48743"/>
                            <a:gd name="connsiteX6" fmla="*/ 86443 w 92295"/>
                            <a:gd name="connsiteY6" fmla="*/ 48743 h 48743"/>
                            <a:gd name="connsiteX7" fmla="*/ 5424 w 92295"/>
                            <a:gd name="connsiteY7" fmla="*/ 47205 h 48743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</a:cxnLst>
                          <a:rect l="l" t="t" r="r" b="b"/>
                          <a:pathLst>
                            <a:path w="92295" h="48743">
                              <a:moveTo>
                                <a:pt x="5424" y="47205"/>
                              </a:moveTo>
                              <a:cubicBezTo>
                                <a:pt x="5424" y="47205"/>
                                <a:pt x="-4831" y="30796"/>
                                <a:pt x="2860" y="24643"/>
                              </a:cubicBezTo>
                              <a:cubicBezTo>
                                <a:pt x="11065" y="18490"/>
                                <a:pt x="29012" y="24643"/>
                                <a:pt x="29012" y="24643"/>
                              </a:cubicBezTo>
                              <a:cubicBezTo>
                                <a:pt x="29012" y="24643"/>
                                <a:pt x="36704" y="-996"/>
                                <a:pt x="49010" y="30"/>
                              </a:cubicBezTo>
                              <a:cubicBezTo>
                                <a:pt x="61317" y="1055"/>
                                <a:pt x="61830" y="23105"/>
                                <a:pt x="61830" y="23105"/>
                              </a:cubicBezTo>
                              <a:cubicBezTo>
                                <a:pt x="61830" y="23105"/>
                                <a:pt x="77213" y="16439"/>
                                <a:pt x="86956" y="23618"/>
                              </a:cubicBezTo>
                              <a:cubicBezTo>
                                <a:pt x="99262" y="32335"/>
                                <a:pt x="86443" y="48743"/>
                                <a:pt x="86443" y="48743"/>
                              </a:cubicBezTo>
                              <a:lnTo>
                                <a:pt x="5424" y="47205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FBD03"/>
                        </a:solidFill>
                        <a:ln w="51267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1307" name="Freeform: Shape 1306">
                          <a:extLst>
                            <a:ext uri="{FF2B5EF4-FFF2-40B4-BE49-F238E27FC236}">
                              <a16:creationId xmlns:a16="http://schemas.microsoft.com/office/drawing/2014/main" id="{6A36D939-3001-4BD6-B00D-24BF27F0763B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7209456" y="8010664"/>
                          <a:ext cx="78967" cy="20757"/>
                        </a:xfrm>
                        <a:custGeom>
                          <a:avLst/>
                          <a:gdLst>
                            <a:gd name="connsiteX0" fmla="*/ 0 w 78967"/>
                            <a:gd name="connsiteY0" fmla="*/ 20511 h 20757"/>
                            <a:gd name="connsiteX1" fmla="*/ 23588 w 78967"/>
                            <a:gd name="connsiteY1" fmla="*/ 17435 h 20757"/>
                            <a:gd name="connsiteX2" fmla="*/ 26152 w 78967"/>
                            <a:gd name="connsiteY2" fmla="*/ 0 h 20757"/>
                            <a:gd name="connsiteX3" fmla="*/ 41022 w 78967"/>
                            <a:gd name="connsiteY3" fmla="*/ 8717 h 20757"/>
                            <a:gd name="connsiteX4" fmla="*/ 55380 w 78967"/>
                            <a:gd name="connsiteY4" fmla="*/ 0 h 20757"/>
                            <a:gd name="connsiteX5" fmla="*/ 55380 w 78967"/>
                            <a:gd name="connsiteY5" fmla="*/ 14871 h 20757"/>
                            <a:gd name="connsiteX6" fmla="*/ 78967 w 78967"/>
                            <a:gd name="connsiteY6" fmla="*/ 20511 h 20757"/>
                            <a:gd name="connsiteX7" fmla="*/ 0 w 78967"/>
                            <a:gd name="connsiteY7" fmla="*/ 20511 h 20757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</a:cxnLst>
                          <a:rect l="l" t="t" r="r" b="b"/>
                          <a:pathLst>
                            <a:path w="78967" h="20757">
                              <a:moveTo>
                                <a:pt x="0" y="20511"/>
                              </a:moveTo>
                              <a:cubicBezTo>
                                <a:pt x="0" y="20511"/>
                                <a:pt x="16409" y="22049"/>
                                <a:pt x="23588" y="17435"/>
                              </a:cubicBezTo>
                              <a:cubicBezTo>
                                <a:pt x="30766" y="12819"/>
                                <a:pt x="26152" y="0"/>
                                <a:pt x="26152" y="0"/>
                              </a:cubicBezTo>
                              <a:cubicBezTo>
                                <a:pt x="26152" y="0"/>
                                <a:pt x="32818" y="7692"/>
                                <a:pt x="41022" y="8717"/>
                              </a:cubicBezTo>
                              <a:cubicBezTo>
                                <a:pt x="49226" y="9743"/>
                                <a:pt x="55380" y="0"/>
                                <a:pt x="55380" y="0"/>
                              </a:cubicBezTo>
                              <a:cubicBezTo>
                                <a:pt x="55380" y="0"/>
                                <a:pt x="50252" y="8205"/>
                                <a:pt x="55380" y="14871"/>
                              </a:cubicBezTo>
                              <a:cubicBezTo>
                                <a:pt x="60507" y="21537"/>
                                <a:pt x="78967" y="20511"/>
                                <a:pt x="78967" y="20511"/>
                              </a:cubicBezTo>
                              <a:lnTo>
                                <a:pt x="0" y="20511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9B5C00"/>
                        </a:solidFill>
                        <a:ln w="51267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1308" name="Freeform: Shape 1307">
                          <a:extLst>
                            <a:ext uri="{FF2B5EF4-FFF2-40B4-BE49-F238E27FC236}">
                              <a16:creationId xmlns:a16="http://schemas.microsoft.com/office/drawing/2014/main" id="{506C5440-5723-4464-AC18-EB819F6589C9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7112610" y="8114652"/>
                          <a:ext cx="51722" cy="160091"/>
                        </a:xfrm>
                        <a:custGeom>
                          <a:avLst/>
                          <a:gdLst>
                            <a:gd name="connsiteX0" fmla="*/ 51722 w 51722"/>
                            <a:gd name="connsiteY0" fmla="*/ 106 h 160091"/>
                            <a:gd name="connsiteX1" fmla="*/ 17879 w 51722"/>
                            <a:gd name="connsiteY1" fmla="*/ 35487 h 160091"/>
                            <a:gd name="connsiteX2" fmla="*/ 12751 w 51722"/>
                            <a:gd name="connsiteY2" fmla="*/ 160092 h 160091"/>
                            <a:gd name="connsiteX3" fmla="*/ 6085 w 51722"/>
                            <a:gd name="connsiteY3" fmla="*/ 137017 h 160091"/>
                            <a:gd name="connsiteX4" fmla="*/ 6085 w 51722"/>
                            <a:gd name="connsiteY4" fmla="*/ 21643 h 160091"/>
                            <a:gd name="connsiteX5" fmla="*/ 51722 w 51722"/>
                            <a:gd name="connsiteY5" fmla="*/ 106 h 160091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51722" h="160091">
                              <a:moveTo>
                                <a:pt x="51722" y="106"/>
                              </a:moveTo>
                              <a:cubicBezTo>
                                <a:pt x="51722" y="106"/>
                                <a:pt x="30186" y="2157"/>
                                <a:pt x="17879" y="35487"/>
                              </a:cubicBezTo>
                              <a:cubicBezTo>
                                <a:pt x="6085" y="68818"/>
                                <a:pt x="12751" y="160092"/>
                                <a:pt x="12751" y="160092"/>
                              </a:cubicBezTo>
                              <a:cubicBezTo>
                                <a:pt x="12751" y="160092"/>
                                <a:pt x="8649" y="150862"/>
                                <a:pt x="6085" y="137017"/>
                              </a:cubicBezTo>
                              <a:cubicBezTo>
                                <a:pt x="3521" y="122659"/>
                                <a:pt x="-6221" y="42666"/>
                                <a:pt x="6085" y="21643"/>
                              </a:cubicBezTo>
                              <a:cubicBezTo>
                                <a:pt x="18392" y="106"/>
                                <a:pt x="39928" y="-407"/>
                                <a:pt x="51722" y="106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/>
                        </a:solidFill>
                        <a:ln w="51267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1309" name="Freeform: Shape 1308">
                          <a:extLst>
                            <a:ext uri="{FF2B5EF4-FFF2-40B4-BE49-F238E27FC236}">
                              <a16:creationId xmlns:a16="http://schemas.microsoft.com/office/drawing/2014/main" id="{6FD373C3-CC24-4100-AF0E-F0BCCBE0573C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7254837" y="8174752"/>
                          <a:ext cx="13349" cy="109733"/>
                        </a:xfrm>
                        <a:custGeom>
                          <a:avLst/>
                          <a:gdLst>
                            <a:gd name="connsiteX0" fmla="*/ 256 w 13349"/>
                            <a:gd name="connsiteY0" fmla="*/ 1025 h 109733"/>
                            <a:gd name="connsiteX1" fmla="*/ 1282 w 13349"/>
                            <a:gd name="connsiteY1" fmla="*/ 64097 h 109733"/>
                            <a:gd name="connsiteX2" fmla="*/ 7435 w 13349"/>
                            <a:gd name="connsiteY2" fmla="*/ 109734 h 109733"/>
                            <a:gd name="connsiteX3" fmla="*/ 13076 w 13349"/>
                            <a:gd name="connsiteY3" fmla="*/ 42560 h 109733"/>
                            <a:gd name="connsiteX4" fmla="*/ 3846 w 13349"/>
                            <a:gd name="connsiteY4" fmla="*/ 0 h 109733"/>
                            <a:gd name="connsiteX5" fmla="*/ 256 w 13349"/>
                            <a:gd name="connsiteY5" fmla="*/ 1025 h 109733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13349" h="109733">
                              <a:moveTo>
                                <a:pt x="256" y="1025"/>
                              </a:moveTo>
                              <a:cubicBezTo>
                                <a:pt x="256" y="21536"/>
                                <a:pt x="-769" y="43073"/>
                                <a:pt x="1282" y="64097"/>
                              </a:cubicBezTo>
                              <a:cubicBezTo>
                                <a:pt x="2820" y="79480"/>
                                <a:pt x="5897" y="94863"/>
                                <a:pt x="7435" y="109734"/>
                              </a:cubicBezTo>
                              <a:cubicBezTo>
                                <a:pt x="14101" y="90248"/>
                                <a:pt x="13589" y="63584"/>
                                <a:pt x="13076" y="42560"/>
                              </a:cubicBezTo>
                              <a:cubicBezTo>
                                <a:pt x="12563" y="32818"/>
                                <a:pt x="14101" y="7179"/>
                                <a:pt x="3846" y="0"/>
                              </a:cubicBezTo>
                              <a:cubicBezTo>
                                <a:pt x="2307" y="2564"/>
                                <a:pt x="769" y="4615"/>
                                <a:pt x="256" y="1025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FFFF"/>
                        </a:solidFill>
                        <a:ln w="51267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</p:grpSp>
                </p:grpSp>
              </p:grpSp>
              <p:sp>
                <p:nvSpPr>
                  <p:cNvPr id="1293" name="Freeform: Shape 1292">
                    <a:extLst>
                      <a:ext uri="{FF2B5EF4-FFF2-40B4-BE49-F238E27FC236}">
                        <a16:creationId xmlns:a16="http://schemas.microsoft.com/office/drawing/2014/main" id="{18D82792-347A-4F6E-90BC-9EF5BE37756E}"/>
                      </a:ext>
                    </a:extLst>
                  </p:cNvPr>
                  <p:cNvSpPr/>
                  <p:nvPr/>
                </p:nvSpPr>
                <p:spPr>
                  <a:xfrm>
                    <a:off x="7502250" y="7760431"/>
                    <a:ext cx="42560" cy="873767"/>
                  </a:xfrm>
                  <a:custGeom>
                    <a:avLst/>
                    <a:gdLst>
                      <a:gd name="connsiteX0" fmla="*/ 42560 w 42560"/>
                      <a:gd name="connsiteY0" fmla="*/ 0 h 873767"/>
                      <a:gd name="connsiteX1" fmla="*/ 26664 w 42560"/>
                      <a:gd name="connsiteY1" fmla="*/ 96401 h 873767"/>
                      <a:gd name="connsiteX2" fmla="*/ 0 w 42560"/>
                      <a:gd name="connsiteY2" fmla="*/ 834797 h 873767"/>
                      <a:gd name="connsiteX3" fmla="*/ 42560 w 42560"/>
                      <a:gd name="connsiteY3" fmla="*/ 873768 h 8737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560" h="873767">
                        <a:moveTo>
                          <a:pt x="42560" y="0"/>
                        </a:moveTo>
                        <a:lnTo>
                          <a:pt x="26664" y="96401"/>
                        </a:lnTo>
                        <a:lnTo>
                          <a:pt x="0" y="834797"/>
                        </a:lnTo>
                        <a:lnTo>
                          <a:pt x="42560" y="873768"/>
                        </a:lnTo>
                        <a:close/>
                      </a:path>
                    </a:pathLst>
                  </a:custGeom>
                  <a:solidFill>
                    <a:srgbClr val="FFD878"/>
                  </a:solidFill>
                  <a:ln w="5126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294" name="Freeform: Shape 1293">
                    <a:extLst>
                      <a:ext uri="{FF2B5EF4-FFF2-40B4-BE49-F238E27FC236}">
                        <a16:creationId xmlns:a16="http://schemas.microsoft.com/office/drawing/2014/main" id="{638F98E9-0B2F-429E-9D71-1C399A14C60F}"/>
                      </a:ext>
                    </a:extLst>
                  </p:cNvPr>
                  <p:cNvSpPr/>
                  <p:nvPr/>
                </p:nvSpPr>
                <p:spPr>
                  <a:xfrm>
                    <a:off x="6974093" y="7764533"/>
                    <a:ext cx="532259" cy="869665"/>
                  </a:xfrm>
                  <a:custGeom>
                    <a:avLst/>
                    <a:gdLst>
                      <a:gd name="connsiteX0" fmla="*/ 0 w 532259"/>
                      <a:gd name="connsiteY0" fmla="*/ 869665 h 869665"/>
                      <a:gd name="connsiteX1" fmla="*/ 26152 w 532259"/>
                      <a:gd name="connsiteY1" fmla="*/ 806594 h 869665"/>
                      <a:gd name="connsiteX2" fmla="*/ 26152 w 532259"/>
                      <a:gd name="connsiteY2" fmla="*/ 36920 h 869665"/>
                      <a:gd name="connsiteX3" fmla="*/ 532260 w 532259"/>
                      <a:gd name="connsiteY3" fmla="*/ 1538 h 869665"/>
                      <a:gd name="connsiteX4" fmla="*/ 0 w 532259"/>
                      <a:gd name="connsiteY4" fmla="*/ 0 h 869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32259" h="869665">
                        <a:moveTo>
                          <a:pt x="0" y="869665"/>
                        </a:moveTo>
                        <a:lnTo>
                          <a:pt x="26152" y="806594"/>
                        </a:lnTo>
                        <a:lnTo>
                          <a:pt x="26152" y="36920"/>
                        </a:lnTo>
                        <a:lnTo>
                          <a:pt x="532260" y="153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5126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295" name="Freeform: Shape 1294">
                    <a:extLst>
                      <a:ext uri="{FF2B5EF4-FFF2-40B4-BE49-F238E27FC236}">
                        <a16:creationId xmlns:a16="http://schemas.microsoft.com/office/drawing/2014/main" id="{86695636-425F-48CF-841A-551BCC38E8B4}"/>
                      </a:ext>
                    </a:extLst>
                  </p:cNvPr>
                  <p:cNvSpPr/>
                  <p:nvPr/>
                </p:nvSpPr>
                <p:spPr>
                  <a:xfrm>
                    <a:off x="8064764" y="7856832"/>
                    <a:ext cx="577384" cy="598920"/>
                  </a:xfrm>
                  <a:custGeom>
                    <a:avLst/>
                    <a:gdLst>
                      <a:gd name="connsiteX0" fmla="*/ 0 w 577384"/>
                      <a:gd name="connsiteY0" fmla="*/ 598921 h 598920"/>
                      <a:gd name="connsiteX1" fmla="*/ 563026 w 577384"/>
                      <a:gd name="connsiteY1" fmla="*/ 590203 h 598920"/>
                      <a:gd name="connsiteX2" fmla="*/ 577384 w 577384"/>
                      <a:gd name="connsiteY2" fmla="*/ 0 h 598920"/>
                      <a:gd name="connsiteX3" fmla="*/ 515338 w 577384"/>
                      <a:gd name="connsiteY3" fmla="*/ 539439 h 5989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7384" h="598920">
                        <a:moveTo>
                          <a:pt x="0" y="598921"/>
                        </a:moveTo>
                        <a:lnTo>
                          <a:pt x="563026" y="590203"/>
                        </a:lnTo>
                        <a:lnTo>
                          <a:pt x="577384" y="0"/>
                        </a:lnTo>
                        <a:lnTo>
                          <a:pt x="515338" y="539439"/>
                        </a:lnTo>
                        <a:close/>
                      </a:path>
                    </a:pathLst>
                  </a:custGeom>
                  <a:solidFill>
                    <a:srgbClr val="FFD878"/>
                  </a:solidFill>
                  <a:ln w="5126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sp>
              <p:nvSpPr>
                <p:cNvPr id="1283" name="Freeform: Shape 1282">
                  <a:extLst>
                    <a:ext uri="{FF2B5EF4-FFF2-40B4-BE49-F238E27FC236}">
                      <a16:creationId xmlns:a16="http://schemas.microsoft.com/office/drawing/2014/main" id="{DF7ECE4F-3B38-42FA-B547-BC551E311A9A}"/>
                    </a:ext>
                  </a:extLst>
                </p:cNvPr>
                <p:cNvSpPr/>
                <p:nvPr/>
              </p:nvSpPr>
              <p:spPr>
                <a:xfrm>
                  <a:off x="6697195" y="7174330"/>
                  <a:ext cx="1820349" cy="558411"/>
                </a:xfrm>
                <a:custGeom>
                  <a:avLst/>
                  <a:gdLst>
                    <a:gd name="connsiteX0" fmla="*/ 261515 w 1820349"/>
                    <a:gd name="connsiteY0" fmla="*/ 558411 h 558411"/>
                    <a:gd name="connsiteX1" fmla="*/ 0 w 1820349"/>
                    <a:gd name="connsiteY1" fmla="*/ 0 h 558411"/>
                    <a:gd name="connsiteX2" fmla="*/ 1512172 w 1820349"/>
                    <a:gd name="connsiteY2" fmla="*/ 0 h 558411"/>
                    <a:gd name="connsiteX3" fmla="*/ 1820349 w 1820349"/>
                    <a:gd name="connsiteY3" fmla="*/ 538926 h 5584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820349" h="558411">
                      <a:moveTo>
                        <a:pt x="261515" y="558411"/>
                      </a:moveTo>
                      <a:lnTo>
                        <a:pt x="0" y="0"/>
                      </a:lnTo>
                      <a:lnTo>
                        <a:pt x="1512172" y="0"/>
                      </a:lnTo>
                      <a:lnTo>
                        <a:pt x="1820349" y="538926"/>
                      </a:lnTo>
                      <a:close/>
                    </a:path>
                  </a:pathLst>
                </a:custGeom>
                <a:solidFill>
                  <a:srgbClr val="E20505"/>
                </a:solidFill>
                <a:ln w="5126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284" name="Freeform: Shape 1283">
                  <a:extLst>
                    <a:ext uri="{FF2B5EF4-FFF2-40B4-BE49-F238E27FC236}">
                      <a16:creationId xmlns:a16="http://schemas.microsoft.com/office/drawing/2014/main" id="{869864D4-2515-4C89-A859-80677767DAA3}"/>
                    </a:ext>
                  </a:extLst>
                </p:cNvPr>
                <p:cNvSpPr/>
                <p:nvPr/>
              </p:nvSpPr>
              <p:spPr>
                <a:xfrm>
                  <a:off x="6958709" y="7708128"/>
                  <a:ext cx="1556783" cy="56917"/>
                </a:xfrm>
                <a:custGeom>
                  <a:avLst/>
                  <a:gdLst>
                    <a:gd name="connsiteX0" fmla="*/ 72301 w 1556783"/>
                    <a:gd name="connsiteY0" fmla="*/ 56918 h 56917"/>
                    <a:gd name="connsiteX1" fmla="*/ 0 w 1556783"/>
                    <a:gd name="connsiteY1" fmla="*/ 24613 h 56917"/>
                    <a:gd name="connsiteX2" fmla="*/ 1556783 w 1556783"/>
                    <a:gd name="connsiteY2" fmla="*/ 0 h 56917"/>
                    <a:gd name="connsiteX3" fmla="*/ 1552681 w 1556783"/>
                    <a:gd name="connsiteY3" fmla="*/ 52303 h 569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556783" h="56917">
                      <a:moveTo>
                        <a:pt x="72301" y="56918"/>
                      </a:moveTo>
                      <a:lnTo>
                        <a:pt x="0" y="24613"/>
                      </a:lnTo>
                      <a:lnTo>
                        <a:pt x="1556783" y="0"/>
                      </a:lnTo>
                      <a:lnTo>
                        <a:pt x="1552681" y="52303"/>
                      </a:lnTo>
                      <a:close/>
                    </a:path>
                  </a:pathLst>
                </a:custGeom>
                <a:solidFill>
                  <a:srgbClr val="471D00"/>
                </a:solidFill>
                <a:ln w="5126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285" name="Freeform: Shape 1284">
                  <a:extLst>
                    <a:ext uri="{FF2B5EF4-FFF2-40B4-BE49-F238E27FC236}">
                      <a16:creationId xmlns:a16="http://schemas.microsoft.com/office/drawing/2014/main" id="{CD8450E1-9D1C-4C38-B1CD-BAF9C0546BAC}"/>
                    </a:ext>
                  </a:extLst>
                </p:cNvPr>
                <p:cNvSpPr/>
                <p:nvPr/>
              </p:nvSpPr>
              <p:spPr>
                <a:xfrm>
                  <a:off x="6735140" y="7024599"/>
                  <a:ext cx="1474226" cy="153319"/>
                </a:xfrm>
                <a:custGeom>
                  <a:avLst/>
                  <a:gdLst>
                    <a:gd name="connsiteX0" fmla="*/ 0 w 1474226"/>
                    <a:gd name="connsiteY0" fmla="*/ 153319 h 153319"/>
                    <a:gd name="connsiteX1" fmla="*/ 112810 w 1474226"/>
                    <a:gd name="connsiteY1" fmla="*/ 55892 h 153319"/>
                    <a:gd name="connsiteX2" fmla="*/ 535336 w 1474226"/>
                    <a:gd name="connsiteY2" fmla="*/ 64097 h 153319"/>
                    <a:gd name="connsiteX3" fmla="*/ 569180 w 1474226"/>
                    <a:gd name="connsiteY3" fmla="*/ 3589 h 153319"/>
                    <a:gd name="connsiteX4" fmla="*/ 998884 w 1474226"/>
                    <a:gd name="connsiteY4" fmla="*/ 0 h 153319"/>
                    <a:gd name="connsiteX5" fmla="*/ 969656 w 1474226"/>
                    <a:gd name="connsiteY5" fmla="*/ 61533 h 153319"/>
                    <a:gd name="connsiteX6" fmla="*/ 1473201 w 1474226"/>
                    <a:gd name="connsiteY6" fmla="*/ 62559 h 153319"/>
                    <a:gd name="connsiteX7" fmla="*/ 1474226 w 1474226"/>
                    <a:gd name="connsiteY7" fmla="*/ 149730 h 1533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474226" h="153319">
                      <a:moveTo>
                        <a:pt x="0" y="153319"/>
                      </a:moveTo>
                      <a:lnTo>
                        <a:pt x="112810" y="55892"/>
                      </a:lnTo>
                      <a:lnTo>
                        <a:pt x="535336" y="64097"/>
                      </a:lnTo>
                      <a:lnTo>
                        <a:pt x="569180" y="3589"/>
                      </a:lnTo>
                      <a:lnTo>
                        <a:pt x="998884" y="0"/>
                      </a:lnTo>
                      <a:lnTo>
                        <a:pt x="969656" y="61533"/>
                      </a:lnTo>
                      <a:lnTo>
                        <a:pt x="1473201" y="62559"/>
                      </a:lnTo>
                      <a:lnTo>
                        <a:pt x="1474226" y="149730"/>
                      </a:lnTo>
                      <a:close/>
                    </a:path>
                  </a:pathLst>
                </a:custGeom>
                <a:solidFill>
                  <a:srgbClr val="471D00"/>
                </a:solidFill>
                <a:ln w="5126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286" name="Freeform: Shape 1285">
                  <a:extLst>
                    <a:ext uri="{FF2B5EF4-FFF2-40B4-BE49-F238E27FC236}">
                      <a16:creationId xmlns:a16="http://schemas.microsoft.com/office/drawing/2014/main" id="{7D0EA15F-9ADE-49A4-AD09-769EAB7C48A1}"/>
                    </a:ext>
                  </a:extLst>
                </p:cNvPr>
                <p:cNvSpPr/>
                <p:nvPr/>
              </p:nvSpPr>
              <p:spPr>
                <a:xfrm>
                  <a:off x="6697195" y="7072800"/>
                  <a:ext cx="388170" cy="659940"/>
                </a:xfrm>
                <a:custGeom>
                  <a:avLst/>
                  <a:gdLst>
                    <a:gd name="connsiteX0" fmla="*/ 261515 w 388170"/>
                    <a:gd name="connsiteY0" fmla="*/ 659941 h 659940"/>
                    <a:gd name="connsiteX1" fmla="*/ 388170 w 388170"/>
                    <a:gd name="connsiteY1" fmla="*/ 594306 h 659940"/>
                    <a:gd name="connsiteX2" fmla="*/ 133834 w 388170"/>
                    <a:gd name="connsiteY2" fmla="*/ 29741 h 659940"/>
                    <a:gd name="connsiteX3" fmla="*/ 117425 w 388170"/>
                    <a:gd name="connsiteY3" fmla="*/ 0 h 659940"/>
                    <a:gd name="connsiteX4" fmla="*/ 0 w 388170"/>
                    <a:gd name="connsiteY4" fmla="*/ 101530 h 6599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88170" h="659940">
                      <a:moveTo>
                        <a:pt x="261515" y="659941"/>
                      </a:moveTo>
                      <a:lnTo>
                        <a:pt x="388170" y="594306"/>
                      </a:lnTo>
                      <a:lnTo>
                        <a:pt x="133834" y="29741"/>
                      </a:lnTo>
                      <a:lnTo>
                        <a:pt x="117425" y="0"/>
                      </a:lnTo>
                      <a:lnTo>
                        <a:pt x="0" y="101530"/>
                      </a:lnTo>
                      <a:close/>
                    </a:path>
                  </a:pathLst>
                </a:custGeom>
                <a:solidFill>
                  <a:srgbClr val="844317"/>
                </a:solidFill>
                <a:ln w="5126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287" name="Freeform: Shape 1286">
                  <a:extLst>
                    <a:ext uri="{FF2B5EF4-FFF2-40B4-BE49-F238E27FC236}">
                      <a16:creationId xmlns:a16="http://schemas.microsoft.com/office/drawing/2014/main" id="{01E26B22-1471-4CB7-BD2F-126EA58AFE7F}"/>
                    </a:ext>
                  </a:extLst>
                </p:cNvPr>
                <p:cNvSpPr/>
                <p:nvPr/>
              </p:nvSpPr>
              <p:spPr>
                <a:xfrm>
                  <a:off x="8188855" y="7087158"/>
                  <a:ext cx="406630" cy="626097"/>
                </a:xfrm>
                <a:custGeom>
                  <a:avLst/>
                  <a:gdLst>
                    <a:gd name="connsiteX0" fmla="*/ 328688 w 406630"/>
                    <a:gd name="connsiteY0" fmla="*/ 626098 h 626097"/>
                    <a:gd name="connsiteX1" fmla="*/ 406630 w 406630"/>
                    <a:gd name="connsiteY1" fmla="*/ 590716 h 626097"/>
                    <a:gd name="connsiteX2" fmla="*/ 19485 w 406630"/>
                    <a:gd name="connsiteY2" fmla="*/ 0 h 626097"/>
                    <a:gd name="connsiteX3" fmla="*/ 0 w 406630"/>
                    <a:gd name="connsiteY3" fmla="*/ 73839 h 626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06630" h="626097">
                      <a:moveTo>
                        <a:pt x="328688" y="626098"/>
                      </a:moveTo>
                      <a:lnTo>
                        <a:pt x="406630" y="590716"/>
                      </a:lnTo>
                      <a:lnTo>
                        <a:pt x="19485" y="0"/>
                      </a:lnTo>
                      <a:lnTo>
                        <a:pt x="0" y="73839"/>
                      </a:lnTo>
                      <a:close/>
                    </a:path>
                  </a:pathLst>
                </a:custGeom>
                <a:solidFill>
                  <a:srgbClr val="471D00"/>
                </a:solidFill>
                <a:ln w="5126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288" name="Freeform: Shape 1287">
                  <a:extLst>
                    <a:ext uri="{FF2B5EF4-FFF2-40B4-BE49-F238E27FC236}">
                      <a16:creationId xmlns:a16="http://schemas.microsoft.com/office/drawing/2014/main" id="{8A167240-AFDB-4FBB-99CC-4213F337910F}"/>
                    </a:ext>
                  </a:extLst>
                </p:cNvPr>
                <p:cNvSpPr/>
                <p:nvPr/>
              </p:nvSpPr>
              <p:spPr>
                <a:xfrm>
                  <a:off x="6814620" y="7018446"/>
                  <a:ext cx="497391" cy="86146"/>
                </a:xfrm>
                <a:custGeom>
                  <a:avLst/>
                  <a:gdLst>
                    <a:gd name="connsiteX0" fmla="*/ 457908 w 497391"/>
                    <a:gd name="connsiteY0" fmla="*/ 76403 h 86146"/>
                    <a:gd name="connsiteX1" fmla="*/ 497391 w 497391"/>
                    <a:gd name="connsiteY1" fmla="*/ 1026 h 86146"/>
                    <a:gd name="connsiteX2" fmla="*/ 474316 w 497391"/>
                    <a:gd name="connsiteY2" fmla="*/ 0 h 86146"/>
                    <a:gd name="connsiteX3" fmla="*/ 438935 w 497391"/>
                    <a:gd name="connsiteY3" fmla="*/ 63071 h 86146"/>
                    <a:gd name="connsiteX4" fmla="*/ 0 w 497391"/>
                    <a:gd name="connsiteY4" fmla="*/ 54354 h 86146"/>
                    <a:gd name="connsiteX5" fmla="*/ 513 w 497391"/>
                    <a:gd name="connsiteY5" fmla="*/ 86146 h 861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97391" h="86146">
                      <a:moveTo>
                        <a:pt x="457908" y="76403"/>
                      </a:moveTo>
                      <a:lnTo>
                        <a:pt x="497391" y="1026"/>
                      </a:lnTo>
                      <a:lnTo>
                        <a:pt x="474316" y="0"/>
                      </a:lnTo>
                      <a:lnTo>
                        <a:pt x="438935" y="63071"/>
                      </a:lnTo>
                      <a:lnTo>
                        <a:pt x="0" y="54354"/>
                      </a:lnTo>
                      <a:lnTo>
                        <a:pt x="513" y="86146"/>
                      </a:lnTo>
                      <a:close/>
                    </a:path>
                  </a:pathLst>
                </a:custGeom>
                <a:solidFill>
                  <a:srgbClr val="FFBD03"/>
                </a:solidFill>
                <a:ln w="5126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289" name="Freeform: Shape 1288">
                  <a:extLst>
                    <a:ext uri="{FF2B5EF4-FFF2-40B4-BE49-F238E27FC236}">
                      <a16:creationId xmlns:a16="http://schemas.microsoft.com/office/drawing/2014/main" id="{88D384D1-26A0-43D1-B1EE-EF2BEF0BE1C7}"/>
                    </a:ext>
                  </a:extLst>
                </p:cNvPr>
                <p:cNvSpPr/>
                <p:nvPr/>
              </p:nvSpPr>
              <p:spPr>
                <a:xfrm>
                  <a:off x="6697195" y="7018446"/>
                  <a:ext cx="614816" cy="581998"/>
                </a:xfrm>
                <a:custGeom>
                  <a:avLst/>
                  <a:gdLst>
                    <a:gd name="connsiteX0" fmla="*/ 199469 w 614816"/>
                    <a:gd name="connsiteY0" fmla="*/ 581999 h 581998"/>
                    <a:gd name="connsiteX1" fmla="*/ 62558 w 614816"/>
                    <a:gd name="connsiteY1" fmla="*/ 148705 h 581998"/>
                    <a:gd name="connsiteX2" fmla="*/ 117938 w 614816"/>
                    <a:gd name="connsiteY2" fmla="*/ 78967 h 581998"/>
                    <a:gd name="connsiteX3" fmla="*/ 573282 w 614816"/>
                    <a:gd name="connsiteY3" fmla="*/ 70250 h 581998"/>
                    <a:gd name="connsiteX4" fmla="*/ 614817 w 614816"/>
                    <a:gd name="connsiteY4" fmla="*/ 1026 h 581998"/>
                    <a:gd name="connsiteX5" fmla="*/ 591742 w 614816"/>
                    <a:gd name="connsiteY5" fmla="*/ 0 h 581998"/>
                    <a:gd name="connsiteX6" fmla="*/ 556360 w 614816"/>
                    <a:gd name="connsiteY6" fmla="*/ 63071 h 581998"/>
                    <a:gd name="connsiteX7" fmla="*/ 117425 w 614816"/>
                    <a:gd name="connsiteY7" fmla="*/ 54354 h 581998"/>
                    <a:gd name="connsiteX8" fmla="*/ 0 w 614816"/>
                    <a:gd name="connsiteY8" fmla="*/ 155883 h 5819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14816" h="581998">
                      <a:moveTo>
                        <a:pt x="199469" y="581999"/>
                      </a:moveTo>
                      <a:lnTo>
                        <a:pt x="62558" y="148705"/>
                      </a:lnTo>
                      <a:lnTo>
                        <a:pt x="117938" y="78967"/>
                      </a:lnTo>
                      <a:lnTo>
                        <a:pt x="573282" y="70250"/>
                      </a:lnTo>
                      <a:lnTo>
                        <a:pt x="614817" y="1026"/>
                      </a:lnTo>
                      <a:lnTo>
                        <a:pt x="591742" y="0"/>
                      </a:lnTo>
                      <a:lnTo>
                        <a:pt x="556360" y="63071"/>
                      </a:lnTo>
                      <a:lnTo>
                        <a:pt x="117425" y="54354"/>
                      </a:lnTo>
                      <a:lnTo>
                        <a:pt x="0" y="15588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5126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290" name="Freeform: Shape 1289">
                  <a:extLst>
                    <a:ext uri="{FF2B5EF4-FFF2-40B4-BE49-F238E27FC236}">
                      <a16:creationId xmlns:a16="http://schemas.microsoft.com/office/drawing/2014/main" id="{0344D3F8-4F3F-4F88-93E7-DD57FCEF1052}"/>
                    </a:ext>
                  </a:extLst>
                </p:cNvPr>
                <p:cNvSpPr/>
                <p:nvPr/>
              </p:nvSpPr>
              <p:spPr>
                <a:xfrm>
                  <a:off x="7688387" y="7078953"/>
                  <a:ext cx="547643" cy="36406"/>
                </a:xfrm>
                <a:custGeom>
                  <a:avLst/>
                  <a:gdLst>
                    <a:gd name="connsiteX0" fmla="*/ 16922 w 547643"/>
                    <a:gd name="connsiteY0" fmla="*/ 0 h 36406"/>
                    <a:gd name="connsiteX1" fmla="*/ 519953 w 547643"/>
                    <a:gd name="connsiteY1" fmla="*/ 8205 h 36406"/>
                    <a:gd name="connsiteX2" fmla="*/ 547643 w 547643"/>
                    <a:gd name="connsiteY2" fmla="*/ 36407 h 36406"/>
                    <a:gd name="connsiteX3" fmla="*/ 0 w 547643"/>
                    <a:gd name="connsiteY3" fmla="*/ 25639 h 364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47643" h="36406">
                      <a:moveTo>
                        <a:pt x="16922" y="0"/>
                      </a:moveTo>
                      <a:lnTo>
                        <a:pt x="519953" y="8205"/>
                      </a:lnTo>
                      <a:lnTo>
                        <a:pt x="547643" y="36407"/>
                      </a:lnTo>
                      <a:lnTo>
                        <a:pt x="0" y="25639"/>
                      </a:lnTo>
                      <a:close/>
                    </a:path>
                  </a:pathLst>
                </a:custGeom>
                <a:solidFill>
                  <a:srgbClr val="FFBD03"/>
                </a:solidFill>
                <a:ln w="5126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291" name="Freeform: Shape 1290">
                  <a:extLst>
                    <a:ext uri="{FF2B5EF4-FFF2-40B4-BE49-F238E27FC236}">
                      <a16:creationId xmlns:a16="http://schemas.microsoft.com/office/drawing/2014/main" id="{369F878B-AACA-4E0A-9296-2AE98D68073D}"/>
                    </a:ext>
                  </a:extLst>
                </p:cNvPr>
                <p:cNvSpPr/>
                <p:nvPr/>
              </p:nvSpPr>
              <p:spPr>
                <a:xfrm>
                  <a:off x="7285860" y="7014857"/>
                  <a:ext cx="449703" cy="23587"/>
                </a:xfrm>
                <a:custGeom>
                  <a:avLst/>
                  <a:gdLst>
                    <a:gd name="connsiteX0" fmla="*/ 449703 w 449703"/>
                    <a:gd name="connsiteY0" fmla="*/ 0 h 23587"/>
                    <a:gd name="connsiteX1" fmla="*/ 3077 w 449703"/>
                    <a:gd name="connsiteY1" fmla="*/ 3589 h 23587"/>
                    <a:gd name="connsiteX2" fmla="*/ 0 w 449703"/>
                    <a:gd name="connsiteY2" fmla="*/ 21536 h 23587"/>
                    <a:gd name="connsiteX3" fmla="*/ 438422 w 449703"/>
                    <a:gd name="connsiteY3" fmla="*/ 23588 h 235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49703" h="23587">
                      <a:moveTo>
                        <a:pt x="449703" y="0"/>
                      </a:moveTo>
                      <a:lnTo>
                        <a:pt x="3077" y="3589"/>
                      </a:lnTo>
                      <a:lnTo>
                        <a:pt x="0" y="21536"/>
                      </a:lnTo>
                      <a:lnTo>
                        <a:pt x="438422" y="23588"/>
                      </a:lnTo>
                      <a:close/>
                    </a:path>
                  </a:pathLst>
                </a:custGeom>
                <a:solidFill>
                  <a:srgbClr val="FFBD03"/>
                </a:solidFill>
                <a:ln w="5126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1137" name="Graphic 957">
                <a:extLst>
                  <a:ext uri="{FF2B5EF4-FFF2-40B4-BE49-F238E27FC236}">
                    <a16:creationId xmlns:a16="http://schemas.microsoft.com/office/drawing/2014/main" id="{2119BBC4-D5F7-40D1-80F0-276A148D5B56}"/>
                  </a:ext>
                </a:extLst>
              </p:cNvPr>
              <p:cNvGrpSpPr/>
              <p:nvPr/>
            </p:nvGrpSpPr>
            <p:grpSpPr>
              <a:xfrm>
                <a:off x="7283437" y="7449563"/>
                <a:ext cx="171638" cy="171793"/>
                <a:chOff x="7283437" y="7449563"/>
                <a:chExt cx="171638" cy="171793"/>
              </a:xfrm>
            </p:grpSpPr>
            <p:sp>
              <p:nvSpPr>
                <p:cNvPr id="1267" name="Freeform: Shape 1266">
                  <a:extLst>
                    <a:ext uri="{FF2B5EF4-FFF2-40B4-BE49-F238E27FC236}">
                      <a16:creationId xmlns:a16="http://schemas.microsoft.com/office/drawing/2014/main" id="{072A8DB2-15F6-43EA-ADCE-241F48ECF249}"/>
                    </a:ext>
                  </a:extLst>
                </p:cNvPr>
                <p:cNvSpPr/>
                <p:nvPr/>
              </p:nvSpPr>
              <p:spPr>
                <a:xfrm>
                  <a:off x="7283437" y="7449563"/>
                  <a:ext cx="171638" cy="171793"/>
                </a:xfrm>
                <a:custGeom>
                  <a:avLst/>
                  <a:gdLst>
                    <a:gd name="connsiteX0" fmla="*/ 171638 w 171638"/>
                    <a:gd name="connsiteY0" fmla="*/ 74478 h 171793"/>
                    <a:gd name="connsiteX1" fmla="*/ 131129 w 171638"/>
                    <a:gd name="connsiteY1" fmla="*/ 10381 h 171793"/>
                    <a:gd name="connsiteX2" fmla="*/ 14216 w 171638"/>
                    <a:gd name="connsiteY2" fmla="*/ 38071 h 171793"/>
                    <a:gd name="connsiteX3" fmla="*/ 44983 w 171638"/>
                    <a:gd name="connsiteY3" fmla="*/ 160111 h 171793"/>
                    <a:gd name="connsiteX4" fmla="*/ 171638 w 171638"/>
                    <a:gd name="connsiteY4" fmla="*/ 74478 h 1717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638" h="171793">
                      <a:moveTo>
                        <a:pt x="171638" y="74478"/>
                      </a:moveTo>
                      <a:cubicBezTo>
                        <a:pt x="171638" y="74478"/>
                        <a:pt x="162408" y="30380"/>
                        <a:pt x="131129" y="10381"/>
                      </a:cubicBezTo>
                      <a:cubicBezTo>
                        <a:pt x="99850" y="-9617"/>
                        <a:pt x="40368" y="-900"/>
                        <a:pt x="14216" y="38071"/>
                      </a:cubicBezTo>
                      <a:cubicBezTo>
                        <a:pt x="-11935" y="77042"/>
                        <a:pt x="-2192" y="134473"/>
                        <a:pt x="44983" y="160111"/>
                      </a:cubicBezTo>
                      <a:cubicBezTo>
                        <a:pt x="92158" y="186263"/>
                        <a:pt x="171638" y="172931"/>
                        <a:pt x="171638" y="74478"/>
                      </a:cubicBezTo>
                      <a:close/>
                    </a:path>
                  </a:pathLst>
                </a:custGeom>
                <a:solidFill>
                  <a:srgbClr val="FFBD03"/>
                </a:solidFill>
                <a:ln w="5126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268" name="Freeform: Shape 1267">
                  <a:extLst>
                    <a:ext uri="{FF2B5EF4-FFF2-40B4-BE49-F238E27FC236}">
                      <a16:creationId xmlns:a16="http://schemas.microsoft.com/office/drawing/2014/main" id="{6503628D-1212-490B-8E71-2F0D972E48B6}"/>
                    </a:ext>
                  </a:extLst>
                </p:cNvPr>
                <p:cNvSpPr/>
                <p:nvPr/>
              </p:nvSpPr>
              <p:spPr>
                <a:xfrm>
                  <a:off x="7289529" y="7457254"/>
                  <a:ext cx="152726" cy="152684"/>
                </a:xfrm>
                <a:custGeom>
                  <a:avLst/>
                  <a:gdLst>
                    <a:gd name="connsiteX0" fmla="*/ 152727 w 152726"/>
                    <a:gd name="connsiteY0" fmla="*/ 66275 h 152684"/>
                    <a:gd name="connsiteX1" fmla="*/ 116832 w 152726"/>
                    <a:gd name="connsiteY1" fmla="*/ 9357 h 152684"/>
                    <a:gd name="connsiteX2" fmla="*/ 12739 w 152726"/>
                    <a:gd name="connsiteY2" fmla="*/ 33971 h 152684"/>
                    <a:gd name="connsiteX3" fmla="*/ 39916 w 152726"/>
                    <a:gd name="connsiteY3" fmla="*/ 142166 h 152684"/>
                    <a:gd name="connsiteX4" fmla="*/ 152727 w 152726"/>
                    <a:gd name="connsiteY4" fmla="*/ 66275 h 1526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52726" h="152684">
                      <a:moveTo>
                        <a:pt x="152727" y="66275"/>
                      </a:moveTo>
                      <a:cubicBezTo>
                        <a:pt x="152727" y="66275"/>
                        <a:pt x="144522" y="27305"/>
                        <a:pt x="116832" y="9357"/>
                      </a:cubicBezTo>
                      <a:cubicBezTo>
                        <a:pt x="89143" y="-8590"/>
                        <a:pt x="36327" y="-898"/>
                        <a:pt x="12739" y="33971"/>
                      </a:cubicBezTo>
                      <a:cubicBezTo>
                        <a:pt x="-10849" y="68839"/>
                        <a:pt x="-1619" y="119604"/>
                        <a:pt x="39916" y="142166"/>
                      </a:cubicBezTo>
                      <a:cubicBezTo>
                        <a:pt x="82476" y="165754"/>
                        <a:pt x="152727" y="153447"/>
                        <a:pt x="152727" y="66275"/>
                      </a:cubicBezTo>
                      <a:close/>
                    </a:path>
                  </a:pathLst>
                </a:custGeom>
                <a:solidFill>
                  <a:srgbClr val="FF8B00"/>
                </a:solidFill>
                <a:ln w="5126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269" name="Freeform: Shape 1268">
                  <a:extLst>
                    <a:ext uri="{FF2B5EF4-FFF2-40B4-BE49-F238E27FC236}">
                      <a16:creationId xmlns:a16="http://schemas.microsoft.com/office/drawing/2014/main" id="{5EA0DA2F-20C5-4F09-9DF6-CE278C77A865}"/>
                    </a:ext>
                  </a:extLst>
                </p:cNvPr>
                <p:cNvSpPr/>
                <p:nvPr/>
              </p:nvSpPr>
              <p:spPr>
                <a:xfrm>
                  <a:off x="7304832" y="7451345"/>
                  <a:ext cx="136067" cy="56800"/>
                </a:xfrm>
                <a:custGeom>
                  <a:avLst/>
                  <a:gdLst>
                    <a:gd name="connsiteX0" fmla="*/ 135885 w 136067"/>
                    <a:gd name="connsiteY0" fmla="*/ 56801 h 56800"/>
                    <a:gd name="connsiteX1" fmla="*/ 74865 w 136067"/>
                    <a:gd name="connsiteY1" fmla="*/ 11676 h 56800"/>
                    <a:gd name="connsiteX2" fmla="*/ 0 w 136067"/>
                    <a:gd name="connsiteY2" fmla="*/ 33213 h 56800"/>
                    <a:gd name="connsiteX3" fmla="*/ 96914 w 136067"/>
                    <a:gd name="connsiteY3" fmla="*/ 7574 h 56800"/>
                    <a:gd name="connsiteX4" fmla="*/ 135885 w 136067"/>
                    <a:gd name="connsiteY4" fmla="*/ 56801 h 568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067" h="56800">
                      <a:moveTo>
                        <a:pt x="135885" y="56801"/>
                      </a:moveTo>
                      <a:cubicBezTo>
                        <a:pt x="135885" y="56801"/>
                        <a:pt x="122040" y="16291"/>
                        <a:pt x="74865" y="11676"/>
                      </a:cubicBezTo>
                      <a:cubicBezTo>
                        <a:pt x="27690" y="7061"/>
                        <a:pt x="0" y="33213"/>
                        <a:pt x="0" y="33213"/>
                      </a:cubicBezTo>
                      <a:cubicBezTo>
                        <a:pt x="0" y="33213"/>
                        <a:pt x="36920" y="-19090"/>
                        <a:pt x="96914" y="7574"/>
                      </a:cubicBezTo>
                      <a:cubicBezTo>
                        <a:pt x="141013" y="27060"/>
                        <a:pt x="135885" y="56801"/>
                        <a:pt x="135885" y="56801"/>
                      </a:cubicBezTo>
                      <a:close/>
                    </a:path>
                  </a:pathLst>
                </a:custGeom>
                <a:solidFill>
                  <a:srgbClr val="FFCD5C"/>
                </a:solidFill>
                <a:ln w="5126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270" name="Freeform: Shape 1269">
                  <a:extLst>
                    <a:ext uri="{FF2B5EF4-FFF2-40B4-BE49-F238E27FC236}">
                      <a16:creationId xmlns:a16="http://schemas.microsoft.com/office/drawing/2014/main" id="{B40A9D1C-40A3-48F5-B887-2CC2FB26BBD2}"/>
                    </a:ext>
                  </a:extLst>
                </p:cNvPr>
                <p:cNvSpPr/>
                <p:nvPr/>
              </p:nvSpPr>
              <p:spPr>
                <a:xfrm>
                  <a:off x="7323292" y="7573268"/>
                  <a:ext cx="108708" cy="43147"/>
                </a:xfrm>
                <a:custGeom>
                  <a:avLst/>
                  <a:gdLst>
                    <a:gd name="connsiteX0" fmla="*/ 0 w 108708"/>
                    <a:gd name="connsiteY0" fmla="*/ 23075 h 43147"/>
                    <a:gd name="connsiteX1" fmla="*/ 55892 w 108708"/>
                    <a:gd name="connsiteY1" fmla="*/ 30766 h 43147"/>
                    <a:gd name="connsiteX2" fmla="*/ 108708 w 108708"/>
                    <a:gd name="connsiteY2" fmla="*/ 0 h 43147"/>
                    <a:gd name="connsiteX3" fmla="*/ 50252 w 108708"/>
                    <a:gd name="connsiteY3" fmla="*/ 42560 h 43147"/>
                    <a:gd name="connsiteX4" fmla="*/ 0 w 108708"/>
                    <a:gd name="connsiteY4" fmla="*/ 23075 h 431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8708" h="43147">
                      <a:moveTo>
                        <a:pt x="0" y="23075"/>
                      </a:moveTo>
                      <a:cubicBezTo>
                        <a:pt x="0" y="23075"/>
                        <a:pt x="16922" y="42047"/>
                        <a:pt x="55892" y="30766"/>
                      </a:cubicBezTo>
                      <a:cubicBezTo>
                        <a:pt x="94863" y="19998"/>
                        <a:pt x="108708" y="0"/>
                        <a:pt x="108708" y="0"/>
                      </a:cubicBezTo>
                      <a:cubicBezTo>
                        <a:pt x="108708" y="0"/>
                        <a:pt x="91787" y="37433"/>
                        <a:pt x="50252" y="42560"/>
                      </a:cubicBezTo>
                      <a:cubicBezTo>
                        <a:pt x="17434" y="47175"/>
                        <a:pt x="0" y="23075"/>
                        <a:pt x="0" y="23075"/>
                      </a:cubicBezTo>
                      <a:close/>
                    </a:path>
                  </a:pathLst>
                </a:custGeom>
                <a:solidFill>
                  <a:srgbClr val="FFCD5C"/>
                </a:solidFill>
                <a:ln w="5126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grpSp>
              <p:nvGrpSpPr>
                <p:cNvPr id="1271" name="Graphic 957">
                  <a:extLst>
                    <a:ext uri="{FF2B5EF4-FFF2-40B4-BE49-F238E27FC236}">
                      <a16:creationId xmlns:a16="http://schemas.microsoft.com/office/drawing/2014/main" id="{EC5BDF1B-FF0B-4449-A5BF-784070DA28B6}"/>
                    </a:ext>
                  </a:extLst>
                </p:cNvPr>
                <p:cNvGrpSpPr/>
                <p:nvPr/>
              </p:nvGrpSpPr>
              <p:grpSpPr>
                <a:xfrm>
                  <a:off x="7299698" y="7462656"/>
                  <a:ext cx="142514" cy="143830"/>
                  <a:chOff x="7299698" y="7462656"/>
                  <a:chExt cx="142514" cy="143830"/>
                </a:xfrm>
              </p:grpSpPr>
              <p:sp>
                <p:nvSpPr>
                  <p:cNvPr id="1272" name="Freeform: Shape 1271">
                    <a:extLst>
                      <a:ext uri="{FF2B5EF4-FFF2-40B4-BE49-F238E27FC236}">
                        <a16:creationId xmlns:a16="http://schemas.microsoft.com/office/drawing/2014/main" id="{0DB2BBA8-769C-469D-8735-8525C06F2EAF}"/>
                      </a:ext>
                    </a:extLst>
                  </p:cNvPr>
                  <p:cNvSpPr/>
                  <p:nvPr/>
                </p:nvSpPr>
                <p:spPr>
                  <a:xfrm>
                    <a:off x="7299698" y="7462656"/>
                    <a:ext cx="136923" cy="141880"/>
                  </a:xfrm>
                  <a:custGeom>
                    <a:avLst/>
                    <a:gdLst>
                      <a:gd name="connsiteX0" fmla="*/ 76923 w 136923"/>
                      <a:gd name="connsiteY0" fmla="*/ 141378 h 141880"/>
                      <a:gd name="connsiteX1" fmla="*/ 136405 w 136923"/>
                      <a:gd name="connsiteY1" fmla="*/ 62924 h 141880"/>
                      <a:gd name="connsiteX2" fmla="*/ 119996 w 136923"/>
                      <a:gd name="connsiteY2" fmla="*/ 24979 h 141880"/>
                      <a:gd name="connsiteX3" fmla="*/ 113842 w 136923"/>
                      <a:gd name="connsiteY3" fmla="*/ 18313 h 141880"/>
                      <a:gd name="connsiteX4" fmla="*/ 60001 w 136923"/>
                      <a:gd name="connsiteY4" fmla="*/ 365 h 141880"/>
                      <a:gd name="connsiteX5" fmla="*/ 519 w 136923"/>
                      <a:gd name="connsiteY5" fmla="*/ 78820 h 141880"/>
                      <a:gd name="connsiteX6" fmla="*/ 76923 w 136923"/>
                      <a:gd name="connsiteY6" fmla="*/ 141378 h 1418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36923" h="141880">
                        <a:moveTo>
                          <a:pt x="76923" y="141378"/>
                        </a:moveTo>
                        <a:cubicBezTo>
                          <a:pt x="114355" y="136764"/>
                          <a:pt x="141020" y="101382"/>
                          <a:pt x="136405" y="62924"/>
                        </a:cubicBezTo>
                        <a:cubicBezTo>
                          <a:pt x="134866" y="48053"/>
                          <a:pt x="128713" y="35234"/>
                          <a:pt x="119996" y="24979"/>
                        </a:cubicBezTo>
                        <a:cubicBezTo>
                          <a:pt x="117945" y="22928"/>
                          <a:pt x="115893" y="20364"/>
                          <a:pt x="113842" y="18313"/>
                        </a:cubicBezTo>
                        <a:cubicBezTo>
                          <a:pt x="99485" y="4981"/>
                          <a:pt x="79999" y="-1686"/>
                          <a:pt x="60001" y="365"/>
                        </a:cubicBezTo>
                        <a:cubicBezTo>
                          <a:pt x="22569" y="4981"/>
                          <a:pt x="-4096" y="40362"/>
                          <a:pt x="519" y="78820"/>
                        </a:cubicBezTo>
                        <a:cubicBezTo>
                          <a:pt x="5134" y="118304"/>
                          <a:pt x="38977" y="145994"/>
                          <a:pt x="76923" y="141378"/>
                        </a:cubicBezTo>
                        <a:close/>
                      </a:path>
                    </a:pathLst>
                  </a:custGeom>
                  <a:solidFill>
                    <a:srgbClr val="E20505"/>
                  </a:solidFill>
                  <a:ln w="5126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273" name="Freeform: Shape 1272">
                    <a:extLst>
                      <a:ext uri="{FF2B5EF4-FFF2-40B4-BE49-F238E27FC236}">
                        <a16:creationId xmlns:a16="http://schemas.microsoft.com/office/drawing/2014/main" id="{243D37F8-F7FB-4984-B337-1EE4843E9CBE}"/>
                      </a:ext>
                    </a:extLst>
                  </p:cNvPr>
                  <p:cNvSpPr/>
                  <p:nvPr/>
                </p:nvSpPr>
                <p:spPr>
                  <a:xfrm>
                    <a:off x="7313542" y="7476912"/>
                    <a:ext cx="112143" cy="123327"/>
                  </a:xfrm>
                  <a:custGeom>
                    <a:avLst/>
                    <a:gdLst>
                      <a:gd name="connsiteX0" fmla="*/ 11288 w 112143"/>
                      <a:gd name="connsiteY0" fmla="*/ 67128 h 123327"/>
                      <a:gd name="connsiteX1" fmla="*/ 50259 w 112143"/>
                      <a:gd name="connsiteY1" fmla="*/ 62513 h 123327"/>
                      <a:gd name="connsiteX2" fmla="*/ 35389 w 112143"/>
                      <a:gd name="connsiteY2" fmla="*/ 10210 h 123327"/>
                      <a:gd name="connsiteX3" fmla="*/ 86666 w 112143"/>
                      <a:gd name="connsiteY3" fmla="*/ 8159 h 123327"/>
                      <a:gd name="connsiteX4" fmla="*/ 96922 w 112143"/>
                      <a:gd name="connsiteY4" fmla="*/ 104560 h 123327"/>
                      <a:gd name="connsiteX5" fmla="*/ 23595 w 112143"/>
                      <a:gd name="connsiteY5" fmla="*/ 119431 h 123327"/>
                      <a:gd name="connsiteX6" fmla="*/ 11288 w 112143"/>
                      <a:gd name="connsiteY6" fmla="*/ 67128 h 1233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2143" h="123327">
                        <a:moveTo>
                          <a:pt x="11288" y="67128"/>
                        </a:moveTo>
                        <a:cubicBezTo>
                          <a:pt x="11288" y="67128"/>
                          <a:pt x="34876" y="77896"/>
                          <a:pt x="50259" y="62513"/>
                        </a:cubicBezTo>
                        <a:cubicBezTo>
                          <a:pt x="65642" y="47130"/>
                          <a:pt x="35389" y="10210"/>
                          <a:pt x="35389" y="10210"/>
                        </a:cubicBezTo>
                        <a:cubicBezTo>
                          <a:pt x="35389" y="10210"/>
                          <a:pt x="61540" y="-11327"/>
                          <a:pt x="86666" y="8159"/>
                        </a:cubicBezTo>
                        <a:cubicBezTo>
                          <a:pt x="111279" y="27644"/>
                          <a:pt x="124099" y="84049"/>
                          <a:pt x="96922" y="104560"/>
                        </a:cubicBezTo>
                        <a:cubicBezTo>
                          <a:pt x="69744" y="125071"/>
                          <a:pt x="41542" y="126610"/>
                          <a:pt x="23595" y="119431"/>
                        </a:cubicBezTo>
                        <a:cubicBezTo>
                          <a:pt x="5648" y="112252"/>
                          <a:pt x="-12299" y="79947"/>
                          <a:pt x="11288" y="67128"/>
                        </a:cubicBezTo>
                        <a:close/>
                      </a:path>
                    </a:pathLst>
                  </a:custGeom>
                  <a:solidFill>
                    <a:srgbClr val="C10000"/>
                  </a:solidFill>
                  <a:ln w="5126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274" name="Freeform: Shape 1273">
                    <a:extLst>
                      <a:ext uri="{FF2B5EF4-FFF2-40B4-BE49-F238E27FC236}">
                        <a16:creationId xmlns:a16="http://schemas.microsoft.com/office/drawing/2014/main" id="{C566C28C-BB15-465E-AEC4-F9459F1AB145}"/>
                      </a:ext>
                    </a:extLst>
                  </p:cNvPr>
                  <p:cNvSpPr/>
                  <p:nvPr/>
                </p:nvSpPr>
                <p:spPr>
                  <a:xfrm>
                    <a:off x="7329945" y="7467124"/>
                    <a:ext cx="112268" cy="139362"/>
                  </a:xfrm>
                  <a:custGeom>
                    <a:avLst/>
                    <a:gdLst>
                      <a:gd name="connsiteX0" fmla="*/ 61546 w 112268"/>
                      <a:gd name="connsiteY0" fmla="*/ 0 h 139362"/>
                      <a:gd name="connsiteX1" fmla="*/ 91800 w 112268"/>
                      <a:gd name="connsiteY1" fmla="*/ 81018 h 139362"/>
                      <a:gd name="connsiteX2" fmla="*/ 29754 w 112268"/>
                      <a:gd name="connsiteY2" fmla="*/ 130245 h 139362"/>
                      <a:gd name="connsiteX3" fmla="*/ 13 w 112268"/>
                      <a:gd name="connsiteY3" fmla="*/ 125117 h 139362"/>
                      <a:gd name="connsiteX4" fmla="*/ 99492 w 112268"/>
                      <a:gd name="connsiteY4" fmla="*/ 108195 h 139362"/>
                      <a:gd name="connsiteX5" fmla="*/ 61546 w 112268"/>
                      <a:gd name="connsiteY5" fmla="*/ 0 h 1393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2268" h="139362">
                        <a:moveTo>
                          <a:pt x="61546" y="0"/>
                        </a:moveTo>
                        <a:cubicBezTo>
                          <a:pt x="61546" y="0"/>
                          <a:pt x="94877" y="45124"/>
                          <a:pt x="91800" y="81018"/>
                        </a:cubicBezTo>
                        <a:cubicBezTo>
                          <a:pt x="88210" y="116913"/>
                          <a:pt x="45138" y="127681"/>
                          <a:pt x="29754" y="130245"/>
                        </a:cubicBezTo>
                        <a:cubicBezTo>
                          <a:pt x="13858" y="133321"/>
                          <a:pt x="-499" y="124604"/>
                          <a:pt x="13" y="125117"/>
                        </a:cubicBezTo>
                        <a:cubicBezTo>
                          <a:pt x="1039" y="125630"/>
                          <a:pt x="58982" y="166139"/>
                          <a:pt x="99492" y="108195"/>
                        </a:cubicBezTo>
                        <a:cubicBezTo>
                          <a:pt x="137950" y="53329"/>
                          <a:pt x="78981" y="1538"/>
                          <a:pt x="61546" y="0"/>
                        </a:cubicBezTo>
                        <a:close/>
                      </a:path>
                    </a:pathLst>
                  </a:custGeom>
                  <a:solidFill>
                    <a:srgbClr val="910015"/>
                  </a:solidFill>
                  <a:ln w="5126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275" name="Freeform: Shape 1274">
                    <a:extLst>
                      <a:ext uri="{FF2B5EF4-FFF2-40B4-BE49-F238E27FC236}">
                        <a16:creationId xmlns:a16="http://schemas.microsoft.com/office/drawing/2014/main" id="{36735511-BEE7-4C23-A788-BEC24B9375AF}"/>
                      </a:ext>
                    </a:extLst>
                  </p:cNvPr>
                  <p:cNvSpPr/>
                  <p:nvPr/>
                </p:nvSpPr>
                <p:spPr>
                  <a:xfrm>
                    <a:off x="7361811" y="7542502"/>
                    <a:ext cx="64035" cy="51882"/>
                  </a:xfrm>
                  <a:custGeom>
                    <a:avLst/>
                    <a:gdLst>
                      <a:gd name="connsiteX0" fmla="*/ 1990 w 64035"/>
                      <a:gd name="connsiteY0" fmla="*/ 44099 h 51882"/>
                      <a:gd name="connsiteX1" fmla="*/ 46089 w 64035"/>
                      <a:gd name="connsiteY1" fmla="*/ 24100 h 51882"/>
                      <a:gd name="connsiteX2" fmla="*/ 64036 w 64035"/>
                      <a:gd name="connsiteY2" fmla="*/ 0 h 51882"/>
                      <a:gd name="connsiteX3" fmla="*/ 61985 w 64035"/>
                      <a:gd name="connsiteY3" fmla="*/ 16409 h 51882"/>
                      <a:gd name="connsiteX4" fmla="*/ 44550 w 64035"/>
                      <a:gd name="connsiteY4" fmla="*/ 43073 h 51882"/>
                      <a:gd name="connsiteX5" fmla="*/ 28654 w 64035"/>
                      <a:gd name="connsiteY5" fmla="*/ 49739 h 51882"/>
                      <a:gd name="connsiteX6" fmla="*/ 12246 w 64035"/>
                      <a:gd name="connsiteY6" fmla="*/ 50765 h 51882"/>
                      <a:gd name="connsiteX7" fmla="*/ 1990 w 64035"/>
                      <a:gd name="connsiteY7" fmla="*/ 44099 h 518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4035" h="51882">
                        <a:moveTo>
                          <a:pt x="1990" y="44099"/>
                        </a:moveTo>
                        <a:cubicBezTo>
                          <a:pt x="18912" y="42047"/>
                          <a:pt x="33782" y="36407"/>
                          <a:pt x="46089" y="24100"/>
                        </a:cubicBezTo>
                        <a:cubicBezTo>
                          <a:pt x="53780" y="16409"/>
                          <a:pt x="58395" y="8717"/>
                          <a:pt x="64036" y="0"/>
                        </a:cubicBezTo>
                        <a:cubicBezTo>
                          <a:pt x="63010" y="5128"/>
                          <a:pt x="63523" y="10768"/>
                          <a:pt x="61985" y="16409"/>
                        </a:cubicBezTo>
                        <a:cubicBezTo>
                          <a:pt x="59421" y="25639"/>
                          <a:pt x="52755" y="37433"/>
                          <a:pt x="44550" y="43073"/>
                        </a:cubicBezTo>
                        <a:cubicBezTo>
                          <a:pt x="39935" y="46150"/>
                          <a:pt x="34295" y="47688"/>
                          <a:pt x="28654" y="49739"/>
                        </a:cubicBezTo>
                        <a:cubicBezTo>
                          <a:pt x="23014" y="51790"/>
                          <a:pt x="17886" y="52816"/>
                          <a:pt x="12246" y="50765"/>
                        </a:cubicBezTo>
                        <a:cubicBezTo>
                          <a:pt x="7118" y="49226"/>
                          <a:pt x="-4676" y="49226"/>
                          <a:pt x="1990" y="44099"/>
                        </a:cubicBezTo>
                        <a:close/>
                      </a:path>
                    </a:pathLst>
                  </a:custGeom>
                  <a:solidFill>
                    <a:srgbClr val="E20505"/>
                  </a:solidFill>
                  <a:ln w="5126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276" name="Freeform: Shape 1275">
                    <a:extLst>
                      <a:ext uri="{FF2B5EF4-FFF2-40B4-BE49-F238E27FC236}">
                        <a16:creationId xmlns:a16="http://schemas.microsoft.com/office/drawing/2014/main" id="{1370C9FD-DED4-40D4-B427-6C7CBE1CFEF8}"/>
                      </a:ext>
                    </a:extLst>
                  </p:cNvPr>
                  <p:cNvSpPr/>
                  <p:nvPr/>
                </p:nvSpPr>
                <p:spPr>
                  <a:xfrm>
                    <a:off x="7309381" y="7479057"/>
                    <a:ext cx="80059" cy="40207"/>
                  </a:xfrm>
                  <a:custGeom>
                    <a:avLst/>
                    <a:gdLst>
                      <a:gd name="connsiteX0" fmla="*/ 2118 w 80059"/>
                      <a:gd name="connsiteY0" fmla="*/ 30627 h 40207"/>
                      <a:gd name="connsiteX1" fmla="*/ 49806 w 80059"/>
                      <a:gd name="connsiteY1" fmla="*/ 374 h 40207"/>
                      <a:gd name="connsiteX2" fmla="*/ 80060 w 80059"/>
                      <a:gd name="connsiteY2" fmla="*/ 13706 h 40207"/>
                      <a:gd name="connsiteX3" fmla="*/ 79547 w 80059"/>
                      <a:gd name="connsiteY3" fmla="*/ 12680 h 40207"/>
                      <a:gd name="connsiteX4" fmla="*/ 54421 w 80059"/>
                      <a:gd name="connsiteY4" fmla="*/ 15757 h 40207"/>
                      <a:gd name="connsiteX5" fmla="*/ 39550 w 80059"/>
                      <a:gd name="connsiteY5" fmla="*/ 16782 h 40207"/>
                      <a:gd name="connsiteX6" fmla="*/ 25193 w 80059"/>
                      <a:gd name="connsiteY6" fmla="*/ 24474 h 40207"/>
                      <a:gd name="connsiteX7" fmla="*/ 13399 w 80059"/>
                      <a:gd name="connsiteY7" fmla="*/ 32166 h 40207"/>
                      <a:gd name="connsiteX8" fmla="*/ 5194 w 80059"/>
                      <a:gd name="connsiteY8" fmla="*/ 39344 h 40207"/>
                      <a:gd name="connsiteX9" fmla="*/ 2118 w 80059"/>
                      <a:gd name="connsiteY9" fmla="*/ 30627 h 40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80059" h="40207">
                        <a:moveTo>
                          <a:pt x="2118" y="30627"/>
                        </a:moveTo>
                        <a:cubicBezTo>
                          <a:pt x="14424" y="15244"/>
                          <a:pt x="29808" y="3450"/>
                          <a:pt x="49806" y="374"/>
                        </a:cubicBezTo>
                        <a:cubicBezTo>
                          <a:pt x="61600" y="-1677"/>
                          <a:pt x="72881" y="4989"/>
                          <a:pt x="80060" y="13706"/>
                        </a:cubicBezTo>
                        <a:cubicBezTo>
                          <a:pt x="80060" y="13193"/>
                          <a:pt x="79547" y="13193"/>
                          <a:pt x="79547" y="12680"/>
                        </a:cubicBezTo>
                        <a:cubicBezTo>
                          <a:pt x="70830" y="13193"/>
                          <a:pt x="62625" y="16270"/>
                          <a:pt x="54421" y="15757"/>
                        </a:cubicBezTo>
                        <a:cubicBezTo>
                          <a:pt x="48780" y="15757"/>
                          <a:pt x="44678" y="15244"/>
                          <a:pt x="39550" y="16782"/>
                        </a:cubicBezTo>
                        <a:cubicBezTo>
                          <a:pt x="33910" y="18833"/>
                          <a:pt x="30320" y="21910"/>
                          <a:pt x="25193" y="24474"/>
                        </a:cubicBezTo>
                        <a:cubicBezTo>
                          <a:pt x="21090" y="27038"/>
                          <a:pt x="16988" y="29089"/>
                          <a:pt x="13399" y="32166"/>
                        </a:cubicBezTo>
                        <a:cubicBezTo>
                          <a:pt x="10835" y="34217"/>
                          <a:pt x="8271" y="37806"/>
                          <a:pt x="5194" y="39344"/>
                        </a:cubicBezTo>
                        <a:cubicBezTo>
                          <a:pt x="-2497" y="43447"/>
                          <a:pt x="67" y="31653"/>
                          <a:pt x="2118" y="30627"/>
                        </a:cubicBezTo>
                        <a:close/>
                      </a:path>
                    </a:pathLst>
                  </a:custGeom>
                  <a:solidFill>
                    <a:srgbClr val="FF6161"/>
                  </a:solidFill>
                  <a:ln w="5126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277" name="Freeform: Shape 1276">
                    <a:extLst>
                      <a:ext uri="{FF2B5EF4-FFF2-40B4-BE49-F238E27FC236}">
                        <a16:creationId xmlns:a16="http://schemas.microsoft.com/office/drawing/2014/main" id="{AC624B48-93EE-4644-A11B-F302D0B098C3}"/>
                      </a:ext>
                    </a:extLst>
                  </p:cNvPr>
                  <p:cNvSpPr/>
                  <p:nvPr/>
                </p:nvSpPr>
                <p:spPr>
                  <a:xfrm>
                    <a:off x="7314007" y="7531961"/>
                    <a:ext cx="16749" cy="28443"/>
                  </a:xfrm>
                  <a:custGeom>
                    <a:avLst/>
                    <a:gdLst>
                      <a:gd name="connsiteX0" fmla="*/ 56 w 16749"/>
                      <a:gd name="connsiteY0" fmla="*/ 5925 h 28443"/>
                      <a:gd name="connsiteX1" fmla="*/ 7747 w 16749"/>
                      <a:gd name="connsiteY1" fmla="*/ 24898 h 28443"/>
                      <a:gd name="connsiteX2" fmla="*/ 14413 w 16749"/>
                      <a:gd name="connsiteY2" fmla="*/ 27975 h 28443"/>
                      <a:gd name="connsiteX3" fmla="*/ 12875 w 16749"/>
                      <a:gd name="connsiteY3" fmla="*/ 19258 h 28443"/>
                      <a:gd name="connsiteX4" fmla="*/ 7234 w 16749"/>
                      <a:gd name="connsiteY4" fmla="*/ 6951 h 28443"/>
                      <a:gd name="connsiteX5" fmla="*/ 7234 w 16749"/>
                      <a:gd name="connsiteY5" fmla="*/ 1310 h 28443"/>
                      <a:gd name="connsiteX6" fmla="*/ 56 w 16749"/>
                      <a:gd name="connsiteY6" fmla="*/ 5925 h 284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6749" h="28443">
                        <a:moveTo>
                          <a:pt x="56" y="5925"/>
                        </a:moveTo>
                        <a:cubicBezTo>
                          <a:pt x="-457" y="14130"/>
                          <a:pt x="2619" y="19258"/>
                          <a:pt x="7747" y="24898"/>
                        </a:cubicBezTo>
                        <a:cubicBezTo>
                          <a:pt x="9285" y="26949"/>
                          <a:pt x="11337" y="29513"/>
                          <a:pt x="14413" y="27975"/>
                        </a:cubicBezTo>
                        <a:cubicBezTo>
                          <a:pt x="19541" y="25411"/>
                          <a:pt x="14926" y="21309"/>
                          <a:pt x="12875" y="19258"/>
                        </a:cubicBezTo>
                        <a:cubicBezTo>
                          <a:pt x="10311" y="16181"/>
                          <a:pt x="7747" y="11053"/>
                          <a:pt x="7234" y="6951"/>
                        </a:cubicBezTo>
                        <a:cubicBezTo>
                          <a:pt x="7234" y="5413"/>
                          <a:pt x="7747" y="2849"/>
                          <a:pt x="7234" y="1310"/>
                        </a:cubicBezTo>
                        <a:cubicBezTo>
                          <a:pt x="6722" y="-1254"/>
                          <a:pt x="2619" y="-228"/>
                          <a:pt x="56" y="5925"/>
                        </a:cubicBezTo>
                        <a:close/>
                      </a:path>
                    </a:pathLst>
                  </a:custGeom>
                  <a:solidFill>
                    <a:srgbClr val="FF6161"/>
                  </a:solidFill>
                  <a:ln w="5126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278" name="Freeform: Shape 1277">
                    <a:extLst>
                      <a:ext uri="{FF2B5EF4-FFF2-40B4-BE49-F238E27FC236}">
                        <a16:creationId xmlns:a16="http://schemas.microsoft.com/office/drawing/2014/main" id="{D2FC956C-B2DC-40A7-A543-5999170C8734}"/>
                      </a:ext>
                    </a:extLst>
                  </p:cNvPr>
                  <p:cNvSpPr/>
                  <p:nvPr/>
                </p:nvSpPr>
                <p:spPr>
                  <a:xfrm>
                    <a:off x="7320215" y="7498011"/>
                    <a:ext cx="27489" cy="30949"/>
                  </a:xfrm>
                  <a:custGeom>
                    <a:avLst/>
                    <a:gdLst>
                      <a:gd name="connsiteX0" fmla="*/ 0 w 27489"/>
                      <a:gd name="connsiteY0" fmla="*/ 14750 h 30949"/>
                      <a:gd name="connsiteX1" fmla="*/ 20511 w 27489"/>
                      <a:gd name="connsiteY1" fmla="*/ 905 h 30949"/>
                      <a:gd name="connsiteX2" fmla="*/ 24100 w 27489"/>
                      <a:gd name="connsiteY2" fmla="*/ 23467 h 30949"/>
                      <a:gd name="connsiteX3" fmla="*/ 3077 w 27489"/>
                      <a:gd name="connsiteY3" fmla="*/ 27569 h 30949"/>
                      <a:gd name="connsiteX4" fmla="*/ 0 w 27489"/>
                      <a:gd name="connsiteY4" fmla="*/ 14750 h 309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489" h="30949">
                        <a:moveTo>
                          <a:pt x="0" y="14750"/>
                        </a:moveTo>
                        <a:cubicBezTo>
                          <a:pt x="0" y="7571"/>
                          <a:pt x="14358" y="-3198"/>
                          <a:pt x="20511" y="905"/>
                        </a:cubicBezTo>
                        <a:cubicBezTo>
                          <a:pt x="28203" y="5520"/>
                          <a:pt x="29741" y="16801"/>
                          <a:pt x="24100" y="23467"/>
                        </a:cubicBezTo>
                        <a:cubicBezTo>
                          <a:pt x="19485" y="29107"/>
                          <a:pt x="8204" y="34748"/>
                          <a:pt x="3077" y="27569"/>
                        </a:cubicBezTo>
                        <a:cubicBezTo>
                          <a:pt x="-1026" y="20903"/>
                          <a:pt x="1538" y="16288"/>
                          <a:pt x="0" y="1475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5126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279" name="Freeform: Shape 1278">
                    <a:extLst>
                      <a:ext uri="{FF2B5EF4-FFF2-40B4-BE49-F238E27FC236}">
                        <a16:creationId xmlns:a16="http://schemas.microsoft.com/office/drawing/2014/main" id="{3B4514A9-3B1B-4A0C-AAAB-43420F4C3139}"/>
                      </a:ext>
                    </a:extLst>
                  </p:cNvPr>
                  <p:cNvSpPr/>
                  <p:nvPr/>
                </p:nvSpPr>
                <p:spPr>
                  <a:xfrm>
                    <a:off x="7349031" y="7492477"/>
                    <a:ext cx="24512" cy="6438"/>
                  </a:xfrm>
                  <a:custGeom>
                    <a:avLst/>
                    <a:gdLst>
                      <a:gd name="connsiteX0" fmla="*/ 1951 w 24512"/>
                      <a:gd name="connsiteY0" fmla="*/ 1823 h 6438"/>
                      <a:gd name="connsiteX1" fmla="*/ 16821 w 24512"/>
                      <a:gd name="connsiteY1" fmla="*/ 285 h 6438"/>
                      <a:gd name="connsiteX2" fmla="*/ 24513 w 24512"/>
                      <a:gd name="connsiteY2" fmla="*/ 2336 h 6438"/>
                      <a:gd name="connsiteX3" fmla="*/ 10668 w 24512"/>
                      <a:gd name="connsiteY3" fmla="*/ 6438 h 6438"/>
                      <a:gd name="connsiteX4" fmla="*/ 1951 w 24512"/>
                      <a:gd name="connsiteY4" fmla="*/ 1823 h 64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512" h="6438">
                        <a:moveTo>
                          <a:pt x="1951" y="1823"/>
                        </a:moveTo>
                        <a:cubicBezTo>
                          <a:pt x="5540" y="-228"/>
                          <a:pt x="12719" y="-228"/>
                          <a:pt x="16821" y="285"/>
                        </a:cubicBezTo>
                        <a:cubicBezTo>
                          <a:pt x="19385" y="285"/>
                          <a:pt x="21949" y="1311"/>
                          <a:pt x="24513" y="2336"/>
                        </a:cubicBezTo>
                        <a:cubicBezTo>
                          <a:pt x="22462" y="6438"/>
                          <a:pt x="14258" y="5926"/>
                          <a:pt x="10668" y="6438"/>
                        </a:cubicBezTo>
                        <a:cubicBezTo>
                          <a:pt x="7591" y="5926"/>
                          <a:pt x="-4715" y="5926"/>
                          <a:pt x="1951" y="1823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5126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280" name="Freeform: Shape 1279">
                    <a:extLst>
                      <a:ext uri="{FF2B5EF4-FFF2-40B4-BE49-F238E27FC236}">
                        <a16:creationId xmlns:a16="http://schemas.microsoft.com/office/drawing/2014/main" id="{712C79CA-41CC-40AC-9684-749B40E965D6}"/>
                      </a:ext>
                    </a:extLst>
                  </p:cNvPr>
                  <p:cNvSpPr/>
                  <p:nvPr/>
                </p:nvSpPr>
                <p:spPr>
                  <a:xfrm>
                    <a:off x="7411064" y="7487772"/>
                    <a:ext cx="16484" cy="33773"/>
                  </a:xfrm>
                  <a:custGeom>
                    <a:avLst/>
                    <a:gdLst>
                      <a:gd name="connsiteX0" fmla="*/ 5040 w 16484"/>
                      <a:gd name="connsiteY0" fmla="*/ 3965 h 33773"/>
                      <a:gd name="connsiteX1" fmla="*/ 16321 w 16484"/>
                      <a:gd name="connsiteY1" fmla="*/ 27552 h 33773"/>
                      <a:gd name="connsiteX2" fmla="*/ 14270 w 16484"/>
                      <a:gd name="connsiteY2" fmla="*/ 33193 h 33773"/>
                      <a:gd name="connsiteX3" fmla="*/ 11193 w 16484"/>
                      <a:gd name="connsiteY3" fmla="*/ 22937 h 33773"/>
                      <a:gd name="connsiteX4" fmla="*/ 1450 w 16484"/>
                      <a:gd name="connsiteY4" fmla="*/ 5503 h 33773"/>
                      <a:gd name="connsiteX5" fmla="*/ 425 w 16484"/>
                      <a:gd name="connsiteY5" fmla="*/ 375 h 33773"/>
                      <a:gd name="connsiteX6" fmla="*/ 5040 w 16484"/>
                      <a:gd name="connsiteY6" fmla="*/ 3965 h 337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6484" h="33773">
                        <a:moveTo>
                          <a:pt x="5040" y="3965"/>
                        </a:moveTo>
                        <a:cubicBezTo>
                          <a:pt x="11706" y="9605"/>
                          <a:pt x="15295" y="19348"/>
                          <a:pt x="16321" y="27552"/>
                        </a:cubicBezTo>
                        <a:cubicBezTo>
                          <a:pt x="16321" y="29091"/>
                          <a:pt x="17346" y="35757"/>
                          <a:pt x="14270" y="33193"/>
                        </a:cubicBezTo>
                        <a:cubicBezTo>
                          <a:pt x="12219" y="31655"/>
                          <a:pt x="12219" y="25501"/>
                          <a:pt x="11193" y="22937"/>
                        </a:cubicBezTo>
                        <a:cubicBezTo>
                          <a:pt x="8629" y="16784"/>
                          <a:pt x="5040" y="11144"/>
                          <a:pt x="1450" y="5503"/>
                        </a:cubicBezTo>
                        <a:cubicBezTo>
                          <a:pt x="425" y="4477"/>
                          <a:pt x="-601" y="1914"/>
                          <a:pt x="425" y="375"/>
                        </a:cubicBezTo>
                        <a:cubicBezTo>
                          <a:pt x="1963" y="-1163"/>
                          <a:pt x="4527" y="2426"/>
                          <a:pt x="5040" y="3965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5126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281" name="Freeform: Shape 1280">
                    <a:extLst>
                      <a:ext uri="{FF2B5EF4-FFF2-40B4-BE49-F238E27FC236}">
                        <a16:creationId xmlns:a16="http://schemas.microsoft.com/office/drawing/2014/main" id="{145B36D2-E332-46F8-A369-6876A3116E4F}"/>
                      </a:ext>
                    </a:extLst>
                  </p:cNvPr>
                  <p:cNvSpPr/>
                  <p:nvPr/>
                </p:nvSpPr>
                <p:spPr>
                  <a:xfrm>
                    <a:off x="7405103" y="7479046"/>
                    <a:ext cx="4685" cy="4389"/>
                  </a:xfrm>
                  <a:custGeom>
                    <a:avLst/>
                    <a:gdLst>
                      <a:gd name="connsiteX0" fmla="*/ 1259 w 4685"/>
                      <a:gd name="connsiteY0" fmla="*/ 384 h 4389"/>
                      <a:gd name="connsiteX1" fmla="*/ 233 w 4685"/>
                      <a:gd name="connsiteY1" fmla="*/ 384 h 4389"/>
                      <a:gd name="connsiteX2" fmla="*/ 3823 w 4685"/>
                      <a:gd name="connsiteY2" fmla="*/ 3974 h 4389"/>
                      <a:gd name="connsiteX3" fmla="*/ 2285 w 4685"/>
                      <a:gd name="connsiteY3" fmla="*/ 897 h 4389"/>
                      <a:gd name="connsiteX4" fmla="*/ 1259 w 4685"/>
                      <a:gd name="connsiteY4" fmla="*/ 384 h 4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85" h="4389">
                        <a:moveTo>
                          <a:pt x="1259" y="384"/>
                        </a:moveTo>
                        <a:cubicBezTo>
                          <a:pt x="746" y="-128"/>
                          <a:pt x="746" y="-128"/>
                          <a:pt x="233" y="384"/>
                        </a:cubicBezTo>
                        <a:cubicBezTo>
                          <a:pt x="-792" y="2436"/>
                          <a:pt x="1772" y="5512"/>
                          <a:pt x="3823" y="3974"/>
                        </a:cubicBezTo>
                        <a:cubicBezTo>
                          <a:pt x="5874" y="2436"/>
                          <a:pt x="3823" y="897"/>
                          <a:pt x="2285" y="897"/>
                        </a:cubicBezTo>
                        <a:lnTo>
                          <a:pt x="1259" y="384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5126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</p:grpSp>
          <p:grpSp>
            <p:nvGrpSpPr>
              <p:cNvPr id="1138" name="Graphic 957">
                <a:extLst>
                  <a:ext uri="{FF2B5EF4-FFF2-40B4-BE49-F238E27FC236}">
                    <a16:creationId xmlns:a16="http://schemas.microsoft.com/office/drawing/2014/main" id="{4BAA30E9-D222-4F71-AF10-C72FBDE8F16C}"/>
                  </a:ext>
                </a:extLst>
              </p:cNvPr>
              <p:cNvGrpSpPr/>
              <p:nvPr/>
            </p:nvGrpSpPr>
            <p:grpSpPr>
              <a:xfrm>
                <a:off x="8633938" y="8274898"/>
                <a:ext cx="458290" cy="350356"/>
                <a:chOff x="8633938" y="8274898"/>
                <a:chExt cx="458290" cy="350356"/>
              </a:xfrm>
            </p:grpSpPr>
            <p:sp>
              <p:nvSpPr>
                <p:cNvPr id="1251" name="Freeform: Shape 1250">
                  <a:extLst>
                    <a:ext uri="{FF2B5EF4-FFF2-40B4-BE49-F238E27FC236}">
                      <a16:creationId xmlns:a16="http://schemas.microsoft.com/office/drawing/2014/main" id="{BE1CEC6D-50DC-493B-A086-2B7CE1F3B918}"/>
                    </a:ext>
                  </a:extLst>
                </p:cNvPr>
                <p:cNvSpPr/>
                <p:nvPr/>
              </p:nvSpPr>
              <p:spPr>
                <a:xfrm>
                  <a:off x="8633938" y="8291852"/>
                  <a:ext cx="456529" cy="333403"/>
                </a:xfrm>
                <a:custGeom>
                  <a:avLst/>
                  <a:gdLst>
                    <a:gd name="connsiteX0" fmla="*/ 179989 w 456529"/>
                    <a:gd name="connsiteY0" fmla="*/ 253637 h 333403"/>
                    <a:gd name="connsiteX1" fmla="*/ 367665 w 456529"/>
                    <a:gd name="connsiteY1" fmla="*/ 331579 h 333403"/>
                    <a:gd name="connsiteX2" fmla="*/ 434325 w 456529"/>
                    <a:gd name="connsiteY2" fmla="*/ 312093 h 333403"/>
                    <a:gd name="connsiteX3" fmla="*/ 456375 w 456529"/>
                    <a:gd name="connsiteY3" fmla="*/ 259277 h 333403"/>
                    <a:gd name="connsiteX4" fmla="*/ 396893 w 456529"/>
                    <a:gd name="connsiteY4" fmla="*/ 209025 h 333403"/>
                    <a:gd name="connsiteX5" fmla="*/ 76409 w 456529"/>
                    <a:gd name="connsiteY5" fmla="*/ 30067 h 333403"/>
                    <a:gd name="connsiteX6" fmla="*/ 27183 w 456529"/>
                    <a:gd name="connsiteY6" fmla="*/ 2890 h 333403"/>
                    <a:gd name="connsiteX7" fmla="*/ 1544 w 456529"/>
                    <a:gd name="connsiteY7" fmla="*/ 55706 h 333403"/>
                    <a:gd name="connsiteX8" fmla="*/ 179989 w 456529"/>
                    <a:gd name="connsiteY8" fmla="*/ 253637 h 3334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56529" h="333403">
                      <a:moveTo>
                        <a:pt x="179989" y="253637"/>
                      </a:moveTo>
                      <a:cubicBezTo>
                        <a:pt x="179989" y="253637"/>
                        <a:pt x="293313" y="319272"/>
                        <a:pt x="367665" y="331579"/>
                      </a:cubicBezTo>
                      <a:cubicBezTo>
                        <a:pt x="400995" y="337219"/>
                        <a:pt x="424583" y="329527"/>
                        <a:pt x="434325" y="312093"/>
                      </a:cubicBezTo>
                      <a:cubicBezTo>
                        <a:pt x="436889" y="307991"/>
                        <a:pt x="455349" y="264918"/>
                        <a:pt x="456375" y="259277"/>
                      </a:cubicBezTo>
                      <a:cubicBezTo>
                        <a:pt x="458939" y="237228"/>
                        <a:pt x="429198" y="244920"/>
                        <a:pt x="396893" y="209025"/>
                      </a:cubicBezTo>
                      <a:cubicBezTo>
                        <a:pt x="324079" y="128007"/>
                        <a:pt x="177938" y="41348"/>
                        <a:pt x="76409" y="30067"/>
                      </a:cubicBezTo>
                      <a:cubicBezTo>
                        <a:pt x="44617" y="26478"/>
                        <a:pt x="38976" y="-10442"/>
                        <a:pt x="27183" y="2890"/>
                      </a:cubicBezTo>
                      <a:cubicBezTo>
                        <a:pt x="24106" y="5967"/>
                        <a:pt x="2569" y="51604"/>
                        <a:pt x="1544" y="55706"/>
                      </a:cubicBezTo>
                      <a:cubicBezTo>
                        <a:pt x="-9224" y="90062"/>
                        <a:pt x="34874" y="155697"/>
                        <a:pt x="179989" y="253637"/>
                      </a:cubicBezTo>
                      <a:close/>
                    </a:path>
                  </a:pathLst>
                </a:custGeom>
                <a:solidFill>
                  <a:srgbClr val="D36E00"/>
                </a:solidFill>
                <a:ln w="5126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252" name="Freeform: Shape 1251">
                  <a:extLst>
                    <a:ext uri="{FF2B5EF4-FFF2-40B4-BE49-F238E27FC236}">
                      <a16:creationId xmlns:a16="http://schemas.microsoft.com/office/drawing/2014/main" id="{59E9FF55-B9D8-42FF-8079-DB95B5EF0143}"/>
                    </a:ext>
                  </a:extLst>
                </p:cNvPr>
                <p:cNvSpPr/>
                <p:nvPr/>
              </p:nvSpPr>
              <p:spPr>
                <a:xfrm>
                  <a:off x="8657205" y="8277138"/>
                  <a:ext cx="435023" cy="297665"/>
                </a:xfrm>
                <a:custGeom>
                  <a:avLst/>
                  <a:gdLst>
                    <a:gd name="connsiteX0" fmla="*/ 180310 w 435023"/>
                    <a:gd name="connsiteY0" fmla="*/ 216560 h 297665"/>
                    <a:gd name="connsiteX1" fmla="*/ 365935 w 435023"/>
                    <a:gd name="connsiteY1" fmla="*/ 295527 h 297665"/>
                    <a:gd name="connsiteX2" fmla="*/ 391574 w 435023"/>
                    <a:gd name="connsiteY2" fmla="*/ 179640 h 297665"/>
                    <a:gd name="connsiteX3" fmla="*/ 74166 w 435023"/>
                    <a:gd name="connsiteY3" fmla="*/ 1707 h 297665"/>
                    <a:gd name="connsiteX4" fmla="*/ 180310 w 435023"/>
                    <a:gd name="connsiteY4" fmla="*/ 216560 h 2976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35023" h="297665">
                      <a:moveTo>
                        <a:pt x="180310" y="216560"/>
                      </a:moveTo>
                      <a:cubicBezTo>
                        <a:pt x="180310" y="216560"/>
                        <a:pt x="292608" y="281682"/>
                        <a:pt x="365935" y="295527"/>
                      </a:cubicBezTo>
                      <a:cubicBezTo>
                        <a:pt x="438749" y="308859"/>
                        <a:pt x="464387" y="258607"/>
                        <a:pt x="391574" y="179640"/>
                      </a:cubicBezTo>
                      <a:cubicBezTo>
                        <a:pt x="318247" y="100673"/>
                        <a:pt x="173644" y="14527"/>
                        <a:pt x="74166" y="1707"/>
                      </a:cubicBezTo>
                      <a:cubicBezTo>
                        <a:pt x="-25312" y="-12138"/>
                        <a:pt x="-55053" y="58112"/>
                        <a:pt x="180310" y="216560"/>
                      </a:cubicBezTo>
                      <a:close/>
                    </a:path>
                  </a:pathLst>
                </a:custGeom>
                <a:solidFill>
                  <a:srgbClr val="FFBD03"/>
                </a:solidFill>
                <a:ln w="5126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253" name="Freeform: Shape 1252">
                  <a:extLst>
                    <a:ext uri="{FF2B5EF4-FFF2-40B4-BE49-F238E27FC236}">
                      <a16:creationId xmlns:a16="http://schemas.microsoft.com/office/drawing/2014/main" id="{DD0D3050-7B95-40FF-BA38-9844B8280EF5}"/>
                    </a:ext>
                  </a:extLst>
                </p:cNvPr>
                <p:cNvSpPr/>
                <p:nvPr/>
              </p:nvSpPr>
              <p:spPr>
                <a:xfrm>
                  <a:off x="8688825" y="8294366"/>
                  <a:ext cx="386489" cy="264289"/>
                </a:xfrm>
                <a:custGeom>
                  <a:avLst/>
                  <a:gdLst>
                    <a:gd name="connsiteX0" fmla="*/ 160483 w 386489"/>
                    <a:gd name="connsiteY0" fmla="*/ 192666 h 264289"/>
                    <a:gd name="connsiteX1" fmla="*/ 325084 w 386489"/>
                    <a:gd name="connsiteY1" fmla="*/ 262403 h 264289"/>
                    <a:gd name="connsiteX2" fmla="*/ 347646 w 386489"/>
                    <a:gd name="connsiteY2" fmla="*/ 159336 h 264289"/>
                    <a:gd name="connsiteX3" fmla="*/ 65620 w 386489"/>
                    <a:gd name="connsiteY3" fmla="*/ 1401 h 264289"/>
                    <a:gd name="connsiteX4" fmla="*/ 160483 w 386489"/>
                    <a:gd name="connsiteY4" fmla="*/ 192666 h 2642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86489" h="264289">
                      <a:moveTo>
                        <a:pt x="160483" y="192666"/>
                      </a:moveTo>
                      <a:cubicBezTo>
                        <a:pt x="160483" y="192666"/>
                        <a:pt x="260475" y="250610"/>
                        <a:pt x="325084" y="262403"/>
                      </a:cubicBezTo>
                      <a:cubicBezTo>
                        <a:pt x="389694" y="274197"/>
                        <a:pt x="412769" y="229586"/>
                        <a:pt x="347646" y="159336"/>
                      </a:cubicBezTo>
                      <a:cubicBezTo>
                        <a:pt x="282524" y="89086"/>
                        <a:pt x="153818" y="12682"/>
                        <a:pt x="65620" y="1401"/>
                      </a:cubicBezTo>
                      <a:cubicBezTo>
                        <a:pt x="-22577" y="-10393"/>
                        <a:pt x="-48728" y="52166"/>
                        <a:pt x="160483" y="192666"/>
                      </a:cubicBezTo>
                      <a:close/>
                    </a:path>
                  </a:pathLst>
                </a:custGeom>
                <a:solidFill>
                  <a:srgbClr val="FF8B00"/>
                </a:solidFill>
                <a:ln w="5126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254" name="Freeform: Shape 1253">
                  <a:extLst>
                    <a:ext uri="{FF2B5EF4-FFF2-40B4-BE49-F238E27FC236}">
                      <a16:creationId xmlns:a16="http://schemas.microsoft.com/office/drawing/2014/main" id="{14F80CFB-DDEB-40FE-8729-554ABF5CC159}"/>
                    </a:ext>
                  </a:extLst>
                </p:cNvPr>
                <p:cNvSpPr/>
                <p:nvPr/>
              </p:nvSpPr>
              <p:spPr>
                <a:xfrm>
                  <a:off x="8887767" y="8466008"/>
                  <a:ext cx="201437" cy="100802"/>
                </a:xfrm>
                <a:custGeom>
                  <a:avLst/>
                  <a:gdLst>
                    <a:gd name="connsiteX0" fmla="*/ 0 w 201437"/>
                    <a:gd name="connsiteY0" fmla="*/ 45124 h 100802"/>
                    <a:gd name="connsiteX1" fmla="*/ 155883 w 201437"/>
                    <a:gd name="connsiteY1" fmla="*/ 80506 h 100802"/>
                    <a:gd name="connsiteX2" fmla="*/ 162550 w 201437"/>
                    <a:gd name="connsiteY2" fmla="*/ 0 h 100802"/>
                    <a:gd name="connsiteX3" fmla="*/ 148192 w 201437"/>
                    <a:gd name="connsiteY3" fmla="*/ 100504 h 100802"/>
                    <a:gd name="connsiteX4" fmla="*/ 0 w 201437"/>
                    <a:gd name="connsiteY4" fmla="*/ 45124 h 1008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1437" h="100802">
                      <a:moveTo>
                        <a:pt x="0" y="45124"/>
                      </a:moveTo>
                      <a:cubicBezTo>
                        <a:pt x="0" y="45124"/>
                        <a:pt x="107683" y="101529"/>
                        <a:pt x="155883" y="80506"/>
                      </a:cubicBezTo>
                      <a:cubicBezTo>
                        <a:pt x="204084" y="58969"/>
                        <a:pt x="162550" y="0"/>
                        <a:pt x="162550" y="0"/>
                      </a:cubicBezTo>
                      <a:cubicBezTo>
                        <a:pt x="162550" y="0"/>
                        <a:pt x="258951" y="107170"/>
                        <a:pt x="148192" y="100504"/>
                      </a:cubicBezTo>
                      <a:cubicBezTo>
                        <a:pt x="66661" y="95376"/>
                        <a:pt x="0" y="45124"/>
                        <a:pt x="0" y="45124"/>
                      </a:cubicBezTo>
                      <a:close/>
                    </a:path>
                  </a:pathLst>
                </a:custGeom>
                <a:solidFill>
                  <a:srgbClr val="FFCD5C"/>
                </a:solidFill>
                <a:ln w="5126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255" name="Freeform: Shape 1254">
                  <a:extLst>
                    <a:ext uri="{FF2B5EF4-FFF2-40B4-BE49-F238E27FC236}">
                      <a16:creationId xmlns:a16="http://schemas.microsoft.com/office/drawing/2014/main" id="{459B3434-B0C5-4D3A-9C2C-AB61EFB4258A}"/>
                    </a:ext>
                  </a:extLst>
                </p:cNvPr>
                <p:cNvSpPr/>
                <p:nvPr/>
              </p:nvSpPr>
              <p:spPr>
                <a:xfrm>
                  <a:off x="8677128" y="8284177"/>
                  <a:ext cx="90649" cy="116196"/>
                </a:xfrm>
                <a:custGeom>
                  <a:avLst/>
                  <a:gdLst>
                    <a:gd name="connsiteX0" fmla="*/ 90649 w 90649"/>
                    <a:gd name="connsiteY0" fmla="*/ 12616 h 116196"/>
                    <a:gd name="connsiteX1" fmla="*/ 27578 w 90649"/>
                    <a:gd name="connsiteY1" fmla="*/ 34153 h 116196"/>
                    <a:gd name="connsiteX2" fmla="*/ 59883 w 90649"/>
                    <a:gd name="connsiteY2" fmla="*/ 116197 h 116196"/>
                    <a:gd name="connsiteX3" fmla="*/ 3478 w 90649"/>
                    <a:gd name="connsiteY3" fmla="*/ 11591 h 116196"/>
                    <a:gd name="connsiteX4" fmla="*/ 90649 w 90649"/>
                    <a:gd name="connsiteY4" fmla="*/ 12616 h 1161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0649" h="116196">
                      <a:moveTo>
                        <a:pt x="90649" y="12616"/>
                      </a:moveTo>
                      <a:cubicBezTo>
                        <a:pt x="90649" y="12616"/>
                        <a:pt x="32193" y="-7382"/>
                        <a:pt x="27578" y="34153"/>
                      </a:cubicBezTo>
                      <a:cubicBezTo>
                        <a:pt x="22963" y="75175"/>
                        <a:pt x="59883" y="116197"/>
                        <a:pt x="59883" y="116197"/>
                      </a:cubicBezTo>
                      <a:cubicBezTo>
                        <a:pt x="59883" y="116197"/>
                        <a:pt x="-17033" y="45434"/>
                        <a:pt x="3478" y="11591"/>
                      </a:cubicBezTo>
                      <a:cubicBezTo>
                        <a:pt x="19886" y="-15074"/>
                        <a:pt x="90649" y="12616"/>
                        <a:pt x="90649" y="12616"/>
                      </a:cubicBezTo>
                      <a:close/>
                    </a:path>
                  </a:pathLst>
                </a:custGeom>
                <a:solidFill>
                  <a:srgbClr val="FFCD5C"/>
                </a:solidFill>
                <a:ln w="5126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grpSp>
              <p:nvGrpSpPr>
                <p:cNvPr id="1256" name="Graphic 957">
                  <a:extLst>
                    <a:ext uri="{FF2B5EF4-FFF2-40B4-BE49-F238E27FC236}">
                      <a16:creationId xmlns:a16="http://schemas.microsoft.com/office/drawing/2014/main" id="{A4AE8283-2B49-4931-A323-D6285884FA93}"/>
                    </a:ext>
                  </a:extLst>
                </p:cNvPr>
                <p:cNvGrpSpPr/>
                <p:nvPr/>
              </p:nvGrpSpPr>
              <p:grpSpPr>
                <a:xfrm>
                  <a:off x="8695911" y="8274898"/>
                  <a:ext cx="369060" cy="272940"/>
                  <a:chOff x="8695911" y="8274898"/>
                  <a:chExt cx="369060" cy="272940"/>
                </a:xfrm>
              </p:grpSpPr>
              <p:sp>
                <p:nvSpPr>
                  <p:cNvPr id="1257" name="Freeform: Shape 1256">
                    <a:extLst>
                      <a:ext uri="{FF2B5EF4-FFF2-40B4-BE49-F238E27FC236}">
                        <a16:creationId xmlns:a16="http://schemas.microsoft.com/office/drawing/2014/main" id="{15E9A10B-5F0F-4951-91A2-2921CEB7B8FE}"/>
                      </a:ext>
                    </a:extLst>
                  </p:cNvPr>
                  <p:cNvSpPr/>
                  <p:nvPr/>
                </p:nvSpPr>
                <p:spPr>
                  <a:xfrm>
                    <a:off x="8704595" y="8274898"/>
                    <a:ext cx="360376" cy="272006"/>
                  </a:xfrm>
                  <a:custGeom>
                    <a:avLst/>
                    <a:gdLst>
                      <a:gd name="connsiteX0" fmla="*/ 3188 w 360376"/>
                      <a:gd name="connsiteY0" fmla="*/ 42405 h 272006"/>
                      <a:gd name="connsiteX1" fmla="*/ 145227 w 360376"/>
                      <a:gd name="connsiteY1" fmla="*/ 205468 h 272006"/>
                      <a:gd name="connsiteX2" fmla="*/ 249833 w 360376"/>
                      <a:gd name="connsiteY2" fmla="*/ 256745 h 272006"/>
                      <a:gd name="connsiteX3" fmla="*/ 270344 w 360376"/>
                      <a:gd name="connsiteY3" fmla="*/ 263411 h 272006"/>
                      <a:gd name="connsiteX4" fmla="*/ 355464 w 360376"/>
                      <a:gd name="connsiteY4" fmla="*/ 259309 h 272006"/>
                      <a:gd name="connsiteX5" fmla="*/ 244192 w 360376"/>
                      <a:gd name="connsiteY5" fmla="*/ 30611 h 272006"/>
                      <a:gd name="connsiteX6" fmla="*/ 3188 w 360376"/>
                      <a:gd name="connsiteY6" fmla="*/ 42405 h 2720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60376" h="272006">
                        <a:moveTo>
                          <a:pt x="3188" y="42405"/>
                        </a:moveTo>
                        <a:cubicBezTo>
                          <a:pt x="-15272" y="72659"/>
                          <a:pt x="48312" y="145985"/>
                          <a:pt x="145227" y="205468"/>
                        </a:cubicBezTo>
                        <a:cubicBezTo>
                          <a:pt x="181634" y="228030"/>
                          <a:pt x="218041" y="245464"/>
                          <a:pt x="249833" y="256745"/>
                        </a:cubicBezTo>
                        <a:cubicBezTo>
                          <a:pt x="257012" y="259309"/>
                          <a:pt x="263678" y="261360"/>
                          <a:pt x="270344" y="263411"/>
                        </a:cubicBezTo>
                        <a:cubicBezTo>
                          <a:pt x="312904" y="275717"/>
                          <a:pt x="345209" y="275205"/>
                          <a:pt x="355464" y="259309"/>
                        </a:cubicBezTo>
                        <a:cubicBezTo>
                          <a:pt x="373924" y="229055"/>
                          <a:pt x="341107" y="90606"/>
                          <a:pt x="244192" y="30611"/>
                        </a:cubicBezTo>
                        <a:cubicBezTo>
                          <a:pt x="146765" y="-29383"/>
                          <a:pt x="22161" y="12151"/>
                          <a:pt x="3188" y="42405"/>
                        </a:cubicBezTo>
                        <a:close/>
                      </a:path>
                    </a:pathLst>
                  </a:custGeom>
                  <a:solidFill>
                    <a:srgbClr val="0011E5"/>
                  </a:solidFill>
                  <a:ln w="5126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258" name="Freeform: Shape 1257">
                    <a:extLst>
                      <a:ext uri="{FF2B5EF4-FFF2-40B4-BE49-F238E27FC236}">
                        <a16:creationId xmlns:a16="http://schemas.microsoft.com/office/drawing/2014/main" id="{BCF6D94B-D234-4E14-9C1F-922C891519A0}"/>
                      </a:ext>
                    </a:extLst>
                  </p:cNvPr>
                  <p:cNvSpPr/>
                  <p:nvPr/>
                </p:nvSpPr>
                <p:spPr>
                  <a:xfrm>
                    <a:off x="8724398" y="8286791"/>
                    <a:ext cx="293252" cy="239913"/>
                  </a:xfrm>
                  <a:custGeom>
                    <a:avLst/>
                    <a:gdLst>
                      <a:gd name="connsiteX0" fmla="*/ 208493 w 293252"/>
                      <a:gd name="connsiteY0" fmla="*/ 30513 h 239913"/>
                      <a:gd name="connsiteX1" fmla="*/ 148498 w 293252"/>
                      <a:gd name="connsiteY1" fmla="*/ 126914 h 239913"/>
                      <a:gd name="connsiteX2" fmla="*/ 285922 w 293252"/>
                      <a:gd name="connsiteY2" fmla="*/ 202292 h 239913"/>
                      <a:gd name="connsiteX3" fmla="*/ 250540 w 293252"/>
                      <a:gd name="connsiteY3" fmla="*/ 236648 h 239913"/>
                      <a:gd name="connsiteX4" fmla="*/ 10562 w 293252"/>
                      <a:gd name="connsiteY4" fmla="*/ 87431 h 239913"/>
                      <a:gd name="connsiteX5" fmla="*/ 46969 w 293252"/>
                      <a:gd name="connsiteY5" fmla="*/ 259 h 239913"/>
                      <a:gd name="connsiteX6" fmla="*/ 208493 w 293252"/>
                      <a:gd name="connsiteY6" fmla="*/ 30513 h 2399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93252" h="239913">
                        <a:moveTo>
                          <a:pt x="208493" y="30513"/>
                        </a:moveTo>
                        <a:cubicBezTo>
                          <a:pt x="208493" y="30513"/>
                          <a:pt x="123372" y="92558"/>
                          <a:pt x="148498" y="126914"/>
                        </a:cubicBezTo>
                        <a:cubicBezTo>
                          <a:pt x="174137" y="161270"/>
                          <a:pt x="285922" y="202292"/>
                          <a:pt x="285922" y="202292"/>
                        </a:cubicBezTo>
                        <a:cubicBezTo>
                          <a:pt x="285922" y="202292"/>
                          <a:pt x="317201" y="253057"/>
                          <a:pt x="250540" y="236648"/>
                        </a:cubicBezTo>
                        <a:cubicBezTo>
                          <a:pt x="183879" y="220239"/>
                          <a:pt x="38764" y="137170"/>
                          <a:pt x="10562" y="87431"/>
                        </a:cubicBezTo>
                        <a:cubicBezTo>
                          <a:pt x="-17641" y="37692"/>
                          <a:pt x="16202" y="-766"/>
                          <a:pt x="46969" y="259"/>
                        </a:cubicBezTo>
                        <a:cubicBezTo>
                          <a:pt x="78248" y="259"/>
                          <a:pt x="196186" y="-4869"/>
                          <a:pt x="208493" y="30513"/>
                        </a:cubicBezTo>
                        <a:close/>
                      </a:path>
                    </a:pathLst>
                  </a:custGeom>
                  <a:solidFill>
                    <a:srgbClr val="1908BC"/>
                  </a:solidFill>
                  <a:ln w="5126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259" name="Freeform: Shape 1258">
                    <a:extLst>
                      <a:ext uri="{FF2B5EF4-FFF2-40B4-BE49-F238E27FC236}">
                        <a16:creationId xmlns:a16="http://schemas.microsoft.com/office/drawing/2014/main" id="{0C6BFCA5-8E04-41F0-AC15-B6E53EAAC987}"/>
                      </a:ext>
                    </a:extLst>
                  </p:cNvPr>
                  <p:cNvSpPr/>
                  <p:nvPr/>
                </p:nvSpPr>
                <p:spPr>
                  <a:xfrm>
                    <a:off x="8695911" y="8303971"/>
                    <a:ext cx="329279" cy="243867"/>
                  </a:xfrm>
                  <a:custGeom>
                    <a:avLst/>
                    <a:gdLst>
                      <a:gd name="connsiteX0" fmla="*/ 329280 w 329279"/>
                      <a:gd name="connsiteY0" fmla="*/ 243056 h 243867"/>
                      <a:gd name="connsiteX1" fmla="*/ 111351 w 329279"/>
                      <a:gd name="connsiteY1" fmla="*/ 130758 h 243867"/>
                      <a:gd name="connsiteX2" fmla="*/ 41613 w 329279"/>
                      <a:gd name="connsiteY2" fmla="*/ 13333 h 243867"/>
                      <a:gd name="connsiteX3" fmla="*/ 77508 w 329279"/>
                      <a:gd name="connsiteY3" fmla="*/ 3590 h 243867"/>
                      <a:gd name="connsiteX4" fmla="*/ 39562 w 329279"/>
                      <a:gd name="connsiteY4" fmla="*/ 91275 h 243867"/>
                      <a:gd name="connsiteX5" fmla="*/ 329280 w 329279"/>
                      <a:gd name="connsiteY5" fmla="*/ 243056 h 2438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9279" h="243867">
                        <a:moveTo>
                          <a:pt x="329280" y="243056"/>
                        </a:moveTo>
                        <a:cubicBezTo>
                          <a:pt x="329280" y="243056"/>
                          <a:pt x="194933" y="190753"/>
                          <a:pt x="111351" y="130758"/>
                        </a:cubicBezTo>
                        <a:cubicBezTo>
                          <a:pt x="27769" y="70764"/>
                          <a:pt x="35973" y="27178"/>
                          <a:pt x="41613" y="13333"/>
                        </a:cubicBezTo>
                        <a:cubicBezTo>
                          <a:pt x="47254" y="-1025"/>
                          <a:pt x="79559" y="4103"/>
                          <a:pt x="77508" y="3590"/>
                        </a:cubicBezTo>
                        <a:cubicBezTo>
                          <a:pt x="75457" y="3077"/>
                          <a:pt x="-67095" y="-26151"/>
                          <a:pt x="39562" y="91275"/>
                        </a:cubicBezTo>
                        <a:cubicBezTo>
                          <a:pt x="141092" y="204085"/>
                          <a:pt x="310820" y="250747"/>
                          <a:pt x="329280" y="243056"/>
                        </a:cubicBezTo>
                        <a:close/>
                      </a:path>
                    </a:pathLst>
                  </a:custGeom>
                  <a:solidFill>
                    <a:srgbClr val="2D0084"/>
                  </a:solidFill>
                  <a:ln w="5126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260" name="Freeform: Shape 1259">
                    <a:extLst>
                      <a:ext uri="{FF2B5EF4-FFF2-40B4-BE49-F238E27FC236}">
                        <a16:creationId xmlns:a16="http://schemas.microsoft.com/office/drawing/2014/main" id="{93127E7F-AC6B-47F4-A52E-D32518D49CF8}"/>
                      </a:ext>
                    </a:extLst>
                  </p:cNvPr>
                  <p:cNvSpPr/>
                  <p:nvPr/>
                </p:nvSpPr>
                <p:spPr>
                  <a:xfrm>
                    <a:off x="8725657" y="8330142"/>
                    <a:ext cx="91347" cy="116380"/>
                  </a:xfrm>
                  <a:custGeom>
                    <a:avLst/>
                    <a:gdLst>
                      <a:gd name="connsiteX0" fmla="*/ 33916 w 91347"/>
                      <a:gd name="connsiteY0" fmla="*/ 7160 h 116380"/>
                      <a:gd name="connsiteX1" fmla="*/ 47761 w 91347"/>
                      <a:gd name="connsiteY1" fmla="*/ 66642 h 116380"/>
                      <a:gd name="connsiteX2" fmla="*/ 91347 w 91347"/>
                      <a:gd name="connsiteY2" fmla="*/ 116381 h 116380"/>
                      <a:gd name="connsiteX3" fmla="*/ 53915 w 91347"/>
                      <a:gd name="connsiteY3" fmla="*/ 88691 h 116380"/>
                      <a:gd name="connsiteX4" fmla="*/ 3150 w 91347"/>
                      <a:gd name="connsiteY4" fmla="*/ 34850 h 116380"/>
                      <a:gd name="connsiteX5" fmla="*/ 73 w 91347"/>
                      <a:gd name="connsiteY5" fmla="*/ 14852 h 116380"/>
                      <a:gd name="connsiteX6" fmla="*/ 10329 w 91347"/>
                      <a:gd name="connsiteY6" fmla="*/ 2545 h 116380"/>
                      <a:gd name="connsiteX7" fmla="*/ 33916 w 91347"/>
                      <a:gd name="connsiteY7" fmla="*/ 7160 h 116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91347" h="116380">
                        <a:moveTo>
                          <a:pt x="33916" y="7160"/>
                        </a:moveTo>
                        <a:cubicBezTo>
                          <a:pt x="25712" y="21005"/>
                          <a:pt x="27763" y="38952"/>
                          <a:pt x="47761" y="66642"/>
                        </a:cubicBezTo>
                        <a:cubicBezTo>
                          <a:pt x="59555" y="83563"/>
                          <a:pt x="75451" y="98947"/>
                          <a:pt x="91347" y="116381"/>
                        </a:cubicBezTo>
                        <a:cubicBezTo>
                          <a:pt x="79553" y="107151"/>
                          <a:pt x="66221" y="98947"/>
                          <a:pt x="53915" y="88691"/>
                        </a:cubicBezTo>
                        <a:cubicBezTo>
                          <a:pt x="33916" y="72282"/>
                          <a:pt x="10329" y="48695"/>
                          <a:pt x="3150" y="34850"/>
                        </a:cubicBezTo>
                        <a:cubicBezTo>
                          <a:pt x="-952" y="26645"/>
                          <a:pt x="586" y="21005"/>
                          <a:pt x="73" y="14852"/>
                        </a:cubicBezTo>
                        <a:cubicBezTo>
                          <a:pt x="-439" y="8698"/>
                          <a:pt x="1612" y="3571"/>
                          <a:pt x="10329" y="2545"/>
                        </a:cubicBezTo>
                        <a:cubicBezTo>
                          <a:pt x="18020" y="2032"/>
                          <a:pt x="26738" y="-5147"/>
                          <a:pt x="33916" y="7160"/>
                        </a:cubicBezTo>
                        <a:close/>
                      </a:path>
                    </a:pathLst>
                  </a:custGeom>
                  <a:solidFill>
                    <a:srgbClr val="0011E5"/>
                  </a:solidFill>
                  <a:ln w="5126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261" name="Freeform: Shape 1260">
                    <a:extLst>
                      <a:ext uri="{FF2B5EF4-FFF2-40B4-BE49-F238E27FC236}">
                        <a16:creationId xmlns:a16="http://schemas.microsoft.com/office/drawing/2014/main" id="{B75F428A-7C0E-4213-A582-907F1B82CBCD}"/>
                      </a:ext>
                    </a:extLst>
                  </p:cNvPr>
                  <p:cNvSpPr/>
                  <p:nvPr/>
                </p:nvSpPr>
                <p:spPr>
                  <a:xfrm>
                    <a:off x="8961359" y="8413734"/>
                    <a:ext cx="62177" cy="100012"/>
                  </a:xfrm>
                  <a:custGeom>
                    <a:avLst/>
                    <a:gdLst>
                      <a:gd name="connsiteX0" fmla="*/ 24347 w 62177"/>
                      <a:gd name="connsiteY0" fmla="*/ 15868 h 100012"/>
                      <a:gd name="connsiteX1" fmla="*/ 60242 w 62177"/>
                      <a:gd name="connsiteY1" fmla="*/ 93809 h 100012"/>
                      <a:gd name="connsiteX2" fmla="*/ 4862 w 62177"/>
                      <a:gd name="connsiteY2" fmla="*/ 91245 h 100012"/>
                      <a:gd name="connsiteX3" fmla="*/ 7426 w 62177"/>
                      <a:gd name="connsiteY3" fmla="*/ 92271 h 100012"/>
                      <a:gd name="connsiteX4" fmla="*/ 19220 w 62177"/>
                      <a:gd name="connsiteY4" fmla="*/ 71760 h 100012"/>
                      <a:gd name="connsiteX5" fmla="*/ 27937 w 62177"/>
                      <a:gd name="connsiteY5" fmla="*/ 60992 h 100012"/>
                      <a:gd name="connsiteX6" fmla="*/ 20245 w 62177"/>
                      <a:gd name="connsiteY6" fmla="*/ 39455 h 100012"/>
                      <a:gd name="connsiteX7" fmla="*/ 10503 w 62177"/>
                      <a:gd name="connsiteY7" fmla="*/ 19457 h 100012"/>
                      <a:gd name="connsiteX8" fmla="*/ 247 w 62177"/>
                      <a:gd name="connsiteY8" fmla="*/ 3048 h 100012"/>
                      <a:gd name="connsiteX9" fmla="*/ 24347 w 62177"/>
                      <a:gd name="connsiteY9" fmla="*/ 15868 h 1000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62177" h="100012">
                        <a:moveTo>
                          <a:pt x="24347" y="15868"/>
                        </a:moveTo>
                        <a:cubicBezTo>
                          <a:pt x="52037" y="48172"/>
                          <a:pt x="67933" y="76375"/>
                          <a:pt x="60242" y="93809"/>
                        </a:cubicBezTo>
                        <a:cubicBezTo>
                          <a:pt x="55627" y="104064"/>
                          <a:pt x="31526" y="100475"/>
                          <a:pt x="4862" y="91245"/>
                        </a:cubicBezTo>
                        <a:cubicBezTo>
                          <a:pt x="5888" y="91758"/>
                          <a:pt x="6400" y="91758"/>
                          <a:pt x="7426" y="92271"/>
                        </a:cubicBezTo>
                        <a:cubicBezTo>
                          <a:pt x="12554" y="86117"/>
                          <a:pt x="12554" y="76375"/>
                          <a:pt x="19220" y="71760"/>
                        </a:cubicBezTo>
                        <a:cubicBezTo>
                          <a:pt x="23322" y="68683"/>
                          <a:pt x="28450" y="66632"/>
                          <a:pt x="27937" y="60992"/>
                        </a:cubicBezTo>
                        <a:cubicBezTo>
                          <a:pt x="27424" y="54326"/>
                          <a:pt x="23322" y="47146"/>
                          <a:pt x="20245" y="39455"/>
                        </a:cubicBezTo>
                        <a:cubicBezTo>
                          <a:pt x="17169" y="32789"/>
                          <a:pt x="15118" y="26636"/>
                          <a:pt x="10503" y="19457"/>
                        </a:cubicBezTo>
                        <a:cubicBezTo>
                          <a:pt x="7426" y="14329"/>
                          <a:pt x="1273" y="7663"/>
                          <a:pt x="247" y="3048"/>
                        </a:cubicBezTo>
                        <a:cubicBezTo>
                          <a:pt x="-2830" y="-7720"/>
                          <a:pt x="23835" y="13304"/>
                          <a:pt x="24347" y="15868"/>
                        </a:cubicBezTo>
                        <a:close/>
                      </a:path>
                    </a:pathLst>
                  </a:custGeom>
                  <a:solidFill>
                    <a:srgbClr val="4D63FF"/>
                  </a:solidFill>
                  <a:ln w="5126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262" name="Freeform: Shape 1261">
                    <a:extLst>
                      <a:ext uri="{FF2B5EF4-FFF2-40B4-BE49-F238E27FC236}">
                        <a16:creationId xmlns:a16="http://schemas.microsoft.com/office/drawing/2014/main" id="{C4CB62CB-D7A1-43F1-9201-1F96CF1DF8F7}"/>
                      </a:ext>
                    </a:extLst>
                  </p:cNvPr>
                  <p:cNvSpPr/>
                  <p:nvPr/>
                </p:nvSpPr>
                <p:spPr>
                  <a:xfrm>
                    <a:off x="8849739" y="8356589"/>
                    <a:ext cx="75278" cy="41976"/>
                  </a:xfrm>
                  <a:custGeom>
                    <a:avLst/>
                    <a:gdLst>
                      <a:gd name="connsiteX0" fmla="*/ 65718 w 75278"/>
                      <a:gd name="connsiteY0" fmla="*/ 29426 h 41976"/>
                      <a:gd name="connsiteX1" fmla="*/ 13415 w 75278"/>
                      <a:gd name="connsiteY1" fmla="*/ 3275 h 41976"/>
                      <a:gd name="connsiteX2" fmla="*/ 83 w 75278"/>
                      <a:gd name="connsiteY2" fmla="*/ 2249 h 41976"/>
                      <a:gd name="connsiteX3" fmla="*/ 21619 w 75278"/>
                      <a:gd name="connsiteY3" fmla="*/ 15068 h 41976"/>
                      <a:gd name="connsiteX4" fmla="*/ 54950 w 75278"/>
                      <a:gd name="connsiteY4" fmla="*/ 31477 h 41976"/>
                      <a:gd name="connsiteX5" fmla="*/ 68282 w 75278"/>
                      <a:gd name="connsiteY5" fmla="*/ 40707 h 41976"/>
                      <a:gd name="connsiteX6" fmla="*/ 65718 w 75278"/>
                      <a:gd name="connsiteY6" fmla="*/ 29426 h 41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75278" h="41976">
                        <a:moveTo>
                          <a:pt x="65718" y="29426"/>
                        </a:moveTo>
                        <a:cubicBezTo>
                          <a:pt x="46233" y="15581"/>
                          <a:pt x="31362" y="9428"/>
                          <a:pt x="13415" y="3275"/>
                        </a:cubicBezTo>
                        <a:cubicBezTo>
                          <a:pt x="7774" y="1223"/>
                          <a:pt x="-943" y="-2366"/>
                          <a:pt x="83" y="2249"/>
                        </a:cubicBezTo>
                        <a:cubicBezTo>
                          <a:pt x="2134" y="9428"/>
                          <a:pt x="15466" y="13017"/>
                          <a:pt x="21619" y="15068"/>
                        </a:cubicBezTo>
                        <a:cubicBezTo>
                          <a:pt x="30849" y="18145"/>
                          <a:pt x="45207" y="25324"/>
                          <a:pt x="54950" y="31477"/>
                        </a:cubicBezTo>
                        <a:cubicBezTo>
                          <a:pt x="59052" y="34041"/>
                          <a:pt x="64180" y="38143"/>
                          <a:pt x="68282" y="40707"/>
                        </a:cubicBezTo>
                        <a:cubicBezTo>
                          <a:pt x="77512" y="44296"/>
                          <a:pt x="78537" y="40194"/>
                          <a:pt x="65718" y="29426"/>
                        </a:cubicBezTo>
                        <a:close/>
                      </a:path>
                    </a:pathLst>
                  </a:custGeom>
                  <a:solidFill>
                    <a:srgbClr val="4D63FF"/>
                  </a:solidFill>
                  <a:ln w="5126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263" name="Freeform: Shape 1262">
                    <a:extLst>
                      <a:ext uri="{FF2B5EF4-FFF2-40B4-BE49-F238E27FC236}">
                        <a16:creationId xmlns:a16="http://schemas.microsoft.com/office/drawing/2014/main" id="{0169FD88-2D03-4D95-8DDA-A7492260EE63}"/>
                      </a:ext>
                    </a:extLst>
                  </p:cNvPr>
                  <p:cNvSpPr/>
                  <p:nvPr/>
                </p:nvSpPr>
                <p:spPr>
                  <a:xfrm>
                    <a:off x="8827579" y="8283105"/>
                    <a:ext cx="70809" cy="55980"/>
                  </a:xfrm>
                  <a:custGeom>
                    <a:avLst/>
                    <a:gdLst>
                      <a:gd name="connsiteX0" fmla="*/ 47368 w 70809"/>
                      <a:gd name="connsiteY0" fmla="*/ 20867 h 55980"/>
                      <a:gd name="connsiteX1" fmla="*/ 64803 w 70809"/>
                      <a:gd name="connsiteY1" fmla="*/ 55736 h 55980"/>
                      <a:gd name="connsiteX2" fmla="*/ 8397 w 70809"/>
                      <a:gd name="connsiteY2" fmla="*/ 21893 h 55980"/>
                      <a:gd name="connsiteX3" fmla="*/ 15064 w 70809"/>
                      <a:gd name="connsiteY3" fmla="*/ 2407 h 55980"/>
                      <a:gd name="connsiteX4" fmla="*/ 47368 w 70809"/>
                      <a:gd name="connsiteY4" fmla="*/ 20867 h 559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0809" h="55980">
                        <a:moveTo>
                          <a:pt x="47368" y="20867"/>
                        </a:moveTo>
                        <a:cubicBezTo>
                          <a:pt x="64290" y="32148"/>
                          <a:pt x="79673" y="58812"/>
                          <a:pt x="64803" y="55736"/>
                        </a:cubicBezTo>
                        <a:cubicBezTo>
                          <a:pt x="47881" y="52659"/>
                          <a:pt x="19679" y="35737"/>
                          <a:pt x="8397" y="21893"/>
                        </a:cubicBezTo>
                        <a:cubicBezTo>
                          <a:pt x="-832" y="10612"/>
                          <a:pt x="-6986" y="-6310"/>
                          <a:pt x="15064" y="2407"/>
                        </a:cubicBezTo>
                        <a:cubicBezTo>
                          <a:pt x="33011" y="9586"/>
                          <a:pt x="42241" y="18816"/>
                          <a:pt x="47368" y="20867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5126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264" name="Freeform: Shape 1263">
                    <a:extLst>
                      <a:ext uri="{FF2B5EF4-FFF2-40B4-BE49-F238E27FC236}">
                        <a16:creationId xmlns:a16="http://schemas.microsoft.com/office/drawing/2014/main" id="{8AA0F888-A493-4314-98E7-F4BDB0F07893}"/>
                      </a:ext>
                    </a:extLst>
                  </p:cNvPr>
                  <p:cNvSpPr/>
                  <p:nvPr/>
                </p:nvSpPr>
                <p:spPr>
                  <a:xfrm>
                    <a:off x="8969295" y="8472852"/>
                    <a:ext cx="23000" cy="19101"/>
                  </a:xfrm>
                  <a:custGeom>
                    <a:avLst/>
                    <a:gdLst>
                      <a:gd name="connsiteX0" fmla="*/ 22565 w 23000"/>
                      <a:gd name="connsiteY0" fmla="*/ 5975 h 19101"/>
                      <a:gd name="connsiteX1" fmla="*/ 14873 w 23000"/>
                      <a:gd name="connsiteY1" fmla="*/ 17769 h 19101"/>
                      <a:gd name="connsiteX2" fmla="*/ 3592 w 23000"/>
                      <a:gd name="connsiteY2" fmla="*/ 18795 h 19101"/>
                      <a:gd name="connsiteX3" fmla="*/ 5130 w 23000"/>
                      <a:gd name="connsiteY3" fmla="*/ 3924 h 19101"/>
                      <a:gd name="connsiteX4" fmla="*/ 22565 w 23000"/>
                      <a:gd name="connsiteY4" fmla="*/ 5975 h 191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00" h="19101">
                        <a:moveTo>
                          <a:pt x="22565" y="5975"/>
                        </a:moveTo>
                        <a:cubicBezTo>
                          <a:pt x="24616" y="11616"/>
                          <a:pt x="18975" y="15718"/>
                          <a:pt x="14873" y="17769"/>
                        </a:cubicBezTo>
                        <a:cubicBezTo>
                          <a:pt x="12309" y="19307"/>
                          <a:pt x="8207" y="19307"/>
                          <a:pt x="3592" y="18795"/>
                        </a:cubicBezTo>
                        <a:cubicBezTo>
                          <a:pt x="-4099" y="11103"/>
                          <a:pt x="2567" y="6488"/>
                          <a:pt x="5130" y="3924"/>
                        </a:cubicBezTo>
                        <a:cubicBezTo>
                          <a:pt x="7694" y="1873"/>
                          <a:pt x="17950" y="-4793"/>
                          <a:pt x="22565" y="5975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5126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265" name="Freeform: Shape 1264">
                    <a:extLst>
                      <a:ext uri="{FF2B5EF4-FFF2-40B4-BE49-F238E27FC236}">
                        <a16:creationId xmlns:a16="http://schemas.microsoft.com/office/drawing/2014/main" id="{6A99C23B-8F6C-4856-8163-C3FA06BF91B4}"/>
                      </a:ext>
                    </a:extLst>
                  </p:cNvPr>
                  <p:cNvSpPr/>
                  <p:nvPr/>
                </p:nvSpPr>
                <p:spPr>
                  <a:xfrm>
                    <a:off x="8866575" y="8480108"/>
                    <a:ext cx="91651" cy="45952"/>
                  </a:xfrm>
                  <a:custGeom>
                    <a:avLst/>
                    <a:gdLst>
                      <a:gd name="connsiteX0" fmla="*/ 80161 w 91651"/>
                      <a:gd name="connsiteY0" fmla="*/ 42306 h 45952"/>
                      <a:gd name="connsiteX1" fmla="*/ 14526 w 91651"/>
                      <a:gd name="connsiteY1" fmla="*/ 11027 h 45952"/>
                      <a:gd name="connsiteX2" fmla="*/ 2219 w 91651"/>
                      <a:gd name="connsiteY2" fmla="*/ 258 h 45952"/>
                      <a:gd name="connsiteX3" fmla="*/ 28884 w 91651"/>
                      <a:gd name="connsiteY3" fmla="*/ 14616 h 45952"/>
                      <a:gd name="connsiteX4" fmla="*/ 78110 w 91651"/>
                      <a:gd name="connsiteY4" fmla="*/ 36665 h 45952"/>
                      <a:gd name="connsiteX5" fmla="*/ 90929 w 91651"/>
                      <a:gd name="connsiteY5" fmla="*/ 43844 h 45952"/>
                      <a:gd name="connsiteX6" fmla="*/ 80161 w 91651"/>
                      <a:gd name="connsiteY6" fmla="*/ 42306 h 459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91651" h="45952">
                        <a:moveTo>
                          <a:pt x="80161" y="42306"/>
                        </a:moveTo>
                        <a:cubicBezTo>
                          <a:pt x="61188" y="37178"/>
                          <a:pt x="35550" y="23846"/>
                          <a:pt x="14526" y="11027"/>
                        </a:cubicBezTo>
                        <a:cubicBezTo>
                          <a:pt x="10936" y="8976"/>
                          <a:pt x="-5985" y="-1793"/>
                          <a:pt x="2219" y="258"/>
                        </a:cubicBezTo>
                        <a:cubicBezTo>
                          <a:pt x="7347" y="1284"/>
                          <a:pt x="22730" y="11540"/>
                          <a:pt x="28884" y="14616"/>
                        </a:cubicBezTo>
                        <a:cubicBezTo>
                          <a:pt x="45805" y="23333"/>
                          <a:pt x="62214" y="30512"/>
                          <a:pt x="78110" y="36665"/>
                        </a:cubicBezTo>
                        <a:cubicBezTo>
                          <a:pt x="81699" y="38204"/>
                          <a:pt x="87853" y="40768"/>
                          <a:pt x="90929" y="43844"/>
                        </a:cubicBezTo>
                        <a:cubicBezTo>
                          <a:pt x="94519" y="48459"/>
                          <a:pt x="83750" y="44357"/>
                          <a:pt x="80161" y="42306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5126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266" name="Freeform: Shape 1265">
                    <a:extLst>
                      <a:ext uri="{FF2B5EF4-FFF2-40B4-BE49-F238E27FC236}">
                        <a16:creationId xmlns:a16="http://schemas.microsoft.com/office/drawing/2014/main" id="{E0D86C2B-9793-4BEC-A0FB-EB93253175FD}"/>
                      </a:ext>
                    </a:extLst>
                  </p:cNvPr>
                  <p:cNvSpPr/>
                  <p:nvPr/>
                </p:nvSpPr>
                <p:spPr>
                  <a:xfrm>
                    <a:off x="8972958" y="8530345"/>
                    <a:ext cx="11924" cy="6283"/>
                  </a:xfrm>
                  <a:custGeom>
                    <a:avLst/>
                    <a:gdLst>
                      <a:gd name="connsiteX0" fmla="*/ 10697 w 11924"/>
                      <a:gd name="connsiteY0" fmla="*/ 5913 h 6283"/>
                      <a:gd name="connsiteX1" fmla="*/ 11723 w 11924"/>
                      <a:gd name="connsiteY1" fmla="*/ 5401 h 6283"/>
                      <a:gd name="connsiteX2" fmla="*/ 442 w 11924"/>
                      <a:gd name="connsiteY2" fmla="*/ 1812 h 6283"/>
                      <a:gd name="connsiteX3" fmla="*/ 9672 w 11924"/>
                      <a:gd name="connsiteY3" fmla="*/ 5913 h 6283"/>
                      <a:gd name="connsiteX4" fmla="*/ 10697 w 11924"/>
                      <a:gd name="connsiteY4" fmla="*/ 5913 h 62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924" h="6283">
                        <a:moveTo>
                          <a:pt x="10697" y="5913"/>
                        </a:moveTo>
                        <a:cubicBezTo>
                          <a:pt x="11723" y="6426"/>
                          <a:pt x="12236" y="5913"/>
                          <a:pt x="11723" y="5401"/>
                        </a:cubicBezTo>
                        <a:cubicBezTo>
                          <a:pt x="7108" y="1299"/>
                          <a:pt x="-2122" y="-2291"/>
                          <a:pt x="442" y="1812"/>
                        </a:cubicBezTo>
                        <a:cubicBezTo>
                          <a:pt x="3006" y="5913"/>
                          <a:pt x="7621" y="6939"/>
                          <a:pt x="9672" y="5913"/>
                        </a:cubicBezTo>
                        <a:lnTo>
                          <a:pt x="10697" y="5913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5126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</p:grpSp>
          <p:grpSp>
            <p:nvGrpSpPr>
              <p:cNvPr id="1139" name="Graphic 957">
                <a:extLst>
                  <a:ext uri="{FF2B5EF4-FFF2-40B4-BE49-F238E27FC236}">
                    <a16:creationId xmlns:a16="http://schemas.microsoft.com/office/drawing/2014/main" id="{22D924C6-02ED-4ABC-8D51-B72330394F1F}"/>
                  </a:ext>
                </a:extLst>
              </p:cNvPr>
              <p:cNvGrpSpPr/>
              <p:nvPr/>
            </p:nvGrpSpPr>
            <p:grpSpPr>
              <a:xfrm>
                <a:off x="7198688" y="7400463"/>
                <a:ext cx="1359877" cy="365095"/>
                <a:chOff x="7198688" y="7400463"/>
                <a:chExt cx="1359877" cy="365095"/>
              </a:xfrm>
            </p:grpSpPr>
            <p:sp>
              <p:nvSpPr>
                <p:cNvPr id="1214" name="Freeform: Shape 1213">
                  <a:extLst>
                    <a:ext uri="{FF2B5EF4-FFF2-40B4-BE49-F238E27FC236}">
                      <a16:creationId xmlns:a16="http://schemas.microsoft.com/office/drawing/2014/main" id="{C6CC6342-DCDA-4F6A-89F6-4BCF1AB4C8FF}"/>
                    </a:ext>
                  </a:extLst>
                </p:cNvPr>
                <p:cNvSpPr/>
                <p:nvPr/>
              </p:nvSpPr>
              <p:spPr>
                <a:xfrm>
                  <a:off x="7211507" y="7400463"/>
                  <a:ext cx="1347058" cy="365095"/>
                </a:xfrm>
                <a:custGeom>
                  <a:avLst/>
                  <a:gdLst>
                    <a:gd name="connsiteX0" fmla="*/ 0 w 1347058"/>
                    <a:gd name="connsiteY0" fmla="*/ 365095 h 365095"/>
                    <a:gd name="connsiteX1" fmla="*/ 94351 w 1347058"/>
                    <a:gd name="connsiteY1" fmla="*/ 257413 h 365095"/>
                    <a:gd name="connsiteX2" fmla="*/ 260490 w 1347058"/>
                    <a:gd name="connsiteY2" fmla="*/ 180496 h 365095"/>
                    <a:gd name="connsiteX3" fmla="*/ 236902 w 1347058"/>
                    <a:gd name="connsiteY3" fmla="*/ 103580 h 365095"/>
                    <a:gd name="connsiteX4" fmla="*/ 369710 w 1347058"/>
                    <a:gd name="connsiteY4" fmla="*/ 81018 h 365095"/>
                    <a:gd name="connsiteX5" fmla="*/ 377915 w 1347058"/>
                    <a:gd name="connsiteY5" fmla="*/ 46149 h 365095"/>
                    <a:gd name="connsiteX6" fmla="*/ 647121 w 1347058"/>
                    <a:gd name="connsiteY6" fmla="*/ 0 h 365095"/>
                    <a:gd name="connsiteX7" fmla="*/ 784032 w 1347058"/>
                    <a:gd name="connsiteY7" fmla="*/ 46149 h 365095"/>
                    <a:gd name="connsiteX8" fmla="*/ 864025 w 1347058"/>
                    <a:gd name="connsiteY8" fmla="*/ 46149 h 365095"/>
                    <a:gd name="connsiteX9" fmla="*/ 958888 w 1347058"/>
                    <a:gd name="connsiteY9" fmla="*/ 125117 h 365095"/>
                    <a:gd name="connsiteX10" fmla="*/ 1021959 w 1347058"/>
                    <a:gd name="connsiteY10" fmla="*/ 156396 h 365095"/>
                    <a:gd name="connsiteX11" fmla="*/ 1077852 w 1347058"/>
                    <a:gd name="connsiteY11" fmla="*/ 182035 h 365095"/>
                    <a:gd name="connsiteX12" fmla="*/ 1141436 w 1347058"/>
                    <a:gd name="connsiteY12" fmla="*/ 182035 h 365095"/>
                    <a:gd name="connsiteX13" fmla="*/ 1147076 w 1347058"/>
                    <a:gd name="connsiteY13" fmla="*/ 206648 h 365095"/>
                    <a:gd name="connsiteX14" fmla="*/ 1219378 w 1347058"/>
                    <a:gd name="connsiteY14" fmla="*/ 230236 h 365095"/>
                    <a:gd name="connsiteX15" fmla="*/ 1271168 w 1347058"/>
                    <a:gd name="connsiteY15" fmla="*/ 307665 h 365095"/>
                    <a:gd name="connsiteX16" fmla="*/ 1347058 w 1347058"/>
                    <a:gd name="connsiteY16" fmla="*/ 365095 h 365095"/>
                    <a:gd name="connsiteX17" fmla="*/ 336380 w 1347058"/>
                    <a:gd name="connsiteY17" fmla="*/ 363044 h 365095"/>
                    <a:gd name="connsiteX18" fmla="*/ 0 w 1347058"/>
                    <a:gd name="connsiteY18" fmla="*/ 365095 h 3650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347058" h="365095">
                      <a:moveTo>
                        <a:pt x="0" y="365095"/>
                      </a:moveTo>
                      <a:cubicBezTo>
                        <a:pt x="0" y="365095"/>
                        <a:pt x="69737" y="261002"/>
                        <a:pt x="94351" y="257413"/>
                      </a:cubicBezTo>
                      <a:cubicBezTo>
                        <a:pt x="118964" y="253823"/>
                        <a:pt x="260490" y="180496"/>
                        <a:pt x="260490" y="180496"/>
                      </a:cubicBezTo>
                      <a:lnTo>
                        <a:pt x="236902" y="103580"/>
                      </a:lnTo>
                      <a:lnTo>
                        <a:pt x="369710" y="81018"/>
                      </a:lnTo>
                      <a:lnTo>
                        <a:pt x="377915" y="46149"/>
                      </a:lnTo>
                      <a:lnTo>
                        <a:pt x="647121" y="0"/>
                      </a:lnTo>
                      <a:lnTo>
                        <a:pt x="784032" y="46149"/>
                      </a:lnTo>
                      <a:lnTo>
                        <a:pt x="864025" y="46149"/>
                      </a:lnTo>
                      <a:lnTo>
                        <a:pt x="958888" y="125117"/>
                      </a:lnTo>
                      <a:lnTo>
                        <a:pt x="1021959" y="156396"/>
                      </a:lnTo>
                      <a:lnTo>
                        <a:pt x="1077852" y="182035"/>
                      </a:lnTo>
                      <a:lnTo>
                        <a:pt x="1141436" y="182035"/>
                      </a:lnTo>
                      <a:lnTo>
                        <a:pt x="1147076" y="206648"/>
                      </a:lnTo>
                      <a:lnTo>
                        <a:pt x="1219378" y="230236"/>
                      </a:lnTo>
                      <a:lnTo>
                        <a:pt x="1271168" y="307665"/>
                      </a:lnTo>
                      <a:lnTo>
                        <a:pt x="1347058" y="365095"/>
                      </a:lnTo>
                      <a:lnTo>
                        <a:pt x="336380" y="363044"/>
                      </a:lnTo>
                      <a:lnTo>
                        <a:pt x="0" y="365095"/>
                      </a:lnTo>
                      <a:close/>
                    </a:path>
                  </a:pathLst>
                </a:custGeom>
                <a:solidFill>
                  <a:srgbClr val="FFBD03"/>
                </a:solidFill>
                <a:ln w="5126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215" name="Freeform: Shape 1214">
                  <a:extLst>
                    <a:ext uri="{FF2B5EF4-FFF2-40B4-BE49-F238E27FC236}">
                      <a16:creationId xmlns:a16="http://schemas.microsoft.com/office/drawing/2014/main" id="{388A5F51-91A6-4692-8B7D-6084587E4393}"/>
                    </a:ext>
                  </a:extLst>
                </p:cNvPr>
                <p:cNvSpPr/>
                <p:nvPr/>
              </p:nvSpPr>
              <p:spPr>
                <a:xfrm>
                  <a:off x="7639674" y="7499428"/>
                  <a:ext cx="113835" cy="22562"/>
                </a:xfrm>
                <a:custGeom>
                  <a:avLst/>
                  <a:gdLst>
                    <a:gd name="connsiteX0" fmla="*/ 0 w 113835"/>
                    <a:gd name="connsiteY0" fmla="*/ 0 h 22562"/>
                    <a:gd name="connsiteX1" fmla="*/ 113836 w 113835"/>
                    <a:gd name="connsiteY1" fmla="*/ 0 h 22562"/>
                    <a:gd name="connsiteX2" fmla="*/ 113836 w 113835"/>
                    <a:gd name="connsiteY2" fmla="*/ 22562 h 22562"/>
                    <a:gd name="connsiteX3" fmla="*/ 0 w 113835"/>
                    <a:gd name="connsiteY3" fmla="*/ 22562 h 225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3835" h="22562">
                      <a:moveTo>
                        <a:pt x="0" y="0"/>
                      </a:moveTo>
                      <a:lnTo>
                        <a:pt x="113836" y="0"/>
                      </a:lnTo>
                      <a:lnTo>
                        <a:pt x="113836" y="22562"/>
                      </a:lnTo>
                      <a:lnTo>
                        <a:pt x="0" y="22562"/>
                      </a:lnTo>
                      <a:close/>
                    </a:path>
                  </a:pathLst>
                </a:custGeom>
                <a:solidFill>
                  <a:srgbClr val="FFBD03"/>
                </a:solidFill>
                <a:ln w="5126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216" name="Freeform: Shape 1215">
                  <a:extLst>
                    <a:ext uri="{FF2B5EF4-FFF2-40B4-BE49-F238E27FC236}">
                      <a16:creationId xmlns:a16="http://schemas.microsoft.com/office/drawing/2014/main" id="{9D7E7A17-C9A3-4AB9-9739-20F23D8F1E9A}"/>
                    </a:ext>
                  </a:extLst>
                </p:cNvPr>
                <p:cNvSpPr/>
                <p:nvPr/>
              </p:nvSpPr>
              <p:spPr>
                <a:xfrm>
                  <a:off x="7709411" y="7562500"/>
                  <a:ext cx="113835" cy="22562"/>
                </a:xfrm>
                <a:custGeom>
                  <a:avLst/>
                  <a:gdLst>
                    <a:gd name="connsiteX0" fmla="*/ 0 w 113835"/>
                    <a:gd name="connsiteY0" fmla="*/ 0 h 22562"/>
                    <a:gd name="connsiteX1" fmla="*/ 113836 w 113835"/>
                    <a:gd name="connsiteY1" fmla="*/ 0 h 22562"/>
                    <a:gd name="connsiteX2" fmla="*/ 113836 w 113835"/>
                    <a:gd name="connsiteY2" fmla="*/ 22562 h 22562"/>
                    <a:gd name="connsiteX3" fmla="*/ 0 w 113835"/>
                    <a:gd name="connsiteY3" fmla="*/ 22562 h 225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3835" h="22562">
                      <a:moveTo>
                        <a:pt x="0" y="0"/>
                      </a:moveTo>
                      <a:lnTo>
                        <a:pt x="113836" y="0"/>
                      </a:lnTo>
                      <a:lnTo>
                        <a:pt x="113836" y="22562"/>
                      </a:lnTo>
                      <a:lnTo>
                        <a:pt x="0" y="22562"/>
                      </a:lnTo>
                      <a:close/>
                    </a:path>
                  </a:pathLst>
                </a:custGeom>
                <a:solidFill>
                  <a:srgbClr val="FFBD03"/>
                </a:solidFill>
                <a:ln w="5126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217" name="Freeform: Shape 1216">
                  <a:extLst>
                    <a:ext uri="{FF2B5EF4-FFF2-40B4-BE49-F238E27FC236}">
                      <a16:creationId xmlns:a16="http://schemas.microsoft.com/office/drawing/2014/main" id="{FA530DBF-D252-421C-B224-3593A542ACC2}"/>
                    </a:ext>
                  </a:extLst>
                </p:cNvPr>
                <p:cNvSpPr/>
                <p:nvPr/>
              </p:nvSpPr>
              <p:spPr>
                <a:xfrm>
                  <a:off x="7198688" y="7725049"/>
                  <a:ext cx="113835" cy="22562"/>
                </a:xfrm>
                <a:custGeom>
                  <a:avLst/>
                  <a:gdLst>
                    <a:gd name="connsiteX0" fmla="*/ 0 w 113835"/>
                    <a:gd name="connsiteY0" fmla="*/ 0 h 22562"/>
                    <a:gd name="connsiteX1" fmla="*/ 113836 w 113835"/>
                    <a:gd name="connsiteY1" fmla="*/ 0 h 22562"/>
                    <a:gd name="connsiteX2" fmla="*/ 113836 w 113835"/>
                    <a:gd name="connsiteY2" fmla="*/ 22562 h 22562"/>
                    <a:gd name="connsiteX3" fmla="*/ 0 w 113835"/>
                    <a:gd name="connsiteY3" fmla="*/ 22562 h 225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3835" h="22562">
                      <a:moveTo>
                        <a:pt x="0" y="0"/>
                      </a:moveTo>
                      <a:lnTo>
                        <a:pt x="113836" y="0"/>
                      </a:lnTo>
                      <a:lnTo>
                        <a:pt x="113836" y="22562"/>
                      </a:lnTo>
                      <a:lnTo>
                        <a:pt x="0" y="22562"/>
                      </a:lnTo>
                      <a:close/>
                    </a:path>
                  </a:pathLst>
                </a:custGeom>
                <a:solidFill>
                  <a:srgbClr val="FFBD03"/>
                </a:solidFill>
                <a:ln w="5126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218" name="Freeform: Shape 1217">
                  <a:extLst>
                    <a:ext uri="{FF2B5EF4-FFF2-40B4-BE49-F238E27FC236}">
                      <a16:creationId xmlns:a16="http://schemas.microsoft.com/office/drawing/2014/main" id="{4F5CADBB-6B7E-4552-B75B-20EF46810085}"/>
                    </a:ext>
                  </a:extLst>
                </p:cNvPr>
                <p:cNvSpPr/>
                <p:nvPr/>
              </p:nvSpPr>
              <p:spPr>
                <a:xfrm>
                  <a:off x="7224327" y="7708128"/>
                  <a:ext cx="113835" cy="22562"/>
                </a:xfrm>
                <a:custGeom>
                  <a:avLst/>
                  <a:gdLst>
                    <a:gd name="connsiteX0" fmla="*/ 0 w 113835"/>
                    <a:gd name="connsiteY0" fmla="*/ 0 h 22562"/>
                    <a:gd name="connsiteX1" fmla="*/ 113836 w 113835"/>
                    <a:gd name="connsiteY1" fmla="*/ 0 h 22562"/>
                    <a:gd name="connsiteX2" fmla="*/ 113836 w 113835"/>
                    <a:gd name="connsiteY2" fmla="*/ 22562 h 22562"/>
                    <a:gd name="connsiteX3" fmla="*/ 0 w 113835"/>
                    <a:gd name="connsiteY3" fmla="*/ 22562 h 225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3835" h="22562">
                      <a:moveTo>
                        <a:pt x="0" y="0"/>
                      </a:moveTo>
                      <a:lnTo>
                        <a:pt x="113836" y="0"/>
                      </a:lnTo>
                      <a:lnTo>
                        <a:pt x="113836" y="22562"/>
                      </a:lnTo>
                      <a:lnTo>
                        <a:pt x="0" y="22562"/>
                      </a:lnTo>
                      <a:close/>
                    </a:path>
                  </a:pathLst>
                </a:custGeom>
                <a:solidFill>
                  <a:srgbClr val="FFBD03"/>
                </a:solidFill>
                <a:ln w="5126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219" name="Freeform: Shape 1218">
                  <a:extLst>
                    <a:ext uri="{FF2B5EF4-FFF2-40B4-BE49-F238E27FC236}">
                      <a16:creationId xmlns:a16="http://schemas.microsoft.com/office/drawing/2014/main" id="{E0D49A9F-DB7D-4469-96AB-91C76DD3C79C}"/>
                    </a:ext>
                  </a:extLst>
                </p:cNvPr>
                <p:cNvSpPr/>
                <p:nvPr/>
              </p:nvSpPr>
              <p:spPr>
                <a:xfrm>
                  <a:off x="7275091" y="7638903"/>
                  <a:ext cx="113835" cy="22562"/>
                </a:xfrm>
                <a:custGeom>
                  <a:avLst/>
                  <a:gdLst>
                    <a:gd name="connsiteX0" fmla="*/ 0 w 113835"/>
                    <a:gd name="connsiteY0" fmla="*/ 0 h 22562"/>
                    <a:gd name="connsiteX1" fmla="*/ 113836 w 113835"/>
                    <a:gd name="connsiteY1" fmla="*/ 0 h 22562"/>
                    <a:gd name="connsiteX2" fmla="*/ 113836 w 113835"/>
                    <a:gd name="connsiteY2" fmla="*/ 22562 h 22562"/>
                    <a:gd name="connsiteX3" fmla="*/ 0 w 113835"/>
                    <a:gd name="connsiteY3" fmla="*/ 22562 h 225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3835" h="22562">
                      <a:moveTo>
                        <a:pt x="0" y="0"/>
                      </a:moveTo>
                      <a:lnTo>
                        <a:pt x="113836" y="0"/>
                      </a:lnTo>
                      <a:lnTo>
                        <a:pt x="113836" y="22562"/>
                      </a:lnTo>
                      <a:lnTo>
                        <a:pt x="0" y="22562"/>
                      </a:lnTo>
                      <a:close/>
                    </a:path>
                  </a:pathLst>
                </a:custGeom>
                <a:solidFill>
                  <a:srgbClr val="FFBD03"/>
                </a:solidFill>
                <a:ln w="5126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220" name="Freeform: Shape 1219">
                  <a:extLst>
                    <a:ext uri="{FF2B5EF4-FFF2-40B4-BE49-F238E27FC236}">
                      <a16:creationId xmlns:a16="http://schemas.microsoft.com/office/drawing/2014/main" id="{E29378C9-6507-48E4-804D-6D8BC5085A9F}"/>
                    </a:ext>
                  </a:extLst>
                </p:cNvPr>
                <p:cNvSpPr/>
                <p:nvPr/>
              </p:nvSpPr>
              <p:spPr>
                <a:xfrm>
                  <a:off x="7316113" y="7624545"/>
                  <a:ext cx="113835" cy="22562"/>
                </a:xfrm>
                <a:custGeom>
                  <a:avLst/>
                  <a:gdLst>
                    <a:gd name="connsiteX0" fmla="*/ 0 w 113835"/>
                    <a:gd name="connsiteY0" fmla="*/ 0 h 22562"/>
                    <a:gd name="connsiteX1" fmla="*/ 113836 w 113835"/>
                    <a:gd name="connsiteY1" fmla="*/ 0 h 22562"/>
                    <a:gd name="connsiteX2" fmla="*/ 113836 w 113835"/>
                    <a:gd name="connsiteY2" fmla="*/ 22562 h 22562"/>
                    <a:gd name="connsiteX3" fmla="*/ 0 w 113835"/>
                    <a:gd name="connsiteY3" fmla="*/ 22562 h 225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3835" h="22562">
                      <a:moveTo>
                        <a:pt x="0" y="0"/>
                      </a:moveTo>
                      <a:lnTo>
                        <a:pt x="113836" y="0"/>
                      </a:lnTo>
                      <a:lnTo>
                        <a:pt x="113836" y="22562"/>
                      </a:lnTo>
                      <a:lnTo>
                        <a:pt x="0" y="22562"/>
                      </a:lnTo>
                      <a:close/>
                    </a:path>
                  </a:pathLst>
                </a:custGeom>
                <a:solidFill>
                  <a:srgbClr val="FFBD03"/>
                </a:solidFill>
                <a:ln w="5126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221" name="Freeform: Shape 1220">
                  <a:extLst>
                    <a:ext uri="{FF2B5EF4-FFF2-40B4-BE49-F238E27FC236}">
                      <a16:creationId xmlns:a16="http://schemas.microsoft.com/office/drawing/2014/main" id="{E3BEFED7-37B3-455F-BA1E-A4BC18CC513C}"/>
                    </a:ext>
                  </a:extLst>
                </p:cNvPr>
                <p:cNvSpPr/>
                <p:nvPr/>
              </p:nvSpPr>
              <p:spPr>
                <a:xfrm>
                  <a:off x="7427385" y="7583011"/>
                  <a:ext cx="113835" cy="22562"/>
                </a:xfrm>
                <a:custGeom>
                  <a:avLst/>
                  <a:gdLst>
                    <a:gd name="connsiteX0" fmla="*/ 0 w 113835"/>
                    <a:gd name="connsiteY0" fmla="*/ 0 h 22562"/>
                    <a:gd name="connsiteX1" fmla="*/ 113836 w 113835"/>
                    <a:gd name="connsiteY1" fmla="*/ 0 h 22562"/>
                    <a:gd name="connsiteX2" fmla="*/ 113836 w 113835"/>
                    <a:gd name="connsiteY2" fmla="*/ 22562 h 22562"/>
                    <a:gd name="connsiteX3" fmla="*/ 0 w 113835"/>
                    <a:gd name="connsiteY3" fmla="*/ 22562 h 225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3835" h="22562">
                      <a:moveTo>
                        <a:pt x="0" y="0"/>
                      </a:moveTo>
                      <a:lnTo>
                        <a:pt x="113836" y="0"/>
                      </a:lnTo>
                      <a:lnTo>
                        <a:pt x="113836" y="22562"/>
                      </a:lnTo>
                      <a:lnTo>
                        <a:pt x="0" y="22562"/>
                      </a:lnTo>
                      <a:close/>
                    </a:path>
                  </a:pathLst>
                </a:custGeom>
                <a:solidFill>
                  <a:srgbClr val="FFBD03"/>
                </a:solidFill>
                <a:ln w="5126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222" name="Freeform: Shape 1221">
                  <a:extLst>
                    <a:ext uri="{FF2B5EF4-FFF2-40B4-BE49-F238E27FC236}">
                      <a16:creationId xmlns:a16="http://schemas.microsoft.com/office/drawing/2014/main" id="{3ADDDCE5-026A-4A34-864B-B405201717B4}"/>
                    </a:ext>
                  </a:extLst>
                </p:cNvPr>
                <p:cNvSpPr/>
                <p:nvPr/>
              </p:nvSpPr>
              <p:spPr>
                <a:xfrm>
                  <a:off x="7375082" y="7703000"/>
                  <a:ext cx="113835" cy="22562"/>
                </a:xfrm>
                <a:custGeom>
                  <a:avLst/>
                  <a:gdLst>
                    <a:gd name="connsiteX0" fmla="*/ 0 w 113835"/>
                    <a:gd name="connsiteY0" fmla="*/ 0 h 22562"/>
                    <a:gd name="connsiteX1" fmla="*/ 113836 w 113835"/>
                    <a:gd name="connsiteY1" fmla="*/ 0 h 22562"/>
                    <a:gd name="connsiteX2" fmla="*/ 113836 w 113835"/>
                    <a:gd name="connsiteY2" fmla="*/ 22562 h 22562"/>
                    <a:gd name="connsiteX3" fmla="*/ 0 w 113835"/>
                    <a:gd name="connsiteY3" fmla="*/ 22562 h 225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3835" h="22562">
                      <a:moveTo>
                        <a:pt x="0" y="0"/>
                      </a:moveTo>
                      <a:lnTo>
                        <a:pt x="113836" y="0"/>
                      </a:lnTo>
                      <a:lnTo>
                        <a:pt x="113836" y="22562"/>
                      </a:lnTo>
                      <a:lnTo>
                        <a:pt x="0" y="22562"/>
                      </a:lnTo>
                      <a:close/>
                    </a:path>
                  </a:pathLst>
                </a:custGeom>
                <a:solidFill>
                  <a:srgbClr val="FFD878"/>
                </a:solidFill>
                <a:ln w="5126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223" name="Freeform: Shape 1222">
                  <a:extLst>
                    <a:ext uri="{FF2B5EF4-FFF2-40B4-BE49-F238E27FC236}">
                      <a16:creationId xmlns:a16="http://schemas.microsoft.com/office/drawing/2014/main" id="{CAF64173-2C30-4075-B4C8-7E215A70355E}"/>
                    </a:ext>
                  </a:extLst>
                </p:cNvPr>
                <p:cNvSpPr/>
                <p:nvPr/>
              </p:nvSpPr>
              <p:spPr>
                <a:xfrm>
                  <a:off x="7317652" y="7680438"/>
                  <a:ext cx="113835" cy="22562"/>
                </a:xfrm>
                <a:custGeom>
                  <a:avLst/>
                  <a:gdLst>
                    <a:gd name="connsiteX0" fmla="*/ 0 w 113835"/>
                    <a:gd name="connsiteY0" fmla="*/ 0 h 22562"/>
                    <a:gd name="connsiteX1" fmla="*/ 113836 w 113835"/>
                    <a:gd name="connsiteY1" fmla="*/ 0 h 22562"/>
                    <a:gd name="connsiteX2" fmla="*/ 113836 w 113835"/>
                    <a:gd name="connsiteY2" fmla="*/ 22562 h 22562"/>
                    <a:gd name="connsiteX3" fmla="*/ 0 w 113835"/>
                    <a:gd name="connsiteY3" fmla="*/ 22562 h 225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3835" h="22562">
                      <a:moveTo>
                        <a:pt x="0" y="0"/>
                      </a:moveTo>
                      <a:lnTo>
                        <a:pt x="113836" y="0"/>
                      </a:lnTo>
                      <a:lnTo>
                        <a:pt x="113836" y="22562"/>
                      </a:lnTo>
                      <a:lnTo>
                        <a:pt x="0" y="22562"/>
                      </a:lnTo>
                      <a:close/>
                    </a:path>
                  </a:pathLst>
                </a:custGeom>
                <a:solidFill>
                  <a:srgbClr val="FFD878"/>
                </a:solidFill>
                <a:ln w="5126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224" name="Freeform: Shape 1223">
                  <a:extLst>
                    <a:ext uri="{FF2B5EF4-FFF2-40B4-BE49-F238E27FC236}">
                      <a16:creationId xmlns:a16="http://schemas.microsoft.com/office/drawing/2014/main" id="{E0D6286B-975A-4A78-8960-F5ACCDAA5E71}"/>
                    </a:ext>
                  </a:extLst>
                </p:cNvPr>
                <p:cNvSpPr/>
                <p:nvPr/>
              </p:nvSpPr>
              <p:spPr>
                <a:xfrm>
                  <a:off x="7436102" y="7589164"/>
                  <a:ext cx="113835" cy="22562"/>
                </a:xfrm>
                <a:custGeom>
                  <a:avLst/>
                  <a:gdLst>
                    <a:gd name="connsiteX0" fmla="*/ 0 w 113835"/>
                    <a:gd name="connsiteY0" fmla="*/ 0 h 22562"/>
                    <a:gd name="connsiteX1" fmla="*/ 113836 w 113835"/>
                    <a:gd name="connsiteY1" fmla="*/ 0 h 22562"/>
                    <a:gd name="connsiteX2" fmla="*/ 113836 w 113835"/>
                    <a:gd name="connsiteY2" fmla="*/ 22562 h 22562"/>
                    <a:gd name="connsiteX3" fmla="*/ 0 w 113835"/>
                    <a:gd name="connsiteY3" fmla="*/ 22562 h 225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3835" h="22562">
                      <a:moveTo>
                        <a:pt x="0" y="0"/>
                      </a:moveTo>
                      <a:lnTo>
                        <a:pt x="113836" y="0"/>
                      </a:lnTo>
                      <a:lnTo>
                        <a:pt x="113836" y="22562"/>
                      </a:lnTo>
                      <a:lnTo>
                        <a:pt x="0" y="22562"/>
                      </a:lnTo>
                      <a:close/>
                    </a:path>
                  </a:pathLst>
                </a:custGeom>
                <a:solidFill>
                  <a:srgbClr val="FFD878"/>
                </a:solidFill>
                <a:ln w="5126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225" name="Freeform: Shape 1224">
                  <a:extLst>
                    <a:ext uri="{FF2B5EF4-FFF2-40B4-BE49-F238E27FC236}">
                      <a16:creationId xmlns:a16="http://schemas.microsoft.com/office/drawing/2014/main" id="{C1CF37BC-203B-4F3E-9C95-A6900FF29C62}"/>
                    </a:ext>
                  </a:extLst>
                </p:cNvPr>
                <p:cNvSpPr/>
                <p:nvPr/>
              </p:nvSpPr>
              <p:spPr>
                <a:xfrm>
                  <a:off x="7466869" y="7569166"/>
                  <a:ext cx="113835" cy="22562"/>
                </a:xfrm>
                <a:custGeom>
                  <a:avLst/>
                  <a:gdLst>
                    <a:gd name="connsiteX0" fmla="*/ 0 w 113835"/>
                    <a:gd name="connsiteY0" fmla="*/ 0 h 22562"/>
                    <a:gd name="connsiteX1" fmla="*/ 113836 w 113835"/>
                    <a:gd name="connsiteY1" fmla="*/ 0 h 22562"/>
                    <a:gd name="connsiteX2" fmla="*/ 113836 w 113835"/>
                    <a:gd name="connsiteY2" fmla="*/ 22562 h 22562"/>
                    <a:gd name="connsiteX3" fmla="*/ 0 w 113835"/>
                    <a:gd name="connsiteY3" fmla="*/ 22562 h 225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3835" h="22562">
                      <a:moveTo>
                        <a:pt x="0" y="0"/>
                      </a:moveTo>
                      <a:lnTo>
                        <a:pt x="113836" y="0"/>
                      </a:lnTo>
                      <a:lnTo>
                        <a:pt x="113836" y="22562"/>
                      </a:lnTo>
                      <a:lnTo>
                        <a:pt x="0" y="22562"/>
                      </a:lnTo>
                      <a:close/>
                    </a:path>
                  </a:pathLst>
                </a:custGeom>
                <a:solidFill>
                  <a:srgbClr val="FFD878"/>
                </a:solidFill>
                <a:ln w="5126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226" name="Freeform: Shape 1225">
                  <a:extLst>
                    <a:ext uri="{FF2B5EF4-FFF2-40B4-BE49-F238E27FC236}">
                      <a16:creationId xmlns:a16="http://schemas.microsoft.com/office/drawing/2014/main" id="{B9759E1B-7BA2-4214-BEFD-C84109D9C735}"/>
                    </a:ext>
                  </a:extLst>
                </p:cNvPr>
                <p:cNvSpPr/>
                <p:nvPr/>
              </p:nvSpPr>
              <p:spPr>
                <a:xfrm>
                  <a:off x="7535581" y="7700436"/>
                  <a:ext cx="113835" cy="22562"/>
                </a:xfrm>
                <a:custGeom>
                  <a:avLst/>
                  <a:gdLst>
                    <a:gd name="connsiteX0" fmla="*/ 0 w 113835"/>
                    <a:gd name="connsiteY0" fmla="*/ 0 h 22562"/>
                    <a:gd name="connsiteX1" fmla="*/ 113836 w 113835"/>
                    <a:gd name="connsiteY1" fmla="*/ 0 h 22562"/>
                    <a:gd name="connsiteX2" fmla="*/ 113836 w 113835"/>
                    <a:gd name="connsiteY2" fmla="*/ 22562 h 22562"/>
                    <a:gd name="connsiteX3" fmla="*/ 0 w 113835"/>
                    <a:gd name="connsiteY3" fmla="*/ 22562 h 225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3835" h="22562">
                      <a:moveTo>
                        <a:pt x="0" y="0"/>
                      </a:moveTo>
                      <a:lnTo>
                        <a:pt x="113836" y="0"/>
                      </a:lnTo>
                      <a:lnTo>
                        <a:pt x="113836" y="22562"/>
                      </a:lnTo>
                      <a:lnTo>
                        <a:pt x="0" y="22562"/>
                      </a:lnTo>
                      <a:close/>
                    </a:path>
                  </a:pathLst>
                </a:custGeom>
                <a:solidFill>
                  <a:srgbClr val="FFD878"/>
                </a:solidFill>
                <a:ln w="5126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227" name="Freeform: Shape 1226">
                  <a:extLst>
                    <a:ext uri="{FF2B5EF4-FFF2-40B4-BE49-F238E27FC236}">
                      <a16:creationId xmlns:a16="http://schemas.microsoft.com/office/drawing/2014/main" id="{5E8945BE-3B7F-4748-BBD0-F3553471A27C}"/>
                    </a:ext>
                  </a:extLst>
                </p:cNvPr>
                <p:cNvSpPr/>
                <p:nvPr/>
              </p:nvSpPr>
              <p:spPr>
                <a:xfrm>
                  <a:off x="7516095" y="7719409"/>
                  <a:ext cx="113835" cy="22562"/>
                </a:xfrm>
                <a:custGeom>
                  <a:avLst/>
                  <a:gdLst>
                    <a:gd name="connsiteX0" fmla="*/ 0 w 113835"/>
                    <a:gd name="connsiteY0" fmla="*/ 0 h 22562"/>
                    <a:gd name="connsiteX1" fmla="*/ 113836 w 113835"/>
                    <a:gd name="connsiteY1" fmla="*/ 0 h 22562"/>
                    <a:gd name="connsiteX2" fmla="*/ 113836 w 113835"/>
                    <a:gd name="connsiteY2" fmla="*/ 22562 h 22562"/>
                    <a:gd name="connsiteX3" fmla="*/ 0 w 113835"/>
                    <a:gd name="connsiteY3" fmla="*/ 22562 h 225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3835" h="22562">
                      <a:moveTo>
                        <a:pt x="0" y="0"/>
                      </a:moveTo>
                      <a:lnTo>
                        <a:pt x="113836" y="0"/>
                      </a:lnTo>
                      <a:lnTo>
                        <a:pt x="113836" y="22562"/>
                      </a:lnTo>
                      <a:lnTo>
                        <a:pt x="0" y="22562"/>
                      </a:lnTo>
                      <a:close/>
                    </a:path>
                  </a:pathLst>
                </a:custGeom>
                <a:solidFill>
                  <a:srgbClr val="FFD878"/>
                </a:solidFill>
                <a:ln w="5126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228" name="Freeform: Shape 1227">
                  <a:extLst>
                    <a:ext uri="{FF2B5EF4-FFF2-40B4-BE49-F238E27FC236}">
                      <a16:creationId xmlns:a16="http://schemas.microsoft.com/office/drawing/2014/main" id="{3B4503E5-BDFC-46DB-8FA4-BF8ABAE4821E}"/>
                    </a:ext>
                  </a:extLst>
                </p:cNvPr>
                <p:cNvSpPr/>
                <p:nvPr/>
              </p:nvSpPr>
              <p:spPr>
                <a:xfrm>
                  <a:off x="7753510" y="7635826"/>
                  <a:ext cx="113835" cy="22562"/>
                </a:xfrm>
                <a:custGeom>
                  <a:avLst/>
                  <a:gdLst>
                    <a:gd name="connsiteX0" fmla="*/ 0 w 113835"/>
                    <a:gd name="connsiteY0" fmla="*/ 0 h 22562"/>
                    <a:gd name="connsiteX1" fmla="*/ 113836 w 113835"/>
                    <a:gd name="connsiteY1" fmla="*/ 0 h 22562"/>
                    <a:gd name="connsiteX2" fmla="*/ 113836 w 113835"/>
                    <a:gd name="connsiteY2" fmla="*/ 22562 h 22562"/>
                    <a:gd name="connsiteX3" fmla="*/ 0 w 113835"/>
                    <a:gd name="connsiteY3" fmla="*/ 22562 h 225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3835" h="22562">
                      <a:moveTo>
                        <a:pt x="0" y="0"/>
                      </a:moveTo>
                      <a:lnTo>
                        <a:pt x="113836" y="0"/>
                      </a:lnTo>
                      <a:lnTo>
                        <a:pt x="113836" y="22562"/>
                      </a:lnTo>
                      <a:lnTo>
                        <a:pt x="0" y="22562"/>
                      </a:lnTo>
                      <a:close/>
                    </a:path>
                  </a:pathLst>
                </a:custGeom>
                <a:solidFill>
                  <a:srgbClr val="FFBD03"/>
                </a:solidFill>
                <a:ln w="5126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229" name="Freeform: Shape 1228">
                  <a:extLst>
                    <a:ext uri="{FF2B5EF4-FFF2-40B4-BE49-F238E27FC236}">
                      <a16:creationId xmlns:a16="http://schemas.microsoft.com/office/drawing/2014/main" id="{7C0D76A4-CB35-4B0B-8807-CCE7F8B1020C}"/>
                    </a:ext>
                  </a:extLst>
                </p:cNvPr>
                <p:cNvSpPr/>
                <p:nvPr/>
              </p:nvSpPr>
              <p:spPr>
                <a:xfrm>
                  <a:off x="7718128" y="7657876"/>
                  <a:ext cx="113835" cy="22562"/>
                </a:xfrm>
                <a:custGeom>
                  <a:avLst/>
                  <a:gdLst>
                    <a:gd name="connsiteX0" fmla="*/ 0 w 113835"/>
                    <a:gd name="connsiteY0" fmla="*/ 0 h 22562"/>
                    <a:gd name="connsiteX1" fmla="*/ 113836 w 113835"/>
                    <a:gd name="connsiteY1" fmla="*/ 0 h 22562"/>
                    <a:gd name="connsiteX2" fmla="*/ 113836 w 113835"/>
                    <a:gd name="connsiteY2" fmla="*/ 22562 h 22562"/>
                    <a:gd name="connsiteX3" fmla="*/ 0 w 113835"/>
                    <a:gd name="connsiteY3" fmla="*/ 22562 h 225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3835" h="22562">
                      <a:moveTo>
                        <a:pt x="0" y="0"/>
                      </a:moveTo>
                      <a:lnTo>
                        <a:pt x="113836" y="0"/>
                      </a:lnTo>
                      <a:lnTo>
                        <a:pt x="113836" y="22562"/>
                      </a:lnTo>
                      <a:lnTo>
                        <a:pt x="0" y="22562"/>
                      </a:lnTo>
                      <a:close/>
                    </a:path>
                  </a:pathLst>
                </a:custGeom>
                <a:solidFill>
                  <a:srgbClr val="FFBD03"/>
                </a:solidFill>
                <a:ln w="5126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230" name="Freeform: Shape 1229">
                  <a:extLst>
                    <a:ext uri="{FF2B5EF4-FFF2-40B4-BE49-F238E27FC236}">
                      <a16:creationId xmlns:a16="http://schemas.microsoft.com/office/drawing/2014/main" id="{299CD2C5-0676-49EA-8E89-0C6AB6995592}"/>
                    </a:ext>
                  </a:extLst>
                </p:cNvPr>
                <p:cNvSpPr/>
                <p:nvPr/>
              </p:nvSpPr>
              <p:spPr>
                <a:xfrm>
                  <a:off x="8024255" y="7725049"/>
                  <a:ext cx="113835" cy="22562"/>
                </a:xfrm>
                <a:custGeom>
                  <a:avLst/>
                  <a:gdLst>
                    <a:gd name="connsiteX0" fmla="*/ 0 w 113835"/>
                    <a:gd name="connsiteY0" fmla="*/ 0 h 22562"/>
                    <a:gd name="connsiteX1" fmla="*/ 113836 w 113835"/>
                    <a:gd name="connsiteY1" fmla="*/ 0 h 22562"/>
                    <a:gd name="connsiteX2" fmla="*/ 113836 w 113835"/>
                    <a:gd name="connsiteY2" fmla="*/ 22562 h 22562"/>
                    <a:gd name="connsiteX3" fmla="*/ 0 w 113835"/>
                    <a:gd name="connsiteY3" fmla="*/ 22562 h 225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3835" h="22562">
                      <a:moveTo>
                        <a:pt x="0" y="0"/>
                      </a:moveTo>
                      <a:lnTo>
                        <a:pt x="113836" y="0"/>
                      </a:lnTo>
                      <a:lnTo>
                        <a:pt x="113836" y="22562"/>
                      </a:lnTo>
                      <a:lnTo>
                        <a:pt x="0" y="22562"/>
                      </a:lnTo>
                      <a:close/>
                    </a:path>
                  </a:pathLst>
                </a:custGeom>
                <a:solidFill>
                  <a:srgbClr val="FFBD03"/>
                </a:solidFill>
                <a:ln w="5126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231" name="Freeform: Shape 1230">
                  <a:extLst>
                    <a:ext uri="{FF2B5EF4-FFF2-40B4-BE49-F238E27FC236}">
                      <a16:creationId xmlns:a16="http://schemas.microsoft.com/office/drawing/2014/main" id="{36E3E6FD-F444-4E73-A415-6C36A9B5224A}"/>
                    </a:ext>
                  </a:extLst>
                </p:cNvPr>
                <p:cNvSpPr/>
                <p:nvPr/>
              </p:nvSpPr>
              <p:spPr>
                <a:xfrm>
                  <a:off x="8032972" y="7742484"/>
                  <a:ext cx="113835" cy="22562"/>
                </a:xfrm>
                <a:custGeom>
                  <a:avLst/>
                  <a:gdLst>
                    <a:gd name="connsiteX0" fmla="*/ 0 w 113835"/>
                    <a:gd name="connsiteY0" fmla="*/ 0 h 22562"/>
                    <a:gd name="connsiteX1" fmla="*/ 113836 w 113835"/>
                    <a:gd name="connsiteY1" fmla="*/ 0 h 22562"/>
                    <a:gd name="connsiteX2" fmla="*/ 113836 w 113835"/>
                    <a:gd name="connsiteY2" fmla="*/ 22562 h 22562"/>
                    <a:gd name="connsiteX3" fmla="*/ 0 w 113835"/>
                    <a:gd name="connsiteY3" fmla="*/ 22562 h 225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3835" h="22562">
                      <a:moveTo>
                        <a:pt x="0" y="0"/>
                      </a:moveTo>
                      <a:lnTo>
                        <a:pt x="113836" y="0"/>
                      </a:lnTo>
                      <a:lnTo>
                        <a:pt x="113836" y="22562"/>
                      </a:lnTo>
                      <a:lnTo>
                        <a:pt x="0" y="22562"/>
                      </a:lnTo>
                      <a:close/>
                    </a:path>
                  </a:pathLst>
                </a:custGeom>
                <a:solidFill>
                  <a:srgbClr val="FFBD03"/>
                </a:solidFill>
                <a:ln w="5126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232" name="Freeform: Shape 1231">
                  <a:extLst>
                    <a:ext uri="{FF2B5EF4-FFF2-40B4-BE49-F238E27FC236}">
                      <a16:creationId xmlns:a16="http://schemas.microsoft.com/office/drawing/2014/main" id="{464CDD32-8B11-418C-A172-5CC938F9EEA6}"/>
                    </a:ext>
                  </a:extLst>
                </p:cNvPr>
                <p:cNvSpPr/>
                <p:nvPr/>
              </p:nvSpPr>
              <p:spPr>
                <a:xfrm>
                  <a:off x="8131937" y="7742484"/>
                  <a:ext cx="113835" cy="22562"/>
                </a:xfrm>
                <a:custGeom>
                  <a:avLst/>
                  <a:gdLst>
                    <a:gd name="connsiteX0" fmla="*/ 0 w 113835"/>
                    <a:gd name="connsiteY0" fmla="*/ 0 h 22562"/>
                    <a:gd name="connsiteX1" fmla="*/ 113836 w 113835"/>
                    <a:gd name="connsiteY1" fmla="*/ 0 h 22562"/>
                    <a:gd name="connsiteX2" fmla="*/ 113836 w 113835"/>
                    <a:gd name="connsiteY2" fmla="*/ 22562 h 22562"/>
                    <a:gd name="connsiteX3" fmla="*/ 0 w 113835"/>
                    <a:gd name="connsiteY3" fmla="*/ 22562 h 225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3835" h="22562">
                      <a:moveTo>
                        <a:pt x="0" y="0"/>
                      </a:moveTo>
                      <a:lnTo>
                        <a:pt x="113836" y="0"/>
                      </a:lnTo>
                      <a:lnTo>
                        <a:pt x="113836" y="22562"/>
                      </a:lnTo>
                      <a:lnTo>
                        <a:pt x="0" y="22562"/>
                      </a:lnTo>
                      <a:close/>
                    </a:path>
                  </a:pathLst>
                </a:custGeom>
                <a:solidFill>
                  <a:srgbClr val="FFBD03"/>
                </a:solidFill>
                <a:ln w="5126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233" name="Freeform: Shape 1232">
                  <a:extLst>
                    <a:ext uri="{FF2B5EF4-FFF2-40B4-BE49-F238E27FC236}">
                      <a16:creationId xmlns:a16="http://schemas.microsoft.com/office/drawing/2014/main" id="{FC055C85-E87A-477B-9052-B9E5364CBF77}"/>
                    </a:ext>
                  </a:extLst>
                </p:cNvPr>
                <p:cNvSpPr/>
                <p:nvPr/>
              </p:nvSpPr>
              <p:spPr>
                <a:xfrm>
                  <a:off x="7967337" y="7635826"/>
                  <a:ext cx="113835" cy="22562"/>
                </a:xfrm>
                <a:custGeom>
                  <a:avLst/>
                  <a:gdLst>
                    <a:gd name="connsiteX0" fmla="*/ 0 w 113835"/>
                    <a:gd name="connsiteY0" fmla="*/ 0 h 22562"/>
                    <a:gd name="connsiteX1" fmla="*/ 113836 w 113835"/>
                    <a:gd name="connsiteY1" fmla="*/ 0 h 22562"/>
                    <a:gd name="connsiteX2" fmla="*/ 113836 w 113835"/>
                    <a:gd name="connsiteY2" fmla="*/ 22562 h 22562"/>
                    <a:gd name="connsiteX3" fmla="*/ 0 w 113835"/>
                    <a:gd name="connsiteY3" fmla="*/ 22562 h 225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3835" h="22562">
                      <a:moveTo>
                        <a:pt x="0" y="0"/>
                      </a:moveTo>
                      <a:lnTo>
                        <a:pt x="113836" y="0"/>
                      </a:lnTo>
                      <a:lnTo>
                        <a:pt x="113836" y="22562"/>
                      </a:lnTo>
                      <a:lnTo>
                        <a:pt x="0" y="22562"/>
                      </a:lnTo>
                      <a:close/>
                    </a:path>
                  </a:pathLst>
                </a:custGeom>
                <a:solidFill>
                  <a:srgbClr val="FFBD03"/>
                </a:solidFill>
                <a:ln w="5126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234" name="Freeform: Shape 1233">
                  <a:extLst>
                    <a:ext uri="{FF2B5EF4-FFF2-40B4-BE49-F238E27FC236}">
                      <a16:creationId xmlns:a16="http://schemas.microsoft.com/office/drawing/2014/main" id="{940CA90B-BD9F-426A-B1EE-A93897256F95}"/>
                    </a:ext>
                  </a:extLst>
                </p:cNvPr>
                <p:cNvSpPr/>
                <p:nvPr/>
              </p:nvSpPr>
              <p:spPr>
                <a:xfrm>
                  <a:off x="8064764" y="7657876"/>
                  <a:ext cx="113835" cy="22562"/>
                </a:xfrm>
                <a:custGeom>
                  <a:avLst/>
                  <a:gdLst>
                    <a:gd name="connsiteX0" fmla="*/ 0 w 113835"/>
                    <a:gd name="connsiteY0" fmla="*/ 0 h 22562"/>
                    <a:gd name="connsiteX1" fmla="*/ 113836 w 113835"/>
                    <a:gd name="connsiteY1" fmla="*/ 0 h 22562"/>
                    <a:gd name="connsiteX2" fmla="*/ 113836 w 113835"/>
                    <a:gd name="connsiteY2" fmla="*/ 22562 h 22562"/>
                    <a:gd name="connsiteX3" fmla="*/ 0 w 113835"/>
                    <a:gd name="connsiteY3" fmla="*/ 22562 h 225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3835" h="22562">
                      <a:moveTo>
                        <a:pt x="0" y="0"/>
                      </a:moveTo>
                      <a:lnTo>
                        <a:pt x="113836" y="0"/>
                      </a:lnTo>
                      <a:lnTo>
                        <a:pt x="113836" y="22562"/>
                      </a:lnTo>
                      <a:lnTo>
                        <a:pt x="0" y="22562"/>
                      </a:lnTo>
                      <a:close/>
                    </a:path>
                  </a:pathLst>
                </a:custGeom>
                <a:solidFill>
                  <a:srgbClr val="FFBD03"/>
                </a:solidFill>
                <a:ln w="5126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235" name="Freeform: Shape 1234">
                  <a:extLst>
                    <a:ext uri="{FF2B5EF4-FFF2-40B4-BE49-F238E27FC236}">
                      <a16:creationId xmlns:a16="http://schemas.microsoft.com/office/drawing/2014/main" id="{BDB133C9-B677-42D6-AA4A-CD81B768C5A4}"/>
                    </a:ext>
                  </a:extLst>
                </p:cNvPr>
                <p:cNvSpPr/>
                <p:nvPr/>
              </p:nvSpPr>
              <p:spPr>
                <a:xfrm>
                  <a:off x="8226801" y="7714281"/>
                  <a:ext cx="113835" cy="22562"/>
                </a:xfrm>
                <a:custGeom>
                  <a:avLst/>
                  <a:gdLst>
                    <a:gd name="connsiteX0" fmla="*/ 0 w 113835"/>
                    <a:gd name="connsiteY0" fmla="*/ 0 h 22562"/>
                    <a:gd name="connsiteX1" fmla="*/ 113836 w 113835"/>
                    <a:gd name="connsiteY1" fmla="*/ 0 h 22562"/>
                    <a:gd name="connsiteX2" fmla="*/ 113836 w 113835"/>
                    <a:gd name="connsiteY2" fmla="*/ 22562 h 22562"/>
                    <a:gd name="connsiteX3" fmla="*/ 0 w 113835"/>
                    <a:gd name="connsiteY3" fmla="*/ 22562 h 225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3835" h="22562">
                      <a:moveTo>
                        <a:pt x="0" y="0"/>
                      </a:moveTo>
                      <a:lnTo>
                        <a:pt x="113836" y="0"/>
                      </a:lnTo>
                      <a:lnTo>
                        <a:pt x="113836" y="22562"/>
                      </a:lnTo>
                      <a:lnTo>
                        <a:pt x="0" y="22562"/>
                      </a:lnTo>
                      <a:close/>
                    </a:path>
                  </a:pathLst>
                </a:custGeom>
                <a:solidFill>
                  <a:srgbClr val="FFBD03"/>
                </a:solidFill>
                <a:ln w="5126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236" name="Freeform: Shape 1235">
                  <a:extLst>
                    <a:ext uri="{FF2B5EF4-FFF2-40B4-BE49-F238E27FC236}">
                      <a16:creationId xmlns:a16="http://schemas.microsoft.com/office/drawing/2014/main" id="{BCFBEE6B-F74C-4FBA-81FB-A7738AF99EB4}"/>
                    </a:ext>
                  </a:extLst>
                </p:cNvPr>
                <p:cNvSpPr/>
                <p:nvPr/>
              </p:nvSpPr>
              <p:spPr>
                <a:xfrm>
                  <a:off x="7780687" y="7514812"/>
                  <a:ext cx="113835" cy="22562"/>
                </a:xfrm>
                <a:custGeom>
                  <a:avLst/>
                  <a:gdLst>
                    <a:gd name="connsiteX0" fmla="*/ 0 w 113835"/>
                    <a:gd name="connsiteY0" fmla="*/ 0 h 22562"/>
                    <a:gd name="connsiteX1" fmla="*/ 113836 w 113835"/>
                    <a:gd name="connsiteY1" fmla="*/ 0 h 22562"/>
                    <a:gd name="connsiteX2" fmla="*/ 113836 w 113835"/>
                    <a:gd name="connsiteY2" fmla="*/ 22562 h 22562"/>
                    <a:gd name="connsiteX3" fmla="*/ 0 w 113835"/>
                    <a:gd name="connsiteY3" fmla="*/ 22562 h 225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3835" h="22562">
                      <a:moveTo>
                        <a:pt x="0" y="0"/>
                      </a:moveTo>
                      <a:lnTo>
                        <a:pt x="113836" y="0"/>
                      </a:lnTo>
                      <a:lnTo>
                        <a:pt x="113836" y="22562"/>
                      </a:lnTo>
                      <a:lnTo>
                        <a:pt x="0" y="22562"/>
                      </a:lnTo>
                      <a:close/>
                    </a:path>
                  </a:pathLst>
                </a:custGeom>
                <a:solidFill>
                  <a:srgbClr val="FFBD03"/>
                </a:solidFill>
                <a:ln w="5126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237" name="Freeform: Shape 1236">
                  <a:extLst>
                    <a:ext uri="{FF2B5EF4-FFF2-40B4-BE49-F238E27FC236}">
                      <a16:creationId xmlns:a16="http://schemas.microsoft.com/office/drawing/2014/main" id="{D21530BF-9A8B-41C5-8BC4-292632E186A7}"/>
                    </a:ext>
                  </a:extLst>
                </p:cNvPr>
                <p:cNvSpPr/>
                <p:nvPr/>
              </p:nvSpPr>
              <p:spPr>
                <a:xfrm>
                  <a:off x="7838118" y="7440459"/>
                  <a:ext cx="113835" cy="22562"/>
                </a:xfrm>
                <a:custGeom>
                  <a:avLst/>
                  <a:gdLst>
                    <a:gd name="connsiteX0" fmla="*/ 0 w 113835"/>
                    <a:gd name="connsiteY0" fmla="*/ 0 h 22562"/>
                    <a:gd name="connsiteX1" fmla="*/ 113836 w 113835"/>
                    <a:gd name="connsiteY1" fmla="*/ 0 h 22562"/>
                    <a:gd name="connsiteX2" fmla="*/ 113836 w 113835"/>
                    <a:gd name="connsiteY2" fmla="*/ 22562 h 22562"/>
                    <a:gd name="connsiteX3" fmla="*/ 0 w 113835"/>
                    <a:gd name="connsiteY3" fmla="*/ 22562 h 225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3835" h="22562">
                      <a:moveTo>
                        <a:pt x="0" y="0"/>
                      </a:moveTo>
                      <a:lnTo>
                        <a:pt x="113836" y="0"/>
                      </a:lnTo>
                      <a:lnTo>
                        <a:pt x="113836" y="22562"/>
                      </a:lnTo>
                      <a:lnTo>
                        <a:pt x="0" y="22562"/>
                      </a:lnTo>
                      <a:close/>
                    </a:path>
                  </a:pathLst>
                </a:custGeom>
                <a:solidFill>
                  <a:srgbClr val="FFBD03"/>
                </a:solidFill>
                <a:ln w="5126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238" name="Freeform: Shape 1237">
                  <a:extLst>
                    <a:ext uri="{FF2B5EF4-FFF2-40B4-BE49-F238E27FC236}">
                      <a16:creationId xmlns:a16="http://schemas.microsoft.com/office/drawing/2014/main" id="{198609C2-6FC1-46AD-A593-C27BE5CD50A7}"/>
                    </a:ext>
                  </a:extLst>
                </p:cNvPr>
                <p:cNvSpPr/>
                <p:nvPr/>
              </p:nvSpPr>
              <p:spPr>
                <a:xfrm>
                  <a:off x="7827349" y="7465585"/>
                  <a:ext cx="113835" cy="22562"/>
                </a:xfrm>
                <a:custGeom>
                  <a:avLst/>
                  <a:gdLst>
                    <a:gd name="connsiteX0" fmla="*/ 0 w 113835"/>
                    <a:gd name="connsiteY0" fmla="*/ 0 h 22562"/>
                    <a:gd name="connsiteX1" fmla="*/ 113836 w 113835"/>
                    <a:gd name="connsiteY1" fmla="*/ 0 h 22562"/>
                    <a:gd name="connsiteX2" fmla="*/ 113836 w 113835"/>
                    <a:gd name="connsiteY2" fmla="*/ 22562 h 22562"/>
                    <a:gd name="connsiteX3" fmla="*/ 0 w 113835"/>
                    <a:gd name="connsiteY3" fmla="*/ 22562 h 225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3835" h="22562">
                      <a:moveTo>
                        <a:pt x="0" y="0"/>
                      </a:moveTo>
                      <a:lnTo>
                        <a:pt x="113836" y="0"/>
                      </a:lnTo>
                      <a:lnTo>
                        <a:pt x="113836" y="22562"/>
                      </a:lnTo>
                      <a:lnTo>
                        <a:pt x="0" y="22562"/>
                      </a:lnTo>
                      <a:close/>
                    </a:path>
                  </a:pathLst>
                </a:custGeom>
                <a:solidFill>
                  <a:srgbClr val="FFBD03"/>
                </a:solidFill>
                <a:ln w="5126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239" name="Freeform: Shape 1238">
                  <a:extLst>
                    <a:ext uri="{FF2B5EF4-FFF2-40B4-BE49-F238E27FC236}">
                      <a16:creationId xmlns:a16="http://schemas.microsoft.com/office/drawing/2014/main" id="{D05FB890-6FC8-432C-8085-D34F672C1867}"/>
                    </a:ext>
                  </a:extLst>
                </p:cNvPr>
                <p:cNvSpPr/>
                <p:nvPr/>
              </p:nvSpPr>
              <p:spPr>
                <a:xfrm>
                  <a:off x="8184753" y="7551219"/>
                  <a:ext cx="113835" cy="22562"/>
                </a:xfrm>
                <a:custGeom>
                  <a:avLst/>
                  <a:gdLst>
                    <a:gd name="connsiteX0" fmla="*/ 0 w 113835"/>
                    <a:gd name="connsiteY0" fmla="*/ 0 h 22562"/>
                    <a:gd name="connsiteX1" fmla="*/ 113836 w 113835"/>
                    <a:gd name="connsiteY1" fmla="*/ 0 h 22562"/>
                    <a:gd name="connsiteX2" fmla="*/ 113836 w 113835"/>
                    <a:gd name="connsiteY2" fmla="*/ 22562 h 22562"/>
                    <a:gd name="connsiteX3" fmla="*/ 0 w 113835"/>
                    <a:gd name="connsiteY3" fmla="*/ 22562 h 225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3835" h="22562">
                      <a:moveTo>
                        <a:pt x="0" y="0"/>
                      </a:moveTo>
                      <a:lnTo>
                        <a:pt x="113836" y="0"/>
                      </a:lnTo>
                      <a:lnTo>
                        <a:pt x="113836" y="22562"/>
                      </a:lnTo>
                      <a:lnTo>
                        <a:pt x="0" y="22562"/>
                      </a:lnTo>
                      <a:close/>
                    </a:path>
                  </a:pathLst>
                </a:custGeom>
                <a:solidFill>
                  <a:srgbClr val="AD6200"/>
                </a:solidFill>
                <a:ln w="5126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240" name="Freeform: Shape 1239">
                  <a:extLst>
                    <a:ext uri="{FF2B5EF4-FFF2-40B4-BE49-F238E27FC236}">
                      <a16:creationId xmlns:a16="http://schemas.microsoft.com/office/drawing/2014/main" id="{AFB0FB26-EADA-43C3-8A62-04F39A363AAF}"/>
                    </a:ext>
                  </a:extLst>
                </p:cNvPr>
                <p:cNvSpPr/>
                <p:nvPr/>
              </p:nvSpPr>
              <p:spPr>
                <a:xfrm>
                  <a:off x="8058098" y="7484045"/>
                  <a:ext cx="113835" cy="22562"/>
                </a:xfrm>
                <a:custGeom>
                  <a:avLst/>
                  <a:gdLst>
                    <a:gd name="connsiteX0" fmla="*/ 0 w 113835"/>
                    <a:gd name="connsiteY0" fmla="*/ 0 h 22562"/>
                    <a:gd name="connsiteX1" fmla="*/ 113836 w 113835"/>
                    <a:gd name="connsiteY1" fmla="*/ 0 h 22562"/>
                    <a:gd name="connsiteX2" fmla="*/ 113836 w 113835"/>
                    <a:gd name="connsiteY2" fmla="*/ 22562 h 22562"/>
                    <a:gd name="connsiteX3" fmla="*/ 0 w 113835"/>
                    <a:gd name="connsiteY3" fmla="*/ 22562 h 225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3835" h="22562">
                      <a:moveTo>
                        <a:pt x="0" y="0"/>
                      </a:moveTo>
                      <a:lnTo>
                        <a:pt x="113836" y="0"/>
                      </a:lnTo>
                      <a:lnTo>
                        <a:pt x="113836" y="22562"/>
                      </a:lnTo>
                      <a:lnTo>
                        <a:pt x="0" y="22562"/>
                      </a:lnTo>
                      <a:close/>
                    </a:path>
                  </a:pathLst>
                </a:custGeom>
                <a:solidFill>
                  <a:srgbClr val="AD6200"/>
                </a:solidFill>
                <a:ln w="5126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241" name="Freeform: Shape 1240">
                  <a:extLst>
                    <a:ext uri="{FF2B5EF4-FFF2-40B4-BE49-F238E27FC236}">
                      <a16:creationId xmlns:a16="http://schemas.microsoft.com/office/drawing/2014/main" id="{4F059F1B-5D99-4C61-96EB-ACD6040E5AD8}"/>
                    </a:ext>
                  </a:extLst>
                </p:cNvPr>
                <p:cNvSpPr/>
                <p:nvPr/>
              </p:nvSpPr>
              <p:spPr>
                <a:xfrm>
                  <a:off x="7886831" y="7423538"/>
                  <a:ext cx="113835" cy="22562"/>
                </a:xfrm>
                <a:custGeom>
                  <a:avLst/>
                  <a:gdLst>
                    <a:gd name="connsiteX0" fmla="*/ 0 w 113835"/>
                    <a:gd name="connsiteY0" fmla="*/ 0 h 22562"/>
                    <a:gd name="connsiteX1" fmla="*/ 113836 w 113835"/>
                    <a:gd name="connsiteY1" fmla="*/ 0 h 22562"/>
                    <a:gd name="connsiteX2" fmla="*/ 113836 w 113835"/>
                    <a:gd name="connsiteY2" fmla="*/ 22562 h 22562"/>
                    <a:gd name="connsiteX3" fmla="*/ 0 w 113835"/>
                    <a:gd name="connsiteY3" fmla="*/ 22562 h 225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3835" h="22562">
                      <a:moveTo>
                        <a:pt x="0" y="0"/>
                      </a:moveTo>
                      <a:lnTo>
                        <a:pt x="113836" y="0"/>
                      </a:lnTo>
                      <a:lnTo>
                        <a:pt x="113836" y="22562"/>
                      </a:lnTo>
                      <a:lnTo>
                        <a:pt x="0" y="22562"/>
                      </a:lnTo>
                      <a:close/>
                    </a:path>
                  </a:pathLst>
                </a:custGeom>
                <a:solidFill>
                  <a:srgbClr val="AD6200"/>
                </a:solidFill>
                <a:ln w="5126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242" name="Freeform: Shape 1241">
                  <a:extLst>
                    <a:ext uri="{FF2B5EF4-FFF2-40B4-BE49-F238E27FC236}">
                      <a16:creationId xmlns:a16="http://schemas.microsoft.com/office/drawing/2014/main" id="{C453C9CF-46EE-48A6-AC94-C328DA2C0B6C}"/>
                    </a:ext>
                  </a:extLst>
                </p:cNvPr>
                <p:cNvSpPr/>
                <p:nvPr/>
              </p:nvSpPr>
              <p:spPr>
                <a:xfrm>
                  <a:off x="7842733" y="7405078"/>
                  <a:ext cx="113835" cy="22562"/>
                </a:xfrm>
                <a:custGeom>
                  <a:avLst/>
                  <a:gdLst>
                    <a:gd name="connsiteX0" fmla="*/ 0 w 113835"/>
                    <a:gd name="connsiteY0" fmla="*/ 0 h 22562"/>
                    <a:gd name="connsiteX1" fmla="*/ 113836 w 113835"/>
                    <a:gd name="connsiteY1" fmla="*/ 0 h 22562"/>
                    <a:gd name="connsiteX2" fmla="*/ 113836 w 113835"/>
                    <a:gd name="connsiteY2" fmla="*/ 22562 h 22562"/>
                    <a:gd name="connsiteX3" fmla="*/ 0 w 113835"/>
                    <a:gd name="connsiteY3" fmla="*/ 22562 h 225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3835" h="22562">
                      <a:moveTo>
                        <a:pt x="0" y="0"/>
                      </a:moveTo>
                      <a:lnTo>
                        <a:pt x="113836" y="0"/>
                      </a:lnTo>
                      <a:lnTo>
                        <a:pt x="113836" y="22562"/>
                      </a:lnTo>
                      <a:lnTo>
                        <a:pt x="0" y="22562"/>
                      </a:lnTo>
                      <a:close/>
                    </a:path>
                  </a:pathLst>
                </a:custGeom>
                <a:solidFill>
                  <a:srgbClr val="AD6200"/>
                </a:solidFill>
                <a:ln w="5126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243" name="Freeform: Shape 1242">
                  <a:extLst>
                    <a:ext uri="{FF2B5EF4-FFF2-40B4-BE49-F238E27FC236}">
                      <a16:creationId xmlns:a16="http://schemas.microsoft.com/office/drawing/2014/main" id="{EE342509-A54F-4820-886D-79F9C6BA1FC7}"/>
                    </a:ext>
                  </a:extLst>
                </p:cNvPr>
                <p:cNvSpPr/>
                <p:nvPr/>
              </p:nvSpPr>
              <p:spPr>
                <a:xfrm>
                  <a:off x="8305768" y="7613777"/>
                  <a:ext cx="113835" cy="22562"/>
                </a:xfrm>
                <a:custGeom>
                  <a:avLst/>
                  <a:gdLst>
                    <a:gd name="connsiteX0" fmla="*/ 0 w 113835"/>
                    <a:gd name="connsiteY0" fmla="*/ 0 h 22562"/>
                    <a:gd name="connsiteX1" fmla="*/ 113836 w 113835"/>
                    <a:gd name="connsiteY1" fmla="*/ 0 h 22562"/>
                    <a:gd name="connsiteX2" fmla="*/ 113836 w 113835"/>
                    <a:gd name="connsiteY2" fmla="*/ 22562 h 22562"/>
                    <a:gd name="connsiteX3" fmla="*/ 0 w 113835"/>
                    <a:gd name="connsiteY3" fmla="*/ 22562 h 225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3835" h="22562">
                      <a:moveTo>
                        <a:pt x="0" y="0"/>
                      </a:moveTo>
                      <a:lnTo>
                        <a:pt x="113836" y="0"/>
                      </a:lnTo>
                      <a:lnTo>
                        <a:pt x="113836" y="22562"/>
                      </a:lnTo>
                      <a:lnTo>
                        <a:pt x="0" y="22562"/>
                      </a:lnTo>
                      <a:close/>
                    </a:path>
                  </a:pathLst>
                </a:custGeom>
                <a:solidFill>
                  <a:srgbClr val="AD6200"/>
                </a:solidFill>
                <a:ln w="5126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244" name="Freeform: Shape 1243">
                  <a:extLst>
                    <a:ext uri="{FF2B5EF4-FFF2-40B4-BE49-F238E27FC236}">
                      <a16:creationId xmlns:a16="http://schemas.microsoft.com/office/drawing/2014/main" id="{6280ACF2-9CE3-4784-B5E2-4C4475D7887D}"/>
                    </a:ext>
                  </a:extLst>
                </p:cNvPr>
                <p:cNvSpPr/>
                <p:nvPr/>
              </p:nvSpPr>
              <p:spPr>
                <a:xfrm>
                  <a:off x="7993488" y="7616854"/>
                  <a:ext cx="113835" cy="22562"/>
                </a:xfrm>
                <a:custGeom>
                  <a:avLst/>
                  <a:gdLst>
                    <a:gd name="connsiteX0" fmla="*/ 0 w 113835"/>
                    <a:gd name="connsiteY0" fmla="*/ 0 h 22562"/>
                    <a:gd name="connsiteX1" fmla="*/ 113836 w 113835"/>
                    <a:gd name="connsiteY1" fmla="*/ 0 h 22562"/>
                    <a:gd name="connsiteX2" fmla="*/ 113836 w 113835"/>
                    <a:gd name="connsiteY2" fmla="*/ 22562 h 22562"/>
                    <a:gd name="connsiteX3" fmla="*/ 0 w 113835"/>
                    <a:gd name="connsiteY3" fmla="*/ 22562 h 225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3835" h="22562">
                      <a:moveTo>
                        <a:pt x="0" y="0"/>
                      </a:moveTo>
                      <a:lnTo>
                        <a:pt x="113836" y="0"/>
                      </a:lnTo>
                      <a:lnTo>
                        <a:pt x="113836" y="22562"/>
                      </a:lnTo>
                      <a:lnTo>
                        <a:pt x="0" y="22562"/>
                      </a:lnTo>
                      <a:close/>
                    </a:path>
                  </a:pathLst>
                </a:custGeom>
                <a:solidFill>
                  <a:srgbClr val="FFBD03"/>
                </a:solidFill>
                <a:ln w="5126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245" name="Freeform: Shape 1244">
                  <a:extLst>
                    <a:ext uri="{FF2B5EF4-FFF2-40B4-BE49-F238E27FC236}">
                      <a16:creationId xmlns:a16="http://schemas.microsoft.com/office/drawing/2014/main" id="{B889C763-31C1-4841-8AB4-3651907A9956}"/>
                    </a:ext>
                  </a:extLst>
                </p:cNvPr>
                <p:cNvSpPr/>
                <p:nvPr/>
              </p:nvSpPr>
              <p:spPr>
                <a:xfrm>
                  <a:off x="8027844" y="7602496"/>
                  <a:ext cx="113835" cy="22562"/>
                </a:xfrm>
                <a:custGeom>
                  <a:avLst/>
                  <a:gdLst>
                    <a:gd name="connsiteX0" fmla="*/ 0 w 113835"/>
                    <a:gd name="connsiteY0" fmla="*/ 0 h 22562"/>
                    <a:gd name="connsiteX1" fmla="*/ 113836 w 113835"/>
                    <a:gd name="connsiteY1" fmla="*/ 0 h 22562"/>
                    <a:gd name="connsiteX2" fmla="*/ 113836 w 113835"/>
                    <a:gd name="connsiteY2" fmla="*/ 22562 h 22562"/>
                    <a:gd name="connsiteX3" fmla="*/ 0 w 113835"/>
                    <a:gd name="connsiteY3" fmla="*/ 22562 h 225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3835" h="22562">
                      <a:moveTo>
                        <a:pt x="0" y="0"/>
                      </a:moveTo>
                      <a:lnTo>
                        <a:pt x="113836" y="0"/>
                      </a:lnTo>
                      <a:lnTo>
                        <a:pt x="113836" y="22562"/>
                      </a:lnTo>
                      <a:lnTo>
                        <a:pt x="0" y="22562"/>
                      </a:lnTo>
                      <a:close/>
                    </a:path>
                  </a:pathLst>
                </a:custGeom>
                <a:solidFill>
                  <a:srgbClr val="FFBD03"/>
                </a:solidFill>
                <a:ln w="5126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246" name="Freeform: Shape 1245">
                  <a:extLst>
                    <a:ext uri="{FF2B5EF4-FFF2-40B4-BE49-F238E27FC236}">
                      <a16:creationId xmlns:a16="http://schemas.microsoft.com/office/drawing/2014/main" id="{2EDB562D-AECC-496A-957F-E9D5FD601B33}"/>
                    </a:ext>
                  </a:extLst>
                </p:cNvPr>
                <p:cNvSpPr/>
                <p:nvPr/>
              </p:nvSpPr>
              <p:spPr>
                <a:xfrm>
                  <a:off x="8001180" y="7587626"/>
                  <a:ext cx="113835" cy="22562"/>
                </a:xfrm>
                <a:custGeom>
                  <a:avLst/>
                  <a:gdLst>
                    <a:gd name="connsiteX0" fmla="*/ 0 w 113835"/>
                    <a:gd name="connsiteY0" fmla="*/ 0 h 22562"/>
                    <a:gd name="connsiteX1" fmla="*/ 113836 w 113835"/>
                    <a:gd name="connsiteY1" fmla="*/ 0 h 22562"/>
                    <a:gd name="connsiteX2" fmla="*/ 113836 w 113835"/>
                    <a:gd name="connsiteY2" fmla="*/ 22562 h 22562"/>
                    <a:gd name="connsiteX3" fmla="*/ 0 w 113835"/>
                    <a:gd name="connsiteY3" fmla="*/ 22562 h 225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3835" h="22562">
                      <a:moveTo>
                        <a:pt x="0" y="0"/>
                      </a:moveTo>
                      <a:lnTo>
                        <a:pt x="113836" y="0"/>
                      </a:lnTo>
                      <a:lnTo>
                        <a:pt x="113836" y="22562"/>
                      </a:lnTo>
                      <a:lnTo>
                        <a:pt x="0" y="22562"/>
                      </a:lnTo>
                      <a:close/>
                    </a:path>
                  </a:pathLst>
                </a:custGeom>
                <a:solidFill>
                  <a:srgbClr val="FFBD03"/>
                </a:solidFill>
                <a:ln w="5126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247" name="Freeform: Shape 1246">
                  <a:extLst>
                    <a:ext uri="{FF2B5EF4-FFF2-40B4-BE49-F238E27FC236}">
                      <a16:creationId xmlns:a16="http://schemas.microsoft.com/office/drawing/2014/main" id="{F3D0E68A-9CC3-40DD-A24B-DC59029DB2FE}"/>
                    </a:ext>
                  </a:extLst>
                </p:cNvPr>
                <p:cNvSpPr/>
                <p:nvPr/>
              </p:nvSpPr>
              <p:spPr>
                <a:xfrm>
                  <a:off x="7976054" y="7565064"/>
                  <a:ext cx="113835" cy="22562"/>
                </a:xfrm>
                <a:custGeom>
                  <a:avLst/>
                  <a:gdLst>
                    <a:gd name="connsiteX0" fmla="*/ 0 w 113835"/>
                    <a:gd name="connsiteY0" fmla="*/ 0 h 22562"/>
                    <a:gd name="connsiteX1" fmla="*/ 113836 w 113835"/>
                    <a:gd name="connsiteY1" fmla="*/ 0 h 22562"/>
                    <a:gd name="connsiteX2" fmla="*/ 113836 w 113835"/>
                    <a:gd name="connsiteY2" fmla="*/ 22562 h 22562"/>
                    <a:gd name="connsiteX3" fmla="*/ 0 w 113835"/>
                    <a:gd name="connsiteY3" fmla="*/ 22562 h 225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3835" h="22562">
                      <a:moveTo>
                        <a:pt x="0" y="0"/>
                      </a:moveTo>
                      <a:lnTo>
                        <a:pt x="113836" y="0"/>
                      </a:lnTo>
                      <a:lnTo>
                        <a:pt x="113836" y="22562"/>
                      </a:lnTo>
                      <a:lnTo>
                        <a:pt x="0" y="22562"/>
                      </a:lnTo>
                      <a:close/>
                    </a:path>
                  </a:pathLst>
                </a:custGeom>
                <a:solidFill>
                  <a:srgbClr val="FFBD03"/>
                </a:solidFill>
                <a:ln w="5126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248" name="Freeform: Shape 1247">
                  <a:extLst>
                    <a:ext uri="{FF2B5EF4-FFF2-40B4-BE49-F238E27FC236}">
                      <a16:creationId xmlns:a16="http://schemas.microsoft.com/office/drawing/2014/main" id="{11D47421-777C-4B1A-B74B-416E9C5CEA38}"/>
                    </a:ext>
                  </a:extLst>
                </p:cNvPr>
                <p:cNvSpPr/>
                <p:nvPr/>
              </p:nvSpPr>
              <p:spPr>
                <a:xfrm>
                  <a:off x="7944262" y="7551219"/>
                  <a:ext cx="113835" cy="22562"/>
                </a:xfrm>
                <a:custGeom>
                  <a:avLst/>
                  <a:gdLst>
                    <a:gd name="connsiteX0" fmla="*/ 0 w 113835"/>
                    <a:gd name="connsiteY0" fmla="*/ 0 h 22562"/>
                    <a:gd name="connsiteX1" fmla="*/ 113836 w 113835"/>
                    <a:gd name="connsiteY1" fmla="*/ 0 h 22562"/>
                    <a:gd name="connsiteX2" fmla="*/ 113836 w 113835"/>
                    <a:gd name="connsiteY2" fmla="*/ 22562 h 22562"/>
                    <a:gd name="connsiteX3" fmla="*/ 0 w 113835"/>
                    <a:gd name="connsiteY3" fmla="*/ 22562 h 225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3835" h="22562">
                      <a:moveTo>
                        <a:pt x="0" y="0"/>
                      </a:moveTo>
                      <a:lnTo>
                        <a:pt x="113836" y="0"/>
                      </a:lnTo>
                      <a:lnTo>
                        <a:pt x="113836" y="22562"/>
                      </a:lnTo>
                      <a:lnTo>
                        <a:pt x="0" y="22562"/>
                      </a:lnTo>
                      <a:close/>
                    </a:path>
                  </a:pathLst>
                </a:custGeom>
                <a:solidFill>
                  <a:srgbClr val="FFBD03"/>
                </a:solidFill>
                <a:ln w="5126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249" name="Freeform: Shape 1248">
                  <a:extLst>
                    <a:ext uri="{FF2B5EF4-FFF2-40B4-BE49-F238E27FC236}">
                      <a16:creationId xmlns:a16="http://schemas.microsoft.com/office/drawing/2014/main" id="{75A985BF-379F-450E-AFEE-0AD10FE785BA}"/>
                    </a:ext>
                  </a:extLst>
                </p:cNvPr>
                <p:cNvSpPr/>
                <p:nvPr/>
              </p:nvSpPr>
              <p:spPr>
                <a:xfrm>
                  <a:off x="7915034" y="7532759"/>
                  <a:ext cx="113835" cy="22562"/>
                </a:xfrm>
                <a:custGeom>
                  <a:avLst/>
                  <a:gdLst>
                    <a:gd name="connsiteX0" fmla="*/ 0 w 113835"/>
                    <a:gd name="connsiteY0" fmla="*/ 0 h 22562"/>
                    <a:gd name="connsiteX1" fmla="*/ 113836 w 113835"/>
                    <a:gd name="connsiteY1" fmla="*/ 0 h 22562"/>
                    <a:gd name="connsiteX2" fmla="*/ 113836 w 113835"/>
                    <a:gd name="connsiteY2" fmla="*/ 22562 h 22562"/>
                    <a:gd name="connsiteX3" fmla="*/ 0 w 113835"/>
                    <a:gd name="connsiteY3" fmla="*/ 22562 h 225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3835" h="22562">
                      <a:moveTo>
                        <a:pt x="0" y="0"/>
                      </a:moveTo>
                      <a:lnTo>
                        <a:pt x="113836" y="0"/>
                      </a:lnTo>
                      <a:lnTo>
                        <a:pt x="113836" y="22562"/>
                      </a:lnTo>
                      <a:lnTo>
                        <a:pt x="0" y="22562"/>
                      </a:lnTo>
                      <a:close/>
                    </a:path>
                  </a:pathLst>
                </a:custGeom>
                <a:solidFill>
                  <a:srgbClr val="FFBD03"/>
                </a:solidFill>
                <a:ln w="5126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250" name="Freeform: Shape 1249">
                  <a:extLst>
                    <a:ext uri="{FF2B5EF4-FFF2-40B4-BE49-F238E27FC236}">
                      <a16:creationId xmlns:a16="http://schemas.microsoft.com/office/drawing/2014/main" id="{F5F917B6-E1ED-4CA3-9C0B-8EFE91170498}"/>
                    </a:ext>
                  </a:extLst>
                </p:cNvPr>
                <p:cNvSpPr/>
                <p:nvPr/>
              </p:nvSpPr>
              <p:spPr>
                <a:xfrm>
                  <a:off x="7909906" y="7583011"/>
                  <a:ext cx="113835" cy="22562"/>
                </a:xfrm>
                <a:custGeom>
                  <a:avLst/>
                  <a:gdLst>
                    <a:gd name="connsiteX0" fmla="*/ 0 w 113835"/>
                    <a:gd name="connsiteY0" fmla="*/ 0 h 22562"/>
                    <a:gd name="connsiteX1" fmla="*/ 113836 w 113835"/>
                    <a:gd name="connsiteY1" fmla="*/ 0 h 22562"/>
                    <a:gd name="connsiteX2" fmla="*/ 113836 w 113835"/>
                    <a:gd name="connsiteY2" fmla="*/ 22562 h 22562"/>
                    <a:gd name="connsiteX3" fmla="*/ 0 w 113835"/>
                    <a:gd name="connsiteY3" fmla="*/ 22562 h 225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3835" h="22562">
                      <a:moveTo>
                        <a:pt x="0" y="0"/>
                      </a:moveTo>
                      <a:lnTo>
                        <a:pt x="113836" y="0"/>
                      </a:lnTo>
                      <a:lnTo>
                        <a:pt x="113836" y="22562"/>
                      </a:lnTo>
                      <a:lnTo>
                        <a:pt x="0" y="22562"/>
                      </a:lnTo>
                      <a:close/>
                    </a:path>
                  </a:pathLst>
                </a:custGeom>
                <a:solidFill>
                  <a:srgbClr val="FFBD03"/>
                </a:solidFill>
                <a:ln w="5126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1140" name="Graphic 957">
                <a:extLst>
                  <a:ext uri="{FF2B5EF4-FFF2-40B4-BE49-F238E27FC236}">
                    <a16:creationId xmlns:a16="http://schemas.microsoft.com/office/drawing/2014/main" id="{DC056AC3-CA0C-40C5-A346-E3C3C4EC52B5}"/>
                  </a:ext>
                </a:extLst>
              </p:cNvPr>
              <p:cNvGrpSpPr/>
              <p:nvPr/>
            </p:nvGrpSpPr>
            <p:grpSpPr>
              <a:xfrm>
                <a:off x="7586419" y="7410390"/>
                <a:ext cx="167629" cy="169942"/>
                <a:chOff x="7586419" y="7410390"/>
                <a:chExt cx="167629" cy="169942"/>
              </a:xfrm>
            </p:grpSpPr>
            <p:sp>
              <p:nvSpPr>
                <p:cNvPr id="1199" name="Freeform: Shape 1198">
                  <a:extLst>
                    <a:ext uri="{FF2B5EF4-FFF2-40B4-BE49-F238E27FC236}">
                      <a16:creationId xmlns:a16="http://schemas.microsoft.com/office/drawing/2014/main" id="{6540C0CE-DD63-4303-A364-B8830378FB93}"/>
                    </a:ext>
                  </a:extLst>
                </p:cNvPr>
                <p:cNvSpPr/>
                <p:nvPr/>
              </p:nvSpPr>
              <p:spPr>
                <a:xfrm>
                  <a:off x="7586419" y="7410390"/>
                  <a:ext cx="167629" cy="169942"/>
                </a:xfrm>
                <a:custGeom>
                  <a:avLst/>
                  <a:gdLst>
                    <a:gd name="connsiteX0" fmla="*/ 138376 w 167629"/>
                    <a:gd name="connsiteY0" fmla="*/ 135701 h 169942"/>
                    <a:gd name="connsiteX1" fmla="*/ 167604 w 167629"/>
                    <a:gd name="connsiteY1" fmla="*/ 63399 h 169942"/>
                    <a:gd name="connsiteX2" fmla="*/ 81458 w 167629"/>
                    <a:gd name="connsiteY2" fmla="*/ 1354 h 169942"/>
                    <a:gd name="connsiteX3" fmla="*/ 440 w 167629"/>
                    <a:gd name="connsiteY3" fmla="*/ 107498 h 169942"/>
                    <a:gd name="connsiteX4" fmla="*/ 138376 w 167629"/>
                    <a:gd name="connsiteY4" fmla="*/ 135701 h 1699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67629" h="169942">
                      <a:moveTo>
                        <a:pt x="138376" y="135701"/>
                      </a:moveTo>
                      <a:cubicBezTo>
                        <a:pt x="138376" y="135701"/>
                        <a:pt x="168630" y="98781"/>
                        <a:pt x="167604" y="63399"/>
                      </a:cubicBezTo>
                      <a:cubicBezTo>
                        <a:pt x="166579" y="27505"/>
                        <a:pt x="127095" y="-7364"/>
                        <a:pt x="81458" y="1354"/>
                      </a:cubicBezTo>
                      <a:cubicBezTo>
                        <a:pt x="35821" y="10071"/>
                        <a:pt x="-4688" y="56733"/>
                        <a:pt x="440" y="107498"/>
                      </a:cubicBezTo>
                      <a:cubicBezTo>
                        <a:pt x="5567" y="158263"/>
                        <a:pt x="59921" y="203387"/>
                        <a:pt x="138376" y="135701"/>
                      </a:cubicBezTo>
                      <a:close/>
                    </a:path>
                  </a:pathLst>
                </a:custGeom>
                <a:solidFill>
                  <a:srgbClr val="FFBD03"/>
                </a:solidFill>
                <a:ln w="5126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200" name="Freeform: Shape 1199">
                  <a:extLst>
                    <a:ext uri="{FF2B5EF4-FFF2-40B4-BE49-F238E27FC236}">
                      <a16:creationId xmlns:a16="http://schemas.microsoft.com/office/drawing/2014/main" id="{EC49155C-1C1E-42F5-8EC2-06DBF2D47332}"/>
                    </a:ext>
                  </a:extLst>
                </p:cNvPr>
                <p:cNvSpPr/>
                <p:nvPr/>
              </p:nvSpPr>
              <p:spPr>
                <a:xfrm>
                  <a:off x="7596200" y="7416571"/>
                  <a:ext cx="148600" cy="150861"/>
                </a:xfrm>
                <a:custGeom>
                  <a:avLst/>
                  <a:gdLst>
                    <a:gd name="connsiteX0" fmla="*/ 122441 w 148600"/>
                    <a:gd name="connsiteY0" fmla="*/ 120290 h 150861"/>
                    <a:gd name="connsiteX1" fmla="*/ 148593 w 148600"/>
                    <a:gd name="connsiteY1" fmla="*/ 56193 h 150861"/>
                    <a:gd name="connsiteX2" fmla="*/ 72190 w 148600"/>
                    <a:gd name="connsiteY2" fmla="*/ 1326 h 150861"/>
                    <a:gd name="connsiteX3" fmla="*/ 401 w 148600"/>
                    <a:gd name="connsiteY3" fmla="*/ 95164 h 150861"/>
                    <a:gd name="connsiteX4" fmla="*/ 122441 w 148600"/>
                    <a:gd name="connsiteY4" fmla="*/ 120290 h 1508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8600" h="150861">
                      <a:moveTo>
                        <a:pt x="122441" y="120290"/>
                      </a:moveTo>
                      <a:cubicBezTo>
                        <a:pt x="122441" y="120290"/>
                        <a:pt x="149106" y="87472"/>
                        <a:pt x="148593" y="56193"/>
                      </a:cubicBezTo>
                      <a:cubicBezTo>
                        <a:pt x="147567" y="24401"/>
                        <a:pt x="112699" y="-6878"/>
                        <a:pt x="72190" y="1326"/>
                      </a:cubicBezTo>
                      <a:cubicBezTo>
                        <a:pt x="31680" y="9018"/>
                        <a:pt x="-4214" y="50552"/>
                        <a:pt x="401" y="95164"/>
                      </a:cubicBezTo>
                      <a:cubicBezTo>
                        <a:pt x="4503" y="140288"/>
                        <a:pt x="52191" y="180797"/>
                        <a:pt x="122441" y="120290"/>
                      </a:cubicBezTo>
                      <a:close/>
                    </a:path>
                  </a:pathLst>
                </a:custGeom>
                <a:solidFill>
                  <a:srgbClr val="FF8B00"/>
                </a:solidFill>
                <a:ln w="5126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201" name="Freeform: Shape 1200">
                  <a:extLst>
                    <a:ext uri="{FF2B5EF4-FFF2-40B4-BE49-F238E27FC236}">
                      <a16:creationId xmlns:a16="http://schemas.microsoft.com/office/drawing/2014/main" id="{7872FF9D-15DF-4D41-8B85-03D53D39B087}"/>
                    </a:ext>
                  </a:extLst>
                </p:cNvPr>
                <p:cNvSpPr/>
                <p:nvPr/>
              </p:nvSpPr>
              <p:spPr>
                <a:xfrm>
                  <a:off x="7674030" y="7414079"/>
                  <a:ext cx="75590" cy="110988"/>
                </a:xfrm>
                <a:custGeom>
                  <a:avLst/>
                  <a:gdLst>
                    <a:gd name="connsiteX0" fmla="*/ 55892 w 75590"/>
                    <a:gd name="connsiteY0" fmla="*/ 110988 h 110988"/>
                    <a:gd name="connsiteX1" fmla="*/ 58456 w 75590"/>
                    <a:gd name="connsiteY1" fmla="*/ 37662 h 110988"/>
                    <a:gd name="connsiteX2" fmla="*/ 0 w 75590"/>
                    <a:gd name="connsiteY2" fmla="*/ 742 h 110988"/>
                    <a:gd name="connsiteX3" fmla="*/ 73839 w 75590"/>
                    <a:gd name="connsiteY3" fmla="*/ 50481 h 110988"/>
                    <a:gd name="connsiteX4" fmla="*/ 55892 w 75590"/>
                    <a:gd name="connsiteY4" fmla="*/ 110988 h 1109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5590" h="110988">
                      <a:moveTo>
                        <a:pt x="55892" y="110988"/>
                      </a:moveTo>
                      <a:cubicBezTo>
                        <a:pt x="55892" y="110988"/>
                        <a:pt x="80506" y="73556"/>
                        <a:pt x="58456" y="37662"/>
                      </a:cubicBezTo>
                      <a:cubicBezTo>
                        <a:pt x="36407" y="1767"/>
                        <a:pt x="0" y="742"/>
                        <a:pt x="0" y="742"/>
                      </a:cubicBezTo>
                      <a:cubicBezTo>
                        <a:pt x="0" y="742"/>
                        <a:pt x="62046" y="-10026"/>
                        <a:pt x="73839" y="50481"/>
                      </a:cubicBezTo>
                      <a:cubicBezTo>
                        <a:pt x="82557" y="94067"/>
                        <a:pt x="55892" y="110988"/>
                        <a:pt x="55892" y="110988"/>
                      </a:cubicBezTo>
                      <a:close/>
                    </a:path>
                  </a:pathLst>
                </a:custGeom>
                <a:solidFill>
                  <a:srgbClr val="FFCD5C"/>
                </a:solidFill>
                <a:ln w="5126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202" name="Freeform: Shape 1201">
                  <a:extLst>
                    <a:ext uri="{FF2B5EF4-FFF2-40B4-BE49-F238E27FC236}">
                      <a16:creationId xmlns:a16="http://schemas.microsoft.com/office/drawing/2014/main" id="{25CB50C6-2B61-4B18-87A2-F63A53076250}"/>
                    </a:ext>
                  </a:extLst>
                </p:cNvPr>
                <p:cNvSpPr/>
                <p:nvPr/>
              </p:nvSpPr>
              <p:spPr>
                <a:xfrm>
                  <a:off x="7592479" y="7504556"/>
                  <a:ext cx="79499" cy="63488"/>
                </a:xfrm>
                <a:custGeom>
                  <a:avLst/>
                  <a:gdLst>
                    <a:gd name="connsiteX0" fmla="*/ 2071 w 79499"/>
                    <a:gd name="connsiteY0" fmla="*/ 0 h 63488"/>
                    <a:gd name="connsiteX1" fmla="*/ 26171 w 79499"/>
                    <a:gd name="connsiteY1" fmla="*/ 44099 h 63488"/>
                    <a:gd name="connsiteX2" fmla="*/ 79500 w 79499"/>
                    <a:gd name="connsiteY2" fmla="*/ 59482 h 63488"/>
                    <a:gd name="connsiteX3" fmla="*/ 13352 w 79499"/>
                    <a:gd name="connsiteY3" fmla="*/ 48201 h 63488"/>
                    <a:gd name="connsiteX4" fmla="*/ 2071 w 79499"/>
                    <a:gd name="connsiteY4" fmla="*/ 0 h 634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9499" h="63488">
                      <a:moveTo>
                        <a:pt x="2071" y="0"/>
                      </a:moveTo>
                      <a:cubicBezTo>
                        <a:pt x="2071" y="0"/>
                        <a:pt x="-3570" y="24613"/>
                        <a:pt x="26171" y="44099"/>
                      </a:cubicBezTo>
                      <a:cubicBezTo>
                        <a:pt x="55912" y="63584"/>
                        <a:pt x="79500" y="59482"/>
                        <a:pt x="79500" y="59482"/>
                      </a:cubicBezTo>
                      <a:cubicBezTo>
                        <a:pt x="79500" y="59482"/>
                        <a:pt x="40016" y="73839"/>
                        <a:pt x="13352" y="48201"/>
                      </a:cubicBezTo>
                      <a:cubicBezTo>
                        <a:pt x="-7159" y="28715"/>
                        <a:pt x="2071" y="0"/>
                        <a:pt x="2071" y="0"/>
                      </a:cubicBezTo>
                      <a:close/>
                    </a:path>
                  </a:pathLst>
                </a:custGeom>
                <a:solidFill>
                  <a:srgbClr val="FFCD5C"/>
                </a:solidFill>
                <a:ln w="5126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grpSp>
              <p:nvGrpSpPr>
                <p:cNvPr id="1203" name="Graphic 957">
                  <a:extLst>
                    <a:ext uri="{FF2B5EF4-FFF2-40B4-BE49-F238E27FC236}">
                      <a16:creationId xmlns:a16="http://schemas.microsoft.com/office/drawing/2014/main" id="{47B3E241-E1B3-40FD-919B-32BD26A71ACA}"/>
                    </a:ext>
                  </a:extLst>
                </p:cNvPr>
                <p:cNvGrpSpPr/>
                <p:nvPr/>
              </p:nvGrpSpPr>
              <p:grpSpPr>
                <a:xfrm>
                  <a:off x="7601762" y="7423387"/>
                  <a:ext cx="136843" cy="142021"/>
                  <a:chOff x="7601762" y="7423387"/>
                  <a:chExt cx="136843" cy="142021"/>
                </a:xfrm>
              </p:grpSpPr>
              <p:sp>
                <p:nvSpPr>
                  <p:cNvPr id="1204" name="Freeform: Shape 1203">
                    <a:extLst>
                      <a:ext uri="{FF2B5EF4-FFF2-40B4-BE49-F238E27FC236}">
                        <a16:creationId xmlns:a16="http://schemas.microsoft.com/office/drawing/2014/main" id="{BA8902FD-D153-4DFE-898A-59AD26FB6CC4}"/>
                      </a:ext>
                    </a:extLst>
                  </p:cNvPr>
                  <p:cNvSpPr/>
                  <p:nvPr/>
                </p:nvSpPr>
                <p:spPr>
                  <a:xfrm>
                    <a:off x="7601762" y="7423387"/>
                    <a:ext cx="136017" cy="137725"/>
                  </a:xfrm>
                  <a:custGeom>
                    <a:avLst/>
                    <a:gdLst>
                      <a:gd name="connsiteX0" fmla="*/ 16376 w 136017"/>
                      <a:gd name="connsiteY0" fmla="*/ 123729 h 137725"/>
                      <a:gd name="connsiteX1" fmla="*/ 112264 w 136017"/>
                      <a:gd name="connsiteY1" fmla="*/ 110397 h 137725"/>
                      <a:gd name="connsiteX2" fmla="*/ 133801 w 136017"/>
                      <a:gd name="connsiteY2" fmla="*/ 72452 h 137725"/>
                      <a:gd name="connsiteX3" fmla="*/ 135339 w 136017"/>
                      <a:gd name="connsiteY3" fmla="*/ 63735 h 137725"/>
                      <a:gd name="connsiteX4" fmla="*/ 119956 w 136017"/>
                      <a:gd name="connsiteY4" fmla="*/ 13996 h 137725"/>
                      <a:gd name="connsiteX5" fmla="*/ 24067 w 136017"/>
                      <a:gd name="connsiteY5" fmla="*/ 27328 h 137725"/>
                      <a:gd name="connsiteX6" fmla="*/ 16376 w 136017"/>
                      <a:gd name="connsiteY6" fmla="*/ 123729 h 1377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36017" h="137725">
                        <a:moveTo>
                          <a:pt x="16376" y="123729"/>
                        </a:moveTo>
                        <a:cubicBezTo>
                          <a:pt x="40476" y="146804"/>
                          <a:pt x="83549" y="140651"/>
                          <a:pt x="112264" y="110397"/>
                        </a:cubicBezTo>
                        <a:cubicBezTo>
                          <a:pt x="123033" y="99116"/>
                          <a:pt x="130212" y="85784"/>
                          <a:pt x="133801" y="72452"/>
                        </a:cubicBezTo>
                        <a:cubicBezTo>
                          <a:pt x="134827" y="69375"/>
                          <a:pt x="135339" y="66812"/>
                          <a:pt x="135339" y="63735"/>
                        </a:cubicBezTo>
                        <a:cubicBezTo>
                          <a:pt x="137903" y="44762"/>
                          <a:pt x="133288" y="26302"/>
                          <a:pt x="119956" y="13996"/>
                        </a:cubicBezTo>
                        <a:cubicBezTo>
                          <a:pt x="95856" y="-9079"/>
                          <a:pt x="52783" y="-2926"/>
                          <a:pt x="24067" y="27328"/>
                        </a:cubicBezTo>
                        <a:cubicBezTo>
                          <a:pt x="-4648" y="57582"/>
                          <a:pt x="-8238" y="100655"/>
                          <a:pt x="16376" y="123729"/>
                        </a:cubicBezTo>
                        <a:close/>
                      </a:path>
                    </a:pathLst>
                  </a:custGeom>
                  <a:solidFill>
                    <a:srgbClr val="00F2D5"/>
                  </a:solidFill>
                  <a:ln w="5126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205" name="Freeform: Shape 1204">
                    <a:extLst>
                      <a:ext uri="{FF2B5EF4-FFF2-40B4-BE49-F238E27FC236}">
                        <a16:creationId xmlns:a16="http://schemas.microsoft.com/office/drawing/2014/main" id="{8C5044D7-9C81-4FAE-82DD-7C4DA26593E8}"/>
                      </a:ext>
                    </a:extLst>
                  </p:cNvPr>
                  <p:cNvSpPr/>
                  <p:nvPr/>
                </p:nvSpPr>
                <p:spPr>
                  <a:xfrm>
                    <a:off x="7602108" y="7446613"/>
                    <a:ext cx="124319" cy="107994"/>
                  </a:xfrm>
                  <a:custGeom>
                    <a:avLst/>
                    <a:gdLst>
                      <a:gd name="connsiteX0" fmla="*/ 35514 w 124319"/>
                      <a:gd name="connsiteY0" fmla="*/ 23075 h 107994"/>
                      <a:gd name="connsiteX1" fmla="*/ 60640 w 124319"/>
                      <a:gd name="connsiteY1" fmla="*/ 46663 h 107994"/>
                      <a:gd name="connsiteX2" fmla="*/ 94483 w 124319"/>
                      <a:gd name="connsiteY2" fmla="*/ 0 h 107994"/>
                      <a:gd name="connsiteX3" fmla="*/ 124224 w 124319"/>
                      <a:gd name="connsiteY3" fmla="*/ 33843 h 107994"/>
                      <a:gd name="connsiteX4" fmla="*/ 52436 w 124319"/>
                      <a:gd name="connsiteY4" fmla="*/ 107683 h 107994"/>
                      <a:gd name="connsiteX5" fmla="*/ 646 w 124319"/>
                      <a:gd name="connsiteY5" fmla="*/ 67174 h 107994"/>
                      <a:gd name="connsiteX6" fmla="*/ 35514 w 124319"/>
                      <a:gd name="connsiteY6" fmla="*/ 23075 h 107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4319" h="107994">
                        <a:moveTo>
                          <a:pt x="35514" y="23075"/>
                        </a:moveTo>
                        <a:cubicBezTo>
                          <a:pt x="35514" y="23075"/>
                          <a:pt x="39616" y="47176"/>
                          <a:pt x="60640" y="46663"/>
                        </a:cubicBezTo>
                        <a:cubicBezTo>
                          <a:pt x="81664" y="46663"/>
                          <a:pt x="94483" y="0"/>
                          <a:pt x="94483" y="0"/>
                        </a:cubicBezTo>
                        <a:cubicBezTo>
                          <a:pt x="94483" y="0"/>
                          <a:pt x="126275" y="3077"/>
                          <a:pt x="124224" y="33843"/>
                        </a:cubicBezTo>
                        <a:cubicBezTo>
                          <a:pt x="122173" y="64610"/>
                          <a:pt x="83715" y="112298"/>
                          <a:pt x="52436" y="107683"/>
                        </a:cubicBezTo>
                        <a:cubicBezTo>
                          <a:pt x="21157" y="103068"/>
                          <a:pt x="4748" y="84095"/>
                          <a:pt x="646" y="67174"/>
                        </a:cubicBezTo>
                        <a:cubicBezTo>
                          <a:pt x="-3457" y="50252"/>
                          <a:pt x="12439" y="15383"/>
                          <a:pt x="35514" y="23075"/>
                        </a:cubicBezTo>
                        <a:close/>
                      </a:path>
                    </a:pathLst>
                  </a:custGeom>
                  <a:solidFill>
                    <a:srgbClr val="00AEB2"/>
                  </a:solidFill>
                  <a:ln w="5126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206" name="Freeform: Shape 1205">
                    <a:extLst>
                      <a:ext uri="{FF2B5EF4-FFF2-40B4-BE49-F238E27FC236}">
                        <a16:creationId xmlns:a16="http://schemas.microsoft.com/office/drawing/2014/main" id="{8C8A51DB-8F5C-45C8-9CA1-B326249DBA1D}"/>
                      </a:ext>
                    </a:extLst>
                  </p:cNvPr>
                  <p:cNvSpPr/>
                  <p:nvPr/>
                </p:nvSpPr>
                <p:spPr>
                  <a:xfrm>
                    <a:off x="7602241" y="7462509"/>
                    <a:ext cx="136363" cy="102899"/>
                  </a:xfrm>
                  <a:custGeom>
                    <a:avLst/>
                    <a:gdLst>
                      <a:gd name="connsiteX0" fmla="*/ 133834 w 136363"/>
                      <a:gd name="connsiteY0" fmla="*/ 0 h 102899"/>
                      <a:gd name="connsiteX1" fmla="*/ 85634 w 136363"/>
                      <a:gd name="connsiteY1" fmla="*/ 76916 h 102899"/>
                      <a:gd name="connsiteX2" fmla="*/ 11794 w 136363"/>
                      <a:gd name="connsiteY2" fmla="*/ 68199 h 102899"/>
                      <a:gd name="connsiteX3" fmla="*/ 0 w 136363"/>
                      <a:gd name="connsiteY3" fmla="*/ 44099 h 102899"/>
                      <a:gd name="connsiteX4" fmla="*/ 68199 w 136363"/>
                      <a:gd name="connsiteY4" fmla="*/ 101529 h 102899"/>
                      <a:gd name="connsiteX5" fmla="*/ 133834 w 136363"/>
                      <a:gd name="connsiteY5" fmla="*/ 0 h 1028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6363" h="102899">
                        <a:moveTo>
                          <a:pt x="133834" y="0"/>
                        </a:moveTo>
                        <a:cubicBezTo>
                          <a:pt x="133834" y="0"/>
                          <a:pt x="115887" y="54354"/>
                          <a:pt x="85634" y="76916"/>
                        </a:cubicBezTo>
                        <a:cubicBezTo>
                          <a:pt x="54867" y="99478"/>
                          <a:pt x="23075" y="76916"/>
                          <a:pt x="11794" y="68199"/>
                        </a:cubicBezTo>
                        <a:cubicBezTo>
                          <a:pt x="1026" y="58969"/>
                          <a:pt x="0" y="43073"/>
                          <a:pt x="0" y="44099"/>
                        </a:cubicBezTo>
                        <a:cubicBezTo>
                          <a:pt x="0" y="45124"/>
                          <a:pt x="-513" y="113323"/>
                          <a:pt x="68199" y="101529"/>
                        </a:cubicBezTo>
                        <a:cubicBezTo>
                          <a:pt x="132809" y="89736"/>
                          <a:pt x="142039" y="13332"/>
                          <a:pt x="133834" y="0"/>
                        </a:cubicBezTo>
                        <a:close/>
                      </a:path>
                    </a:pathLst>
                  </a:custGeom>
                  <a:solidFill>
                    <a:srgbClr val="00586D"/>
                  </a:solidFill>
                  <a:ln w="5126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207" name="Freeform: Shape 1206">
                    <a:extLst>
                      <a:ext uri="{FF2B5EF4-FFF2-40B4-BE49-F238E27FC236}">
                        <a16:creationId xmlns:a16="http://schemas.microsoft.com/office/drawing/2014/main" id="{91446D68-1BD7-4CD5-93DC-1D9B3AB1E5EA}"/>
                      </a:ext>
                    </a:extLst>
                  </p:cNvPr>
                  <p:cNvSpPr/>
                  <p:nvPr/>
                </p:nvSpPr>
                <p:spPr>
                  <a:xfrm>
                    <a:off x="7621168" y="7526000"/>
                    <a:ext cx="73372" cy="29682"/>
                  </a:xfrm>
                  <a:custGeom>
                    <a:avLst/>
                    <a:gdLst>
                      <a:gd name="connsiteX0" fmla="*/ 3635 w 73372"/>
                      <a:gd name="connsiteY0" fmla="*/ 93 h 29682"/>
                      <a:gd name="connsiteX1" fmla="*/ 44144 w 73372"/>
                      <a:gd name="connsiteY1" fmla="*/ 17015 h 29682"/>
                      <a:gd name="connsiteX2" fmla="*/ 73373 w 73372"/>
                      <a:gd name="connsiteY2" fmla="*/ 12912 h 29682"/>
                      <a:gd name="connsiteX3" fmla="*/ 59015 w 73372"/>
                      <a:gd name="connsiteY3" fmla="*/ 22655 h 29682"/>
                      <a:gd name="connsiteX4" fmla="*/ 28248 w 73372"/>
                      <a:gd name="connsiteY4" fmla="*/ 29321 h 29682"/>
                      <a:gd name="connsiteX5" fmla="*/ 14404 w 73372"/>
                      <a:gd name="connsiteY5" fmla="*/ 22655 h 29682"/>
                      <a:gd name="connsiteX6" fmla="*/ 4148 w 73372"/>
                      <a:gd name="connsiteY6" fmla="*/ 11887 h 29682"/>
                      <a:gd name="connsiteX7" fmla="*/ 3635 w 73372"/>
                      <a:gd name="connsiteY7" fmla="*/ 93 h 296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73372" h="29682">
                        <a:moveTo>
                          <a:pt x="3635" y="93"/>
                        </a:moveTo>
                        <a:cubicBezTo>
                          <a:pt x="14404" y="10348"/>
                          <a:pt x="27223" y="16502"/>
                          <a:pt x="44144" y="17015"/>
                        </a:cubicBezTo>
                        <a:cubicBezTo>
                          <a:pt x="54400" y="17015"/>
                          <a:pt x="63117" y="14451"/>
                          <a:pt x="73373" y="12912"/>
                        </a:cubicBezTo>
                        <a:cubicBezTo>
                          <a:pt x="68245" y="15989"/>
                          <a:pt x="64655" y="20091"/>
                          <a:pt x="59015" y="22655"/>
                        </a:cubicBezTo>
                        <a:cubicBezTo>
                          <a:pt x="50298" y="27270"/>
                          <a:pt x="36966" y="30859"/>
                          <a:pt x="28248" y="29321"/>
                        </a:cubicBezTo>
                        <a:cubicBezTo>
                          <a:pt x="23121" y="28296"/>
                          <a:pt x="19019" y="25219"/>
                          <a:pt x="14404" y="22655"/>
                        </a:cubicBezTo>
                        <a:cubicBezTo>
                          <a:pt x="9789" y="20091"/>
                          <a:pt x="6199" y="17015"/>
                          <a:pt x="4148" y="11887"/>
                        </a:cubicBezTo>
                        <a:cubicBezTo>
                          <a:pt x="2610" y="6759"/>
                          <a:pt x="-4056" y="-933"/>
                          <a:pt x="3635" y="93"/>
                        </a:cubicBezTo>
                        <a:close/>
                      </a:path>
                    </a:pathLst>
                  </a:custGeom>
                  <a:solidFill>
                    <a:srgbClr val="00DBDB"/>
                  </a:solidFill>
                  <a:ln w="5126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208" name="Freeform: Shape 1207">
                    <a:extLst>
                      <a:ext uri="{FF2B5EF4-FFF2-40B4-BE49-F238E27FC236}">
                        <a16:creationId xmlns:a16="http://schemas.microsoft.com/office/drawing/2014/main" id="{D4D97F91-C258-4D23-AAFA-EE0AD06D9AC1}"/>
                      </a:ext>
                    </a:extLst>
                  </p:cNvPr>
                  <p:cNvSpPr/>
                  <p:nvPr/>
                </p:nvSpPr>
                <p:spPr>
                  <a:xfrm>
                    <a:off x="7649829" y="7435713"/>
                    <a:ext cx="66076" cy="42691"/>
                  </a:xfrm>
                  <a:custGeom>
                    <a:avLst/>
                    <a:gdLst>
                      <a:gd name="connsiteX0" fmla="*/ 8304 w 66076"/>
                      <a:gd name="connsiteY0" fmla="*/ 644 h 42691"/>
                      <a:gd name="connsiteX1" fmla="*/ 58556 w 66076"/>
                      <a:gd name="connsiteY1" fmla="*/ 12438 h 42691"/>
                      <a:gd name="connsiteX2" fmla="*/ 64710 w 66076"/>
                      <a:gd name="connsiteY2" fmla="*/ 42692 h 42691"/>
                      <a:gd name="connsiteX3" fmla="*/ 65222 w 66076"/>
                      <a:gd name="connsiteY3" fmla="*/ 41666 h 42691"/>
                      <a:gd name="connsiteX4" fmla="*/ 48813 w 66076"/>
                      <a:gd name="connsiteY4" fmla="*/ 26283 h 42691"/>
                      <a:gd name="connsiteX5" fmla="*/ 39584 w 66076"/>
                      <a:gd name="connsiteY5" fmla="*/ 16540 h 42691"/>
                      <a:gd name="connsiteX6" fmla="*/ 25226 w 66076"/>
                      <a:gd name="connsiteY6" fmla="*/ 11925 h 42691"/>
                      <a:gd name="connsiteX7" fmla="*/ 12407 w 66076"/>
                      <a:gd name="connsiteY7" fmla="*/ 9361 h 42691"/>
                      <a:gd name="connsiteX8" fmla="*/ 2151 w 66076"/>
                      <a:gd name="connsiteY8" fmla="*/ 8336 h 42691"/>
                      <a:gd name="connsiteX9" fmla="*/ 8304 w 66076"/>
                      <a:gd name="connsiteY9" fmla="*/ 644 h 426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66076" h="42691">
                        <a:moveTo>
                          <a:pt x="8304" y="644"/>
                        </a:moveTo>
                        <a:cubicBezTo>
                          <a:pt x="27277" y="-1407"/>
                          <a:pt x="45224" y="1157"/>
                          <a:pt x="58556" y="12438"/>
                        </a:cubicBezTo>
                        <a:cubicBezTo>
                          <a:pt x="66761" y="19104"/>
                          <a:pt x="67273" y="31411"/>
                          <a:pt x="64710" y="42692"/>
                        </a:cubicBezTo>
                        <a:cubicBezTo>
                          <a:pt x="64710" y="42179"/>
                          <a:pt x="65222" y="42179"/>
                          <a:pt x="65222" y="41666"/>
                        </a:cubicBezTo>
                        <a:cubicBezTo>
                          <a:pt x="60095" y="36026"/>
                          <a:pt x="53428" y="32436"/>
                          <a:pt x="48813" y="26283"/>
                        </a:cubicBezTo>
                        <a:cubicBezTo>
                          <a:pt x="45737" y="22694"/>
                          <a:pt x="44199" y="19104"/>
                          <a:pt x="39584" y="16540"/>
                        </a:cubicBezTo>
                        <a:cubicBezTo>
                          <a:pt x="34969" y="13977"/>
                          <a:pt x="30354" y="13464"/>
                          <a:pt x="25226" y="11925"/>
                        </a:cubicBezTo>
                        <a:cubicBezTo>
                          <a:pt x="21124" y="10900"/>
                          <a:pt x="17022" y="9361"/>
                          <a:pt x="12407" y="9361"/>
                        </a:cubicBezTo>
                        <a:cubicBezTo>
                          <a:pt x="9330" y="8848"/>
                          <a:pt x="5228" y="9361"/>
                          <a:pt x="2151" y="8336"/>
                        </a:cubicBezTo>
                        <a:cubicBezTo>
                          <a:pt x="-4515" y="6285"/>
                          <a:pt x="6253" y="-381"/>
                          <a:pt x="8304" y="644"/>
                        </a:cubicBezTo>
                        <a:close/>
                      </a:path>
                    </a:pathLst>
                  </a:custGeom>
                  <a:solidFill>
                    <a:srgbClr val="7DFFEC"/>
                  </a:solidFill>
                  <a:ln w="5126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209" name="Freeform: Shape 1208">
                    <a:extLst>
                      <a:ext uri="{FF2B5EF4-FFF2-40B4-BE49-F238E27FC236}">
                        <a16:creationId xmlns:a16="http://schemas.microsoft.com/office/drawing/2014/main" id="{43909C49-1B51-4D6D-8010-1CA44ED840D2}"/>
                      </a:ext>
                    </a:extLst>
                  </p:cNvPr>
                  <p:cNvSpPr/>
                  <p:nvPr/>
                </p:nvSpPr>
                <p:spPr>
                  <a:xfrm>
                    <a:off x="7625188" y="7456732"/>
                    <a:ext cx="19495" cy="27061"/>
                  </a:xfrm>
                  <a:custGeom>
                    <a:avLst/>
                    <a:gdLst>
                      <a:gd name="connsiteX0" fmla="*/ 11922 w 19495"/>
                      <a:gd name="connsiteY0" fmla="*/ 1161 h 27061"/>
                      <a:gd name="connsiteX1" fmla="*/ 641 w 19495"/>
                      <a:gd name="connsiteY1" fmla="*/ 20134 h 27061"/>
                      <a:gd name="connsiteX2" fmla="*/ 1666 w 19495"/>
                      <a:gd name="connsiteY2" fmla="*/ 26800 h 27061"/>
                      <a:gd name="connsiteX3" fmla="*/ 7820 w 19495"/>
                      <a:gd name="connsiteY3" fmla="*/ 20134 h 27061"/>
                      <a:gd name="connsiteX4" fmla="*/ 14486 w 19495"/>
                      <a:gd name="connsiteY4" fmla="*/ 7828 h 27061"/>
                      <a:gd name="connsiteX5" fmla="*/ 19101 w 19495"/>
                      <a:gd name="connsiteY5" fmla="*/ 3725 h 27061"/>
                      <a:gd name="connsiteX6" fmla="*/ 11922 w 19495"/>
                      <a:gd name="connsiteY6" fmla="*/ 1161 h 270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9495" h="27061">
                        <a:moveTo>
                          <a:pt x="11922" y="1161"/>
                        </a:moveTo>
                        <a:cubicBezTo>
                          <a:pt x="4743" y="6289"/>
                          <a:pt x="2692" y="12442"/>
                          <a:pt x="641" y="20134"/>
                        </a:cubicBezTo>
                        <a:cubicBezTo>
                          <a:pt x="128" y="22698"/>
                          <a:pt x="-897" y="25775"/>
                          <a:pt x="1666" y="26800"/>
                        </a:cubicBezTo>
                        <a:cubicBezTo>
                          <a:pt x="6281" y="28338"/>
                          <a:pt x="7307" y="22698"/>
                          <a:pt x="7820" y="20134"/>
                        </a:cubicBezTo>
                        <a:cubicBezTo>
                          <a:pt x="8845" y="16032"/>
                          <a:pt x="11409" y="10904"/>
                          <a:pt x="14486" y="7828"/>
                        </a:cubicBezTo>
                        <a:cubicBezTo>
                          <a:pt x="15511" y="6802"/>
                          <a:pt x="18075" y="5776"/>
                          <a:pt x="19101" y="3725"/>
                        </a:cubicBezTo>
                        <a:cubicBezTo>
                          <a:pt x="20639" y="648"/>
                          <a:pt x="17563" y="-1402"/>
                          <a:pt x="11922" y="1161"/>
                        </a:cubicBezTo>
                        <a:close/>
                      </a:path>
                    </a:pathLst>
                  </a:custGeom>
                  <a:solidFill>
                    <a:srgbClr val="7DFFEC"/>
                  </a:solidFill>
                  <a:ln w="5126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210" name="Freeform: Shape 1209">
                    <a:extLst>
                      <a:ext uri="{FF2B5EF4-FFF2-40B4-BE49-F238E27FC236}">
                        <a16:creationId xmlns:a16="http://schemas.microsoft.com/office/drawing/2014/main" id="{EB39A197-9D17-4868-81FA-B083EFA7043F}"/>
                      </a:ext>
                    </a:extLst>
                  </p:cNvPr>
                  <p:cNvSpPr/>
                  <p:nvPr/>
                </p:nvSpPr>
                <p:spPr>
                  <a:xfrm>
                    <a:off x="7651973" y="7442097"/>
                    <a:ext cx="31310" cy="25074"/>
                  </a:xfrm>
                  <a:custGeom>
                    <a:avLst/>
                    <a:gdLst>
                      <a:gd name="connsiteX0" fmla="*/ 8725 w 31310"/>
                      <a:gd name="connsiteY0" fmla="*/ 2464 h 25074"/>
                      <a:gd name="connsiteX1" fmla="*/ 31287 w 31310"/>
                      <a:gd name="connsiteY1" fmla="*/ 7079 h 25074"/>
                      <a:gd name="connsiteX2" fmla="*/ 15391 w 31310"/>
                      <a:gd name="connsiteY2" fmla="*/ 25026 h 25074"/>
                      <a:gd name="connsiteX3" fmla="*/ 521 w 31310"/>
                      <a:gd name="connsiteY3" fmla="*/ 13233 h 25074"/>
                      <a:gd name="connsiteX4" fmla="*/ 8725 w 31310"/>
                      <a:gd name="connsiteY4" fmla="*/ 2464 h 250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310" h="25074">
                        <a:moveTo>
                          <a:pt x="8725" y="2464"/>
                        </a:moveTo>
                        <a:cubicBezTo>
                          <a:pt x="14366" y="-2151"/>
                          <a:pt x="30774" y="-100"/>
                          <a:pt x="31287" y="7079"/>
                        </a:cubicBezTo>
                        <a:cubicBezTo>
                          <a:pt x="31800" y="15283"/>
                          <a:pt x="23596" y="24513"/>
                          <a:pt x="15391" y="25026"/>
                        </a:cubicBezTo>
                        <a:cubicBezTo>
                          <a:pt x="8725" y="25539"/>
                          <a:pt x="-2556" y="21950"/>
                          <a:pt x="521" y="13233"/>
                        </a:cubicBezTo>
                        <a:cubicBezTo>
                          <a:pt x="2572" y="6053"/>
                          <a:pt x="7700" y="4515"/>
                          <a:pt x="8725" y="2464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5126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211" name="Freeform: Shape 1210">
                    <a:extLst>
                      <a:ext uri="{FF2B5EF4-FFF2-40B4-BE49-F238E27FC236}">
                        <a16:creationId xmlns:a16="http://schemas.microsoft.com/office/drawing/2014/main" id="{B89B1E78-F281-475A-B0F5-F5A96062581A}"/>
                      </a:ext>
                    </a:extLst>
                  </p:cNvPr>
                  <p:cNvSpPr/>
                  <p:nvPr/>
                </p:nvSpPr>
                <p:spPr>
                  <a:xfrm>
                    <a:off x="7688957" y="7452585"/>
                    <a:ext cx="15326" cy="16833"/>
                  </a:xfrm>
                  <a:custGeom>
                    <a:avLst/>
                    <a:gdLst>
                      <a:gd name="connsiteX0" fmla="*/ 3020 w 15326"/>
                      <a:gd name="connsiteY0" fmla="*/ 181 h 16833"/>
                      <a:gd name="connsiteX1" fmla="*/ 12762 w 15326"/>
                      <a:gd name="connsiteY1" fmla="*/ 9411 h 16833"/>
                      <a:gd name="connsiteX2" fmla="*/ 15326 w 15326"/>
                      <a:gd name="connsiteY2" fmla="*/ 16590 h 16833"/>
                      <a:gd name="connsiteX3" fmla="*/ 4558 w 15326"/>
                      <a:gd name="connsiteY3" fmla="*/ 9411 h 16833"/>
                      <a:gd name="connsiteX4" fmla="*/ 3020 w 15326"/>
                      <a:gd name="connsiteY4" fmla="*/ 181 h 168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326" h="16833">
                        <a:moveTo>
                          <a:pt x="3020" y="181"/>
                        </a:moveTo>
                        <a:cubicBezTo>
                          <a:pt x="6609" y="1206"/>
                          <a:pt x="10199" y="6334"/>
                          <a:pt x="12762" y="9411"/>
                        </a:cubicBezTo>
                        <a:cubicBezTo>
                          <a:pt x="14301" y="11462"/>
                          <a:pt x="14813" y="14026"/>
                          <a:pt x="15326" y="16590"/>
                        </a:cubicBezTo>
                        <a:cubicBezTo>
                          <a:pt x="11224" y="18128"/>
                          <a:pt x="6609" y="11975"/>
                          <a:pt x="4558" y="9411"/>
                        </a:cubicBezTo>
                        <a:cubicBezTo>
                          <a:pt x="2507" y="7360"/>
                          <a:pt x="-3646" y="-1357"/>
                          <a:pt x="3020" y="18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5126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212" name="Freeform: Shape 1211">
                    <a:extLst>
                      <a:ext uri="{FF2B5EF4-FFF2-40B4-BE49-F238E27FC236}">
                        <a16:creationId xmlns:a16="http://schemas.microsoft.com/office/drawing/2014/main" id="{4C2EF4DF-6C2E-44E4-87E7-469DCCCD1253}"/>
                      </a:ext>
                    </a:extLst>
                  </p:cNvPr>
                  <p:cNvSpPr/>
                  <p:nvPr/>
                </p:nvSpPr>
                <p:spPr>
                  <a:xfrm>
                    <a:off x="7710950" y="7490711"/>
                    <a:ext cx="20009" cy="33563"/>
                  </a:xfrm>
                  <a:custGeom>
                    <a:avLst/>
                    <a:gdLst>
                      <a:gd name="connsiteX0" fmla="*/ 18973 w 20009"/>
                      <a:gd name="connsiteY0" fmla="*/ 5641 h 33563"/>
                      <a:gd name="connsiteX1" fmla="*/ 6153 w 20009"/>
                      <a:gd name="connsiteY1" fmla="*/ 29741 h 33563"/>
                      <a:gd name="connsiteX2" fmla="*/ 0 w 20009"/>
                      <a:gd name="connsiteY2" fmla="*/ 32305 h 33563"/>
                      <a:gd name="connsiteX3" fmla="*/ 6666 w 20009"/>
                      <a:gd name="connsiteY3" fmla="*/ 23075 h 33563"/>
                      <a:gd name="connsiteX4" fmla="*/ 15383 w 20009"/>
                      <a:gd name="connsiteY4" fmla="*/ 4102 h 33563"/>
                      <a:gd name="connsiteX5" fmla="*/ 18973 w 20009"/>
                      <a:gd name="connsiteY5" fmla="*/ 0 h 33563"/>
                      <a:gd name="connsiteX6" fmla="*/ 18973 w 20009"/>
                      <a:gd name="connsiteY6" fmla="*/ 5641 h 33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0009" h="33563">
                        <a:moveTo>
                          <a:pt x="18973" y="5641"/>
                        </a:moveTo>
                        <a:cubicBezTo>
                          <a:pt x="17947" y="13845"/>
                          <a:pt x="12306" y="23075"/>
                          <a:pt x="6153" y="29741"/>
                        </a:cubicBezTo>
                        <a:cubicBezTo>
                          <a:pt x="5128" y="30766"/>
                          <a:pt x="0" y="35894"/>
                          <a:pt x="0" y="32305"/>
                        </a:cubicBezTo>
                        <a:cubicBezTo>
                          <a:pt x="0" y="29741"/>
                          <a:pt x="5128" y="25639"/>
                          <a:pt x="6666" y="23075"/>
                        </a:cubicBezTo>
                        <a:cubicBezTo>
                          <a:pt x="10255" y="16922"/>
                          <a:pt x="12819" y="10768"/>
                          <a:pt x="15383" y="4102"/>
                        </a:cubicBezTo>
                        <a:cubicBezTo>
                          <a:pt x="15896" y="2564"/>
                          <a:pt x="16921" y="513"/>
                          <a:pt x="18973" y="0"/>
                        </a:cubicBezTo>
                        <a:cubicBezTo>
                          <a:pt x="21024" y="513"/>
                          <a:pt x="19485" y="4615"/>
                          <a:pt x="18973" y="564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5126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213" name="Freeform: Shape 1212">
                    <a:extLst>
                      <a:ext uri="{FF2B5EF4-FFF2-40B4-BE49-F238E27FC236}">
                        <a16:creationId xmlns:a16="http://schemas.microsoft.com/office/drawing/2014/main" id="{37531A98-33FE-4F98-A4B2-4A56C2C6A578}"/>
                      </a:ext>
                    </a:extLst>
                  </p:cNvPr>
                  <p:cNvSpPr/>
                  <p:nvPr/>
                </p:nvSpPr>
                <p:spPr>
                  <a:xfrm>
                    <a:off x="7731143" y="7480456"/>
                    <a:ext cx="3522" cy="5127"/>
                  </a:xfrm>
                  <a:custGeom>
                    <a:avLst/>
                    <a:gdLst>
                      <a:gd name="connsiteX0" fmla="*/ 2881 w 3522"/>
                      <a:gd name="connsiteY0" fmla="*/ 1025 h 5127"/>
                      <a:gd name="connsiteX1" fmla="*/ 2369 w 3522"/>
                      <a:gd name="connsiteY1" fmla="*/ 0 h 5127"/>
                      <a:gd name="connsiteX2" fmla="*/ 1343 w 3522"/>
                      <a:gd name="connsiteY2" fmla="*/ 5128 h 5127"/>
                      <a:gd name="connsiteX3" fmla="*/ 2881 w 3522"/>
                      <a:gd name="connsiteY3" fmla="*/ 1538 h 5127"/>
                      <a:gd name="connsiteX4" fmla="*/ 2881 w 3522"/>
                      <a:gd name="connsiteY4" fmla="*/ 1025 h 5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22" h="5127">
                        <a:moveTo>
                          <a:pt x="2881" y="1025"/>
                        </a:moveTo>
                        <a:cubicBezTo>
                          <a:pt x="2881" y="513"/>
                          <a:pt x="2881" y="0"/>
                          <a:pt x="2369" y="0"/>
                        </a:cubicBezTo>
                        <a:cubicBezTo>
                          <a:pt x="317" y="1025"/>
                          <a:pt x="-1221" y="4615"/>
                          <a:pt x="1343" y="5128"/>
                        </a:cubicBezTo>
                        <a:cubicBezTo>
                          <a:pt x="3907" y="5128"/>
                          <a:pt x="3907" y="3077"/>
                          <a:pt x="2881" y="1538"/>
                        </a:cubicBezTo>
                        <a:lnTo>
                          <a:pt x="2881" y="1025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5126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</p:grpSp>
          <p:sp>
            <p:nvSpPr>
              <p:cNvPr id="1141" name="Freeform: Shape 1140">
                <a:extLst>
                  <a:ext uri="{FF2B5EF4-FFF2-40B4-BE49-F238E27FC236}">
                    <a16:creationId xmlns:a16="http://schemas.microsoft.com/office/drawing/2014/main" id="{5C9B3A6F-9687-4D20-AACC-F17534C33D4A}"/>
                  </a:ext>
                </a:extLst>
              </p:cNvPr>
              <p:cNvSpPr/>
              <p:nvPr/>
            </p:nvSpPr>
            <p:spPr>
              <a:xfrm>
                <a:off x="5791888" y="8666262"/>
                <a:ext cx="426266" cy="104696"/>
              </a:xfrm>
              <a:custGeom>
                <a:avLst/>
                <a:gdLst>
                  <a:gd name="connsiteX0" fmla="*/ 7439 w 426266"/>
                  <a:gd name="connsiteY0" fmla="*/ 40237 h 104696"/>
                  <a:gd name="connsiteX1" fmla="*/ 189474 w 426266"/>
                  <a:gd name="connsiteY1" fmla="*/ 101770 h 104696"/>
                  <a:gd name="connsiteX2" fmla="*/ 393558 w 426266"/>
                  <a:gd name="connsiteY2" fmla="*/ 86900 h 104696"/>
                  <a:gd name="connsiteX3" fmla="*/ 424837 w 426266"/>
                  <a:gd name="connsiteY3" fmla="*/ 59210 h 104696"/>
                  <a:gd name="connsiteX4" fmla="*/ 424837 w 426266"/>
                  <a:gd name="connsiteY4" fmla="*/ 58697 h 104696"/>
                  <a:gd name="connsiteX5" fmla="*/ 394071 w 426266"/>
                  <a:gd name="connsiteY5" fmla="*/ 12035 h 104696"/>
                  <a:gd name="connsiteX6" fmla="*/ 302797 w 426266"/>
                  <a:gd name="connsiteY6" fmla="*/ 9471 h 104696"/>
                  <a:gd name="connsiteX7" fmla="*/ 169988 w 426266"/>
                  <a:gd name="connsiteY7" fmla="*/ 241 h 104696"/>
                  <a:gd name="connsiteX8" fmla="*/ 7439 w 426266"/>
                  <a:gd name="connsiteY8" fmla="*/ 40237 h 1046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26266" h="104696">
                    <a:moveTo>
                      <a:pt x="7439" y="40237"/>
                    </a:moveTo>
                    <a:cubicBezTo>
                      <a:pt x="31539" y="117666"/>
                      <a:pt x="115121" y="105360"/>
                      <a:pt x="189474" y="101770"/>
                    </a:cubicBezTo>
                    <a:cubicBezTo>
                      <a:pt x="258698" y="98693"/>
                      <a:pt x="325872" y="95617"/>
                      <a:pt x="393558" y="86900"/>
                    </a:cubicBezTo>
                    <a:cubicBezTo>
                      <a:pt x="408428" y="84849"/>
                      <a:pt x="420735" y="74081"/>
                      <a:pt x="424837" y="59210"/>
                    </a:cubicBezTo>
                    <a:cubicBezTo>
                      <a:pt x="424837" y="59210"/>
                      <a:pt x="424837" y="58697"/>
                      <a:pt x="424837" y="58697"/>
                    </a:cubicBezTo>
                    <a:cubicBezTo>
                      <a:pt x="430990" y="37161"/>
                      <a:pt x="416633" y="14599"/>
                      <a:pt x="394071" y="12035"/>
                    </a:cubicBezTo>
                    <a:cubicBezTo>
                      <a:pt x="363817" y="8958"/>
                      <a:pt x="331512" y="12547"/>
                      <a:pt x="302797" y="9471"/>
                    </a:cubicBezTo>
                    <a:cubicBezTo>
                      <a:pt x="257673" y="4856"/>
                      <a:pt x="216651" y="-1297"/>
                      <a:pt x="169988" y="241"/>
                    </a:cubicBezTo>
                    <a:cubicBezTo>
                      <a:pt x="127941" y="2292"/>
                      <a:pt x="-36660" y="-784"/>
                      <a:pt x="7439" y="40237"/>
                    </a:cubicBezTo>
                    <a:close/>
                  </a:path>
                </a:pathLst>
              </a:custGeom>
              <a:solidFill>
                <a:srgbClr val="512C1E">
                  <a:alpha val="32000"/>
                </a:srgbClr>
              </a:solidFill>
              <a:ln w="512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142" name="Freeform: Shape 1141">
                <a:extLst>
                  <a:ext uri="{FF2B5EF4-FFF2-40B4-BE49-F238E27FC236}">
                    <a16:creationId xmlns:a16="http://schemas.microsoft.com/office/drawing/2014/main" id="{2B448203-CE41-4E56-BFA4-3166A330CFD2}"/>
                  </a:ext>
                </a:extLst>
              </p:cNvPr>
              <p:cNvSpPr/>
              <p:nvPr/>
            </p:nvSpPr>
            <p:spPr>
              <a:xfrm>
                <a:off x="8189424" y="8700713"/>
                <a:ext cx="412223" cy="121729"/>
              </a:xfrm>
              <a:custGeom>
                <a:avLst/>
                <a:gdLst>
                  <a:gd name="connsiteX0" fmla="*/ 34300 w 412223"/>
                  <a:gd name="connsiteY0" fmla="*/ 3735 h 121729"/>
                  <a:gd name="connsiteX1" fmla="*/ 65067 w 412223"/>
                  <a:gd name="connsiteY1" fmla="*/ 1172 h 121729"/>
                  <a:gd name="connsiteX2" fmla="*/ 310173 w 412223"/>
                  <a:gd name="connsiteY2" fmla="*/ 6812 h 121729"/>
                  <a:gd name="connsiteX3" fmla="*/ 359912 w 412223"/>
                  <a:gd name="connsiteY3" fmla="*/ 8351 h 121729"/>
                  <a:gd name="connsiteX4" fmla="*/ 412215 w 412223"/>
                  <a:gd name="connsiteY4" fmla="*/ 62705 h 121729"/>
                  <a:gd name="connsiteX5" fmla="*/ 412215 w 412223"/>
                  <a:gd name="connsiteY5" fmla="*/ 66807 h 121729"/>
                  <a:gd name="connsiteX6" fmla="*/ 361450 w 412223"/>
                  <a:gd name="connsiteY6" fmla="*/ 119110 h 121729"/>
                  <a:gd name="connsiteX7" fmla="*/ 43017 w 412223"/>
                  <a:gd name="connsiteY7" fmla="*/ 106290 h 121729"/>
                  <a:gd name="connsiteX8" fmla="*/ 33275 w 412223"/>
                  <a:gd name="connsiteY8" fmla="*/ 4761 h 121729"/>
                  <a:gd name="connsiteX9" fmla="*/ 34300 w 412223"/>
                  <a:gd name="connsiteY9" fmla="*/ 3735 h 1217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12223" h="121729">
                    <a:moveTo>
                      <a:pt x="34300" y="3735"/>
                    </a:moveTo>
                    <a:cubicBezTo>
                      <a:pt x="44043" y="-366"/>
                      <a:pt x="54811" y="-879"/>
                      <a:pt x="65067" y="1172"/>
                    </a:cubicBezTo>
                    <a:cubicBezTo>
                      <a:pt x="141470" y="15529"/>
                      <a:pt x="234282" y="4248"/>
                      <a:pt x="310173" y="6812"/>
                    </a:cubicBezTo>
                    <a:cubicBezTo>
                      <a:pt x="325556" y="7325"/>
                      <a:pt x="342991" y="8351"/>
                      <a:pt x="359912" y="8351"/>
                    </a:cubicBezTo>
                    <a:cubicBezTo>
                      <a:pt x="389140" y="8351"/>
                      <a:pt x="412728" y="32964"/>
                      <a:pt x="412215" y="62705"/>
                    </a:cubicBezTo>
                    <a:cubicBezTo>
                      <a:pt x="412215" y="64243"/>
                      <a:pt x="412215" y="65269"/>
                      <a:pt x="412215" y="66807"/>
                    </a:cubicBezTo>
                    <a:cubicBezTo>
                      <a:pt x="411702" y="95010"/>
                      <a:pt x="389653" y="118084"/>
                      <a:pt x="361450" y="119110"/>
                    </a:cubicBezTo>
                    <a:cubicBezTo>
                      <a:pt x="279406" y="123212"/>
                      <a:pt x="137368" y="124750"/>
                      <a:pt x="43017" y="106290"/>
                    </a:cubicBezTo>
                    <a:cubicBezTo>
                      <a:pt x="-8773" y="96035"/>
                      <a:pt x="-15952" y="24759"/>
                      <a:pt x="33275" y="4761"/>
                    </a:cubicBezTo>
                    <a:cubicBezTo>
                      <a:pt x="33787" y="4248"/>
                      <a:pt x="33787" y="3735"/>
                      <a:pt x="34300" y="3735"/>
                    </a:cubicBezTo>
                    <a:close/>
                  </a:path>
                </a:pathLst>
              </a:custGeom>
              <a:solidFill>
                <a:srgbClr val="512C1E">
                  <a:alpha val="32000"/>
                </a:srgbClr>
              </a:solidFill>
              <a:ln w="512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143" name="Freeform: Shape 1142">
                <a:extLst>
                  <a:ext uri="{FF2B5EF4-FFF2-40B4-BE49-F238E27FC236}">
                    <a16:creationId xmlns:a16="http://schemas.microsoft.com/office/drawing/2014/main" id="{D7E22A94-DE33-41CD-B24B-8B00CE8FE35A}"/>
                  </a:ext>
                </a:extLst>
              </p:cNvPr>
              <p:cNvSpPr/>
              <p:nvPr/>
            </p:nvSpPr>
            <p:spPr>
              <a:xfrm>
                <a:off x="6996086" y="8662963"/>
                <a:ext cx="423029" cy="81859"/>
              </a:xfrm>
              <a:custGeom>
                <a:avLst/>
                <a:gdLst>
                  <a:gd name="connsiteX0" fmla="*/ 9286 w 423029"/>
                  <a:gd name="connsiteY0" fmla="*/ 71226 h 81859"/>
                  <a:gd name="connsiteX1" fmla="*/ 341051 w 423029"/>
                  <a:gd name="connsiteY1" fmla="*/ 77379 h 81859"/>
                  <a:gd name="connsiteX2" fmla="*/ 420018 w 423029"/>
                  <a:gd name="connsiteY2" fmla="*/ 34819 h 81859"/>
                  <a:gd name="connsiteX3" fmla="*/ 412840 w 423029"/>
                  <a:gd name="connsiteY3" fmla="*/ 18923 h 81859"/>
                  <a:gd name="connsiteX4" fmla="*/ 288748 w 423029"/>
                  <a:gd name="connsiteY4" fmla="*/ 10206 h 81859"/>
                  <a:gd name="connsiteX5" fmla="*/ 23131 w 423029"/>
                  <a:gd name="connsiteY5" fmla="*/ 2001 h 81859"/>
                  <a:gd name="connsiteX6" fmla="*/ 9286 w 423029"/>
                  <a:gd name="connsiteY6" fmla="*/ 71226 h 818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23029" h="81859">
                    <a:moveTo>
                      <a:pt x="9286" y="71226"/>
                    </a:moveTo>
                    <a:cubicBezTo>
                      <a:pt x="129788" y="83533"/>
                      <a:pt x="227728" y="84558"/>
                      <a:pt x="341051" y="77379"/>
                    </a:cubicBezTo>
                    <a:cubicBezTo>
                      <a:pt x="372330" y="75328"/>
                      <a:pt x="402071" y="60458"/>
                      <a:pt x="420018" y="34819"/>
                    </a:cubicBezTo>
                    <a:cubicBezTo>
                      <a:pt x="424633" y="28665"/>
                      <a:pt x="425146" y="23538"/>
                      <a:pt x="412840" y="18923"/>
                    </a:cubicBezTo>
                    <a:cubicBezTo>
                      <a:pt x="383099" y="6616"/>
                      <a:pt x="322591" y="14821"/>
                      <a:pt x="288748" y="10206"/>
                    </a:cubicBezTo>
                    <a:cubicBezTo>
                      <a:pt x="197987" y="-2101"/>
                      <a:pt x="114918" y="-1075"/>
                      <a:pt x="23131" y="2001"/>
                    </a:cubicBezTo>
                    <a:cubicBezTo>
                      <a:pt x="10824" y="30204"/>
                      <a:pt x="-13276" y="75328"/>
                      <a:pt x="9286" y="71226"/>
                    </a:cubicBezTo>
                    <a:close/>
                  </a:path>
                </a:pathLst>
              </a:custGeom>
              <a:solidFill>
                <a:srgbClr val="512C1E">
                  <a:alpha val="32000"/>
                </a:srgbClr>
              </a:solidFill>
              <a:ln w="512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grpSp>
            <p:nvGrpSpPr>
              <p:cNvPr id="1144" name="Graphic 957">
                <a:extLst>
                  <a:ext uri="{FF2B5EF4-FFF2-40B4-BE49-F238E27FC236}">
                    <a16:creationId xmlns:a16="http://schemas.microsoft.com/office/drawing/2014/main" id="{8F6E2690-8AF9-47DC-9716-3D12859FCFB9}"/>
                  </a:ext>
                </a:extLst>
              </p:cNvPr>
              <p:cNvGrpSpPr/>
              <p:nvPr/>
            </p:nvGrpSpPr>
            <p:grpSpPr>
              <a:xfrm>
                <a:off x="6838208" y="8337131"/>
                <a:ext cx="206135" cy="322364"/>
                <a:chOff x="6838208" y="8337131"/>
                <a:chExt cx="206135" cy="322364"/>
              </a:xfrm>
            </p:grpSpPr>
            <p:sp>
              <p:nvSpPr>
                <p:cNvPr id="1196" name="Freeform: Shape 1195">
                  <a:extLst>
                    <a:ext uri="{FF2B5EF4-FFF2-40B4-BE49-F238E27FC236}">
                      <a16:creationId xmlns:a16="http://schemas.microsoft.com/office/drawing/2014/main" id="{C3BFBD39-0FC5-4F3A-880E-2D590C8BF2E3}"/>
                    </a:ext>
                  </a:extLst>
                </p:cNvPr>
                <p:cNvSpPr/>
                <p:nvPr/>
              </p:nvSpPr>
              <p:spPr>
                <a:xfrm>
                  <a:off x="6876153" y="8337131"/>
                  <a:ext cx="168189" cy="322364"/>
                </a:xfrm>
                <a:custGeom>
                  <a:avLst/>
                  <a:gdLst>
                    <a:gd name="connsiteX0" fmla="*/ 168190 w 168189"/>
                    <a:gd name="connsiteY0" fmla="*/ 161182 h 322364"/>
                    <a:gd name="connsiteX1" fmla="*/ 84095 w 168189"/>
                    <a:gd name="connsiteY1" fmla="*/ 321680 h 322364"/>
                    <a:gd name="connsiteX2" fmla="*/ 43586 w 168189"/>
                    <a:gd name="connsiteY2" fmla="*/ 321680 h 322364"/>
                    <a:gd name="connsiteX3" fmla="*/ 0 w 168189"/>
                    <a:gd name="connsiteY3" fmla="*/ 161182 h 322364"/>
                    <a:gd name="connsiteX4" fmla="*/ 39996 w 168189"/>
                    <a:gd name="connsiteY4" fmla="*/ 684 h 322364"/>
                    <a:gd name="connsiteX5" fmla="*/ 84095 w 168189"/>
                    <a:gd name="connsiteY5" fmla="*/ 684 h 322364"/>
                    <a:gd name="connsiteX6" fmla="*/ 168190 w 168189"/>
                    <a:gd name="connsiteY6" fmla="*/ 161182 h 3223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68189" h="322364">
                      <a:moveTo>
                        <a:pt x="168190" y="161182"/>
                      </a:moveTo>
                      <a:cubicBezTo>
                        <a:pt x="168190" y="249892"/>
                        <a:pt x="130757" y="321680"/>
                        <a:pt x="84095" y="321680"/>
                      </a:cubicBezTo>
                      <a:cubicBezTo>
                        <a:pt x="78967" y="321680"/>
                        <a:pt x="48714" y="323219"/>
                        <a:pt x="43586" y="321680"/>
                      </a:cubicBezTo>
                      <a:cubicBezTo>
                        <a:pt x="4615" y="307835"/>
                        <a:pt x="0" y="240149"/>
                        <a:pt x="0" y="161182"/>
                      </a:cubicBezTo>
                      <a:cubicBezTo>
                        <a:pt x="0" y="82215"/>
                        <a:pt x="513" y="14016"/>
                        <a:pt x="39996" y="684"/>
                      </a:cubicBezTo>
                      <a:cubicBezTo>
                        <a:pt x="44611" y="-855"/>
                        <a:pt x="78967" y="684"/>
                        <a:pt x="84095" y="684"/>
                      </a:cubicBezTo>
                      <a:cubicBezTo>
                        <a:pt x="130757" y="684"/>
                        <a:pt x="168190" y="72985"/>
                        <a:pt x="168190" y="161182"/>
                      </a:cubicBezTo>
                      <a:close/>
                    </a:path>
                  </a:pathLst>
                </a:custGeom>
                <a:solidFill>
                  <a:srgbClr val="E07500"/>
                </a:solidFill>
                <a:ln w="5126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197" name="Freeform: Shape 1196">
                  <a:extLst>
                    <a:ext uri="{FF2B5EF4-FFF2-40B4-BE49-F238E27FC236}">
                      <a16:creationId xmlns:a16="http://schemas.microsoft.com/office/drawing/2014/main" id="{E52A088B-75E5-44C9-91D3-C9216C5925D8}"/>
                    </a:ext>
                  </a:extLst>
                </p:cNvPr>
                <p:cNvSpPr/>
                <p:nvPr/>
              </p:nvSpPr>
              <p:spPr>
                <a:xfrm>
                  <a:off x="6838208" y="8337815"/>
                  <a:ext cx="168189" cy="320996"/>
                </a:xfrm>
                <a:custGeom>
                  <a:avLst/>
                  <a:gdLst>
                    <a:gd name="connsiteX0" fmla="*/ 168190 w 168189"/>
                    <a:gd name="connsiteY0" fmla="*/ 160498 h 320996"/>
                    <a:gd name="connsiteX1" fmla="*/ 84095 w 168189"/>
                    <a:gd name="connsiteY1" fmla="*/ 320997 h 320996"/>
                    <a:gd name="connsiteX2" fmla="*/ 0 w 168189"/>
                    <a:gd name="connsiteY2" fmla="*/ 160498 h 320996"/>
                    <a:gd name="connsiteX3" fmla="*/ 84095 w 168189"/>
                    <a:gd name="connsiteY3" fmla="*/ 0 h 320996"/>
                    <a:gd name="connsiteX4" fmla="*/ 168190 w 168189"/>
                    <a:gd name="connsiteY4" fmla="*/ 160498 h 3209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68189" h="320996">
                      <a:moveTo>
                        <a:pt x="168190" y="160498"/>
                      </a:moveTo>
                      <a:cubicBezTo>
                        <a:pt x="168190" y="249208"/>
                        <a:pt x="130757" y="320997"/>
                        <a:pt x="84095" y="320997"/>
                      </a:cubicBezTo>
                      <a:cubicBezTo>
                        <a:pt x="37433" y="320997"/>
                        <a:pt x="0" y="249208"/>
                        <a:pt x="0" y="160498"/>
                      </a:cubicBezTo>
                      <a:cubicBezTo>
                        <a:pt x="0" y="71788"/>
                        <a:pt x="37433" y="0"/>
                        <a:pt x="84095" y="0"/>
                      </a:cubicBezTo>
                      <a:cubicBezTo>
                        <a:pt x="130245" y="0"/>
                        <a:pt x="168190" y="72301"/>
                        <a:pt x="168190" y="160498"/>
                      </a:cubicBezTo>
                      <a:close/>
                    </a:path>
                  </a:pathLst>
                </a:custGeom>
                <a:solidFill>
                  <a:srgbClr val="FFBD03"/>
                </a:solidFill>
                <a:ln w="5126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198" name="Freeform: Shape 1197">
                  <a:extLst>
                    <a:ext uri="{FF2B5EF4-FFF2-40B4-BE49-F238E27FC236}">
                      <a16:creationId xmlns:a16="http://schemas.microsoft.com/office/drawing/2014/main" id="{D057806D-CB9B-4E1F-B11E-C28F33300703}"/>
                    </a:ext>
                  </a:extLst>
                </p:cNvPr>
                <p:cNvSpPr/>
                <p:nvPr/>
              </p:nvSpPr>
              <p:spPr>
                <a:xfrm>
                  <a:off x="6850001" y="8359351"/>
                  <a:ext cx="134346" cy="277923"/>
                </a:xfrm>
                <a:custGeom>
                  <a:avLst/>
                  <a:gdLst>
                    <a:gd name="connsiteX0" fmla="*/ 134347 w 134346"/>
                    <a:gd name="connsiteY0" fmla="*/ 138962 h 277923"/>
                    <a:gd name="connsiteX1" fmla="*/ 67173 w 134346"/>
                    <a:gd name="connsiteY1" fmla="*/ 277924 h 277923"/>
                    <a:gd name="connsiteX2" fmla="*/ 0 w 134346"/>
                    <a:gd name="connsiteY2" fmla="*/ 138962 h 277923"/>
                    <a:gd name="connsiteX3" fmla="*/ 67173 w 134346"/>
                    <a:gd name="connsiteY3" fmla="*/ 0 h 277923"/>
                    <a:gd name="connsiteX4" fmla="*/ 134347 w 134346"/>
                    <a:gd name="connsiteY4" fmla="*/ 138962 h 2779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346" h="277923">
                      <a:moveTo>
                        <a:pt x="134347" y="138962"/>
                      </a:moveTo>
                      <a:cubicBezTo>
                        <a:pt x="134347" y="215708"/>
                        <a:pt x="104272" y="277924"/>
                        <a:pt x="67173" y="277924"/>
                      </a:cubicBezTo>
                      <a:cubicBezTo>
                        <a:pt x="30075" y="277924"/>
                        <a:pt x="0" y="215708"/>
                        <a:pt x="0" y="138962"/>
                      </a:cubicBezTo>
                      <a:cubicBezTo>
                        <a:pt x="0" y="62215"/>
                        <a:pt x="30075" y="0"/>
                        <a:pt x="67173" y="0"/>
                      </a:cubicBezTo>
                      <a:cubicBezTo>
                        <a:pt x="104272" y="0"/>
                        <a:pt x="134347" y="62215"/>
                        <a:pt x="134347" y="138962"/>
                      </a:cubicBezTo>
                      <a:close/>
                    </a:path>
                  </a:pathLst>
                </a:custGeom>
                <a:solidFill>
                  <a:srgbClr val="FF8B00">
                    <a:alpha val="52000"/>
                  </a:srgbClr>
                </a:solidFill>
                <a:ln w="5126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1145" name="Graphic 957">
                <a:extLst>
                  <a:ext uri="{FF2B5EF4-FFF2-40B4-BE49-F238E27FC236}">
                    <a16:creationId xmlns:a16="http://schemas.microsoft.com/office/drawing/2014/main" id="{6D163CDB-80A7-4034-9E66-0FFE2B98C9C1}"/>
                  </a:ext>
                </a:extLst>
              </p:cNvPr>
              <p:cNvGrpSpPr/>
              <p:nvPr/>
            </p:nvGrpSpPr>
            <p:grpSpPr>
              <a:xfrm>
                <a:off x="6964580" y="8625514"/>
                <a:ext cx="335971" cy="118898"/>
                <a:chOff x="6964580" y="8625514"/>
                <a:chExt cx="335971" cy="118898"/>
              </a:xfrm>
            </p:grpSpPr>
            <p:sp>
              <p:nvSpPr>
                <p:cNvPr id="1193" name="Freeform: Shape 1192">
                  <a:extLst>
                    <a:ext uri="{FF2B5EF4-FFF2-40B4-BE49-F238E27FC236}">
                      <a16:creationId xmlns:a16="http://schemas.microsoft.com/office/drawing/2014/main" id="{A097E78A-2C32-49C9-AFF5-BD886D879350}"/>
                    </a:ext>
                  </a:extLst>
                </p:cNvPr>
                <p:cNvSpPr/>
                <p:nvPr/>
              </p:nvSpPr>
              <p:spPr>
                <a:xfrm>
                  <a:off x="6964580" y="8647927"/>
                  <a:ext cx="335971" cy="96485"/>
                </a:xfrm>
                <a:custGeom>
                  <a:avLst/>
                  <a:gdLst>
                    <a:gd name="connsiteX0" fmla="*/ 170011 w 335971"/>
                    <a:gd name="connsiteY0" fmla="*/ 96005 h 96485"/>
                    <a:gd name="connsiteX1" fmla="*/ 1308 w 335971"/>
                    <a:gd name="connsiteY1" fmla="*/ 58060 h 96485"/>
                    <a:gd name="connsiteX2" fmla="*/ 795 w 335971"/>
                    <a:gd name="connsiteY2" fmla="*/ 29857 h 96485"/>
                    <a:gd name="connsiteX3" fmla="*/ 166934 w 335971"/>
                    <a:gd name="connsiteY3" fmla="*/ 6782 h 96485"/>
                    <a:gd name="connsiteX4" fmla="*/ 335124 w 335971"/>
                    <a:gd name="connsiteY4" fmla="*/ 11397 h 96485"/>
                    <a:gd name="connsiteX5" fmla="*/ 335637 w 335971"/>
                    <a:gd name="connsiteY5" fmla="*/ 45241 h 96485"/>
                    <a:gd name="connsiteX6" fmla="*/ 170011 w 335971"/>
                    <a:gd name="connsiteY6" fmla="*/ 96005 h 964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35971" h="96485">
                      <a:moveTo>
                        <a:pt x="170011" y="96005"/>
                      </a:moveTo>
                      <a:cubicBezTo>
                        <a:pt x="77712" y="99595"/>
                        <a:pt x="2334" y="82673"/>
                        <a:pt x="1308" y="58060"/>
                      </a:cubicBezTo>
                      <a:cubicBezTo>
                        <a:pt x="1308" y="55496"/>
                        <a:pt x="-1256" y="32421"/>
                        <a:pt x="795" y="29857"/>
                      </a:cubicBezTo>
                      <a:cubicBezTo>
                        <a:pt x="14127" y="8321"/>
                        <a:pt x="84890" y="10372"/>
                        <a:pt x="166934" y="6782"/>
                      </a:cubicBezTo>
                      <a:cubicBezTo>
                        <a:pt x="249491" y="3706"/>
                        <a:pt x="320254" y="-9114"/>
                        <a:pt x="335124" y="11397"/>
                      </a:cubicBezTo>
                      <a:cubicBezTo>
                        <a:pt x="336663" y="13961"/>
                        <a:pt x="335637" y="42164"/>
                        <a:pt x="335637" y="45241"/>
                      </a:cubicBezTo>
                      <a:cubicBezTo>
                        <a:pt x="336663" y="69341"/>
                        <a:pt x="262310" y="92416"/>
                        <a:pt x="170011" y="96005"/>
                      </a:cubicBezTo>
                      <a:close/>
                    </a:path>
                  </a:pathLst>
                </a:custGeom>
                <a:solidFill>
                  <a:srgbClr val="E07500"/>
                </a:solidFill>
                <a:ln w="5126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194" name="Freeform: Shape 1193">
                  <a:extLst>
                    <a:ext uri="{FF2B5EF4-FFF2-40B4-BE49-F238E27FC236}">
                      <a16:creationId xmlns:a16="http://schemas.microsoft.com/office/drawing/2014/main" id="{617D2573-17C7-4BBA-AAA0-A7215FBE55AC}"/>
                    </a:ext>
                  </a:extLst>
                </p:cNvPr>
                <p:cNvSpPr/>
                <p:nvPr/>
              </p:nvSpPr>
              <p:spPr>
                <a:xfrm>
                  <a:off x="6965365" y="8625514"/>
                  <a:ext cx="334342" cy="90183"/>
                </a:xfrm>
                <a:custGeom>
                  <a:avLst/>
                  <a:gdLst>
                    <a:gd name="connsiteX0" fmla="*/ 168713 w 334342"/>
                    <a:gd name="connsiteY0" fmla="*/ 89703 h 90183"/>
                    <a:gd name="connsiteX1" fmla="*/ 10 w 334342"/>
                    <a:gd name="connsiteY1" fmla="*/ 51758 h 90183"/>
                    <a:gd name="connsiteX2" fmla="*/ 165637 w 334342"/>
                    <a:gd name="connsiteY2" fmla="*/ 480 h 90183"/>
                    <a:gd name="connsiteX3" fmla="*/ 334339 w 334342"/>
                    <a:gd name="connsiteY3" fmla="*/ 38426 h 90183"/>
                    <a:gd name="connsiteX4" fmla="*/ 168713 w 334342"/>
                    <a:gd name="connsiteY4" fmla="*/ 89703 h 901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34342" h="90183">
                      <a:moveTo>
                        <a:pt x="168713" y="89703"/>
                      </a:moveTo>
                      <a:cubicBezTo>
                        <a:pt x="76414" y="93293"/>
                        <a:pt x="1036" y="76371"/>
                        <a:pt x="10" y="51758"/>
                      </a:cubicBezTo>
                      <a:cubicBezTo>
                        <a:pt x="-1015" y="27145"/>
                        <a:pt x="73337" y="4069"/>
                        <a:pt x="165637" y="480"/>
                      </a:cubicBezTo>
                      <a:cubicBezTo>
                        <a:pt x="257936" y="-3109"/>
                        <a:pt x="333314" y="13812"/>
                        <a:pt x="334339" y="38426"/>
                      </a:cubicBezTo>
                      <a:cubicBezTo>
                        <a:pt x="334852" y="63551"/>
                        <a:pt x="261013" y="86114"/>
                        <a:pt x="168713" y="89703"/>
                      </a:cubicBezTo>
                      <a:close/>
                    </a:path>
                  </a:pathLst>
                </a:custGeom>
                <a:solidFill>
                  <a:srgbClr val="FFBD03"/>
                </a:solidFill>
                <a:ln w="5126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195" name="Freeform: Shape 1194">
                  <a:extLst>
                    <a:ext uri="{FF2B5EF4-FFF2-40B4-BE49-F238E27FC236}">
                      <a16:creationId xmlns:a16="http://schemas.microsoft.com/office/drawing/2014/main" id="{2C82992B-73CE-4A57-AC9C-97F5FFCD6DC3}"/>
                    </a:ext>
                  </a:extLst>
                </p:cNvPr>
                <p:cNvSpPr/>
                <p:nvPr/>
              </p:nvSpPr>
              <p:spPr>
                <a:xfrm>
                  <a:off x="6987422" y="8632731"/>
                  <a:ext cx="289723" cy="71646"/>
                </a:xfrm>
                <a:custGeom>
                  <a:avLst/>
                  <a:gdLst>
                    <a:gd name="connsiteX0" fmla="*/ 146144 w 289723"/>
                    <a:gd name="connsiteY0" fmla="*/ 71205 h 71646"/>
                    <a:gd name="connsiteX1" fmla="*/ 3 w 289723"/>
                    <a:gd name="connsiteY1" fmla="*/ 41464 h 71646"/>
                    <a:gd name="connsiteX2" fmla="*/ 143580 w 289723"/>
                    <a:gd name="connsiteY2" fmla="*/ 441 h 71646"/>
                    <a:gd name="connsiteX3" fmla="*/ 289721 w 289723"/>
                    <a:gd name="connsiteY3" fmla="*/ 30182 h 71646"/>
                    <a:gd name="connsiteX4" fmla="*/ 146144 w 289723"/>
                    <a:gd name="connsiteY4" fmla="*/ 71205 h 716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89723" h="71646">
                      <a:moveTo>
                        <a:pt x="146144" y="71205"/>
                      </a:moveTo>
                      <a:cubicBezTo>
                        <a:pt x="66151" y="74281"/>
                        <a:pt x="1029" y="60949"/>
                        <a:pt x="3" y="41464"/>
                      </a:cubicBezTo>
                      <a:cubicBezTo>
                        <a:pt x="-510" y="21978"/>
                        <a:pt x="63587" y="3518"/>
                        <a:pt x="143580" y="441"/>
                      </a:cubicBezTo>
                      <a:cubicBezTo>
                        <a:pt x="223573" y="-2635"/>
                        <a:pt x="288695" y="10697"/>
                        <a:pt x="289721" y="30182"/>
                      </a:cubicBezTo>
                      <a:cubicBezTo>
                        <a:pt x="290233" y="49155"/>
                        <a:pt x="226137" y="68128"/>
                        <a:pt x="146144" y="71205"/>
                      </a:cubicBezTo>
                      <a:close/>
                    </a:path>
                  </a:pathLst>
                </a:custGeom>
                <a:solidFill>
                  <a:srgbClr val="FF8B00">
                    <a:alpha val="52000"/>
                  </a:srgbClr>
                </a:solidFill>
                <a:ln w="5126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1146" name="Graphic 957">
                <a:extLst>
                  <a:ext uri="{FF2B5EF4-FFF2-40B4-BE49-F238E27FC236}">
                    <a16:creationId xmlns:a16="http://schemas.microsoft.com/office/drawing/2014/main" id="{CAFEE8B2-F5F4-41FA-9465-E0C89E7E3B43}"/>
                  </a:ext>
                </a:extLst>
              </p:cNvPr>
              <p:cNvGrpSpPr/>
              <p:nvPr/>
            </p:nvGrpSpPr>
            <p:grpSpPr>
              <a:xfrm>
                <a:off x="8126527" y="8670125"/>
                <a:ext cx="335971" cy="118385"/>
                <a:chOff x="8126527" y="8670125"/>
                <a:chExt cx="335971" cy="118385"/>
              </a:xfrm>
            </p:grpSpPr>
            <p:sp>
              <p:nvSpPr>
                <p:cNvPr id="1190" name="Freeform: Shape 1189">
                  <a:extLst>
                    <a:ext uri="{FF2B5EF4-FFF2-40B4-BE49-F238E27FC236}">
                      <a16:creationId xmlns:a16="http://schemas.microsoft.com/office/drawing/2014/main" id="{C1C343DC-921A-4746-9017-7B37776CC724}"/>
                    </a:ext>
                  </a:extLst>
                </p:cNvPr>
                <p:cNvSpPr/>
                <p:nvPr/>
              </p:nvSpPr>
              <p:spPr>
                <a:xfrm>
                  <a:off x="8126527" y="8692026"/>
                  <a:ext cx="335971" cy="96485"/>
                </a:xfrm>
                <a:custGeom>
                  <a:avLst/>
                  <a:gdLst>
                    <a:gd name="connsiteX0" fmla="*/ 170011 w 335971"/>
                    <a:gd name="connsiteY0" fmla="*/ 96005 h 96485"/>
                    <a:gd name="connsiteX1" fmla="*/ 1308 w 335971"/>
                    <a:gd name="connsiteY1" fmla="*/ 58060 h 96485"/>
                    <a:gd name="connsiteX2" fmla="*/ 795 w 335971"/>
                    <a:gd name="connsiteY2" fmla="*/ 29857 h 96485"/>
                    <a:gd name="connsiteX3" fmla="*/ 166934 w 335971"/>
                    <a:gd name="connsiteY3" fmla="*/ 6782 h 96485"/>
                    <a:gd name="connsiteX4" fmla="*/ 335124 w 335971"/>
                    <a:gd name="connsiteY4" fmla="*/ 11397 h 96485"/>
                    <a:gd name="connsiteX5" fmla="*/ 335637 w 335971"/>
                    <a:gd name="connsiteY5" fmla="*/ 45241 h 96485"/>
                    <a:gd name="connsiteX6" fmla="*/ 170011 w 335971"/>
                    <a:gd name="connsiteY6" fmla="*/ 96005 h 964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35971" h="96485">
                      <a:moveTo>
                        <a:pt x="170011" y="96005"/>
                      </a:moveTo>
                      <a:cubicBezTo>
                        <a:pt x="77712" y="99595"/>
                        <a:pt x="2334" y="82673"/>
                        <a:pt x="1308" y="58060"/>
                      </a:cubicBezTo>
                      <a:cubicBezTo>
                        <a:pt x="1308" y="55496"/>
                        <a:pt x="-1256" y="32421"/>
                        <a:pt x="795" y="29857"/>
                      </a:cubicBezTo>
                      <a:cubicBezTo>
                        <a:pt x="14127" y="8321"/>
                        <a:pt x="84890" y="10372"/>
                        <a:pt x="166934" y="6782"/>
                      </a:cubicBezTo>
                      <a:cubicBezTo>
                        <a:pt x="249491" y="3706"/>
                        <a:pt x="320254" y="-9114"/>
                        <a:pt x="335124" y="11397"/>
                      </a:cubicBezTo>
                      <a:cubicBezTo>
                        <a:pt x="336663" y="13961"/>
                        <a:pt x="335637" y="42164"/>
                        <a:pt x="335637" y="45241"/>
                      </a:cubicBezTo>
                      <a:cubicBezTo>
                        <a:pt x="336150" y="69854"/>
                        <a:pt x="262310" y="92416"/>
                        <a:pt x="170011" y="96005"/>
                      </a:cubicBezTo>
                      <a:close/>
                    </a:path>
                  </a:pathLst>
                </a:custGeom>
                <a:solidFill>
                  <a:srgbClr val="E07500"/>
                </a:solidFill>
                <a:ln w="5126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191" name="Freeform: Shape 1190">
                  <a:extLst>
                    <a:ext uri="{FF2B5EF4-FFF2-40B4-BE49-F238E27FC236}">
                      <a16:creationId xmlns:a16="http://schemas.microsoft.com/office/drawing/2014/main" id="{1FBAF495-BF2E-4266-B52E-FEF24CE76D25}"/>
                    </a:ext>
                  </a:extLst>
                </p:cNvPr>
                <p:cNvSpPr/>
                <p:nvPr/>
              </p:nvSpPr>
              <p:spPr>
                <a:xfrm>
                  <a:off x="8127312" y="8670125"/>
                  <a:ext cx="334342" cy="90182"/>
                </a:xfrm>
                <a:custGeom>
                  <a:avLst/>
                  <a:gdLst>
                    <a:gd name="connsiteX0" fmla="*/ 168713 w 334342"/>
                    <a:gd name="connsiteY0" fmla="*/ 89703 h 90182"/>
                    <a:gd name="connsiteX1" fmla="*/ 10 w 334342"/>
                    <a:gd name="connsiteY1" fmla="*/ 51758 h 90182"/>
                    <a:gd name="connsiteX2" fmla="*/ 165637 w 334342"/>
                    <a:gd name="connsiteY2" fmla="*/ 480 h 90182"/>
                    <a:gd name="connsiteX3" fmla="*/ 334339 w 334342"/>
                    <a:gd name="connsiteY3" fmla="*/ 38425 h 90182"/>
                    <a:gd name="connsiteX4" fmla="*/ 168713 w 334342"/>
                    <a:gd name="connsiteY4" fmla="*/ 89703 h 901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34342" h="90182">
                      <a:moveTo>
                        <a:pt x="168713" y="89703"/>
                      </a:moveTo>
                      <a:cubicBezTo>
                        <a:pt x="76414" y="93292"/>
                        <a:pt x="1036" y="76371"/>
                        <a:pt x="10" y="51758"/>
                      </a:cubicBezTo>
                      <a:cubicBezTo>
                        <a:pt x="-1015" y="27144"/>
                        <a:pt x="73337" y="4069"/>
                        <a:pt x="165637" y="480"/>
                      </a:cubicBezTo>
                      <a:cubicBezTo>
                        <a:pt x="257936" y="-3109"/>
                        <a:pt x="333314" y="13812"/>
                        <a:pt x="334339" y="38425"/>
                      </a:cubicBezTo>
                      <a:cubicBezTo>
                        <a:pt x="334852" y="63551"/>
                        <a:pt x="261013" y="86113"/>
                        <a:pt x="168713" y="89703"/>
                      </a:cubicBezTo>
                      <a:close/>
                    </a:path>
                  </a:pathLst>
                </a:custGeom>
                <a:solidFill>
                  <a:srgbClr val="FFBD03"/>
                </a:solidFill>
                <a:ln w="5126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192" name="Freeform: Shape 1191">
                  <a:extLst>
                    <a:ext uri="{FF2B5EF4-FFF2-40B4-BE49-F238E27FC236}">
                      <a16:creationId xmlns:a16="http://schemas.microsoft.com/office/drawing/2014/main" id="{41DE82C3-82B1-4A4B-993C-39FC0301127D}"/>
                    </a:ext>
                  </a:extLst>
                </p:cNvPr>
                <p:cNvSpPr/>
                <p:nvPr/>
              </p:nvSpPr>
              <p:spPr>
                <a:xfrm>
                  <a:off x="8149369" y="8676830"/>
                  <a:ext cx="289723" cy="71646"/>
                </a:xfrm>
                <a:custGeom>
                  <a:avLst/>
                  <a:gdLst>
                    <a:gd name="connsiteX0" fmla="*/ 146144 w 289723"/>
                    <a:gd name="connsiteY0" fmla="*/ 71205 h 71646"/>
                    <a:gd name="connsiteX1" fmla="*/ 3 w 289723"/>
                    <a:gd name="connsiteY1" fmla="*/ 41464 h 71646"/>
                    <a:gd name="connsiteX2" fmla="*/ 143580 w 289723"/>
                    <a:gd name="connsiteY2" fmla="*/ 441 h 71646"/>
                    <a:gd name="connsiteX3" fmla="*/ 289720 w 289723"/>
                    <a:gd name="connsiteY3" fmla="*/ 30182 h 71646"/>
                    <a:gd name="connsiteX4" fmla="*/ 146144 w 289723"/>
                    <a:gd name="connsiteY4" fmla="*/ 71205 h 716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89723" h="71646">
                      <a:moveTo>
                        <a:pt x="146144" y="71205"/>
                      </a:moveTo>
                      <a:cubicBezTo>
                        <a:pt x="66151" y="74281"/>
                        <a:pt x="1029" y="60949"/>
                        <a:pt x="3" y="41464"/>
                      </a:cubicBezTo>
                      <a:cubicBezTo>
                        <a:pt x="-510" y="21978"/>
                        <a:pt x="63587" y="3518"/>
                        <a:pt x="143580" y="441"/>
                      </a:cubicBezTo>
                      <a:cubicBezTo>
                        <a:pt x="223573" y="-2635"/>
                        <a:pt x="288695" y="10697"/>
                        <a:pt x="289720" y="30182"/>
                      </a:cubicBezTo>
                      <a:cubicBezTo>
                        <a:pt x="290233" y="49668"/>
                        <a:pt x="226137" y="68128"/>
                        <a:pt x="146144" y="71205"/>
                      </a:cubicBezTo>
                      <a:close/>
                    </a:path>
                  </a:pathLst>
                </a:custGeom>
                <a:solidFill>
                  <a:srgbClr val="FF8B00">
                    <a:alpha val="52000"/>
                  </a:srgbClr>
                </a:solidFill>
                <a:ln w="5126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1147" name="Graphic 957">
                <a:extLst>
                  <a:ext uri="{FF2B5EF4-FFF2-40B4-BE49-F238E27FC236}">
                    <a16:creationId xmlns:a16="http://schemas.microsoft.com/office/drawing/2014/main" id="{745D91C3-4EAB-424C-ABB4-915076F08331}"/>
                  </a:ext>
                </a:extLst>
              </p:cNvPr>
              <p:cNvGrpSpPr/>
              <p:nvPr/>
            </p:nvGrpSpPr>
            <p:grpSpPr>
              <a:xfrm>
                <a:off x="5772380" y="8632692"/>
                <a:ext cx="335971" cy="118385"/>
                <a:chOff x="5772380" y="8632692"/>
                <a:chExt cx="335971" cy="118385"/>
              </a:xfrm>
            </p:grpSpPr>
            <p:sp>
              <p:nvSpPr>
                <p:cNvPr id="1187" name="Freeform: Shape 1186">
                  <a:extLst>
                    <a:ext uri="{FF2B5EF4-FFF2-40B4-BE49-F238E27FC236}">
                      <a16:creationId xmlns:a16="http://schemas.microsoft.com/office/drawing/2014/main" id="{5330813D-01A4-4AD5-9C03-ECF18E751996}"/>
                    </a:ext>
                  </a:extLst>
                </p:cNvPr>
                <p:cNvSpPr/>
                <p:nvPr/>
              </p:nvSpPr>
              <p:spPr>
                <a:xfrm>
                  <a:off x="5772380" y="8654593"/>
                  <a:ext cx="335971" cy="96484"/>
                </a:xfrm>
                <a:custGeom>
                  <a:avLst/>
                  <a:gdLst>
                    <a:gd name="connsiteX0" fmla="*/ 170011 w 335971"/>
                    <a:gd name="connsiteY0" fmla="*/ 96005 h 96484"/>
                    <a:gd name="connsiteX1" fmla="*/ 1308 w 335971"/>
                    <a:gd name="connsiteY1" fmla="*/ 58060 h 96484"/>
                    <a:gd name="connsiteX2" fmla="*/ 795 w 335971"/>
                    <a:gd name="connsiteY2" fmla="*/ 29857 h 96484"/>
                    <a:gd name="connsiteX3" fmla="*/ 166934 w 335971"/>
                    <a:gd name="connsiteY3" fmla="*/ 6782 h 96484"/>
                    <a:gd name="connsiteX4" fmla="*/ 335124 w 335971"/>
                    <a:gd name="connsiteY4" fmla="*/ 11397 h 96484"/>
                    <a:gd name="connsiteX5" fmla="*/ 335637 w 335971"/>
                    <a:gd name="connsiteY5" fmla="*/ 45240 h 96484"/>
                    <a:gd name="connsiteX6" fmla="*/ 170011 w 335971"/>
                    <a:gd name="connsiteY6" fmla="*/ 96005 h 964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35971" h="96484">
                      <a:moveTo>
                        <a:pt x="170011" y="96005"/>
                      </a:moveTo>
                      <a:cubicBezTo>
                        <a:pt x="77711" y="99594"/>
                        <a:pt x="2334" y="82673"/>
                        <a:pt x="1308" y="58060"/>
                      </a:cubicBezTo>
                      <a:cubicBezTo>
                        <a:pt x="1308" y="55496"/>
                        <a:pt x="-1256" y="32421"/>
                        <a:pt x="795" y="29857"/>
                      </a:cubicBezTo>
                      <a:cubicBezTo>
                        <a:pt x="14127" y="8320"/>
                        <a:pt x="84890" y="10372"/>
                        <a:pt x="166934" y="6782"/>
                      </a:cubicBezTo>
                      <a:cubicBezTo>
                        <a:pt x="249491" y="3706"/>
                        <a:pt x="320254" y="-9114"/>
                        <a:pt x="335124" y="11397"/>
                      </a:cubicBezTo>
                      <a:cubicBezTo>
                        <a:pt x="336663" y="13961"/>
                        <a:pt x="335637" y="42164"/>
                        <a:pt x="335637" y="45240"/>
                      </a:cubicBezTo>
                      <a:cubicBezTo>
                        <a:pt x="336150" y="69341"/>
                        <a:pt x="262310" y="92415"/>
                        <a:pt x="170011" y="96005"/>
                      </a:cubicBezTo>
                      <a:close/>
                    </a:path>
                  </a:pathLst>
                </a:custGeom>
                <a:solidFill>
                  <a:srgbClr val="E07500"/>
                </a:solidFill>
                <a:ln w="5126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188" name="Freeform: Shape 1187">
                  <a:extLst>
                    <a:ext uri="{FF2B5EF4-FFF2-40B4-BE49-F238E27FC236}">
                      <a16:creationId xmlns:a16="http://schemas.microsoft.com/office/drawing/2014/main" id="{4072B215-F681-4A0A-B20D-5A4BA8C8AB7D}"/>
                    </a:ext>
                  </a:extLst>
                </p:cNvPr>
                <p:cNvSpPr/>
                <p:nvPr/>
              </p:nvSpPr>
              <p:spPr>
                <a:xfrm>
                  <a:off x="5773165" y="8632692"/>
                  <a:ext cx="334342" cy="90183"/>
                </a:xfrm>
                <a:custGeom>
                  <a:avLst/>
                  <a:gdLst>
                    <a:gd name="connsiteX0" fmla="*/ 168713 w 334342"/>
                    <a:gd name="connsiteY0" fmla="*/ 89703 h 90183"/>
                    <a:gd name="connsiteX1" fmla="*/ 10 w 334342"/>
                    <a:gd name="connsiteY1" fmla="*/ 51758 h 90183"/>
                    <a:gd name="connsiteX2" fmla="*/ 165637 w 334342"/>
                    <a:gd name="connsiteY2" fmla="*/ 480 h 90183"/>
                    <a:gd name="connsiteX3" fmla="*/ 334339 w 334342"/>
                    <a:gd name="connsiteY3" fmla="*/ 38426 h 90183"/>
                    <a:gd name="connsiteX4" fmla="*/ 168713 w 334342"/>
                    <a:gd name="connsiteY4" fmla="*/ 89703 h 901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34342" h="90183">
                      <a:moveTo>
                        <a:pt x="168713" y="89703"/>
                      </a:moveTo>
                      <a:cubicBezTo>
                        <a:pt x="76414" y="93293"/>
                        <a:pt x="1036" y="76371"/>
                        <a:pt x="10" y="51758"/>
                      </a:cubicBezTo>
                      <a:cubicBezTo>
                        <a:pt x="-1015" y="27145"/>
                        <a:pt x="73337" y="4069"/>
                        <a:pt x="165637" y="480"/>
                      </a:cubicBezTo>
                      <a:cubicBezTo>
                        <a:pt x="257936" y="-3109"/>
                        <a:pt x="333314" y="13812"/>
                        <a:pt x="334339" y="38426"/>
                      </a:cubicBezTo>
                      <a:cubicBezTo>
                        <a:pt x="334852" y="63039"/>
                        <a:pt x="261013" y="86114"/>
                        <a:pt x="168713" y="89703"/>
                      </a:cubicBezTo>
                      <a:close/>
                    </a:path>
                  </a:pathLst>
                </a:custGeom>
                <a:solidFill>
                  <a:srgbClr val="FFBD03"/>
                </a:solidFill>
                <a:ln w="5126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189" name="Freeform: Shape 1188">
                  <a:extLst>
                    <a:ext uri="{FF2B5EF4-FFF2-40B4-BE49-F238E27FC236}">
                      <a16:creationId xmlns:a16="http://schemas.microsoft.com/office/drawing/2014/main" id="{31168519-0DDB-4800-B532-2B8B2B3E50E7}"/>
                    </a:ext>
                  </a:extLst>
                </p:cNvPr>
                <p:cNvSpPr/>
                <p:nvPr/>
              </p:nvSpPr>
              <p:spPr>
                <a:xfrm>
                  <a:off x="5795221" y="8639397"/>
                  <a:ext cx="289723" cy="71645"/>
                </a:xfrm>
                <a:custGeom>
                  <a:avLst/>
                  <a:gdLst>
                    <a:gd name="connsiteX0" fmla="*/ 146144 w 289723"/>
                    <a:gd name="connsiteY0" fmla="*/ 71204 h 71645"/>
                    <a:gd name="connsiteX1" fmla="*/ 3 w 289723"/>
                    <a:gd name="connsiteY1" fmla="*/ 41463 h 71645"/>
                    <a:gd name="connsiteX2" fmla="*/ 143580 w 289723"/>
                    <a:gd name="connsiteY2" fmla="*/ 442 h 71645"/>
                    <a:gd name="connsiteX3" fmla="*/ 289721 w 289723"/>
                    <a:gd name="connsiteY3" fmla="*/ 30183 h 71645"/>
                    <a:gd name="connsiteX4" fmla="*/ 146144 w 289723"/>
                    <a:gd name="connsiteY4" fmla="*/ 71204 h 716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89723" h="71645">
                      <a:moveTo>
                        <a:pt x="146144" y="71204"/>
                      </a:moveTo>
                      <a:cubicBezTo>
                        <a:pt x="66151" y="74281"/>
                        <a:pt x="1029" y="60949"/>
                        <a:pt x="3" y="41463"/>
                      </a:cubicBezTo>
                      <a:cubicBezTo>
                        <a:pt x="-510" y="21978"/>
                        <a:pt x="63587" y="3518"/>
                        <a:pt x="143580" y="442"/>
                      </a:cubicBezTo>
                      <a:cubicBezTo>
                        <a:pt x="223573" y="-2635"/>
                        <a:pt x="288695" y="10697"/>
                        <a:pt x="289721" y="30183"/>
                      </a:cubicBezTo>
                      <a:cubicBezTo>
                        <a:pt x="290233" y="49668"/>
                        <a:pt x="226137" y="68128"/>
                        <a:pt x="146144" y="71204"/>
                      </a:cubicBezTo>
                      <a:close/>
                    </a:path>
                  </a:pathLst>
                </a:custGeom>
                <a:solidFill>
                  <a:srgbClr val="FF8B00">
                    <a:alpha val="52000"/>
                  </a:srgbClr>
                </a:solidFill>
                <a:ln w="5126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1148" name="Graphic 957">
                <a:extLst>
                  <a:ext uri="{FF2B5EF4-FFF2-40B4-BE49-F238E27FC236}">
                    <a16:creationId xmlns:a16="http://schemas.microsoft.com/office/drawing/2014/main" id="{BB651141-D26A-451B-8C18-38FB4E33CD8D}"/>
                  </a:ext>
                </a:extLst>
              </p:cNvPr>
              <p:cNvGrpSpPr/>
              <p:nvPr/>
            </p:nvGrpSpPr>
            <p:grpSpPr>
              <a:xfrm>
                <a:off x="7432513" y="8211672"/>
                <a:ext cx="750188" cy="492263"/>
                <a:chOff x="7432513" y="8211672"/>
                <a:chExt cx="750188" cy="492263"/>
              </a:xfrm>
            </p:grpSpPr>
            <p:grpSp>
              <p:nvGrpSpPr>
                <p:cNvPr id="1166" name="Graphic 957">
                  <a:extLst>
                    <a:ext uri="{FF2B5EF4-FFF2-40B4-BE49-F238E27FC236}">
                      <a16:creationId xmlns:a16="http://schemas.microsoft.com/office/drawing/2014/main" id="{7B7982C2-6DAD-4466-A002-465E43700A6F}"/>
                    </a:ext>
                  </a:extLst>
                </p:cNvPr>
                <p:cNvGrpSpPr/>
                <p:nvPr/>
              </p:nvGrpSpPr>
              <p:grpSpPr>
                <a:xfrm>
                  <a:off x="7432513" y="8228081"/>
                  <a:ext cx="750188" cy="475854"/>
                  <a:chOff x="7432513" y="8228081"/>
                  <a:chExt cx="750188" cy="475854"/>
                </a:xfrm>
              </p:grpSpPr>
              <p:grpSp>
                <p:nvGrpSpPr>
                  <p:cNvPr id="1168" name="Graphic 957">
                    <a:extLst>
                      <a:ext uri="{FF2B5EF4-FFF2-40B4-BE49-F238E27FC236}">
                        <a16:creationId xmlns:a16="http://schemas.microsoft.com/office/drawing/2014/main" id="{ED81670F-38F6-44F5-8EEE-5BFE8DC71E8B}"/>
                      </a:ext>
                    </a:extLst>
                  </p:cNvPr>
                  <p:cNvGrpSpPr/>
                  <p:nvPr/>
                </p:nvGrpSpPr>
                <p:grpSpPr>
                  <a:xfrm>
                    <a:off x="7432513" y="8228081"/>
                    <a:ext cx="750188" cy="475341"/>
                    <a:chOff x="7432513" y="8228081"/>
                    <a:chExt cx="750188" cy="475341"/>
                  </a:xfrm>
                </p:grpSpPr>
                <p:sp>
                  <p:nvSpPr>
                    <p:cNvPr id="1170" name="Freeform: Shape 1169">
                      <a:extLst>
                        <a:ext uri="{FF2B5EF4-FFF2-40B4-BE49-F238E27FC236}">
                          <a16:creationId xmlns:a16="http://schemas.microsoft.com/office/drawing/2014/main" id="{23779E33-26BF-41F3-8832-5D6CC2A9308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459690" y="8650607"/>
                      <a:ext cx="275872" cy="52815"/>
                    </a:xfrm>
                    <a:custGeom>
                      <a:avLst/>
                      <a:gdLst>
                        <a:gd name="connsiteX0" fmla="*/ 0 w 275872"/>
                        <a:gd name="connsiteY0" fmla="*/ 0 h 52815"/>
                        <a:gd name="connsiteX1" fmla="*/ 275873 w 275872"/>
                        <a:gd name="connsiteY1" fmla="*/ 0 h 52815"/>
                        <a:gd name="connsiteX2" fmla="*/ 275873 w 275872"/>
                        <a:gd name="connsiteY2" fmla="*/ 52816 h 52815"/>
                        <a:gd name="connsiteX3" fmla="*/ 0 w 275872"/>
                        <a:gd name="connsiteY3" fmla="*/ 52816 h 5281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275872" h="52815">
                          <a:moveTo>
                            <a:pt x="0" y="0"/>
                          </a:moveTo>
                          <a:lnTo>
                            <a:pt x="275873" y="0"/>
                          </a:lnTo>
                          <a:lnTo>
                            <a:pt x="275873" y="52816"/>
                          </a:lnTo>
                          <a:lnTo>
                            <a:pt x="0" y="52816"/>
                          </a:lnTo>
                          <a:close/>
                        </a:path>
                      </a:pathLst>
                    </a:custGeom>
                    <a:solidFill>
                      <a:srgbClr val="FFBD03"/>
                    </a:solidFill>
                    <a:ln w="5126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171" name="Freeform: Shape 1170">
                      <a:extLst>
                        <a:ext uri="{FF2B5EF4-FFF2-40B4-BE49-F238E27FC236}">
                          <a16:creationId xmlns:a16="http://schemas.microsoft.com/office/drawing/2014/main" id="{E875A7C0-43AE-4ECF-84C8-5D2F182D9E7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36067" y="8650607"/>
                      <a:ext cx="275872" cy="52815"/>
                    </a:xfrm>
                    <a:custGeom>
                      <a:avLst/>
                      <a:gdLst>
                        <a:gd name="connsiteX0" fmla="*/ 0 w 275872"/>
                        <a:gd name="connsiteY0" fmla="*/ 0 h 52815"/>
                        <a:gd name="connsiteX1" fmla="*/ 275873 w 275872"/>
                        <a:gd name="connsiteY1" fmla="*/ 0 h 52815"/>
                        <a:gd name="connsiteX2" fmla="*/ 275873 w 275872"/>
                        <a:gd name="connsiteY2" fmla="*/ 52816 h 52815"/>
                        <a:gd name="connsiteX3" fmla="*/ 0 w 275872"/>
                        <a:gd name="connsiteY3" fmla="*/ 52816 h 5281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275872" h="52815">
                          <a:moveTo>
                            <a:pt x="0" y="0"/>
                          </a:moveTo>
                          <a:lnTo>
                            <a:pt x="275873" y="0"/>
                          </a:lnTo>
                          <a:lnTo>
                            <a:pt x="275873" y="52816"/>
                          </a:lnTo>
                          <a:lnTo>
                            <a:pt x="0" y="52816"/>
                          </a:lnTo>
                          <a:close/>
                        </a:path>
                      </a:pathLst>
                    </a:custGeom>
                    <a:solidFill>
                      <a:srgbClr val="FFBD03"/>
                    </a:solidFill>
                    <a:ln w="5126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172" name="Freeform: Shape 1171">
                      <a:extLst>
                        <a:ext uri="{FF2B5EF4-FFF2-40B4-BE49-F238E27FC236}">
                          <a16:creationId xmlns:a16="http://schemas.microsoft.com/office/drawing/2014/main" id="{88F385B5-C643-40BA-BCBF-83AA88FA6FC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79652" y="8597791"/>
                      <a:ext cx="275872" cy="52815"/>
                    </a:xfrm>
                    <a:custGeom>
                      <a:avLst/>
                      <a:gdLst>
                        <a:gd name="connsiteX0" fmla="*/ 0 w 275872"/>
                        <a:gd name="connsiteY0" fmla="*/ 0 h 52815"/>
                        <a:gd name="connsiteX1" fmla="*/ 275873 w 275872"/>
                        <a:gd name="connsiteY1" fmla="*/ 0 h 52815"/>
                        <a:gd name="connsiteX2" fmla="*/ 275873 w 275872"/>
                        <a:gd name="connsiteY2" fmla="*/ 52816 h 52815"/>
                        <a:gd name="connsiteX3" fmla="*/ 0 w 275872"/>
                        <a:gd name="connsiteY3" fmla="*/ 52816 h 5281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275872" h="52815">
                          <a:moveTo>
                            <a:pt x="0" y="0"/>
                          </a:moveTo>
                          <a:lnTo>
                            <a:pt x="275873" y="0"/>
                          </a:lnTo>
                          <a:lnTo>
                            <a:pt x="275873" y="52816"/>
                          </a:lnTo>
                          <a:lnTo>
                            <a:pt x="0" y="52816"/>
                          </a:lnTo>
                          <a:close/>
                        </a:path>
                      </a:pathLst>
                    </a:custGeom>
                    <a:solidFill>
                      <a:srgbClr val="FFBD03"/>
                    </a:solidFill>
                    <a:ln w="5126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173" name="Freeform: Shape 1172">
                      <a:extLst>
                        <a:ext uri="{FF2B5EF4-FFF2-40B4-BE49-F238E27FC236}">
                          <a16:creationId xmlns:a16="http://schemas.microsoft.com/office/drawing/2014/main" id="{A36D234F-3E75-41D2-94AC-69B520767AF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62218" y="8544976"/>
                      <a:ext cx="275872" cy="52815"/>
                    </a:xfrm>
                    <a:custGeom>
                      <a:avLst/>
                      <a:gdLst>
                        <a:gd name="connsiteX0" fmla="*/ 0 w 275872"/>
                        <a:gd name="connsiteY0" fmla="*/ 0 h 52815"/>
                        <a:gd name="connsiteX1" fmla="*/ 275873 w 275872"/>
                        <a:gd name="connsiteY1" fmla="*/ 0 h 52815"/>
                        <a:gd name="connsiteX2" fmla="*/ 275873 w 275872"/>
                        <a:gd name="connsiteY2" fmla="*/ 52816 h 52815"/>
                        <a:gd name="connsiteX3" fmla="*/ 0 w 275872"/>
                        <a:gd name="connsiteY3" fmla="*/ 52816 h 5281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275872" h="52815">
                          <a:moveTo>
                            <a:pt x="0" y="0"/>
                          </a:moveTo>
                          <a:lnTo>
                            <a:pt x="275873" y="0"/>
                          </a:lnTo>
                          <a:lnTo>
                            <a:pt x="275873" y="52816"/>
                          </a:lnTo>
                          <a:lnTo>
                            <a:pt x="0" y="52816"/>
                          </a:lnTo>
                          <a:close/>
                        </a:path>
                      </a:pathLst>
                    </a:custGeom>
                    <a:solidFill>
                      <a:srgbClr val="FFBD03"/>
                    </a:solidFill>
                    <a:ln w="5126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174" name="Freeform: Shape 1173">
                      <a:extLst>
                        <a:ext uri="{FF2B5EF4-FFF2-40B4-BE49-F238E27FC236}">
                          <a16:creationId xmlns:a16="http://schemas.microsoft.com/office/drawing/2014/main" id="{26D8DF82-F8C8-40CA-A4A4-203713D8772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79652" y="8498313"/>
                      <a:ext cx="275872" cy="52815"/>
                    </a:xfrm>
                    <a:custGeom>
                      <a:avLst/>
                      <a:gdLst>
                        <a:gd name="connsiteX0" fmla="*/ 0 w 275872"/>
                        <a:gd name="connsiteY0" fmla="*/ 0 h 52815"/>
                        <a:gd name="connsiteX1" fmla="*/ 275873 w 275872"/>
                        <a:gd name="connsiteY1" fmla="*/ 0 h 52815"/>
                        <a:gd name="connsiteX2" fmla="*/ 275873 w 275872"/>
                        <a:gd name="connsiteY2" fmla="*/ 52816 h 52815"/>
                        <a:gd name="connsiteX3" fmla="*/ 0 w 275872"/>
                        <a:gd name="connsiteY3" fmla="*/ 52816 h 5281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275872" h="52815">
                          <a:moveTo>
                            <a:pt x="0" y="0"/>
                          </a:moveTo>
                          <a:lnTo>
                            <a:pt x="275873" y="0"/>
                          </a:lnTo>
                          <a:lnTo>
                            <a:pt x="275873" y="52816"/>
                          </a:lnTo>
                          <a:lnTo>
                            <a:pt x="0" y="52816"/>
                          </a:lnTo>
                          <a:close/>
                        </a:path>
                      </a:pathLst>
                    </a:custGeom>
                    <a:solidFill>
                      <a:srgbClr val="FFBD03"/>
                    </a:solidFill>
                    <a:ln w="5126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175" name="Freeform: Shape 1174">
                      <a:extLst>
                        <a:ext uri="{FF2B5EF4-FFF2-40B4-BE49-F238E27FC236}">
                          <a16:creationId xmlns:a16="http://schemas.microsoft.com/office/drawing/2014/main" id="{CC34212B-8511-42B2-B08E-4FD6283B574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62218" y="8448061"/>
                      <a:ext cx="275872" cy="52815"/>
                    </a:xfrm>
                    <a:custGeom>
                      <a:avLst/>
                      <a:gdLst>
                        <a:gd name="connsiteX0" fmla="*/ 0 w 275872"/>
                        <a:gd name="connsiteY0" fmla="*/ 0 h 52815"/>
                        <a:gd name="connsiteX1" fmla="*/ 275873 w 275872"/>
                        <a:gd name="connsiteY1" fmla="*/ 0 h 52815"/>
                        <a:gd name="connsiteX2" fmla="*/ 275873 w 275872"/>
                        <a:gd name="connsiteY2" fmla="*/ 52816 h 52815"/>
                        <a:gd name="connsiteX3" fmla="*/ 0 w 275872"/>
                        <a:gd name="connsiteY3" fmla="*/ 52816 h 5281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275872" h="52815">
                          <a:moveTo>
                            <a:pt x="0" y="0"/>
                          </a:moveTo>
                          <a:lnTo>
                            <a:pt x="275873" y="0"/>
                          </a:lnTo>
                          <a:lnTo>
                            <a:pt x="275873" y="52816"/>
                          </a:lnTo>
                          <a:lnTo>
                            <a:pt x="0" y="52816"/>
                          </a:lnTo>
                          <a:close/>
                        </a:path>
                      </a:pathLst>
                    </a:custGeom>
                    <a:solidFill>
                      <a:srgbClr val="FFBD03"/>
                    </a:solidFill>
                    <a:ln w="5126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176" name="Freeform: Shape 1175">
                      <a:extLst>
                        <a:ext uri="{FF2B5EF4-FFF2-40B4-BE49-F238E27FC236}">
                          <a16:creationId xmlns:a16="http://schemas.microsoft.com/office/drawing/2014/main" id="{2284E37C-604A-4202-B0C0-B83E4C688E5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906829" y="8395245"/>
                      <a:ext cx="275872" cy="52815"/>
                    </a:xfrm>
                    <a:custGeom>
                      <a:avLst/>
                      <a:gdLst>
                        <a:gd name="connsiteX0" fmla="*/ 0 w 275872"/>
                        <a:gd name="connsiteY0" fmla="*/ 0 h 52815"/>
                        <a:gd name="connsiteX1" fmla="*/ 275873 w 275872"/>
                        <a:gd name="connsiteY1" fmla="*/ 0 h 52815"/>
                        <a:gd name="connsiteX2" fmla="*/ 275873 w 275872"/>
                        <a:gd name="connsiteY2" fmla="*/ 52816 h 52815"/>
                        <a:gd name="connsiteX3" fmla="*/ 0 w 275872"/>
                        <a:gd name="connsiteY3" fmla="*/ 52816 h 5281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275872" h="52815">
                          <a:moveTo>
                            <a:pt x="0" y="0"/>
                          </a:moveTo>
                          <a:lnTo>
                            <a:pt x="275873" y="0"/>
                          </a:lnTo>
                          <a:lnTo>
                            <a:pt x="275873" y="52816"/>
                          </a:lnTo>
                          <a:lnTo>
                            <a:pt x="0" y="52816"/>
                          </a:lnTo>
                          <a:close/>
                        </a:path>
                      </a:pathLst>
                    </a:custGeom>
                    <a:solidFill>
                      <a:srgbClr val="FFBD03"/>
                    </a:solidFill>
                    <a:ln w="5126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177" name="Freeform: Shape 1176">
                      <a:extLst>
                        <a:ext uri="{FF2B5EF4-FFF2-40B4-BE49-F238E27FC236}">
                          <a16:creationId xmlns:a16="http://schemas.microsoft.com/office/drawing/2014/main" id="{54B1A3B3-5156-4164-9726-4661D58FAB2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87344" y="8342430"/>
                      <a:ext cx="275872" cy="52815"/>
                    </a:xfrm>
                    <a:custGeom>
                      <a:avLst/>
                      <a:gdLst>
                        <a:gd name="connsiteX0" fmla="*/ 0 w 275872"/>
                        <a:gd name="connsiteY0" fmla="*/ 0 h 52815"/>
                        <a:gd name="connsiteX1" fmla="*/ 275873 w 275872"/>
                        <a:gd name="connsiteY1" fmla="*/ 0 h 52815"/>
                        <a:gd name="connsiteX2" fmla="*/ 275873 w 275872"/>
                        <a:gd name="connsiteY2" fmla="*/ 52816 h 52815"/>
                        <a:gd name="connsiteX3" fmla="*/ 0 w 275872"/>
                        <a:gd name="connsiteY3" fmla="*/ 52816 h 5281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275872" h="52815">
                          <a:moveTo>
                            <a:pt x="0" y="0"/>
                          </a:moveTo>
                          <a:lnTo>
                            <a:pt x="275873" y="0"/>
                          </a:lnTo>
                          <a:lnTo>
                            <a:pt x="275873" y="52816"/>
                          </a:lnTo>
                          <a:lnTo>
                            <a:pt x="0" y="52816"/>
                          </a:lnTo>
                          <a:close/>
                        </a:path>
                      </a:pathLst>
                    </a:custGeom>
                    <a:solidFill>
                      <a:srgbClr val="FFBD03"/>
                    </a:solidFill>
                    <a:ln w="5126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178" name="Freeform: Shape 1177">
                      <a:extLst>
                        <a:ext uri="{FF2B5EF4-FFF2-40B4-BE49-F238E27FC236}">
                          <a16:creationId xmlns:a16="http://schemas.microsoft.com/office/drawing/2014/main" id="{6B24A95A-E3D6-4D36-B2E3-8721CF59055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87344" y="8328555"/>
                      <a:ext cx="275872" cy="27719"/>
                    </a:xfrm>
                    <a:custGeom>
                      <a:avLst/>
                      <a:gdLst>
                        <a:gd name="connsiteX0" fmla="*/ 275873 w 275872"/>
                        <a:gd name="connsiteY0" fmla="*/ 13875 h 27719"/>
                        <a:gd name="connsiteX1" fmla="*/ 137936 w 275872"/>
                        <a:gd name="connsiteY1" fmla="*/ 27720 h 27719"/>
                        <a:gd name="connsiteX2" fmla="*/ 0 w 275872"/>
                        <a:gd name="connsiteY2" fmla="*/ 13875 h 27719"/>
                        <a:gd name="connsiteX3" fmla="*/ 137936 w 275872"/>
                        <a:gd name="connsiteY3" fmla="*/ 30 h 27719"/>
                        <a:gd name="connsiteX4" fmla="*/ 275873 w 275872"/>
                        <a:gd name="connsiteY4" fmla="*/ 13875 h 2771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75872" h="27719">
                          <a:moveTo>
                            <a:pt x="275873" y="13875"/>
                          </a:moveTo>
                          <a:cubicBezTo>
                            <a:pt x="275873" y="21566"/>
                            <a:pt x="214340" y="27720"/>
                            <a:pt x="137936" y="27720"/>
                          </a:cubicBezTo>
                          <a:cubicBezTo>
                            <a:pt x="61533" y="27720"/>
                            <a:pt x="0" y="21566"/>
                            <a:pt x="0" y="13875"/>
                          </a:cubicBezTo>
                          <a:cubicBezTo>
                            <a:pt x="0" y="6183"/>
                            <a:pt x="61533" y="30"/>
                            <a:pt x="137936" y="30"/>
                          </a:cubicBezTo>
                          <a:cubicBezTo>
                            <a:pt x="213827" y="-483"/>
                            <a:pt x="275873" y="5670"/>
                            <a:pt x="275873" y="13875"/>
                          </a:cubicBezTo>
                          <a:close/>
                        </a:path>
                      </a:pathLst>
                    </a:custGeom>
                    <a:solidFill>
                      <a:srgbClr val="FFD878"/>
                    </a:solidFill>
                    <a:ln w="5126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179" name="Freeform: Shape 1178">
                      <a:extLst>
                        <a:ext uri="{FF2B5EF4-FFF2-40B4-BE49-F238E27FC236}">
                          <a16:creationId xmlns:a16="http://schemas.microsoft.com/office/drawing/2014/main" id="{DCFD2802-BA26-4D40-B467-2675541F0C3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481227" y="8597791"/>
                      <a:ext cx="275872" cy="52815"/>
                    </a:xfrm>
                    <a:custGeom>
                      <a:avLst/>
                      <a:gdLst>
                        <a:gd name="connsiteX0" fmla="*/ 0 w 275872"/>
                        <a:gd name="connsiteY0" fmla="*/ 0 h 52815"/>
                        <a:gd name="connsiteX1" fmla="*/ 275873 w 275872"/>
                        <a:gd name="connsiteY1" fmla="*/ 0 h 52815"/>
                        <a:gd name="connsiteX2" fmla="*/ 275873 w 275872"/>
                        <a:gd name="connsiteY2" fmla="*/ 52816 h 52815"/>
                        <a:gd name="connsiteX3" fmla="*/ 0 w 275872"/>
                        <a:gd name="connsiteY3" fmla="*/ 52816 h 5281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275872" h="52815">
                          <a:moveTo>
                            <a:pt x="0" y="0"/>
                          </a:moveTo>
                          <a:lnTo>
                            <a:pt x="275873" y="0"/>
                          </a:lnTo>
                          <a:lnTo>
                            <a:pt x="275873" y="52816"/>
                          </a:lnTo>
                          <a:lnTo>
                            <a:pt x="0" y="52816"/>
                          </a:lnTo>
                          <a:close/>
                        </a:path>
                      </a:pathLst>
                    </a:custGeom>
                    <a:solidFill>
                      <a:srgbClr val="FFBD03"/>
                    </a:solidFill>
                    <a:ln w="5126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180" name="Freeform: Shape 1179">
                      <a:extLst>
                        <a:ext uri="{FF2B5EF4-FFF2-40B4-BE49-F238E27FC236}">
                          <a16:creationId xmlns:a16="http://schemas.microsoft.com/office/drawing/2014/main" id="{B3390543-40AE-439D-AE25-7AFC260CA59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432513" y="8544976"/>
                      <a:ext cx="275872" cy="52815"/>
                    </a:xfrm>
                    <a:custGeom>
                      <a:avLst/>
                      <a:gdLst>
                        <a:gd name="connsiteX0" fmla="*/ 0 w 275872"/>
                        <a:gd name="connsiteY0" fmla="*/ 0 h 52815"/>
                        <a:gd name="connsiteX1" fmla="*/ 275873 w 275872"/>
                        <a:gd name="connsiteY1" fmla="*/ 0 h 52815"/>
                        <a:gd name="connsiteX2" fmla="*/ 275873 w 275872"/>
                        <a:gd name="connsiteY2" fmla="*/ 52816 h 52815"/>
                        <a:gd name="connsiteX3" fmla="*/ 0 w 275872"/>
                        <a:gd name="connsiteY3" fmla="*/ 52816 h 5281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275872" h="52815">
                          <a:moveTo>
                            <a:pt x="0" y="0"/>
                          </a:moveTo>
                          <a:lnTo>
                            <a:pt x="275873" y="0"/>
                          </a:lnTo>
                          <a:lnTo>
                            <a:pt x="275873" y="52816"/>
                          </a:lnTo>
                          <a:lnTo>
                            <a:pt x="0" y="52816"/>
                          </a:lnTo>
                          <a:close/>
                        </a:path>
                      </a:pathLst>
                    </a:custGeom>
                    <a:solidFill>
                      <a:srgbClr val="FFBD03"/>
                    </a:solidFill>
                    <a:ln w="5126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181" name="Freeform: Shape 1180">
                      <a:extLst>
                        <a:ext uri="{FF2B5EF4-FFF2-40B4-BE49-F238E27FC236}">
                          <a16:creationId xmlns:a16="http://schemas.microsoft.com/office/drawing/2014/main" id="{BD156651-5C3F-4D60-A5E4-30B29467F83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514044" y="8492160"/>
                      <a:ext cx="275872" cy="52815"/>
                    </a:xfrm>
                    <a:custGeom>
                      <a:avLst/>
                      <a:gdLst>
                        <a:gd name="connsiteX0" fmla="*/ 0 w 275872"/>
                        <a:gd name="connsiteY0" fmla="*/ 0 h 52815"/>
                        <a:gd name="connsiteX1" fmla="*/ 275873 w 275872"/>
                        <a:gd name="connsiteY1" fmla="*/ 0 h 52815"/>
                        <a:gd name="connsiteX2" fmla="*/ 275873 w 275872"/>
                        <a:gd name="connsiteY2" fmla="*/ 52816 h 52815"/>
                        <a:gd name="connsiteX3" fmla="*/ 0 w 275872"/>
                        <a:gd name="connsiteY3" fmla="*/ 52816 h 5281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275872" h="52815">
                          <a:moveTo>
                            <a:pt x="0" y="0"/>
                          </a:moveTo>
                          <a:lnTo>
                            <a:pt x="275873" y="0"/>
                          </a:lnTo>
                          <a:lnTo>
                            <a:pt x="275873" y="52816"/>
                          </a:lnTo>
                          <a:lnTo>
                            <a:pt x="0" y="52816"/>
                          </a:lnTo>
                          <a:close/>
                        </a:path>
                      </a:pathLst>
                    </a:custGeom>
                    <a:solidFill>
                      <a:srgbClr val="FFBD03"/>
                    </a:solidFill>
                    <a:ln w="5126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182" name="Freeform: Shape 1181">
                      <a:extLst>
                        <a:ext uri="{FF2B5EF4-FFF2-40B4-BE49-F238E27FC236}">
                          <a16:creationId xmlns:a16="http://schemas.microsoft.com/office/drawing/2014/main" id="{340CB61B-81AA-415B-88FD-A1AB21F38FB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547375" y="8439344"/>
                      <a:ext cx="275872" cy="52815"/>
                    </a:xfrm>
                    <a:custGeom>
                      <a:avLst/>
                      <a:gdLst>
                        <a:gd name="connsiteX0" fmla="*/ 0 w 275872"/>
                        <a:gd name="connsiteY0" fmla="*/ 0 h 52815"/>
                        <a:gd name="connsiteX1" fmla="*/ 275873 w 275872"/>
                        <a:gd name="connsiteY1" fmla="*/ 0 h 52815"/>
                        <a:gd name="connsiteX2" fmla="*/ 275873 w 275872"/>
                        <a:gd name="connsiteY2" fmla="*/ 52816 h 52815"/>
                        <a:gd name="connsiteX3" fmla="*/ 0 w 275872"/>
                        <a:gd name="connsiteY3" fmla="*/ 52816 h 5281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275872" h="52815">
                          <a:moveTo>
                            <a:pt x="0" y="0"/>
                          </a:moveTo>
                          <a:lnTo>
                            <a:pt x="275873" y="0"/>
                          </a:lnTo>
                          <a:lnTo>
                            <a:pt x="275873" y="52816"/>
                          </a:lnTo>
                          <a:lnTo>
                            <a:pt x="0" y="52816"/>
                          </a:lnTo>
                          <a:close/>
                        </a:path>
                      </a:pathLst>
                    </a:custGeom>
                    <a:solidFill>
                      <a:srgbClr val="FFBD03"/>
                    </a:solidFill>
                    <a:ln w="5126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183" name="Freeform: Shape 1182">
                      <a:extLst>
                        <a:ext uri="{FF2B5EF4-FFF2-40B4-BE49-F238E27FC236}">
                          <a16:creationId xmlns:a16="http://schemas.microsoft.com/office/drawing/2014/main" id="{ED122688-0B6C-4565-BBCA-5049040BCE3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505840" y="8386528"/>
                      <a:ext cx="275872" cy="52815"/>
                    </a:xfrm>
                    <a:custGeom>
                      <a:avLst/>
                      <a:gdLst>
                        <a:gd name="connsiteX0" fmla="*/ 0 w 275872"/>
                        <a:gd name="connsiteY0" fmla="*/ 0 h 52815"/>
                        <a:gd name="connsiteX1" fmla="*/ 275873 w 275872"/>
                        <a:gd name="connsiteY1" fmla="*/ 0 h 52815"/>
                        <a:gd name="connsiteX2" fmla="*/ 275873 w 275872"/>
                        <a:gd name="connsiteY2" fmla="*/ 52816 h 52815"/>
                        <a:gd name="connsiteX3" fmla="*/ 0 w 275872"/>
                        <a:gd name="connsiteY3" fmla="*/ 52816 h 5281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275872" h="52815">
                          <a:moveTo>
                            <a:pt x="0" y="0"/>
                          </a:moveTo>
                          <a:lnTo>
                            <a:pt x="275873" y="0"/>
                          </a:lnTo>
                          <a:lnTo>
                            <a:pt x="275873" y="52816"/>
                          </a:lnTo>
                          <a:lnTo>
                            <a:pt x="0" y="52816"/>
                          </a:lnTo>
                          <a:close/>
                        </a:path>
                      </a:pathLst>
                    </a:custGeom>
                    <a:solidFill>
                      <a:srgbClr val="FFBD03"/>
                    </a:solidFill>
                    <a:ln w="5126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184" name="Freeform: Shape 1183">
                      <a:extLst>
                        <a:ext uri="{FF2B5EF4-FFF2-40B4-BE49-F238E27FC236}">
                          <a16:creationId xmlns:a16="http://schemas.microsoft.com/office/drawing/2014/main" id="{F0197C55-6BE6-434E-857A-781AE2C5157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481227" y="8333712"/>
                      <a:ext cx="275872" cy="52815"/>
                    </a:xfrm>
                    <a:custGeom>
                      <a:avLst/>
                      <a:gdLst>
                        <a:gd name="connsiteX0" fmla="*/ 0 w 275872"/>
                        <a:gd name="connsiteY0" fmla="*/ 0 h 52815"/>
                        <a:gd name="connsiteX1" fmla="*/ 275873 w 275872"/>
                        <a:gd name="connsiteY1" fmla="*/ 0 h 52815"/>
                        <a:gd name="connsiteX2" fmla="*/ 275873 w 275872"/>
                        <a:gd name="connsiteY2" fmla="*/ 52816 h 52815"/>
                        <a:gd name="connsiteX3" fmla="*/ 0 w 275872"/>
                        <a:gd name="connsiteY3" fmla="*/ 52816 h 5281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275872" h="52815">
                          <a:moveTo>
                            <a:pt x="0" y="0"/>
                          </a:moveTo>
                          <a:lnTo>
                            <a:pt x="275873" y="0"/>
                          </a:lnTo>
                          <a:lnTo>
                            <a:pt x="275873" y="52816"/>
                          </a:lnTo>
                          <a:lnTo>
                            <a:pt x="0" y="52816"/>
                          </a:lnTo>
                          <a:close/>
                        </a:path>
                      </a:pathLst>
                    </a:custGeom>
                    <a:solidFill>
                      <a:srgbClr val="FFBD03"/>
                    </a:solidFill>
                    <a:ln w="5126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185" name="Freeform: Shape 1184">
                      <a:extLst>
                        <a:ext uri="{FF2B5EF4-FFF2-40B4-BE49-F238E27FC236}">
                          <a16:creationId xmlns:a16="http://schemas.microsoft.com/office/drawing/2014/main" id="{90C48BA2-2F7E-4068-9BBB-08F607172A2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505840" y="8280897"/>
                      <a:ext cx="275872" cy="52815"/>
                    </a:xfrm>
                    <a:custGeom>
                      <a:avLst/>
                      <a:gdLst>
                        <a:gd name="connsiteX0" fmla="*/ 0 w 275872"/>
                        <a:gd name="connsiteY0" fmla="*/ 0 h 52815"/>
                        <a:gd name="connsiteX1" fmla="*/ 275873 w 275872"/>
                        <a:gd name="connsiteY1" fmla="*/ 0 h 52815"/>
                        <a:gd name="connsiteX2" fmla="*/ 275873 w 275872"/>
                        <a:gd name="connsiteY2" fmla="*/ 52816 h 52815"/>
                        <a:gd name="connsiteX3" fmla="*/ 0 w 275872"/>
                        <a:gd name="connsiteY3" fmla="*/ 52816 h 5281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275872" h="52815">
                          <a:moveTo>
                            <a:pt x="0" y="0"/>
                          </a:moveTo>
                          <a:lnTo>
                            <a:pt x="275873" y="0"/>
                          </a:lnTo>
                          <a:lnTo>
                            <a:pt x="275873" y="52816"/>
                          </a:lnTo>
                          <a:lnTo>
                            <a:pt x="0" y="52816"/>
                          </a:lnTo>
                          <a:close/>
                        </a:path>
                      </a:pathLst>
                    </a:custGeom>
                    <a:solidFill>
                      <a:srgbClr val="FFBD03"/>
                    </a:solidFill>
                    <a:ln w="5126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186" name="Freeform: Shape 1185">
                      <a:extLst>
                        <a:ext uri="{FF2B5EF4-FFF2-40B4-BE49-F238E27FC236}">
                          <a16:creationId xmlns:a16="http://schemas.microsoft.com/office/drawing/2014/main" id="{4344A640-7E44-470D-A502-1BCED04445A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525325" y="8228081"/>
                      <a:ext cx="275872" cy="52815"/>
                    </a:xfrm>
                    <a:custGeom>
                      <a:avLst/>
                      <a:gdLst>
                        <a:gd name="connsiteX0" fmla="*/ 0 w 275872"/>
                        <a:gd name="connsiteY0" fmla="*/ 0 h 52815"/>
                        <a:gd name="connsiteX1" fmla="*/ 275873 w 275872"/>
                        <a:gd name="connsiteY1" fmla="*/ 0 h 52815"/>
                        <a:gd name="connsiteX2" fmla="*/ 275873 w 275872"/>
                        <a:gd name="connsiteY2" fmla="*/ 52816 h 52815"/>
                        <a:gd name="connsiteX3" fmla="*/ 0 w 275872"/>
                        <a:gd name="connsiteY3" fmla="*/ 52816 h 5281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275872" h="52815">
                          <a:moveTo>
                            <a:pt x="0" y="0"/>
                          </a:moveTo>
                          <a:lnTo>
                            <a:pt x="275873" y="0"/>
                          </a:lnTo>
                          <a:lnTo>
                            <a:pt x="275873" y="52816"/>
                          </a:lnTo>
                          <a:lnTo>
                            <a:pt x="0" y="52816"/>
                          </a:lnTo>
                          <a:close/>
                        </a:path>
                      </a:pathLst>
                    </a:custGeom>
                    <a:solidFill>
                      <a:srgbClr val="FFBD03"/>
                    </a:solidFill>
                    <a:ln w="51267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sp>
                <p:nvSpPr>
                  <p:cNvPr id="1169" name="Freeform: Shape 1168">
                    <a:extLst>
                      <a:ext uri="{FF2B5EF4-FFF2-40B4-BE49-F238E27FC236}">
                        <a16:creationId xmlns:a16="http://schemas.microsoft.com/office/drawing/2014/main" id="{38645F1B-8033-4A42-96A1-7E9A71B01859}"/>
                      </a:ext>
                    </a:extLst>
                  </p:cNvPr>
                  <p:cNvSpPr/>
                  <p:nvPr/>
                </p:nvSpPr>
                <p:spPr>
                  <a:xfrm>
                    <a:off x="7515070" y="8280897"/>
                    <a:ext cx="309715" cy="423038"/>
                  </a:xfrm>
                  <a:custGeom>
                    <a:avLst/>
                    <a:gdLst>
                      <a:gd name="connsiteX0" fmla="*/ 10255 w 309715"/>
                      <a:gd name="connsiteY0" fmla="*/ 0 h 423038"/>
                      <a:gd name="connsiteX1" fmla="*/ 170754 w 309715"/>
                      <a:gd name="connsiteY1" fmla="*/ 52816 h 423038"/>
                      <a:gd name="connsiteX2" fmla="*/ 170754 w 309715"/>
                      <a:gd name="connsiteY2" fmla="*/ 93838 h 423038"/>
                      <a:gd name="connsiteX3" fmla="*/ 170754 w 309715"/>
                      <a:gd name="connsiteY3" fmla="*/ 151268 h 423038"/>
                      <a:gd name="connsiteX4" fmla="*/ 221006 w 309715"/>
                      <a:gd name="connsiteY4" fmla="*/ 158960 h 423038"/>
                      <a:gd name="connsiteX5" fmla="*/ 221006 w 309715"/>
                      <a:gd name="connsiteY5" fmla="*/ 205110 h 423038"/>
                      <a:gd name="connsiteX6" fmla="*/ 115887 w 309715"/>
                      <a:gd name="connsiteY6" fmla="*/ 211776 h 423038"/>
                      <a:gd name="connsiteX7" fmla="*/ 115887 w 309715"/>
                      <a:gd name="connsiteY7" fmla="*/ 264591 h 423038"/>
                      <a:gd name="connsiteX8" fmla="*/ 10768 w 309715"/>
                      <a:gd name="connsiteY8" fmla="*/ 264591 h 423038"/>
                      <a:gd name="connsiteX9" fmla="*/ 15896 w 309715"/>
                      <a:gd name="connsiteY9" fmla="*/ 317407 h 423038"/>
                      <a:gd name="connsiteX10" fmla="*/ 46662 w 309715"/>
                      <a:gd name="connsiteY10" fmla="*/ 322535 h 423038"/>
                      <a:gd name="connsiteX11" fmla="*/ 49226 w 309715"/>
                      <a:gd name="connsiteY11" fmla="*/ 370223 h 423038"/>
                      <a:gd name="connsiteX12" fmla="*/ 0 w 309715"/>
                      <a:gd name="connsiteY12" fmla="*/ 423039 h 423038"/>
                      <a:gd name="connsiteX13" fmla="*/ 221519 w 309715"/>
                      <a:gd name="connsiteY13" fmla="*/ 423039 h 423038"/>
                      <a:gd name="connsiteX14" fmla="*/ 221519 w 309715"/>
                      <a:gd name="connsiteY14" fmla="*/ 370223 h 423038"/>
                      <a:gd name="connsiteX15" fmla="*/ 243055 w 309715"/>
                      <a:gd name="connsiteY15" fmla="*/ 370223 h 423038"/>
                      <a:gd name="connsiteX16" fmla="*/ 243055 w 309715"/>
                      <a:gd name="connsiteY16" fmla="*/ 317407 h 423038"/>
                      <a:gd name="connsiteX17" fmla="*/ 194854 w 309715"/>
                      <a:gd name="connsiteY17" fmla="*/ 317407 h 423038"/>
                      <a:gd name="connsiteX18" fmla="*/ 194854 w 309715"/>
                      <a:gd name="connsiteY18" fmla="*/ 264591 h 423038"/>
                      <a:gd name="connsiteX19" fmla="*/ 276385 w 309715"/>
                      <a:gd name="connsiteY19" fmla="*/ 264591 h 423038"/>
                      <a:gd name="connsiteX20" fmla="*/ 276385 w 309715"/>
                      <a:gd name="connsiteY20" fmla="*/ 211776 h 423038"/>
                      <a:gd name="connsiteX21" fmla="*/ 309716 w 309715"/>
                      <a:gd name="connsiteY21" fmla="*/ 211776 h 423038"/>
                      <a:gd name="connsiteX22" fmla="*/ 309716 w 309715"/>
                      <a:gd name="connsiteY22" fmla="*/ 158960 h 423038"/>
                      <a:gd name="connsiteX23" fmla="*/ 267668 w 309715"/>
                      <a:gd name="connsiteY23" fmla="*/ 158960 h 423038"/>
                      <a:gd name="connsiteX24" fmla="*/ 267668 w 309715"/>
                      <a:gd name="connsiteY24" fmla="*/ 106144 h 423038"/>
                      <a:gd name="connsiteX25" fmla="*/ 243055 w 309715"/>
                      <a:gd name="connsiteY25" fmla="*/ 106144 h 423038"/>
                      <a:gd name="connsiteX26" fmla="*/ 243055 w 309715"/>
                      <a:gd name="connsiteY26" fmla="*/ 53329 h 423038"/>
                      <a:gd name="connsiteX27" fmla="*/ 267668 w 309715"/>
                      <a:gd name="connsiteY27" fmla="*/ 53329 h 423038"/>
                      <a:gd name="connsiteX28" fmla="*/ 267668 w 309715"/>
                      <a:gd name="connsiteY28" fmla="*/ 512 h 423038"/>
                      <a:gd name="connsiteX29" fmla="*/ 236902 w 309715"/>
                      <a:gd name="connsiteY29" fmla="*/ 4615 h 423038"/>
                      <a:gd name="connsiteX30" fmla="*/ 72301 w 309715"/>
                      <a:gd name="connsiteY30" fmla="*/ 6666 h 423038"/>
                      <a:gd name="connsiteX31" fmla="*/ 10255 w 309715"/>
                      <a:gd name="connsiteY31" fmla="*/ 0 h 4230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</a:cxnLst>
                    <a:rect l="l" t="t" r="r" b="b"/>
                    <a:pathLst>
                      <a:path w="309715" h="423038">
                        <a:moveTo>
                          <a:pt x="10255" y="0"/>
                        </a:moveTo>
                        <a:lnTo>
                          <a:pt x="170754" y="52816"/>
                        </a:lnTo>
                        <a:lnTo>
                          <a:pt x="170754" y="93838"/>
                        </a:lnTo>
                        <a:lnTo>
                          <a:pt x="170754" y="151268"/>
                        </a:lnTo>
                        <a:lnTo>
                          <a:pt x="221006" y="158960"/>
                        </a:lnTo>
                        <a:lnTo>
                          <a:pt x="221006" y="205110"/>
                        </a:lnTo>
                        <a:lnTo>
                          <a:pt x="115887" y="211776"/>
                        </a:lnTo>
                        <a:lnTo>
                          <a:pt x="115887" y="264591"/>
                        </a:lnTo>
                        <a:lnTo>
                          <a:pt x="10768" y="264591"/>
                        </a:lnTo>
                        <a:lnTo>
                          <a:pt x="15896" y="317407"/>
                        </a:lnTo>
                        <a:lnTo>
                          <a:pt x="46662" y="322535"/>
                        </a:lnTo>
                        <a:lnTo>
                          <a:pt x="49226" y="370223"/>
                        </a:lnTo>
                        <a:lnTo>
                          <a:pt x="0" y="423039"/>
                        </a:lnTo>
                        <a:lnTo>
                          <a:pt x="221519" y="423039"/>
                        </a:lnTo>
                        <a:lnTo>
                          <a:pt x="221519" y="370223"/>
                        </a:lnTo>
                        <a:lnTo>
                          <a:pt x="243055" y="370223"/>
                        </a:lnTo>
                        <a:lnTo>
                          <a:pt x="243055" y="317407"/>
                        </a:lnTo>
                        <a:lnTo>
                          <a:pt x="194854" y="317407"/>
                        </a:lnTo>
                        <a:lnTo>
                          <a:pt x="194854" y="264591"/>
                        </a:lnTo>
                        <a:lnTo>
                          <a:pt x="276385" y="264591"/>
                        </a:lnTo>
                        <a:lnTo>
                          <a:pt x="276385" y="211776"/>
                        </a:lnTo>
                        <a:lnTo>
                          <a:pt x="309716" y="211776"/>
                        </a:lnTo>
                        <a:lnTo>
                          <a:pt x="309716" y="158960"/>
                        </a:lnTo>
                        <a:lnTo>
                          <a:pt x="267668" y="158960"/>
                        </a:lnTo>
                        <a:lnTo>
                          <a:pt x="267668" y="106144"/>
                        </a:lnTo>
                        <a:lnTo>
                          <a:pt x="243055" y="106144"/>
                        </a:lnTo>
                        <a:lnTo>
                          <a:pt x="243055" y="53329"/>
                        </a:lnTo>
                        <a:lnTo>
                          <a:pt x="267668" y="53329"/>
                        </a:lnTo>
                        <a:lnTo>
                          <a:pt x="267668" y="512"/>
                        </a:lnTo>
                        <a:lnTo>
                          <a:pt x="236902" y="4615"/>
                        </a:lnTo>
                        <a:cubicBezTo>
                          <a:pt x="182548" y="11281"/>
                          <a:pt x="127168" y="12306"/>
                          <a:pt x="72301" y="6666"/>
                        </a:cubicBezTo>
                        <a:lnTo>
                          <a:pt x="10255" y="0"/>
                        </a:lnTo>
                        <a:close/>
                      </a:path>
                    </a:pathLst>
                  </a:custGeom>
                  <a:solidFill>
                    <a:srgbClr val="AD6200"/>
                  </a:solidFill>
                  <a:ln w="5126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sp>
              <p:nvSpPr>
                <p:cNvPr id="1167" name="Freeform: Shape 1166">
                  <a:extLst>
                    <a:ext uri="{FF2B5EF4-FFF2-40B4-BE49-F238E27FC236}">
                      <a16:creationId xmlns:a16="http://schemas.microsoft.com/office/drawing/2014/main" id="{677ECE9A-08B4-4E1A-A91D-269454A42373}"/>
                    </a:ext>
                  </a:extLst>
                </p:cNvPr>
                <p:cNvSpPr/>
                <p:nvPr/>
              </p:nvSpPr>
              <p:spPr>
                <a:xfrm>
                  <a:off x="7525325" y="8211672"/>
                  <a:ext cx="275872" cy="27689"/>
                </a:xfrm>
                <a:custGeom>
                  <a:avLst/>
                  <a:gdLst>
                    <a:gd name="connsiteX0" fmla="*/ 275873 w 275872"/>
                    <a:gd name="connsiteY0" fmla="*/ 13845 h 27689"/>
                    <a:gd name="connsiteX1" fmla="*/ 137936 w 275872"/>
                    <a:gd name="connsiteY1" fmla="*/ 27689 h 27689"/>
                    <a:gd name="connsiteX2" fmla="*/ 0 w 275872"/>
                    <a:gd name="connsiteY2" fmla="*/ 13845 h 27689"/>
                    <a:gd name="connsiteX3" fmla="*/ 137936 w 275872"/>
                    <a:gd name="connsiteY3" fmla="*/ 0 h 27689"/>
                    <a:gd name="connsiteX4" fmla="*/ 275873 w 275872"/>
                    <a:gd name="connsiteY4" fmla="*/ 13845 h 276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75872" h="27689">
                      <a:moveTo>
                        <a:pt x="275873" y="13845"/>
                      </a:moveTo>
                      <a:cubicBezTo>
                        <a:pt x="275873" y="21536"/>
                        <a:pt x="214340" y="27689"/>
                        <a:pt x="137936" y="27689"/>
                      </a:cubicBezTo>
                      <a:cubicBezTo>
                        <a:pt x="61533" y="27689"/>
                        <a:pt x="0" y="21536"/>
                        <a:pt x="0" y="13845"/>
                      </a:cubicBezTo>
                      <a:cubicBezTo>
                        <a:pt x="0" y="6153"/>
                        <a:pt x="61533" y="0"/>
                        <a:pt x="137936" y="0"/>
                      </a:cubicBezTo>
                      <a:cubicBezTo>
                        <a:pt x="214340" y="0"/>
                        <a:pt x="275873" y="5640"/>
                        <a:pt x="275873" y="13845"/>
                      </a:cubicBezTo>
                      <a:close/>
                    </a:path>
                  </a:pathLst>
                </a:custGeom>
                <a:solidFill>
                  <a:srgbClr val="FFD878"/>
                </a:solidFill>
                <a:ln w="5126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1149" name="Graphic 957">
                <a:extLst>
                  <a:ext uri="{FF2B5EF4-FFF2-40B4-BE49-F238E27FC236}">
                    <a16:creationId xmlns:a16="http://schemas.microsoft.com/office/drawing/2014/main" id="{B4F5ED7A-A339-40B0-A932-73FB7285CD81}"/>
                  </a:ext>
                </a:extLst>
              </p:cNvPr>
              <p:cNvGrpSpPr/>
              <p:nvPr/>
            </p:nvGrpSpPr>
            <p:grpSpPr>
              <a:xfrm>
                <a:off x="6396585" y="8526514"/>
                <a:ext cx="509833" cy="274336"/>
                <a:chOff x="6396585" y="8526514"/>
                <a:chExt cx="509833" cy="274336"/>
              </a:xfrm>
            </p:grpSpPr>
            <p:sp>
              <p:nvSpPr>
                <p:cNvPr id="1150" name="Freeform: Shape 1149">
                  <a:extLst>
                    <a:ext uri="{FF2B5EF4-FFF2-40B4-BE49-F238E27FC236}">
                      <a16:creationId xmlns:a16="http://schemas.microsoft.com/office/drawing/2014/main" id="{EE350F3C-C83F-41CE-8E16-FDF62FB7EC90}"/>
                    </a:ext>
                  </a:extLst>
                </p:cNvPr>
                <p:cNvSpPr/>
                <p:nvPr/>
              </p:nvSpPr>
              <p:spPr>
                <a:xfrm>
                  <a:off x="6396585" y="8628679"/>
                  <a:ext cx="509833" cy="172170"/>
                </a:xfrm>
                <a:custGeom>
                  <a:avLst/>
                  <a:gdLst>
                    <a:gd name="connsiteX0" fmla="*/ 262152 w 509833"/>
                    <a:gd name="connsiteY0" fmla="*/ 172171 h 172170"/>
                    <a:gd name="connsiteX1" fmla="*/ 463159 w 509833"/>
                    <a:gd name="connsiteY1" fmla="*/ 139866 h 172170"/>
                    <a:gd name="connsiteX2" fmla="*/ 509822 w 509833"/>
                    <a:gd name="connsiteY2" fmla="*/ 88588 h 172170"/>
                    <a:gd name="connsiteX3" fmla="*/ 500592 w 509833"/>
                    <a:gd name="connsiteY3" fmla="*/ 32183 h 172170"/>
                    <a:gd name="connsiteX4" fmla="*/ 423163 w 509833"/>
                    <a:gd name="connsiteY4" fmla="*/ 20390 h 172170"/>
                    <a:gd name="connsiteX5" fmla="*/ 56529 w 509833"/>
                    <a:gd name="connsiteY5" fmla="*/ 36286 h 172170"/>
                    <a:gd name="connsiteX6" fmla="*/ 124 w 509833"/>
                    <a:gd name="connsiteY6" fmla="*/ 38850 h 172170"/>
                    <a:gd name="connsiteX7" fmla="*/ 5765 w 509833"/>
                    <a:gd name="connsiteY7" fmla="*/ 97306 h 172170"/>
                    <a:gd name="connsiteX8" fmla="*/ 262152 w 509833"/>
                    <a:gd name="connsiteY8" fmla="*/ 172171 h 1721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09833" h="172170">
                      <a:moveTo>
                        <a:pt x="262152" y="172171"/>
                      </a:moveTo>
                      <a:cubicBezTo>
                        <a:pt x="262152" y="172171"/>
                        <a:pt x="393422" y="168581"/>
                        <a:pt x="463159" y="139866"/>
                      </a:cubicBezTo>
                      <a:cubicBezTo>
                        <a:pt x="494439" y="127046"/>
                        <a:pt x="510335" y="108074"/>
                        <a:pt x="509822" y="88588"/>
                      </a:cubicBezTo>
                      <a:cubicBezTo>
                        <a:pt x="509822" y="83974"/>
                        <a:pt x="503156" y="37311"/>
                        <a:pt x="500592" y="32183"/>
                      </a:cubicBezTo>
                      <a:cubicBezTo>
                        <a:pt x="491362" y="12185"/>
                        <a:pt x="469825" y="34234"/>
                        <a:pt x="423163" y="20390"/>
                      </a:cubicBezTo>
                      <a:cubicBezTo>
                        <a:pt x="318557" y="-10377"/>
                        <a:pt x="148829" y="-7300"/>
                        <a:pt x="56529" y="36286"/>
                      </a:cubicBezTo>
                      <a:cubicBezTo>
                        <a:pt x="27814" y="50130"/>
                        <a:pt x="3713" y="21415"/>
                        <a:pt x="124" y="38850"/>
                      </a:cubicBezTo>
                      <a:cubicBezTo>
                        <a:pt x="-902" y="42952"/>
                        <a:pt x="4739" y="93204"/>
                        <a:pt x="5765" y="97306"/>
                      </a:cubicBezTo>
                      <a:cubicBezTo>
                        <a:pt x="14995" y="132175"/>
                        <a:pt x="87296" y="164992"/>
                        <a:pt x="262152" y="172171"/>
                      </a:cubicBezTo>
                      <a:close/>
                    </a:path>
                  </a:pathLst>
                </a:custGeom>
                <a:solidFill>
                  <a:srgbClr val="FF8B00"/>
                </a:solidFill>
                <a:ln w="5126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151" name="Freeform: Shape 1150">
                  <a:extLst>
                    <a:ext uri="{FF2B5EF4-FFF2-40B4-BE49-F238E27FC236}">
                      <a16:creationId xmlns:a16="http://schemas.microsoft.com/office/drawing/2014/main" id="{515511A3-49ED-434F-8139-267C92B9E900}"/>
                    </a:ext>
                  </a:extLst>
                </p:cNvPr>
                <p:cNvSpPr/>
                <p:nvPr/>
              </p:nvSpPr>
              <p:spPr>
                <a:xfrm>
                  <a:off x="6396879" y="8582767"/>
                  <a:ext cx="499988" cy="161678"/>
                </a:xfrm>
                <a:custGeom>
                  <a:avLst/>
                  <a:gdLst>
                    <a:gd name="connsiteX0" fmla="*/ 254679 w 499988"/>
                    <a:gd name="connsiteY0" fmla="*/ 161678 h 161678"/>
                    <a:gd name="connsiteX1" fmla="*/ 453635 w 499988"/>
                    <a:gd name="connsiteY1" fmla="*/ 131424 h 161678"/>
                    <a:gd name="connsiteX2" fmla="*/ 414664 w 499988"/>
                    <a:gd name="connsiteY2" fmla="*/ 19127 h 161678"/>
                    <a:gd name="connsiteX3" fmla="*/ 51107 w 499988"/>
                    <a:gd name="connsiteY3" fmla="*/ 33997 h 161678"/>
                    <a:gd name="connsiteX4" fmla="*/ 254679 w 499988"/>
                    <a:gd name="connsiteY4" fmla="*/ 161678 h 1616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99988" h="161678">
                      <a:moveTo>
                        <a:pt x="254679" y="161678"/>
                      </a:moveTo>
                      <a:cubicBezTo>
                        <a:pt x="254679" y="161678"/>
                        <a:pt x="384923" y="158089"/>
                        <a:pt x="453635" y="131424"/>
                      </a:cubicBezTo>
                      <a:cubicBezTo>
                        <a:pt x="522860" y="104760"/>
                        <a:pt x="518245" y="48355"/>
                        <a:pt x="414664" y="19127"/>
                      </a:cubicBezTo>
                      <a:cubicBezTo>
                        <a:pt x="311084" y="-9589"/>
                        <a:pt x="142381" y="-7025"/>
                        <a:pt x="51107" y="33997"/>
                      </a:cubicBezTo>
                      <a:cubicBezTo>
                        <a:pt x="-40680" y="75019"/>
                        <a:pt x="-28886" y="150397"/>
                        <a:pt x="254679" y="161678"/>
                      </a:cubicBezTo>
                      <a:close/>
                    </a:path>
                  </a:pathLst>
                </a:custGeom>
                <a:solidFill>
                  <a:srgbClr val="FFBD03"/>
                </a:solidFill>
                <a:ln w="5126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152" name="Freeform: Shape 1151">
                  <a:extLst>
                    <a:ext uri="{FF2B5EF4-FFF2-40B4-BE49-F238E27FC236}">
                      <a16:creationId xmlns:a16="http://schemas.microsoft.com/office/drawing/2014/main" id="{CCEB3180-2EED-4A72-9925-ECAC23DA5D5D}"/>
                    </a:ext>
                  </a:extLst>
                </p:cNvPr>
                <p:cNvSpPr/>
                <p:nvPr/>
              </p:nvSpPr>
              <p:spPr>
                <a:xfrm>
                  <a:off x="6431956" y="8589011"/>
                  <a:ext cx="443845" cy="143639"/>
                </a:xfrm>
                <a:custGeom>
                  <a:avLst/>
                  <a:gdLst>
                    <a:gd name="connsiteX0" fmla="*/ 225755 w 443845"/>
                    <a:gd name="connsiteY0" fmla="*/ 143640 h 143639"/>
                    <a:gd name="connsiteX1" fmla="*/ 402662 w 443845"/>
                    <a:gd name="connsiteY1" fmla="*/ 116463 h 143639"/>
                    <a:gd name="connsiteX2" fmla="*/ 367793 w 443845"/>
                    <a:gd name="connsiteY2" fmla="*/ 16984 h 143639"/>
                    <a:gd name="connsiteX3" fmla="*/ 44745 w 443845"/>
                    <a:gd name="connsiteY3" fmla="*/ 30317 h 143639"/>
                    <a:gd name="connsiteX4" fmla="*/ 225755 w 443845"/>
                    <a:gd name="connsiteY4" fmla="*/ 143640 h 1436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43845" h="143639">
                      <a:moveTo>
                        <a:pt x="225755" y="143640"/>
                      </a:moveTo>
                      <a:cubicBezTo>
                        <a:pt x="225755" y="143640"/>
                        <a:pt x="341129" y="140563"/>
                        <a:pt x="402662" y="116463"/>
                      </a:cubicBezTo>
                      <a:cubicBezTo>
                        <a:pt x="464195" y="92875"/>
                        <a:pt x="460093" y="42623"/>
                        <a:pt x="367793" y="16984"/>
                      </a:cubicBezTo>
                      <a:cubicBezTo>
                        <a:pt x="275494" y="-8654"/>
                        <a:pt x="126276" y="-6090"/>
                        <a:pt x="44745" y="30317"/>
                      </a:cubicBezTo>
                      <a:cubicBezTo>
                        <a:pt x="-35760" y="66723"/>
                        <a:pt x="-25505" y="133897"/>
                        <a:pt x="225755" y="143640"/>
                      </a:cubicBezTo>
                      <a:close/>
                    </a:path>
                  </a:pathLst>
                </a:custGeom>
                <a:solidFill>
                  <a:srgbClr val="FF8B00"/>
                </a:solidFill>
                <a:ln w="5126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153" name="Freeform: Shape 1152">
                  <a:extLst>
                    <a:ext uri="{FF2B5EF4-FFF2-40B4-BE49-F238E27FC236}">
                      <a16:creationId xmlns:a16="http://schemas.microsoft.com/office/drawing/2014/main" id="{0BA0A884-8010-4EA2-8B80-674213BF6AC7}"/>
                    </a:ext>
                  </a:extLst>
                </p:cNvPr>
                <p:cNvSpPr/>
                <p:nvPr/>
              </p:nvSpPr>
              <p:spPr>
                <a:xfrm>
                  <a:off x="6703348" y="8609072"/>
                  <a:ext cx="190412" cy="124719"/>
                </a:xfrm>
                <a:custGeom>
                  <a:avLst/>
                  <a:gdLst>
                    <a:gd name="connsiteX0" fmla="*/ 0 w 190412"/>
                    <a:gd name="connsiteY0" fmla="*/ 124091 h 124719"/>
                    <a:gd name="connsiteX1" fmla="*/ 151268 w 190412"/>
                    <a:gd name="connsiteY1" fmla="*/ 72301 h 124719"/>
                    <a:gd name="connsiteX2" fmla="*/ 114861 w 190412"/>
                    <a:gd name="connsiteY2" fmla="*/ 0 h 124719"/>
                    <a:gd name="connsiteX3" fmla="*/ 155371 w 190412"/>
                    <a:gd name="connsiteY3" fmla="*/ 93325 h 124719"/>
                    <a:gd name="connsiteX4" fmla="*/ 0 w 190412"/>
                    <a:gd name="connsiteY4" fmla="*/ 124091 h 1247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0412" h="124719">
                      <a:moveTo>
                        <a:pt x="0" y="124091"/>
                      </a:moveTo>
                      <a:cubicBezTo>
                        <a:pt x="0" y="124091"/>
                        <a:pt x="121528" y="115887"/>
                        <a:pt x="151268" y="72301"/>
                      </a:cubicBezTo>
                      <a:cubicBezTo>
                        <a:pt x="181009" y="28715"/>
                        <a:pt x="114861" y="0"/>
                        <a:pt x="114861" y="0"/>
                      </a:cubicBezTo>
                      <a:cubicBezTo>
                        <a:pt x="114861" y="0"/>
                        <a:pt x="253311" y="40509"/>
                        <a:pt x="155371" y="93325"/>
                      </a:cubicBezTo>
                      <a:cubicBezTo>
                        <a:pt x="83582" y="131783"/>
                        <a:pt x="0" y="124091"/>
                        <a:pt x="0" y="124091"/>
                      </a:cubicBezTo>
                      <a:close/>
                    </a:path>
                  </a:pathLst>
                </a:custGeom>
                <a:solidFill>
                  <a:srgbClr val="FFCD5C"/>
                </a:solidFill>
                <a:ln w="5126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154" name="Freeform: Shape 1153">
                  <a:extLst>
                    <a:ext uri="{FF2B5EF4-FFF2-40B4-BE49-F238E27FC236}">
                      <a16:creationId xmlns:a16="http://schemas.microsoft.com/office/drawing/2014/main" id="{90C0CB28-1698-4922-B438-0900C88E6487}"/>
                    </a:ext>
                  </a:extLst>
                </p:cNvPr>
                <p:cNvSpPr/>
                <p:nvPr/>
              </p:nvSpPr>
              <p:spPr>
                <a:xfrm>
                  <a:off x="6413630" y="8613174"/>
                  <a:ext cx="103067" cy="104093"/>
                </a:xfrm>
                <a:custGeom>
                  <a:avLst/>
                  <a:gdLst>
                    <a:gd name="connsiteX0" fmla="*/ 75378 w 103067"/>
                    <a:gd name="connsiteY0" fmla="*/ 0 h 104093"/>
                    <a:gd name="connsiteX1" fmla="*/ 32818 w 103067"/>
                    <a:gd name="connsiteY1" fmla="*/ 51277 h 104093"/>
                    <a:gd name="connsiteX2" fmla="*/ 103068 w 103067"/>
                    <a:gd name="connsiteY2" fmla="*/ 104093 h 104093"/>
                    <a:gd name="connsiteX3" fmla="*/ 0 w 103067"/>
                    <a:gd name="connsiteY3" fmla="*/ 44612 h 104093"/>
                    <a:gd name="connsiteX4" fmla="*/ 75378 w 103067"/>
                    <a:gd name="connsiteY4" fmla="*/ 0 h 1040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067" h="104093">
                      <a:moveTo>
                        <a:pt x="75378" y="0"/>
                      </a:moveTo>
                      <a:cubicBezTo>
                        <a:pt x="75378" y="0"/>
                        <a:pt x="15383" y="13845"/>
                        <a:pt x="32818" y="51277"/>
                      </a:cubicBezTo>
                      <a:cubicBezTo>
                        <a:pt x="50765" y="88710"/>
                        <a:pt x="103068" y="104093"/>
                        <a:pt x="103068" y="104093"/>
                      </a:cubicBezTo>
                      <a:cubicBezTo>
                        <a:pt x="103068" y="104093"/>
                        <a:pt x="513" y="84095"/>
                        <a:pt x="0" y="44612"/>
                      </a:cubicBezTo>
                      <a:cubicBezTo>
                        <a:pt x="0" y="13845"/>
                        <a:pt x="75378" y="0"/>
                        <a:pt x="75378" y="0"/>
                      </a:cubicBezTo>
                      <a:close/>
                    </a:path>
                  </a:pathLst>
                </a:custGeom>
                <a:solidFill>
                  <a:srgbClr val="FFCD5C"/>
                </a:solidFill>
                <a:ln w="5126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grpSp>
              <p:nvGrpSpPr>
                <p:cNvPr id="1155" name="Graphic 957">
                  <a:extLst>
                    <a:ext uri="{FF2B5EF4-FFF2-40B4-BE49-F238E27FC236}">
                      <a16:creationId xmlns:a16="http://schemas.microsoft.com/office/drawing/2014/main" id="{BF3A37E6-5B29-41C1-80E7-2FA4934C590E}"/>
                    </a:ext>
                  </a:extLst>
                </p:cNvPr>
                <p:cNvGrpSpPr/>
                <p:nvPr/>
              </p:nvGrpSpPr>
              <p:grpSpPr>
                <a:xfrm>
                  <a:off x="6440907" y="8526514"/>
                  <a:ext cx="420887" cy="204874"/>
                  <a:chOff x="6440907" y="8526514"/>
                  <a:chExt cx="420887" cy="204874"/>
                </a:xfrm>
              </p:grpSpPr>
              <p:sp>
                <p:nvSpPr>
                  <p:cNvPr id="1156" name="Freeform: Shape 1155">
                    <a:extLst>
                      <a:ext uri="{FF2B5EF4-FFF2-40B4-BE49-F238E27FC236}">
                        <a16:creationId xmlns:a16="http://schemas.microsoft.com/office/drawing/2014/main" id="{9B10149C-AFA0-4536-B963-5575348AB9C5}"/>
                      </a:ext>
                    </a:extLst>
                  </p:cNvPr>
                  <p:cNvSpPr/>
                  <p:nvPr/>
                </p:nvSpPr>
                <p:spPr>
                  <a:xfrm>
                    <a:off x="6448499" y="8526514"/>
                    <a:ext cx="413296" cy="200496"/>
                  </a:xfrm>
                  <a:custGeom>
                    <a:avLst/>
                    <a:gdLst>
                      <a:gd name="connsiteX0" fmla="*/ 0 w 413296"/>
                      <a:gd name="connsiteY0" fmla="*/ 135887 h 200496"/>
                      <a:gd name="connsiteX1" fmla="*/ 206648 w 413296"/>
                      <a:gd name="connsiteY1" fmla="*/ 200497 h 200496"/>
                      <a:gd name="connsiteX2" fmla="*/ 322535 w 413296"/>
                      <a:gd name="connsiteY2" fmla="*/ 189215 h 200496"/>
                      <a:gd name="connsiteX3" fmla="*/ 343046 w 413296"/>
                      <a:gd name="connsiteY3" fmla="*/ 184088 h 200496"/>
                      <a:gd name="connsiteX4" fmla="*/ 413296 w 413296"/>
                      <a:gd name="connsiteY4" fmla="*/ 135887 h 200496"/>
                      <a:gd name="connsiteX5" fmla="*/ 198444 w 413296"/>
                      <a:gd name="connsiteY5" fmla="*/ 2 h 200496"/>
                      <a:gd name="connsiteX6" fmla="*/ 0 w 413296"/>
                      <a:gd name="connsiteY6" fmla="*/ 135887 h 200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13296" h="200496">
                        <a:moveTo>
                          <a:pt x="0" y="135887"/>
                        </a:moveTo>
                        <a:cubicBezTo>
                          <a:pt x="0" y="171268"/>
                          <a:pt x="92299" y="200497"/>
                          <a:pt x="206648" y="200497"/>
                        </a:cubicBezTo>
                        <a:cubicBezTo>
                          <a:pt x="249721" y="200497"/>
                          <a:pt x="289205" y="196394"/>
                          <a:pt x="322535" y="189215"/>
                        </a:cubicBezTo>
                        <a:cubicBezTo>
                          <a:pt x="329714" y="187677"/>
                          <a:pt x="336893" y="186139"/>
                          <a:pt x="343046" y="184088"/>
                        </a:cubicBezTo>
                        <a:cubicBezTo>
                          <a:pt x="386119" y="172294"/>
                          <a:pt x="413296" y="154860"/>
                          <a:pt x="413296" y="135887"/>
                        </a:cubicBezTo>
                        <a:cubicBezTo>
                          <a:pt x="413296" y="100506"/>
                          <a:pt x="312792" y="2"/>
                          <a:pt x="198444" y="2"/>
                        </a:cubicBezTo>
                        <a:cubicBezTo>
                          <a:pt x="84608" y="-511"/>
                          <a:pt x="0" y="99993"/>
                          <a:pt x="0" y="135887"/>
                        </a:cubicBezTo>
                        <a:close/>
                      </a:path>
                    </a:pathLst>
                  </a:custGeom>
                  <a:solidFill>
                    <a:srgbClr val="0011E5"/>
                  </a:solidFill>
                  <a:ln w="5126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157" name="Freeform: Shape 1156">
                    <a:extLst>
                      <a:ext uri="{FF2B5EF4-FFF2-40B4-BE49-F238E27FC236}">
                        <a16:creationId xmlns:a16="http://schemas.microsoft.com/office/drawing/2014/main" id="{85318296-7517-46C6-BA10-B132C261734B}"/>
                      </a:ext>
                    </a:extLst>
                  </p:cNvPr>
                  <p:cNvSpPr/>
                  <p:nvPr/>
                </p:nvSpPr>
                <p:spPr>
                  <a:xfrm>
                    <a:off x="6464989" y="8539113"/>
                    <a:ext cx="351216" cy="175238"/>
                  </a:xfrm>
                  <a:custGeom>
                    <a:avLst/>
                    <a:gdLst>
                      <a:gd name="connsiteX0" fmla="*/ 174774 w 351216"/>
                      <a:gd name="connsiteY0" fmla="*/ 4837 h 175238"/>
                      <a:gd name="connsiteX1" fmla="*/ 174262 w 351216"/>
                      <a:gd name="connsiteY1" fmla="*/ 118160 h 175238"/>
                      <a:gd name="connsiteX2" fmla="*/ 330658 w 351216"/>
                      <a:gd name="connsiteY2" fmla="*/ 109956 h 175238"/>
                      <a:gd name="connsiteX3" fmla="*/ 318864 w 351216"/>
                      <a:gd name="connsiteY3" fmla="*/ 157644 h 175238"/>
                      <a:gd name="connsiteX4" fmla="*/ 36325 w 351216"/>
                      <a:gd name="connsiteY4" fmla="*/ 156618 h 175238"/>
                      <a:gd name="connsiteX5" fmla="*/ 21455 w 351216"/>
                      <a:gd name="connsiteY5" fmla="*/ 63293 h 175238"/>
                      <a:gd name="connsiteX6" fmla="*/ 174774 w 351216"/>
                      <a:gd name="connsiteY6" fmla="*/ 4837 h 1752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51216" h="175238">
                        <a:moveTo>
                          <a:pt x="174774" y="4837"/>
                        </a:moveTo>
                        <a:cubicBezTo>
                          <a:pt x="174774" y="4837"/>
                          <a:pt x="134778" y="102264"/>
                          <a:pt x="174262" y="118160"/>
                        </a:cubicBezTo>
                        <a:cubicBezTo>
                          <a:pt x="213745" y="134056"/>
                          <a:pt x="330658" y="109956"/>
                          <a:pt x="330658" y="109956"/>
                        </a:cubicBezTo>
                        <a:cubicBezTo>
                          <a:pt x="330658" y="109956"/>
                          <a:pt x="383986" y="137133"/>
                          <a:pt x="318864" y="157644"/>
                        </a:cubicBezTo>
                        <a:cubicBezTo>
                          <a:pt x="253742" y="178667"/>
                          <a:pt x="86577" y="183795"/>
                          <a:pt x="36325" y="156618"/>
                        </a:cubicBezTo>
                        <a:cubicBezTo>
                          <a:pt x="-13927" y="128928"/>
                          <a:pt x="-5209" y="78676"/>
                          <a:pt x="21455" y="63293"/>
                        </a:cubicBezTo>
                        <a:cubicBezTo>
                          <a:pt x="48119" y="47910"/>
                          <a:pt x="146059" y="-18238"/>
                          <a:pt x="174774" y="4837"/>
                        </a:cubicBezTo>
                        <a:close/>
                      </a:path>
                    </a:pathLst>
                  </a:custGeom>
                  <a:solidFill>
                    <a:srgbClr val="1908BC"/>
                  </a:solidFill>
                  <a:ln w="5126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158" name="Freeform: Shape 1157">
                    <a:extLst>
                      <a:ext uri="{FF2B5EF4-FFF2-40B4-BE49-F238E27FC236}">
                        <a16:creationId xmlns:a16="http://schemas.microsoft.com/office/drawing/2014/main" id="{92B81660-7050-4340-8F85-64C31818E882}"/>
                      </a:ext>
                    </a:extLst>
                  </p:cNvPr>
                  <p:cNvSpPr/>
                  <p:nvPr/>
                </p:nvSpPr>
                <p:spPr>
                  <a:xfrm>
                    <a:off x="6440907" y="8619826"/>
                    <a:ext cx="398325" cy="111562"/>
                  </a:xfrm>
                  <a:custGeom>
                    <a:avLst/>
                    <a:gdLst>
                      <a:gd name="connsiteX0" fmla="*/ 398326 w 398325"/>
                      <a:gd name="connsiteY0" fmla="*/ 71803 h 111562"/>
                      <a:gd name="connsiteX1" fmla="*/ 153733 w 398325"/>
                      <a:gd name="connsiteY1" fmla="*/ 90776 h 111562"/>
                      <a:gd name="connsiteX2" fmla="*/ 32718 w 398325"/>
                      <a:gd name="connsiteY2" fmla="*/ 27192 h 111562"/>
                      <a:gd name="connsiteX3" fmla="*/ 58357 w 398325"/>
                      <a:gd name="connsiteY3" fmla="*/ 15 h 111562"/>
                      <a:gd name="connsiteX4" fmla="*/ 72201 w 398325"/>
                      <a:gd name="connsiteY4" fmla="*/ 94878 h 111562"/>
                      <a:gd name="connsiteX5" fmla="*/ 398326 w 398325"/>
                      <a:gd name="connsiteY5" fmla="*/ 71803 h 111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8325" h="111562">
                        <a:moveTo>
                          <a:pt x="398326" y="71803"/>
                        </a:moveTo>
                        <a:cubicBezTo>
                          <a:pt x="398326" y="71803"/>
                          <a:pt x="256287" y="97955"/>
                          <a:pt x="153733" y="90776"/>
                        </a:cubicBezTo>
                        <a:cubicBezTo>
                          <a:pt x="51178" y="83597"/>
                          <a:pt x="35282" y="42062"/>
                          <a:pt x="32718" y="27192"/>
                        </a:cubicBezTo>
                        <a:cubicBezTo>
                          <a:pt x="30154" y="12321"/>
                          <a:pt x="60408" y="-498"/>
                          <a:pt x="58357" y="15"/>
                        </a:cubicBezTo>
                        <a:cubicBezTo>
                          <a:pt x="56305" y="527"/>
                          <a:pt x="-80605" y="50267"/>
                          <a:pt x="72201" y="94878"/>
                        </a:cubicBezTo>
                        <a:cubicBezTo>
                          <a:pt x="217829" y="136926"/>
                          <a:pt x="387045" y="88212"/>
                          <a:pt x="398326" y="71803"/>
                        </a:cubicBezTo>
                        <a:close/>
                      </a:path>
                    </a:pathLst>
                  </a:custGeom>
                  <a:solidFill>
                    <a:srgbClr val="2D0084"/>
                  </a:solidFill>
                  <a:ln w="5126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159" name="Freeform: Shape 1158">
                    <a:extLst>
                      <a:ext uri="{FF2B5EF4-FFF2-40B4-BE49-F238E27FC236}">
                        <a16:creationId xmlns:a16="http://schemas.microsoft.com/office/drawing/2014/main" id="{D9D01428-4D82-4966-BF2E-46323765DB38}"/>
                      </a:ext>
                    </a:extLst>
                  </p:cNvPr>
                  <p:cNvSpPr/>
                  <p:nvPr/>
                </p:nvSpPr>
                <p:spPr>
                  <a:xfrm>
                    <a:off x="6474897" y="8650037"/>
                    <a:ext cx="133587" cy="65180"/>
                  </a:xfrm>
                  <a:custGeom>
                    <a:avLst/>
                    <a:gdLst>
                      <a:gd name="connsiteX0" fmla="*/ 27956 w 133587"/>
                      <a:gd name="connsiteY0" fmla="*/ 2109 h 65180"/>
                      <a:gd name="connsiteX1" fmla="*/ 70516 w 133587"/>
                      <a:gd name="connsiteY1" fmla="*/ 45695 h 65180"/>
                      <a:gd name="connsiteX2" fmla="*/ 133587 w 133587"/>
                      <a:gd name="connsiteY2" fmla="*/ 65180 h 65180"/>
                      <a:gd name="connsiteX3" fmla="*/ 87438 w 133587"/>
                      <a:gd name="connsiteY3" fmla="*/ 61591 h 65180"/>
                      <a:gd name="connsiteX4" fmla="*/ 16162 w 133587"/>
                      <a:gd name="connsiteY4" fmla="*/ 42618 h 65180"/>
                      <a:gd name="connsiteX5" fmla="*/ 2830 w 133587"/>
                      <a:gd name="connsiteY5" fmla="*/ 27235 h 65180"/>
                      <a:gd name="connsiteX6" fmla="*/ 4881 w 133587"/>
                      <a:gd name="connsiteY6" fmla="*/ 11852 h 65180"/>
                      <a:gd name="connsiteX7" fmla="*/ 27956 w 133587"/>
                      <a:gd name="connsiteY7" fmla="*/ 2109 h 65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33587" h="65180">
                        <a:moveTo>
                          <a:pt x="27956" y="2109"/>
                        </a:moveTo>
                        <a:cubicBezTo>
                          <a:pt x="27956" y="18005"/>
                          <a:pt x="39750" y="32363"/>
                          <a:pt x="70516" y="45695"/>
                        </a:cubicBezTo>
                        <a:cubicBezTo>
                          <a:pt x="89489" y="53899"/>
                          <a:pt x="111025" y="58514"/>
                          <a:pt x="133587" y="65180"/>
                        </a:cubicBezTo>
                        <a:cubicBezTo>
                          <a:pt x="118717" y="63642"/>
                          <a:pt x="102821" y="63642"/>
                          <a:pt x="87438" y="61591"/>
                        </a:cubicBezTo>
                        <a:cubicBezTo>
                          <a:pt x="61799" y="58001"/>
                          <a:pt x="29494" y="50310"/>
                          <a:pt x="16162" y="42618"/>
                        </a:cubicBezTo>
                        <a:cubicBezTo>
                          <a:pt x="8470" y="38003"/>
                          <a:pt x="6419" y="32363"/>
                          <a:pt x="2830" y="27235"/>
                        </a:cubicBezTo>
                        <a:cubicBezTo>
                          <a:pt x="-759" y="22107"/>
                          <a:pt x="-1785" y="16466"/>
                          <a:pt x="4881" y="11852"/>
                        </a:cubicBezTo>
                        <a:cubicBezTo>
                          <a:pt x="12060" y="6211"/>
                          <a:pt x="15649" y="-4557"/>
                          <a:pt x="27956" y="2109"/>
                        </a:cubicBezTo>
                        <a:close/>
                      </a:path>
                    </a:pathLst>
                  </a:custGeom>
                  <a:solidFill>
                    <a:srgbClr val="0011E5"/>
                  </a:solidFill>
                  <a:ln w="5126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160" name="Freeform: Shape 1159">
                    <a:extLst>
                      <a:ext uri="{FF2B5EF4-FFF2-40B4-BE49-F238E27FC236}">
                        <a16:creationId xmlns:a16="http://schemas.microsoft.com/office/drawing/2014/main" id="{91D42258-F1D5-4119-AEED-71C3481C5884}"/>
                      </a:ext>
                    </a:extLst>
                  </p:cNvPr>
                  <p:cNvSpPr/>
                  <p:nvPr/>
                </p:nvSpPr>
                <p:spPr>
                  <a:xfrm>
                    <a:off x="6715032" y="8609326"/>
                    <a:ext cx="100175" cy="77174"/>
                  </a:xfrm>
                  <a:custGeom>
                    <a:avLst/>
                    <a:gdLst>
                      <a:gd name="connsiteX0" fmla="*/ 28825 w 100175"/>
                      <a:gd name="connsiteY0" fmla="*/ 2823 h 77174"/>
                      <a:gd name="connsiteX1" fmla="*/ 100101 w 100175"/>
                      <a:gd name="connsiteY1" fmla="*/ 50511 h 77174"/>
                      <a:gd name="connsiteX2" fmla="*/ 51387 w 100175"/>
                      <a:gd name="connsiteY2" fmla="*/ 77175 h 77174"/>
                      <a:gd name="connsiteX3" fmla="*/ 53951 w 100175"/>
                      <a:gd name="connsiteY3" fmla="*/ 76662 h 77174"/>
                      <a:gd name="connsiteX4" fmla="*/ 53439 w 100175"/>
                      <a:gd name="connsiteY4" fmla="*/ 52562 h 77174"/>
                      <a:gd name="connsiteX5" fmla="*/ 54977 w 100175"/>
                      <a:gd name="connsiteY5" fmla="*/ 38717 h 77174"/>
                      <a:gd name="connsiteX6" fmla="*/ 37030 w 100175"/>
                      <a:gd name="connsiteY6" fmla="*/ 24359 h 77174"/>
                      <a:gd name="connsiteX7" fmla="*/ 4212 w 100175"/>
                      <a:gd name="connsiteY7" fmla="*/ 6925 h 77174"/>
                      <a:gd name="connsiteX8" fmla="*/ 1136 w 100175"/>
                      <a:gd name="connsiteY8" fmla="*/ 3848 h 77174"/>
                      <a:gd name="connsiteX9" fmla="*/ 28825 w 100175"/>
                      <a:gd name="connsiteY9" fmla="*/ 2823 h 77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00175" h="77174">
                        <a:moveTo>
                          <a:pt x="28825" y="2823"/>
                        </a:moveTo>
                        <a:cubicBezTo>
                          <a:pt x="69335" y="16155"/>
                          <a:pt x="97537" y="31538"/>
                          <a:pt x="100101" y="50511"/>
                        </a:cubicBezTo>
                        <a:cubicBezTo>
                          <a:pt x="101639" y="61792"/>
                          <a:pt x="79077" y="71534"/>
                          <a:pt x="51387" y="77175"/>
                        </a:cubicBezTo>
                        <a:cubicBezTo>
                          <a:pt x="52413" y="77175"/>
                          <a:pt x="52926" y="77175"/>
                          <a:pt x="53951" y="76662"/>
                        </a:cubicBezTo>
                        <a:cubicBezTo>
                          <a:pt x="55490" y="68458"/>
                          <a:pt x="49849" y="60766"/>
                          <a:pt x="53439" y="52562"/>
                        </a:cubicBezTo>
                        <a:cubicBezTo>
                          <a:pt x="55490" y="47434"/>
                          <a:pt x="58566" y="43845"/>
                          <a:pt x="54977" y="38717"/>
                        </a:cubicBezTo>
                        <a:cubicBezTo>
                          <a:pt x="51387" y="33589"/>
                          <a:pt x="44209" y="29487"/>
                          <a:pt x="37030" y="24359"/>
                        </a:cubicBezTo>
                        <a:cubicBezTo>
                          <a:pt x="30877" y="20257"/>
                          <a:pt x="12417" y="10515"/>
                          <a:pt x="4212" y="6925"/>
                        </a:cubicBezTo>
                        <a:cubicBezTo>
                          <a:pt x="-1428" y="4361"/>
                          <a:pt x="4212" y="6925"/>
                          <a:pt x="1136" y="3848"/>
                        </a:cubicBezTo>
                        <a:cubicBezTo>
                          <a:pt x="-6556" y="-2818"/>
                          <a:pt x="27287" y="772"/>
                          <a:pt x="28825" y="2823"/>
                        </a:cubicBezTo>
                        <a:close/>
                      </a:path>
                    </a:pathLst>
                  </a:custGeom>
                  <a:solidFill>
                    <a:srgbClr val="4D63FF"/>
                  </a:solidFill>
                  <a:ln w="5126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161" name="Freeform: Shape 1160">
                    <a:extLst>
                      <a:ext uri="{FF2B5EF4-FFF2-40B4-BE49-F238E27FC236}">
                        <a16:creationId xmlns:a16="http://schemas.microsoft.com/office/drawing/2014/main" id="{34072349-8816-4CFC-8C4A-293246E84BCC}"/>
                      </a:ext>
                    </a:extLst>
                  </p:cNvPr>
                  <p:cNvSpPr/>
                  <p:nvPr/>
                </p:nvSpPr>
                <p:spPr>
                  <a:xfrm>
                    <a:off x="6590925" y="8611185"/>
                    <a:ext cx="84737" cy="13719"/>
                  </a:xfrm>
                  <a:custGeom>
                    <a:avLst/>
                    <a:gdLst>
                      <a:gd name="connsiteX0" fmla="*/ 70376 w 84737"/>
                      <a:gd name="connsiteY0" fmla="*/ 451 h 13719"/>
                      <a:gd name="connsiteX1" fmla="*/ 12432 w 84737"/>
                      <a:gd name="connsiteY1" fmla="*/ 5579 h 13719"/>
                      <a:gd name="connsiteX2" fmla="*/ 638 w 84737"/>
                      <a:gd name="connsiteY2" fmla="*/ 11219 h 13719"/>
                      <a:gd name="connsiteX3" fmla="*/ 25764 w 84737"/>
                      <a:gd name="connsiteY3" fmla="*/ 10707 h 13719"/>
                      <a:gd name="connsiteX4" fmla="*/ 62684 w 84737"/>
                      <a:gd name="connsiteY4" fmla="*/ 7118 h 13719"/>
                      <a:gd name="connsiteX5" fmla="*/ 79093 w 84737"/>
                      <a:gd name="connsiteY5" fmla="*/ 7630 h 13719"/>
                      <a:gd name="connsiteX6" fmla="*/ 70376 w 84737"/>
                      <a:gd name="connsiteY6" fmla="*/ 451 h 13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4737" h="13719">
                        <a:moveTo>
                          <a:pt x="70376" y="451"/>
                        </a:moveTo>
                        <a:cubicBezTo>
                          <a:pt x="46788" y="-1087"/>
                          <a:pt x="30379" y="1477"/>
                          <a:pt x="12432" y="5579"/>
                        </a:cubicBezTo>
                        <a:cubicBezTo>
                          <a:pt x="6279" y="7118"/>
                          <a:pt x="-2438" y="8656"/>
                          <a:pt x="638" y="11219"/>
                        </a:cubicBezTo>
                        <a:cubicBezTo>
                          <a:pt x="6279" y="16347"/>
                          <a:pt x="19098" y="12245"/>
                          <a:pt x="25764" y="10707"/>
                        </a:cubicBezTo>
                        <a:cubicBezTo>
                          <a:pt x="34994" y="8656"/>
                          <a:pt x="51403" y="7118"/>
                          <a:pt x="62684" y="7118"/>
                        </a:cubicBezTo>
                        <a:cubicBezTo>
                          <a:pt x="67299" y="7118"/>
                          <a:pt x="73965" y="8143"/>
                          <a:pt x="79093" y="7630"/>
                        </a:cubicBezTo>
                        <a:cubicBezTo>
                          <a:pt x="88323" y="7118"/>
                          <a:pt x="86784" y="3015"/>
                          <a:pt x="70376" y="451"/>
                        </a:cubicBezTo>
                        <a:close/>
                      </a:path>
                    </a:pathLst>
                  </a:custGeom>
                  <a:solidFill>
                    <a:srgbClr val="4D63FF"/>
                  </a:solidFill>
                  <a:ln w="5126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162" name="Freeform: Shape 1161">
                    <a:extLst>
                      <a:ext uri="{FF2B5EF4-FFF2-40B4-BE49-F238E27FC236}">
                        <a16:creationId xmlns:a16="http://schemas.microsoft.com/office/drawing/2014/main" id="{C3A2F95A-2C23-499A-B200-C6FC7CAB6F98}"/>
                      </a:ext>
                    </a:extLst>
                  </p:cNvPr>
                  <p:cNvSpPr/>
                  <p:nvPr/>
                </p:nvSpPr>
                <p:spPr>
                  <a:xfrm>
                    <a:off x="6534097" y="8563052"/>
                    <a:ext cx="86929" cy="25773"/>
                  </a:xfrm>
                  <a:custGeom>
                    <a:avLst/>
                    <a:gdLst>
                      <a:gd name="connsiteX0" fmla="*/ 49774 w 86929"/>
                      <a:gd name="connsiteY0" fmla="*/ 383 h 25773"/>
                      <a:gd name="connsiteX1" fmla="*/ 83104 w 86929"/>
                      <a:gd name="connsiteY1" fmla="*/ 20894 h 25773"/>
                      <a:gd name="connsiteX2" fmla="*/ 16956 w 86929"/>
                      <a:gd name="connsiteY2" fmla="*/ 21407 h 25773"/>
                      <a:gd name="connsiteX3" fmla="*/ 12342 w 86929"/>
                      <a:gd name="connsiteY3" fmla="*/ 1409 h 25773"/>
                      <a:gd name="connsiteX4" fmla="*/ 49774 w 86929"/>
                      <a:gd name="connsiteY4" fmla="*/ 383 h 257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929" h="25773">
                        <a:moveTo>
                          <a:pt x="49774" y="383"/>
                        </a:moveTo>
                        <a:cubicBezTo>
                          <a:pt x="70285" y="1409"/>
                          <a:pt x="96949" y="15767"/>
                          <a:pt x="83104" y="20894"/>
                        </a:cubicBezTo>
                        <a:cubicBezTo>
                          <a:pt x="66696" y="27048"/>
                          <a:pt x="34391" y="27561"/>
                          <a:pt x="16956" y="21407"/>
                        </a:cubicBezTo>
                        <a:cubicBezTo>
                          <a:pt x="3112" y="16280"/>
                          <a:pt x="-10733" y="5511"/>
                          <a:pt x="12342" y="1409"/>
                        </a:cubicBezTo>
                        <a:cubicBezTo>
                          <a:pt x="31827" y="-1668"/>
                          <a:pt x="44134" y="1409"/>
                          <a:pt x="49774" y="383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5126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163" name="Freeform: Shape 1162">
                    <a:extLst>
                      <a:ext uri="{FF2B5EF4-FFF2-40B4-BE49-F238E27FC236}">
                        <a16:creationId xmlns:a16="http://schemas.microsoft.com/office/drawing/2014/main" id="{4EC27242-79D1-48B0-AB89-94B213A658B6}"/>
                      </a:ext>
                    </a:extLst>
                  </p:cNvPr>
                  <p:cNvSpPr/>
                  <p:nvPr/>
                </p:nvSpPr>
                <p:spPr>
                  <a:xfrm>
                    <a:off x="6757839" y="8648740"/>
                    <a:ext cx="19849" cy="22890"/>
                  </a:xfrm>
                  <a:custGeom>
                    <a:avLst/>
                    <a:gdLst>
                      <a:gd name="connsiteX0" fmla="*/ 17297 w 19849"/>
                      <a:gd name="connsiteY0" fmla="*/ 1867 h 22890"/>
                      <a:gd name="connsiteX1" fmla="*/ 16785 w 19849"/>
                      <a:gd name="connsiteY1" fmla="*/ 15712 h 22890"/>
                      <a:gd name="connsiteX2" fmla="*/ 7555 w 19849"/>
                      <a:gd name="connsiteY2" fmla="*/ 22891 h 22890"/>
                      <a:gd name="connsiteX3" fmla="*/ 1401 w 19849"/>
                      <a:gd name="connsiteY3" fmla="*/ 9559 h 22890"/>
                      <a:gd name="connsiteX4" fmla="*/ 17297 w 19849"/>
                      <a:gd name="connsiteY4" fmla="*/ 1867 h 22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849" h="22890">
                        <a:moveTo>
                          <a:pt x="17297" y="1867"/>
                        </a:moveTo>
                        <a:cubicBezTo>
                          <a:pt x="21912" y="5456"/>
                          <a:pt x="19349" y="12122"/>
                          <a:pt x="16785" y="15712"/>
                        </a:cubicBezTo>
                        <a:cubicBezTo>
                          <a:pt x="15246" y="18276"/>
                          <a:pt x="11657" y="20840"/>
                          <a:pt x="7555" y="22891"/>
                        </a:cubicBezTo>
                        <a:cubicBezTo>
                          <a:pt x="-3214" y="20327"/>
                          <a:pt x="376" y="13148"/>
                          <a:pt x="1401" y="9559"/>
                        </a:cubicBezTo>
                        <a:cubicBezTo>
                          <a:pt x="2427" y="6482"/>
                          <a:pt x="8067" y="-4286"/>
                          <a:pt x="17297" y="1867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5126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164" name="Freeform: Shape 1163">
                    <a:extLst>
                      <a:ext uri="{FF2B5EF4-FFF2-40B4-BE49-F238E27FC236}">
                        <a16:creationId xmlns:a16="http://schemas.microsoft.com/office/drawing/2014/main" id="{97158781-E0C8-4E44-8460-7CC5E5548E4F}"/>
                      </a:ext>
                    </a:extLst>
                  </p:cNvPr>
                  <p:cNvSpPr/>
                  <p:nvPr/>
                </p:nvSpPr>
                <p:spPr>
                  <a:xfrm>
                    <a:off x="6669600" y="8707086"/>
                    <a:ext cx="101399" cy="12232"/>
                  </a:xfrm>
                  <a:custGeom>
                    <a:avLst/>
                    <a:gdLst>
                      <a:gd name="connsiteX0" fmla="*/ 90153 w 101399"/>
                      <a:gd name="connsiteY0" fmla="*/ 4541 h 12232"/>
                      <a:gd name="connsiteX1" fmla="*/ 17852 w 101399"/>
                      <a:gd name="connsiteY1" fmla="*/ 12232 h 12232"/>
                      <a:gd name="connsiteX2" fmla="*/ 1956 w 101399"/>
                      <a:gd name="connsiteY2" fmla="*/ 9669 h 12232"/>
                      <a:gd name="connsiteX3" fmla="*/ 32210 w 101399"/>
                      <a:gd name="connsiteY3" fmla="*/ 8131 h 12232"/>
                      <a:gd name="connsiteX4" fmla="*/ 85538 w 101399"/>
                      <a:gd name="connsiteY4" fmla="*/ 952 h 12232"/>
                      <a:gd name="connsiteX5" fmla="*/ 99896 w 101399"/>
                      <a:gd name="connsiteY5" fmla="*/ 439 h 12232"/>
                      <a:gd name="connsiteX6" fmla="*/ 90153 w 101399"/>
                      <a:gd name="connsiteY6" fmla="*/ 4541 h 122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1399" h="12232">
                        <a:moveTo>
                          <a:pt x="90153" y="4541"/>
                        </a:moveTo>
                        <a:cubicBezTo>
                          <a:pt x="71693" y="10181"/>
                          <a:pt x="42465" y="12232"/>
                          <a:pt x="17852" y="12232"/>
                        </a:cubicBezTo>
                        <a:cubicBezTo>
                          <a:pt x="13750" y="12232"/>
                          <a:pt x="-6248" y="12232"/>
                          <a:pt x="1956" y="9669"/>
                        </a:cubicBezTo>
                        <a:cubicBezTo>
                          <a:pt x="7084" y="8131"/>
                          <a:pt x="25031" y="8643"/>
                          <a:pt x="32210" y="8131"/>
                        </a:cubicBezTo>
                        <a:cubicBezTo>
                          <a:pt x="51183" y="6592"/>
                          <a:pt x="68617" y="4028"/>
                          <a:pt x="85538" y="952"/>
                        </a:cubicBezTo>
                        <a:cubicBezTo>
                          <a:pt x="89641" y="439"/>
                          <a:pt x="95794" y="-587"/>
                          <a:pt x="99896" y="439"/>
                        </a:cubicBezTo>
                        <a:cubicBezTo>
                          <a:pt x="105537" y="2490"/>
                          <a:pt x="93743" y="4028"/>
                          <a:pt x="90153" y="454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5126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165" name="Freeform: Shape 1164">
                    <a:extLst>
                      <a:ext uri="{FF2B5EF4-FFF2-40B4-BE49-F238E27FC236}">
                        <a16:creationId xmlns:a16="http://schemas.microsoft.com/office/drawing/2014/main" id="{FFCAF960-519E-40C8-8069-1DC6C02E3D79}"/>
                      </a:ext>
                    </a:extLst>
                  </p:cNvPr>
                  <p:cNvSpPr/>
                  <p:nvPr/>
                </p:nvSpPr>
                <p:spPr>
                  <a:xfrm>
                    <a:off x="6786242" y="8702637"/>
                    <a:ext cx="12683" cy="4338"/>
                  </a:xfrm>
                  <a:custGeom>
                    <a:avLst/>
                    <a:gdLst>
                      <a:gd name="connsiteX0" fmla="*/ 11457 w 12683"/>
                      <a:gd name="connsiteY0" fmla="*/ 1298 h 4338"/>
                      <a:gd name="connsiteX1" fmla="*/ 12482 w 12683"/>
                      <a:gd name="connsiteY1" fmla="*/ 273 h 4338"/>
                      <a:gd name="connsiteX2" fmla="*/ 1201 w 12683"/>
                      <a:gd name="connsiteY2" fmla="*/ 3350 h 4338"/>
                      <a:gd name="connsiteX3" fmla="*/ 10944 w 12683"/>
                      <a:gd name="connsiteY3" fmla="*/ 2324 h 4338"/>
                      <a:gd name="connsiteX4" fmla="*/ 11457 w 12683"/>
                      <a:gd name="connsiteY4" fmla="*/ 1298 h 43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83" h="4338">
                        <a:moveTo>
                          <a:pt x="11457" y="1298"/>
                        </a:moveTo>
                        <a:cubicBezTo>
                          <a:pt x="12482" y="786"/>
                          <a:pt x="12995" y="786"/>
                          <a:pt x="12482" y="273"/>
                        </a:cubicBezTo>
                        <a:cubicBezTo>
                          <a:pt x="6329" y="-753"/>
                          <a:pt x="-3414" y="1298"/>
                          <a:pt x="1201" y="3350"/>
                        </a:cubicBezTo>
                        <a:cubicBezTo>
                          <a:pt x="5303" y="5401"/>
                          <a:pt x="9918" y="3862"/>
                          <a:pt x="10944" y="2324"/>
                        </a:cubicBezTo>
                        <a:lnTo>
                          <a:pt x="11457" y="1298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51267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</p:grpSp>
        </p:grpSp>
        <p:grpSp>
          <p:nvGrpSpPr>
            <p:cNvPr id="1119" name="Graphic 957">
              <a:extLst>
                <a:ext uri="{FF2B5EF4-FFF2-40B4-BE49-F238E27FC236}">
                  <a16:creationId xmlns:a16="http://schemas.microsoft.com/office/drawing/2014/main" id="{E72DD94B-8F81-4621-B46C-9A1F558EE0BC}"/>
                </a:ext>
              </a:extLst>
            </p:cNvPr>
            <p:cNvGrpSpPr/>
            <p:nvPr/>
          </p:nvGrpSpPr>
          <p:grpSpPr>
            <a:xfrm>
              <a:off x="6222799" y="8598107"/>
              <a:ext cx="305821" cy="326438"/>
              <a:chOff x="6222799" y="8598107"/>
              <a:chExt cx="305821" cy="326438"/>
            </a:xfrm>
          </p:grpSpPr>
          <p:sp>
            <p:nvSpPr>
              <p:cNvPr id="1120" name="Freeform: Shape 1119">
                <a:extLst>
                  <a:ext uri="{FF2B5EF4-FFF2-40B4-BE49-F238E27FC236}">
                    <a16:creationId xmlns:a16="http://schemas.microsoft.com/office/drawing/2014/main" id="{CA4C2AB5-7DF7-4764-8501-1B8B1BE8FD1C}"/>
                  </a:ext>
                </a:extLst>
              </p:cNvPr>
              <p:cNvSpPr/>
              <p:nvPr/>
            </p:nvSpPr>
            <p:spPr>
              <a:xfrm>
                <a:off x="6249677" y="8618306"/>
                <a:ext cx="278942" cy="306238"/>
              </a:xfrm>
              <a:custGeom>
                <a:avLst/>
                <a:gdLst>
                  <a:gd name="connsiteX0" fmla="*/ 203437 w 278942"/>
                  <a:gd name="connsiteY0" fmla="*/ 280997 h 306238"/>
                  <a:gd name="connsiteX1" fmla="*/ 276763 w 278942"/>
                  <a:gd name="connsiteY1" fmla="*/ 160495 h 306238"/>
                  <a:gd name="connsiteX2" fmla="*/ 275738 w 278942"/>
                  <a:gd name="connsiteY2" fmla="*/ 106141 h 306238"/>
                  <a:gd name="connsiteX3" fmla="*/ 139340 w 278942"/>
                  <a:gd name="connsiteY3" fmla="*/ 6662 h 306238"/>
                  <a:gd name="connsiteX4" fmla="*/ 3967 w 278942"/>
                  <a:gd name="connsiteY4" fmla="*/ 232796 h 306238"/>
                  <a:gd name="connsiteX5" fmla="*/ 203437 w 278942"/>
                  <a:gd name="connsiteY5" fmla="*/ 280997 h 3062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8942" h="306238">
                    <a:moveTo>
                      <a:pt x="203437" y="280997"/>
                    </a:moveTo>
                    <a:cubicBezTo>
                      <a:pt x="242408" y="252281"/>
                      <a:pt x="269072" y="208696"/>
                      <a:pt x="276763" y="160495"/>
                    </a:cubicBezTo>
                    <a:cubicBezTo>
                      <a:pt x="279327" y="143060"/>
                      <a:pt x="280353" y="124088"/>
                      <a:pt x="275738" y="106141"/>
                    </a:cubicBezTo>
                    <a:cubicBezTo>
                      <a:pt x="262406" y="53325"/>
                      <a:pt x="203949" y="-23079"/>
                      <a:pt x="139340" y="6662"/>
                    </a:cubicBezTo>
                    <a:cubicBezTo>
                      <a:pt x="74730" y="36403"/>
                      <a:pt x="-20646" y="158956"/>
                      <a:pt x="3967" y="232796"/>
                    </a:cubicBezTo>
                    <a:cubicBezTo>
                      <a:pt x="23453" y="292791"/>
                      <a:pt x="129084" y="335863"/>
                      <a:pt x="203437" y="280997"/>
                    </a:cubicBezTo>
                    <a:close/>
                  </a:path>
                </a:pathLst>
              </a:custGeom>
              <a:solidFill>
                <a:srgbClr val="C66700"/>
              </a:solidFill>
              <a:ln w="512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121" name="Freeform: Shape 1120">
                <a:extLst>
                  <a:ext uri="{FF2B5EF4-FFF2-40B4-BE49-F238E27FC236}">
                    <a16:creationId xmlns:a16="http://schemas.microsoft.com/office/drawing/2014/main" id="{39338E65-64E4-4F84-8455-571D580DBE5D}"/>
                  </a:ext>
                </a:extLst>
              </p:cNvPr>
              <p:cNvSpPr/>
              <p:nvPr/>
            </p:nvSpPr>
            <p:spPr>
              <a:xfrm>
                <a:off x="6222799" y="8598107"/>
                <a:ext cx="273367" cy="305304"/>
              </a:xfrm>
              <a:custGeom>
                <a:avLst/>
                <a:gdLst>
                  <a:gd name="connsiteX0" fmla="*/ 248262 w 273367"/>
                  <a:gd name="connsiteY0" fmla="*/ 213512 h 305304"/>
                  <a:gd name="connsiteX1" fmla="*/ 269799 w 273367"/>
                  <a:gd name="connsiteY1" fmla="*/ 80190 h 305304"/>
                  <a:gd name="connsiteX2" fmla="*/ 102634 w 273367"/>
                  <a:gd name="connsiteY2" fmla="*/ 11991 h 305304"/>
                  <a:gd name="connsiteX3" fmla="*/ 7771 w 273367"/>
                  <a:gd name="connsiteY3" fmla="*/ 223254 h 305304"/>
                  <a:gd name="connsiteX4" fmla="*/ 248262 w 273367"/>
                  <a:gd name="connsiteY4" fmla="*/ 213512 h 3053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3367" h="305304">
                    <a:moveTo>
                      <a:pt x="248262" y="213512"/>
                    </a:moveTo>
                    <a:cubicBezTo>
                      <a:pt x="248262" y="213512"/>
                      <a:pt x="284669" y="139672"/>
                      <a:pt x="269799" y="80190"/>
                    </a:cubicBezTo>
                    <a:cubicBezTo>
                      <a:pt x="254928" y="20708"/>
                      <a:pt x="175448" y="-21852"/>
                      <a:pt x="102634" y="11991"/>
                    </a:cubicBezTo>
                    <a:cubicBezTo>
                      <a:pt x="29820" y="45834"/>
                      <a:pt x="-19919" y="140185"/>
                      <a:pt x="7771" y="223254"/>
                    </a:cubicBezTo>
                    <a:cubicBezTo>
                      <a:pt x="35461" y="306324"/>
                      <a:pt x="143144" y="360165"/>
                      <a:pt x="248262" y="213512"/>
                    </a:cubicBezTo>
                    <a:close/>
                  </a:path>
                </a:pathLst>
              </a:custGeom>
              <a:solidFill>
                <a:srgbClr val="FFBD03"/>
              </a:solidFill>
              <a:ln w="512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122" name="Freeform: Shape 1121">
                <a:extLst>
                  <a:ext uri="{FF2B5EF4-FFF2-40B4-BE49-F238E27FC236}">
                    <a16:creationId xmlns:a16="http://schemas.microsoft.com/office/drawing/2014/main" id="{A82B32B0-2B77-43FC-B1D3-CEC25D0C04E4}"/>
                  </a:ext>
                </a:extLst>
              </p:cNvPr>
              <p:cNvSpPr/>
              <p:nvPr/>
            </p:nvSpPr>
            <p:spPr>
              <a:xfrm>
                <a:off x="6236470" y="8609101"/>
                <a:ext cx="242944" cy="271270"/>
              </a:xfrm>
              <a:custGeom>
                <a:avLst/>
                <a:gdLst>
                  <a:gd name="connsiteX0" fmla="*/ 220746 w 242944"/>
                  <a:gd name="connsiteY0" fmla="*/ 189698 h 271270"/>
                  <a:gd name="connsiteX1" fmla="*/ 239719 w 242944"/>
                  <a:gd name="connsiteY1" fmla="*/ 71247 h 271270"/>
                  <a:gd name="connsiteX2" fmla="*/ 91014 w 242944"/>
                  <a:gd name="connsiteY2" fmla="*/ 10740 h 271270"/>
                  <a:gd name="connsiteX3" fmla="*/ 6919 w 242944"/>
                  <a:gd name="connsiteY3" fmla="*/ 198415 h 271270"/>
                  <a:gd name="connsiteX4" fmla="*/ 220746 w 242944"/>
                  <a:gd name="connsiteY4" fmla="*/ 189698 h 2712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2944" h="271270">
                    <a:moveTo>
                      <a:pt x="220746" y="189698"/>
                    </a:moveTo>
                    <a:cubicBezTo>
                      <a:pt x="220746" y="189698"/>
                      <a:pt x="253051" y="124063"/>
                      <a:pt x="239719" y="71247"/>
                    </a:cubicBezTo>
                    <a:cubicBezTo>
                      <a:pt x="226387" y="18431"/>
                      <a:pt x="155624" y="-19514"/>
                      <a:pt x="91014" y="10740"/>
                    </a:cubicBezTo>
                    <a:cubicBezTo>
                      <a:pt x="26405" y="40481"/>
                      <a:pt x="-17694" y="124576"/>
                      <a:pt x="6919" y="198415"/>
                    </a:cubicBezTo>
                    <a:cubicBezTo>
                      <a:pt x="31533" y="272255"/>
                      <a:pt x="126909" y="319943"/>
                      <a:pt x="220746" y="189698"/>
                    </a:cubicBezTo>
                    <a:close/>
                  </a:path>
                </a:pathLst>
              </a:custGeom>
              <a:solidFill>
                <a:srgbClr val="FF8B00"/>
              </a:solidFill>
              <a:ln w="512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123" name="Freeform: Shape 1122">
                <a:extLst>
                  <a:ext uri="{FF2B5EF4-FFF2-40B4-BE49-F238E27FC236}">
                    <a16:creationId xmlns:a16="http://schemas.microsoft.com/office/drawing/2014/main" id="{0C633EC6-5DE9-4343-AF61-51154B7C6390}"/>
                  </a:ext>
                </a:extLst>
              </p:cNvPr>
              <p:cNvSpPr/>
              <p:nvPr/>
            </p:nvSpPr>
            <p:spPr>
              <a:xfrm>
                <a:off x="6337227" y="8602266"/>
                <a:ext cx="153437" cy="171919"/>
              </a:xfrm>
              <a:custGeom>
                <a:avLst/>
                <a:gdLst>
                  <a:gd name="connsiteX0" fmla="*/ 134860 w 153437"/>
                  <a:gd name="connsiteY0" fmla="*/ 171920 h 171919"/>
                  <a:gd name="connsiteX1" fmla="*/ 111272 w 153437"/>
                  <a:gd name="connsiteY1" fmla="*/ 47316 h 171919"/>
                  <a:gd name="connsiteX2" fmla="*/ 0 w 153437"/>
                  <a:gd name="connsiteY2" fmla="*/ 9883 h 171919"/>
                  <a:gd name="connsiteX3" fmla="*/ 141526 w 153437"/>
                  <a:gd name="connsiteY3" fmla="*/ 62186 h 171919"/>
                  <a:gd name="connsiteX4" fmla="*/ 134860 w 153437"/>
                  <a:gd name="connsiteY4" fmla="*/ 171920 h 1719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3437" h="171919">
                    <a:moveTo>
                      <a:pt x="134860" y="171920"/>
                    </a:moveTo>
                    <a:cubicBezTo>
                      <a:pt x="134860" y="171920"/>
                      <a:pt x="162037" y="98593"/>
                      <a:pt x="111272" y="47316"/>
                    </a:cubicBezTo>
                    <a:cubicBezTo>
                      <a:pt x="60507" y="-3962"/>
                      <a:pt x="0" y="9883"/>
                      <a:pt x="0" y="9883"/>
                    </a:cubicBezTo>
                    <a:cubicBezTo>
                      <a:pt x="0" y="9883"/>
                      <a:pt x="99478" y="-33702"/>
                      <a:pt x="141526" y="62186"/>
                    </a:cubicBezTo>
                    <a:cubicBezTo>
                      <a:pt x="171779" y="132436"/>
                      <a:pt x="134860" y="171920"/>
                      <a:pt x="134860" y="171920"/>
                    </a:cubicBezTo>
                    <a:close/>
                  </a:path>
                </a:pathLst>
              </a:custGeom>
              <a:solidFill>
                <a:srgbClr val="FFCD5C"/>
              </a:solidFill>
              <a:ln w="512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124" name="Freeform: Shape 1123">
                <a:extLst>
                  <a:ext uri="{FF2B5EF4-FFF2-40B4-BE49-F238E27FC236}">
                    <a16:creationId xmlns:a16="http://schemas.microsoft.com/office/drawing/2014/main" id="{02A5344B-C8E3-487B-BBE5-EF6D376F97E4}"/>
                  </a:ext>
                </a:extLst>
              </p:cNvPr>
              <p:cNvSpPr/>
              <p:nvPr/>
            </p:nvSpPr>
            <p:spPr>
              <a:xfrm>
                <a:off x="6238585" y="8796235"/>
                <a:ext cx="152996" cy="88580"/>
              </a:xfrm>
              <a:custGeom>
                <a:avLst/>
                <a:gdLst>
                  <a:gd name="connsiteX0" fmla="*/ 190 w 152996"/>
                  <a:gd name="connsiteY0" fmla="*/ 0 h 88580"/>
                  <a:gd name="connsiteX1" fmla="*/ 57620 w 152996"/>
                  <a:gd name="connsiteY1" fmla="*/ 64097 h 88580"/>
                  <a:gd name="connsiteX2" fmla="*/ 152996 w 152996"/>
                  <a:gd name="connsiteY2" fmla="*/ 67686 h 88580"/>
                  <a:gd name="connsiteX3" fmla="*/ 38135 w 152996"/>
                  <a:gd name="connsiteY3" fmla="*/ 76404 h 88580"/>
                  <a:gd name="connsiteX4" fmla="*/ 190 w 152996"/>
                  <a:gd name="connsiteY4" fmla="*/ 0 h 885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2996" h="88580">
                    <a:moveTo>
                      <a:pt x="190" y="0"/>
                    </a:moveTo>
                    <a:cubicBezTo>
                      <a:pt x="190" y="0"/>
                      <a:pt x="190" y="44099"/>
                      <a:pt x="57620" y="64097"/>
                    </a:cubicBezTo>
                    <a:cubicBezTo>
                      <a:pt x="115051" y="84095"/>
                      <a:pt x="152996" y="67686"/>
                      <a:pt x="152996" y="67686"/>
                    </a:cubicBezTo>
                    <a:cubicBezTo>
                      <a:pt x="152996" y="67686"/>
                      <a:pt x="93002" y="108195"/>
                      <a:pt x="38135" y="76404"/>
                    </a:cubicBezTo>
                    <a:cubicBezTo>
                      <a:pt x="-4938" y="52303"/>
                      <a:pt x="190" y="0"/>
                      <a:pt x="190" y="0"/>
                    </a:cubicBezTo>
                    <a:close/>
                  </a:path>
                </a:pathLst>
              </a:custGeom>
              <a:solidFill>
                <a:srgbClr val="FFCD5C"/>
              </a:solidFill>
              <a:ln w="512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grpSp>
            <p:nvGrpSpPr>
              <p:cNvPr id="1125" name="Graphic 957">
                <a:extLst>
                  <a:ext uri="{FF2B5EF4-FFF2-40B4-BE49-F238E27FC236}">
                    <a16:creationId xmlns:a16="http://schemas.microsoft.com/office/drawing/2014/main" id="{BB7C3B01-05D2-4059-8D82-7F1A6A84AC5C}"/>
                  </a:ext>
                </a:extLst>
              </p:cNvPr>
              <p:cNvGrpSpPr/>
              <p:nvPr/>
            </p:nvGrpSpPr>
            <p:grpSpPr>
              <a:xfrm>
                <a:off x="6248308" y="8619995"/>
                <a:ext cx="222661" cy="255732"/>
                <a:chOff x="6248308" y="8619995"/>
                <a:chExt cx="222661" cy="255732"/>
              </a:xfrm>
            </p:grpSpPr>
            <p:sp>
              <p:nvSpPr>
                <p:cNvPr id="1126" name="Freeform: Shape 1125">
                  <a:extLst>
                    <a:ext uri="{FF2B5EF4-FFF2-40B4-BE49-F238E27FC236}">
                      <a16:creationId xmlns:a16="http://schemas.microsoft.com/office/drawing/2014/main" id="{99F15D2F-500F-494D-BEA9-F69EC6BBEBC2}"/>
                    </a:ext>
                  </a:extLst>
                </p:cNvPr>
                <p:cNvSpPr/>
                <p:nvPr/>
              </p:nvSpPr>
              <p:spPr>
                <a:xfrm>
                  <a:off x="6248308" y="8619995"/>
                  <a:ext cx="220702" cy="248387"/>
                </a:xfrm>
                <a:custGeom>
                  <a:avLst/>
                  <a:gdLst>
                    <a:gd name="connsiteX0" fmla="*/ 44821 w 220702"/>
                    <a:gd name="connsiteY0" fmla="*/ 237261 h 248387"/>
                    <a:gd name="connsiteX1" fmla="*/ 199166 w 220702"/>
                    <a:gd name="connsiteY1" fmla="*/ 175728 h 248387"/>
                    <a:gd name="connsiteX2" fmla="*/ 220702 w 220702"/>
                    <a:gd name="connsiteY2" fmla="*/ 103426 h 248387"/>
                    <a:gd name="connsiteX3" fmla="*/ 220189 w 220702"/>
                    <a:gd name="connsiteY3" fmla="*/ 88043 h 248387"/>
                    <a:gd name="connsiteX4" fmla="*/ 175578 w 220702"/>
                    <a:gd name="connsiteY4" fmla="*/ 11127 h 248387"/>
                    <a:gd name="connsiteX5" fmla="*/ 21233 w 220702"/>
                    <a:gd name="connsiteY5" fmla="*/ 72660 h 248387"/>
                    <a:gd name="connsiteX6" fmla="*/ 44821 w 220702"/>
                    <a:gd name="connsiteY6" fmla="*/ 237261 h 2483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20702" h="248387">
                      <a:moveTo>
                        <a:pt x="44821" y="237261"/>
                      </a:moveTo>
                      <a:cubicBezTo>
                        <a:pt x="94047" y="265463"/>
                        <a:pt x="163272" y="238286"/>
                        <a:pt x="199166" y="175728"/>
                      </a:cubicBezTo>
                      <a:cubicBezTo>
                        <a:pt x="213011" y="152140"/>
                        <a:pt x="219677" y="127014"/>
                        <a:pt x="220702" y="103426"/>
                      </a:cubicBezTo>
                      <a:cubicBezTo>
                        <a:pt x="220702" y="98299"/>
                        <a:pt x="220702" y="93171"/>
                        <a:pt x="220189" y="88043"/>
                      </a:cubicBezTo>
                      <a:cubicBezTo>
                        <a:pt x="217626" y="55225"/>
                        <a:pt x="202242" y="26510"/>
                        <a:pt x="175578" y="11127"/>
                      </a:cubicBezTo>
                      <a:cubicBezTo>
                        <a:pt x="126352" y="-17076"/>
                        <a:pt x="57127" y="10101"/>
                        <a:pt x="21233" y="72660"/>
                      </a:cubicBezTo>
                      <a:cubicBezTo>
                        <a:pt x="-14661" y="135219"/>
                        <a:pt x="-3893" y="209058"/>
                        <a:pt x="44821" y="237261"/>
                      </a:cubicBezTo>
                      <a:close/>
                    </a:path>
                  </a:pathLst>
                </a:custGeom>
                <a:solidFill>
                  <a:srgbClr val="E20505"/>
                </a:solidFill>
                <a:ln w="5126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127" name="Freeform: Shape 1126">
                  <a:extLst>
                    <a:ext uri="{FF2B5EF4-FFF2-40B4-BE49-F238E27FC236}">
                      <a16:creationId xmlns:a16="http://schemas.microsoft.com/office/drawing/2014/main" id="{19D1F909-3F7C-4CB1-B423-3D12D8A2B5D0}"/>
                    </a:ext>
                  </a:extLst>
                </p:cNvPr>
                <p:cNvSpPr/>
                <p:nvPr/>
              </p:nvSpPr>
              <p:spPr>
                <a:xfrm>
                  <a:off x="6249987" y="8655850"/>
                  <a:ext cx="198958" cy="199640"/>
                </a:xfrm>
                <a:custGeom>
                  <a:avLst/>
                  <a:gdLst>
                    <a:gd name="connsiteX0" fmla="*/ 46731 w 198958"/>
                    <a:gd name="connsiteY0" fmla="*/ 63468 h 199640"/>
                    <a:gd name="connsiteX1" fmla="*/ 97495 w 198958"/>
                    <a:gd name="connsiteY1" fmla="*/ 92696 h 199640"/>
                    <a:gd name="connsiteX2" fmla="*/ 135954 w 198958"/>
                    <a:gd name="connsiteY2" fmla="*/ 397 h 199640"/>
                    <a:gd name="connsiteX3" fmla="*/ 197999 w 198958"/>
                    <a:gd name="connsiteY3" fmla="*/ 45008 h 199640"/>
                    <a:gd name="connsiteX4" fmla="*/ 106725 w 198958"/>
                    <a:gd name="connsiteY4" fmla="*/ 198841 h 199640"/>
                    <a:gd name="connsiteX5" fmla="*/ 4683 w 198958"/>
                    <a:gd name="connsiteY5" fmla="*/ 152178 h 199640"/>
                    <a:gd name="connsiteX6" fmla="*/ 46731 w 198958"/>
                    <a:gd name="connsiteY6" fmla="*/ 63468 h 1996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8958" h="199640">
                      <a:moveTo>
                        <a:pt x="46731" y="63468"/>
                      </a:moveTo>
                      <a:cubicBezTo>
                        <a:pt x="46731" y="63468"/>
                        <a:pt x="62627" y="101926"/>
                        <a:pt x="97495" y="92696"/>
                      </a:cubicBezTo>
                      <a:cubicBezTo>
                        <a:pt x="132364" y="83979"/>
                        <a:pt x="135954" y="397"/>
                        <a:pt x="135954" y="397"/>
                      </a:cubicBezTo>
                      <a:cubicBezTo>
                        <a:pt x="135954" y="397"/>
                        <a:pt x="190308" y="-7294"/>
                        <a:pt x="197999" y="45008"/>
                      </a:cubicBezTo>
                      <a:cubicBezTo>
                        <a:pt x="206204" y="97312"/>
                        <a:pt x="160567" y="193201"/>
                        <a:pt x="106725" y="198841"/>
                      </a:cubicBezTo>
                      <a:cubicBezTo>
                        <a:pt x="52884" y="204481"/>
                        <a:pt x="18015" y="179355"/>
                        <a:pt x="4683" y="152178"/>
                      </a:cubicBezTo>
                      <a:cubicBezTo>
                        <a:pt x="-8136" y="126027"/>
                        <a:pt x="5196" y="60905"/>
                        <a:pt x="46731" y="63468"/>
                      </a:cubicBezTo>
                      <a:close/>
                    </a:path>
                  </a:pathLst>
                </a:custGeom>
                <a:solidFill>
                  <a:srgbClr val="C10000"/>
                </a:solidFill>
                <a:ln w="5126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128" name="Freeform: Shape 1127">
                  <a:extLst>
                    <a:ext uri="{FF2B5EF4-FFF2-40B4-BE49-F238E27FC236}">
                      <a16:creationId xmlns:a16="http://schemas.microsoft.com/office/drawing/2014/main" id="{B466C39E-C15A-4651-95FC-1C75198D8DF0}"/>
                    </a:ext>
                  </a:extLst>
                </p:cNvPr>
                <p:cNvSpPr/>
                <p:nvPr/>
              </p:nvSpPr>
              <p:spPr>
                <a:xfrm>
                  <a:off x="6251058" y="8666503"/>
                  <a:ext cx="219911" cy="209224"/>
                </a:xfrm>
                <a:custGeom>
                  <a:avLst/>
                  <a:gdLst>
                    <a:gd name="connsiteX0" fmla="*/ 206671 w 219911"/>
                    <a:gd name="connsiteY0" fmla="*/ 0 h 209224"/>
                    <a:gd name="connsiteX1" fmla="*/ 155393 w 219911"/>
                    <a:gd name="connsiteY1" fmla="*/ 149218 h 209224"/>
                    <a:gd name="connsiteX2" fmla="*/ 29251 w 219911"/>
                    <a:gd name="connsiteY2" fmla="*/ 164601 h 209224"/>
                    <a:gd name="connsiteX3" fmla="*/ 23 w 219911"/>
                    <a:gd name="connsiteY3" fmla="*/ 129219 h 209224"/>
                    <a:gd name="connsiteX4" fmla="*/ 135395 w 219911"/>
                    <a:gd name="connsiteY4" fmla="*/ 197418 h 209224"/>
                    <a:gd name="connsiteX5" fmla="*/ 206671 w 219911"/>
                    <a:gd name="connsiteY5" fmla="*/ 0 h 209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19911" h="209224">
                      <a:moveTo>
                        <a:pt x="206671" y="0"/>
                      </a:moveTo>
                      <a:cubicBezTo>
                        <a:pt x="206671" y="0"/>
                        <a:pt x="197953" y="98965"/>
                        <a:pt x="155393" y="149218"/>
                      </a:cubicBezTo>
                      <a:cubicBezTo>
                        <a:pt x="112833" y="199469"/>
                        <a:pt x="50787" y="175369"/>
                        <a:pt x="29251" y="164601"/>
                      </a:cubicBezTo>
                      <a:cubicBezTo>
                        <a:pt x="7714" y="153832"/>
                        <a:pt x="-490" y="127168"/>
                        <a:pt x="23" y="129219"/>
                      </a:cubicBezTo>
                      <a:cubicBezTo>
                        <a:pt x="535" y="130758"/>
                        <a:pt x="25661" y="245619"/>
                        <a:pt x="135395" y="197418"/>
                      </a:cubicBezTo>
                      <a:cubicBezTo>
                        <a:pt x="239488" y="151269"/>
                        <a:pt x="225643" y="19486"/>
                        <a:pt x="206671" y="0"/>
                      </a:cubicBezTo>
                      <a:close/>
                    </a:path>
                  </a:pathLst>
                </a:custGeom>
                <a:solidFill>
                  <a:srgbClr val="910015"/>
                </a:solidFill>
                <a:ln w="5126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129" name="Freeform: Shape 1128">
                  <a:extLst>
                    <a:ext uri="{FF2B5EF4-FFF2-40B4-BE49-F238E27FC236}">
                      <a16:creationId xmlns:a16="http://schemas.microsoft.com/office/drawing/2014/main" id="{8A8AFFB2-3228-403B-9BED-473CF124902B}"/>
                    </a:ext>
                  </a:extLst>
                </p:cNvPr>
                <p:cNvSpPr/>
                <p:nvPr/>
              </p:nvSpPr>
              <p:spPr>
                <a:xfrm>
                  <a:off x="6291266" y="8811618"/>
                  <a:ext cx="125441" cy="46199"/>
                </a:xfrm>
                <a:custGeom>
                  <a:avLst/>
                  <a:gdLst>
                    <a:gd name="connsiteX0" fmla="*/ 5452 w 125441"/>
                    <a:gd name="connsiteY0" fmla="*/ 7692 h 46199"/>
                    <a:gd name="connsiteX1" fmla="*/ 78779 w 125441"/>
                    <a:gd name="connsiteY1" fmla="*/ 18973 h 46199"/>
                    <a:gd name="connsiteX2" fmla="*/ 125441 w 125441"/>
                    <a:gd name="connsiteY2" fmla="*/ 0 h 46199"/>
                    <a:gd name="connsiteX3" fmla="*/ 105443 w 125441"/>
                    <a:gd name="connsiteY3" fmla="*/ 22049 h 46199"/>
                    <a:gd name="connsiteX4" fmla="*/ 56217 w 125441"/>
                    <a:gd name="connsiteY4" fmla="*/ 46150 h 46199"/>
                    <a:gd name="connsiteX5" fmla="*/ 30578 w 125441"/>
                    <a:gd name="connsiteY5" fmla="*/ 41022 h 46199"/>
                    <a:gd name="connsiteX6" fmla="*/ 9554 w 125441"/>
                    <a:gd name="connsiteY6" fmla="*/ 27177 h 46199"/>
                    <a:gd name="connsiteX7" fmla="*/ 5452 w 125441"/>
                    <a:gd name="connsiteY7" fmla="*/ 7692 h 461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25441" h="46199">
                      <a:moveTo>
                        <a:pt x="5452" y="7692"/>
                      </a:moveTo>
                      <a:cubicBezTo>
                        <a:pt x="27501" y="20511"/>
                        <a:pt x="51089" y="25639"/>
                        <a:pt x="78779" y="18973"/>
                      </a:cubicBezTo>
                      <a:cubicBezTo>
                        <a:pt x="95700" y="14871"/>
                        <a:pt x="109545" y="7179"/>
                        <a:pt x="125441" y="0"/>
                      </a:cubicBezTo>
                      <a:cubicBezTo>
                        <a:pt x="118262" y="6666"/>
                        <a:pt x="113135" y="15383"/>
                        <a:pt x="105443" y="22049"/>
                      </a:cubicBezTo>
                      <a:cubicBezTo>
                        <a:pt x="92624" y="33330"/>
                        <a:pt x="71600" y="45124"/>
                        <a:pt x="56217" y="46150"/>
                      </a:cubicBezTo>
                      <a:cubicBezTo>
                        <a:pt x="46987" y="46662"/>
                        <a:pt x="38782" y="43073"/>
                        <a:pt x="30578" y="41022"/>
                      </a:cubicBezTo>
                      <a:cubicBezTo>
                        <a:pt x="22374" y="38971"/>
                        <a:pt x="14682" y="34869"/>
                        <a:pt x="9554" y="27177"/>
                      </a:cubicBezTo>
                      <a:cubicBezTo>
                        <a:pt x="5965" y="19998"/>
                        <a:pt x="-7367" y="9230"/>
                        <a:pt x="5452" y="7692"/>
                      </a:cubicBezTo>
                      <a:close/>
                    </a:path>
                  </a:pathLst>
                </a:custGeom>
                <a:solidFill>
                  <a:srgbClr val="E20505"/>
                </a:solidFill>
                <a:ln w="5126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130" name="Freeform: Shape 1129">
                  <a:extLst>
                    <a:ext uri="{FF2B5EF4-FFF2-40B4-BE49-F238E27FC236}">
                      <a16:creationId xmlns:a16="http://schemas.microsoft.com/office/drawing/2014/main" id="{6A67C6A5-81DF-4883-A2EE-1C7C7F24D5DA}"/>
                    </a:ext>
                  </a:extLst>
                </p:cNvPr>
                <p:cNvSpPr/>
                <p:nvPr/>
              </p:nvSpPr>
              <p:spPr>
                <a:xfrm>
                  <a:off x="6306673" y="8645547"/>
                  <a:ext cx="122340" cy="57363"/>
                </a:xfrm>
                <a:custGeom>
                  <a:avLst/>
                  <a:gdLst>
                    <a:gd name="connsiteX0" fmla="*/ 11581 w 122340"/>
                    <a:gd name="connsiteY0" fmla="*/ 10188 h 57363"/>
                    <a:gd name="connsiteX1" fmla="*/ 100291 w 122340"/>
                    <a:gd name="connsiteY1" fmla="*/ 9163 h 57363"/>
                    <a:gd name="connsiteX2" fmla="*/ 121828 w 122340"/>
                    <a:gd name="connsiteY2" fmla="*/ 57363 h 57363"/>
                    <a:gd name="connsiteX3" fmla="*/ 122340 w 122340"/>
                    <a:gd name="connsiteY3" fmla="*/ 55825 h 57363"/>
                    <a:gd name="connsiteX4" fmla="*/ 89010 w 122340"/>
                    <a:gd name="connsiteY4" fmla="*/ 36853 h 57363"/>
                    <a:gd name="connsiteX5" fmla="*/ 70037 w 122340"/>
                    <a:gd name="connsiteY5" fmla="*/ 24546 h 57363"/>
                    <a:gd name="connsiteX6" fmla="*/ 44911 w 122340"/>
                    <a:gd name="connsiteY6" fmla="*/ 23008 h 57363"/>
                    <a:gd name="connsiteX7" fmla="*/ 22349 w 122340"/>
                    <a:gd name="connsiteY7" fmla="*/ 23520 h 57363"/>
                    <a:gd name="connsiteX8" fmla="*/ 4915 w 122340"/>
                    <a:gd name="connsiteY8" fmla="*/ 26084 h 57363"/>
                    <a:gd name="connsiteX9" fmla="*/ 11581 w 122340"/>
                    <a:gd name="connsiteY9" fmla="*/ 10188 h 573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22340" h="57363">
                      <a:moveTo>
                        <a:pt x="11581" y="10188"/>
                      </a:moveTo>
                      <a:cubicBezTo>
                        <a:pt x="42348" y="-1605"/>
                        <a:pt x="73114" y="-4682"/>
                        <a:pt x="100291" y="9163"/>
                      </a:cubicBezTo>
                      <a:cubicBezTo>
                        <a:pt x="116187" y="17367"/>
                        <a:pt x="122340" y="37365"/>
                        <a:pt x="121828" y="57363"/>
                      </a:cubicBezTo>
                      <a:cubicBezTo>
                        <a:pt x="121828" y="56851"/>
                        <a:pt x="121828" y="56338"/>
                        <a:pt x="122340" y="55825"/>
                      </a:cubicBezTo>
                      <a:cubicBezTo>
                        <a:pt x="111572" y="48646"/>
                        <a:pt x="98753" y="45057"/>
                        <a:pt x="89010" y="36853"/>
                      </a:cubicBezTo>
                      <a:cubicBezTo>
                        <a:pt x="82857" y="31725"/>
                        <a:pt x="78242" y="26597"/>
                        <a:pt x="70037" y="24546"/>
                      </a:cubicBezTo>
                      <a:cubicBezTo>
                        <a:pt x="61320" y="21982"/>
                        <a:pt x="53629" y="23008"/>
                        <a:pt x="44911" y="23008"/>
                      </a:cubicBezTo>
                      <a:cubicBezTo>
                        <a:pt x="37220" y="23008"/>
                        <a:pt x="30041" y="22495"/>
                        <a:pt x="22349" y="23520"/>
                      </a:cubicBezTo>
                      <a:cubicBezTo>
                        <a:pt x="16709" y="24546"/>
                        <a:pt x="10556" y="27110"/>
                        <a:pt x="4915" y="26084"/>
                      </a:cubicBezTo>
                      <a:cubicBezTo>
                        <a:pt x="-7904" y="24546"/>
                        <a:pt x="7992" y="9163"/>
                        <a:pt x="11581" y="10188"/>
                      </a:cubicBezTo>
                      <a:close/>
                    </a:path>
                  </a:pathLst>
                </a:custGeom>
                <a:solidFill>
                  <a:srgbClr val="FF6161"/>
                </a:solidFill>
                <a:ln w="5126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131" name="Freeform: Shape 1130">
                  <a:extLst>
                    <a:ext uri="{FF2B5EF4-FFF2-40B4-BE49-F238E27FC236}">
                      <a16:creationId xmlns:a16="http://schemas.microsoft.com/office/drawing/2014/main" id="{26D26801-614F-435F-B336-DA0FA7B51922}"/>
                    </a:ext>
                  </a:extLst>
                </p:cNvPr>
                <p:cNvSpPr/>
                <p:nvPr/>
              </p:nvSpPr>
              <p:spPr>
                <a:xfrm>
                  <a:off x="6279779" y="8696039"/>
                  <a:ext cx="24866" cy="51554"/>
                </a:xfrm>
                <a:custGeom>
                  <a:avLst/>
                  <a:gdLst>
                    <a:gd name="connsiteX0" fmla="*/ 11298 w 24866"/>
                    <a:gd name="connsiteY0" fmla="*/ 4307 h 51554"/>
                    <a:gd name="connsiteX1" fmla="*/ 17 w 24866"/>
                    <a:gd name="connsiteY1" fmla="*/ 40202 h 51554"/>
                    <a:gd name="connsiteX2" fmla="*/ 4119 w 24866"/>
                    <a:gd name="connsiteY2" fmla="*/ 51483 h 51554"/>
                    <a:gd name="connsiteX3" fmla="*/ 11811 w 24866"/>
                    <a:gd name="connsiteY3" fmla="*/ 37638 h 51554"/>
                    <a:gd name="connsiteX4" fmla="*/ 18477 w 24866"/>
                    <a:gd name="connsiteY4" fmla="*/ 14563 h 51554"/>
                    <a:gd name="connsiteX5" fmla="*/ 24630 w 24866"/>
                    <a:gd name="connsiteY5" fmla="*/ 6359 h 51554"/>
                    <a:gd name="connsiteX6" fmla="*/ 11298 w 24866"/>
                    <a:gd name="connsiteY6" fmla="*/ 4307 h 515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4866" h="51554">
                      <a:moveTo>
                        <a:pt x="11298" y="4307"/>
                      </a:moveTo>
                      <a:cubicBezTo>
                        <a:pt x="1555" y="16101"/>
                        <a:pt x="17" y="26869"/>
                        <a:pt x="17" y="40202"/>
                      </a:cubicBezTo>
                      <a:cubicBezTo>
                        <a:pt x="17" y="44817"/>
                        <a:pt x="-496" y="50970"/>
                        <a:pt x="4119" y="51483"/>
                      </a:cubicBezTo>
                      <a:cubicBezTo>
                        <a:pt x="12836" y="52508"/>
                        <a:pt x="11811" y="42253"/>
                        <a:pt x="11811" y="37638"/>
                      </a:cubicBezTo>
                      <a:cubicBezTo>
                        <a:pt x="11811" y="30972"/>
                        <a:pt x="14375" y="20716"/>
                        <a:pt x="18477" y="14563"/>
                      </a:cubicBezTo>
                      <a:cubicBezTo>
                        <a:pt x="20015" y="11999"/>
                        <a:pt x="23605" y="9435"/>
                        <a:pt x="24630" y="6359"/>
                      </a:cubicBezTo>
                      <a:cubicBezTo>
                        <a:pt x="26168" y="-308"/>
                        <a:pt x="20015" y="-2871"/>
                        <a:pt x="11298" y="4307"/>
                      </a:cubicBezTo>
                      <a:close/>
                    </a:path>
                  </a:pathLst>
                </a:custGeom>
                <a:solidFill>
                  <a:srgbClr val="FF6161"/>
                </a:solidFill>
                <a:ln w="5126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132" name="Freeform: Shape 1131">
                  <a:extLst>
                    <a:ext uri="{FF2B5EF4-FFF2-40B4-BE49-F238E27FC236}">
                      <a16:creationId xmlns:a16="http://schemas.microsoft.com/office/drawing/2014/main" id="{A7A6A0B7-B656-456E-82DD-6DF9E6F88E92}"/>
                    </a:ext>
                  </a:extLst>
                </p:cNvPr>
                <p:cNvSpPr/>
                <p:nvPr/>
              </p:nvSpPr>
              <p:spPr>
                <a:xfrm>
                  <a:off x="6315092" y="8659217"/>
                  <a:ext cx="50061" cy="46427"/>
                </a:xfrm>
                <a:custGeom>
                  <a:avLst/>
                  <a:gdLst>
                    <a:gd name="connsiteX0" fmla="*/ 10341 w 50061"/>
                    <a:gd name="connsiteY0" fmla="*/ 9337 h 46427"/>
                    <a:gd name="connsiteX1" fmla="*/ 49312 w 50061"/>
                    <a:gd name="connsiteY1" fmla="*/ 7799 h 46427"/>
                    <a:gd name="connsiteX2" fmla="*/ 29314 w 50061"/>
                    <a:gd name="connsiteY2" fmla="*/ 44719 h 46427"/>
                    <a:gd name="connsiteX3" fmla="*/ 86 w 50061"/>
                    <a:gd name="connsiteY3" fmla="*/ 31387 h 46427"/>
                    <a:gd name="connsiteX4" fmla="*/ 10341 w 50061"/>
                    <a:gd name="connsiteY4" fmla="*/ 9337 h 464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0061" h="46427">
                      <a:moveTo>
                        <a:pt x="10341" y="9337"/>
                      </a:moveTo>
                      <a:cubicBezTo>
                        <a:pt x="18033" y="-918"/>
                        <a:pt x="46236" y="-4507"/>
                        <a:pt x="49312" y="7799"/>
                      </a:cubicBezTo>
                      <a:cubicBezTo>
                        <a:pt x="52902" y="21644"/>
                        <a:pt x="43159" y="40104"/>
                        <a:pt x="29314" y="44719"/>
                      </a:cubicBezTo>
                      <a:cubicBezTo>
                        <a:pt x="18033" y="48308"/>
                        <a:pt x="-1452" y="47283"/>
                        <a:pt x="86" y="31387"/>
                      </a:cubicBezTo>
                      <a:cubicBezTo>
                        <a:pt x="1624" y="17542"/>
                        <a:pt x="9829" y="12927"/>
                        <a:pt x="10341" y="933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5126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133" name="Freeform: Shape 1132">
                  <a:extLst>
                    <a:ext uri="{FF2B5EF4-FFF2-40B4-BE49-F238E27FC236}">
                      <a16:creationId xmlns:a16="http://schemas.microsoft.com/office/drawing/2014/main" id="{FB78D7AC-4B83-43AF-9DA1-910D8CB95107}"/>
                    </a:ext>
                  </a:extLst>
                </p:cNvPr>
                <p:cNvSpPr/>
                <p:nvPr/>
              </p:nvSpPr>
              <p:spPr>
                <a:xfrm>
                  <a:off x="6376145" y="8669067"/>
                  <a:ext cx="30819" cy="23222"/>
                </a:xfrm>
                <a:custGeom>
                  <a:avLst/>
                  <a:gdLst>
                    <a:gd name="connsiteX0" fmla="*/ 4668 w 30819"/>
                    <a:gd name="connsiteY0" fmla="*/ 0 h 23222"/>
                    <a:gd name="connsiteX1" fmla="*/ 24153 w 30819"/>
                    <a:gd name="connsiteY1" fmla="*/ 11281 h 23222"/>
                    <a:gd name="connsiteX2" fmla="*/ 30819 w 30819"/>
                    <a:gd name="connsiteY2" fmla="*/ 22049 h 23222"/>
                    <a:gd name="connsiteX3" fmla="*/ 10308 w 30819"/>
                    <a:gd name="connsiteY3" fmla="*/ 14871 h 23222"/>
                    <a:gd name="connsiteX4" fmla="*/ 4668 w 30819"/>
                    <a:gd name="connsiteY4" fmla="*/ 0 h 232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0819" h="23222">
                      <a:moveTo>
                        <a:pt x="4668" y="0"/>
                      </a:moveTo>
                      <a:cubicBezTo>
                        <a:pt x="11334" y="513"/>
                        <a:pt x="19538" y="7179"/>
                        <a:pt x="24153" y="11281"/>
                      </a:cubicBezTo>
                      <a:cubicBezTo>
                        <a:pt x="27230" y="14358"/>
                        <a:pt x="29281" y="17947"/>
                        <a:pt x="30819" y="22049"/>
                      </a:cubicBezTo>
                      <a:cubicBezTo>
                        <a:pt x="24153" y="26152"/>
                        <a:pt x="14923" y="18460"/>
                        <a:pt x="10308" y="14871"/>
                      </a:cubicBezTo>
                      <a:cubicBezTo>
                        <a:pt x="6719" y="11794"/>
                        <a:pt x="-7126" y="0"/>
                        <a:pt x="4668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5126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134" name="Freeform: Shape 1133">
                  <a:extLst>
                    <a:ext uri="{FF2B5EF4-FFF2-40B4-BE49-F238E27FC236}">
                      <a16:creationId xmlns:a16="http://schemas.microsoft.com/office/drawing/2014/main" id="{8EB94324-5846-4A22-AE37-F0876680A0ED}"/>
                    </a:ext>
                  </a:extLst>
                </p:cNvPr>
                <p:cNvSpPr/>
                <p:nvPr/>
              </p:nvSpPr>
              <p:spPr>
                <a:xfrm>
                  <a:off x="6439241" y="8717579"/>
                  <a:ext cx="21762" cy="63099"/>
                </a:xfrm>
                <a:custGeom>
                  <a:avLst/>
                  <a:gdLst>
                    <a:gd name="connsiteX0" fmla="*/ 21052 w 21762"/>
                    <a:gd name="connsiteY0" fmla="*/ 8919 h 63099"/>
                    <a:gd name="connsiteX1" fmla="*/ 8745 w 21762"/>
                    <a:gd name="connsiteY1" fmla="*/ 54556 h 63099"/>
                    <a:gd name="connsiteX2" fmla="*/ 28 w 21762"/>
                    <a:gd name="connsiteY2" fmla="*/ 61222 h 63099"/>
                    <a:gd name="connsiteX3" fmla="*/ 7720 w 21762"/>
                    <a:gd name="connsiteY3" fmla="*/ 43275 h 63099"/>
                    <a:gd name="connsiteX4" fmla="*/ 14899 w 21762"/>
                    <a:gd name="connsiteY4" fmla="*/ 8406 h 63099"/>
                    <a:gd name="connsiteX5" fmla="*/ 19001 w 21762"/>
                    <a:gd name="connsiteY5" fmla="*/ 202 h 63099"/>
                    <a:gd name="connsiteX6" fmla="*/ 21052 w 21762"/>
                    <a:gd name="connsiteY6" fmla="*/ 8919 h 630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1762" h="63099">
                      <a:moveTo>
                        <a:pt x="21052" y="8919"/>
                      </a:moveTo>
                      <a:cubicBezTo>
                        <a:pt x="22590" y="23277"/>
                        <a:pt x="16437" y="41224"/>
                        <a:pt x="8745" y="54556"/>
                      </a:cubicBezTo>
                      <a:cubicBezTo>
                        <a:pt x="7720" y="56607"/>
                        <a:pt x="1054" y="67375"/>
                        <a:pt x="28" y="61222"/>
                      </a:cubicBezTo>
                      <a:cubicBezTo>
                        <a:pt x="-485" y="57120"/>
                        <a:pt x="6181" y="47890"/>
                        <a:pt x="7720" y="43275"/>
                      </a:cubicBezTo>
                      <a:cubicBezTo>
                        <a:pt x="11822" y="31481"/>
                        <a:pt x="13360" y="19687"/>
                        <a:pt x="14899" y="8406"/>
                      </a:cubicBezTo>
                      <a:cubicBezTo>
                        <a:pt x="15411" y="5842"/>
                        <a:pt x="15924" y="1227"/>
                        <a:pt x="19001" y="202"/>
                      </a:cubicBezTo>
                      <a:cubicBezTo>
                        <a:pt x="23103" y="-1337"/>
                        <a:pt x="21565" y="6355"/>
                        <a:pt x="21052" y="891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5126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135" name="Freeform: Shape 1134">
                  <a:extLst>
                    <a:ext uri="{FF2B5EF4-FFF2-40B4-BE49-F238E27FC236}">
                      <a16:creationId xmlns:a16="http://schemas.microsoft.com/office/drawing/2014/main" id="{DC4A82EA-33ED-483B-A71F-8A3DAF7811BD}"/>
                    </a:ext>
                  </a:extLst>
                </p:cNvPr>
                <p:cNvSpPr/>
                <p:nvPr/>
              </p:nvSpPr>
              <p:spPr>
                <a:xfrm>
                  <a:off x="6457985" y="8697782"/>
                  <a:ext cx="6425" cy="8745"/>
                </a:xfrm>
                <a:custGeom>
                  <a:avLst/>
                  <a:gdLst>
                    <a:gd name="connsiteX0" fmla="*/ 3846 w 6425"/>
                    <a:gd name="connsiteY0" fmla="*/ 1538 h 8745"/>
                    <a:gd name="connsiteX1" fmla="*/ 2820 w 6425"/>
                    <a:gd name="connsiteY1" fmla="*/ 0 h 8745"/>
                    <a:gd name="connsiteX2" fmla="*/ 3333 w 6425"/>
                    <a:gd name="connsiteY2" fmla="*/ 8717 h 8745"/>
                    <a:gd name="connsiteX3" fmla="*/ 4871 w 6425"/>
                    <a:gd name="connsiteY3" fmla="*/ 2564 h 8745"/>
                    <a:gd name="connsiteX4" fmla="*/ 3846 w 6425"/>
                    <a:gd name="connsiteY4" fmla="*/ 1538 h 87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425" h="8745">
                      <a:moveTo>
                        <a:pt x="3846" y="1538"/>
                      </a:moveTo>
                      <a:cubicBezTo>
                        <a:pt x="3846" y="513"/>
                        <a:pt x="3333" y="0"/>
                        <a:pt x="2820" y="0"/>
                      </a:cubicBezTo>
                      <a:cubicBezTo>
                        <a:pt x="-769" y="2564"/>
                        <a:pt x="-1282" y="9230"/>
                        <a:pt x="3333" y="8717"/>
                      </a:cubicBezTo>
                      <a:cubicBezTo>
                        <a:pt x="7435" y="8205"/>
                        <a:pt x="6922" y="4615"/>
                        <a:pt x="4871" y="2564"/>
                      </a:cubicBezTo>
                      <a:lnTo>
                        <a:pt x="3846" y="153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5126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</p:grpSp>
      </p:grpSp>
      <p:grpSp>
        <p:nvGrpSpPr>
          <p:cNvPr id="1367" name="Graphic 342">
            <a:extLst>
              <a:ext uri="{FF2B5EF4-FFF2-40B4-BE49-F238E27FC236}">
                <a16:creationId xmlns:a16="http://schemas.microsoft.com/office/drawing/2014/main" id="{2421AE4F-DD04-4FBB-B863-20AC4D1DB1C1}"/>
              </a:ext>
            </a:extLst>
          </p:cNvPr>
          <p:cNvGrpSpPr/>
          <p:nvPr/>
        </p:nvGrpSpPr>
        <p:grpSpPr>
          <a:xfrm>
            <a:off x="10769277" y="5175362"/>
            <a:ext cx="1417235" cy="1702468"/>
            <a:chOff x="5991198" y="3276600"/>
            <a:chExt cx="204845" cy="307181"/>
          </a:xfrm>
        </p:grpSpPr>
        <p:grpSp>
          <p:nvGrpSpPr>
            <p:cNvPr id="1368" name="Graphic 342">
              <a:extLst>
                <a:ext uri="{FF2B5EF4-FFF2-40B4-BE49-F238E27FC236}">
                  <a16:creationId xmlns:a16="http://schemas.microsoft.com/office/drawing/2014/main" id="{51392D28-A606-4D95-8510-29BC5C80AE58}"/>
                </a:ext>
              </a:extLst>
            </p:cNvPr>
            <p:cNvGrpSpPr/>
            <p:nvPr/>
          </p:nvGrpSpPr>
          <p:grpSpPr>
            <a:xfrm>
              <a:off x="5996758" y="3276600"/>
              <a:ext cx="181690" cy="166211"/>
              <a:chOff x="5996758" y="3276600"/>
              <a:chExt cx="181690" cy="166211"/>
            </a:xfrm>
          </p:grpSpPr>
          <p:sp>
            <p:nvSpPr>
              <p:cNvPr id="1398" name="Freeform: Shape 1397">
                <a:extLst>
                  <a:ext uri="{FF2B5EF4-FFF2-40B4-BE49-F238E27FC236}">
                    <a16:creationId xmlns:a16="http://schemas.microsoft.com/office/drawing/2014/main" id="{F91F764E-7020-4403-8583-6AA634692B0C}"/>
                  </a:ext>
                </a:extLst>
              </p:cNvPr>
              <p:cNvSpPr/>
              <p:nvPr/>
            </p:nvSpPr>
            <p:spPr>
              <a:xfrm>
                <a:off x="5996758" y="3276600"/>
                <a:ext cx="181690" cy="166211"/>
              </a:xfrm>
              <a:custGeom>
                <a:avLst/>
                <a:gdLst>
                  <a:gd name="connsiteX0" fmla="*/ 19803 w 181690"/>
                  <a:gd name="connsiteY0" fmla="*/ 166211 h 166211"/>
                  <a:gd name="connsiteX1" fmla="*/ 182 w 181690"/>
                  <a:gd name="connsiteY1" fmla="*/ 129540 h 166211"/>
                  <a:gd name="connsiteX2" fmla="*/ 23137 w 181690"/>
                  <a:gd name="connsiteY2" fmla="*/ 82963 h 166211"/>
                  <a:gd name="connsiteX3" fmla="*/ 18946 w 181690"/>
                  <a:gd name="connsiteY3" fmla="*/ 45053 h 166211"/>
                  <a:gd name="connsiteX4" fmla="*/ 54474 w 181690"/>
                  <a:gd name="connsiteY4" fmla="*/ 72485 h 166211"/>
                  <a:gd name="connsiteX5" fmla="*/ 59808 w 181690"/>
                  <a:gd name="connsiteY5" fmla="*/ 87059 h 166211"/>
                  <a:gd name="connsiteX6" fmla="*/ 66000 w 181690"/>
                  <a:gd name="connsiteY6" fmla="*/ 37243 h 166211"/>
                  <a:gd name="connsiteX7" fmla="*/ 90003 w 181690"/>
                  <a:gd name="connsiteY7" fmla="*/ 0 h 166211"/>
                  <a:gd name="connsiteX8" fmla="*/ 96003 w 181690"/>
                  <a:gd name="connsiteY8" fmla="*/ 44196 h 166211"/>
                  <a:gd name="connsiteX9" fmla="*/ 98861 w 181690"/>
                  <a:gd name="connsiteY9" fmla="*/ 77534 h 166211"/>
                  <a:gd name="connsiteX10" fmla="*/ 112386 w 181690"/>
                  <a:gd name="connsiteY10" fmla="*/ 39529 h 166211"/>
                  <a:gd name="connsiteX11" fmla="*/ 115244 w 181690"/>
                  <a:gd name="connsiteY11" fmla="*/ 45530 h 166211"/>
                  <a:gd name="connsiteX12" fmla="*/ 130293 w 181690"/>
                  <a:gd name="connsiteY12" fmla="*/ 84011 h 166211"/>
                  <a:gd name="connsiteX13" fmla="*/ 126579 w 181690"/>
                  <a:gd name="connsiteY13" fmla="*/ 118777 h 166211"/>
                  <a:gd name="connsiteX14" fmla="*/ 147819 w 181690"/>
                  <a:gd name="connsiteY14" fmla="*/ 92488 h 166211"/>
                  <a:gd name="connsiteX15" fmla="*/ 151534 w 181690"/>
                  <a:gd name="connsiteY15" fmla="*/ 55055 h 166211"/>
                  <a:gd name="connsiteX16" fmla="*/ 180204 w 181690"/>
                  <a:gd name="connsiteY16" fmla="*/ 99727 h 166211"/>
                  <a:gd name="connsiteX17" fmla="*/ 162488 w 181690"/>
                  <a:gd name="connsiteY17" fmla="*/ 165449 h 166211"/>
                  <a:gd name="connsiteX18" fmla="*/ 19803 w 181690"/>
                  <a:gd name="connsiteY18" fmla="*/ 166211 h 1662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81690" h="166211">
                    <a:moveTo>
                      <a:pt x="19803" y="166211"/>
                    </a:moveTo>
                    <a:cubicBezTo>
                      <a:pt x="19803" y="166211"/>
                      <a:pt x="2563" y="152210"/>
                      <a:pt x="182" y="129540"/>
                    </a:cubicBezTo>
                    <a:cubicBezTo>
                      <a:pt x="-2199" y="106871"/>
                      <a:pt x="19518" y="97346"/>
                      <a:pt x="23137" y="82963"/>
                    </a:cubicBezTo>
                    <a:cubicBezTo>
                      <a:pt x="26661" y="68580"/>
                      <a:pt x="18946" y="45053"/>
                      <a:pt x="18946" y="45053"/>
                    </a:cubicBezTo>
                    <a:cubicBezTo>
                      <a:pt x="18946" y="45053"/>
                      <a:pt x="49140" y="57912"/>
                      <a:pt x="54474" y="72485"/>
                    </a:cubicBezTo>
                    <a:cubicBezTo>
                      <a:pt x="59808" y="87059"/>
                      <a:pt x="59808" y="87059"/>
                      <a:pt x="59808" y="87059"/>
                    </a:cubicBezTo>
                    <a:cubicBezTo>
                      <a:pt x="59808" y="87059"/>
                      <a:pt x="49807" y="51245"/>
                      <a:pt x="66000" y="37243"/>
                    </a:cubicBezTo>
                    <a:cubicBezTo>
                      <a:pt x="86193" y="19717"/>
                      <a:pt x="90003" y="0"/>
                      <a:pt x="90003" y="0"/>
                    </a:cubicBezTo>
                    <a:cubicBezTo>
                      <a:pt x="90003" y="0"/>
                      <a:pt x="101433" y="18098"/>
                      <a:pt x="96003" y="44196"/>
                    </a:cubicBezTo>
                    <a:cubicBezTo>
                      <a:pt x="91812" y="64294"/>
                      <a:pt x="98861" y="77534"/>
                      <a:pt x="98861" y="77534"/>
                    </a:cubicBezTo>
                    <a:cubicBezTo>
                      <a:pt x="98861" y="77534"/>
                      <a:pt x="115244" y="45530"/>
                      <a:pt x="112386" y="39529"/>
                    </a:cubicBezTo>
                    <a:cubicBezTo>
                      <a:pt x="109529" y="33528"/>
                      <a:pt x="115244" y="45530"/>
                      <a:pt x="115244" y="45530"/>
                    </a:cubicBezTo>
                    <a:cubicBezTo>
                      <a:pt x="115244" y="45530"/>
                      <a:pt x="131055" y="57531"/>
                      <a:pt x="130293" y="84011"/>
                    </a:cubicBezTo>
                    <a:cubicBezTo>
                      <a:pt x="129531" y="110490"/>
                      <a:pt x="126579" y="118777"/>
                      <a:pt x="126579" y="118777"/>
                    </a:cubicBezTo>
                    <a:cubicBezTo>
                      <a:pt x="126579" y="118777"/>
                      <a:pt x="144676" y="109157"/>
                      <a:pt x="147819" y="92488"/>
                    </a:cubicBezTo>
                    <a:cubicBezTo>
                      <a:pt x="150963" y="75914"/>
                      <a:pt x="151534" y="55055"/>
                      <a:pt x="151534" y="55055"/>
                    </a:cubicBezTo>
                    <a:cubicBezTo>
                      <a:pt x="151534" y="55055"/>
                      <a:pt x="172489" y="69914"/>
                      <a:pt x="180204" y="99727"/>
                    </a:cubicBezTo>
                    <a:cubicBezTo>
                      <a:pt x="188015" y="129445"/>
                      <a:pt x="162488" y="165449"/>
                      <a:pt x="162488" y="165449"/>
                    </a:cubicBezTo>
                    <a:lnTo>
                      <a:pt x="19803" y="166211"/>
                    </a:lnTo>
                    <a:close/>
                  </a:path>
                </a:pathLst>
              </a:custGeom>
              <a:solidFill>
                <a:srgbClr val="FF6B0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399" name="Freeform: Shape 1398">
                <a:extLst>
                  <a:ext uri="{FF2B5EF4-FFF2-40B4-BE49-F238E27FC236}">
                    <a16:creationId xmlns:a16="http://schemas.microsoft.com/office/drawing/2014/main" id="{E78D6284-E59B-4F53-A4C6-31D9960644CA}"/>
                  </a:ext>
                </a:extLst>
              </p:cNvPr>
              <p:cNvSpPr/>
              <p:nvPr/>
            </p:nvSpPr>
            <p:spPr>
              <a:xfrm>
                <a:off x="6123276" y="3289649"/>
                <a:ext cx="12729" cy="37337"/>
              </a:xfrm>
              <a:custGeom>
                <a:avLst/>
                <a:gdLst>
                  <a:gd name="connsiteX0" fmla="*/ 4156 w 12729"/>
                  <a:gd name="connsiteY0" fmla="*/ 37243 h 37337"/>
                  <a:gd name="connsiteX1" fmla="*/ 250 w 12729"/>
                  <a:gd name="connsiteY1" fmla="*/ 20669 h 37337"/>
                  <a:gd name="connsiteX2" fmla="*/ 6632 w 12729"/>
                  <a:gd name="connsiteY2" fmla="*/ 0 h 37337"/>
                  <a:gd name="connsiteX3" fmla="*/ 12728 w 12729"/>
                  <a:gd name="connsiteY3" fmla="*/ 14478 h 37337"/>
                  <a:gd name="connsiteX4" fmla="*/ 4156 w 12729"/>
                  <a:gd name="connsiteY4" fmla="*/ 37243 h 373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729" h="37337">
                    <a:moveTo>
                      <a:pt x="4156" y="37243"/>
                    </a:moveTo>
                    <a:cubicBezTo>
                      <a:pt x="3965" y="38386"/>
                      <a:pt x="-1178" y="28956"/>
                      <a:pt x="250" y="20669"/>
                    </a:cubicBezTo>
                    <a:cubicBezTo>
                      <a:pt x="1679" y="12383"/>
                      <a:pt x="6632" y="0"/>
                      <a:pt x="6632" y="0"/>
                    </a:cubicBezTo>
                    <a:cubicBezTo>
                      <a:pt x="6632" y="0"/>
                      <a:pt x="12633" y="5810"/>
                      <a:pt x="12728" y="14478"/>
                    </a:cubicBezTo>
                    <a:cubicBezTo>
                      <a:pt x="12823" y="23146"/>
                      <a:pt x="5299" y="30861"/>
                      <a:pt x="4156" y="37243"/>
                    </a:cubicBezTo>
                    <a:close/>
                  </a:path>
                </a:pathLst>
              </a:custGeom>
              <a:solidFill>
                <a:srgbClr val="FF6B0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400" name="Freeform: Shape 1399">
                <a:extLst>
                  <a:ext uri="{FF2B5EF4-FFF2-40B4-BE49-F238E27FC236}">
                    <a16:creationId xmlns:a16="http://schemas.microsoft.com/office/drawing/2014/main" id="{3B751B57-A5E4-4072-BEB6-731B28609EA6}"/>
                  </a:ext>
                </a:extLst>
              </p:cNvPr>
              <p:cNvSpPr/>
              <p:nvPr/>
            </p:nvSpPr>
            <p:spPr>
              <a:xfrm>
                <a:off x="6011137" y="3327463"/>
                <a:ext cx="105933" cy="111823"/>
              </a:xfrm>
              <a:custGeom>
                <a:avLst/>
                <a:gdLst>
                  <a:gd name="connsiteX0" fmla="*/ 7901 w 105933"/>
                  <a:gd name="connsiteY0" fmla="*/ 111824 h 111823"/>
                  <a:gd name="connsiteX1" fmla="*/ 2376 w 105933"/>
                  <a:gd name="connsiteY1" fmla="*/ 77915 h 111823"/>
                  <a:gd name="connsiteX2" fmla="*/ 24474 w 105933"/>
                  <a:gd name="connsiteY2" fmla="*/ 25241 h 111823"/>
                  <a:gd name="connsiteX3" fmla="*/ 23045 w 105933"/>
                  <a:gd name="connsiteY3" fmla="*/ 18955 h 111823"/>
                  <a:gd name="connsiteX4" fmla="*/ 45048 w 105933"/>
                  <a:gd name="connsiteY4" fmla="*/ 40577 h 111823"/>
                  <a:gd name="connsiteX5" fmla="*/ 50096 w 105933"/>
                  <a:gd name="connsiteY5" fmla="*/ 71342 h 111823"/>
                  <a:gd name="connsiteX6" fmla="*/ 56859 w 105933"/>
                  <a:gd name="connsiteY6" fmla="*/ 52007 h 111823"/>
                  <a:gd name="connsiteX7" fmla="*/ 56573 w 105933"/>
                  <a:gd name="connsiteY7" fmla="*/ 14002 h 111823"/>
                  <a:gd name="connsiteX8" fmla="*/ 63050 w 105933"/>
                  <a:gd name="connsiteY8" fmla="*/ 0 h 111823"/>
                  <a:gd name="connsiteX9" fmla="*/ 78290 w 105933"/>
                  <a:gd name="connsiteY9" fmla="*/ 24860 h 111823"/>
                  <a:gd name="connsiteX10" fmla="*/ 85148 w 105933"/>
                  <a:gd name="connsiteY10" fmla="*/ 48482 h 111823"/>
                  <a:gd name="connsiteX11" fmla="*/ 95626 w 105933"/>
                  <a:gd name="connsiteY11" fmla="*/ 28289 h 111823"/>
                  <a:gd name="connsiteX12" fmla="*/ 98674 w 105933"/>
                  <a:gd name="connsiteY12" fmla="*/ 18479 h 111823"/>
                  <a:gd name="connsiteX13" fmla="*/ 105341 w 105933"/>
                  <a:gd name="connsiteY13" fmla="*/ 59436 h 111823"/>
                  <a:gd name="connsiteX14" fmla="*/ 88482 w 105933"/>
                  <a:gd name="connsiteY14" fmla="*/ 111347 h 111823"/>
                  <a:gd name="connsiteX15" fmla="*/ 7901 w 105933"/>
                  <a:gd name="connsiteY15" fmla="*/ 111824 h 1118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05933" h="111823">
                    <a:moveTo>
                      <a:pt x="7901" y="111824"/>
                    </a:moveTo>
                    <a:cubicBezTo>
                      <a:pt x="7901" y="108014"/>
                      <a:pt x="-5244" y="96012"/>
                      <a:pt x="2376" y="77915"/>
                    </a:cubicBezTo>
                    <a:cubicBezTo>
                      <a:pt x="9996" y="59817"/>
                      <a:pt x="26855" y="35147"/>
                      <a:pt x="24474" y="25241"/>
                    </a:cubicBezTo>
                    <a:cubicBezTo>
                      <a:pt x="22188" y="15240"/>
                      <a:pt x="23045" y="18955"/>
                      <a:pt x="23045" y="18955"/>
                    </a:cubicBezTo>
                    <a:cubicBezTo>
                      <a:pt x="23045" y="18955"/>
                      <a:pt x="39143" y="24575"/>
                      <a:pt x="45048" y="40577"/>
                    </a:cubicBezTo>
                    <a:cubicBezTo>
                      <a:pt x="51049" y="56578"/>
                      <a:pt x="50096" y="71342"/>
                      <a:pt x="50096" y="71342"/>
                    </a:cubicBezTo>
                    <a:cubicBezTo>
                      <a:pt x="50096" y="71342"/>
                      <a:pt x="56764" y="65056"/>
                      <a:pt x="56859" y="52007"/>
                    </a:cubicBezTo>
                    <a:cubicBezTo>
                      <a:pt x="56859" y="38957"/>
                      <a:pt x="53430" y="26003"/>
                      <a:pt x="56573" y="14002"/>
                    </a:cubicBezTo>
                    <a:cubicBezTo>
                      <a:pt x="59621" y="2000"/>
                      <a:pt x="63050" y="0"/>
                      <a:pt x="63050" y="0"/>
                    </a:cubicBezTo>
                    <a:cubicBezTo>
                      <a:pt x="63050" y="0"/>
                      <a:pt x="70099" y="11906"/>
                      <a:pt x="78290" y="24860"/>
                    </a:cubicBezTo>
                    <a:cubicBezTo>
                      <a:pt x="86482" y="37814"/>
                      <a:pt x="85148" y="48482"/>
                      <a:pt x="85148" y="48482"/>
                    </a:cubicBezTo>
                    <a:cubicBezTo>
                      <a:pt x="85148" y="48482"/>
                      <a:pt x="93911" y="32290"/>
                      <a:pt x="95626" y="28289"/>
                    </a:cubicBezTo>
                    <a:cubicBezTo>
                      <a:pt x="97340" y="24289"/>
                      <a:pt x="98674" y="18479"/>
                      <a:pt x="98674" y="18479"/>
                    </a:cubicBezTo>
                    <a:cubicBezTo>
                      <a:pt x="98674" y="18479"/>
                      <a:pt x="108389" y="31623"/>
                      <a:pt x="105341" y="59436"/>
                    </a:cubicBezTo>
                    <a:cubicBezTo>
                      <a:pt x="102293" y="87249"/>
                      <a:pt x="88482" y="111347"/>
                      <a:pt x="88482" y="111347"/>
                    </a:cubicBezTo>
                    <a:lnTo>
                      <a:pt x="7901" y="111824"/>
                    </a:lnTo>
                    <a:close/>
                  </a:path>
                </a:pathLst>
              </a:custGeom>
              <a:solidFill>
                <a:srgbClr val="FCAB0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401" name="Freeform: Shape 1400">
                <a:extLst>
                  <a:ext uri="{FF2B5EF4-FFF2-40B4-BE49-F238E27FC236}">
                    <a16:creationId xmlns:a16="http://schemas.microsoft.com/office/drawing/2014/main" id="{22C1EDFF-1018-4446-AA8F-67A03B59E8B6}"/>
                  </a:ext>
                </a:extLst>
              </p:cNvPr>
              <p:cNvSpPr/>
              <p:nvPr/>
            </p:nvSpPr>
            <p:spPr>
              <a:xfrm>
                <a:off x="6116285" y="3363467"/>
                <a:ext cx="51954" cy="75152"/>
              </a:xfrm>
              <a:custGeom>
                <a:avLst/>
                <a:gdLst>
                  <a:gd name="connsiteX0" fmla="*/ 765 w 51954"/>
                  <a:gd name="connsiteY0" fmla="*/ 75152 h 75152"/>
                  <a:gd name="connsiteX1" fmla="*/ 7813 w 51954"/>
                  <a:gd name="connsiteY1" fmla="*/ 53626 h 75152"/>
                  <a:gd name="connsiteX2" fmla="*/ 35912 w 51954"/>
                  <a:gd name="connsiteY2" fmla="*/ 25908 h 75152"/>
                  <a:gd name="connsiteX3" fmla="*/ 40008 w 51954"/>
                  <a:gd name="connsiteY3" fmla="*/ 0 h 75152"/>
                  <a:gd name="connsiteX4" fmla="*/ 51819 w 51954"/>
                  <a:gd name="connsiteY4" fmla="*/ 34481 h 75152"/>
                  <a:gd name="connsiteX5" fmla="*/ 28864 w 51954"/>
                  <a:gd name="connsiteY5" fmla="*/ 74867 h 75152"/>
                  <a:gd name="connsiteX6" fmla="*/ 765 w 51954"/>
                  <a:gd name="connsiteY6" fmla="*/ 75152 h 751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1954" h="75152">
                    <a:moveTo>
                      <a:pt x="765" y="75152"/>
                    </a:moveTo>
                    <a:cubicBezTo>
                      <a:pt x="765" y="75152"/>
                      <a:pt x="-3426" y="66770"/>
                      <a:pt x="7813" y="53626"/>
                    </a:cubicBezTo>
                    <a:cubicBezTo>
                      <a:pt x="19053" y="40481"/>
                      <a:pt x="29435" y="37910"/>
                      <a:pt x="35912" y="25908"/>
                    </a:cubicBezTo>
                    <a:cubicBezTo>
                      <a:pt x="42389" y="13811"/>
                      <a:pt x="40008" y="0"/>
                      <a:pt x="40008" y="0"/>
                    </a:cubicBezTo>
                    <a:cubicBezTo>
                      <a:pt x="40008" y="0"/>
                      <a:pt x="53438" y="17240"/>
                      <a:pt x="51819" y="34481"/>
                    </a:cubicBezTo>
                    <a:cubicBezTo>
                      <a:pt x="50200" y="51816"/>
                      <a:pt x="28864" y="74867"/>
                      <a:pt x="28864" y="74867"/>
                    </a:cubicBezTo>
                    <a:lnTo>
                      <a:pt x="765" y="75152"/>
                    </a:lnTo>
                    <a:close/>
                  </a:path>
                </a:pathLst>
              </a:custGeom>
              <a:solidFill>
                <a:srgbClr val="FCAB0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402" name="Freeform: Shape 1401">
                <a:extLst>
                  <a:ext uri="{FF2B5EF4-FFF2-40B4-BE49-F238E27FC236}">
                    <a16:creationId xmlns:a16="http://schemas.microsoft.com/office/drawing/2014/main" id="{5BA91A35-83D3-4808-B710-3F6AF89A78D2}"/>
                  </a:ext>
                </a:extLst>
              </p:cNvPr>
              <p:cNvSpPr/>
              <p:nvPr/>
            </p:nvSpPr>
            <p:spPr>
              <a:xfrm>
                <a:off x="6015234" y="3361848"/>
                <a:ext cx="99402" cy="77438"/>
              </a:xfrm>
              <a:custGeom>
                <a:avLst/>
                <a:gdLst>
                  <a:gd name="connsiteX0" fmla="*/ 5804 w 99402"/>
                  <a:gd name="connsiteY0" fmla="*/ 77438 h 77438"/>
                  <a:gd name="connsiteX1" fmla="*/ 1327 w 99402"/>
                  <a:gd name="connsiteY1" fmla="*/ 48959 h 77438"/>
                  <a:gd name="connsiteX2" fmla="*/ 24092 w 99402"/>
                  <a:gd name="connsiteY2" fmla="*/ 16478 h 77438"/>
                  <a:gd name="connsiteX3" fmla="*/ 28378 w 99402"/>
                  <a:gd name="connsiteY3" fmla="*/ 286 h 77438"/>
                  <a:gd name="connsiteX4" fmla="*/ 45809 w 99402"/>
                  <a:gd name="connsiteY4" fmla="*/ 30671 h 77438"/>
                  <a:gd name="connsiteX5" fmla="*/ 45142 w 99402"/>
                  <a:gd name="connsiteY5" fmla="*/ 46673 h 77438"/>
                  <a:gd name="connsiteX6" fmla="*/ 60668 w 99402"/>
                  <a:gd name="connsiteY6" fmla="*/ 21241 h 77438"/>
                  <a:gd name="connsiteX7" fmla="*/ 61430 w 99402"/>
                  <a:gd name="connsiteY7" fmla="*/ 0 h 77438"/>
                  <a:gd name="connsiteX8" fmla="*/ 79527 w 99402"/>
                  <a:gd name="connsiteY8" fmla="*/ 25051 h 77438"/>
                  <a:gd name="connsiteX9" fmla="*/ 78098 w 99402"/>
                  <a:gd name="connsiteY9" fmla="*/ 54007 h 77438"/>
                  <a:gd name="connsiteX10" fmla="*/ 94767 w 99402"/>
                  <a:gd name="connsiteY10" fmla="*/ 13526 h 77438"/>
                  <a:gd name="connsiteX11" fmla="*/ 96958 w 99402"/>
                  <a:gd name="connsiteY11" fmla="*/ 45625 h 77438"/>
                  <a:gd name="connsiteX12" fmla="*/ 84290 w 99402"/>
                  <a:gd name="connsiteY12" fmla="*/ 76772 h 77438"/>
                  <a:gd name="connsiteX13" fmla="*/ 5804 w 99402"/>
                  <a:gd name="connsiteY13" fmla="*/ 77438 h 774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99402" h="77438">
                    <a:moveTo>
                      <a:pt x="5804" y="77438"/>
                    </a:moveTo>
                    <a:cubicBezTo>
                      <a:pt x="5804" y="77438"/>
                      <a:pt x="-3340" y="62770"/>
                      <a:pt x="1327" y="48959"/>
                    </a:cubicBezTo>
                    <a:cubicBezTo>
                      <a:pt x="5994" y="35147"/>
                      <a:pt x="19234" y="27908"/>
                      <a:pt x="24092" y="16478"/>
                    </a:cubicBezTo>
                    <a:cubicBezTo>
                      <a:pt x="28949" y="5048"/>
                      <a:pt x="28378" y="286"/>
                      <a:pt x="28378" y="286"/>
                    </a:cubicBezTo>
                    <a:cubicBezTo>
                      <a:pt x="28378" y="286"/>
                      <a:pt x="44856" y="21812"/>
                      <a:pt x="45809" y="30671"/>
                    </a:cubicBezTo>
                    <a:cubicBezTo>
                      <a:pt x="46761" y="39529"/>
                      <a:pt x="45142" y="46673"/>
                      <a:pt x="45142" y="46673"/>
                    </a:cubicBezTo>
                    <a:cubicBezTo>
                      <a:pt x="45142" y="46673"/>
                      <a:pt x="59048" y="33433"/>
                      <a:pt x="60668" y="21241"/>
                    </a:cubicBezTo>
                    <a:cubicBezTo>
                      <a:pt x="62287" y="9049"/>
                      <a:pt x="61430" y="0"/>
                      <a:pt x="61430" y="0"/>
                    </a:cubicBezTo>
                    <a:cubicBezTo>
                      <a:pt x="61430" y="0"/>
                      <a:pt x="78003" y="6001"/>
                      <a:pt x="79527" y="25051"/>
                    </a:cubicBezTo>
                    <a:cubicBezTo>
                      <a:pt x="81051" y="44006"/>
                      <a:pt x="78098" y="54007"/>
                      <a:pt x="78098" y="54007"/>
                    </a:cubicBezTo>
                    <a:lnTo>
                      <a:pt x="94767" y="13526"/>
                    </a:lnTo>
                    <a:cubicBezTo>
                      <a:pt x="94767" y="13526"/>
                      <a:pt x="103530" y="27337"/>
                      <a:pt x="96958" y="45625"/>
                    </a:cubicBezTo>
                    <a:cubicBezTo>
                      <a:pt x="90481" y="63913"/>
                      <a:pt x="84290" y="76772"/>
                      <a:pt x="84290" y="76772"/>
                    </a:cubicBezTo>
                    <a:lnTo>
                      <a:pt x="5804" y="77438"/>
                    </a:lnTo>
                    <a:close/>
                  </a:path>
                </a:pathLst>
              </a:custGeom>
              <a:solidFill>
                <a:srgbClr val="FFDC4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403" name="Freeform: Shape 1402">
                <a:extLst>
                  <a:ext uri="{FF2B5EF4-FFF2-40B4-BE49-F238E27FC236}">
                    <a16:creationId xmlns:a16="http://schemas.microsoft.com/office/drawing/2014/main" id="{E4A092C3-1387-44EE-B5DD-9584677C30DB}"/>
                  </a:ext>
                </a:extLst>
              </p:cNvPr>
              <p:cNvSpPr/>
              <p:nvPr/>
            </p:nvSpPr>
            <p:spPr>
              <a:xfrm>
                <a:off x="6116643" y="3374516"/>
                <a:ext cx="53641" cy="64103"/>
              </a:xfrm>
              <a:custGeom>
                <a:avLst/>
                <a:gdLst>
                  <a:gd name="connsiteX0" fmla="*/ 407 w 53641"/>
                  <a:gd name="connsiteY0" fmla="*/ 64103 h 64103"/>
                  <a:gd name="connsiteX1" fmla="*/ 7455 w 53641"/>
                  <a:gd name="connsiteY1" fmla="*/ 42577 h 64103"/>
                  <a:gd name="connsiteX2" fmla="*/ 28029 w 53641"/>
                  <a:gd name="connsiteY2" fmla="*/ 12097 h 64103"/>
                  <a:gd name="connsiteX3" fmla="*/ 30030 w 53641"/>
                  <a:gd name="connsiteY3" fmla="*/ 25336 h 64103"/>
                  <a:gd name="connsiteX4" fmla="*/ 25553 w 53641"/>
                  <a:gd name="connsiteY4" fmla="*/ 34385 h 64103"/>
                  <a:gd name="connsiteX5" fmla="*/ 43555 w 53641"/>
                  <a:gd name="connsiteY5" fmla="*/ 11906 h 64103"/>
                  <a:gd name="connsiteX6" fmla="*/ 46222 w 53641"/>
                  <a:gd name="connsiteY6" fmla="*/ 0 h 64103"/>
                  <a:gd name="connsiteX7" fmla="*/ 53556 w 53641"/>
                  <a:gd name="connsiteY7" fmla="*/ 28956 h 64103"/>
                  <a:gd name="connsiteX8" fmla="*/ 42126 w 53641"/>
                  <a:gd name="connsiteY8" fmla="*/ 59912 h 64103"/>
                  <a:gd name="connsiteX9" fmla="*/ 407 w 53641"/>
                  <a:gd name="connsiteY9" fmla="*/ 64103 h 641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3641" h="64103">
                    <a:moveTo>
                      <a:pt x="407" y="64103"/>
                    </a:moveTo>
                    <a:cubicBezTo>
                      <a:pt x="407" y="64103"/>
                      <a:pt x="-2546" y="52197"/>
                      <a:pt x="7455" y="42577"/>
                    </a:cubicBezTo>
                    <a:cubicBezTo>
                      <a:pt x="17457" y="32957"/>
                      <a:pt x="28029" y="12097"/>
                      <a:pt x="28029" y="12097"/>
                    </a:cubicBezTo>
                    <a:cubicBezTo>
                      <a:pt x="28029" y="12097"/>
                      <a:pt x="32316" y="18669"/>
                      <a:pt x="30030" y="25336"/>
                    </a:cubicBezTo>
                    <a:cubicBezTo>
                      <a:pt x="27744" y="32004"/>
                      <a:pt x="25553" y="34385"/>
                      <a:pt x="25553" y="34385"/>
                    </a:cubicBezTo>
                    <a:cubicBezTo>
                      <a:pt x="25553" y="34385"/>
                      <a:pt x="39936" y="21812"/>
                      <a:pt x="43555" y="11906"/>
                    </a:cubicBezTo>
                    <a:cubicBezTo>
                      <a:pt x="47175" y="2000"/>
                      <a:pt x="46222" y="0"/>
                      <a:pt x="46222" y="0"/>
                    </a:cubicBezTo>
                    <a:cubicBezTo>
                      <a:pt x="46222" y="0"/>
                      <a:pt x="52318" y="13240"/>
                      <a:pt x="53556" y="28956"/>
                    </a:cubicBezTo>
                    <a:cubicBezTo>
                      <a:pt x="54795" y="44672"/>
                      <a:pt x="42126" y="59912"/>
                      <a:pt x="42126" y="59912"/>
                    </a:cubicBezTo>
                    <a:lnTo>
                      <a:pt x="407" y="64103"/>
                    </a:lnTo>
                    <a:close/>
                  </a:path>
                </a:pathLst>
              </a:custGeom>
              <a:solidFill>
                <a:srgbClr val="FFDC4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404" name="Freeform: Shape 1403">
                <a:extLst>
                  <a:ext uri="{FF2B5EF4-FFF2-40B4-BE49-F238E27FC236}">
                    <a16:creationId xmlns:a16="http://schemas.microsoft.com/office/drawing/2014/main" id="{E80DB128-B062-4F9D-B8BF-A27344C45FCC}"/>
                  </a:ext>
                </a:extLst>
              </p:cNvPr>
              <p:cNvSpPr/>
              <p:nvPr/>
            </p:nvSpPr>
            <p:spPr>
              <a:xfrm>
                <a:off x="6072722" y="3338600"/>
                <a:ext cx="5220" cy="18581"/>
              </a:xfrm>
              <a:custGeom>
                <a:avLst/>
                <a:gdLst>
                  <a:gd name="connsiteX0" fmla="*/ 2417 w 5220"/>
                  <a:gd name="connsiteY0" fmla="*/ 18581 h 18581"/>
                  <a:gd name="connsiteX1" fmla="*/ 36 w 5220"/>
                  <a:gd name="connsiteY1" fmla="*/ 10485 h 18581"/>
                  <a:gd name="connsiteX2" fmla="*/ 798 w 5220"/>
                  <a:gd name="connsiteY2" fmla="*/ 8 h 18581"/>
                  <a:gd name="connsiteX3" fmla="*/ 2417 w 5220"/>
                  <a:gd name="connsiteY3" fmla="*/ 18581 h 185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20" h="18581">
                    <a:moveTo>
                      <a:pt x="2417" y="18581"/>
                    </a:moveTo>
                    <a:cubicBezTo>
                      <a:pt x="2417" y="18581"/>
                      <a:pt x="-345" y="16676"/>
                      <a:pt x="36" y="10485"/>
                    </a:cubicBezTo>
                    <a:cubicBezTo>
                      <a:pt x="417" y="4294"/>
                      <a:pt x="798" y="8"/>
                      <a:pt x="798" y="8"/>
                    </a:cubicBezTo>
                    <a:cubicBezTo>
                      <a:pt x="798" y="8"/>
                      <a:pt x="9561" y="-945"/>
                      <a:pt x="2417" y="18581"/>
                    </a:cubicBezTo>
                    <a:close/>
                  </a:path>
                </a:pathLst>
              </a:custGeom>
              <a:solidFill>
                <a:srgbClr val="FFDC4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405" name="Freeform: Shape 1404">
                <a:extLst>
                  <a:ext uri="{FF2B5EF4-FFF2-40B4-BE49-F238E27FC236}">
                    <a16:creationId xmlns:a16="http://schemas.microsoft.com/office/drawing/2014/main" id="{920A392D-D4B7-4478-8C05-DF744E86015E}"/>
                  </a:ext>
                </a:extLst>
              </p:cNvPr>
              <p:cNvSpPr/>
              <p:nvPr/>
            </p:nvSpPr>
            <p:spPr>
              <a:xfrm>
                <a:off x="6106858" y="3343084"/>
                <a:ext cx="10911" cy="28303"/>
              </a:xfrm>
              <a:custGeom>
                <a:avLst/>
                <a:gdLst>
                  <a:gd name="connsiteX0" fmla="*/ 0 w 10911"/>
                  <a:gd name="connsiteY0" fmla="*/ 27146 h 28303"/>
                  <a:gd name="connsiteX1" fmla="*/ 5429 w 10911"/>
                  <a:gd name="connsiteY1" fmla="*/ 15526 h 28303"/>
                  <a:gd name="connsiteX2" fmla="*/ 3620 w 10911"/>
                  <a:gd name="connsiteY2" fmla="*/ 0 h 28303"/>
                  <a:gd name="connsiteX3" fmla="*/ 10096 w 10911"/>
                  <a:gd name="connsiteY3" fmla="*/ 20574 h 28303"/>
                  <a:gd name="connsiteX4" fmla="*/ 0 w 10911"/>
                  <a:gd name="connsiteY4" fmla="*/ 27146 h 283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911" h="28303">
                    <a:moveTo>
                      <a:pt x="0" y="27146"/>
                    </a:moveTo>
                    <a:cubicBezTo>
                      <a:pt x="0" y="27146"/>
                      <a:pt x="6096" y="22765"/>
                      <a:pt x="5429" y="15526"/>
                    </a:cubicBezTo>
                    <a:cubicBezTo>
                      <a:pt x="4763" y="8287"/>
                      <a:pt x="3620" y="0"/>
                      <a:pt x="3620" y="0"/>
                    </a:cubicBezTo>
                    <a:cubicBezTo>
                      <a:pt x="3620" y="0"/>
                      <a:pt x="13811" y="8954"/>
                      <a:pt x="10096" y="20574"/>
                    </a:cubicBezTo>
                    <a:cubicBezTo>
                      <a:pt x="6382" y="32385"/>
                      <a:pt x="0" y="27146"/>
                      <a:pt x="0" y="27146"/>
                    </a:cubicBezTo>
                    <a:close/>
                  </a:path>
                </a:pathLst>
              </a:custGeom>
              <a:solidFill>
                <a:srgbClr val="FFDC4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grpSp>
          <p:nvGrpSpPr>
            <p:cNvPr id="1369" name="Graphic 342">
              <a:extLst>
                <a:ext uri="{FF2B5EF4-FFF2-40B4-BE49-F238E27FC236}">
                  <a16:creationId xmlns:a16="http://schemas.microsoft.com/office/drawing/2014/main" id="{86F81C6D-ED7D-4772-91A4-719A85344CA6}"/>
                </a:ext>
              </a:extLst>
            </p:cNvPr>
            <p:cNvGrpSpPr/>
            <p:nvPr/>
          </p:nvGrpSpPr>
          <p:grpSpPr>
            <a:xfrm>
              <a:off x="5991198" y="3434132"/>
              <a:ext cx="204845" cy="149648"/>
              <a:chOff x="5991198" y="3434132"/>
              <a:chExt cx="204845" cy="149648"/>
            </a:xfrm>
          </p:grpSpPr>
          <p:grpSp>
            <p:nvGrpSpPr>
              <p:cNvPr id="1386" name="Graphic 342">
                <a:extLst>
                  <a:ext uri="{FF2B5EF4-FFF2-40B4-BE49-F238E27FC236}">
                    <a16:creationId xmlns:a16="http://schemas.microsoft.com/office/drawing/2014/main" id="{6BA1E160-4B00-46B8-9F0F-E2A5608F00AF}"/>
                  </a:ext>
                </a:extLst>
              </p:cNvPr>
              <p:cNvGrpSpPr/>
              <p:nvPr/>
            </p:nvGrpSpPr>
            <p:grpSpPr>
              <a:xfrm>
                <a:off x="6002940" y="3440715"/>
                <a:ext cx="188975" cy="143065"/>
                <a:chOff x="6002940" y="3440715"/>
                <a:chExt cx="188975" cy="143065"/>
              </a:xfrm>
            </p:grpSpPr>
            <p:sp>
              <p:nvSpPr>
                <p:cNvPr id="1389" name="Freeform: Shape 1388">
                  <a:extLst>
                    <a:ext uri="{FF2B5EF4-FFF2-40B4-BE49-F238E27FC236}">
                      <a16:creationId xmlns:a16="http://schemas.microsoft.com/office/drawing/2014/main" id="{657B4693-8B30-4D43-BCF7-E92B0B380E01}"/>
                    </a:ext>
                  </a:extLst>
                </p:cNvPr>
                <p:cNvSpPr/>
                <p:nvPr/>
              </p:nvSpPr>
              <p:spPr>
                <a:xfrm>
                  <a:off x="6089808" y="3517677"/>
                  <a:ext cx="15049" cy="65722"/>
                </a:xfrm>
                <a:custGeom>
                  <a:avLst/>
                  <a:gdLst>
                    <a:gd name="connsiteX0" fmla="*/ 0 w 15049"/>
                    <a:gd name="connsiteY0" fmla="*/ 762 h 65722"/>
                    <a:gd name="connsiteX1" fmla="*/ 6096 w 15049"/>
                    <a:gd name="connsiteY1" fmla="*/ 65723 h 65722"/>
                    <a:gd name="connsiteX2" fmla="*/ 11525 w 15049"/>
                    <a:gd name="connsiteY2" fmla="*/ 65723 h 65722"/>
                    <a:gd name="connsiteX3" fmla="*/ 15049 w 15049"/>
                    <a:gd name="connsiteY3" fmla="*/ 0 h 657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5049" h="65722">
                      <a:moveTo>
                        <a:pt x="0" y="762"/>
                      </a:moveTo>
                      <a:lnTo>
                        <a:pt x="6096" y="65723"/>
                      </a:lnTo>
                      <a:lnTo>
                        <a:pt x="11525" y="65723"/>
                      </a:lnTo>
                      <a:lnTo>
                        <a:pt x="15049" y="0"/>
                      </a:lnTo>
                      <a:close/>
                    </a:path>
                  </a:pathLst>
                </a:custGeom>
                <a:solidFill>
                  <a:srgbClr val="1D120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390" name="Freeform: Shape 1389">
                  <a:extLst>
                    <a:ext uri="{FF2B5EF4-FFF2-40B4-BE49-F238E27FC236}">
                      <a16:creationId xmlns:a16="http://schemas.microsoft.com/office/drawing/2014/main" id="{1F5ABDB3-8AAF-482D-BB6E-1D8AEB838496}"/>
                    </a:ext>
                  </a:extLst>
                </p:cNvPr>
                <p:cNvSpPr/>
                <p:nvPr/>
              </p:nvSpPr>
              <p:spPr>
                <a:xfrm>
                  <a:off x="6002940" y="3440715"/>
                  <a:ext cx="188975" cy="83915"/>
                </a:xfrm>
                <a:custGeom>
                  <a:avLst/>
                  <a:gdLst>
                    <a:gd name="connsiteX0" fmla="*/ 0 w 188975"/>
                    <a:gd name="connsiteY0" fmla="*/ 1429 h 83915"/>
                    <a:gd name="connsiteX1" fmla="*/ 188976 w 188975"/>
                    <a:gd name="connsiteY1" fmla="*/ 0 h 83915"/>
                    <a:gd name="connsiteX2" fmla="*/ 93917 w 188975"/>
                    <a:gd name="connsiteY2" fmla="*/ 83915 h 839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88975" h="83915">
                      <a:moveTo>
                        <a:pt x="0" y="1429"/>
                      </a:moveTo>
                      <a:lnTo>
                        <a:pt x="188976" y="0"/>
                      </a:lnTo>
                      <a:lnTo>
                        <a:pt x="93917" y="83915"/>
                      </a:lnTo>
                      <a:close/>
                    </a:path>
                  </a:pathLst>
                </a:custGeom>
                <a:solidFill>
                  <a:srgbClr val="FFBD0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391" name="Freeform: Shape 1390">
                  <a:extLst>
                    <a:ext uri="{FF2B5EF4-FFF2-40B4-BE49-F238E27FC236}">
                      <a16:creationId xmlns:a16="http://schemas.microsoft.com/office/drawing/2014/main" id="{DBC0D4F4-938F-4905-BAFF-26BA83078D00}"/>
                    </a:ext>
                  </a:extLst>
                </p:cNvPr>
                <p:cNvSpPr/>
                <p:nvPr/>
              </p:nvSpPr>
              <p:spPr>
                <a:xfrm>
                  <a:off x="6096857" y="3440715"/>
                  <a:ext cx="95059" cy="83915"/>
                </a:xfrm>
                <a:custGeom>
                  <a:avLst/>
                  <a:gdLst>
                    <a:gd name="connsiteX0" fmla="*/ 0 w 95059"/>
                    <a:gd name="connsiteY0" fmla="*/ 83915 h 83915"/>
                    <a:gd name="connsiteX1" fmla="*/ 30385 w 95059"/>
                    <a:gd name="connsiteY1" fmla="*/ 1334 h 83915"/>
                    <a:gd name="connsiteX2" fmla="*/ 95059 w 95059"/>
                    <a:gd name="connsiteY2" fmla="*/ 0 h 839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95059" h="83915">
                      <a:moveTo>
                        <a:pt x="0" y="83915"/>
                      </a:moveTo>
                      <a:lnTo>
                        <a:pt x="30385" y="1334"/>
                      </a:lnTo>
                      <a:lnTo>
                        <a:pt x="95059" y="0"/>
                      </a:lnTo>
                      <a:close/>
                    </a:path>
                  </a:pathLst>
                </a:custGeom>
                <a:solidFill>
                  <a:srgbClr val="D871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grpSp>
              <p:nvGrpSpPr>
                <p:cNvPr id="1392" name="Graphic 342">
                  <a:extLst>
                    <a:ext uri="{FF2B5EF4-FFF2-40B4-BE49-F238E27FC236}">
                      <a16:creationId xmlns:a16="http://schemas.microsoft.com/office/drawing/2014/main" id="{BEEDB189-6709-4773-98E9-91891863E53B}"/>
                    </a:ext>
                  </a:extLst>
                </p:cNvPr>
                <p:cNvGrpSpPr/>
                <p:nvPr/>
              </p:nvGrpSpPr>
              <p:grpSpPr>
                <a:xfrm>
                  <a:off x="6117526" y="3482720"/>
                  <a:ext cx="34385" cy="100298"/>
                  <a:chOff x="6117526" y="3482720"/>
                  <a:chExt cx="34385" cy="100298"/>
                </a:xfrm>
              </p:grpSpPr>
              <p:sp>
                <p:nvSpPr>
                  <p:cNvPr id="1396" name="Freeform: Shape 1395">
                    <a:extLst>
                      <a:ext uri="{FF2B5EF4-FFF2-40B4-BE49-F238E27FC236}">
                        <a16:creationId xmlns:a16="http://schemas.microsoft.com/office/drawing/2014/main" id="{5FC403AF-32DD-40B9-B171-7ACC954A224A}"/>
                      </a:ext>
                    </a:extLst>
                  </p:cNvPr>
                  <p:cNvSpPr/>
                  <p:nvPr/>
                </p:nvSpPr>
                <p:spPr>
                  <a:xfrm>
                    <a:off x="6117526" y="3482720"/>
                    <a:ext cx="34385" cy="100298"/>
                  </a:xfrm>
                  <a:custGeom>
                    <a:avLst/>
                    <a:gdLst>
                      <a:gd name="connsiteX0" fmla="*/ 0 w 34385"/>
                      <a:gd name="connsiteY0" fmla="*/ 15526 h 100298"/>
                      <a:gd name="connsiteX1" fmla="*/ 28670 w 34385"/>
                      <a:gd name="connsiteY1" fmla="*/ 100298 h 100298"/>
                      <a:gd name="connsiteX2" fmla="*/ 34385 w 34385"/>
                      <a:gd name="connsiteY2" fmla="*/ 100298 h 100298"/>
                      <a:gd name="connsiteX3" fmla="*/ 15335 w 34385"/>
                      <a:gd name="connsiteY3" fmla="*/ 0 h 100298"/>
                      <a:gd name="connsiteX4" fmla="*/ 8477 w 34385"/>
                      <a:gd name="connsiteY4" fmla="*/ 95 h 1002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385" h="100298">
                        <a:moveTo>
                          <a:pt x="0" y="15526"/>
                        </a:moveTo>
                        <a:lnTo>
                          <a:pt x="28670" y="100298"/>
                        </a:lnTo>
                        <a:lnTo>
                          <a:pt x="34385" y="100298"/>
                        </a:lnTo>
                        <a:lnTo>
                          <a:pt x="15335" y="0"/>
                        </a:lnTo>
                        <a:lnTo>
                          <a:pt x="8477" y="95"/>
                        </a:lnTo>
                        <a:close/>
                      </a:path>
                    </a:pathLst>
                  </a:custGeom>
                  <a:solidFill>
                    <a:srgbClr val="1D120C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397" name="Freeform: Shape 1396">
                    <a:extLst>
                      <a:ext uri="{FF2B5EF4-FFF2-40B4-BE49-F238E27FC236}">
                        <a16:creationId xmlns:a16="http://schemas.microsoft.com/office/drawing/2014/main" id="{DEB11684-A2B0-45D4-B081-059DD458C2B9}"/>
                      </a:ext>
                    </a:extLst>
                  </p:cNvPr>
                  <p:cNvSpPr/>
                  <p:nvPr/>
                </p:nvSpPr>
                <p:spPr>
                  <a:xfrm>
                    <a:off x="6117526" y="3482816"/>
                    <a:ext cx="28670" cy="100202"/>
                  </a:xfrm>
                  <a:custGeom>
                    <a:avLst/>
                    <a:gdLst>
                      <a:gd name="connsiteX0" fmla="*/ 8477 w 28670"/>
                      <a:gd name="connsiteY0" fmla="*/ 0 h 100202"/>
                      <a:gd name="connsiteX1" fmla="*/ 28670 w 28670"/>
                      <a:gd name="connsiteY1" fmla="*/ 100203 h 100202"/>
                      <a:gd name="connsiteX2" fmla="*/ 0 w 28670"/>
                      <a:gd name="connsiteY2" fmla="*/ 15431 h 1002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8670" h="100202">
                        <a:moveTo>
                          <a:pt x="8477" y="0"/>
                        </a:moveTo>
                        <a:lnTo>
                          <a:pt x="28670" y="100203"/>
                        </a:lnTo>
                        <a:lnTo>
                          <a:pt x="0" y="15431"/>
                        </a:lnTo>
                        <a:close/>
                      </a:path>
                    </a:pathLst>
                  </a:custGeom>
                  <a:solidFill>
                    <a:srgbClr val="7D513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grpSp>
              <p:nvGrpSpPr>
                <p:cNvPr id="1393" name="Graphic 342">
                  <a:extLst>
                    <a:ext uri="{FF2B5EF4-FFF2-40B4-BE49-F238E27FC236}">
                      <a16:creationId xmlns:a16="http://schemas.microsoft.com/office/drawing/2014/main" id="{545CADDF-35BA-4179-83FF-7ECBA19B1A0E}"/>
                    </a:ext>
                  </a:extLst>
                </p:cNvPr>
                <p:cNvGrpSpPr/>
                <p:nvPr/>
              </p:nvGrpSpPr>
              <p:grpSpPr>
                <a:xfrm>
                  <a:off x="6044469" y="3483292"/>
                  <a:ext cx="33051" cy="100488"/>
                  <a:chOff x="6044469" y="3483292"/>
                  <a:chExt cx="33051" cy="100488"/>
                </a:xfrm>
              </p:grpSpPr>
              <p:sp>
                <p:nvSpPr>
                  <p:cNvPr id="1394" name="Freeform: Shape 1393">
                    <a:extLst>
                      <a:ext uri="{FF2B5EF4-FFF2-40B4-BE49-F238E27FC236}">
                        <a16:creationId xmlns:a16="http://schemas.microsoft.com/office/drawing/2014/main" id="{DB41B3A8-1A5B-4C3D-9223-C657C28A640B}"/>
                      </a:ext>
                    </a:extLst>
                  </p:cNvPr>
                  <p:cNvSpPr/>
                  <p:nvPr/>
                </p:nvSpPr>
                <p:spPr>
                  <a:xfrm>
                    <a:off x="6044469" y="3483292"/>
                    <a:ext cx="33051" cy="100488"/>
                  </a:xfrm>
                  <a:custGeom>
                    <a:avLst/>
                    <a:gdLst>
                      <a:gd name="connsiteX0" fmla="*/ 33052 w 33051"/>
                      <a:gd name="connsiteY0" fmla="*/ 15240 h 100488"/>
                      <a:gd name="connsiteX1" fmla="*/ 5715 w 33051"/>
                      <a:gd name="connsiteY1" fmla="*/ 100489 h 100488"/>
                      <a:gd name="connsiteX2" fmla="*/ 0 w 33051"/>
                      <a:gd name="connsiteY2" fmla="*/ 100489 h 100488"/>
                      <a:gd name="connsiteX3" fmla="*/ 17526 w 33051"/>
                      <a:gd name="connsiteY3" fmla="*/ 0 h 100488"/>
                      <a:gd name="connsiteX4" fmla="*/ 24384 w 33051"/>
                      <a:gd name="connsiteY4" fmla="*/ 0 h 1004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051" h="100488">
                        <a:moveTo>
                          <a:pt x="33052" y="15240"/>
                        </a:moveTo>
                        <a:lnTo>
                          <a:pt x="5715" y="100489"/>
                        </a:lnTo>
                        <a:lnTo>
                          <a:pt x="0" y="100489"/>
                        </a:lnTo>
                        <a:lnTo>
                          <a:pt x="17526" y="0"/>
                        </a:lnTo>
                        <a:lnTo>
                          <a:pt x="24384" y="0"/>
                        </a:lnTo>
                        <a:close/>
                      </a:path>
                    </a:pathLst>
                  </a:custGeom>
                  <a:solidFill>
                    <a:srgbClr val="7D513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395" name="Freeform: Shape 1394">
                    <a:extLst>
                      <a:ext uri="{FF2B5EF4-FFF2-40B4-BE49-F238E27FC236}">
                        <a16:creationId xmlns:a16="http://schemas.microsoft.com/office/drawing/2014/main" id="{0C855E88-41E8-476E-B4EF-7B9AF20BBBFE}"/>
                      </a:ext>
                    </a:extLst>
                  </p:cNvPr>
                  <p:cNvSpPr/>
                  <p:nvPr/>
                </p:nvSpPr>
                <p:spPr>
                  <a:xfrm>
                    <a:off x="6050184" y="3483292"/>
                    <a:ext cx="27336" cy="100488"/>
                  </a:xfrm>
                  <a:custGeom>
                    <a:avLst/>
                    <a:gdLst>
                      <a:gd name="connsiteX0" fmla="*/ 18669 w 27336"/>
                      <a:gd name="connsiteY0" fmla="*/ 0 h 100488"/>
                      <a:gd name="connsiteX1" fmla="*/ 0 w 27336"/>
                      <a:gd name="connsiteY1" fmla="*/ 100489 h 100488"/>
                      <a:gd name="connsiteX2" fmla="*/ 27337 w 27336"/>
                      <a:gd name="connsiteY2" fmla="*/ 15240 h 1004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7336" h="100488">
                        <a:moveTo>
                          <a:pt x="18669" y="0"/>
                        </a:moveTo>
                        <a:lnTo>
                          <a:pt x="0" y="100489"/>
                        </a:lnTo>
                        <a:lnTo>
                          <a:pt x="27337" y="15240"/>
                        </a:lnTo>
                        <a:close/>
                      </a:path>
                    </a:pathLst>
                  </a:custGeom>
                  <a:solidFill>
                    <a:srgbClr val="1D120C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</p:grpSp>
          <p:sp>
            <p:nvSpPr>
              <p:cNvPr id="1387" name="Freeform: Shape 1386">
                <a:extLst>
                  <a:ext uri="{FF2B5EF4-FFF2-40B4-BE49-F238E27FC236}">
                    <a16:creationId xmlns:a16="http://schemas.microsoft.com/office/drawing/2014/main" id="{DF5F9F2E-D246-4AE1-BD09-C10335EA7BE1}"/>
                  </a:ext>
                </a:extLst>
              </p:cNvPr>
              <p:cNvSpPr/>
              <p:nvPr/>
            </p:nvSpPr>
            <p:spPr>
              <a:xfrm rot="-26114">
                <a:off x="5991224" y="3434910"/>
                <a:ext cx="204793" cy="7620"/>
              </a:xfrm>
              <a:custGeom>
                <a:avLst/>
                <a:gdLst>
                  <a:gd name="connsiteX0" fmla="*/ 0 w 204793"/>
                  <a:gd name="connsiteY0" fmla="*/ 0 h 7620"/>
                  <a:gd name="connsiteX1" fmla="*/ 204793 w 204793"/>
                  <a:gd name="connsiteY1" fmla="*/ 0 h 7620"/>
                  <a:gd name="connsiteX2" fmla="*/ 204793 w 204793"/>
                  <a:gd name="connsiteY2" fmla="*/ 7620 h 7620"/>
                  <a:gd name="connsiteX3" fmla="*/ 0 w 204793"/>
                  <a:gd name="connsiteY3" fmla="*/ 7620 h 76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4793" h="7620">
                    <a:moveTo>
                      <a:pt x="0" y="0"/>
                    </a:moveTo>
                    <a:lnTo>
                      <a:pt x="204793" y="0"/>
                    </a:lnTo>
                    <a:lnTo>
                      <a:pt x="204793" y="7620"/>
                    </a:lnTo>
                    <a:lnTo>
                      <a:pt x="0" y="7620"/>
                    </a:lnTo>
                    <a:close/>
                  </a:path>
                </a:pathLst>
              </a:custGeom>
              <a:solidFill>
                <a:srgbClr val="FFBD0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388" name="Freeform: Shape 1387">
                <a:extLst>
                  <a:ext uri="{FF2B5EF4-FFF2-40B4-BE49-F238E27FC236}">
                    <a16:creationId xmlns:a16="http://schemas.microsoft.com/office/drawing/2014/main" id="{A657434C-B641-4632-9431-5CDB2B6DE339}"/>
                  </a:ext>
                </a:extLst>
              </p:cNvPr>
              <p:cNvSpPr/>
              <p:nvPr/>
            </p:nvSpPr>
            <p:spPr>
              <a:xfrm>
                <a:off x="6004179" y="3441858"/>
                <a:ext cx="186499" cy="13716"/>
              </a:xfrm>
              <a:custGeom>
                <a:avLst/>
                <a:gdLst>
                  <a:gd name="connsiteX0" fmla="*/ 0 w 186499"/>
                  <a:gd name="connsiteY0" fmla="*/ 1429 h 13716"/>
                  <a:gd name="connsiteX1" fmla="*/ 170974 w 186499"/>
                  <a:gd name="connsiteY1" fmla="*/ 13716 h 13716"/>
                  <a:gd name="connsiteX2" fmla="*/ 186500 w 186499"/>
                  <a:gd name="connsiteY2" fmla="*/ 0 h 137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86499" h="13716">
                    <a:moveTo>
                      <a:pt x="0" y="1429"/>
                    </a:moveTo>
                    <a:lnTo>
                      <a:pt x="170974" y="13716"/>
                    </a:lnTo>
                    <a:lnTo>
                      <a:pt x="186500" y="0"/>
                    </a:lnTo>
                    <a:close/>
                  </a:path>
                </a:pathLst>
              </a:custGeom>
              <a:solidFill>
                <a:srgbClr val="CD3E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grpSp>
          <p:nvGrpSpPr>
            <p:cNvPr id="1370" name="Graphic 342">
              <a:extLst>
                <a:ext uri="{FF2B5EF4-FFF2-40B4-BE49-F238E27FC236}">
                  <a16:creationId xmlns:a16="http://schemas.microsoft.com/office/drawing/2014/main" id="{B36E204C-05CD-4A13-BCC7-2D67CEC7AF86}"/>
                </a:ext>
              </a:extLst>
            </p:cNvPr>
            <p:cNvGrpSpPr/>
            <p:nvPr/>
          </p:nvGrpSpPr>
          <p:grpSpPr>
            <a:xfrm>
              <a:off x="6070642" y="3447658"/>
              <a:ext cx="46517" cy="46587"/>
              <a:chOff x="6070642" y="3447658"/>
              <a:chExt cx="46517" cy="46587"/>
            </a:xfrm>
          </p:grpSpPr>
          <p:sp>
            <p:nvSpPr>
              <p:cNvPr id="1371" name="Freeform: Shape 1370">
                <a:extLst>
                  <a:ext uri="{FF2B5EF4-FFF2-40B4-BE49-F238E27FC236}">
                    <a16:creationId xmlns:a16="http://schemas.microsoft.com/office/drawing/2014/main" id="{6FF6B916-EAF8-47C9-95F8-09595F0ACC11}"/>
                  </a:ext>
                </a:extLst>
              </p:cNvPr>
              <p:cNvSpPr/>
              <p:nvPr/>
            </p:nvSpPr>
            <p:spPr>
              <a:xfrm>
                <a:off x="6070642" y="3447658"/>
                <a:ext cx="46517" cy="46587"/>
              </a:xfrm>
              <a:custGeom>
                <a:avLst/>
                <a:gdLst>
                  <a:gd name="connsiteX0" fmla="*/ 22977 w 46517"/>
                  <a:gd name="connsiteY0" fmla="*/ 46588 h 46587"/>
                  <a:gd name="connsiteX1" fmla="*/ 4403 w 46517"/>
                  <a:gd name="connsiteY1" fmla="*/ 38015 h 46587"/>
                  <a:gd name="connsiteX2" fmla="*/ 7832 w 46517"/>
                  <a:gd name="connsiteY2" fmla="*/ 5630 h 46587"/>
                  <a:gd name="connsiteX3" fmla="*/ 41741 w 46517"/>
                  <a:gd name="connsiteY3" fmla="*/ 9726 h 46587"/>
                  <a:gd name="connsiteX4" fmla="*/ 22977 w 46517"/>
                  <a:gd name="connsiteY4" fmla="*/ 46588 h 465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6517" h="46587">
                    <a:moveTo>
                      <a:pt x="22977" y="46588"/>
                    </a:moveTo>
                    <a:cubicBezTo>
                      <a:pt x="22977" y="46588"/>
                      <a:pt x="10880" y="45635"/>
                      <a:pt x="4403" y="38015"/>
                    </a:cubicBezTo>
                    <a:cubicBezTo>
                      <a:pt x="-2074" y="30300"/>
                      <a:pt x="-1788" y="14012"/>
                      <a:pt x="7832" y="5630"/>
                    </a:cubicBezTo>
                    <a:cubicBezTo>
                      <a:pt x="17452" y="-2752"/>
                      <a:pt x="33073" y="-2085"/>
                      <a:pt x="41741" y="9726"/>
                    </a:cubicBezTo>
                    <a:cubicBezTo>
                      <a:pt x="50218" y="21442"/>
                      <a:pt x="49361" y="43159"/>
                      <a:pt x="22977" y="46588"/>
                    </a:cubicBezTo>
                    <a:close/>
                  </a:path>
                </a:pathLst>
              </a:custGeom>
              <a:solidFill>
                <a:srgbClr val="D871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372" name="Freeform: Shape 1371">
                <a:extLst>
                  <a:ext uri="{FF2B5EF4-FFF2-40B4-BE49-F238E27FC236}">
                    <a16:creationId xmlns:a16="http://schemas.microsoft.com/office/drawing/2014/main" id="{E0B71558-0A07-4EC9-AB5B-0BFB7F18B1CF}"/>
                  </a:ext>
                </a:extLst>
              </p:cNvPr>
              <p:cNvSpPr/>
              <p:nvPr/>
            </p:nvSpPr>
            <p:spPr>
              <a:xfrm>
                <a:off x="6072626" y="3449434"/>
                <a:ext cx="41305" cy="41383"/>
              </a:xfrm>
              <a:custGeom>
                <a:avLst/>
                <a:gdLst>
                  <a:gd name="connsiteX0" fmla="*/ 20421 w 41305"/>
                  <a:gd name="connsiteY0" fmla="*/ 41383 h 41383"/>
                  <a:gd name="connsiteX1" fmla="*/ 3942 w 41305"/>
                  <a:gd name="connsiteY1" fmla="*/ 33763 h 41383"/>
                  <a:gd name="connsiteX2" fmla="*/ 6990 w 41305"/>
                  <a:gd name="connsiteY2" fmla="*/ 4998 h 41383"/>
                  <a:gd name="connsiteX3" fmla="*/ 37089 w 41305"/>
                  <a:gd name="connsiteY3" fmla="*/ 8617 h 41383"/>
                  <a:gd name="connsiteX4" fmla="*/ 20421 w 41305"/>
                  <a:gd name="connsiteY4" fmla="*/ 41383 h 413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305" h="41383">
                    <a:moveTo>
                      <a:pt x="20421" y="41383"/>
                    </a:moveTo>
                    <a:cubicBezTo>
                      <a:pt x="20421" y="41383"/>
                      <a:pt x="9657" y="40526"/>
                      <a:pt x="3942" y="33763"/>
                    </a:cubicBezTo>
                    <a:cubicBezTo>
                      <a:pt x="-1868" y="26905"/>
                      <a:pt x="-1582" y="12427"/>
                      <a:pt x="6990" y="4998"/>
                    </a:cubicBezTo>
                    <a:cubicBezTo>
                      <a:pt x="15468" y="-2432"/>
                      <a:pt x="29374" y="-1860"/>
                      <a:pt x="37089" y="8617"/>
                    </a:cubicBezTo>
                    <a:cubicBezTo>
                      <a:pt x="44614" y="19095"/>
                      <a:pt x="43757" y="38335"/>
                      <a:pt x="20421" y="41383"/>
                    </a:cubicBezTo>
                    <a:close/>
                  </a:path>
                </a:pathLst>
              </a:custGeom>
              <a:solidFill>
                <a:srgbClr val="FF8B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373" name="Freeform: Shape 1372">
                <a:extLst>
                  <a:ext uri="{FF2B5EF4-FFF2-40B4-BE49-F238E27FC236}">
                    <a16:creationId xmlns:a16="http://schemas.microsoft.com/office/drawing/2014/main" id="{A9D8F4A9-F3E1-405F-A0AE-54C37B932CD8}"/>
                  </a:ext>
                </a:extLst>
              </p:cNvPr>
              <p:cNvSpPr/>
              <p:nvPr/>
            </p:nvSpPr>
            <p:spPr>
              <a:xfrm>
                <a:off x="6070926" y="3455289"/>
                <a:ext cx="17834" cy="35914"/>
              </a:xfrm>
              <a:custGeom>
                <a:avLst/>
                <a:gdLst>
                  <a:gd name="connsiteX0" fmla="*/ 17835 w 17834"/>
                  <a:gd name="connsiteY0" fmla="*/ 35719 h 35914"/>
                  <a:gd name="connsiteX1" fmla="*/ 3643 w 17834"/>
                  <a:gd name="connsiteY1" fmla="*/ 20860 h 35914"/>
                  <a:gd name="connsiteX2" fmla="*/ 6881 w 17834"/>
                  <a:gd name="connsiteY2" fmla="*/ 0 h 35914"/>
                  <a:gd name="connsiteX3" fmla="*/ 3357 w 17834"/>
                  <a:gd name="connsiteY3" fmla="*/ 26956 h 35914"/>
                  <a:gd name="connsiteX4" fmla="*/ 17835 w 17834"/>
                  <a:gd name="connsiteY4" fmla="*/ 35719 h 35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834" h="35914">
                    <a:moveTo>
                      <a:pt x="17835" y="35719"/>
                    </a:moveTo>
                    <a:cubicBezTo>
                      <a:pt x="17835" y="35719"/>
                      <a:pt x="6500" y="33338"/>
                      <a:pt x="3643" y="20860"/>
                    </a:cubicBezTo>
                    <a:cubicBezTo>
                      <a:pt x="785" y="8382"/>
                      <a:pt x="6881" y="0"/>
                      <a:pt x="6881" y="0"/>
                    </a:cubicBezTo>
                    <a:cubicBezTo>
                      <a:pt x="6881" y="0"/>
                      <a:pt x="-5882" y="11716"/>
                      <a:pt x="3357" y="26956"/>
                    </a:cubicBezTo>
                    <a:cubicBezTo>
                      <a:pt x="10120" y="38005"/>
                      <a:pt x="17835" y="35719"/>
                      <a:pt x="17835" y="35719"/>
                    </a:cubicBezTo>
                    <a:close/>
                  </a:path>
                </a:pathLst>
              </a:custGeom>
              <a:solidFill>
                <a:srgbClr val="FFCD5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374" name="Freeform: Shape 1373">
                <a:extLst>
                  <a:ext uri="{FF2B5EF4-FFF2-40B4-BE49-F238E27FC236}">
                    <a16:creationId xmlns:a16="http://schemas.microsoft.com/office/drawing/2014/main" id="{EE3CBBB1-5319-4A16-9212-8B26EF6E103C}"/>
                  </a:ext>
                </a:extLst>
              </p:cNvPr>
              <p:cNvSpPr/>
              <p:nvPr/>
            </p:nvSpPr>
            <p:spPr>
              <a:xfrm>
                <a:off x="6106096" y="3456336"/>
                <a:ext cx="9430" cy="30003"/>
              </a:xfrm>
              <a:custGeom>
                <a:avLst/>
                <a:gdLst>
                  <a:gd name="connsiteX0" fmla="*/ 2381 w 9430"/>
                  <a:gd name="connsiteY0" fmla="*/ 0 h 30003"/>
                  <a:gd name="connsiteX1" fmla="*/ 6477 w 9430"/>
                  <a:gd name="connsiteY1" fmla="*/ 14764 h 30003"/>
                  <a:gd name="connsiteX2" fmla="*/ 0 w 9430"/>
                  <a:gd name="connsiteY2" fmla="*/ 30004 h 30003"/>
                  <a:gd name="connsiteX3" fmla="*/ 9430 w 9430"/>
                  <a:gd name="connsiteY3" fmla="*/ 12763 h 30003"/>
                  <a:gd name="connsiteX4" fmla="*/ 2381 w 9430"/>
                  <a:gd name="connsiteY4" fmla="*/ 0 h 300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430" h="30003">
                    <a:moveTo>
                      <a:pt x="2381" y="0"/>
                    </a:moveTo>
                    <a:cubicBezTo>
                      <a:pt x="2381" y="0"/>
                      <a:pt x="8001" y="3905"/>
                      <a:pt x="6477" y="14764"/>
                    </a:cubicBezTo>
                    <a:cubicBezTo>
                      <a:pt x="4953" y="25622"/>
                      <a:pt x="0" y="30004"/>
                      <a:pt x="0" y="30004"/>
                    </a:cubicBezTo>
                    <a:cubicBezTo>
                      <a:pt x="0" y="30004"/>
                      <a:pt x="9525" y="24193"/>
                      <a:pt x="9430" y="12763"/>
                    </a:cubicBezTo>
                    <a:cubicBezTo>
                      <a:pt x="9334" y="3905"/>
                      <a:pt x="2381" y="0"/>
                      <a:pt x="2381" y="0"/>
                    </a:cubicBezTo>
                    <a:close/>
                  </a:path>
                </a:pathLst>
              </a:custGeom>
              <a:solidFill>
                <a:srgbClr val="FFCD5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grpSp>
            <p:nvGrpSpPr>
              <p:cNvPr id="1375" name="Graphic 342">
                <a:extLst>
                  <a:ext uri="{FF2B5EF4-FFF2-40B4-BE49-F238E27FC236}">
                    <a16:creationId xmlns:a16="http://schemas.microsoft.com/office/drawing/2014/main" id="{0D9AB78B-4CD3-446B-8286-FD217C9341FC}"/>
                  </a:ext>
                </a:extLst>
              </p:cNvPr>
              <p:cNvGrpSpPr/>
              <p:nvPr/>
            </p:nvGrpSpPr>
            <p:grpSpPr>
              <a:xfrm>
                <a:off x="6073901" y="3451859"/>
                <a:ext cx="39266" cy="38617"/>
                <a:chOff x="6073901" y="3451859"/>
                <a:chExt cx="39266" cy="38617"/>
              </a:xfrm>
            </p:grpSpPr>
            <p:sp>
              <p:nvSpPr>
                <p:cNvPr id="1376" name="Freeform: Shape 1375">
                  <a:extLst>
                    <a:ext uri="{FF2B5EF4-FFF2-40B4-BE49-F238E27FC236}">
                      <a16:creationId xmlns:a16="http://schemas.microsoft.com/office/drawing/2014/main" id="{A4A5CDB7-5FB2-4C0A-AD78-4A33D45EA5B2}"/>
                    </a:ext>
                  </a:extLst>
                </p:cNvPr>
                <p:cNvSpPr/>
                <p:nvPr/>
              </p:nvSpPr>
              <p:spPr>
                <a:xfrm>
                  <a:off x="6073901" y="3451859"/>
                  <a:ext cx="38387" cy="37242"/>
                </a:xfrm>
                <a:custGeom>
                  <a:avLst/>
                  <a:gdLst>
                    <a:gd name="connsiteX0" fmla="*/ 38387 w 38387"/>
                    <a:gd name="connsiteY0" fmla="*/ 18479 h 37242"/>
                    <a:gd name="connsiteX1" fmla="*/ 19337 w 38387"/>
                    <a:gd name="connsiteY1" fmla="*/ 37243 h 37242"/>
                    <a:gd name="connsiteX2" fmla="*/ 8573 w 38387"/>
                    <a:gd name="connsiteY2" fmla="*/ 34100 h 37242"/>
                    <a:gd name="connsiteX3" fmla="*/ 6668 w 38387"/>
                    <a:gd name="connsiteY3" fmla="*/ 32671 h 37242"/>
                    <a:gd name="connsiteX4" fmla="*/ 1 w 38387"/>
                    <a:gd name="connsiteY4" fmla="*/ 18764 h 37242"/>
                    <a:gd name="connsiteX5" fmla="*/ 19051 w 38387"/>
                    <a:gd name="connsiteY5" fmla="*/ 0 h 37242"/>
                    <a:gd name="connsiteX6" fmla="*/ 38387 w 38387"/>
                    <a:gd name="connsiteY6" fmla="*/ 18479 h 372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8387" h="37242">
                      <a:moveTo>
                        <a:pt x="38387" y="18479"/>
                      </a:moveTo>
                      <a:cubicBezTo>
                        <a:pt x="38482" y="28766"/>
                        <a:pt x="29909" y="37147"/>
                        <a:pt x="19337" y="37243"/>
                      </a:cubicBezTo>
                      <a:cubicBezTo>
                        <a:pt x="15336" y="37243"/>
                        <a:pt x="11621" y="36100"/>
                        <a:pt x="8573" y="34100"/>
                      </a:cubicBezTo>
                      <a:cubicBezTo>
                        <a:pt x="7907" y="33623"/>
                        <a:pt x="7240" y="33147"/>
                        <a:pt x="6668" y="32671"/>
                      </a:cubicBezTo>
                      <a:cubicBezTo>
                        <a:pt x="2668" y="29337"/>
                        <a:pt x="96" y="24289"/>
                        <a:pt x="1" y="18764"/>
                      </a:cubicBezTo>
                      <a:cubicBezTo>
                        <a:pt x="-94" y="8477"/>
                        <a:pt x="8478" y="95"/>
                        <a:pt x="19051" y="0"/>
                      </a:cubicBezTo>
                      <a:cubicBezTo>
                        <a:pt x="29719" y="0"/>
                        <a:pt x="38387" y="8287"/>
                        <a:pt x="38387" y="18479"/>
                      </a:cubicBezTo>
                      <a:close/>
                    </a:path>
                  </a:pathLst>
                </a:custGeom>
                <a:solidFill>
                  <a:srgbClr val="FF4A2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377" name="Freeform: Shape 1376">
                  <a:extLst>
                    <a:ext uri="{FF2B5EF4-FFF2-40B4-BE49-F238E27FC236}">
                      <a16:creationId xmlns:a16="http://schemas.microsoft.com/office/drawing/2014/main" id="{3FA8862B-0730-4BDD-A26A-5781E6A9DC4C}"/>
                    </a:ext>
                  </a:extLst>
                </p:cNvPr>
                <p:cNvSpPr/>
                <p:nvPr/>
              </p:nvSpPr>
              <p:spPr>
                <a:xfrm>
                  <a:off x="6078122" y="3454893"/>
                  <a:ext cx="32768" cy="30797"/>
                </a:xfrm>
                <a:custGeom>
                  <a:avLst/>
                  <a:gdLst>
                    <a:gd name="connsiteX0" fmla="*/ 16354 w 32768"/>
                    <a:gd name="connsiteY0" fmla="*/ 3634 h 30797"/>
                    <a:gd name="connsiteX1" fmla="*/ 16449 w 32768"/>
                    <a:gd name="connsiteY1" fmla="*/ 14207 h 30797"/>
                    <a:gd name="connsiteX2" fmla="*/ 1876 w 32768"/>
                    <a:gd name="connsiteY2" fmla="*/ 12016 h 30797"/>
                    <a:gd name="connsiteX3" fmla="*/ 3114 w 32768"/>
                    <a:gd name="connsiteY3" fmla="*/ 25828 h 30797"/>
                    <a:gd name="connsiteX4" fmla="*/ 29403 w 32768"/>
                    <a:gd name="connsiteY4" fmla="*/ 25256 h 30797"/>
                    <a:gd name="connsiteX5" fmla="*/ 30832 w 32768"/>
                    <a:gd name="connsiteY5" fmla="*/ 5158 h 30797"/>
                    <a:gd name="connsiteX6" fmla="*/ 16354 w 32768"/>
                    <a:gd name="connsiteY6" fmla="*/ 3634 h 307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2768" h="30797">
                      <a:moveTo>
                        <a:pt x="16354" y="3634"/>
                      </a:moveTo>
                      <a:cubicBezTo>
                        <a:pt x="16354" y="3634"/>
                        <a:pt x="20068" y="9540"/>
                        <a:pt x="16449" y="14207"/>
                      </a:cubicBezTo>
                      <a:cubicBezTo>
                        <a:pt x="12829" y="18874"/>
                        <a:pt x="1876" y="12016"/>
                        <a:pt x="1876" y="12016"/>
                      </a:cubicBezTo>
                      <a:cubicBezTo>
                        <a:pt x="1876" y="12016"/>
                        <a:pt x="-3077" y="19827"/>
                        <a:pt x="3114" y="25828"/>
                      </a:cubicBezTo>
                      <a:cubicBezTo>
                        <a:pt x="9210" y="31828"/>
                        <a:pt x="24831" y="33257"/>
                        <a:pt x="29403" y="25256"/>
                      </a:cubicBezTo>
                      <a:cubicBezTo>
                        <a:pt x="33975" y="17255"/>
                        <a:pt x="33308" y="9540"/>
                        <a:pt x="30832" y="5158"/>
                      </a:cubicBezTo>
                      <a:cubicBezTo>
                        <a:pt x="28260" y="682"/>
                        <a:pt x="19021" y="-3033"/>
                        <a:pt x="16354" y="3634"/>
                      </a:cubicBezTo>
                      <a:close/>
                    </a:path>
                  </a:pathLst>
                </a:custGeom>
                <a:solidFill>
                  <a:srgbClr val="C100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378" name="Freeform: Shape 1377">
                  <a:extLst>
                    <a:ext uri="{FF2B5EF4-FFF2-40B4-BE49-F238E27FC236}">
                      <a16:creationId xmlns:a16="http://schemas.microsoft.com/office/drawing/2014/main" id="{D0BD49EB-F025-41A0-8172-1EF53282B1BC}"/>
                    </a:ext>
                  </a:extLst>
                </p:cNvPr>
                <p:cNvSpPr/>
                <p:nvPr/>
              </p:nvSpPr>
              <p:spPr>
                <a:xfrm>
                  <a:off x="6076092" y="3458321"/>
                  <a:ext cx="37074" cy="32156"/>
                </a:xfrm>
                <a:custGeom>
                  <a:avLst/>
                  <a:gdLst>
                    <a:gd name="connsiteX0" fmla="*/ 0 w 37074"/>
                    <a:gd name="connsiteY0" fmla="*/ 20780 h 32156"/>
                    <a:gd name="connsiteX1" fmla="*/ 22765 w 37074"/>
                    <a:gd name="connsiteY1" fmla="*/ 26114 h 32156"/>
                    <a:gd name="connsiteX2" fmla="*/ 33909 w 37074"/>
                    <a:gd name="connsiteY2" fmla="*/ 7731 h 32156"/>
                    <a:gd name="connsiteX3" fmla="*/ 31528 w 37074"/>
                    <a:gd name="connsiteY3" fmla="*/ 15 h 32156"/>
                    <a:gd name="connsiteX4" fmla="*/ 30480 w 37074"/>
                    <a:gd name="connsiteY4" fmla="*/ 27352 h 32156"/>
                    <a:gd name="connsiteX5" fmla="*/ 0 w 37074"/>
                    <a:gd name="connsiteY5" fmla="*/ 20780 h 321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7074" h="32156">
                      <a:moveTo>
                        <a:pt x="0" y="20780"/>
                      </a:moveTo>
                      <a:cubicBezTo>
                        <a:pt x="0" y="20780"/>
                        <a:pt x="13240" y="28209"/>
                        <a:pt x="22765" y="26114"/>
                      </a:cubicBezTo>
                      <a:cubicBezTo>
                        <a:pt x="32290" y="23923"/>
                        <a:pt x="33623" y="12017"/>
                        <a:pt x="33909" y="7731"/>
                      </a:cubicBezTo>
                      <a:cubicBezTo>
                        <a:pt x="34100" y="3444"/>
                        <a:pt x="31337" y="-270"/>
                        <a:pt x="31528" y="15"/>
                      </a:cubicBezTo>
                      <a:cubicBezTo>
                        <a:pt x="31718" y="206"/>
                        <a:pt x="44577" y="14493"/>
                        <a:pt x="30480" y="27352"/>
                      </a:cubicBezTo>
                      <a:cubicBezTo>
                        <a:pt x="16859" y="39449"/>
                        <a:pt x="1048" y="25447"/>
                        <a:pt x="0" y="20780"/>
                      </a:cubicBezTo>
                      <a:close/>
                    </a:path>
                  </a:pathLst>
                </a:custGeom>
                <a:solidFill>
                  <a:srgbClr val="91001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379" name="Freeform: Shape 1378">
                  <a:extLst>
                    <a:ext uri="{FF2B5EF4-FFF2-40B4-BE49-F238E27FC236}">
                      <a16:creationId xmlns:a16="http://schemas.microsoft.com/office/drawing/2014/main" id="{18346DE8-A292-4C30-AB49-116CC18484F5}"/>
                    </a:ext>
                  </a:extLst>
                </p:cNvPr>
                <p:cNvSpPr/>
                <p:nvPr/>
              </p:nvSpPr>
              <p:spPr>
                <a:xfrm>
                  <a:off x="6097523" y="3466920"/>
                  <a:ext cx="12314" cy="18752"/>
                </a:xfrm>
                <a:custGeom>
                  <a:avLst/>
                  <a:gdLst>
                    <a:gd name="connsiteX0" fmla="*/ 9716 w 12314"/>
                    <a:gd name="connsiteY0" fmla="*/ 560 h 18752"/>
                    <a:gd name="connsiteX1" fmla="*/ 5810 w 12314"/>
                    <a:gd name="connsiteY1" fmla="*/ 13133 h 18752"/>
                    <a:gd name="connsiteX2" fmla="*/ 0 w 12314"/>
                    <a:gd name="connsiteY2" fmla="*/ 18753 h 18752"/>
                    <a:gd name="connsiteX3" fmla="*/ 4286 w 12314"/>
                    <a:gd name="connsiteY3" fmla="*/ 17610 h 18752"/>
                    <a:gd name="connsiteX4" fmla="*/ 10859 w 12314"/>
                    <a:gd name="connsiteY4" fmla="*/ 11990 h 18752"/>
                    <a:gd name="connsiteX5" fmla="*/ 12097 w 12314"/>
                    <a:gd name="connsiteY5" fmla="*/ 7513 h 18752"/>
                    <a:gd name="connsiteX6" fmla="*/ 11811 w 12314"/>
                    <a:gd name="connsiteY6" fmla="*/ 3037 h 18752"/>
                    <a:gd name="connsiteX7" fmla="*/ 9716 w 12314"/>
                    <a:gd name="connsiteY7" fmla="*/ 560 h 187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2314" h="18752">
                      <a:moveTo>
                        <a:pt x="9716" y="560"/>
                      </a:moveTo>
                      <a:cubicBezTo>
                        <a:pt x="9716" y="5227"/>
                        <a:pt x="8668" y="9323"/>
                        <a:pt x="5810" y="13133"/>
                      </a:cubicBezTo>
                      <a:cubicBezTo>
                        <a:pt x="4096" y="15419"/>
                        <a:pt x="2096" y="16943"/>
                        <a:pt x="0" y="18753"/>
                      </a:cubicBezTo>
                      <a:cubicBezTo>
                        <a:pt x="1429" y="18277"/>
                        <a:pt x="2858" y="18181"/>
                        <a:pt x="4286" y="17610"/>
                      </a:cubicBezTo>
                      <a:cubicBezTo>
                        <a:pt x="6667" y="16562"/>
                        <a:pt x="9716" y="14371"/>
                        <a:pt x="10859" y="11990"/>
                      </a:cubicBezTo>
                      <a:cubicBezTo>
                        <a:pt x="11621" y="10657"/>
                        <a:pt x="11716" y="9037"/>
                        <a:pt x="12097" y="7513"/>
                      </a:cubicBezTo>
                      <a:cubicBezTo>
                        <a:pt x="12383" y="5989"/>
                        <a:pt x="12478" y="4465"/>
                        <a:pt x="11811" y="3037"/>
                      </a:cubicBezTo>
                      <a:cubicBezTo>
                        <a:pt x="11240" y="1798"/>
                        <a:pt x="10859" y="-1250"/>
                        <a:pt x="9716" y="560"/>
                      </a:cubicBezTo>
                      <a:close/>
                    </a:path>
                  </a:pathLst>
                </a:custGeom>
                <a:solidFill>
                  <a:srgbClr val="E2050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380" name="Freeform: Shape 1379">
                  <a:extLst>
                    <a:ext uri="{FF2B5EF4-FFF2-40B4-BE49-F238E27FC236}">
                      <a16:creationId xmlns:a16="http://schemas.microsoft.com/office/drawing/2014/main" id="{B48F2734-41C8-46C3-B382-3353A469F5C5}"/>
                    </a:ext>
                  </a:extLst>
                </p:cNvPr>
                <p:cNvSpPr/>
                <p:nvPr/>
              </p:nvSpPr>
              <p:spPr>
                <a:xfrm>
                  <a:off x="6078280" y="3455334"/>
                  <a:ext cx="9147" cy="22338"/>
                </a:xfrm>
                <a:custGeom>
                  <a:avLst/>
                  <a:gdLst>
                    <a:gd name="connsiteX0" fmla="*/ 6480 w 9147"/>
                    <a:gd name="connsiteY0" fmla="*/ 812 h 22338"/>
                    <a:gd name="connsiteX1" fmla="*/ 3 w 9147"/>
                    <a:gd name="connsiteY1" fmla="*/ 14623 h 22338"/>
                    <a:gd name="connsiteX2" fmla="*/ 4575 w 9147"/>
                    <a:gd name="connsiteY2" fmla="*/ 22339 h 22338"/>
                    <a:gd name="connsiteX3" fmla="*/ 4289 w 9147"/>
                    <a:gd name="connsiteY3" fmla="*/ 22243 h 22338"/>
                    <a:gd name="connsiteX4" fmla="*/ 4289 w 9147"/>
                    <a:gd name="connsiteY4" fmla="*/ 15290 h 22338"/>
                    <a:gd name="connsiteX5" fmla="*/ 4099 w 9147"/>
                    <a:gd name="connsiteY5" fmla="*/ 11290 h 22338"/>
                    <a:gd name="connsiteX6" fmla="*/ 5718 w 9147"/>
                    <a:gd name="connsiteY6" fmla="*/ 7194 h 22338"/>
                    <a:gd name="connsiteX7" fmla="*/ 7433 w 9147"/>
                    <a:gd name="connsiteY7" fmla="*/ 3765 h 22338"/>
                    <a:gd name="connsiteX8" fmla="*/ 9052 w 9147"/>
                    <a:gd name="connsiteY8" fmla="*/ 1288 h 22338"/>
                    <a:gd name="connsiteX9" fmla="*/ 6480 w 9147"/>
                    <a:gd name="connsiteY9" fmla="*/ 812 h 223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9147" h="22338">
                      <a:moveTo>
                        <a:pt x="6480" y="812"/>
                      </a:moveTo>
                      <a:cubicBezTo>
                        <a:pt x="2765" y="4622"/>
                        <a:pt x="194" y="9099"/>
                        <a:pt x="3" y="14623"/>
                      </a:cubicBezTo>
                      <a:cubicBezTo>
                        <a:pt x="-92" y="17862"/>
                        <a:pt x="2003" y="20624"/>
                        <a:pt x="4575" y="22339"/>
                      </a:cubicBezTo>
                      <a:cubicBezTo>
                        <a:pt x="4480" y="22339"/>
                        <a:pt x="4385" y="22243"/>
                        <a:pt x="4289" y="22243"/>
                      </a:cubicBezTo>
                      <a:cubicBezTo>
                        <a:pt x="4194" y="19957"/>
                        <a:pt x="4575" y="17576"/>
                        <a:pt x="4289" y="15290"/>
                      </a:cubicBezTo>
                      <a:cubicBezTo>
                        <a:pt x="4099" y="13861"/>
                        <a:pt x="3813" y="12718"/>
                        <a:pt x="4099" y="11290"/>
                      </a:cubicBezTo>
                      <a:cubicBezTo>
                        <a:pt x="4385" y="9766"/>
                        <a:pt x="5051" y="8623"/>
                        <a:pt x="5718" y="7194"/>
                      </a:cubicBezTo>
                      <a:cubicBezTo>
                        <a:pt x="6290" y="5956"/>
                        <a:pt x="6671" y="4813"/>
                        <a:pt x="7433" y="3765"/>
                      </a:cubicBezTo>
                      <a:cubicBezTo>
                        <a:pt x="7909" y="3003"/>
                        <a:pt x="8766" y="2146"/>
                        <a:pt x="9052" y="1288"/>
                      </a:cubicBezTo>
                      <a:cubicBezTo>
                        <a:pt x="9719" y="-902"/>
                        <a:pt x="6671" y="241"/>
                        <a:pt x="6480" y="812"/>
                      </a:cubicBezTo>
                      <a:close/>
                    </a:path>
                  </a:pathLst>
                </a:custGeom>
                <a:solidFill>
                  <a:srgbClr val="FF616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381" name="Freeform: Shape 1380">
                  <a:extLst>
                    <a:ext uri="{FF2B5EF4-FFF2-40B4-BE49-F238E27FC236}">
                      <a16:creationId xmlns:a16="http://schemas.microsoft.com/office/drawing/2014/main" id="{420AA450-F21C-42A7-8285-E4F8408D9A1B}"/>
                    </a:ext>
                  </a:extLst>
                </p:cNvPr>
                <p:cNvSpPr/>
                <p:nvPr/>
              </p:nvSpPr>
              <p:spPr>
                <a:xfrm>
                  <a:off x="6091103" y="3455801"/>
                  <a:ext cx="8001" cy="4020"/>
                </a:xfrm>
                <a:custGeom>
                  <a:avLst/>
                  <a:gdLst>
                    <a:gd name="connsiteX0" fmla="*/ 1372 w 8001"/>
                    <a:gd name="connsiteY0" fmla="*/ 154 h 4020"/>
                    <a:gd name="connsiteX1" fmla="*/ 6802 w 8001"/>
                    <a:gd name="connsiteY1" fmla="*/ 1583 h 4020"/>
                    <a:gd name="connsiteX2" fmla="*/ 7945 w 8001"/>
                    <a:gd name="connsiteY2" fmla="*/ 3298 h 4020"/>
                    <a:gd name="connsiteX3" fmla="*/ 5563 w 8001"/>
                    <a:gd name="connsiteY3" fmla="*/ 3202 h 4020"/>
                    <a:gd name="connsiteX4" fmla="*/ 2134 w 8001"/>
                    <a:gd name="connsiteY4" fmla="*/ 2155 h 4020"/>
                    <a:gd name="connsiteX5" fmla="*/ 610 w 8001"/>
                    <a:gd name="connsiteY5" fmla="*/ 2345 h 4020"/>
                    <a:gd name="connsiteX6" fmla="*/ 1372 w 8001"/>
                    <a:gd name="connsiteY6" fmla="*/ 154 h 40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001" h="4020">
                      <a:moveTo>
                        <a:pt x="1372" y="154"/>
                      </a:moveTo>
                      <a:cubicBezTo>
                        <a:pt x="3563" y="-322"/>
                        <a:pt x="5087" y="345"/>
                        <a:pt x="6802" y="1583"/>
                      </a:cubicBezTo>
                      <a:cubicBezTo>
                        <a:pt x="7373" y="1964"/>
                        <a:pt x="8230" y="2440"/>
                        <a:pt x="7945" y="3298"/>
                      </a:cubicBezTo>
                      <a:cubicBezTo>
                        <a:pt x="7468" y="4726"/>
                        <a:pt x="6230" y="3679"/>
                        <a:pt x="5563" y="3202"/>
                      </a:cubicBezTo>
                      <a:cubicBezTo>
                        <a:pt x="4706" y="2631"/>
                        <a:pt x="3182" y="2155"/>
                        <a:pt x="2134" y="2155"/>
                      </a:cubicBezTo>
                      <a:cubicBezTo>
                        <a:pt x="1658" y="2155"/>
                        <a:pt x="1087" y="2440"/>
                        <a:pt x="610" y="2345"/>
                      </a:cubicBezTo>
                      <a:cubicBezTo>
                        <a:pt x="-342" y="2155"/>
                        <a:pt x="-247" y="916"/>
                        <a:pt x="1372" y="154"/>
                      </a:cubicBezTo>
                      <a:close/>
                    </a:path>
                  </a:pathLst>
                </a:custGeom>
                <a:solidFill>
                  <a:srgbClr val="FF616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382" name="Freeform: Shape 1381">
                  <a:extLst>
                    <a:ext uri="{FF2B5EF4-FFF2-40B4-BE49-F238E27FC236}">
                      <a16:creationId xmlns:a16="http://schemas.microsoft.com/office/drawing/2014/main" id="{83026754-7910-4361-BCDC-3D5F0AA5F527}"/>
                    </a:ext>
                  </a:extLst>
                </p:cNvPr>
                <p:cNvSpPr/>
                <p:nvPr/>
              </p:nvSpPr>
              <p:spPr>
                <a:xfrm>
                  <a:off x="6082382" y="3458349"/>
                  <a:ext cx="8051" cy="7502"/>
                </a:xfrm>
                <a:custGeom>
                  <a:avLst/>
                  <a:gdLst>
                    <a:gd name="connsiteX0" fmla="*/ 3426 w 8051"/>
                    <a:gd name="connsiteY0" fmla="*/ 83 h 7502"/>
                    <a:gd name="connsiteX1" fmla="*/ 378 w 8051"/>
                    <a:gd name="connsiteY1" fmla="*/ 6084 h 7502"/>
                    <a:gd name="connsiteX2" fmla="*/ 6474 w 8051"/>
                    <a:gd name="connsiteY2" fmla="*/ 6274 h 7502"/>
                    <a:gd name="connsiteX3" fmla="*/ 6855 w 8051"/>
                    <a:gd name="connsiteY3" fmla="*/ 464 h 7502"/>
                    <a:gd name="connsiteX4" fmla="*/ 3426 w 8051"/>
                    <a:gd name="connsiteY4" fmla="*/ 83 h 75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051" h="7502">
                      <a:moveTo>
                        <a:pt x="3426" y="83"/>
                      </a:moveTo>
                      <a:cubicBezTo>
                        <a:pt x="1521" y="369"/>
                        <a:pt x="-955" y="4464"/>
                        <a:pt x="378" y="6084"/>
                      </a:cubicBezTo>
                      <a:cubicBezTo>
                        <a:pt x="1902" y="7893"/>
                        <a:pt x="4950" y="7989"/>
                        <a:pt x="6474" y="6274"/>
                      </a:cubicBezTo>
                      <a:cubicBezTo>
                        <a:pt x="7808" y="4845"/>
                        <a:pt x="9046" y="1702"/>
                        <a:pt x="6855" y="464"/>
                      </a:cubicBezTo>
                      <a:cubicBezTo>
                        <a:pt x="5141" y="-489"/>
                        <a:pt x="3998" y="369"/>
                        <a:pt x="3426" y="8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383" name="Freeform: Shape 1382">
                  <a:extLst>
                    <a:ext uri="{FF2B5EF4-FFF2-40B4-BE49-F238E27FC236}">
                      <a16:creationId xmlns:a16="http://schemas.microsoft.com/office/drawing/2014/main" id="{F036EA7D-85CF-4CBD-B22E-264806052078}"/>
                    </a:ext>
                  </a:extLst>
                </p:cNvPr>
                <p:cNvSpPr/>
                <p:nvPr/>
              </p:nvSpPr>
              <p:spPr>
                <a:xfrm>
                  <a:off x="6081648" y="3466654"/>
                  <a:ext cx="1893" cy="6637"/>
                </a:xfrm>
                <a:custGeom>
                  <a:avLst/>
                  <a:gdLst>
                    <a:gd name="connsiteX0" fmla="*/ 255 w 1893"/>
                    <a:gd name="connsiteY0" fmla="*/ 541 h 6637"/>
                    <a:gd name="connsiteX1" fmla="*/ 350 w 1893"/>
                    <a:gd name="connsiteY1" fmla="*/ 4637 h 6637"/>
                    <a:gd name="connsiteX2" fmla="*/ 1207 w 1893"/>
                    <a:gd name="connsiteY2" fmla="*/ 6637 h 6637"/>
                    <a:gd name="connsiteX3" fmla="*/ 1779 w 1893"/>
                    <a:gd name="connsiteY3" fmla="*/ 2827 h 6637"/>
                    <a:gd name="connsiteX4" fmla="*/ 255 w 1893"/>
                    <a:gd name="connsiteY4" fmla="*/ 541 h 66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893" h="6637">
                      <a:moveTo>
                        <a:pt x="255" y="541"/>
                      </a:moveTo>
                      <a:cubicBezTo>
                        <a:pt x="-222" y="1589"/>
                        <a:pt x="64" y="3494"/>
                        <a:pt x="350" y="4637"/>
                      </a:cubicBezTo>
                      <a:cubicBezTo>
                        <a:pt x="445" y="5399"/>
                        <a:pt x="826" y="6066"/>
                        <a:pt x="1207" y="6637"/>
                      </a:cubicBezTo>
                      <a:cubicBezTo>
                        <a:pt x="2160" y="5970"/>
                        <a:pt x="1874" y="3780"/>
                        <a:pt x="1779" y="2827"/>
                      </a:cubicBezTo>
                      <a:cubicBezTo>
                        <a:pt x="1683" y="1970"/>
                        <a:pt x="1112" y="-1269"/>
                        <a:pt x="255" y="54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384" name="Freeform: Shape 1383">
                  <a:extLst>
                    <a:ext uri="{FF2B5EF4-FFF2-40B4-BE49-F238E27FC236}">
                      <a16:creationId xmlns:a16="http://schemas.microsoft.com/office/drawing/2014/main" id="{5E74B155-15DF-4D03-852F-99704B85ABB5}"/>
                    </a:ext>
                  </a:extLst>
                </p:cNvPr>
                <p:cNvSpPr/>
                <p:nvPr/>
              </p:nvSpPr>
              <p:spPr>
                <a:xfrm>
                  <a:off x="6082497" y="3483580"/>
                  <a:ext cx="9489" cy="3521"/>
                </a:xfrm>
                <a:custGeom>
                  <a:avLst/>
                  <a:gdLst>
                    <a:gd name="connsiteX0" fmla="*/ 1024 w 9489"/>
                    <a:gd name="connsiteY0" fmla="*/ 1331 h 3521"/>
                    <a:gd name="connsiteX1" fmla="*/ 7787 w 9489"/>
                    <a:gd name="connsiteY1" fmla="*/ 3522 h 3521"/>
                    <a:gd name="connsiteX2" fmla="*/ 9311 w 9489"/>
                    <a:gd name="connsiteY2" fmla="*/ 2664 h 3521"/>
                    <a:gd name="connsiteX3" fmla="*/ 6454 w 9489"/>
                    <a:gd name="connsiteY3" fmla="*/ 2283 h 3521"/>
                    <a:gd name="connsiteX4" fmla="*/ 1501 w 9489"/>
                    <a:gd name="connsiteY4" fmla="*/ 283 h 3521"/>
                    <a:gd name="connsiteX5" fmla="*/ 167 w 9489"/>
                    <a:gd name="connsiteY5" fmla="*/ 188 h 3521"/>
                    <a:gd name="connsiteX6" fmla="*/ 1024 w 9489"/>
                    <a:gd name="connsiteY6" fmla="*/ 1331 h 35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489" h="3521">
                      <a:moveTo>
                        <a:pt x="1024" y="1331"/>
                      </a:moveTo>
                      <a:cubicBezTo>
                        <a:pt x="2739" y="2855"/>
                        <a:pt x="5501" y="3522"/>
                        <a:pt x="7787" y="3522"/>
                      </a:cubicBezTo>
                      <a:cubicBezTo>
                        <a:pt x="8168" y="3522"/>
                        <a:pt x="10073" y="3426"/>
                        <a:pt x="9311" y="2664"/>
                      </a:cubicBezTo>
                      <a:cubicBezTo>
                        <a:pt x="8835" y="2188"/>
                        <a:pt x="7120" y="2379"/>
                        <a:pt x="6454" y="2283"/>
                      </a:cubicBezTo>
                      <a:cubicBezTo>
                        <a:pt x="4644" y="1902"/>
                        <a:pt x="3025" y="1140"/>
                        <a:pt x="1501" y="283"/>
                      </a:cubicBezTo>
                      <a:cubicBezTo>
                        <a:pt x="1120" y="93"/>
                        <a:pt x="548" y="-193"/>
                        <a:pt x="167" y="188"/>
                      </a:cubicBezTo>
                      <a:cubicBezTo>
                        <a:pt x="-404" y="664"/>
                        <a:pt x="643" y="1140"/>
                        <a:pt x="1024" y="133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385" name="Freeform: Shape 1384">
                  <a:extLst>
                    <a:ext uri="{FF2B5EF4-FFF2-40B4-BE49-F238E27FC236}">
                      <a16:creationId xmlns:a16="http://schemas.microsoft.com/office/drawing/2014/main" id="{B9778836-E289-4CA5-BD58-33D292BEF87F}"/>
                    </a:ext>
                  </a:extLst>
                </p:cNvPr>
                <p:cNvSpPr/>
                <p:nvPr/>
              </p:nvSpPr>
              <p:spPr>
                <a:xfrm>
                  <a:off x="6079807" y="3482217"/>
                  <a:ext cx="1176" cy="1266"/>
                </a:xfrm>
                <a:custGeom>
                  <a:avLst/>
                  <a:gdLst>
                    <a:gd name="connsiteX0" fmla="*/ 95 w 1176"/>
                    <a:gd name="connsiteY0" fmla="*/ 408 h 1266"/>
                    <a:gd name="connsiteX1" fmla="*/ 0 w 1176"/>
                    <a:gd name="connsiteY1" fmla="*/ 122 h 1266"/>
                    <a:gd name="connsiteX2" fmla="*/ 1048 w 1176"/>
                    <a:gd name="connsiteY2" fmla="*/ 980 h 1266"/>
                    <a:gd name="connsiteX3" fmla="*/ 95 w 1176"/>
                    <a:gd name="connsiteY3" fmla="*/ 694 h 1266"/>
                    <a:gd name="connsiteX4" fmla="*/ 95 w 1176"/>
                    <a:gd name="connsiteY4" fmla="*/ 408 h 12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76" h="1266">
                      <a:moveTo>
                        <a:pt x="95" y="408"/>
                      </a:moveTo>
                      <a:cubicBezTo>
                        <a:pt x="0" y="408"/>
                        <a:pt x="0" y="218"/>
                        <a:pt x="0" y="122"/>
                      </a:cubicBezTo>
                      <a:cubicBezTo>
                        <a:pt x="571" y="-259"/>
                        <a:pt x="1524" y="313"/>
                        <a:pt x="1048" y="980"/>
                      </a:cubicBezTo>
                      <a:cubicBezTo>
                        <a:pt x="667" y="1551"/>
                        <a:pt x="286" y="1170"/>
                        <a:pt x="95" y="694"/>
                      </a:cubicBezTo>
                      <a:lnTo>
                        <a:pt x="95" y="40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</p:grpSp>
      </p:grpSp>
      <p:pic>
        <p:nvPicPr>
          <p:cNvPr id="1032" name="Picture 1031">
            <a:extLst>
              <a:ext uri="{FF2B5EF4-FFF2-40B4-BE49-F238E27FC236}">
                <a16:creationId xmlns:a16="http://schemas.microsoft.com/office/drawing/2014/main" id="{D7B7D66C-4B6D-4A63-B43E-D183CF8264E0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9550" y="19050"/>
            <a:ext cx="1943100" cy="6993952"/>
          </a:xfrm>
          <a:prstGeom prst="rect">
            <a:avLst/>
          </a:prstGeom>
        </p:spPr>
      </p:pic>
      <p:grpSp>
        <p:nvGrpSpPr>
          <p:cNvPr id="1033" name="Group 1032">
            <a:extLst>
              <a:ext uri="{FF2B5EF4-FFF2-40B4-BE49-F238E27FC236}">
                <a16:creationId xmlns:a16="http://schemas.microsoft.com/office/drawing/2014/main" id="{4A88F9F4-615B-42B0-BD74-D779362A60A5}"/>
              </a:ext>
            </a:extLst>
          </p:cNvPr>
          <p:cNvGrpSpPr/>
          <p:nvPr/>
        </p:nvGrpSpPr>
        <p:grpSpPr>
          <a:xfrm>
            <a:off x="2065758" y="669764"/>
            <a:ext cx="7630692" cy="2970550"/>
            <a:chOff x="1684758" y="1755614"/>
            <a:chExt cx="7630692" cy="2970550"/>
          </a:xfrm>
        </p:grpSpPr>
        <p:sp>
          <p:nvSpPr>
            <p:cNvPr id="3" name="TextBox 2">
              <a:extLst>
                <a:ext uri="{FF2B5EF4-FFF2-40B4-BE49-F238E27FC236}">
                  <a16:creationId xmlns:a16="http://schemas.microsoft.com/office/drawing/2014/main" id="{1F0620B7-5867-4D3C-82D1-BF225FB21810}"/>
                </a:ext>
              </a:extLst>
            </p:cNvPr>
            <p:cNvSpPr txBox="1"/>
            <p:nvPr/>
          </p:nvSpPr>
          <p:spPr>
            <a:xfrm>
              <a:off x="1684758" y="1755614"/>
              <a:ext cx="7630692" cy="2800767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8800" dirty="0" err="1">
                  <a:solidFill>
                    <a:srgbClr val="F9A314"/>
                  </a:solidFill>
                  <a:latin typeface="Modern Love Grunge" panose="04070805081005020601" pitchFamily="82" charset="0"/>
                </a:rPr>
                <a:t>Chúc</a:t>
              </a:r>
              <a:r>
                <a:rPr lang="en-US" sz="8800" dirty="0">
                  <a:solidFill>
                    <a:srgbClr val="F9A314"/>
                  </a:solidFill>
                  <a:latin typeface="Modern Love Grunge" panose="04070805081005020601" pitchFamily="82" charset="0"/>
                </a:rPr>
                <a:t> </a:t>
              </a:r>
              <a:r>
                <a:rPr lang="en-US" sz="8800" dirty="0" err="1">
                  <a:solidFill>
                    <a:srgbClr val="F9A314"/>
                  </a:solidFill>
                  <a:latin typeface="Modern Love Grunge" panose="04070805081005020601" pitchFamily="82" charset="0"/>
                </a:rPr>
                <a:t>các</a:t>
              </a:r>
              <a:r>
                <a:rPr lang="en-US" sz="8800" dirty="0">
                  <a:solidFill>
                    <a:srgbClr val="F9A314"/>
                  </a:solidFill>
                  <a:latin typeface="Modern Love Grunge" panose="04070805081005020601" pitchFamily="82" charset="0"/>
                </a:rPr>
                <a:t> </a:t>
              </a:r>
              <a:r>
                <a:rPr lang="en-US" sz="8800" dirty="0" err="1">
                  <a:solidFill>
                    <a:srgbClr val="F9A314"/>
                  </a:solidFill>
                  <a:latin typeface="Modern Love Grunge" panose="04070805081005020601" pitchFamily="82" charset="0"/>
                </a:rPr>
                <a:t>em</a:t>
              </a:r>
              <a:r>
                <a:rPr lang="en-US" sz="8800" dirty="0">
                  <a:solidFill>
                    <a:srgbClr val="F9A314"/>
                  </a:solidFill>
                  <a:latin typeface="Modern Love Grunge" panose="04070805081005020601" pitchFamily="82" charset="0"/>
                </a:rPr>
                <a:t> hoc </a:t>
              </a:r>
              <a:r>
                <a:rPr lang="en-US" sz="8800" dirty="0" err="1">
                  <a:solidFill>
                    <a:srgbClr val="F9A314"/>
                  </a:solidFill>
                  <a:latin typeface="Modern Love Grunge" panose="04070805081005020601" pitchFamily="82" charset="0"/>
                </a:rPr>
                <a:t>tôt</a:t>
              </a:r>
              <a:endParaRPr lang="th-TH" sz="8800" dirty="0">
                <a:solidFill>
                  <a:srgbClr val="F9A314"/>
                </a:solidFill>
                <a:latin typeface="Modern Love Grunge" panose="04070805081005020601" pitchFamily="82" charset="0"/>
              </a:endParaRPr>
            </a:p>
          </p:txBody>
        </p:sp>
        <p:sp>
          <p:nvSpPr>
            <p:cNvPr id="1471" name="TextBox 1470">
              <a:extLst>
                <a:ext uri="{FF2B5EF4-FFF2-40B4-BE49-F238E27FC236}">
                  <a16:creationId xmlns:a16="http://schemas.microsoft.com/office/drawing/2014/main" id="{0C78EBBE-47E0-48AC-927C-424267A6C0DD}"/>
                </a:ext>
              </a:extLst>
            </p:cNvPr>
            <p:cNvSpPr txBox="1"/>
            <p:nvPr/>
          </p:nvSpPr>
          <p:spPr>
            <a:xfrm>
              <a:off x="4076700" y="3279614"/>
              <a:ext cx="1186446" cy="144655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8800" dirty="0">
                  <a:solidFill>
                    <a:srgbClr val="F9A314"/>
                  </a:solidFill>
                  <a:latin typeface="Modern Love Grunge" panose="04070805081005020601" pitchFamily="82" charset="0"/>
                </a:rPr>
                <a:t>.</a:t>
              </a:r>
              <a:endParaRPr lang="th-TH" sz="8800" dirty="0">
                <a:solidFill>
                  <a:srgbClr val="F9A314"/>
                </a:solidFill>
                <a:latin typeface="Modern Love Grunge" panose="04070805081005020601" pitchFamily="82" charset="0"/>
              </a:endParaRPr>
            </a:p>
          </p:txBody>
        </p:sp>
        <p:sp>
          <p:nvSpPr>
            <p:cNvPr id="1472" name="TextBox 1471">
              <a:extLst>
                <a:ext uri="{FF2B5EF4-FFF2-40B4-BE49-F238E27FC236}">
                  <a16:creationId xmlns:a16="http://schemas.microsoft.com/office/drawing/2014/main" id="{14B2077F-2839-44E0-83F1-1D9B0E2206DD}"/>
                </a:ext>
              </a:extLst>
            </p:cNvPr>
            <p:cNvSpPr txBox="1"/>
            <p:nvPr/>
          </p:nvSpPr>
          <p:spPr>
            <a:xfrm rot="5400000">
              <a:off x="5704308" y="2157093"/>
              <a:ext cx="544092" cy="193899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2000" dirty="0">
                  <a:solidFill>
                    <a:srgbClr val="F9A314"/>
                  </a:solidFill>
                  <a:latin typeface="Modern Love Grunge" panose="04070805081005020601" pitchFamily="82" charset="0"/>
                </a:rPr>
                <a:t>`</a:t>
              </a:r>
              <a:endParaRPr lang="th-TH" sz="12000" dirty="0">
                <a:solidFill>
                  <a:srgbClr val="F9A314"/>
                </a:solidFill>
                <a:latin typeface="Modern Love Grunge" panose="04070805081005020601" pitchFamily="82" charset="0"/>
              </a:endParaRPr>
            </a:p>
          </p:txBody>
        </p:sp>
      </p:grpSp>
      <p:pic>
        <p:nvPicPr>
          <p:cNvPr id="1035" name="Picture 1034">
            <a:extLst>
              <a:ext uri="{FF2B5EF4-FFF2-40B4-BE49-F238E27FC236}">
                <a16:creationId xmlns:a16="http://schemas.microsoft.com/office/drawing/2014/main" id="{A8AEE90B-4A78-4F89-A285-982FDC049B11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629146" y="4095747"/>
            <a:ext cx="2762253" cy="2762253"/>
          </a:xfrm>
          <a:prstGeom prst="rect">
            <a:avLst/>
          </a:prstGeom>
        </p:spPr>
      </p:pic>
      <p:pic>
        <p:nvPicPr>
          <p:cNvPr id="1037" name="Picture 1036">
            <a:extLst>
              <a:ext uri="{FF2B5EF4-FFF2-40B4-BE49-F238E27FC236}">
                <a16:creationId xmlns:a16="http://schemas.microsoft.com/office/drawing/2014/main" id="{E7C64A4E-7524-4EE1-BFD2-28CEDDD015C3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552697" y="4019549"/>
            <a:ext cx="3086104" cy="3086104"/>
          </a:xfrm>
          <a:prstGeom prst="rect">
            <a:avLst/>
          </a:prstGeom>
        </p:spPr>
      </p:pic>
      <p:pic>
        <p:nvPicPr>
          <p:cNvPr id="1039" name="Picture 1038">
            <a:extLst>
              <a:ext uri="{FF2B5EF4-FFF2-40B4-BE49-F238E27FC236}">
                <a16:creationId xmlns:a16="http://schemas.microsoft.com/office/drawing/2014/main" id="{D8BB9A30-B4AB-46DD-BF42-553138D4E1F1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76247" y="3638546"/>
            <a:ext cx="3409954" cy="3657607"/>
          </a:xfrm>
          <a:prstGeom prst="rect">
            <a:avLst/>
          </a:prstGeom>
        </p:spPr>
      </p:pic>
      <p:sp>
        <p:nvSpPr>
          <p:cNvPr id="1473" name="TextBox 1472">
            <a:extLst>
              <a:ext uri="{FF2B5EF4-FFF2-40B4-BE49-F238E27FC236}">
                <a16:creationId xmlns:a16="http://schemas.microsoft.com/office/drawing/2014/main" id="{A6D54460-9CF7-48CB-A013-0211F1516C6B}"/>
              </a:ext>
            </a:extLst>
          </p:cNvPr>
          <p:cNvSpPr txBox="1"/>
          <p:nvPr/>
        </p:nvSpPr>
        <p:spPr>
          <a:xfrm>
            <a:off x="1975055" y="9151241"/>
            <a:ext cx="6153150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dirty="0">
                <a:solidFill>
                  <a:srgbClr val="0070C0"/>
                </a:solidFill>
                <a:latin typeface="Times New Roman" panose="02020603050405020304" pitchFamily="18" charset="0"/>
                <a:cs typeface="Times New Roman" panose="02020603050405020304" pitchFamily="18" charset="0"/>
                <a:hlinkClick r:id="rId6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https://www.facebook.com/teamKTUTS</a:t>
            </a:r>
            <a:endParaRPr lang="en-US" dirty="0">
              <a:solidFill>
                <a:srgbClr val="0070C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559236564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>
        <p:random/>
      </p:transition>
    </mc:Choice>
    <mc:Fallback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9" presetClass="entr" presetSubtype="0" decel="10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0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0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103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0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26" presetClass="emph" presetSubtype="0" repeatCount="3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" dur="500" tmFilter="0, 0; .2, .5; .8, .5; 1, 0"/>
                                        <p:tgtEl>
                                          <p:spTgt spid="1033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4" dur="250" autoRev="1" fill="hold"/>
                                        <p:tgtEl>
                                          <p:spTgt spid="1033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7" name="Oval 226">
            <a:extLst>
              <a:ext uri="{FF2B5EF4-FFF2-40B4-BE49-F238E27FC236}">
                <a16:creationId xmlns:a16="http://schemas.microsoft.com/office/drawing/2014/main" id="{62279F21-2F54-4695-886B-56F1C1D88BF8}"/>
              </a:ext>
            </a:extLst>
          </p:cNvPr>
          <p:cNvSpPr/>
          <p:nvPr/>
        </p:nvSpPr>
        <p:spPr>
          <a:xfrm>
            <a:off x="4023348" y="992222"/>
            <a:ext cx="3730002" cy="3682490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/>
          </a:p>
        </p:txBody>
      </p:sp>
      <p:grpSp>
        <p:nvGrpSpPr>
          <p:cNvPr id="81" name="Graphic 56">
            <a:extLst>
              <a:ext uri="{FF2B5EF4-FFF2-40B4-BE49-F238E27FC236}">
                <a16:creationId xmlns:a16="http://schemas.microsoft.com/office/drawing/2014/main" id="{B2137614-5107-4CAB-9889-292C3CDBE808}"/>
              </a:ext>
            </a:extLst>
          </p:cNvPr>
          <p:cNvGrpSpPr/>
          <p:nvPr/>
        </p:nvGrpSpPr>
        <p:grpSpPr>
          <a:xfrm>
            <a:off x="5046588" y="2479320"/>
            <a:ext cx="1912121" cy="3465275"/>
            <a:chOff x="6125598" y="2900537"/>
            <a:chExt cx="1535933" cy="2957721"/>
          </a:xfrm>
        </p:grpSpPr>
        <p:grpSp>
          <p:nvGrpSpPr>
            <p:cNvPr id="82" name="Graphic 56">
              <a:extLst>
                <a:ext uri="{FF2B5EF4-FFF2-40B4-BE49-F238E27FC236}">
                  <a16:creationId xmlns:a16="http://schemas.microsoft.com/office/drawing/2014/main" id="{B2137614-5107-4CAB-9889-292C3CDBE808}"/>
                </a:ext>
              </a:extLst>
            </p:cNvPr>
            <p:cNvGrpSpPr/>
            <p:nvPr/>
          </p:nvGrpSpPr>
          <p:grpSpPr>
            <a:xfrm>
              <a:off x="6125598" y="2900537"/>
              <a:ext cx="1535933" cy="2957721"/>
              <a:chOff x="6125598" y="2900537"/>
              <a:chExt cx="1535933" cy="2957721"/>
            </a:xfrm>
          </p:grpSpPr>
          <p:grpSp>
            <p:nvGrpSpPr>
              <p:cNvPr id="83" name="Graphic 56">
                <a:extLst>
                  <a:ext uri="{FF2B5EF4-FFF2-40B4-BE49-F238E27FC236}">
                    <a16:creationId xmlns:a16="http://schemas.microsoft.com/office/drawing/2014/main" id="{B2137614-5107-4CAB-9889-292C3CDBE808}"/>
                  </a:ext>
                </a:extLst>
              </p:cNvPr>
              <p:cNvGrpSpPr/>
              <p:nvPr/>
            </p:nvGrpSpPr>
            <p:grpSpPr>
              <a:xfrm>
                <a:off x="6222185" y="5494510"/>
                <a:ext cx="1413434" cy="363747"/>
                <a:chOff x="6222185" y="5494510"/>
                <a:chExt cx="1413434" cy="363747"/>
              </a:xfrm>
            </p:grpSpPr>
            <p:sp>
              <p:nvSpPr>
                <p:cNvPr id="84" name="Freeform: Shape 83">
                  <a:extLst>
                    <a:ext uri="{FF2B5EF4-FFF2-40B4-BE49-F238E27FC236}">
                      <a16:creationId xmlns:a16="http://schemas.microsoft.com/office/drawing/2014/main" id="{311C9FF8-8B1B-41CD-967D-6BCDE7CDBAD5}"/>
                    </a:ext>
                  </a:extLst>
                </p:cNvPr>
                <p:cNvSpPr/>
                <p:nvPr/>
              </p:nvSpPr>
              <p:spPr>
                <a:xfrm>
                  <a:off x="6337079" y="5494510"/>
                  <a:ext cx="1183158" cy="104626"/>
                </a:xfrm>
                <a:custGeom>
                  <a:avLst/>
                  <a:gdLst>
                    <a:gd name="connsiteX0" fmla="*/ 243965 w 1183158"/>
                    <a:gd name="connsiteY0" fmla="*/ 8800 h 104626"/>
                    <a:gd name="connsiteX1" fmla="*/ 989551 w 1183158"/>
                    <a:gd name="connsiteY1" fmla="*/ 0 h 104626"/>
                    <a:gd name="connsiteX2" fmla="*/ 1183159 w 1183158"/>
                    <a:gd name="connsiteY2" fmla="*/ 104626 h 104626"/>
                    <a:gd name="connsiteX3" fmla="*/ 0 w 1183158"/>
                    <a:gd name="connsiteY3" fmla="*/ 104626 h 1046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83158" h="104626">
                      <a:moveTo>
                        <a:pt x="243965" y="8800"/>
                      </a:moveTo>
                      <a:lnTo>
                        <a:pt x="989551" y="0"/>
                      </a:lnTo>
                      <a:lnTo>
                        <a:pt x="1183159" y="104626"/>
                      </a:lnTo>
                      <a:lnTo>
                        <a:pt x="0" y="104626"/>
                      </a:lnTo>
                      <a:close/>
                    </a:path>
                  </a:pathLst>
                </a:custGeom>
                <a:solidFill>
                  <a:srgbClr val="FFBD03"/>
                </a:solidFill>
                <a:ln w="4884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85" name="Freeform: Shape 84">
                  <a:extLst>
                    <a:ext uri="{FF2B5EF4-FFF2-40B4-BE49-F238E27FC236}">
                      <a16:creationId xmlns:a16="http://schemas.microsoft.com/office/drawing/2014/main" id="{1D2043C1-EC31-4AAB-8F69-21297F7F8FBB}"/>
                    </a:ext>
                  </a:extLst>
                </p:cNvPr>
                <p:cNvSpPr/>
                <p:nvPr/>
              </p:nvSpPr>
              <p:spPr>
                <a:xfrm>
                  <a:off x="6222185" y="5599136"/>
                  <a:ext cx="1412945" cy="258632"/>
                </a:xfrm>
                <a:custGeom>
                  <a:avLst/>
                  <a:gdLst>
                    <a:gd name="connsiteX0" fmla="*/ 1298052 w 1412945"/>
                    <a:gd name="connsiteY0" fmla="*/ 0 h 258632"/>
                    <a:gd name="connsiteX1" fmla="*/ 719673 w 1412945"/>
                    <a:gd name="connsiteY1" fmla="*/ 0 h 258632"/>
                    <a:gd name="connsiteX2" fmla="*/ 693272 w 1412945"/>
                    <a:gd name="connsiteY2" fmla="*/ 0 h 258632"/>
                    <a:gd name="connsiteX3" fmla="*/ 114893 w 1412945"/>
                    <a:gd name="connsiteY3" fmla="*/ 0 h 258632"/>
                    <a:gd name="connsiteX4" fmla="*/ 0 w 1412945"/>
                    <a:gd name="connsiteY4" fmla="*/ 258633 h 258632"/>
                    <a:gd name="connsiteX5" fmla="*/ 693272 w 1412945"/>
                    <a:gd name="connsiteY5" fmla="*/ 258633 h 258632"/>
                    <a:gd name="connsiteX6" fmla="*/ 719673 w 1412945"/>
                    <a:gd name="connsiteY6" fmla="*/ 258633 h 258632"/>
                    <a:gd name="connsiteX7" fmla="*/ 1412945 w 1412945"/>
                    <a:gd name="connsiteY7" fmla="*/ 258633 h 2586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412945" h="258632">
                      <a:moveTo>
                        <a:pt x="1298052" y="0"/>
                      </a:moveTo>
                      <a:lnTo>
                        <a:pt x="719673" y="0"/>
                      </a:lnTo>
                      <a:lnTo>
                        <a:pt x="693272" y="0"/>
                      </a:lnTo>
                      <a:lnTo>
                        <a:pt x="114893" y="0"/>
                      </a:lnTo>
                      <a:lnTo>
                        <a:pt x="0" y="258633"/>
                      </a:lnTo>
                      <a:lnTo>
                        <a:pt x="693272" y="258633"/>
                      </a:lnTo>
                      <a:lnTo>
                        <a:pt x="719673" y="258633"/>
                      </a:lnTo>
                      <a:lnTo>
                        <a:pt x="1412945" y="258633"/>
                      </a:lnTo>
                      <a:close/>
                    </a:path>
                  </a:pathLst>
                </a:custGeom>
                <a:solidFill>
                  <a:srgbClr val="FFBD03"/>
                </a:solidFill>
                <a:ln w="4884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86" name="Freeform: Shape 85">
                  <a:extLst>
                    <a:ext uri="{FF2B5EF4-FFF2-40B4-BE49-F238E27FC236}">
                      <a16:creationId xmlns:a16="http://schemas.microsoft.com/office/drawing/2014/main" id="{F9E1E21B-CC36-4EC6-909E-026C3FFA2EA9}"/>
                    </a:ext>
                  </a:extLst>
                </p:cNvPr>
                <p:cNvSpPr/>
                <p:nvPr/>
              </p:nvSpPr>
              <p:spPr>
                <a:xfrm>
                  <a:off x="6337079" y="5599136"/>
                  <a:ext cx="1298540" cy="259121"/>
                </a:xfrm>
                <a:custGeom>
                  <a:avLst/>
                  <a:gdLst>
                    <a:gd name="connsiteX0" fmla="*/ 0 w 1298540"/>
                    <a:gd name="connsiteY0" fmla="*/ 0 h 259121"/>
                    <a:gd name="connsiteX1" fmla="*/ 492820 w 1298540"/>
                    <a:gd name="connsiteY1" fmla="*/ 115871 h 259121"/>
                    <a:gd name="connsiteX2" fmla="*/ 758297 w 1298540"/>
                    <a:gd name="connsiteY2" fmla="*/ 259121 h 259121"/>
                    <a:gd name="connsiteX3" fmla="*/ 1298541 w 1298540"/>
                    <a:gd name="connsiteY3" fmla="*/ 259121 h 259121"/>
                    <a:gd name="connsiteX4" fmla="*/ 1183647 w 1298540"/>
                    <a:gd name="connsiteY4" fmla="*/ 489 h 259121"/>
                    <a:gd name="connsiteX5" fmla="*/ 0 w 1298540"/>
                    <a:gd name="connsiteY5" fmla="*/ 489 h 2591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298540" h="259121">
                      <a:moveTo>
                        <a:pt x="0" y="0"/>
                      </a:moveTo>
                      <a:cubicBezTo>
                        <a:pt x="0" y="0"/>
                        <a:pt x="264988" y="41557"/>
                        <a:pt x="492820" y="115871"/>
                      </a:cubicBezTo>
                      <a:cubicBezTo>
                        <a:pt x="720651" y="189697"/>
                        <a:pt x="758297" y="259121"/>
                        <a:pt x="758297" y="259121"/>
                      </a:cubicBezTo>
                      <a:lnTo>
                        <a:pt x="1298541" y="259121"/>
                      </a:lnTo>
                      <a:lnTo>
                        <a:pt x="1183647" y="489"/>
                      </a:lnTo>
                      <a:lnTo>
                        <a:pt x="0" y="489"/>
                      </a:lnTo>
                      <a:close/>
                    </a:path>
                  </a:pathLst>
                </a:custGeom>
                <a:solidFill>
                  <a:srgbClr val="FF8B00">
                    <a:alpha val="42000"/>
                  </a:srgbClr>
                </a:solidFill>
                <a:ln w="4884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87" name="Freeform: Shape 86">
                  <a:extLst>
                    <a:ext uri="{FF2B5EF4-FFF2-40B4-BE49-F238E27FC236}">
                      <a16:creationId xmlns:a16="http://schemas.microsoft.com/office/drawing/2014/main" id="{034AF7AC-B71D-4EFB-B204-6DF2CA1D2EBC}"/>
                    </a:ext>
                  </a:extLst>
                </p:cNvPr>
                <p:cNvSpPr/>
                <p:nvPr/>
              </p:nvSpPr>
              <p:spPr>
                <a:xfrm>
                  <a:off x="6337079" y="5503310"/>
                  <a:ext cx="844344" cy="95826"/>
                </a:xfrm>
                <a:custGeom>
                  <a:avLst/>
                  <a:gdLst>
                    <a:gd name="connsiteX0" fmla="*/ 243965 w 844344"/>
                    <a:gd name="connsiteY0" fmla="*/ 0 h 95826"/>
                    <a:gd name="connsiteX1" fmla="*/ 252766 w 844344"/>
                    <a:gd name="connsiteY1" fmla="*/ 53780 h 95826"/>
                    <a:gd name="connsiteX2" fmla="*/ 844345 w 844344"/>
                    <a:gd name="connsiteY2" fmla="*/ 95826 h 95826"/>
                    <a:gd name="connsiteX3" fmla="*/ 0 w 844344"/>
                    <a:gd name="connsiteY3" fmla="*/ 95826 h 95826"/>
                    <a:gd name="connsiteX4" fmla="*/ 243965 w 844344"/>
                    <a:gd name="connsiteY4" fmla="*/ 0 h 95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44344" h="95826">
                      <a:moveTo>
                        <a:pt x="243965" y="0"/>
                      </a:moveTo>
                      <a:cubicBezTo>
                        <a:pt x="243965" y="0"/>
                        <a:pt x="184319" y="37157"/>
                        <a:pt x="252766" y="53780"/>
                      </a:cubicBezTo>
                      <a:cubicBezTo>
                        <a:pt x="321213" y="70403"/>
                        <a:pt x="844345" y="95826"/>
                        <a:pt x="844345" y="95826"/>
                      </a:cubicBezTo>
                      <a:lnTo>
                        <a:pt x="0" y="95826"/>
                      </a:lnTo>
                      <a:lnTo>
                        <a:pt x="243965" y="0"/>
                      </a:lnTo>
                      <a:close/>
                    </a:path>
                  </a:pathLst>
                </a:custGeom>
                <a:solidFill>
                  <a:srgbClr val="FFE422"/>
                </a:solidFill>
                <a:ln w="4884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88" name="Graphic 56">
                <a:extLst>
                  <a:ext uri="{FF2B5EF4-FFF2-40B4-BE49-F238E27FC236}">
                    <a16:creationId xmlns:a16="http://schemas.microsoft.com/office/drawing/2014/main" id="{B2137614-5107-4CAB-9889-292C3CDBE808}"/>
                  </a:ext>
                </a:extLst>
              </p:cNvPr>
              <p:cNvGrpSpPr/>
              <p:nvPr/>
            </p:nvGrpSpPr>
            <p:grpSpPr>
              <a:xfrm>
                <a:off x="6125598" y="2900537"/>
                <a:ext cx="1535933" cy="2648241"/>
                <a:chOff x="6125598" y="2900537"/>
                <a:chExt cx="1535933" cy="2648241"/>
              </a:xfrm>
            </p:grpSpPr>
            <p:sp>
              <p:nvSpPr>
                <p:cNvPr id="89" name="Freeform: Shape 88">
                  <a:extLst>
                    <a:ext uri="{FF2B5EF4-FFF2-40B4-BE49-F238E27FC236}">
                      <a16:creationId xmlns:a16="http://schemas.microsoft.com/office/drawing/2014/main" id="{E9F327A3-26C5-41B6-81A5-A3590C40DA9E}"/>
                    </a:ext>
                  </a:extLst>
                </p:cNvPr>
                <p:cNvSpPr/>
                <p:nvPr/>
              </p:nvSpPr>
              <p:spPr>
                <a:xfrm>
                  <a:off x="6125598" y="3016772"/>
                  <a:ext cx="1535933" cy="2082210"/>
                </a:xfrm>
                <a:custGeom>
                  <a:avLst/>
                  <a:gdLst>
                    <a:gd name="connsiteX0" fmla="*/ 138633 w 1535933"/>
                    <a:gd name="connsiteY0" fmla="*/ 1102438 h 2082210"/>
                    <a:gd name="connsiteX1" fmla="*/ 90720 w 1535933"/>
                    <a:gd name="connsiteY1" fmla="*/ 1195331 h 2082210"/>
                    <a:gd name="connsiteX2" fmla="*/ 119077 w 1535933"/>
                    <a:gd name="connsiteY2" fmla="*/ 1324892 h 2082210"/>
                    <a:gd name="connsiteX3" fmla="*/ 4183 w 1535933"/>
                    <a:gd name="connsiteY3" fmla="*/ 1517522 h 2082210"/>
                    <a:gd name="connsiteX4" fmla="*/ 77520 w 1535933"/>
                    <a:gd name="connsiteY4" fmla="*/ 1548323 h 2082210"/>
                    <a:gd name="connsiteX5" fmla="*/ 69208 w 1535933"/>
                    <a:gd name="connsiteY5" fmla="*/ 1613837 h 2082210"/>
                    <a:gd name="connsiteX6" fmla="*/ 87787 w 1535933"/>
                    <a:gd name="connsiteY6" fmla="*/ 1647571 h 2082210"/>
                    <a:gd name="connsiteX7" fmla="*/ 76542 w 1535933"/>
                    <a:gd name="connsiteY7" fmla="*/ 1682773 h 2082210"/>
                    <a:gd name="connsiteX8" fmla="*/ 116143 w 1535933"/>
                    <a:gd name="connsiteY8" fmla="*/ 1717974 h 2082210"/>
                    <a:gd name="connsiteX9" fmla="*/ 169434 w 1535933"/>
                    <a:gd name="connsiteY9" fmla="*/ 1785444 h 2082210"/>
                    <a:gd name="connsiteX10" fmla="*/ 353753 w 1535933"/>
                    <a:gd name="connsiteY10" fmla="*/ 1797177 h 2082210"/>
                    <a:gd name="connsiteX11" fmla="*/ 539538 w 1535933"/>
                    <a:gd name="connsiteY11" fmla="*/ 2082211 h 2082210"/>
                    <a:gd name="connsiteX12" fmla="*/ 861729 w 1535933"/>
                    <a:gd name="connsiteY12" fmla="*/ 2018653 h 2082210"/>
                    <a:gd name="connsiteX13" fmla="*/ 570339 w 1535933"/>
                    <a:gd name="connsiteY13" fmla="*/ 1510188 h 2082210"/>
                    <a:gd name="connsiteX14" fmla="*/ 1535934 w 1535933"/>
                    <a:gd name="connsiteY14" fmla="*/ 700067 h 2082210"/>
                    <a:gd name="connsiteX15" fmla="*/ 961955 w 1535933"/>
                    <a:gd name="connsiteY15" fmla="*/ 173512 h 2082210"/>
                    <a:gd name="connsiteX16" fmla="*/ 191924 w 1535933"/>
                    <a:gd name="connsiteY16" fmla="*/ 11195 h 2082210"/>
                    <a:gd name="connsiteX17" fmla="*/ 138633 w 1535933"/>
                    <a:gd name="connsiteY17" fmla="*/ 1102438 h 20822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535933" h="2082210">
                      <a:moveTo>
                        <a:pt x="138633" y="1102438"/>
                      </a:moveTo>
                      <a:cubicBezTo>
                        <a:pt x="138633" y="1102438"/>
                        <a:pt x="104410" y="1179686"/>
                        <a:pt x="90720" y="1195331"/>
                      </a:cubicBezTo>
                      <a:cubicBezTo>
                        <a:pt x="77031" y="1210976"/>
                        <a:pt x="136678" y="1260356"/>
                        <a:pt x="119077" y="1324892"/>
                      </a:cubicBezTo>
                      <a:cubicBezTo>
                        <a:pt x="101476" y="1389428"/>
                        <a:pt x="48674" y="1454453"/>
                        <a:pt x="4183" y="1517522"/>
                      </a:cubicBezTo>
                      <a:cubicBezTo>
                        <a:pt x="-21240" y="1553212"/>
                        <a:pt x="77520" y="1548323"/>
                        <a:pt x="77520" y="1548323"/>
                      </a:cubicBezTo>
                      <a:cubicBezTo>
                        <a:pt x="77520" y="1548323"/>
                        <a:pt x="82409" y="1593791"/>
                        <a:pt x="69208" y="1613837"/>
                      </a:cubicBezTo>
                      <a:cubicBezTo>
                        <a:pt x="56008" y="1633882"/>
                        <a:pt x="87787" y="1647571"/>
                        <a:pt x="87787" y="1647571"/>
                      </a:cubicBezTo>
                      <a:lnTo>
                        <a:pt x="76542" y="1682773"/>
                      </a:lnTo>
                      <a:cubicBezTo>
                        <a:pt x="76542" y="1682773"/>
                        <a:pt x="133255" y="1696951"/>
                        <a:pt x="116143" y="1717974"/>
                      </a:cubicBezTo>
                      <a:cubicBezTo>
                        <a:pt x="89742" y="1750242"/>
                        <a:pt x="113210" y="1801577"/>
                        <a:pt x="169434" y="1785444"/>
                      </a:cubicBezTo>
                      <a:cubicBezTo>
                        <a:pt x="281883" y="1754153"/>
                        <a:pt x="353753" y="1797177"/>
                        <a:pt x="353753" y="1797177"/>
                      </a:cubicBezTo>
                      <a:lnTo>
                        <a:pt x="539538" y="2082211"/>
                      </a:lnTo>
                      <a:lnTo>
                        <a:pt x="861729" y="2018653"/>
                      </a:lnTo>
                      <a:cubicBezTo>
                        <a:pt x="861729" y="2018653"/>
                        <a:pt x="594296" y="1578146"/>
                        <a:pt x="570339" y="1510188"/>
                      </a:cubicBezTo>
                      <a:cubicBezTo>
                        <a:pt x="546383" y="1442230"/>
                        <a:pt x="1535934" y="700067"/>
                        <a:pt x="1535934" y="700067"/>
                      </a:cubicBezTo>
                      <a:cubicBezTo>
                        <a:pt x="1535934" y="700067"/>
                        <a:pt x="1437663" y="512326"/>
                        <a:pt x="961955" y="173512"/>
                      </a:cubicBezTo>
                      <a:cubicBezTo>
                        <a:pt x="628520" y="-63608"/>
                        <a:pt x="191924" y="11195"/>
                        <a:pt x="191924" y="11195"/>
                      </a:cubicBezTo>
                      <a:lnTo>
                        <a:pt x="138633" y="1102438"/>
                      </a:lnTo>
                      <a:close/>
                    </a:path>
                  </a:pathLst>
                </a:custGeom>
                <a:solidFill>
                  <a:srgbClr val="FFA506"/>
                </a:solidFill>
                <a:ln w="4884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90" name="Freeform: Shape 89">
                  <a:extLst>
                    <a:ext uri="{FF2B5EF4-FFF2-40B4-BE49-F238E27FC236}">
                      <a16:creationId xmlns:a16="http://schemas.microsoft.com/office/drawing/2014/main" id="{21954FB4-6024-4062-9156-E73FE98B08BC}"/>
                    </a:ext>
                  </a:extLst>
                </p:cNvPr>
                <p:cNvSpPr/>
                <p:nvPr/>
              </p:nvSpPr>
              <p:spPr>
                <a:xfrm>
                  <a:off x="6240227" y="4359673"/>
                  <a:ext cx="242633" cy="207866"/>
                </a:xfrm>
                <a:custGeom>
                  <a:avLst/>
                  <a:gdLst>
                    <a:gd name="connsiteX0" fmla="*/ 38182 w 242633"/>
                    <a:gd name="connsiteY0" fmla="*/ 28926 h 207866"/>
                    <a:gd name="connsiteX1" fmla="*/ 47 w 242633"/>
                    <a:gd name="connsiteY1" fmla="*/ 106173 h 207866"/>
                    <a:gd name="connsiteX2" fmla="*/ 60672 w 242633"/>
                    <a:gd name="connsiteY2" fmla="*/ 207866 h 207866"/>
                    <a:gd name="connsiteX3" fmla="*/ 241568 w 242633"/>
                    <a:gd name="connsiteY3" fmla="*/ 5947 h 207866"/>
                    <a:gd name="connsiteX4" fmla="*/ 98318 w 242633"/>
                    <a:gd name="connsiteY4" fmla="*/ 37237 h 207866"/>
                    <a:gd name="connsiteX5" fmla="*/ 38182 w 242633"/>
                    <a:gd name="connsiteY5" fmla="*/ 28926 h 207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42633" h="207866">
                      <a:moveTo>
                        <a:pt x="38182" y="28926"/>
                      </a:moveTo>
                      <a:cubicBezTo>
                        <a:pt x="38182" y="28926"/>
                        <a:pt x="2003" y="62172"/>
                        <a:pt x="47" y="106173"/>
                      </a:cubicBezTo>
                      <a:cubicBezTo>
                        <a:pt x="-1908" y="150175"/>
                        <a:pt x="57250" y="207866"/>
                        <a:pt x="60672" y="207866"/>
                      </a:cubicBezTo>
                      <a:cubicBezTo>
                        <a:pt x="64094" y="207866"/>
                        <a:pt x="258680" y="29903"/>
                        <a:pt x="241568" y="5947"/>
                      </a:cubicBezTo>
                      <a:cubicBezTo>
                        <a:pt x="224456" y="-18010"/>
                        <a:pt x="129119" y="38215"/>
                        <a:pt x="98318" y="37237"/>
                      </a:cubicBezTo>
                      <a:cubicBezTo>
                        <a:pt x="67517" y="36748"/>
                        <a:pt x="50405" y="15725"/>
                        <a:pt x="38182" y="28926"/>
                      </a:cubicBezTo>
                      <a:close/>
                    </a:path>
                  </a:pathLst>
                </a:custGeom>
                <a:solidFill>
                  <a:srgbClr val="FFD731">
                    <a:alpha val="51000"/>
                  </a:srgbClr>
                </a:solidFill>
                <a:ln w="4884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91" name="Freeform: Shape 90">
                  <a:extLst>
                    <a:ext uri="{FF2B5EF4-FFF2-40B4-BE49-F238E27FC236}">
                      <a16:creationId xmlns:a16="http://schemas.microsoft.com/office/drawing/2014/main" id="{4E6BD909-F97E-4E62-8909-EE8C367A8FDB}"/>
                    </a:ext>
                  </a:extLst>
                </p:cNvPr>
                <p:cNvSpPr/>
                <p:nvPr/>
              </p:nvSpPr>
              <p:spPr>
                <a:xfrm>
                  <a:off x="6273520" y="4225885"/>
                  <a:ext cx="159206" cy="119200"/>
                </a:xfrm>
                <a:custGeom>
                  <a:avLst/>
                  <a:gdLst>
                    <a:gd name="connsiteX0" fmla="*/ 158895 w 159206"/>
                    <a:gd name="connsiteY0" fmla="*/ 119201 h 119200"/>
                    <a:gd name="connsiteX1" fmla="*/ 75781 w 159206"/>
                    <a:gd name="connsiteY1" fmla="*/ 2840 h 119200"/>
                    <a:gd name="connsiteX2" fmla="*/ 4400 w 159206"/>
                    <a:gd name="connsiteY2" fmla="*/ 32175 h 119200"/>
                    <a:gd name="connsiteX3" fmla="*/ 0 w 159206"/>
                    <a:gd name="connsiteY3" fmla="*/ 110889 h 119200"/>
                    <a:gd name="connsiteX4" fmla="*/ 70403 w 159206"/>
                    <a:gd name="connsiteY4" fmla="*/ 81555 h 119200"/>
                    <a:gd name="connsiteX5" fmla="*/ 158895 w 159206"/>
                    <a:gd name="connsiteY5" fmla="*/ 119201 h 1192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59206" h="119200">
                      <a:moveTo>
                        <a:pt x="158895" y="119201"/>
                      </a:moveTo>
                      <a:cubicBezTo>
                        <a:pt x="163295" y="119201"/>
                        <a:pt x="120272" y="17019"/>
                        <a:pt x="75781" y="2840"/>
                      </a:cubicBezTo>
                      <a:cubicBezTo>
                        <a:pt x="31290" y="-11338"/>
                        <a:pt x="4400" y="32175"/>
                        <a:pt x="4400" y="32175"/>
                      </a:cubicBezTo>
                      <a:lnTo>
                        <a:pt x="0" y="110889"/>
                      </a:lnTo>
                      <a:cubicBezTo>
                        <a:pt x="0" y="110889"/>
                        <a:pt x="28846" y="59554"/>
                        <a:pt x="70403" y="81555"/>
                      </a:cubicBezTo>
                      <a:cubicBezTo>
                        <a:pt x="111960" y="103067"/>
                        <a:pt x="108538" y="117245"/>
                        <a:pt x="158895" y="119201"/>
                      </a:cubicBezTo>
                      <a:close/>
                    </a:path>
                  </a:pathLst>
                </a:custGeom>
                <a:solidFill>
                  <a:schemeClr val="tx1"/>
                </a:solidFill>
                <a:ln w="4884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92" name="Freeform: Shape 91">
                  <a:extLst>
                    <a:ext uri="{FF2B5EF4-FFF2-40B4-BE49-F238E27FC236}">
                      <a16:creationId xmlns:a16="http://schemas.microsoft.com/office/drawing/2014/main" id="{F75F1271-36DD-47F6-8CDD-98EE34A525DC}"/>
                    </a:ext>
                  </a:extLst>
                </p:cNvPr>
                <p:cNvSpPr/>
                <p:nvPr/>
              </p:nvSpPr>
              <p:spPr>
                <a:xfrm>
                  <a:off x="6289166" y="4228237"/>
                  <a:ext cx="142761" cy="112880"/>
                </a:xfrm>
                <a:custGeom>
                  <a:avLst/>
                  <a:gdLst>
                    <a:gd name="connsiteX0" fmla="*/ 64047 w 142761"/>
                    <a:gd name="connsiteY0" fmla="*/ 70403 h 112880"/>
                    <a:gd name="connsiteX1" fmla="*/ 88004 w 142761"/>
                    <a:gd name="connsiteY1" fmla="*/ 53291 h 112880"/>
                    <a:gd name="connsiteX2" fmla="*/ 40090 w 142761"/>
                    <a:gd name="connsiteY2" fmla="*/ 32268 h 112880"/>
                    <a:gd name="connsiteX3" fmla="*/ 0 w 142761"/>
                    <a:gd name="connsiteY3" fmla="*/ 53780 h 112880"/>
                    <a:gd name="connsiteX4" fmla="*/ 28357 w 142761"/>
                    <a:gd name="connsiteY4" fmla="*/ 24934 h 112880"/>
                    <a:gd name="connsiteX5" fmla="*/ 81648 w 142761"/>
                    <a:gd name="connsiteY5" fmla="*/ 24934 h 112880"/>
                    <a:gd name="connsiteX6" fmla="*/ 60136 w 142761"/>
                    <a:gd name="connsiteY6" fmla="*/ 0 h 112880"/>
                    <a:gd name="connsiteX7" fmla="*/ 109515 w 142761"/>
                    <a:gd name="connsiteY7" fmla="*/ 41557 h 112880"/>
                    <a:gd name="connsiteX8" fmla="*/ 142761 w 142761"/>
                    <a:gd name="connsiteY8" fmla="*/ 111960 h 112880"/>
                    <a:gd name="connsiteX9" fmla="*/ 109515 w 142761"/>
                    <a:gd name="connsiteY9" fmla="*/ 109027 h 112880"/>
                    <a:gd name="connsiteX10" fmla="*/ 64047 w 142761"/>
                    <a:gd name="connsiteY10" fmla="*/ 70403 h 1128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42761" h="112880">
                      <a:moveTo>
                        <a:pt x="64047" y="70403"/>
                      </a:moveTo>
                      <a:cubicBezTo>
                        <a:pt x="62580" y="69914"/>
                        <a:pt x="88981" y="66981"/>
                        <a:pt x="88004" y="53291"/>
                      </a:cubicBezTo>
                      <a:cubicBezTo>
                        <a:pt x="87026" y="39602"/>
                        <a:pt x="59158" y="27868"/>
                        <a:pt x="40090" y="32268"/>
                      </a:cubicBezTo>
                      <a:cubicBezTo>
                        <a:pt x="21023" y="36668"/>
                        <a:pt x="0" y="53780"/>
                        <a:pt x="0" y="53780"/>
                      </a:cubicBezTo>
                      <a:cubicBezTo>
                        <a:pt x="0" y="53780"/>
                        <a:pt x="8800" y="32268"/>
                        <a:pt x="28357" y="24934"/>
                      </a:cubicBezTo>
                      <a:cubicBezTo>
                        <a:pt x="48402" y="18090"/>
                        <a:pt x="81648" y="24934"/>
                        <a:pt x="81648" y="24934"/>
                      </a:cubicBezTo>
                      <a:lnTo>
                        <a:pt x="60136" y="0"/>
                      </a:lnTo>
                      <a:cubicBezTo>
                        <a:pt x="60136" y="0"/>
                        <a:pt x="89959" y="2445"/>
                        <a:pt x="109515" y="41557"/>
                      </a:cubicBezTo>
                      <a:cubicBezTo>
                        <a:pt x="129072" y="81159"/>
                        <a:pt x="142761" y="111960"/>
                        <a:pt x="142761" y="111960"/>
                      </a:cubicBezTo>
                      <a:cubicBezTo>
                        <a:pt x="142761" y="111960"/>
                        <a:pt x="117827" y="115382"/>
                        <a:pt x="109515" y="109027"/>
                      </a:cubicBezTo>
                      <a:cubicBezTo>
                        <a:pt x="101693" y="103649"/>
                        <a:pt x="83114" y="79203"/>
                        <a:pt x="64047" y="70403"/>
                      </a:cubicBezTo>
                      <a:close/>
                    </a:path>
                  </a:pathLst>
                </a:custGeom>
                <a:solidFill>
                  <a:schemeClr val="tx1"/>
                </a:solidFill>
                <a:ln w="4884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93" name="Freeform: Shape 92">
                  <a:extLst>
                    <a:ext uri="{FF2B5EF4-FFF2-40B4-BE49-F238E27FC236}">
                      <a16:creationId xmlns:a16="http://schemas.microsoft.com/office/drawing/2014/main" id="{41344E14-E5C4-400A-96E6-3B994DB4B3CC}"/>
                    </a:ext>
                  </a:extLst>
                </p:cNvPr>
                <p:cNvSpPr/>
                <p:nvPr/>
              </p:nvSpPr>
              <p:spPr>
                <a:xfrm>
                  <a:off x="6263742" y="2930070"/>
                  <a:ext cx="1397789" cy="1601552"/>
                </a:xfrm>
                <a:custGeom>
                  <a:avLst/>
                  <a:gdLst>
                    <a:gd name="connsiteX0" fmla="*/ 424861 w 1397789"/>
                    <a:gd name="connsiteY0" fmla="*/ 1596890 h 1601552"/>
                    <a:gd name="connsiteX1" fmla="*/ 424861 w 1397789"/>
                    <a:gd name="connsiteY1" fmla="*/ 1596890 h 1601552"/>
                    <a:gd name="connsiteX2" fmla="*/ 488420 w 1397789"/>
                    <a:gd name="connsiteY2" fmla="*/ 1386170 h 1601552"/>
                    <a:gd name="connsiteX3" fmla="*/ 360814 w 1397789"/>
                    <a:gd name="connsiteY3" fmla="*/ 1392037 h 1601552"/>
                    <a:gd name="connsiteX4" fmla="*/ 180896 w 1397789"/>
                    <a:gd name="connsiteY4" fmla="*/ 1233631 h 1601552"/>
                    <a:gd name="connsiteX5" fmla="*/ 0 w 1397789"/>
                    <a:gd name="connsiteY5" fmla="*/ 1189140 h 1601552"/>
                    <a:gd name="connsiteX6" fmla="*/ 53780 w 1397789"/>
                    <a:gd name="connsiteY6" fmla="*/ 97897 h 1601552"/>
                    <a:gd name="connsiteX7" fmla="*/ 932837 w 1397789"/>
                    <a:gd name="connsiteY7" fmla="*/ 121364 h 1601552"/>
                    <a:gd name="connsiteX8" fmla="*/ 1397789 w 1397789"/>
                    <a:gd name="connsiteY8" fmla="*/ 787258 h 1601552"/>
                    <a:gd name="connsiteX9" fmla="*/ 553444 w 1397789"/>
                    <a:gd name="connsiteY9" fmla="*/ 1565111 h 1601552"/>
                    <a:gd name="connsiteX10" fmla="*/ 424861 w 1397789"/>
                    <a:gd name="connsiteY10" fmla="*/ 1596890 h 16015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397789" h="1601552">
                      <a:moveTo>
                        <a:pt x="424861" y="1596890"/>
                      </a:moveTo>
                      <a:lnTo>
                        <a:pt x="424861" y="1596890"/>
                      </a:lnTo>
                      <a:cubicBezTo>
                        <a:pt x="424861" y="1596890"/>
                        <a:pt x="542199" y="1446795"/>
                        <a:pt x="488420" y="1386170"/>
                      </a:cubicBezTo>
                      <a:cubicBezTo>
                        <a:pt x="442951" y="1334346"/>
                        <a:pt x="360814" y="1392037"/>
                        <a:pt x="360814" y="1392037"/>
                      </a:cubicBezTo>
                      <a:cubicBezTo>
                        <a:pt x="360814" y="1392037"/>
                        <a:pt x="290412" y="1292789"/>
                        <a:pt x="180896" y="1233631"/>
                      </a:cubicBezTo>
                      <a:cubicBezTo>
                        <a:pt x="59647" y="1168117"/>
                        <a:pt x="0" y="1189140"/>
                        <a:pt x="0" y="1189140"/>
                      </a:cubicBezTo>
                      <a:lnTo>
                        <a:pt x="53780" y="97897"/>
                      </a:lnTo>
                      <a:cubicBezTo>
                        <a:pt x="53780" y="97897"/>
                        <a:pt x="550511" y="-137268"/>
                        <a:pt x="932837" y="121364"/>
                      </a:cubicBezTo>
                      <a:cubicBezTo>
                        <a:pt x="1315164" y="379997"/>
                        <a:pt x="1397789" y="787258"/>
                        <a:pt x="1397789" y="787258"/>
                      </a:cubicBezTo>
                      <a:lnTo>
                        <a:pt x="553444" y="1565111"/>
                      </a:lnTo>
                      <a:cubicBezTo>
                        <a:pt x="518732" y="1596890"/>
                        <a:pt x="470330" y="1609113"/>
                        <a:pt x="424861" y="1596890"/>
                      </a:cubicBezTo>
                      <a:close/>
                    </a:path>
                  </a:pathLst>
                </a:custGeom>
                <a:solidFill>
                  <a:schemeClr val="tx1"/>
                </a:solidFill>
                <a:ln w="4884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94" name="Freeform: Shape 93">
                  <a:extLst>
                    <a:ext uri="{FF2B5EF4-FFF2-40B4-BE49-F238E27FC236}">
                      <a16:creationId xmlns:a16="http://schemas.microsoft.com/office/drawing/2014/main" id="{BB07624B-7430-41BE-B8C2-AF7B6AF8E369}"/>
                    </a:ext>
                  </a:extLst>
                </p:cNvPr>
                <p:cNvSpPr/>
                <p:nvPr/>
              </p:nvSpPr>
              <p:spPr>
                <a:xfrm>
                  <a:off x="6263742" y="3965956"/>
                  <a:ext cx="435128" cy="351751"/>
                </a:xfrm>
                <a:custGeom>
                  <a:avLst/>
                  <a:gdLst>
                    <a:gd name="connsiteX0" fmla="*/ 435129 w 435128"/>
                    <a:gd name="connsiteY0" fmla="*/ 327795 h 351751"/>
                    <a:gd name="connsiteX1" fmla="*/ 237610 w 435128"/>
                    <a:gd name="connsiteY1" fmla="*/ 63295 h 351751"/>
                    <a:gd name="connsiteX2" fmla="*/ 0 w 435128"/>
                    <a:gd name="connsiteY2" fmla="*/ 1204 h 351751"/>
                    <a:gd name="connsiteX3" fmla="*/ 0 w 435128"/>
                    <a:gd name="connsiteY3" fmla="*/ 153254 h 351751"/>
                    <a:gd name="connsiteX4" fmla="*/ 231254 w 435128"/>
                    <a:gd name="connsiteY4" fmla="*/ 234902 h 351751"/>
                    <a:gd name="connsiteX5" fmla="*/ 350547 w 435128"/>
                    <a:gd name="connsiteY5" fmla="*/ 351751 h 351751"/>
                    <a:gd name="connsiteX6" fmla="*/ 435129 w 435128"/>
                    <a:gd name="connsiteY6" fmla="*/ 327795 h 3517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35128" h="351751">
                      <a:moveTo>
                        <a:pt x="435129" y="327795"/>
                      </a:moveTo>
                      <a:cubicBezTo>
                        <a:pt x="435129" y="327795"/>
                        <a:pt x="368148" y="140543"/>
                        <a:pt x="237610" y="63295"/>
                      </a:cubicBezTo>
                      <a:cubicBezTo>
                        <a:pt x="107071" y="-13952"/>
                        <a:pt x="0" y="1204"/>
                        <a:pt x="0" y="1204"/>
                      </a:cubicBezTo>
                      <a:lnTo>
                        <a:pt x="0" y="153254"/>
                      </a:lnTo>
                      <a:cubicBezTo>
                        <a:pt x="0" y="153254"/>
                        <a:pt x="138850" y="164010"/>
                        <a:pt x="231254" y="234902"/>
                      </a:cubicBezTo>
                      <a:cubicBezTo>
                        <a:pt x="323169" y="305794"/>
                        <a:pt x="350547" y="351751"/>
                        <a:pt x="350547" y="351751"/>
                      </a:cubicBezTo>
                      <a:cubicBezTo>
                        <a:pt x="350547" y="351751"/>
                        <a:pt x="401883" y="318994"/>
                        <a:pt x="435129" y="327795"/>
                      </a:cubicBezTo>
                      <a:close/>
                    </a:path>
                  </a:pathLst>
                </a:custGeom>
                <a:solidFill>
                  <a:srgbClr val="FFD731"/>
                </a:solidFill>
                <a:ln w="4884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95" name="Freeform: Shape 94">
                  <a:extLst>
                    <a:ext uri="{FF2B5EF4-FFF2-40B4-BE49-F238E27FC236}">
                      <a16:creationId xmlns:a16="http://schemas.microsoft.com/office/drawing/2014/main" id="{DCEB4AF7-EEAA-4AF7-96EA-1014499190C6}"/>
                    </a:ext>
                  </a:extLst>
                </p:cNvPr>
                <p:cNvSpPr/>
                <p:nvPr/>
              </p:nvSpPr>
              <p:spPr>
                <a:xfrm>
                  <a:off x="6492551" y="4024362"/>
                  <a:ext cx="213655" cy="306545"/>
                </a:xfrm>
                <a:custGeom>
                  <a:avLst/>
                  <a:gdLst>
                    <a:gd name="connsiteX0" fmla="*/ 0 w 213655"/>
                    <a:gd name="connsiteY0" fmla="*/ 0 h 306545"/>
                    <a:gd name="connsiteX1" fmla="*/ 62091 w 213655"/>
                    <a:gd name="connsiteY1" fmla="*/ 146184 h 306545"/>
                    <a:gd name="connsiteX2" fmla="*/ 80670 w 213655"/>
                    <a:gd name="connsiteY2" fmla="*/ 253744 h 306545"/>
                    <a:gd name="connsiteX3" fmla="*/ 124672 w 213655"/>
                    <a:gd name="connsiteY3" fmla="*/ 306546 h 306545"/>
                    <a:gd name="connsiteX4" fmla="*/ 213653 w 213655"/>
                    <a:gd name="connsiteY4" fmla="*/ 270366 h 306545"/>
                    <a:gd name="connsiteX5" fmla="*/ 0 w 213655"/>
                    <a:gd name="connsiteY5" fmla="*/ 0 h 3065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13655" h="306545">
                      <a:moveTo>
                        <a:pt x="0" y="0"/>
                      </a:moveTo>
                      <a:cubicBezTo>
                        <a:pt x="0" y="0"/>
                        <a:pt x="40579" y="81159"/>
                        <a:pt x="62091" y="146184"/>
                      </a:cubicBezTo>
                      <a:cubicBezTo>
                        <a:pt x="83603" y="210720"/>
                        <a:pt x="80670" y="253744"/>
                        <a:pt x="80670" y="253744"/>
                      </a:cubicBezTo>
                      <a:lnTo>
                        <a:pt x="124672" y="306546"/>
                      </a:lnTo>
                      <a:lnTo>
                        <a:pt x="213653" y="270366"/>
                      </a:lnTo>
                      <a:cubicBezTo>
                        <a:pt x="214142" y="270366"/>
                        <a:pt x="154006" y="80670"/>
                        <a:pt x="0" y="0"/>
                      </a:cubicBezTo>
                      <a:close/>
                    </a:path>
                  </a:pathLst>
                </a:custGeom>
                <a:solidFill>
                  <a:srgbClr val="FF8B00"/>
                </a:solidFill>
                <a:ln w="4884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96" name="Freeform: Shape 95">
                  <a:extLst>
                    <a:ext uri="{FF2B5EF4-FFF2-40B4-BE49-F238E27FC236}">
                      <a16:creationId xmlns:a16="http://schemas.microsoft.com/office/drawing/2014/main" id="{B9A8DA21-A8CB-4711-8183-885DABE948A9}"/>
                    </a:ext>
                  </a:extLst>
                </p:cNvPr>
                <p:cNvSpPr/>
                <p:nvPr/>
              </p:nvSpPr>
              <p:spPr>
                <a:xfrm>
                  <a:off x="6285743" y="4007739"/>
                  <a:ext cx="393571" cy="299700"/>
                </a:xfrm>
                <a:custGeom>
                  <a:avLst/>
                  <a:gdLst>
                    <a:gd name="connsiteX0" fmla="*/ 393571 w 393571"/>
                    <a:gd name="connsiteY0" fmla="*/ 282100 h 299700"/>
                    <a:gd name="connsiteX1" fmla="*/ 254232 w 393571"/>
                    <a:gd name="connsiteY1" fmla="*/ 96804 h 299700"/>
                    <a:gd name="connsiteX2" fmla="*/ 18579 w 393571"/>
                    <a:gd name="connsiteY2" fmla="*/ 0 h 299700"/>
                    <a:gd name="connsiteX3" fmla="*/ 0 w 393571"/>
                    <a:gd name="connsiteY3" fmla="*/ 67469 h 299700"/>
                    <a:gd name="connsiteX4" fmla="*/ 209742 w 393571"/>
                    <a:gd name="connsiteY4" fmla="*/ 140806 h 299700"/>
                    <a:gd name="connsiteX5" fmla="*/ 363259 w 393571"/>
                    <a:gd name="connsiteY5" fmla="*/ 299701 h 299700"/>
                    <a:gd name="connsiteX6" fmla="*/ 393571 w 393571"/>
                    <a:gd name="connsiteY6" fmla="*/ 282100 h 2997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93571" h="299700">
                      <a:moveTo>
                        <a:pt x="393571" y="282100"/>
                      </a:moveTo>
                      <a:cubicBezTo>
                        <a:pt x="393571" y="282100"/>
                        <a:pt x="344192" y="166718"/>
                        <a:pt x="254232" y="96804"/>
                      </a:cubicBezTo>
                      <a:cubicBezTo>
                        <a:pt x="164273" y="26890"/>
                        <a:pt x="18579" y="0"/>
                        <a:pt x="18579" y="0"/>
                      </a:cubicBezTo>
                      <a:lnTo>
                        <a:pt x="0" y="67469"/>
                      </a:lnTo>
                      <a:cubicBezTo>
                        <a:pt x="0" y="67469"/>
                        <a:pt x="144717" y="98760"/>
                        <a:pt x="209742" y="140806"/>
                      </a:cubicBezTo>
                      <a:cubicBezTo>
                        <a:pt x="274767" y="182852"/>
                        <a:pt x="363259" y="299701"/>
                        <a:pt x="363259" y="299701"/>
                      </a:cubicBezTo>
                      <a:lnTo>
                        <a:pt x="393571" y="282100"/>
                      </a:lnTo>
                      <a:close/>
                    </a:path>
                  </a:pathLst>
                </a:custGeom>
                <a:solidFill>
                  <a:srgbClr val="0013D7"/>
                </a:solidFill>
                <a:ln w="4884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97" name="Freeform: Shape 96">
                  <a:extLst>
                    <a:ext uri="{FF2B5EF4-FFF2-40B4-BE49-F238E27FC236}">
                      <a16:creationId xmlns:a16="http://schemas.microsoft.com/office/drawing/2014/main" id="{C7E21BAF-B31D-4E2F-A44A-08584943A8BF}"/>
                    </a:ext>
                  </a:extLst>
                </p:cNvPr>
                <p:cNvSpPr/>
                <p:nvPr/>
              </p:nvSpPr>
              <p:spPr>
                <a:xfrm>
                  <a:off x="6381569" y="3245465"/>
                  <a:ext cx="1025241" cy="837076"/>
                </a:xfrm>
                <a:custGeom>
                  <a:avLst/>
                  <a:gdLst>
                    <a:gd name="connsiteX0" fmla="*/ 883458 w 1025241"/>
                    <a:gd name="connsiteY0" fmla="*/ 837077 h 837076"/>
                    <a:gd name="connsiteX1" fmla="*/ 439040 w 1025241"/>
                    <a:gd name="connsiteY1" fmla="*/ 252831 h 837076"/>
                    <a:gd name="connsiteX2" fmla="*/ 47913 w 1025241"/>
                    <a:gd name="connsiteY2" fmla="*/ 114470 h 837076"/>
                    <a:gd name="connsiteX3" fmla="*/ 0 w 1025241"/>
                    <a:gd name="connsiteY3" fmla="*/ 11311 h 837076"/>
                    <a:gd name="connsiteX4" fmla="*/ 603313 w 1025241"/>
                    <a:gd name="connsiteY4" fmla="*/ 130115 h 837076"/>
                    <a:gd name="connsiteX5" fmla="*/ 1025241 w 1025241"/>
                    <a:gd name="connsiteY5" fmla="*/ 708005 h 837076"/>
                    <a:gd name="connsiteX6" fmla="*/ 883458 w 1025241"/>
                    <a:gd name="connsiteY6" fmla="*/ 837077 h 8370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025241" h="837076">
                      <a:moveTo>
                        <a:pt x="883458" y="837077"/>
                      </a:moveTo>
                      <a:cubicBezTo>
                        <a:pt x="883458" y="837077"/>
                        <a:pt x="733363" y="376036"/>
                        <a:pt x="439040" y="252831"/>
                      </a:cubicBezTo>
                      <a:cubicBezTo>
                        <a:pt x="144717" y="130115"/>
                        <a:pt x="47913" y="114470"/>
                        <a:pt x="47913" y="114470"/>
                      </a:cubicBezTo>
                      <a:lnTo>
                        <a:pt x="0" y="11311"/>
                      </a:lnTo>
                      <a:cubicBezTo>
                        <a:pt x="0" y="11311"/>
                        <a:pt x="297256" y="-54203"/>
                        <a:pt x="603313" y="130115"/>
                      </a:cubicBezTo>
                      <a:cubicBezTo>
                        <a:pt x="909370" y="314434"/>
                        <a:pt x="1025241" y="708005"/>
                        <a:pt x="1025241" y="708005"/>
                      </a:cubicBezTo>
                      <a:lnTo>
                        <a:pt x="883458" y="837077"/>
                      </a:lnTo>
                      <a:close/>
                    </a:path>
                  </a:pathLst>
                </a:custGeom>
                <a:solidFill>
                  <a:srgbClr val="FF8B00"/>
                </a:solidFill>
                <a:ln w="4884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98" name="Freeform: Shape 97">
                  <a:extLst>
                    <a:ext uri="{FF2B5EF4-FFF2-40B4-BE49-F238E27FC236}">
                      <a16:creationId xmlns:a16="http://schemas.microsoft.com/office/drawing/2014/main" id="{ACF52BA2-DBEB-48B6-8521-9BDABD8678E9}"/>
                    </a:ext>
                  </a:extLst>
                </p:cNvPr>
                <p:cNvSpPr/>
                <p:nvPr/>
              </p:nvSpPr>
              <p:spPr>
                <a:xfrm>
                  <a:off x="6304322" y="3015744"/>
                  <a:ext cx="1258939" cy="937726"/>
                </a:xfrm>
                <a:custGeom>
                  <a:avLst/>
                  <a:gdLst>
                    <a:gd name="connsiteX0" fmla="*/ 1102489 w 1258939"/>
                    <a:gd name="connsiteY0" fmla="*/ 937727 h 937726"/>
                    <a:gd name="connsiteX1" fmla="*/ 1258939 w 1258939"/>
                    <a:gd name="connsiteY1" fmla="*/ 622381 h 937726"/>
                    <a:gd name="connsiteX2" fmla="*/ 965594 w 1258939"/>
                    <a:gd name="connsiteY2" fmla="*/ 649759 h 937726"/>
                    <a:gd name="connsiteX3" fmla="*/ 1103955 w 1258939"/>
                    <a:gd name="connsiteY3" fmla="*/ 361792 h 937726"/>
                    <a:gd name="connsiteX4" fmla="*/ 756830 w 1258939"/>
                    <a:gd name="connsiteY4" fmla="*/ 413617 h 937726"/>
                    <a:gd name="connsiteX5" fmla="*/ 801321 w 1258939"/>
                    <a:gd name="connsiteY5" fmla="*/ 88492 h 937726"/>
                    <a:gd name="connsiteX6" fmla="*/ 524599 w 1258939"/>
                    <a:gd name="connsiteY6" fmla="*/ 288945 h 937726"/>
                    <a:gd name="connsiteX7" fmla="*/ 446373 w 1258939"/>
                    <a:gd name="connsiteY7" fmla="*/ 0 h 937726"/>
                    <a:gd name="connsiteX8" fmla="*/ 270855 w 1258939"/>
                    <a:gd name="connsiteY8" fmla="*/ 230765 h 937726"/>
                    <a:gd name="connsiteX9" fmla="*/ 139828 w 1258939"/>
                    <a:gd name="connsiteY9" fmla="*/ 34713 h 937726"/>
                    <a:gd name="connsiteX10" fmla="*/ 42046 w 1258939"/>
                    <a:gd name="connsiteY10" fmla="*/ 250810 h 937726"/>
                    <a:gd name="connsiteX11" fmla="*/ 15156 w 1258939"/>
                    <a:gd name="connsiteY11" fmla="*/ 68447 h 937726"/>
                    <a:gd name="connsiteX12" fmla="*/ 0 w 1258939"/>
                    <a:gd name="connsiteY12" fmla="*/ 278189 h 937726"/>
                    <a:gd name="connsiteX13" fmla="*/ 846301 w 1258939"/>
                    <a:gd name="connsiteY13" fmla="*/ 676649 h 937726"/>
                    <a:gd name="connsiteX14" fmla="*/ 1102489 w 1258939"/>
                    <a:gd name="connsiteY14" fmla="*/ 937727 h 9377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258939" h="937726">
                      <a:moveTo>
                        <a:pt x="1102489" y="937727"/>
                      </a:moveTo>
                      <a:lnTo>
                        <a:pt x="1258939" y="622381"/>
                      </a:lnTo>
                      <a:lnTo>
                        <a:pt x="965594" y="649759"/>
                      </a:lnTo>
                      <a:lnTo>
                        <a:pt x="1103955" y="361792"/>
                      </a:lnTo>
                      <a:lnTo>
                        <a:pt x="756830" y="413617"/>
                      </a:lnTo>
                      <a:lnTo>
                        <a:pt x="801321" y="88492"/>
                      </a:lnTo>
                      <a:lnTo>
                        <a:pt x="524599" y="288945"/>
                      </a:lnTo>
                      <a:lnTo>
                        <a:pt x="446373" y="0"/>
                      </a:lnTo>
                      <a:lnTo>
                        <a:pt x="270855" y="230765"/>
                      </a:lnTo>
                      <a:lnTo>
                        <a:pt x="139828" y="34713"/>
                      </a:lnTo>
                      <a:lnTo>
                        <a:pt x="42046" y="250810"/>
                      </a:lnTo>
                      <a:lnTo>
                        <a:pt x="15156" y="68447"/>
                      </a:lnTo>
                      <a:lnTo>
                        <a:pt x="0" y="278189"/>
                      </a:lnTo>
                      <a:cubicBezTo>
                        <a:pt x="0" y="278189"/>
                        <a:pt x="664916" y="479130"/>
                        <a:pt x="846301" y="676649"/>
                      </a:cubicBezTo>
                      <a:cubicBezTo>
                        <a:pt x="1027686" y="874168"/>
                        <a:pt x="1102489" y="937727"/>
                        <a:pt x="1102489" y="937727"/>
                      </a:cubicBezTo>
                      <a:close/>
                    </a:path>
                  </a:pathLst>
                </a:custGeom>
                <a:solidFill>
                  <a:srgbClr val="FF8B00"/>
                </a:solidFill>
                <a:ln w="4884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99" name="Freeform: Shape 98">
                  <a:extLst>
                    <a:ext uri="{FF2B5EF4-FFF2-40B4-BE49-F238E27FC236}">
                      <a16:creationId xmlns:a16="http://schemas.microsoft.com/office/drawing/2014/main" id="{2D224B48-9195-45C5-92E9-B151E411C841}"/>
                    </a:ext>
                  </a:extLst>
                </p:cNvPr>
                <p:cNvSpPr/>
                <p:nvPr/>
              </p:nvSpPr>
              <p:spPr>
                <a:xfrm>
                  <a:off x="6296498" y="3245900"/>
                  <a:ext cx="596958" cy="289064"/>
                </a:xfrm>
                <a:custGeom>
                  <a:avLst/>
                  <a:gdLst>
                    <a:gd name="connsiteX0" fmla="*/ 596958 w 596958"/>
                    <a:gd name="connsiteY0" fmla="*/ 289065 h 289064"/>
                    <a:gd name="connsiteX1" fmla="*/ 456152 w 596958"/>
                    <a:gd name="connsiteY1" fmla="*/ 91057 h 289064"/>
                    <a:gd name="connsiteX2" fmla="*/ 415573 w 596958"/>
                    <a:gd name="connsiteY2" fmla="*/ 64167 h 289064"/>
                    <a:gd name="connsiteX3" fmla="*/ 183341 w 596958"/>
                    <a:gd name="connsiteY3" fmla="*/ 120 h 289064"/>
                    <a:gd name="connsiteX4" fmla="*/ 128095 w 596958"/>
                    <a:gd name="connsiteY4" fmla="*/ 4031 h 289064"/>
                    <a:gd name="connsiteX5" fmla="*/ 8801 w 596958"/>
                    <a:gd name="connsiteY5" fmla="*/ 33855 h 289064"/>
                    <a:gd name="connsiteX6" fmla="*/ 1 w 596958"/>
                    <a:gd name="connsiteY6" fmla="*/ 217195 h 289064"/>
                    <a:gd name="connsiteX7" fmla="*/ 596958 w 596958"/>
                    <a:gd name="connsiteY7" fmla="*/ 289065 h 2890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596958" h="289064">
                      <a:moveTo>
                        <a:pt x="596958" y="289065"/>
                      </a:moveTo>
                      <a:cubicBezTo>
                        <a:pt x="596958" y="289065"/>
                        <a:pt x="564201" y="165371"/>
                        <a:pt x="456152" y="91057"/>
                      </a:cubicBezTo>
                      <a:cubicBezTo>
                        <a:pt x="441485" y="81279"/>
                        <a:pt x="428285" y="71989"/>
                        <a:pt x="415573" y="64167"/>
                      </a:cubicBezTo>
                      <a:cubicBezTo>
                        <a:pt x="346148" y="20165"/>
                        <a:pt x="265478" y="-1836"/>
                        <a:pt x="183341" y="120"/>
                      </a:cubicBezTo>
                      <a:cubicBezTo>
                        <a:pt x="164274" y="609"/>
                        <a:pt x="145207" y="1587"/>
                        <a:pt x="128095" y="4031"/>
                      </a:cubicBezTo>
                      <a:cubicBezTo>
                        <a:pt x="57203" y="12343"/>
                        <a:pt x="8801" y="33855"/>
                        <a:pt x="8801" y="33855"/>
                      </a:cubicBezTo>
                      <a:lnTo>
                        <a:pt x="1" y="217195"/>
                      </a:lnTo>
                      <a:cubicBezTo>
                        <a:pt x="-488" y="217195"/>
                        <a:pt x="238099" y="80790"/>
                        <a:pt x="596958" y="289065"/>
                      </a:cubicBezTo>
                      <a:close/>
                    </a:path>
                  </a:pathLst>
                </a:custGeom>
                <a:solidFill>
                  <a:srgbClr val="FFD731"/>
                </a:solidFill>
                <a:ln w="4884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00" name="Freeform: Shape 99">
                  <a:extLst>
                    <a:ext uri="{FF2B5EF4-FFF2-40B4-BE49-F238E27FC236}">
                      <a16:creationId xmlns:a16="http://schemas.microsoft.com/office/drawing/2014/main" id="{59226CAB-39A0-493D-9A48-8A9104050075}"/>
                    </a:ext>
                  </a:extLst>
                </p:cNvPr>
                <p:cNvSpPr/>
                <p:nvPr/>
              </p:nvSpPr>
              <p:spPr>
                <a:xfrm>
                  <a:off x="6277921" y="4201347"/>
                  <a:ext cx="463775" cy="734340"/>
                </a:xfrm>
                <a:custGeom>
                  <a:avLst/>
                  <a:gdLst>
                    <a:gd name="connsiteX0" fmla="*/ 0 w 463775"/>
                    <a:gd name="connsiteY0" fmla="*/ 603802 h 734340"/>
                    <a:gd name="connsiteX1" fmla="*/ 263522 w 463775"/>
                    <a:gd name="connsiteY1" fmla="*/ 441973 h 734340"/>
                    <a:gd name="connsiteX2" fmla="*/ 301657 w 463775"/>
                    <a:gd name="connsiteY2" fmla="*/ 311924 h 734340"/>
                    <a:gd name="connsiteX3" fmla="*/ 121249 w 463775"/>
                    <a:gd name="connsiteY3" fmla="*/ 397483 h 734340"/>
                    <a:gd name="connsiteX4" fmla="*/ 293834 w 463775"/>
                    <a:gd name="connsiteY4" fmla="*/ 168184 h 734340"/>
                    <a:gd name="connsiteX5" fmla="*/ 217564 w 463775"/>
                    <a:gd name="connsiteY5" fmla="*/ 0 h 734340"/>
                    <a:gd name="connsiteX6" fmla="*/ 291389 w 463775"/>
                    <a:gd name="connsiteY6" fmla="*/ 62580 h 734340"/>
                    <a:gd name="connsiteX7" fmla="*/ 359348 w 463775"/>
                    <a:gd name="connsiteY7" fmla="*/ 152050 h 734340"/>
                    <a:gd name="connsiteX8" fmla="*/ 450774 w 463775"/>
                    <a:gd name="connsiteY8" fmla="*/ 131516 h 734340"/>
                    <a:gd name="connsiteX9" fmla="*/ 457618 w 463775"/>
                    <a:gd name="connsiteY9" fmla="*/ 211208 h 734340"/>
                    <a:gd name="connsiteX10" fmla="*/ 420950 w 463775"/>
                    <a:gd name="connsiteY10" fmla="*/ 306546 h 734340"/>
                    <a:gd name="connsiteX11" fmla="*/ 418017 w 463775"/>
                    <a:gd name="connsiteY11" fmla="*/ 326591 h 734340"/>
                    <a:gd name="connsiteX12" fmla="*/ 377437 w 463775"/>
                    <a:gd name="connsiteY12" fmla="*/ 299212 h 734340"/>
                    <a:gd name="connsiteX13" fmla="*/ 337347 w 463775"/>
                    <a:gd name="connsiteY13" fmla="*/ 392593 h 734340"/>
                    <a:gd name="connsiteX14" fmla="*/ 266944 w 463775"/>
                    <a:gd name="connsiteY14" fmla="*/ 540733 h 734340"/>
                    <a:gd name="connsiteX15" fmla="*/ 279656 w 463775"/>
                    <a:gd name="connsiteY15" fmla="*/ 734341 h 734340"/>
                    <a:gd name="connsiteX16" fmla="*/ 151073 w 463775"/>
                    <a:gd name="connsiteY16" fmla="*/ 599891 h 734340"/>
                    <a:gd name="connsiteX17" fmla="*/ 0 w 463775"/>
                    <a:gd name="connsiteY17" fmla="*/ 603802 h 7343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463775" h="734340">
                      <a:moveTo>
                        <a:pt x="0" y="603802"/>
                      </a:moveTo>
                      <a:cubicBezTo>
                        <a:pt x="0" y="603802"/>
                        <a:pt x="226365" y="494287"/>
                        <a:pt x="263522" y="441973"/>
                      </a:cubicBezTo>
                      <a:cubicBezTo>
                        <a:pt x="300679" y="389660"/>
                        <a:pt x="301657" y="311924"/>
                        <a:pt x="301657" y="311924"/>
                      </a:cubicBezTo>
                      <a:cubicBezTo>
                        <a:pt x="301657" y="311924"/>
                        <a:pt x="155473" y="401394"/>
                        <a:pt x="121249" y="397483"/>
                      </a:cubicBezTo>
                      <a:cubicBezTo>
                        <a:pt x="87026" y="393571"/>
                        <a:pt x="271833" y="240054"/>
                        <a:pt x="293834" y="168184"/>
                      </a:cubicBezTo>
                      <a:cubicBezTo>
                        <a:pt x="315835" y="95826"/>
                        <a:pt x="217564" y="0"/>
                        <a:pt x="217564" y="0"/>
                      </a:cubicBezTo>
                      <a:cubicBezTo>
                        <a:pt x="217564" y="0"/>
                        <a:pt x="274767" y="44980"/>
                        <a:pt x="291389" y="62580"/>
                      </a:cubicBezTo>
                      <a:cubicBezTo>
                        <a:pt x="308501" y="80181"/>
                        <a:pt x="359348" y="152050"/>
                        <a:pt x="359348" y="152050"/>
                      </a:cubicBezTo>
                      <a:cubicBezTo>
                        <a:pt x="359348" y="152050"/>
                        <a:pt x="420950" y="92893"/>
                        <a:pt x="450774" y="131516"/>
                      </a:cubicBezTo>
                      <a:cubicBezTo>
                        <a:pt x="460063" y="143250"/>
                        <a:pt x="470819" y="179918"/>
                        <a:pt x="457618" y="211208"/>
                      </a:cubicBezTo>
                      <a:cubicBezTo>
                        <a:pt x="441973" y="248854"/>
                        <a:pt x="425839" y="296767"/>
                        <a:pt x="420950" y="306546"/>
                      </a:cubicBezTo>
                      <a:cubicBezTo>
                        <a:pt x="415083" y="318768"/>
                        <a:pt x="418017" y="326591"/>
                        <a:pt x="418017" y="326591"/>
                      </a:cubicBezTo>
                      <a:cubicBezTo>
                        <a:pt x="418017" y="326591"/>
                        <a:pt x="395038" y="330991"/>
                        <a:pt x="377437" y="299212"/>
                      </a:cubicBezTo>
                      <a:cubicBezTo>
                        <a:pt x="362770" y="272811"/>
                        <a:pt x="357881" y="331480"/>
                        <a:pt x="337347" y="392593"/>
                      </a:cubicBezTo>
                      <a:cubicBezTo>
                        <a:pt x="316324" y="454685"/>
                        <a:pt x="279656" y="519710"/>
                        <a:pt x="266944" y="540733"/>
                      </a:cubicBezTo>
                      <a:cubicBezTo>
                        <a:pt x="229787" y="603802"/>
                        <a:pt x="279656" y="734341"/>
                        <a:pt x="279656" y="734341"/>
                      </a:cubicBezTo>
                      <a:cubicBezTo>
                        <a:pt x="279656" y="734341"/>
                        <a:pt x="203386" y="610647"/>
                        <a:pt x="151073" y="599891"/>
                      </a:cubicBezTo>
                      <a:cubicBezTo>
                        <a:pt x="99737" y="587668"/>
                        <a:pt x="22979" y="607713"/>
                        <a:pt x="0" y="603802"/>
                      </a:cubicBezTo>
                      <a:close/>
                    </a:path>
                  </a:pathLst>
                </a:custGeom>
                <a:solidFill>
                  <a:srgbClr val="C24A00"/>
                </a:solidFill>
                <a:ln w="4884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01" name="Freeform: Shape 100">
                  <a:extLst>
                    <a:ext uri="{FF2B5EF4-FFF2-40B4-BE49-F238E27FC236}">
                      <a16:creationId xmlns:a16="http://schemas.microsoft.com/office/drawing/2014/main" id="{949F4AD7-5C39-4C49-A1C2-53B871643F0D}"/>
                    </a:ext>
                  </a:extLst>
                </p:cNvPr>
                <p:cNvSpPr/>
                <p:nvPr/>
              </p:nvSpPr>
              <p:spPr>
                <a:xfrm>
                  <a:off x="6248586" y="4287020"/>
                  <a:ext cx="256676" cy="90979"/>
                </a:xfrm>
                <a:custGeom>
                  <a:avLst/>
                  <a:gdLst>
                    <a:gd name="connsiteX0" fmla="*/ 256677 w 256676"/>
                    <a:gd name="connsiteY0" fmla="*/ 62466 h 90979"/>
                    <a:gd name="connsiteX1" fmla="*/ 159873 w 256676"/>
                    <a:gd name="connsiteY1" fmla="*/ 50732 h 90979"/>
                    <a:gd name="connsiteX2" fmla="*/ 74803 w 256676"/>
                    <a:gd name="connsiteY2" fmla="*/ 375 h 90979"/>
                    <a:gd name="connsiteX3" fmla="*/ 24934 w 256676"/>
                    <a:gd name="connsiteY3" fmla="*/ 49266 h 90979"/>
                    <a:gd name="connsiteX4" fmla="*/ 0 w 256676"/>
                    <a:gd name="connsiteY4" fmla="*/ 57577 h 90979"/>
                    <a:gd name="connsiteX5" fmla="*/ 0 w 256676"/>
                    <a:gd name="connsiteY5" fmla="*/ 74200 h 90979"/>
                    <a:gd name="connsiteX6" fmla="*/ 29335 w 256676"/>
                    <a:gd name="connsiteY6" fmla="*/ 66377 h 90979"/>
                    <a:gd name="connsiteX7" fmla="*/ 89470 w 256676"/>
                    <a:gd name="connsiteY7" fmla="*/ 90823 h 90979"/>
                    <a:gd name="connsiteX8" fmla="*/ 161829 w 256676"/>
                    <a:gd name="connsiteY8" fmla="*/ 70289 h 90979"/>
                    <a:gd name="connsiteX9" fmla="*/ 256677 w 256676"/>
                    <a:gd name="connsiteY9" fmla="*/ 77133 h 90979"/>
                    <a:gd name="connsiteX10" fmla="*/ 256677 w 256676"/>
                    <a:gd name="connsiteY10" fmla="*/ 62466 h 909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56676" h="90979">
                      <a:moveTo>
                        <a:pt x="256677" y="62466"/>
                      </a:moveTo>
                      <a:lnTo>
                        <a:pt x="159873" y="50732"/>
                      </a:lnTo>
                      <a:cubicBezTo>
                        <a:pt x="159873" y="50732"/>
                        <a:pt x="117827" y="5753"/>
                        <a:pt x="74803" y="375"/>
                      </a:cubicBezTo>
                      <a:cubicBezTo>
                        <a:pt x="31290" y="-5003"/>
                        <a:pt x="24934" y="49266"/>
                        <a:pt x="24934" y="49266"/>
                      </a:cubicBezTo>
                      <a:lnTo>
                        <a:pt x="0" y="57577"/>
                      </a:lnTo>
                      <a:lnTo>
                        <a:pt x="0" y="74200"/>
                      </a:lnTo>
                      <a:lnTo>
                        <a:pt x="29335" y="66377"/>
                      </a:lnTo>
                      <a:cubicBezTo>
                        <a:pt x="29335" y="66377"/>
                        <a:pt x="45957" y="93267"/>
                        <a:pt x="89470" y="90823"/>
                      </a:cubicBezTo>
                      <a:cubicBezTo>
                        <a:pt x="132983" y="87889"/>
                        <a:pt x="161829" y="70289"/>
                        <a:pt x="161829" y="70289"/>
                      </a:cubicBezTo>
                      <a:lnTo>
                        <a:pt x="256677" y="77133"/>
                      </a:lnTo>
                      <a:lnTo>
                        <a:pt x="256677" y="62466"/>
                      </a:lnTo>
                      <a:close/>
                    </a:path>
                  </a:pathLst>
                </a:custGeom>
                <a:solidFill>
                  <a:srgbClr val="3B1A06"/>
                </a:solidFill>
                <a:ln w="4884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02" name="Freeform: Shape 101">
                  <a:extLst>
                    <a:ext uri="{FF2B5EF4-FFF2-40B4-BE49-F238E27FC236}">
                      <a16:creationId xmlns:a16="http://schemas.microsoft.com/office/drawing/2014/main" id="{E7F7D544-05CA-4B13-9743-56C9B9861EFD}"/>
                    </a:ext>
                  </a:extLst>
                </p:cNvPr>
                <p:cNvSpPr/>
                <p:nvPr/>
              </p:nvSpPr>
              <p:spPr>
                <a:xfrm>
                  <a:off x="6288677" y="4307440"/>
                  <a:ext cx="110004" cy="62609"/>
                </a:xfrm>
                <a:custGeom>
                  <a:avLst/>
                  <a:gdLst>
                    <a:gd name="connsiteX0" fmla="*/ 110004 w 110004"/>
                    <a:gd name="connsiteY0" fmla="*/ 40090 h 62609"/>
                    <a:gd name="connsiteX1" fmla="*/ 61114 w 110004"/>
                    <a:gd name="connsiteY1" fmla="*/ 4400 h 62609"/>
                    <a:gd name="connsiteX2" fmla="*/ 48891 w 110004"/>
                    <a:gd name="connsiteY2" fmla="*/ 0 h 62609"/>
                    <a:gd name="connsiteX3" fmla="*/ 36179 w 110004"/>
                    <a:gd name="connsiteY3" fmla="*/ 38135 h 62609"/>
                    <a:gd name="connsiteX4" fmla="*/ 11245 w 110004"/>
                    <a:gd name="connsiteY4" fmla="*/ 46935 h 62609"/>
                    <a:gd name="connsiteX5" fmla="*/ 0 w 110004"/>
                    <a:gd name="connsiteY5" fmla="*/ 23957 h 62609"/>
                    <a:gd name="connsiteX6" fmla="*/ 0 w 110004"/>
                    <a:gd name="connsiteY6" fmla="*/ 42046 h 62609"/>
                    <a:gd name="connsiteX7" fmla="*/ 35201 w 110004"/>
                    <a:gd name="connsiteY7" fmla="*/ 62580 h 62609"/>
                    <a:gd name="connsiteX8" fmla="*/ 110004 w 110004"/>
                    <a:gd name="connsiteY8" fmla="*/ 40090 h 626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0004" h="62609">
                      <a:moveTo>
                        <a:pt x="110004" y="40090"/>
                      </a:moveTo>
                      <a:cubicBezTo>
                        <a:pt x="109027" y="39113"/>
                        <a:pt x="72847" y="8800"/>
                        <a:pt x="61114" y="4400"/>
                      </a:cubicBezTo>
                      <a:cubicBezTo>
                        <a:pt x="48891" y="0"/>
                        <a:pt x="48891" y="0"/>
                        <a:pt x="48891" y="0"/>
                      </a:cubicBezTo>
                      <a:cubicBezTo>
                        <a:pt x="48891" y="0"/>
                        <a:pt x="49869" y="25423"/>
                        <a:pt x="36179" y="38135"/>
                      </a:cubicBezTo>
                      <a:cubicBezTo>
                        <a:pt x="22490" y="50846"/>
                        <a:pt x="11245" y="46935"/>
                        <a:pt x="11245" y="46935"/>
                      </a:cubicBezTo>
                      <a:lnTo>
                        <a:pt x="0" y="23957"/>
                      </a:lnTo>
                      <a:lnTo>
                        <a:pt x="0" y="42046"/>
                      </a:lnTo>
                      <a:cubicBezTo>
                        <a:pt x="0" y="42046"/>
                        <a:pt x="978" y="60625"/>
                        <a:pt x="35201" y="62580"/>
                      </a:cubicBezTo>
                      <a:cubicBezTo>
                        <a:pt x="69425" y="63558"/>
                        <a:pt x="110004" y="40090"/>
                        <a:pt x="110004" y="4009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4884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03" name="Freeform: Shape 102">
                  <a:extLst>
                    <a:ext uri="{FF2B5EF4-FFF2-40B4-BE49-F238E27FC236}">
                      <a16:creationId xmlns:a16="http://schemas.microsoft.com/office/drawing/2014/main" id="{7F7816A6-7402-4D30-B0F4-85178D28CBBE}"/>
                    </a:ext>
                  </a:extLst>
                </p:cNvPr>
                <p:cNvSpPr/>
                <p:nvPr/>
              </p:nvSpPr>
              <p:spPr>
                <a:xfrm>
                  <a:off x="6240764" y="4186627"/>
                  <a:ext cx="259121" cy="83656"/>
                </a:xfrm>
                <a:custGeom>
                  <a:avLst/>
                  <a:gdLst>
                    <a:gd name="connsiteX0" fmla="*/ 247388 w 259121"/>
                    <a:gd name="connsiteY0" fmla="*/ 83656 h 83656"/>
                    <a:gd name="connsiteX1" fmla="*/ 135917 w 259121"/>
                    <a:gd name="connsiteY1" fmla="*/ 19120 h 83656"/>
                    <a:gd name="connsiteX2" fmla="*/ 42535 w 259121"/>
                    <a:gd name="connsiteY2" fmla="*/ 38676 h 83656"/>
                    <a:gd name="connsiteX3" fmla="*/ 0 w 259121"/>
                    <a:gd name="connsiteY3" fmla="*/ 33787 h 83656"/>
                    <a:gd name="connsiteX4" fmla="*/ 0 w 259121"/>
                    <a:gd name="connsiteY4" fmla="*/ 33787 h 83656"/>
                    <a:gd name="connsiteX5" fmla="*/ 132005 w 259121"/>
                    <a:gd name="connsiteY5" fmla="*/ 2008 h 83656"/>
                    <a:gd name="connsiteX6" fmla="*/ 259122 w 259121"/>
                    <a:gd name="connsiteY6" fmla="*/ 83167 h 83656"/>
                    <a:gd name="connsiteX7" fmla="*/ 247388 w 259121"/>
                    <a:gd name="connsiteY7" fmla="*/ 83167 h 836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59121" h="83656">
                      <a:moveTo>
                        <a:pt x="247388" y="83656"/>
                      </a:moveTo>
                      <a:cubicBezTo>
                        <a:pt x="247388" y="83656"/>
                        <a:pt x="196052" y="27920"/>
                        <a:pt x="135917" y="19120"/>
                      </a:cubicBezTo>
                      <a:cubicBezTo>
                        <a:pt x="99248" y="13742"/>
                        <a:pt x="64047" y="27432"/>
                        <a:pt x="42535" y="38676"/>
                      </a:cubicBezTo>
                      <a:cubicBezTo>
                        <a:pt x="28846" y="46010"/>
                        <a:pt x="11734" y="44543"/>
                        <a:pt x="0" y="33787"/>
                      </a:cubicBezTo>
                      <a:lnTo>
                        <a:pt x="0" y="33787"/>
                      </a:lnTo>
                      <a:cubicBezTo>
                        <a:pt x="0" y="33787"/>
                        <a:pt x="61602" y="-9725"/>
                        <a:pt x="132005" y="2008"/>
                      </a:cubicBezTo>
                      <a:cubicBezTo>
                        <a:pt x="202408" y="13742"/>
                        <a:pt x="259122" y="83167"/>
                        <a:pt x="259122" y="83167"/>
                      </a:cubicBezTo>
                      <a:lnTo>
                        <a:pt x="247388" y="83167"/>
                      </a:lnTo>
                      <a:close/>
                    </a:path>
                  </a:pathLst>
                </a:custGeom>
                <a:solidFill>
                  <a:srgbClr val="3B1A06"/>
                </a:solidFill>
                <a:ln w="4884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04" name="Freeform: Shape 103">
                  <a:extLst>
                    <a:ext uri="{FF2B5EF4-FFF2-40B4-BE49-F238E27FC236}">
                      <a16:creationId xmlns:a16="http://schemas.microsoft.com/office/drawing/2014/main" id="{6B975C8A-5AEE-4F7E-B259-0950EC99FC77}"/>
                    </a:ext>
                  </a:extLst>
                </p:cNvPr>
                <p:cNvSpPr/>
                <p:nvPr/>
              </p:nvSpPr>
              <p:spPr>
                <a:xfrm>
                  <a:off x="6189522" y="4628164"/>
                  <a:ext cx="113355" cy="35695"/>
                </a:xfrm>
                <a:custGeom>
                  <a:avLst/>
                  <a:gdLst>
                    <a:gd name="connsiteX0" fmla="*/ 19462 w 113355"/>
                    <a:gd name="connsiteY0" fmla="*/ 33735 h 35695"/>
                    <a:gd name="connsiteX1" fmla="*/ 109910 w 113355"/>
                    <a:gd name="connsiteY1" fmla="*/ 24445 h 35695"/>
                    <a:gd name="connsiteX2" fmla="*/ 99643 w 113355"/>
                    <a:gd name="connsiteY2" fmla="*/ 7823 h 35695"/>
                    <a:gd name="connsiteX3" fmla="*/ 59064 w 113355"/>
                    <a:gd name="connsiteY3" fmla="*/ 21023 h 35695"/>
                    <a:gd name="connsiteX4" fmla="*/ 9195 w 113355"/>
                    <a:gd name="connsiteY4" fmla="*/ 0 h 35695"/>
                    <a:gd name="connsiteX5" fmla="*/ 19462 w 113355"/>
                    <a:gd name="connsiteY5" fmla="*/ 33735 h 356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13355" h="35695">
                      <a:moveTo>
                        <a:pt x="19462" y="33735"/>
                      </a:moveTo>
                      <a:cubicBezTo>
                        <a:pt x="19462" y="33735"/>
                        <a:pt x="98666" y="42046"/>
                        <a:pt x="109910" y="24445"/>
                      </a:cubicBezTo>
                      <a:cubicBezTo>
                        <a:pt x="121644" y="6845"/>
                        <a:pt x="99643" y="4400"/>
                        <a:pt x="99643" y="7823"/>
                      </a:cubicBezTo>
                      <a:cubicBezTo>
                        <a:pt x="99643" y="11245"/>
                        <a:pt x="74220" y="21023"/>
                        <a:pt x="59064" y="21023"/>
                      </a:cubicBezTo>
                      <a:cubicBezTo>
                        <a:pt x="43908" y="21023"/>
                        <a:pt x="9195" y="0"/>
                        <a:pt x="9195" y="0"/>
                      </a:cubicBezTo>
                      <a:cubicBezTo>
                        <a:pt x="9195" y="0"/>
                        <a:pt x="-17206" y="19556"/>
                        <a:pt x="19462" y="33735"/>
                      </a:cubicBezTo>
                      <a:close/>
                    </a:path>
                  </a:pathLst>
                </a:custGeom>
                <a:solidFill>
                  <a:srgbClr val="C24A00"/>
                </a:solidFill>
                <a:ln w="4884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05" name="Freeform: Shape 104">
                  <a:extLst>
                    <a:ext uri="{FF2B5EF4-FFF2-40B4-BE49-F238E27FC236}">
                      <a16:creationId xmlns:a16="http://schemas.microsoft.com/office/drawing/2014/main" id="{AAFCFF25-0D02-4E0E-B604-250E1CC1E564}"/>
                    </a:ext>
                  </a:extLst>
                </p:cNvPr>
                <p:cNvSpPr/>
                <p:nvPr/>
              </p:nvSpPr>
              <p:spPr>
                <a:xfrm>
                  <a:off x="6282810" y="4368977"/>
                  <a:ext cx="169651" cy="35316"/>
                </a:xfrm>
                <a:custGeom>
                  <a:avLst/>
                  <a:gdLst>
                    <a:gd name="connsiteX0" fmla="*/ 169651 w 169651"/>
                    <a:gd name="connsiteY0" fmla="*/ 9355 h 35316"/>
                    <a:gd name="connsiteX1" fmla="*/ 126138 w 169651"/>
                    <a:gd name="connsiteY1" fmla="*/ 66 h 35316"/>
                    <a:gd name="connsiteX2" fmla="*/ 53291 w 169651"/>
                    <a:gd name="connsiteY2" fmla="*/ 22066 h 35316"/>
                    <a:gd name="connsiteX3" fmla="*/ 0 w 169651"/>
                    <a:gd name="connsiteY3" fmla="*/ 4955 h 35316"/>
                    <a:gd name="connsiteX4" fmla="*/ 56713 w 169651"/>
                    <a:gd name="connsiteY4" fmla="*/ 35267 h 35316"/>
                    <a:gd name="connsiteX5" fmla="*/ 169651 w 169651"/>
                    <a:gd name="connsiteY5" fmla="*/ 9355 h 353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69651" h="35316">
                      <a:moveTo>
                        <a:pt x="169651" y="9355"/>
                      </a:moveTo>
                      <a:cubicBezTo>
                        <a:pt x="169651" y="9355"/>
                        <a:pt x="154006" y="-912"/>
                        <a:pt x="126138" y="66"/>
                      </a:cubicBezTo>
                      <a:cubicBezTo>
                        <a:pt x="98271" y="1043"/>
                        <a:pt x="77736" y="21089"/>
                        <a:pt x="53291" y="22066"/>
                      </a:cubicBezTo>
                      <a:cubicBezTo>
                        <a:pt x="28846" y="23044"/>
                        <a:pt x="0" y="4955"/>
                        <a:pt x="0" y="4955"/>
                      </a:cubicBezTo>
                      <a:cubicBezTo>
                        <a:pt x="0" y="4955"/>
                        <a:pt x="19556" y="36734"/>
                        <a:pt x="56713" y="35267"/>
                      </a:cubicBezTo>
                      <a:cubicBezTo>
                        <a:pt x="93870" y="33800"/>
                        <a:pt x="108538" y="4466"/>
                        <a:pt x="169651" y="9355"/>
                      </a:cubicBezTo>
                      <a:close/>
                    </a:path>
                  </a:pathLst>
                </a:custGeom>
                <a:solidFill>
                  <a:schemeClr val="tx1"/>
                </a:solidFill>
                <a:ln w="4884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grpSp>
              <p:nvGrpSpPr>
                <p:cNvPr id="106" name="Graphic 56">
                  <a:extLst>
                    <a:ext uri="{FF2B5EF4-FFF2-40B4-BE49-F238E27FC236}">
                      <a16:creationId xmlns:a16="http://schemas.microsoft.com/office/drawing/2014/main" id="{B2137614-5107-4CAB-9889-292C3CDBE808}"/>
                    </a:ext>
                  </a:extLst>
                </p:cNvPr>
                <p:cNvGrpSpPr/>
                <p:nvPr/>
              </p:nvGrpSpPr>
              <p:grpSpPr>
                <a:xfrm>
                  <a:off x="6245674" y="3979252"/>
                  <a:ext cx="120672" cy="120890"/>
                  <a:chOff x="6245674" y="3979252"/>
                  <a:chExt cx="120672" cy="120890"/>
                </a:xfrm>
              </p:grpSpPr>
              <p:sp>
                <p:nvSpPr>
                  <p:cNvPr id="107" name="Freeform: Shape 106">
                    <a:extLst>
                      <a:ext uri="{FF2B5EF4-FFF2-40B4-BE49-F238E27FC236}">
                        <a16:creationId xmlns:a16="http://schemas.microsoft.com/office/drawing/2014/main" id="{B3E742BB-06FB-417E-864D-83C232024B59}"/>
                      </a:ext>
                    </a:extLst>
                  </p:cNvPr>
                  <p:cNvSpPr/>
                  <p:nvPr/>
                </p:nvSpPr>
                <p:spPr>
                  <a:xfrm>
                    <a:off x="6245674" y="3979252"/>
                    <a:ext cx="120672" cy="120890"/>
                  </a:xfrm>
                  <a:custGeom>
                    <a:avLst/>
                    <a:gdLst>
                      <a:gd name="connsiteX0" fmla="*/ 61581 w 120672"/>
                      <a:gd name="connsiteY0" fmla="*/ 120891 h 120890"/>
                      <a:gd name="connsiteX1" fmla="*/ 109494 w 120672"/>
                      <a:gd name="connsiteY1" fmla="*/ 98401 h 120890"/>
                      <a:gd name="connsiteX2" fmla="*/ 100205 w 120672"/>
                      <a:gd name="connsiteY2" fmla="*/ 14309 h 120890"/>
                      <a:gd name="connsiteX3" fmla="*/ 12201 w 120672"/>
                      <a:gd name="connsiteY3" fmla="*/ 25554 h 120890"/>
                      <a:gd name="connsiteX4" fmla="*/ 61581 w 120672"/>
                      <a:gd name="connsiteY4" fmla="*/ 120891 h 120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672" h="120890">
                        <a:moveTo>
                          <a:pt x="61581" y="120891"/>
                        </a:moveTo>
                        <a:cubicBezTo>
                          <a:pt x="61581" y="120891"/>
                          <a:pt x="92871" y="118446"/>
                          <a:pt x="109494" y="98401"/>
                        </a:cubicBezTo>
                        <a:cubicBezTo>
                          <a:pt x="126117" y="78356"/>
                          <a:pt x="125139" y="35821"/>
                          <a:pt x="100205" y="14309"/>
                        </a:cubicBezTo>
                        <a:cubicBezTo>
                          <a:pt x="75270" y="-7203"/>
                          <a:pt x="34691" y="-5248"/>
                          <a:pt x="12201" y="25554"/>
                        </a:cubicBezTo>
                        <a:cubicBezTo>
                          <a:pt x="-9800" y="55866"/>
                          <a:pt x="-6866" y="112090"/>
                          <a:pt x="61581" y="120891"/>
                        </a:cubicBezTo>
                        <a:close/>
                      </a:path>
                    </a:pathLst>
                  </a:custGeom>
                  <a:solidFill>
                    <a:srgbClr val="FFBD03"/>
                  </a:solidFill>
                  <a:ln w="4884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08" name="Freeform: Shape 107">
                    <a:extLst>
                      <a:ext uri="{FF2B5EF4-FFF2-40B4-BE49-F238E27FC236}">
                        <a16:creationId xmlns:a16="http://schemas.microsoft.com/office/drawing/2014/main" id="{17D7B3D7-FA51-42D8-A231-021ACACACF9F}"/>
                      </a:ext>
                    </a:extLst>
                  </p:cNvPr>
                  <p:cNvSpPr/>
                  <p:nvPr/>
                </p:nvSpPr>
                <p:spPr>
                  <a:xfrm>
                    <a:off x="6254310" y="3983867"/>
                    <a:ext cx="106764" cy="107475"/>
                  </a:xfrm>
                  <a:custGeom>
                    <a:avLst/>
                    <a:gdLst>
                      <a:gd name="connsiteX0" fmla="*/ 54412 w 106764"/>
                      <a:gd name="connsiteY0" fmla="*/ 107475 h 107475"/>
                      <a:gd name="connsiteX1" fmla="*/ 96947 w 106764"/>
                      <a:gd name="connsiteY1" fmla="*/ 87430 h 107475"/>
                      <a:gd name="connsiteX2" fmla="*/ 88636 w 106764"/>
                      <a:gd name="connsiteY2" fmla="*/ 12627 h 107475"/>
                      <a:gd name="connsiteX3" fmla="*/ 10899 w 106764"/>
                      <a:gd name="connsiteY3" fmla="*/ 22405 h 107475"/>
                      <a:gd name="connsiteX4" fmla="*/ 54412 w 106764"/>
                      <a:gd name="connsiteY4" fmla="*/ 107475 h 1074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764" h="107475">
                        <a:moveTo>
                          <a:pt x="54412" y="107475"/>
                        </a:moveTo>
                        <a:cubicBezTo>
                          <a:pt x="54412" y="107475"/>
                          <a:pt x="82280" y="105030"/>
                          <a:pt x="96947" y="87430"/>
                        </a:cubicBezTo>
                        <a:cubicBezTo>
                          <a:pt x="111614" y="69829"/>
                          <a:pt x="110637" y="32183"/>
                          <a:pt x="88636" y="12627"/>
                        </a:cubicBezTo>
                        <a:cubicBezTo>
                          <a:pt x="66635" y="-6441"/>
                          <a:pt x="30456" y="-4485"/>
                          <a:pt x="10899" y="22405"/>
                        </a:cubicBezTo>
                        <a:cubicBezTo>
                          <a:pt x="-8657" y="49784"/>
                          <a:pt x="-6213" y="99653"/>
                          <a:pt x="54412" y="107475"/>
                        </a:cubicBezTo>
                        <a:close/>
                      </a:path>
                    </a:pathLst>
                  </a:custGeom>
                  <a:solidFill>
                    <a:srgbClr val="FF8B00"/>
                  </a:solidFill>
                  <a:ln w="4884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09" name="Freeform: Shape 108">
                    <a:extLst>
                      <a:ext uri="{FF2B5EF4-FFF2-40B4-BE49-F238E27FC236}">
                        <a16:creationId xmlns:a16="http://schemas.microsoft.com/office/drawing/2014/main" id="{19392EF5-AC7A-45DD-953D-484F26D786D5}"/>
                      </a:ext>
                    </a:extLst>
                  </p:cNvPr>
                  <p:cNvSpPr/>
                  <p:nvPr/>
                </p:nvSpPr>
                <p:spPr>
                  <a:xfrm>
                    <a:off x="6319478" y="3998450"/>
                    <a:ext cx="46030" cy="93383"/>
                  </a:xfrm>
                  <a:custGeom>
                    <a:avLst/>
                    <a:gdLst>
                      <a:gd name="connsiteX0" fmla="*/ 0 w 46030"/>
                      <a:gd name="connsiteY0" fmla="*/ 92893 h 93383"/>
                      <a:gd name="connsiteX1" fmla="*/ 36668 w 46030"/>
                      <a:gd name="connsiteY1" fmla="*/ 54269 h 93383"/>
                      <a:gd name="connsiteX2" fmla="*/ 27868 w 46030"/>
                      <a:gd name="connsiteY2" fmla="*/ 0 h 93383"/>
                      <a:gd name="connsiteX3" fmla="*/ 37646 w 46030"/>
                      <a:gd name="connsiteY3" fmla="*/ 69914 h 93383"/>
                      <a:gd name="connsiteX4" fmla="*/ 0 w 46030"/>
                      <a:gd name="connsiteY4" fmla="*/ 92893 h 93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030" h="93383">
                        <a:moveTo>
                          <a:pt x="0" y="92893"/>
                        </a:moveTo>
                        <a:cubicBezTo>
                          <a:pt x="0" y="92893"/>
                          <a:pt x="29335" y="86537"/>
                          <a:pt x="36668" y="54269"/>
                        </a:cubicBezTo>
                        <a:cubicBezTo>
                          <a:pt x="44002" y="21512"/>
                          <a:pt x="27868" y="0"/>
                          <a:pt x="27868" y="0"/>
                        </a:cubicBezTo>
                        <a:cubicBezTo>
                          <a:pt x="27868" y="0"/>
                          <a:pt x="61114" y="30312"/>
                          <a:pt x="37646" y="69914"/>
                        </a:cubicBezTo>
                        <a:cubicBezTo>
                          <a:pt x="20534" y="98760"/>
                          <a:pt x="0" y="92893"/>
                          <a:pt x="0" y="92893"/>
                        </a:cubicBezTo>
                        <a:close/>
                      </a:path>
                    </a:pathLst>
                  </a:custGeom>
                  <a:solidFill>
                    <a:srgbClr val="FFCD5C"/>
                  </a:solidFill>
                  <a:ln w="4884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10" name="Freeform: Shape 109">
                    <a:extLst>
                      <a:ext uri="{FF2B5EF4-FFF2-40B4-BE49-F238E27FC236}">
                        <a16:creationId xmlns:a16="http://schemas.microsoft.com/office/drawing/2014/main" id="{5229F78D-CD47-436A-99D6-AB1E9A22AC84}"/>
                      </a:ext>
                    </a:extLst>
                  </p:cNvPr>
                  <p:cNvSpPr/>
                  <p:nvPr/>
                </p:nvSpPr>
                <p:spPr>
                  <a:xfrm>
                    <a:off x="6250053" y="4001872"/>
                    <a:ext cx="24934" cy="77736"/>
                  </a:xfrm>
                  <a:custGeom>
                    <a:avLst/>
                    <a:gdLst>
                      <a:gd name="connsiteX0" fmla="*/ 18090 w 24934"/>
                      <a:gd name="connsiteY0" fmla="*/ 0 h 77736"/>
                      <a:gd name="connsiteX1" fmla="*/ 7823 w 24934"/>
                      <a:gd name="connsiteY1" fmla="*/ 38135 h 77736"/>
                      <a:gd name="connsiteX2" fmla="*/ 24934 w 24934"/>
                      <a:gd name="connsiteY2" fmla="*/ 77736 h 77736"/>
                      <a:gd name="connsiteX3" fmla="*/ 0 w 24934"/>
                      <a:gd name="connsiteY3" fmla="*/ 33246 h 77736"/>
                      <a:gd name="connsiteX4" fmla="*/ 18090 w 24934"/>
                      <a:gd name="connsiteY4" fmla="*/ 0 h 777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934" h="77736">
                        <a:moveTo>
                          <a:pt x="18090" y="0"/>
                        </a:moveTo>
                        <a:cubicBezTo>
                          <a:pt x="18090" y="0"/>
                          <a:pt x="3422" y="10267"/>
                          <a:pt x="7823" y="38135"/>
                        </a:cubicBezTo>
                        <a:cubicBezTo>
                          <a:pt x="12223" y="66003"/>
                          <a:pt x="24934" y="77736"/>
                          <a:pt x="24934" y="77736"/>
                        </a:cubicBezTo>
                        <a:cubicBezTo>
                          <a:pt x="24934" y="77736"/>
                          <a:pt x="0" y="63069"/>
                          <a:pt x="0" y="33246"/>
                        </a:cubicBezTo>
                        <a:cubicBezTo>
                          <a:pt x="0" y="10267"/>
                          <a:pt x="18090" y="0"/>
                          <a:pt x="18090" y="0"/>
                        </a:cubicBezTo>
                        <a:close/>
                      </a:path>
                    </a:pathLst>
                  </a:custGeom>
                  <a:solidFill>
                    <a:srgbClr val="FFCD5C"/>
                  </a:solidFill>
                  <a:ln w="4884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grpSp>
                <p:nvGrpSpPr>
                  <p:cNvPr id="111" name="Graphic 56">
                    <a:extLst>
                      <a:ext uri="{FF2B5EF4-FFF2-40B4-BE49-F238E27FC236}">
                        <a16:creationId xmlns:a16="http://schemas.microsoft.com/office/drawing/2014/main" id="{B2137614-5107-4CAB-9889-292C3CDBE808}"/>
                      </a:ext>
                    </a:extLst>
                  </p:cNvPr>
                  <p:cNvGrpSpPr/>
                  <p:nvPr/>
                </p:nvGrpSpPr>
                <p:grpSpPr>
                  <a:xfrm>
                    <a:off x="6256439" y="3990139"/>
                    <a:ext cx="101662" cy="99847"/>
                    <a:chOff x="6256439" y="3990139"/>
                    <a:chExt cx="101662" cy="99847"/>
                  </a:xfrm>
                </p:grpSpPr>
                <p:sp>
                  <p:nvSpPr>
                    <p:cNvPr id="112" name="Freeform: Shape 111">
                      <a:extLst>
                        <a:ext uri="{FF2B5EF4-FFF2-40B4-BE49-F238E27FC236}">
                          <a16:creationId xmlns:a16="http://schemas.microsoft.com/office/drawing/2014/main" id="{0F1D6C06-5117-4BFD-93AF-BB7B374DDC7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258364" y="3990139"/>
                      <a:ext cx="99737" cy="96803"/>
                    </a:xfrm>
                    <a:custGeom>
                      <a:avLst/>
                      <a:gdLst>
                        <a:gd name="connsiteX0" fmla="*/ 0 w 99737"/>
                        <a:gd name="connsiteY0" fmla="*/ 48402 h 96803"/>
                        <a:gd name="connsiteX1" fmla="*/ 49869 w 99737"/>
                        <a:gd name="connsiteY1" fmla="*/ 96804 h 96803"/>
                        <a:gd name="connsiteX2" fmla="*/ 77736 w 99737"/>
                        <a:gd name="connsiteY2" fmla="*/ 88492 h 96803"/>
                        <a:gd name="connsiteX3" fmla="*/ 82626 w 99737"/>
                        <a:gd name="connsiteY3" fmla="*/ 84581 h 96803"/>
                        <a:gd name="connsiteX4" fmla="*/ 99737 w 99737"/>
                        <a:gd name="connsiteY4" fmla="*/ 48402 h 96803"/>
                        <a:gd name="connsiteX5" fmla="*/ 49869 w 99737"/>
                        <a:gd name="connsiteY5" fmla="*/ 0 h 96803"/>
                        <a:gd name="connsiteX6" fmla="*/ 0 w 99737"/>
                        <a:gd name="connsiteY6" fmla="*/ 48402 h 9680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99737" h="96803">
                          <a:moveTo>
                            <a:pt x="0" y="48402"/>
                          </a:moveTo>
                          <a:cubicBezTo>
                            <a:pt x="0" y="74803"/>
                            <a:pt x="22490" y="96804"/>
                            <a:pt x="49869" y="96804"/>
                          </a:cubicBezTo>
                          <a:cubicBezTo>
                            <a:pt x="60136" y="96804"/>
                            <a:pt x="69914" y="93870"/>
                            <a:pt x="77736" y="88492"/>
                          </a:cubicBezTo>
                          <a:cubicBezTo>
                            <a:pt x="79692" y="87515"/>
                            <a:pt x="81159" y="86048"/>
                            <a:pt x="82626" y="84581"/>
                          </a:cubicBezTo>
                          <a:cubicBezTo>
                            <a:pt x="92893" y="75781"/>
                            <a:pt x="99737" y="62580"/>
                            <a:pt x="99737" y="48402"/>
                          </a:cubicBezTo>
                          <a:cubicBezTo>
                            <a:pt x="99737" y="22001"/>
                            <a:pt x="77248" y="0"/>
                            <a:pt x="49869" y="0"/>
                          </a:cubicBezTo>
                          <a:cubicBezTo>
                            <a:pt x="22490" y="0"/>
                            <a:pt x="0" y="21512"/>
                            <a:pt x="0" y="48402"/>
                          </a:cubicBezTo>
                          <a:close/>
                        </a:path>
                      </a:pathLst>
                    </a:custGeom>
                    <a:solidFill>
                      <a:srgbClr val="E20505"/>
                    </a:solidFill>
                    <a:ln w="48846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13" name="Freeform: Shape 112">
                      <a:extLst>
                        <a:ext uri="{FF2B5EF4-FFF2-40B4-BE49-F238E27FC236}">
                          <a16:creationId xmlns:a16="http://schemas.microsoft.com/office/drawing/2014/main" id="{D44BE69F-CF86-4130-A05B-AA9F8AB8A89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261451" y="3997778"/>
                      <a:ext cx="85387" cy="79774"/>
                    </a:xfrm>
                    <a:custGeom>
                      <a:avLst/>
                      <a:gdLst>
                        <a:gd name="connsiteX0" fmla="*/ 42870 w 85387"/>
                        <a:gd name="connsiteY0" fmla="*/ 9472 h 79774"/>
                        <a:gd name="connsiteX1" fmla="*/ 42870 w 85387"/>
                        <a:gd name="connsiteY1" fmla="*/ 36851 h 79774"/>
                        <a:gd name="connsiteX2" fmla="*/ 80516 w 85387"/>
                        <a:gd name="connsiteY2" fmla="*/ 30984 h 79774"/>
                        <a:gd name="connsiteX3" fmla="*/ 77583 w 85387"/>
                        <a:gd name="connsiteY3" fmla="*/ 66674 h 79774"/>
                        <a:gd name="connsiteX4" fmla="*/ 9136 w 85387"/>
                        <a:gd name="connsiteY4" fmla="*/ 65696 h 79774"/>
                        <a:gd name="connsiteX5" fmla="*/ 5224 w 85387"/>
                        <a:gd name="connsiteY5" fmla="*/ 13383 h 79774"/>
                        <a:gd name="connsiteX6" fmla="*/ 42870 w 85387"/>
                        <a:gd name="connsiteY6" fmla="*/ 9472 h 7977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85387" h="79774">
                          <a:moveTo>
                            <a:pt x="42870" y="9472"/>
                          </a:moveTo>
                          <a:cubicBezTo>
                            <a:pt x="42870" y="9472"/>
                            <a:pt x="33092" y="25117"/>
                            <a:pt x="42870" y="36851"/>
                          </a:cubicBezTo>
                          <a:cubicBezTo>
                            <a:pt x="52648" y="49074"/>
                            <a:pt x="80516" y="30984"/>
                            <a:pt x="80516" y="30984"/>
                          </a:cubicBezTo>
                          <a:cubicBezTo>
                            <a:pt x="80516" y="30984"/>
                            <a:pt x="93228" y="51029"/>
                            <a:pt x="77583" y="66674"/>
                          </a:cubicBezTo>
                          <a:cubicBezTo>
                            <a:pt x="61938" y="82319"/>
                            <a:pt x="21358" y="86231"/>
                            <a:pt x="9136" y="65696"/>
                          </a:cubicBezTo>
                          <a:cubicBezTo>
                            <a:pt x="-3087" y="45162"/>
                            <a:pt x="-1620" y="25117"/>
                            <a:pt x="5224" y="13383"/>
                          </a:cubicBezTo>
                          <a:cubicBezTo>
                            <a:pt x="12069" y="2138"/>
                            <a:pt x="36026" y="-8129"/>
                            <a:pt x="42870" y="9472"/>
                          </a:cubicBezTo>
                          <a:close/>
                        </a:path>
                      </a:pathLst>
                    </a:custGeom>
                    <a:solidFill>
                      <a:srgbClr val="C10000"/>
                    </a:solidFill>
                    <a:ln w="48846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14" name="Freeform: Shape 113">
                      <a:extLst>
                        <a:ext uri="{FF2B5EF4-FFF2-40B4-BE49-F238E27FC236}">
                          <a16:creationId xmlns:a16="http://schemas.microsoft.com/office/drawing/2014/main" id="{B2EFCA49-D415-4B38-B78B-128A8405867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256439" y="4006743"/>
                      <a:ext cx="96284" cy="83242"/>
                    </a:xfrm>
                    <a:custGeom>
                      <a:avLst/>
                      <a:gdLst>
                        <a:gd name="connsiteX0" fmla="*/ 96285 w 96284"/>
                        <a:gd name="connsiteY0" fmla="*/ 53309 h 83242"/>
                        <a:gd name="connsiteX1" fmla="*/ 37127 w 96284"/>
                        <a:gd name="connsiteY1" fmla="*/ 67488 h 83242"/>
                        <a:gd name="connsiteX2" fmla="*/ 7792 w 96284"/>
                        <a:gd name="connsiteY2" fmla="*/ 20064 h 83242"/>
                        <a:gd name="connsiteX3" fmla="*/ 14148 w 96284"/>
                        <a:gd name="connsiteY3" fmla="*/ 18 h 83242"/>
                        <a:gd name="connsiteX4" fmla="*/ 17571 w 96284"/>
                        <a:gd name="connsiteY4" fmla="*/ 70910 h 83242"/>
                        <a:gd name="connsiteX5" fmla="*/ 96285 w 96284"/>
                        <a:gd name="connsiteY5" fmla="*/ 53309 h 8324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96284" h="83242">
                          <a:moveTo>
                            <a:pt x="96285" y="53309"/>
                          </a:moveTo>
                          <a:cubicBezTo>
                            <a:pt x="96285" y="53309"/>
                            <a:pt x="62061" y="72866"/>
                            <a:pt x="37127" y="67488"/>
                          </a:cubicBezTo>
                          <a:cubicBezTo>
                            <a:pt x="12193" y="62110"/>
                            <a:pt x="8770" y="31309"/>
                            <a:pt x="7792" y="20064"/>
                          </a:cubicBezTo>
                          <a:cubicBezTo>
                            <a:pt x="7304" y="8819"/>
                            <a:pt x="14637" y="-470"/>
                            <a:pt x="14148" y="18"/>
                          </a:cubicBezTo>
                          <a:cubicBezTo>
                            <a:pt x="13659" y="507"/>
                            <a:pt x="-19586" y="37664"/>
                            <a:pt x="17571" y="70910"/>
                          </a:cubicBezTo>
                          <a:cubicBezTo>
                            <a:pt x="52283" y="102200"/>
                            <a:pt x="93351" y="65532"/>
                            <a:pt x="96285" y="53309"/>
                          </a:cubicBezTo>
                          <a:close/>
                        </a:path>
                      </a:pathLst>
                    </a:custGeom>
                    <a:solidFill>
                      <a:srgbClr val="910015"/>
                    </a:solidFill>
                    <a:ln w="48846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15" name="Freeform: Shape 114">
                      <a:extLst>
                        <a:ext uri="{FF2B5EF4-FFF2-40B4-BE49-F238E27FC236}">
                          <a16:creationId xmlns:a16="http://schemas.microsoft.com/office/drawing/2014/main" id="{69047AE8-4726-4808-92EA-AAF6674E3FF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264528" y="4029215"/>
                      <a:ext cx="32460" cy="48926"/>
                    </a:xfrm>
                    <a:custGeom>
                      <a:avLst/>
                      <a:gdLst>
                        <a:gd name="connsiteX0" fmla="*/ 7037 w 32460"/>
                        <a:gd name="connsiteY0" fmla="*/ 1503 h 48926"/>
                        <a:gd name="connsiteX1" fmla="*/ 17304 w 32460"/>
                        <a:gd name="connsiteY1" fmla="*/ 34260 h 48926"/>
                        <a:gd name="connsiteX2" fmla="*/ 32461 w 32460"/>
                        <a:gd name="connsiteY2" fmla="*/ 48927 h 48926"/>
                        <a:gd name="connsiteX3" fmla="*/ 21216 w 32460"/>
                        <a:gd name="connsiteY3" fmla="*/ 45994 h 48926"/>
                        <a:gd name="connsiteX4" fmla="*/ 4104 w 32460"/>
                        <a:gd name="connsiteY4" fmla="*/ 31815 h 48926"/>
                        <a:gd name="connsiteX5" fmla="*/ 681 w 32460"/>
                        <a:gd name="connsiteY5" fmla="*/ 20081 h 48926"/>
                        <a:gd name="connsiteX6" fmla="*/ 1170 w 32460"/>
                        <a:gd name="connsiteY6" fmla="*/ 8348 h 48926"/>
                        <a:gd name="connsiteX7" fmla="*/ 7037 w 32460"/>
                        <a:gd name="connsiteY7" fmla="*/ 1503 h 4892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32460" h="48926">
                          <a:moveTo>
                            <a:pt x="7037" y="1503"/>
                          </a:moveTo>
                          <a:cubicBezTo>
                            <a:pt x="7037" y="13726"/>
                            <a:pt x="9971" y="24482"/>
                            <a:pt x="17304" y="34260"/>
                          </a:cubicBezTo>
                          <a:cubicBezTo>
                            <a:pt x="21705" y="40127"/>
                            <a:pt x="27083" y="44038"/>
                            <a:pt x="32461" y="48927"/>
                          </a:cubicBezTo>
                          <a:cubicBezTo>
                            <a:pt x="29038" y="47460"/>
                            <a:pt x="25127" y="47460"/>
                            <a:pt x="21216" y="45994"/>
                          </a:cubicBezTo>
                          <a:cubicBezTo>
                            <a:pt x="14860" y="43549"/>
                            <a:pt x="7037" y="37682"/>
                            <a:pt x="4104" y="31815"/>
                          </a:cubicBezTo>
                          <a:cubicBezTo>
                            <a:pt x="2148" y="28393"/>
                            <a:pt x="1659" y="23993"/>
                            <a:pt x="681" y="20081"/>
                          </a:cubicBezTo>
                          <a:cubicBezTo>
                            <a:pt x="-296" y="16170"/>
                            <a:pt x="-296" y="12259"/>
                            <a:pt x="1170" y="8348"/>
                          </a:cubicBezTo>
                          <a:cubicBezTo>
                            <a:pt x="3126" y="4925"/>
                            <a:pt x="4104" y="-3386"/>
                            <a:pt x="7037" y="1503"/>
                          </a:cubicBezTo>
                          <a:close/>
                        </a:path>
                      </a:pathLst>
                    </a:custGeom>
                    <a:solidFill>
                      <a:srgbClr val="E20505"/>
                    </a:solidFill>
                    <a:ln w="48846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16" name="Freeform: Shape 115">
                      <a:extLst>
                        <a:ext uri="{FF2B5EF4-FFF2-40B4-BE49-F238E27FC236}">
                          <a16:creationId xmlns:a16="http://schemas.microsoft.com/office/drawing/2014/main" id="{268D42E7-7509-44C3-AD27-DCCE0ED3863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322603" y="3998767"/>
                      <a:ext cx="24284" cy="57862"/>
                    </a:xfrm>
                    <a:custGeom>
                      <a:avLst/>
                      <a:gdLst>
                        <a:gd name="connsiteX0" fmla="*/ 7142 w 24284"/>
                        <a:gd name="connsiteY0" fmla="*/ 2127 h 57862"/>
                        <a:gd name="connsiteX1" fmla="*/ 24254 w 24284"/>
                        <a:gd name="connsiteY1" fmla="*/ 37817 h 57862"/>
                        <a:gd name="connsiteX2" fmla="*/ 12520 w 24284"/>
                        <a:gd name="connsiteY2" fmla="*/ 57863 h 57862"/>
                        <a:gd name="connsiteX3" fmla="*/ 13009 w 24284"/>
                        <a:gd name="connsiteY3" fmla="*/ 57374 h 57862"/>
                        <a:gd name="connsiteX4" fmla="*/ 13009 w 24284"/>
                        <a:gd name="connsiteY4" fmla="*/ 39284 h 57862"/>
                        <a:gd name="connsiteX5" fmla="*/ 13498 w 24284"/>
                        <a:gd name="connsiteY5" fmla="*/ 29017 h 57862"/>
                        <a:gd name="connsiteX6" fmla="*/ 9098 w 24284"/>
                        <a:gd name="connsiteY6" fmla="*/ 18261 h 57862"/>
                        <a:gd name="connsiteX7" fmla="*/ 4698 w 24284"/>
                        <a:gd name="connsiteY7" fmla="*/ 9461 h 57862"/>
                        <a:gd name="connsiteX8" fmla="*/ 297 w 24284"/>
                        <a:gd name="connsiteY8" fmla="*/ 3105 h 57862"/>
                        <a:gd name="connsiteX9" fmla="*/ 7142 w 24284"/>
                        <a:gd name="connsiteY9" fmla="*/ 2127 h 5786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24284" h="57862">
                          <a:moveTo>
                            <a:pt x="7142" y="2127"/>
                          </a:moveTo>
                          <a:cubicBezTo>
                            <a:pt x="16920" y="11905"/>
                            <a:pt x="23765" y="23639"/>
                            <a:pt x="24254" y="37817"/>
                          </a:cubicBezTo>
                          <a:cubicBezTo>
                            <a:pt x="24743" y="46129"/>
                            <a:pt x="19365" y="53462"/>
                            <a:pt x="12520" y="57863"/>
                          </a:cubicBezTo>
                          <a:cubicBezTo>
                            <a:pt x="12520" y="57863"/>
                            <a:pt x="13009" y="57863"/>
                            <a:pt x="13009" y="57374"/>
                          </a:cubicBezTo>
                          <a:cubicBezTo>
                            <a:pt x="13498" y="51507"/>
                            <a:pt x="12031" y="45151"/>
                            <a:pt x="13009" y="39284"/>
                          </a:cubicBezTo>
                          <a:cubicBezTo>
                            <a:pt x="13498" y="35373"/>
                            <a:pt x="14476" y="32439"/>
                            <a:pt x="13498" y="29017"/>
                          </a:cubicBezTo>
                          <a:cubicBezTo>
                            <a:pt x="12520" y="25106"/>
                            <a:pt x="11053" y="22172"/>
                            <a:pt x="9098" y="18261"/>
                          </a:cubicBezTo>
                          <a:cubicBezTo>
                            <a:pt x="7631" y="15328"/>
                            <a:pt x="6653" y="12394"/>
                            <a:pt x="4698" y="9461"/>
                          </a:cubicBezTo>
                          <a:cubicBezTo>
                            <a:pt x="3231" y="7505"/>
                            <a:pt x="1275" y="5549"/>
                            <a:pt x="297" y="3105"/>
                          </a:cubicBezTo>
                          <a:cubicBezTo>
                            <a:pt x="-1658" y="-2273"/>
                            <a:pt x="6653" y="660"/>
                            <a:pt x="7142" y="2127"/>
                          </a:cubicBezTo>
                          <a:close/>
                        </a:path>
                      </a:pathLst>
                    </a:custGeom>
                    <a:solidFill>
                      <a:srgbClr val="FF6161"/>
                    </a:solidFill>
                    <a:ln w="48846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17" name="Freeform: Shape 116">
                      <a:extLst>
                        <a:ext uri="{FF2B5EF4-FFF2-40B4-BE49-F238E27FC236}">
                          <a16:creationId xmlns:a16="http://schemas.microsoft.com/office/drawing/2014/main" id="{FBCAFE10-F47A-4624-8F34-B7E5AC15510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292511" y="4000108"/>
                      <a:ext cx="20540" cy="10344"/>
                    </a:xfrm>
                    <a:custGeom>
                      <a:avLst/>
                      <a:gdLst>
                        <a:gd name="connsiteX0" fmla="*/ 17188 w 20540"/>
                        <a:gd name="connsiteY0" fmla="*/ 297 h 10344"/>
                        <a:gd name="connsiteX1" fmla="*/ 3010 w 20540"/>
                        <a:gd name="connsiteY1" fmla="*/ 4209 h 10344"/>
                        <a:gd name="connsiteX2" fmla="*/ 77 w 20540"/>
                        <a:gd name="connsiteY2" fmla="*/ 8609 h 10344"/>
                        <a:gd name="connsiteX3" fmla="*/ 5943 w 20540"/>
                        <a:gd name="connsiteY3" fmla="*/ 8120 h 10344"/>
                        <a:gd name="connsiteX4" fmla="*/ 14744 w 20540"/>
                        <a:gd name="connsiteY4" fmla="*/ 5186 h 10344"/>
                        <a:gd name="connsiteX5" fmla="*/ 18655 w 20540"/>
                        <a:gd name="connsiteY5" fmla="*/ 5675 h 10344"/>
                        <a:gd name="connsiteX6" fmla="*/ 17188 w 20540"/>
                        <a:gd name="connsiteY6" fmla="*/ 297 h 1034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20540" h="10344">
                          <a:moveTo>
                            <a:pt x="17188" y="297"/>
                          </a:moveTo>
                          <a:cubicBezTo>
                            <a:pt x="11321" y="-680"/>
                            <a:pt x="7410" y="786"/>
                            <a:pt x="3010" y="4209"/>
                          </a:cubicBezTo>
                          <a:cubicBezTo>
                            <a:pt x="1543" y="5186"/>
                            <a:pt x="-412" y="6653"/>
                            <a:pt x="77" y="8609"/>
                          </a:cubicBezTo>
                          <a:cubicBezTo>
                            <a:pt x="1543" y="12031"/>
                            <a:pt x="4477" y="9587"/>
                            <a:pt x="5943" y="8120"/>
                          </a:cubicBezTo>
                          <a:cubicBezTo>
                            <a:pt x="8388" y="6653"/>
                            <a:pt x="12299" y="5186"/>
                            <a:pt x="14744" y="5186"/>
                          </a:cubicBezTo>
                          <a:cubicBezTo>
                            <a:pt x="15722" y="5186"/>
                            <a:pt x="17677" y="6164"/>
                            <a:pt x="18655" y="5675"/>
                          </a:cubicBezTo>
                          <a:cubicBezTo>
                            <a:pt x="21589" y="5675"/>
                            <a:pt x="21100" y="2253"/>
                            <a:pt x="17188" y="297"/>
                          </a:cubicBezTo>
                          <a:close/>
                        </a:path>
                      </a:pathLst>
                    </a:custGeom>
                    <a:solidFill>
                      <a:srgbClr val="FF6161"/>
                    </a:solidFill>
                    <a:ln w="48846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18" name="Freeform: Shape 117">
                      <a:extLst>
                        <a:ext uri="{FF2B5EF4-FFF2-40B4-BE49-F238E27FC236}">
                          <a16:creationId xmlns:a16="http://schemas.microsoft.com/office/drawing/2014/main" id="{C14619EC-3DFB-43DF-B2C7-F3A214E9AF0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314345" y="4006612"/>
                      <a:ext cx="21258" cy="19524"/>
                    </a:xfrm>
                    <a:custGeom>
                      <a:avLst/>
                      <a:gdLst>
                        <a:gd name="connsiteX0" fmla="*/ 12466 w 21258"/>
                        <a:gd name="connsiteY0" fmla="*/ 149 h 19524"/>
                        <a:gd name="connsiteX1" fmla="*/ 20289 w 21258"/>
                        <a:gd name="connsiteY1" fmla="*/ 15794 h 19524"/>
                        <a:gd name="connsiteX2" fmla="*/ 4155 w 21258"/>
                        <a:gd name="connsiteY2" fmla="*/ 16283 h 19524"/>
                        <a:gd name="connsiteX3" fmla="*/ 3177 w 21258"/>
                        <a:gd name="connsiteY3" fmla="*/ 1127 h 19524"/>
                        <a:gd name="connsiteX4" fmla="*/ 12466 w 21258"/>
                        <a:gd name="connsiteY4" fmla="*/ 149 h 1952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1258" h="19524">
                          <a:moveTo>
                            <a:pt x="12466" y="149"/>
                          </a:moveTo>
                          <a:cubicBezTo>
                            <a:pt x="17355" y="638"/>
                            <a:pt x="23711" y="11394"/>
                            <a:pt x="20289" y="15794"/>
                          </a:cubicBezTo>
                          <a:cubicBezTo>
                            <a:pt x="16377" y="20683"/>
                            <a:pt x="8555" y="20683"/>
                            <a:pt x="4155" y="16283"/>
                          </a:cubicBezTo>
                          <a:cubicBezTo>
                            <a:pt x="732" y="12372"/>
                            <a:pt x="-2690" y="4549"/>
                            <a:pt x="3177" y="1127"/>
                          </a:cubicBezTo>
                          <a:cubicBezTo>
                            <a:pt x="8066" y="-1318"/>
                            <a:pt x="10999" y="1127"/>
                            <a:pt x="12466" y="149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48846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19" name="Freeform: Shape 118">
                      <a:extLst>
                        <a:ext uri="{FF2B5EF4-FFF2-40B4-BE49-F238E27FC236}">
                          <a16:creationId xmlns:a16="http://schemas.microsoft.com/office/drawing/2014/main" id="{D273A294-F97C-4A4E-A05B-5DA90A2BFF8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333257" y="4028232"/>
                      <a:ext cx="4386" cy="17641"/>
                    </a:xfrm>
                    <a:custGeom>
                      <a:avLst/>
                      <a:gdLst>
                        <a:gd name="connsiteX0" fmla="*/ 3822 w 4386"/>
                        <a:gd name="connsiteY0" fmla="*/ 1508 h 17641"/>
                        <a:gd name="connsiteX1" fmla="*/ 3822 w 4386"/>
                        <a:gd name="connsiteY1" fmla="*/ 12264 h 17641"/>
                        <a:gd name="connsiteX2" fmla="*/ 1866 w 4386"/>
                        <a:gd name="connsiteY2" fmla="*/ 17642 h 17641"/>
                        <a:gd name="connsiteX3" fmla="*/ 399 w 4386"/>
                        <a:gd name="connsiteY3" fmla="*/ 7864 h 17641"/>
                        <a:gd name="connsiteX4" fmla="*/ 3822 w 4386"/>
                        <a:gd name="connsiteY4" fmla="*/ 1508 h 1764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4386" h="17641">
                          <a:moveTo>
                            <a:pt x="3822" y="1508"/>
                          </a:moveTo>
                          <a:cubicBezTo>
                            <a:pt x="4799" y="4441"/>
                            <a:pt x="4310" y="9330"/>
                            <a:pt x="3822" y="12264"/>
                          </a:cubicBezTo>
                          <a:cubicBezTo>
                            <a:pt x="3333" y="14220"/>
                            <a:pt x="2844" y="15686"/>
                            <a:pt x="1866" y="17642"/>
                          </a:cubicBezTo>
                          <a:cubicBezTo>
                            <a:pt x="-579" y="15686"/>
                            <a:pt x="-90" y="10308"/>
                            <a:pt x="399" y="7864"/>
                          </a:cubicBezTo>
                          <a:cubicBezTo>
                            <a:pt x="399" y="4930"/>
                            <a:pt x="1377" y="-3381"/>
                            <a:pt x="3822" y="1508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48846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20" name="Freeform: Shape 119">
                      <a:extLst>
                        <a:ext uri="{FF2B5EF4-FFF2-40B4-BE49-F238E27FC236}">
                          <a16:creationId xmlns:a16="http://schemas.microsoft.com/office/drawing/2014/main" id="{33F86C99-24B0-4F75-92FF-D6B3CE030DD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311198" y="4072346"/>
                      <a:ext cx="24582" cy="9218"/>
                    </a:xfrm>
                    <a:custGeom>
                      <a:avLst/>
                      <a:gdLst>
                        <a:gd name="connsiteX0" fmla="*/ 21969 w 24582"/>
                        <a:gd name="connsiteY0" fmla="*/ 3352 h 9218"/>
                        <a:gd name="connsiteX1" fmla="*/ 4369 w 24582"/>
                        <a:gd name="connsiteY1" fmla="*/ 9219 h 9218"/>
                        <a:gd name="connsiteX2" fmla="*/ 457 w 24582"/>
                        <a:gd name="connsiteY2" fmla="*/ 7263 h 9218"/>
                        <a:gd name="connsiteX3" fmla="*/ 7791 w 24582"/>
                        <a:gd name="connsiteY3" fmla="*/ 6285 h 9218"/>
                        <a:gd name="connsiteX4" fmla="*/ 20503 w 24582"/>
                        <a:gd name="connsiteY4" fmla="*/ 907 h 9218"/>
                        <a:gd name="connsiteX5" fmla="*/ 23925 w 24582"/>
                        <a:gd name="connsiteY5" fmla="*/ 418 h 9218"/>
                        <a:gd name="connsiteX6" fmla="*/ 21969 w 24582"/>
                        <a:gd name="connsiteY6" fmla="*/ 3352 h 921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24582" h="9218">
                          <a:moveTo>
                            <a:pt x="21969" y="3352"/>
                          </a:moveTo>
                          <a:cubicBezTo>
                            <a:pt x="17569" y="7263"/>
                            <a:pt x="10235" y="9219"/>
                            <a:pt x="4369" y="9219"/>
                          </a:cubicBezTo>
                          <a:cubicBezTo>
                            <a:pt x="3391" y="9219"/>
                            <a:pt x="-1498" y="9219"/>
                            <a:pt x="457" y="7263"/>
                          </a:cubicBezTo>
                          <a:cubicBezTo>
                            <a:pt x="1924" y="5796"/>
                            <a:pt x="6324" y="6285"/>
                            <a:pt x="7791" y="6285"/>
                          </a:cubicBezTo>
                          <a:cubicBezTo>
                            <a:pt x="12191" y="5307"/>
                            <a:pt x="16591" y="3352"/>
                            <a:pt x="20503" y="907"/>
                          </a:cubicBezTo>
                          <a:cubicBezTo>
                            <a:pt x="21480" y="418"/>
                            <a:pt x="22947" y="-559"/>
                            <a:pt x="23925" y="418"/>
                          </a:cubicBezTo>
                          <a:cubicBezTo>
                            <a:pt x="25881" y="1396"/>
                            <a:pt x="22947" y="2863"/>
                            <a:pt x="21969" y="3352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48846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21" name="Freeform: Shape 120">
                      <a:extLst>
                        <a:ext uri="{FF2B5EF4-FFF2-40B4-BE49-F238E27FC236}">
                          <a16:creationId xmlns:a16="http://schemas.microsoft.com/office/drawing/2014/main" id="{7C0DE6B4-2BC6-401E-A938-7AC371969CF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339299" y="4068541"/>
                      <a:ext cx="3524" cy="3481"/>
                    </a:xfrm>
                    <a:custGeom>
                      <a:avLst/>
                      <a:gdLst>
                        <a:gd name="connsiteX0" fmla="*/ 3158 w 3524"/>
                        <a:gd name="connsiteY0" fmla="*/ 1289 h 3481"/>
                        <a:gd name="connsiteX1" fmla="*/ 3158 w 3524"/>
                        <a:gd name="connsiteY1" fmla="*/ 311 h 3481"/>
                        <a:gd name="connsiteX2" fmla="*/ 225 w 3524"/>
                        <a:gd name="connsiteY2" fmla="*/ 2756 h 3481"/>
                        <a:gd name="connsiteX3" fmla="*/ 2669 w 3524"/>
                        <a:gd name="connsiteY3" fmla="*/ 1778 h 3481"/>
                        <a:gd name="connsiteX4" fmla="*/ 3158 w 3524"/>
                        <a:gd name="connsiteY4" fmla="*/ 1289 h 348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3524" h="3481">
                          <a:moveTo>
                            <a:pt x="3158" y="1289"/>
                          </a:moveTo>
                          <a:cubicBezTo>
                            <a:pt x="3647" y="1289"/>
                            <a:pt x="3647" y="800"/>
                            <a:pt x="3158" y="311"/>
                          </a:cubicBezTo>
                          <a:cubicBezTo>
                            <a:pt x="1691" y="-667"/>
                            <a:pt x="-753" y="800"/>
                            <a:pt x="225" y="2756"/>
                          </a:cubicBezTo>
                          <a:cubicBezTo>
                            <a:pt x="1202" y="4223"/>
                            <a:pt x="2180" y="3245"/>
                            <a:pt x="2669" y="1778"/>
                          </a:cubicBezTo>
                          <a:lnTo>
                            <a:pt x="3158" y="128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48846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</p:grpSp>
            <p:grpSp>
              <p:nvGrpSpPr>
                <p:cNvPr id="122" name="Graphic 56">
                  <a:extLst>
                    <a:ext uri="{FF2B5EF4-FFF2-40B4-BE49-F238E27FC236}">
                      <a16:creationId xmlns:a16="http://schemas.microsoft.com/office/drawing/2014/main" id="{B2137614-5107-4CAB-9889-292C3CDBE808}"/>
                    </a:ext>
                  </a:extLst>
                </p:cNvPr>
                <p:cNvGrpSpPr/>
                <p:nvPr/>
              </p:nvGrpSpPr>
              <p:grpSpPr>
                <a:xfrm>
                  <a:off x="6392096" y="4021881"/>
                  <a:ext cx="128408" cy="128130"/>
                  <a:chOff x="6392096" y="4021881"/>
                  <a:chExt cx="128408" cy="128130"/>
                </a:xfrm>
              </p:grpSpPr>
              <p:sp>
                <p:nvSpPr>
                  <p:cNvPr id="123" name="Freeform: Shape 122">
                    <a:extLst>
                      <a:ext uri="{FF2B5EF4-FFF2-40B4-BE49-F238E27FC236}">
                        <a16:creationId xmlns:a16="http://schemas.microsoft.com/office/drawing/2014/main" id="{2BEFA5E5-42A5-40D6-A55E-12C99E673DA6}"/>
                      </a:ext>
                    </a:extLst>
                  </p:cNvPr>
                  <p:cNvSpPr/>
                  <p:nvPr/>
                </p:nvSpPr>
                <p:spPr>
                  <a:xfrm>
                    <a:off x="6392096" y="4021881"/>
                    <a:ext cx="128408" cy="128130"/>
                  </a:xfrm>
                  <a:custGeom>
                    <a:avLst/>
                    <a:gdLst>
                      <a:gd name="connsiteX0" fmla="*/ 65743 w 128408"/>
                      <a:gd name="connsiteY0" fmla="*/ 128131 h 128130"/>
                      <a:gd name="connsiteX1" fmla="*/ 116590 w 128408"/>
                      <a:gd name="connsiteY1" fmla="*/ 104174 h 128130"/>
                      <a:gd name="connsiteX2" fmla="*/ 106322 w 128408"/>
                      <a:gd name="connsiteY2" fmla="*/ 15193 h 128130"/>
                      <a:gd name="connsiteX3" fmla="*/ 12941 w 128408"/>
                      <a:gd name="connsiteY3" fmla="*/ 26927 h 128130"/>
                      <a:gd name="connsiteX4" fmla="*/ 65743 w 128408"/>
                      <a:gd name="connsiteY4" fmla="*/ 128131 h 128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408" h="128130">
                        <a:moveTo>
                          <a:pt x="65743" y="128131"/>
                        </a:moveTo>
                        <a:cubicBezTo>
                          <a:pt x="65743" y="128131"/>
                          <a:pt x="98989" y="125197"/>
                          <a:pt x="116590" y="104174"/>
                        </a:cubicBezTo>
                        <a:cubicBezTo>
                          <a:pt x="134190" y="82662"/>
                          <a:pt x="133212" y="38172"/>
                          <a:pt x="106322" y="15193"/>
                        </a:cubicBezTo>
                        <a:cubicBezTo>
                          <a:pt x="79921" y="-7786"/>
                          <a:pt x="36409" y="-5341"/>
                          <a:pt x="12941" y="26927"/>
                        </a:cubicBezTo>
                        <a:cubicBezTo>
                          <a:pt x="-10527" y="59195"/>
                          <a:pt x="-7104" y="119330"/>
                          <a:pt x="65743" y="128131"/>
                        </a:cubicBezTo>
                        <a:close/>
                      </a:path>
                    </a:pathLst>
                  </a:custGeom>
                  <a:solidFill>
                    <a:srgbClr val="FFBD03"/>
                  </a:solidFill>
                  <a:ln w="4884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24" name="Freeform: Shape 123">
                    <a:extLst>
                      <a:ext uri="{FF2B5EF4-FFF2-40B4-BE49-F238E27FC236}">
                        <a16:creationId xmlns:a16="http://schemas.microsoft.com/office/drawing/2014/main" id="{2466F0E9-3128-4345-9778-A19F83F3A81A}"/>
                      </a:ext>
                    </a:extLst>
                  </p:cNvPr>
                  <p:cNvSpPr/>
                  <p:nvPr/>
                </p:nvSpPr>
                <p:spPr>
                  <a:xfrm>
                    <a:off x="6401554" y="4026379"/>
                    <a:ext cx="113717" cy="114342"/>
                  </a:xfrm>
                  <a:custGeom>
                    <a:avLst/>
                    <a:gdLst>
                      <a:gd name="connsiteX0" fmla="*/ 57752 w 113717"/>
                      <a:gd name="connsiteY0" fmla="*/ 114343 h 114342"/>
                      <a:gd name="connsiteX1" fmla="*/ 103220 w 113717"/>
                      <a:gd name="connsiteY1" fmla="*/ 92831 h 114342"/>
                      <a:gd name="connsiteX2" fmla="*/ 94420 w 113717"/>
                      <a:gd name="connsiteY2" fmla="*/ 13628 h 114342"/>
                      <a:gd name="connsiteX3" fmla="*/ 11794 w 113717"/>
                      <a:gd name="connsiteY3" fmla="*/ 24384 h 114342"/>
                      <a:gd name="connsiteX4" fmla="*/ 57752 w 113717"/>
                      <a:gd name="connsiteY4" fmla="*/ 114343 h 1143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3717" h="114342">
                        <a:moveTo>
                          <a:pt x="57752" y="114343"/>
                        </a:moveTo>
                        <a:cubicBezTo>
                          <a:pt x="57752" y="114343"/>
                          <a:pt x="87575" y="111898"/>
                          <a:pt x="103220" y="92831"/>
                        </a:cubicBezTo>
                        <a:cubicBezTo>
                          <a:pt x="118865" y="73764"/>
                          <a:pt x="117887" y="34162"/>
                          <a:pt x="94420" y="13628"/>
                        </a:cubicBezTo>
                        <a:cubicBezTo>
                          <a:pt x="70952" y="-6906"/>
                          <a:pt x="32328" y="-4951"/>
                          <a:pt x="11794" y="24384"/>
                        </a:cubicBezTo>
                        <a:cubicBezTo>
                          <a:pt x="-9229" y="53229"/>
                          <a:pt x="-6784" y="106520"/>
                          <a:pt x="57752" y="114343"/>
                        </a:cubicBezTo>
                        <a:close/>
                      </a:path>
                    </a:pathLst>
                  </a:custGeom>
                  <a:solidFill>
                    <a:srgbClr val="FF8B00"/>
                  </a:solidFill>
                  <a:ln w="4884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25" name="Freeform: Shape 124">
                    <a:extLst>
                      <a:ext uri="{FF2B5EF4-FFF2-40B4-BE49-F238E27FC236}">
                        <a16:creationId xmlns:a16="http://schemas.microsoft.com/office/drawing/2014/main" id="{E249864A-43E2-45BD-A9D8-6C5E875CE17C}"/>
                      </a:ext>
                    </a:extLst>
                  </p:cNvPr>
                  <p:cNvSpPr/>
                  <p:nvPr/>
                </p:nvSpPr>
                <p:spPr>
                  <a:xfrm>
                    <a:off x="6471040" y="4042941"/>
                    <a:ext cx="48740" cy="98738"/>
                  </a:xfrm>
                  <a:custGeom>
                    <a:avLst/>
                    <a:gdLst>
                      <a:gd name="connsiteX0" fmla="*/ 0 w 48740"/>
                      <a:gd name="connsiteY0" fmla="*/ 98271 h 98738"/>
                      <a:gd name="connsiteX1" fmla="*/ 38624 w 48740"/>
                      <a:gd name="connsiteY1" fmla="*/ 57202 h 98738"/>
                      <a:gd name="connsiteX2" fmla="*/ 29334 w 48740"/>
                      <a:gd name="connsiteY2" fmla="*/ 0 h 98738"/>
                      <a:gd name="connsiteX3" fmla="*/ 39602 w 48740"/>
                      <a:gd name="connsiteY3" fmla="*/ 74314 h 98738"/>
                      <a:gd name="connsiteX4" fmla="*/ 0 w 48740"/>
                      <a:gd name="connsiteY4" fmla="*/ 98271 h 98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740" h="98738">
                        <a:moveTo>
                          <a:pt x="0" y="98271"/>
                        </a:moveTo>
                        <a:cubicBezTo>
                          <a:pt x="0" y="98271"/>
                          <a:pt x="31290" y="91426"/>
                          <a:pt x="38624" y="57202"/>
                        </a:cubicBezTo>
                        <a:cubicBezTo>
                          <a:pt x="46446" y="22490"/>
                          <a:pt x="29334" y="0"/>
                          <a:pt x="29334" y="0"/>
                        </a:cubicBezTo>
                        <a:cubicBezTo>
                          <a:pt x="29334" y="0"/>
                          <a:pt x="65025" y="32268"/>
                          <a:pt x="39602" y="74314"/>
                        </a:cubicBezTo>
                        <a:cubicBezTo>
                          <a:pt x="21512" y="104137"/>
                          <a:pt x="0" y="98271"/>
                          <a:pt x="0" y="98271"/>
                        </a:cubicBezTo>
                        <a:close/>
                      </a:path>
                    </a:pathLst>
                  </a:custGeom>
                  <a:solidFill>
                    <a:srgbClr val="FFCD5C"/>
                  </a:solidFill>
                  <a:ln w="4884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26" name="Freeform: Shape 125">
                    <a:extLst>
                      <a:ext uri="{FF2B5EF4-FFF2-40B4-BE49-F238E27FC236}">
                        <a16:creationId xmlns:a16="http://schemas.microsoft.com/office/drawing/2014/main" id="{99322003-3A0E-4BDD-8C99-A7ABC2C9580B}"/>
                      </a:ext>
                    </a:extLst>
                  </p:cNvPr>
                  <p:cNvSpPr/>
                  <p:nvPr/>
                </p:nvSpPr>
                <p:spPr>
                  <a:xfrm>
                    <a:off x="6396725" y="4045874"/>
                    <a:ext cx="26401" cy="82625"/>
                  </a:xfrm>
                  <a:custGeom>
                    <a:avLst/>
                    <a:gdLst>
                      <a:gd name="connsiteX0" fmla="*/ 19067 w 26401"/>
                      <a:gd name="connsiteY0" fmla="*/ 0 h 82625"/>
                      <a:gd name="connsiteX1" fmla="*/ 8311 w 26401"/>
                      <a:gd name="connsiteY1" fmla="*/ 40579 h 82625"/>
                      <a:gd name="connsiteX2" fmla="*/ 26401 w 26401"/>
                      <a:gd name="connsiteY2" fmla="*/ 82626 h 82625"/>
                      <a:gd name="connsiteX3" fmla="*/ 0 w 26401"/>
                      <a:gd name="connsiteY3" fmla="*/ 35201 h 82625"/>
                      <a:gd name="connsiteX4" fmla="*/ 19067 w 26401"/>
                      <a:gd name="connsiteY4" fmla="*/ 0 h 826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401" h="82625">
                        <a:moveTo>
                          <a:pt x="19067" y="0"/>
                        </a:moveTo>
                        <a:cubicBezTo>
                          <a:pt x="19067" y="0"/>
                          <a:pt x="3422" y="10756"/>
                          <a:pt x="8311" y="40579"/>
                        </a:cubicBezTo>
                        <a:cubicBezTo>
                          <a:pt x="12712" y="70403"/>
                          <a:pt x="26401" y="82626"/>
                          <a:pt x="26401" y="82626"/>
                        </a:cubicBezTo>
                        <a:cubicBezTo>
                          <a:pt x="26401" y="82626"/>
                          <a:pt x="0" y="66980"/>
                          <a:pt x="0" y="35201"/>
                        </a:cubicBezTo>
                        <a:cubicBezTo>
                          <a:pt x="0" y="10756"/>
                          <a:pt x="19067" y="0"/>
                          <a:pt x="19067" y="0"/>
                        </a:cubicBezTo>
                        <a:close/>
                      </a:path>
                    </a:pathLst>
                  </a:custGeom>
                  <a:solidFill>
                    <a:srgbClr val="FFCD5C"/>
                  </a:solidFill>
                  <a:ln w="4884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grpSp>
                <p:nvGrpSpPr>
                  <p:cNvPr id="127" name="Graphic 56">
                    <a:extLst>
                      <a:ext uri="{FF2B5EF4-FFF2-40B4-BE49-F238E27FC236}">
                        <a16:creationId xmlns:a16="http://schemas.microsoft.com/office/drawing/2014/main" id="{B2137614-5107-4CAB-9889-292C3CDBE808}"/>
                      </a:ext>
                    </a:extLst>
                  </p:cNvPr>
                  <p:cNvGrpSpPr/>
                  <p:nvPr/>
                </p:nvGrpSpPr>
                <p:grpSpPr>
                  <a:xfrm>
                    <a:off x="6403712" y="4033162"/>
                    <a:ext cx="107906" cy="106546"/>
                    <a:chOff x="6403712" y="4033162"/>
                    <a:chExt cx="107906" cy="106546"/>
                  </a:xfrm>
                </p:grpSpPr>
                <p:sp>
                  <p:nvSpPr>
                    <p:cNvPr id="128" name="Freeform: Shape 127">
                      <a:extLst>
                        <a:ext uri="{FF2B5EF4-FFF2-40B4-BE49-F238E27FC236}">
                          <a16:creationId xmlns:a16="http://schemas.microsoft.com/office/drawing/2014/main" id="{41C5BD8A-C740-4B22-B96D-56FBA955223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405526" y="4033162"/>
                      <a:ext cx="106093" cy="102670"/>
                    </a:xfrm>
                    <a:custGeom>
                      <a:avLst/>
                      <a:gdLst>
                        <a:gd name="connsiteX0" fmla="*/ 0 w 106093"/>
                        <a:gd name="connsiteY0" fmla="*/ 51335 h 102670"/>
                        <a:gd name="connsiteX1" fmla="*/ 52802 w 106093"/>
                        <a:gd name="connsiteY1" fmla="*/ 102671 h 102670"/>
                        <a:gd name="connsiteX2" fmla="*/ 82626 w 106093"/>
                        <a:gd name="connsiteY2" fmla="*/ 93870 h 102670"/>
                        <a:gd name="connsiteX3" fmla="*/ 88004 w 106093"/>
                        <a:gd name="connsiteY3" fmla="*/ 89959 h 102670"/>
                        <a:gd name="connsiteX4" fmla="*/ 106093 w 106093"/>
                        <a:gd name="connsiteY4" fmla="*/ 51335 h 102670"/>
                        <a:gd name="connsiteX5" fmla="*/ 53291 w 106093"/>
                        <a:gd name="connsiteY5" fmla="*/ 0 h 102670"/>
                        <a:gd name="connsiteX6" fmla="*/ 0 w 106093"/>
                        <a:gd name="connsiteY6" fmla="*/ 51335 h 10267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106093" h="102670">
                          <a:moveTo>
                            <a:pt x="0" y="51335"/>
                          </a:moveTo>
                          <a:cubicBezTo>
                            <a:pt x="0" y="79692"/>
                            <a:pt x="23468" y="102671"/>
                            <a:pt x="52802" y="102671"/>
                          </a:cubicBezTo>
                          <a:cubicBezTo>
                            <a:pt x="63558" y="102671"/>
                            <a:pt x="73825" y="99248"/>
                            <a:pt x="82626" y="93870"/>
                          </a:cubicBezTo>
                          <a:cubicBezTo>
                            <a:pt x="84581" y="92893"/>
                            <a:pt x="86048" y="91426"/>
                            <a:pt x="88004" y="89959"/>
                          </a:cubicBezTo>
                          <a:cubicBezTo>
                            <a:pt x="99248" y="80670"/>
                            <a:pt x="106093" y="66981"/>
                            <a:pt x="106093" y="51335"/>
                          </a:cubicBezTo>
                          <a:cubicBezTo>
                            <a:pt x="106093" y="22979"/>
                            <a:pt x="82626" y="0"/>
                            <a:pt x="53291" y="0"/>
                          </a:cubicBezTo>
                          <a:cubicBezTo>
                            <a:pt x="23957" y="489"/>
                            <a:pt x="0" y="23468"/>
                            <a:pt x="0" y="51335"/>
                          </a:cubicBezTo>
                          <a:close/>
                        </a:path>
                      </a:pathLst>
                    </a:custGeom>
                    <a:solidFill>
                      <a:srgbClr val="00F2D5"/>
                    </a:solidFill>
                    <a:ln w="48846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29" name="Freeform: Shape 128">
                      <a:extLst>
                        <a:ext uri="{FF2B5EF4-FFF2-40B4-BE49-F238E27FC236}">
                          <a16:creationId xmlns:a16="http://schemas.microsoft.com/office/drawing/2014/main" id="{7E5BD475-4EB5-4F37-A82A-8A56492D2FE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410129" y="4041765"/>
                      <a:ext cx="90167" cy="85113"/>
                    </a:xfrm>
                    <a:custGeom>
                      <a:avLst/>
                      <a:gdLst>
                        <a:gd name="connsiteX0" fmla="*/ 44777 w 90167"/>
                        <a:gd name="connsiteY0" fmla="*/ 9976 h 85113"/>
                        <a:gd name="connsiteX1" fmla="*/ 44777 w 90167"/>
                        <a:gd name="connsiteY1" fmla="*/ 39311 h 85113"/>
                        <a:gd name="connsiteX2" fmla="*/ 84867 w 90167"/>
                        <a:gd name="connsiteY2" fmla="*/ 32955 h 85113"/>
                        <a:gd name="connsiteX3" fmla="*/ 81934 w 90167"/>
                        <a:gd name="connsiteY3" fmla="*/ 71090 h 85113"/>
                        <a:gd name="connsiteX4" fmla="*/ 9575 w 90167"/>
                        <a:gd name="connsiteY4" fmla="*/ 70112 h 85113"/>
                        <a:gd name="connsiteX5" fmla="*/ 5175 w 90167"/>
                        <a:gd name="connsiteY5" fmla="*/ 14865 h 85113"/>
                        <a:gd name="connsiteX6" fmla="*/ 44777 w 90167"/>
                        <a:gd name="connsiteY6" fmla="*/ 9976 h 8511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90167" h="85113">
                          <a:moveTo>
                            <a:pt x="44777" y="9976"/>
                          </a:moveTo>
                          <a:cubicBezTo>
                            <a:pt x="44777" y="9976"/>
                            <a:pt x="34510" y="26599"/>
                            <a:pt x="44777" y="39311"/>
                          </a:cubicBezTo>
                          <a:cubicBezTo>
                            <a:pt x="55044" y="52023"/>
                            <a:pt x="84867" y="32955"/>
                            <a:pt x="84867" y="32955"/>
                          </a:cubicBezTo>
                          <a:cubicBezTo>
                            <a:pt x="84867" y="32955"/>
                            <a:pt x="98557" y="54467"/>
                            <a:pt x="81934" y="71090"/>
                          </a:cubicBezTo>
                          <a:cubicBezTo>
                            <a:pt x="65311" y="87713"/>
                            <a:pt x="22287" y="92113"/>
                            <a:pt x="9575" y="70112"/>
                          </a:cubicBezTo>
                          <a:cubicBezTo>
                            <a:pt x="-3136" y="48111"/>
                            <a:pt x="-1669" y="27088"/>
                            <a:pt x="5175" y="14865"/>
                          </a:cubicBezTo>
                          <a:cubicBezTo>
                            <a:pt x="11531" y="2154"/>
                            <a:pt x="36954" y="-8602"/>
                            <a:pt x="44777" y="9976"/>
                          </a:cubicBezTo>
                          <a:close/>
                        </a:path>
                      </a:pathLst>
                    </a:custGeom>
                    <a:solidFill>
                      <a:srgbClr val="00AEB2"/>
                    </a:solidFill>
                    <a:ln w="48846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30" name="Freeform: Shape 129">
                      <a:extLst>
                        <a:ext uri="{FF2B5EF4-FFF2-40B4-BE49-F238E27FC236}">
                          <a16:creationId xmlns:a16="http://schemas.microsoft.com/office/drawing/2014/main" id="{B234AECE-7144-4596-9AF1-8CE70FF394E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403712" y="4051235"/>
                      <a:ext cx="102039" cy="88473"/>
                    </a:xfrm>
                    <a:custGeom>
                      <a:avLst/>
                      <a:gdLst>
                        <a:gd name="connsiteX0" fmla="*/ 102040 w 102039"/>
                        <a:gd name="connsiteY0" fmla="*/ 56730 h 88473"/>
                        <a:gd name="connsiteX1" fmla="*/ 39460 w 102039"/>
                        <a:gd name="connsiteY1" fmla="*/ 71886 h 88473"/>
                        <a:gd name="connsiteX2" fmla="*/ 8658 w 102039"/>
                        <a:gd name="connsiteY2" fmla="*/ 21529 h 88473"/>
                        <a:gd name="connsiteX3" fmla="*/ 15014 w 102039"/>
                        <a:gd name="connsiteY3" fmla="*/ 17 h 88473"/>
                        <a:gd name="connsiteX4" fmla="*/ 18437 w 102039"/>
                        <a:gd name="connsiteY4" fmla="*/ 75309 h 88473"/>
                        <a:gd name="connsiteX5" fmla="*/ 102040 w 102039"/>
                        <a:gd name="connsiteY5" fmla="*/ 56730 h 8847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02039" h="88473">
                          <a:moveTo>
                            <a:pt x="102040" y="56730"/>
                          </a:moveTo>
                          <a:cubicBezTo>
                            <a:pt x="102040" y="56730"/>
                            <a:pt x="65861" y="77753"/>
                            <a:pt x="39460" y="71886"/>
                          </a:cubicBezTo>
                          <a:cubicBezTo>
                            <a:pt x="13059" y="66019"/>
                            <a:pt x="9147" y="33262"/>
                            <a:pt x="8658" y="21529"/>
                          </a:cubicBezTo>
                          <a:cubicBezTo>
                            <a:pt x="8170" y="9795"/>
                            <a:pt x="15503" y="-472"/>
                            <a:pt x="15014" y="17"/>
                          </a:cubicBezTo>
                          <a:cubicBezTo>
                            <a:pt x="14525" y="506"/>
                            <a:pt x="-20676" y="40107"/>
                            <a:pt x="18437" y="75309"/>
                          </a:cubicBezTo>
                          <a:cubicBezTo>
                            <a:pt x="56083" y="108554"/>
                            <a:pt x="99106" y="69931"/>
                            <a:pt x="102040" y="56730"/>
                          </a:cubicBezTo>
                          <a:close/>
                        </a:path>
                      </a:pathLst>
                    </a:custGeom>
                    <a:solidFill>
                      <a:srgbClr val="00586D"/>
                    </a:solidFill>
                    <a:ln w="48846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31" name="Freeform: Shape 130">
                      <a:extLst>
                        <a:ext uri="{FF2B5EF4-FFF2-40B4-BE49-F238E27FC236}">
                          <a16:creationId xmlns:a16="http://schemas.microsoft.com/office/drawing/2014/main" id="{E6936D90-BC34-459C-A6E7-CF042868B79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412667" y="4075177"/>
                      <a:ext cx="33927" cy="51366"/>
                    </a:xfrm>
                    <a:custGeom>
                      <a:avLst/>
                      <a:gdLst>
                        <a:gd name="connsiteX0" fmla="*/ 7037 w 33927"/>
                        <a:gd name="connsiteY0" fmla="*/ 1498 h 51366"/>
                        <a:gd name="connsiteX1" fmla="*/ 17793 w 33927"/>
                        <a:gd name="connsiteY1" fmla="*/ 36210 h 51366"/>
                        <a:gd name="connsiteX2" fmla="*/ 33927 w 33927"/>
                        <a:gd name="connsiteY2" fmla="*/ 51367 h 51366"/>
                        <a:gd name="connsiteX3" fmla="*/ 22193 w 33927"/>
                        <a:gd name="connsiteY3" fmla="*/ 48433 h 51366"/>
                        <a:gd name="connsiteX4" fmla="*/ 4104 w 33927"/>
                        <a:gd name="connsiteY4" fmla="*/ 33277 h 51366"/>
                        <a:gd name="connsiteX5" fmla="*/ 681 w 33927"/>
                        <a:gd name="connsiteY5" fmla="*/ 21054 h 51366"/>
                        <a:gd name="connsiteX6" fmla="*/ 1170 w 33927"/>
                        <a:gd name="connsiteY6" fmla="*/ 8831 h 51366"/>
                        <a:gd name="connsiteX7" fmla="*/ 7037 w 33927"/>
                        <a:gd name="connsiteY7" fmla="*/ 1498 h 513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33927" h="51366">
                          <a:moveTo>
                            <a:pt x="7037" y="1498"/>
                          </a:moveTo>
                          <a:cubicBezTo>
                            <a:pt x="7037" y="14209"/>
                            <a:pt x="9971" y="25454"/>
                            <a:pt x="17793" y="36210"/>
                          </a:cubicBezTo>
                          <a:cubicBezTo>
                            <a:pt x="22682" y="42566"/>
                            <a:pt x="28060" y="46477"/>
                            <a:pt x="33927" y="51367"/>
                          </a:cubicBezTo>
                          <a:cubicBezTo>
                            <a:pt x="30016" y="49900"/>
                            <a:pt x="26105" y="49900"/>
                            <a:pt x="22193" y="48433"/>
                          </a:cubicBezTo>
                          <a:cubicBezTo>
                            <a:pt x="15838" y="45500"/>
                            <a:pt x="7526" y="39633"/>
                            <a:pt x="4104" y="33277"/>
                          </a:cubicBezTo>
                          <a:cubicBezTo>
                            <a:pt x="2148" y="29366"/>
                            <a:pt x="1659" y="24966"/>
                            <a:pt x="681" y="21054"/>
                          </a:cubicBezTo>
                          <a:cubicBezTo>
                            <a:pt x="-296" y="16654"/>
                            <a:pt x="-296" y="12743"/>
                            <a:pt x="1170" y="8831"/>
                          </a:cubicBezTo>
                          <a:cubicBezTo>
                            <a:pt x="2637" y="4920"/>
                            <a:pt x="3615" y="-3391"/>
                            <a:pt x="7037" y="1498"/>
                          </a:cubicBezTo>
                          <a:close/>
                        </a:path>
                      </a:pathLst>
                    </a:custGeom>
                    <a:solidFill>
                      <a:srgbClr val="00DBDB"/>
                    </a:solidFill>
                    <a:ln w="48846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32" name="Freeform: Shape 131">
                      <a:extLst>
                        <a:ext uri="{FF2B5EF4-FFF2-40B4-BE49-F238E27FC236}">
                          <a16:creationId xmlns:a16="http://schemas.microsoft.com/office/drawing/2014/main" id="{D1C811A3-E584-4269-8430-3B667EF675C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474164" y="4042853"/>
                      <a:ext cx="25260" cy="61689"/>
                    </a:xfrm>
                    <a:custGeom>
                      <a:avLst/>
                      <a:gdLst>
                        <a:gd name="connsiteX0" fmla="*/ 7142 w 25260"/>
                        <a:gd name="connsiteY0" fmla="*/ 2043 h 61689"/>
                        <a:gd name="connsiteX1" fmla="*/ 25232 w 25260"/>
                        <a:gd name="connsiteY1" fmla="*/ 40178 h 61689"/>
                        <a:gd name="connsiteX2" fmla="*/ 13009 w 25260"/>
                        <a:gd name="connsiteY2" fmla="*/ 61690 h 61689"/>
                        <a:gd name="connsiteX3" fmla="*/ 13498 w 25260"/>
                        <a:gd name="connsiteY3" fmla="*/ 61201 h 61689"/>
                        <a:gd name="connsiteX4" fmla="*/ 13498 w 25260"/>
                        <a:gd name="connsiteY4" fmla="*/ 42134 h 61689"/>
                        <a:gd name="connsiteX5" fmla="*/ 13987 w 25260"/>
                        <a:gd name="connsiteY5" fmla="*/ 30889 h 61689"/>
                        <a:gd name="connsiteX6" fmla="*/ 9587 w 25260"/>
                        <a:gd name="connsiteY6" fmla="*/ 19644 h 61689"/>
                        <a:gd name="connsiteX7" fmla="*/ 4698 w 25260"/>
                        <a:gd name="connsiteY7" fmla="*/ 10355 h 61689"/>
                        <a:gd name="connsiteX8" fmla="*/ 297 w 25260"/>
                        <a:gd name="connsiteY8" fmla="*/ 3510 h 61689"/>
                        <a:gd name="connsiteX9" fmla="*/ 7142 w 25260"/>
                        <a:gd name="connsiteY9" fmla="*/ 2043 h 6168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25260" h="61689">
                          <a:moveTo>
                            <a:pt x="7142" y="2043"/>
                          </a:moveTo>
                          <a:cubicBezTo>
                            <a:pt x="17409" y="12310"/>
                            <a:pt x="24743" y="25022"/>
                            <a:pt x="25232" y="40178"/>
                          </a:cubicBezTo>
                          <a:cubicBezTo>
                            <a:pt x="25721" y="48978"/>
                            <a:pt x="19854" y="56801"/>
                            <a:pt x="13009" y="61690"/>
                          </a:cubicBezTo>
                          <a:cubicBezTo>
                            <a:pt x="13009" y="61690"/>
                            <a:pt x="13498" y="61690"/>
                            <a:pt x="13498" y="61201"/>
                          </a:cubicBezTo>
                          <a:cubicBezTo>
                            <a:pt x="13987" y="54845"/>
                            <a:pt x="12520" y="48489"/>
                            <a:pt x="13498" y="42134"/>
                          </a:cubicBezTo>
                          <a:cubicBezTo>
                            <a:pt x="13987" y="38222"/>
                            <a:pt x="14965" y="34800"/>
                            <a:pt x="13987" y="30889"/>
                          </a:cubicBezTo>
                          <a:cubicBezTo>
                            <a:pt x="13009" y="26489"/>
                            <a:pt x="11053" y="23555"/>
                            <a:pt x="9587" y="19644"/>
                          </a:cubicBezTo>
                          <a:cubicBezTo>
                            <a:pt x="8120" y="16221"/>
                            <a:pt x="6653" y="13288"/>
                            <a:pt x="4698" y="10355"/>
                          </a:cubicBezTo>
                          <a:cubicBezTo>
                            <a:pt x="3231" y="8399"/>
                            <a:pt x="1275" y="5954"/>
                            <a:pt x="297" y="3510"/>
                          </a:cubicBezTo>
                          <a:cubicBezTo>
                            <a:pt x="-1658" y="-2357"/>
                            <a:pt x="6653" y="576"/>
                            <a:pt x="7142" y="2043"/>
                          </a:cubicBezTo>
                          <a:close/>
                        </a:path>
                      </a:pathLst>
                    </a:custGeom>
                    <a:solidFill>
                      <a:srgbClr val="7DFFEC"/>
                    </a:solidFill>
                    <a:ln w="48846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33" name="Freeform: Shape 132">
                      <a:extLst>
                        <a:ext uri="{FF2B5EF4-FFF2-40B4-BE49-F238E27FC236}">
                          <a16:creationId xmlns:a16="http://schemas.microsoft.com/office/drawing/2014/main" id="{D96D63AA-D0F7-4685-9410-D3651F4A9D1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442458" y="4043915"/>
                      <a:ext cx="21521" cy="10755"/>
                    </a:xfrm>
                    <a:custGeom>
                      <a:avLst/>
                      <a:gdLst>
                        <a:gd name="connsiteX0" fmla="*/ 17825 w 21521"/>
                        <a:gd name="connsiteY0" fmla="*/ 493 h 10755"/>
                        <a:gd name="connsiteX1" fmla="*/ 3158 w 21521"/>
                        <a:gd name="connsiteY1" fmla="*/ 4404 h 10755"/>
                        <a:gd name="connsiteX2" fmla="*/ 225 w 21521"/>
                        <a:gd name="connsiteY2" fmla="*/ 8804 h 10755"/>
                        <a:gd name="connsiteX3" fmla="*/ 6580 w 21521"/>
                        <a:gd name="connsiteY3" fmla="*/ 8315 h 10755"/>
                        <a:gd name="connsiteX4" fmla="*/ 15870 w 21521"/>
                        <a:gd name="connsiteY4" fmla="*/ 5382 h 10755"/>
                        <a:gd name="connsiteX5" fmla="*/ 20270 w 21521"/>
                        <a:gd name="connsiteY5" fmla="*/ 5871 h 10755"/>
                        <a:gd name="connsiteX6" fmla="*/ 17825 w 21521"/>
                        <a:gd name="connsiteY6" fmla="*/ 493 h 1075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21521" h="10755">
                          <a:moveTo>
                            <a:pt x="17825" y="493"/>
                          </a:moveTo>
                          <a:cubicBezTo>
                            <a:pt x="11958" y="-974"/>
                            <a:pt x="7558" y="982"/>
                            <a:pt x="3158" y="4404"/>
                          </a:cubicBezTo>
                          <a:cubicBezTo>
                            <a:pt x="1691" y="5382"/>
                            <a:pt x="-753" y="6849"/>
                            <a:pt x="225" y="8804"/>
                          </a:cubicBezTo>
                          <a:cubicBezTo>
                            <a:pt x="1691" y="12715"/>
                            <a:pt x="5114" y="9782"/>
                            <a:pt x="6580" y="8315"/>
                          </a:cubicBezTo>
                          <a:cubicBezTo>
                            <a:pt x="9025" y="6849"/>
                            <a:pt x="12936" y="5382"/>
                            <a:pt x="15870" y="5382"/>
                          </a:cubicBezTo>
                          <a:cubicBezTo>
                            <a:pt x="17336" y="5382"/>
                            <a:pt x="18803" y="6360"/>
                            <a:pt x="20270" y="5871"/>
                          </a:cubicBezTo>
                          <a:cubicBezTo>
                            <a:pt x="22225" y="5871"/>
                            <a:pt x="22225" y="2937"/>
                            <a:pt x="17825" y="493"/>
                          </a:cubicBezTo>
                          <a:close/>
                        </a:path>
                      </a:pathLst>
                    </a:custGeom>
                    <a:solidFill>
                      <a:srgbClr val="7DFFEC"/>
                    </a:solidFill>
                    <a:ln w="48846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34" name="Freeform: Shape 133">
                      <a:extLst>
                        <a:ext uri="{FF2B5EF4-FFF2-40B4-BE49-F238E27FC236}">
                          <a16:creationId xmlns:a16="http://schemas.microsoft.com/office/drawing/2014/main" id="{7BC8D1D2-3BD7-4ACF-9FCC-05451D72A99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465205" y="4051103"/>
                      <a:ext cx="22633" cy="20692"/>
                    </a:xfrm>
                    <a:custGeom>
                      <a:avLst/>
                      <a:gdLst>
                        <a:gd name="connsiteX0" fmla="*/ 13168 w 22633"/>
                        <a:gd name="connsiteY0" fmla="*/ 149 h 20692"/>
                        <a:gd name="connsiteX1" fmla="*/ 21479 w 22633"/>
                        <a:gd name="connsiteY1" fmla="*/ 16772 h 20692"/>
                        <a:gd name="connsiteX2" fmla="*/ 4367 w 22633"/>
                        <a:gd name="connsiteY2" fmla="*/ 17261 h 20692"/>
                        <a:gd name="connsiteX3" fmla="*/ 3390 w 22633"/>
                        <a:gd name="connsiteY3" fmla="*/ 1127 h 20692"/>
                        <a:gd name="connsiteX4" fmla="*/ 13168 w 22633"/>
                        <a:gd name="connsiteY4" fmla="*/ 149 h 2069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2633" h="20692">
                          <a:moveTo>
                            <a:pt x="13168" y="149"/>
                          </a:moveTo>
                          <a:cubicBezTo>
                            <a:pt x="18546" y="1127"/>
                            <a:pt x="25390" y="12372"/>
                            <a:pt x="21479" y="16772"/>
                          </a:cubicBezTo>
                          <a:cubicBezTo>
                            <a:pt x="17079" y="21661"/>
                            <a:pt x="8767" y="22150"/>
                            <a:pt x="4367" y="17261"/>
                          </a:cubicBezTo>
                          <a:cubicBezTo>
                            <a:pt x="945" y="13350"/>
                            <a:pt x="-2966" y="4549"/>
                            <a:pt x="3390" y="1127"/>
                          </a:cubicBezTo>
                          <a:cubicBezTo>
                            <a:pt x="8767" y="-1318"/>
                            <a:pt x="11701" y="1127"/>
                            <a:pt x="13168" y="149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48846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35" name="Freeform: Shape 134">
                      <a:extLst>
                        <a:ext uri="{FF2B5EF4-FFF2-40B4-BE49-F238E27FC236}">
                          <a16:creationId xmlns:a16="http://schemas.microsoft.com/office/drawing/2014/main" id="{C6EAEF4F-AD8B-41E6-A56A-54C7AEE3D96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485150" y="4073987"/>
                      <a:ext cx="5032" cy="18333"/>
                    </a:xfrm>
                    <a:custGeom>
                      <a:avLst/>
                      <a:gdLst>
                        <a:gd name="connsiteX0" fmla="*/ 4468 w 5032"/>
                        <a:gd name="connsiteY0" fmla="*/ 1711 h 18333"/>
                        <a:gd name="connsiteX1" fmla="*/ 4468 w 5032"/>
                        <a:gd name="connsiteY1" fmla="*/ 12956 h 18333"/>
                        <a:gd name="connsiteX2" fmla="*/ 2024 w 5032"/>
                        <a:gd name="connsiteY2" fmla="*/ 18334 h 18333"/>
                        <a:gd name="connsiteX3" fmla="*/ 557 w 5032"/>
                        <a:gd name="connsiteY3" fmla="*/ 7578 h 18333"/>
                        <a:gd name="connsiteX4" fmla="*/ 4468 w 5032"/>
                        <a:gd name="connsiteY4" fmla="*/ 1711 h 1833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5032" h="18333">
                          <a:moveTo>
                            <a:pt x="4468" y="1711"/>
                          </a:moveTo>
                          <a:cubicBezTo>
                            <a:pt x="5446" y="4644"/>
                            <a:pt x="4957" y="10022"/>
                            <a:pt x="4468" y="12956"/>
                          </a:cubicBezTo>
                          <a:cubicBezTo>
                            <a:pt x="3979" y="14911"/>
                            <a:pt x="3001" y="16867"/>
                            <a:pt x="2024" y="18334"/>
                          </a:cubicBezTo>
                          <a:cubicBezTo>
                            <a:pt x="-910" y="16378"/>
                            <a:pt x="68" y="10511"/>
                            <a:pt x="557" y="7578"/>
                          </a:cubicBezTo>
                          <a:cubicBezTo>
                            <a:pt x="557" y="5133"/>
                            <a:pt x="2024" y="-3667"/>
                            <a:pt x="4468" y="1711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48846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36" name="Freeform: Shape 135">
                      <a:extLst>
                        <a:ext uri="{FF2B5EF4-FFF2-40B4-BE49-F238E27FC236}">
                          <a16:creationId xmlns:a16="http://schemas.microsoft.com/office/drawing/2014/main" id="{FE39B4C5-C3E0-4DEC-BECA-B8834B0CFE7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462097" y="4120259"/>
                      <a:ext cx="26454" cy="10196"/>
                    </a:xfrm>
                    <a:custGeom>
                      <a:avLst/>
                      <a:gdLst>
                        <a:gd name="connsiteX0" fmla="*/ 23121 w 26454"/>
                        <a:gd name="connsiteY0" fmla="*/ 3841 h 10196"/>
                        <a:gd name="connsiteX1" fmla="*/ 4542 w 26454"/>
                        <a:gd name="connsiteY1" fmla="*/ 10197 h 10196"/>
                        <a:gd name="connsiteX2" fmla="*/ 631 w 26454"/>
                        <a:gd name="connsiteY2" fmla="*/ 7752 h 10196"/>
                        <a:gd name="connsiteX3" fmla="*/ 8454 w 26454"/>
                        <a:gd name="connsiteY3" fmla="*/ 6774 h 10196"/>
                        <a:gd name="connsiteX4" fmla="*/ 22143 w 26454"/>
                        <a:gd name="connsiteY4" fmla="*/ 907 h 10196"/>
                        <a:gd name="connsiteX5" fmla="*/ 26054 w 26454"/>
                        <a:gd name="connsiteY5" fmla="*/ 418 h 10196"/>
                        <a:gd name="connsiteX6" fmla="*/ 23121 w 26454"/>
                        <a:gd name="connsiteY6" fmla="*/ 3841 h 101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26454" h="10196">
                          <a:moveTo>
                            <a:pt x="23121" y="3841"/>
                          </a:moveTo>
                          <a:cubicBezTo>
                            <a:pt x="18232" y="8241"/>
                            <a:pt x="10898" y="10197"/>
                            <a:pt x="4542" y="10197"/>
                          </a:cubicBezTo>
                          <a:cubicBezTo>
                            <a:pt x="3564" y="10197"/>
                            <a:pt x="-1813" y="10197"/>
                            <a:pt x="631" y="7752"/>
                          </a:cubicBezTo>
                          <a:cubicBezTo>
                            <a:pt x="2098" y="6285"/>
                            <a:pt x="6498" y="6774"/>
                            <a:pt x="8454" y="6774"/>
                          </a:cubicBezTo>
                          <a:cubicBezTo>
                            <a:pt x="13343" y="5796"/>
                            <a:pt x="17743" y="3352"/>
                            <a:pt x="22143" y="907"/>
                          </a:cubicBezTo>
                          <a:cubicBezTo>
                            <a:pt x="23121" y="418"/>
                            <a:pt x="24588" y="-559"/>
                            <a:pt x="26054" y="418"/>
                          </a:cubicBezTo>
                          <a:cubicBezTo>
                            <a:pt x="27521" y="1885"/>
                            <a:pt x="24588" y="3352"/>
                            <a:pt x="23121" y="3841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48846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37" name="Freeform: Shape 136">
                      <a:extLst>
                        <a:ext uri="{FF2B5EF4-FFF2-40B4-BE49-F238E27FC236}">
                          <a16:creationId xmlns:a16="http://schemas.microsoft.com/office/drawing/2014/main" id="{02EA8362-3433-438F-B3BB-B3E6183FAFE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492327" y="4116455"/>
                      <a:ext cx="3524" cy="3481"/>
                    </a:xfrm>
                    <a:custGeom>
                      <a:avLst/>
                      <a:gdLst>
                        <a:gd name="connsiteX0" fmla="*/ 3158 w 3524"/>
                        <a:gd name="connsiteY0" fmla="*/ 1289 h 3481"/>
                        <a:gd name="connsiteX1" fmla="*/ 3158 w 3524"/>
                        <a:gd name="connsiteY1" fmla="*/ 311 h 3481"/>
                        <a:gd name="connsiteX2" fmla="*/ 225 w 3524"/>
                        <a:gd name="connsiteY2" fmla="*/ 2756 h 3481"/>
                        <a:gd name="connsiteX3" fmla="*/ 2669 w 3524"/>
                        <a:gd name="connsiteY3" fmla="*/ 1778 h 3481"/>
                        <a:gd name="connsiteX4" fmla="*/ 3158 w 3524"/>
                        <a:gd name="connsiteY4" fmla="*/ 1289 h 348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3524" h="3481">
                          <a:moveTo>
                            <a:pt x="3158" y="1289"/>
                          </a:moveTo>
                          <a:cubicBezTo>
                            <a:pt x="3647" y="800"/>
                            <a:pt x="3647" y="800"/>
                            <a:pt x="3158" y="311"/>
                          </a:cubicBezTo>
                          <a:cubicBezTo>
                            <a:pt x="1691" y="-667"/>
                            <a:pt x="-753" y="800"/>
                            <a:pt x="225" y="2756"/>
                          </a:cubicBezTo>
                          <a:cubicBezTo>
                            <a:pt x="1202" y="4222"/>
                            <a:pt x="2669" y="3245"/>
                            <a:pt x="2669" y="1778"/>
                          </a:cubicBezTo>
                          <a:lnTo>
                            <a:pt x="3158" y="128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48846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</p:grpSp>
            <p:grpSp>
              <p:nvGrpSpPr>
                <p:cNvPr id="138" name="Graphic 56">
                  <a:extLst>
                    <a:ext uri="{FF2B5EF4-FFF2-40B4-BE49-F238E27FC236}">
                      <a16:creationId xmlns:a16="http://schemas.microsoft.com/office/drawing/2014/main" id="{B2137614-5107-4CAB-9889-292C3CDBE808}"/>
                    </a:ext>
                  </a:extLst>
                </p:cNvPr>
                <p:cNvGrpSpPr/>
                <p:nvPr/>
              </p:nvGrpSpPr>
              <p:grpSpPr>
                <a:xfrm>
                  <a:off x="6526350" y="4130114"/>
                  <a:ext cx="98053" cy="98611"/>
                  <a:chOff x="6526350" y="4130114"/>
                  <a:chExt cx="98053" cy="98611"/>
                </a:xfrm>
              </p:grpSpPr>
              <p:sp>
                <p:nvSpPr>
                  <p:cNvPr id="139" name="Freeform: Shape 138">
                    <a:extLst>
                      <a:ext uri="{FF2B5EF4-FFF2-40B4-BE49-F238E27FC236}">
                        <a16:creationId xmlns:a16="http://schemas.microsoft.com/office/drawing/2014/main" id="{9D9257D5-FF81-4275-A62F-EB8C6AE28B5E}"/>
                      </a:ext>
                    </a:extLst>
                  </p:cNvPr>
                  <p:cNvSpPr/>
                  <p:nvPr/>
                </p:nvSpPr>
                <p:spPr>
                  <a:xfrm>
                    <a:off x="6526350" y="4130114"/>
                    <a:ext cx="98053" cy="98611"/>
                  </a:xfrm>
                  <a:custGeom>
                    <a:avLst/>
                    <a:gdLst>
                      <a:gd name="connsiteX0" fmla="*/ 49805 w 98053"/>
                      <a:gd name="connsiteY0" fmla="*/ 98611 h 98611"/>
                      <a:gd name="connsiteX1" fmla="*/ 88918 w 98053"/>
                      <a:gd name="connsiteY1" fmla="*/ 80033 h 98611"/>
                      <a:gd name="connsiteX2" fmla="*/ 81095 w 98053"/>
                      <a:gd name="connsiteY2" fmla="*/ 11586 h 98611"/>
                      <a:gd name="connsiteX3" fmla="*/ 9714 w 98053"/>
                      <a:gd name="connsiteY3" fmla="*/ 20875 h 98611"/>
                      <a:gd name="connsiteX4" fmla="*/ 49805 w 98053"/>
                      <a:gd name="connsiteY4" fmla="*/ 98611 h 986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8053" h="98611">
                        <a:moveTo>
                          <a:pt x="49805" y="98611"/>
                        </a:moveTo>
                        <a:cubicBezTo>
                          <a:pt x="49805" y="98611"/>
                          <a:pt x="75228" y="96656"/>
                          <a:pt x="88918" y="80033"/>
                        </a:cubicBezTo>
                        <a:cubicBezTo>
                          <a:pt x="102607" y="63899"/>
                          <a:pt x="101629" y="29186"/>
                          <a:pt x="81095" y="11586"/>
                        </a:cubicBezTo>
                        <a:cubicBezTo>
                          <a:pt x="60561" y="-6015"/>
                          <a:pt x="27804" y="-4059"/>
                          <a:pt x="9714" y="20875"/>
                        </a:cubicBezTo>
                        <a:cubicBezTo>
                          <a:pt x="-7886" y="45809"/>
                          <a:pt x="-5442" y="91767"/>
                          <a:pt x="49805" y="98611"/>
                        </a:cubicBezTo>
                        <a:close/>
                      </a:path>
                    </a:pathLst>
                  </a:custGeom>
                  <a:solidFill>
                    <a:srgbClr val="FFBD03"/>
                  </a:solidFill>
                  <a:ln w="4884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40" name="Freeform: Shape 139">
                    <a:extLst>
                      <a:ext uri="{FF2B5EF4-FFF2-40B4-BE49-F238E27FC236}">
                        <a16:creationId xmlns:a16="http://schemas.microsoft.com/office/drawing/2014/main" id="{99593F64-87DA-40B1-9414-316D371D53B7}"/>
                      </a:ext>
                    </a:extLst>
                  </p:cNvPr>
                  <p:cNvSpPr/>
                  <p:nvPr/>
                </p:nvSpPr>
                <p:spPr>
                  <a:xfrm>
                    <a:off x="6533248" y="4133764"/>
                    <a:ext cx="87221" cy="87628"/>
                  </a:xfrm>
                  <a:custGeom>
                    <a:avLst/>
                    <a:gdLst>
                      <a:gd name="connsiteX0" fmla="*/ 44374 w 87221"/>
                      <a:gd name="connsiteY0" fmla="*/ 87628 h 87628"/>
                      <a:gd name="connsiteX1" fmla="*/ 79086 w 87221"/>
                      <a:gd name="connsiteY1" fmla="*/ 71006 h 87628"/>
                      <a:gd name="connsiteX2" fmla="*/ 72241 w 87221"/>
                      <a:gd name="connsiteY2" fmla="*/ 10381 h 87628"/>
                      <a:gd name="connsiteX3" fmla="*/ 8683 w 87221"/>
                      <a:gd name="connsiteY3" fmla="*/ 18692 h 87628"/>
                      <a:gd name="connsiteX4" fmla="*/ 44374 w 87221"/>
                      <a:gd name="connsiteY4" fmla="*/ 87628 h 876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7221" h="87628">
                        <a:moveTo>
                          <a:pt x="44374" y="87628"/>
                        </a:moveTo>
                        <a:cubicBezTo>
                          <a:pt x="44374" y="87628"/>
                          <a:pt x="66863" y="85673"/>
                          <a:pt x="79086" y="71006"/>
                        </a:cubicBezTo>
                        <a:cubicBezTo>
                          <a:pt x="91309" y="56338"/>
                          <a:pt x="90331" y="26026"/>
                          <a:pt x="72241" y="10381"/>
                        </a:cubicBezTo>
                        <a:cubicBezTo>
                          <a:pt x="54152" y="-5264"/>
                          <a:pt x="24817" y="-3797"/>
                          <a:pt x="8683" y="18692"/>
                        </a:cubicBezTo>
                        <a:cubicBezTo>
                          <a:pt x="-6962" y="41182"/>
                          <a:pt x="-5006" y="81762"/>
                          <a:pt x="44374" y="87628"/>
                        </a:cubicBezTo>
                        <a:close/>
                      </a:path>
                    </a:pathLst>
                  </a:custGeom>
                  <a:solidFill>
                    <a:srgbClr val="FF8B00"/>
                  </a:solidFill>
                  <a:ln w="4884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41" name="Freeform: Shape 140">
                    <a:extLst>
                      <a:ext uri="{FF2B5EF4-FFF2-40B4-BE49-F238E27FC236}">
                        <a16:creationId xmlns:a16="http://schemas.microsoft.com/office/drawing/2014/main" id="{C93B99FE-3B4C-405B-80F7-12F51F2D4CC1}"/>
                      </a:ext>
                    </a:extLst>
                  </p:cNvPr>
                  <p:cNvSpPr/>
                  <p:nvPr/>
                </p:nvSpPr>
                <p:spPr>
                  <a:xfrm>
                    <a:off x="6586422" y="4146100"/>
                    <a:ext cx="37354" cy="76108"/>
                  </a:xfrm>
                  <a:custGeom>
                    <a:avLst/>
                    <a:gdLst>
                      <a:gd name="connsiteX0" fmla="*/ 0 w 37354"/>
                      <a:gd name="connsiteY0" fmla="*/ 75781 h 76108"/>
                      <a:gd name="connsiteX1" fmla="*/ 29823 w 37354"/>
                      <a:gd name="connsiteY1" fmla="*/ 44002 h 76108"/>
                      <a:gd name="connsiteX2" fmla="*/ 22490 w 37354"/>
                      <a:gd name="connsiteY2" fmla="*/ 0 h 76108"/>
                      <a:gd name="connsiteX3" fmla="*/ 30312 w 37354"/>
                      <a:gd name="connsiteY3" fmla="*/ 56713 h 76108"/>
                      <a:gd name="connsiteX4" fmla="*/ 0 w 37354"/>
                      <a:gd name="connsiteY4" fmla="*/ 75781 h 761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354" h="76108">
                        <a:moveTo>
                          <a:pt x="0" y="75781"/>
                        </a:moveTo>
                        <a:cubicBezTo>
                          <a:pt x="0" y="75781"/>
                          <a:pt x="23957" y="70892"/>
                          <a:pt x="29823" y="44002"/>
                        </a:cubicBezTo>
                        <a:cubicBezTo>
                          <a:pt x="35690" y="17601"/>
                          <a:pt x="22490" y="0"/>
                          <a:pt x="22490" y="0"/>
                        </a:cubicBezTo>
                        <a:cubicBezTo>
                          <a:pt x="22490" y="0"/>
                          <a:pt x="49869" y="24445"/>
                          <a:pt x="30312" y="56713"/>
                        </a:cubicBezTo>
                        <a:cubicBezTo>
                          <a:pt x="16623" y="80181"/>
                          <a:pt x="0" y="75781"/>
                          <a:pt x="0" y="75781"/>
                        </a:cubicBezTo>
                        <a:close/>
                      </a:path>
                    </a:pathLst>
                  </a:custGeom>
                  <a:solidFill>
                    <a:srgbClr val="FFCD5C"/>
                  </a:solidFill>
                  <a:ln w="4884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42" name="Freeform: Shape 141">
                    <a:extLst>
                      <a:ext uri="{FF2B5EF4-FFF2-40B4-BE49-F238E27FC236}">
                        <a16:creationId xmlns:a16="http://schemas.microsoft.com/office/drawing/2014/main" id="{66301C60-87BE-4DC0-8B50-802258E38951}"/>
                      </a:ext>
                    </a:extLst>
                  </p:cNvPr>
                  <p:cNvSpPr/>
                  <p:nvPr/>
                </p:nvSpPr>
                <p:spPr>
                  <a:xfrm>
                    <a:off x="6529709" y="4149034"/>
                    <a:ext cx="20045" cy="63558"/>
                  </a:xfrm>
                  <a:custGeom>
                    <a:avLst/>
                    <a:gdLst>
                      <a:gd name="connsiteX0" fmla="*/ 14667 w 20045"/>
                      <a:gd name="connsiteY0" fmla="*/ 0 h 63558"/>
                      <a:gd name="connsiteX1" fmla="*/ 6356 w 20045"/>
                      <a:gd name="connsiteY1" fmla="*/ 31290 h 63558"/>
                      <a:gd name="connsiteX2" fmla="*/ 20045 w 20045"/>
                      <a:gd name="connsiteY2" fmla="*/ 63558 h 63558"/>
                      <a:gd name="connsiteX3" fmla="*/ 0 w 20045"/>
                      <a:gd name="connsiteY3" fmla="*/ 27379 h 63558"/>
                      <a:gd name="connsiteX4" fmla="*/ 14667 w 20045"/>
                      <a:gd name="connsiteY4" fmla="*/ 0 h 635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045" h="63558">
                        <a:moveTo>
                          <a:pt x="14667" y="0"/>
                        </a:moveTo>
                        <a:cubicBezTo>
                          <a:pt x="14667" y="0"/>
                          <a:pt x="2933" y="8311"/>
                          <a:pt x="6356" y="31290"/>
                        </a:cubicBezTo>
                        <a:cubicBezTo>
                          <a:pt x="9778" y="54269"/>
                          <a:pt x="20045" y="63558"/>
                          <a:pt x="20045" y="63558"/>
                        </a:cubicBezTo>
                        <a:cubicBezTo>
                          <a:pt x="20045" y="63558"/>
                          <a:pt x="0" y="51335"/>
                          <a:pt x="0" y="27379"/>
                        </a:cubicBezTo>
                        <a:cubicBezTo>
                          <a:pt x="0" y="8311"/>
                          <a:pt x="14667" y="0"/>
                          <a:pt x="14667" y="0"/>
                        </a:cubicBezTo>
                        <a:close/>
                      </a:path>
                    </a:pathLst>
                  </a:custGeom>
                  <a:solidFill>
                    <a:srgbClr val="FFCD5C"/>
                  </a:solidFill>
                  <a:ln w="4884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grpSp>
                <p:nvGrpSpPr>
                  <p:cNvPr id="143" name="Graphic 56">
                    <a:extLst>
                      <a:ext uri="{FF2B5EF4-FFF2-40B4-BE49-F238E27FC236}">
                        <a16:creationId xmlns:a16="http://schemas.microsoft.com/office/drawing/2014/main" id="{B2137614-5107-4CAB-9889-292C3CDBE808}"/>
                      </a:ext>
                    </a:extLst>
                  </p:cNvPr>
                  <p:cNvGrpSpPr/>
                  <p:nvPr/>
                </p:nvGrpSpPr>
                <p:grpSpPr>
                  <a:xfrm>
                    <a:off x="6534867" y="4139735"/>
                    <a:ext cx="82355" cy="80919"/>
                    <a:chOff x="6534867" y="4139735"/>
                    <a:chExt cx="82355" cy="80919"/>
                  </a:xfrm>
                </p:grpSpPr>
                <p:sp>
                  <p:nvSpPr>
                    <p:cNvPr id="144" name="Freeform: Shape 143">
                      <a:extLst>
                        <a:ext uri="{FF2B5EF4-FFF2-40B4-BE49-F238E27FC236}">
                          <a16:creationId xmlns:a16="http://schemas.microsoft.com/office/drawing/2014/main" id="{D148F79C-8555-4AA6-8E22-68049BC04DC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536553" y="4139735"/>
                      <a:ext cx="80669" cy="78235"/>
                    </a:xfrm>
                    <a:custGeom>
                      <a:avLst/>
                      <a:gdLst>
                        <a:gd name="connsiteX0" fmla="*/ 0 w 80669"/>
                        <a:gd name="connsiteY0" fmla="*/ 39123 h 78235"/>
                        <a:gd name="connsiteX1" fmla="*/ 40579 w 80669"/>
                        <a:gd name="connsiteY1" fmla="*/ 78235 h 78235"/>
                        <a:gd name="connsiteX2" fmla="*/ 63069 w 80669"/>
                        <a:gd name="connsiteY2" fmla="*/ 71391 h 78235"/>
                        <a:gd name="connsiteX3" fmla="*/ 66980 w 80669"/>
                        <a:gd name="connsiteY3" fmla="*/ 68457 h 78235"/>
                        <a:gd name="connsiteX4" fmla="*/ 80670 w 80669"/>
                        <a:gd name="connsiteY4" fmla="*/ 39123 h 78235"/>
                        <a:gd name="connsiteX5" fmla="*/ 40090 w 80669"/>
                        <a:gd name="connsiteY5" fmla="*/ 10 h 78235"/>
                        <a:gd name="connsiteX6" fmla="*/ 0 w 80669"/>
                        <a:gd name="connsiteY6" fmla="*/ 39123 h 7823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80669" h="78235">
                          <a:moveTo>
                            <a:pt x="0" y="39123"/>
                          </a:moveTo>
                          <a:cubicBezTo>
                            <a:pt x="0" y="60635"/>
                            <a:pt x="18090" y="78235"/>
                            <a:pt x="40579" y="78235"/>
                          </a:cubicBezTo>
                          <a:cubicBezTo>
                            <a:pt x="48891" y="78235"/>
                            <a:pt x="56713" y="75791"/>
                            <a:pt x="63069" y="71391"/>
                          </a:cubicBezTo>
                          <a:cubicBezTo>
                            <a:pt x="64536" y="70413"/>
                            <a:pt x="66003" y="69435"/>
                            <a:pt x="66980" y="68457"/>
                          </a:cubicBezTo>
                          <a:cubicBezTo>
                            <a:pt x="75292" y="61124"/>
                            <a:pt x="80670" y="50856"/>
                            <a:pt x="80670" y="39123"/>
                          </a:cubicBezTo>
                          <a:cubicBezTo>
                            <a:pt x="80670" y="17611"/>
                            <a:pt x="62580" y="10"/>
                            <a:pt x="40090" y="10"/>
                          </a:cubicBezTo>
                          <a:cubicBezTo>
                            <a:pt x="18090" y="-479"/>
                            <a:pt x="0" y="17122"/>
                            <a:pt x="0" y="39123"/>
                          </a:cubicBezTo>
                          <a:close/>
                        </a:path>
                      </a:pathLst>
                    </a:custGeom>
                    <a:solidFill>
                      <a:srgbClr val="0011E5"/>
                    </a:solidFill>
                    <a:ln w="48846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45" name="Freeform: Shape 144">
                      <a:extLst>
                        <a:ext uri="{FF2B5EF4-FFF2-40B4-BE49-F238E27FC236}">
                          <a16:creationId xmlns:a16="http://schemas.microsoft.com/office/drawing/2014/main" id="{62B7ACCC-FC3E-4F46-8F89-5D3D86277D3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539877" y="4145665"/>
                      <a:ext cx="69040" cy="64928"/>
                    </a:xfrm>
                    <a:custGeom>
                      <a:avLst/>
                      <a:gdLst>
                        <a:gd name="connsiteX0" fmla="*/ 34322 w 69040"/>
                        <a:gd name="connsiteY0" fmla="*/ 7769 h 64928"/>
                        <a:gd name="connsiteX1" fmla="*/ 34322 w 69040"/>
                        <a:gd name="connsiteY1" fmla="*/ 30259 h 64928"/>
                        <a:gd name="connsiteX2" fmla="*/ 65123 w 69040"/>
                        <a:gd name="connsiteY2" fmla="*/ 25369 h 64928"/>
                        <a:gd name="connsiteX3" fmla="*/ 62679 w 69040"/>
                        <a:gd name="connsiteY3" fmla="*/ 54215 h 64928"/>
                        <a:gd name="connsiteX4" fmla="*/ 7432 w 69040"/>
                        <a:gd name="connsiteY4" fmla="*/ 53237 h 64928"/>
                        <a:gd name="connsiteX5" fmla="*/ 4010 w 69040"/>
                        <a:gd name="connsiteY5" fmla="*/ 10702 h 64928"/>
                        <a:gd name="connsiteX6" fmla="*/ 34322 w 69040"/>
                        <a:gd name="connsiteY6" fmla="*/ 7769 h 6492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69040" h="64928">
                          <a:moveTo>
                            <a:pt x="34322" y="7769"/>
                          </a:moveTo>
                          <a:cubicBezTo>
                            <a:pt x="34322" y="7769"/>
                            <a:pt x="26500" y="20480"/>
                            <a:pt x="34322" y="30259"/>
                          </a:cubicBezTo>
                          <a:cubicBezTo>
                            <a:pt x="42145" y="40037"/>
                            <a:pt x="65123" y="25369"/>
                            <a:pt x="65123" y="25369"/>
                          </a:cubicBezTo>
                          <a:cubicBezTo>
                            <a:pt x="65123" y="25369"/>
                            <a:pt x="75390" y="41992"/>
                            <a:pt x="62679" y="54215"/>
                          </a:cubicBezTo>
                          <a:cubicBezTo>
                            <a:pt x="49967" y="66927"/>
                            <a:pt x="17210" y="70349"/>
                            <a:pt x="7432" y="53237"/>
                          </a:cubicBezTo>
                          <a:cubicBezTo>
                            <a:pt x="-2346" y="36614"/>
                            <a:pt x="-1368" y="19991"/>
                            <a:pt x="4010" y="10702"/>
                          </a:cubicBezTo>
                          <a:cubicBezTo>
                            <a:pt x="8899" y="1413"/>
                            <a:pt x="28455" y="-6410"/>
                            <a:pt x="34322" y="7769"/>
                          </a:cubicBezTo>
                          <a:close/>
                        </a:path>
                      </a:pathLst>
                    </a:custGeom>
                    <a:solidFill>
                      <a:srgbClr val="1908BC"/>
                    </a:solidFill>
                    <a:ln w="48846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46" name="Freeform: Shape 145">
                      <a:extLst>
                        <a:ext uri="{FF2B5EF4-FFF2-40B4-BE49-F238E27FC236}">
                          <a16:creationId xmlns:a16="http://schemas.microsoft.com/office/drawing/2014/main" id="{09DD4FD7-F2C3-4A7C-A368-6887E1643C0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534867" y="4152945"/>
                      <a:ext cx="78444" cy="67708"/>
                    </a:xfrm>
                    <a:custGeom>
                      <a:avLst/>
                      <a:gdLst>
                        <a:gd name="connsiteX0" fmla="*/ 78445 w 78444"/>
                        <a:gd name="connsiteY0" fmla="*/ 43513 h 67708"/>
                        <a:gd name="connsiteX1" fmla="*/ 30532 w 78444"/>
                        <a:gd name="connsiteY1" fmla="*/ 55247 h 67708"/>
                        <a:gd name="connsiteX2" fmla="*/ 6575 w 78444"/>
                        <a:gd name="connsiteY2" fmla="*/ 16623 h 67708"/>
                        <a:gd name="connsiteX3" fmla="*/ 11464 w 78444"/>
                        <a:gd name="connsiteY3" fmla="*/ 0 h 67708"/>
                        <a:gd name="connsiteX4" fmla="*/ 14398 w 78444"/>
                        <a:gd name="connsiteY4" fmla="*/ 57691 h 67708"/>
                        <a:gd name="connsiteX5" fmla="*/ 78445 w 78444"/>
                        <a:gd name="connsiteY5" fmla="*/ 43513 h 6770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78444" h="67708">
                          <a:moveTo>
                            <a:pt x="78445" y="43513"/>
                          </a:moveTo>
                          <a:cubicBezTo>
                            <a:pt x="78445" y="43513"/>
                            <a:pt x="50577" y="59647"/>
                            <a:pt x="30532" y="55247"/>
                          </a:cubicBezTo>
                          <a:cubicBezTo>
                            <a:pt x="10486" y="50846"/>
                            <a:pt x="7064" y="25912"/>
                            <a:pt x="6575" y="16623"/>
                          </a:cubicBezTo>
                          <a:cubicBezTo>
                            <a:pt x="6086" y="7334"/>
                            <a:pt x="11953" y="0"/>
                            <a:pt x="11464" y="0"/>
                          </a:cubicBezTo>
                          <a:cubicBezTo>
                            <a:pt x="10975" y="489"/>
                            <a:pt x="-15915" y="30801"/>
                            <a:pt x="14398" y="57691"/>
                          </a:cubicBezTo>
                          <a:cubicBezTo>
                            <a:pt x="42754" y="83114"/>
                            <a:pt x="76000" y="53291"/>
                            <a:pt x="78445" y="43513"/>
                          </a:cubicBezTo>
                          <a:close/>
                        </a:path>
                      </a:pathLst>
                    </a:custGeom>
                    <a:solidFill>
                      <a:srgbClr val="2D0084"/>
                    </a:solidFill>
                    <a:ln w="48846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47" name="Freeform: Shape 146">
                      <a:extLst>
                        <a:ext uri="{FF2B5EF4-FFF2-40B4-BE49-F238E27FC236}">
                          <a16:creationId xmlns:a16="http://schemas.microsoft.com/office/drawing/2014/main" id="{A4BE4168-900B-4AEF-B678-8A704776D42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541442" y="4171265"/>
                      <a:ext cx="26401" cy="39371"/>
                    </a:xfrm>
                    <a:custGeom>
                      <a:avLst/>
                      <a:gdLst>
                        <a:gd name="connsiteX0" fmla="*/ 5867 w 26401"/>
                        <a:gd name="connsiteY0" fmla="*/ 1237 h 39371"/>
                        <a:gd name="connsiteX1" fmla="*/ 14178 w 26401"/>
                        <a:gd name="connsiteY1" fmla="*/ 27638 h 39371"/>
                        <a:gd name="connsiteX2" fmla="*/ 26401 w 26401"/>
                        <a:gd name="connsiteY2" fmla="*/ 39372 h 39371"/>
                        <a:gd name="connsiteX3" fmla="*/ 17112 w 26401"/>
                        <a:gd name="connsiteY3" fmla="*/ 36927 h 39371"/>
                        <a:gd name="connsiteX4" fmla="*/ 2933 w 26401"/>
                        <a:gd name="connsiteY4" fmla="*/ 25193 h 39371"/>
                        <a:gd name="connsiteX5" fmla="*/ 489 w 26401"/>
                        <a:gd name="connsiteY5" fmla="*/ 15904 h 39371"/>
                        <a:gd name="connsiteX6" fmla="*/ 978 w 26401"/>
                        <a:gd name="connsiteY6" fmla="*/ 6615 h 39371"/>
                        <a:gd name="connsiteX7" fmla="*/ 5867 w 26401"/>
                        <a:gd name="connsiteY7" fmla="*/ 1237 h 3937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26401" h="39371">
                          <a:moveTo>
                            <a:pt x="5867" y="1237"/>
                          </a:moveTo>
                          <a:cubicBezTo>
                            <a:pt x="5867" y="11015"/>
                            <a:pt x="8311" y="19815"/>
                            <a:pt x="14178" y="27638"/>
                          </a:cubicBezTo>
                          <a:cubicBezTo>
                            <a:pt x="18090" y="32527"/>
                            <a:pt x="22001" y="35460"/>
                            <a:pt x="26401" y="39372"/>
                          </a:cubicBezTo>
                          <a:cubicBezTo>
                            <a:pt x="23468" y="38394"/>
                            <a:pt x="20534" y="38394"/>
                            <a:pt x="17112" y="36927"/>
                          </a:cubicBezTo>
                          <a:cubicBezTo>
                            <a:pt x="12223" y="34971"/>
                            <a:pt x="5867" y="30082"/>
                            <a:pt x="2933" y="25193"/>
                          </a:cubicBezTo>
                          <a:cubicBezTo>
                            <a:pt x="1467" y="22260"/>
                            <a:pt x="978" y="18837"/>
                            <a:pt x="489" y="15904"/>
                          </a:cubicBezTo>
                          <a:cubicBezTo>
                            <a:pt x="0" y="12482"/>
                            <a:pt x="-489" y="9548"/>
                            <a:pt x="978" y="6615"/>
                          </a:cubicBezTo>
                          <a:cubicBezTo>
                            <a:pt x="2445" y="3681"/>
                            <a:pt x="3422" y="-2675"/>
                            <a:pt x="5867" y="1237"/>
                          </a:cubicBezTo>
                          <a:close/>
                        </a:path>
                      </a:pathLst>
                    </a:custGeom>
                    <a:solidFill>
                      <a:srgbClr val="0011E5"/>
                    </a:solidFill>
                    <a:ln w="48846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48" name="Freeform: Shape 147">
                      <a:extLst>
                        <a:ext uri="{FF2B5EF4-FFF2-40B4-BE49-F238E27FC236}">
                          <a16:creationId xmlns:a16="http://schemas.microsoft.com/office/drawing/2014/main" id="{0EA64496-695B-426B-B73D-F0E97BE826F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589317" y="4146400"/>
                      <a:ext cx="19143" cy="46635"/>
                    </a:xfrm>
                    <a:custGeom>
                      <a:avLst/>
                      <a:gdLst>
                        <a:gd name="connsiteX0" fmla="*/ 4928 w 19143"/>
                        <a:gd name="connsiteY0" fmla="*/ 1656 h 46635"/>
                        <a:gd name="connsiteX1" fmla="*/ 19106 w 19143"/>
                        <a:gd name="connsiteY1" fmla="*/ 30502 h 46635"/>
                        <a:gd name="connsiteX2" fmla="*/ 9817 w 19143"/>
                        <a:gd name="connsiteY2" fmla="*/ 46635 h 46635"/>
                        <a:gd name="connsiteX3" fmla="*/ 10306 w 19143"/>
                        <a:gd name="connsiteY3" fmla="*/ 46635 h 46635"/>
                        <a:gd name="connsiteX4" fmla="*/ 10306 w 19143"/>
                        <a:gd name="connsiteY4" fmla="*/ 31968 h 46635"/>
                        <a:gd name="connsiteX5" fmla="*/ 10795 w 19143"/>
                        <a:gd name="connsiteY5" fmla="*/ 23657 h 46635"/>
                        <a:gd name="connsiteX6" fmla="*/ 7372 w 19143"/>
                        <a:gd name="connsiteY6" fmla="*/ 14856 h 46635"/>
                        <a:gd name="connsiteX7" fmla="*/ 3950 w 19143"/>
                        <a:gd name="connsiteY7" fmla="*/ 7523 h 46635"/>
                        <a:gd name="connsiteX8" fmla="*/ 528 w 19143"/>
                        <a:gd name="connsiteY8" fmla="*/ 2145 h 46635"/>
                        <a:gd name="connsiteX9" fmla="*/ 4928 w 19143"/>
                        <a:gd name="connsiteY9" fmla="*/ 1656 h 4663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9143" h="46635">
                          <a:moveTo>
                            <a:pt x="4928" y="1656"/>
                          </a:moveTo>
                          <a:cubicBezTo>
                            <a:pt x="12750" y="9478"/>
                            <a:pt x="18617" y="19257"/>
                            <a:pt x="19106" y="30502"/>
                          </a:cubicBezTo>
                          <a:cubicBezTo>
                            <a:pt x="19595" y="37346"/>
                            <a:pt x="15195" y="43213"/>
                            <a:pt x="9817" y="46635"/>
                          </a:cubicBezTo>
                          <a:cubicBezTo>
                            <a:pt x="9817" y="46635"/>
                            <a:pt x="10306" y="46635"/>
                            <a:pt x="10306" y="46635"/>
                          </a:cubicBezTo>
                          <a:cubicBezTo>
                            <a:pt x="10795" y="41746"/>
                            <a:pt x="9328" y="36857"/>
                            <a:pt x="10306" y="31968"/>
                          </a:cubicBezTo>
                          <a:cubicBezTo>
                            <a:pt x="10795" y="29035"/>
                            <a:pt x="11284" y="26590"/>
                            <a:pt x="10795" y="23657"/>
                          </a:cubicBezTo>
                          <a:cubicBezTo>
                            <a:pt x="10306" y="20234"/>
                            <a:pt x="8839" y="17790"/>
                            <a:pt x="7372" y="14856"/>
                          </a:cubicBezTo>
                          <a:cubicBezTo>
                            <a:pt x="6394" y="12412"/>
                            <a:pt x="5417" y="9967"/>
                            <a:pt x="3950" y="7523"/>
                          </a:cubicBezTo>
                          <a:cubicBezTo>
                            <a:pt x="2972" y="6056"/>
                            <a:pt x="1016" y="4100"/>
                            <a:pt x="528" y="2145"/>
                          </a:cubicBezTo>
                          <a:cubicBezTo>
                            <a:pt x="-1917" y="-1766"/>
                            <a:pt x="4928" y="678"/>
                            <a:pt x="4928" y="1656"/>
                          </a:cubicBezTo>
                          <a:close/>
                        </a:path>
                      </a:pathLst>
                    </a:custGeom>
                    <a:solidFill>
                      <a:srgbClr val="4D63FF"/>
                    </a:solidFill>
                    <a:ln w="48846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49" name="Freeform: Shape 148">
                      <a:extLst>
                        <a:ext uri="{FF2B5EF4-FFF2-40B4-BE49-F238E27FC236}">
                          <a16:creationId xmlns:a16="http://schemas.microsoft.com/office/drawing/2014/main" id="{95536546-52F3-4F74-9BC4-A78EC5775D8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564344" y="4147750"/>
                      <a:ext cx="16866" cy="8081"/>
                    </a:xfrm>
                    <a:custGeom>
                      <a:avLst/>
                      <a:gdLst>
                        <a:gd name="connsiteX0" fmla="*/ 13767 w 16866"/>
                        <a:gd name="connsiteY0" fmla="*/ 306 h 8081"/>
                        <a:gd name="connsiteX1" fmla="*/ 2522 w 16866"/>
                        <a:gd name="connsiteY1" fmla="*/ 3240 h 8081"/>
                        <a:gd name="connsiteX2" fmla="*/ 77 w 16866"/>
                        <a:gd name="connsiteY2" fmla="*/ 6662 h 8081"/>
                        <a:gd name="connsiteX3" fmla="*/ 4966 w 16866"/>
                        <a:gd name="connsiteY3" fmla="*/ 6662 h 8081"/>
                        <a:gd name="connsiteX4" fmla="*/ 12300 w 16866"/>
                        <a:gd name="connsiteY4" fmla="*/ 4218 h 8081"/>
                        <a:gd name="connsiteX5" fmla="*/ 15722 w 16866"/>
                        <a:gd name="connsiteY5" fmla="*/ 4706 h 8081"/>
                        <a:gd name="connsiteX6" fmla="*/ 13767 w 16866"/>
                        <a:gd name="connsiteY6" fmla="*/ 306 h 808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16866" h="8081">
                          <a:moveTo>
                            <a:pt x="13767" y="306"/>
                          </a:moveTo>
                          <a:cubicBezTo>
                            <a:pt x="9366" y="-672"/>
                            <a:pt x="5944" y="795"/>
                            <a:pt x="2522" y="3240"/>
                          </a:cubicBezTo>
                          <a:cubicBezTo>
                            <a:pt x="1544" y="4218"/>
                            <a:pt x="-412" y="5195"/>
                            <a:pt x="77" y="6662"/>
                          </a:cubicBezTo>
                          <a:cubicBezTo>
                            <a:pt x="1055" y="9595"/>
                            <a:pt x="3500" y="7151"/>
                            <a:pt x="4966" y="6662"/>
                          </a:cubicBezTo>
                          <a:cubicBezTo>
                            <a:pt x="6922" y="5195"/>
                            <a:pt x="9855" y="4218"/>
                            <a:pt x="12300" y="4218"/>
                          </a:cubicBezTo>
                          <a:cubicBezTo>
                            <a:pt x="13278" y="4218"/>
                            <a:pt x="14744" y="4706"/>
                            <a:pt x="15722" y="4706"/>
                          </a:cubicBezTo>
                          <a:cubicBezTo>
                            <a:pt x="17678" y="4218"/>
                            <a:pt x="17189" y="1773"/>
                            <a:pt x="13767" y="306"/>
                          </a:cubicBezTo>
                          <a:close/>
                        </a:path>
                      </a:pathLst>
                    </a:custGeom>
                    <a:solidFill>
                      <a:srgbClr val="4D63FF"/>
                    </a:solidFill>
                    <a:ln w="48846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50" name="Freeform: Shape 149">
                      <a:extLst>
                        <a:ext uri="{FF2B5EF4-FFF2-40B4-BE49-F238E27FC236}">
                          <a16:creationId xmlns:a16="http://schemas.microsoft.com/office/drawing/2014/main" id="{667DA0EB-B47E-4975-82BD-E18F93C4EA6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582553" y="4152871"/>
                      <a:ext cx="16932" cy="15783"/>
                    </a:xfrm>
                    <a:custGeom>
                      <a:avLst/>
                      <a:gdLst>
                        <a:gd name="connsiteX0" fmla="*/ 9736 w 16932"/>
                        <a:gd name="connsiteY0" fmla="*/ 74 h 15783"/>
                        <a:gd name="connsiteX1" fmla="*/ 16092 w 16932"/>
                        <a:gd name="connsiteY1" fmla="*/ 12786 h 15783"/>
                        <a:gd name="connsiteX2" fmla="*/ 3380 w 16932"/>
                        <a:gd name="connsiteY2" fmla="*/ 13275 h 15783"/>
                        <a:gd name="connsiteX3" fmla="*/ 2402 w 16932"/>
                        <a:gd name="connsiteY3" fmla="*/ 1052 h 15783"/>
                        <a:gd name="connsiteX4" fmla="*/ 9736 w 16932"/>
                        <a:gd name="connsiteY4" fmla="*/ 74 h 1578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6932" h="15783">
                          <a:moveTo>
                            <a:pt x="9736" y="74"/>
                          </a:moveTo>
                          <a:cubicBezTo>
                            <a:pt x="13647" y="563"/>
                            <a:pt x="19025" y="9363"/>
                            <a:pt x="16092" y="12786"/>
                          </a:cubicBezTo>
                          <a:cubicBezTo>
                            <a:pt x="12669" y="16697"/>
                            <a:pt x="6313" y="16697"/>
                            <a:pt x="3380" y="13275"/>
                          </a:cubicBezTo>
                          <a:cubicBezTo>
                            <a:pt x="446" y="10341"/>
                            <a:pt x="-1998" y="3497"/>
                            <a:pt x="2402" y="1052"/>
                          </a:cubicBezTo>
                          <a:cubicBezTo>
                            <a:pt x="6313" y="-904"/>
                            <a:pt x="8758" y="563"/>
                            <a:pt x="9736" y="74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48846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51" name="Freeform: Shape 150">
                      <a:extLst>
                        <a:ext uri="{FF2B5EF4-FFF2-40B4-BE49-F238E27FC236}">
                          <a16:creationId xmlns:a16="http://schemas.microsoft.com/office/drawing/2014/main" id="{BC4C987B-73A4-4E24-B401-6FA6D354BBF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597124" y="4170337"/>
                      <a:ext cx="4041" cy="14387"/>
                    </a:xfrm>
                    <a:custGeom>
                      <a:avLst/>
                      <a:gdLst>
                        <a:gd name="connsiteX0" fmla="*/ 3477 w 4041"/>
                        <a:gd name="connsiteY0" fmla="*/ 1187 h 14387"/>
                        <a:gd name="connsiteX1" fmla="*/ 3477 w 4041"/>
                        <a:gd name="connsiteY1" fmla="*/ 9987 h 14387"/>
                        <a:gd name="connsiteX2" fmla="*/ 1521 w 4041"/>
                        <a:gd name="connsiteY2" fmla="*/ 14387 h 14387"/>
                        <a:gd name="connsiteX3" fmla="*/ 54 w 4041"/>
                        <a:gd name="connsiteY3" fmla="*/ 6076 h 14387"/>
                        <a:gd name="connsiteX4" fmla="*/ 3477 w 4041"/>
                        <a:gd name="connsiteY4" fmla="*/ 1187 h 1438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4041" h="14387">
                          <a:moveTo>
                            <a:pt x="3477" y="1187"/>
                          </a:moveTo>
                          <a:cubicBezTo>
                            <a:pt x="4455" y="3631"/>
                            <a:pt x="3966" y="7542"/>
                            <a:pt x="3477" y="9987"/>
                          </a:cubicBezTo>
                          <a:cubicBezTo>
                            <a:pt x="2988" y="11454"/>
                            <a:pt x="2499" y="12920"/>
                            <a:pt x="1521" y="14387"/>
                          </a:cubicBezTo>
                          <a:cubicBezTo>
                            <a:pt x="-435" y="12920"/>
                            <a:pt x="54" y="8520"/>
                            <a:pt x="54" y="6076"/>
                          </a:cubicBezTo>
                          <a:cubicBezTo>
                            <a:pt x="543" y="4120"/>
                            <a:pt x="1521" y="-2725"/>
                            <a:pt x="3477" y="1187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48846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52" name="Freeform: Shape 151">
                      <a:extLst>
                        <a:ext uri="{FF2B5EF4-FFF2-40B4-BE49-F238E27FC236}">
                          <a16:creationId xmlns:a16="http://schemas.microsoft.com/office/drawing/2014/main" id="{9A929CCA-F158-4942-AD91-FB60D1D2CE1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580015" y="4206033"/>
                      <a:ext cx="19836" cy="7536"/>
                    </a:xfrm>
                    <a:custGeom>
                      <a:avLst/>
                      <a:gdLst>
                        <a:gd name="connsiteX0" fmla="*/ 17652 w 19836"/>
                        <a:gd name="connsiteY0" fmla="*/ 2647 h 7536"/>
                        <a:gd name="connsiteX1" fmla="*/ 3474 w 19836"/>
                        <a:gd name="connsiteY1" fmla="*/ 7536 h 7536"/>
                        <a:gd name="connsiteX2" fmla="*/ 540 w 19836"/>
                        <a:gd name="connsiteY2" fmla="*/ 6069 h 7536"/>
                        <a:gd name="connsiteX3" fmla="*/ 6407 w 19836"/>
                        <a:gd name="connsiteY3" fmla="*/ 5092 h 7536"/>
                        <a:gd name="connsiteX4" fmla="*/ 16674 w 19836"/>
                        <a:gd name="connsiteY4" fmla="*/ 691 h 7536"/>
                        <a:gd name="connsiteX5" fmla="*/ 19607 w 19836"/>
                        <a:gd name="connsiteY5" fmla="*/ 202 h 7536"/>
                        <a:gd name="connsiteX6" fmla="*/ 17652 w 19836"/>
                        <a:gd name="connsiteY6" fmla="*/ 2647 h 75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19836" h="7536">
                          <a:moveTo>
                            <a:pt x="17652" y="2647"/>
                          </a:moveTo>
                          <a:cubicBezTo>
                            <a:pt x="14229" y="6069"/>
                            <a:pt x="8363" y="7536"/>
                            <a:pt x="3474" y="7536"/>
                          </a:cubicBezTo>
                          <a:cubicBezTo>
                            <a:pt x="2496" y="7536"/>
                            <a:pt x="-1416" y="7536"/>
                            <a:pt x="540" y="6069"/>
                          </a:cubicBezTo>
                          <a:cubicBezTo>
                            <a:pt x="1518" y="5092"/>
                            <a:pt x="4940" y="5580"/>
                            <a:pt x="6407" y="5092"/>
                          </a:cubicBezTo>
                          <a:cubicBezTo>
                            <a:pt x="10318" y="4114"/>
                            <a:pt x="13741" y="2647"/>
                            <a:pt x="16674" y="691"/>
                          </a:cubicBezTo>
                          <a:cubicBezTo>
                            <a:pt x="17652" y="202"/>
                            <a:pt x="18630" y="-286"/>
                            <a:pt x="19607" y="202"/>
                          </a:cubicBezTo>
                          <a:cubicBezTo>
                            <a:pt x="20585" y="1180"/>
                            <a:pt x="18141" y="2647"/>
                            <a:pt x="17652" y="2647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48846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53" name="Freeform: Shape 152">
                      <a:extLst>
                        <a:ext uri="{FF2B5EF4-FFF2-40B4-BE49-F238E27FC236}">
                          <a16:creationId xmlns:a16="http://schemas.microsoft.com/office/drawing/2014/main" id="{40E20E97-0883-4CA9-8FC9-B2CD50B98D6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602479" y="4203664"/>
                      <a:ext cx="2739" cy="2830"/>
                    </a:xfrm>
                    <a:custGeom>
                      <a:avLst/>
                      <a:gdLst>
                        <a:gd name="connsiteX0" fmla="*/ 2522 w 2739"/>
                        <a:gd name="connsiteY0" fmla="*/ 616 h 2830"/>
                        <a:gd name="connsiteX1" fmla="*/ 2522 w 2739"/>
                        <a:gd name="connsiteY1" fmla="*/ 127 h 2830"/>
                        <a:gd name="connsiteX2" fmla="*/ 77 w 2739"/>
                        <a:gd name="connsiteY2" fmla="*/ 2083 h 2830"/>
                        <a:gd name="connsiteX3" fmla="*/ 2033 w 2739"/>
                        <a:gd name="connsiteY3" fmla="*/ 1594 h 2830"/>
                        <a:gd name="connsiteX4" fmla="*/ 2522 w 2739"/>
                        <a:gd name="connsiteY4" fmla="*/ 616 h 2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739" h="2830">
                          <a:moveTo>
                            <a:pt x="2522" y="616"/>
                          </a:moveTo>
                          <a:cubicBezTo>
                            <a:pt x="2522" y="616"/>
                            <a:pt x="3011" y="127"/>
                            <a:pt x="2522" y="127"/>
                          </a:cubicBezTo>
                          <a:cubicBezTo>
                            <a:pt x="1544" y="-362"/>
                            <a:pt x="-412" y="616"/>
                            <a:pt x="77" y="2083"/>
                          </a:cubicBezTo>
                          <a:cubicBezTo>
                            <a:pt x="1055" y="3550"/>
                            <a:pt x="1544" y="2572"/>
                            <a:pt x="2033" y="1594"/>
                          </a:cubicBezTo>
                          <a:lnTo>
                            <a:pt x="2522" y="616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48846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</p:grpSp>
            <p:grpSp>
              <p:nvGrpSpPr>
                <p:cNvPr id="154" name="Graphic 56">
                  <a:extLst>
                    <a:ext uri="{FF2B5EF4-FFF2-40B4-BE49-F238E27FC236}">
                      <a16:creationId xmlns:a16="http://schemas.microsoft.com/office/drawing/2014/main" id="{B2137614-5107-4CAB-9889-292C3CDBE808}"/>
                    </a:ext>
                  </a:extLst>
                </p:cNvPr>
                <p:cNvGrpSpPr/>
                <p:nvPr/>
              </p:nvGrpSpPr>
              <p:grpSpPr>
                <a:xfrm>
                  <a:off x="6604320" y="4229542"/>
                  <a:ext cx="63812" cy="64208"/>
                  <a:chOff x="6604320" y="4229542"/>
                  <a:chExt cx="63812" cy="64208"/>
                </a:xfrm>
              </p:grpSpPr>
              <p:sp>
                <p:nvSpPr>
                  <p:cNvPr id="155" name="Freeform: Shape 154">
                    <a:extLst>
                      <a:ext uri="{FF2B5EF4-FFF2-40B4-BE49-F238E27FC236}">
                        <a16:creationId xmlns:a16="http://schemas.microsoft.com/office/drawing/2014/main" id="{B1747433-6261-43A0-A05C-59BB3499856A}"/>
                      </a:ext>
                    </a:extLst>
                  </p:cNvPr>
                  <p:cNvSpPr/>
                  <p:nvPr/>
                </p:nvSpPr>
                <p:spPr>
                  <a:xfrm>
                    <a:off x="6604320" y="4229542"/>
                    <a:ext cx="63812" cy="64208"/>
                  </a:xfrm>
                  <a:custGeom>
                    <a:avLst/>
                    <a:gdLst>
                      <a:gd name="connsiteX0" fmla="*/ 32460 w 63812"/>
                      <a:gd name="connsiteY0" fmla="*/ 64208 h 64208"/>
                      <a:gd name="connsiteX1" fmla="*/ 57883 w 63812"/>
                      <a:gd name="connsiteY1" fmla="*/ 51985 h 64208"/>
                      <a:gd name="connsiteX2" fmla="*/ 52994 w 63812"/>
                      <a:gd name="connsiteY2" fmla="*/ 7495 h 64208"/>
                      <a:gd name="connsiteX3" fmla="*/ 6548 w 63812"/>
                      <a:gd name="connsiteY3" fmla="*/ 13362 h 64208"/>
                      <a:gd name="connsiteX4" fmla="*/ 32460 w 63812"/>
                      <a:gd name="connsiteY4" fmla="*/ 64208 h 642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812" h="64208">
                        <a:moveTo>
                          <a:pt x="32460" y="64208"/>
                        </a:moveTo>
                        <a:cubicBezTo>
                          <a:pt x="32460" y="64208"/>
                          <a:pt x="49083" y="62741"/>
                          <a:pt x="57883" y="51985"/>
                        </a:cubicBezTo>
                        <a:cubicBezTo>
                          <a:pt x="66683" y="41229"/>
                          <a:pt x="66195" y="18740"/>
                          <a:pt x="52994" y="7495"/>
                        </a:cubicBezTo>
                        <a:cubicBezTo>
                          <a:pt x="39793" y="-3750"/>
                          <a:pt x="18281" y="-2772"/>
                          <a:pt x="6548" y="13362"/>
                        </a:cubicBezTo>
                        <a:cubicBezTo>
                          <a:pt x="-5186" y="29985"/>
                          <a:pt x="-3719" y="59808"/>
                          <a:pt x="32460" y="64208"/>
                        </a:cubicBezTo>
                        <a:close/>
                      </a:path>
                    </a:pathLst>
                  </a:custGeom>
                  <a:solidFill>
                    <a:srgbClr val="FFBD03"/>
                  </a:solidFill>
                  <a:ln w="4884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56" name="Freeform: Shape 155">
                    <a:extLst>
                      <a:ext uri="{FF2B5EF4-FFF2-40B4-BE49-F238E27FC236}">
                        <a16:creationId xmlns:a16="http://schemas.microsoft.com/office/drawing/2014/main" id="{C767DF46-1FBA-47CC-BC04-DA192484DE88}"/>
                      </a:ext>
                    </a:extLst>
                  </p:cNvPr>
                  <p:cNvSpPr/>
                  <p:nvPr/>
                </p:nvSpPr>
                <p:spPr>
                  <a:xfrm>
                    <a:off x="6608419" y="4232179"/>
                    <a:ext cx="57077" cy="57171"/>
                  </a:xfrm>
                  <a:custGeom>
                    <a:avLst/>
                    <a:gdLst>
                      <a:gd name="connsiteX0" fmla="*/ 29339 w 57077"/>
                      <a:gd name="connsiteY0" fmla="*/ 57171 h 57171"/>
                      <a:gd name="connsiteX1" fmla="*/ 51829 w 57077"/>
                      <a:gd name="connsiteY1" fmla="*/ 46416 h 57171"/>
                      <a:gd name="connsiteX2" fmla="*/ 47428 w 57077"/>
                      <a:gd name="connsiteY2" fmla="*/ 6814 h 57171"/>
                      <a:gd name="connsiteX3" fmla="*/ 5871 w 57077"/>
                      <a:gd name="connsiteY3" fmla="*/ 12192 h 57171"/>
                      <a:gd name="connsiteX4" fmla="*/ 29339 w 57077"/>
                      <a:gd name="connsiteY4" fmla="*/ 57171 h 571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077" h="57171">
                        <a:moveTo>
                          <a:pt x="29339" y="57171"/>
                        </a:moveTo>
                        <a:cubicBezTo>
                          <a:pt x="29339" y="57171"/>
                          <a:pt x="44006" y="55705"/>
                          <a:pt x="51829" y="46416"/>
                        </a:cubicBezTo>
                        <a:cubicBezTo>
                          <a:pt x="59651" y="37126"/>
                          <a:pt x="59162" y="17081"/>
                          <a:pt x="47428" y="6814"/>
                        </a:cubicBezTo>
                        <a:cubicBezTo>
                          <a:pt x="35695" y="-3453"/>
                          <a:pt x="16627" y="-2475"/>
                          <a:pt x="5871" y="12192"/>
                        </a:cubicBezTo>
                        <a:cubicBezTo>
                          <a:pt x="-4885" y="26859"/>
                          <a:pt x="-2929" y="53260"/>
                          <a:pt x="29339" y="57171"/>
                        </a:cubicBezTo>
                        <a:close/>
                      </a:path>
                    </a:pathLst>
                  </a:custGeom>
                  <a:solidFill>
                    <a:srgbClr val="FF8B00"/>
                  </a:solidFill>
                  <a:ln w="4884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57" name="Freeform: Shape 156">
                    <a:extLst>
                      <a:ext uri="{FF2B5EF4-FFF2-40B4-BE49-F238E27FC236}">
                        <a16:creationId xmlns:a16="http://schemas.microsoft.com/office/drawing/2014/main" id="{CE3EB603-EAFF-4596-8757-5D5C4F182D08}"/>
                      </a:ext>
                    </a:extLst>
                  </p:cNvPr>
                  <p:cNvSpPr/>
                  <p:nvPr/>
                </p:nvSpPr>
                <p:spPr>
                  <a:xfrm>
                    <a:off x="6643135" y="4239971"/>
                    <a:ext cx="24364" cy="49608"/>
                  </a:xfrm>
                  <a:custGeom>
                    <a:avLst/>
                    <a:gdLst>
                      <a:gd name="connsiteX0" fmla="*/ 0 w 24364"/>
                      <a:gd name="connsiteY0" fmla="*/ 49380 h 49608"/>
                      <a:gd name="connsiteX1" fmla="*/ 19556 w 24364"/>
                      <a:gd name="connsiteY1" fmla="*/ 28846 h 49608"/>
                      <a:gd name="connsiteX2" fmla="*/ 14667 w 24364"/>
                      <a:gd name="connsiteY2" fmla="*/ 0 h 49608"/>
                      <a:gd name="connsiteX3" fmla="*/ 20045 w 24364"/>
                      <a:gd name="connsiteY3" fmla="*/ 37157 h 49608"/>
                      <a:gd name="connsiteX4" fmla="*/ 0 w 24364"/>
                      <a:gd name="connsiteY4" fmla="*/ 49380 h 496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364" h="49608">
                        <a:moveTo>
                          <a:pt x="0" y="49380"/>
                        </a:moveTo>
                        <a:cubicBezTo>
                          <a:pt x="0" y="49380"/>
                          <a:pt x="15645" y="45957"/>
                          <a:pt x="19556" y="28846"/>
                        </a:cubicBezTo>
                        <a:cubicBezTo>
                          <a:pt x="23468" y="11734"/>
                          <a:pt x="14667" y="0"/>
                          <a:pt x="14667" y="0"/>
                        </a:cubicBezTo>
                        <a:cubicBezTo>
                          <a:pt x="14667" y="0"/>
                          <a:pt x="32268" y="16134"/>
                          <a:pt x="20045" y="37157"/>
                        </a:cubicBezTo>
                        <a:cubicBezTo>
                          <a:pt x="10756" y="52313"/>
                          <a:pt x="0" y="49380"/>
                          <a:pt x="0" y="49380"/>
                        </a:cubicBezTo>
                        <a:close/>
                      </a:path>
                    </a:pathLst>
                  </a:custGeom>
                  <a:solidFill>
                    <a:srgbClr val="FFCD5C"/>
                  </a:solidFill>
                  <a:ln w="4884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58" name="Freeform: Shape 157">
                    <a:extLst>
                      <a:ext uri="{FF2B5EF4-FFF2-40B4-BE49-F238E27FC236}">
                        <a16:creationId xmlns:a16="http://schemas.microsoft.com/office/drawing/2014/main" id="{904DBF3C-764E-4B12-92AC-6F0161F7AFBC}"/>
                      </a:ext>
                    </a:extLst>
                  </p:cNvPr>
                  <p:cNvSpPr/>
                  <p:nvPr/>
                </p:nvSpPr>
                <p:spPr>
                  <a:xfrm>
                    <a:off x="6605978" y="4241926"/>
                    <a:ext cx="13200" cy="41557"/>
                  </a:xfrm>
                  <a:custGeom>
                    <a:avLst/>
                    <a:gdLst>
                      <a:gd name="connsiteX0" fmla="*/ 9778 w 13200"/>
                      <a:gd name="connsiteY0" fmla="*/ 0 h 41557"/>
                      <a:gd name="connsiteX1" fmla="*/ 4400 w 13200"/>
                      <a:gd name="connsiteY1" fmla="*/ 20534 h 41557"/>
                      <a:gd name="connsiteX2" fmla="*/ 13201 w 13200"/>
                      <a:gd name="connsiteY2" fmla="*/ 41557 h 41557"/>
                      <a:gd name="connsiteX3" fmla="*/ 0 w 13200"/>
                      <a:gd name="connsiteY3" fmla="*/ 18090 h 41557"/>
                      <a:gd name="connsiteX4" fmla="*/ 9778 w 13200"/>
                      <a:gd name="connsiteY4" fmla="*/ 0 h 415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00" h="41557">
                        <a:moveTo>
                          <a:pt x="9778" y="0"/>
                        </a:moveTo>
                        <a:cubicBezTo>
                          <a:pt x="9778" y="0"/>
                          <a:pt x="1956" y="5378"/>
                          <a:pt x="4400" y="20534"/>
                        </a:cubicBezTo>
                        <a:cubicBezTo>
                          <a:pt x="6845" y="35201"/>
                          <a:pt x="13201" y="41557"/>
                          <a:pt x="13201" y="41557"/>
                        </a:cubicBezTo>
                        <a:cubicBezTo>
                          <a:pt x="13201" y="41557"/>
                          <a:pt x="0" y="33735"/>
                          <a:pt x="0" y="18090"/>
                        </a:cubicBezTo>
                        <a:cubicBezTo>
                          <a:pt x="489" y="5378"/>
                          <a:pt x="9778" y="0"/>
                          <a:pt x="9778" y="0"/>
                        </a:cubicBezTo>
                        <a:close/>
                      </a:path>
                    </a:pathLst>
                  </a:custGeom>
                  <a:solidFill>
                    <a:srgbClr val="FFCD5C"/>
                  </a:solidFill>
                  <a:ln w="4884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grpSp>
                <p:nvGrpSpPr>
                  <p:cNvPr id="159" name="Graphic 56">
                    <a:extLst>
                      <a:ext uri="{FF2B5EF4-FFF2-40B4-BE49-F238E27FC236}">
                        <a16:creationId xmlns:a16="http://schemas.microsoft.com/office/drawing/2014/main" id="{B2137614-5107-4CAB-9889-292C3CDBE808}"/>
                      </a:ext>
                    </a:extLst>
                  </p:cNvPr>
                  <p:cNvGrpSpPr/>
                  <p:nvPr/>
                </p:nvGrpSpPr>
                <p:grpSpPr>
                  <a:xfrm>
                    <a:off x="6609828" y="4235571"/>
                    <a:ext cx="53352" cy="52898"/>
                    <a:chOff x="6609828" y="4235571"/>
                    <a:chExt cx="53352" cy="52898"/>
                  </a:xfrm>
                </p:grpSpPr>
                <p:sp>
                  <p:nvSpPr>
                    <p:cNvPr id="160" name="Freeform: Shape 159">
                      <a:extLst>
                        <a:ext uri="{FF2B5EF4-FFF2-40B4-BE49-F238E27FC236}">
                          <a16:creationId xmlns:a16="http://schemas.microsoft.com/office/drawing/2014/main" id="{3C97D725-10B2-4E0B-9315-E9FF6333651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610867" y="4235571"/>
                      <a:ext cx="52313" cy="50846"/>
                    </a:xfrm>
                    <a:custGeom>
                      <a:avLst/>
                      <a:gdLst>
                        <a:gd name="connsiteX0" fmla="*/ 0 w 52313"/>
                        <a:gd name="connsiteY0" fmla="*/ 25423 h 50846"/>
                        <a:gd name="connsiteX1" fmla="*/ 26401 w 52313"/>
                        <a:gd name="connsiteY1" fmla="*/ 50847 h 50846"/>
                        <a:gd name="connsiteX2" fmla="*/ 41068 w 52313"/>
                        <a:gd name="connsiteY2" fmla="*/ 46446 h 50846"/>
                        <a:gd name="connsiteX3" fmla="*/ 43513 w 52313"/>
                        <a:gd name="connsiteY3" fmla="*/ 44491 h 50846"/>
                        <a:gd name="connsiteX4" fmla="*/ 52313 w 52313"/>
                        <a:gd name="connsiteY4" fmla="*/ 25423 h 50846"/>
                        <a:gd name="connsiteX5" fmla="*/ 25912 w 52313"/>
                        <a:gd name="connsiteY5" fmla="*/ 0 h 50846"/>
                        <a:gd name="connsiteX6" fmla="*/ 0 w 52313"/>
                        <a:gd name="connsiteY6" fmla="*/ 25423 h 5084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52313" h="50846">
                          <a:moveTo>
                            <a:pt x="0" y="25423"/>
                          </a:moveTo>
                          <a:cubicBezTo>
                            <a:pt x="0" y="39602"/>
                            <a:pt x="11734" y="50847"/>
                            <a:pt x="26401" y="50847"/>
                          </a:cubicBezTo>
                          <a:cubicBezTo>
                            <a:pt x="31779" y="50847"/>
                            <a:pt x="37157" y="49380"/>
                            <a:pt x="41068" y="46446"/>
                          </a:cubicBezTo>
                          <a:cubicBezTo>
                            <a:pt x="42046" y="45957"/>
                            <a:pt x="43024" y="44980"/>
                            <a:pt x="43513" y="44491"/>
                          </a:cubicBezTo>
                          <a:cubicBezTo>
                            <a:pt x="48891" y="39602"/>
                            <a:pt x="52313" y="32757"/>
                            <a:pt x="52313" y="25423"/>
                          </a:cubicBezTo>
                          <a:cubicBezTo>
                            <a:pt x="52313" y="11245"/>
                            <a:pt x="40579" y="0"/>
                            <a:pt x="25912" y="0"/>
                          </a:cubicBezTo>
                          <a:cubicBezTo>
                            <a:pt x="11734" y="0"/>
                            <a:pt x="0" y="11734"/>
                            <a:pt x="0" y="25423"/>
                          </a:cubicBezTo>
                          <a:close/>
                        </a:path>
                      </a:pathLst>
                    </a:custGeom>
                    <a:solidFill>
                      <a:srgbClr val="0011E5"/>
                    </a:solidFill>
                    <a:ln w="48846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61" name="Freeform: Shape 160">
                      <a:extLst>
                        <a:ext uri="{FF2B5EF4-FFF2-40B4-BE49-F238E27FC236}">
                          <a16:creationId xmlns:a16="http://schemas.microsoft.com/office/drawing/2014/main" id="{420D9EDF-192C-4429-AB59-3C4F62450B1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613058" y="4239872"/>
                      <a:ext cx="44949" cy="42705"/>
                    </a:xfrm>
                    <a:custGeom>
                      <a:avLst/>
                      <a:gdLst>
                        <a:gd name="connsiteX0" fmla="*/ 22255 w 44949"/>
                        <a:gd name="connsiteY0" fmla="*/ 4988 h 42705"/>
                        <a:gd name="connsiteX1" fmla="*/ 22255 w 44949"/>
                        <a:gd name="connsiteY1" fmla="*/ 19655 h 42705"/>
                        <a:gd name="connsiteX2" fmla="*/ 42300 w 44949"/>
                        <a:gd name="connsiteY2" fmla="*/ 16722 h 42705"/>
                        <a:gd name="connsiteX3" fmla="*/ 40833 w 44949"/>
                        <a:gd name="connsiteY3" fmla="*/ 35789 h 42705"/>
                        <a:gd name="connsiteX4" fmla="*/ 4654 w 44949"/>
                        <a:gd name="connsiteY4" fmla="*/ 35301 h 42705"/>
                        <a:gd name="connsiteX5" fmla="*/ 2698 w 44949"/>
                        <a:gd name="connsiteY5" fmla="*/ 7433 h 42705"/>
                        <a:gd name="connsiteX6" fmla="*/ 22255 w 44949"/>
                        <a:gd name="connsiteY6" fmla="*/ 4988 h 4270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44949" h="42705">
                          <a:moveTo>
                            <a:pt x="22255" y="4988"/>
                          </a:moveTo>
                          <a:cubicBezTo>
                            <a:pt x="22255" y="4988"/>
                            <a:pt x="17365" y="13300"/>
                            <a:pt x="22255" y="19655"/>
                          </a:cubicBezTo>
                          <a:cubicBezTo>
                            <a:pt x="27144" y="26011"/>
                            <a:pt x="42300" y="16722"/>
                            <a:pt x="42300" y="16722"/>
                          </a:cubicBezTo>
                          <a:cubicBezTo>
                            <a:pt x="42300" y="16722"/>
                            <a:pt x="49145" y="27478"/>
                            <a:pt x="40833" y="35789"/>
                          </a:cubicBezTo>
                          <a:cubicBezTo>
                            <a:pt x="32522" y="44101"/>
                            <a:pt x="11010" y="46057"/>
                            <a:pt x="4654" y="35301"/>
                          </a:cubicBezTo>
                          <a:cubicBezTo>
                            <a:pt x="-1702" y="24545"/>
                            <a:pt x="-724" y="13789"/>
                            <a:pt x="2698" y="7433"/>
                          </a:cubicBezTo>
                          <a:cubicBezTo>
                            <a:pt x="5632" y="1077"/>
                            <a:pt x="18343" y="-4301"/>
                            <a:pt x="22255" y="4988"/>
                          </a:cubicBezTo>
                          <a:close/>
                        </a:path>
                      </a:pathLst>
                    </a:custGeom>
                    <a:solidFill>
                      <a:srgbClr val="1908BC"/>
                    </a:solidFill>
                    <a:ln w="48846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62" name="Freeform: Shape 161">
                      <a:extLst>
                        <a:ext uri="{FF2B5EF4-FFF2-40B4-BE49-F238E27FC236}">
                          <a16:creationId xmlns:a16="http://schemas.microsoft.com/office/drawing/2014/main" id="{FE71D5AA-5302-4A26-83D6-BAFEE3226AD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609828" y="4243882"/>
                      <a:ext cx="50908" cy="44587"/>
                    </a:xfrm>
                    <a:custGeom>
                      <a:avLst/>
                      <a:gdLst>
                        <a:gd name="connsiteX0" fmla="*/ 50908 w 50908"/>
                        <a:gd name="connsiteY0" fmla="*/ 28846 h 44587"/>
                        <a:gd name="connsiteX1" fmla="*/ 19618 w 50908"/>
                        <a:gd name="connsiteY1" fmla="*/ 36179 h 44587"/>
                        <a:gd name="connsiteX2" fmla="*/ 3973 w 50908"/>
                        <a:gd name="connsiteY2" fmla="*/ 10756 h 44587"/>
                        <a:gd name="connsiteX3" fmla="*/ 7395 w 50908"/>
                        <a:gd name="connsiteY3" fmla="*/ 0 h 44587"/>
                        <a:gd name="connsiteX4" fmla="*/ 9351 w 50908"/>
                        <a:gd name="connsiteY4" fmla="*/ 37646 h 44587"/>
                        <a:gd name="connsiteX5" fmla="*/ 50908 w 50908"/>
                        <a:gd name="connsiteY5" fmla="*/ 28846 h 4458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50908" h="44587">
                          <a:moveTo>
                            <a:pt x="50908" y="28846"/>
                          </a:moveTo>
                          <a:cubicBezTo>
                            <a:pt x="50908" y="28846"/>
                            <a:pt x="32818" y="39113"/>
                            <a:pt x="19618" y="36179"/>
                          </a:cubicBezTo>
                          <a:cubicBezTo>
                            <a:pt x="6417" y="33246"/>
                            <a:pt x="4462" y="17112"/>
                            <a:pt x="3973" y="10756"/>
                          </a:cubicBezTo>
                          <a:cubicBezTo>
                            <a:pt x="3484" y="4889"/>
                            <a:pt x="7395" y="0"/>
                            <a:pt x="7395" y="0"/>
                          </a:cubicBezTo>
                          <a:cubicBezTo>
                            <a:pt x="6906" y="489"/>
                            <a:pt x="-10206" y="20045"/>
                            <a:pt x="9351" y="37646"/>
                          </a:cubicBezTo>
                          <a:cubicBezTo>
                            <a:pt x="27929" y="54758"/>
                            <a:pt x="49441" y="35690"/>
                            <a:pt x="50908" y="28846"/>
                          </a:cubicBezTo>
                          <a:close/>
                        </a:path>
                      </a:pathLst>
                    </a:custGeom>
                    <a:solidFill>
                      <a:srgbClr val="2D0084"/>
                    </a:solidFill>
                    <a:ln w="48846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63" name="Freeform: Shape 162">
                      <a:extLst>
                        <a:ext uri="{FF2B5EF4-FFF2-40B4-BE49-F238E27FC236}">
                          <a16:creationId xmlns:a16="http://schemas.microsoft.com/office/drawing/2014/main" id="{6E14F577-265A-4FB5-BC55-1FA4227A6AB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614457" y="4256353"/>
                      <a:ext cx="16944" cy="25663"/>
                    </a:xfrm>
                    <a:custGeom>
                      <a:avLst/>
                      <a:gdLst>
                        <a:gd name="connsiteX0" fmla="*/ 3255 w 16944"/>
                        <a:gd name="connsiteY0" fmla="*/ 730 h 25663"/>
                        <a:gd name="connsiteX1" fmla="*/ 8633 w 16944"/>
                        <a:gd name="connsiteY1" fmla="*/ 17841 h 25663"/>
                        <a:gd name="connsiteX2" fmla="*/ 16944 w 16944"/>
                        <a:gd name="connsiteY2" fmla="*/ 25664 h 25663"/>
                        <a:gd name="connsiteX3" fmla="*/ 11077 w 16944"/>
                        <a:gd name="connsiteY3" fmla="*/ 24197 h 25663"/>
                        <a:gd name="connsiteX4" fmla="*/ 1788 w 16944"/>
                        <a:gd name="connsiteY4" fmla="*/ 16375 h 25663"/>
                        <a:gd name="connsiteX5" fmla="*/ 321 w 16944"/>
                        <a:gd name="connsiteY5" fmla="*/ 10019 h 25663"/>
                        <a:gd name="connsiteX6" fmla="*/ 810 w 16944"/>
                        <a:gd name="connsiteY6" fmla="*/ 3663 h 25663"/>
                        <a:gd name="connsiteX7" fmla="*/ 3255 w 16944"/>
                        <a:gd name="connsiteY7" fmla="*/ 730 h 2566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16944" h="25663">
                          <a:moveTo>
                            <a:pt x="3255" y="730"/>
                          </a:moveTo>
                          <a:cubicBezTo>
                            <a:pt x="3255" y="7085"/>
                            <a:pt x="4721" y="12952"/>
                            <a:pt x="8633" y="17841"/>
                          </a:cubicBezTo>
                          <a:cubicBezTo>
                            <a:pt x="11077" y="20775"/>
                            <a:pt x="14011" y="23219"/>
                            <a:pt x="16944" y="25664"/>
                          </a:cubicBezTo>
                          <a:cubicBezTo>
                            <a:pt x="14988" y="25175"/>
                            <a:pt x="13033" y="25175"/>
                            <a:pt x="11077" y="24197"/>
                          </a:cubicBezTo>
                          <a:cubicBezTo>
                            <a:pt x="7655" y="22731"/>
                            <a:pt x="3743" y="19797"/>
                            <a:pt x="1788" y="16375"/>
                          </a:cubicBezTo>
                          <a:cubicBezTo>
                            <a:pt x="810" y="14419"/>
                            <a:pt x="321" y="12463"/>
                            <a:pt x="321" y="10019"/>
                          </a:cubicBezTo>
                          <a:cubicBezTo>
                            <a:pt x="-168" y="8063"/>
                            <a:pt x="-168" y="5619"/>
                            <a:pt x="810" y="3663"/>
                          </a:cubicBezTo>
                          <a:cubicBezTo>
                            <a:pt x="1299" y="2685"/>
                            <a:pt x="1788" y="-1715"/>
                            <a:pt x="3255" y="730"/>
                          </a:cubicBezTo>
                          <a:close/>
                        </a:path>
                      </a:pathLst>
                    </a:custGeom>
                    <a:solidFill>
                      <a:srgbClr val="0011E5"/>
                    </a:solidFill>
                    <a:ln w="48846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64" name="Freeform: Shape 163">
                      <a:extLst>
                        <a:ext uri="{FF2B5EF4-FFF2-40B4-BE49-F238E27FC236}">
                          <a16:creationId xmlns:a16="http://schemas.microsoft.com/office/drawing/2014/main" id="{67A4ED85-64B7-4A3C-AF0F-C36F5A8A171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644564" y="4240337"/>
                      <a:ext cx="13238" cy="30923"/>
                    </a:xfrm>
                    <a:custGeom>
                      <a:avLst/>
                      <a:gdLst>
                        <a:gd name="connsiteX0" fmla="*/ 3949 w 13238"/>
                        <a:gd name="connsiteY0" fmla="*/ 1100 h 30923"/>
                        <a:gd name="connsiteX1" fmla="*/ 13238 w 13238"/>
                        <a:gd name="connsiteY1" fmla="*/ 20167 h 30923"/>
                        <a:gd name="connsiteX2" fmla="*/ 6883 w 13238"/>
                        <a:gd name="connsiteY2" fmla="*/ 30924 h 30923"/>
                        <a:gd name="connsiteX3" fmla="*/ 7372 w 13238"/>
                        <a:gd name="connsiteY3" fmla="*/ 30924 h 30923"/>
                        <a:gd name="connsiteX4" fmla="*/ 7372 w 13238"/>
                        <a:gd name="connsiteY4" fmla="*/ 21634 h 30923"/>
                        <a:gd name="connsiteX5" fmla="*/ 7372 w 13238"/>
                        <a:gd name="connsiteY5" fmla="*/ 16256 h 30923"/>
                        <a:gd name="connsiteX6" fmla="*/ 4927 w 13238"/>
                        <a:gd name="connsiteY6" fmla="*/ 10878 h 30923"/>
                        <a:gd name="connsiteX7" fmla="*/ 2482 w 13238"/>
                        <a:gd name="connsiteY7" fmla="*/ 5989 h 30923"/>
                        <a:gd name="connsiteX8" fmla="*/ 38 w 13238"/>
                        <a:gd name="connsiteY8" fmla="*/ 2567 h 30923"/>
                        <a:gd name="connsiteX9" fmla="*/ 3949 w 13238"/>
                        <a:gd name="connsiteY9" fmla="*/ 1100 h 3092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3238" h="30923">
                          <a:moveTo>
                            <a:pt x="3949" y="1100"/>
                          </a:moveTo>
                          <a:cubicBezTo>
                            <a:pt x="9327" y="6478"/>
                            <a:pt x="12750" y="12345"/>
                            <a:pt x="13238" y="20167"/>
                          </a:cubicBezTo>
                          <a:cubicBezTo>
                            <a:pt x="13238" y="24568"/>
                            <a:pt x="10794" y="28479"/>
                            <a:pt x="6883" y="30924"/>
                          </a:cubicBezTo>
                          <a:cubicBezTo>
                            <a:pt x="6883" y="30924"/>
                            <a:pt x="6883" y="30924"/>
                            <a:pt x="7372" y="30924"/>
                          </a:cubicBezTo>
                          <a:cubicBezTo>
                            <a:pt x="7372" y="27990"/>
                            <a:pt x="6883" y="24568"/>
                            <a:pt x="7372" y="21634"/>
                          </a:cubicBezTo>
                          <a:cubicBezTo>
                            <a:pt x="7860" y="19679"/>
                            <a:pt x="7860" y="18212"/>
                            <a:pt x="7372" y="16256"/>
                          </a:cubicBezTo>
                          <a:cubicBezTo>
                            <a:pt x="6883" y="14301"/>
                            <a:pt x="5905" y="12345"/>
                            <a:pt x="4927" y="10878"/>
                          </a:cubicBezTo>
                          <a:cubicBezTo>
                            <a:pt x="3949" y="9412"/>
                            <a:pt x="3460" y="7456"/>
                            <a:pt x="2482" y="5989"/>
                          </a:cubicBezTo>
                          <a:cubicBezTo>
                            <a:pt x="1994" y="5011"/>
                            <a:pt x="527" y="4034"/>
                            <a:pt x="38" y="2567"/>
                          </a:cubicBezTo>
                          <a:cubicBezTo>
                            <a:pt x="-451" y="-1345"/>
                            <a:pt x="3949" y="122"/>
                            <a:pt x="3949" y="1100"/>
                          </a:cubicBezTo>
                          <a:close/>
                        </a:path>
                      </a:pathLst>
                    </a:custGeom>
                    <a:solidFill>
                      <a:srgbClr val="4D63FF"/>
                    </a:solidFill>
                    <a:ln w="48846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65" name="Freeform: Shape 164">
                      <a:extLst>
                        <a:ext uri="{FF2B5EF4-FFF2-40B4-BE49-F238E27FC236}">
                          <a16:creationId xmlns:a16="http://schemas.microsoft.com/office/drawing/2014/main" id="{11EFE8FA-6EFC-4316-9657-A2DA2AB1AC6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628827" y="4240821"/>
                      <a:ext cx="11008" cy="5515"/>
                    </a:xfrm>
                    <a:custGeom>
                      <a:avLst/>
                      <a:gdLst>
                        <a:gd name="connsiteX0" fmla="*/ 8930 w 11008"/>
                        <a:gd name="connsiteY0" fmla="*/ 127 h 5515"/>
                        <a:gd name="connsiteX1" fmla="*/ 1597 w 11008"/>
                        <a:gd name="connsiteY1" fmla="*/ 2083 h 5515"/>
                        <a:gd name="connsiteX2" fmla="*/ 130 w 11008"/>
                        <a:gd name="connsiteY2" fmla="*/ 4527 h 5515"/>
                        <a:gd name="connsiteX3" fmla="*/ 3552 w 11008"/>
                        <a:gd name="connsiteY3" fmla="*/ 4527 h 5515"/>
                        <a:gd name="connsiteX4" fmla="*/ 8441 w 11008"/>
                        <a:gd name="connsiteY4" fmla="*/ 3061 h 5515"/>
                        <a:gd name="connsiteX5" fmla="*/ 10397 w 11008"/>
                        <a:gd name="connsiteY5" fmla="*/ 3550 h 5515"/>
                        <a:gd name="connsiteX6" fmla="*/ 8930 w 11008"/>
                        <a:gd name="connsiteY6" fmla="*/ 127 h 551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11008" h="5515">
                          <a:moveTo>
                            <a:pt x="8930" y="127"/>
                          </a:moveTo>
                          <a:cubicBezTo>
                            <a:pt x="5997" y="-362"/>
                            <a:pt x="4041" y="616"/>
                            <a:pt x="1597" y="2083"/>
                          </a:cubicBezTo>
                          <a:cubicBezTo>
                            <a:pt x="619" y="2572"/>
                            <a:pt x="-359" y="3061"/>
                            <a:pt x="130" y="4527"/>
                          </a:cubicBezTo>
                          <a:cubicBezTo>
                            <a:pt x="619" y="6483"/>
                            <a:pt x="2575" y="5016"/>
                            <a:pt x="3552" y="4527"/>
                          </a:cubicBezTo>
                          <a:cubicBezTo>
                            <a:pt x="4530" y="3550"/>
                            <a:pt x="6975" y="3061"/>
                            <a:pt x="8441" y="3061"/>
                          </a:cubicBezTo>
                          <a:cubicBezTo>
                            <a:pt x="8930" y="3061"/>
                            <a:pt x="9908" y="3550"/>
                            <a:pt x="10397" y="3550"/>
                          </a:cubicBezTo>
                          <a:cubicBezTo>
                            <a:pt x="11375" y="3061"/>
                            <a:pt x="11375" y="1594"/>
                            <a:pt x="8930" y="127"/>
                          </a:cubicBezTo>
                          <a:close/>
                        </a:path>
                      </a:pathLst>
                    </a:custGeom>
                    <a:solidFill>
                      <a:srgbClr val="4D63FF"/>
                    </a:solidFill>
                    <a:ln w="48846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66" name="Freeform: Shape 165">
                      <a:extLst>
                        <a:ext uri="{FF2B5EF4-FFF2-40B4-BE49-F238E27FC236}">
                          <a16:creationId xmlns:a16="http://schemas.microsoft.com/office/drawing/2014/main" id="{ABD398CA-8E6F-45F5-952A-79A19DB7EE6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640988" y="4244371"/>
                      <a:ext cx="10812" cy="10211"/>
                    </a:xfrm>
                    <a:custGeom>
                      <a:avLst/>
                      <a:gdLst>
                        <a:gd name="connsiteX0" fmla="*/ 6059 w 10812"/>
                        <a:gd name="connsiteY0" fmla="*/ 0 h 10211"/>
                        <a:gd name="connsiteX1" fmla="*/ 10459 w 10812"/>
                        <a:gd name="connsiteY1" fmla="*/ 8311 h 10211"/>
                        <a:gd name="connsiteX2" fmla="*/ 2148 w 10812"/>
                        <a:gd name="connsiteY2" fmla="*/ 8800 h 10211"/>
                        <a:gd name="connsiteX3" fmla="*/ 1659 w 10812"/>
                        <a:gd name="connsiteY3" fmla="*/ 978 h 10211"/>
                        <a:gd name="connsiteX4" fmla="*/ 6059 w 10812"/>
                        <a:gd name="connsiteY4" fmla="*/ 0 h 1021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0812" h="10211">
                          <a:moveTo>
                            <a:pt x="6059" y="0"/>
                          </a:moveTo>
                          <a:cubicBezTo>
                            <a:pt x="8504" y="489"/>
                            <a:pt x="11926" y="5867"/>
                            <a:pt x="10459" y="8311"/>
                          </a:cubicBezTo>
                          <a:cubicBezTo>
                            <a:pt x="8504" y="10756"/>
                            <a:pt x="4103" y="10756"/>
                            <a:pt x="2148" y="8800"/>
                          </a:cubicBezTo>
                          <a:cubicBezTo>
                            <a:pt x="192" y="6845"/>
                            <a:pt x="-1275" y="2445"/>
                            <a:pt x="1659" y="978"/>
                          </a:cubicBezTo>
                          <a:cubicBezTo>
                            <a:pt x="3614" y="-489"/>
                            <a:pt x="5570" y="489"/>
                            <a:pt x="6059" y="0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48846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67" name="Freeform: Shape 166">
                      <a:extLst>
                        <a:ext uri="{FF2B5EF4-FFF2-40B4-BE49-F238E27FC236}">
                          <a16:creationId xmlns:a16="http://schemas.microsoft.com/office/drawing/2014/main" id="{8FDDBB05-6979-4324-81E1-F903A0BFB38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650391" y="4255864"/>
                      <a:ext cx="2400" cy="9041"/>
                    </a:xfrm>
                    <a:custGeom>
                      <a:avLst/>
                      <a:gdLst>
                        <a:gd name="connsiteX0" fmla="*/ 2034 w 2400"/>
                        <a:gd name="connsiteY0" fmla="*/ 730 h 9041"/>
                        <a:gd name="connsiteX1" fmla="*/ 2034 w 2400"/>
                        <a:gd name="connsiteY1" fmla="*/ 6108 h 9041"/>
                        <a:gd name="connsiteX2" fmla="*/ 1056 w 2400"/>
                        <a:gd name="connsiteY2" fmla="*/ 9041 h 9041"/>
                        <a:gd name="connsiteX3" fmla="*/ 78 w 2400"/>
                        <a:gd name="connsiteY3" fmla="*/ 3663 h 9041"/>
                        <a:gd name="connsiteX4" fmla="*/ 2034 w 2400"/>
                        <a:gd name="connsiteY4" fmla="*/ 730 h 904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400" h="9041">
                          <a:moveTo>
                            <a:pt x="2034" y="730"/>
                          </a:moveTo>
                          <a:cubicBezTo>
                            <a:pt x="2523" y="2196"/>
                            <a:pt x="2523" y="4641"/>
                            <a:pt x="2034" y="6108"/>
                          </a:cubicBezTo>
                          <a:cubicBezTo>
                            <a:pt x="2034" y="7086"/>
                            <a:pt x="1545" y="8063"/>
                            <a:pt x="1056" y="9041"/>
                          </a:cubicBezTo>
                          <a:cubicBezTo>
                            <a:pt x="-411" y="8063"/>
                            <a:pt x="78" y="5130"/>
                            <a:pt x="78" y="3663"/>
                          </a:cubicBezTo>
                          <a:cubicBezTo>
                            <a:pt x="78" y="2685"/>
                            <a:pt x="1056" y="-1715"/>
                            <a:pt x="2034" y="730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48846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68" name="Freeform: Shape 167">
                      <a:extLst>
                        <a:ext uri="{FF2B5EF4-FFF2-40B4-BE49-F238E27FC236}">
                          <a16:creationId xmlns:a16="http://schemas.microsoft.com/office/drawing/2014/main" id="{522BC1D6-8F70-413B-9616-0DC3A2FCA74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638995" y="4279206"/>
                      <a:ext cx="13038" cy="4766"/>
                    </a:xfrm>
                    <a:custGeom>
                      <a:avLst/>
                      <a:gdLst>
                        <a:gd name="connsiteX0" fmla="*/ 11474 w 13038"/>
                        <a:gd name="connsiteY0" fmla="*/ 1833 h 4766"/>
                        <a:gd name="connsiteX1" fmla="*/ 2184 w 13038"/>
                        <a:gd name="connsiteY1" fmla="*/ 4767 h 4766"/>
                        <a:gd name="connsiteX2" fmla="*/ 229 w 13038"/>
                        <a:gd name="connsiteY2" fmla="*/ 3789 h 4766"/>
                        <a:gd name="connsiteX3" fmla="*/ 4140 w 13038"/>
                        <a:gd name="connsiteY3" fmla="*/ 3300 h 4766"/>
                        <a:gd name="connsiteX4" fmla="*/ 10985 w 13038"/>
                        <a:gd name="connsiteY4" fmla="*/ 367 h 4766"/>
                        <a:gd name="connsiteX5" fmla="*/ 12940 w 13038"/>
                        <a:gd name="connsiteY5" fmla="*/ 367 h 4766"/>
                        <a:gd name="connsiteX6" fmla="*/ 11474 w 13038"/>
                        <a:gd name="connsiteY6" fmla="*/ 1833 h 47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13038" h="4766">
                          <a:moveTo>
                            <a:pt x="11474" y="1833"/>
                          </a:moveTo>
                          <a:cubicBezTo>
                            <a:pt x="9029" y="3789"/>
                            <a:pt x="5118" y="4767"/>
                            <a:pt x="2184" y="4767"/>
                          </a:cubicBezTo>
                          <a:cubicBezTo>
                            <a:pt x="1695" y="4767"/>
                            <a:pt x="-749" y="4767"/>
                            <a:pt x="229" y="3789"/>
                          </a:cubicBezTo>
                          <a:cubicBezTo>
                            <a:pt x="718" y="3300"/>
                            <a:pt x="3162" y="3300"/>
                            <a:pt x="4140" y="3300"/>
                          </a:cubicBezTo>
                          <a:cubicBezTo>
                            <a:pt x="6584" y="2811"/>
                            <a:pt x="9029" y="1833"/>
                            <a:pt x="10985" y="367"/>
                          </a:cubicBezTo>
                          <a:cubicBezTo>
                            <a:pt x="11474" y="-122"/>
                            <a:pt x="12451" y="-122"/>
                            <a:pt x="12940" y="367"/>
                          </a:cubicBezTo>
                          <a:cubicBezTo>
                            <a:pt x="13429" y="856"/>
                            <a:pt x="11962" y="1344"/>
                            <a:pt x="11474" y="1833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48846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69" name="Freeform: Shape 168">
                      <a:extLst>
                        <a:ext uri="{FF2B5EF4-FFF2-40B4-BE49-F238E27FC236}">
                          <a16:creationId xmlns:a16="http://schemas.microsoft.com/office/drawing/2014/main" id="{241F7DF3-9DAF-4764-87E5-3D40E9A6975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653793" y="4277212"/>
                      <a:ext cx="1782" cy="1787"/>
                    </a:xfrm>
                    <a:custGeom>
                      <a:avLst/>
                      <a:gdLst>
                        <a:gd name="connsiteX0" fmla="*/ 1565 w 1782"/>
                        <a:gd name="connsiteY0" fmla="*/ 405 h 1787"/>
                        <a:gd name="connsiteX1" fmla="*/ 1565 w 1782"/>
                        <a:gd name="connsiteY1" fmla="*/ 405 h 1787"/>
                        <a:gd name="connsiteX2" fmla="*/ 98 w 1782"/>
                        <a:gd name="connsiteY2" fmla="*/ 1383 h 1787"/>
                        <a:gd name="connsiteX3" fmla="*/ 1565 w 1782"/>
                        <a:gd name="connsiteY3" fmla="*/ 405 h 1787"/>
                        <a:gd name="connsiteX4" fmla="*/ 1565 w 1782"/>
                        <a:gd name="connsiteY4" fmla="*/ 405 h 178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82" h="1787">
                          <a:moveTo>
                            <a:pt x="1565" y="405"/>
                          </a:moveTo>
                          <a:cubicBezTo>
                            <a:pt x="1565" y="405"/>
                            <a:pt x="2054" y="405"/>
                            <a:pt x="1565" y="405"/>
                          </a:cubicBezTo>
                          <a:cubicBezTo>
                            <a:pt x="1076" y="-573"/>
                            <a:pt x="-391" y="405"/>
                            <a:pt x="98" y="1383"/>
                          </a:cubicBezTo>
                          <a:cubicBezTo>
                            <a:pt x="587" y="2361"/>
                            <a:pt x="1565" y="1383"/>
                            <a:pt x="1565" y="405"/>
                          </a:cubicBezTo>
                          <a:lnTo>
                            <a:pt x="1565" y="405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48846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</p:grpSp>
            <p:sp>
              <p:nvSpPr>
                <p:cNvPr id="170" name="Freeform: Shape 169">
                  <a:extLst>
                    <a:ext uri="{FF2B5EF4-FFF2-40B4-BE49-F238E27FC236}">
                      <a16:creationId xmlns:a16="http://schemas.microsoft.com/office/drawing/2014/main" id="{CE27059A-DB1E-4152-8B35-2500849E1C01}"/>
                    </a:ext>
                  </a:extLst>
                </p:cNvPr>
                <p:cNvSpPr/>
                <p:nvPr/>
              </p:nvSpPr>
              <p:spPr>
                <a:xfrm>
                  <a:off x="6309109" y="4315996"/>
                  <a:ext cx="36314" cy="22381"/>
                </a:xfrm>
                <a:custGeom>
                  <a:avLst/>
                  <a:gdLst>
                    <a:gd name="connsiteX0" fmla="*/ 35792 w 36314"/>
                    <a:gd name="connsiteY0" fmla="*/ 6600 h 22381"/>
                    <a:gd name="connsiteX1" fmla="*/ 3524 w 36314"/>
                    <a:gd name="connsiteY1" fmla="*/ 1222 h 22381"/>
                    <a:gd name="connsiteX2" fmla="*/ 5969 w 36314"/>
                    <a:gd name="connsiteY2" fmla="*/ 17356 h 22381"/>
                    <a:gd name="connsiteX3" fmla="*/ 29436 w 36314"/>
                    <a:gd name="connsiteY3" fmla="*/ 21756 h 22381"/>
                    <a:gd name="connsiteX4" fmla="*/ 35792 w 36314"/>
                    <a:gd name="connsiteY4" fmla="*/ 6600 h 223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6314" h="22381">
                      <a:moveTo>
                        <a:pt x="35792" y="6600"/>
                      </a:moveTo>
                      <a:cubicBezTo>
                        <a:pt x="33348" y="2200"/>
                        <a:pt x="8902" y="-2200"/>
                        <a:pt x="3524" y="1222"/>
                      </a:cubicBezTo>
                      <a:cubicBezTo>
                        <a:pt x="-3321" y="5622"/>
                        <a:pt x="1080" y="13445"/>
                        <a:pt x="5969" y="17356"/>
                      </a:cubicBezTo>
                      <a:cubicBezTo>
                        <a:pt x="12325" y="22245"/>
                        <a:pt x="21614" y="23223"/>
                        <a:pt x="29436" y="21756"/>
                      </a:cubicBezTo>
                      <a:cubicBezTo>
                        <a:pt x="41659" y="18823"/>
                        <a:pt x="33348" y="12956"/>
                        <a:pt x="35792" y="660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4884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71" name="Freeform: Shape 170">
                  <a:extLst>
                    <a:ext uri="{FF2B5EF4-FFF2-40B4-BE49-F238E27FC236}">
                      <a16:creationId xmlns:a16="http://schemas.microsoft.com/office/drawing/2014/main" id="{79225A0E-B9C2-4A29-BA91-2C8B850686E2}"/>
                    </a:ext>
                  </a:extLst>
                </p:cNvPr>
                <p:cNvSpPr/>
                <p:nvPr/>
              </p:nvSpPr>
              <p:spPr>
                <a:xfrm>
                  <a:off x="6488151" y="4362998"/>
                  <a:ext cx="129573" cy="152228"/>
                </a:xfrm>
                <a:custGeom>
                  <a:avLst/>
                  <a:gdLst>
                    <a:gd name="connsiteX0" fmla="*/ 50846 w 129573"/>
                    <a:gd name="connsiteY0" fmla="*/ 110182 h 152228"/>
                    <a:gd name="connsiteX1" fmla="*/ 0 w 129573"/>
                    <a:gd name="connsiteY1" fmla="*/ 152228 h 152228"/>
                    <a:gd name="connsiteX2" fmla="*/ 111471 w 129573"/>
                    <a:gd name="connsiteY2" fmla="*/ 62269 h 152228"/>
                    <a:gd name="connsiteX3" fmla="*/ 127116 w 129573"/>
                    <a:gd name="connsiteY3" fmla="*/ 178 h 152228"/>
                    <a:gd name="connsiteX4" fmla="*/ 125161 w 129573"/>
                    <a:gd name="connsiteY4" fmla="*/ 1644 h 152228"/>
                    <a:gd name="connsiteX5" fmla="*/ 105115 w 129573"/>
                    <a:gd name="connsiteY5" fmla="*/ 49069 h 152228"/>
                    <a:gd name="connsiteX6" fmla="*/ 50846 w 129573"/>
                    <a:gd name="connsiteY6" fmla="*/ 110182 h 1522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29573" h="152228">
                      <a:moveTo>
                        <a:pt x="50846" y="110182"/>
                      </a:moveTo>
                      <a:cubicBezTo>
                        <a:pt x="34713" y="124360"/>
                        <a:pt x="17112" y="140005"/>
                        <a:pt x="0" y="152228"/>
                      </a:cubicBezTo>
                      <a:cubicBezTo>
                        <a:pt x="40579" y="134627"/>
                        <a:pt x="85070" y="98937"/>
                        <a:pt x="111471" y="62269"/>
                      </a:cubicBezTo>
                      <a:cubicBezTo>
                        <a:pt x="118805" y="52491"/>
                        <a:pt x="135917" y="8489"/>
                        <a:pt x="127116" y="178"/>
                      </a:cubicBezTo>
                      <a:cubicBezTo>
                        <a:pt x="126627" y="-800"/>
                        <a:pt x="125650" y="2622"/>
                        <a:pt x="125161" y="1644"/>
                      </a:cubicBezTo>
                      <a:cubicBezTo>
                        <a:pt x="123205" y="7022"/>
                        <a:pt x="112938" y="35379"/>
                        <a:pt x="105115" y="49069"/>
                      </a:cubicBezTo>
                      <a:cubicBezTo>
                        <a:pt x="105115" y="49069"/>
                        <a:pt x="85559" y="80359"/>
                        <a:pt x="50846" y="110182"/>
                      </a:cubicBezTo>
                      <a:close/>
                    </a:path>
                  </a:pathLst>
                </a:custGeom>
                <a:solidFill>
                  <a:srgbClr val="603D29"/>
                </a:solidFill>
                <a:ln w="4884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72" name="Freeform: Shape 171">
                  <a:extLst>
                    <a:ext uri="{FF2B5EF4-FFF2-40B4-BE49-F238E27FC236}">
                      <a16:creationId xmlns:a16="http://schemas.microsoft.com/office/drawing/2014/main" id="{3B63A1A4-DCE7-4328-8353-4695B548C779}"/>
                    </a:ext>
                  </a:extLst>
                </p:cNvPr>
                <p:cNvSpPr/>
                <p:nvPr/>
              </p:nvSpPr>
              <p:spPr>
                <a:xfrm>
                  <a:off x="6350279" y="4499935"/>
                  <a:ext cx="269035" cy="286635"/>
                </a:xfrm>
                <a:custGeom>
                  <a:avLst/>
                  <a:gdLst>
                    <a:gd name="connsiteX0" fmla="*/ 266944 w 269035"/>
                    <a:gd name="connsiteY0" fmla="*/ 4536 h 286635"/>
                    <a:gd name="connsiteX1" fmla="*/ 265477 w 269035"/>
                    <a:gd name="connsiteY1" fmla="*/ 93028 h 286635"/>
                    <a:gd name="connsiteX2" fmla="*/ 218053 w 269035"/>
                    <a:gd name="connsiteY2" fmla="*/ 175654 h 286635"/>
                    <a:gd name="connsiteX3" fmla="*/ 0 w 269035"/>
                    <a:gd name="connsiteY3" fmla="*/ 286636 h 286635"/>
                    <a:gd name="connsiteX4" fmla="*/ 159873 w 269035"/>
                    <a:gd name="connsiteY4" fmla="*/ 198143 h 286635"/>
                    <a:gd name="connsiteX5" fmla="*/ 222453 w 269035"/>
                    <a:gd name="connsiteY5" fmla="*/ 131163 h 286635"/>
                    <a:gd name="connsiteX6" fmla="*/ 254721 w 269035"/>
                    <a:gd name="connsiteY6" fmla="*/ 41693 h 286635"/>
                    <a:gd name="connsiteX7" fmla="*/ 266944 w 269035"/>
                    <a:gd name="connsiteY7" fmla="*/ 4536 h 2866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69035" h="286635">
                      <a:moveTo>
                        <a:pt x="266944" y="4536"/>
                      </a:moveTo>
                      <a:cubicBezTo>
                        <a:pt x="266455" y="34848"/>
                        <a:pt x="272811" y="62716"/>
                        <a:pt x="265477" y="93028"/>
                      </a:cubicBezTo>
                      <a:cubicBezTo>
                        <a:pt x="257655" y="125785"/>
                        <a:pt x="241032" y="151697"/>
                        <a:pt x="218053" y="175654"/>
                      </a:cubicBezTo>
                      <a:cubicBezTo>
                        <a:pt x="170140" y="224055"/>
                        <a:pt x="95337" y="262679"/>
                        <a:pt x="0" y="286636"/>
                      </a:cubicBezTo>
                      <a:cubicBezTo>
                        <a:pt x="14667" y="280280"/>
                        <a:pt x="120760" y="230900"/>
                        <a:pt x="159873" y="198143"/>
                      </a:cubicBezTo>
                      <a:cubicBezTo>
                        <a:pt x="189696" y="173209"/>
                        <a:pt x="199964" y="162942"/>
                        <a:pt x="222453" y="131163"/>
                      </a:cubicBezTo>
                      <a:cubicBezTo>
                        <a:pt x="242010" y="103295"/>
                        <a:pt x="249343" y="74938"/>
                        <a:pt x="254721" y="41693"/>
                      </a:cubicBezTo>
                      <a:cubicBezTo>
                        <a:pt x="254232" y="39737"/>
                        <a:pt x="261566" y="-15999"/>
                        <a:pt x="266944" y="4536"/>
                      </a:cubicBezTo>
                      <a:close/>
                    </a:path>
                  </a:pathLst>
                </a:custGeom>
                <a:solidFill>
                  <a:srgbClr val="603D29"/>
                </a:solidFill>
                <a:ln w="4884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73" name="Freeform: Shape 172">
                  <a:extLst>
                    <a:ext uri="{FF2B5EF4-FFF2-40B4-BE49-F238E27FC236}">
                      <a16:creationId xmlns:a16="http://schemas.microsoft.com/office/drawing/2014/main" id="{80FC9BEE-DA84-412D-A5AE-5BCA02FB6E50}"/>
                    </a:ext>
                  </a:extLst>
                </p:cNvPr>
                <p:cNvSpPr/>
                <p:nvPr/>
              </p:nvSpPr>
              <p:spPr>
                <a:xfrm>
                  <a:off x="6649054" y="4318156"/>
                  <a:ext cx="100663" cy="154349"/>
                </a:xfrm>
                <a:custGeom>
                  <a:avLst/>
                  <a:gdLst>
                    <a:gd name="connsiteX0" fmla="*/ 926 w 100663"/>
                    <a:gd name="connsiteY0" fmla="*/ 125200 h 154349"/>
                    <a:gd name="connsiteX1" fmla="*/ 8749 w 100663"/>
                    <a:gd name="connsiteY1" fmla="*/ 68487 h 154349"/>
                    <a:gd name="connsiteX2" fmla="*/ 38083 w 100663"/>
                    <a:gd name="connsiteY2" fmla="*/ 16662 h 154349"/>
                    <a:gd name="connsiteX3" fmla="*/ 74262 w 100663"/>
                    <a:gd name="connsiteY3" fmla="*/ 1995 h 154349"/>
                    <a:gd name="connsiteX4" fmla="*/ 100663 w 100663"/>
                    <a:gd name="connsiteY4" fmla="*/ 60664 h 154349"/>
                    <a:gd name="connsiteX5" fmla="*/ 63506 w 100663"/>
                    <a:gd name="connsiteY5" fmla="*/ 146712 h 154349"/>
                    <a:gd name="connsiteX6" fmla="*/ 81596 w 100663"/>
                    <a:gd name="connsiteY6" fmla="*/ 58220 h 154349"/>
                    <a:gd name="connsiteX7" fmla="*/ 64484 w 100663"/>
                    <a:gd name="connsiteY7" fmla="*/ 33774 h 154349"/>
                    <a:gd name="connsiteX8" fmla="*/ 39550 w 100663"/>
                    <a:gd name="connsiteY8" fmla="*/ 61153 h 154349"/>
                    <a:gd name="connsiteX9" fmla="*/ 30261 w 100663"/>
                    <a:gd name="connsiteY9" fmla="*/ 116400 h 154349"/>
                    <a:gd name="connsiteX10" fmla="*/ 53239 w 100663"/>
                    <a:gd name="connsiteY10" fmla="*/ 101733 h 154349"/>
                    <a:gd name="connsiteX11" fmla="*/ 61062 w 100663"/>
                    <a:gd name="connsiteY11" fmla="*/ 112000 h 154349"/>
                    <a:gd name="connsiteX12" fmla="*/ 46883 w 100663"/>
                    <a:gd name="connsiteY12" fmla="*/ 147201 h 154349"/>
                    <a:gd name="connsiteX13" fmla="*/ 18527 w 100663"/>
                    <a:gd name="connsiteY13" fmla="*/ 151112 h 154349"/>
                    <a:gd name="connsiteX14" fmla="*/ 926 w 100663"/>
                    <a:gd name="connsiteY14" fmla="*/ 125200 h 1543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00663" h="154349">
                      <a:moveTo>
                        <a:pt x="926" y="125200"/>
                      </a:moveTo>
                      <a:cubicBezTo>
                        <a:pt x="-2496" y="109555"/>
                        <a:pt x="4348" y="84132"/>
                        <a:pt x="8749" y="68487"/>
                      </a:cubicBezTo>
                      <a:cubicBezTo>
                        <a:pt x="14127" y="49419"/>
                        <a:pt x="25371" y="32796"/>
                        <a:pt x="38083" y="16662"/>
                      </a:cubicBezTo>
                      <a:cubicBezTo>
                        <a:pt x="45417" y="7373"/>
                        <a:pt x="61551" y="-4850"/>
                        <a:pt x="74262" y="1995"/>
                      </a:cubicBezTo>
                      <a:cubicBezTo>
                        <a:pt x="91863" y="10796"/>
                        <a:pt x="100663" y="45019"/>
                        <a:pt x="100663" y="60664"/>
                      </a:cubicBezTo>
                      <a:cubicBezTo>
                        <a:pt x="100663" y="88532"/>
                        <a:pt x="80618" y="124222"/>
                        <a:pt x="63506" y="146712"/>
                      </a:cubicBezTo>
                      <a:cubicBezTo>
                        <a:pt x="77685" y="128134"/>
                        <a:pt x="84529" y="80221"/>
                        <a:pt x="81596" y="58220"/>
                      </a:cubicBezTo>
                      <a:cubicBezTo>
                        <a:pt x="80618" y="48442"/>
                        <a:pt x="75729" y="32796"/>
                        <a:pt x="64484" y="33774"/>
                      </a:cubicBezTo>
                      <a:cubicBezTo>
                        <a:pt x="52750" y="34752"/>
                        <a:pt x="43461" y="51864"/>
                        <a:pt x="39550" y="61153"/>
                      </a:cubicBezTo>
                      <a:cubicBezTo>
                        <a:pt x="34172" y="73376"/>
                        <a:pt x="24883" y="102710"/>
                        <a:pt x="30261" y="116400"/>
                      </a:cubicBezTo>
                      <a:cubicBezTo>
                        <a:pt x="39061" y="139379"/>
                        <a:pt x="49328" y="107599"/>
                        <a:pt x="53239" y="101733"/>
                      </a:cubicBezTo>
                      <a:cubicBezTo>
                        <a:pt x="61551" y="88532"/>
                        <a:pt x="61551" y="101733"/>
                        <a:pt x="61062" y="112000"/>
                      </a:cubicBezTo>
                      <a:cubicBezTo>
                        <a:pt x="60573" y="123245"/>
                        <a:pt x="55684" y="139379"/>
                        <a:pt x="46883" y="147201"/>
                      </a:cubicBezTo>
                      <a:cubicBezTo>
                        <a:pt x="39061" y="153557"/>
                        <a:pt x="30749" y="157468"/>
                        <a:pt x="18527" y="151112"/>
                      </a:cubicBezTo>
                      <a:cubicBezTo>
                        <a:pt x="7771" y="144268"/>
                        <a:pt x="2882" y="133512"/>
                        <a:pt x="926" y="125200"/>
                      </a:cubicBezTo>
                      <a:close/>
                    </a:path>
                  </a:pathLst>
                </a:custGeom>
                <a:solidFill>
                  <a:srgbClr val="FFA506"/>
                </a:solidFill>
                <a:ln w="4884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74" name="Freeform: Shape 173">
                  <a:extLst>
                    <a:ext uri="{FF2B5EF4-FFF2-40B4-BE49-F238E27FC236}">
                      <a16:creationId xmlns:a16="http://schemas.microsoft.com/office/drawing/2014/main" id="{B1755A29-2A86-47A3-9B7A-46E23A913607}"/>
                    </a:ext>
                  </a:extLst>
                </p:cNvPr>
                <p:cNvSpPr/>
                <p:nvPr/>
              </p:nvSpPr>
              <p:spPr>
                <a:xfrm>
                  <a:off x="6307744" y="2901299"/>
                  <a:ext cx="1353787" cy="870786"/>
                </a:xfrm>
                <a:custGeom>
                  <a:avLst/>
                  <a:gdLst>
                    <a:gd name="connsiteX0" fmla="*/ 1294141 w 1353787"/>
                    <a:gd name="connsiteY0" fmla="*/ 870787 h 870786"/>
                    <a:gd name="connsiteX1" fmla="*/ 818433 w 1353787"/>
                    <a:gd name="connsiteY1" fmla="*/ 214671 h 870786"/>
                    <a:gd name="connsiteX2" fmla="*/ 11734 w 1353787"/>
                    <a:gd name="connsiteY2" fmla="*/ 182892 h 870786"/>
                    <a:gd name="connsiteX3" fmla="*/ 0 w 1353787"/>
                    <a:gd name="connsiteY3" fmla="*/ 96844 h 870786"/>
                    <a:gd name="connsiteX4" fmla="*/ 900569 w 1353787"/>
                    <a:gd name="connsiteY4" fmla="*/ 135957 h 870786"/>
                    <a:gd name="connsiteX5" fmla="*/ 1353788 w 1353787"/>
                    <a:gd name="connsiteY5" fmla="*/ 816029 h 870786"/>
                    <a:gd name="connsiteX6" fmla="*/ 1294141 w 1353787"/>
                    <a:gd name="connsiteY6" fmla="*/ 870787 h 8707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353787" h="870786">
                      <a:moveTo>
                        <a:pt x="1294141" y="870787"/>
                      </a:moveTo>
                      <a:cubicBezTo>
                        <a:pt x="1294141" y="870787"/>
                        <a:pt x="1229605" y="489927"/>
                        <a:pt x="818433" y="214671"/>
                      </a:cubicBezTo>
                      <a:cubicBezTo>
                        <a:pt x="507487" y="6885"/>
                        <a:pt x="11734" y="182892"/>
                        <a:pt x="11734" y="182892"/>
                      </a:cubicBezTo>
                      <a:lnTo>
                        <a:pt x="0" y="96844"/>
                      </a:lnTo>
                      <a:cubicBezTo>
                        <a:pt x="0" y="96844"/>
                        <a:pt x="499664" y="-145165"/>
                        <a:pt x="900569" y="135957"/>
                      </a:cubicBezTo>
                      <a:cubicBezTo>
                        <a:pt x="1300986" y="417079"/>
                        <a:pt x="1353788" y="816029"/>
                        <a:pt x="1353788" y="816029"/>
                      </a:cubicBezTo>
                      <a:lnTo>
                        <a:pt x="1294141" y="870787"/>
                      </a:lnTo>
                      <a:close/>
                    </a:path>
                  </a:pathLst>
                </a:custGeom>
                <a:solidFill>
                  <a:srgbClr val="FF8B00"/>
                </a:solidFill>
                <a:ln w="4884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75" name="Freeform: Shape 174">
                  <a:extLst>
                    <a:ext uri="{FF2B5EF4-FFF2-40B4-BE49-F238E27FC236}">
                      <a16:creationId xmlns:a16="http://schemas.microsoft.com/office/drawing/2014/main" id="{38D326B7-4C97-4E2E-8C7C-6645044554C7}"/>
                    </a:ext>
                  </a:extLst>
                </p:cNvPr>
                <p:cNvSpPr/>
                <p:nvPr/>
              </p:nvSpPr>
              <p:spPr>
                <a:xfrm>
                  <a:off x="6307744" y="2900537"/>
                  <a:ext cx="699797" cy="193921"/>
                </a:xfrm>
                <a:custGeom>
                  <a:avLst/>
                  <a:gdLst>
                    <a:gd name="connsiteX0" fmla="*/ 692294 w 699797"/>
                    <a:gd name="connsiteY0" fmla="*/ 35515 h 193921"/>
                    <a:gd name="connsiteX1" fmla="*/ 412150 w 699797"/>
                    <a:gd name="connsiteY1" fmla="*/ 55072 h 193921"/>
                    <a:gd name="connsiteX2" fmla="*/ 692294 w 699797"/>
                    <a:gd name="connsiteY2" fmla="*/ 84406 h 193921"/>
                    <a:gd name="connsiteX3" fmla="*/ 330502 w 699797"/>
                    <a:gd name="connsiteY3" fmla="*/ 92229 h 193921"/>
                    <a:gd name="connsiteX4" fmla="*/ 323657 w 699797"/>
                    <a:gd name="connsiteY4" fmla="*/ 118630 h 193921"/>
                    <a:gd name="connsiteX5" fmla="*/ 136405 w 699797"/>
                    <a:gd name="connsiteY5" fmla="*/ 148453 h 193921"/>
                    <a:gd name="connsiteX6" fmla="*/ 6356 w 699797"/>
                    <a:gd name="connsiteY6" fmla="*/ 193922 h 193921"/>
                    <a:gd name="connsiteX7" fmla="*/ 0 w 699797"/>
                    <a:gd name="connsiteY7" fmla="*/ 97607 h 193921"/>
                    <a:gd name="connsiteX8" fmla="*/ 692294 w 699797"/>
                    <a:gd name="connsiteY8" fmla="*/ 35515 h 1939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99797" h="193921">
                      <a:moveTo>
                        <a:pt x="692294" y="35515"/>
                      </a:moveTo>
                      <a:cubicBezTo>
                        <a:pt x="692294" y="35515"/>
                        <a:pt x="453218" y="31604"/>
                        <a:pt x="412150" y="55072"/>
                      </a:cubicBezTo>
                      <a:cubicBezTo>
                        <a:pt x="371082" y="79028"/>
                        <a:pt x="626292" y="55560"/>
                        <a:pt x="692294" y="84406"/>
                      </a:cubicBezTo>
                      <a:cubicBezTo>
                        <a:pt x="758297" y="113741"/>
                        <a:pt x="368148" y="77561"/>
                        <a:pt x="330502" y="92229"/>
                      </a:cubicBezTo>
                      <a:cubicBezTo>
                        <a:pt x="292856" y="107385"/>
                        <a:pt x="323657" y="118630"/>
                        <a:pt x="323657" y="118630"/>
                      </a:cubicBezTo>
                      <a:cubicBezTo>
                        <a:pt x="323657" y="118630"/>
                        <a:pt x="213653" y="128897"/>
                        <a:pt x="136405" y="148453"/>
                      </a:cubicBezTo>
                      <a:cubicBezTo>
                        <a:pt x="59647" y="168009"/>
                        <a:pt x="6356" y="193922"/>
                        <a:pt x="6356" y="193922"/>
                      </a:cubicBezTo>
                      <a:lnTo>
                        <a:pt x="0" y="97607"/>
                      </a:lnTo>
                      <a:cubicBezTo>
                        <a:pt x="0" y="97607"/>
                        <a:pt x="314857" y="-71556"/>
                        <a:pt x="692294" y="35515"/>
                      </a:cubicBezTo>
                      <a:close/>
                    </a:path>
                  </a:pathLst>
                </a:custGeom>
                <a:solidFill>
                  <a:srgbClr val="FFD731"/>
                </a:solidFill>
                <a:ln w="4884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76" name="Freeform: Shape 175">
                  <a:extLst>
                    <a:ext uri="{FF2B5EF4-FFF2-40B4-BE49-F238E27FC236}">
                      <a16:creationId xmlns:a16="http://schemas.microsoft.com/office/drawing/2014/main" id="{89C50C0E-8C3B-4400-93D6-08719F2D4DB5}"/>
                    </a:ext>
                  </a:extLst>
                </p:cNvPr>
                <p:cNvSpPr/>
                <p:nvPr/>
              </p:nvSpPr>
              <p:spPr>
                <a:xfrm>
                  <a:off x="6543887" y="4923465"/>
                  <a:ext cx="719673" cy="625313"/>
                </a:xfrm>
                <a:custGeom>
                  <a:avLst/>
                  <a:gdLst>
                    <a:gd name="connsiteX0" fmla="*/ 719673 w 719673"/>
                    <a:gd name="connsiteY0" fmla="*/ 625314 h 625313"/>
                    <a:gd name="connsiteX1" fmla="*/ 578868 w 719673"/>
                    <a:gd name="connsiteY1" fmla="*/ 191163 h 625313"/>
                    <a:gd name="connsiteX2" fmla="*/ 375971 w 719673"/>
                    <a:gd name="connsiteY2" fmla="*/ 0 h 625313"/>
                    <a:gd name="connsiteX3" fmla="*/ 205830 w 719673"/>
                    <a:gd name="connsiteY3" fmla="*/ 143250 h 625313"/>
                    <a:gd name="connsiteX4" fmla="*/ 101693 w 719673"/>
                    <a:gd name="connsiteY4" fmla="*/ 169651 h 625313"/>
                    <a:gd name="connsiteX5" fmla="*/ 0 w 719673"/>
                    <a:gd name="connsiteY5" fmla="*/ 595491 h 625313"/>
                    <a:gd name="connsiteX6" fmla="*/ 719673 w 719673"/>
                    <a:gd name="connsiteY6" fmla="*/ 625314 h 6253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19673" h="625313">
                      <a:moveTo>
                        <a:pt x="719673" y="625314"/>
                      </a:moveTo>
                      <a:cubicBezTo>
                        <a:pt x="719673" y="625314"/>
                        <a:pt x="661004" y="317791"/>
                        <a:pt x="578868" y="191163"/>
                      </a:cubicBezTo>
                      <a:cubicBezTo>
                        <a:pt x="497220" y="64536"/>
                        <a:pt x="375971" y="0"/>
                        <a:pt x="375971" y="0"/>
                      </a:cubicBezTo>
                      <a:cubicBezTo>
                        <a:pt x="375971" y="0"/>
                        <a:pt x="289923" y="110982"/>
                        <a:pt x="205830" y="143250"/>
                      </a:cubicBezTo>
                      <a:cubicBezTo>
                        <a:pt x="121249" y="175518"/>
                        <a:pt x="101693" y="169651"/>
                        <a:pt x="101693" y="169651"/>
                      </a:cubicBezTo>
                      <a:lnTo>
                        <a:pt x="0" y="595491"/>
                      </a:lnTo>
                      <a:lnTo>
                        <a:pt x="719673" y="625314"/>
                      </a:lnTo>
                      <a:close/>
                    </a:path>
                  </a:pathLst>
                </a:custGeom>
                <a:solidFill>
                  <a:srgbClr val="FF8B00"/>
                </a:solidFill>
                <a:ln w="4884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77" name="Freeform: Shape 176">
                  <a:extLst>
                    <a:ext uri="{FF2B5EF4-FFF2-40B4-BE49-F238E27FC236}">
                      <a16:creationId xmlns:a16="http://schemas.microsoft.com/office/drawing/2014/main" id="{ABA24167-4443-4042-B271-F9EACC103896}"/>
                    </a:ext>
                  </a:extLst>
                </p:cNvPr>
                <p:cNvSpPr/>
                <p:nvPr/>
              </p:nvSpPr>
              <p:spPr>
                <a:xfrm>
                  <a:off x="6544863" y="4996023"/>
                  <a:ext cx="719675" cy="552267"/>
                </a:xfrm>
                <a:custGeom>
                  <a:avLst/>
                  <a:gdLst>
                    <a:gd name="connsiteX0" fmla="*/ 477176 w 719675"/>
                    <a:gd name="connsiteY0" fmla="*/ 1267 h 552267"/>
                    <a:gd name="connsiteX1" fmla="*/ 500155 w 719675"/>
                    <a:gd name="connsiteY1" fmla="*/ 296568 h 552267"/>
                    <a:gd name="connsiteX2" fmla="*/ 418507 w 719675"/>
                    <a:gd name="connsiteY2" fmla="*/ 499954 h 552267"/>
                    <a:gd name="connsiteX3" fmla="*/ 719675 w 719675"/>
                    <a:gd name="connsiteY3" fmla="*/ 552267 h 552267"/>
                    <a:gd name="connsiteX4" fmla="*/ 227833 w 719675"/>
                    <a:gd name="connsiteY4" fmla="*/ 531733 h 552267"/>
                    <a:gd name="connsiteX5" fmla="*/ 2 w 719675"/>
                    <a:gd name="connsiteY5" fmla="*/ 522444 h 552267"/>
                    <a:gd name="connsiteX6" fmla="*/ 477176 w 719675"/>
                    <a:gd name="connsiteY6" fmla="*/ 1267 h 5522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19675" h="552267">
                      <a:moveTo>
                        <a:pt x="477176" y="1267"/>
                      </a:moveTo>
                      <a:cubicBezTo>
                        <a:pt x="483532" y="-16334"/>
                        <a:pt x="517756" y="152829"/>
                        <a:pt x="500155" y="296568"/>
                      </a:cubicBezTo>
                      <a:cubicBezTo>
                        <a:pt x="482065" y="440307"/>
                        <a:pt x="418507" y="499954"/>
                        <a:pt x="418507" y="499954"/>
                      </a:cubicBezTo>
                      <a:lnTo>
                        <a:pt x="719675" y="552267"/>
                      </a:lnTo>
                      <a:lnTo>
                        <a:pt x="227833" y="531733"/>
                      </a:lnTo>
                      <a:lnTo>
                        <a:pt x="2" y="522444"/>
                      </a:lnTo>
                      <a:cubicBezTo>
                        <a:pt x="-976" y="522933"/>
                        <a:pt x="422419" y="155762"/>
                        <a:pt x="477176" y="1267"/>
                      </a:cubicBezTo>
                      <a:close/>
                    </a:path>
                  </a:pathLst>
                </a:custGeom>
                <a:solidFill>
                  <a:srgbClr val="C24A00"/>
                </a:solidFill>
                <a:ln w="4884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78" name="Freeform: Shape 177">
                  <a:extLst>
                    <a:ext uri="{FF2B5EF4-FFF2-40B4-BE49-F238E27FC236}">
                      <a16:creationId xmlns:a16="http://schemas.microsoft.com/office/drawing/2014/main" id="{E9475939-90AC-4A5C-AF3A-D8E4DA660998}"/>
                    </a:ext>
                  </a:extLst>
                </p:cNvPr>
                <p:cNvSpPr/>
                <p:nvPr/>
              </p:nvSpPr>
              <p:spPr>
                <a:xfrm>
                  <a:off x="6575177" y="3014766"/>
                  <a:ext cx="177381" cy="230764"/>
                </a:xfrm>
                <a:custGeom>
                  <a:avLst/>
                  <a:gdLst>
                    <a:gd name="connsiteX0" fmla="*/ 175518 w 177381"/>
                    <a:gd name="connsiteY0" fmla="*/ 0 h 230764"/>
                    <a:gd name="connsiteX1" fmla="*/ 154006 w 177381"/>
                    <a:gd name="connsiteY1" fmla="*/ 94848 h 230764"/>
                    <a:gd name="connsiteX2" fmla="*/ 0 w 177381"/>
                    <a:gd name="connsiteY2" fmla="*/ 230765 h 230764"/>
                    <a:gd name="connsiteX3" fmla="*/ 175518 w 177381"/>
                    <a:gd name="connsiteY3" fmla="*/ 0 h 2307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77381" h="230764">
                      <a:moveTo>
                        <a:pt x="175518" y="0"/>
                      </a:moveTo>
                      <a:cubicBezTo>
                        <a:pt x="175518" y="0"/>
                        <a:pt x="186763" y="21512"/>
                        <a:pt x="154006" y="94848"/>
                      </a:cubicBezTo>
                      <a:cubicBezTo>
                        <a:pt x="120760" y="168185"/>
                        <a:pt x="0" y="230765"/>
                        <a:pt x="0" y="230765"/>
                      </a:cubicBezTo>
                      <a:lnTo>
                        <a:pt x="175518" y="0"/>
                      </a:lnTo>
                      <a:close/>
                    </a:path>
                  </a:pathLst>
                </a:custGeom>
                <a:solidFill>
                  <a:srgbClr val="FFD731"/>
                </a:solidFill>
                <a:ln w="4884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79" name="Freeform: Shape 178">
                  <a:extLst>
                    <a:ext uri="{FF2B5EF4-FFF2-40B4-BE49-F238E27FC236}">
                      <a16:creationId xmlns:a16="http://schemas.microsoft.com/office/drawing/2014/main" id="{4233E10A-3CD4-44F6-9685-C12BE067354B}"/>
                    </a:ext>
                  </a:extLst>
                </p:cNvPr>
                <p:cNvSpPr/>
                <p:nvPr/>
              </p:nvSpPr>
              <p:spPr>
                <a:xfrm>
                  <a:off x="6346368" y="3049967"/>
                  <a:ext cx="111348" cy="216097"/>
                </a:xfrm>
                <a:custGeom>
                  <a:avLst/>
                  <a:gdLst>
                    <a:gd name="connsiteX0" fmla="*/ 98271 w 111348"/>
                    <a:gd name="connsiteY0" fmla="*/ 0 h 216097"/>
                    <a:gd name="connsiteX1" fmla="*/ 110982 w 111348"/>
                    <a:gd name="connsiteY1" fmla="*/ 133472 h 216097"/>
                    <a:gd name="connsiteX2" fmla="*/ 0 w 111348"/>
                    <a:gd name="connsiteY2" fmla="*/ 216098 h 216097"/>
                    <a:gd name="connsiteX3" fmla="*/ 98271 w 111348"/>
                    <a:gd name="connsiteY3" fmla="*/ 0 h 216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1348" h="216097">
                      <a:moveTo>
                        <a:pt x="98271" y="0"/>
                      </a:moveTo>
                      <a:cubicBezTo>
                        <a:pt x="98271" y="0"/>
                        <a:pt x="113916" y="84581"/>
                        <a:pt x="110982" y="133472"/>
                      </a:cubicBezTo>
                      <a:cubicBezTo>
                        <a:pt x="108049" y="182363"/>
                        <a:pt x="0" y="216098"/>
                        <a:pt x="0" y="216098"/>
                      </a:cubicBezTo>
                      <a:lnTo>
                        <a:pt x="98271" y="0"/>
                      </a:lnTo>
                      <a:close/>
                    </a:path>
                  </a:pathLst>
                </a:custGeom>
                <a:solidFill>
                  <a:srgbClr val="FFD731"/>
                </a:solidFill>
                <a:ln w="4884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80" name="Freeform: Shape 179">
                  <a:extLst>
                    <a:ext uri="{FF2B5EF4-FFF2-40B4-BE49-F238E27FC236}">
                      <a16:creationId xmlns:a16="http://schemas.microsoft.com/office/drawing/2014/main" id="{E3818E85-4F96-408B-9B9E-BE2C0797F94D}"/>
                    </a:ext>
                  </a:extLst>
                </p:cNvPr>
                <p:cNvSpPr/>
                <p:nvPr/>
              </p:nvSpPr>
              <p:spPr>
                <a:xfrm>
                  <a:off x="6829409" y="3103747"/>
                  <a:ext cx="276722" cy="200452"/>
                </a:xfrm>
                <a:custGeom>
                  <a:avLst/>
                  <a:gdLst>
                    <a:gd name="connsiteX0" fmla="*/ 276722 w 276722"/>
                    <a:gd name="connsiteY0" fmla="*/ 0 h 200452"/>
                    <a:gd name="connsiteX1" fmla="*/ 155473 w 276722"/>
                    <a:gd name="connsiteY1" fmla="*/ 142272 h 200452"/>
                    <a:gd name="connsiteX2" fmla="*/ 0 w 276722"/>
                    <a:gd name="connsiteY2" fmla="*/ 200452 h 200452"/>
                    <a:gd name="connsiteX3" fmla="*/ 276722 w 276722"/>
                    <a:gd name="connsiteY3" fmla="*/ 0 h 2004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6722" h="200452">
                      <a:moveTo>
                        <a:pt x="276722" y="0"/>
                      </a:moveTo>
                      <a:cubicBezTo>
                        <a:pt x="276722" y="0"/>
                        <a:pt x="232720" y="96804"/>
                        <a:pt x="155473" y="142272"/>
                      </a:cubicBezTo>
                      <a:cubicBezTo>
                        <a:pt x="78225" y="187741"/>
                        <a:pt x="0" y="200452"/>
                        <a:pt x="0" y="200452"/>
                      </a:cubicBezTo>
                      <a:lnTo>
                        <a:pt x="276722" y="0"/>
                      </a:lnTo>
                      <a:close/>
                    </a:path>
                  </a:pathLst>
                </a:custGeom>
                <a:solidFill>
                  <a:srgbClr val="FFD731"/>
                </a:solidFill>
                <a:ln w="4884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81" name="Freeform: Shape 180">
                  <a:extLst>
                    <a:ext uri="{FF2B5EF4-FFF2-40B4-BE49-F238E27FC236}">
                      <a16:creationId xmlns:a16="http://schemas.microsoft.com/office/drawing/2014/main" id="{27ACF645-48C1-4C2F-BD0C-2F6A7BEEFBEC}"/>
                    </a:ext>
                  </a:extLst>
                </p:cNvPr>
                <p:cNvSpPr/>
                <p:nvPr/>
              </p:nvSpPr>
              <p:spPr>
                <a:xfrm>
                  <a:off x="7118354" y="3377047"/>
                  <a:ext cx="289922" cy="57170"/>
                </a:xfrm>
                <a:custGeom>
                  <a:avLst/>
                  <a:gdLst>
                    <a:gd name="connsiteX0" fmla="*/ 289923 w 289922"/>
                    <a:gd name="connsiteY0" fmla="*/ 0 h 57170"/>
                    <a:gd name="connsiteX1" fmla="*/ 133961 w 289922"/>
                    <a:gd name="connsiteY1" fmla="*/ 53780 h 57170"/>
                    <a:gd name="connsiteX2" fmla="*/ 0 w 289922"/>
                    <a:gd name="connsiteY2" fmla="*/ 43024 h 57170"/>
                    <a:gd name="connsiteX3" fmla="*/ 289923 w 289922"/>
                    <a:gd name="connsiteY3" fmla="*/ 0 h 571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9922" h="57170">
                      <a:moveTo>
                        <a:pt x="289923" y="0"/>
                      </a:moveTo>
                      <a:cubicBezTo>
                        <a:pt x="289923" y="0"/>
                        <a:pt x="217564" y="42046"/>
                        <a:pt x="133961" y="53780"/>
                      </a:cubicBezTo>
                      <a:cubicBezTo>
                        <a:pt x="50358" y="65514"/>
                        <a:pt x="0" y="43024"/>
                        <a:pt x="0" y="43024"/>
                      </a:cubicBezTo>
                      <a:lnTo>
                        <a:pt x="289923" y="0"/>
                      </a:lnTo>
                      <a:close/>
                    </a:path>
                  </a:pathLst>
                </a:custGeom>
                <a:solidFill>
                  <a:srgbClr val="FFD731"/>
                </a:solidFill>
                <a:ln w="4884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82" name="Freeform: Shape 181">
                  <a:extLst>
                    <a:ext uri="{FF2B5EF4-FFF2-40B4-BE49-F238E27FC236}">
                      <a16:creationId xmlns:a16="http://schemas.microsoft.com/office/drawing/2014/main" id="{3BF0292B-3880-4EE5-B09E-9298EC041ECD}"/>
                    </a:ext>
                  </a:extLst>
                </p:cNvPr>
                <p:cNvSpPr/>
                <p:nvPr/>
              </p:nvSpPr>
              <p:spPr>
                <a:xfrm>
                  <a:off x="7263560" y="3675281"/>
                  <a:ext cx="249343" cy="255425"/>
                </a:xfrm>
                <a:custGeom>
                  <a:avLst/>
                  <a:gdLst>
                    <a:gd name="connsiteX0" fmla="*/ 249343 w 249343"/>
                    <a:gd name="connsiteY0" fmla="*/ 0 h 255425"/>
                    <a:gd name="connsiteX1" fmla="*/ 118316 w 249343"/>
                    <a:gd name="connsiteY1" fmla="*/ 255210 h 255425"/>
                    <a:gd name="connsiteX2" fmla="*/ 0 w 249343"/>
                    <a:gd name="connsiteY2" fmla="*/ 37646 h 255425"/>
                    <a:gd name="connsiteX3" fmla="*/ 249343 w 249343"/>
                    <a:gd name="connsiteY3" fmla="*/ 0 h 2554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49343" h="255425">
                      <a:moveTo>
                        <a:pt x="249343" y="0"/>
                      </a:moveTo>
                      <a:cubicBezTo>
                        <a:pt x="249343" y="0"/>
                        <a:pt x="116360" y="264011"/>
                        <a:pt x="118316" y="255210"/>
                      </a:cubicBezTo>
                      <a:cubicBezTo>
                        <a:pt x="120271" y="246410"/>
                        <a:pt x="0" y="37646"/>
                        <a:pt x="0" y="37646"/>
                      </a:cubicBezTo>
                      <a:lnTo>
                        <a:pt x="249343" y="0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4884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83" name="Freeform: Shape 182">
                  <a:extLst>
                    <a:ext uri="{FF2B5EF4-FFF2-40B4-BE49-F238E27FC236}">
                      <a16:creationId xmlns:a16="http://schemas.microsoft.com/office/drawing/2014/main" id="{DC258571-E719-4F82-8F6D-2A25C764EFE9}"/>
                    </a:ext>
                  </a:extLst>
                </p:cNvPr>
                <p:cNvSpPr/>
                <p:nvPr/>
              </p:nvSpPr>
              <p:spPr>
                <a:xfrm>
                  <a:off x="7092931" y="3404426"/>
                  <a:ext cx="270855" cy="218053"/>
                </a:xfrm>
                <a:custGeom>
                  <a:avLst/>
                  <a:gdLst>
                    <a:gd name="connsiteX0" fmla="*/ 270855 w 270855"/>
                    <a:gd name="connsiteY0" fmla="*/ 0 h 218053"/>
                    <a:gd name="connsiteX1" fmla="*/ 149606 w 270855"/>
                    <a:gd name="connsiteY1" fmla="*/ 218053 h 218053"/>
                    <a:gd name="connsiteX2" fmla="*/ 0 w 270855"/>
                    <a:gd name="connsiteY2" fmla="*/ 48891 h 2180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70855" h="218053">
                      <a:moveTo>
                        <a:pt x="270855" y="0"/>
                      </a:moveTo>
                      <a:lnTo>
                        <a:pt x="149606" y="218053"/>
                      </a:lnTo>
                      <a:lnTo>
                        <a:pt x="0" y="48891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4884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84" name="Freeform: Shape 183">
                  <a:extLst>
                    <a:ext uri="{FF2B5EF4-FFF2-40B4-BE49-F238E27FC236}">
                      <a16:creationId xmlns:a16="http://schemas.microsoft.com/office/drawing/2014/main" id="{11A9ECFA-4B45-43F2-8B07-837BC1EE8316}"/>
                    </a:ext>
                  </a:extLst>
                </p:cNvPr>
                <p:cNvSpPr/>
                <p:nvPr/>
              </p:nvSpPr>
              <p:spPr>
                <a:xfrm>
                  <a:off x="6862655" y="3157527"/>
                  <a:ext cx="211697" cy="248365"/>
                </a:xfrm>
                <a:custGeom>
                  <a:avLst/>
                  <a:gdLst>
                    <a:gd name="connsiteX0" fmla="*/ 167696 w 211697"/>
                    <a:gd name="connsiteY0" fmla="*/ 248366 h 248365"/>
                    <a:gd name="connsiteX1" fmla="*/ 211697 w 211697"/>
                    <a:gd name="connsiteY1" fmla="*/ 0 h 248365"/>
                    <a:gd name="connsiteX2" fmla="*/ 0 w 211697"/>
                    <a:gd name="connsiteY2" fmla="*/ 162318 h 2483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11697" h="248365">
                      <a:moveTo>
                        <a:pt x="167696" y="248366"/>
                      </a:moveTo>
                      <a:lnTo>
                        <a:pt x="211697" y="0"/>
                      </a:lnTo>
                      <a:lnTo>
                        <a:pt x="0" y="162318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4884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85" name="Freeform: Shape 184">
                  <a:extLst>
                    <a:ext uri="{FF2B5EF4-FFF2-40B4-BE49-F238E27FC236}">
                      <a16:creationId xmlns:a16="http://schemas.microsoft.com/office/drawing/2014/main" id="{5C62A645-8EC7-4A9B-A2BF-E1F45222B4F8}"/>
                    </a:ext>
                  </a:extLst>
                </p:cNvPr>
                <p:cNvSpPr/>
                <p:nvPr/>
              </p:nvSpPr>
              <p:spPr>
                <a:xfrm>
                  <a:off x="6613312" y="3064146"/>
                  <a:ext cx="180407" cy="223431"/>
                </a:xfrm>
                <a:custGeom>
                  <a:avLst/>
                  <a:gdLst>
                    <a:gd name="connsiteX0" fmla="*/ 180407 w 180407"/>
                    <a:gd name="connsiteY0" fmla="*/ 223431 h 223431"/>
                    <a:gd name="connsiteX1" fmla="*/ 119783 w 180407"/>
                    <a:gd name="connsiteY1" fmla="*/ 0 h 223431"/>
                    <a:gd name="connsiteX2" fmla="*/ 0 w 180407"/>
                    <a:gd name="connsiteY2" fmla="*/ 181385 h 2234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80407" h="223431">
                      <a:moveTo>
                        <a:pt x="180407" y="223431"/>
                      </a:moveTo>
                      <a:lnTo>
                        <a:pt x="119783" y="0"/>
                      </a:lnTo>
                      <a:lnTo>
                        <a:pt x="0" y="181385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4884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86" name="Freeform: Shape 185">
                  <a:extLst>
                    <a:ext uri="{FF2B5EF4-FFF2-40B4-BE49-F238E27FC236}">
                      <a16:creationId xmlns:a16="http://schemas.microsoft.com/office/drawing/2014/main" id="{D9B930D2-0E22-43A2-9889-11CD2CA3F8A8}"/>
                    </a:ext>
                  </a:extLst>
                </p:cNvPr>
                <p:cNvSpPr/>
                <p:nvPr/>
              </p:nvSpPr>
              <p:spPr>
                <a:xfrm>
                  <a:off x="6381569" y="3087125"/>
                  <a:ext cx="151561" cy="158406"/>
                </a:xfrm>
                <a:custGeom>
                  <a:avLst/>
                  <a:gdLst>
                    <a:gd name="connsiteX0" fmla="*/ 151562 w 151561"/>
                    <a:gd name="connsiteY0" fmla="*/ 135917 h 158406"/>
                    <a:gd name="connsiteX1" fmla="*/ 60625 w 151561"/>
                    <a:gd name="connsiteY1" fmla="*/ 0 h 158406"/>
                    <a:gd name="connsiteX2" fmla="*/ 0 w 151561"/>
                    <a:gd name="connsiteY2" fmla="*/ 158406 h 1584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51561" h="158406">
                      <a:moveTo>
                        <a:pt x="151562" y="135917"/>
                      </a:moveTo>
                      <a:lnTo>
                        <a:pt x="60625" y="0"/>
                      </a:lnTo>
                      <a:lnTo>
                        <a:pt x="0" y="158406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4884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87" name="Freeform: Shape 186">
                  <a:extLst>
                    <a:ext uri="{FF2B5EF4-FFF2-40B4-BE49-F238E27FC236}">
                      <a16:creationId xmlns:a16="http://schemas.microsoft.com/office/drawing/2014/main" id="{E2DBD1EE-BC05-4D25-BB49-56BF675FF10C}"/>
                    </a:ext>
                  </a:extLst>
                </p:cNvPr>
                <p:cNvSpPr/>
                <p:nvPr/>
              </p:nvSpPr>
              <p:spPr>
                <a:xfrm>
                  <a:off x="6505752" y="3043123"/>
                  <a:ext cx="178940" cy="151072"/>
                </a:xfrm>
                <a:custGeom>
                  <a:avLst/>
                  <a:gdLst>
                    <a:gd name="connsiteX0" fmla="*/ 178940 w 178940"/>
                    <a:gd name="connsiteY0" fmla="*/ 0 h 151072"/>
                    <a:gd name="connsiteX1" fmla="*/ 76759 w 178940"/>
                    <a:gd name="connsiteY1" fmla="*/ 151073 h 151072"/>
                    <a:gd name="connsiteX2" fmla="*/ 0 w 178940"/>
                    <a:gd name="connsiteY2" fmla="*/ 23957 h 1510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78940" h="151072">
                      <a:moveTo>
                        <a:pt x="178940" y="0"/>
                      </a:moveTo>
                      <a:lnTo>
                        <a:pt x="76759" y="151073"/>
                      </a:lnTo>
                      <a:lnTo>
                        <a:pt x="0" y="23957"/>
                      </a:lnTo>
                      <a:close/>
                    </a:path>
                  </a:pathLst>
                </a:custGeom>
                <a:solidFill>
                  <a:srgbClr val="FFD731"/>
                </a:solidFill>
                <a:ln w="4884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88" name="Freeform: Shape 187">
                  <a:extLst>
                    <a:ext uri="{FF2B5EF4-FFF2-40B4-BE49-F238E27FC236}">
                      <a16:creationId xmlns:a16="http://schemas.microsoft.com/office/drawing/2014/main" id="{55FC12FB-0295-4BFB-A690-EAF863BFB69B}"/>
                    </a:ext>
                  </a:extLst>
                </p:cNvPr>
                <p:cNvSpPr/>
                <p:nvPr/>
              </p:nvSpPr>
              <p:spPr>
                <a:xfrm>
                  <a:off x="6804475" y="3058768"/>
                  <a:ext cx="231253" cy="177473"/>
                </a:xfrm>
                <a:custGeom>
                  <a:avLst/>
                  <a:gdLst>
                    <a:gd name="connsiteX0" fmla="*/ 0 w 231253"/>
                    <a:gd name="connsiteY0" fmla="*/ 0 h 177473"/>
                    <a:gd name="connsiteX1" fmla="*/ 41068 w 231253"/>
                    <a:gd name="connsiteY1" fmla="*/ 177474 h 177473"/>
                    <a:gd name="connsiteX2" fmla="*/ 231254 w 231253"/>
                    <a:gd name="connsiteY2" fmla="*/ 44980 h 1774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31253" h="177473">
                      <a:moveTo>
                        <a:pt x="0" y="0"/>
                      </a:moveTo>
                      <a:lnTo>
                        <a:pt x="41068" y="177474"/>
                      </a:lnTo>
                      <a:lnTo>
                        <a:pt x="231254" y="44980"/>
                      </a:lnTo>
                      <a:close/>
                    </a:path>
                  </a:pathLst>
                </a:custGeom>
                <a:solidFill>
                  <a:srgbClr val="FFD731"/>
                </a:solidFill>
                <a:ln w="4884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89" name="Freeform: Shape 188">
                  <a:extLst>
                    <a:ext uri="{FF2B5EF4-FFF2-40B4-BE49-F238E27FC236}">
                      <a16:creationId xmlns:a16="http://schemas.microsoft.com/office/drawing/2014/main" id="{25FC0C86-235E-4A82-88C9-E0F5E31A5DA6}"/>
                    </a:ext>
                  </a:extLst>
                </p:cNvPr>
                <p:cNvSpPr/>
                <p:nvPr/>
              </p:nvSpPr>
              <p:spPr>
                <a:xfrm>
                  <a:off x="7106132" y="3175617"/>
                  <a:ext cx="218053" cy="201430"/>
                </a:xfrm>
                <a:custGeom>
                  <a:avLst/>
                  <a:gdLst>
                    <a:gd name="connsiteX0" fmla="*/ 218053 w 218053"/>
                    <a:gd name="connsiteY0" fmla="*/ 170629 h 201430"/>
                    <a:gd name="connsiteX1" fmla="*/ 39113 w 218053"/>
                    <a:gd name="connsiteY1" fmla="*/ 0 h 201430"/>
                    <a:gd name="connsiteX2" fmla="*/ 0 w 218053"/>
                    <a:gd name="connsiteY2" fmla="*/ 201430 h 2014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18053" h="201430">
                      <a:moveTo>
                        <a:pt x="218053" y="170629"/>
                      </a:moveTo>
                      <a:lnTo>
                        <a:pt x="39113" y="0"/>
                      </a:lnTo>
                      <a:lnTo>
                        <a:pt x="0" y="201430"/>
                      </a:lnTo>
                      <a:close/>
                    </a:path>
                  </a:pathLst>
                </a:custGeom>
                <a:solidFill>
                  <a:srgbClr val="FFD731"/>
                </a:solidFill>
                <a:ln w="4884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90" name="Freeform: Shape 189">
                  <a:extLst>
                    <a:ext uri="{FF2B5EF4-FFF2-40B4-BE49-F238E27FC236}">
                      <a16:creationId xmlns:a16="http://schemas.microsoft.com/office/drawing/2014/main" id="{48558455-1D89-46B6-999F-C640445A9003}"/>
                    </a:ext>
                  </a:extLst>
                </p:cNvPr>
                <p:cNvSpPr/>
                <p:nvPr/>
              </p:nvSpPr>
              <p:spPr>
                <a:xfrm>
                  <a:off x="7331518" y="3469940"/>
                  <a:ext cx="171606" cy="152539"/>
                </a:xfrm>
                <a:custGeom>
                  <a:avLst/>
                  <a:gdLst>
                    <a:gd name="connsiteX0" fmla="*/ 171607 w 171606"/>
                    <a:gd name="connsiteY0" fmla="*/ 143250 h 152539"/>
                    <a:gd name="connsiteX1" fmla="*/ 76759 w 171606"/>
                    <a:gd name="connsiteY1" fmla="*/ 0 h 152539"/>
                    <a:gd name="connsiteX2" fmla="*/ 0 w 171606"/>
                    <a:gd name="connsiteY2" fmla="*/ 152539 h 1525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71606" h="152539">
                      <a:moveTo>
                        <a:pt x="171607" y="143250"/>
                      </a:moveTo>
                      <a:lnTo>
                        <a:pt x="76759" y="0"/>
                      </a:lnTo>
                      <a:lnTo>
                        <a:pt x="0" y="152539"/>
                      </a:lnTo>
                      <a:close/>
                    </a:path>
                  </a:pathLst>
                </a:custGeom>
                <a:solidFill>
                  <a:srgbClr val="FFD731"/>
                </a:solidFill>
                <a:ln w="4884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91" name="Freeform: Shape 190">
                  <a:extLst>
                    <a:ext uri="{FF2B5EF4-FFF2-40B4-BE49-F238E27FC236}">
                      <a16:creationId xmlns:a16="http://schemas.microsoft.com/office/drawing/2014/main" id="{94433BB7-AF11-499A-98B2-0ABC8B4E9508}"/>
                    </a:ext>
                  </a:extLst>
                </p:cNvPr>
                <p:cNvSpPr/>
                <p:nvPr/>
              </p:nvSpPr>
              <p:spPr>
                <a:xfrm>
                  <a:off x="7475257" y="3731017"/>
                  <a:ext cx="107071" cy="157917"/>
                </a:xfrm>
                <a:custGeom>
                  <a:avLst/>
                  <a:gdLst>
                    <a:gd name="connsiteX0" fmla="*/ 107071 w 107071"/>
                    <a:gd name="connsiteY0" fmla="*/ 59158 h 157917"/>
                    <a:gd name="connsiteX1" fmla="*/ 88004 w 107071"/>
                    <a:gd name="connsiteY1" fmla="*/ 0 h 157917"/>
                    <a:gd name="connsiteX2" fmla="*/ 0 w 107071"/>
                    <a:gd name="connsiteY2" fmla="*/ 157917 h 1579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07071" h="157917">
                      <a:moveTo>
                        <a:pt x="107071" y="59158"/>
                      </a:moveTo>
                      <a:lnTo>
                        <a:pt x="88004" y="0"/>
                      </a:lnTo>
                      <a:lnTo>
                        <a:pt x="0" y="157917"/>
                      </a:lnTo>
                      <a:close/>
                    </a:path>
                  </a:pathLst>
                </a:custGeom>
                <a:solidFill>
                  <a:srgbClr val="FFD731"/>
                </a:solidFill>
                <a:ln w="4884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92" name="Freeform: Shape 191">
                  <a:extLst>
                    <a:ext uri="{FF2B5EF4-FFF2-40B4-BE49-F238E27FC236}">
                      <a16:creationId xmlns:a16="http://schemas.microsoft.com/office/drawing/2014/main" id="{76469EE4-EB0E-42DA-8301-3FEC79E0D5FD}"/>
                    </a:ext>
                  </a:extLst>
                </p:cNvPr>
                <p:cNvSpPr/>
                <p:nvPr/>
              </p:nvSpPr>
              <p:spPr>
                <a:xfrm>
                  <a:off x="6334634" y="3094947"/>
                  <a:ext cx="67469" cy="99248"/>
                </a:xfrm>
                <a:custGeom>
                  <a:avLst/>
                  <a:gdLst>
                    <a:gd name="connsiteX0" fmla="*/ 67469 w 67469"/>
                    <a:gd name="connsiteY0" fmla="*/ 0 h 99248"/>
                    <a:gd name="connsiteX1" fmla="*/ 0 w 67469"/>
                    <a:gd name="connsiteY1" fmla="*/ 8800 h 99248"/>
                    <a:gd name="connsiteX2" fmla="*/ 23957 w 67469"/>
                    <a:gd name="connsiteY2" fmla="*/ 99248 h 992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67469" h="99248">
                      <a:moveTo>
                        <a:pt x="67469" y="0"/>
                      </a:moveTo>
                      <a:lnTo>
                        <a:pt x="0" y="8800"/>
                      </a:lnTo>
                      <a:lnTo>
                        <a:pt x="23957" y="99248"/>
                      </a:lnTo>
                      <a:close/>
                    </a:path>
                  </a:pathLst>
                </a:custGeom>
                <a:solidFill>
                  <a:srgbClr val="FFD731"/>
                </a:solidFill>
                <a:ln w="4884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93" name="Freeform: Shape 192">
                  <a:extLst>
                    <a:ext uri="{FF2B5EF4-FFF2-40B4-BE49-F238E27FC236}">
                      <a16:creationId xmlns:a16="http://schemas.microsoft.com/office/drawing/2014/main" id="{AB81C951-CBAE-41B2-A519-7F5CFF1F7D05}"/>
                    </a:ext>
                  </a:extLst>
                </p:cNvPr>
                <p:cNvSpPr/>
                <p:nvPr/>
              </p:nvSpPr>
              <p:spPr>
                <a:xfrm>
                  <a:off x="6544376" y="4896086"/>
                  <a:ext cx="477663" cy="622380"/>
                </a:xfrm>
                <a:custGeom>
                  <a:avLst/>
                  <a:gdLst>
                    <a:gd name="connsiteX0" fmla="*/ 477664 w 477663"/>
                    <a:gd name="connsiteY0" fmla="*/ 101204 h 622380"/>
                    <a:gd name="connsiteX1" fmla="*/ 389660 w 477663"/>
                    <a:gd name="connsiteY1" fmla="*/ 396505 h 622380"/>
                    <a:gd name="connsiteX2" fmla="*/ 121249 w 477663"/>
                    <a:gd name="connsiteY2" fmla="*/ 615047 h 622380"/>
                    <a:gd name="connsiteX3" fmla="*/ 0 w 477663"/>
                    <a:gd name="connsiteY3" fmla="*/ 622380 h 622380"/>
                    <a:gd name="connsiteX4" fmla="*/ 102182 w 477663"/>
                    <a:gd name="connsiteY4" fmla="*/ 173074 h 622380"/>
                    <a:gd name="connsiteX5" fmla="*/ 260588 w 477663"/>
                    <a:gd name="connsiteY5" fmla="*/ 128094 h 622380"/>
                    <a:gd name="connsiteX6" fmla="*/ 359837 w 477663"/>
                    <a:gd name="connsiteY6" fmla="*/ 0 h 622380"/>
                    <a:gd name="connsiteX7" fmla="*/ 477664 w 477663"/>
                    <a:gd name="connsiteY7" fmla="*/ 101204 h 622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77663" h="622380">
                      <a:moveTo>
                        <a:pt x="477664" y="101204"/>
                      </a:moveTo>
                      <a:cubicBezTo>
                        <a:pt x="477664" y="101204"/>
                        <a:pt x="465441" y="258144"/>
                        <a:pt x="389660" y="396505"/>
                      </a:cubicBezTo>
                      <a:cubicBezTo>
                        <a:pt x="313879" y="534866"/>
                        <a:pt x="121249" y="615047"/>
                        <a:pt x="121249" y="615047"/>
                      </a:cubicBezTo>
                      <a:lnTo>
                        <a:pt x="0" y="622380"/>
                      </a:lnTo>
                      <a:lnTo>
                        <a:pt x="102182" y="173074"/>
                      </a:lnTo>
                      <a:cubicBezTo>
                        <a:pt x="102182" y="173074"/>
                        <a:pt x="192141" y="176007"/>
                        <a:pt x="260588" y="128094"/>
                      </a:cubicBezTo>
                      <a:cubicBezTo>
                        <a:pt x="329035" y="80181"/>
                        <a:pt x="359837" y="0"/>
                        <a:pt x="359837" y="0"/>
                      </a:cubicBezTo>
                      <a:cubicBezTo>
                        <a:pt x="359837" y="0"/>
                        <a:pt x="440507" y="27868"/>
                        <a:pt x="477664" y="101204"/>
                      </a:cubicBezTo>
                      <a:close/>
                    </a:path>
                  </a:pathLst>
                </a:custGeom>
                <a:solidFill>
                  <a:srgbClr val="FF8B00"/>
                </a:solidFill>
                <a:ln w="4884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94" name="Freeform: Shape 193">
                  <a:extLst>
                    <a:ext uri="{FF2B5EF4-FFF2-40B4-BE49-F238E27FC236}">
                      <a16:creationId xmlns:a16="http://schemas.microsoft.com/office/drawing/2014/main" id="{A1FB651E-ED96-403D-96DC-616CCAF8F5C1}"/>
                    </a:ext>
                  </a:extLst>
                </p:cNvPr>
                <p:cNvSpPr/>
                <p:nvPr/>
              </p:nvSpPr>
              <p:spPr>
                <a:xfrm>
                  <a:off x="6665136" y="4896086"/>
                  <a:ext cx="356839" cy="615046"/>
                </a:xfrm>
                <a:custGeom>
                  <a:avLst/>
                  <a:gdLst>
                    <a:gd name="connsiteX0" fmla="*/ 238587 w 356839"/>
                    <a:gd name="connsiteY0" fmla="*/ 0 h 615046"/>
                    <a:gd name="connsiteX1" fmla="*/ 203386 w 356839"/>
                    <a:gd name="connsiteY1" fmla="*/ 332947 h 615046"/>
                    <a:gd name="connsiteX2" fmla="*/ 0 w 356839"/>
                    <a:gd name="connsiteY2" fmla="*/ 615047 h 615046"/>
                    <a:gd name="connsiteX3" fmla="*/ 268411 w 356839"/>
                    <a:gd name="connsiteY3" fmla="*/ 396505 h 615046"/>
                    <a:gd name="connsiteX4" fmla="*/ 356414 w 356839"/>
                    <a:gd name="connsiteY4" fmla="*/ 101204 h 615046"/>
                    <a:gd name="connsiteX5" fmla="*/ 238587 w 356839"/>
                    <a:gd name="connsiteY5" fmla="*/ 0 h 6150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56839" h="615046">
                      <a:moveTo>
                        <a:pt x="238587" y="0"/>
                      </a:moveTo>
                      <a:cubicBezTo>
                        <a:pt x="238587" y="0"/>
                        <a:pt x="274767" y="172096"/>
                        <a:pt x="203386" y="332947"/>
                      </a:cubicBezTo>
                      <a:cubicBezTo>
                        <a:pt x="132005" y="494287"/>
                        <a:pt x="0" y="615047"/>
                        <a:pt x="0" y="615047"/>
                      </a:cubicBezTo>
                      <a:cubicBezTo>
                        <a:pt x="0" y="615047"/>
                        <a:pt x="168673" y="548066"/>
                        <a:pt x="268411" y="396505"/>
                      </a:cubicBezTo>
                      <a:cubicBezTo>
                        <a:pt x="368148" y="244943"/>
                        <a:pt x="356414" y="101204"/>
                        <a:pt x="356414" y="101204"/>
                      </a:cubicBezTo>
                      <a:cubicBezTo>
                        <a:pt x="356414" y="101204"/>
                        <a:pt x="324146" y="19556"/>
                        <a:pt x="238587" y="0"/>
                      </a:cubicBezTo>
                      <a:close/>
                    </a:path>
                  </a:pathLst>
                </a:custGeom>
                <a:solidFill>
                  <a:srgbClr val="FF8B00"/>
                </a:solidFill>
                <a:ln w="4884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95" name="Freeform: Shape 194">
                  <a:extLst>
                    <a:ext uri="{FF2B5EF4-FFF2-40B4-BE49-F238E27FC236}">
                      <a16:creationId xmlns:a16="http://schemas.microsoft.com/office/drawing/2014/main" id="{635B5B52-96BA-4619-BB03-752E7B2227D8}"/>
                    </a:ext>
                  </a:extLst>
                </p:cNvPr>
                <p:cNvSpPr/>
                <p:nvPr/>
              </p:nvSpPr>
              <p:spPr>
                <a:xfrm>
                  <a:off x="6891012" y="4923954"/>
                  <a:ext cx="113426" cy="160850"/>
                </a:xfrm>
                <a:custGeom>
                  <a:avLst/>
                  <a:gdLst>
                    <a:gd name="connsiteX0" fmla="*/ 113427 w 113426"/>
                    <a:gd name="connsiteY0" fmla="*/ 69425 h 160850"/>
                    <a:gd name="connsiteX1" fmla="*/ 93870 w 113426"/>
                    <a:gd name="connsiteY1" fmla="*/ 160851 h 160850"/>
                    <a:gd name="connsiteX2" fmla="*/ 0 w 113426"/>
                    <a:gd name="connsiteY2" fmla="*/ 43513 h 160850"/>
                    <a:gd name="connsiteX3" fmla="*/ 12712 w 113426"/>
                    <a:gd name="connsiteY3" fmla="*/ 0 h 1608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3426" h="160850">
                      <a:moveTo>
                        <a:pt x="113427" y="69425"/>
                      </a:moveTo>
                      <a:lnTo>
                        <a:pt x="93870" y="160851"/>
                      </a:lnTo>
                      <a:lnTo>
                        <a:pt x="0" y="43513"/>
                      </a:lnTo>
                      <a:lnTo>
                        <a:pt x="12712" y="0"/>
                      </a:lnTo>
                      <a:close/>
                    </a:path>
                  </a:pathLst>
                </a:custGeom>
                <a:solidFill>
                  <a:srgbClr val="E00505"/>
                </a:solidFill>
                <a:ln w="4884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96" name="Freeform: Shape 195">
                  <a:extLst>
                    <a:ext uri="{FF2B5EF4-FFF2-40B4-BE49-F238E27FC236}">
                      <a16:creationId xmlns:a16="http://schemas.microsoft.com/office/drawing/2014/main" id="{55D79CA6-F8F7-44B2-BD87-F5102B51C96A}"/>
                    </a:ext>
                  </a:extLst>
                </p:cNvPr>
                <p:cNvSpPr/>
                <p:nvPr/>
              </p:nvSpPr>
              <p:spPr>
                <a:xfrm>
                  <a:off x="6845543" y="4993379"/>
                  <a:ext cx="127605" cy="236142"/>
                </a:xfrm>
                <a:custGeom>
                  <a:avLst/>
                  <a:gdLst>
                    <a:gd name="connsiteX0" fmla="*/ 31779 w 127605"/>
                    <a:gd name="connsiteY0" fmla="*/ 0 h 236142"/>
                    <a:gd name="connsiteX1" fmla="*/ 127605 w 127605"/>
                    <a:gd name="connsiteY1" fmla="*/ 129561 h 236142"/>
                    <a:gd name="connsiteX2" fmla="*/ 93870 w 127605"/>
                    <a:gd name="connsiteY2" fmla="*/ 236143 h 236142"/>
                    <a:gd name="connsiteX3" fmla="*/ 0 w 127605"/>
                    <a:gd name="connsiteY3" fmla="*/ 30801 h 236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27605" h="236142">
                      <a:moveTo>
                        <a:pt x="31779" y="0"/>
                      </a:moveTo>
                      <a:lnTo>
                        <a:pt x="127605" y="129561"/>
                      </a:lnTo>
                      <a:lnTo>
                        <a:pt x="93870" y="236143"/>
                      </a:lnTo>
                      <a:lnTo>
                        <a:pt x="0" y="30801"/>
                      </a:lnTo>
                      <a:close/>
                    </a:path>
                  </a:pathLst>
                </a:custGeom>
                <a:solidFill>
                  <a:srgbClr val="E00505"/>
                </a:solidFill>
                <a:ln w="4884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97" name="Freeform: Shape 196">
                  <a:extLst>
                    <a:ext uri="{FF2B5EF4-FFF2-40B4-BE49-F238E27FC236}">
                      <a16:creationId xmlns:a16="http://schemas.microsoft.com/office/drawing/2014/main" id="{82207F10-68E5-4FE3-B79B-C26953355906}"/>
                    </a:ext>
                  </a:extLst>
                </p:cNvPr>
                <p:cNvSpPr/>
                <p:nvPr/>
              </p:nvSpPr>
              <p:spPr>
                <a:xfrm>
                  <a:off x="6789808" y="5043247"/>
                  <a:ext cx="119782" cy="304100"/>
                </a:xfrm>
                <a:custGeom>
                  <a:avLst/>
                  <a:gdLst>
                    <a:gd name="connsiteX0" fmla="*/ 33246 w 119782"/>
                    <a:gd name="connsiteY0" fmla="*/ 0 h 304100"/>
                    <a:gd name="connsiteX1" fmla="*/ 119783 w 119782"/>
                    <a:gd name="connsiteY1" fmla="*/ 227342 h 304100"/>
                    <a:gd name="connsiteX2" fmla="*/ 72847 w 119782"/>
                    <a:gd name="connsiteY2" fmla="*/ 304101 h 304100"/>
                    <a:gd name="connsiteX3" fmla="*/ 0 w 119782"/>
                    <a:gd name="connsiteY3" fmla="*/ 17601 h 3041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9782" h="304100">
                      <a:moveTo>
                        <a:pt x="33246" y="0"/>
                      </a:moveTo>
                      <a:lnTo>
                        <a:pt x="119783" y="227342"/>
                      </a:lnTo>
                      <a:lnTo>
                        <a:pt x="72847" y="304101"/>
                      </a:lnTo>
                      <a:lnTo>
                        <a:pt x="0" y="17601"/>
                      </a:lnTo>
                      <a:close/>
                    </a:path>
                  </a:pathLst>
                </a:custGeom>
                <a:solidFill>
                  <a:srgbClr val="E00505"/>
                </a:solidFill>
                <a:ln w="4884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98" name="Freeform: Shape 197">
                  <a:extLst>
                    <a:ext uri="{FF2B5EF4-FFF2-40B4-BE49-F238E27FC236}">
                      <a16:creationId xmlns:a16="http://schemas.microsoft.com/office/drawing/2014/main" id="{7419EE05-0330-41C5-BBF4-94C02758A264}"/>
                    </a:ext>
                  </a:extLst>
                </p:cNvPr>
                <p:cNvSpPr/>
                <p:nvPr/>
              </p:nvSpPr>
              <p:spPr>
                <a:xfrm>
                  <a:off x="6719894" y="5073560"/>
                  <a:ext cx="103159" cy="359347"/>
                </a:xfrm>
                <a:custGeom>
                  <a:avLst/>
                  <a:gdLst>
                    <a:gd name="connsiteX0" fmla="*/ 36668 w 103159"/>
                    <a:gd name="connsiteY0" fmla="*/ 0 h 359347"/>
                    <a:gd name="connsiteX1" fmla="*/ 103160 w 103159"/>
                    <a:gd name="connsiteY1" fmla="*/ 297256 h 359347"/>
                    <a:gd name="connsiteX2" fmla="*/ 21512 w 103159"/>
                    <a:gd name="connsiteY2" fmla="*/ 359348 h 359347"/>
                    <a:gd name="connsiteX3" fmla="*/ 0 w 103159"/>
                    <a:gd name="connsiteY3" fmla="*/ 17601 h 3593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03159" h="359347">
                      <a:moveTo>
                        <a:pt x="36668" y="0"/>
                      </a:moveTo>
                      <a:lnTo>
                        <a:pt x="103160" y="297256"/>
                      </a:lnTo>
                      <a:lnTo>
                        <a:pt x="21512" y="359348"/>
                      </a:lnTo>
                      <a:lnTo>
                        <a:pt x="0" y="17601"/>
                      </a:lnTo>
                      <a:close/>
                    </a:path>
                  </a:pathLst>
                </a:custGeom>
                <a:solidFill>
                  <a:srgbClr val="E00505"/>
                </a:solidFill>
                <a:ln w="4884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99" name="Freeform: Shape 198">
                  <a:extLst>
                    <a:ext uri="{FF2B5EF4-FFF2-40B4-BE49-F238E27FC236}">
                      <a16:creationId xmlns:a16="http://schemas.microsoft.com/office/drawing/2014/main" id="{80DE85FE-458F-47A4-8D42-1C48A8277947}"/>
                    </a:ext>
                  </a:extLst>
                </p:cNvPr>
                <p:cNvSpPr/>
                <p:nvPr/>
              </p:nvSpPr>
              <p:spPr>
                <a:xfrm>
                  <a:off x="6572244" y="5093116"/>
                  <a:ext cx="120760" cy="399927"/>
                </a:xfrm>
                <a:custGeom>
                  <a:avLst/>
                  <a:gdLst>
                    <a:gd name="connsiteX0" fmla="*/ 120760 w 120760"/>
                    <a:gd name="connsiteY0" fmla="*/ 4400 h 399927"/>
                    <a:gd name="connsiteX1" fmla="*/ 120760 w 120760"/>
                    <a:gd name="connsiteY1" fmla="*/ 339791 h 399927"/>
                    <a:gd name="connsiteX2" fmla="*/ 88004 w 120760"/>
                    <a:gd name="connsiteY2" fmla="*/ 384282 h 399927"/>
                    <a:gd name="connsiteX3" fmla="*/ 0 w 120760"/>
                    <a:gd name="connsiteY3" fmla="*/ 399927 h 399927"/>
                    <a:gd name="connsiteX4" fmla="*/ 83603 w 120760"/>
                    <a:gd name="connsiteY4" fmla="*/ 0 h 3999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0760" h="399927">
                      <a:moveTo>
                        <a:pt x="120760" y="4400"/>
                      </a:moveTo>
                      <a:lnTo>
                        <a:pt x="120760" y="339791"/>
                      </a:lnTo>
                      <a:lnTo>
                        <a:pt x="88004" y="384282"/>
                      </a:lnTo>
                      <a:lnTo>
                        <a:pt x="0" y="399927"/>
                      </a:lnTo>
                      <a:lnTo>
                        <a:pt x="83603" y="0"/>
                      </a:lnTo>
                      <a:close/>
                    </a:path>
                  </a:pathLst>
                </a:custGeom>
                <a:solidFill>
                  <a:srgbClr val="E00505"/>
                </a:solidFill>
                <a:ln w="4884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sp>
            <p:nvSpPr>
              <p:cNvPr id="200" name="Freeform: Shape 199">
                <a:extLst>
                  <a:ext uri="{FF2B5EF4-FFF2-40B4-BE49-F238E27FC236}">
                    <a16:creationId xmlns:a16="http://schemas.microsoft.com/office/drawing/2014/main" id="{CD45A9E1-CEB0-4E6A-9EEE-5AFB2457BF23}"/>
                  </a:ext>
                </a:extLst>
              </p:cNvPr>
              <p:cNvSpPr/>
              <p:nvPr/>
            </p:nvSpPr>
            <p:spPr>
              <a:xfrm>
                <a:off x="6543887" y="5024669"/>
                <a:ext cx="260665" cy="494286"/>
              </a:xfrm>
              <a:custGeom>
                <a:avLst/>
                <a:gdLst>
                  <a:gd name="connsiteX0" fmla="*/ 0 w 260665"/>
                  <a:gd name="connsiteY0" fmla="*/ 494287 h 494286"/>
                  <a:gd name="connsiteX1" fmla="*/ 197519 w 260665"/>
                  <a:gd name="connsiteY1" fmla="*/ 280145 h 494286"/>
                  <a:gd name="connsiteX2" fmla="*/ 260588 w 260665"/>
                  <a:gd name="connsiteY2" fmla="*/ 0 h 494286"/>
                  <a:gd name="connsiteX3" fmla="*/ 176007 w 260665"/>
                  <a:gd name="connsiteY3" fmla="*/ 36668 h 494286"/>
                  <a:gd name="connsiteX4" fmla="*/ 102182 w 260665"/>
                  <a:gd name="connsiteY4" fmla="*/ 45469 h 494286"/>
                  <a:gd name="connsiteX5" fmla="*/ 0 w 260665"/>
                  <a:gd name="connsiteY5" fmla="*/ 494287 h 4942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60665" h="494286">
                    <a:moveTo>
                      <a:pt x="0" y="494287"/>
                    </a:moveTo>
                    <a:cubicBezTo>
                      <a:pt x="0" y="494287"/>
                      <a:pt x="129561" y="389660"/>
                      <a:pt x="197519" y="280145"/>
                    </a:cubicBezTo>
                    <a:cubicBezTo>
                      <a:pt x="265477" y="170629"/>
                      <a:pt x="260588" y="0"/>
                      <a:pt x="260588" y="0"/>
                    </a:cubicBezTo>
                    <a:cubicBezTo>
                      <a:pt x="260588" y="0"/>
                      <a:pt x="215609" y="29823"/>
                      <a:pt x="176007" y="36668"/>
                    </a:cubicBezTo>
                    <a:cubicBezTo>
                      <a:pt x="136405" y="43513"/>
                      <a:pt x="102182" y="45469"/>
                      <a:pt x="102182" y="45469"/>
                    </a:cubicBezTo>
                    <a:lnTo>
                      <a:pt x="0" y="494287"/>
                    </a:lnTo>
                    <a:close/>
                  </a:path>
                </a:pathLst>
              </a:custGeom>
              <a:solidFill>
                <a:srgbClr val="FFFFFF">
                  <a:alpha val="40000"/>
                </a:srgbClr>
              </a:solidFill>
              <a:ln w="488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01" name="Freeform: Shape 200">
                <a:extLst>
                  <a:ext uri="{FF2B5EF4-FFF2-40B4-BE49-F238E27FC236}">
                    <a16:creationId xmlns:a16="http://schemas.microsoft.com/office/drawing/2014/main" id="{11F9940C-0BA4-4AD8-B90C-1BE654620109}"/>
                  </a:ext>
                </a:extLst>
              </p:cNvPr>
              <p:cNvSpPr/>
              <p:nvPr/>
            </p:nvSpPr>
            <p:spPr>
              <a:xfrm>
                <a:off x="6273520" y="3416480"/>
                <a:ext cx="375481" cy="561924"/>
              </a:xfrm>
              <a:custGeom>
                <a:avLst/>
                <a:gdLst>
                  <a:gd name="connsiteX0" fmla="*/ 375482 w 375481"/>
                  <a:gd name="connsiteY0" fmla="*/ 19236 h 561924"/>
                  <a:gd name="connsiteX1" fmla="*/ 276233 w 375481"/>
                  <a:gd name="connsiteY1" fmla="*/ 362938 h 561924"/>
                  <a:gd name="connsiteX2" fmla="*/ 108049 w 375481"/>
                  <a:gd name="connsiteY2" fmla="*/ 561924 h 561924"/>
                  <a:gd name="connsiteX3" fmla="*/ 41068 w 375481"/>
                  <a:gd name="connsiteY3" fmla="*/ 550679 h 561924"/>
                  <a:gd name="connsiteX4" fmla="*/ 0 w 375481"/>
                  <a:gd name="connsiteY4" fmla="*/ 549701 h 561924"/>
                  <a:gd name="connsiteX5" fmla="*/ 22979 w 375481"/>
                  <a:gd name="connsiteY5" fmla="*/ 46615 h 561924"/>
                  <a:gd name="connsiteX6" fmla="*/ 375482 w 375481"/>
                  <a:gd name="connsiteY6" fmla="*/ 19236 h 5619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75481" h="561924">
                    <a:moveTo>
                      <a:pt x="375482" y="19236"/>
                    </a:moveTo>
                    <a:cubicBezTo>
                      <a:pt x="375482" y="19236"/>
                      <a:pt x="349570" y="214310"/>
                      <a:pt x="276233" y="362938"/>
                    </a:cubicBezTo>
                    <a:cubicBezTo>
                      <a:pt x="203386" y="511567"/>
                      <a:pt x="108049" y="561924"/>
                      <a:pt x="108049" y="561924"/>
                    </a:cubicBezTo>
                    <a:cubicBezTo>
                      <a:pt x="108049" y="561924"/>
                      <a:pt x="65025" y="551657"/>
                      <a:pt x="41068" y="550679"/>
                    </a:cubicBezTo>
                    <a:cubicBezTo>
                      <a:pt x="17601" y="549701"/>
                      <a:pt x="0" y="549701"/>
                      <a:pt x="0" y="549701"/>
                    </a:cubicBezTo>
                    <a:lnTo>
                      <a:pt x="22979" y="46615"/>
                    </a:lnTo>
                    <a:cubicBezTo>
                      <a:pt x="22490" y="46615"/>
                      <a:pt x="170140" y="-36500"/>
                      <a:pt x="375482" y="19236"/>
                    </a:cubicBezTo>
                    <a:close/>
                  </a:path>
                </a:pathLst>
              </a:custGeom>
              <a:solidFill>
                <a:srgbClr val="FFFFFF">
                  <a:alpha val="40000"/>
                </a:srgbClr>
              </a:solidFill>
              <a:ln w="488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grpSp>
          <p:nvGrpSpPr>
            <p:cNvPr id="202" name="Graphic 56">
              <a:extLst>
                <a:ext uri="{FF2B5EF4-FFF2-40B4-BE49-F238E27FC236}">
                  <a16:creationId xmlns:a16="http://schemas.microsoft.com/office/drawing/2014/main" id="{B2137614-5107-4CAB-9889-292C3CDBE808}"/>
                </a:ext>
              </a:extLst>
            </p:cNvPr>
            <p:cNvGrpSpPr/>
            <p:nvPr/>
          </p:nvGrpSpPr>
          <p:grpSpPr>
            <a:xfrm>
              <a:off x="6367441" y="5624193"/>
              <a:ext cx="1122972" cy="205728"/>
              <a:chOff x="6367441" y="5624193"/>
              <a:chExt cx="1122972" cy="205728"/>
            </a:xfrm>
            <a:solidFill>
              <a:srgbClr val="3F1900"/>
            </a:solidFill>
          </p:grpSpPr>
          <p:grpSp>
            <p:nvGrpSpPr>
              <p:cNvPr id="203" name="Graphic 56">
                <a:extLst>
                  <a:ext uri="{FF2B5EF4-FFF2-40B4-BE49-F238E27FC236}">
                    <a16:creationId xmlns:a16="http://schemas.microsoft.com/office/drawing/2014/main" id="{B2137614-5107-4CAB-9889-292C3CDBE808}"/>
                  </a:ext>
                </a:extLst>
              </p:cNvPr>
              <p:cNvGrpSpPr/>
              <p:nvPr/>
            </p:nvGrpSpPr>
            <p:grpSpPr>
              <a:xfrm>
                <a:off x="6367441" y="5677362"/>
                <a:ext cx="110932" cy="92456"/>
                <a:chOff x="6367441" y="5677362"/>
                <a:chExt cx="110932" cy="92456"/>
              </a:xfrm>
              <a:solidFill>
                <a:srgbClr val="3F1900"/>
              </a:solidFill>
            </p:grpSpPr>
            <p:sp>
              <p:nvSpPr>
                <p:cNvPr id="204" name="Freeform: Shape 203">
                  <a:extLst>
                    <a:ext uri="{FF2B5EF4-FFF2-40B4-BE49-F238E27FC236}">
                      <a16:creationId xmlns:a16="http://schemas.microsoft.com/office/drawing/2014/main" id="{1F4DB1D6-B149-4823-B4D0-DC14682B5F6C}"/>
                    </a:ext>
                  </a:extLst>
                </p:cNvPr>
                <p:cNvSpPr/>
                <p:nvPr/>
              </p:nvSpPr>
              <p:spPr>
                <a:xfrm>
                  <a:off x="6380103" y="5681644"/>
                  <a:ext cx="74930" cy="88174"/>
                </a:xfrm>
                <a:custGeom>
                  <a:avLst/>
                  <a:gdLst>
                    <a:gd name="connsiteX0" fmla="*/ 31779 w 74930"/>
                    <a:gd name="connsiteY0" fmla="*/ 1096 h 88174"/>
                    <a:gd name="connsiteX1" fmla="*/ 55247 w 74930"/>
                    <a:gd name="connsiteY1" fmla="*/ 19185 h 88174"/>
                    <a:gd name="connsiteX2" fmla="*/ 65514 w 74930"/>
                    <a:gd name="connsiteY2" fmla="*/ 47542 h 88174"/>
                    <a:gd name="connsiteX3" fmla="*/ 62091 w 74930"/>
                    <a:gd name="connsiteY3" fmla="*/ 74921 h 88174"/>
                    <a:gd name="connsiteX4" fmla="*/ 38624 w 74930"/>
                    <a:gd name="connsiteY4" fmla="*/ 74921 h 88174"/>
                    <a:gd name="connsiteX5" fmla="*/ 6845 w 74930"/>
                    <a:gd name="connsiteY5" fmla="*/ 28964 h 88174"/>
                    <a:gd name="connsiteX6" fmla="*/ 17601 w 74930"/>
                    <a:gd name="connsiteY6" fmla="*/ 5007 h 88174"/>
                    <a:gd name="connsiteX7" fmla="*/ 46935 w 74930"/>
                    <a:gd name="connsiteY7" fmla="*/ 8918 h 88174"/>
                    <a:gd name="connsiteX8" fmla="*/ 16134 w 74930"/>
                    <a:gd name="connsiteY8" fmla="*/ 607 h 88174"/>
                    <a:gd name="connsiteX9" fmla="*/ 3422 w 74930"/>
                    <a:gd name="connsiteY9" fmla="*/ 12341 h 88174"/>
                    <a:gd name="connsiteX10" fmla="*/ 0 w 74930"/>
                    <a:gd name="connsiteY10" fmla="*/ 28964 h 88174"/>
                    <a:gd name="connsiteX11" fmla="*/ 9289 w 74930"/>
                    <a:gd name="connsiteY11" fmla="*/ 61232 h 88174"/>
                    <a:gd name="connsiteX12" fmla="*/ 34713 w 74930"/>
                    <a:gd name="connsiteY12" fmla="*/ 83232 h 88174"/>
                    <a:gd name="connsiteX13" fmla="*/ 51824 w 74930"/>
                    <a:gd name="connsiteY13" fmla="*/ 88121 h 88174"/>
                    <a:gd name="connsiteX14" fmla="*/ 69425 w 74930"/>
                    <a:gd name="connsiteY14" fmla="*/ 80299 h 88174"/>
                    <a:gd name="connsiteX15" fmla="*/ 74803 w 74930"/>
                    <a:gd name="connsiteY15" fmla="*/ 63187 h 88174"/>
                    <a:gd name="connsiteX16" fmla="*/ 72847 w 74930"/>
                    <a:gd name="connsiteY16" fmla="*/ 46564 h 88174"/>
                    <a:gd name="connsiteX17" fmla="*/ 59158 w 74930"/>
                    <a:gd name="connsiteY17" fmla="*/ 16741 h 88174"/>
                    <a:gd name="connsiteX18" fmla="*/ 31779 w 74930"/>
                    <a:gd name="connsiteY18" fmla="*/ 1096 h 881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74930" h="88174">
                      <a:moveTo>
                        <a:pt x="31779" y="1096"/>
                      </a:moveTo>
                      <a:cubicBezTo>
                        <a:pt x="42535" y="3052"/>
                        <a:pt x="50358" y="10874"/>
                        <a:pt x="55247" y="19185"/>
                      </a:cubicBezTo>
                      <a:cubicBezTo>
                        <a:pt x="60625" y="27986"/>
                        <a:pt x="64047" y="37764"/>
                        <a:pt x="65514" y="47542"/>
                      </a:cubicBezTo>
                      <a:cubicBezTo>
                        <a:pt x="66980" y="57320"/>
                        <a:pt x="66980" y="68565"/>
                        <a:pt x="62091" y="74921"/>
                      </a:cubicBezTo>
                      <a:cubicBezTo>
                        <a:pt x="57691" y="81277"/>
                        <a:pt x="47424" y="79810"/>
                        <a:pt x="38624" y="74921"/>
                      </a:cubicBezTo>
                      <a:cubicBezTo>
                        <a:pt x="20534" y="67098"/>
                        <a:pt x="8800" y="48520"/>
                        <a:pt x="6845" y="28964"/>
                      </a:cubicBezTo>
                      <a:cubicBezTo>
                        <a:pt x="5867" y="19185"/>
                        <a:pt x="8800" y="8430"/>
                        <a:pt x="17601" y="5007"/>
                      </a:cubicBezTo>
                      <a:cubicBezTo>
                        <a:pt x="26401" y="1585"/>
                        <a:pt x="37157" y="5007"/>
                        <a:pt x="46935" y="8918"/>
                      </a:cubicBezTo>
                      <a:cubicBezTo>
                        <a:pt x="38135" y="3540"/>
                        <a:pt x="27868" y="-1838"/>
                        <a:pt x="16134" y="607"/>
                      </a:cubicBezTo>
                      <a:cubicBezTo>
                        <a:pt x="10756" y="2563"/>
                        <a:pt x="5378" y="6963"/>
                        <a:pt x="3422" y="12341"/>
                      </a:cubicBezTo>
                      <a:cubicBezTo>
                        <a:pt x="978" y="17719"/>
                        <a:pt x="0" y="23586"/>
                        <a:pt x="0" y="28964"/>
                      </a:cubicBezTo>
                      <a:cubicBezTo>
                        <a:pt x="0" y="40208"/>
                        <a:pt x="3422" y="51453"/>
                        <a:pt x="9289" y="61232"/>
                      </a:cubicBezTo>
                      <a:cubicBezTo>
                        <a:pt x="15156" y="71010"/>
                        <a:pt x="24934" y="78832"/>
                        <a:pt x="34713" y="83232"/>
                      </a:cubicBezTo>
                      <a:cubicBezTo>
                        <a:pt x="39602" y="85677"/>
                        <a:pt x="45469" y="87633"/>
                        <a:pt x="51824" y="88121"/>
                      </a:cubicBezTo>
                      <a:cubicBezTo>
                        <a:pt x="58180" y="88611"/>
                        <a:pt x="65514" y="85677"/>
                        <a:pt x="69425" y="80299"/>
                      </a:cubicBezTo>
                      <a:cubicBezTo>
                        <a:pt x="73336" y="74921"/>
                        <a:pt x="74314" y="68565"/>
                        <a:pt x="74803" y="63187"/>
                      </a:cubicBezTo>
                      <a:cubicBezTo>
                        <a:pt x="75292" y="57320"/>
                        <a:pt x="74314" y="51942"/>
                        <a:pt x="72847" y="46564"/>
                      </a:cubicBezTo>
                      <a:cubicBezTo>
                        <a:pt x="70403" y="35808"/>
                        <a:pt x="65514" y="25541"/>
                        <a:pt x="59158" y="16741"/>
                      </a:cubicBezTo>
                      <a:cubicBezTo>
                        <a:pt x="52313" y="8430"/>
                        <a:pt x="42535" y="607"/>
                        <a:pt x="31779" y="1096"/>
                      </a:cubicBezTo>
                      <a:close/>
                    </a:path>
                  </a:pathLst>
                </a:custGeom>
                <a:solidFill>
                  <a:srgbClr val="3F1900"/>
                </a:solidFill>
                <a:ln w="4884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05" name="Freeform: Shape 204">
                  <a:extLst>
                    <a:ext uri="{FF2B5EF4-FFF2-40B4-BE49-F238E27FC236}">
                      <a16:creationId xmlns:a16="http://schemas.microsoft.com/office/drawing/2014/main" id="{BBDAB5A2-5B28-4794-BEB6-254E09B88385}"/>
                    </a:ext>
                  </a:extLst>
                </p:cNvPr>
                <p:cNvSpPr/>
                <p:nvPr/>
              </p:nvSpPr>
              <p:spPr>
                <a:xfrm>
                  <a:off x="6445135" y="5693921"/>
                  <a:ext cx="33238" cy="43087"/>
                </a:xfrm>
                <a:custGeom>
                  <a:avLst/>
                  <a:gdLst>
                    <a:gd name="connsiteX0" fmla="*/ 33238 w 33238"/>
                    <a:gd name="connsiteY0" fmla="*/ 17175 h 43087"/>
                    <a:gd name="connsiteX1" fmla="*/ 22482 w 33238"/>
                    <a:gd name="connsiteY1" fmla="*/ 1041 h 43087"/>
                    <a:gd name="connsiteX2" fmla="*/ 1948 w 33238"/>
                    <a:gd name="connsiteY2" fmla="*/ 9352 h 43087"/>
                    <a:gd name="connsiteX3" fmla="*/ 3415 w 33238"/>
                    <a:gd name="connsiteY3" fmla="*/ 30375 h 43087"/>
                    <a:gd name="connsiteX4" fmla="*/ 17593 w 33238"/>
                    <a:gd name="connsiteY4" fmla="*/ 43087 h 43087"/>
                    <a:gd name="connsiteX5" fmla="*/ 10259 w 33238"/>
                    <a:gd name="connsiteY5" fmla="*/ 26953 h 43087"/>
                    <a:gd name="connsiteX6" fmla="*/ 10259 w 33238"/>
                    <a:gd name="connsiteY6" fmla="*/ 13264 h 43087"/>
                    <a:gd name="connsiteX7" fmla="*/ 20038 w 33238"/>
                    <a:gd name="connsiteY7" fmla="*/ 7886 h 43087"/>
                    <a:gd name="connsiteX8" fmla="*/ 33238 w 33238"/>
                    <a:gd name="connsiteY8" fmla="*/ 17175 h 430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3238" h="43087">
                      <a:moveTo>
                        <a:pt x="33238" y="17175"/>
                      </a:moveTo>
                      <a:cubicBezTo>
                        <a:pt x="32749" y="11308"/>
                        <a:pt x="29816" y="3974"/>
                        <a:pt x="22482" y="1041"/>
                      </a:cubicBezTo>
                      <a:cubicBezTo>
                        <a:pt x="15148" y="-1893"/>
                        <a:pt x="5370" y="1530"/>
                        <a:pt x="1948" y="9352"/>
                      </a:cubicBezTo>
                      <a:cubicBezTo>
                        <a:pt x="-1474" y="16686"/>
                        <a:pt x="-8" y="24508"/>
                        <a:pt x="3415" y="30375"/>
                      </a:cubicBezTo>
                      <a:cubicBezTo>
                        <a:pt x="6837" y="36242"/>
                        <a:pt x="12215" y="40154"/>
                        <a:pt x="17593" y="43087"/>
                      </a:cubicBezTo>
                      <a:cubicBezTo>
                        <a:pt x="14660" y="37220"/>
                        <a:pt x="11726" y="32331"/>
                        <a:pt x="10259" y="26953"/>
                      </a:cubicBezTo>
                      <a:cubicBezTo>
                        <a:pt x="8793" y="22064"/>
                        <a:pt x="8304" y="16686"/>
                        <a:pt x="10259" y="13264"/>
                      </a:cubicBezTo>
                      <a:cubicBezTo>
                        <a:pt x="11726" y="9352"/>
                        <a:pt x="15637" y="7397"/>
                        <a:pt x="20038" y="7886"/>
                      </a:cubicBezTo>
                      <a:cubicBezTo>
                        <a:pt x="24927" y="8375"/>
                        <a:pt x="29816" y="11797"/>
                        <a:pt x="33238" y="17175"/>
                      </a:cubicBezTo>
                      <a:close/>
                    </a:path>
                  </a:pathLst>
                </a:custGeom>
                <a:solidFill>
                  <a:srgbClr val="3F1900"/>
                </a:solidFill>
                <a:ln w="4884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06" name="Freeform: Shape 205">
                  <a:extLst>
                    <a:ext uri="{FF2B5EF4-FFF2-40B4-BE49-F238E27FC236}">
                      <a16:creationId xmlns:a16="http://schemas.microsoft.com/office/drawing/2014/main" id="{D38A3BC4-BDF4-43BA-BE58-899A47FB0837}"/>
                    </a:ext>
                  </a:extLst>
                </p:cNvPr>
                <p:cNvSpPr/>
                <p:nvPr/>
              </p:nvSpPr>
              <p:spPr>
                <a:xfrm>
                  <a:off x="6367441" y="5722638"/>
                  <a:ext cx="46885" cy="24148"/>
                </a:xfrm>
                <a:custGeom>
                  <a:avLst/>
                  <a:gdLst>
                    <a:gd name="connsiteX0" fmla="*/ 3373 w 46885"/>
                    <a:gd name="connsiteY0" fmla="*/ 24148 h 24148"/>
                    <a:gd name="connsiteX1" fmla="*/ 7773 w 46885"/>
                    <a:gd name="connsiteY1" fmla="*/ 10459 h 24148"/>
                    <a:gd name="connsiteX2" fmla="*/ 19018 w 46885"/>
                    <a:gd name="connsiteY2" fmla="*/ 9970 h 24148"/>
                    <a:gd name="connsiteX3" fmla="*/ 33196 w 46885"/>
                    <a:gd name="connsiteY3" fmla="*/ 15348 h 24148"/>
                    <a:gd name="connsiteX4" fmla="*/ 46885 w 46885"/>
                    <a:gd name="connsiteY4" fmla="*/ 23659 h 24148"/>
                    <a:gd name="connsiteX5" fmla="*/ 37107 w 46885"/>
                    <a:gd name="connsiteY5" fmla="*/ 9481 h 24148"/>
                    <a:gd name="connsiteX6" fmla="*/ 21462 w 46885"/>
                    <a:gd name="connsiteY6" fmla="*/ 1170 h 24148"/>
                    <a:gd name="connsiteX7" fmla="*/ 11684 w 46885"/>
                    <a:gd name="connsiteY7" fmla="*/ 192 h 24148"/>
                    <a:gd name="connsiteX8" fmla="*/ 6306 w 46885"/>
                    <a:gd name="connsiteY8" fmla="*/ 1658 h 24148"/>
                    <a:gd name="connsiteX9" fmla="*/ 1906 w 46885"/>
                    <a:gd name="connsiteY9" fmla="*/ 5570 h 24148"/>
                    <a:gd name="connsiteX10" fmla="*/ 3373 w 46885"/>
                    <a:gd name="connsiteY10" fmla="*/ 24148 h 241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885" h="24148">
                      <a:moveTo>
                        <a:pt x="3373" y="24148"/>
                      </a:moveTo>
                      <a:cubicBezTo>
                        <a:pt x="3862" y="18281"/>
                        <a:pt x="5328" y="12903"/>
                        <a:pt x="7773" y="10459"/>
                      </a:cubicBezTo>
                      <a:cubicBezTo>
                        <a:pt x="9728" y="8503"/>
                        <a:pt x="14617" y="8992"/>
                        <a:pt x="19018" y="9970"/>
                      </a:cubicBezTo>
                      <a:cubicBezTo>
                        <a:pt x="23907" y="10948"/>
                        <a:pt x="28307" y="13392"/>
                        <a:pt x="33196" y="15348"/>
                      </a:cubicBezTo>
                      <a:cubicBezTo>
                        <a:pt x="37596" y="17793"/>
                        <a:pt x="42485" y="20237"/>
                        <a:pt x="46885" y="23659"/>
                      </a:cubicBezTo>
                      <a:cubicBezTo>
                        <a:pt x="45419" y="17793"/>
                        <a:pt x="41507" y="12903"/>
                        <a:pt x="37107" y="9481"/>
                      </a:cubicBezTo>
                      <a:cubicBezTo>
                        <a:pt x="32707" y="5570"/>
                        <a:pt x="27329" y="2636"/>
                        <a:pt x="21462" y="1170"/>
                      </a:cubicBezTo>
                      <a:cubicBezTo>
                        <a:pt x="18529" y="192"/>
                        <a:pt x="15106" y="-297"/>
                        <a:pt x="11684" y="192"/>
                      </a:cubicBezTo>
                      <a:cubicBezTo>
                        <a:pt x="10217" y="192"/>
                        <a:pt x="8262" y="1170"/>
                        <a:pt x="6306" y="1658"/>
                      </a:cubicBezTo>
                      <a:cubicBezTo>
                        <a:pt x="4839" y="2636"/>
                        <a:pt x="2884" y="3614"/>
                        <a:pt x="1906" y="5570"/>
                      </a:cubicBezTo>
                      <a:cubicBezTo>
                        <a:pt x="-2005" y="12903"/>
                        <a:pt x="928" y="19259"/>
                        <a:pt x="3373" y="24148"/>
                      </a:cubicBezTo>
                      <a:close/>
                    </a:path>
                  </a:pathLst>
                </a:custGeom>
                <a:solidFill>
                  <a:srgbClr val="3F1900"/>
                </a:solidFill>
                <a:ln w="4884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07" name="Freeform: Shape 206">
                  <a:extLst>
                    <a:ext uri="{FF2B5EF4-FFF2-40B4-BE49-F238E27FC236}">
                      <a16:creationId xmlns:a16="http://schemas.microsoft.com/office/drawing/2014/main" id="{C245A0B8-B363-4F13-A251-5E330DEC7553}"/>
                    </a:ext>
                  </a:extLst>
                </p:cNvPr>
                <p:cNvSpPr/>
                <p:nvPr/>
              </p:nvSpPr>
              <p:spPr>
                <a:xfrm>
                  <a:off x="6393792" y="5677362"/>
                  <a:ext cx="24056" cy="41068"/>
                </a:xfrm>
                <a:custGeom>
                  <a:avLst/>
                  <a:gdLst>
                    <a:gd name="connsiteX0" fmla="*/ 22979 w 24056"/>
                    <a:gd name="connsiteY0" fmla="*/ 41068 h 41068"/>
                    <a:gd name="connsiteX1" fmla="*/ 19556 w 24056"/>
                    <a:gd name="connsiteY1" fmla="*/ 16134 h 41068"/>
                    <a:gd name="connsiteX2" fmla="*/ 0 w 24056"/>
                    <a:gd name="connsiteY2" fmla="*/ 0 h 41068"/>
                    <a:gd name="connsiteX3" fmla="*/ 5867 w 24056"/>
                    <a:gd name="connsiteY3" fmla="*/ 10267 h 41068"/>
                    <a:gd name="connsiteX4" fmla="*/ 11245 w 24056"/>
                    <a:gd name="connsiteY4" fmla="*/ 20045 h 41068"/>
                    <a:gd name="connsiteX5" fmla="*/ 22979 w 24056"/>
                    <a:gd name="connsiteY5" fmla="*/ 41068 h 410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4056" h="41068">
                      <a:moveTo>
                        <a:pt x="22979" y="41068"/>
                      </a:moveTo>
                      <a:cubicBezTo>
                        <a:pt x="25423" y="32268"/>
                        <a:pt x="23468" y="23468"/>
                        <a:pt x="19556" y="16134"/>
                      </a:cubicBezTo>
                      <a:cubicBezTo>
                        <a:pt x="15645" y="8800"/>
                        <a:pt x="9289" y="1467"/>
                        <a:pt x="0" y="0"/>
                      </a:cubicBezTo>
                      <a:cubicBezTo>
                        <a:pt x="2445" y="3422"/>
                        <a:pt x="3911" y="7334"/>
                        <a:pt x="5867" y="10267"/>
                      </a:cubicBezTo>
                      <a:lnTo>
                        <a:pt x="11245" y="20045"/>
                      </a:lnTo>
                      <a:cubicBezTo>
                        <a:pt x="15156" y="27379"/>
                        <a:pt x="18579" y="33735"/>
                        <a:pt x="22979" y="41068"/>
                      </a:cubicBezTo>
                      <a:close/>
                    </a:path>
                  </a:pathLst>
                </a:custGeom>
                <a:solidFill>
                  <a:srgbClr val="3F1900"/>
                </a:solidFill>
                <a:ln w="4884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208" name="Graphic 56">
                <a:extLst>
                  <a:ext uri="{FF2B5EF4-FFF2-40B4-BE49-F238E27FC236}">
                    <a16:creationId xmlns:a16="http://schemas.microsoft.com/office/drawing/2014/main" id="{B2137614-5107-4CAB-9889-292C3CDBE808}"/>
                  </a:ext>
                </a:extLst>
              </p:cNvPr>
              <p:cNvGrpSpPr/>
              <p:nvPr/>
            </p:nvGrpSpPr>
            <p:grpSpPr>
              <a:xfrm>
                <a:off x="7050885" y="5686651"/>
                <a:ext cx="235164" cy="50564"/>
                <a:chOff x="7050885" y="5686651"/>
                <a:chExt cx="235164" cy="50564"/>
              </a:xfrm>
              <a:solidFill>
                <a:srgbClr val="3F1900"/>
              </a:solidFill>
            </p:grpSpPr>
            <p:sp>
              <p:nvSpPr>
                <p:cNvPr id="209" name="Freeform: Shape 208">
                  <a:extLst>
                    <a:ext uri="{FF2B5EF4-FFF2-40B4-BE49-F238E27FC236}">
                      <a16:creationId xmlns:a16="http://schemas.microsoft.com/office/drawing/2014/main" id="{27BDD3A2-3B72-4766-8D4D-4006B8DF61DF}"/>
                    </a:ext>
                  </a:extLst>
                </p:cNvPr>
                <p:cNvSpPr/>
                <p:nvPr/>
              </p:nvSpPr>
              <p:spPr>
                <a:xfrm>
                  <a:off x="7122266" y="5686651"/>
                  <a:ext cx="163784" cy="28634"/>
                </a:xfrm>
                <a:custGeom>
                  <a:avLst/>
                  <a:gdLst>
                    <a:gd name="connsiteX0" fmla="*/ 163784 w 163784"/>
                    <a:gd name="connsiteY0" fmla="*/ 27868 h 28634"/>
                    <a:gd name="connsiteX1" fmla="*/ 83603 w 163784"/>
                    <a:gd name="connsiteY1" fmla="*/ 4889 h 28634"/>
                    <a:gd name="connsiteX2" fmla="*/ 41557 w 163784"/>
                    <a:gd name="connsiteY2" fmla="*/ 0 h 28634"/>
                    <a:gd name="connsiteX3" fmla="*/ 0 w 163784"/>
                    <a:gd name="connsiteY3" fmla="*/ 6845 h 28634"/>
                    <a:gd name="connsiteX4" fmla="*/ 82137 w 163784"/>
                    <a:gd name="connsiteY4" fmla="*/ 13689 h 28634"/>
                    <a:gd name="connsiteX5" fmla="*/ 122227 w 163784"/>
                    <a:gd name="connsiteY5" fmla="*/ 23956 h 28634"/>
                    <a:gd name="connsiteX6" fmla="*/ 163784 w 163784"/>
                    <a:gd name="connsiteY6" fmla="*/ 27868 h 286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63784" h="28634">
                      <a:moveTo>
                        <a:pt x="163784" y="27868"/>
                      </a:moveTo>
                      <a:cubicBezTo>
                        <a:pt x="135917" y="24445"/>
                        <a:pt x="111960" y="10756"/>
                        <a:pt x="83603" y="4889"/>
                      </a:cubicBezTo>
                      <a:cubicBezTo>
                        <a:pt x="69914" y="2445"/>
                        <a:pt x="55736" y="0"/>
                        <a:pt x="41557" y="0"/>
                      </a:cubicBezTo>
                      <a:cubicBezTo>
                        <a:pt x="27379" y="0"/>
                        <a:pt x="12712" y="1955"/>
                        <a:pt x="0" y="6845"/>
                      </a:cubicBezTo>
                      <a:cubicBezTo>
                        <a:pt x="27868" y="3422"/>
                        <a:pt x="54758" y="8311"/>
                        <a:pt x="82137" y="13689"/>
                      </a:cubicBezTo>
                      <a:cubicBezTo>
                        <a:pt x="95337" y="16134"/>
                        <a:pt x="108538" y="20534"/>
                        <a:pt x="122227" y="23956"/>
                      </a:cubicBezTo>
                      <a:cubicBezTo>
                        <a:pt x="134939" y="27868"/>
                        <a:pt x="149606" y="29823"/>
                        <a:pt x="163784" y="27868"/>
                      </a:cubicBezTo>
                      <a:close/>
                    </a:path>
                  </a:pathLst>
                </a:custGeom>
                <a:solidFill>
                  <a:srgbClr val="3F1900"/>
                </a:solidFill>
                <a:ln w="4884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10" name="Freeform: Shape 209">
                  <a:extLst>
                    <a:ext uri="{FF2B5EF4-FFF2-40B4-BE49-F238E27FC236}">
                      <a16:creationId xmlns:a16="http://schemas.microsoft.com/office/drawing/2014/main" id="{0D42EC0F-9AC5-4F43-94B0-BD98037DF208}"/>
                    </a:ext>
                  </a:extLst>
                </p:cNvPr>
                <p:cNvSpPr/>
                <p:nvPr/>
              </p:nvSpPr>
              <p:spPr>
                <a:xfrm>
                  <a:off x="7133510" y="5710119"/>
                  <a:ext cx="118804" cy="27096"/>
                </a:xfrm>
                <a:custGeom>
                  <a:avLst/>
                  <a:gdLst>
                    <a:gd name="connsiteX0" fmla="*/ 118805 w 118804"/>
                    <a:gd name="connsiteY0" fmla="*/ 0 h 27096"/>
                    <a:gd name="connsiteX1" fmla="*/ 91915 w 118804"/>
                    <a:gd name="connsiteY1" fmla="*/ 13201 h 27096"/>
                    <a:gd name="connsiteX2" fmla="*/ 62091 w 118804"/>
                    <a:gd name="connsiteY2" fmla="*/ 17601 h 27096"/>
                    <a:gd name="connsiteX3" fmla="*/ 0 w 118804"/>
                    <a:gd name="connsiteY3" fmla="*/ 18578 h 27096"/>
                    <a:gd name="connsiteX4" fmla="*/ 62580 w 118804"/>
                    <a:gd name="connsiteY4" fmla="*/ 26890 h 27096"/>
                    <a:gd name="connsiteX5" fmla="*/ 94359 w 118804"/>
                    <a:gd name="connsiteY5" fmla="*/ 20045 h 27096"/>
                    <a:gd name="connsiteX6" fmla="*/ 118805 w 118804"/>
                    <a:gd name="connsiteY6" fmla="*/ 0 h 270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18804" h="27096">
                      <a:moveTo>
                        <a:pt x="118805" y="0"/>
                      </a:moveTo>
                      <a:cubicBezTo>
                        <a:pt x="110982" y="7334"/>
                        <a:pt x="101693" y="10756"/>
                        <a:pt x="91915" y="13201"/>
                      </a:cubicBezTo>
                      <a:cubicBezTo>
                        <a:pt x="82137" y="15645"/>
                        <a:pt x="72358" y="16623"/>
                        <a:pt x="62091" y="17601"/>
                      </a:cubicBezTo>
                      <a:cubicBezTo>
                        <a:pt x="41557" y="19067"/>
                        <a:pt x="21023" y="17601"/>
                        <a:pt x="0" y="18578"/>
                      </a:cubicBezTo>
                      <a:cubicBezTo>
                        <a:pt x="20045" y="25423"/>
                        <a:pt x="41557" y="27868"/>
                        <a:pt x="62580" y="26890"/>
                      </a:cubicBezTo>
                      <a:cubicBezTo>
                        <a:pt x="73336" y="25912"/>
                        <a:pt x="84092" y="24445"/>
                        <a:pt x="94359" y="20045"/>
                      </a:cubicBezTo>
                      <a:cubicBezTo>
                        <a:pt x="104137" y="16623"/>
                        <a:pt x="113916" y="9289"/>
                        <a:pt x="118805" y="0"/>
                      </a:cubicBezTo>
                      <a:close/>
                    </a:path>
                  </a:pathLst>
                </a:custGeom>
                <a:solidFill>
                  <a:srgbClr val="3F1900"/>
                </a:solidFill>
                <a:ln w="4884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11" name="Freeform: Shape 210">
                  <a:extLst>
                    <a:ext uri="{FF2B5EF4-FFF2-40B4-BE49-F238E27FC236}">
                      <a16:creationId xmlns:a16="http://schemas.microsoft.com/office/drawing/2014/main" id="{50AEDAEB-E201-4D46-B602-B06D3CBBC80D}"/>
                    </a:ext>
                  </a:extLst>
                </p:cNvPr>
                <p:cNvSpPr/>
                <p:nvPr/>
              </p:nvSpPr>
              <p:spPr>
                <a:xfrm>
                  <a:off x="7141333" y="5690562"/>
                  <a:ext cx="43698" cy="26601"/>
                </a:xfrm>
                <a:custGeom>
                  <a:avLst/>
                  <a:gdLst>
                    <a:gd name="connsiteX0" fmla="*/ 41557 w 43698"/>
                    <a:gd name="connsiteY0" fmla="*/ 3422 h 26601"/>
                    <a:gd name="connsiteX1" fmla="*/ 35201 w 43698"/>
                    <a:gd name="connsiteY1" fmla="*/ 16134 h 26601"/>
                    <a:gd name="connsiteX2" fmla="*/ 22001 w 43698"/>
                    <a:gd name="connsiteY2" fmla="*/ 17112 h 26601"/>
                    <a:gd name="connsiteX3" fmla="*/ 9289 w 43698"/>
                    <a:gd name="connsiteY3" fmla="*/ 13201 h 26601"/>
                    <a:gd name="connsiteX4" fmla="*/ 0 w 43698"/>
                    <a:gd name="connsiteY4" fmla="*/ 0 h 26601"/>
                    <a:gd name="connsiteX5" fmla="*/ 3422 w 43698"/>
                    <a:gd name="connsiteY5" fmla="*/ 17601 h 26601"/>
                    <a:gd name="connsiteX6" fmla="*/ 20534 w 43698"/>
                    <a:gd name="connsiteY6" fmla="*/ 26401 h 26601"/>
                    <a:gd name="connsiteX7" fmla="*/ 39602 w 43698"/>
                    <a:gd name="connsiteY7" fmla="*/ 21512 h 26601"/>
                    <a:gd name="connsiteX8" fmla="*/ 41557 w 43698"/>
                    <a:gd name="connsiteY8" fmla="*/ 3422 h 266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3698" h="26601">
                      <a:moveTo>
                        <a:pt x="41557" y="3422"/>
                      </a:moveTo>
                      <a:cubicBezTo>
                        <a:pt x="40579" y="9289"/>
                        <a:pt x="38624" y="14667"/>
                        <a:pt x="35201" y="16134"/>
                      </a:cubicBezTo>
                      <a:cubicBezTo>
                        <a:pt x="31779" y="17601"/>
                        <a:pt x="26890" y="17601"/>
                        <a:pt x="22001" y="17112"/>
                      </a:cubicBezTo>
                      <a:cubicBezTo>
                        <a:pt x="16623" y="16623"/>
                        <a:pt x="12223" y="15645"/>
                        <a:pt x="9289" y="13201"/>
                      </a:cubicBezTo>
                      <a:cubicBezTo>
                        <a:pt x="6356" y="10267"/>
                        <a:pt x="3422" y="4889"/>
                        <a:pt x="0" y="0"/>
                      </a:cubicBezTo>
                      <a:cubicBezTo>
                        <a:pt x="0" y="5867"/>
                        <a:pt x="0" y="11734"/>
                        <a:pt x="3422" y="17601"/>
                      </a:cubicBezTo>
                      <a:cubicBezTo>
                        <a:pt x="7334" y="23957"/>
                        <a:pt x="15156" y="25912"/>
                        <a:pt x="20534" y="26401"/>
                      </a:cubicBezTo>
                      <a:cubicBezTo>
                        <a:pt x="26401" y="26890"/>
                        <a:pt x="33735" y="26890"/>
                        <a:pt x="39602" y="21512"/>
                      </a:cubicBezTo>
                      <a:cubicBezTo>
                        <a:pt x="45469" y="15645"/>
                        <a:pt x="44002" y="8312"/>
                        <a:pt x="41557" y="3422"/>
                      </a:cubicBezTo>
                      <a:close/>
                    </a:path>
                  </a:pathLst>
                </a:custGeom>
                <a:solidFill>
                  <a:srgbClr val="3F1900"/>
                </a:solidFill>
                <a:ln w="4884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12" name="Freeform: Shape 211">
                  <a:extLst>
                    <a:ext uri="{FF2B5EF4-FFF2-40B4-BE49-F238E27FC236}">
                      <a16:creationId xmlns:a16="http://schemas.microsoft.com/office/drawing/2014/main" id="{9332995F-2324-4D3B-9029-DAAB1DD700DF}"/>
                    </a:ext>
                  </a:extLst>
                </p:cNvPr>
                <p:cNvSpPr/>
                <p:nvPr/>
              </p:nvSpPr>
              <p:spPr>
                <a:xfrm>
                  <a:off x="7050885" y="5693007"/>
                  <a:ext cx="72848" cy="38855"/>
                </a:xfrm>
                <a:custGeom>
                  <a:avLst/>
                  <a:gdLst>
                    <a:gd name="connsiteX0" fmla="*/ 71870 w 72848"/>
                    <a:gd name="connsiteY0" fmla="*/ 0 h 38855"/>
                    <a:gd name="connsiteX1" fmla="*/ 61602 w 72848"/>
                    <a:gd name="connsiteY1" fmla="*/ 19556 h 38855"/>
                    <a:gd name="connsiteX2" fmla="*/ 45469 w 72848"/>
                    <a:gd name="connsiteY2" fmla="*/ 27379 h 38855"/>
                    <a:gd name="connsiteX3" fmla="*/ 22001 w 72848"/>
                    <a:gd name="connsiteY3" fmla="*/ 31290 h 38855"/>
                    <a:gd name="connsiteX4" fmla="*/ 0 w 72848"/>
                    <a:gd name="connsiteY4" fmla="*/ 35690 h 38855"/>
                    <a:gd name="connsiteX5" fmla="*/ 23468 w 72848"/>
                    <a:gd name="connsiteY5" fmla="*/ 38624 h 38855"/>
                    <a:gd name="connsiteX6" fmla="*/ 45957 w 72848"/>
                    <a:gd name="connsiteY6" fmla="*/ 36668 h 38855"/>
                    <a:gd name="connsiteX7" fmla="*/ 59158 w 72848"/>
                    <a:gd name="connsiteY7" fmla="*/ 33246 h 38855"/>
                    <a:gd name="connsiteX8" fmla="*/ 67958 w 72848"/>
                    <a:gd name="connsiteY8" fmla="*/ 23468 h 38855"/>
                    <a:gd name="connsiteX9" fmla="*/ 71870 w 72848"/>
                    <a:gd name="connsiteY9" fmla="*/ 0 h 388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2848" h="38855">
                      <a:moveTo>
                        <a:pt x="71870" y="0"/>
                      </a:moveTo>
                      <a:cubicBezTo>
                        <a:pt x="70403" y="7823"/>
                        <a:pt x="66003" y="13690"/>
                        <a:pt x="61602" y="19556"/>
                      </a:cubicBezTo>
                      <a:cubicBezTo>
                        <a:pt x="56713" y="25423"/>
                        <a:pt x="52802" y="27868"/>
                        <a:pt x="45469" y="27379"/>
                      </a:cubicBezTo>
                      <a:cubicBezTo>
                        <a:pt x="37646" y="27379"/>
                        <a:pt x="29335" y="29335"/>
                        <a:pt x="22001" y="31290"/>
                      </a:cubicBezTo>
                      <a:cubicBezTo>
                        <a:pt x="14667" y="33246"/>
                        <a:pt x="7823" y="35201"/>
                        <a:pt x="0" y="35690"/>
                      </a:cubicBezTo>
                      <a:cubicBezTo>
                        <a:pt x="7334" y="39113"/>
                        <a:pt x="15645" y="39113"/>
                        <a:pt x="23468" y="38624"/>
                      </a:cubicBezTo>
                      <a:cubicBezTo>
                        <a:pt x="31290" y="38135"/>
                        <a:pt x="38135" y="36668"/>
                        <a:pt x="45957" y="36668"/>
                      </a:cubicBezTo>
                      <a:cubicBezTo>
                        <a:pt x="49869" y="36668"/>
                        <a:pt x="54758" y="36179"/>
                        <a:pt x="59158" y="33246"/>
                      </a:cubicBezTo>
                      <a:cubicBezTo>
                        <a:pt x="63069" y="30312"/>
                        <a:pt x="66003" y="26890"/>
                        <a:pt x="67958" y="23468"/>
                      </a:cubicBezTo>
                      <a:cubicBezTo>
                        <a:pt x="71870" y="16134"/>
                        <a:pt x="74314" y="7823"/>
                        <a:pt x="71870" y="0"/>
                      </a:cubicBezTo>
                      <a:close/>
                    </a:path>
                  </a:pathLst>
                </a:custGeom>
                <a:solidFill>
                  <a:srgbClr val="3F1900"/>
                </a:solidFill>
                <a:ln w="4884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213" name="Graphic 56">
                <a:extLst>
                  <a:ext uri="{FF2B5EF4-FFF2-40B4-BE49-F238E27FC236}">
                    <a16:creationId xmlns:a16="http://schemas.microsoft.com/office/drawing/2014/main" id="{B2137614-5107-4CAB-9889-292C3CDBE808}"/>
                  </a:ext>
                </a:extLst>
              </p:cNvPr>
              <p:cNvGrpSpPr/>
              <p:nvPr/>
            </p:nvGrpSpPr>
            <p:grpSpPr>
              <a:xfrm>
                <a:off x="6516508" y="5644942"/>
                <a:ext cx="214753" cy="184978"/>
                <a:chOff x="6516508" y="5644942"/>
                <a:chExt cx="214753" cy="184978"/>
              </a:xfrm>
              <a:solidFill>
                <a:srgbClr val="3F1900"/>
              </a:solidFill>
            </p:grpSpPr>
            <p:sp>
              <p:nvSpPr>
                <p:cNvPr id="214" name="Freeform: Shape 213">
                  <a:extLst>
                    <a:ext uri="{FF2B5EF4-FFF2-40B4-BE49-F238E27FC236}">
                      <a16:creationId xmlns:a16="http://schemas.microsoft.com/office/drawing/2014/main" id="{5D37C01C-C8D8-41BA-9CCD-883A1CD7B479}"/>
                    </a:ext>
                  </a:extLst>
                </p:cNvPr>
                <p:cNvSpPr/>
                <p:nvPr/>
              </p:nvSpPr>
              <p:spPr>
                <a:xfrm>
                  <a:off x="6569799" y="5689531"/>
                  <a:ext cx="128460" cy="140389"/>
                </a:xfrm>
                <a:custGeom>
                  <a:avLst/>
                  <a:gdLst>
                    <a:gd name="connsiteX0" fmla="*/ 978 w 128460"/>
                    <a:gd name="connsiteY0" fmla="*/ 130592 h 140389"/>
                    <a:gd name="connsiteX1" fmla="*/ 63069 w 128460"/>
                    <a:gd name="connsiteY1" fmla="*/ 132547 h 140389"/>
                    <a:gd name="connsiteX2" fmla="*/ 93870 w 128460"/>
                    <a:gd name="connsiteY2" fmla="*/ 132547 h 140389"/>
                    <a:gd name="connsiteX3" fmla="*/ 121738 w 128460"/>
                    <a:gd name="connsiteY3" fmla="*/ 138903 h 140389"/>
                    <a:gd name="connsiteX4" fmla="*/ 125161 w 128460"/>
                    <a:gd name="connsiteY4" fmla="*/ 133525 h 140389"/>
                    <a:gd name="connsiteX5" fmla="*/ 95826 w 128460"/>
                    <a:gd name="connsiteY5" fmla="*/ 112502 h 140389"/>
                    <a:gd name="connsiteX6" fmla="*/ 91915 w 128460"/>
                    <a:gd name="connsiteY6" fmla="*/ 119347 h 140389"/>
                    <a:gd name="connsiteX7" fmla="*/ 99737 w 128460"/>
                    <a:gd name="connsiteY7" fmla="*/ 121792 h 140389"/>
                    <a:gd name="connsiteX8" fmla="*/ 108538 w 128460"/>
                    <a:gd name="connsiteY8" fmla="*/ 121303 h 140389"/>
                    <a:gd name="connsiteX9" fmla="*/ 121738 w 128460"/>
                    <a:gd name="connsiteY9" fmla="*/ 110058 h 140389"/>
                    <a:gd name="connsiteX10" fmla="*/ 128094 w 128460"/>
                    <a:gd name="connsiteY10" fmla="*/ 80234 h 140389"/>
                    <a:gd name="connsiteX11" fmla="*/ 128094 w 128460"/>
                    <a:gd name="connsiteY11" fmla="*/ 50900 h 140389"/>
                    <a:gd name="connsiteX12" fmla="*/ 127116 w 128460"/>
                    <a:gd name="connsiteY12" fmla="*/ 36233 h 140389"/>
                    <a:gd name="connsiteX13" fmla="*/ 124672 w 128460"/>
                    <a:gd name="connsiteY13" fmla="*/ 20588 h 140389"/>
                    <a:gd name="connsiteX14" fmla="*/ 116360 w 128460"/>
                    <a:gd name="connsiteY14" fmla="*/ 6409 h 140389"/>
                    <a:gd name="connsiteX15" fmla="*/ 99737 w 128460"/>
                    <a:gd name="connsiteY15" fmla="*/ 53 h 140389"/>
                    <a:gd name="connsiteX16" fmla="*/ 84092 w 128460"/>
                    <a:gd name="connsiteY16" fmla="*/ 8365 h 140389"/>
                    <a:gd name="connsiteX17" fmla="*/ 76270 w 128460"/>
                    <a:gd name="connsiteY17" fmla="*/ 22543 h 140389"/>
                    <a:gd name="connsiteX18" fmla="*/ 73825 w 128460"/>
                    <a:gd name="connsiteY18" fmla="*/ 81212 h 140389"/>
                    <a:gd name="connsiteX19" fmla="*/ 77248 w 128460"/>
                    <a:gd name="connsiteY19" fmla="*/ 77301 h 140389"/>
                    <a:gd name="connsiteX20" fmla="*/ 62091 w 128460"/>
                    <a:gd name="connsiteY20" fmla="*/ 70945 h 140389"/>
                    <a:gd name="connsiteX21" fmla="*/ 46935 w 128460"/>
                    <a:gd name="connsiteY21" fmla="*/ 58722 h 140389"/>
                    <a:gd name="connsiteX22" fmla="*/ 29335 w 128460"/>
                    <a:gd name="connsiteY22" fmla="*/ 47966 h 140389"/>
                    <a:gd name="connsiteX23" fmla="*/ 9289 w 128460"/>
                    <a:gd name="connsiteY23" fmla="*/ 52856 h 140389"/>
                    <a:gd name="connsiteX24" fmla="*/ 10267 w 128460"/>
                    <a:gd name="connsiteY24" fmla="*/ 64589 h 140389"/>
                    <a:gd name="connsiteX25" fmla="*/ 15156 w 128460"/>
                    <a:gd name="connsiteY25" fmla="*/ 73390 h 140389"/>
                    <a:gd name="connsiteX26" fmla="*/ 18579 w 128460"/>
                    <a:gd name="connsiteY26" fmla="*/ 82190 h 140389"/>
                    <a:gd name="connsiteX27" fmla="*/ 18579 w 128460"/>
                    <a:gd name="connsiteY27" fmla="*/ 91479 h 140389"/>
                    <a:gd name="connsiteX28" fmla="*/ 0 w 128460"/>
                    <a:gd name="connsiteY28" fmla="*/ 125214 h 140389"/>
                    <a:gd name="connsiteX29" fmla="*/ 21023 w 128460"/>
                    <a:gd name="connsiteY29" fmla="*/ 91968 h 140389"/>
                    <a:gd name="connsiteX30" fmla="*/ 21512 w 128460"/>
                    <a:gd name="connsiteY30" fmla="*/ 81701 h 140389"/>
                    <a:gd name="connsiteX31" fmla="*/ 18090 w 128460"/>
                    <a:gd name="connsiteY31" fmla="*/ 71923 h 140389"/>
                    <a:gd name="connsiteX32" fmla="*/ 13689 w 128460"/>
                    <a:gd name="connsiteY32" fmla="*/ 63123 h 140389"/>
                    <a:gd name="connsiteX33" fmla="*/ 12712 w 128460"/>
                    <a:gd name="connsiteY33" fmla="*/ 55789 h 140389"/>
                    <a:gd name="connsiteX34" fmla="*/ 19556 w 128460"/>
                    <a:gd name="connsiteY34" fmla="*/ 52856 h 140389"/>
                    <a:gd name="connsiteX35" fmla="*/ 27868 w 128460"/>
                    <a:gd name="connsiteY35" fmla="*/ 54322 h 140389"/>
                    <a:gd name="connsiteX36" fmla="*/ 43024 w 128460"/>
                    <a:gd name="connsiteY36" fmla="*/ 65078 h 140389"/>
                    <a:gd name="connsiteX37" fmla="*/ 57691 w 128460"/>
                    <a:gd name="connsiteY37" fmla="*/ 78279 h 140389"/>
                    <a:gd name="connsiteX38" fmla="*/ 77736 w 128460"/>
                    <a:gd name="connsiteY38" fmla="*/ 86590 h 140389"/>
                    <a:gd name="connsiteX39" fmla="*/ 81159 w 128460"/>
                    <a:gd name="connsiteY39" fmla="*/ 83168 h 140389"/>
                    <a:gd name="connsiteX40" fmla="*/ 81159 w 128460"/>
                    <a:gd name="connsiteY40" fmla="*/ 82679 h 140389"/>
                    <a:gd name="connsiteX41" fmla="*/ 84092 w 128460"/>
                    <a:gd name="connsiteY41" fmla="*/ 25966 h 140389"/>
                    <a:gd name="connsiteX42" fmla="*/ 99737 w 128460"/>
                    <a:gd name="connsiteY42" fmla="*/ 9832 h 140389"/>
                    <a:gd name="connsiteX43" fmla="*/ 115382 w 128460"/>
                    <a:gd name="connsiteY43" fmla="*/ 24010 h 140389"/>
                    <a:gd name="connsiteX44" fmla="*/ 118316 w 128460"/>
                    <a:gd name="connsiteY44" fmla="*/ 51878 h 140389"/>
                    <a:gd name="connsiteX45" fmla="*/ 118805 w 128460"/>
                    <a:gd name="connsiteY45" fmla="*/ 80234 h 140389"/>
                    <a:gd name="connsiteX46" fmla="*/ 113427 w 128460"/>
                    <a:gd name="connsiteY46" fmla="*/ 106635 h 140389"/>
                    <a:gd name="connsiteX47" fmla="*/ 94359 w 128460"/>
                    <a:gd name="connsiteY47" fmla="*/ 112502 h 140389"/>
                    <a:gd name="connsiteX48" fmla="*/ 94359 w 128460"/>
                    <a:gd name="connsiteY48" fmla="*/ 112502 h 140389"/>
                    <a:gd name="connsiteX49" fmla="*/ 88981 w 128460"/>
                    <a:gd name="connsiteY49" fmla="*/ 114458 h 140389"/>
                    <a:gd name="connsiteX50" fmla="*/ 90448 w 128460"/>
                    <a:gd name="connsiteY50" fmla="*/ 119347 h 140389"/>
                    <a:gd name="connsiteX51" fmla="*/ 121249 w 128460"/>
                    <a:gd name="connsiteY51" fmla="*/ 139881 h 140389"/>
                    <a:gd name="connsiteX52" fmla="*/ 125649 w 128460"/>
                    <a:gd name="connsiteY52" fmla="*/ 138903 h 140389"/>
                    <a:gd name="connsiteX53" fmla="*/ 124672 w 128460"/>
                    <a:gd name="connsiteY53" fmla="*/ 134503 h 140389"/>
                    <a:gd name="connsiteX54" fmla="*/ 124672 w 128460"/>
                    <a:gd name="connsiteY54" fmla="*/ 134503 h 140389"/>
                    <a:gd name="connsiteX55" fmla="*/ 92893 w 128460"/>
                    <a:gd name="connsiteY55" fmla="*/ 127658 h 140389"/>
                    <a:gd name="connsiteX56" fmla="*/ 62091 w 128460"/>
                    <a:gd name="connsiteY56" fmla="*/ 129125 h 140389"/>
                    <a:gd name="connsiteX57" fmla="*/ 978 w 128460"/>
                    <a:gd name="connsiteY57" fmla="*/ 130592 h 1403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</a:cxnLst>
                  <a:rect l="l" t="t" r="r" b="b"/>
                  <a:pathLst>
                    <a:path w="128460" h="140389">
                      <a:moveTo>
                        <a:pt x="978" y="130592"/>
                      </a:moveTo>
                      <a:lnTo>
                        <a:pt x="63069" y="132547"/>
                      </a:lnTo>
                      <a:cubicBezTo>
                        <a:pt x="73336" y="133036"/>
                        <a:pt x="84092" y="133036"/>
                        <a:pt x="93870" y="132547"/>
                      </a:cubicBezTo>
                      <a:cubicBezTo>
                        <a:pt x="104138" y="132547"/>
                        <a:pt x="114405" y="133525"/>
                        <a:pt x="121738" y="138903"/>
                      </a:cubicBezTo>
                      <a:lnTo>
                        <a:pt x="125161" y="133525"/>
                      </a:lnTo>
                      <a:lnTo>
                        <a:pt x="95826" y="112502"/>
                      </a:lnTo>
                      <a:lnTo>
                        <a:pt x="91915" y="119347"/>
                      </a:lnTo>
                      <a:cubicBezTo>
                        <a:pt x="94359" y="120325"/>
                        <a:pt x="97293" y="121303"/>
                        <a:pt x="99737" y="121792"/>
                      </a:cubicBezTo>
                      <a:cubicBezTo>
                        <a:pt x="102671" y="121792"/>
                        <a:pt x="105604" y="122769"/>
                        <a:pt x="108538" y="121303"/>
                      </a:cubicBezTo>
                      <a:cubicBezTo>
                        <a:pt x="114894" y="119836"/>
                        <a:pt x="118805" y="114458"/>
                        <a:pt x="121738" y="110058"/>
                      </a:cubicBezTo>
                      <a:cubicBezTo>
                        <a:pt x="126627" y="100279"/>
                        <a:pt x="127605" y="90012"/>
                        <a:pt x="128094" y="80234"/>
                      </a:cubicBezTo>
                      <a:cubicBezTo>
                        <a:pt x="128583" y="70456"/>
                        <a:pt x="128583" y="60678"/>
                        <a:pt x="128094" y="50900"/>
                      </a:cubicBezTo>
                      <a:lnTo>
                        <a:pt x="127116" y="36233"/>
                      </a:lnTo>
                      <a:cubicBezTo>
                        <a:pt x="126627" y="31343"/>
                        <a:pt x="126138" y="25966"/>
                        <a:pt x="124672" y="20588"/>
                      </a:cubicBezTo>
                      <a:cubicBezTo>
                        <a:pt x="122716" y="15698"/>
                        <a:pt x="120760" y="10320"/>
                        <a:pt x="116360" y="6409"/>
                      </a:cubicBezTo>
                      <a:cubicBezTo>
                        <a:pt x="112449" y="2498"/>
                        <a:pt x="106093" y="-436"/>
                        <a:pt x="99737" y="53"/>
                      </a:cubicBezTo>
                      <a:cubicBezTo>
                        <a:pt x="93382" y="542"/>
                        <a:pt x="88004" y="3965"/>
                        <a:pt x="84092" y="8365"/>
                      </a:cubicBezTo>
                      <a:cubicBezTo>
                        <a:pt x="80670" y="12765"/>
                        <a:pt x="77736" y="17654"/>
                        <a:pt x="76270" y="22543"/>
                      </a:cubicBezTo>
                      <a:cubicBezTo>
                        <a:pt x="70892" y="43077"/>
                        <a:pt x="74803" y="62634"/>
                        <a:pt x="73825" y="81212"/>
                      </a:cubicBezTo>
                      <a:lnTo>
                        <a:pt x="77248" y="77301"/>
                      </a:lnTo>
                      <a:cubicBezTo>
                        <a:pt x="72358" y="77790"/>
                        <a:pt x="66980" y="74856"/>
                        <a:pt x="62091" y="70945"/>
                      </a:cubicBezTo>
                      <a:cubicBezTo>
                        <a:pt x="57202" y="67034"/>
                        <a:pt x="52313" y="62634"/>
                        <a:pt x="46935" y="58722"/>
                      </a:cubicBezTo>
                      <a:cubicBezTo>
                        <a:pt x="41557" y="54322"/>
                        <a:pt x="36179" y="50411"/>
                        <a:pt x="29335" y="47966"/>
                      </a:cubicBezTo>
                      <a:cubicBezTo>
                        <a:pt x="23468" y="46500"/>
                        <a:pt x="15156" y="46500"/>
                        <a:pt x="9289" y="52856"/>
                      </a:cubicBezTo>
                      <a:cubicBezTo>
                        <a:pt x="6845" y="57256"/>
                        <a:pt x="8800" y="61656"/>
                        <a:pt x="10267" y="64589"/>
                      </a:cubicBezTo>
                      <a:cubicBezTo>
                        <a:pt x="11734" y="67523"/>
                        <a:pt x="13689" y="70456"/>
                        <a:pt x="15156" y="73390"/>
                      </a:cubicBezTo>
                      <a:cubicBezTo>
                        <a:pt x="16623" y="76323"/>
                        <a:pt x="18090" y="79256"/>
                        <a:pt x="18579" y="82190"/>
                      </a:cubicBezTo>
                      <a:cubicBezTo>
                        <a:pt x="19067" y="85123"/>
                        <a:pt x="19067" y="88546"/>
                        <a:pt x="18579" y="91479"/>
                      </a:cubicBezTo>
                      <a:cubicBezTo>
                        <a:pt x="16623" y="104191"/>
                        <a:pt x="5867" y="113480"/>
                        <a:pt x="0" y="125214"/>
                      </a:cubicBezTo>
                      <a:cubicBezTo>
                        <a:pt x="6845" y="113969"/>
                        <a:pt x="18090" y="105658"/>
                        <a:pt x="21023" y="91968"/>
                      </a:cubicBezTo>
                      <a:cubicBezTo>
                        <a:pt x="21512" y="88546"/>
                        <a:pt x="22001" y="85123"/>
                        <a:pt x="21512" y="81701"/>
                      </a:cubicBezTo>
                      <a:cubicBezTo>
                        <a:pt x="21023" y="78279"/>
                        <a:pt x="19556" y="74856"/>
                        <a:pt x="18090" y="71923"/>
                      </a:cubicBezTo>
                      <a:cubicBezTo>
                        <a:pt x="16623" y="68989"/>
                        <a:pt x="15156" y="66056"/>
                        <a:pt x="13689" y="63123"/>
                      </a:cubicBezTo>
                      <a:cubicBezTo>
                        <a:pt x="12223" y="60189"/>
                        <a:pt x="11734" y="57256"/>
                        <a:pt x="12712" y="55789"/>
                      </a:cubicBezTo>
                      <a:cubicBezTo>
                        <a:pt x="13689" y="54322"/>
                        <a:pt x="17112" y="53344"/>
                        <a:pt x="19556" y="52856"/>
                      </a:cubicBezTo>
                      <a:cubicBezTo>
                        <a:pt x="22490" y="52366"/>
                        <a:pt x="24934" y="52856"/>
                        <a:pt x="27868" y="54322"/>
                      </a:cubicBezTo>
                      <a:cubicBezTo>
                        <a:pt x="33246" y="56767"/>
                        <a:pt x="38135" y="60678"/>
                        <a:pt x="43024" y="65078"/>
                      </a:cubicBezTo>
                      <a:cubicBezTo>
                        <a:pt x="47913" y="69478"/>
                        <a:pt x="52313" y="73879"/>
                        <a:pt x="57691" y="78279"/>
                      </a:cubicBezTo>
                      <a:cubicBezTo>
                        <a:pt x="63069" y="82190"/>
                        <a:pt x="69425" y="87079"/>
                        <a:pt x="77736" y="86590"/>
                      </a:cubicBezTo>
                      <a:cubicBezTo>
                        <a:pt x="79692" y="86590"/>
                        <a:pt x="81159" y="85123"/>
                        <a:pt x="81159" y="83168"/>
                      </a:cubicBezTo>
                      <a:lnTo>
                        <a:pt x="81159" y="82679"/>
                      </a:lnTo>
                      <a:cubicBezTo>
                        <a:pt x="82626" y="63123"/>
                        <a:pt x="79203" y="43077"/>
                        <a:pt x="84092" y="25966"/>
                      </a:cubicBezTo>
                      <a:cubicBezTo>
                        <a:pt x="86537" y="17654"/>
                        <a:pt x="92404" y="10320"/>
                        <a:pt x="99737" y="9832"/>
                      </a:cubicBezTo>
                      <a:cubicBezTo>
                        <a:pt x="106582" y="9343"/>
                        <a:pt x="112938" y="16187"/>
                        <a:pt x="115382" y="24010"/>
                      </a:cubicBezTo>
                      <a:cubicBezTo>
                        <a:pt x="117827" y="31832"/>
                        <a:pt x="117338" y="42099"/>
                        <a:pt x="118316" y="51878"/>
                      </a:cubicBezTo>
                      <a:cubicBezTo>
                        <a:pt x="118805" y="61656"/>
                        <a:pt x="119294" y="70945"/>
                        <a:pt x="118805" y="80234"/>
                      </a:cubicBezTo>
                      <a:cubicBezTo>
                        <a:pt x="118316" y="89524"/>
                        <a:pt x="117338" y="99302"/>
                        <a:pt x="113427" y="106635"/>
                      </a:cubicBezTo>
                      <a:cubicBezTo>
                        <a:pt x="110004" y="114458"/>
                        <a:pt x="102671" y="116414"/>
                        <a:pt x="94359" y="112502"/>
                      </a:cubicBezTo>
                      <a:lnTo>
                        <a:pt x="94359" y="112502"/>
                      </a:lnTo>
                      <a:cubicBezTo>
                        <a:pt x="92404" y="111525"/>
                        <a:pt x="89959" y="112502"/>
                        <a:pt x="88981" y="114458"/>
                      </a:cubicBezTo>
                      <a:cubicBezTo>
                        <a:pt x="88004" y="116414"/>
                        <a:pt x="88492" y="118369"/>
                        <a:pt x="90448" y="119347"/>
                      </a:cubicBezTo>
                      <a:lnTo>
                        <a:pt x="121249" y="139881"/>
                      </a:lnTo>
                      <a:cubicBezTo>
                        <a:pt x="122716" y="140859"/>
                        <a:pt x="124672" y="140370"/>
                        <a:pt x="125649" y="138903"/>
                      </a:cubicBezTo>
                      <a:cubicBezTo>
                        <a:pt x="126627" y="137437"/>
                        <a:pt x="126138" y="135481"/>
                        <a:pt x="124672" y="134503"/>
                      </a:cubicBezTo>
                      <a:lnTo>
                        <a:pt x="124672" y="134503"/>
                      </a:lnTo>
                      <a:cubicBezTo>
                        <a:pt x="114894" y="127658"/>
                        <a:pt x="103160" y="127658"/>
                        <a:pt x="92893" y="127658"/>
                      </a:cubicBezTo>
                      <a:cubicBezTo>
                        <a:pt x="82626" y="128147"/>
                        <a:pt x="72358" y="128636"/>
                        <a:pt x="62091" y="129125"/>
                      </a:cubicBezTo>
                      <a:lnTo>
                        <a:pt x="978" y="130592"/>
                      </a:lnTo>
                      <a:close/>
                    </a:path>
                  </a:pathLst>
                </a:custGeom>
                <a:solidFill>
                  <a:srgbClr val="3F1900"/>
                </a:solidFill>
                <a:ln w="4884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15" name="Freeform: Shape 214">
                  <a:extLst>
                    <a:ext uri="{FF2B5EF4-FFF2-40B4-BE49-F238E27FC236}">
                      <a16:creationId xmlns:a16="http://schemas.microsoft.com/office/drawing/2014/main" id="{8453366B-C0DF-4092-9A12-2EF934BF4643}"/>
                    </a:ext>
                  </a:extLst>
                </p:cNvPr>
                <p:cNvSpPr/>
                <p:nvPr/>
              </p:nvSpPr>
              <p:spPr>
                <a:xfrm>
                  <a:off x="6639490" y="5665628"/>
                  <a:ext cx="45691" cy="30432"/>
                </a:xfrm>
                <a:custGeom>
                  <a:avLst/>
                  <a:gdLst>
                    <a:gd name="connsiteX0" fmla="*/ 36891 w 45691"/>
                    <a:gd name="connsiteY0" fmla="*/ 0 h 30432"/>
                    <a:gd name="connsiteX1" fmla="*/ 37869 w 45691"/>
                    <a:gd name="connsiteY1" fmla="*/ 15645 h 30432"/>
                    <a:gd name="connsiteX2" fmla="*/ 28579 w 45691"/>
                    <a:gd name="connsiteY2" fmla="*/ 21023 h 30432"/>
                    <a:gd name="connsiteX3" fmla="*/ 13423 w 45691"/>
                    <a:gd name="connsiteY3" fmla="*/ 20045 h 30432"/>
                    <a:gd name="connsiteX4" fmla="*/ 6090 w 45691"/>
                    <a:gd name="connsiteY4" fmla="*/ 17601 h 30432"/>
                    <a:gd name="connsiteX5" fmla="*/ 223 w 45691"/>
                    <a:gd name="connsiteY5" fmla="*/ 12712 h 30432"/>
                    <a:gd name="connsiteX6" fmla="*/ 3645 w 45691"/>
                    <a:gd name="connsiteY6" fmla="*/ 21512 h 30432"/>
                    <a:gd name="connsiteX7" fmla="*/ 11467 w 45691"/>
                    <a:gd name="connsiteY7" fmla="*/ 26890 h 30432"/>
                    <a:gd name="connsiteX8" fmla="*/ 30046 w 45691"/>
                    <a:gd name="connsiteY8" fmla="*/ 30312 h 30432"/>
                    <a:gd name="connsiteX9" fmla="*/ 40313 w 45691"/>
                    <a:gd name="connsiteY9" fmla="*/ 26890 h 30432"/>
                    <a:gd name="connsiteX10" fmla="*/ 44224 w 45691"/>
                    <a:gd name="connsiteY10" fmla="*/ 22490 h 30432"/>
                    <a:gd name="connsiteX11" fmla="*/ 45691 w 45691"/>
                    <a:gd name="connsiteY11" fmla="*/ 16623 h 30432"/>
                    <a:gd name="connsiteX12" fmla="*/ 36891 w 45691"/>
                    <a:gd name="connsiteY12" fmla="*/ 0 h 304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45691" h="30432">
                      <a:moveTo>
                        <a:pt x="36891" y="0"/>
                      </a:moveTo>
                      <a:cubicBezTo>
                        <a:pt x="37869" y="5867"/>
                        <a:pt x="39335" y="11734"/>
                        <a:pt x="37869" y="15645"/>
                      </a:cubicBezTo>
                      <a:cubicBezTo>
                        <a:pt x="36891" y="19556"/>
                        <a:pt x="32979" y="20534"/>
                        <a:pt x="28579" y="21023"/>
                      </a:cubicBezTo>
                      <a:cubicBezTo>
                        <a:pt x="23690" y="21512"/>
                        <a:pt x="18312" y="21023"/>
                        <a:pt x="13423" y="20045"/>
                      </a:cubicBezTo>
                      <a:cubicBezTo>
                        <a:pt x="10979" y="19556"/>
                        <a:pt x="8045" y="18578"/>
                        <a:pt x="6090" y="17601"/>
                      </a:cubicBezTo>
                      <a:cubicBezTo>
                        <a:pt x="3645" y="16623"/>
                        <a:pt x="1200" y="15645"/>
                        <a:pt x="223" y="12712"/>
                      </a:cubicBezTo>
                      <a:cubicBezTo>
                        <a:pt x="-755" y="15645"/>
                        <a:pt x="1689" y="19067"/>
                        <a:pt x="3645" y="21512"/>
                      </a:cubicBezTo>
                      <a:cubicBezTo>
                        <a:pt x="6090" y="23956"/>
                        <a:pt x="8534" y="25423"/>
                        <a:pt x="11467" y="26890"/>
                      </a:cubicBezTo>
                      <a:cubicBezTo>
                        <a:pt x="17334" y="29823"/>
                        <a:pt x="23201" y="30801"/>
                        <a:pt x="30046" y="30312"/>
                      </a:cubicBezTo>
                      <a:cubicBezTo>
                        <a:pt x="33468" y="29823"/>
                        <a:pt x="36891" y="28846"/>
                        <a:pt x="40313" y="26890"/>
                      </a:cubicBezTo>
                      <a:cubicBezTo>
                        <a:pt x="41780" y="25912"/>
                        <a:pt x="43247" y="23956"/>
                        <a:pt x="44224" y="22490"/>
                      </a:cubicBezTo>
                      <a:cubicBezTo>
                        <a:pt x="45202" y="20534"/>
                        <a:pt x="45691" y="18578"/>
                        <a:pt x="45691" y="16623"/>
                      </a:cubicBezTo>
                      <a:cubicBezTo>
                        <a:pt x="45202" y="9289"/>
                        <a:pt x="40802" y="4400"/>
                        <a:pt x="36891" y="0"/>
                      </a:cubicBezTo>
                      <a:close/>
                    </a:path>
                  </a:pathLst>
                </a:custGeom>
                <a:solidFill>
                  <a:srgbClr val="3F1900"/>
                </a:solidFill>
                <a:ln w="4884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16" name="Freeform: Shape 215">
                  <a:extLst>
                    <a:ext uri="{FF2B5EF4-FFF2-40B4-BE49-F238E27FC236}">
                      <a16:creationId xmlns:a16="http://schemas.microsoft.com/office/drawing/2014/main" id="{1AE2F9BA-4FDA-4C31-A500-4FAD6AFEBF09}"/>
                    </a:ext>
                  </a:extLst>
                </p:cNvPr>
                <p:cNvSpPr/>
                <p:nvPr/>
              </p:nvSpPr>
              <p:spPr>
                <a:xfrm>
                  <a:off x="6642064" y="5659228"/>
                  <a:ext cx="29063" cy="21067"/>
                </a:xfrm>
                <a:custGeom>
                  <a:avLst/>
                  <a:gdLst>
                    <a:gd name="connsiteX0" fmla="*/ 28939 w 29063"/>
                    <a:gd name="connsiteY0" fmla="*/ 21067 h 21067"/>
                    <a:gd name="connsiteX1" fmla="*/ 26495 w 29063"/>
                    <a:gd name="connsiteY1" fmla="*/ 9822 h 21067"/>
                    <a:gd name="connsiteX2" fmla="*/ 17205 w 29063"/>
                    <a:gd name="connsiteY2" fmla="*/ 1022 h 21067"/>
                    <a:gd name="connsiteX3" fmla="*/ 9383 w 29063"/>
                    <a:gd name="connsiteY3" fmla="*/ 533 h 21067"/>
                    <a:gd name="connsiteX4" fmla="*/ 3516 w 29063"/>
                    <a:gd name="connsiteY4" fmla="*/ 3955 h 21067"/>
                    <a:gd name="connsiteX5" fmla="*/ 94 w 29063"/>
                    <a:gd name="connsiteY5" fmla="*/ 9822 h 21067"/>
                    <a:gd name="connsiteX6" fmla="*/ 3516 w 29063"/>
                    <a:gd name="connsiteY6" fmla="*/ 15689 h 21067"/>
                    <a:gd name="connsiteX7" fmla="*/ 7916 w 29063"/>
                    <a:gd name="connsiteY7" fmla="*/ 9822 h 21067"/>
                    <a:gd name="connsiteX8" fmla="*/ 11339 w 29063"/>
                    <a:gd name="connsiteY8" fmla="*/ 8845 h 21067"/>
                    <a:gd name="connsiteX9" fmla="*/ 13783 w 29063"/>
                    <a:gd name="connsiteY9" fmla="*/ 9333 h 21067"/>
                    <a:gd name="connsiteX10" fmla="*/ 20628 w 29063"/>
                    <a:gd name="connsiteY10" fmla="*/ 13734 h 21067"/>
                    <a:gd name="connsiteX11" fmla="*/ 28939 w 29063"/>
                    <a:gd name="connsiteY11" fmla="*/ 21067 h 210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9063" h="21067">
                      <a:moveTo>
                        <a:pt x="28939" y="21067"/>
                      </a:moveTo>
                      <a:cubicBezTo>
                        <a:pt x="29428" y="17156"/>
                        <a:pt x="28450" y="13245"/>
                        <a:pt x="26495" y="9822"/>
                      </a:cubicBezTo>
                      <a:cubicBezTo>
                        <a:pt x="24539" y="6400"/>
                        <a:pt x="21606" y="3466"/>
                        <a:pt x="17205" y="1022"/>
                      </a:cubicBezTo>
                      <a:cubicBezTo>
                        <a:pt x="15250" y="44"/>
                        <a:pt x="11827" y="-445"/>
                        <a:pt x="9383" y="533"/>
                      </a:cubicBezTo>
                      <a:cubicBezTo>
                        <a:pt x="6938" y="1511"/>
                        <a:pt x="4983" y="2489"/>
                        <a:pt x="3516" y="3955"/>
                      </a:cubicBezTo>
                      <a:cubicBezTo>
                        <a:pt x="2049" y="5422"/>
                        <a:pt x="583" y="7378"/>
                        <a:pt x="94" y="9822"/>
                      </a:cubicBezTo>
                      <a:cubicBezTo>
                        <a:pt x="-395" y="12267"/>
                        <a:pt x="1071" y="15200"/>
                        <a:pt x="3516" y="15689"/>
                      </a:cubicBezTo>
                      <a:cubicBezTo>
                        <a:pt x="2538" y="11289"/>
                        <a:pt x="5961" y="11289"/>
                        <a:pt x="7916" y="9822"/>
                      </a:cubicBezTo>
                      <a:cubicBezTo>
                        <a:pt x="9383" y="9333"/>
                        <a:pt x="10361" y="8845"/>
                        <a:pt x="11339" y="8845"/>
                      </a:cubicBezTo>
                      <a:cubicBezTo>
                        <a:pt x="12316" y="8845"/>
                        <a:pt x="12805" y="8845"/>
                        <a:pt x="13783" y="9333"/>
                      </a:cubicBezTo>
                      <a:cubicBezTo>
                        <a:pt x="15739" y="9822"/>
                        <a:pt x="18183" y="11778"/>
                        <a:pt x="20628" y="13734"/>
                      </a:cubicBezTo>
                      <a:cubicBezTo>
                        <a:pt x="23072" y="16178"/>
                        <a:pt x="26006" y="18134"/>
                        <a:pt x="28939" y="21067"/>
                      </a:cubicBezTo>
                      <a:close/>
                    </a:path>
                  </a:pathLst>
                </a:custGeom>
                <a:solidFill>
                  <a:srgbClr val="3F1900"/>
                </a:solidFill>
                <a:ln w="4884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17" name="Freeform: Shape 216">
                  <a:extLst>
                    <a:ext uri="{FF2B5EF4-FFF2-40B4-BE49-F238E27FC236}">
                      <a16:creationId xmlns:a16="http://schemas.microsoft.com/office/drawing/2014/main" id="{499DBDFC-3511-4589-8F1A-D111085BA1C8}"/>
                    </a:ext>
                  </a:extLst>
                </p:cNvPr>
                <p:cNvSpPr/>
                <p:nvPr/>
              </p:nvSpPr>
              <p:spPr>
                <a:xfrm>
                  <a:off x="6516508" y="5644942"/>
                  <a:ext cx="214753" cy="114555"/>
                </a:xfrm>
                <a:custGeom>
                  <a:avLst/>
                  <a:gdLst>
                    <a:gd name="connsiteX0" fmla="*/ 180896 w 214753"/>
                    <a:gd name="connsiteY0" fmla="*/ 110156 h 114555"/>
                    <a:gd name="connsiteX1" fmla="*/ 209742 w 214753"/>
                    <a:gd name="connsiteY1" fmla="*/ 114556 h 114555"/>
                    <a:gd name="connsiteX2" fmla="*/ 211208 w 214753"/>
                    <a:gd name="connsiteY2" fmla="*/ 113578 h 114555"/>
                    <a:gd name="connsiteX3" fmla="*/ 211208 w 214753"/>
                    <a:gd name="connsiteY3" fmla="*/ 113578 h 114555"/>
                    <a:gd name="connsiteX4" fmla="*/ 213164 w 214753"/>
                    <a:gd name="connsiteY4" fmla="*/ 67621 h 114555"/>
                    <a:gd name="connsiteX5" fmla="*/ 200452 w 214753"/>
                    <a:gd name="connsiteY5" fmla="*/ 22641 h 114555"/>
                    <a:gd name="connsiteX6" fmla="*/ 181385 w 214753"/>
                    <a:gd name="connsiteY6" fmla="*/ 6996 h 114555"/>
                    <a:gd name="connsiteX7" fmla="*/ 158406 w 214753"/>
                    <a:gd name="connsiteY7" fmla="*/ 1129 h 114555"/>
                    <a:gd name="connsiteX8" fmla="*/ 112449 w 214753"/>
                    <a:gd name="connsiteY8" fmla="*/ 1129 h 114555"/>
                    <a:gd name="connsiteX9" fmla="*/ 112449 w 214753"/>
                    <a:gd name="connsiteY9" fmla="*/ 1129 h 114555"/>
                    <a:gd name="connsiteX10" fmla="*/ 108538 w 214753"/>
                    <a:gd name="connsiteY10" fmla="*/ 5040 h 114555"/>
                    <a:gd name="connsiteX11" fmla="*/ 98760 w 214753"/>
                    <a:gd name="connsiteY11" fmla="*/ 40731 h 114555"/>
                    <a:gd name="connsiteX12" fmla="*/ 74314 w 214753"/>
                    <a:gd name="connsiteY12" fmla="*/ 66154 h 114555"/>
                    <a:gd name="connsiteX13" fmla="*/ 38135 w 214753"/>
                    <a:gd name="connsiteY13" fmla="*/ 75932 h 114555"/>
                    <a:gd name="connsiteX14" fmla="*/ 0 w 214753"/>
                    <a:gd name="connsiteY14" fmla="*/ 81310 h 114555"/>
                    <a:gd name="connsiteX15" fmla="*/ 38624 w 214753"/>
                    <a:gd name="connsiteY15" fmla="*/ 79843 h 114555"/>
                    <a:gd name="connsiteX16" fmla="*/ 76759 w 214753"/>
                    <a:gd name="connsiteY16" fmla="*/ 72021 h 114555"/>
                    <a:gd name="connsiteX17" fmla="*/ 105604 w 214753"/>
                    <a:gd name="connsiteY17" fmla="*/ 44642 h 114555"/>
                    <a:gd name="connsiteX18" fmla="*/ 116849 w 214753"/>
                    <a:gd name="connsiteY18" fmla="*/ 6507 h 114555"/>
                    <a:gd name="connsiteX19" fmla="*/ 112938 w 214753"/>
                    <a:gd name="connsiteY19" fmla="*/ 10418 h 114555"/>
                    <a:gd name="connsiteX20" fmla="*/ 157429 w 214753"/>
                    <a:gd name="connsiteY20" fmla="*/ 10418 h 114555"/>
                    <a:gd name="connsiteX21" fmla="*/ 193608 w 214753"/>
                    <a:gd name="connsiteY21" fmla="*/ 28019 h 114555"/>
                    <a:gd name="connsiteX22" fmla="*/ 206808 w 214753"/>
                    <a:gd name="connsiteY22" fmla="*/ 69087 h 114555"/>
                    <a:gd name="connsiteX23" fmla="*/ 208275 w 214753"/>
                    <a:gd name="connsiteY23" fmla="*/ 113089 h 114555"/>
                    <a:gd name="connsiteX24" fmla="*/ 210231 w 214753"/>
                    <a:gd name="connsiteY24" fmla="*/ 112111 h 114555"/>
                    <a:gd name="connsiteX25" fmla="*/ 180896 w 214753"/>
                    <a:gd name="connsiteY25" fmla="*/ 110156 h 114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</a:cxnLst>
                  <a:rect l="l" t="t" r="r" b="b"/>
                  <a:pathLst>
                    <a:path w="214753" h="114555">
                      <a:moveTo>
                        <a:pt x="180896" y="110156"/>
                      </a:moveTo>
                      <a:cubicBezTo>
                        <a:pt x="190674" y="110645"/>
                        <a:pt x="199964" y="112111"/>
                        <a:pt x="209742" y="114556"/>
                      </a:cubicBezTo>
                      <a:cubicBezTo>
                        <a:pt x="210231" y="114556"/>
                        <a:pt x="211208" y="114556"/>
                        <a:pt x="211208" y="113578"/>
                      </a:cubicBezTo>
                      <a:lnTo>
                        <a:pt x="211208" y="113578"/>
                      </a:lnTo>
                      <a:cubicBezTo>
                        <a:pt x="216586" y="98422"/>
                        <a:pt x="214631" y="82777"/>
                        <a:pt x="213164" y="67621"/>
                      </a:cubicBezTo>
                      <a:cubicBezTo>
                        <a:pt x="210720" y="52953"/>
                        <a:pt x="209253" y="36819"/>
                        <a:pt x="200452" y="22641"/>
                      </a:cubicBezTo>
                      <a:cubicBezTo>
                        <a:pt x="196052" y="15796"/>
                        <a:pt x="189208" y="9929"/>
                        <a:pt x="181385" y="6996"/>
                      </a:cubicBezTo>
                      <a:cubicBezTo>
                        <a:pt x="174051" y="3574"/>
                        <a:pt x="166229" y="2107"/>
                        <a:pt x="158406" y="1129"/>
                      </a:cubicBezTo>
                      <a:cubicBezTo>
                        <a:pt x="142761" y="-827"/>
                        <a:pt x="127605" y="151"/>
                        <a:pt x="112449" y="1129"/>
                      </a:cubicBezTo>
                      <a:lnTo>
                        <a:pt x="112449" y="1129"/>
                      </a:lnTo>
                      <a:cubicBezTo>
                        <a:pt x="110493" y="1129"/>
                        <a:pt x="108538" y="3085"/>
                        <a:pt x="108538" y="5040"/>
                      </a:cubicBezTo>
                      <a:cubicBezTo>
                        <a:pt x="107071" y="17263"/>
                        <a:pt x="104138" y="29486"/>
                        <a:pt x="98760" y="40731"/>
                      </a:cubicBezTo>
                      <a:cubicBezTo>
                        <a:pt x="93870" y="51487"/>
                        <a:pt x="85070" y="60776"/>
                        <a:pt x="74314" y="66154"/>
                      </a:cubicBezTo>
                      <a:cubicBezTo>
                        <a:pt x="63558" y="71532"/>
                        <a:pt x="50846" y="73977"/>
                        <a:pt x="38135" y="75932"/>
                      </a:cubicBezTo>
                      <a:cubicBezTo>
                        <a:pt x="25423" y="77888"/>
                        <a:pt x="12712" y="78866"/>
                        <a:pt x="0" y="81310"/>
                      </a:cubicBezTo>
                      <a:lnTo>
                        <a:pt x="38624" y="79843"/>
                      </a:lnTo>
                      <a:cubicBezTo>
                        <a:pt x="51335" y="78866"/>
                        <a:pt x="64536" y="77399"/>
                        <a:pt x="76759" y="72021"/>
                      </a:cubicBezTo>
                      <a:cubicBezTo>
                        <a:pt x="88981" y="66643"/>
                        <a:pt x="100226" y="56865"/>
                        <a:pt x="105604" y="44642"/>
                      </a:cubicBezTo>
                      <a:cubicBezTo>
                        <a:pt x="111471" y="32419"/>
                        <a:pt x="114894" y="19708"/>
                        <a:pt x="116849" y="6507"/>
                      </a:cubicBezTo>
                      <a:lnTo>
                        <a:pt x="112938" y="10418"/>
                      </a:lnTo>
                      <a:cubicBezTo>
                        <a:pt x="128094" y="9929"/>
                        <a:pt x="142761" y="8952"/>
                        <a:pt x="157429" y="10418"/>
                      </a:cubicBezTo>
                      <a:cubicBezTo>
                        <a:pt x="171607" y="11885"/>
                        <a:pt x="186274" y="16285"/>
                        <a:pt x="193608" y="28019"/>
                      </a:cubicBezTo>
                      <a:cubicBezTo>
                        <a:pt x="201430" y="39753"/>
                        <a:pt x="203875" y="54420"/>
                        <a:pt x="206808" y="69087"/>
                      </a:cubicBezTo>
                      <a:cubicBezTo>
                        <a:pt x="209253" y="83755"/>
                        <a:pt x="211697" y="98911"/>
                        <a:pt x="208275" y="113089"/>
                      </a:cubicBezTo>
                      <a:lnTo>
                        <a:pt x="210231" y="112111"/>
                      </a:lnTo>
                      <a:cubicBezTo>
                        <a:pt x="200452" y="110156"/>
                        <a:pt x="190674" y="109178"/>
                        <a:pt x="180896" y="110156"/>
                      </a:cubicBezTo>
                      <a:close/>
                    </a:path>
                  </a:pathLst>
                </a:custGeom>
                <a:solidFill>
                  <a:srgbClr val="3F1900"/>
                </a:solidFill>
                <a:ln w="4884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218" name="Graphic 56">
                <a:extLst>
                  <a:ext uri="{FF2B5EF4-FFF2-40B4-BE49-F238E27FC236}">
                    <a16:creationId xmlns:a16="http://schemas.microsoft.com/office/drawing/2014/main" id="{B2137614-5107-4CAB-9889-292C3CDBE808}"/>
                  </a:ext>
                </a:extLst>
              </p:cNvPr>
              <p:cNvGrpSpPr/>
              <p:nvPr/>
            </p:nvGrpSpPr>
            <p:grpSpPr>
              <a:xfrm>
                <a:off x="7315384" y="5624193"/>
                <a:ext cx="175029" cy="184956"/>
                <a:chOff x="7315384" y="5624193"/>
                <a:chExt cx="175029" cy="184956"/>
              </a:xfrm>
              <a:solidFill>
                <a:srgbClr val="3F1900"/>
              </a:solidFill>
            </p:grpSpPr>
            <p:sp>
              <p:nvSpPr>
                <p:cNvPr id="219" name="Freeform: Shape 218">
                  <a:extLst>
                    <a:ext uri="{FF2B5EF4-FFF2-40B4-BE49-F238E27FC236}">
                      <a16:creationId xmlns:a16="http://schemas.microsoft.com/office/drawing/2014/main" id="{B57566DA-674A-4AFC-8F39-37A3E4027352}"/>
                    </a:ext>
                  </a:extLst>
                </p:cNvPr>
                <p:cNvSpPr/>
                <p:nvPr/>
              </p:nvSpPr>
              <p:spPr>
                <a:xfrm>
                  <a:off x="7315384" y="5624193"/>
                  <a:ext cx="175029" cy="130905"/>
                </a:xfrm>
                <a:custGeom>
                  <a:avLst/>
                  <a:gdLst>
                    <a:gd name="connsiteX0" fmla="*/ 152539 w 175029"/>
                    <a:gd name="connsiteY0" fmla="*/ 128461 h 130905"/>
                    <a:gd name="connsiteX1" fmla="*/ 173563 w 175029"/>
                    <a:gd name="connsiteY1" fmla="*/ 130905 h 130905"/>
                    <a:gd name="connsiteX2" fmla="*/ 175029 w 175029"/>
                    <a:gd name="connsiteY2" fmla="*/ 129439 h 130905"/>
                    <a:gd name="connsiteX3" fmla="*/ 175029 w 175029"/>
                    <a:gd name="connsiteY3" fmla="*/ 128950 h 130905"/>
                    <a:gd name="connsiteX4" fmla="*/ 175029 w 175029"/>
                    <a:gd name="connsiteY4" fmla="*/ 128950 h 130905"/>
                    <a:gd name="connsiteX5" fmla="*/ 163296 w 175029"/>
                    <a:gd name="connsiteY5" fmla="*/ 104993 h 130905"/>
                    <a:gd name="connsiteX6" fmla="*/ 146184 w 175029"/>
                    <a:gd name="connsiteY6" fmla="*/ 84948 h 130905"/>
                    <a:gd name="connsiteX7" fmla="*/ 106093 w 175029"/>
                    <a:gd name="connsiteY7" fmla="*/ 50724 h 130905"/>
                    <a:gd name="connsiteX8" fmla="*/ 83114 w 175029"/>
                    <a:gd name="connsiteY8" fmla="*/ 35568 h 130905"/>
                    <a:gd name="connsiteX9" fmla="*/ 72358 w 175029"/>
                    <a:gd name="connsiteY9" fmla="*/ 31168 h 130905"/>
                    <a:gd name="connsiteX10" fmla="*/ 71381 w 175029"/>
                    <a:gd name="connsiteY10" fmla="*/ 30190 h 130905"/>
                    <a:gd name="connsiteX11" fmla="*/ 70403 w 175029"/>
                    <a:gd name="connsiteY11" fmla="*/ 28235 h 130905"/>
                    <a:gd name="connsiteX12" fmla="*/ 69425 w 175029"/>
                    <a:gd name="connsiteY12" fmla="*/ 22856 h 130905"/>
                    <a:gd name="connsiteX13" fmla="*/ 66003 w 175029"/>
                    <a:gd name="connsiteY13" fmla="*/ 8189 h 130905"/>
                    <a:gd name="connsiteX14" fmla="*/ 52313 w 175029"/>
                    <a:gd name="connsiteY14" fmla="*/ 856 h 130905"/>
                    <a:gd name="connsiteX15" fmla="*/ 37646 w 175029"/>
                    <a:gd name="connsiteY15" fmla="*/ 1345 h 130905"/>
                    <a:gd name="connsiteX16" fmla="*/ 29823 w 175029"/>
                    <a:gd name="connsiteY16" fmla="*/ 14056 h 130905"/>
                    <a:gd name="connsiteX17" fmla="*/ 32268 w 175029"/>
                    <a:gd name="connsiteY17" fmla="*/ 12100 h 130905"/>
                    <a:gd name="connsiteX18" fmla="*/ 1467 w 175029"/>
                    <a:gd name="connsiteY18" fmla="*/ 16012 h 130905"/>
                    <a:gd name="connsiteX19" fmla="*/ 1956 w 175029"/>
                    <a:gd name="connsiteY19" fmla="*/ 16012 h 130905"/>
                    <a:gd name="connsiteX20" fmla="*/ 0 w 175029"/>
                    <a:gd name="connsiteY20" fmla="*/ 13078 h 130905"/>
                    <a:gd name="connsiteX21" fmla="*/ 1467 w 175029"/>
                    <a:gd name="connsiteY21" fmla="*/ 16501 h 130905"/>
                    <a:gd name="connsiteX22" fmla="*/ 1956 w 175029"/>
                    <a:gd name="connsiteY22" fmla="*/ 16501 h 130905"/>
                    <a:gd name="connsiteX23" fmla="*/ 1956 w 175029"/>
                    <a:gd name="connsiteY23" fmla="*/ 16501 h 130905"/>
                    <a:gd name="connsiteX24" fmla="*/ 32757 w 175029"/>
                    <a:gd name="connsiteY24" fmla="*/ 16990 h 130905"/>
                    <a:gd name="connsiteX25" fmla="*/ 34713 w 175029"/>
                    <a:gd name="connsiteY25" fmla="*/ 15034 h 130905"/>
                    <a:gd name="connsiteX26" fmla="*/ 34713 w 175029"/>
                    <a:gd name="connsiteY26" fmla="*/ 14545 h 130905"/>
                    <a:gd name="connsiteX27" fmla="*/ 40090 w 175029"/>
                    <a:gd name="connsiteY27" fmla="*/ 6234 h 130905"/>
                    <a:gd name="connsiteX28" fmla="*/ 50847 w 175029"/>
                    <a:gd name="connsiteY28" fmla="*/ 6722 h 130905"/>
                    <a:gd name="connsiteX29" fmla="*/ 59647 w 175029"/>
                    <a:gd name="connsiteY29" fmla="*/ 11612 h 130905"/>
                    <a:gd name="connsiteX30" fmla="*/ 61114 w 175029"/>
                    <a:gd name="connsiteY30" fmla="*/ 22367 h 130905"/>
                    <a:gd name="connsiteX31" fmla="*/ 66981 w 175029"/>
                    <a:gd name="connsiteY31" fmla="*/ 37524 h 130905"/>
                    <a:gd name="connsiteX32" fmla="*/ 80181 w 175029"/>
                    <a:gd name="connsiteY32" fmla="*/ 43391 h 130905"/>
                    <a:gd name="connsiteX33" fmla="*/ 100715 w 175029"/>
                    <a:gd name="connsiteY33" fmla="*/ 57080 h 130905"/>
                    <a:gd name="connsiteX34" fmla="*/ 141295 w 175029"/>
                    <a:gd name="connsiteY34" fmla="*/ 89348 h 130905"/>
                    <a:gd name="connsiteX35" fmla="*/ 173074 w 175029"/>
                    <a:gd name="connsiteY35" fmla="*/ 128461 h 130905"/>
                    <a:gd name="connsiteX36" fmla="*/ 174540 w 175029"/>
                    <a:gd name="connsiteY36" fmla="*/ 126505 h 130905"/>
                    <a:gd name="connsiteX37" fmla="*/ 152539 w 175029"/>
                    <a:gd name="connsiteY37" fmla="*/ 128461 h 1309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175029" h="130905">
                      <a:moveTo>
                        <a:pt x="152539" y="128461"/>
                      </a:moveTo>
                      <a:cubicBezTo>
                        <a:pt x="159384" y="128950"/>
                        <a:pt x="166229" y="130416"/>
                        <a:pt x="173563" y="130905"/>
                      </a:cubicBezTo>
                      <a:cubicBezTo>
                        <a:pt x="174540" y="130905"/>
                        <a:pt x="175029" y="130416"/>
                        <a:pt x="175029" y="129439"/>
                      </a:cubicBezTo>
                      <a:lnTo>
                        <a:pt x="175029" y="128950"/>
                      </a:lnTo>
                      <a:lnTo>
                        <a:pt x="175029" y="128950"/>
                      </a:lnTo>
                      <a:cubicBezTo>
                        <a:pt x="173563" y="119660"/>
                        <a:pt x="168185" y="111838"/>
                        <a:pt x="163296" y="104993"/>
                      </a:cubicBezTo>
                      <a:cubicBezTo>
                        <a:pt x="157917" y="97659"/>
                        <a:pt x="152051" y="91304"/>
                        <a:pt x="146184" y="84948"/>
                      </a:cubicBezTo>
                      <a:cubicBezTo>
                        <a:pt x="133961" y="71747"/>
                        <a:pt x="119294" y="61969"/>
                        <a:pt x="106093" y="50724"/>
                      </a:cubicBezTo>
                      <a:cubicBezTo>
                        <a:pt x="99248" y="44857"/>
                        <a:pt x="92404" y="39479"/>
                        <a:pt x="83114" y="35568"/>
                      </a:cubicBezTo>
                      <a:cubicBezTo>
                        <a:pt x="78714" y="34101"/>
                        <a:pt x="74803" y="32635"/>
                        <a:pt x="72358" y="31168"/>
                      </a:cubicBezTo>
                      <a:cubicBezTo>
                        <a:pt x="71870" y="30679"/>
                        <a:pt x="71381" y="30190"/>
                        <a:pt x="71381" y="30190"/>
                      </a:cubicBezTo>
                      <a:cubicBezTo>
                        <a:pt x="70892" y="29701"/>
                        <a:pt x="70403" y="28723"/>
                        <a:pt x="70403" y="28235"/>
                      </a:cubicBezTo>
                      <a:cubicBezTo>
                        <a:pt x="69914" y="26768"/>
                        <a:pt x="69425" y="24812"/>
                        <a:pt x="69425" y="22856"/>
                      </a:cubicBezTo>
                      <a:cubicBezTo>
                        <a:pt x="68936" y="18945"/>
                        <a:pt x="69425" y="13567"/>
                        <a:pt x="66003" y="8189"/>
                      </a:cubicBezTo>
                      <a:cubicBezTo>
                        <a:pt x="62580" y="3300"/>
                        <a:pt x="56713" y="1833"/>
                        <a:pt x="52313" y="856"/>
                      </a:cubicBezTo>
                      <a:cubicBezTo>
                        <a:pt x="47913" y="-122"/>
                        <a:pt x="42535" y="-611"/>
                        <a:pt x="37646" y="1345"/>
                      </a:cubicBezTo>
                      <a:cubicBezTo>
                        <a:pt x="32268" y="3789"/>
                        <a:pt x="30312" y="9656"/>
                        <a:pt x="29823" y="14056"/>
                      </a:cubicBezTo>
                      <a:lnTo>
                        <a:pt x="32268" y="12100"/>
                      </a:lnTo>
                      <a:cubicBezTo>
                        <a:pt x="22490" y="13567"/>
                        <a:pt x="11245" y="12589"/>
                        <a:pt x="1467" y="16012"/>
                      </a:cubicBezTo>
                      <a:lnTo>
                        <a:pt x="1956" y="16012"/>
                      </a:lnTo>
                      <a:lnTo>
                        <a:pt x="0" y="13078"/>
                      </a:lnTo>
                      <a:lnTo>
                        <a:pt x="1467" y="16501"/>
                      </a:lnTo>
                      <a:cubicBezTo>
                        <a:pt x="1467" y="16501"/>
                        <a:pt x="1467" y="16501"/>
                        <a:pt x="1956" y="16501"/>
                      </a:cubicBezTo>
                      <a:lnTo>
                        <a:pt x="1956" y="16501"/>
                      </a:lnTo>
                      <a:cubicBezTo>
                        <a:pt x="12223" y="15034"/>
                        <a:pt x="22490" y="16990"/>
                        <a:pt x="32757" y="16990"/>
                      </a:cubicBezTo>
                      <a:cubicBezTo>
                        <a:pt x="33735" y="16990"/>
                        <a:pt x="34713" y="16012"/>
                        <a:pt x="34713" y="15034"/>
                      </a:cubicBezTo>
                      <a:lnTo>
                        <a:pt x="34713" y="14545"/>
                      </a:lnTo>
                      <a:cubicBezTo>
                        <a:pt x="35201" y="10634"/>
                        <a:pt x="37157" y="7211"/>
                        <a:pt x="40090" y="6234"/>
                      </a:cubicBezTo>
                      <a:cubicBezTo>
                        <a:pt x="43024" y="5256"/>
                        <a:pt x="46935" y="5745"/>
                        <a:pt x="50847" y="6722"/>
                      </a:cubicBezTo>
                      <a:cubicBezTo>
                        <a:pt x="54758" y="7700"/>
                        <a:pt x="58180" y="9656"/>
                        <a:pt x="59647" y="11612"/>
                      </a:cubicBezTo>
                      <a:cubicBezTo>
                        <a:pt x="61114" y="14056"/>
                        <a:pt x="61114" y="17967"/>
                        <a:pt x="61114" y="22367"/>
                      </a:cubicBezTo>
                      <a:cubicBezTo>
                        <a:pt x="61602" y="27257"/>
                        <a:pt x="61602" y="32635"/>
                        <a:pt x="66981" y="37524"/>
                      </a:cubicBezTo>
                      <a:cubicBezTo>
                        <a:pt x="71870" y="40946"/>
                        <a:pt x="76270" y="41924"/>
                        <a:pt x="80181" y="43391"/>
                      </a:cubicBezTo>
                      <a:cubicBezTo>
                        <a:pt x="87026" y="46324"/>
                        <a:pt x="93870" y="51702"/>
                        <a:pt x="100715" y="57080"/>
                      </a:cubicBezTo>
                      <a:cubicBezTo>
                        <a:pt x="114405" y="68325"/>
                        <a:pt x="129072" y="78103"/>
                        <a:pt x="141295" y="89348"/>
                      </a:cubicBezTo>
                      <a:cubicBezTo>
                        <a:pt x="153517" y="101082"/>
                        <a:pt x="167207" y="113304"/>
                        <a:pt x="173074" y="128461"/>
                      </a:cubicBezTo>
                      <a:lnTo>
                        <a:pt x="174540" y="126505"/>
                      </a:lnTo>
                      <a:cubicBezTo>
                        <a:pt x="166229" y="128461"/>
                        <a:pt x="159384" y="127972"/>
                        <a:pt x="152539" y="128461"/>
                      </a:cubicBezTo>
                      <a:close/>
                    </a:path>
                  </a:pathLst>
                </a:custGeom>
                <a:solidFill>
                  <a:srgbClr val="3F1900"/>
                </a:solidFill>
                <a:ln w="4884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20" name="Freeform: Shape 219">
                  <a:extLst>
                    <a:ext uri="{FF2B5EF4-FFF2-40B4-BE49-F238E27FC236}">
                      <a16:creationId xmlns:a16="http://schemas.microsoft.com/office/drawing/2014/main" id="{27F137E3-9BF9-4089-8395-8A504349A48A}"/>
                    </a:ext>
                  </a:extLst>
                </p:cNvPr>
                <p:cNvSpPr/>
                <p:nvPr/>
              </p:nvSpPr>
              <p:spPr>
                <a:xfrm>
                  <a:off x="7363167" y="5652427"/>
                  <a:ext cx="82755" cy="100381"/>
                </a:xfrm>
                <a:custGeom>
                  <a:avLst/>
                  <a:gdLst>
                    <a:gd name="connsiteX0" fmla="*/ 7953 w 82755"/>
                    <a:gd name="connsiteY0" fmla="*/ 0 h 100381"/>
                    <a:gd name="connsiteX1" fmla="*/ 1597 w 82755"/>
                    <a:gd name="connsiteY1" fmla="*/ 16623 h 100381"/>
                    <a:gd name="connsiteX2" fmla="*/ 130 w 82755"/>
                    <a:gd name="connsiteY2" fmla="*/ 26401 h 100381"/>
                    <a:gd name="connsiteX3" fmla="*/ 3064 w 82755"/>
                    <a:gd name="connsiteY3" fmla="*/ 35690 h 100381"/>
                    <a:gd name="connsiteX4" fmla="*/ 22131 w 82755"/>
                    <a:gd name="connsiteY4" fmla="*/ 66003 h 100381"/>
                    <a:gd name="connsiteX5" fmla="*/ 47554 w 82755"/>
                    <a:gd name="connsiteY5" fmla="*/ 92404 h 100381"/>
                    <a:gd name="connsiteX6" fmla="*/ 82756 w 82755"/>
                    <a:gd name="connsiteY6" fmla="*/ 99248 h 100381"/>
                    <a:gd name="connsiteX7" fmla="*/ 51465 w 82755"/>
                    <a:gd name="connsiteY7" fmla="*/ 86537 h 100381"/>
                    <a:gd name="connsiteX8" fmla="*/ 29465 w 82755"/>
                    <a:gd name="connsiteY8" fmla="*/ 60625 h 100381"/>
                    <a:gd name="connsiteX9" fmla="*/ 9419 w 82755"/>
                    <a:gd name="connsiteY9" fmla="*/ 32268 h 100381"/>
                    <a:gd name="connsiteX10" fmla="*/ 5997 w 82755"/>
                    <a:gd name="connsiteY10" fmla="*/ 24934 h 100381"/>
                    <a:gd name="connsiteX11" fmla="*/ 5997 w 82755"/>
                    <a:gd name="connsiteY11" fmla="*/ 17601 h 100381"/>
                    <a:gd name="connsiteX12" fmla="*/ 7953 w 82755"/>
                    <a:gd name="connsiteY12" fmla="*/ 0 h 1003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82755" h="100381">
                      <a:moveTo>
                        <a:pt x="7953" y="0"/>
                      </a:moveTo>
                      <a:cubicBezTo>
                        <a:pt x="6975" y="5867"/>
                        <a:pt x="4041" y="10756"/>
                        <a:pt x="1597" y="16623"/>
                      </a:cubicBezTo>
                      <a:cubicBezTo>
                        <a:pt x="619" y="19556"/>
                        <a:pt x="-359" y="22979"/>
                        <a:pt x="130" y="26401"/>
                      </a:cubicBezTo>
                      <a:cubicBezTo>
                        <a:pt x="619" y="29823"/>
                        <a:pt x="1597" y="32757"/>
                        <a:pt x="3064" y="35690"/>
                      </a:cubicBezTo>
                      <a:cubicBezTo>
                        <a:pt x="7953" y="47424"/>
                        <a:pt x="15775" y="56224"/>
                        <a:pt x="22131" y="66003"/>
                      </a:cubicBezTo>
                      <a:cubicBezTo>
                        <a:pt x="28976" y="75781"/>
                        <a:pt x="37287" y="85559"/>
                        <a:pt x="47554" y="92404"/>
                      </a:cubicBezTo>
                      <a:cubicBezTo>
                        <a:pt x="57821" y="99248"/>
                        <a:pt x="71022" y="102182"/>
                        <a:pt x="82756" y="99248"/>
                      </a:cubicBezTo>
                      <a:cubicBezTo>
                        <a:pt x="70533" y="98760"/>
                        <a:pt x="60266" y="93382"/>
                        <a:pt x="51465" y="86537"/>
                      </a:cubicBezTo>
                      <a:cubicBezTo>
                        <a:pt x="42665" y="79203"/>
                        <a:pt x="35820" y="70403"/>
                        <a:pt x="29465" y="60625"/>
                      </a:cubicBezTo>
                      <a:cubicBezTo>
                        <a:pt x="23109" y="50358"/>
                        <a:pt x="14797" y="41557"/>
                        <a:pt x="9419" y="32268"/>
                      </a:cubicBezTo>
                      <a:cubicBezTo>
                        <a:pt x="7953" y="29823"/>
                        <a:pt x="6975" y="27379"/>
                        <a:pt x="5997" y="24934"/>
                      </a:cubicBezTo>
                      <a:cubicBezTo>
                        <a:pt x="5019" y="22979"/>
                        <a:pt x="5508" y="20045"/>
                        <a:pt x="5997" y="17601"/>
                      </a:cubicBezTo>
                      <a:cubicBezTo>
                        <a:pt x="6486" y="11734"/>
                        <a:pt x="8930" y="5867"/>
                        <a:pt x="7953" y="0"/>
                      </a:cubicBezTo>
                      <a:close/>
                    </a:path>
                  </a:pathLst>
                </a:custGeom>
                <a:solidFill>
                  <a:srgbClr val="3F1900"/>
                </a:solidFill>
                <a:ln w="4884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21" name="Freeform: Shape 220">
                  <a:extLst>
                    <a:ext uri="{FF2B5EF4-FFF2-40B4-BE49-F238E27FC236}">
                      <a16:creationId xmlns:a16="http://schemas.microsoft.com/office/drawing/2014/main" id="{A792A487-3877-43E8-A98F-336BDB8F613F}"/>
                    </a:ext>
                  </a:extLst>
                </p:cNvPr>
                <p:cNvSpPr/>
                <p:nvPr/>
              </p:nvSpPr>
              <p:spPr>
                <a:xfrm>
                  <a:off x="7383832" y="5759009"/>
                  <a:ext cx="74336" cy="50140"/>
                </a:xfrm>
                <a:custGeom>
                  <a:avLst/>
                  <a:gdLst>
                    <a:gd name="connsiteX0" fmla="*/ 65514 w 74336"/>
                    <a:gd name="connsiteY0" fmla="*/ 0 h 50140"/>
                    <a:gd name="connsiteX1" fmla="*/ 64536 w 74336"/>
                    <a:gd name="connsiteY1" fmla="*/ 23468 h 50140"/>
                    <a:gd name="connsiteX2" fmla="*/ 65514 w 74336"/>
                    <a:gd name="connsiteY2" fmla="*/ 45469 h 50140"/>
                    <a:gd name="connsiteX3" fmla="*/ 69914 w 74336"/>
                    <a:gd name="connsiteY3" fmla="*/ 41068 h 50140"/>
                    <a:gd name="connsiteX4" fmla="*/ 35201 w 74336"/>
                    <a:gd name="connsiteY4" fmla="*/ 40579 h 50140"/>
                    <a:gd name="connsiteX5" fmla="*/ 0 w 74336"/>
                    <a:gd name="connsiteY5" fmla="*/ 38135 h 50140"/>
                    <a:gd name="connsiteX6" fmla="*/ 34224 w 74336"/>
                    <a:gd name="connsiteY6" fmla="*/ 48402 h 50140"/>
                    <a:gd name="connsiteX7" fmla="*/ 70403 w 74336"/>
                    <a:gd name="connsiteY7" fmla="*/ 49869 h 50140"/>
                    <a:gd name="connsiteX8" fmla="*/ 70403 w 74336"/>
                    <a:gd name="connsiteY8" fmla="*/ 49869 h 50140"/>
                    <a:gd name="connsiteX9" fmla="*/ 74314 w 74336"/>
                    <a:gd name="connsiteY9" fmla="*/ 45469 h 50140"/>
                    <a:gd name="connsiteX10" fmla="*/ 65514 w 74336"/>
                    <a:gd name="connsiteY10" fmla="*/ 0 h 501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74336" h="50140">
                      <a:moveTo>
                        <a:pt x="65514" y="0"/>
                      </a:moveTo>
                      <a:cubicBezTo>
                        <a:pt x="63069" y="7334"/>
                        <a:pt x="63558" y="15645"/>
                        <a:pt x="64536" y="23468"/>
                      </a:cubicBezTo>
                      <a:cubicBezTo>
                        <a:pt x="65514" y="31290"/>
                        <a:pt x="66492" y="38624"/>
                        <a:pt x="65514" y="45469"/>
                      </a:cubicBezTo>
                      <a:lnTo>
                        <a:pt x="69914" y="41068"/>
                      </a:lnTo>
                      <a:cubicBezTo>
                        <a:pt x="58180" y="41557"/>
                        <a:pt x="46935" y="41068"/>
                        <a:pt x="35201" y="40579"/>
                      </a:cubicBezTo>
                      <a:cubicBezTo>
                        <a:pt x="23468" y="40090"/>
                        <a:pt x="11734" y="39601"/>
                        <a:pt x="0" y="38135"/>
                      </a:cubicBezTo>
                      <a:cubicBezTo>
                        <a:pt x="10756" y="43513"/>
                        <a:pt x="22490" y="46935"/>
                        <a:pt x="34224" y="48402"/>
                      </a:cubicBezTo>
                      <a:cubicBezTo>
                        <a:pt x="45957" y="50358"/>
                        <a:pt x="58180" y="50358"/>
                        <a:pt x="70403" y="49869"/>
                      </a:cubicBezTo>
                      <a:lnTo>
                        <a:pt x="70403" y="49869"/>
                      </a:lnTo>
                      <a:cubicBezTo>
                        <a:pt x="72847" y="49869"/>
                        <a:pt x="74314" y="47913"/>
                        <a:pt x="74314" y="45469"/>
                      </a:cubicBezTo>
                      <a:cubicBezTo>
                        <a:pt x="74803" y="28846"/>
                        <a:pt x="66981" y="15645"/>
                        <a:pt x="65514" y="0"/>
                      </a:cubicBezTo>
                      <a:close/>
                    </a:path>
                  </a:pathLst>
                </a:custGeom>
                <a:solidFill>
                  <a:srgbClr val="3F1900"/>
                </a:solidFill>
                <a:ln w="4884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22" name="Freeform: Shape 221">
                  <a:extLst>
                    <a:ext uri="{FF2B5EF4-FFF2-40B4-BE49-F238E27FC236}">
                      <a16:creationId xmlns:a16="http://schemas.microsoft.com/office/drawing/2014/main" id="{F3567B55-923D-4178-83A3-C82E3C9BFC2A}"/>
                    </a:ext>
                  </a:extLst>
                </p:cNvPr>
                <p:cNvSpPr/>
                <p:nvPr/>
              </p:nvSpPr>
              <p:spPr>
                <a:xfrm>
                  <a:off x="7319785" y="5753142"/>
                  <a:ext cx="111960" cy="45308"/>
                </a:xfrm>
                <a:custGeom>
                  <a:avLst/>
                  <a:gdLst>
                    <a:gd name="connsiteX0" fmla="*/ 110004 w 111960"/>
                    <a:gd name="connsiteY0" fmla="*/ 0 h 45308"/>
                    <a:gd name="connsiteX1" fmla="*/ 106582 w 111960"/>
                    <a:gd name="connsiteY1" fmla="*/ 21023 h 45308"/>
                    <a:gd name="connsiteX2" fmla="*/ 103649 w 111960"/>
                    <a:gd name="connsiteY2" fmla="*/ 30312 h 45308"/>
                    <a:gd name="connsiteX3" fmla="*/ 98271 w 111960"/>
                    <a:gd name="connsiteY3" fmla="*/ 40579 h 45308"/>
                    <a:gd name="connsiteX4" fmla="*/ 101693 w 111960"/>
                    <a:gd name="connsiteY4" fmla="*/ 37157 h 45308"/>
                    <a:gd name="connsiteX5" fmla="*/ 76759 w 111960"/>
                    <a:gd name="connsiteY5" fmla="*/ 34713 h 45308"/>
                    <a:gd name="connsiteX6" fmla="*/ 50847 w 111960"/>
                    <a:gd name="connsiteY6" fmla="*/ 33735 h 45308"/>
                    <a:gd name="connsiteX7" fmla="*/ 0 w 111960"/>
                    <a:gd name="connsiteY7" fmla="*/ 43024 h 45308"/>
                    <a:gd name="connsiteX8" fmla="*/ 50847 w 111960"/>
                    <a:gd name="connsiteY8" fmla="*/ 42535 h 45308"/>
                    <a:gd name="connsiteX9" fmla="*/ 76270 w 111960"/>
                    <a:gd name="connsiteY9" fmla="*/ 44002 h 45308"/>
                    <a:gd name="connsiteX10" fmla="*/ 102671 w 111960"/>
                    <a:gd name="connsiteY10" fmla="*/ 44980 h 45308"/>
                    <a:gd name="connsiteX11" fmla="*/ 103649 w 111960"/>
                    <a:gd name="connsiteY11" fmla="*/ 44980 h 45308"/>
                    <a:gd name="connsiteX12" fmla="*/ 106582 w 111960"/>
                    <a:gd name="connsiteY12" fmla="*/ 41557 h 45308"/>
                    <a:gd name="connsiteX13" fmla="*/ 106582 w 111960"/>
                    <a:gd name="connsiteY13" fmla="*/ 41557 h 45308"/>
                    <a:gd name="connsiteX14" fmla="*/ 110004 w 111960"/>
                    <a:gd name="connsiteY14" fmla="*/ 32757 h 45308"/>
                    <a:gd name="connsiteX15" fmla="*/ 111960 w 111960"/>
                    <a:gd name="connsiteY15" fmla="*/ 21512 h 45308"/>
                    <a:gd name="connsiteX16" fmla="*/ 110004 w 111960"/>
                    <a:gd name="connsiteY16" fmla="*/ 0 h 453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11960" h="45308">
                      <a:moveTo>
                        <a:pt x="110004" y="0"/>
                      </a:moveTo>
                      <a:cubicBezTo>
                        <a:pt x="108538" y="6845"/>
                        <a:pt x="108049" y="14178"/>
                        <a:pt x="106582" y="21023"/>
                      </a:cubicBezTo>
                      <a:cubicBezTo>
                        <a:pt x="106093" y="24445"/>
                        <a:pt x="104626" y="27868"/>
                        <a:pt x="103649" y="30312"/>
                      </a:cubicBezTo>
                      <a:cubicBezTo>
                        <a:pt x="102671" y="32268"/>
                        <a:pt x="99248" y="35690"/>
                        <a:pt x="98271" y="40579"/>
                      </a:cubicBezTo>
                      <a:lnTo>
                        <a:pt x="101693" y="37157"/>
                      </a:lnTo>
                      <a:cubicBezTo>
                        <a:pt x="94359" y="37157"/>
                        <a:pt x="85559" y="35201"/>
                        <a:pt x="76759" y="34713"/>
                      </a:cubicBezTo>
                      <a:cubicBezTo>
                        <a:pt x="67958" y="33735"/>
                        <a:pt x="59647" y="33735"/>
                        <a:pt x="50847" y="33735"/>
                      </a:cubicBezTo>
                      <a:cubicBezTo>
                        <a:pt x="33735" y="34224"/>
                        <a:pt x="16134" y="37157"/>
                        <a:pt x="0" y="43024"/>
                      </a:cubicBezTo>
                      <a:cubicBezTo>
                        <a:pt x="17112" y="42535"/>
                        <a:pt x="34224" y="42046"/>
                        <a:pt x="50847" y="42535"/>
                      </a:cubicBezTo>
                      <a:cubicBezTo>
                        <a:pt x="59158" y="43024"/>
                        <a:pt x="67469" y="43513"/>
                        <a:pt x="76270" y="44002"/>
                      </a:cubicBezTo>
                      <a:cubicBezTo>
                        <a:pt x="84581" y="44491"/>
                        <a:pt x="92893" y="45958"/>
                        <a:pt x="102671" y="44980"/>
                      </a:cubicBezTo>
                      <a:lnTo>
                        <a:pt x="103649" y="44980"/>
                      </a:lnTo>
                      <a:cubicBezTo>
                        <a:pt x="105604" y="44980"/>
                        <a:pt x="106582" y="43024"/>
                        <a:pt x="106582" y="41557"/>
                      </a:cubicBezTo>
                      <a:lnTo>
                        <a:pt x="106582" y="41557"/>
                      </a:lnTo>
                      <a:cubicBezTo>
                        <a:pt x="106582" y="39602"/>
                        <a:pt x="108049" y="37157"/>
                        <a:pt x="110004" y="32757"/>
                      </a:cubicBezTo>
                      <a:cubicBezTo>
                        <a:pt x="111471" y="28846"/>
                        <a:pt x="111471" y="25423"/>
                        <a:pt x="111960" y="21512"/>
                      </a:cubicBezTo>
                      <a:cubicBezTo>
                        <a:pt x="111471" y="14178"/>
                        <a:pt x="110982" y="6845"/>
                        <a:pt x="110004" y="0"/>
                      </a:cubicBezTo>
                      <a:close/>
                    </a:path>
                  </a:pathLst>
                </a:custGeom>
                <a:solidFill>
                  <a:srgbClr val="3F1900"/>
                </a:solidFill>
                <a:ln w="4884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223" name="Graphic 56">
                <a:extLst>
                  <a:ext uri="{FF2B5EF4-FFF2-40B4-BE49-F238E27FC236}">
                    <a16:creationId xmlns:a16="http://schemas.microsoft.com/office/drawing/2014/main" id="{B2137614-5107-4CAB-9889-292C3CDBE808}"/>
                  </a:ext>
                </a:extLst>
              </p:cNvPr>
              <p:cNvGrpSpPr/>
              <p:nvPr/>
            </p:nvGrpSpPr>
            <p:grpSpPr>
              <a:xfrm>
                <a:off x="6764873" y="5656339"/>
                <a:ext cx="217879" cy="161850"/>
                <a:chOff x="6764873" y="5656339"/>
                <a:chExt cx="217879" cy="161850"/>
              </a:xfrm>
              <a:solidFill>
                <a:srgbClr val="3F1900"/>
              </a:solidFill>
            </p:grpSpPr>
            <p:sp>
              <p:nvSpPr>
                <p:cNvPr id="224" name="Freeform: Shape 223">
                  <a:extLst>
                    <a:ext uri="{FF2B5EF4-FFF2-40B4-BE49-F238E27FC236}">
                      <a16:creationId xmlns:a16="http://schemas.microsoft.com/office/drawing/2014/main" id="{1668468B-D548-409B-9EC1-38C602DA31F9}"/>
                    </a:ext>
                  </a:extLst>
                </p:cNvPr>
                <p:cNvSpPr/>
                <p:nvPr/>
              </p:nvSpPr>
              <p:spPr>
                <a:xfrm>
                  <a:off x="6853059" y="5656339"/>
                  <a:ext cx="129693" cy="62580"/>
                </a:xfrm>
                <a:custGeom>
                  <a:avLst/>
                  <a:gdLst>
                    <a:gd name="connsiteX0" fmla="*/ 13996 w 129693"/>
                    <a:gd name="connsiteY0" fmla="*/ 52313 h 62580"/>
                    <a:gd name="connsiteX1" fmla="*/ 1285 w 129693"/>
                    <a:gd name="connsiteY1" fmla="*/ 37646 h 62580"/>
                    <a:gd name="connsiteX2" fmla="*/ 3240 w 129693"/>
                    <a:gd name="connsiteY2" fmla="*/ 17601 h 62580"/>
                    <a:gd name="connsiteX3" fmla="*/ 19374 w 129693"/>
                    <a:gd name="connsiteY3" fmla="*/ 5378 h 62580"/>
                    <a:gd name="connsiteX4" fmla="*/ 38442 w 129693"/>
                    <a:gd name="connsiteY4" fmla="*/ 978 h 62580"/>
                    <a:gd name="connsiteX5" fmla="*/ 77065 w 129693"/>
                    <a:gd name="connsiteY5" fmla="*/ 489 h 62580"/>
                    <a:gd name="connsiteX6" fmla="*/ 115689 w 129693"/>
                    <a:gd name="connsiteY6" fmla="*/ 9778 h 62580"/>
                    <a:gd name="connsiteX7" fmla="*/ 129379 w 129693"/>
                    <a:gd name="connsiteY7" fmla="*/ 25912 h 62580"/>
                    <a:gd name="connsiteX8" fmla="*/ 123023 w 129693"/>
                    <a:gd name="connsiteY8" fmla="*/ 45468 h 62580"/>
                    <a:gd name="connsiteX9" fmla="*/ 88310 w 129693"/>
                    <a:gd name="connsiteY9" fmla="*/ 61603 h 62580"/>
                    <a:gd name="connsiteX10" fmla="*/ 50175 w 129693"/>
                    <a:gd name="connsiteY10" fmla="*/ 62091 h 62580"/>
                    <a:gd name="connsiteX11" fmla="*/ 13996 w 129693"/>
                    <a:gd name="connsiteY11" fmla="*/ 52313 h 62580"/>
                    <a:gd name="connsiteX12" fmla="*/ 88310 w 129693"/>
                    <a:gd name="connsiteY12" fmla="*/ 60625 h 62580"/>
                    <a:gd name="connsiteX13" fmla="*/ 119111 w 129693"/>
                    <a:gd name="connsiteY13" fmla="*/ 43024 h 62580"/>
                    <a:gd name="connsiteX14" fmla="*/ 123023 w 129693"/>
                    <a:gd name="connsiteY14" fmla="*/ 27379 h 62580"/>
                    <a:gd name="connsiteX15" fmla="*/ 111778 w 129693"/>
                    <a:gd name="connsiteY15" fmla="*/ 16623 h 62580"/>
                    <a:gd name="connsiteX16" fmla="*/ 76576 w 129693"/>
                    <a:gd name="connsiteY16" fmla="*/ 9778 h 62580"/>
                    <a:gd name="connsiteX17" fmla="*/ 39419 w 129693"/>
                    <a:gd name="connsiteY17" fmla="*/ 8800 h 62580"/>
                    <a:gd name="connsiteX18" fmla="*/ 7151 w 129693"/>
                    <a:gd name="connsiteY18" fmla="*/ 20534 h 62580"/>
                    <a:gd name="connsiteX19" fmla="*/ 4218 w 129693"/>
                    <a:gd name="connsiteY19" fmla="*/ 37157 h 62580"/>
                    <a:gd name="connsiteX20" fmla="*/ 14974 w 129693"/>
                    <a:gd name="connsiteY20" fmla="*/ 51335 h 62580"/>
                    <a:gd name="connsiteX21" fmla="*/ 50664 w 129693"/>
                    <a:gd name="connsiteY21" fmla="*/ 62580 h 62580"/>
                    <a:gd name="connsiteX22" fmla="*/ 88310 w 129693"/>
                    <a:gd name="connsiteY22" fmla="*/ 60625 h 625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129693" h="62580">
                      <a:moveTo>
                        <a:pt x="13996" y="52313"/>
                      </a:moveTo>
                      <a:cubicBezTo>
                        <a:pt x="8618" y="48891"/>
                        <a:pt x="3240" y="44491"/>
                        <a:pt x="1285" y="37646"/>
                      </a:cubicBezTo>
                      <a:cubicBezTo>
                        <a:pt x="-671" y="31290"/>
                        <a:pt x="-671" y="23957"/>
                        <a:pt x="3240" y="17601"/>
                      </a:cubicBezTo>
                      <a:cubicBezTo>
                        <a:pt x="7151" y="11245"/>
                        <a:pt x="13018" y="7822"/>
                        <a:pt x="19374" y="5378"/>
                      </a:cubicBezTo>
                      <a:cubicBezTo>
                        <a:pt x="25730" y="2933"/>
                        <a:pt x="32086" y="1467"/>
                        <a:pt x="38442" y="978"/>
                      </a:cubicBezTo>
                      <a:cubicBezTo>
                        <a:pt x="51153" y="-489"/>
                        <a:pt x="64354" y="0"/>
                        <a:pt x="77065" y="489"/>
                      </a:cubicBezTo>
                      <a:cubicBezTo>
                        <a:pt x="90266" y="978"/>
                        <a:pt x="103466" y="3422"/>
                        <a:pt x="115689" y="9778"/>
                      </a:cubicBezTo>
                      <a:cubicBezTo>
                        <a:pt x="121556" y="13201"/>
                        <a:pt x="127912" y="18090"/>
                        <a:pt x="129379" y="25912"/>
                      </a:cubicBezTo>
                      <a:cubicBezTo>
                        <a:pt x="130845" y="33735"/>
                        <a:pt x="126934" y="40579"/>
                        <a:pt x="123023" y="45468"/>
                      </a:cubicBezTo>
                      <a:cubicBezTo>
                        <a:pt x="114711" y="56713"/>
                        <a:pt x="101022" y="60625"/>
                        <a:pt x="88310" y="61603"/>
                      </a:cubicBezTo>
                      <a:cubicBezTo>
                        <a:pt x="75599" y="63069"/>
                        <a:pt x="62887" y="62091"/>
                        <a:pt x="50175" y="62091"/>
                      </a:cubicBezTo>
                      <a:cubicBezTo>
                        <a:pt x="37953" y="60625"/>
                        <a:pt x="25241" y="58669"/>
                        <a:pt x="13996" y="52313"/>
                      </a:cubicBezTo>
                      <a:close/>
                      <a:moveTo>
                        <a:pt x="88310" y="60625"/>
                      </a:moveTo>
                      <a:cubicBezTo>
                        <a:pt x="100533" y="58669"/>
                        <a:pt x="112756" y="53291"/>
                        <a:pt x="119111" y="43024"/>
                      </a:cubicBezTo>
                      <a:cubicBezTo>
                        <a:pt x="122045" y="38135"/>
                        <a:pt x="124489" y="32268"/>
                        <a:pt x="123023" y="27379"/>
                      </a:cubicBezTo>
                      <a:cubicBezTo>
                        <a:pt x="122045" y="22490"/>
                        <a:pt x="117156" y="19067"/>
                        <a:pt x="111778" y="16623"/>
                      </a:cubicBezTo>
                      <a:cubicBezTo>
                        <a:pt x="101022" y="11734"/>
                        <a:pt x="88799" y="10267"/>
                        <a:pt x="76576" y="9778"/>
                      </a:cubicBezTo>
                      <a:cubicBezTo>
                        <a:pt x="63865" y="8800"/>
                        <a:pt x="51642" y="8311"/>
                        <a:pt x="39419" y="8800"/>
                      </a:cubicBezTo>
                      <a:cubicBezTo>
                        <a:pt x="27686" y="9778"/>
                        <a:pt x="13996" y="11245"/>
                        <a:pt x="7151" y="20534"/>
                      </a:cubicBezTo>
                      <a:cubicBezTo>
                        <a:pt x="3729" y="24934"/>
                        <a:pt x="2751" y="31290"/>
                        <a:pt x="4218" y="37157"/>
                      </a:cubicBezTo>
                      <a:cubicBezTo>
                        <a:pt x="5685" y="43024"/>
                        <a:pt x="9596" y="47913"/>
                        <a:pt x="14974" y="51335"/>
                      </a:cubicBezTo>
                      <a:cubicBezTo>
                        <a:pt x="25241" y="58180"/>
                        <a:pt x="38442" y="60625"/>
                        <a:pt x="50664" y="62580"/>
                      </a:cubicBezTo>
                      <a:cubicBezTo>
                        <a:pt x="62887" y="62091"/>
                        <a:pt x="75599" y="62580"/>
                        <a:pt x="88310" y="60625"/>
                      </a:cubicBezTo>
                      <a:close/>
                    </a:path>
                  </a:pathLst>
                </a:custGeom>
                <a:solidFill>
                  <a:srgbClr val="3F1900"/>
                </a:solidFill>
                <a:ln w="4884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25" name="Freeform: Shape 224">
                  <a:extLst>
                    <a:ext uri="{FF2B5EF4-FFF2-40B4-BE49-F238E27FC236}">
                      <a16:creationId xmlns:a16="http://schemas.microsoft.com/office/drawing/2014/main" id="{E536156B-E395-4FFD-8CF6-ACB3D3F89691}"/>
                    </a:ext>
                  </a:extLst>
                </p:cNvPr>
                <p:cNvSpPr/>
                <p:nvPr/>
              </p:nvSpPr>
              <p:spPr>
                <a:xfrm>
                  <a:off x="6764873" y="5712807"/>
                  <a:ext cx="203440" cy="105382"/>
                </a:xfrm>
                <a:custGeom>
                  <a:avLst/>
                  <a:gdLst>
                    <a:gd name="connsiteX0" fmla="*/ 169162 w 203440"/>
                    <a:gd name="connsiteY0" fmla="*/ 103893 h 105382"/>
                    <a:gd name="connsiteX1" fmla="*/ 188719 w 203440"/>
                    <a:gd name="connsiteY1" fmla="*/ 103893 h 105382"/>
                    <a:gd name="connsiteX2" fmla="*/ 198008 w 203440"/>
                    <a:gd name="connsiteY2" fmla="*/ 99982 h 105382"/>
                    <a:gd name="connsiteX3" fmla="*/ 203386 w 203440"/>
                    <a:gd name="connsiteY3" fmla="*/ 90204 h 105382"/>
                    <a:gd name="connsiteX4" fmla="*/ 198986 w 203440"/>
                    <a:gd name="connsiteY4" fmla="*/ 70158 h 105382"/>
                    <a:gd name="connsiteX5" fmla="*/ 193608 w 203440"/>
                    <a:gd name="connsiteY5" fmla="*/ 51580 h 105382"/>
                    <a:gd name="connsiteX6" fmla="*/ 176985 w 203440"/>
                    <a:gd name="connsiteY6" fmla="*/ 14423 h 105382"/>
                    <a:gd name="connsiteX7" fmla="*/ 159384 w 203440"/>
                    <a:gd name="connsiteY7" fmla="*/ 1711 h 105382"/>
                    <a:gd name="connsiteX8" fmla="*/ 137872 w 203440"/>
                    <a:gd name="connsiteY8" fmla="*/ 1222 h 105382"/>
                    <a:gd name="connsiteX9" fmla="*/ 118316 w 203440"/>
                    <a:gd name="connsiteY9" fmla="*/ 8556 h 105382"/>
                    <a:gd name="connsiteX10" fmla="*/ 101693 w 203440"/>
                    <a:gd name="connsiteY10" fmla="*/ 21267 h 105382"/>
                    <a:gd name="connsiteX11" fmla="*/ 88004 w 203440"/>
                    <a:gd name="connsiteY11" fmla="*/ 33979 h 105382"/>
                    <a:gd name="connsiteX12" fmla="*/ 71381 w 203440"/>
                    <a:gd name="connsiteY12" fmla="*/ 40335 h 105382"/>
                    <a:gd name="connsiteX13" fmla="*/ 34713 w 203440"/>
                    <a:gd name="connsiteY13" fmla="*/ 34468 h 105382"/>
                    <a:gd name="connsiteX14" fmla="*/ 0 w 203440"/>
                    <a:gd name="connsiteY14" fmla="*/ 16378 h 105382"/>
                    <a:gd name="connsiteX15" fmla="*/ 72358 w 203440"/>
                    <a:gd name="connsiteY15" fmla="*/ 47180 h 105382"/>
                    <a:gd name="connsiteX16" fmla="*/ 92404 w 203440"/>
                    <a:gd name="connsiteY16" fmla="*/ 40335 h 105382"/>
                    <a:gd name="connsiteX17" fmla="*/ 107560 w 203440"/>
                    <a:gd name="connsiteY17" fmla="*/ 26646 h 105382"/>
                    <a:gd name="connsiteX18" fmla="*/ 122227 w 203440"/>
                    <a:gd name="connsiteY18" fmla="*/ 15889 h 105382"/>
                    <a:gd name="connsiteX19" fmla="*/ 139339 w 203440"/>
                    <a:gd name="connsiteY19" fmla="*/ 9534 h 105382"/>
                    <a:gd name="connsiteX20" fmla="*/ 156451 w 203440"/>
                    <a:gd name="connsiteY20" fmla="*/ 9534 h 105382"/>
                    <a:gd name="connsiteX21" fmla="*/ 170140 w 203440"/>
                    <a:gd name="connsiteY21" fmla="*/ 19312 h 105382"/>
                    <a:gd name="connsiteX22" fmla="*/ 186763 w 203440"/>
                    <a:gd name="connsiteY22" fmla="*/ 53047 h 105382"/>
                    <a:gd name="connsiteX23" fmla="*/ 193119 w 203440"/>
                    <a:gd name="connsiteY23" fmla="*/ 71625 h 105382"/>
                    <a:gd name="connsiteX24" fmla="*/ 198497 w 203440"/>
                    <a:gd name="connsiteY24" fmla="*/ 89226 h 105382"/>
                    <a:gd name="connsiteX25" fmla="*/ 195563 w 203440"/>
                    <a:gd name="connsiteY25" fmla="*/ 96559 h 105382"/>
                    <a:gd name="connsiteX26" fmla="*/ 187252 w 203440"/>
                    <a:gd name="connsiteY26" fmla="*/ 100960 h 105382"/>
                    <a:gd name="connsiteX27" fmla="*/ 169162 w 203440"/>
                    <a:gd name="connsiteY27" fmla="*/ 103893 h 1053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203440" h="105382">
                      <a:moveTo>
                        <a:pt x="169162" y="103893"/>
                      </a:moveTo>
                      <a:cubicBezTo>
                        <a:pt x="175518" y="106338"/>
                        <a:pt x="182363" y="105360"/>
                        <a:pt x="188719" y="103893"/>
                      </a:cubicBezTo>
                      <a:cubicBezTo>
                        <a:pt x="192141" y="102915"/>
                        <a:pt x="195074" y="101937"/>
                        <a:pt x="198008" y="99982"/>
                      </a:cubicBezTo>
                      <a:cubicBezTo>
                        <a:pt x="201430" y="98026"/>
                        <a:pt x="202897" y="93626"/>
                        <a:pt x="203386" y="90204"/>
                      </a:cubicBezTo>
                      <a:cubicBezTo>
                        <a:pt x="203875" y="82870"/>
                        <a:pt x="200941" y="76514"/>
                        <a:pt x="198986" y="70158"/>
                      </a:cubicBezTo>
                      <a:cubicBezTo>
                        <a:pt x="197030" y="64291"/>
                        <a:pt x="195563" y="57936"/>
                        <a:pt x="193608" y="51580"/>
                      </a:cubicBezTo>
                      <a:cubicBezTo>
                        <a:pt x="190185" y="38868"/>
                        <a:pt x="185785" y="25668"/>
                        <a:pt x="176985" y="14423"/>
                      </a:cubicBezTo>
                      <a:cubicBezTo>
                        <a:pt x="172585" y="9045"/>
                        <a:pt x="166718" y="4156"/>
                        <a:pt x="159384" y="1711"/>
                      </a:cubicBezTo>
                      <a:cubicBezTo>
                        <a:pt x="152051" y="-733"/>
                        <a:pt x="144717" y="-244"/>
                        <a:pt x="137872" y="1222"/>
                      </a:cubicBezTo>
                      <a:cubicBezTo>
                        <a:pt x="131027" y="2689"/>
                        <a:pt x="124672" y="5622"/>
                        <a:pt x="118316" y="8556"/>
                      </a:cubicBezTo>
                      <a:cubicBezTo>
                        <a:pt x="112449" y="11489"/>
                        <a:pt x="106093" y="16378"/>
                        <a:pt x="101693" y="21267"/>
                      </a:cubicBezTo>
                      <a:cubicBezTo>
                        <a:pt x="97293" y="26157"/>
                        <a:pt x="92893" y="31046"/>
                        <a:pt x="88004" y="33979"/>
                      </a:cubicBezTo>
                      <a:cubicBezTo>
                        <a:pt x="83114" y="36913"/>
                        <a:pt x="77736" y="39357"/>
                        <a:pt x="71381" y="40335"/>
                      </a:cubicBezTo>
                      <a:cubicBezTo>
                        <a:pt x="59158" y="42291"/>
                        <a:pt x="46446" y="39357"/>
                        <a:pt x="34713" y="34468"/>
                      </a:cubicBezTo>
                      <a:cubicBezTo>
                        <a:pt x="22490" y="30068"/>
                        <a:pt x="11245" y="23712"/>
                        <a:pt x="0" y="16378"/>
                      </a:cubicBezTo>
                      <a:cubicBezTo>
                        <a:pt x="19556" y="33490"/>
                        <a:pt x="44002" y="48646"/>
                        <a:pt x="72358" y="47180"/>
                      </a:cubicBezTo>
                      <a:cubicBezTo>
                        <a:pt x="79203" y="46691"/>
                        <a:pt x="86537" y="44246"/>
                        <a:pt x="92404" y="40335"/>
                      </a:cubicBezTo>
                      <a:cubicBezTo>
                        <a:pt x="98271" y="36424"/>
                        <a:pt x="103160" y="31046"/>
                        <a:pt x="107560" y="26646"/>
                      </a:cubicBezTo>
                      <a:cubicBezTo>
                        <a:pt x="111960" y="21757"/>
                        <a:pt x="116360" y="18823"/>
                        <a:pt x="122227" y="15889"/>
                      </a:cubicBezTo>
                      <a:cubicBezTo>
                        <a:pt x="127605" y="12956"/>
                        <a:pt x="133472" y="11000"/>
                        <a:pt x="139339" y="9534"/>
                      </a:cubicBezTo>
                      <a:cubicBezTo>
                        <a:pt x="145206" y="8067"/>
                        <a:pt x="151073" y="8067"/>
                        <a:pt x="156451" y="9534"/>
                      </a:cubicBezTo>
                      <a:cubicBezTo>
                        <a:pt x="161829" y="11000"/>
                        <a:pt x="166229" y="14912"/>
                        <a:pt x="170140" y="19312"/>
                      </a:cubicBezTo>
                      <a:cubicBezTo>
                        <a:pt x="177963" y="28601"/>
                        <a:pt x="182363" y="40824"/>
                        <a:pt x="186763" y="53047"/>
                      </a:cubicBezTo>
                      <a:cubicBezTo>
                        <a:pt x="188719" y="59402"/>
                        <a:pt x="190674" y="65269"/>
                        <a:pt x="193119" y="71625"/>
                      </a:cubicBezTo>
                      <a:cubicBezTo>
                        <a:pt x="195563" y="77981"/>
                        <a:pt x="198497" y="83359"/>
                        <a:pt x="198497" y="89226"/>
                      </a:cubicBezTo>
                      <a:cubicBezTo>
                        <a:pt x="198497" y="92159"/>
                        <a:pt x="197519" y="94604"/>
                        <a:pt x="195563" y="96559"/>
                      </a:cubicBezTo>
                      <a:cubicBezTo>
                        <a:pt x="193119" y="98515"/>
                        <a:pt x="190185" y="99982"/>
                        <a:pt x="187252" y="100960"/>
                      </a:cubicBezTo>
                      <a:cubicBezTo>
                        <a:pt x="181874" y="103404"/>
                        <a:pt x="175518" y="105849"/>
                        <a:pt x="169162" y="103893"/>
                      </a:cubicBezTo>
                      <a:close/>
                    </a:path>
                  </a:pathLst>
                </a:custGeom>
                <a:solidFill>
                  <a:srgbClr val="3F1900"/>
                </a:solidFill>
                <a:ln w="4884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26" name="Freeform: Shape 225">
                  <a:extLst>
                    <a:ext uri="{FF2B5EF4-FFF2-40B4-BE49-F238E27FC236}">
                      <a16:creationId xmlns:a16="http://schemas.microsoft.com/office/drawing/2014/main" id="{6BDA63D9-6C1B-4A8E-8771-7CB80CD9EC0F}"/>
                    </a:ext>
                  </a:extLst>
                </p:cNvPr>
                <p:cNvSpPr/>
                <p:nvPr/>
              </p:nvSpPr>
              <p:spPr>
                <a:xfrm>
                  <a:off x="6896879" y="5678933"/>
                  <a:ext cx="46935" cy="13102"/>
                </a:xfrm>
                <a:custGeom>
                  <a:avLst/>
                  <a:gdLst>
                    <a:gd name="connsiteX0" fmla="*/ 46935 w 46935"/>
                    <a:gd name="connsiteY0" fmla="*/ 11630 h 13102"/>
                    <a:gd name="connsiteX1" fmla="*/ 24934 w 46935"/>
                    <a:gd name="connsiteY1" fmla="*/ 1363 h 13102"/>
                    <a:gd name="connsiteX2" fmla="*/ 0 w 46935"/>
                    <a:gd name="connsiteY2" fmla="*/ 4296 h 13102"/>
                    <a:gd name="connsiteX3" fmla="*/ 22490 w 46935"/>
                    <a:gd name="connsiteY3" fmla="*/ 10163 h 13102"/>
                    <a:gd name="connsiteX4" fmla="*/ 46935 w 46935"/>
                    <a:gd name="connsiteY4" fmla="*/ 11630 h 131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6935" h="13102">
                      <a:moveTo>
                        <a:pt x="46935" y="11630"/>
                      </a:moveTo>
                      <a:cubicBezTo>
                        <a:pt x="39602" y="7229"/>
                        <a:pt x="32757" y="3807"/>
                        <a:pt x="24934" y="1363"/>
                      </a:cubicBezTo>
                      <a:cubicBezTo>
                        <a:pt x="17112" y="-593"/>
                        <a:pt x="7334" y="-1082"/>
                        <a:pt x="0" y="4296"/>
                      </a:cubicBezTo>
                      <a:cubicBezTo>
                        <a:pt x="8311" y="6252"/>
                        <a:pt x="15156" y="8207"/>
                        <a:pt x="22490" y="10163"/>
                      </a:cubicBezTo>
                      <a:cubicBezTo>
                        <a:pt x="29823" y="12607"/>
                        <a:pt x="38135" y="14563"/>
                        <a:pt x="46935" y="11630"/>
                      </a:cubicBezTo>
                      <a:close/>
                    </a:path>
                  </a:pathLst>
                </a:custGeom>
                <a:solidFill>
                  <a:srgbClr val="3F1900"/>
                </a:solidFill>
                <a:ln w="4884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</p:grpSp>
      </p:grpSp>
      <p:sp>
        <p:nvSpPr>
          <p:cNvPr id="577" name="TextBox 576">
            <a:extLst>
              <a:ext uri="{FF2B5EF4-FFF2-40B4-BE49-F238E27FC236}">
                <a16:creationId xmlns:a16="http://schemas.microsoft.com/office/drawing/2014/main" id="{21DF097C-253D-4C7F-BA4A-D533A8374A36}"/>
              </a:ext>
            </a:extLst>
          </p:cNvPr>
          <p:cNvSpPr txBox="1"/>
          <p:nvPr/>
        </p:nvSpPr>
        <p:spPr>
          <a:xfrm>
            <a:off x="327810" y="765757"/>
            <a:ext cx="1603235" cy="132343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l"/>
            <a:r>
              <a:rPr lang="en-US" sz="8000" dirty="0">
                <a:solidFill>
                  <a:schemeClr val="bg1"/>
                </a:solidFill>
                <a:latin typeface="Modern Love Grunge" panose="04070805081005020601" pitchFamily="82" charset="0"/>
              </a:rPr>
              <a:t>01</a:t>
            </a:r>
            <a:endParaRPr lang="en-US" sz="8000" b="0" i="0" dirty="0">
              <a:solidFill>
                <a:schemeClr val="bg1"/>
              </a:solidFill>
              <a:effectLst/>
              <a:latin typeface="Modern Love Grunge" panose="04070805081005020601" pitchFamily="82" charset="0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669192D9-9132-45A4-8DF3-4CCC1AAFF04B}"/>
              </a:ext>
            </a:extLst>
          </p:cNvPr>
          <p:cNvSpPr txBox="1"/>
          <p:nvPr/>
        </p:nvSpPr>
        <p:spPr>
          <a:xfrm>
            <a:off x="255686" y="4145778"/>
            <a:ext cx="1603235" cy="132343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l"/>
            <a:r>
              <a:rPr lang="en-US" sz="8000" dirty="0">
                <a:solidFill>
                  <a:schemeClr val="bg1"/>
                </a:solidFill>
                <a:latin typeface="Modern Love Grunge" panose="04070805081005020601" pitchFamily="82" charset="0"/>
              </a:rPr>
              <a:t>02</a:t>
            </a:r>
            <a:endParaRPr lang="en-US" sz="8000" b="0" i="0" dirty="0">
              <a:solidFill>
                <a:schemeClr val="bg1"/>
              </a:solidFill>
              <a:effectLst/>
              <a:latin typeface="Modern Love Grunge" panose="04070805081005020601" pitchFamily="82" charset="0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05A1DC3C-D523-46C9-8A9C-06CC70312B4D}"/>
              </a:ext>
            </a:extLst>
          </p:cNvPr>
          <p:cNvSpPr txBox="1"/>
          <p:nvPr/>
        </p:nvSpPr>
        <p:spPr>
          <a:xfrm>
            <a:off x="10166764" y="805499"/>
            <a:ext cx="1603235" cy="132343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l"/>
            <a:r>
              <a:rPr lang="en-US" sz="8000" dirty="0">
                <a:solidFill>
                  <a:schemeClr val="bg1"/>
                </a:solidFill>
                <a:latin typeface="Modern Love Grunge" panose="04070805081005020601" pitchFamily="82" charset="0"/>
              </a:rPr>
              <a:t>03</a:t>
            </a:r>
            <a:endParaRPr lang="en-US" sz="8000" b="0" i="0" dirty="0">
              <a:solidFill>
                <a:schemeClr val="bg1"/>
              </a:solidFill>
              <a:effectLst/>
              <a:latin typeface="Modern Love Grunge" panose="04070805081005020601" pitchFamily="82" charset="0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B6BF79FE-CE6D-4D24-BD48-446F8030AFD7}"/>
              </a:ext>
            </a:extLst>
          </p:cNvPr>
          <p:cNvSpPr txBox="1"/>
          <p:nvPr/>
        </p:nvSpPr>
        <p:spPr>
          <a:xfrm>
            <a:off x="10162577" y="4314026"/>
            <a:ext cx="1603235" cy="132343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l"/>
            <a:r>
              <a:rPr lang="en-US" sz="8000" dirty="0">
                <a:solidFill>
                  <a:schemeClr val="bg1"/>
                </a:solidFill>
                <a:latin typeface="Modern Love Grunge" panose="04070805081005020601" pitchFamily="82" charset="0"/>
              </a:rPr>
              <a:t>04</a:t>
            </a:r>
            <a:endParaRPr lang="en-US" sz="8000" b="0" i="0" dirty="0">
              <a:solidFill>
                <a:schemeClr val="bg1"/>
              </a:solidFill>
              <a:effectLst/>
              <a:latin typeface="Modern Love Grunge" panose="04070805081005020601" pitchFamily="82" charset="0"/>
            </a:endParaRPr>
          </a:p>
        </p:txBody>
      </p:sp>
      <p:grpSp>
        <p:nvGrpSpPr>
          <p:cNvPr id="332" name="Group 331">
            <a:extLst>
              <a:ext uri="{FF2B5EF4-FFF2-40B4-BE49-F238E27FC236}">
                <a16:creationId xmlns:a16="http://schemas.microsoft.com/office/drawing/2014/main" id="{3EAFD8E0-86F8-4A9C-B774-BE4BBB04E123}"/>
              </a:ext>
            </a:extLst>
          </p:cNvPr>
          <p:cNvGrpSpPr/>
          <p:nvPr/>
        </p:nvGrpSpPr>
        <p:grpSpPr>
          <a:xfrm>
            <a:off x="1906493" y="4055848"/>
            <a:ext cx="2166035" cy="1343468"/>
            <a:chOff x="4779690" y="2471265"/>
            <a:chExt cx="2744291" cy="1702128"/>
          </a:xfrm>
        </p:grpSpPr>
        <p:grpSp>
          <p:nvGrpSpPr>
            <p:cNvPr id="333" name="Graphic 1">
              <a:extLst>
                <a:ext uri="{FF2B5EF4-FFF2-40B4-BE49-F238E27FC236}">
                  <a16:creationId xmlns:a16="http://schemas.microsoft.com/office/drawing/2014/main" id="{F0371E5F-18AA-4BEC-AD87-9CD943C10EAD}"/>
                </a:ext>
              </a:extLst>
            </p:cNvPr>
            <p:cNvGrpSpPr/>
            <p:nvPr/>
          </p:nvGrpSpPr>
          <p:grpSpPr>
            <a:xfrm>
              <a:off x="4779690" y="2471265"/>
              <a:ext cx="2744291" cy="1702128"/>
              <a:chOff x="5955982" y="3328987"/>
              <a:chExt cx="290988" cy="196785"/>
            </a:xfrm>
          </p:grpSpPr>
          <p:grpSp>
            <p:nvGrpSpPr>
              <p:cNvPr id="349" name="Graphic 1">
                <a:extLst>
                  <a:ext uri="{FF2B5EF4-FFF2-40B4-BE49-F238E27FC236}">
                    <a16:creationId xmlns:a16="http://schemas.microsoft.com/office/drawing/2014/main" id="{DD5E732D-9E78-450F-B12A-162967EA9FF7}"/>
                  </a:ext>
                </a:extLst>
              </p:cNvPr>
              <p:cNvGrpSpPr/>
              <p:nvPr/>
            </p:nvGrpSpPr>
            <p:grpSpPr>
              <a:xfrm>
                <a:off x="5959125" y="3331082"/>
                <a:ext cx="287845" cy="194690"/>
                <a:chOff x="5959125" y="3331082"/>
                <a:chExt cx="287845" cy="194690"/>
              </a:xfrm>
              <a:solidFill>
                <a:srgbClr val="593B2E"/>
              </a:solidFill>
            </p:grpSpPr>
            <p:sp>
              <p:nvSpPr>
                <p:cNvPr id="368" name="Freeform: Shape 367">
                  <a:extLst>
                    <a:ext uri="{FF2B5EF4-FFF2-40B4-BE49-F238E27FC236}">
                      <a16:creationId xmlns:a16="http://schemas.microsoft.com/office/drawing/2014/main" id="{BD5187A2-58AE-40C3-A05F-E5DC3D428AF2}"/>
                    </a:ext>
                  </a:extLst>
                </p:cNvPr>
                <p:cNvSpPr/>
                <p:nvPr/>
              </p:nvSpPr>
              <p:spPr>
                <a:xfrm>
                  <a:off x="5959125" y="3331082"/>
                  <a:ext cx="287845" cy="194690"/>
                </a:xfrm>
                <a:custGeom>
                  <a:avLst/>
                  <a:gdLst>
                    <a:gd name="connsiteX0" fmla="*/ 260033 w 287845"/>
                    <a:gd name="connsiteY0" fmla="*/ 194691 h 194690"/>
                    <a:gd name="connsiteX1" fmla="*/ 39529 w 287845"/>
                    <a:gd name="connsiteY1" fmla="*/ 194691 h 194690"/>
                    <a:gd name="connsiteX2" fmla="*/ 11620 w 287845"/>
                    <a:gd name="connsiteY2" fmla="*/ 162687 h 194690"/>
                    <a:gd name="connsiteX3" fmla="*/ 1429 w 287845"/>
                    <a:gd name="connsiteY3" fmla="*/ 142589 h 194690"/>
                    <a:gd name="connsiteX4" fmla="*/ 0 w 287845"/>
                    <a:gd name="connsiteY4" fmla="*/ 73438 h 194690"/>
                    <a:gd name="connsiteX5" fmla="*/ 11620 w 287845"/>
                    <a:gd name="connsiteY5" fmla="*/ 57245 h 194690"/>
                    <a:gd name="connsiteX6" fmla="*/ 11620 w 287845"/>
                    <a:gd name="connsiteY6" fmla="*/ 41243 h 194690"/>
                    <a:gd name="connsiteX7" fmla="*/ 39529 w 287845"/>
                    <a:gd name="connsiteY7" fmla="*/ 9239 h 194690"/>
                    <a:gd name="connsiteX8" fmla="*/ 109252 w 287845"/>
                    <a:gd name="connsiteY8" fmla="*/ 0 h 194690"/>
                    <a:gd name="connsiteX9" fmla="*/ 172688 w 287845"/>
                    <a:gd name="connsiteY9" fmla="*/ 11049 h 194690"/>
                    <a:gd name="connsiteX10" fmla="*/ 182690 w 287845"/>
                    <a:gd name="connsiteY10" fmla="*/ 9239 h 194690"/>
                    <a:gd name="connsiteX11" fmla="*/ 259937 w 287845"/>
                    <a:gd name="connsiteY11" fmla="*/ 9239 h 194690"/>
                    <a:gd name="connsiteX12" fmla="*/ 287845 w 287845"/>
                    <a:gd name="connsiteY12" fmla="*/ 41243 h 194690"/>
                    <a:gd name="connsiteX13" fmla="*/ 276892 w 287845"/>
                    <a:gd name="connsiteY13" fmla="*/ 160782 h 194690"/>
                    <a:gd name="connsiteX14" fmla="*/ 260033 w 287845"/>
                    <a:gd name="connsiteY14" fmla="*/ 194691 h 1946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287845" h="194690">
                      <a:moveTo>
                        <a:pt x="260033" y="194691"/>
                      </a:moveTo>
                      <a:lnTo>
                        <a:pt x="39529" y="194691"/>
                      </a:lnTo>
                      <a:cubicBezTo>
                        <a:pt x="24193" y="194691"/>
                        <a:pt x="11620" y="180308"/>
                        <a:pt x="11620" y="162687"/>
                      </a:cubicBezTo>
                      <a:lnTo>
                        <a:pt x="1429" y="142589"/>
                      </a:lnTo>
                      <a:lnTo>
                        <a:pt x="0" y="73438"/>
                      </a:lnTo>
                      <a:lnTo>
                        <a:pt x="11620" y="57245"/>
                      </a:lnTo>
                      <a:lnTo>
                        <a:pt x="11620" y="41243"/>
                      </a:lnTo>
                      <a:cubicBezTo>
                        <a:pt x="11620" y="23622"/>
                        <a:pt x="24193" y="9239"/>
                        <a:pt x="39529" y="9239"/>
                      </a:cubicBezTo>
                      <a:lnTo>
                        <a:pt x="109252" y="0"/>
                      </a:lnTo>
                      <a:lnTo>
                        <a:pt x="172688" y="11049"/>
                      </a:lnTo>
                      <a:lnTo>
                        <a:pt x="182690" y="9239"/>
                      </a:lnTo>
                      <a:lnTo>
                        <a:pt x="259937" y="9239"/>
                      </a:lnTo>
                      <a:cubicBezTo>
                        <a:pt x="275272" y="9239"/>
                        <a:pt x="287845" y="23622"/>
                        <a:pt x="287845" y="41243"/>
                      </a:cubicBezTo>
                      <a:lnTo>
                        <a:pt x="276892" y="160782"/>
                      </a:lnTo>
                      <a:cubicBezTo>
                        <a:pt x="276892" y="178403"/>
                        <a:pt x="275463" y="194691"/>
                        <a:pt x="260033" y="194691"/>
                      </a:cubicBezTo>
                      <a:close/>
                    </a:path>
                  </a:pathLst>
                </a:custGeom>
                <a:solidFill>
                  <a:srgbClr val="593B2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grpSp>
              <p:nvGrpSpPr>
                <p:cNvPr id="369" name="Graphic 1">
                  <a:extLst>
                    <a:ext uri="{FF2B5EF4-FFF2-40B4-BE49-F238E27FC236}">
                      <a16:creationId xmlns:a16="http://schemas.microsoft.com/office/drawing/2014/main" id="{6E1793E2-0340-4D8D-8B01-CE996D903809}"/>
                    </a:ext>
                  </a:extLst>
                </p:cNvPr>
                <p:cNvGrpSpPr/>
                <p:nvPr/>
              </p:nvGrpSpPr>
              <p:grpSpPr>
                <a:xfrm>
                  <a:off x="5970746" y="3340321"/>
                  <a:ext cx="265271" cy="167830"/>
                  <a:chOff x="5970746" y="3340321"/>
                  <a:chExt cx="265271" cy="167830"/>
                </a:xfrm>
                <a:solidFill>
                  <a:srgbClr val="593B2E"/>
                </a:solidFill>
              </p:grpSpPr>
              <p:sp>
                <p:nvSpPr>
                  <p:cNvPr id="375" name="Freeform: Shape 374">
                    <a:extLst>
                      <a:ext uri="{FF2B5EF4-FFF2-40B4-BE49-F238E27FC236}">
                        <a16:creationId xmlns:a16="http://schemas.microsoft.com/office/drawing/2014/main" id="{CF365BA3-1F2B-491F-AE9F-4D1A28D6E617}"/>
                      </a:ext>
                    </a:extLst>
                  </p:cNvPr>
                  <p:cNvSpPr/>
                  <p:nvPr/>
                </p:nvSpPr>
                <p:spPr>
                  <a:xfrm>
                    <a:off x="5986271" y="3358418"/>
                    <a:ext cx="247650" cy="149733"/>
                  </a:xfrm>
                  <a:custGeom>
                    <a:avLst/>
                    <a:gdLst>
                      <a:gd name="connsiteX0" fmla="*/ 0 w 247650"/>
                      <a:gd name="connsiteY0" fmla="*/ 16289 h 149733"/>
                      <a:gd name="connsiteX1" fmla="*/ 0 w 247650"/>
                      <a:gd name="connsiteY1" fmla="*/ 133446 h 149733"/>
                      <a:gd name="connsiteX2" fmla="*/ 14478 w 247650"/>
                      <a:gd name="connsiteY2" fmla="*/ 149734 h 149733"/>
                      <a:gd name="connsiteX3" fmla="*/ 233172 w 247650"/>
                      <a:gd name="connsiteY3" fmla="*/ 149734 h 149733"/>
                      <a:gd name="connsiteX4" fmla="*/ 247650 w 247650"/>
                      <a:gd name="connsiteY4" fmla="*/ 133446 h 149733"/>
                      <a:gd name="connsiteX5" fmla="*/ 247650 w 247650"/>
                      <a:gd name="connsiteY5" fmla="*/ 17908 h 149733"/>
                      <a:gd name="connsiteX6" fmla="*/ 233267 w 247650"/>
                      <a:gd name="connsiteY6" fmla="*/ 1620 h 149733"/>
                      <a:gd name="connsiteX7" fmla="*/ 14573 w 247650"/>
                      <a:gd name="connsiteY7" fmla="*/ 1 h 149733"/>
                      <a:gd name="connsiteX8" fmla="*/ 0 w 247650"/>
                      <a:gd name="connsiteY8" fmla="*/ 16289 h 1497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47650" h="149733">
                        <a:moveTo>
                          <a:pt x="0" y="16289"/>
                        </a:moveTo>
                        <a:lnTo>
                          <a:pt x="0" y="133446"/>
                        </a:lnTo>
                        <a:cubicBezTo>
                          <a:pt x="0" y="142400"/>
                          <a:pt x="6477" y="149734"/>
                          <a:pt x="14478" y="149734"/>
                        </a:cubicBezTo>
                        <a:lnTo>
                          <a:pt x="233172" y="149734"/>
                        </a:lnTo>
                        <a:cubicBezTo>
                          <a:pt x="241173" y="149734"/>
                          <a:pt x="247650" y="142495"/>
                          <a:pt x="247650" y="133446"/>
                        </a:cubicBezTo>
                        <a:lnTo>
                          <a:pt x="247650" y="17908"/>
                        </a:lnTo>
                        <a:cubicBezTo>
                          <a:pt x="247650" y="8954"/>
                          <a:pt x="241268" y="1715"/>
                          <a:pt x="233267" y="1620"/>
                        </a:cubicBezTo>
                        <a:lnTo>
                          <a:pt x="14573" y="1"/>
                        </a:lnTo>
                        <a:cubicBezTo>
                          <a:pt x="6572" y="-94"/>
                          <a:pt x="0" y="7240"/>
                          <a:pt x="0" y="16289"/>
                        </a:cubicBezTo>
                        <a:close/>
                      </a:path>
                    </a:pathLst>
                  </a:custGeom>
                  <a:solidFill>
                    <a:srgbClr val="593B2E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376" name="Freeform: Shape 375">
                    <a:extLst>
                      <a:ext uri="{FF2B5EF4-FFF2-40B4-BE49-F238E27FC236}">
                        <a16:creationId xmlns:a16="http://schemas.microsoft.com/office/drawing/2014/main" id="{2414455D-A922-4480-992D-984DE82D3E08}"/>
                      </a:ext>
                    </a:extLst>
                  </p:cNvPr>
                  <p:cNvSpPr/>
                  <p:nvPr/>
                </p:nvSpPr>
                <p:spPr>
                  <a:xfrm>
                    <a:off x="5982366" y="3359752"/>
                    <a:ext cx="249364" cy="145351"/>
                  </a:xfrm>
                  <a:custGeom>
                    <a:avLst/>
                    <a:gdLst>
                      <a:gd name="connsiteX0" fmla="*/ 10097 w 249364"/>
                      <a:gd name="connsiteY0" fmla="*/ 145352 h 145351"/>
                      <a:gd name="connsiteX1" fmla="*/ 6191 w 249364"/>
                      <a:gd name="connsiteY1" fmla="*/ 90964 h 145351"/>
                      <a:gd name="connsiteX2" fmla="*/ 9811 w 249364"/>
                      <a:gd name="connsiteY2" fmla="*/ 10287 h 145351"/>
                      <a:gd name="connsiteX3" fmla="*/ 249365 w 249364"/>
                      <a:gd name="connsiteY3" fmla="*/ 8096 h 145351"/>
                      <a:gd name="connsiteX4" fmla="*/ 249365 w 249364"/>
                      <a:gd name="connsiteY4" fmla="*/ 8096 h 145351"/>
                      <a:gd name="connsiteX5" fmla="*/ 232410 w 249364"/>
                      <a:gd name="connsiteY5" fmla="*/ 381 h 145351"/>
                      <a:gd name="connsiteX6" fmla="*/ 12859 w 249364"/>
                      <a:gd name="connsiteY6" fmla="*/ 0 h 145351"/>
                      <a:gd name="connsiteX7" fmla="*/ 0 w 249364"/>
                      <a:gd name="connsiteY7" fmla="*/ 14669 h 145351"/>
                      <a:gd name="connsiteX8" fmla="*/ 0 w 249364"/>
                      <a:gd name="connsiteY8" fmla="*/ 124016 h 145351"/>
                      <a:gd name="connsiteX9" fmla="*/ 10097 w 249364"/>
                      <a:gd name="connsiteY9" fmla="*/ 145352 h 145351"/>
                      <a:gd name="connsiteX10" fmla="*/ 10097 w 249364"/>
                      <a:gd name="connsiteY10" fmla="*/ 145352 h 145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249364" h="145351">
                        <a:moveTo>
                          <a:pt x="10097" y="145352"/>
                        </a:moveTo>
                        <a:lnTo>
                          <a:pt x="6191" y="90964"/>
                        </a:lnTo>
                        <a:lnTo>
                          <a:pt x="9811" y="10287"/>
                        </a:lnTo>
                        <a:lnTo>
                          <a:pt x="249365" y="8096"/>
                        </a:lnTo>
                        <a:lnTo>
                          <a:pt x="249365" y="8096"/>
                        </a:lnTo>
                        <a:cubicBezTo>
                          <a:pt x="244602" y="1048"/>
                          <a:pt x="241554" y="381"/>
                          <a:pt x="232410" y="381"/>
                        </a:cubicBezTo>
                        <a:lnTo>
                          <a:pt x="12859" y="0"/>
                        </a:lnTo>
                        <a:cubicBezTo>
                          <a:pt x="5810" y="0"/>
                          <a:pt x="0" y="6572"/>
                          <a:pt x="0" y="14669"/>
                        </a:cubicBezTo>
                        <a:lnTo>
                          <a:pt x="0" y="124016"/>
                        </a:lnTo>
                        <a:cubicBezTo>
                          <a:pt x="0" y="132683"/>
                          <a:pt x="3810" y="140684"/>
                          <a:pt x="10097" y="145352"/>
                        </a:cubicBezTo>
                        <a:lnTo>
                          <a:pt x="10097" y="145352"/>
                        </a:lnTo>
                        <a:close/>
                      </a:path>
                    </a:pathLst>
                  </a:custGeom>
                  <a:solidFill>
                    <a:srgbClr val="593B2E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377" name="Freeform: Shape 376">
                    <a:extLst>
                      <a:ext uri="{FF2B5EF4-FFF2-40B4-BE49-F238E27FC236}">
                        <a16:creationId xmlns:a16="http://schemas.microsoft.com/office/drawing/2014/main" id="{F48CC496-938B-4D49-A9F1-10AA7F46FB23}"/>
                      </a:ext>
                    </a:extLst>
                  </p:cNvPr>
                  <p:cNvSpPr/>
                  <p:nvPr/>
                </p:nvSpPr>
                <p:spPr>
                  <a:xfrm>
                    <a:off x="5970746" y="3347465"/>
                    <a:ext cx="10382" cy="75818"/>
                  </a:xfrm>
                  <a:custGeom>
                    <a:avLst/>
                    <a:gdLst>
                      <a:gd name="connsiteX0" fmla="*/ 10382 w 10382"/>
                      <a:gd name="connsiteY0" fmla="*/ 0 h 75818"/>
                      <a:gd name="connsiteX1" fmla="*/ 6668 w 10382"/>
                      <a:gd name="connsiteY1" fmla="*/ 23336 h 75818"/>
                      <a:gd name="connsiteX2" fmla="*/ 3334 w 10382"/>
                      <a:gd name="connsiteY2" fmla="*/ 75819 h 75818"/>
                      <a:gd name="connsiteX3" fmla="*/ 0 w 10382"/>
                      <a:gd name="connsiteY3" fmla="*/ 53245 h 75818"/>
                      <a:gd name="connsiteX4" fmla="*/ 0 w 10382"/>
                      <a:gd name="connsiteY4" fmla="*/ 17907 h 75818"/>
                      <a:gd name="connsiteX5" fmla="*/ 10382 w 10382"/>
                      <a:gd name="connsiteY5" fmla="*/ 0 h 75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382" h="75818">
                        <a:moveTo>
                          <a:pt x="10382" y="0"/>
                        </a:moveTo>
                        <a:cubicBezTo>
                          <a:pt x="10382" y="0"/>
                          <a:pt x="7430" y="14478"/>
                          <a:pt x="6668" y="23336"/>
                        </a:cubicBezTo>
                        <a:cubicBezTo>
                          <a:pt x="5906" y="32195"/>
                          <a:pt x="3334" y="75819"/>
                          <a:pt x="3334" y="75819"/>
                        </a:cubicBezTo>
                        <a:lnTo>
                          <a:pt x="0" y="53245"/>
                        </a:lnTo>
                        <a:lnTo>
                          <a:pt x="0" y="17907"/>
                        </a:lnTo>
                        <a:cubicBezTo>
                          <a:pt x="0" y="17907"/>
                          <a:pt x="2191" y="5334"/>
                          <a:pt x="10382" y="0"/>
                        </a:cubicBezTo>
                        <a:close/>
                      </a:path>
                    </a:pathLst>
                  </a:custGeom>
                  <a:solidFill>
                    <a:srgbClr val="593B2E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378" name="Freeform: Shape 377">
                    <a:extLst>
                      <a:ext uri="{FF2B5EF4-FFF2-40B4-BE49-F238E27FC236}">
                        <a16:creationId xmlns:a16="http://schemas.microsoft.com/office/drawing/2014/main" id="{8A80380D-3E79-47DC-9796-7E19164E13F8}"/>
                      </a:ext>
                    </a:extLst>
                  </p:cNvPr>
                  <p:cNvSpPr/>
                  <p:nvPr/>
                </p:nvSpPr>
                <p:spPr>
                  <a:xfrm>
                    <a:off x="5970746" y="3469195"/>
                    <a:ext cx="11525" cy="38957"/>
                  </a:xfrm>
                  <a:custGeom>
                    <a:avLst/>
                    <a:gdLst>
                      <a:gd name="connsiteX0" fmla="*/ 11525 w 11525"/>
                      <a:gd name="connsiteY0" fmla="*/ 0 h 38957"/>
                      <a:gd name="connsiteX1" fmla="*/ 3334 w 11525"/>
                      <a:gd name="connsiteY1" fmla="*/ 38957 h 38957"/>
                      <a:gd name="connsiteX2" fmla="*/ 0 w 11525"/>
                      <a:gd name="connsiteY2" fmla="*/ 24479 h 389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1525" h="38957">
                        <a:moveTo>
                          <a:pt x="11525" y="0"/>
                        </a:moveTo>
                        <a:lnTo>
                          <a:pt x="3334" y="38957"/>
                        </a:lnTo>
                        <a:lnTo>
                          <a:pt x="0" y="24479"/>
                        </a:lnTo>
                        <a:close/>
                      </a:path>
                    </a:pathLst>
                  </a:custGeom>
                  <a:solidFill>
                    <a:srgbClr val="593B2E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379" name="Freeform: Shape 378">
                    <a:extLst>
                      <a:ext uri="{FF2B5EF4-FFF2-40B4-BE49-F238E27FC236}">
                        <a16:creationId xmlns:a16="http://schemas.microsoft.com/office/drawing/2014/main" id="{CE9C4EC6-3F88-4412-8D74-B592A1EA370B}"/>
                      </a:ext>
                    </a:extLst>
                  </p:cNvPr>
                  <p:cNvSpPr/>
                  <p:nvPr/>
                </p:nvSpPr>
                <p:spPr>
                  <a:xfrm>
                    <a:off x="6123051" y="3340321"/>
                    <a:ext cx="42005" cy="13620"/>
                  </a:xfrm>
                  <a:custGeom>
                    <a:avLst/>
                    <a:gdLst>
                      <a:gd name="connsiteX0" fmla="*/ 18955 w 42005"/>
                      <a:gd name="connsiteY0" fmla="*/ 0 h 13620"/>
                      <a:gd name="connsiteX1" fmla="*/ 0 w 42005"/>
                      <a:gd name="connsiteY1" fmla="*/ 13621 h 13620"/>
                      <a:gd name="connsiteX2" fmla="*/ 32575 w 42005"/>
                      <a:gd name="connsiteY2" fmla="*/ 6096 h 13620"/>
                      <a:gd name="connsiteX3" fmla="*/ 42005 w 42005"/>
                      <a:gd name="connsiteY3" fmla="*/ 0 h 136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005" h="13620">
                        <a:moveTo>
                          <a:pt x="18955" y="0"/>
                        </a:moveTo>
                        <a:lnTo>
                          <a:pt x="0" y="13621"/>
                        </a:lnTo>
                        <a:lnTo>
                          <a:pt x="32575" y="6096"/>
                        </a:lnTo>
                        <a:lnTo>
                          <a:pt x="42005" y="0"/>
                        </a:lnTo>
                        <a:close/>
                      </a:path>
                    </a:pathLst>
                  </a:custGeom>
                  <a:solidFill>
                    <a:srgbClr val="593B2E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380" name="Freeform: Shape 379">
                    <a:extLst>
                      <a:ext uri="{FF2B5EF4-FFF2-40B4-BE49-F238E27FC236}">
                        <a16:creationId xmlns:a16="http://schemas.microsoft.com/office/drawing/2014/main" id="{CC723B21-F1EA-413A-98CB-C6A0201CA1B2}"/>
                      </a:ext>
                    </a:extLst>
                  </p:cNvPr>
                  <p:cNvSpPr/>
                  <p:nvPr/>
                </p:nvSpPr>
                <p:spPr>
                  <a:xfrm>
                    <a:off x="6229635" y="3376326"/>
                    <a:ext cx="6381" cy="121253"/>
                  </a:xfrm>
                  <a:custGeom>
                    <a:avLst/>
                    <a:gdLst>
                      <a:gd name="connsiteX0" fmla="*/ 4191 w 6381"/>
                      <a:gd name="connsiteY0" fmla="*/ 0 h 121253"/>
                      <a:gd name="connsiteX1" fmla="*/ 0 w 6381"/>
                      <a:gd name="connsiteY1" fmla="*/ 72866 h 121253"/>
                      <a:gd name="connsiteX2" fmla="*/ 2096 w 6381"/>
                      <a:gd name="connsiteY2" fmla="*/ 121253 h 121253"/>
                      <a:gd name="connsiteX3" fmla="*/ 6382 w 6381"/>
                      <a:gd name="connsiteY3" fmla="*/ 92869 h 1212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81" h="121253">
                        <a:moveTo>
                          <a:pt x="4191" y="0"/>
                        </a:moveTo>
                        <a:lnTo>
                          <a:pt x="0" y="72866"/>
                        </a:lnTo>
                        <a:lnTo>
                          <a:pt x="2096" y="121253"/>
                        </a:lnTo>
                        <a:lnTo>
                          <a:pt x="6382" y="92869"/>
                        </a:lnTo>
                        <a:close/>
                      </a:path>
                    </a:pathLst>
                  </a:custGeom>
                  <a:solidFill>
                    <a:srgbClr val="593B2E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sp>
              <p:nvSpPr>
                <p:cNvPr id="370" name="Freeform: Shape 369">
                  <a:extLst>
                    <a:ext uri="{FF2B5EF4-FFF2-40B4-BE49-F238E27FC236}">
                      <a16:creationId xmlns:a16="http://schemas.microsoft.com/office/drawing/2014/main" id="{15415273-7423-4939-8B6F-6C2B99C0E378}"/>
                    </a:ext>
                  </a:extLst>
                </p:cNvPr>
                <p:cNvSpPr/>
                <p:nvPr/>
              </p:nvSpPr>
              <p:spPr>
                <a:xfrm>
                  <a:off x="5986653" y="3339178"/>
                  <a:ext cx="93535" cy="13144"/>
                </a:xfrm>
                <a:custGeom>
                  <a:avLst/>
                  <a:gdLst>
                    <a:gd name="connsiteX0" fmla="*/ 0 w 93535"/>
                    <a:gd name="connsiteY0" fmla="*/ 4286 h 13144"/>
                    <a:gd name="connsiteX1" fmla="*/ 35909 w 93535"/>
                    <a:gd name="connsiteY1" fmla="*/ 13145 h 13144"/>
                    <a:gd name="connsiteX2" fmla="*/ 93536 w 93535"/>
                    <a:gd name="connsiteY2" fmla="*/ 1143 h 13144"/>
                    <a:gd name="connsiteX3" fmla="*/ 8001 w 93535"/>
                    <a:gd name="connsiteY3" fmla="*/ 0 h 131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93535" h="13144">
                      <a:moveTo>
                        <a:pt x="0" y="4286"/>
                      </a:moveTo>
                      <a:lnTo>
                        <a:pt x="35909" y="13145"/>
                      </a:lnTo>
                      <a:lnTo>
                        <a:pt x="93536" y="1143"/>
                      </a:lnTo>
                      <a:lnTo>
                        <a:pt x="8001" y="0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371" name="Freeform: Shape 370">
                  <a:extLst>
                    <a:ext uri="{FF2B5EF4-FFF2-40B4-BE49-F238E27FC236}">
                      <a16:creationId xmlns:a16="http://schemas.microsoft.com/office/drawing/2014/main" id="{2C5E442A-B37E-4677-B1DE-F99EC918E9E8}"/>
                    </a:ext>
                  </a:extLst>
                </p:cNvPr>
                <p:cNvSpPr/>
                <p:nvPr/>
              </p:nvSpPr>
              <p:spPr>
                <a:xfrm>
                  <a:off x="6155626" y="3340321"/>
                  <a:ext cx="63531" cy="6095"/>
                </a:xfrm>
                <a:custGeom>
                  <a:avLst/>
                  <a:gdLst>
                    <a:gd name="connsiteX0" fmla="*/ 0 w 63531"/>
                    <a:gd name="connsiteY0" fmla="*/ 6096 h 6095"/>
                    <a:gd name="connsiteX1" fmla="*/ 63532 w 63531"/>
                    <a:gd name="connsiteY1" fmla="*/ 0 h 6095"/>
                    <a:gd name="connsiteX2" fmla="*/ 9430 w 63531"/>
                    <a:gd name="connsiteY2" fmla="*/ 0 h 60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63531" h="6095">
                      <a:moveTo>
                        <a:pt x="0" y="6096"/>
                      </a:moveTo>
                      <a:lnTo>
                        <a:pt x="63532" y="0"/>
                      </a:lnTo>
                      <a:lnTo>
                        <a:pt x="9430" y="0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372" name="Freeform: Shape 371">
                  <a:extLst>
                    <a:ext uri="{FF2B5EF4-FFF2-40B4-BE49-F238E27FC236}">
                      <a16:creationId xmlns:a16="http://schemas.microsoft.com/office/drawing/2014/main" id="{8EFA950D-0C43-4703-A037-27972308735F}"/>
                    </a:ext>
                  </a:extLst>
                </p:cNvPr>
                <p:cNvSpPr/>
                <p:nvPr/>
              </p:nvSpPr>
              <p:spPr>
                <a:xfrm>
                  <a:off x="5978080" y="3343464"/>
                  <a:ext cx="44481" cy="22955"/>
                </a:xfrm>
                <a:custGeom>
                  <a:avLst/>
                  <a:gdLst>
                    <a:gd name="connsiteX0" fmla="*/ 44482 w 44481"/>
                    <a:gd name="connsiteY0" fmla="*/ 8858 h 22955"/>
                    <a:gd name="connsiteX1" fmla="*/ 0 w 44481"/>
                    <a:gd name="connsiteY1" fmla="*/ 22955 h 22955"/>
                    <a:gd name="connsiteX2" fmla="*/ 3048 w 44481"/>
                    <a:gd name="connsiteY2" fmla="*/ 4001 h 22955"/>
                    <a:gd name="connsiteX3" fmla="*/ 8573 w 44481"/>
                    <a:gd name="connsiteY3" fmla="*/ 0 h 229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4481" h="22955">
                      <a:moveTo>
                        <a:pt x="44482" y="8858"/>
                      </a:moveTo>
                      <a:lnTo>
                        <a:pt x="0" y="22955"/>
                      </a:lnTo>
                      <a:lnTo>
                        <a:pt x="3048" y="4001"/>
                      </a:lnTo>
                      <a:lnTo>
                        <a:pt x="8573" y="0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373" name="Freeform: Shape 372">
                  <a:extLst>
                    <a:ext uri="{FF2B5EF4-FFF2-40B4-BE49-F238E27FC236}">
                      <a16:creationId xmlns:a16="http://schemas.microsoft.com/office/drawing/2014/main" id="{F0BD55D9-02B7-498F-AB93-84C4886F9F45}"/>
                    </a:ext>
                  </a:extLst>
                </p:cNvPr>
                <p:cNvSpPr/>
                <p:nvPr/>
              </p:nvSpPr>
              <p:spPr>
                <a:xfrm>
                  <a:off x="5973413" y="3399662"/>
                  <a:ext cx="8953" cy="69532"/>
                </a:xfrm>
                <a:custGeom>
                  <a:avLst/>
                  <a:gdLst>
                    <a:gd name="connsiteX0" fmla="*/ 2476 w 8953"/>
                    <a:gd name="connsiteY0" fmla="*/ 0 h 69532"/>
                    <a:gd name="connsiteX1" fmla="*/ 8953 w 8953"/>
                    <a:gd name="connsiteY1" fmla="*/ 18859 h 69532"/>
                    <a:gd name="connsiteX2" fmla="*/ 8858 w 8953"/>
                    <a:gd name="connsiteY2" fmla="*/ 69533 h 69532"/>
                    <a:gd name="connsiteX3" fmla="*/ 0 w 8953"/>
                    <a:gd name="connsiteY3" fmla="*/ 18859 h 695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953" h="69532">
                      <a:moveTo>
                        <a:pt x="2476" y="0"/>
                      </a:moveTo>
                      <a:lnTo>
                        <a:pt x="8953" y="18859"/>
                      </a:lnTo>
                      <a:lnTo>
                        <a:pt x="8858" y="69533"/>
                      </a:lnTo>
                      <a:lnTo>
                        <a:pt x="0" y="18859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374" name="Freeform: Shape 373">
                  <a:extLst>
                    <a:ext uri="{FF2B5EF4-FFF2-40B4-BE49-F238E27FC236}">
                      <a16:creationId xmlns:a16="http://schemas.microsoft.com/office/drawing/2014/main" id="{FACA543C-C2A3-46B5-BC57-BD2D8B2740CA}"/>
                    </a:ext>
                  </a:extLst>
                </p:cNvPr>
                <p:cNvSpPr/>
                <p:nvPr/>
              </p:nvSpPr>
              <p:spPr>
                <a:xfrm>
                  <a:off x="6131909" y="3340321"/>
                  <a:ext cx="99059" cy="15620"/>
                </a:xfrm>
                <a:custGeom>
                  <a:avLst/>
                  <a:gdLst>
                    <a:gd name="connsiteX0" fmla="*/ 0 w 99059"/>
                    <a:gd name="connsiteY0" fmla="*/ 12002 h 15620"/>
                    <a:gd name="connsiteX1" fmla="*/ 36576 w 99059"/>
                    <a:gd name="connsiteY1" fmla="*/ 15621 h 15620"/>
                    <a:gd name="connsiteX2" fmla="*/ 99060 w 99059"/>
                    <a:gd name="connsiteY2" fmla="*/ 3048 h 15620"/>
                    <a:gd name="connsiteX3" fmla="*/ 72866 w 99059"/>
                    <a:gd name="connsiteY3" fmla="*/ 0 h 15620"/>
                    <a:gd name="connsiteX4" fmla="*/ 23717 w 99059"/>
                    <a:gd name="connsiteY4" fmla="*/ 6096 h 156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9059" h="15620">
                      <a:moveTo>
                        <a:pt x="0" y="12002"/>
                      </a:moveTo>
                      <a:lnTo>
                        <a:pt x="36576" y="15621"/>
                      </a:lnTo>
                      <a:lnTo>
                        <a:pt x="99060" y="3048"/>
                      </a:lnTo>
                      <a:lnTo>
                        <a:pt x="72866" y="0"/>
                      </a:lnTo>
                      <a:lnTo>
                        <a:pt x="23717" y="6096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350" name="Graphic 1">
                <a:extLst>
                  <a:ext uri="{FF2B5EF4-FFF2-40B4-BE49-F238E27FC236}">
                    <a16:creationId xmlns:a16="http://schemas.microsoft.com/office/drawing/2014/main" id="{C9239769-EFB2-4C60-8C9A-405D2B667687}"/>
                  </a:ext>
                </a:extLst>
              </p:cNvPr>
              <p:cNvGrpSpPr/>
              <p:nvPr/>
            </p:nvGrpSpPr>
            <p:grpSpPr>
              <a:xfrm>
                <a:off x="5955982" y="3328987"/>
                <a:ext cx="276320" cy="186499"/>
                <a:chOff x="5955982" y="3328987"/>
                <a:chExt cx="276320" cy="186499"/>
              </a:xfrm>
            </p:grpSpPr>
            <p:sp>
              <p:nvSpPr>
                <p:cNvPr id="355" name="Freeform: Shape 354">
                  <a:hlinkClick r:id="rId3" action="ppaction://hlinksldjump"/>
                  <a:extLst>
                    <a:ext uri="{FF2B5EF4-FFF2-40B4-BE49-F238E27FC236}">
                      <a16:creationId xmlns:a16="http://schemas.microsoft.com/office/drawing/2014/main" id="{4F581D25-9EB6-4B64-99F5-8542716FD12A}"/>
                    </a:ext>
                  </a:extLst>
                </p:cNvPr>
                <p:cNvSpPr/>
                <p:nvPr/>
              </p:nvSpPr>
              <p:spPr>
                <a:xfrm>
                  <a:off x="5955982" y="3330129"/>
                  <a:ext cx="276320" cy="185356"/>
                </a:xfrm>
                <a:custGeom>
                  <a:avLst/>
                  <a:gdLst>
                    <a:gd name="connsiteX0" fmla="*/ 248412 w 276320"/>
                    <a:gd name="connsiteY0" fmla="*/ 185357 h 185356"/>
                    <a:gd name="connsiteX1" fmla="*/ 27908 w 276320"/>
                    <a:gd name="connsiteY1" fmla="*/ 185357 h 185356"/>
                    <a:gd name="connsiteX2" fmla="*/ 0 w 276320"/>
                    <a:gd name="connsiteY2" fmla="*/ 153353 h 185356"/>
                    <a:gd name="connsiteX3" fmla="*/ 11430 w 276320"/>
                    <a:gd name="connsiteY3" fmla="*/ 128778 h 185356"/>
                    <a:gd name="connsiteX4" fmla="*/ 0 w 276320"/>
                    <a:gd name="connsiteY4" fmla="*/ 60293 h 185356"/>
                    <a:gd name="connsiteX5" fmla="*/ 0 w 276320"/>
                    <a:gd name="connsiteY5" fmla="*/ 47911 h 185356"/>
                    <a:gd name="connsiteX6" fmla="*/ 0 w 276320"/>
                    <a:gd name="connsiteY6" fmla="*/ 32004 h 185356"/>
                    <a:gd name="connsiteX7" fmla="*/ 27908 w 276320"/>
                    <a:gd name="connsiteY7" fmla="*/ 0 h 185356"/>
                    <a:gd name="connsiteX8" fmla="*/ 109442 w 276320"/>
                    <a:gd name="connsiteY8" fmla="*/ 0 h 185356"/>
                    <a:gd name="connsiteX9" fmla="*/ 152305 w 276320"/>
                    <a:gd name="connsiteY9" fmla="*/ 13621 h 185356"/>
                    <a:gd name="connsiteX10" fmla="*/ 171164 w 276320"/>
                    <a:gd name="connsiteY10" fmla="*/ 0 h 185356"/>
                    <a:gd name="connsiteX11" fmla="*/ 248412 w 276320"/>
                    <a:gd name="connsiteY11" fmla="*/ 0 h 185356"/>
                    <a:gd name="connsiteX12" fmla="*/ 276320 w 276320"/>
                    <a:gd name="connsiteY12" fmla="*/ 32004 h 185356"/>
                    <a:gd name="connsiteX13" fmla="*/ 265176 w 276320"/>
                    <a:gd name="connsiteY13" fmla="*/ 151543 h 185356"/>
                    <a:gd name="connsiteX14" fmla="*/ 248412 w 276320"/>
                    <a:gd name="connsiteY14" fmla="*/ 185357 h 1853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276320" h="185356">
                      <a:moveTo>
                        <a:pt x="248412" y="185357"/>
                      </a:moveTo>
                      <a:lnTo>
                        <a:pt x="27908" y="185357"/>
                      </a:lnTo>
                      <a:cubicBezTo>
                        <a:pt x="12573" y="185357"/>
                        <a:pt x="0" y="170974"/>
                        <a:pt x="0" y="153353"/>
                      </a:cubicBezTo>
                      <a:lnTo>
                        <a:pt x="11430" y="128778"/>
                      </a:lnTo>
                      <a:lnTo>
                        <a:pt x="0" y="60293"/>
                      </a:lnTo>
                      <a:lnTo>
                        <a:pt x="0" y="47911"/>
                      </a:lnTo>
                      <a:lnTo>
                        <a:pt x="0" y="32004"/>
                      </a:lnTo>
                      <a:cubicBezTo>
                        <a:pt x="0" y="14383"/>
                        <a:pt x="12573" y="0"/>
                        <a:pt x="27908" y="0"/>
                      </a:cubicBezTo>
                      <a:lnTo>
                        <a:pt x="109442" y="0"/>
                      </a:lnTo>
                      <a:lnTo>
                        <a:pt x="152305" y="13621"/>
                      </a:lnTo>
                      <a:lnTo>
                        <a:pt x="171164" y="0"/>
                      </a:lnTo>
                      <a:lnTo>
                        <a:pt x="248412" y="0"/>
                      </a:lnTo>
                      <a:cubicBezTo>
                        <a:pt x="263747" y="0"/>
                        <a:pt x="276320" y="14383"/>
                        <a:pt x="276320" y="32004"/>
                      </a:cubicBezTo>
                      <a:lnTo>
                        <a:pt x="265176" y="151543"/>
                      </a:lnTo>
                      <a:cubicBezTo>
                        <a:pt x="265271" y="169164"/>
                        <a:pt x="263843" y="185357"/>
                        <a:pt x="248412" y="185357"/>
                      </a:cubicBezTo>
                      <a:close/>
                    </a:path>
                  </a:pathLst>
                </a:custGeom>
                <a:solidFill>
                  <a:srgbClr val="FFBD0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grpSp>
              <p:nvGrpSpPr>
                <p:cNvPr id="356" name="Graphic 1">
                  <a:extLst>
                    <a:ext uri="{FF2B5EF4-FFF2-40B4-BE49-F238E27FC236}">
                      <a16:creationId xmlns:a16="http://schemas.microsoft.com/office/drawing/2014/main" id="{79054596-B5A8-41D9-A208-076A1D96D0E5}"/>
                    </a:ext>
                  </a:extLst>
                </p:cNvPr>
                <p:cNvGrpSpPr/>
                <p:nvPr/>
              </p:nvGrpSpPr>
              <p:grpSpPr>
                <a:xfrm>
                  <a:off x="5955982" y="3330034"/>
                  <a:ext cx="265271" cy="167830"/>
                  <a:chOff x="5955982" y="3330034"/>
                  <a:chExt cx="265271" cy="167830"/>
                </a:xfrm>
              </p:grpSpPr>
              <p:sp>
                <p:nvSpPr>
                  <p:cNvPr id="362" name="Freeform: Shape 361">
                    <a:extLst>
                      <a:ext uri="{FF2B5EF4-FFF2-40B4-BE49-F238E27FC236}">
                        <a16:creationId xmlns:a16="http://schemas.microsoft.com/office/drawing/2014/main" id="{D5DFC6AE-BBD5-4A46-962A-781FA157C81D}"/>
                      </a:ext>
                    </a:extLst>
                  </p:cNvPr>
                  <p:cNvSpPr/>
                  <p:nvPr/>
                </p:nvSpPr>
                <p:spPr>
                  <a:xfrm>
                    <a:off x="5971508" y="3348132"/>
                    <a:ext cx="247650" cy="149732"/>
                  </a:xfrm>
                  <a:custGeom>
                    <a:avLst/>
                    <a:gdLst>
                      <a:gd name="connsiteX0" fmla="*/ 0 w 247650"/>
                      <a:gd name="connsiteY0" fmla="*/ 16288 h 149732"/>
                      <a:gd name="connsiteX1" fmla="*/ 0 w 247650"/>
                      <a:gd name="connsiteY1" fmla="*/ 133445 h 149732"/>
                      <a:gd name="connsiteX2" fmla="*/ 14478 w 247650"/>
                      <a:gd name="connsiteY2" fmla="*/ 149733 h 149732"/>
                      <a:gd name="connsiteX3" fmla="*/ 233172 w 247650"/>
                      <a:gd name="connsiteY3" fmla="*/ 149733 h 149732"/>
                      <a:gd name="connsiteX4" fmla="*/ 247650 w 247650"/>
                      <a:gd name="connsiteY4" fmla="*/ 133445 h 149732"/>
                      <a:gd name="connsiteX5" fmla="*/ 247650 w 247650"/>
                      <a:gd name="connsiteY5" fmla="*/ 18002 h 149732"/>
                      <a:gd name="connsiteX6" fmla="*/ 233267 w 247650"/>
                      <a:gd name="connsiteY6" fmla="*/ 1715 h 149732"/>
                      <a:gd name="connsiteX7" fmla="*/ 14573 w 247650"/>
                      <a:gd name="connsiteY7" fmla="*/ 0 h 149732"/>
                      <a:gd name="connsiteX8" fmla="*/ 0 w 247650"/>
                      <a:gd name="connsiteY8" fmla="*/ 16288 h 1497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47650" h="149732">
                        <a:moveTo>
                          <a:pt x="0" y="16288"/>
                        </a:moveTo>
                        <a:lnTo>
                          <a:pt x="0" y="133445"/>
                        </a:lnTo>
                        <a:cubicBezTo>
                          <a:pt x="0" y="142399"/>
                          <a:pt x="6477" y="149733"/>
                          <a:pt x="14478" y="149733"/>
                        </a:cubicBezTo>
                        <a:lnTo>
                          <a:pt x="233172" y="149733"/>
                        </a:lnTo>
                        <a:cubicBezTo>
                          <a:pt x="241173" y="149733"/>
                          <a:pt x="247650" y="142494"/>
                          <a:pt x="247650" y="133445"/>
                        </a:cubicBezTo>
                        <a:lnTo>
                          <a:pt x="247650" y="18002"/>
                        </a:lnTo>
                        <a:cubicBezTo>
                          <a:pt x="247650" y="9049"/>
                          <a:pt x="241268" y="1810"/>
                          <a:pt x="233267" y="1715"/>
                        </a:cubicBezTo>
                        <a:lnTo>
                          <a:pt x="14573" y="0"/>
                        </a:lnTo>
                        <a:cubicBezTo>
                          <a:pt x="6572" y="0"/>
                          <a:pt x="0" y="7239"/>
                          <a:pt x="0" y="16288"/>
                        </a:cubicBezTo>
                        <a:close/>
                      </a:path>
                    </a:pathLst>
                  </a:custGeom>
                  <a:solidFill>
                    <a:srgbClr val="FFAB1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363" name="Freeform: Shape 362">
                    <a:extLst>
                      <a:ext uri="{FF2B5EF4-FFF2-40B4-BE49-F238E27FC236}">
                        <a16:creationId xmlns:a16="http://schemas.microsoft.com/office/drawing/2014/main" id="{E9175FC4-2F4B-401E-B81E-6E11FF0A92C1}"/>
                      </a:ext>
                    </a:extLst>
                  </p:cNvPr>
                  <p:cNvSpPr/>
                  <p:nvPr/>
                </p:nvSpPr>
                <p:spPr>
                  <a:xfrm>
                    <a:off x="5967507" y="3349561"/>
                    <a:ext cx="249459" cy="145351"/>
                  </a:xfrm>
                  <a:custGeom>
                    <a:avLst/>
                    <a:gdLst>
                      <a:gd name="connsiteX0" fmla="*/ 10192 w 249459"/>
                      <a:gd name="connsiteY0" fmla="*/ 145352 h 145351"/>
                      <a:gd name="connsiteX1" fmla="*/ 6286 w 249459"/>
                      <a:gd name="connsiteY1" fmla="*/ 90964 h 145351"/>
                      <a:gd name="connsiteX2" fmla="*/ 9906 w 249459"/>
                      <a:gd name="connsiteY2" fmla="*/ 10287 h 145351"/>
                      <a:gd name="connsiteX3" fmla="*/ 249460 w 249459"/>
                      <a:gd name="connsiteY3" fmla="*/ 8096 h 145351"/>
                      <a:gd name="connsiteX4" fmla="*/ 249460 w 249459"/>
                      <a:gd name="connsiteY4" fmla="*/ 8096 h 145351"/>
                      <a:gd name="connsiteX5" fmla="*/ 232505 w 249459"/>
                      <a:gd name="connsiteY5" fmla="*/ 381 h 145351"/>
                      <a:gd name="connsiteX6" fmla="*/ 12859 w 249459"/>
                      <a:gd name="connsiteY6" fmla="*/ 0 h 145351"/>
                      <a:gd name="connsiteX7" fmla="*/ 0 w 249459"/>
                      <a:gd name="connsiteY7" fmla="*/ 14669 h 145351"/>
                      <a:gd name="connsiteX8" fmla="*/ 0 w 249459"/>
                      <a:gd name="connsiteY8" fmla="*/ 124016 h 145351"/>
                      <a:gd name="connsiteX9" fmla="*/ 10192 w 249459"/>
                      <a:gd name="connsiteY9" fmla="*/ 145352 h 145351"/>
                      <a:gd name="connsiteX10" fmla="*/ 10192 w 249459"/>
                      <a:gd name="connsiteY10" fmla="*/ 145352 h 145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249459" h="145351">
                        <a:moveTo>
                          <a:pt x="10192" y="145352"/>
                        </a:moveTo>
                        <a:lnTo>
                          <a:pt x="6286" y="90964"/>
                        </a:lnTo>
                        <a:lnTo>
                          <a:pt x="9906" y="10287"/>
                        </a:lnTo>
                        <a:lnTo>
                          <a:pt x="249460" y="8096"/>
                        </a:lnTo>
                        <a:lnTo>
                          <a:pt x="249460" y="8096"/>
                        </a:lnTo>
                        <a:cubicBezTo>
                          <a:pt x="244697" y="1048"/>
                          <a:pt x="241649" y="381"/>
                          <a:pt x="232505" y="381"/>
                        </a:cubicBezTo>
                        <a:lnTo>
                          <a:pt x="12859" y="0"/>
                        </a:lnTo>
                        <a:cubicBezTo>
                          <a:pt x="5810" y="0"/>
                          <a:pt x="0" y="6572"/>
                          <a:pt x="0" y="14669"/>
                        </a:cubicBezTo>
                        <a:lnTo>
                          <a:pt x="0" y="124016"/>
                        </a:lnTo>
                        <a:cubicBezTo>
                          <a:pt x="95" y="132588"/>
                          <a:pt x="3905" y="140589"/>
                          <a:pt x="10192" y="145352"/>
                        </a:cubicBezTo>
                        <a:lnTo>
                          <a:pt x="10192" y="145352"/>
                        </a:lnTo>
                        <a:close/>
                      </a:path>
                    </a:pathLst>
                  </a:custGeom>
                  <a:solidFill>
                    <a:srgbClr val="D871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364" name="Freeform: Shape 363">
                    <a:extLst>
                      <a:ext uri="{FF2B5EF4-FFF2-40B4-BE49-F238E27FC236}">
                        <a16:creationId xmlns:a16="http://schemas.microsoft.com/office/drawing/2014/main" id="{FD6073CB-F897-44CE-83D2-2002FFB5A82B}"/>
                      </a:ext>
                    </a:extLst>
                  </p:cNvPr>
                  <p:cNvSpPr/>
                  <p:nvPr/>
                </p:nvSpPr>
                <p:spPr>
                  <a:xfrm>
                    <a:off x="5955982" y="3337273"/>
                    <a:ext cx="10382" cy="75818"/>
                  </a:xfrm>
                  <a:custGeom>
                    <a:avLst/>
                    <a:gdLst>
                      <a:gd name="connsiteX0" fmla="*/ 10382 w 10382"/>
                      <a:gd name="connsiteY0" fmla="*/ 0 h 75818"/>
                      <a:gd name="connsiteX1" fmla="*/ 6668 w 10382"/>
                      <a:gd name="connsiteY1" fmla="*/ 23336 h 75818"/>
                      <a:gd name="connsiteX2" fmla="*/ 3429 w 10382"/>
                      <a:gd name="connsiteY2" fmla="*/ 75819 h 75818"/>
                      <a:gd name="connsiteX3" fmla="*/ 0 w 10382"/>
                      <a:gd name="connsiteY3" fmla="*/ 53150 h 75818"/>
                      <a:gd name="connsiteX4" fmla="*/ 0 w 10382"/>
                      <a:gd name="connsiteY4" fmla="*/ 17907 h 75818"/>
                      <a:gd name="connsiteX5" fmla="*/ 10382 w 10382"/>
                      <a:gd name="connsiteY5" fmla="*/ 0 h 75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382" h="75818">
                        <a:moveTo>
                          <a:pt x="10382" y="0"/>
                        </a:moveTo>
                        <a:cubicBezTo>
                          <a:pt x="10382" y="0"/>
                          <a:pt x="7430" y="14478"/>
                          <a:pt x="6668" y="23336"/>
                        </a:cubicBezTo>
                        <a:cubicBezTo>
                          <a:pt x="5905" y="32195"/>
                          <a:pt x="3429" y="75819"/>
                          <a:pt x="3429" y="75819"/>
                        </a:cubicBezTo>
                        <a:lnTo>
                          <a:pt x="0" y="53150"/>
                        </a:lnTo>
                        <a:lnTo>
                          <a:pt x="0" y="17907"/>
                        </a:lnTo>
                        <a:cubicBezTo>
                          <a:pt x="0" y="17907"/>
                          <a:pt x="2191" y="5239"/>
                          <a:pt x="10382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365" name="Freeform: Shape 364">
                    <a:extLst>
                      <a:ext uri="{FF2B5EF4-FFF2-40B4-BE49-F238E27FC236}">
                        <a16:creationId xmlns:a16="http://schemas.microsoft.com/office/drawing/2014/main" id="{410B456B-DDAA-4424-AB26-C92D65EB38A4}"/>
                      </a:ext>
                    </a:extLst>
                  </p:cNvPr>
                  <p:cNvSpPr/>
                  <p:nvPr/>
                </p:nvSpPr>
                <p:spPr>
                  <a:xfrm>
                    <a:off x="5955982" y="3458908"/>
                    <a:ext cx="11430" cy="38957"/>
                  </a:xfrm>
                  <a:custGeom>
                    <a:avLst/>
                    <a:gdLst>
                      <a:gd name="connsiteX0" fmla="*/ 11430 w 11430"/>
                      <a:gd name="connsiteY0" fmla="*/ 0 h 38957"/>
                      <a:gd name="connsiteX1" fmla="*/ 3334 w 11430"/>
                      <a:gd name="connsiteY1" fmla="*/ 38957 h 38957"/>
                      <a:gd name="connsiteX2" fmla="*/ 0 w 11430"/>
                      <a:gd name="connsiteY2" fmla="*/ 24574 h 389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1430" h="38957">
                        <a:moveTo>
                          <a:pt x="11430" y="0"/>
                        </a:moveTo>
                        <a:lnTo>
                          <a:pt x="3334" y="38957"/>
                        </a:lnTo>
                        <a:lnTo>
                          <a:pt x="0" y="24574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366" name="Freeform: Shape 365">
                    <a:extLst>
                      <a:ext uri="{FF2B5EF4-FFF2-40B4-BE49-F238E27FC236}">
                        <a16:creationId xmlns:a16="http://schemas.microsoft.com/office/drawing/2014/main" id="{713A24AF-986A-4DFF-98F2-65845D48067D}"/>
                      </a:ext>
                    </a:extLst>
                  </p:cNvPr>
                  <p:cNvSpPr/>
                  <p:nvPr/>
                </p:nvSpPr>
                <p:spPr>
                  <a:xfrm>
                    <a:off x="6108287" y="3330034"/>
                    <a:ext cx="42005" cy="13715"/>
                  </a:xfrm>
                  <a:custGeom>
                    <a:avLst/>
                    <a:gdLst>
                      <a:gd name="connsiteX0" fmla="*/ 18859 w 42005"/>
                      <a:gd name="connsiteY0" fmla="*/ 0 h 13715"/>
                      <a:gd name="connsiteX1" fmla="*/ 0 w 42005"/>
                      <a:gd name="connsiteY1" fmla="*/ 13716 h 13715"/>
                      <a:gd name="connsiteX2" fmla="*/ 32575 w 42005"/>
                      <a:gd name="connsiteY2" fmla="*/ 6096 h 13715"/>
                      <a:gd name="connsiteX3" fmla="*/ 42005 w 42005"/>
                      <a:gd name="connsiteY3" fmla="*/ 0 h 137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005" h="13715">
                        <a:moveTo>
                          <a:pt x="18859" y="0"/>
                        </a:moveTo>
                        <a:lnTo>
                          <a:pt x="0" y="13716"/>
                        </a:lnTo>
                        <a:lnTo>
                          <a:pt x="32575" y="6096"/>
                        </a:lnTo>
                        <a:lnTo>
                          <a:pt x="42005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367" name="Freeform: Shape 366">
                    <a:extLst>
                      <a:ext uri="{FF2B5EF4-FFF2-40B4-BE49-F238E27FC236}">
                        <a16:creationId xmlns:a16="http://schemas.microsoft.com/office/drawing/2014/main" id="{366B4485-5CFD-4DDE-9A49-363C28290766}"/>
                      </a:ext>
                    </a:extLst>
                  </p:cNvPr>
                  <p:cNvSpPr/>
                  <p:nvPr/>
                </p:nvSpPr>
                <p:spPr>
                  <a:xfrm>
                    <a:off x="6214871" y="3366134"/>
                    <a:ext cx="6381" cy="121253"/>
                  </a:xfrm>
                  <a:custGeom>
                    <a:avLst/>
                    <a:gdLst>
                      <a:gd name="connsiteX0" fmla="*/ 4191 w 6381"/>
                      <a:gd name="connsiteY0" fmla="*/ 0 h 121253"/>
                      <a:gd name="connsiteX1" fmla="*/ 0 w 6381"/>
                      <a:gd name="connsiteY1" fmla="*/ 72866 h 121253"/>
                      <a:gd name="connsiteX2" fmla="*/ 2096 w 6381"/>
                      <a:gd name="connsiteY2" fmla="*/ 121253 h 121253"/>
                      <a:gd name="connsiteX3" fmla="*/ 6382 w 6381"/>
                      <a:gd name="connsiteY3" fmla="*/ 92774 h 1212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81" h="121253">
                        <a:moveTo>
                          <a:pt x="4191" y="0"/>
                        </a:moveTo>
                        <a:lnTo>
                          <a:pt x="0" y="72866"/>
                        </a:lnTo>
                        <a:lnTo>
                          <a:pt x="2096" y="121253"/>
                        </a:lnTo>
                        <a:lnTo>
                          <a:pt x="6382" y="92774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sp>
              <p:nvSpPr>
                <p:cNvPr id="357" name="Freeform: Shape 356">
                  <a:extLst>
                    <a:ext uri="{FF2B5EF4-FFF2-40B4-BE49-F238E27FC236}">
                      <a16:creationId xmlns:a16="http://schemas.microsoft.com/office/drawing/2014/main" id="{3654FEA4-F2D1-4519-84F1-512995404241}"/>
                    </a:ext>
                  </a:extLst>
                </p:cNvPr>
                <p:cNvSpPr/>
                <p:nvPr/>
              </p:nvSpPr>
              <p:spPr>
                <a:xfrm>
                  <a:off x="5971889" y="3328987"/>
                  <a:ext cx="93535" cy="13144"/>
                </a:xfrm>
                <a:custGeom>
                  <a:avLst/>
                  <a:gdLst>
                    <a:gd name="connsiteX0" fmla="*/ 0 w 93535"/>
                    <a:gd name="connsiteY0" fmla="*/ 4286 h 13144"/>
                    <a:gd name="connsiteX1" fmla="*/ 35909 w 93535"/>
                    <a:gd name="connsiteY1" fmla="*/ 13145 h 13144"/>
                    <a:gd name="connsiteX2" fmla="*/ 93536 w 93535"/>
                    <a:gd name="connsiteY2" fmla="*/ 1048 h 13144"/>
                    <a:gd name="connsiteX3" fmla="*/ 8001 w 93535"/>
                    <a:gd name="connsiteY3" fmla="*/ 0 h 131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93535" h="13144">
                      <a:moveTo>
                        <a:pt x="0" y="4286"/>
                      </a:moveTo>
                      <a:lnTo>
                        <a:pt x="35909" y="13145"/>
                      </a:lnTo>
                      <a:lnTo>
                        <a:pt x="93536" y="1048"/>
                      </a:lnTo>
                      <a:lnTo>
                        <a:pt x="8001" y="0"/>
                      </a:lnTo>
                      <a:close/>
                    </a:path>
                  </a:pathLst>
                </a:custGeom>
                <a:solidFill>
                  <a:srgbClr val="FFAB1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358" name="Freeform: Shape 357">
                  <a:extLst>
                    <a:ext uri="{FF2B5EF4-FFF2-40B4-BE49-F238E27FC236}">
                      <a16:creationId xmlns:a16="http://schemas.microsoft.com/office/drawing/2014/main" id="{E25A19DA-27B3-407A-858B-B007BDEF4D38}"/>
                    </a:ext>
                  </a:extLst>
                </p:cNvPr>
                <p:cNvSpPr/>
                <p:nvPr/>
              </p:nvSpPr>
              <p:spPr>
                <a:xfrm>
                  <a:off x="6140862" y="3330034"/>
                  <a:ext cx="63531" cy="6096"/>
                </a:xfrm>
                <a:custGeom>
                  <a:avLst/>
                  <a:gdLst>
                    <a:gd name="connsiteX0" fmla="*/ 0 w 63531"/>
                    <a:gd name="connsiteY0" fmla="*/ 6096 h 6096"/>
                    <a:gd name="connsiteX1" fmla="*/ 63532 w 63531"/>
                    <a:gd name="connsiteY1" fmla="*/ 0 h 6096"/>
                    <a:gd name="connsiteX2" fmla="*/ 9430 w 63531"/>
                    <a:gd name="connsiteY2" fmla="*/ 0 h 60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63531" h="6096">
                      <a:moveTo>
                        <a:pt x="0" y="6096"/>
                      </a:moveTo>
                      <a:lnTo>
                        <a:pt x="63532" y="0"/>
                      </a:lnTo>
                      <a:lnTo>
                        <a:pt x="9430" y="0"/>
                      </a:lnTo>
                      <a:close/>
                    </a:path>
                  </a:pathLst>
                </a:custGeom>
                <a:solidFill>
                  <a:srgbClr val="FFAB1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359" name="Freeform: Shape 358">
                  <a:extLst>
                    <a:ext uri="{FF2B5EF4-FFF2-40B4-BE49-F238E27FC236}">
                      <a16:creationId xmlns:a16="http://schemas.microsoft.com/office/drawing/2014/main" id="{BD137C66-F8F0-4E0F-8D3B-6305AF331733}"/>
                    </a:ext>
                  </a:extLst>
                </p:cNvPr>
                <p:cNvSpPr/>
                <p:nvPr/>
              </p:nvSpPr>
              <p:spPr>
                <a:xfrm>
                  <a:off x="5963316" y="3333273"/>
                  <a:ext cx="44481" cy="22859"/>
                </a:xfrm>
                <a:custGeom>
                  <a:avLst/>
                  <a:gdLst>
                    <a:gd name="connsiteX0" fmla="*/ 44482 w 44481"/>
                    <a:gd name="connsiteY0" fmla="*/ 8858 h 22859"/>
                    <a:gd name="connsiteX1" fmla="*/ 0 w 44481"/>
                    <a:gd name="connsiteY1" fmla="*/ 22860 h 22859"/>
                    <a:gd name="connsiteX2" fmla="*/ 3048 w 44481"/>
                    <a:gd name="connsiteY2" fmla="*/ 4001 h 22859"/>
                    <a:gd name="connsiteX3" fmla="*/ 8573 w 44481"/>
                    <a:gd name="connsiteY3" fmla="*/ 0 h 228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4481" h="22859">
                      <a:moveTo>
                        <a:pt x="44482" y="8858"/>
                      </a:moveTo>
                      <a:lnTo>
                        <a:pt x="0" y="22860"/>
                      </a:lnTo>
                      <a:lnTo>
                        <a:pt x="3048" y="4001"/>
                      </a:lnTo>
                      <a:lnTo>
                        <a:pt x="8573" y="0"/>
                      </a:lnTo>
                      <a:close/>
                    </a:path>
                  </a:pathLst>
                </a:custGeom>
                <a:solidFill>
                  <a:srgbClr val="FFCE7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360" name="Freeform: Shape 359">
                  <a:extLst>
                    <a:ext uri="{FF2B5EF4-FFF2-40B4-BE49-F238E27FC236}">
                      <a16:creationId xmlns:a16="http://schemas.microsoft.com/office/drawing/2014/main" id="{BA6FFC09-1750-42FF-AC2A-E56F032A987A}"/>
                    </a:ext>
                  </a:extLst>
                </p:cNvPr>
                <p:cNvSpPr/>
                <p:nvPr/>
              </p:nvSpPr>
              <p:spPr>
                <a:xfrm>
                  <a:off x="5958649" y="3389375"/>
                  <a:ext cx="8953" cy="69532"/>
                </a:xfrm>
                <a:custGeom>
                  <a:avLst/>
                  <a:gdLst>
                    <a:gd name="connsiteX0" fmla="*/ 2476 w 8953"/>
                    <a:gd name="connsiteY0" fmla="*/ 0 h 69532"/>
                    <a:gd name="connsiteX1" fmla="*/ 8953 w 8953"/>
                    <a:gd name="connsiteY1" fmla="*/ 18955 h 69532"/>
                    <a:gd name="connsiteX2" fmla="*/ 8763 w 8953"/>
                    <a:gd name="connsiteY2" fmla="*/ 69533 h 69532"/>
                    <a:gd name="connsiteX3" fmla="*/ 0 w 8953"/>
                    <a:gd name="connsiteY3" fmla="*/ 18955 h 695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953" h="69532">
                      <a:moveTo>
                        <a:pt x="2476" y="0"/>
                      </a:moveTo>
                      <a:lnTo>
                        <a:pt x="8953" y="18955"/>
                      </a:lnTo>
                      <a:lnTo>
                        <a:pt x="8763" y="69533"/>
                      </a:lnTo>
                      <a:lnTo>
                        <a:pt x="0" y="18955"/>
                      </a:lnTo>
                      <a:close/>
                    </a:path>
                  </a:pathLst>
                </a:custGeom>
                <a:solidFill>
                  <a:srgbClr val="FFCE7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361" name="Freeform: Shape 360">
                  <a:extLst>
                    <a:ext uri="{FF2B5EF4-FFF2-40B4-BE49-F238E27FC236}">
                      <a16:creationId xmlns:a16="http://schemas.microsoft.com/office/drawing/2014/main" id="{7B5CF01F-8194-48A1-93B7-593C6D85CE33}"/>
                    </a:ext>
                  </a:extLst>
                </p:cNvPr>
                <p:cNvSpPr/>
                <p:nvPr/>
              </p:nvSpPr>
              <p:spPr>
                <a:xfrm>
                  <a:off x="6117145" y="3330034"/>
                  <a:ext cx="99059" cy="15716"/>
                </a:xfrm>
                <a:custGeom>
                  <a:avLst/>
                  <a:gdLst>
                    <a:gd name="connsiteX0" fmla="*/ 0 w 99059"/>
                    <a:gd name="connsiteY0" fmla="*/ 12097 h 15716"/>
                    <a:gd name="connsiteX1" fmla="*/ 36576 w 99059"/>
                    <a:gd name="connsiteY1" fmla="*/ 15716 h 15716"/>
                    <a:gd name="connsiteX2" fmla="*/ 99060 w 99059"/>
                    <a:gd name="connsiteY2" fmla="*/ 3048 h 15716"/>
                    <a:gd name="connsiteX3" fmla="*/ 72866 w 99059"/>
                    <a:gd name="connsiteY3" fmla="*/ 0 h 15716"/>
                    <a:gd name="connsiteX4" fmla="*/ 23717 w 99059"/>
                    <a:gd name="connsiteY4" fmla="*/ 6096 h 157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9059" h="15716">
                      <a:moveTo>
                        <a:pt x="0" y="12097"/>
                      </a:moveTo>
                      <a:lnTo>
                        <a:pt x="36576" y="15716"/>
                      </a:lnTo>
                      <a:lnTo>
                        <a:pt x="99060" y="3048"/>
                      </a:lnTo>
                      <a:lnTo>
                        <a:pt x="72866" y="0"/>
                      </a:lnTo>
                      <a:lnTo>
                        <a:pt x="23717" y="6096"/>
                      </a:lnTo>
                      <a:close/>
                    </a:path>
                  </a:pathLst>
                </a:custGeom>
                <a:solidFill>
                  <a:srgbClr val="FFCE7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sp>
            <p:nvSpPr>
              <p:cNvPr id="351" name="Freeform: Shape 350">
                <a:extLst>
                  <a:ext uri="{FF2B5EF4-FFF2-40B4-BE49-F238E27FC236}">
                    <a16:creationId xmlns:a16="http://schemas.microsoft.com/office/drawing/2014/main" id="{0B6BF513-6A57-4847-975A-C6931A0D3412}"/>
                  </a:ext>
                </a:extLst>
              </p:cNvPr>
              <p:cNvSpPr/>
              <p:nvPr/>
            </p:nvSpPr>
            <p:spPr>
              <a:xfrm>
                <a:off x="6031611" y="3353942"/>
                <a:ext cx="177355" cy="143922"/>
              </a:xfrm>
              <a:custGeom>
                <a:avLst/>
                <a:gdLst>
                  <a:gd name="connsiteX0" fmla="*/ 0 w 177355"/>
                  <a:gd name="connsiteY0" fmla="*/ 143923 h 143922"/>
                  <a:gd name="connsiteX1" fmla="*/ 135160 w 177355"/>
                  <a:gd name="connsiteY1" fmla="*/ 0 h 143922"/>
                  <a:gd name="connsiteX2" fmla="*/ 177355 w 177355"/>
                  <a:gd name="connsiteY2" fmla="*/ 2191 h 143922"/>
                  <a:gd name="connsiteX3" fmla="*/ 63722 w 177355"/>
                  <a:gd name="connsiteY3" fmla="*/ 143923 h 1439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7355" h="143922">
                    <a:moveTo>
                      <a:pt x="0" y="143923"/>
                    </a:moveTo>
                    <a:lnTo>
                      <a:pt x="135160" y="0"/>
                    </a:lnTo>
                    <a:lnTo>
                      <a:pt x="177355" y="2191"/>
                    </a:lnTo>
                    <a:lnTo>
                      <a:pt x="63722" y="143923"/>
                    </a:lnTo>
                    <a:close/>
                  </a:path>
                </a:pathLst>
              </a:custGeom>
              <a:solidFill>
                <a:srgbClr val="D87100">
                  <a:alpha val="15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52" name="Freeform: Shape 351">
                <a:extLst>
                  <a:ext uri="{FF2B5EF4-FFF2-40B4-BE49-F238E27FC236}">
                    <a16:creationId xmlns:a16="http://schemas.microsoft.com/office/drawing/2014/main" id="{119693D4-762F-47C8-9807-839DB4896744}"/>
                  </a:ext>
                </a:extLst>
              </p:cNvPr>
              <p:cNvSpPr/>
              <p:nvPr/>
            </p:nvSpPr>
            <p:spPr>
              <a:xfrm>
                <a:off x="6111811" y="3389376"/>
                <a:ext cx="105727" cy="108489"/>
              </a:xfrm>
              <a:custGeom>
                <a:avLst/>
                <a:gdLst>
                  <a:gd name="connsiteX0" fmla="*/ 0 w 105727"/>
                  <a:gd name="connsiteY0" fmla="*/ 108490 h 108489"/>
                  <a:gd name="connsiteX1" fmla="*/ 105061 w 105727"/>
                  <a:gd name="connsiteY1" fmla="*/ 0 h 108489"/>
                  <a:gd name="connsiteX2" fmla="*/ 102203 w 105727"/>
                  <a:gd name="connsiteY2" fmla="*/ 61627 h 108489"/>
                  <a:gd name="connsiteX3" fmla="*/ 105727 w 105727"/>
                  <a:gd name="connsiteY3" fmla="*/ 94012 h 108489"/>
                  <a:gd name="connsiteX4" fmla="*/ 65818 w 105727"/>
                  <a:gd name="connsiteY4" fmla="*/ 108204 h 1084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5727" h="108489">
                    <a:moveTo>
                      <a:pt x="0" y="108490"/>
                    </a:moveTo>
                    <a:lnTo>
                      <a:pt x="105061" y="0"/>
                    </a:lnTo>
                    <a:lnTo>
                      <a:pt x="102203" y="61627"/>
                    </a:lnTo>
                    <a:lnTo>
                      <a:pt x="105727" y="94012"/>
                    </a:lnTo>
                    <a:lnTo>
                      <a:pt x="65818" y="108204"/>
                    </a:lnTo>
                    <a:close/>
                  </a:path>
                </a:pathLst>
              </a:custGeom>
              <a:solidFill>
                <a:srgbClr val="D87100">
                  <a:alpha val="15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53" name="Freeform: Shape 352">
                <a:extLst>
                  <a:ext uri="{FF2B5EF4-FFF2-40B4-BE49-F238E27FC236}">
                    <a16:creationId xmlns:a16="http://schemas.microsoft.com/office/drawing/2014/main" id="{C970AE19-0A5F-44A8-B836-A3504A103548}"/>
                  </a:ext>
                </a:extLst>
              </p:cNvPr>
              <p:cNvSpPr/>
              <p:nvPr/>
            </p:nvSpPr>
            <p:spPr>
              <a:xfrm>
                <a:off x="5983890" y="3508152"/>
                <a:ext cx="222599" cy="10668"/>
              </a:xfrm>
              <a:custGeom>
                <a:avLst/>
                <a:gdLst>
                  <a:gd name="connsiteX0" fmla="*/ 0 w 222599"/>
                  <a:gd name="connsiteY0" fmla="*/ 7334 h 10668"/>
                  <a:gd name="connsiteX1" fmla="*/ 34766 w 222599"/>
                  <a:gd name="connsiteY1" fmla="*/ 0 h 10668"/>
                  <a:gd name="connsiteX2" fmla="*/ 150781 w 222599"/>
                  <a:gd name="connsiteY2" fmla="*/ 7334 h 10668"/>
                  <a:gd name="connsiteX3" fmla="*/ 197549 w 222599"/>
                  <a:gd name="connsiteY3" fmla="*/ 0 h 10668"/>
                  <a:gd name="connsiteX4" fmla="*/ 222599 w 222599"/>
                  <a:gd name="connsiteY4" fmla="*/ 8287 h 10668"/>
                  <a:gd name="connsiteX5" fmla="*/ 167259 w 222599"/>
                  <a:gd name="connsiteY5" fmla="*/ 10668 h 10668"/>
                  <a:gd name="connsiteX6" fmla="*/ 53530 w 222599"/>
                  <a:gd name="connsiteY6" fmla="*/ 8287 h 10668"/>
                  <a:gd name="connsiteX7" fmla="*/ 38672 w 222599"/>
                  <a:gd name="connsiteY7" fmla="*/ 10668 h 10668"/>
                  <a:gd name="connsiteX8" fmla="*/ 30671 w 222599"/>
                  <a:gd name="connsiteY8" fmla="*/ 7334 h 106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22599" h="10668">
                    <a:moveTo>
                      <a:pt x="0" y="7334"/>
                    </a:moveTo>
                    <a:lnTo>
                      <a:pt x="34766" y="0"/>
                    </a:lnTo>
                    <a:lnTo>
                      <a:pt x="150781" y="7334"/>
                    </a:lnTo>
                    <a:lnTo>
                      <a:pt x="197549" y="0"/>
                    </a:lnTo>
                    <a:lnTo>
                      <a:pt x="222599" y="8287"/>
                    </a:lnTo>
                    <a:lnTo>
                      <a:pt x="167259" y="10668"/>
                    </a:lnTo>
                    <a:lnTo>
                      <a:pt x="53530" y="8287"/>
                    </a:lnTo>
                    <a:lnTo>
                      <a:pt x="38672" y="10668"/>
                    </a:lnTo>
                    <a:lnTo>
                      <a:pt x="30671" y="7334"/>
                    </a:lnTo>
                    <a:close/>
                  </a:path>
                </a:pathLst>
              </a:custGeom>
              <a:solidFill>
                <a:srgbClr val="D871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54" name="Freeform: Shape 353">
                <a:extLst>
                  <a:ext uri="{FF2B5EF4-FFF2-40B4-BE49-F238E27FC236}">
                    <a16:creationId xmlns:a16="http://schemas.microsoft.com/office/drawing/2014/main" id="{924AB05E-3194-4CEB-8854-2899C2C91732}"/>
                  </a:ext>
                </a:extLst>
              </p:cNvPr>
              <p:cNvSpPr/>
              <p:nvPr/>
            </p:nvSpPr>
            <p:spPr>
              <a:xfrm>
                <a:off x="6217538" y="3349846"/>
                <a:ext cx="19812" cy="29241"/>
              </a:xfrm>
              <a:custGeom>
                <a:avLst/>
                <a:gdLst>
                  <a:gd name="connsiteX0" fmla="*/ 17336 w 19812"/>
                  <a:gd name="connsiteY0" fmla="*/ 29242 h 29241"/>
                  <a:gd name="connsiteX1" fmla="*/ 11335 w 19812"/>
                  <a:gd name="connsiteY1" fmla="*/ 14383 h 29241"/>
                  <a:gd name="connsiteX2" fmla="*/ 0 w 19812"/>
                  <a:gd name="connsiteY2" fmla="*/ 20764 h 29241"/>
                  <a:gd name="connsiteX3" fmla="*/ 6572 w 19812"/>
                  <a:gd name="connsiteY3" fmla="*/ 0 h 29241"/>
                  <a:gd name="connsiteX4" fmla="*/ 19812 w 19812"/>
                  <a:gd name="connsiteY4" fmla="*/ 9906 h 292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812" h="29241">
                    <a:moveTo>
                      <a:pt x="17336" y="29242"/>
                    </a:moveTo>
                    <a:lnTo>
                      <a:pt x="11335" y="14383"/>
                    </a:lnTo>
                    <a:lnTo>
                      <a:pt x="0" y="20764"/>
                    </a:lnTo>
                    <a:lnTo>
                      <a:pt x="6572" y="0"/>
                    </a:lnTo>
                    <a:lnTo>
                      <a:pt x="19812" y="9906"/>
                    </a:lnTo>
                    <a:close/>
                  </a:path>
                </a:pathLst>
              </a:custGeom>
              <a:solidFill>
                <a:srgbClr val="593B2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grpSp>
          <p:nvGrpSpPr>
            <p:cNvPr id="343" name="Graphic 1">
              <a:extLst>
                <a:ext uri="{FF2B5EF4-FFF2-40B4-BE49-F238E27FC236}">
                  <a16:creationId xmlns:a16="http://schemas.microsoft.com/office/drawing/2014/main" id="{CC713B26-29AD-4189-9302-11E16AD3904B}"/>
                </a:ext>
              </a:extLst>
            </p:cNvPr>
            <p:cNvGrpSpPr/>
            <p:nvPr/>
          </p:nvGrpSpPr>
          <p:grpSpPr>
            <a:xfrm>
              <a:off x="5640129" y="2869225"/>
              <a:ext cx="970427" cy="895503"/>
              <a:chOff x="5987319" y="3376702"/>
              <a:chExt cx="69341" cy="78585"/>
            </a:xfrm>
            <a:solidFill>
              <a:srgbClr val="3F1900"/>
            </a:solidFill>
          </p:grpSpPr>
          <p:sp>
            <p:nvSpPr>
              <p:cNvPr id="344" name="Freeform: Shape 343">
                <a:extLst>
                  <a:ext uri="{FF2B5EF4-FFF2-40B4-BE49-F238E27FC236}">
                    <a16:creationId xmlns:a16="http://schemas.microsoft.com/office/drawing/2014/main" id="{2FFF0E92-62F4-4844-B88C-0D18B61A8B16}"/>
                  </a:ext>
                </a:extLst>
              </p:cNvPr>
              <p:cNvSpPr/>
              <p:nvPr/>
            </p:nvSpPr>
            <p:spPr>
              <a:xfrm>
                <a:off x="5987319" y="3376702"/>
                <a:ext cx="69341" cy="55439"/>
              </a:xfrm>
              <a:custGeom>
                <a:avLst/>
                <a:gdLst>
                  <a:gd name="connsiteX0" fmla="*/ 8953 w 69341"/>
                  <a:gd name="connsiteY0" fmla="*/ 54487 h 55439"/>
                  <a:gd name="connsiteX1" fmla="*/ 667 w 69341"/>
                  <a:gd name="connsiteY1" fmla="*/ 55440 h 55439"/>
                  <a:gd name="connsiteX2" fmla="*/ 0 w 69341"/>
                  <a:gd name="connsiteY2" fmla="*/ 54964 h 55439"/>
                  <a:gd name="connsiteX3" fmla="*/ 0 w 69341"/>
                  <a:gd name="connsiteY3" fmla="*/ 54773 h 55439"/>
                  <a:gd name="connsiteX4" fmla="*/ 0 w 69341"/>
                  <a:gd name="connsiteY4" fmla="*/ 54678 h 55439"/>
                  <a:gd name="connsiteX5" fmla="*/ 11240 w 69341"/>
                  <a:gd name="connsiteY5" fmla="*/ 36199 h 55439"/>
                  <a:gd name="connsiteX6" fmla="*/ 27051 w 69341"/>
                  <a:gd name="connsiteY6" fmla="*/ 21721 h 55439"/>
                  <a:gd name="connsiteX7" fmla="*/ 36195 w 69341"/>
                  <a:gd name="connsiteY7" fmla="*/ 15149 h 55439"/>
                  <a:gd name="connsiteX8" fmla="*/ 40386 w 69341"/>
                  <a:gd name="connsiteY8" fmla="*/ 13244 h 55439"/>
                  <a:gd name="connsiteX9" fmla="*/ 41529 w 69341"/>
                  <a:gd name="connsiteY9" fmla="*/ 9720 h 55439"/>
                  <a:gd name="connsiteX10" fmla="*/ 57436 w 69341"/>
                  <a:gd name="connsiteY10" fmla="*/ 6196 h 55439"/>
                  <a:gd name="connsiteX11" fmla="*/ 56483 w 69341"/>
                  <a:gd name="connsiteY11" fmla="*/ 5243 h 55439"/>
                  <a:gd name="connsiteX12" fmla="*/ 68675 w 69341"/>
                  <a:gd name="connsiteY12" fmla="*/ 6862 h 55439"/>
                  <a:gd name="connsiteX13" fmla="*/ 68485 w 69341"/>
                  <a:gd name="connsiteY13" fmla="*/ 6958 h 55439"/>
                  <a:gd name="connsiteX14" fmla="*/ 69342 w 69341"/>
                  <a:gd name="connsiteY14" fmla="*/ 5624 h 55439"/>
                  <a:gd name="connsiteX15" fmla="*/ 68771 w 69341"/>
                  <a:gd name="connsiteY15" fmla="*/ 7148 h 55439"/>
                  <a:gd name="connsiteX16" fmla="*/ 68675 w 69341"/>
                  <a:gd name="connsiteY16" fmla="*/ 7243 h 55439"/>
                  <a:gd name="connsiteX17" fmla="*/ 68675 w 69341"/>
                  <a:gd name="connsiteY17" fmla="*/ 7243 h 55439"/>
                  <a:gd name="connsiteX18" fmla="*/ 56483 w 69341"/>
                  <a:gd name="connsiteY18" fmla="*/ 7434 h 55439"/>
                  <a:gd name="connsiteX19" fmla="*/ 55531 w 69341"/>
                  <a:gd name="connsiteY19" fmla="*/ 6672 h 55439"/>
                  <a:gd name="connsiteX20" fmla="*/ 55531 w 69341"/>
                  <a:gd name="connsiteY20" fmla="*/ 6577 h 55439"/>
                  <a:gd name="connsiteX21" fmla="*/ 53530 w 69341"/>
                  <a:gd name="connsiteY21" fmla="*/ 3148 h 55439"/>
                  <a:gd name="connsiteX22" fmla="*/ 49340 w 69341"/>
                  <a:gd name="connsiteY22" fmla="*/ 3433 h 55439"/>
                  <a:gd name="connsiteX23" fmla="*/ 45625 w 69341"/>
                  <a:gd name="connsiteY23" fmla="*/ 10101 h 55439"/>
                  <a:gd name="connsiteX24" fmla="*/ 43434 w 69341"/>
                  <a:gd name="connsiteY24" fmla="*/ 16387 h 55439"/>
                  <a:gd name="connsiteX25" fmla="*/ 38100 w 69341"/>
                  <a:gd name="connsiteY25" fmla="*/ 19150 h 55439"/>
                  <a:gd name="connsiteX26" fmla="*/ 29908 w 69341"/>
                  <a:gd name="connsiteY26" fmla="*/ 24769 h 55439"/>
                  <a:gd name="connsiteX27" fmla="*/ 13811 w 69341"/>
                  <a:gd name="connsiteY27" fmla="*/ 38485 h 55439"/>
                  <a:gd name="connsiteX28" fmla="*/ 1429 w 69341"/>
                  <a:gd name="connsiteY28" fmla="*/ 54868 h 55439"/>
                  <a:gd name="connsiteX29" fmla="*/ 857 w 69341"/>
                  <a:gd name="connsiteY29" fmla="*/ 54106 h 55439"/>
                  <a:gd name="connsiteX30" fmla="*/ 8953 w 69341"/>
                  <a:gd name="connsiteY30" fmla="*/ 54487 h 55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69341" h="55439">
                    <a:moveTo>
                      <a:pt x="8953" y="54487"/>
                    </a:moveTo>
                    <a:cubicBezTo>
                      <a:pt x="6191" y="54868"/>
                      <a:pt x="3429" y="55154"/>
                      <a:pt x="667" y="55440"/>
                    </a:cubicBezTo>
                    <a:cubicBezTo>
                      <a:pt x="381" y="55440"/>
                      <a:pt x="95" y="55249"/>
                      <a:pt x="0" y="54964"/>
                    </a:cubicBezTo>
                    <a:lnTo>
                      <a:pt x="0" y="54773"/>
                    </a:lnTo>
                    <a:lnTo>
                      <a:pt x="0" y="54678"/>
                    </a:lnTo>
                    <a:cubicBezTo>
                      <a:pt x="1429" y="47153"/>
                      <a:pt x="6763" y="41629"/>
                      <a:pt x="11240" y="36199"/>
                    </a:cubicBezTo>
                    <a:cubicBezTo>
                      <a:pt x="16097" y="30675"/>
                      <a:pt x="21907" y="26389"/>
                      <a:pt x="27051" y="21721"/>
                    </a:cubicBezTo>
                    <a:cubicBezTo>
                      <a:pt x="29718" y="19340"/>
                      <a:pt x="32480" y="16864"/>
                      <a:pt x="36195" y="15149"/>
                    </a:cubicBezTo>
                    <a:cubicBezTo>
                      <a:pt x="38005" y="14482"/>
                      <a:pt x="39624" y="13911"/>
                      <a:pt x="40386" y="13244"/>
                    </a:cubicBezTo>
                    <a:cubicBezTo>
                      <a:pt x="40957" y="12863"/>
                      <a:pt x="41434" y="11244"/>
                      <a:pt x="41529" y="9720"/>
                    </a:cubicBezTo>
                    <a:cubicBezTo>
                      <a:pt x="38576" y="766"/>
                      <a:pt x="57150" y="-5044"/>
                      <a:pt x="57436" y="6196"/>
                    </a:cubicBezTo>
                    <a:lnTo>
                      <a:pt x="56483" y="5243"/>
                    </a:lnTo>
                    <a:cubicBezTo>
                      <a:pt x="60389" y="5815"/>
                      <a:pt x="64675" y="5434"/>
                      <a:pt x="68675" y="6862"/>
                    </a:cubicBezTo>
                    <a:lnTo>
                      <a:pt x="68485" y="6958"/>
                    </a:lnTo>
                    <a:lnTo>
                      <a:pt x="69342" y="5624"/>
                    </a:lnTo>
                    <a:lnTo>
                      <a:pt x="68771" y="7148"/>
                    </a:lnTo>
                    <a:cubicBezTo>
                      <a:pt x="68771" y="7243"/>
                      <a:pt x="68675" y="7243"/>
                      <a:pt x="68675" y="7243"/>
                    </a:cubicBezTo>
                    <a:lnTo>
                      <a:pt x="68675" y="7243"/>
                    </a:lnTo>
                    <a:cubicBezTo>
                      <a:pt x="64675" y="6577"/>
                      <a:pt x="60674" y="7434"/>
                      <a:pt x="56483" y="7434"/>
                    </a:cubicBezTo>
                    <a:cubicBezTo>
                      <a:pt x="56007" y="7434"/>
                      <a:pt x="55626" y="7053"/>
                      <a:pt x="55531" y="6672"/>
                    </a:cubicBezTo>
                    <a:lnTo>
                      <a:pt x="55531" y="6577"/>
                    </a:lnTo>
                    <a:cubicBezTo>
                      <a:pt x="55245" y="4957"/>
                      <a:pt x="54578" y="3529"/>
                      <a:pt x="53530" y="3148"/>
                    </a:cubicBezTo>
                    <a:cubicBezTo>
                      <a:pt x="52483" y="2671"/>
                      <a:pt x="50864" y="2957"/>
                      <a:pt x="49340" y="3433"/>
                    </a:cubicBezTo>
                    <a:cubicBezTo>
                      <a:pt x="45815" y="4481"/>
                      <a:pt x="45529" y="6005"/>
                      <a:pt x="45625" y="10101"/>
                    </a:cubicBezTo>
                    <a:cubicBezTo>
                      <a:pt x="45434" y="12006"/>
                      <a:pt x="45434" y="14197"/>
                      <a:pt x="43434" y="16387"/>
                    </a:cubicBezTo>
                    <a:cubicBezTo>
                      <a:pt x="41529" y="18102"/>
                      <a:pt x="39529" y="18483"/>
                      <a:pt x="38100" y="19150"/>
                    </a:cubicBezTo>
                    <a:cubicBezTo>
                      <a:pt x="35052" y="20197"/>
                      <a:pt x="32480" y="22483"/>
                      <a:pt x="29908" y="24769"/>
                    </a:cubicBezTo>
                    <a:cubicBezTo>
                      <a:pt x="24479" y="29532"/>
                      <a:pt x="18669" y="33628"/>
                      <a:pt x="13811" y="38485"/>
                    </a:cubicBezTo>
                    <a:cubicBezTo>
                      <a:pt x="8858" y="43343"/>
                      <a:pt x="3715" y="48487"/>
                      <a:pt x="1429" y="54868"/>
                    </a:cubicBezTo>
                    <a:lnTo>
                      <a:pt x="857" y="54106"/>
                    </a:lnTo>
                    <a:cubicBezTo>
                      <a:pt x="3429" y="54202"/>
                      <a:pt x="6191" y="54297"/>
                      <a:pt x="8953" y="54487"/>
                    </a:cubicBezTo>
                    <a:close/>
                  </a:path>
                </a:pathLst>
              </a:custGeom>
              <a:solidFill>
                <a:srgbClr val="3F19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45" name="Freeform: Shape 344">
                <a:extLst>
                  <a:ext uri="{FF2B5EF4-FFF2-40B4-BE49-F238E27FC236}">
                    <a16:creationId xmlns:a16="http://schemas.microsoft.com/office/drawing/2014/main" id="{7BCD0BE2-AE57-440F-BD38-53C2801C508A}"/>
                  </a:ext>
                </a:extLst>
              </p:cNvPr>
              <p:cNvSpPr/>
              <p:nvPr/>
            </p:nvSpPr>
            <p:spPr>
              <a:xfrm>
                <a:off x="6004845" y="3388804"/>
                <a:ext cx="32767" cy="42450"/>
              </a:xfrm>
              <a:custGeom>
                <a:avLst/>
                <a:gdLst>
                  <a:gd name="connsiteX0" fmla="*/ 29527 w 32767"/>
                  <a:gd name="connsiteY0" fmla="*/ 0 h 42450"/>
                  <a:gd name="connsiteX1" fmla="*/ 32099 w 32767"/>
                  <a:gd name="connsiteY1" fmla="*/ 6763 h 42450"/>
                  <a:gd name="connsiteX2" fmla="*/ 31814 w 32767"/>
                  <a:gd name="connsiteY2" fmla="*/ 14669 h 42450"/>
                  <a:gd name="connsiteX3" fmla="*/ 24479 w 32767"/>
                  <a:gd name="connsiteY3" fmla="*/ 27527 h 42450"/>
                  <a:gd name="connsiteX4" fmla="*/ 14478 w 32767"/>
                  <a:gd name="connsiteY4" fmla="*/ 38767 h 42450"/>
                  <a:gd name="connsiteX5" fmla="*/ 0 w 32767"/>
                  <a:gd name="connsiteY5" fmla="*/ 41910 h 42450"/>
                  <a:gd name="connsiteX6" fmla="*/ 12382 w 32767"/>
                  <a:gd name="connsiteY6" fmla="*/ 36195 h 42450"/>
                  <a:gd name="connsiteX7" fmla="*/ 20860 w 32767"/>
                  <a:gd name="connsiteY7" fmla="*/ 25241 h 42450"/>
                  <a:gd name="connsiteX8" fmla="*/ 28766 w 32767"/>
                  <a:gd name="connsiteY8" fmla="*/ 13335 h 42450"/>
                  <a:gd name="connsiteX9" fmla="*/ 30004 w 32767"/>
                  <a:gd name="connsiteY9" fmla="*/ 7239 h 42450"/>
                  <a:gd name="connsiteX10" fmla="*/ 29527 w 32767"/>
                  <a:gd name="connsiteY10" fmla="*/ 0 h 42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2767" h="42450">
                    <a:moveTo>
                      <a:pt x="29527" y="0"/>
                    </a:moveTo>
                    <a:cubicBezTo>
                      <a:pt x="30004" y="2476"/>
                      <a:pt x="31051" y="4477"/>
                      <a:pt x="32099" y="6763"/>
                    </a:cubicBezTo>
                    <a:cubicBezTo>
                      <a:pt x="33242" y="9144"/>
                      <a:pt x="32766" y="12478"/>
                      <a:pt x="31814" y="14669"/>
                    </a:cubicBezTo>
                    <a:cubicBezTo>
                      <a:pt x="30004" y="19622"/>
                      <a:pt x="26860" y="23431"/>
                      <a:pt x="24479" y="27527"/>
                    </a:cubicBezTo>
                    <a:cubicBezTo>
                      <a:pt x="21812" y="31718"/>
                      <a:pt x="18669" y="35814"/>
                      <a:pt x="14478" y="38767"/>
                    </a:cubicBezTo>
                    <a:cubicBezTo>
                      <a:pt x="10382" y="41815"/>
                      <a:pt x="4858" y="43339"/>
                      <a:pt x="0" y="41910"/>
                    </a:cubicBezTo>
                    <a:cubicBezTo>
                      <a:pt x="4953" y="41529"/>
                      <a:pt x="9144" y="39338"/>
                      <a:pt x="12382" y="36195"/>
                    </a:cubicBezTo>
                    <a:cubicBezTo>
                      <a:pt x="15621" y="33052"/>
                      <a:pt x="18383" y="29242"/>
                      <a:pt x="20860" y="25241"/>
                    </a:cubicBezTo>
                    <a:cubicBezTo>
                      <a:pt x="23431" y="21050"/>
                      <a:pt x="26575" y="17240"/>
                      <a:pt x="28766" y="13335"/>
                    </a:cubicBezTo>
                    <a:cubicBezTo>
                      <a:pt x="29908" y="11239"/>
                      <a:pt x="30575" y="9525"/>
                      <a:pt x="30004" y="7239"/>
                    </a:cubicBezTo>
                    <a:cubicBezTo>
                      <a:pt x="29813" y="5048"/>
                      <a:pt x="29051" y="2476"/>
                      <a:pt x="29527" y="0"/>
                    </a:cubicBezTo>
                    <a:close/>
                  </a:path>
                </a:pathLst>
              </a:custGeom>
              <a:solidFill>
                <a:srgbClr val="3F19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47" name="Freeform: Shape 346">
                <a:extLst>
                  <a:ext uri="{FF2B5EF4-FFF2-40B4-BE49-F238E27FC236}">
                    <a16:creationId xmlns:a16="http://schemas.microsoft.com/office/drawing/2014/main" id="{DB9724EC-BF15-458E-AF11-EF57B6333700}"/>
                  </a:ext>
                </a:extLst>
              </p:cNvPr>
              <p:cNvSpPr/>
              <p:nvPr/>
            </p:nvSpPr>
            <p:spPr>
              <a:xfrm>
                <a:off x="5999599" y="3433857"/>
                <a:ext cx="29725" cy="21431"/>
              </a:xfrm>
              <a:custGeom>
                <a:avLst/>
                <a:gdLst>
                  <a:gd name="connsiteX0" fmla="*/ 3817 w 29725"/>
                  <a:gd name="connsiteY0" fmla="*/ 0 h 21431"/>
                  <a:gd name="connsiteX1" fmla="*/ 4484 w 29725"/>
                  <a:gd name="connsiteY1" fmla="*/ 9811 h 21431"/>
                  <a:gd name="connsiteX2" fmla="*/ 4103 w 29725"/>
                  <a:gd name="connsiteY2" fmla="*/ 19050 h 21431"/>
                  <a:gd name="connsiteX3" fmla="*/ 2198 w 29725"/>
                  <a:gd name="connsiteY3" fmla="*/ 17145 h 21431"/>
                  <a:gd name="connsiteX4" fmla="*/ 29725 w 29725"/>
                  <a:gd name="connsiteY4" fmla="*/ 16192 h 21431"/>
                  <a:gd name="connsiteX5" fmla="*/ 16200 w 29725"/>
                  <a:gd name="connsiteY5" fmla="*/ 20669 h 21431"/>
                  <a:gd name="connsiteX6" fmla="*/ 1912 w 29725"/>
                  <a:gd name="connsiteY6" fmla="*/ 21241 h 21431"/>
                  <a:gd name="connsiteX7" fmla="*/ 1817 w 29725"/>
                  <a:gd name="connsiteY7" fmla="*/ 21241 h 21431"/>
                  <a:gd name="connsiteX8" fmla="*/ 7 w 29725"/>
                  <a:gd name="connsiteY8" fmla="*/ 19336 h 21431"/>
                  <a:gd name="connsiteX9" fmla="*/ 1627 w 29725"/>
                  <a:gd name="connsiteY9" fmla="*/ 9430 h 21431"/>
                  <a:gd name="connsiteX10" fmla="*/ 3817 w 29725"/>
                  <a:gd name="connsiteY10" fmla="*/ 0 h 214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9725" h="21431">
                    <a:moveTo>
                      <a:pt x="3817" y="0"/>
                    </a:moveTo>
                    <a:cubicBezTo>
                      <a:pt x="4865" y="3143"/>
                      <a:pt x="4770" y="6667"/>
                      <a:pt x="4484" y="9811"/>
                    </a:cubicBezTo>
                    <a:cubicBezTo>
                      <a:pt x="4294" y="13049"/>
                      <a:pt x="3913" y="16192"/>
                      <a:pt x="4103" y="19050"/>
                    </a:cubicBezTo>
                    <a:lnTo>
                      <a:pt x="2198" y="17145"/>
                    </a:lnTo>
                    <a:cubicBezTo>
                      <a:pt x="11342" y="17335"/>
                      <a:pt x="20391" y="17145"/>
                      <a:pt x="29725" y="16192"/>
                    </a:cubicBezTo>
                    <a:cubicBezTo>
                      <a:pt x="25630" y="18669"/>
                      <a:pt x="20867" y="19812"/>
                      <a:pt x="16200" y="20669"/>
                    </a:cubicBezTo>
                    <a:cubicBezTo>
                      <a:pt x="11533" y="21431"/>
                      <a:pt x="6675" y="21622"/>
                      <a:pt x="1912" y="21241"/>
                    </a:cubicBezTo>
                    <a:lnTo>
                      <a:pt x="1817" y="21241"/>
                    </a:lnTo>
                    <a:cubicBezTo>
                      <a:pt x="769" y="21145"/>
                      <a:pt x="7" y="20288"/>
                      <a:pt x="7" y="19336"/>
                    </a:cubicBezTo>
                    <a:cubicBezTo>
                      <a:pt x="-88" y="15811"/>
                      <a:pt x="769" y="12478"/>
                      <a:pt x="1627" y="9430"/>
                    </a:cubicBezTo>
                    <a:cubicBezTo>
                      <a:pt x="2484" y="6191"/>
                      <a:pt x="3532" y="3239"/>
                      <a:pt x="3817" y="0"/>
                    </a:cubicBezTo>
                    <a:close/>
                  </a:path>
                </a:pathLst>
              </a:custGeom>
              <a:solidFill>
                <a:srgbClr val="3F19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48" name="Freeform: Shape 347">
                <a:extLst>
                  <a:ext uri="{FF2B5EF4-FFF2-40B4-BE49-F238E27FC236}">
                    <a16:creationId xmlns:a16="http://schemas.microsoft.com/office/drawing/2014/main" id="{C43FA70D-83FF-4282-BCD2-49F754A20DFC}"/>
                  </a:ext>
                </a:extLst>
              </p:cNvPr>
              <p:cNvSpPr/>
              <p:nvPr/>
            </p:nvSpPr>
            <p:spPr>
              <a:xfrm>
                <a:off x="6010370" y="3431285"/>
                <a:ext cx="44005" cy="19145"/>
              </a:xfrm>
              <a:custGeom>
                <a:avLst/>
                <a:gdLst>
                  <a:gd name="connsiteX0" fmla="*/ 953 w 44005"/>
                  <a:gd name="connsiteY0" fmla="*/ 0 h 19145"/>
                  <a:gd name="connsiteX1" fmla="*/ 2477 w 44005"/>
                  <a:gd name="connsiteY1" fmla="*/ 8763 h 19145"/>
                  <a:gd name="connsiteX2" fmla="*/ 3620 w 44005"/>
                  <a:gd name="connsiteY2" fmla="*/ 12668 h 19145"/>
                  <a:gd name="connsiteX3" fmla="*/ 5715 w 44005"/>
                  <a:gd name="connsiteY3" fmla="*/ 17145 h 19145"/>
                  <a:gd name="connsiteX4" fmla="*/ 4096 w 44005"/>
                  <a:gd name="connsiteY4" fmla="*/ 15526 h 19145"/>
                  <a:gd name="connsiteX5" fmla="*/ 13811 w 44005"/>
                  <a:gd name="connsiteY5" fmla="*/ 14573 h 19145"/>
                  <a:gd name="connsiteX6" fmla="*/ 24003 w 44005"/>
                  <a:gd name="connsiteY6" fmla="*/ 14288 h 19145"/>
                  <a:gd name="connsiteX7" fmla="*/ 44006 w 44005"/>
                  <a:gd name="connsiteY7" fmla="*/ 18193 h 19145"/>
                  <a:gd name="connsiteX8" fmla="*/ 24003 w 44005"/>
                  <a:gd name="connsiteY8" fmla="*/ 18098 h 19145"/>
                  <a:gd name="connsiteX9" fmla="*/ 14097 w 44005"/>
                  <a:gd name="connsiteY9" fmla="*/ 18669 h 19145"/>
                  <a:gd name="connsiteX10" fmla="*/ 3715 w 44005"/>
                  <a:gd name="connsiteY10" fmla="*/ 19145 h 19145"/>
                  <a:gd name="connsiteX11" fmla="*/ 3524 w 44005"/>
                  <a:gd name="connsiteY11" fmla="*/ 19145 h 19145"/>
                  <a:gd name="connsiteX12" fmla="*/ 2000 w 44005"/>
                  <a:gd name="connsiteY12" fmla="*/ 17621 h 19145"/>
                  <a:gd name="connsiteX13" fmla="*/ 2000 w 44005"/>
                  <a:gd name="connsiteY13" fmla="*/ 17526 h 19145"/>
                  <a:gd name="connsiteX14" fmla="*/ 667 w 44005"/>
                  <a:gd name="connsiteY14" fmla="*/ 13811 h 19145"/>
                  <a:gd name="connsiteX15" fmla="*/ 0 w 44005"/>
                  <a:gd name="connsiteY15" fmla="*/ 9049 h 19145"/>
                  <a:gd name="connsiteX16" fmla="*/ 953 w 44005"/>
                  <a:gd name="connsiteY16" fmla="*/ 0 h 191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44005" h="19145">
                    <a:moveTo>
                      <a:pt x="953" y="0"/>
                    </a:moveTo>
                    <a:lnTo>
                      <a:pt x="2477" y="8763"/>
                    </a:lnTo>
                    <a:cubicBezTo>
                      <a:pt x="2762" y="10097"/>
                      <a:pt x="3143" y="11621"/>
                      <a:pt x="3620" y="12668"/>
                    </a:cubicBezTo>
                    <a:cubicBezTo>
                      <a:pt x="4001" y="13526"/>
                      <a:pt x="5525" y="14859"/>
                      <a:pt x="5715" y="17145"/>
                    </a:cubicBezTo>
                    <a:lnTo>
                      <a:pt x="4096" y="15526"/>
                    </a:lnTo>
                    <a:lnTo>
                      <a:pt x="13811" y="14573"/>
                    </a:lnTo>
                    <a:cubicBezTo>
                      <a:pt x="17240" y="14288"/>
                      <a:pt x="20669" y="14097"/>
                      <a:pt x="24003" y="14288"/>
                    </a:cubicBezTo>
                    <a:cubicBezTo>
                      <a:pt x="30861" y="14573"/>
                      <a:pt x="37624" y="15811"/>
                      <a:pt x="44006" y="18193"/>
                    </a:cubicBezTo>
                    <a:cubicBezTo>
                      <a:pt x="37243" y="17907"/>
                      <a:pt x="30575" y="17812"/>
                      <a:pt x="24003" y="18098"/>
                    </a:cubicBezTo>
                    <a:cubicBezTo>
                      <a:pt x="20669" y="18288"/>
                      <a:pt x="17431" y="18383"/>
                      <a:pt x="14097" y="18669"/>
                    </a:cubicBezTo>
                    <a:cubicBezTo>
                      <a:pt x="10954" y="18955"/>
                      <a:pt x="7334" y="19145"/>
                      <a:pt x="3715" y="19145"/>
                    </a:cubicBezTo>
                    <a:lnTo>
                      <a:pt x="3524" y="19145"/>
                    </a:lnTo>
                    <a:cubicBezTo>
                      <a:pt x="2667" y="19145"/>
                      <a:pt x="2000" y="18479"/>
                      <a:pt x="2000" y="17621"/>
                    </a:cubicBezTo>
                    <a:lnTo>
                      <a:pt x="2000" y="17526"/>
                    </a:lnTo>
                    <a:cubicBezTo>
                      <a:pt x="2096" y="16669"/>
                      <a:pt x="1429" y="15811"/>
                      <a:pt x="667" y="13811"/>
                    </a:cubicBezTo>
                    <a:cubicBezTo>
                      <a:pt x="191" y="12097"/>
                      <a:pt x="95" y="10668"/>
                      <a:pt x="0" y="9049"/>
                    </a:cubicBezTo>
                    <a:cubicBezTo>
                      <a:pt x="95" y="6001"/>
                      <a:pt x="476" y="3048"/>
                      <a:pt x="953" y="0"/>
                    </a:cubicBezTo>
                    <a:close/>
                  </a:path>
                </a:pathLst>
              </a:custGeom>
              <a:solidFill>
                <a:srgbClr val="3F19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</p:grpSp>
      <p:grpSp>
        <p:nvGrpSpPr>
          <p:cNvPr id="381" name="Group 380">
            <a:extLst>
              <a:ext uri="{FF2B5EF4-FFF2-40B4-BE49-F238E27FC236}">
                <a16:creationId xmlns:a16="http://schemas.microsoft.com/office/drawing/2014/main" id="{7E674506-41DA-4CC2-8A98-06631CE7200F}"/>
              </a:ext>
            </a:extLst>
          </p:cNvPr>
          <p:cNvGrpSpPr/>
          <p:nvPr/>
        </p:nvGrpSpPr>
        <p:grpSpPr>
          <a:xfrm>
            <a:off x="7966308" y="611734"/>
            <a:ext cx="2150150" cy="1333181"/>
            <a:chOff x="8060102" y="2471268"/>
            <a:chExt cx="2745187" cy="1702128"/>
          </a:xfrm>
        </p:grpSpPr>
        <p:grpSp>
          <p:nvGrpSpPr>
            <p:cNvPr id="382" name="Graphic 1">
              <a:extLst>
                <a:ext uri="{FF2B5EF4-FFF2-40B4-BE49-F238E27FC236}">
                  <a16:creationId xmlns:a16="http://schemas.microsoft.com/office/drawing/2014/main" id="{043479C2-2BC6-4E34-86EB-8ECAC2D857E6}"/>
                </a:ext>
              </a:extLst>
            </p:cNvPr>
            <p:cNvGrpSpPr/>
            <p:nvPr/>
          </p:nvGrpSpPr>
          <p:grpSpPr>
            <a:xfrm>
              <a:off x="8060102" y="2471268"/>
              <a:ext cx="2745187" cy="1702128"/>
              <a:chOff x="6275165" y="3328987"/>
              <a:chExt cx="291083" cy="196785"/>
            </a:xfrm>
          </p:grpSpPr>
          <p:grpSp>
            <p:nvGrpSpPr>
              <p:cNvPr id="388" name="Graphic 1">
                <a:extLst>
                  <a:ext uri="{FF2B5EF4-FFF2-40B4-BE49-F238E27FC236}">
                    <a16:creationId xmlns:a16="http://schemas.microsoft.com/office/drawing/2014/main" id="{3764BE15-3BAE-44F1-B6D4-F808882EA71E}"/>
                  </a:ext>
                </a:extLst>
              </p:cNvPr>
              <p:cNvGrpSpPr/>
              <p:nvPr/>
            </p:nvGrpSpPr>
            <p:grpSpPr>
              <a:xfrm>
                <a:off x="6278308" y="3331082"/>
                <a:ext cx="287940" cy="194690"/>
                <a:chOff x="6278308" y="3331082"/>
                <a:chExt cx="287940" cy="194690"/>
              </a:xfrm>
              <a:solidFill>
                <a:srgbClr val="593B2E"/>
              </a:solidFill>
            </p:grpSpPr>
            <p:sp>
              <p:nvSpPr>
                <p:cNvPr id="407" name="Freeform: Shape 406">
                  <a:extLst>
                    <a:ext uri="{FF2B5EF4-FFF2-40B4-BE49-F238E27FC236}">
                      <a16:creationId xmlns:a16="http://schemas.microsoft.com/office/drawing/2014/main" id="{C5C8184B-5DD9-46B8-838A-5708710E7996}"/>
                    </a:ext>
                  </a:extLst>
                </p:cNvPr>
                <p:cNvSpPr/>
                <p:nvPr/>
              </p:nvSpPr>
              <p:spPr>
                <a:xfrm>
                  <a:off x="6278308" y="3331082"/>
                  <a:ext cx="287940" cy="194690"/>
                </a:xfrm>
                <a:custGeom>
                  <a:avLst/>
                  <a:gdLst>
                    <a:gd name="connsiteX0" fmla="*/ 260033 w 287940"/>
                    <a:gd name="connsiteY0" fmla="*/ 194691 h 194690"/>
                    <a:gd name="connsiteX1" fmla="*/ 39529 w 287940"/>
                    <a:gd name="connsiteY1" fmla="*/ 194691 h 194690"/>
                    <a:gd name="connsiteX2" fmla="*/ 11621 w 287940"/>
                    <a:gd name="connsiteY2" fmla="*/ 162687 h 194690"/>
                    <a:gd name="connsiteX3" fmla="*/ 1429 w 287940"/>
                    <a:gd name="connsiteY3" fmla="*/ 142589 h 194690"/>
                    <a:gd name="connsiteX4" fmla="*/ 0 w 287940"/>
                    <a:gd name="connsiteY4" fmla="*/ 73438 h 194690"/>
                    <a:gd name="connsiteX5" fmla="*/ 11621 w 287940"/>
                    <a:gd name="connsiteY5" fmla="*/ 57245 h 194690"/>
                    <a:gd name="connsiteX6" fmla="*/ 11621 w 287940"/>
                    <a:gd name="connsiteY6" fmla="*/ 41243 h 194690"/>
                    <a:gd name="connsiteX7" fmla="*/ 39529 w 287940"/>
                    <a:gd name="connsiteY7" fmla="*/ 9239 h 194690"/>
                    <a:gd name="connsiteX8" fmla="*/ 109252 w 287940"/>
                    <a:gd name="connsiteY8" fmla="*/ 0 h 194690"/>
                    <a:gd name="connsiteX9" fmla="*/ 172688 w 287940"/>
                    <a:gd name="connsiteY9" fmla="*/ 11049 h 194690"/>
                    <a:gd name="connsiteX10" fmla="*/ 182785 w 287940"/>
                    <a:gd name="connsiteY10" fmla="*/ 9239 h 194690"/>
                    <a:gd name="connsiteX11" fmla="*/ 260033 w 287940"/>
                    <a:gd name="connsiteY11" fmla="*/ 9239 h 194690"/>
                    <a:gd name="connsiteX12" fmla="*/ 287941 w 287940"/>
                    <a:gd name="connsiteY12" fmla="*/ 41243 h 194690"/>
                    <a:gd name="connsiteX13" fmla="*/ 276892 w 287940"/>
                    <a:gd name="connsiteY13" fmla="*/ 160782 h 194690"/>
                    <a:gd name="connsiteX14" fmla="*/ 260033 w 287940"/>
                    <a:gd name="connsiteY14" fmla="*/ 194691 h 1946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287940" h="194690">
                      <a:moveTo>
                        <a:pt x="260033" y="194691"/>
                      </a:moveTo>
                      <a:lnTo>
                        <a:pt x="39529" y="194691"/>
                      </a:lnTo>
                      <a:cubicBezTo>
                        <a:pt x="24194" y="194691"/>
                        <a:pt x="11621" y="180308"/>
                        <a:pt x="11621" y="162687"/>
                      </a:cubicBezTo>
                      <a:lnTo>
                        <a:pt x="1429" y="142589"/>
                      </a:lnTo>
                      <a:lnTo>
                        <a:pt x="0" y="73438"/>
                      </a:lnTo>
                      <a:lnTo>
                        <a:pt x="11621" y="57245"/>
                      </a:lnTo>
                      <a:lnTo>
                        <a:pt x="11621" y="41243"/>
                      </a:lnTo>
                      <a:cubicBezTo>
                        <a:pt x="11621" y="23622"/>
                        <a:pt x="24194" y="9239"/>
                        <a:pt x="39529" y="9239"/>
                      </a:cubicBezTo>
                      <a:lnTo>
                        <a:pt x="109252" y="0"/>
                      </a:lnTo>
                      <a:lnTo>
                        <a:pt x="172688" y="11049"/>
                      </a:lnTo>
                      <a:lnTo>
                        <a:pt x="182785" y="9239"/>
                      </a:lnTo>
                      <a:lnTo>
                        <a:pt x="260033" y="9239"/>
                      </a:lnTo>
                      <a:cubicBezTo>
                        <a:pt x="275368" y="9239"/>
                        <a:pt x="287941" y="23622"/>
                        <a:pt x="287941" y="41243"/>
                      </a:cubicBezTo>
                      <a:lnTo>
                        <a:pt x="276892" y="160782"/>
                      </a:lnTo>
                      <a:cubicBezTo>
                        <a:pt x="276892" y="178403"/>
                        <a:pt x="275463" y="194691"/>
                        <a:pt x="260033" y="194691"/>
                      </a:cubicBezTo>
                      <a:close/>
                    </a:path>
                  </a:pathLst>
                </a:custGeom>
                <a:solidFill>
                  <a:srgbClr val="593B2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grpSp>
              <p:nvGrpSpPr>
                <p:cNvPr id="408" name="Graphic 1">
                  <a:extLst>
                    <a:ext uri="{FF2B5EF4-FFF2-40B4-BE49-F238E27FC236}">
                      <a16:creationId xmlns:a16="http://schemas.microsoft.com/office/drawing/2014/main" id="{7E6116D6-6117-47A3-A133-0E91E53929A2}"/>
                    </a:ext>
                  </a:extLst>
                </p:cNvPr>
                <p:cNvGrpSpPr/>
                <p:nvPr/>
              </p:nvGrpSpPr>
              <p:grpSpPr>
                <a:xfrm>
                  <a:off x="6289929" y="3340321"/>
                  <a:ext cx="265271" cy="167830"/>
                  <a:chOff x="6289929" y="3340321"/>
                  <a:chExt cx="265271" cy="167830"/>
                </a:xfrm>
                <a:solidFill>
                  <a:srgbClr val="593B2E"/>
                </a:solidFill>
              </p:grpSpPr>
              <p:sp>
                <p:nvSpPr>
                  <p:cNvPr id="414" name="Freeform: Shape 413">
                    <a:extLst>
                      <a:ext uri="{FF2B5EF4-FFF2-40B4-BE49-F238E27FC236}">
                        <a16:creationId xmlns:a16="http://schemas.microsoft.com/office/drawing/2014/main" id="{370CBF63-2FBA-440C-B594-8FD8B7D4E56D}"/>
                      </a:ext>
                    </a:extLst>
                  </p:cNvPr>
                  <p:cNvSpPr/>
                  <p:nvPr/>
                </p:nvSpPr>
                <p:spPr>
                  <a:xfrm>
                    <a:off x="6305454" y="3358418"/>
                    <a:ext cx="247650" cy="149733"/>
                  </a:xfrm>
                  <a:custGeom>
                    <a:avLst/>
                    <a:gdLst>
                      <a:gd name="connsiteX0" fmla="*/ 0 w 247650"/>
                      <a:gd name="connsiteY0" fmla="*/ 16289 h 149733"/>
                      <a:gd name="connsiteX1" fmla="*/ 0 w 247650"/>
                      <a:gd name="connsiteY1" fmla="*/ 133446 h 149733"/>
                      <a:gd name="connsiteX2" fmla="*/ 14478 w 247650"/>
                      <a:gd name="connsiteY2" fmla="*/ 149734 h 149733"/>
                      <a:gd name="connsiteX3" fmla="*/ 233172 w 247650"/>
                      <a:gd name="connsiteY3" fmla="*/ 149734 h 149733"/>
                      <a:gd name="connsiteX4" fmla="*/ 247650 w 247650"/>
                      <a:gd name="connsiteY4" fmla="*/ 133446 h 149733"/>
                      <a:gd name="connsiteX5" fmla="*/ 247650 w 247650"/>
                      <a:gd name="connsiteY5" fmla="*/ 17908 h 149733"/>
                      <a:gd name="connsiteX6" fmla="*/ 233267 w 247650"/>
                      <a:gd name="connsiteY6" fmla="*/ 1620 h 149733"/>
                      <a:gd name="connsiteX7" fmla="*/ 14573 w 247650"/>
                      <a:gd name="connsiteY7" fmla="*/ 1 h 149733"/>
                      <a:gd name="connsiteX8" fmla="*/ 0 w 247650"/>
                      <a:gd name="connsiteY8" fmla="*/ 16289 h 1497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47650" h="149733">
                        <a:moveTo>
                          <a:pt x="0" y="16289"/>
                        </a:moveTo>
                        <a:lnTo>
                          <a:pt x="0" y="133446"/>
                        </a:lnTo>
                        <a:cubicBezTo>
                          <a:pt x="0" y="142400"/>
                          <a:pt x="6477" y="149734"/>
                          <a:pt x="14478" y="149734"/>
                        </a:cubicBezTo>
                        <a:lnTo>
                          <a:pt x="233172" y="149734"/>
                        </a:lnTo>
                        <a:cubicBezTo>
                          <a:pt x="241173" y="149734"/>
                          <a:pt x="247650" y="142495"/>
                          <a:pt x="247650" y="133446"/>
                        </a:cubicBezTo>
                        <a:lnTo>
                          <a:pt x="247650" y="17908"/>
                        </a:lnTo>
                        <a:cubicBezTo>
                          <a:pt x="247650" y="8954"/>
                          <a:pt x="241268" y="1715"/>
                          <a:pt x="233267" y="1620"/>
                        </a:cubicBezTo>
                        <a:lnTo>
                          <a:pt x="14573" y="1"/>
                        </a:lnTo>
                        <a:cubicBezTo>
                          <a:pt x="6572" y="-94"/>
                          <a:pt x="0" y="7240"/>
                          <a:pt x="0" y="16289"/>
                        </a:cubicBezTo>
                        <a:close/>
                      </a:path>
                    </a:pathLst>
                  </a:custGeom>
                  <a:solidFill>
                    <a:srgbClr val="593B2E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415" name="Freeform: Shape 414">
                    <a:extLst>
                      <a:ext uri="{FF2B5EF4-FFF2-40B4-BE49-F238E27FC236}">
                        <a16:creationId xmlns:a16="http://schemas.microsoft.com/office/drawing/2014/main" id="{A6196AF1-2F76-4735-BC04-8375BC94B8E9}"/>
                      </a:ext>
                    </a:extLst>
                  </p:cNvPr>
                  <p:cNvSpPr/>
                  <p:nvPr/>
                </p:nvSpPr>
                <p:spPr>
                  <a:xfrm>
                    <a:off x="6301454" y="3359752"/>
                    <a:ext cx="249459" cy="145351"/>
                  </a:xfrm>
                  <a:custGeom>
                    <a:avLst/>
                    <a:gdLst>
                      <a:gd name="connsiteX0" fmla="*/ 10192 w 249459"/>
                      <a:gd name="connsiteY0" fmla="*/ 145352 h 145351"/>
                      <a:gd name="connsiteX1" fmla="*/ 6287 w 249459"/>
                      <a:gd name="connsiteY1" fmla="*/ 90964 h 145351"/>
                      <a:gd name="connsiteX2" fmla="*/ 9906 w 249459"/>
                      <a:gd name="connsiteY2" fmla="*/ 10287 h 145351"/>
                      <a:gd name="connsiteX3" fmla="*/ 249460 w 249459"/>
                      <a:gd name="connsiteY3" fmla="*/ 8096 h 145351"/>
                      <a:gd name="connsiteX4" fmla="*/ 249460 w 249459"/>
                      <a:gd name="connsiteY4" fmla="*/ 8096 h 145351"/>
                      <a:gd name="connsiteX5" fmla="*/ 232505 w 249459"/>
                      <a:gd name="connsiteY5" fmla="*/ 381 h 145351"/>
                      <a:gd name="connsiteX6" fmla="*/ 12859 w 249459"/>
                      <a:gd name="connsiteY6" fmla="*/ 0 h 145351"/>
                      <a:gd name="connsiteX7" fmla="*/ 0 w 249459"/>
                      <a:gd name="connsiteY7" fmla="*/ 14669 h 145351"/>
                      <a:gd name="connsiteX8" fmla="*/ 0 w 249459"/>
                      <a:gd name="connsiteY8" fmla="*/ 124016 h 145351"/>
                      <a:gd name="connsiteX9" fmla="*/ 10192 w 249459"/>
                      <a:gd name="connsiteY9" fmla="*/ 145352 h 145351"/>
                      <a:gd name="connsiteX10" fmla="*/ 10192 w 249459"/>
                      <a:gd name="connsiteY10" fmla="*/ 145352 h 145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249459" h="145351">
                        <a:moveTo>
                          <a:pt x="10192" y="145352"/>
                        </a:moveTo>
                        <a:lnTo>
                          <a:pt x="6287" y="90964"/>
                        </a:lnTo>
                        <a:lnTo>
                          <a:pt x="9906" y="10287"/>
                        </a:lnTo>
                        <a:lnTo>
                          <a:pt x="249460" y="8096"/>
                        </a:lnTo>
                        <a:lnTo>
                          <a:pt x="249460" y="8096"/>
                        </a:lnTo>
                        <a:cubicBezTo>
                          <a:pt x="244697" y="1048"/>
                          <a:pt x="241649" y="381"/>
                          <a:pt x="232505" y="381"/>
                        </a:cubicBezTo>
                        <a:lnTo>
                          <a:pt x="12859" y="0"/>
                        </a:lnTo>
                        <a:cubicBezTo>
                          <a:pt x="5810" y="0"/>
                          <a:pt x="0" y="6572"/>
                          <a:pt x="0" y="14669"/>
                        </a:cubicBezTo>
                        <a:lnTo>
                          <a:pt x="0" y="124016"/>
                        </a:lnTo>
                        <a:cubicBezTo>
                          <a:pt x="95" y="132683"/>
                          <a:pt x="3905" y="140684"/>
                          <a:pt x="10192" y="145352"/>
                        </a:cubicBezTo>
                        <a:lnTo>
                          <a:pt x="10192" y="145352"/>
                        </a:lnTo>
                        <a:close/>
                      </a:path>
                    </a:pathLst>
                  </a:custGeom>
                  <a:solidFill>
                    <a:srgbClr val="593B2E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416" name="Freeform: Shape 415">
                    <a:extLst>
                      <a:ext uri="{FF2B5EF4-FFF2-40B4-BE49-F238E27FC236}">
                        <a16:creationId xmlns:a16="http://schemas.microsoft.com/office/drawing/2014/main" id="{F961C4FA-5D4D-49CB-91C7-F4359F3FBEAE}"/>
                      </a:ext>
                    </a:extLst>
                  </p:cNvPr>
                  <p:cNvSpPr/>
                  <p:nvPr/>
                </p:nvSpPr>
                <p:spPr>
                  <a:xfrm>
                    <a:off x="6290021" y="3347465"/>
                    <a:ext cx="10289" cy="75818"/>
                  </a:xfrm>
                  <a:custGeom>
                    <a:avLst/>
                    <a:gdLst>
                      <a:gd name="connsiteX0" fmla="*/ 10290 w 10289"/>
                      <a:gd name="connsiteY0" fmla="*/ 0 h 75818"/>
                      <a:gd name="connsiteX1" fmla="*/ 6575 w 10289"/>
                      <a:gd name="connsiteY1" fmla="*/ 23336 h 75818"/>
                      <a:gd name="connsiteX2" fmla="*/ 3337 w 10289"/>
                      <a:gd name="connsiteY2" fmla="*/ 75819 h 75818"/>
                      <a:gd name="connsiteX3" fmla="*/ 3 w 10289"/>
                      <a:gd name="connsiteY3" fmla="*/ 53245 h 75818"/>
                      <a:gd name="connsiteX4" fmla="*/ 3 w 10289"/>
                      <a:gd name="connsiteY4" fmla="*/ 17907 h 75818"/>
                      <a:gd name="connsiteX5" fmla="*/ 10290 w 10289"/>
                      <a:gd name="connsiteY5" fmla="*/ 0 h 75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289" h="75818">
                        <a:moveTo>
                          <a:pt x="10290" y="0"/>
                        </a:moveTo>
                        <a:cubicBezTo>
                          <a:pt x="10290" y="0"/>
                          <a:pt x="7337" y="14478"/>
                          <a:pt x="6575" y="23336"/>
                        </a:cubicBezTo>
                        <a:cubicBezTo>
                          <a:pt x="5813" y="32195"/>
                          <a:pt x="3337" y="75819"/>
                          <a:pt x="3337" y="75819"/>
                        </a:cubicBezTo>
                        <a:lnTo>
                          <a:pt x="3" y="53245"/>
                        </a:lnTo>
                        <a:lnTo>
                          <a:pt x="3" y="17907"/>
                        </a:lnTo>
                        <a:cubicBezTo>
                          <a:pt x="-92" y="17907"/>
                          <a:pt x="2098" y="5334"/>
                          <a:pt x="10290" y="0"/>
                        </a:cubicBezTo>
                        <a:close/>
                      </a:path>
                    </a:pathLst>
                  </a:custGeom>
                  <a:solidFill>
                    <a:srgbClr val="593B2E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417" name="Freeform: Shape 416">
                    <a:extLst>
                      <a:ext uri="{FF2B5EF4-FFF2-40B4-BE49-F238E27FC236}">
                        <a16:creationId xmlns:a16="http://schemas.microsoft.com/office/drawing/2014/main" id="{4618B1BF-FB19-4E6B-BCA5-BDD2A5CC560A}"/>
                      </a:ext>
                    </a:extLst>
                  </p:cNvPr>
                  <p:cNvSpPr/>
                  <p:nvPr/>
                </p:nvSpPr>
                <p:spPr>
                  <a:xfrm>
                    <a:off x="6289929" y="3469195"/>
                    <a:ext cx="11429" cy="38957"/>
                  </a:xfrm>
                  <a:custGeom>
                    <a:avLst/>
                    <a:gdLst>
                      <a:gd name="connsiteX0" fmla="*/ 11430 w 11429"/>
                      <a:gd name="connsiteY0" fmla="*/ 0 h 38957"/>
                      <a:gd name="connsiteX1" fmla="*/ 3334 w 11429"/>
                      <a:gd name="connsiteY1" fmla="*/ 38957 h 38957"/>
                      <a:gd name="connsiteX2" fmla="*/ 0 w 11429"/>
                      <a:gd name="connsiteY2" fmla="*/ 24479 h 389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1429" h="38957">
                        <a:moveTo>
                          <a:pt x="11430" y="0"/>
                        </a:moveTo>
                        <a:lnTo>
                          <a:pt x="3334" y="38957"/>
                        </a:lnTo>
                        <a:lnTo>
                          <a:pt x="0" y="24479"/>
                        </a:lnTo>
                        <a:close/>
                      </a:path>
                    </a:pathLst>
                  </a:custGeom>
                  <a:solidFill>
                    <a:srgbClr val="593B2E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418" name="Freeform: Shape 417">
                    <a:extLst>
                      <a:ext uri="{FF2B5EF4-FFF2-40B4-BE49-F238E27FC236}">
                        <a16:creationId xmlns:a16="http://schemas.microsoft.com/office/drawing/2014/main" id="{A2BAD5FE-ECE3-47AD-96E2-13747EA16E43}"/>
                      </a:ext>
                    </a:extLst>
                  </p:cNvPr>
                  <p:cNvSpPr/>
                  <p:nvPr/>
                </p:nvSpPr>
                <p:spPr>
                  <a:xfrm>
                    <a:off x="6442233" y="3340321"/>
                    <a:ext cx="42005" cy="13620"/>
                  </a:xfrm>
                  <a:custGeom>
                    <a:avLst/>
                    <a:gdLst>
                      <a:gd name="connsiteX0" fmla="*/ 18860 w 42005"/>
                      <a:gd name="connsiteY0" fmla="*/ 0 h 13620"/>
                      <a:gd name="connsiteX1" fmla="*/ 0 w 42005"/>
                      <a:gd name="connsiteY1" fmla="*/ 13621 h 13620"/>
                      <a:gd name="connsiteX2" fmla="*/ 32575 w 42005"/>
                      <a:gd name="connsiteY2" fmla="*/ 6096 h 13620"/>
                      <a:gd name="connsiteX3" fmla="*/ 42005 w 42005"/>
                      <a:gd name="connsiteY3" fmla="*/ 0 h 136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005" h="13620">
                        <a:moveTo>
                          <a:pt x="18860" y="0"/>
                        </a:moveTo>
                        <a:lnTo>
                          <a:pt x="0" y="13621"/>
                        </a:lnTo>
                        <a:lnTo>
                          <a:pt x="32575" y="6096"/>
                        </a:lnTo>
                        <a:lnTo>
                          <a:pt x="42005" y="0"/>
                        </a:lnTo>
                        <a:close/>
                      </a:path>
                    </a:pathLst>
                  </a:custGeom>
                  <a:solidFill>
                    <a:srgbClr val="593B2E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419" name="Freeform: Shape 418">
                    <a:extLst>
                      <a:ext uri="{FF2B5EF4-FFF2-40B4-BE49-F238E27FC236}">
                        <a16:creationId xmlns:a16="http://schemas.microsoft.com/office/drawing/2014/main" id="{8D363C46-8F7D-4C23-9FA6-ED38F45251BA}"/>
                      </a:ext>
                    </a:extLst>
                  </p:cNvPr>
                  <p:cNvSpPr/>
                  <p:nvPr/>
                </p:nvSpPr>
                <p:spPr>
                  <a:xfrm>
                    <a:off x="6548818" y="3376326"/>
                    <a:ext cx="6381" cy="121253"/>
                  </a:xfrm>
                  <a:custGeom>
                    <a:avLst/>
                    <a:gdLst>
                      <a:gd name="connsiteX0" fmla="*/ 4191 w 6381"/>
                      <a:gd name="connsiteY0" fmla="*/ 0 h 121253"/>
                      <a:gd name="connsiteX1" fmla="*/ 0 w 6381"/>
                      <a:gd name="connsiteY1" fmla="*/ 72866 h 121253"/>
                      <a:gd name="connsiteX2" fmla="*/ 2096 w 6381"/>
                      <a:gd name="connsiteY2" fmla="*/ 121253 h 121253"/>
                      <a:gd name="connsiteX3" fmla="*/ 6382 w 6381"/>
                      <a:gd name="connsiteY3" fmla="*/ 92869 h 1212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81" h="121253">
                        <a:moveTo>
                          <a:pt x="4191" y="0"/>
                        </a:moveTo>
                        <a:lnTo>
                          <a:pt x="0" y="72866"/>
                        </a:lnTo>
                        <a:lnTo>
                          <a:pt x="2096" y="121253"/>
                        </a:lnTo>
                        <a:lnTo>
                          <a:pt x="6382" y="92869"/>
                        </a:lnTo>
                        <a:close/>
                      </a:path>
                    </a:pathLst>
                  </a:custGeom>
                  <a:solidFill>
                    <a:srgbClr val="593B2E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sp>
              <p:nvSpPr>
                <p:cNvPr id="409" name="Freeform: Shape 408">
                  <a:extLst>
                    <a:ext uri="{FF2B5EF4-FFF2-40B4-BE49-F238E27FC236}">
                      <a16:creationId xmlns:a16="http://schemas.microsoft.com/office/drawing/2014/main" id="{F04DBE28-411E-4198-98C4-56ACBC99304B}"/>
                    </a:ext>
                  </a:extLst>
                </p:cNvPr>
                <p:cNvSpPr/>
                <p:nvPr/>
              </p:nvSpPr>
              <p:spPr>
                <a:xfrm>
                  <a:off x="6305835" y="3339178"/>
                  <a:ext cx="93535" cy="13144"/>
                </a:xfrm>
                <a:custGeom>
                  <a:avLst/>
                  <a:gdLst>
                    <a:gd name="connsiteX0" fmla="*/ 0 w 93535"/>
                    <a:gd name="connsiteY0" fmla="*/ 4286 h 13144"/>
                    <a:gd name="connsiteX1" fmla="*/ 35909 w 93535"/>
                    <a:gd name="connsiteY1" fmla="*/ 13145 h 13144"/>
                    <a:gd name="connsiteX2" fmla="*/ 93536 w 93535"/>
                    <a:gd name="connsiteY2" fmla="*/ 1143 h 13144"/>
                    <a:gd name="connsiteX3" fmla="*/ 8001 w 93535"/>
                    <a:gd name="connsiteY3" fmla="*/ 0 h 131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93535" h="13144">
                      <a:moveTo>
                        <a:pt x="0" y="4286"/>
                      </a:moveTo>
                      <a:lnTo>
                        <a:pt x="35909" y="13145"/>
                      </a:lnTo>
                      <a:lnTo>
                        <a:pt x="93536" y="1143"/>
                      </a:lnTo>
                      <a:lnTo>
                        <a:pt x="8001" y="0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10" name="Freeform: Shape 409">
                  <a:extLst>
                    <a:ext uri="{FF2B5EF4-FFF2-40B4-BE49-F238E27FC236}">
                      <a16:creationId xmlns:a16="http://schemas.microsoft.com/office/drawing/2014/main" id="{A853D50A-2D00-402C-87B9-5D248F1826DE}"/>
                    </a:ext>
                  </a:extLst>
                </p:cNvPr>
                <p:cNvSpPr/>
                <p:nvPr/>
              </p:nvSpPr>
              <p:spPr>
                <a:xfrm>
                  <a:off x="6474809" y="3340321"/>
                  <a:ext cx="63531" cy="6095"/>
                </a:xfrm>
                <a:custGeom>
                  <a:avLst/>
                  <a:gdLst>
                    <a:gd name="connsiteX0" fmla="*/ 0 w 63531"/>
                    <a:gd name="connsiteY0" fmla="*/ 6096 h 6095"/>
                    <a:gd name="connsiteX1" fmla="*/ 63532 w 63531"/>
                    <a:gd name="connsiteY1" fmla="*/ 0 h 6095"/>
                    <a:gd name="connsiteX2" fmla="*/ 9430 w 63531"/>
                    <a:gd name="connsiteY2" fmla="*/ 0 h 60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63531" h="6095">
                      <a:moveTo>
                        <a:pt x="0" y="6096"/>
                      </a:moveTo>
                      <a:lnTo>
                        <a:pt x="63532" y="0"/>
                      </a:lnTo>
                      <a:lnTo>
                        <a:pt x="9430" y="0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11" name="Freeform: Shape 410">
                  <a:extLst>
                    <a:ext uri="{FF2B5EF4-FFF2-40B4-BE49-F238E27FC236}">
                      <a16:creationId xmlns:a16="http://schemas.microsoft.com/office/drawing/2014/main" id="{33B9A8AF-65F0-463B-9D13-7EE144E16E1E}"/>
                    </a:ext>
                  </a:extLst>
                </p:cNvPr>
                <p:cNvSpPr/>
                <p:nvPr/>
              </p:nvSpPr>
              <p:spPr>
                <a:xfrm>
                  <a:off x="6297263" y="3343464"/>
                  <a:ext cx="44481" cy="22955"/>
                </a:xfrm>
                <a:custGeom>
                  <a:avLst/>
                  <a:gdLst>
                    <a:gd name="connsiteX0" fmla="*/ 44482 w 44481"/>
                    <a:gd name="connsiteY0" fmla="*/ 8858 h 22955"/>
                    <a:gd name="connsiteX1" fmla="*/ 0 w 44481"/>
                    <a:gd name="connsiteY1" fmla="*/ 22955 h 22955"/>
                    <a:gd name="connsiteX2" fmla="*/ 3048 w 44481"/>
                    <a:gd name="connsiteY2" fmla="*/ 4001 h 22955"/>
                    <a:gd name="connsiteX3" fmla="*/ 8573 w 44481"/>
                    <a:gd name="connsiteY3" fmla="*/ 0 h 229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4481" h="22955">
                      <a:moveTo>
                        <a:pt x="44482" y="8858"/>
                      </a:moveTo>
                      <a:lnTo>
                        <a:pt x="0" y="22955"/>
                      </a:lnTo>
                      <a:lnTo>
                        <a:pt x="3048" y="4001"/>
                      </a:lnTo>
                      <a:lnTo>
                        <a:pt x="8573" y="0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12" name="Freeform: Shape 411">
                  <a:extLst>
                    <a:ext uri="{FF2B5EF4-FFF2-40B4-BE49-F238E27FC236}">
                      <a16:creationId xmlns:a16="http://schemas.microsoft.com/office/drawing/2014/main" id="{227712A8-F153-44CF-ADAF-D9338CC5734D}"/>
                    </a:ext>
                  </a:extLst>
                </p:cNvPr>
                <p:cNvSpPr/>
                <p:nvPr/>
              </p:nvSpPr>
              <p:spPr>
                <a:xfrm>
                  <a:off x="6292595" y="3399662"/>
                  <a:ext cx="8953" cy="69532"/>
                </a:xfrm>
                <a:custGeom>
                  <a:avLst/>
                  <a:gdLst>
                    <a:gd name="connsiteX0" fmla="*/ 2477 w 8953"/>
                    <a:gd name="connsiteY0" fmla="*/ 0 h 69532"/>
                    <a:gd name="connsiteX1" fmla="*/ 8954 w 8953"/>
                    <a:gd name="connsiteY1" fmla="*/ 18859 h 69532"/>
                    <a:gd name="connsiteX2" fmla="*/ 8763 w 8953"/>
                    <a:gd name="connsiteY2" fmla="*/ 69533 h 69532"/>
                    <a:gd name="connsiteX3" fmla="*/ 0 w 8953"/>
                    <a:gd name="connsiteY3" fmla="*/ 18859 h 695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953" h="69532">
                      <a:moveTo>
                        <a:pt x="2477" y="0"/>
                      </a:moveTo>
                      <a:lnTo>
                        <a:pt x="8954" y="18859"/>
                      </a:lnTo>
                      <a:lnTo>
                        <a:pt x="8763" y="69533"/>
                      </a:lnTo>
                      <a:lnTo>
                        <a:pt x="0" y="18859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13" name="Freeform: Shape 412">
                  <a:extLst>
                    <a:ext uri="{FF2B5EF4-FFF2-40B4-BE49-F238E27FC236}">
                      <a16:creationId xmlns:a16="http://schemas.microsoft.com/office/drawing/2014/main" id="{520C292D-ABC2-4F97-842E-9B35E6609BBD}"/>
                    </a:ext>
                  </a:extLst>
                </p:cNvPr>
                <p:cNvSpPr/>
                <p:nvPr/>
              </p:nvSpPr>
              <p:spPr>
                <a:xfrm>
                  <a:off x="6451091" y="3340321"/>
                  <a:ext cx="99060" cy="15620"/>
                </a:xfrm>
                <a:custGeom>
                  <a:avLst/>
                  <a:gdLst>
                    <a:gd name="connsiteX0" fmla="*/ 0 w 99060"/>
                    <a:gd name="connsiteY0" fmla="*/ 12002 h 15620"/>
                    <a:gd name="connsiteX1" fmla="*/ 36576 w 99060"/>
                    <a:gd name="connsiteY1" fmla="*/ 15621 h 15620"/>
                    <a:gd name="connsiteX2" fmla="*/ 99060 w 99060"/>
                    <a:gd name="connsiteY2" fmla="*/ 3048 h 15620"/>
                    <a:gd name="connsiteX3" fmla="*/ 72866 w 99060"/>
                    <a:gd name="connsiteY3" fmla="*/ 0 h 15620"/>
                    <a:gd name="connsiteX4" fmla="*/ 23717 w 99060"/>
                    <a:gd name="connsiteY4" fmla="*/ 6096 h 156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9060" h="15620">
                      <a:moveTo>
                        <a:pt x="0" y="12002"/>
                      </a:moveTo>
                      <a:lnTo>
                        <a:pt x="36576" y="15621"/>
                      </a:lnTo>
                      <a:lnTo>
                        <a:pt x="99060" y="3048"/>
                      </a:lnTo>
                      <a:lnTo>
                        <a:pt x="72866" y="0"/>
                      </a:lnTo>
                      <a:lnTo>
                        <a:pt x="23717" y="6096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389" name="Graphic 1">
                <a:extLst>
                  <a:ext uri="{FF2B5EF4-FFF2-40B4-BE49-F238E27FC236}">
                    <a16:creationId xmlns:a16="http://schemas.microsoft.com/office/drawing/2014/main" id="{E6DF6F8C-A445-483C-98F9-0977FADFCE7E}"/>
                  </a:ext>
                </a:extLst>
              </p:cNvPr>
              <p:cNvGrpSpPr/>
              <p:nvPr/>
            </p:nvGrpSpPr>
            <p:grpSpPr>
              <a:xfrm>
                <a:off x="6275165" y="3328987"/>
                <a:ext cx="276320" cy="186498"/>
                <a:chOff x="6275165" y="3328987"/>
                <a:chExt cx="276320" cy="186498"/>
              </a:xfrm>
            </p:grpSpPr>
            <p:sp>
              <p:nvSpPr>
                <p:cNvPr id="394" name="Freeform: Shape 393">
                  <a:hlinkClick r:id="rId4" action="ppaction://hlinksldjump"/>
                  <a:extLst>
                    <a:ext uri="{FF2B5EF4-FFF2-40B4-BE49-F238E27FC236}">
                      <a16:creationId xmlns:a16="http://schemas.microsoft.com/office/drawing/2014/main" id="{89858280-67E5-4F5D-AE33-994142D030CC}"/>
                    </a:ext>
                  </a:extLst>
                </p:cNvPr>
                <p:cNvSpPr/>
                <p:nvPr/>
              </p:nvSpPr>
              <p:spPr>
                <a:xfrm>
                  <a:off x="6275165" y="3330129"/>
                  <a:ext cx="276320" cy="185356"/>
                </a:xfrm>
                <a:custGeom>
                  <a:avLst/>
                  <a:gdLst>
                    <a:gd name="connsiteX0" fmla="*/ 248412 w 276320"/>
                    <a:gd name="connsiteY0" fmla="*/ 185357 h 185356"/>
                    <a:gd name="connsiteX1" fmla="*/ 27908 w 276320"/>
                    <a:gd name="connsiteY1" fmla="*/ 185357 h 185356"/>
                    <a:gd name="connsiteX2" fmla="*/ 0 w 276320"/>
                    <a:gd name="connsiteY2" fmla="*/ 153353 h 185356"/>
                    <a:gd name="connsiteX3" fmla="*/ 11430 w 276320"/>
                    <a:gd name="connsiteY3" fmla="*/ 128778 h 185356"/>
                    <a:gd name="connsiteX4" fmla="*/ 0 w 276320"/>
                    <a:gd name="connsiteY4" fmla="*/ 60293 h 185356"/>
                    <a:gd name="connsiteX5" fmla="*/ 0 w 276320"/>
                    <a:gd name="connsiteY5" fmla="*/ 47911 h 185356"/>
                    <a:gd name="connsiteX6" fmla="*/ 0 w 276320"/>
                    <a:gd name="connsiteY6" fmla="*/ 32004 h 185356"/>
                    <a:gd name="connsiteX7" fmla="*/ 27908 w 276320"/>
                    <a:gd name="connsiteY7" fmla="*/ 0 h 185356"/>
                    <a:gd name="connsiteX8" fmla="*/ 109442 w 276320"/>
                    <a:gd name="connsiteY8" fmla="*/ 0 h 185356"/>
                    <a:gd name="connsiteX9" fmla="*/ 152305 w 276320"/>
                    <a:gd name="connsiteY9" fmla="*/ 13621 h 185356"/>
                    <a:gd name="connsiteX10" fmla="*/ 171164 w 276320"/>
                    <a:gd name="connsiteY10" fmla="*/ 0 h 185356"/>
                    <a:gd name="connsiteX11" fmla="*/ 248412 w 276320"/>
                    <a:gd name="connsiteY11" fmla="*/ 0 h 185356"/>
                    <a:gd name="connsiteX12" fmla="*/ 276320 w 276320"/>
                    <a:gd name="connsiteY12" fmla="*/ 32004 h 185356"/>
                    <a:gd name="connsiteX13" fmla="*/ 265176 w 276320"/>
                    <a:gd name="connsiteY13" fmla="*/ 151543 h 185356"/>
                    <a:gd name="connsiteX14" fmla="*/ 248412 w 276320"/>
                    <a:gd name="connsiteY14" fmla="*/ 185357 h 1853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276320" h="185356">
                      <a:moveTo>
                        <a:pt x="248412" y="185357"/>
                      </a:moveTo>
                      <a:lnTo>
                        <a:pt x="27908" y="185357"/>
                      </a:lnTo>
                      <a:cubicBezTo>
                        <a:pt x="12573" y="185357"/>
                        <a:pt x="0" y="170974"/>
                        <a:pt x="0" y="153353"/>
                      </a:cubicBezTo>
                      <a:lnTo>
                        <a:pt x="11430" y="128778"/>
                      </a:lnTo>
                      <a:lnTo>
                        <a:pt x="0" y="60293"/>
                      </a:lnTo>
                      <a:lnTo>
                        <a:pt x="0" y="47911"/>
                      </a:lnTo>
                      <a:lnTo>
                        <a:pt x="0" y="32004"/>
                      </a:lnTo>
                      <a:cubicBezTo>
                        <a:pt x="0" y="14383"/>
                        <a:pt x="12573" y="0"/>
                        <a:pt x="27908" y="0"/>
                      </a:cubicBezTo>
                      <a:lnTo>
                        <a:pt x="109442" y="0"/>
                      </a:lnTo>
                      <a:lnTo>
                        <a:pt x="152305" y="13621"/>
                      </a:lnTo>
                      <a:lnTo>
                        <a:pt x="171164" y="0"/>
                      </a:lnTo>
                      <a:lnTo>
                        <a:pt x="248412" y="0"/>
                      </a:lnTo>
                      <a:cubicBezTo>
                        <a:pt x="263747" y="0"/>
                        <a:pt x="276320" y="14383"/>
                        <a:pt x="276320" y="32004"/>
                      </a:cubicBezTo>
                      <a:lnTo>
                        <a:pt x="265176" y="151543"/>
                      </a:lnTo>
                      <a:cubicBezTo>
                        <a:pt x="265176" y="169164"/>
                        <a:pt x="263843" y="185357"/>
                        <a:pt x="248412" y="185357"/>
                      </a:cubicBezTo>
                      <a:close/>
                    </a:path>
                  </a:pathLst>
                </a:custGeom>
                <a:solidFill>
                  <a:srgbClr val="FFBD0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grpSp>
              <p:nvGrpSpPr>
                <p:cNvPr id="395" name="Graphic 1">
                  <a:extLst>
                    <a:ext uri="{FF2B5EF4-FFF2-40B4-BE49-F238E27FC236}">
                      <a16:creationId xmlns:a16="http://schemas.microsoft.com/office/drawing/2014/main" id="{BDEC7A34-B8E8-4B3F-9CA5-2D7209BF2183}"/>
                    </a:ext>
                  </a:extLst>
                </p:cNvPr>
                <p:cNvGrpSpPr/>
                <p:nvPr/>
              </p:nvGrpSpPr>
              <p:grpSpPr>
                <a:xfrm>
                  <a:off x="6275165" y="3330034"/>
                  <a:ext cx="265175" cy="167831"/>
                  <a:chOff x="6275165" y="3330034"/>
                  <a:chExt cx="265175" cy="167831"/>
                </a:xfrm>
              </p:grpSpPr>
              <p:sp>
                <p:nvSpPr>
                  <p:cNvPr id="401" name="Freeform: Shape 400">
                    <a:extLst>
                      <a:ext uri="{FF2B5EF4-FFF2-40B4-BE49-F238E27FC236}">
                        <a16:creationId xmlns:a16="http://schemas.microsoft.com/office/drawing/2014/main" id="{ECBB860B-93BD-410B-90F0-8DDB367C499D}"/>
                      </a:ext>
                    </a:extLst>
                  </p:cNvPr>
                  <p:cNvSpPr/>
                  <p:nvPr/>
                </p:nvSpPr>
                <p:spPr>
                  <a:xfrm>
                    <a:off x="6290692" y="3348132"/>
                    <a:ext cx="247650" cy="149732"/>
                  </a:xfrm>
                  <a:custGeom>
                    <a:avLst/>
                    <a:gdLst>
                      <a:gd name="connsiteX0" fmla="*/ 0 w 247650"/>
                      <a:gd name="connsiteY0" fmla="*/ 16288 h 149732"/>
                      <a:gd name="connsiteX1" fmla="*/ 0 w 247650"/>
                      <a:gd name="connsiteY1" fmla="*/ 133445 h 149732"/>
                      <a:gd name="connsiteX2" fmla="*/ 14478 w 247650"/>
                      <a:gd name="connsiteY2" fmla="*/ 149733 h 149732"/>
                      <a:gd name="connsiteX3" fmla="*/ 233172 w 247650"/>
                      <a:gd name="connsiteY3" fmla="*/ 149733 h 149732"/>
                      <a:gd name="connsiteX4" fmla="*/ 247650 w 247650"/>
                      <a:gd name="connsiteY4" fmla="*/ 133445 h 149732"/>
                      <a:gd name="connsiteX5" fmla="*/ 247650 w 247650"/>
                      <a:gd name="connsiteY5" fmla="*/ 18002 h 149732"/>
                      <a:gd name="connsiteX6" fmla="*/ 233267 w 247650"/>
                      <a:gd name="connsiteY6" fmla="*/ 1715 h 149732"/>
                      <a:gd name="connsiteX7" fmla="*/ 14573 w 247650"/>
                      <a:gd name="connsiteY7" fmla="*/ 0 h 149732"/>
                      <a:gd name="connsiteX8" fmla="*/ 0 w 247650"/>
                      <a:gd name="connsiteY8" fmla="*/ 16288 h 1497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47650" h="149732">
                        <a:moveTo>
                          <a:pt x="0" y="16288"/>
                        </a:moveTo>
                        <a:lnTo>
                          <a:pt x="0" y="133445"/>
                        </a:lnTo>
                        <a:cubicBezTo>
                          <a:pt x="0" y="142399"/>
                          <a:pt x="6477" y="149733"/>
                          <a:pt x="14478" y="149733"/>
                        </a:cubicBezTo>
                        <a:lnTo>
                          <a:pt x="233172" y="149733"/>
                        </a:lnTo>
                        <a:cubicBezTo>
                          <a:pt x="241173" y="149733"/>
                          <a:pt x="247650" y="142494"/>
                          <a:pt x="247650" y="133445"/>
                        </a:cubicBezTo>
                        <a:lnTo>
                          <a:pt x="247650" y="18002"/>
                        </a:lnTo>
                        <a:cubicBezTo>
                          <a:pt x="247650" y="9049"/>
                          <a:pt x="241268" y="1810"/>
                          <a:pt x="233267" y="1715"/>
                        </a:cubicBezTo>
                        <a:lnTo>
                          <a:pt x="14573" y="0"/>
                        </a:lnTo>
                        <a:cubicBezTo>
                          <a:pt x="6572" y="0"/>
                          <a:pt x="0" y="7239"/>
                          <a:pt x="0" y="16288"/>
                        </a:cubicBezTo>
                        <a:close/>
                      </a:path>
                    </a:pathLst>
                  </a:custGeom>
                  <a:solidFill>
                    <a:srgbClr val="FFAB1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402" name="Freeform: Shape 401">
                    <a:extLst>
                      <a:ext uri="{FF2B5EF4-FFF2-40B4-BE49-F238E27FC236}">
                        <a16:creationId xmlns:a16="http://schemas.microsoft.com/office/drawing/2014/main" id="{EB21AC8D-E8AE-4854-B38A-A935C0E016F6}"/>
                      </a:ext>
                    </a:extLst>
                  </p:cNvPr>
                  <p:cNvSpPr/>
                  <p:nvPr/>
                </p:nvSpPr>
                <p:spPr>
                  <a:xfrm>
                    <a:off x="6286690" y="3349561"/>
                    <a:ext cx="249364" cy="145351"/>
                  </a:xfrm>
                  <a:custGeom>
                    <a:avLst/>
                    <a:gdLst>
                      <a:gd name="connsiteX0" fmla="*/ 10097 w 249364"/>
                      <a:gd name="connsiteY0" fmla="*/ 145352 h 145351"/>
                      <a:gd name="connsiteX1" fmla="*/ 6191 w 249364"/>
                      <a:gd name="connsiteY1" fmla="*/ 90964 h 145351"/>
                      <a:gd name="connsiteX2" fmla="*/ 9811 w 249364"/>
                      <a:gd name="connsiteY2" fmla="*/ 10287 h 145351"/>
                      <a:gd name="connsiteX3" fmla="*/ 249365 w 249364"/>
                      <a:gd name="connsiteY3" fmla="*/ 8096 h 145351"/>
                      <a:gd name="connsiteX4" fmla="*/ 249365 w 249364"/>
                      <a:gd name="connsiteY4" fmla="*/ 8096 h 145351"/>
                      <a:gd name="connsiteX5" fmla="*/ 232410 w 249364"/>
                      <a:gd name="connsiteY5" fmla="*/ 381 h 145351"/>
                      <a:gd name="connsiteX6" fmla="*/ 12859 w 249364"/>
                      <a:gd name="connsiteY6" fmla="*/ 0 h 145351"/>
                      <a:gd name="connsiteX7" fmla="*/ 0 w 249364"/>
                      <a:gd name="connsiteY7" fmla="*/ 14669 h 145351"/>
                      <a:gd name="connsiteX8" fmla="*/ 0 w 249364"/>
                      <a:gd name="connsiteY8" fmla="*/ 124016 h 145351"/>
                      <a:gd name="connsiteX9" fmla="*/ 10097 w 249364"/>
                      <a:gd name="connsiteY9" fmla="*/ 145352 h 145351"/>
                      <a:gd name="connsiteX10" fmla="*/ 10097 w 249364"/>
                      <a:gd name="connsiteY10" fmla="*/ 145352 h 145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249364" h="145351">
                        <a:moveTo>
                          <a:pt x="10097" y="145352"/>
                        </a:moveTo>
                        <a:lnTo>
                          <a:pt x="6191" y="90964"/>
                        </a:lnTo>
                        <a:lnTo>
                          <a:pt x="9811" y="10287"/>
                        </a:lnTo>
                        <a:lnTo>
                          <a:pt x="249365" y="8096"/>
                        </a:lnTo>
                        <a:lnTo>
                          <a:pt x="249365" y="8096"/>
                        </a:lnTo>
                        <a:cubicBezTo>
                          <a:pt x="244602" y="1048"/>
                          <a:pt x="241554" y="381"/>
                          <a:pt x="232410" y="381"/>
                        </a:cubicBezTo>
                        <a:lnTo>
                          <a:pt x="12859" y="0"/>
                        </a:lnTo>
                        <a:cubicBezTo>
                          <a:pt x="5810" y="0"/>
                          <a:pt x="0" y="6572"/>
                          <a:pt x="0" y="14669"/>
                        </a:cubicBezTo>
                        <a:lnTo>
                          <a:pt x="0" y="124016"/>
                        </a:lnTo>
                        <a:cubicBezTo>
                          <a:pt x="95" y="132588"/>
                          <a:pt x="3810" y="140589"/>
                          <a:pt x="10097" y="145352"/>
                        </a:cubicBezTo>
                        <a:lnTo>
                          <a:pt x="10097" y="145352"/>
                        </a:lnTo>
                        <a:close/>
                      </a:path>
                    </a:pathLst>
                  </a:custGeom>
                  <a:solidFill>
                    <a:srgbClr val="D871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403" name="Freeform: Shape 402">
                    <a:extLst>
                      <a:ext uri="{FF2B5EF4-FFF2-40B4-BE49-F238E27FC236}">
                        <a16:creationId xmlns:a16="http://schemas.microsoft.com/office/drawing/2014/main" id="{CA5E243B-798F-4B00-A0D3-3BEB927C6C8C}"/>
                      </a:ext>
                    </a:extLst>
                  </p:cNvPr>
                  <p:cNvSpPr/>
                  <p:nvPr/>
                </p:nvSpPr>
                <p:spPr>
                  <a:xfrm>
                    <a:off x="6275257" y="3337273"/>
                    <a:ext cx="10289" cy="75818"/>
                  </a:xfrm>
                  <a:custGeom>
                    <a:avLst/>
                    <a:gdLst>
                      <a:gd name="connsiteX0" fmla="*/ 10290 w 10289"/>
                      <a:gd name="connsiteY0" fmla="*/ 0 h 75818"/>
                      <a:gd name="connsiteX1" fmla="*/ 6575 w 10289"/>
                      <a:gd name="connsiteY1" fmla="*/ 23336 h 75818"/>
                      <a:gd name="connsiteX2" fmla="*/ 3337 w 10289"/>
                      <a:gd name="connsiteY2" fmla="*/ 75819 h 75818"/>
                      <a:gd name="connsiteX3" fmla="*/ 3 w 10289"/>
                      <a:gd name="connsiteY3" fmla="*/ 53245 h 75818"/>
                      <a:gd name="connsiteX4" fmla="*/ 3 w 10289"/>
                      <a:gd name="connsiteY4" fmla="*/ 17907 h 75818"/>
                      <a:gd name="connsiteX5" fmla="*/ 10290 w 10289"/>
                      <a:gd name="connsiteY5" fmla="*/ 0 h 75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289" h="75818">
                        <a:moveTo>
                          <a:pt x="10290" y="0"/>
                        </a:moveTo>
                        <a:cubicBezTo>
                          <a:pt x="10290" y="0"/>
                          <a:pt x="7337" y="14478"/>
                          <a:pt x="6575" y="23336"/>
                        </a:cubicBezTo>
                        <a:cubicBezTo>
                          <a:pt x="5813" y="32195"/>
                          <a:pt x="3337" y="75819"/>
                          <a:pt x="3337" y="75819"/>
                        </a:cubicBezTo>
                        <a:lnTo>
                          <a:pt x="3" y="53245"/>
                        </a:lnTo>
                        <a:lnTo>
                          <a:pt x="3" y="17907"/>
                        </a:lnTo>
                        <a:cubicBezTo>
                          <a:pt x="-92" y="17907"/>
                          <a:pt x="2098" y="5239"/>
                          <a:pt x="10290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404" name="Freeform: Shape 403">
                    <a:extLst>
                      <a:ext uri="{FF2B5EF4-FFF2-40B4-BE49-F238E27FC236}">
                        <a16:creationId xmlns:a16="http://schemas.microsoft.com/office/drawing/2014/main" id="{D0065486-B6D5-4FF3-97D8-C9F4A040A382}"/>
                      </a:ext>
                    </a:extLst>
                  </p:cNvPr>
                  <p:cNvSpPr/>
                  <p:nvPr/>
                </p:nvSpPr>
                <p:spPr>
                  <a:xfrm>
                    <a:off x="6275165" y="3458908"/>
                    <a:ext cx="11430" cy="38957"/>
                  </a:xfrm>
                  <a:custGeom>
                    <a:avLst/>
                    <a:gdLst>
                      <a:gd name="connsiteX0" fmla="*/ 11430 w 11430"/>
                      <a:gd name="connsiteY0" fmla="*/ 0 h 38957"/>
                      <a:gd name="connsiteX1" fmla="*/ 3334 w 11430"/>
                      <a:gd name="connsiteY1" fmla="*/ 38957 h 38957"/>
                      <a:gd name="connsiteX2" fmla="*/ 0 w 11430"/>
                      <a:gd name="connsiteY2" fmla="*/ 24574 h 389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1430" h="38957">
                        <a:moveTo>
                          <a:pt x="11430" y="0"/>
                        </a:moveTo>
                        <a:lnTo>
                          <a:pt x="3334" y="38957"/>
                        </a:lnTo>
                        <a:lnTo>
                          <a:pt x="0" y="24574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405" name="Freeform: Shape 404">
                    <a:extLst>
                      <a:ext uri="{FF2B5EF4-FFF2-40B4-BE49-F238E27FC236}">
                        <a16:creationId xmlns:a16="http://schemas.microsoft.com/office/drawing/2014/main" id="{04C805CF-4581-45A4-9B83-01DC5E5265D9}"/>
                      </a:ext>
                    </a:extLst>
                  </p:cNvPr>
                  <p:cNvSpPr/>
                  <p:nvPr/>
                </p:nvSpPr>
                <p:spPr>
                  <a:xfrm>
                    <a:off x="6427470" y="3330034"/>
                    <a:ext cx="42005" cy="13715"/>
                  </a:xfrm>
                  <a:custGeom>
                    <a:avLst/>
                    <a:gdLst>
                      <a:gd name="connsiteX0" fmla="*/ 18859 w 42005"/>
                      <a:gd name="connsiteY0" fmla="*/ 0 h 13715"/>
                      <a:gd name="connsiteX1" fmla="*/ 0 w 42005"/>
                      <a:gd name="connsiteY1" fmla="*/ 13716 h 13715"/>
                      <a:gd name="connsiteX2" fmla="*/ 32575 w 42005"/>
                      <a:gd name="connsiteY2" fmla="*/ 6096 h 13715"/>
                      <a:gd name="connsiteX3" fmla="*/ 42005 w 42005"/>
                      <a:gd name="connsiteY3" fmla="*/ 0 h 137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005" h="13715">
                        <a:moveTo>
                          <a:pt x="18859" y="0"/>
                        </a:moveTo>
                        <a:lnTo>
                          <a:pt x="0" y="13716"/>
                        </a:lnTo>
                        <a:lnTo>
                          <a:pt x="32575" y="6096"/>
                        </a:lnTo>
                        <a:lnTo>
                          <a:pt x="42005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406" name="Freeform: Shape 405">
                    <a:extLst>
                      <a:ext uri="{FF2B5EF4-FFF2-40B4-BE49-F238E27FC236}">
                        <a16:creationId xmlns:a16="http://schemas.microsoft.com/office/drawing/2014/main" id="{C41DFE93-4A60-492B-846C-1B91CE3D21C6}"/>
                      </a:ext>
                    </a:extLst>
                  </p:cNvPr>
                  <p:cNvSpPr/>
                  <p:nvPr/>
                </p:nvSpPr>
                <p:spPr>
                  <a:xfrm>
                    <a:off x="6534054" y="3366134"/>
                    <a:ext cx="6286" cy="121253"/>
                  </a:xfrm>
                  <a:custGeom>
                    <a:avLst/>
                    <a:gdLst>
                      <a:gd name="connsiteX0" fmla="*/ 4191 w 6286"/>
                      <a:gd name="connsiteY0" fmla="*/ 0 h 121253"/>
                      <a:gd name="connsiteX1" fmla="*/ 0 w 6286"/>
                      <a:gd name="connsiteY1" fmla="*/ 72866 h 121253"/>
                      <a:gd name="connsiteX2" fmla="*/ 2096 w 6286"/>
                      <a:gd name="connsiteY2" fmla="*/ 121253 h 121253"/>
                      <a:gd name="connsiteX3" fmla="*/ 6287 w 6286"/>
                      <a:gd name="connsiteY3" fmla="*/ 92774 h 1212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86" h="121253">
                        <a:moveTo>
                          <a:pt x="4191" y="0"/>
                        </a:moveTo>
                        <a:lnTo>
                          <a:pt x="0" y="72866"/>
                        </a:lnTo>
                        <a:lnTo>
                          <a:pt x="2096" y="121253"/>
                        </a:lnTo>
                        <a:lnTo>
                          <a:pt x="6287" y="92774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sp>
              <p:nvSpPr>
                <p:cNvPr id="396" name="Freeform: Shape 395">
                  <a:extLst>
                    <a:ext uri="{FF2B5EF4-FFF2-40B4-BE49-F238E27FC236}">
                      <a16:creationId xmlns:a16="http://schemas.microsoft.com/office/drawing/2014/main" id="{51F64B42-0EBA-46DE-9D4E-3E6DA5F5261B}"/>
                    </a:ext>
                  </a:extLst>
                </p:cNvPr>
                <p:cNvSpPr/>
                <p:nvPr/>
              </p:nvSpPr>
              <p:spPr>
                <a:xfrm>
                  <a:off x="6291072" y="3328987"/>
                  <a:ext cx="93535" cy="13144"/>
                </a:xfrm>
                <a:custGeom>
                  <a:avLst/>
                  <a:gdLst>
                    <a:gd name="connsiteX0" fmla="*/ 0 w 93535"/>
                    <a:gd name="connsiteY0" fmla="*/ 4286 h 13144"/>
                    <a:gd name="connsiteX1" fmla="*/ 35909 w 93535"/>
                    <a:gd name="connsiteY1" fmla="*/ 13145 h 13144"/>
                    <a:gd name="connsiteX2" fmla="*/ 93536 w 93535"/>
                    <a:gd name="connsiteY2" fmla="*/ 1048 h 13144"/>
                    <a:gd name="connsiteX3" fmla="*/ 8001 w 93535"/>
                    <a:gd name="connsiteY3" fmla="*/ 0 h 131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93535" h="13144">
                      <a:moveTo>
                        <a:pt x="0" y="4286"/>
                      </a:moveTo>
                      <a:lnTo>
                        <a:pt x="35909" y="13145"/>
                      </a:lnTo>
                      <a:lnTo>
                        <a:pt x="93536" y="1048"/>
                      </a:lnTo>
                      <a:lnTo>
                        <a:pt x="8001" y="0"/>
                      </a:lnTo>
                      <a:close/>
                    </a:path>
                  </a:pathLst>
                </a:custGeom>
                <a:solidFill>
                  <a:srgbClr val="FFAB1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397" name="Freeform: Shape 396">
                  <a:extLst>
                    <a:ext uri="{FF2B5EF4-FFF2-40B4-BE49-F238E27FC236}">
                      <a16:creationId xmlns:a16="http://schemas.microsoft.com/office/drawing/2014/main" id="{682D69E5-DD24-4713-87CE-357ECCC17D4D}"/>
                    </a:ext>
                  </a:extLst>
                </p:cNvPr>
                <p:cNvSpPr/>
                <p:nvPr/>
              </p:nvSpPr>
              <p:spPr>
                <a:xfrm>
                  <a:off x="6460045" y="3330034"/>
                  <a:ext cx="63531" cy="6096"/>
                </a:xfrm>
                <a:custGeom>
                  <a:avLst/>
                  <a:gdLst>
                    <a:gd name="connsiteX0" fmla="*/ 0 w 63531"/>
                    <a:gd name="connsiteY0" fmla="*/ 6096 h 6096"/>
                    <a:gd name="connsiteX1" fmla="*/ 63532 w 63531"/>
                    <a:gd name="connsiteY1" fmla="*/ 0 h 6096"/>
                    <a:gd name="connsiteX2" fmla="*/ 9430 w 63531"/>
                    <a:gd name="connsiteY2" fmla="*/ 0 h 60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63531" h="6096">
                      <a:moveTo>
                        <a:pt x="0" y="6096"/>
                      </a:moveTo>
                      <a:lnTo>
                        <a:pt x="63532" y="0"/>
                      </a:lnTo>
                      <a:lnTo>
                        <a:pt x="9430" y="0"/>
                      </a:lnTo>
                      <a:close/>
                    </a:path>
                  </a:pathLst>
                </a:custGeom>
                <a:solidFill>
                  <a:srgbClr val="FFAB1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398" name="Freeform: Shape 397">
                  <a:extLst>
                    <a:ext uri="{FF2B5EF4-FFF2-40B4-BE49-F238E27FC236}">
                      <a16:creationId xmlns:a16="http://schemas.microsoft.com/office/drawing/2014/main" id="{DA1C7AD7-166F-40E1-9874-C74FC1BD8501}"/>
                    </a:ext>
                  </a:extLst>
                </p:cNvPr>
                <p:cNvSpPr/>
                <p:nvPr/>
              </p:nvSpPr>
              <p:spPr>
                <a:xfrm>
                  <a:off x="6282499" y="3333273"/>
                  <a:ext cx="44481" cy="22859"/>
                </a:xfrm>
                <a:custGeom>
                  <a:avLst/>
                  <a:gdLst>
                    <a:gd name="connsiteX0" fmla="*/ 44482 w 44481"/>
                    <a:gd name="connsiteY0" fmla="*/ 8858 h 22859"/>
                    <a:gd name="connsiteX1" fmla="*/ 0 w 44481"/>
                    <a:gd name="connsiteY1" fmla="*/ 22860 h 22859"/>
                    <a:gd name="connsiteX2" fmla="*/ 3048 w 44481"/>
                    <a:gd name="connsiteY2" fmla="*/ 4001 h 22859"/>
                    <a:gd name="connsiteX3" fmla="*/ 8573 w 44481"/>
                    <a:gd name="connsiteY3" fmla="*/ 0 h 228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4481" h="22859">
                      <a:moveTo>
                        <a:pt x="44482" y="8858"/>
                      </a:moveTo>
                      <a:lnTo>
                        <a:pt x="0" y="22860"/>
                      </a:lnTo>
                      <a:lnTo>
                        <a:pt x="3048" y="4001"/>
                      </a:lnTo>
                      <a:lnTo>
                        <a:pt x="8573" y="0"/>
                      </a:lnTo>
                      <a:close/>
                    </a:path>
                  </a:pathLst>
                </a:custGeom>
                <a:solidFill>
                  <a:srgbClr val="FFCE7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399" name="Freeform: Shape 398">
                  <a:extLst>
                    <a:ext uri="{FF2B5EF4-FFF2-40B4-BE49-F238E27FC236}">
                      <a16:creationId xmlns:a16="http://schemas.microsoft.com/office/drawing/2014/main" id="{81097473-4C2A-4982-B71F-7AB58EA97BF8}"/>
                    </a:ext>
                  </a:extLst>
                </p:cNvPr>
                <p:cNvSpPr/>
                <p:nvPr/>
              </p:nvSpPr>
              <p:spPr>
                <a:xfrm>
                  <a:off x="6277832" y="3389375"/>
                  <a:ext cx="8953" cy="69532"/>
                </a:xfrm>
                <a:custGeom>
                  <a:avLst/>
                  <a:gdLst>
                    <a:gd name="connsiteX0" fmla="*/ 2477 w 8953"/>
                    <a:gd name="connsiteY0" fmla="*/ 0 h 69532"/>
                    <a:gd name="connsiteX1" fmla="*/ 8954 w 8953"/>
                    <a:gd name="connsiteY1" fmla="*/ 18955 h 69532"/>
                    <a:gd name="connsiteX2" fmla="*/ 8763 w 8953"/>
                    <a:gd name="connsiteY2" fmla="*/ 69533 h 69532"/>
                    <a:gd name="connsiteX3" fmla="*/ 0 w 8953"/>
                    <a:gd name="connsiteY3" fmla="*/ 18955 h 695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953" h="69532">
                      <a:moveTo>
                        <a:pt x="2477" y="0"/>
                      </a:moveTo>
                      <a:lnTo>
                        <a:pt x="8954" y="18955"/>
                      </a:lnTo>
                      <a:lnTo>
                        <a:pt x="8763" y="69533"/>
                      </a:lnTo>
                      <a:lnTo>
                        <a:pt x="0" y="18955"/>
                      </a:lnTo>
                      <a:close/>
                    </a:path>
                  </a:pathLst>
                </a:custGeom>
                <a:solidFill>
                  <a:srgbClr val="FFCE7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00" name="Freeform: Shape 399">
                  <a:extLst>
                    <a:ext uri="{FF2B5EF4-FFF2-40B4-BE49-F238E27FC236}">
                      <a16:creationId xmlns:a16="http://schemas.microsoft.com/office/drawing/2014/main" id="{4AC7E637-8383-4071-9E0A-47FCB9D56B3C}"/>
                    </a:ext>
                  </a:extLst>
                </p:cNvPr>
                <p:cNvSpPr/>
                <p:nvPr/>
              </p:nvSpPr>
              <p:spPr>
                <a:xfrm>
                  <a:off x="6436328" y="3330034"/>
                  <a:ext cx="99059" cy="15716"/>
                </a:xfrm>
                <a:custGeom>
                  <a:avLst/>
                  <a:gdLst>
                    <a:gd name="connsiteX0" fmla="*/ 0 w 99059"/>
                    <a:gd name="connsiteY0" fmla="*/ 12097 h 15716"/>
                    <a:gd name="connsiteX1" fmla="*/ 36481 w 99059"/>
                    <a:gd name="connsiteY1" fmla="*/ 15716 h 15716"/>
                    <a:gd name="connsiteX2" fmla="*/ 99060 w 99059"/>
                    <a:gd name="connsiteY2" fmla="*/ 3048 h 15716"/>
                    <a:gd name="connsiteX3" fmla="*/ 72866 w 99059"/>
                    <a:gd name="connsiteY3" fmla="*/ 0 h 15716"/>
                    <a:gd name="connsiteX4" fmla="*/ 23717 w 99059"/>
                    <a:gd name="connsiteY4" fmla="*/ 6096 h 157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9059" h="15716">
                      <a:moveTo>
                        <a:pt x="0" y="12097"/>
                      </a:moveTo>
                      <a:lnTo>
                        <a:pt x="36481" y="15716"/>
                      </a:lnTo>
                      <a:lnTo>
                        <a:pt x="99060" y="3048"/>
                      </a:lnTo>
                      <a:lnTo>
                        <a:pt x="72866" y="0"/>
                      </a:lnTo>
                      <a:lnTo>
                        <a:pt x="23717" y="6096"/>
                      </a:lnTo>
                      <a:close/>
                    </a:path>
                  </a:pathLst>
                </a:custGeom>
                <a:solidFill>
                  <a:srgbClr val="FFCE7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sp>
            <p:nvSpPr>
              <p:cNvPr id="390" name="Freeform: Shape 389">
                <a:extLst>
                  <a:ext uri="{FF2B5EF4-FFF2-40B4-BE49-F238E27FC236}">
                    <a16:creationId xmlns:a16="http://schemas.microsoft.com/office/drawing/2014/main" id="{E3289D95-F2CD-4906-88B5-93DC0EA8D3A1}"/>
                  </a:ext>
                </a:extLst>
              </p:cNvPr>
              <p:cNvSpPr/>
              <p:nvPr/>
            </p:nvSpPr>
            <p:spPr>
              <a:xfrm>
                <a:off x="6350793" y="3353942"/>
                <a:ext cx="177355" cy="143922"/>
              </a:xfrm>
              <a:custGeom>
                <a:avLst/>
                <a:gdLst>
                  <a:gd name="connsiteX0" fmla="*/ 0 w 177355"/>
                  <a:gd name="connsiteY0" fmla="*/ 143923 h 143922"/>
                  <a:gd name="connsiteX1" fmla="*/ 135160 w 177355"/>
                  <a:gd name="connsiteY1" fmla="*/ 0 h 143922"/>
                  <a:gd name="connsiteX2" fmla="*/ 177356 w 177355"/>
                  <a:gd name="connsiteY2" fmla="*/ 2191 h 143922"/>
                  <a:gd name="connsiteX3" fmla="*/ 63722 w 177355"/>
                  <a:gd name="connsiteY3" fmla="*/ 143923 h 1439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7355" h="143922">
                    <a:moveTo>
                      <a:pt x="0" y="143923"/>
                    </a:moveTo>
                    <a:lnTo>
                      <a:pt x="135160" y="0"/>
                    </a:lnTo>
                    <a:lnTo>
                      <a:pt x="177356" y="2191"/>
                    </a:lnTo>
                    <a:lnTo>
                      <a:pt x="63722" y="143923"/>
                    </a:lnTo>
                    <a:close/>
                  </a:path>
                </a:pathLst>
              </a:custGeom>
              <a:solidFill>
                <a:srgbClr val="D87100">
                  <a:alpha val="15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91" name="Freeform: Shape 390">
                <a:extLst>
                  <a:ext uri="{FF2B5EF4-FFF2-40B4-BE49-F238E27FC236}">
                    <a16:creationId xmlns:a16="http://schemas.microsoft.com/office/drawing/2014/main" id="{291D1CEC-449B-4892-94BD-402E217E23F0}"/>
                  </a:ext>
                </a:extLst>
              </p:cNvPr>
              <p:cNvSpPr/>
              <p:nvPr/>
            </p:nvSpPr>
            <p:spPr>
              <a:xfrm>
                <a:off x="6430994" y="3389375"/>
                <a:ext cx="105727" cy="108489"/>
              </a:xfrm>
              <a:custGeom>
                <a:avLst/>
                <a:gdLst>
                  <a:gd name="connsiteX0" fmla="*/ 0 w 105727"/>
                  <a:gd name="connsiteY0" fmla="*/ 108490 h 108489"/>
                  <a:gd name="connsiteX1" fmla="*/ 105061 w 105727"/>
                  <a:gd name="connsiteY1" fmla="*/ 0 h 108489"/>
                  <a:gd name="connsiteX2" fmla="*/ 102203 w 105727"/>
                  <a:gd name="connsiteY2" fmla="*/ 61627 h 108489"/>
                  <a:gd name="connsiteX3" fmla="*/ 105727 w 105727"/>
                  <a:gd name="connsiteY3" fmla="*/ 94012 h 108489"/>
                  <a:gd name="connsiteX4" fmla="*/ 65818 w 105727"/>
                  <a:gd name="connsiteY4" fmla="*/ 108204 h 1084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5727" h="108489">
                    <a:moveTo>
                      <a:pt x="0" y="108490"/>
                    </a:moveTo>
                    <a:lnTo>
                      <a:pt x="105061" y="0"/>
                    </a:lnTo>
                    <a:lnTo>
                      <a:pt x="102203" y="61627"/>
                    </a:lnTo>
                    <a:lnTo>
                      <a:pt x="105727" y="94012"/>
                    </a:lnTo>
                    <a:lnTo>
                      <a:pt x="65818" y="108204"/>
                    </a:lnTo>
                    <a:close/>
                  </a:path>
                </a:pathLst>
              </a:custGeom>
              <a:solidFill>
                <a:srgbClr val="D87100">
                  <a:alpha val="15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92" name="Freeform: Shape 391">
                <a:extLst>
                  <a:ext uri="{FF2B5EF4-FFF2-40B4-BE49-F238E27FC236}">
                    <a16:creationId xmlns:a16="http://schemas.microsoft.com/office/drawing/2014/main" id="{9ABD85B0-844A-4392-B70C-3C5B64A974CF}"/>
                  </a:ext>
                </a:extLst>
              </p:cNvPr>
              <p:cNvSpPr/>
              <p:nvPr/>
            </p:nvSpPr>
            <p:spPr>
              <a:xfrm>
                <a:off x="6303073" y="3508152"/>
                <a:ext cx="222599" cy="10668"/>
              </a:xfrm>
              <a:custGeom>
                <a:avLst/>
                <a:gdLst>
                  <a:gd name="connsiteX0" fmla="*/ 0 w 222599"/>
                  <a:gd name="connsiteY0" fmla="*/ 7334 h 10668"/>
                  <a:gd name="connsiteX1" fmla="*/ 34766 w 222599"/>
                  <a:gd name="connsiteY1" fmla="*/ 0 h 10668"/>
                  <a:gd name="connsiteX2" fmla="*/ 150781 w 222599"/>
                  <a:gd name="connsiteY2" fmla="*/ 7334 h 10668"/>
                  <a:gd name="connsiteX3" fmla="*/ 197549 w 222599"/>
                  <a:gd name="connsiteY3" fmla="*/ 0 h 10668"/>
                  <a:gd name="connsiteX4" fmla="*/ 222599 w 222599"/>
                  <a:gd name="connsiteY4" fmla="*/ 8287 h 10668"/>
                  <a:gd name="connsiteX5" fmla="*/ 167259 w 222599"/>
                  <a:gd name="connsiteY5" fmla="*/ 10668 h 10668"/>
                  <a:gd name="connsiteX6" fmla="*/ 53531 w 222599"/>
                  <a:gd name="connsiteY6" fmla="*/ 8287 h 10668"/>
                  <a:gd name="connsiteX7" fmla="*/ 38672 w 222599"/>
                  <a:gd name="connsiteY7" fmla="*/ 10668 h 10668"/>
                  <a:gd name="connsiteX8" fmla="*/ 30671 w 222599"/>
                  <a:gd name="connsiteY8" fmla="*/ 7334 h 106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22599" h="10668">
                    <a:moveTo>
                      <a:pt x="0" y="7334"/>
                    </a:moveTo>
                    <a:lnTo>
                      <a:pt x="34766" y="0"/>
                    </a:lnTo>
                    <a:lnTo>
                      <a:pt x="150781" y="7334"/>
                    </a:lnTo>
                    <a:lnTo>
                      <a:pt x="197549" y="0"/>
                    </a:lnTo>
                    <a:lnTo>
                      <a:pt x="222599" y="8287"/>
                    </a:lnTo>
                    <a:lnTo>
                      <a:pt x="167259" y="10668"/>
                    </a:lnTo>
                    <a:lnTo>
                      <a:pt x="53531" y="8287"/>
                    </a:lnTo>
                    <a:lnTo>
                      <a:pt x="38672" y="10668"/>
                    </a:lnTo>
                    <a:lnTo>
                      <a:pt x="30671" y="7334"/>
                    </a:lnTo>
                    <a:close/>
                  </a:path>
                </a:pathLst>
              </a:custGeom>
              <a:solidFill>
                <a:srgbClr val="D871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93" name="Freeform: Shape 392">
                <a:extLst>
                  <a:ext uri="{FF2B5EF4-FFF2-40B4-BE49-F238E27FC236}">
                    <a16:creationId xmlns:a16="http://schemas.microsoft.com/office/drawing/2014/main" id="{56438B42-1416-4F9C-99FD-8DBE25CE467D}"/>
                  </a:ext>
                </a:extLst>
              </p:cNvPr>
              <p:cNvSpPr/>
              <p:nvPr/>
            </p:nvSpPr>
            <p:spPr>
              <a:xfrm>
                <a:off x="6536721" y="3349846"/>
                <a:ext cx="19812" cy="29241"/>
              </a:xfrm>
              <a:custGeom>
                <a:avLst/>
                <a:gdLst>
                  <a:gd name="connsiteX0" fmla="*/ 17335 w 19812"/>
                  <a:gd name="connsiteY0" fmla="*/ 29242 h 29241"/>
                  <a:gd name="connsiteX1" fmla="*/ 11335 w 19812"/>
                  <a:gd name="connsiteY1" fmla="*/ 14383 h 29241"/>
                  <a:gd name="connsiteX2" fmla="*/ 0 w 19812"/>
                  <a:gd name="connsiteY2" fmla="*/ 20764 h 29241"/>
                  <a:gd name="connsiteX3" fmla="*/ 6572 w 19812"/>
                  <a:gd name="connsiteY3" fmla="*/ 0 h 29241"/>
                  <a:gd name="connsiteX4" fmla="*/ 19812 w 19812"/>
                  <a:gd name="connsiteY4" fmla="*/ 9906 h 292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812" h="29241">
                    <a:moveTo>
                      <a:pt x="17335" y="29242"/>
                    </a:moveTo>
                    <a:lnTo>
                      <a:pt x="11335" y="14383"/>
                    </a:lnTo>
                    <a:lnTo>
                      <a:pt x="0" y="20764"/>
                    </a:lnTo>
                    <a:lnTo>
                      <a:pt x="6572" y="0"/>
                    </a:lnTo>
                    <a:lnTo>
                      <a:pt x="19812" y="9906"/>
                    </a:lnTo>
                    <a:close/>
                  </a:path>
                </a:pathLst>
              </a:custGeom>
              <a:solidFill>
                <a:srgbClr val="593B2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grpSp>
          <p:nvGrpSpPr>
            <p:cNvPr id="383" name="Graphic 1">
              <a:extLst>
                <a:ext uri="{FF2B5EF4-FFF2-40B4-BE49-F238E27FC236}">
                  <a16:creationId xmlns:a16="http://schemas.microsoft.com/office/drawing/2014/main" id="{B48BB40D-6F31-4184-B3FA-21A2EDA97F23}"/>
                </a:ext>
              </a:extLst>
            </p:cNvPr>
            <p:cNvGrpSpPr/>
            <p:nvPr/>
          </p:nvGrpSpPr>
          <p:grpSpPr>
            <a:xfrm>
              <a:off x="8675246" y="3072691"/>
              <a:ext cx="1533836" cy="440684"/>
              <a:chOff x="6358889" y="3367978"/>
              <a:chExt cx="103155" cy="22353"/>
            </a:xfrm>
            <a:solidFill>
              <a:srgbClr val="3F1900"/>
            </a:solidFill>
          </p:grpSpPr>
          <p:sp>
            <p:nvSpPr>
              <p:cNvPr id="384" name="Freeform: Shape 383">
                <a:extLst>
                  <a:ext uri="{FF2B5EF4-FFF2-40B4-BE49-F238E27FC236}">
                    <a16:creationId xmlns:a16="http://schemas.microsoft.com/office/drawing/2014/main" id="{050013F9-728F-42BC-958C-715124524222}"/>
                  </a:ext>
                </a:extLst>
              </p:cNvPr>
              <p:cNvSpPr/>
              <p:nvPr/>
            </p:nvSpPr>
            <p:spPr>
              <a:xfrm>
                <a:off x="6358889" y="3367978"/>
                <a:ext cx="72199" cy="12697"/>
              </a:xfrm>
              <a:custGeom>
                <a:avLst/>
                <a:gdLst>
                  <a:gd name="connsiteX0" fmla="*/ 0 w 72199"/>
                  <a:gd name="connsiteY0" fmla="*/ 12348 h 12697"/>
                  <a:gd name="connsiteX1" fmla="*/ 35338 w 72199"/>
                  <a:gd name="connsiteY1" fmla="*/ 2156 h 12697"/>
                  <a:gd name="connsiteX2" fmla="*/ 72200 w 72199"/>
                  <a:gd name="connsiteY2" fmla="*/ 3204 h 12697"/>
                  <a:gd name="connsiteX3" fmla="*/ 36195 w 72199"/>
                  <a:gd name="connsiteY3" fmla="*/ 6347 h 12697"/>
                  <a:gd name="connsiteX4" fmla="*/ 18479 w 72199"/>
                  <a:gd name="connsiteY4" fmla="*/ 10729 h 12697"/>
                  <a:gd name="connsiteX5" fmla="*/ 0 w 72199"/>
                  <a:gd name="connsiteY5" fmla="*/ 12348 h 126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2199" h="12697">
                    <a:moveTo>
                      <a:pt x="0" y="12348"/>
                    </a:moveTo>
                    <a:cubicBezTo>
                      <a:pt x="12287" y="10729"/>
                      <a:pt x="22860" y="4728"/>
                      <a:pt x="35338" y="2156"/>
                    </a:cubicBezTo>
                    <a:cubicBezTo>
                      <a:pt x="47244" y="-225"/>
                      <a:pt x="60579" y="-1559"/>
                      <a:pt x="72200" y="3204"/>
                    </a:cubicBezTo>
                    <a:cubicBezTo>
                      <a:pt x="59912" y="1775"/>
                      <a:pt x="48101" y="3871"/>
                      <a:pt x="36195" y="6347"/>
                    </a:cubicBezTo>
                    <a:cubicBezTo>
                      <a:pt x="30385" y="7395"/>
                      <a:pt x="24575" y="9395"/>
                      <a:pt x="18479" y="10729"/>
                    </a:cubicBezTo>
                    <a:cubicBezTo>
                      <a:pt x="12478" y="12157"/>
                      <a:pt x="6191" y="13300"/>
                      <a:pt x="0" y="12348"/>
                    </a:cubicBezTo>
                    <a:close/>
                  </a:path>
                </a:pathLst>
              </a:custGeom>
              <a:solidFill>
                <a:srgbClr val="3F19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85" name="Freeform: Shape 384">
                <a:extLst>
                  <a:ext uri="{FF2B5EF4-FFF2-40B4-BE49-F238E27FC236}">
                    <a16:creationId xmlns:a16="http://schemas.microsoft.com/office/drawing/2014/main" id="{2F6AE868-C61A-472C-B644-D4FCE224C1C2}"/>
                  </a:ext>
                </a:extLst>
              </p:cNvPr>
              <p:cNvSpPr/>
              <p:nvPr/>
            </p:nvSpPr>
            <p:spPr>
              <a:xfrm>
                <a:off x="6373653" y="3378326"/>
                <a:ext cx="52387" cy="12005"/>
              </a:xfrm>
              <a:custGeom>
                <a:avLst/>
                <a:gdLst>
                  <a:gd name="connsiteX0" fmla="*/ 0 w 52387"/>
                  <a:gd name="connsiteY0" fmla="*/ 0 h 12005"/>
                  <a:gd name="connsiteX1" fmla="*/ 11906 w 52387"/>
                  <a:gd name="connsiteY1" fmla="*/ 5906 h 12005"/>
                  <a:gd name="connsiteX2" fmla="*/ 25051 w 52387"/>
                  <a:gd name="connsiteY2" fmla="*/ 7715 h 12005"/>
                  <a:gd name="connsiteX3" fmla="*/ 52388 w 52387"/>
                  <a:gd name="connsiteY3" fmla="*/ 8192 h 12005"/>
                  <a:gd name="connsiteX4" fmla="*/ 24765 w 52387"/>
                  <a:gd name="connsiteY4" fmla="*/ 11906 h 12005"/>
                  <a:gd name="connsiteX5" fmla="*/ 10858 w 52387"/>
                  <a:gd name="connsiteY5" fmla="*/ 8954 h 12005"/>
                  <a:gd name="connsiteX6" fmla="*/ 0 w 52387"/>
                  <a:gd name="connsiteY6" fmla="*/ 0 h 120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2387" h="12005">
                    <a:moveTo>
                      <a:pt x="0" y="0"/>
                    </a:moveTo>
                    <a:cubicBezTo>
                      <a:pt x="3524" y="3143"/>
                      <a:pt x="7620" y="4858"/>
                      <a:pt x="11906" y="5906"/>
                    </a:cubicBezTo>
                    <a:cubicBezTo>
                      <a:pt x="16192" y="6858"/>
                      <a:pt x="20574" y="7430"/>
                      <a:pt x="25051" y="7715"/>
                    </a:cubicBezTo>
                    <a:cubicBezTo>
                      <a:pt x="34004" y="8287"/>
                      <a:pt x="43053" y="7811"/>
                      <a:pt x="52388" y="8192"/>
                    </a:cubicBezTo>
                    <a:cubicBezTo>
                      <a:pt x="43529" y="11144"/>
                      <a:pt x="34195" y="12383"/>
                      <a:pt x="24765" y="11906"/>
                    </a:cubicBezTo>
                    <a:cubicBezTo>
                      <a:pt x="20098" y="11525"/>
                      <a:pt x="15335" y="10859"/>
                      <a:pt x="10858" y="8954"/>
                    </a:cubicBezTo>
                    <a:cubicBezTo>
                      <a:pt x="6382" y="7144"/>
                      <a:pt x="2096" y="4191"/>
                      <a:pt x="0" y="0"/>
                    </a:cubicBezTo>
                    <a:close/>
                  </a:path>
                </a:pathLst>
              </a:custGeom>
              <a:solidFill>
                <a:srgbClr val="3F19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86" name="Freeform: Shape 385">
                <a:extLst>
                  <a:ext uri="{FF2B5EF4-FFF2-40B4-BE49-F238E27FC236}">
                    <a16:creationId xmlns:a16="http://schemas.microsoft.com/office/drawing/2014/main" id="{C81425E9-3EA7-4F69-B154-71A892737059}"/>
                  </a:ext>
                </a:extLst>
              </p:cNvPr>
              <p:cNvSpPr/>
              <p:nvPr/>
            </p:nvSpPr>
            <p:spPr>
              <a:xfrm>
                <a:off x="6403204" y="3369754"/>
                <a:ext cx="19217" cy="11803"/>
              </a:xfrm>
              <a:custGeom>
                <a:avLst/>
                <a:gdLst>
                  <a:gd name="connsiteX0" fmla="*/ 930 w 19217"/>
                  <a:gd name="connsiteY0" fmla="*/ 1429 h 11803"/>
                  <a:gd name="connsiteX1" fmla="*/ 3787 w 19217"/>
                  <a:gd name="connsiteY1" fmla="*/ 7048 h 11803"/>
                  <a:gd name="connsiteX2" fmla="*/ 9597 w 19217"/>
                  <a:gd name="connsiteY2" fmla="*/ 7429 h 11803"/>
                  <a:gd name="connsiteX3" fmla="*/ 15122 w 19217"/>
                  <a:gd name="connsiteY3" fmla="*/ 5715 h 11803"/>
                  <a:gd name="connsiteX4" fmla="*/ 19218 w 19217"/>
                  <a:gd name="connsiteY4" fmla="*/ 0 h 11803"/>
                  <a:gd name="connsiteX5" fmla="*/ 17694 w 19217"/>
                  <a:gd name="connsiteY5" fmla="*/ 7810 h 11803"/>
                  <a:gd name="connsiteX6" fmla="*/ 10074 w 19217"/>
                  <a:gd name="connsiteY6" fmla="*/ 11716 h 11803"/>
                  <a:gd name="connsiteX7" fmla="*/ 1787 w 19217"/>
                  <a:gd name="connsiteY7" fmla="*/ 9620 h 11803"/>
                  <a:gd name="connsiteX8" fmla="*/ 930 w 19217"/>
                  <a:gd name="connsiteY8" fmla="*/ 1429 h 118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9217" h="11803">
                    <a:moveTo>
                      <a:pt x="930" y="1429"/>
                    </a:moveTo>
                    <a:cubicBezTo>
                      <a:pt x="1501" y="3905"/>
                      <a:pt x="2263" y="6382"/>
                      <a:pt x="3787" y="7048"/>
                    </a:cubicBezTo>
                    <a:cubicBezTo>
                      <a:pt x="5216" y="7715"/>
                      <a:pt x="7407" y="7715"/>
                      <a:pt x="9597" y="7429"/>
                    </a:cubicBezTo>
                    <a:cubicBezTo>
                      <a:pt x="11883" y="7239"/>
                      <a:pt x="13788" y="6858"/>
                      <a:pt x="15122" y="5715"/>
                    </a:cubicBezTo>
                    <a:cubicBezTo>
                      <a:pt x="16551" y="4477"/>
                      <a:pt x="17598" y="2000"/>
                      <a:pt x="19218" y="0"/>
                    </a:cubicBezTo>
                    <a:cubicBezTo>
                      <a:pt x="19218" y="2572"/>
                      <a:pt x="19218" y="5143"/>
                      <a:pt x="17694" y="7810"/>
                    </a:cubicBezTo>
                    <a:cubicBezTo>
                      <a:pt x="15884" y="10668"/>
                      <a:pt x="12550" y="11430"/>
                      <a:pt x="10074" y="11716"/>
                    </a:cubicBezTo>
                    <a:cubicBezTo>
                      <a:pt x="7502" y="11906"/>
                      <a:pt x="4263" y="12001"/>
                      <a:pt x="1787" y="9620"/>
                    </a:cubicBezTo>
                    <a:cubicBezTo>
                      <a:pt x="-785" y="6858"/>
                      <a:pt x="-118" y="3619"/>
                      <a:pt x="930" y="1429"/>
                    </a:cubicBezTo>
                    <a:close/>
                  </a:path>
                </a:pathLst>
              </a:custGeom>
              <a:solidFill>
                <a:srgbClr val="3F19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87" name="Freeform: Shape 386">
                <a:extLst>
                  <a:ext uri="{FF2B5EF4-FFF2-40B4-BE49-F238E27FC236}">
                    <a16:creationId xmlns:a16="http://schemas.microsoft.com/office/drawing/2014/main" id="{877BC7AD-9694-490B-9364-4BE26ACDDA31}"/>
                  </a:ext>
                </a:extLst>
              </p:cNvPr>
              <p:cNvSpPr/>
              <p:nvPr/>
            </p:nvSpPr>
            <p:spPr>
              <a:xfrm>
                <a:off x="6430209" y="3370706"/>
                <a:ext cx="31835" cy="17196"/>
              </a:xfrm>
              <a:custGeom>
                <a:avLst/>
                <a:gdLst>
                  <a:gd name="connsiteX0" fmla="*/ 403 w 31835"/>
                  <a:gd name="connsiteY0" fmla="*/ 0 h 17196"/>
                  <a:gd name="connsiteX1" fmla="*/ 4880 w 31835"/>
                  <a:gd name="connsiteY1" fmla="*/ 8573 h 17196"/>
                  <a:gd name="connsiteX2" fmla="*/ 11929 w 31835"/>
                  <a:gd name="connsiteY2" fmla="*/ 12097 h 17196"/>
                  <a:gd name="connsiteX3" fmla="*/ 22120 w 31835"/>
                  <a:gd name="connsiteY3" fmla="*/ 13811 h 17196"/>
                  <a:gd name="connsiteX4" fmla="*/ 31836 w 31835"/>
                  <a:gd name="connsiteY4" fmla="*/ 15811 h 17196"/>
                  <a:gd name="connsiteX5" fmla="*/ 21549 w 31835"/>
                  <a:gd name="connsiteY5" fmla="*/ 17050 h 17196"/>
                  <a:gd name="connsiteX6" fmla="*/ 11738 w 31835"/>
                  <a:gd name="connsiteY6" fmla="*/ 16288 h 17196"/>
                  <a:gd name="connsiteX7" fmla="*/ 5928 w 31835"/>
                  <a:gd name="connsiteY7" fmla="*/ 14764 h 17196"/>
                  <a:gd name="connsiteX8" fmla="*/ 2118 w 31835"/>
                  <a:gd name="connsiteY8" fmla="*/ 10382 h 17196"/>
                  <a:gd name="connsiteX9" fmla="*/ 403 w 31835"/>
                  <a:gd name="connsiteY9" fmla="*/ 0 h 171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1835" h="17196">
                    <a:moveTo>
                      <a:pt x="403" y="0"/>
                    </a:moveTo>
                    <a:cubicBezTo>
                      <a:pt x="1070" y="3334"/>
                      <a:pt x="2975" y="6096"/>
                      <a:pt x="4880" y="8573"/>
                    </a:cubicBezTo>
                    <a:cubicBezTo>
                      <a:pt x="7071" y="11144"/>
                      <a:pt x="8690" y="12192"/>
                      <a:pt x="11929" y="12097"/>
                    </a:cubicBezTo>
                    <a:cubicBezTo>
                      <a:pt x="15358" y="12097"/>
                      <a:pt x="19072" y="12859"/>
                      <a:pt x="22120" y="13811"/>
                    </a:cubicBezTo>
                    <a:cubicBezTo>
                      <a:pt x="25359" y="14764"/>
                      <a:pt x="28407" y="15526"/>
                      <a:pt x="31836" y="15811"/>
                    </a:cubicBezTo>
                    <a:cubicBezTo>
                      <a:pt x="28597" y="17335"/>
                      <a:pt x="24883" y="17335"/>
                      <a:pt x="21549" y="17050"/>
                    </a:cubicBezTo>
                    <a:cubicBezTo>
                      <a:pt x="18025" y="16764"/>
                      <a:pt x="15072" y="16192"/>
                      <a:pt x="11738" y="16288"/>
                    </a:cubicBezTo>
                    <a:cubicBezTo>
                      <a:pt x="10024" y="16192"/>
                      <a:pt x="7833" y="16002"/>
                      <a:pt x="5928" y="14764"/>
                    </a:cubicBezTo>
                    <a:cubicBezTo>
                      <a:pt x="4118" y="13526"/>
                      <a:pt x="2880" y="12001"/>
                      <a:pt x="2118" y="10382"/>
                    </a:cubicBezTo>
                    <a:cubicBezTo>
                      <a:pt x="499" y="7144"/>
                      <a:pt x="-644" y="3429"/>
                      <a:pt x="403" y="0"/>
                    </a:cubicBezTo>
                    <a:close/>
                  </a:path>
                </a:pathLst>
              </a:custGeom>
              <a:solidFill>
                <a:srgbClr val="3F19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</p:grpSp>
      <p:grpSp>
        <p:nvGrpSpPr>
          <p:cNvPr id="420" name="Group 419">
            <a:extLst>
              <a:ext uri="{FF2B5EF4-FFF2-40B4-BE49-F238E27FC236}">
                <a16:creationId xmlns:a16="http://schemas.microsoft.com/office/drawing/2014/main" id="{8C1680AC-AC0C-469A-BB38-22895C828688}"/>
              </a:ext>
            </a:extLst>
          </p:cNvPr>
          <p:cNvGrpSpPr/>
          <p:nvPr/>
        </p:nvGrpSpPr>
        <p:grpSpPr>
          <a:xfrm>
            <a:off x="1911018" y="626061"/>
            <a:ext cx="2102946" cy="1304338"/>
            <a:chOff x="1713497" y="2298990"/>
            <a:chExt cx="2744291" cy="1702128"/>
          </a:xfrm>
        </p:grpSpPr>
        <p:grpSp>
          <p:nvGrpSpPr>
            <p:cNvPr id="421" name="Graphic 1">
              <a:extLst>
                <a:ext uri="{FF2B5EF4-FFF2-40B4-BE49-F238E27FC236}">
                  <a16:creationId xmlns:a16="http://schemas.microsoft.com/office/drawing/2014/main" id="{E6FFFE9D-AF90-4DD7-A714-EEA9F1320240}"/>
                </a:ext>
              </a:extLst>
            </p:cNvPr>
            <p:cNvGrpSpPr/>
            <p:nvPr/>
          </p:nvGrpSpPr>
          <p:grpSpPr>
            <a:xfrm>
              <a:off x="1713497" y="2298990"/>
              <a:ext cx="2744291" cy="1702128"/>
              <a:chOff x="5629275" y="3328987"/>
              <a:chExt cx="290988" cy="196785"/>
            </a:xfrm>
          </p:grpSpPr>
          <p:grpSp>
            <p:nvGrpSpPr>
              <p:cNvPr id="430" name="Graphic 1">
                <a:extLst>
                  <a:ext uri="{FF2B5EF4-FFF2-40B4-BE49-F238E27FC236}">
                    <a16:creationId xmlns:a16="http://schemas.microsoft.com/office/drawing/2014/main" id="{1128BA23-E4FA-4F2C-B1A0-4DF7105A6ADD}"/>
                  </a:ext>
                </a:extLst>
              </p:cNvPr>
              <p:cNvGrpSpPr/>
              <p:nvPr/>
            </p:nvGrpSpPr>
            <p:grpSpPr>
              <a:xfrm>
                <a:off x="5632418" y="3331082"/>
                <a:ext cx="287845" cy="194690"/>
                <a:chOff x="5632418" y="3331082"/>
                <a:chExt cx="287845" cy="194690"/>
              </a:xfrm>
              <a:solidFill>
                <a:srgbClr val="593B2E"/>
              </a:solidFill>
            </p:grpSpPr>
            <p:sp>
              <p:nvSpPr>
                <p:cNvPr id="449" name="Freeform: Shape 448">
                  <a:extLst>
                    <a:ext uri="{FF2B5EF4-FFF2-40B4-BE49-F238E27FC236}">
                      <a16:creationId xmlns:a16="http://schemas.microsoft.com/office/drawing/2014/main" id="{C0336F67-2FFA-478F-ABB4-073487E61FD2}"/>
                    </a:ext>
                  </a:extLst>
                </p:cNvPr>
                <p:cNvSpPr/>
                <p:nvPr/>
              </p:nvSpPr>
              <p:spPr>
                <a:xfrm>
                  <a:off x="5632418" y="3331082"/>
                  <a:ext cx="287845" cy="194690"/>
                </a:xfrm>
                <a:custGeom>
                  <a:avLst/>
                  <a:gdLst>
                    <a:gd name="connsiteX0" fmla="*/ 260032 w 287845"/>
                    <a:gd name="connsiteY0" fmla="*/ 194691 h 194690"/>
                    <a:gd name="connsiteX1" fmla="*/ 39529 w 287845"/>
                    <a:gd name="connsiteY1" fmla="*/ 194691 h 194690"/>
                    <a:gd name="connsiteX2" fmla="*/ 11620 w 287845"/>
                    <a:gd name="connsiteY2" fmla="*/ 162687 h 194690"/>
                    <a:gd name="connsiteX3" fmla="*/ 1429 w 287845"/>
                    <a:gd name="connsiteY3" fmla="*/ 142589 h 194690"/>
                    <a:gd name="connsiteX4" fmla="*/ 0 w 287845"/>
                    <a:gd name="connsiteY4" fmla="*/ 73438 h 194690"/>
                    <a:gd name="connsiteX5" fmla="*/ 11620 w 287845"/>
                    <a:gd name="connsiteY5" fmla="*/ 57245 h 194690"/>
                    <a:gd name="connsiteX6" fmla="*/ 11620 w 287845"/>
                    <a:gd name="connsiteY6" fmla="*/ 41243 h 194690"/>
                    <a:gd name="connsiteX7" fmla="*/ 39529 w 287845"/>
                    <a:gd name="connsiteY7" fmla="*/ 9239 h 194690"/>
                    <a:gd name="connsiteX8" fmla="*/ 109252 w 287845"/>
                    <a:gd name="connsiteY8" fmla="*/ 0 h 194690"/>
                    <a:gd name="connsiteX9" fmla="*/ 172688 w 287845"/>
                    <a:gd name="connsiteY9" fmla="*/ 11049 h 194690"/>
                    <a:gd name="connsiteX10" fmla="*/ 182690 w 287845"/>
                    <a:gd name="connsiteY10" fmla="*/ 9239 h 194690"/>
                    <a:gd name="connsiteX11" fmla="*/ 259937 w 287845"/>
                    <a:gd name="connsiteY11" fmla="*/ 9239 h 194690"/>
                    <a:gd name="connsiteX12" fmla="*/ 287846 w 287845"/>
                    <a:gd name="connsiteY12" fmla="*/ 41243 h 194690"/>
                    <a:gd name="connsiteX13" fmla="*/ 276892 w 287845"/>
                    <a:gd name="connsiteY13" fmla="*/ 160782 h 194690"/>
                    <a:gd name="connsiteX14" fmla="*/ 260032 w 287845"/>
                    <a:gd name="connsiteY14" fmla="*/ 194691 h 1946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287845" h="194690">
                      <a:moveTo>
                        <a:pt x="260032" y="194691"/>
                      </a:moveTo>
                      <a:lnTo>
                        <a:pt x="39529" y="194691"/>
                      </a:lnTo>
                      <a:cubicBezTo>
                        <a:pt x="24193" y="194691"/>
                        <a:pt x="11620" y="180308"/>
                        <a:pt x="11620" y="162687"/>
                      </a:cubicBezTo>
                      <a:lnTo>
                        <a:pt x="1429" y="142589"/>
                      </a:lnTo>
                      <a:lnTo>
                        <a:pt x="0" y="73438"/>
                      </a:lnTo>
                      <a:lnTo>
                        <a:pt x="11620" y="57245"/>
                      </a:lnTo>
                      <a:lnTo>
                        <a:pt x="11620" y="41243"/>
                      </a:lnTo>
                      <a:cubicBezTo>
                        <a:pt x="11620" y="23622"/>
                        <a:pt x="24193" y="9239"/>
                        <a:pt x="39529" y="9239"/>
                      </a:cubicBezTo>
                      <a:lnTo>
                        <a:pt x="109252" y="0"/>
                      </a:lnTo>
                      <a:lnTo>
                        <a:pt x="172688" y="11049"/>
                      </a:lnTo>
                      <a:lnTo>
                        <a:pt x="182690" y="9239"/>
                      </a:lnTo>
                      <a:lnTo>
                        <a:pt x="259937" y="9239"/>
                      </a:lnTo>
                      <a:cubicBezTo>
                        <a:pt x="275273" y="9239"/>
                        <a:pt x="287846" y="23622"/>
                        <a:pt x="287846" y="41243"/>
                      </a:cubicBezTo>
                      <a:lnTo>
                        <a:pt x="276892" y="160782"/>
                      </a:lnTo>
                      <a:cubicBezTo>
                        <a:pt x="276892" y="178403"/>
                        <a:pt x="275463" y="194691"/>
                        <a:pt x="260032" y="194691"/>
                      </a:cubicBezTo>
                      <a:close/>
                    </a:path>
                  </a:pathLst>
                </a:custGeom>
                <a:solidFill>
                  <a:srgbClr val="593B2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grpSp>
              <p:nvGrpSpPr>
                <p:cNvPr id="450" name="Graphic 1">
                  <a:extLst>
                    <a:ext uri="{FF2B5EF4-FFF2-40B4-BE49-F238E27FC236}">
                      <a16:creationId xmlns:a16="http://schemas.microsoft.com/office/drawing/2014/main" id="{92031E7D-2D3B-424C-88D8-16C963D9D467}"/>
                    </a:ext>
                  </a:extLst>
                </p:cNvPr>
                <p:cNvGrpSpPr/>
                <p:nvPr/>
              </p:nvGrpSpPr>
              <p:grpSpPr>
                <a:xfrm>
                  <a:off x="5644038" y="3340321"/>
                  <a:ext cx="265271" cy="167830"/>
                  <a:chOff x="5644038" y="3340321"/>
                  <a:chExt cx="265271" cy="167830"/>
                </a:xfrm>
                <a:solidFill>
                  <a:srgbClr val="593B2E"/>
                </a:solidFill>
              </p:grpSpPr>
              <p:sp>
                <p:nvSpPr>
                  <p:cNvPr id="456" name="Freeform: Shape 455">
                    <a:extLst>
                      <a:ext uri="{FF2B5EF4-FFF2-40B4-BE49-F238E27FC236}">
                        <a16:creationId xmlns:a16="http://schemas.microsoft.com/office/drawing/2014/main" id="{B6543370-BEC1-4483-8F16-CB9DFCD128BC}"/>
                      </a:ext>
                    </a:extLst>
                  </p:cNvPr>
                  <p:cNvSpPr/>
                  <p:nvPr/>
                </p:nvSpPr>
                <p:spPr>
                  <a:xfrm>
                    <a:off x="5659564" y="3358418"/>
                    <a:ext cx="247650" cy="149733"/>
                  </a:xfrm>
                  <a:custGeom>
                    <a:avLst/>
                    <a:gdLst>
                      <a:gd name="connsiteX0" fmla="*/ 0 w 247650"/>
                      <a:gd name="connsiteY0" fmla="*/ 16289 h 149733"/>
                      <a:gd name="connsiteX1" fmla="*/ 0 w 247650"/>
                      <a:gd name="connsiteY1" fmla="*/ 133446 h 149733"/>
                      <a:gd name="connsiteX2" fmla="*/ 14478 w 247650"/>
                      <a:gd name="connsiteY2" fmla="*/ 149734 h 149733"/>
                      <a:gd name="connsiteX3" fmla="*/ 233172 w 247650"/>
                      <a:gd name="connsiteY3" fmla="*/ 149734 h 149733"/>
                      <a:gd name="connsiteX4" fmla="*/ 247650 w 247650"/>
                      <a:gd name="connsiteY4" fmla="*/ 133446 h 149733"/>
                      <a:gd name="connsiteX5" fmla="*/ 247650 w 247650"/>
                      <a:gd name="connsiteY5" fmla="*/ 17908 h 149733"/>
                      <a:gd name="connsiteX6" fmla="*/ 233267 w 247650"/>
                      <a:gd name="connsiteY6" fmla="*/ 1620 h 149733"/>
                      <a:gd name="connsiteX7" fmla="*/ 14573 w 247650"/>
                      <a:gd name="connsiteY7" fmla="*/ 1 h 149733"/>
                      <a:gd name="connsiteX8" fmla="*/ 0 w 247650"/>
                      <a:gd name="connsiteY8" fmla="*/ 16289 h 1497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47650" h="149733">
                        <a:moveTo>
                          <a:pt x="0" y="16289"/>
                        </a:moveTo>
                        <a:lnTo>
                          <a:pt x="0" y="133446"/>
                        </a:lnTo>
                        <a:cubicBezTo>
                          <a:pt x="0" y="142400"/>
                          <a:pt x="6477" y="149734"/>
                          <a:pt x="14478" y="149734"/>
                        </a:cubicBezTo>
                        <a:lnTo>
                          <a:pt x="233172" y="149734"/>
                        </a:lnTo>
                        <a:cubicBezTo>
                          <a:pt x="241173" y="149734"/>
                          <a:pt x="247650" y="142495"/>
                          <a:pt x="247650" y="133446"/>
                        </a:cubicBezTo>
                        <a:lnTo>
                          <a:pt x="247650" y="17908"/>
                        </a:lnTo>
                        <a:cubicBezTo>
                          <a:pt x="247650" y="8954"/>
                          <a:pt x="241268" y="1715"/>
                          <a:pt x="233267" y="1620"/>
                        </a:cubicBezTo>
                        <a:lnTo>
                          <a:pt x="14573" y="1"/>
                        </a:lnTo>
                        <a:cubicBezTo>
                          <a:pt x="6572" y="-94"/>
                          <a:pt x="0" y="7240"/>
                          <a:pt x="0" y="16289"/>
                        </a:cubicBezTo>
                        <a:close/>
                      </a:path>
                    </a:pathLst>
                  </a:custGeom>
                  <a:solidFill>
                    <a:srgbClr val="593B2E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457" name="Freeform: Shape 456">
                    <a:extLst>
                      <a:ext uri="{FF2B5EF4-FFF2-40B4-BE49-F238E27FC236}">
                        <a16:creationId xmlns:a16="http://schemas.microsoft.com/office/drawing/2014/main" id="{C3D2E47D-CABE-4B5B-B853-A56115083EF9}"/>
                      </a:ext>
                    </a:extLst>
                  </p:cNvPr>
                  <p:cNvSpPr/>
                  <p:nvPr/>
                </p:nvSpPr>
                <p:spPr>
                  <a:xfrm>
                    <a:off x="5655659" y="3359752"/>
                    <a:ext cx="249364" cy="145351"/>
                  </a:xfrm>
                  <a:custGeom>
                    <a:avLst/>
                    <a:gdLst>
                      <a:gd name="connsiteX0" fmla="*/ 10096 w 249364"/>
                      <a:gd name="connsiteY0" fmla="*/ 145352 h 145351"/>
                      <a:gd name="connsiteX1" fmla="*/ 6191 w 249364"/>
                      <a:gd name="connsiteY1" fmla="*/ 90964 h 145351"/>
                      <a:gd name="connsiteX2" fmla="*/ 9811 w 249364"/>
                      <a:gd name="connsiteY2" fmla="*/ 10287 h 145351"/>
                      <a:gd name="connsiteX3" fmla="*/ 249365 w 249364"/>
                      <a:gd name="connsiteY3" fmla="*/ 8096 h 145351"/>
                      <a:gd name="connsiteX4" fmla="*/ 249365 w 249364"/>
                      <a:gd name="connsiteY4" fmla="*/ 8096 h 145351"/>
                      <a:gd name="connsiteX5" fmla="*/ 232410 w 249364"/>
                      <a:gd name="connsiteY5" fmla="*/ 381 h 145351"/>
                      <a:gd name="connsiteX6" fmla="*/ 12859 w 249364"/>
                      <a:gd name="connsiteY6" fmla="*/ 0 h 145351"/>
                      <a:gd name="connsiteX7" fmla="*/ 0 w 249364"/>
                      <a:gd name="connsiteY7" fmla="*/ 14669 h 145351"/>
                      <a:gd name="connsiteX8" fmla="*/ 0 w 249364"/>
                      <a:gd name="connsiteY8" fmla="*/ 124016 h 145351"/>
                      <a:gd name="connsiteX9" fmla="*/ 10096 w 249364"/>
                      <a:gd name="connsiteY9" fmla="*/ 145352 h 145351"/>
                      <a:gd name="connsiteX10" fmla="*/ 10096 w 249364"/>
                      <a:gd name="connsiteY10" fmla="*/ 145352 h 145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249364" h="145351">
                        <a:moveTo>
                          <a:pt x="10096" y="145352"/>
                        </a:moveTo>
                        <a:lnTo>
                          <a:pt x="6191" y="90964"/>
                        </a:lnTo>
                        <a:lnTo>
                          <a:pt x="9811" y="10287"/>
                        </a:lnTo>
                        <a:lnTo>
                          <a:pt x="249365" y="8096"/>
                        </a:lnTo>
                        <a:lnTo>
                          <a:pt x="249365" y="8096"/>
                        </a:lnTo>
                        <a:cubicBezTo>
                          <a:pt x="244602" y="1048"/>
                          <a:pt x="241554" y="381"/>
                          <a:pt x="232410" y="381"/>
                        </a:cubicBezTo>
                        <a:lnTo>
                          <a:pt x="12859" y="0"/>
                        </a:lnTo>
                        <a:cubicBezTo>
                          <a:pt x="5810" y="0"/>
                          <a:pt x="0" y="6572"/>
                          <a:pt x="0" y="14669"/>
                        </a:cubicBezTo>
                        <a:lnTo>
                          <a:pt x="0" y="124016"/>
                        </a:lnTo>
                        <a:cubicBezTo>
                          <a:pt x="0" y="132683"/>
                          <a:pt x="3810" y="140684"/>
                          <a:pt x="10096" y="145352"/>
                        </a:cubicBezTo>
                        <a:lnTo>
                          <a:pt x="10096" y="145352"/>
                        </a:lnTo>
                        <a:close/>
                      </a:path>
                    </a:pathLst>
                  </a:custGeom>
                  <a:solidFill>
                    <a:srgbClr val="593B2E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458" name="Freeform: Shape 457">
                    <a:extLst>
                      <a:ext uri="{FF2B5EF4-FFF2-40B4-BE49-F238E27FC236}">
                        <a16:creationId xmlns:a16="http://schemas.microsoft.com/office/drawing/2014/main" id="{A95DA410-677A-45DE-8FEA-7609AF7FCF52}"/>
                      </a:ext>
                    </a:extLst>
                  </p:cNvPr>
                  <p:cNvSpPr/>
                  <p:nvPr/>
                </p:nvSpPr>
                <p:spPr>
                  <a:xfrm>
                    <a:off x="5644038" y="3347465"/>
                    <a:ext cx="10382" cy="75818"/>
                  </a:xfrm>
                  <a:custGeom>
                    <a:avLst/>
                    <a:gdLst>
                      <a:gd name="connsiteX0" fmla="*/ 10382 w 10382"/>
                      <a:gd name="connsiteY0" fmla="*/ 0 h 75818"/>
                      <a:gd name="connsiteX1" fmla="*/ 6668 w 10382"/>
                      <a:gd name="connsiteY1" fmla="*/ 23336 h 75818"/>
                      <a:gd name="connsiteX2" fmla="*/ 3334 w 10382"/>
                      <a:gd name="connsiteY2" fmla="*/ 75819 h 75818"/>
                      <a:gd name="connsiteX3" fmla="*/ 0 w 10382"/>
                      <a:gd name="connsiteY3" fmla="*/ 53245 h 75818"/>
                      <a:gd name="connsiteX4" fmla="*/ 0 w 10382"/>
                      <a:gd name="connsiteY4" fmla="*/ 17907 h 75818"/>
                      <a:gd name="connsiteX5" fmla="*/ 10382 w 10382"/>
                      <a:gd name="connsiteY5" fmla="*/ 0 h 75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382" h="75818">
                        <a:moveTo>
                          <a:pt x="10382" y="0"/>
                        </a:moveTo>
                        <a:cubicBezTo>
                          <a:pt x="10382" y="0"/>
                          <a:pt x="7429" y="14478"/>
                          <a:pt x="6668" y="23336"/>
                        </a:cubicBezTo>
                        <a:cubicBezTo>
                          <a:pt x="5906" y="32195"/>
                          <a:pt x="3334" y="75819"/>
                          <a:pt x="3334" y="75819"/>
                        </a:cubicBezTo>
                        <a:lnTo>
                          <a:pt x="0" y="53245"/>
                        </a:lnTo>
                        <a:lnTo>
                          <a:pt x="0" y="17907"/>
                        </a:lnTo>
                        <a:cubicBezTo>
                          <a:pt x="0" y="17907"/>
                          <a:pt x="2191" y="5334"/>
                          <a:pt x="10382" y="0"/>
                        </a:cubicBezTo>
                        <a:close/>
                      </a:path>
                    </a:pathLst>
                  </a:custGeom>
                  <a:solidFill>
                    <a:srgbClr val="593B2E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459" name="Freeform: Shape 458">
                    <a:extLst>
                      <a:ext uri="{FF2B5EF4-FFF2-40B4-BE49-F238E27FC236}">
                        <a16:creationId xmlns:a16="http://schemas.microsoft.com/office/drawing/2014/main" id="{0F286DD0-9B44-49E2-B905-FBD50F28A4A0}"/>
                      </a:ext>
                    </a:extLst>
                  </p:cNvPr>
                  <p:cNvSpPr/>
                  <p:nvPr/>
                </p:nvSpPr>
                <p:spPr>
                  <a:xfrm>
                    <a:off x="5644038" y="3469195"/>
                    <a:ext cx="11525" cy="38957"/>
                  </a:xfrm>
                  <a:custGeom>
                    <a:avLst/>
                    <a:gdLst>
                      <a:gd name="connsiteX0" fmla="*/ 11525 w 11525"/>
                      <a:gd name="connsiteY0" fmla="*/ 0 h 38957"/>
                      <a:gd name="connsiteX1" fmla="*/ 3334 w 11525"/>
                      <a:gd name="connsiteY1" fmla="*/ 38957 h 38957"/>
                      <a:gd name="connsiteX2" fmla="*/ 0 w 11525"/>
                      <a:gd name="connsiteY2" fmla="*/ 24479 h 389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1525" h="38957">
                        <a:moveTo>
                          <a:pt x="11525" y="0"/>
                        </a:moveTo>
                        <a:lnTo>
                          <a:pt x="3334" y="38957"/>
                        </a:lnTo>
                        <a:lnTo>
                          <a:pt x="0" y="24479"/>
                        </a:lnTo>
                        <a:close/>
                      </a:path>
                    </a:pathLst>
                  </a:custGeom>
                  <a:solidFill>
                    <a:srgbClr val="593B2E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460" name="Freeform: Shape 459">
                    <a:extLst>
                      <a:ext uri="{FF2B5EF4-FFF2-40B4-BE49-F238E27FC236}">
                        <a16:creationId xmlns:a16="http://schemas.microsoft.com/office/drawing/2014/main" id="{2670B9DC-9EAA-4865-B467-359A8B6A1CE9}"/>
                      </a:ext>
                    </a:extLst>
                  </p:cNvPr>
                  <p:cNvSpPr/>
                  <p:nvPr/>
                </p:nvSpPr>
                <p:spPr>
                  <a:xfrm>
                    <a:off x="5796343" y="3340321"/>
                    <a:ext cx="42005" cy="13620"/>
                  </a:xfrm>
                  <a:custGeom>
                    <a:avLst/>
                    <a:gdLst>
                      <a:gd name="connsiteX0" fmla="*/ 18955 w 42005"/>
                      <a:gd name="connsiteY0" fmla="*/ 0 h 13620"/>
                      <a:gd name="connsiteX1" fmla="*/ 0 w 42005"/>
                      <a:gd name="connsiteY1" fmla="*/ 13621 h 13620"/>
                      <a:gd name="connsiteX2" fmla="*/ 32671 w 42005"/>
                      <a:gd name="connsiteY2" fmla="*/ 6096 h 13620"/>
                      <a:gd name="connsiteX3" fmla="*/ 42005 w 42005"/>
                      <a:gd name="connsiteY3" fmla="*/ 0 h 136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005" h="13620">
                        <a:moveTo>
                          <a:pt x="18955" y="0"/>
                        </a:moveTo>
                        <a:lnTo>
                          <a:pt x="0" y="13621"/>
                        </a:lnTo>
                        <a:lnTo>
                          <a:pt x="32671" y="6096"/>
                        </a:lnTo>
                        <a:lnTo>
                          <a:pt x="42005" y="0"/>
                        </a:lnTo>
                        <a:close/>
                      </a:path>
                    </a:pathLst>
                  </a:custGeom>
                  <a:solidFill>
                    <a:srgbClr val="593B2E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461" name="Freeform: Shape 460">
                    <a:extLst>
                      <a:ext uri="{FF2B5EF4-FFF2-40B4-BE49-F238E27FC236}">
                        <a16:creationId xmlns:a16="http://schemas.microsoft.com/office/drawing/2014/main" id="{14DEC6BE-A1DC-45CD-98C5-87F34E40C4A3}"/>
                      </a:ext>
                    </a:extLst>
                  </p:cNvPr>
                  <p:cNvSpPr/>
                  <p:nvPr/>
                </p:nvSpPr>
                <p:spPr>
                  <a:xfrm>
                    <a:off x="5902928" y="3376326"/>
                    <a:ext cx="6381" cy="121253"/>
                  </a:xfrm>
                  <a:custGeom>
                    <a:avLst/>
                    <a:gdLst>
                      <a:gd name="connsiteX0" fmla="*/ 4191 w 6381"/>
                      <a:gd name="connsiteY0" fmla="*/ 0 h 121253"/>
                      <a:gd name="connsiteX1" fmla="*/ 0 w 6381"/>
                      <a:gd name="connsiteY1" fmla="*/ 72866 h 121253"/>
                      <a:gd name="connsiteX2" fmla="*/ 2096 w 6381"/>
                      <a:gd name="connsiteY2" fmla="*/ 121253 h 121253"/>
                      <a:gd name="connsiteX3" fmla="*/ 6382 w 6381"/>
                      <a:gd name="connsiteY3" fmla="*/ 92869 h 1212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81" h="121253">
                        <a:moveTo>
                          <a:pt x="4191" y="0"/>
                        </a:moveTo>
                        <a:lnTo>
                          <a:pt x="0" y="72866"/>
                        </a:lnTo>
                        <a:lnTo>
                          <a:pt x="2096" y="121253"/>
                        </a:lnTo>
                        <a:lnTo>
                          <a:pt x="6382" y="92869"/>
                        </a:lnTo>
                        <a:close/>
                      </a:path>
                    </a:pathLst>
                  </a:custGeom>
                  <a:solidFill>
                    <a:srgbClr val="593B2E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sp>
              <p:nvSpPr>
                <p:cNvPr id="451" name="Freeform: Shape 450">
                  <a:extLst>
                    <a:ext uri="{FF2B5EF4-FFF2-40B4-BE49-F238E27FC236}">
                      <a16:creationId xmlns:a16="http://schemas.microsoft.com/office/drawing/2014/main" id="{8265DEAE-9142-4E2A-AACD-20836DD91823}"/>
                    </a:ext>
                  </a:extLst>
                </p:cNvPr>
                <p:cNvSpPr/>
                <p:nvPr/>
              </p:nvSpPr>
              <p:spPr>
                <a:xfrm>
                  <a:off x="5659945" y="3339178"/>
                  <a:ext cx="93535" cy="13144"/>
                </a:xfrm>
                <a:custGeom>
                  <a:avLst/>
                  <a:gdLst>
                    <a:gd name="connsiteX0" fmla="*/ 0 w 93535"/>
                    <a:gd name="connsiteY0" fmla="*/ 4286 h 13144"/>
                    <a:gd name="connsiteX1" fmla="*/ 35909 w 93535"/>
                    <a:gd name="connsiteY1" fmla="*/ 13145 h 13144"/>
                    <a:gd name="connsiteX2" fmla="*/ 93536 w 93535"/>
                    <a:gd name="connsiteY2" fmla="*/ 1143 h 13144"/>
                    <a:gd name="connsiteX3" fmla="*/ 8096 w 93535"/>
                    <a:gd name="connsiteY3" fmla="*/ 0 h 131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93535" h="13144">
                      <a:moveTo>
                        <a:pt x="0" y="4286"/>
                      </a:moveTo>
                      <a:lnTo>
                        <a:pt x="35909" y="13145"/>
                      </a:lnTo>
                      <a:lnTo>
                        <a:pt x="93536" y="1143"/>
                      </a:lnTo>
                      <a:lnTo>
                        <a:pt x="8096" y="0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52" name="Freeform: Shape 451">
                  <a:extLst>
                    <a:ext uri="{FF2B5EF4-FFF2-40B4-BE49-F238E27FC236}">
                      <a16:creationId xmlns:a16="http://schemas.microsoft.com/office/drawing/2014/main" id="{1F620979-B192-4B56-AC25-7D97C1B0C6A5}"/>
                    </a:ext>
                  </a:extLst>
                </p:cNvPr>
                <p:cNvSpPr/>
                <p:nvPr/>
              </p:nvSpPr>
              <p:spPr>
                <a:xfrm>
                  <a:off x="5829014" y="3340321"/>
                  <a:ext cx="63436" cy="6095"/>
                </a:xfrm>
                <a:custGeom>
                  <a:avLst/>
                  <a:gdLst>
                    <a:gd name="connsiteX0" fmla="*/ 0 w 63436"/>
                    <a:gd name="connsiteY0" fmla="*/ 6096 h 6095"/>
                    <a:gd name="connsiteX1" fmla="*/ 63437 w 63436"/>
                    <a:gd name="connsiteY1" fmla="*/ 0 h 6095"/>
                    <a:gd name="connsiteX2" fmla="*/ 9335 w 63436"/>
                    <a:gd name="connsiteY2" fmla="*/ 0 h 60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63436" h="6095">
                      <a:moveTo>
                        <a:pt x="0" y="6096"/>
                      </a:moveTo>
                      <a:lnTo>
                        <a:pt x="63437" y="0"/>
                      </a:lnTo>
                      <a:lnTo>
                        <a:pt x="9335" y="0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53" name="Freeform: Shape 452">
                  <a:extLst>
                    <a:ext uri="{FF2B5EF4-FFF2-40B4-BE49-F238E27FC236}">
                      <a16:creationId xmlns:a16="http://schemas.microsoft.com/office/drawing/2014/main" id="{21ECBD76-3D2B-4B5D-9498-32348382C312}"/>
                    </a:ext>
                  </a:extLst>
                </p:cNvPr>
                <p:cNvSpPr/>
                <p:nvPr/>
              </p:nvSpPr>
              <p:spPr>
                <a:xfrm>
                  <a:off x="5651372" y="3343464"/>
                  <a:ext cx="44481" cy="22955"/>
                </a:xfrm>
                <a:custGeom>
                  <a:avLst/>
                  <a:gdLst>
                    <a:gd name="connsiteX0" fmla="*/ 44482 w 44481"/>
                    <a:gd name="connsiteY0" fmla="*/ 8858 h 22955"/>
                    <a:gd name="connsiteX1" fmla="*/ 0 w 44481"/>
                    <a:gd name="connsiteY1" fmla="*/ 22955 h 22955"/>
                    <a:gd name="connsiteX2" fmla="*/ 3048 w 44481"/>
                    <a:gd name="connsiteY2" fmla="*/ 4001 h 22955"/>
                    <a:gd name="connsiteX3" fmla="*/ 8573 w 44481"/>
                    <a:gd name="connsiteY3" fmla="*/ 0 h 229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4481" h="22955">
                      <a:moveTo>
                        <a:pt x="44482" y="8858"/>
                      </a:moveTo>
                      <a:lnTo>
                        <a:pt x="0" y="22955"/>
                      </a:lnTo>
                      <a:lnTo>
                        <a:pt x="3048" y="4001"/>
                      </a:lnTo>
                      <a:lnTo>
                        <a:pt x="8573" y="0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54" name="Freeform: Shape 453">
                  <a:extLst>
                    <a:ext uri="{FF2B5EF4-FFF2-40B4-BE49-F238E27FC236}">
                      <a16:creationId xmlns:a16="http://schemas.microsoft.com/office/drawing/2014/main" id="{288F6A14-3F52-4DCE-8D6C-219DDEB8FA39}"/>
                    </a:ext>
                  </a:extLst>
                </p:cNvPr>
                <p:cNvSpPr/>
                <p:nvPr/>
              </p:nvSpPr>
              <p:spPr>
                <a:xfrm>
                  <a:off x="5646705" y="3399662"/>
                  <a:ext cx="8953" cy="69532"/>
                </a:xfrm>
                <a:custGeom>
                  <a:avLst/>
                  <a:gdLst>
                    <a:gd name="connsiteX0" fmla="*/ 2476 w 8953"/>
                    <a:gd name="connsiteY0" fmla="*/ 0 h 69532"/>
                    <a:gd name="connsiteX1" fmla="*/ 8953 w 8953"/>
                    <a:gd name="connsiteY1" fmla="*/ 18859 h 69532"/>
                    <a:gd name="connsiteX2" fmla="*/ 8858 w 8953"/>
                    <a:gd name="connsiteY2" fmla="*/ 69533 h 69532"/>
                    <a:gd name="connsiteX3" fmla="*/ 0 w 8953"/>
                    <a:gd name="connsiteY3" fmla="*/ 18859 h 695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953" h="69532">
                      <a:moveTo>
                        <a:pt x="2476" y="0"/>
                      </a:moveTo>
                      <a:lnTo>
                        <a:pt x="8953" y="18859"/>
                      </a:lnTo>
                      <a:lnTo>
                        <a:pt x="8858" y="69533"/>
                      </a:lnTo>
                      <a:lnTo>
                        <a:pt x="0" y="18859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55" name="Freeform: Shape 454">
                  <a:extLst>
                    <a:ext uri="{FF2B5EF4-FFF2-40B4-BE49-F238E27FC236}">
                      <a16:creationId xmlns:a16="http://schemas.microsoft.com/office/drawing/2014/main" id="{8D8279FF-3D03-424A-BF1B-593452A5F434}"/>
                    </a:ext>
                  </a:extLst>
                </p:cNvPr>
                <p:cNvSpPr/>
                <p:nvPr/>
              </p:nvSpPr>
              <p:spPr>
                <a:xfrm>
                  <a:off x="5805201" y="3340321"/>
                  <a:ext cx="99060" cy="15620"/>
                </a:xfrm>
                <a:custGeom>
                  <a:avLst/>
                  <a:gdLst>
                    <a:gd name="connsiteX0" fmla="*/ 0 w 99060"/>
                    <a:gd name="connsiteY0" fmla="*/ 12002 h 15620"/>
                    <a:gd name="connsiteX1" fmla="*/ 36576 w 99060"/>
                    <a:gd name="connsiteY1" fmla="*/ 15621 h 15620"/>
                    <a:gd name="connsiteX2" fmla="*/ 99060 w 99060"/>
                    <a:gd name="connsiteY2" fmla="*/ 3048 h 15620"/>
                    <a:gd name="connsiteX3" fmla="*/ 72866 w 99060"/>
                    <a:gd name="connsiteY3" fmla="*/ 0 h 15620"/>
                    <a:gd name="connsiteX4" fmla="*/ 23813 w 99060"/>
                    <a:gd name="connsiteY4" fmla="*/ 6096 h 156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9060" h="15620">
                      <a:moveTo>
                        <a:pt x="0" y="12002"/>
                      </a:moveTo>
                      <a:lnTo>
                        <a:pt x="36576" y="15621"/>
                      </a:lnTo>
                      <a:lnTo>
                        <a:pt x="99060" y="3048"/>
                      </a:lnTo>
                      <a:lnTo>
                        <a:pt x="72866" y="0"/>
                      </a:lnTo>
                      <a:lnTo>
                        <a:pt x="23813" y="6096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431" name="Graphic 1">
                <a:extLst>
                  <a:ext uri="{FF2B5EF4-FFF2-40B4-BE49-F238E27FC236}">
                    <a16:creationId xmlns:a16="http://schemas.microsoft.com/office/drawing/2014/main" id="{69D1D898-4266-4AED-AF11-95E3354CCCEE}"/>
                  </a:ext>
                </a:extLst>
              </p:cNvPr>
              <p:cNvGrpSpPr/>
              <p:nvPr/>
            </p:nvGrpSpPr>
            <p:grpSpPr>
              <a:xfrm>
                <a:off x="5629275" y="3328987"/>
                <a:ext cx="276320" cy="186498"/>
                <a:chOff x="5629275" y="3328987"/>
                <a:chExt cx="276320" cy="186498"/>
              </a:xfrm>
            </p:grpSpPr>
            <p:sp>
              <p:nvSpPr>
                <p:cNvPr id="436" name="Freeform: Shape 435">
                  <a:hlinkClick r:id="rId5" action="ppaction://hlinksldjump"/>
                  <a:extLst>
                    <a:ext uri="{FF2B5EF4-FFF2-40B4-BE49-F238E27FC236}">
                      <a16:creationId xmlns:a16="http://schemas.microsoft.com/office/drawing/2014/main" id="{607A6148-A6DB-4092-82BF-DAEF457E3FCA}"/>
                    </a:ext>
                  </a:extLst>
                </p:cNvPr>
                <p:cNvSpPr/>
                <p:nvPr/>
              </p:nvSpPr>
              <p:spPr>
                <a:xfrm>
                  <a:off x="5629275" y="3330129"/>
                  <a:ext cx="276320" cy="185356"/>
                </a:xfrm>
                <a:custGeom>
                  <a:avLst/>
                  <a:gdLst>
                    <a:gd name="connsiteX0" fmla="*/ 248412 w 276320"/>
                    <a:gd name="connsiteY0" fmla="*/ 185357 h 185356"/>
                    <a:gd name="connsiteX1" fmla="*/ 27908 w 276320"/>
                    <a:gd name="connsiteY1" fmla="*/ 185357 h 185356"/>
                    <a:gd name="connsiteX2" fmla="*/ 0 w 276320"/>
                    <a:gd name="connsiteY2" fmla="*/ 153353 h 185356"/>
                    <a:gd name="connsiteX3" fmla="*/ 11430 w 276320"/>
                    <a:gd name="connsiteY3" fmla="*/ 128778 h 185356"/>
                    <a:gd name="connsiteX4" fmla="*/ 0 w 276320"/>
                    <a:gd name="connsiteY4" fmla="*/ 60293 h 185356"/>
                    <a:gd name="connsiteX5" fmla="*/ 0 w 276320"/>
                    <a:gd name="connsiteY5" fmla="*/ 47911 h 185356"/>
                    <a:gd name="connsiteX6" fmla="*/ 0 w 276320"/>
                    <a:gd name="connsiteY6" fmla="*/ 32004 h 185356"/>
                    <a:gd name="connsiteX7" fmla="*/ 27908 w 276320"/>
                    <a:gd name="connsiteY7" fmla="*/ 0 h 185356"/>
                    <a:gd name="connsiteX8" fmla="*/ 109442 w 276320"/>
                    <a:gd name="connsiteY8" fmla="*/ 0 h 185356"/>
                    <a:gd name="connsiteX9" fmla="*/ 152305 w 276320"/>
                    <a:gd name="connsiteY9" fmla="*/ 13621 h 185356"/>
                    <a:gd name="connsiteX10" fmla="*/ 171164 w 276320"/>
                    <a:gd name="connsiteY10" fmla="*/ 0 h 185356"/>
                    <a:gd name="connsiteX11" fmla="*/ 248412 w 276320"/>
                    <a:gd name="connsiteY11" fmla="*/ 0 h 185356"/>
                    <a:gd name="connsiteX12" fmla="*/ 276320 w 276320"/>
                    <a:gd name="connsiteY12" fmla="*/ 32004 h 185356"/>
                    <a:gd name="connsiteX13" fmla="*/ 265176 w 276320"/>
                    <a:gd name="connsiteY13" fmla="*/ 151543 h 185356"/>
                    <a:gd name="connsiteX14" fmla="*/ 248412 w 276320"/>
                    <a:gd name="connsiteY14" fmla="*/ 185357 h 1853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276320" h="185356">
                      <a:moveTo>
                        <a:pt x="248412" y="185357"/>
                      </a:moveTo>
                      <a:lnTo>
                        <a:pt x="27908" y="185357"/>
                      </a:lnTo>
                      <a:cubicBezTo>
                        <a:pt x="12573" y="185357"/>
                        <a:pt x="0" y="170974"/>
                        <a:pt x="0" y="153353"/>
                      </a:cubicBezTo>
                      <a:lnTo>
                        <a:pt x="11430" y="128778"/>
                      </a:lnTo>
                      <a:lnTo>
                        <a:pt x="0" y="60293"/>
                      </a:lnTo>
                      <a:lnTo>
                        <a:pt x="0" y="47911"/>
                      </a:lnTo>
                      <a:lnTo>
                        <a:pt x="0" y="32004"/>
                      </a:lnTo>
                      <a:cubicBezTo>
                        <a:pt x="0" y="14383"/>
                        <a:pt x="12573" y="0"/>
                        <a:pt x="27908" y="0"/>
                      </a:cubicBezTo>
                      <a:lnTo>
                        <a:pt x="109442" y="0"/>
                      </a:lnTo>
                      <a:lnTo>
                        <a:pt x="152305" y="13621"/>
                      </a:lnTo>
                      <a:lnTo>
                        <a:pt x="171164" y="0"/>
                      </a:lnTo>
                      <a:lnTo>
                        <a:pt x="248412" y="0"/>
                      </a:lnTo>
                      <a:cubicBezTo>
                        <a:pt x="263747" y="0"/>
                        <a:pt x="276320" y="14383"/>
                        <a:pt x="276320" y="32004"/>
                      </a:cubicBezTo>
                      <a:lnTo>
                        <a:pt x="265176" y="151543"/>
                      </a:lnTo>
                      <a:cubicBezTo>
                        <a:pt x="265271" y="169164"/>
                        <a:pt x="263843" y="185357"/>
                        <a:pt x="248412" y="185357"/>
                      </a:cubicBezTo>
                      <a:close/>
                    </a:path>
                  </a:pathLst>
                </a:custGeom>
                <a:solidFill>
                  <a:srgbClr val="FFBD0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grpSp>
              <p:nvGrpSpPr>
                <p:cNvPr id="437" name="Graphic 1">
                  <a:extLst>
                    <a:ext uri="{FF2B5EF4-FFF2-40B4-BE49-F238E27FC236}">
                      <a16:creationId xmlns:a16="http://schemas.microsoft.com/office/drawing/2014/main" id="{A44C3308-C4F1-45B6-A77A-A10791F2CD95}"/>
                    </a:ext>
                  </a:extLst>
                </p:cNvPr>
                <p:cNvGrpSpPr/>
                <p:nvPr/>
              </p:nvGrpSpPr>
              <p:grpSpPr>
                <a:xfrm>
                  <a:off x="5629275" y="3330034"/>
                  <a:ext cx="265270" cy="167831"/>
                  <a:chOff x="5629275" y="3330034"/>
                  <a:chExt cx="265270" cy="167831"/>
                </a:xfrm>
              </p:grpSpPr>
              <p:sp>
                <p:nvSpPr>
                  <p:cNvPr id="443" name="Freeform: Shape 442">
                    <a:extLst>
                      <a:ext uri="{FF2B5EF4-FFF2-40B4-BE49-F238E27FC236}">
                        <a16:creationId xmlns:a16="http://schemas.microsoft.com/office/drawing/2014/main" id="{D1FBE3CF-C8EA-4D0F-93B7-001F20CA3CE1}"/>
                      </a:ext>
                    </a:extLst>
                  </p:cNvPr>
                  <p:cNvSpPr/>
                  <p:nvPr/>
                </p:nvSpPr>
                <p:spPr>
                  <a:xfrm>
                    <a:off x="5644800" y="3348132"/>
                    <a:ext cx="247649" cy="149732"/>
                  </a:xfrm>
                  <a:custGeom>
                    <a:avLst/>
                    <a:gdLst>
                      <a:gd name="connsiteX0" fmla="*/ 0 w 247649"/>
                      <a:gd name="connsiteY0" fmla="*/ 16288 h 149732"/>
                      <a:gd name="connsiteX1" fmla="*/ 0 w 247649"/>
                      <a:gd name="connsiteY1" fmla="*/ 133445 h 149732"/>
                      <a:gd name="connsiteX2" fmla="*/ 14478 w 247649"/>
                      <a:gd name="connsiteY2" fmla="*/ 149733 h 149732"/>
                      <a:gd name="connsiteX3" fmla="*/ 233172 w 247649"/>
                      <a:gd name="connsiteY3" fmla="*/ 149733 h 149732"/>
                      <a:gd name="connsiteX4" fmla="*/ 247650 w 247649"/>
                      <a:gd name="connsiteY4" fmla="*/ 133445 h 149732"/>
                      <a:gd name="connsiteX5" fmla="*/ 247650 w 247649"/>
                      <a:gd name="connsiteY5" fmla="*/ 18002 h 149732"/>
                      <a:gd name="connsiteX6" fmla="*/ 233267 w 247649"/>
                      <a:gd name="connsiteY6" fmla="*/ 1715 h 149732"/>
                      <a:gd name="connsiteX7" fmla="*/ 14573 w 247649"/>
                      <a:gd name="connsiteY7" fmla="*/ 0 h 149732"/>
                      <a:gd name="connsiteX8" fmla="*/ 0 w 247649"/>
                      <a:gd name="connsiteY8" fmla="*/ 16288 h 1497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47649" h="149732">
                        <a:moveTo>
                          <a:pt x="0" y="16288"/>
                        </a:moveTo>
                        <a:lnTo>
                          <a:pt x="0" y="133445"/>
                        </a:lnTo>
                        <a:cubicBezTo>
                          <a:pt x="0" y="142399"/>
                          <a:pt x="6477" y="149733"/>
                          <a:pt x="14478" y="149733"/>
                        </a:cubicBezTo>
                        <a:lnTo>
                          <a:pt x="233172" y="149733"/>
                        </a:lnTo>
                        <a:cubicBezTo>
                          <a:pt x="241173" y="149733"/>
                          <a:pt x="247650" y="142494"/>
                          <a:pt x="247650" y="133445"/>
                        </a:cubicBezTo>
                        <a:lnTo>
                          <a:pt x="247650" y="18002"/>
                        </a:lnTo>
                        <a:cubicBezTo>
                          <a:pt x="247650" y="9049"/>
                          <a:pt x="241268" y="1810"/>
                          <a:pt x="233267" y="1715"/>
                        </a:cubicBezTo>
                        <a:lnTo>
                          <a:pt x="14573" y="0"/>
                        </a:lnTo>
                        <a:cubicBezTo>
                          <a:pt x="6572" y="0"/>
                          <a:pt x="0" y="7239"/>
                          <a:pt x="0" y="16288"/>
                        </a:cubicBezTo>
                        <a:close/>
                      </a:path>
                    </a:pathLst>
                  </a:custGeom>
                  <a:solidFill>
                    <a:srgbClr val="FFAB1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 dirty="0"/>
                  </a:p>
                </p:txBody>
              </p:sp>
              <p:sp>
                <p:nvSpPr>
                  <p:cNvPr id="444" name="Freeform: Shape 443">
                    <a:extLst>
                      <a:ext uri="{FF2B5EF4-FFF2-40B4-BE49-F238E27FC236}">
                        <a16:creationId xmlns:a16="http://schemas.microsoft.com/office/drawing/2014/main" id="{DF107C1F-0503-427D-B58F-985689752088}"/>
                      </a:ext>
                    </a:extLst>
                  </p:cNvPr>
                  <p:cNvSpPr/>
                  <p:nvPr/>
                </p:nvSpPr>
                <p:spPr>
                  <a:xfrm>
                    <a:off x="5640800" y="3349561"/>
                    <a:ext cx="249364" cy="145351"/>
                  </a:xfrm>
                  <a:custGeom>
                    <a:avLst/>
                    <a:gdLst>
                      <a:gd name="connsiteX0" fmla="*/ 10192 w 249364"/>
                      <a:gd name="connsiteY0" fmla="*/ 145352 h 145351"/>
                      <a:gd name="connsiteX1" fmla="*/ 6191 w 249364"/>
                      <a:gd name="connsiteY1" fmla="*/ 90869 h 145351"/>
                      <a:gd name="connsiteX2" fmla="*/ 9811 w 249364"/>
                      <a:gd name="connsiteY2" fmla="*/ 10192 h 145351"/>
                      <a:gd name="connsiteX3" fmla="*/ 249365 w 249364"/>
                      <a:gd name="connsiteY3" fmla="*/ 8001 h 145351"/>
                      <a:gd name="connsiteX4" fmla="*/ 249365 w 249364"/>
                      <a:gd name="connsiteY4" fmla="*/ 8001 h 145351"/>
                      <a:gd name="connsiteX5" fmla="*/ 232410 w 249364"/>
                      <a:gd name="connsiteY5" fmla="*/ 286 h 145351"/>
                      <a:gd name="connsiteX6" fmla="*/ 12859 w 249364"/>
                      <a:gd name="connsiteY6" fmla="*/ 0 h 145351"/>
                      <a:gd name="connsiteX7" fmla="*/ 0 w 249364"/>
                      <a:gd name="connsiteY7" fmla="*/ 14669 h 145351"/>
                      <a:gd name="connsiteX8" fmla="*/ 0 w 249364"/>
                      <a:gd name="connsiteY8" fmla="*/ 124016 h 145351"/>
                      <a:gd name="connsiteX9" fmla="*/ 10192 w 249364"/>
                      <a:gd name="connsiteY9" fmla="*/ 145352 h 145351"/>
                      <a:gd name="connsiteX10" fmla="*/ 10192 w 249364"/>
                      <a:gd name="connsiteY10" fmla="*/ 145352 h 145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249364" h="145351">
                        <a:moveTo>
                          <a:pt x="10192" y="145352"/>
                        </a:moveTo>
                        <a:lnTo>
                          <a:pt x="6191" y="90869"/>
                        </a:lnTo>
                        <a:lnTo>
                          <a:pt x="9811" y="10192"/>
                        </a:lnTo>
                        <a:lnTo>
                          <a:pt x="249365" y="8001"/>
                        </a:lnTo>
                        <a:lnTo>
                          <a:pt x="249365" y="8001"/>
                        </a:lnTo>
                        <a:cubicBezTo>
                          <a:pt x="244602" y="952"/>
                          <a:pt x="241554" y="286"/>
                          <a:pt x="232410" y="286"/>
                        </a:cubicBezTo>
                        <a:lnTo>
                          <a:pt x="12859" y="0"/>
                        </a:lnTo>
                        <a:cubicBezTo>
                          <a:pt x="5810" y="0"/>
                          <a:pt x="0" y="6572"/>
                          <a:pt x="0" y="14669"/>
                        </a:cubicBezTo>
                        <a:lnTo>
                          <a:pt x="0" y="124016"/>
                        </a:lnTo>
                        <a:cubicBezTo>
                          <a:pt x="95" y="132588"/>
                          <a:pt x="3905" y="140589"/>
                          <a:pt x="10192" y="145352"/>
                        </a:cubicBezTo>
                        <a:lnTo>
                          <a:pt x="10192" y="145352"/>
                        </a:lnTo>
                        <a:close/>
                      </a:path>
                    </a:pathLst>
                  </a:custGeom>
                  <a:solidFill>
                    <a:srgbClr val="D871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445" name="Freeform: Shape 444">
                    <a:extLst>
                      <a:ext uri="{FF2B5EF4-FFF2-40B4-BE49-F238E27FC236}">
                        <a16:creationId xmlns:a16="http://schemas.microsoft.com/office/drawing/2014/main" id="{80C2ECCA-E7D3-42CB-9219-6B614013BAFD}"/>
                      </a:ext>
                    </a:extLst>
                  </p:cNvPr>
                  <p:cNvSpPr/>
                  <p:nvPr/>
                </p:nvSpPr>
                <p:spPr>
                  <a:xfrm>
                    <a:off x="5629275" y="3337273"/>
                    <a:ext cx="10382" cy="75818"/>
                  </a:xfrm>
                  <a:custGeom>
                    <a:avLst/>
                    <a:gdLst>
                      <a:gd name="connsiteX0" fmla="*/ 10382 w 10382"/>
                      <a:gd name="connsiteY0" fmla="*/ 0 h 75818"/>
                      <a:gd name="connsiteX1" fmla="*/ 6668 w 10382"/>
                      <a:gd name="connsiteY1" fmla="*/ 23336 h 75818"/>
                      <a:gd name="connsiteX2" fmla="*/ 3334 w 10382"/>
                      <a:gd name="connsiteY2" fmla="*/ 75819 h 75818"/>
                      <a:gd name="connsiteX3" fmla="*/ 0 w 10382"/>
                      <a:gd name="connsiteY3" fmla="*/ 53150 h 75818"/>
                      <a:gd name="connsiteX4" fmla="*/ 0 w 10382"/>
                      <a:gd name="connsiteY4" fmla="*/ 17907 h 75818"/>
                      <a:gd name="connsiteX5" fmla="*/ 10382 w 10382"/>
                      <a:gd name="connsiteY5" fmla="*/ 0 h 75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382" h="75818">
                        <a:moveTo>
                          <a:pt x="10382" y="0"/>
                        </a:moveTo>
                        <a:cubicBezTo>
                          <a:pt x="10382" y="0"/>
                          <a:pt x="7429" y="14478"/>
                          <a:pt x="6668" y="23336"/>
                        </a:cubicBezTo>
                        <a:cubicBezTo>
                          <a:pt x="5906" y="32195"/>
                          <a:pt x="3334" y="75819"/>
                          <a:pt x="3334" y="75819"/>
                        </a:cubicBezTo>
                        <a:lnTo>
                          <a:pt x="0" y="53150"/>
                        </a:lnTo>
                        <a:lnTo>
                          <a:pt x="0" y="17907"/>
                        </a:lnTo>
                        <a:cubicBezTo>
                          <a:pt x="0" y="17907"/>
                          <a:pt x="2191" y="5239"/>
                          <a:pt x="10382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446" name="Freeform: Shape 445">
                    <a:extLst>
                      <a:ext uri="{FF2B5EF4-FFF2-40B4-BE49-F238E27FC236}">
                        <a16:creationId xmlns:a16="http://schemas.microsoft.com/office/drawing/2014/main" id="{B9CD2CFD-20C0-44C2-B058-B2F67A900D44}"/>
                      </a:ext>
                    </a:extLst>
                  </p:cNvPr>
                  <p:cNvSpPr/>
                  <p:nvPr/>
                </p:nvSpPr>
                <p:spPr>
                  <a:xfrm>
                    <a:off x="5629275" y="3458908"/>
                    <a:ext cx="11430" cy="38957"/>
                  </a:xfrm>
                  <a:custGeom>
                    <a:avLst/>
                    <a:gdLst>
                      <a:gd name="connsiteX0" fmla="*/ 11430 w 11430"/>
                      <a:gd name="connsiteY0" fmla="*/ 0 h 38957"/>
                      <a:gd name="connsiteX1" fmla="*/ 3334 w 11430"/>
                      <a:gd name="connsiteY1" fmla="*/ 38957 h 38957"/>
                      <a:gd name="connsiteX2" fmla="*/ 0 w 11430"/>
                      <a:gd name="connsiteY2" fmla="*/ 24574 h 389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1430" h="38957">
                        <a:moveTo>
                          <a:pt x="11430" y="0"/>
                        </a:moveTo>
                        <a:lnTo>
                          <a:pt x="3334" y="38957"/>
                        </a:lnTo>
                        <a:lnTo>
                          <a:pt x="0" y="24574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447" name="Freeform: Shape 446">
                    <a:extLst>
                      <a:ext uri="{FF2B5EF4-FFF2-40B4-BE49-F238E27FC236}">
                        <a16:creationId xmlns:a16="http://schemas.microsoft.com/office/drawing/2014/main" id="{3272E728-5794-4E72-BA41-39CCBDD5A423}"/>
                      </a:ext>
                    </a:extLst>
                  </p:cNvPr>
                  <p:cNvSpPr/>
                  <p:nvPr/>
                </p:nvSpPr>
                <p:spPr>
                  <a:xfrm>
                    <a:off x="5781579" y="3330034"/>
                    <a:ext cx="42005" cy="13715"/>
                  </a:xfrm>
                  <a:custGeom>
                    <a:avLst/>
                    <a:gdLst>
                      <a:gd name="connsiteX0" fmla="*/ 18859 w 42005"/>
                      <a:gd name="connsiteY0" fmla="*/ 0 h 13715"/>
                      <a:gd name="connsiteX1" fmla="*/ 0 w 42005"/>
                      <a:gd name="connsiteY1" fmla="*/ 13716 h 13715"/>
                      <a:gd name="connsiteX2" fmla="*/ 32576 w 42005"/>
                      <a:gd name="connsiteY2" fmla="*/ 6096 h 13715"/>
                      <a:gd name="connsiteX3" fmla="*/ 42005 w 42005"/>
                      <a:gd name="connsiteY3" fmla="*/ 0 h 137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005" h="13715">
                        <a:moveTo>
                          <a:pt x="18859" y="0"/>
                        </a:moveTo>
                        <a:lnTo>
                          <a:pt x="0" y="13716"/>
                        </a:lnTo>
                        <a:lnTo>
                          <a:pt x="32576" y="6096"/>
                        </a:lnTo>
                        <a:lnTo>
                          <a:pt x="42005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448" name="Freeform: Shape 447">
                    <a:extLst>
                      <a:ext uri="{FF2B5EF4-FFF2-40B4-BE49-F238E27FC236}">
                        <a16:creationId xmlns:a16="http://schemas.microsoft.com/office/drawing/2014/main" id="{E689DE1B-B0DE-4B1C-B2BE-E36F12F72B05}"/>
                      </a:ext>
                    </a:extLst>
                  </p:cNvPr>
                  <p:cNvSpPr/>
                  <p:nvPr/>
                </p:nvSpPr>
                <p:spPr>
                  <a:xfrm>
                    <a:off x="5888164" y="3366134"/>
                    <a:ext cx="6381" cy="121253"/>
                  </a:xfrm>
                  <a:custGeom>
                    <a:avLst/>
                    <a:gdLst>
                      <a:gd name="connsiteX0" fmla="*/ 4191 w 6381"/>
                      <a:gd name="connsiteY0" fmla="*/ 0 h 121253"/>
                      <a:gd name="connsiteX1" fmla="*/ 0 w 6381"/>
                      <a:gd name="connsiteY1" fmla="*/ 72866 h 121253"/>
                      <a:gd name="connsiteX2" fmla="*/ 2095 w 6381"/>
                      <a:gd name="connsiteY2" fmla="*/ 121253 h 121253"/>
                      <a:gd name="connsiteX3" fmla="*/ 6382 w 6381"/>
                      <a:gd name="connsiteY3" fmla="*/ 92774 h 1212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81" h="121253">
                        <a:moveTo>
                          <a:pt x="4191" y="0"/>
                        </a:moveTo>
                        <a:lnTo>
                          <a:pt x="0" y="72866"/>
                        </a:lnTo>
                        <a:lnTo>
                          <a:pt x="2095" y="121253"/>
                        </a:lnTo>
                        <a:lnTo>
                          <a:pt x="6382" y="92774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sp>
              <p:nvSpPr>
                <p:cNvPr id="438" name="Freeform: Shape 437">
                  <a:extLst>
                    <a:ext uri="{FF2B5EF4-FFF2-40B4-BE49-F238E27FC236}">
                      <a16:creationId xmlns:a16="http://schemas.microsoft.com/office/drawing/2014/main" id="{C659FED5-A23E-43AD-9D19-0FAB5C235411}"/>
                    </a:ext>
                  </a:extLst>
                </p:cNvPr>
                <p:cNvSpPr/>
                <p:nvPr/>
              </p:nvSpPr>
              <p:spPr>
                <a:xfrm>
                  <a:off x="5645181" y="3328987"/>
                  <a:ext cx="93535" cy="13144"/>
                </a:xfrm>
                <a:custGeom>
                  <a:avLst/>
                  <a:gdLst>
                    <a:gd name="connsiteX0" fmla="*/ 0 w 93535"/>
                    <a:gd name="connsiteY0" fmla="*/ 4286 h 13144"/>
                    <a:gd name="connsiteX1" fmla="*/ 35909 w 93535"/>
                    <a:gd name="connsiteY1" fmla="*/ 13145 h 13144"/>
                    <a:gd name="connsiteX2" fmla="*/ 93536 w 93535"/>
                    <a:gd name="connsiteY2" fmla="*/ 1048 h 13144"/>
                    <a:gd name="connsiteX3" fmla="*/ 8001 w 93535"/>
                    <a:gd name="connsiteY3" fmla="*/ 0 h 131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93535" h="13144">
                      <a:moveTo>
                        <a:pt x="0" y="4286"/>
                      </a:moveTo>
                      <a:lnTo>
                        <a:pt x="35909" y="13145"/>
                      </a:lnTo>
                      <a:lnTo>
                        <a:pt x="93536" y="1048"/>
                      </a:lnTo>
                      <a:lnTo>
                        <a:pt x="8001" y="0"/>
                      </a:lnTo>
                      <a:close/>
                    </a:path>
                  </a:pathLst>
                </a:custGeom>
                <a:solidFill>
                  <a:srgbClr val="FFAB1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39" name="Freeform: Shape 438">
                  <a:extLst>
                    <a:ext uri="{FF2B5EF4-FFF2-40B4-BE49-F238E27FC236}">
                      <a16:creationId xmlns:a16="http://schemas.microsoft.com/office/drawing/2014/main" id="{E9769290-557B-497C-B04B-EBFEB6DDAEC9}"/>
                    </a:ext>
                  </a:extLst>
                </p:cNvPr>
                <p:cNvSpPr/>
                <p:nvPr/>
              </p:nvSpPr>
              <p:spPr>
                <a:xfrm>
                  <a:off x="5814155" y="3330034"/>
                  <a:ext cx="63531" cy="6096"/>
                </a:xfrm>
                <a:custGeom>
                  <a:avLst/>
                  <a:gdLst>
                    <a:gd name="connsiteX0" fmla="*/ 0 w 63531"/>
                    <a:gd name="connsiteY0" fmla="*/ 6096 h 6096"/>
                    <a:gd name="connsiteX1" fmla="*/ 63532 w 63531"/>
                    <a:gd name="connsiteY1" fmla="*/ 0 h 6096"/>
                    <a:gd name="connsiteX2" fmla="*/ 9430 w 63531"/>
                    <a:gd name="connsiteY2" fmla="*/ 0 h 60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63531" h="6096">
                      <a:moveTo>
                        <a:pt x="0" y="6096"/>
                      </a:moveTo>
                      <a:lnTo>
                        <a:pt x="63532" y="0"/>
                      </a:lnTo>
                      <a:lnTo>
                        <a:pt x="9430" y="0"/>
                      </a:lnTo>
                      <a:close/>
                    </a:path>
                  </a:pathLst>
                </a:custGeom>
                <a:solidFill>
                  <a:srgbClr val="FFAB1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40" name="Freeform: Shape 439">
                  <a:extLst>
                    <a:ext uri="{FF2B5EF4-FFF2-40B4-BE49-F238E27FC236}">
                      <a16:creationId xmlns:a16="http://schemas.microsoft.com/office/drawing/2014/main" id="{43A63715-1B05-4A45-BF02-A7054A5D4558}"/>
                    </a:ext>
                  </a:extLst>
                </p:cNvPr>
                <p:cNvSpPr/>
                <p:nvPr/>
              </p:nvSpPr>
              <p:spPr>
                <a:xfrm>
                  <a:off x="5636609" y="3333273"/>
                  <a:ext cx="44481" cy="22859"/>
                </a:xfrm>
                <a:custGeom>
                  <a:avLst/>
                  <a:gdLst>
                    <a:gd name="connsiteX0" fmla="*/ 44482 w 44481"/>
                    <a:gd name="connsiteY0" fmla="*/ 8858 h 22859"/>
                    <a:gd name="connsiteX1" fmla="*/ 0 w 44481"/>
                    <a:gd name="connsiteY1" fmla="*/ 22860 h 22859"/>
                    <a:gd name="connsiteX2" fmla="*/ 3048 w 44481"/>
                    <a:gd name="connsiteY2" fmla="*/ 4001 h 22859"/>
                    <a:gd name="connsiteX3" fmla="*/ 8573 w 44481"/>
                    <a:gd name="connsiteY3" fmla="*/ 0 h 228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4481" h="22859">
                      <a:moveTo>
                        <a:pt x="44482" y="8858"/>
                      </a:moveTo>
                      <a:lnTo>
                        <a:pt x="0" y="22860"/>
                      </a:lnTo>
                      <a:lnTo>
                        <a:pt x="3048" y="4001"/>
                      </a:lnTo>
                      <a:lnTo>
                        <a:pt x="8573" y="0"/>
                      </a:lnTo>
                      <a:close/>
                    </a:path>
                  </a:pathLst>
                </a:custGeom>
                <a:solidFill>
                  <a:srgbClr val="FFCE7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41" name="Freeform: Shape 440">
                  <a:extLst>
                    <a:ext uri="{FF2B5EF4-FFF2-40B4-BE49-F238E27FC236}">
                      <a16:creationId xmlns:a16="http://schemas.microsoft.com/office/drawing/2014/main" id="{5A89E160-44C4-499D-B3AA-772A136315D2}"/>
                    </a:ext>
                  </a:extLst>
                </p:cNvPr>
                <p:cNvSpPr/>
                <p:nvPr/>
              </p:nvSpPr>
              <p:spPr>
                <a:xfrm>
                  <a:off x="5631942" y="3389375"/>
                  <a:ext cx="8953" cy="69532"/>
                </a:xfrm>
                <a:custGeom>
                  <a:avLst/>
                  <a:gdLst>
                    <a:gd name="connsiteX0" fmla="*/ 2477 w 8953"/>
                    <a:gd name="connsiteY0" fmla="*/ 0 h 69532"/>
                    <a:gd name="connsiteX1" fmla="*/ 8954 w 8953"/>
                    <a:gd name="connsiteY1" fmla="*/ 18955 h 69532"/>
                    <a:gd name="connsiteX2" fmla="*/ 8763 w 8953"/>
                    <a:gd name="connsiteY2" fmla="*/ 69533 h 69532"/>
                    <a:gd name="connsiteX3" fmla="*/ 0 w 8953"/>
                    <a:gd name="connsiteY3" fmla="*/ 18955 h 695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953" h="69532">
                      <a:moveTo>
                        <a:pt x="2477" y="0"/>
                      </a:moveTo>
                      <a:lnTo>
                        <a:pt x="8954" y="18955"/>
                      </a:lnTo>
                      <a:lnTo>
                        <a:pt x="8763" y="69533"/>
                      </a:lnTo>
                      <a:lnTo>
                        <a:pt x="0" y="18955"/>
                      </a:lnTo>
                      <a:close/>
                    </a:path>
                  </a:pathLst>
                </a:custGeom>
                <a:solidFill>
                  <a:srgbClr val="FFCE7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42" name="Freeform: Shape 441">
                  <a:extLst>
                    <a:ext uri="{FF2B5EF4-FFF2-40B4-BE49-F238E27FC236}">
                      <a16:creationId xmlns:a16="http://schemas.microsoft.com/office/drawing/2014/main" id="{6F8B4844-4DAD-49D4-BB69-ECC2007CC950}"/>
                    </a:ext>
                  </a:extLst>
                </p:cNvPr>
                <p:cNvSpPr/>
                <p:nvPr/>
              </p:nvSpPr>
              <p:spPr>
                <a:xfrm>
                  <a:off x="5790438" y="3330034"/>
                  <a:ext cx="99059" cy="15716"/>
                </a:xfrm>
                <a:custGeom>
                  <a:avLst/>
                  <a:gdLst>
                    <a:gd name="connsiteX0" fmla="*/ 0 w 99059"/>
                    <a:gd name="connsiteY0" fmla="*/ 12097 h 15716"/>
                    <a:gd name="connsiteX1" fmla="*/ 36576 w 99059"/>
                    <a:gd name="connsiteY1" fmla="*/ 15716 h 15716"/>
                    <a:gd name="connsiteX2" fmla="*/ 99060 w 99059"/>
                    <a:gd name="connsiteY2" fmla="*/ 3048 h 15716"/>
                    <a:gd name="connsiteX3" fmla="*/ 72866 w 99059"/>
                    <a:gd name="connsiteY3" fmla="*/ 0 h 15716"/>
                    <a:gd name="connsiteX4" fmla="*/ 23717 w 99059"/>
                    <a:gd name="connsiteY4" fmla="*/ 6096 h 157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9059" h="15716">
                      <a:moveTo>
                        <a:pt x="0" y="12097"/>
                      </a:moveTo>
                      <a:lnTo>
                        <a:pt x="36576" y="15716"/>
                      </a:lnTo>
                      <a:lnTo>
                        <a:pt x="99060" y="3048"/>
                      </a:lnTo>
                      <a:lnTo>
                        <a:pt x="72866" y="0"/>
                      </a:lnTo>
                      <a:lnTo>
                        <a:pt x="23717" y="6096"/>
                      </a:lnTo>
                      <a:close/>
                    </a:path>
                  </a:pathLst>
                </a:custGeom>
                <a:solidFill>
                  <a:srgbClr val="FFCE7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sp>
            <p:nvSpPr>
              <p:cNvPr id="432" name="Freeform: Shape 431">
                <a:extLst>
                  <a:ext uri="{FF2B5EF4-FFF2-40B4-BE49-F238E27FC236}">
                    <a16:creationId xmlns:a16="http://schemas.microsoft.com/office/drawing/2014/main" id="{9F853664-C68D-487F-AC28-C587644C3337}"/>
                  </a:ext>
                </a:extLst>
              </p:cNvPr>
              <p:cNvSpPr/>
              <p:nvPr/>
            </p:nvSpPr>
            <p:spPr>
              <a:xfrm>
                <a:off x="5704903" y="3353942"/>
                <a:ext cx="177355" cy="143922"/>
              </a:xfrm>
              <a:custGeom>
                <a:avLst/>
                <a:gdLst>
                  <a:gd name="connsiteX0" fmla="*/ 0 w 177355"/>
                  <a:gd name="connsiteY0" fmla="*/ 143923 h 143922"/>
                  <a:gd name="connsiteX1" fmla="*/ 135160 w 177355"/>
                  <a:gd name="connsiteY1" fmla="*/ 0 h 143922"/>
                  <a:gd name="connsiteX2" fmla="*/ 177356 w 177355"/>
                  <a:gd name="connsiteY2" fmla="*/ 2191 h 143922"/>
                  <a:gd name="connsiteX3" fmla="*/ 63722 w 177355"/>
                  <a:gd name="connsiteY3" fmla="*/ 143923 h 1439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7355" h="143922">
                    <a:moveTo>
                      <a:pt x="0" y="143923"/>
                    </a:moveTo>
                    <a:lnTo>
                      <a:pt x="135160" y="0"/>
                    </a:lnTo>
                    <a:lnTo>
                      <a:pt x="177356" y="2191"/>
                    </a:lnTo>
                    <a:lnTo>
                      <a:pt x="63722" y="143923"/>
                    </a:lnTo>
                    <a:close/>
                  </a:path>
                </a:pathLst>
              </a:custGeom>
              <a:solidFill>
                <a:srgbClr val="D87100">
                  <a:alpha val="15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 dirty="0"/>
              </a:p>
            </p:txBody>
          </p:sp>
          <p:sp>
            <p:nvSpPr>
              <p:cNvPr id="433" name="Freeform: Shape 432">
                <a:extLst>
                  <a:ext uri="{FF2B5EF4-FFF2-40B4-BE49-F238E27FC236}">
                    <a16:creationId xmlns:a16="http://schemas.microsoft.com/office/drawing/2014/main" id="{277C14AD-F9C8-462E-B796-3F0BCF2B4CF7}"/>
                  </a:ext>
                </a:extLst>
              </p:cNvPr>
              <p:cNvSpPr/>
              <p:nvPr/>
            </p:nvSpPr>
            <p:spPr>
              <a:xfrm>
                <a:off x="5785104" y="3389375"/>
                <a:ext cx="105727" cy="108489"/>
              </a:xfrm>
              <a:custGeom>
                <a:avLst/>
                <a:gdLst>
                  <a:gd name="connsiteX0" fmla="*/ 0 w 105727"/>
                  <a:gd name="connsiteY0" fmla="*/ 108490 h 108489"/>
                  <a:gd name="connsiteX1" fmla="*/ 105061 w 105727"/>
                  <a:gd name="connsiteY1" fmla="*/ 0 h 108489"/>
                  <a:gd name="connsiteX2" fmla="*/ 102203 w 105727"/>
                  <a:gd name="connsiteY2" fmla="*/ 61627 h 108489"/>
                  <a:gd name="connsiteX3" fmla="*/ 105727 w 105727"/>
                  <a:gd name="connsiteY3" fmla="*/ 94012 h 108489"/>
                  <a:gd name="connsiteX4" fmla="*/ 65818 w 105727"/>
                  <a:gd name="connsiteY4" fmla="*/ 108204 h 1084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5727" h="108489">
                    <a:moveTo>
                      <a:pt x="0" y="108490"/>
                    </a:moveTo>
                    <a:lnTo>
                      <a:pt x="105061" y="0"/>
                    </a:lnTo>
                    <a:lnTo>
                      <a:pt x="102203" y="61627"/>
                    </a:lnTo>
                    <a:lnTo>
                      <a:pt x="105727" y="94012"/>
                    </a:lnTo>
                    <a:lnTo>
                      <a:pt x="65818" y="108204"/>
                    </a:lnTo>
                    <a:close/>
                  </a:path>
                </a:pathLst>
              </a:custGeom>
              <a:solidFill>
                <a:srgbClr val="D87100">
                  <a:alpha val="15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 dirty="0"/>
              </a:p>
            </p:txBody>
          </p:sp>
          <p:sp>
            <p:nvSpPr>
              <p:cNvPr id="434" name="Freeform: Shape 433">
                <a:extLst>
                  <a:ext uri="{FF2B5EF4-FFF2-40B4-BE49-F238E27FC236}">
                    <a16:creationId xmlns:a16="http://schemas.microsoft.com/office/drawing/2014/main" id="{742222CC-F4F3-4BA8-98E1-26B017169D86}"/>
                  </a:ext>
                </a:extLst>
              </p:cNvPr>
              <p:cNvSpPr/>
              <p:nvPr/>
            </p:nvSpPr>
            <p:spPr>
              <a:xfrm>
                <a:off x="5657183" y="3508152"/>
                <a:ext cx="222599" cy="10668"/>
              </a:xfrm>
              <a:custGeom>
                <a:avLst/>
                <a:gdLst>
                  <a:gd name="connsiteX0" fmla="*/ 0 w 222599"/>
                  <a:gd name="connsiteY0" fmla="*/ 7334 h 10668"/>
                  <a:gd name="connsiteX1" fmla="*/ 34766 w 222599"/>
                  <a:gd name="connsiteY1" fmla="*/ 0 h 10668"/>
                  <a:gd name="connsiteX2" fmla="*/ 150781 w 222599"/>
                  <a:gd name="connsiteY2" fmla="*/ 7334 h 10668"/>
                  <a:gd name="connsiteX3" fmla="*/ 197549 w 222599"/>
                  <a:gd name="connsiteY3" fmla="*/ 0 h 10668"/>
                  <a:gd name="connsiteX4" fmla="*/ 222599 w 222599"/>
                  <a:gd name="connsiteY4" fmla="*/ 8287 h 10668"/>
                  <a:gd name="connsiteX5" fmla="*/ 167259 w 222599"/>
                  <a:gd name="connsiteY5" fmla="*/ 10668 h 10668"/>
                  <a:gd name="connsiteX6" fmla="*/ 53531 w 222599"/>
                  <a:gd name="connsiteY6" fmla="*/ 8287 h 10668"/>
                  <a:gd name="connsiteX7" fmla="*/ 38671 w 222599"/>
                  <a:gd name="connsiteY7" fmla="*/ 10668 h 10668"/>
                  <a:gd name="connsiteX8" fmla="*/ 30671 w 222599"/>
                  <a:gd name="connsiteY8" fmla="*/ 7334 h 106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22599" h="10668">
                    <a:moveTo>
                      <a:pt x="0" y="7334"/>
                    </a:moveTo>
                    <a:lnTo>
                      <a:pt x="34766" y="0"/>
                    </a:lnTo>
                    <a:lnTo>
                      <a:pt x="150781" y="7334"/>
                    </a:lnTo>
                    <a:lnTo>
                      <a:pt x="197549" y="0"/>
                    </a:lnTo>
                    <a:lnTo>
                      <a:pt x="222599" y="8287"/>
                    </a:lnTo>
                    <a:lnTo>
                      <a:pt x="167259" y="10668"/>
                    </a:lnTo>
                    <a:lnTo>
                      <a:pt x="53531" y="8287"/>
                    </a:lnTo>
                    <a:lnTo>
                      <a:pt x="38671" y="10668"/>
                    </a:lnTo>
                    <a:lnTo>
                      <a:pt x="30671" y="7334"/>
                    </a:lnTo>
                    <a:close/>
                  </a:path>
                </a:pathLst>
              </a:custGeom>
              <a:solidFill>
                <a:srgbClr val="D871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35" name="Freeform: Shape 434">
                <a:extLst>
                  <a:ext uri="{FF2B5EF4-FFF2-40B4-BE49-F238E27FC236}">
                    <a16:creationId xmlns:a16="http://schemas.microsoft.com/office/drawing/2014/main" id="{C31E6B51-3696-4926-BBCE-3AC788C618BA}"/>
                  </a:ext>
                </a:extLst>
              </p:cNvPr>
              <p:cNvSpPr/>
              <p:nvPr/>
            </p:nvSpPr>
            <p:spPr>
              <a:xfrm>
                <a:off x="5890831" y="3349846"/>
                <a:ext cx="19812" cy="29241"/>
              </a:xfrm>
              <a:custGeom>
                <a:avLst/>
                <a:gdLst>
                  <a:gd name="connsiteX0" fmla="*/ 17336 w 19812"/>
                  <a:gd name="connsiteY0" fmla="*/ 29242 h 29241"/>
                  <a:gd name="connsiteX1" fmla="*/ 11430 w 19812"/>
                  <a:gd name="connsiteY1" fmla="*/ 14383 h 29241"/>
                  <a:gd name="connsiteX2" fmla="*/ 0 w 19812"/>
                  <a:gd name="connsiteY2" fmla="*/ 20764 h 29241"/>
                  <a:gd name="connsiteX3" fmla="*/ 6572 w 19812"/>
                  <a:gd name="connsiteY3" fmla="*/ 0 h 29241"/>
                  <a:gd name="connsiteX4" fmla="*/ 19812 w 19812"/>
                  <a:gd name="connsiteY4" fmla="*/ 9906 h 292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812" h="29241">
                    <a:moveTo>
                      <a:pt x="17336" y="29242"/>
                    </a:moveTo>
                    <a:lnTo>
                      <a:pt x="11430" y="14383"/>
                    </a:lnTo>
                    <a:lnTo>
                      <a:pt x="0" y="20764"/>
                    </a:lnTo>
                    <a:lnTo>
                      <a:pt x="6572" y="0"/>
                    </a:lnTo>
                    <a:lnTo>
                      <a:pt x="19812" y="9906"/>
                    </a:lnTo>
                    <a:close/>
                  </a:path>
                </a:pathLst>
              </a:custGeom>
              <a:solidFill>
                <a:srgbClr val="593B2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grpSp>
          <p:nvGrpSpPr>
            <p:cNvPr id="422" name="Graphic 1">
              <a:extLst>
                <a:ext uri="{FF2B5EF4-FFF2-40B4-BE49-F238E27FC236}">
                  <a16:creationId xmlns:a16="http://schemas.microsoft.com/office/drawing/2014/main" id="{D086E1AD-C097-4D87-8B24-EE6659B70E4D}"/>
                </a:ext>
              </a:extLst>
            </p:cNvPr>
            <p:cNvGrpSpPr/>
            <p:nvPr/>
          </p:nvGrpSpPr>
          <p:grpSpPr>
            <a:xfrm>
              <a:off x="2351623" y="2731855"/>
              <a:ext cx="1329706" cy="813374"/>
              <a:chOff x="5711571" y="3361562"/>
              <a:chExt cx="98467" cy="45568"/>
            </a:xfrm>
            <a:solidFill>
              <a:srgbClr val="3F1900"/>
            </a:solidFill>
          </p:grpSpPr>
          <p:sp>
            <p:nvSpPr>
              <p:cNvPr id="423" name="Freeform: Shape 422">
                <a:extLst>
                  <a:ext uri="{FF2B5EF4-FFF2-40B4-BE49-F238E27FC236}">
                    <a16:creationId xmlns:a16="http://schemas.microsoft.com/office/drawing/2014/main" id="{ED9CA966-E770-4683-A55F-4ED78A8A93AF}"/>
                  </a:ext>
                </a:extLst>
              </p:cNvPr>
              <p:cNvSpPr/>
              <p:nvPr/>
            </p:nvSpPr>
            <p:spPr>
              <a:xfrm>
                <a:off x="5711571" y="3370611"/>
                <a:ext cx="98467" cy="27716"/>
              </a:xfrm>
              <a:custGeom>
                <a:avLst/>
                <a:gdLst>
                  <a:gd name="connsiteX0" fmla="*/ 26765 w 98467"/>
                  <a:gd name="connsiteY0" fmla="*/ 14954 h 27716"/>
                  <a:gd name="connsiteX1" fmla="*/ 42577 w 98467"/>
                  <a:gd name="connsiteY1" fmla="*/ 6191 h 27716"/>
                  <a:gd name="connsiteX2" fmla="*/ 60865 w 98467"/>
                  <a:gd name="connsiteY2" fmla="*/ 4286 h 27716"/>
                  <a:gd name="connsiteX3" fmla="*/ 97155 w 98467"/>
                  <a:gd name="connsiteY3" fmla="*/ 9906 h 27716"/>
                  <a:gd name="connsiteX4" fmla="*/ 98393 w 98467"/>
                  <a:gd name="connsiteY4" fmla="*/ 12097 h 27716"/>
                  <a:gd name="connsiteX5" fmla="*/ 98108 w 98467"/>
                  <a:gd name="connsiteY5" fmla="*/ 12668 h 27716"/>
                  <a:gd name="connsiteX6" fmla="*/ 75248 w 98467"/>
                  <a:gd name="connsiteY6" fmla="*/ 24194 h 27716"/>
                  <a:gd name="connsiteX7" fmla="*/ 50197 w 98467"/>
                  <a:gd name="connsiteY7" fmla="*/ 25146 h 27716"/>
                  <a:gd name="connsiteX8" fmla="*/ 26289 w 98467"/>
                  <a:gd name="connsiteY8" fmla="*/ 20479 h 27716"/>
                  <a:gd name="connsiteX9" fmla="*/ 3238 w 98467"/>
                  <a:gd name="connsiteY9" fmla="*/ 27623 h 27716"/>
                  <a:gd name="connsiteX10" fmla="*/ 3143 w 98467"/>
                  <a:gd name="connsiteY10" fmla="*/ 27623 h 27716"/>
                  <a:gd name="connsiteX11" fmla="*/ 1048 w 98467"/>
                  <a:gd name="connsiteY11" fmla="*/ 26670 h 27716"/>
                  <a:gd name="connsiteX12" fmla="*/ 1048 w 98467"/>
                  <a:gd name="connsiteY12" fmla="*/ 25718 h 27716"/>
                  <a:gd name="connsiteX13" fmla="*/ 0 w 98467"/>
                  <a:gd name="connsiteY13" fmla="*/ 1238 h 27716"/>
                  <a:gd name="connsiteX14" fmla="*/ 0 w 98467"/>
                  <a:gd name="connsiteY14" fmla="*/ 1143 h 27716"/>
                  <a:gd name="connsiteX15" fmla="*/ 952 w 98467"/>
                  <a:gd name="connsiteY15" fmla="*/ 0 h 27716"/>
                  <a:gd name="connsiteX16" fmla="*/ 1333 w 98467"/>
                  <a:gd name="connsiteY16" fmla="*/ 0 h 27716"/>
                  <a:gd name="connsiteX17" fmla="*/ 16383 w 98467"/>
                  <a:gd name="connsiteY17" fmla="*/ 4382 h 27716"/>
                  <a:gd name="connsiteX18" fmla="*/ 23146 w 98467"/>
                  <a:gd name="connsiteY18" fmla="*/ 8287 h 27716"/>
                  <a:gd name="connsiteX19" fmla="*/ 26765 w 98467"/>
                  <a:gd name="connsiteY19" fmla="*/ 14954 h 27716"/>
                  <a:gd name="connsiteX20" fmla="*/ 26765 w 98467"/>
                  <a:gd name="connsiteY20" fmla="*/ 14954 h 27716"/>
                  <a:gd name="connsiteX21" fmla="*/ 22765 w 98467"/>
                  <a:gd name="connsiteY21" fmla="*/ 8763 h 27716"/>
                  <a:gd name="connsiteX22" fmla="*/ 15907 w 98467"/>
                  <a:gd name="connsiteY22" fmla="*/ 5429 h 27716"/>
                  <a:gd name="connsiteX23" fmla="*/ 952 w 98467"/>
                  <a:gd name="connsiteY23" fmla="*/ 2096 h 27716"/>
                  <a:gd name="connsiteX24" fmla="*/ 2191 w 98467"/>
                  <a:gd name="connsiteY24" fmla="*/ 857 h 27716"/>
                  <a:gd name="connsiteX25" fmla="*/ 4191 w 98467"/>
                  <a:gd name="connsiteY25" fmla="*/ 26575 h 27716"/>
                  <a:gd name="connsiteX26" fmla="*/ 2000 w 98467"/>
                  <a:gd name="connsiteY26" fmla="*/ 24670 h 27716"/>
                  <a:gd name="connsiteX27" fmla="*/ 25908 w 98467"/>
                  <a:gd name="connsiteY27" fmla="*/ 16764 h 27716"/>
                  <a:gd name="connsiteX28" fmla="*/ 50387 w 98467"/>
                  <a:gd name="connsiteY28" fmla="*/ 21050 h 27716"/>
                  <a:gd name="connsiteX29" fmla="*/ 74771 w 98467"/>
                  <a:gd name="connsiteY29" fmla="*/ 20288 h 27716"/>
                  <a:gd name="connsiteX30" fmla="*/ 95155 w 98467"/>
                  <a:gd name="connsiteY30" fmla="*/ 10668 h 27716"/>
                  <a:gd name="connsiteX31" fmla="*/ 96107 w 98467"/>
                  <a:gd name="connsiteY31" fmla="*/ 13430 h 27716"/>
                  <a:gd name="connsiteX32" fmla="*/ 60770 w 98467"/>
                  <a:gd name="connsiteY32" fmla="*/ 6668 h 27716"/>
                  <a:gd name="connsiteX33" fmla="*/ 42863 w 98467"/>
                  <a:gd name="connsiteY33" fmla="*/ 7430 h 27716"/>
                  <a:gd name="connsiteX34" fmla="*/ 26765 w 98467"/>
                  <a:gd name="connsiteY34" fmla="*/ 14954 h 277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98467" h="27716">
                    <a:moveTo>
                      <a:pt x="26765" y="14954"/>
                    </a:moveTo>
                    <a:cubicBezTo>
                      <a:pt x="30766" y="10287"/>
                      <a:pt x="36671" y="7620"/>
                      <a:pt x="42577" y="6191"/>
                    </a:cubicBezTo>
                    <a:cubicBezTo>
                      <a:pt x="48577" y="4667"/>
                      <a:pt x="54769" y="4191"/>
                      <a:pt x="60865" y="4286"/>
                    </a:cubicBezTo>
                    <a:cubicBezTo>
                      <a:pt x="73152" y="4572"/>
                      <a:pt x="85344" y="6477"/>
                      <a:pt x="97155" y="9906"/>
                    </a:cubicBezTo>
                    <a:cubicBezTo>
                      <a:pt x="98108" y="10192"/>
                      <a:pt x="98679" y="11144"/>
                      <a:pt x="98393" y="12097"/>
                    </a:cubicBezTo>
                    <a:cubicBezTo>
                      <a:pt x="98298" y="12287"/>
                      <a:pt x="98203" y="12478"/>
                      <a:pt x="98108" y="12668"/>
                    </a:cubicBezTo>
                    <a:cubicBezTo>
                      <a:pt x="92678" y="20479"/>
                      <a:pt x="83344" y="22860"/>
                      <a:pt x="75248" y="24194"/>
                    </a:cubicBezTo>
                    <a:cubicBezTo>
                      <a:pt x="66865" y="25432"/>
                      <a:pt x="58483" y="25432"/>
                      <a:pt x="50197" y="25146"/>
                    </a:cubicBezTo>
                    <a:cubicBezTo>
                      <a:pt x="41148" y="25051"/>
                      <a:pt x="33623" y="19526"/>
                      <a:pt x="26289" y="20479"/>
                    </a:cubicBezTo>
                    <a:cubicBezTo>
                      <a:pt x="18669" y="21622"/>
                      <a:pt x="10954" y="24860"/>
                      <a:pt x="3238" y="27623"/>
                    </a:cubicBezTo>
                    <a:lnTo>
                      <a:pt x="3143" y="27623"/>
                    </a:lnTo>
                    <a:cubicBezTo>
                      <a:pt x="2286" y="27908"/>
                      <a:pt x="1429" y="27527"/>
                      <a:pt x="1048" y="26670"/>
                    </a:cubicBezTo>
                    <a:cubicBezTo>
                      <a:pt x="952" y="26384"/>
                      <a:pt x="952" y="26003"/>
                      <a:pt x="1048" y="25718"/>
                    </a:cubicBezTo>
                    <a:cubicBezTo>
                      <a:pt x="3143" y="18002"/>
                      <a:pt x="1429" y="9525"/>
                      <a:pt x="0" y="1238"/>
                    </a:cubicBezTo>
                    <a:lnTo>
                      <a:pt x="0" y="1143"/>
                    </a:lnTo>
                    <a:cubicBezTo>
                      <a:pt x="0" y="667"/>
                      <a:pt x="381" y="95"/>
                      <a:pt x="952" y="0"/>
                    </a:cubicBezTo>
                    <a:cubicBezTo>
                      <a:pt x="1048" y="0"/>
                      <a:pt x="1238" y="0"/>
                      <a:pt x="1333" y="0"/>
                    </a:cubicBezTo>
                    <a:cubicBezTo>
                      <a:pt x="6477" y="952"/>
                      <a:pt x="11525" y="2286"/>
                      <a:pt x="16383" y="4382"/>
                    </a:cubicBezTo>
                    <a:cubicBezTo>
                      <a:pt x="18764" y="5429"/>
                      <a:pt x="21145" y="6668"/>
                      <a:pt x="23146" y="8287"/>
                    </a:cubicBezTo>
                    <a:cubicBezTo>
                      <a:pt x="25146" y="9906"/>
                      <a:pt x="26860" y="12287"/>
                      <a:pt x="26765" y="14954"/>
                    </a:cubicBezTo>
                    <a:close/>
                    <a:moveTo>
                      <a:pt x="26765" y="14954"/>
                    </a:moveTo>
                    <a:cubicBezTo>
                      <a:pt x="26670" y="12287"/>
                      <a:pt x="24860" y="10192"/>
                      <a:pt x="22765" y="8763"/>
                    </a:cubicBezTo>
                    <a:cubicBezTo>
                      <a:pt x="20669" y="7334"/>
                      <a:pt x="18288" y="6287"/>
                      <a:pt x="15907" y="5429"/>
                    </a:cubicBezTo>
                    <a:cubicBezTo>
                      <a:pt x="11144" y="3715"/>
                      <a:pt x="6096" y="2858"/>
                      <a:pt x="952" y="2096"/>
                    </a:cubicBezTo>
                    <a:lnTo>
                      <a:pt x="2191" y="857"/>
                    </a:lnTo>
                    <a:cubicBezTo>
                      <a:pt x="3810" y="9049"/>
                      <a:pt x="6191" y="17621"/>
                      <a:pt x="4191" y="26575"/>
                    </a:cubicBezTo>
                    <a:lnTo>
                      <a:pt x="2000" y="24670"/>
                    </a:lnTo>
                    <a:cubicBezTo>
                      <a:pt x="9620" y="21431"/>
                      <a:pt x="17240" y="18193"/>
                      <a:pt x="25908" y="16764"/>
                    </a:cubicBezTo>
                    <a:cubicBezTo>
                      <a:pt x="35433" y="15812"/>
                      <a:pt x="42767" y="21336"/>
                      <a:pt x="50387" y="21050"/>
                    </a:cubicBezTo>
                    <a:cubicBezTo>
                      <a:pt x="58579" y="21146"/>
                      <a:pt x="66770" y="21431"/>
                      <a:pt x="74771" y="20288"/>
                    </a:cubicBezTo>
                    <a:cubicBezTo>
                      <a:pt x="82582" y="19145"/>
                      <a:pt x="90869" y="16859"/>
                      <a:pt x="95155" y="10668"/>
                    </a:cubicBezTo>
                    <a:lnTo>
                      <a:pt x="96107" y="13430"/>
                    </a:lnTo>
                    <a:cubicBezTo>
                      <a:pt x="84677" y="10001"/>
                      <a:pt x="72771" y="7334"/>
                      <a:pt x="60770" y="6668"/>
                    </a:cubicBezTo>
                    <a:cubicBezTo>
                      <a:pt x="54769" y="6382"/>
                      <a:pt x="48768" y="6382"/>
                      <a:pt x="42863" y="7430"/>
                    </a:cubicBezTo>
                    <a:cubicBezTo>
                      <a:pt x="37052" y="8477"/>
                      <a:pt x="31147" y="10573"/>
                      <a:pt x="26765" y="14954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24" name="Freeform: Shape 423">
                <a:extLst>
                  <a:ext uri="{FF2B5EF4-FFF2-40B4-BE49-F238E27FC236}">
                    <a16:creationId xmlns:a16="http://schemas.microsoft.com/office/drawing/2014/main" id="{D4596E4F-A950-4ECA-9D9B-49D8BFEBEBD4}"/>
                  </a:ext>
                </a:extLst>
              </p:cNvPr>
              <p:cNvSpPr/>
              <p:nvPr/>
            </p:nvSpPr>
            <p:spPr>
              <a:xfrm>
                <a:off x="5748943" y="3361562"/>
                <a:ext cx="48923" cy="19335"/>
              </a:xfrm>
              <a:custGeom>
                <a:avLst/>
                <a:gdLst>
                  <a:gd name="connsiteX0" fmla="*/ 11586 w 48923"/>
                  <a:gd name="connsiteY0" fmla="*/ 15430 h 19335"/>
                  <a:gd name="connsiteX1" fmla="*/ 346 w 48923"/>
                  <a:gd name="connsiteY1" fmla="*/ 4096 h 19335"/>
                  <a:gd name="connsiteX2" fmla="*/ 441 w 48923"/>
                  <a:gd name="connsiteY2" fmla="*/ 2191 h 19335"/>
                  <a:gd name="connsiteX3" fmla="*/ 1965 w 48923"/>
                  <a:gd name="connsiteY3" fmla="*/ 2000 h 19335"/>
                  <a:gd name="connsiteX4" fmla="*/ 2156 w 48923"/>
                  <a:gd name="connsiteY4" fmla="*/ 2096 h 19335"/>
                  <a:gd name="connsiteX5" fmla="*/ 17301 w 48923"/>
                  <a:gd name="connsiteY5" fmla="*/ 6572 h 19335"/>
                  <a:gd name="connsiteX6" fmla="*/ 17301 w 48923"/>
                  <a:gd name="connsiteY6" fmla="*/ 6572 h 19335"/>
                  <a:gd name="connsiteX7" fmla="*/ 15110 w 48923"/>
                  <a:gd name="connsiteY7" fmla="*/ 8763 h 19335"/>
                  <a:gd name="connsiteX8" fmla="*/ 15681 w 48923"/>
                  <a:gd name="connsiteY8" fmla="*/ 4953 h 19335"/>
                  <a:gd name="connsiteX9" fmla="*/ 16062 w 48923"/>
                  <a:gd name="connsiteY9" fmla="*/ 2191 h 19335"/>
                  <a:gd name="connsiteX10" fmla="*/ 16062 w 48923"/>
                  <a:gd name="connsiteY10" fmla="*/ 1810 h 19335"/>
                  <a:gd name="connsiteX11" fmla="*/ 17586 w 48923"/>
                  <a:gd name="connsiteY11" fmla="*/ 0 h 19335"/>
                  <a:gd name="connsiteX12" fmla="*/ 18444 w 48923"/>
                  <a:gd name="connsiteY12" fmla="*/ 95 h 19335"/>
                  <a:gd name="connsiteX13" fmla="*/ 22635 w 48923"/>
                  <a:gd name="connsiteY13" fmla="*/ 3905 h 19335"/>
                  <a:gd name="connsiteX14" fmla="*/ 23873 w 48923"/>
                  <a:gd name="connsiteY14" fmla="*/ 5239 h 19335"/>
                  <a:gd name="connsiteX15" fmla="*/ 25968 w 48923"/>
                  <a:gd name="connsiteY15" fmla="*/ 7334 h 19335"/>
                  <a:gd name="connsiteX16" fmla="*/ 28445 w 48923"/>
                  <a:gd name="connsiteY16" fmla="*/ 9906 h 19335"/>
                  <a:gd name="connsiteX17" fmla="*/ 32826 w 48923"/>
                  <a:gd name="connsiteY17" fmla="*/ 8477 h 19335"/>
                  <a:gd name="connsiteX18" fmla="*/ 33684 w 48923"/>
                  <a:gd name="connsiteY18" fmla="*/ 8763 h 19335"/>
                  <a:gd name="connsiteX19" fmla="*/ 34255 w 48923"/>
                  <a:gd name="connsiteY19" fmla="*/ 9144 h 19335"/>
                  <a:gd name="connsiteX20" fmla="*/ 35303 w 48923"/>
                  <a:gd name="connsiteY20" fmla="*/ 9906 h 19335"/>
                  <a:gd name="connsiteX21" fmla="*/ 37113 w 48923"/>
                  <a:gd name="connsiteY21" fmla="*/ 11525 h 19335"/>
                  <a:gd name="connsiteX22" fmla="*/ 40637 w 48923"/>
                  <a:gd name="connsiteY22" fmla="*/ 14859 h 19335"/>
                  <a:gd name="connsiteX23" fmla="*/ 48924 w 48923"/>
                  <a:gd name="connsiteY23" fmla="*/ 19336 h 19335"/>
                  <a:gd name="connsiteX24" fmla="*/ 40065 w 48923"/>
                  <a:gd name="connsiteY24" fmla="*/ 15526 h 19335"/>
                  <a:gd name="connsiteX25" fmla="*/ 36255 w 48923"/>
                  <a:gd name="connsiteY25" fmla="*/ 12573 h 19335"/>
                  <a:gd name="connsiteX26" fmla="*/ 34350 w 48923"/>
                  <a:gd name="connsiteY26" fmla="*/ 11144 h 19335"/>
                  <a:gd name="connsiteX27" fmla="*/ 33398 w 48923"/>
                  <a:gd name="connsiteY27" fmla="*/ 10573 h 19335"/>
                  <a:gd name="connsiteX28" fmla="*/ 32922 w 48923"/>
                  <a:gd name="connsiteY28" fmla="*/ 10287 h 19335"/>
                  <a:gd name="connsiteX29" fmla="*/ 32922 w 48923"/>
                  <a:gd name="connsiteY29" fmla="*/ 10382 h 19335"/>
                  <a:gd name="connsiteX30" fmla="*/ 28350 w 48923"/>
                  <a:gd name="connsiteY30" fmla="*/ 12287 h 19335"/>
                  <a:gd name="connsiteX31" fmla="*/ 26445 w 48923"/>
                  <a:gd name="connsiteY31" fmla="*/ 12001 h 19335"/>
                  <a:gd name="connsiteX32" fmla="*/ 25302 w 48923"/>
                  <a:gd name="connsiteY32" fmla="*/ 11049 h 19335"/>
                  <a:gd name="connsiteX33" fmla="*/ 23587 w 48923"/>
                  <a:gd name="connsiteY33" fmla="*/ 9239 h 19335"/>
                  <a:gd name="connsiteX34" fmla="*/ 22254 w 48923"/>
                  <a:gd name="connsiteY34" fmla="*/ 8001 h 19335"/>
                  <a:gd name="connsiteX35" fmla="*/ 19968 w 48923"/>
                  <a:gd name="connsiteY35" fmla="*/ 6096 h 19335"/>
                  <a:gd name="connsiteX36" fmla="*/ 17015 w 48923"/>
                  <a:gd name="connsiteY36" fmla="*/ 3619 h 19335"/>
                  <a:gd name="connsiteX37" fmla="*/ 19301 w 48923"/>
                  <a:gd name="connsiteY37" fmla="*/ 1619 h 19335"/>
                  <a:gd name="connsiteX38" fmla="*/ 19206 w 48923"/>
                  <a:gd name="connsiteY38" fmla="*/ 5620 h 19335"/>
                  <a:gd name="connsiteX39" fmla="*/ 19015 w 48923"/>
                  <a:gd name="connsiteY39" fmla="*/ 8573 h 19335"/>
                  <a:gd name="connsiteX40" fmla="*/ 17301 w 48923"/>
                  <a:gd name="connsiteY40" fmla="*/ 10763 h 19335"/>
                  <a:gd name="connsiteX41" fmla="*/ 17015 w 48923"/>
                  <a:gd name="connsiteY41" fmla="*/ 10763 h 19335"/>
                  <a:gd name="connsiteX42" fmla="*/ 16729 w 48923"/>
                  <a:gd name="connsiteY42" fmla="*/ 10763 h 19335"/>
                  <a:gd name="connsiteX43" fmla="*/ 16729 w 48923"/>
                  <a:gd name="connsiteY43" fmla="*/ 10763 h 19335"/>
                  <a:gd name="connsiteX44" fmla="*/ 537 w 48923"/>
                  <a:gd name="connsiteY44" fmla="*/ 4477 h 19335"/>
                  <a:gd name="connsiteX45" fmla="*/ 2251 w 48923"/>
                  <a:gd name="connsiteY45" fmla="*/ 2477 h 19335"/>
                  <a:gd name="connsiteX46" fmla="*/ 11586 w 48923"/>
                  <a:gd name="connsiteY46" fmla="*/ 15430 h 193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48923" h="19335">
                    <a:moveTo>
                      <a:pt x="11586" y="15430"/>
                    </a:moveTo>
                    <a:cubicBezTo>
                      <a:pt x="7966" y="11620"/>
                      <a:pt x="3966" y="8001"/>
                      <a:pt x="346" y="4096"/>
                    </a:cubicBezTo>
                    <a:cubicBezTo>
                      <a:pt x="-130" y="3524"/>
                      <a:pt x="-130" y="2762"/>
                      <a:pt x="441" y="2191"/>
                    </a:cubicBezTo>
                    <a:cubicBezTo>
                      <a:pt x="822" y="1810"/>
                      <a:pt x="1489" y="1714"/>
                      <a:pt x="1965" y="2000"/>
                    </a:cubicBezTo>
                    <a:lnTo>
                      <a:pt x="2156" y="2096"/>
                    </a:lnTo>
                    <a:cubicBezTo>
                      <a:pt x="7109" y="4477"/>
                      <a:pt x="12252" y="6572"/>
                      <a:pt x="17301" y="6572"/>
                    </a:cubicBezTo>
                    <a:lnTo>
                      <a:pt x="17301" y="6572"/>
                    </a:lnTo>
                    <a:lnTo>
                      <a:pt x="15110" y="8763"/>
                    </a:lnTo>
                    <a:cubicBezTo>
                      <a:pt x="15110" y="7144"/>
                      <a:pt x="15491" y="6001"/>
                      <a:pt x="15681" y="4953"/>
                    </a:cubicBezTo>
                    <a:cubicBezTo>
                      <a:pt x="15967" y="3905"/>
                      <a:pt x="16062" y="2857"/>
                      <a:pt x="16062" y="2191"/>
                    </a:cubicBezTo>
                    <a:lnTo>
                      <a:pt x="16062" y="1810"/>
                    </a:lnTo>
                    <a:cubicBezTo>
                      <a:pt x="15967" y="857"/>
                      <a:pt x="16634" y="95"/>
                      <a:pt x="17586" y="0"/>
                    </a:cubicBezTo>
                    <a:cubicBezTo>
                      <a:pt x="17872" y="0"/>
                      <a:pt x="18158" y="0"/>
                      <a:pt x="18444" y="95"/>
                    </a:cubicBezTo>
                    <a:cubicBezTo>
                      <a:pt x="20920" y="1143"/>
                      <a:pt x="21587" y="2762"/>
                      <a:pt x="22635" y="3905"/>
                    </a:cubicBezTo>
                    <a:cubicBezTo>
                      <a:pt x="23111" y="4477"/>
                      <a:pt x="23682" y="5143"/>
                      <a:pt x="23873" y="5239"/>
                    </a:cubicBezTo>
                    <a:cubicBezTo>
                      <a:pt x="25302" y="6001"/>
                      <a:pt x="25397" y="6763"/>
                      <a:pt x="25968" y="7334"/>
                    </a:cubicBezTo>
                    <a:cubicBezTo>
                      <a:pt x="26921" y="8477"/>
                      <a:pt x="27969" y="10287"/>
                      <a:pt x="28445" y="9906"/>
                    </a:cubicBezTo>
                    <a:cubicBezTo>
                      <a:pt x="29683" y="9906"/>
                      <a:pt x="30921" y="8954"/>
                      <a:pt x="32826" y="8477"/>
                    </a:cubicBezTo>
                    <a:cubicBezTo>
                      <a:pt x="32731" y="8573"/>
                      <a:pt x="33398" y="8477"/>
                      <a:pt x="33684" y="8763"/>
                    </a:cubicBezTo>
                    <a:lnTo>
                      <a:pt x="34255" y="9144"/>
                    </a:lnTo>
                    <a:lnTo>
                      <a:pt x="35303" y="9906"/>
                    </a:lnTo>
                    <a:lnTo>
                      <a:pt x="37113" y="11525"/>
                    </a:lnTo>
                    <a:lnTo>
                      <a:pt x="40637" y="14859"/>
                    </a:lnTo>
                    <a:cubicBezTo>
                      <a:pt x="43018" y="16954"/>
                      <a:pt x="45685" y="18955"/>
                      <a:pt x="48924" y="19336"/>
                    </a:cubicBezTo>
                    <a:cubicBezTo>
                      <a:pt x="45590" y="19241"/>
                      <a:pt x="42637" y="17431"/>
                      <a:pt x="40065" y="15526"/>
                    </a:cubicBezTo>
                    <a:lnTo>
                      <a:pt x="36255" y="12573"/>
                    </a:lnTo>
                    <a:lnTo>
                      <a:pt x="34350" y="11144"/>
                    </a:lnTo>
                    <a:lnTo>
                      <a:pt x="33398" y="10573"/>
                    </a:lnTo>
                    <a:lnTo>
                      <a:pt x="32922" y="10287"/>
                    </a:lnTo>
                    <a:cubicBezTo>
                      <a:pt x="32922" y="10287"/>
                      <a:pt x="33112" y="10287"/>
                      <a:pt x="32922" y="10382"/>
                    </a:cubicBezTo>
                    <a:cubicBezTo>
                      <a:pt x="31779" y="10763"/>
                      <a:pt x="30350" y="12001"/>
                      <a:pt x="28350" y="12287"/>
                    </a:cubicBezTo>
                    <a:cubicBezTo>
                      <a:pt x="27778" y="12382"/>
                      <a:pt x="27111" y="12382"/>
                      <a:pt x="26445" y="12001"/>
                    </a:cubicBezTo>
                    <a:cubicBezTo>
                      <a:pt x="25873" y="11620"/>
                      <a:pt x="25587" y="11335"/>
                      <a:pt x="25302" y="11049"/>
                    </a:cubicBezTo>
                    <a:lnTo>
                      <a:pt x="23587" y="9239"/>
                    </a:lnTo>
                    <a:cubicBezTo>
                      <a:pt x="23111" y="8763"/>
                      <a:pt x="22444" y="7810"/>
                      <a:pt x="22254" y="8001"/>
                    </a:cubicBezTo>
                    <a:cubicBezTo>
                      <a:pt x="21015" y="7334"/>
                      <a:pt x="20539" y="6667"/>
                      <a:pt x="19968" y="6096"/>
                    </a:cubicBezTo>
                    <a:cubicBezTo>
                      <a:pt x="18920" y="4953"/>
                      <a:pt x="17682" y="3715"/>
                      <a:pt x="17015" y="3619"/>
                    </a:cubicBezTo>
                    <a:lnTo>
                      <a:pt x="19301" y="1619"/>
                    </a:lnTo>
                    <a:cubicBezTo>
                      <a:pt x="19587" y="3143"/>
                      <a:pt x="19396" y="4477"/>
                      <a:pt x="19206" y="5620"/>
                    </a:cubicBezTo>
                    <a:cubicBezTo>
                      <a:pt x="19015" y="6763"/>
                      <a:pt x="18920" y="7906"/>
                      <a:pt x="19015" y="8573"/>
                    </a:cubicBezTo>
                    <a:cubicBezTo>
                      <a:pt x="19206" y="9620"/>
                      <a:pt x="18444" y="10668"/>
                      <a:pt x="17301" y="10763"/>
                    </a:cubicBezTo>
                    <a:lnTo>
                      <a:pt x="17015" y="10763"/>
                    </a:lnTo>
                    <a:lnTo>
                      <a:pt x="16729" y="10763"/>
                    </a:lnTo>
                    <a:lnTo>
                      <a:pt x="16729" y="10763"/>
                    </a:lnTo>
                    <a:cubicBezTo>
                      <a:pt x="10538" y="10192"/>
                      <a:pt x="5299" y="7334"/>
                      <a:pt x="537" y="4477"/>
                    </a:cubicBezTo>
                    <a:lnTo>
                      <a:pt x="2251" y="2477"/>
                    </a:lnTo>
                    <a:cubicBezTo>
                      <a:pt x="5299" y="6858"/>
                      <a:pt x="8538" y="11049"/>
                      <a:pt x="11586" y="1543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25" name="Freeform: Shape 424">
                <a:extLst>
                  <a:ext uri="{FF2B5EF4-FFF2-40B4-BE49-F238E27FC236}">
                    <a16:creationId xmlns:a16="http://schemas.microsoft.com/office/drawing/2014/main" id="{F82CF085-A92C-4078-9FD2-C4AD711C83E2}"/>
                  </a:ext>
                </a:extLst>
              </p:cNvPr>
              <p:cNvSpPr/>
              <p:nvPr/>
            </p:nvSpPr>
            <p:spPr>
              <a:xfrm>
                <a:off x="5767064" y="3390232"/>
                <a:ext cx="21468" cy="16898"/>
              </a:xfrm>
              <a:custGeom>
                <a:avLst/>
                <a:gdLst>
                  <a:gd name="connsiteX0" fmla="*/ 21469 w 21468"/>
                  <a:gd name="connsiteY0" fmla="*/ 0 h 16898"/>
                  <a:gd name="connsiteX1" fmla="*/ 13468 w 21468"/>
                  <a:gd name="connsiteY1" fmla="*/ 10001 h 16898"/>
                  <a:gd name="connsiteX2" fmla="*/ 2895 w 21468"/>
                  <a:gd name="connsiteY2" fmla="*/ 16574 h 16898"/>
                  <a:gd name="connsiteX3" fmla="*/ 2704 w 21468"/>
                  <a:gd name="connsiteY3" fmla="*/ 16669 h 16898"/>
                  <a:gd name="connsiteX4" fmla="*/ 228 w 21468"/>
                  <a:gd name="connsiteY4" fmla="*/ 16002 h 16898"/>
                  <a:gd name="connsiteX5" fmla="*/ 37 w 21468"/>
                  <a:gd name="connsiteY5" fmla="*/ 14764 h 16898"/>
                  <a:gd name="connsiteX6" fmla="*/ 2800 w 21468"/>
                  <a:gd name="connsiteY6" fmla="*/ 8763 h 16898"/>
                  <a:gd name="connsiteX7" fmla="*/ 7562 w 21468"/>
                  <a:gd name="connsiteY7" fmla="*/ 4667 h 16898"/>
                  <a:gd name="connsiteX8" fmla="*/ 3752 w 21468"/>
                  <a:gd name="connsiteY8" fmla="*/ 15335 h 16898"/>
                  <a:gd name="connsiteX9" fmla="*/ 799 w 21468"/>
                  <a:gd name="connsiteY9" fmla="*/ 13526 h 16898"/>
                  <a:gd name="connsiteX10" fmla="*/ 21469 w 21468"/>
                  <a:gd name="connsiteY10" fmla="*/ 0 h 168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1468" h="16898">
                    <a:moveTo>
                      <a:pt x="21469" y="0"/>
                    </a:moveTo>
                    <a:cubicBezTo>
                      <a:pt x="20135" y="4191"/>
                      <a:pt x="16706" y="7430"/>
                      <a:pt x="13468" y="10001"/>
                    </a:cubicBezTo>
                    <a:cubicBezTo>
                      <a:pt x="10039" y="12573"/>
                      <a:pt x="6324" y="14573"/>
                      <a:pt x="2895" y="16574"/>
                    </a:cubicBezTo>
                    <a:lnTo>
                      <a:pt x="2704" y="16669"/>
                    </a:lnTo>
                    <a:cubicBezTo>
                      <a:pt x="1847" y="17145"/>
                      <a:pt x="704" y="16859"/>
                      <a:pt x="228" y="16002"/>
                    </a:cubicBezTo>
                    <a:cubicBezTo>
                      <a:pt x="37" y="15621"/>
                      <a:pt x="-58" y="15145"/>
                      <a:pt x="37" y="14764"/>
                    </a:cubicBezTo>
                    <a:cubicBezTo>
                      <a:pt x="418" y="12478"/>
                      <a:pt x="1561" y="10478"/>
                      <a:pt x="2800" y="8763"/>
                    </a:cubicBezTo>
                    <a:cubicBezTo>
                      <a:pt x="4038" y="7049"/>
                      <a:pt x="5752" y="5525"/>
                      <a:pt x="7562" y="4667"/>
                    </a:cubicBezTo>
                    <a:cubicBezTo>
                      <a:pt x="5276" y="8096"/>
                      <a:pt x="3943" y="11811"/>
                      <a:pt x="3752" y="15335"/>
                    </a:cubicBezTo>
                    <a:lnTo>
                      <a:pt x="799" y="13526"/>
                    </a:lnTo>
                    <a:cubicBezTo>
                      <a:pt x="7562" y="8096"/>
                      <a:pt x="15182" y="5620"/>
                      <a:pt x="21469" y="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26" name="Freeform: Shape 425">
                <a:extLst>
                  <a:ext uri="{FF2B5EF4-FFF2-40B4-BE49-F238E27FC236}">
                    <a16:creationId xmlns:a16="http://schemas.microsoft.com/office/drawing/2014/main" id="{F45EE476-5E6C-4350-BF06-682524E3384C}"/>
                  </a:ext>
                </a:extLst>
              </p:cNvPr>
              <p:cNvSpPr/>
              <p:nvPr/>
            </p:nvSpPr>
            <p:spPr>
              <a:xfrm>
                <a:off x="5781008" y="3378516"/>
                <a:ext cx="16859" cy="14009"/>
              </a:xfrm>
              <a:custGeom>
                <a:avLst/>
                <a:gdLst>
                  <a:gd name="connsiteX0" fmla="*/ 16859 w 16859"/>
                  <a:gd name="connsiteY0" fmla="*/ 14002 h 14009"/>
                  <a:gd name="connsiteX1" fmla="*/ 4477 w 16859"/>
                  <a:gd name="connsiteY1" fmla="*/ 11335 h 14009"/>
                  <a:gd name="connsiteX2" fmla="*/ 0 w 16859"/>
                  <a:gd name="connsiteY2" fmla="*/ 5143 h 14009"/>
                  <a:gd name="connsiteX3" fmla="*/ 4763 w 16859"/>
                  <a:gd name="connsiteY3" fmla="*/ 0 h 14009"/>
                  <a:gd name="connsiteX4" fmla="*/ 3239 w 16859"/>
                  <a:gd name="connsiteY4" fmla="*/ 4953 h 14009"/>
                  <a:gd name="connsiteX5" fmla="*/ 6477 w 16859"/>
                  <a:gd name="connsiteY5" fmla="*/ 7620 h 14009"/>
                  <a:gd name="connsiteX6" fmla="*/ 16859 w 16859"/>
                  <a:gd name="connsiteY6" fmla="*/ 14002 h 140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859" h="14009">
                    <a:moveTo>
                      <a:pt x="16859" y="14002"/>
                    </a:moveTo>
                    <a:cubicBezTo>
                      <a:pt x="12478" y="14097"/>
                      <a:pt x="8477" y="13335"/>
                      <a:pt x="4477" y="11335"/>
                    </a:cubicBezTo>
                    <a:cubicBezTo>
                      <a:pt x="2667" y="10287"/>
                      <a:pt x="95" y="8573"/>
                      <a:pt x="0" y="5143"/>
                    </a:cubicBezTo>
                    <a:cubicBezTo>
                      <a:pt x="476" y="1905"/>
                      <a:pt x="2762" y="762"/>
                      <a:pt x="4763" y="0"/>
                    </a:cubicBezTo>
                    <a:cubicBezTo>
                      <a:pt x="3810" y="1905"/>
                      <a:pt x="2762" y="3905"/>
                      <a:pt x="3239" y="4953"/>
                    </a:cubicBezTo>
                    <a:cubicBezTo>
                      <a:pt x="3619" y="5715"/>
                      <a:pt x="4858" y="6763"/>
                      <a:pt x="6477" y="7620"/>
                    </a:cubicBezTo>
                    <a:cubicBezTo>
                      <a:pt x="9716" y="9525"/>
                      <a:pt x="13526" y="11049"/>
                      <a:pt x="16859" y="1400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27" name="Freeform: Shape 426">
                <a:extLst>
                  <a:ext uri="{FF2B5EF4-FFF2-40B4-BE49-F238E27FC236}">
                    <a16:creationId xmlns:a16="http://schemas.microsoft.com/office/drawing/2014/main" id="{44AF607C-A2D0-4FD0-8A21-870733BD3963}"/>
                  </a:ext>
                </a:extLst>
              </p:cNvPr>
              <p:cNvSpPr/>
              <p:nvPr/>
            </p:nvSpPr>
            <p:spPr>
              <a:xfrm>
                <a:off x="5794343" y="3384305"/>
                <a:ext cx="4667" cy="4137"/>
              </a:xfrm>
              <a:custGeom>
                <a:avLst/>
                <a:gdLst>
                  <a:gd name="connsiteX0" fmla="*/ 0 w 4667"/>
                  <a:gd name="connsiteY0" fmla="*/ 2403 h 4137"/>
                  <a:gd name="connsiteX1" fmla="*/ 1905 w 4667"/>
                  <a:gd name="connsiteY1" fmla="*/ 21 h 4137"/>
                  <a:gd name="connsiteX2" fmla="*/ 4667 w 4667"/>
                  <a:gd name="connsiteY2" fmla="*/ 1260 h 4137"/>
                  <a:gd name="connsiteX3" fmla="*/ 2953 w 4667"/>
                  <a:gd name="connsiteY3" fmla="*/ 4117 h 4137"/>
                  <a:gd name="connsiteX4" fmla="*/ 0 w 4667"/>
                  <a:gd name="connsiteY4" fmla="*/ 2403 h 41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667" h="4137">
                    <a:moveTo>
                      <a:pt x="0" y="2403"/>
                    </a:moveTo>
                    <a:cubicBezTo>
                      <a:pt x="762" y="783"/>
                      <a:pt x="1238" y="307"/>
                      <a:pt x="1905" y="21"/>
                    </a:cubicBezTo>
                    <a:cubicBezTo>
                      <a:pt x="2572" y="-74"/>
                      <a:pt x="3239" y="117"/>
                      <a:pt x="4667" y="1260"/>
                    </a:cubicBezTo>
                    <a:cubicBezTo>
                      <a:pt x="4667" y="3069"/>
                      <a:pt x="3810" y="3831"/>
                      <a:pt x="2953" y="4117"/>
                    </a:cubicBezTo>
                    <a:cubicBezTo>
                      <a:pt x="2000" y="4212"/>
                      <a:pt x="857" y="4022"/>
                      <a:pt x="0" y="240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28" name="Freeform: Shape 427">
                <a:extLst>
                  <a:ext uri="{FF2B5EF4-FFF2-40B4-BE49-F238E27FC236}">
                    <a16:creationId xmlns:a16="http://schemas.microsoft.com/office/drawing/2014/main" id="{185C5131-F48E-4CC8-A52C-996901247470}"/>
                  </a:ext>
                </a:extLst>
              </p:cNvPr>
              <p:cNvSpPr/>
              <p:nvPr/>
            </p:nvSpPr>
            <p:spPr>
              <a:xfrm>
                <a:off x="5753480" y="3383469"/>
                <a:ext cx="17526" cy="4191"/>
              </a:xfrm>
              <a:custGeom>
                <a:avLst/>
                <a:gdLst>
                  <a:gd name="connsiteX0" fmla="*/ 0 w 17526"/>
                  <a:gd name="connsiteY0" fmla="*/ 2096 h 4191"/>
                  <a:gd name="connsiteX1" fmla="*/ 8763 w 17526"/>
                  <a:gd name="connsiteY1" fmla="*/ 0 h 4191"/>
                  <a:gd name="connsiteX2" fmla="*/ 17526 w 17526"/>
                  <a:gd name="connsiteY2" fmla="*/ 2096 h 4191"/>
                  <a:gd name="connsiteX3" fmla="*/ 8763 w 17526"/>
                  <a:gd name="connsiteY3" fmla="*/ 4191 h 4191"/>
                  <a:gd name="connsiteX4" fmla="*/ 0 w 17526"/>
                  <a:gd name="connsiteY4" fmla="*/ 2096 h 41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526" h="4191">
                    <a:moveTo>
                      <a:pt x="0" y="2096"/>
                    </a:moveTo>
                    <a:cubicBezTo>
                      <a:pt x="2953" y="476"/>
                      <a:pt x="5810" y="95"/>
                      <a:pt x="8763" y="0"/>
                    </a:cubicBezTo>
                    <a:cubicBezTo>
                      <a:pt x="11716" y="95"/>
                      <a:pt x="14573" y="476"/>
                      <a:pt x="17526" y="2096"/>
                    </a:cubicBezTo>
                    <a:cubicBezTo>
                      <a:pt x="14573" y="3715"/>
                      <a:pt x="11716" y="4096"/>
                      <a:pt x="8763" y="4191"/>
                    </a:cubicBezTo>
                    <a:cubicBezTo>
                      <a:pt x="5905" y="4096"/>
                      <a:pt x="2953" y="3715"/>
                      <a:pt x="0" y="2096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29" name="Freeform: Shape 428">
                <a:extLst>
                  <a:ext uri="{FF2B5EF4-FFF2-40B4-BE49-F238E27FC236}">
                    <a16:creationId xmlns:a16="http://schemas.microsoft.com/office/drawing/2014/main" id="{BB2EC2CC-2DF8-4453-997E-B4E18A5DD71E}"/>
                  </a:ext>
                </a:extLst>
              </p:cNvPr>
              <p:cNvSpPr/>
              <p:nvPr/>
            </p:nvSpPr>
            <p:spPr>
              <a:xfrm>
                <a:off x="5716619" y="3379767"/>
                <a:ext cx="25241" cy="6941"/>
              </a:xfrm>
              <a:custGeom>
                <a:avLst/>
                <a:gdLst>
                  <a:gd name="connsiteX0" fmla="*/ 0 w 25241"/>
                  <a:gd name="connsiteY0" fmla="*/ 6084 h 6941"/>
                  <a:gd name="connsiteX1" fmla="*/ 5334 w 25241"/>
                  <a:gd name="connsiteY1" fmla="*/ 1131 h 6941"/>
                  <a:gd name="connsiteX2" fmla="*/ 12859 w 25241"/>
                  <a:gd name="connsiteY2" fmla="*/ 178 h 6941"/>
                  <a:gd name="connsiteX3" fmla="*/ 19621 w 25241"/>
                  <a:gd name="connsiteY3" fmla="*/ 2750 h 6941"/>
                  <a:gd name="connsiteX4" fmla="*/ 25241 w 25241"/>
                  <a:gd name="connsiteY4" fmla="*/ 6941 h 6941"/>
                  <a:gd name="connsiteX5" fmla="*/ 12192 w 25241"/>
                  <a:gd name="connsiteY5" fmla="*/ 4369 h 6941"/>
                  <a:gd name="connsiteX6" fmla="*/ 6286 w 25241"/>
                  <a:gd name="connsiteY6" fmla="*/ 4179 h 6941"/>
                  <a:gd name="connsiteX7" fmla="*/ 0 w 25241"/>
                  <a:gd name="connsiteY7" fmla="*/ 6084 h 69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5241" h="6941">
                    <a:moveTo>
                      <a:pt x="0" y="6084"/>
                    </a:moveTo>
                    <a:cubicBezTo>
                      <a:pt x="1143" y="3988"/>
                      <a:pt x="2953" y="2179"/>
                      <a:pt x="5334" y="1131"/>
                    </a:cubicBezTo>
                    <a:cubicBezTo>
                      <a:pt x="7620" y="-12"/>
                      <a:pt x="10382" y="-203"/>
                      <a:pt x="12859" y="178"/>
                    </a:cubicBezTo>
                    <a:cubicBezTo>
                      <a:pt x="15335" y="655"/>
                      <a:pt x="17621" y="1512"/>
                      <a:pt x="19621" y="2750"/>
                    </a:cubicBezTo>
                    <a:cubicBezTo>
                      <a:pt x="21622" y="3893"/>
                      <a:pt x="23527" y="5227"/>
                      <a:pt x="25241" y="6941"/>
                    </a:cubicBezTo>
                    <a:cubicBezTo>
                      <a:pt x="20384" y="6655"/>
                      <a:pt x="16192" y="5036"/>
                      <a:pt x="12192" y="4369"/>
                    </a:cubicBezTo>
                    <a:cubicBezTo>
                      <a:pt x="10192" y="3988"/>
                      <a:pt x="8287" y="3988"/>
                      <a:pt x="6286" y="4179"/>
                    </a:cubicBezTo>
                    <a:cubicBezTo>
                      <a:pt x="4286" y="4465"/>
                      <a:pt x="2286" y="5227"/>
                      <a:pt x="0" y="6084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</p:grpSp>
      <p:grpSp>
        <p:nvGrpSpPr>
          <p:cNvPr id="2" name="Group 1">
            <a:extLst>
              <a:ext uri="{FF2B5EF4-FFF2-40B4-BE49-F238E27FC236}">
                <a16:creationId xmlns:a16="http://schemas.microsoft.com/office/drawing/2014/main" id="{7E2E2019-6D03-425B-A4D9-880BFD62109C}"/>
              </a:ext>
            </a:extLst>
          </p:cNvPr>
          <p:cNvGrpSpPr/>
          <p:nvPr/>
        </p:nvGrpSpPr>
        <p:grpSpPr>
          <a:xfrm>
            <a:off x="8026400" y="4141496"/>
            <a:ext cx="2133600" cy="1402962"/>
            <a:chOff x="8603440" y="3624207"/>
            <a:chExt cx="2745187" cy="1702128"/>
          </a:xfrm>
        </p:grpSpPr>
        <p:grpSp>
          <p:nvGrpSpPr>
            <p:cNvPr id="462" name="Graphic 1">
              <a:extLst>
                <a:ext uri="{FF2B5EF4-FFF2-40B4-BE49-F238E27FC236}">
                  <a16:creationId xmlns:a16="http://schemas.microsoft.com/office/drawing/2014/main" id="{D0C6154F-19AA-497E-B080-87CECDEBD35C}"/>
                </a:ext>
              </a:extLst>
            </p:cNvPr>
            <p:cNvGrpSpPr/>
            <p:nvPr/>
          </p:nvGrpSpPr>
          <p:grpSpPr>
            <a:xfrm>
              <a:off x="8603440" y="3624207"/>
              <a:ext cx="2745187" cy="1702128"/>
              <a:chOff x="6275165" y="3328987"/>
              <a:chExt cx="291083" cy="196785"/>
            </a:xfrm>
          </p:grpSpPr>
          <p:grpSp>
            <p:nvGrpSpPr>
              <p:cNvPr id="463" name="Graphic 1">
                <a:extLst>
                  <a:ext uri="{FF2B5EF4-FFF2-40B4-BE49-F238E27FC236}">
                    <a16:creationId xmlns:a16="http://schemas.microsoft.com/office/drawing/2014/main" id="{B9505E1F-0CD5-4E11-99F8-B047FEFCB612}"/>
                  </a:ext>
                </a:extLst>
              </p:cNvPr>
              <p:cNvGrpSpPr/>
              <p:nvPr/>
            </p:nvGrpSpPr>
            <p:grpSpPr>
              <a:xfrm>
                <a:off x="6278308" y="3331082"/>
                <a:ext cx="287940" cy="194690"/>
                <a:chOff x="6278308" y="3331082"/>
                <a:chExt cx="287940" cy="194690"/>
              </a:xfrm>
              <a:solidFill>
                <a:srgbClr val="593B2E"/>
              </a:solidFill>
            </p:grpSpPr>
            <p:sp>
              <p:nvSpPr>
                <p:cNvPr id="482" name="Freeform: Shape 481">
                  <a:extLst>
                    <a:ext uri="{FF2B5EF4-FFF2-40B4-BE49-F238E27FC236}">
                      <a16:creationId xmlns:a16="http://schemas.microsoft.com/office/drawing/2014/main" id="{AA61B795-1A54-439D-905F-400D31D53F00}"/>
                    </a:ext>
                  </a:extLst>
                </p:cNvPr>
                <p:cNvSpPr/>
                <p:nvPr/>
              </p:nvSpPr>
              <p:spPr>
                <a:xfrm>
                  <a:off x="6278308" y="3331082"/>
                  <a:ext cx="287940" cy="194690"/>
                </a:xfrm>
                <a:custGeom>
                  <a:avLst/>
                  <a:gdLst>
                    <a:gd name="connsiteX0" fmla="*/ 260033 w 287940"/>
                    <a:gd name="connsiteY0" fmla="*/ 194691 h 194690"/>
                    <a:gd name="connsiteX1" fmla="*/ 39529 w 287940"/>
                    <a:gd name="connsiteY1" fmla="*/ 194691 h 194690"/>
                    <a:gd name="connsiteX2" fmla="*/ 11621 w 287940"/>
                    <a:gd name="connsiteY2" fmla="*/ 162687 h 194690"/>
                    <a:gd name="connsiteX3" fmla="*/ 1429 w 287940"/>
                    <a:gd name="connsiteY3" fmla="*/ 142589 h 194690"/>
                    <a:gd name="connsiteX4" fmla="*/ 0 w 287940"/>
                    <a:gd name="connsiteY4" fmla="*/ 73438 h 194690"/>
                    <a:gd name="connsiteX5" fmla="*/ 11621 w 287940"/>
                    <a:gd name="connsiteY5" fmla="*/ 57245 h 194690"/>
                    <a:gd name="connsiteX6" fmla="*/ 11621 w 287940"/>
                    <a:gd name="connsiteY6" fmla="*/ 41243 h 194690"/>
                    <a:gd name="connsiteX7" fmla="*/ 39529 w 287940"/>
                    <a:gd name="connsiteY7" fmla="*/ 9239 h 194690"/>
                    <a:gd name="connsiteX8" fmla="*/ 109252 w 287940"/>
                    <a:gd name="connsiteY8" fmla="*/ 0 h 194690"/>
                    <a:gd name="connsiteX9" fmla="*/ 172688 w 287940"/>
                    <a:gd name="connsiteY9" fmla="*/ 11049 h 194690"/>
                    <a:gd name="connsiteX10" fmla="*/ 182785 w 287940"/>
                    <a:gd name="connsiteY10" fmla="*/ 9239 h 194690"/>
                    <a:gd name="connsiteX11" fmla="*/ 260033 w 287940"/>
                    <a:gd name="connsiteY11" fmla="*/ 9239 h 194690"/>
                    <a:gd name="connsiteX12" fmla="*/ 287941 w 287940"/>
                    <a:gd name="connsiteY12" fmla="*/ 41243 h 194690"/>
                    <a:gd name="connsiteX13" fmla="*/ 276892 w 287940"/>
                    <a:gd name="connsiteY13" fmla="*/ 160782 h 194690"/>
                    <a:gd name="connsiteX14" fmla="*/ 260033 w 287940"/>
                    <a:gd name="connsiteY14" fmla="*/ 194691 h 1946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287940" h="194690">
                      <a:moveTo>
                        <a:pt x="260033" y="194691"/>
                      </a:moveTo>
                      <a:lnTo>
                        <a:pt x="39529" y="194691"/>
                      </a:lnTo>
                      <a:cubicBezTo>
                        <a:pt x="24194" y="194691"/>
                        <a:pt x="11621" y="180308"/>
                        <a:pt x="11621" y="162687"/>
                      </a:cubicBezTo>
                      <a:lnTo>
                        <a:pt x="1429" y="142589"/>
                      </a:lnTo>
                      <a:lnTo>
                        <a:pt x="0" y="73438"/>
                      </a:lnTo>
                      <a:lnTo>
                        <a:pt x="11621" y="57245"/>
                      </a:lnTo>
                      <a:lnTo>
                        <a:pt x="11621" y="41243"/>
                      </a:lnTo>
                      <a:cubicBezTo>
                        <a:pt x="11621" y="23622"/>
                        <a:pt x="24194" y="9239"/>
                        <a:pt x="39529" y="9239"/>
                      </a:cubicBezTo>
                      <a:lnTo>
                        <a:pt x="109252" y="0"/>
                      </a:lnTo>
                      <a:lnTo>
                        <a:pt x="172688" y="11049"/>
                      </a:lnTo>
                      <a:lnTo>
                        <a:pt x="182785" y="9239"/>
                      </a:lnTo>
                      <a:lnTo>
                        <a:pt x="260033" y="9239"/>
                      </a:lnTo>
                      <a:cubicBezTo>
                        <a:pt x="275368" y="9239"/>
                        <a:pt x="287941" y="23622"/>
                        <a:pt x="287941" y="41243"/>
                      </a:cubicBezTo>
                      <a:lnTo>
                        <a:pt x="276892" y="160782"/>
                      </a:lnTo>
                      <a:cubicBezTo>
                        <a:pt x="276892" y="178403"/>
                        <a:pt x="275463" y="194691"/>
                        <a:pt x="260033" y="194691"/>
                      </a:cubicBezTo>
                      <a:close/>
                    </a:path>
                  </a:pathLst>
                </a:custGeom>
                <a:solidFill>
                  <a:srgbClr val="593B2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grpSp>
              <p:nvGrpSpPr>
                <p:cNvPr id="483" name="Graphic 1">
                  <a:extLst>
                    <a:ext uri="{FF2B5EF4-FFF2-40B4-BE49-F238E27FC236}">
                      <a16:creationId xmlns:a16="http://schemas.microsoft.com/office/drawing/2014/main" id="{B9EFDC83-FB32-41C8-980A-FDF86463256E}"/>
                    </a:ext>
                  </a:extLst>
                </p:cNvPr>
                <p:cNvGrpSpPr/>
                <p:nvPr/>
              </p:nvGrpSpPr>
              <p:grpSpPr>
                <a:xfrm>
                  <a:off x="6289929" y="3340321"/>
                  <a:ext cx="265271" cy="167830"/>
                  <a:chOff x="6289929" y="3340321"/>
                  <a:chExt cx="265271" cy="167830"/>
                </a:xfrm>
                <a:solidFill>
                  <a:srgbClr val="593B2E"/>
                </a:solidFill>
              </p:grpSpPr>
              <p:sp>
                <p:nvSpPr>
                  <p:cNvPr id="489" name="Freeform: Shape 488">
                    <a:extLst>
                      <a:ext uri="{FF2B5EF4-FFF2-40B4-BE49-F238E27FC236}">
                        <a16:creationId xmlns:a16="http://schemas.microsoft.com/office/drawing/2014/main" id="{D147D1AD-4F8A-4AED-85A2-162C56B8A0B0}"/>
                      </a:ext>
                    </a:extLst>
                  </p:cNvPr>
                  <p:cNvSpPr/>
                  <p:nvPr/>
                </p:nvSpPr>
                <p:spPr>
                  <a:xfrm>
                    <a:off x="6305454" y="3358418"/>
                    <a:ext cx="247650" cy="149733"/>
                  </a:xfrm>
                  <a:custGeom>
                    <a:avLst/>
                    <a:gdLst>
                      <a:gd name="connsiteX0" fmla="*/ 0 w 247650"/>
                      <a:gd name="connsiteY0" fmla="*/ 16289 h 149733"/>
                      <a:gd name="connsiteX1" fmla="*/ 0 w 247650"/>
                      <a:gd name="connsiteY1" fmla="*/ 133446 h 149733"/>
                      <a:gd name="connsiteX2" fmla="*/ 14478 w 247650"/>
                      <a:gd name="connsiteY2" fmla="*/ 149734 h 149733"/>
                      <a:gd name="connsiteX3" fmla="*/ 233172 w 247650"/>
                      <a:gd name="connsiteY3" fmla="*/ 149734 h 149733"/>
                      <a:gd name="connsiteX4" fmla="*/ 247650 w 247650"/>
                      <a:gd name="connsiteY4" fmla="*/ 133446 h 149733"/>
                      <a:gd name="connsiteX5" fmla="*/ 247650 w 247650"/>
                      <a:gd name="connsiteY5" fmla="*/ 17908 h 149733"/>
                      <a:gd name="connsiteX6" fmla="*/ 233267 w 247650"/>
                      <a:gd name="connsiteY6" fmla="*/ 1620 h 149733"/>
                      <a:gd name="connsiteX7" fmla="*/ 14573 w 247650"/>
                      <a:gd name="connsiteY7" fmla="*/ 1 h 149733"/>
                      <a:gd name="connsiteX8" fmla="*/ 0 w 247650"/>
                      <a:gd name="connsiteY8" fmla="*/ 16289 h 1497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47650" h="149733">
                        <a:moveTo>
                          <a:pt x="0" y="16289"/>
                        </a:moveTo>
                        <a:lnTo>
                          <a:pt x="0" y="133446"/>
                        </a:lnTo>
                        <a:cubicBezTo>
                          <a:pt x="0" y="142400"/>
                          <a:pt x="6477" y="149734"/>
                          <a:pt x="14478" y="149734"/>
                        </a:cubicBezTo>
                        <a:lnTo>
                          <a:pt x="233172" y="149734"/>
                        </a:lnTo>
                        <a:cubicBezTo>
                          <a:pt x="241173" y="149734"/>
                          <a:pt x="247650" y="142495"/>
                          <a:pt x="247650" y="133446"/>
                        </a:cubicBezTo>
                        <a:lnTo>
                          <a:pt x="247650" y="17908"/>
                        </a:lnTo>
                        <a:cubicBezTo>
                          <a:pt x="247650" y="8954"/>
                          <a:pt x="241268" y="1715"/>
                          <a:pt x="233267" y="1620"/>
                        </a:cubicBezTo>
                        <a:lnTo>
                          <a:pt x="14573" y="1"/>
                        </a:lnTo>
                        <a:cubicBezTo>
                          <a:pt x="6572" y="-94"/>
                          <a:pt x="0" y="7240"/>
                          <a:pt x="0" y="16289"/>
                        </a:cubicBezTo>
                        <a:close/>
                      </a:path>
                    </a:pathLst>
                  </a:custGeom>
                  <a:solidFill>
                    <a:srgbClr val="593B2E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490" name="Freeform: Shape 489">
                    <a:extLst>
                      <a:ext uri="{FF2B5EF4-FFF2-40B4-BE49-F238E27FC236}">
                        <a16:creationId xmlns:a16="http://schemas.microsoft.com/office/drawing/2014/main" id="{B2E59262-F642-45DE-BBEA-0C396BA4D2E8}"/>
                      </a:ext>
                    </a:extLst>
                  </p:cNvPr>
                  <p:cNvSpPr/>
                  <p:nvPr/>
                </p:nvSpPr>
                <p:spPr>
                  <a:xfrm>
                    <a:off x="6301454" y="3359752"/>
                    <a:ext cx="249459" cy="145351"/>
                  </a:xfrm>
                  <a:custGeom>
                    <a:avLst/>
                    <a:gdLst>
                      <a:gd name="connsiteX0" fmla="*/ 10192 w 249459"/>
                      <a:gd name="connsiteY0" fmla="*/ 145352 h 145351"/>
                      <a:gd name="connsiteX1" fmla="*/ 6287 w 249459"/>
                      <a:gd name="connsiteY1" fmla="*/ 90964 h 145351"/>
                      <a:gd name="connsiteX2" fmla="*/ 9906 w 249459"/>
                      <a:gd name="connsiteY2" fmla="*/ 10287 h 145351"/>
                      <a:gd name="connsiteX3" fmla="*/ 249460 w 249459"/>
                      <a:gd name="connsiteY3" fmla="*/ 8096 h 145351"/>
                      <a:gd name="connsiteX4" fmla="*/ 249460 w 249459"/>
                      <a:gd name="connsiteY4" fmla="*/ 8096 h 145351"/>
                      <a:gd name="connsiteX5" fmla="*/ 232505 w 249459"/>
                      <a:gd name="connsiteY5" fmla="*/ 381 h 145351"/>
                      <a:gd name="connsiteX6" fmla="*/ 12859 w 249459"/>
                      <a:gd name="connsiteY6" fmla="*/ 0 h 145351"/>
                      <a:gd name="connsiteX7" fmla="*/ 0 w 249459"/>
                      <a:gd name="connsiteY7" fmla="*/ 14669 h 145351"/>
                      <a:gd name="connsiteX8" fmla="*/ 0 w 249459"/>
                      <a:gd name="connsiteY8" fmla="*/ 124016 h 145351"/>
                      <a:gd name="connsiteX9" fmla="*/ 10192 w 249459"/>
                      <a:gd name="connsiteY9" fmla="*/ 145352 h 145351"/>
                      <a:gd name="connsiteX10" fmla="*/ 10192 w 249459"/>
                      <a:gd name="connsiteY10" fmla="*/ 145352 h 145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249459" h="145351">
                        <a:moveTo>
                          <a:pt x="10192" y="145352"/>
                        </a:moveTo>
                        <a:lnTo>
                          <a:pt x="6287" y="90964"/>
                        </a:lnTo>
                        <a:lnTo>
                          <a:pt x="9906" y="10287"/>
                        </a:lnTo>
                        <a:lnTo>
                          <a:pt x="249460" y="8096"/>
                        </a:lnTo>
                        <a:lnTo>
                          <a:pt x="249460" y="8096"/>
                        </a:lnTo>
                        <a:cubicBezTo>
                          <a:pt x="244697" y="1048"/>
                          <a:pt x="241649" y="381"/>
                          <a:pt x="232505" y="381"/>
                        </a:cubicBezTo>
                        <a:lnTo>
                          <a:pt x="12859" y="0"/>
                        </a:lnTo>
                        <a:cubicBezTo>
                          <a:pt x="5810" y="0"/>
                          <a:pt x="0" y="6572"/>
                          <a:pt x="0" y="14669"/>
                        </a:cubicBezTo>
                        <a:lnTo>
                          <a:pt x="0" y="124016"/>
                        </a:lnTo>
                        <a:cubicBezTo>
                          <a:pt x="95" y="132683"/>
                          <a:pt x="3905" y="140684"/>
                          <a:pt x="10192" y="145352"/>
                        </a:cubicBezTo>
                        <a:lnTo>
                          <a:pt x="10192" y="145352"/>
                        </a:lnTo>
                        <a:close/>
                      </a:path>
                    </a:pathLst>
                  </a:custGeom>
                  <a:solidFill>
                    <a:srgbClr val="593B2E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491" name="Freeform: Shape 490">
                    <a:extLst>
                      <a:ext uri="{FF2B5EF4-FFF2-40B4-BE49-F238E27FC236}">
                        <a16:creationId xmlns:a16="http://schemas.microsoft.com/office/drawing/2014/main" id="{857613F1-66BA-4DDB-8563-0A9C99031927}"/>
                      </a:ext>
                    </a:extLst>
                  </p:cNvPr>
                  <p:cNvSpPr/>
                  <p:nvPr/>
                </p:nvSpPr>
                <p:spPr>
                  <a:xfrm>
                    <a:off x="6290021" y="3347465"/>
                    <a:ext cx="10289" cy="75818"/>
                  </a:xfrm>
                  <a:custGeom>
                    <a:avLst/>
                    <a:gdLst>
                      <a:gd name="connsiteX0" fmla="*/ 10290 w 10289"/>
                      <a:gd name="connsiteY0" fmla="*/ 0 h 75818"/>
                      <a:gd name="connsiteX1" fmla="*/ 6575 w 10289"/>
                      <a:gd name="connsiteY1" fmla="*/ 23336 h 75818"/>
                      <a:gd name="connsiteX2" fmla="*/ 3337 w 10289"/>
                      <a:gd name="connsiteY2" fmla="*/ 75819 h 75818"/>
                      <a:gd name="connsiteX3" fmla="*/ 3 w 10289"/>
                      <a:gd name="connsiteY3" fmla="*/ 53245 h 75818"/>
                      <a:gd name="connsiteX4" fmla="*/ 3 w 10289"/>
                      <a:gd name="connsiteY4" fmla="*/ 17907 h 75818"/>
                      <a:gd name="connsiteX5" fmla="*/ 10290 w 10289"/>
                      <a:gd name="connsiteY5" fmla="*/ 0 h 75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289" h="75818">
                        <a:moveTo>
                          <a:pt x="10290" y="0"/>
                        </a:moveTo>
                        <a:cubicBezTo>
                          <a:pt x="10290" y="0"/>
                          <a:pt x="7337" y="14478"/>
                          <a:pt x="6575" y="23336"/>
                        </a:cubicBezTo>
                        <a:cubicBezTo>
                          <a:pt x="5813" y="32195"/>
                          <a:pt x="3337" y="75819"/>
                          <a:pt x="3337" y="75819"/>
                        </a:cubicBezTo>
                        <a:lnTo>
                          <a:pt x="3" y="53245"/>
                        </a:lnTo>
                        <a:lnTo>
                          <a:pt x="3" y="17907"/>
                        </a:lnTo>
                        <a:cubicBezTo>
                          <a:pt x="-92" y="17907"/>
                          <a:pt x="2098" y="5334"/>
                          <a:pt x="10290" y="0"/>
                        </a:cubicBezTo>
                        <a:close/>
                      </a:path>
                    </a:pathLst>
                  </a:custGeom>
                  <a:solidFill>
                    <a:srgbClr val="593B2E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492" name="Freeform: Shape 491">
                    <a:extLst>
                      <a:ext uri="{FF2B5EF4-FFF2-40B4-BE49-F238E27FC236}">
                        <a16:creationId xmlns:a16="http://schemas.microsoft.com/office/drawing/2014/main" id="{FF9DCB68-E75B-4A82-9830-EA92BB2FEF1E}"/>
                      </a:ext>
                    </a:extLst>
                  </p:cNvPr>
                  <p:cNvSpPr/>
                  <p:nvPr/>
                </p:nvSpPr>
                <p:spPr>
                  <a:xfrm>
                    <a:off x="6289929" y="3469195"/>
                    <a:ext cx="11429" cy="38957"/>
                  </a:xfrm>
                  <a:custGeom>
                    <a:avLst/>
                    <a:gdLst>
                      <a:gd name="connsiteX0" fmla="*/ 11430 w 11429"/>
                      <a:gd name="connsiteY0" fmla="*/ 0 h 38957"/>
                      <a:gd name="connsiteX1" fmla="*/ 3334 w 11429"/>
                      <a:gd name="connsiteY1" fmla="*/ 38957 h 38957"/>
                      <a:gd name="connsiteX2" fmla="*/ 0 w 11429"/>
                      <a:gd name="connsiteY2" fmla="*/ 24479 h 389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1429" h="38957">
                        <a:moveTo>
                          <a:pt x="11430" y="0"/>
                        </a:moveTo>
                        <a:lnTo>
                          <a:pt x="3334" y="38957"/>
                        </a:lnTo>
                        <a:lnTo>
                          <a:pt x="0" y="24479"/>
                        </a:lnTo>
                        <a:close/>
                      </a:path>
                    </a:pathLst>
                  </a:custGeom>
                  <a:solidFill>
                    <a:srgbClr val="593B2E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493" name="Freeform: Shape 492">
                    <a:extLst>
                      <a:ext uri="{FF2B5EF4-FFF2-40B4-BE49-F238E27FC236}">
                        <a16:creationId xmlns:a16="http://schemas.microsoft.com/office/drawing/2014/main" id="{222B7BDC-503A-4F36-8457-9799B518C423}"/>
                      </a:ext>
                    </a:extLst>
                  </p:cNvPr>
                  <p:cNvSpPr/>
                  <p:nvPr/>
                </p:nvSpPr>
                <p:spPr>
                  <a:xfrm>
                    <a:off x="6442233" y="3340321"/>
                    <a:ext cx="42005" cy="13620"/>
                  </a:xfrm>
                  <a:custGeom>
                    <a:avLst/>
                    <a:gdLst>
                      <a:gd name="connsiteX0" fmla="*/ 18860 w 42005"/>
                      <a:gd name="connsiteY0" fmla="*/ 0 h 13620"/>
                      <a:gd name="connsiteX1" fmla="*/ 0 w 42005"/>
                      <a:gd name="connsiteY1" fmla="*/ 13621 h 13620"/>
                      <a:gd name="connsiteX2" fmla="*/ 32575 w 42005"/>
                      <a:gd name="connsiteY2" fmla="*/ 6096 h 13620"/>
                      <a:gd name="connsiteX3" fmla="*/ 42005 w 42005"/>
                      <a:gd name="connsiteY3" fmla="*/ 0 h 136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005" h="13620">
                        <a:moveTo>
                          <a:pt x="18860" y="0"/>
                        </a:moveTo>
                        <a:lnTo>
                          <a:pt x="0" y="13621"/>
                        </a:lnTo>
                        <a:lnTo>
                          <a:pt x="32575" y="6096"/>
                        </a:lnTo>
                        <a:lnTo>
                          <a:pt x="42005" y="0"/>
                        </a:lnTo>
                        <a:close/>
                      </a:path>
                    </a:pathLst>
                  </a:custGeom>
                  <a:solidFill>
                    <a:srgbClr val="593B2E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494" name="Freeform: Shape 493">
                    <a:extLst>
                      <a:ext uri="{FF2B5EF4-FFF2-40B4-BE49-F238E27FC236}">
                        <a16:creationId xmlns:a16="http://schemas.microsoft.com/office/drawing/2014/main" id="{A530DD41-D454-4121-8273-3634194FA05E}"/>
                      </a:ext>
                    </a:extLst>
                  </p:cNvPr>
                  <p:cNvSpPr/>
                  <p:nvPr/>
                </p:nvSpPr>
                <p:spPr>
                  <a:xfrm>
                    <a:off x="6548818" y="3376326"/>
                    <a:ext cx="6381" cy="121253"/>
                  </a:xfrm>
                  <a:custGeom>
                    <a:avLst/>
                    <a:gdLst>
                      <a:gd name="connsiteX0" fmla="*/ 4191 w 6381"/>
                      <a:gd name="connsiteY0" fmla="*/ 0 h 121253"/>
                      <a:gd name="connsiteX1" fmla="*/ 0 w 6381"/>
                      <a:gd name="connsiteY1" fmla="*/ 72866 h 121253"/>
                      <a:gd name="connsiteX2" fmla="*/ 2096 w 6381"/>
                      <a:gd name="connsiteY2" fmla="*/ 121253 h 121253"/>
                      <a:gd name="connsiteX3" fmla="*/ 6382 w 6381"/>
                      <a:gd name="connsiteY3" fmla="*/ 92869 h 1212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81" h="121253">
                        <a:moveTo>
                          <a:pt x="4191" y="0"/>
                        </a:moveTo>
                        <a:lnTo>
                          <a:pt x="0" y="72866"/>
                        </a:lnTo>
                        <a:lnTo>
                          <a:pt x="2096" y="121253"/>
                        </a:lnTo>
                        <a:lnTo>
                          <a:pt x="6382" y="92869"/>
                        </a:lnTo>
                        <a:close/>
                      </a:path>
                    </a:pathLst>
                  </a:custGeom>
                  <a:solidFill>
                    <a:srgbClr val="593B2E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sp>
              <p:nvSpPr>
                <p:cNvPr id="484" name="Freeform: Shape 483">
                  <a:extLst>
                    <a:ext uri="{FF2B5EF4-FFF2-40B4-BE49-F238E27FC236}">
                      <a16:creationId xmlns:a16="http://schemas.microsoft.com/office/drawing/2014/main" id="{B6ABF793-EF06-4301-ADA7-C694B4C94977}"/>
                    </a:ext>
                  </a:extLst>
                </p:cNvPr>
                <p:cNvSpPr/>
                <p:nvPr/>
              </p:nvSpPr>
              <p:spPr>
                <a:xfrm>
                  <a:off x="6305835" y="3339178"/>
                  <a:ext cx="93535" cy="13144"/>
                </a:xfrm>
                <a:custGeom>
                  <a:avLst/>
                  <a:gdLst>
                    <a:gd name="connsiteX0" fmla="*/ 0 w 93535"/>
                    <a:gd name="connsiteY0" fmla="*/ 4286 h 13144"/>
                    <a:gd name="connsiteX1" fmla="*/ 35909 w 93535"/>
                    <a:gd name="connsiteY1" fmla="*/ 13145 h 13144"/>
                    <a:gd name="connsiteX2" fmla="*/ 93536 w 93535"/>
                    <a:gd name="connsiteY2" fmla="*/ 1143 h 13144"/>
                    <a:gd name="connsiteX3" fmla="*/ 8001 w 93535"/>
                    <a:gd name="connsiteY3" fmla="*/ 0 h 131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93535" h="13144">
                      <a:moveTo>
                        <a:pt x="0" y="4286"/>
                      </a:moveTo>
                      <a:lnTo>
                        <a:pt x="35909" y="13145"/>
                      </a:lnTo>
                      <a:lnTo>
                        <a:pt x="93536" y="1143"/>
                      </a:lnTo>
                      <a:lnTo>
                        <a:pt x="8001" y="0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85" name="Freeform: Shape 484">
                  <a:extLst>
                    <a:ext uri="{FF2B5EF4-FFF2-40B4-BE49-F238E27FC236}">
                      <a16:creationId xmlns:a16="http://schemas.microsoft.com/office/drawing/2014/main" id="{607B0CD5-9EBA-4209-96AA-28F282D9BCE9}"/>
                    </a:ext>
                  </a:extLst>
                </p:cNvPr>
                <p:cNvSpPr/>
                <p:nvPr/>
              </p:nvSpPr>
              <p:spPr>
                <a:xfrm>
                  <a:off x="6474809" y="3340321"/>
                  <a:ext cx="63531" cy="6095"/>
                </a:xfrm>
                <a:custGeom>
                  <a:avLst/>
                  <a:gdLst>
                    <a:gd name="connsiteX0" fmla="*/ 0 w 63531"/>
                    <a:gd name="connsiteY0" fmla="*/ 6096 h 6095"/>
                    <a:gd name="connsiteX1" fmla="*/ 63532 w 63531"/>
                    <a:gd name="connsiteY1" fmla="*/ 0 h 6095"/>
                    <a:gd name="connsiteX2" fmla="*/ 9430 w 63531"/>
                    <a:gd name="connsiteY2" fmla="*/ 0 h 60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63531" h="6095">
                      <a:moveTo>
                        <a:pt x="0" y="6096"/>
                      </a:moveTo>
                      <a:lnTo>
                        <a:pt x="63532" y="0"/>
                      </a:lnTo>
                      <a:lnTo>
                        <a:pt x="9430" y="0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86" name="Freeform: Shape 485">
                  <a:extLst>
                    <a:ext uri="{FF2B5EF4-FFF2-40B4-BE49-F238E27FC236}">
                      <a16:creationId xmlns:a16="http://schemas.microsoft.com/office/drawing/2014/main" id="{1400ECEA-9266-4DD9-ABEA-341739C326B7}"/>
                    </a:ext>
                  </a:extLst>
                </p:cNvPr>
                <p:cNvSpPr/>
                <p:nvPr/>
              </p:nvSpPr>
              <p:spPr>
                <a:xfrm>
                  <a:off x="6297263" y="3343464"/>
                  <a:ext cx="44481" cy="22955"/>
                </a:xfrm>
                <a:custGeom>
                  <a:avLst/>
                  <a:gdLst>
                    <a:gd name="connsiteX0" fmla="*/ 44482 w 44481"/>
                    <a:gd name="connsiteY0" fmla="*/ 8858 h 22955"/>
                    <a:gd name="connsiteX1" fmla="*/ 0 w 44481"/>
                    <a:gd name="connsiteY1" fmla="*/ 22955 h 22955"/>
                    <a:gd name="connsiteX2" fmla="*/ 3048 w 44481"/>
                    <a:gd name="connsiteY2" fmla="*/ 4001 h 22955"/>
                    <a:gd name="connsiteX3" fmla="*/ 8573 w 44481"/>
                    <a:gd name="connsiteY3" fmla="*/ 0 h 229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4481" h="22955">
                      <a:moveTo>
                        <a:pt x="44482" y="8858"/>
                      </a:moveTo>
                      <a:lnTo>
                        <a:pt x="0" y="22955"/>
                      </a:lnTo>
                      <a:lnTo>
                        <a:pt x="3048" y="4001"/>
                      </a:lnTo>
                      <a:lnTo>
                        <a:pt x="8573" y="0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87" name="Freeform: Shape 486">
                  <a:extLst>
                    <a:ext uri="{FF2B5EF4-FFF2-40B4-BE49-F238E27FC236}">
                      <a16:creationId xmlns:a16="http://schemas.microsoft.com/office/drawing/2014/main" id="{674C40D6-0850-43B6-8A1F-05BD55BBCEB6}"/>
                    </a:ext>
                  </a:extLst>
                </p:cNvPr>
                <p:cNvSpPr/>
                <p:nvPr/>
              </p:nvSpPr>
              <p:spPr>
                <a:xfrm>
                  <a:off x="6292595" y="3399662"/>
                  <a:ext cx="8953" cy="69532"/>
                </a:xfrm>
                <a:custGeom>
                  <a:avLst/>
                  <a:gdLst>
                    <a:gd name="connsiteX0" fmla="*/ 2477 w 8953"/>
                    <a:gd name="connsiteY0" fmla="*/ 0 h 69532"/>
                    <a:gd name="connsiteX1" fmla="*/ 8954 w 8953"/>
                    <a:gd name="connsiteY1" fmla="*/ 18859 h 69532"/>
                    <a:gd name="connsiteX2" fmla="*/ 8763 w 8953"/>
                    <a:gd name="connsiteY2" fmla="*/ 69533 h 69532"/>
                    <a:gd name="connsiteX3" fmla="*/ 0 w 8953"/>
                    <a:gd name="connsiteY3" fmla="*/ 18859 h 695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953" h="69532">
                      <a:moveTo>
                        <a:pt x="2477" y="0"/>
                      </a:moveTo>
                      <a:lnTo>
                        <a:pt x="8954" y="18859"/>
                      </a:lnTo>
                      <a:lnTo>
                        <a:pt x="8763" y="69533"/>
                      </a:lnTo>
                      <a:lnTo>
                        <a:pt x="0" y="18859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88" name="Freeform: Shape 487">
                  <a:extLst>
                    <a:ext uri="{FF2B5EF4-FFF2-40B4-BE49-F238E27FC236}">
                      <a16:creationId xmlns:a16="http://schemas.microsoft.com/office/drawing/2014/main" id="{E5291F67-1AE3-451A-9F6E-64436A2262A1}"/>
                    </a:ext>
                  </a:extLst>
                </p:cNvPr>
                <p:cNvSpPr/>
                <p:nvPr/>
              </p:nvSpPr>
              <p:spPr>
                <a:xfrm>
                  <a:off x="6451091" y="3340321"/>
                  <a:ext cx="99060" cy="15620"/>
                </a:xfrm>
                <a:custGeom>
                  <a:avLst/>
                  <a:gdLst>
                    <a:gd name="connsiteX0" fmla="*/ 0 w 99060"/>
                    <a:gd name="connsiteY0" fmla="*/ 12002 h 15620"/>
                    <a:gd name="connsiteX1" fmla="*/ 36576 w 99060"/>
                    <a:gd name="connsiteY1" fmla="*/ 15621 h 15620"/>
                    <a:gd name="connsiteX2" fmla="*/ 99060 w 99060"/>
                    <a:gd name="connsiteY2" fmla="*/ 3048 h 15620"/>
                    <a:gd name="connsiteX3" fmla="*/ 72866 w 99060"/>
                    <a:gd name="connsiteY3" fmla="*/ 0 h 15620"/>
                    <a:gd name="connsiteX4" fmla="*/ 23717 w 99060"/>
                    <a:gd name="connsiteY4" fmla="*/ 6096 h 156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9060" h="15620">
                      <a:moveTo>
                        <a:pt x="0" y="12002"/>
                      </a:moveTo>
                      <a:lnTo>
                        <a:pt x="36576" y="15621"/>
                      </a:lnTo>
                      <a:lnTo>
                        <a:pt x="99060" y="3048"/>
                      </a:lnTo>
                      <a:lnTo>
                        <a:pt x="72866" y="0"/>
                      </a:lnTo>
                      <a:lnTo>
                        <a:pt x="23717" y="6096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464" name="Graphic 1">
                <a:extLst>
                  <a:ext uri="{FF2B5EF4-FFF2-40B4-BE49-F238E27FC236}">
                    <a16:creationId xmlns:a16="http://schemas.microsoft.com/office/drawing/2014/main" id="{A1E3B324-2CB6-4320-821E-DCA8661FF957}"/>
                  </a:ext>
                </a:extLst>
              </p:cNvPr>
              <p:cNvGrpSpPr/>
              <p:nvPr/>
            </p:nvGrpSpPr>
            <p:grpSpPr>
              <a:xfrm>
                <a:off x="6275165" y="3328987"/>
                <a:ext cx="276320" cy="186498"/>
                <a:chOff x="6275165" y="3328987"/>
                <a:chExt cx="276320" cy="186498"/>
              </a:xfrm>
            </p:grpSpPr>
            <p:sp>
              <p:nvSpPr>
                <p:cNvPr id="469" name="Freeform: Shape 468">
                  <a:hlinkClick r:id="rId6" action="ppaction://hlinksldjump"/>
                  <a:extLst>
                    <a:ext uri="{FF2B5EF4-FFF2-40B4-BE49-F238E27FC236}">
                      <a16:creationId xmlns:a16="http://schemas.microsoft.com/office/drawing/2014/main" id="{8448F609-8804-4C79-9AF4-09CA5783340F}"/>
                    </a:ext>
                  </a:extLst>
                </p:cNvPr>
                <p:cNvSpPr/>
                <p:nvPr/>
              </p:nvSpPr>
              <p:spPr>
                <a:xfrm>
                  <a:off x="6275165" y="3330129"/>
                  <a:ext cx="276320" cy="185356"/>
                </a:xfrm>
                <a:custGeom>
                  <a:avLst/>
                  <a:gdLst>
                    <a:gd name="connsiteX0" fmla="*/ 248412 w 276320"/>
                    <a:gd name="connsiteY0" fmla="*/ 185357 h 185356"/>
                    <a:gd name="connsiteX1" fmla="*/ 27908 w 276320"/>
                    <a:gd name="connsiteY1" fmla="*/ 185357 h 185356"/>
                    <a:gd name="connsiteX2" fmla="*/ 0 w 276320"/>
                    <a:gd name="connsiteY2" fmla="*/ 153353 h 185356"/>
                    <a:gd name="connsiteX3" fmla="*/ 11430 w 276320"/>
                    <a:gd name="connsiteY3" fmla="*/ 128778 h 185356"/>
                    <a:gd name="connsiteX4" fmla="*/ 0 w 276320"/>
                    <a:gd name="connsiteY4" fmla="*/ 60293 h 185356"/>
                    <a:gd name="connsiteX5" fmla="*/ 0 w 276320"/>
                    <a:gd name="connsiteY5" fmla="*/ 47911 h 185356"/>
                    <a:gd name="connsiteX6" fmla="*/ 0 w 276320"/>
                    <a:gd name="connsiteY6" fmla="*/ 32004 h 185356"/>
                    <a:gd name="connsiteX7" fmla="*/ 27908 w 276320"/>
                    <a:gd name="connsiteY7" fmla="*/ 0 h 185356"/>
                    <a:gd name="connsiteX8" fmla="*/ 109442 w 276320"/>
                    <a:gd name="connsiteY8" fmla="*/ 0 h 185356"/>
                    <a:gd name="connsiteX9" fmla="*/ 152305 w 276320"/>
                    <a:gd name="connsiteY9" fmla="*/ 13621 h 185356"/>
                    <a:gd name="connsiteX10" fmla="*/ 171164 w 276320"/>
                    <a:gd name="connsiteY10" fmla="*/ 0 h 185356"/>
                    <a:gd name="connsiteX11" fmla="*/ 248412 w 276320"/>
                    <a:gd name="connsiteY11" fmla="*/ 0 h 185356"/>
                    <a:gd name="connsiteX12" fmla="*/ 276320 w 276320"/>
                    <a:gd name="connsiteY12" fmla="*/ 32004 h 185356"/>
                    <a:gd name="connsiteX13" fmla="*/ 265176 w 276320"/>
                    <a:gd name="connsiteY13" fmla="*/ 151543 h 185356"/>
                    <a:gd name="connsiteX14" fmla="*/ 248412 w 276320"/>
                    <a:gd name="connsiteY14" fmla="*/ 185357 h 1853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276320" h="185356">
                      <a:moveTo>
                        <a:pt x="248412" y="185357"/>
                      </a:moveTo>
                      <a:lnTo>
                        <a:pt x="27908" y="185357"/>
                      </a:lnTo>
                      <a:cubicBezTo>
                        <a:pt x="12573" y="185357"/>
                        <a:pt x="0" y="170974"/>
                        <a:pt x="0" y="153353"/>
                      </a:cubicBezTo>
                      <a:lnTo>
                        <a:pt x="11430" y="128778"/>
                      </a:lnTo>
                      <a:lnTo>
                        <a:pt x="0" y="60293"/>
                      </a:lnTo>
                      <a:lnTo>
                        <a:pt x="0" y="47911"/>
                      </a:lnTo>
                      <a:lnTo>
                        <a:pt x="0" y="32004"/>
                      </a:lnTo>
                      <a:cubicBezTo>
                        <a:pt x="0" y="14383"/>
                        <a:pt x="12573" y="0"/>
                        <a:pt x="27908" y="0"/>
                      </a:cubicBezTo>
                      <a:lnTo>
                        <a:pt x="109442" y="0"/>
                      </a:lnTo>
                      <a:lnTo>
                        <a:pt x="152305" y="13621"/>
                      </a:lnTo>
                      <a:lnTo>
                        <a:pt x="171164" y="0"/>
                      </a:lnTo>
                      <a:lnTo>
                        <a:pt x="248412" y="0"/>
                      </a:lnTo>
                      <a:cubicBezTo>
                        <a:pt x="263747" y="0"/>
                        <a:pt x="276320" y="14383"/>
                        <a:pt x="276320" y="32004"/>
                      </a:cubicBezTo>
                      <a:lnTo>
                        <a:pt x="265176" y="151543"/>
                      </a:lnTo>
                      <a:cubicBezTo>
                        <a:pt x="265176" y="169164"/>
                        <a:pt x="263843" y="185357"/>
                        <a:pt x="248412" y="185357"/>
                      </a:cubicBezTo>
                      <a:close/>
                    </a:path>
                  </a:pathLst>
                </a:custGeom>
                <a:solidFill>
                  <a:srgbClr val="FFBD0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grpSp>
              <p:nvGrpSpPr>
                <p:cNvPr id="470" name="Graphic 1">
                  <a:extLst>
                    <a:ext uri="{FF2B5EF4-FFF2-40B4-BE49-F238E27FC236}">
                      <a16:creationId xmlns:a16="http://schemas.microsoft.com/office/drawing/2014/main" id="{F7C0A230-7831-4AE2-BB44-A85606C3041E}"/>
                    </a:ext>
                  </a:extLst>
                </p:cNvPr>
                <p:cNvGrpSpPr/>
                <p:nvPr/>
              </p:nvGrpSpPr>
              <p:grpSpPr>
                <a:xfrm>
                  <a:off x="6275165" y="3330034"/>
                  <a:ext cx="265175" cy="167831"/>
                  <a:chOff x="6275165" y="3330034"/>
                  <a:chExt cx="265175" cy="167831"/>
                </a:xfrm>
              </p:grpSpPr>
              <p:sp>
                <p:nvSpPr>
                  <p:cNvPr id="476" name="Freeform: Shape 475">
                    <a:extLst>
                      <a:ext uri="{FF2B5EF4-FFF2-40B4-BE49-F238E27FC236}">
                        <a16:creationId xmlns:a16="http://schemas.microsoft.com/office/drawing/2014/main" id="{59E54DF9-2E40-4B8B-9A51-6DA27CFDA8A3}"/>
                      </a:ext>
                    </a:extLst>
                  </p:cNvPr>
                  <p:cNvSpPr/>
                  <p:nvPr/>
                </p:nvSpPr>
                <p:spPr>
                  <a:xfrm>
                    <a:off x="6290692" y="3348132"/>
                    <a:ext cx="247650" cy="149732"/>
                  </a:xfrm>
                  <a:custGeom>
                    <a:avLst/>
                    <a:gdLst>
                      <a:gd name="connsiteX0" fmla="*/ 0 w 247650"/>
                      <a:gd name="connsiteY0" fmla="*/ 16288 h 149732"/>
                      <a:gd name="connsiteX1" fmla="*/ 0 w 247650"/>
                      <a:gd name="connsiteY1" fmla="*/ 133445 h 149732"/>
                      <a:gd name="connsiteX2" fmla="*/ 14478 w 247650"/>
                      <a:gd name="connsiteY2" fmla="*/ 149733 h 149732"/>
                      <a:gd name="connsiteX3" fmla="*/ 233172 w 247650"/>
                      <a:gd name="connsiteY3" fmla="*/ 149733 h 149732"/>
                      <a:gd name="connsiteX4" fmla="*/ 247650 w 247650"/>
                      <a:gd name="connsiteY4" fmla="*/ 133445 h 149732"/>
                      <a:gd name="connsiteX5" fmla="*/ 247650 w 247650"/>
                      <a:gd name="connsiteY5" fmla="*/ 18002 h 149732"/>
                      <a:gd name="connsiteX6" fmla="*/ 233267 w 247650"/>
                      <a:gd name="connsiteY6" fmla="*/ 1715 h 149732"/>
                      <a:gd name="connsiteX7" fmla="*/ 14573 w 247650"/>
                      <a:gd name="connsiteY7" fmla="*/ 0 h 149732"/>
                      <a:gd name="connsiteX8" fmla="*/ 0 w 247650"/>
                      <a:gd name="connsiteY8" fmla="*/ 16288 h 1497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47650" h="149732">
                        <a:moveTo>
                          <a:pt x="0" y="16288"/>
                        </a:moveTo>
                        <a:lnTo>
                          <a:pt x="0" y="133445"/>
                        </a:lnTo>
                        <a:cubicBezTo>
                          <a:pt x="0" y="142399"/>
                          <a:pt x="6477" y="149733"/>
                          <a:pt x="14478" y="149733"/>
                        </a:cubicBezTo>
                        <a:lnTo>
                          <a:pt x="233172" y="149733"/>
                        </a:lnTo>
                        <a:cubicBezTo>
                          <a:pt x="241173" y="149733"/>
                          <a:pt x="247650" y="142494"/>
                          <a:pt x="247650" y="133445"/>
                        </a:cubicBezTo>
                        <a:lnTo>
                          <a:pt x="247650" y="18002"/>
                        </a:lnTo>
                        <a:cubicBezTo>
                          <a:pt x="247650" y="9049"/>
                          <a:pt x="241268" y="1810"/>
                          <a:pt x="233267" y="1715"/>
                        </a:cubicBezTo>
                        <a:lnTo>
                          <a:pt x="14573" y="0"/>
                        </a:lnTo>
                        <a:cubicBezTo>
                          <a:pt x="6572" y="0"/>
                          <a:pt x="0" y="7239"/>
                          <a:pt x="0" y="16288"/>
                        </a:cubicBezTo>
                        <a:close/>
                      </a:path>
                    </a:pathLst>
                  </a:custGeom>
                  <a:solidFill>
                    <a:srgbClr val="FFAB1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 dirty="0"/>
                  </a:p>
                </p:txBody>
              </p:sp>
              <p:sp>
                <p:nvSpPr>
                  <p:cNvPr id="477" name="Freeform: Shape 476">
                    <a:extLst>
                      <a:ext uri="{FF2B5EF4-FFF2-40B4-BE49-F238E27FC236}">
                        <a16:creationId xmlns:a16="http://schemas.microsoft.com/office/drawing/2014/main" id="{C0513CC3-000F-47D4-B800-A8E04DC1A0D6}"/>
                      </a:ext>
                    </a:extLst>
                  </p:cNvPr>
                  <p:cNvSpPr/>
                  <p:nvPr/>
                </p:nvSpPr>
                <p:spPr>
                  <a:xfrm>
                    <a:off x="6286690" y="3349561"/>
                    <a:ext cx="249364" cy="145351"/>
                  </a:xfrm>
                  <a:custGeom>
                    <a:avLst/>
                    <a:gdLst>
                      <a:gd name="connsiteX0" fmla="*/ 10097 w 249364"/>
                      <a:gd name="connsiteY0" fmla="*/ 145352 h 145351"/>
                      <a:gd name="connsiteX1" fmla="*/ 6191 w 249364"/>
                      <a:gd name="connsiteY1" fmla="*/ 90964 h 145351"/>
                      <a:gd name="connsiteX2" fmla="*/ 9811 w 249364"/>
                      <a:gd name="connsiteY2" fmla="*/ 10287 h 145351"/>
                      <a:gd name="connsiteX3" fmla="*/ 249365 w 249364"/>
                      <a:gd name="connsiteY3" fmla="*/ 8096 h 145351"/>
                      <a:gd name="connsiteX4" fmla="*/ 249365 w 249364"/>
                      <a:gd name="connsiteY4" fmla="*/ 8096 h 145351"/>
                      <a:gd name="connsiteX5" fmla="*/ 232410 w 249364"/>
                      <a:gd name="connsiteY5" fmla="*/ 381 h 145351"/>
                      <a:gd name="connsiteX6" fmla="*/ 12859 w 249364"/>
                      <a:gd name="connsiteY6" fmla="*/ 0 h 145351"/>
                      <a:gd name="connsiteX7" fmla="*/ 0 w 249364"/>
                      <a:gd name="connsiteY7" fmla="*/ 14669 h 145351"/>
                      <a:gd name="connsiteX8" fmla="*/ 0 w 249364"/>
                      <a:gd name="connsiteY8" fmla="*/ 124016 h 145351"/>
                      <a:gd name="connsiteX9" fmla="*/ 10097 w 249364"/>
                      <a:gd name="connsiteY9" fmla="*/ 145352 h 145351"/>
                      <a:gd name="connsiteX10" fmla="*/ 10097 w 249364"/>
                      <a:gd name="connsiteY10" fmla="*/ 145352 h 145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249364" h="145351">
                        <a:moveTo>
                          <a:pt x="10097" y="145352"/>
                        </a:moveTo>
                        <a:lnTo>
                          <a:pt x="6191" y="90964"/>
                        </a:lnTo>
                        <a:lnTo>
                          <a:pt x="9811" y="10287"/>
                        </a:lnTo>
                        <a:lnTo>
                          <a:pt x="249365" y="8096"/>
                        </a:lnTo>
                        <a:lnTo>
                          <a:pt x="249365" y="8096"/>
                        </a:lnTo>
                        <a:cubicBezTo>
                          <a:pt x="244602" y="1048"/>
                          <a:pt x="241554" y="381"/>
                          <a:pt x="232410" y="381"/>
                        </a:cubicBezTo>
                        <a:lnTo>
                          <a:pt x="12859" y="0"/>
                        </a:lnTo>
                        <a:cubicBezTo>
                          <a:pt x="5810" y="0"/>
                          <a:pt x="0" y="6572"/>
                          <a:pt x="0" y="14669"/>
                        </a:cubicBezTo>
                        <a:lnTo>
                          <a:pt x="0" y="124016"/>
                        </a:lnTo>
                        <a:cubicBezTo>
                          <a:pt x="95" y="132588"/>
                          <a:pt x="3810" y="140589"/>
                          <a:pt x="10097" y="145352"/>
                        </a:cubicBezTo>
                        <a:lnTo>
                          <a:pt x="10097" y="145352"/>
                        </a:lnTo>
                        <a:close/>
                      </a:path>
                    </a:pathLst>
                  </a:custGeom>
                  <a:solidFill>
                    <a:srgbClr val="D871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478" name="Freeform: Shape 477">
                    <a:extLst>
                      <a:ext uri="{FF2B5EF4-FFF2-40B4-BE49-F238E27FC236}">
                        <a16:creationId xmlns:a16="http://schemas.microsoft.com/office/drawing/2014/main" id="{F504FFF3-8BFC-4ABF-BD86-AEC66911D7AC}"/>
                      </a:ext>
                    </a:extLst>
                  </p:cNvPr>
                  <p:cNvSpPr/>
                  <p:nvPr/>
                </p:nvSpPr>
                <p:spPr>
                  <a:xfrm>
                    <a:off x="6275257" y="3337273"/>
                    <a:ext cx="10289" cy="75818"/>
                  </a:xfrm>
                  <a:custGeom>
                    <a:avLst/>
                    <a:gdLst>
                      <a:gd name="connsiteX0" fmla="*/ 10290 w 10289"/>
                      <a:gd name="connsiteY0" fmla="*/ 0 h 75818"/>
                      <a:gd name="connsiteX1" fmla="*/ 6575 w 10289"/>
                      <a:gd name="connsiteY1" fmla="*/ 23336 h 75818"/>
                      <a:gd name="connsiteX2" fmla="*/ 3337 w 10289"/>
                      <a:gd name="connsiteY2" fmla="*/ 75819 h 75818"/>
                      <a:gd name="connsiteX3" fmla="*/ 3 w 10289"/>
                      <a:gd name="connsiteY3" fmla="*/ 53245 h 75818"/>
                      <a:gd name="connsiteX4" fmla="*/ 3 w 10289"/>
                      <a:gd name="connsiteY4" fmla="*/ 17907 h 75818"/>
                      <a:gd name="connsiteX5" fmla="*/ 10290 w 10289"/>
                      <a:gd name="connsiteY5" fmla="*/ 0 h 75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289" h="75818">
                        <a:moveTo>
                          <a:pt x="10290" y="0"/>
                        </a:moveTo>
                        <a:cubicBezTo>
                          <a:pt x="10290" y="0"/>
                          <a:pt x="7337" y="14478"/>
                          <a:pt x="6575" y="23336"/>
                        </a:cubicBezTo>
                        <a:cubicBezTo>
                          <a:pt x="5813" y="32195"/>
                          <a:pt x="3337" y="75819"/>
                          <a:pt x="3337" y="75819"/>
                        </a:cubicBezTo>
                        <a:lnTo>
                          <a:pt x="3" y="53245"/>
                        </a:lnTo>
                        <a:lnTo>
                          <a:pt x="3" y="17907"/>
                        </a:lnTo>
                        <a:cubicBezTo>
                          <a:pt x="-92" y="17907"/>
                          <a:pt x="2098" y="5239"/>
                          <a:pt x="10290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479" name="Freeform: Shape 478">
                    <a:extLst>
                      <a:ext uri="{FF2B5EF4-FFF2-40B4-BE49-F238E27FC236}">
                        <a16:creationId xmlns:a16="http://schemas.microsoft.com/office/drawing/2014/main" id="{05D42894-094B-4D8E-A01B-C7B1EE0A5472}"/>
                      </a:ext>
                    </a:extLst>
                  </p:cNvPr>
                  <p:cNvSpPr/>
                  <p:nvPr/>
                </p:nvSpPr>
                <p:spPr>
                  <a:xfrm>
                    <a:off x="6275165" y="3458908"/>
                    <a:ext cx="11430" cy="38957"/>
                  </a:xfrm>
                  <a:custGeom>
                    <a:avLst/>
                    <a:gdLst>
                      <a:gd name="connsiteX0" fmla="*/ 11430 w 11430"/>
                      <a:gd name="connsiteY0" fmla="*/ 0 h 38957"/>
                      <a:gd name="connsiteX1" fmla="*/ 3334 w 11430"/>
                      <a:gd name="connsiteY1" fmla="*/ 38957 h 38957"/>
                      <a:gd name="connsiteX2" fmla="*/ 0 w 11430"/>
                      <a:gd name="connsiteY2" fmla="*/ 24574 h 389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1430" h="38957">
                        <a:moveTo>
                          <a:pt x="11430" y="0"/>
                        </a:moveTo>
                        <a:lnTo>
                          <a:pt x="3334" y="38957"/>
                        </a:lnTo>
                        <a:lnTo>
                          <a:pt x="0" y="24574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480" name="Freeform: Shape 479">
                    <a:extLst>
                      <a:ext uri="{FF2B5EF4-FFF2-40B4-BE49-F238E27FC236}">
                        <a16:creationId xmlns:a16="http://schemas.microsoft.com/office/drawing/2014/main" id="{FB04547F-BABA-42DD-BF3D-80086B1D0AD2}"/>
                      </a:ext>
                    </a:extLst>
                  </p:cNvPr>
                  <p:cNvSpPr/>
                  <p:nvPr/>
                </p:nvSpPr>
                <p:spPr>
                  <a:xfrm>
                    <a:off x="6427470" y="3330034"/>
                    <a:ext cx="42005" cy="13715"/>
                  </a:xfrm>
                  <a:custGeom>
                    <a:avLst/>
                    <a:gdLst>
                      <a:gd name="connsiteX0" fmla="*/ 18859 w 42005"/>
                      <a:gd name="connsiteY0" fmla="*/ 0 h 13715"/>
                      <a:gd name="connsiteX1" fmla="*/ 0 w 42005"/>
                      <a:gd name="connsiteY1" fmla="*/ 13716 h 13715"/>
                      <a:gd name="connsiteX2" fmla="*/ 32575 w 42005"/>
                      <a:gd name="connsiteY2" fmla="*/ 6096 h 13715"/>
                      <a:gd name="connsiteX3" fmla="*/ 42005 w 42005"/>
                      <a:gd name="connsiteY3" fmla="*/ 0 h 137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005" h="13715">
                        <a:moveTo>
                          <a:pt x="18859" y="0"/>
                        </a:moveTo>
                        <a:lnTo>
                          <a:pt x="0" y="13716"/>
                        </a:lnTo>
                        <a:lnTo>
                          <a:pt x="32575" y="6096"/>
                        </a:lnTo>
                        <a:lnTo>
                          <a:pt x="42005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481" name="Freeform: Shape 480">
                    <a:extLst>
                      <a:ext uri="{FF2B5EF4-FFF2-40B4-BE49-F238E27FC236}">
                        <a16:creationId xmlns:a16="http://schemas.microsoft.com/office/drawing/2014/main" id="{E09DE81D-AA48-4424-8457-2FA5E3E1B0F0}"/>
                      </a:ext>
                    </a:extLst>
                  </p:cNvPr>
                  <p:cNvSpPr/>
                  <p:nvPr/>
                </p:nvSpPr>
                <p:spPr>
                  <a:xfrm>
                    <a:off x="6534054" y="3366134"/>
                    <a:ext cx="6286" cy="121253"/>
                  </a:xfrm>
                  <a:custGeom>
                    <a:avLst/>
                    <a:gdLst>
                      <a:gd name="connsiteX0" fmla="*/ 4191 w 6286"/>
                      <a:gd name="connsiteY0" fmla="*/ 0 h 121253"/>
                      <a:gd name="connsiteX1" fmla="*/ 0 w 6286"/>
                      <a:gd name="connsiteY1" fmla="*/ 72866 h 121253"/>
                      <a:gd name="connsiteX2" fmla="*/ 2096 w 6286"/>
                      <a:gd name="connsiteY2" fmla="*/ 121253 h 121253"/>
                      <a:gd name="connsiteX3" fmla="*/ 6287 w 6286"/>
                      <a:gd name="connsiteY3" fmla="*/ 92774 h 1212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86" h="121253">
                        <a:moveTo>
                          <a:pt x="4191" y="0"/>
                        </a:moveTo>
                        <a:lnTo>
                          <a:pt x="0" y="72866"/>
                        </a:lnTo>
                        <a:lnTo>
                          <a:pt x="2096" y="121253"/>
                        </a:lnTo>
                        <a:lnTo>
                          <a:pt x="6287" y="92774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sp>
              <p:nvSpPr>
                <p:cNvPr id="471" name="Freeform: Shape 470">
                  <a:extLst>
                    <a:ext uri="{FF2B5EF4-FFF2-40B4-BE49-F238E27FC236}">
                      <a16:creationId xmlns:a16="http://schemas.microsoft.com/office/drawing/2014/main" id="{EDA050F3-0EDC-4042-93C0-BC430BA31BC8}"/>
                    </a:ext>
                  </a:extLst>
                </p:cNvPr>
                <p:cNvSpPr/>
                <p:nvPr/>
              </p:nvSpPr>
              <p:spPr>
                <a:xfrm>
                  <a:off x="6291072" y="3328987"/>
                  <a:ext cx="93535" cy="13144"/>
                </a:xfrm>
                <a:custGeom>
                  <a:avLst/>
                  <a:gdLst>
                    <a:gd name="connsiteX0" fmla="*/ 0 w 93535"/>
                    <a:gd name="connsiteY0" fmla="*/ 4286 h 13144"/>
                    <a:gd name="connsiteX1" fmla="*/ 35909 w 93535"/>
                    <a:gd name="connsiteY1" fmla="*/ 13145 h 13144"/>
                    <a:gd name="connsiteX2" fmla="*/ 93536 w 93535"/>
                    <a:gd name="connsiteY2" fmla="*/ 1048 h 13144"/>
                    <a:gd name="connsiteX3" fmla="*/ 8001 w 93535"/>
                    <a:gd name="connsiteY3" fmla="*/ 0 h 131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93535" h="13144">
                      <a:moveTo>
                        <a:pt x="0" y="4286"/>
                      </a:moveTo>
                      <a:lnTo>
                        <a:pt x="35909" y="13145"/>
                      </a:lnTo>
                      <a:lnTo>
                        <a:pt x="93536" y="1048"/>
                      </a:lnTo>
                      <a:lnTo>
                        <a:pt x="8001" y="0"/>
                      </a:lnTo>
                      <a:close/>
                    </a:path>
                  </a:pathLst>
                </a:custGeom>
                <a:solidFill>
                  <a:srgbClr val="FFAB1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72" name="Freeform: Shape 471">
                  <a:extLst>
                    <a:ext uri="{FF2B5EF4-FFF2-40B4-BE49-F238E27FC236}">
                      <a16:creationId xmlns:a16="http://schemas.microsoft.com/office/drawing/2014/main" id="{90E71C9F-4525-4BC2-A73B-089E5720335B}"/>
                    </a:ext>
                  </a:extLst>
                </p:cNvPr>
                <p:cNvSpPr/>
                <p:nvPr/>
              </p:nvSpPr>
              <p:spPr>
                <a:xfrm>
                  <a:off x="6460045" y="3330034"/>
                  <a:ext cx="63531" cy="6096"/>
                </a:xfrm>
                <a:custGeom>
                  <a:avLst/>
                  <a:gdLst>
                    <a:gd name="connsiteX0" fmla="*/ 0 w 63531"/>
                    <a:gd name="connsiteY0" fmla="*/ 6096 h 6096"/>
                    <a:gd name="connsiteX1" fmla="*/ 63532 w 63531"/>
                    <a:gd name="connsiteY1" fmla="*/ 0 h 6096"/>
                    <a:gd name="connsiteX2" fmla="*/ 9430 w 63531"/>
                    <a:gd name="connsiteY2" fmla="*/ 0 h 60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63531" h="6096">
                      <a:moveTo>
                        <a:pt x="0" y="6096"/>
                      </a:moveTo>
                      <a:lnTo>
                        <a:pt x="63532" y="0"/>
                      </a:lnTo>
                      <a:lnTo>
                        <a:pt x="9430" y="0"/>
                      </a:lnTo>
                      <a:close/>
                    </a:path>
                  </a:pathLst>
                </a:custGeom>
                <a:solidFill>
                  <a:srgbClr val="FFAB1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73" name="Freeform: Shape 472">
                  <a:extLst>
                    <a:ext uri="{FF2B5EF4-FFF2-40B4-BE49-F238E27FC236}">
                      <a16:creationId xmlns:a16="http://schemas.microsoft.com/office/drawing/2014/main" id="{71ABB6D6-8B3C-4385-B016-7C11147830C2}"/>
                    </a:ext>
                  </a:extLst>
                </p:cNvPr>
                <p:cNvSpPr/>
                <p:nvPr/>
              </p:nvSpPr>
              <p:spPr>
                <a:xfrm>
                  <a:off x="6282499" y="3333273"/>
                  <a:ext cx="44481" cy="22859"/>
                </a:xfrm>
                <a:custGeom>
                  <a:avLst/>
                  <a:gdLst>
                    <a:gd name="connsiteX0" fmla="*/ 44482 w 44481"/>
                    <a:gd name="connsiteY0" fmla="*/ 8858 h 22859"/>
                    <a:gd name="connsiteX1" fmla="*/ 0 w 44481"/>
                    <a:gd name="connsiteY1" fmla="*/ 22860 h 22859"/>
                    <a:gd name="connsiteX2" fmla="*/ 3048 w 44481"/>
                    <a:gd name="connsiteY2" fmla="*/ 4001 h 22859"/>
                    <a:gd name="connsiteX3" fmla="*/ 8573 w 44481"/>
                    <a:gd name="connsiteY3" fmla="*/ 0 h 228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4481" h="22859">
                      <a:moveTo>
                        <a:pt x="44482" y="8858"/>
                      </a:moveTo>
                      <a:lnTo>
                        <a:pt x="0" y="22860"/>
                      </a:lnTo>
                      <a:lnTo>
                        <a:pt x="3048" y="4001"/>
                      </a:lnTo>
                      <a:lnTo>
                        <a:pt x="8573" y="0"/>
                      </a:lnTo>
                      <a:close/>
                    </a:path>
                  </a:pathLst>
                </a:custGeom>
                <a:solidFill>
                  <a:srgbClr val="FFCE7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74" name="Freeform: Shape 473">
                  <a:extLst>
                    <a:ext uri="{FF2B5EF4-FFF2-40B4-BE49-F238E27FC236}">
                      <a16:creationId xmlns:a16="http://schemas.microsoft.com/office/drawing/2014/main" id="{70A49EB2-C113-44F9-BD87-22BE3C198448}"/>
                    </a:ext>
                  </a:extLst>
                </p:cNvPr>
                <p:cNvSpPr/>
                <p:nvPr/>
              </p:nvSpPr>
              <p:spPr>
                <a:xfrm>
                  <a:off x="6277832" y="3389375"/>
                  <a:ext cx="8953" cy="69532"/>
                </a:xfrm>
                <a:custGeom>
                  <a:avLst/>
                  <a:gdLst>
                    <a:gd name="connsiteX0" fmla="*/ 2477 w 8953"/>
                    <a:gd name="connsiteY0" fmla="*/ 0 h 69532"/>
                    <a:gd name="connsiteX1" fmla="*/ 8954 w 8953"/>
                    <a:gd name="connsiteY1" fmla="*/ 18955 h 69532"/>
                    <a:gd name="connsiteX2" fmla="*/ 8763 w 8953"/>
                    <a:gd name="connsiteY2" fmla="*/ 69533 h 69532"/>
                    <a:gd name="connsiteX3" fmla="*/ 0 w 8953"/>
                    <a:gd name="connsiteY3" fmla="*/ 18955 h 695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953" h="69532">
                      <a:moveTo>
                        <a:pt x="2477" y="0"/>
                      </a:moveTo>
                      <a:lnTo>
                        <a:pt x="8954" y="18955"/>
                      </a:lnTo>
                      <a:lnTo>
                        <a:pt x="8763" y="69533"/>
                      </a:lnTo>
                      <a:lnTo>
                        <a:pt x="0" y="18955"/>
                      </a:lnTo>
                      <a:close/>
                    </a:path>
                  </a:pathLst>
                </a:custGeom>
                <a:solidFill>
                  <a:srgbClr val="FFCE7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75" name="Freeform: Shape 474">
                  <a:extLst>
                    <a:ext uri="{FF2B5EF4-FFF2-40B4-BE49-F238E27FC236}">
                      <a16:creationId xmlns:a16="http://schemas.microsoft.com/office/drawing/2014/main" id="{33AC949B-98D4-4308-8EC1-C265C8E00E7E}"/>
                    </a:ext>
                  </a:extLst>
                </p:cNvPr>
                <p:cNvSpPr/>
                <p:nvPr/>
              </p:nvSpPr>
              <p:spPr>
                <a:xfrm>
                  <a:off x="6436328" y="3330034"/>
                  <a:ext cx="99059" cy="15716"/>
                </a:xfrm>
                <a:custGeom>
                  <a:avLst/>
                  <a:gdLst>
                    <a:gd name="connsiteX0" fmla="*/ 0 w 99059"/>
                    <a:gd name="connsiteY0" fmla="*/ 12097 h 15716"/>
                    <a:gd name="connsiteX1" fmla="*/ 36481 w 99059"/>
                    <a:gd name="connsiteY1" fmla="*/ 15716 h 15716"/>
                    <a:gd name="connsiteX2" fmla="*/ 99060 w 99059"/>
                    <a:gd name="connsiteY2" fmla="*/ 3048 h 15716"/>
                    <a:gd name="connsiteX3" fmla="*/ 72866 w 99059"/>
                    <a:gd name="connsiteY3" fmla="*/ 0 h 15716"/>
                    <a:gd name="connsiteX4" fmla="*/ 23717 w 99059"/>
                    <a:gd name="connsiteY4" fmla="*/ 6096 h 157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9059" h="15716">
                      <a:moveTo>
                        <a:pt x="0" y="12097"/>
                      </a:moveTo>
                      <a:lnTo>
                        <a:pt x="36481" y="15716"/>
                      </a:lnTo>
                      <a:lnTo>
                        <a:pt x="99060" y="3048"/>
                      </a:lnTo>
                      <a:lnTo>
                        <a:pt x="72866" y="0"/>
                      </a:lnTo>
                      <a:lnTo>
                        <a:pt x="23717" y="6096"/>
                      </a:lnTo>
                      <a:close/>
                    </a:path>
                  </a:pathLst>
                </a:custGeom>
                <a:solidFill>
                  <a:srgbClr val="FFCE7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sp>
            <p:nvSpPr>
              <p:cNvPr id="465" name="Freeform: Shape 464">
                <a:extLst>
                  <a:ext uri="{FF2B5EF4-FFF2-40B4-BE49-F238E27FC236}">
                    <a16:creationId xmlns:a16="http://schemas.microsoft.com/office/drawing/2014/main" id="{224E8C3E-52C1-4CBD-8FFC-E64670A12040}"/>
                  </a:ext>
                </a:extLst>
              </p:cNvPr>
              <p:cNvSpPr/>
              <p:nvPr/>
            </p:nvSpPr>
            <p:spPr>
              <a:xfrm>
                <a:off x="6350793" y="3353942"/>
                <a:ext cx="177355" cy="143922"/>
              </a:xfrm>
              <a:custGeom>
                <a:avLst/>
                <a:gdLst>
                  <a:gd name="connsiteX0" fmla="*/ 0 w 177355"/>
                  <a:gd name="connsiteY0" fmla="*/ 143923 h 143922"/>
                  <a:gd name="connsiteX1" fmla="*/ 135160 w 177355"/>
                  <a:gd name="connsiteY1" fmla="*/ 0 h 143922"/>
                  <a:gd name="connsiteX2" fmla="*/ 177356 w 177355"/>
                  <a:gd name="connsiteY2" fmla="*/ 2191 h 143922"/>
                  <a:gd name="connsiteX3" fmla="*/ 63722 w 177355"/>
                  <a:gd name="connsiteY3" fmla="*/ 143923 h 1439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7355" h="143922">
                    <a:moveTo>
                      <a:pt x="0" y="143923"/>
                    </a:moveTo>
                    <a:lnTo>
                      <a:pt x="135160" y="0"/>
                    </a:lnTo>
                    <a:lnTo>
                      <a:pt x="177356" y="2191"/>
                    </a:lnTo>
                    <a:lnTo>
                      <a:pt x="63722" y="143923"/>
                    </a:lnTo>
                    <a:close/>
                  </a:path>
                </a:pathLst>
              </a:custGeom>
              <a:solidFill>
                <a:srgbClr val="D87100">
                  <a:alpha val="15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66" name="Freeform: Shape 465">
                <a:extLst>
                  <a:ext uri="{FF2B5EF4-FFF2-40B4-BE49-F238E27FC236}">
                    <a16:creationId xmlns:a16="http://schemas.microsoft.com/office/drawing/2014/main" id="{F6731640-40EA-46C6-BAF6-B2F64E8742A4}"/>
                  </a:ext>
                </a:extLst>
              </p:cNvPr>
              <p:cNvSpPr/>
              <p:nvPr/>
            </p:nvSpPr>
            <p:spPr>
              <a:xfrm>
                <a:off x="6430994" y="3389375"/>
                <a:ext cx="105727" cy="108489"/>
              </a:xfrm>
              <a:custGeom>
                <a:avLst/>
                <a:gdLst>
                  <a:gd name="connsiteX0" fmla="*/ 0 w 105727"/>
                  <a:gd name="connsiteY0" fmla="*/ 108490 h 108489"/>
                  <a:gd name="connsiteX1" fmla="*/ 105061 w 105727"/>
                  <a:gd name="connsiteY1" fmla="*/ 0 h 108489"/>
                  <a:gd name="connsiteX2" fmla="*/ 102203 w 105727"/>
                  <a:gd name="connsiteY2" fmla="*/ 61627 h 108489"/>
                  <a:gd name="connsiteX3" fmla="*/ 105727 w 105727"/>
                  <a:gd name="connsiteY3" fmla="*/ 94012 h 108489"/>
                  <a:gd name="connsiteX4" fmla="*/ 65818 w 105727"/>
                  <a:gd name="connsiteY4" fmla="*/ 108204 h 1084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5727" h="108489">
                    <a:moveTo>
                      <a:pt x="0" y="108490"/>
                    </a:moveTo>
                    <a:lnTo>
                      <a:pt x="105061" y="0"/>
                    </a:lnTo>
                    <a:lnTo>
                      <a:pt x="102203" y="61627"/>
                    </a:lnTo>
                    <a:lnTo>
                      <a:pt x="105727" y="94012"/>
                    </a:lnTo>
                    <a:lnTo>
                      <a:pt x="65818" y="108204"/>
                    </a:lnTo>
                    <a:close/>
                  </a:path>
                </a:pathLst>
              </a:custGeom>
              <a:solidFill>
                <a:srgbClr val="D87100">
                  <a:alpha val="15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67" name="Freeform: Shape 466">
                <a:extLst>
                  <a:ext uri="{FF2B5EF4-FFF2-40B4-BE49-F238E27FC236}">
                    <a16:creationId xmlns:a16="http://schemas.microsoft.com/office/drawing/2014/main" id="{34056385-0799-47C0-B40F-CB05B8B7FD08}"/>
                  </a:ext>
                </a:extLst>
              </p:cNvPr>
              <p:cNvSpPr/>
              <p:nvPr/>
            </p:nvSpPr>
            <p:spPr>
              <a:xfrm>
                <a:off x="6303073" y="3508152"/>
                <a:ext cx="222599" cy="10668"/>
              </a:xfrm>
              <a:custGeom>
                <a:avLst/>
                <a:gdLst>
                  <a:gd name="connsiteX0" fmla="*/ 0 w 222599"/>
                  <a:gd name="connsiteY0" fmla="*/ 7334 h 10668"/>
                  <a:gd name="connsiteX1" fmla="*/ 34766 w 222599"/>
                  <a:gd name="connsiteY1" fmla="*/ 0 h 10668"/>
                  <a:gd name="connsiteX2" fmla="*/ 150781 w 222599"/>
                  <a:gd name="connsiteY2" fmla="*/ 7334 h 10668"/>
                  <a:gd name="connsiteX3" fmla="*/ 197549 w 222599"/>
                  <a:gd name="connsiteY3" fmla="*/ 0 h 10668"/>
                  <a:gd name="connsiteX4" fmla="*/ 222599 w 222599"/>
                  <a:gd name="connsiteY4" fmla="*/ 8287 h 10668"/>
                  <a:gd name="connsiteX5" fmla="*/ 167259 w 222599"/>
                  <a:gd name="connsiteY5" fmla="*/ 10668 h 10668"/>
                  <a:gd name="connsiteX6" fmla="*/ 53531 w 222599"/>
                  <a:gd name="connsiteY6" fmla="*/ 8287 h 10668"/>
                  <a:gd name="connsiteX7" fmla="*/ 38672 w 222599"/>
                  <a:gd name="connsiteY7" fmla="*/ 10668 h 10668"/>
                  <a:gd name="connsiteX8" fmla="*/ 30671 w 222599"/>
                  <a:gd name="connsiteY8" fmla="*/ 7334 h 106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22599" h="10668">
                    <a:moveTo>
                      <a:pt x="0" y="7334"/>
                    </a:moveTo>
                    <a:lnTo>
                      <a:pt x="34766" y="0"/>
                    </a:lnTo>
                    <a:lnTo>
                      <a:pt x="150781" y="7334"/>
                    </a:lnTo>
                    <a:lnTo>
                      <a:pt x="197549" y="0"/>
                    </a:lnTo>
                    <a:lnTo>
                      <a:pt x="222599" y="8287"/>
                    </a:lnTo>
                    <a:lnTo>
                      <a:pt x="167259" y="10668"/>
                    </a:lnTo>
                    <a:lnTo>
                      <a:pt x="53531" y="8287"/>
                    </a:lnTo>
                    <a:lnTo>
                      <a:pt x="38672" y="10668"/>
                    </a:lnTo>
                    <a:lnTo>
                      <a:pt x="30671" y="7334"/>
                    </a:lnTo>
                    <a:close/>
                  </a:path>
                </a:pathLst>
              </a:custGeom>
              <a:solidFill>
                <a:srgbClr val="D871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68" name="Freeform: Shape 467">
                <a:extLst>
                  <a:ext uri="{FF2B5EF4-FFF2-40B4-BE49-F238E27FC236}">
                    <a16:creationId xmlns:a16="http://schemas.microsoft.com/office/drawing/2014/main" id="{7EC56BAF-D8FD-4AE5-A796-316D7A0ED35B}"/>
                  </a:ext>
                </a:extLst>
              </p:cNvPr>
              <p:cNvSpPr/>
              <p:nvPr/>
            </p:nvSpPr>
            <p:spPr>
              <a:xfrm>
                <a:off x="6536721" y="3349846"/>
                <a:ext cx="19812" cy="29241"/>
              </a:xfrm>
              <a:custGeom>
                <a:avLst/>
                <a:gdLst>
                  <a:gd name="connsiteX0" fmla="*/ 17335 w 19812"/>
                  <a:gd name="connsiteY0" fmla="*/ 29242 h 29241"/>
                  <a:gd name="connsiteX1" fmla="*/ 11335 w 19812"/>
                  <a:gd name="connsiteY1" fmla="*/ 14383 h 29241"/>
                  <a:gd name="connsiteX2" fmla="*/ 0 w 19812"/>
                  <a:gd name="connsiteY2" fmla="*/ 20764 h 29241"/>
                  <a:gd name="connsiteX3" fmla="*/ 6572 w 19812"/>
                  <a:gd name="connsiteY3" fmla="*/ 0 h 29241"/>
                  <a:gd name="connsiteX4" fmla="*/ 19812 w 19812"/>
                  <a:gd name="connsiteY4" fmla="*/ 9906 h 292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812" h="29241">
                    <a:moveTo>
                      <a:pt x="17335" y="29242"/>
                    </a:moveTo>
                    <a:lnTo>
                      <a:pt x="11335" y="14383"/>
                    </a:lnTo>
                    <a:lnTo>
                      <a:pt x="0" y="20764"/>
                    </a:lnTo>
                    <a:lnTo>
                      <a:pt x="6572" y="0"/>
                    </a:lnTo>
                    <a:lnTo>
                      <a:pt x="19812" y="9906"/>
                    </a:lnTo>
                    <a:close/>
                  </a:path>
                </a:pathLst>
              </a:custGeom>
              <a:solidFill>
                <a:srgbClr val="593B2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grpSp>
          <p:nvGrpSpPr>
            <p:cNvPr id="495" name="Group 494">
              <a:extLst>
                <a:ext uri="{FF2B5EF4-FFF2-40B4-BE49-F238E27FC236}">
                  <a16:creationId xmlns:a16="http://schemas.microsoft.com/office/drawing/2014/main" id="{9C818EF5-A743-4C39-A51B-2403467526BB}"/>
                </a:ext>
              </a:extLst>
            </p:cNvPr>
            <p:cNvGrpSpPr/>
            <p:nvPr/>
          </p:nvGrpSpPr>
          <p:grpSpPr>
            <a:xfrm>
              <a:off x="9427843" y="3988746"/>
              <a:ext cx="1152103" cy="1007323"/>
              <a:chOff x="7837584" y="4293547"/>
              <a:chExt cx="431064" cy="376894"/>
            </a:xfrm>
            <a:solidFill>
              <a:srgbClr val="3F1900"/>
            </a:solidFill>
          </p:grpSpPr>
          <p:sp>
            <p:nvSpPr>
              <p:cNvPr id="496" name="Freeform: Shape 495">
                <a:extLst>
                  <a:ext uri="{FF2B5EF4-FFF2-40B4-BE49-F238E27FC236}">
                    <a16:creationId xmlns:a16="http://schemas.microsoft.com/office/drawing/2014/main" id="{E7D36A00-942F-45EA-932E-A493C8717DDA}"/>
                  </a:ext>
                </a:extLst>
              </p:cNvPr>
              <p:cNvSpPr/>
              <p:nvPr/>
            </p:nvSpPr>
            <p:spPr>
              <a:xfrm>
                <a:off x="7905165" y="4385883"/>
                <a:ext cx="259036" cy="284558"/>
              </a:xfrm>
              <a:custGeom>
                <a:avLst/>
                <a:gdLst>
                  <a:gd name="connsiteX0" fmla="*/ 40910 w 41576"/>
                  <a:gd name="connsiteY0" fmla="*/ 43735 h 46889"/>
                  <a:gd name="connsiteX1" fmla="*/ 21003 w 41576"/>
                  <a:gd name="connsiteY1" fmla="*/ 44401 h 46889"/>
                  <a:gd name="connsiteX2" fmla="*/ 11001 w 41576"/>
                  <a:gd name="connsiteY2" fmla="*/ 44497 h 46889"/>
                  <a:gd name="connsiteX3" fmla="*/ 2048 w 41576"/>
                  <a:gd name="connsiteY3" fmla="*/ 46687 h 46889"/>
                  <a:gd name="connsiteX4" fmla="*/ 905 w 41576"/>
                  <a:gd name="connsiteY4" fmla="*/ 44782 h 46889"/>
                  <a:gd name="connsiteX5" fmla="*/ 10430 w 41576"/>
                  <a:gd name="connsiteY5" fmla="*/ 37734 h 46889"/>
                  <a:gd name="connsiteX6" fmla="*/ 11763 w 41576"/>
                  <a:gd name="connsiteY6" fmla="*/ 40020 h 46889"/>
                  <a:gd name="connsiteX7" fmla="*/ 9287 w 41576"/>
                  <a:gd name="connsiteY7" fmla="*/ 40877 h 46889"/>
                  <a:gd name="connsiteX8" fmla="*/ 6429 w 41576"/>
                  <a:gd name="connsiteY8" fmla="*/ 40782 h 46889"/>
                  <a:gd name="connsiteX9" fmla="*/ 2238 w 41576"/>
                  <a:gd name="connsiteY9" fmla="*/ 36972 h 46889"/>
                  <a:gd name="connsiteX10" fmla="*/ 143 w 41576"/>
                  <a:gd name="connsiteY10" fmla="*/ 26971 h 46889"/>
                  <a:gd name="connsiteX11" fmla="*/ 143 w 41576"/>
                  <a:gd name="connsiteY11" fmla="*/ 17065 h 46889"/>
                  <a:gd name="connsiteX12" fmla="*/ 1095 w 41576"/>
                  <a:gd name="connsiteY12" fmla="*/ 6968 h 46889"/>
                  <a:gd name="connsiteX13" fmla="*/ 9192 w 41576"/>
                  <a:gd name="connsiteY13" fmla="*/ 15 h 46889"/>
                  <a:gd name="connsiteX14" fmla="*/ 16621 w 41576"/>
                  <a:gd name="connsiteY14" fmla="*/ 7540 h 46889"/>
                  <a:gd name="connsiteX15" fmla="*/ 17383 w 41576"/>
                  <a:gd name="connsiteY15" fmla="*/ 27352 h 46889"/>
                  <a:gd name="connsiteX16" fmla="*/ 16240 w 41576"/>
                  <a:gd name="connsiteY16" fmla="*/ 26113 h 46889"/>
                  <a:gd name="connsiteX17" fmla="*/ 26051 w 41576"/>
                  <a:gd name="connsiteY17" fmla="*/ 19827 h 46889"/>
                  <a:gd name="connsiteX18" fmla="*/ 31671 w 41576"/>
                  <a:gd name="connsiteY18" fmla="*/ 16112 h 46889"/>
                  <a:gd name="connsiteX19" fmla="*/ 38529 w 41576"/>
                  <a:gd name="connsiteY19" fmla="*/ 17541 h 46889"/>
                  <a:gd name="connsiteX20" fmla="*/ 38243 w 41576"/>
                  <a:gd name="connsiteY20" fmla="*/ 21446 h 46889"/>
                  <a:gd name="connsiteX21" fmla="*/ 36719 w 41576"/>
                  <a:gd name="connsiteY21" fmla="*/ 24399 h 46889"/>
                  <a:gd name="connsiteX22" fmla="*/ 35576 w 41576"/>
                  <a:gd name="connsiteY22" fmla="*/ 30400 h 46889"/>
                  <a:gd name="connsiteX23" fmla="*/ 41577 w 41576"/>
                  <a:gd name="connsiteY23" fmla="*/ 41734 h 46889"/>
                  <a:gd name="connsiteX24" fmla="*/ 34719 w 41576"/>
                  <a:gd name="connsiteY24" fmla="*/ 30495 h 46889"/>
                  <a:gd name="connsiteX25" fmla="*/ 35576 w 41576"/>
                  <a:gd name="connsiteY25" fmla="*/ 23732 h 46889"/>
                  <a:gd name="connsiteX26" fmla="*/ 37195 w 41576"/>
                  <a:gd name="connsiteY26" fmla="*/ 18398 h 46889"/>
                  <a:gd name="connsiteX27" fmla="*/ 32337 w 41576"/>
                  <a:gd name="connsiteY27" fmla="*/ 17827 h 46889"/>
                  <a:gd name="connsiteX28" fmla="*/ 27384 w 41576"/>
                  <a:gd name="connsiteY28" fmla="*/ 21351 h 46889"/>
                  <a:gd name="connsiteX29" fmla="*/ 22622 w 41576"/>
                  <a:gd name="connsiteY29" fmla="*/ 25732 h 46889"/>
                  <a:gd name="connsiteX30" fmla="*/ 16050 w 41576"/>
                  <a:gd name="connsiteY30" fmla="*/ 28590 h 46889"/>
                  <a:gd name="connsiteX31" fmla="*/ 14907 w 41576"/>
                  <a:gd name="connsiteY31" fmla="*/ 27447 h 46889"/>
                  <a:gd name="connsiteX32" fmla="*/ 14907 w 41576"/>
                  <a:gd name="connsiteY32" fmla="*/ 27352 h 46889"/>
                  <a:gd name="connsiteX33" fmla="*/ 14049 w 41576"/>
                  <a:gd name="connsiteY33" fmla="*/ 8302 h 46889"/>
                  <a:gd name="connsiteX34" fmla="*/ 9096 w 41576"/>
                  <a:gd name="connsiteY34" fmla="*/ 2872 h 46889"/>
                  <a:gd name="connsiteX35" fmla="*/ 4143 w 41576"/>
                  <a:gd name="connsiteY35" fmla="*/ 7730 h 46889"/>
                  <a:gd name="connsiteX36" fmla="*/ 3191 w 41576"/>
                  <a:gd name="connsiteY36" fmla="*/ 17065 h 46889"/>
                  <a:gd name="connsiteX37" fmla="*/ 3096 w 41576"/>
                  <a:gd name="connsiteY37" fmla="*/ 26685 h 46889"/>
                  <a:gd name="connsiteX38" fmla="*/ 4810 w 41576"/>
                  <a:gd name="connsiteY38" fmla="*/ 35638 h 46889"/>
                  <a:gd name="connsiteX39" fmla="*/ 10906 w 41576"/>
                  <a:gd name="connsiteY39" fmla="*/ 37543 h 46889"/>
                  <a:gd name="connsiteX40" fmla="*/ 11001 w 41576"/>
                  <a:gd name="connsiteY40" fmla="*/ 37543 h 46889"/>
                  <a:gd name="connsiteX41" fmla="*/ 12716 w 41576"/>
                  <a:gd name="connsiteY41" fmla="*/ 38115 h 46889"/>
                  <a:gd name="connsiteX42" fmla="*/ 12240 w 41576"/>
                  <a:gd name="connsiteY42" fmla="*/ 39829 h 46889"/>
                  <a:gd name="connsiteX43" fmla="*/ 2238 w 41576"/>
                  <a:gd name="connsiteY43" fmla="*/ 46687 h 46889"/>
                  <a:gd name="connsiteX44" fmla="*/ 714 w 41576"/>
                  <a:gd name="connsiteY44" fmla="*/ 46402 h 46889"/>
                  <a:gd name="connsiteX45" fmla="*/ 1000 w 41576"/>
                  <a:gd name="connsiteY45" fmla="*/ 44878 h 46889"/>
                  <a:gd name="connsiteX46" fmla="*/ 11192 w 41576"/>
                  <a:gd name="connsiteY46" fmla="*/ 42687 h 46889"/>
                  <a:gd name="connsiteX47" fmla="*/ 21098 w 41576"/>
                  <a:gd name="connsiteY47" fmla="*/ 43068 h 46889"/>
                  <a:gd name="connsiteX48" fmla="*/ 40910 w 41576"/>
                  <a:gd name="connsiteY48" fmla="*/ 43735 h 468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</a:cxnLst>
                <a:rect l="l" t="t" r="r" b="b"/>
                <a:pathLst>
                  <a:path w="41576" h="46889">
                    <a:moveTo>
                      <a:pt x="40910" y="43735"/>
                    </a:moveTo>
                    <a:lnTo>
                      <a:pt x="21003" y="44401"/>
                    </a:lnTo>
                    <a:cubicBezTo>
                      <a:pt x="17669" y="44592"/>
                      <a:pt x="14335" y="44497"/>
                      <a:pt x="11001" y="44497"/>
                    </a:cubicBezTo>
                    <a:cubicBezTo>
                      <a:pt x="7763" y="44497"/>
                      <a:pt x="4429" y="44878"/>
                      <a:pt x="2048" y="46687"/>
                    </a:cubicBezTo>
                    <a:lnTo>
                      <a:pt x="905" y="44782"/>
                    </a:lnTo>
                    <a:lnTo>
                      <a:pt x="10430" y="37734"/>
                    </a:lnTo>
                    <a:lnTo>
                      <a:pt x="11763" y="40020"/>
                    </a:lnTo>
                    <a:cubicBezTo>
                      <a:pt x="10906" y="40306"/>
                      <a:pt x="10144" y="40687"/>
                      <a:pt x="9287" y="40877"/>
                    </a:cubicBezTo>
                    <a:cubicBezTo>
                      <a:pt x="8334" y="40877"/>
                      <a:pt x="7382" y="41258"/>
                      <a:pt x="6429" y="40782"/>
                    </a:cubicBezTo>
                    <a:cubicBezTo>
                      <a:pt x="4334" y="40306"/>
                      <a:pt x="3096" y="38496"/>
                      <a:pt x="2238" y="36972"/>
                    </a:cubicBezTo>
                    <a:cubicBezTo>
                      <a:pt x="714" y="33638"/>
                      <a:pt x="429" y="30304"/>
                      <a:pt x="143" y="26971"/>
                    </a:cubicBezTo>
                    <a:cubicBezTo>
                      <a:pt x="-48" y="23637"/>
                      <a:pt x="-48" y="20303"/>
                      <a:pt x="143" y="17065"/>
                    </a:cubicBezTo>
                    <a:cubicBezTo>
                      <a:pt x="429" y="13826"/>
                      <a:pt x="238" y="10588"/>
                      <a:pt x="1095" y="6968"/>
                    </a:cubicBezTo>
                    <a:cubicBezTo>
                      <a:pt x="1953" y="3634"/>
                      <a:pt x="4905" y="-271"/>
                      <a:pt x="9192" y="15"/>
                    </a:cubicBezTo>
                    <a:cubicBezTo>
                      <a:pt x="13383" y="491"/>
                      <a:pt x="15764" y="4301"/>
                      <a:pt x="16621" y="7540"/>
                    </a:cubicBezTo>
                    <a:cubicBezTo>
                      <a:pt x="18336" y="14493"/>
                      <a:pt x="17002" y="20970"/>
                      <a:pt x="17383" y="27352"/>
                    </a:cubicBezTo>
                    <a:lnTo>
                      <a:pt x="16240" y="26113"/>
                    </a:lnTo>
                    <a:cubicBezTo>
                      <a:pt x="19479" y="26209"/>
                      <a:pt x="22812" y="22494"/>
                      <a:pt x="26051" y="19827"/>
                    </a:cubicBezTo>
                    <a:cubicBezTo>
                      <a:pt x="27670" y="18398"/>
                      <a:pt x="29480" y="16969"/>
                      <a:pt x="31671" y="16112"/>
                    </a:cubicBezTo>
                    <a:cubicBezTo>
                      <a:pt x="33861" y="15350"/>
                      <a:pt x="36528" y="15255"/>
                      <a:pt x="38529" y="17541"/>
                    </a:cubicBezTo>
                    <a:cubicBezTo>
                      <a:pt x="39291" y="19065"/>
                      <a:pt x="38719" y="20494"/>
                      <a:pt x="38243" y="21446"/>
                    </a:cubicBezTo>
                    <a:cubicBezTo>
                      <a:pt x="37767" y="22494"/>
                      <a:pt x="37195" y="23446"/>
                      <a:pt x="36719" y="24399"/>
                    </a:cubicBezTo>
                    <a:cubicBezTo>
                      <a:pt x="35576" y="26304"/>
                      <a:pt x="35195" y="28209"/>
                      <a:pt x="35576" y="30400"/>
                    </a:cubicBezTo>
                    <a:cubicBezTo>
                      <a:pt x="36147" y="34686"/>
                      <a:pt x="39672" y="37829"/>
                      <a:pt x="41577" y="41734"/>
                    </a:cubicBezTo>
                    <a:cubicBezTo>
                      <a:pt x="39481" y="37924"/>
                      <a:pt x="35766" y="35162"/>
                      <a:pt x="34719" y="30495"/>
                    </a:cubicBezTo>
                    <a:cubicBezTo>
                      <a:pt x="34147" y="28304"/>
                      <a:pt x="34528" y="25732"/>
                      <a:pt x="35576" y="23732"/>
                    </a:cubicBezTo>
                    <a:cubicBezTo>
                      <a:pt x="36433" y="21827"/>
                      <a:pt x="37862" y="19446"/>
                      <a:pt x="37195" y="18398"/>
                    </a:cubicBezTo>
                    <a:cubicBezTo>
                      <a:pt x="36243" y="17350"/>
                      <a:pt x="33957" y="17065"/>
                      <a:pt x="32337" y="17827"/>
                    </a:cubicBezTo>
                    <a:cubicBezTo>
                      <a:pt x="30623" y="18589"/>
                      <a:pt x="29004" y="19922"/>
                      <a:pt x="27384" y="21351"/>
                    </a:cubicBezTo>
                    <a:cubicBezTo>
                      <a:pt x="25860" y="22780"/>
                      <a:pt x="24336" y="24304"/>
                      <a:pt x="22622" y="25732"/>
                    </a:cubicBezTo>
                    <a:cubicBezTo>
                      <a:pt x="20907" y="27066"/>
                      <a:pt x="18907" y="28685"/>
                      <a:pt x="16050" y="28590"/>
                    </a:cubicBezTo>
                    <a:cubicBezTo>
                      <a:pt x="15383" y="28590"/>
                      <a:pt x="14907" y="28018"/>
                      <a:pt x="14907" y="27447"/>
                    </a:cubicBezTo>
                    <a:lnTo>
                      <a:pt x="14907" y="27352"/>
                    </a:lnTo>
                    <a:cubicBezTo>
                      <a:pt x="14526" y="20779"/>
                      <a:pt x="15573" y="14017"/>
                      <a:pt x="14049" y="8302"/>
                    </a:cubicBezTo>
                    <a:cubicBezTo>
                      <a:pt x="13287" y="5539"/>
                      <a:pt x="11382" y="2968"/>
                      <a:pt x="9096" y="2872"/>
                    </a:cubicBezTo>
                    <a:cubicBezTo>
                      <a:pt x="6810" y="2682"/>
                      <a:pt x="4810" y="4968"/>
                      <a:pt x="4143" y="7730"/>
                    </a:cubicBezTo>
                    <a:cubicBezTo>
                      <a:pt x="3381" y="10397"/>
                      <a:pt x="3477" y="13826"/>
                      <a:pt x="3191" y="17065"/>
                    </a:cubicBezTo>
                    <a:cubicBezTo>
                      <a:pt x="3000" y="20303"/>
                      <a:pt x="2905" y="23446"/>
                      <a:pt x="3096" y="26685"/>
                    </a:cubicBezTo>
                    <a:cubicBezTo>
                      <a:pt x="3286" y="29828"/>
                      <a:pt x="3667" y="33067"/>
                      <a:pt x="4810" y="35638"/>
                    </a:cubicBezTo>
                    <a:cubicBezTo>
                      <a:pt x="5953" y="38305"/>
                      <a:pt x="8239" y="38877"/>
                      <a:pt x="10906" y="37543"/>
                    </a:cubicBezTo>
                    <a:lnTo>
                      <a:pt x="11001" y="37543"/>
                    </a:lnTo>
                    <a:cubicBezTo>
                      <a:pt x="11668" y="37258"/>
                      <a:pt x="12430" y="37448"/>
                      <a:pt x="12716" y="38115"/>
                    </a:cubicBezTo>
                    <a:cubicBezTo>
                      <a:pt x="13002" y="38686"/>
                      <a:pt x="12811" y="39448"/>
                      <a:pt x="12240" y="39829"/>
                    </a:cubicBezTo>
                    <a:lnTo>
                      <a:pt x="2238" y="46687"/>
                    </a:lnTo>
                    <a:cubicBezTo>
                      <a:pt x="1762" y="47068"/>
                      <a:pt x="1095" y="46878"/>
                      <a:pt x="714" y="46402"/>
                    </a:cubicBezTo>
                    <a:cubicBezTo>
                      <a:pt x="429" y="45925"/>
                      <a:pt x="524" y="45163"/>
                      <a:pt x="1000" y="44878"/>
                    </a:cubicBezTo>
                    <a:cubicBezTo>
                      <a:pt x="4143" y="42592"/>
                      <a:pt x="7858" y="42496"/>
                      <a:pt x="11192" y="42687"/>
                    </a:cubicBezTo>
                    <a:cubicBezTo>
                      <a:pt x="14526" y="42877"/>
                      <a:pt x="17764" y="42973"/>
                      <a:pt x="21098" y="43068"/>
                    </a:cubicBezTo>
                    <a:lnTo>
                      <a:pt x="40910" y="43735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97" name="Freeform: Shape 496">
                <a:extLst>
                  <a:ext uri="{FF2B5EF4-FFF2-40B4-BE49-F238E27FC236}">
                    <a16:creationId xmlns:a16="http://schemas.microsoft.com/office/drawing/2014/main" id="{2CA3D695-6451-4064-B5CB-D9B5ADA34F73}"/>
                  </a:ext>
                </a:extLst>
              </p:cNvPr>
              <p:cNvSpPr/>
              <p:nvPr/>
            </p:nvSpPr>
            <p:spPr>
              <a:xfrm>
                <a:off x="7837584" y="4293547"/>
                <a:ext cx="431064" cy="233617"/>
              </a:xfrm>
              <a:custGeom>
                <a:avLst/>
                <a:gdLst>
                  <a:gd name="connsiteX0" fmla="*/ 10990 w 69187"/>
                  <a:gd name="connsiteY0" fmla="*/ 37042 h 38495"/>
                  <a:gd name="connsiteX1" fmla="*/ 1751 w 69187"/>
                  <a:gd name="connsiteY1" fmla="*/ 38470 h 38495"/>
                  <a:gd name="connsiteX2" fmla="*/ 1179 w 69187"/>
                  <a:gd name="connsiteY2" fmla="*/ 38185 h 38495"/>
                  <a:gd name="connsiteX3" fmla="*/ 608 w 69187"/>
                  <a:gd name="connsiteY3" fmla="*/ 22754 h 38495"/>
                  <a:gd name="connsiteX4" fmla="*/ 4703 w 69187"/>
                  <a:gd name="connsiteY4" fmla="*/ 7705 h 38495"/>
                  <a:gd name="connsiteX5" fmla="*/ 18229 w 69187"/>
                  <a:gd name="connsiteY5" fmla="*/ 370 h 38495"/>
                  <a:gd name="connsiteX6" fmla="*/ 32993 w 69187"/>
                  <a:gd name="connsiteY6" fmla="*/ 370 h 38495"/>
                  <a:gd name="connsiteX7" fmla="*/ 34326 w 69187"/>
                  <a:gd name="connsiteY7" fmla="*/ 1704 h 38495"/>
                  <a:gd name="connsiteX8" fmla="*/ 37469 w 69187"/>
                  <a:gd name="connsiteY8" fmla="*/ 13610 h 38495"/>
                  <a:gd name="connsiteX9" fmla="*/ 45375 w 69187"/>
                  <a:gd name="connsiteY9" fmla="*/ 22183 h 38495"/>
                  <a:gd name="connsiteX10" fmla="*/ 56996 w 69187"/>
                  <a:gd name="connsiteY10" fmla="*/ 25517 h 38495"/>
                  <a:gd name="connsiteX11" fmla="*/ 69188 w 69187"/>
                  <a:gd name="connsiteY11" fmla="*/ 27421 h 38495"/>
                  <a:gd name="connsiteX12" fmla="*/ 44518 w 69187"/>
                  <a:gd name="connsiteY12" fmla="*/ 24183 h 38495"/>
                  <a:gd name="connsiteX13" fmla="*/ 35183 w 69187"/>
                  <a:gd name="connsiteY13" fmla="*/ 14944 h 38495"/>
                  <a:gd name="connsiteX14" fmla="*/ 31564 w 69187"/>
                  <a:gd name="connsiteY14" fmla="*/ 2180 h 38495"/>
                  <a:gd name="connsiteX15" fmla="*/ 32897 w 69187"/>
                  <a:gd name="connsiteY15" fmla="*/ 3514 h 38495"/>
                  <a:gd name="connsiteX16" fmla="*/ 18610 w 69187"/>
                  <a:gd name="connsiteY16" fmla="*/ 3514 h 38495"/>
                  <a:gd name="connsiteX17" fmla="*/ 6989 w 69187"/>
                  <a:gd name="connsiteY17" fmla="*/ 9419 h 38495"/>
                  <a:gd name="connsiteX18" fmla="*/ 2703 w 69187"/>
                  <a:gd name="connsiteY18" fmla="*/ 23326 h 38495"/>
                  <a:gd name="connsiteX19" fmla="*/ 2227 w 69187"/>
                  <a:gd name="connsiteY19" fmla="*/ 38090 h 38495"/>
                  <a:gd name="connsiteX20" fmla="*/ 1655 w 69187"/>
                  <a:gd name="connsiteY20" fmla="*/ 37804 h 38495"/>
                  <a:gd name="connsiteX21" fmla="*/ 10990 w 69187"/>
                  <a:gd name="connsiteY21" fmla="*/ 37042 h 38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69187" h="38495">
                    <a:moveTo>
                      <a:pt x="10990" y="37042"/>
                    </a:moveTo>
                    <a:cubicBezTo>
                      <a:pt x="7847" y="37137"/>
                      <a:pt x="4799" y="37709"/>
                      <a:pt x="1751" y="38470"/>
                    </a:cubicBezTo>
                    <a:cubicBezTo>
                      <a:pt x="1560" y="38566"/>
                      <a:pt x="1274" y="38375"/>
                      <a:pt x="1179" y="38185"/>
                    </a:cubicBezTo>
                    <a:cubicBezTo>
                      <a:pt x="-631" y="33137"/>
                      <a:pt x="36" y="27803"/>
                      <a:pt x="608" y="22754"/>
                    </a:cubicBezTo>
                    <a:cubicBezTo>
                      <a:pt x="1370" y="17801"/>
                      <a:pt x="1751" y="12467"/>
                      <a:pt x="4703" y="7705"/>
                    </a:cubicBezTo>
                    <a:cubicBezTo>
                      <a:pt x="7656" y="2657"/>
                      <a:pt x="13371" y="942"/>
                      <a:pt x="18229" y="370"/>
                    </a:cubicBezTo>
                    <a:cubicBezTo>
                      <a:pt x="23277" y="-296"/>
                      <a:pt x="28230" y="85"/>
                      <a:pt x="32993" y="370"/>
                    </a:cubicBezTo>
                    <a:cubicBezTo>
                      <a:pt x="33659" y="370"/>
                      <a:pt x="34231" y="942"/>
                      <a:pt x="34326" y="1704"/>
                    </a:cubicBezTo>
                    <a:cubicBezTo>
                      <a:pt x="34802" y="5800"/>
                      <a:pt x="35755" y="9991"/>
                      <a:pt x="37469" y="13610"/>
                    </a:cubicBezTo>
                    <a:cubicBezTo>
                      <a:pt x="39089" y="17325"/>
                      <a:pt x="41851" y="20278"/>
                      <a:pt x="45375" y="22183"/>
                    </a:cubicBezTo>
                    <a:cubicBezTo>
                      <a:pt x="48899" y="24088"/>
                      <a:pt x="52900" y="24850"/>
                      <a:pt x="56996" y="25517"/>
                    </a:cubicBezTo>
                    <a:cubicBezTo>
                      <a:pt x="61091" y="26183"/>
                      <a:pt x="65187" y="26564"/>
                      <a:pt x="69188" y="27421"/>
                    </a:cubicBezTo>
                    <a:cubicBezTo>
                      <a:pt x="60996" y="26755"/>
                      <a:pt x="52519" y="27707"/>
                      <a:pt x="44518" y="24183"/>
                    </a:cubicBezTo>
                    <a:cubicBezTo>
                      <a:pt x="40517" y="22373"/>
                      <a:pt x="36993" y="19040"/>
                      <a:pt x="35183" y="14944"/>
                    </a:cubicBezTo>
                    <a:cubicBezTo>
                      <a:pt x="33183" y="10943"/>
                      <a:pt x="32135" y="6562"/>
                      <a:pt x="31564" y="2180"/>
                    </a:cubicBezTo>
                    <a:lnTo>
                      <a:pt x="32897" y="3514"/>
                    </a:lnTo>
                    <a:cubicBezTo>
                      <a:pt x="28040" y="3323"/>
                      <a:pt x="23277" y="3038"/>
                      <a:pt x="18610" y="3514"/>
                    </a:cubicBezTo>
                    <a:cubicBezTo>
                      <a:pt x="14038" y="4085"/>
                      <a:pt x="9371" y="5419"/>
                      <a:pt x="6989" y="9419"/>
                    </a:cubicBezTo>
                    <a:cubicBezTo>
                      <a:pt x="4513" y="13325"/>
                      <a:pt x="3656" y="18373"/>
                      <a:pt x="2703" y="23326"/>
                    </a:cubicBezTo>
                    <a:cubicBezTo>
                      <a:pt x="1846" y="28184"/>
                      <a:pt x="1084" y="33327"/>
                      <a:pt x="2227" y="38090"/>
                    </a:cubicBezTo>
                    <a:lnTo>
                      <a:pt x="1655" y="37804"/>
                    </a:lnTo>
                    <a:cubicBezTo>
                      <a:pt x="4703" y="36946"/>
                      <a:pt x="7847" y="36756"/>
                      <a:pt x="10990" y="3704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</p:grpSp>
      <p:pic>
        <p:nvPicPr>
          <p:cNvPr id="9" name="Picture 8">
            <a:extLst>
              <a:ext uri="{FF2B5EF4-FFF2-40B4-BE49-F238E27FC236}">
                <a16:creationId xmlns:a16="http://schemas.microsoft.com/office/drawing/2014/main" id="{4E4FFB16-1A88-4E3F-B6C0-0DE5867D08FD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698515" y="-101601"/>
            <a:ext cx="741554" cy="7272006"/>
          </a:xfrm>
          <a:prstGeom prst="rect">
            <a:avLst/>
          </a:prstGeom>
        </p:spPr>
      </p:pic>
      <p:grpSp>
        <p:nvGrpSpPr>
          <p:cNvPr id="11" name="Group 10">
            <a:extLst>
              <a:ext uri="{FF2B5EF4-FFF2-40B4-BE49-F238E27FC236}">
                <a16:creationId xmlns:a16="http://schemas.microsoft.com/office/drawing/2014/main" id="{0643CA7A-A6CB-4BB8-A6E4-26E7F6706D4B}"/>
              </a:ext>
            </a:extLst>
          </p:cNvPr>
          <p:cNvGrpSpPr/>
          <p:nvPr/>
        </p:nvGrpSpPr>
        <p:grpSpPr>
          <a:xfrm>
            <a:off x="4572000" y="1967442"/>
            <a:ext cx="2670628" cy="2299755"/>
            <a:chOff x="4164837" y="5859994"/>
            <a:chExt cx="3264664" cy="1203001"/>
          </a:xfrm>
        </p:grpSpPr>
        <p:sp>
          <p:nvSpPr>
            <p:cNvPr id="233" name="TextBox 232">
              <a:extLst>
                <a:ext uri="{FF2B5EF4-FFF2-40B4-BE49-F238E27FC236}">
                  <a16:creationId xmlns:a16="http://schemas.microsoft.com/office/drawing/2014/main" id="{70057549-6FB9-4454-A5DF-6317CC47B772}"/>
                </a:ext>
              </a:extLst>
            </p:cNvPr>
            <p:cNvSpPr txBox="1"/>
            <p:nvPr/>
          </p:nvSpPr>
          <p:spPr>
            <a:xfrm>
              <a:off x="4164837" y="5859994"/>
              <a:ext cx="3264664" cy="1203001"/>
            </a:xfrm>
            <a:prstGeom prst="rect">
              <a:avLst/>
            </a:prstGeom>
            <a:noFill/>
          </p:spPr>
          <p:txBody>
            <a:bodyPr wrap="square">
              <a:prstTxWarp prst="textArchUp">
                <a:avLst>
                  <a:gd name="adj" fmla="val 8446994"/>
                </a:avLst>
              </a:prstTxWarp>
              <a:spAutoFit/>
            </a:bodyPr>
            <a:lstStyle/>
            <a:p>
              <a:pPr algn="ctr"/>
              <a:r>
                <a:rPr lang="en-US" sz="5000" b="0" i="0" dirty="0">
                  <a:solidFill>
                    <a:schemeClr val="tx1">
                      <a:lumMod val="85000"/>
                      <a:lumOff val="15000"/>
                    </a:schemeClr>
                  </a:solidFill>
                  <a:effectLst/>
                  <a:latin typeface="Modern Love Grunge" panose="04070805081005020601" pitchFamily="82" charset="0"/>
                </a:rPr>
                <a:t>NÔI DUNG</a:t>
              </a:r>
            </a:p>
          </p:txBody>
        </p:sp>
        <p:sp>
          <p:nvSpPr>
            <p:cNvPr id="346" name="TextBox 345">
              <a:extLst>
                <a:ext uri="{FF2B5EF4-FFF2-40B4-BE49-F238E27FC236}">
                  <a16:creationId xmlns:a16="http://schemas.microsoft.com/office/drawing/2014/main" id="{C44CDD6B-7BD1-4EF7-B736-618DD93448C8}"/>
                </a:ext>
              </a:extLst>
            </p:cNvPr>
            <p:cNvSpPr txBox="1"/>
            <p:nvPr/>
          </p:nvSpPr>
          <p:spPr>
            <a:xfrm>
              <a:off x="4606909" y="6034188"/>
              <a:ext cx="654813" cy="861774"/>
            </a:xfrm>
            <a:prstGeom prst="rect">
              <a:avLst/>
            </a:prstGeom>
            <a:noFill/>
          </p:spPr>
          <p:txBody>
            <a:bodyPr wrap="square">
              <a:prstTxWarp prst="textArchUp">
                <a:avLst/>
              </a:prstTxWarp>
              <a:spAutoFit/>
            </a:bodyPr>
            <a:lstStyle/>
            <a:p>
              <a:pPr algn="ctr"/>
              <a:r>
                <a:rPr lang="en-US" sz="5000" b="0" i="0" dirty="0">
                  <a:solidFill>
                    <a:schemeClr val="tx1">
                      <a:lumMod val="85000"/>
                      <a:lumOff val="15000"/>
                    </a:schemeClr>
                  </a:solidFill>
                  <a:effectLst/>
                  <a:latin typeface="Modern Love Grunge" panose="04070805081005020601" pitchFamily="82" charset="0"/>
                </a:rPr>
                <a:t>.</a:t>
              </a:r>
            </a:p>
          </p:txBody>
        </p:sp>
      </p:grpSp>
      <p:grpSp>
        <p:nvGrpSpPr>
          <p:cNvPr id="499" name="Group 498">
            <a:extLst>
              <a:ext uri="{FF2B5EF4-FFF2-40B4-BE49-F238E27FC236}">
                <a16:creationId xmlns:a16="http://schemas.microsoft.com/office/drawing/2014/main" id="{50314359-A5BC-4C7F-AC3E-816F16FECF29}"/>
              </a:ext>
            </a:extLst>
          </p:cNvPr>
          <p:cNvGrpSpPr/>
          <p:nvPr/>
        </p:nvGrpSpPr>
        <p:grpSpPr>
          <a:xfrm>
            <a:off x="-285935" y="2008633"/>
            <a:ext cx="4567649" cy="1631799"/>
            <a:chOff x="568594" y="1722883"/>
            <a:chExt cx="3025505" cy="1631799"/>
          </a:xfrm>
        </p:grpSpPr>
        <p:sp>
          <p:nvSpPr>
            <p:cNvPr id="500" name="TextBox 499">
              <a:extLst>
                <a:ext uri="{FF2B5EF4-FFF2-40B4-BE49-F238E27FC236}">
                  <a16:creationId xmlns:a16="http://schemas.microsoft.com/office/drawing/2014/main" id="{5E1BF5EC-3C8A-4C5A-936B-9A303F3D6B1C}"/>
                </a:ext>
              </a:extLst>
            </p:cNvPr>
            <p:cNvSpPr txBox="1"/>
            <p:nvPr/>
          </p:nvSpPr>
          <p:spPr>
            <a:xfrm>
              <a:off x="568594" y="1785022"/>
              <a:ext cx="3025505" cy="156966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4800" dirty="0" err="1">
                  <a:solidFill>
                    <a:schemeClr val="bg1"/>
                  </a:solidFill>
                  <a:latin typeface="Modern Love Grunge" panose="04070805081005020601" pitchFamily="82" charset="0"/>
                </a:rPr>
                <a:t>Tìm</a:t>
              </a:r>
              <a:r>
                <a:rPr lang="en-US" sz="4800" dirty="0">
                  <a:solidFill>
                    <a:schemeClr val="bg1"/>
                  </a:solidFill>
                  <a:latin typeface="Modern Love Grunge" panose="04070805081005020601" pitchFamily="82" charset="0"/>
                </a:rPr>
                <a:t> </a:t>
              </a:r>
              <a:r>
                <a:rPr lang="en-US" sz="4800" dirty="0" err="1">
                  <a:solidFill>
                    <a:schemeClr val="bg1"/>
                  </a:solidFill>
                  <a:latin typeface="Modern Love Grunge" panose="04070805081005020601" pitchFamily="82" charset="0"/>
                </a:rPr>
                <a:t>hiêu</a:t>
              </a:r>
              <a:r>
                <a:rPr lang="en-US" sz="4800" dirty="0">
                  <a:solidFill>
                    <a:schemeClr val="bg1"/>
                  </a:solidFill>
                  <a:latin typeface="Modern Love Grunge" panose="04070805081005020601" pitchFamily="82" charset="0"/>
                </a:rPr>
                <a:t> </a:t>
              </a:r>
              <a:r>
                <a:rPr lang="en-US" sz="4800" dirty="0" err="1">
                  <a:solidFill>
                    <a:schemeClr val="bg1"/>
                  </a:solidFill>
                  <a:latin typeface="Modern Love Grunge" panose="04070805081005020601" pitchFamily="82" charset="0"/>
                </a:rPr>
                <a:t>bài</a:t>
              </a:r>
              <a:endParaRPr lang="en-US" sz="4800" b="0" i="0" dirty="0">
                <a:solidFill>
                  <a:schemeClr val="bg1"/>
                </a:solidFill>
                <a:effectLst/>
                <a:latin typeface="Modern Love Grunge" panose="04070805081005020601" pitchFamily="82" charset="0"/>
              </a:endParaRPr>
            </a:p>
          </p:txBody>
        </p:sp>
        <p:sp>
          <p:nvSpPr>
            <p:cNvPr id="501" name="TextBox 500">
              <a:extLst>
                <a:ext uri="{FF2B5EF4-FFF2-40B4-BE49-F238E27FC236}">
                  <a16:creationId xmlns:a16="http://schemas.microsoft.com/office/drawing/2014/main" id="{C306C209-2E93-4638-8F0E-0DAAF95EEDB5}"/>
                </a:ext>
              </a:extLst>
            </p:cNvPr>
            <p:cNvSpPr txBox="1"/>
            <p:nvPr/>
          </p:nvSpPr>
          <p:spPr>
            <a:xfrm>
              <a:off x="2078218" y="1722883"/>
              <a:ext cx="383906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2000" dirty="0">
                  <a:solidFill>
                    <a:schemeClr val="bg1"/>
                  </a:solidFill>
                  <a:latin typeface="Modern Love Grunge" panose="04070805081005020601" pitchFamily="82" charset="0"/>
                </a:rPr>
                <a:t>?</a:t>
              </a:r>
              <a:endParaRPr lang="en-US" sz="2000" b="0" i="0" dirty="0">
                <a:solidFill>
                  <a:schemeClr val="bg1"/>
                </a:solidFill>
                <a:effectLst/>
                <a:latin typeface="Modern Love Grunge" panose="04070805081005020601" pitchFamily="82" charset="0"/>
              </a:endParaRPr>
            </a:p>
          </p:txBody>
        </p:sp>
      </p:grpSp>
      <p:grpSp>
        <p:nvGrpSpPr>
          <p:cNvPr id="502" name="Group 501">
            <a:extLst>
              <a:ext uri="{FF2B5EF4-FFF2-40B4-BE49-F238E27FC236}">
                <a16:creationId xmlns:a16="http://schemas.microsoft.com/office/drawing/2014/main" id="{3F2849D0-595D-4983-869E-B9C2F60EFD3F}"/>
              </a:ext>
            </a:extLst>
          </p:cNvPr>
          <p:cNvGrpSpPr/>
          <p:nvPr/>
        </p:nvGrpSpPr>
        <p:grpSpPr>
          <a:xfrm>
            <a:off x="606747" y="5700964"/>
            <a:ext cx="2658969" cy="830997"/>
            <a:chOff x="1246848" y="4386874"/>
            <a:chExt cx="1274551" cy="830997"/>
          </a:xfrm>
        </p:grpSpPr>
        <p:sp>
          <p:nvSpPr>
            <p:cNvPr id="503" name="TextBox 502">
              <a:extLst>
                <a:ext uri="{FF2B5EF4-FFF2-40B4-BE49-F238E27FC236}">
                  <a16:creationId xmlns:a16="http://schemas.microsoft.com/office/drawing/2014/main" id="{381DB632-83C5-45A3-9C77-49B793816356}"/>
                </a:ext>
              </a:extLst>
            </p:cNvPr>
            <p:cNvSpPr txBox="1"/>
            <p:nvPr/>
          </p:nvSpPr>
          <p:spPr>
            <a:xfrm>
              <a:off x="1246848" y="4386874"/>
              <a:ext cx="1274551" cy="830997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4800" dirty="0" err="1">
                  <a:solidFill>
                    <a:schemeClr val="bg1"/>
                  </a:solidFill>
                  <a:latin typeface="Modern Love Grunge" panose="04070805081005020601" pitchFamily="82" charset="0"/>
                </a:rPr>
                <a:t>Tù</a:t>
              </a:r>
              <a:r>
                <a:rPr lang="en-US" sz="4800" dirty="0">
                  <a:solidFill>
                    <a:schemeClr val="bg1"/>
                  </a:solidFill>
                  <a:latin typeface="Modern Love Grunge" panose="04070805081005020601" pitchFamily="82" charset="0"/>
                </a:rPr>
                <a:t> </a:t>
              </a:r>
              <a:r>
                <a:rPr lang="en-US" sz="4800" dirty="0" err="1">
                  <a:solidFill>
                    <a:schemeClr val="bg1"/>
                  </a:solidFill>
                  <a:latin typeface="Modern Love Grunge" panose="04070805081005020601" pitchFamily="82" charset="0"/>
                </a:rPr>
                <a:t>khó</a:t>
              </a:r>
              <a:endParaRPr lang="en-US" sz="4800" b="0" i="0" dirty="0">
                <a:solidFill>
                  <a:schemeClr val="bg1"/>
                </a:solidFill>
                <a:effectLst/>
                <a:latin typeface="Modern Love Grunge" panose="04070805081005020601" pitchFamily="82" charset="0"/>
              </a:endParaRPr>
            </a:p>
          </p:txBody>
        </p:sp>
        <p:sp>
          <p:nvSpPr>
            <p:cNvPr id="504" name="TextBox 503">
              <a:extLst>
                <a:ext uri="{FF2B5EF4-FFF2-40B4-BE49-F238E27FC236}">
                  <a16:creationId xmlns:a16="http://schemas.microsoft.com/office/drawing/2014/main" id="{B4EEF327-8543-4B81-BF70-5E734B1C93A6}"/>
                </a:ext>
              </a:extLst>
            </p:cNvPr>
            <p:cNvSpPr txBox="1"/>
            <p:nvPr/>
          </p:nvSpPr>
          <p:spPr>
            <a:xfrm rot="972361">
              <a:off x="1562360" y="4577742"/>
              <a:ext cx="383905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2000" dirty="0">
                  <a:solidFill>
                    <a:schemeClr val="bg1"/>
                  </a:solidFill>
                  <a:latin typeface="Modern Love Grunge" panose="04070805081005020601" pitchFamily="82" charset="0"/>
                </a:rPr>
                <a:t>?</a:t>
              </a:r>
              <a:endParaRPr lang="en-US" sz="2000" b="0" i="0" dirty="0">
                <a:solidFill>
                  <a:schemeClr val="bg1"/>
                </a:solidFill>
                <a:effectLst/>
                <a:latin typeface="Modern Love Grunge" panose="04070805081005020601" pitchFamily="82" charset="0"/>
              </a:endParaRPr>
            </a:p>
          </p:txBody>
        </p:sp>
      </p:grpSp>
      <p:grpSp>
        <p:nvGrpSpPr>
          <p:cNvPr id="505" name="Group 504">
            <a:extLst>
              <a:ext uri="{FF2B5EF4-FFF2-40B4-BE49-F238E27FC236}">
                <a16:creationId xmlns:a16="http://schemas.microsoft.com/office/drawing/2014/main" id="{D277D3F9-1163-40C8-A524-451505B6D9E8}"/>
              </a:ext>
            </a:extLst>
          </p:cNvPr>
          <p:cNvGrpSpPr/>
          <p:nvPr/>
        </p:nvGrpSpPr>
        <p:grpSpPr>
          <a:xfrm>
            <a:off x="7997373" y="1959431"/>
            <a:ext cx="3696326" cy="1159314"/>
            <a:chOff x="7964956" y="1236891"/>
            <a:chExt cx="4176652" cy="1159314"/>
          </a:xfrm>
        </p:grpSpPr>
        <p:sp>
          <p:nvSpPr>
            <p:cNvPr id="506" name="TextBox 505">
              <a:extLst>
                <a:ext uri="{FF2B5EF4-FFF2-40B4-BE49-F238E27FC236}">
                  <a16:creationId xmlns:a16="http://schemas.microsoft.com/office/drawing/2014/main" id="{03117416-FD51-433A-B3BE-5DC4B1469E2F}"/>
                </a:ext>
              </a:extLst>
            </p:cNvPr>
            <p:cNvSpPr txBox="1"/>
            <p:nvPr/>
          </p:nvSpPr>
          <p:spPr>
            <a:xfrm>
              <a:off x="7964956" y="1411976"/>
              <a:ext cx="4036543" cy="830997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4800" b="0" i="0" dirty="0">
                  <a:solidFill>
                    <a:schemeClr val="bg1"/>
                  </a:solidFill>
                  <a:effectLst/>
                  <a:latin typeface="Modern Love Grunge" panose="04070805081005020601" pitchFamily="82" charset="0"/>
                </a:rPr>
                <a:t>Nghe – </a:t>
              </a:r>
              <a:r>
                <a:rPr lang="en-US" sz="4800" b="0" i="0" dirty="0" err="1">
                  <a:solidFill>
                    <a:schemeClr val="bg1"/>
                  </a:solidFill>
                  <a:effectLst/>
                  <a:latin typeface="Modern Love Grunge" panose="04070805081005020601" pitchFamily="82" charset="0"/>
                </a:rPr>
                <a:t>viêt</a:t>
              </a:r>
              <a:endParaRPr lang="en-US" sz="4800" b="0" i="0" dirty="0">
                <a:solidFill>
                  <a:schemeClr val="bg1"/>
                </a:solidFill>
                <a:effectLst/>
                <a:latin typeface="Modern Love Grunge" panose="04070805081005020601" pitchFamily="82" charset="0"/>
              </a:endParaRPr>
            </a:p>
          </p:txBody>
        </p:sp>
        <p:pic>
          <p:nvPicPr>
            <p:cNvPr id="507" name="Picture 506">
              <a:extLst>
                <a:ext uri="{FF2B5EF4-FFF2-40B4-BE49-F238E27FC236}">
                  <a16:creationId xmlns:a16="http://schemas.microsoft.com/office/drawing/2014/main" id="{C849A47A-C80E-4B64-9505-69F4D249CAB1}"/>
                </a:ext>
              </a:extLst>
            </p:cNvPr>
            <p:cNvPicPr>
              <a:picLocks noChangeAspect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flipH="1">
              <a:off x="10786565" y="1236891"/>
              <a:ext cx="1355043" cy="1159314"/>
            </a:xfrm>
            <a:prstGeom prst="rect">
              <a:avLst/>
            </a:prstGeom>
          </p:spPr>
        </p:pic>
      </p:grpSp>
      <p:grpSp>
        <p:nvGrpSpPr>
          <p:cNvPr id="508" name="Group 507">
            <a:extLst>
              <a:ext uri="{FF2B5EF4-FFF2-40B4-BE49-F238E27FC236}">
                <a16:creationId xmlns:a16="http://schemas.microsoft.com/office/drawing/2014/main" id="{26983975-59A8-451B-B599-425D159CF01E}"/>
              </a:ext>
            </a:extLst>
          </p:cNvPr>
          <p:cNvGrpSpPr/>
          <p:nvPr/>
        </p:nvGrpSpPr>
        <p:grpSpPr>
          <a:xfrm>
            <a:off x="8659469" y="5750004"/>
            <a:ext cx="2903881" cy="964347"/>
            <a:chOff x="1172819" y="2037747"/>
            <a:chExt cx="2903881" cy="964347"/>
          </a:xfrm>
        </p:grpSpPr>
        <p:sp>
          <p:nvSpPr>
            <p:cNvPr id="509" name="TextBox 508">
              <a:extLst>
                <a:ext uri="{FF2B5EF4-FFF2-40B4-BE49-F238E27FC236}">
                  <a16:creationId xmlns:a16="http://schemas.microsoft.com/office/drawing/2014/main" id="{6E662AF4-930B-4340-AEF1-FCE9B00662E5}"/>
                </a:ext>
              </a:extLst>
            </p:cNvPr>
            <p:cNvSpPr txBox="1"/>
            <p:nvPr/>
          </p:nvSpPr>
          <p:spPr>
            <a:xfrm>
              <a:off x="1172819" y="2037747"/>
              <a:ext cx="2370481" cy="830997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4800" b="0" i="0" dirty="0" err="1">
                  <a:solidFill>
                    <a:schemeClr val="bg1"/>
                  </a:solidFill>
                  <a:effectLst/>
                  <a:latin typeface="Modern Love Grunge" panose="04070805081005020601" pitchFamily="82" charset="0"/>
                </a:rPr>
                <a:t>Bài</a:t>
              </a:r>
              <a:r>
                <a:rPr lang="en-US" sz="4800" b="0" i="0" dirty="0">
                  <a:solidFill>
                    <a:schemeClr val="bg1"/>
                  </a:solidFill>
                  <a:effectLst/>
                  <a:latin typeface="Modern Love Grunge" panose="04070805081005020601" pitchFamily="82" charset="0"/>
                </a:rPr>
                <a:t> </a:t>
              </a:r>
              <a:r>
                <a:rPr lang="en-US" sz="4800" b="0" i="0" dirty="0" err="1">
                  <a:solidFill>
                    <a:schemeClr val="bg1"/>
                  </a:solidFill>
                  <a:effectLst/>
                  <a:latin typeface="Modern Love Grunge" panose="04070805081005020601" pitchFamily="82" charset="0"/>
                </a:rPr>
                <a:t>tâp</a:t>
              </a:r>
              <a:endParaRPr lang="en-US" sz="4800" b="0" i="0" dirty="0">
                <a:solidFill>
                  <a:schemeClr val="bg1"/>
                </a:solidFill>
                <a:effectLst/>
                <a:latin typeface="Modern Love Grunge" panose="04070805081005020601" pitchFamily="82" charset="0"/>
              </a:endParaRPr>
            </a:p>
          </p:txBody>
        </p:sp>
        <p:sp>
          <p:nvSpPr>
            <p:cNvPr id="510" name="TextBox 509">
              <a:extLst>
                <a:ext uri="{FF2B5EF4-FFF2-40B4-BE49-F238E27FC236}">
                  <a16:creationId xmlns:a16="http://schemas.microsoft.com/office/drawing/2014/main" id="{9C196F9B-B47B-4850-9FFE-9FE53D9AC42F}"/>
                </a:ext>
              </a:extLst>
            </p:cNvPr>
            <p:cNvSpPr txBox="1"/>
            <p:nvPr/>
          </p:nvSpPr>
          <p:spPr>
            <a:xfrm>
              <a:off x="1706219" y="2171097"/>
              <a:ext cx="2370481" cy="830997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4800" b="0" i="0" dirty="0">
                  <a:solidFill>
                    <a:schemeClr val="bg1"/>
                  </a:solidFill>
                  <a:effectLst/>
                  <a:latin typeface="Modern Love Grunge" panose="04070805081005020601" pitchFamily="82" charset="0"/>
                </a:rPr>
                <a:t>.</a:t>
              </a:r>
            </a:p>
          </p:txBody>
        </p:sp>
      </p:grpSp>
      <p:sp>
        <p:nvSpPr>
          <p:cNvPr id="511" name="TextBox 510">
            <a:extLst>
              <a:ext uri="{FF2B5EF4-FFF2-40B4-BE49-F238E27FC236}">
                <a16:creationId xmlns:a16="http://schemas.microsoft.com/office/drawing/2014/main" id="{9F63ABF7-4A28-4E17-ABD9-5DF0D127C6DA}"/>
              </a:ext>
            </a:extLst>
          </p:cNvPr>
          <p:cNvSpPr txBox="1"/>
          <p:nvPr/>
        </p:nvSpPr>
        <p:spPr>
          <a:xfrm>
            <a:off x="1975055" y="9151241"/>
            <a:ext cx="6153150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dirty="0">
                <a:solidFill>
                  <a:srgbClr val="0070C0"/>
                </a:solidFill>
                <a:latin typeface="Times New Roman" panose="02020603050405020304" pitchFamily="18" charset="0"/>
                <a:cs typeface="Times New Roman" panose="02020603050405020304" pitchFamily="18" charset="0"/>
                <a:hlinkClick r:id="rId9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https://www.facebook.com/teamKTUTS</a:t>
            </a:r>
            <a:endParaRPr lang="en-US" dirty="0">
              <a:solidFill>
                <a:srgbClr val="0070C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60760674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>
        <p:random/>
      </p:transition>
    </mc:Choice>
    <mc:Fallback>
      <p:transition spd="slow">
        <p:random/>
      </p:transition>
    </mc:Fallback>
  </mc:AlternateContent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9" name="Oval 868">
            <a:extLst>
              <a:ext uri="{FF2B5EF4-FFF2-40B4-BE49-F238E27FC236}">
                <a16:creationId xmlns:a16="http://schemas.microsoft.com/office/drawing/2014/main" id="{8E6E7412-46E3-4D26-811E-BC94FA076CB8}"/>
              </a:ext>
            </a:extLst>
          </p:cNvPr>
          <p:cNvSpPr/>
          <p:nvPr/>
        </p:nvSpPr>
        <p:spPr>
          <a:xfrm>
            <a:off x="3012394" y="581596"/>
            <a:ext cx="4673600" cy="4614069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/>
          </a:p>
        </p:txBody>
      </p:sp>
      <p:grpSp>
        <p:nvGrpSpPr>
          <p:cNvPr id="867" name="Group 866">
            <a:extLst>
              <a:ext uri="{FF2B5EF4-FFF2-40B4-BE49-F238E27FC236}">
                <a16:creationId xmlns:a16="http://schemas.microsoft.com/office/drawing/2014/main" id="{6595B099-D434-494D-9788-89B36440CEE1}"/>
              </a:ext>
            </a:extLst>
          </p:cNvPr>
          <p:cNvGrpSpPr/>
          <p:nvPr/>
        </p:nvGrpSpPr>
        <p:grpSpPr>
          <a:xfrm>
            <a:off x="4116365" y="2409327"/>
            <a:ext cx="2359069" cy="3095115"/>
            <a:chOff x="5035375" y="2452915"/>
            <a:chExt cx="2359069" cy="3095115"/>
          </a:xfrm>
        </p:grpSpPr>
        <p:grpSp>
          <p:nvGrpSpPr>
            <p:cNvPr id="561" name="Group 560">
              <a:extLst>
                <a:ext uri="{FF2B5EF4-FFF2-40B4-BE49-F238E27FC236}">
                  <a16:creationId xmlns:a16="http://schemas.microsoft.com/office/drawing/2014/main" id="{13AB83B3-B46F-40A2-A43F-18BF7532E053}"/>
                </a:ext>
              </a:extLst>
            </p:cNvPr>
            <p:cNvGrpSpPr/>
            <p:nvPr/>
          </p:nvGrpSpPr>
          <p:grpSpPr>
            <a:xfrm>
              <a:off x="5056562" y="2456100"/>
              <a:ext cx="2337882" cy="3091930"/>
              <a:chOff x="3903371" y="1663638"/>
              <a:chExt cx="1757311" cy="2183035"/>
            </a:xfrm>
            <a:solidFill>
              <a:schemeClr val="bg1">
                <a:lumMod val="75000"/>
              </a:schemeClr>
            </a:solidFill>
          </p:grpSpPr>
          <p:grpSp>
            <p:nvGrpSpPr>
              <p:cNvPr id="562" name="Graphic 1">
                <a:extLst>
                  <a:ext uri="{FF2B5EF4-FFF2-40B4-BE49-F238E27FC236}">
                    <a16:creationId xmlns:a16="http://schemas.microsoft.com/office/drawing/2014/main" id="{E213DEA6-EB0D-44EB-81B4-856D5512212D}"/>
                  </a:ext>
                </a:extLst>
              </p:cNvPr>
              <p:cNvGrpSpPr/>
              <p:nvPr/>
            </p:nvGrpSpPr>
            <p:grpSpPr>
              <a:xfrm rot="1026249">
                <a:off x="4009104" y="2547699"/>
                <a:ext cx="1612334" cy="929466"/>
                <a:chOff x="5774816" y="3023425"/>
                <a:chExt cx="451294" cy="273653"/>
              </a:xfrm>
              <a:grpFill/>
            </p:grpSpPr>
            <p:grpSp>
              <p:nvGrpSpPr>
                <p:cNvPr id="754" name="Graphic 1">
                  <a:extLst>
                    <a:ext uri="{FF2B5EF4-FFF2-40B4-BE49-F238E27FC236}">
                      <a16:creationId xmlns:a16="http://schemas.microsoft.com/office/drawing/2014/main" id="{BAD3BF07-B242-4FA1-933F-786D45681CC4}"/>
                    </a:ext>
                  </a:extLst>
                </p:cNvPr>
                <p:cNvGrpSpPr/>
                <p:nvPr/>
              </p:nvGrpSpPr>
              <p:grpSpPr>
                <a:xfrm>
                  <a:off x="5774816" y="3137058"/>
                  <a:ext cx="98298" cy="160020"/>
                  <a:chOff x="5774816" y="3137058"/>
                  <a:chExt cx="98298" cy="160020"/>
                </a:xfrm>
                <a:grpFill/>
              </p:grpSpPr>
              <p:grpSp>
                <p:nvGrpSpPr>
                  <p:cNvPr id="843" name="Graphic 1">
                    <a:extLst>
                      <a:ext uri="{FF2B5EF4-FFF2-40B4-BE49-F238E27FC236}">
                        <a16:creationId xmlns:a16="http://schemas.microsoft.com/office/drawing/2014/main" id="{50400F8D-4D47-4D3A-9174-848B57CB7CA8}"/>
                      </a:ext>
                    </a:extLst>
                  </p:cNvPr>
                  <p:cNvGrpSpPr/>
                  <p:nvPr/>
                </p:nvGrpSpPr>
                <p:grpSpPr>
                  <a:xfrm>
                    <a:off x="5795295" y="3266502"/>
                    <a:ext cx="77819" cy="30575"/>
                    <a:chOff x="5795295" y="3266502"/>
                    <a:chExt cx="77819" cy="30575"/>
                  </a:xfrm>
                  <a:grpFill/>
                </p:grpSpPr>
                <p:sp>
                  <p:nvSpPr>
                    <p:cNvPr id="862" name="Freeform: Shape 861">
                      <a:extLst>
                        <a:ext uri="{FF2B5EF4-FFF2-40B4-BE49-F238E27FC236}">
                          <a16:creationId xmlns:a16="http://schemas.microsoft.com/office/drawing/2014/main" id="{66F5B4E6-8FD5-499D-ABEC-178B9946739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795295" y="3271646"/>
                      <a:ext cx="37909" cy="25431"/>
                    </a:xfrm>
                    <a:custGeom>
                      <a:avLst/>
                      <a:gdLst>
                        <a:gd name="connsiteX0" fmla="*/ 0 w 37909"/>
                        <a:gd name="connsiteY0" fmla="*/ 9716 h 25431"/>
                        <a:gd name="connsiteX1" fmla="*/ 2477 w 37909"/>
                        <a:gd name="connsiteY1" fmla="*/ 25432 h 25431"/>
                        <a:gd name="connsiteX2" fmla="*/ 18955 w 37909"/>
                        <a:gd name="connsiteY2" fmla="*/ 12002 h 25431"/>
                        <a:gd name="connsiteX3" fmla="*/ 37910 w 37909"/>
                        <a:gd name="connsiteY3" fmla="*/ 20098 h 25431"/>
                        <a:gd name="connsiteX4" fmla="*/ 35433 w 37909"/>
                        <a:gd name="connsiteY4" fmla="*/ 4191 h 25431"/>
                        <a:gd name="connsiteX5" fmla="*/ 14764 w 37909"/>
                        <a:gd name="connsiteY5" fmla="*/ 0 h 2543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7909" h="25431">
                          <a:moveTo>
                            <a:pt x="0" y="9716"/>
                          </a:moveTo>
                          <a:lnTo>
                            <a:pt x="2477" y="25432"/>
                          </a:lnTo>
                          <a:lnTo>
                            <a:pt x="18955" y="12002"/>
                          </a:lnTo>
                          <a:lnTo>
                            <a:pt x="37910" y="20098"/>
                          </a:lnTo>
                          <a:lnTo>
                            <a:pt x="35433" y="4191"/>
                          </a:lnTo>
                          <a:lnTo>
                            <a:pt x="1476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863" name="Freeform: Shape 862">
                      <a:extLst>
                        <a:ext uri="{FF2B5EF4-FFF2-40B4-BE49-F238E27FC236}">
                          <a16:creationId xmlns:a16="http://schemas.microsoft.com/office/drawing/2014/main" id="{FFA35DED-A6D8-4901-8F96-F08062BB603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35110" y="3266502"/>
                      <a:ext cx="38004" cy="25336"/>
                    </a:xfrm>
                    <a:custGeom>
                      <a:avLst/>
                      <a:gdLst>
                        <a:gd name="connsiteX0" fmla="*/ 0 w 38004"/>
                        <a:gd name="connsiteY0" fmla="*/ 8763 h 25336"/>
                        <a:gd name="connsiteX1" fmla="*/ 2572 w 38004"/>
                        <a:gd name="connsiteY1" fmla="*/ 25336 h 25336"/>
                        <a:gd name="connsiteX2" fmla="*/ 19050 w 38004"/>
                        <a:gd name="connsiteY2" fmla="*/ 12002 h 25336"/>
                        <a:gd name="connsiteX3" fmla="*/ 38005 w 38004"/>
                        <a:gd name="connsiteY3" fmla="*/ 20098 h 25336"/>
                        <a:gd name="connsiteX4" fmla="*/ 35528 w 38004"/>
                        <a:gd name="connsiteY4" fmla="*/ 4191 h 25336"/>
                        <a:gd name="connsiteX5" fmla="*/ 14859 w 38004"/>
                        <a:gd name="connsiteY5" fmla="*/ 0 h 25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004" h="25336">
                          <a:moveTo>
                            <a:pt x="0" y="8763"/>
                          </a:moveTo>
                          <a:lnTo>
                            <a:pt x="2572" y="25336"/>
                          </a:lnTo>
                          <a:lnTo>
                            <a:pt x="19050" y="12002"/>
                          </a:lnTo>
                          <a:lnTo>
                            <a:pt x="38005" y="20098"/>
                          </a:lnTo>
                          <a:lnTo>
                            <a:pt x="35528" y="4191"/>
                          </a:lnTo>
                          <a:lnTo>
                            <a:pt x="14859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844" name="Graphic 1">
                    <a:extLst>
                      <a:ext uri="{FF2B5EF4-FFF2-40B4-BE49-F238E27FC236}">
                        <a16:creationId xmlns:a16="http://schemas.microsoft.com/office/drawing/2014/main" id="{02E68EDD-80CE-4E7A-B260-F52E03761890}"/>
                      </a:ext>
                    </a:extLst>
                  </p:cNvPr>
                  <p:cNvGrpSpPr/>
                  <p:nvPr/>
                </p:nvGrpSpPr>
                <p:grpSpPr>
                  <a:xfrm>
                    <a:off x="5791866" y="3244881"/>
                    <a:ext cx="77819" cy="30575"/>
                    <a:chOff x="5791866" y="3244881"/>
                    <a:chExt cx="77819" cy="30575"/>
                  </a:xfrm>
                  <a:grpFill/>
                </p:grpSpPr>
                <p:sp>
                  <p:nvSpPr>
                    <p:cNvPr id="860" name="Freeform: Shape 859">
                      <a:extLst>
                        <a:ext uri="{FF2B5EF4-FFF2-40B4-BE49-F238E27FC236}">
                          <a16:creationId xmlns:a16="http://schemas.microsoft.com/office/drawing/2014/main" id="{C24ECDCF-4447-4002-8644-07CE96FB375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791866" y="3250120"/>
                      <a:ext cx="38004" cy="25336"/>
                    </a:xfrm>
                    <a:custGeom>
                      <a:avLst/>
                      <a:gdLst>
                        <a:gd name="connsiteX0" fmla="*/ 0 w 38004"/>
                        <a:gd name="connsiteY0" fmla="*/ 9716 h 25336"/>
                        <a:gd name="connsiteX1" fmla="*/ 2476 w 38004"/>
                        <a:gd name="connsiteY1" fmla="*/ 25336 h 25336"/>
                        <a:gd name="connsiteX2" fmla="*/ 18955 w 38004"/>
                        <a:gd name="connsiteY2" fmla="*/ 12001 h 25336"/>
                        <a:gd name="connsiteX3" fmla="*/ 38005 w 38004"/>
                        <a:gd name="connsiteY3" fmla="*/ 20098 h 25336"/>
                        <a:gd name="connsiteX4" fmla="*/ 35433 w 38004"/>
                        <a:gd name="connsiteY4" fmla="*/ 4191 h 25336"/>
                        <a:gd name="connsiteX5" fmla="*/ 14764 w 38004"/>
                        <a:gd name="connsiteY5" fmla="*/ 0 h 25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004" h="25336">
                          <a:moveTo>
                            <a:pt x="0" y="9716"/>
                          </a:moveTo>
                          <a:lnTo>
                            <a:pt x="2476" y="25336"/>
                          </a:lnTo>
                          <a:lnTo>
                            <a:pt x="18955" y="12001"/>
                          </a:lnTo>
                          <a:lnTo>
                            <a:pt x="38005" y="20098"/>
                          </a:lnTo>
                          <a:lnTo>
                            <a:pt x="35433" y="4191"/>
                          </a:lnTo>
                          <a:lnTo>
                            <a:pt x="1476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861" name="Freeform: Shape 860">
                      <a:extLst>
                        <a:ext uri="{FF2B5EF4-FFF2-40B4-BE49-F238E27FC236}">
                          <a16:creationId xmlns:a16="http://schemas.microsoft.com/office/drawing/2014/main" id="{72B91C60-ACE5-4A2C-9E02-C6C9E91C1AB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31681" y="3244881"/>
                      <a:ext cx="38004" cy="25431"/>
                    </a:xfrm>
                    <a:custGeom>
                      <a:avLst/>
                      <a:gdLst>
                        <a:gd name="connsiteX0" fmla="*/ 0 w 38004"/>
                        <a:gd name="connsiteY0" fmla="*/ 8858 h 25431"/>
                        <a:gd name="connsiteX1" fmla="*/ 2572 w 38004"/>
                        <a:gd name="connsiteY1" fmla="*/ 25432 h 25431"/>
                        <a:gd name="connsiteX2" fmla="*/ 19050 w 38004"/>
                        <a:gd name="connsiteY2" fmla="*/ 12002 h 25431"/>
                        <a:gd name="connsiteX3" fmla="*/ 38005 w 38004"/>
                        <a:gd name="connsiteY3" fmla="*/ 20098 h 25431"/>
                        <a:gd name="connsiteX4" fmla="*/ 35528 w 38004"/>
                        <a:gd name="connsiteY4" fmla="*/ 4191 h 25431"/>
                        <a:gd name="connsiteX5" fmla="*/ 14859 w 38004"/>
                        <a:gd name="connsiteY5" fmla="*/ 0 h 2543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004" h="25431">
                          <a:moveTo>
                            <a:pt x="0" y="8858"/>
                          </a:moveTo>
                          <a:lnTo>
                            <a:pt x="2572" y="25432"/>
                          </a:lnTo>
                          <a:lnTo>
                            <a:pt x="19050" y="12002"/>
                          </a:lnTo>
                          <a:lnTo>
                            <a:pt x="38005" y="20098"/>
                          </a:lnTo>
                          <a:lnTo>
                            <a:pt x="35528" y="4191"/>
                          </a:lnTo>
                          <a:lnTo>
                            <a:pt x="14859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845" name="Graphic 1">
                    <a:extLst>
                      <a:ext uri="{FF2B5EF4-FFF2-40B4-BE49-F238E27FC236}">
                        <a16:creationId xmlns:a16="http://schemas.microsoft.com/office/drawing/2014/main" id="{116167BF-4ABC-4B55-8CFE-F78DF28097E7}"/>
                      </a:ext>
                    </a:extLst>
                  </p:cNvPr>
                  <p:cNvGrpSpPr/>
                  <p:nvPr/>
                </p:nvGrpSpPr>
                <p:grpSpPr>
                  <a:xfrm>
                    <a:off x="5788533" y="3223354"/>
                    <a:ext cx="77819" cy="30575"/>
                    <a:chOff x="5788533" y="3223354"/>
                    <a:chExt cx="77819" cy="30575"/>
                  </a:xfrm>
                  <a:grpFill/>
                </p:grpSpPr>
                <p:sp>
                  <p:nvSpPr>
                    <p:cNvPr id="858" name="Freeform: Shape 857">
                      <a:extLst>
                        <a:ext uri="{FF2B5EF4-FFF2-40B4-BE49-F238E27FC236}">
                          <a16:creationId xmlns:a16="http://schemas.microsoft.com/office/drawing/2014/main" id="{3C291A02-2F9E-46D0-B7A6-29C57463679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788533" y="3228498"/>
                      <a:ext cx="37909" cy="25431"/>
                    </a:xfrm>
                    <a:custGeom>
                      <a:avLst/>
                      <a:gdLst>
                        <a:gd name="connsiteX0" fmla="*/ 0 w 37909"/>
                        <a:gd name="connsiteY0" fmla="*/ 9716 h 25431"/>
                        <a:gd name="connsiteX1" fmla="*/ 2477 w 37909"/>
                        <a:gd name="connsiteY1" fmla="*/ 25432 h 25431"/>
                        <a:gd name="connsiteX2" fmla="*/ 18859 w 37909"/>
                        <a:gd name="connsiteY2" fmla="*/ 12001 h 25431"/>
                        <a:gd name="connsiteX3" fmla="*/ 37909 w 37909"/>
                        <a:gd name="connsiteY3" fmla="*/ 20098 h 25431"/>
                        <a:gd name="connsiteX4" fmla="*/ 35338 w 37909"/>
                        <a:gd name="connsiteY4" fmla="*/ 4191 h 25431"/>
                        <a:gd name="connsiteX5" fmla="*/ 14764 w 37909"/>
                        <a:gd name="connsiteY5" fmla="*/ 0 h 2543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7909" h="25431">
                          <a:moveTo>
                            <a:pt x="0" y="9716"/>
                          </a:moveTo>
                          <a:lnTo>
                            <a:pt x="2477" y="25432"/>
                          </a:lnTo>
                          <a:lnTo>
                            <a:pt x="18859" y="12001"/>
                          </a:lnTo>
                          <a:lnTo>
                            <a:pt x="37909" y="20098"/>
                          </a:lnTo>
                          <a:lnTo>
                            <a:pt x="35338" y="4191"/>
                          </a:lnTo>
                          <a:lnTo>
                            <a:pt x="1476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859" name="Freeform: Shape 858">
                      <a:extLst>
                        <a:ext uri="{FF2B5EF4-FFF2-40B4-BE49-F238E27FC236}">
                          <a16:creationId xmlns:a16="http://schemas.microsoft.com/office/drawing/2014/main" id="{AEE790CF-1923-454D-834C-27BF33166CC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28252" y="3223354"/>
                      <a:ext cx="38100" cy="25336"/>
                    </a:xfrm>
                    <a:custGeom>
                      <a:avLst/>
                      <a:gdLst>
                        <a:gd name="connsiteX0" fmla="*/ 0 w 38100"/>
                        <a:gd name="connsiteY0" fmla="*/ 8763 h 25336"/>
                        <a:gd name="connsiteX1" fmla="*/ 2572 w 38100"/>
                        <a:gd name="connsiteY1" fmla="*/ 25336 h 25336"/>
                        <a:gd name="connsiteX2" fmla="*/ 19050 w 38100"/>
                        <a:gd name="connsiteY2" fmla="*/ 12001 h 25336"/>
                        <a:gd name="connsiteX3" fmla="*/ 38100 w 38100"/>
                        <a:gd name="connsiteY3" fmla="*/ 20098 h 25336"/>
                        <a:gd name="connsiteX4" fmla="*/ 35528 w 38100"/>
                        <a:gd name="connsiteY4" fmla="*/ 4191 h 25336"/>
                        <a:gd name="connsiteX5" fmla="*/ 14859 w 38100"/>
                        <a:gd name="connsiteY5" fmla="*/ 0 h 25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100" h="25336">
                          <a:moveTo>
                            <a:pt x="0" y="8763"/>
                          </a:moveTo>
                          <a:lnTo>
                            <a:pt x="2572" y="25336"/>
                          </a:lnTo>
                          <a:lnTo>
                            <a:pt x="19050" y="12001"/>
                          </a:lnTo>
                          <a:lnTo>
                            <a:pt x="38100" y="20098"/>
                          </a:lnTo>
                          <a:lnTo>
                            <a:pt x="35528" y="4191"/>
                          </a:lnTo>
                          <a:lnTo>
                            <a:pt x="14859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846" name="Graphic 1">
                    <a:extLst>
                      <a:ext uri="{FF2B5EF4-FFF2-40B4-BE49-F238E27FC236}">
                        <a16:creationId xmlns:a16="http://schemas.microsoft.com/office/drawing/2014/main" id="{55D53731-D931-44E0-9FCC-0059354532DC}"/>
                      </a:ext>
                    </a:extLst>
                  </p:cNvPr>
                  <p:cNvGrpSpPr/>
                  <p:nvPr/>
                </p:nvGrpSpPr>
                <p:grpSpPr>
                  <a:xfrm>
                    <a:off x="5785103" y="3201732"/>
                    <a:ext cx="77819" cy="30575"/>
                    <a:chOff x="5785103" y="3201732"/>
                    <a:chExt cx="77819" cy="30575"/>
                  </a:xfrm>
                  <a:grpFill/>
                </p:grpSpPr>
                <p:sp>
                  <p:nvSpPr>
                    <p:cNvPr id="856" name="Freeform: Shape 855">
                      <a:extLst>
                        <a:ext uri="{FF2B5EF4-FFF2-40B4-BE49-F238E27FC236}">
                          <a16:creationId xmlns:a16="http://schemas.microsoft.com/office/drawing/2014/main" id="{F88665F5-36B5-45FF-B14C-5810BD97F49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785103" y="3206971"/>
                      <a:ext cx="37909" cy="25336"/>
                    </a:xfrm>
                    <a:custGeom>
                      <a:avLst/>
                      <a:gdLst>
                        <a:gd name="connsiteX0" fmla="*/ 0 w 37909"/>
                        <a:gd name="connsiteY0" fmla="*/ 9716 h 25336"/>
                        <a:gd name="connsiteX1" fmla="*/ 2477 w 37909"/>
                        <a:gd name="connsiteY1" fmla="*/ 25336 h 25336"/>
                        <a:gd name="connsiteX2" fmla="*/ 18860 w 37909"/>
                        <a:gd name="connsiteY2" fmla="*/ 12002 h 25336"/>
                        <a:gd name="connsiteX3" fmla="*/ 37910 w 37909"/>
                        <a:gd name="connsiteY3" fmla="*/ 20098 h 25336"/>
                        <a:gd name="connsiteX4" fmla="*/ 35433 w 37909"/>
                        <a:gd name="connsiteY4" fmla="*/ 4191 h 25336"/>
                        <a:gd name="connsiteX5" fmla="*/ 14764 w 37909"/>
                        <a:gd name="connsiteY5" fmla="*/ 0 h 25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7909" h="25336">
                          <a:moveTo>
                            <a:pt x="0" y="9716"/>
                          </a:moveTo>
                          <a:lnTo>
                            <a:pt x="2477" y="25336"/>
                          </a:lnTo>
                          <a:lnTo>
                            <a:pt x="18860" y="12002"/>
                          </a:lnTo>
                          <a:lnTo>
                            <a:pt x="37910" y="20098"/>
                          </a:lnTo>
                          <a:lnTo>
                            <a:pt x="35433" y="4191"/>
                          </a:lnTo>
                          <a:lnTo>
                            <a:pt x="1476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857" name="Freeform: Shape 856">
                      <a:extLst>
                        <a:ext uri="{FF2B5EF4-FFF2-40B4-BE49-F238E27FC236}">
                          <a16:creationId xmlns:a16="http://schemas.microsoft.com/office/drawing/2014/main" id="{53DB5B27-9CDD-4A8C-9143-15795ECB02D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24823" y="3201732"/>
                      <a:ext cx="38099" cy="25431"/>
                    </a:xfrm>
                    <a:custGeom>
                      <a:avLst/>
                      <a:gdLst>
                        <a:gd name="connsiteX0" fmla="*/ 0 w 38099"/>
                        <a:gd name="connsiteY0" fmla="*/ 8858 h 25431"/>
                        <a:gd name="connsiteX1" fmla="*/ 2667 w 38099"/>
                        <a:gd name="connsiteY1" fmla="*/ 25432 h 25431"/>
                        <a:gd name="connsiteX2" fmla="*/ 19050 w 38099"/>
                        <a:gd name="connsiteY2" fmla="*/ 12002 h 25431"/>
                        <a:gd name="connsiteX3" fmla="*/ 38100 w 38099"/>
                        <a:gd name="connsiteY3" fmla="*/ 20098 h 25431"/>
                        <a:gd name="connsiteX4" fmla="*/ 35528 w 38099"/>
                        <a:gd name="connsiteY4" fmla="*/ 4191 h 25431"/>
                        <a:gd name="connsiteX5" fmla="*/ 14954 w 38099"/>
                        <a:gd name="connsiteY5" fmla="*/ 0 h 2543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099" h="25431">
                          <a:moveTo>
                            <a:pt x="0" y="8858"/>
                          </a:moveTo>
                          <a:lnTo>
                            <a:pt x="2667" y="25432"/>
                          </a:lnTo>
                          <a:lnTo>
                            <a:pt x="19050" y="12002"/>
                          </a:lnTo>
                          <a:lnTo>
                            <a:pt x="38100" y="20098"/>
                          </a:lnTo>
                          <a:lnTo>
                            <a:pt x="35528" y="4191"/>
                          </a:lnTo>
                          <a:lnTo>
                            <a:pt x="1495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847" name="Graphic 1">
                    <a:extLst>
                      <a:ext uri="{FF2B5EF4-FFF2-40B4-BE49-F238E27FC236}">
                        <a16:creationId xmlns:a16="http://schemas.microsoft.com/office/drawing/2014/main" id="{ECC05EE5-7B65-4E91-901C-FCD7282CB3CA}"/>
                      </a:ext>
                    </a:extLst>
                  </p:cNvPr>
                  <p:cNvGrpSpPr/>
                  <p:nvPr/>
                </p:nvGrpSpPr>
                <p:grpSpPr>
                  <a:xfrm>
                    <a:off x="5781675" y="3180206"/>
                    <a:ext cx="77819" cy="30575"/>
                    <a:chOff x="5781675" y="3180206"/>
                    <a:chExt cx="77819" cy="30575"/>
                  </a:xfrm>
                  <a:grpFill/>
                </p:grpSpPr>
                <p:sp>
                  <p:nvSpPr>
                    <p:cNvPr id="854" name="Freeform: Shape 853">
                      <a:extLst>
                        <a:ext uri="{FF2B5EF4-FFF2-40B4-BE49-F238E27FC236}">
                          <a16:creationId xmlns:a16="http://schemas.microsoft.com/office/drawing/2014/main" id="{98BC912C-EB44-4E42-BBA2-DDD23CE7F19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781675" y="3185349"/>
                      <a:ext cx="37909" cy="25431"/>
                    </a:xfrm>
                    <a:custGeom>
                      <a:avLst/>
                      <a:gdLst>
                        <a:gd name="connsiteX0" fmla="*/ 0 w 37909"/>
                        <a:gd name="connsiteY0" fmla="*/ 9716 h 25431"/>
                        <a:gd name="connsiteX1" fmla="*/ 2477 w 37909"/>
                        <a:gd name="connsiteY1" fmla="*/ 25432 h 25431"/>
                        <a:gd name="connsiteX2" fmla="*/ 18955 w 37909"/>
                        <a:gd name="connsiteY2" fmla="*/ 12002 h 25431"/>
                        <a:gd name="connsiteX3" fmla="*/ 37910 w 37909"/>
                        <a:gd name="connsiteY3" fmla="*/ 20098 h 25431"/>
                        <a:gd name="connsiteX4" fmla="*/ 35433 w 37909"/>
                        <a:gd name="connsiteY4" fmla="*/ 4191 h 25431"/>
                        <a:gd name="connsiteX5" fmla="*/ 14764 w 37909"/>
                        <a:gd name="connsiteY5" fmla="*/ 0 h 2543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7909" h="25431">
                          <a:moveTo>
                            <a:pt x="0" y="9716"/>
                          </a:moveTo>
                          <a:lnTo>
                            <a:pt x="2477" y="25432"/>
                          </a:lnTo>
                          <a:lnTo>
                            <a:pt x="18955" y="12002"/>
                          </a:lnTo>
                          <a:lnTo>
                            <a:pt x="37910" y="20098"/>
                          </a:lnTo>
                          <a:lnTo>
                            <a:pt x="35433" y="4191"/>
                          </a:lnTo>
                          <a:lnTo>
                            <a:pt x="1476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855" name="Freeform: Shape 854">
                      <a:extLst>
                        <a:ext uri="{FF2B5EF4-FFF2-40B4-BE49-F238E27FC236}">
                          <a16:creationId xmlns:a16="http://schemas.microsoft.com/office/drawing/2014/main" id="{59ED9266-73F9-4789-94FE-3DDC4DFA7C2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21394" y="3180206"/>
                      <a:ext cx="38100" cy="25336"/>
                    </a:xfrm>
                    <a:custGeom>
                      <a:avLst/>
                      <a:gdLst>
                        <a:gd name="connsiteX0" fmla="*/ 0 w 38100"/>
                        <a:gd name="connsiteY0" fmla="*/ 8763 h 25336"/>
                        <a:gd name="connsiteX1" fmla="*/ 2667 w 38100"/>
                        <a:gd name="connsiteY1" fmla="*/ 25336 h 25336"/>
                        <a:gd name="connsiteX2" fmla="*/ 19050 w 38100"/>
                        <a:gd name="connsiteY2" fmla="*/ 12001 h 25336"/>
                        <a:gd name="connsiteX3" fmla="*/ 38100 w 38100"/>
                        <a:gd name="connsiteY3" fmla="*/ 20098 h 25336"/>
                        <a:gd name="connsiteX4" fmla="*/ 35623 w 38100"/>
                        <a:gd name="connsiteY4" fmla="*/ 4191 h 25336"/>
                        <a:gd name="connsiteX5" fmla="*/ 14954 w 38100"/>
                        <a:gd name="connsiteY5" fmla="*/ 0 h 25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100" h="25336">
                          <a:moveTo>
                            <a:pt x="0" y="8763"/>
                          </a:moveTo>
                          <a:lnTo>
                            <a:pt x="2667" y="25336"/>
                          </a:lnTo>
                          <a:lnTo>
                            <a:pt x="19050" y="12001"/>
                          </a:lnTo>
                          <a:lnTo>
                            <a:pt x="38100" y="20098"/>
                          </a:lnTo>
                          <a:lnTo>
                            <a:pt x="35623" y="4191"/>
                          </a:lnTo>
                          <a:lnTo>
                            <a:pt x="1495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848" name="Graphic 1">
                    <a:extLst>
                      <a:ext uri="{FF2B5EF4-FFF2-40B4-BE49-F238E27FC236}">
                        <a16:creationId xmlns:a16="http://schemas.microsoft.com/office/drawing/2014/main" id="{F4EF7437-DF54-49AE-B1DA-F8D13D96E1EC}"/>
                      </a:ext>
                    </a:extLst>
                  </p:cNvPr>
                  <p:cNvGrpSpPr/>
                  <p:nvPr/>
                </p:nvGrpSpPr>
                <p:grpSpPr>
                  <a:xfrm>
                    <a:off x="5778246" y="3158584"/>
                    <a:ext cx="77819" cy="30575"/>
                    <a:chOff x="5778246" y="3158584"/>
                    <a:chExt cx="77819" cy="30575"/>
                  </a:xfrm>
                  <a:grpFill/>
                </p:grpSpPr>
                <p:sp>
                  <p:nvSpPr>
                    <p:cNvPr id="852" name="Freeform: Shape 851">
                      <a:extLst>
                        <a:ext uri="{FF2B5EF4-FFF2-40B4-BE49-F238E27FC236}">
                          <a16:creationId xmlns:a16="http://schemas.microsoft.com/office/drawing/2014/main" id="{1FDC7FC7-AF73-4B53-A1AF-B016FC3088B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778246" y="3163823"/>
                      <a:ext cx="37909" cy="25336"/>
                    </a:xfrm>
                    <a:custGeom>
                      <a:avLst/>
                      <a:gdLst>
                        <a:gd name="connsiteX0" fmla="*/ 0 w 37909"/>
                        <a:gd name="connsiteY0" fmla="*/ 9716 h 25336"/>
                        <a:gd name="connsiteX1" fmla="*/ 2477 w 37909"/>
                        <a:gd name="connsiteY1" fmla="*/ 25336 h 25336"/>
                        <a:gd name="connsiteX2" fmla="*/ 18955 w 37909"/>
                        <a:gd name="connsiteY2" fmla="*/ 12001 h 25336"/>
                        <a:gd name="connsiteX3" fmla="*/ 37909 w 37909"/>
                        <a:gd name="connsiteY3" fmla="*/ 20098 h 25336"/>
                        <a:gd name="connsiteX4" fmla="*/ 35433 w 37909"/>
                        <a:gd name="connsiteY4" fmla="*/ 4191 h 25336"/>
                        <a:gd name="connsiteX5" fmla="*/ 14764 w 37909"/>
                        <a:gd name="connsiteY5" fmla="*/ 0 h 25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7909" h="25336">
                          <a:moveTo>
                            <a:pt x="0" y="9716"/>
                          </a:moveTo>
                          <a:lnTo>
                            <a:pt x="2477" y="25336"/>
                          </a:lnTo>
                          <a:lnTo>
                            <a:pt x="18955" y="12001"/>
                          </a:lnTo>
                          <a:lnTo>
                            <a:pt x="37909" y="20098"/>
                          </a:lnTo>
                          <a:lnTo>
                            <a:pt x="35433" y="4191"/>
                          </a:lnTo>
                          <a:lnTo>
                            <a:pt x="1476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853" name="Freeform: Shape 852">
                      <a:extLst>
                        <a:ext uri="{FF2B5EF4-FFF2-40B4-BE49-F238E27FC236}">
                          <a16:creationId xmlns:a16="http://schemas.microsoft.com/office/drawing/2014/main" id="{01BC2B3E-E9BB-4165-BA9F-42494BCB132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17965" y="3158584"/>
                      <a:ext cx="38100" cy="25431"/>
                    </a:xfrm>
                    <a:custGeom>
                      <a:avLst/>
                      <a:gdLst>
                        <a:gd name="connsiteX0" fmla="*/ 0 w 38100"/>
                        <a:gd name="connsiteY0" fmla="*/ 8858 h 25431"/>
                        <a:gd name="connsiteX1" fmla="*/ 2667 w 38100"/>
                        <a:gd name="connsiteY1" fmla="*/ 25432 h 25431"/>
                        <a:gd name="connsiteX2" fmla="*/ 19145 w 38100"/>
                        <a:gd name="connsiteY2" fmla="*/ 12001 h 25431"/>
                        <a:gd name="connsiteX3" fmla="*/ 38100 w 38100"/>
                        <a:gd name="connsiteY3" fmla="*/ 20098 h 25431"/>
                        <a:gd name="connsiteX4" fmla="*/ 35624 w 38100"/>
                        <a:gd name="connsiteY4" fmla="*/ 4191 h 25431"/>
                        <a:gd name="connsiteX5" fmla="*/ 14954 w 38100"/>
                        <a:gd name="connsiteY5" fmla="*/ 0 h 2543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100" h="25431">
                          <a:moveTo>
                            <a:pt x="0" y="8858"/>
                          </a:moveTo>
                          <a:lnTo>
                            <a:pt x="2667" y="25432"/>
                          </a:lnTo>
                          <a:lnTo>
                            <a:pt x="19145" y="12001"/>
                          </a:lnTo>
                          <a:lnTo>
                            <a:pt x="38100" y="20098"/>
                          </a:lnTo>
                          <a:lnTo>
                            <a:pt x="35624" y="4191"/>
                          </a:lnTo>
                          <a:lnTo>
                            <a:pt x="1495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849" name="Graphic 1">
                    <a:extLst>
                      <a:ext uri="{FF2B5EF4-FFF2-40B4-BE49-F238E27FC236}">
                        <a16:creationId xmlns:a16="http://schemas.microsoft.com/office/drawing/2014/main" id="{AEF22371-4BE5-4C3E-A058-FFDEDB75763C}"/>
                      </a:ext>
                    </a:extLst>
                  </p:cNvPr>
                  <p:cNvGrpSpPr/>
                  <p:nvPr/>
                </p:nvGrpSpPr>
                <p:grpSpPr>
                  <a:xfrm>
                    <a:off x="5774816" y="3137058"/>
                    <a:ext cx="77819" cy="30575"/>
                    <a:chOff x="5774816" y="3137058"/>
                    <a:chExt cx="77819" cy="30575"/>
                  </a:xfrm>
                  <a:grpFill/>
                </p:grpSpPr>
                <p:sp>
                  <p:nvSpPr>
                    <p:cNvPr id="850" name="Freeform: Shape 849">
                      <a:extLst>
                        <a:ext uri="{FF2B5EF4-FFF2-40B4-BE49-F238E27FC236}">
                          <a16:creationId xmlns:a16="http://schemas.microsoft.com/office/drawing/2014/main" id="{3925200A-87DB-4602-B4A8-DE5BEBE75B3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774816" y="3142201"/>
                      <a:ext cx="38004" cy="25431"/>
                    </a:xfrm>
                    <a:custGeom>
                      <a:avLst/>
                      <a:gdLst>
                        <a:gd name="connsiteX0" fmla="*/ 0 w 38004"/>
                        <a:gd name="connsiteY0" fmla="*/ 9716 h 25431"/>
                        <a:gd name="connsiteX1" fmla="*/ 2477 w 38004"/>
                        <a:gd name="connsiteY1" fmla="*/ 25432 h 25431"/>
                        <a:gd name="connsiteX2" fmla="*/ 18955 w 38004"/>
                        <a:gd name="connsiteY2" fmla="*/ 12002 h 25431"/>
                        <a:gd name="connsiteX3" fmla="*/ 38005 w 38004"/>
                        <a:gd name="connsiteY3" fmla="*/ 20098 h 25431"/>
                        <a:gd name="connsiteX4" fmla="*/ 35433 w 38004"/>
                        <a:gd name="connsiteY4" fmla="*/ 4191 h 25431"/>
                        <a:gd name="connsiteX5" fmla="*/ 14764 w 38004"/>
                        <a:gd name="connsiteY5" fmla="*/ 0 h 2543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004" h="25431">
                          <a:moveTo>
                            <a:pt x="0" y="9716"/>
                          </a:moveTo>
                          <a:lnTo>
                            <a:pt x="2477" y="25432"/>
                          </a:lnTo>
                          <a:lnTo>
                            <a:pt x="18955" y="12002"/>
                          </a:lnTo>
                          <a:lnTo>
                            <a:pt x="38005" y="20098"/>
                          </a:lnTo>
                          <a:lnTo>
                            <a:pt x="35433" y="4191"/>
                          </a:lnTo>
                          <a:lnTo>
                            <a:pt x="1476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851" name="Freeform: Shape 850">
                      <a:extLst>
                        <a:ext uri="{FF2B5EF4-FFF2-40B4-BE49-F238E27FC236}">
                          <a16:creationId xmlns:a16="http://schemas.microsoft.com/office/drawing/2014/main" id="{5D0E4617-9C06-4EB2-B37B-2551549DA65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14631" y="3137058"/>
                      <a:ext cx="38004" cy="25336"/>
                    </a:xfrm>
                    <a:custGeom>
                      <a:avLst/>
                      <a:gdLst>
                        <a:gd name="connsiteX0" fmla="*/ 0 w 38004"/>
                        <a:gd name="connsiteY0" fmla="*/ 8763 h 25336"/>
                        <a:gd name="connsiteX1" fmla="*/ 2572 w 38004"/>
                        <a:gd name="connsiteY1" fmla="*/ 25336 h 25336"/>
                        <a:gd name="connsiteX2" fmla="*/ 19050 w 38004"/>
                        <a:gd name="connsiteY2" fmla="*/ 12002 h 25336"/>
                        <a:gd name="connsiteX3" fmla="*/ 38005 w 38004"/>
                        <a:gd name="connsiteY3" fmla="*/ 20098 h 25336"/>
                        <a:gd name="connsiteX4" fmla="*/ 35528 w 38004"/>
                        <a:gd name="connsiteY4" fmla="*/ 4191 h 25336"/>
                        <a:gd name="connsiteX5" fmla="*/ 14859 w 38004"/>
                        <a:gd name="connsiteY5" fmla="*/ 0 h 25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004" h="25336">
                          <a:moveTo>
                            <a:pt x="0" y="8763"/>
                          </a:moveTo>
                          <a:lnTo>
                            <a:pt x="2572" y="25336"/>
                          </a:lnTo>
                          <a:lnTo>
                            <a:pt x="19050" y="12002"/>
                          </a:lnTo>
                          <a:lnTo>
                            <a:pt x="38005" y="20098"/>
                          </a:lnTo>
                          <a:lnTo>
                            <a:pt x="35528" y="4191"/>
                          </a:lnTo>
                          <a:lnTo>
                            <a:pt x="14859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</p:grpSp>
            <p:grpSp>
              <p:nvGrpSpPr>
                <p:cNvPr id="755" name="Graphic 1">
                  <a:extLst>
                    <a:ext uri="{FF2B5EF4-FFF2-40B4-BE49-F238E27FC236}">
                      <a16:creationId xmlns:a16="http://schemas.microsoft.com/office/drawing/2014/main" id="{CC47B379-769B-4210-9B9B-4832CB1EAEAF}"/>
                    </a:ext>
                  </a:extLst>
                </p:cNvPr>
                <p:cNvGrpSpPr/>
                <p:nvPr/>
              </p:nvGrpSpPr>
              <p:grpSpPr>
                <a:xfrm>
                  <a:off x="5854636" y="3119341"/>
                  <a:ext cx="116681" cy="164687"/>
                  <a:chOff x="5854636" y="3119341"/>
                  <a:chExt cx="116681" cy="164687"/>
                </a:xfrm>
                <a:grpFill/>
              </p:grpSpPr>
              <p:grpSp>
                <p:nvGrpSpPr>
                  <p:cNvPr id="822" name="Graphic 1">
                    <a:extLst>
                      <a:ext uri="{FF2B5EF4-FFF2-40B4-BE49-F238E27FC236}">
                        <a16:creationId xmlns:a16="http://schemas.microsoft.com/office/drawing/2014/main" id="{845AFAC1-2277-4D5C-8414-02F4F6EE6248}"/>
                      </a:ext>
                    </a:extLst>
                  </p:cNvPr>
                  <p:cNvGrpSpPr/>
                  <p:nvPr/>
                </p:nvGrpSpPr>
                <p:grpSpPr>
                  <a:xfrm>
                    <a:off x="5894355" y="3244500"/>
                    <a:ext cx="76961" cy="39528"/>
                    <a:chOff x="5894355" y="3244500"/>
                    <a:chExt cx="76961" cy="39528"/>
                  </a:xfrm>
                  <a:grpFill/>
                </p:grpSpPr>
                <p:sp>
                  <p:nvSpPr>
                    <p:cNvPr id="841" name="Freeform: Shape 840">
                      <a:extLst>
                        <a:ext uri="{FF2B5EF4-FFF2-40B4-BE49-F238E27FC236}">
                          <a16:creationId xmlns:a16="http://schemas.microsoft.com/office/drawing/2014/main" id="{FB93A73B-4B95-405F-9FEB-62AE803F6C9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94355" y="3256597"/>
                      <a:ext cx="38671" cy="27431"/>
                    </a:xfrm>
                    <a:custGeom>
                      <a:avLst/>
                      <a:gdLst>
                        <a:gd name="connsiteX0" fmla="*/ 0 w 38671"/>
                        <a:gd name="connsiteY0" fmla="*/ 12287 h 27431"/>
                        <a:gd name="connsiteX1" fmla="*/ 4763 w 38671"/>
                        <a:gd name="connsiteY1" fmla="*/ 27432 h 27431"/>
                        <a:gd name="connsiteX2" fmla="*/ 18859 w 38671"/>
                        <a:gd name="connsiteY2" fmla="*/ 11240 h 27431"/>
                        <a:gd name="connsiteX3" fmla="*/ 38671 w 38671"/>
                        <a:gd name="connsiteY3" fmla="*/ 16002 h 27431"/>
                        <a:gd name="connsiteX4" fmla="*/ 33814 w 38671"/>
                        <a:gd name="connsiteY4" fmla="*/ 571 h 27431"/>
                        <a:gd name="connsiteX5" fmla="*/ 12954 w 38671"/>
                        <a:gd name="connsiteY5" fmla="*/ 0 h 2743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671" h="27431">
                          <a:moveTo>
                            <a:pt x="0" y="12287"/>
                          </a:moveTo>
                          <a:lnTo>
                            <a:pt x="4763" y="27432"/>
                          </a:lnTo>
                          <a:lnTo>
                            <a:pt x="18859" y="11240"/>
                          </a:lnTo>
                          <a:lnTo>
                            <a:pt x="38671" y="16002"/>
                          </a:lnTo>
                          <a:lnTo>
                            <a:pt x="33814" y="571"/>
                          </a:lnTo>
                          <a:lnTo>
                            <a:pt x="1295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842" name="Freeform: Shape 841">
                      <a:extLst>
                        <a:ext uri="{FF2B5EF4-FFF2-40B4-BE49-F238E27FC236}">
                          <a16:creationId xmlns:a16="http://schemas.microsoft.com/office/drawing/2014/main" id="{648F76A1-CD06-4F20-A484-A992703F090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32360" y="3244500"/>
                      <a:ext cx="38957" cy="27336"/>
                    </a:xfrm>
                    <a:custGeom>
                      <a:avLst/>
                      <a:gdLst>
                        <a:gd name="connsiteX0" fmla="*/ 0 w 38957"/>
                        <a:gd name="connsiteY0" fmla="*/ 11335 h 27336"/>
                        <a:gd name="connsiteX1" fmla="*/ 5048 w 38957"/>
                        <a:gd name="connsiteY1" fmla="*/ 27337 h 27336"/>
                        <a:gd name="connsiteX2" fmla="*/ 19050 w 38957"/>
                        <a:gd name="connsiteY2" fmla="*/ 11240 h 27336"/>
                        <a:gd name="connsiteX3" fmla="*/ 38957 w 38957"/>
                        <a:gd name="connsiteY3" fmla="*/ 15907 h 27336"/>
                        <a:gd name="connsiteX4" fmla="*/ 34004 w 38957"/>
                        <a:gd name="connsiteY4" fmla="*/ 571 h 27336"/>
                        <a:gd name="connsiteX5" fmla="*/ 13240 w 38957"/>
                        <a:gd name="connsiteY5" fmla="*/ 0 h 27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957" h="27336">
                          <a:moveTo>
                            <a:pt x="0" y="11335"/>
                          </a:moveTo>
                          <a:lnTo>
                            <a:pt x="5048" y="27337"/>
                          </a:lnTo>
                          <a:lnTo>
                            <a:pt x="19050" y="11240"/>
                          </a:lnTo>
                          <a:lnTo>
                            <a:pt x="38957" y="15907"/>
                          </a:lnTo>
                          <a:lnTo>
                            <a:pt x="34004" y="571"/>
                          </a:lnTo>
                          <a:lnTo>
                            <a:pt x="13240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823" name="Graphic 1">
                    <a:extLst>
                      <a:ext uri="{FF2B5EF4-FFF2-40B4-BE49-F238E27FC236}">
                        <a16:creationId xmlns:a16="http://schemas.microsoft.com/office/drawing/2014/main" id="{05849866-D350-4D80-8DDF-A5FEF905C2AE}"/>
                      </a:ext>
                    </a:extLst>
                  </p:cNvPr>
                  <p:cNvGrpSpPr/>
                  <p:nvPr/>
                </p:nvGrpSpPr>
                <p:grpSpPr>
                  <a:xfrm>
                    <a:off x="5887688" y="3223640"/>
                    <a:ext cx="76961" cy="39528"/>
                    <a:chOff x="5887688" y="3223640"/>
                    <a:chExt cx="76961" cy="39528"/>
                  </a:xfrm>
                  <a:grpFill/>
                </p:grpSpPr>
                <p:sp>
                  <p:nvSpPr>
                    <p:cNvPr id="839" name="Freeform: Shape 838">
                      <a:extLst>
                        <a:ext uri="{FF2B5EF4-FFF2-40B4-BE49-F238E27FC236}">
                          <a16:creationId xmlns:a16="http://schemas.microsoft.com/office/drawing/2014/main" id="{2835DB67-8958-4C80-854A-FCE7AEDDF3D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87688" y="3235737"/>
                      <a:ext cx="38766" cy="27432"/>
                    </a:xfrm>
                    <a:custGeom>
                      <a:avLst/>
                      <a:gdLst>
                        <a:gd name="connsiteX0" fmla="*/ 0 w 38766"/>
                        <a:gd name="connsiteY0" fmla="*/ 12287 h 27432"/>
                        <a:gd name="connsiteX1" fmla="*/ 4858 w 38766"/>
                        <a:gd name="connsiteY1" fmla="*/ 27432 h 27432"/>
                        <a:gd name="connsiteX2" fmla="*/ 18860 w 38766"/>
                        <a:gd name="connsiteY2" fmla="*/ 11240 h 27432"/>
                        <a:gd name="connsiteX3" fmla="*/ 38767 w 38766"/>
                        <a:gd name="connsiteY3" fmla="*/ 15907 h 27432"/>
                        <a:gd name="connsiteX4" fmla="*/ 33814 w 38766"/>
                        <a:gd name="connsiteY4" fmla="*/ 572 h 27432"/>
                        <a:gd name="connsiteX5" fmla="*/ 13049 w 38766"/>
                        <a:gd name="connsiteY5" fmla="*/ 0 h 274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766" h="27432">
                          <a:moveTo>
                            <a:pt x="0" y="12287"/>
                          </a:moveTo>
                          <a:lnTo>
                            <a:pt x="4858" y="27432"/>
                          </a:lnTo>
                          <a:lnTo>
                            <a:pt x="18860" y="11240"/>
                          </a:lnTo>
                          <a:lnTo>
                            <a:pt x="38767" y="15907"/>
                          </a:lnTo>
                          <a:lnTo>
                            <a:pt x="33814" y="572"/>
                          </a:lnTo>
                          <a:lnTo>
                            <a:pt x="13049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840" name="Freeform: Shape 839">
                      <a:extLst>
                        <a:ext uri="{FF2B5EF4-FFF2-40B4-BE49-F238E27FC236}">
                          <a16:creationId xmlns:a16="http://schemas.microsoft.com/office/drawing/2014/main" id="{836CC7F1-8AFA-41C1-A577-4DA82468B7F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25693" y="3223640"/>
                      <a:ext cx="38957" cy="27336"/>
                    </a:xfrm>
                    <a:custGeom>
                      <a:avLst/>
                      <a:gdLst>
                        <a:gd name="connsiteX0" fmla="*/ 0 w 38957"/>
                        <a:gd name="connsiteY0" fmla="*/ 11335 h 27336"/>
                        <a:gd name="connsiteX1" fmla="*/ 5048 w 38957"/>
                        <a:gd name="connsiteY1" fmla="*/ 27337 h 27336"/>
                        <a:gd name="connsiteX2" fmla="*/ 19145 w 38957"/>
                        <a:gd name="connsiteY2" fmla="*/ 11240 h 27336"/>
                        <a:gd name="connsiteX3" fmla="*/ 38957 w 38957"/>
                        <a:gd name="connsiteY3" fmla="*/ 15907 h 27336"/>
                        <a:gd name="connsiteX4" fmla="*/ 34100 w 38957"/>
                        <a:gd name="connsiteY4" fmla="*/ 572 h 27336"/>
                        <a:gd name="connsiteX5" fmla="*/ 13240 w 38957"/>
                        <a:gd name="connsiteY5" fmla="*/ 0 h 27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957" h="27336">
                          <a:moveTo>
                            <a:pt x="0" y="11335"/>
                          </a:moveTo>
                          <a:lnTo>
                            <a:pt x="5048" y="27337"/>
                          </a:lnTo>
                          <a:lnTo>
                            <a:pt x="19145" y="11240"/>
                          </a:lnTo>
                          <a:lnTo>
                            <a:pt x="38957" y="15907"/>
                          </a:lnTo>
                          <a:lnTo>
                            <a:pt x="34100" y="572"/>
                          </a:lnTo>
                          <a:lnTo>
                            <a:pt x="13240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824" name="Graphic 1">
                    <a:extLst>
                      <a:ext uri="{FF2B5EF4-FFF2-40B4-BE49-F238E27FC236}">
                        <a16:creationId xmlns:a16="http://schemas.microsoft.com/office/drawing/2014/main" id="{0FCF8D82-B933-4FA9-B19F-009C3736B51B}"/>
                      </a:ext>
                    </a:extLst>
                  </p:cNvPr>
                  <p:cNvGrpSpPr/>
                  <p:nvPr/>
                </p:nvGrpSpPr>
                <p:grpSpPr>
                  <a:xfrm>
                    <a:off x="5881115" y="3202780"/>
                    <a:ext cx="76962" cy="39528"/>
                    <a:chOff x="5881115" y="3202780"/>
                    <a:chExt cx="76962" cy="39528"/>
                  </a:xfrm>
                  <a:grpFill/>
                </p:grpSpPr>
                <p:sp>
                  <p:nvSpPr>
                    <p:cNvPr id="837" name="Freeform: Shape 836">
                      <a:extLst>
                        <a:ext uri="{FF2B5EF4-FFF2-40B4-BE49-F238E27FC236}">
                          <a16:creationId xmlns:a16="http://schemas.microsoft.com/office/drawing/2014/main" id="{B84C6EDF-A0A6-4B43-B7AB-F628DCBE925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81115" y="3214877"/>
                      <a:ext cx="38671" cy="27432"/>
                    </a:xfrm>
                    <a:custGeom>
                      <a:avLst/>
                      <a:gdLst>
                        <a:gd name="connsiteX0" fmla="*/ 0 w 38671"/>
                        <a:gd name="connsiteY0" fmla="*/ 12287 h 27432"/>
                        <a:gd name="connsiteX1" fmla="*/ 4763 w 38671"/>
                        <a:gd name="connsiteY1" fmla="*/ 27432 h 27432"/>
                        <a:gd name="connsiteX2" fmla="*/ 18860 w 38671"/>
                        <a:gd name="connsiteY2" fmla="*/ 11240 h 27432"/>
                        <a:gd name="connsiteX3" fmla="*/ 38672 w 38671"/>
                        <a:gd name="connsiteY3" fmla="*/ 15907 h 27432"/>
                        <a:gd name="connsiteX4" fmla="*/ 33814 w 38671"/>
                        <a:gd name="connsiteY4" fmla="*/ 572 h 27432"/>
                        <a:gd name="connsiteX5" fmla="*/ 12954 w 38671"/>
                        <a:gd name="connsiteY5" fmla="*/ 0 h 274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671" h="27432">
                          <a:moveTo>
                            <a:pt x="0" y="12287"/>
                          </a:moveTo>
                          <a:lnTo>
                            <a:pt x="4763" y="27432"/>
                          </a:lnTo>
                          <a:lnTo>
                            <a:pt x="18860" y="11240"/>
                          </a:lnTo>
                          <a:lnTo>
                            <a:pt x="38672" y="15907"/>
                          </a:lnTo>
                          <a:lnTo>
                            <a:pt x="33814" y="572"/>
                          </a:lnTo>
                          <a:lnTo>
                            <a:pt x="1295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838" name="Freeform: Shape 837">
                      <a:extLst>
                        <a:ext uri="{FF2B5EF4-FFF2-40B4-BE49-F238E27FC236}">
                          <a16:creationId xmlns:a16="http://schemas.microsoft.com/office/drawing/2014/main" id="{4DB74A58-1227-4E09-95CC-F541D8F2C9E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19120" y="3202780"/>
                      <a:ext cx="38957" cy="27336"/>
                    </a:xfrm>
                    <a:custGeom>
                      <a:avLst/>
                      <a:gdLst>
                        <a:gd name="connsiteX0" fmla="*/ 0 w 38957"/>
                        <a:gd name="connsiteY0" fmla="*/ 11335 h 27336"/>
                        <a:gd name="connsiteX1" fmla="*/ 5048 w 38957"/>
                        <a:gd name="connsiteY1" fmla="*/ 27337 h 27336"/>
                        <a:gd name="connsiteX2" fmla="*/ 19050 w 38957"/>
                        <a:gd name="connsiteY2" fmla="*/ 11240 h 27336"/>
                        <a:gd name="connsiteX3" fmla="*/ 38957 w 38957"/>
                        <a:gd name="connsiteY3" fmla="*/ 15907 h 27336"/>
                        <a:gd name="connsiteX4" fmla="*/ 34004 w 38957"/>
                        <a:gd name="connsiteY4" fmla="*/ 572 h 27336"/>
                        <a:gd name="connsiteX5" fmla="*/ 13240 w 38957"/>
                        <a:gd name="connsiteY5" fmla="*/ 0 h 27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957" h="27336">
                          <a:moveTo>
                            <a:pt x="0" y="11335"/>
                          </a:moveTo>
                          <a:lnTo>
                            <a:pt x="5048" y="27337"/>
                          </a:lnTo>
                          <a:lnTo>
                            <a:pt x="19050" y="11240"/>
                          </a:lnTo>
                          <a:lnTo>
                            <a:pt x="38957" y="15907"/>
                          </a:lnTo>
                          <a:lnTo>
                            <a:pt x="34004" y="572"/>
                          </a:lnTo>
                          <a:lnTo>
                            <a:pt x="13240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825" name="Graphic 1">
                    <a:extLst>
                      <a:ext uri="{FF2B5EF4-FFF2-40B4-BE49-F238E27FC236}">
                        <a16:creationId xmlns:a16="http://schemas.microsoft.com/office/drawing/2014/main" id="{BDBA3B68-273A-49A4-A0FB-0D424B2FD0F8}"/>
                      </a:ext>
                    </a:extLst>
                  </p:cNvPr>
                  <p:cNvGrpSpPr/>
                  <p:nvPr/>
                </p:nvGrpSpPr>
                <p:grpSpPr>
                  <a:xfrm>
                    <a:off x="5874448" y="3181921"/>
                    <a:ext cx="76961" cy="39528"/>
                    <a:chOff x="5874448" y="3181921"/>
                    <a:chExt cx="76961" cy="39528"/>
                  </a:xfrm>
                  <a:grpFill/>
                </p:grpSpPr>
                <p:sp>
                  <p:nvSpPr>
                    <p:cNvPr id="835" name="Freeform: Shape 834">
                      <a:extLst>
                        <a:ext uri="{FF2B5EF4-FFF2-40B4-BE49-F238E27FC236}">
                          <a16:creationId xmlns:a16="http://schemas.microsoft.com/office/drawing/2014/main" id="{A711DA3C-981B-4B32-B2E9-E51C15A8F7B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74448" y="3194017"/>
                      <a:ext cx="38766" cy="27431"/>
                    </a:xfrm>
                    <a:custGeom>
                      <a:avLst/>
                      <a:gdLst>
                        <a:gd name="connsiteX0" fmla="*/ 0 w 38766"/>
                        <a:gd name="connsiteY0" fmla="*/ 12287 h 27431"/>
                        <a:gd name="connsiteX1" fmla="*/ 4858 w 38766"/>
                        <a:gd name="connsiteY1" fmla="*/ 27432 h 27431"/>
                        <a:gd name="connsiteX2" fmla="*/ 18860 w 38766"/>
                        <a:gd name="connsiteY2" fmla="*/ 11239 h 27431"/>
                        <a:gd name="connsiteX3" fmla="*/ 38767 w 38766"/>
                        <a:gd name="connsiteY3" fmla="*/ 15907 h 27431"/>
                        <a:gd name="connsiteX4" fmla="*/ 33814 w 38766"/>
                        <a:gd name="connsiteY4" fmla="*/ 571 h 27431"/>
                        <a:gd name="connsiteX5" fmla="*/ 13049 w 38766"/>
                        <a:gd name="connsiteY5" fmla="*/ 0 h 2743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766" h="27431">
                          <a:moveTo>
                            <a:pt x="0" y="12287"/>
                          </a:moveTo>
                          <a:lnTo>
                            <a:pt x="4858" y="27432"/>
                          </a:lnTo>
                          <a:lnTo>
                            <a:pt x="18860" y="11239"/>
                          </a:lnTo>
                          <a:lnTo>
                            <a:pt x="38767" y="15907"/>
                          </a:lnTo>
                          <a:lnTo>
                            <a:pt x="33814" y="571"/>
                          </a:lnTo>
                          <a:lnTo>
                            <a:pt x="13049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836" name="Freeform: Shape 835">
                      <a:extLst>
                        <a:ext uri="{FF2B5EF4-FFF2-40B4-BE49-F238E27FC236}">
                          <a16:creationId xmlns:a16="http://schemas.microsoft.com/office/drawing/2014/main" id="{DC18F68E-5805-4DCF-A222-922F85D73D2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12453" y="3181921"/>
                      <a:ext cx="38957" cy="27336"/>
                    </a:xfrm>
                    <a:custGeom>
                      <a:avLst/>
                      <a:gdLst>
                        <a:gd name="connsiteX0" fmla="*/ 0 w 38957"/>
                        <a:gd name="connsiteY0" fmla="*/ 11335 h 27336"/>
                        <a:gd name="connsiteX1" fmla="*/ 5048 w 38957"/>
                        <a:gd name="connsiteY1" fmla="*/ 27337 h 27336"/>
                        <a:gd name="connsiteX2" fmla="*/ 19145 w 38957"/>
                        <a:gd name="connsiteY2" fmla="*/ 11240 h 27336"/>
                        <a:gd name="connsiteX3" fmla="*/ 38957 w 38957"/>
                        <a:gd name="connsiteY3" fmla="*/ 15907 h 27336"/>
                        <a:gd name="connsiteX4" fmla="*/ 34100 w 38957"/>
                        <a:gd name="connsiteY4" fmla="*/ 571 h 27336"/>
                        <a:gd name="connsiteX5" fmla="*/ 13240 w 38957"/>
                        <a:gd name="connsiteY5" fmla="*/ 0 h 27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957" h="27336">
                          <a:moveTo>
                            <a:pt x="0" y="11335"/>
                          </a:moveTo>
                          <a:lnTo>
                            <a:pt x="5048" y="27337"/>
                          </a:lnTo>
                          <a:lnTo>
                            <a:pt x="19145" y="11240"/>
                          </a:lnTo>
                          <a:lnTo>
                            <a:pt x="38957" y="15907"/>
                          </a:lnTo>
                          <a:lnTo>
                            <a:pt x="34100" y="571"/>
                          </a:lnTo>
                          <a:lnTo>
                            <a:pt x="13240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826" name="Graphic 1">
                    <a:extLst>
                      <a:ext uri="{FF2B5EF4-FFF2-40B4-BE49-F238E27FC236}">
                        <a16:creationId xmlns:a16="http://schemas.microsoft.com/office/drawing/2014/main" id="{AF12702B-55C2-4956-AF73-3CF40E74F69F}"/>
                      </a:ext>
                    </a:extLst>
                  </p:cNvPr>
                  <p:cNvGrpSpPr/>
                  <p:nvPr/>
                </p:nvGrpSpPr>
                <p:grpSpPr>
                  <a:xfrm>
                    <a:off x="5867876" y="3161061"/>
                    <a:ext cx="76961" cy="39528"/>
                    <a:chOff x="5867876" y="3161061"/>
                    <a:chExt cx="76961" cy="39528"/>
                  </a:xfrm>
                  <a:grpFill/>
                </p:grpSpPr>
                <p:sp>
                  <p:nvSpPr>
                    <p:cNvPr id="833" name="Freeform: Shape 832">
                      <a:extLst>
                        <a:ext uri="{FF2B5EF4-FFF2-40B4-BE49-F238E27FC236}">
                          <a16:creationId xmlns:a16="http://schemas.microsoft.com/office/drawing/2014/main" id="{754C4099-0991-4C2A-A08C-2AD724D2E02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67876" y="3173157"/>
                      <a:ext cx="38671" cy="27432"/>
                    </a:xfrm>
                    <a:custGeom>
                      <a:avLst/>
                      <a:gdLst>
                        <a:gd name="connsiteX0" fmla="*/ 0 w 38671"/>
                        <a:gd name="connsiteY0" fmla="*/ 12287 h 27432"/>
                        <a:gd name="connsiteX1" fmla="*/ 4763 w 38671"/>
                        <a:gd name="connsiteY1" fmla="*/ 27432 h 27432"/>
                        <a:gd name="connsiteX2" fmla="*/ 18859 w 38671"/>
                        <a:gd name="connsiteY2" fmla="*/ 11240 h 27432"/>
                        <a:gd name="connsiteX3" fmla="*/ 38672 w 38671"/>
                        <a:gd name="connsiteY3" fmla="*/ 15907 h 27432"/>
                        <a:gd name="connsiteX4" fmla="*/ 33814 w 38671"/>
                        <a:gd name="connsiteY4" fmla="*/ 572 h 27432"/>
                        <a:gd name="connsiteX5" fmla="*/ 12954 w 38671"/>
                        <a:gd name="connsiteY5" fmla="*/ 0 h 274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671" h="27432">
                          <a:moveTo>
                            <a:pt x="0" y="12287"/>
                          </a:moveTo>
                          <a:lnTo>
                            <a:pt x="4763" y="27432"/>
                          </a:lnTo>
                          <a:lnTo>
                            <a:pt x="18859" y="11240"/>
                          </a:lnTo>
                          <a:lnTo>
                            <a:pt x="38672" y="15907"/>
                          </a:lnTo>
                          <a:lnTo>
                            <a:pt x="33814" y="572"/>
                          </a:lnTo>
                          <a:lnTo>
                            <a:pt x="1295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834" name="Freeform: Shape 833">
                      <a:extLst>
                        <a:ext uri="{FF2B5EF4-FFF2-40B4-BE49-F238E27FC236}">
                          <a16:creationId xmlns:a16="http://schemas.microsoft.com/office/drawing/2014/main" id="{8A2DF880-27CD-4707-9FC1-5C919ABD067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05881" y="3161061"/>
                      <a:ext cx="38957" cy="27336"/>
                    </a:xfrm>
                    <a:custGeom>
                      <a:avLst/>
                      <a:gdLst>
                        <a:gd name="connsiteX0" fmla="*/ 0 w 38957"/>
                        <a:gd name="connsiteY0" fmla="*/ 11335 h 27336"/>
                        <a:gd name="connsiteX1" fmla="*/ 5048 w 38957"/>
                        <a:gd name="connsiteY1" fmla="*/ 27337 h 27336"/>
                        <a:gd name="connsiteX2" fmla="*/ 19050 w 38957"/>
                        <a:gd name="connsiteY2" fmla="*/ 11144 h 27336"/>
                        <a:gd name="connsiteX3" fmla="*/ 38957 w 38957"/>
                        <a:gd name="connsiteY3" fmla="*/ 15907 h 27336"/>
                        <a:gd name="connsiteX4" fmla="*/ 34004 w 38957"/>
                        <a:gd name="connsiteY4" fmla="*/ 572 h 27336"/>
                        <a:gd name="connsiteX5" fmla="*/ 13240 w 38957"/>
                        <a:gd name="connsiteY5" fmla="*/ 0 h 27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957" h="27336">
                          <a:moveTo>
                            <a:pt x="0" y="11335"/>
                          </a:moveTo>
                          <a:lnTo>
                            <a:pt x="5048" y="27337"/>
                          </a:lnTo>
                          <a:lnTo>
                            <a:pt x="19050" y="11144"/>
                          </a:lnTo>
                          <a:lnTo>
                            <a:pt x="38957" y="15907"/>
                          </a:lnTo>
                          <a:lnTo>
                            <a:pt x="34004" y="572"/>
                          </a:lnTo>
                          <a:lnTo>
                            <a:pt x="13240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827" name="Graphic 1">
                    <a:extLst>
                      <a:ext uri="{FF2B5EF4-FFF2-40B4-BE49-F238E27FC236}">
                        <a16:creationId xmlns:a16="http://schemas.microsoft.com/office/drawing/2014/main" id="{579D6F29-720F-4EAE-A531-E30F2E148B4C}"/>
                      </a:ext>
                    </a:extLst>
                  </p:cNvPr>
                  <p:cNvGrpSpPr/>
                  <p:nvPr/>
                </p:nvGrpSpPr>
                <p:grpSpPr>
                  <a:xfrm>
                    <a:off x="5861208" y="3140201"/>
                    <a:ext cx="76961" cy="39528"/>
                    <a:chOff x="5861208" y="3140201"/>
                    <a:chExt cx="76961" cy="39528"/>
                  </a:xfrm>
                  <a:grpFill/>
                </p:grpSpPr>
                <p:sp>
                  <p:nvSpPr>
                    <p:cNvPr id="831" name="Freeform: Shape 830">
                      <a:extLst>
                        <a:ext uri="{FF2B5EF4-FFF2-40B4-BE49-F238E27FC236}">
                          <a16:creationId xmlns:a16="http://schemas.microsoft.com/office/drawing/2014/main" id="{5A027D74-ECCA-448E-AEA9-42873BD7680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61208" y="3152298"/>
                      <a:ext cx="38766" cy="27432"/>
                    </a:xfrm>
                    <a:custGeom>
                      <a:avLst/>
                      <a:gdLst>
                        <a:gd name="connsiteX0" fmla="*/ 0 w 38766"/>
                        <a:gd name="connsiteY0" fmla="*/ 12287 h 27432"/>
                        <a:gd name="connsiteX1" fmla="*/ 4858 w 38766"/>
                        <a:gd name="connsiteY1" fmla="*/ 27432 h 27432"/>
                        <a:gd name="connsiteX2" fmla="*/ 18859 w 38766"/>
                        <a:gd name="connsiteY2" fmla="*/ 11240 h 27432"/>
                        <a:gd name="connsiteX3" fmla="*/ 38767 w 38766"/>
                        <a:gd name="connsiteY3" fmla="*/ 15907 h 27432"/>
                        <a:gd name="connsiteX4" fmla="*/ 33814 w 38766"/>
                        <a:gd name="connsiteY4" fmla="*/ 571 h 27432"/>
                        <a:gd name="connsiteX5" fmla="*/ 13049 w 38766"/>
                        <a:gd name="connsiteY5" fmla="*/ 0 h 274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766" h="27432">
                          <a:moveTo>
                            <a:pt x="0" y="12287"/>
                          </a:moveTo>
                          <a:lnTo>
                            <a:pt x="4858" y="27432"/>
                          </a:lnTo>
                          <a:lnTo>
                            <a:pt x="18859" y="11240"/>
                          </a:lnTo>
                          <a:lnTo>
                            <a:pt x="38767" y="15907"/>
                          </a:lnTo>
                          <a:lnTo>
                            <a:pt x="33814" y="571"/>
                          </a:lnTo>
                          <a:lnTo>
                            <a:pt x="13049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832" name="Freeform: Shape 831">
                      <a:extLst>
                        <a:ext uri="{FF2B5EF4-FFF2-40B4-BE49-F238E27FC236}">
                          <a16:creationId xmlns:a16="http://schemas.microsoft.com/office/drawing/2014/main" id="{06D0752F-41AC-437B-B8C5-08C002CC688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99213" y="3140201"/>
                      <a:ext cx="38957" cy="27336"/>
                    </a:xfrm>
                    <a:custGeom>
                      <a:avLst/>
                      <a:gdLst>
                        <a:gd name="connsiteX0" fmla="*/ 0 w 38957"/>
                        <a:gd name="connsiteY0" fmla="*/ 11335 h 27336"/>
                        <a:gd name="connsiteX1" fmla="*/ 5048 w 38957"/>
                        <a:gd name="connsiteY1" fmla="*/ 27337 h 27336"/>
                        <a:gd name="connsiteX2" fmla="*/ 19145 w 38957"/>
                        <a:gd name="connsiteY2" fmla="*/ 11144 h 27336"/>
                        <a:gd name="connsiteX3" fmla="*/ 38957 w 38957"/>
                        <a:gd name="connsiteY3" fmla="*/ 15907 h 27336"/>
                        <a:gd name="connsiteX4" fmla="*/ 34100 w 38957"/>
                        <a:gd name="connsiteY4" fmla="*/ 476 h 27336"/>
                        <a:gd name="connsiteX5" fmla="*/ 13240 w 38957"/>
                        <a:gd name="connsiteY5" fmla="*/ 0 h 27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957" h="27336">
                          <a:moveTo>
                            <a:pt x="0" y="11335"/>
                          </a:moveTo>
                          <a:lnTo>
                            <a:pt x="5048" y="27337"/>
                          </a:lnTo>
                          <a:lnTo>
                            <a:pt x="19145" y="11144"/>
                          </a:lnTo>
                          <a:lnTo>
                            <a:pt x="38957" y="15907"/>
                          </a:lnTo>
                          <a:lnTo>
                            <a:pt x="34100" y="476"/>
                          </a:lnTo>
                          <a:lnTo>
                            <a:pt x="13240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828" name="Graphic 1">
                    <a:extLst>
                      <a:ext uri="{FF2B5EF4-FFF2-40B4-BE49-F238E27FC236}">
                        <a16:creationId xmlns:a16="http://schemas.microsoft.com/office/drawing/2014/main" id="{42EE3B8F-F92E-4AE0-898F-9AA718209258}"/>
                      </a:ext>
                    </a:extLst>
                  </p:cNvPr>
                  <p:cNvGrpSpPr/>
                  <p:nvPr/>
                </p:nvGrpSpPr>
                <p:grpSpPr>
                  <a:xfrm>
                    <a:off x="5854636" y="3119341"/>
                    <a:ext cx="76961" cy="39528"/>
                    <a:chOff x="5854636" y="3119341"/>
                    <a:chExt cx="76961" cy="39528"/>
                  </a:xfrm>
                  <a:grpFill/>
                </p:grpSpPr>
                <p:sp>
                  <p:nvSpPr>
                    <p:cNvPr id="829" name="Freeform: Shape 828">
                      <a:extLst>
                        <a:ext uri="{FF2B5EF4-FFF2-40B4-BE49-F238E27FC236}">
                          <a16:creationId xmlns:a16="http://schemas.microsoft.com/office/drawing/2014/main" id="{BF4B569F-98AA-4296-83CE-4E0A7AA188A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54636" y="3131438"/>
                      <a:ext cx="38671" cy="27432"/>
                    </a:xfrm>
                    <a:custGeom>
                      <a:avLst/>
                      <a:gdLst>
                        <a:gd name="connsiteX0" fmla="*/ 0 w 38671"/>
                        <a:gd name="connsiteY0" fmla="*/ 12287 h 27432"/>
                        <a:gd name="connsiteX1" fmla="*/ 4763 w 38671"/>
                        <a:gd name="connsiteY1" fmla="*/ 27432 h 27432"/>
                        <a:gd name="connsiteX2" fmla="*/ 18860 w 38671"/>
                        <a:gd name="connsiteY2" fmla="*/ 11240 h 27432"/>
                        <a:gd name="connsiteX3" fmla="*/ 38672 w 38671"/>
                        <a:gd name="connsiteY3" fmla="*/ 15907 h 27432"/>
                        <a:gd name="connsiteX4" fmla="*/ 33814 w 38671"/>
                        <a:gd name="connsiteY4" fmla="*/ 572 h 27432"/>
                        <a:gd name="connsiteX5" fmla="*/ 12954 w 38671"/>
                        <a:gd name="connsiteY5" fmla="*/ 0 h 274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671" h="27432">
                          <a:moveTo>
                            <a:pt x="0" y="12287"/>
                          </a:moveTo>
                          <a:lnTo>
                            <a:pt x="4763" y="27432"/>
                          </a:lnTo>
                          <a:lnTo>
                            <a:pt x="18860" y="11240"/>
                          </a:lnTo>
                          <a:lnTo>
                            <a:pt x="38672" y="15907"/>
                          </a:lnTo>
                          <a:lnTo>
                            <a:pt x="33814" y="572"/>
                          </a:lnTo>
                          <a:lnTo>
                            <a:pt x="1295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830" name="Freeform: Shape 829">
                      <a:extLst>
                        <a:ext uri="{FF2B5EF4-FFF2-40B4-BE49-F238E27FC236}">
                          <a16:creationId xmlns:a16="http://schemas.microsoft.com/office/drawing/2014/main" id="{8E1B076A-C50A-4081-BD33-19EFDE3C22A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92641" y="3119341"/>
                      <a:ext cx="38957" cy="27336"/>
                    </a:xfrm>
                    <a:custGeom>
                      <a:avLst/>
                      <a:gdLst>
                        <a:gd name="connsiteX0" fmla="*/ 0 w 38957"/>
                        <a:gd name="connsiteY0" fmla="*/ 11335 h 27336"/>
                        <a:gd name="connsiteX1" fmla="*/ 5048 w 38957"/>
                        <a:gd name="connsiteY1" fmla="*/ 27337 h 27336"/>
                        <a:gd name="connsiteX2" fmla="*/ 19050 w 38957"/>
                        <a:gd name="connsiteY2" fmla="*/ 11144 h 27336"/>
                        <a:gd name="connsiteX3" fmla="*/ 38957 w 38957"/>
                        <a:gd name="connsiteY3" fmla="*/ 15907 h 27336"/>
                        <a:gd name="connsiteX4" fmla="*/ 34004 w 38957"/>
                        <a:gd name="connsiteY4" fmla="*/ 476 h 27336"/>
                        <a:gd name="connsiteX5" fmla="*/ 13240 w 38957"/>
                        <a:gd name="connsiteY5" fmla="*/ 0 h 27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957" h="27336">
                          <a:moveTo>
                            <a:pt x="0" y="11335"/>
                          </a:moveTo>
                          <a:lnTo>
                            <a:pt x="5048" y="27337"/>
                          </a:lnTo>
                          <a:lnTo>
                            <a:pt x="19050" y="11144"/>
                          </a:lnTo>
                          <a:lnTo>
                            <a:pt x="38957" y="15907"/>
                          </a:lnTo>
                          <a:lnTo>
                            <a:pt x="34004" y="476"/>
                          </a:lnTo>
                          <a:lnTo>
                            <a:pt x="13240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</p:grpSp>
            <p:grpSp>
              <p:nvGrpSpPr>
                <p:cNvPr id="756" name="Graphic 1">
                  <a:extLst>
                    <a:ext uri="{FF2B5EF4-FFF2-40B4-BE49-F238E27FC236}">
                      <a16:creationId xmlns:a16="http://schemas.microsoft.com/office/drawing/2014/main" id="{9C126683-18D5-44D2-8DC1-728C9DE56065}"/>
                    </a:ext>
                  </a:extLst>
                </p:cNvPr>
                <p:cNvGrpSpPr/>
                <p:nvPr/>
              </p:nvGrpSpPr>
              <p:grpSpPr>
                <a:xfrm>
                  <a:off x="5935980" y="3093528"/>
                  <a:ext cx="116585" cy="164687"/>
                  <a:chOff x="5935980" y="3093528"/>
                  <a:chExt cx="116585" cy="164687"/>
                </a:xfrm>
                <a:grpFill/>
              </p:grpSpPr>
              <p:grpSp>
                <p:nvGrpSpPr>
                  <p:cNvPr id="801" name="Graphic 1">
                    <a:extLst>
                      <a:ext uri="{FF2B5EF4-FFF2-40B4-BE49-F238E27FC236}">
                        <a16:creationId xmlns:a16="http://schemas.microsoft.com/office/drawing/2014/main" id="{05126C32-12FB-4EDA-AF71-C642FE46270E}"/>
                      </a:ext>
                    </a:extLst>
                  </p:cNvPr>
                  <p:cNvGrpSpPr/>
                  <p:nvPr/>
                </p:nvGrpSpPr>
                <p:grpSpPr>
                  <a:xfrm>
                    <a:off x="5975699" y="3218687"/>
                    <a:ext cx="76866" cy="39528"/>
                    <a:chOff x="5975699" y="3218687"/>
                    <a:chExt cx="76866" cy="39528"/>
                  </a:xfrm>
                  <a:grpFill/>
                </p:grpSpPr>
                <p:sp>
                  <p:nvSpPr>
                    <p:cNvPr id="820" name="Freeform: Shape 819">
                      <a:extLst>
                        <a:ext uri="{FF2B5EF4-FFF2-40B4-BE49-F238E27FC236}">
                          <a16:creationId xmlns:a16="http://schemas.microsoft.com/office/drawing/2014/main" id="{E117F743-3DAC-41A8-875A-258FB15DDD2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75699" y="3230784"/>
                      <a:ext cx="38671" cy="27432"/>
                    </a:xfrm>
                    <a:custGeom>
                      <a:avLst/>
                      <a:gdLst>
                        <a:gd name="connsiteX0" fmla="*/ 0 w 38671"/>
                        <a:gd name="connsiteY0" fmla="*/ 12287 h 27432"/>
                        <a:gd name="connsiteX1" fmla="*/ 4763 w 38671"/>
                        <a:gd name="connsiteY1" fmla="*/ 27432 h 27432"/>
                        <a:gd name="connsiteX2" fmla="*/ 18859 w 38671"/>
                        <a:gd name="connsiteY2" fmla="*/ 11240 h 27432"/>
                        <a:gd name="connsiteX3" fmla="*/ 38671 w 38671"/>
                        <a:gd name="connsiteY3" fmla="*/ 16002 h 27432"/>
                        <a:gd name="connsiteX4" fmla="*/ 33814 w 38671"/>
                        <a:gd name="connsiteY4" fmla="*/ 572 h 27432"/>
                        <a:gd name="connsiteX5" fmla="*/ 12954 w 38671"/>
                        <a:gd name="connsiteY5" fmla="*/ 0 h 274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671" h="27432">
                          <a:moveTo>
                            <a:pt x="0" y="12287"/>
                          </a:moveTo>
                          <a:lnTo>
                            <a:pt x="4763" y="27432"/>
                          </a:lnTo>
                          <a:lnTo>
                            <a:pt x="18859" y="11240"/>
                          </a:lnTo>
                          <a:lnTo>
                            <a:pt x="38671" y="16002"/>
                          </a:lnTo>
                          <a:lnTo>
                            <a:pt x="33814" y="572"/>
                          </a:lnTo>
                          <a:lnTo>
                            <a:pt x="1295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821" name="Freeform: Shape 820">
                      <a:extLst>
                        <a:ext uri="{FF2B5EF4-FFF2-40B4-BE49-F238E27FC236}">
                          <a16:creationId xmlns:a16="http://schemas.microsoft.com/office/drawing/2014/main" id="{E6AE0BDD-EA47-4AA5-95C2-7703929A929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13608" y="3218687"/>
                      <a:ext cx="38957" cy="27432"/>
                    </a:xfrm>
                    <a:custGeom>
                      <a:avLst/>
                      <a:gdLst>
                        <a:gd name="connsiteX0" fmla="*/ 0 w 38957"/>
                        <a:gd name="connsiteY0" fmla="*/ 11335 h 27432"/>
                        <a:gd name="connsiteX1" fmla="*/ 5143 w 38957"/>
                        <a:gd name="connsiteY1" fmla="*/ 27432 h 27432"/>
                        <a:gd name="connsiteX2" fmla="*/ 19145 w 38957"/>
                        <a:gd name="connsiteY2" fmla="*/ 11240 h 27432"/>
                        <a:gd name="connsiteX3" fmla="*/ 38957 w 38957"/>
                        <a:gd name="connsiteY3" fmla="*/ 15907 h 27432"/>
                        <a:gd name="connsiteX4" fmla="*/ 34100 w 38957"/>
                        <a:gd name="connsiteY4" fmla="*/ 572 h 27432"/>
                        <a:gd name="connsiteX5" fmla="*/ 13240 w 38957"/>
                        <a:gd name="connsiteY5" fmla="*/ 0 h 274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957" h="27432">
                          <a:moveTo>
                            <a:pt x="0" y="11335"/>
                          </a:moveTo>
                          <a:lnTo>
                            <a:pt x="5143" y="27432"/>
                          </a:lnTo>
                          <a:lnTo>
                            <a:pt x="19145" y="11240"/>
                          </a:lnTo>
                          <a:lnTo>
                            <a:pt x="38957" y="15907"/>
                          </a:lnTo>
                          <a:lnTo>
                            <a:pt x="34100" y="572"/>
                          </a:lnTo>
                          <a:lnTo>
                            <a:pt x="13240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802" name="Graphic 1">
                    <a:extLst>
                      <a:ext uri="{FF2B5EF4-FFF2-40B4-BE49-F238E27FC236}">
                        <a16:creationId xmlns:a16="http://schemas.microsoft.com/office/drawing/2014/main" id="{143E1564-CCF5-4736-9A75-D356CFFF6A42}"/>
                      </a:ext>
                    </a:extLst>
                  </p:cNvPr>
                  <p:cNvGrpSpPr/>
                  <p:nvPr/>
                </p:nvGrpSpPr>
                <p:grpSpPr>
                  <a:xfrm>
                    <a:off x="5969031" y="3197827"/>
                    <a:ext cx="76961" cy="39528"/>
                    <a:chOff x="5969031" y="3197827"/>
                    <a:chExt cx="76961" cy="39528"/>
                  </a:xfrm>
                  <a:grpFill/>
                </p:grpSpPr>
                <p:sp>
                  <p:nvSpPr>
                    <p:cNvPr id="818" name="Freeform: Shape 817">
                      <a:extLst>
                        <a:ext uri="{FF2B5EF4-FFF2-40B4-BE49-F238E27FC236}">
                          <a16:creationId xmlns:a16="http://schemas.microsoft.com/office/drawing/2014/main" id="{554D11C5-E5C9-431E-BDEB-7EF9EE8B39B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69031" y="3209924"/>
                      <a:ext cx="38671" cy="27432"/>
                    </a:xfrm>
                    <a:custGeom>
                      <a:avLst/>
                      <a:gdLst>
                        <a:gd name="connsiteX0" fmla="*/ 0 w 38671"/>
                        <a:gd name="connsiteY0" fmla="*/ 12287 h 27432"/>
                        <a:gd name="connsiteX1" fmla="*/ 4763 w 38671"/>
                        <a:gd name="connsiteY1" fmla="*/ 27432 h 27432"/>
                        <a:gd name="connsiteX2" fmla="*/ 18859 w 38671"/>
                        <a:gd name="connsiteY2" fmla="*/ 11240 h 27432"/>
                        <a:gd name="connsiteX3" fmla="*/ 38671 w 38671"/>
                        <a:gd name="connsiteY3" fmla="*/ 16002 h 27432"/>
                        <a:gd name="connsiteX4" fmla="*/ 33814 w 38671"/>
                        <a:gd name="connsiteY4" fmla="*/ 572 h 27432"/>
                        <a:gd name="connsiteX5" fmla="*/ 12954 w 38671"/>
                        <a:gd name="connsiteY5" fmla="*/ 0 h 274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671" h="27432">
                          <a:moveTo>
                            <a:pt x="0" y="12287"/>
                          </a:moveTo>
                          <a:lnTo>
                            <a:pt x="4763" y="27432"/>
                          </a:lnTo>
                          <a:lnTo>
                            <a:pt x="18859" y="11240"/>
                          </a:lnTo>
                          <a:lnTo>
                            <a:pt x="38671" y="16002"/>
                          </a:lnTo>
                          <a:lnTo>
                            <a:pt x="33814" y="572"/>
                          </a:lnTo>
                          <a:lnTo>
                            <a:pt x="1295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819" name="Freeform: Shape 818">
                      <a:extLst>
                        <a:ext uri="{FF2B5EF4-FFF2-40B4-BE49-F238E27FC236}">
                          <a16:creationId xmlns:a16="http://schemas.microsoft.com/office/drawing/2014/main" id="{7A410C4B-2D13-47EF-8FD0-892868A5190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07036" y="3197827"/>
                      <a:ext cx="38957" cy="27336"/>
                    </a:xfrm>
                    <a:custGeom>
                      <a:avLst/>
                      <a:gdLst>
                        <a:gd name="connsiteX0" fmla="*/ 0 w 38957"/>
                        <a:gd name="connsiteY0" fmla="*/ 11335 h 27336"/>
                        <a:gd name="connsiteX1" fmla="*/ 5048 w 38957"/>
                        <a:gd name="connsiteY1" fmla="*/ 27337 h 27336"/>
                        <a:gd name="connsiteX2" fmla="*/ 19145 w 38957"/>
                        <a:gd name="connsiteY2" fmla="*/ 11240 h 27336"/>
                        <a:gd name="connsiteX3" fmla="*/ 38957 w 38957"/>
                        <a:gd name="connsiteY3" fmla="*/ 15907 h 27336"/>
                        <a:gd name="connsiteX4" fmla="*/ 34100 w 38957"/>
                        <a:gd name="connsiteY4" fmla="*/ 572 h 27336"/>
                        <a:gd name="connsiteX5" fmla="*/ 13240 w 38957"/>
                        <a:gd name="connsiteY5" fmla="*/ 0 h 27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957" h="27336">
                          <a:moveTo>
                            <a:pt x="0" y="11335"/>
                          </a:moveTo>
                          <a:lnTo>
                            <a:pt x="5048" y="27337"/>
                          </a:lnTo>
                          <a:lnTo>
                            <a:pt x="19145" y="11240"/>
                          </a:lnTo>
                          <a:lnTo>
                            <a:pt x="38957" y="15907"/>
                          </a:lnTo>
                          <a:lnTo>
                            <a:pt x="34100" y="572"/>
                          </a:lnTo>
                          <a:lnTo>
                            <a:pt x="13240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803" name="Graphic 1">
                    <a:extLst>
                      <a:ext uri="{FF2B5EF4-FFF2-40B4-BE49-F238E27FC236}">
                        <a16:creationId xmlns:a16="http://schemas.microsoft.com/office/drawing/2014/main" id="{377C3938-F3E9-495D-9D8E-8BE63C7BCF3B}"/>
                      </a:ext>
                    </a:extLst>
                  </p:cNvPr>
                  <p:cNvGrpSpPr/>
                  <p:nvPr/>
                </p:nvGrpSpPr>
                <p:grpSpPr>
                  <a:xfrm>
                    <a:off x="5962459" y="3176968"/>
                    <a:ext cx="76866" cy="39528"/>
                    <a:chOff x="5962459" y="3176968"/>
                    <a:chExt cx="76866" cy="39528"/>
                  </a:xfrm>
                  <a:grpFill/>
                </p:grpSpPr>
                <p:sp>
                  <p:nvSpPr>
                    <p:cNvPr id="816" name="Freeform: Shape 815">
                      <a:extLst>
                        <a:ext uri="{FF2B5EF4-FFF2-40B4-BE49-F238E27FC236}">
                          <a16:creationId xmlns:a16="http://schemas.microsoft.com/office/drawing/2014/main" id="{EAEEA52A-47E0-4663-B58E-AA19B3D89A9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62459" y="3189064"/>
                      <a:ext cx="38671" cy="27431"/>
                    </a:xfrm>
                    <a:custGeom>
                      <a:avLst/>
                      <a:gdLst>
                        <a:gd name="connsiteX0" fmla="*/ 0 w 38671"/>
                        <a:gd name="connsiteY0" fmla="*/ 12287 h 27431"/>
                        <a:gd name="connsiteX1" fmla="*/ 4763 w 38671"/>
                        <a:gd name="connsiteY1" fmla="*/ 27432 h 27431"/>
                        <a:gd name="connsiteX2" fmla="*/ 18859 w 38671"/>
                        <a:gd name="connsiteY2" fmla="*/ 11240 h 27431"/>
                        <a:gd name="connsiteX3" fmla="*/ 38672 w 38671"/>
                        <a:gd name="connsiteY3" fmla="*/ 16002 h 27431"/>
                        <a:gd name="connsiteX4" fmla="*/ 33814 w 38671"/>
                        <a:gd name="connsiteY4" fmla="*/ 571 h 27431"/>
                        <a:gd name="connsiteX5" fmla="*/ 12954 w 38671"/>
                        <a:gd name="connsiteY5" fmla="*/ 0 h 2743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671" h="27431">
                          <a:moveTo>
                            <a:pt x="0" y="12287"/>
                          </a:moveTo>
                          <a:lnTo>
                            <a:pt x="4763" y="27432"/>
                          </a:lnTo>
                          <a:lnTo>
                            <a:pt x="18859" y="11240"/>
                          </a:lnTo>
                          <a:lnTo>
                            <a:pt x="38672" y="16002"/>
                          </a:lnTo>
                          <a:lnTo>
                            <a:pt x="33814" y="571"/>
                          </a:lnTo>
                          <a:lnTo>
                            <a:pt x="1295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817" name="Freeform: Shape 816">
                      <a:extLst>
                        <a:ext uri="{FF2B5EF4-FFF2-40B4-BE49-F238E27FC236}">
                          <a16:creationId xmlns:a16="http://schemas.microsoft.com/office/drawing/2014/main" id="{FE3D196A-DDE2-4935-AF8A-280BA1435EF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00368" y="3176968"/>
                      <a:ext cx="38957" cy="27336"/>
                    </a:xfrm>
                    <a:custGeom>
                      <a:avLst/>
                      <a:gdLst>
                        <a:gd name="connsiteX0" fmla="*/ 0 w 38957"/>
                        <a:gd name="connsiteY0" fmla="*/ 11335 h 27336"/>
                        <a:gd name="connsiteX1" fmla="*/ 5048 w 38957"/>
                        <a:gd name="connsiteY1" fmla="*/ 27337 h 27336"/>
                        <a:gd name="connsiteX2" fmla="*/ 19145 w 38957"/>
                        <a:gd name="connsiteY2" fmla="*/ 11240 h 27336"/>
                        <a:gd name="connsiteX3" fmla="*/ 38957 w 38957"/>
                        <a:gd name="connsiteY3" fmla="*/ 15907 h 27336"/>
                        <a:gd name="connsiteX4" fmla="*/ 34100 w 38957"/>
                        <a:gd name="connsiteY4" fmla="*/ 571 h 27336"/>
                        <a:gd name="connsiteX5" fmla="*/ 13240 w 38957"/>
                        <a:gd name="connsiteY5" fmla="*/ 0 h 27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957" h="27336">
                          <a:moveTo>
                            <a:pt x="0" y="11335"/>
                          </a:moveTo>
                          <a:lnTo>
                            <a:pt x="5048" y="27337"/>
                          </a:lnTo>
                          <a:lnTo>
                            <a:pt x="19145" y="11240"/>
                          </a:lnTo>
                          <a:lnTo>
                            <a:pt x="38957" y="15907"/>
                          </a:lnTo>
                          <a:lnTo>
                            <a:pt x="34100" y="571"/>
                          </a:lnTo>
                          <a:lnTo>
                            <a:pt x="13240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804" name="Graphic 1">
                    <a:extLst>
                      <a:ext uri="{FF2B5EF4-FFF2-40B4-BE49-F238E27FC236}">
                        <a16:creationId xmlns:a16="http://schemas.microsoft.com/office/drawing/2014/main" id="{B6C6D77C-4528-44A0-911C-DC98D0130D34}"/>
                      </a:ext>
                    </a:extLst>
                  </p:cNvPr>
                  <p:cNvGrpSpPr/>
                  <p:nvPr/>
                </p:nvGrpSpPr>
                <p:grpSpPr>
                  <a:xfrm>
                    <a:off x="5955792" y="3156108"/>
                    <a:ext cx="76961" cy="39528"/>
                    <a:chOff x="5955792" y="3156108"/>
                    <a:chExt cx="76961" cy="39528"/>
                  </a:xfrm>
                  <a:grpFill/>
                </p:grpSpPr>
                <p:sp>
                  <p:nvSpPr>
                    <p:cNvPr id="814" name="Freeform: Shape 813">
                      <a:extLst>
                        <a:ext uri="{FF2B5EF4-FFF2-40B4-BE49-F238E27FC236}">
                          <a16:creationId xmlns:a16="http://schemas.microsoft.com/office/drawing/2014/main" id="{3A710A43-A034-4652-84B8-5A456F12DB2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55792" y="3168204"/>
                      <a:ext cx="38671" cy="27432"/>
                    </a:xfrm>
                    <a:custGeom>
                      <a:avLst/>
                      <a:gdLst>
                        <a:gd name="connsiteX0" fmla="*/ 0 w 38671"/>
                        <a:gd name="connsiteY0" fmla="*/ 12287 h 27432"/>
                        <a:gd name="connsiteX1" fmla="*/ 4763 w 38671"/>
                        <a:gd name="connsiteY1" fmla="*/ 27432 h 27432"/>
                        <a:gd name="connsiteX2" fmla="*/ 18859 w 38671"/>
                        <a:gd name="connsiteY2" fmla="*/ 11240 h 27432"/>
                        <a:gd name="connsiteX3" fmla="*/ 38671 w 38671"/>
                        <a:gd name="connsiteY3" fmla="*/ 16002 h 27432"/>
                        <a:gd name="connsiteX4" fmla="*/ 33814 w 38671"/>
                        <a:gd name="connsiteY4" fmla="*/ 572 h 27432"/>
                        <a:gd name="connsiteX5" fmla="*/ 12954 w 38671"/>
                        <a:gd name="connsiteY5" fmla="*/ 0 h 274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671" h="27432">
                          <a:moveTo>
                            <a:pt x="0" y="12287"/>
                          </a:moveTo>
                          <a:lnTo>
                            <a:pt x="4763" y="27432"/>
                          </a:lnTo>
                          <a:lnTo>
                            <a:pt x="18859" y="11240"/>
                          </a:lnTo>
                          <a:lnTo>
                            <a:pt x="38671" y="16002"/>
                          </a:lnTo>
                          <a:lnTo>
                            <a:pt x="33814" y="572"/>
                          </a:lnTo>
                          <a:lnTo>
                            <a:pt x="1295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815" name="Freeform: Shape 814">
                      <a:extLst>
                        <a:ext uri="{FF2B5EF4-FFF2-40B4-BE49-F238E27FC236}">
                          <a16:creationId xmlns:a16="http://schemas.microsoft.com/office/drawing/2014/main" id="{9B36DC93-29AE-4324-A85D-487842A943C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93796" y="3156108"/>
                      <a:ext cx="38957" cy="27336"/>
                    </a:xfrm>
                    <a:custGeom>
                      <a:avLst/>
                      <a:gdLst>
                        <a:gd name="connsiteX0" fmla="*/ 0 w 38957"/>
                        <a:gd name="connsiteY0" fmla="*/ 11335 h 27336"/>
                        <a:gd name="connsiteX1" fmla="*/ 5048 w 38957"/>
                        <a:gd name="connsiteY1" fmla="*/ 27337 h 27336"/>
                        <a:gd name="connsiteX2" fmla="*/ 19145 w 38957"/>
                        <a:gd name="connsiteY2" fmla="*/ 11240 h 27336"/>
                        <a:gd name="connsiteX3" fmla="*/ 38957 w 38957"/>
                        <a:gd name="connsiteY3" fmla="*/ 15907 h 27336"/>
                        <a:gd name="connsiteX4" fmla="*/ 34100 w 38957"/>
                        <a:gd name="connsiteY4" fmla="*/ 572 h 27336"/>
                        <a:gd name="connsiteX5" fmla="*/ 13240 w 38957"/>
                        <a:gd name="connsiteY5" fmla="*/ 0 h 27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957" h="27336">
                          <a:moveTo>
                            <a:pt x="0" y="11335"/>
                          </a:moveTo>
                          <a:lnTo>
                            <a:pt x="5048" y="27337"/>
                          </a:lnTo>
                          <a:lnTo>
                            <a:pt x="19145" y="11240"/>
                          </a:lnTo>
                          <a:lnTo>
                            <a:pt x="38957" y="15907"/>
                          </a:lnTo>
                          <a:lnTo>
                            <a:pt x="34100" y="572"/>
                          </a:lnTo>
                          <a:lnTo>
                            <a:pt x="13240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805" name="Graphic 1">
                    <a:extLst>
                      <a:ext uri="{FF2B5EF4-FFF2-40B4-BE49-F238E27FC236}">
                        <a16:creationId xmlns:a16="http://schemas.microsoft.com/office/drawing/2014/main" id="{8E53B1D2-94DD-46F7-BA9B-0265B356487F}"/>
                      </a:ext>
                    </a:extLst>
                  </p:cNvPr>
                  <p:cNvGrpSpPr/>
                  <p:nvPr/>
                </p:nvGrpSpPr>
                <p:grpSpPr>
                  <a:xfrm>
                    <a:off x="5949219" y="3135248"/>
                    <a:ext cx="76866" cy="39528"/>
                    <a:chOff x="5949219" y="3135248"/>
                    <a:chExt cx="76866" cy="39528"/>
                  </a:xfrm>
                  <a:grpFill/>
                </p:grpSpPr>
                <p:sp>
                  <p:nvSpPr>
                    <p:cNvPr id="812" name="Freeform: Shape 811">
                      <a:extLst>
                        <a:ext uri="{FF2B5EF4-FFF2-40B4-BE49-F238E27FC236}">
                          <a16:creationId xmlns:a16="http://schemas.microsoft.com/office/drawing/2014/main" id="{FDBC236E-ECBC-4F62-AD23-64150212F27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49219" y="3147345"/>
                      <a:ext cx="38671" cy="27432"/>
                    </a:xfrm>
                    <a:custGeom>
                      <a:avLst/>
                      <a:gdLst>
                        <a:gd name="connsiteX0" fmla="*/ 0 w 38671"/>
                        <a:gd name="connsiteY0" fmla="*/ 12287 h 27432"/>
                        <a:gd name="connsiteX1" fmla="*/ 4763 w 38671"/>
                        <a:gd name="connsiteY1" fmla="*/ 27432 h 27432"/>
                        <a:gd name="connsiteX2" fmla="*/ 18859 w 38671"/>
                        <a:gd name="connsiteY2" fmla="*/ 11240 h 27432"/>
                        <a:gd name="connsiteX3" fmla="*/ 38671 w 38671"/>
                        <a:gd name="connsiteY3" fmla="*/ 15907 h 27432"/>
                        <a:gd name="connsiteX4" fmla="*/ 33814 w 38671"/>
                        <a:gd name="connsiteY4" fmla="*/ 572 h 27432"/>
                        <a:gd name="connsiteX5" fmla="*/ 12954 w 38671"/>
                        <a:gd name="connsiteY5" fmla="*/ 0 h 274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671" h="27432">
                          <a:moveTo>
                            <a:pt x="0" y="12287"/>
                          </a:moveTo>
                          <a:lnTo>
                            <a:pt x="4763" y="27432"/>
                          </a:lnTo>
                          <a:lnTo>
                            <a:pt x="18859" y="11240"/>
                          </a:lnTo>
                          <a:lnTo>
                            <a:pt x="38671" y="15907"/>
                          </a:lnTo>
                          <a:lnTo>
                            <a:pt x="33814" y="572"/>
                          </a:lnTo>
                          <a:lnTo>
                            <a:pt x="1295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813" name="Freeform: Shape 812">
                      <a:extLst>
                        <a:ext uri="{FF2B5EF4-FFF2-40B4-BE49-F238E27FC236}">
                          <a16:creationId xmlns:a16="http://schemas.microsoft.com/office/drawing/2014/main" id="{924FA002-7C0C-4905-91B8-070ECD6F58A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87129" y="3135248"/>
                      <a:ext cx="38957" cy="27336"/>
                    </a:xfrm>
                    <a:custGeom>
                      <a:avLst/>
                      <a:gdLst>
                        <a:gd name="connsiteX0" fmla="*/ 0 w 38957"/>
                        <a:gd name="connsiteY0" fmla="*/ 11335 h 27336"/>
                        <a:gd name="connsiteX1" fmla="*/ 5048 w 38957"/>
                        <a:gd name="connsiteY1" fmla="*/ 27337 h 27336"/>
                        <a:gd name="connsiteX2" fmla="*/ 19145 w 38957"/>
                        <a:gd name="connsiteY2" fmla="*/ 11240 h 27336"/>
                        <a:gd name="connsiteX3" fmla="*/ 38957 w 38957"/>
                        <a:gd name="connsiteY3" fmla="*/ 15907 h 27336"/>
                        <a:gd name="connsiteX4" fmla="*/ 34100 w 38957"/>
                        <a:gd name="connsiteY4" fmla="*/ 572 h 27336"/>
                        <a:gd name="connsiteX5" fmla="*/ 13240 w 38957"/>
                        <a:gd name="connsiteY5" fmla="*/ 0 h 27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957" h="27336">
                          <a:moveTo>
                            <a:pt x="0" y="11335"/>
                          </a:moveTo>
                          <a:lnTo>
                            <a:pt x="5048" y="27337"/>
                          </a:lnTo>
                          <a:lnTo>
                            <a:pt x="19145" y="11240"/>
                          </a:lnTo>
                          <a:lnTo>
                            <a:pt x="38957" y="15907"/>
                          </a:lnTo>
                          <a:lnTo>
                            <a:pt x="34100" y="572"/>
                          </a:lnTo>
                          <a:lnTo>
                            <a:pt x="13240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806" name="Graphic 1">
                    <a:extLst>
                      <a:ext uri="{FF2B5EF4-FFF2-40B4-BE49-F238E27FC236}">
                        <a16:creationId xmlns:a16="http://schemas.microsoft.com/office/drawing/2014/main" id="{7B6B803D-E8F8-4E06-ABE6-865FD93FD107}"/>
                      </a:ext>
                    </a:extLst>
                  </p:cNvPr>
                  <p:cNvGrpSpPr/>
                  <p:nvPr/>
                </p:nvGrpSpPr>
                <p:grpSpPr>
                  <a:xfrm>
                    <a:off x="5942552" y="3114388"/>
                    <a:ext cx="76961" cy="39528"/>
                    <a:chOff x="5942552" y="3114388"/>
                    <a:chExt cx="76961" cy="39528"/>
                  </a:xfrm>
                  <a:grpFill/>
                </p:grpSpPr>
                <p:sp>
                  <p:nvSpPr>
                    <p:cNvPr id="810" name="Freeform: Shape 809">
                      <a:extLst>
                        <a:ext uri="{FF2B5EF4-FFF2-40B4-BE49-F238E27FC236}">
                          <a16:creationId xmlns:a16="http://schemas.microsoft.com/office/drawing/2014/main" id="{D2B5FA77-B8A8-42F8-9DA7-BE768578251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42552" y="3126485"/>
                      <a:ext cx="38671" cy="27431"/>
                    </a:xfrm>
                    <a:custGeom>
                      <a:avLst/>
                      <a:gdLst>
                        <a:gd name="connsiteX0" fmla="*/ 0 w 38671"/>
                        <a:gd name="connsiteY0" fmla="*/ 12287 h 27431"/>
                        <a:gd name="connsiteX1" fmla="*/ 4763 w 38671"/>
                        <a:gd name="connsiteY1" fmla="*/ 27432 h 27431"/>
                        <a:gd name="connsiteX2" fmla="*/ 18860 w 38671"/>
                        <a:gd name="connsiteY2" fmla="*/ 11239 h 27431"/>
                        <a:gd name="connsiteX3" fmla="*/ 38672 w 38671"/>
                        <a:gd name="connsiteY3" fmla="*/ 15907 h 27431"/>
                        <a:gd name="connsiteX4" fmla="*/ 33814 w 38671"/>
                        <a:gd name="connsiteY4" fmla="*/ 571 h 27431"/>
                        <a:gd name="connsiteX5" fmla="*/ 12954 w 38671"/>
                        <a:gd name="connsiteY5" fmla="*/ 0 h 2743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671" h="27431">
                          <a:moveTo>
                            <a:pt x="0" y="12287"/>
                          </a:moveTo>
                          <a:lnTo>
                            <a:pt x="4763" y="27432"/>
                          </a:lnTo>
                          <a:lnTo>
                            <a:pt x="18860" y="11239"/>
                          </a:lnTo>
                          <a:lnTo>
                            <a:pt x="38672" y="15907"/>
                          </a:lnTo>
                          <a:lnTo>
                            <a:pt x="33814" y="571"/>
                          </a:lnTo>
                          <a:lnTo>
                            <a:pt x="1295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811" name="Freeform: Shape 810">
                      <a:extLst>
                        <a:ext uri="{FF2B5EF4-FFF2-40B4-BE49-F238E27FC236}">
                          <a16:creationId xmlns:a16="http://schemas.microsoft.com/office/drawing/2014/main" id="{A493ABD8-7503-4DDD-9EAB-063FD0E51AB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80556" y="3114388"/>
                      <a:ext cx="38957" cy="27336"/>
                    </a:xfrm>
                    <a:custGeom>
                      <a:avLst/>
                      <a:gdLst>
                        <a:gd name="connsiteX0" fmla="*/ 0 w 38957"/>
                        <a:gd name="connsiteY0" fmla="*/ 11335 h 27336"/>
                        <a:gd name="connsiteX1" fmla="*/ 5048 w 38957"/>
                        <a:gd name="connsiteY1" fmla="*/ 27337 h 27336"/>
                        <a:gd name="connsiteX2" fmla="*/ 19145 w 38957"/>
                        <a:gd name="connsiteY2" fmla="*/ 11240 h 27336"/>
                        <a:gd name="connsiteX3" fmla="*/ 38957 w 38957"/>
                        <a:gd name="connsiteY3" fmla="*/ 15907 h 27336"/>
                        <a:gd name="connsiteX4" fmla="*/ 34100 w 38957"/>
                        <a:gd name="connsiteY4" fmla="*/ 571 h 27336"/>
                        <a:gd name="connsiteX5" fmla="*/ 13240 w 38957"/>
                        <a:gd name="connsiteY5" fmla="*/ 0 h 27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957" h="27336">
                          <a:moveTo>
                            <a:pt x="0" y="11335"/>
                          </a:moveTo>
                          <a:lnTo>
                            <a:pt x="5048" y="27337"/>
                          </a:lnTo>
                          <a:lnTo>
                            <a:pt x="19145" y="11240"/>
                          </a:lnTo>
                          <a:lnTo>
                            <a:pt x="38957" y="15907"/>
                          </a:lnTo>
                          <a:lnTo>
                            <a:pt x="34100" y="571"/>
                          </a:lnTo>
                          <a:lnTo>
                            <a:pt x="13240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807" name="Graphic 1">
                    <a:extLst>
                      <a:ext uri="{FF2B5EF4-FFF2-40B4-BE49-F238E27FC236}">
                        <a16:creationId xmlns:a16="http://schemas.microsoft.com/office/drawing/2014/main" id="{9AF4813D-8FA9-4835-815C-3DF6E40EADF7}"/>
                      </a:ext>
                    </a:extLst>
                  </p:cNvPr>
                  <p:cNvGrpSpPr/>
                  <p:nvPr/>
                </p:nvGrpSpPr>
                <p:grpSpPr>
                  <a:xfrm>
                    <a:off x="5935980" y="3093528"/>
                    <a:ext cx="76866" cy="39528"/>
                    <a:chOff x="5935980" y="3093528"/>
                    <a:chExt cx="76866" cy="39528"/>
                  </a:xfrm>
                  <a:grpFill/>
                </p:grpSpPr>
                <p:sp>
                  <p:nvSpPr>
                    <p:cNvPr id="808" name="Freeform: Shape 807">
                      <a:extLst>
                        <a:ext uri="{FF2B5EF4-FFF2-40B4-BE49-F238E27FC236}">
                          <a16:creationId xmlns:a16="http://schemas.microsoft.com/office/drawing/2014/main" id="{303DFCE5-EC0C-403B-9B4B-37A960503DF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35980" y="3105625"/>
                      <a:ext cx="38671" cy="27432"/>
                    </a:xfrm>
                    <a:custGeom>
                      <a:avLst/>
                      <a:gdLst>
                        <a:gd name="connsiteX0" fmla="*/ 0 w 38671"/>
                        <a:gd name="connsiteY0" fmla="*/ 12287 h 27432"/>
                        <a:gd name="connsiteX1" fmla="*/ 4763 w 38671"/>
                        <a:gd name="connsiteY1" fmla="*/ 27432 h 27432"/>
                        <a:gd name="connsiteX2" fmla="*/ 18859 w 38671"/>
                        <a:gd name="connsiteY2" fmla="*/ 11240 h 27432"/>
                        <a:gd name="connsiteX3" fmla="*/ 38671 w 38671"/>
                        <a:gd name="connsiteY3" fmla="*/ 15907 h 27432"/>
                        <a:gd name="connsiteX4" fmla="*/ 33814 w 38671"/>
                        <a:gd name="connsiteY4" fmla="*/ 572 h 27432"/>
                        <a:gd name="connsiteX5" fmla="*/ 12954 w 38671"/>
                        <a:gd name="connsiteY5" fmla="*/ 0 h 274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671" h="27432">
                          <a:moveTo>
                            <a:pt x="0" y="12287"/>
                          </a:moveTo>
                          <a:lnTo>
                            <a:pt x="4763" y="27432"/>
                          </a:lnTo>
                          <a:lnTo>
                            <a:pt x="18859" y="11240"/>
                          </a:lnTo>
                          <a:lnTo>
                            <a:pt x="38671" y="15907"/>
                          </a:lnTo>
                          <a:lnTo>
                            <a:pt x="33814" y="572"/>
                          </a:lnTo>
                          <a:lnTo>
                            <a:pt x="1295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809" name="Freeform: Shape 808">
                      <a:extLst>
                        <a:ext uri="{FF2B5EF4-FFF2-40B4-BE49-F238E27FC236}">
                          <a16:creationId xmlns:a16="http://schemas.microsoft.com/office/drawing/2014/main" id="{2A7722EE-62CD-4B54-923D-6B95E3033CE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73889" y="3093528"/>
                      <a:ext cx="38957" cy="27336"/>
                    </a:xfrm>
                    <a:custGeom>
                      <a:avLst/>
                      <a:gdLst>
                        <a:gd name="connsiteX0" fmla="*/ 0 w 38957"/>
                        <a:gd name="connsiteY0" fmla="*/ 11335 h 27336"/>
                        <a:gd name="connsiteX1" fmla="*/ 5048 w 38957"/>
                        <a:gd name="connsiteY1" fmla="*/ 27337 h 27336"/>
                        <a:gd name="connsiteX2" fmla="*/ 19145 w 38957"/>
                        <a:gd name="connsiteY2" fmla="*/ 11240 h 27336"/>
                        <a:gd name="connsiteX3" fmla="*/ 38957 w 38957"/>
                        <a:gd name="connsiteY3" fmla="*/ 15907 h 27336"/>
                        <a:gd name="connsiteX4" fmla="*/ 34100 w 38957"/>
                        <a:gd name="connsiteY4" fmla="*/ 572 h 27336"/>
                        <a:gd name="connsiteX5" fmla="*/ 13240 w 38957"/>
                        <a:gd name="connsiteY5" fmla="*/ 0 h 27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957" h="27336">
                          <a:moveTo>
                            <a:pt x="0" y="11335"/>
                          </a:moveTo>
                          <a:lnTo>
                            <a:pt x="5048" y="27337"/>
                          </a:lnTo>
                          <a:lnTo>
                            <a:pt x="19145" y="11240"/>
                          </a:lnTo>
                          <a:lnTo>
                            <a:pt x="38957" y="15907"/>
                          </a:lnTo>
                          <a:lnTo>
                            <a:pt x="34100" y="572"/>
                          </a:lnTo>
                          <a:lnTo>
                            <a:pt x="13240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</p:grpSp>
            <p:grpSp>
              <p:nvGrpSpPr>
                <p:cNvPr id="757" name="Graphic 1">
                  <a:extLst>
                    <a:ext uri="{FF2B5EF4-FFF2-40B4-BE49-F238E27FC236}">
                      <a16:creationId xmlns:a16="http://schemas.microsoft.com/office/drawing/2014/main" id="{4127A529-2989-4540-A2E6-622155CD2525}"/>
                    </a:ext>
                  </a:extLst>
                </p:cNvPr>
                <p:cNvGrpSpPr/>
                <p:nvPr/>
              </p:nvGrpSpPr>
              <p:grpSpPr>
                <a:xfrm>
                  <a:off x="6017228" y="3067716"/>
                  <a:ext cx="116681" cy="164687"/>
                  <a:chOff x="6017228" y="3067716"/>
                  <a:chExt cx="116681" cy="164687"/>
                </a:xfrm>
                <a:grpFill/>
              </p:grpSpPr>
              <p:grpSp>
                <p:nvGrpSpPr>
                  <p:cNvPr id="780" name="Graphic 1">
                    <a:extLst>
                      <a:ext uri="{FF2B5EF4-FFF2-40B4-BE49-F238E27FC236}">
                        <a16:creationId xmlns:a16="http://schemas.microsoft.com/office/drawing/2014/main" id="{FCA77EDD-CBCB-4AB5-ACFF-1FC01C81345B}"/>
                      </a:ext>
                    </a:extLst>
                  </p:cNvPr>
                  <p:cNvGrpSpPr/>
                  <p:nvPr/>
                </p:nvGrpSpPr>
                <p:grpSpPr>
                  <a:xfrm>
                    <a:off x="6056947" y="3192874"/>
                    <a:ext cx="76961" cy="39528"/>
                    <a:chOff x="6056947" y="3192874"/>
                    <a:chExt cx="76961" cy="39528"/>
                  </a:xfrm>
                  <a:grpFill/>
                </p:grpSpPr>
                <p:sp>
                  <p:nvSpPr>
                    <p:cNvPr id="799" name="Freeform: Shape 798">
                      <a:extLst>
                        <a:ext uri="{FF2B5EF4-FFF2-40B4-BE49-F238E27FC236}">
                          <a16:creationId xmlns:a16="http://schemas.microsoft.com/office/drawing/2014/main" id="{52AE4380-CEB7-40A1-9454-A82799DEE0A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56947" y="3205066"/>
                      <a:ext cx="38671" cy="27336"/>
                    </a:xfrm>
                    <a:custGeom>
                      <a:avLst/>
                      <a:gdLst>
                        <a:gd name="connsiteX0" fmla="*/ 0 w 38671"/>
                        <a:gd name="connsiteY0" fmla="*/ 12192 h 27336"/>
                        <a:gd name="connsiteX1" fmla="*/ 4858 w 38671"/>
                        <a:gd name="connsiteY1" fmla="*/ 27337 h 27336"/>
                        <a:gd name="connsiteX2" fmla="*/ 18860 w 38671"/>
                        <a:gd name="connsiteY2" fmla="*/ 11144 h 27336"/>
                        <a:gd name="connsiteX3" fmla="*/ 38671 w 38671"/>
                        <a:gd name="connsiteY3" fmla="*/ 15907 h 27336"/>
                        <a:gd name="connsiteX4" fmla="*/ 33814 w 38671"/>
                        <a:gd name="connsiteY4" fmla="*/ 476 h 27336"/>
                        <a:gd name="connsiteX5" fmla="*/ 12954 w 38671"/>
                        <a:gd name="connsiteY5" fmla="*/ 0 h 27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671" h="27336">
                          <a:moveTo>
                            <a:pt x="0" y="12192"/>
                          </a:moveTo>
                          <a:lnTo>
                            <a:pt x="4858" y="27337"/>
                          </a:lnTo>
                          <a:lnTo>
                            <a:pt x="18860" y="11144"/>
                          </a:lnTo>
                          <a:lnTo>
                            <a:pt x="38671" y="15907"/>
                          </a:lnTo>
                          <a:lnTo>
                            <a:pt x="33814" y="476"/>
                          </a:lnTo>
                          <a:lnTo>
                            <a:pt x="1295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800" name="Freeform: Shape 799">
                      <a:extLst>
                        <a:ext uri="{FF2B5EF4-FFF2-40B4-BE49-F238E27FC236}">
                          <a16:creationId xmlns:a16="http://schemas.microsoft.com/office/drawing/2014/main" id="{22598136-05AC-4AF9-B6E6-631138B6E7E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94952" y="3192874"/>
                      <a:ext cx="38957" cy="27432"/>
                    </a:xfrm>
                    <a:custGeom>
                      <a:avLst/>
                      <a:gdLst>
                        <a:gd name="connsiteX0" fmla="*/ 0 w 38957"/>
                        <a:gd name="connsiteY0" fmla="*/ 11430 h 27432"/>
                        <a:gd name="connsiteX1" fmla="*/ 5048 w 38957"/>
                        <a:gd name="connsiteY1" fmla="*/ 27432 h 27432"/>
                        <a:gd name="connsiteX2" fmla="*/ 19145 w 38957"/>
                        <a:gd name="connsiteY2" fmla="*/ 11240 h 27432"/>
                        <a:gd name="connsiteX3" fmla="*/ 38957 w 38957"/>
                        <a:gd name="connsiteY3" fmla="*/ 15907 h 27432"/>
                        <a:gd name="connsiteX4" fmla="*/ 34100 w 38957"/>
                        <a:gd name="connsiteY4" fmla="*/ 572 h 27432"/>
                        <a:gd name="connsiteX5" fmla="*/ 13240 w 38957"/>
                        <a:gd name="connsiteY5" fmla="*/ 0 h 274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957" h="27432">
                          <a:moveTo>
                            <a:pt x="0" y="11430"/>
                          </a:moveTo>
                          <a:lnTo>
                            <a:pt x="5048" y="27432"/>
                          </a:lnTo>
                          <a:lnTo>
                            <a:pt x="19145" y="11240"/>
                          </a:lnTo>
                          <a:lnTo>
                            <a:pt x="38957" y="15907"/>
                          </a:lnTo>
                          <a:lnTo>
                            <a:pt x="34100" y="572"/>
                          </a:lnTo>
                          <a:lnTo>
                            <a:pt x="13240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781" name="Graphic 1">
                    <a:extLst>
                      <a:ext uri="{FF2B5EF4-FFF2-40B4-BE49-F238E27FC236}">
                        <a16:creationId xmlns:a16="http://schemas.microsoft.com/office/drawing/2014/main" id="{1490EDDD-8F3A-4157-948B-149FDEF8636E}"/>
                      </a:ext>
                    </a:extLst>
                  </p:cNvPr>
                  <p:cNvGrpSpPr/>
                  <p:nvPr/>
                </p:nvGrpSpPr>
                <p:grpSpPr>
                  <a:xfrm>
                    <a:off x="6050375" y="3172015"/>
                    <a:ext cx="76866" cy="39528"/>
                    <a:chOff x="6050375" y="3172015"/>
                    <a:chExt cx="76866" cy="39528"/>
                  </a:xfrm>
                  <a:grpFill/>
                </p:grpSpPr>
                <p:sp>
                  <p:nvSpPr>
                    <p:cNvPr id="797" name="Freeform: Shape 796">
                      <a:extLst>
                        <a:ext uri="{FF2B5EF4-FFF2-40B4-BE49-F238E27FC236}">
                          <a16:creationId xmlns:a16="http://schemas.microsoft.com/office/drawing/2014/main" id="{259CA050-87C8-4BC1-A26F-88BFA137DD5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50375" y="3184206"/>
                      <a:ext cx="38671" cy="27336"/>
                    </a:xfrm>
                    <a:custGeom>
                      <a:avLst/>
                      <a:gdLst>
                        <a:gd name="connsiteX0" fmla="*/ 0 w 38671"/>
                        <a:gd name="connsiteY0" fmla="*/ 12192 h 27336"/>
                        <a:gd name="connsiteX1" fmla="*/ 4763 w 38671"/>
                        <a:gd name="connsiteY1" fmla="*/ 27337 h 27336"/>
                        <a:gd name="connsiteX2" fmla="*/ 18859 w 38671"/>
                        <a:gd name="connsiteY2" fmla="*/ 11144 h 27336"/>
                        <a:gd name="connsiteX3" fmla="*/ 38672 w 38671"/>
                        <a:gd name="connsiteY3" fmla="*/ 15907 h 27336"/>
                        <a:gd name="connsiteX4" fmla="*/ 33814 w 38671"/>
                        <a:gd name="connsiteY4" fmla="*/ 476 h 27336"/>
                        <a:gd name="connsiteX5" fmla="*/ 12954 w 38671"/>
                        <a:gd name="connsiteY5" fmla="*/ 0 h 27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671" h="27336">
                          <a:moveTo>
                            <a:pt x="0" y="12192"/>
                          </a:moveTo>
                          <a:lnTo>
                            <a:pt x="4763" y="27337"/>
                          </a:lnTo>
                          <a:lnTo>
                            <a:pt x="18859" y="11144"/>
                          </a:lnTo>
                          <a:lnTo>
                            <a:pt x="38672" y="15907"/>
                          </a:lnTo>
                          <a:lnTo>
                            <a:pt x="33814" y="476"/>
                          </a:lnTo>
                          <a:lnTo>
                            <a:pt x="1295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798" name="Freeform: Shape 797">
                      <a:extLst>
                        <a:ext uri="{FF2B5EF4-FFF2-40B4-BE49-F238E27FC236}">
                          <a16:creationId xmlns:a16="http://schemas.microsoft.com/office/drawing/2014/main" id="{7F8B55E0-34D9-441B-BF72-9A6B033185E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88284" y="3172015"/>
                      <a:ext cx="38957" cy="27432"/>
                    </a:xfrm>
                    <a:custGeom>
                      <a:avLst/>
                      <a:gdLst>
                        <a:gd name="connsiteX0" fmla="*/ 0 w 38957"/>
                        <a:gd name="connsiteY0" fmla="*/ 11430 h 27432"/>
                        <a:gd name="connsiteX1" fmla="*/ 5144 w 38957"/>
                        <a:gd name="connsiteY1" fmla="*/ 27432 h 27432"/>
                        <a:gd name="connsiteX2" fmla="*/ 19145 w 38957"/>
                        <a:gd name="connsiteY2" fmla="*/ 11240 h 27432"/>
                        <a:gd name="connsiteX3" fmla="*/ 38957 w 38957"/>
                        <a:gd name="connsiteY3" fmla="*/ 15907 h 27432"/>
                        <a:gd name="connsiteX4" fmla="*/ 34100 w 38957"/>
                        <a:gd name="connsiteY4" fmla="*/ 572 h 27432"/>
                        <a:gd name="connsiteX5" fmla="*/ 13240 w 38957"/>
                        <a:gd name="connsiteY5" fmla="*/ 0 h 274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957" h="27432">
                          <a:moveTo>
                            <a:pt x="0" y="11430"/>
                          </a:moveTo>
                          <a:lnTo>
                            <a:pt x="5144" y="27432"/>
                          </a:lnTo>
                          <a:lnTo>
                            <a:pt x="19145" y="11240"/>
                          </a:lnTo>
                          <a:lnTo>
                            <a:pt x="38957" y="15907"/>
                          </a:lnTo>
                          <a:lnTo>
                            <a:pt x="34100" y="572"/>
                          </a:lnTo>
                          <a:lnTo>
                            <a:pt x="13240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782" name="Graphic 1">
                    <a:extLst>
                      <a:ext uri="{FF2B5EF4-FFF2-40B4-BE49-F238E27FC236}">
                        <a16:creationId xmlns:a16="http://schemas.microsoft.com/office/drawing/2014/main" id="{5E02F77D-EBC4-4876-9B39-8FFBA3933CFE}"/>
                      </a:ext>
                    </a:extLst>
                  </p:cNvPr>
                  <p:cNvGrpSpPr/>
                  <p:nvPr/>
                </p:nvGrpSpPr>
                <p:grpSpPr>
                  <a:xfrm>
                    <a:off x="6043707" y="3151155"/>
                    <a:ext cx="76961" cy="39528"/>
                    <a:chOff x="6043707" y="3151155"/>
                    <a:chExt cx="76961" cy="39528"/>
                  </a:xfrm>
                  <a:grpFill/>
                </p:grpSpPr>
                <p:sp>
                  <p:nvSpPr>
                    <p:cNvPr id="795" name="Freeform: Shape 794">
                      <a:extLst>
                        <a:ext uri="{FF2B5EF4-FFF2-40B4-BE49-F238E27FC236}">
                          <a16:creationId xmlns:a16="http://schemas.microsoft.com/office/drawing/2014/main" id="{772B1E26-E64E-4DA2-9E9D-3D0E6958FE5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43707" y="3163347"/>
                      <a:ext cx="38671" cy="27336"/>
                    </a:xfrm>
                    <a:custGeom>
                      <a:avLst/>
                      <a:gdLst>
                        <a:gd name="connsiteX0" fmla="*/ 0 w 38671"/>
                        <a:gd name="connsiteY0" fmla="*/ 12192 h 27336"/>
                        <a:gd name="connsiteX1" fmla="*/ 4858 w 38671"/>
                        <a:gd name="connsiteY1" fmla="*/ 27337 h 27336"/>
                        <a:gd name="connsiteX2" fmla="*/ 18860 w 38671"/>
                        <a:gd name="connsiteY2" fmla="*/ 11144 h 27336"/>
                        <a:gd name="connsiteX3" fmla="*/ 38671 w 38671"/>
                        <a:gd name="connsiteY3" fmla="*/ 15907 h 27336"/>
                        <a:gd name="connsiteX4" fmla="*/ 33814 w 38671"/>
                        <a:gd name="connsiteY4" fmla="*/ 476 h 27336"/>
                        <a:gd name="connsiteX5" fmla="*/ 12954 w 38671"/>
                        <a:gd name="connsiteY5" fmla="*/ 0 h 27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671" h="27336">
                          <a:moveTo>
                            <a:pt x="0" y="12192"/>
                          </a:moveTo>
                          <a:lnTo>
                            <a:pt x="4858" y="27337"/>
                          </a:lnTo>
                          <a:lnTo>
                            <a:pt x="18860" y="11144"/>
                          </a:lnTo>
                          <a:lnTo>
                            <a:pt x="38671" y="15907"/>
                          </a:lnTo>
                          <a:lnTo>
                            <a:pt x="33814" y="476"/>
                          </a:lnTo>
                          <a:lnTo>
                            <a:pt x="1295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796" name="Freeform: Shape 795">
                      <a:extLst>
                        <a:ext uri="{FF2B5EF4-FFF2-40B4-BE49-F238E27FC236}">
                          <a16:creationId xmlns:a16="http://schemas.microsoft.com/office/drawing/2014/main" id="{32FE3CA9-76C3-4651-AC3E-1091955C51D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81712" y="3151155"/>
                      <a:ext cx="38957" cy="27431"/>
                    </a:xfrm>
                    <a:custGeom>
                      <a:avLst/>
                      <a:gdLst>
                        <a:gd name="connsiteX0" fmla="*/ 0 w 38957"/>
                        <a:gd name="connsiteY0" fmla="*/ 11335 h 27431"/>
                        <a:gd name="connsiteX1" fmla="*/ 5048 w 38957"/>
                        <a:gd name="connsiteY1" fmla="*/ 27432 h 27431"/>
                        <a:gd name="connsiteX2" fmla="*/ 19145 w 38957"/>
                        <a:gd name="connsiteY2" fmla="*/ 11239 h 27431"/>
                        <a:gd name="connsiteX3" fmla="*/ 38957 w 38957"/>
                        <a:gd name="connsiteY3" fmla="*/ 15907 h 27431"/>
                        <a:gd name="connsiteX4" fmla="*/ 34100 w 38957"/>
                        <a:gd name="connsiteY4" fmla="*/ 571 h 27431"/>
                        <a:gd name="connsiteX5" fmla="*/ 13240 w 38957"/>
                        <a:gd name="connsiteY5" fmla="*/ 0 h 2743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957" h="27431">
                          <a:moveTo>
                            <a:pt x="0" y="11335"/>
                          </a:moveTo>
                          <a:lnTo>
                            <a:pt x="5048" y="27432"/>
                          </a:lnTo>
                          <a:lnTo>
                            <a:pt x="19145" y="11239"/>
                          </a:lnTo>
                          <a:lnTo>
                            <a:pt x="38957" y="15907"/>
                          </a:lnTo>
                          <a:lnTo>
                            <a:pt x="34100" y="571"/>
                          </a:lnTo>
                          <a:lnTo>
                            <a:pt x="13240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783" name="Graphic 1">
                    <a:extLst>
                      <a:ext uri="{FF2B5EF4-FFF2-40B4-BE49-F238E27FC236}">
                        <a16:creationId xmlns:a16="http://schemas.microsoft.com/office/drawing/2014/main" id="{0DA6A799-F73E-4A4F-8FE8-3E3B6DC5E032}"/>
                      </a:ext>
                    </a:extLst>
                  </p:cNvPr>
                  <p:cNvGrpSpPr/>
                  <p:nvPr/>
                </p:nvGrpSpPr>
                <p:grpSpPr>
                  <a:xfrm>
                    <a:off x="6037135" y="3130295"/>
                    <a:ext cx="76866" cy="39528"/>
                    <a:chOff x="6037135" y="3130295"/>
                    <a:chExt cx="76866" cy="39528"/>
                  </a:xfrm>
                  <a:grpFill/>
                </p:grpSpPr>
                <p:sp>
                  <p:nvSpPr>
                    <p:cNvPr id="793" name="Freeform: Shape 792">
                      <a:extLst>
                        <a:ext uri="{FF2B5EF4-FFF2-40B4-BE49-F238E27FC236}">
                          <a16:creationId xmlns:a16="http://schemas.microsoft.com/office/drawing/2014/main" id="{7449D944-DCEC-4772-AC7B-5DF05667BC2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37135" y="3142392"/>
                      <a:ext cx="38671" cy="27432"/>
                    </a:xfrm>
                    <a:custGeom>
                      <a:avLst/>
                      <a:gdLst>
                        <a:gd name="connsiteX0" fmla="*/ 0 w 38671"/>
                        <a:gd name="connsiteY0" fmla="*/ 12287 h 27432"/>
                        <a:gd name="connsiteX1" fmla="*/ 4763 w 38671"/>
                        <a:gd name="connsiteY1" fmla="*/ 27432 h 27432"/>
                        <a:gd name="connsiteX2" fmla="*/ 18859 w 38671"/>
                        <a:gd name="connsiteY2" fmla="*/ 11240 h 27432"/>
                        <a:gd name="connsiteX3" fmla="*/ 38672 w 38671"/>
                        <a:gd name="connsiteY3" fmla="*/ 16002 h 27432"/>
                        <a:gd name="connsiteX4" fmla="*/ 33814 w 38671"/>
                        <a:gd name="connsiteY4" fmla="*/ 572 h 27432"/>
                        <a:gd name="connsiteX5" fmla="*/ 12954 w 38671"/>
                        <a:gd name="connsiteY5" fmla="*/ 0 h 274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671" h="27432">
                          <a:moveTo>
                            <a:pt x="0" y="12287"/>
                          </a:moveTo>
                          <a:lnTo>
                            <a:pt x="4763" y="27432"/>
                          </a:lnTo>
                          <a:lnTo>
                            <a:pt x="18859" y="11240"/>
                          </a:lnTo>
                          <a:lnTo>
                            <a:pt x="38672" y="16002"/>
                          </a:lnTo>
                          <a:lnTo>
                            <a:pt x="33814" y="572"/>
                          </a:lnTo>
                          <a:lnTo>
                            <a:pt x="1295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794" name="Freeform: Shape 793">
                      <a:extLst>
                        <a:ext uri="{FF2B5EF4-FFF2-40B4-BE49-F238E27FC236}">
                          <a16:creationId xmlns:a16="http://schemas.microsoft.com/office/drawing/2014/main" id="{FE11D108-2035-4230-BAC2-39A903AA669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75044" y="3130295"/>
                      <a:ext cx="38957" cy="27432"/>
                    </a:xfrm>
                    <a:custGeom>
                      <a:avLst/>
                      <a:gdLst>
                        <a:gd name="connsiteX0" fmla="*/ 0 w 38957"/>
                        <a:gd name="connsiteY0" fmla="*/ 11335 h 27432"/>
                        <a:gd name="connsiteX1" fmla="*/ 5144 w 38957"/>
                        <a:gd name="connsiteY1" fmla="*/ 27432 h 27432"/>
                        <a:gd name="connsiteX2" fmla="*/ 19145 w 38957"/>
                        <a:gd name="connsiteY2" fmla="*/ 11240 h 27432"/>
                        <a:gd name="connsiteX3" fmla="*/ 38957 w 38957"/>
                        <a:gd name="connsiteY3" fmla="*/ 15907 h 27432"/>
                        <a:gd name="connsiteX4" fmla="*/ 34100 w 38957"/>
                        <a:gd name="connsiteY4" fmla="*/ 572 h 27432"/>
                        <a:gd name="connsiteX5" fmla="*/ 13240 w 38957"/>
                        <a:gd name="connsiteY5" fmla="*/ 0 h 274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957" h="27432">
                          <a:moveTo>
                            <a:pt x="0" y="11335"/>
                          </a:moveTo>
                          <a:lnTo>
                            <a:pt x="5144" y="27432"/>
                          </a:lnTo>
                          <a:lnTo>
                            <a:pt x="19145" y="11240"/>
                          </a:lnTo>
                          <a:lnTo>
                            <a:pt x="38957" y="15907"/>
                          </a:lnTo>
                          <a:lnTo>
                            <a:pt x="34100" y="572"/>
                          </a:lnTo>
                          <a:lnTo>
                            <a:pt x="13240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784" name="Graphic 1">
                    <a:extLst>
                      <a:ext uri="{FF2B5EF4-FFF2-40B4-BE49-F238E27FC236}">
                        <a16:creationId xmlns:a16="http://schemas.microsoft.com/office/drawing/2014/main" id="{A2189470-70D7-44C7-AF24-53518C62971D}"/>
                      </a:ext>
                    </a:extLst>
                  </p:cNvPr>
                  <p:cNvGrpSpPr/>
                  <p:nvPr/>
                </p:nvGrpSpPr>
                <p:grpSpPr>
                  <a:xfrm>
                    <a:off x="6030468" y="3109435"/>
                    <a:ext cx="76961" cy="39528"/>
                    <a:chOff x="6030468" y="3109435"/>
                    <a:chExt cx="76961" cy="39528"/>
                  </a:xfrm>
                  <a:grpFill/>
                </p:grpSpPr>
                <p:sp>
                  <p:nvSpPr>
                    <p:cNvPr id="791" name="Freeform: Shape 790">
                      <a:extLst>
                        <a:ext uri="{FF2B5EF4-FFF2-40B4-BE49-F238E27FC236}">
                          <a16:creationId xmlns:a16="http://schemas.microsoft.com/office/drawing/2014/main" id="{9409C3C8-9AC2-4BBD-AC72-23B9B73264F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30468" y="3121532"/>
                      <a:ext cx="38671" cy="27431"/>
                    </a:xfrm>
                    <a:custGeom>
                      <a:avLst/>
                      <a:gdLst>
                        <a:gd name="connsiteX0" fmla="*/ 0 w 38671"/>
                        <a:gd name="connsiteY0" fmla="*/ 12287 h 27431"/>
                        <a:gd name="connsiteX1" fmla="*/ 4858 w 38671"/>
                        <a:gd name="connsiteY1" fmla="*/ 27432 h 27431"/>
                        <a:gd name="connsiteX2" fmla="*/ 18859 w 38671"/>
                        <a:gd name="connsiteY2" fmla="*/ 11240 h 27431"/>
                        <a:gd name="connsiteX3" fmla="*/ 38671 w 38671"/>
                        <a:gd name="connsiteY3" fmla="*/ 16002 h 27431"/>
                        <a:gd name="connsiteX4" fmla="*/ 33814 w 38671"/>
                        <a:gd name="connsiteY4" fmla="*/ 571 h 27431"/>
                        <a:gd name="connsiteX5" fmla="*/ 12954 w 38671"/>
                        <a:gd name="connsiteY5" fmla="*/ 0 h 2743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671" h="27431">
                          <a:moveTo>
                            <a:pt x="0" y="12287"/>
                          </a:moveTo>
                          <a:lnTo>
                            <a:pt x="4858" y="27432"/>
                          </a:lnTo>
                          <a:lnTo>
                            <a:pt x="18859" y="11240"/>
                          </a:lnTo>
                          <a:lnTo>
                            <a:pt x="38671" y="16002"/>
                          </a:lnTo>
                          <a:lnTo>
                            <a:pt x="33814" y="571"/>
                          </a:lnTo>
                          <a:lnTo>
                            <a:pt x="1295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792" name="Freeform: Shape 791">
                      <a:extLst>
                        <a:ext uri="{FF2B5EF4-FFF2-40B4-BE49-F238E27FC236}">
                          <a16:creationId xmlns:a16="http://schemas.microsoft.com/office/drawing/2014/main" id="{6534F08A-3011-40CF-A2C5-7FAAD2EAC91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68472" y="3109435"/>
                      <a:ext cx="38957" cy="27432"/>
                    </a:xfrm>
                    <a:custGeom>
                      <a:avLst/>
                      <a:gdLst>
                        <a:gd name="connsiteX0" fmla="*/ 0 w 38957"/>
                        <a:gd name="connsiteY0" fmla="*/ 11335 h 27432"/>
                        <a:gd name="connsiteX1" fmla="*/ 5048 w 38957"/>
                        <a:gd name="connsiteY1" fmla="*/ 27432 h 27432"/>
                        <a:gd name="connsiteX2" fmla="*/ 19145 w 38957"/>
                        <a:gd name="connsiteY2" fmla="*/ 11240 h 27432"/>
                        <a:gd name="connsiteX3" fmla="*/ 38957 w 38957"/>
                        <a:gd name="connsiteY3" fmla="*/ 15907 h 27432"/>
                        <a:gd name="connsiteX4" fmla="*/ 34099 w 38957"/>
                        <a:gd name="connsiteY4" fmla="*/ 571 h 27432"/>
                        <a:gd name="connsiteX5" fmla="*/ 13240 w 38957"/>
                        <a:gd name="connsiteY5" fmla="*/ 0 h 274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957" h="27432">
                          <a:moveTo>
                            <a:pt x="0" y="11335"/>
                          </a:moveTo>
                          <a:lnTo>
                            <a:pt x="5048" y="27432"/>
                          </a:lnTo>
                          <a:lnTo>
                            <a:pt x="19145" y="11240"/>
                          </a:lnTo>
                          <a:lnTo>
                            <a:pt x="38957" y="15907"/>
                          </a:lnTo>
                          <a:lnTo>
                            <a:pt x="34099" y="571"/>
                          </a:lnTo>
                          <a:lnTo>
                            <a:pt x="13240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785" name="Graphic 1">
                    <a:extLst>
                      <a:ext uri="{FF2B5EF4-FFF2-40B4-BE49-F238E27FC236}">
                        <a16:creationId xmlns:a16="http://schemas.microsoft.com/office/drawing/2014/main" id="{D769368E-30F1-46E8-8B03-AD99D1178D68}"/>
                      </a:ext>
                    </a:extLst>
                  </p:cNvPr>
                  <p:cNvGrpSpPr/>
                  <p:nvPr/>
                </p:nvGrpSpPr>
                <p:grpSpPr>
                  <a:xfrm>
                    <a:off x="6023895" y="3088576"/>
                    <a:ext cx="76866" cy="39528"/>
                    <a:chOff x="6023895" y="3088576"/>
                    <a:chExt cx="76866" cy="39528"/>
                  </a:xfrm>
                  <a:grpFill/>
                </p:grpSpPr>
                <p:sp>
                  <p:nvSpPr>
                    <p:cNvPr id="789" name="Freeform: Shape 788">
                      <a:extLst>
                        <a:ext uri="{FF2B5EF4-FFF2-40B4-BE49-F238E27FC236}">
                          <a16:creationId xmlns:a16="http://schemas.microsoft.com/office/drawing/2014/main" id="{8F0E1B6F-D649-4869-8BA7-502AC359FB1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23895" y="3100672"/>
                      <a:ext cx="38671" cy="27432"/>
                    </a:xfrm>
                    <a:custGeom>
                      <a:avLst/>
                      <a:gdLst>
                        <a:gd name="connsiteX0" fmla="*/ 0 w 38671"/>
                        <a:gd name="connsiteY0" fmla="*/ 12287 h 27432"/>
                        <a:gd name="connsiteX1" fmla="*/ 4763 w 38671"/>
                        <a:gd name="connsiteY1" fmla="*/ 27432 h 27432"/>
                        <a:gd name="connsiteX2" fmla="*/ 18859 w 38671"/>
                        <a:gd name="connsiteY2" fmla="*/ 11240 h 27432"/>
                        <a:gd name="connsiteX3" fmla="*/ 38672 w 38671"/>
                        <a:gd name="connsiteY3" fmla="*/ 16002 h 27432"/>
                        <a:gd name="connsiteX4" fmla="*/ 33814 w 38671"/>
                        <a:gd name="connsiteY4" fmla="*/ 572 h 27432"/>
                        <a:gd name="connsiteX5" fmla="*/ 12954 w 38671"/>
                        <a:gd name="connsiteY5" fmla="*/ 0 h 274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671" h="27432">
                          <a:moveTo>
                            <a:pt x="0" y="12287"/>
                          </a:moveTo>
                          <a:lnTo>
                            <a:pt x="4763" y="27432"/>
                          </a:lnTo>
                          <a:lnTo>
                            <a:pt x="18859" y="11240"/>
                          </a:lnTo>
                          <a:lnTo>
                            <a:pt x="38672" y="16002"/>
                          </a:lnTo>
                          <a:lnTo>
                            <a:pt x="33814" y="572"/>
                          </a:lnTo>
                          <a:lnTo>
                            <a:pt x="1295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790" name="Freeform: Shape 789">
                      <a:extLst>
                        <a:ext uri="{FF2B5EF4-FFF2-40B4-BE49-F238E27FC236}">
                          <a16:creationId xmlns:a16="http://schemas.microsoft.com/office/drawing/2014/main" id="{3D239AD1-BC5D-4B6A-B075-BEFCEA60D81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61805" y="3088576"/>
                      <a:ext cx="38957" cy="27336"/>
                    </a:xfrm>
                    <a:custGeom>
                      <a:avLst/>
                      <a:gdLst>
                        <a:gd name="connsiteX0" fmla="*/ 0 w 38957"/>
                        <a:gd name="connsiteY0" fmla="*/ 11335 h 27336"/>
                        <a:gd name="connsiteX1" fmla="*/ 5144 w 38957"/>
                        <a:gd name="connsiteY1" fmla="*/ 27337 h 27336"/>
                        <a:gd name="connsiteX2" fmla="*/ 19145 w 38957"/>
                        <a:gd name="connsiteY2" fmla="*/ 11239 h 27336"/>
                        <a:gd name="connsiteX3" fmla="*/ 38957 w 38957"/>
                        <a:gd name="connsiteY3" fmla="*/ 15907 h 27336"/>
                        <a:gd name="connsiteX4" fmla="*/ 34100 w 38957"/>
                        <a:gd name="connsiteY4" fmla="*/ 571 h 27336"/>
                        <a:gd name="connsiteX5" fmla="*/ 13240 w 38957"/>
                        <a:gd name="connsiteY5" fmla="*/ 0 h 27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957" h="27336">
                          <a:moveTo>
                            <a:pt x="0" y="11335"/>
                          </a:moveTo>
                          <a:lnTo>
                            <a:pt x="5144" y="27337"/>
                          </a:lnTo>
                          <a:lnTo>
                            <a:pt x="19145" y="11239"/>
                          </a:lnTo>
                          <a:lnTo>
                            <a:pt x="38957" y="15907"/>
                          </a:lnTo>
                          <a:lnTo>
                            <a:pt x="34100" y="571"/>
                          </a:lnTo>
                          <a:lnTo>
                            <a:pt x="13240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786" name="Graphic 1">
                    <a:extLst>
                      <a:ext uri="{FF2B5EF4-FFF2-40B4-BE49-F238E27FC236}">
                        <a16:creationId xmlns:a16="http://schemas.microsoft.com/office/drawing/2014/main" id="{ECDFC51D-D5D0-4B71-BF2B-A9459FCADC72}"/>
                      </a:ext>
                    </a:extLst>
                  </p:cNvPr>
                  <p:cNvGrpSpPr/>
                  <p:nvPr/>
                </p:nvGrpSpPr>
                <p:grpSpPr>
                  <a:xfrm>
                    <a:off x="6017228" y="3067716"/>
                    <a:ext cx="76962" cy="39528"/>
                    <a:chOff x="6017228" y="3067716"/>
                    <a:chExt cx="76962" cy="39528"/>
                  </a:xfrm>
                  <a:grpFill/>
                </p:grpSpPr>
                <p:sp>
                  <p:nvSpPr>
                    <p:cNvPr id="787" name="Freeform: Shape 786">
                      <a:extLst>
                        <a:ext uri="{FF2B5EF4-FFF2-40B4-BE49-F238E27FC236}">
                          <a16:creationId xmlns:a16="http://schemas.microsoft.com/office/drawing/2014/main" id="{E2F3C8D7-61EB-440D-90BC-4C235494B39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17228" y="3079813"/>
                      <a:ext cx="38671" cy="27432"/>
                    </a:xfrm>
                    <a:custGeom>
                      <a:avLst/>
                      <a:gdLst>
                        <a:gd name="connsiteX0" fmla="*/ 0 w 38671"/>
                        <a:gd name="connsiteY0" fmla="*/ 12287 h 27432"/>
                        <a:gd name="connsiteX1" fmla="*/ 4858 w 38671"/>
                        <a:gd name="connsiteY1" fmla="*/ 27432 h 27432"/>
                        <a:gd name="connsiteX2" fmla="*/ 18859 w 38671"/>
                        <a:gd name="connsiteY2" fmla="*/ 11240 h 27432"/>
                        <a:gd name="connsiteX3" fmla="*/ 38672 w 38671"/>
                        <a:gd name="connsiteY3" fmla="*/ 16002 h 27432"/>
                        <a:gd name="connsiteX4" fmla="*/ 33814 w 38671"/>
                        <a:gd name="connsiteY4" fmla="*/ 571 h 27432"/>
                        <a:gd name="connsiteX5" fmla="*/ 12954 w 38671"/>
                        <a:gd name="connsiteY5" fmla="*/ 0 h 274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671" h="27432">
                          <a:moveTo>
                            <a:pt x="0" y="12287"/>
                          </a:moveTo>
                          <a:lnTo>
                            <a:pt x="4858" y="27432"/>
                          </a:lnTo>
                          <a:lnTo>
                            <a:pt x="18859" y="11240"/>
                          </a:lnTo>
                          <a:lnTo>
                            <a:pt x="38672" y="16002"/>
                          </a:lnTo>
                          <a:lnTo>
                            <a:pt x="33814" y="571"/>
                          </a:lnTo>
                          <a:lnTo>
                            <a:pt x="1295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788" name="Freeform: Shape 787">
                      <a:extLst>
                        <a:ext uri="{FF2B5EF4-FFF2-40B4-BE49-F238E27FC236}">
                          <a16:creationId xmlns:a16="http://schemas.microsoft.com/office/drawing/2014/main" id="{085069EB-DB34-4AB5-8B5F-1A0B57B4728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55232" y="3067716"/>
                      <a:ext cx="38957" cy="27336"/>
                    </a:xfrm>
                    <a:custGeom>
                      <a:avLst/>
                      <a:gdLst>
                        <a:gd name="connsiteX0" fmla="*/ 0 w 38957"/>
                        <a:gd name="connsiteY0" fmla="*/ 11335 h 27336"/>
                        <a:gd name="connsiteX1" fmla="*/ 5048 w 38957"/>
                        <a:gd name="connsiteY1" fmla="*/ 27337 h 27336"/>
                        <a:gd name="connsiteX2" fmla="*/ 19145 w 38957"/>
                        <a:gd name="connsiteY2" fmla="*/ 11240 h 27336"/>
                        <a:gd name="connsiteX3" fmla="*/ 38957 w 38957"/>
                        <a:gd name="connsiteY3" fmla="*/ 15907 h 27336"/>
                        <a:gd name="connsiteX4" fmla="*/ 34100 w 38957"/>
                        <a:gd name="connsiteY4" fmla="*/ 571 h 27336"/>
                        <a:gd name="connsiteX5" fmla="*/ 13240 w 38957"/>
                        <a:gd name="connsiteY5" fmla="*/ 0 h 27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957" h="27336">
                          <a:moveTo>
                            <a:pt x="0" y="11335"/>
                          </a:moveTo>
                          <a:lnTo>
                            <a:pt x="5048" y="27337"/>
                          </a:lnTo>
                          <a:lnTo>
                            <a:pt x="19145" y="11240"/>
                          </a:lnTo>
                          <a:lnTo>
                            <a:pt x="38957" y="15907"/>
                          </a:lnTo>
                          <a:lnTo>
                            <a:pt x="34100" y="571"/>
                          </a:lnTo>
                          <a:lnTo>
                            <a:pt x="13240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</p:grpSp>
            <p:grpSp>
              <p:nvGrpSpPr>
                <p:cNvPr id="758" name="Graphic 1">
                  <a:extLst>
                    <a:ext uri="{FF2B5EF4-FFF2-40B4-BE49-F238E27FC236}">
                      <a16:creationId xmlns:a16="http://schemas.microsoft.com/office/drawing/2014/main" id="{2F92075F-78D2-4863-861F-78794FAEAAC0}"/>
                    </a:ext>
                  </a:extLst>
                </p:cNvPr>
                <p:cNvGrpSpPr/>
                <p:nvPr/>
              </p:nvGrpSpPr>
              <p:grpSpPr>
                <a:xfrm>
                  <a:off x="6094952" y="3023425"/>
                  <a:ext cx="131159" cy="168021"/>
                  <a:chOff x="6094952" y="3023425"/>
                  <a:chExt cx="131159" cy="168021"/>
                </a:xfrm>
                <a:grpFill/>
              </p:grpSpPr>
              <p:grpSp>
                <p:nvGrpSpPr>
                  <p:cNvPr id="759" name="Graphic 1">
                    <a:extLst>
                      <a:ext uri="{FF2B5EF4-FFF2-40B4-BE49-F238E27FC236}">
                        <a16:creationId xmlns:a16="http://schemas.microsoft.com/office/drawing/2014/main" id="{D694B327-B54C-4EED-A452-2DB20341CCC7}"/>
                      </a:ext>
                    </a:extLst>
                  </p:cNvPr>
                  <p:cNvGrpSpPr/>
                  <p:nvPr/>
                </p:nvGrpSpPr>
                <p:grpSpPr>
                  <a:xfrm>
                    <a:off x="6151816" y="3141534"/>
                    <a:ext cx="74294" cy="49911"/>
                    <a:chOff x="6151816" y="3141534"/>
                    <a:chExt cx="74294" cy="49911"/>
                  </a:xfrm>
                  <a:grpFill/>
                </p:grpSpPr>
                <p:sp>
                  <p:nvSpPr>
                    <p:cNvPr id="778" name="Freeform: Shape 777">
                      <a:extLst>
                        <a:ext uri="{FF2B5EF4-FFF2-40B4-BE49-F238E27FC236}">
                          <a16:creationId xmlns:a16="http://schemas.microsoft.com/office/drawing/2014/main" id="{25B10FD8-ECED-4D7F-A947-684AAB57D0D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151816" y="3159918"/>
                      <a:ext cx="38481" cy="31527"/>
                    </a:xfrm>
                    <a:custGeom>
                      <a:avLst/>
                      <a:gdLst>
                        <a:gd name="connsiteX0" fmla="*/ 0 w 38481"/>
                        <a:gd name="connsiteY0" fmla="*/ 17240 h 31527"/>
                        <a:gd name="connsiteX1" fmla="*/ 6858 w 38481"/>
                        <a:gd name="connsiteY1" fmla="*/ 31528 h 31527"/>
                        <a:gd name="connsiteX2" fmla="*/ 18383 w 38481"/>
                        <a:gd name="connsiteY2" fmla="*/ 13049 h 31527"/>
                        <a:gd name="connsiteX3" fmla="*/ 38481 w 38481"/>
                        <a:gd name="connsiteY3" fmla="*/ 14478 h 31527"/>
                        <a:gd name="connsiteX4" fmla="*/ 31528 w 38481"/>
                        <a:gd name="connsiteY4" fmla="*/ 0 h 31527"/>
                        <a:gd name="connsiteX5" fmla="*/ 10954 w 38481"/>
                        <a:gd name="connsiteY5" fmla="*/ 2857 h 315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481" h="31527">
                          <a:moveTo>
                            <a:pt x="0" y="17240"/>
                          </a:moveTo>
                          <a:lnTo>
                            <a:pt x="6858" y="31528"/>
                          </a:lnTo>
                          <a:lnTo>
                            <a:pt x="18383" y="13049"/>
                          </a:lnTo>
                          <a:lnTo>
                            <a:pt x="38481" y="14478"/>
                          </a:lnTo>
                          <a:lnTo>
                            <a:pt x="31528" y="0"/>
                          </a:lnTo>
                          <a:lnTo>
                            <a:pt x="10954" y="2857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779" name="Freeform: Shape 778">
                      <a:extLst>
                        <a:ext uri="{FF2B5EF4-FFF2-40B4-BE49-F238E27FC236}">
                          <a16:creationId xmlns:a16="http://schemas.microsoft.com/office/drawing/2014/main" id="{DE93A4BC-2C33-4A27-9C1B-BB9B9116DCC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187249" y="3141534"/>
                      <a:ext cx="38861" cy="31527"/>
                    </a:xfrm>
                    <a:custGeom>
                      <a:avLst/>
                      <a:gdLst>
                        <a:gd name="connsiteX0" fmla="*/ 0 w 38861"/>
                        <a:gd name="connsiteY0" fmla="*/ 16383 h 31527"/>
                        <a:gd name="connsiteX1" fmla="*/ 7239 w 38861"/>
                        <a:gd name="connsiteY1" fmla="*/ 31528 h 31527"/>
                        <a:gd name="connsiteX2" fmla="*/ 18669 w 38861"/>
                        <a:gd name="connsiteY2" fmla="*/ 13049 h 31527"/>
                        <a:gd name="connsiteX3" fmla="*/ 38862 w 38861"/>
                        <a:gd name="connsiteY3" fmla="*/ 14478 h 31527"/>
                        <a:gd name="connsiteX4" fmla="*/ 31813 w 38861"/>
                        <a:gd name="connsiteY4" fmla="*/ 0 h 31527"/>
                        <a:gd name="connsiteX5" fmla="*/ 11335 w 38861"/>
                        <a:gd name="connsiteY5" fmla="*/ 2857 h 315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861" h="31527">
                          <a:moveTo>
                            <a:pt x="0" y="16383"/>
                          </a:moveTo>
                          <a:lnTo>
                            <a:pt x="7239" y="31528"/>
                          </a:lnTo>
                          <a:lnTo>
                            <a:pt x="18669" y="13049"/>
                          </a:lnTo>
                          <a:lnTo>
                            <a:pt x="38862" y="14478"/>
                          </a:lnTo>
                          <a:lnTo>
                            <a:pt x="31813" y="0"/>
                          </a:lnTo>
                          <a:lnTo>
                            <a:pt x="11335" y="2857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760" name="Graphic 1">
                    <a:extLst>
                      <a:ext uri="{FF2B5EF4-FFF2-40B4-BE49-F238E27FC236}">
                        <a16:creationId xmlns:a16="http://schemas.microsoft.com/office/drawing/2014/main" id="{69D1CC40-12E0-4C3D-870C-B97519033EB4}"/>
                      </a:ext>
                    </a:extLst>
                  </p:cNvPr>
                  <p:cNvGrpSpPr/>
                  <p:nvPr/>
                </p:nvGrpSpPr>
                <p:grpSpPr>
                  <a:xfrm>
                    <a:off x="6142386" y="3121818"/>
                    <a:ext cx="74199" cy="49911"/>
                    <a:chOff x="6142386" y="3121818"/>
                    <a:chExt cx="74199" cy="49911"/>
                  </a:xfrm>
                  <a:grpFill/>
                </p:grpSpPr>
                <p:sp>
                  <p:nvSpPr>
                    <p:cNvPr id="776" name="Freeform: Shape 775">
                      <a:extLst>
                        <a:ext uri="{FF2B5EF4-FFF2-40B4-BE49-F238E27FC236}">
                          <a16:creationId xmlns:a16="http://schemas.microsoft.com/office/drawing/2014/main" id="{1F9296D5-C409-4548-A46C-EE7FD4ED778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142386" y="3140201"/>
                      <a:ext cx="38481" cy="31527"/>
                    </a:xfrm>
                    <a:custGeom>
                      <a:avLst/>
                      <a:gdLst>
                        <a:gd name="connsiteX0" fmla="*/ 0 w 38481"/>
                        <a:gd name="connsiteY0" fmla="*/ 17240 h 31527"/>
                        <a:gd name="connsiteX1" fmla="*/ 6858 w 38481"/>
                        <a:gd name="connsiteY1" fmla="*/ 31528 h 31527"/>
                        <a:gd name="connsiteX2" fmla="*/ 18288 w 38481"/>
                        <a:gd name="connsiteY2" fmla="*/ 13145 h 31527"/>
                        <a:gd name="connsiteX3" fmla="*/ 38481 w 38481"/>
                        <a:gd name="connsiteY3" fmla="*/ 14573 h 31527"/>
                        <a:gd name="connsiteX4" fmla="*/ 31432 w 38481"/>
                        <a:gd name="connsiteY4" fmla="*/ 0 h 31527"/>
                        <a:gd name="connsiteX5" fmla="*/ 10954 w 38481"/>
                        <a:gd name="connsiteY5" fmla="*/ 2953 h 315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481" h="31527">
                          <a:moveTo>
                            <a:pt x="0" y="17240"/>
                          </a:moveTo>
                          <a:lnTo>
                            <a:pt x="6858" y="31528"/>
                          </a:lnTo>
                          <a:lnTo>
                            <a:pt x="18288" y="13145"/>
                          </a:lnTo>
                          <a:lnTo>
                            <a:pt x="38481" y="14573"/>
                          </a:lnTo>
                          <a:lnTo>
                            <a:pt x="31432" y="0"/>
                          </a:lnTo>
                          <a:lnTo>
                            <a:pt x="10954" y="2953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777" name="Freeform: Shape 776">
                      <a:extLst>
                        <a:ext uri="{FF2B5EF4-FFF2-40B4-BE49-F238E27FC236}">
                          <a16:creationId xmlns:a16="http://schemas.microsoft.com/office/drawing/2014/main" id="{B2EC1506-57AE-4E41-B60C-BC7AF3C8751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177724" y="3121818"/>
                      <a:ext cx="38861" cy="31527"/>
                    </a:xfrm>
                    <a:custGeom>
                      <a:avLst/>
                      <a:gdLst>
                        <a:gd name="connsiteX0" fmla="*/ 0 w 38861"/>
                        <a:gd name="connsiteY0" fmla="*/ 16383 h 31527"/>
                        <a:gd name="connsiteX1" fmla="*/ 7239 w 38861"/>
                        <a:gd name="connsiteY1" fmla="*/ 31528 h 31527"/>
                        <a:gd name="connsiteX2" fmla="*/ 18764 w 38861"/>
                        <a:gd name="connsiteY2" fmla="*/ 13145 h 31527"/>
                        <a:gd name="connsiteX3" fmla="*/ 38862 w 38861"/>
                        <a:gd name="connsiteY3" fmla="*/ 14573 h 31527"/>
                        <a:gd name="connsiteX4" fmla="*/ 31909 w 38861"/>
                        <a:gd name="connsiteY4" fmla="*/ 0 h 31527"/>
                        <a:gd name="connsiteX5" fmla="*/ 11335 w 38861"/>
                        <a:gd name="connsiteY5" fmla="*/ 2953 h 315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861" h="31527">
                          <a:moveTo>
                            <a:pt x="0" y="16383"/>
                          </a:moveTo>
                          <a:lnTo>
                            <a:pt x="7239" y="31528"/>
                          </a:lnTo>
                          <a:lnTo>
                            <a:pt x="18764" y="13145"/>
                          </a:lnTo>
                          <a:lnTo>
                            <a:pt x="38862" y="14573"/>
                          </a:lnTo>
                          <a:lnTo>
                            <a:pt x="31909" y="0"/>
                          </a:lnTo>
                          <a:lnTo>
                            <a:pt x="11335" y="2953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761" name="Graphic 1">
                    <a:extLst>
                      <a:ext uri="{FF2B5EF4-FFF2-40B4-BE49-F238E27FC236}">
                        <a16:creationId xmlns:a16="http://schemas.microsoft.com/office/drawing/2014/main" id="{11E07289-DEE5-49E7-9602-23A1A4675802}"/>
                      </a:ext>
                    </a:extLst>
                  </p:cNvPr>
                  <p:cNvGrpSpPr/>
                  <p:nvPr/>
                </p:nvGrpSpPr>
                <p:grpSpPr>
                  <a:xfrm>
                    <a:off x="6132861" y="3102196"/>
                    <a:ext cx="74294" cy="49815"/>
                    <a:chOff x="6132861" y="3102196"/>
                    <a:chExt cx="74294" cy="49815"/>
                  </a:xfrm>
                  <a:grpFill/>
                </p:grpSpPr>
                <p:sp>
                  <p:nvSpPr>
                    <p:cNvPr id="774" name="Freeform: Shape 773">
                      <a:extLst>
                        <a:ext uri="{FF2B5EF4-FFF2-40B4-BE49-F238E27FC236}">
                          <a16:creationId xmlns:a16="http://schemas.microsoft.com/office/drawing/2014/main" id="{6446AEE6-3DDF-4B7B-A22E-070A8D7C823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132861" y="3120579"/>
                      <a:ext cx="38481" cy="31432"/>
                    </a:xfrm>
                    <a:custGeom>
                      <a:avLst/>
                      <a:gdLst>
                        <a:gd name="connsiteX0" fmla="*/ 0 w 38481"/>
                        <a:gd name="connsiteY0" fmla="*/ 17240 h 31432"/>
                        <a:gd name="connsiteX1" fmla="*/ 6858 w 38481"/>
                        <a:gd name="connsiteY1" fmla="*/ 31432 h 31432"/>
                        <a:gd name="connsiteX2" fmla="*/ 18383 w 38481"/>
                        <a:gd name="connsiteY2" fmla="*/ 13049 h 31432"/>
                        <a:gd name="connsiteX3" fmla="*/ 38481 w 38481"/>
                        <a:gd name="connsiteY3" fmla="*/ 14478 h 31432"/>
                        <a:gd name="connsiteX4" fmla="*/ 31528 w 38481"/>
                        <a:gd name="connsiteY4" fmla="*/ 0 h 31432"/>
                        <a:gd name="connsiteX5" fmla="*/ 10954 w 38481"/>
                        <a:gd name="connsiteY5" fmla="*/ 2857 h 314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481" h="31432">
                          <a:moveTo>
                            <a:pt x="0" y="17240"/>
                          </a:moveTo>
                          <a:lnTo>
                            <a:pt x="6858" y="31432"/>
                          </a:lnTo>
                          <a:lnTo>
                            <a:pt x="18383" y="13049"/>
                          </a:lnTo>
                          <a:lnTo>
                            <a:pt x="38481" y="14478"/>
                          </a:lnTo>
                          <a:lnTo>
                            <a:pt x="31528" y="0"/>
                          </a:lnTo>
                          <a:lnTo>
                            <a:pt x="10954" y="2857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775" name="Freeform: Shape 774">
                      <a:extLst>
                        <a:ext uri="{FF2B5EF4-FFF2-40B4-BE49-F238E27FC236}">
                          <a16:creationId xmlns:a16="http://schemas.microsoft.com/office/drawing/2014/main" id="{A3C33F7C-DBB3-4C54-944E-C39F52A816A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168294" y="3102196"/>
                      <a:ext cx="38861" cy="31432"/>
                    </a:xfrm>
                    <a:custGeom>
                      <a:avLst/>
                      <a:gdLst>
                        <a:gd name="connsiteX0" fmla="*/ 0 w 38861"/>
                        <a:gd name="connsiteY0" fmla="*/ 16383 h 31432"/>
                        <a:gd name="connsiteX1" fmla="*/ 7239 w 38861"/>
                        <a:gd name="connsiteY1" fmla="*/ 31433 h 31432"/>
                        <a:gd name="connsiteX2" fmla="*/ 18669 w 38861"/>
                        <a:gd name="connsiteY2" fmla="*/ 13049 h 31432"/>
                        <a:gd name="connsiteX3" fmla="*/ 38862 w 38861"/>
                        <a:gd name="connsiteY3" fmla="*/ 14478 h 31432"/>
                        <a:gd name="connsiteX4" fmla="*/ 31814 w 38861"/>
                        <a:gd name="connsiteY4" fmla="*/ 0 h 31432"/>
                        <a:gd name="connsiteX5" fmla="*/ 11335 w 38861"/>
                        <a:gd name="connsiteY5" fmla="*/ 2858 h 314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861" h="31432">
                          <a:moveTo>
                            <a:pt x="0" y="16383"/>
                          </a:moveTo>
                          <a:lnTo>
                            <a:pt x="7239" y="31433"/>
                          </a:lnTo>
                          <a:lnTo>
                            <a:pt x="18669" y="13049"/>
                          </a:lnTo>
                          <a:lnTo>
                            <a:pt x="38862" y="14478"/>
                          </a:lnTo>
                          <a:lnTo>
                            <a:pt x="31814" y="0"/>
                          </a:lnTo>
                          <a:lnTo>
                            <a:pt x="11335" y="2858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762" name="Graphic 1">
                    <a:extLst>
                      <a:ext uri="{FF2B5EF4-FFF2-40B4-BE49-F238E27FC236}">
                        <a16:creationId xmlns:a16="http://schemas.microsoft.com/office/drawing/2014/main" id="{1C3EA26F-BE8E-4071-9CD5-665ED68F0768}"/>
                      </a:ext>
                    </a:extLst>
                  </p:cNvPr>
                  <p:cNvGrpSpPr/>
                  <p:nvPr/>
                </p:nvGrpSpPr>
                <p:grpSpPr>
                  <a:xfrm>
                    <a:off x="6123432" y="3082480"/>
                    <a:ext cx="74199" cy="49910"/>
                    <a:chOff x="6123432" y="3082480"/>
                    <a:chExt cx="74199" cy="49910"/>
                  </a:xfrm>
                  <a:grpFill/>
                </p:grpSpPr>
                <p:sp>
                  <p:nvSpPr>
                    <p:cNvPr id="772" name="Freeform: Shape 771">
                      <a:extLst>
                        <a:ext uri="{FF2B5EF4-FFF2-40B4-BE49-F238E27FC236}">
                          <a16:creationId xmlns:a16="http://schemas.microsoft.com/office/drawing/2014/main" id="{4AEEF5A1-E0E3-48C2-927D-792698EAE2D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123432" y="3100863"/>
                      <a:ext cx="38480" cy="31527"/>
                    </a:xfrm>
                    <a:custGeom>
                      <a:avLst/>
                      <a:gdLst>
                        <a:gd name="connsiteX0" fmla="*/ 0 w 38480"/>
                        <a:gd name="connsiteY0" fmla="*/ 17240 h 31527"/>
                        <a:gd name="connsiteX1" fmla="*/ 6858 w 38480"/>
                        <a:gd name="connsiteY1" fmla="*/ 31528 h 31527"/>
                        <a:gd name="connsiteX2" fmla="*/ 18288 w 38480"/>
                        <a:gd name="connsiteY2" fmla="*/ 13049 h 31527"/>
                        <a:gd name="connsiteX3" fmla="*/ 38481 w 38480"/>
                        <a:gd name="connsiteY3" fmla="*/ 14478 h 31527"/>
                        <a:gd name="connsiteX4" fmla="*/ 31432 w 38480"/>
                        <a:gd name="connsiteY4" fmla="*/ 0 h 31527"/>
                        <a:gd name="connsiteX5" fmla="*/ 10954 w 38480"/>
                        <a:gd name="connsiteY5" fmla="*/ 2857 h 315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480" h="31527">
                          <a:moveTo>
                            <a:pt x="0" y="17240"/>
                          </a:moveTo>
                          <a:lnTo>
                            <a:pt x="6858" y="31528"/>
                          </a:lnTo>
                          <a:lnTo>
                            <a:pt x="18288" y="13049"/>
                          </a:lnTo>
                          <a:lnTo>
                            <a:pt x="38481" y="14478"/>
                          </a:lnTo>
                          <a:lnTo>
                            <a:pt x="31432" y="0"/>
                          </a:lnTo>
                          <a:lnTo>
                            <a:pt x="10954" y="2857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773" name="Freeform: Shape 772">
                      <a:extLst>
                        <a:ext uri="{FF2B5EF4-FFF2-40B4-BE49-F238E27FC236}">
                          <a16:creationId xmlns:a16="http://schemas.microsoft.com/office/drawing/2014/main" id="{58C90217-33A4-4B94-9EEA-EAF3D06484C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158769" y="3082480"/>
                      <a:ext cx="38861" cy="31527"/>
                    </a:xfrm>
                    <a:custGeom>
                      <a:avLst/>
                      <a:gdLst>
                        <a:gd name="connsiteX0" fmla="*/ 0 w 38861"/>
                        <a:gd name="connsiteY0" fmla="*/ 16383 h 31527"/>
                        <a:gd name="connsiteX1" fmla="*/ 7239 w 38861"/>
                        <a:gd name="connsiteY1" fmla="*/ 31528 h 31527"/>
                        <a:gd name="connsiteX2" fmla="*/ 18764 w 38861"/>
                        <a:gd name="connsiteY2" fmla="*/ 13049 h 31527"/>
                        <a:gd name="connsiteX3" fmla="*/ 38862 w 38861"/>
                        <a:gd name="connsiteY3" fmla="*/ 14478 h 31527"/>
                        <a:gd name="connsiteX4" fmla="*/ 31909 w 38861"/>
                        <a:gd name="connsiteY4" fmla="*/ 0 h 31527"/>
                        <a:gd name="connsiteX5" fmla="*/ 11335 w 38861"/>
                        <a:gd name="connsiteY5" fmla="*/ 2857 h 315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861" h="31527">
                          <a:moveTo>
                            <a:pt x="0" y="16383"/>
                          </a:moveTo>
                          <a:lnTo>
                            <a:pt x="7239" y="31528"/>
                          </a:lnTo>
                          <a:lnTo>
                            <a:pt x="18764" y="13049"/>
                          </a:lnTo>
                          <a:lnTo>
                            <a:pt x="38862" y="14478"/>
                          </a:lnTo>
                          <a:lnTo>
                            <a:pt x="31909" y="0"/>
                          </a:lnTo>
                          <a:lnTo>
                            <a:pt x="11335" y="2857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763" name="Graphic 1">
                    <a:extLst>
                      <a:ext uri="{FF2B5EF4-FFF2-40B4-BE49-F238E27FC236}">
                        <a16:creationId xmlns:a16="http://schemas.microsoft.com/office/drawing/2014/main" id="{10C04F69-3A1B-4107-9883-0C610D8C2A04}"/>
                      </a:ext>
                    </a:extLst>
                  </p:cNvPr>
                  <p:cNvGrpSpPr/>
                  <p:nvPr/>
                </p:nvGrpSpPr>
                <p:grpSpPr>
                  <a:xfrm>
                    <a:off x="6113907" y="3062763"/>
                    <a:ext cx="74294" cy="49911"/>
                    <a:chOff x="6113907" y="3062763"/>
                    <a:chExt cx="74294" cy="49911"/>
                  </a:xfrm>
                  <a:grpFill/>
                </p:grpSpPr>
                <p:sp>
                  <p:nvSpPr>
                    <p:cNvPr id="770" name="Freeform: Shape 769">
                      <a:extLst>
                        <a:ext uri="{FF2B5EF4-FFF2-40B4-BE49-F238E27FC236}">
                          <a16:creationId xmlns:a16="http://schemas.microsoft.com/office/drawing/2014/main" id="{4707C345-10D3-40E5-B53E-50100D8926A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113907" y="3081146"/>
                      <a:ext cx="38480" cy="31527"/>
                    </a:xfrm>
                    <a:custGeom>
                      <a:avLst/>
                      <a:gdLst>
                        <a:gd name="connsiteX0" fmla="*/ 0 w 38480"/>
                        <a:gd name="connsiteY0" fmla="*/ 17240 h 31527"/>
                        <a:gd name="connsiteX1" fmla="*/ 6858 w 38480"/>
                        <a:gd name="connsiteY1" fmla="*/ 31528 h 31527"/>
                        <a:gd name="connsiteX2" fmla="*/ 18383 w 38480"/>
                        <a:gd name="connsiteY2" fmla="*/ 13145 h 31527"/>
                        <a:gd name="connsiteX3" fmla="*/ 38481 w 38480"/>
                        <a:gd name="connsiteY3" fmla="*/ 14573 h 31527"/>
                        <a:gd name="connsiteX4" fmla="*/ 31528 w 38480"/>
                        <a:gd name="connsiteY4" fmla="*/ 0 h 31527"/>
                        <a:gd name="connsiteX5" fmla="*/ 10954 w 38480"/>
                        <a:gd name="connsiteY5" fmla="*/ 2953 h 315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480" h="31527">
                          <a:moveTo>
                            <a:pt x="0" y="17240"/>
                          </a:moveTo>
                          <a:lnTo>
                            <a:pt x="6858" y="31528"/>
                          </a:lnTo>
                          <a:lnTo>
                            <a:pt x="18383" y="13145"/>
                          </a:lnTo>
                          <a:lnTo>
                            <a:pt x="38481" y="14573"/>
                          </a:lnTo>
                          <a:lnTo>
                            <a:pt x="31528" y="0"/>
                          </a:lnTo>
                          <a:lnTo>
                            <a:pt x="10954" y="2953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771" name="Freeform: Shape 770">
                      <a:extLst>
                        <a:ext uri="{FF2B5EF4-FFF2-40B4-BE49-F238E27FC236}">
                          <a16:creationId xmlns:a16="http://schemas.microsoft.com/office/drawing/2014/main" id="{C44B75DC-B504-4FE9-BB97-6C78BB73AA8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149339" y="3062763"/>
                      <a:ext cx="38862" cy="31527"/>
                    </a:xfrm>
                    <a:custGeom>
                      <a:avLst/>
                      <a:gdLst>
                        <a:gd name="connsiteX0" fmla="*/ 0 w 38862"/>
                        <a:gd name="connsiteY0" fmla="*/ 16383 h 31527"/>
                        <a:gd name="connsiteX1" fmla="*/ 7239 w 38862"/>
                        <a:gd name="connsiteY1" fmla="*/ 31528 h 31527"/>
                        <a:gd name="connsiteX2" fmla="*/ 18669 w 38862"/>
                        <a:gd name="connsiteY2" fmla="*/ 13145 h 31527"/>
                        <a:gd name="connsiteX3" fmla="*/ 38862 w 38862"/>
                        <a:gd name="connsiteY3" fmla="*/ 14573 h 31527"/>
                        <a:gd name="connsiteX4" fmla="*/ 31814 w 38862"/>
                        <a:gd name="connsiteY4" fmla="*/ 0 h 31527"/>
                        <a:gd name="connsiteX5" fmla="*/ 11335 w 38862"/>
                        <a:gd name="connsiteY5" fmla="*/ 2953 h 315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862" h="31527">
                          <a:moveTo>
                            <a:pt x="0" y="16383"/>
                          </a:moveTo>
                          <a:lnTo>
                            <a:pt x="7239" y="31528"/>
                          </a:lnTo>
                          <a:lnTo>
                            <a:pt x="18669" y="13145"/>
                          </a:lnTo>
                          <a:lnTo>
                            <a:pt x="38862" y="14573"/>
                          </a:lnTo>
                          <a:lnTo>
                            <a:pt x="31814" y="0"/>
                          </a:lnTo>
                          <a:lnTo>
                            <a:pt x="11335" y="2953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764" name="Graphic 1">
                    <a:extLst>
                      <a:ext uri="{FF2B5EF4-FFF2-40B4-BE49-F238E27FC236}">
                        <a16:creationId xmlns:a16="http://schemas.microsoft.com/office/drawing/2014/main" id="{5BC6EDD2-2491-4AEB-8FEF-91FB125AE1F7}"/>
                      </a:ext>
                    </a:extLst>
                  </p:cNvPr>
                  <p:cNvGrpSpPr/>
                  <p:nvPr/>
                </p:nvGrpSpPr>
                <p:grpSpPr>
                  <a:xfrm>
                    <a:off x="6104477" y="3043141"/>
                    <a:ext cx="74199" cy="49815"/>
                    <a:chOff x="6104477" y="3043141"/>
                    <a:chExt cx="74199" cy="49815"/>
                  </a:xfrm>
                  <a:grpFill/>
                </p:grpSpPr>
                <p:sp>
                  <p:nvSpPr>
                    <p:cNvPr id="768" name="Freeform: Shape 767">
                      <a:extLst>
                        <a:ext uri="{FF2B5EF4-FFF2-40B4-BE49-F238E27FC236}">
                          <a16:creationId xmlns:a16="http://schemas.microsoft.com/office/drawing/2014/main" id="{6A200559-BA33-4B6D-BF40-C3762C74B96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104477" y="3061525"/>
                      <a:ext cx="38481" cy="31432"/>
                    </a:xfrm>
                    <a:custGeom>
                      <a:avLst/>
                      <a:gdLst>
                        <a:gd name="connsiteX0" fmla="*/ 0 w 38481"/>
                        <a:gd name="connsiteY0" fmla="*/ 17240 h 31432"/>
                        <a:gd name="connsiteX1" fmla="*/ 6858 w 38481"/>
                        <a:gd name="connsiteY1" fmla="*/ 31433 h 31432"/>
                        <a:gd name="connsiteX2" fmla="*/ 18288 w 38481"/>
                        <a:gd name="connsiteY2" fmla="*/ 13049 h 31432"/>
                        <a:gd name="connsiteX3" fmla="*/ 38481 w 38481"/>
                        <a:gd name="connsiteY3" fmla="*/ 14478 h 31432"/>
                        <a:gd name="connsiteX4" fmla="*/ 31432 w 38481"/>
                        <a:gd name="connsiteY4" fmla="*/ 0 h 31432"/>
                        <a:gd name="connsiteX5" fmla="*/ 10954 w 38481"/>
                        <a:gd name="connsiteY5" fmla="*/ 2857 h 314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481" h="31432">
                          <a:moveTo>
                            <a:pt x="0" y="17240"/>
                          </a:moveTo>
                          <a:lnTo>
                            <a:pt x="6858" y="31433"/>
                          </a:lnTo>
                          <a:lnTo>
                            <a:pt x="18288" y="13049"/>
                          </a:lnTo>
                          <a:lnTo>
                            <a:pt x="38481" y="14478"/>
                          </a:lnTo>
                          <a:lnTo>
                            <a:pt x="31432" y="0"/>
                          </a:lnTo>
                          <a:lnTo>
                            <a:pt x="10954" y="2857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769" name="Freeform: Shape 768">
                      <a:extLst>
                        <a:ext uri="{FF2B5EF4-FFF2-40B4-BE49-F238E27FC236}">
                          <a16:creationId xmlns:a16="http://schemas.microsoft.com/office/drawing/2014/main" id="{B254683D-B1BC-4B7B-94BA-7A1E81DF5B8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139814" y="3043141"/>
                      <a:ext cx="38862" cy="31432"/>
                    </a:xfrm>
                    <a:custGeom>
                      <a:avLst/>
                      <a:gdLst>
                        <a:gd name="connsiteX0" fmla="*/ 0 w 38862"/>
                        <a:gd name="connsiteY0" fmla="*/ 16383 h 31432"/>
                        <a:gd name="connsiteX1" fmla="*/ 7239 w 38862"/>
                        <a:gd name="connsiteY1" fmla="*/ 31433 h 31432"/>
                        <a:gd name="connsiteX2" fmla="*/ 18764 w 38862"/>
                        <a:gd name="connsiteY2" fmla="*/ 13049 h 31432"/>
                        <a:gd name="connsiteX3" fmla="*/ 38862 w 38862"/>
                        <a:gd name="connsiteY3" fmla="*/ 14478 h 31432"/>
                        <a:gd name="connsiteX4" fmla="*/ 31909 w 38862"/>
                        <a:gd name="connsiteY4" fmla="*/ 0 h 31432"/>
                        <a:gd name="connsiteX5" fmla="*/ 11335 w 38862"/>
                        <a:gd name="connsiteY5" fmla="*/ 2858 h 314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862" h="31432">
                          <a:moveTo>
                            <a:pt x="0" y="16383"/>
                          </a:moveTo>
                          <a:lnTo>
                            <a:pt x="7239" y="31433"/>
                          </a:lnTo>
                          <a:lnTo>
                            <a:pt x="18764" y="13049"/>
                          </a:lnTo>
                          <a:lnTo>
                            <a:pt x="38862" y="14478"/>
                          </a:lnTo>
                          <a:lnTo>
                            <a:pt x="31909" y="0"/>
                          </a:lnTo>
                          <a:lnTo>
                            <a:pt x="11335" y="2858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765" name="Graphic 1">
                    <a:extLst>
                      <a:ext uri="{FF2B5EF4-FFF2-40B4-BE49-F238E27FC236}">
                        <a16:creationId xmlns:a16="http://schemas.microsoft.com/office/drawing/2014/main" id="{43513316-0264-4B85-98F5-FD1A20DE1AC2}"/>
                      </a:ext>
                    </a:extLst>
                  </p:cNvPr>
                  <p:cNvGrpSpPr/>
                  <p:nvPr/>
                </p:nvGrpSpPr>
                <p:grpSpPr>
                  <a:xfrm>
                    <a:off x="6094952" y="3023425"/>
                    <a:ext cx="74294" cy="49910"/>
                    <a:chOff x="6094952" y="3023425"/>
                    <a:chExt cx="74294" cy="49910"/>
                  </a:xfrm>
                  <a:grpFill/>
                </p:grpSpPr>
                <p:sp>
                  <p:nvSpPr>
                    <p:cNvPr id="766" name="Freeform: Shape 765">
                      <a:extLst>
                        <a:ext uri="{FF2B5EF4-FFF2-40B4-BE49-F238E27FC236}">
                          <a16:creationId xmlns:a16="http://schemas.microsoft.com/office/drawing/2014/main" id="{97EEA6AD-F905-4494-A0E9-FC57E10614E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94952" y="3041808"/>
                      <a:ext cx="38481" cy="31527"/>
                    </a:xfrm>
                    <a:custGeom>
                      <a:avLst/>
                      <a:gdLst>
                        <a:gd name="connsiteX0" fmla="*/ 0 w 38481"/>
                        <a:gd name="connsiteY0" fmla="*/ 17240 h 31527"/>
                        <a:gd name="connsiteX1" fmla="*/ 6858 w 38481"/>
                        <a:gd name="connsiteY1" fmla="*/ 31528 h 31527"/>
                        <a:gd name="connsiteX2" fmla="*/ 18383 w 38481"/>
                        <a:gd name="connsiteY2" fmla="*/ 13049 h 31527"/>
                        <a:gd name="connsiteX3" fmla="*/ 38481 w 38481"/>
                        <a:gd name="connsiteY3" fmla="*/ 14478 h 31527"/>
                        <a:gd name="connsiteX4" fmla="*/ 31528 w 38481"/>
                        <a:gd name="connsiteY4" fmla="*/ 0 h 31527"/>
                        <a:gd name="connsiteX5" fmla="*/ 10954 w 38481"/>
                        <a:gd name="connsiteY5" fmla="*/ 2857 h 315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481" h="31527">
                          <a:moveTo>
                            <a:pt x="0" y="17240"/>
                          </a:moveTo>
                          <a:lnTo>
                            <a:pt x="6858" y="31528"/>
                          </a:lnTo>
                          <a:lnTo>
                            <a:pt x="18383" y="13049"/>
                          </a:lnTo>
                          <a:lnTo>
                            <a:pt x="38481" y="14478"/>
                          </a:lnTo>
                          <a:lnTo>
                            <a:pt x="31528" y="0"/>
                          </a:lnTo>
                          <a:lnTo>
                            <a:pt x="10954" y="2857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767" name="Freeform: Shape 766">
                      <a:extLst>
                        <a:ext uri="{FF2B5EF4-FFF2-40B4-BE49-F238E27FC236}">
                          <a16:creationId xmlns:a16="http://schemas.microsoft.com/office/drawing/2014/main" id="{CE687435-8F54-4592-9AD9-DF5B25E66B6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130385" y="3023425"/>
                      <a:ext cx="38861" cy="31527"/>
                    </a:xfrm>
                    <a:custGeom>
                      <a:avLst/>
                      <a:gdLst>
                        <a:gd name="connsiteX0" fmla="*/ 0 w 38861"/>
                        <a:gd name="connsiteY0" fmla="*/ 16383 h 31527"/>
                        <a:gd name="connsiteX1" fmla="*/ 7239 w 38861"/>
                        <a:gd name="connsiteY1" fmla="*/ 31528 h 31527"/>
                        <a:gd name="connsiteX2" fmla="*/ 18669 w 38861"/>
                        <a:gd name="connsiteY2" fmla="*/ 13049 h 31527"/>
                        <a:gd name="connsiteX3" fmla="*/ 38862 w 38861"/>
                        <a:gd name="connsiteY3" fmla="*/ 14478 h 31527"/>
                        <a:gd name="connsiteX4" fmla="*/ 31814 w 38861"/>
                        <a:gd name="connsiteY4" fmla="*/ 0 h 31527"/>
                        <a:gd name="connsiteX5" fmla="*/ 11335 w 38861"/>
                        <a:gd name="connsiteY5" fmla="*/ 2857 h 315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861" h="31527">
                          <a:moveTo>
                            <a:pt x="0" y="16383"/>
                          </a:moveTo>
                          <a:lnTo>
                            <a:pt x="7239" y="31528"/>
                          </a:lnTo>
                          <a:lnTo>
                            <a:pt x="18669" y="13049"/>
                          </a:lnTo>
                          <a:lnTo>
                            <a:pt x="38862" y="14478"/>
                          </a:lnTo>
                          <a:lnTo>
                            <a:pt x="31814" y="0"/>
                          </a:lnTo>
                          <a:lnTo>
                            <a:pt x="11335" y="2857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</p:grpSp>
          </p:grpSp>
          <p:grpSp>
            <p:nvGrpSpPr>
              <p:cNvPr id="563" name="Graphic 1">
                <a:extLst>
                  <a:ext uri="{FF2B5EF4-FFF2-40B4-BE49-F238E27FC236}">
                    <a16:creationId xmlns:a16="http://schemas.microsoft.com/office/drawing/2014/main" id="{2553E451-D66D-4F7A-82CA-B5679EE7182F}"/>
                  </a:ext>
                </a:extLst>
              </p:cNvPr>
              <p:cNvGrpSpPr/>
              <p:nvPr/>
            </p:nvGrpSpPr>
            <p:grpSpPr>
              <a:xfrm rot="1026249">
                <a:off x="4267424" y="2177107"/>
                <a:ext cx="997753" cy="734707"/>
                <a:chOff x="5809202" y="2924650"/>
                <a:chExt cx="279272" cy="216312"/>
              </a:xfrm>
              <a:grpFill/>
            </p:grpSpPr>
            <p:grpSp>
              <p:nvGrpSpPr>
                <p:cNvPr id="688" name="Graphic 1">
                  <a:extLst>
                    <a:ext uri="{FF2B5EF4-FFF2-40B4-BE49-F238E27FC236}">
                      <a16:creationId xmlns:a16="http://schemas.microsoft.com/office/drawing/2014/main" id="{BDA970FF-1372-497E-9D9F-AACF49BCE638}"/>
                    </a:ext>
                  </a:extLst>
                </p:cNvPr>
                <p:cNvGrpSpPr/>
                <p:nvPr/>
              </p:nvGrpSpPr>
              <p:grpSpPr>
                <a:xfrm>
                  <a:off x="5809202" y="2976276"/>
                  <a:ext cx="116681" cy="164687"/>
                  <a:chOff x="5809202" y="2976276"/>
                  <a:chExt cx="116681" cy="164687"/>
                </a:xfrm>
                <a:grpFill/>
              </p:grpSpPr>
              <p:grpSp>
                <p:nvGrpSpPr>
                  <p:cNvPr id="733" name="Graphic 1">
                    <a:extLst>
                      <a:ext uri="{FF2B5EF4-FFF2-40B4-BE49-F238E27FC236}">
                        <a16:creationId xmlns:a16="http://schemas.microsoft.com/office/drawing/2014/main" id="{82D2457E-CDBF-4CE0-BC20-4A2B0E7E5FFD}"/>
                      </a:ext>
                    </a:extLst>
                  </p:cNvPr>
                  <p:cNvGrpSpPr/>
                  <p:nvPr/>
                </p:nvGrpSpPr>
                <p:grpSpPr>
                  <a:xfrm>
                    <a:off x="5848921" y="3101434"/>
                    <a:ext cx="76961" cy="39528"/>
                    <a:chOff x="5848921" y="3101434"/>
                    <a:chExt cx="76961" cy="39528"/>
                  </a:xfrm>
                  <a:grpFill/>
                </p:grpSpPr>
                <p:sp>
                  <p:nvSpPr>
                    <p:cNvPr id="752" name="Freeform: Shape 751">
                      <a:extLst>
                        <a:ext uri="{FF2B5EF4-FFF2-40B4-BE49-F238E27FC236}">
                          <a16:creationId xmlns:a16="http://schemas.microsoft.com/office/drawing/2014/main" id="{F15BAF95-1F1B-473A-A01B-AC5B0A8DF40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48921" y="3113531"/>
                      <a:ext cx="38766" cy="27431"/>
                    </a:xfrm>
                    <a:custGeom>
                      <a:avLst/>
                      <a:gdLst>
                        <a:gd name="connsiteX0" fmla="*/ 0 w 38766"/>
                        <a:gd name="connsiteY0" fmla="*/ 12287 h 27431"/>
                        <a:gd name="connsiteX1" fmla="*/ 4858 w 38766"/>
                        <a:gd name="connsiteY1" fmla="*/ 27432 h 27431"/>
                        <a:gd name="connsiteX2" fmla="*/ 18859 w 38766"/>
                        <a:gd name="connsiteY2" fmla="*/ 11240 h 27431"/>
                        <a:gd name="connsiteX3" fmla="*/ 38767 w 38766"/>
                        <a:gd name="connsiteY3" fmla="*/ 16002 h 27431"/>
                        <a:gd name="connsiteX4" fmla="*/ 33814 w 38766"/>
                        <a:gd name="connsiteY4" fmla="*/ 571 h 27431"/>
                        <a:gd name="connsiteX5" fmla="*/ 12954 w 38766"/>
                        <a:gd name="connsiteY5" fmla="*/ 0 h 2743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766" h="27431">
                          <a:moveTo>
                            <a:pt x="0" y="12287"/>
                          </a:moveTo>
                          <a:lnTo>
                            <a:pt x="4858" y="27432"/>
                          </a:lnTo>
                          <a:lnTo>
                            <a:pt x="18859" y="11240"/>
                          </a:lnTo>
                          <a:lnTo>
                            <a:pt x="38767" y="16002"/>
                          </a:lnTo>
                          <a:lnTo>
                            <a:pt x="33814" y="571"/>
                          </a:lnTo>
                          <a:lnTo>
                            <a:pt x="1295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753" name="Freeform: Shape 752">
                      <a:extLst>
                        <a:ext uri="{FF2B5EF4-FFF2-40B4-BE49-F238E27FC236}">
                          <a16:creationId xmlns:a16="http://schemas.microsoft.com/office/drawing/2014/main" id="{679FFE7E-9B63-4B85-9F2A-4563AE6037E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86926" y="3101434"/>
                      <a:ext cx="38957" cy="27336"/>
                    </a:xfrm>
                    <a:custGeom>
                      <a:avLst/>
                      <a:gdLst>
                        <a:gd name="connsiteX0" fmla="*/ 0 w 38957"/>
                        <a:gd name="connsiteY0" fmla="*/ 11335 h 27336"/>
                        <a:gd name="connsiteX1" fmla="*/ 5048 w 38957"/>
                        <a:gd name="connsiteY1" fmla="*/ 27337 h 27336"/>
                        <a:gd name="connsiteX2" fmla="*/ 19145 w 38957"/>
                        <a:gd name="connsiteY2" fmla="*/ 11240 h 27336"/>
                        <a:gd name="connsiteX3" fmla="*/ 38957 w 38957"/>
                        <a:gd name="connsiteY3" fmla="*/ 15907 h 27336"/>
                        <a:gd name="connsiteX4" fmla="*/ 34099 w 38957"/>
                        <a:gd name="connsiteY4" fmla="*/ 571 h 27336"/>
                        <a:gd name="connsiteX5" fmla="*/ 13240 w 38957"/>
                        <a:gd name="connsiteY5" fmla="*/ 0 h 27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957" h="27336">
                          <a:moveTo>
                            <a:pt x="0" y="11335"/>
                          </a:moveTo>
                          <a:lnTo>
                            <a:pt x="5048" y="27337"/>
                          </a:lnTo>
                          <a:lnTo>
                            <a:pt x="19145" y="11240"/>
                          </a:lnTo>
                          <a:lnTo>
                            <a:pt x="38957" y="15907"/>
                          </a:lnTo>
                          <a:lnTo>
                            <a:pt x="34099" y="571"/>
                          </a:lnTo>
                          <a:lnTo>
                            <a:pt x="13240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734" name="Graphic 1">
                    <a:extLst>
                      <a:ext uri="{FF2B5EF4-FFF2-40B4-BE49-F238E27FC236}">
                        <a16:creationId xmlns:a16="http://schemas.microsoft.com/office/drawing/2014/main" id="{AD07131F-15B8-4CD1-BD9A-E95AB01BE3DA}"/>
                      </a:ext>
                    </a:extLst>
                  </p:cNvPr>
                  <p:cNvGrpSpPr/>
                  <p:nvPr/>
                </p:nvGrpSpPr>
                <p:grpSpPr>
                  <a:xfrm>
                    <a:off x="5842349" y="3080575"/>
                    <a:ext cx="76962" cy="39528"/>
                    <a:chOff x="5842349" y="3080575"/>
                    <a:chExt cx="76962" cy="39528"/>
                  </a:xfrm>
                  <a:grpFill/>
                </p:grpSpPr>
                <p:sp>
                  <p:nvSpPr>
                    <p:cNvPr id="750" name="Freeform: Shape 749">
                      <a:extLst>
                        <a:ext uri="{FF2B5EF4-FFF2-40B4-BE49-F238E27FC236}">
                          <a16:creationId xmlns:a16="http://schemas.microsoft.com/office/drawing/2014/main" id="{2FB5F6CC-8C86-42FE-ADC7-2EEA40CAF0C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42349" y="3092671"/>
                      <a:ext cx="38671" cy="27432"/>
                    </a:xfrm>
                    <a:custGeom>
                      <a:avLst/>
                      <a:gdLst>
                        <a:gd name="connsiteX0" fmla="*/ 0 w 38671"/>
                        <a:gd name="connsiteY0" fmla="*/ 12287 h 27432"/>
                        <a:gd name="connsiteX1" fmla="*/ 4763 w 38671"/>
                        <a:gd name="connsiteY1" fmla="*/ 27432 h 27432"/>
                        <a:gd name="connsiteX2" fmla="*/ 18860 w 38671"/>
                        <a:gd name="connsiteY2" fmla="*/ 11240 h 27432"/>
                        <a:gd name="connsiteX3" fmla="*/ 38672 w 38671"/>
                        <a:gd name="connsiteY3" fmla="*/ 16002 h 27432"/>
                        <a:gd name="connsiteX4" fmla="*/ 33814 w 38671"/>
                        <a:gd name="connsiteY4" fmla="*/ 572 h 27432"/>
                        <a:gd name="connsiteX5" fmla="*/ 12954 w 38671"/>
                        <a:gd name="connsiteY5" fmla="*/ 0 h 274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671" h="27432">
                          <a:moveTo>
                            <a:pt x="0" y="12287"/>
                          </a:moveTo>
                          <a:lnTo>
                            <a:pt x="4763" y="27432"/>
                          </a:lnTo>
                          <a:lnTo>
                            <a:pt x="18860" y="11240"/>
                          </a:lnTo>
                          <a:lnTo>
                            <a:pt x="38672" y="16002"/>
                          </a:lnTo>
                          <a:lnTo>
                            <a:pt x="33814" y="572"/>
                          </a:lnTo>
                          <a:lnTo>
                            <a:pt x="1295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751" name="Freeform: Shape 750">
                      <a:extLst>
                        <a:ext uri="{FF2B5EF4-FFF2-40B4-BE49-F238E27FC236}">
                          <a16:creationId xmlns:a16="http://schemas.microsoft.com/office/drawing/2014/main" id="{0E48E0F8-61D2-4822-8F24-D122D0AD5E5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80258" y="3080575"/>
                      <a:ext cx="39052" cy="27336"/>
                    </a:xfrm>
                    <a:custGeom>
                      <a:avLst/>
                      <a:gdLst>
                        <a:gd name="connsiteX0" fmla="*/ 0 w 39052"/>
                        <a:gd name="connsiteY0" fmla="*/ 11335 h 27336"/>
                        <a:gd name="connsiteX1" fmla="*/ 5143 w 39052"/>
                        <a:gd name="connsiteY1" fmla="*/ 27337 h 27336"/>
                        <a:gd name="connsiteX2" fmla="*/ 19145 w 39052"/>
                        <a:gd name="connsiteY2" fmla="*/ 11239 h 27336"/>
                        <a:gd name="connsiteX3" fmla="*/ 39053 w 39052"/>
                        <a:gd name="connsiteY3" fmla="*/ 15907 h 27336"/>
                        <a:gd name="connsiteX4" fmla="*/ 34100 w 39052"/>
                        <a:gd name="connsiteY4" fmla="*/ 571 h 27336"/>
                        <a:gd name="connsiteX5" fmla="*/ 13335 w 39052"/>
                        <a:gd name="connsiteY5" fmla="*/ 0 h 27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9052" h="27336">
                          <a:moveTo>
                            <a:pt x="0" y="11335"/>
                          </a:moveTo>
                          <a:lnTo>
                            <a:pt x="5143" y="27337"/>
                          </a:lnTo>
                          <a:lnTo>
                            <a:pt x="19145" y="11239"/>
                          </a:lnTo>
                          <a:lnTo>
                            <a:pt x="39053" y="15907"/>
                          </a:lnTo>
                          <a:lnTo>
                            <a:pt x="34100" y="571"/>
                          </a:lnTo>
                          <a:lnTo>
                            <a:pt x="13335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735" name="Graphic 1">
                    <a:extLst>
                      <a:ext uri="{FF2B5EF4-FFF2-40B4-BE49-F238E27FC236}">
                        <a16:creationId xmlns:a16="http://schemas.microsoft.com/office/drawing/2014/main" id="{06777D42-E2AC-4748-9D6E-5C446D519614}"/>
                      </a:ext>
                    </a:extLst>
                  </p:cNvPr>
                  <p:cNvGrpSpPr/>
                  <p:nvPr/>
                </p:nvGrpSpPr>
                <p:grpSpPr>
                  <a:xfrm>
                    <a:off x="5835681" y="3059715"/>
                    <a:ext cx="76961" cy="39528"/>
                    <a:chOff x="5835681" y="3059715"/>
                    <a:chExt cx="76961" cy="39528"/>
                  </a:xfrm>
                  <a:grpFill/>
                </p:grpSpPr>
                <p:sp>
                  <p:nvSpPr>
                    <p:cNvPr id="748" name="Freeform: Shape 747">
                      <a:extLst>
                        <a:ext uri="{FF2B5EF4-FFF2-40B4-BE49-F238E27FC236}">
                          <a16:creationId xmlns:a16="http://schemas.microsoft.com/office/drawing/2014/main" id="{0DD9E38F-1569-4E6B-9541-B09BE9D4F54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35681" y="3071812"/>
                      <a:ext cx="38766" cy="27432"/>
                    </a:xfrm>
                    <a:custGeom>
                      <a:avLst/>
                      <a:gdLst>
                        <a:gd name="connsiteX0" fmla="*/ 0 w 38766"/>
                        <a:gd name="connsiteY0" fmla="*/ 12287 h 27432"/>
                        <a:gd name="connsiteX1" fmla="*/ 4858 w 38766"/>
                        <a:gd name="connsiteY1" fmla="*/ 27432 h 27432"/>
                        <a:gd name="connsiteX2" fmla="*/ 18859 w 38766"/>
                        <a:gd name="connsiteY2" fmla="*/ 11240 h 27432"/>
                        <a:gd name="connsiteX3" fmla="*/ 38767 w 38766"/>
                        <a:gd name="connsiteY3" fmla="*/ 15907 h 27432"/>
                        <a:gd name="connsiteX4" fmla="*/ 33814 w 38766"/>
                        <a:gd name="connsiteY4" fmla="*/ 571 h 27432"/>
                        <a:gd name="connsiteX5" fmla="*/ 12954 w 38766"/>
                        <a:gd name="connsiteY5" fmla="*/ 0 h 274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766" h="27432">
                          <a:moveTo>
                            <a:pt x="0" y="12287"/>
                          </a:moveTo>
                          <a:lnTo>
                            <a:pt x="4858" y="27432"/>
                          </a:lnTo>
                          <a:lnTo>
                            <a:pt x="18859" y="11240"/>
                          </a:lnTo>
                          <a:lnTo>
                            <a:pt x="38767" y="15907"/>
                          </a:lnTo>
                          <a:lnTo>
                            <a:pt x="33814" y="571"/>
                          </a:lnTo>
                          <a:lnTo>
                            <a:pt x="1295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749" name="Freeform: Shape 748">
                      <a:extLst>
                        <a:ext uri="{FF2B5EF4-FFF2-40B4-BE49-F238E27FC236}">
                          <a16:creationId xmlns:a16="http://schemas.microsoft.com/office/drawing/2014/main" id="{8601901E-949C-498B-8C1F-7C9945F5FCE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73686" y="3059715"/>
                      <a:ext cx="38957" cy="27336"/>
                    </a:xfrm>
                    <a:custGeom>
                      <a:avLst/>
                      <a:gdLst>
                        <a:gd name="connsiteX0" fmla="*/ 0 w 38957"/>
                        <a:gd name="connsiteY0" fmla="*/ 11335 h 27336"/>
                        <a:gd name="connsiteX1" fmla="*/ 5048 w 38957"/>
                        <a:gd name="connsiteY1" fmla="*/ 27337 h 27336"/>
                        <a:gd name="connsiteX2" fmla="*/ 19145 w 38957"/>
                        <a:gd name="connsiteY2" fmla="*/ 11240 h 27336"/>
                        <a:gd name="connsiteX3" fmla="*/ 38957 w 38957"/>
                        <a:gd name="connsiteY3" fmla="*/ 15907 h 27336"/>
                        <a:gd name="connsiteX4" fmla="*/ 34100 w 38957"/>
                        <a:gd name="connsiteY4" fmla="*/ 572 h 27336"/>
                        <a:gd name="connsiteX5" fmla="*/ 13240 w 38957"/>
                        <a:gd name="connsiteY5" fmla="*/ 0 h 27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957" h="27336">
                          <a:moveTo>
                            <a:pt x="0" y="11335"/>
                          </a:moveTo>
                          <a:lnTo>
                            <a:pt x="5048" y="27337"/>
                          </a:lnTo>
                          <a:lnTo>
                            <a:pt x="19145" y="11240"/>
                          </a:lnTo>
                          <a:lnTo>
                            <a:pt x="38957" y="15907"/>
                          </a:lnTo>
                          <a:lnTo>
                            <a:pt x="34100" y="572"/>
                          </a:lnTo>
                          <a:lnTo>
                            <a:pt x="13240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736" name="Graphic 1">
                    <a:extLst>
                      <a:ext uri="{FF2B5EF4-FFF2-40B4-BE49-F238E27FC236}">
                        <a16:creationId xmlns:a16="http://schemas.microsoft.com/office/drawing/2014/main" id="{1DB2E304-8DB6-4334-A690-CEB29A92828E}"/>
                      </a:ext>
                    </a:extLst>
                  </p:cNvPr>
                  <p:cNvGrpSpPr/>
                  <p:nvPr/>
                </p:nvGrpSpPr>
                <p:grpSpPr>
                  <a:xfrm>
                    <a:off x="5829109" y="3038855"/>
                    <a:ext cx="76961" cy="39528"/>
                    <a:chOff x="5829109" y="3038855"/>
                    <a:chExt cx="76961" cy="39528"/>
                  </a:xfrm>
                  <a:grpFill/>
                </p:grpSpPr>
                <p:sp>
                  <p:nvSpPr>
                    <p:cNvPr id="746" name="Freeform: Shape 745">
                      <a:extLst>
                        <a:ext uri="{FF2B5EF4-FFF2-40B4-BE49-F238E27FC236}">
                          <a16:creationId xmlns:a16="http://schemas.microsoft.com/office/drawing/2014/main" id="{DE97DFC7-1AB4-45C5-B392-5E154A7AA01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29109" y="3050952"/>
                      <a:ext cx="38671" cy="27432"/>
                    </a:xfrm>
                    <a:custGeom>
                      <a:avLst/>
                      <a:gdLst>
                        <a:gd name="connsiteX0" fmla="*/ 0 w 38671"/>
                        <a:gd name="connsiteY0" fmla="*/ 12287 h 27432"/>
                        <a:gd name="connsiteX1" fmla="*/ 4762 w 38671"/>
                        <a:gd name="connsiteY1" fmla="*/ 27432 h 27432"/>
                        <a:gd name="connsiteX2" fmla="*/ 18860 w 38671"/>
                        <a:gd name="connsiteY2" fmla="*/ 11240 h 27432"/>
                        <a:gd name="connsiteX3" fmla="*/ 38672 w 38671"/>
                        <a:gd name="connsiteY3" fmla="*/ 15907 h 27432"/>
                        <a:gd name="connsiteX4" fmla="*/ 33814 w 38671"/>
                        <a:gd name="connsiteY4" fmla="*/ 572 h 27432"/>
                        <a:gd name="connsiteX5" fmla="*/ 12954 w 38671"/>
                        <a:gd name="connsiteY5" fmla="*/ 0 h 274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671" h="27432">
                          <a:moveTo>
                            <a:pt x="0" y="12287"/>
                          </a:moveTo>
                          <a:lnTo>
                            <a:pt x="4762" y="27432"/>
                          </a:lnTo>
                          <a:lnTo>
                            <a:pt x="18860" y="11240"/>
                          </a:lnTo>
                          <a:lnTo>
                            <a:pt x="38672" y="15907"/>
                          </a:lnTo>
                          <a:lnTo>
                            <a:pt x="33814" y="572"/>
                          </a:lnTo>
                          <a:lnTo>
                            <a:pt x="1295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747" name="Freeform: Shape 746">
                      <a:extLst>
                        <a:ext uri="{FF2B5EF4-FFF2-40B4-BE49-F238E27FC236}">
                          <a16:creationId xmlns:a16="http://schemas.microsoft.com/office/drawing/2014/main" id="{02F7B9AB-CBE7-49C8-94F6-7124C5A280B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67019" y="3038855"/>
                      <a:ext cx="39052" cy="27336"/>
                    </a:xfrm>
                    <a:custGeom>
                      <a:avLst/>
                      <a:gdLst>
                        <a:gd name="connsiteX0" fmla="*/ 0 w 39052"/>
                        <a:gd name="connsiteY0" fmla="*/ 11335 h 27336"/>
                        <a:gd name="connsiteX1" fmla="*/ 5143 w 39052"/>
                        <a:gd name="connsiteY1" fmla="*/ 27337 h 27336"/>
                        <a:gd name="connsiteX2" fmla="*/ 19145 w 39052"/>
                        <a:gd name="connsiteY2" fmla="*/ 11239 h 27336"/>
                        <a:gd name="connsiteX3" fmla="*/ 39052 w 39052"/>
                        <a:gd name="connsiteY3" fmla="*/ 15907 h 27336"/>
                        <a:gd name="connsiteX4" fmla="*/ 34100 w 39052"/>
                        <a:gd name="connsiteY4" fmla="*/ 571 h 27336"/>
                        <a:gd name="connsiteX5" fmla="*/ 13335 w 39052"/>
                        <a:gd name="connsiteY5" fmla="*/ 0 h 27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9052" h="27336">
                          <a:moveTo>
                            <a:pt x="0" y="11335"/>
                          </a:moveTo>
                          <a:lnTo>
                            <a:pt x="5143" y="27337"/>
                          </a:lnTo>
                          <a:lnTo>
                            <a:pt x="19145" y="11239"/>
                          </a:lnTo>
                          <a:lnTo>
                            <a:pt x="39052" y="15907"/>
                          </a:lnTo>
                          <a:lnTo>
                            <a:pt x="34100" y="571"/>
                          </a:lnTo>
                          <a:lnTo>
                            <a:pt x="13335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737" name="Graphic 1">
                    <a:extLst>
                      <a:ext uri="{FF2B5EF4-FFF2-40B4-BE49-F238E27FC236}">
                        <a16:creationId xmlns:a16="http://schemas.microsoft.com/office/drawing/2014/main" id="{F11CE7E0-9385-42A8-A00C-ABDE5C539999}"/>
                      </a:ext>
                    </a:extLst>
                  </p:cNvPr>
                  <p:cNvGrpSpPr/>
                  <p:nvPr/>
                </p:nvGrpSpPr>
                <p:grpSpPr>
                  <a:xfrm>
                    <a:off x="5822442" y="3017995"/>
                    <a:ext cx="76961" cy="39528"/>
                    <a:chOff x="5822442" y="3017995"/>
                    <a:chExt cx="76961" cy="39528"/>
                  </a:xfrm>
                  <a:grpFill/>
                </p:grpSpPr>
                <p:sp>
                  <p:nvSpPr>
                    <p:cNvPr id="744" name="Freeform: Shape 743">
                      <a:extLst>
                        <a:ext uri="{FF2B5EF4-FFF2-40B4-BE49-F238E27FC236}">
                          <a16:creationId xmlns:a16="http://schemas.microsoft.com/office/drawing/2014/main" id="{337F0E20-EB84-48DC-AED7-26DD25E8E54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22442" y="3030092"/>
                      <a:ext cx="38766" cy="27431"/>
                    </a:xfrm>
                    <a:custGeom>
                      <a:avLst/>
                      <a:gdLst>
                        <a:gd name="connsiteX0" fmla="*/ 0 w 38766"/>
                        <a:gd name="connsiteY0" fmla="*/ 12287 h 27431"/>
                        <a:gd name="connsiteX1" fmla="*/ 4858 w 38766"/>
                        <a:gd name="connsiteY1" fmla="*/ 27432 h 27431"/>
                        <a:gd name="connsiteX2" fmla="*/ 18860 w 38766"/>
                        <a:gd name="connsiteY2" fmla="*/ 11239 h 27431"/>
                        <a:gd name="connsiteX3" fmla="*/ 38767 w 38766"/>
                        <a:gd name="connsiteY3" fmla="*/ 15907 h 27431"/>
                        <a:gd name="connsiteX4" fmla="*/ 33814 w 38766"/>
                        <a:gd name="connsiteY4" fmla="*/ 571 h 27431"/>
                        <a:gd name="connsiteX5" fmla="*/ 12954 w 38766"/>
                        <a:gd name="connsiteY5" fmla="*/ 0 h 2743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766" h="27431">
                          <a:moveTo>
                            <a:pt x="0" y="12287"/>
                          </a:moveTo>
                          <a:lnTo>
                            <a:pt x="4858" y="27432"/>
                          </a:lnTo>
                          <a:lnTo>
                            <a:pt x="18860" y="11239"/>
                          </a:lnTo>
                          <a:lnTo>
                            <a:pt x="38767" y="15907"/>
                          </a:lnTo>
                          <a:lnTo>
                            <a:pt x="33814" y="571"/>
                          </a:lnTo>
                          <a:lnTo>
                            <a:pt x="1295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745" name="Freeform: Shape 744">
                      <a:extLst>
                        <a:ext uri="{FF2B5EF4-FFF2-40B4-BE49-F238E27FC236}">
                          <a16:creationId xmlns:a16="http://schemas.microsoft.com/office/drawing/2014/main" id="{A93BE3DC-10D5-4116-BF7B-0F2C9C4B1A7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60446" y="3017995"/>
                      <a:ext cx="38957" cy="27336"/>
                    </a:xfrm>
                    <a:custGeom>
                      <a:avLst/>
                      <a:gdLst>
                        <a:gd name="connsiteX0" fmla="*/ 0 w 38957"/>
                        <a:gd name="connsiteY0" fmla="*/ 11335 h 27336"/>
                        <a:gd name="connsiteX1" fmla="*/ 5048 w 38957"/>
                        <a:gd name="connsiteY1" fmla="*/ 27337 h 27336"/>
                        <a:gd name="connsiteX2" fmla="*/ 19145 w 38957"/>
                        <a:gd name="connsiteY2" fmla="*/ 11144 h 27336"/>
                        <a:gd name="connsiteX3" fmla="*/ 38957 w 38957"/>
                        <a:gd name="connsiteY3" fmla="*/ 15907 h 27336"/>
                        <a:gd name="connsiteX4" fmla="*/ 34100 w 38957"/>
                        <a:gd name="connsiteY4" fmla="*/ 571 h 27336"/>
                        <a:gd name="connsiteX5" fmla="*/ 13240 w 38957"/>
                        <a:gd name="connsiteY5" fmla="*/ 0 h 27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957" h="27336">
                          <a:moveTo>
                            <a:pt x="0" y="11335"/>
                          </a:moveTo>
                          <a:lnTo>
                            <a:pt x="5048" y="27337"/>
                          </a:lnTo>
                          <a:lnTo>
                            <a:pt x="19145" y="11144"/>
                          </a:lnTo>
                          <a:lnTo>
                            <a:pt x="38957" y="15907"/>
                          </a:lnTo>
                          <a:lnTo>
                            <a:pt x="34100" y="571"/>
                          </a:lnTo>
                          <a:lnTo>
                            <a:pt x="13240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738" name="Graphic 1">
                    <a:extLst>
                      <a:ext uri="{FF2B5EF4-FFF2-40B4-BE49-F238E27FC236}">
                        <a16:creationId xmlns:a16="http://schemas.microsoft.com/office/drawing/2014/main" id="{AE205914-BD4C-4567-930A-DFE93BFFFFD5}"/>
                      </a:ext>
                    </a:extLst>
                  </p:cNvPr>
                  <p:cNvGrpSpPr/>
                  <p:nvPr/>
                </p:nvGrpSpPr>
                <p:grpSpPr>
                  <a:xfrm>
                    <a:off x="5815869" y="2997135"/>
                    <a:ext cx="76961" cy="39528"/>
                    <a:chOff x="5815869" y="2997135"/>
                    <a:chExt cx="76961" cy="39528"/>
                  </a:xfrm>
                  <a:grpFill/>
                </p:grpSpPr>
                <p:sp>
                  <p:nvSpPr>
                    <p:cNvPr id="742" name="Freeform: Shape 741">
                      <a:extLst>
                        <a:ext uri="{FF2B5EF4-FFF2-40B4-BE49-F238E27FC236}">
                          <a16:creationId xmlns:a16="http://schemas.microsoft.com/office/drawing/2014/main" id="{79518E28-F8C7-4621-95A9-A40ACE9B5FA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15869" y="3009232"/>
                      <a:ext cx="38671" cy="27431"/>
                    </a:xfrm>
                    <a:custGeom>
                      <a:avLst/>
                      <a:gdLst>
                        <a:gd name="connsiteX0" fmla="*/ 0 w 38671"/>
                        <a:gd name="connsiteY0" fmla="*/ 12287 h 27431"/>
                        <a:gd name="connsiteX1" fmla="*/ 4763 w 38671"/>
                        <a:gd name="connsiteY1" fmla="*/ 27432 h 27431"/>
                        <a:gd name="connsiteX2" fmla="*/ 18859 w 38671"/>
                        <a:gd name="connsiteY2" fmla="*/ 11240 h 27431"/>
                        <a:gd name="connsiteX3" fmla="*/ 38671 w 38671"/>
                        <a:gd name="connsiteY3" fmla="*/ 15907 h 27431"/>
                        <a:gd name="connsiteX4" fmla="*/ 33814 w 38671"/>
                        <a:gd name="connsiteY4" fmla="*/ 571 h 27431"/>
                        <a:gd name="connsiteX5" fmla="*/ 12954 w 38671"/>
                        <a:gd name="connsiteY5" fmla="*/ 0 h 2743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671" h="27431">
                          <a:moveTo>
                            <a:pt x="0" y="12287"/>
                          </a:moveTo>
                          <a:lnTo>
                            <a:pt x="4763" y="27432"/>
                          </a:lnTo>
                          <a:lnTo>
                            <a:pt x="18859" y="11240"/>
                          </a:lnTo>
                          <a:lnTo>
                            <a:pt x="38671" y="15907"/>
                          </a:lnTo>
                          <a:lnTo>
                            <a:pt x="33814" y="571"/>
                          </a:lnTo>
                          <a:lnTo>
                            <a:pt x="1295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743" name="Freeform: Shape 742">
                      <a:extLst>
                        <a:ext uri="{FF2B5EF4-FFF2-40B4-BE49-F238E27FC236}">
                          <a16:creationId xmlns:a16="http://schemas.microsoft.com/office/drawing/2014/main" id="{614889C7-947B-4C9E-8ED7-3D25EE60D2E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53779" y="2997135"/>
                      <a:ext cx="39052" cy="27336"/>
                    </a:xfrm>
                    <a:custGeom>
                      <a:avLst/>
                      <a:gdLst>
                        <a:gd name="connsiteX0" fmla="*/ 0 w 39052"/>
                        <a:gd name="connsiteY0" fmla="*/ 11335 h 27336"/>
                        <a:gd name="connsiteX1" fmla="*/ 5143 w 39052"/>
                        <a:gd name="connsiteY1" fmla="*/ 27337 h 27336"/>
                        <a:gd name="connsiteX2" fmla="*/ 19145 w 39052"/>
                        <a:gd name="connsiteY2" fmla="*/ 11144 h 27336"/>
                        <a:gd name="connsiteX3" fmla="*/ 39053 w 39052"/>
                        <a:gd name="connsiteY3" fmla="*/ 15907 h 27336"/>
                        <a:gd name="connsiteX4" fmla="*/ 34100 w 39052"/>
                        <a:gd name="connsiteY4" fmla="*/ 571 h 27336"/>
                        <a:gd name="connsiteX5" fmla="*/ 13335 w 39052"/>
                        <a:gd name="connsiteY5" fmla="*/ 0 h 27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9052" h="27336">
                          <a:moveTo>
                            <a:pt x="0" y="11335"/>
                          </a:moveTo>
                          <a:lnTo>
                            <a:pt x="5143" y="27337"/>
                          </a:lnTo>
                          <a:lnTo>
                            <a:pt x="19145" y="11144"/>
                          </a:lnTo>
                          <a:lnTo>
                            <a:pt x="39053" y="15907"/>
                          </a:lnTo>
                          <a:lnTo>
                            <a:pt x="34100" y="571"/>
                          </a:lnTo>
                          <a:lnTo>
                            <a:pt x="13335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739" name="Graphic 1">
                    <a:extLst>
                      <a:ext uri="{FF2B5EF4-FFF2-40B4-BE49-F238E27FC236}">
                        <a16:creationId xmlns:a16="http://schemas.microsoft.com/office/drawing/2014/main" id="{06EADAF0-0FFC-424B-B0C4-DF249B0D3436}"/>
                      </a:ext>
                    </a:extLst>
                  </p:cNvPr>
                  <p:cNvGrpSpPr/>
                  <p:nvPr/>
                </p:nvGrpSpPr>
                <p:grpSpPr>
                  <a:xfrm>
                    <a:off x="5809202" y="2976276"/>
                    <a:ext cx="76962" cy="39528"/>
                    <a:chOff x="5809202" y="2976276"/>
                    <a:chExt cx="76962" cy="39528"/>
                  </a:xfrm>
                  <a:grpFill/>
                </p:grpSpPr>
                <p:sp>
                  <p:nvSpPr>
                    <p:cNvPr id="740" name="Freeform: Shape 739">
                      <a:extLst>
                        <a:ext uri="{FF2B5EF4-FFF2-40B4-BE49-F238E27FC236}">
                          <a16:creationId xmlns:a16="http://schemas.microsoft.com/office/drawing/2014/main" id="{CF640776-E5F8-4187-B63C-3428212C831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09202" y="2988372"/>
                      <a:ext cx="38766" cy="27432"/>
                    </a:xfrm>
                    <a:custGeom>
                      <a:avLst/>
                      <a:gdLst>
                        <a:gd name="connsiteX0" fmla="*/ 0 w 38766"/>
                        <a:gd name="connsiteY0" fmla="*/ 12287 h 27432"/>
                        <a:gd name="connsiteX1" fmla="*/ 4858 w 38766"/>
                        <a:gd name="connsiteY1" fmla="*/ 27432 h 27432"/>
                        <a:gd name="connsiteX2" fmla="*/ 18860 w 38766"/>
                        <a:gd name="connsiteY2" fmla="*/ 11240 h 27432"/>
                        <a:gd name="connsiteX3" fmla="*/ 38767 w 38766"/>
                        <a:gd name="connsiteY3" fmla="*/ 15907 h 27432"/>
                        <a:gd name="connsiteX4" fmla="*/ 33814 w 38766"/>
                        <a:gd name="connsiteY4" fmla="*/ 571 h 27432"/>
                        <a:gd name="connsiteX5" fmla="*/ 12954 w 38766"/>
                        <a:gd name="connsiteY5" fmla="*/ 0 h 274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766" h="27432">
                          <a:moveTo>
                            <a:pt x="0" y="12287"/>
                          </a:moveTo>
                          <a:lnTo>
                            <a:pt x="4858" y="27432"/>
                          </a:lnTo>
                          <a:lnTo>
                            <a:pt x="18860" y="11240"/>
                          </a:lnTo>
                          <a:lnTo>
                            <a:pt x="38767" y="15907"/>
                          </a:lnTo>
                          <a:lnTo>
                            <a:pt x="33814" y="571"/>
                          </a:lnTo>
                          <a:lnTo>
                            <a:pt x="1295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741" name="Freeform: Shape 740">
                      <a:extLst>
                        <a:ext uri="{FF2B5EF4-FFF2-40B4-BE49-F238E27FC236}">
                          <a16:creationId xmlns:a16="http://schemas.microsoft.com/office/drawing/2014/main" id="{99435E08-25D3-45CF-A588-AD1478B358C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47207" y="2976276"/>
                      <a:ext cx="38957" cy="27336"/>
                    </a:xfrm>
                    <a:custGeom>
                      <a:avLst/>
                      <a:gdLst>
                        <a:gd name="connsiteX0" fmla="*/ 0 w 38957"/>
                        <a:gd name="connsiteY0" fmla="*/ 11335 h 27336"/>
                        <a:gd name="connsiteX1" fmla="*/ 5048 w 38957"/>
                        <a:gd name="connsiteY1" fmla="*/ 27337 h 27336"/>
                        <a:gd name="connsiteX2" fmla="*/ 19145 w 38957"/>
                        <a:gd name="connsiteY2" fmla="*/ 11144 h 27336"/>
                        <a:gd name="connsiteX3" fmla="*/ 38957 w 38957"/>
                        <a:gd name="connsiteY3" fmla="*/ 15907 h 27336"/>
                        <a:gd name="connsiteX4" fmla="*/ 34100 w 38957"/>
                        <a:gd name="connsiteY4" fmla="*/ 476 h 27336"/>
                        <a:gd name="connsiteX5" fmla="*/ 13240 w 38957"/>
                        <a:gd name="connsiteY5" fmla="*/ 0 h 27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957" h="27336">
                          <a:moveTo>
                            <a:pt x="0" y="11335"/>
                          </a:moveTo>
                          <a:lnTo>
                            <a:pt x="5048" y="27337"/>
                          </a:lnTo>
                          <a:lnTo>
                            <a:pt x="19145" y="11144"/>
                          </a:lnTo>
                          <a:lnTo>
                            <a:pt x="38957" y="15907"/>
                          </a:lnTo>
                          <a:lnTo>
                            <a:pt x="34100" y="476"/>
                          </a:lnTo>
                          <a:lnTo>
                            <a:pt x="13240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</p:grpSp>
            <p:grpSp>
              <p:nvGrpSpPr>
                <p:cNvPr id="689" name="Graphic 1">
                  <a:extLst>
                    <a:ext uri="{FF2B5EF4-FFF2-40B4-BE49-F238E27FC236}">
                      <a16:creationId xmlns:a16="http://schemas.microsoft.com/office/drawing/2014/main" id="{62E29836-EFA6-4C3D-81D2-52840DC377B9}"/>
                    </a:ext>
                  </a:extLst>
                </p:cNvPr>
                <p:cNvGrpSpPr/>
                <p:nvPr/>
              </p:nvGrpSpPr>
              <p:grpSpPr>
                <a:xfrm>
                  <a:off x="5890545" y="2950463"/>
                  <a:ext cx="116681" cy="164687"/>
                  <a:chOff x="5890545" y="2950463"/>
                  <a:chExt cx="116681" cy="164687"/>
                </a:xfrm>
                <a:grpFill/>
              </p:grpSpPr>
              <p:grpSp>
                <p:nvGrpSpPr>
                  <p:cNvPr id="712" name="Graphic 1">
                    <a:extLst>
                      <a:ext uri="{FF2B5EF4-FFF2-40B4-BE49-F238E27FC236}">
                        <a16:creationId xmlns:a16="http://schemas.microsoft.com/office/drawing/2014/main" id="{84DC3039-8903-4FAA-A22E-912913CCCA7F}"/>
                      </a:ext>
                    </a:extLst>
                  </p:cNvPr>
                  <p:cNvGrpSpPr/>
                  <p:nvPr/>
                </p:nvGrpSpPr>
                <p:grpSpPr>
                  <a:xfrm>
                    <a:off x="5930265" y="3075621"/>
                    <a:ext cx="76961" cy="39528"/>
                    <a:chOff x="5930265" y="3075621"/>
                    <a:chExt cx="76961" cy="39528"/>
                  </a:xfrm>
                  <a:grpFill/>
                </p:grpSpPr>
                <p:sp>
                  <p:nvSpPr>
                    <p:cNvPr id="731" name="Freeform: Shape 730">
                      <a:extLst>
                        <a:ext uri="{FF2B5EF4-FFF2-40B4-BE49-F238E27FC236}">
                          <a16:creationId xmlns:a16="http://schemas.microsoft.com/office/drawing/2014/main" id="{6D9A53F3-6754-4670-BE73-F27018029CF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30265" y="3087718"/>
                      <a:ext cx="38671" cy="27431"/>
                    </a:xfrm>
                    <a:custGeom>
                      <a:avLst/>
                      <a:gdLst>
                        <a:gd name="connsiteX0" fmla="*/ 0 w 38671"/>
                        <a:gd name="connsiteY0" fmla="*/ 12287 h 27431"/>
                        <a:gd name="connsiteX1" fmla="*/ 4763 w 38671"/>
                        <a:gd name="connsiteY1" fmla="*/ 27432 h 27431"/>
                        <a:gd name="connsiteX2" fmla="*/ 18859 w 38671"/>
                        <a:gd name="connsiteY2" fmla="*/ 11239 h 27431"/>
                        <a:gd name="connsiteX3" fmla="*/ 38671 w 38671"/>
                        <a:gd name="connsiteY3" fmla="*/ 16002 h 27431"/>
                        <a:gd name="connsiteX4" fmla="*/ 33814 w 38671"/>
                        <a:gd name="connsiteY4" fmla="*/ 571 h 27431"/>
                        <a:gd name="connsiteX5" fmla="*/ 12954 w 38671"/>
                        <a:gd name="connsiteY5" fmla="*/ 0 h 2743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671" h="27431">
                          <a:moveTo>
                            <a:pt x="0" y="12287"/>
                          </a:moveTo>
                          <a:lnTo>
                            <a:pt x="4763" y="27432"/>
                          </a:lnTo>
                          <a:lnTo>
                            <a:pt x="18859" y="11239"/>
                          </a:lnTo>
                          <a:lnTo>
                            <a:pt x="38671" y="16002"/>
                          </a:lnTo>
                          <a:lnTo>
                            <a:pt x="33814" y="571"/>
                          </a:lnTo>
                          <a:lnTo>
                            <a:pt x="1295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732" name="Freeform: Shape 731">
                      <a:extLst>
                        <a:ext uri="{FF2B5EF4-FFF2-40B4-BE49-F238E27FC236}">
                          <a16:creationId xmlns:a16="http://schemas.microsoft.com/office/drawing/2014/main" id="{6230ADD8-B812-4507-8A6C-5F671C674BB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68269" y="3075621"/>
                      <a:ext cx="38957" cy="27431"/>
                    </a:xfrm>
                    <a:custGeom>
                      <a:avLst/>
                      <a:gdLst>
                        <a:gd name="connsiteX0" fmla="*/ 0 w 38957"/>
                        <a:gd name="connsiteY0" fmla="*/ 11335 h 27431"/>
                        <a:gd name="connsiteX1" fmla="*/ 5048 w 38957"/>
                        <a:gd name="connsiteY1" fmla="*/ 27432 h 27431"/>
                        <a:gd name="connsiteX2" fmla="*/ 19145 w 38957"/>
                        <a:gd name="connsiteY2" fmla="*/ 11240 h 27431"/>
                        <a:gd name="connsiteX3" fmla="*/ 38957 w 38957"/>
                        <a:gd name="connsiteY3" fmla="*/ 15907 h 27431"/>
                        <a:gd name="connsiteX4" fmla="*/ 34100 w 38957"/>
                        <a:gd name="connsiteY4" fmla="*/ 571 h 27431"/>
                        <a:gd name="connsiteX5" fmla="*/ 13240 w 38957"/>
                        <a:gd name="connsiteY5" fmla="*/ 0 h 2743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957" h="27431">
                          <a:moveTo>
                            <a:pt x="0" y="11335"/>
                          </a:moveTo>
                          <a:lnTo>
                            <a:pt x="5048" y="27432"/>
                          </a:lnTo>
                          <a:lnTo>
                            <a:pt x="19145" y="11240"/>
                          </a:lnTo>
                          <a:lnTo>
                            <a:pt x="38957" y="15907"/>
                          </a:lnTo>
                          <a:lnTo>
                            <a:pt x="34100" y="571"/>
                          </a:lnTo>
                          <a:lnTo>
                            <a:pt x="13240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713" name="Graphic 1">
                    <a:extLst>
                      <a:ext uri="{FF2B5EF4-FFF2-40B4-BE49-F238E27FC236}">
                        <a16:creationId xmlns:a16="http://schemas.microsoft.com/office/drawing/2014/main" id="{316FB336-0FBC-4105-B8D1-D203CE1A434A}"/>
                      </a:ext>
                    </a:extLst>
                  </p:cNvPr>
                  <p:cNvGrpSpPr/>
                  <p:nvPr/>
                </p:nvGrpSpPr>
                <p:grpSpPr>
                  <a:xfrm>
                    <a:off x="5923597" y="3054762"/>
                    <a:ext cx="76961" cy="39528"/>
                    <a:chOff x="5923597" y="3054762"/>
                    <a:chExt cx="76961" cy="39528"/>
                  </a:xfrm>
                  <a:grpFill/>
                </p:grpSpPr>
                <p:sp>
                  <p:nvSpPr>
                    <p:cNvPr id="729" name="Freeform: Shape 728">
                      <a:extLst>
                        <a:ext uri="{FF2B5EF4-FFF2-40B4-BE49-F238E27FC236}">
                          <a16:creationId xmlns:a16="http://schemas.microsoft.com/office/drawing/2014/main" id="{56D8F3CC-3007-4897-AB40-69110C85B70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23597" y="3066858"/>
                      <a:ext cx="38766" cy="27432"/>
                    </a:xfrm>
                    <a:custGeom>
                      <a:avLst/>
                      <a:gdLst>
                        <a:gd name="connsiteX0" fmla="*/ 0 w 38766"/>
                        <a:gd name="connsiteY0" fmla="*/ 12287 h 27432"/>
                        <a:gd name="connsiteX1" fmla="*/ 4858 w 38766"/>
                        <a:gd name="connsiteY1" fmla="*/ 27432 h 27432"/>
                        <a:gd name="connsiteX2" fmla="*/ 18859 w 38766"/>
                        <a:gd name="connsiteY2" fmla="*/ 11240 h 27432"/>
                        <a:gd name="connsiteX3" fmla="*/ 38767 w 38766"/>
                        <a:gd name="connsiteY3" fmla="*/ 16002 h 27432"/>
                        <a:gd name="connsiteX4" fmla="*/ 33814 w 38766"/>
                        <a:gd name="connsiteY4" fmla="*/ 572 h 27432"/>
                        <a:gd name="connsiteX5" fmla="*/ 13049 w 38766"/>
                        <a:gd name="connsiteY5" fmla="*/ 0 h 274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766" h="27432">
                          <a:moveTo>
                            <a:pt x="0" y="12287"/>
                          </a:moveTo>
                          <a:lnTo>
                            <a:pt x="4858" y="27432"/>
                          </a:lnTo>
                          <a:lnTo>
                            <a:pt x="18859" y="11240"/>
                          </a:lnTo>
                          <a:lnTo>
                            <a:pt x="38767" y="16002"/>
                          </a:lnTo>
                          <a:lnTo>
                            <a:pt x="33814" y="572"/>
                          </a:lnTo>
                          <a:lnTo>
                            <a:pt x="13049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730" name="Freeform: Shape 729">
                      <a:extLst>
                        <a:ext uri="{FF2B5EF4-FFF2-40B4-BE49-F238E27FC236}">
                          <a16:creationId xmlns:a16="http://schemas.microsoft.com/office/drawing/2014/main" id="{262AE616-FAB6-4B3F-B375-234E2FDEFF2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61602" y="3054762"/>
                      <a:ext cx="38957" cy="27432"/>
                    </a:xfrm>
                    <a:custGeom>
                      <a:avLst/>
                      <a:gdLst>
                        <a:gd name="connsiteX0" fmla="*/ 0 w 38957"/>
                        <a:gd name="connsiteY0" fmla="*/ 11335 h 27432"/>
                        <a:gd name="connsiteX1" fmla="*/ 5048 w 38957"/>
                        <a:gd name="connsiteY1" fmla="*/ 27432 h 27432"/>
                        <a:gd name="connsiteX2" fmla="*/ 19145 w 38957"/>
                        <a:gd name="connsiteY2" fmla="*/ 11240 h 27432"/>
                        <a:gd name="connsiteX3" fmla="*/ 38957 w 38957"/>
                        <a:gd name="connsiteY3" fmla="*/ 15907 h 27432"/>
                        <a:gd name="connsiteX4" fmla="*/ 34100 w 38957"/>
                        <a:gd name="connsiteY4" fmla="*/ 572 h 27432"/>
                        <a:gd name="connsiteX5" fmla="*/ 13240 w 38957"/>
                        <a:gd name="connsiteY5" fmla="*/ 0 h 274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957" h="27432">
                          <a:moveTo>
                            <a:pt x="0" y="11335"/>
                          </a:moveTo>
                          <a:lnTo>
                            <a:pt x="5048" y="27432"/>
                          </a:lnTo>
                          <a:lnTo>
                            <a:pt x="19145" y="11240"/>
                          </a:lnTo>
                          <a:lnTo>
                            <a:pt x="38957" y="15907"/>
                          </a:lnTo>
                          <a:lnTo>
                            <a:pt x="34100" y="572"/>
                          </a:lnTo>
                          <a:lnTo>
                            <a:pt x="13240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714" name="Graphic 1">
                    <a:extLst>
                      <a:ext uri="{FF2B5EF4-FFF2-40B4-BE49-F238E27FC236}">
                        <a16:creationId xmlns:a16="http://schemas.microsoft.com/office/drawing/2014/main" id="{28AAD41F-E68E-4610-A093-671F4EEAB6AE}"/>
                      </a:ext>
                    </a:extLst>
                  </p:cNvPr>
                  <p:cNvGrpSpPr/>
                  <p:nvPr/>
                </p:nvGrpSpPr>
                <p:grpSpPr>
                  <a:xfrm>
                    <a:off x="5917025" y="3033902"/>
                    <a:ext cx="76962" cy="39528"/>
                    <a:chOff x="5917025" y="3033902"/>
                    <a:chExt cx="76962" cy="39528"/>
                  </a:xfrm>
                  <a:grpFill/>
                </p:grpSpPr>
                <p:sp>
                  <p:nvSpPr>
                    <p:cNvPr id="727" name="Freeform: Shape 726">
                      <a:extLst>
                        <a:ext uri="{FF2B5EF4-FFF2-40B4-BE49-F238E27FC236}">
                          <a16:creationId xmlns:a16="http://schemas.microsoft.com/office/drawing/2014/main" id="{E6F58404-111E-4BAA-9A95-5D9DEE1F584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17025" y="3045999"/>
                      <a:ext cx="38671" cy="27431"/>
                    </a:xfrm>
                    <a:custGeom>
                      <a:avLst/>
                      <a:gdLst>
                        <a:gd name="connsiteX0" fmla="*/ 0 w 38671"/>
                        <a:gd name="connsiteY0" fmla="*/ 12287 h 27431"/>
                        <a:gd name="connsiteX1" fmla="*/ 4763 w 38671"/>
                        <a:gd name="connsiteY1" fmla="*/ 27432 h 27431"/>
                        <a:gd name="connsiteX2" fmla="*/ 18860 w 38671"/>
                        <a:gd name="connsiteY2" fmla="*/ 11239 h 27431"/>
                        <a:gd name="connsiteX3" fmla="*/ 38672 w 38671"/>
                        <a:gd name="connsiteY3" fmla="*/ 16002 h 27431"/>
                        <a:gd name="connsiteX4" fmla="*/ 33814 w 38671"/>
                        <a:gd name="connsiteY4" fmla="*/ 571 h 27431"/>
                        <a:gd name="connsiteX5" fmla="*/ 12954 w 38671"/>
                        <a:gd name="connsiteY5" fmla="*/ 0 h 2743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671" h="27431">
                          <a:moveTo>
                            <a:pt x="0" y="12287"/>
                          </a:moveTo>
                          <a:lnTo>
                            <a:pt x="4763" y="27432"/>
                          </a:lnTo>
                          <a:lnTo>
                            <a:pt x="18860" y="11239"/>
                          </a:lnTo>
                          <a:lnTo>
                            <a:pt x="38672" y="16002"/>
                          </a:lnTo>
                          <a:lnTo>
                            <a:pt x="33814" y="571"/>
                          </a:lnTo>
                          <a:lnTo>
                            <a:pt x="1295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728" name="Freeform: Shape 727">
                      <a:extLst>
                        <a:ext uri="{FF2B5EF4-FFF2-40B4-BE49-F238E27FC236}">
                          <a16:creationId xmlns:a16="http://schemas.microsoft.com/office/drawing/2014/main" id="{17EFBE5E-6CED-460E-A13C-84A7F1C263D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55030" y="3033902"/>
                      <a:ext cx="38957" cy="27336"/>
                    </a:xfrm>
                    <a:custGeom>
                      <a:avLst/>
                      <a:gdLst>
                        <a:gd name="connsiteX0" fmla="*/ 0 w 38957"/>
                        <a:gd name="connsiteY0" fmla="*/ 11335 h 27336"/>
                        <a:gd name="connsiteX1" fmla="*/ 5048 w 38957"/>
                        <a:gd name="connsiteY1" fmla="*/ 27337 h 27336"/>
                        <a:gd name="connsiteX2" fmla="*/ 19145 w 38957"/>
                        <a:gd name="connsiteY2" fmla="*/ 11240 h 27336"/>
                        <a:gd name="connsiteX3" fmla="*/ 38957 w 38957"/>
                        <a:gd name="connsiteY3" fmla="*/ 15907 h 27336"/>
                        <a:gd name="connsiteX4" fmla="*/ 34100 w 38957"/>
                        <a:gd name="connsiteY4" fmla="*/ 571 h 27336"/>
                        <a:gd name="connsiteX5" fmla="*/ 13240 w 38957"/>
                        <a:gd name="connsiteY5" fmla="*/ 0 h 27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957" h="27336">
                          <a:moveTo>
                            <a:pt x="0" y="11335"/>
                          </a:moveTo>
                          <a:lnTo>
                            <a:pt x="5048" y="27337"/>
                          </a:lnTo>
                          <a:lnTo>
                            <a:pt x="19145" y="11240"/>
                          </a:lnTo>
                          <a:lnTo>
                            <a:pt x="38957" y="15907"/>
                          </a:lnTo>
                          <a:lnTo>
                            <a:pt x="34100" y="571"/>
                          </a:lnTo>
                          <a:lnTo>
                            <a:pt x="13240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715" name="Graphic 1">
                    <a:extLst>
                      <a:ext uri="{FF2B5EF4-FFF2-40B4-BE49-F238E27FC236}">
                        <a16:creationId xmlns:a16="http://schemas.microsoft.com/office/drawing/2014/main" id="{2E3F9DCC-8EEB-4F33-8EE3-0CD893097F6B}"/>
                      </a:ext>
                    </a:extLst>
                  </p:cNvPr>
                  <p:cNvGrpSpPr/>
                  <p:nvPr/>
                </p:nvGrpSpPr>
                <p:grpSpPr>
                  <a:xfrm>
                    <a:off x="5910357" y="3013042"/>
                    <a:ext cx="76961" cy="39528"/>
                    <a:chOff x="5910357" y="3013042"/>
                    <a:chExt cx="76961" cy="39528"/>
                  </a:xfrm>
                  <a:grpFill/>
                </p:grpSpPr>
                <p:sp>
                  <p:nvSpPr>
                    <p:cNvPr id="725" name="Freeform: Shape 724">
                      <a:extLst>
                        <a:ext uri="{FF2B5EF4-FFF2-40B4-BE49-F238E27FC236}">
                          <a16:creationId xmlns:a16="http://schemas.microsoft.com/office/drawing/2014/main" id="{5C8B931A-F62C-4A40-A5A9-5B2D390B736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10357" y="3025139"/>
                      <a:ext cx="38766" cy="27431"/>
                    </a:xfrm>
                    <a:custGeom>
                      <a:avLst/>
                      <a:gdLst>
                        <a:gd name="connsiteX0" fmla="*/ 0 w 38766"/>
                        <a:gd name="connsiteY0" fmla="*/ 12287 h 27431"/>
                        <a:gd name="connsiteX1" fmla="*/ 4858 w 38766"/>
                        <a:gd name="connsiteY1" fmla="*/ 27432 h 27431"/>
                        <a:gd name="connsiteX2" fmla="*/ 18859 w 38766"/>
                        <a:gd name="connsiteY2" fmla="*/ 11240 h 27431"/>
                        <a:gd name="connsiteX3" fmla="*/ 38767 w 38766"/>
                        <a:gd name="connsiteY3" fmla="*/ 16002 h 27431"/>
                        <a:gd name="connsiteX4" fmla="*/ 33814 w 38766"/>
                        <a:gd name="connsiteY4" fmla="*/ 571 h 27431"/>
                        <a:gd name="connsiteX5" fmla="*/ 13049 w 38766"/>
                        <a:gd name="connsiteY5" fmla="*/ 0 h 2743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766" h="27431">
                          <a:moveTo>
                            <a:pt x="0" y="12287"/>
                          </a:moveTo>
                          <a:lnTo>
                            <a:pt x="4858" y="27432"/>
                          </a:lnTo>
                          <a:lnTo>
                            <a:pt x="18859" y="11240"/>
                          </a:lnTo>
                          <a:lnTo>
                            <a:pt x="38767" y="16002"/>
                          </a:lnTo>
                          <a:lnTo>
                            <a:pt x="33814" y="571"/>
                          </a:lnTo>
                          <a:lnTo>
                            <a:pt x="13049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726" name="Freeform: Shape 725">
                      <a:extLst>
                        <a:ext uri="{FF2B5EF4-FFF2-40B4-BE49-F238E27FC236}">
                          <a16:creationId xmlns:a16="http://schemas.microsoft.com/office/drawing/2014/main" id="{0CCA03B0-D9D6-4028-A21E-E230BA61D24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48362" y="3013042"/>
                      <a:ext cx="38957" cy="27336"/>
                    </a:xfrm>
                    <a:custGeom>
                      <a:avLst/>
                      <a:gdLst>
                        <a:gd name="connsiteX0" fmla="*/ 0 w 38957"/>
                        <a:gd name="connsiteY0" fmla="*/ 11335 h 27336"/>
                        <a:gd name="connsiteX1" fmla="*/ 5048 w 38957"/>
                        <a:gd name="connsiteY1" fmla="*/ 27337 h 27336"/>
                        <a:gd name="connsiteX2" fmla="*/ 19145 w 38957"/>
                        <a:gd name="connsiteY2" fmla="*/ 11240 h 27336"/>
                        <a:gd name="connsiteX3" fmla="*/ 38957 w 38957"/>
                        <a:gd name="connsiteY3" fmla="*/ 15907 h 27336"/>
                        <a:gd name="connsiteX4" fmla="*/ 34100 w 38957"/>
                        <a:gd name="connsiteY4" fmla="*/ 571 h 27336"/>
                        <a:gd name="connsiteX5" fmla="*/ 13240 w 38957"/>
                        <a:gd name="connsiteY5" fmla="*/ 0 h 27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957" h="27336">
                          <a:moveTo>
                            <a:pt x="0" y="11335"/>
                          </a:moveTo>
                          <a:lnTo>
                            <a:pt x="5048" y="27337"/>
                          </a:lnTo>
                          <a:lnTo>
                            <a:pt x="19145" y="11240"/>
                          </a:lnTo>
                          <a:lnTo>
                            <a:pt x="38957" y="15907"/>
                          </a:lnTo>
                          <a:lnTo>
                            <a:pt x="34100" y="571"/>
                          </a:lnTo>
                          <a:lnTo>
                            <a:pt x="13240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716" name="Graphic 1">
                    <a:extLst>
                      <a:ext uri="{FF2B5EF4-FFF2-40B4-BE49-F238E27FC236}">
                        <a16:creationId xmlns:a16="http://schemas.microsoft.com/office/drawing/2014/main" id="{8C3D2F97-87A0-4257-BB13-98AEC5635BCF}"/>
                      </a:ext>
                    </a:extLst>
                  </p:cNvPr>
                  <p:cNvGrpSpPr/>
                  <p:nvPr/>
                </p:nvGrpSpPr>
                <p:grpSpPr>
                  <a:xfrm>
                    <a:off x="5903785" y="2992182"/>
                    <a:ext cx="76961" cy="39528"/>
                    <a:chOff x="5903785" y="2992182"/>
                    <a:chExt cx="76961" cy="39528"/>
                  </a:xfrm>
                  <a:grpFill/>
                </p:grpSpPr>
                <p:sp>
                  <p:nvSpPr>
                    <p:cNvPr id="723" name="Freeform: Shape 722">
                      <a:extLst>
                        <a:ext uri="{FF2B5EF4-FFF2-40B4-BE49-F238E27FC236}">
                          <a16:creationId xmlns:a16="http://schemas.microsoft.com/office/drawing/2014/main" id="{510C8802-6370-408D-8109-C37C40499C5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03785" y="3004279"/>
                      <a:ext cx="38671" cy="27432"/>
                    </a:xfrm>
                    <a:custGeom>
                      <a:avLst/>
                      <a:gdLst>
                        <a:gd name="connsiteX0" fmla="*/ 0 w 38671"/>
                        <a:gd name="connsiteY0" fmla="*/ 12287 h 27432"/>
                        <a:gd name="connsiteX1" fmla="*/ 4763 w 38671"/>
                        <a:gd name="connsiteY1" fmla="*/ 27432 h 27432"/>
                        <a:gd name="connsiteX2" fmla="*/ 18859 w 38671"/>
                        <a:gd name="connsiteY2" fmla="*/ 11240 h 27432"/>
                        <a:gd name="connsiteX3" fmla="*/ 38671 w 38671"/>
                        <a:gd name="connsiteY3" fmla="*/ 16002 h 27432"/>
                        <a:gd name="connsiteX4" fmla="*/ 33814 w 38671"/>
                        <a:gd name="connsiteY4" fmla="*/ 571 h 27432"/>
                        <a:gd name="connsiteX5" fmla="*/ 12954 w 38671"/>
                        <a:gd name="connsiteY5" fmla="*/ 0 h 274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671" h="27432">
                          <a:moveTo>
                            <a:pt x="0" y="12287"/>
                          </a:moveTo>
                          <a:lnTo>
                            <a:pt x="4763" y="27432"/>
                          </a:lnTo>
                          <a:lnTo>
                            <a:pt x="18859" y="11240"/>
                          </a:lnTo>
                          <a:lnTo>
                            <a:pt x="38671" y="16002"/>
                          </a:lnTo>
                          <a:lnTo>
                            <a:pt x="33814" y="571"/>
                          </a:lnTo>
                          <a:lnTo>
                            <a:pt x="1295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724" name="Freeform: Shape 723">
                      <a:extLst>
                        <a:ext uri="{FF2B5EF4-FFF2-40B4-BE49-F238E27FC236}">
                          <a16:creationId xmlns:a16="http://schemas.microsoft.com/office/drawing/2014/main" id="{34AD20F9-F132-472B-98A8-281FA73742D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41790" y="2992182"/>
                      <a:ext cx="38957" cy="27336"/>
                    </a:xfrm>
                    <a:custGeom>
                      <a:avLst/>
                      <a:gdLst>
                        <a:gd name="connsiteX0" fmla="*/ 0 w 38957"/>
                        <a:gd name="connsiteY0" fmla="*/ 11335 h 27336"/>
                        <a:gd name="connsiteX1" fmla="*/ 5048 w 38957"/>
                        <a:gd name="connsiteY1" fmla="*/ 27337 h 27336"/>
                        <a:gd name="connsiteX2" fmla="*/ 19145 w 38957"/>
                        <a:gd name="connsiteY2" fmla="*/ 11240 h 27336"/>
                        <a:gd name="connsiteX3" fmla="*/ 38957 w 38957"/>
                        <a:gd name="connsiteY3" fmla="*/ 15907 h 27336"/>
                        <a:gd name="connsiteX4" fmla="*/ 34100 w 38957"/>
                        <a:gd name="connsiteY4" fmla="*/ 572 h 27336"/>
                        <a:gd name="connsiteX5" fmla="*/ 13240 w 38957"/>
                        <a:gd name="connsiteY5" fmla="*/ 0 h 27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957" h="27336">
                          <a:moveTo>
                            <a:pt x="0" y="11335"/>
                          </a:moveTo>
                          <a:lnTo>
                            <a:pt x="5048" y="27337"/>
                          </a:lnTo>
                          <a:lnTo>
                            <a:pt x="19145" y="11240"/>
                          </a:lnTo>
                          <a:lnTo>
                            <a:pt x="38957" y="15907"/>
                          </a:lnTo>
                          <a:lnTo>
                            <a:pt x="34100" y="572"/>
                          </a:lnTo>
                          <a:lnTo>
                            <a:pt x="13240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717" name="Graphic 1">
                    <a:extLst>
                      <a:ext uri="{FF2B5EF4-FFF2-40B4-BE49-F238E27FC236}">
                        <a16:creationId xmlns:a16="http://schemas.microsoft.com/office/drawing/2014/main" id="{4A2F96E2-FF54-41FA-9ACD-49CE28E4935C}"/>
                      </a:ext>
                    </a:extLst>
                  </p:cNvPr>
                  <p:cNvGrpSpPr/>
                  <p:nvPr/>
                </p:nvGrpSpPr>
                <p:grpSpPr>
                  <a:xfrm>
                    <a:off x="5897117" y="2971323"/>
                    <a:ext cx="76962" cy="39528"/>
                    <a:chOff x="5897117" y="2971323"/>
                    <a:chExt cx="76962" cy="39528"/>
                  </a:xfrm>
                  <a:grpFill/>
                </p:grpSpPr>
                <p:sp>
                  <p:nvSpPr>
                    <p:cNvPr id="721" name="Freeform: Shape 720">
                      <a:extLst>
                        <a:ext uri="{FF2B5EF4-FFF2-40B4-BE49-F238E27FC236}">
                          <a16:creationId xmlns:a16="http://schemas.microsoft.com/office/drawing/2014/main" id="{1AC8841E-F2A7-44EE-9151-EB13A52A07F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97117" y="2983419"/>
                      <a:ext cx="38766" cy="27432"/>
                    </a:xfrm>
                    <a:custGeom>
                      <a:avLst/>
                      <a:gdLst>
                        <a:gd name="connsiteX0" fmla="*/ 0 w 38766"/>
                        <a:gd name="connsiteY0" fmla="*/ 12287 h 27432"/>
                        <a:gd name="connsiteX1" fmla="*/ 4858 w 38766"/>
                        <a:gd name="connsiteY1" fmla="*/ 27432 h 27432"/>
                        <a:gd name="connsiteX2" fmla="*/ 18860 w 38766"/>
                        <a:gd name="connsiteY2" fmla="*/ 11240 h 27432"/>
                        <a:gd name="connsiteX3" fmla="*/ 38767 w 38766"/>
                        <a:gd name="connsiteY3" fmla="*/ 16002 h 27432"/>
                        <a:gd name="connsiteX4" fmla="*/ 33814 w 38766"/>
                        <a:gd name="connsiteY4" fmla="*/ 572 h 27432"/>
                        <a:gd name="connsiteX5" fmla="*/ 13049 w 38766"/>
                        <a:gd name="connsiteY5" fmla="*/ 0 h 274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766" h="27432">
                          <a:moveTo>
                            <a:pt x="0" y="12287"/>
                          </a:moveTo>
                          <a:lnTo>
                            <a:pt x="4858" y="27432"/>
                          </a:lnTo>
                          <a:lnTo>
                            <a:pt x="18860" y="11240"/>
                          </a:lnTo>
                          <a:lnTo>
                            <a:pt x="38767" y="16002"/>
                          </a:lnTo>
                          <a:lnTo>
                            <a:pt x="33814" y="572"/>
                          </a:lnTo>
                          <a:lnTo>
                            <a:pt x="13049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722" name="Freeform: Shape 721">
                      <a:extLst>
                        <a:ext uri="{FF2B5EF4-FFF2-40B4-BE49-F238E27FC236}">
                          <a16:creationId xmlns:a16="http://schemas.microsoft.com/office/drawing/2014/main" id="{FF37788B-5042-4AD5-A809-15D86F816EE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35122" y="2971323"/>
                      <a:ext cx="38957" cy="27336"/>
                    </a:xfrm>
                    <a:custGeom>
                      <a:avLst/>
                      <a:gdLst>
                        <a:gd name="connsiteX0" fmla="*/ 0 w 38957"/>
                        <a:gd name="connsiteY0" fmla="*/ 11335 h 27336"/>
                        <a:gd name="connsiteX1" fmla="*/ 5048 w 38957"/>
                        <a:gd name="connsiteY1" fmla="*/ 27337 h 27336"/>
                        <a:gd name="connsiteX2" fmla="*/ 19145 w 38957"/>
                        <a:gd name="connsiteY2" fmla="*/ 11239 h 27336"/>
                        <a:gd name="connsiteX3" fmla="*/ 38957 w 38957"/>
                        <a:gd name="connsiteY3" fmla="*/ 15907 h 27336"/>
                        <a:gd name="connsiteX4" fmla="*/ 34100 w 38957"/>
                        <a:gd name="connsiteY4" fmla="*/ 571 h 27336"/>
                        <a:gd name="connsiteX5" fmla="*/ 13240 w 38957"/>
                        <a:gd name="connsiteY5" fmla="*/ 0 h 27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957" h="27336">
                          <a:moveTo>
                            <a:pt x="0" y="11335"/>
                          </a:moveTo>
                          <a:lnTo>
                            <a:pt x="5048" y="27337"/>
                          </a:lnTo>
                          <a:lnTo>
                            <a:pt x="19145" y="11239"/>
                          </a:lnTo>
                          <a:lnTo>
                            <a:pt x="38957" y="15907"/>
                          </a:lnTo>
                          <a:lnTo>
                            <a:pt x="34100" y="571"/>
                          </a:lnTo>
                          <a:lnTo>
                            <a:pt x="13240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718" name="Graphic 1">
                    <a:extLst>
                      <a:ext uri="{FF2B5EF4-FFF2-40B4-BE49-F238E27FC236}">
                        <a16:creationId xmlns:a16="http://schemas.microsoft.com/office/drawing/2014/main" id="{D6678CF2-8262-4835-8FE3-ADB5C9E8A097}"/>
                      </a:ext>
                    </a:extLst>
                  </p:cNvPr>
                  <p:cNvGrpSpPr/>
                  <p:nvPr/>
                </p:nvGrpSpPr>
                <p:grpSpPr>
                  <a:xfrm>
                    <a:off x="5890545" y="2950463"/>
                    <a:ext cx="76961" cy="39528"/>
                    <a:chOff x="5890545" y="2950463"/>
                    <a:chExt cx="76961" cy="39528"/>
                  </a:xfrm>
                  <a:grpFill/>
                </p:grpSpPr>
                <p:sp>
                  <p:nvSpPr>
                    <p:cNvPr id="719" name="Freeform: Shape 718">
                      <a:extLst>
                        <a:ext uri="{FF2B5EF4-FFF2-40B4-BE49-F238E27FC236}">
                          <a16:creationId xmlns:a16="http://schemas.microsoft.com/office/drawing/2014/main" id="{288144CA-6689-46DA-A48E-232275A7649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90545" y="2962560"/>
                      <a:ext cx="38671" cy="27431"/>
                    </a:xfrm>
                    <a:custGeom>
                      <a:avLst/>
                      <a:gdLst>
                        <a:gd name="connsiteX0" fmla="*/ 0 w 38671"/>
                        <a:gd name="connsiteY0" fmla="*/ 12287 h 27431"/>
                        <a:gd name="connsiteX1" fmla="*/ 4763 w 38671"/>
                        <a:gd name="connsiteY1" fmla="*/ 27432 h 27431"/>
                        <a:gd name="connsiteX2" fmla="*/ 18859 w 38671"/>
                        <a:gd name="connsiteY2" fmla="*/ 11239 h 27431"/>
                        <a:gd name="connsiteX3" fmla="*/ 38671 w 38671"/>
                        <a:gd name="connsiteY3" fmla="*/ 15907 h 27431"/>
                        <a:gd name="connsiteX4" fmla="*/ 33814 w 38671"/>
                        <a:gd name="connsiteY4" fmla="*/ 571 h 27431"/>
                        <a:gd name="connsiteX5" fmla="*/ 12954 w 38671"/>
                        <a:gd name="connsiteY5" fmla="*/ 0 h 2743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671" h="27431">
                          <a:moveTo>
                            <a:pt x="0" y="12287"/>
                          </a:moveTo>
                          <a:lnTo>
                            <a:pt x="4763" y="27432"/>
                          </a:lnTo>
                          <a:lnTo>
                            <a:pt x="18859" y="11239"/>
                          </a:lnTo>
                          <a:lnTo>
                            <a:pt x="38671" y="15907"/>
                          </a:lnTo>
                          <a:lnTo>
                            <a:pt x="33814" y="571"/>
                          </a:lnTo>
                          <a:lnTo>
                            <a:pt x="1295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720" name="Freeform: Shape 719">
                      <a:extLst>
                        <a:ext uri="{FF2B5EF4-FFF2-40B4-BE49-F238E27FC236}">
                          <a16:creationId xmlns:a16="http://schemas.microsoft.com/office/drawing/2014/main" id="{A816F3A3-068A-4BE2-828A-1815F81FBDF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28550" y="2950463"/>
                      <a:ext cx="38957" cy="27336"/>
                    </a:xfrm>
                    <a:custGeom>
                      <a:avLst/>
                      <a:gdLst>
                        <a:gd name="connsiteX0" fmla="*/ 0 w 38957"/>
                        <a:gd name="connsiteY0" fmla="*/ 11335 h 27336"/>
                        <a:gd name="connsiteX1" fmla="*/ 5048 w 38957"/>
                        <a:gd name="connsiteY1" fmla="*/ 27337 h 27336"/>
                        <a:gd name="connsiteX2" fmla="*/ 19145 w 38957"/>
                        <a:gd name="connsiteY2" fmla="*/ 11240 h 27336"/>
                        <a:gd name="connsiteX3" fmla="*/ 38957 w 38957"/>
                        <a:gd name="connsiteY3" fmla="*/ 15907 h 27336"/>
                        <a:gd name="connsiteX4" fmla="*/ 34100 w 38957"/>
                        <a:gd name="connsiteY4" fmla="*/ 571 h 27336"/>
                        <a:gd name="connsiteX5" fmla="*/ 13240 w 38957"/>
                        <a:gd name="connsiteY5" fmla="*/ 0 h 27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957" h="27336">
                          <a:moveTo>
                            <a:pt x="0" y="11335"/>
                          </a:moveTo>
                          <a:lnTo>
                            <a:pt x="5048" y="27337"/>
                          </a:lnTo>
                          <a:lnTo>
                            <a:pt x="19145" y="11240"/>
                          </a:lnTo>
                          <a:lnTo>
                            <a:pt x="38957" y="15907"/>
                          </a:lnTo>
                          <a:lnTo>
                            <a:pt x="34100" y="571"/>
                          </a:lnTo>
                          <a:lnTo>
                            <a:pt x="13240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</p:grpSp>
            <p:grpSp>
              <p:nvGrpSpPr>
                <p:cNvPr id="690" name="Graphic 1">
                  <a:extLst>
                    <a:ext uri="{FF2B5EF4-FFF2-40B4-BE49-F238E27FC236}">
                      <a16:creationId xmlns:a16="http://schemas.microsoft.com/office/drawing/2014/main" id="{81E540AD-C50B-4611-AA4B-69932D018A1E}"/>
                    </a:ext>
                  </a:extLst>
                </p:cNvPr>
                <p:cNvGrpSpPr/>
                <p:nvPr/>
              </p:nvGrpSpPr>
              <p:grpSpPr>
                <a:xfrm>
                  <a:off x="5971889" y="2924650"/>
                  <a:ext cx="116585" cy="164687"/>
                  <a:chOff x="5971889" y="2924650"/>
                  <a:chExt cx="116585" cy="164687"/>
                </a:xfrm>
                <a:grpFill/>
              </p:grpSpPr>
              <p:grpSp>
                <p:nvGrpSpPr>
                  <p:cNvPr id="691" name="Graphic 1">
                    <a:extLst>
                      <a:ext uri="{FF2B5EF4-FFF2-40B4-BE49-F238E27FC236}">
                        <a16:creationId xmlns:a16="http://schemas.microsoft.com/office/drawing/2014/main" id="{5EB80542-AEB0-48B8-AA00-6B581BB2D9AD}"/>
                      </a:ext>
                    </a:extLst>
                  </p:cNvPr>
                  <p:cNvGrpSpPr/>
                  <p:nvPr/>
                </p:nvGrpSpPr>
                <p:grpSpPr>
                  <a:xfrm>
                    <a:off x="6011608" y="3049809"/>
                    <a:ext cx="76866" cy="39528"/>
                    <a:chOff x="6011608" y="3049809"/>
                    <a:chExt cx="76866" cy="39528"/>
                  </a:xfrm>
                  <a:grpFill/>
                </p:grpSpPr>
                <p:sp>
                  <p:nvSpPr>
                    <p:cNvPr id="710" name="Freeform: Shape 709">
                      <a:extLst>
                        <a:ext uri="{FF2B5EF4-FFF2-40B4-BE49-F238E27FC236}">
                          <a16:creationId xmlns:a16="http://schemas.microsoft.com/office/drawing/2014/main" id="{56BBEEC8-B223-4FFB-91B6-7A71546959D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11608" y="3062001"/>
                      <a:ext cx="38671" cy="27336"/>
                    </a:xfrm>
                    <a:custGeom>
                      <a:avLst/>
                      <a:gdLst>
                        <a:gd name="connsiteX0" fmla="*/ 0 w 38671"/>
                        <a:gd name="connsiteY0" fmla="*/ 12192 h 27336"/>
                        <a:gd name="connsiteX1" fmla="*/ 4763 w 38671"/>
                        <a:gd name="connsiteY1" fmla="*/ 27337 h 27336"/>
                        <a:gd name="connsiteX2" fmla="*/ 18860 w 38671"/>
                        <a:gd name="connsiteY2" fmla="*/ 11144 h 27336"/>
                        <a:gd name="connsiteX3" fmla="*/ 38672 w 38671"/>
                        <a:gd name="connsiteY3" fmla="*/ 15907 h 27336"/>
                        <a:gd name="connsiteX4" fmla="*/ 33814 w 38671"/>
                        <a:gd name="connsiteY4" fmla="*/ 476 h 27336"/>
                        <a:gd name="connsiteX5" fmla="*/ 12954 w 38671"/>
                        <a:gd name="connsiteY5" fmla="*/ 0 h 27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671" h="27336">
                          <a:moveTo>
                            <a:pt x="0" y="12192"/>
                          </a:moveTo>
                          <a:lnTo>
                            <a:pt x="4763" y="27337"/>
                          </a:lnTo>
                          <a:lnTo>
                            <a:pt x="18860" y="11144"/>
                          </a:lnTo>
                          <a:lnTo>
                            <a:pt x="38672" y="15907"/>
                          </a:lnTo>
                          <a:lnTo>
                            <a:pt x="33814" y="476"/>
                          </a:lnTo>
                          <a:lnTo>
                            <a:pt x="1295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711" name="Freeform: Shape 710">
                      <a:extLst>
                        <a:ext uri="{FF2B5EF4-FFF2-40B4-BE49-F238E27FC236}">
                          <a16:creationId xmlns:a16="http://schemas.microsoft.com/office/drawing/2014/main" id="{1C26D2AD-A13D-48FC-8160-91E3AF25F17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49518" y="3049809"/>
                      <a:ext cx="38957" cy="27431"/>
                    </a:xfrm>
                    <a:custGeom>
                      <a:avLst/>
                      <a:gdLst>
                        <a:gd name="connsiteX0" fmla="*/ 0 w 38957"/>
                        <a:gd name="connsiteY0" fmla="*/ 11430 h 27431"/>
                        <a:gd name="connsiteX1" fmla="*/ 5143 w 38957"/>
                        <a:gd name="connsiteY1" fmla="*/ 27432 h 27431"/>
                        <a:gd name="connsiteX2" fmla="*/ 19145 w 38957"/>
                        <a:gd name="connsiteY2" fmla="*/ 11240 h 27431"/>
                        <a:gd name="connsiteX3" fmla="*/ 38957 w 38957"/>
                        <a:gd name="connsiteY3" fmla="*/ 15907 h 27431"/>
                        <a:gd name="connsiteX4" fmla="*/ 34100 w 38957"/>
                        <a:gd name="connsiteY4" fmla="*/ 571 h 27431"/>
                        <a:gd name="connsiteX5" fmla="*/ 13240 w 38957"/>
                        <a:gd name="connsiteY5" fmla="*/ 0 h 2743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957" h="27431">
                          <a:moveTo>
                            <a:pt x="0" y="11430"/>
                          </a:moveTo>
                          <a:lnTo>
                            <a:pt x="5143" y="27432"/>
                          </a:lnTo>
                          <a:lnTo>
                            <a:pt x="19145" y="11240"/>
                          </a:lnTo>
                          <a:lnTo>
                            <a:pt x="38957" y="15907"/>
                          </a:lnTo>
                          <a:lnTo>
                            <a:pt x="34100" y="571"/>
                          </a:lnTo>
                          <a:lnTo>
                            <a:pt x="13240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692" name="Graphic 1">
                    <a:extLst>
                      <a:ext uri="{FF2B5EF4-FFF2-40B4-BE49-F238E27FC236}">
                        <a16:creationId xmlns:a16="http://schemas.microsoft.com/office/drawing/2014/main" id="{2F18AB74-79F3-4306-BB99-168D8ABCCD57}"/>
                      </a:ext>
                    </a:extLst>
                  </p:cNvPr>
                  <p:cNvGrpSpPr/>
                  <p:nvPr/>
                </p:nvGrpSpPr>
                <p:grpSpPr>
                  <a:xfrm>
                    <a:off x="6004941" y="3028949"/>
                    <a:ext cx="76961" cy="39528"/>
                    <a:chOff x="6004941" y="3028949"/>
                    <a:chExt cx="76961" cy="39528"/>
                  </a:xfrm>
                  <a:grpFill/>
                </p:grpSpPr>
                <p:sp>
                  <p:nvSpPr>
                    <p:cNvPr id="708" name="Freeform: Shape 707">
                      <a:extLst>
                        <a:ext uri="{FF2B5EF4-FFF2-40B4-BE49-F238E27FC236}">
                          <a16:creationId xmlns:a16="http://schemas.microsoft.com/office/drawing/2014/main" id="{0A949A72-4EFA-4474-B0FD-DC89829606E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04941" y="3041141"/>
                      <a:ext cx="38671" cy="27336"/>
                    </a:xfrm>
                    <a:custGeom>
                      <a:avLst/>
                      <a:gdLst>
                        <a:gd name="connsiteX0" fmla="*/ 0 w 38671"/>
                        <a:gd name="connsiteY0" fmla="*/ 12192 h 27336"/>
                        <a:gd name="connsiteX1" fmla="*/ 4763 w 38671"/>
                        <a:gd name="connsiteY1" fmla="*/ 27337 h 27336"/>
                        <a:gd name="connsiteX2" fmla="*/ 18859 w 38671"/>
                        <a:gd name="connsiteY2" fmla="*/ 11144 h 27336"/>
                        <a:gd name="connsiteX3" fmla="*/ 38671 w 38671"/>
                        <a:gd name="connsiteY3" fmla="*/ 15907 h 27336"/>
                        <a:gd name="connsiteX4" fmla="*/ 33814 w 38671"/>
                        <a:gd name="connsiteY4" fmla="*/ 476 h 27336"/>
                        <a:gd name="connsiteX5" fmla="*/ 12954 w 38671"/>
                        <a:gd name="connsiteY5" fmla="*/ 0 h 27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671" h="27336">
                          <a:moveTo>
                            <a:pt x="0" y="12192"/>
                          </a:moveTo>
                          <a:lnTo>
                            <a:pt x="4763" y="27337"/>
                          </a:lnTo>
                          <a:lnTo>
                            <a:pt x="18859" y="11144"/>
                          </a:lnTo>
                          <a:lnTo>
                            <a:pt x="38671" y="15907"/>
                          </a:lnTo>
                          <a:lnTo>
                            <a:pt x="33814" y="476"/>
                          </a:lnTo>
                          <a:lnTo>
                            <a:pt x="1295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709" name="Freeform: Shape 708">
                      <a:extLst>
                        <a:ext uri="{FF2B5EF4-FFF2-40B4-BE49-F238E27FC236}">
                          <a16:creationId xmlns:a16="http://schemas.microsoft.com/office/drawing/2014/main" id="{2A53495C-D860-4D5B-B316-DDC01654223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42945" y="3028949"/>
                      <a:ext cx="38957" cy="27431"/>
                    </a:xfrm>
                    <a:custGeom>
                      <a:avLst/>
                      <a:gdLst>
                        <a:gd name="connsiteX0" fmla="*/ 0 w 38957"/>
                        <a:gd name="connsiteY0" fmla="*/ 11430 h 27431"/>
                        <a:gd name="connsiteX1" fmla="*/ 5048 w 38957"/>
                        <a:gd name="connsiteY1" fmla="*/ 27432 h 27431"/>
                        <a:gd name="connsiteX2" fmla="*/ 19145 w 38957"/>
                        <a:gd name="connsiteY2" fmla="*/ 11240 h 27431"/>
                        <a:gd name="connsiteX3" fmla="*/ 38957 w 38957"/>
                        <a:gd name="connsiteY3" fmla="*/ 15907 h 27431"/>
                        <a:gd name="connsiteX4" fmla="*/ 34099 w 38957"/>
                        <a:gd name="connsiteY4" fmla="*/ 571 h 27431"/>
                        <a:gd name="connsiteX5" fmla="*/ 13240 w 38957"/>
                        <a:gd name="connsiteY5" fmla="*/ 0 h 2743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957" h="27431">
                          <a:moveTo>
                            <a:pt x="0" y="11430"/>
                          </a:moveTo>
                          <a:lnTo>
                            <a:pt x="5048" y="27432"/>
                          </a:lnTo>
                          <a:lnTo>
                            <a:pt x="19145" y="11240"/>
                          </a:lnTo>
                          <a:lnTo>
                            <a:pt x="38957" y="15907"/>
                          </a:lnTo>
                          <a:lnTo>
                            <a:pt x="34099" y="571"/>
                          </a:lnTo>
                          <a:lnTo>
                            <a:pt x="13240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693" name="Graphic 1">
                    <a:extLst>
                      <a:ext uri="{FF2B5EF4-FFF2-40B4-BE49-F238E27FC236}">
                        <a16:creationId xmlns:a16="http://schemas.microsoft.com/office/drawing/2014/main" id="{189B98FB-DFEF-4919-9645-C7371C5994AE}"/>
                      </a:ext>
                    </a:extLst>
                  </p:cNvPr>
                  <p:cNvGrpSpPr/>
                  <p:nvPr/>
                </p:nvGrpSpPr>
                <p:grpSpPr>
                  <a:xfrm>
                    <a:off x="5998368" y="3008089"/>
                    <a:ext cx="76866" cy="39528"/>
                    <a:chOff x="5998368" y="3008089"/>
                    <a:chExt cx="76866" cy="39528"/>
                  </a:xfrm>
                  <a:grpFill/>
                </p:grpSpPr>
                <p:sp>
                  <p:nvSpPr>
                    <p:cNvPr id="706" name="Freeform: Shape 705">
                      <a:extLst>
                        <a:ext uri="{FF2B5EF4-FFF2-40B4-BE49-F238E27FC236}">
                          <a16:creationId xmlns:a16="http://schemas.microsoft.com/office/drawing/2014/main" id="{6A1BCEEE-39B9-4BA9-B843-B8D8BD5E8AE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98368" y="3020281"/>
                      <a:ext cx="38671" cy="27336"/>
                    </a:xfrm>
                    <a:custGeom>
                      <a:avLst/>
                      <a:gdLst>
                        <a:gd name="connsiteX0" fmla="*/ 0 w 38671"/>
                        <a:gd name="connsiteY0" fmla="*/ 12192 h 27336"/>
                        <a:gd name="connsiteX1" fmla="*/ 4763 w 38671"/>
                        <a:gd name="connsiteY1" fmla="*/ 27337 h 27336"/>
                        <a:gd name="connsiteX2" fmla="*/ 18859 w 38671"/>
                        <a:gd name="connsiteY2" fmla="*/ 11144 h 27336"/>
                        <a:gd name="connsiteX3" fmla="*/ 38671 w 38671"/>
                        <a:gd name="connsiteY3" fmla="*/ 15907 h 27336"/>
                        <a:gd name="connsiteX4" fmla="*/ 33814 w 38671"/>
                        <a:gd name="connsiteY4" fmla="*/ 476 h 27336"/>
                        <a:gd name="connsiteX5" fmla="*/ 12954 w 38671"/>
                        <a:gd name="connsiteY5" fmla="*/ 0 h 27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671" h="27336">
                          <a:moveTo>
                            <a:pt x="0" y="12192"/>
                          </a:moveTo>
                          <a:lnTo>
                            <a:pt x="4763" y="27337"/>
                          </a:lnTo>
                          <a:lnTo>
                            <a:pt x="18859" y="11144"/>
                          </a:lnTo>
                          <a:lnTo>
                            <a:pt x="38671" y="15907"/>
                          </a:lnTo>
                          <a:lnTo>
                            <a:pt x="33814" y="476"/>
                          </a:lnTo>
                          <a:lnTo>
                            <a:pt x="1295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707" name="Freeform: Shape 706">
                      <a:extLst>
                        <a:ext uri="{FF2B5EF4-FFF2-40B4-BE49-F238E27FC236}">
                          <a16:creationId xmlns:a16="http://schemas.microsoft.com/office/drawing/2014/main" id="{9F8F5B2C-B0A4-4A06-99AD-8C1531F6CEF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36278" y="3008089"/>
                      <a:ext cx="38957" cy="27432"/>
                    </a:xfrm>
                    <a:custGeom>
                      <a:avLst/>
                      <a:gdLst>
                        <a:gd name="connsiteX0" fmla="*/ 0 w 38957"/>
                        <a:gd name="connsiteY0" fmla="*/ 11335 h 27432"/>
                        <a:gd name="connsiteX1" fmla="*/ 5144 w 38957"/>
                        <a:gd name="connsiteY1" fmla="*/ 27432 h 27432"/>
                        <a:gd name="connsiteX2" fmla="*/ 19145 w 38957"/>
                        <a:gd name="connsiteY2" fmla="*/ 11240 h 27432"/>
                        <a:gd name="connsiteX3" fmla="*/ 38957 w 38957"/>
                        <a:gd name="connsiteY3" fmla="*/ 15907 h 27432"/>
                        <a:gd name="connsiteX4" fmla="*/ 34100 w 38957"/>
                        <a:gd name="connsiteY4" fmla="*/ 572 h 27432"/>
                        <a:gd name="connsiteX5" fmla="*/ 13240 w 38957"/>
                        <a:gd name="connsiteY5" fmla="*/ 0 h 274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957" h="27432">
                          <a:moveTo>
                            <a:pt x="0" y="11335"/>
                          </a:moveTo>
                          <a:lnTo>
                            <a:pt x="5144" y="27432"/>
                          </a:lnTo>
                          <a:lnTo>
                            <a:pt x="19145" y="11240"/>
                          </a:lnTo>
                          <a:lnTo>
                            <a:pt x="38957" y="15907"/>
                          </a:lnTo>
                          <a:lnTo>
                            <a:pt x="34100" y="572"/>
                          </a:lnTo>
                          <a:lnTo>
                            <a:pt x="13240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694" name="Graphic 1">
                    <a:extLst>
                      <a:ext uri="{FF2B5EF4-FFF2-40B4-BE49-F238E27FC236}">
                        <a16:creationId xmlns:a16="http://schemas.microsoft.com/office/drawing/2014/main" id="{C11203BE-71F9-4AF5-9E25-FF4CE9B606AC}"/>
                      </a:ext>
                    </a:extLst>
                  </p:cNvPr>
                  <p:cNvGrpSpPr/>
                  <p:nvPr/>
                </p:nvGrpSpPr>
                <p:grpSpPr>
                  <a:xfrm>
                    <a:off x="5991701" y="2987230"/>
                    <a:ext cx="76962" cy="39528"/>
                    <a:chOff x="5991701" y="2987230"/>
                    <a:chExt cx="76962" cy="39528"/>
                  </a:xfrm>
                  <a:grpFill/>
                </p:grpSpPr>
                <p:sp>
                  <p:nvSpPr>
                    <p:cNvPr id="704" name="Freeform: Shape 703">
                      <a:extLst>
                        <a:ext uri="{FF2B5EF4-FFF2-40B4-BE49-F238E27FC236}">
                          <a16:creationId xmlns:a16="http://schemas.microsoft.com/office/drawing/2014/main" id="{5B847C30-10C9-41D7-B1C8-2F6BE6E4E87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91701" y="2999421"/>
                      <a:ext cx="38671" cy="27336"/>
                    </a:xfrm>
                    <a:custGeom>
                      <a:avLst/>
                      <a:gdLst>
                        <a:gd name="connsiteX0" fmla="*/ 0 w 38671"/>
                        <a:gd name="connsiteY0" fmla="*/ 12192 h 27336"/>
                        <a:gd name="connsiteX1" fmla="*/ 4763 w 38671"/>
                        <a:gd name="connsiteY1" fmla="*/ 27337 h 27336"/>
                        <a:gd name="connsiteX2" fmla="*/ 18860 w 38671"/>
                        <a:gd name="connsiteY2" fmla="*/ 11144 h 27336"/>
                        <a:gd name="connsiteX3" fmla="*/ 38672 w 38671"/>
                        <a:gd name="connsiteY3" fmla="*/ 15907 h 27336"/>
                        <a:gd name="connsiteX4" fmla="*/ 33814 w 38671"/>
                        <a:gd name="connsiteY4" fmla="*/ 476 h 27336"/>
                        <a:gd name="connsiteX5" fmla="*/ 12954 w 38671"/>
                        <a:gd name="connsiteY5" fmla="*/ 0 h 27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671" h="27336">
                          <a:moveTo>
                            <a:pt x="0" y="12192"/>
                          </a:moveTo>
                          <a:lnTo>
                            <a:pt x="4763" y="27337"/>
                          </a:lnTo>
                          <a:lnTo>
                            <a:pt x="18860" y="11144"/>
                          </a:lnTo>
                          <a:lnTo>
                            <a:pt x="38672" y="15907"/>
                          </a:lnTo>
                          <a:lnTo>
                            <a:pt x="33814" y="476"/>
                          </a:lnTo>
                          <a:lnTo>
                            <a:pt x="1295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705" name="Freeform: Shape 704">
                      <a:extLst>
                        <a:ext uri="{FF2B5EF4-FFF2-40B4-BE49-F238E27FC236}">
                          <a16:creationId xmlns:a16="http://schemas.microsoft.com/office/drawing/2014/main" id="{370D45CD-C1C3-47E7-A47B-8DA6EB506D5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29706" y="2987230"/>
                      <a:ext cx="38957" cy="27431"/>
                    </a:xfrm>
                    <a:custGeom>
                      <a:avLst/>
                      <a:gdLst>
                        <a:gd name="connsiteX0" fmla="*/ 0 w 38957"/>
                        <a:gd name="connsiteY0" fmla="*/ 11335 h 27431"/>
                        <a:gd name="connsiteX1" fmla="*/ 5048 w 38957"/>
                        <a:gd name="connsiteY1" fmla="*/ 27432 h 27431"/>
                        <a:gd name="connsiteX2" fmla="*/ 19145 w 38957"/>
                        <a:gd name="connsiteY2" fmla="*/ 11239 h 27431"/>
                        <a:gd name="connsiteX3" fmla="*/ 38957 w 38957"/>
                        <a:gd name="connsiteY3" fmla="*/ 15907 h 27431"/>
                        <a:gd name="connsiteX4" fmla="*/ 34099 w 38957"/>
                        <a:gd name="connsiteY4" fmla="*/ 571 h 27431"/>
                        <a:gd name="connsiteX5" fmla="*/ 13240 w 38957"/>
                        <a:gd name="connsiteY5" fmla="*/ 0 h 2743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957" h="27431">
                          <a:moveTo>
                            <a:pt x="0" y="11335"/>
                          </a:moveTo>
                          <a:lnTo>
                            <a:pt x="5048" y="27432"/>
                          </a:lnTo>
                          <a:lnTo>
                            <a:pt x="19145" y="11239"/>
                          </a:lnTo>
                          <a:lnTo>
                            <a:pt x="38957" y="15907"/>
                          </a:lnTo>
                          <a:lnTo>
                            <a:pt x="34099" y="571"/>
                          </a:lnTo>
                          <a:lnTo>
                            <a:pt x="13240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695" name="Graphic 1">
                    <a:extLst>
                      <a:ext uri="{FF2B5EF4-FFF2-40B4-BE49-F238E27FC236}">
                        <a16:creationId xmlns:a16="http://schemas.microsoft.com/office/drawing/2014/main" id="{E9F1EDDC-5D7F-4AAA-A2D1-0186834CE703}"/>
                      </a:ext>
                    </a:extLst>
                  </p:cNvPr>
                  <p:cNvGrpSpPr/>
                  <p:nvPr/>
                </p:nvGrpSpPr>
                <p:grpSpPr>
                  <a:xfrm>
                    <a:off x="5985129" y="2966370"/>
                    <a:ext cx="76866" cy="39528"/>
                    <a:chOff x="5985129" y="2966370"/>
                    <a:chExt cx="76866" cy="39528"/>
                  </a:xfrm>
                  <a:grpFill/>
                </p:grpSpPr>
                <p:sp>
                  <p:nvSpPr>
                    <p:cNvPr id="702" name="Freeform: Shape 701">
                      <a:extLst>
                        <a:ext uri="{FF2B5EF4-FFF2-40B4-BE49-F238E27FC236}">
                          <a16:creationId xmlns:a16="http://schemas.microsoft.com/office/drawing/2014/main" id="{288E3AC0-7B0A-4C0F-8B12-32C9B322026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85129" y="2978467"/>
                      <a:ext cx="38671" cy="27431"/>
                    </a:xfrm>
                    <a:custGeom>
                      <a:avLst/>
                      <a:gdLst>
                        <a:gd name="connsiteX0" fmla="*/ 0 w 38671"/>
                        <a:gd name="connsiteY0" fmla="*/ 12287 h 27431"/>
                        <a:gd name="connsiteX1" fmla="*/ 4763 w 38671"/>
                        <a:gd name="connsiteY1" fmla="*/ 27432 h 27431"/>
                        <a:gd name="connsiteX2" fmla="*/ 18859 w 38671"/>
                        <a:gd name="connsiteY2" fmla="*/ 11239 h 27431"/>
                        <a:gd name="connsiteX3" fmla="*/ 38671 w 38671"/>
                        <a:gd name="connsiteY3" fmla="*/ 16002 h 27431"/>
                        <a:gd name="connsiteX4" fmla="*/ 33814 w 38671"/>
                        <a:gd name="connsiteY4" fmla="*/ 571 h 27431"/>
                        <a:gd name="connsiteX5" fmla="*/ 12954 w 38671"/>
                        <a:gd name="connsiteY5" fmla="*/ 0 h 2743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671" h="27431">
                          <a:moveTo>
                            <a:pt x="0" y="12287"/>
                          </a:moveTo>
                          <a:lnTo>
                            <a:pt x="4763" y="27432"/>
                          </a:lnTo>
                          <a:lnTo>
                            <a:pt x="18859" y="11239"/>
                          </a:lnTo>
                          <a:lnTo>
                            <a:pt x="38671" y="16002"/>
                          </a:lnTo>
                          <a:lnTo>
                            <a:pt x="33814" y="571"/>
                          </a:lnTo>
                          <a:lnTo>
                            <a:pt x="1295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703" name="Freeform: Shape 702">
                      <a:extLst>
                        <a:ext uri="{FF2B5EF4-FFF2-40B4-BE49-F238E27FC236}">
                          <a16:creationId xmlns:a16="http://schemas.microsoft.com/office/drawing/2014/main" id="{97688EE7-348E-4534-8470-2518ABD15FB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23038" y="2966370"/>
                      <a:ext cx="38957" cy="27431"/>
                    </a:xfrm>
                    <a:custGeom>
                      <a:avLst/>
                      <a:gdLst>
                        <a:gd name="connsiteX0" fmla="*/ 0 w 38957"/>
                        <a:gd name="connsiteY0" fmla="*/ 11335 h 27431"/>
                        <a:gd name="connsiteX1" fmla="*/ 5143 w 38957"/>
                        <a:gd name="connsiteY1" fmla="*/ 27432 h 27431"/>
                        <a:gd name="connsiteX2" fmla="*/ 19145 w 38957"/>
                        <a:gd name="connsiteY2" fmla="*/ 11240 h 27431"/>
                        <a:gd name="connsiteX3" fmla="*/ 38957 w 38957"/>
                        <a:gd name="connsiteY3" fmla="*/ 15907 h 27431"/>
                        <a:gd name="connsiteX4" fmla="*/ 34100 w 38957"/>
                        <a:gd name="connsiteY4" fmla="*/ 571 h 27431"/>
                        <a:gd name="connsiteX5" fmla="*/ 13240 w 38957"/>
                        <a:gd name="connsiteY5" fmla="*/ 0 h 2743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957" h="27431">
                          <a:moveTo>
                            <a:pt x="0" y="11335"/>
                          </a:moveTo>
                          <a:lnTo>
                            <a:pt x="5143" y="27432"/>
                          </a:lnTo>
                          <a:lnTo>
                            <a:pt x="19145" y="11240"/>
                          </a:lnTo>
                          <a:lnTo>
                            <a:pt x="38957" y="15907"/>
                          </a:lnTo>
                          <a:lnTo>
                            <a:pt x="34100" y="571"/>
                          </a:lnTo>
                          <a:lnTo>
                            <a:pt x="13240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696" name="Graphic 1">
                    <a:extLst>
                      <a:ext uri="{FF2B5EF4-FFF2-40B4-BE49-F238E27FC236}">
                        <a16:creationId xmlns:a16="http://schemas.microsoft.com/office/drawing/2014/main" id="{5C9A764E-2708-46E5-A8D8-A08AC9906473}"/>
                      </a:ext>
                    </a:extLst>
                  </p:cNvPr>
                  <p:cNvGrpSpPr/>
                  <p:nvPr/>
                </p:nvGrpSpPr>
                <p:grpSpPr>
                  <a:xfrm>
                    <a:off x="5978461" y="2945510"/>
                    <a:ext cx="76961" cy="39528"/>
                    <a:chOff x="5978461" y="2945510"/>
                    <a:chExt cx="76961" cy="39528"/>
                  </a:xfrm>
                  <a:grpFill/>
                </p:grpSpPr>
                <p:sp>
                  <p:nvSpPr>
                    <p:cNvPr id="700" name="Freeform: Shape 699">
                      <a:extLst>
                        <a:ext uri="{FF2B5EF4-FFF2-40B4-BE49-F238E27FC236}">
                          <a16:creationId xmlns:a16="http://schemas.microsoft.com/office/drawing/2014/main" id="{AE018E7B-1786-4B68-AFF0-8FB894E58BA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78461" y="2957607"/>
                      <a:ext cx="38671" cy="27431"/>
                    </a:xfrm>
                    <a:custGeom>
                      <a:avLst/>
                      <a:gdLst>
                        <a:gd name="connsiteX0" fmla="*/ 0 w 38671"/>
                        <a:gd name="connsiteY0" fmla="*/ 12287 h 27431"/>
                        <a:gd name="connsiteX1" fmla="*/ 4763 w 38671"/>
                        <a:gd name="connsiteY1" fmla="*/ 27432 h 27431"/>
                        <a:gd name="connsiteX2" fmla="*/ 18859 w 38671"/>
                        <a:gd name="connsiteY2" fmla="*/ 11240 h 27431"/>
                        <a:gd name="connsiteX3" fmla="*/ 38671 w 38671"/>
                        <a:gd name="connsiteY3" fmla="*/ 16002 h 27431"/>
                        <a:gd name="connsiteX4" fmla="*/ 33814 w 38671"/>
                        <a:gd name="connsiteY4" fmla="*/ 571 h 27431"/>
                        <a:gd name="connsiteX5" fmla="*/ 12954 w 38671"/>
                        <a:gd name="connsiteY5" fmla="*/ 0 h 2743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671" h="27431">
                          <a:moveTo>
                            <a:pt x="0" y="12287"/>
                          </a:moveTo>
                          <a:lnTo>
                            <a:pt x="4763" y="27432"/>
                          </a:lnTo>
                          <a:lnTo>
                            <a:pt x="18859" y="11240"/>
                          </a:lnTo>
                          <a:lnTo>
                            <a:pt x="38671" y="16002"/>
                          </a:lnTo>
                          <a:lnTo>
                            <a:pt x="33814" y="571"/>
                          </a:lnTo>
                          <a:lnTo>
                            <a:pt x="1295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701" name="Freeform: Shape 700">
                      <a:extLst>
                        <a:ext uri="{FF2B5EF4-FFF2-40B4-BE49-F238E27FC236}">
                          <a16:creationId xmlns:a16="http://schemas.microsoft.com/office/drawing/2014/main" id="{9777785E-E1B8-4A84-96A3-973F70DC2CA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16466" y="2945510"/>
                      <a:ext cx="38957" cy="27432"/>
                    </a:xfrm>
                    <a:custGeom>
                      <a:avLst/>
                      <a:gdLst>
                        <a:gd name="connsiteX0" fmla="*/ 0 w 38957"/>
                        <a:gd name="connsiteY0" fmla="*/ 11335 h 27432"/>
                        <a:gd name="connsiteX1" fmla="*/ 5048 w 38957"/>
                        <a:gd name="connsiteY1" fmla="*/ 27432 h 27432"/>
                        <a:gd name="connsiteX2" fmla="*/ 19145 w 38957"/>
                        <a:gd name="connsiteY2" fmla="*/ 11240 h 27432"/>
                        <a:gd name="connsiteX3" fmla="*/ 38957 w 38957"/>
                        <a:gd name="connsiteY3" fmla="*/ 15907 h 27432"/>
                        <a:gd name="connsiteX4" fmla="*/ 34100 w 38957"/>
                        <a:gd name="connsiteY4" fmla="*/ 571 h 27432"/>
                        <a:gd name="connsiteX5" fmla="*/ 13240 w 38957"/>
                        <a:gd name="connsiteY5" fmla="*/ 0 h 274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957" h="27432">
                          <a:moveTo>
                            <a:pt x="0" y="11335"/>
                          </a:moveTo>
                          <a:lnTo>
                            <a:pt x="5048" y="27432"/>
                          </a:lnTo>
                          <a:lnTo>
                            <a:pt x="19145" y="11240"/>
                          </a:lnTo>
                          <a:lnTo>
                            <a:pt x="38957" y="15907"/>
                          </a:lnTo>
                          <a:lnTo>
                            <a:pt x="34100" y="571"/>
                          </a:lnTo>
                          <a:lnTo>
                            <a:pt x="13240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697" name="Graphic 1">
                    <a:extLst>
                      <a:ext uri="{FF2B5EF4-FFF2-40B4-BE49-F238E27FC236}">
                        <a16:creationId xmlns:a16="http://schemas.microsoft.com/office/drawing/2014/main" id="{0CEE3147-AE00-4631-AFF8-0BCA3E4C9B32}"/>
                      </a:ext>
                    </a:extLst>
                  </p:cNvPr>
                  <p:cNvGrpSpPr/>
                  <p:nvPr/>
                </p:nvGrpSpPr>
                <p:grpSpPr>
                  <a:xfrm>
                    <a:off x="5971889" y="2924650"/>
                    <a:ext cx="76866" cy="39528"/>
                    <a:chOff x="5971889" y="2924650"/>
                    <a:chExt cx="76866" cy="39528"/>
                  </a:xfrm>
                  <a:grpFill/>
                </p:grpSpPr>
                <p:sp>
                  <p:nvSpPr>
                    <p:cNvPr id="698" name="Freeform: Shape 697">
                      <a:extLst>
                        <a:ext uri="{FF2B5EF4-FFF2-40B4-BE49-F238E27FC236}">
                          <a16:creationId xmlns:a16="http://schemas.microsoft.com/office/drawing/2014/main" id="{9A214FB2-5495-444B-AF27-0C9CFEA6BB5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71889" y="2936747"/>
                      <a:ext cx="38671" cy="27432"/>
                    </a:xfrm>
                    <a:custGeom>
                      <a:avLst/>
                      <a:gdLst>
                        <a:gd name="connsiteX0" fmla="*/ 0 w 38671"/>
                        <a:gd name="connsiteY0" fmla="*/ 12287 h 27432"/>
                        <a:gd name="connsiteX1" fmla="*/ 4763 w 38671"/>
                        <a:gd name="connsiteY1" fmla="*/ 27432 h 27432"/>
                        <a:gd name="connsiteX2" fmla="*/ 18860 w 38671"/>
                        <a:gd name="connsiteY2" fmla="*/ 11240 h 27432"/>
                        <a:gd name="connsiteX3" fmla="*/ 38672 w 38671"/>
                        <a:gd name="connsiteY3" fmla="*/ 16002 h 27432"/>
                        <a:gd name="connsiteX4" fmla="*/ 33814 w 38671"/>
                        <a:gd name="connsiteY4" fmla="*/ 572 h 27432"/>
                        <a:gd name="connsiteX5" fmla="*/ 12954 w 38671"/>
                        <a:gd name="connsiteY5" fmla="*/ 0 h 274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671" h="27432">
                          <a:moveTo>
                            <a:pt x="0" y="12287"/>
                          </a:moveTo>
                          <a:lnTo>
                            <a:pt x="4763" y="27432"/>
                          </a:lnTo>
                          <a:lnTo>
                            <a:pt x="18860" y="11240"/>
                          </a:lnTo>
                          <a:lnTo>
                            <a:pt x="38672" y="16002"/>
                          </a:lnTo>
                          <a:lnTo>
                            <a:pt x="33814" y="572"/>
                          </a:lnTo>
                          <a:lnTo>
                            <a:pt x="1295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699" name="Freeform: Shape 698">
                      <a:extLst>
                        <a:ext uri="{FF2B5EF4-FFF2-40B4-BE49-F238E27FC236}">
                          <a16:creationId xmlns:a16="http://schemas.microsoft.com/office/drawing/2014/main" id="{84AFD7E2-37B0-4481-BBBC-67A7F4D11C2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09798" y="2924650"/>
                      <a:ext cx="38957" cy="27336"/>
                    </a:xfrm>
                    <a:custGeom>
                      <a:avLst/>
                      <a:gdLst>
                        <a:gd name="connsiteX0" fmla="*/ 0 w 38957"/>
                        <a:gd name="connsiteY0" fmla="*/ 11335 h 27336"/>
                        <a:gd name="connsiteX1" fmla="*/ 5143 w 38957"/>
                        <a:gd name="connsiteY1" fmla="*/ 27337 h 27336"/>
                        <a:gd name="connsiteX2" fmla="*/ 19145 w 38957"/>
                        <a:gd name="connsiteY2" fmla="*/ 11239 h 27336"/>
                        <a:gd name="connsiteX3" fmla="*/ 38957 w 38957"/>
                        <a:gd name="connsiteY3" fmla="*/ 15907 h 27336"/>
                        <a:gd name="connsiteX4" fmla="*/ 34100 w 38957"/>
                        <a:gd name="connsiteY4" fmla="*/ 571 h 27336"/>
                        <a:gd name="connsiteX5" fmla="*/ 13240 w 38957"/>
                        <a:gd name="connsiteY5" fmla="*/ 0 h 27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957" h="27336">
                          <a:moveTo>
                            <a:pt x="0" y="11335"/>
                          </a:moveTo>
                          <a:lnTo>
                            <a:pt x="5143" y="27337"/>
                          </a:lnTo>
                          <a:lnTo>
                            <a:pt x="19145" y="11239"/>
                          </a:lnTo>
                          <a:lnTo>
                            <a:pt x="38957" y="15907"/>
                          </a:lnTo>
                          <a:lnTo>
                            <a:pt x="34100" y="571"/>
                          </a:lnTo>
                          <a:lnTo>
                            <a:pt x="13240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</p:grpSp>
          </p:grpSp>
          <p:sp>
            <p:nvSpPr>
              <p:cNvPr id="564" name="Freeform: Shape 563">
                <a:extLst>
                  <a:ext uri="{FF2B5EF4-FFF2-40B4-BE49-F238E27FC236}">
                    <a16:creationId xmlns:a16="http://schemas.microsoft.com/office/drawing/2014/main" id="{B9FD2998-BB1C-4629-A9FF-B86738E00661}"/>
                  </a:ext>
                </a:extLst>
              </p:cNvPr>
              <p:cNvSpPr/>
              <p:nvPr/>
            </p:nvSpPr>
            <p:spPr>
              <a:xfrm rot="1026249">
                <a:off x="3935223" y="2876717"/>
                <a:ext cx="1725459" cy="969956"/>
              </a:xfrm>
              <a:custGeom>
                <a:avLst/>
                <a:gdLst>
                  <a:gd name="connsiteX0" fmla="*/ 65913 w 482958"/>
                  <a:gd name="connsiteY0" fmla="*/ 281749 h 285574"/>
                  <a:gd name="connsiteX1" fmla="*/ 226219 w 482958"/>
                  <a:gd name="connsiteY1" fmla="*/ 281940 h 285574"/>
                  <a:gd name="connsiteX2" fmla="*/ 364046 w 482958"/>
                  <a:gd name="connsiteY2" fmla="*/ 228886 h 285574"/>
                  <a:gd name="connsiteX3" fmla="*/ 464534 w 482958"/>
                  <a:gd name="connsiteY3" fmla="*/ 155162 h 285574"/>
                  <a:gd name="connsiteX4" fmla="*/ 482251 w 482958"/>
                  <a:gd name="connsiteY4" fmla="*/ 95155 h 285574"/>
                  <a:gd name="connsiteX5" fmla="*/ 435674 w 482958"/>
                  <a:gd name="connsiteY5" fmla="*/ 0 h 285574"/>
                  <a:gd name="connsiteX6" fmla="*/ 216694 w 482958"/>
                  <a:gd name="connsiteY6" fmla="*/ 115919 h 285574"/>
                  <a:gd name="connsiteX7" fmla="*/ 0 w 482958"/>
                  <a:gd name="connsiteY7" fmla="*/ 138208 h 285574"/>
                  <a:gd name="connsiteX8" fmla="*/ 19526 w 482958"/>
                  <a:gd name="connsiteY8" fmla="*/ 248507 h 285574"/>
                  <a:gd name="connsiteX9" fmla="*/ 65913 w 482958"/>
                  <a:gd name="connsiteY9" fmla="*/ 281749 h 2855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82958" h="285574">
                    <a:moveTo>
                      <a:pt x="65913" y="281749"/>
                    </a:moveTo>
                    <a:cubicBezTo>
                      <a:pt x="65913" y="281749"/>
                      <a:pt x="153448" y="290227"/>
                      <a:pt x="226219" y="281940"/>
                    </a:cubicBezTo>
                    <a:cubicBezTo>
                      <a:pt x="259747" y="278130"/>
                      <a:pt x="313754" y="251841"/>
                      <a:pt x="364046" y="228886"/>
                    </a:cubicBezTo>
                    <a:cubicBezTo>
                      <a:pt x="411099" y="207359"/>
                      <a:pt x="464534" y="155162"/>
                      <a:pt x="464534" y="155162"/>
                    </a:cubicBezTo>
                    <a:cubicBezTo>
                      <a:pt x="464534" y="155162"/>
                      <a:pt x="487204" y="115633"/>
                      <a:pt x="482251" y="95155"/>
                    </a:cubicBezTo>
                    <a:cubicBezTo>
                      <a:pt x="477298" y="74676"/>
                      <a:pt x="435674" y="0"/>
                      <a:pt x="435674" y="0"/>
                    </a:cubicBezTo>
                    <a:cubicBezTo>
                      <a:pt x="435674" y="0"/>
                      <a:pt x="354235" y="85153"/>
                      <a:pt x="216694" y="115919"/>
                    </a:cubicBezTo>
                    <a:cubicBezTo>
                      <a:pt x="105251" y="140779"/>
                      <a:pt x="0" y="138208"/>
                      <a:pt x="0" y="138208"/>
                    </a:cubicBezTo>
                    <a:cubicBezTo>
                      <a:pt x="0" y="138208"/>
                      <a:pt x="10287" y="232981"/>
                      <a:pt x="19526" y="248507"/>
                    </a:cubicBezTo>
                    <a:cubicBezTo>
                      <a:pt x="28670" y="264033"/>
                      <a:pt x="65913" y="281749"/>
                      <a:pt x="65913" y="281749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65" name="Freeform: Shape 564">
                <a:extLst>
                  <a:ext uri="{FF2B5EF4-FFF2-40B4-BE49-F238E27FC236}">
                    <a16:creationId xmlns:a16="http://schemas.microsoft.com/office/drawing/2014/main" id="{5C2B3A05-3771-41B6-BB81-A8DEF1213BC4}"/>
                  </a:ext>
                </a:extLst>
              </p:cNvPr>
              <p:cNvSpPr/>
              <p:nvPr/>
            </p:nvSpPr>
            <p:spPr>
              <a:xfrm rot="1026249">
                <a:off x="3981929" y="2943470"/>
                <a:ext cx="1605867" cy="591289"/>
              </a:xfrm>
              <a:custGeom>
                <a:avLst/>
                <a:gdLst>
                  <a:gd name="connsiteX0" fmla="*/ 1524 w 449484"/>
                  <a:gd name="connsiteY0" fmla="*/ 146780 h 174087"/>
                  <a:gd name="connsiteX1" fmla="*/ 74486 w 449484"/>
                  <a:gd name="connsiteY1" fmla="*/ 173260 h 174087"/>
                  <a:gd name="connsiteX2" fmla="*/ 282321 w 449484"/>
                  <a:gd name="connsiteY2" fmla="*/ 139351 h 174087"/>
                  <a:gd name="connsiteX3" fmla="*/ 449485 w 449484"/>
                  <a:gd name="connsiteY3" fmla="*/ 8573 h 174087"/>
                  <a:gd name="connsiteX4" fmla="*/ 445389 w 449484"/>
                  <a:gd name="connsiteY4" fmla="*/ 0 h 174087"/>
                  <a:gd name="connsiteX5" fmla="*/ 294227 w 449484"/>
                  <a:gd name="connsiteY5" fmla="*/ 118967 h 174087"/>
                  <a:gd name="connsiteX6" fmla="*/ 78581 w 449484"/>
                  <a:gd name="connsiteY6" fmla="*/ 162401 h 174087"/>
                  <a:gd name="connsiteX7" fmla="*/ 0 w 449484"/>
                  <a:gd name="connsiteY7" fmla="*/ 136970 h 174087"/>
                  <a:gd name="connsiteX8" fmla="*/ 1524 w 449484"/>
                  <a:gd name="connsiteY8" fmla="*/ 146780 h 1740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49484" h="174087">
                    <a:moveTo>
                      <a:pt x="1524" y="146780"/>
                    </a:moveTo>
                    <a:cubicBezTo>
                      <a:pt x="1524" y="146780"/>
                      <a:pt x="49911" y="167640"/>
                      <a:pt x="74486" y="173260"/>
                    </a:cubicBezTo>
                    <a:cubicBezTo>
                      <a:pt x="99155" y="178880"/>
                      <a:pt x="240697" y="154591"/>
                      <a:pt x="282321" y="139351"/>
                    </a:cubicBezTo>
                    <a:cubicBezTo>
                      <a:pt x="323945" y="124016"/>
                      <a:pt x="449485" y="8573"/>
                      <a:pt x="449485" y="8573"/>
                    </a:cubicBezTo>
                    <a:lnTo>
                      <a:pt x="445389" y="0"/>
                    </a:lnTo>
                    <a:cubicBezTo>
                      <a:pt x="445389" y="0"/>
                      <a:pt x="341948" y="94869"/>
                      <a:pt x="294227" y="118967"/>
                    </a:cubicBezTo>
                    <a:cubicBezTo>
                      <a:pt x="246507" y="143066"/>
                      <a:pt x="96488" y="162497"/>
                      <a:pt x="78581" y="162401"/>
                    </a:cubicBezTo>
                    <a:cubicBezTo>
                      <a:pt x="60769" y="162401"/>
                      <a:pt x="0" y="136970"/>
                      <a:pt x="0" y="136970"/>
                    </a:cubicBezTo>
                    <a:lnTo>
                      <a:pt x="1524" y="14678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66" name="Freeform: Shape 565">
                <a:extLst>
                  <a:ext uri="{FF2B5EF4-FFF2-40B4-BE49-F238E27FC236}">
                    <a16:creationId xmlns:a16="http://schemas.microsoft.com/office/drawing/2014/main" id="{8325CFE5-614A-4B62-AAE3-F11CE7308DFA}"/>
                  </a:ext>
                </a:extLst>
              </p:cNvPr>
              <p:cNvSpPr/>
              <p:nvPr/>
            </p:nvSpPr>
            <p:spPr>
              <a:xfrm rot="1026249">
                <a:off x="3903371" y="3417883"/>
                <a:ext cx="685360" cy="158084"/>
              </a:xfrm>
              <a:custGeom>
                <a:avLst/>
                <a:gdLst>
                  <a:gd name="connsiteX0" fmla="*/ 168116 w 191833"/>
                  <a:gd name="connsiteY0" fmla="*/ 45434 h 46543"/>
                  <a:gd name="connsiteX1" fmla="*/ 65151 w 191833"/>
                  <a:gd name="connsiteY1" fmla="*/ 40291 h 46543"/>
                  <a:gd name="connsiteX2" fmla="*/ 1429 w 191833"/>
                  <a:gd name="connsiteY2" fmla="*/ 8001 h 46543"/>
                  <a:gd name="connsiteX3" fmla="*/ 0 w 191833"/>
                  <a:gd name="connsiteY3" fmla="*/ 0 h 46543"/>
                  <a:gd name="connsiteX4" fmla="*/ 76867 w 191833"/>
                  <a:gd name="connsiteY4" fmla="*/ 33147 h 46543"/>
                  <a:gd name="connsiteX5" fmla="*/ 191834 w 191833"/>
                  <a:gd name="connsiteY5" fmla="*/ 30956 h 46543"/>
                  <a:gd name="connsiteX6" fmla="*/ 168116 w 191833"/>
                  <a:gd name="connsiteY6" fmla="*/ 45434 h 465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1833" h="46543">
                    <a:moveTo>
                      <a:pt x="168116" y="45434"/>
                    </a:moveTo>
                    <a:cubicBezTo>
                      <a:pt x="168116" y="45434"/>
                      <a:pt x="98298" y="50101"/>
                      <a:pt x="65151" y="40291"/>
                    </a:cubicBezTo>
                    <a:cubicBezTo>
                      <a:pt x="32004" y="30480"/>
                      <a:pt x="1429" y="8001"/>
                      <a:pt x="1429" y="8001"/>
                    </a:cubicBezTo>
                    <a:lnTo>
                      <a:pt x="0" y="0"/>
                    </a:lnTo>
                    <a:cubicBezTo>
                      <a:pt x="0" y="0"/>
                      <a:pt x="50578" y="26194"/>
                      <a:pt x="76867" y="33147"/>
                    </a:cubicBezTo>
                    <a:cubicBezTo>
                      <a:pt x="103156" y="40100"/>
                      <a:pt x="191834" y="30956"/>
                      <a:pt x="191834" y="30956"/>
                    </a:cubicBezTo>
                    <a:lnTo>
                      <a:pt x="168116" y="4543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67" name="Freeform: Shape 566">
                <a:extLst>
                  <a:ext uri="{FF2B5EF4-FFF2-40B4-BE49-F238E27FC236}">
                    <a16:creationId xmlns:a16="http://schemas.microsoft.com/office/drawing/2014/main" id="{CAC0D180-32A1-46B6-A66F-7198052D50C5}"/>
                  </a:ext>
                </a:extLst>
              </p:cNvPr>
              <p:cNvSpPr/>
              <p:nvPr/>
            </p:nvSpPr>
            <p:spPr>
              <a:xfrm rot="1026249">
                <a:off x="5096756" y="3248477"/>
                <a:ext cx="509083" cy="461658"/>
              </a:xfrm>
              <a:custGeom>
                <a:avLst/>
                <a:gdLst>
                  <a:gd name="connsiteX0" fmla="*/ 27813 w 142493"/>
                  <a:gd name="connsiteY0" fmla="*/ 134112 h 135921"/>
                  <a:gd name="connsiteX1" fmla="*/ 109061 w 142493"/>
                  <a:gd name="connsiteY1" fmla="*/ 70580 h 135921"/>
                  <a:gd name="connsiteX2" fmla="*/ 142494 w 142493"/>
                  <a:gd name="connsiteY2" fmla="*/ 7429 h 135921"/>
                  <a:gd name="connsiteX3" fmla="*/ 138970 w 142493"/>
                  <a:gd name="connsiteY3" fmla="*/ 0 h 135921"/>
                  <a:gd name="connsiteX4" fmla="*/ 95250 w 142493"/>
                  <a:gd name="connsiteY4" fmla="*/ 71438 h 135921"/>
                  <a:gd name="connsiteX5" fmla="*/ 0 w 142493"/>
                  <a:gd name="connsiteY5" fmla="*/ 135922 h 135921"/>
                  <a:gd name="connsiteX6" fmla="*/ 27813 w 142493"/>
                  <a:gd name="connsiteY6" fmla="*/ 134112 h 1359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42493" h="135921">
                    <a:moveTo>
                      <a:pt x="27813" y="134112"/>
                    </a:moveTo>
                    <a:cubicBezTo>
                      <a:pt x="27813" y="134112"/>
                      <a:pt x="87535" y="97631"/>
                      <a:pt x="109061" y="70580"/>
                    </a:cubicBezTo>
                    <a:cubicBezTo>
                      <a:pt x="130492" y="43434"/>
                      <a:pt x="142494" y="7429"/>
                      <a:pt x="142494" y="7429"/>
                    </a:cubicBezTo>
                    <a:lnTo>
                      <a:pt x="138970" y="0"/>
                    </a:lnTo>
                    <a:cubicBezTo>
                      <a:pt x="138970" y="0"/>
                      <a:pt x="112681" y="50578"/>
                      <a:pt x="95250" y="71438"/>
                    </a:cubicBezTo>
                    <a:cubicBezTo>
                      <a:pt x="77819" y="92297"/>
                      <a:pt x="0" y="135922"/>
                      <a:pt x="0" y="135922"/>
                    </a:cubicBezTo>
                    <a:lnTo>
                      <a:pt x="27813" y="134112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68" name="Freeform: Shape 567">
                <a:extLst>
                  <a:ext uri="{FF2B5EF4-FFF2-40B4-BE49-F238E27FC236}">
                    <a16:creationId xmlns:a16="http://schemas.microsoft.com/office/drawing/2014/main" id="{3DDE4C87-8AD5-4C25-86A0-C1FDBF2F5068}"/>
                  </a:ext>
                </a:extLst>
              </p:cNvPr>
              <p:cNvSpPr/>
              <p:nvPr/>
            </p:nvSpPr>
            <p:spPr>
              <a:xfrm rot="1026249">
                <a:off x="4323367" y="3259930"/>
                <a:ext cx="512828" cy="333222"/>
              </a:xfrm>
              <a:custGeom>
                <a:avLst/>
                <a:gdLst>
                  <a:gd name="connsiteX0" fmla="*/ 52769 w 143541"/>
                  <a:gd name="connsiteY0" fmla="*/ 0 h 98107"/>
                  <a:gd name="connsiteX1" fmla="*/ 44482 w 143541"/>
                  <a:gd name="connsiteY1" fmla="*/ 6096 h 98107"/>
                  <a:gd name="connsiteX2" fmla="*/ 67723 w 143541"/>
                  <a:gd name="connsiteY2" fmla="*/ 33909 h 98107"/>
                  <a:gd name="connsiteX3" fmla="*/ 81725 w 143541"/>
                  <a:gd name="connsiteY3" fmla="*/ 33338 h 98107"/>
                  <a:gd name="connsiteX4" fmla="*/ 93821 w 143541"/>
                  <a:gd name="connsiteY4" fmla="*/ 39434 h 98107"/>
                  <a:gd name="connsiteX5" fmla="*/ 143542 w 143541"/>
                  <a:gd name="connsiteY5" fmla="*/ 55245 h 98107"/>
                  <a:gd name="connsiteX6" fmla="*/ 115443 w 143541"/>
                  <a:gd name="connsiteY6" fmla="*/ 98108 h 98107"/>
                  <a:gd name="connsiteX7" fmla="*/ 21527 w 143541"/>
                  <a:gd name="connsiteY7" fmla="*/ 71057 h 98107"/>
                  <a:gd name="connsiteX8" fmla="*/ 0 w 143541"/>
                  <a:gd name="connsiteY8" fmla="*/ 30099 h 98107"/>
                  <a:gd name="connsiteX9" fmla="*/ 23717 w 143541"/>
                  <a:gd name="connsiteY9" fmla="*/ 9049 h 98107"/>
                  <a:gd name="connsiteX10" fmla="*/ 52769 w 143541"/>
                  <a:gd name="connsiteY10" fmla="*/ 0 h 981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43541" h="98107">
                    <a:moveTo>
                      <a:pt x="52769" y="0"/>
                    </a:moveTo>
                    <a:lnTo>
                      <a:pt x="44482" y="6096"/>
                    </a:lnTo>
                    <a:cubicBezTo>
                      <a:pt x="44482" y="6096"/>
                      <a:pt x="63341" y="35338"/>
                      <a:pt x="67723" y="33909"/>
                    </a:cubicBezTo>
                    <a:cubicBezTo>
                      <a:pt x="72104" y="32480"/>
                      <a:pt x="80867" y="29813"/>
                      <a:pt x="81725" y="33338"/>
                    </a:cubicBezTo>
                    <a:cubicBezTo>
                      <a:pt x="82677" y="36862"/>
                      <a:pt x="93821" y="39434"/>
                      <a:pt x="93821" y="39434"/>
                    </a:cubicBezTo>
                    <a:lnTo>
                      <a:pt x="143542" y="55245"/>
                    </a:lnTo>
                    <a:lnTo>
                      <a:pt x="115443" y="98108"/>
                    </a:lnTo>
                    <a:lnTo>
                      <a:pt x="21527" y="71057"/>
                    </a:lnTo>
                    <a:lnTo>
                      <a:pt x="0" y="30099"/>
                    </a:lnTo>
                    <a:lnTo>
                      <a:pt x="23717" y="9049"/>
                    </a:lnTo>
                    <a:lnTo>
                      <a:pt x="52769" y="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69" name="Freeform: Shape 568">
                <a:extLst>
                  <a:ext uri="{FF2B5EF4-FFF2-40B4-BE49-F238E27FC236}">
                    <a16:creationId xmlns:a16="http://schemas.microsoft.com/office/drawing/2014/main" id="{0EE88DF2-5363-4A0E-9189-E824B8F71304}"/>
                  </a:ext>
                </a:extLst>
              </p:cNvPr>
              <p:cNvSpPr/>
              <p:nvPr/>
            </p:nvSpPr>
            <p:spPr>
              <a:xfrm rot="1026249">
                <a:off x="4976605" y="3248869"/>
                <a:ext cx="468734" cy="560007"/>
              </a:xfrm>
              <a:custGeom>
                <a:avLst/>
                <a:gdLst>
                  <a:gd name="connsiteX0" fmla="*/ 81534 w 131199"/>
                  <a:gd name="connsiteY0" fmla="*/ 0 h 164877"/>
                  <a:gd name="connsiteX1" fmla="*/ 86392 w 131199"/>
                  <a:gd name="connsiteY1" fmla="*/ 12954 h 164877"/>
                  <a:gd name="connsiteX2" fmla="*/ 131159 w 131199"/>
                  <a:gd name="connsiteY2" fmla="*/ 53816 h 164877"/>
                  <a:gd name="connsiteX3" fmla="*/ 78486 w 131199"/>
                  <a:gd name="connsiteY3" fmla="*/ 105632 h 164877"/>
                  <a:gd name="connsiteX4" fmla="*/ 57245 w 131199"/>
                  <a:gd name="connsiteY4" fmla="*/ 130778 h 164877"/>
                  <a:gd name="connsiteX5" fmla="*/ 0 w 131199"/>
                  <a:gd name="connsiteY5" fmla="*/ 164878 h 164877"/>
                  <a:gd name="connsiteX6" fmla="*/ 3239 w 131199"/>
                  <a:gd name="connsiteY6" fmla="*/ 76867 h 164877"/>
                  <a:gd name="connsiteX7" fmla="*/ 46577 w 131199"/>
                  <a:gd name="connsiteY7" fmla="*/ 13811 h 164877"/>
                  <a:gd name="connsiteX8" fmla="*/ 81534 w 131199"/>
                  <a:gd name="connsiteY8" fmla="*/ 0 h 1648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1199" h="164877">
                    <a:moveTo>
                      <a:pt x="81534" y="0"/>
                    </a:moveTo>
                    <a:cubicBezTo>
                      <a:pt x="81534" y="0"/>
                      <a:pt x="77438" y="9525"/>
                      <a:pt x="86392" y="12954"/>
                    </a:cubicBezTo>
                    <a:cubicBezTo>
                      <a:pt x="95345" y="16288"/>
                      <a:pt x="132588" y="42386"/>
                      <a:pt x="131159" y="53816"/>
                    </a:cubicBezTo>
                    <a:cubicBezTo>
                      <a:pt x="129826" y="65246"/>
                      <a:pt x="78486" y="105632"/>
                      <a:pt x="78486" y="105632"/>
                    </a:cubicBezTo>
                    <a:lnTo>
                      <a:pt x="57245" y="130778"/>
                    </a:lnTo>
                    <a:lnTo>
                      <a:pt x="0" y="164878"/>
                    </a:lnTo>
                    <a:lnTo>
                      <a:pt x="3239" y="76867"/>
                    </a:lnTo>
                    <a:lnTo>
                      <a:pt x="46577" y="13811"/>
                    </a:lnTo>
                    <a:lnTo>
                      <a:pt x="81534" y="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70" name="Freeform: Shape 569">
                <a:extLst>
                  <a:ext uri="{FF2B5EF4-FFF2-40B4-BE49-F238E27FC236}">
                    <a16:creationId xmlns:a16="http://schemas.microsoft.com/office/drawing/2014/main" id="{6425CF0D-041C-4FF7-BF8A-7A71E692F5B8}"/>
                  </a:ext>
                </a:extLst>
              </p:cNvPr>
              <p:cNvSpPr/>
              <p:nvPr/>
            </p:nvSpPr>
            <p:spPr>
              <a:xfrm rot="1026249">
                <a:off x="4055920" y="2172143"/>
                <a:ext cx="1415643" cy="1168544"/>
              </a:xfrm>
              <a:custGeom>
                <a:avLst/>
                <a:gdLst>
                  <a:gd name="connsiteX0" fmla="*/ 4286 w 396240"/>
                  <a:gd name="connsiteY0" fmla="*/ 229553 h 344042"/>
                  <a:gd name="connsiteX1" fmla="*/ 102680 w 396240"/>
                  <a:gd name="connsiteY1" fmla="*/ 308610 h 344042"/>
                  <a:gd name="connsiteX2" fmla="*/ 123539 w 396240"/>
                  <a:gd name="connsiteY2" fmla="*/ 344043 h 344042"/>
                  <a:gd name="connsiteX3" fmla="*/ 212408 w 396240"/>
                  <a:gd name="connsiteY3" fmla="*/ 329565 h 344042"/>
                  <a:gd name="connsiteX4" fmla="*/ 174784 w 396240"/>
                  <a:gd name="connsiteY4" fmla="*/ 166592 h 344042"/>
                  <a:gd name="connsiteX5" fmla="*/ 262795 w 396240"/>
                  <a:gd name="connsiteY5" fmla="*/ 130397 h 344042"/>
                  <a:gd name="connsiteX6" fmla="*/ 294799 w 396240"/>
                  <a:gd name="connsiteY6" fmla="*/ 297847 h 344042"/>
                  <a:gd name="connsiteX7" fmla="*/ 376809 w 396240"/>
                  <a:gd name="connsiteY7" fmla="*/ 267748 h 344042"/>
                  <a:gd name="connsiteX8" fmla="*/ 392049 w 396240"/>
                  <a:gd name="connsiteY8" fmla="*/ 251650 h 344042"/>
                  <a:gd name="connsiteX9" fmla="*/ 389192 w 396240"/>
                  <a:gd name="connsiteY9" fmla="*/ 155639 h 344042"/>
                  <a:gd name="connsiteX10" fmla="*/ 396240 w 396240"/>
                  <a:gd name="connsiteY10" fmla="*/ 88106 h 344042"/>
                  <a:gd name="connsiteX11" fmla="*/ 221837 w 396240"/>
                  <a:gd name="connsiteY11" fmla="*/ 0 h 344042"/>
                  <a:gd name="connsiteX12" fmla="*/ 0 w 396240"/>
                  <a:gd name="connsiteY12" fmla="*/ 211360 h 344042"/>
                  <a:gd name="connsiteX13" fmla="*/ 4286 w 396240"/>
                  <a:gd name="connsiteY13" fmla="*/ 229553 h 3440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96240" h="344042">
                    <a:moveTo>
                      <a:pt x="4286" y="229553"/>
                    </a:moveTo>
                    <a:cubicBezTo>
                      <a:pt x="4286" y="229553"/>
                      <a:pt x="81915" y="273272"/>
                      <a:pt x="102680" y="308610"/>
                    </a:cubicBezTo>
                    <a:cubicBezTo>
                      <a:pt x="123539" y="344043"/>
                      <a:pt x="123539" y="344043"/>
                      <a:pt x="123539" y="344043"/>
                    </a:cubicBezTo>
                    <a:lnTo>
                      <a:pt x="212408" y="329565"/>
                    </a:lnTo>
                    <a:lnTo>
                      <a:pt x="174784" y="166592"/>
                    </a:lnTo>
                    <a:lnTo>
                      <a:pt x="262795" y="130397"/>
                    </a:lnTo>
                    <a:lnTo>
                      <a:pt x="294799" y="297847"/>
                    </a:lnTo>
                    <a:cubicBezTo>
                      <a:pt x="294799" y="297847"/>
                      <a:pt x="361283" y="282035"/>
                      <a:pt x="376809" y="267748"/>
                    </a:cubicBezTo>
                    <a:cubicBezTo>
                      <a:pt x="388620" y="256985"/>
                      <a:pt x="392049" y="251650"/>
                      <a:pt x="392049" y="251650"/>
                    </a:cubicBezTo>
                    <a:cubicBezTo>
                      <a:pt x="392049" y="251650"/>
                      <a:pt x="383000" y="200596"/>
                      <a:pt x="389192" y="155639"/>
                    </a:cubicBezTo>
                    <a:cubicBezTo>
                      <a:pt x="395478" y="110681"/>
                      <a:pt x="396240" y="88106"/>
                      <a:pt x="396240" y="88106"/>
                    </a:cubicBezTo>
                    <a:lnTo>
                      <a:pt x="221837" y="0"/>
                    </a:lnTo>
                    <a:lnTo>
                      <a:pt x="0" y="211360"/>
                    </a:lnTo>
                    <a:lnTo>
                      <a:pt x="4286" y="229553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71" name="Freeform: Shape 570">
                <a:extLst>
                  <a:ext uri="{FF2B5EF4-FFF2-40B4-BE49-F238E27FC236}">
                    <a16:creationId xmlns:a16="http://schemas.microsoft.com/office/drawing/2014/main" id="{CAE35181-0828-4CD6-B0C5-890D043618F9}"/>
                  </a:ext>
                </a:extLst>
              </p:cNvPr>
              <p:cNvSpPr/>
              <p:nvPr/>
            </p:nvSpPr>
            <p:spPr>
              <a:xfrm rot="1026249">
                <a:off x="4072409" y="1721117"/>
                <a:ext cx="1491145" cy="1625683"/>
              </a:xfrm>
              <a:custGeom>
                <a:avLst/>
                <a:gdLst>
                  <a:gd name="connsiteX0" fmla="*/ 278594 w 417373"/>
                  <a:gd name="connsiteY0" fmla="*/ 17814 h 478633"/>
                  <a:gd name="connsiteX1" fmla="*/ 129528 w 417373"/>
                  <a:gd name="connsiteY1" fmla="*/ 18862 h 478633"/>
                  <a:gd name="connsiteX2" fmla="*/ 4084 w 417373"/>
                  <a:gd name="connsiteY2" fmla="*/ 102967 h 478633"/>
                  <a:gd name="connsiteX3" fmla="*/ 8370 w 417373"/>
                  <a:gd name="connsiteY3" fmla="*/ 346426 h 478633"/>
                  <a:gd name="connsiteX4" fmla="*/ 88761 w 417373"/>
                  <a:gd name="connsiteY4" fmla="*/ 370715 h 478633"/>
                  <a:gd name="connsiteX5" fmla="*/ 137910 w 417373"/>
                  <a:gd name="connsiteY5" fmla="*/ 478633 h 478633"/>
                  <a:gd name="connsiteX6" fmla="*/ 219444 w 417373"/>
                  <a:gd name="connsiteY6" fmla="*/ 452725 h 478633"/>
                  <a:gd name="connsiteX7" fmla="*/ 96571 w 417373"/>
                  <a:gd name="connsiteY7" fmla="*/ 147925 h 478633"/>
                  <a:gd name="connsiteX8" fmla="*/ 155341 w 417373"/>
                  <a:gd name="connsiteY8" fmla="*/ 100300 h 478633"/>
                  <a:gd name="connsiteX9" fmla="*/ 234970 w 417373"/>
                  <a:gd name="connsiteY9" fmla="*/ 104015 h 478633"/>
                  <a:gd name="connsiteX10" fmla="*/ 306121 w 417373"/>
                  <a:gd name="connsiteY10" fmla="*/ 425198 h 478633"/>
                  <a:gd name="connsiteX11" fmla="*/ 387655 w 417373"/>
                  <a:gd name="connsiteY11" fmla="*/ 399290 h 478633"/>
                  <a:gd name="connsiteX12" fmla="*/ 365653 w 417373"/>
                  <a:gd name="connsiteY12" fmla="*/ 282799 h 478633"/>
                  <a:gd name="connsiteX13" fmla="*/ 417373 w 417373"/>
                  <a:gd name="connsiteY13" fmla="*/ 216601 h 478633"/>
                  <a:gd name="connsiteX14" fmla="*/ 278594 w 417373"/>
                  <a:gd name="connsiteY14" fmla="*/ 17814 h 4786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417373" h="478633">
                    <a:moveTo>
                      <a:pt x="278594" y="17814"/>
                    </a:moveTo>
                    <a:cubicBezTo>
                      <a:pt x="232398" y="-16000"/>
                      <a:pt x="160579" y="6479"/>
                      <a:pt x="129528" y="18862"/>
                    </a:cubicBezTo>
                    <a:cubicBezTo>
                      <a:pt x="97048" y="26672"/>
                      <a:pt x="22276" y="48675"/>
                      <a:pt x="4084" y="102967"/>
                    </a:cubicBezTo>
                    <a:cubicBezTo>
                      <a:pt x="-7156" y="136495"/>
                      <a:pt x="8370" y="346426"/>
                      <a:pt x="8370" y="346426"/>
                    </a:cubicBezTo>
                    <a:cubicBezTo>
                      <a:pt x="8370" y="346426"/>
                      <a:pt x="73997" y="351665"/>
                      <a:pt x="88761" y="370715"/>
                    </a:cubicBezTo>
                    <a:cubicBezTo>
                      <a:pt x="103525" y="389765"/>
                      <a:pt x="137910" y="478633"/>
                      <a:pt x="137910" y="478633"/>
                    </a:cubicBezTo>
                    <a:lnTo>
                      <a:pt x="219444" y="452725"/>
                    </a:lnTo>
                    <a:cubicBezTo>
                      <a:pt x="219444" y="452725"/>
                      <a:pt x="102858" y="178215"/>
                      <a:pt x="96571" y="147925"/>
                    </a:cubicBezTo>
                    <a:cubicBezTo>
                      <a:pt x="92095" y="126018"/>
                      <a:pt x="131147" y="108778"/>
                      <a:pt x="155341" y="100300"/>
                    </a:cubicBezTo>
                    <a:cubicBezTo>
                      <a:pt x="180010" y="93347"/>
                      <a:pt x="226016" y="83536"/>
                      <a:pt x="234970" y="104015"/>
                    </a:cubicBezTo>
                    <a:cubicBezTo>
                      <a:pt x="247352" y="132400"/>
                      <a:pt x="306121" y="425198"/>
                      <a:pt x="306121" y="425198"/>
                    </a:cubicBezTo>
                    <a:lnTo>
                      <a:pt x="387655" y="399290"/>
                    </a:lnTo>
                    <a:cubicBezTo>
                      <a:pt x="387655" y="399290"/>
                      <a:pt x="364510" y="306898"/>
                      <a:pt x="365653" y="282799"/>
                    </a:cubicBezTo>
                    <a:cubicBezTo>
                      <a:pt x="366796" y="258701"/>
                      <a:pt x="417373" y="216601"/>
                      <a:pt x="417373" y="216601"/>
                    </a:cubicBezTo>
                    <a:cubicBezTo>
                      <a:pt x="417373" y="216601"/>
                      <a:pt x="307074" y="38769"/>
                      <a:pt x="278594" y="17814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72" name="Freeform: Shape 571">
                <a:extLst>
                  <a:ext uri="{FF2B5EF4-FFF2-40B4-BE49-F238E27FC236}">
                    <a16:creationId xmlns:a16="http://schemas.microsoft.com/office/drawing/2014/main" id="{A36E1304-EC14-4B57-93B6-F24FE1AA2B6F}"/>
                  </a:ext>
                </a:extLst>
              </p:cNvPr>
              <p:cNvSpPr/>
              <p:nvPr/>
            </p:nvSpPr>
            <p:spPr>
              <a:xfrm rot="1026249">
                <a:off x="4113289" y="1750824"/>
                <a:ext cx="1411531" cy="1536097"/>
              </a:xfrm>
              <a:custGeom>
                <a:avLst/>
                <a:gdLst>
                  <a:gd name="connsiteX0" fmla="*/ 131819 w 395089"/>
                  <a:gd name="connsiteY0" fmla="*/ 452257 h 452257"/>
                  <a:gd name="connsiteX1" fmla="*/ 192207 w 395089"/>
                  <a:gd name="connsiteY1" fmla="*/ 433112 h 452257"/>
                  <a:gd name="connsiteX2" fmla="*/ 84289 w 395089"/>
                  <a:gd name="connsiteY2" fmla="*/ 193082 h 452257"/>
                  <a:gd name="connsiteX3" fmla="*/ 77717 w 395089"/>
                  <a:gd name="connsiteY3" fmla="*/ 164126 h 452257"/>
                  <a:gd name="connsiteX4" fmla="*/ 71811 w 395089"/>
                  <a:gd name="connsiteY4" fmla="*/ 107548 h 452257"/>
                  <a:gd name="connsiteX5" fmla="*/ 156965 w 395089"/>
                  <a:gd name="connsiteY5" fmla="*/ 59065 h 452257"/>
                  <a:gd name="connsiteX6" fmla="*/ 228021 w 395089"/>
                  <a:gd name="connsiteY6" fmla="*/ 76115 h 452257"/>
                  <a:gd name="connsiteX7" fmla="*/ 251548 w 395089"/>
                  <a:gd name="connsiteY7" fmla="*/ 129741 h 452257"/>
                  <a:gd name="connsiteX8" fmla="*/ 302411 w 395089"/>
                  <a:gd name="connsiteY8" fmla="*/ 400918 h 452257"/>
                  <a:gd name="connsiteX9" fmla="*/ 367277 w 395089"/>
                  <a:gd name="connsiteY9" fmla="*/ 386535 h 452257"/>
                  <a:gd name="connsiteX10" fmla="*/ 344131 w 395089"/>
                  <a:gd name="connsiteY10" fmla="*/ 277664 h 452257"/>
                  <a:gd name="connsiteX11" fmla="*/ 395090 w 395089"/>
                  <a:gd name="connsiteY11" fmla="*/ 206608 h 452257"/>
                  <a:gd name="connsiteX12" fmla="*/ 244785 w 395089"/>
                  <a:gd name="connsiteY12" fmla="*/ 4678 h 452257"/>
                  <a:gd name="connsiteX13" fmla="*/ 21329 w 395089"/>
                  <a:gd name="connsiteY13" fmla="*/ 66209 h 452257"/>
                  <a:gd name="connsiteX14" fmla="*/ 6755 w 395089"/>
                  <a:gd name="connsiteY14" fmla="*/ 329671 h 452257"/>
                  <a:gd name="connsiteX15" fmla="*/ 86289 w 395089"/>
                  <a:gd name="connsiteY15" fmla="*/ 359389 h 452257"/>
                  <a:gd name="connsiteX16" fmla="*/ 131819 w 395089"/>
                  <a:gd name="connsiteY16" fmla="*/ 452257 h 452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395089" h="452257">
                    <a:moveTo>
                      <a:pt x="131819" y="452257"/>
                    </a:moveTo>
                    <a:lnTo>
                      <a:pt x="192207" y="433112"/>
                    </a:lnTo>
                    <a:lnTo>
                      <a:pt x="84289" y="193082"/>
                    </a:lnTo>
                    <a:lnTo>
                      <a:pt x="77717" y="164126"/>
                    </a:lnTo>
                    <a:cubicBezTo>
                      <a:pt x="77717" y="164126"/>
                      <a:pt x="68287" y="127169"/>
                      <a:pt x="71811" y="107548"/>
                    </a:cubicBezTo>
                    <a:cubicBezTo>
                      <a:pt x="75335" y="87926"/>
                      <a:pt x="120770" y="66114"/>
                      <a:pt x="156965" y="59065"/>
                    </a:cubicBezTo>
                    <a:cubicBezTo>
                      <a:pt x="193160" y="52017"/>
                      <a:pt x="218687" y="54398"/>
                      <a:pt x="228021" y="76115"/>
                    </a:cubicBezTo>
                    <a:cubicBezTo>
                      <a:pt x="237451" y="97832"/>
                      <a:pt x="251548" y="129741"/>
                      <a:pt x="251548" y="129741"/>
                    </a:cubicBezTo>
                    <a:lnTo>
                      <a:pt x="302411" y="400918"/>
                    </a:lnTo>
                    <a:lnTo>
                      <a:pt x="367277" y="386535"/>
                    </a:lnTo>
                    <a:cubicBezTo>
                      <a:pt x="367277" y="386535"/>
                      <a:pt x="341654" y="307382"/>
                      <a:pt x="344131" y="277664"/>
                    </a:cubicBezTo>
                    <a:cubicBezTo>
                      <a:pt x="346607" y="247946"/>
                      <a:pt x="395090" y="206608"/>
                      <a:pt x="395090" y="206608"/>
                    </a:cubicBezTo>
                    <a:cubicBezTo>
                      <a:pt x="395090" y="206608"/>
                      <a:pt x="289648" y="25918"/>
                      <a:pt x="244785" y="4678"/>
                    </a:cubicBezTo>
                    <a:cubicBezTo>
                      <a:pt x="199827" y="-16563"/>
                      <a:pt x="49808" y="39920"/>
                      <a:pt x="21329" y="66209"/>
                    </a:cubicBezTo>
                    <a:cubicBezTo>
                      <a:pt x="-15724" y="100594"/>
                      <a:pt x="6755" y="329671"/>
                      <a:pt x="6755" y="329671"/>
                    </a:cubicBezTo>
                    <a:cubicBezTo>
                      <a:pt x="6755" y="329671"/>
                      <a:pt x="61238" y="330718"/>
                      <a:pt x="86289" y="359389"/>
                    </a:cubicBezTo>
                    <a:cubicBezTo>
                      <a:pt x="111530" y="388059"/>
                      <a:pt x="131819" y="452257"/>
                      <a:pt x="131819" y="452257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73" name="Freeform: Shape 572">
                <a:extLst>
                  <a:ext uri="{FF2B5EF4-FFF2-40B4-BE49-F238E27FC236}">
                    <a16:creationId xmlns:a16="http://schemas.microsoft.com/office/drawing/2014/main" id="{17492F9D-7F83-4B5D-A26C-8513B638CFF1}"/>
                  </a:ext>
                </a:extLst>
              </p:cNvPr>
              <p:cNvSpPr/>
              <p:nvPr/>
            </p:nvSpPr>
            <p:spPr>
              <a:xfrm rot="1026249">
                <a:off x="4929155" y="1919290"/>
                <a:ext cx="215680" cy="669124"/>
              </a:xfrm>
              <a:custGeom>
                <a:avLst/>
                <a:gdLst>
                  <a:gd name="connsiteX0" fmla="*/ 552 w 60369"/>
                  <a:gd name="connsiteY0" fmla="*/ 38412 h 197003"/>
                  <a:gd name="connsiteX1" fmla="*/ 18650 w 60369"/>
                  <a:gd name="connsiteY1" fmla="*/ 2884 h 197003"/>
                  <a:gd name="connsiteX2" fmla="*/ 37128 w 60369"/>
                  <a:gd name="connsiteY2" fmla="*/ 16885 h 197003"/>
                  <a:gd name="connsiteX3" fmla="*/ 51987 w 60369"/>
                  <a:gd name="connsiteY3" fmla="*/ 48032 h 197003"/>
                  <a:gd name="connsiteX4" fmla="*/ 36747 w 60369"/>
                  <a:gd name="connsiteY4" fmla="*/ 160713 h 197003"/>
                  <a:gd name="connsiteX5" fmla="*/ 60369 w 60369"/>
                  <a:gd name="connsiteY5" fmla="*/ 197003 h 197003"/>
                  <a:gd name="connsiteX6" fmla="*/ 46653 w 60369"/>
                  <a:gd name="connsiteY6" fmla="*/ 193288 h 197003"/>
                  <a:gd name="connsiteX7" fmla="*/ 552 w 60369"/>
                  <a:gd name="connsiteY7" fmla="*/ 38412 h 1970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0369" h="197003">
                    <a:moveTo>
                      <a:pt x="552" y="38412"/>
                    </a:moveTo>
                    <a:cubicBezTo>
                      <a:pt x="-2020" y="35269"/>
                      <a:pt x="4457" y="14123"/>
                      <a:pt x="18650" y="2884"/>
                    </a:cubicBezTo>
                    <a:cubicBezTo>
                      <a:pt x="32937" y="-8356"/>
                      <a:pt x="37128" y="16885"/>
                      <a:pt x="37128" y="16885"/>
                    </a:cubicBezTo>
                    <a:cubicBezTo>
                      <a:pt x="37128" y="16885"/>
                      <a:pt x="43319" y="14218"/>
                      <a:pt x="51987" y="48032"/>
                    </a:cubicBezTo>
                    <a:cubicBezTo>
                      <a:pt x="60750" y="81846"/>
                      <a:pt x="34366" y="133471"/>
                      <a:pt x="36747" y="160713"/>
                    </a:cubicBezTo>
                    <a:cubicBezTo>
                      <a:pt x="39128" y="187954"/>
                      <a:pt x="60369" y="197003"/>
                      <a:pt x="60369" y="197003"/>
                    </a:cubicBezTo>
                    <a:lnTo>
                      <a:pt x="46653" y="193288"/>
                    </a:lnTo>
                    <a:lnTo>
                      <a:pt x="552" y="38412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74" name="Freeform: Shape 573">
                <a:extLst>
                  <a:ext uri="{FF2B5EF4-FFF2-40B4-BE49-F238E27FC236}">
                    <a16:creationId xmlns:a16="http://schemas.microsoft.com/office/drawing/2014/main" id="{8A708017-BBDF-4B01-A916-A0EE9293D7B3}"/>
                  </a:ext>
                </a:extLst>
              </p:cNvPr>
              <p:cNvSpPr/>
              <p:nvPr/>
            </p:nvSpPr>
            <p:spPr>
              <a:xfrm rot="1026249">
                <a:off x="4263684" y="1944198"/>
                <a:ext cx="412439" cy="620781"/>
              </a:xfrm>
              <a:custGeom>
                <a:avLst/>
                <a:gdLst>
                  <a:gd name="connsiteX0" fmla="*/ 63913 w 115442"/>
                  <a:gd name="connsiteY0" fmla="*/ 18654 h 182770"/>
                  <a:gd name="connsiteX1" fmla="*/ 28670 w 115442"/>
                  <a:gd name="connsiteY1" fmla="*/ 81 h 182770"/>
                  <a:gd name="connsiteX2" fmla="*/ 0 w 115442"/>
                  <a:gd name="connsiteY2" fmla="*/ 6939 h 182770"/>
                  <a:gd name="connsiteX3" fmla="*/ 27432 w 115442"/>
                  <a:gd name="connsiteY3" fmla="*/ 56278 h 182770"/>
                  <a:gd name="connsiteX4" fmla="*/ 67342 w 115442"/>
                  <a:gd name="connsiteY4" fmla="*/ 144003 h 182770"/>
                  <a:gd name="connsiteX5" fmla="*/ 106394 w 115442"/>
                  <a:gd name="connsiteY5" fmla="*/ 182770 h 182770"/>
                  <a:gd name="connsiteX6" fmla="*/ 115443 w 115442"/>
                  <a:gd name="connsiteY6" fmla="*/ 171816 h 182770"/>
                  <a:gd name="connsiteX7" fmla="*/ 63913 w 115442"/>
                  <a:gd name="connsiteY7" fmla="*/ 18654 h 1827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5442" h="182770">
                    <a:moveTo>
                      <a:pt x="63913" y="18654"/>
                    </a:moveTo>
                    <a:cubicBezTo>
                      <a:pt x="64198" y="14559"/>
                      <a:pt x="46768" y="1033"/>
                      <a:pt x="28670" y="81"/>
                    </a:cubicBezTo>
                    <a:cubicBezTo>
                      <a:pt x="10573" y="-872"/>
                      <a:pt x="0" y="6939"/>
                      <a:pt x="0" y="6939"/>
                    </a:cubicBezTo>
                    <a:cubicBezTo>
                      <a:pt x="0" y="6939"/>
                      <a:pt x="15049" y="23607"/>
                      <a:pt x="27432" y="56278"/>
                    </a:cubicBezTo>
                    <a:cubicBezTo>
                      <a:pt x="39815" y="88949"/>
                      <a:pt x="53626" y="120381"/>
                      <a:pt x="67342" y="144003"/>
                    </a:cubicBezTo>
                    <a:cubicBezTo>
                      <a:pt x="81153" y="167625"/>
                      <a:pt x="106394" y="182770"/>
                      <a:pt x="106394" y="182770"/>
                    </a:cubicBezTo>
                    <a:lnTo>
                      <a:pt x="115443" y="171816"/>
                    </a:lnTo>
                    <a:lnTo>
                      <a:pt x="63913" y="1865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75" name="Freeform: Shape 574">
                <a:extLst>
                  <a:ext uri="{FF2B5EF4-FFF2-40B4-BE49-F238E27FC236}">
                    <a16:creationId xmlns:a16="http://schemas.microsoft.com/office/drawing/2014/main" id="{AFE6B481-CF2C-467E-9858-04D5A332B42B}"/>
                  </a:ext>
                </a:extLst>
              </p:cNvPr>
              <p:cNvSpPr/>
              <p:nvPr/>
            </p:nvSpPr>
            <p:spPr>
              <a:xfrm rot="1026249">
                <a:off x="4718889" y="1837322"/>
                <a:ext cx="820798" cy="1355294"/>
              </a:xfrm>
              <a:custGeom>
                <a:avLst/>
                <a:gdLst>
                  <a:gd name="connsiteX0" fmla="*/ 166688 w 229742"/>
                  <a:gd name="connsiteY0" fmla="*/ 399025 h 399025"/>
                  <a:gd name="connsiteX1" fmla="*/ 150114 w 229742"/>
                  <a:gd name="connsiteY1" fmla="*/ 248054 h 399025"/>
                  <a:gd name="connsiteX2" fmla="*/ 149923 w 229742"/>
                  <a:gd name="connsiteY2" fmla="*/ 123562 h 399025"/>
                  <a:gd name="connsiteX3" fmla="*/ 42958 w 229742"/>
                  <a:gd name="connsiteY3" fmla="*/ 13358 h 399025"/>
                  <a:gd name="connsiteX4" fmla="*/ 0 w 229742"/>
                  <a:gd name="connsiteY4" fmla="*/ 7548 h 399025"/>
                  <a:gd name="connsiteX5" fmla="*/ 85249 w 229742"/>
                  <a:gd name="connsiteY5" fmla="*/ 6405 h 399025"/>
                  <a:gd name="connsiteX6" fmla="*/ 229743 w 229742"/>
                  <a:gd name="connsiteY6" fmla="*/ 207858 h 399025"/>
                  <a:gd name="connsiteX7" fmla="*/ 180594 w 229742"/>
                  <a:gd name="connsiteY7" fmla="*/ 269866 h 399025"/>
                  <a:gd name="connsiteX8" fmla="*/ 201930 w 229742"/>
                  <a:gd name="connsiteY8" fmla="*/ 387881 h 399025"/>
                  <a:gd name="connsiteX9" fmla="*/ 166688 w 229742"/>
                  <a:gd name="connsiteY9" fmla="*/ 399025 h 3990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29742" h="399025">
                    <a:moveTo>
                      <a:pt x="166688" y="399025"/>
                    </a:moveTo>
                    <a:cubicBezTo>
                      <a:pt x="166688" y="399025"/>
                      <a:pt x="151828" y="305680"/>
                      <a:pt x="150114" y="248054"/>
                    </a:cubicBezTo>
                    <a:cubicBezTo>
                      <a:pt x="148399" y="190523"/>
                      <a:pt x="175546" y="192333"/>
                      <a:pt x="149923" y="123562"/>
                    </a:cubicBezTo>
                    <a:cubicBezTo>
                      <a:pt x="128778" y="66793"/>
                      <a:pt x="76200" y="20216"/>
                      <a:pt x="42958" y="13358"/>
                    </a:cubicBezTo>
                    <a:cubicBezTo>
                      <a:pt x="18955" y="8405"/>
                      <a:pt x="0" y="7548"/>
                      <a:pt x="0" y="7548"/>
                    </a:cubicBezTo>
                    <a:cubicBezTo>
                      <a:pt x="0" y="7548"/>
                      <a:pt x="49340" y="-8645"/>
                      <a:pt x="85249" y="6405"/>
                    </a:cubicBezTo>
                    <a:cubicBezTo>
                      <a:pt x="120777" y="21168"/>
                      <a:pt x="229743" y="207858"/>
                      <a:pt x="229743" y="207858"/>
                    </a:cubicBezTo>
                    <a:cubicBezTo>
                      <a:pt x="229743" y="207858"/>
                      <a:pt x="185452" y="245673"/>
                      <a:pt x="180594" y="269866"/>
                    </a:cubicBezTo>
                    <a:cubicBezTo>
                      <a:pt x="172688" y="309395"/>
                      <a:pt x="201930" y="387881"/>
                      <a:pt x="201930" y="387881"/>
                    </a:cubicBezTo>
                    <a:lnTo>
                      <a:pt x="166688" y="399025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76" name="Freeform: Shape 575">
                <a:extLst>
                  <a:ext uri="{FF2B5EF4-FFF2-40B4-BE49-F238E27FC236}">
                    <a16:creationId xmlns:a16="http://schemas.microsoft.com/office/drawing/2014/main" id="{253299E4-116C-4E6F-ADA4-064885EBBDD2}"/>
                  </a:ext>
                </a:extLst>
              </p:cNvPr>
              <p:cNvSpPr/>
              <p:nvPr/>
            </p:nvSpPr>
            <p:spPr>
              <a:xfrm rot="1026249">
                <a:off x="4115057" y="1751501"/>
                <a:ext cx="1413599" cy="1511799"/>
              </a:xfrm>
              <a:custGeom>
                <a:avLst/>
                <a:gdLst>
                  <a:gd name="connsiteX0" fmla="*/ 295561 w 395668"/>
                  <a:gd name="connsiteY0" fmla="*/ 370999 h 445103"/>
                  <a:gd name="connsiteX1" fmla="*/ 357283 w 395668"/>
                  <a:gd name="connsiteY1" fmla="*/ 353282 h 445103"/>
                  <a:gd name="connsiteX2" fmla="*/ 362807 w 395668"/>
                  <a:gd name="connsiteY2" fmla="*/ 370808 h 445103"/>
                  <a:gd name="connsiteX3" fmla="*/ 299847 w 395668"/>
                  <a:gd name="connsiteY3" fmla="*/ 384620 h 445103"/>
                  <a:gd name="connsiteX4" fmla="*/ 295561 w 395668"/>
                  <a:gd name="connsiteY4" fmla="*/ 370999 h 445103"/>
                  <a:gd name="connsiteX5" fmla="*/ 293942 w 395668"/>
                  <a:gd name="connsiteY5" fmla="*/ 353092 h 445103"/>
                  <a:gd name="connsiteX6" fmla="*/ 353092 w 395668"/>
                  <a:gd name="connsiteY6" fmla="*/ 334328 h 445103"/>
                  <a:gd name="connsiteX7" fmla="*/ 349187 w 395668"/>
                  <a:gd name="connsiteY7" fmla="*/ 317278 h 445103"/>
                  <a:gd name="connsiteX8" fmla="*/ 291084 w 395668"/>
                  <a:gd name="connsiteY8" fmla="*/ 338042 h 445103"/>
                  <a:gd name="connsiteX9" fmla="*/ 293942 w 395668"/>
                  <a:gd name="connsiteY9" fmla="*/ 353092 h 445103"/>
                  <a:gd name="connsiteX10" fmla="*/ 286893 w 395668"/>
                  <a:gd name="connsiteY10" fmla="*/ 315182 h 445103"/>
                  <a:gd name="connsiteX11" fmla="*/ 345186 w 395668"/>
                  <a:gd name="connsiteY11" fmla="*/ 292227 h 445103"/>
                  <a:gd name="connsiteX12" fmla="*/ 344710 w 395668"/>
                  <a:gd name="connsiteY12" fmla="*/ 277463 h 445103"/>
                  <a:gd name="connsiteX13" fmla="*/ 282797 w 395668"/>
                  <a:gd name="connsiteY13" fmla="*/ 302133 h 445103"/>
                  <a:gd name="connsiteX14" fmla="*/ 286893 w 395668"/>
                  <a:gd name="connsiteY14" fmla="*/ 315182 h 445103"/>
                  <a:gd name="connsiteX15" fmla="*/ 280226 w 395668"/>
                  <a:gd name="connsiteY15" fmla="*/ 279940 h 445103"/>
                  <a:gd name="connsiteX16" fmla="*/ 356521 w 395668"/>
                  <a:gd name="connsiteY16" fmla="*/ 249460 h 445103"/>
                  <a:gd name="connsiteX17" fmla="*/ 367379 w 395668"/>
                  <a:gd name="connsiteY17" fmla="*/ 235172 h 445103"/>
                  <a:gd name="connsiteX18" fmla="*/ 277463 w 395668"/>
                  <a:gd name="connsiteY18" fmla="*/ 264890 h 445103"/>
                  <a:gd name="connsiteX19" fmla="*/ 280226 w 395668"/>
                  <a:gd name="connsiteY19" fmla="*/ 279940 h 445103"/>
                  <a:gd name="connsiteX20" fmla="*/ 272987 w 395668"/>
                  <a:gd name="connsiteY20" fmla="*/ 241364 h 445103"/>
                  <a:gd name="connsiteX21" fmla="*/ 395669 w 395668"/>
                  <a:gd name="connsiteY21" fmla="*/ 206407 h 445103"/>
                  <a:gd name="connsiteX22" fmla="*/ 384429 w 395668"/>
                  <a:gd name="connsiteY22" fmla="*/ 189071 h 445103"/>
                  <a:gd name="connsiteX23" fmla="*/ 270320 w 395668"/>
                  <a:gd name="connsiteY23" fmla="*/ 226886 h 445103"/>
                  <a:gd name="connsiteX24" fmla="*/ 272987 w 395668"/>
                  <a:gd name="connsiteY24" fmla="*/ 241364 h 445103"/>
                  <a:gd name="connsiteX25" fmla="*/ 265843 w 395668"/>
                  <a:gd name="connsiteY25" fmla="*/ 203264 h 445103"/>
                  <a:gd name="connsiteX26" fmla="*/ 371475 w 395668"/>
                  <a:gd name="connsiteY26" fmla="*/ 166497 h 445103"/>
                  <a:gd name="connsiteX27" fmla="*/ 360712 w 395668"/>
                  <a:gd name="connsiteY27" fmla="*/ 149257 h 445103"/>
                  <a:gd name="connsiteX28" fmla="*/ 263652 w 395668"/>
                  <a:gd name="connsiteY28" fmla="*/ 196310 h 445103"/>
                  <a:gd name="connsiteX29" fmla="*/ 265843 w 395668"/>
                  <a:gd name="connsiteY29" fmla="*/ 203264 h 445103"/>
                  <a:gd name="connsiteX30" fmla="*/ 261747 w 395668"/>
                  <a:gd name="connsiteY30" fmla="*/ 180689 h 445103"/>
                  <a:gd name="connsiteX31" fmla="*/ 343567 w 395668"/>
                  <a:gd name="connsiteY31" fmla="*/ 122968 h 445103"/>
                  <a:gd name="connsiteX32" fmla="*/ 333566 w 395668"/>
                  <a:gd name="connsiteY32" fmla="*/ 107918 h 445103"/>
                  <a:gd name="connsiteX33" fmla="*/ 258794 w 395668"/>
                  <a:gd name="connsiteY33" fmla="*/ 171450 h 445103"/>
                  <a:gd name="connsiteX34" fmla="*/ 261747 w 395668"/>
                  <a:gd name="connsiteY34" fmla="*/ 180689 h 445103"/>
                  <a:gd name="connsiteX35" fmla="*/ 312134 w 395668"/>
                  <a:gd name="connsiteY35" fmla="*/ 77057 h 445103"/>
                  <a:gd name="connsiteX36" fmla="*/ 255270 w 395668"/>
                  <a:gd name="connsiteY36" fmla="*/ 146590 h 445103"/>
                  <a:gd name="connsiteX37" fmla="*/ 256985 w 395668"/>
                  <a:gd name="connsiteY37" fmla="*/ 157258 h 445103"/>
                  <a:gd name="connsiteX38" fmla="*/ 320421 w 395668"/>
                  <a:gd name="connsiteY38" fmla="*/ 87154 h 445103"/>
                  <a:gd name="connsiteX39" fmla="*/ 312134 w 395668"/>
                  <a:gd name="connsiteY39" fmla="*/ 77057 h 445103"/>
                  <a:gd name="connsiteX40" fmla="*/ 252032 w 395668"/>
                  <a:gd name="connsiteY40" fmla="*/ 129540 h 445103"/>
                  <a:gd name="connsiteX41" fmla="*/ 288417 w 395668"/>
                  <a:gd name="connsiteY41" fmla="*/ 45911 h 445103"/>
                  <a:gd name="connsiteX42" fmla="*/ 276511 w 395668"/>
                  <a:gd name="connsiteY42" fmla="*/ 31909 h 445103"/>
                  <a:gd name="connsiteX43" fmla="*/ 245269 w 395668"/>
                  <a:gd name="connsiteY43" fmla="*/ 120396 h 445103"/>
                  <a:gd name="connsiteX44" fmla="*/ 252032 w 395668"/>
                  <a:gd name="connsiteY44" fmla="*/ 129540 h 445103"/>
                  <a:gd name="connsiteX45" fmla="*/ 239173 w 395668"/>
                  <a:gd name="connsiteY45" fmla="*/ 100203 h 445103"/>
                  <a:gd name="connsiteX46" fmla="*/ 252889 w 395668"/>
                  <a:gd name="connsiteY46" fmla="*/ 9239 h 445103"/>
                  <a:gd name="connsiteX47" fmla="*/ 239935 w 395668"/>
                  <a:gd name="connsiteY47" fmla="*/ 2762 h 445103"/>
                  <a:gd name="connsiteX48" fmla="*/ 230791 w 395668"/>
                  <a:gd name="connsiteY48" fmla="*/ 81058 h 445103"/>
                  <a:gd name="connsiteX49" fmla="*/ 239173 w 395668"/>
                  <a:gd name="connsiteY49" fmla="*/ 100203 h 445103"/>
                  <a:gd name="connsiteX50" fmla="*/ 218218 w 395668"/>
                  <a:gd name="connsiteY50" fmla="*/ 61055 h 445103"/>
                  <a:gd name="connsiteX51" fmla="*/ 215456 w 395668"/>
                  <a:gd name="connsiteY51" fmla="*/ 0 h 445103"/>
                  <a:gd name="connsiteX52" fmla="*/ 201454 w 395668"/>
                  <a:gd name="connsiteY52" fmla="*/ 381 h 445103"/>
                  <a:gd name="connsiteX53" fmla="*/ 212217 w 395668"/>
                  <a:gd name="connsiteY53" fmla="*/ 59436 h 445103"/>
                  <a:gd name="connsiteX54" fmla="*/ 218218 w 395668"/>
                  <a:gd name="connsiteY54" fmla="*/ 61055 h 445103"/>
                  <a:gd name="connsiteX55" fmla="*/ 189738 w 395668"/>
                  <a:gd name="connsiteY55" fmla="*/ 55340 h 445103"/>
                  <a:gd name="connsiteX56" fmla="*/ 181832 w 395668"/>
                  <a:gd name="connsiteY56" fmla="*/ 2667 h 445103"/>
                  <a:gd name="connsiteX57" fmla="*/ 165830 w 395668"/>
                  <a:gd name="connsiteY57" fmla="*/ 6001 h 445103"/>
                  <a:gd name="connsiteX58" fmla="*/ 179356 w 395668"/>
                  <a:gd name="connsiteY58" fmla="*/ 54578 h 445103"/>
                  <a:gd name="connsiteX59" fmla="*/ 189738 w 395668"/>
                  <a:gd name="connsiteY59" fmla="*/ 55340 h 445103"/>
                  <a:gd name="connsiteX60" fmla="*/ 166021 w 395668"/>
                  <a:gd name="connsiteY60" fmla="*/ 56198 h 445103"/>
                  <a:gd name="connsiteX61" fmla="*/ 158020 w 395668"/>
                  <a:gd name="connsiteY61" fmla="*/ 8477 h 445103"/>
                  <a:gd name="connsiteX62" fmla="*/ 144685 w 395668"/>
                  <a:gd name="connsiteY62" fmla="*/ 11335 h 445103"/>
                  <a:gd name="connsiteX63" fmla="*/ 157448 w 395668"/>
                  <a:gd name="connsiteY63" fmla="*/ 59436 h 445103"/>
                  <a:gd name="connsiteX64" fmla="*/ 166021 w 395668"/>
                  <a:gd name="connsiteY64" fmla="*/ 56198 h 445103"/>
                  <a:gd name="connsiteX65" fmla="*/ 142685 w 395668"/>
                  <a:gd name="connsiteY65" fmla="*/ 62389 h 445103"/>
                  <a:gd name="connsiteX66" fmla="*/ 133922 w 395668"/>
                  <a:gd name="connsiteY66" fmla="*/ 16097 h 445103"/>
                  <a:gd name="connsiteX67" fmla="*/ 120587 w 395668"/>
                  <a:gd name="connsiteY67" fmla="*/ 18955 h 445103"/>
                  <a:gd name="connsiteX68" fmla="*/ 132874 w 395668"/>
                  <a:gd name="connsiteY68" fmla="*/ 65437 h 445103"/>
                  <a:gd name="connsiteX69" fmla="*/ 142685 w 395668"/>
                  <a:gd name="connsiteY69" fmla="*/ 62389 h 445103"/>
                  <a:gd name="connsiteX70" fmla="*/ 184023 w 395668"/>
                  <a:gd name="connsiteY70" fmla="*/ 406432 h 445103"/>
                  <a:gd name="connsiteX71" fmla="*/ 123349 w 395668"/>
                  <a:gd name="connsiteY71" fmla="*/ 427577 h 445103"/>
                  <a:gd name="connsiteX72" fmla="*/ 128873 w 395668"/>
                  <a:gd name="connsiteY72" fmla="*/ 445103 h 445103"/>
                  <a:gd name="connsiteX73" fmla="*/ 188309 w 395668"/>
                  <a:gd name="connsiteY73" fmla="*/ 420053 h 445103"/>
                  <a:gd name="connsiteX74" fmla="*/ 184023 w 395668"/>
                  <a:gd name="connsiteY74" fmla="*/ 406432 h 445103"/>
                  <a:gd name="connsiteX75" fmla="*/ 168593 w 395668"/>
                  <a:gd name="connsiteY75" fmla="*/ 376904 h 445103"/>
                  <a:gd name="connsiteX76" fmla="*/ 109156 w 395668"/>
                  <a:gd name="connsiteY76" fmla="*/ 393383 h 445103"/>
                  <a:gd name="connsiteX77" fmla="*/ 115824 w 395668"/>
                  <a:gd name="connsiteY77" fmla="*/ 409575 h 445103"/>
                  <a:gd name="connsiteX78" fmla="*/ 174974 w 395668"/>
                  <a:gd name="connsiteY78" fmla="*/ 390811 h 445103"/>
                  <a:gd name="connsiteX79" fmla="*/ 168593 w 395668"/>
                  <a:gd name="connsiteY79" fmla="*/ 376904 h 445103"/>
                  <a:gd name="connsiteX80" fmla="*/ 154781 w 395668"/>
                  <a:gd name="connsiteY80" fmla="*/ 342805 h 445103"/>
                  <a:gd name="connsiteX81" fmla="*/ 86868 w 395668"/>
                  <a:gd name="connsiteY81" fmla="*/ 359283 h 445103"/>
                  <a:gd name="connsiteX82" fmla="*/ 96107 w 395668"/>
                  <a:gd name="connsiteY82" fmla="*/ 371094 h 445103"/>
                  <a:gd name="connsiteX83" fmla="*/ 158877 w 395668"/>
                  <a:gd name="connsiteY83" fmla="*/ 355759 h 445103"/>
                  <a:gd name="connsiteX84" fmla="*/ 154781 w 395668"/>
                  <a:gd name="connsiteY84" fmla="*/ 342805 h 445103"/>
                  <a:gd name="connsiteX85" fmla="*/ 137636 w 395668"/>
                  <a:gd name="connsiteY85" fmla="*/ 309182 h 445103"/>
                  <a:gd name="connsiteX86" fmla="*/ 46958 w 395668"/>
                  <a:gd name="connsiteY86" fmla="*/ 336804 h 445103"/>
                  <a:gd name="connsiteX87" fmla="*/ 64008 w 395668"/>
                  <a:gd name="connsiteY87" fmla="*/ 342233 h 445103"/>
                  <a:gd name="connsiteX88" fmla="*/ 143923 w 395668"/>
                  <a:gd name="connsiteY88" fmla="*/ 323183 h 445103"/>
                  <a:gd name="connsiteX89" fmla="*/ 137636 w 395668"/>
                  <a:gd name="connsiteY89" fmla="*/ 309182 h 445103"/>
                  <a:gd name="connsiteX90" fmla="*/ 121539 w 395668"/>
                  <a:gd name="connsiteY90" fmla="*/ 274130 h 445103"/>
                  <a:gd name="connsiteX91" fmla="*/ 6477 w 395668"/>
                  <a:gd name="connsiteY91" fmla="*/ 308991 h 445103"/>
                  <a:gd name="connsiteX92" fmla="*/ 7239 w 395668"/>
                  <a:gd name="connsiteY92" fmla="*/ 329660 h 445103"/>
                  <a:gd name="connsiteX93" fmla="*/ 127635 w 395668"/>
                  <a:gd name="connsiteY93" fmla="*/ 287560 h 445103"/>
                  <a:gd name="connsiteX94" fmla="*/ 121539 w 395668"/>
                  <a:gd name="connsiteY94" fmla="*/ 274130 h 445103"/>
                  <a:gd name="connsiteX95" fmla="*/ 109347 w 395668"/>
                  <a:gd name="connsiteY95" fmla="*/ 245269 h 445103"/>
                  <a:gd name="connsiteX96" fmla="*/ 2953 w 395668"/>
                  <a:gd name="connsiteY96" fmla="*/ 262890 h 445103"/>
                  <a:gd name="connsiteX97" fmla="*/ 4001 w 395668"/>
                  <a:gd name="connsiteY97" fmla="*/ 283178 h 445103"/>
                  <a:gd name="connsiteX98" fmla="*/ 111443 w 395668"/>
                  <a:gd name="connsiteY98" fmla="*/ 252317 h 445103"/>
                  <a:gd name="connsiteX99" fmla="*/ 109347 w 395668"/>
                  <a:gd name="connsiteY99" fmla="*/ 245269 h 445103"/>
                  <a:gd name="connsiteX100" fmla="*/ 98965 w 395668"/>
                  <a:gd name="connsiteY100" fmla="*/ 222218 h 445103"/>
                  <a:gd name="connsiteX101" fmla="*/ 1238 w 395668"/>
                  <a:gd name="connsiteY101" fmla="*/ 213455 h 445103"/>
                  <a:gd name="connsiteX102" fmla="*/ 1715 w 395668"/>
                  <a:gd name="connsiteY102" fmla="*/ 231458 h 445103"/>
                  <a:gd name="connsiteX103" fmla="*/ 101918 w 395668"/>
                  <a:gd name="connsiteY103" fmla="*/ 231458 h 445103"/>
                  <a:gd name="connsiteX104" fmla="*/ 98965 w 395668"/>
                  <a:gd name="connsiteY104" fmla="*/ 222218 h 445103"/>
                  <a:gd name="connsiteX105" fmla="*/ 0 w 395668"/>
                  <a:gd name="connsiteY105" fmla="*/ 188786 h 445103"/>
                  <a:gd name="connsiteX106" fmla="*/ 92297 w 395668"/>
                  <a:gd name="connsiteY106" fmla="*/ 209550 h 445103"/>
                  <a:gd name="connsiteX107" fmla="*/ 87630 w 395668"/>
                  <a:gd name="connsiteY107" fmla="*/ 199835 h 445103"/>
                  <a:gd name="connsiteX108" fmla="*/ 1048 w 395668"/>
                  <a:gd name="connsiteY108" fmla="*/ 175832 h 445103"/>
                  <a:gd name="connsiteX109" fmla="*/ 0 w 395668"/>
                  <a:gd name="connsiteY109" fmla="*/ 188786 h 445103"/>
                  <a:gd name="connsiteX110" fmla="*/ 80581 w 395668"/>
                  <a:gd name="connsiteY110" fmla="*/ 172593 h 445103"/>
                  <a:gd name="connsiteX111" fmla="*/ 4001 w 395668"/>
                  <a:gd name="connsiteY111" fmla="*/ 118301 h 445103"/>
                  <a:gd name="connsiteX112" fmla="*/ 2381 w 395668"/>
                  <a:gd name="connsiteY112" fmla="*/ 136589 h 445103"/>
                  <a:gd name="connsiteX113" fmla="*/ 80296 w 395668"/>
                  <a:gd name="connsiteY113" fmla="*/ 183928 h 445103"/>
                  <a:gd name="connsiteX114" fmla="*/ 80581 w 395668"/>
                  <a:gd name="connsiteY114" fmla="*/ 172593 h 445103"/>
                  <a:gd name="connsiteX115" fmla="*/ 69723 w 395668"/>
                  <a:gd name="connsiteY115" fmla="*/ 132207 h 445103"/>
                  <a:gd name="connsiteX116" fmla="*/ 17145 w 395668"/>
                  <a:gd name="connsiteY116" fmla="*/ 73438 h 445103"/>
                  <a:gd name="connsiteX117" fmla="*/ 10287 w 395668"/>
                  <a:gd name="connsiteY117" fmla="*/ 86201 h 445103"/>
                  <a:gd name="connsiteX118" fmla="*/ 74009 w 395668"/>
                  <a:gd name="connsiteY118" fmla="*/ 152590 h 445103"/>
                  <a:gd name="connsiteX119" fmla="*/ 69723 w 395668"/>
                  <a:gd name="connsiteY119" fmla="*/ 132207 h 445103"/>
                  <a:gd name="connsiteX120" fmla="*/ 76105 w 395668"/>
                  <a:gd name="connsiteY120" fmla="*/ 99060 h 445103"/>
                  <a:gd name="connsiteX121" fmla="*/ 47149 w 395668"/>
                  <a:gd name="connsiteY121" fmla="*/ 49340 h 445103"/>
                  <a:gd name="connsiteX122" fmla="*/ 35528 w 395668"/>
                  <a:gd name="connsiteY122" fmla="*/ 57150 h 445103"/>
                  <a:gd name="connsiteX123" fmla="*/ 72295 w 395668"/>
                  <a:gd name="connsiteY123" fmla="*/ 114491 h 445103"/>
                  <a:gd name="connsiteX124" fmla="*/ 76105 w 395668"/>
                  <a:gd name="connsiteY124" fmla="*/ 99060 h 445103"/>
                  <a:gd name="connsiteX125" fmla="*/ 96488 w 395668"/>
                  <a:gd name="connsiteY125" fmla="*/ 80962 h 445103"/>
                  <a:gd name="connsiteX126" fmla="*/ 79153 w 395668"/>
                  <a:gd name="connsiteY126" fmla="*/ 35052 h 445103"/>
                  <a:gd name="connsiteX127" fmla="*/ 66770 w 395668"/>
                  <a:gd name="connsiteY127" fmla="*/ 40386 h 445103"/>
                  <a:gd name="connsiteX128" fmla="*/ 88487 w 395668"/>
                  <a:gd name="connsiteY128" fmla="*/ 87440 h 445103"/>
                  <a:gd name="connsiteX129" fmla="*/ 96488 w 395668"/>
                  <a:gd name="connsiteY129" fmla="*/ 80962 h 445103"/>
                  <a:gd name="connsiteX130" fmla="*/ 120872 w 395668"/>
                  <a:gd name="connsiteY130" fmla="*/ 70485 h 445103"/>
                  <a:gd name="connsiteX131" fmla="*/ 109823 w 395668"/>
                  <a:gd name="connsiteY131" fmla="*/ 23241 h 445103"/>
                  <a:gd name="connsiteX132" fmla="*/ 97346 w 395668"/>
                  <a:gd name="connsiteY132" fmla="*/ 27813 h 445103"/>
                  <a:gd name="connsiteX133" fmla="*/ 112395 w 395668"/>
                  <a:gd name="connsiteY133" fmla="*/ 75343 h 445103"/>
                  <a:gd name="connsiteX134" fmla="*/ 120872 w 395668"/>
                  <a:gd name="connsiteY134" fmla="*/ 70485 h 4451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</a:cxnLst>
                <a:rect l="l" t="t" r="r" b="b"/>
                <a:pathLst>
                  <a:path w="395668" h="445103">
                    <a:moveTo>
                      <a:pt x="295561" y="370999"/>
                    </a:moveTo>
                    <a:lnTo>
                      <a:pt x="357283" y="353282"/>
                    </a:lnTo>
                    <a:lnTo>
                      <a:pt x="362807" y="370808"/>
                    </a:lnTo>
                    <a:lnTo>
                      <a:pt x="299847" y="384620"/>
                    </a:lnTo>
                    <a:lnTo>
                      <a:pt x="295561" y="370999"/>
                    </a:lnTo>
                    <a:close/>
                    <a:moveTo>
                      <a:pt x="293942" y="353092"/>
                    </a:moveTo>
                    <a:lnTo>
                      <a:pt x="353092" y="334328"/>
                    </a:lnTo>
                    <a:lnTo>
                      <a:pt x="349187" y="317278"/>
                    </a:lnTo>
                    <a:lnTo>
                      <a:pt x="291084" y="338042"/>
                    </a:lnTo>
                    <a:lnTo>
                      <a:pt x="293942" y="353092"/>
                    </a:lnTo>
                    <a:close/>
                    <a:moveTo>
                      <a:pt x="286893" y="315182"/>
                    </a:moveTo>
                    <a:lnTo>
                      <a:pt x="345186" y="292227"/>
                    </a:lnTo>
                    <a:lnTo>
                      <a:pt x="344710" y="277463"/>
                    </a:lnTo>
                    <a:lnTo>
                      <a:pt x="282797" y="302133"/>
                    </a:lnTo>
                    <a:lnTo>
                      <a:pt x="286893" y="315182"/>
                    </a:lnTo>
                    <a:close/>
                    <a:moveTo>
                      <a:pt x="280226" y="279940"/>
                    </a:moveTo>
                    <a:lnTo>
                      <a:pt x="356521" y="249460"/>
                    </a:lnTo>
                    <a:lnTo>
                      <a:pt x="367379" y="235172"/>
                    </a:lnTo>
                    <a:lnTo>
                      <a:pt x="277463" y="264890"/>
                    </a:lnTo>
                    <a:lnTo>
                      <a:pt x="280226" y="279940"/>
                    </a:lnTo>
                    <a:close/>
                    <a:moveTo>
                      <a:pt x="272987" y="241364"/>
                    </a:moveTo>
                    <a:lnTo>
                      <a:pt x="395669" y="206407"/>
                    </a:lnTo>
                    <a:lnTo>
                      <a:pt x="384429" y="189071"/>
                    </a:lnTo>
                    <a:lnTo>
                      <a:pt x="270320" y="226886"/>
                    </a:lnTo>
                    <a:lnTo>
                      <a:pt x="272987" y="241364"/>
                    </a:lnTo>
                    <a:close/>
                    <a:moveTo>
                      <a:pt x="265843" y="203264"/>
                    </a:moveTo>
                    <a:lnTo>
                      <a:pt x="371475" y="166497"/>
                    </a:lnTo>
                    <a:lnTo>
                      <a:pt x="360712" y="149257"/>
                    </a:lnTo>
                    <a:lnTo>
                      <a:pt x="263652" y="196310"/>
                    </a:lnTo>
                    <a:lnTo>
                      <a:pt x="265843" y="203264"/>
                    </a:lnTo>
                    <a:close/>
                    <a:moveTo>
                      <a:pt x="261747" y="180689"/>
                    </a:moveTo>
                    <a:lnTo>
                      <a:pt x="343567" y="122968"/>
                    </a:lnTo>
                    <a:lnTo>
                      <a:pt x="333566" y="107918"/>
                    </a:lnTo>
                    <a:lnTo>
                      <a:pt x="258794" y="171450"/>
                    </a:lnTo>
                    <a:lnTo>
                      <a:pt x="261747" y="180689"/>
                    </a:lnTo>
                    <a:close/>
                    <a:moveTo>
                      <a:pt x="312134" y="77057"/>
                    </a:moveTo>
                    <a:lnTo>
                      <a:pt x="255270" y="146590"/>
                    </a:lnTo>
                    <a:lnTo>
                      <a:pt x="256985" y="157258"/>
                    </a:lnTo>
                    <a:lnTo>
                      <a:pt x="320421" y="87154"/>
                    </a:lnTo>
                    <a:lnTo>
                      <a:pt x="312134" y="77057"/>
                    </a:lnTo>
                    <a:close/>
                    <a:moveTo>
                      <a:pt x="252032" y="129540"/>
                    </a:moveTo>
                    <a:lnTo>
                      <a:pt x="288417" y="45911"/>
                    </a:lnTo>
                    <a:lnTo>
                      <a:pt x="276511" y="31909"/>
                    </a:lnTo>
                    <a:lnTo>
                      <a:pt x="245269" y="120396"/>
                    </a:lnTo>
                    <a:lnTo>
                      <a:pt x="252032" y="129540"/>
                    </a:lnTo>
                    <a:close/>
                    <a:moveTo>
                      <a:pt x="239173" y="100203"/>
                    </a:moveTo>
                    <a:lnTo>
                      <a:pt x="252889" y="9239"/>
                    </a:lnTo>
                    <a:lnTo>
                      <a:pt x="239935" y="2762"/>
                    </a:lnTo>
                    <a:lnTo>
                      <a:pt x="230791" y="81058"/>
                    </a:lnTo>
                    <a:lnTo>
                      <a:pt x="239173" y="100203"/>
                    </a:lnTo>
                    <a:close/>
                    <a:moveTo>
                      <a:pt x="218218" y="61055"/>
                    </a:moveTo>
                    <a:lnTo>
                      <a:pt x="215456" y="0"/>
                    </a:lnTo>
                    <a:lnTo>
                      <a:pt x="201454" y="381"/>
                    </a:lnTo>
                    <a:lnTo>
                      <a:pt x="212217" y="59436"/>
                    </a:lnTo>
                    <a:lnTo>
                      <a:pt x="218218" y="61055"/>
                    </a:lnTo>
                    <a:close/>
                    <a:moveTo>
                      <a:pt x="189738" y="55340"/>
                    </a:moveTo>
                    <a:cubicBezTo>
                      <a:pt x="189167" y="55340"/>
                      <a:pt x="181832" y="2667"/>
                      <a:pt x="181832" y="2667"/>
                    </a:cubicBezTo>
                    <a:lnTo>
                      <a:pt x="165830" y="6001"/>
                    </a:lnTo>
                    <a:lnTo>
                      <a:pt x="179356" y="54578"/>
                    </a:lnTo>
                    <a:lnTo>
                      <a:pt x="189738" y="55340"/>
                    </a:lnTo>
                    <a:close/>
                    <a:moveTo>
                      <a:pt x="166021" y="56198"/>
                    </a:moveTo>
                    <a:cubicBezTo>
                      <a:pt x="164306" y="52292"/>
                      <a:pt x="158020" y="8477"/>
                      <a:pt x="158020" y="8477"/>
                    </a:cubicBezTo>
                    <a:lnTo>
                      <a:pt x="144685" y="11335"/>
                    </a:lnTo>
                    <a:lnTo>
                      <a:pt x="157448" y="59436"/>
                    </a:lnTo>
                    <a:lnTo>
                      <a:pt x="166021" y="56198"/>
                    </a:lnTo>
                    <a:close/>
                    <a:moveTo>
                      <a:pt x="142685" y="62389"/>
                    </a:moveTo>
                    <a:cubicBezTo>
                      <a:pt x="140970" y="58484"/>
                      <a:pt x="133922" y="16097"/>
                      <a:pt x="133922" y="16097"/>
                    </a:cubicBezTo>
                    <a:lnTo>
                      <a:pt x="120587" y="18955"/>
                    </a:lnTo>
                    <a:lnTo>
                      <a:pt x="132874" y="65437"/>
                    </a:lnTo>
                    <a:lnTo>
                      <a:pt x="142685" y="62389"/>
                    </a:lnTo>
                    <a:close/>
                    <a:moveTo>
                      <a:pt x="184023" y="406432"/>
                    </a:moveTo>
                    <a:lnTo>
                      <a:pt x="123349" y="427577"/>
                    </a:lnTo>
                    <a:lnTo>
                      <a:pt x="128873" y="445103"/>
                    </a:lnTo>
                    <a:lnTo>
                      <a:pt x="188309" y="420053"/>
                    </a:lnTo>
                    <a:lnTo>
                      <a:pt x="184023" y="406432"/>
                    </a:lnTo>
                    <a:close/>
                    <a:moveTo>
                      <a:pt x="168593" y="376904"/>
                    </a:moveTo>
                    <a:lnTo>
                      <a:pt x="109156" y="393383"/>
                    </a:lnTo>
                    <a:lnTo>
                      <a:pt x="115824" y="409575"/>
                    </a:lnTo>
                    <a:lnTo>
                      <a:pt x="174974" y="390811"/>
                    </a:lnTo>
                    <a:lnTo>
                      <a:pt x="168593" y="376904"/>
                    </a:lnTo>
                    <a:close/>
                    <a:moveTo>
                      <a:pt x="154781" y="342805"/>
                    </a:moveTo>
                    <a:lnTo>
                      <a:pt x="86868" y="359283"/>
                    </a:lnTo>
                    <a:lnTo>
                      <a:pt x="96107" y="371094"/>
                    </a:lnTo>
                    <a:lnTo>
                      <a:pt x="158877" y="355759"/>
                    </a:lnTo>
                    <a:lnTo>
                      <a:pt x="154781" y="342805"/>
                    </a:lnTo>
                    <a:close/>
                    <a:moveTo>
                      <a:pt x="137636" y="309182"/>
                    </a:moveTo>
                    <a:lnTo>
                      <a:pt x="46958" y="336804"/>
                    </a:lnTo>
                    <a:lnTo>
                      <a:pt x="64008" y="342233"/>
                    </a:lnTo>
                    <a:lnTo>
                      <a:pt x="143923" y="323183"/>
                    </a:lnTo>
                    <a:lnTo>
                      <a:pt x="137636" y="309182"/>
                    </a:lnTo>
                    <a:close/>
                    <a:moveTo>
                      <a:pt x="121539" y="274130"/>
                    </a:moveTo>
                    <a:lnTo>
                      <a:pt x="6477" y="308991"/>
                    </a:lnTo>
                    <a:lnTo>
                      <a:pt x="7239" y="329660"/>
                    </a:lnTo>
                    <a:lnTo>
                      <a:pt x="127635" y="287560"/>
                    </a:lnTo>
                    <a:lnTo>
                      <a:pt x="121539" y="274130"/>
                    </a:lnTo>
                    <a:close/>
                    <a:moveTo>
                      <a:pt x="109347" y="245269"/>
                    </a:moveTo>
                    <a:lnTo>
                      <a:pt x="2953" y="262890"/>
                    </a:lnTo>
                    <a:lnTo>
                      <a:pt x="4001" y="283178"/>
                    </a:lnTo>
                    <a:lnTo>
                      <a:pt x="111443" y="252317"/>
                    </a:lnTo>
                    <a:lnTo>
                      <a:pt x="109347" y="245269"/>
                    </a:lnTo>
                    <a:close/>
                    <a:moveTo>
                      <a:pt x="98965" y="222218"/>
                    </a:moveTo>
                    <a:lnTo>
                      <a:pt x="1238" y="213455"/>
                    </a:lnTo>
                    <a:lnTo>
                      <a:pt x="1715" y="231458"/>
                    </a:lnTo>
                    <a:lnTo>
                      <a:pt x="101918" y="231458"/>
                    </a:lnTo>
                    <a:lnTo>
                      <a:pt x="98965" y="222218"/>
                    </a:lnTo>
                    <a:close/>
                    <a:moveTo>
                      <a:pt x="0" y="188786"/>
                    </a:moveTo>
                    <a:lnTo>
                      <a:pt x="92297" y="209550"/>
                    </a:lnTo>
                    <a:lnTo>
                      <a:pt x="87630" y="199835"/>
                    </a:lnTo>
                    <a:lnTo>
                      <a:pt x="1048" y="175832"/>
                    </a:lnTo>
                    <a:lnTo>
                      <a:pt x="0" y="188786"/>
                    </a:lnTo>
                    <a:close/>
                    <a:moveTo>
                      <a:pt x="80581" y="172593"/>
                    </a:moveTo>
                    <a:lnTo>
                      <a:pt x="4001" y="118301"/>
                    </a:lnTo>
                    <a:lnTo>
                      <a:pt x="2381" y="136589"/>
                    </a:lnTo>
                    <a:lnTo>
                      <a:pt x="80296" y="183928"/>
                    </a:lnTo>
                    <a:lnTo>
                      <a:pt x="80581" y="172593"/>
                    </a:lnTo>
                    <a:close/>
                    <a:moveTo>
                      <a:pt x="69723" y="132207"/>
                    </a:moveTo>
                    <a:lnTo>
                      <a:pt x="17145" y="73438"/>
                    </a:lnTo>
                    <a:lnTo>
                      <a:pt x="10287" y="86201"/>
                    </a:lnTo>
                    <a:lnTo>
                      <a:pt x="74009" y="152590"/>
                    </a:lnTo>
                    <a:lnTo>
                      <a:pt x="69723" y="132207"/>
                    </a:lnTo>
                    <a:close/>
                    <a:moveTo>
                      <a:pt x="76105" y="99060"/>
                    </a:moveTo>
                    <a:lnTo>
                      <a:pt x="47149" y="49340"/>
                    </a:lnTo>
                    <a:lnTo>
                      <a:pt x="35528" y="57150"/>
                    </a:lnTo>
                    <a:lnTo>
                      <a:pt x="72295" y="114491"/>
                    </a:lnTo>
                    <a:lnTo>
                      <a:pt x="76105" y="99060"/>
                    </a:lnTo>
                    <a:close/>
                    <a:moveTo>
                      <a:pt x="96488" y="80962"/>
                    </a:moveTo>
                    <a:lnTo>
                      <a:pt x="79153" y="35052"/>
                    </a:lnTo>
                    <a:lnTo>
                      <a:pt x="66770" y="40386"/>
                    </a:lnTo>
                    <a:cubicBezTo>
                      <a:pt x="66770" y="40386"/>
                      <a:pt x="88964" y="87059"/>
                      <a:pt x="88487" y="87440"/>
                    </a:cubicBezTo>
                    <a:lnTo>
                      <a:pt x="96488" y="80962"/>
                    </a:lnTo>
                    <a:close/>
                    <a:moveTo>
                      <a:pt x="120872" y="70485"/>
                    </a:moveTo>
                    <a:lnTo>
                      <a:pt x="109823" y="23241"/>
                    </a:lnTo>
                    <a:lnTo>
                      <a:pt x="97346" y="27813"/>
                    </a:lnTo>
                    <a:cubicBezTo>
                      <a:pt x="97346" y="27813"/>
                      <a:pt x="112871" y="74962"/>
                      <a:pt x="112395" y="75343"/>
                    </a:cubicBezTo>
                    <a:lnTo>
                      <a:pt x="120872" y="70485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 dirty="0"/>
              </a:p>
            </p:txBody>
          </p:sp>
          <p:grpSp>
            <p:nvGrpSpPr>
              <p:cNvPr id="577" name="Graphic 1">
                <a:extLst>
                  <a:ext uri="{FF2B5EF4-FFF2-40B4-BE49-F238E27FC236}">
                    <a16:creationId xmlns:a16="http://schemas.microsoft.com/office/drawing/2014/main" id="{2EB7FBCD-F006-4CD5-A550-244C78793710}"/>
                  </a:ext>
                </a:extLst>
              </p:cNvPr>
              <p:cNvGrpSpPr/>
              <p:nvPr/>
            </p:nvGrpSpPr>
            <p:grpSpPr>
              <a:xfrm rot="1026249">
                <a:off x="4430797" y="1951977"/>
                <a:ext cx="656071" cy="727866"/>
                <a:chOff x="5836207" y="2861990"/>
                <a:chExt cx="183635" cy="214298"/>
              </a:xfrm>
              <a:grpFill/>
            </p:grpSpPr>
            <p:sp>
              <p:nvSpPr>
                <p:cNvPr id="680" name="Freeform: Shape 679">
                  <a:extLst>
                    <a:ext uri="{FF2B5EF4-FFF2-40B4-BE49-F238E27FC236}">
                      <a16:creationId xmlns:a16="http://schemas.microsoft.com/office/drawing/2014/main" id="{9439BE7D-21B3-4873-86FD-FA8DFE5330E4}"/>
                    </a:ext>
                  </a:extLst>
                </p:cNvPr>
                <p:cNvSpPr/>
                <p:nvPr/>
              </p:nvSpPr>
              <p:spPr>
                <a:xfrm>
                  <a:off x="5843779" y="2866136"/>
                  <a:ext cx="171875" cy="209308"/>
                </a:xfrm>
                <a:custGeom>
                  <a:avLst/>
                  <a:gdLst>
                    <a:gd name="connsiteX0" fmla="*/ 163067 w 171875"/>
                    <a:gd name="connsiteY0" fmla="*/ 71373 h 209308"/>
                    <a:gd name="connsiteX1" fmla="*/ 143445 w 171875"/>
                    <a:gd name="connsiteY1" fmla="*/ 24224 h 209308"/>
                    <a:gd name="connsiteX2" fmla="*/ 58482 w 171875"/>
                    <a:gd name="connsiteY2" fmla="*/ 7936 h 209308"/>
                    <a:gd name="connsiteX3" fmla="*/ 94 w 171875"/>
                    <a:gd name="connsiteY3" fmla="*/ 50132 h 209308"/>
                    <a:gd name="connsiteX4" fmla="*/ 11810 w 171875"/>
                    <a:gd name="connsiteY4" fmla="*/ 120712 h 209308"/>
                    <a:gd name="connsiteX5" fmla="*/ 33336 w 171875"/>
                    <a:gd name="connsiteY5" fmla="*/ 145477 h 209308"/>
                    <a:gd name="connsiteX6" fmla="*/ 40004 w 171875"/>
                    <a:gd name="connsiteY6" fmla="*/ 166337 h 209308"/>
                    <a:gd name="connsiteX7" fmla="*/ 54101 w 171875"/>
                    <a:gd name="connsiteY7" fmla="*/ 186244 h 209308"/>
                    <a:gd name="connsiteX8" fmla="*/ 105250 w 171875"/>
                    <a:gd name="connsiteY8" fmla="*/ 208342 h 209308"/>
                    <a:gd name="connsiteX9" fmla="*/ 113823 w 171875"/>
                    <a:gd name="connsiteY9" fmla="*/ 207771 h 209308"/>
                    <a:gd name="connsiteX10" fmla="*/ 133920 w 171875"/>
                    <a:gd name="connsiteY10" fmla="*/ 201389 h 209308"/>
                    <a:gd name="connsiteX11" fmla="*/ 140207 w 171875"/>
                    <a:gd name="connsiteY11" fmla="*/ 197769 h 209308"/>
                    <a:gd name="connsiteX12" fmla="*/ 170211 w 171875"/>
                    <a:gd name="connsiteY12" fmla="*/ 149287 h 209308"/>
                    <a:gd name="connsiteX13" fmla="*/ 166115 w 171875"/>
                    <a:gd name="connsiteY13" fmla="*/ 129666 h 209308"/>
                    <a:gd name="connsiteX14" fmla="*/ 164972 w 171875"/>
                    <a:gd name="connsiteY14" fmla="*/ 109092 h 209308"/>
                    <a:gd name="connsiteX15" fmla="*/ 163067 w 171875"/>
                    <a:gd name="connsiteY15" fmla="*/ 71373 h 2093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71875" h="209308">
                      <a:moveTo>
                        <a:pt x="163067" y="71373"/>
                      </a:moveTo>
                      <a:cubicBezTo>
                        <a:pt x="145255" y="32892"/>
                        <a:pt x="146112" y="29939"/>
                        <a:pt x="143445" y="24224"/>
                      </a:cubicBezTo>
                      <a:cubicBezTo>
                        <a:pt x="132873" y="983"/>
                        <a:pt x="102678" y="-7780"/>
                        <a:pt x="58482" y="7936"/>
                      </a:cubicBezTo>
                      <a:cubicBezTo>
                        <a:pt x="41147" y="14127"/>
                        <a:pt x="-2287" y="23557"/>
                        <a:pt x="94" y="50132"/>
                      </a:cubicBezTo>
                      <a:cubicBezTo>
                        <a:pt x="2380" y="74611"/>
                        <a:pt x="4095" y="92042"/>
                        <a:pt x="11810" y="120712"/>
                      </a:cubicBezTo>
                      <a:cubicBezTo>
                        <a:pt x="12858" y="124713"/>
                        <a:pt x="30574" y="137857"/>
                        <a:pt x="33336" y="145477"/>
                      </a:cubicBezTo>
                      <a:cubicBezTo>
                        <a:pt x="35908" y="152621"/>
                        <a:pt x="38004" y="161098"/>
                        <a:pt x="40004" y="166337"/>
                      </a:cubicBezTo>
                      <a:cubicBezTo>
                        <a:pt x="43242" y="175100"/>
                        <a:pt x="45814" y="182529"/>
                        <a:pt x="54101" y="186244"/>
                      </a:cubicBezTo>
                      <a:lnTo>
                        <a:pt x="105250" y="208342"/>
                      </a:lnTo>
                      <a:cubicBezTo>
                        <a:pt x="109346" y="210152"/>
                        <a:pt x="109632" y="209104"/>
                        <a:pt x="113823" y="207771"/>
                      </a:cubicBezTo>
                      <a:lnTo>
                        <a:pt x="133920" y="201389"/>
                      </a:lnTo>
                      <a:cubicBezTo>
                        <a:pt x="138111" y="200055"/>
                        <a:pt x="139064" y="199960"/>
                        <a:pt x="140207" y="197769"/>
                      </a:cubicBezTo>
                      <a:lnTo>
                        <a:pt x="170211" y="149287"/>
                      </a:lnTo>
                      <a:cubicBezTo>
                        <a:pt x="174878" y="141572"/>
                        <a:pt x="168496" y="138619"/>
                        <a:pt x="166115" y="129666"/>
                      </a:cubicBezTo>
                      <a:cubicBezTo>
                        <a:pt x="164686" y="124332"/>
                        <a:pt x="166972" y="116331"/>
                        <a:pt x="164972" y="109092"/>
                      </a:cubicBezTo>
                      <a:cubicBezTo>
                        <a:pt x="162876" y="101376"/>
                        <a:pt x="164019" y="73468"/>
                        <a:pt x="163067" y="71373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681" name="Freeform: Shape 680">
                  <a:extLst>
                    <a:ext uri="{FF2B5EF4-FFF2-40B4-BE49-F238E27FC236}">
                      <a16:creationId xmlns:a16="http://schemas.microsoft.com/office/drawing/2014/main" id="{553AF836-7107-4B9C-BAC0-05A7A6DD9EFD}"/>
                    </a:ext>
                  </a:extLst>
                </p:cNvPr>
                <p:cNvSpPr/>
                <p:nvPr/>
              </p:nvSpPr>
              <p:spPr>
                <a:xfrm>
                  <a:off x="5836207" y="2955199"/>
                  <a:ext cx="36336" cy="56425"/>
                </a:xfrm>
                <a:custGeom>
                  <a:avLst/>
                  <a:gdLst>
                    <a:gd name="connsiteX0" fmla="*/ 16238 w 36336"/>
                    <a:gd name="connsiteY0" fmla="*/ 2027 h 56425"/>
                    <a:gd name="connsiteX1" fmla="*/ 141 w 36336"/>
                    <a:gd name="connsiteY1" fmla="*/ 7170 h 56425"/>
                    <a:gd name="connsiteX2" fmla="*/ 29954 w 36336"/>
                    <a:gd name="connsiteY2" fmla="*/ 56415 h 56425"/>
                    <a:gd name="connsiteX3" fmla="*/ 36336 w 36336"/>
                    <a:gd name="connsiteY3" fmla="*/ 52224 h 56425"/>
                    <a:gd name="connsiteX4" fmla="*/ 16238 w 36336"/>
                    <a:gd name="connsiteY4" fmla="*/ 2027 h 564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6336" h="56425">
                      <a:moveTo>
                        <a:pt x="16238" y="2027"/>
                      </a:moveTo>
                      <a:cubicBezTo>
                        <a:pt x="16238" y="2027"/>
                        <a:pt x="-1764" y="-5022"/>
                        <a:pt x="141" y="7170"/>
                      </a:cubicBezTo>
                      <a:cubicBezTo>
                        <a:pt x="1951" y="19362"/>
                        <a:pt x="24144" y="57177"/>
                        <a:pt x="29954" y="56415"/>
                      </a:cubicBezTo>
                      <a:cubicBezTo>
                        <a:pt x="35765" y="55557"/>
                        <a:pt x="36336" y="52224"/>
                        <a:pt x="36336" y="52224"/>
                      </a:cubicBezTo>
                      <a:lnTo>
                        <a:pt x="16238" y="2027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682" name="Freeform: Shape 681">
                  <a:extLst>
                    <a:ext uri="{FF2B5EF4-FFF2-40B4-BE49-F238E27FC236}">
                      <a16:creationId xmlns:a16="http://schemas.microsoft.com/office/drawing/2014/main" id="{1479E94B-A4AA-4B2E-8AB7-15A8012A259A}"/>
                    </a:ext>
                  </a:extLst>
                </p:cNvPr>
                <p:cNvSpPr/>
                <p:nvPr/>
              </p:nvSpPr>
              <p:spPr>
                <a:xfrm>
                  <a:off x="5997225" y="2902313"/>
                  <a:ext cx="22617" cy="62531"/>
                </a:xfrm>
                <a:custGeom>
                  <a:avLst/>
                  <a:gdLst>
                    <a:gd name="connsiteX0" fmla="*/ 0 w 22617"/>
                    <a:gd name="connsiteY0" fmla="*/ 9002 h 62531"/>
                    <a:gd name="connsiteX1" fmla="*/ 16097 w 22617"/>
                    <a:gd name="connsiteY1" fmla="*/ 3859 h 62531"/>
                    <a:gd name="connsiteX2" fmla="*/ 20098 w 22617"/>
                    <a:gd name="connsiteY2" fmla="*/ 61294 h 62531"/>
                    <a:gd name="connsiteX3" fmla="*/ 12478 w 22617"/>
                    <a:gd name="connsiteY3" fmla="*/ 61485 h 62531"/>
                    <a:gd name="connsiteX4" fmla="*/ 0 w 22617"/>
                    <a:gd name="connsiteY4" fmla="*/ 9002 h 625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617" h="62531">
                      <a:moveTo>
                        <a:pt x="0" y="9002"/>
                      </a:moveTo>
                      <a:cubicBezTo>
                        <a:pt x="0" y="9002"/>
                        <a:pt x="10573" y="-7190"/>
                        <a:pt x="16097" y="3859"/>
                      </a:cubicBezTo>
                      <a:cubicBezTo>
                        <a:pt x="21622" y="14908"/>
                        <a:pt x="25337" y="58532"/>
                        <a:pt x="20098" y="61294"/>
                      </a:cubicBezTo>
                      <a:cubicBezTo>
                        <a:pt x="14859" y="63961"/>
                        <a:pt x="12478" y="61485"/>
                        <a:pt x="12478" y="61485"/>
                      </a:cubicBezTo>
                      <a:lnTo>
                        <a:pt x="0" y="9002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683" name="Freeform: Shape 682">
                  <a:extLst>
                    <a:ext uri="{FF2B5EF4-FFF2-40B4-BE49-F238E27FC236}">
                      <a16:creationId xmlns:a16="http://schemas.microsoft.com/office/drawing/2014/main" id="{D76304A4-6722-47EB-ABBF-FAB8C0D47A9E}"/>
                    </a:ext>
                  </a:extLst>
                </p:cNvPr>
                <p:cNvSpPr/>
                <p:nvPr/>
              </p:nvSpPr>
              <p:spPr>
                <a:xfrm>
                  <a:off x="5844400" y="2861990"/>
                  <a:ext cx="174740" cy="201725"/>
                </a:xfrm>
                <a:custGeom>
                  <a:avLst/>
                  <a:gdLst>
                    <a:gd name="connsiteX0" fmla="*/ 167303 w 174740"/>
                    <a:gd name="connsiteY0" fmla="*/ 90759 h 201725"/>
                    <a:gd name="connsiteX1" fmla="*/ 159207 w 174740"/>
                    <a:gd name="connsiteY1" fmla="*/ 58945 h 201725"/>
                    <a:gd name="connsiteX2" fmla="*/ 154064 w 174740"/>
                    <a:gd name="connsiteY2" fmla="*/ 44372 h 201725"/>
                    <a:gd name="connsiteX3" fmla="*/ 117773 w 174740"/>
                    <a:gd name="connsiteY3" fmla="*/ 1414 h 201725"/>
                    <a:gd name="connsiteX4" fmla="*/ 425 w 174740"/>
                    <a:gd name="connsiteY4" fmla="*/ 49325 h 201725"/>
                    <a:gd name="connsiteX5" fmla="*/ 72625 w 174740"/>
                    <a:gd name="connsiteY5" fmla="*/ 13130 h 201725"/>
                    <a:gd name="connsiteX6" fmla="*/ 118535 w 174740"/>
                    <a:gd name="connsiteY6" fmla="*/ 43610 h 201725"/>
                    <a:gd name="connsiteX7" fmla="*/ 147872 w 174740"/>
                    <a:gd name="connsiteY7" fmla="*/ 58183 h 201725"/>
                    <a:gd name="connsiteX8" fmla="*/ 159683 w 174740"/>
                    <a:gd name="connsiteY8" fmla="*/ 88187 h 201725"/>
                    <a:gd name="connsiteX9" fmla="*/ 159683 w 174740"/>
                    <a:gd name="connsiteY9" fmla="*/ 88187 h 201725"/>
                    <a:gd name="connsiteX10" fmla="*/ 147777 w 174740"/>
                    <a:gd name="connsiteY10" fmla="*/ 108475 h 201725"/>
                    <a:gd name="connsiteX11" fmla="*/ 140538 w 174740"/>
                    <a:gd name="connsiteY11" fmla="*/ 201725 h 201725"/>
                    <a:gd name="connsiteX12" fmla="*/ 169780 w 174740"/>
                    <a:gd name="connsiteY12" fmla="*/ 154291 h 201725"/>
                    <a:gd name="connsiteX13" fmla="*/ 173971 w 174740"/>
                    <a:gd name="connsiteY13" fmla="*/ 137527 h 201725"/>
                    <a:gd name="connsiteX14" fmla="*/ 170637 w 174740"/>
                    <a:gd name="connsiteY14" fmla="*/ 122191 h 201725"/>
                    <a:gd name="connsiteX15" fmla="*/ 168256 w 174740"/>
                    <a:gd name="connsiteY15" fmla="*/ 103999 h 201725"/>
                    <a:gd name="connsiteX16" fmla="*/ 167303 w 174740"/>
                    <a:gd name="connsiteY16" fmla="*/ 90759 h 2017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74740" h="201725">
                      <a:moveTo>
                        <a:pt x="167303" y="90759"/>
                      </a:moveTo>
                      <a:cubicBezTo>
                        <a:pt x="166446" y="79805"/>
                        <a:pt x="163493" y="69137"/>
                        <a:pt x="159207" y="58945"/>
                      </a:cubicBezTo>
                      <a:cubicBezTo>
                        <a:pt x="157207" y="54183"/>
                        <a:pt x="155492" y="49325"/>
                        <a:pt x="154064" y="44372"/>
                      </a:cubicBezTo>
                      <a:cubicBezTo>
                        <a:pt x="149873" y="29989"/>
                        <a:pt x="139776" y="7320"/>
                        <a:pt x="117773" y="1414"/>
                      </a:cubicBezTo>
                      <a:cubicBezTo>
                        <a:pt x="84912" y="-7253"/>
                        <a:pt x="-7004" y="25798"/>
                        <a:pt x="425" y="49325"/>
                      </a:cubicBezTo>
                      <a:cubicBezTo>
                        <a:pt x="425" y="49325"/>
                        <a:pt x="4331" y="27227"/>
                        <a:pt x="72625" y="13130"/>
                      </a:cubicBezTo>
                      <a:cubicBezTo>
                        <a:pt x="110344" y="5320"/>
                        <a:pt x="114249" y="39133"/>
                        <a:pt x="118535" y="43610"/>
                      </a:cubicBezTo>
                      <a:cubicBezTo>
                        <a:pt x="122822" y="48087"/>
                        <a:pt x="135014" y="47611"/>
                        <a:pt x="147872" y="58183"/>
                      </a:cubicBezTo>
                      <a:cubicBezTo>
                        <a:pt x="160826" y="68756"/>
                        <a:pt x="159683" y="88187"/>
                        <a:pt x="159683" y="88187"/>
                      </a:cubicBezTo>
                      <a:lnTo>
                        <a:pt x="159683" y="88187"/>
                      </a:lnTo>
                      <a:cubicBezTo>
                        <a:pt x="155492" y="95236"/>
                        <a:pt x="151301" y="96569"/>
                        <a:pt x="147777" y="108475"/>
                      </a:cubicBezTo>
                      <a:cubicBezTo>
                        <a:pt x="147396" y="109523"/>
                        <a:pt x="140538" y="201725"/>
                        <a:pt x="140538" y="201725"/>
                      </a:cubicBezTo>
                      <a:lnTo>
                        <a:pt x="169780" y="154291"/>
                      </a:lnTo>
                      <a:cubicBezTo>
                        <a:pt x="174638" y="146480"/>
                        <a:pt x="175685" y="143813"/>
                        <a:pt x="173971" y="137527"/>
                      </a:cubicBezTo>
                      <a:cubicBezTo>
                        <a:pt x="172637" y="132478"/>
                        <a:pt x="171399" y="127335"/>
                        <a:pt x="170637" y="122191"/>
                      </a:cubicBezTo>
                      <a:cubicBezTo>
                        <a:pt x="169589" y="115333"/>
                        <a:pt x="168446" y="106761"/>
                        <a:pt x="168256" y="103999"/>
                      </a:cubicBezTo>
                      <a:cubicBezTo>
                        <a:pt x="168161" y="102094"/>
                        <a:pt x="167684" y="96569"/>
                        <a:pt x="167303" y="90759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684" name="Freeform: Shape 683">
                  <a:extLst>
                    <a:ext uri="{FF2B5EF4-FFF2-40B4-BE49-F238E27FC236}">
                      <a16:creationId xmlns:a16="http://schemas.microsoft.com/office/drawing/2014/main" id="{4113C89D-D2AE-4AB5-BC28-481AEBA99EFF}"/>
                    </a:ext>
                  </a:extLst>
                </p:cNvPr>
                <p:cNvSpPr/>
                <p:nvPr/>
              </p:nvSpPr>
              <p:spPr>
                <a:xfrm>
                  <a:off x="5856827" y="2987896"/>
                  <a:ext cx="94011" cy="88391"/>
                </a:xfrm>
                <a:custGeom>
                  <a:avLst/>
                  <a:gdLst>
                    <a:gd name="connsiteX0" fmla="*/ 0 w 94011"/>
                    <a:gd name="connsiteY0" fmla="*/ 0 h 88391"/>
                    <a:gd name="connsiteX1" fmla="*/ 36766 w 94011"/>
                    <a:gd name="connsiteY1" fmla="*/ 16383 h 88391"/>
                    <a:gd name="connsiteX2" fmla="*/ 94012 w 94011"/>
                    <a:gd name="connsiteY2" fmla="*/ 88392 h 88391"/>
                    <a:gd name="connsiteX3" fmla="*/ 39529 w 94011"/>
                    <a:gd name="connsiteY3" fmla="*/ 64294 h 88391"/>
                    <a:gd name="connsiteX4" fmla="*/ 29051 w 94011"/>
                    <a:gd name="connsiteY4" fmla="*/ 51340 h 88391"/>
                    <a:gd name="connsiteX5" fmla="*/ 24955 w 94011"/>
                    <a:gd name="connsiteY5" fmla="*/ 40767 h 88391"/>
                    <a:gd name="connsiteX6" fmla="*/ 15145 w 94011"/>
                    <a:gd name="connsiteY6" fmla="*/ 22860 h 88391"/>
                    <a:gd name="connsiteX7" fmla="*/ 0 w 94011"/>
                    <a:gd name="connsiteY7" fmla="*/ 0 h 883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94011" h="88391">
                      <a:moveTo>
                        <a:pt x="0" y="0"/>
                      </a:moveTo>
                      <a:cubicBezTo>
                        <a:pt x="0" y="0"/>
                        <a:pt x="27337" y="6096"/>
                        <a:pt x="36766" y="16383"/>
                      </a:cubicBezTo>
                      <a:cubicBezTo>
                        <a:pt x="47434" y="27908"/>
                        <a:pt x="94012" y="88392"/>
                        <a:pt x="94012" y="88392"/>
                      </a:cubicBezTo>
                      <a:lnTo>
                        <a:pt x="39529" y="64294"/>
                      </a:lnTo>
                      <a:cubicBezTo>
                        <a:pt x="30099" y="60293"/>
                        <a:pt x="31623" y="59341"/>
                        <a:pt x="29051" y="51340"/>
                      </a:cubicBezTo>
                      <a:cubicBezTo>
                        <a:pt x="27908" y="47720"/>
                        <a:pt x="26575" y="44196"/>
                        <a:pt x="24955" y="40767"/>
                      </a:cubicBezTo>
                      <a:cubicBezTo>
                        <a:pt x="22860" y="36290"/>
                        <a:pt x="19526" y="29908"/>
                        <a:pt x="15145" y="22860"/>
                      </a:cubicBezTo>
                      <a:cubicBezTo>
                        <a:pt x="8477" y="12287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685" name="Freeform: Shape 684">
                  <a:extLst>
                    <a:ext uri="{FF2B5EF4-FFF2-40B4-BE49-F238E27FC236}">
                      <a16:creationId xmlns:a16="http://schemas.microsoft.com/office/drawing/2014/main" id="{860801E8-D5DC-4493-B688-BC9A7E8EEAE9}"/>
                    </a:ext>
                  </a:extLst>
                </p:cNvPr>
                <p:cNvSpPr/>
                <p:nvPr/>
              </p:nvSpPr>
              <p:spPr>
                <a:xfrm>
                  <a:off x="5938646" y="3030320"/>
                  <a:ext cx="42291" cy="19964"/>
                </a:xfrm>
                <a:custGeom>
                  <a:avLst/>
                  <a:gdLst>
                    <a:gd name="connsiteX0" fmla="*/ 0 w 42291"/>
                    <a:gd name="connsiteY0" fmla="*/ 19965 h 19964"/>
                    <a:gd name="connsiteX1" fmla="*/ 7334 w 42291"/>
                    <a:gd name="connsiteY1" fmla="*/ 6916 h 19964"/>
                    <a:gd name="connsiteX2" fmla="*/ 27908 w 42291"/>
                    <a:gd name="connsiteY2" fmla="*/ 58 h 19964"/>
                    <a:gd name="connsiteX3" fmla="*/ 42291 w 42291"/>
                    <a:gd name="connsiteY3" fmla="*/ 6344 h 19964"/>
                    <a:gd name="connsiteX4" fmla="*/ 16097 w 42291"/>
                    <a:gd name="connsiteY4" fmla="*/ 10535 h 19964"/>
                    <a:gd name="connsiteX5" fmla="*/ 0 w 42291"/>
                    <a:gd name="connsiteY5" fmla="*/ 19965 h 199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2291" h="19964">
                      <a:moveTo>
                        <a:pt x="0" y="19965"/>
                      </a:moveTo>
                      <a:cubicBezTo>
                        <a:pt x="0" y="19965"/>
                        <a:pt x="3239" y="9202"/>
                        <a:pt x="7334" y="6916"/>
                      </a:cubicBezTo>
                      <a:cubicBezTo>
                        <a:pt x="11430" y="4534"/>
                        <a:pt x="24956" y="439"/>
                        <a:pt x="27908" y="58"/>
                      </a:cubicBezTo>
                      <a:cubicBezTo>
                        <a:pt x="32957" y="-704"/>
                        <a:pt x="42291" y="6344"/>
                        <a:pt x="42291" y="6344"/>
                      </a:cubicBezTo>
                      <a:cubicBezTo>
                        <a:pt x="42291" y="6344"/>
                        <a:pt x="28480" y="6249"/>
                        <a:pt x="16097" y="10535"/>
                      </a:cubicBezTo>
                      <a:cubicBezTo>
                        <a:pt x="6668" y="13678"/>
                        <a:pt x="0" y="19965"/>
                        <a:pt x="0" y="19965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686" name="Freeform: Shape 685">
                  <a:extLst>
                    <a:ext uri="{FF2B5EF4-FFF2-40B4-BE49-F238E27FC236}">
                      <a16:creationId xmlns:a16="http://schemas.microsoft.com/office/drawing/2014/main" id="{C62B5610-51C3-4911-A7A4-B56AB34706BE}"/>
                    </a:ext>
                  </a:extLst>
                </p:cNvPr>
                <p:cNvSpPr/>
                <p:nvPr/>
              </p:nvSpPr>
              <p:spPr>
                <a:xfrm>
                  <a:off x="5937598" y="2915094"/>
                  <a:ext cx="51721" cy="98710"/>
                </a:xfrm>
                <a:custGeom>
                  <a:avLst/>
                  <a:gdLst>
                    <a:gd name="connsiteX0" fmla="*/ 0 w 51721"/>
                    <a:gd name="connsiteY0" fmla="*/ 24416 h 98710"/>
                    <a:gd name="connsiteX1" fmla="*/ 28004 w 51721"/>
                    <a:gd name="connsiteY1" fmla="*/ 32 h 98710"/>
                    <a:gd name="connsiteX2" fmla="*/ 51721 w 51721"/>
                    <a:gd name="connsiteY2" fmla="*/ 5556 h 98710"/>
                    <a:gd name="connsiteX3" fmla="*/ 22575 w 51721"/>
                    <a:gd name="connsiteY3" fmla="*/ 20129 h 98710"/>
                    <a:gd name="connsiteX4" fmla="*/ 14669 w 51721"/>
                    <a:gd name="connsiteY4" fmla="*/ 41751 h 98710"/>
                    <a:gd name="connsiteX5" fmla="*/ 20670 w 51721"/>
                    <a:gd name="connsiteY5" fmla="*/ 93567 h 98710"/>
                    <a:gd name="connsiteX6" fmla="*/ 4382 w 51721"/>
                    <a:gd name="connsiteY6" fmla="*/ 98711 h 98710"/>
                    <a:gd name="connsiteX7" fmla="*/ 15812 w 51721"/>
                    <a:gd name="connsiteY7" fmla="*/ 90995 h 98710"/>
                    <a:gd name="connsiteX8" fmla="*/ 0 w 51721"/>
                    <a:gd name="connsiteY8" fmla="*/ 24416 h 987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1721" h="98710">
                      <a:moveTo>
                        <a:pt x="0" y="24416"/>
                      </a:moveTo>
                      <a:cubicBezTo>
                        <a:pt x="0" y="24416"/>
                        <a:pt x="15812" y="-1016"/>
                        <a:pt x="28004" y="32"/>
                      </a:cubicBezTo>
                      <a:cubicBezTo>
                        <a:pt x="40291" y="1079"/>
                        <a:pt x="51721" y="5556"/>
                        <a:pt x="51721" y="5556"/>
                      </a:cubicBezTo>
                      <a:cubicBezTo>
                        <a:pt x="51721" y="5556"/>
                        <a:pt x="32576" y="7652"/>
                        <a:pt x="22575" y="20129"/>
                      </a:cubicBezTo>
                      <a:cubicBezTo>
                        <a:pt x="17812" y="26130"/>
                        <a:pt x="14764" y="36131"/>
                        <a:pt x="14669" y="41751"/>
                      </a:cubicBezTo>
                      <a:cubicBezTo>
                        <a:pt x="14574" y="56420"/>
                        <a:pt x="20670" y="93567"/>
                        <a:pt x="20670" y="93567"/>
                      </a:cubicBezTo>
                      <a:lnTo>
                        <a:pt x="4382" y="98711"/>
                      </a:lnTo>
                      <a:cubicBezTo>
                        <a:pt x="4382" y="98711"/>
                        <a:pt x="14764" y="96996"/>
                        <a:pt x="15812" y="90995"/>
                      </a:cubicBezTo>
                      <a:cubicBezTo>
                        <a:pt x="16955" y="84995"/>
                        <a:pt x="-95" y="35846"/>
                        <a:pt x="0" y="24416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687" name="Freeform: Shape 686">
                  <a:extLst>
                    <a:ext uri="{FF2B5EF4-FFF2-40B4-BE49-F238E27FC236}">
                      <a16:creationId xmlns:a16="http://schemas.microsoft.com/office/drawing/2014/main" id="{1CF6B26C-2551-4811-B262-1EF9FDAD9447}"/>
                    </a:ext>
                  </a:extLst>
                </p:cNvPr>
                <p:cNvSpPr/>
                <p:nvPr/>
              </p:nvSpPr>
              <p:spPr>
                <a:xfrm>
                  <a:off x="5864828" y="2939476"/>
                  <a:ext cx="91725" cy="74327"/>
                </a:xfrm>
                <a:custGeom>
                  <a:avLst/>
                  <a:gdLst>
                    <a:gd name="connsiteX0" fmla="*/ 52388 w 91725"/>
                    <a:gd name="connsiteY0" fmla="*/ 6510 h 74327"/>
                    <a:gd name="connsiteX1" fmla="*/ 15431 w 91725"/>
                    <a:gd name="connsiteY1" fmla="*/ 2700 h 74327"/>
                    <a:gd name="connsiteX2" fmla="*/ 0 w 91725"/>
                    <a:gd name="connsiteY2" fmla="*/ 21083 h 74327"/>
                    <a:gd name="connsiteX3" fmla="*/ 31433 w 91725"/>
                    <a:gd name="connsiteY3" fmla="*/ 16035 h 74327"/>
                    <a:gd name="connsiteX4" fmla="*/ 50387 w 91725"/>
                    <a:gd name="connsiteY4" fmla="*/ 29179 h 74327"/>
                    <a:gd name="connsiteX5" fmla="*/ 74581 w 91725"/>
                    <a:gd name="connsiteY5" fmla="*/ 74328 h 74327"/>
                    <a:gd name="connsiteX6" fmla="*/ 91726 w 91725"/>
                    <a:gd name="connsiteY6" fmla="*/ 69756 h 74327"/>
                    <a:gd name="connsiteX7" fmla="*/ 77915 w 91725"/>
                    <a:gd name="connsiteY7" fmla="*/ 70042 h 74327"/>
                    <a:gd name="connsiteX8" fmla="*/ 52388 w 91725"/>
                    <a:gd name="connsiteY8" fmla="*/ 6510 h 74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1725" h="74327">
                      <a:moveTo>
                        <a:pt x="52388" y="6510"/>
                      </a:moveTo>
                      <a:cubicBezTo>
                        <a:pt x="52388" y="6510"/>
                        <a:pt x="24860" y="-5111"/>
                        <a:pt x="15431" y="2700"/>
                      </a:cubicBezTo>
                      <a:cubicBezTo>
                        <a:pt x="6001" y="10606"/>
                        <a:pt x="0" y="21083"/>
                        <a:pt x="0" y="21083"/>
                      </a:cubicBezTo>
                      <a:cubicBezTo>
                        <a:pt x="0" y="21083"/>
                        <a:pt x="12097" y="14035"/>
                        <a:pt x="31433" y="16035"/>
                      </a:cubicBezTo>
                      <a:cubicBezTo>
                        <a:pt x="38957" y="16797"/>
                        <a:pt x="47054" y="24607"/>
                        <a:pt x="50387" y="29179"/>
                      </a:cubicBezTo>
                      <a:cubicBezTo>
                        <a:pt x="58960" y="41181"/>
                        <a:pt x="74581" y="74328"/>
                        <a:pt x="74581" y="74328"/>
                      </a:cubicBezTo>
                      <a:lnTo>
                        <a:pt x="91726" y="69756"/>
                      </a:lnTo>
                      <a:cubicBezTo>
                        <a:pt x="91726" y="69756"/>
                        <a:pt x="82201" y="74328"/>
                        <a:pt x="77915" y="70042"/>
                      </a:cubicBezTo>
                      <a:cubicBezTo>
                        <a:pt x="73628" y="65755"/>
                        <a:pt x="59055" y="15749"/>
                        <a:pt x="52388" y="651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sp>
            <p:nvSpPr>
              <p:cNvPr id="578" name="Freeform: Shape 577">
                <a:extLst>
                  <a:ext uri="{FF2B5EF4-FFF2-40B4-BE49-F238E27FC236}">
                    <a16:creationId xmlns:a16="http://schemas.microsoft.com/office/drawing/2014/main" id="{A837FE1C-73A6-4EE1-94E3-70E6B806ADFB}"/>
                  </a:ext>
                </a:extLst>
              </p:cNvPr>
              <p:cNvSpPr/>
              <p:nvPr/>
            </p:nvSpPr>
            <p:spPr>
              <a:xfrm rot="1026249">
                <a:off x="4744951" y="2421517"/>
                <a:ext cx="96399" cy="71276"/>
              </a:xfrm>
              <a:custGeom>
                <a:avLst/>
                <a:gdLst>
                  <a:gd name="connsiteX0" fmla="*/ 16735 w 26982"/>
                  <a:gd name="connsiteY0" fmla="*/ 0 h 20985"/>
                  <a:gd name="connsiteX1" fmla="*/ 18735 w 26982"/>
                  <a:gd name="connsiteY1" fmla="*/ 6286 h 20985"/>
                  <a:gd name="connsiteX2" fmla="*/ 15401 w 26982"/>
                  <a:gd name="connsiteY2" fmla="*/ 13716 h 20985"/>
                  <a:gd name="connsiteX3" fmla="*/ 13496 w 26982"/>
                  <a:gd name="connsiteY3" fmla="*/ 14383 h 20985"/>
                  <a:gd name="connsiteX4" fmla="*/ 11496 w 26982"/>
                  <a:gd name="connsiteY4" fmla="*/ 14954 h 20985"/>
                  <a:gd name="connsiteX5" fmla="*/ 4447 w 26982"/>
                  <a:gd name="connsiteY5" fmla="*/ 10859 h 20985"/>
                  <a:gd name="connsiteX6" fmla="*/ 2447 w 26982"/>
                  <a:gd name="connsiteY6" fmla="*/ 4572 h 20985"/>
                  <a:gd name="connsiteX7" fmla="*/ 66 w 26982"/>
                  <a:gd name="connsiteY7" fmla="*/ 17050 h 20985"/>
                  <a:gd name="connsiteX8" fmla="*/ 3876 w 26982"/>
                  <a:gd name="connsiteY8" fmla="*/ 20860 h 20985"/>
                  <a:gd name="connsiteX9" fmla="*/ 14449 w 26982"/>
                  <a:gd name="connsiteY9" fmla="*/ 17526 h 20985"/>
                  <a:gd name="connsiteX10" fmla="*/ 25021 w 26982"/>
                  <a:gd name="connsiteY10" fmla="*/ 14192 h 20985"/>
                  <a:gd name="connsiteX11" fmla="*/ 25974 w 26982"/>
                  <a:gd name="connsiteY11" fmla="*/ 8954 h 20985"/>
                  <a:gd name="connsiteX12" fmla="*/ 16735 w 26982"/>
                  <a:gd name="connsiteY12" fmla="*/ 0 h 209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6982" h="20985">
                    <a:moveTo>
                      <a:pt x="16735" y="0"/>
                    </a:moveTo>
                    <a:lnTo>
                      <a:pt x="18735" y="6286"/>
                    </a:lnTo>
                    <a:cubicBezTo>
                      <a:pt x="19687" y="9430"/>
                      <a:pt x="18259" y="12764"/>
                      <a:pt x="15401" y="13716"/>
                    </a:cubicBezTo>
                    <a:lnTo>
                      <a:pt x="13496" y="14383"/>
                    </a:lnTo>
                    <a:lnTo>
                      <a:pt x="11496" y="14954"/>
                    </a:lnTo>
                    <a:cubicBezTo>
                      <a:pt x="8638" y="15811"/>
                      <a:pt x="5495" y="14002"/>
                      <a:pt x="4447" y="10859"/>
                    </a:cubicBezTo>
                    <a:lnTo>
                      <a:pt x="2447" y="4572"/>
                    </a:lnTo>
                    <a:lnTo>
                      <a:pt x="66" y="17050"/>
                    </a:lnTo>
                    <a:cubicBezTo>
                      <a:pt x="-410" y="19431"/>
                      <a:pt x="1780" y="21527"/>
                      <a:pt x="3876" y="20860"/>
                    </a:cubicBezTo>
                    <a:lnTo>
                      <a:pt x="14449" y="17526"/>
                    </a:lnTo>
                    <a:lnTo>
                      <a:pt x="25021" y="14192"/>
                    </a:lnTo>
                    <a:cubicBezTo>
                      <a:pt x="27117" y="13526"/>
                      <a:pt x="27688" y="10573"/>
                      <a:pt x="25974" y="8954"/>
                    </a:cubicBezTo>
                    <a:lnTo>
                      <a:pt x="16735" y="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grpSp>
            <p:nvGrpSpPr>
              <p:cNvPr id="579" name="Graphic 1">
                <a:extLst>
                  <a:ext uri="{FF2B5EF4-FFF2-40B4-BE49-F238E27FC236}">
                    <a16:creationId xmlns:a16="http://schemas.microsoft.com/office/drawing/2014/main" id="{3F7AF450-BB1E-47C3-9477-A6EFE5DF66E0}"/>
                  </a:ext>
                </a:extLst>
              </p:cNvPr>
              <p:cNvGrpSpPr/>
              <p:nvPr/>
            </p:nvGrpSpPr>
            <p:grpSpPr>
              <a:xfrm rot="1026249">
                <a:off x="4808626" y="2174790"/>
                <a:ext cx="237866" cy="157551"/>
                <a:chOff x="5934741" y="2913792"/>
                <a:chExt cx="66579" cy="46386"/>
              </a:xfrm>
              <a:grpFill/>
            </p:grpSpPr>
            <p:grpSp>
              <p:nvGrpSpPr>
                <p:cNvPr id="675" name="Graphic 1">
                  <a:extLst>
                    <a:ext uri="{FF2B5EF4-FFF2-40B4-BE49-F238E27FC236}">
                      <a16:creationId xmlns:a16="http://schemas.microsoft.com/office/drawing/2014/main" id="{DEB9800B-EBBA-44B6-B42E-5CF651508185}"/>
                    </a:ext>
                  </a:extLst>
                </p:cNvPr>
                <p:cNvGrpSpPr/>
                <p:nvPr/>
              </p:nvGrpSpPr>
              <p:grpSpPr>
                <a:xfrm>
                  <a:off x="5944838" y="2933508"/>
                  <a:ext cx="56483" cy="26670"/>
                  <a:chOff x="5944838" y="2933508"/>
                  <a:chExt cx="56483" cy="26670"/>
                </a:xfrm>
                <a:grpFill/>
              </p:grpSpPr>
              <p:sp>
                <p:nvSpPr>
                  <p:cNvPr id="677" name="Freeform: Shape 676">
                    <a:extLst>
                      <a:ext uri="{FF2B5EF4-FFF2-40B4-BE49-F238E27FC236}">
                        <a16:creationId xmlns:a16="http://schemas.microsoft.com/office/drawing/2014/main" id="{D8E65870-0F36-47D0-9CBB-864C4972E274}"/>
                      </a:ext>
                    </a:extLst>
                  </p:cNvPr>
                  <p:cNvSpPr/>
                  <p:nvPr/>
                </p:nvSpPr>
                <p:spPr>
                  <a:xfrm>
                    <a:off x="5944838" y="2933508"/>
                    <a:ext cx="56483" cy="26670"/>
                  </a:xfrm>
                  <a:custGeom>
                    <a:avLst/>
                    <a:gdLst>
                      <a:gd name="connsiteX0" fmla="*/ 0 w 56483"/>
                      <a:gd name="connsiteY0" fmla="*/ 23336 h 26670"/>
                      <a:gd name="connsiteX1" fmla="*/ 5906 w 56483"/>
                      <a:gd name="connsiteY1" fmla="*/ 20384 h 26670"/>
                      <a:gd name="connsiteX2" fmla="*/ 14764 w 56483"/>
                      <a:gd name="connsiteY2" fmla="*/ 6953 h 26670"/>
                      <a:gd name="connsiteX3" fmla="*/ 40577 w 56483"/>
                      <a:gd name="connsiteY3" fmla="*/ 4667 h 26670"/>
                      <a:gd name="connsiteX4" fmla="*/ 55245 w 56483"/>
                      <a:gd name="connsiteY4" fmla="*/ 0 h 26670"/>
                      <a:gd name="connsiteX5" fmla="*/ 56483 w 56483"/>
                      <a:gd name="connsiteY5" fmla="*/ 3715 h 26670"/>
                      <a:gd name="connsiteX6" fmla="*/ 42767 w 56483"/>
                      <a:gd name="connsiteY6" fmla="*/ 8096 h 26670"/>
                      <a:gd name="connsiteX7" fmla="*/ 29813 w 56483"/>
                      <a:gd name="connsiteY7" fmla="*/ 21146 h 26670"/>
                      <a:gd name="connsiteX8" fmla="*/ 8287 w 56483"/>
                      <a:gd name="connsiteY8" fmla="*/ 23622 h 26670"/>
                      <a:gd name="connsiteX9" fmla="*/ 1048 w 56483"/>
                      <a:gd name="connsiteY9" fmla="*/ 26670 h 26670"/>
                      <a:gd name="connsiteX10" fmla="*/ 0 w 56483"/>
                      <a:gd name="connsiteY10" fmla="*/ 23336 h 266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56483" h="26670">
                        <a:moveTo>
                          <a:pt x="0" y="23336"/>
                        </a:moveTo>
                        <a:lnTo>
                          <a:pt x="5906" y="20384"/>
                        </a:lnTo>
                        <a:cubicBezTo>
                          <a:pt x="5906" y="20384"/>
                          <a:pt x="7620" y="12287"/>
                          <a:pt x="14764" y="6953"/>
                        </a:cubicBezTo>
                        <a:cubicBezTo>
                          <a:pt x="25051" y="-762"/>
                          <a:pt x="40577" y="4667"/>
                          <a:pt x="40577" y="4667"/>
                        </a:cubicBezTo>
                        <a:lnTo>
                          <a:pt x="55245" y="0"/>
                        </a:lnTo>
                        <a:lnTo>
                          <a:pt x="56483" y="3715"/>
                        </a:lnTo>
                        <a:lnTo>
                          <a:pt x="42767" y="8096"/>
                        </a:lnTo>
                        <a:cubicBezTo>
                          <a:pt x="42767" y="8096"/>
                          <a:pt x="38672" y="15526"/>
                          <a:pt x="29813" y="21146"/>
                        </a:cubicBezTo>
                        <a:cubicBezTo>
                          <a:pt x="20955" y="26860"/>
                          <a:pt x="8287" y="23622"/>
                          <a:pt x="8287" y="23622"/>
                        </a:cubicBezTo>
                        <a:lnTo>
                          <a:pt x="1048" y="26670"/>
                        </a:lnTo>
                        <a:lnTo>
                          <a:pt x="0" y="23336"/>
                        </a:ln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678" name="Freeform: Shape 677">
                    <a:extLst>
                      <a:ext uri="{FF2B5EF4-FFF2-40B4-BE49-F238E27FC236}">
                        <a16:creationId xmlns:a16="http://schemas.microsoft.com/office/drawing/2014/main" id="{420D901E-8386-4A3F-9317-315819BDF463}"/>
                      </a:ext>
                    </a:extLst>
                  </p:cNvPr>
                  <p:cNvSpPr/>
                  <p:nvPr/>
                </p:nvSpPr>
                <p:spPr>
                  <a:xfrm>
                    <a:off x="5953502" y="2938759"/>
                    <a:ext cx="31435" cy="16944"/>
                  </a:xfrm>
                  <a:custGeom>
                    <a:avLst/>
                    <a:gdLst>
                      <a:gd name="connsiteX0" fmla="*/ 3 w 31435"/>
                      <a:gd name="connsiteY0" fmla="*/ 15895 h 16944"/>
                      <a:gd name="connsiteX1" fmla="*/ 2289 w 31435"/>
                      <a:gd name="connsiteY1" fmla="*/ 9323 h 16944"/>
                      <a:gd name="connsiteX2" fmla="*/ 15148 w 31435"/>
                      <a:gd name="connsiteY2" fmla="*/ 560 h 16944"/>
                      <a:gd name="connsiteX3" fmla="*/ 31436 w 31435"/>
                      <a:gd name="connsiteY3" fmla="*/ 2560 h 16944"/>
                      <a:gd name="connsiteX4" fmla="*/ 17529 w 31435"/>
                      <a:gd name="connsiteY4" fmla="*/ 15038 h 16944"/>
                      <a:gd name="connsiteX5" fmla="*/ 3 w 31435"/>
                      <a:gd name="connsiteY5" fmla="*/ 15895 h 169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1435" h="16944">
                        <a:moveTo>
                          <a:pt x="3" y="15895"/>
                        </a:moveTo>
                        <a:cubicBezTo>
                          <a:pt x="3" y="15895"/>
                          <a:pt x="-187" y="13228"/>
                          <a:pt x="2289" y="9323"/>
                        </a:cubicBezTo>
                        <a:cubicBezTo>
                          <a:pt x="4766" y="5323"/>
                          <a:pt x="7814" y="2560"/>
                          <a:pt x="15148" y="560"/>
                        </a:cubicBezTo>
                        <a:cubicBezTo>
                          <a:pt x="22482" y="-1440"/>
                          <a:pt x="31436" y="2560"/>
                          <a:pt x="31436" y="2560"/>
                        </a:cubicBezTo>
                        <a:cubicBezTo>
                          <a:pt x="31436" y="2560"/>
                          <a:pt x="27626" y="11228"/>
                          <a:pt x="17529" y="15038"/>
                        </a:cubicBezTo>
                        <a:cubicBezTo>
                          <a:pt x="7528" y="18753"/>
                          <a:pt x="3" y="15895"/>
                          <a:pt x="3" y="15895"/>
                        </a:cubicBez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679" name="Freeform: Shape 678">
                    <a:extLst>
                      <a:ext uri="{FF2B5EF4-FFF2-40B4-BE49-F238E27FC236}">
                        <a16:creationId xmlns:a16="http://schemas.microsoft.com/office/drawing/2014/main" id="{8AA737C6-424E-4728-917A-780B19739CB5}"/>
                      </a:ext>
                    </a:extLst>
                  </p:cNvPr>
                  <p:cNvSpPr/>
                  <p:nvPr/>
                </p:nvSpPr>
                <p:spPr>
                  <a:xfrm>
                    <a:off x="5960215" y="2938581"/>
                    <a:ext cx="13766" cy="13605"/>
                  </a:xfrm>
                  <a:custGeom>
                    <a:avLst/>
                    <a:gdLst>
                      <a:gd name="connsiteX0" fmla="*/ 13389 w 13766"/>
                      <a:gd name="connsiteY0" fmla="*/ 4166 h 13605"/>
                      <a:gd name="connsiteX1" fmla="*/ 9102 w 13766"/>
                      <a:gd name="connsiteY1" fmla="*/ 13310 h 13605"/>
                      <a:gd name="connsiteX2" fmla="*/ 339 w 13766"/>
                      <a:gd name="connsiteY2" fmla="*/ 8262 h 13605"/>
                      <a:gd name="connsiteX3" fmla="*/ 5007 w 13766"/>
                      <a:gd name="connsiteY3" fmla="*/ 452 h 13605"/>
                      <a:gd name="connsiteX4" fmla="*/ 13389 w 13766"/>
                      <a:gd name="connsiteY4" fmla="*/ 4166 h 136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766" h="13605">
                        <a:moveTo>
                          <a:pt x="13389" y="4166"/>
                        </a:moveTo>
                        <a:cubicBezTo>
                          <a:pt x="14627" y="8072"/>
                          <a:pt x="12722" y="12167"/>
                          <a:pt x="9102" y="13310"/>
                        </a:cubicBezTo>
                        <a:cubicBezTo>
                          <a:pt x="5483" y="14453"/>
                          <a:pt x="1578" y="12167"/>
                          <a:pt x="339" y="8262"/>
                        </a:cubicBezTo>
                        <a:cubicBezTo>
                          <a:pt x="-899" y="4357"/>
                          <a:pt x="1387" y="1595"/>
                          <a:pt x="5007" y="452"/>
                        </a:cubicBezTo>
                        <a:cubicBezTo>
                          <a:pt x="8721" y="-691"/>
                          <a:pt x="12150" y="261"/>
                          <a:pt x="13389" y="4166"/>
                        </a:cubicBez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sp>
              <p:nvSpPr>
                <p:cNvPr id="676" name="Freeform: Shape 675">
                  <a:extLst>
                    <a:ext uri="{FF2B5EF4-FFF2-40B4-BE49-F238E27FC236}">
                      <a16:creationId xmlns:a16="http://schemas.microsoft.com/office/drawing/2014/main" id="{FEF3E186-ED08-4FC0-87FE-6A691EFE4040}"/>
                    </a:ext>
                  </a:extLst>
                </p:cNvPr>
                <p:cNvSpPr/>
                <p:nvPr/>
              </p:nvSpPr>
              <p:spPr>
                <a:xfrm>
                  <a:off x="5934741" y="2913792"/>
                  <a:ext cx="59340" cy="28288"/>
                </a:xfrm>
                <a:custGeom>
                  <a:avLst/>
                  <a:gdLst>
                    <a:gd name="connsiteX0" fmla="*/ 0 w 59340"/>
                    <a:gd name="connsiteY0" fmla="*/ 26574 h 28288"/>
                    <a:gd name="connsiteX1" fmla="*/ 5334 w 59340"/>
                    <a:gd name="connsiteY1" fmla="*/ 28289 h 28288"/>
                    <a:gd name="connsiteX2" fmla="*/ 27622 w 59340"/>
                    <a:gd name="connsiteY2" fmla="*/ 7334 h 28288"/>
                    <a:gd name="connsiteX3" fmla="*/ 59341 w 59340"/>
                    <a:gd name="connsiteY3" fmla="*/ 11144 h 28288"/>
                    <a:gd name="connsiteX4" fmla="*/ 24956 w 59340"/>
                    <a:gd name="connsiteY4" fmla="*/ 2381 h 28288"/>
                    <a:gd name="connsiteX5" fmla="*/ 0 w 59340"/>
                    <a:gd name="connsiteY5" fmla="*/ 26574 h 282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9340" h="28288">
                      <a:moveTo>
                        <a:pt x="0" y="26574"/>
                      </a:moveTo>
                      <a:lnTo>
                        <a:pt x="5334" y="28289"/>
                      </a:lnTo>
                      <a:cubicBezTo>
                        <a:pt x="5334" y="28289"/>
                        <a:pt x="10478" y="13144"/>
                        <a:pt x="27622" y="7334"/>
                      </a:cubicBezTo>
                      <a:cubicBezTo>
                        <a:pt x="44768" y="1523"/>
                        <a:pt x="59341" y="11144"/>
                        <a:pt x="59341" y="11144"/>
                      </a:cubicBezTo>
                      <a:cubicBezTo>
                        <a:pt x="59341" y="11144"/>
                        <a:pt x="44101" y="-6192"/>
                        <a:pt x="24956" y="2381"/>
                      </a:cubicBezTo>
                      <a:cubicBezTo>
                        <a:pt x="5715" y="11048"/>
                        <a:pt x="0" y="26574"/>
                        <a:pt x="0" y="26574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580" name="Graphic 1">
                <a:extLst>
                  <a:ext uri="{FF2B5EF4-FFF2-40B4-BE49-F238E27FC236}">
                    <a16:creationId xmlns:a16="http://schemas.microsoft.com/office/drawing/2014/main" id="{9AC8B5DA-4FBF-4364-97D5-2B2C88E36D5A}"/>
                  </a:ext>
                </a:extLst>
              </p:cNvPr>
              <p:cNvGrpSpPr/>
              <p:nvPr/>
            </p:nvGrpSpPr>
            <p:grpSpPr>
              <a:xfrm rot="1026249">
                <a:off x="4541274" y="2176203"/>
                <a:ext cx="212685" cy="143764"/>
                <a:chOff x="5862923" y="2938520"/>
                <a:chExt cx="59531" cy="42327"/>
              </a:xfrm>
              <a:grpFill/>
            </p:grpSpPr>
            <p:grpSp>
              <p:nvGrpSpPr>
                <p:cNvPr id="670" name="Graphic 1">
                  <a:extLst>
                    <a:ext uri="{FF2B5EF4-FFF2-40B4-BE49-F238E27FC236}">
                      <a16:creationId xmlns:a16="http://schemas.microsoft.com/office/drawing/2014/main" id="{283901A7-1924-4DE0-9DAF-453878CE0B1D}"/>
                    </a:ext>
                  </a:extLst>
                </p:cNvPr>
                <p:cNvGrpSpPr/>
                <p:nvPr/>
              </p:nvGrpSpPr>
              <p:grpSpPr>
                <a:xfrm>
                  <a:off x="5862923" y="2959409"/>
                  <a:ext cx="59531" cy="21439"/>
                  <a:chOff x="5862923" y="2959409"/>
                  <a:chExt cx="59531" cy="21439"/>
                </a:xfrm>
                <a:grpFill/>
              </p:grpSpPr>
              <p:sp>
                <p:nvSpPr>
                  <p:cNvPr id="672" name="Freeform: Shape 671">
                    <a:extLst>
                      <a:ext uri="{FF2B5EF4-FFF2-40B4-BE49-F238E27FC236}">
                        <a16:creationId xmlns:a16="http://schemas.microsoft.com/office/drawing/2014/main" id="{21886745-30EC-4805-AF67-6BF94C827AF9}"/>
                      </a:ext>
                    </a:extLst>
                  </p:cNvPr>
                  <p:cNvSpPr/>
                  <p:nvPr/>
                </p:nvSpPr>
                <p:spPr>
                  <a:xfrm>
                    <a:off x="5862923" y="2959409"/>
                    <a:ext cx="59531" cy="21439"/>
                  </a:xfrm>
                  <a:custGeom>
                    <a:avLst/>
                    <a:gdLst>
                      <a:gd name="connsiteX0" fmla="*/ 58579 w 59531"/>
                      <a:gd name="connsiteY0" fmla="*/ 4866 h 21439"/>
                      <a:gd name="connsiteX1" fmla="*/ 52102 w 59531"/>
                      <a:gd name="connsiteY1" fmla="*/ 5913 h 21439"/>
                      <a:gd name="connsiteX2" fmla="*/ 37148 w 59531"/>
                      <a:gd name="connsiteY2" fmla="*/ 8 h 21439"/>
                      <a:gd name="connsiteX3" fmla="*/ 14764 w 59531"/>
                      <a:gd name="connsiteY3" fmla="*/ 13057 h 21439"/>
                      <a:gd name="connsiteX4" fmla="*/ 0 w 59531"/>
                      <a:gd name="connsiteY4" fmla="*/ 17724 h 21439"/>
                      <a:gd name="connsiteX5" fmla="*/ 1238 w 59531"/>
                      <a:gd name="connsiteY5" fmla="*/ 21439 h 21439"/>
                      <a:gd name="connsiteX6" fmla="*/ 14859 w 59531"/>
                      <a:gd name="connsiteY6" fmla="*/ 17153 h 21439"/>
                      <a:gd name="connsiteX7" fmla="*/ 32957 w 59531"/>
                      <a:gd name="connsiteY7" fmla="*/ 20391 h 21439"/>
                      <a:gd name="connsiteX8" fmla="*/ 51911 w 59531"/>
                      <a:gd name="connsiteY8" fmla="*/ 9914 h 21439"/>
                      <a:gd name="connsiteX9" fmla="*/ 59531 w 59531"/>
                      <a:gd name="connsiteY9" fmla="*/ 8199 h 21439"/>
                      <a:gd name="connsiteX10" fmla="*/ 58579 w 59531"/>
                      <a:gd name="connsiteY10" fmla="*/ 4866 h 214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59531" h="21439">
                        <a:moveTo>
                          <a:pt x="58579" y="4866"/>
                        </a:moveTo>
                        <a:lnTo>
                          <a:pt x="52102" y="5913"/>
                        </a:lnTo>
                        <a:cubicBezTo>
                          <a:pt x="52102" y="5913"/>
                          <a:pt x="46101" y="294"/>
                          <a:pt x="37148" y="8"/>
                        </a:cubicBezTo>
                        <a:cubicBezTo>
                          <a:pt x="24289" y="-373"/>
                          <a:pt x="14764" y="13057"/>
                          <a:pt x="14764" y="13057"/>
                        </a:cubicBezTo>
                        <a:lnTo>
                          <a:pt x="0" y="17724"/>
                        </a:lnTo>
                        <a:lnTo>
                          <a:pt x="1238" y="21439"/>
                        </a:lnTo>
                        <a:lnTo>
                          <a:pt x="14859" y="17153"/>
                        </a:lnTo>
                        <a:cubicBezTo>
                          <a:pt x="14859" y="17153"/>
                          <a:pt x="22479" y="20868"/>
                          <a:pt x="32957" y="20391"/>
                        </a:cubicBezTo>
                        <a:cubicBezTo>
                          <a:pt x="43434" y="19915"/>
                          <a:pt x="51911" y="9914"/>
                          <a:pt x="51911" y="9914"/>
                        </a:cubicBezTo>
                        <a:lnTo>
                          <a:pt x="59531" y="8199"/>
                        </a:lnTo>
                        <a:lnTo>
                          <a:pt x="58579" y="4866"/>
                        </a:ln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673" name="Freeform: Shape 672">
                    <a:extLst>
                      <a:ext uri="{FF2B5EF4-FFF2-40B4-BE49-F238E27FC236}">
                        <a16:creationId xmlns:a16="http://schemas.microsoft.com/office/drawing/2014/main" id="{BA6010ED-6B1B-4782-BA63-032B5083EE35}"/>
                      </a:ext>
                    </a:extLst>
                  </p:cNvPr>
                  <p:cNvSpPr/>
                  <p:nvPr/>
                </p:nvSpPr>
                <p:spPr>
                  <a:xfrm>
                    <a:off x="5879782" y="2961784"/>
                    <a:ext cx="33432" cy="15862"/>
                  </a:xfrm>
                  <a:custGeom>
                    <a:avLst/>
                    <a:gdLst>
                      <a:gd name="connsiteX0" fmla="*/ 33433 w 33432"/>
                      <a:gd name="connsiteY0" fmla="*/ 5633 h 15862"/>
                      <a:gd name="connsiteX1" fmla="*/ 27813 w 33432"/>
                      <a:gd name="connsiteY1" fmla="*/ 1538 h 15862"/>
                      <a:gd name="connsiteX2" fmla="*/ 12192 w 33432"/>
                      <a:gd name="connsiteY2" fmla="*/ 1823 h 15862"/>
                      <a:gd name="connsiteX3" fmla="*/ 0 w 33432"/>
                      <a:gd name="connsiteY3" fmla="*/ 12872 h 15862"/>
                      <a:gd name="connsiteX4" fmla="*/ 18574 w 33432"/>
                      <a:gd name="connsiteY4" fmla="*/ 15063 h 15862"/>
                      <a:gd name="connsiteX5" fmla="*/ 33433 w 33432"/>
                      <a:gd name="connsiteY5" fmla="*/ 5633 h 158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3432" h="15862">
                        <a:moveTo>
                          <a:pt x="33433" y="5633"/>
                        </a:moveTo>
                        <a:cubicBezTo>
                          <a:pt x="33433" y="5633"/>
                          <a:pt x="32099" y="3347"/>
                          <a:pt x="27813" y="1538"/>
                        </a:cubicBezTo>
                        <a:cubicBezTo>
                          <a:pt x="23432" y="-272"/>
                          <a:pt x="19336" y="-844"/>
                          <a:pt x="12192" y="1823"/>
                        </a:cubicBezTo>
                        <a:cubicBezTo>
                          <a:pt x="5048" y="4490"/>
                          <a:pt x="0" y="12872"/>
                          <a:pt x="0" y="12872"/>
                        </a:cubicBezTo>
                        <a:cubicBezTo>
                          <a:pt x="0" y="12872"/>
                          <a:pt x="8191" y="17730"/>
                          <a:pt x="18574" y="15063"/>
                        </a:cubicBezTo>
                        <a:cubicBezTo>
                          <a:pt x="28956" y="12301"/>
                          <a:pt x="33433" y="5633"/>
                          <a:pt x="33433" y="5633"/>
                        </a:cubicBez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674" name="Freeform: Shape 673">
                    <a:extLst>
                      <a:ext uri="{FF2B5EF4-FFF2-40B4-BE49-F238E27FC236}">
                        <a16:creationId xmlns:a16="http://schemas.microsoft.com/office/drawing/2014/main" id="{972AB0DB-26D9-4E67-BCCC-B8F0C09B9500}"/>
                      </a:ext>
                    </a:extLst>
                  </p:cNvPr>
                  <p:cNvSpPr/>
                  <p:nvPr/>
                </p:nvSpPr>
                <p:spPr>
                  <a:xfrm>
                    <a:off x="5889540" y="2961060"/>
                    <a:ext cx="13765" cy="13605"/>
                  </a:xfrm>
                  <a:custGeom>
                    <a:avLst/>
                    <a:gdLst>
                      <a:gd name="connsiteX0" fmla="*/ 339 w 13765"/>
                      <a:gd name="connsiteY0" fmla="*/ 8262 h 13605"/>
                      <a:gd name="connsiteX1" fmla="*/ 9102 w 13765"/>
                      <a:gd name="connsiteY1" fmla="*/ 13310 h 13605"/>
                      <a:gd name="connsiteX2" fmla="*/ 13388 w 13765"/>
                      <a:gd name="connsiteY2" fmla="*/ 4166 h 13605"/>
                      <a:gd name="connsiteX3" fmla="*/ 5101 w 13765"/>
                      <a:gd name="connsiteY3" fmla="*/ 452 h 13605"/>
                      <a:gd name="connsiteX4" fmla="*/ 339 w 13765"/>
                      <a:gd name="connsiteY4" fmla="*/ 8262 h 136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765" h="13605">
                        <a:moveTo>
                          <a:pt x="339" y="8262"/>
                        </a:moveTo>
                        <a:cubicBezTo>
                          <a:pt x="1577" y="12167"/>
                          <a:pt x="5482" y="14453"/>
                          <a:pt x="9102" y="13310"/>
                        </a:cubicBezTo>
                        <a:cubicBezTo>
                          <a:pt x="12721" y="12167"/>
                          <a:pt x="14626" y="8072"/>
                          <a:pt x="13388" y="4166"/>
                        </a:cubicBezTo>
                        <a:cubicBezTo>
                          <a:pt x="12150" y="261"/>
                          <a:pt x="8625" y="-691"/>
                          <a:pt x="5101" y="452"/>
                        </a:cubicBezTo>
                        <a:cubicBezTo>
                          <a:pt x="1386" y="1595"/>
                          <a:pt x="-900" y="4357"/>
                          <a:pt x="339" y="8262"/>
                        </a:cubicBez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sp>
              <p:nvSpPr>
                <p:cNvPr id="671" name="Freeform: Shape 670">
                  <a:extLst>
                    <a:ext uri="{FF2B5EF4-FFF2-40B4-BE49-F238E27FC236}">
                      <a16:creationId xmlns:a16="http://schemas.microsoft.com/office/drawing/2014/main" id="{4D6A27AC-CD13-44A8-AE5E-B05CADA4419A}"/>
                    </a:ext>
                  </a:extLst>
                </p:cNvPr>
                <p:cNvSpPr/>
                <p:nvPr/>
              </p:nvSpPr>
              <p:spPr>
                <a:xfrm>
                  <a:off x="5863018" y="2938520"/>
                  <a:ext cx="57340" cy="28039"/>
                </a:xfrm>
                <a:custGeom>
                  <a:avLst/>
                  <a:gdLst>
                    <a:gd name="connsiteX0" fmla="*/ 57340 w 57340"/>
                    <a:gd name="connsiteY0" fmla="*/ 6418 h 28039"/>
                    <a:gd name="connsiteX1" fmla="*/ 54007 w 57340"/>
                    <a:gd name="connsiteY1" fmla="*/ 10895 h 28039"/>
                    <a:gd name="connsiteX2" fmla="*/ 23717 w 57340"/>
                    <a:gd name="connsiteY2" fmla="*/ 6704 h 28039"/>
                    <a:gd name="connsiteX3" fmla="*/ 0 w 57340"/>
                    <a:gd name="connsiteY3" fmla="*/ 28040 h 28039"/>
                    <a:gd name="connsiteX4" fmla="*/ 23051 w 57340"/>
                    <a:gd name="connsiteY4" fmla="*/ 989 h 28039"/>
                    <a:gd name="connsiteX5" fmla="*/ 57340 w 57340"/>
                    <a:gd name="connsiteY5" fmla="*/ 6418 h 280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7340" h="28039">
                      <a:moveTo>
                        <a:pt x="57340" y="6418"/>
                      </a:moveTo>
                      <a:lnTo>
                        <a:pt x="54007" y="10895"/>
                      </a:lnTo>
                      <a:cubicBezTo>
                        <a:pt x="54007" y="10895"/>
                        <a:pt x="41148" y="1465"/>
                        <a:pt x="23717" y="6704"/>
                      </a:cubicBezTo>
                      <a:cubicBezTo>
                        <a:pt x="6382" y="11847"/>
                        <a:pt x="0" y="28040"/>
                        <a:pt x="0" y="28040"/>
                      </a:cubicBezTo>
                      <a:cubicBezTo>
                        <a:pt x="0" y="28040"/>
                        <a:pt x="2381" y="5085"/>
                        <a:pt x="23051" y="989"/>
                      </a:cubicBezTo>
                      <a:cubicBezTo>
                        <a:pt x="43625" y="-3012"/>
                        <a:pt x="57340" y="6418"/>
                        <a:pt x="57340" y="6418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sp>
            <p:nvSpPr>
              <p:cNvPr id="581" name="Freeform: Shape 580">
                <a:extLst>
                  <a:ext uri="{FF2B5EF4-FFF2-40B4-BE49-F238E27FC236}">
                    <a16:creationId xmlns:a16="http://schemas.microsoft.com/office/drawing/2014/main" id="{ACFAE0E0-C13D-4262-BB83-05535BA7C317}"/>
                  </a:ext>
                </a:extLst>
              </p:cNvPr>
              <p:cNvSpPr/>
              <p:nvPr/>
            </p:nvSpPr>
            <p:spPr>
              <a:xfrm rot="1026249">
                <a:off x="4709105" y="2498952"/>
                <a:ext cx="166598" cy="66724"/>
              </a:xfrm>
              <a:custGeom>
                <a:avLst/>
                <a:gdLst>
                  <a:gd name="connsiteX0" fmla="*/ 38193 w 46631"/>
                  <a:gd name="connsiteY0" fmla="*/ 4405 h 19645"/>
                  <a:gd name="connsiteX1" fmla="*/ 32002 w 46631"/>
                  <a:gd name="connsiteY1" fmla="*/ 119 h 19645"/>
                  <a:gd name="connsiteX2" fmla="*/ 22477 w 46631"/>
                  <a:gd name="connsiteY2" fmla="*/ 1548 h 19645"/>
                  <a:gd name="connsiteX3" fmla="*/ 22477 w 46631"/>
                  <a:gd name="connsiteY3" fmla="*/ 1453 h 19645"/>
                  <a:gd name="connsiteX4" fmla="*/ 20858 w 46631"/>
                  <a:gd name="connsiteY4" fmla="*/ 2024 h 19645"/>
                  <a:gd name="connsiteX5" fmla="*/ 19143 w 46631"/>
                  <a:gd name="connsiteY5" fmla="*/ 2500 h 19645"/>
                  <a:gd name="connsiteX6" fmla="*/ 19143 w 46631"/>
                  <a:gd name="connsiteY6" fmla="*/ 2596 h 19645"/>
                  <a:gd name="connsiteX7" fmla="*/ 10476 w 46631"/>
                  <a:gd name="connsiteY7" fmla="*/ 6977 h 19645"/>
                  <a:gd name="connsiteX8" fmla="*/ 7904 w 46631"/>
                  <a:gd name="connsiteY8" fmla="*/ 14026 h 19645"/>
                  <a:gd name="connsiteX9" fmla="*/ 189 w 46631"/>
                  <a:gd name="connsiteY9" fmla="*/ 17455 h 19645"/>
                  <a:gd name="connsiteX10" fmla="*/ 5523 w 46631"/>
                  <a:gd name="connsiteY10" fmla="*/ 19645 h 19645"/>
                  <a:gd name="connsiteX11" fmla="*/ 12666 w 46631"/>
                  <a:gd name="connsiteY11" fmla="*/ 10882 h 19645"/>
                  <a:gd name="connsiteX12" fmla="*/ 20477 w 46631"/>
                  <a:gd name="connsiteY12" fmla="*/ 6787 h 19645"/>
                  <a:gd name="connsiteX13" fmla="*/ 20477 w 46631"/>
                  <a:gd name="connsiteY13" fmla="*/ 6882 h 19645"/>
                  <a:gd name="connsiteX14" fmla="*/ 22096 w 46631"/>
                  <a:gd name="connsiteY14" fmla="*/ 6310 h 19645"/>
                  <a:gd name="connsiteX15" fmla="*/ 23811 w 46631"/>
                  <a:gd name="connsiteY15" fmla="*/ 5834 h 19645"/>
                  <a:gd name="connsiteX16" fmla="*/ 23811 w 46631"/>
                  <a:gd name="connsiteY16" fmla="*/ 5739 h 19645"/>
                  <a:gd name="connsiteX17" fmla="*/ 32574 w 46631"/>
                  <a:gd name="connsiteY17" fmla="*/ 4596 h 19645"/>
                  <a:gd name="connsiteX18" fmla="*/ 43432 w 46631"/>
                  <a:gd name="connsiteY18" fmla="*/ 7644 h 19645"/>
                  <a:gd name="connsiteX19" fmla="*/ 46575 w 46631"/>
                  <a:gd name="connsiteY19" fmla="*/ 2786 h 19645"/>
                  <a:gd name="connsiteX20" fmla="*/ 38193 w 46631"/>
                  <a:gd name="connsiteY20" fmla="*/ 4405 h 196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46631" h="19645">
                    <a:moveTo>
                      <a:pt x="38193" y="4405"/>
                    </a:moveTo>
                    <a:cubicBezTo>
                      <a:pt x="38193" y="4405"/>
                      <a:pt x="34669" y="976"/>
                      <a:pt x="32002" y="119"/>
                    </a:cubicBezTo>
                    <a:cubicBezTo>
                      <a:pt x="30288" y="-357"/>
                      <a:pt x="25716" y="691"/>
                      <a:pt x="22477" y="1548"/>
                    </a:cubicBezTo>
                    <a:lnTo>
                      <a:pt x="22477" y="1453"/>
                    </a:lnTo>
                    <a:cubicBezTo>
                      <a:pt x="22477" y="1453"/>
                      <a:pt x="21810" y="1643"/>
                      <a:pt x="20858" y="2024"/>
                    </a:cubicBezTo>
                    <a:cubicBezTo>
                      <a:pt x="19810" y="2310"/>
                      <a:pt x="19143" y="2500"/>
                      <a:pt x="19143" y="2500"/>
                    </a:cubicBezTo>
                    <a:lnTo>
                      <a:pt x="19143" y="2596"/>
                    </a:lnTo>
                    <a:cubicBezTo>
                      <a:pt x="16000" y="3739"/>
                      <a:pt x="11619" y="5548"/>
                      <a:pt x="10476" y="6977"/>
                    </a:cubicBezTo>
                    <a:cubicBezTo>
                      <a:pt x="8761" y="9168"/>
                      <a:pt x="7904" y="14026"/>
                      <a:pt x="7904" y="14026"/>
                    </a:cubicBezTo>
                    <a:cubicBezTo>
                      <a:pt x="7904" y="14026"/>
                      <a:pt x="-1431" y="16788"/>
                      <a:pt x="189" y="17455"/>
                    </a:cubicBezTo>
                    <a:lnTo>
                      <a:pt x="5523" y="19645"/>
                    </a:lnTo>
                    <a:cubicBezTo>
                      <a:pt x="5523" y="19645"/>
                      <a:pt x="9523" y="14026"/>
                      <a:pt x="12666" y="10882"/>
                    </a:cubicBezTo>
                    <a:cubicBezTo>
                      <a:pt x="14476" y="9073"/>
                      <a:pt x="17905" y="7644"/>
                      <a:pt x="20477" y="6787"/>
                    </a:cubicBezTo>
                    <a:lnTo>
                      <a:pt x="20477" y="6882"/>
                    </a:lnTo>
                    <a:cubicBezTo>
                      <a:pt x="20477" y="6882"/>
                      <a:pt x="21144" y="6596"/>
                      <a:pt x="22096" y="6310"/>
                    </a:cubicBezTo>
                    <a:cubicBezTo>
                      <a:pt x="23049" y="6025"/>
                      <a:pt x="23811" y="5834"/>
                      <a:pt x="23811" y="5834"/>
                    </a:cubicBezTo>
                    <a:lnTo>
                      <a:pt x="23811" y="5739"/>
                    </a:lnTo>
                    <a:cubicBezTo>
                      <a:pt x="26382" y="4977"/>
                      <a:pt x="30002" y="4120"/>
                      <a:pt x="32574" y="4596"/>
                    </a:cubicBezTo>
                    <a:cubicBezTo>
                      <a:pt x="37050" y="5358"/>
                      <a:pt x="43432" y="7644"/>
                      <a:pt x="43432" y="7644"/>
                    </a:cubicBezTo>
                    <a:lnTo>
                      <a:pt x="46575" y="2786"/>
                    </a:lnTo>
                    <a:cubicBezTo>
                      <a:pt x="47433" y="1262"/>
                      <a:pt x="38193" y="4405"/>
                      <a:pt x="38193" y="440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82" name="Freeform: Shape 581">
                <a:extLst>
                  <a:ext uri="{FF2B5EF4-FFF2-40B4-BE49-F238E27FC236}">
                    <a16:creationId xmlns:a16="http://schemas.microsoft.com/office/drawing/2014/main" id="{97321C03-F516-4B08-A38F-9E49675A18C5}"/>
                  </a:ext>
                </a:extLst>
              </p:cNvPr>
              <p:cNvSpPr/>
              <p:nvPr/>
            </p:nvSpPr>
            <p:spPr>
              <a:xfrm rot="1026249">
                <a:off x="4730124" y="2517512"/>
                <a:ext cx="116041" cy="58879"/>
              </a:xfrm>
              <a:custGeom>
                <a:avLst/>
                <a:gdLst>
                  <a:gd name="connsiteX0" fmla="*/ 0 w 32480"/>
                  <a:gd name="connsiteY0" fmla="*/ 10096 h 17335"/>
                  <a:gd name="connsiteX1" fmla="*/ 6953 w 32480"/>
                  <a:gd name="connsiteY1" fmla="*/ 11239 h 17335"/>
                  <a:gd name="connsiteX2" fmla="*/ 26860 w 32480"/>
                  <a:gd name="connsiteY2" fmla="*/ 4953 h 17335"/>
                  <a:gd name="connsiteX3" fmla="*/ 31909 w 32480"/>
                  <a:gd name="connsiteY3" fmla="*/ 0 h 17335"/>
                  <a:gd name="connsiteX4" fmla="*/ 32480 w 32480"/>
                  <a:gd name="connsiteY4" fmla="*/ 8477 h 17335"/>
                  <a:gd name="connsiteX5" fmla="*/ 4667 w 32480"/>
                  <a:gd name="connsiteY5" fmla="*/ 17335 h 17335"/>
                  <a:gd name="connsiteX6" fmla="*/ 0 w 32480"/>
                  <a:gd name="connsiteY6" fmla="*/ 10096 h 173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2480" h="17335">
                    <a:moveTo>
                      <a:pt x="0" y="10096"/>
                    </a:moveTo>
                    <a:cubicBezTo>
                      <a:pt x="0" y="10096"/>
                      <a:pt x="6096" y="11906"/>
                      <a:pt x="6953" y="11239"/>
                    </a:cubicBezTo>
                    <a:cubicBezTo>
                      <a:pt x="9620" y="8858"/>
                      <a:pt x="22574" y="4191"/>
                      <a:pt x="26860" y="4953"/>
                    </a:cubicBezTo>
                    <a:lnTo>
                      <a:pt x="31909" y="0"/>
                    </a:lnTo>
                    <a:lnTo>
                      <a:pt x="32480" y="8477"/>
                    </a:lnTo>
                    <a:lnTo>
                      <a:pt x="4667" y="17335"/>
                    </a:lnTo>
                    <a:lnTo>
                      <a:pt x="0" y="10096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83" name="Freeform: Shape 582">
                <a:extLst>
                  <a:ext uri="{FF2B5EF4-FFF2-40B4-BE49-F238E27FC236}">
                    <a16:creationId xmlns:a16="http://schemas.microsoft.com/office/drawing/2014/main" id="{0AB9CE16-D411-4BEC-A2DF-5180B6A78CE2}"/>
                  </a:ext>
                </a:extLst>
              </p:cNvPr>
              <p:cNvSpPr/>
              <p:nvPr/>
            </p:nvSpPr>
            <p:spPr>
              <a:xfrm rot="1026249">
                <a:off x="4572466" y="2000047"/>
                <a:ext cx="326519" cy="205142"/>
              </a:xfrm>
              <a:custGeom>
                <a:avLst/>
                <a:gdLst>
                  <a:gd name="connsiteX0" fmla="*/ 430 w 91393"/>
                  <a:gd name="connsiteY0" fmla="*/ 34490 h 60398"/>
                  <a:gd name="connsiteX1" fmla="*/ 7478 w 91393"/>
                  <a:gd name="connsiteY1" fmla="*/ 60398 h 60398"/>
                  <a:gd name="connsiteX2" fmla="*/ 65485 w 91393"/>
                  <a:gd name="connsiteY2" fmla="*/ 58589 h 60398"/>
                  <a:gd name="connsiteX3" fmla="*/ 91393 w 91393"/>
                  <a:gd name="connsiteY3" fmla="*/ 38586 h 60398"/>
                  <a:gd name="connsiteX4" fmla="*/ 57294 w 91393"/>
                  <a:gd name="connsiteY4" fmla="*/ 10 h 60398"/>
                  <a:gd name="connsiteX5" fmla="*/ 8907 w 91393"/>
                  <a:gd name="connsiteY5" fmla="*/ 14583 h 60398"/>
                  <a:gd name="connsiteX6" fmla="*/ 8050 w 91393"/>
                  <a:gd name="connsiteY6" fmla="*/ 15155 h 60398"/>
                  <a:gd name="connsiteX7" fmla="*/ 430 w 91393"/>
                  <a:gd name="connsiteY7" fmla="*/ 34490 h 603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91393" h="60398">
                    <a:moveTo>
                      <a:pt x="430" y="34490"/>
                    </a:moveTo>
                    <a:cubicBezTo>
                      <a:pt x="2335" y="43253"/>
                      <a:pt x="4335" y="51921"/>
                      <a:pt x="7478" y="60398"/>
                    </a:cubicBezTo>
                    <a:cubicBezTo>
                      <a:pt x="22909" y="52493"/>
                      <a:pt x="45292" y="45444"/>
                      <a:pt x="65485" y="58589"/>
                    </a:cubicBezTo>
                    <a:cubicBezTo>
                      <a:pt x="75201" y="48302"/>
                      <a:pt x="78535" y="43349"/>
                      <a:pt x="91393" y="38586"/>
                    </a:cubicBezTo>
                    <a:cubicBezTo>
                      <a:pt x="83869" y="23632"/>
                      <a:pt x="80344" y="-562"/>
                      <a:pt x="57294" y="10"/>
                    </a:cubicBezTo>
                    <a:cubicBezTo>
                      <a:pt x="42244" y="391"/>
                      <a:pt x="21575" y="7058"/>
                      <a:pt x="8907" y="14583"/>
                    </a:cubicBezTo>
                    <a:cubicBezTo>
                      <a:pt x="8621" y="14774"/>
                      <a:pt x="8335" y="14964"/>
                      <a:pt x="8050" y="15155"/>
                    </a:cubicBezTo>
                    <a:cubicBezTo>
                      <a:pt x="1858" y="18965"/>
                      <a:pt x="-1190" y="26775"/>
                      <a:pt x="430" y="3449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84" name="Freeform: Shape 583">
                <a:extLst>
                  <a:ext uri="{FF2B5EF4-FFF2-40B4-BE49-F238E27FC236}">
                    <a16:creationId xmlns:a16="http://schemas.microsoft.com/office/drawing/2014/main" id="{57685AC6-55A1-4935-95CC-50F729D49C4C}"/>
                  </a:ext>
                </a:extLst>
              </p:cNvPr>
              <p:cNvSpPr/>
              <p:nvPr/>
            </p:nvSpPr>
            <p:spPr>
              <a:xfrm rot="1026249">
                <a:off x="4726823" y="2260841"/>
                <a:ext cx="92808" cy="194485"/>
              </a:xfrm>
              <a:custGeom>
                <a:avLst/>
                <a:gdLst>
                  <a:gd name="connsiteX0" fmla="*/ 13144 w 25977"/>
                  <a:gd name="connsiteY0" fmla="*/ 16669 h 57260"/>
                  <a:gd name="connsiteX1" fmla="*/ 25622 w 25977"/>
                  <a:gd name="connsiteY1" fmla="*/ 55912 h 57260"/>
                  <a:gd name="connsiteX2" fmla="*/ 21431 w 25977"/>
                  <a:gd name="connsiteY2" fmla="*/ 55150 h 57260"/>
                  <a:gd name="connsiteX3" fmla="*/ 0 w 25977"/>
                  <a:gd name="connsiteY3" fmla="*/ 0 h 57260"/>
                  <a:gd name="connsiteX4" fmla="*/ 13144 w 25977"/>
                  <a:gd name="connsiteY4" fmla="*/ 16669 h 572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77" h="57260">
                    <a:moveTo>
                      <a:pt x="13144" y="16669"/>
                    </a:moveTo>
                    <a:cubicBezTo>
                      <a:pt x="13144" y="16669"/>
                      <a:pt x="28480" y="52578"/>
                      <a:pt x="25622" y="55912"/>
                    </a:cubicBezTo>
                    <a:cubicBezTo>
                      <a:pt x="22765" y="59341"/>
                      <a:pt x="21431" y="55150"/>
                      <a:pt x="21431" y="55150"/>
                    </a:cubicBezTo>
                    <a:lnTo>
                      <a:pt x="0" y="0"/>
                    </a:lnTo>
                    <a:lnTo>
                      <a:pt x="13144" y="1666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85" name="Freeform: Shape 584">
                <a:extLst>
                  <a:ext uri="{FF2B5EF4-FFF2-40B4-BE49-F238E27FC236}">
                    <a16:creationId xmlns:a16="http://schemas.microsoft.com/office/drawing/2014/main" id="{B80F149E-95DF-4734-AF51-71D629E5A222}"/>
                  </a:ext>
                </a:extLst>
              </p:cNvPr>
              <p:cNvSpPr/>
              <p:nvPr/>
            </p:nvSpPr>
            <p:spPr>
              <a:xfrm rot="1026249">
                <a:off x="4316067" y="2730710"/>
                <a:ext cx="924591" cy="640240"/>
              </a:xfrm>
              <a:custGeom>
                <a:avLst/>
                <a:gdLst>
                  <a:gd name="connsiteX0" fmla="*/ 239363 w 258794"/>
                  <a:gd name="connsiteY0" fmla="*/ 134017 h 188499"/>
                  <a:gd name="connsiteX1" fmla="*/ 56674 w 258794"/>
                  <a:gd name="connsiteY1" fmla="*/ 24860 h 188499"/>
                  <a:gd name="connsiteX2" fmla="*/ 58103 w 258794"/>
                  <a:gd name="connsiteY2" fmla="*/ 188500 h 188499"/>
                  <a:gd name="connsiteX3" fmla="*/ 20002 w 258794"/>
                  <a:gd name="connsiteY3" fmla="*/ 173355 h 188499"/>
                  <a:gd name="connsiteX4" fmla="*/ 0 w 258794"/>
                  <a:gd name="connsiteY4" fmla="*/ 118205 h 188499"/>
                  <a:gd name="connsiteX5" fmla="*/ 53340 w 258794"/>
                  <a:gd name="connsiteY5" fmla="*/ 0 h 188499"/>
                  <a:gd name="connsiteX6" fmla="*/ 258794 w 258794"/>
                  <a:gd name="connsiteY6" fmla="*/ 124777 h 1884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58794" h="188499">
                    <a:moveTo>
                      <a:pt x="239363" y="134017"/>
                    </a:moveTo>
                    <a:lnTo>
                      <a:pt x="56674" y="24860"/>
                    </a:lnTo>
                    <a:lnTo>
                      <a:pt x="58103" y="188500"/>
                    </a:lnTo>
                    <a:lnTo>
                      <a:pt x="20002" y="173355"/>
                    </a:lnTo>
                    <a:lnTo>
                      <a:pt x="0" y="118205"/>
                    </a:lnTo>
                    <a:lnTo>
                      <a:pt x="53340" y="0"/>
                    </a:lnTo>
                    <a:lnTo>
                      <a:pt x="258794" y="12477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86" name="Freeform: Shape 585">
                <a:extLst>
                  <a:ext uri="{FF2B5EF4-FFF2-40B4-BE49-F238E27FC236}">
                    <a16:creationId xmlns:a16="http://schemas.microsoft.com/office/drawing/2014/main" id="{D2CA2359-71F0-4152-9D42-4920AD914527}"/>
                  </a:ext>
                </a:extLst>
              </p:cNvPr>
              <p:cNvSpPr/>
              <p:nvPr/>
            </p:nvSpPr>
            <p:spPr>
              <a:xfrm rot="1026249">
                <a:off x="4466030" y="2532892"/>
                <a:ext cx="660423" cy="886935"/>
              </a:xfrm>
              <a:custGeom>
                <a:avLst/>
                <a:gdLst>
                  <a:gd name="connsiteX0" fmla="*/ 14859 w 184853"/>
                  <a:gd name="connsiteY0" fmla="*/ 261131 h 261131"/>
                  <a:gd name="connsiteX1" fmla="*/ 113157 w 184853"/>
                  <a:gd name="connsiteY1" fmla="*/ 95491 h 261131"/>
                  <a:gd name="connsiteX2" fmla="*/ 182880 w 184853"/>
                  <a:gd name="connsiteY2" fmla="*/ 56534 h 261131"/>
                  <a:gd name="connsiteX3" fmla="*/ 147256 w 184853"/>
                  <a:gd name="connsiteY3" fmla="*/ 51 h 261131"/>
                  <a:gd name="connsiteX4" fmla="*/ 111062 w 184853"/>
                  <a:gd name="connsiteY4" fmla="*/ 36055 h 261131"/>
                  <a:gd name="connsiteX5" fmla="*/ 119253 w 184853"/>
                  <a:gd name="connsiteY5" fmla="*/ 41675 h 261131"/>
                  <a:gd name="connsiteX6" fmla="*/ 147923 w 184853"/>
                  <a:gd name="connsiteY6" fmla="*/ 18910 h 261131"/>
                  <a:gd name="connsiteX7" fmla="*/ 162115 w 184853"/>
                  <a:gd name="connsiteY7" fmla="*/ 63583 h 261131"/>
                  <a:gd name="connsiteX8" fmla="*/ 102965 w 184853"/>
                  <a:gd name="connsiteY8" fmla="*/ 79585 h 261131"/>
                  <a:gd name="connsiteX9" fmla="*/ 0 w 184853"/>
                  <a:gd name="connsiteY9" fmla="*/ 257131 h 261131"/>
                  <a:gd name="connsiteX10" fmla="*/ 14859 w 184853"/>
                  <a:gd name="connsiteY10" fmla="*/ 261131 h 2611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84853" h="261131">
                    <a:moveTo>
                      <a:pt x="14859" y="261131"/>
                    </a:moveTo>
                    <a:lnTo>
                      <a:pt x="113157" y="95491"/>
                    </a:lnTo>
                    <a:cubicBezTo>
                      <a:pt x="113157" y="95491"/>
                      <a:pt x="174022" y="91300"/>
                      <a:pt x="182880" y="56534"/>
                    </a:cubicBezTo>
                    <a:cubicBezTo>
                      <a:pt x="191738" y="21768"/>
                      <a:pt x="169164" y="1765"/>
                      <a:pt x="147256" y="51"/>
                    </a:cubicBezTo>
                    <a:cubicBezTo>
                      <a:pt x="125349" y="-1568"/>
                      <a:pt x="111062" y="36055"/>
                      <a:pt x="111062" y="36055"/>
                    </a:cubicBezTo>
                    <a:lnTo>
                      <a:pt x="119253" y="41675"/>
                    </a:lnTo>
                    <a:cubicBezTo>
                      <a:pt x="119253" y="41675"/>
                      <a:pt x="127159" y="18815"/>
                      <a:pt x="147923" y="18910"/>
                    </a:cubicBezTo>
                    <a:cubicBezTo>
                      <a:pt x="168688" y="19006"/>
                      <a:pt x="176593" y="47200"/>
                      <a:pt x="162115" y="63583"/>
                    </a:cubicBezTo>
                    <a:cubicBezTo>
                      <a:pt x="147638" y="79966"/>
                      <a:pt x="102965" y="79585"/>
                      <a:pt x="102965" y="79585"/>
                    </a:cubicBezTo>
                    <a:lnTo>
                      <a:pt x="0" y="257131"/>
                    </a:lnTo>
                    <a:lnTo>
                      <a:pt x="14859" y="261131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grpSp>
            <p:nvGrpSpPr>
              <p:cNvPr id="587" name="Graphic 1">
                <a:extLst>
                  <a:ext uri="{FF2B5EF4-FFF2-40B4-BE49-F238E27FC236}">
                    <a16:creationId xmlns:a16="http://schemas.microsoft.com/office/drawing/2014/main" id="{7190B70C-3D5E-4F51-AB5F-BFFED6C3BB86}"/>
                  </a:ext>
                </a:extLst>
              </p:cNvPr>
              <p:cNvGrpSpPr/>
              <p:nvPr/>
            </p:nvGrpSpPr>
            <p:grpSpPr>
              <a:xfrm rot="1026249">
                <a:off x="4177954" y="2525736"/>
                <a:ext cx="1256623" cy="1312800"/>
                <a:chOff x="5836158" y="3015529"/>
                <a:chExt cx="351730" cy="386514"/>
              </a:xfrm>
              <a:grpFill/>
            </p:grpSpPr>
            <p:grpSp>
              <p:nvGrpSpPr>
                <p:cNvPr id="594" name="Graphic 1">
                  <a:extLst>
                    <a:ext uri="{FF2B5EF4-FFF2-40B4-BE49-F238E27FC236}">
                      <a16:creationId xmlns:a16="http://schemas.microsoft.com/office/drawing/2014/main" id="{07E27D48-636A-485B-B581-8EECA7857941}"/>
                    </a:ext>
                  </a:extLst>
                </p:cNvPr>
                <p:cNvGrpSpPr/>
                <p:nvPr/>
              </p:nvGrpSpPr>
              <p:grpSpPr>
                <a:xfrm>
                  <a:off x="5836158" y="3015529"/>
                  <a:ext cx="351730" cy="357558"/>
                  <a:chOff x="5836158" y="3015529"/>
                  <a:chExt cx="351730" cy="357558"/>
                </a:xfrm>
                <a:grpFill/>
              </p:grpSpPr>
              <p:grpSp>
                <p:nvGrpSpPr>
                  <p:cNvPr id="596" name="Graphic 1">
                    <a:extLst>
                      <a:ext uri="{FF2B5EF4-FFF2-40B4-BE49-F238E27FC236}">
                        <a16:creationId xmlns:a16="http://schemas.microsoft.com/office/drawing/2014/main" id="{10D61FD5-3DB3-4501-9DA8-52DB491D5484}"/>
                      </a:ext>
                    </a:extLst>
                  </p:cNvPr>
                  <p:cNvGrpSpPr/>
                  <p:nvPr/>
                </p:nvGrpSpPr>
                <p:grpSpPr>
                  <a:xfrm>
                    <a:off x="5861461" y="3015529"/>
                    <a:ext cx="215012" cy="357558"/>
                    <a:chOff x="5861461" y="3015529"/>
                    <a:chExt cx="215012" cy="357558"/>
                  </a:xfrm>
                  <a:grpFill/>
                </p:grpSpPr>
                <p:grpSp>
                  <p:nvGrpSpPr>
                    <p:cNvPr id="632" name="Graphic 1">
                      <a:extLst>
                        <a:ext uri="{FF2B5EF4-FFF2-40B4-BE49-F238E27FC236}">
                          <a16:creationId xmlns:a16="http://schemas.microsoft.com/office/drawing/2014/main" id="{87AD63C1-0870-4E15-81AD-C1FB2151C2C0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861461" y="3015529"/>
                      <a:ext cx="215012" cy="357558"/>
                      <a:chOff x="5861461" y="3015529"/>
                      <a:chExt cx="215012" cy="357558"/>
                    </a:xfrm>
                    <a:grpFill/>
                  </p:grpSpPr>
                  <p:grpSp>
                    <p:nvGrpSpPr>
                      <p:cNvPr id="634" name="Graphic 1">
                        <a:extLst>
                          <a:ext uri="{FF2B5EF4-FFF2-40B4-BE49-F238E27FC236}">
                            <a16:creationId xmlns:a16="http://schemas.microsoft.com/office/drawing/2014/main" id="{AA15E25A-D5C7-4C32-BFFD-DFD00224F4E1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5875401" y="3015529"/>
                        <a:ext cx="201072" cy="302885"/>
                        <a:chOff x="5875401" y="3015529"/>
                        <a:chExt cx="201072" cy="302885"/>
                      </a:xfrm>
                      <a:grpFill/>
                    </p:grpSpPr>
                    <p:sp>
                      <p:nvSpPr>
                        <p:cNvPr id="645" name="Freeform: Shape 644">
                          <a:extLst>
                            <a:ext uri="{FF2B5EF4-FFF2-40B4-BE49-F238E27FC236}">
                              <a16:creationId xmlns:a16="http://schemas.microsoft.com/office/drawing/2014/main" id="{9C8621CA-8867-42CB-9C7A-A2EA5C241251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875401" y="3015529"/>
                          <a:ext cx="200963" cy="302885"/>
                        </a:xfrm>
                        <a:custGeom>
                          <a:avLst/>
                          <a:gdLst>
                            <a:gd name="connsiteX0" fmla="*/ 197358 w 200963"/>
                            <a:gd name="connsiteY0" fmla="*/ 24374 h 302885"/>
                            <a:gd name="connsiteX1" fmla="*/ 190024 w 200963"/>
                            <a:gd name="connsiteY1" fmla="*/ 12468 h 302885"/>
                            <a:gd name="connsiteX2" fmla="*/ 187357 w 200963"/>
                            <a:gd name="connsiteY2" fmla="*/ 9706 h 302885"/>
                            <a:gd name="connsiteX3" fmla="*/ 173736 w 200963"/>
                            <a:gd name="connsiteY3" fmla="*/ 1324 h 302885"/>
                            <a:gd name="connsiteX4" fmla="*/ 155543 w 200963"/>
                            <a:gd name="connsiteY4" fmla="*/ 1609 h 302885"/>
                            <a:gd name="connsiteX5" fmla="*/ 149924 w 200963"/>
                            <a:gd name="connsiteY5" fmla="*/ 3991 h 302885"/>
                            <a:gd name="connsiteX6" fmla="*/ 142304 w 200963"/>
                            <a:gd name="connsiteY6" fmla="*/ 9515 h 302885"/>
                            <a:gd name="connsiteX7" fmla="*/ 133064 w 200963"/>
                            <a:gd name="connsiteY7" fmla="*/ 25517 h 302885"/>
                            <a:gd name="connsiteX8" fmla="*/ 132398 w 200963"/>
                            <a:gd name="connsiteY8" fmla="*/ 28470 h 302885"/>
                            <a:gd name="connsiteX9" fmla="*/ 130397 w 200963"/>
                            <a:gd name="connsiteY9" fmla="*/ 27708 h 302885"/>
                            <a:gd name="connsiteX10" fmla="*/ 122968 w 200963"/>
                            <a:gd name="connsiteY10" fmla="*/ 30851 h 302885"/>
                            <a:gd name="connsiteX11" fmla="*/ 126302 w 200963"/>
                            <a:gd name="connsiteY11" fmla="*/ 39043 h 302885"/>
                            <a:gd name="connsiteX12" fmla="*/ 143923 w 200963"/>
                            <a:gd name="connsiteY12" fmla="*/ 47329 h 302885"/>
                            <a:gd name="connsiteX13" fmla="*/ 143161 w 200963"/>
                            <a:gd name="connsiteY13" fmla="*/ 37423 h 302885"/>
                            <a:gd name="connsiteX14" fmla="*/ 143637 w 200963"/>
                            <a:gd name="connsiteY14" fmla="*/ 31994 h 302885"/>
                            <a:gd name="connsiteX15" fmla="*/ 147352 w 200963"/>
                            <a:gd name="connsiteY15" fmla="*/ 22755 h 302885"/>
                            <a:gd name="connsiteX16" fmla="*/ 155543 w 200963"/>
                            <a:gd name="connsiteY16" fmla="*/ 15230 h 302885"/>
                            <a:gd name="connsiteX17" fmla="*/ 160020 w 200963"/>
                            <a:gd name="connsiteY17" fmla="*/ 13325 h 302885"/>
                            <a:gd name="connsiteX18" fmla="*/ 168878 w 200963"/>
                            <a:gd name="connsiteY18" fmla="*/ 12658 h 302885"/>
                            <a:gd name="connsiteX19" fmla="*/ 181642 w 200963"/>
                            <a:gd name="connsiteY19" fmla="*/ 20564 h 302885"/>
                            <a:gd name="connsiteX20" fmla="*/ 182309 w 200963"/>
                            <a:gd name="connsiteY20" fmla="*/ 21517 h 302885"/>
                            <a:gd name="connsiteX21" fmla="*/ 186309 w 200963"/>
                            <a:gd name="connsiteY21" fmla="*/ 27994 h 302885"/>
                            <a:gd name="connsiteX22" fmla="*/ 189643 w 200963"/>
                            <a:gd name="connsiteY22" fmla="*/ 44377 h 302885"/>
                            <a:gd name="connsiteX23" fmla="*/ 187833 w 200963"/>
                            <a:gd name="connsiteY23" fmla="*/ 52759 h 302885"/>
                            <a:gd name="connsiteX24" fmla="*/ 186595 w 200963"/>
                            <a:gd name="connsiteY24" fmla="*/ 55426 h 302885"/>
                            <a:gd name="connsiteX25" fmla="*/ 178499 w 200963"/>
                            <a:gd name="connsiteY25" fmla="*/ 65808 h 302885"/>
                            <a:gd name="connsiteX26" fmla="*/ 169736 w 200963"/>
                            <a:gd name="connsiteY26" fmla="*/ 72571 h 302885"/>
                            <a:gd name="connsiteX27" fmla="*/ 155448 w 200963"/>
                            <a:gd name="connsiteY27" fmla="*/ 78286 h 302885"/>
                            <a:gd name="connsiteX28" fmla="*/ 147638 w 200963"/>
                            <a:gd name="connsiteY28" fmla="*/ 79429 h 302885"/>
                            <a:gd name="connsiteX29" fmla="*/ 132207 w 200963"/>
                            <a:gd name="connsiteY29" fmla="*/ 78857 h 302885"/>
                            <a:gd name="connsiteX30" fmla="*/ 128968 w 200963"/>
                            <a:gd name="connsiteY30" fmla="*/ 78190 h 302885"/>
                            <a:gd name="connsiteX31" fmla="*/ 126397 w 200963"/>
                            <a:gd name="connsiteY31" fmla="*/ 77524 h 302885"/>
                            <a:gd name="connsiteX32" fmla="*/ 124111 w 200963"/>
                            <a:gd name="connsiteY32" fmla="*/ 76952 h 302885"/>
                            <a:gd name="connsiteX33" fmla="*/ 116967 w 200963"/>
                            <a:gd name="connsiteY33" fmla="*/ 89906 h 302885"/>
                            <a:gd name="connsiteX34" fmla="*/ 109347 w 200963"/>
                            <a:gd name="connsiteY34" fmla="*/ 103813 h 302885"/>
                            <a:gd name="connsiteX35" fmla="*/ 99631 w 200963"/>
                            <a:gd name="connsiteY35" fmla="*/ 121529 h 302885"/>
                            <a:gd name="connsiteX36" fmla="*/ 92012 w 200963"/>
                            <a:gd name="connsiteY36" fmla="*/ 135436 h 302885"/>
                            <a:gd name="connsiteX37" fmla="*/ 84011 w 200963"/>
                            <a:gd name="connsiteY37" fmla="*/ 150104 h 302885"/>
                            <a:gd name="connsiteX38" fmla="*/ 82201 w 200963"/>
                            <a:gd name="connsiteY38" fmla="*/ 153152 h 302885"/>
                            <a:gd name="connsiteX39" fmla="*/ 74200 w 200963"/>
                            <a:gd name="connsiteY39" fmla="*/ 166868 h 302885"/>
                            <a:gd name="connsiteX40" fmla="*/ 64008 w 200963"/>
                            <a:gd name="connsiteY40" fmla="*/ 184299 h 302885"/>
                            <a:gd name="connsiteX41" fmla="*/ 56007 w 200963"/>
                            <a:gd name="connsiteY41" fmla="*/ 198015 h 302885"/>
                            <a:gd name="connsiteX42" fmla="*/ 45815 w 200963"/>
                            <a:gd name="connsiteY42" fmla="*/ 215446 h 302885"/>
                            <a:gd name="connsiteX43" fmla="*/ 37814 w 200963"/>
                            <a:gd name="connsiteY43" fmla="*/ 229162 h 302885"/>
                            <a:gd name="connsiteX44" fmla="*/ 27622 w 200963"/>
                            <a:gd name="connsiteY44" fmla="*/ 246592 h 302885"/>
                            <a:gd name="connsiteX45" fmla="*/ 19621 w 200963"/>
                            <a:gd name="connsiteY45" fmla="*/ 260308 h 302885"/>
                            <a:gd name="connsiteX46" fmla="*/ 0 w 200963"/>
                            <a:gd name="connsiteY46" fmla="*/ 293836 h 302885"/>
                            <a:gd name="connsiteX47" fmla="*/ 15049 w 200963"/>
                            <a:gd name="connsiteY47" fmla="*/ 302885 h 302885"/>
                            <a:gd name="connsiteX48" fmla="*/ 32766 w 200963"/>
                            <a:gd name="connsiteY48" fmla="*/ 270595 h 302885"/>
                            <a:gd name="connsiteX49" fmla="*/ 40386 w 200963"/>
                            <a:gd name="connsiteY49" fmla="*/ 256689 h 302885"/>
                            <a:gd name="connsiteX50" fmla="*/ 50102 w 200963"/>
                            <a:gd name="connsiteY50" fmla="*/ 238877 h 302885"/>
                            <a:gd name="connsiteX51" fmla="*/ 57721 w 200963"/>
                            <a:gd name="connsiteY51" fmla="*/ 224875 h 302885"/>
                            <a:gd name="connsiteX52" fmla="*/ 67437 w 200963"/>
                            <a:gd name="connsiteY52" fmla="*/ 207064 h 302885"/>
                            <a:gd name="connsiteX53" fmla="*/ 75057 w 200963"/>
                            <a:gd name="connsiteY53" fmla="*/ 193062 h 302885"/>
                            <a:gd name="connsiteX54" fmla="*/ 84773 w 200963"/>
                            <a:gd name="connsiteY54" fmla="*/ 175345 h 302885"/>
                            <a:gd name="connsiteX55" fmla="*/ 92393 w 200963"/>
                            <a:gd name="connsiteY55" fmla="*/ 161344 h 302885"/>
                            <a:gd name="connsiteX56" fmla="*/ 102108 w 200963"/>
                            <a:gd name="connsiteY56" fmla="*/ 143532 h 302885"/>
                            <a:gd name="connsiteX57" fmla="*/ 109728 w 200963"/>
                            <a:gd name="connsiteY57" fmla="*/ 129625 h 302885"/>
                            <a:gd name="connsiteX58" fmla="*/ 119443 w 200963"/>
                            <a:gd name="connsiteY58" fmla="*/ 111814 h 302885"/>
                            <a:gd name="connsiteX59" fmla="*/ 127064 w 200963"/>
                            <a:gd name="connsiteY59" fmla="*/ 97812 h 302885"/>
                            <a:gd name="connsiteX60" fmla="*/ 130874 w 200963"/>
                            <a:gd name="connsiteY60" fmla="*/ 90859 h 302885"/>
                            <a:gd name="connsiteX61" fmla="*/ 133160 w 200963"/>
                            <a:gd name="connsiteY61" fmla="*/ 91144 h 302885"/>
                            <a:gd name="connsiteX62" fmla="*/ 148590 w 200963"/>
                            <a:gd name="connsiteY62" fmla="*/ 91430 h 302885"/>
                            <a:gd name="connsiteX63" fmla="*/ 161163 w 200963"/>
                            <a:gd name="connsiteY63" fmla="*/ 89239 h 302885"/>
                            <a:gd name="connsiteX64" fmla="*/ 175355 w 200963"/>
                            <a:gd name="connsiteY64" fmla="*/ 83334 h 302885"/>
                            <a:gd name="connsiteX65" fmla="*/ 189262 w 200963"/>
                            <a:gd name="connsiteY65" fmla="*/ 71809 h 302885"/>
                            <a:gd name="connsiteX66" fmla="*/ 196215 w 200963"/>
                            <a:gd name="connsiteY66" fmla="*/ 62379 h 302885"/>
                            <a:gd name="connsiteX67" fmla="*/ 198025 w 200963"/>
                            <a:gd name="connsiteY67" fmla="*/ 58474 h 302885"/>
                            <a:gd name="connsiteX68" fmla="*/ 200882 w 200963"/>
                            <a:gd name="connsiteY68" fmla="*/ 40662 h 302885"/>
                            <a:gd name="connsiteX69" fmla="*/ 197358 w 200963"/>
                            <a:gd name="connsiteY69" fmla="*/ 24374 h 30288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  <a:cxn ang="0">
                              <a:pos x="connsiteX42" y="connsiteY42"/>
                            </a:cxn>
                            <a:cxn ang="0">
                              <a:pos x="connsiteX43" y="connsiteY43"/>
                            </a:cxn>
                            <a:cxn ang="0">
                              <a:pos x="connsiteX44" y="connsiteY44"/>
                            </a:cxn>
                            <a:cxn ang="0">
                              <a:pos x="connsiteX45" y="connsiteY45"/>
                            </a:cxn>
                            <a:cxn ang="0">
                              <a:pos x="connsiteX46" y="connsiteY46"/>
                            </a:cxn>
                            <a:cxn ang="0">
                              <a:pos x="connsiteX47" y="connsiteY47"/>
                            </a:cxn>
                            <a:cxn ang="0">
                              <a:pos x="connsiteX48" y="connsiteY48"/>
                            </a:cxn>
                            <a:cxn ang="0">
                              <a:pos x="connsiteX49" y="connsiteY49"/>
                            </a:cxn>
                            <a:cxn ang="0">
                              <a:pos x="connsiteX50" y="connsiteY50"/>
                            </a:cxn>
                            <a:cxn ang="0">
                              <a:pos x="connsiteX51" y="connsiteY51"/>
                            </a:cxn>
                            <a:cxn ang="0">
                              <a:pos x="connsiteX52" y="connsiteY52"/>
                            </a:cxn>
                            <a:cxn ang="0">
                              <a:pos x="connsiteX53" y="connsiteY53"/>
                            </a:cxn>
                            <a:cxn ang="0">
                              <a:pos x="connsiteX54" y="connsiteY54"/>
                            </a:cxn>
                            <a:cxn ang="0">
                              <a:pos x="connsiteX55" y="connsiteY55"/>
                            </a:cxn>
                            <a:cxn ang="0">
                              <a:pos x="connsiteX56" y="connsiteY56"/>
                            </a:cxn>
                            <a:cxn ang="0">
                              <a:pos x="connsiteX57" y="connsiteY57"/>
                            </a:cxn>
                            <a:cxn ang="0">
                              <a:pos x="connsiteX58" y="connsiteY58"/>
                            </a:cxn>
                            <a:cxn ang="0">
                              <a:pos x="connsiteX59" y="connsiteY59"/>
                            </a:cxn>
                            <a:cxn ang="0">
                              <a:pos x="connsiteX60" y="connsiteY60"/>
                            </a:cxn>
                            <a:cxn ang="0">
                              <a:pos x="connsiteX61" y="connsiteY61"/>
                            </a:cxn>
                            <a:cxn ang="0">
                              <a:pos x="connsiteX62" y="connsiteY62"/>
                            </a:cxn>
                            <a:cxn ang="0">
                              <a:pos x="connsiteX63" y="connsiteY63"/>
                            </a:cxn>
                            <a:cxn ang="0">
                              <a:pos x="connsiteX64" y="connsiteY64"/>
                            </a:cxn>
                            <a:cxn ang="0">
                              <a:pos x="connsiteX65" y="connsiteY65"/>
                            </a:cxn>
                            <a:cxn ang="0">
                              <a:pos x="connsiteX66" y="connsiteY66"/>
                            </a:cxn>
                            <a:cxn ang="0">
                              <a:pos x="connsiteX67" y="connsiteY67"/>
                            </a:cxn>
                            <a:cxn ang="0">
                              <a:pos x="connsiteX68" y="connsiteY68"/>
                            </a:cxn>
                            <a:cxn ang="0">
                              <a:pos x="connsiteX69" y="connsiteY69"/>
                            </a:cxn>
                          </a:cxnLst>
                          <a:rect l="l" t="t" r="r" b="b"/>
                          <a:pathLst>
                            <a:path w="200963" h="302885">
                              <a:moveTo>
                                <a:pt x="197358" y="24374"/>
                              </a:moveTo>
                              <a:cubicBezTo>
                                <a:pt x="195548" y="20088"/>
                                <a:pt x="193072" y="16087"/>
                                <a:pt x="190024" y="12468"/>
                              </a:cubicBezTo>
                              <a:cubicBezTo>
                                <a:pt x="189167" y="11420"/>
                                <a:pt x="188309" y="10658"/>
                                <a:pt x="187357" y="9706"/>
                              </a:cubicBezTo>
                              <a:cubicBezTo>
                                <a:pt x="183261" y="5610"/>
                                <a:pt x="178594" y="2752"/>
                                <a:pt x="173736" y="1324"/>
                              </a:cubicBezTo>
                              <a:cubicBezTo>
                                <a:pt x="167926" y="-486"/>
                                <a:pt x="161735" y="-486"/>
                                <a:pt x="155543" y="1609"/>
                              </a:cubicBezTo>
                              <a:cubicBezTo>
                                <a:pt x="153638" y="2276"/>
                                <a:pt x="151733" y="3038"/>
                                <a:pt x="149924" y="3991"/>
                              </a:cubicBezTo>
                              <a:cubicBezTo>
                                <a:pt x="146876" y="5610"/>
                                <a:pt x="144399" y="7515"/>
                                <a:pt x="142304" y="9515"/>
                              </a:cubicBezTo>
                              <a:cubicBezTo>
                                <a:pt x="137160" y="14563"/>
                                <a:pt x="134398" y="20469"/>
                                <a:pt x="133064" y="25517"/>
                              </a:cubicBezTo>
                              <a:cubicBezTo>
                                <a:pt x="132779" y="26565"/>
                                <a:pt x="132588" y="27517"/>
                                <a:pt x="132398" y="28470"/>
                              </a:cubicBezTo>
                              <a:lnTo>
                                <a:pt x="130397" y="27708"/>
                              </a:lnTo>
                              <a:cubicBezTo>
                                <a:pt x="127444" y="26279"/>
                                <a:pt x="124111" y="27708"/>
                                <a:pt x="122968" y="30851"/>
                              </a:cubicBezTo>
                              <a:cubicBezTo>
                                <a:pt x="121825" y="33994"/>
                                <a:pt x="123254" y="37614"/>
                                <a:pt x="126302" y="39043"/>
                              </a:cubicBezTo>
                              <a:lnTo>
                                <a:pt x="143923" y="47329"/>
                              </a:lnTo>
                              <a:lnTo>
                                <a:pt x="143161" y="37423"/>
                              </a:lnTo>
                              <a:cubicBezTo>
                                <a:pt x="143161" y="37328"/>
                                <a:pt x="143066" y="35137"/>
                                <a:pt x="143637" y="31994"/>
                              </a:cubicBezTo>
                              <a:cubicBezTo>
                                <a:pt x="144113" y="29327"/>
                                <a:pt x="145256" y="25993"/>
                                <a:pt x="147352" y="22755"/>
                              </a:cubicBezTo>
                              <a:cubicBezTo>
                                <a:pt x="149162" y="19993"/>
                                <a:pt x="151733" y="17230"/>
                                <a:pt x="155543" y="15230"/>
                              </a:cubicBezTo>
                              <a:cubicBezTo>
                                <a:pt x="157067" y="14373"/>
                                <a:pt x="158591" y="13801"/>
                                <a:pt x="160020" y="13325"/>
                              </a:cubicBezTo>
                              <a:cubicBezTo>
                                <a:pt x="163259" y="12277"/>
                                <a:pt x="166211" y="12277"/>
                                <a:pt x="168878" y="12658"/>
                              </a:cubicBezTo>
                              <a:cubicBezTo>
                                <a:pt x="174784" y="13706"/>
                                <a:pt x="179165" y="17516"/>
                                <a:pt x="181642" y="20564"/>
                              </a:cubicBezTo>
                              <a:cubicBezTo>
                                <a:pt x="181832" y="20850"/>
                                <a:pt x="182118" y="21136"/>
                                <a:pt x="182309" y="21517"/>
                              </a:cubicBezTo>
                              <a:cubicBezTo>
                                <a:pt x="183833" y="23422"/>
                                <a:pt x="185166" y="25612"/>
                                <a:pt x="186309" y="27994"/>
                              </a:cubicBezTo>
                              <a:cubicBezTo>
                                <a:pt x="188690" y="33042"/>
                                <a:pt x="189928" y="38852"/>
                                <a:pt x="189643" y="44377"/>
                              </a:cubicBezTo>
                              <a:cubicBezTo>
                                <a:pt x="189548" y="47329"/>
                                <a:pt x="188881" y="50092"/>
                                <a:pt x="187833" y="52759"/>
                              </a:cubicBezTo>
                              <a:cubicBezTo>
                                <a:pt x="187452" y="53616"/>
                                <a:pt x="187071" y="54568"/>
                                <a:pt x="186595" y="55426"/>
                              </a:cubicBezTo>
                              <a:cubicBezTo>
                                <a:pt x="184118" y="59521"/>
                                <a:pt x="181356" y="62950"/>
                                <a:pt x="178499" y="65808"/>
                              </a:cubicBezTo>
                              <a:cubicBezTo>
                                <a:pt x="175736" y="68570"/>
                                <a:pt x="172784" y="70761"/>
                                <a:pt x="169736" y="72571"/>
                              </a:cubicBezTo>
                              <a:cubicBezTo>
                                <a:pt x="164973" y="75428"/>
                                <a:pt x="160115" y="77143"/>
                                <a:pt x="155448" y="78286"/>
                              </a:cubicBezTo>
                              <a:cubicBezTo>
                                <a:pt x="152781" y="78857"/>
                                <a:pt x="150114" y="79238"/>
                                <a:pt x="147638" y="79429"/>
                              </a:cubicBezTo>
                              <a:cubicBezTo>
                                <a:pt x="141256" y="80000"/>
                                <a:pt x="135731" y="79429"/>
                                <a:pt x="132207" y="78857"/>
                              </a:cubicBezTo>
                              <a:cubicBezTo>
                                <a:pt x="130778" y="78667"/>
                                <a:pt x="129635" y="78381"/>
                                <a:pt x="128968" y="78190"/>
                              </a:cubicBezTo>
                              <a:lnTo>
                                <a:pt x="126397" y="77524"/>
                              </a:lnTo>
                              <a:lnTo>
                                <a:pt x="124111" y="76952"/>
                              </a:lnTo>
                              <a:lnTo>
                                <a:pt x="116967" y="89906"/>
                              </a:lnTo>
                              <a:lnTo>
                                <a:pt x="109347" y="103813"/>
                              </a:lnTo>
                              <a:lnTo>
                                <a:pt x="99631" y="121529"/>
                              </a:lnTo>
                              <a:lnTo>
                                <a:pt x="92012" y="135436"/>
                              </a:lnTo>
                              <a:lnTo>
                                <a:pt x="84011" y="150104"/>
                              </a:lnTo>
                              <a:lnTo>
                                <a:pt x="82201" y="153152"/>
                              </a:lnTo>
                              <a:lnTo>
                                <a:pt x="74200" y="166868"/>
                              </a:lnTo>
                              <a:lnTo>
                                <a:pt x="64008" y="184299"/>
                              </a:lnTo>
                              <a:lnTo>
                                <a:pt x="56007" y="198015"/>
                              </a:lnTo>
                              <a:lnTo>
                                <a:pt x="45815" y="215446"/>
                              </a:lnTo>
                              <a:lnTo>
                                <a:pt x="37814" y="229162"/>
                              </a:lnTo>
                              <a:lnTo>
                                <a:pt x="27622" y="246592"/>
                              </a:lnTo>
                              <a:lnTo>
                                <a:pt x="19621" y="260308"/>
                              </a:lnTo>
                              <a:lnTo>
                                <a:pt x="0" y="293836"/>
                              </a:lnTo>
                              <a:lnTo>
                                <a:pt x="15049" y="302885"/>
                              </a:lnTo>
                              <a:lnTo>
                                <a:pt x="32766" y="270595"/>
                              </a:lnTo>
                              <a:lnTo>
                                <a:pt x="40386" y="256689"/>
                              </a:lnTo>
                              <a:lnTo>
                                <a:pt x="50102" y="238877"/>
                              </a:lnTo>
                              <a:lnTo>
                                <a:pt x="57721" y="224875"/>
                              </a:lnTo>
                              <a:lnTo>
                                <a:pt x="67437" y="207064"/>
                              </a:lnTo>
                              <a:lnTo>
                                <a:pt x="75057" y="193062"/>
                              </a:lnTo>
                              <a:lnTo>
                                <a:pt x="84773" y="175345"/>
                              </a:lnTo>
                              <a:lnTo>
                                <a:pt x="92393" y="161344"/>
                              </a:lnTo>
                              <a:lnTo>
                                <a:pt x="102108" y="143532"/>
                              </a:lnTo>
                              <a:lnTo>
                                <a:pt x="109728" y="129625"/>
                              </a:lnTo>
                              <a:lnTo>
                                <a:pt x="119443" y="111814"/>
                              </a:lnTo>
                              <a:lnTo>
                                <a:pt x="127064" y="97812"/>
                              </a:lnTo>
                              <a:lnTo>
                                <a:pt x="130874" y="90859"/>
                              </a:lnTo>
                              <a:cubicBezTo>
                                <a:pt x="131636" y="90954"/>
                                <a:pt x="132398" y="91049"/>
                                <a:pt x="133160" y="91144"/>
                              </a:cubicBezTo>
                              <a:cubicBezTo>
                                <a:pt x="137160" y="91621"/>
                                <a:pt x="142494" y="91906"/>
                                <a:pt x="148590" y="91430"/>
                              </a:cubicBezTo>
                              <a:cubicBezTo>
                                <a:pt x="152591" y="91144"/>
                                <a:pt x="156781" y="90478"/>
                                <a:pt x="161163" y="89239"/>
                              </a:cubicBezTo>
                              <a:cubicBezTo>
                                <a:pt x="165830" y="88001"/>
                                <a:pt x="170688" y="86096"/>
                                <a:pt x="175355" y="83334"/>
                              </a:cubicBezTo>
                              <a:cubicBezTo>
                                <a:pt x="180213" y="80476"/>
                                <a:pt x="184975" y="76762"/>
                                <a:pt x="189262" y="71809"/>
                              </a:cubicBezTo>
                              <a:cubicBezTo>
                                <a:pt x="191738" y="69046"/>
                                <a:pt x="194024" y="65998"/>
                                <a:pt x="196215" y="62379"/>
                              </a:cubicBezTo>
                              <a:cubicBezTo>
                                <a:pt x="196977" y="61141"/>
                                <a:pt x="197453" y="59807"/>
                                <a:pt x="198025" y="58474"/>
                              </a:cubicBezTo>
                              <a:cubicBezTo>
                                <a:pt x="200311" y="53044"/>
                                <a:pt x="201263" y="46948"/>
                                <a:pt x="200882" y="40662"/>
                              </a:cubicBezTo>
                              <a:cubicBezTo>
                                <a:pt x="200787" y="35137"/>
                                <a:pt x="199549" y="29613"/>
                                <a:pt x="197358" y="24374"/>
                              </a:cubicBezTo>
                              <a:close/>
                            </a:path>
                          </a:pathLst>
                        </a:custGeom>
                        <a:grpFill/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646" name="Freeform: Shape 645">
                          <a:extLst>
                            <a:ext uri="{FF2B5EF4-FFF2-40B4-BE49-F238E27FC236}">
                              <a16:creationId xmlns:a16="http://schemas.microsoft.com/office/drawing/2014/main" id="{BAE8F3D6-A831-4D80-B671-FF3B3865F436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007512" y="3094195"/>
                          <a:ext cx="16573" cy="13103"/>
                        </a:xfrm>
                        <a:custGeom>
                          <a:avLst/>
                          <a:gdLst>
                            <a:gd name="connsiteX0" fmla="*/ 0 w 16573"/>
                            <a:gd name="connsiteY0" fmla="*/ 0 h 13103"/>
                            <a:gd name="connsiteX1" fmla="*/ 95 w 16573"/>
                            <a:gd name="connsiteY1" fmla="*/ 1429 h 13103"/>
                            <a:gd name="connsiteX2" fmla="*/ 3524 w 16573"/>
                            <a:gd name="connsiteY2" fmla="*/ 3524 h 13103"/>
                            <a:gd name="connsiteX3" fmla="*/ 762 w 16573"/>
                            <a:gd name="connsiteY3" fmla="*/ 8668 h 13103"/>
                            <a:gd name="connsiteX4" fmla="*/ 1143 w 16573"/>
                            <a:gd name="connsiteY4" fmla="*/ 12573 h 13103"/>
                            <a:gd name="connsiteX5" fmla="*/ 16574 w 16573"/>
                            <a:gd name="connsiteY5" fmla="*/ 12859 h 13103"/>
                            <a:gd name="connsiteX6" fmla="*/ 15431 w 16573"/>
                            <a:gd name="connsiteY6" fmla="*/ 667 h 13103"/>
                            <a:gd name="connsiteX7" fmla="*/ 0 w 16573"/>
                            <a:gd name="connsiteY7" fmla="*/ 0 h 13103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</a:cxnLst>
                          <a:rect l="l" t="t" r="r" b="b"/>
                          <a:pathLst>
                            <a:path w="16573" h="13103">
                              <a:moveTo>
                                <a:pt x="0" y="0"/>
                              </a:moveTo>
                              <a:lnTo>
                                <a:pt x="95" y="1429"/>
                              </a:lnTo>
                              <a:lnTo>
                                <a:pt x="3524" y="3524"/>
                              </a:lnTo>
                              <a:lnTo>
                                <a:pt x="762" y="8668"/>
                              </a:lnTo>
                              <a:lnTo>
                                <a:pt x="1143" y="12573"/>
                              </a:lnTo>
                              <a:cubicBezTo>
                                <a:pt x="5144" y="13049"/>
                                <a:pt x="10478" y="13335"/>
                                <a:pt x="16574" y="12859"/>
                              </a:cubicBezTo>
                              <a:lnTo>
                                <a:pt x="15431" y="667"/>
                              </a:lnTo>
                              <a:cubicBezTo>
                                <a:pt x="9049" y="1048"/>
                                <a:pt x="3524" y="572"/>
                                <a:pt x="0" y="0"/>
                              </a:cubicBezTo>
                              <a:close/>
                            </a:path>
                          </a:pathLst>
                        </a:custGeom>
                        <a:grpFill/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647" name="Freeform: Shape 646">
                          <a:extLst>
                            <a:ext uri="{FF2B5EF4-FFF2-40B4-BE49-F238E27FC236}">
                              <a16:creationId xmlns:a16="http://schemas.microsoft.com/office/drawing/2014/main" id="{D9E1E746-25F5-4FF2-89C2-F622E385E09D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007703" y="3095624"/>
                          <a:ext cx="3429" cy="7143"/>
                        </a:xfrm>
                        <a:custGeom>
                          <a:avLst/>
                          <a:gdLst>
                            <a:gd name="connsiteX0" fmla="*/ 3429 w 3429"/>
                            <a:gd name="connsiteY0" fmla="*/ 2000 h 7143"/>
                            <a:gd name="connsiteX1" fmla="*/ 0 w 3429"/>
                            <a:gd name="connsiteY1" fmla="*/ 0 h 7143"/>
                            <a:gd name="connsiteX2" fmla="*/ 667 w 3429"/>
                            <a:gd name="connsiteY2" fmla="*/ 7144 h 7143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</a:cxnLst>
                          <a:rect l="l" t="t" r="r" b="b"/>
                          <a:pathLst>
                            <a:path w="3429" h="7143">
                              <a:moveTo>
                                <a:pt x="3429" y="2000"/>
                              </a:moveTo>
                              <a:lnTo>
                                <a:pt x="0" y="0"/>
                              </a:lnTo>
                              <a:lnTo>
                                <a:pt x="667" y="7144"/>
                              </a:lnTo>
                              <a:close/>
                            </a:path>
                          </a:pathLst>
                        </a:custGeom>
                        <a:grpFill/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648" name="Freeform: Shape 647">
                          <a:extLst>
                            <a:ext uri="{FF2B5EF4-FFF2-40B4-BE49-F238E27FC236}">
                              <a16:creationId xmlns:a16="http://schemas.microsoft.com/office/drawing/2014/main" id="{B41529C2-1D55-4FC9-8BF3-04393A64E0CF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994272" y="3112674"/>
                          <a:ext cx="8286" cy="14478"/>
                        </a:xfrm>
                        <a:custGeom>
                          <a:avLst/>
                          <a:gdLst>
                            <a:gd name="connsiteX0" fmla="*/ 0 w 8286"/>
                            <a:gd name="connsiteY0" fmla="*/ 14002 h 14478"/>
                            <a:gd name="connsiteX1" fmla="*/ 667 w 8286"/>
                            <a:gd name="connsiteY1" fmla="*/ 14478 h 14478"/>
                            <a:gd name="connsiteX2" fmla="*/ 8287 w 8286"/>
                            <a:gd name="connsiteY2" fmla="*/ 571 h 14478"/>
                            <a:gd name="connsiteX3" fmla="*/ 7620 w 8286"/>
                            <a:gd name="connsiteY3" fmla="*/ 0 h 1447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8286" h="14478">
                              <a:moveTo>
                                <a:pt x="0" y="14002"/>
                              </a:moveTo>
                              <a:lnTo>
                                <a:pt x="667" y="14478"/>
                              </a:lnTo>
                              <a:lnTo>
                                <a:pt x="8287" y="571"/>
                              </a:lnTo>
                              <a:lnTo>
                                <a:pt x="7620" y="0"/>
                              </a:lnTo>
                              <a:close/>
                            </a:path>
                          </a:pathLst>
                        </a:custGeom>
                        <a:grpFill/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649" name="Freeform: Shape 648">
                          <a:extLst>
                            <a:ext uri="{FF2B5EF4-FFF2-40B4-BE49-F238E27FC236}">
                              <a16:creationId xmlns:a16="http://schemas.microsoft.com/office/drawing/2014/main" id="{E70B7B03-2D11-4518-9C3C-A801062E2F83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984747" y="3105244"/>
                          <a:ext cx="9144" cy="14859"/>
                        </a:xfrm>
                        <a:custGeom>
                          <a:avLst/>
                          <a:gdLst>
                            <a:gd name="connsiteX0" fmla="*/ 9144 w 9144"/>
                            <a:gd name="connsiteY0" fmla="*/ 1143 h 14859"/>
                            <a:gd name="connsiteX1" fmla="*/ 7620 w 9144"/>
                            <a:gd name="connsiteY1" fmla="*/ 0 h 14859"/>
                            <a:gd name="connsiteX2" fmla="*/ 0 w 9144"/>
                            <a:gd name="connsiteY2" fmla="*/ 13907 h 14859"/>
                            <a:gd name="connsiteX3" fmla="*/ 1143 w 9144"/>
                            <a:gd name="connsiteY3" fmla="*/ 14859 h 1485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9144" h="14859">
                              <a:moveTo>
                                <a:pt x="9144" y="1143"/>
                              </a:moveTo>
                              <a:lnTo>
                                <a:pt x="7620" y="0"/>
                              </a:lnTo>
                              <a:lnTo>
                                <a:pt x="0" y="13907"/>
                              </a:lnTo>
                              <a:lnTo>
                                <a:pt x="1143" y="14859"/>
                              </a:lnTo>
                              <a:close/>
                            </a:path>
                          </a:pathLst>
                        </a:custGeom>
                        <a:grpFill/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650" name="Freeform: Shape 649">
                          <a:extLst>
                            <a:ext uri="{FF2B5EF4-FFF2-40B4-BE49-F238E27FC236}">
                              <a16:creationId xmlns:a16="http://schemas.microsoft.com/office/drawing/2014/main" id="{F945896A-C264-4829-8625-1F5B7BB1F05E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985891" y="3106387"/>
                          <a:ext cx="16002" cy="20288"/>
                        </a:xfrm>
                        <a:custGeom>
                          <a:avLst/>
                          <a:gdLst>
                            <a:gd name="connsiteX0" fmla="*/ 8382 w 16002"/>
                            <a:gd name="connsiteY0" fmla="*/ 20288 h 20288"/>
                            <a:gd name="connsiteX1" fmla="*/ 16002 w 16002"/>
                            <a:gd name="connsiteY1" fmla="*/ 6286 h 20288"/>
                            <a:gd name="connsiteX2" fmla="*/ 8001 w 16002"/>
                            <a:gd name="connsiteY2" fmla="*/ 0 h 20288"/>
                            <a:gd name="connsiteX3" fmla="*/ 0 w 16002"/>
                            <a:gd name="connsiteY3" fmla="*/ 13716 h 2028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16002" h="20288">
                              <a:moveTo>
                                <a:pt x="8382" y="20288"/>
                              </a:moveTo>
                              <a:lnTo>
                                <a:pt x="16002" y="6286"/>
                              </a:lnTo>
                              <a:lnTo>
                                <a:pt x="8001" y="0"/>
                              </a:lnTo>
                              <a:lnTo>
                                <a:pt x="0" y="13716"/>
                              </a:lnTo>
                              <a:close/>
                            </a:path>
                          </a:pathLst>
                        </a:custGeom>
                        <a:grpFill/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651" name="Freeform: Shape 650">
                          <a:extLst>
                            <a:ext uri="{FF2B5EF4-FFF2-40B4-BE49-F238E27FC236}">
                              <a16:creationId xmlns:a16="http://schemas.microsoft.com/office/drawing/2014/main" id="{F3162D01-DBB6-46FE-B998-B43B64B7AAE5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976937" y="3144392"/>
                          <a:ext cx="8286" cy="14478"/>
                        </a:xfrm>
                        <a:custGeom>
                          <a:avLst/>
                          <a:gdLst>
                            <a:gd name="connsiteX0" fmla="*/ 0 w 8286"/>
                            <a:gd name="connsiteY0" fmla="*/ 14002 h 14478"/>
                            <a:gd name="connsiteX1" fmla="*/ 667 w 8286"/>
                            <a:gd name="connsiteY1" fmla="*/ 14478 h 14478"/>
                            <a:gd name="connsiteX2" fmla="*/ 8287 w 8286"/>
                            <a:gd name="connsiteY2" fmla="*/ 572 h 14478"/>
                            <a:gd name="connsiteX3" fmla="*/ 7620 w 8286"/>
                            <a:gd name="connsiteY3" fmla="*/ 0 h 1447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8286" h="14478">
                              <a:moveTo>
                                <a:pt x="0" y="14002"/>
                              </a:moveTo>
                              <a:lnTo>
                                <a:pt x="667" y="14478"/>
                              </a:lnTo>
                              <a:lnTo>
                                <a:pt x="8287" y="572"/>
                              </a:lnTo>
                              <a:lnTo>
                                <a:pt x="7620" y="0"/>
                              </a:lnTo>
                              <a:close/>
                            </a:path>
                          </a:pathLst>
                        </a:custGeom>
                        <a:grpFill/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652" name="Freeform: Shape 651">
                          <a:extLst>
                            <a:ext uri="{FF2B5EF4-FFF2-40B4-BE49-F238E27FC236}">
                              <a16:creationId xmlns:a16="http://schemas.microsoft.com/office/drawing/2014/main" id="{CBE68ADB-A2E2-49D5-A050-4D5E99247BAB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967317" y="3136963"/>
                          <a:ext cx="8382" cy="14192"/>
                        </a:xfrm>
                        <a:custGeom>
                          <a:avLst/>
                          <a:gdLst>
                            <a:gd name="connsiteX0" fmla="*/ 8382 w 8382"/>
                            <a:gd name="connsiteY0" fmla="*/ 572 h 14192"/>
                            <a:gd name="connsiteX1" fmla="*/ 7620 w 8382"/>
                            <a:gd name="connsiteY1" fmla="*/ 0 h 14192"/>
                            <a:gd name="connsiteX2" fmla="*/ 0 w 8382"/>
                            <a:gd name="connsiteY2" fmla="*/ 13906 h 14192"/>
                            <a:gd name="connsiteX3" fmla="*/ 381 w 8382"/>
                            <a:gd name="connsiteY3" fmla="*/ 14192 h 1419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8382" h="14192">
                              <a:moveTo>
                                <a:pt x="8382" y="572"/>
                              </a:moveTo>
                              <a:lnTo>
                                <a:pt x="7620" y="0"/>
                              </a:lnTo>
                              <a:lnTo>
                                <a:pt x="0" y="13906"/>
                              </a:lnTo>
                              <a:lnTo>
                                <a:pt x="381" y="14192"/>
                              </a:lnTo>
                              <a:close/>
                            </a:path>
                          </a:pathLst>
                        </a:custGeom>
                        <a:grpFill/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653" name="Freeform: Shape 652">
                          <a:extLst>
                            <a:ext uri="{FF2B5EF4-FFF2-40B4-BE49-F238E27FC236}">
                              <a16:creationId xmlns:a16="http://schemas.microsoft.com/office/drawing/2014/main" id="{4CEFD51B-5588-4C3F-AF46-09C3989BC0E5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967698" y="3137534"/>
                          <a:ext cx="16859" cy="20859"/>
                        </a:xfrm>
                        <a:custGeom>
                          <a:avLst/>
                          <a:gdLst>
                            <a:gd name="connsiteX0" fmla="*/ 0 w 16859"/>
                            <a:gd name="connsiteY0" fmla="*/ 13621 h 20859"/>
                            <a:gd name="connsiteX1" fmla="*/ 9239 w 16859"/>
                            <a:gd name="connsiteY1" fmla="*/ 20860 h 20859"/>
                            <a:gd name="connsiteX2" fmla="*/ 16859 w 16859"/>
                            <a:gd name="connsiteY2" fmla="*/ 6858 h 20859"/>
                            <a:gd name="connsiteX3" fmla="*/ 8001 w 16859"/>
                            <a:gd name="connsiteY3" fmla="*/ 0 h 2085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16859" h="20859">
                              <a:moveTo>
                                <a:pt x="0" y="13621"/>
                              </a:moveTo>
                              <a:lnTo>
                                <a:pt x="9239" y="20860"/>
                              </a:lnTo>
                              <a:lnTo>
                                <a:pt x="16859" y="6858"/>
                              </a:lnTo>
                              <a:lnTo>
                                <a:pt x="8001" y="0"/>
                              </a:lnTo>
                              <a:close/>
                            </a:path>
                          </a:pathLst>
                        </a:custGeom>
                        <a:grpFill/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654" name="Freeform: Shape 653">
                          <a:extLst>
                            <a:ext uri="{FF2B5EF4-FFF2-40B4-BE49-F238E27FC236}">
                              <a16:creationId xmlns:a16="http://schemas.microsoft.com/office/drawing/2014/main" id="{70A67995-0C77-4B97-8356-80E6709B0942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949505" y="3168585"/>
                          <a:ext cx="8096" cy="14001"/>
                        </a:xfrm>
                        <a:custGeom>
                          <a:avLst/>
                          <a:gdLst>
                            <a:gd name="connsiteX0" fmla="*/ 8096 w 8096"/>
                            <a:gd name="connsiteY0" fmla="*/ 95 h 14001"/>
                            <a:gd name="connsiteX1" fmla="*/ 8001 w 8096"/>
                            <a:gd name="connsiteY1" fmla="*/ 0 h 14001"/>
                            <a:gd name="connsiteX2" fmla="*/ 0 w 8096"/>
                            <a:gd name="connsiteY2" fmla="*/ 13716 h 14001"/>
                            <a:gd name="connsiteX3" fmla="*/ 476 w 8096"/>
                            <a:gd name="connsiteY3" fmla="*/ 14002 h 14001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8096" h="14001">
                              <a:moveTo>
                                <a:pt x="8096" y="95"/>
                              </a:moveTo>
                              <a:lnTo>
                                <a:pt x="8001" y="0"/>
                              </a:lnTo>
                              <a:lnTo>
                                <a:pt x="0" y="13716"/>
                              </a:lnTo>
                              <a:lnTo>
                                <a:pt x="476" y="14002"/>
                              </a:lnTo>
                              <a:close/>
                            </a:path>
                          </a:pathLst>
                        </a:custGeom>
                        <a:grpFill/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655" name="Freeform: Shape 654">
                          <a:extLst>
                            <a:ext uri="{FF2B5EF4-FFF2-40B4-BE49-F238E27FC236}">
                              <a16:creationId xmlns:a16="http://schemas.microsoft.com/office/drawing/2014/main" id="{F2D91932-C516-4C71-8A6C-74207736C292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959506" y="3176110"/>
                          <a:ext cx="8381" cy="14478"/>
                        </a:xfrm>
                        <a:custGeom>
                          <a:avLst/>
                          <a:gdLst>
                            <a:gd name="connsiteX0" fmla="*/ 0 w 8381"/>
                            <a:gd name="connsiteY0" fmla="*/ 14002 h 14478"/>
                            <a:gd name="connsiteX1" fmla="*/ 762 w 8381"/>
                            <a:gd name="connsiteY1" fmla="*/ 14478 h 14478"/>
                            <a:gd name="connsiteX2" fmla="*/ 8382 w 8381"/>
                            <a:gd name="connsiteY2" fmla="*/ 571 h 14478"/>
                            <a:gd name="connsiteX3" fmla="*/ 7620 w 8381"/>
                            <a:gd name="connsiteY3" fmla="*/ 0 h 1447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8381" h="14478">
                              <a:moveTo>
                                <a:pt x="0" y="14002"/>
                              </a:moveTo>
                              <a:lnTo>
                                <a:pt x="762" y="14478"/>
                              </a:lnTo>
                              <a:lnTo>
                                <a:pt x="8382" y="571"/>
                              </a:lnTo>
                              <a:lnTo>
                                <a:pt x="7620" y="0"/>
                              </a:lnTo>
                              <a:close/>
                            </a:path>
                          </a:pathLst>
                        </a:custGeom>
                        <a:grpFill/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656" name="Freeform: Shape 655">
                          <a:extLst>
                            <a:ext uri="{FF2B5EF4-FFF2-40B4-BE49-F238E27FC236}">
                              <a16:creationId xmlns:a16="http://schemas.microsoft.com/office/drawing/2014/main" id="{F355877E-CC93-41A1-8DFE-6A1B55BE1F8B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949981" y="3168681"/>
                          <a:ext cx="17144" cy="21431"/>
                        </a:xfrm>
                        <a:custGeom>
                          <a:avLst/>
                          <a:gdLst>
                            <a:gd name="connsiteX0" fmla="*/ 0 w 17144"/>
                            <a:gd name="connsiteY0" fmla="*/ 13907 h 21431"/>
                            <a:gd name="connsiteX1" fmla="*/ 9525 w 17144"/>
                            <a:gd name="connsiteY1" fmla="*/ 21431 h 21431"/>
                            <a:gd name="connsiteX2" fmla="*/ 17145 w 17144"/>
                            <a:gd name="connsiteY2" fmla="*/ 7430 h 21431"/>
                            <a:gd name="connsiteX3" fmla="*/ 7620 w 17144"/>
                            <a:gd name="connsiteY3" fmla="*/ 0 h 21431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17144" h="21431">
                              <a:moveTo>
                                <a:pt x="0" y="13907"/>
                              </a:moveTo>
                              <a:lnTo>
                                <a:pt x="9525" y="21431"/>
                              </a:lnTo>
                              <a:lnTo>
                                <a:pt x="17145" y="7430"/>
                              </a:lnTo>
                              <a:lnTo>
                                <a:pt x="7620" y="0"/>
                              </a:lnTo>
                              <a:close/>
                            </a:path>
                          </a:pathLst>
                        </a:custGeom>
                        <a:grpFill/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657" name="Freeform: Shape 656">
                          <a:extLst>
                            <a:ext uri="{FF2B5EF4-FFF2-40B4-BE49-F238E27FC236}">
                              <a16:creationId xmlns:a16="http://schemas.microsoft.com/office/drawing/2014/main" id="{1892A432-B288-4003-B8A1-6BEE0AEF05EE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942171" y="3207828"/>
                          <a:ext cx="8286" cy="14478"/>
                        </a:xfrm>
                        <a:custGeom>
                          <a:avLst/>
                          <a:gdLst>
                            <a:gd name="connsiteX0" fmla="*/ 0 w 8286"/>
                            <a:gd name="connsiteY0" fmla="*/ 13907 h 14478"/>
                            <a:gd name="connsiteX1" fmla="*/ 667 w 8286"/>
                            <a:gd name="connsiteY1" fmla="*/ 14478 h 14478"/>
                            <a:gd name="connsiteX2" fmla="*/ 8287 w 8286"/>
                            <a:gd name="connsiteY2" fmla="*/ 572 h 14478"/>
                            <a:gd name="connsiteX3" fmla="*/ 7620 w 8286"/>
                            <a:gd name="connsiteY3" fmla="*/ 0 h 1447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8286" h="14478">
                              <a:moveTo>
                                <a:pt x="0" y="13907"/>
                              </a:moveTo>
                              <a:lnTo>
                                <a:pt x="667" y="14478"/>
                              </a:lnTo>
                              <a:lnTo>
                                <a:pt x="8287" y="572"/>
                              </a:lnTo>
                              <a:lnTo>
                                <a:pt x="7620" y="0"/>
                              </a:lnTo>
                              <a:close/>
                            </a:path>
                          </a:pathLst>
                        </a:custGeom>
                        <a:grpFill/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658" name="Freeform: Shape 657">
                          <a:extLst>
                            <a:ext uri="{FF2B5EF4-FFF2-40B4-BE49-F238E27FC236}">
                              <a16:creationId xmlns:a16="http://schemas.microsoft.com/office/drawing/2014/main" id="{C4BFB2A5-549E-49F1-BC16-EE643E5BA079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931312" y="3199637"/>
                          <a:ext cx="8858" cy="14668"/>
                        </a:xfrm>
                        <a:custGeom>
                          <a:avLst/>
                          <a:gdLst>
                            <a:gd name="connsiteX0" fmla="*/ 8858 w 8858"/>
                            <a:gd name="connsiteY0" fmla="*/ 667 h 14668"/>
                            <a:gd name="connsiteX1" fmla="*/ 8001 w 8858"/>
                            <a:gd name="connsiteY1" fmla="*/ 0 h 14668"/>
                            <a:gd name="connsiteX2" fmla="*/ 0 w 8858"/>
                            <a:gd name="connsiteY2" fmla="*/ 13716 h 14668"/>
                            <a:gd name="connsiteX3" fmla="*/ 1238 w 8858"/>
                            <a:gd name="connsiteY3" fmla="*/ 14669 h 1466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8858" h="14668">
                              <a:moveTo>
                                <a:pt x="8858" y="667"/>
                              </a:moveTo>
                              <a:lnTo>
                                <a:pt x="8001" y="0"/>
                              </a:lnTo>
                              <a:lnTo>
                                <a:pt x="0" y="13716"/>
                              </a:lnTo>
                              <a:lnTo>
                                <a:pt x="1238" y="14669"/>
                              </a:lnTo>
                              <a:close/>
                            </a:path>
                          </a:pathLst>
                        </a:custGeom>
                        <a:grpFill/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659" name="Freeform: Shape 658">
                          <a:extLst>
                            <a:ext uri="{FF2B5EF4-FFF2-40B4-BE49-F238E27FC236}">
                              <a16:creationId xmlns:a16="http://schemas.microsoft.com/office/drawing/2014/main" id="{3E5D62D2-415E-4D4D-B46A-7EC6ABFBD8E8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932551" y="3200304"/>
                          <a:ext cx="17240" cy="21431"/>
                        </a:xfrm>
                        <a:custGeom>
                          <a:avLst/>
                          <a:gdLst>
                            <a:gd name="connsiteX0" fmla="*/ 0 w 17240"/>
                            <a:gd name="connsiteY0" fmla="*/ 14002 h 21431"/>
                            <a:gd name="connsiteX1" fmla="*/ 9620 w 17240"/>
                            <a:gd name="connsiteY1" fmla="*/ 21431 h 21431"/>
                            <a:gd name="connsiteX2" fmla="*/ 17240 w 17240"/>
                            <a:gd name="connsiteY2" fmla="*/ 7525 h 21431"/>
                            <a:gd name="connsiteX3" fmla="*/ 7620 w 17240"/>
                            <a:gd name="connsiteY3" fmla="*/ 0 h 21431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17240" h="21431">
                              <a:moveTo>
                                <a:pt x="0" y="14002"/>
                              </a:moveTo>
                              <a:lnTo>
                                <a:pt x="9620" y="21431"/>
                              </a:lnTo>
                              <a:lnTo>
                                <a:pt x="17240" y="7525"/>
                              </a:lnTo>
                              <a:lnTo>
                                <a:pt x="7620" y="0"/>
                              </a:lnTo>
                              <a:close/>
                            </a:path>
                          </a:pathLst>
                        </a:custGeom>
                        <a:grpFill/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660" name="Freeform: Shape 659">
                          <a:extLst>
                            <a:ext uri="{FF2B5EF4-FFF2-40B4-BE49-F238E27FC236}">
                              <a16:creationId xmlns:a16="http://schemas.microsoft.com/office/drawing/2014/main" id="{80BE5271-AB37-4934-BECD-7DED44DCE41A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913215" y="3230784"/>
                          <a:ext cx="9620" cy="15240"/>
                        </a:xfrm>
                        <a:custGeom>
                          <a:avLst/>
                          <a:gdLst>
                            <a:gd name="connsiteX0" fmla="*/ 9620 w 9620"/>
                            <a:gd name="connsiteY0" fmla="*/ 1238 h 15240"/>
                            <a:gd name="connsiteX1" fmla="*/ 8001 w 9620"/>
                            <a:gd name="connsiteY1" fmla="*/ 0 h 15240"/>
                            <a:gd name="connsiteX2" fmla="*/ 0 w 9620"/>
                            <a:gd name="connsiteY2" fmla="*/ 13621 h 15240"/>
                            <a:gd name="connsiteX3" fmla="*/ 1905 w 9620"/>
                            <a:gd name="connsiteY3" fmla="*/ 15240 h 1524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9620" h="15240">
                              <a:moveTo>
                                <a:pt x="9620" y="1238"/>
                              </a:moveTo>
                              <a:lnTo>
                                <a:pt x="8001" y="0"/>
                              </a:lnTo>
                              <a:lnTo>
                                <a:pt x="0" y="13621"/>
                              </a:lnTo>
                              <a:lnTo>
                                <a:pt x="1905" y="15240"/>
                              </a:lnTo>
                              <a:close/>
                            </a:path>
                          </a:pathLst>
                        </a:custGeom>
                        <a:grpFill/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661" name="Freeform: Shape 660">
                          <a:extLst>
                            <a:ext uri="{FF2B5EF4-FFF2-40B4-BE49-F238E27FC236}">
                              <a16:creationId xmlns:a16="http://schemas.microsoft.com/office/drawing/2014/main" id="{5B89377F-56BA-4CA9-A7CE-9E4F55303D6C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924740" y="3239547"/>
                          <a:ext cx="8381" cy="14478"/>
                        </a:xfrm>
                        <a:custGeom>
                          <a:avLst/>
                          <a:gdLst>
                            <a:gd name="connsiteX0" fmla="*/ 0 w 8381"/>
                            <a:gd name="connsiteY0" fmla="*/ 13906 h 14478"/>
                            <a:gd name="connsiteX1" fmla="*/ 762 w 8381"/>
                            <a:gd name="connsiteY1" fmla="*/ 14478 h 14478"/>
                            <a:gd name="connsiteX2" fmla="*/ 8382 w 8381"/>
                            <a:gd name="connsiteY2" fmla="*/ 571 h 14478"/>
                            <a:gd name="connsiteX3" fmla="*/ 7620 w 8381"/>
                            <a:gd name="connsiteY3" fmla="*/ 0 h 1447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8381" h="14478">
                              <a:moveTo>
                                <a:pt x="0" y="13906"/>
                              </a:moveTo>
                              <a:lnTo>
                                <a:pt x="762" y="14478"/>
                              </a:lnTo>
                              <a:lnTo>
                                <a:pt x="8382" y="571"/>
                              </a:lnTo>
                              <a:lnTo>
                                <a:pt x="7620" y="0"/>
                              </a:lnTo>
                              <a:close/>
                            </a:path>
                          </a:pathLst>
                        </a:custGeom>
                        <a:grpFill/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662" name="Freeform: Shape 661">
                          <a:extLst>
                            <a:ext uri="{FF2B5EF4-FFF2-40B4-BE49-F238E27FC236}">
                              <a16:creationId xmlns:a16="http://schemas.microsoft.com/office/drawing/2014/main" id="{7185DDAA-CC72-4EF9-9BBA-78B1A5386817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915120" y="3232022"/>
                          <a:ext cx="17240" cy="21431"/>
                        </a:xfrm>
                        <a:custGeom>
                          <a:avLst/>
                          <a:gdLst>
                            <a:gd name="connsiteX0" fmla="*/ 0 w 17240"/>
                            <a:gd name="connsiteY0" fmla="*/ 14002 h 21431"/>
                            <a:gd name="connsiteX1" fmla="*/ 9620 w 17240"/>
                            <a:gd name="connsiteY1" fmla="*/ 21431 h 21431"/>
                            <a:gd name="connsiteX2" fmla="*/ 17240 w 17240"/>
                            <a:gd name="connsiteY2" fmla="*/ 7525 h 21431"/>
                            <a:gd name="connsiteX3" fmla="*/ 7715 w 17240"/>
                            <a:gd name="connsiteY3" fmla="*/ 0 h 21431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17240" h="21431">
                              <a:moveTo>
                                <a:pt x="0" y="14002"/>
                              </a:moveTo>
                              <a:lnTo>
                                <a:pt x="9620" y="21431"/>
                              </a:lnTo>
                              <a:lnTo>
                                <a:pt x="17240" y="7525"/>
                              </a:lnTo>
                              <a:lnTo>
                                <a:pt x="7715" y="0"/>
                              </a:lnTo>
                              <a:close/>
                            </a:path>
                          </a:pathLst>
                        </a:custGeom>
                        <a:grpFill/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663" name="Freeform: Shape 662">
                          <a:extLst>
                            <a:ext uri="{FF2B5EF4-FFF2-40B4-BE49-F238E27FC236}">
                              <a16:creationId xmlns:a16="http://schemas.microsoft.com/office/drawing/2014/main" id="{E0DA71D6-E323-4270-9AD5-7931038BF5C6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895022" y="3261835"/>
                          <a:ext cx="20764" cy="23907"/>
                        </a:xfrm>
                        <a:custGeom>
                          <a:avLst/>
                          <a:gdLst>
                            <a:gd name="connsiteX0" fmla="*/ 0 w 20764"/>
                            <a:gd name="connsiteY0" fmla="*/ 13716 h 23907"/>
                            <a:gd name="connsiteX1" fmla="*/ 13145 w 20764"/>
                            <a:gd name="connsiteY1" fmla="*/ 23908 h 23907"/>
                            <a:gd name="connsiteX2" fmla="*/ 20765 w 20764"/>
                            <a:gd name="connsiteY2" fmla="*/ 10001 h 23907"/>
                            <a:gd name="connsiteX3" fmla="*/ 8001 w 20764"/>
                            <a:gd name="connsiteY3" fmla="*/ 0 h 23907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20764" h="23907">
                              <a:moveTo>
                                <a:pt x="0" y="13716"/>
                              </a:moveTo>
                              <a:lnTo>
                                <a:pt x="13145" y="23908"/>
                              </a:lnTo>
                              <a:lnTo>
                                <a:pt x="20765" y="10001"/>
                              </a:lnTo>
                              <a:lnTo>
                                <a:pt x="8001" y="0"/>
                              </a:lnTo>
                              <a:close/>
                            </a:path>
                          </a:pathLst>
                        </a:custGeom>
                        <a:grpFill/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664" name="Freeform: Shape 663">
                          <a:extLst>
                            <a:ext uri="{FF2B5EF4-FFF2-40B4-BE49-F238E27FC236}">
                              <a16:creationId xmlns:a16="http://schemas.microsoft.com/office/drawing/2014/main" id="{43C45CC0-3436-4817-BB91-C3B526B5ED96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030848" y="3087814"/>
                          <a:ext cx="20097" cy="16859"/>
                        </a:xfrm>
                        <a:custGeom>
                          <a:avLst/>
                          <a:gdLst>
                            <a:gd name="connsiteX0" fmla="*/ 0 w 20097"/>
                            <a:gd name="connsiteY0" fmla="*/ 5715 h 16859"/>
                            <a:gd name="connsiteX1" fmla="*/ 5906 w 20097"/>
                            <a:gd name="connsiteY1" fmla="*/ 16859 h 16859"/>
                            <a:gd name="connsiteX2" fmla="*/ 20098 w 20097"/>
                            <a:gd name="connsiteY2" fmla="*/ 10954 h 16859"/>
                            <a:gd name="connsiteX3" fmla="*/ 14383 w 20097"/>
                            <a:gd name="connsiteY3" fmla="*/ 0 h 16859"/>
                            <a:gd name="connsiteX4" fmla="*/ 0 w 20097"/>
                            <a:gd name="connsiteY4" fmla="*/ 5715 h 1685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20097" h="16859">
                              <a:moveTo>
                                <a:pt x="0" y="5715"/>
                              </a:moveTo>
                              <a:lnTo>
                                <a:pt x="5906" y="16859"/>
                              </a:lnTo>
                              <a:cubicBezTo>
                                <a:pt x="10573" y="15621"/>
                                <a:pt x="15431" y="13716"/>
                                <a:pt x="20098" y="10954"/>
                              </a:cubicBezTo>
                              <a:lnTo>
                                <a:pt x="14383" y="0"/>
                              </a:lnTo>
                              <a:cubicBezTo>
                                <a:pt x="9525" y="2857"/>
                                <a:pt x="4667" y="4667"/>
                                <a:pt x="0" y="5715"/>
                              </a:cubicBezTo>
                              <a:close/>
                            </a:path>
                          </a:pathLst>
                        </a:custGeom>
                        <a:grpFill/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665" name="Freeform: Shape 664">
                          <a:extLst>
                            <a:ext uri="{FF2B5EF4-FFF2-40B4-BE49-F238E27FC236}">
                              <a16:creationId xmlns:a16="http://schemas.microsoft.com/office/drawing/2014/main" id="{47F7C014-CCE0-45EC-B66E-411969692DF1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053899" y="3068192"/>
                          <a:ext cx="19716" cy="19145"/>
                        </a:xfrm>
                        <a:custGeom>
                          <a:avLst/>
                          <a:gdLst>
                            <a:gd name="connsiteX0" fmla="*/ 8096 w 19716"/>
                            <a:gd name="connsiteY0" fmla="*/ 2667 h 19145"/>
                            <a:gd name="connsiteX1" fmla="*/ 0 w 19716"/>
                            <a:gd name="connsiteY1" fmla="*/ 13049 h 19145"/>
                            <a:gd name="connsiteX2" fmla="*/ 10954 w 19716"/>
                            <a:gd name="connsiteY2" fmla="*/ 19145 h 19145"/>
                            <a:gd name="connsiteX3" fmla="*/ 17907 w 19716"/>
                            <a:gd name="connsiteY3" fmla="*/ 9715 h 19145"/>
                            <a:gd name="connsiteX4" fmla="*/ 19717 w 19716"/>
                            <a:gd name="connsiteY4" fmla="*/ 5810 h 19145"/>
                            <a:gd name="connsiteX5" fmla="*/ 9335 w 19716"/>
                            <a:gd name="connsiteY5" fmla="*/ 0 h 19145"/>
                            <a:gd name="connsiteX6" fmla="*/ 8096 w 19716"/>
                            <a:gd name="connsiteY6" fmla="*/ 2667 h 1914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</a:cxnLst>
                          <a:rect l="l" t="t" r="r" b="b"/>
                          <a:pathLst>
                            <a:path w="19716" h="19145">
                              <a:moveTo>
                                <a:pt x="8096" y="2667"/>
                              </a:moveTo>
                              <a:cubicBezTo>
                                <a:pt x="5620" y="6763"/>
                                <a:pt x="2857" y="10192"/>
                                <a:pt x="0" y="13049"/>
                              </a:cubicBezTo>
                              <a:lnTo>
                                <a:pt x="10954" y="19145"/>
                              </a:lnTo>
                              <a:cubicBezTo>
                                <a:pt x="13430" y="16383"/>
                                <a:pt x="15716" y="13335"/>
                                <a:pt x="17907" y="9715"/>
                              </a:cubicBezTo>
                              <a:cubicBezTo>
                                <a:pt x="18669" y="8477"/>
                                <a:pt x="19145" y="7144"/>
                                <a:pt x="19717" y="5810"/>
                              </a:cubicBezTo>
                              <a:lnTo>
                                <a:pt x="9335" y="0"/>
                              </a:lnTo>
                              <a:cubicBezTo>
                                <a:pt x="8954" y="857"/>
                                <a:pt x="8572" y="1810"/>
                                <a:pt x="8096" y="2667"/>
                              </a:cubicBezTo>
                              <a:close/>
                            </a:path>
                          </a:pathLst>
                        </a:custGeom>
                        <a:grpFill/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666" name="Freeform: Shape 665">
                          <a:extLst>
                            <a:ext uri="{FF2B5EF4-FFF2-40B4-BE49-F238E27FC236}">
                              <a16:creationId xmlns:a16="http://schemas.microsoft.com/office/drawing/2014/main" id="{E53D81D1-7575-422B-B9CF-F8E13A84C577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061710" y="3039903"/>
                          <a:ext cx="14763" cy="19907"/>
                        </a:xfrm>
                        <a:custGeom>
                          <a:avLst/>
                          <a:gdLst>
                            <a:gd name="connsiteX0" fmla="*/ 11049 w 14763"/>
                            <a:gd name="connsiteY0" fmla="*/ 0 h 19907"/>
                            <a:gd name="connsiteX1" fmla="*/ 0 w 14763"/>
                            <a:gd name="connsiteY1" fmla="*/ 3524 h 19907"/>
                            <a:gd name="connsiteX2" fmla="*/ 3334 w 14763"/>
                            <a:gd name="connsiteY2" fmla="*/ 19907 h 19907"/>
                            <a:gd name="connsiteX3" fmla="*/ 14764 w 14763"/>
                            <a:gd name="connsiteY3" fmla="*/ 16288 h 19907"/>
                            <a:gd name="connsiteX4" fmla="*/ 11049 w 14763"/>
                            <a:gd name="connsiteY4" fmla="*/ 0 h 19907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14763" h="19907">
                              <a:moveTo>
                                <a:pt x="11049" y="0"/>
                              </a:moveTo>
                              <a:lnTo>
                                <a:pt x="0" y="3524"/>
                              </a:lnTo>
                              <a:cubicBezTo>
                                <a:pt x="2381" y="8572"/>
                                <a:pt x="3619" y="14383"/>
                                <a:pt x="3334" y="19907"/>
                              </a:cubicBezTo>
                              <a:lnTo>
                                <a:pt x="14764" y="16288"/>
                              </a:lnTo>
                              <a:cubicBezTo>
                                <a:pt x="14478" y="10763"/>
                                <a:pt x="13240" y="5239"/>
                                <a:pt x="11049" y="0"/>
                              </a:cubicBezTo>
                              <a:close/>
                            </a:path>
                          </a:pathLst>
                        </a:custGeom>
                        <a:grpFill/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667" name="Freeform: Shape 666">
                          <a:extLst>
                            <a:ext uri="{FF2B5EF4-FFF2-40B4-BE49-F238E27FC236}">
                              <a16:creationId xmlns:a16="http://schemas.microsoft.com/office/drawing/2014/main" id="{856BF74C-A1CD-4415-A548-49298A090F93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044183" y="3016852"/>
                          <a:ext cx="18478" cy="20193"/>
                        </a:xfrm>
                        <a:custGeom>
                          <a:avLst/>
                          <a:gdLst>
                            <a:gd name="connsiteX0" fmla="*/ 4953 w 18478"/>
                            <a:gd name="connsiteY0" fmla="*/ 0 h 20193"/>
                            <a:gd name="connsiteX1" fmla="*/ 0 w 18478"/>
                            <a:gd name="connsiteY1" fmla="*/ 11335 h 20193"/>
                            <a:gd name="connsiteX2" fmla="*/ 12764 w 18478"/>
                            <a:gd name="connsiteY2" fmla="*/ 19241 h 20193"/>
                            <a:gd name="connsiteX3" fmla="*/ 13430 w 18478"/>
                            <a:gd name="connsiteY3" fmla="*/ 20193 h 20193"/>
                            <a:gd name="connsiteX4" fmla="*/ 18479 w 18478"/>
                            <a:gd name="connsiteY4" fmla="*/ 8477 h 20193"/>
                            <a:gd name="connsiteX5" fmla="*/ 4953 w 18478"/>
                            <a:gd name="connsiteY5" fmla="*/ 0 h 20193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18478" h="20193">
                              <a:moveTo>
                                <a:pt x="4953" y="0"/>
                              </a:moveTo>
                              <a:lnTo>
                                <a:pt x="0" y="11335"/>
                              </a:lnTo>
                              <a:cubicBezTo>
                                <a:pt x="5906" y="12383"/>
                                <a:pt x="10287" y="16193"/>
                                <a:pt x="12764" y="19241"/>
                              </a:cubicBezTo>
                              <a:cubicBezTo>
                                <a:pt x="12954" y="19526"/>
                                <a:pt x="13240" y="19812"/>
                                <a:pt x="13430" y="20193"/>
                              </a:cubicBezTo>
                              <a:lnTo>
                                <a:pt x="18479" y="8477"/>
                              </a:lnTo>
                              <a:cubicBezTo>
                                <a:pt x="14478" y="4286"/>
                                <a:pt x="9811" y="1524"/>
                                <a:pt x="4953" y="0"/>
                              </a:cubicBezTo>
                              <a:close/>
                            </a:path>
                          </a:pathLst>
                        </a:custGeom>
                        <a:grpFill/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668" name="Freeform: Shape 667">
                          <a:extLst>
                            <a:ext uri="{FF2B5EF4-FFF2-40B4-BE49-F238E27FC236}">
                              <a16:creationId xmlns:a16="http://schemas.microsoft.com/office/drawing/2014/main" id="{51DA55EE-48B6-4BC0-BBA3-CEB76BA953CC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017704" y="3017138"/>
                          <a:ext cx="17621" cy="21050"/>
                        </a:xfrm>
                        <a:custGeom>
                          <a:avLst/>
                          <a:gdLst>
                            <a:gd name="connsiteX0" fmla="*/ 7620 w 17621"/>
                            <a:gd name="connsiteY0" fmla="*/ 2381 h 21050"/>
                            <a:gd name="connsiteX1" fmla="*/ 0 w 17621"/>
                            <a:gd name="connsiteY1" fmla="*/ 7906 h 21050"/>
                            <a:gd name="connsiteX2" fmla="*/ 4953 w 17621"/>
                            <a:gd name="connsiteY2" fmla="*/ 21050 h 21050"/>
                            <a:gd name="connsiteX3" fmla="*/ 13144 w 17621"/>
                            <a:gd name="connsiteY3" fmla="*/ 13526 h 21050"/>
                            <a:gd name="connsiteX4" fmla="*/ 17621 w 17621"/>
                            <a:gd name="connsiteY4" fmla="*/ 11620 h 21050"/>
                            <a:gd name="connsiteX5" fmla="*/ 13240 w 17621"/>
                            <a:gd name="connsiteY5" fmla="*/ 0 h 21050"/>
                            <a:gd name="connsiteX6" fmla="*/ 7620 w 17621"/>
                            <a:gd name="connsiteY6" fmla="*/ 2381 h 2105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</a:cxnLst>
                          <a:rect l="l" t="t" r="r" b="b"/>
                          <a:pathLst>
                            <a:path w="17621" h="21050">
                              <a:moveTo>
                                <a:pt x="7620" y="2381"/>
                              </a:moveTo>
                              <a:cubicBezTo>
                                <a:pt x="4572" y="4001"/>
                                <a:pt x="2095" y="5905"/>
                                <a:pt x="0" y="7906"/>
                              </a:cubicBezTo>
                              <a:lnTo>
                                <a:pt x="4953" y="21050"/>
                              </a:lnTo>
                              <a:cubicBezTo>
                                <a:pt x="6763" y="18288"/>
                                <a:pt x="9334" y="15526"/>
                                <a:pt x="13144" y="13526"/>
                              </a:cubicBezTo>
                              <a:cubicBezTo>
                                <a:pt x="14668" y="12668"/>
                                <a:pt x="16192" y="12097"/>
                                <a:pt x="17621" y="11620"/>
                              </a:cubicBezTo>
                              <a:lnTo>
                                <a:pt x="13240" y="0"/>
                              </a:lnTo>
                              <a:cubicBezTo>
                                <a:pt x="11430" y="667"/>
                                <a:pt x="9525" y="1429"/>
                                <a:pt x="7620" y="2381"/>
                              </a:cubicBezTo>
                              <a:close/>
                            </a:path>
                          </a:pathLst>
                        </a:custGeom>
                        <a:grpFill/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669" name="Freeform: Shape 668">
                          <a:extLst>
                            <a:ext uri="{FF2B5EF4-FFF2-40B4-BE49-F238E27FC236}">
                              <a16:creationId xmlns:a16="http://schemas.microsoft.com/office/drawing/2014/main" id="{6D7D28DA-856F-456A-B8B8-67C5CA74038C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997976" y="3041236"/>
                          <a:ext cx="21347" cy="21621"/>
                        </a:xfrm>
                        <a:custGeom>
                          <a:avLst/>
                          <a:gdLst>
                            <a:gd name="connsiteX0" fmla="*/ 9727 w 21347"/>
                            <a:gd name="connsiteY0" fmla="*/ 2857 h 21621"/>
                            <a:gd name="connsiteX1" fmla="*/ 7822 w 21347"/>
                            <a:gd name="connsiteY1" fmla="*/ 2000 h 21621"/>
                            <a:gd name="connsiteX2" fmla="*/ 392 w 21347"/>
                            <a:gd name="connsiteY2" fmla="*/ 5143 h 21621"/>
                            <a:gd name="connsiteX3" fmla="*/ 3726 w 21347"/>
                            <a:gd name="connsiteY3" fmla="*/ 13335 h 21621"/>
                            <a:gd name="connsiteX4" fmla="*/ 21347 w 21347"/>
                            <a:gd name="connsiteY4" fmla="*/ 21622 h 21621"/>
                            <a:gd name="connsiteX5" fmla="*/ 20585 w 21347"/>
                            <a:gd name="connsiteY5" fmla="*/ 11716 h 21621"/>
                            <a:gd name="connsiteX6" fmla="*/ 21061 w 21347"/>
                            <a:gd name="connsiteY6" fmla="*/ 6286 h 21621"/>
                            <a:gd name="connsiteX7" fmla="*/ 10489 w 21347"/>
                            <a:gd name="connsiteY7" fmla="*/ 0 h 21621"/>
                            <a:gd name="connsiteX8" fmla="*/ 9727 w 21347"/>
                            <a:gd name="connsiteY8" fmla="*/ 2857 h 21621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</a:cxnLst>
                          <a:rect l="l" t="t" r="r" b="b"/>
                          <a:pathLst>
                            <a:path w="21347" h="21621">
                              <a:moveTo>
                                <a:pt x="9727" y="2857"/>
                              </a:moveTo>
                              <a:lnTo>
                                <a:pt x="7822" y="2000"/>
                              </a:lnTo>
                              <a:cubicBezTo>
                                <a:pt x="4869" y="571"/>
                                <a:pt x="1535" y="2000"/>
                                <a:pt x="392" y="5143"/>
                              </a:cubicBezTo>
                              <a:cubicBezTo>
                                <a:pt x="-751" y="8287"/>
                                <a:pt x="678" y="11906"/>
                                <a:pt x="3726" y="13335"/>
                              </a:cubicBezTo>
                              <a:lnTo>
                                <a:pt x="21347" y="21622"/>
                              </a:lnTo>
                              <a:lnTo>
                                <a:pt x="20585" y="11716"/>
                              </a:lnTo>
                              <a:cubicBezTo>
                                <a:pt x="20585" y="11620"/>
                                <a:pt x="20490" y="9430"/>
                                <a:pt x="21061" y="6286"/>
                              </a:cubicBezTo>
                              <a:lnTo>
                                <a:pt x="10489" y="0"/>
                              </a:lnTo>
                              <a:cubicBezTo>
                                <a:pt x="10203" y="952"/>
                                <a:pt x="9917" y="1905"/>
                                <a:pt x="9727" y="2857"/>
                              </a:cubicBezTo>
                              <a:close/>
                            </a:path>
                          </a:pathLst>
                        </a:custGeom>
                        <a:grpFill/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</p:grpSp>
                  <p:grpSp>
                    <p:nvGrpSpPr>
                      <p:cNvPr id="635" name="Graphic 1">
                        <a:extLst>
                          <a:ext uri="{FF2B5EF4-FFF2-40B4-BE49-F238E27FC236}">
                            <a16:creationId xmlns:a16="http://schemas.microsoft.com/office/drawing/2014/main" id="{713E77F8-2631-4BCC-897E-D7D506CD8D75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5861461" y="3268041"/>
                        <a:ext cx="172475" cy="105046"/>
                        <a:chOff x="5861461" y="3268041"/>
                        <a:chExt cx="172475" cy="105046"/>
                      </a:xfrm>
                      <a:grpFill/>
                    </p:grpSpPr>
                    <p:grpSp>
                      <p:nvGrpSpPr>
                        <p:cNvPr id="636" name="Graphic 1">
                          <a:extLst>
                            <a:ext uri="{FF2B5EF4-FFF2-40B4-BE49-F238E27FC236}">
                              <a16:creationId xmlns:a16="http://schemas.microsoft.com/office/drawing/2014/main" id="{9F6B3ED3-0115-46B9-A6C5-5719AEE0E9CA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5861461" y="3268041"/>
                          <a:ext cx="172475" cy="105046"/>
                          <a:chOff x="5861461" y="3268041"/>
                          <a:chExt cx="172475" cy="105046"/>
                        </a:xfrm>
                        <a:grpFill/>
                      </p:grpSpPr>
                      <p:sp>
                        <p:nvSpPr>
                          <p:cNvPr id="641" name="Freeform: Shape 640">
                            <a:extLst>
                              <a:ext uri="{FF2B5EF4-FFF2-40B4-BE49-F238E27FC236}">
                                <a16:creationId xmlns:a16="http://schemas.microsoft.com/office/drawing/2014/main" id="{352E0532-09D5-4AB9-B413-7B740BCF3032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5861461" y="3268041"/>
                            <a:ext cx="106618" cy="92143"/>
                          </a:xfrm>
                          <a:custGeom>
                            <a:avLst/>
                            <a:gdLst>
                              <a:gd name="connsiteX0" fmla="*/ 106618 w 106618"/>
                              <a:gd name="connsiteY0" fmla="*/ 31037 h 92143"/>
                              <a:gd name="connsiteX1" fmla="*/ 63946 w 106618"/>
                              <a:gd name="connsiteY1" fmla="*/ 2652 h 92143"/>
                              <a:gd name="connsiteX2" fmla="*/ 30513 w 106618"/>
                              <a:gd name="connsiteY2" fmla="*/ 1033 h 92143"/>
                              <a:gd name="connsiteX3" fmla="*/ 9177 w 106618"/>
                              <a:gd name="connsiteY3" fmla="*/ 12177 h 92143"/>
                              <a:gd name="connsiteX4" fmla="*/ 510 w 106618"/>
                              <a:gd name="connsiteY4" fmla="*/ 20178 h 92143"/>
                              <a:gd name="connsiteX5" fmla="*/ 14702 w 106618"/>
                              <a:gd name="connsiteY5" fmla="*/ 27036 h 92143"/>
                              <a:gd name="connsiteX6" fmla="*/ 7463 w 106618"/>
                              <a:gd name="connsiteY6" fmla="*/ 42467 h 92143"/>
                              <a:gd name="connsiteX7" fmla="*/ 10035 w 106618"/>
                              <a:gd name="connsiteY7" fmla="*/ 45134 h 92143"/>
                              <a:gd name="connsiteX8" fmla="*/ 10892 w 106618"/>
                              <a:gd name="connsiteY8" fmla="*/ 53611 h 92143"/>
                              <a:gd name="connsiteX9" fmla="*/ 14702 w 106618"/>
                              <a:gd name="connsiteY9" fmla="*/ 65517 h 92143"/>
                              <a:gd name="connsiteX10" fmla="*/ 16512 w 106618"/>
                              <a:gd name="connsiteY10" fmla="*/ 75423 h 92143"/>
                              <a:gd name="connsiteX11" fmla="*/ 28989 w 106618"/>
                              <a:gd name="connsiteY11" fmla="*/ 87234 h 92143"/>
                              <a:gd name="connsiteX12" fmla="*/ 42801 w 106618"/>
                              <a:gd name="connsiteY12" fmla="*/ 82853 h 92143"/>
                              <a:gd name="connsiteX13" fmla="*/ 88997 w 106618"/>
                              <a:gd name="connsiteY13" fmla="*/ 91902 h 92143"/>
                              <a:gd name="connsiteX14" fmla="*/ 102332 w 106618"/>
                              <a:gd name="connsiteY14" fmla="*/ 83234 h 92143"/>
                              <a:gd name="connsiteX15" fmla="*/ 106618 w 106618"/>
                              <a:gd name="connsiteY15" fmla="*/ 31037 h 92143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</a:cxnLst>
                            <a:rect l="l" t="t" r="r" b="b"/>
                            <a:pathLst>
                              <a:path w="106618" h="92143">
                                <a:moveTo>
                                  <a:pt x="106618" y="31037"/>
                                </a:moveTo>
                                <a:cubicBezTo>
                                  <a:pt x="106618" y="31037"/>
                                  <a:pt x="71185" y="2938"/>
                                  <a:pt x="63946" y="2652"/>
                                </a:cubicBezTo>
                                <a:cubicBezTo>
                                  <a:pt x="56612" y="2367"/>
                                  <a:pt x="34419" y="-1920"/>
                                  <a:pt x="30513" y="1033"/>
                                </a:cubicBezTo>
                                <a:cubicBezTo>
                                  <a:pt x="26608" y="3986"/>
                                  <a:pt x="15750" y="10082"/>
                                  <a:pt x="9177" y="12177"/>
                                </a:cubicBezTo>
                                <a:cubicBezTo>
                                  <a:pt x="2605" y="14273"/>
                                  <a:pt x="-1491" y="16464"/>
                                  <a:pt x="510" y="20178"/>
                                </a:cubicBezTo>
                                <a:cubicBezTo>
                                  <a:pt x="2510" y="23893"/>
                                  <a:pt x="14702" y="27036"/>
                                  <a:pt x="14702" y="27036"/>
                                </a:cubicBezTo>
                                <a:cubicBezTo>
                                  <a:pt x="14702" y="27036"/>
                                  <a:pt x="4891" y="39800"/>
                                  <a:pt x="7463" y="42467"/>
                                </a:cubicBezTo>
                                <a:cubicBezTo>
                                  <a:pt x="10035" y="45134"/>
                                  <a:pt x="10035" y="45134"/>
                                  <a:pt x="10035" y="45134"/>
                                </a:cubicBezTo>
                                <a:cubicBezTo>
                                  <a:pt x="10035" y="45134"/>
                                  <a:pt x="12321" y="48753"/>
                                  <a:pt x="10892" y="53611"/>
                                </a:cubicBezTo>
                                <a:cubicBezTo>
                                  <a:pt x="9463" y="58469"/>
                                  <a:pt x="14702" y="65517"/>
                                  <a:pt x="14702" y="65517"/>
                                </a:cubicBezTo>
                                <a:cubicBezTo>
                                  <a:pt x="14702" y="65517"/>
                                  <a:pt x="12892" y="71328"/>
                                  <a:pt x="16512" y="75423"/>
                                </a:cubicBezTo>
                                <a:cubicBezTo>
                                  <a:pt x="20131" y="79519"/>
                                  <a:pt x="24132" y="86949"/>
                                  <a:pt x="28989" y="87234"/>
                                </a:cubicBezTo>
                                <a:cubicBezTo>
                                  <a:pt x="33847" y="87425"/>
                                  <a:pt x="42801" y="82853"/>
                                  <a:pt x="42801" y="82853"/>
                                </a:cubicBezTo>
                                <a:cubicBezTo>
                                  <a:pt x="42801" y="82853"/>
                                  <a:pt x="80043" y="93902"/>
                                  <a:pt x="88997" y="91902"/>
                                </a:cubicBezTo>
                                <a:cubicBezTo>
                                  <a:pt x="97950" y="89901"/>
                                  <a:pt x="102332" y="83234"/>
                                  <a:pt x="102332" y="83234"/>
                                </a:cubicBezTo>
                                <a:lnTo>
                                  <a:pt x="106618" y="31037"/>
                                </a:lnTo>
                                <a:close/>
                              </a:path>
                            </a:pathLst>
                          </a:custGeom>
                          <a:grpFill/>
                          <a:ln w="9525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endParaRPr lang="th-TH"/>
                          </a:p>
                        </p:txBody>
                      </p:sp>
                      <p:sp>
                        <p:nvSpPr>
                          <p:cNvPr id="642" name="Freeform: Shape 641">
                            <a:extLst>
                              <a:ext uri="{FF2B5EF4-FFF2-40B4-BE49-F238E27FC236}">
                                <a16:creationId xmlns:a16="http://schemas.microsoft.com/office/drawing/2014/main" id="{2874E44A-7AEC-4EE7-9636-604F736AF73F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5861875" y="3272236"/>
                            <a:ext cx="51244" cy="22746"/>
                          </a:xfrm>
                          <a:custGeom>
                            <a:avLst/>
                            <a:gdLst>
                              <a:gd name="connsiteX0" fmla="*/ 14192 w 51244"/>
                              <a:gd name="connsiteY0" fmla="*/ 22747 h 22746"/>
                              <a:gd name="connsiteX1" fmla="*/ 31623 w 51244"/>
                              <a:gd name="connsiteY1" fmla="*/ 5030 h 22746"/>
                              <a:gd name="connsiteX2" fmla="*/ 51244 w 51244"/>
                              <a:gd name="connsiteY2" fmla="*/ 4840 h 22746"/>
                              <a:gd name="connsiteX3" fmla="*/ 25813 w 51244"/>
                              <a:gd name="connsiteY3" fmla="*/ 649 h 22746"/>
                              <a:gd name="connsiteX4" fmla="*/ 11525 w 51244"/>
                              <a:gd name="connsiteY4" fmla="*/ 14365 h 22746"/>
                              <a:gd name="connsiteX5" fmla="*/ 0 w 51244"/>
                              <a:gd name="connsiteY5" fmla="*/ 15889 h 22746"/>
                              <a:gd name="connsiteX6" fmla="*/ 14192 w 51244"/>
                              <a:gd name="connsiteY6" fmla="*/ 22747 h 22746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</a:cxnLst>
                            <a:rect l="l" t="t" r="r" b="b"/>
                            <a:pathLst>
                              <a:path w="51244" h="22746">
                                <a:moveTo>
                                  <a:pt x="14192" y="22747"/>
                                </a:moveTo>
                                <a:lnTo>
                                  <a:pt x="31623" y="5030"/>
                                </a:lnTo>
                                <a:lnTo>
                                  <a:pt x="51244" y="4840"/>
                                </a:lnTo>
                                <a:cubicBezTo>
                                  <a:pt x="51244" y="4840"/>
                                  <a:pt x="32671" y="-2114"/>
                                  <a:pt x="25813" y="649"/>
                                </a:cubicBezTo>
                                <a:cubicBezTo>
                                  <a:pt x="18955" y="3411"/>
                                  <a:pt x="16764" y="13603"/>
                                  <a:pt x="11525" y="14365"/>
                                </a:cubicBezTo>
                                <a:cubicBezTo>
                                  <a:pt x="6286" y="15127"/>
                                  <a:pt x="0" y="15889"/>
                                  <a:pt x="0" y="15889"/>
                                </a:cubicBezTo>
                                <a:cubicBezTo>
                                  <a:pt x="0" y="15889"/>
                                  <a:pt x="5620" y="22461"/>
                                  <a:pt x="14192" y="22747"/>
                                </a:cubicBezTo>
                                <a:close/>
                              </a:path>
                            </a:pathLst>
                          </a:custGeom>
                          <a:grpFill/>
                          <a:ln w="9525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endParaRPr lang="th-TH"/>
                          </a:p>
                        </p:txBody>
                      </p:sp>
                      <p:sp>
                        <p:nvSpPr>
                          <p:cNvPr id="643" name="Freeform: Shape 642">
                            <a:extLst>
                              <a:ext uri="{FF2B5EF4-FFF2-40B4-BE49-F238E27FC236}">
                                <a16:creationId xmlns:a16="http://schemas.microsoft.com/office/drawing/2014/main" id="{50A541FE-07E9-4D34-9C11-9941FA10A310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5867848" y="3282219"/>
                            <a:ext cx="49462" cy="77482"/>
                          </a:xfrm>
                          <a:custGeom>
                            <a:avLst/>
                            <a:gdLst>
                              <a:gd name="connsiteX0" fmla="*/ 49463 w 49462"/>
                              <a:gd name="connsiteY0" fmla="*/ 72199 h 77482"/>
                              <a:gd name="connsiteX1" fmla="*/ 29365 w 49462"/>
                              <a:gd name="connsiteY1" fmla="*/ 63246 h 77482"/>
                              <a:gd name="connsiteX2" fmla="*/ 23079 w 49462"/>
                              <a:gd name="connsiteY2" fmla="*/ 60579 h 77482"/>
                              <a:gd name="connsiteX3" fmla="*/ 20697 w 49462"/>
                              <a:gd name="connsiteY3" fmla="*/ 46482 h 77482"/>
                              <a:gd name="connsiteX4" fmla="*/ 16316 w 49462"/>
                              <a:gd name="connsiteY4" fmla="*/ 29718 h 77482"/>
                              <a:gd name="connsiteX5" fmla="*/ 13458 w 49462"/>
                              <a:gd name="connsiteY5" fmla="*/ 13430 h 77482"/>
                              <a:gd name="connsiteX6" fmla="*/ 19554 w 49462"/>
                              <a:gd name="connsiteY6" fmla="*/ 0 h 77482"/>
                              <a:gd name="connsiteX7" fmla="*/ 600 w 49462"/>
                              <a:gd name="connsiteY7" fmla="*/ 23431 h 77482"/>
                              <a:gd name="connsiteX8" fmla="*/ 2790 w 49462"/>
                              <a:gd name="connsiteY8" fmla="*/ 33338 h 77482"/>
                              <a:gd name="connsiteX9" fmla="*/ 3933 w 49462"/>
                              <a:gd name="connsiteY9" fmla="*/ 44196 h 77482"/>
                              <a:gd name="connsiteX10" fmla="*/ 6315 w 49462"/>
                              <a:gd name="connsiteY10" fmla="*/ 51721 h 77482"/>
                              <a:gd name="connsiteX11" fmla="*/ 9744 w 49462"/>
                              <a:gd name="connsiteY11" fmla="*/ 63151 h 77482"/>
                              <a:gd name="connsiteX12" fmla="*/ 14506 w 49462"/>
                              <a:gd name="connsiteY12" fmla="*/ 70199 h 77482"/>
                              <a:gd name="connsiteX13" fmla="*/ 49463 w 49462"/>
                              <a:gd name="connsiteY13" fmla="*/ 72199 h 7748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</a:cxnLst>
                            <a:rect l="l" t="t" r="r" b="b"/>
                            <a:pathLst>
                              <a:path w="49462" h="77482">
                                <a:moveTo>
                                  <a:pt x="49463" y="72199"/>
                                </a:moveTo>
                                <a:cubicBezTo>
                                  <a:pt x="49463" y="72199"/>
                                  <a:pt x="31270" y="63627"/>
                                  <a:pt x="29365" y="63246"/>
                                </a:cubicBezTo>
                                <a:cubicBezTo>
                                  <a:pt x="27460" y="62865"/>
                                  <a:pt x="24222" y="62198"/>
                                  <a:pt x="23079" y="60579"/>
                                </a:cubicBezTo>
                                <a:cubicBezTo>
                                  <a:pt x="21936" y="58960"/>
                                  <a:pt x="22126" y="50006"/>
                                  <a:pt x="20697" y="46482"/>
                                </a:cubicBezTo>
                                <a:cubicBezTo>
                                  <a:pt x="19269" y="42958"/>
                                  <a:pt x="17268" y="36671"/>
                                  <a:pt x="16316" y="29718"/>
                                </a:cubicBezTo>
                                <a:cubicBezTo>
                                  <a:pt x="15363" y="22765"/>
                                  <a:pt x="15363" y="17335"/>
                                  <a:pt x="13458" y="13430"/>
                                </a:cubicBezTo>
                                <a:cubicBezTo>
                                  <a:pt x="11458" y="9525"/>
                                  <a:pt x="19554" y="0"/>
                                  <a:pt x="19554" y="0"/>
                                </a:cubicBezTo>
                                <a:cubicBezTo>
                                  <a:pt x="19554" y="0"/>
                                  <a:pt x="2124" y="16478"/>
                                  <a:pt x="600" y="23431"/>
                                </a:cubicBezTo>
                                <a:cubicBezTo>
                                  <a:pt x="-924" y="30385"/>
                                  <a:pt x="695" y="32099"/>
                                  <a:pt x="2790" y="33338"/>
                                </a:cubicBezTo>
                                <a:cubicBezTo>
                                  <a:pt x="4886" y="34671"/>
                                  <a:pt x="2695" y="38957"/>
                                  <a:pt x="3933" y="44196"/>
                                </a:cubicBezTo>
                                <a:cubicBezTo>
                                  <a:pt x="5076" y="49435"/>
                                  <a:pt x="6315" y="51054"/>
                                  <a:pt x="6315" y="51721"/>
                                </a:cubicBezTo>
                                <a:cubicBezTo>
                                  <a:pt x="6315" y="52388"/>
                                  <a:pt x="6410" y="61436"/>
                                  <a:pt x="9744" y="63151"/>
                                </a:cubicBezTo>
                                <a:cubicBezTo>
                                  <a:pt x="13077" y="64960"/>
                                  <a:pt x="14982" y="66961"/>
                                  <a:pt x="14506" y="70199"/>
                                </a:cubicBezTo>
                                <a:cubicBezTo>
                                  <a:pt x="14030" y="73438"/>
                                  <a:pt x="26508" y="83629"/>
                                  <a:pt x="49463" y="72199"/>
                                </a:cubicBezTo>
                                <a:close/>
                              </a:path>
                            </a:pathLst>
                          </a:custGeom>
                          <a:grpFill/>
                          <a:ln w="9525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endParaRPr lang="th-TH"/>
                          </a:p>
                        </p:txBody>
                      </p:sp>
                      <p:sp>
                        <p:nvSpPr>
                          <p:cNvPr id="644" name="Freeform: Shape 643">
                            <a:extLst>
                              <a:ext uri="{FF2B5EF4-FFF2-40B4-BE49-F238E27FC236}">
                                <a16:creationId xmlns:a16="http://schemas.microsoft.com/office/drawing/2014/main" id="{F0A5A88B-AD46-4C43-97A8-A68895F639A6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5953170" y="3289346"/>
                            <a:ext cx="80766" cy="83741"/>
                          </a:xfrm>
                          <a:custGeom>
                            <a:avLst/>
                            <a:gdLst>
                              <a:gd name="connsiteX0" fmla="*/ 76441 w 80766"/>
                              <a:gd name="connsiteY0" fmla="*/ 15066 h 83741"/>
                              <a:gd name="connsiteX1" fmla="*/ 22339 w 80766"/>
                              <a:gd name="connsiteY1" fmla="*/ 7732 h 83741"/>
                              <a:gd name="connsiteX2" fmla="*/ 19957 w 80766"/>
                              <a:gd name="connsiteY2" fmla="*/ 303 h 83741"/>
                              <a:gd name="connsiteX3" fmla="*/ 11480 w 80766"/>
                              <a:gd name="connsiteY3" fmla="*/ 2970 h 83741"/>
                              <a:gd name="connsiteX4" fmla="*/ 145 w 80766"/>
                              <a:gd name="connsiteY4" fmla="*/ 36498 h 83741"/>
                              <a:gd name="connsiteX5" fmla="*/ 7099 w 80766"/>
                              <a:gd name="connsiteY5" fmla="*/ 78693 h 83741"/>
                              <a:gd name="connsiteX6" fmla="*/ 13956 w 80766"/>
                              <a:gd name="connsiteY6" fmla="*/ 80027 h 83741"/>
                              <a:gd name="connsiteX7" fmla="*/ 19576 w 80766"/>
                              <a:gd name="connsiteY7" fmla="*/ 73074 h 83741"/>
                              <a:gd name="connsiteX8" fmla="*/ 69392 w 80766"/>
                              <a:gd name="connsiteY8" fmla="*/ 83742 h 83741"/>
                              <a:gd name="connsiteX9" fmla="*/ 76441 w 80766"/>
                              <a:gd name="connsiteY9" fmla="*/ 15066 h 83741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</a:cxnLst>
                            <a:rect l="l" t="t" r="r" b="b"/>
                            <a:pathLst>
                              <a:path w="80766" h="83741">
                                <a:moveTo>
                                  <a:pt x="76441" y="15066"/>
                                </a:moveTo>
                                <a:lnTo>
                                  <a:pt x="22339" y="7732"/>
                                </a:lnTo>
                                <a:cubicBezTo>
                                  <a:pt x="22339" y="7732"/>
                                  <a:pt x="22720" y="1731"/>
                                  <a:pt x="19957" y="303"/>
                                </a:cubicBezTo>
                                <a:cubicBezTo>
                                  <a:pt x="17195" y="-1126"/>
                                  <a:pt x="11480" y="2970"/>
                                  <a:pt x="11480" y="2970"/>
                                </a:cubicBezTo>
                                <a:cubicBezTo>
                                  <a:pt x="11480" y="2970"/>
                                  <a:pt x="1384" y="17162"/>
                                  <a:pt x="145" y="36498"/>
                                </a:cubicBezTo>
                                <a:cubicBezTo>
                                  <a:pt x="-1188" y="55929"/>
                                  <a:pt x="7099" y="78693"/>
                                  <a:pt x="7099" y="78693"/>
                                </a:cubicBezTo>
                                <a:cubicBezTo>
                                  <a:pt x="7099" y="78693"/>
                                  <a:pt x="9766" y="80122"/>
                                  <a:pt x="13956" y="80027"/>
                                </a:cubicBezTo>
                                <a:cubicBezTo>
                                  <a:pt x="18052" y="79836"/>
                                  <a:pt x="19576" y="73074"/>
                                  <a:pt x="19576" y="73074"/>
                                </a:cubicBezTo>
                                <a:lnTo>
                                  <a:pt x="69392" y="83742"/>
                                </a:lnTo>
                                <a:cubicBezTo>
                                  <a:pt x="69392" y="83742"/>
                                  <a:pt x="89299" y="52023"/>
                                  <a:pt x="76441" y="15066"/>
                                </a:cubicBezTo>
                                <a:close/>
                              </a:path>
                            </a:pathLst>
                          </a:custGeom>
                          <a:grpFill/>
                          <a:ln w="9525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endParaRPr lang="th-TH"/>
                          </a:p>
                        </p:txBody>
                      </p:sp>
                    </p:grpSp>
                    <p:sp>
                      <p:nvSpPr>
                        <p:cNvPr id="637" name="Freeform: Shape 636">
                          <a:extLst>
                            <a:ext uri="{FF2B5EF4-FFF2-40B4-BE49-F238E27FC236}">
                              <a16:creationId xmlns:a16="http://schemas.microsoft.com/office/drawing/2014/main" id="{1D269E50-6F0D-4FE3-BAD5-EA9CA3866CE9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965547" y="3297078"/>
                          <a:ext cx="68086" cy="75914"/>
                        </a:xfrm>
                        <a:custGeom>
                          <a:avLst/>
                          <a:gdLst>
                            <a:gd name="connsiteX0" fmla="*/ 9961 w 68086"/>
                            <a:gd name="connsiteY0" fmla="*/ 0 h 75914"/>
                            <a:gd name="connsiteX1" fmla="*/ 722 w 68086"/>
                            <a:gd name="connsiteY1" fmla="*/ 25051 h 75914"/>
                            <a:gd name="connsiteX2" fmla="*/ 7199 w 68086"/>
                            <a:gd name="connsiteY2" fmla="*/ 65246 h 75914"/>
                            <a:gd name="connsiteX3" fmla="*/ 57014 w 68086"/>
                            <a:gd name="connsiteY3" fmla="*/ 75914 h 75914"/>
                            <a:gd name="connsiteX4" fmla="*/ 66920 w 68086"/>
                            <a:gd name="connsiteY4" fmla="*/ 48196 h 75914"/>
                            <a:gd name="connsiteX5" fmla="*/ 68063 w 68086"/>
                            <a:gd name="connsiteY5" fmla="*/ 26956 h 75914"/>
                            <a:gd name="connsiteX6" fmla="*/ 59110 w 68086"/>
                            <a:gd name="connsiteY6" fmla="*/ 56388 h 75914"/>
                            <a:gd name="connsiteX7" fmla="*/ 49394 w 68086"/>
                            <a:gd name="connsiteY7" fmla="*/ 64579 h 75914"/>
                            <a:gd name="connsiteX8" fmla="*/ 32726 w 68086"/>
                            <a:gd name="connsiteY8" fmla="*/ 61341 h 75914"/>
                            <a:gd name="connsiteX9" fmla="*/ 41584 w 68086"/>
                            <a:gd name="connsiteY9" fmla="*/ 38576 h 75914"/>
                            <a:gd name="connsiteX10" fmla="*/ 39393 w 68086"/>
                            <a:gd name="connsiteY10" fmla="*/ 4000 h 75914"/>
                            <a:gd name="connsiteX11" fmla="*/ 35297 w 68086"/>
                            <a:gd name="connsiteY11" fmla="*/ 4286 h 75914"/>
                            <a:gd name="connsiteX12" fmla="*/ 38441 w 68086"/>
                            <a:gd name="connsiteY12" fmla="*/ 28575 h 75914"/>
                            <a:gd name="connsiteX13" fmla="*/ 29963 w 68086"/>
                            <a:gd name="connsiteY13" fmla="*/ 55435 h 75914"/>
                            <a:gd name="connsiteX14" fmla="*/ 9961 w 68086"/>
                            <a:gd name="connsiteY14" fmla="*/ 0 h 75914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</a:cxnLst>
                          <a:rect l="l" t="t" r="r" b="b"/>
                          <a:pathLst>
                            <a:path w="68086" h="75914">
                              <a:moveTo>
                                <a:pt x="9961" y="0"/>
                              </a:moveTo>
                              <a:cubicBezTo>
                                <a:pt x="9961" y="0"/>
                                <a:pt x="4151" y="8477"/>
                                <a:pt x="722" y="25051"/>
                              </a:cubicBezTo>
                              <a:cubicBezTo>
                                <a:pt x="-2707" y="41624"/>
                                <a:pt x="7199" y="65246"/>
                                <a:pt x="7199" y="65246"/>
                              </a:cubicBezTo>
                              <a:lnTo>
                                <a:pt x="57014" y="75914"/>
                              </a:lnTo>
                              <a:cubicBezTo>
                                <a:pt x="57014" y="75914"/>
                                <a:pt x="65587" y="62103"/>
                                <a:pt x="66920" y="48196"/>
                              </a:cubicBezTo>
                              <a:cubicBezTo>
                                <a:pt x="68349" y="34290"/>
                                <a:pt x="68063" y="26956"/>
                                <a:pt x="68063" y="26956"/>
                              </a:cubicBezTo>
                              <a:cubicBezTo>
                                <a:pt x="68063" y="26956"/>
                                <a:pt x="62729" y="50768"/>
                                <a:pt x="59110" y="56388"/>
                              </a:cubicBezTo>
                              <a:cubicBezTo>
                                <a:pt x="55490" y="62008"/>
                                <a:pt x="49394" y="64579"/>
                                <a:pt x="49394" y="64579"/>
                              </a:cubicBezTo>
                              <a:lnTo>
                                <a:pt x="32726" y="61341"/>
                              </a:lnTo>
                              <a:cubicBezTo>
                                <a:pt x="32726" y="61341"/>
                                <a:pt x="38345" y="56007"/>
                                <a:pt x="41584" y="38576"/>
                              </a:cubicBezTo>
                              <a:cubicBezTo>
                                <a:pt x="44727" y="21050"/>
                                <a:pt x="39393" y="4000"/>
                                <a:pt x="39393" y="4000"/>
                              </a:cubicBezTo>
                              <a:lnTo>
                                <a:pt x="35297" y="4286"/>
                              </a:lnTo>
                              <a:cubicBezTo>
                                <a:pt x="35297" y="4286"/>
                                <a:pt x="38917" y="18574"/>
                                <a:pt x="38441" y="28575"/>
                              </a:cubicBezTo>
                              <a:cubicBezTo>
                                <a:pt x="37964" y="38671"/>
                                <a:pt x="29963" y="55435"/>
                                <a:pt x="29963" y="55435"/>
                              </a:cubicBezTo>
                              <a:cubicBezTo>
                                <a:pt x="29963" y="55435"/>
                                <a:pt x="5008" y="32956"/>
                                <a:pt x="9961" y="0"/>
                              </a:cubicBezTo>
                              <a:close/>
                            </a:path>
                          </a:pathLst>
                        </a:custGeom>
                        <a:grpFill/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638" name="Freeform: Shape 637">
                          <a:extLst>
                            <a:ext uri="{FF2B5EF4-FFF2-40B4-BE49-F238E27FC236}">
                              <a16:creationId xmlns:a16="http://schemas.microsoft.com/office/drawing/2014/main" id="{1A7E75AE-C9EE-4B17-AF1E-9D57356B6682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975032" y="3301269"/>
                          <a:ext cx="54768" cy="19431"/>
                        </a:xfrm>
                        <a:custGeom>
                          <a:avLst/>
                          <a:gdLst>
                            <a:gd name="connsiteX0" fmla="*/ 51149 w 54768"/>
                            <a:gd name="connsiteY0" fmla="*/ 7715 h 19431"/>
                            <a:gd name="connsiteX1" fmla="*/ 3048 w 54768"/>
                            <a:gd name="connsiteY1" fmla="*/ 0 h 19431"/>
                            <a:gd name="connsiteX2" fmla="*/ 0 w 54768"/>
                            <a:gd name="connsiteY2" fmla="*/ 8382 h 19431"/>
                            <a:gd name="connsiteX3" fmla="*/ 54769 w 54768"/>
                            <a:gd name="connsiteY3" fmla="*/ 19431 h 19431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54768" h="19431">
                              <a:moveTo>
                                <a:pt x="51149" y="7715"/>
                              </a:moveTo>
                              <a:lnTo>
                                <a:pt x="3048" y="0"/>
                              </a:lnTo>
                              <a:lnTo>
                                <a:pt x="0" y="8382"/>
                              </a:lnTo>
                              <a:lnTo>
                                <a:pt x="54769" y="19431"/>
                              </a:lnTo>
                              <a:close/>
                            </a:path>
                          </a:pathLst>
                        </a:custGeom>
                        <a:grpFill/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639" name="Freeform: Shape 638">
                          <a:extLst>
                            <a:ext uri="{FF2B5EF4-FFF2-40B4-BE49-F238E27FC236}">
                              <a16:creationId xmlns:a16="http://schemas.microsoft.com/office/drawing/2014/main" id="{AE915B08-E359-46F1-A38B-02E15161BCF4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974365" y="3346131"/>
                          <a:ext cx="46005" cy="20669"/>
                        </a:xfrm>
                        <a:custGeom>
                          <a:avLst/>
                          <a:gdLst>
                            <a:gd name="connsiteX0" fmla="*/ 46006 w 46005"/>
                            <a:gd name="connsiteY0" fmla="*/ 5715 h 20669"/>
                            <a:gd name="connsiteX1" fmla="*/ 40005 w 46005"/>
                            <a:gd name="connsiteY1" fmla="*/ 20669 h 20669"/>
                            <a:gd name="connsiteX2" fmla="*/ 0 w 46005"/>
                            <a:gd name="connsiteY2" fmla="*/ 7334 h 20669"/>
                            <a:gd name="connsiteX3" fmla="*/ 857 w 46005"/>
                            <a:gd name="connsiteY3" fmla="*/ 0 h 2066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46005" h="20669">
                              <a:moveTo>
                                <a:pt x="46006" y="5715"/>
                              </a:moveTo>
                              <a:lnTo>
                                <a:pt x="40005" y="20669"/>
                              </a:lnTo>
                              <a:lnTo>
                                <a:pt x="0" y="7334"/>
                              </a:lnTo>
                              <a:lnTo>
                                <a:pt x="857" y="0"/>
                              </a:lnTo>
                              <a:close/>
                            </a:path>
                          </a:pathLst>
                        </a:custGeom>
                        <a:grpFill/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640" name="Freeform: Shape 639">
                          <a:extLst>
                            <a:ext uri="{FF2B5EF4-FFF2-40B4-BE49-F238E27FC236}">
                              <a16:creationId xmlns:a16="http://schemas.microsoft.com/office/drawing/2014/main" id="{EDF84291-3206-49A3-B6E0-BE80CF2E6B89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979032" y="3323748"/>
                          <a:ext cx="48101" cy="19240"/>
                        </a:xfrm>
                        <a:custGeom>
                          <a:avLst/>
                          <a:gdLst>
                            <a:gd name="connsiteX0" fmla="*/ 48101 w 48101"/>
                            <a:gd name="connsiteY0" fmla="*/ 5905 h 19240"/>
                            <a:gd name="connsiteX1" fmla="*/ 46768 w 48101"/>
                            <a:gd name="connsiteY1" fmla="*/ 19241 h 19240"/>
                            <a:gd name="connsiteX2" fmla="*/ 0 w 48101"/>
                            <a:gd name="connsiteY2" fmla="*/ 9906 h 19240"/>
                            <a:gd name="connsiteX3" fmla="*/ 476 w 48101"/>
                            <a:gd name="connsiteY3" fmla="*/ 0 h 1924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48101" h="19240">
                              <a:moveTo>
                                <a:pt x="48101" y="5905"/>
                              </a:moveTo>
                              <a:lnTo>
                                <a:pt x="46768" y="19241"/>
                              </a:lnTo>
                              <a:lnTo>
                                <a:pt x="0" y="9906"/>
                              </a:lnTo>
                              <a:lnTo>
                                <a:pt x="476" y="0"/>
                              </a:lnTo>
                              <a:close/>
                            </a:path>
                          </a:pathLst>
                        </a:custGeom>
                        <a:grpFill/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</p:grpSp>
                </p:grpSp>
                <p:sp>
                  <p:nvSpPr>
                    <p:cNvPr id="633" name="Freeform: Shape 632">
                      <a:extLst>
                        <a:ext uri="{FF2B5EF4-FFF2-40B4-BE49-F238E27FC236}">
                          <a16:creationId xmlns:a16="http://schemas.microsoft.com/office/drawing/2014/main" id="{BB36B84E-8FD1-466B-8901-AA48E5FC2A7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94641" y="3261835"/>
                      <a:ext cx="21145" cy="15430"/>
                    </a:xfrm>
                    <a:custGeom>
                      <a:avLst/>
                      <a:gdLst>
                        <a:gd name="connsiteX0" fmla="*/ 0 w 21145"/>
                        <a:gd name="connsiteY0" fmla="*/ 15430 h 15430"/>
                        <a:gd name="connsiteX1" fmla="*/ 8382 w 21145"/>
                        <a:gd name="connsiteY1" fmla="*/ 0 h 15430"/>
                        <a:gd name="connsiteX2" fmla="*/ 21146 w 21145"/>
                        <a:gd name="connsiteY2" fmla="*/ 10001 h 15430"/>
                        <a:gd name="connsiteX3" fmla="*/ 16669 w 21145"/>
                        <a:gd name="connsiteY3" fmla="*/ 15335 h 154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21145" h="15430">
                          <a:moveTo>
                            <a:pt x="0" y="15430"/>
                          </a:moveTo>
                          <a:lnTo>
                            <a:pt x="8382" y="0"/>
                          </a:lnTo>
                          <a:lnTo>
                            <a:pt x="21146" y="10001"/>
                          </a:lnTo>
                          <a:lnTo>
                            <a:pt x="16669" y="15335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597" name="Graphic 1">
                    <a:extLst>
                      <a:ext uri="{FF2B5EF4-FFF2-40B4-BE49-F238E27FC236}">
                        <a16:creationId xmlns:a16="http://schemas.microsoft.com/office/drawing/2014/main" id="{8D50BF33-4665-4355-9241-4402E06380EC}"/>
                      </a:ext>
                    </a:extLst>
                  </p:cNvPr>
                  <p:cNvGrpSpPr/>
                  <p:nvPr/>
                </p:nvGrpSpPr>
                <p:grpSpPr>
                  <a:xfrm>
                    <a:off x="5836158" y="3076765"/>
                    <a:ext cx="351730" cy="277082"/>
                    <a:chOff x="5836158" y="3076765"/>
                    <a:chExt cx="351730" cy="277082"/>
                  </a:xfrm>
                  <a:grpFill/>
                </p:grpSpPr>
                <p:grpSp>
                  <p:nvGrpSpPr>
                    <p:cNvPr id="599" name="Graphic 1">
                      <a:extLst>
                        <a:ext uri="{FF2B5EF4-FFF2-40B4-BE49-F238E27FC236}">
                          <a16:creationId xmlns:a16="http://schemas.microsoft.com/office/drawing/2014/main" id="{1D945469-56C9-41CF-93B5-D2274B49B0F8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836158" y="3076765"/>
                      <a:ext cx="351730" cy="277082"/>
                      <a:chOff x="5836158" y="3076765"/>
                      <a:chExt cx="351730" cy="277082"/>
                    </a:xfrm>
                    <a:grpFill/>
                  </p:grpSpPr>
                  <p:grpSp>
                    <p:nvGrpSpPr>
                      <p:cNvPr id="602" name="Graphic 1">
                        <a:extLst>
                          <a:ext uri="{FF2B5EF4-FFF2-40B4-BE49-F238E27FC236}">
                            <a16:creationId xmlns:a16="http://schemas.microsoft.com/office/drawing/2014/main" id="{9D9E253D-5FF6-4DFE-9642-AA7C2C1EF9F2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5836158" y="3076765"/>
                        <a:ext cx="333375" cy="186309"/>
                        <a:chOff x="5836158" y="3076765"/>
                        <a:chExt cx="333375" cy="186309"/>
                      </a:xfrm>
                      <a:grpFill/>
                    </p:grpSpPr>
                    <p:sp>
                      <p:nvSpPr>
                        <p:cNvPr id="613" name="Freeform: Shape 612">
                          <a:extLst>
                            <a:ext uri="{FF2B5EF4-FFF2-40B4-BE49-F238E27FC236}">
                              <a16:creationId xmlns:a16="http://schemas.microsoft.com/office/drawing/2014/main" id="{8BC86BC1-1AC6-4887-A017-C65581271574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909024" y="3076765"/>
                          <a:ext cx="260508" cy="155924"/>
                        </a:xfrm>
                        <a:custGeom>
                          <a:avLst/>
                          <a:gdLst>
                            <a:gd name="connsiteX0" fmla="*/ 0 w 260508"/>
                            <a:gd name="connsiteY0" fmla="*/ 6286 h 155924"/>
                            <a:gd name="connsiteX1" fmla="*/ 2762 w 260508"/>
                            <a:gd name="connsiteY1" fmla="*/ 0 h 155924"/>
                            <a:gd name="connsiteX2" fmla="*/ 260509 w 260508"/>
                            <a:gd name="connsiteY2" fmla="*/ 136970 h 155924"/>
                            <a:gd name="connsiteX3" fmla="*/ 250603 w 260508"/>
                            <a:gd name="connsiteY3" fmla="*/ 155924 h 155924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260508" h="155924">
                              <a:moveTo>
                                <a:pt x="0" y="6286"/>
                              </a:moveTo>
                              <a:lnTo>
                                <a:pt x="2762" y="0"/>
                              </a:lnTo>
                              <a:lnTo>
                                <a:pt x="260509" y="136970"/>
                              </a:lnTo>
                              <a:lnTo>
                                <a:pt x="250603" y="155924"/>
                              </a:lnTo>
                              <a:close/>
                            </a:path>
                          </a:pathLst>
                        </a:custGeom>
                        <a:grpFill/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614" name="Freeform: Shape 613">
                          <a:extLst>
                            <a:ext uri="{FF2B5EF4-FFF2-40B4-BE49-F238E27FC236}">
                              <a16:creationId xmlns:a16="http://schemas.microsoft.com/office/drawing/2014/main" id="{1421D71D-0273-4503-9C60-C76681D2FAF5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892069" y="3076765"/>
                          <a:ext cx="26765" cy="49910"/>
                        </a:xfrm>
                        <a:custGeom>
                          <a:avLst/>
                          <a:gdLst>
                            <a:gd name="connsiteX0" fmla="*/ 26765 w 26765"/>
                            <a:gd name="connsiteY0" fmla="*/ 49911 h 49910"/>
                            <a:gd name="connsiteX1" fmla="*/ 25622 w 26765"/>
                            <a:gd name="connsiteY1" fmla="*/ 3239 h 49910"/>
                            <a:gd name="connsiteX2" fmla="*/ 19717 w 26765"/>
                            <a:gd name="connsiteY2" fmla="*/ 0 h 49910"/>
                            <a:gd name="connsiteX3" fmla="*/ 0 w 26765"/>
                            <a:gd name="connsiteY3" fmla="*/ 35243 h 4991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26765" h="49910">
                              <a:moveTo>
                                <a:pt x="26765" y="49911"/>
                              </a:moveTo>
                              <a:lnTo>
                                <a:pt x="25622" y="3239"/>
                              </a:lnTo>
                              <a:lnTo>
                                <a:pt x="19717" y="0"/>
                              </a:lnTo>
                              <a:lnTo>
                                <a:pt x="0" y="35243"/>
                              </a:lnTo>
                              <a:close/>
                            </a:path>
                          </a:pathLst>
                        </a:custGeom>
                        <a:grpFill/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615" name="Freeform: Shape 614">
                          <a:extLst>
                            <a:ext uri="{FF2B5EF4-FFF2-40B4-BE49-F238E27FC236}">
                              <a16:creationId xmlns:a16="http://schemas.microsoft.com/office/drawing/2014/main" id="{69696E2E-9A0C-4E0D-8CC4-30A70AB7DA99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901023" y="3131724"/>
                          <a:ext cx="17145" cy="131349"/>
                        </a:xfrm>
                        <a:custGeom>
                          <a:avLst/>
                          <a:gdLst>
                            <a:gd name="connsiteX0" fmla="*/ 17145 w 17145"/>
                            <a:gd name="connsiteY0" fmla="*/ 3239 h 131349"/>
                            <a:gd name="connsiteX1" fmla="*/ 15430 w 17145"/>
                            <a:gd name="connsiteY1" fmla="*/ 131350 h 131349"/>
                            <a:gd name="connsiteX2" fmla="*/ 0 w 17145"/>
                            <a:gd name="connsiteY2" fmla="*/ 122872 h 131349"/>
                            <a:gd name="connsiteX3" fmla="*/ 11335 w 17145"/>
                            <a:gd name="connsiteY3" fmla="*/ 0 h 13134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17145" h="131349">
                              <a:moveTo>
                                <a:pt x="17145" y="3239"/>
                              </a:moveTo>
                              <a:lnTo>
                                <a:pt x="15430" y="131350"/>
                              </a:lnTo>
                              <a:lnTo>
                                <a:pt x="0" y="122872"/>
                              </a:lnTo>
                              <a:lnTo>
                                <a:pt x="11335" y="0"/>
                              </a:lnTo>
                              <a:close/>
                            </a:path>
                          </a:pathLst>
                        </a:custGeom>
                        <a:grpFill/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616" name="Freeform: Shape 615">
                          <a:extLst>
                            <a:ext uri="{FF2B5EF4-FFF2-40B4-BE49-F238E27FC236}">
                              <a16:creationId xmlns:a16="http://schemas.microsoft.com/office/drawing/2014/main" id="{5F92F708-3653-4738-BF0D-0B3359BA0D38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882925" y="3127342"/>
                          <a:ext cx="26479" cy="125348"/>
                        </a:xfrm>
                        <a:custGeom>
                          <a:avLst/>
                          <a:gdLst>
                            <a:gd name="connsiteX0" fmla="*/ 26479 w 26479"/>
                            <a:gd name="connsiteY0" fmla="*/ 2762 h 125348"/>
                            <a:gd name="connsiteX1" fmla="*/ 14669 w 26479"/>
                            <a:gd name="connsiteY1" fmla="*/ 125349 h 125348"/>
                            <a:gd name="connsiteX2" fmla="*/ 0 w 26479"/>
                            <a:gd name="connsiteY2" fmla="*/ 118586 h 125348"/>
                            <a:gd name="connsiteX3" fmla="*/ 21336 w 26479"/>
                            <a:gd name="connsiteY3" fmla="*/ 0 h 12534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26479" h="125348">
                              <a:moveTo>
                                <a:pt x="26479" y="2762"/>
                              </a:moveTo>
                              <a:lnTo>
                                <a:pt x="14669" y="125349"/>
                              </a:lnTo>
                              <a:lnTo>
                                <a:pt x="0" y="118586"/>
                              </a:lnTo>
                              <a:lnTo>
                                <a:pt x="21336" y="0"/>
                              </a:lnTo>
                              <a:close/>
                            </a:path>
                          </a:pathLst>
                        </a:custGeom>
                        <a:grpFill/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617" name="Freeform: Shape 616">
                          <a:extLst>
                            <a:ext uri="{FF2B5EF4-FFF2-40B4-BE49-F238E27FC236}">
                              <a16:creationId xmlns:a16="http://schemas.microsoft.com/office/drawing/2014/main" id="{2493CCE5-783A-49E7-AAC3-E5BA59CAA5F0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859398" y="3124008"/>
                          <a:ext cx="42957" cy="120967"/>
                        </a:xfrm>
                        <a:custGeom>
                          <a:avLst/>
                          <a:gdLst>
                            <a:gd name="connsiteX0" fmla="*/ 42958 w 42957"/>
                            <a:gd name="connsiteY0" fmla="*/ 2286 h 120967"/>
                            <a:gd name="connsiteX1" fmla="*/ 16192 w 42957"/>
                            <a:gd name="connsiteY1" fmla="*/ 120968 h 120967"/>
                            <a:gd name="connsiteX2" fmla="*/ 0 w 42957"/>
                            <a:gd name="connsiteY2" fmla="*/ 112109 h 120967"/>
                            <a:gd name="connsiteX3" fmla="*/ 38767 w 42957"/>
                            <a:gd name="connsiteY3" fmla="*/ 0 h 120967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42957" h="120967">
                              <a:moveTo>
                                <a:pt x="42958" y="2286"/>
                              </a:moveTo>
                              <a:lnTo>
                                <a:pt x="16192" y="120968"/>
                              </a:lnTo>
                              <a:lnTo>
                                <a:pt x="0" y="112109"/>
                              </a:lnTo>
                              <a:lnTo>
                                <a:pt x="38767" y="0"/>
                              </a:lnTo>
                              <a:close/>
                            </a:path>
                          </a:pathLst>
                        </a:custGeom>
                        <a:grpFill/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618" name="Freeform: Shape 617">
                          <a:extLst>
                            <a:ext uri="{FF2B5EF4-FFF2-40B4-BE49-F238E27FC236}">
                              <a16:creationId xmlns:a16="http://schemas.microsoft.com/office/drawing/2014/main" id="{3BF0E62F-B273-412E-A5CD-1AAD19687094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836158" y="3119151"/>
                          <a:ext cx="59340" cy="112204"/>
                        </a:xfrm>
                        <a:custGeom>
                          <a:avLst/>
                          <a:gdLst>
                            <a:gd name="connsiteX0" fmla="*/ 59341 w 59340"/>
                            <a:gd name="connsiteY0" fmla="*/ 3334 h 112204"/>
                            <a:gd name="connsiteX1" fmla="*/ 59055 w 59340"/>
                            <a:gd name="connsiteY1" fmla="*/ 4096 h 112204"/>
                            <a:gd name="connsiteX2" fmla="*/ 14573 w 59340"/>
                            <a:gd name="connsiteY2" fmla="*/ 112204 h 112204"/>
                            <a:gd name="connsiteX3" fmla="*/ 0 w 59340"/>
                            <a:gd name="connsiteY3" fmla="*/ 99917 h 112204"/>
                            <a:gd name="connsiteX4" fmla="*/ 53245 w 59340"/>
                            <a:gd name="connsiteY4" fmla="*/ 0 h 112204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59340" h="112204">
                              <a:moveTo>
                                <a:pt x="59341" y="3334"/>
                              </a:moveTo>
                              <a:lnTo>
                                <a:pt x="59055" y="4096"/>
                              </a:lnTo>
                              <a:lnTo>
                                <a:pt x="14573" y="112204"/>
                              </a:lnTo>
                              <a:lnTo>
                                <a:pt x="0" y="99917"/>
                              </a:lnTo>
                              <a:lnTo>
                                <a:pt x="53245" y="0"/>
                              </a:lnTo>
                              <a:close/>
                            </a:path>
                          </a:pathLst>
                        </a:custGeom>
                        <a:grpFill/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619" name="Freeform: Shape 618">
                          <a:extLst>
                            <a:ext uri="{FF2B5EF4-FFF2-40B4-BE49-F238E27FC236}">
                              <a16:creationId xmlns:a16="http://schemas.microsoft.com/office/drawing/2014/main" id="{0D451A33-684C-42C7-8A2D-D6317CCF8C18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901023" y="3134296"/>
                          <a:ext cx="17145" cy="128778"/>
                        </a:xfrm>
                        <a:custGeom>
                          <a:avLst/>
                          <a:gdLst>
                            <a:gd name="connsiteX0" fmla="*/ 13240 w 17145"/>
                            <a:gd name="connsiteY0" fmla="*/ 0 h 128778"/>
                            <a:gd name="connsiteX1" fmla="*/ 9239 w 17145"/>
                            <a:gd name="connsiteY1" fmla="*/ 119158 h 128778"/>
                            <a:gd name="connsiteX2" fmla="*/ 0 w 17145"/>
                            <a:gd name="connsiteY2" fmla="*/ 120301 h 128778"/>
                            <a:gd name="connsiteX3" fmla="*/ 15430 w 17145"/>
                            <a:gd name="connsiteY3" fmla="*/ 128778 h 128778"/>
                            <a:gd name="connsiteX4" fmla="*/ 17145 w 17145"/>
                            <a:gd name="connsiteY4" fmla="*/ 667 h 12877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17145" h="128778">
                              <a:moveTo>
                                <a:pt x="13240" y="0"/>
                              </a:moveTo>
                              <a:lnTo>
                                <a:pt x="9239" y="119158"/>
                              </a:lnTo>
                              <a:lnTo>
                                <a:pt x="0" y="120301"/>
                              </a:lnTo>
                              <a:lnTo>
                                <a:pt x="15430" y="128778"/>
                              </a:lnTo>
                              <a:lnTo>
                                <a:pt x="17145" y="667"/>
                              </a:lnTo>
                              <a:close/>
                            </a:path>
                          </a:pathLst>
                        </a:custGeom>
                        <a:grpFill/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620" name="Freeform: Shape 619">
                          <a:extLst>
                            <a:ext uri="{FF2B5EF4-FFF2-40B4-BE49-F238E27FC236}">
                              <a16:creationId xmlns:a16="http://schemas.microsoft.com/office/drawing/2014/main" id="{49CAF2FB-D0D4-4DBD-A108-E403EBBDA3F2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882925" y="3129819"/>
                          <a:ext cx="26479" cy="122872"/>
                        </a:xfrm>
                        <a:custGeom>
                          <a:avLst/>
                          <a:gdLst>
                            <a:gd name="connsiteX0" fmla="*/ 23050 w 26479"/>
                            <a:gd name="connsiteY0" fmla="*/ 0 h 122872"/>
                            <a:gd name="connsiteX1" fmla="*/ 8477 w 26479"/>
                            <a:gd name="connsiteY1" fmla="*/ 114109 h 122872"/>
                            <a:gd name="connsiteX2" fmla="*/ 0 w 26479"/>
                            <a:gd name="connsiteY2" fmla="*/ 116110 h 122872"/>
                            <a:gd name="connsiteX3" fmla="*/ 14669 w 26479"/>
                            <a:gd name="connsiteY3" fmla="*/ 122873 h 122872"/>
                            <a:gd name="connsiteX4" fmla="*/ 26479 w 26479"/>
                            <a:gd name="connsiteY4" fmla="*/ 286 h 12287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26479" h="122872">
                              <a:moveTo>
                                <a:pt x="23050" y="0"/>
                              </a:moveTo>
                              <a:lnTo>
                                <a:pt x="8477" y="114109"/>
                              </a:lnTo>
                              <a:lnTo>
                                <a:pt x="0" y="116110"/>
                              </a:lnTo>
                              <a:lnTo>
                                <a:pt x="14669" y="122873"/>
                              </a:lnTo>
                              <a:lnTo>
                                <a:pt x="26479" y="286"/>
                              </a:lnTo>
                              <a:close/>
                            </a:path>
                          </a:pathLst>
                        </a:custGeom>
                        <a:grpFill/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621" name="Freeform: Shape 620">
                          <a:extLst>
                            <a:ext uri="{FF2B5EF4-FFF2-40B4-BE49-F238E27FC236}">
                              <a16:creationId xmlns:a16="http://schemas.microsoft.com/office/drawing/2014/main" id="{330A5523-A844-42D2-8389-69D07831B869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860637" y="3126961"/>
                          <a:ext cx="42290" cy="118014"/>
                        </a:xfrm>
                        <a:custGeom>
                          <a:avLst/>
                          <a:gdLst>
                            <a:gd name="connsiteX0" fmla="*/ 40291 w 42290"/>
                            <a:gd name="connsiteY0" fmla="*/ 0 h 118014"/>
                            <a:gd name="connsiteX1" fmla="*/ 9144 w 42290"/>
                            <a:gd name="connsiteY1" fmla="*/ 107918 h 118014"/>
                            <a:gd name="connsiteX2" fmla="*/ 0 w 42290"/>
                            <a:gd name="connsiteY2" fmla="*/ 109823 h 118014"/>
                            <a:gd name="connsiteX3" fmla="*/ 14954 w 42290"/>
                            <a:gd name="connsiteY3" fmla="*/ 118015 h 118014"/>
                            <a:gd name="connsiteX4" fmla="*/ 42291 w 42290"/>
                            <a:gd name="connsiteY4" fmla="*/ 1143 h 118014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42290" h="118014">
                              <a:moveTo>
                                <a:pt x="40291" y="0"/>
                              </a:moveTo>
                              <a:lnTo>
                                <a:pt x="9144" y="107918"/>
                              </a:lnTo>
                              <a:lnTo>
                                <a:pt x="0" y="109823"/>
                              </a:lnTo>
                              <a:lnTo>
                                <a:pt x="14954" y="118015"/>
                              </a:lnTo>
                              <a:lnTo>
                                <a:pt x="42291" y="1143"/>
                              </a:lnTo>
                              <a:close/>
                            </a:path>
                          </a:pathLst>
                        </a:custGeom>
                        <a:grpFill/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622" name="Freeform: Shape 621">
                          <a:extLst>
                            <a:ext uri="{FF2B5EF4-FFF2-40B4-BE49-F238E27FC236}">
                              <a16:creationId xmlns:a16="http://schemas.microsoft.com/office/drawing/2014/main" id="{26774A2C-C7EC-43E8-A294-A6355811DC39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836158" y="3120008"/>
                          <a:ext cx="60578" cy="111347"/>
                        </a:xfrm>
                        <a:custGeom>
                          <a:avLst/>
                          <a:gdLst>
                            <a:gd name="connsiteX0" fmla="*/ 54864 w 60578"/>
                            <a:gd name="connsiteY0" fmla="*/ 0 h 111347"/>
                            <a:gd name="connsiteX1" fmla="*/ 10668 w 60578"/>
                            <a:gd name="connsiteY1" fmla="*/ 99727 h 111347"/>
                            <a:gd name="connsiteX2" fmla="*/ 0 w 60578"/>
                            <a:gd name="connsiteY2" fmla="*/ 99060 h 111347"/>
                            <a:gd name="connsiteX3" fmla="*/ 14573 w 60578"/>
                            <a:gd name="connsiteY3" fmla="*/ 111347 h 111347"/>
                            <a:gd name="connsiteX4" fmla="*/ 60579 w 60578"/>
                            <a:gd name="connsiteY4" fmla="*/ 1810 h 111347"/>
                            <a:gd name="connsiteX5" fmla="*/ 56197 w 60578"/>
                            <a:gd name="connsiteY5" fmla="*/ 762 h 111347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60578" h="111347">
                              <a:moveTo>
                                <a:pt x="54864" y="0"/>
                              </a:moveTo>
                              <a:lnTo>
                                <a:pt x="10668" y="99727"/>
                              </a:lnTo>
                              <a:lnTo>
                                <a:pt x="0" y="99060"/>
                              </a:lnTo>
                              <a:lnTo>
                                <a:pt x="14573" y="111347"/>
                              </a:lnTo>
                              <a:lnTo>
                                <a:pt x="60579" y="1810"/>
                              </a:lnTo>
                              <a:lnTo>
                                <a:pt x="56197" y="762"/>
                              </a:lnTo>
                              <a:close/>
                            </a:path>
                          </a:pathLst>
                        </a:custGeom>
                        <a:grpFill/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623" name="Freeform: Shape 622">
                          <a:extLst>
                            <a:ext uri="{FF2B5EF4-FFF2-40B4-BE49-F238E27FC236}">
                              <a16:creationId xmlns:a16="http://schemas.microsoft.com/office/drawing/2014/main" id="{46F0D1AC-0BF2-4EF8-B8E0-27ED849CDD09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893212" y="3082956"/>
                          <a:ext cx="272034" cy="149828"/>
                        </a:xfrm>
                        <a:custGeom>
                          <a:avLst/>
                          <a:gdLst>
                            <a:gd name="connsiteX0" fmla="*/ 0 w 272034"/>
                            <a:gd name="connsiteY0" fmla="*/ 29718 h 149828"/>
                            <a:gd name="connsiteX1" fmla="*/ 17812 w 272034"/>
                            <a:gd name="connsiteY1" fmla="*/ 32957 h 149828"/>
                            <a:gd name="connsiteX2" fmla="*/ 22765 w 272034"/>
                            <a:gd name="connsiteY2" fmla="*/ 0 h 149828"/>
                            <a:gd name="connsiteX3" fmla="*/ 272034 w 272034"/>
                            <a:gd name="connsiteY3" fmla="*/ 136874 h 149828"/>
                            <a:gd name="connsiteX4" fmla="*/ 266319 w 272034"/>
                            <a:gd name="connsiteY4" fmla="*/ 149828 h 149828"/>
                            <a:gd name="connsiteX5" fmla="*/ 24289 w 272034"/>
                            <a:gd name="connsiteY5" fmla="*/ 4763 h 149828"/>
                            <a:gd name="connsiteX6" fmla="*/ 25622 w 272034"/>
                            <a:gd name="connsiteY6" fmla="*/ 43720 h 14982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</a:cxnLst>
                          <a:rect l="l" t="t" r="r" b="b"/>
                          <a:pathLst>
                            <a:path w="272034" h="149828">
                              <a:moveTo>
                                <a:pt x="0" y="29718"/>
                              </a:moveTo>
                              <a:lnTo>
                                <a:pt x="17812" y="32957"/>
                              </a:lnTo>
                              <a:lnTo>
                                <a:pt x="22765" y="0"/>
                              </a:lnTo>
                              <a:lnTo>
                                <a:pt x="272034" y="136874"/>
                              </a:lnTo>
                              <a:lnTo>
                                <a:pt x="266319" y="149828"/>
                              </a:lnTo>
                              <a:lnTo>
                                <a:pt x="24289" y="4763"/>
                              </a:lnTo>
                              <a:lnTo>
                                <a:pt x="25622" y="43720"/>
                              </a:lnTo>
                              <a:close/>
                            </a:path>
                          </a:pathLst>
                        </a:custGeom>
                        <a:grpFill/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624" name="Freeform: Shape 623">
                          <a:extLst>
                            <a:ext uri="{FF2B5EF4-FFF2-40B4-BE49-F238E27FC236}">
                              <a16:creationId xmlns:a16="http://schemas.microsoft.com/office/drawing/2014/main" id="{627CCFD2-1BA2-4A7C-8AF3-74DE3E2FB0FE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905204" y="3192053"/>
                          <a:ext cx="12974" cy="11928"/>
                        </a:xfrm>
                        <a:custGeom>
                          <a:avLst/>
                          <a:gdLst>
                            <a:gd name="connsiteX0" fmla="*/ 4296 w 12974"/>
                            <a:gd name="connsiteY0" fmla="*/ 10917 h 11928"/>
                            <a:gd name="connsiteX1" fmla="*/ 12583 w 12974"/>
                            <a:gd name="connsiteY1" fmla="*/ 9298 h 11928"/>
                            <a:gd name="connsiteX2" fmla="*/ 8678 w 12974"/>
                            <a:gd name="connsiteY2" fmla="*/ 1011 h 11928"/>
                            <a:gd name="connsiteX3" fmla="*/ 391 w 12974"/>
                            <a:gd name="connsiteY3" fmla="*/ 2631 h 11928"/>
                            <a:gd name="connsiteX4" fmla="*/ 4296 w 12974"/>
                            <a:gd name="connsiteY4" fmla="*/ 10917 h 1192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12974" h="11928">
                              <a:moveTo>
                                <a:pt x="4296" y="10917"/>
                              </a:moveTo>
                              <a:cubicBezTo>
                                <a:pt x="7630" y="12727"/>
                                <a:pt x="11345" y="12060"/>
                                <a:pt x="12583" y="9298"/>
                              </a:cubicBezTo>
                              <a:cubicBezTo>
                                <a:pt x="13821" y="6536"/>
                                <a:pt x="12012" y="2916"/>
                                <a:pt x="8678" y="1011"/>
                              </a:cubicBezTo>
                              <a:cubicBezTo>
                                <a:pt x="5344" y="-798"/>
                                <a:pt x="1629" y="-132"/>
                                <a:pt x="391" y="2631"/>
                              </a:cubicBezTo>
                              <a:cubicBezTo>
                                <a:pt x="-847" y="5393"/>
                                <a:pt x="963" y="9108"/>
                                <a:pt x="4296" y="10917"/>
                              </a:cubicBezTo>
                              <a:close/>
                            </a:path>
                          </a:pathLst>
                        </a:custGeom>
                        <a:grpFill/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625" name="Freeform: Shape 624">
                          <a:extLst>
                            <a:ext uri="{FF2B5EF4-FFF2-40B4-BE49-F238E27FC236}">
                              <a16:creationId xmlns:a16="http://schemas.microsoft.com/office/drawing/2014/main" id="{56F07D37-329A-4057-8FC0-E94048DC1F5A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891763" y="3187862"/>
                          <a:ext cx="12984" cy="11928"/>
                        </a:xfrm>
                        <a:custGeom>
                          <a:avLst/>
                          <a:gdLst>
                            <a:gd name="connsiteX0" fmla="*/ 4307 w 12984"/>
                            <a:gd name="connsiteY0" fmla="*/ 10917 h 11928"/>
                            <a:gd name="connsiteX1" fmla="*/ 12594 w 12984"/>
                            <a:gd name="connsiteY1" fmla="*/ 9298 h 11928"/>
                            <a:gd name="connsiteX2" fmla="*/ 8688 w 12984"/>
                            <a:gd name="connsiteY2" fmla="*/ 1011 h 11928"/>
                            <a:gd name="connsiteX3" fmla="*/ 402 w 12984"/>
                            <a:gd name="connsiteY3" fmla="*/ 2631 h 11928"/>
                            <a:gd name="connsiteX4" fmla="*/ 4307 w 12984"/>
                            <a:gd name="connsiteY4" fmla="*/ 10917 h 1192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12984" h="11928">
                              <a:moveTo>
                                <a:pt x="4307" y="10917"/>
                              </a:moveTo>
                              <a:cubicBezTo>
                                <a:pt x="7641" y="12727"/>
                                <a:pt x="11355" y="12060"/>
                                <a:pt x="12594" y="9298"/>
                              </a:cubicBezTo>
                              <a:cubicBezTo>
                                <a:pt x="13832" y="6536"/>
                                <a:pt x="12022" y="2916"/>
                                <a:pt x="8688" y="1011"/>
                              </a:cubicBezTo>
                              <a:cubicBezTo>
                                <a:pt x="5355" y="-798"/>
                                <a:pt x="1640" y="-132"/>
                                <a:pt x="402" y="2631"/>
                              </a:cubicBezTo>
                              <a:cubicBezTo>
                                <a:pt x="-837" y="5393"/>
                                <a:pt x="878" y="9108"/>
                                <a:pt x="4307" y="10917"/>
                              </a:cubicBezTo>
                              <a:close/>
                            </a:path>
                          </a:pathLst>
                        </a:custGeom>
                        <a:grpFill/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626" name="Freeform: Shape 625">
                          <a:extLst>
                            <a:ext uri="{FF2B5EF4-FFF2-40B4-BE49-F238E27FC236}">
                              <a16:creationId xmlns:a16="http://schemas.microsoft.com/office/drawing/2014/main" id="{F41C90AF-2184-4BDE-9567-E531D7A65B08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875200" y="3181766"/>
                          <a:ext cx="12974" cy="11928"/>
                        </a:xfrm>
                        <a:custGeom>
                          <a:avLst/>
                          <a:gdLst>
                            <a:gd name="connsiteX0" fmla="*/ 4296 w 12974"/>
                            <a:gd name="connsiteY0" fmla="*/ 10917 h 11928"/>
                            <a:gd name="connsiteX1" fmla="*/ 12583 w 12974"/>
                            <a:gd name="connsiteY1" fmla="*/ 9298 h 11928"/>
                            <a:gd name="connsiteX2" fmla="*/ 8678 w 12974"/>
                            <a:gd name="connsiteY2" fmla="*/ 1011 h 11928"/>
                            <a:gd name="connsiteX3" fmla="*/ 391 w 12974"/>
                            <a:gd name="connsiteY3" fmla="*/ 2631 h 11928"/>
                            <a:gd name="connsiteX4" fmla="*/ 4296 w 12974"/>
                            <a:gd name="connsiteY4" fmla="*/ 10917 h 1192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12974" h="11928">
                              <a:moveTo>
                                <a:pt x="4296" y="10917"/>
                              </a:moveTo>
                              <a:cubicBezTo>
                                <a:pt x="7630" y="12727"/>
                                <a:pt x="11345" y="12060"/>
                                <a:pt x="12583" y="9298"/>
                              </a:cubicBezTo>
                              <a:cubicBezTo>
                                <a:pt x="13821" y="6536"/>
                                <a:pt x="12012" y="2916"/>
                                <a:pt x="8678" y="1011"/>
                              </a:cubicBezTo>
                              <a:cubicBezTo>
                                <a:pt x="5344" y="-798"/>
                                <a:pt x="1629" y="-132"/>
                                <a:pt x="391" y="2631"/>
                              </a:cubicBezTo>
                              <a:cubicBezTo>
                                <a:pt x="-847" y="5298"/>
                                <a:pt x="963" y="9012"/>
                                <a:pt x="4296" y="10917"/>
                              </a:cubicBezTo>
                              <a:close/>
                            </a:path>
                          </a:pathLst>
                        </a:custGeom>
                        <a:grpFill/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627" name="Freeform: Shape 626">
                          <a:extLst>
                            <a:ext uri="{FF2B5EF4-FFF2-40B4-BE49-F238E27FC236}">
                              <a16:creationId xmlns:a16="http://schemas.microsoft.com/office/drawing/2014/main" id="{D2A668AB-7E2D-4EBF-B6CE-4EF7DC823D3B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857769" y="3172146"/>
                          <a:ext cx="12974" cy="11928"/>
                        </a:xfrm>
                        <a:custGeom>
                          <a:avLst/>
                          <a:gdLst>
                            <a:gd name="connsiteX0" fmla="*/ 4296 w 12974"/>
                            <a:gd name="connsiteY0" fmla="*/ 10917 h 11928"/>
                            <a:gd name="connsiteX1" fmla="*/ 12583 w 12974"/>
                            <a:gd name="connsiteY1" fmla="*/ 9298 h 11928"/>
                            <a:gd name="connsiteX2" fmla="*/ 8678 w 12974"/>
                            <a:gd name="connsiteY2" fmla="*/ 1011 h 11928"/>
                            <a:gd name="connsiteX3" fmla="*/ 391 w 12974"/>
                            <a:gd name="connsiteY3" fmla="*/ 2631 h 11928"/>
                            <a:gd name="connsiteX4" fmla="*/ 4296 w 12974"/>
                            <a:gd name="connsiteY4" fmla="*/ 10917 h 1192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12974" h="11928">
                              <a:moveTo>
                                <a:pt x="4296" y="10917"/>
                              </a:moveTo>
                              <a:cubicBezTo>
                                <a:pt x="7630" y="12727"/>
                                <a:pt x="11345" y="12060"/>
                                <a:pt x="12583" y="9298"/>
                              </a:cubicBezTo>
                              <a:cubicBezTo>
                                <a:pt x="13821" y="6536"/>
                                <a:pt x="12012" y="2916"/>
                                <a:pt x="8678" y="1011"/>
                              </a:cubicBezTo>
                              <a:cubicBezTo>
                                <a:pt x="5344" y="-798"/>
                                <a:pt x="1629" y="-132"/>
                                <a:pt x="391" y="2631"/>
                              </a:cubicBezTo>
                              <a:cubicBezTo>
                                <a:pt x="-847" y="5393"/>
                                <a:pt x="963" y="9108"/>
                                <a:pt x="4296" y="10917"/>
                              </a:cubicBezTo>
                              <a:close/>
                            </a:path>
                          </a:pathLst>
                        </a:custGeom>
                        <a:grpFill/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628" name="Freeform: Shape 627">
                          <a:extLst>
                            <a:ext uri="{FF2B5EF4-FFF2-40B4-BE49-F238E27FC236}">
                              <a16:creationId xmlns:a16="http://schemas.microsoft.com/office/drawing/2014/main" id="{9B59C6FD-1EBA-4895-8728-D1024A831C76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911323" y="3126938"/>
                          <a:ext cx="8832" cy="8047"/>
                        </a:xfrm>
                        <a:custGeom>
                          <a:avLst/>
                          <a:gdLst>
                            <a:gd name="connsiteX0" fmla="*/ 2940 w 8832"/>
                            <a:gd name="connsiteY0" fmla="*/ 7357 h 8047"/>
                            <a:gd name="connsiteX1" fmla="*/ 8560 w 8832"/>
                            <a:gd name="connsiteY1" fmla="*/ 6310 h 8047"/>
                            <a:gd name="connsiteX2" fmla="*/ 5893 w 8832"/>
                            <a:gd name="connsiteY2" fmla="*/ 690 h 8047"/>
                            <a:gd name="connsiteX3" fmla="*/ 273 w 8832"/>
                            <a:gd name="connsiteY3" fmla="*/ 1738 h 8047"/>
                            <a:gd name="connsiteX4" fmla="*/ 2940 w 8832"/>
                            <a:gd name="connsiteY4" fmla="*/ 7357 h 8047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8832" h="8047">
                              <a:moveTo>
                                <a:pt x="2940" y="7357"/>
                              </a:moveTo>
                              <a:cubicBezTo>
                                <a:pt x="5226" y="8596"/>
                                <a:pt x="7798" y="8119"/>
                                <a:pt x="8560" y="6310"/>
                              </a:cubicBezTo>
                              <a:cubicBezTo>
                                <a:pt x="9417" y="4405"/>
                                <a:pt x="8179" y="1928"/>
                                <a:pt x="5893" y="690"/>
                              </a:cubicBezTo>
                              <a:cubicBezTo>
                                <a:pt x="3607" y="-548"/>
                                <a:pt x="1035" y="-72"/>
                                <a:pt x="273" y="1738"/>
                              </a:cubicBezTo>
                              <a:cubicBezTo>
                                <a:pt x="-584" y="3547"/>
                                <a:pt x="654" y="6119"/>
                                <a:pt x="2940" y="7357"/>
                              </a:cubicBezTo>
                              <a:close/>
                            </a:path>
                          </a:pathLst>
                        </a:custGeom>
                        <a:grpFill/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629" name="Freeform: Shape 628">
                          <a:extLst>
                            <a:ext uri="{FF2B5EF4-FFF2-40B4-BE49-F238E27FC236}">
                              <a16:creationId xmlns:a16="http://schemas.microsoft.com/office/drawing/2014/main" id="{9A534666-7D48-488F-B027-8A41319FB8B0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903036" y="3122461"/>
                          <a:ext cx="8832" cy="8047"/>
                        </a:xfrm>
                        <a:custGeom>
                          <a:avLst/>
                          <a:gdLst>
                            <a:gd name="connsiteX0" fmla="*/ 2940 w 8832"/>
                            <a:gd name="connsiteY0" fmla="*/ 7357 h 8047"/>
                            <a:gd name="connsiteX1" fmla="*/ 8559 w 8832"/>
                            <a:gd name="connsiteY1" fmla="*/ 6310 h 8047"/>
                            <a:gd name="connsiteX2" fmla="*/ 5893 w 8832"/>
                            <a:gd name="connsiteY2" fmla="*/ 690 h 8047"/>
                            <a:gd name="connsiteX3" fmla="*/ 273 w 8832"/>
                            <a:gd name="connsiteY3" fmla="*/ 1738 h 8047"/>
                            <a:gd name="connsiteX4" fmla="*/ 2940 w 8832"/>
                            <a:gd name="connsiteY4" fmla="*/ 7357 h 8047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8832" h="8047">
                              <a:moveTo>
                                <a:pt x="2940" y="7357"/>
                              </a:moveTo>
                              <a:cubicBezTo>
                                <a:pt x="5226" y="8596"/>
                                <a:pt x="7797" y="8119"/>
                                <a:pt x="8559" y="6310"/>
                              </a:cubicBezTo>
                              <a:cubicBezTo>
                                <a:pt x="9417" y="4405"/>
                                <a:pt x="8179" y="1928"/>
                                <a:pt x="5893" y="690"/>
                              </a:cubicBezTo>
                              <a:cubicBezTo>
                                <a:pt x="3607" y="-548"/>
                                <a:pt x="1035" y="-72"/>
                                <a:pt x="273" y="1738"/>
                              </a:cubicBezTo>
                              <a:cubicBezTo>
                                <a:pt x="-584" y="3547"/>
                                <a:pt x="654" y="6024"/>
                                <a:pt x="2940" y="7357"/>
                              </a:cubicBezTo>
                              <a:close/>
                            </a:path>
                          </a:pathLst>
                        </a:custGeom>
                        <a:grpFill/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630" name="Freeform: Shape 629">
                          <a:extLst>
                            <a:ext uri="{FF2B5EF4-FFF2-40B4-BE49-F238E27FC236}">
                              <a16:creationId xmlns:a16="http://schemas.microsoft.com/office/drawing/2014/main" id="{FA0722D6-ABB1-4DFB-9087-305A598A3BCF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895881" y="3118461"/>
                          <a:ext cx="8843" cy="8047"/>
                        </a:xfrm>
                        <a:custGeom>
                          <a:avLst/>
                          <a:gdLst>
                            <a:gd name="connsiteX0" fmla="*/ 2951 w 8843"/>
                            <a:gd name="connsiteY0" fmla="*/ 7357 h 8047"/>
                            <a:gd name="connsiteX1" fmla="*/ 8570 w 8843"/>
                            <a:gd name="connsiteY1" fmla="*/ 6310 h 8047"/>
                            <a:gd name="connsiteX2" fmla="*/ 5903 w 8843"/>
                            <a:gd name="connsiteY2" fmla="*/ 690 h 8047"/>
                            <a:gd name="connsiteX3" fmla="*/ 284 w 8843"/>
                            <a:gd name="connsiteY3" fmla="*/ 1738 h 8047"/>
                            <a:gd name="connsiteX4" fmla="*/ 2951 w 8843"/>
                            <a:gd name="connsiteY4" fmla="*/ 7357 h 8047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8843" h="8047">
                              <a:moveTo>
                                <a:pt x="2951" y="7357"/>
                              </a:moveTo>
                              <a:cubicBezTo>
                                <a:pt x="5237" y="8596"/>
                                <a:pt x="7808" y="8119"/>
                                <a:pt x="8570" y="6310"/>
                              </a:cubicBezTo>
                              <a:cubicBezTo>
                                <a:pt x="9428" y="4405"/>
                                <a:pt x="8189" y="1928"/>
                                <a:pt x="5903" y="690"/>
                              </a:cubicBezTo>
                              <a:cubicBezTo>
                                <a:pt x="3617" y="-548"/>
                                <a:pt x="1046" y="-72"/>
                                <a:pt x="284" y="1738"/>
                              </a:cubicBezTo>
                              <a:cubicBezTo>
                                <a:pt x="-574" y="3547"/>
                                <a:pt x="569" y="6119"/>
                                <a:pt x="2951" y="7357"/>
                              </a:cubicBezTo>
                              <a:close/>
                            </a:path>
                          </a:pathLst>
                        </a:custGeom>
                        <a:grpFill/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631" name="Freeform: Shape 630">
                          <a:extLst>
                            <a:ext uri="{FF2B5EF4-FFF2-40B4-BE49-F238E27FC236}">
                              <a16:creationId xmlns:a16="http://schemas.microsoft.com/office/drawing/2014/main" id="{E5625B38-2010-454E-844F-7725E9D0991A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887510" y="3113889"/>
                          <a:ext cx="8832" cy="8047"/>
                        </a:xfrm>
                        <a:custGeom>
                          <a:avLst/>
                          <a:gdLst>
                            <a:gd name="connsiteX0" fmla="*/ 2940 w 8832"/>
                            <a:gd name="connsiteY0" fmla="*/ 7357 h 8047"/>
                            <a:gd name="connsiteX1" fmla="*/ 8560 w 8832"/>
                            <a:gd name="connsiteY1" fmla="*/ 6310 h 8047"/>
                            <a:gd name="connsiteX2" fmla="*/ 5892 w 8832"/>
                            <a:gd name="connsiteY2" fmla="*/ 690 h 8047"/>
                            <a:gd name="connsiteX3" fmla="*/ 273 w 8832"/>
                            <a:gd name="connsiteY3" fmla="*/ 1738 h 8047"/>
                            <a:gd name="connsiteX4" fmla="*/ 2940 w 8832"/>
                            <a:gd name="connsiteY4" fmla="*/ 7357 h 8047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8832" h="8047">
                              <a:moveTo>
                                <a:pt x="2940" y="7357"/>
                              </a:moveTo>
                              <a:cubicBezTo>
                                <a:pt x="5226" y="8596"/>
                                <a:pt x="7798" y="8119"/>
                                <a:pt x="8560" y="6310"/>
                              </a:cubicBezTo>
                              <a:cubicBezTo>
                                <a:pt x="9417" y="4405"/>
                                <a:pt x="8179" y="1928"/>
                                <a:pt x="5892" y="690"/>
                              </a:cubicBezTo>
                              <a:cubicBezTo>
                                <a:pt x="3606" y="-548"/>
                                <a:pt x="1035" y="-72"/>
                                <a:pt x="273" y="1738"/>
                              </a:cubicBezTo>
                              <a:cubicBezTo>
                                <a:pt x="-584" y="3547"/>
                                <a:pt x="654" y="6119"/>
                                <a:pt x="2940" y="7357"/>
                              </a:cubicBezTo>
                              <a:close/>
                            </a:path>
                          </a:pathLst>
                        </a:custGeom>
                        <a:grpFill/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</p:grpSp>
                  <p:grpSp>
                    <p:nvGrpSpPr>
                      <p:cNvPr id="603" name="Graphic 1">
                        <a:extLst>
                          <a:ext uri="{FF2B5EF4-FFF2-40B4-BE49-F238E27FC236}">
                            <a16:creationId xmlns:a16="http://schemas.microsoft.com/office/drawing/2014/main" id="{AF0020FF-B326-46CA-80B8-A1F730C3BDFD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6037992" y="3187920"/>
                        <a:ext cx="149895" cy="165926"/>
                        <a:chOff x="6037992" y="3187920"/>
                        <a:chExt cx="149895" cy="165926"/>
                      </a:xfrm>
                      <a:grpFill/>
                    </p:grpSpPr>
                    <p:grpSp>
                      <p:nvGrpSpPr>
                        <p:cNvPr id="604" name="Graphic 1">
                          <a:extLst>
                            <a:ext uri="{FF2B5EF4-FFF2-40B4-BE49-F238E27FC236}">
                              <a16:creationId xmlns:a16="http://schemas.microsoft.com/office/drawing/2014/main" id="{E03B3CC4-96B9-468C-96D8-054FEEDDE06F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6037992" y="3187920"/>
                          <a:ext cx="149895" cy="165926"/>
                          <a:chOff x="6037992" y="3187920"/>
                          <a:chExt cx="149895" cy="165926"/>
                        </a:xfrm>
                        <a:grpFill/>
                      </p:grpSpPr>
                      <p:sp>
                        <p:nvSpPr>
                          <p:cNvPr id="609" name="Freeform: Shape 608">
                            <a:extLst>
                              <a:ext uri="{FF2B5EF4-FFF2-40B4-BE49-F238E27FC236}">
                                <a16:creationId xmlns:a16="http://schemas.microsoft.com/office/drawing/2014/main" id="{84144C55-98F5-4A64-9A3F-5EB4EBC5D825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6085236" y="3187920"/>
                            <a:ext cx="99218" cy="115078"/>
                          </a:xfrm>
                          <a:custGeom>
                            <a:avLst/>
                            <a:gdLst>
                              <a:gd name="connsiteX0" fmla="*/ 0 w 99218"/>
                              <a:gd name="connsiteY0" fmla="*/ 73915 h 115078"/>
                              <a:gd name="connsiteX1" fmla="*/ 18479 w 99218"/>
                              <a:gd name="connsiteY1" fmla="*/ 26100 h 115078"/>
                              <a:gd name="connsiteX2" fmla="*/ 44863 w 99218"/>
                              <a:gd name="connsiteY2" fmla="*/ 5526 h 115078"/>
                              <a:gd name="connsiteX3" fmla="*/ 68771 w 99218"/>
                              <a:gd name="connsiteY3" fmla="*/ 2287 h 115078"/>
                              <a:gd name="connsiteX4" fmla="*/ 80677 w 99218"/>
                              <a:gd name="connsiteY4" fmla="*/ 2573 h 115078"/>
                              <a:gd name="connsiteX5" fmla="*/ 72771 w 99218"/>
                              <a:gd name="connsiteY5" fmla="*/ 17623 h 115078"/>
                              <a:gd name="connsiteX6" fmla="*/ 87535 w 99218"/>
                              <a:gd name="connsiteY6" fmla="*/ 26005 h 115078"/>
                              <a:gd name="connsiteX7" fmla="*/ 86963 w 99218"/>
                              <a:gd name="connsiteY7" fmla="*/ 29624 h 115078"/>
                              <a:gd name="connsiteX8" fmla="*/ 91154 w 99218"/>
                              <a:gd name="connsiteY8" fmla="*/ 37054 h 115078"/>
                              <a:gd name="connsiteX9" fmla="*/ 94964 w 99218"/>
                              <a:gd name="connsiteY9" fmla="*/ 48960 h 115078"/>
                              <a:gd name="connsiteX10" fmla="*/ 99155 w 99218"/>
                              <a:gd name="connsiteY10" fmla="*/ 58104 h 115078"/>
                              <a:gd name="connsiteX11" fmla="*/ 95726 w 99218"/>
                              <a:gd name="connsiteY11" fmla="*/ 74963 h 115078"/>
                              <a:gd name="connsiteX12" fmla="*/ 81915 w 99218"/>
                              <a:gd name="connsiteY12" fmla="*/ 79345 h 115078"/>
                              <a:gd name="connsiteX13" fmla="*/ 49340 w 99218"/>
                              <a:gd name="connsiteY13" fmla="*/ 113349 h 115078"/>
                              <a:gd name="connsiteX14" fmla="*/ 33528 w 99218"/>
                              <a:gd name="connsiteY14" fmla="*/ 113920 h 115078"/>
                              <a:gd name="connsiteX15" fmla="*/ 0 w 99218"/>
                              <a:gd name="connsiteY15" fmla="*/ 73915 h 11507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</a:cxnLst>
                            <a:rect l="l" t="t" r="r" b="b"/>
                            <a:pathLst>
                              <a:path w="99218" h="115078">
                                <a:moveTo>
                                  <a:pt x="0" y="73915"/>
                                </a:moveTo>
                                <a:cubicBezTo>
                                  <a:pt x="0" y="73915"/>
                                  <a:pt x="12764" y="30577"/>
                                  <a:pt x="18479" y="26100"/>
                                </a:cubicBezTo>
                                <a:cubicBezTo>
                                  <a:pt x="24194" y="21623"/>
                                  <a:pt x="40005" y="5335"/>
                                  <a:pt x="44863" y="5526"/>
                                </a:cubicBezTo>
                                <a:cubicBezTo>
                                  <a:pt x="49721" y="5716"/>
                                  <a:pt x="62198" y="4383"/>
                                  <a:pt x="68771" y="2287"/>
                                </a:cubicBezTo>
                                <a:cubicBezTo>
                                  <a:pt x="75343" y="192"/>
                                  <a:pt x="80201" y="-1713"/>
                                  <a:pt x="80677" y="2573"/>
                                </a:cubicBezTo>
                                <a:cubicBezTo>
                                  <a:pt x="81248" y="6764"/>
                                  <a:pt x="72771" y="17623"/>
                                  <a:pt x="72771" y="17623"/>
                                </a:cubicBezTo>
                                <a:cubicBezTo>
                                  <a:pt x="72771" y="17623"/>
                                  <a:pt x="88106" y="22385"/>
                                  <a:pt x="87535" y="26005"/>
                                </a:cubicBezTo>
                                <a:cubicBezTo>
                                  <a:pt x="86963" y="29624"/>
                                  <a:pt x="86963" y="29624"/>
                                  <a:pt x="86963" y="29624"/>
                                </a:cubicBezTo>
                                <a:cubicBezTo>
                                  <a:pt x="86963" y="29624"/>
                                  <a:pt x="87154" y="33910"/>
                                  <a:pt x="91154" y="37054"/>
                                </a:cubicBezTo>
                                <a:cubicBezTo>
                                  <a:pt x="95155" y="40197"/>
                                  <a:pt x="94964" y="48960"/>
                                  <a:pt x="94964" y="48960"/>
                                </a:cubicBezTo>
                                <a:cubicBezTo>
                                  <a:pt x="94964" y="48960"/>
                                  <a:pt x="99822" y="52675"/>
                                  <a:pt x="99155" y="58104"/>
                                </a:cubicBezTo>
                                <a:cubicBezTo>
                                  <a:pt x="98489" y="63533"/>
                                  <a:pt x="99632" y="71915"/>
                                  <a:pt x="95726" y="74963"/>
                                </a:cubicBezTo>
                                <a:cubicBezTo>
                                  <a:pt x="91821" y="77916"/>
                                  <a:pt x="81915" y="79345"/>
                                  <a:pt x="81915" y="79345"/>
                                </a:cubicBezTo>
                                <a:cubicBezTo>
                                  <a:pt x="81915" y="79345"/>
                                  <a:pt x="57912" y="109825"/>
                                  <a:pt x="49340" y="113349"/>
                                </a:cubicBezTo>
                                <a:cubicBezTo>
                                  <a:pt x="40767" y="116873"/>
                                  <a:pt x="33528" y="113920"/>
                                  <a:pt x="33528" y="113920"/>
                                </a:cubicBezTo>
                                <a:lnTo>
                                  <a:pt x="0" y="73915"/>
                                </a:lnTo>
                                <a:close/>
                              </a:path>
                            </a:pathLst>
                          </a:custGeom>
                          <a:grpFill/>
                          <a:ln w="9525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endParaRPr lang="th-TH"/>
                          </a:p>
                        </p:txBody>
                      </p:sp>
                      <p:sp>
                        <p:nvSpPr>
                          <p:cNvPr id="610" name="Freeform: Shape 609">
                            <a:extLst>
                              <a:ext uri="{FF2B5EF4-FFF2-40B4-BE49-F238E27FC236}">
                                <a16:creationId xmlns:a16="http://schemas.microsoft.com/office/drawing/2014/main" id="{B0EB6017-8BE5-41A7-A2A6-2D40DBC4D18A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6117431" y="3191826"/>
                            <a:ext cx="48291" cy="20573"/>
                          </a:xfrm>
                          <a:custGeom>
                            <a:avLst/>
                            <a:gdLst>
                              <a:gd name="connsiteX0" fmla="*/ 40576 w 48291"/>
                              <a:gd name="connsiteY0" fmla="*/ 13716 h 20573"/>
                              <a:gd name="connsiteX1" fmla="*/ 16097 w 48291"/>
                              <a:gd name="connsiteY1" fmla="*/ 9335 h 20573"/>
                              <a:gd name="connsiteX2" fmla="*/ 0 w 48291"/>
                              <a:gd name="connsiteY2" fmla="*/ 20574 h 20573"/>
                              <a:gd name="connsiteX3" fmla="*/ 18383 w 48291"/>
                              <a:gd name="connsiteY3" fmla="*/ 2477 h 20573"/>
                              <a:gd name="connsiteX4" fmla="*/ 38005 w 48291"/>
                              <a:gd name="connsiteY4" fmla="*/ 5429 h 20573"/>
                              <a:gd name="connsiteX5" fmla="*/ 48292 w 48291"/>
                              <a:gd name="connsiteY5" fmla="*/ 0 h 20573"/>
                              <a:gd name="connsiteX6" fmla="*/ 40576 w 48291"/>
                              <a:gd name="connsiteY6" fmla="*/ 13716 h 20573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</a:cxnLst>
                            <a:rect l="l" t="t" r="r" b="b"/>
                            <a:pathLst>
                              <a:path w="48291" h="20573">
                                <a:moveTo>
                                  <a:pt x="40576" y="13716"/>
                                </a:moveTo>
                                <a:lnTo>
                                  <a:pt x="16097" y="9335"/>
                                </a:lnTo>
                                <a:lnTo>
                                  <a:pt x="0" y="20574"/>
                                </a:lnTo>
                                <a:cubicBezTo>
                                  <a:pt x="0" y="20574"/>
                                  <a:pt x="11144" y="4191"/>
                                  <a:pt x="18383" y="2477"/>
                                </a:cubicBezTo>
                                <a:cubicBezTo>
                                  <a:pt x="25527" y="762"/>
                                  <a:pt x="33242" y="7810"/>
                                  <a:pt x="38005" y="5429"/>
                                </a:cubicBezTo>
                                <a:cubicBezTo>
                                  <a:pt x="42767" y="3048"/>
                                  <a:pt x="48292" y="0"/>
                                  <a:pt x="48292" y="0"/>
                                </a:cubicBezTo>
                                <a:cubicBezTo>
                                  <a:pt x="48292" y="0"/>
                                  <a:pt x="47434" y="8477"/>
                                  <a:pt x="40576" y="13716"/>
                                </a:cubicBezTo>
                                <a:close/>
                              </a:path>
                            </a:pathLst>
                          </a:custGeom>
                          <a:grpFill/>
                          <a:ln w="9525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endParaRPr lang="th-TH"/>
                          </a:p>
                        </p:txBody>
                      </p:sp>
                      <p:sp>
                        <p:nvSpPr>
                          <p:cNvPr id="611" name="Freeform: Shape 610">
                            <a:extLst>
                              <a:ext uri="{FF2B5EF4-FFF2-40B4-BE49-F238E27FC236}">
                                <a16:creationId xmlns:a16="http://schemas.microsoft.com/office/drawing/2014/main" id="{76E9FAA6-6C19-44FC-AC0E-3A6BD61D3B78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6141434" y="3201542"/>
                            <a:ext cx="46453" cy="65817"/>
                          </a:xfrm>
                          <a:custGeom>
                            <a:avLst/>
                            <a:gdLst>
                              <a:gd name="connsiteX0" fmla="*/ 25718 w 46453"/>
                              <a:gd name="connsiteY0" fmla="*/ 65818 h 65817"/>
                              <a:gd name="connsiteX1" fmla="*/ 28384 w 46453"/>
                              <a:gd name="connsiteY1" fmla="*/ 57436 h 65817"/>
                              <a:gd name="connsiteX2" fmla="*/ 32004 w 46453"/>
                              <a:gd name="connsiteY2" fmla="*/ 51626 h 65817"/>
                              <a:gd name="connsiteX3" fmla="*/ 25813 w 46453"/>
                              <a:gd name="connsiteY3" fmla="*/ 38672 h 65817"/>
                              <a:gd name="connsiteX4" fmla="*/ 19717 w 46453"/>
                              <a:gd name="connsiteY4" fmla="*/ 22384 h 65817"/>
                              <a:gd name="connsiteX5" fmla="*/ 12668 w 46453"/>
                              <a:gd name="connsiteY5" fmla="*/ 7430 h 65817"/>
                              <a:gd name="connsiteX6" fmla="*/ 0 w 46453"/>
                              <a:gd name="connsiteY6" fmla="*/ 0 h 65817"/>
                              <a:gd name="connsiteX7" fmla="*/ 29051 w 46453"/>
                              <a:gd name="connsiteY7" fmla="*/ 8192 h 65817"/>
                              <a:gd name="connsiteX8" fmla="*/ 33052 w 46453"/>
                              <a:gd name="connsiteY8" fmla="*/ 17526 h 65817"/>
                              <a:gd name="connsiteX9" fmla="*/ 38386 w 46453"/>
                              <a:gd name="connsiteY9" fmla="*/ 27051 h 65817"/>
                              <a:gd name="connsiteX10" fmla="*/ 40767 w 46453"/>
                              <a:gd name="connsiteY10" fmla="*/ 34576 h 65817"/>
                              <a:gd name="connsiteX11" fmla="*/ 44577 w 46453"/>
                              <a:gd name="connsiteY11" fmla="*/ 45910 h 65817"/>
                              <a:gd name="connsiteX12" fmla="*/ 44768 w 46453"/>
                              <a:gd name="connsiteY12" fmla="*/ 54483 h 65817"/>
                              <a:gd name="connsiteX13" fmla="*/ 25718 w 46453"/>
                              <a:gd name="connsiteY13" fmla="*/ 65818 h 65817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</a:cxnLst>
                            <a:rect l="l" t="t" r="r" b="b"/>
                            <a:pathLst>
                              <a:path w="46453" h="65817">
                                <a:moveTo>
                                  <a:pt x="25718" y="65818"/>
                                </a:moveTo>
                                <a:cubicBezTo>
                                  <a:pt x="25718" y="65818"/>
                                  <a:pt x="26956" y="58865"/>
                                  <a:pt x="28384" y="57436"/>
                                </a:cubicBezTo>
                                <a:cubicBezTo>
                                  <a:pt x="29718" y="56007"/>
                                  <a:pt x="32004" y="53626"/>
                                  <a:pt x="32004" y="51626"/>
                                </a:cubicBezTo>
                                <a:cubicBezTo>
                                  <a:pt x="32004" y="49625"/>
                                  <a:pt x="26670" y="42386"/>
                                  <a:pt x="25813" y="38672"/>
                                </a:cubicBezTo>
                                <a:cubicBezTo>
                                  <a:pt x="24955" y="34957"/>
                                  <a:pt x="22955" y="28670"/>
                                  <a:pt x="19717" y="22384"/>
                                </a:cubicBezTo>
                                <a:cubicBezTo>
                                  <a:pt x="16478" y="16097"/>
                                  <a:pt x="13335" y="11716"/>
                                  <a:pt x="12668" y="7430"/>
                                </a:cubicBezTo>
                                <a:cubicBezTo>
                                  <a:pt x="12001" y="3143"/>
                                  <a:pt x="0" y="0"/>
                                  <a:pt x="0" y="0"/>
                                </a:cubicBezTo>
                                <a:cubicBezTo>
                                  <a:pt x="0" y="0"/>
                                  <a:pt x="23717" y="3429"/>
                                  <a:pt x="29051" y="8192"/>
                                </a:cubicBezTo>
                                <a:cubicBezTo>
                                  <a:pt x="34290" y="12954"/>
                                  <a:pt x="33909" y="15335"/>
                                  <a:pt x="33052" y="17526"/>
                                </a:cubicBezTo>
                                <a:cubicBezTo>
                                  <a:pt x="32099" y="19812"/>
                                  <a:pt x="36385" y="22098"/>
                                  <a:pt x="38386" y="27051"/>
                                </a:cubicBezTo>
                                <a:cubicBezTo>
                                  <a:pt x="40481" y="32004"/>
                                  <a:pt x="40386" y="34004"/>
                                  <a:pt x="40767" y="34576"/>
                                </a:cubicBezTo>
                                <a:cubicBezTo>
                                  <a:pt x="41148" y="35147"/>
                                  <a:pt x="46292" y="42577"/>
                                  <a:pt x="44577" y="45910"/>
                                </a:cubicBezTo>
                                <a:cubicBezTo>
                                  <a:pt x="42863" y="49244"/>
                                  <a:pt x="42481" y="52102"/>
                                  <a:pt x="44768" y="54483"/>
                                </a:cubicBezTo>
                                <a:cubicBezTo>
                                  <a:pt x="46958" y="56959"/>
                                  <a:pt x="51149" y="61913"/>
                                  <a:pt x="25718" y="65818"/>
                                </a:cubicBezTo>
                                <a:close/>
                              </a:path>
                            </a:pathLst>
                          </a:custGeom>
                          <a:grpFill/>
                          <a:ln w="9525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endParaRPr lang="th-TH"/>
                          </a:p>
                        </p:txBody>
                      </p:sp>
                      <p:sp>
                        <p:nvSpPr>
                          <p:cNvPr id="612" name="Freeform: Shape 611">
                            <a:extLst>
                              <a:ext uri="{FF2B5EF4-FFF2-40B4-BE49-F238E27FC236}">
                                <a16:creationId xmlns:a16="http://schemas.microsoft.com/office/drawing/2014/main" id="{3E6333EA-E295-4B5E-9A8A-9D2D45734674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6037992" y="3254501"/>
                            <a:ext cx="93344" cy="99346"/>
                          </a:xfrm>
                          <a:custGeom>
                            <a:avLst/>
                            <a:gdLst>
                              <a:gd name="connsiteX0" fmla="*/ 0 w 93344"/>
                              <a:gd name="connsiteY0" fmla="*/ 47244 h 99346"/>
                              <a:gd name="connsiteX1" fmla="*/ 40005 w 93344"/>
                              <a:gd name="connsiteY1" fmla="*/ 10097 h 99346"/>
                              <a:gd name="connsiteX2" fmla="*/ 37624 w 93344"/>
                              <a:gd name="connsiteY2" fmla="*/ 2667 h 99346"/>
                              <a:gd name="connsiteX3" fmla="*/ 46101 w 93344"/>
                              <a:gd name="connsiteY3" fmla="*/ 0 h 99346"/>
                              <a:gd name="connsiteX4" fmla="*/ 74771 w 93344"/>
                              <a:gd name="connsiteY4" fmla="*/ 20860 h 99346"/>
                              <a:gd name="connsiteX5" fmla="*/ 93345 w 93344"/>
                              <a:gd name="connsiteY5" fmla="*/ 59341 h 99346"/>
                              <a:gd name="connsiteX6" fmla="*/ 88487 w 93344"/>
                              <a:gd name="connsiteY6" fmla="*/ 64294 h 99346"/>
                              <a:gd name="connsiteX7" fmla="*/ 79820 w 93344"/>
                              <a:gd name="connsiteY7" fmla="*/ 61818 h 99346"/>
                              <a:gd name="connsiteX8" fmla="*/ 45244 w 93344"/>
                              <a:gd name="connsiteY8" fmla="*/ 99346 h 99346"/>
                              <a:gd name="connsiteX9" fmla="*/ 0 w 93344"/>
                              <a:gd name="connsiteY9" fmla="*/ 47244 h 99346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</a:cxnLst>
                            <a:rect l="l" t="t" r="r" b="b"/>
                            <a:pathLst>
                              <a:path w="93344" h="99346">
                                <a:moveTo>
                                  <a:pt x="0" y="47244"/>
                                </a:moveTo>
                                <a:lnTo>
                                  <a:pt x="40005" y="10097"/>
                                </a:lnTo>
                                <a:cubicBezTo>
                                  <a:pt x="40005" y="10097"/>
                                  <a:pt x="36195" y="5430"/>
                                  <a:pt x="37624" y="2667"/>
                                </a:cubicBezTo>
                                <a:cubicBezTo>
                                  <a:pt x="39052" y="-95"/>
                                  <a:pt x="46101" y="0"/>
                                  <a:pt x="46101" y="0"/>
                                </a:cubicBezTo>
                                <a:cubicBezTo>
                                  <a:pt x="46101" y="0"/>
                                  <a:pt x="62484" y="5811"/>
                                  <a:pt x="74771" y="20860"/>
                                </a:cubicBezTo>
                                <a:cubicBezTo>
                                  <a:pt x="87058" y="36005"/>
                                  <a:pt x="93345" y="59341"/>
                                  <a:pt x="93345" y="59341"/>
                                </a:cubicBezTo>
                                <a:cubicBezTo>
                                  <a:pt x="93345" y="59341"/>
                                  <a:pt x="92012" y="62103"/>
                                  <a:pt x="88487" y="64294"/>
                                </a:cubicBezTo>
                                <a:cubicBezTo>
                                  <a:pt x="85058" y="66580"/>
                                  <a:pt x="79820" y="61818"/>
                                  <a:pt x="79820" y="61818"/>
                                </a:cubicBezTo>
                                <a:lnTo>
                                  <a:pt x="45244" y="99346"/>
                                </a:lnTo>
                                <a:cubicBezTo>
                                  <a:pt x="45339" y="99251"/>
                                  <a:pt x="10858" y="84868"/>
                                  <a:pt x="0" y="47244"/>
                                </a:cubicBezTo>
                                <a:close/>
                              </a:path>
                            </a:pathLst>
                          </a:custGeom>
                          <a:grpFill/>
                          <a:ln w="9525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endParaRPr lang="th-TH"/>
                          </a:p>
                        </p:txBody>
                      </p:sp>
                    </p:grpSp>
                    <p:sp>
                      <p:nvSpPr>
                        <p:cNvPr id="605" name="Freeform: Shape 604">
                          <a:extLst>
                            <a:ext uri="{FF2B5EF4-FFF2-40B4-BE49-F238E27FC236}">
                              <a16:creationId xmlns:a16="http://schemas.microsoft.com/office/drawing/2014/main" id="{1E083B2F-B9B8-4B34-8E3F-953F85847F72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045993" y="3264598"/>
                          <a:ext cx="71913" cy="89249"/>
                        </a:xfrm>
                        <a:custGeom>
                          <a:avLst/>
                          <a:gdLst>
                            <a:gd name="connsiteX0" fmla="*/ 32004 w 71913"/>
                            <a:gd name="connsiteY0" fmla="*/ 0 h 89249"/>
                            <a:gd name="connsiteX1" fmla="*/ 54007 w 71913"/>
                            <a:gd name="connsiteY1" fmla="*/ 15145 h 89249"/>
                            <a:gd name="connsiteX2" fmla="*/ 71914 w 71913"/>
                            <a:gd name="connsiteY2" fmla="*/ 51721 h 89249"/>
                            <a:gd name="connsiteX3" fmla="*/ 37338 w 71913"/>
                            <a:gd name="connsiteY3" fmla="*/ 89249 h 89249"/>
                            <a:gd name="connsiteX4" fmla="*/ 13240 w 71913"/>
                            <a:gd name="connsiteY4" fmla="*/ 72390 h 89249"/>
                            <a:gd name="connsiteX5" fmla="*/ 0 w 71913"/>
                            <a:gd name="connsiteY5" fmla="*/ 55721 h 89249"/>
                            <a:gd name="connsiteX6" fmla="*/ 24289 w 71913"/>
                            <a:gd name="connsiteY6" fmla="*/ 74581 h 89249"/>
                            <a:gd name="connsiteX7" fmla="*/ 36957 w 71913"/>
                            <a:gd name="connsiteY7" fmla="*/ 75628 h 89249"/>
                            <a:gd name="connsiteX8" fmla="*/ 48673 w 71913"/>
                            <a:gd name="connsiteY8" fmla="*/ 63341 h 89249"/>
                            <a:gd name="connsiteX9" fmla="*/ 28289 w 71913"/>
                            <a:gd name="connsiteY9" fmla="*/ 49816 h 89249"/>
                            <a:gd name="connsiteX10" fmla="*/ 10096 w 71913"/>
                            <a:gd name="connsiteY10" fmla="*/ 20288 h 89249"/>
                            <a:gd name="connsiteX11" fmla="*/ 13621 w 71913"/>
                            <a:gd name="connsiteY11" fmla="*/ 18193 h 89249"/>
                            <a:gd name="connsiteX12" fmla="*/ 25051 w 71913"/>
                            <a:gd name="connsiteY12" fmla="*/ 39910 h 89249"/>
                            <a:gd name="connsiteX13" fmla="*/ 47434 w 71913"/>
                            <a:gd name="connsiteY13" fmla="*/ 56959 h 89249"/>
                            <a:gd name="connsiteX14" fmla="*/ 32004 w 71913"/>
                            <a:gd name="connsiteY14" fmla="*/ 0 h 8924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</a:cxnLst>
                          <a:rect l="l" t="t" r="r" b="b"/>
                          <a:pathLst>
                            <a:path w="71913" h="89249">
                              <a:moveTo>
                                <a:pt x="32004" y="0"/>
                              </a:moveTo>
                              <a:cubicBezTo>
                                <a:pt x="32004" y="0"/>
                                <a:pt x="41624" y="3524"/>
                                <a:pt x="54007" y="15145"/>
                              </a:cubicBezTo>
                              <a:cubicBezTo>
                                <a:pt x="66389" y="26765"/>
                                <a:pt x="71914" y="51721"/>
                                <a:pt x="71914" y="51721"/>
                              </a:cubicBezTo>
                              <a:lnTo>
                                <a:pt x="37338" y="89249"/>
                              </a:lnTo>
                              <a:cubicBezTo>
                                <a:pt x="37338" y="89249"/>
                                <a:pt x="22384" y="82867"/>
                                <a:pt x="13240" y="72390"/>
                              </a:cubicBezTo>
                              <a:cubicBezTo>
                                <a:pt x="4096" y="61817"/>
                                <a:pt x="0" y="55721"/>
                                <a:pt x="0" y="55721"/>
                              </a:cubicBezTo>
                              <a:cubicBezTo>
                                <a:pt x="0" y="55721"/>
                                <a:pt x="18098" y="72104"/>
                                <a:pt x="24289" y="74581"/>
                              </a:cubicBezTo>
                              <a:cubicBezTo>
                                <a:pt x="30480" y="77152"/>
                                <a:pt x="36957" y="75628"/>
                                <a:pt x="36957" y="75628"/>
                              </a:cubicBezTo>
                              <a:lnTo>
                                <a:pt x="48673" y="63341"/>
                              </a:lnTo>
                              <a:cubicBezTo>
                                <a:pt x="48673" y="63341"/>
                                <a:pt x="40957" y="62293"/>
                                <a:pt x="28289" y="49816"/>
                              </a:cubicBezTo>
                              <a:cubicBezTo>
                                <a:pt x="15621" y="37338"/>
                                <a:pt x="10096" y="20288"/>
                                <a:pt x="10096" y="20288"/>
                              </a:cubicBezTo>
                              <a:lnTo>
                                <a:pt x="13621" y="18193"/>
                              </a:lnTo>
                              <a:cubicBezTo>
                                <a:pt x="13621" y="18193"/>
                                <a:pt x="18859" y="31909"/>
                                <a:pt x="25051" y="39910"/>
                              </a:cubicBezTo>
                              <a:cubicBezTo>
                                <a:pt x="31242" y="47815"/>
                                <a:pt x="47434" y="56959"/>
                                <a:pt x="47434" y="56959"/>
                              </a:cubicBezTo>
                              <a:cubicBezTo>
                                <a:pt x="47434" y="56959"/>
                                <a:pt x="54959" y="24003"/>
                                <a:pt x="32004" y="0"/>
                              </a:cubicBezTo>
                              <a:close/>
                            </a:path>
                          </a:pathLst>
                        </a:custGeom>
                        <a:grpFill/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606" name="Freeform: Shape 605">
                          <a:extLst>
                            <a:ext uri="{FF2B5EF4-FFF2-40B4-BE49-F238E27FC236}">
                              <a16:creationId xmlns:a16="http://schemas.microsoft.com/office/drawing/2014/main" id="{1028EAD9-53CE-43FD-80B6-71595877E5D1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043421" y="3269550"/>
                          <a:ext cx="42195" cy="45624"/>
                        </a:xfrm>
                        <a:custGeom>
                          <a:avLst/>
                          <a:gdLst>
                            <a:gd name="connsiteX0" fmla="*/ 0 w 42195"/>
                            <a:gd name="connsiteY0" fmla="*/ 33909 h 45624"/>
                            <a:gd name="connsiteX1" fmla="*/ 34862 w 42195"/>
                            <a:gd name="connsiteY1" fmla="*/ 0 h 45624"/>
                            <a:gd name="connsiteX2" fmla="*/ 42196 w 42195"/>
                            <a:gd name="connsiteY2" fmla="*/ 4953 h 45624"/>
                            <a:gd name="connsiteX3" fmla="*/ 3810 w 42195"/>
                            <a:gd name="connsiteY3" fmla="*/ 45625 h 45624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42195" h="45624">
                              <a:moveTo>
                                <a:pt x="0" y="33909"/>
                              </a:moveTo>
                              <a:lnTo>
                                <a:pt x="34862" y="0"/>
                              </a:lnTo>
                              <a:lnTo>
                                <a:pt x="42196" y="4953"/>
                              </a:lnTo>
                              <a:lnTo>
                                <a:pt x="3810" y="45625"/>
                              </a:lnTo>
                              <a:close/>
                            </a:path>
                          </a:pathLst>
                        </a:custGeom>
                        <a:grpFill/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607" name="Freeform: Shape 606">
                          <a:extLst>
                            <a:ext uri="{FF2B5EF4-FFF2-40B4-BE49-F238E27FC236}">
                              <a16:creationId xmlns:a16="http://schemas.microsoft.com/office/drawing/2014/main" id="{0BF2223B-0B98-4455-8C28-6DBEA0784E85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072949" y="3304507"/>
                          <a:ext cx="38480" cy="39433"/>
                        </a:xfrm>
                        <a:custGeom>
                          <a:avLst/>
                          <a:gdLst>
                            <a:gd name="connsiteX0" fmla="*/ 0 w 38480"/>
                            <a:gd name="connsiteY0" fmla="*/ 30671 h 39433"/>
                            <a:gd name="connsiteX1" fmla="*/ 13430 w 38480"/>
                            <a:gd name="connsiteY1" fmla="*/ 39433 h 39433"/>
                            <a:gd name="connsiteX2" fmla="*/ 38481 w 38480"/>
                            <a:gd name="connsiteY2" fmla="*/ 5429 h 39433"/>
                            <a:gd name="connsiteX3" fmla="*/ 33528 w 38480"/>
                            <a:gd name="connsiteY3" fmla="*/ 0 h 39433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38480" h="39433">
                              <a:moveTo>
                                <a:pt x="0" y="30671"/>
                              </a:moveTo>
                              <a:lnTo>
                                <a:pt x="13430" y="39433"/>
                              </a:lnTo>
                              <a:lnTo>
                                <a:pt x="38481" y="5429"/>
                              </a:lnTo>
                              <a:lnTo>
                                <a:pt x="33528" y="0"/>
                              </a:lnTo>
                              <a:close/>
                            </a:path>
                          </a:pathLst>
                        </a:custGeom>
                        <a:grpFill/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608" name="Freeform: Shape 607">
                          <a:extLst>
                            <a:ext uri="{FF2B5EF4-FFF2-40B4-BE49-F238E27FC236}">
                              <a16:creationId xmlns:a16="http://schemas.microsoft.com/office/drawing/2014/main" id="{9AA5E3FD-482A-42B1-AC4F-9D3CAEA6A338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054566" y="3288696"/>
                          <a:ext cx="41624" cy="42386"/>
                        </a:xfrm>
                        <a:custGeom>
                          <a:avLst/>
                          <a:gdLst>
                            <a:gd name="connsiteX0" fmla="*/ 0 w 41624"/>
                            <a:gd name="connsiteY0" fmla="*/ 32290 h 42386"/>
                            <a:gd name="connsiteX1" fmla="*/ 8763 w 41624"/>
                            <a:gd name="connsiteY1" fmla="*/ 42386 h 42386"/>
                            <a:gd name="connsiteX2" fmla="*/ 41624 w 41624"/>
                            <a:gd name="connsiteY2" fmla="*/ 7810 h 42386"/>
                            <a:gd name="connsiteX3" fmla="*/ 35528 w 41624"/>
                            <a:gd name="connsiteY3" fmla="*/ 0 h 4238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41624" h="42386">
                              <a:moveTo>
                                <a:pt x="0" y="32290"/>
                              </a:moveTo>
                              <a:lnTo>
                                <a:pt x="8763" y="42386"/>
                              </a:lnTo>
                              <a:lnTo>
                                <a:pt x="41624" y="7810"/>
                              </a:lnTo>
                              <a:lnTo>
                                <a:pt x="35528" y="0"/>
                              </a:lnTo>
                              <a:close/>
                            </a:path>
                          </a:pathLst>
                        </a:custGeom>
                        <a:grpFill/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</p:grpSp>
                </p:grpSp>
                <p:sp>
                  <p:nvSpPr>
                    <p:cNvPr id="600" name="Freeform: Shape 599">
                      <a:extLst>
                        <a:ext uri="{FF2B5EF4-FFF2-40B4-BE49-F238E27FC236}">
                          <a16:creationId xmlns:a16="http://schemas.microsoft.com/office/drawing/2014/main" id="{8A624BE5-33DA-420C-BA51-2D6056279FE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108477" y="3191922"/>
                      <a:ext cx="33242" cy="18002"/>
                    </a:xfrm>
                    <a:custGeom>
                      <a:avLst/>
                      <a:gdLst>
                        <a:gd name="connsiteX0" fmla="*/ 12573 w 33242"/>
                        <a:gd name="connsiteY0" fmla="*/ 18002 h 18002"/>
                        <a:gd name="connsiteX1" fmla="*/ 25813 w 33242"/>
                        <a:gd name="connsiteY1" fmla="*/ 9525 h 18002"/>
                        <a:gd name="connsiteX2" fmla="*/ 33242 w 33242"/>
                        <a:gd name="connsiteY2" fmla="*/ 10668 h 18002"/>
                        <a:gd name="connsiteX3" fmla="*/ 15049 w 33242"/>
                        <a:gd name="connsiteY3" fmla="*/ 0 h 18002"/>
                        <a:gd name="connsiteX4" fmla="*/ 0 w 33242"/>
                        <a:gd name="connsiteY4" fmla="*/ 10192 h 1800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33242" h="18002">
                          <a:moveTo>
                            <a:pt x="12573" y="18002"/>
                          </a:moveTo>
                          <a:lnTo>
                            <a:pt x="25813" y="9525"/>
                          </a:lnTo>
                          <a:lnTo>
                            <a:pt x="33242" y="10668"/>
                          </a:lnTo>
                          <a:lnTo>
                            <a:pt x="15049" y="0"/>
                          </a:lnTo>
                          <a:lnTo>
                            <a:pt x="0" y="10192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601" name="Freeform: Shape 600">
                      <a:extLst>
                        <a:ext uri="{FF2B5EF4-FFF2-40B4-BE49-F238E27FC236}">
                          <a16:creationId xmlns:a16="http://schemas.microsoft.com/office/drawing/2014/main" id="{B81A4E91-2E32-41ED-9A62-E764BB1613F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108477" y="3194684"/>
                      <a:ext cx="24574" cy="15239"/>
                    </a:xfrm>
                    <a:custGeom>
                      <a:avLst/>
                      <a:gdLst>
                        <a:gd name="connsiteX0" fmla="*/ 10954 w 24574"/>
                        <a:gd name="connsiteY0" fmla="*/ 0 h 15239"/>
                        <a:gd name="connsiteX1" fmla="*/ 24574 w 24574"/>
                        <a:gd name="connsiteY1" fmla="*/ 7429 h 15239"/>
                        <a:gd name="connsiteX2" fmla="*/ 12573 w 24574"/>
                        <a:gd name="connsiteY2" fmla="*/ 15240 h 15239"/>
                        <a:gd name="connsiteX3" fmla="*/ 0 w 24574"/>
                        <a:gd name="connsiteY3" fmla="*/ 7429 h 1523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24574" h="15239">
                          <a:moveTo>
                            <a:pt x="10954" y="0"/>
                          </a:moveTo>
                          <a:lnTo>
                            <a:pt x="24574" y="7429"/>
                          </a:lnTo>
                          <a:lnTo>
                            <a:pt x="12573" y="15240"/>
                          </a:lnTo>
                          <a:lnTo>
                            <a:pt x="0" y="7429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sp>
                <p:nvSpPr>
                  <p:cNvPr id="598" name="Freeform: Shape 597">
                    <a:extLst>
                      <a:ext uri="{FF2B5EF4-FFF2-40B4-BE49-F238E27FC236}">
                        <a16:creationId xmlns:a16="http://schemas.microsoft.com/office/drawing/2014/main" id="{223786D1-B4B9-476D-8B65-0E5D897116B8}"/>
                      </a:ext>
                    </a:extLst>
                  </p:cNvPr>
                  <p:cNvSpPr/>
                  <p:nvPr/>
                </p:nvSpPr>
                <p:spPr>
                  <a:xfrm>
                    <a:off x="5979604" y="3125342"/>
                    <a:ext cx="12477" cy="10668"/>
                  </a:xfrm>
                  <a:custGeom>
                    <a:avLst/>
                    <a:gdLst>
                      <a:gd name="connsiteX0" fmla="*/ 0 w 12477"/>
                      <a:gd name="connsiteY0" fmla="*/ 3143 h 10668"/>
                      <a:gd name="connsiteX1" fmla="*/ 10477 w 12477"/>
                      <a:gd name="connsiteY1" fmla="*/ 10668 h 10668"/>
                      <a:gd name="connsiteX2" fmla="*/ 12478 w 12477"/>
                      <a:gd name="connsiteY2" fmla="*/ 7049 h 10668"/>
                      <a:gd name="connsiteX3" fmla="*/ 1714 w 12477"/>
                      <a:gd name="connsiteY3" fmla="*/ 0 h 106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477" h="10668">
                        <a:moveTo>
                          <a:pt x="0" y="3143"/>
                        </a:moveTo>
                        <a:lnTo>
                          <a:pt x="10477" y="10668"/>
                        </a:lnTo>
                        <a:lnTo>
                          <a:pt x="12478" y="7049"/>
                        </a:lnTo>
                        <a:lnTo>
                          <a:pt x="1714" y="0"/>
                        </a:ln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sp>
              <p:nvSpPr>
                <p:cNvPr id="595" name="Freeform: Shape 594">
                  <a:extLst>
                    <a:ext uri="{FF2B5EF4-FFF2-40B4-BE49-F238E27FC236}">
                      <a16:creationId xmlns:a16="http://schemas.microsoft.com/office/drawing/2014/main" id="{F9F05FC1-1082-4EA8-B915-7A571010E8DF}"/>
                    </a:ext>
                  </a:extLst>
                </p:cNvPr>
                <p:cNvSpPr/>
                <p:nvPr/>
              </p:nvSpPr>
              <p:spPr>
                <a:xfrm>
                  <a:off x="5875782" y="3301745"/>
                  <a:ext cx="208406" cy="100298"/>
                </a:xfrm>
                <a:custGeom>
                  <a:avLst/>
                  <a:gdLst>
                    <a:gd name="connsiteX0" fmla="*/ 162211 w 208406"/>
                    <a:gd name="connsiteY0" fmla="*/ 0 h 100298"/>
                    <a:gd name="connsiteX1" fmla="*/ 72962 w 208406"/>
                    <a:gd name="connsiteY1" fmla="*/ 74104 h 100298"/>
                    <a:gd name="connsiteX2" fmla="*/ 0 w 208406"/>
                    <a:gd name="connsiteY2" fmla="*/ 99155 h 100298"/>
                    <a:gd name="connsiteX3" fmla="*/ 95155 w 208406"/>
                    <a:gd name="connsiteY3" fmla="*/ 100298 h 100298"/>
                    <a:gd name="connsiteX4" fmla="*/ 92393 w 208406"/>
                    <a:gd name="connsiteY4" fmla="*/ 94583 h 100298"/>
                    <a:gd name="connsiteX5" fmla="*/ 208407 w 208406"/>
                    <a:gd name="connsiteY5" fmla="*/ 59912 h 100298"/>
                    <a:gd name="connsiteX6" fmla="*/ 162211 w 208406"/>
                    <a:gd name="connsiteY6" fmla="*/ 0 h 100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08406" h="100298">
                      <a:moveTo>
                        <a:pt x="162211" y="0"/>
                      </a:moveTo>
                      <a:cubicBezTo>
                        <a:pt x="162211" y="0"/>
                        <a:pt x="124206" y="48006"/>
                        <a:pt x="72962" y="74104"/>
                      </a:cubicBezTo>
                      <a:cubicBezTo>
                        <a:pt x="21717" y="100203"/>
                        <a:pt x="0" y="99155"/>
                        <a:pt x="0" y="99155"/>
                      </a:cubicBezTo>
                      <a:lnTo>
                        <a:pt x="95155" y="100298"/>
                      </a:lnTo>
                      <a:lnTo>
                        <a:pt x="92393" y="94583"/>
                      </a:lnTo>
                      <a:lnTo>
                        <a:pt x="208407" y="59912"/>
                      </a:lnTo>
                      <a:cubicBezTo>
                        <a:pt x="208407" y="60007"/>
                        <a:pt x="173831" y="36671"/>
                        <a:pt x="162211" y="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sp>
            <p:nvSpPr>
              <p:cNvPr id="588" name="Freeform: Shape 587">
                <a:extLst>
                  <a:ext uri="{FF2B5EF4-FFF2-40B4-BE49-F238E27FC236}">
                    <a16:creationId xmlns:a16="http://schemas.microsoft.com/office/drawing/2014/main" id="{51E2CCEA-71CB-47E0-81BD-51FC8E25F562}"/>
                  </a:ext>
                </a:extLst>
              </p:cNvPr>
              <p:cNvSpPr/>
              <p:nvPr/>
            </p:nvSpPr>
            <p:spPr>
              <a:xfrm rot="1026249">
                <a:off x="4171437" y="1663638"/>
                <a:ext cx="532706" cy="1081195"/>
              </a:xfrm>
              <a:custGeom>
                <a:avLst/>
                <a:gdLst>
                  <a:gd name="connsiteX0" fmla="*/ 11755 w 149105"/>
                  <a:gd name="connsiteY0" fmla="*/ 318326 h 318325"/>
                  <a:gd name="connsiteX1" fmla="*/ 11659 w 149105"/>
                  <a:gd name="connsiteY1" fmla="*/ 65341 h 318325"/>
                  <a:gd name="connsiteX2" fmla="*/ 149105 w 149105"/>
                  <a:gd name="connsiteY2" fmla="*/ 0 h 318325"/>
                  <a:gd name="connsiteX3" fmla="*/ 19089 w 149105"/>
                  <a:gd name="connsiteY3" fmla="*/ 73438 h 318325"/>
                  <a:gd name="connsiteX4" fmla="*/ 11755 w 149105"/>
                  <a:gd name="connsiteY4" fmla="*/ 318326 h 3183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9105" h="318325">
                    <a:moveTo>
                      <a:pt x="11755" y="318326"/>
                    </a:moveTo>
                    <a:cubicBezTo>
                      <a:pt x="11755" y="318326"/>
                      <a:pt x="-14630" y="107252"/>
                      <a:pt x="11659" y="65341"/>
                    </a:cubicBezTo>
                    <a:cubicBezTo>
                      <a:pt x="37948" y="23432"/>
                      <a:pt x="149105" y="0"/>
                      <a:pt x="149105" y="0"/>
                    </a:cubicBezTo>
                    <a:cubicBezTo>
                      <a:pt x="149105" y="0"/>
                      <a:pt x="41949" y="34195"/>
                      <a:pt x="19089" y="73438"/>
                    </a:cubicBezTo>
                    <a:cubicBezTo>
                      <a:pt x="-3676" y="112776"/>
                      <a:pt x="11755" y="318326"/>
                      <a:pt x="11755" y="318326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89" name="Freeform: Shape 588">
                <a:extLst>
                  <a:ext uri="{FF2B5EF4-FFF2-40B4-BE49-F238E27FC236}">
                    <a16:creationId xmlns:a16="http://schemas.microsoft.com/office/drawing/2014/main" id="{003489A8-1D46-4761-9B35-66FA59472341}"/>
                  </a:ext>
                </a:extLst>
              </p:cNvPr>
              <p:cNvSpPr/>
              <p:nvPr/>
            </p:nvSpPr>
            <p:spPr>
              <a:xfrm rot="1026249">
                <a:off x="4565018" y="1985088"/>
                <a:ext cx="108839" cy="196696"/>
              </a:xfrm>
              <a:custGeom>
                <a:avLst/>
                <a:gdLst>
                  <a:gd name="connsiteX0" fmla="*/ 7795 w 30464"/>
                  <a:gd name="connsiteY0" fmla="*/ 57912 h 57911"/>
                  <a:gd name="connsiteX1" fmla="*/ 1127 w 30464"/>
                  <a:gd name="connsiteY1" fmla="*/ 17812 h 57911"/>
                  <a:gd name="connsiteX2" fmla="*/ 30464 w 30464"/>
                  <a:gd name="connsiteY2" fmla="*/ 0 h 57911"/>
                  <a:gd name="connsiteX3" fmla="*/ 8557 w 30464"/>
                  <a:gd name="connsiteY3" fmla="*/ 26956 h 57911"/>
                  <a:gd name="connsiteX4" fmla="*/ 7795 w 30464"/>
                  <a:gd name="connsiteY4" fmla="*/ 57912 h 579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464" h="57911">
                    <a:moveTo>
                      <a:pt x="7795" y="57912"/>
                    </a:moveTo>
                    <a:cubicBezTo>
                      <a:pt x="7795" y="57912"/>
                      <a:pt x="-3540" y="28575"/>
                      <a:pt x="1127" y="17812"/>
                    </a:cubicBezTo>
                    <a:cubicBezTo>
                      <a:pt x="5794" y="7048"/>
                      <a:pt x="30464" y="0"/>
                      <a:pt x="30464" y="0"/>
                    </a:cubicBezTo>
                    <a:cubicBezTo>
                      <a:pt x="30464" y="0"/>
                      <a:pt x="10271" y="14002"/>
                      <a:pt x="8557" y="26956"/>
                    </a:cubicBezTo>
                    <a:cubicBezTo>
                      <a:pt x="6842" y="39815"/>
                      <a:pt x="7795" y="57912"/>
                      <a:pt x="7795" y="5791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90" name="Freeform: Shape 589">
                <a:extLst>
                  <a:ext uri="{FF2B5EF4-FFF2-40B4-BE49-F238E27FC236}">
                    <a16:creationId xmlns:a16="http://schemas.microsoft.com/office/drawing/2014/main" id="{CC81A516-F27A-4F8D-9D8C-1DFE10D61DB7}"/>
                  </a:ext>
                </a:extLst>
              </p:cNvPr>
              <p:cNvSpPr/>
              <p:nvPr/>
            </p:nvSpPr>
            <p:spPr>
              <a:xfrm rot="1026249">
                <a:off x="4214242" y="2905861"/>
                <a:ext cx="80307" cy="139756"/>
              </a:xfrm>
              <a:custGeom>
                <a:avLst/>
                <a:gdLst>
                  <a:gd name="connsiteX0" fmla="*/ 0 w 22478"/>
                  <a:gd name="connsiteY0" fmla="*/ 41148 h 41147"/>
                  <a:gd name="connsiteX1" fmla="*/ 11144 w 22478"/>
                  <a:gd name="connsiteY1" fmla="*/ 33814 h 41147"/>
                  <a:gd name="connsiteX2" fmla="*/ 22479 w 22478"/>
                  <a:gd name="connsiteY2" fmla="*/ 7334 h 41147"/>
                  <a:gd name="connsiteX3" fmla="*/ 21908 w 22478"/>
                  <a:gd name="connsiteY3" fmla="*/ 0 h 411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478" h="41147">
                    <a:moveTo>
                      <a:pt x="0" y="41148"/>
                    </a:moveTo>
                    <a:lnTo>
                      <a:pt x="11144" y="33814"/>
                    </a:lnTo>
                    <a:lnTo>
                      <a:pt x="22479" y="7334"/>
                    </a:lnTo>
                    <a:lnTo>
                      <a:pt x="21908" y="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91" name="Freeform: Shape 590">
                <a:extLst>
                  <a:ext uri="{FF2B5EF4-FFF2-40B4-BE49-F238E27FC236}">
                    <a16:creationId xmlns:a16="http://schemas.microsoft.com/office/drawing/2014/main" id="{06ECF336-ECF1-4378-AD8F-1888B7180001}"/>
                  </a:ext>
                </a:extLst>
              </p:cNvPr>
              <p:cNvSpPr/>
              <p:nvPr/>
            </p:nvSpPr>
            <p:spPr>
              <a:xfrm rot="1026249">
                <a:off x="4351405" y="2748718"/>
                <a:ext cx="97324" cy="173729"/>
              </a:xfrm>
              <a:custGeom>
                <a:avLst/>
                <a:gdLst>
                  <a:gd name="connsiteX0" fmla="*/ 0 w 27241"/>
                  <a:gd name="connsiteY0" fmla="*/ 51149 h 51149"/>
                  <a:gd name="connsiteX1" fmla="*/ 12287 w 27241"/>
                  <a:gd name="connsiteY1" fmla="*/ 38767 h 51149"/>
                  <a:gd name="connsiteX2" fmla="*/ 27241 w 27241"/>
                  <a:gd name="connsiteY2" fmla="*/ 0 h 511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7241" h="51149">
                    <a:moveTo>
                      <a:pt x="0" y="51149"/>
                    </a:moveTo>
                    <a:lnTo>
                      <a:pt x="12287" y="38767"/>
                    </a:lnTo>
                    <a:lnTo>
                      <a:pt x="27241" y="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92" name="Freeform: Shape 591">
                <a:extLst>
                  <a:ext uri="{FF2B5EF4-FFF2-40B4-BE49-F238E27FC236}">
                    <a16:creationId xmlns:a16="http://schemas.microsoft.com/office/drawing/2014/main" id="{4B8A2AB2-6EAD-4E27-B862-F95B77E35759}"/>
                  </a:ext>
                </a:extLst>
              </p:cNvPr>
              <p:cNvSpPr/>
              <p:nvPr/>
            </p:nvSpPr>
            <p:spPr>
              <a:xfrm rot="1026249">
                <a:off x="4503266" y="2636150"/>
                <a:ext cx="87795" cy="125525"/>
              </a:xfrm>
              <a:custGeom>
                <a:avLst/>
                <a:gdLst>
                  <a:gd name="connsiteX0" fmla="*/ 0 w 24574"/>
                  <a:gd name="connsiteY0" fmla="*/ 36957 h 36957"/>
                  <a:gd name="connsiteX1" fmla="*/ 11335 w 24574"/>
                  <a:gd name="connsiteY1" fmla="*/ 32290 h 36957"/>
                  <a:gd name="connsiteX2" fmla="*/ 24575 w 24574"/>
                  <a:gd name="connsiteY2" fmla="*/ 1810 h 36957"/>
                  <a:gd name="connsiteX3" fmla="*/ 21146 w 24574"/>
                  <a:gd name="connsiteY3" fmla="*/ 0 h 369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74" h="36957">
                    <a:moveTo>
                      <a:pt x="0" y="36957"/>
                    </a:moveTo>
                    <a:lnTo>
                      <a:pt x="11335" y="32290"/>
                    </a:lnTo>
                    <a:lnTo>
                      <a:pt x="24575" y="1810"/>
                    </a:lnTo>
                    <a:lnTo>
                      <a:pt x="21146" y="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93" name="Freeform: Shape 592">
                <a:extLst>
                  <a:ext uri="{FF2B5EF4-FFF2-40B4-BE49-F238E27FC236}">
                    <a16:creationId xmlns:a16="http://schemas.microsoft.com/office/drawing/2014/main" id="{15DF08EC-CF84-4C62-8858-AD75335F30BD}"/>
                  </a:ext>
                </a:extLst>
              </p:cNvPr>
              <p:cNvSpPr/>
              <p:nvPr/>
            </p:nvSpPr>
            <p:spPr>
              <a:xfrm rot="1026249">
                <a:off x="4963828" y="2583183"/>
                <a:ext cx="232082" cy="106111"/>
              </a:xfrm>
              <a:custGeom>
                <a:avLst/>
                <a:gdLst>
                  <a:gd name="connsiteX0" fmla="*/ 6096 w 64960"/>
                  <a:gd name="connsiteY0" fmla="*/ 28520 h 31241"/>
                  <a:gd name="connsiteX1" fmla="*/ 29146 w 64960"/>
                  <a:gd name="connsiteY1" fmla="*/ 3184 h 31241"/>
                  <a:gd name="connsiteX2" fmla="*/ 64961 w 64960"/>
                  <a:gd name="connsiteY2" fmla="*/ 29949 h 31241"/>
                  <a:gd name="connsiteX3" fmla="*/ 41339 w 64960"/>
                  <a:gd name="connsiteY3" fmla="*/ 993 h 31241"/>
                  <a:gd name="connsiteX4" fmla="*/ 3715 w 64960"/>
                  <a:gd name="connsiteY4" fmla="*/ 16709 h 31241"/>
                  <a:gd name="connsiteX5" fmla="*/ 0 w 64960"/>
                  <a:gd name="connsiteY5" fmla="*/ 28234 h 31241"/>
                  <a:gd name="connsiteX6" fmla="*/ 6096 w 64960"/>
                  <a:gd name="connsiteY6" fmla="*/ 28520 h 312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4960" h="31241">
                    <a:moveTo>
                      <a:pt x="6096" y="28520"/>
                    </a:moveTo>
                    <a:cubicBezTo>
                      <a:pt x="6096" y="28520"/>
                      <a:pt x="5144" y="10804"/>
                      <a:pt x="29146" y="3184"/>
                    </a:cubicBezTo>
                    <a:cubicBezTo>
                      <a:pt x="53150" y="-4436"/>
                      <a:pt x="64961" y="29949"/>
                      <a:pt x="64961" y="29949"/>
                    </a:cubicBezTo>
                    <a:cubicBezTo>
                      <a:pt x="64961" y="29949"/>
                      <a:pt x="62675" y="5470"/>
                      <a:pt x="41339" y="993"/>
                    </a:cubicBezTo>
                    <a:cubicBezTo>
                      <a:pt x="20003" y="-3484"/>
                      <a:pt x="6763" y="8137"/>
                      <a:pt x="3715" y="16709"/>
                    </a:cubicBezTo>
                    <a:cubicBezTo>
                      <a:pt x="667" y="25282"/>
                      <a:pt x="0" y="28234"/>
                      <a:pt x="0" y="28234"/>
                    </a:cubicBezTo>
                    <a:cubicBezTo>
                      <a:pt x="0" y="28234"/>
                      <a:pt x="95" y="34807"/>
                      <a:pt x="6096" y="2852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grpSp>
          <p:nvGrpSpPr>
            <p:cNvPr id="560" name="Group 559">
              <a:extLst>
                <a:ext uri="{FF2B5EF4-FFF2-40B4-BE49-F238E27FC236}">
                  <a16:creationId xmlns:a16="http://schemas.microsoft.com/office/drawing/2014/main" id="{E3EBCF83-0982-4A0B-A78C-5C331959D587}"/>
                </a:ext>
              </a:extLst>
            </p:cNvPr>
            <p:cNvGrpSpPr/>
            <p:nvPr/>
          </p:nvGrpSpPr>
          <p:grpSpPr>
            <a:xfrm>
              <a:off x="5035375" y="2452915"/>
              <a:ext cx="2337882" cy="3091930"/>
              <a:chOff x="3903371" y="1663638"/>
              <a:chExt cx="1757311" cy="2183035"/>
            </a:xfrm>
          </p:grpSpPr>
          <p:grpSp>
            <p:nvGrpSpPr>
              <p:cNvPr id="48" name="Graphic 1">
                <a:extLst>
                  <a:ext uri="{FF2B5EF4-FFF2-40B4-BE49-F238E27FC236}">
                    <a16:creationId xmlns:a16="http://schemas.microsoft.com/office/drawing/2014/main" id="{8EF1FC25-F8F2-4012-B097-246153C0F317}"/>
                  </a:ext>
                </a:extLst>
              </p:cNvPr>
              <p:cNvGrpSpPr/>
              <p:nvPr/>
            </p:nvGrpSpPr>
            <p:grpSpPr>
              <a:xfrm rot="1026249">
                <a:off x="4009104" y="2547699"/>
                <a:ext cx="1612334" cy="929466"/>
                <a:chOff x="5774816" y="3023425"/>
                <a:chExt cx="451294" cy="273653"/>
              </a:xfrm>
              <a:solidFill>
                <a:schemeClr val="bg2">
                  <a:lumMod val="25000"/>
                </a:schemeClr>
              </a:solidFill>
            </p:grpSpPr>
            <p:grpSp>
              <p:nvGrpSpPr>
                <p:cNvPr id="49" name="Graphic 1">
                  <a:extLst>
                    <a:ext uri="{FF2B5EF4-FFF2-40B4-BE49-F238E27FC236}">
                      <a16:creationId xmlns:a16="http://schemas.microsoft.com/office/drawing/2014/main" id="{8EF1FC25-F8F2-4012-B097-246153C0F317}"/>
                    </a:ext>
                  </a:extLst>
                </p:cNvPr>
                <p:cNvGrpSpPr/>
                <p:nvPr/>
              </p:nvGrpSpPr>
              <p:grpSpPr>
                <a:xfrm>
                  <a:off x="5774816" y="3137058"/>
                  <a:ext cx="98298" cy="160020"/>
                  <a:chOff x="5774816" y="3137058"/>
                  <a:chExt cx="98298" cy="160020"/>
                </a:xfrm>
                <a:grpFill/>
              </p:grpSpPr>
              <p:grpSp>
                <p:nvGrpSpPr>
                  <p:cNvPr id="50" name="Graphic 1">
                    <a:extLst>
                      <a:ext uri="{FF2B5EF4-FFF2-40B4-BE49-F238E27FC236}">
                        <a16:creationId xmlns:a16="http://schemas.microsoft.com/office/drawing/2014/main" id="{8EF1FC25-F8F2-4012-B097-246153C0F317}"/>
                      </a:ext>
                    </a:extLst>
                  </p:cNvPr>
                  <p:cNvGrpSpPr/>
                  <p:nvPr/>
                </p:nvGrpSpPr>
                <p:grpSpPr>
                  <a:xfrm>
                    <a:off x="5795295" y="3266502"/>
                    <a:ext cx="77819" cy="30575"/>
                    <a:chOff x="5795295" y="3266502"/>
                    <a:chExt cx="77819" cy="30575"/>
                  </a:xfrm>
                  <a:grpFill/>
                </p:grpSpPr>
                <p:sp>
                  <p:nvSpPr>
                    <p:cNvPr id="51" name="Freeform: Shape 50">
                      <a:extLst>
                        <a:ext uri="{FF2B5EF4-FFF2-40B4-BE49-F238E27FC236}">
                          <a16:creationId xmlns:a16="http://schemas.microsoft.com/office/drawing/2014/main" id="{6A0C2329-22D3-4764-B3EB-988F74A2594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795295" y="3271646"/>
                      <a:ext cx="37909" cy="25431"/>
                    </a:xfrm>
                    <a:custGeom>
                      <a:avLst/>
                      <a:gdLst>
                        <a:gd name="connsiteX0" fmla="*/ 0 w 37909"/>
                        <a:gd name="connsiteY0" fmla="*/ 9716 h 25431"/>
                        <a:gd name="connsiteX1" fmla="*/ 2477 w 37909"/>
                        <a:gd name="connsiteY1" fmla="*/ 25432 h 25431"/>
                        <a:gd name="connsiteX2" fmla="*/ 18955 w 37909"/>
                        <a:gd name="connsiteY2" fmla="*/ 12002 h 25431"/>
                        <a:gd name="connsiteX3" fmla="*/ 37910 w 37909"/>
                        <a:gd name="connsiteY3" fmla="*/ 20098 h 25431"/>
                        <a:gd name="connsiteX4" fmla="*/ 35433 w 37909"/>
                        <a:gd name="connsiteY4" fmla="*/ 4191 h 25431"/>
                        <a:gd name="connsiteX5" fmla="*/ 14764 w 37909"/>
                        <a:gd name="connsiteY5" fmla="*/ 0 h 2543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7909" h="25431">
                          <a:moveTo>
                            <a:pt x="0" y="9716"/>
                          </a:moveTo>
                          <a:lnTo>
                            <a:pt x="2477" y="25432"/>
                          </a:lnTo>
                          <a:lnTo>
                            <a:pt x="18955" y="12002"/>
                          </a:lnTo>
                          <a:lnTo>
                            <a:pt x="37910" y="20098"/>
                          </a:lnTo>
                          <a:lnTo>
                            <a:pt x="35433" y="4191"/>
                          </a:lnTo>
                          <a:lnTo>
                            <a:pt x="1476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52" name="Freeform: Shape 51">
                      <a:extLst>
                        <a:ext uri="{FF2B5EF4-FFF2-40B4-BE49-F238E27FC236}">
                          <a16:creationId xmlns:a16="http://schemas.microsoft.com/office/drawing/2014/main" id="{EE08EFDD-A47B-4BB9-97D5-5E00286E515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35110" y="3266502"/>
                      <a:ext cx="38004" cy="25336"/>
                    </a:xfrm>
                    <a:custGeom>
                      <a:avLst/>
                      <a:gdLst>
                        <a:gd name="connsiteX0" fmla="*/ 0 w 38004"/>
                        <a:gd name="connsiteY0" fmla="*/ 8763 h 25336"/>
                        <a:gd name="connsiteX1" fmla="*/ 2572 w 38004"/>
                        <a:gd name="connsiteY1" fmla="*/ 25336 h 25336"/>
                        <a:gd name="connsiteX2" fmla="*/ 19050 w 38004"/>
                        <a:gd name="connsiteY2" fmla="*/ 12002 h 25336"/>
                        <a:gd name="connsiteX3" fmla="*/ 38005 w 38004"/>
                        <a:gd name="connsiteY3" fmla="*/ 20098 h 25336"/>
                        <a:gd name="connsiteX4" fmla="*/ 35528 w 38004"/>
                        <a:gd name="connsiteY4" fmla="*/ 4191 h 25336"/>
                        <a:gd name="connsiteX5" fmla="*/ 14859 w 38004"/>
                        <a:gd name="connsiteY5" fmla="*/ 0 h 25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004" h="25336">
                          <a:moveTo>
                            <a:pt x="0" y="8763"/>
                          </a:moveTo>
                          <a:lnTo>
                            <a:pt x="2572" y="25336"/>
                          </a:lnTo>
                          <a:lnTo>
                            <a:pt x="19050" y="12002"/>
                          </a:lnTo>
                          <a:lnTo>
                            <a:pt x="38005" y="20098"/>
                          </a:lnTo>
                          <a:lnTo>
                            <a:pt x="35528" y="4191"/>
                          </a:lnTo>
                          <a:lnTo>
                            <a:pt x="14859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53" name="Graphic 1">
                    <a:extLst>
                      <a:ext uri="{FF2B5EF4-FFF2-40B4-BE49-F238E27FC236}">
                        <a16:creationId xmlns:a16="http://schemas.microsoft.com/office/drawing/2014/main" id="{8EF1FC25-F8F2-4012-B097-246153C0F317}"/>
                      </a:ext>
                    </a:extLst>
                  </p:cNvPr>
                  <p:cNvGrpSpPr/>
                  <p:nvPr/>
                </p:nvGrpSpPr>
                <p:grpSpPr>
                  <a:xfrm>
                    <a:off x="5791866" y="3244881"/>
                    <a:ext cx="77819" cy="30575"/>
                    <a:chOff x="5791866" y="3244881"/>
                    <a:chExt cx="77819" cy="30575"/>
                  </a:xfrm>
                  <a:grpFill/>
                </p:grpSpPr>
                <p:sp>
                  <p:nvSpPr>
                    <p:cNvPr id="54" name="Freeform: Shape 53">
                      <a:extLst>
                        <a:ext uri="{FF2B5EF4-FFF2-40B4-BE49-F238E27FC236}">
                          <a16:creationId xmlns:a16="http://schemas.microsoft.com/office/drawing/2014/main" id="{27BDC2F6-CB11-4F72-945A-8631734C976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791866" y="3250120"/>
                      <a:ext cx="38004" cy="25336"/>
                    </a:xfrm>
                    <a:custGeom>
                      <a:avLst/>
                      <a:gdLst>
                        <a:gd name="connsiteX0" fmla="*/ 0 w 38004"/>
                        <a:gd name="connsiteY0" fmla="*/ 9716 h 25336"/>
                        <a:gd name="connsiteX1" fmla="*/ 2476 w 38004"/>
                        <a:gd name="connsiteY1" fmla="*/ 25336 h 25336"/>
                        <a:gd name="connsiteX2" fmla="*/ 18955 w 38004"/>
                        <a:gd name="connsiteY2" fmla="*/ 12001 h 25336"/>
                        <a:gd name="connsiteX3" fmla="*/ 38005 w 38004"/>
                        <a:gd name="connsiteY3" fmla="*/ 20098 h 25336"/>
                        <a:gd name="connsiteX4" fmla="*/ 35433 w 38004"/>
                        <a:gd name="connsiteY4" fmla="*/ 4191 h 25336"/>
                        <a:gd name="connsiteX5" fmla="*/ 14764 w 38004"/>
                        <a:gd name="connsiteY5" fmla="*/ 0 h 25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004" h="25336">
                          <a:moveTo>
                            <a:pt x="0" y="9716"/>
                          </a:moveTo>
                          <a:lnTo>
                            <a:pt x="2476" y="25336"/>
                          </a:lnTo>
                          <a:lnTo>
                            <a:pt x="18955" y="12001"/>
                          </a:lnTo>
                          <a:lnTo>
                            <a:pt x="38005" y="20098"/>
                          </a:lnTo>
                          <a:lnTo>
                            <a:pt x="35433" y="4191"/>
                          </a:lnTo>
                          <a:lnTo>
                            <a:pt x="1476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55" name="Freeform: Shape 54">
                      <a:extLst>
                        <a:ext uri="{FF2B5EF4-FFF2-40B4-BE49-F238E27FC236}">
                          <a16:creationId xmlns:a16="http://schemas.microsoft.com/office/drawing/2014/main" id="{04B4C233-B1F9-47F0-9915-E49AFA60B1B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31681" y="3244881"/>
                      <a:ext cx="38004" cy="25431"/>
                    </a:xfrm>
                    <a:custGeom>
                      <a:avLst/>
                      <a:gdLst>
                        <a:gd name="connsiteX0" fmla="*/ 0 w 38004"/>
                        <a:gd name="connsiteY0" fmla="*/ 8858 h 25431"/>
                        <a:gd name="connsiteX1" fmla="*/ 2572 w 38004"/>
                        <a:gd name="connsiteY1" fmla="*/ 25432 h 25431"/>
                        <a:gd name="connsiteX2" fmla="*/ 19050 w 38004"/>
                        <a:gd name="connsiteY2" fmla="*/ 12002 h 25431"/>
                        <a:gd name="connsiteX3" fmla="*/ 38005 w 38004"/>
                        <a:gd name="connsiteY3" fmla="*/ 20098 h 25431"/>
                        <a:gd name="connsiteX4" fmla="*/ 35528 w 38004"/>
                        <a:gd name="connsiteY4" fmla="*/ 4191 h 25431"/>
                        <a:gd name="connsiteX5" fmla="*/ 14859 w 38004"/>
                        <a:gd name="connsiteY5" fmla="*/ 0 h 2543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004" h="25431">
                          <a:moveTo>
                            <a:pt x="0" y="8858"/>
                          </a:moveTo>
                          <a:lnTo>
                            <a:pt x="2572" y="25432"/>
                          </a:lnTo>
                          <a:lnTo>
                            <a:pt x="19050" y="12002"/>
                          </a:lnTo>
                          <a:lnTo>
                            <a:pt x="38005" y="20098"/>
                          </a:lnTo>
                          <a:lnTo>
                            <a:pt x="35528" y="4191"/>
                          </a:lnTo>
                          <a:lnTo>
                            <a:pt x="14859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56" name="Graphic 1">
                    <a:extLst>
                      <a:ext uri="{FF2B5EF4-FFF2-40B4-BE49-F238E27FC236}">
                        <a16:creationId xmlns:a16="http://schemas.microsoft.com/office/drawing/2014/main" id="{8EF1FC25-F8F2-4012-B097-246153C0F317}"/>
                      </a:ext>
                    </a:extLst>
                  </p:cNvPr>
                  <p:cNvGrpSpPr/>
                  <p:nvPr/>
                </p:nvGrpSpPr>
                <p:grpSpPr>
                  <a:xfrm>
                    <a:off x="5788533" y="3223354"/>
                    <a:ext cx="77819" cy="30575"/>
                    <a:chOff x="5788533" y="3223354"/>
                    <a:chExt cx="77819" cy="30575"/>
                  </a:xfrm>
                  <a:grpFill/>
                </p:grpSpPr>
                <p:sp>
                  <p:nvSpPr>
                    <p:cNvPr id="57" name="Freeform: Shape 56">
                      <a:extLst>
                        <a:ext uri="{FF2B5EF4-FFF2-40B4-BE49-F238E27FC236}">
                          <a16:creationId xmlns:a16="http://schemas.microsoft.com/office/drawing/2014/main" id="{C57011CA-9B5C-4442-8389-E24635BC15D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788533" y="3228498"/>
                      <a:ext cx="37909" cy="25431"/>
                    </a:xfrm>
                    <a:custGeom>
                      <a:avLst/>
                      <a:gdLst>
                        <a:gd name="connsiteX0" fmla="*/ 0 w 37909"/>
                        <a:gd name="connsiteY0" fmla="*/ 9716 h 25431"/>
                        <a:gd name="connsiteX1" fmla="*/ 2477 w 37909"/>
                        <a:gd name="connsiteY1" fmla="*/ 25432 h 25431"/>
                        <a:gd name="connsiteX2" fmla="*/ 18859 w 37909"/>
                        <a:gd name="connsiteY2" fmla="*/ 12001 h 25431"/>
                        <a:gd name="connsiteX3" fmla="*/ 37909 w 37909"/>
                        <a:gd name="connsiteY3" fmla="*/ 20098 h 25431"/>
                        <a:gd name="connsiteX4" fmla="*/ 35338 w 37909"/>
                        <a:gd name="connsiteY4" fmla="*/ 4191 h 25431"/>
                        <a:gd name="connsiteX5" fmla="*/ 14764 w 37909"/>
                        <a:gd name="connsiteY5" fmla="*/ 0 h 2543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7909" h="25431">
                          <a:moveTo>
                            <a:pt x="0" y="9716"/>
                          </a:moveTo>
                          <a:lnTo>
                            <a:pt x="2477" y="25432"/>
                          </a:lnTo>
                          <a:lnTo>
                            <a:pt x="18859" y="12001"/>
                          </a:lnTo>
                          <a:lnTo>
                            <a:pt x="37909" y="20098"/>
                          </a:lnTo>
                          <a:lnTo>
                            <a:pt x="35338" y="4191"/>
                          </a:lnTo>
                          <a:lnTo>
                            <a:pt x="1476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58" name="Freeform: Shape 57">
                      <a:extLst>
                        <a:ext uri="{FF2B5EF4-FFF2-40B4-BE49-F238E27FC236}">
                          <a16:creationId xmlns:a16="http://schemas.microsoft.com/office/drawing/2014/main" id="{750CF423-27E8-4D29-8CB5-C11C7D19513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28252" y="3223354"/>
                      <a:ext cx="38100" cy="25336"/>
                    </a:xfrm>
                    <a:custGeom>
                      <a:avLst/>
                      <a:gdLst>
                        <a:gd name="connsiteX0" fmla="*/ 0 w 38100"/>
                        <a:gd name="connsiteY0" fmla="*/ 8763 h 25336"/>
                        <a:gd name="connsiteX1" fmla="*/ 2572 w 38100"/>
                        <a:gd name="connsiteY1" fmla="*/ 25336 h 25336"/>
                        <a:gd name="connsiteX2" fmla="*/ 19050 w 38100"/>
                        <a:gd name="connsiteY2" fmla="*/ 12001 h 25336"/>
                        <a:gd name="connsiteX3" fmla="*/ 38100 w 38100"/>
                        <a:gd name="connsiteY3" fmla="*/ 20098 h 25336"/>
                        <a:gd name="connsiteX4" fmla="*/ 35528 w 38100"/>
                        <a:gd name="connsiteY4" fmla="*/ 4191 h 25336"/>
                        <a:gd name="connsiteX5" fmla="*/ 14859 w 38100"/>
                        <a:gd name="connsiteY5" fmla="*/ 0 h 25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100" h="25336">
                          <a:moveTo>
                            <a:pt x="0" y="8763"/>
                          </a:moveTo>
                          <a:lnTo>
                            <a:pt x="2572" y="25336"/>
                          </a:lnTo>
                          <a:lnTo>
                            <a:pt x="19050" y="12001"/>
                          </a:lnTo>
                          <a:lnTo>
                            <a:pt x="38100" y="20098"/>
                          </a:lnTo>
                          <a:lnTo>
                            <a:pt x="35528" y="4191"/>
                          </a:lnTo>
                          <a:lnTo>
                            <a:pt x="14859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59" name="Graphic 1">
                    <a:extLst>
                      <a:ext uri="{FF2B5EF4-FFF2-40B4-BE49-F238E27FC236}">
                        <a16:creationId xmlns:a16="http://schemas.microsoft.com/office/drawing/2014/main" id="{8EF1FC25-F8F2-4012-B097-246153C0F317}"/>
                      </a:ext>
                    </a:extLst>
                  </p:cNvPr>
                  <p:cNvGrpSpPr/>
                  <p:nvPr/>
                </p:nvGrpSpPr>
                <p:grpSpPr>
                  <a:xfrm>
                    <a:off x="5785103" y="3201732"/>
                    <a:ext cx="77819" cy="30575"/>
                    <a:chOff x="5785103" y="3201732"/>
                    <a:chExt cx="77819" cy="30575"/>
                  </a:xfrm>
                  <a:grpFill/>
                </p:grpSpPr>
                <p:sp>
                  <p:nvSpPr>
                    <p:cNvPr id="60" name="Freeform: Shape 59">
                      <a:extLst>
                        <a:ext uri="{FF2B5EF4-FFF2-40B4-BE49-F238E27FC236}">
                          <a16:creationId xmlns:a16="http://schemas.microsoft.com/office/drawing/2014/main" id="{3D012316-E92A-4E2B-8B32-4B114A8CC0E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785103" y="3206971"/>
                      <a:ext cx="37909" cy="25336"/>
                    </a:xfrm>
                    <a:custGeom>
                      <a:avLst/>
                      <a:gdLst>
                        <a:gd name="connsiteX0" fmla="*/ 0 w 37909"/>
                        <a:gd name="connsiteY0" fmla="*/ 9716 h 25336"/>
                        <a:gd name="connsiteX1" fmla="*/ 2477 w 37909"/>
                        <a:gd name="connsiteY1" fmla="*/ 25336 h 25336"/>
                        <a:gd name="connsiteX2" fmla="*/ 18860 w 37909"/>
                        <a:gd name="connsiteY2" fmla="*/ 12002 h 25336"/>
                        <a:gd name="connsiteX3" fmla="*/ 37910 w 37909"/>
                        <a:gd name="connsiteY3" fmla="*/ 20098 h 25336"/>
                        <a:gd name="connsiteX4" fmla="*/ 35433 w 37909"/>
                        <a:gd name="connsiteY4" fmla="*/ 4191 h 25336"/>
                        <a:gd name="connsiteX5" fmla="*/ 14764 w 37909"/>
                        <a:gd name="connsiteY5" fmla="*/ 0 h 25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7909" h="25336">
                          <a:moveTo>
                            <a:pt x="0" y="9716"/>
                          </a:moveTo>
                          <a:lnTo>
                            <a:pt x="2477" y="25336"/>
                          </a:lnTo>
                          <a:lnTo>
                            <a:pt x="18860" y="12002"/>
                          </a:lnTo>
                          <a:lnTo>
                            <a:pt x="37910" y="20098"/>
                          </a:lnTo>
                          <a:lnTo>
                            <a:pt x="35433" y="4191"/>
                          </a:lnTo>
                          <a:lnTo>
                            <a:pt x="1476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61" name="Freeform: Shape 60">
                      <a:extLst>
                        <a:ext uri="{FF2B5EF4-FFF2-40B4-BE49-F238E27FC236}">
                          <a16:creationId xmlns:a16="http://schemas.microsoft.com/office/drawing/2014/main" id="{4B718AEA-C63D-4508-A95C-EAA0442E90A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24823" y="3201732"/>
                      <a:ext cx="38099" cy="25431"/>
                    </a:xfrm>
                    <a:custGeom>
                      <a:avLst/>
                      <a:gdLst>
                        <a:gd name="connsiteX0" fmla="*/ 0 w 38099"/>
                        <a:gd name="connsiteY0" fmla="*/ 8858 h 25431"/>
                        <a:gd name="connsiteX1" fmla="*/ 2667 w 38099"/>
                        <a:gd name="connsiteY1" fmla="*/ 25432 h 25431"/>
                        <a:gd name="connsiteX2" fmla="*/ 19050 w 38099"/>
                        <a:gd name="connsiteY2" fmla="*/ 12002 h 25431"/>
                        <a:gd name="connsiteX3" fmla="*/ 38100 w 38099"/>
                        <a:gd name="connsiteY3" fmla="*/ 20098 h 25431"/>
                        <a:gd name="connsiteX4" fmla="*/ 35528 w 38099"/>
                        <a:gd name="connsiteY4" fmla="*/ 4191 h 25431"/>
                        <a:gd name="connsiteX5" fmla="*/ 14954 w 38099"/>
                        <a:gd name="connsiteY5" fmla="*/ 0 h 2543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099" h="25431">
                          <a:moveTo>
                            <a:pt x="0" y="8858"/>
                          </a:moveTo>
                          <a:lnTo>
                            <a:pt x="2667" y="25432"/>
                          </a:lnTo>
                          <a:lnTo>
                            <a:pt x="19050" y="12002"/>
                          </a:lnTo>
                          <a:lnTo>
                            <a:pt x="38100" y="20098"/>
                          </a:lnTo>
                          <a:lnTo>
                            <a:pt x="35528" y="4191"/>
                          </a:lnTo>
                          <a:lnTo>
                            <a:pt x="1495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62" name="Graphic 1">
                    <a:extLst>
                      <a:ext uri="{FF2B5EF4-FFF2-40B4-BE49-F238E27FC236}">
                        <a16:creationId xmlns:a16="http://schemas.microsoft.com/office/drawing/2014/main" id="{8EF1FC25-F8F2-4012-B097-246153C0F317}"/>
                      </a:ext>
                    </a:extLst>
                  </p:cNvPr>
                  <p:cNvGrpSpPr/>
                  <p:nvPr/>
                </p:nvGrpSpPr>
                <p:grpSpPr>
                  <a:xfrm>
                    <a:off x="5781675" y="3180206"/>
                    <a:ext cx="77819" cy="30575"/>
                    <a:chOff x="5781675" y="3180206"/>
                    <a:chExt cx="77819" cy="30575"/>
                  </a:xfrm>
                  <a:grpFill/>
                </p:grpSpPr>
                <p:sp>
                  <p:nvSpPr>
                    <p:cNvPr id="63" name="Freeform: Shape 62">
                      <a:extLst>
                        <a:ext uri="{FF2B5EF4-FFF2-40B4-BE49-F238E27FC236}">
                          <a16:creationId xmlns:a16="http://schemas.microsoft.com/office/drawing/2014/main" id="{C2DB2502-7439-428F-B9C8-A70076E85BA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781675" y="3185349"/>
                      <a:ext cx="37909" cy="25431"/>
                    </a:xfrm>
                    <a:custGeom>
                      <a:avLst/>
                      <a:gdLst>
                        <a:gd name="connsiteX0" fmla="*/ 0 w 37909"/>
                        <a:gd name="connsiteY0" fmla="*/ 9716 h 25431"/>
                        <a:gd name="connsiteX1" fmla="*/ 2477 w 37909"/>
                        <a:gd name="connsiteY1" fmla="*/ 25432 h 25431"/>
                        <a:gd name="connsiteX2" fmla="*/ 18955 w 37909"/>
                        <a:gd name="connsiteY2" fmla="*/ 12002 h 25431"/>
                        <a:gd name="connsiteX3" fmla="*/ 37910 w 37909"/>
                        <a:gd name="connsiteY3" fmla="*/ 20098 h 25431"/>
                        <a:gd name="connsiteX4" fmla="*/ 35433 w 37909"/>
                        <a:gd name="connsiteY4" fmla="*/ 4191 h 25431"/>
                        <a:gd name="connsiteX5" fmla="*/ 14764 w 37909"/>
                        <a:gd name="connsiteY5" fmla="*/ 0 h 2543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7909" h="25431">
                          <a:moveTo>
                            <a:pt x="0" y="9716"/>
                          </a:moveTo>
                          <a:lnTo>
                            <a:pt x="2477" y="25432"/>
                          </a:lnTo>
                          <a:lnTo>
                            <a:pt x="18955" y="12002"/>
                          </a:lnTo>
                          <a:lnTo>
                            <a:pt x="37910" y="20098"/>
                          </a:lnTo>
                          <a:lnTo>
                            <a:pt x="35433" y="4191"/>
                          </a:lnTo>
                          <a:lnTo>
                            <a:pt x="1476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64" name="Freeform: Shape 63">
                      <a:extLst>
                        <a:ext uri="{FF2B5EF4-FFF2-40B4-BE49-F238E27FC236}">
                          <a16:creationId xmlns:a16="http://schemas.microsoft.com/office/drawing/2014/main" id="{AE0DF071-3A42-4D59-8868-EEE192CC095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21394" y="3180206"/>
                      <a:ext cx="38100" cy="25336"/>
                    </a:xfrm>
                    <a:custGeom>
                      <a:avLst/>
                      <a:gdLst>
                        <a:gd name="connsiteX0" fmla="*/ 0 w 38100"/>
                        <a:gd name="connsiteY0" fmla="*/ 8763 h 25336"/>
                        <a:gd name="connsiteX1" fmla="*/ 2667 w 38100"/>
                        <a:gd name="connsiteY1" fmla="*/ 25336 h 25336"/>
                        <a:gd name="connsiteX2" fmla="*/ 19050 w 38100"/>
                        <a:gd name="connsiteY2" fmla="*/ 12001 h 25336"/>
                        <a:gd name="connsiteX3" fmla="*/ 38100 w 38100"/>
                        <a:gd name="connsiteY3" fmla="*/ 20098 h 25336"/>
                        <a:gd name="connsiteX4" fmla="*/ 35623 w 38100"/>
                        <a:gd name="connsiteY4" fmla="*/ 4191 h 25336"/>
                        <a:gd name="connsiteX5" fmla="*/ 14954 w 38100"/>
                        <a:gd name="connsiteY5" fmla="*/ 0 h 25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100" h="25336">
                          <a:moveTo>
                            <a:pt x="0" y="8763"/>
                          </a:moveTo>
                          <a:lnTo>
                            <a:pt x="2667" y="25336"/>
                          </a:lnTo>
                          <a:lnTo>
                            <a:pt x="19050" y="12001"/>
                          </a:lnTo>
                          <a:lnTo>
                            <a:pt x="38100" y="20098"/>
                          </a:lnTo>
                          <a:lnTo>
                            <a:pt x="35623" y="4191"/>
                          </a:lnTo>
                          <a:lnTo>
                            <a:pt x="1495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65" name="Graphic 1">
                    <a:extLst>
                      <a:ext uri="{FF2B5EF4-FFF2-40B4-BE49-F238E27FC236}">
                        <a16:creationId xmlns:a16="http://schemas.microsoft.com/office/drawing/2014/main" id="{8EF1FC25-F8F2-4012-B097-246153C0F317}"/>
                      </a:ext>
                    </a:extLst>
                  </p:cNvPr>
                  <p:cNvGrpSpPr/>
                  <p:nvPr/>
                </p:nvGrpSpPr>
                <p:grpSpPr>
                  <a:xfrm>
                    <a:off x="5778246" y="3158584"/>
                    <a:ext cx="77819" cy="30575"/>
                    <a:chOff x="5778246" y="3158584"/>
                    <a:chExt cx="77819" cy="30575"/>
                  </a:xfrm>
                  <a:grpFill/>
                </p:grpSpPr>
                <p:sp>
                  <p:nvSpPr>
                    <p:cNvPr id="66" name="Freeform: Shape 65">
                      <a:extLst>
                        <a:ext uri="{FF2B5EF4-FFF2-40B4-BE49-F238E27FC236}">
                          <a16:creationId xmlns:a16="http://schemas.microsoft.com/office/drawing/2014/main" id="{BC617B0A-FBAD-4C4C-8902-FE95D84BA22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778246" y="3163823"/>
                      <a:ext cx="37909" cy="25336"/>
                    </a:xfrm>
                    <a:custGeom>
                      <a:avLst/>
                      <a:gdLst>
                        <a:gd name="connsiteX0" fmla="*/ 0 w 37909"/>
                        <a:gd name="connsiteY0" fmla="*/ 9716 h 25336"/>
                        <a:gd name="connsiteX1" fmla="*/ 2477 w 37909"/>
                        <a:gd name="connsiteY1" fmla="*/ 25336 h 25336"/>
                        <a:gd name="connsiteX2" fmla="*/ 18955 w 37909"/>
                        <a:gd name="connsiteY2" fmla="*/ 12001 h 25336"/>
                        <a:gd name="connsiteX3" fmla="*/ 37909 w 37909"/>
                        <a:gd name="connsiteY3" fmla="*/ 20098 h 25336"/>
                        <a:gd name="connsiteX4" fmla="*/ 35433 w 37909"/>
                        <a:gd name="connsiteY4" fmla="*/ 4191 h 25336"/>
                        <a:gd name="connsiteX5" fmla="*/ 14764 w 37909"/>
                        <a:gd name="connsiteY5" fmla="*/ 0 h 25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7909" h="25336">
                          <a:moveTo>
                            <a:pt x="0" y="9716"/>
                          </a:moveTo>
                          <a:lnTo>
                            <a:pt x="2477" y="25336"/>
                          </a:lnTo>
                          <a:lnTo>
                            <a:pt x="18955" y="12001"/>
                          </a:lnTo>
                          <a:lnTo>
                            <a:pt x="37909" y="20098"/>
                          </a:lnTo>
                          <a:lnTo>
                            <a:pt x="35433" y="4191"/>
                          </a:lnTo>
                          <a:lnTo>
                            <a:pt x="1476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67" name="Freeform: Shape 66">
                      <a:extLst>
                        <a:ext uri="{FF2B5EF4-FFF2-40B4-BE49-F238E27FC236}">
                          <a16:creationId xmlns:a16="http://schemas.microsoft.com/office/drawing/2014/main" id="{795CAC25-5034-4D16-B602-DE814775376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17965" y="3158584"/>
                      <a:ext cx="38100" cy="25431"/>
                    </a:xfrm>
                    <a:custGeom>
                      <a:avLst/>
                      <a:gdLst>
                        <a:gd name="connsiteX0" fmla="*/ 0 w 38100"/>
                        <a:gd name="connsiteY0" fmla="*/ 8858 h 25431"/>
                        <a:gd name="connsiteX1" fmla="*/ 2667 w 38100"/>
                        <a:gd name="connsiteY1" fmla="*/ 25432 h 25431"/>
                        <a:gd name="connsiteX2" fmla="*/ 19145 w 38100"/>
                        <a:gd name="connsiteY2" fmla="*/ 12001 h 25431"/>
                        <a:gd name="connsiteX3" fmla="*/ 38100 w 38100"/>
                        <a:gd name="connsiteY3" fmla="*/ 20098 h 25431"/>
                        <a:gd name="connsiteX4" fmla="*/ 35624 w 38100"/>
                        <a:gd name="connsiteY4" fmla="*/ 4191 h 25431"/>
                        <a:gd name="connsiteX5" fmla="*/ 14954 w 38100"/>
                        <a:gd name="connsiteY5" fmla="*/ 0 h 2543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100" h="25431">
                          <a:moveTo>
                            <a:pt x="0" y="8858"/>
                          </a:moveTo>
                          <a:lnTo>
                            <a:pt x="2667" y="25432"/>
                          </a:lnTo>
                          <a:lnTo>
                            <a:pt x="19145" y="12001"/>
                          </a:lnTo>
                          <a:lnTo>
                            <a:pt x="38100" y="20098"/>
                          </a:lnTo>
                          <a:lnTo>
                            <a:pt x="35624" y="4191"/>
                          </a:lnTo>
                          <a:lnTo>
                            <a:pt x="1495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68" name="Graphic 1">
                    <a:extLst>
                      <a:ext uri="{FF2B5EF4-FFF2-40B4-BE49-F238E27FC236}">
                        <a16:creationId xmlns:a16="http://schemas.microsoft.com/office/drawing/2014/main" id="{8EF1FC25-F8F2-4012-B097-246153C0F317}"/>
                      </a:ext>
                    </a:extLst>
                  </p:cNvPr>
                  <p:cNvGrpSpPr/>
                  <p:nvPr/>
                </p:nvGrpSpPr>
                <p:grpSpPr>
                  <a:xfrm>
                    <a:off x="5774816" y="3137058"/>
                    <a:ext cx="77819" cy="30575"/>
                    <a:chOff x="5774816" y="3137058"/>
                    <a:chExt cx="77819" cy="30575"/>
                  </a:xfrm>
                  <a:grpFill/>
                </p:grpSpPr>
                <p:sp>
                  <p:nvSpPr>
                    <p:cNvPr id="69" name="Freeform: Shape 68">
                      <a:extLst>
                        <a:ext uri="{FF2B5EF4-FFF2-40B4-BE49-F238E27FC236}">
                          <a16:creationId xmlns:a16="http://schemas.microsoft.com/office/drawing/2014/main" id="{7DEA10EB-0611-45F8-A444-C51B04BA66D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774816" y="3142201"/>
                      <a:ext cx="38004" cy="25431"/>
                    </a:xfrm>
                    <a:custGeom>
                      <a:avLst/>
                      <a:gdLst>
                        <a:gd name="connsiteX0" fmla="*/ 0 w 38004"/>
                        <a:gd name="connsiteY0" fmla="*/ 9716 h 25431"/>
                        <a:gd name="connsiteX1" fmla="*/ 2477 w 38004"/>
                        <a:gd name="connsiteY1" fmla="*/ 25432 h 25431"/>
                        <a:gd name="connsiteX2" fmla="*/ 18955 w 38004"/>
                        <a:gd name="connsiteY2" fmla="*/ 12002 h 25431"/>
                        <a:gd name="connsiteX3" fmla="*/ 38005 w 38004"/>
                        <a:gd name="connsiteY3" fmla="*/ 20098 h 25431"/>
                        <a:gd name="connsiteX4" fmla="*/ 35433 w 38004"/>
                        <a:gd name="connsiteY4" fmla="*/ 4191 h 25431"/>
                        <a:gd name="connsiteX5" fmla="*/ 14764 w 38004"/>
                        <a:gd name="connsiteY5" fmla="*/ 0 h 2543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004" h="25431">
                          <a:moveTo>
                            <a:pt x="0" y="9716"/>
                          </a:moveTo>
                          <a:lnTo>
                            <a:pt x="2477" y="25432"/>
                          </a:lnTo>
                          <a:lnTo>
                            <a:pt x="18955" y="12002"/>
                          </a:lnTo>
                          <a:lnTo>
                            <a:pt x="38005" y="20098"/>
                          </a:lnTo>
                          <a:lnTo>
                            <a:pt x="35433" y="4191"/>
                          </a:lnTo>
                          <a:lnTo>
                            <a:pt x="1476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70" name="Freeform: Shape 69">
                      <a:extLst>
                        <a:ext uri="{FF2B5EF4-FFF2-40B4-BE49-F238E27FC236}">
                          <a16:creationId xmlns:a16="http://schemas.microsoft.com/office/drawing/2014/main" id="{C6D9315F-518D-4983-991F-A9C71161E8F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14631" y="3137058"/>
                      <a:ext cx="38004" cy="25336"/>
                    </a:xfrm>
                    <a:custGeom>
                      <a:avLst/>
                      <a:gdLst>
                        <a:gd name="connsiteX0" fmla="*/ 0 w 38004"/>
                        <a:gd name="connsiteY0" fmla="*/ 8763 h 25336"/>
                        <a:gd name="connsiteX1" fmla="*/ 2572 w 38004"/>
                        <a:gd name="connsiteY1" fmla="*/ 25336 h 25336"/>
                        <a:gd name="connsiteX2" fmla="*/ 19050 w 38004"/>
                        <a:gd name="connsiteY2" fmla="*/ 12002 h 25336"/>
                        <a:gd name="connsiteX3" fmla="*/ 38005 w 38004"/>
                        <a:gd name="connsiteY3" fmla="*/ 20098 h 25336"/>
                        <a:gd name="connsiteX4" fmla="*/ 35528 w 38004"/>
                        <a:gd name="connsiteY4" fmla="*/ 4191 h 25336"/>
                        <a:gd name="connsiteX5" fmla="*/ 14859 w 38004"/>
                        <a:gd name="connsiteY5" fmla="*/ 0 h 25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004" h="25336">
                          <a:moveTo>
                            <a:pt x="0" y="8763"/>
                          </a:moveTo>
                          <a:lnTo>
                            <a:pt x="2572" y="25336"/>
                          </a:lnTo>
                          <a:lnTo>
                            <a:pt x="19050" y="12002"/>
                          </a:lnTo>
                          <a:lnTo>
                            <a:pt x="38005" y="20098"/>
                          </a:lnTo>
                          <a:lnTo>
                            <a:pt x="35528" y="4191"/>
                          </a:lnTo>
                          <a:lnTo>
                            <a:pt x="14859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</p:grpSp>
            <p:grpSp>
              <p:nvGrpSpPr>
                <p:cNvPr id="71" name="Graphic 1">
                  <a:extLst>
                    <a:ext uri="{FF2B5EF4-FFF2-40B4-BE49-F238E27FC236}">
                      <a16:creationId xmlns:a16="http://schemas.microsoft.com/office/drawing/2014/main" id="{8EF1FC25-F8F2-4012-B097-246153C0F317}"/>
                    </a:ext>
                  </a:extLst>
                </p:cNvPr>
                <p:cNvGrpSpPr/>
                <p:nvPr/>
              </p:nvGrpSpPr>
              <p:grpSpPr>
                <a:xfrm>
                  <a:off x="5854636" y="3119341"/>
                  <a:ext cx="116681" cy="164687"/>
                  <a:chOff x="5854636" y="3119341"/>
                  <a:chExt cx="116681" cy="164687"/>
                </a:xfrm>
                <a:grpFill/>
              </p:grpSpPr>
              <p:grpSp>
                <p:nvGrpSpPr>
                  <p:cNvPr id="72" name="Graphic 1">
                    <a:extLst>
                      <a:ext uri="{FF2B5EF4-FFF2-40B4-BE49-F238E27FC236}">
                        <a16:creationId xmlns:a16="http://schemas.microsoft.com/office/drawing/2014/main" id="{8EF1FC25-F8F2-4012-B097-246153C0F317}"/>
                      </a:ext>
                    </a:extLst>
                  </p:cNvPr>
                  <p:cNvGrpSpPr/>
                  <p:nvPr/>
                </p:nvGrpSpPr>
                <p:grpSpPr>
                  <a:xfrm>
                    <a:off x="5894355" y="3244500"/>
                    <a:ext cx="76961" cy="39528"/>
                    <a:chOff x="5894355" y="3244500"/>
                    <a:chExt cx="76961" cy="39528"/>
                  </a:xfrm>
                  <a:grpFill/>
                </p:grpSpPr>
                <p:sp>
                  <p:nvSpPr>
                    <p:cNvPr id="73" name="Freeform: Shape 72">
                      <a:extLst>
                        <a:ext uri="{FF2B5EF4-FFF2-40B4-BE49-F238E27FC236}">
                          <a16:creationId xmlns:a16="http://schemas.microsoft.com/office/drawing/2014/main" id="{2BA5F2D1-80A3-4E7C-98C4-59EC80F36BC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94355" y="3256597"/>
                      <a:ext cx="38671" cy="27431"/>
                    </a:xfrm>
                    <a:custGeom>
                      <a:avLst/>
                      <a:gdLst>
                        <a:gd name="connsiteX0" fmla="*/ 0 w 38671"/>
                        <a:gd name="connsiteY0" fmla="*/ 12287 h 27431"/>
                        <a:gd name="connsiteX1" fmla="*/ 4763 w 38671"/>
                        <a:gd name="connsiteY1" fmla="*/ 27432 h 27431"/>
                        <a:gd name="connsiteX2" fmla="*/ 18859 w 38671"/>
                        <a:gd name="connsiteY2" fmla="*/ 11240 h 27431"/>
                        <a:gd name="connsiteX3" fmla="*/ 38671 w 38671"/>
                        <a:gd name="connsiteY3" fmla="*/ 16002 h 27431"/>
                        <a:gd name="connsiteX4" fmla="*/ 33814 w 38671"/>
                        <a:gd name="connsiteY4" fmla="*/ 571 h 27431"/>
                        <a:gd name="connsiteX5" fmla="*/ 12954 w 38671"/>
                        <a:gd name="connsiteY5" fmla="*/ 0 h 2743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671" h="27431">
                          <a:moveTo>
                            <a:pt x="0" y="12287"/>
                          </a:moveTo>
                          <a:lnTo>
                            <a:pt x="4763" y="27432"/>
                          </a:lnTo>
                          <a:lnTo>
                            <a:pt x="18859" y="11240"/>
                          </a:lnTo>
                          <a:lnTo>
                            <a:pt x="38671" y="16002"/>
                          </a:lnTo>
                          <a:lnTo>
                            <a:pt x="33814" y="571"/>
                          </a:lnTo>
                          <a:lnTo>
                            <a:pt x="1295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74" name="Freeform: Shape 73">
                      <a:extLst>
                        <a:ext uri="{FF2B5EF4-FFF2-40B4-BE49-F238E27FC236}">
                          <a16:creationId xmlns:a16="http://schemas.microsoft.com/office/drawing/2014/main" id="{6BE3C011-A2B7-4130-8506-8FA9E4D45C7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32360" y="3244500"/>
                      <a:ext cx="38957" cy="27336"/>
                    </a:xfrm>
                    <a:custGeom>
                      <a:avLst/>
                      <a:gdLst>
                        <a:gd name="connsiteX0" fmla="*/ 0 w 38957"/>
                        <a:gd name="connsiteY0" fmla="*/ 11335 h 27336"/>
                        <a:gd name="connsiteX1" fmla="*/ 5048 w 38957"/>
                        <a:gd name="connsiteY1" fmla="*/ 27337 h 27336"/>
                        <a:gd name="connsiteX2" fmla="*/ 19050 w 38957"/>
                        <a:gd name="connsiteY2" fmla="*/ 11240 h 27336"/>
                        <a:gd name="connsiteX3" fmla="*/ 38957 w 38957"/>
                        <a:gd name="connsiteY3" fmla="*/ 15907 h 27336"/>
                        <a:gd name="connsiteX4" fmla="*/ 34004 w 38957"/>
                        <a:gd name="connsiteY4" fmla="*/ 571 h 27336"/>
                        <a:gd name="connsiteX5" fmla="*/ 13240 w 38957"/>
                        <a:gd name="connsiteY5" fmla="*/ 0 h 27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957" h="27336">
                          <a:moveTo>
                            <a:pt x="0" y="11335"/>
                          </a:moveTo>
                          <a:lnTo>
                            <a:pt x="5048" y="27337"/>
                          </a:lnTo>
                          <a:lnTo>
                            <a:pt x="19050" y="11240"/>
                          </a:lnTo>
                          <a:lnTo>
                            <a:pt x="38957" y="15907"/>
                          </a:lnTo>
                          <a:lnTo>
                            <a:pt x="34004" y="571"/>
                          </a:lnTo>
                          <a:lnTo>
                            <a:pt x="13240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75" name="Graphic 1">
                    <a:extLst>
                      <a:ext uri="{FF2B5EF4-FFF2-40B4-BE49-F238E27FC236}">
                        <a16:creationId xmlns:a16="http://schemas.microsoft.com/office/drawing/2014/main" id="{8EF1FC25-F8F2-4012-B097-246153C0F317}"/>
                      </a:ext>
                    </a:extLst>
                  </p:cNvPr>
                  <p:cNvGrpSpPr/>
                  <p:nvPr/>
                </p:nvGrpSpPr>
                <p:grpSpPr>
                  <a:xfrm>
                    <a:off x="5887688" y="3223640"/>
                    <a:ext cx="76961" cy="39528"/>
                    <a:chOff x="5887688" y="3223640"/>
                    <a:chExt cx="76961" cy="39528"/>
                  </a:xfrm>
                  <a:grpFill/>
                </p:grpSpPr>
                <p:sp>
                  <p:nvSpPr>
                    <p:cNvPr id="76" name="Freeform: Shape 75">
                      <a:extLst>
                        <a:ext uri="{FF2B5EF4-FFF2-40B4-BE49-F238E27FC236}">
                          <a16:creationId xmlns:a16="http://schemas.microsoft.com/office/drawing/2014/main" id="{F9BFD48B-EC6C-4B7A-98A5-C3B1D5D9D99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87688" y="3235737"/>
                      <a:ext cx="38766" cy="27432"/>
                    </a:xfrm>
                    <a:custGeom>
                      <a:avLst/>
                      <a:gdLst>
                        <a:gd name="connsiteX0" fmla="*/ 0 w 38766"/>
                        <a:gd name="connsiteY0" fmla="*/ 12287 h 27432"/>
                        <a:gd name="connsiteX1" fmla="*/ 4858 w 38766"/>
                        <a:gd name="connsiteY1" fmla="*/ 27432 h 27432"/>
                        <a:gd name="connsiteX2" fmla="*/ 18860 w 38766"/>
                        <a:gd name="connsiteY2" fmla="*/ 11240 h 27432"/>
                        <a:gd name="connsiteX3" fmla="*/ 38767 w 38766"/>
                        <a:gd name="connsiteY3" fmla="*/ 15907 h 27432"/>
                        <a:gd name="connsiteX4" fmla="*/ 33814 w 38766"/>
                        <a:gd name="connsiteY4" fmla="*/ 572 h 27432"/>
                        <a:gd name="connsiteX5" fmla="*/ 13049 w 38766"/>
                        <a:gd name="connsiteY5" fmla="*/ 0 h 274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766" h="27432">
                          <a:moveTo>
                            <a:pt x="0" y="12287"/>
                          </a:moveTo>
                          <a:lnTo>
                            <a:pt x="4858" y="27432"/>
                          </a:lnTo>
                          <a:lnTo>
                            <a:pt x="18860" y="11240"/>
                          </a:lnTo>
                          <a:lnTo>
                            <a:pt x="38767" y="15907"/>
                          </a:lnTo>
                          <a:lnTo>
                            <a:pt x="33814" y="572"/>
                          </a:lnTo>
                          <a:lnTo>
                            <a:pt x="13049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77" name="Freeform: Shape 76">
                      <a:extLst>
                        <a:ext uri="{FF2B5EF4-FFF2-40B4-BE49-F238E27FC236}">
                          <a16:creationId xmlns:a16="http://schemas.microsoft.com/office/drawing/2014/main" id="{9C632696-96E6-4229-B755-044637E53D5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25693" y="3223640"/>
                      <a:ext cx="38957" cy="27336"/>
                    </a:xfrm>
                    <a:custGeom>
                      <a:avLst/>
                      <a:gdLst>
                        <a:gd name="connsiteX0" fmla="*/ 0 w 38957"/>
                        <a:gd name="connsiteY0" fmla="*/ 11335 h 27336"/>
                        <a:gd name="connsiteX1" fmla="*/ 5048 w 38957"/>
                        <a:gd name="connsiteY1" fmla="*/ 27337 h 27336"/>
                        <a:gd name="connsiteX2" fmla="*/ 19145 w 38957"/>
                        <a:gd name="connsiteY2" fmla="*/ 11240 h 27336"/>
                        <a:gd name="connsiteX3" fmla="*/ 38957 w 38957"/>
                        <a:gd name="connsiteY3" fmla="*/ 15907 h 27336"/>
                        <a:gd name="connsiteX4" fmla="*/ 34100 w 38957"/>
                        <a:gd name="connsiteY4" fmla="*/ 572 h 27336"/>
                        <a:gd name="connsiteX5" fmla="*/ 13240 w 38957"/>
                        <a:gd name="connsiteY5" fmla="*/ 0 h 27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957" h="27336">
                          <a:moveTo>
                            <a:pt x="0" y="11335"/>
                          </a:moveTo>
                          <a:lnTo>
                            <a:pt x="5048" y="27337"/>
                          </a:lnTo>
                          <a:lnTo>
                            <a:pt x="19145" y="11240"/>
                          </a:lnTo>
                          <a:lnTo>
                            <a:pt x="38957" y="15907"/>
                          </a:lnTo>
                          <a:lnTo>
                            <a:pt x="34100" y="572"/>
                          </a:lnTo>
                          <a:lnTo>
                            <a:pt x="13240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78" name="Graphic 1">
                    <a:extLst>
                      <a:ext uri="{FF2B5EF4-FFF2-40B4-BE49-F238E27FC236}">
                        <a16:creationId xmlns:a16="http://schemas.microsoft.com/office/drawing/2014/main" id="{8EF1FC25-F8F2-4012-B097-246153C0F317}"/>
                      </a:ext>
                    </a:extLst>
                  </p:cNvPr>
                  <p:cNvGrpSpPr/>
                  <p:nvPr/>
                </p:nvGrpSpPr>
                <p:grpSpPr>
                  <a:xfrm>
                    <a:off x="5881115" y="3202780"/>
                    <a:ext cx="76962" cy="39528"/>
                    <a:chOff x="5881115" y="3202780"/>
                    <a:chExt cx="76962" cy="39528"/>
                  </a:xfrm>
                  <a:grpFill/>
                </p:grpSpPr>
                <p:sp>
                  <p:nvSpPr>
                    <p:cNvPr id="79" name="Freeform: Shape 78">
                      <a:extLst>
                        <a:ext uri="{FF2B5EF4-FFF2-40B4-BE49-F238E27FC236}">
                          <a16:creationId xmlns:a16="http://schemas.microsoft.com/office/drawing/2014/main" id="{D19E535B-D32D-44AE-A3EE-12B0E436B26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81115" y="3214877"/>
                      <a:ext cx="38671" cy="27432"/>
                    </a:xfrm>
                    <a:custGeom>
                      <a:avLst/>
                      <a:gdLst>
                        <a:gd name="connsiteX0" fmla="*/ 0 w 38671"/>
                        <a:gd name="connsiteY0" fmla="*/ 12287 h 27432"/>
                        <a:gd name="connsiteX1" fmla="*/ 4763 w 38671"/>
                        <a:gd name="connsiteY1" fmla="*/ 27432 h 27432"/>
                        <a:gd name="connsiteX2" fmla="*/ 18860 w 38671"/>
                        <a:gd name="connsiteY2" fmla="*/ 11240 h 27432"/>
                        <a:gd name="connsiteX3" fmla="*/ 38672 w 38671"/>
                        <a:gd name="connsiteY3" fmla="*/ 15907 h 27432"/>
                        <a:gd name="connsiteX4" fmla="*/ 33814 w 38671"/>
                        <a:gd name="connsiteY4" fmla="*/ 572 h 27432"/>
                        <a:gd name="connsiteX5" fmla="*/ 12954 w 38671"/>
                        <a:gd name="connsiteY5" fmla="*/ 0 h 274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671" h="27432">
                          <a:moveTo>
                            <a:pt x="0" y="12287"/>
                          </a:moveTo>
                          <a:lnTo>
                            <a:pt x="4763" y="27432"/>
                          </a:lnTo>
                          <a:lnTo>
                            <a:pt x="18860" y="11240"/>
                          </a:lnTo>
                          <a:lnTo>
                            <a:pt x="38672" y="15907"/>
                          </a:lnTo>
                          <a:lnTo>
                            <a:pt x="33814" y="572"/>
                          </a:lnTo>
                          <a:lnTo>
                            <a:pt x="1295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80" name="Freeform: Shape 79">
                      <a:extLst>
                        <a:ext uri="{FF2B5EF4-FFF2-40B4-BE49-F238E27FC236}">
                          <a16:creationId xmlns:a16="http://schemas.microsoft.com/office/drawing/2014/main" id="{62C874CB-C64F-4530-A708-EEAAFA8008A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19120" y="3202780"/>
                      <a:ext cx="38957" cy="27336"/>
                    </a:xfrm>
                    <a:custGeom>
                      <a:avLst/>
                      <a:gdLst>
                        <a:gd name="connsiteX0" fmla="*/ 0 w 38957"/>
                        <a:gd name="connsiteY0" fmla="*/ 11335 h 27336"/>
                        <a:gd name="connsiteX1" fmla="*/ 5048 w 38957"/>
                        <a:gd name="connsiteY1" fmla="*/ 27337 h 27336"/>
                        <a:gd name="connsiteX2" fmla="*/ 19050 w 38957"/>
                        <a:gd name="connsiteY2" fmla="*/ 11240 h 27336"/>
                        <a:gd name="connsiteX3" fmla="*/ 38957 w 38957"/>
                        <a:gd name="connsiteY3" fmla="*/ 15907 h 27336"/>
                        <a:gd name="connsiteX4" fmla="*/ 34004 w 38957"/>
                        <a:gd name="connsiteY4" fmla="*/ 572 h 27336"/>
                        <a:gd name="connsiteX5" fmla="*/ 13240 w 38957"/>
                        <a:gd name="connsiteY5" fmla="*/ 0 h 27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957" h="27336">
                          <a:moveTo>
                            <a:pt x="0" y="11335"/>
                          </a:moveTo>
                          <a:lnTo>
                            <a:pt x="5048" y="27337"/>
                          </a:lnTo>
                          <a:lnTo>
                            <a:pt x="19050" y="11240"/>
                          </a:lnTo>
                          <a:lnTo>
                            <a:pt x="38957" y="15907"/>
                          </a:lnTo>
                          <a:lnTo>
                            <a:pt x="34004" y="572"/>
                          </a:lnTo>
                          <a:lnTo>
                            <a:pt x="13240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81" name="Graphic 1">
                    <a:extLst>
                      <a:ext uri="{FF2B5EF4-FFF2-40B4-BE49-F238E27FC236}">
                        <a16:creationId xmlns:a16="http://schemas.microsoft.com/office/drawing/2014/main" id="{8EF1FC25-F8F2-4012-B097-246153C0F317}"/>
                      </a:ext>
                    </a:extLst>
                  </p:cNvPr>
                  <p:cNvGrpSpPr/>
                  <p:nvPr/>
                </p:nvGrpSpPr>
                <p:grpSpPr>
                  <a:xfrm>
                    <a:off x="5874448" y="3181921"/>
                    <a:ext cx="76961" cy="39528"/>
                    <a:chOff x="5874448" y="3181921"/>
                    <a:chExt cx="76961" cy="39528"/>
                  </a:xfrm>
                  <a:grpFill/>
                </p:grpSpPr>
                <p:sp>
                  <p:nvSpPr>
                    <p:cNvPr id="82" name="Freeform: Shape 81">
                      <a:extLst>
                        <a:ext uri="{FF2B5EF4-FFF2-40B4-BE49-F238E27FC236}">
                          <a16:creationId xmlns:a16="http://schemas.microsoft.com/office/drawing/2014/main" id="{276DCD51-ADF5-4B01-8CF7-045F64FB266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74448" y="3194017"/>
                      <a:ext cx="38766" cy="27431"/>
                    </a:xfrm>
                    <a:custGeom>
                      <a:avLst/>
                      <a:gdLst>
                        <a:gd name="connsiteX0" fmla="*/ 0 w 38766"/>
                        <a:gd name="connsiteY0" fmla="*/ 12287 h 27431"/>
                        <a:gd name="connsiteX1" fmla="*/ 4858 w 38766"/>
                        <a:gd name="connsiteY1" fmla="*/ 27432 h 27431"/>
                        <a:gd name="connsiteX2" fmla="*/ 18860 w 38766"/>
                        <a:gd name="connsiteY2" fmla="*/ 11239 h 27431"/>
                        <a:gd name="connsiteX3" fmla="*/ 38767 w 38766"/>
                        <a:gd name="connsiteY3" fmla="*/ 15907 h 27431"/>
                        <a:gd name="connsiteX4" fmla="*/ 33814 w 38766"/>
                        <a:gd name="connsiteY4" fmla="*/ 571 h 27431"/>
                        <a:gd name="connsiteX5" fmla="*/ 13049 w 38766"/>
                        <a:gd name="connsiteY5" fmla="*/ 0 h 2743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766" h="27431">
                          <a:moveTo>
                            <a:pt x="0" y="12287"/>
                          </a:moveTo>
                          <a:lnTo>
                            <a:pt x="4858" y="27432"/>
                          </a:lnTo>
                          <a:lnTo>
                            <a:pt x="18860" y="11239"/>
                          </a:lnTo>
                          <a:lnTo>
                            <a:pt x="38767" y="15907"/>
                          </a:lnTo>
                          <a:lnTo>
                            <a:pt x="33814" y="571"/>
                          </a:lnTo>
                          <a:lnTo>
                            <a:pt x="13049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83" name="Freeform: Shape 82">
                      <a:extLst>
                        <a:ext uri="{FF2B5EF4-FFF2-40B4-BE49-F238E27FC236}">
                          <a16:creationId xmlns:a16="http://schemas.microsoft.com/office/drawing/2014/main" id="{85FA77C1-9C6A-41DB-961B-0EB5BA92BC1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12453" y="3181921"/>
                      <a:ext cx="38957" cy="27336"/>
                    </a:xfrm>
                    <a:custGeom>
                      <a:avLst/>
                      <a:gdLst>
                        <a:gd name="connsiteX0" fmla="*/ 0 w 38957"/>
                        <a:gd name="connsiteY0" fmla="*/ 11335 h 27336"/>
                        <a:gd name="connsiteX1" fmla="*/ 5048 w 38957"/>
                        <a:gd name="connsiteY1" fmla="*/ 27337 h 27336"/>
                        <a:gd name="connsiteX2" fmla="*/ 19145 w 38957"/>
                        <a:gd name="connsiteY2" fmla="*/ 11240 h 27336"/>
                        <a:gd name="connsiteX3" fmla="*/ 38957 w 38957"/>
                        <a:gd name="connsiteY3" fmla="*/ 15907 h 27336"/>
                        <a:gd name="connsiteX4" fmla="*/ 34100 w 38957"/>
                        <a:gd name="connsiteY4" fmla="*/ 571 h 27336"/>
                        <a:gd name="connsiteX5" fmla="*/ 13240 w 38957"/>
                        <a:gd name="connsiteY5" fmla="*/ 0 h 27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957" h="27336">
                          <a:moveTo>
                            <a:pt x="0" y="11335"/>
                          </a:moveTo>
                          <a:lnTo>
                            <a:pt x="5048" y="27337"/>
                          </a:lnTo>
                          <a:lnTo>
                            <a:pt x="19145" y="11240"/>
                          </a:lnTo>
                          <a:lnTo>
                            <a:pt x="38957" y="15907"/>
                          </a:lnTo>
                          <a:lnTo>
                            <a:pt x="34100" y="571"/>
                          </a:lnTo>
                          <a:lnTo>
                            <a:pt x="13240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84" name="Graphic 1">
                    <a:extLst>
                      <a:ext uri="{FF2B5EF4-FFF2-40B4-BE49-F238E27FC236}">
                        <a16:creationId xmlns:a16="http://schemas.microsoft.com/office/drawing/2014/main" id="{8EF1FC25-F8F2-4012-B097-246153C0F317}"/>
                      </a:ext>
                    </a:extLst>
                  </p:cNvPr>
                  <p:cNvGrpSpPr/>
                  <p:nvPr/>
                </p:nvGrpSpPr>
                <p:grpSpPr>
                  <a:xfrm>
                    <a:off x="5867876" y="3161061"/>
                    <a:ext cx="76961" cy="39528"/>
                    <a:chOff x="5867876" y="3161061"/>
                    <a:chExt cx="76961" cy="39528"/>
                  </a:xfrm>
                  <a:grpFill/>
                </p:grpSpPr>
                <p:sp>
                  <p:nvSpPr>
                    <p:cNvPr id="85" name="Freeform: Shape 84">
                      <a:extLst>
                        <a:ext uri="{FF2B5EF4-FFF2-40B4-BE49-F238E27FC236}">
                          <a16:creationId xmlns:a16="http://schemas.microsoft.com/office/drawing/2014/main" id="{0F4F7E33-F8AA-41FD-BB49-D88EA73AD62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67876" y="3173157"/>
                      <a:ext cx="38671" cy="27432"/>
                    </a:xfrm>
                    <a:custGeom>
                      <a:avLst/>
                      <a:gdLst>
                        <a:gd name="connsiteX0" fmla="*/ 0 w 38671"/>
                        <a:gd name="connsiteY0" fmla="*/ 12287 h 27432"/>
                        <a:gd name="connsiteX1" fmla="*/ 4763 w 38671"/>
                        <a:gd name="connsiteY1" fmla="*/ 27432 h 27432"/>
                        <a:gd name="connsiteX2" fmla="*/ 18859 w 38671"/>
                        <a:gd name="connsiteY2" fmla="*/ 11240 h 27432"/>
                        <a:gd name="connsiteX3" fmla="*/ 38672 w 38671"/>
                        <a:gd name="connsiteY3" fmla="*/ 15907 h 27432"/>
                        <a:gd name="connsiteX4" fmla="*/ 33814 w 38671"/>
                        <a:gd name="connsiteY4" fmla="*/ 572 h 27432"/>
                        <a:gd name="connsiteX5" fmla="*/ 12954 w 38671"/>
                        <a:gd name="connsiteY5" fmla="*/ 0 h 274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671" h="27432">
                          <a:moveTo>
                            <a:pt x="0" y="12287"/>
                          </a:moveTo>
                          <a:lnTo>
                            <a:pt x="4763" y="27432"/>
                          </a:lnTo>
                          <a:lnTo>
                            <a:pt x="18859" y="11240"/>
                          </a:lnTo>
                          <a:lnTo>
                            <a:pt x="38672" y="15907"/>
                          </a:lnTo>
                          <a:lnTo>
                            <a:pt x="33814" y="572"/>
                          </a:lnTo>
                          <a:lnTo>
                            <a:pt x="1295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86" name="Freeform: Shape 85">
                      <a:extLst>
                        <a:ext uri="{FF2B5EF4-FFF2-40B4-BE49-F238E27FC236}">
                          <a16:creationId xmlns:a16="http://schemas.microsoft.com/office/drawing/2014/main" id="{64B37455-E629-42AD-AD92-972822DEC5B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05881" y="3161061"/>
                      <a:ext cx="38957" cy="27336"/>
                    </a:xfrm>
                    <a:custGeom>
                      <a:avLst/>
                      <a:gdLst>
                        <a:gd name="connsiteX0" fmla="*/ 0 w 38957"/>
                        <a:gd name="connsiteY0" fmla="*/ 11335 h 27336"/>
                        <a:gd name="connsiteX1" fmla="*/ 5048 w 38957"/>
                        <a:gd name="connsiteY1" fmla="*/ 27337 h 27336"/>
                        <a:gd name="connsiteX2" fmla="*/ 19050 w 38957"/>
                        <a:gd name="connsiteY2" fmla="*/ 11144 h 27336"/>
                        <a:gd name="connsiteX3" fmla="*/ 38957 w 38957"/>
                        <a:gd name="connsiteY3" fmla="*/ 15907 h 27336"/>
                        <a:gd name="connsiteX4" fmla="*/ 34004 w 38957"/>
                        <a:gd name="connsiteY4" fmla="*/ 572 h 27336"/>
                        <a:gd name="connsiteX5" fmla="*/ 13240 w 38957"/>
                        <a:gd name="connsiteY5" fmla="*/ 0 h 27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957" h="27336">
                          <a:moveTo>
                            <a:pt x="0" y="11335"/>
                          </a:moveTo>
                          <a:lnTo>
                            <a:pt x="5048" y="27337"/>
                          </a:lnTo>
                          <a:lnTo>
                            <a:pt x="19050" y="11144"/>
                          </a:lnTo>
                          <a:lnTo>
                            <a:pt x="38957" y="15907"/>
                          </a:lnTo>
                          <a:lnTo>
                            <a:pt x="34004" y="572"/>
                          </a:lnTo>
                          <a:lnTo>
                            <a:pt x="13240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87" name="Graphic 1">
                    <a:extLst>
                      <a:ext uri="{FF2B5EF4-FFF2-40B4-BE49-F238E27FC236}">
                        <a16:creationId xmlns:a16="http://schemas.microsoft.com/office/drawing/2014/main" id="{8EF1FC25-F8F2-4012-B097-246153C0F317}"/>
                      </a:ext>
                    </a:extLst>
                  </p:cNvPr>
                  <p:cNvGrpSpPr/>
                  <p:nvPr/>
                </p:nvGrpSpPr>
                <p:grpSpPr>
                  <a:xfrm>
                    <a:off x="5861208" y="3140201"/>
                    <a:ext cx="76961" cy="39528"/>
                    <a:chOff x="5861208" y="3140201"/>
                    <a:chExt cx="76961" cy="39528"/>
                  </a:xfrm>
                  <a:grpFill/>
                </p:grpSpPr>
                <p:sp>
                  <p:nvSpPr>
                    <p:cNvPr id="88" name="Freeform: Shape 87">
                      <a:extLst>
                        <a:ext uri="{FF2B5EF4-FFF2-40B4-BE49-F238E27FC236}">
                          <a16:creationId xmlns:a16="http://schemas.microsoft.com/office/drawing/2014/main" id="{532EDB92-6772-4917-B9E7-CB7BD8515AC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61208" y="3152298"/>
                      <a:ext cx="38766" cy="27432"/>
                    </a:xfrm>
                    <a:custGeom>
                      <a:avLst/>
                      <a:gdLst>
                        <a:gd name="connsiteX0" fmla="*/ 0 w 38766"/>
                        <a:gd name="connsiteY0" fmla="*/ 12287 h 27432"/>
                        <a:gd name="connsiteX1" fmla="*/ 4858 w 38766"/>
                        <a:gd name="connsiteY1" fmla="*/ 27432 h 27432"/>
                        <a:gd name="connsiteX2" fmla="*/ 18859 w 38766"/>
                        <a:gd name="connsiteY2" fmla="*/ 11240 h 27432"/>
                        <a:gd name="connsiteX3" fmla="*/ 38767 w 38766"/>
                        <a:gd name="connsiteY3" fmla="*/ 15907 h 27432"/>
                        <a:gd name="connsiteX4" fmla="*/ 33814 w 38766"/>
                        <a:gd name="connsiteY4" fmla="*/ 571 h 27432"/>
                        <a:gd name="connsiteX5" fmla="*/ 13049 w 38766"/>
                        <a:gd name="connsiteY5" fmla="*/ 0 h 274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766" h="27432">
                          <a:moveTo>
                            <a:pt x="0" y="12287"/>
                          </a:moveTo>
                          <a:lnTo>
                            <a:pt x="4858" y="27432"/>
                          </a:lnTo>
                          <a:lnTo>
                            <a:pt x="18859" y="11240"/>
                          </a:lnTo>
                          <a:lnTo>
                            <a:pt x="38767" y="15907"/>
                          </a:lnTo>
                          <a:lnTo>
                            <a:pt x="33814" y="571"/>
                          </a:lnTo>
                          <a:lnTo>
                            <a:pt x="13049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89" name="Freeform: Shape 88">
                      <a:extLst>
                        <a:ext uri="{FF2B5EF4-FFF2-40B4-BE49-F238E27FC236}">
                          <a16:creationId xmlns:a16="http://schemas.microsoft.com/office/drawing/2014/main" id="{C0925A05-BF8C-4828-B0AD-8FE39F6CBF2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99213" y="3140201"/>
                      <a:ext cx="38957" cy="27336"/>
                    </a:xfrm>
                    <a:custGeom>
                      <a:avLst/>
                      <a:gdLst>
                        <a:gd name="connsiteX0" fmla="*/ 0 w 38957"/>
                        <a:gd name="connsiteY0" fmla="*/ 11335 h 27336"/>
                        <a:gd name="connsiteX1" fmla="*/ 5048 w 38957"/>
                        <a:gd name="connsiteY1" fmla="*/ 27337 h 27336"/>
                        <a:gd name="connsiteX2" fmla="*/ 19145 w 38957"/>
                        <a:gd name="connsiteY2" fmla="*/ 11144 h 27336"/>
                        <a:gd name="connsiteX3" fmla="*/ 38957 w 38957"/>
                        <a:gd name="connsiteY3" fmla="*/ 15907 h 27336"/>
                        <a:gd name="connsiteX4" fmla="*/ 34100 w 38957"/>
                        <a:gd name="connsiteY4" fmla="*/ 476 h 27336"/>
                        <a:gd name="connsiteX5" fmla="*/ 13240 w 38957"/>
                        <a:gd name="connsiteY5" fmla="*/ 0 h 27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957" h="27336">
                          <a:moveTo>
                            <a:pt x="0" y="11335"/>
                          </a:moveTo>
                          <a:lnTo>
                            <a:pt x="5048" y="27337"/>
                          </a:lnTo>
                          <a:lnTo>
                            <a:pt x="19145" y="11144"/>
                          </a:lnTo>
                          <a:lnTo>
                            <a:pt x="38957" y="15907"/>
                          </a:lnTo>
                          <a:lnTo>
                            <a:pt x="34100" y="476"/>
                          </a:lnTo>
                          <a:lnTo>
                            <a:pt x="13240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90" name="Graphic 1">
                    <a:extLst>
                      <a:ext uri="{FF2B5EF4-FFF2-40B4-BE49-F238E27FC236}">
                        <a16:creationId xmlns:a16="http://schemas.microsoft.com/office/drawing/2014/main" id="{8EF1FC25-F8F2-4012-B097-246153C0F317}"/>
                      </a:ext>
                    </a:extLst>
                  </p:cNvPr>
                  <p:cNvGrpSpPr/>
                  <p:nvPr/>
                </p:nvGrpSpPr>
                <p:grpSpPr>
                  <a:xfrm>
                    <a:off x="5854636" y="3119341"/>
                    <a:ext cx="76961" cy="39528"/>
                    <a:chOff x="5854636" y="3119341"/>
                    <a:chExt cx="76961" cy="39528"/>
                  </a:xfrm>
                  <a:grpFill/>
                </p:grpSpPr>
                <p:sp>
                  <p:nvSpPr>
                    <p:cNvPr id="91" name="Freeform: Shape 90">
                      <a:extLst>
                        <a:ext uri="{FF2B5EF4-FFF2-40B4-BE49-F238E27FC236}">
                          <a16:creationId xmlns:a16="http://schemas.microsoft.com/office/drawing/2014/main" id="{16FB6BDE-90D3-488D-A84F-0760C1D72C9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54636" y="3131438"/>
                      <a:ext cx="38671" cy="27432"/>
                    </a:xfrm>
                    <a:custGeom>
                      <a:avLst/>
                      <a:gdLst>
                        <a:gd name="connsiteX0" fmla="*/ 0 w 38671"/>
                        <a:gd name="connsiteY0" fmla="*/ 12287 h 27432"/>
                        <a:gd name="connsiteX1" fmla="*/ 4763 w 38671"/>
                        <a:gd name="connsiteY1" fmla="*/ 27432 h 27432"/>
                        <a:gd name="connsiteX2" fmla="*/ 18860 w 38671"/>
                        <a:gd name="connsiteY2" fmla="*/ 11240 h 27432"/>
                        <a:gd name="connsiteX3" fmla="*/ 38672 w 38671"/>
                        <a:gd name="connsiteY3" fmla="*/ 15907 h 27432"/>
                        <a:gd name="connsiteX4" fmla="*/ 33814 w 38671"/>
                        <a:gd name="connsiteY4" fmla="*/ 572 h 27432"/>
                        <a:gd name="connsiteX5" fmla="*/ 12954 w 38671"/>
                        <a:gd name="connsiteY5" fmla="*/ 0 h 274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671" h="27432">
                          <a:moveTo>
                            <a:pt x="0" y="12287"/>
                          </a:moveTo>
                          <a:lnTo>
                            <a:pt x="4763" y="27432"/>
                          </a:lnTo>
                          <a:lnTo>
                            <a:pt x="18860" y="11240"/>
                          </a:lnTo>
                          <a:lnTo>
                            <a:pt x="38672" y="15907"/>
                          </a:lnTo>
                          <a:lnTo>
                            <a:pt x="33814" y="572"/>
                          </a:lnTo>
                          <a:lnTo>
                            <a:pt x="1295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92" name="Freeform: Shape 91">
                      <a:extLst>
                        <a:ext uri="{FF2B5EF4-FFF2-40B4-BE49-F238E27FC236}">
                          <a16:creationId xmlns:a16="http://schemas.microsoft.com/office/drawing/2014/main" id="{82930D39-423B-4027-88D7-851C0FEA867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92641" y="3119341"/>
                      <a:ext cx="38957" cy="27336"/>
                    </a:xfrm>
                    <a:custGeom>
                      <a:avLst/>
                      <a:gdLst>
                        <a:gd name="connsiteX0" fmla="*/ 0 w 38957"/>
                        <a:gd name="connsiteY0" fmla="*/ 11335 h 27336"/>
                        <a:gd name="connsiteX1" fmla="*/ 5048 w 38957"/>
                        <a:gd name="connsiteY1" fmla="*/ 27337 h 27336"/>
                        <a:gd name="connsiteX2" fmla="*/ 19050 w 38957"/>
                        <a:gd name="connsiteY2" fmla="*/ 11144 h 27336"/>
                        <a:gd name="connsiteX3" fmla="*/ 38957 w 38957"/>
                        <a:gd name="connsiteY3" fmla="*/ 15907 h 27336"/>
                        <a:gd name="connsiteX4" fmla="*/ 34004 w 38957"/>
                        <a:gd name="connsiteY4" fmla="*/ 476 h 27336"/>
                        <a:gd name="connsiteX5" fmla="*/ 13240 w 38957"/>
                        <a:gd name="connsiteY5" fmla="*/ 0 h 27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957" h="27336">
                          <a:moveTo>
                            <a:pt x="0" y="11335"/>
                          </a:moveTo>
                          <a:lnTo>
                            <a:pt x="5048" y="27337"/>
                          </a:lnTo>
                          <a:lnTo>
                            <a:pt x="19050" y="11144"/>
                          </a:lnTo>
                          <a:lnTo>
                            <a:pt x="38957" y="15907"/>
                          </a:lnTo>
                          <a:lnTo>
                            <a:pt x="34004" y="476"/>
                          </a:lnTo>
                          <a:lnTo>
                            <a:pt x="13240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</p:grpSp>
            <p:grpSp>
              <p:nvGrpSpPr>
                <p:cNvPr id="93" name="Graphic 1">
                  <a:extLst>
                    <a:ext uri="{FF2B5EF4-FFF2-40B4-BE49-F238E27FC236}">
                      <a16:creationId xmlns:a16="http://schemas.microsoft.com/office/drawing/2014/main" id="{8EF1FC25-F8F2-4012-B097-246153C0F317}"/>
                    </a:ext>
                  </a:extLst>
                </p:cNvPr>
                <p:cNvGrpSpPr/>
                <p:nvPr/>
              </p:nvGrpSpPr>
              <p:grpSpPr>
                <a:xfrm>
                  <a:off x="5935980" y="3093528"/>
                  <a:ext cx="116585" cy="164687"/>
                  <a:chOff x="5935980" y="3093528"/>
                  <a:chExt cx="116585" cy="164687"/>
                </a:xfrm>
                <a:grpFill/>
              </p:grpSpPr>
              <p:grpSp>
                <p:nvGrpSpPr>
                  <p:cNvPr id="94" name="Graphic 1">
                    <a:extLst>
                      <a:ext uri="{FF2B5EF4-FFF2-40B4-BE49-F238E27FC236}">
                        <a16:creationId xmlns:a16="http://schemas.microsoft.com/office/drawing/2014/main" id="{8EF1FC25-F8F2-4012-B097-246153C0F317}"/>
                      </a:ext>
                    </a:extLst>
                  </p:cNvPr>
                  <p:cNvGrpSpPr/>
                  <p:nvPr/>
                </p:nvGrpSpPr>
                <p:grpSpPr>
                  <a:xfrm>
                    <a:off x="5975699" y="3218687"/>
                    <a:ext cx="76866" cy="39528"/>
                    <a:chOff x="5975699" y="3218687"/>
                    <a:chExt cx="76866" cy="39528"/>
                  </a:xfrm>
                  <a:grpFill/>
                </p:grpSpPr>
                <p:sp>
                  <p:nvSpPr>
                    <p:cNvPr id="95" name="Freeform: Shape 94">
                      <a:extLst>
                        <a:ext uri="{FF2B5EF4-FFF2-40B4-BE49-F238E27FC236}">
                          <a16:creationId xmlns:a16="http://schemas.microsoft.com/office/drawing/2014/main" id="{508406BA-9FDF-4D85-BEFF-5156C7F2E32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75699" y="3230784"/>
                      <a:ext cx="38671" cy="27432"/>
                    </a:xfrm>
                    <a:custGeom>
                      <a:avLst/>
                      <a:gdLst>
                        <a:gd name="connsiteX0" fmla="*/ 0 w 38671"/>
                        <a:gd name="connsiteY0" fmla="*/ 12287 h 27432"/>
                        <a:gd name="connsiteX1" fmla="*/ 4763 w 38671"/>
                        <a:gd name="connsiteY1" fmla="*/ 27432 h 27432"/>
                        <a:gd name="connsiteX2" fmla="*/ 18859 w 38671"/>
                        <a:gd name="connsiteY2" fmla="*/ 11240 h 27432"/>
                        <a:gd name="connsiteX3" fmla="*/ 38671 w 38671"/>
                        <a:gd name="connsiteY3" fmla="*/ 16002 h 27432"/>
                        <a:gd name="connsiteX4" fmla="*/ 33814 w 38671"/>
                        <a:gd name="connsiteY4" fmla="*/ 572 h 27432"/>
                        <a:gd name="connsiteX5" fmla="*/ 12954 w 38671"/>
                        <a:gd name="connsiteY5" fmla="*/ 0 h 274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671" h="27432">
                          <a:moveTo>
                            <a:pt x="0" y="12287"/>
                          </a:moveTo>
                          <a:lnTo>
                            <a:pt x="4763" y="27432"/>
                          </a:lnTo>
                          <a:lnTo>
                            <a:pt x="18859" y="11240"/>
                          </a:lnTo>
                          <a:lnTo>
                            <a:pt x="38671" y="16002"/>
                          </a:lnTo>
                          <a:lnTo>
                            <a:pt x="33814" y="572"/>
                          </a:lnTo>
                          <a:lnTo>
                            <a:pt x="1295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96" name="Freeform: Shape 95">
                      <a:extLst>
                        <a:ext uri="{FF2B5EF4-FFF2-40B4-BE49-F238E27FC236}">
                          <a16:creationId xmlns:a16="http://schemas.microsoft.com/office/drawing/2014/main" id="{F9109332-159A-4DCF-B7A0-D335669EF41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13608" y="3218687"/>
                      <a:ext cx="38957" cy="27432"/>
                    </a:xfrm>
                    <a:custGeom>
                      <a:avLst/>
                      <a:gdLst>
                        <a:gd name="connsiteX0" fmla="*/ 0 w 38957"/>
                        <a:gd name="connsiteY0" fmla="*/ 11335 h 27432"/>
                        <a:gd name="connsiteX1" fmla="*/ 5143 w 38957"/>
                        <a:gd name="connsiteY1" fmla="*/ 27432 h 27432"/>
                        <a:gd name="connsiteX2" fmla="*/ 19145 w 38957"/>
                        <a:gd name="connsiteY2" fmla="*/ 11240 h 27432"/>
                        <a:gd name="connsiteX3" fmla="*/ 38957 w 38957"/>
                        <a:gd name="connsiteY3" fmla="*/ 15907 h 27432"/>
                        <a:gd name="connsiteX4" fmla="*/ 34100 w 38957"/>
                        <a:gd name="connsiteY4" fmla="*/ 572 h 27432"/>
                        <a:gd name="connsiteX5" fmla="*/ 13240 w 38957"/>
                        <a:gd name="connsiteY5" fmla="*/ 0 h 274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957" h="27432">
                          <a:moveTo>
                            <a:pt x="0" y="11335"/>
                          </a:moveTo>
                          <a:lnTo>
                            <a:pt x="5143" y="27432"/>
                          </a:lnTo>
                          <a:lnTo>
                            <a:pt x="19145" y="11240"/>
                          </a:lnTo>
                          <a:lnTo>
                            <a:pt x="38957" y="15907"/>
                          </a:lnTo>
                          <a:lnTo>
                            <a:pt x="34100" y="572"/>
                          </a:lnTo>
                          <a:lnTo>
                            <a:pt x="13240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97" name="Graphic 1">
                    <a:extLst>
                      <a:ext uri="{FF2B5EF4-FFF2-40B4-BE49-F238E27FC236}">
                        <a16:creationId xmlns:a16="http://schemas.microsoft.com/office/drawing/2014/main" id="{8EF1FC25-F8F2-4012-B097-246153C0F317}"/>
                      </a:ext>
                    </a:extLst>
                  </p:cNvPr>
                  <p:cNvGrpSpPr/>
                  <p:nvPr/>
                </p:nvGrpSpPr>
                <p:grpSpPr>
                  <a:xfrm>
                    <a:off x="5969031" y="3197827"/>
                    <a:ext cx="76961" cy="39528"/>
                    <a:chOff x="5969031" y="3197827"/>
                    <a:chExt cx="76961" cy="39528"/>
                  </a:xfrm>
                  <a:grpFill/>
                </p:grpSpPr>
                <p:sp>
                  <p:nvSpPr>
                    <p:cNvPr id="98" name="Freeform: Shape 97">
                      <a:extLst>
                        <a:ext uri="{FF2B5EF4-FFF2-40B4-BE49-F238E27FC236}">
                          <a16:creationId xmlns:a16="http://schemas.microsoft.com/office/drawing/2014/main" id="{99817602-4BB7-40E6-A236-49ED5F4861C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69031" y="3209924"/>
                      <a:ext cx="38671" cy="27432"/>
                    </a:xfrm>
                    <a:custGeom>
                      <a:avLst/>
                      <a:gdLst>
                        <a:gd name="connsiteX0" fmla="*/ 0 w 38671"/>
                        <a:gd name="connsiteY0" fmla="*/ 12287 h 27432"/>
                        <a:gd name="connsiteX1" fmla="*/ 4763 w 38671"/>
                        <a:gd name="connsiteY1" fmla="*/ 27432 h 27432"/>
                        <a:gd name="connsiteX2" fmla="*/ 18859 w 38671"/>
                        <a:gd name="connsiteY2" fmla="*/ 11240 h 27432"/>
                        <a:gd name="connsiteX3" fmla="*/ 38671 w 38671"/>
                        <a:gd name="connsiteY3" fmla="*/ 16002 h 27432"/>
                        <a:gd name="connsiteX4" fmla="*/ 33814 w 38671"/>
                        <a:gd name="connsiteY4" fmla="*/ 572 h 27432"/>
                        <a:gd name="connsiteX5" fmla="*/ 12954 w 38671"/>
                        <a:gd name="connsiteY5" fmla="*/ 0 h 274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671" h="27432">
                          <a:moveTo>
                            <a:pt x="0" y="12287"/>
                          </a:moveTo>
                          <a:lnTo>
                            <a:pt x="4763" y="27432"/>
                          </a:lnTo>
                          <a:lnTo>
                            <a:pt x="18859" y="11240"/>
                          </a:lnTo>
                          <a:lnTo>
                            <a:pt x="38671" y="16002"/>
                          </a:lnTo>
                          <a:lnTo>
                            <a:pt x="33814" y="572"/>
                          </a:lnTo>
                          <a:lnTo>
                            <a:pt x="1295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99" name="Freeform: Shape 98">
                      <a:extLst>
                        <a:ext uri="{FF2B5EF4-FFF2-40B4-BE49-F238E27FC236}">
                          <a16:creationId xmlns:a16="http://schemas.microsoft.com/office/drawing/2014/main" id="{73C7B1AD-8BB8-445E-951B-97486353F35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07036" y="3197827"/>
                      <a:ext cx="38957" cy="27336"/>
                    </a:xfrm>
                    <a:custGeom>
                      <a:avLst/>
                      <a:gdLst>
                        <a:gd name="connsiteX0" fmla="*/ 0 w 38957"/>
                        <a:gd name="connsiteY0" fmla="*/ 11335 h 27336"/>
                        <a:gd name="connsiteX1" fmla="*/ 5048 w 38957"/>
                        <a:gd name="connsiteY1" fmla="*/ 27337 h 27336"/>
                        <a:gd name="connsiteX2" fmla="*/ 19145 w 38957"/>
                        <a:gd name="connsiteY2" fmla="*/ 11240 h 27336"/>
                        <a:gd name="connsiteX3" fmla="*/ 38957 w 38957"/>
                        <a:gd name="connsiteY3" fmla="*/ 15907 h 27336"/>
                        <a:gd name="connsiteX4" fmla="*/ 34100 w 38957"/>
                        <a:gd name="connsiteY4" fmla="*/ 572 h 27336"/>
                        <a:gd name="connsiteX5" fmla="*/ 13240 w 38957"/>
                        <a:gd name="connsiteY5" fmla="*/ 0 h 27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957" h="27336">
                          <a:moveTo>
                            <a:pt x="0" y="11335"/>
                          </a:moveTo>
                          <a:lnTo>
                            <a:pt x="5048" y="27337"/>
                          </a:lnTo>
                          <a:lnTo>
                            <a:pt x="19145" y="11240"/>
                          </a:lnTo>
                          <a:lnTo>
                            <a:pt x="38957" y="15907"/>
                          </a:lnTo>
                          <a:lnTo>
                            <a:pt x="34100" y="572"/>
                          </a:lnTo>
                          <a:lnTo>
                            <a:pt x="13240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100" name="Graphic 1">
                    <a:extLst>
                      <a:ext uri="{FF2B5EF4-FFF2-40B4-BE49-F238E27FC236}">
                        <a16:creationId xmlns:a16="http://schemas.microsoft.com/office/drawing/2014/main" id="{8EF1FC25-F8F2-4012-B097-246153C0F317}"/>
                      </a:ext>
                    </a:extLst>
                  </p:cNvPr>
                  <p:cNvGrpSpPr/>
                  <p:nvPr/>
                </p:nvGrpSpPr>
                <p:grpSpPr>
                  <a:xfrm>
                    <a:off x="5962459" y="3176968"/>
                    <a:ext cx="76866" cy="39528"/>
                    <a:chOff x="5962459" y="3176968"/>
                    <a:chExt cx="76866" cy="39528"/>
                  </a:xfrm>
                  <a:grpFill/>
                </p:grpSpPr>
                <p:sp>
                  <p:nvSpPr>
                    <p:cNvPr id="101" name="Freeform: Shape 100">
                      <a:extLst>
                        <a:ext uri="{FF2B5EF4-FFF2-40B4-BE49-F238E27FC236}">
                          <a16:creationId xmlns:a16="http://schemas.microsoft.com/office/drawing/2014/main" id="{514DE3DC-72D0-451B-8B4A-677D92E065B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62459" y="3189064"/>
                      <a:ext cx="38671" cy="27431"/>
                    </a:xfrm>
                    <a:custGeom>
                      <a:avLst/>
                      <a:gdLst>
                        <a:gd name="connsiteX0" fmla="*/ 0 w 38671"/>
                        <a:gd name="connsiteY0" fmla="*/ 12287 h 27431"/>
                        <a:gd name="connsiteX1" fmla="*/ 4763 w 38671"/>
                        <a:gd name="connsiteY1" fmla="*/ 27432 h 27431"/>
                        <a:gd name="connsiteX2" fmla="*/ 18859 w 38671"/>
                        <a:gd name="connsiteY2" fmla="*/ 11240 h 27431"/>
                        <a:gd name="connsiteX3" fmla="*/ 38672 w 38671"/>
                        <a:gd name="connsiteY3" fmla="*/ 16002 h 27431"/>
                        <a:gd name="connsiteX4" fmla="*/ 33814 w 38671"/>
                        <a:gd name="connsiteY4" fmla="*/ 571 h 27431"/>
                        <a:gd name="connsiteX5" fmla="*/ 12954 w 38671"/>
                        <a:gd name="connsiteY5" fmla="*/ 0 h 2743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671" h="27431">
                          <a:moveTo>
                            <a:pt x="0" y="12287"/>
                          </a:moveTo>
                          <a:lnTo>
                            <a:pt x="4763" y="27432"/>
                          </a:lnTo>
                          <a:lnTo>
                            <a:pt x="18859" y="11240"/>
                          </a:lnTo>
                          <a:lnTo>
                            <a:pt x="38672" y="16002"/>
                          </a:lnTo>
                          <a:lnTo>
                            <a:pt x="33814" y="571"/>
                          </a:lnTo>
                          <a:lnTo>
                            <a:pt x="1295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02" name="Freeform: Shape 101">
                      <a:extLst>
                        <a:ext uri="{FF2B5EF4-FFF2-40B4-BE49-F238E27FC236}">
                          <a16:creationId xmlns:a16="http://schemas.microsoft.com/office/drawing/2014/main" id="{B188B145-C0A7-47C9-82A1-5B0622E5F20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00368" y="3176968"/>
                      <a:ext cx="38957" cy="27336"/>
                    </a:xfrm>
                    <a:custGeom>
                      <a:avLst/>
                      <a:gdLst>
                        <a:gd name="connsiteX0" fmla="*/ 0 w 38957"/>
                        <a:gd name="connsiteY0" fmla="*/ 11335 h 27336"/>
                        <a:gd name="connsiteX1" fmla="*/ 5048 w 38957"/>
                        <a:gd name="connsiteY1" fmla="*/ 27337 h 27336"/>
                        <a:gd name="connsiteX2" fmla="*/ 19145 w 38957"/>
                        <a:gd name="connsiteY2" fmla="*/ 11240 h 27336"/>
                        <a:gd name="connsiteX3" fmla="*/ 38957 w 38957"/>
                        <a:gd name="connsiteY3" fmla="*/ 15907 h 27336"/>
                        <a:gd name="connsiteX4" fmla="*/ 34100 w 38957"/>
                        <a:gd name="connsiteY4" fmla="*/ 571 h 27336"/>
                        <a:gd name="connsiteX5" fmla="*/ 13240 w 38957"/>
                        <a:gd name="connsiteY5" fmla="*/ 0 h 27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957" h="27336">
                          <a:moveTo>
                            <a:pt x="0" y="11335"/>
                          </a:moveTo>
                          <a:lnTo>
                            <a:pt x="5048" y="27337"/>
                          </a:lnTo>
                          <a:lnTo>
                            <a:pt x="19145" y="11240"/>
                          </a:lnTo>
                          <a:lnTo>
                            <a:pt x="38957" y="15907"/>
                          </a:lnTo>
                          <a:lnTo>
                            <a:pt x="34100" y="571"/>
                          </a:lnTo>
                          <a:lnTo>
                            <a:pt x="13240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103" name="Graphic 1">
                    <a:extLst>
                      <a:ext uri="{FF2B5EF4-FFF2-40B4-BE49-F238E27FC236}">
                        <a16:creationId xmlns:a16="http://schemas.microsoft.com/office/drawing/2014/main" id="{8EF1FC25-F8F2-4012-B097-246153C0F317}"/>
                      </a:ext>
                    </a:extLst>
                  </p:cNvPr>
                  <p:cNvGrpSpPr/>
                  <p:nvPr/>
                </p:nvGrpSpPr>
                <p:grpSpPr>
                  <a:xfrm>
                    <a:off x="5955792" y="3156108"/>
                    <a:ext cx="76961" cy="39528"/>
                    <a:chOff x="5955792" y="3156108"/>
                    <a:chExt cx="76961" cy="39528"/>
                  </a:xfrm>
                  <a:grpFill/>
                </p:grpSpPr>
                <p:sp>
                  <p:nvSpPr>
                    <p:cNvPr id="104" name="Freeform: Shape 103">
                      <a:extLst>
                        <a:ext uri="{FF2B5EF4-FFF2-40B4-BE49-F238E27FC236}">
                          <a16:creationId xmlns:a16="http://schemas.microsoft.com/office/drawing/2014/main" id="{C03DE2D2-8B00-4041-998F-115444333F2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55792" y="3168204"/>
                      <a:ext cx="38671" cy="27432"/>
                    </a:xfrm>
                    <a:custGeom>
                      <a:avLst/>
                      <a:gdLst>
                        <a:gd name="connsiteX0" fmla="*/ 0 w 38671"/>
                        <a:gd name="connsiteY0" fmla="*/ 12287 h 27432"/>
                        <a:gd name="connsiteX1" fmla="*/ 4763 w 38671"/>
                        <a:gd name="connsiteY1" fmla="*/ 27432 h 27432"/>
                        <a:gd name="connsiteX2" fmla="*/ 18859 w 38671"/>
                        <a:gd name="connsiteY2" fmla="*/ 11240 h 27432"/>
                        <a:gd name="connsiteX3" fmla="*/ 38671 w 38671"/>
                        <a:gd name="connsiteY3" fmla="*/ 16002 h 27432"/>
                        <a:gd name="connsiteX4" fmla="*/ 33814 w 38671"/>
                        <a:gd name="connsiteY4" fmla="*/ 572 h 27432"/>
                        <a:gd name="connsiteX5" fmla="*/ 12954 w 38671"/>
                        <a:gd name="connsiteY5" fmla="*/ 0 h 274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671" h="27432">
                          <a:moveTo>
                            <a:pt x="0" y="12287"/>
                          </a:moveTo>
                          <a:lnTo>
                            <a:pt x="4763" y="27432"/>
                          </a:lnTo>
                          <a:lnTo>
                            <a:pt x="18859" y="11240"/>
                          </a:lnTo>
                          <a:lnTo>
                            <a:pt x="38671" y="16002"/>
                          </a:lnTo>
                          <a:lnTo>
                            <a:pt x="33814" y="572"/>
                          </a:lnTo>
                          <a:lnTo>
                            <a:pt x="1295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05" name="Freeform: Shape 104">
                      <a:extLst>
                        <a:ext uri="{FF2B5EF4-FFF2-40B4-BE49-F238E27FC236}">
                          <a16:creationId xmlns:a16="http://schemas.microsoft.com/office/drawing/2014/main" id="{D32AD052-7A0B-47DB-868A-37B65FB65E9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93796" y="3156108"/>
                      <a:ext cx="38957" cy="27336"/>
                    </a:xfrm>
                    <a:custGeom>
                      <a:avLst/>
                      <a:gdLst>
                        <a:gd name="connsiteX0" fmla="*/ 0 w 38957"/>
                        <a:gd name="connsiteY0" fmla="*/ 11335 h 27336"/>
                        <a:gd name="connsiteX1" fmla="*/ 5048 w 38957"/>
                        <a:gd name="connsiteY1" fmla="*/ 27337 h 27336"/>
                        <a:gd name="connsiteX2" fmla="*/ 19145 w 38957"/>
                        <a:gd name="connsiteY2" fmla="*/ 11240 h 27336"/>
                        <a:gd name="connsiteX3" fmla="*/ 38957 w 38957"/>
                        <a:gd name="connsiteY3" fmla="*/ 15907 h 27336"/>
                        <a:gd name="connsiteX4" fmla="*/ 34100 w 38957"/>
                        <a:gd name="connsiteY4" fmla="*/ 572 h 27336"/>
                        <a:gd name="connsiteX5" fmla="*/ 13240 w 38957"/>
                        <a:gd name="connsiteY5" fmla="*/ 0 h 27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957" h="27336">
                          <a:moveTo>
                            <a:pt x="0" y="11335"/>
                          </a:moveTo>
                          <a:lnTo>
                            <a:pt x="5048" y="27337"/>
                          </a:lnTo>
                          <a:lnTo>
                            <a:pt x="19145" y="11240"/>
                          </a:lnTo>
                          <a:lnTo>
                            <a:pt x="38957" y="15907"/>
                          </a:lnTo>
                          <a:lnTo>
                            <a:pt x="34100" y="572"/>
                          </a:lnTo>
                          <a:lnTo>
                            <a:pt x="13240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106" name="Graphic 1">
                    <a:extLst>
                      <a:ext uri="{FF2B5EF4-FFF2-40B4-BE49-F238E27FC236}">
                        <a16:creationId xmlns:a16="http://schemas.microsoft.com/office/drawing/2014/main" id="{8EF1FC25-F8F2-4012-B097-246153C0F317}"/>
                      </a:ext>
                    </a:extLst>
                  </p:cNvPr>
                  <p:cNvGrpSpPr/>
                  <p:nvPr/>
                </p:nvGrpSpPr>
                <p:grpSpPr>
                  <a:xfrm>
                    <a:off x="5949219" y="3135248"/>
                    <a:ext cx="76866" cy="39528"/>
                    <a:chOff x="5949219" y="3135248"/>
                    <a:chExt cx="76866" cy="39528"/>
                  </a:xfrm>
                  <a:grpFill/>
                </p:grpSpPr>
                <p:sp>
                  <p:nvSpPr>
                    <p:cNvPr id="107" name="Freeform: Shape 106">
                      <a:extLst>
                        <a:ext uri="{FF2B5EF4-FFF2-40B4-BE49-F238E27FC236}">
                          <a16:creationId xmlns:a16="http://schemas.microsoft.com/office/drawing/2014/main" id="{0282FD43-69A2-4A90-BCD5-82A8CE9FD25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49219" y="3147345"/>
                      <a:ext cx="38671" cy="27432"/>
                    </a:xfrm>
                    <a:custGeom>
                      <a:avLst/>
                      <a:gdLst>
                        <a:gd name="connsiteX0" fmla="*/ 0 w 38671"/>
                        <a:gd name="connsiteY0" fmla="*/ 12287 h 27432"/>
                        <a:gd name="connsiteX1" fmla="*/ 4763 w 38671"/>
                        <a:gd name="connsiteY1" fmla="*/ 27432 h 27432"/>
                        <a:gd name="connsiteX2" fmla="*/ 18859 w 38671"/>
                        <a:gd name="connsiteY2" fmla="*/ 11240 h 27432"/>
                        <a:gd name="connsiteX3" fmla="*/ 38671 w 38671"/>
                        <a:gd name="connsiteY3" fmla="*/ 15907 h 27432"/>
                        <a:gd name="connsiteX4" fmla="*/ 33814 w 38671"/>
                        <a:gd name="connsiteY4" fmla="*/ 572 h 27432"/>
                        <a:gd name="connsiteX5" fmla="*/ 12954 w 38671"/>
                        <a:gd name="connsiteY5" fmla="*/ 0 h 274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671" h="27432">
                          <a:moveTo>
                            <a:pt x="0" y="12287"/>
                          </a:moveTo>
                          <a:lnTo>
                            <a:pt x="4763" y="27432"/>
                          </a:lnTo>
                          <a:lnTo>
                            <a:pt x="18859" y="11240"/>
                          </a:lnTo>
                          <a:lnTo>
                            <a:pt x="38671" y="15907"/>
                          </a:lnTo>
                          <a:lnTo>
                            <a:pt x="33814" y="572"/>
                          </a:lnTo>
                          <a:lnTo>
                            <a:pt x="1295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08" name="Freeform: Shape 107">
                      <a:extLst>
                        <a:ext uri="{FF2B5EF4-FFF2-40B4-BE49-F238E27FC236}">
                          <a16:creationId xmlns:a16="http://schemas.microsoft.com/office/drawing/2014/main" id="{72B301C4-48A2-48CA-9C1C-E5450CAC061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87129" y="3135248"/>
                      <a:ext cx="38957" cy="27336"/>
                    </a:xfrm>
                    <a:custGeom>
                      <a:avLst/>
                      <a:gdLst>
                        <a:gd name="connsiteX0" fmla="*/ 0 w 38957"/>
                        <a:gd name="connsiteY0" fmla="*/ 11335 h 27336"/>
                        <a:gd name="connsiteX1" fmla="*/ 5048 w 38957"/>
                        <a:gd name="connsiteY1" fmla="*/ 27337 h 27336"/>
                        <a:gd name="connsiteX2" fmla="*/ 19145 w 38957"/>
                        <a:gd name="connsiteY2" fmla="*/ 11240 h 27336"/>
                        <a:gd name="connsiteX3" fmla="*/ 38957 w 38957"/>
                        <a:gd name="connsiteY3" fmla="*/ 15907 h 27336"/>
                        <a:gd name="connsiteX4" fmla="*/ 34100 w 38957"/>
                        <a:gd name="connsiteY4" fmla="*/ 572 h 27336"/>
                        <a:gd name="connsiteX5" fmla="*/ 13240 w 38957"/>
                        <a:gd name="connsiteY5" fmla="*/ 0 h 27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957" h="27336">
                          <a:moveTo>
                            <a:pt x="0" y="11335"/>
                          </a:moveTo>
                          <a:lnTo>
                            <a:pt x="5048" y="27337"/>
                          </a:lnTo>
                          <a:lnTo>
                            <a:pt x="19145" y="11240"/>
                          </a:lnTo>
                          <a:lnTo>
                            <a:pt x="38957" y="15907"/>
                          </a:lnTo>
                          <a:lnTo>
                            <a:pt x="34100" y="572"/>
                          </a:lnTo>
                          <a:lnTo>
                            <a:pt x="13240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109" name="Graphic 1">
                    <a:extLst>
                      <a:ext uri="{FF2B5EF4-FFF2-40B4-BE49-F238E27FC236}">
                        <a16:creationId xmlns:a16="http://schemas.microsoft.com/office/drawing/2014/main" id="{8EF1FC25-F8F2-4012-B097-246153C0F317}"/>
                      </a:ext>
                    </a:extLst>
                  </p:cNvPr>
                  <p:cNvGrpSpPr/>
                  <p:nvPr/>
                </p:nvGrpSpPr>
                <p:grpSpPr>
                  <a:xfrm>
                    <a:off x="5942552" y="3114388"/>
                    <a:ext cx="76961" cy="39528"/>
                    <a:chOff x="5942552" y="3114388"/>
                    <a:chExt cx="76961" cy="39528"/>
                  </a:xfrm>
                  <a:grpFill/>
                </p:grpSpPr>
                <p:sp>
                  <p:nvSpPr>
                    <p:cNvPr id="110" name="Freeform: Shape 109">
                      <a:extLst>
                        <a:ext uri="{FF2B5EF4-FFF2-40B4-BE49-F238E27FC236}">
                          <a16:creationId xmlns:a16="http://schemas.microsoft.com/office/drawing/2014/main" id="{5CAA5BCF-A6C2-428A-8773-EBDC85CB053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42552" y="3126485"/>
                      <a:ext cx="38671" cy="27431"/>
                    </a:xfrm>
                    <a:custGeom>
                      <a:avLst/>
                      <a:gdLst>
                        <a:gd name="connsiteX0" fmla="*/ 0 w 38671"/>
                        <a:gd name="connsiteY0" fmla="*/ 12287 h 27431"/>
                        <a:gd name="connsiteX1" fmla="*/ 4763 w 38671"/>
                        <a:gd name="connsiteY1" fmla="*/ 27432 h 27431"/>
                        <a:gd name="connsiteX2" fmla="*/ 18860 w 38671"/>
                        <a:gd name="connsiteY2" fmla="*/ 11239 h 27431"/>
                        <a:gd name="connsiteX3" fmla="*/ 38672 w 38671"/>
                        <a:gd name="connsiteY3" fmla="*/ 15907 h 27431"/>
                        <a:gd name="connsiteX4" fmla="*/ 33814 w 38671"/>
                        <a:gd name="connsiteY4" fmla="*/ 571 h 27431"/>
                        <a:gd name="connsiteX5" fmla="*/ 12954 w 38671"/>
                        <a:gd name="connsiteY5" fmla="*/ 0 h 2743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671" h="27431">
                          <a:moveTo>
                            <a:pt x="0" y="12287"/>
                          </a:moveTo>
                          <a:lnTo>
                            <a:pt x="4763" y="27432"/>
                          </a:lnTo>
                          <a:lnTo>
                            <a:pt x="18860" y="11239"/>
                          </a:lnTo>
                          <a:lnTo>
                            <a:pt x="38672" y="15907"/>
                          </a:lnTo>
                          <a:lnTo>
                            <a:pt x="33814" y="571"/>
                          </a:lnTo>
                          <a:lnTo>
                            <a:pt x="1295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11" name="Freeform: Shape 110">
                      <a:extLst>
                        <a:ext uri="{FF2B5EF4-FFF2-40B4-BE49-F238E27FC236}">
                          <a16:creationId xmlns:a16="http://schemas.microsoft.com/office/drawing/2014/main" id="{E4F8BBCF-2A0C-453D-8E38-2225F362997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80556" y="3114388"/>
                      <a:ext cx="38957" cy="27336"/>
                    </a:xfrm>
                    <a:custGeom>
                      <a:avLst/>
                      <a:gdLst>
                        <a:gd name="connsiteX0" fmla="*/ 0 w 38957"/>
                        <a:gd name="connsiteY0" fmla="*/ 11335 h 27336"/>
                        <a:gd name="connsiteX1" fmla="*/ 5048 w 38957"/>
                        <a:gd name="connsiteY1" fmla="*/ 27337 h 27336"/>
                        <a:gd name="connsiteX2" fmla="*/ 19145 w 38957"/>
                        <a:gd name="connsiteY2" fmla="*/ 11240 h 27336"/>
                        <a:gd name="connsiteX3" fmla="*/ 38957 w 38957"/>
                        <a:gd name="connsiteY3" fmla="*/ 15907 h 27336"/>
                        <a:gd name="connsiteX4" fmla="*/ 34100 w 38957"/>
                        <a:gd name="connsiteY4" fmla="*/ 571 h 27336"/>
                        <a:gd name="connsiteX5" fmla="*/ 13240 w 38957"/>
                        <a:gd name="connsiteY5" fmla="*/ 0 h 27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957" h="27336">
                          <a:moveTo>
                            <a:pt x="0" y="11335"/>
                          </a:moveTo>
                          <a:lnTo>
                            <a:pt x="5048" y="27337"/>
                          </a:lnTo>
                          <a:lnTo>
                            <a:pt x="19145" y="11240"/>
                          </a:lnTo>
                          <a:lnTo>
                            <a:pt x="38957" y="15907"/>
                          </a:lnTo>
                          <a:lnTo>
                            <a:pt x="34100" y="571"/>
                          </a:lnTo>
                          <a:lnTo>
                            <a:pt x="13240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112" name="Graphic 1">
                    <a:extLst>
                      <a:ext uri="{FF2B5EF4-FFF2-40B4-BE49-F238E27FC236}">
                        <a16:creationId xmlns:a16="http://schemas.microsoft.com/office/drawing/2014/main" id="{8EF1FC25-F8F2-4012-B097-246153C0F317}"/>
                      </a:ext>
                    </a:extLst>
                  </p:cNvPr>
                  <p:cNvGrpSpPr/>
                  <p:nvPr/>
                </p:nvGrpSpPr>
                <p:grpSpPr>
                  <a:xfrm>
                    <a:off x="5935980" y="3093528"/>
                    <a:ext cx="76866" cy="39528"/>
                    <a:chOff x="5935980" y="3093528"/>
                    <a:chExt cx="76866" cy="39528"/>
                  </a:xfrm>
                  <a:grpFill/>
                </p:grpSpPr>
                <p:sp>
                  <p:nvSpPr>
                    <p:cNvPr id="113" name="Freeform: Shape 112">
                      <a:extLst>
                        <a:ext uri="{FF2B5EF4-FFF2-40B4-BE49-F238E27FC236}">
                          <a16:creationId xmlns:a16="http://schemas.microsoft.com/office/drawing/2014/main" id="{D0916621-4EAC-4937-A998-41867CA228F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35980" y="3105625"/>
                      <a:ext cx="38671" cy="27432"/>
                    </a:xfrm>
                    <a:custGeom>
                      <a:avLst/>
                      <a:gdLst>
                        <a:gd name="connsiteX0" fmla="*/ 0 w 38671"/>
                        <a:gd name="connsiteY0" fmla="*/ 12287 h 27432"/>
                        <a:gd name="connsiteX1" fmla="*/ 4763 w 38671"/>
                        <a:gd name="connsiteY1" fmla="*/ 27432 h 27432"/>
                        <a:gd name="connsiteX2" fmla="*/ 18859 w 38671"/>
                        <a:gd name="connsiteY2" fmla="*/ 11240 h 27432"/>
                        <a:gd name="connsiteX3" fmla="*/ 38671 w 38671"/>
                        <a:gd name="connsiteY3" fmla="*/ 15907 h 27432"/>
                        <a:gd name="connsiteX4" fmla="*/ 33814 w 38671"/>
                        <a:gd name="connsiteY4" fmla="*/ 572 h 27432"/>
                        <a:gd name="connsiteX5" fmla="*/ 12954 w 38671"/>
                        <a:gd name="connsiteY5" fmla="*/ 0 h 274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671" h="27432">
                          <a:moveTo>
                            <a:pt x="0" y="12287"/>
                          </a:moveTo>
                          <a:lnTo>
                            <a:pt x="4763" y="27432"/>
                          </a:lnTo>
                          <a:lnTo>
                            <a:pt x="18859" y="11240"/>
                          </a:lnTo>
                          <a:lnTo>
                            <a:pt x="38671" y="15907"/>
                          </a:lnTo>
                          <a:lnTo>
                            <a:pt x="33814" y="572"/>
                          </a:lnTo>
                          <a:lnTo>
                            <a:pt x="1295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14" name="Freeform: Shape 113">
                      <a:extLst>
                        <a:ext uri="{FF2B5EF4-FFF2-40B4-BE49-F238E27FC236}">
                          <a16:creationId xmlns:a16="http://schemas.microsoft.com/office/drawing/2014/main" id="{43FF8385-ECAB-4A84-85F4-41924401EBC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73889" y="3093528"/>
                      <a:ext cx="38957" cy="27336"/>
                    </a:xfrm>
                    <a:custGeom>
                      <a:avLst/>
                      <a:gdLst>
                        <a:gd name="connsiteX0" fmla="*/ 0 w 38957"/>
                        <a:gd name="connsiteY0" fmla="*/ 11335 h 27336"/>
                        <a:gd name="connsiteX1" fmla="*/ 5048 w 38957"/>
                        <a:gd name="connsiteY1" fmla="*/ 27337 h 27336"/>
                        <a:gd name="connsiteX2" fmla="*/ 19145 w 38957"/>
                        <a:gd name="connsiteY2" fmla="*/ 11240 h 27336"/>
                        <a:gd name="connsiteX3" fmla="*/ 38957 w 38957"/>
                        <a:gd name="connsiteY3" fmla="*/ 15907 h 27336"/>
                        <a:gd name="connsiteX4" fmla="*/ 34100 w 38957"/>
                        <a:gd name="connsiteY4" fmla="*/ 572 h 27336"/>
                        <a:gd name="connsiteX5" fmla="*/ 13240 w 38957"/>
                        <a:gd name="connsiteY5" fmla="*/ 0 h 27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957" h="27336">
                          <a:moveTo>
                            <a:pt x="0" y="11335"/>
                          </a:moveTo>
                          <a:lnTo>
                            <a:pt x="5048" y="27337"/>
                          </a:lnTo>
                          <a:lnTo>
                            <a:pt x="19145" y="11240"/>
                          </a:lnTo>
                          <a:lnTo>
                            <a:pt x="38957" y="15907"/>
                          </a:lnTo>
                          <a:lnTo>
                            <a:pt x="34100" y="572"/>
                          </a:lnTo>
                          <a:lnTo>
                            <a:pt x="13240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</p:grpSp>
            <p:grpSp>
              <p:nvGrpSpPr>
                <p:cNvPr id="115" name="Graphic 1">
                  <a:extLst>
                    <a:ext uri="{FF2B5EF4-FFF2-40B4-BE49-F238E27FC236}">
                      <a16:creationId xmlns:a16="http://schemas.microsoft.com/office/drawing/2014/main" id="{8EF1FC25-F8F2-4012-B097-246153C0F317}"/>
                    </a:ext>
                  </a:extLst>
                </p:cNvPr>
                <p:cNvGrpSpPr/>
                <p:nvPr/>
              </p:nvGrpSpPr>
              <p:grpSpPr>
                <a:xfrm>
                  <a:off x="6017228" y="3067716"/>
                  <a:ext cx="116681" cy="164687"/>
                  <a:chOff x="6017228" y="3067716"/>
                  <a:chExt cx="116681" cy="164687"/>
                </a:xfrm>
                <a:grpFill/>
              </p:grpSpPr>
              <p:grpSp>
                <p:nvGrpSpPr>
                  <p:cNvPr id="116" name="Graphic 1">
                    <a:extLst>
                      <a:ext uri="{FF2B5EF4-FFF2-40B4-BE49-F238E27FC236}">
                        <a16:creationId xmlns:a16="http://schemas.microsoft.com/office/drawing/2014/main" id="{8EF1FC25-F8F2-4012-B097-246153C0F317}"/>
                      </a:ext>
                    </a:extLst>
                  </p:cNvPr>
                  <p:cNvGrpSpPr/>
                  <p:nvPr/>
                </p:nvGrpSpPr>
                <p:grpSpPr>
                  <a:xfrm>
                    <a:off x="6056947" y="3192874"/>
                    <a:ext cx="76961" cy="39528"/>
                    <a:chOff x="6056947" y="3192874"/>
                    <a:chExt cx="76961" cy="39528"/>
                  </a:xfrm>
                  <a:grpFill/>
                </p:grpSpPr>
                <p:sp>
                  <p:nvSpPr>
                    <p:cNvPr id="117" name="Freeform: Shape 116">
                      <a:extLst>
                        <a:ext uri="{FF2B5EF4-FFF2-40B4-BE49-F238E27FC236}">
                          <a16:creationId xmlns:a16="http://schemas.microsoft.com/office/drawing/2014/main" id="{70715836-9D69-49A5-8D95-EC1663419EA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56947" y="3205066"/>
                      <a:ext cx="38671" cy="27336"/>
                    </a:xfrm>
                    <a:custGeom>
                      <a:avLst/>
                      <a:gdLst>
                        <a:gd name="connsiteX0" fmla="*/ 0 w 38671"/>
                        <a:gd name="connsiteY0" fmla="*/ 12192 h 27336"/>
                        <a:gd name="connsiteX1" fmla="*/ 4858 w 38671"/>
                        <a:gd name="connsiteY1" fmla="*/ 27337 h 27336"/>
                        <a:gd name="connsiteX2" fmla="*/ 18860 w 38671"/>
                        <a:gd name="connsiteY2" fmla="*/ 11144 h 27336"/>
                        <a:gd name="connsiteX3" fmla="*/ 38671 w 38671"/>
                        <a:gd name="connsiteY3" fmla="*/ 15907 h 27336"/>
                        <a:gd name="connsiteX4" fmla="*/ 33814 w 38671"/>
                        <a:gd name="connsiteY4" fmla="*/ 476 h 27336"/>
                        <a:gd name="connsiteX5" fmla="*/ 12954 w 38671"/>
                        <a:gd name="connsiteY5" fmla="*/ 0 h 27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671" h="27336">
                          <a:moveTo>
                            <a:pt x="0" y="12192"/>
                          </a:moveTo>
                          <a:lnTo>
                            <a:pt x="4858" y="27337"/>
                          </a:lnTo>
                          <a:lnTo>
                            <a:pt x="18860" y="11144"/>
                          </a:lnTo>
                          <a:lnTo>
                            <a:pt x="38671" y="15907"/>
                          </a:lnTo>
                          <a:lnTo>
                            <a:pt x="33814" y="476"/>
                          </a:lnTo>
                          <a:lnTo>
                            <a:pt x="1295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18" name="Freeform: Shape 117">
                      <a:extLst>
                        <a:ext uri="{FF2B5EF4-FFF2-40B4-BE49-F238E27FC236}">
                          <a16:creationId xmlns:a16="http://schemas.microsoft.com/office/drawing/2014/main" id="{E3B92A61-0D38-4F8D-8E6D-5A306905995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94952" y="3192874"/>
                      <a:ext cx="38957" cy="27432"/>
                    </a:xfrm>
                    <a:custGeom>
                      <a:avLst/>
                      <a:gdLst>
                        <a:gd name="connsiteX0" fmla="*/ 0 w 38957"/>
                        <a:gd name="connsiteY0" fmla="*/ 11430 h 27432"/>
                        <a:gd name="connsiteX1" fmla="*/ 5048 w 38957"/>
                        <a:gd name="connsiteY1" fmla="*/ 27432 h 27432"/>
                        <a:gd name="connsiteX2" fmla="*/ 19145 w 38957"/>
                        <a:gd name="connsiteY2" fmla="*/ 11240 h 27432"/>
                        <a:gd name="connsiteX3" fmla="*/ 38957 w 38957"/>
                        <a:gd name="connsiteY3" fmla="*/ 15907 h 27432"/>
                        <a:gd name="connsiteX4" fmla="*/ 34100 w 38957"/>
                        <a:gd name="connsiteY4" fmla="*/ 572 h 27432"/>
                        <a:gd name="connsiteX5" fmla="*/ 13240 w 38957"/>
                        <a:gd name="connsiteY5" fmla="*/ 0 h 274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957" h="27432">
                          <a:moveTo>
                            <a:pt x="0" y="11430"/>
                          </a:moveTo>
                          <a:lnTo>
                            <a:pt x="5048" y="27432"/>
                          </a:lnTo>
                          <a:lnTo>
                            <a:pt x="19145" y="11240"/>
                          </a:lnTo>
                          <a:lnTo>
                            <a:pt x="38957" y="15907"/>
                          </a:lnTo>
                          <a:lnTo>
                            <a:pt x="34100" y="572"/>
                          </a:lnTo>
                          <a:lnTo>
                            <a:pt x="13240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119" name="Graphic 1">
                    <a:extLst>
                      <a:ext uri="{FF2B5EF4-FFF2-40B4-BE49-F238E27FC236}">
                        <a16:creationId xmlns:a16="http://schemas.microsoft.com/office/drawing/2014/main" id="{8EF1FC25-F8F2-4012-B097-246153C0F317}"/>
                      </a:ext>
                    </a:extLst>
                  </p:cNvPr>
                  <p:cNvGrpSpPr/>
                  <p:nvPr/>
                </p:nvGrpSpPr>
                <p:grpSpPr>
                  <a:xfrm>
                    <a:off x="6050375" y="3172015"/>
                    <a:ext cx="76866" cy="39528"/>
                    <a:chOff x="6050375" y="3172015"/>
                    <a:chExt cx="76866" cy="39528"/>
                  </a:xfrm>
                  <a:grpFill/>
                </p:grpSpPr>
                <p:sp>
                  <p:nvSpPr>
                    <p:cNvPr id="120" name="Freeform: Shape 119">
                      <a:extLst>
                        <a:ext uri="{FF2B5EF4-FFF2-40B4-BE49-F238E27FC236}">
                          <a16:creationId xmlns:a16="http://schemas.microsoft.com/office/drawing/2014/main" id="{639E16FE-9E26-41B2-8809-ADCA3923CDF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50375" y="3184206"/>
                      <a:ext cx="38671" cy="27336"/>
                    </a:xfrm>
                    <a:custGeom>
                      <a:avLst/>
                      <a:gdLst>
                        <a:gd name="connsiteX0" fmla="*/ 0 w 38671"/>
                        <a:gd name="connsiteY0" fmla="*/ 12192 h 27336"/>
                        <a:gd name="connsiteX1" fmla="*/ 4763 w 38671"/>
                        <a:gd name="connsiteY1" fmla="*/ 27337 h 27336"/>
                        <a:gd name="connsiteX2" fmla="*/ 18859 w 38671"/>
                        <a:gd name="connsiteY2" fmla="*/ 11144 h 27336"/>
                        <a:gd name="connsiteX3" fmla="*/ 38672 w 38671"/>
                        <a:gd name="connsiteY3" fmla="*/ 15907 h 27336"/>
                        <a:gd name="connsiteX4" fmla="*/ 33814 w 38671"/>
                        <a:gd name="connsiteY4" fmla="*/ 476 h 27336"/>
                        <a:gd name="connsiteX5" fmla="*/ 12954 w 38671"/>
                        <a:gd name="connsiteY5" fmla="*/ 0 h 27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671" h="27336">
                          <a:moveTo>
                            <a:pt x="0" y="12192"/>
                          </a:moveTo>
                          <a:lnTo>
                            <a:pt x="4763" y="27337"/>
                          </a:lnTo>
                          <a:lnTo>
                            <a:pt x="18859" y="11144"/>
                          </a:lnTo>
                          <a:lnTo>
                            <a:pt x="38672" y="15907"/>
                          </a:lnTo>
                          <a:lnTo>
                            <a:pt x="33814" y="476"/>
                          </a:lnTo>
                          <a:lnTo>
                            <a:pt x="1295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21" name="Freeform: Shape 120">
                      <a:extLst>
                        <a:ext uri="{FF2B5EF4-FFF2-40B4-BE49-F238E27FC236}">
                          <a16:creationId xmlns:a16="http://schemas.microsoft.com/office/drawing/2014/main" id="{A1D56352-395E-4668-9B3E-CB98B7B6B4A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88284" y="3172015"/>
                      <a:ext cx="38957" cy="27432"/>
                    </a:xfrm>
                    <a:custGeom>
                      <a:avLst/>
                      <a:gdLst>
                        <a:gd name="connsiteX0" fmla="*/ 0 w 38957"/>
                        <a:gd name="connsiteY0" fmla="*/ 11430 h 27432"/>
                        <a:gd name="connsiteX1" fmla="*/ 5144 w 38957"/>
                        <a:gd name="connsiteY1" fmla="*/ 27432 h 27432"/>
                        <a:gd name="connsiteX2" fmla="*/ 19145 w 38957"/>
                        <a:gd name="connsiteY2" fmla="*/ 11240 h 27432"/>
                        <a:gd name="connsiteX3" fmla="*/ 38957 w 38957"/>
                        <a:gd name="connsiteY3" fmla="*/ 15907 h 27432"/>
                        <a:gd name="connsiteX4" fmla="*/ 34100 w 38957"/>
                        <a:gd name="connsiteY4" fmla="*/ 572 h 27432"/>
                        <a:gd name="connsiteX5" fmla="*/ 13240 w 38957"/>
                        <a:gd name="connsiteY5" fmla="*/ 0 h 274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957" h="27432">
                          <a:moveTo>
                            <a:pt x="0" y="11430"/>
                          </a:moveTo>
                          <a:lnTo>
                            <a:pt x="5144" y="27432"/>
                          </a:lnTo>
                          <a:lnTo>
                            <a:pt x="19145" y="11240"/>
                          </a:lnTo>
                          <a:lnTo>
                            <a:pt x="38957" y="15907"/>
                          </a:lnTo>
                          <a:lnTo>
                            <a:pt x="34100" y="572"/>
                          </a:lnTo>
                          <a:lnTo>
                            <a:pt x="13240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122" name="Graphic 1">
                    <a:extLst>
                      <a:ext uri="{FF2B5EF4-FFF2-40B4-BE49-F238E27FC236}">
                        <a16:creationId xmlns:a16="http://schemas.microsoft.com/office/drawing/2014/main" id="{8EF1FC25-F8F2-4012-B097-246153C0F317}"/>
                      </a:ext>
                    </a:extLst>
                  </p:cNvPr>
                  <p:cNvGrpSpPr/>
                  <p:nvPr/>
                </p:nvGrpSpPr>
                <p:grpSpPr>
                  <a:xfrm>
                    <a:off x="6043707" y="3151155"/>
                    <a:ext cx="76961" cy="39528"/>
                    <a:chOff x="6043707" y="3151155"/>
                    <a:chExt cx="76961" cy="39528"/>
                  </a:xfrm>
                  <a:grpFill/>
                </p:grpSpPr>
                <p:sp>
                  <p:nvSpPr>
                    <p:cNvPr id="123" name="Freeform: Shape 122">
                      <a:extLst>
                        <a:ext uri="{FF2B5EF4-FFF2-40B4-BE49-F238E27FC236}">
                          <a16:creationId xmlns:a16="http://schemas.microsoft.com/office/drawing/2014/main" id="{6017A769-52CD-4B5C-88EA-ABD8FE64671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43707" y="3163347"/>
                      <a:ext cx="38671" cy="27336"/>
                    </a:xfrm>
                    <a:custGeom>
                      <a:avLst/>
                      <a:gdLst>
                        <a:gd name="connsiteX0" fmla="*/ 0 w 38671"/>
                        <a:gd name="connsiteY0" fmla="*/ 12192 h 27336"/>
                        <a:gd name="connsiteX1" fmla="*/ 4858 w 38671"/>
                        <a:gd name="connsiteY1" fmla="*/ 27337 h 27336"/>
                        <a:gd name="connsiteX2" fmla="*/ 18860 w 38671"/>
                        <a:gd name="connsiteY2" fmla="*/ 11144 h 27336"/>
                        <a:gd name="connsiteX3" fmla="*/ 38671 w 38671"/>
                        <a:gd name="connsiteY3" fmla="*/ 15907 h 27336"/>
                        <a:gd name="connsiteX4" fmla="*/ 33814 w 38671"/>
                        <a:gd name="connsiteY4" fmla="*/ 476 h 27336"/>
                        <a:gd name="connsiteX5" fmla="*/ 12954 w 38671"/>
                        <a:gd name="connsiteY5" fmla="*/ 0 h 27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671" h="27336">
                          <a:moveTo>
                            <a:pt x="0" y="12192"/>
                          </a:moveTo>
                          <a:lnTo>
                            <a:pt x="4858" y="27337"/>
                          </a:lnTo>
                          <a:lnTo>
                            <a:pt x="18860" y="11144"/>
                          </a:lnTo>
                          <a:lnTo>
                            <a:pt x="38671" y="15907"/>
                          </a:lnTo>
                          <a:lnTo>
                            <a:pt x="33814" y="476"/>
                          </a:lnTo>
                          <a:lnTo>
                            <a:pt x="1295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24" name="Freeform: Shape 123">
                      <a:extLst>
                        <a:ext uri="{FF2B5EF4-FFF2-40B4-BE49-F238E27FC236}">
                          <a16:creationId xmlns:a16="http://schemas.microsoft.com/office/drawing/2014/main" id="{9E1667F4-78FA-4945-BACB-754835A8212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81712" y="3151155"/>
                      <a:ext cx="38957" cy="27431"/>
                    </a:xfrm>
                    <a:custGeom>
                      <a:avLst/>
                      <a:gdLst>
                        <a:gd name="connsiteX0" fmla="*/ 0 w 38957"/>
                        <a:gd name="connsiteY0" fmla="*/ 11335 h 27431"/>
                        <a:gd name="connsiteX1" fmla="*/ 5048 w 38957"/>
                        <a:gd name="connsiteY1" fmla="*/ 27432 h 27431"/>
                        <a:gd name="connsiteX2" fmla="*/ 19145 w 38957"/>
                        <a:gd name="connsiteY2" fmla="*/ 11239 h 27431"/>
                        <a:gd name="connsiteX3" fmla="*/ 38957 w 38957"/>
                        <a:gd name="connsiteY3" fmla="*/ 15907 h 27431"/>
                        <a:gd name="connsiteX4" fmla="*/ 34100 w 38957"/>
                        <a:gd name="connsiteY4" fmla="*/ 571 h 27431"/>
                        <a:gd name="connsiteX5" fmla="*/ 13240 w 38957"/>
                        <a:gd name="connsiteY5" fmla="*/ 0 h 2743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957" h="27431">
                          <a:moveTo>
                            <a:pt x="0" y="11335"/>
                          </a:moveTo>
                          <a:lnTo>
                            <a:pt x="5048" y="27432"/>
                          </a:lnTo>
                          <a:lnTo>
                            <a:pt x="19145" y="11239"/>
                          </a:lnTo>
                          <a:lnTo>
                            <a:pt x="38957" y="15907"/>
                          </a:lnTo>
                          <a:lnTo>
                            <a:pt x="34100" y="571"/>
                          </a:lnTo>
                          <a:lnTo>
                            <a:pt x="13240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125" name="Graphic 1">
                    <a:extLst>
                      <a:ext uri="{FF2B5EF4-FFF2-40B4-BE49-F238E27FC236}">
                        <a16:creationId xmlns:a16="http://schemas.microsoft.com/office/drawing/2014/main" id="{8EF1FC25-F8F2-4012-B097-246153C0F317}"/>
                      </a:ext>
                    </a:extLst>
                  </p:cNvPr>
                  <p:cNvGrpSpPr/>
                  <p:nvPr/>
                </p:nvGrpSpPr>
                <p:grpSpPr>
                  <a:xfrm>
                    <a:off x="6037135" y="3130295"/>
                    <a:ext cx="76866" cy="39528"/>
                    <a:chOff x="6037135" y="3130295"/>
                    <a:chExt cx="76866" cy="39528"/>
                  </a:xfrm>
                  <a:grpFill/>
                </p:grpSpPr>
                <p:sp>
                  <p:nvSpPr>
                    <p:cNvPr id="126" name="Freeform: Shape 125">
                      <a:extLst>
                        <a:ext uri="{FF2B5EF4-FFF2-40B4-BE49-F238E27FC236}">
                          <a16:creationId xmlns:a16="http://schemas.microsoft.com/office/drawing/2014/main" id="{120E4F4E-5576-42BE-8B31-308F3FA211E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37135" y="3142392"/>
                      <a:ext cx="38671" cy="27432"/>
                    </a:xfrm>
                    <a:custGeom>
                      <a:avLst/>
                      <a:gdLst>
                        <a:gd name="connsiteX0" fmla="*/ 0 w 38671"/>
                        <a:gd name="connsiteY0" fmla="*/ 12287 h 27432"/>
                        <a:gd name="connsiteX1" fmla="*/ 4763 w 38671"/>
                        <a:gd name="connsiteY1" fmla="*/ 27432 h 27432"/>
                        <a:gd name="connsiteX2" fmla="*/ 18859 w 38671"/>
                        <a:gd name="connsiteY2" fmla="*/ 11240 h 27432"/>
                        <a:gd name="connsiteX3" fmla="*/ 38672 w 38671"/>
                        <a:gd name="connsiteY3" fmla="*/ 16002 h 27432"/>
                        <a:gd name="connsiteX4" fmla="*/ 33814 w 38671"/>
                        <a:gd name="connsiteY4" fmla="*/ 572 h 27432"/>
                        <a:gd name="connsiteX5" fmla="*/ 12954 w 38671"/>
                        <a:gd name="connsiteY5" fmla="*/ 0 h 274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671" h="27432">
                          <a:moveTo>
                            <a:pt x="0" y="12287"/>
                          </a:moveTo>
                          <a:lnTo>
                            <a:pt x="4763" y="27432"/>
                          </a:lnTo>
                          <a:lnTo>
                            <a:pt x="18859" y="11240"/>
                          </a:lnTo>
                          <a:lnTo>
                            <a:pt x="38672" y="16002"/>
                          </a:lnTo>
                          <a:lnTo>
                            <a:pt x="33814" y="572"/>
                          </a:lnTo>
                          <a:lnTo>
                            <a:pt x="1295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27" name="Freeform: Shape 126">
                      <a:extLst>
                        <a:ext uri="{FF2B5EF4-FFF2-40B4-BE49-F238E27FC236}">
                          <a16:creationId xmlns:a16="http://schemas.microsoft.com/office/drawing/2014/main" id="{0B467CB7-A8BA-45B1-AAC8-2A84393A9D0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75044" y="3130295"/>
                      <a:ext cx="38957" cy="27432"/>
                    </a:xfrm>
                    <a:custGeom>
                      <a:avLst/>
                      <a:gdLst>
                        <a:gd name="connsiteX0" fmla="*/ 0 w 38957"/>
                        <a:gd name="connsiteY0" fmla="*/ 11335 h 27432"/>
                        <a:gd name="connsiteX1" fmla="*/ 5144 w 38957"/>
                        <a:gd name="connsiteY1" fmla="*/ 27432 h 27432"/>
                        <a:gd name="connsiteX2" fmla="*/ 19145 w 38957"/>
                        <a:gd name="connsiteY2" fmla="*/ 11240 h 27432"/>
                        <a:gd name="connsiteX3" fmla="*/ 38957 w 38957"/>
                        <a:gd name="connsiteY3" fmla="*/ 15907 h 27432"/>
                        <a:gd name="connsiteX4" fmla="*/ 34100 w 38957"/>
                        <a:gd name="connsiteY4" fmla="*/ 572 h 27432"/>
                        <a:gd name="connsiteX5" fmla="*/ 13240 w 38957"/>
                        <a:gd name="connsiteY5" fmla="*/ 0 h 274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957" h="27432">
                          <a:moveTo>
                            <a:pt x="0" y="11335"/>
                          </a:moveTo>
                          <a:lnTo>
                            <a:pt x="5144" y="27432"/>
                          </a:lnTo>
                          <a:lnTo>
                            <a:pt x="19145" y="11240"/>
                          </a:lnTo>
                          <a:lnTo>
                            <a:pt x="38957" y="15907"/>
                          </a:lnTo>
                          <a:lnTo>
                            <a:pt x="34100" y="572"/>
                          </a:lnTo>
                          <a:lnTo>
                            <a:pt x="13240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128" name="Graphic 1">
                    <a:extLst>
                      <a:ext uri="{FF2B5EF4-FFF2-40B4-BE49-F238E27FC236}">
                        <a16:creationId xmlns:a16="http://schemas.microsoft.com/office/drawing/2014/main" id="{8EF1FC25-F8F2-4012-B097-246153C0F317}"/>
                      </a:ext>
                    </a:extLst>
                  </p:cNvPr>
                  <p:cNvGrpSpPr/>
                  <p:nvPr/>
                </p:nvGrpSpPr>
                <p:grpSpPr>
                  <a:xfrm>
                    <a:off x="6030468" y="3109435"/>
                    <a:ext cx="76961" cy="39528"/>
                    <a:chOff x="6030468" y="3109435"/>
                    <a:chExt cx="76961" cy="39528"/>
                  </a:xfrm>
                  <a:grpFill/>
                </p:grpSpPr>
                <p:sp>
                  <p:nvSpPr>
                    <p:cNvPr id="129" name="Freeform: Shape 128">
                      <a:extLst>
                        <a:ext uri="{FF2B5EF4-FFF2-40B4-BE49-F238E27FC236}">
                          <a16:creationId xmlns:a16="http://schemas.microsoft.com/office/drawing/2014/main" id="{D89B95E3-2193-409D-AFB1-03A879EA7D5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30468" y="3121532"/>
                      <a:ext cx="38671" cy="27431"/>
                    </a:xfrm>
                    <a:custGeom>
                      <a:avLst/>
                      <a:gdLst>
                        <a:gd name="connsiteX0" fmla="*/ 0 w 38671"/>
                        <a:gd name="connsiteY0" fmla="*/ 12287 h 27431"/>
                        <a:gd name="connsiteX1" fmla="*/ 4858 w 38671"/>
                        <a:gd name="connsiteY1" fmla="*/ 27432 h 27431"/>
                        <a:gd name="connsiteX2" fmla="*/ 18859 w 38671"/>
                        <a:gd name="connsiteY2" fmla="*/ 11240 h 27431"/>
                        <a:gd name="connsiteX3" fmla="*/ 38671 w 38671"/>
                        <a:gd name="connsiteY3" fmla="*/ 16002 h 27431"/>
                        <a:gd name="connsiteX4" fmla="*/ 33814 w 38671"/>
                        <a:gd name="connsiteY4" fmla="*/ 571 h 27431"/>
                        <a:gd name="connsiteX5" fmla="*/ 12954 w 38671"/>
                        <a:gd name="connsiteY5" fmla="*/ 0 h 2743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671" h="27431">
                          <a:moveTo>
                            <a:pt x="0" y="12287"/>
                          </a:moveTo>
                          <a:lnTo>
                            <a:pt x="4858" y="27432"/>
                          </a:lnTo>
                          <a:lnTo>
                            <a:pt x="18859" y="11240"/>
                          </a:lnTo>
                          <a:lnTo>
                            <a:pt x="38671" y="16002"/>
                          </a:lnTo>
                          <a:lnTo>
                            <a:pt x="33814" y="571"/>
                          </a:lnTo>
                          <a:lnTo>
                            <a:pt x="1295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30" name="Freeform: Shape 129">
                      <a:extLst>
                        <a:ext uri="{FF2B5EF4-FFF2-40B4-BE49-F238E27FC236}">
                          <a16:creationId xmlns:a16="http://schemas.microsoft.com/office/drawing/2014/main" id="{42946487-0252-4FB4-981B-665B3938E39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68472" y="3109435"/>
                      <a:ext cx="38957" cy="27432"/>
                    </a:xfrm>
                    <a:custGeom>
                      <a:avLst/>
                      <a:gdLst>
                        <a:gd name="connsiteX0" fmla="*/ 0 w 38957"/>
                        <a:gd name="connsiteY0" fmla="*/ 11335 h 27432"/>
                        <a:gd name="connsiteX1" fmla="*/ 5048 w 38957"/>
                        <a:gd name="connsiteY1" fmla="*/ 27432 h 27432"/>
                        <a:gd name="connsiteX2" fmla="*/ 19145 w 38957"/>
                        <a:gd name="connsiteY2" fmla="*/ 11240 h 27432"/>
                        <a:gd name="connsiteX3" fmla="*/ 38957 w 38957"/>
                        <a:gd name="connsiteY3" fmla="*/ 15907 h 27432"/>
                        <a:gd name="connsiteX4" fmla="*/ 34099 w 38957"/>
                        <a:gd name="connsiteY4" fmla="*/ 571 h 27432"/>
                        <a:gd name="connsiteX5" fmla="*/ 13240 w 38957"/>
                        <a:gd name="connsiteY5" fmla="*/ 0 h 274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957" h="27432">
                          <a:moveTo>
                            <a:pt x="0" y="11335"/>
                          </a:moveTo>
                          <a:lnTo>
                            <a:pt x="5048" y="27432"/>
                          </a:lnTo>
                          <a:lnTo>
                            <a:pt x="19145" y="11240"/>
                          </a:lnTo>
                          <a:lnTo>
                            <a:pt x="38957" y="15907"/>
                          </a:lnTo>
                          <a:lnTo>
                            <a:pt x="34099" y="571"/>
                          </a:lnTo>
                          <a:lnTo>
                            <a:pt x="13240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131" name="Graphic 1">
                    <a:extLst>
                      <a:ext uri="{FF2B5EF4-FFF2-40B4-BE49-F238E27FC236}">
                        <a16:creationId xmlns:a16="http://schemas.microsoft.com/office/drawing/2014/main" id="{8EF1FC25-F8F2-4012-B097-246153C0F317}"/>
                      </a:ext>
                    </a:extLst>
                  </p:cNvPr>
                  <p:cNvGrpSpPr/>
                  <p:nvPr/>
                </p:nvGrpSpPr>
                <p:grpSpPr>
                  <a:xfrm>
                    <a:off x="6023895" y="3088576"/>
                    <a:ext cx="76866" cy="39528"/>
                    <a:chOff x="6023895" y="3088576"/>
                    <a:chExt cx="76866" cy="39528"/>
                  </a:xfrm>
                  <a:grpFill/>
                </p:grpSpPr>
                <p:sp>
                  <p:nvSpPr>
                    <p:cNvPr id="132" name="Freeform: Shape 131">
                      <a:extLst>
                        <a:ext uri="{FF2B5EF4-FFF2-40B4-BE49-F238E27FC236}">
                          <a16:creationId xmlns:a16="http://schemas.microsoft.com/office/drawing/2014/main" id="{ADABB44C-0BB3-44DC-9E43-3F16AD42D14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23895" y="3100672"/>
                      <a:ext cx="38671" cy="27432"/>
                    </a:xfrm>
                    <a:custGeom>
                      <a:avLst/>
                      <a:gdLst>
                        <a:gd name="connsiteX0" fmla="*/ 0 w 38671"/>
                        <a:gd name="connsiteY0" fmla="*/ 12287 h 27432"/>
                        <a:gd name="connsiteX1" fmla="*/ 4763 w 38671"/>
                        <a:gd name="connsiteY1" fmla="*/ 27432 h 27432"/>
                        <a:gd name="connsiteX2" fmla="*/ 18859 w 38671"/>
                        <a:gd name="connsiteY2" fmla="*/ 11240 h 27432"/>
                        <a:gd name="connsiteX3" fmla="*/ 38672 w 38671"/>
                        <a:gd name="connsiteY3" fmla="*/ 16002 h 27432"/>
                        <a:gd name="connsiteX4" fmla="*/ 33814 w 38671"/>
                        <a:gd name="connsiteY4" fmla="*/ 572 h 27432"/>
                        <a:gd name="connsiteX5" fmla="*/ 12954 w 38671"/>
                        <a:gd name="connsiteY5" fmla="*/ 0 h 274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671" h="27432">
                          <a:moveTo>
                            <a:pt x="0" y="12287"/>
                          </a:moveTo>
                          <a:lnTo>
                            <a:pt x="4763" y="27432"/>
                          </a:lnTo>
                          <a:lnTo>
                            <a:pt x="18859" y="11240"/>
                          </a:lnTo>
                          <a:lnTo>
                            <a:pt x="38672" y="16002"/>
                          </a:lnTo>
                          <a:lnTo>
                            <a:pt x="33814" y="572"/>
                          </a:lnTo>
                          <a:lnTo>
                            <a:pt x="1295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33" name="Freeform: Shape 132">
                      <a:extLst>
                        <a:ext uri="{FF2B5EF4-FFF2-40B4-BE49-F238E27FC236}">
                          <a16:creationId xmlns:a16="http://schemas.microsoft.com/office/drawing/2014/main" id="{48CF60A1-E9F8-48E4-BBF6-158D661A436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61805" y="3088576"/>
                      <a:ext cx="38957" cy="27336"/>
                    </a:xfrm>
                    <a:custGeom>
                      <a:avLst/>
                      <a:gdLst>
                        <a:gd name="connsiteX0" fmla="*/ 0 w 38957"/>
                        <a:gd name="connsiteY0" fmla="*/ 11335 h 27336"/>
                        <a:gd name="connsiteX1" fmla="*/ 5144 w 38957"/>
                        <a:gd name="connsiteY1" fmla="*/ 27337 h 27336"/>
                        <a:gd name="connsiteX2" fmla="*/ 19145 w 38957"/>
                        <a:gd name="connsiteY2" fmla="*/ 11239 h 27336"/>
                        <a:gd name="connsiteX3" fmla="*/ 38957 w 38957"/>
                        <a:gd name="connsiteY3" fmla="*/ 15907 h 27336"/>
                        <a:gd name="connsiteX4" fmla="*/ 34100 w 38957"/>
                        <a:gd name="connsiteY4" fmla="*/ 571 h 27336"/>
                        <a:gd name="connsiteX5" fmla="*/ 13240 w 38957"/>
                        <a:gd name="connsiteY5" fmla="*/ 0 h 27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957" h="27336">
                          <a:moveTo>
                            <a:pt x="0" y="11335"/>
                          </a:moveTo>
                          <a:lnTo>
                            <a:pt x="5144" y="27337"/>
                          </a:lnTo>
                          <a:lnTo>
                            <a:pt x="19145" y="11239"/>
                          </a:lnTo>
                          <a:lnTo>
                            <a:pt x="38957" y="15907"/>
                          </a:lnTo>
                          <a:lnTo>
                            <a:pt x="34100" y="571"/>
                          </a:lnTo>
                          <a:lnTo>
                            <a:pt x="13240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134" name="Graphic 1">
                    <a:extLst>
                      <a:ext uri="{FF2B5EF4-FFF2-40B4-BE49-F238E27FC236}">
                        <a16:creationId xmlns:a16="http://schemas.microsoft.com/office/drawing/2014/main" id="{8EF1FC25-F8F2-4012-B097-246153C0F317}"/>
                      </a:ext>
                    </a:extLst>
                  </p:cNvPr>
                  <p:cNvGrpSpPr/>
                  <p:nvPr/>
                </p:nvGrpSpPr>
                <p:grpSpPr>
                  <a:xfrm>
                    <a:off x="6017228" y="3067716"/>
                    <a:ext cx="76962" cy="39528"/>
                    <a:chOff x="6017228" y="3067716"/>
                    <a:chExt cx="76962" cy="39528"/>
                  </a:xfrm>
                  <a:grpFill/>
                </p:grpSpPr>
                <p:sp>
                  <p:nvSpPr>
                    <p:cNvPr id="135" name="Freeform: Shape 134">
                      <a:extLst>
                        <a:ext uri="{FF2B5EF4-FFF2-40B4-BE49-F238E27FC236}">
                          <a16:creationId xmlns:a16="http://schemas.microsoft.com/office/drawing/2014/main" id="{F3860933-BCA8-45EA-9B57-580908AD9BC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17228" y="3079813"/>
                      <a:ext cx="38671" cy="27432"/>
                    </a:xfrm>
                    <a:custGeom>
                      <a:avLst/>
                      <a:gdLst>
                        <a:gd name="connsiteX0" fmla="*/ 0 w 38671"/>
                        <a:gd name="connsiteY0" fmla="*/ 12287 h 27432"/>
                        <a:gd name="connsiteX1" fmla="*/ 4858 w 38671"/>
                        <a:gd name="connsiteY1" fmla="*/ 27432 h 27432"/>
                        <a:gd name="connsiteX2" fmla="*/ 18859 w 38671"/>
                        <a:gd name="connsiteY2" fmla="*/ 11240 h 27432"/>
                        <a:gd name="connsiteX3" fmla="*/ 38672 w 38671"/>
                        <a:gd name="connsiteY3" fmla="*/ 16002 h 27432"/>
                        <a:gd name="connsiteX4" fmla="*/ 33814 w 38671"/>
                        <a:gd name="connsiteY4" fmla="*/ 571 h 27432"/>
                        <a:gd name="connsiteX5" fmla="*/ 12954 w 38671"/>
                        <a:gd name="connsiteY5" fmla="*/ 0 h 274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671" h="27432">
                          <a:moveTo>
                            <a:pt x="0" y="12287"/>
                          </a:moveTo>
                          <a:lnTo>
                            <a:pt x="4858" y="27432"/>
                          </a:lnTo>
                          <a:lnTo>
                            <a:pt x="18859" y="11240"/>
                          </a:lnTo>
                          <a:lnTo>
                            <a:pt x="38672" y="16002"/>
                          </a:lnTo>
                          <a:lnTo>
                            <a:pt x="33814" y="571"/>
                          </a:lnTo>
                          <a:lnTo>
                            <a:pt x="1295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36" name="Freeform: Shape 135">
                      <a:extLst>
                        <a:ext uri="{FF2B5EF4-FFF2-40B4-BE49-F238E27FC236}">
                          <a16:creationId xmlns:a16="http://schemas.microsoft.com/office/drawing/2014/main" id="{155C0305-314A-40C0-A3EE-DA32B0D5594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55232" y="3067716"/>
                      <a:ext cx="38957" cy="27336"/>
                    </a:xfrm>
                    <a:custGeom>
                      <a:avLst/>
                      <a:gdLst>
                        <a:gd name="connsiteX0" fmla="*/ 0 w 38957"/>
                        <a:gd name="connsiteY0" fmla="*/ 11335 h 27336"/>
                        <a:gd name="connsiteX1" fmla="*/ 5048 w 38957"/>
                        <a:gd name="connsiteY1" fmla="*/ 27337 h 27336"/>
                        <a:gd name="connsiteX2" fmla="*/ 19145 w 38957"/>
                        <a:gd name="connsiteY2" fmla="*/ 11240 h 27336"/>
                        <a:gd name="connsiteX3" fmla="*/ 38957 w 38957"/>
                        <a:gd name="connsiteY3" fmla="*/ 15907 h 27336"/>
                        <a:gd name="connsiteX4" fmla="*/ 34100 w 38957"/>
                        <a:gd name="connsiteY4" fmla="*/ 571 h 27336"/>
                        <a:gd name="connsiteX5" fmla="*/ 13240 w 38957"/>
                        <a:gd name="connsiteY5" fmla="*/ 0 h 27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957" h="27336">
                          <a:moveTo>
                            <a:pt x="0" y="11335"/>
                          </a:moveTo>
                          <a:lnTo>
                            <a:pt x="5048" y="27337"/>
                          </a:lnTo>
                          <a:lnTo>
                            <a:pt x="19145" y="11240"/>
                          </a:lnTo>
                          <a:lnTo>
                            <a:pt x="38957" y="15907"/>
                          </a:lnTo>
                          <a:lnTo>
                            <a:pt x="34100" y="571"/>
                          </a:lnTo>
                          <a:lnTo>
                            <a:pt x="13240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</p:grpSp>
            <p:grpSp>
              <p:nvGrpSpPr>
                <p:cNvPr id="137" name="Graphic 1">
                  <a:extLst>
                    <a:ext uri="{FF2B5EF4-FFF2-40B4-BE49-F238E27FC236}">
                      <a16:creationId xmlns:a16="http://schemas.microsoft.com/office/drawing/2014/main" id="{8EF1FC25-F8F2-4012-B097-246153C0F317}"/>
                    </a:ext>
                  </a:extLst>
                </p:cNvPr>
                <p:cNvGrpSpPr/>
                <p:nvPr/>
              </p:nvGrpSpPr>
              <p:grpSpPr>
                <a:xfrm>
                  <a:off x="6094952" y="3023425"/>
                  <a:ext cx="131159" cy="168021"/>
                  <a:chOff x="6094952" y="3023425"/>
                  <a:chExt cx="131159" cy="168021"/>
                </a:xfrm>
                <a:grpFill/>
              </p:grpSpPr>
              <p:grpSp>
                <p:nvGrpSpPr>
                  <p:cNvPr id="138" name="Graphic 1">
                    <a:extLst>
                      <a:ext uri="{FF2B5EF4-FFF2-40B4-BE49-F238E27FC236}">
                        <a16:creationId xmlns:a16="http://schemas.microsoft.com/office/drawing/2014/main" id="{8EF1FC25-F8F2-4012-B097-246153C0F317}"/>
                      </a:ext>
                    </a:extLst>
                  </p:cNvPr>
                  <p:cNvGrpSpPr/>
                  <p:nvPr/>
                </p:nvGrpSpPr>
                <p:grpSpPr>
                  <a:xfrm>
                    <a:off x="6151816" y="3141534"/>
                    <a:ext cx="74294" cy="49911"/>
                    <a:chOff x="6151816" y="3141534"/>
                    <a:chExt cx="74294" cy="49911"/>
                  </a:xfrm>
                  <a:grpFill/>
                </p:grpSpPr>
                <p:sp>
                  <p:nvSpPr>
                    <p:cNvPr id="139" name="Freeform: Shape 138">
                      <a:extLst>
                        <a:ext uri="{FF2B5EF4-FFF2-40B4-BE49-F238E27FC236}">
                          <a16:creationId xmlns:a16="http://schemas.microsoft.com/office/drawing/2014/main" id="{BE00CB97-677A-433D-9A26-BF7299074DE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151816" y="3159918"/>
                      <a:ext cx="38481" cy="31527"/>
                    </a:xfrm>
                    <a:custGeom>
                      <a:avLst/>
                      <a:gdLst>
                        <a:gd name="connsiteX0" fmla="*/ 0 w 38481"/>
                        <a:gd name="connsiteY0" fmla="*/ 17240 h 31527"/>
                        <a:gd name="connsiteX1" fmla="*/ 6858 w 38481"/>
                        <a:gd name="connsiteY1" fmla="*/ 31528 h 31527"/>
                        <a:gd name="connsiteX2" fmla="*/ 18383 w 38481"/>
                        <a:gd name="connsiteY2" fmla="*/ 13049 h 31527"/>
                        <a:gd name="connsiteX3" fmla="*/ 38481 w 38481"/>
                        <a:gd name="connsiteY3" fmla="*/ 14478 h 31527"/>
                        <a:gd name="connsiteX4" fmla="*/ 31528 w 38481"/>
                        <a:gd name="connsiteY4" fmla="*/ 0 h 31527"/>
                        <a:gd name="connsiteX5" fmla="*/ 10954 w 38481"/>
                        <a:gd name="connsiteY5" fmla="*/ 2857 h 315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481" h="31527">
                          <a:moveTo>
                            <a:pt x="0" y="17240"/>
                          </a:moveTo>
                          <a:lnTo>
                            <a:pt x="6858" y="31528"/>
                          </a:lnTo>
                          <a:lnTo>
                            <a:pt x="18383" y="13049"/>
                          </a:lnTo>
                          <a:lnTo>
                            <a:pt x="38481" y="14478"/>
                          </a:lnTo>
                          <a:lnTo>
                            <a:pt x="31528" y="0"/>
                          </a:lnTo>
                          <a:lnTo>
                            <a:pt x="10954" y="2857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40" name="Freeform: Shape 139">
                      <a:extLst>
                        <a:ext uri="{FF2B5EF4-FFF2-40B4-BE49-F238E27FC236}">
                          <a16:creationId xmlns:a16="http://schemas.microsoft.com/office/drawing/2014/main" id="{E5D845CD-2F10-4F7F-BC9B-A9CE8E6F453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187249" y="3141534"/>
                      <a:ext cx="38861" cy="31527"/>
                    </a:xfrm>
                    <a:custGeom>
                      <a:avLst/>
                      <a:gdLst>
                        <a:gd name="connsiteX0" fmla="*/ 0 w 38861"/>
                        <a:gd name="connsiteY0" fmla="*/ 16383 h 31527"/>
                        <a:gd name="connsiteX1" fmla="*/ 7239 w 38861"/>
                        <a:gd name="connsiteY1" fmla="*/ 31528 h 31527"/>
                        <a:gd name="connsiteX2" fmla="*/ 18669 w 38861"/>
                        <a:gd name="connsiteY2" fmla="*/ 13049 h 31527"/>
                        <a:gd name="connsiteX3" fmla="*/ 38862 w 38861"/>
                        <a:gd name="connsiteY3" fmla="*/ 14478 h 31527"/>
                        <a:gd name="connsiteX4" fmla="*/ 31813 w 38861"/>
                        <a:gd name="connsiteY4" fmla="*/ 0 h 31527"/>
                        <a:gd name="connsiteX5" fmla="*/ 11335 w 38861"/>
                        <a:gd name="connsiteY5" fmla="*/ 2857 h 315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861" h="31527">
                          <a:moveTo>
                            <a:pt x="0" y="16383"/>
                          </a:moveTo>
                          <a:lnTo>
                            <a:pt x="7239" y="31528"/>
                          </a:lnTo>
                          <a:lnTo>
                            <a:pt x="18669" y="13049"/>
                          </a:lnTo>
                          <a:lnTo>
                            <a:pt x="38862" y="14478"/>
                          </a:lnTo>
                          <a:lnTo>
                            <a:pt x="31813" y="0"/>
                          </a:lnTo>
                          <a:lnTo>
                            <a:pt x="11335" y="2857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141" name="Graphic 1">
                    <a:extLst>
                      <a:ext uri="{FF2B5EF4-FFF2-40B4-BE49-F238E27FC236}">
                        <a16:creationId xmlns:a16="http://schemas.microsoft.com/office/drawing/2014/main" id="{8EF1FC25-F8F2-4012-B097-246153C0F317}"/>
                      </a:ext>
                    </a:extLst>
                  </p:cNvPr>
                  <p:cNvGrpSpPr/>
                  <p:nvPr/>
                </p:nvGrpSpPr>
                <p:grpSpPr>
                  <a:xfrm>
                    <a:off x="6142386" y="3121818"/>
                    <a:ext cx="74199" cy="49911"/>
                    <a:chOff x="6142386" y="3121818"/>
                    <a:chExt cx="74199" cy="49911"/>
                  </a:xfrm>
                  <a:grpFill/>
                </p:grpSpPr>
                <p:sp>
                  <p:nvSpPr>
                    <p:cNvPr id="142" name="Freeform: Shape 141">
                      <a:extLst>
                        <a:ext uri="{FF2B5EF4-FFF2-40B4-BE49-F238E27FC236}">
                          <a16:creationId xmlns:a16="http://schemas.microsoft.com/office/drawing/2014/main" id="{A9D81D7F-A1F9-456C-AE95-4E416F67DC8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142386" y="3140201"/>
                      <a:ext cx="38481" cy="31527"/>
                    </a:xfrm>
                    <a:custGeom>
                      <a:avLst/>
                      <a:gdLst>
                        <a:gd name="connsiteX0" fmla="*/ 0 w 38481"/>
                        <a:gd name="connsiteY0" fmla="*/ 17240 h 31527"/>
                        <a:gd name="connsiteX1" fmla="*/ 6858 w 38481"/>
                        <a:gd name="connsiteY1" fmla="*/ 31528 h 31527"/>
                        <a:gd name="connsiteX2" fmla="*/ 18288 w 38481"/>
                        <a:gd name="connsiteY2" fmla="*/ 13145 h 31527"/>
                        <a:gd name="connsiteX3" fmla="*/ 38481 w 38481"/>
                        <a:gd name="connsiteY3" fmla="*/ 14573 h 31527"/>
                        <a:gd name="connsiteX4" fmla="*/ 31432 w 38481"/>
                        <a:gd name="connsiteY4" fmla="*/ 0 h 31527"/>
                        <a:gd name="connsiteX5" fmla="*/ 10954 w 38481"/>
                        <a:gd name="connsiteY5" fmla="*/ 2953 h 315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481" h="31527">
                          <a:moveTo>
                            <a:pt x="0" y="17240"/>
                          </a:moveTo>
                          <a:lnTo>
                            <a:pt x="6858" y="31528"/>
                          </a:lnTo>
                          <a:lnTo>
                            <a:pt x="18288" y="13145"/>
                          </a:lnTo>
                          <a:lnTo>
                            <a:pt x="38481" y="14573"/>
                          </a:lnTo>
                          <a:lnTo>
                            <a:pt x="31432" y="0"/>
                          </a:lnTo>
                          <a:lnTo>
                            <a:pt x="10954" y="2953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43" name="Freeform: Shape 142">
                      <a:extLst>
                        <a:ext uri="{FF2B5EF4-FFF2-40B4-BE49-F238E27FC236}">
                          <a16:creationId xmlns:a16="http://schemas.microsoft.com/office/drawing/2014/main" id="{1176889E-61AC-4C21-A647-774473CCABC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177724" y="3121818"/>
                      <a:ext cx="38861" cy="31527"/>
                    </a:xfrm>
                    <a:custGeom>
                      <a:avLst/>
                      <a:gdLst>
                        <a:gd name="connsiteX0" fmla="*/ 0 w 38861"/>
                        <a:gd name="connsiteY0" fmla="*/ 16383 h 31527"/>
                        <a:gd name="connsiteX1" fmla="*/ 7239 w 38861"/>
                        <a:gd name="connsiteY1" fmla="*/ 31528 h 31527"/>
                        <a:gd name="connsiteX2" fmla="*/ 18764 w 38861"/>
                        <a:gd name="connsiteY2" fmla="*/ 13145 h 31527"/>
                        <a:gd name="connsiteX3" fmla="*/ 38862 w 38861"/>
                        <a:gd name="connsiteY3" fmla="*/ 14573 h 31527"/>
                        <a:gd name="connsiteX4" fmla="*/ 31909 w 38861"/>
                        <a:gd name="connsiteY4" fmla="*/ 0 h 31527"/>
                        <a:gd name="connsiteX5" fmla="*/ 11335 w 38861"/>
                        <a:gd name="connsiteY5" fmla="*/ 2953 h 315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861" h="31527">
                          <a:moveTo>
                            <a:pt x="0" y="16383"/>
                          </a:moveTo>
                          <a:lnTo>
                            <a:pt x="7239" y="31528"/>
                          </a:lnTo>
                          <a:lnTo>
                            <a:pt x="18764" y="13145"/>
                          </a:lnTo>
                          <a:lnTo>
                            <a:pt x="38862" y="14573"/>
                          </a:lnTo>
                          <a:lnTo>
                            <a:pt x="31909" y="0"/>
                          </a:lnTo>
                          <a:lnTo>
                            <a:pt x="11335" y="2953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144" name="Graphic 1">
                    <a:extLst>
                      <a:ext uri="{FF2B5EF4-FFF2-40B4-BE49-F238E27FC236}">
                        <a16:creationId xmlns:a16="http://schemas.microsoft.com/office/drawing/2014/main" id="{8EF1FC25-F8F2-4012-B097-246153C0F317}"/>
                      </a:ext>
                    </a:extLst>
                  </p:cNvPr>
                  <p:cNvGrpSpPr/>
                  <p:nvPr/>
                </p:nvGrpSpPr>
                <p:grpSpPr>
                  <a:xfrm>
                    <a:off x="6132861" y="3102196"/>
                    <a:ext cx="74294" cy="49815"/>
                    <a:chOff x="6132861" y="3102196"/>
                    <a:chExt cx="74294" cy="49815"/>
                  </a:xfrm>
                  <a:grpFill/>
                </p:grpSpPr>
                <p:sp>
                  <p:nvSpPr>
                    <p:cNvPr id="145" name="Freeform: Shape 144">
                      <a:extLst>
                        <a:ext uri="{FF2B5EF4-FFF2-40B4-BE49-F238E27FC236}">
                          <a16:creationId xmlns:a16="http://schemas.microsoft.com/office/drawing/2014/main" id="{952A9A27-710C-4909-8E92-C60BA07D527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132861" y="3120579"/>
                      <a:ext cx="38481" cy="31432"/>
                    </a:xfrm>
                    <a:custGeom>
                      <a:avLst/>
                      <a:gdLst>
                        <a:gd name="connsiteX0" fmla="*/ 0 w 38481"/>
                        <a:gd name="connsiteY0" fmla="*/ 17240 h 31432"/>
                        <a:gd name="connsiteX1" fmla="*/ 6858 w 38481"/>
                        <a:gd name="connsiteY1" fmla="*/ 31432 h 31432"/>
                        <a:gd name="connsiteX2" fmla="*/ 18383 w 38481"/>
                        <a:gd name="connsiteY2" fmla="*/ 13049 h 31432"/>
                        <a:gd name="connsiteX3" fmla="*/ 38481 w 38481"/>
                        <a:gd name="connsiteY3" fmla="*/ 14478 h 31432"/>
                        <a:gd name="connsiteX4" fmla="*/ 31528 w 38481"/>
                        <a:gd name="connsiteY4" fmla="*/ 0 h 31432"/>
                        <a:gd name="connsiteX5" fmla="*/ 10954 w 38481"/>
                        <a:gd name="connsiteY5" fmla="*/ 2857 h 314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481" h="31432">
                          <a:moveTo>
                            <a:pt x="0" y="17240"/>
                          </a:moveTo>
                          <a:lnTo>
                            <a:pt x="6858" y="31432"/>
                          </a:lnTo>
                          <a:lnTo>
                            <a:pt x="18383" y="13049"/>
                          </a:lnTo>
                          <a:lnTo>
                            <a:pt x="38481" y="14478"/>
                          </a:lnTo>
                          <a:lnTo>
                            <a:pt x="31528" y="0"/>
                          </a:lnTo>
                          <a:lnTo>
                            <a:pt x="10954" y="2857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46" name="Freeform: Shape 145">
                      <a:extLst>
                        <a:ext uri="{FF2B5EF4-FFF2-40B4-BE49-F238E27FC236}">
                          <a16:creationId xmlns:a16="http://schemas.microsoft.com/office/drawing/2014/main" id="{DD0FC60F-E46B-4F9A-BA98-49BA928F271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168294" y="3102196"/>
                      <a:ext cx="38861" cy="31432"/>
                    </a:xfrm>
                    <a:custGeom>
                      <a:avLst/>
                      <a:gdLst>
                        <a:gd name="connsiteX0" fmla="*/ 0 w 38861"/>
                        <a:gd name="connsiteY0" fmla="*/ 16383 h 31432"/>
                        <a:gd name="connsiteX1" fmla="*/ 7239 w 38861"/>
                        <a:gd name="connsiteY1" fmla="*/ 31433 h 31432"/>
                        <a:gd name="connsiteX2" fmla="*/ 18669 w 38861"/>
                        <a:gd name="connsiteY2" fmla="*/ 13049 h 31432"/>
                        <a:gd name="connsiteX3" fmla="*/ 38862 w 38861"/>
                        <a:gd name="connsiteY3" fmla="*/ 14478 h 31432"/>
                        <a:gd name="connsiteX4" fmla="*/ 31814 w 38861"/>
                        <a:gd name="connsiteY4" fmla="*/ 0 h 31432"/>
                        <a:gd name="connsiteX5" fmla="*/ 11335 w 38861"/>
                        <a:gd name="connsiteY5" fmla="*/ 2858 h 314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861" h="31432">
                          <a:moveTo>
                            <a:pt x="0" y="16383"/>
                          </a:moveTo>
                          <a:lnTo>
                            <a:pt x="7239" y="31433"/>
                          </a:lnTo>
                          <a:lnTo>
                            <a:pt x="18669" y="13049"/>
                          </a:lnTo>
                          <a:lnTo>
                            <a:pt x="38862" y="14478"/>
                          </a:lnTo>
                          <a:lnTo>
                            <a:pt x="31814" y="0"/>
                          </a:lnTo>
                          <a:lnTo>
                            <a:pt x="11335" y="2858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147" name="Graphic 1">
                    <a:extLst>
                      <a:ext uri="{FF2B5EF4-FFF2-40B4-BE49-F238E27FC236}">
                        <a16:creationId xmlns:a16="http://schemas.microsoft.com/office/drawing/2014/main" id="{8EF1FC25-F8F2-4012-B097-246153C0F317}"/>
                      </a:ext>
                    </a:extLst>
                  </p:cNvPr>
                  <p:cNvGrpSpPr/>
                  <p:nvPr/>
                </p:nvGrpSpPr>
                <p:grpSpPr>
                  <a:xfrm>
                    <a:off x="6123432" y="3082480"/>
                    <a:ext cx="74199" cy="49910"/>
                    <a:chOff x="6123432" y="3082480"/>
                    <a:chExt cx="74199" cy="49910"/>
                  </a:xfrm>
                  <a:grpFill/>
                </p:grpSpPr>
                <p:sp>
                  <p:nvSpPr>
                    <p:cNvPr id="148" name="Freeform: Shape 147">
                      <a:extLst>
                        <a:ext uri="{FF2B5EF4-FFF2-40B4-BE49-F238E27FC236}">
                          <a16:creationId xmlns:a16="http://schemas.microsoft.com/office/drawing/2014/main" id="{58169575-11F7-46A7-8512-D34B12FCE6A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123432" y="3100863"/>
                      <a:ext cx="38480" cy="31527"/>
                    </a:xfrm>
                    <a:custGeom>
                      <a:avLst/>
                      <a:gdLst>
                        <a:gd name="connsiteX0" fmla="*/ 0 w 38480"/>
                        <a:gd name="connsiteY0" fmla="*/ 17240 h 31527"/>
                        <a:gd name="connsiteX1" fmla="*/ 6858 w 38480"/>
                        <a:gd name="connsiteY1" fmla="*/ 31528 h 31527"/>
                        <a:gd name="connsiteX2" fmla="*/ 18288 w 38480"/>
                        <a:gd name="connsiteY2" fmla="*/ 13049 h 31527"/>
                        <a:gd name="connsiteX3" fmla="*/ 38481 w 38480"/>
                        <a:gd name="connsiteY3" fmla="*/ 14478 h 31527"/>
                        <a:gd name="connsiteX4" fmla="*/ 31432 w 38480"/>
                        <a:gd name="connsiteY4" fmla="*/ 0 h 31527"/>
                        <a:gd name="connsiteX5" fmla="*/ 10954 w 38480"/>
                        <a:gd name="connsiteY5" fmla="*/ 2857 h 315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480" h="31527">
                          <a:moveTo>
                            <a:pt x="0" y="17240"/>
                          </a:moveTo>
                          <a:lnTo>
                            <a:pt x="6858" y="31528"/>
                          </a:lnTo>
                          <a:lnTo>
                            <a:pt x="18288" y="13049"/>
                          </a:lnTo>
                          <a:lnTo>
                            <a:pt x="38481" y="14478"/>
                          </a:lnTo>
                          <a:lnTo>
                            <a:pt x="31432" y="0"/>
                          </a:lnTo>
                          <a:lnTo>
                            <a:pt x="10954" y="2857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49" name="Freeform: Shape 148">
                      <a:extLst>
                        <a:ext uri="{FF2B5EF4-FFF2-40B4-BE49-F238E27FC236}">
                          <a16:creationId xmlns:a16="http://schemas.microsoft.com/office/drawing/2014/main" id="{8294B1D4-EAE5-42E3-BFDD-E3CCFA25D34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158769" y="3082480"/>
                      <a:ext cx="38861" cy="31527"/>
                    </a:xfrm>
                    <a:custGeom>
                      <a:avLst/>
                      <a:gdLst>
                        <a:gd name="connsiteX0" fmla="*/ 0 w 38861"/>
                        <a:gd name="connsiteY0" fmla="*/ 16383 h 31527"/>
                        <a:gd name="connsiteX1" fmla="*/ 7239 w 38861"/>
                        <a:gd name="connsiteY1" fmla="*/ 31528 h 31527"/>
                        <a:gd name="connsiteX2" fmla="*/ 18764 w 38861"/>
                        <a:gd name="connsiteY2" fmla="*/ 13049 h 31527"/>
                        <a:gd name="connsiteX3" fmla="*/ 38862 w 38861"/>
                        <a:gd name="connsiteY3" fmla="*/ 14478 h 31527"/>
                        <a:gd name="connsiteX4" fmla="*/ 31909 w 38861"/>
                        <a:gd name="connsiteY4" fmla="*/ 0 h 31527"/>
                        <a:gd name="connsiteX5" fmla="*/ 11335 w 38861"/>
                        <a:gd name="connsiteY5" fmla="*/ 2857 h 315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861" h="31527">
                          <a:moveTo>
                            <a:pt x="0" y="16383"/>
                          </a:moveTo>
                          <a:lnTo>
                            <a:pt x="7239" y="31528"/>
                          </a:lnTo>
                          <a:lnTo>
                            <a:pt x="18764" y="13049"/>
                          </a:lnTo>
                          <a:lnTo>
                            <a:pt x="38862" y="14478"/>
                          </a:lnTo>
                          <a:lnTo>
                            <a:pt x="31909" y="0"/>
                          </a:lnTo>
                          <a:lnTo>
                            <a:pt x="11335" y="2857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150" name="Graphic 1">
                    <a:extLst>
                      <a:ext uri="{FF2B5EF4-FFF2-40B4-BE49-F238E27FC236}">
                        <a16:creationId xmlns:a16="http://schemas.microsoft.com/office/drawing/2014/main" id="{8EF1FC25-F8F2-4012-B097-246153C0F317}"/>
                      </a:ext>
                    </a:extLst>
                  </p:cNvPr>
                  <p:cNvGrpSpPr/>
                  <p:nvPr/>
                </p:nvGrpSpPr>
                <p:grpSpPr>
                  <a:xfrm>
                    <a:off x="6113907" y="3062763"/>
                    <a:ext cx="74294" cy="49911"/>
                    <a:chOff x="6113907" y="3062763"/>
                    <a:chExt cx="74294" cy="49911"/>
                  </a:xfrm>
                  <a:grpFill/>
                </p:grpSpPr>
                <p:sp>
                  <p:nvSpPr>
                    <p:cNvPr id="151" name="Freeform: Shape 150">
                      <a:extLst>
                        <a:ext uri="{FF2B5EF4-FFF2-40B4-BE49-F238E27FC236}">
                          <a16:creationId xmlns:a16="http://schemas.microsoft.com/office/drawing/2014/main" id="{166049E1-2E31-42C2-AF7F-3211F10B70B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113907" y="3081146"/>
                      <a:ext cx="38480" cy="31527"/>
                    </a:xfrm>
                    <a:custGeom>
                      <a:avLst/>
                      <a:gdLst>
                        <a:gd name="connsiteX0" fmla="*/ 0 w 38480"/>
                        <a:gd name="connsiteY0" fmla="*/ 17240 h 31527"/>
                        <a:gd name="connsiteX1" fmla="*/ 6858 w 38480"/>
                        <a:gd name="connsiteY1" fmla="*/ 31528 h 31527"/>
                        <a:gd name="connsiteX2" fmla="*/ 18383 w 38480"/>
                        <a:gd name="connsiteY2" fmla="*/ 13145 h 31527"/>
                        <a:gd name="connsiteX3" fmla="*/ 38481 w 38480"/>
                        <a:gd name="connsiteY3" fmla="*/ 14573 h 31527"/>
                        <a:gd name="connsiteX4" fmla="*/ 31528 w 38480"/>
                        <a:gd name="connsiteY4" fmla="*/ 0 h 31527"/>
                        <a:gd name="connsiteX5" fmla="*/ 10954 w 38480"/>
                        <a:gd name="connsiteY5" fmla="*/ 2953 h 315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480" h="31527">
                          <a:moveTo>
                            <a:pt x="0" y="17240"/>
                          </a:moveTo>
                          <a:lnTo>
                            <a:pt x="6858" y="31528"/>
                          </a:lnTo>
                          <a:lnTo>
                            <a:pt x="18383" y="13145"/>
                          </a:lnTo>
                          <a:lnTo>
                            <a:pt x="38481" y="14573"/>
                          </a:lnTo>
                          <a:lnTo>
                            <a:pt x="31528" y="0"/>
                          </a:lnTo>
                          <a:lnTo>
                            <a:pt x="10954" y="2953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52" name="Freeform: Shape 151">
                      <a:extLst>
                        <a:ext uri="{FF2B5EF4-FFF2-40B4-BE49-F238E27FC236}">
                          <a16:creationId xmlns:a16="http://schemas.microsoft.com/office/drawing/2014/main" id="{AB45876A-042D-44CE-8D2C-471041CCA9A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149339" y="3062763"/>
                      <a:ext cx="38862" cy="31527"/>
                    </a:xfrm>
                    <a:custGeom>
                      <a:avLst/>
                      <a:gdLst>
                        <a:gd name="connsiteX0" fmla="*/ 0 w 38862"/>
                        <a:gd name="connsiteY0" fmla="*/ 16383 h 31527"/>
                        <a:gd name="connsiteX1" fmla="*/ 7239 w 38862"/>
                        <a:gd name="connsiteY1" fmla="*/ 31528 h 31527"/>
                        <a:gd name="connsiteX2" fmla="*/ 18669 w 38862"/>
                        <a:gd name="connsiteY2" fmla="*/ 13145 h 31527"/>
                        <a:gd name="connsiteX3" fmla="*/ 38862 w 38862"/>
                        <a:gd name="connsiteY3" fmla="*/ 14573 h 31527"/>
                        <a:gd name="connsiteX4" fmla="*/ 31814 w 38862"/>
                        <a:gd name="connsiteY4" fmla="*/ 0 h 31527"/>
                        <a:gd name="connsiteX5" fmla="*/ 11335 w 38862"/>
                        <a:gd name="connsiteY5" fmla="*/ 2953 h 315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862" h="31527">
                          <a:moveTo>
                            <a:pt x="0" y="16383"/>
                          </a:moveTo>
                          <a:lnTo>
                            <a:pt x="7239" y="31528"/>
                          </a:lnTo>
                          <a:lnTo>
                            <a:pt x="18669" y="13145"/>
                          </a:lnTo>
                          <a:lnTo>
                            <a:pt x="38862" y="14573"/>
                          </a:lnTo>
                          <a:lnTo>
                            <a:pt x="31814" y="0"/>
                          </a:lnTo>
                          <a:lnTo>
                            <a:pt x="11335" y="2953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153" name="Graphic 1">
                    <a:extLst>
                      <a:ext uri="{FF2B5EF4-FFF2-40B4-BE49-F238E27FC236}">
                        <a16:creationId xmlns:a16="http://schemas.microsoft.com/office/drawing/2014/main" id="{8EF1FC25-F8F2-4012-B097-246153C0F317}"/>
                      </a:ext>
                    </a:extLst>
                  </p:cNvPr>
                  <p:cNvGrpSpPr/>
                  <p:nvPr/>
                </p:nvGrpSpPr>
                <p:grpSpPr>
                  <a:xfrm>
                    <a:off x="6104477" y="3043141"/>
                    <a:ext cx="74199" cy="49815"/>
                    <a:chOff x="6104477" y="3043141"/>
                    <a:chExt cx="74199" cy="49815"/>
                  </a:xfrm>
                  <a:grpFill/>
                </p:grpSpPr>
                <p:sp>
                  <p:nvSpPr>
                    <p:cNvPr id="154" name="Freeform: Shape 153">
                      <a:extLst>
                        <a:ext uri="{FF2B5EF4-FFF2-40B4-BE49-F238E27FC236}">
                          <a16:creationId xmlns:a16="http://schemas.microsoft.com/office/drawing/2014/main" id="{5D6C8AD3-A0FF-4AB4-90AF-5474260D41B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104477" y="3061525"/>
                      <a:ext cx="38481" cy="31432"/>
                    </a:xfrm>
                    <a:custGeom>
                      <a:avLst/>
                      <a:gdLst>
                        <a:gd name="connsiteX0" fmla="*/ 0 w 38481"/>
                        <a:gd name="connsiteY0" fmla="*/ 17240 h 31432"/>
                        <a:gd name="connsiteX1" fmla="*/ 6858 w 38481"/>
                        <a:gd name="connsiteY1" fmla="*/ 31433 h 31432"/>
                        <a:gd name="connsiteX2" fmla="*/ 18288 w 38481"/>
                        <a:gd name="connsiteY2" fmla="*/ 13049 h 31432"/>
                        <a:gd name="connsiteX3" fmla="*/ 38481 w 38481"/>
                        <a:gd name="connsiteY3" fmla="*/ 14478 h 31432"/>
                        <a:gd name="connsiteX4" fmla="*/ 31432 w 38481"/>
                        <a:gd name="connsiteY4" fmla="*/ 0 h 31432"/>
                        <a:gd name="connsiteX5" fmla="*/ 10954 w 38481"/>
                        <a:gd name="connsiteY5" fmla="*/ 2857 h 314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481" h="31432">
                          <a:moveTo>
                            <a:pt x="0" y="17240"/>
                          </a:moveTo>
                          <a:lnTo>
                            <a:pt x="6858" y="31433"/>
                          </a:lnTo>
                          <a:lnTo>
                            <a:pt x="18288" y="13049"/>
                          </a:lnTo>
                          <a:lnTo>
                            <a:pt x="38481" y="14478"/>
                          </a:lnTo>
                          <a:lnTo>
                            <a:pt x="31432" y="0"/>
                          </a:lnTo>
                          <a:lnTo>
                            <a:pt x="10954" y="2857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55" name="Freeform: Shape 154">
                      <a:extLst>
                        <a:ext uri="{FF2B5EF4-FFF2-40B4-BE49-F238E27FC236}">
                          <a16:creationId xmlns:a16="http://schemas.microsoft.com/office/drawing/2014/main" id="{32BF4840-3D78-4A80-9321-76CD566EA67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139814" y="3043141"/>
                      <a:ext cx="38862" cy="31432"/>
                    </a:xfrm>
                    <a:custGeom>
                      <a:avLst/>
                      <a:gdLst>
                        <a:gd name="connsiteX0" fmla="*/ 0 w 38862"/>
                        <a:gd name="connsiteY0" fmla="*/ 16383 h 31432"/>
                        <a:gd name="connsiteX1" fmla="*/ 7239 w 38862"/>
                        <a:gd name="connsiteY1" fmla="*/ 31433 h 31432"/>
                        <a:gd name="connsiteX2" fmla="*/ 18764 w 38862"/>
                        <a:gd name="connsiteY2" fmla="*/ 13049 h 31432"/>
                        <a:gd name="connsiteX3" fmla="*/ 38862 w 38862"/>
                        <a:gd name="connsiteY3" fmla="*/ 14478 h 31432"/>
                        <a:gd name="connsiteX4" fmla="*/ 31909 w 38862"/>
                        <a:gd name="connsiteY4" fmla="*/ 0 h 31432"/>
                        <a:gd name="connsiteX5" fmla="*/ 11335 w 38862"/>
                        <a:gd name="connsiteY5" fmla="*/ 2858 h 314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862" h="31432">
                          <a:moveTo>
                            <a:pt x="0" y="16383"/>
                          </a:moveTo>
                          <a:lnTo>
                            <a:pt x="7239" y="31433"/>
                          </a:lnTo>
                          <a:lnTo>
                            <a:pt x="18764" y="13049"/>
                          </a:lnTo>
                          <a:lnTo>
                            <a:pt x="38862" y="14478"/>
                          </a:lnTo>
                          <a:lnTo>
                            <a:pt x="31909" y="0"/>
                          </a:lnTo>
                          <a:lnTo>
                            <a:pt x="11335" y="2858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156" name="Graphic 1">
                    <a:extLst>
                      <a:ext uri="{FF2B5EF4-FFF2-40B4-BE49-F238E27FC236}">
                        <a16:creationId xmlns:a16="http://schemas.microsoft.com/office/drawing/2014/main" id="{8EF1FC25-F8F2-4012-B097-246153C0F317}"/>
                      </a:ext>
                    </a:extLst>
                  </p:cNvPr>
                  <p:cNvGrpSpPr/>
                  <p:nvPr/>
                </p:nvGrpSpPr>
                <p:grpSpPr>
                  <a:xfrm>
                    <a:off x="6094952" y="3023425"/>
                    <a:ext cx="74294" cy="49910"/>
                    <a:chOff x="6094952" y="3023425"/>
                    <a:chExt cx="74294" cy="49910"/>
                  </a:xfrm>
                  <a:grpFill/>
                </p:grpSpPr>
                <p:sp>
                  <p:nvSpPr>
                    <p:cNvPr id="157" name="Freeform: Shape 156">
                      <a:extLst>
                        <a:ext uri="{FF2B5EF4-FFF2-40B4-BE49-F238E27FC236}">
                          <a16:creationId xmlns:a16="http://schemas.microsoft.com/office/drawing/2014/main" id="{EA18FF1A-CF91-4447-A31E-E5EFDACACC5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94952" y="3041808"/>
                      <a:ext cx="38481" cy="31527"/>
                    </a:xfrm>
                    <a:custGeom>
                      <a:avLst/>
                      <a:gdLst>
                        <a:gd name="connsiteX0" fmla="*/ 0 w 38481"/>
                        <a:gd name="connsiteY0" fmla="*/ 17240 h 31527"/>
                        <a:gd name="connsiteX1" fmla="*/ 6858 w 38481"/>
                        <a:gd name="connsiteY1" fmla="*/ 31528 h 31527"/>
                        <a:gd name="connsiteX2" fmla="*/ 18383 w 38481"/>
                        <a:gd name="connsiteY2" fmla="*/ 13049 h 31527"/>
                        <a:gd name="connsiteX3" fmla="*/ 38481 w 38481"/>
                        <a:gd name="connsiteY3" fmla="*/ 14478 h 31527"/>
                        <a:gd name="connsiteX4" fmla="*/ 31528 w 38481"/>
                        <a:gd name="connsiteY4" fmla="*/ 0 h 31527"/>
                        <a:gd name="connsiteX5" fmla="*/ 10954 w 38481"/>
                        <a:gd name="connsiteY5" fmla="*/ 2857 h 315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481" h="31527">
                          <a:moveTo>
                            <a:pt x="0" y="17240"/>
                          </a:moveTo>
                          <a:lnTo>
                            <a:pt x="6858" y="31528"/>
                          </a:lnTo>
                          <a:lnTo>
                            <a:pt x="18383" y="13049"/>
                          </a:lnTo>
                          <a:lnTo>
                            <a:pt x="38481" y="14478"/>
                          </a:lnTo>
                          <a:lnTo>
                            <a:pt x="31528" y="0"/>
                          </a:lnTo>
                          <a:lnTo>
                            <a:pt x="10954" y="2857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58" name="Freeform: Shape 157">
                      <a:extLst>
                        <a:ext uri="{FF2B5EF4-FFF2-40B4-BE49-F238E27FC236}">
                          <a16:creationId xmlns:a16="http://schemas.microsoft.com/office/drawing/2014/main" id="{B02D6B3E-81AB-4D74-BF2B-794947434B5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130385" y="3023425"/>
                      <a:ext cx="38861" cy="31527"/>
                    </a:xfrm>
                    <a:custGeom>
                      <a:avLst/>
                      <a:gdLst>
                        <a:gd name="connsiteX0" fmla="*/ 0 w 38861"/>
                        <a:gd name="connsiteY0" fmla="*/ 16383 h 31527"/>
                        <a:gd name="connsiteX1" fmla="*/ 7239 w 38861"/>
                        <a:gd name="connsiteY1" fmla="*/ 31528 h 31527"/>
                        <a:gd name="connsiteX2" fmla="*/ 18669 w 38861"/>
                        <a:gd name="connsiteY2" fmla="*/ 13049 h 31527"/>
                        <a:gd name="connsiteX3" fmla="*/ 38862 w 38861"/>
                        <a:gd name="connsiteY3" fmla="*/ 14478 h 31527"/>
                        <a:gd name="connsiteX4" fmla="*/ 31814 w 38861"/>
                        <a:gd name="connsiteY4" fmla="*/ 0 h 31527"/>
                        <a:gd name="connsiteX5" fmla="*/ 11335 w 38861"/>
                        <a:gd name="connsiteY5" fmla="*/ 2857 h 315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861" h="31527">
                          <a:moveTo>
                            <a:pt x="0" y="16383"/>
                          </a:moveTo>
                          <a:lnTo>
                            <a:pt x="7239" y="31528"/>
                          </a:lnTo>
                          <a:lnTo>
                            <a:pt x="18669" y="13049"/>
                          </a:lnTo>
                          <a:lnTo>
                            <a:pt x="38862" y="14478"/>
                          </a:lnTo>
                          <a:lnTo>
                            <a:pt x="31814" y="0"/>
                          </a:lnTo>
                          <a:lnTo>
                            <a:pt x="11335" y="2857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</p:grpSp>
          </p:grpSp>
          <p:grpSp>
            <p:nvGrpSpPr>
              <p:cNvPr id="159" name="Graphic 1">
                <a:extLst>
                  <a:ext uri="{FF2B5EF4-FFF2-40B4-BE49-F238E27FC236}">
                    <a16:creationId xmlns:a16="http://schemas.microsoft.com/office/drawing/2014/main" id="{8EF1FC25-F8F2-4012-B097-246153C0F317}"/>
                  </a:ext>
                </a:extLst>
              </p:cNvPr>
              <p:cNvGrpSpPr/>
              <p:nvPr/>
            </p:nvGrpSpPr>
            <p:grpSpPr>
              <a:xfrm rot="1026249">
                <a:off x="4267424" y="2177107"/>
                <a:ext cx="997753" cy="734707"/>
                <a:chOff x="5809202" y="2924650"/>
                <a:chExt cx="279272" cy="216312"/>
              </a:xfrm>
              <a:solidFill>
                <a:schemeClr val="bg2">
                  <a:lumMod val="25000"/>
                </a:schemeClr>
              </a:solidFill>
            </p:grpSpPr>
            <p:grpSp>
              <p:nvGrpSpPr>
                <p:cNvPr id="160" name="Graphic 1">
                  <a:extLst>
                    <a:ext uri="{FF2B5EF4-FFF2-40B4-BE49-F238E27FC236}">
                      <a16:creationId xmlns:a16="http://schemas.microsoft.com/office/drawing/2014/main" id="{8EF1FC25-F8F2-4012-B097-246153C0F317}"/>
                    </a:ext>
                  </a:extLst>
                </p:cNvPr>
                <p:cNvGrpSpPr/>
                <p:nvPr/>
              </p:nvGrpSpPr>
              <p:grpSpPr>
                <a:xfrm>
                  <a:off x="5809202" y="2976276"/>
                  <a:ext cx="116681" cy="164687"/>
                  <a:chOff x="5809202" y="2976276"/>
                  <a:chExt cx="116681" cy="164687"/>
                </a:xfrm>
                <a:grpFill/>
              </p:grpSpPr>
              <p:grpSp>
                <p:nvGrpSpPr>
                  <p:cNvPr id="161" name="Graphic 1">
                    <a:extLst>
                      <a:ext uri="{FF2B5EF4-FFF2-40B4-BE49-F238E27FC236}">
                        <a16:creationId xmlns:a16="http://schemas.microsoft.com/office/drawing/2014/main" id="{8EF1FC25-F8F2-4012-B097-246153C0F317}"/>
                      </a:ext>
                    </a:extLst>
                  </p:cNvPr>
                  <p:cNvGrpSpPr/>
                  <p:nvPr/>
                </p:nvGrpSpPr>
                <p:grpSpPr>
                  <a:xfrm>
                    <a:off x="5848921" y="3101434"/>
                    <a:ext cx="76961" cy="39528"/>
                    <a:chOff x="5848921" y="3101434"/>
                    <a:chExt cx="76961" cy="39528"/>
                  </a:xfrm>
                  <a:grpFill/>
                </p:grpSpPr>
                <p:sp>
                  <p:nvSpPr>
                    <p:cNvPr id="162" name="Freeform: Shape 161">
                      <a:extLst>
                        <a:ext uri="{FF2B5EF4-FFF2-40B4-BE49-F238E27FC236}">
                          <a16:creationId xmlns:a16="http://schemas.microsoft.com/office/drawing/2014/main" id="{B6B77140-2538-4DE3-928B-B2B450577C7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48921" y="3113531"/>
                      <a:ext cx="38766" cy="27431"/>
                    </a:xfrm>
                    <a:custGeom>
                      <a:avLst/>
                      <a:gdLst>
                        <a:gd name="connsiteX0" fmla="*/ 0 w 38766"/>
                        <a:gd name="connsiteY0" fmla="*/ 12287 h 27431"/>
                        <a:gd name="connsiteX1" fmla="*/ 4858 w 38766"/>
                        <a:gd name="connsiteY1" fmla="*/ 27432 h 27431"/>
                        <a:gd name="connsiteX2" fmla="*/ 18859 w 38766"/>
                        <a:gd name="connsiteY2" fmla="*/ 11240 h 27431"/>
                        <a:gd name="connsiteX3" fmla="*/ 38767 w 38766"/>
                        <a:gd name="connsiteY3" fmla="*/ 16002 h 27431"/>
                        <a:gd name="connsiteX4" fmla="*/ 33814 w 38766"/>
                        <a:gd name="connsiteY4" fmla="*/ 571 h 27431"/>
                        <a:gd name="connsiteX5" fmla="*/ 12954 w 38766"/>
                        <a:gd name="connsiteY5" fmla="*/ 0 h 2743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766" h="27431">
                          <a:moveTo>
                            <a:pt x="0" y="12287"/>
                          </a:moveTo>
                          <a:lnTo>
                            <a:pt x="4858" y="27432"/>
                          </a:lnTo>
                          <a:lnTo>
                            <a:pt x="18859" y="11240"/>
                          </a:lnTo>
                          <a:lnTo>
                            <a:pt x="38767" y="16002"/>
                          </a:lnTo>
                          <a:lnTo>
                            <a:pt x="33814" y="571"/>
                          </a:lnTo>
                          <a:lnTo>
                            <a:pt x="1295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63" name="Freeform: Shape 162">
                      <a:extLst>
                        <a:ext uri="{FF2B5EF4-FFF2-40B4-BE49-F238E27FC236}">
                          <a16:creationId xmlns:a16="http://schemas.microsoft.com/office/drawing/2014/main" id="{FFC36EBD-1B28-4677-8FC5-68C73EE6BD5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86926" y="3101434"/>
                      <a:ext cx="38957" cy="27336"/>
                    </a:xfrm>
                    <a:custGeom>
                      <a:avLst/>
                      <a:gdLst>
                        <a:gd name="connsiteX0" fmla="*/ 0 w 38957"/>
                        <a:gd name="connsiteY0" fmla="*/ 11335 h 27336"/>
                        <a:gd name="connsiteX1" fmla="*/ 5048 w 38957"/>
                        <a:gd name="connsiteY1" fmla="*/ 27337 h 27336"/>
                        <a:gd name="connsiteX2" fmla="*/ 19145 w 38957"/>
                        <a:gd name="connsiteY2" fmla="*/ 11240 h 27336"/>
                        <a:gd name="connsiteX3" fmla="*/ 38957 w 38957"/>
                        <a:gd name="connsiteY3" fmla="*/ 15907 h 27336"/>
                        <a:gd name="connsiteX4" fmla="*/ 34099 w 38957"/>
                        <a:gd name="connsiteY4" fmla="*/ 571 h 27336"/>
                        <a:gd name="connsiteX5" fmla="*/ 13240 w 38957"/>
                        <a:gd name="connsiteY5" fmla="*/ 0 h 27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957" h="27336">
                          <a:moveTo>
                            <a:pt x="0" y="11335"/>
                          </a:moveTo>
                          <a:lnTo>
                            <a:pt x="5048" y="27337"/>
                          </a:lnTo>
                          <a:lnTo>
                            <a:pt x="19145" y="11240"/>
                          </a:lnTo>
                          <a:lnTo>
                            <a:pt x="38957" y="15907"/>
                          </a:lnTo>
                          <a:lnTo>
                            <a:pt x="34099" y="571"/>
                          </a:lnTo>
                          <a:lnTo>
                            <a:pt x="13240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164" name="Graphic 1">
                    <a:extLst>
                      <a:ext uri="{FF2B5EF4-FFF2-40B4-BE49-F238E27FC236}">
                        <a16:creationId xmlns:a16="http://schemas.microsoft.com/office/drawing/2014/main" id="{8EF1FC25-F8F2-4012-B097-246153C0F317}"/>
                      </a:ext>
                    </a:extLst>
                  </p:cNvPr>
                  <p:cNvGrpSpPr/>
                  <p:nvPr/>
                </p:nvGrpSpPr>
                <p:grpSpPr>
                  <a:xfrm>
                    <a:off x="5842349" y="3080575"/>
                    <a:ext cx="76962" cy="39528"/>
                    <a:chOff x="5842349" y="3080575"/>
                    <a:chExt cx="76962" cy="39528"/>
                  </a:xfrm>
                  <a:grpFill/>
                </p:grpSpPr>
                <p:sp>
                  <p:nvSpPr>
                    <p:cNvPr id="165" name="Freeform: Shape 164">
                      <a:extLst>
                        <a:ext uri="{FF2B5EF4-FFF2-40B4-BE49-F238E27FC236}">
                          <a16:creationId xmlns:a16="http://schemas.microsoft.com/office/drawing/2014/main" id="{6D7362D5-ADFD-46C3-9EF3-B92C93A6347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42349" y="3092671"/>
                      <a:ext cx="38671" cy="27432"/>
                    </a:xfrm>
                    <a:custGeom>
                      <a:avLst/>
                      <a:gdLst>
                        <a:gd name="connsiteX0" fmla="*/ 0 w 38671"/>
                        <a:gd name="connsiteY0" fmla="*/ 12287 h 27432"/>
                        <a:gd name="connsiteX1" fmla="*/ 4763 w 38671"/>
                        <a:gd name="connsiteY1" fmla="*/ 27432 h 27432"/>
                        <a:gd name="connsiteX2" fmla="*/ 18860 w 38671"/>
                        <a:gd name="connsiteY2" fmla="*/ 11240 h 27432"/>
                        <a:gd name="connsiteX3" fmla="*/ 38672 w 38671"/>
                        <a:gd name="connsiteY3" fmla="*/ 16002 h 27432"/>
                        <a:gd name="connsiteX4" fmla="*/ 33814 w 38671"/>
                        <a:gd name="connsiteY4" fmla="*/ 572 h 27432"/>
                        <a:gd name="connsiteX5" fmla="*/ 12954 w 38671"/>
                        <a:gd name="connsiteY5" fmla="*/ 0 h 274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671" h="27432">
                          <a:moveTo>
                            <a:pt x="0" y="12287"/>
                          </a:moveTo>
                          <a:lnTo>
                            <a:pt x="4763" y="27432"/>
                          </a:lnTo>
                          <a:lnTo>
                            <a:pt x="18860" y="11240"/>
                          </a:lnTo>
                          <a:lnTo>
                            <a:pt x="38672" y="16002"/>
                          </a:lnTo>
                          <a:lnTo>
                            <a:pt x="33814" y="572"/>
                          </a:lnTo>
                          <a:lnTo>
                            <a:pt x="1295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66" name="Freeform: Shape 165">
                      <a:extLst>
                        <a:ext uri="{FF2B5EF4-FFF2-40B4-BE49-F238E27FC236}">
                          <a16:creationId xmlns:a16="http://schemas.microsoft.com/office/drawing/2014/main" id="{30DAF320-62B8-4842-9A70-590ABE45F8E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80258" y="3080575"/>
                      <a:ext cx="39052" cy="27336"/>
                    </a:xfrm>
                    <a:custGeom>
                      <a:avLst/>
                      <a:gdLst>
                        <a:gd name="connsiteX0" fmla="*/ 0 w 39052"/>
                        <a:gd name="connsiteY0" fmla="*/ 11335 h 27336"/>
                        <a:gd name="connsiteX1" fmla="*/ 5143 w 39052"/>
                        <a:gd name="connsiteY1" fmla="*/ 27337 h 27336"/>
                        <a:gd name="connsiteX2" fmla="*/ 19145 w 39052"/>
                        <a:gd name="connsiteY2" fmla="*/ 11239 h 27336"/>
                        <a:gd name="connsiteX3" fmla="*/ 39053 w 39052"/>
                        <a:gd name="connsiteY3" fmla="*/ 15907 h 27336"/>
                        <a:gd name="connsiteX4" fmla="*/ 34100 w 39052"/>
                        <a:gd name="connsiteY4" fmla="*/ 571 h 27336"/>
                        <a:gd name="connsiteX5" fmla="*/ 13335 w 39052"/>
                        <a:gd name="connsiteY5" fmla="*/ 0 h 27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9052" h="27336">
                          <a:moveTo>
                            <a:pt x="0" y="11335"/>
                          </a:moveTo>
                          <a:lnTo>
                            <a:pt x="5143" y="27337"/>
                          </a:lnTo>
                          <a:lnTo>
                            <a:pt x="19145" y="11239"/>
                          </a:lnTo>
                          <a:lnTo>
                            <a:pt x="39053" y="15907"/>
                          </a:lnTo>
                          <a:lnTo>
                            <a:pt x="34100" y="571"/>
                          </a:lnTo>
                          <a:lnTo>
                            <a:pt x="13335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167" name="Graphic 1">
                    <a:extLst>
                      <a:ext uri="{FF2B5EF4-FFF2-40B4-BE49-F238E27FC236}">
                        <a16:creationId xmlns:a16="http://schemas.microsoft.com/office/drawing/2014/main" id="{8EF1FC25-F8F2-4012-B097-246153C0F317}"/>
                      </a:ext>
                    </a:extLst>
                  </p:cNvPr>
                  <p:cNvGrpSpPr/>
                  <p:nvPr/>
                </p:nvGrpSpPr>
                <p:grpSpPr>
                  <a:xfrm>
                    <a:off x="5835681" y="3059715"/>
                    <a:ext cx="76961" cy="39528"/>
                    <a:chOff x="5835681" y="3059715"/>
                    <a:chExt cx="76961" cy="39528"/>
                  </a:xfrm>
                  <a:grpFill/>
                </p:grpSpPr>
                <p:sp>
                  <p:nvSpPr>
                    <p:cNvPr id="168" name="Freeform: Shape 167">
                      <a:extLst>
                        <a:ext uri="{FF2B5EF4-FFF2-40B4-BE49-F238E27FC236}">
                          <a16:creationId xmlns:a16="http://schemas.microsoft.com/office/drawing/2014/main" id="{372B42A5-D9A5-4CC5-A486-80312DBCA87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35681" y="3071812"/>
                      <a:ext cx="38766" cy="27432"/>
                    </a:xfrm>
                    <a:custGeom>
                      <a:avLst/>
                      <a:gdLst>
                        <a:gd name="connsiteX0" fmla="*/ 0 w 38766"/>
                        <a:gd name="connsiteY0" fmla="*/ 12287 h 27432"/>
                        <a:gd name="connsiteX1" fmla="*/ 4858 w 38766"/>
                        <a:gd name="connsiteY1" fmla="*/ 27432 h 27432"/>
                        <a:gd name="connsiteX2" fmla="*/ 18859 w 38766"/>
                        <a:gd name="connsiteY2" fmla="*/ 11240 h 27432"/>
                        <a:gd name="connsiteX3" fmla="*/ 38767 w 38766"/>
                        <a:gd name="connsiteY3" fmla="*/ 15907 h 27432"/>
                        <a:gd name="connsiteX4" fmla="*/ 33814 w 38766"/>
                        <a:gd name="connsiteY4" fmla="*/ 571 h 27432"/>
                        <a:gd name="connsiteX5" fmla="*/ 12954 w 38766"/>
                        <a:gd name="connsiteY5" fmla="*/ 0 h 274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766" h="27432">
                          <a:moveTo>
                            <a:pt x="0" y="12287"/>
                          </a:moveTo>
                          <a:lnTo>
                            <a:pt x="4858" y="27432"/>
                          </a:lnTo>
                          <a:lnTo>
                            <a:pt x="18859" y="11240"/>
                          </a:lnTo>
                          <a:lnTo>
                            <a:pt x="38767" y="15907"/>
                          </a:lnTo>
                          <a:lnTo>
                            <a:pt x="33814" y="571"/>
                          </a:lnTo>
                          <a:lnTo>
                            <a:pt x="1295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69" name="Freeform: Shape 168">
                      <a:extLst>
                        <a:ext uri="{FF2B5EF4-FFF2-40B4-BE49-F238E27FC236}">
                          <a16:creationId xmlns:a16="http://schemas.microsoft.com/office/drawing/2014/main" id="{09D31F3D-50EF-42C7-9D9B-4D0E277DE58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73686" y="3059715"/>
                      <a:ext cx="38957" cy="27336"/>
                    </a:xfrm>
                    <a:custGeom>
                      <a:avLst/>
                      <a:gdLst>
                        <a:gd name="connsiteX0" fmla="*/ 0 w 38957"/>
                        <a:gd name="connsiteY0" fmla="*/ 11335 h 27336"/>
                        <a:gd name="connsiteX1" fmla="*/ 5048 w 38957"/>
                        <a:gd name="connsiteY1" fmla="*/ 27337 h 27336"/>
                        <a:gd name="connsiteX2" fmla="*/ 19145 w 38957"/>
                        <a:gd name="connsiteY2" fmla="*/ 11240 h 27336"/>
                        <a:gd name="connsiteX3" fmla="*/ 38957 w 38957"/>
                        <a:gd name="connsiteY3" fmla="*/ 15907 h 27336"/>
                        <a:gd name="connsiteX4" fmla="*/ 34100 w 38957"/>
                        <a:gd name="connsiteY4" fmla="*/ 572 h 27336"/>
                        <a:gd name="connsiteX5" fmla="*/ 13240 w 38957"/>
                        <a:gd name="connsiteY5" fmla="*/ 0 h 27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957" h="27336">
                          <a:moveTo>
                            <a:pt x="0" y="11335"/>
                          </a:moveTo>
                          <a:lnTo>
                            <a:pt x="5048" y="27337"/>
                          </a:lnTo>
                          <a:lnTo>
                            <a:pt x="19145" y="11240"/>
                          </a:lnTo>
                          <a:lnTo>
                            <a:pt x="38957" y="15907"/>
                          </a:lnTo>
                          <a:lnTo>
                            <a:pt x="34100" y="572"/>
                          </a:lnTo>
                          <a:lnTo>
                            <a:pt x="13240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170" name="Graphic 1">
                    <a:extLst>
                      <a:ext uri="{FF2B5EF4-FFF2-40B4-BE49-F238E27FC236}">
                        <a16:creationId xmlns:a16="http://schemas.microsoft.com/office/drawing/2014/main" id="{8EF1FC25-F8F2-4012-B097-246153C0F317}"/>
                      </a:ext>
                    </a:extLst>
                  </p:cNvPr>
                  <p:cNvGrpSpPr/>
                  <p:nvPr/>
                </p:nvGrpSpPr>
                <p:grpSpPr>
                  <a:xfrm>
                    <a:off x="5829109" y="3038855"/>
                    <a:ext cx="76961" cy="39528"/>
                    <a:chOff x="5829109" y="3038855"/>
                    <a:chExt cx="76961" cy="39528"/>
                  </a:xfrm>
                  <a:grpFill/>
                </p:grpSpPr>
                <p:sp>
                  <p:nvSpPr>
                    <p:cNvPr id="171" name="Freeform: Shape 170">
                      <a:extLst>
                        <a:ext uri="{FF2B5EF4-FFF2-40B4-BE49-F238E27FC236}">
                          <a16:creationId xmlns:a16="http://schemas.microsoft.com/office/drawing/2014/main" id="{88DF80EA-9E6B-4589-A5FF-E421A387EB5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29109" y="3050952"/>
                      <a:ext cx="38671" cy="27432"/>
                    </a:xfrm>
                    <a:custGeom>
                      <a:avLst/>
                      <a:gdLst>
                        <a:gd name="connsiteX0" fmla="*/ 0 w 38671"/>
                        <a:gd name="connsiteY0" fmla="*/ 12287 h 27432"/>
                        <a:gd name="connsiteX1" fmla="*/ 4762 w 38671"/>
                        <a:gd name="connsiteY1" fmla="*/ 27432 h 27432"/>
                        <a:gd name="connsiteX2" fmla="*/ 18860 w 38671"/>
                        <a:gd name="connsiteY2" fmla="*/ 11240 h 27432"/>
                        <a:gd name="connsiteX3" fmla="*/ 38672 w 38671"/>
                        <a:gd name="connsiteY3" fmla="*/ 15907 h 27432"/>
                        <a:gd name="connsiteX4" fmla="*/ 33814 w 38671"/>
                        <a:gd name="connsiteY4" fmla="*/ 572 h 27432"/>
                        <a:gd name="connsiteX5" fmla="*/ 12954 w 38671"/>
                        <a:gd name="connsiteY5" fmla="*/ 0 h 274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671" h="27432">
                          <a:moveTo>
                            <a:pt x="0" y="12287"/>
                          </a:moveTo>
                          <a:lnTo>
                            <a:pt x="4762" y="27432"/>
                          </a:lnTo>
                          <a:lnTo>
                            <a:pt x="18860" y="11240"/>
                          </a:lnTo>
                          <a:lnTo>
                            <a:pt x="38672" y="15907"/>
                          </a:lnTo>
                          <a:lnTo>
                            <a:pt x="33814" y="572"/>
                          </a:lnTo>
                          <a:lnTo>
                            <a:pt x="1295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72" name="Freeform: Shape 171">
                      <a:extLst>
                        <a:ext uri="{FF2B5EF4-FFF2-40B4-BE49-F238E27FC236}">
                          <a16:creationId xmlns:a16="http://schemas.microsoft.com/office/drawing/2014/main" id="{C454239B-0A04-49E1-9C57-C0AD155371D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67019" y="3038855"/>
                      <a:ext cx="39052" cy="27336"/>
                    </a:xfrm>
                    <a:custGeom>
                      <a:avLst/>
                      <a:gdLst>
                        <a:gd name="connsiteX0" fmla="*/ 0 w 39052"/>
                        <a:gd name="connsiteY0" fmla="*/ 11335 h 27336"/>
                        <a:gd name="connsiteX1" fmla="*/ 5143 w 39052"/>
                        <a:gd name="connsiteY1" fmla="*/ 27337 h 27336"/>
                        <a:gd name="connsiteX2" fmla="*/ 19145 w 39052"/>
                        <a:gd name="connsiteY2" fmla="*/ 11239 h 27336"/>
                        <a:gd name="connsiteX3" fmla="*/ 39052 w 39052"/>
                        <a:gd name="connsiteY3" fmla="*/ 15907 h 27336"/>
                        <a:gd name="connsiteX4" fmla="*/ 34100 w 39052"/>
                        <a:gd name="connsiteY4" fmla="*/ 571 h 27336"/>
                        <a:gd name="connsiteX5" fmla="*/ 13335 w 39052"/>
                        <a:gd name="connsiteY5" fmla="*/ 0 h 27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9052" h="27336">
                          <a:moveTo>
                            <a:pt x="0" y="11335"/>
                          </a:moveTo>
                          <a:lnTo>
                            <a:pt x="5143" y="27337"/>
                          </a:lnTo>
                          <a:lnTo>
                            <a:pt x="19145" y="11239"/>
                          </a:lnTo>
                          <a:lnTo>
                            <a:pt x="39052" y="15907"/>
                          </a:lnTo>
                          <a:lnTo>
                            <a:pt x="34100" y="571"/>
                          </a:lnTo>
                          <a:lnTo>
                            <a:pt x="13335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173" name="Graphic 1">
                    <a:extLst>
                      <a:ext uri="{FF2B5EF4-FFF2-40B4-BE49-F238E27FC236}">
                        <a16:creationId xmlns:a16="http://schemas.microsoft.com/office/drawing/2014/main" id="{8EF1FC25-F8F2-4012-B097-246153C0F317}"/>
                      </a:ext>
                    </a:extLst>
                  </p:cNvPr>
                  <p:cNvGrpSpPr/>
                  <p:nvPr/>
                </p:nvGrpSpPr>
                <p:grpSpPr>
                  <a:xfrm>
                    <a:off x="5822442" y="3017995"/>
                    <a:ext cx="76961" cy="39528"/>
                    <a:chOff x="5822442" y="3017995"/>
                    <a:chExt cx="76961" cy="39528"/>
                  </a:xfrm>
                  <a:grpFill/>
                </p:grpSpPr>
                <p:sp>
                  <p:nvSpPr>
                    <p:cNvPr id="174" name="Freeform: Shape 173">
                      <a:extLst>
                        <a:ext uri="{FF2B5EF4-FFF2-40B4-BE49-F238E27FC236}">
                          <a16:creationId xmlns:a16="http://schemas.microsoft.com/office/drawing/2014/main" id="{0CF49BCE-7971-46DF-9B5E-9DE467C14EA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22442" y="3030092"/>
                      <a:ext cx="38766" cy="27431"/>
                    </a:xfrm>
                    <a:custGeom>
                      <a:avLst/>
                      <a:gdLst>
                        <a:gd name="connsiteX0" fmla="*/ 0 w 38766"/>
                        <a:gd name="connsiteY0" fmla="*/ 12287 h 27431"/>
                        <a:gd name="connsiteX1" fmla="*/ 4858 w 38766"/>
                        <a:gd name="connsiteY1" fmla="*/ 27432 h 27431"/>
                        <a:gd name="connsiteX2" fmla="*/ 18860 w 38766"/>
                        <a:gd name="connsiteY2" fmla="*/ 11239 h 27431"/>
                        <a:gd name="connsiteX3" fmla="*/ 38767 w 38766"/>
                        <a:gd name="connsiteY3" fmla="*/ 15907 h 27431"/>
                        <a:gd name="connsiteX4" fmla="*/ 33814 w 38766"/>
                        <a:gd name="connsiteY4" fmla="*/ 571 h 27431"/>
                        <a:gd name="connsiteX5" fmla="*/ 12954 w 38766"/>
                        <a:gd name="connsiteY5" fmla="*/ 0 h 2743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766" h="27431">
                          <a:moveTo>
                            <a:pt x="0" y="12287"/>
                          </a:moveTo>
                          <a:lnTo>
                            <a:pt x="4858" y="27432"/>
                          </a:lnTo>
                          <a:lnTo>
                            <a:pt x="18860" y="11239"/>
                          </a:lnTo>
                          <a:lnTo>
                            <a:pt x="38767" y="15907"/>
                          </a:lnTo>
                          <a:lnTo>
                            <a:pt x="33814" y="571"/>
                          </a:lnTo>
                          <a:lnTo>
                            <a:pt x="1295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75" name="Freeform: Shape 174">
                      <a:extLst>
                        <a:ext uri="{FF2B5EF4-FFF2-40B4-BE49-F238E27FC236}">
                          <a16:creationId xmlns:a16="http://schemas.microsoft.com/office/drawing/2014/main" id="{B26FEDE7-A5E9-4D51-8497-795F7B1A5C9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60446" y="3017995"/>
                      <a:ext cx="38957" cy="27336"/>
                    </a:xfrm>
                    <a:custGeom>
                      <a:avLst/>
                      <a:gdLst>
                        <a:gd name="connsiteX0" fmla="*/ 0 w 38957"/>
                        <a:gd name="connsiteY0" fmla="*/ 11335 h 27336"/>
                        <a:gd name="connsiteX1" fmla="*/ 5048 w 38957"/>
                        <a:gd name="connsiteY1" fmla="*/ 27337 h 27336"/>
                        <a:gd name="connsiteX2" fmla="*/ 19145 w 38957"/>
                        <a:gd name="connsiteY2" fmla="*/ 11144 h 27336"/>
                        <a:gd name="connsiteX3" fmla="*/ 38957 w 38957"/>
                        <a:gd name="connsiteY3" fmla="*/ 15907 h 27336"/>
                        <a:gd name="connsiteX4" fmla="*/ 34100 w 38957"/>
                        <a:gd name="connsiteY4" fmla="*/ 571 h 27336"/>
                        <a:gd name="connsiteX5" fmla="*/ 13240 w 38957"/>
                        <a:gd name="connsiteY5" fmla="*/ 0 h 27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957" h="27336">
                          <a:moveTo>
                            <a:pt x="0" y="11335"/>
                          </a:moveTo>
                          <a:lnTo>
                            <a:pt x="5048" y="27337"/>
                          </a:lnTo>
                          <a:lnTo>
                            <a:pt x="19145" y="11144"/>
                          </a:lnTo>
                          <a:lnTo>
                            <a:pt x="38957" y="15907"/>
                          </a:lnTo>
                          <a:lnTo>
                            <a:pt x="34100" y="571"/>
                          </a:lnTo>
                          <a:lnTo>
                            <a:pt x="13240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176" name="Graphic 1">
                    <a:extLst>
                      <a:ext uri="{FF2B5EF4-FFF2-40B4-BE49-F238E27FC236}">
                        <a16:creationId xmlns:a16="http://schemas.microsoft.com/office/drawing/2014/main" id="{8EF1FC25-F8F2-4012-B097-246153C0F317}"/>
                      </a:ext>
                    </a:extLst>
                  </p:cNvPr>
                  <p:cNvGrpSpPr/>
                  <p:nvPr/>
                </p:nvGrpSpPr>
                <p:grpSpPr>
                  <a:xfrm>
                    <a:off x="5815869" y="2997135"/>
                    <a:ext cx="76961" cy="39528"/>
                    <a:chOff x="5815869" y="2997135"/>
                    <a:chExt cx="76961" cy="39528"/>
                  </a:xfrm>
                  <a:grpFill/>
                </p:grpSpPr>
                <p:sp>
                  <p:nvSpPr>
                    <p:cNvPr id="177" name="Freeform: Shape 176">
                      <a:extLst>
                        <a:ext uri="{FF2B5EF4-FFF2-40B4-BE49-F238E27FC236}">
                          <a16:creationId xmlns:a16="http://schemas.microsoft.com/office/drawing/2014/main" id="{429C4E65-45FB-4073-A1F6-C815D944C19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15869" y="3009232"/>
                      <a:ext cx="38671" cy="27431"/>
                    </a:xfrm>
                    <a:custGeom>
                      <a:avLst/>
                      <a:gdLst>
                        <a:gd name="connsiteX0" fmla="*/ 0 w 38671"/>
                        <a:gd name="connsiteY0" fmla="*/ 12287 h 27431"/>
                        <a:gd name="connsiteX1" fmla="*/ 4763 w 38671"/>
                        <a:gd name="connsiteY1" fmla="*/ 27432 h 27431"/>
                        <a:gd name="connsiteX2" fmla="*/ 18859 w 38671"/>
                        <a:gd name="connsiteY2" fmla="*/ 11240 h 27431"/>
                        <a:gd name="connsiteX3" fmla="*/ 38671 w 38671"/>
                        <a:gd name="connsiteY3" fmla="*/ 15907 h 27431"/>
                        <a:gd name="connsiteX4" fmla="*/ 33814 w 38671"/>
                        <a:gd name="connsiteY4" fmla="*/ 571 h 27431"/>
                        <a:gd name="connsiteX5" fmla="*/ 12954 w 38671"/>
                        <a:gd name="connsiteY5" fmla="*/ 0 h 2743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671" h="27431">
                          <a:moveTo>
                            <a:pt x="0" y="12287"/>
                          </a:moveTo>
                          <a:lnTo>
                            <a:pt x="4763" y="27432"/>
                          </a:lnTo>
                          <a:lnTo>
                            <a:pt x="18859" y="11240"/>
                          </a:lnTo>
                          <a:lnTo>
                            <a:pt x="38671" y="15907"/>
                          </a:lnTo>
                          <a:lnTo>
                            <a:pt x="33814" y="571"/>
                          </a:lnTo>
                          <a:lnTo>
                            <a:pt x="1295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78" name="Freeform: Shape 177">
                      <a:extLst>
                        <a:ext uri="{FF2B5EF4-FFF2-40B4-BE49-F238E27FC236}">
                          <a16:creationId xmlns:a16="http://schemas.microsoft.com/office/drawing/2014/main" id="{654D5CBC-5723-4C78-881A-0B8464ED6CD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53779" y="2997135"/>
                      <a:ext cx="39052" cy="27336"/>
                    </a:xfrm>
                    <a:custGeom>
                      <a:avLst/>
                      <a:gdLst>
                        <a:gd name="connsiteX0" fmla="*/ 0 w 39052"/>
                        <a:gd name="connsiteY0" fmla="*/ 11335 h 27336"/>
                        <a:gd name="connsiteX1" fmla="*/ 5143 w 39052"/>
                        <a:gd name="connsiteY1" fmla="*/ 27337 h 27336"/>
                        <a:gd name="connsiteX2" fmla="*/ 19145 w 39052"/>
                        <a:gd name="connsiteY2" fmla="*/ 11144 h 27336"/>
                        <a:gd name="connsiteX3" fmla="*/ 39053 w 39052"/>
                        <a:gd name="connsiteY3" fmla="*/ 15907 h 27336"/>
                        <a:gd name="connsiteX4" fmla="*/ 34100 w 39052"/>
                        <a:gd name="connsiteY4" fmla="*/ 571 h 27336"/>
                        <a:gd name="connsiteX5" fmla="*/ 13335 w 39052"/>
                        <a:gd name="connsiteY5" fmla="*/ 0 h 27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9052" h="27336">
                          <a:moveTo>
                            <a:pt x="0" y="11335"/>
                          </a:moveTo>
                          <a:lnTo>
                            <a:pt x="5143" y="27337"/>
                          </a:lnTo>
                          <a:lnTo>
                            <a:pt x="19145" y="11144"/>
                          </a:lnTo>
                          <a:lnTo>
                            <a:pt x="39053" y="15907"/>
                          </a:lnTo>
                          <a:lnTo>
                            <a:pt x="34100" y="571"/>
                          </a:lnTo>
                          <a:lnTo>
                            <a:pt x="13335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179" name="Graphic 1">
                    <a:extLst>
                      <a:ext uri="{FF2B5EF4-FFF2-40B4-BE49-F238E27FC236}">
                        <a16:creationId xmlns:a16="http://schemas.microsoft.com/office/drawing/2014/main" id="{8EF1FC25-F8F2-4012-B097-246153C0F317}"/>
                      </a:ext>
                    </a:extLst>
                  </p:cNvPr>
                  <p:cNvGrpSpPr/>
                  <p:nvPr/>
                </p:nvGrpSpPr>
                <p:grpSpPr>
                  <a:xfrm>
                    <a:off x="5809202" y="2976276"/>
                    <a:ext cx="76962" cy="39528"/>
                    <a:chOff x="5809202" y="2976276"/>
                    <a:chExt cx="76962" cy="39528"/>
                  </a:xfrm>
                  <a:grpFill/>
                </p:grpSpPr>
                <p:sp>
                  <p:nvSpPr>
                    <p:cNvPr id="180" name="Freeform: Shape 179">
                      <a:extLst>
                        <a:ext uri="{FF2B5EF4-FFF2-40B4-BE49-F238E27FC236}">
                          <a16:creationId xmlns:a16="http://schemas.microsoft.com/office/drawing/2014/main" id="{49410853-13FC-4627-B691-58BD07F71A0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09202" y="2988372"/>
                      <a:ext cx="38766" cy="27432"/>
                    </a:xfrm>
                    <a:custGeom>
                      <a:avLst/>
                      <a:gdLst>
                        <a:gd name="connsiteX0" fmla="*/ 0 w 38766"/>
                        <a:gd name="connsiteY0" fmla="*/ 12287 h 27432"/>
                        <a:gd name="connsiteX1" fmla="*/ 4858 w 38766"/>
                        <a:gd name="connsiteY1" fmla="*/ 27432 h 27432"/>
                        <a:gd name="connsiteX2" fmla="*/ 18860 w 38766"/>
                        <a:gd name="connsiteY2" fmla="*/ 11240 h 27432"/>
                        <a:gd name="connsiteX3" fmla="*/ 38767 w 38766"/>
                        <a:gd name="connsiteY3" fmla="*/ 15907 h 27432"/>
                        <a:gd name="connsiteX4" fmla="*/ 33814 w 38766"/>
                        <a:gd name="connsiteY4" fmla="*/ 571 h 27432"/>
                        <a:gd name="connsiteX5" fmla="*/ 12954 w 38766"/>
                        <a:gd name="connsiteY5" fmla="*/ 0 h 274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766" h="27432">
                          <a:moveTo>
                            <a:pt x="0" y="12287"/>
                          </a:moveTo>
                          <a:lnTo>
                            <a:pt x="4858" y="27432"/>
                          </a:lnTo>
                          <a:lnTo>
                            <a:pt x="18860" y="11240"/>
                          </a:lnTo>
                          <a:lnTo>
                            <a:pt x="38767" y="15907"/>
                          </a:lnTo>
                          <a:lnTo>
                            <a:pt x="33814" y="571"/>
                          </a:lnTo>
                          <a:lnTo>
                            <a:pt x="1295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81" name="Freeform: Shape 180">
                      <a:extLst>
                        <a:ext uri="{FF2B5EF4-FFF2-40B4-BE49-F238E27FC236}">
                          <a16:creationId xmlns:a16="http://schemas.microsoft.com/office/drawing/2014/main" id="{E50C1458-F603-4B32-A292-CB9073AACF6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47207" y="2976276"/>
                      <a:ext cx="38957" cy="27336"/>
                    </a:xfrm>
                    <a:custGeom>
                      <a:avLst/>
                      <a:gdLst>
                        <a:gd name="connsiteX0" fmla="*/ 0 w 38957"/>
                        <a:gd name="connsiteY0" fmla="*/ 11335 h 27336"/>
                        <a:gd name="connsiteX1" fmla="*/ 5048 w 38957"/>
                        <a:gd name="connsiteY1" fmla="*/ 27337 h 27336"/>
                        <a:gd name="connsiteX2" fmla="*/ 19145 w 38957"/>
                        <a:gd name="connsiteY2" fmla="*/ 11144 h 27336"/>
                        <a:gd name="connsiteX3" fmla="*/ 38957 w 38957"/>
                        <a:gd name="connsiteY3" fmla="*/ 15907 h 27336"/>
                        <a:gd name="connsiteX4" fmla="*/ 34100 w 38957"/>
                        <a:gd name="connsiteY4" fmla="*/ 476 h 27336"/>
                        <a:gd name="connsiteX5" fmla="*/ 13240 w 38957"/>
                        <a:gd name="connsiteY5" fmla="*/ 0 h 27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957" h="27336">
                          <a:moveTo>
                            <a:pt x="0" y="11335"/>
                          </a:moveTo>
                          <a:lnTo>
                            <a:pt x="5048" y="27337"/>
                          </a:lnTo>
                          <a:lnTo>
                            <a:pt x="19145" y="11144"/>
                          </a:lnTo>
                          <a:lnTo>
                            <a:pt x="38957" y="15907"/>
                          </a:lnTo>
                          <a:lnTo>
                            <a:pt x="34100" y="476"/>
                          </a:lnTo>
                          <a:lnTo>
                            <a:pt x="13240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</p:grpSp>
            <p:grpSp>
              <p:nvGrpSpPr>
                <p:cNvPr id="182" name="Graphic 1">
                  <a:extLst>
                    <a:ext uri="{FF2B5EF4-FFF2-40B4-BE49-F238E27FC236}">
                      <a16:creationId xmlns:a16="http://schemas.microsoft.com/office/drawing/2014/main" id="{8EF1FC25-F8F2-4012-B097-246153C0F317}"/>
                    </a:ext>
                  </a:extLst>
                </p:cNvPr>
                <p:cNvGrpSpPr/>
                <p:nvPr/>
              </p:nvGrpSpPr>
              <p:grpSpPr>
                <a:xfrm>
                  <a:off x="5890545" y="2950463"/>
                  <a:ext cx="116681" cy="164687"/>
                  <a:chOff x="5890545" y="2950463"/>
                  <a:chExt cx="116681" cy="164687"/>
                </a:xfrm>
                <a:grpFill/>
              </p:grpSpPr>
              <p:grpSp>
                <p:nvGrpSpPr>
                  <p:cNvPr id="183" name="Graphic 1">
                    <a:extLst>
                      <a:ext uri="{FF2B5EF4-FFF2-40B4-BE49-F238E27FC236}">
                        <a16:creationId xmlns:a16="http://schemas.microsoft.com/office/drawing/2014/main" id="{8EF1FC25-F8F2-4012-B097-246153C0F317}"/>
                      </a:ext>
                    </a:extLst>
                  </p:cNvPr>
                  <p:cNvGrpSpPr/>
                  <p:nvPr/>
                </p:nvGrpSpPr>
                <p:grpSpPr>
                  <a:xfrm>
                    <a:off x="5930265" y="3075621"/>
                    <a:ext cx="76961" cy="39528"/>
                    <a:chOff x="5930265" y="3075621"/>
                    <a:chExt cx="76961" cy="39528"/>
                  </a:xfrm>
                  <a:grpFill/>
                </p:grpSpPr>
                <p:sp>
                  <p:nvSpPr>
                    <p:cNvPr id="184" name="Freeform: Shape 183">
                      <a:extLst>
                        <a:ext uri="{FF2B5EF4-FFF2-40B4-BE49-F238E27FC236}">
                          <a16:creationId xmlns:a16="http://schemas.microsoft.com/office/drawing/2014/main" id="{4407F0FF-5C72-4E43-8959-CE33499CC05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30265" y="3087718"/>
                      <a:ext cx="38671" cy="27431"/>
                    </a:xfrm>
                    <a:custGeom>
                      <a:avLst/>
                      <a:gdLst>
                        <a:gd name="connsiteX0" fmla="*/ 0 w 38671"/>
                        <a:gd name="connsiteY0" fmla="*/ 12287 h 27431"/>
                        <a:gd name="connsiteX1" fmla="*/ 4763 w 38671"/>
                        <a:gd name="connsiteY1" fmla="*/ 27432 h 27431"/>
                        <a:gd name="connsiteX2" fmla="*/ 18859 w 38671"/>
                        <a:gd name="connsiteY2" fmla="*/ 11239 h 27431"/>
                        <a:gd name="connsiteX3" fmla="*/ 38671 w 38671"/>
                        <a:gd name="connsiteY3" fmla="*/ 16002 h 27431"/>
                        <a:gd name="connsiteX4" fmla="*/ 33814 w 38671"/>
                        <a:gd name="connsiteY4" fmla="*/ 571 h 27431"/>
                        <a:gd name="connsiteX5" fmla="*/ 12954 w 38671"/>
                        <a:gd name="connsiteY5" fmla="*/ 0 h 2743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671" h="27431">
                          <a:moveTo>
                            <a:pt x="0" y="12287"/>
                          </a:moveTo>
                          <a:lnTo>
                            <a:pt x="4763" y="27432"/>
                          </a:lnTo>
                          <a:lnTo>
                            <a:pt x="18859" y="11239"/>
                          </a:lnTo>
                          <a:lnTo>
                            <a:pt x="38671" y="16002"/>
                          </a:lnTo>
                          <a:lnTo>
                            <a:pt x="33814" y="571"/>
                          </a:lnTo>
                          <a:lnTo>
                            <a:pt x="1295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85" name="Freeform: Shape 184">
                      <a:extLst>
                        <a:ext uri="{FF2B5EF4-FFF2-40B4-BE49-F238E27FC236}">
                          <a16:creationId xmlns:a16="http://schemas.microsoft.com/office/drawing/2014/main" id="{A315567A-7927-4C18-A1C4-1BD365945E8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68269" y="3075621"/>
                      <a:ext cx="38957" cy="27431"/>
                    </a:xfrm>
                    <a:custGeom>
                      <a:avLst/>
                      <a:gdLst>
                        <a:gd name="connsiteX0" fmla="*/ 0 w 38957"/>
                        <a:gd name="connsiteY0" fmla="*/ 11335 h 27431"/>
                        <a:gd name="connsiteX1" fmla="*/ 5048 w 38957"/>
                        <a:gd name="connsiteY1" fmla="*/ 27432 h 27431"/>
                        <a:gd name="connsiteX2" fmla="*/ 19145 w 38957"/>
                        <a:gd name="connsiteY2" fmla="*/ 11240 h 27431"/>
                        <a:gd name="connsiteX3" fmla="*/ 38957 w 38957"/>
                        <a:gd name="connsiteY3" fmla="*/ 15907 h 27431"/>
                        <a:gd name="connsiteX4" fmla="*/ 34100 w 38957"/>
                        <a:gd name="connsiteY4" fmla="*/ 571 h 27431"/>
                        <a:gd name="connsiteX5" fmla="*/ 13240 w 38957"/>
                        <a:gd name="connsiteY5" fmla="*/ 0 h 2743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957" h="27431">
                          <a:moveTo>
                            <a:pt x="0" y="11335"/>
                          </a:moveTo>
                          <a:lnTo>
                            <a:pt x="5048" y="27432"/>
                          </a:lnTo>
                          <a:lnTo>
                            <a:pt x="19145" y="11240"/>
                          </a:lnTo>
                          <a:lnTo>
                            <a:pt x="38957" y="15907"/>
                          </a:lnTo>
                          <a:lnTo>
                            <a:pt x="34100" y="571"/>
                          </a:lnTo>
                          <a:lnTo>
                            <a:pt x="13240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186" name="Graphic 1">
                    <a:extLst>
                      <a:ext uri="{FF2B5EF4-FFF2-40B4-BE49-F238E27FC236}">
                        <a16:creationId xmlns:a16="http://schemas.microsoft.com/office/drawing/2014/main" id="{8EF1FC25-F8F2-4012-B097-246153C0F317}"/>
                      </a:ext>
                    </a:extLst>
                  </p:cNvPr>
                  <p:cNvGrpSpPr/>
                  <p:nvPr/>
                </p:nvGrpSpPr>
                <p:grpSpPr>
                  <a:xfrm>
                    <a:off x="5923597" y="3054762"/>
                    <a:ext cx="76961" cy="39528"/>
                    <a:chOff x="5923597" y="3054762"/>
                    <a:chExt cx="76961" cy="39528"/>
                  </a:xfrm>
                  <a:grpFill/>
                </p:grpSpPr>
                <p:sp>
                  <p:nvSpPr>
                    <p:cNvPr id="187" name="Freeform: Shape 186">
                      <a:extLst>
                        <a:ext uri="{FF2B5EF4-FFF2-40B4-BE49-F238E27FC236}">
                          <a16:creationId xmlns:a16="http://schemas.microsoft.com/office/drawing/2014/main" id="{2893F83A-D710-43DB-B3C7-8A94ED7C21B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23597" y="3066858"/>
                      <a:ext cx="38766" cy="27432"/>
                    </a:xfrm>
                    <a:custGeom>
                      <a:avLst/>
                      <a:gdLst>
                        <a:gd name="connsiteX0" fmla="*/ 0 w 38766"/>
                        <a:gd name="connsiteY0" fmla="*/ 12287 h 27432"/>
                        <a:gd name="connsiteX1" fmla="*/ 4858 w 38766"/>
                        <a:gd name="connsiteY1" fmla="*/ 27432 h 27432"/>
                        <a:gd name="connsiteX2" fmla="*/ 18859 w 38766"/>
                        <a:gd name="connsiteY2" fmla="*/ 11240 h 27432"/>
                        <a:gd name="connsiteX3" fmla="*/ 38767 w 38766"/>
                        <a:gd name="connsiteY3" fmla="*/ 16002 h 27432"/>
                        <a:gd name="connsiteX4" fmla="*/ 33814 w 38766"/>
                        <a:gd name="connsiteY4" fmla="*/ 572 h 27432"/>
                        <a:gd name="connsiteX5" fmla="*/ 13049 w 38766"/>
                        <a:gd name="connsiteY5" fmla="*/ 0 h 274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766" h="27432">
                          <a:moveTo>
                            <a:pt x="0" y="12287"/>
                          </a:moveTo>
                          <a:lnTo>
                            <a:pt x="4858" y="27432"/>
                          </a:lnTo>
                          <a:lnTo>
                            <a:pt x="18859" y="11240"/>
                          </a:lnTo>
                          <a:lnTo>
                            <a:pt x="38767" y="16002"/>
                          </a:lnTo>
                          <a:lnTo>
                            <a:pt x="33814" y="572"/>
                          </a:lnTo>
                          <a:lnTo>
                            <a:pt x="13049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88" name="Freeform: Shape 187">
                      <a:extLst>
                        <a:ext uri="{FF2B5EF4-FFF2-40B4-BE49-F238E27FC236}">
                          <a16:creationId xmlns:a16="http://schemas.microsoft.com/office/drawing/2014/main" id="{DD79AA39-335D-43AE-873E-A488B7DF65B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61602" y="3054762"/>
                      <a:ext cx="38957" cy="27432"/>
                    </a:xfrm>
                    <a:custGeom>
                      <a:avLst/>
                      <a:gdLst>
                        <a:gd name="connsiteX0" fmla="*/ 0 w 38957"/>
                        <a:gd name="connsiteY0" fmla="*/ 11335 h 27432"/>
                        <a:gd name="connsiteX1" fmla="*/ 5048 w 38957"/>
                        <a:gd name="connsiteY1" fmla="*/ 27432 h 27432"/>
                        <a:gd name="connsiteX2" fmla="*/ 19145 w 38957"/>
                        <a:gd name="connsiteY2" fmla="*/ 11240 h 27432"/>
                        <a:gd name="connsiteX3" fmla="*/ 38957 w 38957"/>
                        <a:gd name="connsiteY3" fmla="*/ 15907 h 27432"/>
                        <a:gd name="connsiteX4" fmla="*/ 34100 w 38957"/>
                        <a:gd name="connsiteY4" fmla="*/ 572 h 27432"/>
                        <a:gd name="connsiteX5" fmla="*/ 13240 w 38957"/>
                        <a:gd name="connsiteY5" fmla="*/ 0 h 274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957" h="27432">
                          <a:moveTo>
                            <a:pt x="0" y="11335"/>
                          </a:moveTo>
                          <a:lnTo>
                            <a:pt x="5048" y="27432"/>
                          </a:lnTo>
                          <a:lnTo>
                            <a:pt x="19145" y="11240"/>
                          </a:lnTo>
                          <a:lnTo>
                            <a:pt x="38957" y="15907"/>
                          </a:lnTo>
                          <a:lnTo>
                            <a:pt x="34100" y="572"/>
                          </a:lnTo>
                          <a:lnTo>
                            <a:pt x="13240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189" name="Graphic 1">
                    <a:extLst>
                      <a:ext uri="{FF2B5EF4-FFF2-40B4-BE49-F238E27FC236}">
                        <a16:creationId xmlns:a16="http://schemas.microsoft.com/office/drawing/2014/main" id="{8EF1FC25-F8F2-4012-B097-246153C0F317}"/>
                      </a:ext>
                    </a:extLst>
                  </p:cNvPr>
                  <p:cNvGrpSpPr/>
                  <p:nvPr/>
                </p:nvGrpSpPr>
                <p:grpSpPr>
                  <a:xfrm>
                    <a:off x="5917025" y="3033902"/>
                    <a:ext cx="76962" cy="39528"/>
                    <a:chOff x="5917025" y="3033902"/>
                    <a:chExt cx="76962" cy="39528"/>
                  </a:xfrm>
                  <a:grpFill/>
                </p:grpSpPr>
                <p:sp>
                  <p:nvSpPr>
                    <p:cNvPr id="190" name="Freeform: Shape 189">
                      <a:extLst>
                        <a:ext uri="{FF2B5EF4-FFF2-40B4-BE49-F238E27FC236}">
                          <a16:creationId xmlns:a16="http://schemas.microsoft.com/office/drawing/2014/main" id="{B4CF94BC-D007-4C81-8D2D-1E6F3751785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17025" y="3045999"/>
                      <a:ext cx="38671" cy="27431"/>
                    </a:xfrm>
                    <a:custGeom>
                      <a:avLst/>
                      <a:gdLst>
                        <a:gd name="connsiteX0" fmla="*/ 0 w 38671"/>
                        <a:gd name="connsiteY0" fmla="*/ 12287 h 27431"/>
                        <a:gd name="connsiteX1" fmla="*/ 4763 w 38671"/>
                        <a:gd name="connsiteY1" fmla="*/ 27432 h 27431"/>
                        <a:gd name="connsiteX2" fmla="*/ 18860 w 38671"/>
                        <a:gd name="connsiteY2" fmla="*/ 11239 h 27431"/>
                        <a:gd name="connsiteX3" fmla="*/ 38672 w 38671"/>
                        <a:gd name="connsiteY3" fmla="*/ 16002 h 27431"/>
                        <a:gd name="connsiteX4" fmla="*/ 33814 w 38671"/>
                        <a:gd name="connsiteY4" fmla="*/ 571 h 27431"/>
                        <a:gd name="connsiteX5" fmla="*/ 12954 w 38671"/>
                        <a:gd name="connsiteY5" fmla="*/ 0 h 2743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671" h="27431">
                          <a:moveTo>
                            <a:pt x="0" y="12287"/>
                          </a:moveTo>
                          <a:lnTo>
                            <a:pt x="4763" y="27432"/>
                          </a:lnTo>
                          <a:lnTo>
                            <a:pt x="18860" y="11239"/>
                          </a:lnTo>
                          <a:lnTo>
                            <a:pt x="38672" y="16002"/>
                          </a:lnTo>
                          <a:lnTo>
                            <a:pt x="33814" y="571"/>
                          </a:lnTo>
                          <a:lnTo>
                            <a:pt x="1295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91" name="Freeform: Shape 190">
                      <a:extLst>
                        <a:ext uri="{FF2B5EF4-FFF2-40B4-BE49-F238E27FC236}">
                          <a16:creationId xmlns:a16="http://schemas.microsoft.com/office/drawing/2014/main" id="{F5A16673-93C1-4D58-92F5-3CB2C2CC313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55030" y="3033902"/>
                      <a:ext cx="38957" cy="27336"/>
                    </a:xfrm>
                    <a:custGeom>
                      <a:avLst/>
                      <a:gdLst>
                        <a:gd name="connsiteX0" fmla="*/ 0 w 38957"/>
                        <a:gd name="connsiteY0" fmla="*/ 11335 h 27336"/>
                        <a:gd name="connsiteX1" fmla="*/ 5048 w 38957"/>
                        <a:gd name="connsiteY1" fmla="*/ 27337 h 27336"/>
                        <a:gd name="connsiteX2" fmla="*/ 19145 w 38957"/>
                        <a:gd name="connsiteY2" fmla="*/ 11240 h 27336"/>
                        <a:gd name="connsiteX3" fmla="*/ 38957 w 38957"/>
                        <a:gd name="connsiteY3" fmla="*/ 15907 h 27336"/>
                        <a:gd name="connsiteX4" fmla="*/ 34100 w 38957"/>
                        <a:gd name="connsiteY4" fmla="*/ 571 h 27336"/>
                        <a:gd name="connsiteX5" fmla="*/ 13240 w 38957"/>
                        <a:gd name="connsiteY5" fmla="*/ 0 h 27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957" h="27336">
                          <a:moveTo>
                            <a:pt x="0" y="11335"/>
                          </a:moveTo>
                          <a:lnTo>
                            <a:pt x="5048" y="27337"/>
                          </a:lnTo>
                          <a:lnTo>
                            <a:pt x="19145" y="11240"/>
                          </a:lnTo>
                          <a:lnTo>
                            <a:pt x="38957" y="15907"/>
                          </a:lnTo>
                          <a:lnTo>
                            <a:pt x="34100" y="571"/>
                          </a:lnTo>
                          <a:lnTo>
                            <a:pt x="13240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192" name="Graphic 1">
                    <a:extLst>
                      <a:ext uri="{FF2B5EF4-FFF2-40B4-BE49-F238E27FC236}">
                        <a16:creationId xmlns:a16="http://schemas.microsoft.com/office/drawing/2014/main" id="{8EF1FC25-F8F2-4012-B097-246153C0F317}"/>
                      </a:ext>
                    </a:extLst>
                  </p:cNvPr>
                  <p:cNvGrpSpPr/>
                  <p:nvPr/>
                </p:nvGrpSpPr>
                <p:grpSpPr>
                  <a:xfrm>
                    <a:off x="5910357" y="3013042"/>
                    <a:ext cx="76961" cy="39528"/>
                    <a:chOff x="5910357" y="3013042"/>
                    <a:chExt cx="76961" cy="39528"/>
                  </a:xfrm>
                  <a:grpFill/>
                </p:grpSpPr>
                <p:sp>
                  <p:nvSpPr>
                    <p:cNvPr id="193" name="Freeform: Shape 192">
                      <a:extLst>
                        <a:ext uri="{FF2B5EF4-FFF2-40B4-BE49-F238E27FC236}">
                          <a16:creationId xmlns:a16="http://schemas.microsoft.com/office/drawing/2014/main" id="{6B4861AD-6985-48FB-9597-583588DDF38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10357" y="3025139"/>
                      <a:ext cx="38766" cy="27431"/>
                    </a:xfrm>
                    <a:custGeom>
                      <a:avLst/>
                      <a:gdLst>
                        <a:gd name="connsiteX0" fmla="*/ 0 w 38766"/>
                        <a:gd name="connsiteY0" fmla="*/ 12287 h 27431"/>
                        <a:gd name="connsiteX1" fmla="*/ 4858 w 38766"/>
                        <a:gd name="connsiteY1" fmla="*/ 27432 h 27431"/>
                        <a:gd name="connsiteX2" fmla="*/ 18859 w 38766"/>
                        <a:gd name="connsiteY2" fmla="*/ 11240 h 27431"/>
                        <a:gd name="connsiteX3" fmla="*/ 38767 w 38766"/>
                        <a:gd name="connsiteY3" fmla="*/ 16002 h 27431"/>
                        <a:gd name="connsiteX4" fmla="*/ 33814 w 38766"/>
                        <a:gd name="connsiteY4" fmla="*/ 571 h 27431"/>
                        <a:gd name="connsiteX5" fmla="*/ 13049 w 38766"/>
                        <a:gd name="connsiteY5" fmla="*/ 0 h 2743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766" h="27431">
                          <a:moveTo>
                            <a:pt x="0" y="12287"/>
                          </a:moveTo>
                          <a:lnTo>
                            <a:pt x="4858" y="27432"/>
                          </a:lnTo>
                          <a:lnTo>
                            <a:pt x="18859" y="11240"/>
                          </a:lnTo>
                          <a:lnTo>
                            <a:pt x="38767" y="16002"/>
                          </a:lnTo>
                          <a:lnTo>
                            <a:pt x="33814" y="571"/>
                          </a:lnTo>
                          <a:lnTo>
                            <a:pt x="13049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94" name="Freeform: Shape 193">
                      <a:extLst>
                        <a:ext uri="{FF2B5EF4-FFF2-40B4-BE49-F238E27FC236}">
                          <a16:creationId xmlns:a16="http://schemas.microsoft.com/office/drawing/2014/main" id="{B1CC80F2-0115-4938-BEB1-456DC0255FF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48362" y="3013042"/>
                      <a:ext cx="38957" cy="27336"/>
                    </a:xfrm>
                    <a:custGeom>
                      <a:avLst/>
                      <a:gdLst>
                        <a:gd name="connsiteX0" fmla="*/ 0 w 38957"/>
                        <a:gd name="connsiteY0" fmla="*/ 11335 h 27336"/>
                        <a:gd name="connsiteX1" fmla="*/ 5048 w 38957"/>
                        <a:gd name="connsiteY1" fmla="*/ 27337 h 27336"/>
                        <a:gd name="connsiteX2" fmla="*/ 19145 w 38957"/>
                        <a:gd name="connsiteY2" fmla="*/ 11240 h 27336"/>
                        <a:gd name="connsiteX3" fmla="*/ 38957 w 38957"/>
                        <a:gd name="connsiteY3" fmla="*/ 15907 h 27336"/>
                        <a:gd name="connsiteX4" fmla="*/ 34100 w 38957"/>
                        <a:gd name="connsiteY4" fmla="*/ 571 h 27336"/>
                        <a:gd name="connsiteX5" fmla="*/ 13240 w 38957"/>
                        <a:gd name="connsiteY5" fmla="*/ 0 h 27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957" h="27336">
                          <a:moveTo>
                            <a:pt x="0" y="11335"/>
                          </a:moveTo>
                          <a:lnTo>
                            <a:pt x="5048" y="27337"/>
                          </a:lnTo>
                          <a:lnTo>
                            <a:pt x="19145" y="11240"/>
                          </a:lnTo>
                          <a:lnTo>
                            <a:pt x="38957" y="15907"/>
                          </a:lnTo>
                          <a:lnTo>
                            <a:pt x="34100" y="571"/>
                          </a:lnTo>
                          <a:lnTo>
                            <a:pt x="13240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195" name="Graphic 1">
                    <a:extLst>
                      <a:ext uri="{FF2B5EF4-FFF2-40B4-BE49-F238E27FC236}">
                        <a16:creationId xmlns:a16="http://schemas.microsoft.com/office/drawing/2014/main" id="{8EF1FC25-F8F2-4012-B097-246153C0F317}"/>
                      </a:ext>
                    </a:extLst>
                  </p:cNvPr>
                  <p:cNvGrpSpPr/>
                  <p:nvPr/>
                </p:nvGrpSpPr>
                <p:grpSpPr>
                  <a:xfrm>
                    <a:off x="5903785" y="2992182"/>
                    <a:ext cx="76961" cy="39528"/>
                    <a:chOff x="5903785" y="2992182"/>
                    <a:chExt cx="76961" cy="39528"/>
                  </a:xfrm>
                  <a:grpFill/>
                </p:grpSpPr>
                <p:sp>
                  <p:nvSpPr>
                    <p:cNvPr id="196" name="Freeform: Shape 195">
                      <a:extLst>
                        <a:ext uri="{FF2B5EF4-FFF2-40B4-BE49-F238E27FC236}">
                          <a16:creationId xmlns:a16="http://schemas.microsoft.com/office/drawing/2014/main" id="{CE3D1777-F943-4EAE-BBFD-F0A7E5C2E4D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03785" y="3004279"/>
                      <a:ext cx="38671" cy="27432"/>
                    </a:xfrm>
                    <a:custGeom>
                      <a:avLst/>
                      <a:gdLst>
                        <a:gd name="connsiteX0" fmla="*/ 0 w 38671"/>
                        <a:gd name="connsiteY0" fmla="*/ 12287 h 27432"/>
                        <a:gd name="connsiteX1" fmla="*/ 4763 w 38671"/>
                        <a:gd name="connsiteY1" fmla="*/ 27432 h 27432"/>
                        <a:gd name="connsiteX2" fmla="*/ 18859 w 38671"/>
                        <a:gd name="connsiteY2" fmla="*/ 11240 h 27432"/>
                        <a:gd name="connsiteX3" fmla="*/ 38671 w 38671"/>
                        <a:gd name="connsiteY3" fmla="*/ 16002 h 27432"/>
                        <a:gd name="connsiteX4" fmla="*/ 33814 w 38671"/>
                        <a:gd name="connsiteY4" fmla="*/ 571 h 27432"/>
                        <a:gd name="connsiteX5" fmla="*/ 12954 w 38671"/>
                        <a:gd name="connsiteY5" fmla="*/ 0 h 274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671" h="27432">
                          <a:moveTo>
                            <a:pt x="0" y="12287"/>
                          </a:moveTo>
                          <a:lnTo>
                            <a:pt x="4763" y="27432"/>
                          </a:lnTo>
                          <a:lnTo>
                            <a:pt x="18859" y="11240"/>
                          </a:lnTo>
                          <a:lnTo>
                            <a:pt x="38671" y="16002"/>
                          </a:lnTo>
                          <a:lnTo>
                            <a:pt x="33814" y="571"/>
                          </a:lnTo>
                          <a:lnTo>
                            <a:pt x="1295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97" name="Freeform: Shape 196">
                      <a:extLst>
                        <a:ext uri="{FF2B5EF4-FFF2-40B4-BE49-F238E27FC236}">
                          <a16:creationId xmlns:a16="http://schemas.microsoft.com/office/drawing/2014/main" id="{8C91A126-B352-414F-A9C0-D6F0D7DB5FA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41790" y="2992182"/>
                      <a:ext cx="38957" cy="27336"/>
                    </a:xfrm>
                    <a:custGeom>
                      <a:avLst/>
                      <a:gdLst>
                        <a:gd name="connsiteX0" fmla="*/ 0 w 38957"/>
                        <a:gd name="connsiteY0" fmla="*/ 11335 h 27336"/>
                        <a:gd name="connsiteX1" fmla="*/ 5048 w 38957"/>
                        <a:gd name="connsiteY1" fmla="*/ 27337 h 27336"/>
                        <a:gd name="connsiteX2" fmla="*/ 19145 w 38957"/>
                        <a:gd name="connsiteY2" fmla="*/ 11240 h 27336"/>
                        <a:gd name="connsiteX3" fmla="*/ 38957 w 38957"/>
                        <a:gd name="connsiteY3" fmla="*/ 15907 h 27336"/>
                        <a:gd name="connsiteX4" fmla="*/ 34100 w 38957"/>
                        <a:gd name="connsiteY4" fmla="*/ 572 h 27336"/>
                        <a:gd name="connsiteX5" fmla="*/ 13240 w 38957"/>
                        <a:gd name="connsiteY5" fmla="*/ 0 h 27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957" h="27336">
                          <a:moveTo>
                            <a:pt x="0" y="11335"/>
                          </a:moveTo>
                          <a:lnTo>
                            <a:pt x="5048" y="27337"/>
                          </a:lnTo>
                          <a:lnTo>
                            <a:pt x="19145" y="11240"/>
                          </a:lnTo>
                          <a:lnTo>
                            <a:pt x="38957" y="15907"/>
                          </a:lnTo>
                          <a:lnTo>
                            <a:pt x="34100" y="572"/>
                          </a:lnTo>
                          <a:lnTo>
                            <a:pt x="13240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198" name="Graphic 1">
                    <a:extLst>
                      <a:ext uri="{FF2B5EF4-FFF2-40B4-BE49-F238E27FC236}">
                        <a16:creationId xmlns:a16="http://schemas.microsoft.com/office/drawing/2014/main" id="{8EF1FC25-F8F2-4012-B097-246153C0F317}"/>
                      </a:ext>
                    </a:extLst>
                  </p:cNvPr>
                  <p:cNvGrpSpPr/>
                  <p:nvPr/>
                </p:nvGrpSpPr>
                <p:grpSpPr>
                  <a:xfrm>
                    <a:off x="5897117" y="2971323"/>
                    <a:ext cx="76962" cy="39528"/>
                    <a:chOff x="5897117" y="2971323"/>
                    <a:chExt cx="76962" cy="39528"/>
                  </a:xfrm>
                  <a:grpFill/>
                </p:grpSpPr>
                <p:sp>
                  <p:nvSpPr>
                    <p:cNvPr id="199" name="Freeform: Shape 198">
                      <a:extLst>
                        <a:ext uri="{FF2B5EF4-FFF2-40B4-BE49-F238E27FC236}">
                          <a16:creationId xmlns:a16="http://schemas.microsoft.com/office/drawing/2014/main" id="{35DA25D2-AFE2-497B-8E2B-D09E37CBD0E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97117" y="2983419"/>
                      <a:ext cx="38766" cy="27432"/>
                    </a:xfrm>
                    <a:custGeom>
                      <a:avLst/>
                      <a:gdLst>
                        <a:gd name="connsiteX0" fmla="*/ 0 w 38766"/>
                        <a:gd name="connsiteY0" fmla="*/ 12287 h 27432"/>
                        <a:gd name="connsiteX1" fmla="*/ 4858 w 38766"/>
                        <a:gd name="connsiteY1" fmla="*/ 27432 h 27432"/>
                        <a:gd name="connsiteX2" fmla="*/ 18860 w 38766"/>
                        <a:gd name="connsiteY2" fmla="*/ 11240 h 27432"/>
                        <a:gd name="connsiteX3" fmla="*/ 38767 w 38766"/>
                        <a:gd name="connsiteY3" fmla="*/ 16002 h 27432"/>
                        <a:gd name="connsiteX4" fmla="*/ 33814 w 38766"/>
                        <a:gd name="connsiteY4" fmla="*/ 572 h 27432"/>
                        <a:gd name="connsiteX5" fmla="*/ 13049 w 38766"/>
                        <a:gd name="connsiteY5" fmla="*/ 0 h 274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766" h="27432">
                          <a:moveTo>
                            <a:pt x="0" y="12287"/>
                          </a:moveTo>
                          <a:lnTo>
                            <a:pt x="4858" y="27432"/>
                          </a:lnTo>
                          <a:lnTo>
                            <a:pt x="18860" y="11240"/>
                          </a:lnTo>
                          <a:lnTo>
                            <a:pt x="38767" y="16002"/>
                          </a:lnTo>
                          <a:lnTo>
                            <a:pt x="33814" y="572"/>
                          </a:lnTo>
                          <a:lnTo>
                            <a:pt x="13049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200" name="Freeform: Shape 199">
                      <a:extLst>
                        <a:ext uri="{FF2B5EF4-FFF2-40B4-BE49-F238E27FC236}">
                          <a16:creationId xmlns:a16="http://schemas.microsoft.com/office/drawing/2014/main" id="{1C4C4EA4-608F-4813-92C8-09B99419E26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35122" y="2971323"/>
                      <a:ext cx="38957" cy="27336"/>
                    </a:xfrm>
                    <a:custGeom>
                      <a:avLst/>
                      <a:gdLst>
                        <a:gd name="connsiteX0" fmla="*/ 0 w 38957"/>
                        <a:gd name="connsiteY0" fmla="*/ 11335 h 27336"/>
                        <a:gd name="connsiteX1" fmla="*/ 5048 w 38957"/>
                        <a:gd name="connsiteY1" fmla="*/ 27337 h 27336"/>
                        <a:gd name="connsiteX2" fmla="*/ 19145 w 38957"/>
                        <a:gd name="connsiteY2" fmla="*/ 11239 h 27336"/>
                        <a:gd name="connsiteX3" fmla="*/ 38957 w 38957"/>
                        <a:gd name="connsiteY3" fmla="*/ 15907 h 27336"/>
                        <a:gd name="connsiteX4" fmla="*/ 34100 w 38957"/>
                        <a:gd name="connsiteY4" fmla="*/ 571 h 27336"/>
                        <a:gd name="connsiteX5" fmla="*/ 13240 w 38957"/>
                        <a:gd name="connsiteY5" fmla="*/ 0 h 27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957" h="27336">
                          <a:moveTo>
                            <a:pt x="0" y="11335"/>
                          </a:moveTo>
                          <a:lnTo>
                            <a:pt x="5048" y="27337"/>
                          </a:lnTo>
                          <a:lnTo>
                            <a:pt x="19145" y="11239"/>
                          </a:lnTo>
                          <a:lnTo>
                            <a:pt x="38957" y="15907"/>
                          </a:lnTo>
                          <a:lnTo>
                            <a:pt x="34100" y="571"/>
                          </a:lnTo>
                          <a:lnTo>
                            <a:pt x="13240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201" name="Graphic 1">
                    <a:extLst>
                      <a:ext uri="{FF2B5EF4-FFF2-40B4-BE49-F238E27FC236}">
                        <a16:creationId xmlns:a16="http://schemas.microsoft.com/office/drawing/2014/main" id="{8EF1FC25-F8F2-4012-B097-246153C0F317}"/>
                      </a:ext>
                    </a:extLst>
                  </p:cNvPr>
                  <p:cNvGrpSpPr/>
                  <p:nvPr/>
                </p:nvGrpSpPr>
                <p:grpSpPr>
                  <a:xfrm>
                    <a:off x="5890545" y="2950463"/>
                    <a:ext cx="76961" cy="39528"/>
                    <a:chOff x="5890545" y="2950463"/>
                    <a:chExt cx="76961" cy="39528"/>
                  </a:xfrm>
                  <a:grpFill/>
                </p:grpSpPr>
                <p:sp>
                  <p:nvSpPr>
                    <p:cNvPr id="202" name="Freeform: Shape 201">
                      <a:extLst>
                        <a:ext uri="{FF2B5EF4-FFF2-40B4-BE49-F238E27FC236}">
                          <a16:creationId xmlns:a16="http://schemas.microsoft.com/office/drawing/2014/main" id="{C8ABA4C4-1CE2-4E95-9417-CD9A10B7B71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90545" y="2962560"/>
                      <a:ext cx="38671" cy="27431"/>
                    </a:xfrm>
                    <a:custGeom>
                      <a:avLst/>
                      <a:gdLst>
                        <a:gd name="connsiteX0" fmla="*/ 0 w 38671"/>
                        <a:gd name="connsiteY0" fmla="*/ 12287 h 27431"/>
                        <a:gd name="connsiteX1" fmla="*/ 4763 w 38671"/>
                        <a:gd name="connsiteY1" fmla="*/ 27432 h 27431"/>
                        <a:gd name="connsiteX2" fmla="*/ 18859 w 38671"/>
                        <a:gd name="connsiteY2" fmla="*/ 11239 h 27431"/>
                        <a:gd name="connsiteX3" fmla="*/ 38671 w 38671"/>
                        <a:gd name="connsiteY3" fmla="*/ 15907 h 27431"/>
                        <a:gd name="connsiteX4" fmla="*/ 33814 w 38671"/>
                        <a:gd name="connsiteY4" fmla="*/ 571 h 27431"/>
                        <a:gd name="connsiteX5" fmla="*/ 12954 w 38671"/>
                        <a:gd name="connsiteY5" fmla="*/ 0 h 2743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671" h="27431">
                          <a:moveTo>
                            <a:pt x="0" y="12287"/>
                          </a:moveTo>
                          <a:lnTo>
                            <a:pt x="4763" y="27432"/>
                          </a:lnTo>
                          <a:lnTo>
                            <a:pt x="18859" y="11239"/>
                          </a:lnTo>
                          <a:lnTo>
                            <a:pt x="38671" y="15907"/>
                          </a:lnTo>
                          <a:lnTo>
                            <a:pt x="33814" y="571"/>
                          </a:lnTo>
                          <a:lnTo>
                            <a:pt x="1295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203" name="Freeform: Shape 202">
                      <a:extLst>
                        <a:ext uri="{FF2B5EF4-FFF2-40B4-BE49-F238E27FC236}">
                          <a16:creationId xmlns:a16="http://schemas.microsoft.com/office/drawing/2014/main" id="{0C2D472F-CBF7-417F-8B62-5B552F1EED7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28550" y="2950463"/>
                      <a:ext cx="38957" cy="27336"/>
                    </a:xfrm>
                    <a:custGeom>
                      <a:avLst/>
                      <a:gdLst>
                        <a:gd name="connsiteX0" fmla="*/ 0 w 38957"/>
                        <a:gd name="connsiteY0" fmla="*/ 11335 h 27336"/>
                        <a:gd name="connsiteX1" fmla="*/ 5048 w 38957"/>
                        <a:gd name="connsiteY1" fmla="*/ 27337 h 27336"/>
                        <a:gd name="connsiteX2" fmla="*/ 19145 w 38957"/>
                        <a:gd name="connsiteY2" fmla="*/ 11240 h 27336"/>
                        <a:gd name="connsiteX3" fmla="*/ 38957 w 38957"/>
                        <a:gd name="connsiteY3" fmla="*/ 15907 h 27336"/>
                        <a:gd name="connsiteX4" fmla="*/ 34100 w 38957"/>
                        <a:gd name="connsiteY4" fmla="*/ 571 h 27336"/>
                        <a:gd name="connsiteX5" fmla="*/ 13240 w 38957"/>
                        <a:gd name="connsiteY5" fmla="*/ 0 h 27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957" h="27336">
                          <a:moveTo>
                            <a:pt x="0" y="11335"/>
                          </a:moveTo>
                          <a:lnTo>
                            <a:pt x="5048" y="27337"/>
                          </a:lnTo>
                          <a:lnTo>
                            <a:pt x="19145" y="11240"/>
                          </a:lnTo>
                          <a:lnTo>
                            <a:pt x="38957" y="15907"/>
                          </a:lnTo>
                          <a:lnTo>
                            <a:pt x="34100" y="571"/>
                          </a:lnTo>
                          <a:lnTo>
                            <a:pt x="13240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</p:grpSp>
            <p:grpSp>
              <p:nvGrpSpPr>
                <p:cNvPr id="204" name="Graphic 1">
                  <a:extLst>
                    <a:ext uri="{FF2B5EF4-FFF2-40B4-BE49-F238E27FC236}">
                      <a16:creationId xmlns:a16="http://schemas.microsoft.com/office/drawing/2014/main" id="{8EF1FC25-F8F2-4012-B097-246153C0F317}"/>
                    </a:ext>
                  </a:extLst>
                </p:cNvPr>
                <p:cNvGrpSpPr/>
                <p:nvPr/>
              </p:nvGrpSpPr>
              <p:grpSpPr>
                <a:xfrm>
                  <a:off x="5971889" y="2924650"/>
                  <a:ext cx="116585" cy="164687"/>
                  <a:chOff x="5971889" y="2924650"/>
                  <a:chExt cx="116585" cy="164687"/>
                </a:xfrm>
                <a:grpFill/>
              </p:grpSpPr>
              <p:grpSp>
                <p:nvGrpSpPr>
                  <p:cNvPr id="205" name="Graphic 1">
                    <a:extLst>
                      <a:ext uri="{FF2B5EF4-FFF2-40B4-BE49-F238E27FC236}">
                        <a16:creationId xmlns:a16="http://schemas.microsoft.com/office/drawing/2014/main" id="{8EF1FC25-F8F2-4012-B097-246153C0F317}"/>
                      </a:ext>
                    </a:extLst>
                  </p:cNvPr>
                  <p:cNvGrpSpPr/>
                  <p:nvPr/>
                </p:nvGrpSpPr>
                <p:grpSpPr>
                  <a:xfrm>
                    <a:off x="6011608" y="3049809"/>
                    <a:ext cx="76866" cy="39528"/>
                    <a:chOff x="6011608" y="3049809"/>
                    <a:chExt cx="76866" cy="39528"/>
                  </a:xfrm>
                  <a:grpFill/>
                </p:grpSpPr>
                <p:sp>
                  <p:nvSpPr>
                    <p:cNvPr id="206" name="Freeform: Shape 205">
                      <a:extLst>
                        <a:ext uri="{FF2B5EF4-FFF2-40B4-BE49-F238E27FC236}">
                          <a16:creationId xmlns:a16="http://schemas.microsoft.com/office/drawing/2014/main" id="{CD322CB4-874C-4764-B264-CBD5282A7C6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11608" y="3062001"/>
                      <a:ext cx="38671" cy="27336"/>
                    </a:xfrm>
                    <a:custGeom>
                      <a:avLst/>
                      <a:gdLst>
                        <a:gd name="connsiteX0" fmla="*/ 0 w 38671"/>
                        <a:gd name="connsiteY0" fmla="*/ 12192 h 27336"/>
                        <a:gd name="connsiteX1" fmla="*/ 4763 w 38671"/>
                        <a:gd name="connsiteY1" fmla="*/ 27337 h 27336"/>
                        <a:gd name="connsiteX2" fmla="*/ 18860 w 38671"/>
                        <a:gd name="connsiteY2" fmla="*/ 11144 h 27336"/>
                        <a:gd name="connsiteX3" fmla="*/ 38672 w 38671"/>
                        <a:gd name="connsiteY3" fmla="*/ 15907 h 27336"/>
                        <a:gd name="connsiteX4" fmla="*/ 33814 w 38671"/>
                        <a:gd name="connsiteY4" fmla="*/ 476 h 27336"/>
                        <a:gd name="connsiteX5" fmla="*/ 12954 w 38671"/>
                        <a:gd name="connsiteY5" fmla="*/ 0 h 27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671" h="27336">
                          <a:moveTo>
                            <a:pt x="0" y="12192"/>
                          </a:moveTo>
                          <a:lnTo>
                            <a:pt x="4763" y="27337"/>
                          </a:lnTo>
                          <a:lnTo>
                            <a:pt x="18860" y="11144"/>
                          </a:lnTo>
                          <a:lnTo>
                            <a:pt x="38672" y="15907"/>
                          </a:lnTo>
                          <a:lnTo>
                            <a:pt x="33814" y="476"/>
                          </a:lnTo>
                          <a:lnTo>
                            <a:pt x="1295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207" name="Freeform: Shape 206">
                      <a:extLst>
                        <a:ext uri="{FF2B5EF4-FFF2-40B4-BE49-F238E27FC236}">
                          <a16:creationId xmlns:a16="http://schemas.microsoft.com/office/drawing/2014/main" id="{A543DEA3-437B-437D-BE51-C45CD31BE00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49518" y="3049809"/>
                      <a:ext cx="38957" cy="27431"/>
                    </a:xfrm>
                    <a:custGeom>
                      <a:avLst/>
                      <a:gdLst>
                        <a:gd name="connsiteX0" fmla="*/ 0 w 38957"/>
                        <a:gd name="connsiteY0" fmla="*/ 11430 h 27431"/>
                        <a:gd name="connsiteX1" fmla="*/ 5143 w 38957"/>
                        <a:gd name="connsiteY1" fmla="*/ 27432 h 27431"/>
                        <a:gd name="connsiteX2" fmla="*/ 19145 w 38957"/>
                        <a:gd name="connsiteY2" fmla="*/ 11240 h 27431"/>
                        <a:gd name="connsiteX3" fmla="*/ 38957 w 38957"/>
                        <a:gd name="connsiteY3" fmla="*/ 15907 h 27431"/>
                        <a:gd name="connsiteX4" fmla="*/ 34100 w 38957"/>
                        <a:gd name="connsiteY4" fmla="*/ 571 h 27431"/>
                        <a:gd name="connsiteX5" fmla="*/ 13240 w 38957"/>
                        <a:gd name="connsiteY5" fmla="*/ 0 h 2743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957" h="27431">
                          <a:moveTo>
                            <a:pt x="0" y="11430"/>
                          </a:moveTo>
                          <a:lnTo>
                            <a:pt x="5143" y="27432"/>
                          </a:lnTo>
                          <a:lnTo>
                            <a:pt x="19145" y="11240"/>
                          </a:lnTo>
                          <a:lnTo>
                            <a:pt x="38957" y="15907"/>
                          </a:lnTo>
                          <a:lnTo>
                            <a:pt x="34100" y="571"/>
                          </a:lnTo>
                          <a:lnTo>
                            <a:pt x="13240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208" name="Graphic 1">
                    <a:extLst>
                      <a:ext uri="{FF2B5EF4-FFF2-40B4-BE49-F238E27FC236}">
                        <a16:creationId xmlns:a16="http://schemas.microsoft.com/office/drawing/2014/main" id="{8EF1FC25-F8F2-4012-B097-246153C0F317}"/>
                      </a:ext>
                    </a:extLst>
                  </p:cNvPr>
                  <p:cNvGrpSpPr/>
                  <p:nvPr/>
                </p:nvGrpSpPr>
                <p:grpSpPr>
                  <a:xfrm>
                    <a:off x="6004941" y="3028949"/>
                    <a:ext cx="76961" cy="39528"/>
                    <a:chOff x="6004941" y="3028949"/>
                    <a:chExt cx="76961" cy="39528"/>
                  </a:xfrm>
                  <a:grpFill/>
                </p:grpSpPr>
                <p:sp>
                  <p:nvSpPr>
                    <p:cNvPr id="209" name="Freeform: Shape 208">
                      <a:extLst>
                        <a:ext uri="{FF2B5EF4-FFF2-40B4-BE49-F238E27FC236}">
                          <a16:creationId xmlns:a16="http://schemas.microsoft.com/office/drawing/2014/main" id="{26265DB8-148F-4AE6-B663-52A360438F2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04941" y="3041141"/>
                      <a:ext cx="38671" cy="27336"/>
                    </a:xfrm>
                    <a:custGeom>
                      <a:avLst/>
                      <a:gdLst>
                        <a:gd name="connsiteX0" fmla="*/ 0 w 38671"/>
                        <a:gd name="connsiteY0" fmla="*/ 12192 h 27336"/>
                        <a:gd name="connsiteX1" fmla="*/ 4763 w 38671"/>
                        <a:gd name="connsiteY1" fmla="*/ 27337 h 27336"/>
                        <a:gd name="connsiteX2" fmla="*/ 18859 w 38671"/>
                        <a:gd name="connsiteY2" fmla="*/ 11144 h 27336"/>
                        <a:gd name="connsiteX3" fmla="*/ 38671 w 38671"/>
                        <a:gd name="connsiteY3" fmla="*/ 15907 h 27336"/>
                        <a:gd name="connsiteX4" fmla="*/ 33814 w 38671"/>
                        <a:gd name="connsiteY4" fmla="*/ 476 h 27336"/>
                        <a:gd name="connsiteX5" fmla="*/ 12954 w 38671"/>
                        <a:gd name="connsiteY5" fmla="*/ 0 h 27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671" h="27336">
                          <a:moveTo>
                            <a:pt x="0" y="12192"/>
                          </a:moveTo>
                          <a:lnTo>
                            <a:pt x="4763" y="27337"/>
                          </a:lnTo>
                          <a:lnTo>
                            <a:pt x="18859" y="11144"/>
                          </a:lnTo>
                          <a:lnTo>
                            <a:pt x="38671" y="15907"/>
                          </a:lnTo>
                          <a:lnTo>
                            <a:pt x="33814" y="476"/>
                          </a:lnTo>
                          <a:lnTo>
                            <a:pt x="1295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210" name="Freeform: Shape 209">
                      <a:extLst>
                        <a:ext uri="{FF2B5EF4-FFF2-40B4-BE49-F238E27FC236}">
                          <a16:creationId xmlns:a16="http://schemas.microsoft.com/office/drawing/2014/main" id="{BB662256-EC07-4ED6-90A6-A37C0BF9440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42945" y="3028949"/>
                      <a:ext cx="38957" cy="27431"/>
                    </a:xfrm>
                    <a:custGeom>
                      <a:avLst/>
                      <a:gdLst>
                        <a:gd name="connsiteX0" fmla="*/ 0 w 38957"/>
                        <a:gd name="connsiteY0" fmla="*/ 11430 h 27431"/>
                        <a:gd name="connsiteX1" fmla="*/ 5048 w 38957"/>
                        <a:gd name="connsiteY1" fmla="*/ 27432 h 27431"/>
                        <a:gd name="connsiteX2" fmla="*/ 19145 w 38957"/>
                        <a:gd name="connsiteY2" fmla="*/ 11240 h 27431"/>
                        <a:gd name="connsiteX3" fmla="*/ 38957 w 38957"/>
                        <a:gd name="connsiteY3" fmla="*/ 15907 h 27431"/>
                        <a:gd name="connsiteX4" fmla="*/ 34099 w 38957"/>
                        <a:gd name="connsiteY4" fmla="*/ 571 h 27431"/>
                        <a:gd name="connsiteX5" fmla="*/ 13240 w 38957"/>
                        <a:gd name="connsiteY5" fmla="*/ 0 h 2743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957" h="27431">
                          <a:moveTo>
                            <a:pt x="0" y="11430"/>
                          </a:moveTo>
                          <a:lnTo>
                            <a:pt x="5048" y="27432"/>
                          </a:lnTo>
                          <a:lnTo>
                            <a:pt x="19145" y="11240"/>
                          </a:lnTo>
                          <a:lnTo>
                            <a:pt x="38957" y="15907"/>
                          </a:lnTo>
                          <a:lnTo>
                            <a:pt x="34099" y="571"/>
                          </a:lnTo>
                          <a:lnTo>
                            <a:pt x="13240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211" name="Graphic 1">
                    <a:extLst>
                      <a:ext uri="{FF2B5EF4-FFF2-40B4-BE49-F238E27FC236}">
                        <a16:creationId xmlns:a16="http://schemas.microsoft.com/office/drawing/2014/main" id="{8EF1FC25-F8F2-4012-B097-246153C0F317}"/>
                      </a:ext>
                    </a:extLst>
                  </p:cNvPr>
                  <p:cNvGrpSpPr/>
                  <p:nvPr/>
                </p:nvGrpSpPr>
                <p:grpSpPr>
                  <a:xfrm>
                    <a:off x="5998368" y="3008089"/>
                    <a:ext cx="76866" cy="39528"/>
                    <a:chOff x="5998368" y="3008089"/>
                    <a:chExt cx="76866" cy="39528"/>
                  </a:xfrm>
                  <a:grpFill/>
                </p:grpSpPr>
                <p:sp>
                  <p:nvSpPr>
                    <p:cNvPr id="212" name="Freeform: Shape 211">
                      <a:extLst>
                        <a:ext uri="{FF2B5EF4-FFF2-40B4-BE49-F238E27FC236}">
                          <a16:creationId xmlns:a16="http://schemas.microsoft.com/office/drawing/2014/main" id="{1EC33794-1DD9-46DA-8A47-75FB7BA7359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98368" y="3020281"/>
                      <a:ext cx="38671" cy="27336"/>
                    </a:xfrm>
                    <a:custGeom>
                      <a:avLst/>
                      <a:gdLst>
                        <a:gd name="connsiteX0" fmla="*/ 0 w 38671"/>
                        <a:gd name="connsiteY0" fmla="*/ 12192 h 27336"/>
                        <a:gd name="connsiteX1" fmla="*/ 4763 w 38671"/>
                        <a:gd name="connsiteY1" fmla="*/ 27337 h 27336"/>
                        <a:gd name="connsiteX2" fmla="*/ 18859 w 38671"/>
                        <a:gd name="connsiteY2" fmla="*/ 11144 h 27336"/>
                        <a:gd name="connsiteX3" fmla="*/ 38671 w 38671"/>
                        <a:gd name="connsiteY3" fmla="*/ 15907 h 27336"/>
                        <a:gd name="connsiteX4" fmla="*/ 33814 w 38671"/>
                        <a:gd name="connsiteY4" fmla="*/ 476 h 27336"/>
                        <a:gd name="connsiteX5" fmla="*/ 12954 w 38671"/>
                        <a:gd name="connsiteY5" fmla="*/ 0 h 27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671" h="27336">
                          <a:moveTo>
                            <a:pt x="0" y="12192"/>
                          </a:moveTo>
                          <a:lnTo>
                            <a:pt x="4763" y="27337"/>
                          </a:lnTo>
                          <a:lnTo>
                            <a:pt x="18859" y="11144"/>
                          </a:lnTo>
                          <a:lnTo>
                            <a:pt x="38671" y="15907"/>
                          </a:lnTo>
                          <a:lnTo>
                            <a:pt x="33814" y="476"/>
                          </a:lnTo>
                          <a:lnTo>
                            <a:pt x="1295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213" name="Freeform: Shape 212">
                      <a:extLst>
                        <a:ext uri="{FF2B5EF4-FFF2-40B4-BE49-F238E27FC236}">
                          <a16:creationId xmlns:a16="http://schemas.microsoft.com/office/drawing/2014/main" id="{8E16F5C7-ECB6-400E-B558-40B6F32FC29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36278" y="3008089"/>
                      <a:ext cx="38957" cy="27432"/>
                    </a:xfrm>
                    <a:custGeom>
                      <a:avLst/>
                      <a:gdLst>
                        <a:gd name="connsiteX0" fmla="*/ 0 w 38957"/>
                        <a:gd name="connsiteY0" fmla="*/ 11335 h 27432"/>
                        <a:gd name="connsiteX1" fmla="*/ 5144 w 38957"/>
                        <a:gd name="connsiteY1" fmla="*/ 27432 h 27432"/>
                        <a:gd name="connsiteX2" fmla="*/ 19145 w 38957"/>
                        <a:gd name="connsiteY2" fmla="*/ 11240 h 27432"/>
                        <a:gd name="connsiteX3" fmla="*/ 38957 w 38957"/>
                        <a:gd name="connsiteY3" fmla="*/ 15907 h 27432"/>
                        <a:gd name="connsiteX4" fmla="*/ 34100 w 38957"/>
                        <a:gd name="connsiteY4" fmla="*/ 572 h 27432"/>
                        <a:gd name="connsiteX5" fmla="*/ 13240 w 38957"/>
                        <a:gd name="connsiteY5" fmla="*/ 0 h 274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957" h="27432">
                          <a:moveTo>
                            <a:pt x="0" y="11335"/>
                          </a:moveTo>
                          <a:lnTo>
                            <a:pt x="5144" y="27432"/>
                          </a:lnTo>
                          <a:lnTo>
                            <a:pt x="19145" y="11240"/>
                          </a:lnTo>
                          <a:lnTo>
                            <a:pt x="38957" y="15907"/>
                          </a:lnTo>
                          <a:lnTo>
                            <a:pt x="34100" y="572"/>
                          </a:lnTo>
                          <a:lnTo>
                            <a:pt x="13240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214" name="Graphic 1">
                    <a:extLst>
                      <a:ext uri="{FF2B5EF4-FFF2-40B4-BE49-F238E27FC236}">
                        <a16:creationId xmlns:a16="http://schemas.microsoft.com/office/drawing/2014/main" id="{8EF1FC25-F8F2-4012-B097-246153C0F317}"/>
                      </a:ext>
                    </a:extLst>
                  </p:cNvPr>
                  <p:cNvGrpSpPr/>
                  <p:nvPr/>
                </p:nvGrpSpPr>
                <p:grpSpPr>
                  <a:xfrm>
                    <a:off x="5991701" y="2987230"/>
                    <a:ext cx="76962" cy="39528"/>
                    <a:chOff x="5991701" y="2987230"/>
                    <a:chExt cx="76962" cy="39528"/>
                  </a:xfrm>
                  <a:grpFill/>
                </p:grpSpPr>
                <p:sp>
                  <p:nvSpPr>
                    <p:cNvPr id="215" name="Freeform: Shape 214">
                      <a:extLst>
                        <a:ext uri="{FF2B5EF4-FFF2-40B4-BE49-F238E27FC236}">
                          <a16:creationId xmlns:a16="http://schemas.microsoft.com/office/drawing/2014/main" id="{9D2E6636-DD9D-4E5A-934A-5F653B155B9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91701" y="2999421"/>
                      <a:ext cx="38671" cy="27336"/>
                    </a:xfrm>
                    <a:custGeom>
                      <a:avLst/>
                      <a:gdLst>
                        <a:gd name="connsiteX0" fmla="*/ 0 w 38671"/>
                        <a:gd name="connsiteY0" fmla="*/ 12192 h 27336"/>
                        <a:gd name="connsiteX1" fmla="*/ 4763 w 38671"/>
                        <a:gd name="connsiteY1" fmla="*/ 27337 h 27336"/>
                        <a:gd name="connsiteX2" fmla="*/ 18860 w 38671"/>
                        <a:gd name="connsiteY2" fmla="*/ 11144 h 27336"/>
                        <a:gd name="connsiteX3" fmla="*/ 38672 w 38671"/>
                        <a:gd name="connsiteY3" fmla="*/ 15907 h 27336"/>
                        <a:gd name="connsiteX4" fmla="*/ 33814 w 38671"/>
                        <a:gd name="connsiteY4" fmla="*/ 476 h 27336"/>
                        <a:gd name="connsiteX5" fmla="*/ 12954 w 38671"/>
                        <a:gd name="connsiteY5" fmla="*/ 0 h 27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671" h="27336">
                          <a:moveTo>
                            <a:pt x="0" y="12192"/>
                          </a:moveTo>
                          <a:lnTo>
                            <a:pt x="4763" y="27337"/>
                          </a:lnTo>
                          <a:lnTo>
                            <a:pt x="18860" y="11144"/>
                          </a:lnTo>
                          <a:lnTo>
                            <a:pt x="38672" y="15907"/>
                          </a:lnTo>
                          <a:lnTo>
                            <a:pt x="33814" y="476"/>
                          </a:lnTo>
                          <a:lnTo>
                            <a:pt x="1295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216" name="Freeform: Shape 215">
                      <a:extLst>
                        <a:ext uri="{FF2B5EF4-FFF2-40B4-BE49-F238E27FC236}">
                          <a16:creationId xmlns:a16="http://schemas.microsoft.com/office/drawing/2014/main" id="{EA104CDA-D733-49E9-AAE1-848ACA9D457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29706" y="2987230"/>
                      <a:ext cx="38957" cy="27431"/>
                    </a:xfrm>
                    <a:custGeom>
                      <a:avLst/>
                      <a:gdLst>
                        <a:gd name="connsiteX0" fmla="*/ 0 w 38957"/>
                        <a:gd name="connsiteY0" fmla="*/ 11335 h 27431"/>
                        <a:gd name="connsiteX1" fmla="*/ 5048 w 38957"/>
                        <a:gd name="connsiteY1" fmla="*/ 27432 h 27431"/>
                        <a:gd name="connsiteX2" fmla="*/ 19145 w 38957"/>
                        <a:gd name="connsiteY2" fmla="*/ 11239 h 27431"/>
                        <a:gd name="connsiteX3" fmla="*/ 38957 w 38957"/>
                        <a:gd name="connsiteY3" fmla="*/ 15907 h 27431"/>
                        <a:gd name="connsiteX4" fmla="*/ 34099 w 38957"/>
                        <a:gd name="connsiteY4" fmla="*/ 571 h 27431"/>
                        <a:gd name="connsiteX5" fmla="*/ 13240 w 38957"/>
                        <a:gd name="connsiteY5" fmla="*/ 0 h 2743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957" h="27431">
                          <a:moveTo>
                            <a:pt x="0" y="11335"/>
                          </a:moveTo>
                          <a:lnTo>
                            <a:pt x="5048" y="27432"/>
                          </a:lnTo>
                          <a:lnTo>
                            <a:pt x="19145" y="11239"/>
                          </a:lnTo>
                          <a:lnTo>
                            <a:pt x="38957" y="15907"/>
                          </a:lnTo>
                          <a:lnTo>
                            <a:pt x="34099" y="571"/>
                          </a:lnTo>
                          <a:lnTo>
                            <a:pt x="13240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217" name="Graphic 1">
                    <a:extLst>
                      <a:ext uri="{FF2B5EF4-FFF2-40B4-BE49-F238E27FC236}">
                        <a16:creationId xmlns:a16="http://schemas.microsoft.com/office/drawing/2014/main" id="{8EF1FC25-F8F2-4012-B097-246153C0F317}"/>
                      </a:ext>
                    </a:extLst>
                  </p:cNvPr>
                  <p:cNvGrpSpPr/>
                  <p:nvPr/>
                </p:nvGrpSpPr>
                <p:grpSpPr>
                  <a:xfrm>
                    <a:off x="5985129" y="2966370"/>
                    <a:ext cx="76866" cy="39528"/>
                    <a:chOff x="5985129" y="2966370"/>
                    <a:chExt cx="76866" cy="39528"/>
                  </a:xfrm>
                  <a:grpFill/>
                </p:grpSpPr>
                <p:sp>
                  <p:nvSpPr>
                    <p:cNvPr id="218" name="Freeform: Shape 217">
                      <a:extLst>
                        <a:ext uri="{FF2B5EF4-FFF2-40B4-BE49-F238E27FC236}">
                          <a16:creationId xmlns:a16="http://schemas.microsoft.com/office/drawing/2014/main" id="{CFBB25F6-E0BE-48CD-8E43-8CF53D0461A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85129" y="2978467"/>
                      <a:ext cx="38671" cy="27431"/>
                    </a:xfrm>
                    <a:custGeom>
                      <a:avLst/>
                      <a:gdLst>
                        <a:gd name="connsiteX0" fmla="*/ 0 w 38671"/>
                        <a:gd name="connsiteY0" fmla="*/ 12287 h 27431"/>
                        <a:gd name="connsiteX1" fmla="*/ 4763 w 38671"/>
                        <a:gd name="connsiteY1" fmla="*/ 27432 h 27431"/>
                        <a:gd name="connsiteX2" fmla="*/ 18859 w 38671"/>
                        <a:gd name="connsiteY2" fmla="*/ 11239 h 27431"/>
                        <a:gd name="connsiteX3" fmla="*/ 38671 w 38671"/>
                        <a:gd name="connsiteY3" fmla="*/ 16002 h 27431"/>
                        <a:gd name="connsiteX4" fmla="*/ 33814 w 38671"/>
                        <a:gd name="connsiteY4" fmla="*/ 571 h 27431"/>
                        <a:gd name="connsiteX5" fmla="*/ 12954 w 38671"/>
                        <a:gd name="connsiteY5" fmla="*/ 0 h 2743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671" h="27431">
                          <a:moveTo>
                            <a:pt x="0" y="12287"/>
                          </a:moveTo>
                          <a:lnTo>
                            <a:pt x="4763" y="27432"/>
                          </a:lnTo>
                          <a:lnTo>
                            <a:pt x="18859" y="11239"/>
                          </a:lnTo>
                          <a:lnTo>
                            <a:pt x="38671" y="16002"/>
                          </a:lnTo>
                          <a:lnTo>
                            <a:pt x="33814" y="571"/>
                          </a:lnTo>
                          <a:lnTo>
                            <a:pt x="1295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219" name="Freeform: Shape 218">
                      <a:extLst>
                        <a:ext uri="{FF2B5EF4-FFF2-40B4-BE49-F238E27FC236}">
                          <a16:creationId xmlns:a16="http://schemas.microsoft.com/office/drawing/2014/main" id="{FBB194C3-AB0A-4F76-96AA-40F8DB3B26D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23038" y="2966370"/>
                      <a:ext cx="38957" cy="27431"/>
                    </a:xfrm>
                    <a:custGeom>
                      <a:avLst/>
                      <a:gdLst>
                        <a:gd name="connsiteX0" fmla="*/ 0 w 38957"/>
                        <a:gd name="connsiteY0" fmla="*/ 11335 h 27431"/>
                        <a:gd name="connsiteX1" fmla="*/ 5143 w 38957"/>
                        <a:gd name="connsiteY1" fmla="*/ 27432 h 27431"/>
                        <a:gd name="connsiteX2" fmla="*/ 19145 w 38957"/>
                        <a:gd name="connsiteY2" fmla="*/ 11240 h 27431"/>
                        <a:gd name="connsiteX3" fmla="*/ 38957 w 38957"/>
                        <a:gd name="connsiteY3" fmla="*/ 15907 h 27431"/>
                        <a:gd name="connsiteX4" fmla="*/ 34100 w 38957"/>
                        <a:gd name="connsiteY4" fmla="*/ 571 h 27431"/>
                        <a:gd name="connsiteX5" fmla="*/ 13240 w 38957"/>
                        <a:gd name="connsiteY5" fmla="*/ 0 h 2743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957" h="27431">
                          <a:moveTo>
                            <a:pt x="0" y="11335"/>
                          </a:moveTo>
                          <a:lnTo>
                            <a:pt x="5143" y="27432"/>
                          </a:lnTo>
                          <a:lnTo>
                            <a:pt x="19145" y="11240"/>
                          </a:lnTo>
                          <a:lnTo>
                            <a:pt x="38957" y="15907"/>
                          </a:lnTo>
                          <a:lnTo>
                            <a:pt x="34100" y="571"/>
                          </a:lnTo>
                          <a:lnTo>
                            <a:pt x="13240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220" name="Graphic 1">
                    <a:extLst>
                      <a:ext uri="{FF2B5EF4-FFF2-40B4-BE49-F238E27FC236}">
                        <a16:creationId xmlns:a16="http://schemas.microsoft.com/office/drawing/2014/main" id="{8EF1FC25-F8F2-4012-B097-246153C0F317}"/>
                      </a:ext>
                    </a:extLst>
                  </p:cNvPr>
                  <p:cNvGrpSpPr/>
                  <p:nvPr/>
                </p:nvGrpSpPr>
                <p:grpSpPr>
                  <a:xfrm>
                    <a:off x="5978461" y="2945510"/>
                    <a:ext cx="76961" cy="39528"/>
                    <a:chOff x="5978461" y="2945510"/>
                    <a:chExt cx="76961" cy="39528"/>
                  </a:xfrm>
                  <a:grpFill/>
                </p:grpSpPr>
                <p:sp>
                  <p:nvSpPr>
                    <p:cNvPr id="221" name="Freeform: Shape 220">
                      <a:extLst>
                        <a:ext uri="{FF2B5EF4-FFF2-40B4-BE49-F238E27FC236}">
                          <a16:creationId xmlns:a16="http://schemas.microsoft.com/office/drawing/2014/main" id="{A0946A60-6E1C-4375-B3C0-611E113386A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78461" y="2957607"/>
                      <a:ext cx="38671" cy="27431"/>
                    </a:xfrm>
                    <a:custGeom>
                      <a:avLst/>
                      <a:gdLst>
                        <a:gd name="connsiteX0" fmla="*/ 0 w 38671"/>
                        <a:gd name="connsiteY0" fmla="*/ 12287 h 27431"/>
                        <a:gd name="connsiteX1" fmla="*/ 4763 w 38671"/>
                        <a:gd name="connsiteY1" fmla="*/ 27432 h 27431"/>
                        <a:gd name="connsiteX2" fmla="*/ 18859 w 38671"/>
                        <a:gd name="connsiteY2" fmla="*/ 11240 h 27431"/>
                        <a:gd name="connsiteX3" fmla="*/ 38671 w 38671"/>
                        <a:gd name="connsiteY3" fmla="*/ 16002 h 27431"/>
                        <a:gd name="connsiteX4" fmla="*/ 33814 w 38671"/>
                        <a:gd name="connsiteY4" fmla="*/ 571 h 27431"/>
                        <a:gd name="connsiteX5" fmla="*/ 12954 w 38671"/>
                        <a:gd name="connsiteY5" fmla="*/ 0 h 2743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671" h="27431">
                          <a:moveTo>
                            <a:pt x="0" y="12287"/>
                          </a:moveTo>
                          <a:lnTo>
                            <a:pt x="4763" y="27432"/>
                          </a:lnTo>
                          <a:lnTo>
                            <a:pt x="18859" y="11240"/>
                          </a:lnTo>
                          <a:lnTo>
                            <a:pt x="38671" y="16002"/>
                          </a:lnTo>
                          <a:lnTo>
                            <a:pt x="33814" y="571"/>
                          </a:lnTo>
                          <a:lnTo>
                            <a:pt x="1295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222" name="Freeform: Shape 221">
                      <a:extLst>
                        <a:ext uri="{FF2B5EF4-FFF2-40B4-BE49-F238E27FC236}">
                          <a16:creationId xmlns:a16="http://schemas.microsoft.com/office/drawing/2014/main" id="{A91994B5-F5F4-4B1D-9CEF-E1BEB1D0F85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16466" y="2945510"/>
                      <a:ext cx="38957" cy="27432"/>
                    </a:xfrm>
                    <a:custGeom>
                      <a:avLst/>
                      <a:gdLst>
                        <a:gd name="connsiteX0" fmla="*/ 0 w 38957"/>
                        <a:gd name="connsiteY0" fmla="*/ 11335 h 27432"/>
                        <a:gd name="connsiteX1" fmla="*/ 5048 w 38957"/>
                        <a:gd name="connsiteY1" fmla="*/ 27432 h 27432"/>
                        <a:gd name="connsiteX2" fmla="*/ 19145 w 38957"/>
                        <a:gd name="connsiteY2" fmla="*/ 11240 h 27432"/>
                        <a:gd name="connsiteX3" fmla="*/ 38957 w 38957"/>
                        <a:gd name="connsiteY3" fmla="*/ 15907 h 27432"/>
                        <a:gd name="connsiteX4" fmla="*/ 34100 w 38957"/>
                        <a:gd name="connsiteY4" fmla="*/ 571 h 27432"/>
                        <a:gd name="connsiteX5" fmla="*/ 13240 w 38957"/>
                        <a:gd name="connsiteY5" fmla="*/ 0 h 274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957" h="27432">
                          <a:moveTo>
                            <a:pt x="0" y="11335"/>
                          </a:moveTo>
                          <a:lnTo>
                            <a:pt x="5048" y="27432"/>
                          </a:lnTo>
                          <a:lnTo>
                            <a:pt x="19145" y="11240"/>
                          </a:lnTo>
                          <a:lnTo>
                            <a:pt x="38957" y="15907"/>
                          </a:lnTo>
                          <a:lnTo>
                            <a:pt x="34100" y="571"/>
                          </a:lnTo>
                          <a:lnTo>
                            <a:pt x="13240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223" name="Graphic 1">
                    <a:extLst>
                      <a:ext uri="{FF2B5EF4-FFF2-40B4-BE49-F238E27FC236}">
                        <a16:creationId xmlns:a16="http://schemas.microsoft.com/office/drawing/2014/main" id="{8EF1FC25-F8F2-4012-B097-246153C0F317}"/>
                      </a:ext>
                    </a:extLst>
                  </p:cNvPr>
                  <p:cNvGrpSpPr/>
                  <p:nvPr/>
                </p:nvGrpSpPr>
                <p:grpSpPr>
                  <a:xfrm>
                    <a:off x="5971889" y="2924650"/>
                    <a:ext cx="76866" cy="39528"/>
                    <a:chOff x="5971889" y="2924650"/>
                    <a:chExt cx="76866" cy="39528"/>
                  </a:xfrm>
                  <a:grpFill/>
                </p:grpSpPr>
                <p:sp>
                  <p:nvSpPr>
                    <p:cNvPr id="224" name="Freeform: Shape 223">
                      <a:extLst>
                        <a:ext uri="{FF2B5EF4-FFF2-40B4-BE49-F238E27FC236}">
                          <a16:creationId xmlns:a16="http://schemas.microsoft.com/office/drawing/2014/main" id="{7B07F1CB-115E-4184-8262-2B48CDEEDD2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71889" y="2936747"/>
                      <a:ext cx="38671" cy="27432"/>
                    </a:xfrm>
                    <a:custGeom>
                      <a:avLst/>
                      <a:gdLst>
                        <a:gd name="connsiteX0" fmla="*/ 0 w 38671"/>
                        <a:gd name="connsiteY0" fmla="*/ 12287 h 27432"/>
                        <a:gd name="connsiteX1" fmla="*/ 4763 w 38671"/>
                        <a:gd name="connsiteY1" fmla="*/ 27432 h 27432"/>
                        <a:gd name="connsiteX2" fmla="*/ 18860 w 38671"/>
                        <a:gd name="connsiteY2" fmla="*/ 11240 h 27432"/>
                        <a:gd name="connsiteX3" fmla="*/ 38672 w 38671"/>
                        <a:gd name="connsiteY3" fmla="*/ 16002 h 27432"/>
                        <a:gd name="connsiteX4" fmla="*/ 33814 w 38671"/>
                        <a:gd name="connsiteY4" fmla="*/ 572 h 27432"/>
                        <a:gd name="connsiteX5" fmla="*/ 12954 w 38671"/>
                        <a:gd name="connsiteY5" fmla="*/ 0 h 274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671" h="27432">
                          <a:moveTo>
                            <a:pt x="0" y="12287"/>
                          </a:moveTo>
                          <a:lnTo>
                            <a:pt x="4763" y="27432"/>
                          </a:lnTo>
                          <a:lnTo>
                            <a:pt x="18860" y="11240"/>
                          </a:lnTo>
                          <a:lnTo>
                            <a:pt x="38672" y="16002"/>
                          </a:lnTo>
                          <a:lnTo>
                            <a:pt x="33814" y="572"/>
                          </a:lnTo>
                          <a:lnTo>
                            <a:pt x="12954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225" name="Freeform: Shape 224">
                      <a:extLst>
                        <a:ext uri="{FF2B5EF4-FFF2-40B4-BE49-F238E27FC236}">
                          <a16:creationId xmlns:a16="http://schemas.microsoft.com/office/drawing/2014/main" id="{3B76DE29-CBAB-4C0E-8227-00173DA9DEB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09798" y="2924650"/>
                      <a:ext cx="38957" cy="27336"/>
                    </a:xfrm>
                    <a:custGeom>
                      <a:avLst/>
                      <a:gdLst>
                        <a:gd name="connsiteX0" fmla="*/ 0 w 38957"/>
                        <a:gd name="connsiteY0" fmla="*/ 11335 h 27336"/>
                        <a:gd name="connsiteX1" fmla="*/ 5143 w 38957"/>
                        <a:gd name="connsiteY1" fmla="*/ 27337 h 27336"/>
                        <a:gd name="connsiteX2" fmla="*/ 19145 w 38957"/>
                        <a:gd name="connsiteY2" fmla="*/ 11239 h 27336"/>
                        <a:gd name="connsiteX3" fmla="*/ 38957 w 38957"/>
                        <a:gd name="connsiteY3" fmla="*/ 15907 h 27336"/>
                        <a:gd name="connsiteX4" fmla="*/ 34100 w 38957"/>
                        <a:gd name="connsiteY4" fmla="*/ 571 h 27336"/>
                        <a:gd name="connsiteX5" fmla="*/ 13240 w 38957"/>
                        <a:gd name="connsiteY5" fmla="*/ 0 h 27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8957" h="27336">
                          <a:moveTo>
                            <a:pt x="0" y="11335"/>
                          </a:moveTo>
                          <a:lnTo>
                            <a:pt x="5143" y="27337"/>
                          </a:lnTo>
                          <a:lnTo>
                            <a:pt x="19145" y="11239"/>
                          </a:lnTo>
                          <a:lnTo>
                            <a:pt x="38957" y="15907"/>
                          </a:lnTo>
                          <a:lnTo>
                            <a:pt x="34100" y="571"/>
                          </a:lnTo>
                          <a:lnTo>
                            <a:pt x="13240" y="0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</p:grpSp>
          </p:grpSp>
          <p:sp>
            <p:nvSpPr>
              <p:cNvPr id="289" name="Freeform: Shape 288">
                <a:extLst>
                  <a:ext uri="{FF2B5EF4-FFF2-40B4-BE49-F238E27FC236}">
                    <a16:creationId xmlns:a16="http://schemas.microsoft.com/office/drawing/2014/main" id="{21AB82B3-774B-4898-8222-5473B16F04A6}"/>
                  </a:ext>
                </a:extLst>
              </p:cNvPr>
              <p:cNvSpPr/>
              <p:nvPr/>
            </p:nvSpPr>
            <p:spPr>
              <a:xfrm rot="1026249">
                <a:off x="3935223" y="2876717"/>
                <a:ext cx="1725459" cy="969956"/>
              </a:xfrm>
              <a:custGeom>
                <a:avLst/>
                <a:gdLst>
                  <a:gd name="connsiteX0" fmla="*/ 65913 w 482958"/>
                  <a:gd name="connsiteY0" fmla="*/ 281749 h 285574"/>
                  <a:gd name="connsiteX1" fmla="*/ 226219 w 482958"/>
                  <a:gd name="connsiteY1" fmla="*/ 281940 h 285574"/>
                  <a:gd name="connsiteX2" fmla="*/ 364046 w 482958"/>
                  <a:gd name="connsiteY2" fmla="*/ 228886 h 285574"/>
                  <a:gd name="connsiteX3" fmla="*/ 464534 w 482958"/>
                  <a:gd name="connsiteY3" fmla="*/ 155162 h 285574"/>
                  <a:gd name="connsiteX4" fmla="*/ 482251 w 482958"/>
                  <a:gd name="connsiteY4" fmla="*/ 95155 h 285574"/>
                  <a:gd name="connsiteX5" fmla="*/ 435674 w 482958"/>
                  <a:gd name="connsiteY5" fmla="*/ 0 h 285574"/>
                  <a:gd name="connsiteX6" fmla="*/ 216694 w 482958"/>
                  <a:gd name="connsiteY6" fmla="*/ 115919 h 285574"/>
                  <a:gd name="connsiteX7" fmla="*/ 0 w 482958"/>
                  <a:gd name="connsiteY7" fmla="*/ 138208 h 285574"/>
                  <a:gd name="connsiteX8" fmla="*/ 19526 w 482958"/>
                  <a:gd name="connsiteY8" fmla="*/ 248507 h 285574"/>
                  <a:gd name="connsiteX9" fmla="*/ 65913 w 482958"/>
                  <a:gd name="connsiteY9" fmla="*/ 281749 h 2855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82958" h="285574">
                    <a:moveTo>
                      <a:pt x="65913" y="281749"/>
                    </a:moveTo>
                    <a:cubicBezTo>
                      <a:pt x="65913" y="281749"/>
                      <a:pt x="153448" y="290227"/>
                      <a:pt x="226219" y="281940"/>
                    </a:cubicBezTo>
                    <a:cubicBezTo>
                      <a:pt x="259747" y="278130"/>
                      <a:pt x="313754" y="251841"/>
                      <a:pt x="364046" y="228886"/>
                    </a:cubicBezTo>
                    <a:cubicBezTo>
                      <a:pt x="411099" y="207359"/>
                      <a:pt x="464534" y="155162"/>
                      <a:pt x="464534" y="155162"/>
                    </a:cubicBezTo>
                    <a:cubicBezTo>
                      <a:pt x="464534" y="155162"/>
                      <a:pt x="487204" y="115633"/>
                      <a:pt x="482251" y="95155"/>
                    </a:cubicBezTo>
                    <a:cubicBezTo>
                      <a:pt x="477298" y="74676"/>
                      <a:pt x="435674" y="0"/>
                      <a:pt x="435674" y="0"/>
                    </a:cubicBezTo>
                    <a:cubicBezTo>
                      <a:pt x="435674" y="0"/>
                      <a:pt x="354235" y="85153"/>
                      <a:pt x="216694" y="115919"/>
                    </a:cubicBezTo>
                    <a:cubicBezTo>
                      <a:pt x="105251" y="140779"/>
                      <a:pt x="0" y="138208"/>
                      <a:pt x="0" y="138208"/>
                    </a:cubicBezTo>
                    <a:cubicBezTo>
                      <a:pt x="0" y="138208"/>
                      <a:pt x="10287" y="232981"/>
                      <a:pt x="19526" y="248507"/>
                    </a:cubicBezTo>
                    <a:cubicBezTo>
                      <a:pt x="28670" y="264033"/>
                      <a:pt x="65913" y="281749"/>
                      <a:pt x="65913" y="281749"/>
                    </a:cubicBezTo>
                    <a:close/>
                  </a:path>
                </a:pathLst>
              </a:custGeom>
              <a:solidFill>
                <a:srgbClr val="CD3E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90" name="Freeform: Shape 289">
                <a:extLst>
                  <a:ext uri="{FF2B5EF4-FFF2-40B4-BE49-F238E27FC236}">
                    <a16:creationId xmlns:a16="http://schemas.microsoft.com/office/drawing/2014/main" id="{BB70B492-16A0-471F-837B-2ABC6A68CC84}"/>
                  </a:ext>
                </a:extLst>
              </p:cNvPr>
              <p:cNvSpPr/>
              <p:nvPr/>
            </p:nvSpPr>
            <p:spPr>
              <a:xfrm rot="1026249">
                <a:off x="3981929" y="2943470"/>
                <a:ext cx="1605867" cy="591289"/>
              </a:xfrm>
              <a:custGeom>
                <a:avLst/>
                <a:gdLst>
                  <a:gd name="connsiteX0" fmla="*/ 1524 w 449484"/>
                  <a:gd name="connsiteY0" fmla="*/ 146780 h 174087"/>
                  <a:gd name="connsiteX1" fmla="*/ 74486 w 449484"/>
                  <a:gd name="connsiteY1" fmla="*/ 173260 h 174087"/>
                  <a:gd name="connsiteX2" fmla="*/ 282321 w 449484"/>
                  <a:gd name="connsiteY2" fmla="*/ 139351 h 174087"/>
                  <a:gd name="connsiteX3" fmla="*/ 449485 w 449484"/>
                  <a:gd name="connsiteY3" fmla="*/ 8573 h 174087"/>
                  <a:gd name="connsiteX4" fmla="*/ 445389 w 449484"/>
                  <a:gd name="connsiteY4" fmla="*/ 0 h 174087"/>
                  <a:gd name="connsiteX5" fmla="*/ 294227 w 449484"/>
                  <a:gd name="connsiteY5" fmla="*/ 118967 h 174087"/>
                  <a:gd name="connsiteX6" fmla="*/ 78581 w 449484"/>
                  <a:gd name="connsiteY6" fmla="*/ 162401 h 174087"/>
                  <a:gd name="connsiteX7" fmla="*/ 0 w 449484"/>
                  <a:gd name="connsiteY7" fmla="*/ 136970 h 174087"/>
                  <a:gd name="connsiteX8" fmla="*/ 1524 w 449484"/>
                  <a:gd name="connsiteY8" fmla="*/ 146780 h 1740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49484" h="174087">
                    <a:moveTo>
                      <a:pt x="1524" y="146780"/>
                    </a:moveTo>
                    <a:cubicBezTo>
                      <a:pt x="1524" y="146780"/>
                      <a:pt x="49911" y="167640"/>
                      <a:pt x="74486" y="173260"/>
                    </a:cubicBezTo>
                    <a:cubicBezTo>
                      <a:pt x="99155" y="178880"/>
                      <a:pt x="240697" y="154591"/>
                      <a:pt x="282321" y="139351"/>
                    </a:cubicBezTo>
                    <a:cubicBezTo>
                      <a:pt x="323945" y="124016"/>
                      <a:pt x="449485" y="8573"/>
                      <a:pt x="449485" y="8573"/>
                    </a:cubicBezTo>
                    <a:lnTo>
                      <a:pt x="445389" y="0"/>
                    </a:lnTo>
                    <a:cubicBezTo>
                      <a:pt x="445389" y="0"/>
                      <a:pt x="341948" y="94869"/>
                      <a:pt x="294227" y="118967"/>
                    </a:cubicBezTo>
                    <a:cubicBezTo>
                      <a:pt x="246507" y="143066"/>
                      <a:pt x="96488" y="162497"/>
                      <a:pt x="78581" y="162401"/>
                    </a:cubicBezTo>
                    <a:cubicBezTo>
                      <a:pt x="60769" y="162401"/>
                      <a:pt x="0" y="136970"/>
                      <a:pt x="0" y="136970"/>
                    </a:cubicBezTo>
                    <a:lnTo>
                      <a:pt x="1524" y="146780"/>
                    </a:lnTo>
                    <a:close/>
                  </a:path>
                </a:pathLst>
              </a:custGeom>
              <a:solidFill>
                <a:srgbClr val="3C13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91" name="Freeform: Shape 290">
                <a:extLst>
                  <a:ext uri="{FF2B5EF4-FFF2-40B4-BE49-F238E27FC236}">
                    <a16:creationId xmlns:a16="http://schemas.microsoft.com/office/drawing/2014/main" id="{21493F2F-1186-45C8-810A-8E04B60C561B}"/>
                  </a:ext>
                </a:extLst>
              </p:cNvPr>
              <p:cNvSpPr/>
              <p:nvPr/>
            </p:nvSpPr>
            <p:spPr>
              <a:xfrm rot="1026249">
                <a:off x="3903371" y="3417883"/>
                <a:ext cx="685360" cy="158084"/>
              </a:xfrm>
              <a:custGeom>
                <a:avLst/>
                <a:gdLst>
                  <a:gd name="connsiteX0" fmla="*/ 168116 w 191833"/>
                  <a:gd name="connsiteY0" fmla="*/ 45434 h 46543"/>
                  <a:gd name="connsiteX1" fmla="*/ 65151 w 191833"/>
                  <a:gd name="connsiteY1" fmla="*/ 40291 h 46543"/>
                  <a:gd name="connsiteX2" fmla="*/ 1429 w 191833"/>
                  <a:gd name="connsiteY2" fmla="*/ 8001 h 46543"/>
                  <a:gd name="connsiteX3" fmla="*/ 0 w 191833"/>
                  <a:gd name="connsiteY3" fmla="*/ 0 h 46543"/>
                  <a:gd name="connsiteX4" fmla="*/ 76867 w 191833"/>
                  <a:gd name="connsiteY4" fmla="*/ 33147 h 46543"/>
                  <a:gd name="connsiteX5" fmla="*/ 191834 w 191833"/>
                  <a:gd name="connsiteY5" fmla="*/ 30956 h 46543"/>
                  <a:gd name="connsiteX6" fmla="*/ 168116 w 191833"/>
                  <a:gd name="connsiteY6" fmla="*/ 45434 h 465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1833" h="46543">
                    <a:moveTo>
                      <a:pt x="168116" y="45434"/>
                    </a:moveTo>
                    <a:cubicBezTo>
                      <a:pt x="168116" y="45434"/>
                      <a:pt x="98298" y="50101"/>
                      <a:pt x="65151" y="40291"/>
                    </a:cubicBezTo>
                    <a:cubicBezTo>
                      <a:pt x="32004" y="30480"/>
                      <a:pt x="1429" y="8001"/>
                      <a:pt x="1429" y="8001"/>
                    </a:cubicBezTo>
                    <a:lnTo>
                      <a:pt x="0" y="0"/>
                    </a:lnTo>
                    <a:cubicBezTo>
                      <a:pt x="0" y="0"/>
                      <a:pt x="50578" y="26194"/>
                      <a:pt x="76867" y="33147"/>
                    </a:cubicBezTo>
                    <a:cubicBezTo>
                      <a:pt x="103156" y="40100"/>
                      <a:pt x="191834" y="30956"/>
                      <a:pt x="191834" y="30956"/>
                    </a:cubicBezTo>
                    <a:lnTo>
                      <a:pt x="168116" y="45434"/>
                    </a:lnTo>
                    <a:close/>
                  </a:path>
                </a:pathLst>
              </a:custGeom>
              <a:solidFill>
                <a:srgbClr val="3C13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92" name="Freeform: Shape 291">
                <a:extLst>
                  <a:ext uri="{FF2B5EF4-FFF2-40B4-BE49-F238E27FC236}">
                    <a16:creationId xmlns:a16="http://schemas.microsoft.com/office/drawing/2014/main" id="{CCE52B4E-96C3-4D23-90A8-619C10E62729}"/>
                  </a:ext>
                </a:extLst>
              </p:cNvPr>
              <p:cNvSpPr/>
              <p:nvPr/>
            </p:nvSpPr>
            <p:spPr>
              <a:xfrm rot="1026249">
                <a:off x="5096756" y="3248477"/>
                <a:ext cx="509083" cy="461658"/>
              </a:xfrm>
              <a:custGeom>
                <a:avLst/>
                <a:gdLst>
                  <a:gd name="connsiteX0" fmla="*/ 27813 w 142493"/>
                  <a:gd name="connsiteY0" fmla="*/ 134112 h 135921"/>
                  <a:gd name="connsiteX1" fmla="*/ 109061 w 142493"/>
                  <a:gd name="connsiteY1" fmla="*/ 70580 h 135921"/>
                  <a:gd name="connsiteX2" fmla="*/ 142494 w 142493"/>
                  <a:gd name="connsiteY2" fmla="*/ 7429 h 135921"/>
                  <a:gd name="connsiteX3" fmla="*/ 138970 w 142493"/>
                  <a:gd name="connsiteY3" fmla="*/ 0 h 135921"/>
                  <a:gd name="connsiteX4" fmla="*/ 95250 w 142493"/>
                  <a:gd name="connsiteY4" fmla="*/ 71438 h 135921"/>
                  <a:gd name="connsiteX5" fmla="*/ 0 w 142493"/>
                  <a:gd name="connsiteY5" fmla="*/ 135922 h 135921"/>
                  <a:gd name="connsiteX6" fmla="*/ 27813 w 142493"/>
                  <a:gd name="connsiteY6" fmla="*/ 134112 h 1359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42493" h="135921">
                    <a:moveTo>
                      <a:pt x="27813" y="134112"/>
                    </a:moveTo>
                    <a:cubicBezTo>
                      <a:pt x="27813" y="134112"/>
                      <a:pt x="87535" y="97631"/>
                      <a:pt x="109061" y="70580"/>
                    </a:cubicBezTo>
                    <a:cubicBezTo>
                      <a:pt x="130492" y="43434"/>
                      <a:pt x="142494" y="7429"/>
                      <a:pt x="142494" y="7429"/>
                    </a:cubicBezTo>
                    <a:lnTo>
                      <a:pt x="138970" y="0"/>
                    </a:lnTo>
                    <a:cubicBezTo>
                      <a:pt x="138970" y="0"/>
                      <a:pt x="112681" y="50578"/>
                      <a:pt x="95250" y="71438"/>
                    </a:cubicBezTo>
                    <a:cubicBezTo>
                      <a:pt x="77819" y="92297"/>
                      <a:pt x="0" y="135922"/>
                      <a:pt x="0" y="135922"/>
                    </a:cubicBezTo>
                    <a:lnTo>
                      <a:pt x="27813" y="134112"/>
                    </a:lnTo>
                    <a:close/>
                  </a:path>
                </a:pathLst>
              </a:custGeom>
              <a:solidFill>
                <a:srgbClr val="3C13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93" name="Freeform: Shape 292">
                <a:extLst>
                  <a:ext uri="{FF2B5EF4-FFF2-40B4-BE49-F238E27FC236}">
                    <a16:creationId xmlns:a16="http://schemas.microsoft.com/office/drawing/2014/main" id="{00AB8647-CC3B-494B-A931-AA1F1F1FB125}"/>
                  </a:ext>
                </a:extLst>
              </p:cNvPr>
              <p:cNvSpPr/>
              <p:nvPr/>
            </p:nvSpPr>
            <p:spPr>
              <a:xfrm rot="1026249">
                <a:off x="4323367" y="3259930"/>
                <a:ext cx="512828" cy="333222"/>
              </a:xfrm>
              <a:custGeom>
                <a:avLst/>
                <a:gdLst>
                  <a:gd name="connsiteX0" fmla="*/ 52769 w 143541"/>
                  <a:gd name="connsiteY0" fmla="*/ 0 h 98107"/>
                  <a:gd name="connsiteX1" fmla="*/ 44482 w 143541"/>
                  <a:gd name="connsiteY1" fmla="*/ 6096 h 98107"/>
                  <a:gd name="connsiteX2" fmla="*/ 67723 w 143541"/>
                  <a:gd name="connsiteY2" fmla="*/ 33909 h 98107"/>
                  <a:gd name="connsiteX3" fmla="*/ 81725 w 143541"/>
                  <a:gd name="connsiteY3" fmla="*/ 33338 h 98107"/>
                  <a:gd name="connsiteX4" fmla="*/ 93821 w 143541"/>
                  <a:gd name="connsiteY4" fmla="*/ 39434 h 98107"/>
                  <a:gd name="connsiteX5" fmla="*/ 143542 w 143541"/>
                  <a:gd name="connsiteY5" fmla="*/ 55245 h 98107"/>
                  <a:gd name="connsiteX6" fmla="*/ 115443 w 143541"/>
                  <a:gd name="connsiteY6" fmla="*/ 98108 h 98107"/>
                  <a:gd name="connsiteX7" fmla="*/ 21527 w 143541"/>
                  <a:gd name="connsiteY7" fmla="*/ 71057 h 98107"/>
                  <a:gd name="connsiteX8" fmla="*/ 0 w 143541"/>
                  <a:gd name="connsiteY8" fmla="*/ 30099 h 98107"/>
                  <a:gd name="connsiteX9" fmla="*/ 23717 w 143541"/>
                  <a:gd name="connsiteY9" fmla="*/ 9049 h 98107"/>
                  <a:gd name="connsiteX10" fmla="*/ 52769 w 143541"/>
                  <a:gd name="connsiteY10" fmla="*/ 0 h 981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43541" h="98107">
                    <a:moveTo>
                      <a:pt x="52769" y="0"/>
                    </a:moveTo>
                    <a:lnTo>
                      <a:pt x="44482" y="6096"/>
                    </a:lnTo>
                    <a:cubicBezTo>
                      <a:pt x="44482" y="6096"/>
                      <a:pt x="63341" y="35338"/>
                      <a:pt x="67723" y="33909"/>
                    </a:cubicBezTo>
                    <a:cubicBezTo>
                      <a:pt x="72104" y="32480"/>
                      <a:pt x="80867" y="29813"/>
                      <a:pt x="81725" y="33338"/>
                    </a:cubicBezTo>
                    <a:cubicBezTo>
                      <a:pt x="82677" y="36862"/>
                      <a:pt x="93821" y="39434"/>
                      <a:pt x="93821" y="39434"/>
                    </a:cubicBezTo>
                    <a:lnTo>
                      <a:pt x="143542" y="55245"/>
                    </a:lnTo>
                    <a:lnTo>
                      <a:pt x="115443" y="98108"/>
                    </a:lnTo>
                    <a:lnTo>
                      <a:pt x="21527" y="71057"/>
                    </a:lnTo>
                    <a:lnTo>
                      <a:pt x="0" y="30099"/>
                    </a:lnTo>
                    <a:lnTo>
                      <a:pt x="23717" y="9049"/>
                    </a:lnTo>
                    <a:lnTo>
                      <a:pt x="52769" y="0"/>
                    </a:lnTo>
                    <a:close/>
                  </a:path>
                </a:pathLst>
              </a:custGeom>
              <a:solidFill>
                <a:srgbClr val="3C13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94" name="Freeform: Shape 293">
                <a:extLst>
                  <a:ext uri="{FF2B5EF4-FFF2-40B4-BE49-F238E27FC236}">
                    <a16:creationId xmlns:a16="http://schemas.microsoft.com/office/drawing/2014/main" id="{95844DE1-0C0E-4756-ACB7-3F8234F0ED35}"/>
                  </a:ext>
                </a:extLst>
              </p:cNvPr>
              <p:cNvSpPr/>
              <p:nvPr/>
            </p:nvSpPr>
            <p:spPr>
              <a:xfrm rot="1026249">
                <a:off x="4976605" y="3248869"/>
                <a:ext cx="468734" cy="560007"/>
              </a:xfrm>
              <a:custGeom>
                <a:avLst/>
                <a:gdLst>
                  <a:gd name="connsiteX0" fmla="*/ 81534 w 131199"/>
                  <a:gd name="connsiteY0" fmla="*/ 0 h 164877"/>
                  <a:gd name="connsiteX1" fmla="*/ 86392 w 131199"/>
                  <a:gd name="connsiteY1" fmla="*/ 12954 h 164877"/>
                  <a:gd name="connsiteX2" fmla="*/ 131159 w 131199"/>
                  <a:gd name="connsiteY2" fmla="*/ 53816 h 164877"/>
                  <a:gd name="connsiteX3" fmla="*/ 78486 w 131199"/>
                  <a:gd name="connsiteY3" fmla="*/ 105632 h 164877"/>
                  <a:gd name="connsiteX4" fmla="*/ 57245 w 131199"/>
                  <a:gd name="connsiteY4" fmla="*/ 130778 h 164877"/>
                  <a:gd name="connsiteX5" fmla="*/ 0 w 131199"/>
                  <a:gd name="connsiteY5" fmla="*/ 164878 h 164877"/>
                  <a:gd name="connsiteX6" fmla="*/ 3239 w 131199"/>
                  <a:gd name="connsiteY6" fmla="*/ 76867 h 164877"/>
                  <a:gd name="connsiteX7" fmla="*/ 46577 w 131199"/>
                  <a:gd name="connsiteY7" fmla="*/ 13811 h 164877"/>
                  <a:gd name="connsiteX8" fmla="*/ 81534 w 131199"/>
                  <a:gd name="connsiteY8" fmla="*/ 0 h 1648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1199" h="164877">
                    <a:moveTo>
                      <a:pt x="81534" y="0"/>
                    </a:moveTo>
                    <a:cubicBezTo>
                      <a:pt x="81534" y="0"/>
                      <a:pt x="77438" y="9525"/>
                      <a:pt x="86392" y="12954"/>
                    </a:cubicBezTo>
                    <a:cubicBezTo>
                      <a:pt x="95345" y="16288"/>
                      <a:pt x="132588" y="42386"/>
                      <a:pt x="131159" y="53816"/>
                    </a:cubicBezTo>
                    <a:cubicBezTo>
                      <a:pt x="129826" y="65246"/>
                      <a:pt x="78486" y="105632"/>
                      <a:pt x="78486" y="105632"/>
                    </a:cubicBezTo>
                    <a:lnTo>
                      <a:pt x="57245" y="130778"/>
                    </a:lnTo>
                    <a:lnTo>
                      <a:pt x="0" y="164878"/>
                    </a:lnTo>
                    <a:lnTo>
                      <a:pt x="3239" y="76867"/>
                    </a:lnTo>
                    <a:lnTo>
                      <a:pt x="46577" y="13811"/>
                    </a:lnTo>
                    <a:lnTo>
                      <a:pt x="81534" y="0"/>
                    </a:lnTo>
                    <a:close/>
                  </a:path>
                </a:pathLst>
              </a:custGeom>
              <a:solidFill>
                <a:srgbClr val="3C13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95" name="Freeform: Shape 294">
                <a:extLst>
                  <a:ext uri="{FF2B5EF4-FFF2-40B4-BE49-F238E27FC236}">
                    <a16:creationId xmlns:a16="http://schemas.microsoft.com/office/drawing/2014/main" id="{0E7ED69B-72DE-4D4F-8D66-1F1BBB7F7BC0}"/>
                  </a:ext>
                </a:extLst>
              </p:cNvPr>
              <p:cNvSpPr/>
              <p:nvPr/>
            </p:nvSpPr>
            <p:spPr>
              <a:xfrm rot="1026249">
                <a:off x="4055920" y="2172143"/>
                <a:ext cx="1415643" cy="1168544"/>
              </a:xfrm>
              <a:custGeom>
                <a:avLst/>
                <a:gdLst>
                  <a:gd name="connsiteX0" fmla="*/ 4286 w 396240"/>
                  <a:gd name="connsiteY0" fmla="*/ 229553 h 344042"/>
                  <a:gd name="connsiteX1" fmla="*/ 102680 w 396240"/>
                  <a:gd name="connsiteY1" fmla="*/ 308610 h 344042"/>
                  <a:gd name="connsiteX2" fmla="*/ 123539 w 396240"/>
                  <a:gd name="connsiteY2" fmla="*/ 344043 h 344042"/>
                  <a:gd name="connsiteX3" fmla="*/ 212408 w 396240"/>
                  <a:gd name="connsiteY3" fmla="*/ 329565 h 344042"/>
                  <a:gd name="connsiteX4" fmla="*/ 174784 w 396240"/>
                  <a:gd name="connsiteY4" fmla="*/ 166592 h 344042"/>
                  <a:gd name="connsiteX5" fmla="*/ 262795 w 396240"/>
                  <a:gd name="connsiteY5" fmla="*/ 130397 h 344042"/>
                  <a:gd name="connsiteX6" fmla="*/ 294799 w 396240"/>
                  <a:gd name="connsiteY6" fmla="*/ 297847 h 344042"/>
                  <a:gd name="connsiteX7" fmla="*/ 376809 w 396240"/>
                  <a:gd name="connsiteY7" fmla="*/ 267748 h 344042"/>
                  <a:gd name="connsiteX8" fmla="*/ 392049 w 396240"/>
                  <a:gd name="connsiteY8" fmla="*/ 251650 h 344042"/>
                  <a:gd name="connsiteX9" fmla="*/ 389192 w 396240"/>
                  <a:gd name="connsiteY9" fmla="*/ 155639 h 344042"/>
                  <a:gd name="connsiteX10" fmla="*/ 396240 w 396240"/>
                  <a:gd name="connsiteY10" fmla="*/ 88106 h 344042"/>
                  <a:gd name="connsiteX11" fmla="*/ 221837 w 396240"/>
                  <a:gd name="connsiteY11" fmla="*/ 0 h 344042"/>
                  <a:gd name="connsiteX12" fmla="*/ 0 w 396240"/>
                  <a:gd name="connsiteY12" fmla="*/ 211360 h 344042"/>
                  <a:gd name="connsiteX13" fmla="*/ 4286 w 396240"/>
                  <a:gd name="connsiteY13" fmla="*/ 229553 h 3440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96240" h="344042">
                    <a:moveTo>
                      <a:pt x="4286" y="229553"/>
                    </a:moveTo>
                    <a:cubicBezTo>
                      <a:pt x="4286" y="229553"/>
                      <a:pt x="81915" y="273272"/>
                      <a:pt x="102680" y="308610"/>
                    </a:cubicBezTo>
                    <a:cubicBezTo>
                      <a:pt x="123539" y="344043"/>
                      <a:pt x="123539" y="344043"/>
                      <a:pt x="123539" y="344043"/>
                    </a:cubicBezTo>
                    <a:lnTo>
                      <a:pt x="212408" y="329565"/>
                    </a:lnTo>
                    <a:lnTo>
                      <a:pt x="174784" y="166592"/>
                    </a:lnTo>
                    <a:lnTo>
                      <a:pt x="262795" y="130397"/>
                    </a:lnTo>
                    <a:lnTo>
                      <a:pt x="294799" y="297847"/>
                    </a:lnTo>
                    <a:cubicBezTo>
                      <a:pt x="294799" y="297847"/>
                      <a:pt x="361283" y="282035"/>
                      <a:pt x="376809" y="267748"/>
                    </a:cubicBezTo>
                    <a:cubicBezTo>
                      <a:pt x="388620" y="256985"/>
                      <a:pt x="392049" y="251650"/>
                      <a:pt x="392049" y="251650"/>
                    </a:cubicBezTo>
                    <a:cubicBezTo>
                      <a:pt x="392049" y="251650"/>
                      <a:pt x="383000" y="200596"/>
                      <a:pt x="389192" y="155639"/>
                    </a:cubicBezTo>
                    <a:cubicBezTo>
                      <a:pt x="395478" y="110681"/>
                      <a:pt x="396240" y="88106"/>
                      <a:pt x="396240" y="88106"/>
                    </a:cubicBezTo>
                    <a:lnTo>
                      <a:pt x="221837" y="0"/>
                    </a:lnTo>
                    <a:lnTo>
                      <a:pt x="0" y="211360"/>
                    </a:lnTo>
                    <a:lnTo>
                      <a:pt x="4286" y="229553"/>
                    </a:lnTo>
                    <a:close/>
                  </a:path>
                </a:pathLst>
              </a:custGeom>
              <a:solidFill>
                <a:srgbClr val="00325B">
                  <a:alpha val="70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96" name="Freeform: Shape 295">
                <a:extLst>
                  <a:ext uri="{FF2B5EF4-FFF2-40B4-BE49-F238E27FC236}">
                    <a16:creationId xmlns:a16="http://schemas.microsoft.com/office/drawing/2014/main" id="{652425C5-72C5-4247-B0B4-DAE7608A5D74}"/>
                  </a:ext>
                </a:extLst>
              </p:cNvPr>
              <p:cNvSpPr/>
              <p:nvPr/>
            </p:nvSpPr>
            <p:spPr>
              <a:xfrm rot="1026249">
                <a:off x="4072409" y="1721117"/>
                <a:ext cx="1491145" cy="1625683"/>
              </a:xfrm>
              <a:custGeom>
                <a:avLst/>
                <a:gdLst>
                  <a:gd name="connsiteX0" fmla="*/ 278594 w 417373"/>
                  <a:gd name="connsiteY0" fmla="*/ 17814 h 478633"/>
                  <a:gd name="connsiteX1" fmla="*/ 129528 w 417373"/>
                  <a:gd name="connsiteY1" fmla="*/ 18862 h 478633"/>
                  <a:gd name="connsiteX2" fmla="*/ 4084 w 417373"/>
                  <a:gd name="connsiteY2" fmla="*/ 102967 h 478633"/>
                  <a:gd name="connsiteX3" fmla="*/ 8370 w 417373"/>
                  <a:gd name="connsiteY3" fmla="*/ 346426 h 478633"/>
                  <a:gd name="connsiteX4" fmla="*/ 88761 w 417373"/>
                  <a:gd name="connsiteY4" fmla="*/ 370715 h 478633"/>
                  <a:gd name="connsiteX5" fmla="*/ 137910 w 417373"/>
                  <a:gd name="connsiteY5" fmla="*/ 478633 h 478633"/>
                  <a:gd name="connsiteX6" fmla="*/ 219444 w 417373"/>
                  <a:gd name="connsiteY6" fmla="*/ 452725 h 478633"/>
                  <a:gd name="connsiteX7" fmla="*/ 96571 w 417373"/>
                  <a:gd name="connsiteY7" fmla="*/ 147925 h 478633"/>
                  <a:gd name="connsiteX8" fmla="*/ 155341 w 417373"/>
                  <a:gd name="connsiteY8" fmla="*/ 100300 h 478633"/>
                  <a:gd name="connsiteX9" fmla="*/ 234970 w 417373"/>
                  <a:gd name="connsiteY9" fmla="*/ 104015 h 478633"/>
                  <a:gd name="connsiteX10" fmla="*/ 306121 w 417373"/>
                  <a:gd name="connsiteY10" fmla="*/ 425198 h 478633"/>
                  <a:gd name="connsiteX11" fmla="*/ 387655 w 417373"/>
                  <a:gd name="connsiteY11" fmla="*/ 399290 h 478633"/>
                  <a:gd name="connsiteX12" fmla="*/ 365653 w 417373"/>
                  <a:gd name="connsiteY12" fmla="*/ 282799 h 478633"/>
                  <a:gd name="connsiteX13" fmla="*/ 417373 w 417373"/>
                  <a:gd name="connsiteY13" fmla="*/ 216601 h 478633"/>
                  <a:gd name="connsiteX14" fmla="*/ 278594 w 417373"/>
                  <a:gd name="connsiteY14" fmla="*/ 17814 h 4786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417373" h="478633">
                    <a:moveTo>
                      <a:pt x="278594" y="17814"/>
                    </a:moveTo>
                    <a:cubicBezTo>
                      <a:pt x="232398" y="-16000"/>
                      <a:pt x="160579" y="6479"/>
                      <a:pt x="129528" y="18862"/>
                    </a:cubicBezTo>
                    <a:cubicBezTo>
                      <a:pt x="97048" y="26672"/>
                      <a:pt x="22276" y="48675"/>
                      <a:pt x="4084" y="102967"/>
                    </a:cubicBezTo>
                    <a:cubicBezTo>
                      <a:pt x="-7156" y="136495"/>
                      <a:pt x="8370" y="346426"/>
                      <a:pt x="8370" y="346426"/>
                    </a:cubicBezTo>
                    <a:cubicBezTo>
                      <a:pt x="8370" y="346426"/>
                      <a:pt x="73997" y="351665"/>
                      <a:pt x="88761" y="370715"/>
                    </a:cubicBezTo>
                    <a:cubicBezTo>
                      <a:pt x="103525" y="389765"/>
                      <a:pt x="137910" y="478633"/>
                      <a:pt x="137910" y="478633"/>
                    </a:cubicBezTo>
                    <a:lnTo>
                      <a:pt x="219444" y="452725"/>
                    </a:lnTo>
                    <a:cubicBezTo>
                      <a:pt x="219444" y="452725"/>
                      <a:pt x="102858" y="178215"/>
                      <a:pt x="96571" y="147925"/>
                    </a:cubicBezTo>
                    <a:cubicBezTo>
                      <a:pt x="92095" y="126018"/>
                      <a:pt x="131147" y="108778"/>
                      <a:pt x="155341" y="100300"/>
                    </a:cubicBezTo>
                    <a:cubicBezTo>
                      <a:pt x="180010" y="93347"/>
                      <a:pt x="226016" y="83536"/>
                      <a:pt x="234970" y="104015"/>
                    </a:cubicBezTo>
                    <a:cubicBezTo>
                      <a:pt x="247352" y="132400"/>
                      <a:pt x="306121" y="425198"/>
                      <a:pt x="306121" y="425198"/>
                    </a:cubicBezTo>
                    <a:lnTo>
                      <a:pt x="387655" y="399290"/>
                    </a:lnTo>
                    <a:cubicBezTo>
                      <a:pt x="387655" y="399290"/>
                      <a:pt x="364510" y="306898"/>
                      <a:pt x="365653" y="282799"/>
                    </a:cubicBezTo>
                    <a:cubicBezTo>
                      <a:pt x="366796" y="258701"/>
                      <a:pt x="417373" y="216601"/>
                      <a:pt x="417373" y="216601"/>
                    </a:cubicBezTo>
                    <a:cubicBezTo>
                      <a:pt x="417373" y="216601"/>
                      <a:pt x="307074" y="38769"/>
                      <a:pt x="278594" y="17814"/>
                    </a:cubicBezTo>
                    <a:close/>
                  </a:path>
                </a:pathLst>
              </a:custGeom>
              <a:solidFill>
                <a:srgbClr val="FFA50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97" name="Freeform: Shape 296">
                <a:extLst>
                  <a:ext uri="{FF2B5EF4-FFF2-40B4-BE49-F238E27FC236}">
                    <a16:creationId xmlns:a16="http://schemas.microsoft.com/office/drawing/2014/main" id="{34E5C873-428A-480D-B2B3-8EFF386C904A}"/>
                  </a:ext>
                </a:extLst>
              </p:cNvPr>
              <p:cNvSpPr/>
              <p:nvPr/>
            </p:nvSpPr>
            <p:spPr>
              <a:xfrm rot="1026249">
                <a:off x="4113289" y="1750824"/>
                <a:ext cx="1411531" cy="1536097"/>
              </a:xfrm>
              <a:custGeom>
                <a:avLst/>
                <a:gdLst>
                  <a:gd name="connsiteX0" fmla="*/ 131819 w 395089"/>
                  <a:gd name="connsiteY0" fmla="*/ 452257 h 452257"/>
                  <a:gd name="connsiteX1" fmla="*/ 192207 w 395089"/>
                  <a:gd name="connsiteY1" fmla="*/ 433112 h 452257"/>
                  <a:gd name="connsiteX2" fmla="*/ 84289 w 395089"/>
                  <a:gd name="connsiteY2" fmla="*/ 193082 h 452257"/>
                  <a:gd name="connsiteX3" fmla="*/ 77717 w 395089"/>
                  <a:gd name="connsiteY3" fmla="*/ 164126 h 452257"/>
                  <a:gd name="connsiteX4" fmla="*/ 71811 w 395089"/>
                  <a:gd name="connsiteY4" fmla="*/ 107548 h 452257"/>
                  <a:gd name="connsiteX5" fmla="*/ 156965 w 395089"/>
                  <a:gd name="connsiteY5" fmla="*/ 59065 h 452257"/>
                  <a:gd name="connsiteX6" fmla="*/ 228021 w 395089"/>
                  <a:gd name="connsiteY6" fmla="*/ 76115 h 452257"/>
                  <a:gd name="connsiteX7" fmla="*/ 251548 w 395089"/>
                  <a:gd name="connsiteY7" fmla="*/ 129741 h 452257"/>
                  <a:gd name="connsiteX8" fmla="*/ 302411 w 395089"/>
                  <a:gd name="connsiteY8" fmla="*/ 400918 h 452257"/>
                  <a:gd name="connsiteX9" fmla="*/ 367277 w 395089"/>
                  <a:gd name="connsiteY9" fmla="*/ 386535 h 452257"/>
                  <a:gd name="connsiteX10" fmla="*/ 344131 w 395089"/>
                  <a:gd name="connsiteY10" fmla="*/ 277664 h 452257"/>
                  <a:gd name="connsiteX11" fmla="*/ 395090 w 395089"/>
                  <a:gd name="connsiteY11" fmla="*/ 206608 h 452257"/>
                  <a:gd name="connsiteX12" fmla="*/ 244785 w 395089"/>
                  <a:gd name="connsiteY12" fmla="*/ 4678 h 452257"/>
                  <a:gd name="connsiteX13" fmla="*/ 21329 w 395089"/>
                  <a:gd name="connsiteY13" fmla="*/ 66209 h 452257"/>
                  <a:gd name="connsiteX14" fmla="*/ 6755 w 395089"/>
                  <a:gd name="connsiteY14" fmla="*/ 329671 h 452257"/>
                  <a:gd name="connsiteX15" fmla="*/ 86289 w 395089"/>
                  <a:gd name="connsiteY15" fmla="*/ 359389 h 452257"/>
                  <a:gd name="connsiteX16" fmla="*/ 131819 w 395089"/>
                  <a:gd name="connsiteY16" fmla="*/ 452257 h 452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395089" h="452257">
                    <a:moveTo>
                      <a:pt x="131819" y="452257"/>
                    </a:moveTo>
                    <a:lnTo>
                      <a:pt x="192207" y="433112"/>
                    </a:lnTo>
                    <a:lnTo>
                      <a:pt x="84289" y="193082"/>
                    </a:lnTo>
                    <a:lnTo>
                      <a:pt x="77717" y="164126"/>
                    </a:lnTo>
                    <a:cubicBezTo>
                      <a:pt x="77717" y="164126"/>
                      <a:pt x="68287" y="127169"/>
                      <a:pt x="71811" y="107548"/>
                    </a:cubicBezTo>
                    <a:cubicBezTo>
                      <a:pt x="75335" y="87926"/>
                      <a:pt x="120770" y="66114"/>
                      <a:pt x="156965" y="59065"/>
                    </a:cubicBezTo>
                    <a:cubicBezTo>
                      <a:pt x="193160" y="52017"/>
                      <a:pt x="218687" y="54398"/>
                      <a:pt x="228021" y="76115"/>
                    </a:cubicBezTo>
                    <a:cubicBezTo>
                      <a:pt x="237451" y="97832"/>
                      <a:pt x="251548" y="129741"/>
                      <a:pt x="251548" y="129741"/>
                    </a:cubicBezTo>
                    <a:lnTo>
                      <a:pt x="302411" y="400918"/>
                    </a:lnTo>
                    <a:lnTo>
                      <a:pt x="367277" y="386535"/>
                    </a:lnTo>
                    <a:cubicBezTo>
                      <a:pt x="367277" y="386535"/>
                      <a:pt x="341654" y="307382"/>
                      <a:pt x="344131" y="277664"/>
                    </a:cubicBezTo>
                    <a:cubicBezTo>
                      <a:pt x="346607" y="247946"/>
                      <a:pt x="395090" y="206608"/>
                      <a:pt x="395090" y="206608"/>
                    </a:cubicBezTo>
                    <a:cubicBezTo>
                      <a:pt x="395090" y="206608"/>
                      <a:pt x="289648" y="25918"/>
                      <a:pt x="244785" y="4678"/>
                    </a:cubicBezTo>
                    <a:cubicBezTo>
                      <a:pt x="199827" y="-16563"/>
                      <a:pt x="49808" y="39920"/>
                      <a:pt x="21329" y="66209"/>
                    </a:cubicBezTo>
                    <a:cubicBezTo>
                      <a:pt x="-15724" y="100594"/>
                      <a:pt x="6755" y="329671"/>
                      <a:pt x="6755" y="329671"/>
                    </a:cubicBezTo>
                    <a:cubicBezTo>
                      <a:pt x="6755" y="329671"/>
                      <a:pt x="61238" y="330718"/>
                      <a:pt x="86289" y="359389"/>
                    </a:cubicBezTo>
                    <a:cubicBezTo>
                      <a:pt x="111530" y="388059"/>
                      <a:pt x="131819" y="452257"/>
                      <a:pt x="131819" y="452257"/>
                    </a:cubicBezTo>
                    <a:close/>
                  </a:path>
                </a:pathLst>
              </a:custGeom>
              <a:solidFill>
                <a:srgbClr val="FFCE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98" name="Freeform: Shape 297">
                <a:extLst>
                  <a:ext uri="{FF2B5EF4-FFF2-40B4-BE49-F238E27FC236}">
                    <a16:creationId xmlns:a16="http://schemas.microsoft.com/office/drawing/2014/main" id="{7DBE9D06-A9AA-4A0F-B17B-9E0111A7A67C}"/>
                  </a:ext>
                </a:extLst>
              </p:cNvPr>
              <p:cNvSpPr/>
              <p:nvPr/>
            </p:nvSpPr>
            <p:spPr>
              <a:xfrm rot="1026249">
                <a:off x="4929155" y="1919290"/>
                <a:ext cx="215680" cy="669124"/>
              </a:xfrm>
              <a:custGeom>
                <a:avLst/>
                <a:gdLst>
                  <a:gd name="connsiteX0" fmla="*/ 552 w 60369"/>
                  <a:gd name="connsiteY0" fmla="*/ 38412 h 197003"/>
                  <a:gd name="connsiteX1" fmla="*/ 18650 w 60369"/>
                  <a:gd name="connsiteY1" fmla="*/ 2884 h 197003"/>
                  <a:gd name="connsiteX2" fmla="*/ 37128 w 60369"/>
                  <a:gd name="connsiteY2" fmla="*/ 16885 h 197003"/>
                  <a:gd name="connsiteX3" fmla="*/ 51987 w 60369"/>
                  <a:gd name="connsiteY3" fmla="*/ 48032 h 197003"/>
                  <a:gd name="connsiteX4" fmla="*/ 36747 w 60369"/>
                  <a:gd name="connsiteY4" fmla="*/ 160713 h 197003"/>
                  <a:gd name="connsiteX5" fmla="*/ 60369 w 60369"/>
                  <a:gd name="connsiteY5" fmla="*/ 197003 h 197003"/>
                  <a:gd name="connsiteX6" fmla="*/ 46653 w 60369"/>
                  <a:gd name="connsiteY6" fmla="*/ 193288 h 197003"/>
                  <a:gd name="connsiteX7" fmla="*/ 552 w 60369"/>
                  <a:gd name="connsiteY7" fmla="*/ 38412 h 1970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0369" h="197003">
                    <a:moveTo>
                      <a:pt x="552" y="38412"/>
                    </a:moveTo>
                    <a:cubicBezTo>
                      <a:pt x="-2020" y="35269"/>
                      <a:pt x="4457" y="14123"/>
                      <a:pt x="18650" y="2884"/>
                    </a:cubicBezTo>
                    <a:cubicBezTo>
                      <a:pt x="32937" y="-8356"/>
                      <a:pt x="37128" y="16885"/>
                      <a:pt x="37128" y="16885"/>
                    </a:cubicBezTo>
                    <a:cubicBezTo>
                      <a:pt x="37128" y="16885"/>
                      <a:pt x="43319" y="14218"/>
                      <a:pt x="51987" y="48032"/>
                    </a:cubicBezTo>
                    <a:cubicBezTo>
                      <a:pt x="60750" y="81846"/>
                      <a:pt x="34366" y="133471"/>
                      <a:pt x="36747" y="160713"/>
                    </a:cubicBezTo>
                    <a:cubicBezTo>
                      <a:pt x="39128" y="187954"/>
                      <a:pt x="60369" y="197003"/>
                      <a:pt x="60369" y="197003"/>
                    </a:cubicBezTo>
                    <a:lnTo>
                      <a:pt x="46653" y="193288"/>
                    </a:lnTo>
                    <a:lnTo>
                      <a:pt x="552" y="38412"/>
                    </a:lnTo>
                    <a:close/>
                  </a:path>
                </a:pathLst>
              </a:custGeom>
              <a:solidFill>
                <a:srgbClr val="D93700">
                  <a:alpha val="42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99" name="Freeform: Shape 298">
                <a:extLst>
                  <a:ext uri="{FF2B5EF4-FFF2-40B4-BE49-F238E27FC236}">
                    <a16:creationId xmlns:a16="http://schemas.microsoft.com/office/drawing/2014/main" id="{F1AE1B06-680A-466E-B2FF-4D52ED0F9FB5}"/>
                  </a:ext>
                </a:extLst>
              </p:cNvPr>
              <p:cNvSpPr/>
              <p:nvPr/>
            </p:nvSpPr>
            <p:spPr>
              <a:xfrm rot="1026249">
                <a:off x="4263684" y="1944198"/>
                <a:ext cx="412439" cy="620781"/>
              </a:xfrm>
              <a:custGeom>
                <a:avLst/>
                <a:gdLst>
                  <a:gd name="connsiteX0" fmla="*/ 63913 w 115442"/>
                  <a:gd name="connsiteY0" fmla="*/ 18654 h 182770"/>
                  <a:gd name="connsiteX1" fmla="*/ 28670 w 115442"/>
                  <a:gd name="connsiteY1" fmla="*/ 81 h 182770"/>
                  <a:gd name="connsiteX2" fmla="*/ 0 w 115442"/>
                  <a:gd name="connsiteY2" fmla="*/ 6939 h 182770"/>
                  <a:gd name="connsiteX3" fmla="*/ 27432 w 115442"/>
                  <a:gd name="connsiteY3" fmla="*/ 56278 h 182770"/>
                  <a:gd name="connsiteX4" fmla="*/ 67342 w 115442"/>
                  <a:gd name="connsiteY4" fmla="*/ 144003 h 182770"/>
                  <a:gd name="connsiteX5" fmla="*/ 106394 w 115442"/>
                  <a:gd name="connsiteY5" fmla="*/ 182770 h 182770"/>
                  <a:gd name="connsiteX6" fmla="*/ 115443 w 115442"/>
                  <a:gd name="connsiteY6" fmla="*/ 171816 h 182770"/>
                  <a:gd name="connsiteX7" fmla="*/ 63913 w 115442"/>
                  <a:gd name="connsiteY7" fmla="*/ 18654 h 1827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5442" h="182770">
                    <a:moveTo>
                      <a:pt x="63913" y="18654"/>
                    </a:moveTo>
                    <a:cubicBezTo>
                      <a:pt x="64198" y="14559"/>
                      <a:pt x="46768" y="1033"/>
                      <a:pt x="28670" y="81"/>
                    </a:cubicBezTo>
                    <a:cubicBezTo>
                      <a:pt x="10573" y="-872"/>
                      <a:pt x="0" y="6939"/>
                      <a:pt x="0" y="6939"/>
                    </a:cubicBezTo>
                    <a:cubicBezTo>
                      <a:pt x="0" y="6939"/>
                      <a:pt x="15049" y="23607"/>
                      <a:pt x="27432" y="56278"/>
                    </a:cubicBezTo>
                    <a:cubicBezTo>
                      <a:pt x="39815" y="88949"/>
                      <a:pt x="53626" y="120381"/>
                      <a:pt x="67342" y="144003"/>
                    </a:cubicBezTo>
                    <a:cubicBezTo>
                      <a:pt x="81153" y="167625"/>
                      <a:pt x="106394" y="182770"/>
                      <a:pt x="106394" y="182770"/>
                    </a:cubicBezTo>
                    <a:lnTo>
                      <a:pt x="115443" y="171816"/>
                    </a:lnTo>
                    <a:lnTo>
                      <a:pt x="63913" y="18654"/>
                    </a:lnTo>
                    <a:close/>
                  </a:path>
                </a:pathLst>
              </a:custGeom>
              <a:solidFill>
                <a:srgbClr val="D93700">
                  <a:alpha val="42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00" name="Freeform: Shape 299">
                <a:extLst>
                  <a:ext uri="{FF2B5EF4-FFF2-40B4-BE49-F238E27FC236}">
                    <a16:creationId xmlns:a16="http://schemas.microsoft.com/office/drawing/2014/main" id="{85948BAB-B1A1-4728-9315-764635AD789A}"/>
                  </a:ext>
                </a:extLst>
              </p:cNvPr>
              <p:cNvSpPr/>
              <p:nvPr/>
            </p:nvSpPr>
            <p:spPr>
              <a:xfrm rot="1026249">
                <a:off x="4718889" y="1837322"/>
                <a:ext cx="820798" cy="1355294"/>
              </a:xfrm>
              <a:custGeom>
                <a:avLst/>
                <a:gdLst>
                  <a:gd name="connsiteX0" fmla="*/ 166688 w 229742"/>
                  <a:gd name="connsiteY0" fmla="*/ 399025 h 399025"/>
                  <a:gd name="connsiteX1" fmla="*/ 150114 w 229742"/>
                  <a:gd name="connsiteY1" fmla="*/ 248054 h 399025"/>
                  <a:gd name="connsiteX2" fmla="*/ 149923 w 229742"/>
                  <a:gd name="connsiteY2" fmla="*/ 123562 h 399025"/>
                  <a:gd name="connsiteX3" fmla="*/ 42958 w 229742"/>
                  <a:gd name="connsiteY3" fmla="*/ 13358 h 399025"/>
                  <a:gd name="connsiteX4" fmla="*/ 0 w 229742"/>
                  <a:gd name="connsiteY4" fmla="*/ 7548 h 399025"/>
                  <a:gd name="connsiteX5" fmla="*/ 85249 w 229742"/>
                  <a:gd name="connsiteY5" fmla="*/ 6405 h 399025"/>
                  <a:gd name="connsiteX6" fmla="*/ 229743 w 229742"/>
                  <a:gd name="connsiteY6" fmla="*/ 207858 h 399025"/>
                  <a:gd name="connsiteX7" fmla="*/ 180594 w 229742"/>
                  <a:gd name="connsiteY7" fmla="*/ 269866 h 399025"/>
                  <a:gd name="connsiteX8" fmla="*/ 201930 w 229742"/>
                  <a:gd name="connsiteY8" fmla="*/ 387881 h 399025"/>
                  <a:gd name="connsiteX9" fmla="*/ 166688 w 229742"/>
                  <a:gd name="connsiteY9" fmla="*/ 399025 h 3990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29742" h="399025">
                    <a:moveTo>
                      <a:pt x="166688" y="399025"/>
                    </a:moveTo>
                    <a:cubicBezTo>
                      <a:pt x="166688" y="399025"/>
                      <a:pt x="151828" y="305680"/>
                      <a:pt x="150114" y="248054"/>
                    </a:cubicBezTo>
                    <a:cubicBezTo>
                      <a:pt x="148399" y="190523"/>
                      <a:pt x="175546" y="192333"/>
                      <a:pt x="149923" y="123562"/>
                    </a:cubicBezTo>
                    <a:cubicBezTo>
                      <a:pt x="128778" y="66793"/>
                      <a:pt x="76200" y="20216"/>
                      <a:pt x="42958" y="13358"/>
                    </a:cubicBezTo>
                    <a:cubicBezTo>
                      <a:pt x="18955" y="8405"/>
                      <a:pt x="0" y="7548"/>
                      <a:pt x="0" y="7548"/>
                    </a:cubicBezTo>
                    <a:cubicBezTo>
                      <a:pt x="0" y="7548"/>
                      <a:pt x="49340" y="-8645"/>
                      <a:pt x="85249" y="6405"/>
                    </a:cubicBezTo>
                    <a:cubicBezTo>
                      <a:pt x="120777" y="21168"/>
                      <a:pt x="229743" y="207858"/>
                      <a:pt x="229743" y="207858"/>
                    </a:cubicBezTo>
                    <a:cubicBezTo>
                      <a:pt x="229743" y="207858"/>
                      <a:pt x="185452" y="245673"/>
                      <a:pt x="180594" y="269866"/>
                    </a:cubicBezTo>
                    <a:cubicBezTo>
                      <a:pt x="172688" y="309395"/>
                      <a:pt x="201930" y="387881"/>
                      <a:pt x="201930" y="387881"/>
                    </a:cubicBezTo>
                    <a:lnTo>
                      <a:pt x="166688" y="399025"/>
                    </a:lnTo>
                    <a:close/>
                  </a:path>
                </a:pathLst>
              </a:custGeom>
              <a:solidFill>
                <a:srgbClr val="D93700">
                  <a:alpha val="42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01" name="Freeform: Shape 300">
                <a:extLst>
                  <a:ext uri="{FF2B5EF4-FFF2-40B4-BE49-F238E27FC236}">
                    <a16:creationId xmlns:a16="http://schemas.microsoft.com/office/drawing/2014/main" id="{7F7F7324-6A44-4E32-B890-5908CBE98672}"/>
                  </a:ext>
                </a:extLst>
              </p:cNvPr>
              <p:cNvSpPr/>
              <p:nvPr/>
            </p:nvSpPr>
            <p:spPr>
              <a:xfrm rot="1026249">
                <a:off x="4115057" y="1751501"/>
                <a:ext cx="1413599" cy="1511799"/>
              </a:xfrm>
              <a:custGeom>
                <a:avLst/>
                <a:gdLst>
                  <a:gd name="connsiteX0" fmla="*/ 295561 w 395668"/>
                  <a:gd name="connsiteY0" fmla="*/ 370999 h 445103"/>
                  <a:gd name="connsiteX1" fmla="*/ 357283 w 395668"/>
                  <a:gd name="connsiteY1" fmla="*/ 353282 h 445103"/>
                  <a:gd name="connsiteX2" fmla="*/ 362807 w 395668"/>
                  <a:gd name="connsiteY2" fmla="*/ 370808 h 445103"/>
                  <a:gd name="connsiteX3" fmla="*/ 299847 w 395668"/>
                  <a:gd name="connsiteY3" fmla="*/ 384620 h 445103"/>
                  <a:gd name="connsiteX4" fmla="*/ 295561 w 395668"/>
                  <a:gd name="connsiteY4" fmla="*/ 370999 h 445103"/>
                  <a:gd name="connsiteX5" fmla="*/ 293942 w 395668"/>
                  <a:gd name="connsiteY5" fmla="*/ 353092 h 445103"/>
                  <a:gd name="connsiteX6" fmla="*/ 353092 w 395668"/>
                  <a:gd name="connsiteY6" fmla="*/ 334328 h 445103"/>
                  <a:gd name="connsiteX7" fmla="*/ 349187 w 395668"/>
                  <a:gd name="connsiteY7" fmla="*/ 317278 h 445103"/>
                  <a:gd name="connsiteX8" fmla="*/ 291084 w 395668"/>
                  <a:gd name="connsiteY8" fmla="*/ 338042 h 445103"/>
                  <a:gd name="connsiteX9" fmla="*/ 293942 w 395668"/>
                  <a:gd name="connsiteY9" fmla="*/ 353092 h 445103"/>
                  <a:gd name="connsiteX10" fmla="*/ 286893 w 395668"/>
                  <a:gd name="connsiteY10" fmla="*/ 315182 h 445103"/>
                  <a:gd name="connsiteX11" fmla="*/ 345186 w 395668"/>
                  <a:gd name="connsiteY11" fmla="*/ 292227 h 445103"/>
                  <a:gd name="connsiteX12" fmla="*/ 344710 w 395668"/>
                  <a:gd name="connsiteY12" fmla="*/ 277463 h 445103"/>
                  <a:gd name="connsiteX13" fmla="*/ 282797 w 395668"/>
                  <a:gd name="connsiteY13" fmla="*/ 302133 h 445103"/>
                  <a:gd name="connsiteX14" fmla="*/ 286893 w 395668"/>
                  <a:gd name="connsiteY14" fmla="*/ 315182 h 445103"/>
                  <a:gd name="connsiteX15" fmla="*/ 280226 w 395668"/>
                  <a:gd name="connsiteY15" fmla="*/ 279940 h 445103"/>
                  <a:gd name="connsiteX16" fmla="*/ 356521 w 395668"/>
                  <a:gd name="connsiteY16" fmla="*/ 249460 h 445103"/>
                  <a:gd name="connsiteX17" fmla="*/ 367379 w 395668"/>
                  <a:gd name="connsiteY17" fmla="*/ 235172 h 445103"/>
                  <a:gd name="connsiteX18" fmla="*/ 277463 w 395668"/>
                  <a:gd name="connsiteY18" fmla="*/ 264890 h 445103"/>
                  <a:gd name="connsiteX19" fmla="*/ 280226 w 395668"/>
                  <a:gd name="connsiteY19" fmla="*/ 279940 h 445103"/>
                  <a:gd name="connsiteX20" fmla="*/ 272987 w 395668"/>
                  <a:gd name="connsiteY20" fmla="*/ 241364 h 445103"/>
                  <a:gd name="connsiteX21" fmla="*/ 395669 w 395668"/>
                  <a:gd name="connsiteY21" fmla="*/ 206407 h 445103"/>
                  <a:gd name="connsiteX22" fmla="*/ 384429 w 395668"/>
                  <a:gd name="connsiteY22" fmla="*/ 189071 h 445103"/>
                  <a:gd name="connsiteX23" fmla="*/ 270320 w 395668"/>
                  <a:gd name="connsiteY23" fmla="*/ 226886 h 445103"/>
                  <a:gd name="connsiteX24" fmla="*/ 272987 w 395668"/>
                  <a:gd name="connsiteY24" fmla="*/ 241364 h 445103"/>
                  <a:gd name="connsiteX25" fmla="*/ 265843 w 395668"/>
                  <a:gd name="connsiteY25" fmla="*/ 203264 h 445103"/>
                  <a:gd name="connsiteX26" fmla="*/ 371475 w 395668"/>
                  <a:gd name="connsiteY26" fmla="*/ 166497 h 445103"/>
                  <a:gd name="connsiteX27" fmla="*/ 360712 w 395668"/>
                  <a:gd name="connsiteY27" fmla="*/ 149257 h 445103"/>
                  <a:gd name="connsiteX28" fmla="*/ 263652 w 395668"/>
                  <a:gd name="connsiteY28" fmla="*/ 196310 h 445103"/>
                  <a:gd name="connsiteX29" fmla="*/ 265843 w 395668"/>
                  <a:gd name="connsiteY29" fmla="*/ 203264 h 445103"/>
                  <a:gd name="connsiteX30" fmla="*/ 261747 w 395668"/>
                  <a:gd name="connsiteY30" fmla="*/ 180689 h 445103"/>
                  <a:gd name="connsiteX31" fmla="*/ 343567 w 395668"/>
                  <a:gd name="connsiteY31" fmla="*/ 122968 h 445103"/>
                  <a:gd name="connsiteX32" fmla="*/ 333566 w 395668"/>
                  <a:gd name="connsiteY32" fmla="*/ 107918 h 445103"/>
                  <a:gd name="connsiteX33" fmla="*/ 258794 w 395668"/>
                  <a:gd name="connsiteY33" fmla="*/ 171450 h 445103"/>
                  <a:gd name="connsiteX34" fmla="*/ 261747 w 395668"/>
                  <a:gd name="connsiteY34" fmla="*/ 180689 h 445103"/>
                  <a:gd name="connsiteX35" fmla="*/ 312134 w 395668"/>
                  <a:gd name="connsiteY35" fmla="*/ 77057 h 445103"/>
                  <a:gd name="connsiteX36" fmla="*/ 255270 w 395668"/>
                  <a:gd name="connsiteY36" fmla="*/ 146590 h 445103"/>
                  <a:gd name="connsiteX37" fmla="*/ 256985 w 395668"/>
                  <a:gd name="connsiteY37" fmla="*/ 157258 h 445103"/>
                  <a:gd name="connsiteX38" fmla="*/ 320421 w 395668"/>
                  <a:gd name="connsiteY38" fmla="*/ 87154 h 445103"/>
                  <a:gd name="connsiteX39" fmla="*/ 312134 w 395668"/>
                  <a:gd name="connsiteY39" fmla="*/ 77057 h 445103"/>
                  <a:gd name="connsiteX40" fmla="*/ 252032 w 395668"/>
                  <a:gd name="connsiteY40" fmla="*/ 129540 h 445103"/>
                  <a:gd name="connsiteX41" fmla="*/ 288417 w 395668"/>
                  <a:gd name="connsiteY41" fmla="*/ 45911 h 445103"/>
                  <a:gd name="connsiteX42" fmla="*/ 276511 w 395668"/>
                  <a:gd name="connsiteY42" fmla="*/ 31909 h 445103"/>
                  <a:gd name="connsiteX43" fmla="*/ 245269 w 395668"/>
                  <a:gd name="connsiteY43" fmla="*/ 120396 h 445103"/>
                  <a:gd name="connsiteX44" fmla="*/ 252032 w 395668"/>
                  <a:gd name="connsiteY44" fmla="*/ 129540 h 445103"/>
                  <a:gd name="connsiteX45" fmla="*/ 239173 w 395668"/>
                  <a:gd name="connsiteY45" fmla="*/ 100203 h 445103"/>
                  <a:gd name="connsiteX46" fmla="*/ 252889 w 395668"/>
                  <a:gd name="connsiteY46" fmla="*/ 9239 h 445103"/>
                  <a:gd name="connsiteX47" fmla="*/ 239935 w 395668"/>
                  <a:gd name="connsiteY47" fmla="*/ 2762 h 445103"/>
                  <a:gd name="connsiteX48" fmla="*/ 230791 w 395668"/>
                  <a:gd name="connsiteY48" fmla="*/ 81058 h 445103"/>
                  <a:gd name="connsiteX49" fmla="*/ 239173 w 395668"/>
                  <a:gd name="connsiteY49" fmla="*/ 100203 h 445103"/>
                  <a:gd name="connsiteX50" fmla="*/ 218218 w 395668"/>
                  <a:gd name="connsiteY50" fmla="*/ 61055 h 445103"/>
                  <a:gd name="connsiteX51" fmla="*/ 215456 w 395668"/>
                  <a:gd name="connsiteY51" fmla="*/ 0 h 445103"/>
                  <a:gd name="connsiteX52" fmla="*/ 201454 w 395668"/>
                  <a:gd name="connsiteY52" fmla="*/ 381 h 445103"/>
                  <a:gd name="connsiteX53" fmla="*/ 212217 w 395668"/>
                  <a:gd name="connsiteY53" fmla="*/ 59436 h 445103"/>
                  <a:gd name="connsiteX54" fmla="*/ 218218 w 395668"/>
                  <a:gd name="connsiteY54" fmla="*/ 61055 h 445103"/>
                  <a:gd name="connsiteX55" fmla="*/ 189738 w 395668"/>
                  <a:gd name="connsiteY55" fmla="*/ 55340 h 445103"/>
                  <a:gd name="connsiteX56" fmla="*/ 181832 w 395668"/>
                  <a:gd name="connsiteY56" fmla="*/ 2667 h 445103"/>
                  <a:gd name="connsiteX57" fmla="*/ 165830 w 395668"/>
                  <a:gd name="connsiteY57" fmla="*/ 6001 h 445103"/>
                  <a:gd name="connsiteX58" fmla="*/ 179356 w 395668"/>
                  <a:gd name="connsiteY58" fmla="*/ 54578 h 445103"/>
                  <a:gd name="connsiteX59" fmla="*/ 189738 w 395668"/>
                  <a:gd name="connsiteY59" fmla="*/ 55340 h 445103"/>
                  <a:gd name="connsiteX60" fmla="*/ 166021 w 395668"/>
                  <a:gd name="connsiteY60" fmla="*/ 56198 h 445103"/>
                  <a:gd name="connsiteX61" fmla="*/ 158020 w 395668"/>
                  <a:gd name="connsiteY61" fmla="*/ 8477 h 445103"/>
                  <a:gd name="connsiteX62" fmla="*/ 144685 w 395668"/>
                  <a:gd name="connsiteY62" fmla="*/ 11335 h 445103"/>
                  <a:gd name="connsiteX63" fmla="*/ 157448 w 395668"/>
                  <a:gd name="connsiteY63" fmla="*/ 59436 h 445103"/>
                  <a:gd name="connsiteX64" fmla="*/ 166021 w 395668"/>
                  <a:gd name="connsiteY64" fmla="*/ 56198 h 445103"/>
                  <a:gd name="connsiteX65" fmla="*/ 142685 w 395668"/>
                  <a:gd name="connsiteY65" fmla="*/ 62389 h 445103"/>
                  <a:gd name="connsiteX66" fmla="*/ 133922 w 395668"/>
                  <a:gd name="connsiteY66" fmla="*/ 16097 h 445103"/>
                  <a:gd name="connsiteX67" fmla="*/ 120587 w 395668"/>
                  <a:gd name="connsiteY67" fmla="*/ 18955 h 445103"/>
                  <a:gd name="connsiteX68" fmla="*/ 132874 w 395668"/>
                  <a:gd name="connsiteY68" fmla="*/ 65437 h 445103"/>
                  <a:gd name="connsiteX69" fmla="*/ 142685 w 395668"/>
                  <a:gd name="connsiteY69" fmla="*/ 62389 h 445103"/>
                  <a:gd name="connsiteX70" fmla="*/ 184023 w 395668"/>
                  <a:gd name="connsiteY70" fmla="*/ 406432 h 445103"/>
                  <a:gd name="connsiteX71" fmla="*/ 123349 w 395668"/>
                  <a:gd name="connsiteY71" fmla="*/ 427577 h 445103"/>
                  <a:gd name="connsiteX72" fmla="*/ 128873 w 395668"/>
                  <a:gd name="connsiteY72" fmla="*/ 445103 h 445103"/>
                  <a:gd name="connsiteX73" fmla="*/ 188309 w 395668"/>
                  <a:gd name="connsiteY73" fmla="*/ 420053 h 445103"/>
                  <a:gd name="connsiteX74" fmla="*/ 184023 w 395668"/>
                  <a:gd name="connsiteY74" fmla="*/ 406432 h 445103"/>
                  <a:gd name="connsiteX75" fmla="*/ 168593 w 395668"/>
                  <a:gd name="connsiteY75" fmla="*/ 376904 h 445103"/>
                  <a:gd name="connsiteX76" fmla="*/ 109156 w 395668"/>
                  <a:gd name="connsiteY76" fmla="*/ 393383 h 445103"/>
                  <a:gd name="connsiteX77" fmla="*/ 115824 w 395668"/>
                  <a:gd name="connsiteY77" fmla="*/ 409575 h 445103"/>
                  <a:gd name="connsiteX78" fmla="*/ 174974 w 395668"/>
                  <a:gd name="connsiteY78" fmla="*/ 390811 h 445103"/>
                  <a:gd name="connsiteX79" fmla="*/ 168593 w 395668"/>
                  <a:gd name="connsiteY79" fmla="*/ 376904 h 445103"/>
                  <a:gd name="connsiteX80" fmla="*/ 154781 w 395668"/>
                  <a:gd name="connsiteY80" fmla="*/ 342805 h 445103"/>
                  <a:gd name="connsiteX81" fmla="*/ 86868 w 395668"/>
                  <a:gd name="connsiteY81" fmla="*/ 359283 h 445103"/>
                  <a:gd name="connsiteX82" fmla="*/ 96107 w 395668"/>
                  <a:gd name="connsiteY82" fmla="*/ 371094 h 445103"/>
                  <a:gd name="connsiteX83" fmla="*/ 158877 w 395668"/>
                  <a:gd name="connsiteY83" fmla="*/ 355759 h 445103"/>
                  <a:gd name="connsiteX84" fmla="*/ 154781 w 395668"/>
                  <a:gd name="connsiteY84" fmla="*/ 342805 h 445103"/>
                  <a:gd name="connsiteX85" fmla="*/ 137636 w 395668"/>
                  <a:gd name="connsiteY85" fmla="*/ 309182 h 445103"/>
                  <a:gd name="connsiteX86" fmla="*/ 46958 w 395668"/>
                  <a:gd name="connsiteY86" fmla="*/ 336804 h 445103"/>
                  <a:gd name="connsiteX87" fmla="*/ 64008 w 395668"/>
                  <a:gd name="connsiteY87" fmla="*/ 342233 h 445103"/>
                  <a:gd name="connsiteX88" fmla="*/ 143923 w 395668"/>
                  <a:gd name="connsiteY88" fmla="*/ 323183 h 445103"/>
                  <a:gd name="connsiteX89" fmla="*/ 137636 w 395668"/>
                  <a:gd name="connsiteY89" fmla="*/ 309182 h 445103"/>
                  <a:gd name="connsiteX90" fmla="*/ 121539 w 395668"/>
                  <a:gd name="connsiteY90" fmla="*/ 274130 h 445103"/>
                  <a:gd name="connsiteX91" fmla="*/ 6477 w 395668"/>
                  <a:gd name="connsiteY91" fmla="*/ 308991 h 445103"/>
                  <a:gd name="connsiteX92" fmla="*/ 7239 w 395668"/>
                  <a:gd name="connsiteY92" fmla="*/ 329660 h 445103"/>
                  <a:gd name="connsiteX93" fmla="*/ 127635 w 395668"/>
                  <a:gd name="connsiteY93" fmla="*/ 287560 h 445103"/>
                  <a:gd name="connsiteX94" fmla="*/ 121539 w 395668"/>
                  <a:gd name="connsiteY94" fmla="*/ 274130 h 445103"/>
                  <a:gd name="connsiteX95" fmla="*/ 109347 w 395668"/>
                  <a:gd name="connsiteY95" fmla="*/ 245269 h 445103"/>
                  <a:gd name="connsiteX96" fmla="*/ 2953 w 395668"/>
                  <a:gd name="connsiteY96" fmla="*/ 262890 h 445103"/>
                  <a:gd name="connsiteX97" fmla="*/ 4001 w 395668"/>
                  <a:gd name="connsiteY97" fmla="*/ 283178 h 445103"/>
                  <a:gd name="connsiteX98" fmla="*/ 111443 w 395668"/>
                  <a:gd name="connsiteY98" fmla="*/ 252317 h 445103"/>
                  <a:gd name="connsiteX99" fmla="*/ 109347 w 395668"/>
                  <a:gd name="connsiteY99" fmla="*/ 245269 h 445103"/>
                  <a:gd name="connsiteX100" fmla="*/ 98965 w 395668"/>
                  <a:gd name="connsiteY100" fmla="*/ 222218 h 445103"/>
                  <a:gd name="connsiteX101" fmla="*/ 1238 w 395668"/>
                  <a:gd name="connsiteY101" fmla="*/ 213455 h 445103"/>
                  <a:gd name="connsiteX102" fmla="*/ 1715 w 395668"/>
                  <a:gd name="connsiteY102" fmla="*/ 231458 h 445103"/>
                  <a:gd name="connsiteX103" fmla="*/ 101918 w 395668"/>
                  <a:gd name="connsiteY103" fmla="*/ 231458 h 445103"/>
                  <a:gd name="connsiteX104" fmla="*/ 98965 w 395668"/>
                  <a:gd name="connsiteY104" fmla="*/ 222218 h 445103"/>
                  <a:gd name="connsiteX105" fmla="*/ 0 w 395668"/>
                  <a:gd name="connsiteY105" fmla="*/ 188786 h 445103"/>
                  <a:gd name="connsiteX106" fmla="*/ 92297 w 395668"/>
                  <a:gd name="connsiteY106" fmla="*/ 209550 h 445103"/>
                  <a:gd name="connsiteX107" fmla="*/ 87630 w 395668"/>
                  <a:gd name="connsiteY107" fmla="*/ 199835 h 445103"/>
                  <a:gd name="connsiteX108" fmla="*/ 1048 w 395668"/>
                  <a:gd name="connsiteY108" fmla="*/ 175832 h 445103"/>
                  <a:gd name="connsiteX109" fmla="*/ 0 w 395668"/>
                  <a:gd name="connsiteY109" fmla="*/ 188786 h 445103"/>
                  <a:gd name="connsiteX110" fmla="*/ 80581 w 395668"/>
                  <a:gd name="connsiteY110" fmla="*/ 172593 h 445103"/>
                  <a:gd name="connsiteX111" fmla="*/ 4001 w 395668"/>
                  <a:gd name="connsiteY111" fmla="*/ 118301 h 445103"/>
                  <a:gd name="connsiteX112" fmla="*/ 2381 w 395668"/>
                  <a:gd name="connsiteY112" fmla="*/ 136589 h 445103"/>
                  <a:gd name="connsiteX113" fmla="*/ 80296 w 395668"/>
                  <a:gd name="connsiteY113" fmla="*/ 183928 h 445103"/>
                  <a:gd name="connsiteX114" fmla="*/ 80581 w 395668"/>
                  <a:gd name="connsiteY114" fmla="*/ 172593 h 445103"/>
                  <a:gd name="connsiteX115" fmla="*/ 69723 w 395668"/>
                  <a:gd name="connsiteY115" fmla="*/ 132207 h 445103"/>
                  <a:gd name="connsiteX116" fmla="*/ 17145 w 395668"/>
                  <a:gd name="connsiteY116" fmla="*/ 73438 h 445103"/>
                  <a:gd name="connsiteX117" fmla="*/ 10287 w 395668"/>
                  <a:gd name="connsiteY117" fmla="*/ 86201 h 445103"/>
                  <a:gd name="connsiteX118" fmla="*/ 74009 w 395668"/>
                  <a:gd name="connsiteY118" fmla="*/ 152590 h 445103"/>
                  <a:gd name="connsiteX119" fmla="*/ 69723 w 395668"/>
                  <a:gd name="connsiteY119" fmla="*/ 132207 h 445103"/>
                  <a:gd name="connsiteX120" fmla="*/ 76105 w 395668"/>
                  <a:gd name="connsiteY120" fmla="*/ 99060 h 445103"/>
                  <a:gd name="connsiteX121" fmla="*/ 47149 w 395668"/>
                  <a:gd name="connsiteY121" fmla="*/ 49340 h 445103"/>
                  <a:gd name="connsiteX122" fmla="*/ 35528 w 395668"/>
                  <a:gd name="connsiteY122" fmla="*/ 57150 h 445103"/>
                  <a:gd name="connsiteX123" fmla="*/ 72295 w 395668"/>
                  <a:gd name="connsiteY123" fmla="*/ 114491 h 445103"/>
                  <a:gd name="connsiteX124" fmla="*/ 76105 w 395668"/>
                  <a:gd name="connsiteY124" fmla="*/ 99060 h 445103"/>
                  <a:gd name="connsiteX125" fmla="*/ 96488 w 395668"/>
                  <a:gd name="connsiteY125" fmla="*/ 80962 h 445103"/>
                  <a:gd name="connsiteX126" fmla="*/ 79153 w 395668"/>
                  <a:gd name="connsiteY126" fmla="*/ 35052 h 445103"/>
                  <a:gd name="connsiteX127" fmla="*/ 66770 w 395668"/>
                  <a:gd name="connsiteY127" fmla="*/ 40386 h 445103"/>
                  <a:gd name="connsiteX128" fmla="*/ 88487 w 395668"/>
                  <a:gd name="connsiteY128" fmla="*/ 87440 h 445103"/>
                  <a:gd name="connsiteX129" fmla="*/ 96488 w 395668"/>
                  <a:gd name="connsiteY129" fmla="*/ 80962 h 445103"/>
                  <a:gd name="connsiteX130" fmla="*/ 120872 w 395668"/>
                  <a:gd name="connsiteY130" fmla="*/ 70485 h 445103"/>
                  <a:gd name="connsiteX131" fmla="*/ 109823 w 395668"/>
                  <a:gd name="connsiteY131" fmla="*/ 23241 h 445103"/>
                  <a:gd name="connsiteX132" fmla="*/ 97346 w 395668"/>
                  <a:gd name="connsiteY132" fmla="*/ 27813 h 445103"/>
                  <a:gd name="connsiteX133" fmla="*/ 112395 w 395668"/>
                  <a:gd name="connsiteY133" fmla="*/ 75343 h 445103"/>
                  <a:gd name="connsiteX134" fmla="*/ 120872 w 395668"/>
                  <a:gd name="connsiteY134" fmla="*/ 70485 h 4451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</a:cxnLst>
                <a:rect l="l" t="t" r="r" b="b"/>
                <a:pathLst>
                  <a:path w="395668" h="445103">
                    <a:moveTo>
                      <a:pt x="295561" y="370999"/>
                    </a:moveTo>
                    <a:lnTo>
                      <a:pt x="357283" y="353282"/>
                    </a:lnTo>
                    <a:lnTo>
                      <a:pt x="362807" y="370808"/>
                    </a:lnTo>
                    <a:lnTo>
                      <a:pt x="299847" y="384620"/>
                    </a:lnTo>
                    <a:lnTo>
                      <a:pt x="295561" y="370999"/>
                    </a:lnTo>
                    <a:close/>
                    <a:moveTo>
                      <a:pt x="293942" y="353092"/>
                    </a:moveTo>
                    <a:lnTo>
                      <a:pt x="353092" y="334328"/>
                    </a:lnTo>
                    <a:lnTo>
                      <a:pt x="349187" y="317278"/>
                    </a:lnTo>
                    <a:lnTo>
                      <a:pt x="291084" y="338042"/>
                    </a:lnTo>
                    <a:lnTo>
                      <a:pt x="293942" y="353092"/>
                    </a:lnTo>
                    <a:close/>
                    <a:moveTo>
                      <a:pt x="286893" y="315182"/>
                    </a:moveTo>
                    <a:lnTo>
                      <a:pt x="345186" y="292227"/>
                    </a:lnTo>
                    <a:lnTo>
                      <a:pt x="344710" y="277463"/>
                    </a:lnTo>
                    <a:lnTo>
                      <a:pt x="282797" y="302133"/>
                    </a:lnTo>
                    <a:lnTo>
                      <a:pt x="286893" y="315182"/>
                    </a:lnTo>
                    <a:close/>
                    <a:moveTo>
                      <a:pt x="280226" y="279940"/>
                    </a:moveTo>
                    <a:lnTo>
                      <a:pt x="356521" y="249460"/>
                    </a:lnTo>
                    <a:lnTo>
                      <a:pt x="367379" y="235172"/>
                    </a:lnTo>
                    <a:lnTo>
                      <a:pt x="277463" y="264890"/>
                    </a:lnTo>
                    <a:lnTo>
                      <a:pt x="280226" y="279940"/>
                    </a:lnTo>
                    <a:close/>
                    <a:moveTo>
                      <a:pt x="272987" y="241364"/>
                    </a:moveTo>
                    <a:lnTo>
                      <a:pt x="395669" y="206407"/>
                    </a:lnTo>
                    <a:lnTo>
                      <a:pt x="384429" y="189071"/>
                    </a:lnTo>
                    <a:lnTo>
                      <a:pt x="270320" y="226886"/>
                    </a:lnTo>
                    <a:lnTo>
                      <a:pt x="272987" y="241364"/>
                    </a:lnTo>
                    <a:close/>
                    <a:moveTo>
                      <a:pt x="265843" y="203264"/>
                    </a:moveTo>
                    <a:lnTo>
                      <a:pt x="371475" y="166497"/>
                    </a:lnTo>
                    <a:lnTo>
                      <a:pt x="360712" y="149257"/>
                    </a:lnTo>
                    <a:lnTo>
                      <a:pt x="263652" y="196310"/>
                    </a:lnTo>
                    <a:lnTo>
                      <a:pt x="265843" y="203264"/>
                    </a:lnTo>
                    <a:close/>
                    <a:moveTo>
                      <a:pt x="261747" y="180689"/>
                    </a:moveTo>
                    <a:lnTo>
                      <a:pt x="343567" y="122968"/>
                    </a:lnTo>
                    <a:lnTo>
                      <a:pt x="333566" y="107918"/>
                    </a:lnTo>
                    <a:lnTo>
                      <a:pt x="258794" y="171450"/>
                    </a:lnTo>
                    <a:lnTo>
                      <a:pt x="261747" y="180689"/>
                    </a:lnTo>
                    <a:close/>
                    <a:moveTo>
                      <a:pt x="312134" y="77057"/>
                    </a:moveTo>
                    <a:lnTo>
                      <a:pt x="255270" y="146590"/>
                    </a:lnTo>
                    <a:lnTo>
                      <a:pt x="256985" y="157258"/>
                    </a:lnTo>
                    <a:lnTo>
                      <a:pt x="320421" y="87154"/>
                    </a:lnTo>
                    <a:lnTo>
                      <a:pt x="312134" y="77057"/>
                    </a:lnTo>
                    <a:close/>
                    <a:moveTo>
                      <a:pt x="252032" y="129540"/>
                    </a:moveTo>
                    <a:lnTo>
                      <a:pt x="288417" y="45911"/>
                    </a:lnTo>
                    <a:lnTo>
                      <a:pt x="276511" y="31909"/>
                    </a:lnTo>
                    <a:lnTo>
                      <a:pt x="245269" y="120396"/>
                    </a:lnTo>
                    <a:lnTo>
                      <a:pt x="252032" y="129540"/>
                    </a:lnTo>
                    <a:close/>
                    <a:moveTo>
                      <a:pt x="239173" y="100203"/>
                    </a:moveTo>
                    <a:lnTo>
                      <a:pt x="252889" y="9239"/>
                    </a:lnTo>
                    <a:lnTo>
                      <a:pt x="239935" y="2762"/>
                    </a:lnTo>
                    <a:lnTo>
                      <a:pt x="230791" y="81058"/>
                    </a:lnTo>
                    <a:lnTo>
                      <a:pt x="239173" y="100203"/>
                    </a:lnTo>
                    <a:close/>
                    <a:moveTo>
                      <a:pt x="218218" y="61055"/>
                    </a:moveTo>
                    <a:lnTo>
                      <a:pt x="215456" y="0"/>
                    </a:lnTo>
                    <a:lnTo>
                      <a:pt x="201454" y="381"/>
                    </a:lnTo>
                    <a:lnTo>
                      <a:pt x="212217" y="59436"/>
                    </a:lnTo>
                    <a:lnTo>
                      <a:pt x="218218" y="61055"/>
                    </a:lnTo>
                    <a:close/>
                    <a:moveTo>
                      <a:pt x="189738" y="55340"/>
                    </a:moveTo>
                    <a:cubicBezTo>
                      <a:pt x="189167" y="55340"/>
                      <a:pt x="181832" y="2667"/>
                      <a:pt x="181832" y="2667"/>
                    </a:cubicBezTo>
                    <a:lnTo>
                      <a:pt x="165830" y="6001"/>
                    </a:lnTo>
                    <a:lnTo>
                      <a:pt x="179356" y="54578"/>
                    </a:lnTo>
                    <a:lnTo>
                      <a:pt x="189738" y="55340"/>
                    </a:lnTo>
                    <a:close/>
                    <a:moveTo>
                      <a:pt x="166021" y="56198"/>
                    </a:moveTo>
                    <a:cubicBezTo>
                      <a:pt x="164306" y="52292"/>
                      <a:pt x="158020" y="8477"/>
                      <a:pt x="158020" y="8477"/>
                    </a:cubicBezTo>
                    <a:lnTo>
                      <a:pt x="144685" y="11335"/>
                    </a:lnTo>
                    <a:lnTo>
                      <a:pt x="157448" y="59436"/>
                    </a:lnTo>
                    <a:lnTo>
                      <a:pt x="166021" y="56198"/>
                    </a:lnTo>
                    <a:close/>
                    <a:moveTo>
                      <a:pt x="142685" y="62389"/>
                    </a:moveTo>
                    <a:cubicBezTo>
                      <a:pt x="140970" y="58484"/>
                      <a:pt x="133922" y="16097"/>
                      <a:pt x="133922" y="16097"/>
                    </a:cubicBezTo>
                    <a:lnTo>
                      <a:pt x="120587" y="18955"/>
                    </a:lnTo>
                    <a:lnTo>
                      <a:pt x="132874" y="65437"/>
                    </a:lnTo>
                    <a:lnTo>
                      <a:pt x="142685" y="62389"/>
                    </a:lnTo>
                    <a:close/>
                    <a:moveTo>
                      <a:pt x="184023" y="406432"/>
                    </a:moveTo>
                    <a:lnTo>
                      <a:pt x="123349" y="427577"/>
                    </a:lnTo>
                    <a:lnTo>
                      <a:pt x="128873" y="445103"/>
                    </a:lnTo>
                    <a:lnTo>
                      <a:pt x="188309" y="420053"/>
                    </a:lnTo>
                    <a:lnTo>
                      <a:pt x="184023" y="406432"/>
                    </a:lnTo>
                    <a:close/>
                    <a:moveTo>
                      <a:pt x="168593" y="376904"/>
                    </a:moveTo>
                    <a:lnTo>
                      <a:pt x="109156" y="393383"/>
                    </a:lnTo>
                    <a:lnTo>
                      <a:pt x="115824" y="409575"/>
                    </a:lnTo>
                    <a:lnTo>
                      <a:pt x="174974" y="390811"/>
                    </a:lnTo>
                    <a:lnTo>
                      <a:pt x="168593" y="376904"/>
                    </a:lnTo>
                    <a:close/>
                    <a:moveTo>
                      <a:pt x="154781" y="342805"/>
                    </a:moveTo>
                    <a:lnTo>
                      <a:pt x="86868" y="359283"/>
                    </a:lnTo>
                    <a:lnTo>
                      <a:pt x="96107" y="371094"/>
                    </a:lnTo>
                    <a:lnTo>
                      <a:pt x="158877" y="355759"/>
                    </a:lnTo>
                    <a:lnTo>
                      <a:pt x="154781" y="342805"/>
                    </a:lnTo>
                    <a:close/>
                    <a:moveTo>
                      <a:pt x="137636" y="309182"/>
                    </a:moveTo>
                    <a:lnTo>
                      <a:pt x="46958" y="336804"/>
                    </a:lnTo>
                    <a:lnTo>
                      <a:pt x="64008" y="342233"/>
                    </a:lnTo>
                    <a:lnTo>
                      <a:pt x="143923" y="323183"/>
                    </a:lnTo>
                    <a:lnTo>
                      <a:pt x="137636" y="309182"/>
                    </a:lnTo>
                    <a:close/>
                    <a:moveTo>
                      <a:pt x="121539" y="274130"/>
                    </a:moveTo>
                    <a:lnTo>
                      <a:pt x="6477" y="308991"/>
                    </a:lnTo>
                    <a:lnTo>
                      <a:pt x="7239" y="329660"/>
                    </a:lnTo>
                    <a:lnTo>
                      <a:pt x="127635" y="287560"/>
                    </a:lnTo>
                    <a:lnTo>
                      <a:pt x="121539" y="274130"/>
                    </a:lnTo>
                    <a:close/>
                    <a:moveTo>
                      <a:pt x="109347" y="245269"/>
                    </a:moveTo>
                    <a:lnTo>
                      <a:pt x="2953" y="262890"/>
                    </a:lnTo>
                    <a:lnTo>
                      <a:pt x="4001" y="283178"/>
                    </a:lnTo>
                    <a:lnTo>
                      <a:pt x="111443" y="252317"/>
                    </a:lnTo>
                    <a:lnTo>
                      <a:pt x="109347" y="245269"/>
                    </a:lnTo>
                    <a:close/>
                    <a:moveTo>
                      <a:pt x="98965" y="222218"/>
                    </a:moveTo>
                    <a:lnTo>
                      <a:pt x="1238" y="213455"/>
                    </a:lnTo>
                    <a:lnTo>
                      <a:pt x="1715" y="231458"/>
                    </a:lnTo>
                    <a:lnTo>
                      <a:pt x="101918" y="231458"/>
                    </a:lnTo>
                    <a:lnTo>
                      <a:pt x="98965" y="222218"/>
                    </a:lnTo>
                    <a:close/>
                    <a:moveTo>
                      <a:pt x="0" y="188786"/>
                    </a:moveTo>
                    <a:lnTo>
                      <a:pt x="92297" y="209550"/>
                    </a:lnTo>
                    <a:lnTo>
                      <a:pt x="87630" y="199835"/>
                    </a:lnTo>
                    <a:lnTo>
                      <a:pt x="1048" y="175832"/>
                    </a:lnTo>
                    <a:lnTo>
                      <a:pt x="0" y="188786"/>
                    </a:lnTo>
                    <a:close/>
                    <a:moveTo>
                      <a:pt x="80581" y="172593"/>
                    </a:moveTo>
                    <a:lnTo>
                      <a:pt x="4001" y="118301"/>
                    </a:lnTo>
                    <a:lnTo>
                      <a:pt x="2381" y="136589"/>
                    </a:lnTo>
                    <a:lnTo>
                      <a:pt x="80296" y="183928"/>
                    </a:lnTo>
                    <a:lnTo>
                      <a:pt x="80581" y="172593"/>
                    </a:lnTo>
                    <a:close/>
                    <a:moveTo>
                      <a:pt x="69723" y="132207"/>
                    </a:moveTo>
                    <a:lnTo>
                      <a:pt x="17145" y="73438"/>
                    </a:lnTo>
                    <a:lnTo>
                      <a:pt x="10287" y="86201"/>
                    </a:lnTo>
                    <a:lnTo>
                      <a:pt x="74009" y="152590"/>
                    </a:lnTo>
                    <a:lnTo>
                      <a:pt x="69723" y="132207"/>
                    </a:lnTo>
                    <a:close/>
                    <a:moveTo>
                      <a:pt x="76105" y="99060"/>
                    </a:moveTo>
                    <a:lnTo>
                      <a:pt x="47149" y="49340"/>
                    </a:lnTo>
                    <a:lnTo>
                      <a:pt x="35528" y="57150"/>
                    </a:lnTo>
                    <a:lnTo>
                      <a:pt x="72295" y="114491"/>
                    </a:lnTo>
                    <a:lnTo>
                      <a:pt x="76105" y="99060"/>
                    </a:lnTo>
                    <a:close/>
                    <a:moveTo>
                      <a:pt x="96488" y="80962"/>
                    </a:moveTo>
                    <a:lnTo>
                      <a:pt x="79153" y="35052"/>
                    </a:lnTo>
                    <a:lnTo>
                      <a:pt x="66770" y="40386"/>
                    </a:lnTo>
                    <a:cubicBezTo>
                      <a:pt x="66770" y="40386"/>
                      <a:pt x="88964" y="87059"/>
                      <a:pt x="88487" y="87440"/>
                    </a:cubicBezTo>
                    <a:lnTo>
                      <a:pt x="96488" y="80962"/>
                    </a:lnTo>
                    <a:close/>
                    <a:moveTo>
                      <a:pt x="120872" y="70485"/>
                    </a:moveTo>
                    <a:lnTo>
                      <a:pt x="109823" y="23241"/>
                    </a:lnTo>
                    <a:lnTo>
                      <a:pt x="97346" y="27813"/>
                    </a:lnTo>
                    <a:cubicBezTo>
                      <a:pt x="97346" y="27813"/>
                      <a:pt x="112871" y="74962"/>
                      <a:pt x="112395" y="75343"/>
                    </a:cubicBezTo>
                    <a:lnTo>
                      <a:pt x="120872" y="70485"/>
                    </a:ln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 dirty="0"/>
              </a:p>
            </p:txBody>
          </p:sp>
          <p:grpSp>
            <p:nvGrpSpPr>
              <p:cNvPr id="302" name="Graphic 1">
                <a:extLst>
                  <a:ext uri="{FF2B5EF4-FFF2-40B4-BE49-F238E27FC236}">
                    <a16:creationId xmlns:a16="http://schemas.microsoft.com/office/drawing/2014/main" id="{8EF1FC25-F8F2-4012-B097-246153C0F317}"/>
                  </a:ext>
                </a:extLst>
              </p:cNvPr>
              <p:cNvGrpSpPr/>
              <p:nvPr/>
            </p:nvGrpSpPr>
            <p:grpSpPr>
              <a:xfrm rot="1026249">
                <a:off x="4430797" y="1951977"/>
                <a:ext cx="656071" cy="727866"/>
                <a:chOff x="5836207" y="2861990"/>
                <a:chExt cx="183635" cy="214298"/>
              </a:xfrm>
            </p:grpSpPr>
            <p:sp>
              <p:nvSpPr>
                <p:cNvPr id="303" name="Freeform: Shape 302">
                  <a:extLst>
                    <a:ext uri="{FF2B5EF4-FFF2-40B4-BE49-F238E27FC236}">
                      <a16:creationId xmlns:a16="http://schemas.microsoft.com/office/drawing/2014/main" id="{F91473CC-E1AE-415B-B4F5-AA6B1E216618}"/>
                    </a:ext>
                  </a:extLst>
                </p:cNvPr>
                <p:cNvSpPr/>
                <p:nvPr/>
              </p:nvSpPr>
              <p:spPr>
                <a:xfrm>
                  <a:off x="5843779" y="2866136"/>
                  <a:ext cx="171875" cy="209308"/>
                </a:xfrm>
                <a:custGeom>
                  <a:avLst/>
                  <a:gdLst>
                    <a:gd name="connsiteX0" fmla="*/ 163067 w 171875"/>
                    <a:gd name="connsiteY0" fmla="*/ 71373 h 209308"/>
                    <a:gd name="connsiteX1" fmla="*/ 143445 w 171875"/>
                    <a:gd name="connsiteY1" fmla="*/ 24224 h 209308"/>
                    <a:gd name="connsiteX2" fmla="*/ 58482 w 171875"/>
                    <a:gd name="connsiteY2" fmla="*/ 7936 h 209308"/>
                    <a:gd name="connsiteX3" fmla="*/ 94 w 171875"/>
                    <a:gd name="connsiteY3" fmla="*/ 50132 h 209308"/>
                    <a:gd name="connsiteX4" fmla="*/ 11810 w 171875"/>
                    <a:gd name="connsiteY4" fmla="*/ 120712 h 209308"/>
                    <a:gd name="connsiteX5" fmla="*/ 33336 w 171875"/>
                    <a:gd name="connsiteY5" fmla="*/ 145477 h 209308"/>
                    <a:gd name="connsiteX6" fmla="*/ 40004 w 171875"/>
                    <a:gd name="connsiteY6" fmla="*/ 166337 h 209308"/>
                    <a:gd name="connsiteX7" fmla="*/ 54101 w 171875"/>
                    <a:gd name="connsiteY7" fmla="*/ 186244 h 209308"/>
                    <a:gd name="connsiteX8" fmla="*/ 105250 w 171875"/>
                    <a:gd name="connsiteY8" fmla="*/ 208342 h 209308"/>
                    <a:gd name="connsiteX9" fmla="*/ 113823 w 171875"/>
                    <a:gd name="connsiteY9" fmla="*/ 207771 h 209308"/>
                    <a:gd name="connsiteX10" fmla="*/ 133920 w 171875"/>
                    <a:gd name="connsiteY10" fmla="*/ 201389 h 209308"/>
                    <a:gd name="connsiteX11" fmla="*/ 140207 w 171875"/>
                    <a:gd name="connsiteY11" fmla="*/ 197769 h 209308"/>
                    <a:gd name="connsiteX12" fmla="*/ 170211 w 171875"/>
                    <a:gd name="connsiteY12" fmla="*/ 149287 h 209308"/>
                    <a:gd name="connsiteX13" fmla="*/ 166115 w 171875"/>
                    <a:gd name="connsiteY13" fmla="*/ 129666 h 209308"/>
                    <a:gd name="connsiteX14" fmla="*/ 164972 w 171875"/>
                    <a:gd name="connsiteY14" fmla="*/ 109092 h 209308"/>
                    <a:gd name="connsiteX15" fmla="*/ 163067 w 171875"/>
                    <a:gd name="connsiteY15" fmla="*/ 71373 h 2093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71875" h="209308">
                      <a:moveTo>
                        <a:pt x="163067" y="71373"/>
                      </a:moveTo>
                      <a:cubicBezTo>
                        <a:pt x="145255" y="32892"/>
                        <a:pt x="146112" y="29939"/>
                        <a:pt x="143445" y="24224"/>
                      </a:cubicBezTo>
                      <a:cubicBezTo>
                        <a:pt x="132873" y="983"/>
                        <a:pt x="102678" y="-7780"/>
                        <a:pt x="58482" y="7936"/>
                      </a:cubicBezTo>
                      <a:cubicBezTo>
                        <a:pt x="41147" y="14127"/>
                        <a:pt x="-2287" y="23557"/>
                        <a:pt x="94" y="50132"/>
                      </a:cubicBezTo>
                      <a:cubicBezTo>
                        <a:pt x="2380" y="74611"/>
                        <a:pt x="4095" y="92042"/>
                        <a:pt x="11810" y="120712"/>
                      </a:cubicBezTo>
                      <a:cubicBezTo>
                        <a:pt x="12858" y="124713"/>
                        <a:pt x="30574" y="137857"/>
                        <a:pt x="33336" y="145477"/>
                      </a:cubicBezTo>
                      <a:cubicBezTo>
                        <a:pt x="35908" y="152621"/>
                        <a:pt x="38004" y="161098"/>
                        <a:pt x="40004" y="166337"/>
                      </a:cubicBezTo>
                      <a:cubicBezTo>
                        <a:pt x="43242" y="175100"/>
                        <a:pt x="45814" y="182529"/>
                        <a:pt x="54101" y="186244"/>
                      </a:cubicBezTo>
                      <a:lnTo>
                        <a:pt x="105250" y="208342"/>
                      </a:lnTo>
                      <a:cubicBezTo>
                        <a:pt x="109346" y="210152"/>
                        <a:pt x="109632" y="209104"/>
                        <a:pt x="113823" y="207771"/>
                      </a:cubicBezTo>
                      <a:lnTo>
                        <a:pt x="133920" y="201389"/>
                      </a:lnTo>
                      <a:cubicBezTo>
                        <a:pt x="138111" y="200055"/>
                        <a:pt x="139064" y="199960"/>
                        <a:pt x="140207" y="197769"/>
                      </a:cubicBezTo>
                      <a:lnTo>
                        <a:pt x="170211" y="149287"/>
                      </a:lnTo>
                      <a:cubicBezTo>
                        <a:pt x="174878" y="141572"/>
                        <a:pt x="168496" y="138619"/>
                        <a:pt x="166115" y="129666"/>
                      </a:cubicBezTo>
                      <a:cubicBezTo>
                        <a:pt x="164686" y="124332"/>
                        <a:pt x="166972" y="116331"/>
                        <a:pt x="164972" y="109092"/>
                      </a:cubicBezTo>
                      <a:cubicBezTo>
                        <a:pt x="162876" y="101376"/>
                        <a:pt x="164019" y="73468"/>
                        <a:pt x="163067" y="71373"/>
                      </a:cubicBezTo>
                      <a:close/>
                    </a:path>
                  </a:pathLst>
                </a:custGeom>
                <a:solidFill>
                  <a:srgbClr val="FFA50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304" name="Freeform: Shape 303">
                  <a:extLst>
                    <a:ext uri="{FF2B5EF4-FFF2-40B4-BE49-F238E27FC236}">
                      <a16:creationId xmlns:a16="http://schemas.microsoft.com/office/drawing/2014/main" id="{3332983F-AD63-4359-8CC7-4FB39FBF7D03}"/>
                    </a:ext>
                  </a:extLst>
                </p:cNvPr>
                <p:cNvSpPr/>
                <p:nvPr/>
              </p:nvSpPr>
              <p:spPr>
                <a:xfrm>
                  <a:off x="5836207" y="2955199"/>
                  <a:ext cx="36336" cy="56425"/>
                </a:xfrm>
                <a:custGeom>
                  <a:avLst/>
                  <a:gdLst>
                    <a:gd name="connsiteX0" fmla="*/ 16238 w 36336"/>
                    <a:gd name="connsiteY0" fmla="*/ 2027 h 56425"/>
                    <a:gd name="connsiteX1" fmla="*/ 141 w 36336"/>
                    <a:gd name="connsiteY1" fmla="*/ 7170 h 56425"/>
                    <a:gd name="connsiteX2" fmla="*/ 29954 w 36336"/>
                    <a:gd name="connsiteY2" fmla="*/ 56415 h 56425"/>
                    <a:gd name="connsiteX3" fmla="*/ 36336 w 36336"/>
                    <a:gd name="connsiteY3" fmla="*/ 52224 h 56425"/>
                    <a:gd name="connsiteX4" fmla="*/ 16238 w 36336"/>
                    <a:gd name="connsiteY4" fmla="*/ 2027 h 564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6336" h="56425">
                      <a:moveTo>
                        <a:pt x="16238" y="2027"/>
                      </a:moveTo>
                      <a:cubicBezTo>
                        <a:pt x="16238" y="2027"/>
                        <a:pt x="-1764" y="-5022"/>
                        <a:pt x="141" y="7170"/>
                      </a:cubicBezTo>
                      <a:cubicBezTo>
                        <a:pt x="1951" y="19362"/>
                        <a:pt x="24144" y="57177"/>
                        <a:pt x="29954" y="56415"/>
                      </a:cubicBezTo>
                      <a:cubicBezTo>
                        <a:pt x="35765" y="55557"/>
                        <a:pt x="36336" y="52224"/>
                        <a:pt x="36336" y="52224"/>
                      </a:cubicBezTo>
                      <a:lnTo>
                        <a:pt x="16238" y="2027"/>
                      </a:lnTo>
                      <a:close/>
                    </a:path>
                  </a:pathLst>
                </a:custGeom>
                <a:solidFill>
                  <a:srgbClr val="FFA50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305" name="Freeform: Shape 304">
                  <a:extLst>
                    <a:ext uri="{FF2B5EF4-FFF2-40B4-BE49-F238E27FC236}">
                      <a16:creationId xmlns:a16="http://schemas.microsoft.com/office/drawing/2014/main" id="{65D8F6FE-B199-4BCA-BE97-48C94304D2CC}"/>
                    </a:ext>
                  </a:extLst>
                </p:cNvPr>
                <p:cNvSpPr/>
                <p:nvPr/>
              </p:nvSpPr>
              <p:spPr>
                <a:xfrm>
                  <a:off x="5997225" y="2902313"/>
                  <a:ext cx="22617" cy="62531"/>
                </a:xfrm>
                <a:custGeom>
                  <a:avLst/>
                  <a:gdLst>
                    <a:gd name="connsiteX0" fmla="*/ 0 w 22617"/>
                    <a:gd name="connsiteY0" fmla="*/ 9002 h 62531"/>
                    <a:gd name="connsiteX1" fmla="*/ 16097 w 22617"/>
                    <a:gd name="connsiteY1" fmla="*/ 3859 h 62531"/>
                    <a:gd name="connsiteX2" fmla="*/ 20098 w 22617"/>
                    <a:gd name="connsiteY2" fmla="*/ 61294 h 62531"/>
                    <a:gd name="connsiteX3" fmla="*/ 12478 w 22617"/>
                    <a:gd name="connsiteY3" fmla="*/ 61485 h 62531"/>
                    <a:gd name="connsiteX4" fmla="*/ 0 w 22617"/>
                    <a:gd name="connsiteY4" fmla="*/ 9002 h 625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617" h="62531">
                      <a:moveTo>
                        <a:pt x="0" y="9002"/>
                      </a:moveTo>
                      <a:cubicBezTo>
                        <a:pt x="0" y="9002"/>
                        <a:pt x="10573" y="-7190"/>
                        <a:pt x="16097" y="3859"/>
                      </a:cubicBezTo>
                      <a:cubicBezTo>
                        <a:pt x="21622" y="14908"/>
                        <a:pt x="25337" y="58532"/>
                        <a:pt x="20098" y="61294"/>
                      </a:cubicBezTo>
                      <a:cubicBezTo>
                        <a:pt x="14859" y="63961"/>
                        <a:pt x="12478" y="61485"/>
                        <a:pt x="12478" y="61485"/>
                      </a:cubicBezTo>
                      <a:lnTo>
                        <a:pt x="0" y="9002"/>
                      </a:lnTo>
                      <a:close/>
                    </a:path>
                  </a:pathLst>
                </a:custGeom>
                <a:solidFill>
                  <a:srgbClr val="C24A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306" name="Freeform: Shape 305">
                  <a:extLst>
                    <a:ext uri="{FF2B5EF4-FFF2-40B4-BE49-F238E27FC236}">
                      <a16:creationId xmlns:a16="http://schemas.microsoft.com/office/drawing/2014/main" id="{CB84C4D3-16A1-48AF-A0A2-6EF0B3D5C7B9}"/>
                    </a:ext>
                  </a:extLst>
                </p:cNvPr>
                <p:cNvSpPr/>
                <p:nvPr/>
              </p:nvSpPr>
              <p:spPr>
                <a:xfrm>
                  <a:off x="5844400" y="2861990"/>
                  <a:ext cx="174740" cy="201725"/>
                </a:xfrm>
                <a:custGeom>
                  <a:avLst/>
                  <a:gdLst>
                    <a:gd name="connsiteX0" fmla="*/ 167303 w 174740"/>
                    <a:gd name="connsiteY0" fmla="*/ 90759 h 201725"/>
                    <a:gd name="connsiteX1" fmla="*/ 159207 w 174740"/>
                    <a:gd name="connsiteY1" fmla="*/ 58945 h 201725"/>
                    <a:gd name="connsiteX2" fmla="*/ 154064 w 174740"/>
                    <a:gd name="connsiteY2" fmla="*/ 44372 h 201725"/>
                    <a:gd name="connsiteX3" fmla="*/ 117773 w 174740"/>
                    <a:gd name="connsiteY3" fmla="*/ 1414 h 201725"/>
                    <a:gd name="connsiteX4" fmla="*/ 425 w 174740"/>
                    <a:gd name="connsiteY4" fmla="*/ 49325 h 201725"/>
                    <a:gd name="connsiteX5" fmla="*/ 72625 w 174740"/>
                    <a:gd name="connsiteY5" fmla="*/ 13130 h 201725"/>
                    <a:gd name="connsiteX6" fmla="*/ 118535 w 174740"/>
                    <a:gd name="connsiteY6" fmla="*/ 43610 h 201725"/>
                    <a:gd name="connsiteX7" fmla="*/ 147872 w 174740"/>
                    <a:gd name="connsiteY7" fmla="*/ 58183 h 201725"/>
                    <a:gd name="connsiteX8" fmla="*/ 159683 w 174740"/>
                    <a:gd name="connsiteY8" fmla="*/ 88187 h 201725"/>
                    <a:gd name="connsiteX9" fmla="*/ 159683 w 174740"/>
                    <a:gd name="connsiteY9" fmla="*/ 88187 h 201725"/>
                    <a:gd name="connsiteX10" fmla="*/ 147777 w 174740"/>
                    <a:gd name="connsiteY10" fmla="*/ 108475 h 201725"/>
                    <a:gd name="connsiteX11" fmla="*/ 140538 w 174740"/>
                    <a:gd name="connsiteY11" fmla="*/ 201725 h 201725"/>
                    <a:gd name="connsiteX12" fmla="*/ 169780 w 174740"/>
                    <a:gd name="connsiteY12" fmla="*/ 154291 h 201725"/>
                    <a:gd name="connsiteX13" fmla="*/ 173971 w 174740"/>
                    <a:gd name="connsiteY13" fmla="*/ 137527 h 201725"/>
                    <a:gd name="connsiteX14" fmla="*/ 170637 w 174740"/>
                    <a:gd name="connsiteY14" fmla="*/ 122191 h 201725"/>
                    <a:gd name="connsiteX15" fmla="*/ 168256 w 174740"/>
                    <a:gd name="connsiteY15" fmla="*/ 103999 h 201725"/>
                    <a:gd name="connsiteX16" fmla="*/ 167303 w 174740"/>
                    <a:gd name="connsiteY16" fmla="*/ 90759 h 2017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74740" h="201725">
                      <a:moveTo>
                        <a:pt x="167303" y="90759"/>
                      </a:moveTo>
                      <a:cubicBezTo>
                        <a:pt x="166446" y="79805"/>
                        <a:pt x="163493" y="69137"/>
                        <a:pt x="159207" y="58945"/>
                      </a:cubicBezTo>
                      <a:cubicBezTo>
                        <a:pt x="157207" y="54183"/>
                        <a:pt x="155492" y="49325"/>
                        <a:pt x="154064" y="44372"/>
                      </a:cubicBezTo>
                      <a:cubicBezTo>
                        <a:pt x="149873" y="29989"/>
                        <a:pt x="139776" y="7320"/>
                        <a:pt x="117773" y="1414"/>
                      </a:cubicBezTo>
                      <a:cubicBezTo>
                        <a:pt x="84912" y="-7253"/>
                        <a:pt x="-7004" y="25798"/>
                        <a:pt x="425" y="49325"/>
                      </a:cubicBezTo>
                      <a:cubicBezTo>
                        <a:pt x="425" y="49325"/>
                        <a:pt x="4331" y="27227"/>
                        <a:pt x="72625" y="13130"/>
                      </a:cubicBezTo>
                      <a:cubicBezTo>
                        <a:pt x="110344" y="5320"/>
                        <a:pt x="114249" y="39133"/>
                        <a:pt x="118535" y="43610"/>
                      </a:cubicBezTo>
                      <a:cubicBezTo>
                        <a:pt x="122822" y="48087"/>
                        <a:pt x="135014" y="47611"/>
                        <a:pt x="147872" y="58183"/>
                      </a:cubicBezTo>
                      <a:cubicBezTo>
                        <a:pt x="160826" y="68756"/>
                        <a:pt x="159683" y="88187"/>
                        <a:pt x="159683" y="88187"/>
                      </a:cubicBezTo>
                      <a:lnTo>
                        <a:pt x="159683" y="88187"/>
                      </a:lnTo>
                      <a:cubicBezTo>
                        <a:pt x="155492" y="95236"/>
                        <a:pt x="151301" y="96569"/>
                        <a:pt x="147777" y="108475"/>
                      </a:cubicBezTo>
                      <a:cubicBezTo>
                        <a:pt x="147396" y="109523"/>
                        <a:pt x="140538" y="201725"/>
                        <a:pt x="140538" y="201725"/>
                      </a:cubicBezTo>
                      <a:lnTo>
                        <a:pt x="169780" y="154291"/>
                      </a:lnTo>
                      <a:cubicBezTo>
                        <a:pt x="174638" y="146480"/>
                        <a:pt x="175685" y="143813"/>
                        <a:pt x="173971" y="137527"/>
                      </a:cubicBezTo>
                      <a:cubicBezTo>
                        <a:pt x="172637" y="132478"/>
                        <a:pt x="171399" y="127335"/>
                        <a:pt x="170637" y="122191"/>
                      </a:cubicBezTo>
                      <a:cubicBezTo>
                        <a:pt x="169589" y="115333"/>
                        <a:pt x="168446" y="106761"/>
                        <a:pt x="168256" y="103999"/>
                      </a:cubicBezTo>
                      <a:cubicBezTo>
                        <a:pt x="168161" y="102094"/>
                        <a:pt x="167684" y="96569"/>
                        <a:pt x="167303" y="90759"/>
                      </a:cubicBezTo>
                      <a:close/>
                    </a:path>
                  </a:pathLst>
                </a:custGeom>
                <a:solidFill>
                  <a:srgbClr val="C24A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307" name="Freeform: Shape 306">
                  <a:extLst>
                    <a:ext uri="{FF2B5EF4-FFF2-40B4-BE49-F238E27FC236}">
                      <a16:creationId xmlns:a16="http://schemas.microsoft.com/office/drawing/2014/main" id="{ACD90C6F-AD32-4C92-BF09-ECE90ABEBBB0}"/>
                    </a:ext>
                  </a:extLst>
                </p:cNvPr>
                <p:cNvSpPr/>
                <p:nvPr/>
              </p:nvSpPr>
              <p:spPr>
                <a:xfrm>
                  <a:off x="5856827" y="2987896"/>
                  <a:ext cx="94011" cy="88391"/>
                </a:xfrm>
                <a:custGeom>
                  <a:avLst/>
                  <a:gdLst>
                    <a:gd name="connsiteX0" fmla="*/ 0 w 94011"/>
                    <a:gd name="connsiteY0" fmla="*/ 0 h 88391"/>
                    <a:gd name="connsiteX1" fmla="*/ 36766 w 94011"/>
                    <a:gd name="connsiteY1" fmla="*/ 16383 h 88391"/>
                    <a:gd name="connsiteX2" fmla="*/ 94012 w 94011"/>
                    <a:gd name="connsiteY2" fmla="*/ 88392 h 88391"/>
                    <a:gd name="connsiteX3" fmla="*/ 39529 w 94011"/>
                    <a:gd name="connsiteY3" fmla="*/ 64294 h 88391"/>
                    <a:gd name="connsiteX4" fmla="*/ 29051 w 94011"/>
                    <a:gd name="connsiteY4" fmla="*/ 51340 h 88391"/>
                    <a:gd name="connsiteX5" fmla="*/ 24955 w 94011"/>
                    <a:gd name="connsiteY5" fmla="*/ 40767 h 88391"/>
                    <a:gd name="connsiteX6" fmla="*/ 15145 w 94011"/>
                    <a:gd name="connsiteY6" fmla="*/ 22860 h 88391"/>
                    <a:gd name="connsiteX7" fmla="*/ 0 w 94011"/>
                    <a:gd name="connsiteY7" fmla="*/ 0 h 883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94011" h="88391">
                      <a:moveTo>
                        <a:pt x="0" y="0"/>
                      </a:moveTo>
                      <a:cubicBezTo>
                        <a:pt x="0" y="0"/>
                        <a:pt x="27337" y="6096"/>
                        <a:pt x="36766" y="16383"/>
                      </a:cubicBezTo>
                      <a:cubicBezTo>
                        <a:pt x="47434" y="27908"/>
                        <a:pt x="94012" y="88392"/>
                        <a:pt x="94012" y="88392"/>
                      </a:cubicBezTo>
                      <a:lnTo>
                        <a:pt x="39529" y="64294"/>
                      </a:lnTo>
                      <a:cubicBezTo>
                        <a:pt x="30099" y="60293"/>
                        <a:pt x="31623" y="59341"/>
                        <a:pt x="29051" y="51340"/>
                      </a:cubicBezTo>
                      <a:cubicBezTo>
                        <a:pt x="27908" y="47720"/>
                        <a:pt x="26575" y="44196"/>
                        <a:pt x="24955" y="40767"/>
                      </a:cubicBezTo>
                      <a:cubicBezTo>
                        <a:pt x="22860" y="36290"/>
                        <a:pt x="19526" y="29908"/>
                        <a:pt x="15145" y="22860"/>
                      </a:cubicBezTo>
                      <a:cubicBezTo>
                        <a:pt x="8477" y="12287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C24A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308" name="Freeform: Shape 307">
                  <a:extLst>
                    <a:ext uri="{FF2B5EF4-FFF2-40B4-BE49-F238E27FC236}">
                      <a16:creationId xmlns:a16="http://schemas.microsoft.com/office/drawing/2014/main" id="{EAB8211C-1097-4E9B-B75E-0C261B9D9923}"/>
                    </a:ext>
                  </a:extLst>
                </p:cNvPr>
                <p:cNvSpPr/>
                <p:nvPr/>
              </p:nvSpPr>
              <p:spPr>
                <a:xfrm>
                  <a:off x="5938646" y="3030320"/>
                  <a:ext cx="42291" cy="19964"/>
                </a:xfrm>
                <a:custGeom>
                  <a:avLst/>
                  <a:gdLst>
                    <a:gd name="connsiteX0" fmla="*/ 0 w 42291"/>
                    <a:gd name="connsiteY0" fmla="*/ 19965 h 19964"/>
                    <a:gd name="connsiteX1" fmla="*/ 7334 w 42291"/>
                    <a:gd name="connsiteY1" fmla="*/ 6916 h 19964"/>
                    <a:gd name="connsiteX2" fmla="*/ 27908 w 42291"/>
                    <a:gd name="connsiteY2" fmla="*/ 58 h 19964"/>
                    <a:gd name="connsiteX3" fmla="*/ 42291 w 42291"/>
                    <a:gd name="connsiteY3" fmla="*/ 6344 h 19964"/>
                    <a:gd name="connsiteX4" fmla="*/ 16097 w 42291"/>
                    <a:gd name="connsiteY4" fmla="*/ 10535 h 19964"/>
                    <a:gd name="connsiteX5" fmla="*/ 0 w 42291"/>
                    <a:gd name="connsiteY5" fmla="*/ 19965 h 199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2291" h="19964">
                      <a:moveTo>
                        <a:pt x="0" y="19965"/>
                      </a:moveTo>
                      <a:cubicBezTo>
                        <a:pt x="0" y="19965"/>
                        <a:pt x="3239" y="9202"/>
                        <a:pt x="7334" y="6916"/>
                      </a:cubicBezTo>
                      <a:cubicBezTo>
                        <a:pt x="11430" y="4534"/>
                        <a:pt x="24956" y="439"/>
                        <a:pt x="27908" y="58"/>
                      </a:cubicBezTo>
                      <a:cubicBezTo>
                        <a:pt x="32957" y="-704"/>
                        <a:pt x="42291" y="6344"/>
                        <a:pt x="42291" y="6344"/>
                      </a:cubicBezTo>
                      <a:cubicBezTo>
                        <a:pt x="42291" y="6344"/>
                        <a:pt x="28480" y="6249"/>
                        <a:pt x="16097" y="10535"/>
                      </a:cubicBezTo>
                      <a:cubicBezTo>
                        <a:pt x="6668" y="13678"/>
                        <a:pt x="0" y="19965"/>
                        <a:pt x="0" y="19965"/>
                      </a:cubicBezTo>
                      <a:close/>
                    </a:path>
                  </a:pathLst>
                </a:custGeom>
                <a:solidFill>
                  <a:srgbClr val="C24A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309" name="Freeform: Shape 308">
                  <a:extLst>
                    <a:ext uri="{FF2B5EF4-FFF2-40B4-BE49-F238E27FC236}">
                      <a16:creationId xmlns:a16="http://schemas.microsoft.com/office/drawing/2014/main" id="{B7D0F342-A767-499B-AB8A-F543E461CBE6}"/>
                    </a:ext>
                  </a:extLst>
                </p:cNvPr>
                <p:cNvSpPr/>
                <p:nvPr/>
              </p:nvSpPr>
              <p:spPr>
                <a:xfrm>
                  <a:off x="5937598" y="2915094"/>
                  <a:ext cx="51721" cy="98710"/>
                </a:xfrm>
                <a:custGeom>
                  <a:avLst/>
                  <a:gdLst>
                    <a:gd name="connsiteX0" fmla="*/ 0 w 51721"/>
                    <a:gd name="connsiteY0" fmla="*/ 24416 h 98710"/>
                    <a:gd name="connsiteX1" fmla="*/ 28004 w 51721"/>
                    <a:gd name="connsiteY1" fmla="*/ 32 h 98710"/>
                    <a:gd name="connsiteX2" fmla="*/ 51721 w 51721"/>
                    <a:gd name="connsiteY2" fmla="*/ 5556 h 98710"/>
                    <a:gd name="connsiteX3" fmla="*/ 22575 w 51721"/>
                    <a:gd name="connsiteY3" fmla="*/ 20129 h 98710"/>
                    <a:gd name="connsiteX4" fmla="*/ 14669 w 51721"/>
                    <a:gd name="connsiteY4" fmla="*/ 41751 h 98710"/>
                    <a:gd name="connsiteX5" fmla="*/ 20670 w 51721"/>
                    <a:gd name="connsiteY5" fmla="*/ 93567 h 98710"/>
                    <a:gd name="connsiteX6" fmla="*/ 4382 w 51721"/>
                    <a:gd name="connsiteY6" fmla="*/ 98711 h 98710"/>
                    <a:gd name="connsiteX7" fmla="*/ 15812 w 51721"/>
                    <a:gd name="connsiteY7" fmla="*/ 90995 h 98710"/>
                    <a:gd name="connsiteX8" fmla="*/ 0 w 51721"/>
                    <a:gd name="connsiteY8" fmla="*/ 24416 h 987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1721" h="98710">
                      <a:moveTo>
                        <a:pt x="0" y="24416"/>
                      </a:moveTo>
                      <a:cubicBezTo>
                        <a:pt x="0" y="24416"/>
                        <a:pt x="15812" y="-1016"/>
                        <a:pt x="28004" y="32"/>
                      </a:cubicBezTo>
                      <a:cubicBezTo>
                        <a:pt x="40291" y="1079"/>
                        <a:pt x="51721" y="5556"/>
                        <a:pt x="51721" y="5556"/>
                      </a:cubicBezTo>
                      <a:cubicBezTo>
                        <a:pt x="51721" y="5556"/>
                        <a:pt x="32576" y="7652"/>
                        <a:pt x="22575" y="20129"/>
                      </a:cubicBezTo>
                      <a:cubicBezTo>
                        <a:pt x="17812" y="26130"/>
                        <a:pt x="14764" y="36131"/>
                        <a:pt x="14669" y="41751"/>
                      </a:cubicBezTo>
                      <a:cubicBezTo>
                        <a:pt x="14574" y="56420"/>
                        <a:pt x="20670" y="93567"/>
                        <a:pt x="20670" y="93567"/>
                      </a:cubicBezTo>
                      <a:lnTo>
                        <a:pt x="4382" y="98711"/>
                      </a:lnTo>
                      <a:cubicBezTo>
                        <a:pt x="4382" y="98711"/>
                        <a:pt x="14764" y="96996"/>
                        <a:pt x="15812" y="90995"/>
                      </a:cubicBezTo>
                      <a:cubicBezTo>
                        <a:pt x="16955" y="84995"/>
                        <a:pt x="-95" y="35846"/>
                        <a:pt x="0" y="24416"/>
                      </a:cubicBezTo>
                      <a:close/>
                    </a:path>
                  </a:pathLst>
                </a:custGeom>
                <a:solidFill>
                  <a:srgbClr val="C24A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310" name="Freeform: Shape 309">
                  <a:extLst>
                    <a:ext uri="{FF2B5EF4-FFF2-40B4-BE49-F238E27FC236}">
                      <a16:creationId xmlns:a16="http://schemas.microsoft.com/office/drawing/2014/main" id="{4972BB78-B241-4B2F-BD57-29E3D9C36A05}"/>
                    </a:ext>
                  </a:extLst>
                </p:cNvPr>
                <p:cNvSpPr/>
                <p:nvPr/>
              </p:nvSpPr>
              <p:spPr>
                <a:xfrm>
                  <a:off x="5864828" y="2939476"/>
                  <a:ext cx="91725" cy="74327"/>
                </a:xfrm>
                <a:custGeom>
                  <a:avLst/>
                  <a:gdLst>
                    <a:gd name="connsiteX0" fmla="*/ 52388 w 91725"/>
                    <a:gd name="connsiteY0" fmla="*/ 6510 h 74327"/>
                    <a:gd name="connsiteX1" fmla="*/ 15431 w 91725"/>
                    <a:gd name="connsiteY1" fmla="*/ 2700 h 74327"/>
                    <a:gd name="connsiteX2" fmla="*/ 0 w 91725"/>
                    <a:gd name="connsiteY2" fmla="*/ 21083 h 74327"/>
                    <a:gd name="connsiteX3" fmla="*/ 31433 w 91725"/>
                    <a:gd name="connsiteY3" fmla="*/ 16035 h 74327"/>
                    <a:gd name="connsiteX4" fmla="*/ 50387 w 91725"/>
                    <a:gd name="connsiteY4" fmla="*/ 29179 h 74327"/>
                    <a:gd name="connsiteX5" fmla="*/ 74581 w 91725"/>
                    <a:gd name="connsiteY5" fmla="*/ 74328 h 74327"/>
                    <a:gd name="connsiteX6" fmla="*/ 91726 w 91725"/>
                    <a:gd name="connsiteY6" fmla="*/ 69756 h 74327"/>
                    <a:gd name="connsiteX7" fmla="*/ 77915 w 91725"/>
                    <a:gd name="connsiteY7" fmla="*/ 70042 h 74327"/>
                    <a:gd name="connsiteX8" fmla="*/ 52388 w 91725"/>
                    <a:gd name="connsiteY8" fmla="*/ 6510 h 74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1725" h="74327">
                      <a:moveTo>
                        <a:pt x="52388" y="6510"/>
                      </a:moveTo>
                      <a:cubicBezTo>
                        <a:pt x="52388" y="6510"/>
                        <a:pt x="24860" y="-5111"/>
                        <a:pt x="15431" y="2700"/>
                      </a:cubicBezTo>
                      <a:cubicBezTo>
                        <a:pt x="6001" y="10606"/>
                        <a:pt x="0" y="21083"/>
                        <a:pt x="0" y="21083"/>
                      </a:cubicBezTo>
                      <a:cubicBezTo>
                        <a:pt x="0" y="21083"/>
                        <a:pt x="12097" y="14035"/>
                        <a:pt x="31433" y="16035"/>
                      </a:cubicBezTo>
                      <a:cubicBezTo>
                        <a:pt x="38957" y="16797"/>
                        <a:pt x="47054" y="24607"/>
                        <a:pt x="50387" y="29179"/>
                      </a:cubicBezTo>
                      <a:cubicBezTo>
                        <a:pt x="58960" y="41181"/>
                        <a:pt x="74581" y="74328"/>
                        <a:pt x="74581" y="74328"/>
                      </a:cubicBezTo>
                      <a:lnTo>
                        <a:pt x="91726" y="69756"/>
                      </a:lnTo>
                      <a:cubicBezTo>
                        <a:pt x="91726" y="69756"/>
                        <a:pt x="82201" y="74328"/>
                        <a:pt x="77915" y="70042"/>
                      </a:cubicBezTo>
                      <a:cubicBezTo>
                        <a:pt x="73628" y="65755"/>
                        <a:pt x="59055" y="15749"/>
                        <a:pt x="52388" y="6510"/>
                      </a:cubicBezTo>
                      <a:close/>
                    </a:path>
                  </a:pathLst>
                </a:custGeom>
                <a:solidFill>
                  <a:srgbClr val="C24A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sp>
            <p:nvSpPr>
              <p:cNvPr id="311" name="Freeform: Shape 310">
                <a:extLst>
                  <a:ext uri="{FF2B5EF4-FFF2-40B4-BE49-F238E27FC236}">
                    <a16:creationId xmlns:a16="http://schemas.microsoft.com/office/drawing/2014/main" id="{D43DA155-0849-409D-BF4F-F50CC15FB8ED}"/>
                  </a:ext>
                </a:extLst>
              </p:cNvPr>
              <p:cNvSpPr/>
              <p:nvPr/>
            </p:nvSpPr>
            <p:spPr>
              <a:xfrm rot="1026249">
                <a:off x="4744951" y="2421517"/>
                <a:ext cx="96399" cy="71276"/>
              </a:xfrm>
              <a:custGeom>
                <a:avLst/>
                <a:gdLst>
                  <a:gd name="connsiteX0" fmla="*/ 16735 w 26982"/>
                  <a:gd name="connsiteY0" fmla="*/ 0 h 20985"/>
                  <a:gd name="connsiteX1" fmla="*/ 18735 w 26982"/>
                  <a:gd name="connsiteY1" fmla="*/ 6286 h 20985"/>
                  <a:gd name="connsiteX2" fmla="*/ 15401 w 26982"/>
                  <a:gd name="connsiteY2" fmla="*/ 13716 h 20985"/>
                  <a:gd name="connsiteX3" fmla="*/ 13496 w 26982"/>
                  <a:gd name="connsiteY3" fmla="*/ 14383 h 20985"/>
                  <a:gd name="connsiteX4" fmla="*/ 11496 w 26982"/>
                  <a:gd name="connsiteY4" fmla="*/ 14954 h 20985"/>
                  <a:gd name="connsiteX5" fmla="*/ 4447 w 26982"/>
                  <a:gd name="connsiteY5" fmla="*/ 10859 h 20985"/>
                  <a:gd name="connsiteX6" fmla="*/ 2447 w 26982"/>
                  <a:gd name="connsiteY6" fmla="*/ 4572 h 20985"/>
                  <a:gd name="connsiteX7" fmla="*/ 66 w 26982"/>
                  <a:gd name="connsiteY7" fmla="*/ 17050 h 20985"/>
                  <a:gd name="connsiteX8" fmla="*/ 3876 w 26982"/>
                  <a:gd name="connsiteY8" fmla="*/ 20860 h 20985"/>
                  <a:gd name="connsiteX9" fmla="*/ 14449 w 26982"/>
                  <a:gd name="connsiteY9" fmla="*/ 17526 h 20985"/>
                  <a:gd name="connsiteX10" fmla="*/ 25021 w 26982"/>
                  <a:gd name="connsiteY10" fmla="*/ 14192 h 20985"/>
                  <a:gd name="connsiteX11" fmla="*/ 25974 w 26982"/>
                  <a:gd name="connsiteY11" fmla="*/ 8954 h 20985"/>
                  <a:gd name="connsiteX12" fmla="*/ 16735 w 26982"/>
                  <a:gd name="connsiteY12" fmla="*/ 0 h 209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6982" h="20985">
                    <a:moveTo>
                      <a:pt x="16735" y="0"/>
                    </a:moveTo>
                    <a:lnTo>
                      <a:pt x="18735" y="6286"/>
                    </a:lnTo>
                    <a:cubicBezTo>
                      <a:pt x="19687" y="9430"/>
                      <a:pt x="18259" y="12764"/>
                      <a:pt x="15401" y="13716"/>
                    </a:cubicBezTo>
                    <a:lnTo>
                      <a:pt x="13496" y="14383"/>
                    </a:lnTo>
                    <a:lnTo>
                      <a:pt x="11496" y="14954"/>
                    </a:lnTo>
                    <a:cubicBezTo>
                      <a:pt x="8638" y="15811"/>
                      <a:pt x="5495" y="14002"/>
                      <a:pt x="4447" y="10859"/>
                    </a:cubicBezTo>
                    <a:lnTo>
                      <a:pt x="2447" y="4572"/>
                    </a:lnTo>
                    <a:lnTo>
                      <a:pt x="66" y="17050"/>
                    </a:lnTo>
                    <a:cubicBezTo>
                      <a:pt x="-410" y="19431"/>
                      <a:pt x="1780" y="21527"/>
                      <a:pt x="3876" y="20860"/>
                    </a:cubicBezTo>
                    <a:lnTo>
                      <a:pt x="14449" y="17526"/>
                    </a:lnTo>
                    <a:lnTo>
                      <a:pt x="25021" y="14192"/>
                    </a:lnTo>
                    <a:cubicBezTo>
                      <a:pt x="27117" y="13526"/>
                      <a:pt x="27688" y="10573"/>
                      <a:pt x="25974" y="8954"/>
                    </a:cubicBezTo>
                    <a:lnTo>
                      <a:pt x="16735" y="0"/>
                    </a:lnTo>
                    <a:close/>
                  </a:path>
                </a:pathLst>
              </a:custGeom>
              <a:solidFill>
                <a:srgbClr val="C24A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grpSp>
            <p:nvGrpSpPr>
              <p:cNvPr id="312" name="Graphic 1">
                <a:extLst>
                  <a:ext uri="{FF2B5EF4-FFF2-40B4-BE49-F238E27FC236}">
                    <a16:creationId xmlns:a16="http://schemas.microsoft.com/office/drawing/2014/main" id="{8EF1FC25-F8F2-4012-B097-246153C0F317}"/>
                  </a:ext>
                </a:extLst>
              </p:cNvPr>
              <p:cNvGrpSpPr/>
              <p:nvPr/>
            </p:nvGrpSpPr>
            <p:grpSpPr>
              <a:xfrm rot="1026249">
                <a:off x="4808626" y="2174790"/>
                <a:ext cx="237866" cy="157551"/>
                <a:chOff x="5934741" y="2913792"/>
                <a:chExt cx="66579" cy="46386"/>
              </a:xfrm>
            </p:grpSpPr>
            <p:grpSp>
              <p:nvGrpSpPr>
                <p:cNvPr id="313" name="Graphic 1">
                  <a:extLst>
                    <a:ext uri="{FF2B5EF4-FFF2-40B4-BE49-F238E27FC236}">
                      <a16:creationId xmlns:a16="http://schemas.microsoft.com/office/drawing/2014/main" id="{8EF1FC25-F8F2-4012-B097-246153C0F317}"/>
                    </a:ext>
                  </a:extLst>
                </p:cNvPr>
                <p:cNvGrpSpPr/>
                <p:nvPr/>
              </p:nvGrpSpPr>
              <p:grpSpPr>
                <a:xfrm>
                  <a:off x="5944838" y="2933508"/>
                  <a:ext cx="56483" cy="26670"/>
                  <a:chOff x="5944838" y="2933508"/>
                  <a:chExt cx="56483" cy="26670"/>
                </a:xfrm>
              </p:grpSpPr>
              <p:sp>
                <p:nvSpPr>
                  <p:cNvPr id="314" name="Freeform: Shape 313">
                    <a:extLst>
                      <a:ext uri="{FF2B5EF4-FFF2-40B4-BE49-F238E27FC236}">
                        <a16:creationId xmlns:a16="http://schemas.microsoft.com/office/drawing/2014/main" id="{59382833-FFCF-4F60-A7A9-072440B2DF61}"/>
                      </a:ext>
                    </a:extLst>
                  </p:cNvPr>
                  <p:cNvSpPr/>
                  <p:nvPr/>
                </p:nvSpPr>
                <p:spPr>
                  <a:xfrm>
                    <a:off x="5944838" y="2933508"/>
                    <a:ext cx="56483" cy="26670"/>
                  </a:xfrm>
                  <a:custGeom>
                    <a:avLst/>
                    <a:gdLst>
                      <a:gd name="connsiteX0" fmla="*/ 0 w 56483"/>
                      <a:gd name="connsiteY0" fmla="*/ 23336 h 26670"/>
                      <a:gd name="connsiteX1" fmla="*/ 5906 w 56483"/>
                      <a:gd name="connsiteY1" fmla="*/ 20384 h 26670"/>
                      <a:gd name="connsiteX2" fmla="*/ 14764 w 56483"/>
                      <a:gd name="connsiteY2" fmla="*/ 6953 h 26670"/>
                      <a:gd name="connsiteX3" fmla="*/ 40577 w 56483"/>
                      <a:gd name="connsiteY3" fmla="*/ 4667 h 26670"/>
                      <a:gd name="connsiteX4" fmla="*/ 55245 w 56483"/>
                      <a:gd name="connsiteY4" fmla="*/ 0 h 26670"/>
                      <a:gd name="connsiteX5" fmla="*/ 56483 w 56483"/>
                      <a:gd name="connsiteY5" fmla="*/ 3715 h 26670"/>
                      <a:gd name="connsiteX6" fmla="*/ 42767 w 56483"/>
                      <a:gd name="connsiteY6" fmla="*/ 8096 h 26670"/>
                      <a:gd name="connsiteX7" fmla="*/ 29813 w 56483"/>
                      <a:gd name="connsiteY7" fmla="*/ 21146 h 26670"/>
                      <a:gd name="connsiteX8" fmla="*/ 8287 w 56483"/>
                      <a:gd name="connsiteY8" fmla="*/ 23622 h 26670"/>
                      <a:gd name="connsiteX9" fmla="*/ 1048 w 56483"/>
                      <a:gd name="connsiteY9" fmla="*/ 26670 h 26670"/>
                      <a:gd name="connsiteX10" fmla="*/ 0 w 56483"/>
                      <a:gd name="connsiteY10" fmla="*/ 23336 h 266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56483" h="26670">
                        <a:moveTo>
                          <a:pt x="0" y="23336"/>
                        </a:moveTo>
                        <a:lnTo>
                          <a:pt x="5906" y="20384"/>
                        </a:lnTo>
                        <a:cubicBezTo>
                          <a:pt x="5906" y="20384"/>
                          <a:pt x="7620" y="12287"/>
                          <a:pt x="14764" y="6953"/>
                        </a:cubicBezTo>
                        <a:cubicBezTo>
                          <a:pt x="25051" y="-762"/>
                          <a:pt x="40577" y="4667"/>
                          <a:pt x="40577" y="4667"/>
                        </a:cubicBezTo>
                        <a:lnTo>
                          <a:pt x="55245" y="0"/>
                        </a:lnTo>
                        <a:lnTo>
                          <a:pt x="56483" y="3715"/>
                        </a:lnTo>
                        <a:lnTo>
                          <a:pt x="42767" y="8096"/>
                        </a:lnTo>
                        <a:cubicBezTo>
                          <a:pt x="42767" y="8096"/>
                          <a:pt x="38672" y="15526"/>
                          <a:pt x="29813" y="21146"/>
                        </a:cubicBezTo>
                        <a:cubicBezTo>
                          <a:pt x="20955" y="26860"/>
                          <a:pt x="8287" y="23622"/>
                          <a:pt x="8287" y="23622"/>
                        </a:cubicBezTo>
                        <a:lnTo>
                          <a:pt x="1048" y="26670"/>
                        </a:lnTo>
                        <a:lnTo>
                          <a:pt x="0" y="23336"/>
                        </a:lnTo>
                        <a:close/>
                      </a:path>
                    </a:pathLst>
                  </a:custGeom>
                  <a:solidFill>
                    <a:srgbClr val="010204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315" name="Freeform: Shape 314">
                    <a:extLst>
                      <a:ext uri="{FF2B5EF4-FFF2-40B4-BE49-F238E27FC236}">
                        <a16:creationId xmlns:a16="http://schemas.microsoft.com/office/drawing/2014/main" id="{2A74287F-7303-4011-BEB3-1C01B4350BFB}"/>
                      </a:ext>
                    </a:extLst>
                  </p:cNvPr>
                  <p:cNvSpPr/>
                  <p:nvPr/>
                </p:nvSpPr>
                <p:spPr>
                  <a:xfrm>
                    <a:off x="5953502" y="2938759"/>
                    <a:ext cx="31435" cy="16944"/>
                  </a:xfrm>
                  <a:custGeom>
                    <a:avLst/>
                    <a:gdLst>
                      <a:gd name="connsiteX0" fmla="*/ 3 w 31435"/>
                      <a:gd name="connsiteY0" fmla="*/ 15895 h 16944"/>
                      <a:gd name="connsiteX1" fmla="*/ 2289 w 31435"/>
                      <a:gd name="connsiteY1" fmla="*/ 9323 h 16944"/>
                      <a:gd name="connsiteX2" fmla="*/ 15148 w 31435"/>
                      <a:gd name="connsiteY2" fmla="*/ 560 h 16944"/>
                      <a:gd name="connsiteX3" fmla="*/ 31436 w 31435"/>
                      <a:gd name="connsiteY3" fmla="*/ 2560 h 16944"/>
                      <a:gd name="connsiteX4" fmla="*/ 17529 w 31435"/>
                      <a:gd name="connsiteY4" fmla="*/ 15038 h 16944"/>
                      <a:gd name="connsiteX5" fmla="*/ 3 w 31435"/>
                      <a:gd name="connsiteY5" fmla="*/ 15895 h 169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1435" h="16944">
                        <a:moveTo>
                          <a:pt x="3" y="15895"/>
                        </a:moveTo>
                        <a:cubicBezTo>
                          <a:pt x="3" y="15895"/>
                          <a:pt x="-187" y="13228"/>
                          <a:pt x="2289" y="9323"/>
                        </a:cubicBezTo>
                        <a:cubicBezTo>
                          <a:pt x="4766" y="5323"/>
                          <a:pt x="7814" y="2560"/>
                          <a:pt x="15148" y="560"/>
                        </a:cubicBezTo>
                        <a:cubicBezTo>
                          <a:pt x="22482" y="-1440"/>
                          <a:pt x="31436" y="2560"/>
                          <a:pt x="31436" y="2560"/>
                        </a:cubicBezTo>
                        <a:cubicBezTo>
                          <a:pt x="31436" y="2560"/>
                          <a:pt x="27626" y="11228"/>
                          <a:pt x="17529" y="15038"/>
                        </a:cubicBezTo>
                        <a:cubicBezTo>
                          <a:pt x="7528" y="18753"/>
                          <a:pt x="3" y="15895"/>
                          <a:pt x="3" y="15895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316" name="Freeform: Shape 315">
                    <a:extLst>
                      <a:ext uri="{FF2B5EF4-FFF2-40B4-BE49-F238E27FC236}">
                        <a16:creationId xmlns:a16="http://schemas.microsoft.com/office/drawing/2014/main" id="{94BE9DAA-A679-4601-910E-1E0B97390DAF}"/>
                      </a:ext>
                    </a:extLst>
                  </p:cNvPr>
                  <p:cNvSpPr/>
                  <p:nvPr/>
                </p:nvSpPr>
                <p:spPr>
                  <a:xfrm>
                    <a:off x="5960215" y="2938581"/>
                    <a:ext cx="13766" cy="13605"/>
                  </a:xfrm>
                  <a:custGeom>
                    <a:avLst/>
                    <a:gdLst>
                      <a:gd name="connsiteX0" fmla="*/ 13389 w 13766"/>
                      <a:gd name="connsiteY0" fmla="*/ 4166 h 13605"/>
                      <a:gd name="connsiteX1" fmla="*/ 9102 w 13766"/>
                      <a:gd name="connsiteY1" fmla="*/ 13310 h 13605"/>
                      <a:gd name="connsiteX2" fmla="*/ 339 w 13766"/>
                      <a:gd name="connsiteY2" fmla="*/ 8262 h 13605"/>
                      <a:gd name="connsiteX3" fmla="*/ 5007 w 13766"/>
                      <a:gd name="connsiteY3" fmla="*/ 452 h 13605"/>
                      <a:gd name="connsiteX4" fmla="*/ 13389 w 13766"/>
                      <a:gd name="connsiteY4" fmla="*/ 4166 h 136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766" h="13605">
                        <a:moveTo>
                          <a:pt x="13389" y="4166"/>
                        </a:moveTo>
                        <a:cubicBezTo>
                          <a:pt x="14627" y="8072"/>
                          <a:pt x="12722" y="12167"/>
                          <a:pt x="9102" y="13310"/>
                        </a:cubicBezTo>
                        <a:cubicBezTo>
                          <a:pt x="5483" y="14453"/>
                          <a:pt x="1578" y="12167"/>
                          <a:pt x="339" y="8262"/>
                        </a:cubicBezTo>
                        <a:cubicBezTo>
                          <a:pt x="-899" y="4357"/>
                          <a:pt x="1387" y="1595"/>
                          <a:pt x="5007" y="452"/>
                        </a:cubicBezTo>
                        <a:cubicBezTo>
                          <a:pt x="8721" y="-691"/>
                          <a:pt x="12150" y="261"/>
                          <a:pt x="13389" y="4166"/>
                        </a:cubicBezTo>
                        <a:close/>
                      </a:path>
                    </a:pathLst>
                  </a:custGeom>
                  <a:solidFill>
                    <a:srgbClr val="01033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sp>
              <p:nvSpPr>
                <p:cNvPr id="317" name="Freeform: Shape 316">
                  <a:extLst>
                    <a:ext uri="{FF2B5EF4-FFF2-40B4-BE49-F238E27FC236}">
                      <a16:creationId xmlns:a16="http://schemas.microsoft.com/office/drawing/2014/main" id="{B6FD1C63-1FE1-4BD2-A5A6-82E12D2D71AC}"/>
                    </a:ext>
                  </a:extLst>
                </p:cNvPr>
                <p:cNvSpPr/>
                <p:nvPr/>
              </p:nvSpPr>
              <p:spPr>
                <a:xfrm>
                  <a:off x="5934741" y="2913792"/>
                  <a:ext cx="59340" cy="28288"/>
                </a:xfrm>
                <a:custGeom>
                  <a:avLst/>
                  <a:gdLst>
                    <a:gd name="connsiteX0" fmla="*/ 0 w 59340"/>
                    <a:gd name="connsiteY0" fmla="*/ 26574 h 28288"/>
                    <a:gd name="connsiteX1" fmla="*/ 5334 w 59340"/>
                    <a:gd name="connsiteY1" fmla="*/ 28289 h 28288"/>
                    <a:gd name="connsiteX2" fmla="*/ 27622 w 59340"/>
                    <a:gd name="connsiteY2" fmla="*/ 7334 h 28288"/>
                    <a:gd name="connsiteX3" fmla="*/ 59341 w 59340"/>
                    <a:gd name="connsiteY3" fmla="*/ 11144 h 28288"/>
                    <a:gd name="connsiteX4" fmla="*/ 24956 w 59340"/>
                    <a:gd name="connsiteY4" fmla="*/ 2381 h 28288"/>
                    <a:gd name="connsiteX5" fmla="*/ 0 w 59340"/>
                    <a:gd name="connsiteY5" fmla="*/ 26574 h 282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9340" h="28288">
                      <a:moveTo>
                        <a:pt x="0" y="26574"/>
                      </a:moveTo>
                      <a:lnTo>
                        <a:pt x="5334" y="28289"/>
                      </a:lnTo>
                      <a:cubicBezTo>
                        <a:pt x="5334" y="28289"/>
                        <a:pt x="10478" y="13144"/>
                        <a:pt x="27622" y="7334"/>
                      </a:cubicBezTo>
                      <a:cubicBezTo>
                        <a:pt x="44768" y="1523"/>
                        <a:pt x="59341" y="11144"/>
                        <a:pt x="59341" y="11144"/>
                      </a:cubicBezTo>
                      <a:cubicBezTo>
                        <a:pt x="59341" y="11144"/>
                        <a:pt x="44101" y="-6192"/>
                        <a:pt x="24956" y="2381"/>
                      </a:cubicBezTo>
                      <a:cubicBezTo>
                        <a:pt x="5715" y="11048"/>
                        <a:pt x="0" y="26574"/>
                        <a:pt x="0" y="26574"/>
                      </a:cubicBezTo>
                      <a:close/>
                    </a:path>
                  </a:pathLst>
                </a:custGeom>
                <a:solidFill>
                  <a:srgbClr val="01020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318" name="Graphic 1">
                <a:extLst>
                  <a:ext uri="{FF2B5EF4-FFF2-40B4-BE49-F238E27FC236}">
                    <a16:creationId xmlns:a16="http://schemas.microsoft.com/office/drawing/2014/main" id="{8EF1FC25-F8F2-4012-B097-246153C0F317}"/>
                  </a:ext>
                </a:extLst>
              </p:cNvPr>
              <p:cNvGrpSpPr/>
              <p:nvPr/>
            </p:nvGrpSpPr>
            <p:grpSpPr>
              <a:xfrm rot="1026249">
                <a:off x="4541274" y="2176203"/>
                <a:ext cx="212685" cy="143764"/>
                <a:chOff x="5862923" y="2938520"/>
                <a:chExt cx="59531" cy="42327"/>
              </a:xfrm>
            </p:grpSpPr>
            <p:grpSp>
              <p:nvGrpSpPr>
                <p:cNvPr id="319" name="Graphic 1">
                  <a:extLst>
                    <a:ext uri="{FF2B5EF4-FFF2-40B4-BE49-F238E27FC236}">
                      <a16:creationId xmlns:a16="http://schemas.microsoft.com/office/drawing/2014/main" id="{8EF1FC25-F8F2-4012-B097-246153C0F317}"/>
                    </a:ext>
                  </a:extLst>
                </p:cNvPr>
                <p:cNvGrpSpPr/>
                <p:nvPr/>
              </p:nvGrpSpPr>
              <p:grpSpPr>
                <a:xfrm>
                  <a:off x="5862923" y="2959409"/>
                  <a:ext cx="59531" cy="21439"/>
                  <a:chOff x="5862923" y="2959409"/>
                  <a:chExt cx="59531" cy="21439"/>
                </a:xfrm>
              </p:grpSpPr>
              <p:sp>
                <p:nvSpPr>
                  <p:cNvPr id="320" name="Freeform: Shape 319">
                    <a:extLst>
                      <a:ext uri="{FF2B5EF4-FFF2-40B4-BE49-F238E27FC236}">
                        <a16:creationId xmlns:a16="http://schemas.microsoft.com/office/drawing/2014/main" id="{23C9F4D3-8B17-4970-93B4-CDFFA7AD9263}"/>
                      </a:ext>
                    </a:extLst>
                  </p:cNvPr>
                  <p:cNvSpPr/>
                  <p:nvPr/>
                </p:nvSpPr>
                <p:spPr>
                  <a:xfrm>
                    <a:off x="5862923" y="2959409"/>
                    <a:ext cx="59531" cy="21439"/>
                  </a:xfrm>
                  <a:custGeom>
                    <a:avLst/>
                    <a:gdLst>
                      <a:gd name="connsiteX0" fmla="*/ 58579 w 59531"/>
                      <a:gd name="connsiteY0" fmla="*/ 4866 h 21439"/>
                      <a:gd name="connsiteX1" fmla="*/ 52102 w 59531"/>
                      <a:gd name="connsiteY1" fmla="*/ 5913 h 21439"/>
                      <a:gd name="connsiteX2" fmla="*/ 37148 w 59531"/>
                      <a:gd name="connsiteY2" fmla="*/ 8 h 21439"/>
                      <a:gd name="connsiteX3" fmla="*/ 14764 w 59531"/>
                      <a:gd name="connsiteY3" fmla="*/ 13057 h 21439"/>
                      <a:gd name="connsiteX4" fmla="*/ 0 w 59531"/>
                      <a:gd name="connsiteY4" fmla="*/ 17724 h 21439"/>
                      <a:gd name="connsiteX5" fmla="*/ 1238 w 59531"/>
                      <a:gd name="connsiteY5" fmla="*/ 21439 h 21439"/>
                      <a:gd name="connsiteX6" fmla="*/ 14859 w 59531"/>
                      <a:gd name="connsiteY6" fmla="*/ 17153 h 21439"/>
                      <a:gd name="connsiteX7" fmla="*/ 32957 w 59531"/>
                      <a:gd name="connsiteY7" fmla="*/ 20391 h 21439"/>
                      <a:gd name="connsiteX8" fmla="*/ 51911 w 59531"/>
                      <a:gd name="connsiteY8" fmla="*/ 9914 h 21439"/>
                      <a:gd name="connsiteX9" fmla="*/ 59531 w 59531"/>
                      <a:gd name="connsiteY9" fmla="*/ 8199 h 21439"/>
                      <a:gd name="connsiteX10" fmla="*/ 58579 w 59531"/>
                      <a:gd name="connsiteY10" fmla="*/ 4866 h 214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59531" h="21439">
                        <a:moveTo>
                          <a:pt x="58579" y="4866"/>
                        </a:moveTo>
                        <a:lnTo>
                          <a:pt x="52102" y="5913"/>
                        </a:lnTo>
                        <a:cubicBezTo>
                          <a:pt x="52102" y="5913"/>
                          <a:pt x="46101" y="294"/>
                          <a:pt x="37148" y="8"/>
                        </a:cubicBezTo>
                        <a:cubicBezTo>
                          <a:pt x="24289" y="-373"/>
                          <a:pt x="14764" y="13057"/>
                          <a:pt x="14764" y="13057"/>
                        </a:cubicBezTo>
                        <a:lnTo>
                          <a:pt x="0" y="17724"/>
                        </a:lnTo>
                        <a:lnTo>
                          <a:pt x="1238" y="21439"/>
                        </a:lnTo>
                        <a:lnTo>
                          <a:pt x="14859" y="17153"/>
                        </a:lnTo>
                        <a:cubicBezTo>
                          <a:pt x="14859" y="17153"/>
                          <a:pt x="22479" y="20868"/>
                          <a:pt x="32957" y="20391"/>
                        </a:cubicBezTo>
                        <a:cubicBezTo>
                          <a:pt x="43434" y="19915"/>
                          <a:pt x="51911" y="9914"/>
                          <a:pt x="51911" y="9914"/>
                        </a:cubicBezTo>
                        <a:lnTo>
                          <a:pt x="59531" y="8199"/>
                        </a:lnTo>
                        <a:lnTo>
                          <a:pt x="58579" y="4866"/>
                        </a:lnTo>
                        <a:close/>
                      </a:path>
                    </a:pathLst>
                  </a:custGeom>
                  <a:solidFill>
                    <a:srgbClr val="010204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321" name="Freeform: Shape 320">
                    <a:extLst>
                      <a:ext uri="{FF2B5EF4-FFF2-40B4-BE49-F238E27FC236}">
                        <a16:creationId xmlns:a16="http://schemas.microsoft.com/office/drawing/2014/main" id="{4A75502F-2490-4368-87ED-FEEA52DA0B28}"/>
                      </a:ext>
                    </a:extLst>
                  </p:cNvPr>
                  <p:cNvSpPr/>
                  <p:nvPr/>
                </p:nvSpPr>
                <p:spPr>
                  <a:xfrm>
                    <a:off x="5879782" y="2961784"/>
                    <a:ext cx="33432" cy="15862"/>
                  </a:xfrm>
                  <a:custGeom>
                    <a:avLst/>
                    <a:gdLst>
                      <a:gd name="connsiteX0" fmla="*/ 33433 w 33432"/>
                      <a:gd name="connsiteY0" fmla="*/ 5633 h 15862"/>
                      <a:gd name="connsiteX1" fmla="*/ 27813 w 33432"/>
                      <a:gd name="connsiteY1" fmla="*/ 1538 h 15862"/>
                      <a:gd name="connsiteX2" fmla="*/ 12192 w 33432"/>
                      <a:gd name="connsiteY2" fmla="*/ 1823 h 15862"/>
                      <a:gd name="connsiteX3" fmla="*/ 0 w 33432"/>
                      <a:gd name="connsiteY3" fmla="*/ 12872 h 15862"/>
                      <a:gd name="connsiteX4" fmla="*/ 18574 w 33432"/>
                      <a:gd name="connsiteY4" fmla="*/ 15063 h 15862"/>
                      <a:gd name="connsiteX5" fmla="*/ 33433 w 33432"/>
                      <a:gd name="connsiteY5" fmla="*/ 5633 h 158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3432" h="15862">
                        <a:moveTo>
                          <a:pt x="33433" y="5633"/>
                        </a:moveTo>
                        <a:cubicBezTo>
                          <a:pt x="33433" y="5633"/>
                          <a:pt x="32099" y="3347"/>
                          <a:pt x="27813" y="1538"/>
                        </a:cubicBezTo>
                        <a:cubicBezTo>
                          <a:pt x="23432" y="-272"/>
                          <a:pt x="19336" y="-844"/>
                          <a:pt x="12192" y="1823"/>
                        </a:cubicBezTo>
                        <a:cubicBezTo>
                          <a:pt x="5048" y="4490"/>
                          <a:pt x="0" y="12872"/>
                          <a:pt x="0" y="12872"/>
                        </a:cubicBezTo>
                        <a:cubicBezTo>
                          <a:pt x="0" y="12872"/>
                          <a:pt x="8191" y="17730"/>
                          <a:pt x="18574" y="15063"/>
                        </a:cubicBezTo>
                        <a:cubicBezTo>
                          <a:pt x="28956" y="12301"/>
                          <a:pt x="33433" y="5633"/>
                          <a:pt x="33433" y="5633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322" name="Freeform: Shape 321">
                    <a:extLst>
                      <a:ext uri="{FF2B5EF4-FFF2-40B4-BE49-F238E27FC236}">
                        <a16:creationId xmlns:a16="http://schemas.microsoft.com/office/drawing/2014/main" id="{72ABAFA2-3636-4B7D-B5D5-B0F58EC354BD}"/>
                      </a:ext>
                    </a:extLst>
                  </p:cNvPr>
                  <p:cNvSpPr/>
                  <p:nvPr/>
                </p:nvSpPr>
                <p:spPr>
                  <a:xfrm>
                    <a:off x="5889540" y="2961060"/>
                    <a:ext cx="13765" cy="13605"/>
                  </a:xfrm>
                  <a:custGeom>
                    <a:avLst/>
                    <a:gdLst>
                      <a:gd name="connsiteX0" fmla="*/ 339 w 13765"/>
                      <a:gd name="connsiteY0" fmla="*/ 8262 h 13605"/>
                      <a:gd name="connsiteX1" fmla="*/ 9102 w 13765"/>
                      <a:gd name="connsiteY1" fmla="*/ 13310 h 13605"/>
                      <a:gd name="connsiteX2" fmla="*/ 13388 w 13765"/>
                      <a:gd name="connsiteY2" fmla="*/ 4166 h 13605"/>
                      <a:gd name="connsiteX3" fmla="*/ 5101 w 13765"/>
                      <a:gd name="connsiteY3" fmla="*/ 452 h 13605"/>
                      <a:gd name="connsiteX4" fmla="*/ 339 w 13765"/>
                      <a:gd name="connsiteY4" fmla="*/ 8262 h 136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765" h="13605">
                        <a:moveTo>
                          <a:pt x="339" y="8262"/>
                        </a:moveTo>
                        <a:cubicBezTo>
                          <a:pt x="1577" y="12167"/>
                          <a:pt x="5482" y="14453"/>
                          <a:pt x="9102" y="13310"/>
                        </a:cubicBezTo>
                        <a:cubicBezTo>
                          <a:pt x="12721" y="12167"/>
                          <a:pt x="14626" y="8072"/>
                          <a:pt x="13388" y="4166"/>
                        </a:cubicBezTo>
                        <a:cubicBezTo>
                          <a:pt x="12150" y="261"/>
                          <a:pt x="8625" y="-691"/>
                          <a:pt x="5101" y="452"/>
                        </a:cubicBezTo>
                        <a:cubicBezTo>
                          <a:pt x="1386" y="1595"/>
                          <a:pt x="-900" y="4357"/>
                          <a:pt x="339" y="8262"/>
                        </a:cubicBezTo>
                        <a:close/>
                      </a:path>
                    </a:pathLst>
                  </a:custGeom>
                  <a:solidFill>
                    <a:srgbClr val="01033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sp>
              <p:nvSpPr>
                <p:cNvPr id="323" name="Freeform: Shape 322">
                  <a:extLst>
                    <a:ext uri="{FF2B5EF4-FFF2-40B4-BE49-F238E27FC236}">
                      <a16:creationId xmlns:a16="http://schemas.microsoft.com/office/drawing/2014/main" id="{3073BE57-FE69-4E2C-A53E-61F960E30A30}"/>
                    </a:ext>
                  </a:extLst>
                </p:cNvPr>
                <p:cNvSpPr/>
                <p:nvPr/>
              </p:nvSpPr>
              <p:spPr>
                <a:xfrm>
                  <a:off x="5863018" y="2938520"/>
                  <a:ext cx="57340" cy="28039"/>
                </a:xfrm>
                <a:custGeom>
                  <a:avLst/>
                  <a:gdLst>
                    <a:gd name="connsiteX0" fmla="*/ 57340 w 57340"/>
                    <a:gd name="connsiteY0" fmla="*/ 6418 h 28039"/>
                    <a:gd name="connsiteX1" fmla="*/ 54007 w 57340"/>
                    <a:gd name="connsiteY1" fmla="*/ 10895 h 28039"/>
                    <a:gd name="connsiteX2" fmla="*/ 23717 w 57340"/>
                    <a:gd name="connsiteY2" fmla="*/ 6704 h 28039"/>
                    <a:gd name="connsiteX3" fmla="*/ 0 w 57340"/>
                    <a:gd name="connsiteY3" fmla="*/ 28040 h 28039"/>
                    <a:gd name="connsiteX4" fmla="*/ 23051 w 57340"/>
                    <a:gd name="connsiteY4" fmla="*/ 989 h 28039"/>
                    <a:gd name="connsiteX5" fmla="*/ 57340 w 57340"/>
                    <a:gd name="connsiteY5" fmla="*/ 6418 h 280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7340" h="28039">
                      <a:moveTo>
                        <a:pt x="57340" y="6418"/>
                      </a:moveTo>
                      <a:lnTo>
                        <a:pt x="54007" y="10895"/>
                      </a:lnTo>
                      <a:cubicBezTo>
                        <a:pt x="54007" y="10895"/>
                        <a:pt x="41148" y="1465"/>
                        <a:pt x="23717" y="6704"/>
                      </a:cubicBezTo>
                      <a:cubicBezTo>
                        <a:pt x="6382" y="11847"/>
                        <a:pt x="0" y="28040"/>
                        <a:pt x="0" y="28040"/>
                      </a:cubicBezTo>
                      <a:cubicBezTo>
                        <a:pt x="0" y="28040"/>
                        <a:pt x="2381" y="5085"/>
                        <a:pt x="23051" y="989"/>
                      </a:cubicBezTo>
                      <a:cubicBezTo>
                        <a:pt x="43625" y="-3012"/>
                        <a:pt x="57340" y="6418"/>
                        <a:pt x="57340" y="6418"/>
                      </a:cubicBezTo>
                      <a:close/>
                    </a:path>
                  </a:pathLst>
                </a:custGeom>
                <a:solidFill>
                  <a:srgbClr val="01020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sp>
            <p:nvSpPr>
              <p:cNvPr id="324" name="Freeform: Shape 323">
                <a:extLst>
                  <a:ext uri="{FF2B5EF4-FFF2-40B4-BE49-F238E27FC236}">
                    <a16:creationId xmlns:a16="http://schemas.microsoft.com/office/drawing/2014/main" id="{1FB53DFF-82BE-4729-B229-71735617347C}"/>
                  </a:ext>
                </a:extLst>
              </p:cNvPr>
              <p:cNvSpPr/>
              <p:nvPr/>
            </p:nvSpPr>
            <p:spPr>
              <a:xfrm rot="1026249">
                <a:off x="4709105" y="2498952"/>
                <a:ext cx="166598" cy="66724"/>
              </a:xfrm>
              <a:custGeom>
                <a:avLst/>
                <a:gdLst>
                  <a:gd name="connsiteX0" fmla="*/ 38193 w 46631"/>
                  <a:gd name="connsiteY0" fmla="*/ 4405 h 19645"/>
                  <a:gd name="connsiteX1" fmla="*/ 32002 w 46631"/>
                  <a:gd name="connsiteY1" fmla="*/ 119 h 19645"/>
                  <a:gd name="connsiteX2" fmla="*/ 22477 w 46631"/>
                  <a:gd name="connsiteY2" fmla="*/ 1548 h 19645"/>
                  <a:gd name="connsiteX3" fmla="*/ 22477 w 46631"/>
                  <a:gd name="connsiteY3" fmla="*/ 1453 h 19645"/>
                  <a:gd name="connsiteX4" fmla="*/ 20858 w 46631"/>
                  <a:gd name="connsiteY4" fmla="*/ 2024 h 19645"/>
                  <a:gd name="connsiteX5" fmla="*/ 19143 w 46631"/>
                  <a:gd name="connsiteY5" fmla="*/ 2500 h 19645"/>
                  <a:gd name="connsiteX6" fmla="*/ 19143 w 46631"/>
                  <a:gd name="connsiteY6" fmla="*/ 2596 h 19645"/>
                  <a:gd name="connsiteX7" fmla="*/ 10476 w 46631"/>
                  <a:gd name="connsiteY7" fmla="*/ 6977 h 19645"/>
                  <a:gd name="connsiteX8" fmla="*/ 7904 w 46631"/>
                  <a:gd name="connsiteY8" fmla="*/ 14026 h 19645"/>
                  <a:gd name="connsiteX9" fmla="*/ 189 w 46631"/>
                  <a:gd name="connsiteY9" fmla="*/ 17455 h 19645"/>
                  <a:gd name="connsiteX10" fmla="*/ 5523 w 46631"/>
                  <a:gd name="connsiteY10" fmla="*/ 19645 h 19645"/>
                  <a:gd name="connsiteX11" fmla="*/ 12666 w 46631"/>
                  <a:gd name="connsiteY11" fmla="*/ 10882 h 19645"/>
                  <a:gd name="connsiteX12" fmla="*/ 20477 w 46631"/>
                  <a:gd name="connsiteY12" fmla="*/ 6787 h 19645"/>
                  <a:gd name="connsiteX13" fmla="*/ 20477 w 46631"/>
                  <a:gd name="connsiteY13" fmla="*/ 6882 h 19645"/>
                  <a:gd name="connsiteX14" fmla="*/ 22096 w 46631"/>
                  <a:gd name="connsiteY14" fmla="*/ 6310 h 19645"/>
                  <a:gd name="connsiteX15" fmla="*/ 23811 w 46631"/>
                  <a:gd name="connsiteY15" fmla="*/ 5834 h 19645"/>
                  <a:gd name="connsiteX16" fmla="*/ 23811 w 46631"/>
                  <a:gd name="connsiteY16" fmla="*/ 5739 h 19645"/>
                  <a:gd name="connsiteX17" fmla="*/ 32574 w 46631"/>
                  <a:gd name="connsiteY17" fmla="*/ 4596 h 19645"/>
                  <a:gd name="connsiteX18" fmla="*/ 43432 w 46631"/>
                  <a:gd name="connsiteY18" fmla="*/ 7644 h 19645"/>
                  <a:gd name="connsiteX19" fmla="*/ 46575 w 46631"/>
                  <a:gd name="connsiteY19" fmla="*/ 2786 h 19645"/>
                  <a:gd name="connsiteX20" fmla="*/ 38193 w 46631"/>
                  <a:gd name="connsiteY20" fmla="*/ 4405 h 196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46631" h="19645">
                    <a:moveTo>
                      <a:pt x="38193" y="4405"/>
                    </a:moveTo>
                    <a:cubicBezTo>
                      <a:pt x="38193" y="4405"/>
                      <a:pt x="34669" y="976"/>
                      <a:pt x="32002" y="119"/>
                    </a:cubicBezTo>
                    <a:cubicBezTo>
                      <a:pt x="30288" y="-357"/>
                      <a:pt x="25716" y="691"/>
                      <a:pt x="22477" y="1548"/>
                    </a:cubicBezTo>
                    <a:lnTo>
                      <a:pt x="22477" y="1453"/>
                    </a:lnTo>
                    <a:cubicBezTo>
                      <a:pt x="22477" y="1453"/>
                      <a:pt x="21810" y="1643"/>
                      <a:pt x="20858" y="2024"/>
                    </a:cubicBezTo>
                    <a:cubicBezTo>
                      <a:pt x="19810" y="2310"/>
                      <a:pt x="19143" y="2500"/>
                      <a:pt x="19143" y="2500"/>
                    </a:cubicBezTo>
                    <a:lnTo>
                      <a:pt x="19143" y="2596"/>
                    </a:lnTo>
                    <a:cubicBezTo>
                      <a:pt x="16000" y="3739"/>
                      <a:pt x="11619" y="5548"/>
                      <a:pt x="10476" y="6977"/>
                    </a:cubicBezTo>
                    <a:cubicBezTo>
                      <a:pt x="8761" y="9168"/>
                      <a:pt x="7904" y="14026"/>
                      <a:pt x="7904" y="14026"/>
                    </a:cubicBezTo>
                    <a:cubicBezTo>
                      <a:pt x="7904" y="14026"/>
                      <a:pt x="-1431" y="16788"/>
                      <a:pt x="189" y="17455"/>
                    </a:cubicBezTo>
                    <a:lnTo>
                      <a:pt x="5523" y="19645"/>
                    </a:lnTo>
                    <a:cubicBezTo>
                      <a:pt x="5523" y="19645"/>
                      <a:pt x="9523" y="14026"/>
                      <a:pt x="12666" y="10882"/>
                    </a:cubicBezTo>
                    <a:cubicBezTo>
                      <a:pt x="14476" y="9073"/>
                      <a:pt x="17905" y="7644"/>
                      <a:pt x="20477" y="6787"/>
                    </a:cubicBezTo>
                    <a:lnTo>
                      <a:pt x="20477" y="6882"/>
                    </a:lnTo>
                    <a:cubicBezTo>
                      <a:pt x="20477" y="6882"/>
                      <a:pt x="21144" y="6596"/>
                      <a:pt x="22096" y="6310"/>
                    </a:cubicBezTo>
                    <a:cubicBezTo>
                      <a:pt x="23049" y="6025"/>
                      <a:pt x="23811" y="5834"/>
                      <a:pt x="23811" y="5834"/>
                    </a:cubicBezTo>
                    <a:lnTo>
                      <a:pt x="23811" y="5739"/>
                    </a:lnTo>
                    <a:cubicBezTo>
                      <a:pt x="26382" y="4977"/>
                      <a:pt x="30002" y="4120"/>
                      <a:pt x="32574" y="4596"/>
                    </a:cubicBezTo>
                    <a:cubicBezTo>
                      <a:pt x="37050" y="5358"/>
                      <a:pt x="43432" y="7644"/>
                      <a:pt x="43432" y="7644"/>
                    </a:cubicBezTo>
                    <a:lnTo>
                      <a:pt x="46575" y="2786"/>
                    </a:lnTo>
                    <a:cubicBezTo>
                      <a:pt x="47433" y="1262"/>
                      <a:pt x="38193" y="4405"/>
                      <a:pt x="38193" y="4405"/>
                    </a:cubicBezTo>
                    <a:close/>
                  </a:path>
                </a:pathLst>
              </a:custGeom>
              <a:solidFill>
                <a:srgbClr val="9732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25" name="Freeform: Shape 324">
                <a:extLst>
                  <a:ext uri="{FF2B5EF4-FFF2-40B4-BE49-F238E27FC236}">
                    <a16:creationId xmlns:a16="http://schemas.microsoft.com/office/drawing/2014/main" id="{BB17FE73-173D-4207-9AFE-72B6195F724A}"/>
                  </a:ext>
                </a:extLst>
              </p:cNvPr>
              <p:cNvSpPr/>
              <p:nvPr/>
            </p:nvSpPr>
            <p:spPr>
              <a:xfrm rot="1026249">
                <a:off x="4730124" y="2517512"/>
                <a:ext cx="116041" cy="58879"/>
              </a:xfrm>
              <a:custGeom>
                <a:avLst/>
                <a:gdLst>
                  <a:gd name="connsiteX0" fmla="*/ 0 w 32480"/>
                  <a:gd name="connsiteY0" fmla="*/ 10096 h 17335"/>
                  <a:gd name="connsiteX1" fmla="*/ 6953 w 32480"/>
                  <a:gd name="connsiteY1" fmla="*/ 11239 h 17335"/>
                  <a:gd name="connsiteX2" fmla="*/ 26860 w 32480"/>
                  <a:gd name="connsiteY2" fmla="*/ 4953 h 17335"/>
                  <a:gd name="connsiteX3" fmla="*/ 31909 w 32480"/>
                  <a:gd name="connsiteY3" fmla="*/ 0 h 17335"/>
                  <a:gd name="connsiteX4" fmla="*/ 32480 w 32480"/>
                  <a:gd name="connsiteY4" fmla="*/ 8477 h 17335"/>
                  <a:gd name="connsiteX5" fmla="*/ 4667 w 32480"/>
                  <a:gd name="connsiteY5" fmla="*/ 17335 h 17335"/>
                  <a:gd name="connsiteX6" fmla="*/ 0 w 32480"/>
                  <a:gd name="connsiteY6" fmla="*/ 10096 h 173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2480" h="17335">
                    <a:moveTo>
                      <a:pt x="0" y="10096"/>
                    </a:moveTo>
                    <a:cubicBezTo>
                      <a:pt x="0" y="10096"/>
                      <a:pt x="6096" y="11906"/>
                      <a:pt x="6953" y="11239"/>
                    </a:cubicBezTo>
                    <a:cubicBezTo>
                      <a:pt x="9620" y="8858"/>
                      <a:pt x="22574" y="4191"/>
                      <a:pt x="26860" y="4953"/>
                    </a:cubicBezTo>
                    <a:lnTo>
                      <a:pt x="31909" y="0"/>
                    </a:lnTo>
                    <a:lnTo>
                      <a:pt x="32480" y="8477"/>
                    </a:lnTo>
                    <a:lnTo>
                      <a:pt x="4667" y="17335"/>
                    </a:lnTo>
                    <a:lnTo>
                      <a:pt x="0" y="10096"/>
                    </a:lnTo>
                    <a:close/>
                  </a:path>
                </a:pathLst>
              </a:custGeom>
              <a:solidFill>
                <a:srgbClr val="C24A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26" name="Freeform: Shape 325">
                <a:extLst>
                  <a:ext uri="{FF2B5EF4-FFF2-40B4-BE49-F238E27FC236}">
                    <a16:creationId xmlns:a16="http://schemas.microsoft.com/office/drawing/2014/main" id="{03653D29-2E2A-4469-8E01-EDD9C5C1109C}"/>
                  </a:ext>
                </a:extLst>
              </p:cNvPr>
              <p:cNvSpPr/>
              <p:nvPr/>
            </p:nvSpPr>
            <p:spPr>
              <a:xfrm rot="1026249">
                <a:off x="4572466" y="2000047"/>
                <a:ext cx="326519" cy="205142"/>
              </a:xfrm>
              <a:custGeom>
                <a:avLst/>
                <a:gdLst>
                  <a:gd name="connsiteX0" fmla="*/ 430 w 91393"/>
                  <a:gd name="connsiteY0" fmla="*/ 34490 h 60398"/>
                  <a:gd name="connsiteX1" fmla="*/ 7478 w 91393"/>
                  <a:gd name="connsiteY1" fmla="*/ 60398 h 60398"/>
                  <a:gd name="connsiteX2" fmla="*/ 65485 w 91393"/>
                  <a:gd name="connsiteY2" fmla="*/ 58589 h 60398"/>
                  <a:gd name="connsiteX3" fmla="*/ 91393 w 91393"/>
                  <a:gd name="connsiteY3" fmla="*/ 38586 h 60398"/>
                  <a:gd name="connsiteX4" fmla="*/ 57294 w 91393"/>
                  <a:gd name="connsiteY4" fmla="*/ 10 h 60398"/>
                  <a:gd name="connsiteX5" fmla="*/ 8907 w 91393"/>
                  <a:gd name="connsiteY5" fmla="*/ 14583 h 60398"/>
                  <a:gd name="connsiteX6" fmla="*/ 8050 w 91393"/>
                  <a:gd name="connsiteY6" fmla="*/ 15155 h 60398"/>
                  <a:gd name="connsiteX7" fmla="*/ 430 w 91393"/>
                  <a:gd name="connsiteY7" fmla="*/ 34490 h 603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91393" h="60398">
                    <a:moveTo>
                      <a:pt x="430" y="34490"/>
                    </a:moveTo>
                    <a:cubicBezTo>
                      <a:pt x="2335" y="43253"/>
                      <a:pt x="4335" y="51921"/>
                      <a:pt x="7478" y="60398"/>
                    </a:cubicBezTo>
                    <a:cubicBezTo>
                      <a:pt x="22909" y="52493"/>
                      <a:pt x="45292" y="45444"/>
                      <a:pt x="65485" y="58589"/>
                    </a:cubicBezTo>
                    <a:cubicBezTo>
                      <a:pt x="75201" y="48302"/>
                      <a:pt x="78535" y="43349"/>
                      <a:pt x="91393" y="38586"/>
                    </a:cubicBezTo>
                    <a:cubicBezTo>
                      <a:pt x="83869" y="23632"/>
                      <a:pt x="80344" y="-562"/>
                      <a:pt x="57294" y="10"/>
                    </a:cubicBezTo>
                    <a:cubicBezTo>
                      <a:pt x="42244" y="391"/>
                      <a:pt x="21575" y="7058"/>
                      <a:pt x="8907" y="14583"/>
                    </a:cubicBezTo>
                    <a:cubicBezTo>
                      <a:pt x="8621" y="14774"/>
                      <a:pt x="8335" y="14964"/>
                      <a:pt x="8050" y="15155"/>
                    </a:cubicBezTo>
                    <a:cubicBezTo>
                      <a:pt x="1858" y="18965"/>
                      <a:pt x="-1190" y="26775"/>
                      <a:pt x="430" y="34490"/>
                    </a:cubicBezTo>
                    <a:close/>
                  </a:path>
                </a:pathLst>
              </a:custGeom>
              <a:solidFill>
                <a:srgbClr val="FFD16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27" name="Freeform: Shape 326">
                <a:extLst>
                  <a:ext uri="{FF2B5EF4-FFF2-40B4-BE49-F238E27FC236}">
                    <a16:creationId xmlns:a16="http://schemas.microsoft.com/office/drawing/2014/main" id="{DBC837E5-8097-41C6-9F3C-3D6B052643A4}"/>
                  </a:ext>
                </a:extLst>
              </p:cNvPr>
              <p:cNvSpPr/>
              <p:nvPr/>
            </p:nvSpPr>
            <p:spPr>
              <a:xfrm rot="1026249">
                <a:off x="4726823" y="2260841"/>
                <a:ext cx="92808" cy="194485"/>
              </a:xfrm>
              <a:custGeom>
                <a:avLst/>
                <a:gdLst>
                  <a:gd name="connsiteX0" fmla="*/ 13144 w 25977"/>
                  <a:gd name="connsiteY0" fmla="*/ 16669 h 57260"/>
                  <a:gd name="connsiteX1" fmla="*/ 25622 w 25977"/>
                  <a:gd name="connsiteY1" fmla="*/ 55912 h 57260"/>
                  <a:gd name="connsiteX2" fmla="*/ 21431 w 25977"/>
                  <a:gd name="connsiteY2" fmla="*/ 55150 h 57260"/>
                  <a:gd name="connsiteX3" fmla="*/ 0 w 25977"/>
                  <a:gd name="connsiteY3" fmla="*/ 0 h 57260"/>
                  <a:gd name="connsiteX4" fmla="*/ 13144 w 25977"/>
                  <a:gd name="connsiteY4" fmla="*/ 16669 h 572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77" h="57260">
                    <a:moveTo>
                      <a:pt x="13144" y="16669"/>
                    </a:moveTo>
                    <a:cubicBezTo>
                      <a:pt x="13144" y="16669"/>
                      <a:pt x="28480" y="52578"/>
                      <a:pt x="25622" y="55912"/>
                    </a:cubicBezTo>
                    <a:cubicBezTo>
                      <a:pt x="22765" y="59341"/>
                      <a:pt x="21431" y="55150"/>
                      <a:pt x="21431" y="55150"/>
                    </a:cubicBezTo>
                    <a:lnTo>
                      <a:pt x="0" y="0"/>
                    </a:lnTo>
                    <a:lnTo>
                      <a:pt x="13144" y="16669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30" name="Freeform: Shape 329">
                <a:extLst>
                  <a:ext uri="{FF2B5EF4-FFF2-40B4-BE49-F238E27FC236}">
                    <a16:creationId xmlns:a16="http://schemas.microsoft.com/office/drawing/2014/main" id="{76FEA0A0-3CDA-4A31-A1FA-9CF7A4CE5182}"/>
                  </a:ext>
                </a:extLst>
              </p:cNvPr>
              <p:cNvSpPr/>
              <p:nvPr/>
            </p:nvSpPr>
            <p:spPr>
              <a:xfrm rot="1026249">
                <a:off x="4316067" y="2730710"/>
                <a:ext cx="924591" cy="640240"/>
              </a:xfrm>
              <a:custGeom>
                <a:avLst/>
                <a:gdLst>
                  <a:gd name="connsiteX0" fmla="*/ 239363 w 258794"/>
                  <a:gd name="connsiteY0" fmla="*/ 134017 h 188499"/>
                  <a:gd name="connsiteX1" fmla="*/ 56674 w 258794"/>
                  <a:gd name="connsiteY1" fmla="*/ 24860 h 188499"/>
                  <a:gd name="connsiteX2" fmla="*/ 58103 w 258794"/>
                  <a:gd name="connsiteY2" fmla="*/ 188500 h 188499"/>
                  <a:gd name="connsiteX3" fmla="*/ 20002 w 258794"/>
                  <a:gd name="connsiteY3" fmla="*/ 173355 h 188499"/>
                  <a:gd name="connsiteX4" fmla="*/ 0 w 258794"/>
                  <a:gd name="connsiteY4" fmla="*/ 118205 h 188499"/>
                  <a:gd name="connsiteX5" fmla="*/ 53340 w 258794"/>
                  <a:gd name="connsiteY5" fmla="*/ 0 h 188499"/>
                  <a:gd name="connsiteX6" fmla="*/ 258794 w 258794"/>
                  <a:gd name="connsiteY6" fmla="*/ 124777 h 1884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58794" h="188499">
                    <a:moveTo>
                      <a:pt x="239363" y="134017"/>
                    </a:moveTo>
                    <a:lnTo>
                      <a:pt x="56674" y="24860"/>
                    </a:lnTo>
                    <a:lnTo>
                      <a:pt x="58103" y="188500"/>
                    </a:lnTo>
                    <a:lnTo>
                      <a:pt x="20002" y="173355"/>
                    </a:lnTo>
                    <a:lnTo>
                      <a:pt x="0" y="118205"/>
                    </a:lnTo>
                    <a:lnTo>
                      <a:pt x="53340" y="0"/>
                    </a:lnTo>
                    <a:lnTo>
                      <a:pt x="258794" y="124777"/>
                    </a:lnTo>
                    <a:close/>
                  </a:path>
                </a:pathLst>
              </a:custGeom>
              <a:solidFill>
                <a:srgbClr val="3C13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31" name="Freeform: Shape 330">
                <a:extLst>
                  <a:ext uri="{FF2B5EF4-FFF2-40B4-BE49-F238E27FC236}">
                    <a16:creationId xmlns:a16="http://schemas.microsoft.com/office/drawing/2014/main" id="{C24E04C4-5D6C-4563-80E5-09E8447DC235}"/>
                  </a:ext>
                </a:extLst>
              </p:cNvPr>
              <p:cNvSpPr/>
              <p:nvPr/>
            </p:nvSpPr>
            <p:spPr>
              <a:xfrm rot="1026249">
                <a:off x="4466030" y="2532892"/>
                <a:ext cx="660423" cy="886935"/>
              </a:xfrm>
              <a:custGeom>
                <a:avLst/>
                <a:gdLst>
                  <a:gd name="connsiteX0" fmla="*/ 14859 w 184853"/>
                  <a:gd name="connsiteY0" fmla="*/ 261131 h 261131"/>
                  <a:gd name="connsiteX1" fmla="*/ 113157 w 184853"/>
                  <a:gd name="connsiteY1" fmla="*/ 95491 h 261131"/>
                  <a:gd name="connsiteX2" fmla="*/ 182880 w 184853"/>
                  <a:gd name="connsiteY2" fmla="*/ 56534 h 261131"/>
                  <a:gd name="connsiteX3" fmla="*/ 147256 w 184853"/>
                  <a:gd name="connsiteY3" fmla="*/ 51 h 261131"/>
                  <a:gd name="connsiteX4" fmla="*/ 111062 w 184853"/>
                  <a:gd name="connsiteY4" fmla="*/ 36055 h 261131"/>
                  <a:gd name="connsiteX5" fmla="*/ 119253 w 184853"/>
                  <a:gd name="connsiteY5" fmla="*/ 41675 h 261131"/>
                  <a:gd name="connsiteX6" fmla="*/ 147923 w 184853"/>
                  <a:gd name="connsiteY6" fmla="*/ 18910 h 261131"/>
                  <a:gd name="connsiteX7" fmla="*/ 162115 w 184853"/>
                  <a:gd name="connsiteY7" fmla="*/ 63583 h 261131"/>
                  <a:gd name="connsiteX8" fmla="*/ 102965 w 184853"/>
                  <a:gd name="connsiteY8" fmla="*/ 79585 h 261131"/>
                  <a:gd name="connsiteX9" fmla="*/ 0 w 184853"/>
                  <a:gd name="connsiteY9" fmla="*/ 257131 h 261131"/>
                  <a:gd name="connsiteX10" fmla="*/ 14859 w 184853"/>
                  <a:gd name="connsiteY10" fmla="*/ 261131 h 2611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84853" h="261131">
                    <a:moveTo>
                      <a:pt x="14859" y="261131"/>
                    </a:moveTo>
                    <a:lnTo>
                      <a:pt x="113157" y="95491"/>
                    </a:lnTo>
                    <a:cubicBezTo>
                      <a:pt x="113157" y="95491"/>
                      <a:pt x="174022" y="91300"/>
                      <a:pt x="182880" y="56534"/>
                    </a:cubicBezTo>
                    <a:cubicBezTo>
                      <a:pt x="191738" y="21768"/>
                      <a:pt x="169164" y="1765"/>
                      <a:pt x="147256" y="51"/>
                    </a:cubicBezTo>
                    <a:cubicBezTo>
                      <a:pt x="125349" y="-1568"/>
                      <a:pt x="111062" y="36055"/>
                      <a:pt x="111062" y="36055"/>
                    </a:cubicBezTo>
                    <a:lnTo>
                      <a:pt x="119253" y="41675"/>
                    </a:lnTo>
                    <a:cubicBezTo>
                      <a:pt x="119253" y="41675"/>
                      <a:pt x="127159" y="18815"/>
                      <a:pt x="147923" y="18910"/>
                    </a:cubicBezTo>
                    <a:cubicBezTo>
                      <a:pt x="168688" y="19006"/>
                      <a:pt x="176593" y="47200"/>
                      <a:pt x="162115" y="63583"/>
                    </a:cubicBezTo>
                    <a:cubicBezTo>
                      <a:pt x="147638" y="79966"/>
                      <a:pt x="102965" y="79585"/>
                      <a:pt x="102965" y="79585"/>
                    </a:cubicBezTo>
                    <a:lnTo>
                      <a:pt x="0" y="257131"/>
                    </a:lnTo>
                    <a:lnTo>
                      <a:pt x="14859" y="261131"/>
                    </a:lnTo>
                    <a:close/>
                  </a:path>
                </a:pathLst>
              </a:custGeom>
              <a:solidFill>
                <a:srgbClr val="3C13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grpSp>
            <p:nvGrpSpPr>
              <p:cNvPr id="332" name="Graphic 1">
                <a:extLst>
                  <a:ext uri="{FF2B5EF4-FFF2-40B4-BE49-F238E27FC236}">
                    <a16:creationId xmlns:a16="http://schemas.microsoft.com/office/drawing/2014/main" id="{8EF1FC25-F8F2-4012-B097-246153C0F317}"/>
                  </a:ext>
                </a:extLst>
              </p:cNvPr>
              <p:cNvGrpSpPr/>
              <p:nvPr/>
            </p:nvGrpSpPr>
            <p:grpSpPr>
              <a:xfrm rot="1026249">
                <a:off x="4177954" y="2525736"/>
                <a:ext cx="1256623" cy="1312800"/>
                <a:chOff x="5836158" y="3015529"/>
                <a:chExt cx="351730" cy="386514"/>
              </a:xfrm>
            </p:grpSpPr>
            <p:grpSp>
              <p:nvGrpSpPr>
                <p:cNvPr id="333" name="Graphic 1">
                  <a:extLst>
                    <a:ext uri="{FF2B5EF4-FFF2-40B4-BE49-F238E27FC236}">
                      <a16:creationId xmlns:a16="http://schemas.microsoft.com/office/drawing/2014/main" id="{8EF1FC25-F8F2-4012-B097-246153C0F317}"/>
                    </a:ext>
                  </a:extLst>
                </p:cNvPr>
                <p:cNvGrpSpPr/>
                <p:nvPr/>
              </p:nvGrpSpPr>
              <p:grpSpPr>
                <a:xfrm>
                  <a:off x="5836158" y="3015529"/>
                  <a:ext cx="351730" cy="357558"/>
                  <a:chOff x="5836158" y="3015529"/>
                  <a:chExt cx="351730" cy="357558"/>
                </a:xfrm>
              </p:grpSpPr>
              <p:grpSp>
                <p:nvGrpSpPr>
                  <p:cNvPr id="334" name="Graphic 1">
                    <a:extLst>
                      <a:ext uri="{FF2B5EF4-FFF2-40B4-BE49-F238E27FC236}">
                        <a16:creationId xmlns:a16="http://schemas.microsoft.com/office/drawing/2014/main" id="{8EF1FC25-F8F2-4012-B097-246153C0F317}"/>
                      </a:ext>
                    </a:extLst>
                  </p:cNvPr>
                  <p:cNvGrpSpPr/>
                  <p:nvPr/>
                </p:nvGrpSpPr>
                <p:grpSpPr>
                  <a:xfrm>
                    <a:off x="5861461" y="3015529"/>
                    <a:ext cx="215012" cy="357558"/>
                    <a:chOff x="5861461" y="3015529"/>
                    <a:chExt cx="215012" cy="357558"/>
                  </a:xfrm>
                </p:grpSpPr>
                <p:grpSp>
                  <p:nvGrpSpPr>
                    <p:cNvPr id="335" name="Graphic 1">
                      <a:extLst>
                        <a:ext uri="{FF2B5EF4-FFF2-40B4-BE49-F238E27FC236}">
                          <a16:creationId xmlns:a16="http://schemas.microsoft.com/office/drawing/2014/main" id="{8EF1FC25-F8F2-4012-B097-246153C0F31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861461" y="3015529"/>
                      <a:ext cx="215012" cy="357558"/>
                      <a:chOff x="5861461" y="3015529"/>
                      <a:chExt cx="215012" cy="357558"/>
                    </a:xfrm>
                  </p:grpSpPr>
                  <p:grpSp>
                    <p:nvGrpSpPr>
                      <p:cNvPr id="336" name="Graphic 1">
                        <a:extLst>
                          <a:ext uri="{FF2B5EF4-FFF2-40B4-BE49-F238E27FC236}">
                            <a16:creationId xmlns:a16="http://schemas.microsoft.com/office/drawing/2014/main" id="{8EF1FC25-F8F2-4012-B097-246153C0F317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5875401" y="3015529"/>
                        <a:ext cx="201072" cy="302885"/>
                        <a:chOff x="5875401" y="3015529"/>
                        <a:chExt cx="201072" cy="302885"/>
                      </a:xfrm>
                    </p:grpSpPr>
                    <p:sp>
                      <p:nvSpPr>
                        <p:cNvPr id="337" name="Freeform: Shape 336">
                          <a:extLst>
                            <a:ext uri="{FF2B5EF4-FFF2-40B4-BE49-F238E27FC236}">
                              <a16:creationId xmlns:a16="http://schemas.microsoft.com/office/drawing/2014/main" id="{46C4DC02-D191-42CA-93E6-7B60868CC468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875401" y="3015529"/>
                          <a:ext cx="200963" cy="302885"/>
                        </a:xfrm>
                        <a:custGeom>
                          <a:avLst/>
                          <a:gdLst>
                            <a:gd name="connsiteX0" fmla="*/ 197358 w 200963"/>
                            <a:gd name="connsiteY0" fmla="*/ 24374 h 302885"/>
                            <a:gd name="connsiteX1" fmla="*/ 190024 w 200963"/>
                            <a:gd name="connsiteY1" fmla="*/ 12468 h 302885"/>
                            <a:gd name="connsiteX2" fmla="*/ 187357 w 200963"/>
                            <a:gd name="connsiteY2" fmla="*/ 9706 h 302885"/>
                            <a:gd name="connsiteX3" fmla="*/ 173736 w 200963"/>
                            <a:gd name="connsiteY3" fmla="*/ 1324 h 302885"/>
                            <a:gd name="connsiteX4" fmla="*/ 155543 w 200963"/>
                            <a:gd name="connsiteY4" fmla="*/ 1609 h 302885"/>
                            <a:gd name="connsiteX5" fmla="*/ 149924 w 200963"/>
                            <a:gd name="connsiteY5" fmla="*/ 3991 h 302885"/>
                            <a:gd name="connsiteX6" fmla="*/ 142304 w 200963"/>
                            <a:gd name="connsiteY6" fmla="*/ 9515 h 302885"/>
                            <a:gd name="connsiteX7" fmla="*/ 133064 w 200963"/>
                            <a:gd name="connsiteY7" fmla="*/ 25517 h 302885"/>
                            <a:gd name="connsiteX8" fmla="*/ 132398 w 200963"/>
                            <a:gd name="connsiteY8" fmla="*/ 28470 h 302885"/>
                            <a:gd name="connsiteX9" fmla="*/ 130397 w 200963"/>
                            <a:gd name="connsiteY9" fmla="*/ 27708 h 302885"/>
                            <a:gd name="connsiteX10" fmla="*/ 122968 w 200963"/>
                            <a:gd name="connsiteY10" fmla="*/ 30851 h 302885"/>
                            <a:gd name="connsiteX11" fmla="*/ 126302 w 200963"/>
                            <a:gd name="connsiteY11" fmla="*/ 39043 h 302885"/>
                            <a:gd name="connsiteX12" fmla="*/ 143923 w 200963"/>
                            <a:gd name="connsiteY12" fmla="*/ 47329 h 302885"/>
                            <a:gd name="connsiteX13" fmla="*/ 143161 w 200963"/>
                            <a:gd name="connsiteY13" fmla="*/ 37423 h 302885"/>
                            <a:gd name="connsiteX14" fmla="*/ 143637 w 200963"/>
                            <a:gd name="connsiteY14" fmla="*/ 31994 h 302885"/>
                            <a:gd name="connsiteX15" fmla="*/ 147352 w 200963"/>
                            <a:gd name="connsiteY15" fmla="*/ 22755 h 302885"/>
                            <a:gd name="connsiteX16" fmla="*/ 155543 w 200963"/>
                            <a:gd name="connsiteY16" fmla="*/ 15230 h 302885"/>
                            <a:gd name="connsiteX17" fmla="*/ 160020 w 200963"/>
                            <a:gd name="connsiteY17" fmla="*/ 13325 h 302885"/>
                            <a:gd name="connsiteX18" fmla="*/ 168878 w 200963"/>
                            <a:gd name="connsiteY18" fmla="*/ 12658 h 302885"/>
                            <a:gd name="connsiteX19" fmla="*/ 181642 w 200963"/>
                            <a:gd name="connsiteY19" fmla="*/ 20564 h 302885"/>
                            <a:gd name="connsiteX20" fmla="*/ 182309 w 200963"/>
                            <a:gd name="connsiteY20" fmla="*/ 21517 h 302885"/>
                            <a:gd name="connsiteX21" fmla="*/ 186309 w 200963"/>
                            <a:gd name="connsiteY21" fmla="*/ 27994 h 302885"/>
                            <a:gd name="connsiteX22" fmla="*/ 189643 w 200963"/>
                            <a:gd name="connsiteY22" fmla="*/ 44377 h 302885"/>
                            <a:gd name="connsiteX23" fmla="*/ 187833 w 200963"/>
                            <a:gd name="connsiteY23" fmla="*/ 52759 h 302885"/>
                            <a:gd name="connsiteX24" fmla="*/ 186595 w 200963"/>
                            <a:gd name="connsiteY24" fmla="*/ 55426 h 302885"/>
                            <a:gd name="connsiteX25" fmla="*/ 178499 w 200963"/>
                            <a:gd name="connsiteY25" fmla="*/ 65808 h 302885"/>
                            <a:gd name="connsiteX26" fmla="*/ 169736 w 200963"/>
                            <a:gd name="connsiteY26" fmla="*/ 72571 h 302885"/>
                            <a:gd name="connsiteX27" fmla="*/ 155448 w 200963"/>
                            <a:gd name="connsiteY27" fmla="*/ 78286 h 302885"/>
                            <a:gd name="connsiteX28" fmla="*/ 147638 w 200963"/>
                            <a:gd name="connsiteY28" fmla="*/ 79429 h 302885"/>
                            <a:gd name="connsiteX29" fmla="*/ 132207 w 200963"/>
                            <a:gd name="connsiteY29" fmla="*/ 78857 h 302885"/>
                            <a:gd name="connsiteX30" fmla="*/ 128968 w 200963"/>
                            <a:gd name="connsiteY30" fmla="*/ 78190 h 302885"/>
                            <a:gd name="connsiteX31" fmla="*/ 126397 w 200963"/>
                            <a:gd name="connsiteY31" fmla="*/ 77524 h 302885"/>
                            <a:gd name="connsiteX32" fmla="*/ 124111 w 200963"/>
                            <a:gd name="connsiteY32" fmla="*/ 76952 h 302885"/>
                            <a:gd name="connsiteX33" fmla="*/ 116967 w 200963"/>
                            <a:gd name="connsiteY33" fmla="*/ 89906 h 302885"/>
                            <a:gd name="connsiteX34" fmla="*/ 109347 w 200963"/>
                            <a:gd name="connsiteY34" fmla="*/ 103813 h 302885"/>
                            <a:gd name="connsiteX35" fmla="*/ 99631 w 200963"/>
                            <a:gd name="connsiteY35" fmla="*/ 121529 h 302885"/>
                            <a:gd name="connsiteX36" fmla="*/ 92012 w 200963"/>
                            <a:gd name="connsiteY36" fmla="*/ 135436 h 302885"/>
                            <a:gd name="connsiteX37" fmla="*/ 84011 w 200963"/>
                            <a:gd name="connsiteY37" fmla="*/ 150104 h 302885"/>
                            <a:gd name="connsiteX38" fmla="*/ 82201 w 200963"/>
                            <a:gd name="connsiteY38" fmla="*/ 153152 h 302885"/>
                            <a:gd name="connsiteX39" fmla="*/ 74200 w 200963"/>
                            <a:gd name="connsiteY39" fmla="*/ 166868 h 302885"/>
                            <a:gd name="connsiteX40" fmla="*/ 64008 w 200963"/>
                            <a:gd name="connsiteY40" fmla="*/ 184299 h 302885"/>
                            <a:gd name="connsiteX41" fmla="*/ 56007 w 200963"/>
                            <a:gd name="connsiteY41" fmla="*/ 198015 h 302885"/>
                            <a:gd name="connsiteX42" fmla="*/ 45815 w 200963"/>
                            <a:gd name="connsiteY42" fmla="*/ 215446 h 302885"/>
                            <a:gd name="connsiteX43" fmla="*/ 37814 w 200963"/>
                            <a:gd name="connsiteY43" fmla="*/ 229162 h 302885"/>
                            <a:gd name="connsiteX44" fmla="*/ 27622 w 200963"/>
                            <a:gd name="connsiteY44" fmla="*/ 246592 h 302885"/>
                            <a:gd name="connsiteX45" fmla="*/ 19621 w 200963"/>
                            <a:gd name="connsiteY45" fmla="*/ 260308 h 302885"/>
                            <a:gd name="connsiteX46" fmla="*/ 0 w 200963"/>
                            <a:gd name="connsiteY46" fmla="*/ 293836 h 302885"/>
                            <a:gd name="connsiteX47" fmla="*/ 15049 w 200963"/>
                            <a:gd name="connsiteY47" fmla="*/ 302885 h 302885"/>
                            <a:gd name="connsiteX48" fmla="*/ 32766 w 200963"/>
                            <a:gd name="connsiteY48" fmla="*/ 270595 h 302885"/>
                            <a:gd name="connsiteX49" fmla="*/ 40386 w 200963"/>
                            <a:gd name="connsiteY49" fmla="*/ 256689 h 302885"/>
                            <a:gd name="connsiteX50" fmla="*/ 50102 w 200963"/>
                            <a:gd name="connsiteY50" fmla="*/ 238877 h 302885"/>
                            <a:gd name="connsiteX51" fmla="*/ 57721 w 200963"/>
                            <a:gd name="connsiteY51" fmla="*/ 224875 h 302885"/>
                            <a:gd name="connsiteX52" fmla="*/ 67437 w 200963"/>
                            <a:gd name="connsiteY52" fmla="*/ 207064 h 302885"/>
                            <a:gd name="connsiteX53" fmla="*/ 75057 w 200963"/>
                            <a:gd name="connsiteY53" fmla="*/ 193062 h 302885"/>
                            <a:gd name="connsiteX54" fmla="*/ 84773 w 200963"/>
                            <a:gd name="connsiteY54" fmla="*/ 175345 h 302885"/>
                            <a:gd name="connsiteX55" fmla="*/ 92393 w 200963"/>
                            <a:gd name="connsiteY55" fmla="*/ 161344 h 302885"/>
                            <a:gd name="connsiteX56" fmla="*/ 102108 w 200963"/>
                            <a:gd name="connsiteY56" fmla="*/ 143532 h 302885"/>
                            <a:gd name="connsiteX57" fmla="*/ 109728 w 200963"/>
                            <a:gd name="connsiteY57" fmla="*/ 129625 h 302885"/>
                            <a:gd name="connsiteX58" fmla="*/ 119443 w 200963"/>
                            <a:gd name="connsiteY58" fmla="*/ 111814 h 302885"/>
                            <a:gd name="connsiteX59" fmla="*/ 127064 w 200963"/>
                            <a:gd name="connsiteY59" fmla="*/ 97812 h 302885"/>
                            <a:gd name="connsiteX60" fmla="*/ 130874 w 200963"/>
                            <a:gd name="connsiteY60" fmla="*/ 90859 h 302885"/>
                            <a:gd name="connsiteX61" fmla="*/ 133160 w 200963"/>
                            <a:gd name="connsiteY61" fmla="*/ 91144 h 302885"/>
                            <a:gd name="connsiteX62" fmla="*/ 148590 w 200963"/>
                            <a:gd name="connsiteY62" fmla="*/ 91430 h 302885"/>
                            <a:gd name="connsiteX63" fmla="*/ 161163 w 200963"/>
                            <a:gd name="connsiteY63" fmla="*/ 89239 h 302885"/>
                            <a:gd name="connsiteX64" fmla="*/ 175355 w 200963"/>
                            <a:gd name="connsiteY64" fmla="*/ 83334 h 302885"/>
                            <a:gd name="connsiteX65" fmla="*/ 189262 w 200963"/>
                            <a:gd name="connsiteY65" fmla="*/ 71809 h 302885"/>
                            <a:gd name="connsiteX66" fmla="*/ 196215 w 200963"/>
                            <a:gd name="connsiteY66" fmla="*/ 62379 h 302885"/>
                            <a:gd name="connsiteX67" fmla="*/ 198025 w 200963"/>
                            <a:gd name="connsiteY67" fmla="*/ 58474 h 302885"/>
                            <a:gd name="connsiteX68" fmla="*/ 200882 w 200963"/>
                            <a:gd name="connsiteY68" fmla="*/ 40662 h 302885"/>
                            <a:gd name="connsiteX69" fmla="*/ 197358 w 200963"/>
                            <a:gd name="connsiteY69" fmla="*/ 24374 h 30288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  <a:cxn ang="0">
                              <a:pos x="connsiteX42" y="connsiteY42"/>
                            </a:cxn>
                            <a:cxn ang="0">
                              <a:pos x="connsiteX43" y="connsiteY43"/>
                            </a:cxn>
                            <a:cxn ang="0">
                              <a:pos x="connsiteX44" y="connsiteY44"/>
                            </a:cxn>
                            <a:cxn ang="0">
                              <a:pos x="connsiteX45" y="connsiteY45"/>
                            </a:cxn>
                            <a:cxn ang="0">
                              <a:pos x="connsiteX46" y="connsiteY46"/>
                            </a:cxn>
                            <a:cxn ang="0">
                              <a:pos x="connsiteX47" y="connsiteY47"/>
                            </a:cxn>
                            <a:cxn ang="0">
                              <a:pos x="connsiteX48" y="connsiteY48"/>
                            </a:cxn>
                            <a:cxn ang="0">
                              <a:pos x="connsiteX49" y="connsiteY49"/>
                            </a:cxn>
                            <a:cxn ang="0">
                              <a:pos x="connsiteX50" y="connsiteY50"/>
                            </a:cxn>
                            <a:cxn ang="0">
                              <a:pos x="connsiteX51" y="connsiteY51"/>
                            </a:cxn>
                            <a:cxn ang="0">
                              <a:pos x="connsiteX52" y="connsiteY52"/>
                            </a:cxn>
                            <a:cxn ang="0">
                              <a:pos x="connsiteX53" y="connsiteY53"/>
                            </a:cxn>
                            <a:cxn ang="0">
                              <a:pos x="connsiteX54" y="connsiteY54"/>
                            </a:cxn>
                            <a:cxn ang="0">
                              <a:pos x="connsiteX55" y="connsiteY55"/>
                            </a:cxn>
                            <a:cxn ang="0">
                              <a:pos x="connsiteX56" y="connsiteY56"/>
                            </a:cxn>
                            <a:cxn ang="0">
                              <a:pos x="connsiteX57" y="connsiteY57"/>
                            </a:cxn>
                            <a:cxn ang="0">
                              <a:pos x="connsiteX58" y="connsiteY58"/>
                            </a:cxn>
                            <a:cxn ang="0">
                              <a:pos x="connsiteX59" y="connsiteY59"/>
                            </a:cxn>
                            <a:cxn ang="0">
                              <a:pos x="connsiteX60" y="connsiteY60"/>
                            </a:cxn>
                            <a:cxn ang="0">
                              <a:pos x="connsiteX61" y="connsiteY61"/>
                            </a:cxn>
                            <a:cxn ang="0">
                              <a:pos x="connsiteX62" y="connsiteY62"/>
                            </a:cxn>
                            <a:cxn ang="0">
                              <a:pos x="connsiteX63" y="connsiteY63"/>
                            </a:cxn>
                            <a:cxn ang="0">
                              <a:pos x="connsiteX64" y="connsiteY64"/>
                            </a:cxn>
                            <a:cxn ang="0">
                              <a:pos x="connsiteX65" y="connsiteY65"/>
                            </a:cxn>
                            <a:cxn ang="0">
                              <a:pos x="connsiteX66" y="connsiteY66"/>
                            </a:cxn>
                            <a:cxn ang="0">
                              <a:pos x="connsiteX67" y="connsiteY67"/>
                            </a:cxn>
                            <a:cxn ang="0">
                              <a:pos x="connsiteX68" y="connsiteY68"/>
                            </a:cxn>
                            <a:cxn ang="0">
                              <a:pos x="connsiteX69" y="connsiteY69"/>
                            </a:cxn>
                          </a:cxnLst>
                          <a:rect l="l" t="t" r="r" b="b"/>
                          <a:pathLst>
                            <a:path w="200963" h="302885">
                              <a:moveTo>
                                <a:pt x="197358" y="24374"/>
                              </a:moveTo>
                              <a:cubicBezTo>
                                <a:pt x="195548" y="20088"/>
                                <a:pt x="193072" y="16087"/>
                                <a:pt x="190024" y="12468"/>
                              </a:cubicBezTo>
                              <a:cubicBezTo>
                                <a:pt x="189167" y="11420"/>
                                <a:pt x="188309" y="10658"/>
                                <a:pt x="187357" y="9706"/>
                              </a:cubicBezTo>
                              <a:cubicBezTo>
                                <a:pt x="183261" y="5610"/>
                                <a:pt x="178594" y="2752"/>
                                <a:pt x="173736" y="1324"/>
                              </a:cubicBezTo>
                              <a:cubicBezTo>
                                <a:pt x="167926" y="-486"/>
                                <a:pt x="161735" y="-486"/>
                                <a:pt x="155543" y="1609"/>
                              </a:cubicBezTo>
                              <a:cubicBezTo>
                                <a:pt x="153638" y="2276"/>
                                <a:pt x="151733" y="3038"/>
                                <a:pt x="149924" y="3991"/>
                              </a:cubicBezTo>
                              <a:cubicBezTo>
                                <a:pt x="146876" y="5610"/>
                                <a:pt x="144399" y="7515"/>
                                <a:pt x="142304" y="9515"/>
                              </a:cubicBezTo>
                              <a:cubicBezTo>
                                <a:pt x="137160" y="14563"/>
                                <a:pt x="134398" y="20469"/>
                                <a:pt x="133064" y="25517"/>
                              </a:cubicBezTo>
                              <a:cubicBezTo>
                                <a:pt x="132779" y="26565"/>
                                <a:pt x="132588" y="27517"/>
                                <a:pt x="132398" y="28470"/>
                              </a:cubicBezTo>
                              <a:lnTo>
                                <a:pt x="130397" y="27708"/>
                              </a:lnTo>
                              <a:cubicBezTo>
                                <a:pt x="127444" y="26279"/>
                                <a:pt x="124111" y="27708"/>
                                <a:pt x="122968" y="30851"/>
                              </a:cubicBezTo>
                              <a:cubicBezTo>
                                <a:pt x="121825" y="33994"/>
                                <a:pt x="123254" y="37614"/>
                                <a:pt x="126302" y="39043"/>
                              </a:cubicBezTo>
                              <a:lnTo>
                                <a:pt x="143923" y="47329"/>
                              </a:lnTo>
                              <a:lnTo>
                                <a:pt x="143161" y="37423"/>
                              </a:lnTo>
                              <a:cubicBezTo>
                                <a:pt x="143161" y="37328"/>
                                <a:pt x="143066" y="35137"/>
                                <a:pt x="143637" y="31994"/>
                              </a:cubicBezTo>
                              <a:cubicBezTo>
                                <a:pt x="144113" y="29327"/>
                                <a:pt x="145256" y="25993"/>
                                <a:pt x="147352" y="22755"/>
                              </a:cubicBezTo>
                              <a:cubicBezTo>
                                <a:pt x="149162" y="19993"/>
                                <a:pt x="151733" y="17230"/>
                                <a:pt x="155543" y="15230"/>
                              </a:cubicBezTo>
                              <a:cubicBezTo>
                                <a:pt x="157067" y="14373"/>
                                <a:pt x="158591" y="13801"/>
                                <a:pt x="160020" y="13325"/>
                              </a:cubicBezTo>
                              <a:cubicBezTo>
                                <a:pt x="163259" y="12277"/>
                                <a:pt x="166211" y="12277"/>
                                <a:pt x="168878" y="12658"/>
                              </a:cubicBezTo>
                              <a:cubicBezTo>
                                <a:pt x="174784" y="13706"/>
                                <a:pt x="179165" y="17516"/>
                                <a:pt x="181642" y="20564"/>
                              </a:cubicBezTo>
                              <a:cubicBezTo>
                                <a:pt x="181832" y="20850"/>
                                <a:pt x="182118" y="21136"/>
                                <a:pt x="182309" y="21517"/>
                              </a:cubicBezTo>
                              <a:cubicBezTo>
                                <a:pt x="183833" y="23422"/>
                                <a:pt x="185166" y="25612"/>
                                <a:pt x="186309" y="27994"/>
                              </a:cubicBezTo>
                              <a:cubicBezTo>
                                <a:pt x="188690" y="33042"/>
                                <a:pt x="189928" y="38852"/>
                                <a:pt x="189643" y="44377"/>
                              </a:cubicBezTo>
                              <a:cubicBezTo>
                                <a:pt x="189548" y="47329"/>
                                <a:pt x="188881" y="50092"/>
                                <a:pt x="187833" y="52759"/>
                              </a:cubicBezTo>
                              <a:cubicBezTo>
                                <a:pt x="187452" y="53616"/>
                                <a:pt x="187071" y="54568"/>
                                <a:pt x="186595" y="55426"/>
                              </a:cubicBezTo>
                              <a:cubicBezTo>
                                <a:pt x="184118" y="59521"/>
                                <a:pt x="181356" y="62950"/>
                                <a:pt x="178499" y="65808"/>
                              </a:cubicBezTo>
                              <a:cubicBezTo>
                                <a:pt x="175736" y="68570"/>
                                <a:pt x="172784" y="70761"/>
                                <a:pt x="169736" y="72571"/>
                              </a:cubicBezTo>
                              <a:cubicBezTo>
                                <a:pt x="164973" y="75428"/>
                                <a:pt x="160115" y="77143"/>
                                <a:pt x="155448" y="78286"/>
                              </a:cubicBezTo>
                              <a:cubicBezTo>
                                <a:pt x="152781" y="78857"/>
                                <a:pt x="150114" y="79238"/>
                                <a:pt x="147638" y="79429"/>
                              </a:cubicBezTo>
                              <a:cubicBezTo>
                                <a:pt x="141256" y="80000"/>
                                <a:pt x="135731" y="79429"/>
                                <a:pt x="132207" y="78857"/>
                              </a:cubicBezTo>
                              <a:cubicBezTo>
                                <a:pt x="130778" y="78667"/>
                                <a:pt x="129635" y="78381"/>
                                <a:pt x="128968" y="78190"/>
                              </a:cubicBezTo>
                              <a:lnTo>
                                <a:pt x="126397" y="77524"/>
                              </a:lnTo>
                              <a:lnTo>
                                <a:pt x="124111" y="76952"/>
                              </a:lnTo>
                              <a:lnTo>
                                <a:pt x="116967" y="89906"/>
                              </a:lnTo>
                              <a:lnTo>
                                <a:pt x="109347" y="103813"/>
                              </a:lnTo>
                              <a:lnTo>
                                <a:pt x="99631" y="121529"/>
                              </a:lnTo>
                              <a:lnTo>
                                <a:pt x="92012" y="135436"/>
                              </a:lnTo>
                              <a:lnTo>
                                <a:pt x="84011" y="150104"/>
                              </a:lnTo>
                              <a:lnTo>
                                <a:pt x="82201" y="153152"/>
                              </a:lnTo>
                              <a:lnTo>
                                <a:pt x="74200" y="166868"/>
                              </a:lnTo>
                              <a:lnTo>
                                <a:pt x="64008" y="184299"/>
                              </a:lnTo>
                              <a:lnTo>
                                <a:pt x="56007" y="198015"/>
                              </a:lnTo>
                              <a:lnTo>
                                <a:pt x="45815" y="215446"/>
                              </a:lnTo>
                              <a:lnTo>
                                <a:pt x="37814" y="229162"/>
                              </a:lnTo>
                              <a:lnTo>
                                <a:pt x="27622" y="246592"/>
                              </a:lnTo>
                              <a:lnTo>
                                <a:pt x="19621" y="260308"/>
                              </a:lnTo>
                              <a:lnTo>
                                <a:pt x="0" y="293836"/>
                              </a:lnTo>
                              <a:lnTo>
                                <a:pt x="15049" y="302885"/>
                              </a:lnTo>
                              <a:lnTo>
                                <a:pt x="32766" y="270595"/>
                              </a:lnTo>
                              <a:lnTo>
                                <a:pt x="40386" y="256689"/>
                              </a:lnTo>
                              <a:lnTo>
                                <a:pt x="50102" y="238877"/>
                              </a:lnTo>
                              <a:lnTo>
                                <a:pt x="57721" y="224875"/>
                              </a:lnTo>
                              <a:lnTo>
                                <a:pt x="67437" y="207064"/>
                              </a:lnTo>
                              <a:lnTo>
                                <a:pt x="75057" y="193062"/>
                              </a:lnTo>
                              <a:lnTo>
                                <a:pt x="84773" y="175345"/>
                              </a:lnTo>
                              <a:lnTo>
                                <a:pt x="92393" y="161344"/>
                              </a:lnTo>
                              <a:lnTo>
                                <a:pt x="102108" y="143532"/>
                              </a:lnTo>
                              <a:lnTo>
                                <a:pt x="109728" y="129625"/>
                              </a:lnTo>
                              <a:lnTo>
                                <a:pt x="119443" y="111814"/>
                              </a:lnTo>
                              <a:lnTo>
                                <a:pt x="127064" y="97812"/>
                              </a:lnTo>
                              <a:lnTo>
                                <a:pt x="130874" y="90859"/>
                              </a:lnTo>
                              <a:cubicBezTo>
                                <a:pt x="131636" y="90954"/>
                                <a:pt x="132398" y="91049"/>
                                <a:pt x="133160" y="91144"/>
                              </a:cubicBezTo>
                              <a:cubicBezTo>
                                <a:pt x="137160" y="91621"/>
                                <a:pt x="142494" y="91906"/>
                                <a:pt x="148590" y="91430"/>
                              </a:cubicBezTo>
                              <a:cubicBezTo>
                                <a:pt x="152591" y="91144"/>
                                <a:pt x="156781" y="90478"/>
                                <a:pt x="161163" y="89239"/>
                              </a:cubicBezTo>
                              <a:cubicBezTo>
                                <a:pt x="165830" y="88001"/>
                                <a:pt x="170688" y="86096"/>
                                <a:pt x="175355" y="83334"/>
                              </a:cubicBezTo>
                              <a:cubicBezTo>
                                <a:pt x="180213" y="80476"/>
                                <a:pt x="184975" y="76762"/>
                                <a:pt x="189262" y="71809"/>
                              </a:cubicBezTo>
                              <a:cubicBezTo>
                                <a:pt x="191738" y="69046"/>
                                <a:pt x="194024" y="65998"/>
                                <a:pt x="196215" y="62379"/>
                              </a:cubicBezTo>
                              <a:cubicBezTo>
                                <a:pt x="196977" y="61141"/>
                                <a:pt x="197453" y="59807"/>
                                <a:pt x="198025" y="58474"/>
                              </a:cubicBezTo>
                              <a:cubicBezTo>
                                <a:pt x="200311" y="53044"/>
                                <a:pt x="201263" y="46948"/>
                                <a:pt x="200882" y="40662"/>
                              </a:cubicBezTo>
                              <a:cubicBezTo>
                                <a:pt x="200787" y="35137"/>
                                <a:pt x="199549" y="29613"/>
                                <a:pt x="197358" y="24374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D731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338" name="Freeform: Shape 337">
                          <a:extLst>
                            <a:ext uri="{FF2B5EF4-FFF2-40B4-BE49-F238E27FC236}">
                              <a16:creationId xmlns:a16="http://schemas.microsoft.com/office/drawing/2014/main" id="{C0EA7EF8-0BD8-4D99-847C-D2080E548DDF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007512" y="3094195"/>
                          <a:ext cx="16573" cy="13103"/>
                        </a:xfrm>
                        <a:custGeom>
                          <a:avLst/>
                          <a:gdLst>
                            <a:gd name="connsiteX0" fmla="*/ 0 w 16573"/>
                            <a:gd name="connsiteY0" fmla="*/ 0 h 13103"/>
                            <a:gd name="connsiteX1" fmla="*/ 95 w 16573"/>
                            <a:gd name="connsiteY1" fmla="*/ 1429 h 13103"/>
                            <a:gd name="connsiteX2" fmla="*/ 3524 w 16573"/>
                            <a:gd name="connsiteY2" fmla="*/ 3524 h 13103"/>
                            <a:gd name="connsiteX3" fmla="*/ 762 w 16573"/>
                            <a:gd name="connsiteY3" fmla="*/ 8668 h 13103"/>
                            <a:gd name="connsiteX4" fmla="*/ 1143 w 16573"/>
                            <a:gd name="connsiteY4" fmla="*/ 12573 h 13103"/>
                            <a:gd name="connsiteX5" fmla="*/ 16574 w 16573"/>
                            <a:gd name="connsiteY5" fmla="*/ 12859 h 13103"/>
                            <a:gd name="connsiteX6" fmla="*/ 15431 w 16573"/>
                            <a:gd name="connsiteY6" fmla="*/ 667 h 13103"/>
                            <a:gd name="connsiteX7" fmla="*/ 0 w 16573"/>
                            <a:gd name="connsiteY7" fmla="*/ 0 h 13103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</a:cxnLst>
                          <a:rect l="l" t="t" r="r" b="b"/>
                          <a:pathLst>
                            <a:path w="16573" h="13103">
                              <a:moveTo>
                                <a:pt x="0" y="0"/>
                              </a:moveTo>
                              <a:lnTo>
                                <a:pt x="95" y="1429"/>
                              </a:lnTo>
                              <a:lnTo>
                                <a:pt x="3524" y="3524"/>
                              </a:lnTo>
                              <a:lnTo>
                                <a:pt x="762" y="8668"/>
                              </a:lnTo>
                              <a:lnTo>
                                <a:pt x="1143" y="12573"/>
                              </a:lnTo>
                              <a:cubicBezTo>
                                <a:pt x="5144" y="13049"/>
                                <a:pt x="10478" y="13335"/>
                                <a:pt x="16574" y="12859"/>
                              </a:cubicBezTo>
                              <a:lnTo>
                                <a:pt x="15431" y="667"/>
                              </a:lnTo>
                              <a:cubicBezTo>
                                <a:pt x="9049" y="1048"/>
                                <a:pt x="3524" y="572"/>
                                <a:pt x="0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bg2">
                            <a:lumMod val="25000"/>
                          </a:schemeClr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339" name="Freeform: Shape 338">
                          <a:extLst>
                            <a:ext uri="{FF2B5EF4-FFF2-40B4-BE49-F238E27FC236}">
                              <a16:creationId xmlns:a16="http://schemas.microsoft.com/office/drawing/2014/main" id="{492EDC86-BDB0-4A68-A1C5-582D5F838E5A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007703" y="3095624"/>
                          <a:ext cx="3429" cy="7143"/>
                        </a:xfrm>
                        <a:custGeom>
                          <a:avLst/>
                          <a:gdLst>
                            <a:gd name="connsiteX0" fmla="*/ 3429 w 3429"/>
                            <a:gd name="connsiteY0" fmla="*/ 2000 h 7143"/>
                            <a:gd name="connsiteX1" fmla="*/ 0 w 3429"/>
                            <a:gd name="connsiteY1" fmla="*/ 0 h 7143"/>
                            <a:gd name="connsiteX2" fmla="*/ 667 w 3429"/>
                            <a:gd name="connsiteY2" fmla="*/ 7144 h 7143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</a:cxnLst>
                          <a:rect l="l" t="t" r="r" b="b"/>
                          <a:pathLst>
                            <a:path w="3429" h="7143">
                              <a:moveTo>
                                <a:pt x="3429" y="2000"/>
                              </a:moveTo>
                              <a:lnTo>
                                <a:pt x="0" y="0"/>
                              </a:lnTo>
                              <a:lnTo>
                                <a:pt x="667" y="7144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0013D7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340" name="Freeform: Shape 339">
                          <a:extLst>
                            <a:ext uri="{FF2B5EF4-FFF2-40B4-BE49-F238E27FC236}">
                              <a16:creationId xmlns:a16="http://schemas.microsoft.com/office/drawing/2014/main" id="{1C625933-7DC5-4F00-807B-A0F7CD53AF23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994272" y="3112674"/>
                          <a:ext cx="8286" cy="14478"/>
                        </a:xfrm>
                        <a:custGeom>
                          <a:avLst/>
                          <a:gdLst>
                            <a:gd name="connsiteX0" fmla="*/ 0 w 8286"/>
                            <a:gd name="connsiteY0" fmla="*/ 14002 h 14478"/>
                            <a:gd name="connsiteX1" fmla="*/ 667 w 8286"/>
                            <a:gd name="connsiteY1" fmla="*/ 14478 h 14478"/>
                            <a:gd name="connsiteX2" fmla="*/ 8287 w 8286"/>
                            <a:gd name="connsiteY2" fmla="*/ 571 h 14478"/>
                            <a:gd name="connsiteX3" fmla="*/ 7620 w 8286"/>
                            <a:gd name="connsiteY3" fmla="*/ 0 h 1447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8286" h="14478">
                              <a:moveTo>
                                <a:pt x="0" y="14002"/>
                              </a:moveTo>
                              <a:lnTo>
                                <a:pt x="667" y="14478"/>
                              </a:lnTo>
                              <a:lnTo>
                                <a:pt x="8287" y="571"/>
                              </a:lnTo>
                              <a:lnTo>
                                <a:pt x="762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0013D7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341" name="Freeform: Shape 340">
                          <a:extLst>
                            <a:ext uri="{FF2B5EF4-FFF2-40B4-BE49-F238E27FC236}">
                              <a16:creationId xmlns:a16="http://schemas.microsoft.com/office/drawing/2014/main" id="{C72F5D21-97BB-4561-8551-016D8E9D7041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984747" y="3105244"/>
                          <a:ext cx="9144" cy="14859"/>
                        </a:xfrm>
                        <a:custGeom>
                          <a:avLst/>
                          <a:gdLst>
                            <a:gd name="connsiteX0" fmla="*/ 9144 w 9144"/>
                            <a:gd name="connsiteY0" fmla="*/ 1143 h 14859"/>
                            <a:gd name="connsiteX1" fmla="*/ 7620 w 9144"/>
                            <a:gd name="connsiteY1" fmla="*/ 0 h 14859"/>
                            <a:gd name="connsiteX2" fmla="*/ 0 w 9144"/>
                            <a:gd name="connsiteY2" fmla="*/ 13907 h 14859"/>
                            <a:gd name="connsiteX3" fmla="*/ 1143 w 9144"/>
                            <a:gd name="connsiteY3" fmla="*/ 14859 h 1485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9144" h="14859">
                              <a:moveTo>
                                <a:pt x="9144" y="1143"/>
                              </a:moveTo>
                              <a:lnTo>
                                <a:pt x="7620" y="0"/>
                              </a:lnTo>
                              <a:lnTo>
                                <a:pt x="0" y="13907"/>
                              </a:lnTo>
                              <a:lnTo>
                                <a:pt x="1143" y="14859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0013D7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342" name="Freeform: Shape 341">
                          <a:extLst>
                            <a:ext uri="{FF2B5EF4-FFF2-40B4-BE49-F238E27FC236}">
                              <a16:creationId xmlns:a16="http://schemas.microsoft.com/office/drawing/2014/main" id="{5059A440-7FF1-485F-923E-0A46A2B431B7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985891" y="3106387"/>
                          <a:ext cx="16002" cy="20288"/>
                        </a:xfrm>
                        <a:custGeom>
                          <a:avLst/>
                          <a:gdLst>
                            <a:gd name="connsiteX0" fmla="*/ 8382 w 16002"/>
                            <a:gd name="connsiteY0" fmla="*/ 20288 h 20288"/>
                            <a:gd name="connsiteX1" fmla="*/ 16002 w 16002"/>
                            <a:gd name="connsiteY1" fmla="*/ 6286 h 20288"/>
                            <a:gd name="connsiteX2" fmla="*/ 8001 w 16002"/>
                            <a:gd name="connsiteY2" fmla="*/ 0 h 20288"/>
                            <a:gd name="connsiteX3" fmla="*/ 0 w 16002"/>
                            <a:gd name="connsiteY3" fmla="*/ 13716 h 2028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16002" h="20288">
                              <a:moveTo>
                                <a:pt x="8382" y="20288"/>
                              </a:moveTo>
                              <a:lnTo>
                                <a:pt x="16002" y="6286"/>
                              </a:lnTo>
                              <a:lnTo>
                                <a:pt x="8001" y="0"/>
                              </a:lnTo>
                              <a:lnTo>
                                <a:pt x="0" y="13716"/>
                              </a:lnTo>
                              <a:close/>
                            </a:path>
                          </a:pathLst>
                        </a:custGeom>
                        <a:solidFill>
                          <a:schemeClr val="bg2">
                            <a:lumMod val="25000"/>
                          </a:schemeClr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343" name="Freeform: Shape 342">
                          <a:extLst>
                            <a:ext uri="{FF2B5EF4-FFF2-40B4-BE49-F238E27FC236}">
                              <a16:creationId xmlns:a16="http://schemas.microsoft.com/office/drawing/2014/main" id="{8B0EA9D3-3D1D-44A7-B924-9CA47B87E284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976937" y="3144392"/>
                          <a:ext cx="8286" cy="14478"/>
                        </a:xfrm>
                        <a:custGeom>
                          <a:avLst/>
                          <a:gdLst>
                            <a:gd name="connsiteX0" fmla="*/ 0 w 8286"/>
                            <a:gd name="connsiteY0" fmla="*/ 14002 h 14478"/>
                            <a:gd name="connsiteX1" fmla="*/ 667 w 8286"/>
                            <a:gd name="connsiteY1" fmla="*/ 14478 h 14478"/>
                            <a:gd name="connsiteX2" fmla="*/ 8287 w 8286"/>
                            <a:gd name="connsiteY2" fmla="*/ 572 h 14478"/>
                            <a:gd name="connsiteX3" fmla="*/ 7620 w 8286"/>
                            <a:gd name="connsiteY3" fmla="*/ 0 h 1447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8286" h="14478">
                              <a:moveTo>
                                <a:pt x="0" y="14002"/>
                              </a:moveTo>
                              <a:lnTo>
                                <a:pt x="667" y="14478"/>
                              </a:lnTo>
                              <a:lnTo>
                                <a:pt x="8287" y="572"/>
                              </a:lnTo>
                              <a:lnTo>
                                <a:pt x="762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0013D7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344" name="Freeform: Shape 343">
                          <a:extLst>
                            <a:ext uri="{FF2B5EF4-FFF2-40B4-BE49-F238E27FC236}">
                              <a16:creationId xmlns:a16="http://schemas.microsoft.com/office/drawing/2014/main" id="{95C66EC2-F9FB-4291-8878-77A28E761366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967317" y="3136963"/>
                          <a:ext cx="8382" cy="14192"/>
                        </a:xfrm>
                        <a:custGeom>
                          <a:avLst/>
                          <a:gdLst>
                            <a:gd name="connsiteX0" fmla="*/ 8382 w 8382"/>
                            <a:gd name="connsiteY0" fmla="*/ 572 h 14192"/>
                            <a:gd name="connsiteX1" fmla="*/ 7620 w 8382"/>
                            <a:gd name="connsiteY1" fmla="*/ 0 h 14192"/>
                            <a:gd name="connsiteX2" fmla="*/ 0 w 8382"/>
                            <a:gd name="connsiteY2" fmla="*/ 13906 h 14192"/>
                            <a:gd name="connsiteX3" fmla="*/ 381 w 8382"/>
                            <a:gd name="connsiteY3" fmla="*/ 14192 h 1419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8382" h="14192">
                              <a:moveTo>
                                <a:pt x="8382" y="572"/>
                              </a:moveTo>
                              <a:lnTo>
                                <a:pt x="7620" y="0"/>
                              </a:lnTo>
                              <a:lnTo>
                                <a:pt x="0" y="13906"/>
                              </a:lnTo>
                              <a:lnTo>
                                <a:pt x="381" y="14192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0013D7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345" name="Freeform: Shape 344">
                          <a:extLst>
                            <a:ext uri="{FF2B5EF4-FFF2-40B4-BE49-F238E27FC236}">
                              <a16:creationId xmlns:a16="http://schemas.microsoft.com/office/drawing/2014/main" id="{E3EC1CDD-22C4-4B7C-BAA1-6CD8884EA537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967698" y="3137534"/>
                          <a:ext cx="16859" cy="20859"/>
                        </a:xfrm>
                        <a:custGeom>
                          <a:avLst/>
                          <a:gdLst>
                            <a:gd name="connsiteX0" fmla="*/ 0 w 16859"/>
                            <a:gd name="connsiteY0" fmla="*/ 13621 h 20859"/>
                            <a:gd name="connsiteX1" fmla="*/ 9239 w 16859"/>
                            <a:gd name="connsiteY1" fmla="*/ 20860 h 20859"/>
                            <a:gd name="connsiteX2" fmla="*/ 16859 w 16859"/>
                            <a:gd name="connsiteY2" fmla="*/ 6858 h 20859"/>
                            <a:gd name="connsiteX3" fmla="*/ 8001 w 16859"/>
                            <a:gd name="connsiteY3" fmla="*/ 0 h 2085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16859" h="20859">
                              <a:moveTo>
                                <a:pt x="0" y="13621"/>
                              </a:moveTo>
                              <a:lnTo>
                                <a:pt x="9239" y="20860"/>
                              </a:lnTo>
                              <a:lnTo>
                                <a:pt x="16859" y="6858"/>
                              </a:lnTo>
                              <a:lnTo>
                                <a:pt x="8001" y="0"/>
                              </a:lnTo>
                              <a:close/>
                            </a:path>
                          </a:pathLst>
                        </a:custGeom>
                        <a:solidFill>
                          <a:schemeClr val="bg2">
                            <a:lumMod val="25000"/>
                          </a:schemeClr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346" name="Freeform: Shape 345">
                          <a:extLst>
                            <a:ext uri="{FF2B5EF4-FFF2-40B4-BE49-F238E27FC236}">
                              <a16:creationId xmlns:a16="http://schemas.microsoft.com/office/drawing/2014/main" id="{FF27E47C-ADB4-429A-B713-CFCAB0B72B39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949505" y="3168585"/>
                          <a:ext cx="8096" cy="14001"/>
                        </a:xfrm>
                        <a:custGeom>
                          <a:avLst/>
                          <a:gdLst>
                            <a:gd name="connsiteX0" fmla="*/ 8096 w 8096"/>
                            <a:gd name="connsiteY0" fmla="*/ 95 h 14001"/>
                            <a:gd name="connsiteX1" fmla="*/ 8001 w 8096"/>
                            <a:gd name="connsiteY1" fmla="*/ 0 h 14001"/>
                            <a:gd name="connsiteX2" fmla="*/ 0 w 8096"/>
                            <a:gd name="connsiteY2" fmla="*/ 13716 h 14001"/>
                            <a:gd name="connsiteX3" fmla="*/ 476 w 8096"/>
                            <a:gd name="connsiteY3" fmla="*/ 14002 h 14001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8096" h="14001">
                              <a:moveTo>
                                <a:pt x="8096" y="95"/>
                              </a:moveTo>
                              <a:lnTo>
                                <a:pt x="8001" y="0"/>
                              </a:lnTo>
                              <a:lnTo>
                                <a:pt x="0" y="13716"/>
                              </a:lnTo>
                              <a:lnTo>
                                <a:pt x="476" y="14002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0013D7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347" name="Freeform: Shape 346">
                          <a:extLst>
                            <a:ext uri="{FF2B5EF4-FFF2-40B4-BE49-F238E27FC236}">
                              <a16:creationId xmlns:a16="http://schemas.microsoft.com/office/drawing/2014/main" id="{902E589E-9CD8-4DA9-B6B1-3378808BD89B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959506" y="3176110"/>
                          <a:ext cx="8381" cy="14478"/>
                        </a:xfrm>
                        <a:custGeom>
                          <a:avLst/>
                          <a:gdLst>
                            <a:gd name="connsiteX0" fmla="*/ 0 w 8381"/>
                            <a:gd name="connsiteY0" fmla="*/ 14002 h 14478"/>
                            <a:gd name="connsiteX1" fmla="*/ 762 w 8381"/>
                            <a:gd name="connsiteY1" fmla="*/ 14478 h 14478"/>
                            <a:gd name="connsiteX2" fmla="*/ 8382 w 8381"/>
                            <a:gd name="connsiteY2" fmla="*/ 571 h 14478"/>
                            <a:gd name="connsiteX3" fmla="*/ 7620 w 8381"/>
                            <a:gd name="connsiteY3" fmla="*/ 0 h 1447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8381" h="14478">
                              <a:moveTo>
                                <a:pt x="0" y="14002"/>
                              </a:moveTo>
                              <a:lnTo>
                                <a:pt x="762" y="14478"/>
                              </a:lnTo>
                              <a:lnTo>
                                <a:pt x="8382" y="571"/>
                              </a:lnTo>
                              <a:lnTo>
                                <a:pt x="762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0013D7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348" name="Freeform: Shape 347">
                          <a:extLst>
                            <a:ext uri="{FF2B5EF4-FFF2-40B4-BE49-F238E27FC236}">
                              <a16:creationId xmlns:a16="http://schemas.microsoft.com/office/drawing/2014/main" id="{7DB05686-9F16-42DA-8968-CFE9C0D2AB00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949981" y="3168681"/>
                          <a:ext cx="17144" cy="21431"/>
                        </a:xfrm>
                        <a:custGeom>
                          <a:avLst/>
                          <a:gdLst>
                            <a:gd name="connsiteX0" fmla="*/ 0 w 17144"/>
                            <a:gd name="connsiteY0" fmla="*/ 13907 h 21431"/>
                            <a:gd name="connsiteX1" fmla="*/ 9525 w 17144"/>
                            <a:gd name="connsiteY1" fmla="*/ 21431 h 21431"/>
                            <a:gd name="connsiteX2" fmla="*/ 17145 w 17144"/>
                            <a:gd name="connsiteY2" fmla="*/ 7430 h 21431"/>
                            <a:gd name="connsiteX3" fmla="*/ 7620 w 17144"/>
                            <a:gd name="connsiteY3" fmla="*/ 0 h 21431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17144" h="21431">
                              <a:moveTo>
                                <a:pt x="0" y="13907"/>
                              </a:moveTo>
                              <a:lnTo>
                                <a:pt x="9525" y="21431"/>
                              </a:lnTo>
                              <a:lnTo>
                                <a:pt x="17145" y="7430"/>
                              </a:lnTo>
                              <a:lnTo>
                                <a:pt x="7620" y="0"/>
                              </a:lnTo>
                              <a:close/>
                            </a:path>
                          </a:pathLst>
                        </a:custGeom>
                        <a:solidFill>
                          <a:schemeClr val="bg2">
                            <a:lumMod val="25000"/>
                          </a:schemeClr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349" name="Freeform: Shape 348">
                          <a:extLst>
                            <a:ext uri="{FF2B5EF4-FFF2-40B4-BE49-F238E27FC236}">
                              <a16:creationId xmlns:a16="http://schemas.microsoft.com/office/drawing/2014/main" id="{542EF153-F8DA-4167-88C8-F32E0F1B502C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942171" y="3207828"/>
                          <a:ext cx="8286" cy="14478"/>
                        </a:xfrm>
                        <a:custGeom>
                          <a:avLst/>
                          <a:gdLst>
                            <a:gd name="connsiteX0" fmla="*/ 0 w 8286"/>
                            <a:gd name="connsiteY0" fmla="*/ 13907 h 14478"/>
                            <a:gd name="connsiteX1" fmla="*/ 667 w 8286"/>
                            <a:gd name="connsiteY1" fmla="*/ 14478 h 14478"/>
                            <a:gd name="connsiteX2" fmla="*/ 8287 w 8286"/>
                            <a:gd name="connsiteY2" fmla="*/ 572 h 14478"/>
                            <a:gd name="connsiteX3" fmla="*/ 7620 w 8286"/>
                            <a:gd name="connsiteY3" fmla="*/ 0 h 1447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8286" h="14478">
                              <a:moveTo>
                                <a:pt x="0" y="13907"/>
                              </a:moveTo>
                              <a:lnTo>
                                <a:pt x="667" y="14478"/>
                              </a:lnTo>
                              <a:lnTo>
                                <a:pt x="8287" y="572"/>
                              </a:lnTo>
                              <a:lnTo>
                                <a:pt x="762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0013D7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350" name="Freeform: Shape 349">
                          <a:extLst>
                            <a:ext uri="{FF2B5EF4-FFF2-40B4-BE49-F238E27FC236}">
                              <a16:creationId xmlns:a16="http://schemas.microsoft.com/office/drawing/2014/main" id="{564582F3-F0B6-48E0-8993-3EB66171D2E7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931312" y="3199637"/>
                          <a:ext cx="8858" cy="14668"/>
                        </a:xfrm>
                        <a:custGeom>
                          <a:avLst/>
                          <a:gdLst>
                            <a:gd name="connsiteX0" fmla="*/ 8858 w 8858"/>
                            <a:gd name="connsiteY0" fmla="*/ 667 h 14668"/>
                            <a:gd name="connsiteX1" fmla="*/ 8001 w 8858"/>
                            <a:gd name="connsiteY1" fmla="*/ 0 h 14668"/>
                            <a:gd name="connsiteX2" fmla="*/ 0 w 8858"/>
                            <a:gd name="connsiteY2" fmla="*/ 13716 h 14668"/>
                            <a:gd name="connsiteX3" fmla="*/ 1238 w 8858"/>
                            <a:gd name="connsiteY3" fmla="*/ 14669 h 1466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8858" h="14668">
                              <a:moveTo>
                                <a:pt x="8858" y="667"/>
                              </a:moveTo>
                              <a:lnTo>
                                <a:pt x="8001" y="0"/>
                              </a:lnTo>
                              <a:lnTo>
                                <a:pt x="0" y="13716"/>
                              </a:lnTo>
                              <a:lnTo>
                                <a:pt x="1238" y="14669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0013D7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351" name="Freeform: Shape 350">
                          <a:extLst>
                            <a:ext uri="{FF2B5EF4-FFF2-40B4-BE49-F238E27FC236}">
                              <a16:creationId xmlns:a16="http://schemas.microsoft.com/office/drawing/2014/main" id="{7C815C8C-0114-46B5-9530-F0A8CEF7A949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932551" y="3200304"/>
                          <a:ext cx="17240" cy="21431"/>
                        </a:xfrm>
                        <a:custGeom>
                          <a:avLst/>
                          <a:gdLst>
                            <a:gd name="connsiteX0" fmla="*/ 0 w 17240"/>
                            <a:gd name="connsiteY0" fmla="*/ 14002 h 21431"/>
                            <a:gd name="connsiteX1" fmla="*/ 9620 w 17240"/>
                            <a:gd name="connsiteY1" fmla="*/ 21431 h 21431"/>
                            <a:gd name="connsiteX2" fmla="*/ 17240 w 17240"/>
                            <a:gd name="connsiteY2" fmla="*/ 7525 h 21431"/>
                            <a:gd name="connsiteX3" fmla="*/ 7620 w 17240"/>
                            <a:gd name="connsiteY3" fmla="*/ 0 h 21431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17240" h="21431">
                              <a:moveTo>
                                <a:pt x="0" y="14002"/>
                              </a:moveTo>
                              <a:lnTo>
                                <a:pt x="9620" y="21431"/>
                              </a:lnTo>
                              <a:lnTo>
                                <a:pt x="17240" y="7525"/>
                              </a:lnTo>
                              <a:lnTo>
                                <a:pt x="7620" y="0"/>
                              </a:lnTo>
                              <a:close/>
                            </a:path>
                          </a:pathLst>
                        </a:custGeom>
                        <a:solidFill>
                          <a:schemeClr val="bg2">
                            <a:lumMod val="25000"/>
                          </a:schemeClr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352" name="Freeform: Shape 351">
                          <a:extLst>
                            <a:ext uri="{FF2B5EF4-FFF2-40B4-BE49-F238E27FC236}">
                              <a16:creationId xmlns:a16="http://schemas.microsoft.com/office/drawing/2014/main" id="{80C1C63B-906B-43B4-ADFA-B4E2D173B959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913215" y="3230784"/>
                          <a:ext cx="9620" cy="15240"/>
                        </a:xfrm>
                        <a:custGeom>
                          <a:avLst/>
                          <a:gdLst>
                            <a:gd name="connsiteX0" fmla="*/ 9620 w 9620"/>
                            <a:gd name="connsiteY0" fmla="*/ 1238 h 15240"/>
                            <a:gd name="connsiteX1" fmla="*/ 8001 w 9620"/>
                            <a:gd name="connsiteY1" fmla="*/ 0 h 15240"/>
                            <a:gd name="connsiteX2" fmla="*/ 0 w 9620"/>
                            <a:gd name="connsiteY2" fmla="*/ 13621 h 15240"/>
                            <a:gd name="connsiteX3" fmla="*/ 1905 w 9620"/>
                            <a:gd name="connsiteY3" fmla="*/ 15240 h 1524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9620" h="15240">
                              <a:moveTo>
                                <a:pt x="9620" y="1238"/>
                              </a:moveTo>
                              <a:lnTo>
                                <a:pt x="8001" y="0"/>
                              </a:lnTo>
                              <a:lnTo>
                                <a:pt x="0" y="13621"/>
                              </a:lnTo>
                              <a:lnTo>
                                <a:pt x="1905" y="1524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0013D7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353" name="Freeform: Shape 352">
                          <a:extLst>
                            <a:ext uri="{FF2B5EF4-FFF2-40B4-BE49-F238E27FC236}">
                              <a16:creationId xmlns:a16="http://schemas.microsoft.com/office/drawing/2014/main" id="{CB9CF010-9B62-43A0-863D-ECEC3772BA58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924740" y="3239547"/>
                          <a:ext cx="8381" cy="14478"/>
                        </a:xfrm>
                        <a:custGeom>
                          <a:avLst/>
                          <a:gdLst>
                            <a:gd name="connsiteX0" fmla="*/ 0 w 8381"/>
                            <a:gd name="connsiteY0" fmla="*/ 13906 h 14478"/>
                            <a:gd name="connsiteX1" fmla="*/ 762 w 8381"/>
                            <a:gd name="connsiteY1" fmla="*/ 14478 h 14478"/>
                            <a:gd name="connsiteX2" fmla="*/ 8382 w 8381"/>
                            <a:gd name="connsiteY2" fmla="*/ 571 h 14478"/>
                            <a:gd name="connsiteX3" fmla="*/ 7620 w 8381"/>
                            <a:gd name="connsiteY3" fmla="*/ 0 h 1447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8381" h="14478">
                              <a:moveTo>
                                <a:pt x="0" y="13906"/>
                              </a:moveTo>
                              <a:lnTo>
                                <a:pt x="762" y="14478"/>
                              </a:lnTo>
                              <a:lnTo>
                                <a:pt x="8382" y="571"/>
                              </a:lnTo>
                              <a:lnTo>
                                <a:pt x="762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0013D7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354" name="Freeform: Shape 353">
                          <a:extLst>
                            <a:ext uri="{FF2B5EF4-FFF2-40B4-BE49-F238E27FC236}">
                              <a16:creationId xmlns:a16="http://schemas.microsoft.com/office/drawing/2014/main" id="{2F41B843-BE84-42F0-9424-692F1605229E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915120" y="3232022"/>
                          <a:ext cx="17240" cy="21431"/>
                        </a:xfrm>
                        <a:custGeom>
                          <a:avLst/>
                          <a:gdLst>
                            <a:gd name="connsiteX0" fmla="*/ 0 w 17240"/>
                            <a:gd name="connsiteY0" fmla="*/ 14002 h 21431"/>
                            <a:gd name="connsiteX1" fmla="*/ 9620 w 17240"/>
                            <a:gd name="connsiteY1" fmla="*/ 21431 h 21431"/>
                            <a:gd name="connsiteX2" fmla="*/ 17240 w 17240"/>
                            <a:gd name="connsiteY2" fmla="*/ 7525 h 21431"/>
                            <a:gd name="connsiteX3" fmla="*/ 7715 w 17240"/>
                            <a:gd name="connsiteY3" fmla="*/ 0 h 21431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17240" h="21431">
                              <a:moveTo>
                                <a:pt x="0" y="14002"/>
                              </a:moveTo>
                              <a:lnTo>
                                <a:pt x="9620" y="21431"/>
                              </a:lnTo>
                              <a:lnTo>
                                <a:pt x="17240" y="7525"/>
                              </a:lnTo>
                              <a:lnTo>
                                <a:pt x="7715" y="0"/>
                              </a:lnTo>
                              <a:close/>
                            </a:path>
                          </a:pathLst>
                        </a:custGeom>
                        <a:solidFill>
                          <a:schemeClr val="bg2">
                            <a:lumMod val="25000"/>
                          </a:schemeClr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355" name="Freeform: Shape 354">
                          <a:extLst>
                            <a:ext uri="{FF2B5EF4-FFF2-40B4-BE49-F238E27FC236}">
                              <a16:creationId xmlns:a16="http://schemas.microsoft.com/office/drawing/2014/main" id="{5C022AD4-9315-4AF2-98A6-12E7710AF2CD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895022" y="3261835"/>
                          <a:ext cx="20764" cy="23907"/>
                        </a:xfrm>
                        <a:custGeom>
                          <a:avLst/>
                          <a:gdLst>
                            <a:gd name="connsiteX0" fmla="*/ 0 w 20764"/>
                            <a:gd name="connsiteY0" fmla="*/ 13716 h 23907"/>
                            <a:gd name="connsiteX1" fmla="*/ 13145 w 20764"/>
                            <a:gd name="connsiteY1" fmla="*/ 23908 h 23907"/>
                            <a:gd name="connsiteX2" fmla="*/ 20765 w 20764"/>
                            <a:gd name="connsiteY2" fmla="*/ 10001 h 23907"/>
                            <a:gd name="connsiteX3" fmla="*/ 8001 w 20764"/>
                            <a:gd name="connsiteY3" fmla="*/ 0 h 23907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20764" h="23907">
                              <a:moveTo>
                                <a:pt x="0" y="13716"/>
                              </a:moveTo>
                              <a:lnTo>
                                <a:pt x="13145" y="23908"/>
                              </a:lnTo>
                              <a:lnTo>
                                <a:pt x="20765" y="10001"/>
                              </a:lnTo>
                              <a:lnTo>
                                <a:pt x="8001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0013D7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356" name="Freeform: Shape 355">
                          <a:extLst>
                            <a:ext uri="{FF2B5EF4-FFF2-40B4-BE49-F238E27FC236}">
                              <a16:creationId xmlns:a16="http://schemas.microsoft.com/office/drawing/2014/main" id="{83EB1F8A-32FE-44A8-8E64-2EA56297AF75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030848" y="3087814"/>
                          <a:ext cx="20097" cy="16859"/>
                        </a:xfrm>
                        <a:custGeom>
                          <a:avLst/>
                          <a:gdLst>
                            <a:gd name="connsiteX0" fmla="*/ 0 w 20097"/>
                            <a:gd name="connsiteY0" fmla="*/ 5715 h 16859"/>
                            <a:gd name="connsiteX1" fmla="*/ 5906 w 20097"/>
                            <a:gd name="connsiteY1" fmla="*/ 16859 h 16859"/>
                            <a:gd name="connsiteX2" fmla="*/ 20098 w 20097"/>
                            <a:gd name="connsiteY2" fmla="*/ 10954 h 16859"/>
                            <a:gd name="connsiteX3" fmla="*/ 14383 w 20097"/>
                            <a:gd name="connsiteY3" fmla="*/ 0 h 16859"/>
                            <a:gd name="connsiteX4" fmla="*/ 0 w 20097"/>
                            <a:gd name="connsiteY4" fmla="*/ 5715 h 1685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20097" h="16859">
                              <a:moveTo>
                                <a:pt x="0" y="5715"/>
                              </a:moveTo>
                              <a:lnTo>
                                <a:pt x="5906" y="16859"/>
                              </a:lnTo>
                              <a:cubicBezTo>
                                <a:pt x="10573" y="15621"/>
                                <a:pt x="15431" y="13716"/>
                                <a:pt x="20098" y="10954"/>
                              </a:cubicBezTo>
                              <a:lnTo>
                                <a:pt x="14383" y="0"/>
                              </a:lnTo>
                              <a:cubicBezTo>
                                <a:pt x="9525" y="2857"/>
                                <a:pt x="4667" y="4667"/>
                                <a:pt x="0" y="5715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bg2">
                            <a:lumMod val="25000"/>
                          </a:schemeClr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357" name="Freeform: Shape 356">
                          <a:extLst>
                            <a:ext uri="{FF2B5EF4-FFF2-40B4-BE49-F238E27FC236}">
                              <a16:creationId xmlns:a16="http://schemas.microsoft.com/office/drawing/2014/main" id="{9C2E7338-CF09-44A5-AC72-0E74B7D2F509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053899" y="3068192"/>
                          <a:ext cx="19716" cy="19145"/>
                        </a:xfrm>
                        <a:custGeom>
                          <a:avLst/>
                          <a:gdLst>
                            <a:gd name="connsiteX0" fmla="*/ 8096 w 19716"/>
                            <a:gd name="connsiteY0" fmla="*/ 2667 h 19145"/>
                            <a:gd name="connsiteX1" fmla="*/ 0 w 19716"/>
                            <a:gd name="connsiteY1" fmla="*/ 13049 h 19145"/>
                            <a:gd name="connsiteX2" fmla="*/ 10954 w 19716"/>
                            <a:gd name="connsiteY2" fmla="*/ 19145 h 19145"/>
                            <a:gd name="connsiteX3" fmla="*/ 17907 w 19716"/>
                            <a:gd name="connsiteY3" fmla="*/ 9715 h 19145"/>
                            <a:gd name="connsiteX4" fmla="*/ 19717 w 19716"/>
                            <a:gd name="connsiteY4" fmla="*/ 5810 h 19145"/>
                            <a:gd name="connsiteX5" fmla="*/ 9335 w 19716"/>
                            <a:gd name="connsiteY5" fmla="*/ 0 h 19145"/>
                            <a:gd name="connsiteX6" fmla="*/ 8096 w 19716"/>
                            <a:gd name="connsiteY6" fmla="*/ 2667 h 1914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</a:cxnLst>
                          <a:rect l="l" t="t" r="r" b="b"/>
                          <a:pathLst>
                            <a:path w="19716" h="19145">
                              <a:moveTo>
                                <a:pt x="8096" y="2667"/>
                              </a:moveTo>
                              <a:cubicBezTo>
                                <a:pt x="5620" y="6763"/>
                                <a:pt x="2857" y="10192"/>
                                <a:pt x="0" y="13049"/>
                              </a:cubicBezTo>
                              <a:lnTo>
                                <a:pt x="10954" y="19145"/>
                              </a:lnTo>
                              <a:cubicBezTo>
                                <a:pt x="13430" y="16383"/>
                                <a:pt x="15716" y="13335"/>
                                <a:pt x="17907" y="9715"/>
                              </a:cubicBezTo>
                              <a:cubicBezTo>
                                <a:pt x="18669" y="8477"/>
                                <a:pt x="19145" y="7144"/>
                                <a:pt x="19717" y="5810"/>
                              </a:cubicBezTo>
                              <a:lnTo>
                                <a:pt x="9335" y="0"/>
                              </a:lnTo>
                              <a:cubicBezTo>
                                <a:pt x="8954" y="857"/>
                                <a:pt x="8572" y="1810"/>
                                <a:pt x="8096" y="2667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bg2">
                            <a:lumMod val="25000"/>
                          </a:schemeClr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358" name="Freeform: Shape 357">
                          <a:extLst>
                            <a:ext uri="{FF2B5EF4-FFF2-40B4-BE49-F238E27FC236}">
                              <a16:creationId xmlns:a16="http://schemas.microsoft.com/office/drawing/2014/main" id="{18C68E8C-36A6-4BC3-B8BA-275CA08ED5E6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061710" y="3039903"/>
                          <a:ext cx="14763" cy="19907"/>
                        </a:xfrm>
                        <a:custGeom>
                          <a:avLst/>
                          <a:gdLst>
                            <a:gd name="connsiteX0" fmla="*/ 11049 w 14763"/>
                            <a:gd name="connsiteY0" fmla="*/ 0 h 19907"/>
                            <a:gd name="connsiteX1" fmla="*/ 0 w 14763"/>
                            <a:gd name="connsiteY1" fmla="*/ 3524 h 19907"/>
                            <a:gd name="connsiteX2" fmla="*/ 3334 w 14763"/>
                            <a:gd name="connsiteY2" fmla="*/ 19907 h 19907"/>
                            <a:gd name="connsiteX3" fmla="*/ 14764 w 14763"/>
                            <a:gd name="connsiteY3" fmla="*/ 16288 h 19907"/>
                            <a:gd name="connsiteX4" fmla="*/ 11049 w 14763"/>
                            <a:gd name="connsiteY4" fmla="*/ 0 h 19907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14763" h="19907">
                              <a:moveTo>
                                <a:pt x="11049" y="0"/>
                              </a:moveTo>
                              <a:lnTo>
                                <a:pt x="0" y="3524"/>
                              </a:lnTo>
                              <a:cubicBezTo>
                                <a:pt x="2381" y="8572"/>
                                <a:pt x="3619" y="14383"/>
                                <a:pt x="3334" y="19907"/>
                              </a:cubicBezTo>
                              <a:lnTo>
                                <a:pt x="14764" y="16288"/>
                              </a:lnTo>
                              <a:cubicBezTo>
                                <a:pt x="14478" y="10763"/>
                                <a:pt x="13240" y="5239"/>
                                <a:pt x="1104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bg2">
                            <a:lumMod val="25000"/>
                          </a:schemeClr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359" name="Freeform: Shape 358">
                          <a:extLst>
                            <a:ext uri="{FF2B5EF4-FFF2-40B4-BE49-F238E27FC236}">
                              <a16:creationId xmlns:a16="http://schemas.microsoft.com/office/drawing/2014/main" id="{5B6E77FC-2432-4858-99E6-07994608F86B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044183" y="3016852"/>
                          <a:ext cx="18478" cy="20193"/>
                        </a:xfrm>
                        <a:custGeom>
                          <a:avLst/>
                          <a:gdLst>
                            <a:gd name="connsiteX0" fmla="*/ 4953 w 18478"/>
                            <a:gd name="connsiteY0" fmla="*/ 0 h 20193"/>
                            <a:gd name="connsiteX1" fmla="*/ 0 w 18478"/>
                            <a:gd name="connsiteY1" fmla="*/ 11335 h 20193"/>
                            <a:gd name="connsiteX2" fmla="*/ 12764 w 18478"/>
                            <a:gd name="connsiteY2" fmla="*/ 19241 h 20193"/>
                            <a:gd name="connsiteX3" fmla="*/ 13430 w 18478"/>
                            <a:gd name="connsiteY3" fmla="*/ 20193 h 20193"/>
                            <a:gd name="connsiteX4" fmla="*/ 18479 w 18478"/>
                            <a:gd name="connsiteY4" fmla="*/ 8477 h 20193"/>
                            <a:gd name="connsiteX5" fmla="*/ 4953 w 18478"/>
                            <a:gd name="connsiteY5" fmla="*/ 0 h 20193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18478" h="20193">
                              <a:moveTo>
                                <a:pt x="4953" y="0"/>
                              </a:moveTo>
                              <a:lnTo>
                                <a:pt x="0" y="11335"/>
                              </a:lnTo>
                              <a:cubicBezTo>
                                <a:pt x="5906" y="12383"/>
                                <a:pt x="10287" y="16193"/>
                                <a:pt x="12764" y="19241"/>
                              </a:cubicBezTo>
                              <a:cubicBezTo>
                                <a:pt x="12954" y="19526"/>
                                <a:pt x="13240" y="19812"/>
                                <a:pt x="13430" y="20193"/>
                              </a:cubicBezTo>
                              <a:lnTo>
                                <a:pt x="18479" y="8477"/>
                              </a:lnTo>
                              <a:cubicBezTo>
                                <a:pt x="14478" y="4286"/>
                                <a:pt x="9811" y="1524"/>
                                <a:pt x="4953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bg2">
                            <a:lumMod val="25000"/>
                          </a:schemeClr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360" name="Freeform: Shape 359">
                          <a:extLst>
                            <a:ext uri="{FF2B5EF4-FFF2-40B4-BE49-F238E27FC236}">
                              <a16:creationId xmlns:a16="http://schemas.microsoft.com/office/drawing/2014/main" id="{71C7F2AE-9F0B-4756-866C-B9B64521C995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017704" y="3017138"/>
                          <a:ext cx="17621" cy="21050"/>
                        </a:xfrm>
                        <a:custGeom>
                          <a:avLst/>
                          <a:gdLst>
                            <a:gd name="connsiteX0" fmla="*/ 7620 w 17621"/>
                            <a:gd name="connsiteY0" fmla="*/ 2381 h 21050"/>
                            <a:gd name="connsiteX1" fmla="*/ 0 w 17621"/>
                            <a:gd name="connsiteY1" fmla="*/ 7906 h 21050"/>
                            <a:gd name="connsiteX2" fmla="*/ 4953 w 17621"/>
                            <a:gd name="connsiteY2" fmla="*/ 21050 h 21050"/>
                            <a:gd name="connsiteX3" fmla="*/ 13144 w 17621"/>
                            <a:gd name="connsiteY3" fmla="*/ 13526 h 21050"/>
                            <a:gd name="connsiteX4" fmla="*/ 17621 w 17621"/>
                            <a:gd name="connsiteY4" fmla="*/ 11620 h 21050"/>
                            <a:gd name="connsiteX5" fmla="*/ 13240 w 17621"/>
                            <a:gd name="connsiteY5" fmla="*/ 0 h 21050"/>
                            <a:gd name="connsiteX6" fmla="*/ 7620 w 17621"/>
                            <a:gd name="connsiteY6" fmla="*/ 2381 h 2105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</a:cxnLst>
                          <a:rect l="l" t="t" r="r" b="b"/>
                          <a:pathLst>
                            <a:path w="17621" h="21050">
                              <a:moveTo>
                                <a:pt x="7620" y="2381"/>
                              </a:moveTo>
                              <a:cubicBezTo>
                                <a:pt x="4572" y="4001"/>
                                <a:pt x="2095" y="5905"/>
                                <a:pt x="0" y="7906"/>
                              </a:cubicBezTo>
                              <a:lnTo>
                                <a:pt x="4953" y="21050"/>
                              </a:lnTo>
                              <a:cubicBezTo>
                                <a:pt x="6763" y="18288"/>
                                <a:pt x="9334" y="15526"/>
                                <a:pt x="13144" y="13526"/>
                              </a:cubicBezTo>
                              <a:cubicBezTo>
                                <a:pt x="14668" y="12668"/>
                                <a:pt x="16192" y="12097"/>
                                <a:pt x="17621" y="11620"/>
                              </a:cubicBezTo>
                              <a:lnTo>
                                <a:pt x="13240" y="0"/>
                              </a:lnTo>
                              <a:cubicBezTo>
                                <a:pt x="11430" y="667"/>
                                <a:pt x="9525" y="1429"/>
                                <a:pt x="7620" y="2381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bg2">
                            <a:lumMod val="25000"/>
                          </a:schemeClr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361" name="Freeform: Shape 360">
                          <a:extLst>
                            <a:ext uri="{FF2B5EF4-FFF2-40B4-BE49-F238E27FC236}">
                              <a16:creationId xmlns:a16="http://schemas.microsoft.com/office/drawing/2014/main" id="{7785F68C-025D-433F-A315-8090FAC6F0D1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997976" y="3041236"/>
                          <a:ext cx="21347" cy="21621"/>
                        </a:xfrm>
                        <a:custGeom>
                          <a:avLst/>
                          <a:gdLst>
                            <a:gd name="connsiteX0" fmla="*/ 9727 w 21347"/>
                            <a:gd name="connsiteY0" fmla="*/ 2857 h 21621"/>
                            <a:gd name="connsiteX1" fmla="*/ 7822 w 21347"/>
                            <a:gd name="connsiteY1" fmla="*/ 2000 h 21621"/>
                            <a:gd name="connsiteX2" fmla="*/ 392 w 21347"/>
                            <a:gd name="connsiteY2" fmla="*/ 5143 h 21621"/>
                            <a:gd name="connsiteX3" fmla="*/ 3726 w 21347"/>
                            <a:gd name="connsiteY3" fmla="*/ 13335 h 21621"/>
                            <a:gd name="connsiteX4" fmla="*/ 21347 w 21347"/>
                            <a:gd name="connsiteY4" fmla="*/ 21622 h 21621"/>
                            <a:gd name="connsiteX5" fmla="*/ 20585 w 21347"/>
                            <a:gd name="connsiteY5" fmla="*/ 11716 h 21621"/>
                            <a:gd name="connsiteX6" fmla="*/ 21061 w 21347"/>
                            <a:gd name="connsiteY6" fmla="*/ 6286 h 21621"/>
                            <a:gd name="connsiteX7" fmla="*/ 10489 w 21347"/>
                            <a:gd name="connsiteY7" fmla="*/ 0 h 21621"/>
                            <a:gd name="connsiteX8" fmla="*/ 9727 w 21347"/>
                            <a:gd name="connsiteY8" fmla="*/ 2857 h 21621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</a:cxnLst>
                          <a:rect l="l" t="t" r="r" b="b"/>
                          <a:pathLst>
                            <a:path w="21347" h="21621">
                              <a:moveTo>
                                <a:pt x="9727" y="2857"/>
                              </a:moveTo>
                              <a:lnTo>
                                <a:pt x="7822" y="2000"/>
                              </a:lnTo>
                              <a:cubicBezTo>
                                <a:pt x="4869" y="571"/>
                                <a:pt x="1535" y="2000"/>
                                <a:pt x="392" y="5143"/>
                              </a:cubicBezTo>
                              <a:cubicBezTo>
                                <a:pt x="-751" y="8287"/>
                                <a:pt x="678" y="11906"/>
                                <a:pt x="3726" y="13335"/>
                              </a:cubicBezTo>
                              <a:lnTo>
                                <a:pt x="21347" y="21622"/>
                              </a:lnTo>
                              <a:lnTo>
                                <a:pt x="20585" y="11716"/>
                              </a:lnTo>
                              <a:cubicBezTo>
                                <a:pt x="20585" y="11620"/>
                                <a:pt x="20490" y="9430"/>
                                <a:pt x="21061" y="6286"/>
                              </a:cubicBezTo>
                              <a:lnTo>
                                <a:pt x="10489" y="0"/>
                              </a:lnTo>
                              <a:cubicBezTo>
                                <a:pt x="10203" y="952"/>
                                <a:pt x="9917" y="1905"/>
                                <a:pt x="9727" y="2857"/>
                              </a:cubicBezTo>
                              <a:close/>
                            </a:path>
                          </a:pathLst>
                        </a:custGeom>
                        <a:solidFill>
                          <a:schemeClr val="bg2">
                            <a:lumMod val="25000"/>
                          </a:schemeClr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</p:grpSp>
                  <p:grpSp>
                    <p:nvGrpSpPr>
                      <p:cNvPr id="362" name="Graphic 1">
                        <a:extLst>
                          <a:ext uri="{FF2B5EF4-FFF2-40B4-BE49-F238E27FC236}">
                            <a16:creationId xmlns:a16="http://schemas.microsoft.com/office/drawing/2014/main" id="{8EF1FC25-F8F2-4012-B097-246153C0F317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5861461" y="3268041"/>
                        <a:ext cx="172475" cy="105046"/>
                        <a:chOff x="5861461" y="3268041"/>
                        <a:chExt cx="172475" cy="105046"/>
                      </a:xfrm>
                    </p:grpSpPr>
                    <p:grpSp>
                      <p:nvGrpSpPr>
                        <p:cNvPr id="363" name="Graphic 1">
                          <a:extLst>
                            <a:ext uri="{FF2B5EF4-FFF2-40B4-BE49-F238E27FC236}">
                              <a16:creationId xmlns:a16="http://schemas.microsoft.com/office/drawing/2014/main" id="{8EF1FC25-F8F2-4012-B097-246153C0F317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5861461" y="3268041"/>
                          <a:ext cx="172475" cy="105046"/>
                          <a:chOff x="5861461" y="3268041"/>
                          <a:chExt cx="172475" cy="105046"/>
                        </a:xfrm>
                      </p:grpSpPr>
                      <p:sp>
                        <p:nvSpPr>
                          <p:cNvPr id="364" name="Freeform: Shape 363">
                            <a:extLst>
                              <a:ext uri="{FF2B5EF4-FFF2-40B4-BE49-F238E27FC236}">
                                <a16:creationId xmlns:a16="http://schemas.microsoft.com/office/drawing/2014/main" id="{52A0F401-10E9-44C9-8528-D7F012742F12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5861461" y="3268041"/>
                            <a:ext cx="106618" cy="92143"/>
                          </a:xfrm>
                          <a:custGeom>
                            <a:avLst/>
                            <a:gdLst>
                              <a:gd name="connsiteX0" fmla="*/ 106618 w 106618"/>
                              <a:gd name="connsiteY0" fmla="*/ 31037 h 92143"/>
                              <a:gd name="connsiteX1" fmla="*/ 63946 w 106618"/>
                              <a:gd name="connsiteY1" fmla="*/ 2652 h 92143"/>
                              <a:gd name="connsiteX2" fmla="*/ 30513 w 106618"/>
                              <a:gd name="connsiteY2" fmla="*/ 1033 h 92143"/>
                              <a:gd name="connsiteX3" fmla="*/ 9177 w 106618"/>
                              <a:gd name="connsiteY3" fmla="*/ 12177 h 92143"/>
                              <a:gd name="connsiteX4" fmla="*/ 510 w 106618"/>
                              <a:gd name="connsiteY4" fmla="*/ 20178 h 92143"/>
                              <a:gd name="connsiteX5" fmla="*/ 14702 w 106618"/>
                              <a:gd name="connsiteY5" fmla="*/ 27036 h 92143"/>
                              <a:gd name="connsiteX6" fmla="*/ 7463 w 106618"/>
                              <a:gd name="connsiteY6" fmla="*/ 42467 h 92143"/>
                              <a:gd name="connsiteX7" fmla="*/ 10035 w 106618"/>
                              <a:gd name="connsiteY7" fmla="*/ 45134 h 92143"/>
                              <a:gd name="connsiteX8" fmla="*/ 10892 w 106618"/>
                              <a:gd name="connsiteY8" fmla="*/ 53611 h 92143"/>
                              <a:gd name="connsiteX9" fmla="*/ 14702 w 106618"/>
                              <a:gd name="connsiteY9" fmla="*/ 65517 h 92143"/>
                              <a:gd name="connsiteX10" fmla="*/ 16512 w 106618"/>
                              <a:gd name="connsiteY10" fmla="*/ 75423 h 92143"/>
                              <a:gd name="connsiteX11" fmla="*/ 28989 w 106618"/>
                              <a:gd name="connsiteY11" fmla="*/ 87234 h 92143"/>
                              <a:gd name="connsiteX12" fmla="*/ 42801 w 106618"/>
                              <a:gd name="connsiteY12" fmla="*/ 82853 h 92143"/>
                              <a:gd name="connsiteX13" fmla="*/ 88997 w 106618"/>
                              <a:gd name="connsiteY13" fmla="*/ 91902 h 92143"/>
                              <a:gd name="connsiteX14" fmla="*/ 102332 w 106618"/>
                              <a:gd name="connsiteY14" fmla="*/ 83234 h 92143"/>
                              <a:gd name="connsiteX15" fmla="*/ 106618 w 106618"/>
                              <a:gd name="connsiteY15" fmla="*/ 31037 h 92143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</a:cxnLst>
                            <a:rect l="l" t="t" r="r" b="b"/>
                            <a:pathLst>
                              <a:path w="106618" h="92143">
                                <a:moveTo>
                                  <a:pt x="106618" y="31037"/>
                                </a:moveTo>
                                <a:cubicBezTo>
                                  <a:pt x="106618" y="31037"/>
                                  <a:pt x="71185" y="2938"/>
                                  <a:pt x="63946" y="2652"/>
                                </a:cubicBezTo>
                                <a:cubicBezTo>
                                  <a:pt x="56612" y="2367"/>
                                  <a:pt x="34419" y="-1920"/>
                                  <a:pt x="30513" y="1033"/>
                                </a:cubicBezTo>
                                <a:cubicBezTo>
                                  <a:pt x="26608" y="3986"/>
                                  <a:pt x="15750" y="10082"/>
                                  <a:pt x="9177" y="12177"/>
                                </a:cubicBezTo>
                                <a:cubicBezTo>
                                  <a:pt x="2605" y="14273"/>
                                  <a:pt x="-1491" y="16464"/>
                                  <a:pt x="510" y="20178"/>
                                </a:cubicBezTo>
                                <a:cubicBezTo>
                                  <a:pt x="2510" y="23893"/>
                                  <a:pt x="14702" y="27036"/>
                                  <a:pt x="14702" y="27036"/>
                                </a:cubicBezTo>
                                <a:cubicBezTo>
                                  <a:pt x="14702" y="27036"/>
                                  <a:pt x="4891" y="39800"/>
                                  <a:pt x="7463" y="42467"/>
                                </a:cubicBezTo>
                                <a:cubicBezTo>
                                  <a:pt x="10035" y="45134"/>
                                  <a:pt x="10035" y="45134"/>
                                  <a:pt x="10035" y="45134"/>
                                </a:cubicBezTo>
                                <a:cubicBezTo>
                                  <a:pt x="10035" y="45134"/>
                                  <a:pt x="12321" y="48753"/>
                                  <a:pt x="10892" y="53611"/>
                                </a:cubicBezTo>
                                <a:cubicBezTo>
                                  <a:pt x="9463" y="58469"/>
                                  <a:pt x="14702" y="65517"/>
                                  <a:pt x="14702" y="65517"/>
                                </a:cubicBezTo>
                                <a:cubicBezTo>
                                  <a:pt x="14702" y="65517"/>
                                  <a:pt x="12892" y="71328"/>
                                  <a:pt x="16512" y="75423"/>
                                </a:cubicBezTo>
                                <a:cubicBezTo>
                                  <a:pt x="20131" y="79519"/>
                                  <a:pt x="24132" y="86949"/>
                                  <a:pt x="28989" y="87234"/>
                                </a:cubicBezTo>
                                <a:cubicBezTo>
                                  <a:pt x="33847" y="87425"/>
                                  <a:pt x="42801" y="82853"/>
                                  <a:pt x="42801" y="82853"/>
                                </a:cubicBezTo>
                                <a:cubicBezTo>
                                  <a:pt x="42801" y="82853"/>
                                  <a:pt x="80043" y="93902"/>
                                  <a:pt x="88997" y="91902"/>
                                </a:cubicBezTo>
                                <a:cubicBezTo>
                                  <a:pt x="97950" y="89901"/>
                                  <a:pt x="102332" y="83234"/>
                                  <a:pt x="102332" y="83234"/>
                                </a:cubicBezTo>
                                <a:lnTo>
                                  <a:pt x="106618" y="31037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FFA506"/>
                          </a:solidFill>
                          <a:ln w="9525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endParaRPr lang="th-TH"/>
                          </a:p>
                        </p:txBody>
                      </p:sp>
                      <p:sp>
                        <p:nvSpPr>
                          <p:cNvPr id="365" name="Freeform: Shape 364">
                            <a:extLst>
                              <a:ext uri="{FF2B5EF4-FFF2-40B4-BE49-F238E27FC236}">
                                <a16:creationId xmlns:a16="http://schemas.microsoft.com/office/drawing/2014/main" id="{A5ED0C76-E882-4192-A3E0-6CE90F071D46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5861875" y="3272236"/>
                            <a:ext cx="51244" cy="22746"/>
                          </a:xfrm>
                          <a:custGeom>
                            <a:avLst/>
                            <a:gdLst>
                              <a:gd name="connsiteX0" fmla="*/ 14192 w 51244"/>
                              <a:gd name="connsiteY0" fmla="*/ 22747 h 22746"/>
                              <a:gd name="connsiteX1" fmla="*/ 31623 w 51244"/>
                              <a:gd name="connsiteY1" fmla="*/ 5030 h 22746"/>
                              <a:gd name="connsiteX2" fmla="*/ 51244 w 51244"/>
                              <a:gd name="connsiteY2" fmla="*/ 4840 h 22746"/>
                              <a:gd name="connsiteX3" fmla="*/ 25813 w 51244"/>
                              <a:gd name="connsiteY3" fmla="*/ 649 h 22746"/>
                              <a:gd name="connsiteX4" fmla="*/ 11525 w 51244"/>
                              <a:gd name="connsiteY4" fmla="*/ 14365 h 22746"/>
                              <a:gd name="connsiteX5" fmla="*/ 0 w 51244"/>
                              <a:gd name="connsiteY5" fmla="*/ 15889 h 22746"/>
                              <a:gd name="connsiteX6" fmla="*/ 14192 w 51244"/>
                              <a:gd name="connsiteY6" fmla="*/ 22747 h 22746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</a:cxnLst>
                            <a:rect l="l" t="t" r="r" b="b"/>
                            <a:pathLst>
                              <a:path w="51244" h="22746">
                                <a:moveTo>
                                  <a:pt x="14192" y="22747"/>
                                </a:moveTo>
                                <a:lnTo>
                                  <a:pt x="31623" y="5030"/>
                                </a:lnTo>
                                <a:lnTo>
                                  <a:pt x="51244" y="4840"/>
                                </a:lnTo>
                                <a:cubicBezTo>
                                  <a:pt x="51244" y="4840"/>
                                  <a:pt x="32671" y="-2114"/>
                                  <a:pt x="25813" y="649"/>
                                </a:cubicBezTo>
                                <a:cubicBezTo>
                                  <a:pt x="18955" y="3411"/>
                                  <a:pt x="16764" y="13603"/>
                                  <a:pt x="11525" y="14365"/>
                                </a:cubicBezTo>
                                <a:cubicBezTo>
                                  <a:pt x="6286" y="15127"/>
                                  <a:pt x="0" y="15889"/>
                                  <a:pt x="0" y="15889"/>
                                </a:cubicBezTo>
                                <a:cubicBezTo>
                                  <a:pt x="0" y="15889"/>
                                  <a:pt x="5620" y="22461"/>
                                  <a:pt x="14192" y="22747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D731"/>
                          </a:solidFill>
                          <a:ln w="9525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endParaRPr lang="th-TH"/>
                          </a:p>
                        </p:txBody>
                      </p:sp>
                      <p:sp>
                        <p:nvSpPr>
                          <p:cNvPr id="366" name="Freeform: Shape 365">
                            <a:extLst>
                              <a:ext uri="{FF2B5EF4-FFF2-40B4-BE49-F238E27FC236}">
                                <a16:creationId xmlns:a16="http://schemas.microsoft.com/office/drawing/2014/main" id="{A2A9277E-21F7-438E-9B82-152982CA0EBE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5867848" y="3282219"/>
                            <a:ext cx="49462" cy="77482"/>
                          </a:xfrm>
                          <a:custGeom>
                            <a:avLst/>
                            <a:gdLst>
                              <a:gd name="connsiteX0" fmla="*/ 49463 w 49462"/>
                              <a:gd name="connsiteY0" fmla="*/ 72199 h 77482"/>
                              <a:gd name="connsiteX1" fmla="*/ 29365 w 49462"/>
                              <a:gd name="connsiteY1" fmla="*/ 63246 h 77482"/>
                              <a:gd name="connsiteX2" fmla="*/ 23079 w 49462"/>
                              <a:gd name="connsiteY2" fmla="*/ 60579 h 77482"/>
                              <a:gd name="connsiteX3" fmla="*/ 20697 w 49462"/>
                              <a:gd name="connsiteY3" fmla="*/ 46482 h 77482"/>
                              <a:gd name="connsiteX4" fmla="*/ 16316 w 49462"/>
                              <a:gd name="connsiteY4" fmla="*/ 29718 h 77482"/>
                              <a:gd name="connsiteX5" fmla="*/ 13458 w 49462"/>
                              <a:gd name="connsiteY5" fmla="*/ 13430 h 77482"/>
                              <a:gd name="connsiteX6" fmla="*/ 19554 w 49462"/>
                              <a:gd name="connsiteY6" fmla="*/ 0 h 77482"/>
                              <a:gd name="connsiteX7" fmla="*/ 600 w 49462"/>
                              <a:gd name="connsiteY7" fmla="*/ 23431 h 77482"/>
                              <a:gd name="connsiteX8" fmla="*/ 2790 w 49462"/>
                              <a:gd name="connsiteY8" fmla="*/ 33338 h 77482"/>
                              <a:gd name="connsiteX9" fmla="*/ 3933 w 49462"/>
                              <a:gd name="connsiteY9" fmla="*/ 44196 h 77482"/>
                              <a:gd name="connsiteX10" fmla="*/ 6315 w 49462"/>
                              <a:gd name="connsiteY10" fmla="*/ 51721 h 77482"/>
                              <a:gd name="connsiteX11" fmla="*/ 9744 w 49462"/>
                              <a:gd name="connsiteY11" fmla="*/ 63151 h 77482"/>
                              <a:gd name="connsiteX12" fmla="*/ 14506 w 49462"/>
                              <a:gd name="connsiteY12" fmla="*/ 70199 h 77482"/>
                              <a:gd name="connsiteX13" fmla="*/ 49463 w 49462"/>
                              <a:gd name="connsiteY13" fmla="*/ 72199 h 7748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</a:cxnLst>
                            <a:rect l="l" t="t" r="r" b="b"/>
                            <a:pathLst>
                              <a:path w="49462" h="77482">
                                <a:moveTo>
                                  <a:pt x="49463" y="72199"/>
                                </a:moveTo>
                                <a:cubicBezTo>
                                  <a:pt x="49463" y="72199"/>
                                  <a:pt x="31270" y="63627"/>
                                  <a:pt x="29365" y="63246"/>
                                </a:cubicBezTo>
                                <a:cubicBezTo>
                                  <a:pt x="27460" y="62865"/>
                                  <a:pt x="24222" y="62198"/>
                                  <a:pt x="23079" y="60579"/>
                                </a:cubicBezTo>
                                <a:cubicBezTo>
                                  <a:pt x="21936" y="58960"/>
                                  <a:pt x="22126" y="50006"/>
                                  <a:pt x="20697" y="46482"/>
                                </a:cubicBezTo>
                                <a:cubicBezTo>
                                  <a:pt x="19269" y="42958"/>
                                  <a:pt x="17268" y="36671"/>
                                  <a:pt x="16316" y="29718"/>
                                </a:cubicBezTo>
                                <a:cubicBezTo>
                                  <a:pt x="15363" y="22765"/>
                                  <a:pt x="15363" y="17335"/>
                                  <a:pt x="13458" y="13430"/>
                                </a:cubicBezTo>
                                <a:cubicBezTo>
                                  <a:pt x="11458" y="9525"/>
                                  <a:pt x="19554" y="0"/>
                                  <a:pt x="19554" y="0"/>
                                </a:cubicBezTo>
                                <a:cubicBezTo>
                                  <a:pt x="19554" y="0"/>
                                  <a:pt x="2124" y="16478"/>
                                  <a:pt x="600" y="23431"/>
                                </a:cubicBezTo>
                                <a:cubicBezTo>
                                  <a:pt x="-924" y="30385"/>
                                  <a:pt x="695" y="32099"/>
                                  <a:pt x="2790" y="33338"/>
                                </a:cubicBezTo>
                                <a:cubicBezTo>
                                  <a:pt x="4886" y="34671"/>
                                  <a:pt x="2695" y="38957"/>
                                  <a:pt x="3933" y="44196"/>
                                </a:cubicBezTo>
                                <a:cubicBezTo>
                                  <a:pt x="5076" y="49435"/>
                                  <a:pt x="6315" y="51054"/>
                                  <a:pt x="6315" y="51721"/>
                                </a:cubicBezTo>
                                <a:cubicBezTo>
                                  <a:pt x="6315" y="52388"/>
                                  <a:pt x="6410" y="61436"/>
                                  <a:pt x="9744" y="63151"/>
                                </a:cubicBezTo>
                                <a:cubicBezTo>
                                  <a:pt x="13077" y="64960"/>
                                  <a:pt x="14982" y="66961"/>
                                  <a:pt x="14506" y="70199"/>
                                </a:cubicBezTo>
                                <a:cubicBezTo>
                                  <a:pt x="14030" y="73438"/>
                                  <a:pt x="26508" y="83629"/>
                                  <a:pt x="49463" y="72199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D731"/>
                          </a:solidFill>
                          <a:ln w="9525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endParaRPr lang="th-TH"/>
                          </a:p>
                        </p:txBody>
                      </p:sp>
                      <p:sp>
                        <p:nvSpPr>
                          <p:cNvPr id="367" name="Freeform: Shape 366">
                            <a:extLst>
                              <a:ext uri="{FF2B5EF4-FFF2-40B4-BE49-F238E27FC236}">
                                <a16:creationId xmlns:a16="http://schemas.microsoft.com/office/drawing/2014/main" id="{BEBDFEF2-097B-4C9C-928A-9CFB19223AF7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5953170" y="3289346"/>
                            <a:ext cx="80766" cy="83741"/>
                          </a:xfrm>
                          <a:custGeom>
                            <a:avLst/>
                            <a:gdLst>
                              <a:gd name="connsiteX0" fmla="*/ 76441 w 80766"/>
                              <a:gd name="connsiteY0" fmla="*/ 15066 h 83741"/>
                              <a:gd name="connsiteX1" fmla="*/ 22339 w 80766"/>
                              <a:gd name="connsiteY1" fmla="*/ 7732 h 83741"/>
                              <a:gd name="connsiteX2" fmla="*/ 19957 w 80766"/>
                              <a:gd name="connsiteY2" fmla="*/ 303 h 83741"/>
                              <a:gd name="connsiteX3" fmla="*/ 11480 w 80766"/>
                              <a:gd name="connsiteY3" fmla="*/ 2970 h 83741"/>
                              <a:gd name="connsiteX4" fmla="*/ 145 w 80766"/>
                              <a:gd name="connsiteY4" fmla="*/ 36498 h 83741"/>
                              <a:gd name="connsiteX5" fmla="*/ 7099 w 80766"/>
                              <a:gd name="connsiteY5" fmla="*/ 78693 h 83741"/>
                              <a:gd name="connsiteX6" fmla="*/ 13956 w 80766"/>
                              <a:gd name="connsiteY6" fmla="*/ 80027 h 83741"/>
                              <a:gd name="connsiteX7" fmla="*/ 19576 w 80766"/>
                              <a:gd name="connsiteY7" fmla="*/ 73074 h 83741"/>
                              <a:gd name="connsiteX8" fmla="*/ 69392 w 80766"/>
                              <a:gd name="connsiteY8" fmla="*/ 83742 h 83741"/>
                              <a:gd name="connsiteX9" fmla="*/ 76441 w 80766"/>
                              <a:gd name="connsiteY9" fmla="*/ 15066 h 83741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</a:cxnLst>
                            <a:rect l="l" t="t" r="r" b="b"/>
                            <a:pathLst>
                              <a:path w="80766" h="83741">
                                <a:moveTo>
                                  <a:pt x="76441" y="15066"/>
                                </a:moveTo>
                                <a:lnTo>
                                  <a:pt x="22339" y="7732"/>
                                </a:lnTo>
                                <a:cubicBezTo>
                                  <a:pt x="22339" y="7732"/>
                                  <a:pt x="22720" y="1731"/>
                                  <a:pt x="19957" y="303"/>
                                </a:cubicBezTo>
                                <a:cubicBezTo>
                                  <a:pt x="17195" y="-1126"/>
                                  <a:pt x="11480" y="2970"/>
                                  <a:pt x="11480" y="2970"/>
                                </a:cubicBezTo>
                                <a:cubicBezTo>
                                  <a:pt x="11480" y="2970"/>
                                  <a:pt x="1384" y="17162"/>
                                  <a:pt x="145" y="36498"/>
                                </a:cubicBezTo>
                                <a:cubicBezTo>
                                  <a:pt x="-1188" y="55929"/>
                                  <a:pt x="7099" y="78693"/>
                                  <a:pt x="7099" y="78693"/>
                                </a:cubicBezTo>
                                <a:cubicBezTo>
                                  <a:pt x="7099" y="78693"/>
                                  <a:pt x="9766" y="80122"/>
                                  <a:pt x="13956" y="80027"/>
                                </a:cubicBezTo>
                                <a:cubicBezTo>
                                  <a:pt x="18052" y="79836"/>
                                  <a:pt x="19576" y="73074"/>
                                  <a:pt x="19576" y="73074"/>
                                </a:cubicBezTo>
                                <a:lnTo>
                                  <a:pt x="69392" y="83742"/>
                                </a:lnTo>
                                <a:cubicBezTo>
                                  <a:pt x="69392" y="83742"/>
                                  <a:pt x="89299" y="52023"/>
                                  <a:pt x="76441" y="15066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8B00"/>
                          </a:solidFill>
                          <a:ln w="9525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endParaRPr lang="th-TH"/>
                          </a:p>
                        </p:txBody>
                      </p:sp>
                    </p:grpSp>
                    <p:sp>
                      <p:nvSpPr>
                        <p:cNvPr id="368" name="Freeform: Shape 367">
                          <a:extLst>
                            <a:ext uri="{FF2B5EF4-FFF2-40B4-BE49-F238E27FC236}">
                              <a16:creationId xmlns:a16="http://schemas.microsoft.com/office/drawing/2014/main" id="{B4093C0B-017B-4B82-AE5F-28B9086C5A0A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965547" y="3297078"/>
                          <a:ext cx="68086" cy="75914"/>
                        </a:xfrm>
                        <a:custGeom>
                          <a:avLst/>
                          <a:gdLst>
                            <a:gd name="connsiteX0" fmla="*/ 9961 w 68086"/>
                            <a:gd name="connsiteY0" fmla="*/ 0 h 75914"/>
                            <a:gd name="connsiteX1" fmla="*/ 722 w 68086"/>
                            <a:gd name="connsiteY1" fmla="*/ 25051 h 75914"/>
                            <a:gd name="connsiteX2" fmla="*/ 7199 w 68086"/>
                            <a:gd name="connsiteY2" fmla="*/ 65246 h 75914"/>
                            <a:gd name="connsiteX3" fmla="*/ 57014 w 68086"/>
                            <a:gd name="connsiteY3" fmla="*/ 75914 h 75914"/>
                            <a:gd name="connsiteX4" fmla="*/ 66920 w 68086"/>
                            <a:gd name="connsiteY4" fmla="*/ 48196 h 75914"/>
                            <a:gd name="connsiteX5" fmla="*/ 68063 w 68086"/>
                            <a:gd name="connsiteY5" fmla="*/ 26956 h 75914"/>
                            <a:gd name="connsiteX6" fmla="*/ 59110 w 68086"/>
                            <a:gd name="connsiteY6" fmla="*/ 56388 h 75914"/>
                            <a:gd name="connsiteX7" fmla="*/ 49394 w 68086"/>
                            <a:gd name="connsiteY7" fmla="*/ 64579 h 75914"/>
                            <a:gd name="connsiteX8" fmla="*/ 32726 w 68086"/>
                            <a:gd name="connsiteY8" fmla="*/ 61341 h 75914"/>
                            <a:gd name="connsiteX9" fmla="*/ 41584 w 68086"/>
                            <a:gd name="connsiteY9" fmla="*/ 38576 h 75914"/>
                            <a:gd name="connsiteX10" fmla="*/ 39393 w 68086"/>
                            <a:gd name="connsiteY10" fmla="*/ 4000 h 75914"/>
                            <a:gd name="connsiteX11" fmla="*/ 35297 w 68086"/>
                            <a:gd name="connsiteY11" fmla="*/ 4286 h 75914"/>
                            <a:gd name="connsiteX12" fmla="*/ 38441 w 68086"/>
                            <a:gd name="connsiteY12" fmla="*/ 28575 h 75914"/>
                            <a:gd name="connsiteX13" fmla="*/ 29963 w 68086"/>
                            <a:gd name="connsiteY13" fmla="*/ 55435 h 75914"/>
                            <a:gd name="connsiteX14" fmla="*/ 9961 w 68086"/>
                            <a:gd name="connsiteY14" fmla="*/ 0 h 75914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</a:cxnLst>
                          <a:rect l="l" t="t" r="r" b="b"/>
                          <a:pathLst>
                            <a:path w="68086" h="75914">
                              <a:moveTo>
                                <a:pt x="9961" y="0"/>
                              </a:moveTo>
                              <a:cubicBezTo>
                                <a:pt x="9961" y="0"/>
                                <a:pt x="4151" y="8477"/>
                                <a:pt x="722" y="25051"/>
                              </a:cubicBezTo>
                              <a:cubicBezTo>
                                <a:pt x="-2707" y="41624"/>
                                <a:pt x="7199" y="65246"/>
                                <a:pt x="7199" y="65246"/>
                              </a:cubicBezTo>
                              <a:lnTo>
                                <a:pt x="57014" y="75914"/>
                              </a:lnTo>
                              <a:cubicBezTo>
                                <a:pt x="57014" y="75914"/>
                                <a:pt x="65587" y="62103"/>
                                <a:pt x="66920" y="48196"/>
                              </a:cubicBezTo>
                              <a:cubicBezTo>
                                <a:pt x="68349" y="34290"/>
                                <a:pt x="68063" y="26956"/>
                                <a:pt x="68063" y="26956"/>
                              </a:cubicBezTo>
                              <a:cubicBezTo>
                                <a:pt x="68063" y="26956"/>
                                <a:pt x="62729" y="50768"/>
                                <a:pt x="59110" y="56388"/>
                              </a:cubicBezTo>
                              <a:cubicBezTo>
                                <a:pt x="55490" y="62008"/>
                                <a:pt x="49394" y="64579"/>
                                <a:pt x="49394" y="64579"/>
                              </a:cubicBezTo>
                              <a:lnTo>
                                <a:pt x="32726" y="61341"/>
                              </a:lnTo>
                              <a:cubicBezTo>
                                <a:pt x="32726" y="61341"/>
                                <a:pt x="38345" y="56007"/>
                                <a:pt x="41584" y="38576"/>
                              </a:cubicBezTo>
                              <a:cubicBezTo>
                                <a:pt x="44727" y="21050"/>
                                <a:pt x="39393" y="4000"/>
                                <a:pt x="39393" y="4000"/>
                              </a:cubicBezTo>
                              <a:lnTo>
                                <a:pt x="35297" y="4286"/>
                              </a:lnTo>
                              <a:cubicBezTo>
                                <a:pt x="35297" y="4286"/>
                                <a:pt x="38917" y="18574"/>
                                <a:pt x="38441" y="28575"/>
                              </a:cubicBezTo>
                              <a:cubicBezTo>
                                <a:pt x="37964" y="38671"/>
                                <a:pt x="29963" y="55435"/>
                                <a:pt x="29963" y="55435"/>
                              </a:cubicBezTo>
                              <a:cubicBezTo>
                                <a:pt x="29963" y="55435"/>
                                <a:pt x="5008" y="32956"/>
                                <a:pt x="9961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D93700">
                            <a:alpha val="42000"/>
                          </a:srgbClr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369" name="Freeform: Shape 368">
                          <a:extLst>
                            <a:ext uri="{FF2B5EF4-FFF2-40B4-BE49-F238E27FC236}">
                              <a16:creationId xmlns:a16="http://schemas.microsoft.com/office/drawing/2014/main" id="{A6EFA24A-3398-47AF-BE78-29075A509699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975032" y="3301269"/>
                          <a:ext cx="54768" cy="19431"/>
                        </a:xfrm>
                        <a:custGeom>
                          <a:avLst/>
                          <a:gdLst>
                            <a:gd name="connsiteX0" fmla="*/ 51149 w 54768"/>
                            <a:gd name="connsiteY0" fmla="*/ 7715 h 19431"/>
                            <a:gd name="connsiteX1" fmla="*/ 3048 w 54768"/>
                            <a:gd name="connsiteY1" fmla="*/ 0 h 19431"/>
                            <a:gd name="connsiteX2" fmla="*/ 0 w 54768"/>
                            <a:gd name="connsiteY2" fmla="*/ 8382 h 19431"/>
                            <a:gd name="connsiteX3" fmla="*/ 54769 w 54768"/>
                            <a:gd name="connsiteY3" fmla="*/ 19431 h 19431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54768" h="19431">
                              <a:moveTo>
                                <a:pt x="51149" y="7715"/>
                              </a:moveTo>
                              <a:lnTo>
                                <a:pt x="3048" y="0"/>
                              </a:lnTo>
                              <a:lnTo>
                                <a:pt x="0" y="8382"/>
                              </a:lnTo>
                              <a:lnTo>
                                <a:pt x="54769" y="19431"/>
                              </a:lnTo>
                              <a:close/>
                            </a:path>
                          </a:pathLst>
                        </a:custGeom>
                        <a:solidFill>
                          <a:schemeClr val="bg2">
                            <a:lumMod val="25000"/>
                          </a:schemeClr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370" name="Freeform: Shape 369">
                          <a:extLst>
                            <a:ext uri="{FF2B5EF4-FFF2-40B4-BE49-F238E27FC236}">
                              <a16:creationId xmlns:a16="http://schemas.microsoft.com/office/drawing/2014/main" id="{E857063E-1F84-4E80-A0B1-205FB1A1A091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974365" y="3346131"/>
                          <a:ext cx="46005" cy="20669"/>
                        </a:xfrm>
                        <a:custGeom>
                          <a:avLst/>
                          <a:gdLst>
                            <a:gd name="connsiteX0" fmla="*/ 46006 w 46005"/>
                            <a:gd name="connsiteY0" fmla="*/ 5715 h 20669"/>
                            <a:gd name="connsiteX1" fmla="*/ 40005 w 46005"/>
                            <a:gd name="connsiteY1" fmla="*/ 20669 h 20669"/>
                            <a:gd name="connsiteX2" fmla="*/ 0 w 46005"/>
                            <a:gd name="connsiteY2" fmla="*/ 7334 h 20669"/>
                            <a:gd name="connsiteX3" fmla="*/ 857 w 46005"/>
                            <a:gd name="connsiteY3" fmla="*/ 0 h 2066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46005" h="20669">
                              <a:moveTo>
                                <a:pt x="46006" y="5715"/>
                              </a:moveTo>
                              <a:lnTo>
                                <a:pt x="40005" y="20669"/>
                              </a:lnTo>
                              <a:lnTo>
                                <a:pt x="0" y="7334"/>
                              </a:lnTo>
                              <a:lnTo>
                                <a:pt x="857" y="0"/>
                              </a:lnTo>
                              <a:close/>
                            </a:path>
                          </a:pathLst>
                        </a:custGeom>
                        <a:solidFill>
                          <a:schemeClr val="bg2">
                            <a:lumMod val="25000"/>
                          </a:schemeClr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371" name="Freeform: Shape 370">
                          <a:extLst>
                            <a:ext uri="{FF2B5EF4-FFF2-40B4-BE49-F238E27FC236}">
                              <a16:creationId xmlns:a16="http://schemas.microsoft.com/office/drawing/2014/main" id="{FDFFA9AD-8DB2-416D-BB1B-ACB24E029BC5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979032" y="3323748"/>
                          <a:ext cx="48101" cy="19240"/>
                        </a:xfrm>
                        <a:custGeom>
                          <a:avLst/>
                          <a:gdLst>
                            <a:gd name="connsiteX0" fmla="*/ 48101 w 48101"/>
                            <a:gd name="connsiteY0" fmla="*/ 5905 h 19240"/>
                            <a:gd name="connsiteX1" fmla="*/ 46768 w 48101"/>
                            <a:gd name="connsiteY1" fmla="*/ 19241 h 19240"/>
                            <a:gd name="connsiteX2" fmla="*/ 0 w 48101"/>
                            <a:gd name="connsiteY2" fmla="*/ 9906 h 19240"/>
                            <a:gd name="connsiteX3" fmla="*/ 476 w 48101"/>
                            <a:gd name="connsiteY3" fmla="*/ 0 h 1924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48101" h="19240">
                              <a:moveTo>
                                <a:pt x="48101" y="5905"/>
                              </a:moveTo>
                              <a:lnTo>
                                <a:pt x="46768" y="19241"/>
                              </a:lnTo>
                              <a:lnTo>
                                <a:pt x="0" y="9906"/>
                              </a:lnTo>
                              <a:lnTo>
                                <a:pt x="476" y="0"/>
                              </a:lnTo>
                              <a:close/>
                            </a:path>
                          </a:pathLst>
                        </a:custGeom>
                        <a:solidFill>
                          <a:schemeClr val="bg2">
                            <a:lumMod val="25000"/>
                          </a:schemeClr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</p:grpSp>
                </p:grpSp>
                <p:sp>
                  <p:nvSpPr>
                    <p:cNvPr id="372" name="Freeform: Shape 371">
                      <a:extLst>
                        <a:ext uri="{FF2B5EF4-FFF2-40B4-BE49-F238E27FC236}">
                          <a16:creationId xmlns:a16="http://schemas.microsoft.com/office/drawing/2014/main" id="{BBAFB303-B362-453D-BC6E-B47281948BD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94641" y="3261835"/>
                      <a:ext cx="21145" cy="15430"/>
                    </a:xfrm>
                    <a:custGeom>
                      <a:avLst/>
                      <a:gdLst>
                        <a:gd name="connsiteX0" fmla="*/ 0 w 21145"/>
                        <a:gd name="connsiteY0" fmla="*/ 15430 h 15430"/>
                        <a:gd name="connsiteX1" fmla="*/ 8382 w 21145"/>
                        <a:gd name="connsiteY1" fmla="*/ 0 h 15430"/>
                        <a:gd name="connsiteX2" fmla="*/ 21146 w 21145"/>
                        <a:gd name="connsiteY2" fmla="*/ 10001 h 15430"/>
                        <a:gd name="connsiteX3" fmla="*/ 16669 w 21145"/>
                        <a:gd name="connsiteY3" fmla="*/ 15335 h 154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21145" h="15430">
                          <a:moveTo>
                            <a:pt x="0" y="15430"/>
                          </a:moveTo>
                          <a:lnTo>
                            <a:pt x="8382" y="0"/>
                          </a:lnTo>
                          <a:lnTo>
                            <a:pt x="21146" y="10001"/>
                          </a:lnTo>
                          <a:lnTo>
                            <a:pt x="16669" y="15335"/>
                          </a:lnTo>
                          <a:close/>
                        </a:path>
                      </a:pathLst>
                    </a:custGeom>
                    <a:solidFill>
                      <a:schemeClr val="bg2">
                        <a:lumMod val="25000"/>
                      </a:schemeClr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373" name="Graphic 1">
                    <a:extLst>
                      <a:ext uri="{FF2B5EF4-FFF2-40B4-BE49-F238E27FC236}">
                        <a16:creationId xmlns:a16="http://schemas.microsoft.com/office/drawing/2014/main" id="{8EF1FC25-F8F2-4012-B097-246153C0F317}"/>
                      </a:ext>
                    </a:extLst>
                  </p:cNvPr>
                  <p:cNvGrpSpPr/>
                  <p:nvPr/>
                </p:nvGrpSpPr>
                <p:grpSpPr>
                  <a:xfrm>
                    <a:off x="5836158" y="3076765"/>
                    <a:ext cx="351730" cy="277082"/>
                    <a:chOff x="5836158" y="3076765"/>
                    <a:chExt cx="351730" cy="277082"/>
                  </a:xfrm>
                </p:grpSpPr>
                <p:grpSp>
                  <p:nvGrpSpPr>
                    <p:cNvPr id="374" name="Graphic 1">
                      <a:extLst>
                        <a:ext uri="{FF2B5EF4-FFF2-40B4-BE49-F238E27FC236}">
                          <a16:creationId xmlns:a16="http://schemas.microsoft.com/office/drawing/2014/main" id="{8EF1FC25-F8F2-4012-B097-246153C0F31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836158" y="3076765"/>
                      <a:ext cx="351730" cy="277082"/>
                      <a:chOff x="5836158" y="3076765"/>
                      <a:chExt cx="351730" cy="277082"/>
                    </a:xfrm>
                  </p:grpSpPr>
                  <p:grpSp>
                    <p:nvGrpSpPr>
                      <p:cNvPr id="375" name="Graphic 1">
                        <a:extLst>
                          <a:ext uri="{FF2B5EF4-FFF2-40B4-BE49-F238E27FC236}">
                            <a16:creationId xmlns:a16="http://schemas.microsoft.com/office/drawing/2014/main" id="{8EF1FC25-F8F2-4012-B097-246153C0F317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5836158" y="3076765"/>
                        <a:ext cx="333375" cy="186309"/>
                        <a:chOff x="5836158" y="3076765"/>
                        <a:chExt cx="333375" cy="186309"/>
                      </a:xfrm>
                    </p:grpSpPr>
                    <p:sp>
                      <p:nvSpPr>
                        <p:cNvPr id="376" name="Freeform: Shape 375">
                          <a:extLst>
                            <a:ext uri="{FF2B5EF4-FFF2-40B4-BE49-F238E27FC236}">
                              <a16:creationId xmlns:a16="http://schemas.microsoft.com/office/drawing/2014/main" id="{96EB9622-95A3-420A-A6D0-45954869F41E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909024" y="3076765"/>
                          <a:ext cx="260508" cy="155924"/>
                        </a:xfrm>
                        <a:custGeom>
                          <a:avLst/>
                          <a:gdLst>
                            <a:gd name="connsiteX0" fmla="*/ 0 w 260508"/>
                            <a:gd name="connsiteY0" fmla="*/ 6286 h 155924"/>
                            <a:gd name="connsiteX1" fmla="*/ 2762 w 260508"/>
                            <a:gd name="connsiteY1" fmla="*/ 0 h 155924"/>
                            <a:gd name="connsiteX2" fmla="*/ 260509 w 260508"/>
                            <a:gd name="connsiteY2" fmla="*/ 136970 h 155924"/>
                            <a:gd name="connsiteX3" fmla="*/ 250603 w 260508"/>
                            <a:gd name="connsiteY3" fmla="*/ 155924 h 155924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260508" h="155924">
                              <a:moveTo>
                                <a:pt x="0" y="6286"/>
                              </a:moveTo>
                              <a:lnTo>
                                <a:pt x="2762" y="0"/>
                              </a:lnTo>
                              <a:lnTo>
                                <a:pt x="260509" y="136970"/>
                              </a:lnTo>
                              <a:lnTo>
                                <a:pt x="250603" y="155924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FD731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377" name="Freeform: Shape 376">
                          <a:extLst>
                            <a:ext uri="{FF2B5EF4-FFF2-40B4-BE49-F238E27FC236}">
                              <a16:creationId xmlns:a16="http://schemas.microsoft.com/office/drawing/2014/main" id="{134472FB-3659-4199-8F41-666A49BA8D95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892069" y="3076765"/>
                          <a:ext cx="26765" cy="49910"/>
                        </a:xfrm>
                        <a:custGeom>
                          <a:avLst/>
                          <a:gdLst>
                            <a:gd name="connsiteX0" fmla="*/ 26765 w 26765"/>
                            <a:gd name="connsiteY0" fmla="*/ 49911 h 49910"/>
                            <a:gd name="connsiteX1" fmla="*/ 25622 w 26765"/>
                            <a:gd name="connsiteY1" fmla="*/ 3239 h 49910"/>
                            <a:gd name="connsiteX2" fmla="*/ 19717 w 26765"/>
                            <a:gd name="connsiteY2" fmla="*/ 0 h 49910"/>
                            <a:gd name="connsiteX3" fmla="*/ 0 w 26765"/>
                            <a:gd name="connsiteY3" fmla="*/ 35243 h 4991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26765" h="49910">
                              <a:moveTo>
                                <a:pt x="26765" y="49911"/>
                              </a:moveTo>
                              <a:lnTo>
                                <a:pt x="25622" y="3239"/>
                              </a:lnTo>
                              <a:lnTo>
                                <a:pt x="19717" y="0"/>
                              </a:lnTo>
                              <a:lnTo>
                                <a:pt x="0" y="35243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FD731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378" name="Freeform: Shape 377">
                          <a:extLst>
                            <a:ext uri="{FF2B5EF4-FFF2-40B4-BE49-F238E27FC236}">
                              <a16:creationId xmlns:a16="http://schemas.microsoft.com/office/drawing/2014/main" id="{E2397020-3981-4100-9E89-593B5B1EDA73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901023" y="3131724"/>
                          <a:ext cx="17145" cy="131349"/>
                        </a:xfrm>
                        <a:custGeom>
                          <a:avLst/>
                          <a:gdLst>
                            <a:gd name="connsiteX0" fmla="*/ 17145 w 17145"/>
                            <a:gd name="connsiteY0" fmla="*/ 3239 h 131349"/>
                            <a:gd name="connsiteX1" fmla="*/ 15430 w 17145"/>
                            <a:gd name="connsiteY1" fmla="*/ 131350 h 131349"/>
                            <a:gd name="connsiteX2" fmla="*/ 0 w 17145"/>
                            <a:gd name="connsiteY2" fmla="*/ 122872 h 131349"/>
                            <a:gd name="connsiteX3" fmla="*/ 11335 w 17145"/>
                            <a:gd name="connsiteY3" fmla="*/ 0 h 13134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17145" h="131349">
                              <a:moveTo>
                                <a:pt x="17145" y="3239"/>
                              </a:moveTo>
                              <a:lnTo>
                                <a:pt x="15430" y="131350"/>
                              </a:lnTo>
                              <a:lnTo>
                                <a:pt x="0" y="122872"/>
                              </a:lnTo>
                              <a:lnTo>
                                <a:pt x="11335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FD731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379" name="Freeform: Shape 378">
                          <a:extLst>
                            <a:ext uri="{FF2B5EF4-FFF2-40B4-BE49-F238E27FC236}">
                              <a16:creationId xmlns:a16="http://schemas.microsoft.com/office/drawing/2014/main" id="{D65E97C9-5601-44D8-8891-9AD8E3409DFB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882925" y="3127342"/>
                          <a:ext cx="26479" cy="125348"/>
                        </a:xfrm>
                        <a:custGeom>
                          <a:avLst/>
                          <a:gdLst>
                            <a:gd name="connsiteX0" fmla="*/ 26479 w 26479"/>
                            <a:gd name="connsiteY0" fmla="*/ 2762 h 125348"/>
                            <a:gd name="connsiteX1" fmla="*/ 14669 w 26479"/>
                            <a:gd name="connsiteY1" fmla="*/ 125349 h 125348"/>
                            <a:gd name="connsiteX2" fmla="*/ 0 w 26479"/>
                            <a:gd name="connsiteY2" fmla="*/ 118586 h 125348"/>
                            <a:gd name="connsiteX3" fmla="*/ 21336 w 26479"/>
                            <a:gd name="connsiteY3" fmla="*/ 0 h 12534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26479" h="125348">
                              <a:moveTo>
                                <a:pt x="26479" y="2762"/>
                              </a:moveTo>
                              <a:lnTo>
                                <a:pt x="14669" y="125349"/>
                              </a:lnTo>
                              <a:lnTo>
                                <a:pt x="0" y="118586"/>
                              </a:lnTo>
                              <a:lnTo>
                                <a:pt x="21336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FD731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380" name="Freeform: Shape 379">
                          <a:extLst>
                            <a:ext uri="{FF2B5EF4-FFF2-40B4-BE49-F238E27FC236}">
                              <a16:creationId xmlns:a16="http://schemas.microsoft.com/office/drawing/2014/main" id="{B98125D4-D5BD-4589-B7B9-F3F8C1C59390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859398" y="3124008"/>
                          <a:ext cx="42957" cy="120967"/>
                        </a:xfrm>
                        <a:custGeom>
                          <a:avLst/>
                          <a:gdLst>
                            <a:gd name="connsiteX0" fmla="*/ 42958 w 42957"/>
                            <a:gd name="connsiteY0" fmla="*/ 2286 h 120967"/>
                            <a:gd name="connsiteX1" fmla="*/ 16192 w 42957"/>
                            <a:gd name="connsiteY1" fmla="*/ 120968 h 120967"/>
                            <a:gd name="connsiteX2" fmla="*/ 0 w 42957"/>
                            <a:gd name="connsiteY2" fmla="*/ 112109 h 120967"/>
                            <a:gd name="connsiteX3" fmla="*/ 38767 w 42957"/>
                            <a:gd name="connsiteY3" fmla="*/ 0 h 120967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42957" h="120967">
                              <a:moveTo>
                                <a:pt x="42958" y="2286"/>
                              </a:moveTo>
                              <a:lnTo>
                                <a:pt x="16192" y="120968"/>
                              </a:lnTo>
                              <a:lnTo>
                                <a:pt x="0" y="112109"/>
                              </a:lnTo>
                              <a:lnTo>
                                <a:pt x="38767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FD731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381" name="Freeform: Shape 380">
                          <a:extLst>
                            <a:ext uri="{FF2B5EF4-FFF2-40B4-BE49-F238E27FC236}">
                              <a16:creationId xmlns:a16="http://schemas.microsoft.com/office/drawing/2014/main" id="{70AAA4F2-E2A5-4C2F-B788-74F999271206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836158" y="3119151"/>
                          <a:ext cx="59340" cy="112204"/>
                        </a:xfrm>
                        <a:custGeom>
                          <a:avLst/>
                          <a:gdLst>
                            <a:gd name="connsiteX0" fmla="*/ 59341 w 59340"/>
                            <a:gd name="connsiteY0" fmla="*/ 3334 h 112204"/>
                            <a:gd name="connsiteX1" fmla="*/ 59055 w 59340"/>
                            <a:gd name="connsiteY1" fmla="*/ 4096 h 112204"/>
                            <a:gd name="connsiteX2" fmla="*/ 14573 w 59340"/>
                            <a:gd name="connsiteY2" fmla="*/ 112204 h 112204"/>
                            <a:gd name="connsiteX3" fmla="*/ 0 w 59340"/>
                            <a:gd name="connsiteY3" fmla="*/ 99917 h 112204"/>
                            <a:gd name="connsiteX4" fmla="*/ 53245 w 59340"/>
                            <a:gd name="connsiteY4" fmla="*/ 0 h 112204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59340" h="112204">
                              <a:moveTo>
                                <a:pt x="59341" y="3334"/>
                              </a:moveTo>
                              <a:lnTo>
                                <a:pt x="59055" y="4096"/>
                              </a:lnTo>
                              <a:lnTo>
                                <a:pt x="14573" y="112204"/>
                              </a:lnTo>
                              <a:lnTo>
                                <a:pt x="0" y="99917"/>
                              </a:lnTo>
                              <a:lnTo>
                                <a:pt x="53245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FD731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382" name="Freeform: Shape 381">
                          <a:extLst>
                            <a:ext uri="{FF2B5EF4-FFF2-40B4-BE49-F238E27FC236}">
                              <a16:creationId xmlns:a16="http://schemas.microsoft.com/office/drawing/2014/main" id="{F7CA3B04-EB88-475F-AB3F-3024A84406C0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901023" y="3134296"/>
                          <a:ext cx="17145" cy="128778"/>
                        </a:xfrm>
                        <a:custGeom>
                          <a:avLst/>
                          <a:gdLst>
                            <a:gd name="connsiteX0" fmla="*/ 13240 w 17145"/>
                            <a:gd name="connsiteY0" fmla="*/ 0 h 128778"/>
                            <a:gd name="connsiteX1" fmla="*/ 9239 w 17145"/>
                            <a:gd name="connsiteY1" fmla="*/ 119158 h 128778"/>
                            <a:gd name="connsiteX2" fmla="*/ 0 w 17145"/>
                            <a:gd name="connsiteY2" fmla="*/ 120301 h 128778"/>
                            <a:gd name="connsiteX3" fmla="*/ 15430 w 17145"/>
                            <a:gd name="connsiteY3" fmla="*/ 128778 h 128778"/>
                            <a:gd name="connsiteX4" fmla="*/ 17145 w 17145"/>
                            <a:gd name="connsiteY4" fmla="*/ 667 h 12877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17145" h="128778">
                              <a:moveTo>
                                <a:pt x="13240" y="0"/>
                              </a:moveTo>
                              <a:lnTo>
                                <a:pt x="9239" y="119158"/>
                              </a:lnTo>
                              <a:lnTo>
                                <a:pt x="0" y="120301"/>
                              </a:lnTo>
                              <a:lnTo>
                                <a:pt x="15430" y="128778"/>
                              </a:lnTo>
                              <a:lnTo>
                                <a:pt x="17145" y="667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D93700">
                            <a:alpha val="42000"/>
                          </a:srgbClr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383" name="Freeform: Shape 382">
                          <a:extLst>
                            <a:ext uri="{FF2B5EF4-FFF2-40B4-BE49-F238E27FC236}">
                              <a16:creationId xmlns:a16="http://schemas.microsoft.com/office/drawing/2014/main" id="{C9C2CEC6-FAB9-4F33-86C6-A0BF70133776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882925" y="3129819"/>
                          <a:ext cx="26479" cy="122872"/>
                        </a:xfrm>
                        <a:custGeom>
                          <a:avLst/>
                          <a:gdLst>
                            <a:gd name="connsiteX0" fmla="*/ 23050 w 26479"/>
                            <a:gd name="connsiteY0" fmla="*/ 0 h 122872"/>
                            <a:gd name="connsiteX1" fmla="*/ 8477 w 26479"/>
                            <a:gd name="connsiteY1" fmla="*/ 114109 h 122872"/>
                            <a:gd name="connsiteX2" fmla="*/ 0 w 26479"/>
                            <a:gd name="connsiteY2" fmla="*/ 116110 h 122872"/>
                            <a:gd name="connsiteX3" fmla="*/ 14669 w 26479"/>
                            <a:gd name="connsiteY3" fmla="*/ 122873 h 122872"/>
                            <a:gd name="connsiteX4" fmla="*/ 26479 w 26479"/>
                            <a:gd name="connsiteY4" fmla="*/ 286 h 12287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26479" h="122872">
                              <a:moveTo>
                                <a:pt x="23050" y="0"/>
                              </a:moveTo>
                              <a:lnTo>
                                <a:pt x="8477" y="114109"/>
                              </a:lnTo>
                              <a:lnTo>
                                <a:pt x="0" y="116110"/>
                              </a:lnTo>
                              <a:lnTo>
                                <a:pt x="14669" y="122873"/>
                              </a:lnTo>
                              <a:lnTo>
                                <a:pt x="26479" y="286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D93700">
                            <a:alpha val="42000"/>
                          </a:srgbClr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384" name="Freeform: Shape 383">
                          <a:extLst>
                            <a:ext uri="{FF2B5EF4-FFF2-40B4-BE49-F238E27FC236}">
                              <a16:creationId xmlns:a16="http://schemas.microsoft.com/office/drawing/2014/main" id="{2AC25049-150F-4E4A-8A2B-F19A847D2EE0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860637" y="3126961"/>
                          <a:ext cx="42290" cy="118014"/>
                        </a:xfrm>
                        <a:custGeom>
                          <a:avLst/>
                          <a:gdLst>
                            <a:gd name="connsiteX0" fmla="*/ 40291 w 42290"/>
                            <a:gd name="connsiteY0" fmla="*/ 0 h 118014"/>
                            <a:gd name="connsiteX1" fmla="*/ 9144 w 42290"/>
                            <a:gd name="connsiteY1" fmla="*/ 107918 h 118014"/>
                            <a:gd name="connsiteX2" fmla="*/ 0 w 42290"/>
                            <a:gd name="connsiteY2" fmla="*/ 109823 h 118014"/>
                            <a:gd name="connsiteX3" fmla="*/ 14954 w 42290"/>
                            <a:gd name="connsiteY3" fmla="*/ 118015 h 118014"/>
                            <a:gd name="connsiteX4" fmla="*/ 42291 w 42290"/>
                            <a:gd name="connsiteY4" fmla="*/ 1143 h 118014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42290" h="118014">
                              <a:moveTo>
                                <a:pt x="40291" y="0"/>
                              </a:moveTo>
                              <a:lnTo>
                                <a:pt x="9144" y="107918"/>
                              </a:lnTo>
                              <a:lnTo>
                                <a:pt x="0" y="109823"/>
                              </a:lnTo>
                              <a:lnTo>
                                <a:pt x="14954" y="118015"/>
                              </a:lnTo>
                              <a:lnTo>
                                <a:pt x="42291" y="1143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D93700">
                            <a:alpha val="42000"/>
                          </a:srgbClr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385" name="Freeform: Shape 384">
                          <a:extLst>
                            <a:ext uri="{FF2B5EF4-FFF2-40B4-BE49-F238E27FC236}">
                              <a16:creationId xmlns:a16="http://schemas.microsoft.com/office/drawing/2014/main" id="{06A79DBF-90ED-417F-B155-05F928852ED4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836158" y="3120008"/>
                          <a:ext cx="60578" cy="111347"/>
                        </a:xfrm>
                        <a:custGeom>
                          <a:avLst/>
                          <a:gdLst>
                            <a:gd name="connsiteX0" fmla="*/ 54864 w 60578"/>
                            <a:gd name="connsiteY0" fmla="*/ 0 h 111347"/>
                            <a:gd name="connsiteX1" fmla="*/ 10668 w 60578"/>
                            <a:gd name="connsiteY1" fmla="*/ 99727 h 111347"/>
                            <a:gd name="connsiteX2" fmla="*/ 0 w 60578"/>
                            <a:gd name="connsiteY2" fmla="*/ 99060 h 111347"/>
                            <a:gd name="connsiteX3" fmla="*/ 14573 w 60578"/>
                            <a:gd name="connsiteY3" fmla="*/ 111347 h 111347"/>
                            <a:gd name="connsiteX4" fmla="*/ 60579 w 60578"/>
                            <a:gd name="connsiteY4" fmla="*/ 1810 h 111347"/>
                            <a:gd name="connsiteX5" fmla="*/ 56197 w 60578"/>
                            <a:gd name="connsiteY5" fmla="*/ 762 h 111347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60578" h="111347">
                              <a:moveTo>
                                <a:pt x="54864" y="0"/>
                              </a:moveTo>
                              <a:lnTo>
                                <a:pt x="10668" y="99727"/>
                              </a:lnTo>
                              <a:lnTo>
                                <a:pt x="0" y="99060"/>
                              </a:lnTo>
                              <a:lnTo>
                                <a:pt x="14573" y="111347"/>
                              </a:lnTo>
                              <a:lnTo>
                                <a:pt x="60579" y="1810"/>
                              </a:lnTo>
                              <a:lnTo>
                                <a:pt x="56197" y="762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D93700">
                            <a:alpha val="42000"/>
                          </a:srgbClr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386" name="Freeform: Shape 385">
                          <a:extLst>
                            <a:ext uri="{FF2B5EF4-FFF2-40B4-BE49-F238E27FC236}">
                              <a16:creationId xmlns:a16="http://schemas.microsoft.com/office/drawing/2014/main" id="{30087292-E0AF-408B-9BF4-C339731099EE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893212" y="3082956"/>
                          <a:ext cx="272034" cy="149828"/>
                        </a:xfrm>
                        <a:custGeom>
                          <a:avLst/>
                          <a:gdLst>
                            <a:gd name="connsiteX0" fmla="*/ 0 w 272034"/>
                            <a:gd name="connsiteY0" fmla="*/ 29718 h 149828"/>
                            <a:gd name="connsiteX1" fmla="*/ 17812 w 272034"/>
                            <a:gd name="connsiteY1" fmla="*/ 32957 h 149828"/>
                            <a:gd name="connsiteX2" fmla="*/ 22765 w 272034"/>
                            <a:gd name="connsiteY2" fmla="*/ 0 h 149828"/>
                            <a:gd name="connsiteX3" fmla="*/ 272034 w 272034"/>
                            <a:gd name="connsiteY3" fmla="*/ 136874 h 149828"/>
                            <a:gd name="connsiteX4" fmla="*/ 266319 w 272034"/>
                            <a:gd name="connsiteY4" fmla="*/ 149828 h 149828"/>
                            <a:gd name="connsiteX5" fmla="*/ 24289 w 272034"/>
                            <a:gd name="connsiteY5" fmla="*/ 4763 h 149828"/>
                            <a:gd name="connsiteX6" fmla="*/ 25622 w 272034"/>
                            <a:gd name="connsiteY6" fmla="*/ 43720 h 14982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</a:cxnLst>
                          <a:rect l="l" t="t" r="r" b="b"/>
                          <a:pathLst>
                            <a:path w="272034" h="149828">
                              <a:moveTo>
                                <a:pt x="0" y="29718"/>
                              </a:moveTo>
                              <a:lnTo>
                                <a:pt x="17812" y="32957"/>
                              </a:lnTo>
                              <a:lnTo>
                                <a:pt x="22765" y="0"/>
                              </a:lnTo>
                              <a:lnTo>
                                <a:pt x="272034" y="136874"/>
                              </a:lnTo>
                              <a:lnTo>
                                <a:pt x="266319" y="149828"/>
                              </a:lnTo>
                              <a:lnTo>
                                <a:pt x="24289" y="4763"/>
                              </a:lnTo>
                              <a:lnTo>
                                <a:pt x="25622" y="4372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D93700">
                            <a:alpha val="42000"/>
                          </a:srgbClr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387" name="Freeform: Shape 386">
                          <a:extLst>
                            <a:ext uri="{FF2B5EF4-FFF2-40B4-BE49-F238E27FC236}">
                              <a16:creationId xmlns:a16="http://schemas.microsoft.com/office/drawing/2014/main" id="{5DC2CBFB-AD39-459B-B759-153730646165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905204" y="3192053"/>
                          <a:ext cx="12974" cy="11928"/>
                        </a:xfrm>
                        <a:custGeom>
                          <a:avLst/>
                          <a:gdLst>
                            <a:gd name="connsiteX0" fmla="*/ 4296 w 12974"/>
                            <a:gd name="connsiteY0" fmla="*/ 10917 h 11928"/>
                            <a:gd name="connsiteX1" fmla="*/ 12583 w 12974"/>
                            <a:gd name="connsiteY1" fmla="*/ 9298 h 11928"/>
                            <a:gd name="connsiteX2" fmla="*/ 8678 w 12974"/>
                            <a:gd name="connsiteY2" fmla="*/ 1011 h 11928"/>
                            <a:gd name="connsiteX3" fmla="*/ 391 w 12974"/>
                            <a:gd name="connsiteY3" fmla="*/ 2631 h 11928"/>
                            <a:gd name="connsiteX4" fmla="*/ 4296 w 12974"/>
                            <a:gd name="connsiteY4" fmla="*/ 10917 h 1192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12974" h="11928">
                              <a:moveTo>
                                <a:pt x="4296" y="10917"/>
                              </a:moveTo>
                              <a:cubicBezTo>
                                <a:pt x="7630" y="12727"/>
                                <a:pt x="11345" y="12060"/>
                                <a:pt x="12583" y="9298"/>
                              </a:cubicBezTo>
                              <a:cubicBezTo>
                                <a:pt x="13821" y="6536"/>
                                <a:pt x="12012" y="2916"/>
                                <a:pt x="8678" y="1011"/>
                              </a:cubicBezTo>
                              <a:cubicBezTo>
                                <a:pt x="5344" y="-798"/>
                                <a:pt x="1629" y="-132"/>
                                <a:pt x="391" y="2631"/>
                              </a:cubicBezTo>
                              <a:cubicBezTo>
                                <a:pt x="-847" y="5393"/>
                                <a:pt x="963" y="9108"/>
                                <a:pt x="4296" y="10917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3C1300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388" name="Freeform: Shape 387">
                          <a:extLst>
                            <a:ext uri="{FF2B5EF4-FFF2-40B4-BE49-F238E27FC236}">
                              <a16:creationId xmlns:a16="http://schemas.microsoft.com/office/drawing/2014/main" id="{0580D023-4968-4144-A3D5-62F82C03909E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891763" y="3187862"/>
                          <a:ext cx="12984" cy="11928"/>
                        </a:xfrm>
                        <a:custGeom>
                          <a:avLst/>
                          <a:gdLst>
                            <a:gd name="connsiteX0" fmla="*/ 4307 w 12984"/>
                            <a:gd name="connsiteY0" fmla="*/ 10917 h 11928"/>
                            <a:gd name="connsiteX1" fmla="*/ 12594 w 12984"/>
                            <a:gd name="connsiteY1" fmla="*/ 9298 h 11928"/>
                            <a:gd name="connsiteX2" fmla="*/ 8688 w 12984"/>
                            <a:gd name="connsiteY2" fmla="*/ 1011 h 11928"/>
                            <a:gd name="connsiteX3" fmla="*/ 402 w 12984"/>
                            <a:gd name="connsiteY3" fmla="*/ 2631 h 11928"/>
                            <a:gd name="connsiteX4" fmla="*/ 4307 w 12984"/>
                            <a:gd name="connsiteY4" fmla="*/ 10917 h 1192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12984" h="11928">
                              <a:moveTo>
                                <a:pt x="4307" y="10917"/>
                              </a:moveTo>
                              <a:cubicBezTo>
                                <a:pt x="7641" y="12727"/>
                                <a:pt x="11355" y="12060"/>
                                <a:pt x="12594" y="9298"/>
                              </a:cubicBezTo>
                              <a:cubicBezTo>
                                <a:pt x="13832" y="6536"/>
                                <a:pt x="12022" y="2916"/>
                                <a:pt x="8688" y="1011"/>
                              </a:cubicBezTo>
                              <a:cubicBezTo>
                                <a:pt x="5355" y="-798"/>
                                <a:pt x="1640" y="-132"/>
                                <a:pt x="402" y="2631"/>
                              </a:cubicBezTo>
                              <a:cubicBezTo>
                                <a:pt x="-837" y="5393"/>
                                <a:pt x="878" y="9108"/>
                                <a:pt x="4307" y="10917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3C1300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389" name="Freeform: Shape 388">
                          <a:extLst>
                            <a:ext uri="{FF2B5EF4-FFF2-40B4-BE49-F238E27FC236}">
                              <a16:creationId xmlns:a16="http://schemas.microsoft.com/office/drawing/2014/main" id="{2FDDB3E6-5900-4C7B-AD9E-8EFFF1C14C38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875200" y="3181766"/>
                          <a:ext cx="12974" cy="11928"/>
                        </a:xfrm>
                        <a:custGeom>
                          <a:avLst/>
                          <a:gdLst>
                            <a:gd name="connsiteX0" fmla="*/ 4296 w 12974"/>
                            <a:gd name="connsiteY0" fmla="*/ 10917 h 11928"/>
                            <a:gd name="connsiteX1" fmla="*/ 12583 w 12974"/>
                            <a:gd name="connsiteY1" fmla="*/ 9298 h 11928"/>
                            <a:gd name="connsiteX2" fmla="*/ 8678 w 12974"/>
                            <a:gd name="connsiteY2" fmla="*/ 1011 h 11928"/>
                            <a:gd name="connsiteX3" fmla="*/ 391 w 12974"/>
                            <a:gd name="connsiteY3" fmla="*/ 2631 h 11928"/>
                            <a:gd name="connsiteX4" fmla="*/ 4296 w 12974"/>
                            <a:gd name="connsiteY4" fmla="*/ 10917 h 1192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12974" h="11928">
                              <a:moveTo>
                                <a:pt x="4296" y="10917"/>
                              </a:moveTo>
                              <a:cubicBezTo>
                                <a:pt x="7630" y="12727"/>
                                <a:pt x="11345" y="12060"/>
                                <a:pt x="12583" y="9298"/>
                              </a:cubicBezTo>
                              <a:cubicBezTo>
                                <a:pt x="13821" y="6536"/>
                                <a:pt x="12012" y="2916"/>
                                <a:pt x="8678" y="1011"/>
                              </a:cubicBezTo>
                              <a:cubicBezTo>
                                <a:pt x="5344" y="-798"/>
                                <a:pt x="1629" y="-132"/>
                                <a:pt x="391" y="2631"/>
                              </a:cubicBezTo>
                              <a:cubicBezTo>
                                <a:pt x="-847" y="5298"/>
                                <a:pt x="963" y="9012"/>
                                <a:pt x="4296" y="10917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3C1300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390" name="Freeform: Shape 389">
                          <a:extLst>
                            <a:ext uri="{FF2B5EF4-FFF2-40B4-BE49-F238E27FC236}">
                              <a16:creationId xmlns:a16="http://schemas.microsoft.com/office/drawing/2014/main" id="{7F7ED52C-89DA-4A18-870C-41C3D32522A6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857769" y="3172146"/>
                          <a:ext cx="12974" cy="11928"/>
                        </a:xfrm>
                        <a:custGeom>
                          <a:avLst/>
                          <a:gdLst>
                            <a:gd name="connsiteX0" fmla="*/ 4296 w 12974"/>
                            <a:gd name="connsiteY0" fmla="*/ 10917 h 11928"/>
                            <a:gd name="connsiteX1" fmla="*/ 12583 w 12974"/>
                            <a:gd name="connsiteY1" fmla="*/ 9298 h 11928"/>
                            <a:gd name="connsiteX2" fmla="*/ 8678 w 12974"/>
                            <a:gd name="connsiteY2" fmla="*/ 1011 h 11928"/>
                            <a:gd name="connsiteX3" fmla="*/ 391 w 12974"/>
                            <a:gd name="connsiteY3" fmla="*/ 2631 h 11928"/>
                            <a:gd name="connsiteX4" fmla="*/ 4296 w 12974"/>
                            <a:gd name="connsiteY4" fmla="*/ 10917 h 1192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12974" h="11928">
                              <a:moveTo>
                                <a:pt x="4296" y="10917"/>
                              </a:moveTo>
                              <a:cubicBezTo>
                                <a:pt x="7630" y="12727"/>
                                <a:pt x="11345" y="12060"/>
                                <a:pt x="12583" y="9298"/>
                              </a:cubicBezTo>
                              <a:cubicBezTo>
                                <a:pt x="13821" y="6536"/>
                                <a:pt x="12012" y="2916"/>
                                <a:pt x="8678" y="1011"/>
                              </a:cubicBezTo>
                              <a:cubicBezTo>
                                <a:pt x="5344" y="-798"/>
                                <a:pt x="1629" y="-132"/>
                                <a:pt x="391" y="2631"/>
                              </a:cubicBezTo>
                              <a:cubicBezTo>
                                <a:pt x="-847" y="5393"/>
                                <a:pt x="963" y="9108"/>
                                <a:pt x="4296" y="10917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3C1300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391" name="Freeform: Shape 390">
                          <a:extLst>
                            <a:ext uri="{FF2B5EF4-FFF2-40B4-BE49-F238E27FC236}">
                              <a16:creationId xmlns:a16="http://schemas.microsoft.com/office/drawing/2014/main" id="{833DB004-E1D4-436A-8AF0-B765B6855051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911323" y="3126938"/>
                          <a:ext cx="8832" cy="8047"/>
                        </a:xfrm>
                        <a:custGeom>
                          <a:avLst/>
                          <a:gdLst>
                            <a:gd name="connsiteX0" fmla="*/ 2940 w 8832"/>
                            <a:gd name="connsiteY0" fmla="*/ 7357 h 8047"/>
                            <a:gd name="connsiteX1" fmla="*/ 8560 w 8832"/>
                            <a:gd name="connsiteY1" fmla="*/ 6310 h 8047"/>
                            <a:gd name="connsiteX2" fmla="*/ 5893 w 8832"/>
                            <a:gd name="connsiteY2" fmla="*/ 690 h 8047"/>
                            <a:gd name="connsiteX3" fmla="*/ 273 w 8832"/>
                            <a:gd name="connsiteY3" fmla="*/ 1738 h 8047"/>
                            <a:gd name="connsiteX4" fmla="*/ 2940 w 8832"/>
                            <a:gd name="connsiteY4" fmla="*/ 7357 h 8047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8832" h="8047">
                              <a:moveTo>
                                <a:pt x="2940" y="7357"/>
                              </a:moveTo>
                              <a:cubicBezTo>
                                <a:pt x="5226" y="8596"/>
                                <a:pt x="7798" y="8119"/>
                                <a:pt x="8560" y="6310"/>
                              </a:cubicBezTo>
                              <a:cubicBezTo>
                                <a:pt x="9417" y="4405"/>
                                <a:pt x="8179" y="1928"/>
                                <a:pt x="5893" y="690"/>
                              </a:cubicBezTo>
                              <a:cubicBezTo>
                                <a:pt x="3607" y="-548"/>
                                <a:pt x="1035" y="-72"/>
                                <a:pt x="273" y="1738"/>
                              </a:cubicBezTo>
                              <a:cubicBezTo>
                                <a:pt x="-584" y="3547"/>
                                <a:pt x="654" y="6119"/>
                                <a:pt x="2940" y="7357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3C1300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392" name="Freeform: Shape 391">
                          <a:extLst>
                            <a:ext uri="{FF2B5EF4-FFF2-40B4-BE49-F238E27FC236}">
                              <a16:creationId xmlns:a16="http://schemas.microsoft.com/office/drawing/2014/main" id="{332ACD87-3960-4B3B-89C9-49D8105FF5FE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903036" y="3122461"/>
                          <a:ext cx="8832" cy="8047"/>
                        </a:xfrm>
                        <a:custGeom>
                          <a:avLst/>
                          <a:gdLst>
                            <a:gd name="connsiteX0" fmla="*/ 2940 w 8832"/>
                            <a:gd name="connsiteY0" fmla="*/ 7357 h 8047"/>
                            <a:gd name="connsiteX1" fmla="*/ 8559 w 8832"/>
                            <a:gd name="connsiteY1" fmla="*/ 6310 h 8047"/>
                            <a:gd name="connsiteX2" fmla="*/ 5893 w 8832"/>
                            <a:gd name="connsiteY2" fmla="*/ 690 h 8047"/>
                            <a:gd name="connsiteX3" fmla="*/ 273 w 8832"/>
                            <a:gd name="connsiteY3" fmla="*/ 1738 h 8047"/>
                            <a:gd name="connsiteX4" fmla="*/ 2940 w 8832"/>
                            <a:gd name="connsiteY4" fmla="*/ 7357 h 8047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8832" h="8047">
                              <a:moveTo>
                                <a:pt x="2940" y="7357"/>
                              </a:moveTo>
                              <a:cubicBezTo>
                                <a:pt x="5226" y="8596"/>
                                <a:pt x="7797" y="8119"/>
                                <a:pt x="8559" y="6310"/>
                              </a:cubicBezTo>
                              <a:cubicBezTo>
                                <a:pt x="9417" y="4405"/>
                                <a:pt x="8179" y="1928"/>
                                <a:pt x="5893" y="690"/>
                              </a:cubicBezTo>
                              <a:cubicBezTo>
                                <a:pt x="3607" y="-548"/>
                                <a:pt x="1035" y="-72"/>
                                <a:pt x="273" y="1738"/>
                              </a:cubicBezTo>
                              <a:cubicBezTo>
                                <a:pt x="-584" y="3547"/>
                                <a:pt x="654" y="6024"/>
                                <a:pt x="2940" y="7357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3C1300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393" name="Freeform: Shape 392">
                          <a:extLst>
                            <a:ext uri="{FF2B5EF4-FFF2-40B4-BE49-F238E27FC236}">
                              <a16:creationId xmlns:a16="http://schemas.microsoft.com/office/drawing/2014/main" id="{C0166975-3DEB-43BD-AD65-04ADEDE691F1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895881" y="3118461"/>
                          <a:ext cx="8843" cy="8047"/>
                        </a:xfrm>
                        <a:custGeom>
                          <a:avLst/>
                          <a:gdLst>
                            <a:gd name="connsiteX0" fmla="*/ 2951 w 8843"/>
                            <a:gd name="connsiteY0" fmla="*/ 7357 h 8047"/>
                            <a:gd name="connsiteX1" fmla="*/ 8570 w 8843"/>
                            <a:gd name="connsiteY1" fmla="*/ 6310 h 8047"/>
                            <a:gd name="connsiteX2" fmla="*/ 5903 w 8843"/>
                            <a:gd name="connsiteY2" fmla="*/ 690 h 8047"/>
                            <a:gd name="connsiteX3" fmla="*/ 284 w 8843"/>
                            <a:gd name="connsiteY3" fmla="*/ 1738 h 8047"/>
                            <a:gd name="connsiteX4" fmla="*/ 2951 w 8843"/>
                            <a:gd name="connsiteY4" fmla="*/ 7357 h 8047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8843" h="8047">
                              <a:moveTo>
                                <a:pt x="2951" y="7357"/>
                              </a:moveTo>
                              <a:cubicBezTo>
                                <a:pt x="5237" y="8596"/>
                                <a:pt x="7808" y="8119"/>
                                <a:pt x="8570" y="6310"/>
                              </a:cubicBezTo>
                              <a:cubicBezTo>
                                <a:pt x="9428" y="4405"/>
                                <a:pt x="8189" y="1928"/>
                                <a:pt x="5903" y="690"/>
                              </a:cubicBezTo>
                              <a:cubicBezTo>
                                <a:pt x="3617" y="-548"/>
                                <a:pt x="1046" y="-72"/>
                                <a:pt x="284" y="1738"/>
                              </a:cubicBezTo>
                              <a:cubicBezTo>
                                <a:pt x="-574" y="3547"/>
                                <a:pt x="569" y="6119"/>
                                <a:pt x="2951" y="7357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3C1300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394" name="Freeform: Shape 393">
                          <a:extLst>
                            <a:ext uri="{FF2B5EF4-FFF2-40B4-BE49-F238E27FC236}">
                              <a16:creationId xmlns:a16="http://schemas.microsoft.com/office/drawing/2014/main" id="{96E6066A-D836-435C-8648-E374BC24D3B7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887510" y="3113889"/>
                          <a:ext cx="8832" cy="8047"/>
                        </a:xfrm>
                        <a:custGeom>
                          <a:avLst/>
                          <a:gdLst>
                            <a:gd name="connsiteX0" fmla="*/ 2940 w 8832"/>
                            <a:gd name="connsiteY0" fmla="*/ 7357 h 8047"/>
                            <a:gd name="connsiteX1" fmla="*/ 8560 w 8832"/>
                            <a:gd name="connsiteY1" fmla="*/ 6310 h 8047"/>
                            <a:gd name="connsiteX2" fmla="*/ 5892 w 8832"/>
                            <a:gd name="connsiteY2" fmla="*/ 690 h 8047"/>
                            <a:gd name="connsiteX3" fmla="*/ 273 w 8832"/>
                            <a:gd name="connsiteY3" fmla="*/ 1738 h 8047"/>
                            <a:gd name="connsiteX4" fmla="*/ 2940 w 8832"/>
                            <a:gd name="connsiteY4" fmla="*/ 7357 h 8047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8832" h="8047">
                              <a:moveTo>
                                <a:pt x="2940" y="7357"/>
                              </a:moveTo>
                              <a:cubicBezTo>
                                <a:pt x="5226" y="8596"/>
                                <a:pt x="7798" y="8119"/>
                                <a:pt x="8560" y="6310"/>
                              </a:cubicBezTo>
                              <a:cubicBezTo>
                                <a:pt x="9417" y="4405"/>
                                <a:pt x="8179" y="1928"/>
                                <a:pt x="5892" y="690"/>
                              </a:cubicBezTo>
                              <a:cubicBezTo>
                                <a:pt x="3606" y="-548"/>
                                <a:pt x="1035" y="-72"/>
                                <a:pt x="273" y="1738"/>
                              </a:cubicBezTo>
                              <a:cubicBezTo>
                                <a:pt x="-584" y="3547"/>
                                <a:pt x="654" y="6119"/>
                                <a:pt x="2940" y="7357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3C1300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</p:grpSp>
                  <p:grpSp>
                    <p:nvGrpSpPr>
                      <p:cNvPr id="395" name="Graphic 1">
                        <a:extLst>
                          <a:ext uri="{FF2B5EF4-FFF2-40B4-BE49-F238E27FC236}">
                            <a16:creationId xmlns:a16="http://schemas.microsoft.com/office/drawing/2014/main" id="{8EF1FC25-F8F2-4012-B097-246153C0F317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6037992" y="3187920"/>
                        <a:ext cx="149895" cy="165926"/>
                        <a:chOff x="6037992" y="3187920"/>
                        <a:chExt cx="149895" cy="165926"/>
                      </a:xfrm>
                    </p:grpSpPr>
                    <p:grpSp>
                      <p:nvGrpSpPr>
                        <p:cNvPr id="396" name="Graphic 1">
                          <a:extLst>
                            <a:ext uri="{FF2B5EF4-FFF2-40B4-BE49-F238E27FC236}">
                              <a16:creationId xmlns:a16="http://schemas.microsoft.com/office/drawing/2014/main" id="{8EF1FC25-F8F2-4012-B097-246153C0F317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6037992" y="3187920"/>
                          <a:ext cx="149895" cy="165926"/>
                          <a:chOff x="6037992" y="3187920"/>
                          <a:chExt cx="149895" cy="165926"/>
                        </a:xfrm>
                      </p:grpSpPr>
                      <p:sp>
                        <p:nvSpPr>
                          <p:cNvPr id="397" name="Freeform: Shape 396">
                            <a:extLst>
                              <a:ext uri="{FF2B5EF4-FFF2-40B4-BE49-F238E27FC236}">
                                <a16:creationId xmlns:a16="http://schemas.microsoft.com/office/drawing/2014/main" id="{B30AE4B0-9E04-4B74-AAF9-ED4FB7A0EBC8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6085236" y="3187920"/>
                            <a:ext cx="99218" cy="115078"/>
                          </a:xfrm>
                          <a:custGeom>
                            <a:avLst/>
                            <a:gdLst>
                              <a:gd name="connsiteX0" fmla="*/ 0 w 99218"/>
                              <a:gd name="connsiteY0" fmla="*/ 73915 h 115078"/>
                              <a:gd name="connsiteX1" fmla="*/ 18479 w 99218"/>
                              <a:gd name="connsiteY1" fmla="*/ 26100 h 115078"/>
                              <a:gd name="connsiteX2" fmla="*/ 44863 w 99218"/>
                              <a:gd name="connsiteY2" fmla="*/ 5526 h 115078"/>
                              <a:gd name="connsiteX3" fmla="*/ 68771 w 99218"/>
                              <a:gd name="connsiteY3" fmla="*/ 2287 h 115078"/>
                              <a:gd name="connsiteX4" fmla="*/ 80677 w 99218"/>
                              <a:gd name="connsiteY4" fmla="*/ 2573 h 115078"/>
                              <a:gd name="connsiteX5" fmla="*/ 72771 w 99218"/>
                              <a:gd name="connsiteY5" fmla="*/ 17623 h 115078"/>
                              <a:gd name="connsiteX6" fmla="*/ 87535 w 99218"/>
                              <a:gd name="connsiteY6" fmla="*/ 26005 h 115078"/>
                              <a:gd name="connsiteX7" fmla="*/ 86963 w 99218"/>
                              <a:gd name="connsiteY7" fmla="*/ 29624 h 115078"/>
                              <a:gd name="connsiteX8" fmla="*/ 91154 w 99218"/>
                              <a:gd name="connsiteY8" fmla="*/ 37054 h 115078"/>
                              <a:gd name="connsiteX9" fmla="*/ 94964 w 99218"/>
                              <a:gd name="connsiteY9" fmla="*/ 48960 h 115078"/>
                              <a:gd name="connsiteX10" fmla="*/ 99155 w 99218"/>
                              <a:gd name="connsiteY10" fmla="*/ 58104 h 115078"/>
                              <a:gd name="connsiteX11" fmla="*/ 95726 w 99218"/>
                              <a:gd name="connsiteY11" fmla="*/ 74963 h 115078"/>
                              <a:gd name="connsiteX12" fmla="*/ 81915 w 99218"/>
                              <a:gd name="connsiteY12" fmla="*/ 79345 h 115078"/>
                              <a:gd name="connsiteX13" fmla="*/ 49340 w 99218"/>
                              <a:gd name="connsiteY13" fmla="*/ 113349 h 115078"/>
                              <a:gd name="connsiteX14" fmla="*/ 33528 w 99218"/>
                              <a:gd name="connsiteY14" fmla="*/ 113920 h 115078"/>
                              <a:gd name="connsiteX15" fmla="*/ 0 w 99218"/>
                              <a:gd name="connsiteY15" fmla="*/ 73915 h 11507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</a:cxnLst>
                            <a:rect l="l" t="t" r="r" b="b"/>
                            <a:pathLst>
                              <a:path w="99218" h="115078">
                                <a:moveTo>
                                  <a:pt x="0" y="73915"/>
                                </a:moveTo>
                                <a:cubicBezTo>
                                  <a:pt x="0" y="73915"/>
                                  <a:pt x="12764" y="30577"/>
                                  <a:pt x="18479" y="26100"/>
                                </a:cubicBezTo>
                                <a:cubicBezTo>
                                  <a:pt x="24194" y="21623"/>
                                  <a:pt x="40005" y="5335"/>
                                  <a:pt x="44863" y="5526"/>
                                </a:cubicBezTo>
                                <a:cubicBezTo>
                                  <a:pt x="49721" y="5716"/>
                                  <a:pt x="62198" y="4383"/>
                                  <a:pt x="68771" y="2287"/>
                                </a:cubicBezTo>
                                <a:cubicBezTo>
                                  <a:pt x="75343" y="192"/>
                                  <a:pt x="80201" y="-1713"/>
                                  <a:pt x="80677" y="2573"/>
                                </a:cubicBezTo>
                                <a:cubicBezTo>
                                  <a:pt x="81248" y="6764"/>
                                  <a:pt x="72771" y="17623"/>
                                  <a:pt x="72771" y="17623"/>
                                </a:cubicBezTo>
                                <a:cubicBezTo>
                                  <a:pt x="72771" y="17623"/>
                                  <a:pt x="88106" y="22385"/>
                                  <a:pt x="87535" y="26005"/>
                                </a:cubicBezTo>
                                <a:cubicBezTo>
                                  <a:pt x="86963" y="29624"/>
                                  <a:pt x="86963" y="29624"/>
                                  <a:pt x="86963" y="29624"/>
                                </a:cubicBezTo>
                                <a:cubicBezTo>
                                  <a:pt x="86963" y="29624"/>
                                  <a:pt x="87154" y="33910"/>
                                  <a:pt x="91154" y="37054"/>
                                </a:cubicBezTo>
                                <a:cubicBezTo>
                                  <a:pt x="95155" y="40197"/>
                                  <a:pt x="94964" y="48960"/>
                                  <a:pt x="94964" y="48960"/>
                                </a:cubicBezTo>
                                <a:cubicBezTo>
                                  <a:pt x="94964" y="48960"/>
                                  <a:pt x="99822" y="52675"/>
                                  <a:pt x="99155" y="58104"/>
                                </a:cubicBezTo>
                                <a:cubicBezTo>
                                  <a:pt x="98489" y="63533"/>
                                  <a:pt x="99632" y="71915"/>
                                  <a:pt x="95726" y="74963"/>
                                </a:cubicBezTo>
                                <a:cubicBezTo>
                                  <a:pt x="91821" y="77916"/>
                                  <a:pt x="81915" y="79345"/>
                                  <a:pt x="81915" y="79345"/>
                                </a:cubicBezTo>
                                <a:cubicBezTo>
                                  <a:pt x="81915" y="79345"/>
                                  <a:pt x="57912" y="109825"/>
                                  <a:pt x="49340" y="113349"/>
                                </a:cubicBezTo>
                                <a:cubicBezTo>
                                  <a:pt x="40767" y="116873"/>
                                  <a:pt x="33528" y="113920"/>
                                  <a:pt x="33528" y="113920"/>
                                </a:cubicBezTo>
                                <a:lnTo>
                                  <a:pt x="0" y="7391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FFA506"/>
                          </a:solidFill>
                          <a:ln w="9525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endParaRPr lang="th-TH"/>
                          </a:p>
                        </p:txBody>
                      </p:sp>
                      <p:sp>
                        <p:nvSpPr>
                          <p:cNvPr id="398" name="Freeform: Shape 397">
                            <a:extLst>
                              <a:ext uri="{FF2B5EF4-FFF2-40B4-BE49-F238E27FC236}">
                                <a16:creationId xmlns:a16="http://schemas.microsoft.com/office/drawing/2014/main" id="{0B83C039-1CA4-48D1-B60C-1E9362219E86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6117431" y="3191826"/>
                            <a:ext cx="48291" cy="20573"/>
                          </a:xfrm>
                          <a:custGeom>
                            <a:avLst/>
                            <a:gdLst>
                              <a:gd name="connsiteX0" fmla="*/ 40576 w 48291"/>
                              <a:gd name="connsiteY0" fmla="*/ 13716 h 20573"/>
                              <a:gd name="connsiteX1" fmla="*/ 16097 w 48291"/>
                              <a:gd name="connsiteY1" fmla="*/ 9335 h 20573"/>
                              <a:gd name="connsiteX2" fmla="*/ 0 w 48291"/>
                              <a:gd name="connsiteY2" fmla="*/ 20574 h 20573"/>
                              <a:gd name="connsiteX3" fmla="*/ 18383 w 48291"/>
                              <a:gd name="connsiteY3" fmla="*/ 2477 h 20573"/>
                              <a:gd name="connsiteX4" fmla="*/ 38005 w 48291"/>
                              <a:gd name="connsiteY4" fmla="*/ 5429 h 20573"/>
                              <a:gd name="connsiteX5" fmla="*/ 48292 w 48291"/>
                              <a:gd name="connsiteY5" fmla="*/ 0 h 20573"/>
                              <a:gd name="connsiteX6" fmla="*/ 40576 w 48291"/>
                              <a:gd name="connsiteY6" fmla="*/ 13716 h 20573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</a:cxnLst>
                            <a:rect l="l" t="t" r="r" b="b"/>
                            <a:pathLst>
                              <a:path w="48291" h="20573">
                                <a:moveTo>
                                  <a:pt x="40576" y="13716"/>
                                </a:moveTo>
                                <a:lnTo>
                                  <a:pt x="16097" y="9335"/>
                                </a:lnTo>
                                <a:lnTo>
                                  <a:pt x="0" y="20574"/>
                                </a:lnTo>
                                <a:cubicBezTo>
                                  <a:pt x="0" y="20574"/>
                                  <a:pt x="11144" y="4191"/>
                                  <a:pt x="18383" y="2477"/>
                                </a:cubicBezTo>
                                <a:cubicBezTo>
                                  <a:pt x="25527" y="762"/>
                                  <a:pt x="33242" y="7810"/>
                                  <a:pt x="38005" y="5429"/>
                                </a:cubicBezTo>
                                <a:cubicBezTo>
                                  <a:pt x="42767" y="3048"/>
                                  <a:pt x="48292" y="0"/>
                                  <a:pt x="48292" y="0"/>
                                </a:cubicBezTo>
                                <a:cubicBezTo>
                                  <a:pt x="48292" y="0"/>
                                  <a:pt x="47434" y="8477"/>
                                  <a:pt x="40576" y="13716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C24A00"/>
                          </a:solidFill>
                          <a:ln w="9525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endParaRPr lang="th-TH"/>
                          </a:p>
                        </p:txBody>
                      </p:sp>
                      <p:sp>
                        <p:nvSpPr>
                          <p:cNvPr id="399" name="Freeform: Shape 398">
                            <a:extLst>
                              <a:ext uri="{FF2B5EF4-FFF2-40B4-BE49-F238E27FC236}">
                                <a16:creationId xmlns:a16="http://schemas.microsoft.com/office/drawing/2014/main" id="{B47B16B5-6D9F-4F40-8334-5F30FF0F4E57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6141434" y="3201542"/>
                            <a:ext cx="46453" cy="65817"/>
                          </a:xfrm>
                          <a:custGeom>
                            <a:avLst/>
                            <a:gdLst>
                              <a:gd name="connsiteX0" fmla="*/ 25718 w 46453"/>
                              <a:gd name="connsiteY0" fmla="*/ 65818 h 65817"/>
                              <a:gd name="connsiteX1" fmla="*/ 28384 w 46453"/>
                              <a:gd name="connsiteY1" fmla="*/ 57436 h 65817"/>
                              <a:gd name="connsiteX2" fmla="*/ 32004 w 46453"/>
                              <a:gd name="connsiteY2" fmla="*/ 51626 h 65817"/>
                              <a:gd name="connsiteX3" fmla="*/ 25813 w 46453"/>
                              <a:gd name="connsiteY3" fmla="*/ 38672 h 65817"/>
                              <a:gd name="connsiteX4" fmla="*/ 19717 w 46453"/>
                              <a:gd name="connsiteY4" fmla="*/ 22384 h 65817"/>
                              <a:gd name="connsiteX5" fmla="*/ 12668 w 46453"/>
                              <a:gd name="connsiteY5" fmla="*/ 7430 h 65817"/>
                              <a:gd name="connsiteX6" fmla="*/ 0 w 46453"/>
                              <a:gd name="connsiteY6" fmla="*/ 0 h 65817"/>
                              <a:gd name="connsiteX7" fmla="*/ 29051 w 46453"/>
                              <a:gd name="connsiteY7" fmla="*/ 8192 h 65817"/>
                              <a:gd name="connsiteX8" fmla="*/ 33052 w 46453"/>
                              <a:gd name="connsiteY8" fmla="*/ 17526 h 65817"/>
                              <a:gd name="connsiteX9" fmla="*/ 38386 w 46453"/>
                              <a:gd name="connsiteY9" fmla="*/ 27051 h 65817"/>
                              <a:gd name="connsiteX10" fmla="*/ 40767 w 46453"/>
                              <a:gd name="connsiteY10" fmla="*/ 34576 h 65817"/>
                              <a:gd name="connsiteX11" fmla="*/ 44577 w 46453"/>
                              <a:gd name="connsiteY11" fmla="*/ 45910 h 65817"/>
                              <a:gd name="connsiteX12" fmla="*/ 44768 w 46453"/>
                              <a:gd name="connsiteY12" fmla="*/ 54483 h 65817"/>
                              <a:gd name="connsiteX13" fmla="*/ 25718 w 46453"/>
                              <a:gd name="connsiteY13" fmla="*/ 65818 h 65817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</a:cxnLst>
                            <a:rect l="l" t="t" r="r" b="b"/>
                            <a:pathLst>
                              <a:path w="46453" h="65817">
                                <a:moveTo>
                                  <a:pt x="25718" y="65818"/>
                                </a:moveTo>
                                <a:cubicBezTo>
                                  <a:pt x="25718" y="65818"/>
                                  <a:pt x="26956" y="58865"/>
                                  <a:pt x="28384" y="57436"/>
                                </a:cubicBezTo>
                                <a:cubicBezTo>
                                  <a:pt x="29718" y="56007"/>
                                  <a:pt x="32004" y="53626"/>
                                  <a:pt x="32004" y="51626"/>
                                </a:cubicBezTo>
                                <a:cubicBezTo>
                                  <a:pt x="32004" y="49625"/>
                                  <a:pt x="26670" y="42386"/>
                                  <a:pt x="25813" y="38672"/>
                                </a:cubicBezTo>
                                <a:cubicBezTo>
                                  <a:pt x="24955" y="34957"/>
                                  <a:pt x="22955" y="28670"/>
                                  <a:pt x="19717" y="22384"/>
                                </a:cubicBezTo>
                                <a:cubicBezTo>
                                  <a:pt x="16478" y="16097"/>
                                  <a:pt x="13335" y="11716"/>
                                  <a:pt x="12668" y="7430"/>
                                </a:cubicBezTo>
                                <a:cubicBezTo>
                                  <a:pt x="12001" y="3143"/>
                                  <a:pt x="0" y="0"/>
                                  <a:pt x="0" y="0"/>
                                </a:cubicBezTo>
                                <a:cubicBezTo>
                                  <a:pt x="0" y="0"/>
                                  <a:pt x="23717" y="3429"/>
                                  <a:pt x="29051" y="8192"/>
                                </a:cubicBezTo>
                                <a:cubicBezTo>
                                  <a:pt x="34290" y="12954"/>
                                  <a:pt x="33909" y="15335"/>
                                  <a:pt x="33052" y="17526"/>
                                </a:cubicBezTo>
                                <a:cubicBezTo>
                                  <a:pt x="32099" y="19812"/>
                                  <a:pt x="36385" y="22098"/>
                                  <a:pt x="38386" y="27051"/>
                                </a:cubicBezTo>
                                <a:cubicBezTo>
                                  <a:pt x="40481" y="32004"/>
                                  <a:pt x="40386" y="34004"/>
                                  <a:pt x="40767" y="34576"/>
                                </a:cubicBezTo>
                                <a:cubicBezTo>
                                  <a:pt x="41148" y="35147"/>
                                  <a:pt x="46292" y="42577"/>
                                  <a:pt x="44577" y="45910"/>
                                </a:cubicBezTo>
                                <a:cubicBezTo>
                                  <a:pt x="42863" y="49244"/>
                                  <a:pt x="42481" y="52102"/>
                                  <a:pt x="44768" y="54483"/>
                                </a:cubicBezTo>
                                <a:cubicBezTo>
                                  <a:pt x="46958" y="56959"/>
                                  <a:pt x="51149" y="61913"/>
                                  <a:pt x="25718" y="65818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C24A00"/>
                          </a:solidFill>
                          <a:ln w="9525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endParaRPr lang="th-TH"/>
                          </a:p>
                        </p:txBody>
                      </p:sp>
                      <p:sp>
                        <p:nvSpPr>
                          <p:cNvPr id="400" name="Freeform: Shape 399">
                            <a:extLst>
                              <a:ext uri="{FF2B5EF4-FFF2-40B4-BE49-F238E27FC236}">
                                <a16:creationId xmlns:a16="http://schemas.microsoft.com/office/drawing/2014/main" id="{558C7008-D9AE-4C2D-A621-AA814E6F0FBA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6037992" y="3254501"/>
                            <a:ext cx="93344" cy="99346"/>
                          </a:xfrm>
                          <a:custGeom>
                            <a:avLst/>
                            <a:gdLst>
                              <a:gd name="connsiteX0" fmla="*/ 0 w 93344"/>
                              <a:gd name="connsiteY0" fmla="*/ 47244 h 99346"/>
                              <a:gd name="connsiteX1" fmla="*/ 40005 w 93344"/>
                              <a:gd name="connsiteY1" fmla="*/ 10097 h 99346"/>
                              <a:gd name="connsiteX2" fmla="*/ 37624 w 93344"/>
                              <a:gd name="connsiteY2" fmla="*/ 2667 h 99346"/>
                              <a:gd name="connsiteX3" fmla="*/ 46101 w 93344"/>
                              <a:gd name="connsiteY3" fmla="*/ 0 h 99346"/>
                              <a:gd name="connsiteX4" fmla="*/ 74771 w 93344"/>
                              <a:gd name="connsiteY4" fmla="*/ 20860 h 99346"/>
                              <a:gd name="connsiteX5" fmla="*/ 93345 w 93344"/>
                              <a:gd name="connsiteY5" fmla="*/ 59341 h 99346"/>
                              <a:gd name="connsiteX6" fmla="*/ 88487 w 93344"/>
                              <a:gd name="connsiteY6" fmla="*/ 64294 h 99346"/>
                              <a:gd name="connsiteX7" fmla="*/ 79820 w 93344"/>
                              <a:gd name="connsiteY7" fmla="*/ 61818 h 99346"/>
                              <a:gd name="connsiteX8" fmla="*/ 45244 w 93344"/>
                              <a:gd name="connsiteY8" fmla="*/ 99346 h 99346"/>
                              <a:gd name="connsiteX9" fmla="*/ 0 w 93344"/>
                              <a:gd name="connsiteY9" fmla="*/ 47244 h 99346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</a:cxnLst>
                            <a:rect l="l" t="t" r="r" b="b"/>
                            <a:pathLst>
                              <a:path w="93344" h="99346">
                                <a:moveTo>
                                  <a:pt x="0" y="47244"/>
                                </a:moveTo>
                                <a:lnTo>
                                  <a:pt x="40005" y="10097"/>
                                </a:lnTo>
                                <a:cubicBezTo>
                                  <a:pt x="40005" y="10097"/>
                                  <a:pt x="36195" y="5430"/>
                                  <a:pt x="37624" y="2667"/>
                                </a:cubicBezTo>
                                <a:cubicBezTo>
                                  <a:pt x="39052" y="-95"/>
                                  <a:pt x="46101" y="0"/>
                                  <a:pt x="46101" y="0"/>
                                </a:cubicBezTo>
                                <a:cubicBezTo>
                                  <a:pt x="46101" y="0"/>
                                  <a:pt x="62484" y="5811"/>
                                  <a:pt x="74771" y="20860"/>
                                </a:cubicBezTo>
                                <a:cubicBezTo>
                                  <a:pt x="87058" y="36005"/>
                                  <a:pt x="93345" y="59341"/>
                                  <a:pt x="93345" y="59341"/>
                                </a:cubicBezTo>
                                <a:cubicBezTo>
                                  <a:pt x="93345" y="59341"/>
                                  <a:pt x="92012" y="62103"/>
                                  <a:pt x="88487" y="64294"/>
                                </a:cubicBezTo>
                                <a:cubicBezTo>
                                  <a:pt x="85058" y="66580"/>
                                  <a:pt x="79820" y="61818"/>
                                  <a:pt x="79820" y="61818"/>
                                </a:cubicBezTo>
                                <a:lnTo>
                                  <a:pt x="45244" y="99346"/>
                                </a:lnTo>
                                <a:cubicBezTo>
                                  <a:pt x="45339" y="99251"/>
                                  <a:pt x="10858" y="84868"/>
                                  <a:pt x="0" y="47244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8B00"/>
                          </a:solidFill>
                          <a:ln w="9525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endParaRPr lang="th-TH"/>
                          </a:p>
                        </p:txBody>
                      </p:sp>
                    </p:grpSp>
                    <p:sp>
                      <p:nvSpPr>
                        <p:cNvPr id="401" name="Freeform: Shape 400">
                          <a:extLst>
                            <a:ext uri="{FF2B5EF4-FFF2-40B4-BE49-F238E27FC236}">
                              <a16:creationId xmlns:a16="http://schemas.microsoft.com/office/drawing/2014/main" id="{64EA54D9-AE12-4F0C-957A-0C845B1561A2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045993" y="3264598"/>
                          <a:ext cx="71913" cy="89249"/>
                        </a:xfrm>
                        <a:custGeom>
                          <a:avLst/>
                          <a:gdLst>
                            <a:gd name="connsiteX0" fmla="*/ 32004 w 71913"/>
                            <a:gd name="connsiteY0" fmla="*/ 0 h 89249"/>
                            <a:gd name="connsiteX1" fmla="*/ 54007 w 71913"/>
                            <a:gd name="connsiteY1" fmla="*/ 15145 h 89249"/>
                            <a:gd name="connsiteX2" fmla="*/ 71914 w 71913"/>
                            <a:gd name="connsiteY2" fmla="*/ 51721 h 89249"/>
                            <a:gd name="connsiteX3" fmla="*/ 37338 w 71913"/>
                            <a:gd name="connsiteY3" fmla="*/ 89249 h 89249"/>
                            <a:gd name="connsiteX4" fmla="*/ 13240 w 71913"/>
                            <a:gd name="connsiteY4" fmla="*/ 72390 h 89249"/>
                            <a:gd name="connsiteX5" fmla="*/ 0 w 71913"/>
                            <a:gd name="connsiteY5" fmla="*/ 55721 h 89249"/>
                            <a:gd name="connsiteX6" fmla="*/ 24289 w 71913"/>
                            <a:gd name="connsiteY6" fmla="*/ 74581 h 89249"/>
                            <a:gd name="connsiteX7" fmla="*/ 36957 w 71913"/>
                            <a:gd name="connsiteY7" fmla="*/ 75628 h 89249"/>
                            <a:gd name="connsiteX8" fmla="*/ 48673 w 71913"/>
                            <a:gd name="connsiteY8" fmla="*/ 63341 h 89249"/>
                            <a:gd name="connsiteX9" fmla="*/ 28289 w 71913"/>
                            <a:gd name="connsiteY9" fmla="*/ 49816 h 89249"/>
                            <a:gd name="connsiteX10" fmla="*/ 10096 w 71913"/>
                            <a:gd name="connsiteY10" fmla="*/ 20288 h 89249"/>
                            <a:gd name="connsiteX11" fmla="*/ 13621 w 71913"/>
                            <a:gd name="connsiteY11" fmla="*/ 18193 h 89249"/>
                            <a:gd name="connsiteX12" fmla="*/ 25051 w 71913"/>
                            <a:gd name="connsiteY12" fmla="*/ 39910 h 89249"/>
                            <a:gd name="connsiteX13" fmla="*/ 47434 w 71913"/>
                            <a:gd name="connsiteY13" fmla="*/ 56959 h 89249"/>
                            <a:gd name="connsiteX14" fmla="*/ 32004 w 71913"/>
                            <a:gd name="connsiteY14" fmla="*/ 0 h 8924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</a:cxnLst>
                          <a:rect l="l" t="t" r="r" b="b"/>
                          <a:pathLst>
                            <a:path w="71913" h="89249">
                              <a:moveTo>
                                <a:pt x="32004" y="0"/>
                              </a:moveTo>
                              <a:cubicBezTo>
                                <a:pt x="32004" y="0"/>
                                <a:pt x="41624" y="3524"/>
                                <a:pt x="54007" y="15145"/>
                              </a:cubicBezTo>
                              <a:cubicBezTo>
                                <a:pt x="66389" y="26765"/>
                                <a:pt x="71914" y="51721"/>
                                <a:pt x="71914" y="51721"/>
                              </a:cubicBezTo>
                              <a:lnTo>
                                <a:pt x="37338" y="89249"/>
                              </a:lnTo>
                              <a:cubicBezTo>
                                <a:pt x="37338" y="89249"/>
                                <a:pt x="22384" y="82867"/>
                                <a:pt x="13240" y="72390"/>
                              </a:cubicBezTo>
                              <a:cubicBezTo>
                                <a:pt x="4096" y="61817"/>
                                <a:pt x="0" y="55721"/>
                                <a:pt x="0" y="55721"/>
                              </a:cubicBezTo>
                              <a:cubicBezTo>
                                <a:pt x="0" y="55721"/>
                                <a:pt x="18098" y="72104"/>
                                <a:pt x="24289" y="74581"/>
                              </a:cubicBezTo>
                              <a:cubicBezTo>
                                <a:pt x="30480" y="77152"/>
                                <a:pt x="36957" y="75628"/>
                                <a:pt x="36957" y="75628"/>
                              </a:cubicBezTo>
                              <a:lnTo>
                                <a:pt x="48673" y="63341"/>
                              </a:lnTo>
                              <a:cubicBezTo>
                                <a:pt x="48673" y="63341"/>
                                <a:pt x="40957" y="62293"/>
                                <a:pt x="28289" y="49816"/>
                              </a:cubicBezTo>
                              <a:cubicBezTo>
                                <a:pt x="15621" y="37338"/>
                                <a:pt x="10096" y="20288"/>
                                <a:pt x="10096" y="20288"/>
                              </a:cubicBezTo>
                              <a:lnTo>
                                <a:pt x="13621" y="18193"/>
                              </a:lnTo>
                              <a:cubicBezTo>
                                <a:pt x="13621" y="18193"/>
                                <a:pt x="18859" y="31909"/>
                                <a:pt x="25051" y="39910"/>
                              </a:cubicBezTo>
                              <a:cubicBezTo>
                                <a:pt x="31242" y="47815"/>
                                <a:pt x="47434" y="56959"/>
                                <a:pt x="47434" y="56959"/>
                              </a:cubicBezTo>
                              <a:cubicBezTo>
                                <a:pt x="47434" y="56959"/>
                                <a:pt x="54959" y="24003"/>
                                <a:pt x="32004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D93700">
                            <a:alpha val="42000"/>
                          </a:srgbClr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402" name="Freeform: Shape 401">
                          <a:extLst>
                            <a:ext uri="{FF2B5EF4-FFF2-40B4-BE49-F238E27FC236}">
                              <a16:creationId xmlns:a16="http://schemas.microsoft.com/office/drawing/2014/main" id="{7FFA989A-DE19-4E0C-BAEA-3D6B065F80D5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043421" y="3269550"/>
                          <a:ext cx="42195" cy="45624"/>
                        </a:xfrm>
                        <a:custGeom>
                          <a:avLst/>
                          <a:gdLst>
                            <a:gd name="connsiteX0" fmla="*/ 0 w 42195"/>
                            <a:gd name="connsiteY0" fmla="*/ 33909 h 45624"/>
                            <a:gd name="connsiteX1" fmla="*/ 34862 w 42195"/>
                            <a:gd name="connsiteY1" fmla="*/ 0 h 45624"/>
                            <a:gd name="connsiteX2" fmla="*/ 42196 w 42195"/>
                            <a:gd name="connsiteY2" fmla="*/ 4953 h 45624"/>
                            <a:gd name="connsiteX3" fmla="*/ 3810 w 42195"/>
                            <a:gd name="connsiteY3" fmla="*/ 45625 h 45624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42195" h="45624">
                              <a:moveTo>
                                <a:pt x="0" y="33909"/>
                              </a:moveTo>
                              <a:lnTo>
                                <a:pt x="34862" y="0"/>
                              </a:lnTo>
                              <a:lnTo>
                                <a:pt x="42196" y="4953"/>
                              </a:lnTo>
                              <a:lnTo>
                                <a:pt x="3810" y="45625"/>
                              </a:lnTo>
                              <a:close/>
                            </a:path>
                          </a:pathLst>
                        </a:custGeom>
                        <a:solidFill>
                          <a:schemeClr val="bg2">
                            <a:lumMod val="25000"/>
                          </a:schemeClr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403" name="Freeform: Shape 402">
                          <a:extLst>
                            <a:ext uri="{FF2B5EF4-FFF2-40B4-BE49-F238E27FC236}">
                              <a16:creationId xmlns:a16="http://schemas.microsoft.com/office/drawing/2014/main" id="{4D6526C8-BFAC-45FF-996C-8041DB80EFCB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072949" y="3304507"/>
                          <a:ext cx="38480" cy="39433"/>
                        </a:xfrm>
                        <a:custGeom>
                          <a:avLst/>
                          <a:gdLst>
                            <a:gd name="connsiteX0" fmla="*/ 0 w 38480"/>
                            <a:gd name="connsiteY0" fmla="*/ 30671 h 39433"/>
                            <a:gd name="connsiteX1" fmla="*/ 13430 w 38480"/>
                            <a:gd name="connsiteY1" fmla="*/ 39433 h 39433"/>
                            <a:gd name="connsiteX2" fmla="*/ 38481 w 38480"/>
                            <a:gd name="connsiteY2" fmla="*/ 5429 h 39433"/>
                            <a:gd name="connsiteX3" fmla="*/ 33528 w 38480"/>
                            <a:gd name="connsiteY3" fmla="*/ 0 h 39433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38480" h="39433">
                              <a:moveTo>
                                <a:pt x="0" y="30671"/>
                              </a:moveTo>
                              <a:lnTo>
                                <a:pt x="13430" y="39433"/>
                              </a:lnTo>
                              <a:lnTo>
                                <a:pt x="38481" y="5429"/>
                              </a:lnTo>
                              <a:lnTo>
                                <a:pt x="33528" y="0"/>
                              </a:lnTo>
                              <a:close/>
                            </a:path>
                          </a:pathLst>
                        </a:custGeom>
                        <a:solidFill>
                          <a:schemeClr val="bg2">
                            <a:lumMod val="25000"/>
                          </a:schemeClr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404" name="Freeform: Shape 403">
                          <a:extLst>
                            <a:ext uri="{FF2B5EF4-FFF2-40B4-BE49-F238E27FC236}">
                              <a16:creationId xmlns:a16="http://schemas.microsoft.com/office/drawing/2014/main" id="{C761679E-1055-41DA-9F58-C7173C590DA9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054566" y="3288696"/>
                          <a:ext cx="41624" cy="42386"/>
                        </a:xfrm>
                        <a:custGeom>
                          <a:avLst/>
                          <a:gdLst>
                            <a:gd name="connsiteX0" fmla="*/ 0 w 41624"/>
                            <a:gd name="connsiteY0" fmla="*/ 32290 h 42386"/>
                            <a:gd name="connsiteX1" fmla="*/ 8763 w 41624"/>
                            <a:gd name="connsiteY1" fmla="*/ 42386 h 42386"/>
                            <a:gd name="connsiteX2" fmla="*/ 41624 w 41624"/>
                            <a:gd name="connsiteY2" fmla="*/ 7810 h 42386"/>
                            <a:gd name="connsiteX3" fmla="*/ 35528 w 41624"/>
                            <a:gd name="connsiteY3" fmla="*/ 0 h 4238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41624" h="42386">
                              <a:moveTo>
                                <a:pt x="0" y="32290"/>
                              </a:moveTo>
                              <a:lnTo>
                                <a:pt x="8763" y="42386"/>
                              </a:lnTo>
                              <a:lnTo>
                                <a:pt x="41624" y="7810"/>
                              </a:lnTo>
                              <a:lnTo>
                                <a:pt x="35528" y="0"/>
                              </a:lnTo>
                              <a:close/>
                            </a:path>
                          </a:pathLst>
                        </a:custGeom>
                        <a:solidFill>
                          <a:schemeClr val="bg2">
                            <a:lumMod val="25000"/>
                          </a:schemeClr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</p:grpSp>
                </p:grpSp>
                <p:sp>
                  <p:nvSpPr>
                    <p:cNvPr id="405" name="Freeform: Shape 404">
                      <a:extLst>
                        <a:ext uri="{FF2B5EF4-FFF2-40B4-BE49-F238E27FC236}">
                          <a16:creationId xmlns:a16="http://schemas.microsoft.com/office/drawing/2014/main" id="{75C28399-C5B6-472E-912D-6BB5F83AF5B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108477" y="3191922"/>
                      <a:ext cx="33242" cy="18002"/>
                    </a:xfrm>
                    <a:custGeom>
                      <a:avLst/>
                      <a:gdLst>
                        <a:gd name="connsiteX0" fmla="*/ 12573 w 33242"/>
                        <a:gd name="connsiteY0" fmla="*/ 18002 h 18002"/>
                        <a:gd name="connsiteX1" fmla="*/ 25813 w 33242"/>
                        <a:gd name="connsiteY1" fmla="*/ 9525 h 18002"/>
                        <a:gd name="connsiteX2" fmla="*/ 33242 w 33242"/>
                        <a:gd name="connsiteY2" fmla="*/ 10668 h 18002"/>
                        <a:gd name="connsiteX3" fmla="*/ 15049 w 33242"/>
                        <a:gd name="connsiteY3" fmla="*/ 0 h 18002"/>
                        <a:gd name="connsiteX4" fmla="*/ 0 w 33242"/>
                        <a:gd name="connsiteY4" fmla="*/ 10192 h 1800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33242" h="18002">
                          <a:moveTo>
                            <a:pt x="12573" y="18002"/>
                          </a:moveTo>
                          <a:lnTo>
                            <a:pt x="25813" y="9525"/>
                          </a:lnTo>
                          <a:lnTo>
                            <a:pt x="33242" y="10668"/>
                          </a:lnTo>
                          <a:lnTo>
                            <a:pt x="15049" y="0"/>
                          </a:lnTo>
                          <a:lnTo>
                            <a:pt x="0" y="10192"/>
                          </a:lnTo>
                          <a:close/>
                        </a:path>
                      </a:pathLst>
                    </a:custGeom>
                    <a:solidFill>
                      <a:srgbClr val="FFB053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406" name="Freeform: Shape 405">
                      <a:extLst>
                        <a:ext uri="{FF2B5EF4-FFF2-40B4-BE49-F238E27FC236}">
                          <a16:creationId xmlns:a16="http://schemas.microsoft.com/office/drawing/2014/main" id="{AE431759-ABAD-46AC-9C5F-B6CA5944AA3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108477" y="3194684"/>
                      <a:ext cx="24574" cy="15239"/>
                    </a:xfrm>
                    <a:custGeom>
                      <a:avLst/>
                      <a:gdLst>
                        <a:gd name="connsiteX0" fmla="*/ 10954 w 24574"/>
                        <a:gd name="connsiteY0" fmla="*/ 0 h 15239"/>
                        <a:gd name="connsiteX1" fmla="*/ 24574 w 24574"/>
                        <a:gd name="connsiteY1" fmla="*/ 7429 h 15239"/>
                        <a:gd name="connsiteX2" fmla="*/ 12573 w 24574"/>
                        <a:gd name="connsiteY2" fmla="*/ 15240 h 15239"/>
                        <a:gd name="connsiteX3" fmla="*/ 0 w 24574"/>
                        <a:gd name="connsiteY3" fmla="*/ 7429 h 1523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24574" h="15239">
                          <a:moveTo>
                            <a:pt x="10954" y="0"/>
                          </a:moveTo>
                          <a:lnTo>
                            <a:pt x="24574" y="7429"/>
                          </a:lnTo>
                          <a:lnTo>
                            <a:pt x="12573" y="15240"/>
                          </a:lnTo>
                          <a:lnTo>
                            <a:pt x="0" y="7429"/>
                          </a:lnTo>
                          <a:close/>
                        </a:path>
                      </a:pathLst>
                    </a:custGeom>
                    <a:solidFill>
                      <a:srgbClr val="D93700">
                        <a:alpha val="42000"/>
                      </a:srgbClr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sp>
                <p:nvSpPr>
                  <p:cNvPr id="407" name="Freeform: Shape 406">
                    <a:extLst>
                      <a:ext uri="{FF2B5EF4-FFF2-40B4-BE49-F238E27FC236}">
                        <a16:creationId xmlns:a16="http://schemas.microsoft.com/office/drawing/2014/main" id="{27CB9E6C-75C8-4E1F-929D-F8F6E73E5232}"/>
                      </a:ext>
                    </a:extLst>
                  </p:cNvPr>
                  <p:cNvSpPr/>
                  <p:nvPr/>
                </p:nvSpPr>
                <p:spPr>
                  <a:xfrm>
                    <a:off x="5979604" y="3125342"/>
                    <a:ext cx="12477" cy="10668"/>
                  </a:xfrm>
                  <a:custGeom>
                    <a:avLst/>
                    <a:gdLst>
                      <a:gd name="connsiteX0" fmla="*/ 0 w 12477"/>
                      <a:gd name="connsiteY0" fmla="*/ 3143 h 10668"/>
                      <a:gd name="connsiteX1" fmla="*/ 10477 w 12477"/>
                      <a:gd name="connsiteY1" fmla="*/ 10668 h 10668"/>
                      <a:gd name="connsiteX2" fmla="*/ 12478 w 12477"/>
                      <a:gd name="connsiteY2" fmla="*/ 7049 h 10668"/>
                      <a:gd name="connsiteX3" fmla="*/ 1714 w 12477"/>
                      <a:gd name="connsiteY3" fmla="*/ 0 h 106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477" h="10668">
                        <a:moveTo>
                          <a:pt x="0" y="3143"/>
                        </a:moveTo>
                        <a:lnTo>
                          <a:pt x="10477" y="10668"/>
                        </a:lnTo>
                        <a:lnTo>
                          <a:pt x="12478" y="7049"/>
                        </a:lnTo>
                        <a:lnTo>
                          <a:pt x="1714" y="0"/>
                        </a:lnTo>
                        <a:close/>
                      </a:path>
                    </a:pathLst>
                  </a:custGeom>
                  <a:solidFill>
                    <a:srgbClr val="3C13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sp>
              <p:nvSpPr>
                <p:cNvPr id="408" name="Freeform: Shape 407">
                  <a:extLst>
                    <a:ext uri="{FF2B5EF4-FFF2-40B4-BE49-F238E27FC236}">
                      <a16:creationId xmlns:a16="http://schemas.microsoft.com/office/drawing/2014/main" id="{5E7F12B9-BC32-452E-8AC8-0782E9DB9748}"/>
                    </a:ext>
                  </a:extLst>
                </p:cNvPr>
                <p:cNvSpPr/>
                <p:nvPr/>
              </p:nvSpPr>
              <p:spPr>
                <a:xfrm>
                  <a:off x="5875782" y="3301745"/>
                  <a:ext cx="208406" cy="100298"/>
                </a:xfrm>
                <a:custGeom>
                  <a:avLst/>
                  <a:gdLst>
                    <a:gd name="connsiteX0" fmla="*/ 162211 w 208406"/>
                    <a:gd name="connsiteY0" fmla="*/ 0 h 100298"/>
                    <a:gd name="connsiteX1" fmla="*/ 72962 w 208406"/>
                    <a:gd name="connsiteY1" fmla="*/ 74104 h 100298"/>
                    <a:gd name="connsiteX2" fmla="*/ 0 w 208406"/>
                    <a:gd name="connsiteY2" fmla="*/ 99155 h 100298"/>
                    <a:gd name="connsiteX3" fmla="*/ 95155 w 208406"/>
                    <a:gd name="connsiteY3" fmla="*/ 100298 h 100298"/>
                    <a:gd name="connsiteX4" fmla="*/ 92393 w 208406"/>
                    <a:gd name="connsiteY4" fmla="*/ 94583 h 100298"/>
                    <a:gd name="connsiteX5" fmla="*/ 208407 w 208406"/>
                    <a:gd name="connsiteY5" fmla="*/ 59912 h 100298"/>
                    <a:gd name="connsiteX6" fmla="*/ 162211 w 208406"/>
                    <a:gd name="connsiteY6" fmla="*/ 0 h 100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08406" h="100298">
                      <a:moveTo>
                        <a:pt x="162211" y="0"/>
                      </a:moveTo>
                      <a:cubicBezTo>
                        <a:pt x="162211" y="0"/>
                        <a:pt x="124206" y="48006"/>
                        <a:pt x="72962" y="74104"/>
                      </a:cubicBezTo>
                      <a:cubicBezTo>
                        <a:pt x="21717" y="100203"/>
                        <a:pt x="0" y="99155"/>
                        <a:pt x="0" y="99155"/>
                      </a:cubicBezTo>
                      <a:lnTo>
                        <a:pt x="95155" y="100298"/>
                      </a:lnTo>
                      <a:lnTo>
                        <a:pt x="92393" y="94583"/>
                      </a:lnTo>
                      <a:lnTo>
                        <a:pt x="208407" y="59912"/>
                      </a:lnTo>
                      <a:cubicBezTo>
                        <a:pt x="208407" y="60007"/>
                        <a:pt x="173831" y="36671"/>
                        <a:pt x="162211" y="0"/>
                      </a:cubicBezTo>
                      <a:close/>
                    </a:path>
                  </a:pathLst>
                </a:custGeom>
                <a:solidFill>
                  <a:srgbClr val="CD3E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sp>
            <p:nvSpPr>
              <p:cNvPr id="417" name="Freeform: Shape 416">
                <a:extLst>
                  <a:ext uri="{FF2B5EF4-FFF2-40B4-BE49-F238E27FC236}">
                    <a16:creationId xmlns:a16="http://schemas.microsoft.com/office/drawing/2014/main" id="{0120AF56-8978-4220-AEB7-FBC33390DAF5}"/>
                  </a:ext>
                </a:extLst>
              </p:cNvPr>
              <p:cNvSpPr/>
              <p:nvPr/>
            </p:nvSpPr>
            <p:spPr>
              <a:xfrm rot="1026249">
                <a:off x="4171437" y="1663638"/>
                <a:ext cx="532706" cy="1081195"/>
              </a:xfrm>
              <a:custGeom>
                <a:avLst/>
                <a:gdLst>
                  <a:gd name="connsiteX0" fmla="*/ 11755 w 149105"/>
                  <a:gd name="connsiteY0" fmla="*/ 318326 h 318325"/>
                  <a:gd name="connsiteX1" fmla="*/ 11659 w 149105"/>
                  <a:gd name="connsiteY1" fmla="*/ 65341 h 318325"/>
                  <a:gd name="connsiteX2" fmla="*/ 149105 w 149105"/>
                  <a:gd name="connsiteY2" fmla="*/ 0 h 318325"/>
                  <a:gd name="connsiteX3" fmla="*/ 19089 w 149105"/>
                  <a:gd name="connsiteY3" fmla="*/ 73438 h 318325"/>
                  <a:gd name="connsiteX4" fmla="*/ 11755 w 149105"/>
                  <a:gd name="connsiteY4" fmla="*/ 318326 h 3183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9105" h="318325">
                    <a:moveTo>
                      <a:pt x="11755" y="318326"/>
                    </a:moveTo>
                    <a:cubicBezTo>
                      <a:pt x="11755" y="318326"/>
                      <a:pt x="-14630" y="107252"/>
                      <a:pt x="11659" y="65341"/>
                    </a:cubicBezTo>
                    <a:cubicBezTo>
                      <a:pt x="37948" y="23432"/>
                      <a:pt x="149105" y="0"/>
                      <a:pt x="149105" y="0"/>
                    </a:cubicBezTo>
                    <a:cubicBezTo>
                      <a:pt x="149105" y="0"/>
                      <a:pt x="41949" y="34195"/>
                      <a:pt x="19089" y="73438"/>
                    </a:cubicBezTo>
                    <a:cubicBezTo>
                      <a:pt x="-3676" y="112776"/>
                      <a:pt x="11755" y="318326"/>
                      <a:pt x="11755" y="318326"/>
                    </a:cubicBezTo>
                    <a:close/>
                  </a:path>
                </a:pathLst>
              </a:custGeom>
              <a:solidFill>
                <a:schemeClr val="bg2">
                  <a:lumMod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18" name="Freeform: Shape 417">
                <a:extLst>
                  <a:ext uri="{FF2B5EF4-FFF2-40B4-BE49-F238E27FC236}">
                    <a16:creationId xmlns:a16="http://schemas.microsoft.com/office/drawing/2014/main" id="{E4645469-F571-48A7-BEC4-5BC4F27A571C}"/>
                  </a:ext>
                </a:extLst>
              </p:cNvPr>
              <p:cNvSpPr/>
              <p:nvPr/>
            </p:nvSpPr>
            <p:spPr>
              <a:xfrm rot="1026249">
                <a:off x="4565018" y="1985088"/>
                <a:ext cx="108839" cy="196696"/>
              </a:xfrm>
              <a:custGeom>
                <a:avLst/>
                <a:gdLst>
                  <a:gd name="connsiteX0" fmla="*/ 7795 w 30464"/>
                  <a:gd name="connsiteY0" fmla="*/ 57912 h 57911"/>
                  <a:gd name="connsiteX1" fmla="*/ 1127 w 30464"/>
                  <a:gd name="connsiteY1" fmla="*/ 17812 h 57911"/>
                  <a:gd name="connsiteX2" fmla="*/ 30464 w 30464"/>
                  <a:gd name="connsiteY2" fmla="*/ 0 h 57911"/>
                  <a:gd name="connsiteX3" fmla="*/ 8557 w 30464"/>
                  <a:gd name="connsiteY3" fmla="*/ 26956 h 57911"/>
                  <a:gd name="connsiteX4" fmla="*/ 7795 w 30464"/>
                  <a:gd name="connsiteY4" fmla="*/ 57912 h 579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464" h="57911">
                    <a:moveTo>
                      <a:pt x="7795" y="57912"/>
                    </a:moveTo>
                    <a:cubicBezTo>
                      <a:pt x="7795" y="57912"/>
                      <a:pt x="-3540" y="28575"/>
                      <a:pt x="1127" y="17812"/>
                    </a:cubicBezTo>
                    <a:cubicBezTo>
                      <a:pt x="5794" y="7048"/>
                      <a:pt x="30464" y="0"/>
                      <a:pt x="30464" y="0"/>
                    </a:cubicBezTo>
                    <a:cubicBezTo>
                      <a:pt x="30464" y="0"/>
                      <a:pt x="10271" y="14002"/>
                      <a:pt x="8557" y="26956"/>
                    </a:cubicBezTo>
                    <a:cubicBezTo>
                      <a:pt x="6842" y="39815"/>
                      <a:pt x="7795" y="57912"/>
                      <a:pt x="7795" y="5791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19" name="Freeform: Shape 418">
                <a:extLst>
                  <a:ext uri="{FF2B5EF4-FFF2-40B4-BE49-F238E27FC236}">
                    <a16:creationId xmlns:a16="http://schemas.microsoft.com/office/drawing/2014/main" id="{FCB64CE6-D386-4816-874B-5FB5070D37C4}"/>
                  </a:ext>
                </a:extLst>
              </p:cNvPr>
              <p:cNvSpPr/>
              <p:nvPr/>
            </p:nvSpPr>
            <p:spPr>
              <a:xfrm rot="1026249">
                <a:off x="4214242" y="2905861"/>
                <a:ext cx="80307" cy="139756"/>
              </a:xfrm>
              <a:custGeom>
                <a:avLst/>
                <a:gdLst>
                  <a:gd name="connsiteX0" fmla="*/ 0 w 22478"/>
                  <a:gd name="connsiteY0" fmla="*/ 41148 h 41147"/>
                  <a:gd name="connsiteX1" fmla="*/ 11144 w 22478"/>
                  <a:gd name="connsiteY1" fmla="*/ 33814 h 41147"/>
                  <a:gd name="connsiteX2" fmla="*/ 22479 w 22478"/>
                  <a:gd name="connsiteY2" fmla="*/ 7334 h 41147"/>
                  <a:gd name="connsiteX3" fmla="*/ 21908 w 22478"/>
                  <a:gd name="connsiteY3" fmla="*/ 0 h 411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478" h="41147">
                    <a:moveTo>
                      <a:pt x="0" y="41148"/>
                    </a:moveTo>
                    <a:lnTo>
                      <a:pt x="11144" y="33814"/>
                    </a:lnTo>
                    <a:lnTo>
                      <a:pt x="22479" y="7334"/>
                    </a:lnTo>
                    <a:lnTo>
                      <a:pt x="21908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20" name="Freeform: Shape 419">
                <a:extLst>
                  <a:ext uri="{FF2B5EF4-FFF2-40B4-BE49-F238E27FC236}">
                    <a16:creationId xmlns:a16="http://schemas.microsoft.com/office/drawing/2014/main" id="{25FA9E7F-3168-44C1-9C81-0FC468D895D7}"/>
                  </a:ext>
                </a:extLst>
              </p:cNvPr>
              <p:cNvSpPr/>
              <p:nvPr/>
            </p:nvSpPr>
            <p:spPr>
              <a:xfrm rot="1026249">
                <a:off x="4351405" y="2748718"/>
                <a:ext cx="97324" cy="173729"/>
              </a:xfrm>
              <a:custGeom>
                <a:avLst/>
                <a:gdLst>
                  <a:gd name="connsiteX0" fmla="*/ 0 w 27241"/>
                  <a:gd name="connsiteY0" fmla="*/ 51149 h 51149"/>
                  <a:gd name="connsiteX1" fmla="*/ 12287 w 27241"/>
                  <a:gd name="connsiteY1" fmla="*/ 38767 h 51149"/>
                  <a:gd name="connsiteX2" fmla="*/ 27241 w 27241"/>
                  <a:gd name="connsiteY2" fmla="*/ 0 h 511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7241" h="51149">
                    <a:moveTo>
                      <a:pt x="0" y="51149"/>
                    </a:moveTo>
                    <a:lnTo>
                      <a:pt x="12287" y="38767"/>
                    </a:lnTo>
                    <a:lnTo>
                      <a:pt x="27241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21" name="Freeform: Shape 420">
                <a:extLst>
                  <a:ext uri="{FF2B5EF4-FFF2-40B4-BE49-F238E27FC236}">
                    <a16:creationId xmlns:a16="http://schemas.microsoft.com/office/drawing/2014/main" id="{7CFA1B40-732B-4F24-A2B8-3AAAE1564F6F}"/>
                  </a:ext>
                </a:extLst>
              </p:cNvPr>
              <p:cNvSpPr/>
              <p:nvPr/>
            </p:nvSpPr>
            <p:spPr>
              <a:xfrm rot="1026249">
                <a:off x="4503266" y="2636150"/>
                <a:ext cx="87795" cy="125525"/>
              </a:xfrm>
              <a:custGeom>
                <a:avLst/>
                <a:gdLst>
                  <a:gd name="connsiteX0" fmla="*/ 0 w 24574"/>
                  <a:gd name="connsiteY0" fmla="*/ 36957 h 36957"/>
                  <a:gd name="connsiteX1" fmla="*/ 11335 w 24574"/>
                  <a:gd name="connsiteY1" fmla="*/ 32290 h 36957"/>
                  <a:gd name="connsiteX2" fmla="*/ 24575 w 24574"/>
                  <a:gd name="connsiteY2" fmla="*/ 1810 h 36957"/>
                  <a:gd name="connsiteX3" fmla="*/ 21146 w 24574"/>
                  <a:gd name="connsiteY3" fmla="*/ 0 h 369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74" h="36957">
                    <a:moveTo>
                      <a:pt x="0" y="36957"/>
                    </a:moveTo>
                    <a:lnTo>
                      <a:pt x="11335" y="32290"/>
                    </a:lnTo>
                    <a:lnTo>
                      <a:pt x="24575" y="1810"/>
                    </a:lnTo>
                    <a:lnTo>
                      <a:pt x="21146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22" name="Freeform: Shape 421">
                <a:extLst>
                  <a:ext uri="{FF2B5EF4-FFF2-40B4-BE49-F238E27FC236}">
                    <a16:creationId xmlns:a16="http://schemas.microsoft.com/office/drawing/2014/main" id="{115615FA-D8CD-4D4B-8E96-E1D6D7F0AF07}"/>
                  </a:ext>
                </a:extLst>
              </p:cNvPr>
              <p:cNvSpPr/>
              <p:nvPr/>
            </p:nvSpPr>
            <p:spPr>
              <a:xfrm rot="1026249">
                <a:off x="4963828" y="2583183"/>
                <a:ext cx="232082" cy="106111"/>
              </a:xfrm>
              <a:custGeom>
                <a:avLst/>
                <a:gdLst>
                  <a:gd name="connsiteX0" fmla="*/ 6096 w 64960"/>
                  <a:gd name="connsiteY0" fmla="*/ 28520 h 31241"/>
                  <a:gd name="connsiteX1" fmla="*/ 29146 w 64960"/>
                  <a:gd name="connsiteY1" fmla="*/ 3184 h 31241"/>
                  <a:gd name="connsiteX2" fmla="*/ 64961 w 64960"/>
                  <a:gd name="connsiteY2" fmla="*/ 29949 h 31241"/>
                  <a:gd name="connsiteX3" fmla="*/ 41339 w 64960"/>
                  <a:gd name="connsiteY3" fmla="*/ 993 h 31241"/>
                  <a:gd name="connsiteX4" fmla="*/ 3715 w 64960"/>
                  <a:gd name="connsiteY4" fmla="*/ 16709 h 31241"/>
                  <a:gd name="connsiteX5" fmla="*/ 0 w 64960"/>
                  <a:gd name="connsiteY5" fmla="*/ 28234 h 31241"/>
                  <a:gd name="connsiteX6" fmla="*/ 6096 w 64960"/>
                  <a:gd name="connsiteY6" fmla="*/ 28520 h 312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4960" h="31241">
                    <a:moveTo>
                      <a:pt x="6096" y="28520"/>
                    </a:moveTo>
                    <a:cubicBezTo>
                      <a:pt x="6096" y="28520"/>
                      <a:pt x="5144" y="10804"/>
                      <a:pt x="29146" y="3184"/>
                    </a:cubicBezTo>
                    <a:cubicBezTo>
                      <a:pt x="53150" y="-4436"/>
                      <a:pt x="64961" y="29949"/>
                      <a:pt x="64961" y="29949"/>
                    </a:cubicBezTo>
                    <a:cubicBezTo>
                      <a:pt x="64961" y="29949"/>
                      <a:pt x="62675" y="5470"/>
                      <a:pt x="41339" y="993"/>
                    </a:cubicBezTo>
                    <a:cubicBezTo>
                      <a:pt x="20003" y="-3484"/>
                      <a:pt x="6763" y="8137"/>
                      <a:pt x="3715" y="16709"/>
                    </a:cubicBezTo>
                    <a:cubicBezTo>
                      <a:pt x="667" y="25282"/>
                      <a:pt x="0" y="28234"/>
                      <a:pt x="0" y="28234"/>
                    </a:cubicBezTo>
                    <a:cubicBezTo>
                      <a:pt x="0" y="28234"/>
                      <a:pt x="95" y="34807"/>
                      <a:pt x="6096" y="2852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</p:grpSp>
      <p:grpSp>
        <p:nvGrpSpPr>
          <p:cNvPr id="962" name="Graphic 56">
            <a:extLst>
              <a:ext uri="{FF2B5EF4-FFF2-40B4-BE49-F238E27FC236}">
                <a16:creationId xmlns:a16="http://schemas.microsoft.com/office/drawing/2014/main" id="{01CA2855-FBF5-446C-BA7D-7B7F71C2C437}"/>
              </a:ext>
            </a:extLst>
          </p:cNvPr>
          <p:cNvGrpSpPr/>
          <p:nvPr/>
        </p:nvGrpSpPr>
        <p:grpSpPr>
          <a:xfrm>
            <a:off x="4375336" y="5244055"/>
            <a:ext cx="1912121" cy="2472410"/>
            <a:chOff x="5910262" y="5846524"/>
            <a:chExt cx="1912121" cy="2472410"/>
          </a:xfrm>
        </p:grpSpPr>
        <p:sp>
          <p:nvSpPr>
            <p:cNvPr id="963" name="Freeform: Shape 962">
              <a:extLst>
                <a:ext uri="{FF2B5EF4-FFF2-40B4-BE49-F238E27FC236}">
                  <a16:creationId xmlns:a16="http://schemas.microsoft.com/office/drawing/2014/main" id="{EFE6F821-0E8A-4624-95C9-CB08F7E11661}"/>
                </a:ext>
              </a:extLst>
            </p:cNvPr>
            <p:cNvSpPr/>
            <p:nvPr/>
          </p:nvSpPr>
          <p:spPr>
            <a:xfrm>
              <a:off x="6091158" y="5957017"/>
              <a:ext cx="1203203" cy="2226978"/>
            </a:xfrm>
            <a:custGeom>
              <a:avLst/>
              <a:gdLst>
                <a:gd name="connsiteX0" fmla="*/ 0 w 1203203"/>
                <a:gd name="connsiteY0" fmla="*/ 0 h 2226978"/>
                <a:gd name="connsiteX1" fmla="*/ 341747 w 1203203"/>
                <a:gd name="connsiteY1" fmla="*/ 2226978 h 2226978"/>
                <a:gd name="connsiteX2" fmla="*/ 970483 w 1203203"/>
                <a:gd name="connsiteY2" fmla="*/ 2226978 h 2226978"/>
                <a:gd name="connsiteX3" fmla="*/ 1203204 w 1203203"/>
                <a:gd name="connsiteY3" fmla="*/ 10756 h 2226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3203" h="2226978">
                  <a:moveTo>
                    <a:pt x="0" y="0"/>
                  </a:moveTo>
                  <a:lnTo>
                    <a:pt x="341747" y="2226978"/>
                  </a:lnTo>
                  <a:lnTo>
                    <a:pt x="970483" y="2226978"/>
                  </a:lnTo>
                  <a:lnTo>
                    <a:pt x="1203204" y="10756"/>
                  </a:lnTo>
                  <a:close/>
                </a:path>
              </a:pathLst>
            </a:custGeom>
            <a:solidFill>
              <a:srgbClr val="F4D7C9"/>
            </a:solidFill>
            <a:ln w="488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64" name="Freeform: Shape 963">
              <a:extLst>
                <a:ext uri="{FF2B5EF4-FFF2-40B4-BE49-F238E27FC236}">
                  <a16:creationId xmlns:a16="http://schemas.microsoft.com/office/drawing/2014/main" id="{2C9B82A5-C6A2-4E7D-9123-A3E952609908}"/>
                </a:ext>
              </a:extLst>
            </p:cNvPr>
            <p:cNvSpPr/>
            <p:nvPr/>
          </p:nvSpPr>
          <p:spPr>
            <a:xfrm>
              <a:off x="7061641" y="5957017"/>
              <a:ext cx="562733" cy="2226978"/>
            </a:xfrm>
            <a:custGeom>
              <a:avLst/>
              <a:gdLst>
                <a:gd name="connsiteX0" fmla="*/ 0 w 562733"/>
                <a:gd name="connsiteY0" fmla="*/ 2226978 h 2226978"/>
                <a:gd name="connsiteX1" fmla="*/ 215609 w 562733"/>
                <a:gd name="connsiteY1" fmla="*/ 2165865 h 2226978"/>
                <a:gd name="connsiteX2" fmla="*/ 562734 w 562733"/>
                <a:gd name="connsiteY2" fmla="*/ 0 h 2226978"/>
                <a:gd name="connsiteX3" fmla="*/ 232720 w 562733"/>
                <a:gd name="connsiteY3" fmla="*/ 10756 h 2226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2733" h="2226978">
                  <a:moveTo>
                    <a:pt x="0" y="2226978"/>
                  </a:moveTo>
                  <a:lnTo>
                    <a:pt x="215609" y="2165865"/>
                  </a:lnTo>
                  <a:lnTo>
                    <a:pt x="562734" y="0"/>
                  </a:lnTo>
                  <a:lnTo>
                    <a:pt x="232720" y="10756"/>
                  </a:lnTo>
                  <a:close/>
                </a:path>
              </a:pathLst>
            </a:custGeom>
            <a:solidFill>
              <a:srgbClr val="BF9486"/>
            </a:solidFill>
            <a:ln w="488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65" name="Freeform: Shape 964">
              <a:extLst>
                <a:ext uri="{FF2B5EF4-FFF2-40B4-BE49-F238E27FC236}">
                  <a16:creationId xmlns:a16="http://schemas.microsoft.com/office/drawing/2014/main" id="{AF3304D9-2AF0-4BBC-8D17-2622D3C6CDDD}"/>
                </a:ext>
              </a:extLst>
            </p:cNvPr>
            <p:cNvSpPr/>
            <p:nvPr/>
          </p:nvSpPr>
          <p:spPr>
            <a:xfrm>
              <a:off x="5910262" y="5846524"/>
              <a:ext cx="1912121" cy="263521"/>
            </a:xfrm>
            <a:custGeom>
              <a:avLst/>
              <a:gdLst>
                <a:gd name="connsiteX0" fmla="*/ 155473 w 1912121"/>
                <a:gd name="connsiteY0" fmla="*/ 263522 h 263521"/>
                <a:gd name="connsiteX1" fmla="*/ 937726 w 1912121"/>
                <a:gd name="connsiteY1" fmla="*/ 263522 h 263521"/>
                <a:gd name="connsiteX2" fmla="*/ 973906 w 1912121"/>
                <a:gd name="connsiteY2" fmla="*/ 263522 h 263521"/>
                <a:gd name="connsiteX3" fmla="*/ 1756159 w 1912121"/>
                <a:gd name="connsiteY3" fmla="*/ 263522 h 263521"/>
                <a:gd name="connsiteX4" fmla="*/ 1912121 w 1912121"/>
                <a:gd name="connsiteY4" fmla="*/ 0 h 263521"/>
                <a:gd name="connsiteX5" fmla="*/ 973906 w 1912121"/>
                <a:gd name="connsiteY5" fmla="*/ 0 h 263521"/>
                <a:gd name="connsiteX6" fmla="*/ 937726 w 1912121"/>
                <a:gd name="connsiteY6" fmla="*/ 0 h 263521"/>
                <a:gd name="connsiteX7" fmla="*/ 0 w 1912121"/>
                <a:gd name="connsiteY7" fmla="*/ 0 h 2635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12121" h="263521">
                  <a:moveTo>
                    <a:pt x="155473" y="263522"/>
                  </a:moveTo>
                  <a:lnTo>
                    <a:pt x="937726" y="263522"/>
                  </a:lnTo>
                  <a:lnTo>
                    <a:pt x="973906" y="263522"/>
                  </a:lnTo>
                  <a:lnTo>
                    <a:pt x="1756159" y="263522"/>
                  </a:lnTo>
                  <a:lnTo>
                    <a:pt x="1912121" y="0"/>
                  </a:lnTo>
                  <a:lnTo>
                    <a:pt x="973906" y="0"/>
                  </a:lnTo>
                  <a:lnTo>
                    <a:pt x="93772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D03"/>
            </a:solidFill>
            <a:ln w="488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66" name="Freeform: Shape 965">
              <a:extLst>
                <a:ext uri="{FF2B5EF4-FFF2-40B4-BE49-F238E27FC236}">
                  <a16:creationId xmlns:a16="http://schemas.microsoft.com/office/drawing/2014/main" id="{E53C9549-7F7F-4F11-B0AF-7CF806579D35}"/>
                </a:ext>
              </a:extLst>
            </p:cNvPr>
            <p:cNvSpPr/>
            <p:nvPr/>
          </p:nvSpPr>
          <p:spPr>
            <a:xfrm>
              <a:off x="6022222" y="5846524"/>
              <a:ext cx="1800160" cy="263521"/>
            </a:xfrm>
            <a:custGeom>
              <a:avLst/>
              <a:gdLst>
                <a:gd name="connsiteX0" fmla="*/ 1189514 w 1800160"/>
                <a:gd name="connsiteY0" fmla="*/ 263522 h 263521"/>
                <a:gd name="connsiteX1" fmla="*/ 710384 w 1800160"/>
                <a:gd name="connsiteY1" fmla="*/ 145695 h 263521"/>
                <a:gd name="connsiteX2" fmla="*/ 0 w 1800160"/>
                <a:gd name="connsiteY2" fmla="*/ 0 h 263521"/>
                <a:gd name="connsiteX3" fmla="*/ 1800161 w 1800160"/>
                <a:gd name="connsiteY3" fmla="*/ 0 h 263521"/>
                <a:gd name="connsiteX4" fmla="*/ 1644688 w 1800160"/>
                <a:gd name="connsiteY4" fmla="*/ 263522 h 263521"/>
                <a:gd name="connsiteX5" fmla="*/ 1189514 w 1800160"/>
                <a:gd name="connsiteY5" fmla="*/ 263522 h 2635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00160" h="263521">
                  <a:moveTo>
                    <a:pt x="1189514" y="263522"/>
                  </a:moveTo>
                  <a:cubicBezTo>
                    <a:pt x="1189514" y="263522"/>
                    <a:pt x="20045" y="176496"/>
                    <a:pt x="710384" y="145695"/>
                  </a:cubicBezTo>
                  <a:cubicBezTo>
                    <a:pt x="1029152" y="131517"/>
                    <a:pt x="0" y="0"/>
                    <a:pt x="0" y="0"/>
                  </a:cubicBezTo>
                  <a:lnTo>
                    <a:pt x="1800161" y="0"/>
                  </a:lnTo>
                  <a:lnTo>
                    <a:pt x="1644688" y="263522"/>
                  </a:lnTo>
                  <a:lnTo>
                    <a:pt x="1189514" y="263522"/>
                  </a:lnTo>
                  <a:close/>
                </a:path>
              </a:pathLst>
            </a:custGeom>
            <a:solidFill>
              <a:srgbClr val="FF8B00">
                <a:alpha val="42000"/>
              </a:srgbClr>
            </a:solidFill>
            <a:ln w="488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grpSp>
          <p:nvGrpSpPr>
            <p:cNvPr id="967" name="Graphic 56">
              <a:extLst>
                <a:ext uri="{FF2B5EF4-FFF2-40B4-BE49-F238E27FC236}">
                  <a16:creationId xmlns:a16="http://schemas.microsoft.com/office/drawing/2014/main" id="{218AB6DA-5A9A-42A2-9A61-183D7C9D6AE5}"/>
                </a:ext>
              </a:extLst>
            </p:cNvPr>
            <p:cNvGrpSpPr/>
            <p:nvPr/>
          </p:nvGrpSpPr>
          <p:grpSpPr>
            <a:xfrm>
              <a:off x="5980664" y="7844204"/>
              <a:ext cx="1656421" cy="474730"/>
              <a:chOff x="5980664" y="7844204"/>
              <a:chExt cx="1656421" cy="474730"/>
            </a:xfrm>
          </p:grpSpPr>
          <p:sp>
            <p:nvSpPr>
              <p:cNvPr id="980" name="Freeform: Shape 979">
                <a:extLst>
                  <a:ext uri="{FF2B5EF4-FFF2-40B4-BE49-F238E27FC236}">
                    <a16:creationId xmlns:a16="http://schemas.microsoft.com/office/drawing/2014/main" id="{0D3381A2-E834-476D-B1D2-F95C89E93901}"/>
                  </a:ext>
                </a:extLst>
              </p:cNvPr>
              <p:cNvSpPr/>
              <p:nvPr/>
            </p:nvSpPr>
            <p:spPr>
              <a:xfrm>
                <a:off x="6115603" y="7844204"/>
                <a:ext cx="1386544" cy="136894"/>
              </a:xfrm>
              <a:custGeom>
                <a:avLst/>
                <a:gdLst>
                  <a:gd name="connsiteX0" fmla="*/ 285523 w 1386544"/>
                  <a:gd name="connsiteY0" fmla="*/ 11734 h 136894"/>
                  <a:gd name="connsiteX1" fmla="*/ 1159202 w 1386544"/>
                  <a:gd name="connsiteY1" fmla="*/ 0 h 136894"/>
                  <a:gd name="connsiteX2" fmla="*/ 1386545 w 1386544"/>
                  <a:gd name="connsiteY2" fmla="*/ 136894 h 136894"/>
                  <a:gd name="connsiteX3" fmla="*/ 0 w 1386544"/>
                  <a:gd name="connsiteY3" fmla="*/ 136894 h 1368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86544" h="136894">
                    <a:moveTo>
                      <a:pt x="285523" y="11734"/>
                    </a:moveTo>
                    <a:lnTo>
                      <a:pt x="1159202" y="0"/>
                    </a:lnTo>
                    <a:lnTo>
                      <a:pt x="1386545" y="136894"/>
                    </a:lnTo>
                    <a:lnTo>
                      <a:pt x="0" y="136894"/>
                    </a:lnTo>
                    <a:close/>
                  </a:path>
                </a:pathLst>
              </a:custGeom>
              <a:solidFill>
                <a:srgbClr val="FFBD03"/>
              </a:solidFill>
              <a:ln w="488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981" name="Freeform: Shape 980">
                <a:extLst>
                  <a:ext uri="{FF2B5EF4-FFF2-40B4-BE49-F238E27FC236}">
                    <a16:creationId xmlns:a16="http://schemas.microsoft.com/office/drawing/2014/main" id="{9C270540-671C-479E-B177-EB29236B3EA5}"/>
                  </a:ext>
                </a:extLst>
              </p:cNvPr>
              <p:cNvSpPr/>
              <p:nvPr/>
            </p:nvSpPr>
            <p:spPr>
              <a:xfrm>
                <a:off x="5980664" y="7981098"/>
                <a:ext cx="1655933" cy="337346"/>
              </a:xfrm>
              <a:custGeom>
                <a:avLst/>
                <a:gdLst>
                  <a:gd name="connsiteX0" fmla="*/ 1521483 w 1655933"/>
                  <a:gd name="connsiteY0" fmla="*/ 0 h 337346"/>
                  <a:gd name="connsiteX1" fmla="*/ 843856 w 1655933"/>
                  <a:gd name="connsiteY1" fmla="*/ 0 h 337346"/>
                  <a:gd name="connsiteX2" fmla="*/ 812566 w 1655933"/>
                  <a:gd name="connsiteY2" fmla="*/ 0 h 337346"/>
                  <a:gd name="connsiteX3" fmla="*/ 134939 w 1655933"/>
                  <a:gd name="connsiteY3" fmla="*/ 0 h 337346"/>
                  <a:gd name="connsiteX4" fmla="*/ 0 w 1655933"/>
                  <a:gd name="connsiteY4" fmla="*/ 337347 h 337346"/>
                  <a:gd name="connsiteX5" fmla="*/ 812566 w 1655933"/>
                  <a:gd name="connsiteY5" fmla="*/ 337347 h 337346"/>
                  <a:gd name="connsiteX6" fmla="*/ 843856 w 1655933"/>
                  <a:gd name="connsiteY6" fmla="*/ 337347 h 337346"/>
                  <a:gd name="connsiteX7" fmla="*/ 1655933 w 1655933"/>
                  <a:gd name="connsiteY7" fmla="*/ 337347 h 3373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655933" h="337346">
                    <a:moveTo>
                      <a:pt x="1521483" y="0"/>
                    </a:moveTo>
                    <a:lnTo>
                      <a:pt x="843856" y="0"/>
                    </a:lnTo>
                    <a:lnTo>
                      <a:pt x="812566" y="0"/>
                    </a:lnTo>
                    <a:lnTo>
                      <a:pt x="134939" y="0"/>
                    </a:lnTo>
                    <a:lnTo>
                      <a:pt x="0" y="337347"/>
                    </a:lnTo>
                    <a:lnTo>
                      <a:pt x="812566" y="337347"/>
                    </a:lnTo>
                    <a:lnTo>
                      <a:pt x="843856" y="337347"/>
                    </a:lnTo>
                    <a:lnTo>
                      <a:pt x="1655933" y="337347"/>
                    </a:lnTo>
                    <a:close/>
                  </a:path>
                </a:pathLst>
              </a:custGeom>
              <a:solidFill>
                <a:srgbClr val="FFBD03"/>
              </a:solidFill>
              <a:ln w="488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982" name="Freeform: Shape 981">
                <a:extLst>
                  <a:ext uri="{FF2B5EF4-FFF2-40B4-BE49-F238E27FC236}">
                    <a16:creationId xmlns:a16="http://schemas.microsoft.com/office/drawing/2014/main" id="{A03D03D6-79C4-45A4-BAE3-D29D3FAD9E95}"/>
                  </a:ext>
                </a:extLst>
              </p:cNvPr>
              <p:cNvSpPr/>
              <p:nvPr/>
            </p:nvSpPr>
            <p:spPr>
              <a:xfrm>
                <a:off x="6115603" y="7981098"/>
                <a:ext cx="1521483" cy="337835"/>
              </a:xfrm>
              <a:custGeom>
                <a:avLst/>
                <a:gdLst>
                  <a:gd name="connsiteX0" fmla="*/ 0 w 1521483"/>
                  <a:gd name="connsiteY0" fmla="*/ 0 h 337835"/>
                  <a:gd name="connsiteX1" fmla="*/ 577401 w 1521483"/>
                  <a:gd name="connsiteY1" fmla="*/ 151073 h 337835"/>
                  <a:gd name="connsiteX2" fmla="*/ 888347 w 1521483"/>
                  <a:gd name="connsiteY2" fmla="*/ 337836 h 337835"/>
                  <a:gd name="connsiteX3" fmla="*/ 1521483 w 1521483"/>
                  <a:gd name="connsiteY3" fmla="*/ 337836 h 337835"/>
                  <a:gd name="connsiteX4" fmla="*/ 1386545 w 1521483"/>
                  <a:gd name="connsiteY4" fmla="*/ 489 h 337835"/>
                  <a:gd name="connsiteX5" fmla="*/ 0 w 1521483"/>
                  <a:gd name="connsiteY5" fmla="*/ 489 h 3378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521483" h="337835">
                    <a:moveTo>
                      <a:pt x="0" y="0"/>
                    </a:moveTo>
                    <a:cubicBezTo>
                      <a:pt x="0" y="0"/>
                      <a:pt x="310457" y="54269"/>
                      <a:pt x="577401" y="151073"/>
                    </a:cubicBezTo>
                    <a:cubicBezTo>
                      <a:pt x="844345" y="247388"/>
                      <a:pt x="888347" y="337836"/>
                      <a:pt x="888347" y="337836"/>
                    </a:cubicBezTo>
                    <a:lnTo>
                      <a:pt x="1521483" y="337836"/>
                    </a:lnTo>
                    <a:lnTo>
                      <a:pt x="1386545" y="489"/>
                    </a:lnTo>
                    <a:lnTo>
                      <a:pt x="0" y="489"/>
                    </a:lnTo>
                    <a:close/>
                  </a:path>
                </a:pathLst>
              </a:custGeom>
              <a:solidFill>
                <a:srgbClr val="FF8B00">
                  <a:alpha val="42000"/>
                </a:srgbClr>
              </a:solidFill>
              <a:ln w="488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983" name="Freeform: Shape 982">
                <a:extLst>
                  <a:ext uri="{FF2B5EF4-FFF2-40B4-BE49-F238E27FC236}">
                    <a16:creationId xmlns:a16="http://schemas.microsoft.com/office/drawing/2014/main" id="{1F796CEB-C031-4BDC-8829-965BB960DDA4}"/>
                  </a:ext>
                </a:extLst>
              </p:cNvPr>
              <p:cNvSpPr/>
              <p:nvPr/>
            </p:nvSpPr>
            <p:spPr>
              <a:xfrm>
                <a:off x="6115603" y="7855938"/>
                <a:ext cx="989061" cy="124671"/>
              </a:xfrm>
              <a:custGeom>
                <a:avLst/>
                <a:gdLst>
                  <a:gd name="connsiteX0" fmla="*/ 285523 w 989061"/>
                  <a:gd name="connsiteY0" fmla="*/ 0 h 124671"/>
                  <a:gd name="connsiteX1" fmla="*/ 295790 w 989061"/>
                  <a:gd name="connsiteY1" fmla="*/ 69914 h 124671"/>
                  <a:gd name="connsiteX2" fmla="*/ 989062 w 989061"/>
                  <a:gd name="connsiteY2" fmla="*/ 124672 h 124671"/>
                  <a:gd name="connsiteX3" fmla="*/ 0 w 989061"/>
                  <a:gd name="connsiteY3" fmla="*/ 124672 h 124671"/>
                  <a:gd name="connsiteX4" fmla="*/ 285523 w 989061"/>
                  <a:gd name="connsiteY4" fmla="*/ 0 h 1246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89061" h="124671">
                    <a:moveTo>
                      <a:pt x="285523" y="0"/>
                    </a:moveTo>
                    <a:cubicBezTo>
                      <a:pt x="285523" y="0"/>
                      <a:pt x="215609" y="48402"/>
                      <a:pt x="295790" y="69914"/>
                    </a:cubicBezTo>
                    <a:cubicBezTo>
                      <a:pt x="375971" y="91426"/>
                      <a:pt x="989062" y="124672"/>
                      <a:pt x="989062" y="124672"/>
                    </a:cubicBezTo>
                    <a:lnTo>
                      <a:pt x="0" y="124672"/>
                    </a:lnTo>
                    <a:lnTo>
                      <a:pt x="285523" y="0"/>
                    </a:lnTo>
                    <a:close/>
                  </a:path>
                </a:pathLst>
              </a:custGeom>
              <a:solidFill>
                <a:srgbClr val="FFE422"/>
              </a:solidFill>
              <a:ln w="488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sp>
          <p:nvSpPr>
            <p:cNvPr id="968" name="Freeform: Shape 967">
              <a:extLst>
                <a:ext uri="{FF2B5EF4-FFF2-40B4-BE49-F238E27FC236}">
                  <a16:creationId xmlns:a16="http://schemas.microsoft.com/office/drawing/2014/main" id="{6017B415-1E62-4D03-B537-51EE76656042}"/>
                </a:ext>
              </a:extLst>
            </p:cNvPr>
            <p:cNvSpPr/>
            <p:nvPr/>
          </p:nvSpPr>
          <p:spPr>
            <a:xfrm>
              <a:off x="6291121" y="6252807"/>
              <a:ext cx="871234" cy="1516593"/>
            </a:xfrm>
            <a:custGeom>
              <a:avLst/>
              <a:gdLst>
                <a:gd name="connsiteX0" fmla="*/ 0 w 871234"/>
                <a:gd name="connsiteY0" fmla="*/ 0 h 1516593"/>
                <a:gd name="connsiteX1" fmla="*/ 222942 w 871234"/>
                <a:gd name="connsiteY1" fmla="*/ 1516594 h 1516593"/>
                <a:gd name="connsiteX2" fmla="*/ 723096 w 871234"/>
                <a:gd name="connsiteY2" fmla="*/ 1516594 h 1516593"/>
                <a:gd name="connsiteX3" fmla="*/ 871235 w 871234"/>
                <a:gd name="connsiteY3" fmla="*/ 0 h 1516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1234" h="1516593">
                  <a:moveTo>
                    <a:pt x="0" y="0"/>
                  </a:moveTo>
                  <a:lnTo>
                    <a:pt x="222942" y="1516594"/>
                  </a:lnTo>
                  <a:lnTo>
                    <a:pt x="723096" y="1516594"/>
                  </a:lnTo>
                  <a:lnTo>
                    <a:pt x="871235" y="0"/>
                  </a:lnTo>
                  <a:close/>
                </a:path>
              </a:pathLst>
            </a:custGeom>
            <a:solidFill>
              <a:schemeClr val="tx1"/>
            </a:solidFill>
            <a:ln w="488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69" name="Freeform: Shape 968">
              <a:extLst>
                <a:ext uri="{FF2B5EF4-FFF2-40B4-BE49-F238E27FC236}">
                  <a16:creationId xmlns:a16="http://schemas.microsoft.com/office/drawing/2014/main" id="{A339EF51-ADFE-4BDC-89C5-816067B95664}"/>
                </a:ext>
              </a:extLst>
            </p:cNvPr>
            <p:cNvSpPr/>
            <p:nvPr/>
          </p:nvSpPr>
          <p:spPr>
            <a:xfrm>
              <a:off x="6291121" y="6252807"/>
              <a:ext cx="253254" cy="1516593"/>
            </a:xfrm>
            <a:custGeom>
              <a:avLst/>
              <a:gdLst>
                <a:gd name="connsiteX0" fmla="*/ 253255 w 253254"/>
                <a:gd name="connsiteY0" fmla="*/ 1516594 h 1516593"/>
                <a:gd name="connsiteX1" fmla="*/ 84581 w 253254"/>
                <a:gd name="connsiteY1" fmla="*/ 1956 h 1516593"/>
                <a:gd name="connsiteX2" fmla="*/ 0 w 253254"/>
                <a:gd name="connsiteY2" fmla="*/ 0 h 1516593"/>
                <a:gd name="connsiteX3" fmla="*/ 222942 w 253254"/>
                <a:gd name="connsiteY3" fmla="*/ 1516594 h 1516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3254" h="1516593">
                  <a:moveTo>
                    <a:pt x="253255" y="1516594"/>
                  </a:moveTo>
                  <a:lnTo>
                    <a:pt x="84581" y="1956"/>
                  </a:lnTo>
                  <a:lnTo>
                    <a:pt x="0" y="0"/>
                  </a:lnTo>
                  <a:lnTo>
                    <a:pt x="222942" y="1516594"/>
                  </a:lnTo>
                  <a:close/>
                </a:path>
              </a:pathLst>
            </a:custGeom>
            <a:solidFill>
              <a:srgbClr val="FFA802"/>
            </a:solidFill>
            <a:ln w="488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70" name="Freeform: Shape 969">
              <a:extLst>
                <a:ext uri="{FF2B5EF4-FFF2-40B4-BE49-F238E27FC236}">
                  <a16:creationId xmlns:a16="http://schemas.microsoft.com/office/drawing/2014/main" id="{394689D6-2351-4F2B-802A-296CBFC876C8}"/>
                </a:ext>
              </a:extLst>
            </p:cNvPr>
            <p:cNvSpPr/>
            <p:nvPr/>
          </p:nvSpPr>
          <p:spPr>
            <a:xfrm>
              <a:off x="6376191" y="6606288"/>
              <a:ext cx="742163" cy="185295"/>
            </a:xfrm>
            <a:custGeom>
              <a:avLst/>
              <a:gdLst>
                <a:gd name="connsiteX0" fmla="*/ 234676 w 742163"/>
                <a:gd name="connsiteY0" fmla="*/ 185296 h 185295"/>
                <a:gd name="connsiteX1" fmla="*/ 112449 w 742163"/>
                <a:gd name="connsiteY1" fmla="*/ 63069 h 185295"/>
                <a:gd name="connsiteX2" fmla="*/ 0 w 742163"/>
                <a:gd name="connsiteY2" fmla="*/ 175029 h 185295"/>
                <a:gd name="connsiteX3" fmla="*/ 6845 w 742163"/>
                <a:gd name="connsiteY3" fmla="*/ 126138 h 185295"/>
                <a:gd name="connsiteX4" fmla="*/ 112449 w 742163"/>
                <a:gd name="connsiteY4" fmla="*/ 20534 h 185295"/>
                <a:gd name="connsiteX5" fmla="*/ 234676 w 742163"/>
                <a:gd name="connsiteY5" fmla="*/ 142761 h 185295"/>
                <a:gd name="connsiteX6" fmla="*/ 368637 w 742163"/>
                <a:gd name="connsiteY6" fmla="*/ 8800 h 185295"/>
                <a:gd name="connsiteX7" fmla="*/ 479130 w 742163"/>
                <a:gd name="connsiteY7" fmla="*/ 119293 h 185295"/>
                <a:gd name="connsiteX8" fmla="*/ 598913 w 742163"/>
                <a:gd name="connsiteY8" fmla="*/ 0 h 185295"/>
                <a:gd name="connsiteX9" fmla="*/ 742163 w 742163"/>
                <a:gd name="connsiteY9" fmla="*/ 143250 h 185295"/>
                <a:gd name="connsiteX10" fmla="*/ 738741 w 742163"/>
                <a:gd name="connsiteY10" fmla="*/ 182363 h 185295"/>
                <a:gd name="connsiteX11" fmla="*/ 598913 w 742163"/>
                <a:gd name="connsiteY11" fmla="*/ 42535 h 185295"/>
                <a:gd name="connsiteX12" fmla="*/ 479130 w 742163"/>
                <a:gd name="connsiteY12" fmla="*/ 161829 h 185295"/>
                <a:gd name="connsiteX13" fmla="*/ 368637 w 742163"/>
                <a:gd name="connsiteY13" fmla="*/ 51335 h 1852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2163" h="185295">
                  <a:moveTo>
                    <a:pt x="234676" y="185296"/>
                  </a:moveTo>
                  <a:lnTo>
                    <a:pt x="112449" y="63069"/>
                  </a:lnTo>
                  <a:lnTo>
                    <a:pt x="0" y="175029"/>
                  </a:lnTo>
                  <a:lnTo>
                    <a:pt x="6845" y="126138"/>
                  </a:lnTo>
                  <a:lnTo>
                    <a:pt x="112449" y="20534"/>
                  </a:lnTo>
                  <a:lnTo>
                    <a:pt x="234676" y="142761"/>
                  </a:lnTo>
                  <a:lnTo>
                    <a:pt x="368637" y="8800"/>
                  </a:lnTo>
                  <a:lnTo>
                    <a:pt x="479130" y="119293"/>
                  </a:lnTo>
                  <a:lnTo>
                    <a:pt x="598913" y="0"/>
                  </a:lnTo>
                  <a:lnTo>
                    <a:pt x="742163" y="143250"/>
                  </a:lnTo>
                  <a:lnTo>
                    <a:pt x="738741" y="182363"/>
                  </a:lnTo>
                  <a:lnTo>
                    <a:pt x="598913" y="42535"/>
                  </a:lnTo>
                  <a:lnTo>
                    <a:pt x="479130" y="161829"/>
                  </a:lnTo>
                  <a:lnTo>
                    <a:pt x="368637" y="51335"/>
                  </a:lnTo>
                  <a:close/>
                </a:path>
              </a:pathLst>
            </a:custGeom>
            <a:solidFill>
              <a:srgbClr val="FFA802"/>
            </a:solidFill>
            <a:ln w="488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71" name="Freeform: Shape 970">
              <a:extLst>
                <a:ext uri="{FF2B5EF4-FFF2-40B4-BE49-F238E27FC236}">
                  <a16:creationId xmlns:a16="http://schemas.microsoft.com/office/drawing/2014/main" id="{5CFCF9DF-C2A4-4696-B58C-3B01D525A6DD}"/>
                </a:ext>
              </a:extLst>
            </p:cNvPr>
            <p:cNvSpPr/>
            <p:nvPr/>
          </p:nvSpPr>
          <p:spPr>
            <a:xfrm>
              <a:off x="6414326" y="6887899"/>
              <a:ext cx="675671" cy="179918"/>
            </a:xfrm>
            <a:custGeom>
              <a:avLst/>
              <a:gdLst>
                <a:gd name="connsiteX0" fmla="*/ 182363 w 675671"/>
                <a:gd name="connsiteY0" fmla="*/ 179918 h 179918"/>
                <a:gd name="connsiteX1" fmla="*/ 63558 w 675671"/>
                <a:gd name="connsiteY1" fmla="*/ 61114 h 179918"/>
                <a:gd name="connsiteX2" fmla="*/ 0 w 675671"/>
                <a:gd name="connsiteY2" fmla="*/ 123205 h 179918"/>
                <a:gd name="connsiteX3" fmla="*/ 6845 w 675671"/>
                <a:gd name="connsiteY3" fmla="*/ 75292 h 179918"/>
                <a:gd name="connsiteX4" fmla="*/ 63558 w 675671"/>
                <a:gd name="connsiteY4" fmla="*/ 19556 h 179918"/>
                <a:gd name="connsiteX5" fmla="*/ 182363 w 675671"/>
                <a:gd name="connsiteY5" fmla="*/ 138850 h 179918"/>
                <a:gd name="connsiteX6" fmla="*/ 312413 w 675671"/>
                <a:gd name="connsiteY6" fmla="*/ 8312 h 179918"/>
                <a:gd name="connsiteX7" fmla="*/ 419972 w 675671"/>
                <a:gd name="connsiteY7" fmla="*/ 115871 h 179918"/>
                <a:gd name="connsiteX8" fmla="*/ 536333 w 675671"/>
                <a:gd name="connsiteY8" fmla="*/ 0 h 179918"/>
                <a:gd name="connsiteX9" fmla="*/ 675671 w 675671"/>
                <a:gd name="connsiteY9" fmla="*/ 139339 h 179918"/>
                <a:gd name="connsiteX10" fmla="*/ 672249 w 675671"/>
                <a:gd name="connsiteY10" fmla="*/ 176985 h 179918"/>
                <a:gd name="connsiteX11" fmla="*/ 536333 w 675671"/>
                <a:gd name="connsiteY11" fmla="*/ 41069 h 179918"/>
                <a:gd name="connsiteX12" fmla="*/ 419972 w 675671"/>
                <a:gd name="connsiteY12" fmla="*/ 157429 h 179918"/>
                <a:gd name="connsiteX13" fmla="*/ 312413 w 675671"/>
                <a:gd name="connsiteY13" fmla="*/ 49869 h 1799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75671" h="179918">
                  <a:moveTo>
                    <a:pt x="182363" y="179918"/>
                  </a:moveTo>
                  <a:lnTo>
                    <a:pt x="63558" y="61114"/>
                  </a:lnTo>
                  <a:lnTo>
                    <a:pt x="0" y="123205"/>
                  </a:lnTo>
                  <a:lnTo>
                    <a:pt x="6845" y="75292"/>
                  </a:lnTo>
                  <a:lnTo>
                    <a:pt x="63558" y="19556"/>
                  </a:lnTo>
                  <a:lnTo>
                    <a:pt x="182363" y="138850"/>
                  </a:lnTo>
                  <a:lnTo>
                    <a:pt x="312413" y="8312"/>
                  </a:lnTo>
                  <a:lnTo>
                    <a:pt x="419972" y="115871"/>
                  </a:lnTo>
                  <a:lnTo>
                    <a:pt x="536333" y="0"/>
                  </a:lnTo>
                  <a:lnTo>
                    <a:pt x="675671" y="139339"/>
                  </a:lnTo>
                  <a:lnTo>
                    <a:pt x="672249" y="176985"/>
                  </a:lnTo>
                  <a:lnTo>
                    <a:pt x="536333" y="41069"/>
                  </a:lnTo>
                  <a:lnTo>
                    <a:pt x="419972" y="157429"/>
                  </a:lnTo>
                  <a:lnTo>
                    <a:pt x="312413" y="49869"/>
                  </a:lnTo>
                  <a:close/>
                </a:path>
              </a:pathLst>
            </a:custGeom>
            <a:solidFill>
              <a:srgbClr val="FFA802"/>
            </a:solidFill>
            <a:ln w="488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72" name="Freeform: Shape 971">
              <a:extLst>
                <a:ext uri="{FF2B5EF4-FFF2-40B4-BE49-F238E27FC236}">
                  <a16:creationId xmlns:a16="http://schemas.microsoft.com/office/drawing/2014/main" id="{4DF5FA98-57B0-43E5-ABF2-882AE2F583B8}"/>
                </a:ext>
              </a:extLst>
            </p:cNvPr>
            <p:cNvSpPr/>
            <p:nvPr/>
          </p:nvSpPr>
          <p:spPr>
            <a:xfrm>
              <a:off x="6459306" y="7194445"/>
              <a:ext cx="602335" cy="160850"/>
            </a:xfrm>
            <a:custGeom>
              <a:avLst/>
              <a:gdLst>
                <a:gd name="connsiteX0" fmla="*/ 161829 w 602335"/>
                <a:gd name="connsiteY0" fmla="*/ 160851 h 160850"/>
                <a:gd name="connsiteX1" fmla="*/ 55736 w 602335"/>
                <a:gd name="connsiteY1" fmla="*/ 54269 h 160850"/>
                <a:gd name="connsiteX2" fmla="*/ 0 w 602335"/>
                <a:gd name="connsiteY2" fmla="*/ 110004 h 160850"/>
                <a:gd name="connsiteX3" fmla="*/ 5867 w 602335"/>
                <a:gd name="connsiteY3" fmla="*/ 66980 h 160850"/>
                <a:gd name="connsiteX4" fmla="*/ 55736 w 602335"/>
                <a:gd name="connsiteY4" fmla="*/ 17601 h 160850"/>
                <a:gd name="connsiteX5" fmla="*/ 161829 w 602335"/>
                <a:gd name="connsiteY5" fmla="*/ 123694 h 160850"/>
                <a:gd name="connsiteX6" fmla="*/ 278189 w 602335"/>
                <a:gd name="connsiteY6" fmla="*/ 7822 h 160850"/>
                <a:gd name="connsiteX7" fmla="*/ 374015 w 602335"/>
                <a:gd name="connsiteY7" fmla="*/ 103648 h 160850"/>
                <a:gd name="connsiteX8" fmla="*/ 477664 w 602335"/>
                <a:gd name="connsiteY8" fmla="*/ 0 h 160850"/>
                <a:gd name="connsiteX9" fmla="*/ 602335 w 602335"/>
                <a:gd name="connsiteY9" fmla="*/ 124183 h 160850"/>
                <a:gd name="connsiteX10" fmla="*/ 598913 w 602335"/>
                <a:gd name="connsiteY10" fmla="*/ 157917 h 160850"/>
                <a:gd name="connsiteX11" fmla="*/ 477664 w 602335"/>
                <a:gd name="connsiteY11" fmla="*/ 36668 h 160850"/>
                <a:gd name="connsiteX12" fmla="*/ 374015 w 602335"/>
                <a:gd name="connsiteY12" fmla="*/ 140316 h 160850"/>
                <a:gd name="connsiteX13" fmla="*/ 278189 w 602335"/>
                <a:gd name="connsiteY13" fmla="*/ 44490 h 160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02335" h="160850">
                  <a:moveTo>
                    <a:pt x="161829" y="160851"/>
                  </a:moveTo>
                  <a:lnTo>
                    <a:pt x="55736" y="54269"/>
                  </a:lnTo>
                  <a:lnTo>
                    <a:pt x="0" y="110004"/>
                  </a:lnTo>
                  <a:lnTo>
                    <a:pt x="5867" y="66980"/>
                  </a:lnTo>
                  <a:lnTo>
                    <a:pt x="55736" y="17601"/>
                  </a:lnTo>
                  <a:lnTo>
                    <a:pt x="161829" y="123694"/>
                  </a:lnTo>
                  <a:lnTo>
                    <a:pt x="278189" y="7822"/>
                  </a:lnTo>
                  <a:lnTo>
                    <a:pt x="374015" y="103648"/>
                  </a:lnTo>
                  <a:lnTo>
                    <a:pt x="477664" y="0"/>
                  </a:lnTo>
                  <a:lnTo>
                    <a:pt x="602335" y="124183"/>
                  </a:lnTo>
                  <a:lnTo>
                    <a:pt x="598913" y="157917"/>
                  </a:lnTo>
                  <a:lnTo>
                    <a:pt x="477664" y="36668"/>
                  </a:lnTo>
                  <a:lnTo>
                    <a:pt x="374015" y="140316"/>
                  </a:lnTo>
                  <a:lnTo>
                    <a:pt x="278189" y="44490"/>
                  </a:lnTo>
                  <a:close/>
                </a:path>
              </a:pathLst>
            </a:custGeom>
            <a:solidFill>
              <a:srgbClr val="FFA802"/>
            </a:solidFill>
            <a:ln w="488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73" name="Freeform: Shape 972">
              <a:extLst>
                <a:ext uri="{FF2B5EF4-FFF2-40B4-BE49-F238E27FC236}">
                  <a16:creationId xmlns:a16="http://schemas.microsoft.com/office/drawing/2014/main" id="{9ED28471-8C2A-4C43-91DF-C75C4EAE9E2E}"/>
                </a:ext>
              </a:extLst>
            </p:cNvPr>
            <p:cNvSpPr/>
            <p:nvPr/>
          </p:nvSpPr>
          <p:spPr>
            <a:xfrm>
              <a:off x="6484729" y="7501968"/>
              <a:ext cx="544155" cy="147161"/>
            </a:xfrm>
            <a:custGeom>
              <a:avLst/>
              <a:gdLst>
                <a:gd name="connsiteX0" fmla="*/ 140317 w 544155"/>
                <a:gd name="connsiteY0" fmla="*/ 147161 h 147161"/>
                <a:gd name="connsiteX1" fmla="*/ 43024 w 544155"/>
                <a:gd name="connsiteY1" fmla="*/ 49869 h 147161"/>
                <a:gd name="connsiteX2" fmla="*/ 0 w 544155"/>
                <a:gd name="connsiteY2" fmla="*/ 92892 h 147161"/>
                <a:gd name="connsiteX3" fmla="*/ 5378 w 544155"/>
                <a:gd name="connsiteY3" fmla="*/ 53780 h 147161"/>
                <a:gd name="connsiteX4" fmla="*/ 43024 w 544155"/>
                <a:gd name="connsiteY4" fmla="*/ 16134 h 147161"/>
                <a:gd name="connsiteX5" fmla="*/ 140317 w 544155"/>
                <a:gd name="connsiteY5" fmla="*/ 113427 h 147161"/>
                <a:gd name="connsiteX6" fmla="*/ 246899 w 544155"/>
                <a:gd name="connsiteY6" fmla="*/ 6845 h 147161"/>
                <a:gd name="connsiteX7" fmla="*/ 334902 w 544155"/>
                <a:gd name="connsiteY7" fmla="*/ 94848 h 147161"/>
                <a:gd name="connsiteX8" fmla="*/ 430239 w 544155"/>
                <a:gd name="connsiteY8" fmla="*/ 0 h 147161"/>
                <a:gd name="connsiteX9" fmla="*/ 544155 w 544155"/>
                <a:gd name="connsiteY9" fmla="*/ 113915 h 147161"/>
                <a:gd name="connsiteX10" fmla="*/ 541222 w 544155"/>
                <a:gd name="connsiteY10" fmla="*/ 144717 h 147161"/>
                <a:gd name="connsiteX11" fmla="*/ 430239 w 544155"/>
                <a:gd name="connsiteY11" fmla="*/ 33734 h 147161"/>
                <a:gd name="connsiteX12" fmla="*/ 334902 w 544155"/>
                <a:gd name="connsiteY12" fmla="*/ 128583 h 147161"/>
                <a:gd name="connsiteX13" fmla="*/ 246899 w 544155"/>
                <a:gd name="connsiteY13" fmla="*/ 40579 h 1471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44155" h="147161">
                  <a:moveTo>
                    <a:pt x="140317" y="147161"/>
                  </a:moveTo>
                  <a:lnTo>
                    <a:pt x="43024" y="49869"/>
                  </a:lnTo>
                  <a:lnTo>
                    <a:pt x="0" y="92892"/>
                  </a:lnTo>
                  <a:lnTo>
                    <a:pt x="5378" y="53780"/>
                  </a:lnTo>
                  <a:lnTo>
                    <a:pt x="43024" y="16134"/>
                  </a:lnTo>
                  <a:lnTo>
                    <a:pt x="140317" y="113427"/>
                  </a:lnTo>
                  <a:lnTo>
                    <a:pt x="246899" y="6845"/>
                  </a:lnTo>
                  <a:lnTo>
                    <a:pt x="334902" y="94848"/>
                  </a:lnTo>
                  <a:lnTo>
                    <a:pt x="430239" y="0"/>
                  </a:lnTo>
                  <a:lnTo>
                    <a:pt x="544155" y="113915"/>
                  </a:lnTo>
                  <a:lnTo>
                    <a:pt x="541222" y="144717"/>
                  </a:lnTo>
                  <a:lnTo>
                    <a:pt x="430239" y="33734"/>
                  </a:lnTo>
                  <a:lnTo>
                    <a:pt x="334902" y="128583"/>
                  </a:lnTo>
                  <a:lnTo>
                    <a:pt x="246899" y="40579"/>
                  </a:lnTo>
                  <a:close/>
                </a:path>
              </a:pathLst>
            </a:custGeom>
            <a:solidFill>
              <a:srgbClr val="FFA802"/>
            </a:solidFill>
            <a:ln w="488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74" name="Freeform: Shape 973">
              <a:extLst>
                <a:ext uri="{FF2B5EF4-FFF2-40B4-BE49-F238E27FC236}">
                  <a16:creationId xmlns:a16="http://schemas.microsoft.com/office/drawing/2014/main" id="{4D6E432A-FF26-4A20-8DD2-90FFF2722FE9}"/>
                </a:ext>
              </a:extLst>
            </p:cNvPr>
            <p:cNvSpPr/>
            <p:nvPr/>
          </p:nvSpPr>
          <p:spPr>
            <a:xfrm>
              <a:off x="6376191" y="6285075"/>
              <a:ext cx="764163" cy="190674"/>
            </a:xfrm>
            <a:custGeom>
              <a:avLst/>
              <a:gdLst>
                <a:gd name="connsiteX0" fmla="*/ 241521 w 764163"/>
                <a:gd name="connsiteY0" fmla="*/ 190674 h 190674"/>
                <a:gd name="connsiteX1" fmla="*/ 115871 w 764163"/>
                <a:gd name="connsiteY1" fmla="*/ 65025 h 190674"/>
                <a:gd name="connsiteX2" fmla="*/ 0 w 764163"/>
                <a:gd name="connsiteY2" fmla="*/ 180407 h 190674"/>
                <a:gd name="connsiteX3" fmla="*/ 6845 w 764163"/>
                <a:gd name="connsiteY3" fmla="*/ 130049 h 190674"/>
                <a:gd name="connsiteX4" fmla="*/ 115871 w 764163"/>
                <a:gd name="connsiteY4" fmla="*/ 21023 h 190674"/>
                <a:gd name="connsiteX5" fmla="*/ 241521 w 764163"/>
                <a:gd name="connsiteY5" fmla="*/ 147161 h 190674"/>
                <a:gd name="connsiteX6" fmla="*/ 379393 w 764163"/>
                <a:gd name="connsiteY6" fmla="*/ 9289 h 190674"/>
                <a:gd name="connsiteX7" fmla="*/ 493309 w 764163"/>
                <a:gd name="connsiteY7" fmla="*/ 123205 h 190674"/>
                <a:gd name="connsiteX8" fmla="*/ 616514 w 764163"/>
                <a:gd name="connsiteY8" fmla="*/ 0 h 190674"/>
                <a:gd name="connsiteX9" fmla="*/ 764164 w 764163"/>
                <a:gd name="connsiteY9" fmla="*/ 147650 h 190674"/>
                <a:gd name="connsiteX10" fmla="*/ 760253 w 764163"/>
                <a:gd name="connsiteY10" fmla="*/ 187741 h 190674"/>
                <a:gd name="connsiteX11" fmla="*/ 616514 w 764163"/>
                <a:gd name="connsiteY11" fmla="*/ 44001 h 190674"/>
                <a:gd name="connsiteX12" fmla="*/ 493309 w 764163"/>
                <a:gd name="connsiteY12" fmla="*/ 166718 h 190674"/>
                <a:gd name="connsiteX13" fmla="*/ 379393 w 764163"/>
                <a:gd name="connsiteY13" fmla="*/ 53291 h 1906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64163" h="190674">
                  <a:moveTo>
                    <a:pt x="241521" y="190674"/>
                  </a:moveTo>
                  <a:lnTo>
                    <a:pt x="115871" y="65025"/>
                  </a:lnTo>
                  <a:lnTo>
                    <a:pt x="0" y="180407"/>
                  </a:lnTo>
                  <a:lnTo>
                    <a:pt x="6845" y="130049"/>
                  </a:lnTo>
                  <a:lnTo>
                    <a:pt x="115871" y="21023"/>
                  </a:lnTo>
                  <a:lnTo>
                    <a:pt x="241521" y="147161"/>
                  </a:lnTo>
                  <a:lnTo>
                    <a:pt x="379393" y="9289"/>
                  </a:lnTo>
                  <a:lnTo>
                    <a:pt x="493309" y="123205"/>
                  </a:lnTo>
                  <a:lnTo>
                    <a:pt x="616514" y="0"/>
                  </a:lnTo>
                  <a:lnTo>
                    <a:pt x="764164" y="147650"/>
                  </a:lnTo>
                  <a:lnTo>
                    <a:pt x="760253" y="187741"/>
                  </a:lnTo>
                  <a:lnTo>
                    <a:pt x="616514" y="44001"/>
                  </a:lnTo>
                  <a:lnTo>
                    <a:pt x="493309" y="166718"/>
                  </a:lnTo>
                  <a:lnTo>
                    <a:pt x="379393" y="53291"/>
                  </a:lnTo>
                  <a:close/>
                </a:path>
              </a:pathLst>
            </a:custGeom>
            <a:solidFill>
              <a:srgbClr val="C10000"/>
            </a:solidFill>
            <a:ln w="488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75" name="Freeform: Shape 974">
              <a:extLst>
                <a:ext uri="{FF2B5EF4-FFF2-40B4-BE49-F238E27FC236}">
                  <a16:creationId xmlns:a16="http://schemas.microsoft.com/office/drawing/2014/main" id="{130A4C7A-1B10-4C3D-BA2A-FEF219FE787F}"/>
                </a:ext>
              </a:extLst>
            </p:cNvPr>
            <p:cNvSpPr/>
            <p:nvPr/>
          </p:nvSpPr>
          <p:spPr>
            <a:xfrm>
              <a:off x="6383036" y="6596020"/>
              <a:ext cx="735318" cy="153517"/>
            </a:xfrm>
            <a:custGeom>
              <a:avLst/>
              <a:gdLst>
                <a:gd name="connsiteX0" fmla="*/ 105604 w 735318"/>
                <a:gd name="connsiteY0" fmla="*/ 30801 h 153517"/>
                <a:gd name="connsiteX1" fmla="*/ 0 w 735318"/>
                <a:gd name="connsiteY1" fmla="*/ 136406 h 153517"/>
                <a:gd name="connsiteX2" fmla="*/ 22979 w 735318"/>
                <a:gd name="connsiteY2" fmla="*/ 92893 h 153517"/>
                <a:gd name="connsiteX3" fmla="*/ 105604 w 735318"/>
                <a:gd name="connsiteY3" fmla="*/ 18579 h 153517"/>
                <a:gd name="connsiteX4" fmla="*/ 225876 w 735318"/>
                <a:gd name="connsiteY4" fmla="*/ 128094 h 153517"/>
                <a:gd name="connsiteX5" fmla="*/ 354948 w 735318"/>
                <a:gd name="connsiteY5" fmla="*/ 10267 h 153517"/>
                <a:gd name="connsiteX6" fmla="*/ 363748 w 735318"/>
                <a:gd name="connsiteY6" fmla="*/ 17112 h 153517"/>
                <a:gd name="connsiteX7" fmla="*/ 470819 w 735318"/>
                <a:gd name="connsiteY7" fmla="*/ 102671 h 153517"/>
                <a:gd name="connsiteX8" fmla="*/ 587668 w 735318"/>
                <a:gd name="connsiteY8" fmla="*/ 0 h 153517"/>
                <a:gd name="connsiteX9" fmla="*/ 733852 w 735318"/>
                <a:gd name="connsiteY9" fmla="*/ 125650 h 153517"/>
                <a:gd name="connsiteX10" fmla="*/ 735318 w 735318"/>
                <a:gd name="connsiteY10" fmla="*/ 153518 h 153517"/>
                <a:gd name="connsiteX11" fmla="*/ 592068 w 735318"/>
                <a:gd name="connsiteY11" fmla="*/ 10267 h 153517"/>
                <a:gd name="connsiteX12" fmla="*/ 474241 w 735318"/>
                <a:gd name="connsiteY12" fmla="*/ 135428 h 153517"/>
                <a:gd name="connsiteX13" fmla="*/ 364237 w 735318"/>
                <a:gd name="connsiteY13" fmla="*/ 26890 h 153517"/>
                <a:gd name="connsiteX14" fmla="*/ 227831 w 735318"/>
                <a:gd name="connsiteY14" fmla="*/ 153029 h 1535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35318" h="153517">
                  <a:moveTo>
                    <a:pt x="105604" y="30801"/>
                  </a:moveTo>
                  <a:lnTo>
                    <a:pt x="0" y="136406"/>
                  </a:lnTo>
                  <a:lnTo>
                    <a:pt x="22979" y="92893"/>
                  </a:lnTo>
                  <a:lnTo>
                    <a:pt x="105604" y="18579"/>
                  </a:lnTo>
                  <a:lnTo>
                    <a:pt x="225876" y="128094"/>
                  </a:lnTo>
                  <a:lnTo>
                    <a:pt x="354948" y="10267"/>
                  </a:lnTo>
                  <a:lnTo>
                    <a:pt x="363748" y="17112"/>
                  </a:lnTo>
                  <a:lnTo>
                    <a:pt x="470819" y="102671"/>
                  </a:lnTo>
                  <a:lnTo>
                    <a:pt x="587668" y="0"/>
                  </a:lnTo>
                  <a:lnTo>
                    <a:pt x="733852" y="125650"/>
                  </a:lnTo>
                  <a:lnTo>
                    <a:pt x="735318" y="153518"/>
                  </a:lnTo>
                  <a:lnTo>
                    <a:pt x="592068" y="10267"/>
                  </a:lnTo>
                  <a:lnTo>
                    <a:pt x="474241" y="135428"/>
                  </a:lnTo>
                  <a:lnTo>
                    <a:pt x="364237" y="26890"/>
                  </a:lnTo>
                  <a:lnTo>
                    <a:pt x="227831" y="153029"/>
                  </a:lnTo>
                  <a:close/>
                </a:path>
              </a:pathLst>
            </a:custGeom>
            <a:solidFill>
              <a:srgbClr val="C10000"/>
            </a:solidFill>
            <a:ln w="488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76" name="Freeform: Shape 975">
              <a:extLst>
                <a:ext uri="{FF2B5EF4-FFF2-40B4-BE49-F238E27FC236}">
                  <a16:creationId xmlns:a16="http://schemas.microsoft.com/office/drawing/2014/main" id="{7750C9A5-1DC9-4D9D-8CB2-579FC812C5B2}"/>
                </a:ext>
              </a:extLst>
            </p:cNvPr>
            <p:cNvSpPr/>
            <p:nvPr/>
          </p:nvSpPr>
          <p:spPr>
            <a:xfrm>
              <a:off x="6353213" y="6274319"/>
              <a:ext cx="794965" cy="158406"/>
            </a:xfrm>
            <a:custGeom>
              <a:avLst/>
              <a:gdLst>
                <a:gd name="connsiteX0" fmla="*/ 0 w 794965"/>
                <a:gd name="connsiteY0" fmla="*/ 143250 h 158406"/>
                <a:gd name="connsiteX1" fmla="*/ 139339 w 794965"/>
                <a:gd name="connsiteY1" fmla="*/ 17601 h 158406"/>
                <a:gd name="connsiteX2" fmla="*/ 268411 w 794965"/>
                <a:gd name="connsiteY2" fmla="*/ 128094 h 158406"/>
                <a:gd name="connsiteX3" fmla="*/ 411661 w 794965"/>
                <a:gd name="connsiteY3" fmla="*/ 0 h 158406"/>
                <a:gd name="connsiteX4" fmla="*/ 529977 w 794965"/>
                <a:gd name="connsiteY4" fmla="*/ 106093 h 158406"/>
                <a:gd name="connsiteX5" fmla="*/ 639981 w 794965"/>
                <a:gd name="connsiteY5" fmla="*/ 0 h 158406"/>
                <a:gd name="connsiteX6" fmla="*/ 794965 w 794965"/>
                <a:gd name="connsiteY6" fmla="*/ 125160 h 158406"/>
                <a:gd name="connsiteX7" fmla="*/ 787143 w 794965"/>
                <a:gd name="connsiteY7" fmla="*/ 158406 h 158406"/>
                <a:gd name="connsiteX8" fmla="*/ 639492 w 794965"/>
                <a:gd name="connsiteY8" fmla="*/ 10756 h 158406"/>
                <a:gd name="connsiteX9" fmla="*/ 516287 w 794965"/>
                <a:gd name="connsiteY9" fmla="*/ 133961 h 158406"/>
                <a:gd name="connsiteX10" fmla="*/ 402372 w 794965"/>
                <a:gd name="connsiteY10" fmla="*/ 20045 h 158406"/>
                <a:gd name="connsiteX11" fmla="*/ 264499 w 794965"/>
                <a:gd name="connsiteY11" fmla="*/ 157917 h 158406"/>
                <a:gd name="connsiteX12" fmla="*/ 138850 w 794965"/>
                <a:gd name="connsiteY12" fmla="*/ 31779 h 158406"/>
                <a:gd name="connsiteX13" fmla="*/ 18578 w 794965"/>
                <a:gd name="connsiteY13" fmla="*/ 151073 h 158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94965" h="158406">
                  <a:moveTo>
                    <a:pt x="0" y="143250"/>
                  </a:moveTo>
                  <a:lnTo>
                    <a:pt x="139339" y="17601"/>
                  </a:lnTo>
                  <a:lnTo>
                    <a:pt x="268411" y="128094"/>
                  </a:lnTo>
                  <a:lnTo>
                    <a:pt x="411661" y="0"/>
                  </a:lnTo>
                  <a:lnTo>
                    <a:pt x="529977" y="106093"/>
                  </a:lnTo>
                  <a:lnTo>
                    <a:pt x="639981" y="0"/>
                  </a:lnTo>
                  <a:lnTo>
                    <a:pt x="794965" y="125160"/>
                  </a:lnTo>
                  <a:lnTo>
                    <a:pt x="787143" y="158406"/>
                  </a:lnTo>
                  <a:lnTo>
                    <a:pt x="639492" y="10756"/>
                  </a:lnTo>
                  <a:lnTo>
                    <a:pt x="516287" y="133961"/>
                  </a:lnTo>
                  <a:lnTo>
                    <a:pt x="402372" y="20045"/>
                  </a:lnTo>
                  <a:lnTo>
                    <a:pt x="264499" y="157917"/>
                  </a:lnTo>
                  <a:lnTo>
                    <a:pt x="138850" y="31779"/>
                  </a:lnTo>
                  <a:lnTo>
                    <a:pt x="18578" y="151073"/>
                  </a:lnTo>
                  <a:close/>
                </a:path>
              </a:pathLst>
            </a:custGeom>
            <a:solidFill>
              <a:srgbClr val="FFA802"/>
            </a:solidFill>
            <a:ln w="488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77" name="Freeform: Shape 976">
              <a:extLst>
                <a:ext uri="{FF2B5EF4-FFF2-40B4-BE49-F238E27FC236}">
                  <a16:creationId xmlns:a16="http://schemas.microsoft.com/office/drawing/2014/main" id="{F6DFBF38-5742-44CD-BA2E-F9F94B6A43ED}"/>
                </a:ext>
              </a:extLst>
            </p:cNvPr>
            <p:cNvSpPr/>
            <p:nvPr/>
          </p:nvSpPr>
          <p:spPr>
            <a:xfrm>
              <a:off x="6414326" y="6880077"/>
              <a:ext cx="675671" cy="147161"/>
            </a:xfrm>
            <a:custGeom>
              <a:avLst/>
              <a:gdLst>
                <a:gd name="connsiteX0" fmla="*/ 0 w 675671"/>
                <a:gd name="connsiteY0" fmla="*/ 75292 h 147161"/>
                <a:gd name="connsiteX1" fmla="*/ 56224 w 675671"/>
                <a:gd name="connsiteY1" fmla="*/ 14178 h 147161"/>
                <a:gd name="connsiteX2" fmla="*/ 183341 w 675671"/>
                <a:gd name="connsiteY2" fmla="*/ 119782 h 147161"/>
                <a:gd name="connsiteX3" fmla="*/ 316813 w 675671"/>
                <a:gd name="connsiteY3" fmla="*/ 0 h 147161"/>
                <a:gd name="connsiteX4" fmla="*/ 429751 w 675671"/>
                <a:gd name="connsiteY4" fmla="*/ 88003 h 147161"/>
                <a:gd name="connsiteX5" fmla="*/ 535355 w 675671"/>
                <a:gd name="connsiteY5" fmla="*/ 0 h 147161"/>
                <a:gd name="connsiteX6" fmla="*/ 675671 w 675671"/>
                <a:gd name="connsiteY6" fmla="*/ 112938 h 147161"/>
                <a:gd name="connsiteX7" fmla="*/ 675671 w 675671"/>
                <a:gd name="connsiteY7" fmla="*/ 147162 h 147161"/>
                <a:gd name="connsiteX8" fmla="*/ 535355 w 675671"/>
                <a:gd name="connsiteY8" fmla="*/ 13200 h 147161"/>
                <a:gd name="connsiteX9" fmla="*/ 419972 w 675671"/>
                <a:gd name="connsiteY9" fmla="*/ 123694 h 147161"/>
                <a:gd name="connsiteX10" fmla="*/ 312413 w 675671"/>
                <a:gd name="connsiteY10" fmla="*/ 16134 h 147161"/>
                <a:gd name="connsiteX11" fmla="*/ 182363 w 675671"/>
                <a:gd name="connsiteY11" fmla="*/ 146673 h 147161"/>
                <a:gd name="connsiteX12" fmla="*/ 63558 w 675671"/>
                <a:gd name="connsiteY12" fmla="*/ 27379 h 147161"/>
                <a:gd name="connsiteX13" fmla="*/ 6845 w 675671"/>
                <a:gd name="connsiteY13" fmla="*/ 83114 h 1471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75671" h="147161">
                  <a:moveTo>
                    <a:pt x="0" y="75292"/>
                  </a:moveTo>
                  <a:lnTo>
                    <a:pt x="56224" y="14178"/>
                  </a:lnTo>
                  <a:lnTo>
                    <a:pt x="183341" y="119782"/>
                  </a:lnTo>
                  <a:lnTo>
                    <a:pt x="316813" y="0"/>
                  </a:lnTo>
                  <a:lnTo>
                    <a:pt x="429751" y="88003"/>
                  </a:lnTo>
                  <a:lnTo>
                    <a:pt x="535355" y="0"/>
                  </a:lnTo>
                  <a:lnTo>
                    <a:pt x="675671" y="112938"/>
                  </a:lnTo>
                  <a:lnTo>
                    <a:pt x="675671" y="147162"/>
                  </a:lnTo>
                  <a:lnTo>
                    <a:pt x="535355" y="13200"/>
                  </a:lnTo>
                  <a:lnTo>
                    <a:pt x="419972" y="123694"/>
                  </a:lnTo>
                  <a:lnTo>
                    <a:pt x="312413" y="16134"/>
                  </a:lnTo>
                  <a:lnTo>
                    <a:pt x="182363" y="146673"/>
                  </a:lnTo>
                  <a:lnTo>
                    <a:pt x="63558" y="27379"/>
                  </a:lnTo>
                  <a:lnTo>
                    <a:pt x="6845" y="83114"/>
                  </a:lnTo>
                  <a:close/>
                </a:path>
              </a:pathLst>
            </a:custGeom>
            <a:solidFill>
              <a:srgbClr val="C10000"/>
            </a:solidFill>
            <a:ln w="488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78" name="Freeform: Shape 977">
              <a:extLst>
                <a:ext uri="{FF2B5EF4-FFF2-40B4-BE49-F238E27FC236}">
                  <a16:creationId xmlns:a16="http://schemas.microsoft.com/office/drawing/2014/main" id="{0B098843-EE2E-4159-A666-4C49EA404E1E}"/>
                </a:ext>
              </a:extLst>
            </p:cNvPr>
            <p:cNvSpPr/>
            <p:nvPr/>
          </p:nvSpPr>
          <p:spPr>
            <a:xfrm>
              <a:off x="6459306" y="7178800"/>
              <a:ext cx="602335" cy="139827"/>
            </a:xfrm>
            <a:custGeom>
              <a:avLst/>
              <a:gdLst>
                <a:gd name="connsiteX0" fmla="*/ 0 w 602335"/>
                <a:gd name="connsiteY0" fmla="*/ 69425 h 139827"/>
                <a:gd name="connsiteX1" fmla="*/ 52802 w 602335"/>
                <a:gd name="connsiteY1" fmla="*/ 15645 h 139827"/>
                <a:gd name="connsiteX2" fmla="*/ 165740 w 602335"/>
                <a:gd name="connsiteY2" fmla="*/ 106582 h 139827"/>
                <a:gd name="connsiteX3" fmla="*/ 278678 w 602335"/>
                <a:gd name="connsiteY3" fmla="*/ 6845 h 139827"/>
                <a:gd name="connsiteX4" fmla="*/ 376460 w 602335"/>
                <a:gd name="connsiteY4" fmla="*/ 84581 h 139827"/>
                <a:gd name="connsiteX5" fmla="*/ 477175 w 602335"/>
                <a:gd name="connsiteY5" fmla="*/ 0 h 139827"/>
                <a:gd name="connsiteX6" fmla="*/ 602335 w 602335"/>
                <a:gd name="connsiteY6" fmla="*/ 107071 h 139827"/>
                <a:gd name="connsiteX7" fmla="*/ 602335 w 602335"/>
                <a:gd name="connsiteY7" fmla="*/ 139828 h 139827"/>
                <a:gd name="connsiteX8" fmla="*/ 477664 w 602335"/>
                <a:gd name="connsiteY8" fmla="*/ 15645 h 139827"/>
                <a:gd name="connsiteX9" fmla="*/ 374015 w 602335"/>
                <a:gd name="connsiteY9" fmla="*/ 119293 h 139827"/>
                <a:gd name="connsiteX10" fmla="*/ 278189 w 602335"/>
                <a:gd name="connsiteY10" fmla="*/ 23467 h 139827"/>
                <a:gd name="connsiteX11" fmla="*/ 161829 w 602335"/>
                <a:gd name="connsiteY11" fmla="*/ 139339 h 139827"/>
                <a:gd name="connsiteX12" fmla="*/ 55736 w 602335"/>
                <a:gd name="connsiteY12" fmla="*/ 33246 h 139827"/>
                <a:gd name="connsiteX13" fmla="*/ 0 w 602335"/>
                <a:gd name="connsiteY13" fmla="*/ 86048 h 139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02335" h="139827">
                  <a:moveTo>
                    <a:pt x="0" y="69425"/>
                  </a:moveTo>
                  <a:lnTo>
                    <a:pt x="52802" y="15645"/>
                  </a:lnTo>
                  <a:lnTo>
                    <a:pt x="165740" y="106582"/>
                  </a:lnTo>
                  <a:lnTo>
                    <a:pt x="278678" y="6845"/>
                  </a:lnTo>
                  <a:lnTo>
                    <a:pt x="376460" y="84581"/>
                  </a:lnTo>
                  <a:lnTo>
                    <a:pt x="477175" y="0"/>
                  </a:lnTo>
                  <a:lnTo>
                    <a:pt x="602335" y="107071"/>
                  </a:lnTo>
                  <a:lnTo>
                    <a:pt x="602335" y="139828"/>
                  </a:lnTo>
                  <a:lnTo>
                    <a:pt x="477664" y="15645"/>
                  </a:lnTo>
                  <a:lnTo>
                    <a:pt x="374015" y="119293"/>
                  </a:lnTo>
                  <a:lnTo>
                    <a:pt x="278189" y="23467"/>
                  </a:lnTo>
                  <a:lnTo>
                    <a:pt x="161829" y="139339"/>
                  </a:lnTo>
                  <a:lnTo>
                    <a:pt x="55736" y="33246"/>
                  </a:lnTo>
                  <a:lnTo>
                    <a:pt x="0" y="86048"/>
                  </a:lnTo>
                  <a:close/>
                </a:path>
              </a:pathLst>
            </a:custGeom>
            <a:solidFill>
              <a:srgbClr val="C10000"/>
            </a:solidFill>
            <a:ln w="488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79" name="Freeform: Shape 978">
              <a:extLst>
                <a:ext uri="{FF2B5EF4-FFF2-40B4-BE49-F238E27FC236}">
                  <a16:creationId xmlns:a16="http://schemas.microsoft.com/office/drawing/2014/main" id="{0CAFBE11-0585-45BE-8904-A6E9DC8D9A32}"/>
                </a:ext>
              </a:extLst>
            </p:cNvPr>
            <p:cNvSpPr/>
            <p:nvPr/>
          </p:nvSpPr>
          <p:spPr>
            <a:xfrm>
              <a:off x="6491085" y="7486323"/>
              <a:ext cx="541221" cy="129560"/>
            </a:xfrm>
            <a:custGeom>
              <a:avLst/>
              <a:gdLst>
                <a:gd name="connsiteX0" fmla="*/ 0 w 541221"/>
                <a:gd name="connsiteY0" fmla="*/ 54269 h 129560"/>
                <a:gd name="connsiteX1" fmla="*/ 29334 w 541221"/>
                <a:gd name="connsiteY1" fmla="*/ 15645 h 129560"/>
                <a:gd name="connsiteX2" fmla="*/ 146673 w 541221"/>
                <a:gd name="connsiteY2" fmla="*/ 104137 h 129560"/>
                <a:gd name="connsiteX3" fmla="*/ 244454 w 541221"/>
                <a:gd name="connsiteY3" fmla="*/ 8800 h 129560"/>
                <a:gd name="connsiteX4" fmla="*/ 336858 w 541221"/>
                <a:gd name="connsiteY4" fmla="*/ 80181 h 129560"/>
                <a:gd name="connsiteX5" fmla="*/ 424861 w 541221"/>
                <a:gd name="connsiteY5" fmla="*/ 0 h 129560"/>
                <a:gd name="connsiteX6" fmla="*/ 541222 w 541221"/>
                <a:gd name="connsiteY6" fmla="*/ 98759 h 129560"/>
                <a:gd name="connsiteX7" fmla="*/ 537799 w 541221"/>
                <a:gd name="connsiteY7" fmla="*/ 129560 h 129560"/>
                <a:gd name="connsiteX8" fmla="*/ 423884 w 541221"/>
                <a:gd name="connsiteY8" fmla="*/ 15645 h 129560"/>
                <a:gd name="connsiteX9" fmla="*/ 328547 w 541221"/>
                <a:gd name="connsiteY9" fmla="*/ 110493 h 129560"/>
                <a:gd name="connsiteX10" fmla="*/ 240543 w 541221"/>
                <a:gd name="connsiteY10" fmla="*/ 22490 h 129560"/>
                <a:gd name="connsiteX11" fmla="*/ 133961 w 541221"/>
                <a:gd name="connsiteY11" fmla="*/ 129072 h 129560"/>
                <a:gd name="connsiteX12" fmla="*/ 36668 w 541221"/>
                <a:gd name="connsiteY12" fmla="*/ 31779 h 129560"/>
                <a:gd name="connsiteX13" fmla="*/ 0 w 541221"/>
                <a:gd name="connsiteY13" fmla="*/ 74803 h 1295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41221" h="129560">
                  <a:moveTo>
                    <a:pt x="0" y="54269"/>
                  </a:moveTo>
                  <a:lnTo>
                    <a:pt x="29334" y="15645"/>
                  </a:lnTo>
                  <a:lnTo>
                    <a:pt x="146673" y="104137"/>
                  </a:lnTo>
                  <a:lnTo>
                    <a:pt x="244454" y="8800"/>
                  </a:lnTo>
                  <a:lnTo>
                    <a:pt x="336858" y="80181"/>
                  </a:lnTo>
                  <a:lnTo>
                    <a:pt x="424861" y="0"/>
                  </a:lnTo>
                  <a:lnTo>
                    <a:pt x="541222" y="98759"/>
                  </a:lnTo>
                  <a:lnTo>
                    <a:pt x="537799" y="129560"/>
                  </a:lnTo>
                  <a:lnTo>
                    <a:pt x="423884" y="15645"/>
                  </a:lnTo>
                  <a:lnTo>
                    <a:pt x="328547" y="110493"/>
                  </a:lnTo>
                  <a:lnTo>
                    <a:pt x="240543" y="22490"/>
                  </a:lnTo>
                  <a:lnTo>
                    <a:pt x="133961" y="129072"/>
                  </a:lnTo>
                  <a:lnTo>
                    <a:pt x="36668" y="31779"/>
                  </a:lnTo>
                  <a:lnTo>
                    <a:pt x="0" y="74803"/>
                  </a:lnTo>
                  <a:close/>
                </a:path>
              </a:pathLst>
            </a:custGeom>
            <a:solidFill>
              <a:srgbClr val="C10000"/>
            </a:solidFill>
            <a:ln w="488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sp>
        <p:nvSpPr>
          <p:cNvPr id="989" name="TextBox 988">
            <a:extLst>
              <a:ext uri="{FF2B5EF4-FFF2-40B4-BE49-F238E27FC236}">
                <a16:creationId xmlns:a16="http://schemas.microsoft.com/office/drawing/2014/main" id="{7AC67963-CE0E-46A5-8CA3-0D0FD501EE9A}"/>
              </a:ext>
            </a:extLst>
          </p:cNvPr>
          <p:cNvSpPr txBox="1"/>
          <p:nvPr/>
        </p:nvSpPr>
        <p:spPr>
          <a:xfrm>
            <a:off x="4462254" y="1092518"/>
            <a:ext cx="2387449" cy="163121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l"/>
            <a:r>
              <a:rPr lang="en-US" sz="10000" b="0" i="0" dirty="0">
                <a:solidFill>
                  <a:schemeClr val="bg2">
                    <a:lumMod val="25000"/>
                  </a:schemeClr>
                </a:solidFill>
                <a:effectLst/>
                <a:latin typeface="Modern Love Grunge" panose="04070805081005020601" pitchFamily="82" charset="0"/>
              </a:rPr>
              <a:t>01</a:t>
            </a:r>
          </a:p>
        </p:txBody>
      </p:sp>
      <p:grpSp>
        <p:nvGrpSpPr>
          <p:cNvPr id="1053" name="Graphic 995">
            <a:extLst>
              <a:ext uri="{FF2B5EF4-FFF2-40B4-BE49-F238E27FC236}">
                <a16:creationId xmlns:a16="http://schemas.microsoft.com/office/drawing/2014/main" id="{69D6737E-586D-4652-9EE3-C9DBD91B3237}"/>
              </a:ext>
            </a:extLst>
          </p:cNvPr>
          <p:cNvGrpSpPr/>
          <p:nvPr/>
        </p:nvGrpSpPr>
        <p:grpSpPr>
          <a:xfrm>
            <a:off x="6849444" y="4324350"/>
            <a:ext cx="1437306" cy="2533650"/>
            <a:chOff x="8787292" y="3300412"/>
            <a:chExt cx="1443943" cy="2723214"/>
          </a:xfrm>
        </p:grpSpPr>
        <p:grpSp>
          <p:nvGrpSpPr>
            <p:cNvPr id="1054" name="Graphic 995">
              <a:extLst>
                <a:ext uri="{FF2B5EF4-FFF2-40B4-BE49-F238E27FC236}">
                  <a16:creationId xmlns:a16="http://schemas.microsoft.com/office/drawing/2014/main" id="{69D6737E-586D-4652-9EE3-C9DBD91B3237}"/>
                </a:ext>
              </a:extLst>
            </p:cNvPr>
            <p:cNvGrpSpPr/>
            <p:nvPr/>
          </p:nvGrpSpPr>
          <p:grpSpPr>
            <a:xfrm>
              <a:off x="8787292" y="3300412"/>
              <a:ext cx="1416312" cy="2723214"/>
              <a:chOff x="8787292" y="3300412"/>
              <a:chExt cx="1416312" cy="2723214"/>
            </a:xfrm>
            <a:solidFill>
              <a:srgbClr val="1D120C"/>
            </a:solidFill>
          </p:grpSpPr>
          <p:sp>
            <p:nvSpPr>
              <p:cNvPr id="1055" name="Freeform: Shape 1054">
                <a:extLst>
                  <a:ext uri="{FF2B5EF4-FFF2-40B4-BE49-F238E27FC236}">
                    <a16:creationId xmlns:a16="http://schemas.microsoft.com/office/drawing/2014/main" id="{9813F8FA-47BC-434A-80B8-1DF7856FFB4D}"/>
                  </a:ext>
                </a:extLst>
              </p:cNvPr>
              <p:cNvSpPr/>
              <p:nvPr/>
            </p:nvSpPr>
            <p:spPr>
              <a:xfrm>
                <a:off x="8875623" y="3300412"/>
                <a:ext cx="818114" cy="751944"/>
              </a:xfrm>
              <a:custGeom>
                <a:avLst/>
                <a:gdLst>
                  <a:gd name="connsiteX0" fmla="*/ 37276 w 818114"/>
                  <a:gd name="connsiteY0" fmla="*/ 297804 h 751944"/>
                  <a:gd name="connsiteX1" fmla="*/ 294144 w 818114"/>
                  <a:gd name="connsiteY1" fmla="*/ 696922 h 751944"/>
                  <a:gd name="connsiteX2" fmla="*/ 791507 w 818114"/>
                  <a:gd name="connsiteY2" fmla="*/ 741951 h 751944"/>
                  <a:gd name="connsiteX3" fmla="*/ 818115 w 818114"/>
                  <a:gd name="connsiteY3" fmla="*/ 627332 h 751944"/>
                  <a:gd name="connsiteX4" fmla="*/ 357594 w 818114"/>
                  <a:gd name="connsiteY4" fmla="*/ 559789 h 751944"/>
                  <a:gd name="connsiteX5" fmla="*/ 129380 w 818114"/>
                  <a:gd name="connsiteY5" fmla="*/ 268126 h 751944"/>
                  <a:gd name="connsiteX6" fmla="*/ 120170 w 818114"/>
                  <a:gd name="connsiteY6" fmla="*/ 132016 h 751944"/>
                  <a:gd name="connsiteX7" fmla="*/ 58767 w 818114"/>
                  <a:gd name="connsiteY7" fmla="*/ 0 h 751944"/>
                  <a:gd name="connsiteX8" fmla="*/ 12715 w 818114"/>
                  <a:gd name="connsiteY8" fmla="*/ 77777 h 751944"/>
                  <a:gd name="connsiteX9" fmla="*/ 51603 w 818114"/>
                  <a:gd name="connsiteY9" fmla="*/ 168858 h 751944"/>
                  <a:gd name="connsiteX10" fmla="*/ 49557 w 818114"/>
                  <a:gd name="connsiteY10" fmla="*/ 222073 h 751944"/>
                  <a:gd name="connsiteX11" fmla="*/ 434 w 818114"/>
                  <a:gd name="connsiteY11" fmla="*/ 142250 h 751944"/>
                  <a:gd name="connsiteX12" fmla="*/ 37276 w 818114"/>
                  <a:gd name="connsiteY12" fmla="*/ 297804 h 7519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818114" h="751944">
                    <a:moveTo>
                      <a:pt x="37276" y="297804"/>
                    </a:moveTo>
                    <a:cubicBezTo>
                      <a:pt x="37276" y="297804"/>
                      <a:pt x="250139" y="653940"/>
                      <a:pt x="294144" y="696922"/>
                    </a:cubicBezTo>
                    <a:cubicBezTo>
                      <a:pt x="338149" y="740927"/>
                      <a:pt x="768993" y="767535"/>
                      <a:pt x="791507" y="741951"/>
                    </a:cubicBezTo>
                    <a:cubicBezTo>
                      <a:pt x="814021" y="716366"/>
                      <a:pt x="818115" y="627332"/>
                      <a:pt x="818115" y="627332"/>
                    </a:cubicBezTo>
                    <a:lnTo>
                      <a:pt x="357594" y="559789"/>
                    </a:lnTo>
                    <a:lnTo>
                      <a:pt x="129380" y="268126"/>
                    </a:lnTo>
                    <a:cubicBezTo>
                      <a:pt x="129380" y="268126"/>
                      <a:pt x="141661" y="193419"/>
                      <a:pt x="120170" y="132016"/>
                    </a:cubicBezTo>
                    <a:cubicBezTo>
                      <a:pt x="98679" y="69590"/>
                      <a:pt x="58767" y="0"/>
                      <a:pt x="58767" y="0"/>
                    </a:cubicBezTo>
                    <a:cubicBezTo>
                      <a:pt x="58767" y="0"/>
                      <a:pt x="9645" y="51169"/>
                      <a:pt x="12715" y="77777"/>
                    </a:cubicBezTo>
                    <a:cubicBezTo>
                      <a:pt x="15785" y="105408"/>
                      <a:pt x="52627" y="142250"/>
                      <a:pt x="51603" y="168858"/>
                    </a:cubicBezTo>
                    <a:cubicBezTo>
                      <a:pt x="50580" y="195466"/>
                      <a:pt x="49557" y="222073"/>
                      <a:pt x="49557" y="222073"/>
                    </a:cubicBezTo>
                    <a:cubicBezTo>
                      <a:pt x="49557" y="222073"/>
                      <a:pt x="3504" y="115642"/>
                      <a:pt x="434" y="142250"/>
                    </a:cubicBezTo>
                    <a:cubicBezTo>
                      <a:pt x="-2636" y="169881"/>
                      <a:pt x="10668" y="253798"/>
                      <a:pt x="37276" y="297804"/>
                    </a:cubicBezTo>
                    <a:close/>
                  </a:path>
                </a:pathLst>
              </a:custGeom>
              <a:solidFill>
                <a:srgbClr val="1D120C"/>
              </a:solidFill>
              <a:ln w="1022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056" name="Freeform: Shape 1055">
                <a:extLst>
                  <a:ext uri="{FF2B5EF4-FFF2-40B4-BE49-F238E27FC236}">
                    <a16:creationId xmlns:a16="http://schemas.microsoft.com/office/drawing/2014/main" id="{FD72BA1B-8D3A-40EB-B9F0-A164B6C6ABE6}"/>
                  </a:ext>
                </a:extLst>
              </p:cNvPr>
              <p:cNvSpPr/>
              <p:nvPr/>
            </p:nvSpPr>
            <p:spPr>
              <a:xfrm>
                <a:off x="8928249" y="3624823"/>
                <a:ext cx="718413" cy="445170"/>
              </a:xfrm>
              <a:custGeom>
                <a:avLst/>
                <a:gdLst>
                  <a:gd name="connsiteX0" fmla="*/ 702039 w 718413"/>
                  <a:gd name="connsiteY0" fmla="*/ 445170 h 445170"/>
                  <a:gd name="connsiteX1" fmla="*/ 239471 w 718413"/>
                  <a:gd name="connsiteY1" fmla="*/ 391955 h 445170"/>
                  <a:gd name="connsiteX2" fmla="*/ 0 w 718413"/>
                  <a:gd name="connsiteY2" fmla="*/ 0 h 445170"/>
                  <a:gd name="connsiteX3" fmla="*/ 240494 w 718413"/>
                  <a:gd name="connsiteY3" fmla="*/ 372510 h 445170"/>
                  <a:gd name="connsiteX4" fmla="*/ 718413 w 718413"/>
                  <a:gd name="connsiteY4" fmla="*/ 423679 h 445170"/>
                  <a:gd name="connsiteX5" fmla="*/ 702039 w 718413"/>
                  <a:gd name="connsiteY5" fmla="*/ 445170 h 4451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18413" h="445170">
                    <a:moveTo>
                      <a:pt x="702039" y="445170"/>
                    </a:moveTo>
                    <a:cubicBezTo>
                      <a:pt x="702039" y="445170"/>
                      <a:pt x="286547" y="411399"/>
                      <a:pt x="239471" y="391955"/>
                    </a:cubicBezTo>
                    <a:cubicBezTo>
                      <a:pt x="192396" y="372510"/>
                      <a:pt x="0" y="0"/>
                      <a:pt x="0" y="0"/>
                    </a:cubicBezTo>
                    <a:cubicBezTo>
                      <a:pt x="0" y="0"/>
                      <a:pt x="201606" y="358183"/>
                      <a:pt x="240494" y="372510"/>
                    </a:cubicBezTo>
                    <a:cubicBezTo>
                      <a:pt x="279383" y="386838"/>
                      <a:pt x="718413" y="423679"/>
                      <a:pt x="718413" y="423679"/>
                    </a:cubicBezTo>
                    <a:lnTo>
                      <a:pt x="702039" y="445170"/>
                    </a:lnTo>
                    <a:close/>
                  </a:path>
                </a:pathLst>
              </a:custGeom>
              <a:solidFill>
                <a:srgbClr val="1D120C"/>
              </a:solidFill>
              <a:ln w="1022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057" name="Freeform: Shape 1056">
                <a:extLst>
                  <a:ext uri="{FF2B5EF4-FFF2-40B4-BE49-F238E27FC236}">
                    <a16:creationId xmlns:a16="http://schemas.microsoft.com/office/drawing/2014/main" id="{A021AA34-C671-450C-B1B8-FC5B15CC744F}"/>
                  </a:ext>
                </a:extLst>
              </p:cNvPr>
              <p:cNvSpPr/>
              <p:nvPr/>
            </p:nvSpPr>
            <p:spPr>
              <a:xfrm>
                <a:off x="8888338" y="3884761"/>
                <a:ext cx="1144138" cy="2138864"/>
              </a:xfrm>
              <a:custGeom>
                <a:avLst/>
                <a:gdLst>
                  <a:gd name="connsiteX0" fmla="*/ 431866 w 1144138"/>
                  <a:gd name="connsiteY0" fmla="*/ 141226 h 2138864"/>
                  <a:gd name="connsiteX1" fmla="*/ 580256 w 1144138"/>
                  <a:gd name="connsiteY1" fmla="*/ 443124 h 2138864"/>
                  <a:gd name="connsiteX2" fmla="*/ 283476 w 1144138"/>
                  <a:gd name="connsiteY2" fmla="*/ 1992521 h 2138864"/>
                  <a:gd name="connsiteX3" fmla="*/ 92104 w 1144138"/>
                  <a:gd name="connsiteY3" fmla="*/ 2068251 h 2138864"/>
                  <a:gd name="connsiteX4" fmla="*/ 0 w 1144138"/>
                  <a:gd name="connsiteY4" fmla="*/ 2068251 h 2138864"/>
                  <a:gd name="connsiteX5" fmla="*/ 0 w 1144138"/>
                  <a:gd name="connsiteY5" fmla="*/ 2138864 h 2138864"/>
                  <a:gd name="connsiteX6" fmla="*/ 417539 w 1144138"/>
                  <a:gd name="connsiteY6" fmla="*/ 2138864 h 2138864"/>
                  <a:gd name="connsiteX7" fmla="*/ 412422 w 1144138"/>
                  <a:gd name="connsiteY7" fmla="*/ 2023222 h 2138864"/>
                  <a:gd name="connsiteX8" fmla="*/ 630402 w 1144138"/>
                  <a:gd name="connsiteY8" fmla="*/ 1455246 h 2138864"/>
                  <a:gd name="connsiteX9" fmla="*/ 630402 w 1144138"/>
                  <a:gd name="connsiteY9" fmla="*/ 1352908 h 2138864"/>
                  <a:gd name="connsiteX10" fmla="*/ 746044 w 1144138"/>
                  <a:gd name="connsiteY10" fmla="*/ 1068409 h 2138864"/>
                  <a:gd name="connsiteX11" fmla="*/ 843265 w 1144138"/>
                  <a:gd name="connsiteY11" fmla="*/ 1106274 h 2138864"/>
                  <a:gd name="connsiteX12" fmla="*/ 968118 w 1144138"/>
                  <a:gd name="connsiteY12" fmla="*/ 1974100 h 2138864"/>
                  <a:gd name="connsiteX13" fmla="*/ 750138 w 1144138"/>
                  <a:gd name="connsiteY13" fmla="*/ 2087695 h 2138864"/>
                  <a:gd name="connsiteX14" fmla="*/ 620168 w 1144138"/>
                  <a:gd name="connsiteY14" fmla="*/ 2087695 h 2138864"/>
                  <a:gd name="connsiteX15" fmla="*/ 620168 w 1144138"/>
                  <a:gd name="connsiteY15" fmla="*/ 2138864 h 2138864"/>
                  <a:gd name="connsiteX16" fmla="*/ 1121625 w 1144138"/>
                  <a:gd name="connsiteY16" fmla="*/ 2138864 h 2138864"/>
                  <a:gd name="connsiteX17" fmla="*/ 1121625 w 1144138"/>
                  <a:gd name="connsiteY17" fmla="*/ 2041643 h 2138864"/>
                  <a:gd name="connsiteX18" fmla="*/ 1098087 w 1144138"/>
                  <a:gd name="connsiteY18" fmla="*/ 1399984 h 2138864"/>
                  <a:gd name="connsiteX19" fmla="*/ 940486 w 1144138"/>
                  <a:gd name="connsiteY19" fmla="*/ 504526 h 2138864"/>
                  <a:gd name="connsiteX20" fmla="*/ 1144139 w 1144138"/>
                  <a:gd name="connsiteY20" fmla="*/ 91081 h 2138864"/>
                  <a:gd name="connsiteX21" fmla="*/ 508620 w 1144138"/>
                  <a:gd name="connsiteY21" fmla="*/ 0 h 2138864"/>
                  <a:gd name="connsiteX22" fmla="*/ 431866 w 1144138"/>
                  <a:gd name="connsiteY22" fmla="*/ 141226 h 21388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1144138" h="2138864">
                    <a:moveTo>
                      <a:pt x="431866" y="141226"/>
                    </a:moveTo>
                    <a:cubicBezTo>
                      <a:pt x="431866" y="141226"/>
                      <a:pt x="552625" y="314178"/>
                      <a:pt x="580256" y="443124"/>
                    </a:cubicBezTo>
                    <a:cubicBezTo>
                      <a:pt x="607888" y="572069"/>
                      <a:pt x="283476" y="1992521"/>
                      <a:pt x="283476" y="1992521"/>
                    </a:cubicBezTo>
                    <a:cubicBezTo>
                      <a:pt x="283476" y="1992521"/>
                      <a:pt x="146343" y="2054947"/>
                      <a:pt x="92104" y="2068251"/>
                    </a:cubicBezTo>
                    <a:cubicBezTo>
                      <a:pt x="37865" y="2081555"/>
                      <a:pt x="0" y="2068251"/>
                      <a:pt x="0" y="2068251"/>
                    </a:cubicBezTo>
                    <a:lnTo>
                      <a:pt x="0" y="2138864"/>
                    </a:lnTo>
                    <a:lnTo>
                      <a:pt x="417539" y="2138864"/>
                    </a:lnTo>
                    <a:cubicBezTo>
                      <a:pt x="417539" y="2138864"/>
                      <a:pt x="399118" y="2063134"/>
                      <a:pt x="412422" y="2023222"/>
                    </a:cubicBezTo>
                    <a:cubicBezTo>
                      <a:pt x="426749" y="1983311"/>
                      <a:pt x="630402" y="1530977"/>
                      <a:pt x="630402" y="1455246"/>
                    </a:cubicBezTo>
                    <a:cubicBezTo>
                      <a:pt x="630402" y="1379516"/>
                      <a:pt x="630402" y="1352908"/>
                      <a:pt x="630402" y="1352908"/>
                    </a:cubicBezTo>
                    <a:lnTo>
                      <a:pt x="746044" y="1068409"/>
                    </a:lnTo>
                    <a:lnTo>
                      <a:pt x="843265" y="1106274"/>
                    </a:lnTo>
                    <a:lnTo>
                      <a:pt x="968118" y="1974100"/>
                    </a:lnTo>
                    <a:cubicBezTo>
                      <a:pt x="968118" y="1974100"/>
                      <a:pt x="810517" y="2076438"/>
                      <a:pt x="750138" y="2087695"/>
                    </a:cubicBezTo>
                    <a:cubicBezTo>
                      <a:pt x="689758" y="2098952"/>
                      <a:pt x="620168" y="2087695"/>
                      <a:pt x="620168" y="2087695"/>
                    </a:cubicBezTo>
                    <a:lnTo>
                      <a:pt x="620168" y="2138864"/>
                    </a:lnTo>
                    <a:lnTo>
                      <a:pt x="1121625" y="2138864"/>
                    </a:lnTo>
                    <a:lnTo>
                      <a:pt x="1121625" y="2041643"/>
                    </a:lnTo>
                    <a:cubicBezTo>
                      <a:pt x="1121625" y="2041643"/>
                      <a:pt x="1140046" y="1512556"/>
                      <a:pt x="1098087" y="1399984"/>
                    </a:cubicBezTo>
                    <a:cubicBezTo>
                      <a:pt x="1056128" y="1287412"/>
                      <a:pt x="935369" y="591514"/>
                      <a:pt x="940486" y="504526"/>
                    </a:cubicBezTo>
                    <a:cubicBezTo>
                      <a:pt x="945603" y="417539"/>
                      <a:pt x="1144139" y="91081"/>
                      <a:pt x="1144139" y="91081"/>
                    </a:cubicBezTo>
                    <a:lnTo>
                      <a:pt x="508620" y="0"/>
                    </a:lnTo>
                    <a:cubicBezTo>
                      <a:pt x="510667" y="0"/>
                      <a:pt x="400142" y="93128"/>
                      <a:pt x="431866" y="141226"/>
                    </a:cubicBezTo>
                    <a:close/>
                  </a:path>
                </a:pathLst>
              </a:custGeom>
              <a:solidFill>
                <a:srgbClr val="1D120C"/>
              </a:solidFill>
              <a:ln w="1022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058" name="Freeform: Shape 1057">
                <a:extLst>
                  <a:ext uri="{FF2B5EF4-FFF2-40B4-BE49-F238E27FC236}">
                    <a16:creationId xmlns:a16="http://schemas.microsoft.com/office/drawing/2014/main" id="{7DC6FBB5-1B89-44C7-8539-14F9FC9DED06}"/>
                  </a:ext>
                </a:extLst>
              </p:cNvPr>
              <p:cNvSpPr/>
              <p:nvPr/>
            </p:nvSpPr>
            <p:spPr>
              <a:xfrm>
                <a:off x="9541254" y="3494854"/>
                <a:ext cx="662350" cy="634495"/>
              </a:xfrm>
              <a:custGeom>
                <a:avLst/>
                <a:gdLst>
                  <a:gd name="connsiteX0" fmla="*/ 641659 w 662350"/>
                  <a:gd name="connsiteY0" fmla="*/ 634496 h 634495"/>
                  <a:gd name="connsiteX1" fmla="*/ 585374 w 662350"/>
                  <a:gd name="connsiteY1" fmla="*/ 168858 h 634495"/>
                  <a:gd name="connsiteX2" fmla="*/ 172951 w 662350"/>
                  <a:gd name="connsiteY2" fmla="*/ 0 h 634495"/>
                  <a:gd name="connsiteX3" fmla="*/ 0 w 662350"/>
                  <a:gd name="connsiteY3" fmla="*/ 259939 h 634495"/>
                  <a:gd name="connsiteX4" fmla="*/ 12281 w 662350"/>
                  <a:gd name="connsiteY4" fmla="*/ 568999 h 634495"/>
                  <a:gd name="connsiteX5" fmla="*/ 442100 w 662350"/>
                  <a:gd name="connsiteY5" fmla="*/ 454381 h 634495"/>
                  <a:gd name="connsiteX6" fmla="*/ 446194 w 662350"/>
                  <a:gd name="connsiteY6" fmla="*/ 614028 h 634495"/>
                  <a:gd name="connsiteX7" fmla="*/ 641659 w 662350"/>
                  <a:gd name="connsiteY7" fmla="*/ 634496 h 634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62350" h="634495">
                    <a:moveTo>
                      <a:pt x="641659" y="634496"/>
                    </a:moveTo>
                    <a:cubicBezTo>
                      <a:pt x="636543" y="621192"/>
                      <a:pt x="719436" y="323388"/>
                      <a:pt x="585374" y="168858"/>
                    </a:cubicBezTo>
                    <a:cubicBezTo>
                      <a:pt x="451311" y="13304"/>
                      <a:pt x="172951" y="0"/>
                      <a:pt x="172951" y="0"/>
                    </a:cubicBezTo>
                    <a:lnTo>
                      <a:pt x="0" y="259939"/>
                    </a:lnTo>
                    <a:lnTo>
                      <a:pt x="12281" y="568999"/>
                    </a:lnTo>
                    <a:lnTo>
                      <a:pt x="442100" y="454381"/>
                    </a:lnTo>
                    <a:lnTo>
                      <a:pt x="446194" y="614028"/>
                    </a:lnTo>
                    <a:lnTo>
                      <a:pt x="641659" y="634496"/>
                    </a:lnTo>
                    <a:close/>
                  </a:path>
                </a:pathLst>
              </a:custGeom>
              <a:solidFill>
                <a:srgbClr val="1D120C"/>
              </a:solidFill>
              <a:ln w="1022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059" name="Freeform: Shape 1058">
                <a:extLst>
                  <a:ext uri="{FF2B5EF4-FFF2-40B4-BE49-F238E27FC236}">
                    <a16:creationId xmlns:a16="http://schemas.microsoft.com/office/drawing/2014/main" id="{CDFBFDB3-C645-4573-B45C-26CCDEDA2083}"/>
                  </a:ext>
                </a:extLst>
              </p:cNvPr>
              <p:cNvSpPr/>
              <p:nvPr/>
            </p:nvSpPr>
            <p:spPr>
              <a:xfrm>
                <a:off x="9461430" y="3494854"/>
                <a:ext cx="333274" cy="384790"/>
              </a:xfrm>
              <a:custGeom>
                <a:avLst/>
                <a:gdLst>
                  <a:gd name="connsiteX0" fmla="*/ 0 w 333274"/>
                  <a:gd name="connsiteY0" fmla="*/ 159647 h 384790"/>
                  <a:gd name="connsiteX1" fmla="*/ 49122 w 333274"/>
                  <a:gd name="connsiteY1" fmla="*/ 49122 h 384790"/>
                  <a:gd name="connsiteX2" fmla="*/ 253798 w 333274"/>
                  <a:gd name="connsiteY2" fmla="*/ 0 h 384790"/>
                  <a:gd name="connsiteX3" fmla="*/ 332599 w 333274"/>
                  <a:gd name="connsiteY3" fmla="*/ 142250 h 384790"/>
                  <a:gd name="connsiteX4" fmla="*/ 225144 w 333274"/>
                  <a:gd name="connsiteY4" fmla="*/ 274266 h 384790"/>
                  <a:gd name="connsiteX5" fmla="*/ 215933 w 333274"/>
                  <a:gd name="connsiteY5" fmla="*/ 384791 h 384790"/>
                  <a:gd name="connsiteX6" fmla="*/ 67543 w 333274"/>
                  <a:gd name="connsiteY6" fmla="*/ 230261 h 384790"/>
                  <a:gd name="connsiteX7" fmla="*/ 53216 w 333274"/>
                  <a:gd name="connsiteY7" fmla="*/ 159647 h 384790"/>
                  <a:gd name="connsiteX8" fmla="*/ 0 w 333274"/>
                  <a:gd name="connsiteY8" fmla="*/ 159647 h 3847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33274" h="384790">
                    <a:moveTo>
                      <a:pt x="0" y="159647"/>
                    </a:moveTo>
                    <a:cubicBezTo>
                      <a:pt x="0" y="159647"/>
                      <a:pt x="16374" y="57309"/>
                      <a:pt x="49122" y="49122"/>
                    </a:cubicBezTo>
                    <a:cubicBezTo>
                      <a:pt x="81870" y="39912"/>
                      <a:pt x="253798" y="0"/>
                      <a:pt x="253798" y="0"/>
                    </a:cubicBezTo>
                    <a:cubicBezTo>
                      <a:pt x="253798" y="0"/>
                      <a:pt x="341809" y="75730"/>
                      <a:pt x="332599" y="142250"/>
                    </a:cubicBezTo>
                    <a:cubicBezTo>
                      <a:pt x="323388" y="208770"/>
                      <a:pt x="225144" y="274266"/>
                      <a:pt x="225144" y="274266"/>
                    </a:cubicBezTo>
                    <a:lnTo>
                      <a:pt x="215933" y="384791"/>
                    </a:lnTo>
                    <a:cubicBezTo>
                      <a:pt x="215933" y="384791"/>
                      <a:pt x="67543" y="278359"/>
                      <a:pt x="67543" y="230261"/>
                    </a:cubicBezTo>
                    <a:cubicBezTo>
                      <a:pt x="67543" y="182162"/>
                      <a:pt x="53216" y="159647"/>
                      <a:pt x="53216" y="159647"/>
                    </a:cubicBezTo>
                    <a:cubicBezTo>
                      <a:pt x="53216" y="159647"/>
                      <a:pt x="7164" y="137133"/>
                      <a:pt x="0" y="159647"/>
                    </a:cubicBezTo>
                    <a:close/>
                  </a:path>
                </a:pathLst>
              </a:custGeom>
              <a:solidFill>
                <a:srgbClr val="1D120C"/>
              </a:solidFill>
              <a:ln w="1022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060" name="Freeform: Shape 1059">
                <a:extLst>
                  <a:ext uri="{FF2B5EF4-FFF2-40B4-BE49-F238E27FC236}">
                    <a16:creationId xmlns:a16="http://schemas.microsoft.com/office/drawing/2014/main" id="{78E099F9-6514-40B2-ADB6-0C99D74CE49E}"/>
                  </a:ext>
                </a:extLst>
              </p:cNvPr>
              <p:cNvSpPr/>
              <p:nvPr/>
            </p:nvSpPr>
            <p:spPr>
              <a:xfrm>
                <a:off x="9752070" y="3533742"/>
                <a:ext cx="399642" cy="585373"/>
              </a:xfrm>
              <a:custGeom>
                <a:avLst/>
                <a:gdLst>
                  <a:gd name="connsiteX0" fmla="*/ 0 w 399642"/>
                  <a:gd name="connsiteY0" fmla="*/ 0 h 585373"/>
                  <a:gd name="connsiteX1" fmla="*/ 326458 w 399642"/>
                  <a:gd name="connsiteY1" fmla="*/ 153507 h 585373"/>
                  <a:gd name="connsiteX2" fmla="*/ 383768 w 399642"/>
                  <a:gd name="connsiteY2" fmla="*/ 580256 h 585373"/>
                  <a:gd name="connsiteX3" fmla="*/ 330552 w 399642"/>
                  <a:gd name="connsiteY3" fmla="*/ 585373 h 585373"/>
                  <a:gd name="connsiteX4" fmla="*/ 283476 w 399642"/>
                  <a:gd name="connsiteY4" fmla="*/ 191372 h 585373"/>
                  <a:gd name="connsiteX5" fmla="*/ 32748 w 399642"/>
                  <a:gd name="connsiteY5" fmla="*/ 50146 h 585373"/>
                  <a:gd name="connsiteX6" fmla="*/ 0 w 399642"/>
                  <a:gd name="connsiteY6" fmla="*/ 0 h 5853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99642" h="585373">
                    <a:moveTo>
                      <a:pt x="0" y="0"/>
                    </a:moveTo>
                    <a:cubicBezTo>
                      <a:pt x="0" y="0"/>
                      <a:pt x="207746" y="13304"/>
                      <a:pt x="326458" y="153507"/>
                    </a:cubicBezTo>
                    <a:cubicBezTo>
                      <a:pt x="445170" y="294733"/>
                      <a:pt x="383768" y="580256"/>
                      <a:pt x="383768" y="580256"/>
                    </a:cubicBezTo>
                    <a:lnTo>
                      <a:pt x="330552" y="585373"/>
                    </a:lnTo>
                    <a:cubicBezTo>
                      <a:pt x="330552" y="585373"/>
                      <a:pt x="384791" y="312131"/>
                      <a:pt x="283476" y="191372"/>
                    </a:cubicBezTo>
                    <a:cubicBezTo>
                      <a:pt x="182162" y="71637"/>
                      <a:pt x="32748" y="50146"/>
                      <a:pt x="32748" y="50146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D120C"/>
              </a:solidFill>
              <a:ln w="1022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061" name="Freeform: Shape 1060">
                <a:extLst>
                  <a:ext uri="{FF2B5EF4-FFF2-40B4-BE49-F238E27FC236}">
                    <a16:creationId xmlns:a16="http://schemas.microsoft.com/office/drawing/2014/main" id="{3E9ECB18-6EC6-425B-8898-DF4CAC801B23}"/>
                  </a:ext>
                </a:extLst>
              </p:cNvPr>
              <p:cNvSpPr/>
              <p:nvPr/>
            </p:nvSpPr>
            <p:spPr>
              <a:xfrm>
                <a:off x="9785842" y="3615613"/>
                <a:ext cx="221138" cy="493269"/>
              </a:xfrm>
              <a:custGeom>
                <a:avLst/>
                <a:gdLst>
                  <a:gd name="connsiteX0" fmla="*/ 7164 w 221138"/>
                  <a:gd name="connsiteY0" fmla="*/ 0 h 493269"/>
                  <a:gd name="connsiteX1" fmla="*/ 182162 w 221138"/>
                  <a:gd name="connsiteY1" fmla="*/ 165788 h 493269"/>
                  <a:gd name="connsiteX2" fmla="*/ 220027 w 221138"/>
                  <a:gd name="connsiteY2" fmla="*/ 491222 h 493269"/>
                  <a:gd name="connsiteX3" fmla="*/ 201606 w 221138"/>
                  <a:gd name="connsiteY3" fmla="*/ 493269 h 493269"/>
                  <a:gd name="connsiteX4" fmla="*/ 86988 w 221138"/>
                  <a:gd name="connsiteY4" fmla="*/ 109502 h 493269"/>
                  <a:gd name="connsiteX5" fmla="*/ 0 w 221138"/>
                  <a:gd name="connsiteY5" fmla="*/ 47075 h 493269"/>
                  <a:gd name="connsiteX6" fmla="*/ 7164 w 221138"/>
                  <a:gd name="connsiteY6" fmla="*/ 0 h 4932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21138" h="493269">
                    <a:moveTo>
                      <a:pt x="7164" y="0"/>
                    </a:moveTo>
                    <a:cubicBezTo>
                      <a:pt x="7164" y="0"/>
                      <a:pt x="132016" y="39912"/>
                      <a:pt x="182162" y="165788"/>
                    </a:cubicBezTo>
                    <a:cubicBezTo>
                      <a:pt x="231284" y="290640"/>
                      <a:pt x="220027" y="491222"/>
                      <a:pt x="220027" y="491222"/>
                    </a:cubicBezTo>
                    <a:lnTo>
                      <a:pt x="201606" y="493269"/>
                    </a:lnTo>
                    <a:cubicBezTo>
                      <a:pt x="201606" y="493269"/>
                      <a:pt x="150437" y="174998"/>
                      <a:pt x="86988" y="109502"/>
                    </a:cubicBezTo>
                    <a:cubicBezTo>
                      <a:pt x="22514" y="44005"/>
                      <a:pt x="0" y="47075"/>
                      <a:pt x="0" y="47075"/>
                    </a:cubicBezTo>
                    <a:lnTo>
                      <a:pt x="7164" y="0"/>
                    </a:lnTo>
                    <a:close/>
                  </a:path>
                </a:pathLst>
              </a:custGeom>
              <a:solidFill>
                <a:srgbClr val="1D120C"/>
              </a:solidFill>
              <a:ln w="1022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062" name="Freeform: Shape 1061">
                <a:extLst>
                  <a:ext uri="{FF2B5EF4-FFF2-40B4-BE49-F238E27FC236}">
                    <a16:creationId xmlns:a16="http://schemas.microsoft.com/office/drawing/2014/main" id="{3660EA69-B5C3-4885-ACA0-595CA0A5EEFF}"/>
                  </a:ext>
                </a:extLst>
              </p:cNvPr>
              <p:cNvSpPr/>
              <p:nvPr/>
            </p:nvSpPr>
            <p:spPr>
              <a:xfrm>
                <a:off x="9721369" y="3687249"/>
                <a:ext cx="132834" cy="264032"/>
              </a:xfrm>
              <a:custGeom>
                <a:avLst/>
                <a:gdLst>
                  <a:gd name="connsiteX0" fmla="*/ 30701 w 132834"/>
                  <a:gd name="connsiteY0" fmla="*/ 0 h 264032"/>
                  <a:gd name="connsiteX1" fmla="*/ 121782 w 132834"/>
                  <a:gd name="connsiteY1" fmla="*/ 124852 h 264032"/>
                  <a:gd name="connsiteX2" fmla="*/ 132016 w 132834"/>
                  <a:gd name="connsiteY2" fmla="*/ 263009 h 264032"/>
                  <a:gd name="connsiteX3" fmla="*/ 81870 w 132834"/>
                  <a:gd name="connsiteY3" fmla="*/ 264032 h 264032"/>
                  <a:gd name="connsiteX4" fmla="*/ 64473 w 132834"/>
                  <a:gd name="connsiteY4" fmla="*/ 97221 h 264032"/>
                  <a:gd name="connsiteX5" fmla="*/ 0 w 132834"/>
                  <a:gd name="connsiteY5" fmla="*/ 25585 h 264032"/>
                  <a:gd name="connsiteX6" fmla="*/ 30701 w 132834"/>
                  <a:gd name="connsiteY6" fmla="*/ 0 h 2640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32834" h="264032">
                    <a:moveTo>
                      <a:pt x="30701" y="0"/>
                    </a:moveTo>
                    <a:cubicBezTo>
                      <a:pt x="30701" y="0"/>
                      <a:pt x="106431" y="70613"/>
                      <a:pt x="121782" y="124852"/>
                    </a:cubicBezTo>
                    <a:cubicBezTo>
                      <a:pt x="137133" y="179092"/>
                      <a:pt x="132016" y="263009"/>
                      <a:pt x="132016" y="263009"/>
                    </a:cubicBezTo>
                    <a:lnTo>
                      <a:pt x="81870" y="264032"/>
                    </a:lnTo>
                    <a:cubicBezTo>
                      <a:pt x="81870" y="264032"/>
                      <a:pt x="88011" y="138156"/>
                      <a:pt x="64473" y="97221"/>
                    </a:cubicBezTo>
                    <a:cubicBezTo>
                      <a:pt x="41959" y="55263"/>
                      <a:pt x="0" y="25585"/>
                      <a:pt x="0" y="25585"/>
                    </a:cubicBezTo>
                    <a:lnTo>
                      <a:pt x="30701" y="0"/>
                    </a:lnTo>
                    <a:close/>
                  </a:path>
                </a:pathLst>
              </a:custGeom>
              <a:solidFill>
                <a:srgbClr val="1D120C"/>
              </a:solidFill>
              <a:ln w="1022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063" name="Freeform: Shape 1062">
                <a:extLst>
                  <a:ext uri="{FF2B5EF4-FFF2-40B4-BE49-F238E27FC236}">
                    <a16:creationId xmlns:a16="http://schemas.microsoft.com/office/drawing/2014/main" id="{6D0C473E-7BB5-4058-998F-1F58446B5517}"/>
                  </a:ext>
                </a:extLst>
              </p:cNvPr>
              <p:cNvSpPr/>
              <p:nvPr/>
            </p:nvSpPr>
            <p:spPr>
              <a:xfrm>
                <a:off x="9659966" y="3769120"/>
                <a:ext cx="66406" cy="182161"/>
              </a:xfrm>
              <a:custGeom>
                <a:avLst/>
                <a:gdLst>
                  <a:gd name="connsiteX0" fmla="*/ 26608 w 66406"/>
                  <a:gd name="connsiteY0" fmla="*/ 0 h 182161"/>
                  <a:gd name="connsiteX1" fmla="*/ 61403 w 66406"/>
                  <a:gd name="connsiteY1" fmla="*/ 89034 h 182161"/>
                  <a:gd name="connsiteX2" fmla="*/ 61403 w 66406"/>
                  <a:gd name="connsiteY2" fmla="*/ 182162 h 182161"/>
                  <a:gd name="connsiteX3" fmla="*/ 26608 w 66406"/>
                  <a:gd name="connsiteY3" fmla="*/ 182162 h 182161"/>
                  <a:gd name="connsiteX4" fmla="*/ 0 w 66406"/>
                  <a:gd name="connsiteY4" fmla="*/ 28655 h 182161"/>
                  <a:gd name="connsiteX5" fmla="*/ 26608 w 66406"/>
                  <a:gd name="connsiteY5" fmla="*/ 0 h 18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6406" h="182161">
                    <a:moveTo>
                      <a:pt x="26608" y="0"/>
                    </a:moveTo>
                    <a:cubicBezTo>
                      <a:pt x="26608" y="0"/>
                      <a:pt x="50146" y="39912"/>
                      <a:pt x="61403" y="89034"/>
                    </a:cubicBezTo>
                    <a:cubicBezTo>
                      <a:pt x="72660" y="137133"/>
                      <a:pt x="61403" y="182162"/>
                      <a:pt x="61403" y="182162"/>
                    </a:cubicBezTo>
                    <a:lnTo>
                      <a:pt x="26608" y="182162"/>
                    </a:lnTo>
                    <a:lnTo>
                      <a:pt x="0" y="28655"/>
                    </a:lnTo>
                    <a:lnTo>
                      <a:pt x="26608" y="0"/>
                    </a:lnTo>
                    <a:close/>
                  </a:path>
                </a:pathLst>
              </a:custGeom>
              <a:solidFill>
                <a:srgbClr val="1D120C"/>
              </a:solidFill>
              <a:ln w="1022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064" name="Freeform: Shape 1063">
                <a:extLst>
                  <a:ext uri="{FF2B5EF4-FFF2-40B4-BE49-F238E27FC236}">
                    <a16:creationId xmlns:a16="http://schemas.microsoft.com/office/drawing/2014/main" id="{19800F6C-9CC6-4887-8E0E-8D2D11E8EC83}"/>
                  </a:ext>
                </a:extLst>
              </p:cNvPr>
              <p:cNvSpPr/>
              <p:nvPr/>
            </p:nvSpPr>
            <p:spPr>
              <a:xfrm>
                <a:off x="9336578" y="4419989"/>
                <a:ext cx="615051" cy="703062"/>
              </a:xfrm>
              <a:custGeom>
                <a:avLst/>
                <a:gdLst>
                  <a:gd name="connsiteX0" fmla="*/ 495316 w 615051"/>
                  <a:gd name="connsiteY0" fmla="*/ 0 h 703062"/>
                  <a:gd name="connsiteX1" fmla="*/ 124852 w 615051"/>
                  <a:gd name="connsiteY1" fmla="*/ 0 h 703062"/>
                  <a:gd name="connsiteX2" fmla="*/ 0 w 615051"/>
                  <a:gd name="connsiteY2" fmla="*/ 703062 h 703062"/>
                  <a:gd name="connsiteX3" fmla="*/ 615052 w 615051"/>
                  <a:gd name="connsiteY3" fmla="*/ 687711 h 7030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15051" h="703062">
                    <a:moveTo>
                      <a:pt x="495316" y="0"/>
                    </a:moveTo>
                    <a:lnTo>
                      <a:pt x="124852" y="0"/>
                    </a:lnTo>
                    <a:lnTo>
                      <a:pt x="0" y="703062"/>
                    </a:lnTo>
                    <a:lnTo>
                      <a:pt x="615052" y="687711"/>
                    </a:lnTo>
                    <a:close/>
                  </a:path>
                </a:pathLst>
              </a:custGeom>
              <a:solidFill>
                <a:srgbClr val="1D120C"/>
              </a:solidFill>
              <a:ln w="1022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065" name="Freeform: Shape 1064">
                <a:extLst>
                  <a:ext uri="{FF2B5EF4-FFF2-40B4-BE49-F238E27FC236}">
                    <a16:creationId xmlns:a16="http://schemas.microsoft.com/office/drawing/2014/main" id="{EDF1B50E-E815-48B4-9F1D-A347CBA874E0}"/>
                  </a:ext>
                </a:extLst>
              </p:cNvPr>
              <p:cNvSpPr/>
              <p:nvPr/>
            </p:nvSpPr>
            <p:spPr>
              <a:xfrm>
                <a:off x="9449150" y="4346306"/>
                <a:ext cx="404234" cy="159647"/>
              </a:xfrm>
              <a:custGeom>
                <a:avLst/>
                <a:gdLst>
                  <a:gd name="connsiteX0" fmla="*/ 391954 w 404234"/>
                  <a:gd name="connsiteY0" fmla="*/ 0 h 159647"/>
                  <a:gd name="connsiteX1" fmla="*/ 12280 w 404234"/>
                  <a:gd name="connsiteY1" fmla="*/ 73683 h 159647"/>
                  <a:gd name="connsiteX2" fmla="*/ 0 w 404234"/>
                  <a:gd name="connsiteY2" fmla="*/ 142250 h 159647"/>
                  <a:gd name="connsiteX3" fmla="*/ 404235 w 404234"/>
                  <a:gd name="connsiteY3" fmla="*/ 159647 h 159647"/>
                  <a:gd name="connsiteX4" fmla="*/ 387861 w 404234"/>
                  <a:gd name="connsiteY4" fmla="*/ 53216 h 159647"/>
                  <a:gd name="connsiteX5" fmla="*/ 391954 w 404234"/>
                  <a:gd name="connsiteY5" fmla="*/ 0 h 1596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04234" h="159647">
                    <a:moveTo>
                      <a:pt x="391954" y="0"/>
                    </a:moveTo>
                    <a:cubicBezTo>
                      <a:pt x="371487" y="1023"/>
                      <a:pt x="12280" y="73683"/>
                      <a:pt x="12280" y="73683"/>
                    </a:cubicBezTo>
                    <a:lnTo>
                      <a:pt x="0" y="142250"/>
                    </a:lnTo>
                    <a:lnTo>
                      <a:pt x="404235" y="159647"/>
                    </a:lnTo>
                    <a:cubicBezTo>
                      <a:pt x="404235" y="159647"/>
                      <a:pt x="388884" y="83917"/>
                      <a:pt x="387861" y="53216"/>
                    </a:cubicBezTo>
                    <a:cubicBezTo>
                      <a:pt x="387861" y="31725"/>
                      <a:pt x="391954" y="0"/>
                      <a:pt x="391954" y="0"/>
                    </a:cubicBezTo>
                    <a:close/>
                  </a:path>
                </a:pathLst>
              </a:custGeom>
              <a:solidFill>
                <a:srgbClr val="1D120C"/>
              </a:solidFill>
              <a:ln w="1022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066" name="Freeform: Shape 1065">
                <a:extLst>
                  <a:ext uri="{FF2B5EF4-FFF2-40B4-BE49-F238E27FC236}">
                    <a16:creationId xmlns:a16="http://schemas.microsoft.com/office/drawing/2014/main" id="{96697F7D-6EAE-49CE-8953-1294AB91427E}"/>
                  </a:ext>
                </a:extLst>
              </p:cNvPr>
              <p:cNvSpPr/>
              <p:nvPr/>
            </p:nvSpPr>
            <p:spPr>
              <a:xfrm>
                <a:off x="9403098" y="4708582"/>
                <a:ext cx="414468" cy="410375"/>
              </a:xfrm>
              <a:custGeom>
                <a:avLst/>
                <a:gdLst>
                  <a:gd name="connsiteX0" fmla="*/ 0 w 414468"/>
                  <a:gd name="connsiteY0" fmla="*/ 38888 h 410375"/>
                  <a:gd name="connsiteX1" fmla="*/ 348973 w 414468"/>
                  <a:gd name="connsiteY1" fmla="*/ 410375 h 410375"/>
                  <a:gd name="connsiteX2" fmla="*/ 414469 w 414468"/>
                  <a:gd name="connsiteY2" fmla="*/ 402188 h 410375"/>
                  <a:gd name="connsiteX3" fmla="*/ 7164 w 414468"/>
                  <a:gd name="connsiteY3" fmla="*/ 0 h 4103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14468" h="410375">
                    <a:moveTo>
                      <a:pt x="0" y="38888"/>
                    </a:moveTo>
                    <a:lnTo>
                      <a:pt x="348973" y="410375"/>
                    </a:lnTo>
                    <a:lnTo>
                      <a:pt x="414469" y="402188"/>
                    </a:lnTo>
                    <a:lnTo>
                      <a:pt x="7164" y="0"/>
                    </a:lnTo>
                    <a:close/>
                  </a:path>
                </a:pathLst>
              </a:custGeom>
              <a:solidFill>
                <a:srgbClr val="1D120C"/>
              </a:solidFill>
              <a:ln w="1022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067" name="Freeform: Shape 1066">
                <a:extLst>
                  <a:ext uri="{FF2B5EF4-FFF2-40B4-BE49-F238E27FC236}">
                    <a16:creationId xmlns:a16="http://schemas.microsoft.com/office/drawing/2014/main" id="{7D8E8068-28A8-4511-8EAB-9F13C80DEA75}"/>
                  </a:ext>
                </a:extLst>
              </p:cNvPr>
              <p:cNvSpPr/>
              <p:nvPr/>
            </p:nvSpPr>
            <p:spPr>
              <a:xfrm>
                <a:off x="9418448" y="4630806"/>
                <a:ext cx="533181" cy="478941"/>
              </a:xfrm>
              <a:custGeom>
                <a:avLst/>
                <a:gdLst>
                  <a:gd name="connsiteX0" fmla="*/ 0 w 533181"/>
                  <a:gd name="connsiteY0" fmla="*/ 33772 h 478941"/>
                  <a:gd name="connsiteX1" fmla="*/ 435960 w 533181"/>
                  <a:gd name="connsiteY1" fmla="*/ 478942 h 478941"/>
                  <a:gd name="connsiteX2" fmla="*/ 533181 w 533181"/>
                  <a:gd name="connsiteY2" fmla="*/ 476895 h 478941"/>
                  <a:gd name="connsiteX3" fmla="*/ 6140 w 533181"/>
                  <a:gd name="connsiteY3" fmla="*/ 0 h 478941"/>
                  <a:gd name="connsiteX4" fmla="*/ 0 w 533181"/>
                  <a:gd name="connsiteY4" fmla="*/ 33772 h 4789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33181" h="478941">
                    <a:moveTo>
                      <a:pt x="0" y="33772"/>
                    </a:moveTo>
                    <a:cubicBezTo>
                      <a:pt x="10234" y="35818"/>
                      <a:pt x="435960" y="478942"/>
                      <a:pt x="435960" y="478942"/>
                    </a:cubicBezTo>
                    <a:lnTo>
                      <a:pt x="533181" y="476895"/>
                    </a:lnTo>
                    <a:lnTo>
                      <a:pt x="6140" y="0"/>
                    </a:lnTo>
                    <a:lnTo>
                      <a:pt x="0" y="33772"/>
                    </a:lnTo>
                    <a:close/>
                  </a:path>
                </a:pathLst>
              </a:custGeom>
              <a:solidFill>
                <a:srgbClr val="1D120C"/>
              </a:solidFill>
              <a:ln w="1022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068" name="Freeform: Shape 1067">
                <a:extLst>
                  <a:ext uri="{FF2B5EF4-FFF2-40B4-BE49-F238E27FC236}">
                    <a16:creationId xmlns:a16="http://schemas.microsoft.com/office/drawing/2014/main" id="{59400AA5-99B9-4BA7-B665-34DEBEBE8555}"/>
                  </a:ext>
                </a:extLst>
              </p:cNvPr>
              <p:cNvSpPr/>
              <p:nvPr/>
            </p:nvSpPr>
            <p:spPr>
              <a:xfrm>
                <a:off x="9430729" y="4570426"/>
                <a:ext cx="500432" cy="421632"/>
              </a:xfrm>
              <a:custGeom>
                <a:avLst/>
                <a:gdLst>
                  <a:gd name="connsiteX0" fmla="*/ 0 w 500432"/>
                  <a:gd name="connsiteY0" fmla="*/ 26608 h 421632"/>
                  <a:gd name="connsiteX1" fmla="*/ 500433 w 500432"/>
                  <a:gd name="connsiteY1" fmla="*/ 421633 h 421632"/>
                  <a:gd name="connsiteX2" fmla="*/ 486106 w 500432"/>
                  <a:gd name="connsiteY2" fmla="*/ 339762 h 421632"/>
                  <a:gd name="connsiteX3" fmla="*/ 4094 w 500432"/>
                  <a:gd name="connsiteY3" fmla="*/ 0 h 4216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00432" h="421632">
                    <a:moveTo>
                      <a:pt x="0" y="26608"/>
                    </a:moveTo>
                    <a:lnTo>
                      <a:pt x="500433" y="421633"/>
                    </a:lnTo>
                    <a:lnTo>
                      <a:pt x="486106" y="339762"/>
                    </a:lnTo>
                    <a:lnTo>
                      <a:pt x="4094" y="0"/>
                    </a:lnTo>
                    <a:close/>
                  </a:path>
                </a:pathLst>
              </a:custGeom>
              <a:solidFill>
                <a:srgbClr val="1D120C"/>
              </a:solidFill>
              <a:ln w="1022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069" name="Freeform: Shape 1068">
                <a:extLst>
                  <a:ext uri="{FF2B5EF4-FFF2-40B4-BE49-F238E27FC236}">
                    <a16:creationId xmlns:a16="http://schemas.microsoft.com/office/drawing/2014/main" id="{5268DFE3-F7AD-4FD4-81F6-D2B4F6186E65}"/>
                  </a:ext>
                </a:extLst>
              </p:cNvPr>
              <p:cNvSpPr/>
              <p:nvPr/>
            </p:nvSpPr>
            <p:spPr>
              <a:xfrm>
                <a:off x="9437893" y="4520280"/>
                <a:ext cx="458474" cy="271195"/>
              </a:xfrm>
              <a:custGeom>
                <a:avLst/>
                <a:gdLst>
                  <a:gd name="connsiteX0" fmla="*/ 0 w 458474"/>
                  <a:gd name="connsiteY0" fmla="*/ 32748 h 271195"/>
                  <a:gd name="connsiteX1" fmla="*/ 458474 w 458474"/>
                  <a:gd name="connsiteY1" fmla="*/ 271196 h 271195"/>
                  <a:gd name="connsiteX2" fmla="*/ 434937 w 458474"/>
                  <a:gd name="connsiteY2" fmla="*/ 193419 h 271195"/>
                  <a:gd name="connsiteX3" fmla="*/ 6140 w 458474"/>
                  <a:gd name="connsiteY3" fmla="*/ 0 h 2711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58474" h="271195">
                    <a:moveTo>
                      <a:pt x="0" y="32748"/>
                    </a:moveTo>
                    <a:lnTo>
                      <a:pt x="458474" y="271196"/>
                    </a:lnTo>
                    <a:lnTo>
                      <a:pt x="434937" y="193419"/>
                    </a:lnTo>
                    <a:lnTo>
                      <a:pt x="6140" y="0"/>
                    </a:lnTo>
                    <a:close/>
                  </a:path>
                </a:pathLst>
              </a:custGeom>
              <a:solidFill>
                <a:srgbClr val="1D120C"/>
              </a:solidFill>
              <a:ln w="1022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070" name="Freeform: Shape 1069">
                <a:extLst>
                  <a:ext uri="{FF2B5EF4-FFF2-40B4-BE49-F238E27FC236}">
                    <a16:creationId xmlns:a16="http://schemas.microsoft.com/office/drawing/2014/main" id="{6A6042D6-4C10-406C-8157-947BBDFF8465}"/>
                  </a:ext>
                </a:extLst>
              </p:cNvPr>
              <p:cNvSpPr/>
              <p:nvPr/>
            </p:nvSpPr>
            <p:spPr>
              <a:xfrm>
                <a:off x="9444033" y="4488556"/>
                <a:ext cx="428796" cy="165787"/>
              </a:xfrm>
              <a:custGeom>
                <a:avLst/>
                <a:gdLst>
                  <a:gd name="connsiteX0" fmla="*/ 417539 w 428796"/>
                  <a:gd name="connsiteY0" fmla="*/ 100291 h 165787"/>
                  <a:gd name="connsiteX1" fmla="*/ 5117 w 428796"/>
                  <a:gd name="connsiteY1" fmla="*/ 0 h 165787"/>
                  <a:gd name="connsiteX2" fmla="*/ 0 w 428796"/>
                  <a:gd name="connsiteY2" fmla="*/ 31725 h 165787"/>
                  <a:gd name="connsiteX3" fmla="*/ 428796 w 428796"/>
                  <a:gd name="connsiteY3" fmla="*/ 165788 h 1657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8796" h="165787">
                    <a:moveTo>
                      <a:pt x="417539" y="100291"/>
                    </a:moveTo>
                    <a:lnTo>
                      <a:pt x="5117" y="0"/>
                    </a:lnTo>
                    <a:lnTo>
                      <a:pt x="0" y="31725"/>
                    </a:lnTo>
                    <a:lnTo>
                      <a:pt x="428796" y="165788"/>
                    </a:lnTo>
                    <a:close/>
                  </a:path>
                </a:pathLst>
              </a:custGeom>
              <a:solidFill>
                <a:srgbClr val="1D120C"/>
              </a:solidFill>
              <a:ln w="1022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071" name="Freeform: Shape 1070">
                <a:extLst>
                  <a:ext uri="{FF2B5EF4-FFF2-40B4-BE49-F238E27FC236}">
                    <a16:creationId xmlns:a16="http://schemas.microsoft.com/office/drawing/2014/main" id="{B4AFC025-24B2-40FF-A90B-B8C5CAF3394F}"/>
                  </a:ext>
                </a:extLst>
              </p:cNvPr>
              <p:cNvSpPr/>
              <p:nvPr/>
            </p:nvSpPr>
            <p:spPr>
              <a:xfrm>
                <a:off x="9336578" y="4747471"/>
                <a:ext cx="415492" cy="375580"/>
              </a:xfrm>
              <a:custGeom>
                <a:avLst/>
                <a:gdLst>
                  <a:gd name="connsiteX0" fmla="*/ 415492 w 415492"/>
                  <a:gd name="connsiteY0" fmla="*/ 371487 h 375580"/>
                  <a:gd name="connsiteX1" fmla="*/ 66520 w 415492"/>
                  <a:gd name="connsiteY1" fmla="*/ 0 h 375580"/>
                  <a:gd name="connsiteX2" fmla="*/ 0 w 415492"/>
                  <a:gd name="connsiteY2" fmla="*/ 375580 h 3755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15492" h="375580">
                    <a:moveTo>
                      <a:pt x="415492" y="371487"/>
                    </a:moveTo>
                    <a:lnTo>
                      <a:pt x="66520" y="0"/>
                    </a:lnTo>
                    <a:lnTo>
                      <a:pt x="0" y="375580"/>
                    </a:lnTo>
                    <a:close/>
                  </a:path>
                </a:pathLst>
              </a:custGeom>
              <a:solidFill>
                <a:srgbClr val="1D120C"/>
              </a:solidFill>
              <a:ln w="1022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072" name="Freeform: Shape 1071">
                <a:extLst>
                  <a:ext uri="{FF2B5EF4-FFF2-40B4-BE49-F238E27FC236}">
                    <a16:creationId xmlns:a16="http://schemas.microsoft.com/office/drawing/2014/main" id="{01BCCECA-E70A-4A88-8D78-8DA67E33D24B}"/>
                  </a:ext>
                </a:extLst>
              </p:cNvPr>
              <p:cNvSpPr/>
              <p:nvPr/>
            </p:nvSpPr>
            <p:spPr>
              <a:xfrm>
                <a:off x="9541254" y="3523508"/>
                <a:ext cx="237502" cy="207746"/>
              </a:xfrm>
              <a:custGeom>
                <a:avLst/>
                <a:gdLst>
                  <a:gd name="connsiteX0" fmla="*/ 10234 w 237502"/>
                  <a:gd name="connsiteY0" fmla="*/ 10234 h 207746"/>
                  <a:gd name="connsiteX1" fmla="*/ 0 w 237502"/>
                  <a:gd name="connsiteY1" fmla="*/ 92104 h 207746"/>
                  <a:gd name="connsiteX2" fmla="*/ 62426 w 237502"/>
                  <a:gd name="connsiteY2" fmla="*/ 121782 h 207746"/>
                  <a:gd name="connsiteX3" fmla="*/ 62426 w 237502"/>
                  <a:gd name="connsiteY3" fmla="*/ 207746 h 207746"/>
                  <a:gd name="connsiteX4" fmla="*/ 95174 w 237502"/>
                  <a:gd name="connsiteY4" fmla="*/ 207746 h 207746"/>
                  <a:gd name="connsiteX5" fmla="*/ 119736 w 237502"/>
                  <a:gd name="connsiteY5" fmla="*/ 108478 h 207746"/>
                  <a:gd name="connsiteX6" fmla="*/ 180115 w 237502"/>
                  <a:gd name="connsiteY6" fmla="*/ 150437 h 207746"/>
                  <a:gd name="connsiteX7" fmla="*/ 152484 w 237502"/>
                  <a:gd name="connsiteY7" fmla="*/ 200582 h 207746"/>
                  <a:gd name="connsiteX8" fmla="*/ 237424 w 237502"/>
                  <a:gd name="connsiteY8" fmla="*/ 107455 h 207746"/>
                  <a:gd name="connsiteX9" fmla="*/ 152484 w 237502"/>
                  <a:gd name="connsiteY9" fmla="*/ 17397 h 207746"/>
                  <a:gd name="connsiteX10" fmla="*/ 103362 w 237502"/>
                  <a:gd name="connsiteY10" fmla="*/ 23538 h 207746"/>
                  <a:gd name="connsiteX11" fmla="*/ 86988 w 237502"/>
                  <a:gd name="connsiteY11" fmla="*/ 61403 h 207746"/>
                  <a:gd name="connsiteX12" fmla="*/ 42982 w 237502"/>
                  <a:gd name="connsiteY12" fmla="*/ 0 h 207746"/>
                  <a:gd name="connsiteX13" fmla="*/ 10234 w 237502"/>
                  <a:gd name="connsiteY13" fmla="*/ 10234 h 2077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37502" h="207746">
                    <a:moveTo>
                      <a:pt x="10234" y="10234"/>
                    </a:moveTo>
                    <a:lnTo>
                      <a:pt x="0" y="92104"/>
                    </a:lnTo>
                    <a:cubicBezTo>
                      <a:pt x="0" y="92104"/>
                      <a:pt x="47076" y="82894"/>
                      <a:pt x="62426" y="121782"/>
                    </a:cubicBezTo>
                    <a:cubicBezTo>
                      <a:pt x="77777" y="160671"/>
                      <a:pt x="62426" y="207746"/>
                      <a:pt x="62426" y="207746"/>
                    </a:cubicBezTo>
                    <a:lnTo>
                      <a:pt x="95174" y="207746"/>
                    </a:lnTo>
                    <a:cubicBezTo>
                      <a:pt x="95174" y="207746"/>
                      <a:pt x="76754" y="116665"/>
                      <a:pt x="119736" y="108478"/>
                    </a:cubicBezTo>
                    <a:cubicBezTo>
                      <a:pt x="162717" y="100291"/>
                      <a:pt x="189326" y="124852"/>
                      <a:pt x="180115" y="150437"/>
                    </a:cubicBezTo>
                    <a:cubicBezTo>
                      <a:pt x="170905" y="176021"/>
                      <a:pt x="152484" y="200582"/>
                      <a:pt x="152484" y="200582"/>
                    </a:cubicBezTo>
                    <a:cubicBezTo>
                      <a:pt x="152484" y="200582"/>
                      <a:pt x="234354" y="168858"/>
                      <a:pt x="237424" y="107455"/>
                    </a:cubicBezTo>
                    <a:cubicBezTo>
                      <a:pt x="240495" y="47075"/>
                      <a:pt x="152484" y="17397"/>
                      <a:pt x="152484" y="17397"/>
                    </a:cubicBezTo>
                    <a:lnTo>
                      <a:pt x="103362" y="23538"/>
                    </a:lnTo>
                    <a:cubicBezTo>
                      <a:pt x="103362" y="23538"/>
                      <a:pt x="111548" y="56286"/>
                      <a:pt x="86988" y="61403"/>
                    </a:cubicBezTo>
                    <a:cubicBezTo>
                      <a:pt x="40935" y="70613"/>
                      <a:pt x="42982" y="0"/>
                      <a:pt x="42982" y="0"/>
                    </a:cubicBezTo>
                    <a:lnTo>
                      <a:pt x="10234" y="10234"/>
                    </a:lnTo>
                    <a:close/>
                  </a:path>
                </a:pathLst>
              </a:custGeom>
              <a:solidFill>
                <a:srgbClr val="1D120C"/>
              </a:solidFill>
              <a:ln w="1022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073" name="Freeform: Shape 1072">
                <a:extLst>
                  <a:ext uri="{FF2B5EF4-FFF2-40B4-BE49-F238E27FC236}">
                    <a16:creationId xmlns:a16="http://schemas.microsoft.com/office/drawing/2014/main" id="{2D067367-84C7-421A-996C-655EE9CF3F4F}"/>
                  </a:ext>
                </a:extLst>
              </p:cNvPr>
              <p:cNvSpPr/>
              <p:nvPr/>
            </p:nvSpPr>
            <p:spPr>
              <a:xfrm>
                <a:off x="9600986" y="3543280"/>
                <a:ext cx="34725" cy="37881"/>
              </a:xfrm>
              <a:custGeom>
                <a:avLst/>
                <a:gdLst>
                  <a:gd name="connsiteX0" fmla="*/ 647 w 34725"/>
                  <a:gd name="connsiteY0" fmla="*/ 7860 h 37881"/>
                  <a:gd name="connsiteX1" fmla="*/ 18045 w 34725"/>
                  <a:gd name="connsiteY1" fmla="*/ 37538 h 37881"/>
                  <a:gd name="connsiteX2" fmla="*/ 31348 w 34725"/>
                  <a:gd name="connsiteY2" fmla="*/ 1719 h 37881"/>
                  <a:gd name="connsiteX3" fmla="*/ 647 w 34725"/>
                  <a:gd name="connsiteY3" fmla="*/ 7860 h 378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4725" h="37881">
                    <a:moveTo>
                      <a:pt x="647" y="7860"/>
                    </a:moveTo>
                    <a:cubicBezTo>
                      <a:pt x="-1400" y="7860"/>
                      <a:pt x="647" y="41631"/>
                      <a:pt x="18045" y="37538"/>
                    </a:cubicBezTo>
                    <a:cubicBezTo>
                      <a:pt x="36466" y="33444"/>
                      <a:pt x="37489" y="6836"/>
                      <a:pt x="31348" y="1719"/>
                    </a:cubicBezTo>
                    <a:cubicBezTo>
                      <a:pt x="26231" y="-4421"/>
                      <a:pt x="647" y="7860"/>
                      <a:pt x="647" y="7860"/>
                    </a:cubicBezTo>
                    <a:close/>
                  </a:path>
                </a:pathLst>
              </a:custGeom>
              <a:solidFill>
                <a:srgbClr val="1D120C"/>
              </a:solidFill>
              <a:ln w="1022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074" name="Freeform: Shape 1073">
                <a:extLst>
                  <a:ext uri="{FF2B5EF4-FFF2-40B4-BE49-F238E27FC236}">
                    <a16:creationId xmlns:a16="http://schemas.microsoft.com/office/drawing/2014/main" id="{C8DFC92B-B433-4A5D-956D-975FD94A7315}"/>
                  </a:ext>
                </a:extLst>
              </p:cNvPr>
              <p:cNvSpPr/>
              <p:nvPr/>
            </p:nvSpPr>
            <p:spPr>
              <a:xfrm>
                <a:off x="9461430" y="3626187"/>
                <a:ext cx="112571" cy="28313"/>
              </a:xfrm>
              <a:custGeom>
                <a:avLst/>
                <a:gdLst>
                  <a:gd name="connsiteX0" fmla="*/ 0 w 112571"/>
                  <a:gd name="connsiteY0" fmla="*/ 28314 h 28313"/>
                  <a:gd name="connsiteX1" fmla="*/ 35818 w 112571"/>
                  <a:gd name="connsiteY1" fmla="*/ 2729 h 28313"/>
                  <a:gd name="connsiteX2" fmla="*/ 112572 w 112571"/>
                  <a:gd name="connsiteY2" fmla="*/ 2729 h 28313"/>
                  <a:gd name="connsiteX3" fmla="*/ 29678 w 112571"/>
                  <a:gd name="connsiteY3" fmla="*/ 13986 h 28313"/>
                  <a:gd name="connsiteX4" fmla="*/ 12280 w 112571"/>
                  <a:gd name="connsiteY4" fmla="*/ 28314 h 28313"/>
                  <a:gd name="connsiteX5" fmla="*/ 0 w 112571"/>
                  <a:gd name="connsiteY5" fmla="*/ 28314 h 283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2571" h="28313">
                    <a:moveTo>
                      <a:pt x="0" y="28314"/>
                    </a:moveTo>
                    <a:cubicBezTo>
                      <a:pt x="0" y="28314"/>
                      <a:pt x="8187" y="7846"/>
                      <a:pt x="35818" y="2729"/>
                    </a:cubicBezTo>
                    <a:cubicBezTo>
                      <a:pt x="62426" y="-3411"/>
                      <a:pt x="112572" y="2729"/>
                      <a:pt x="112572" y="2729"/>
                    </a:cubicBezTo>
                    <a:cubicBezTo>
                      <a:pt x="112572" y="2729"/>
                      <a:pt x="46052" y="5799"/>
                      <a:pt x="29678" y="13986"/>
                    </a:cubicBezTo>
                    <a:cubicBezTo>
                      <a:pt x="13304" y="22173"/>
                      <a:pt x="12280" y="28314"/>
                      <a:pt x="12280" y="28314"/>
                    </a:cubicBezTo>
                    <a:lnTo>
                      <a:pt x="0" y="28314"/>
                    </a:lnTo>
                    <a:close/>
                  </a:path>
                </a:pathLst>
              </a:custGeom>
              <a:solidFill>
                <a:srgbClr val="1D120C"/>
              </a:solidFill>
              <a:ln w="1022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075" name="Freeform: Shape 1074">
                <a:extLst>
                  <a:ext uri="{FF2B5EF4-FFF2-40B4-BE49-F238E27FC236}">
                    <a16:creationId xmlns:a16="http://schemas.microsoft.com/office/drawing/2014/main" id="{E8B890EB-692C-44AB-9F0D-05A9F966FF82}"/>
                  </a:ext>
                </a:extLst>
              </p:cNvPr>
              <p:cNvSpPr/>
              <p:nvPr/>
            </p:nvSpPr>
            <p:spPr>
              <a:xfrm>
                <a:off x="9470641" y="4122186"/>
                <a:ext cx="339762" cy="155631"/>
              </a:xfrm>
              <a:custGeom>
                <a:avLst/>
                <a:gdLst>
                  <a:gd name="connsiteX0" fmla="*/ 0 w 339762"/>
                  <a:gd name="connsiteY0" fmla="*/ 144297 h 155631"/>
                  <a:gd name="connsiteX1" fmla="*/ 82894 w 339762"/>
                  <a:gd name="connsiteY1" fmla="*/ 102338 h 155631"/>
                  <a:gd name="connsiteX2" fmla="*/ 251751 w 339762"/>
                  <a:gd name="connsiteY2" fmla="*/ 136110 h 155631"/>
                  <a:gd name="connsiteX3" fmla="*/ 339762 w 339762"/>
                  <a:gd name="connsiteY3" fmla="*/ 0 h 155631"/>
                  <a:gd name="connsiteX4" fmla="*/ 256868 w 339762"/>
                  <a:gd name="connsiteY4" fmla="*/ 155554 h 155631"/>
                  <a:gd name="connsiteX5" fmla="*/ 71637 w 339762"/>
                  <a:gd name="connsiteY5" fmla="*/ 116665 h 155631"/>
                  <a:gd name="connsiteX6" fmla="*/ 0 w 339762"/>
                  <a:gd name="connsiteY6" fmla="*/ 144297 h 155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39762" h="155631">
                    <a:moveTo>
                      <a:pt x="0" y="144297"/>
                    </a:moveTo>
                    <a:cubicBezTo>
                      <a:pt x="0" y="144297"/>
                      <a:pt x="26608" y="100291"/>
                      <a:pt x="82894" y="102338"/>
                    </a:cubicBezTo>
                    <a:cubicBezTo>
                      <a:pt x="139180" y="104385"/>
                      <a:pt x="240494" y="139180"/>
                      <a:pt x="251751" y="136110"/>
                    </a:cubicBezTo>
                    <a:cubicBezTo>
                      <a:pt x="263009" y="133039"/>
                      <a:pt x="339762" y="0"/>
                      <a:pt x="339762" y="0"/>
                    </a:cubicBezTo>
                    <a:cubicBezTo>
                      <a:pt x="339762" y="0"/>
                      <a:pt x="277336" y="159647"/>
                      <a:pt x="256868" y="155554"/>
                    </a:cubicBezTo>
                    <a:cubicBezTo>
                      <a:pt x="236401" y="150437"/>
                      <a:pt x="107455" y="105408"/>
                      <a:pt x="71637" y="116665"/>
                    </a:cubicBezTo>
                    <a:cubicBezTo>
                      <a:pt x="34795" y="126899"/>
                      <a:pt x="0" y="144297"/>
                      <a:pt x="0" y="144297"/>
                    </a:cubicBezTo>
                    <a:close/>
                  </a:path>
                </a:pathLst>
              </a:custGeom>
              <a:solidFill>
                <a:srgbClr val="1D120C"/>
              </a:solidFill>
              <a:ln w="1022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076" name="Freeform: Shape 1075">
                <a:extLst>
                  <a:ext uri="{FF2B5EF4-FFF2-40B4-BE49-F238E27FC236}">
                    <a16:creationId xmlns:a16="http://schemas.microsoft.com/office/drawing/2014/main" id="{A0B8EB0A-6E7E-453F-834D-87409CC91C01}"/>
                  </a:ext>
                </a:extLst>
              </p:cNvPr>
              <p:cNvSpPr/>
              <p:nvPr/>
            </p:nvSpPr>
            <p:spPr>
              <a:xfrm>
                <a:off x="9544324" y="4248061"/>
                <a:ext cx="36841" cy="159647"/>
              </a:xfrm>
              <a:custGeom>
                <a:avLst/>
                <a:gdLst>
                  <a:gd name="connsiteX0" fmla="*/ 19444 w 36841"/>
                  <a:gd name="connsiteY0" fmla="*/ 151460 h 159647"/>
                  <a:gd name="connsiteX1" fmla="*/ 0 w 36841"/>
                  <a:gd name="connsiteY1" fmla="*/ 0 h 159647"/>
                  <a:gd name="connsiteX2" fmla="*/ 10234 w 36841"/>
                  <a:gd name="connsiteY2" fmla="*/ 6140 h 159647"/>
                  <a:gd name="connsiteX3" fmla="*/ 36841 w 36841"/>
                  <a:gd name="connsiteY3" fmla="*/ 151460 h 159647"/>
                  <a:gd name="connsiteX4" fmla="*/ 18421 w 36841"/>
                  <a:gd name="connsiteY4" fmla="*/ 159647 h 1596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6841" h="159647">
                    <a:moveTo>
                      <a:pt x="19444" y="151460"/>
                    </a:moveTo>
                    <a:lnTo>
                      <a:pt x="0" y="0"/>
                    </a:lnTo>
                    <a:lnTo>
                      <a:pt x="10234" y="6140"/>
                    </a:lnTo>
                    <a:lnTo>
                      <a:pt x="36841" y="151460"/>
                    </a:lnTo>
                    <a:lnTo>
                      <a:pt x="18421" y="159647"/>
                    </a:lnTo>
                    <a:close/>
                  </a:path>
                </a:pathLst>
              </a:custGeom>
              <a:solidFill>
                <a:srgbClr val="1D120C"/>
              </a:solidFill>
              <a:ln w="1022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grpSp>
            <p:nvGrpSpPr>
              <p:cNvPr id="1077" name="Graphic 995">
                <a:extLst>
                  <a:ext uri="{FF2B5EF4-FFF2-40B4-BE49-F238E27FC236}">
                    <a16:creationId xmlns:a16="http://schemas.microsoft.com/office/drawing/2014/main" id="{69D6737E-586D-4652-9EE3-C9DBD91B3237}"/>
                  </a:ext>
                </a:extLst>
              </p:cNvPr>
              <p:cNvGrpSpPr/>
              <p:nvPr/>
            </p:nvGrpSpPr>
            <p:grpSpPr>
              <a:xfrm>
                <a:off x="8787292" y="3654501"/>
                <a:ext cx="1185929" cy="571048"/>
                <a:chOff x="8787292" y="3654501"/>
                <a:chExt cx="1185929" cy="571048"/>
              </a:xfrm>
              <a:solidFill>
                <a:srgbClr val="1D120C"/>
              </a:solidFill>
            </p:grpSpPr>
            <p:sp>
              <p:nvSpPr>
                <p:cNvPr id="1078" name="Freeform: Shape 1077">
                  <a:extLst>
                    <a:ext uri="{FF2B5EF4-FFF2-40B4-BE49-F238E27FC236}">
                      <a16:creationId xmlns:a16="http://schemas.microsoft.com/office/drawing/2014/main" id="{2D3CF2B7-3F83-4769-B57A-F93765B18359}"/>
                    </a:ext>
                  </a:extLst>
                </p:cNvPr>
                <p:cNvSpPr/>
                <p:nvPr/>
              </p:nvSpPr>
              <p:spPr>
                <a:xfrm>
                  <a:off x="8787292" y="3654501"/>
                  <a:ext cx="1185929" cy="555191"/>
                </a:xfrm>
                <a:custGeom>
                  <a:avLst/>
                  <a:gdLst>
                    <a:gd name="connsiteX0" fmla="*/ 123560 w 1185929"/>
                    <a:gd name="connsiteY0" fmla="*/ 284500 h 555191"/>
                    <a:gd name="connsiteX1" fmla="*/ 588174 w 1185929"/>
                    <a:gd name="connsiteY1" fmla="*/ 552625 h 555191"/>
                    <a:gd name="connsiteX2" fmla="*/ 1181735 w 1185929"/>
                    <a:gd name="connsiteY2" fmla="*/ 399118 h 555191"/>
                    <a:gd name="connsiteX3" fmla="*/ 1165361 w 1185929"/>
                    <a:gd name="connsiteY3" fmla="*/ 282453 h 555191"/>
                    <a:gd name="connsiteX4" fmla="*/ 604548 w 1185929"/>
                    <a:gd name="connsiteY4" fmla="*/ 401165 h 555191"/>
                    <a:gd name="connsiteX5" fmla="*/ 218734 w 1185929"/>
                    <a:gd name="connsiteY5" fmla="*/ 219003 h 555191"/>
                    <a:gd name="connsiteX6" fmla="*/ 150168 w 1185929"/>
                    <a:gd name="connsiteY6" fmla="*/ 97221 h 555191"/>
                    <a:gd name="connsiteX7" fmla="*/ 24292 w 1185929"/>
                    <a:gd name="connsiteY7" fmla="*/ 0 h 555191"/>
                    <a:gd name="connsiteX8" fmla="*/ 3824 w 1185929"/>
                    <a:gd name="connsiteY8" fmla="*/ 90057 h 555191"/>
                    <a:gd name="connsiteX9" fmla="*/ 87742 w 1185929"/>
                    <a:gd name="connsiteY9" fmla="*/ 159647 h 555191"/>
                    <a:gd name="connsiteX10" fmla="*/ 108209 w 1185929"/>
                    <a:gd name="connsiteY10" fmla="*/ 209793 h 555191"/>
                    <a:gd name="connsiteX11" fmla="*/ 18152 w 1185929"/>
                    <a:gd name="connsiteY11" fmla="*/ 155554 h 555191"/>
                    <a:gd name="connsiteX12" fmla="*/ 123560 w 1185929"/>
                    <a:gd name="connsiteY12" fmla="*/ 284500 h 5551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185929" h="555191">
                      <a:moveTo>
                        <a:pt x="123560" y="284500"/>
                      </a:moveTo>
                      <a:cubicBezTo>
                        <a:pt x="123560" y="284500"/>
                        <a:pt x="519608" y="529087"/>
                        <a:pt x="588174" y="552625"/>
                      </a:cubicBezTo>
                      <a:cubicBezTo>
                        <a:pt x="656741" y="576163"/>
                        <a:pt x="1166384" y="430843"/>
                        <a:pt x="1181735" y="399118"/>
                      </a:cubicBezTo>
                      <a:cubicBezTo>
                        <a:pt x="1197086" y="366370"/>
                        <a:pt x="1165361" y="282453"/>
                        <a:pt x="1165361" y="282453"/>
                      </a:cubicBezTo>
                      <a:lnTo>
                        <a:pt x="604548" y="401165"/>
                      </a:lnTo>
                      <a:lnTo>
                        <a:pt x="218734" y="219003"/>
                      </a:lnTo>
                      <a:cubicBezTo>
                        <a:pt x="218734" y="219003"/>
                        <a:pt x="202360" y="145320"/>
                        <a:pt x="150168" y="97221"/>
                      </a:cubicBezTo>
                      <a:cubicBezTo>
                        <a:pt x="97975" y="49122"/>
                        <a:pt x="24292" y="0"/>
                        <a:pt x="24292" y="0"/>
                      </a:cubicBezTo>
                      <a:cubicBezTo>
                        <a:pt x="24292" y="0"/>
                        <a:pt x="-11526" y="66520"/>
                        <a:pt x="3824" y="90057"/>
                      </a:cubicBezTo>
                      <a:cubicBezTo>
                        <a:pt x="18152" y="114619"/>
                        <a:pt x="77508" y="134063"/>
                        <a:pt x="87742" y="159647"/>
                      </a:cubicBezTo>
                      <a:cubicBezTo>
                        <a:pt x="97975" y="185232"/>
                        <a:pt x="108209" y="209793"/>
                        <a:pt x="108209" y="209793"/>
                      </a:cubicBezTo>
                      <a:cubicBezTo>
                        <a:pt x="108209" y="209793"/>
                        <a:pt x="10988" y="129969"/>
                        <a:pt x="18152" y="155554"/>
                      </a:cubicBezTo>
                      <a:cubicBezTo>
                        <a:pt x="24292" y="182162"/>
                        <a:pt x="75461" y="253798"/>
                        <a:pt x="123560" y="284500"/>
                      </a:cubicBezTo>
                      <a:close/>
                    </a:path>
                  </a:pathLst>
                </a:custGeom>
                <a:solidFill>
                  <a:srgbClr val="1D120C"/>
                </a:solidFill>
                <a:ln w="1022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079" name="Freeform: Shape 1078">
                  <a:extLst>
                    <a:ext uri="{FF2B5EF4-FFF2-40B4-BE49-F238E27FC236}">
                      <a16:creationId xmlns:a16="http://schemas.microsoft.com/office/drawing/2014/main" id="{2D3818D3-D369-451B-91A4-BF5BA2CFF775}"/>
                    </a:ext>
                  </a:extLst>
                </p:cNvPr>
                <p:cNvSpPr/>
                <p:nvPr/>
              </p:nvSpPr>
              <p:spPr>
                <a:xfrm>
                  <a:off x="8941553" y="3957421"/>
                  <a:ext cx="1008029" cy="268128"/>
                </a:xfrm>
                <a:custGeom>
                  <a:avLst/>
                  <a:gdLst>
                    <a:gd name="connsiteX0" fmla="*/ 997795 w 1008029"/>
                    <a:gd name="connsiteY0" fmla="*/ 135086 h 268128"/>
                    <a:gd name="connsiteX1" fmla="*/ 441077 w 1008029"/>
                    <a:gd name="connsiteY1" fmla="*/ 268126 h 268128"/>
                    <a:gd name="connsiteX2" fmla="*/ 0 w 1008029"/>
                    <a:gd name="connsiteY2" fmla="*/ 0 h 268128"/>
                    <a:gd name="connsiteX3" fmla="*/ 433913 w 1008029"/>
                    <a:gd name="connsiteY3" fmla="*/ 248681 h 268128"/>
                    <a:gd name="connsiteX4" fmla="*/ 1008029 w 1008029"/>
                    <a:gd name="connsiteY4" fmla="*/ 108478 h 268128"/>
                    <a:gd name="connsiteX5" fmla="*/ 997795 w 1008029"/>
                    <a:gd name="connsiteY5" fmla="*/ 135086 h 2681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08029" h="268128">
                      <a:moveTo>
                        <a:pt x="997795" y="135086"/>
                      </a:moveTo>
                      <a:cubicBezTo>
                        <a:pt x="997795" y="135086"/>
                        <a:pt x="503503" y="267102"/>
                        <a:pt x="441077" y="268126"/>
                      </a:cubicBezTo>
                      <a:cubicBezTo>
                        <a:pt x="378650" y="269149"/>
                        <a:pt x="0" y="0"/>
                        <a:pt x="0" y="0"/>
                      </a:cubicBezTo>
                      <a:cubicBezTo>
                        <a:pt x="0" y="0"/>
                        <a:pt x="382744" y="251751"/>
                        <a:pt x="433913" y="248681"/>
                      </a:cubicBezTo>
                      <a:cubicBezTo>
                        <a:pt x="485082" y="246635"/>
                        <a:pt x="1008029" y="108478"/>
                        <a:pt x="1008029" y="108478"/>
                      </a:cubicBezTo>
                      <a:lnTo>
                        <a:pt x="997795" y="135086"/>
                      </a:lnTo>
                      <a:close/>
                    </a:path>
                  </a:pathLst>
                </a:custGeom>
                <a:solidFill>
                  <a:srgbClr val="1D120C"/>
                </a:solidFill>
                <a:ln w="1022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</p:grpSp>
        <p:grpSp>
          <p:nvGrpSpPr>
            <p:cNvPr id="1080" name="Graphic 995">
              <a:extLst>
                <a:ext uri="{FF2B5EF4-FFF2-40B4-BE49-F238E27FC236}">
                  <a16:creationId xmlns:a16="http://schemas.microsoft.com/office/drawing/2014/main" id="{69D6737E-586D-4652-9EE3-C9DBD91B3237}"/>
                </a:ext>
              </a:extLst>
            </p:cNvPr>
            <p:cNvGrpSpPr/>
            <p:nvPr/>
          </p:nvGrpSpPr>
          <p:grpSpPr>
            <a:xfrm>
              <a:off x="8814923" y="3300412"/>
              <a:ext cx="1416312" cy="2723214"/>
              <a:chOff x="8814923" y="3300412"/>
              <a:chExt cx="1416312" cy="2723214"/>
            </a:xfrm>
          </p:grpSpPr>
          <p:sp>
            <p:nvSpPr>
              <p:cNvPr id="1081" name="Freeform: Shape 1080">
                <a:extLst>
                  <a:ext uri="{FF2B5EF4-FFF2-40B4-BE49-F238E27FC236}">
                    <a16:creationId xmlns:a16="http://schemas.microsoft.com/office/drawing/2014/main" id="{E16A3857-630A-449D-86BF-D8E6450B318B}"/>
                  </a:ext>
                </a:extLst>
              </p:cNvPr>
              <p:cNvSpPr/>
              <p:nvPr/>
            </p:nvSpPr>
            <p:spPr>
              <a:xfrm>
                <a:off x="8902997" y="3300412"/>
                <a:ext cx="818371" cy="751944"/>
              </a:xfrm>
              <a:custGeom>
                <a:avLst/>
                <a:gdLst>
                  <a:gd name="connsiteX0" fmla="*/ 37533 w 818371"/>
                  <a:gd name="connsiteY0" fmla="*/ 297804 h 751944"/>
                  <a:gd name="connsiteX1" fmla="*/ 294401 w 818371"/>
                  <a:gd name="connsiteY1" fmla="*/ 696922 h 751944"/>
                  <a:gd name="connsiteX2" fmla="*/ 791764 w 818371"/>
                  <a:gd name="connsiteY2" fmla="*/ 741951 h 751944"/>
                  <a:gd name="connsiteX3" fmla="*/ 818372 w 818371"/>
                  <a:gd name="connsiteY3" fmla="*/ 627332 h 751944"/>
                  <a:gd name="connsiteX4" fmla="*/ 357851 w 818371"/>
                  <a:gd name="connsiteY4" fmla="*/ 559789 h 751944"/>
                  <a:gd name="connsiteX5" fmla="*/ 129637 w 818371"/>
                  <a:gd name="connsiteY5" fmla="*/ 268126 h 751944"/>
                  <a:gd name="connsiteX6" fmla="*/ 120426 w 818371"/>
                  <a:gd name="connsiteY6" fmla="*/ 132016 h 751944"/>
                  <a:gd name="connsiteX7" fmla="*/ 59024 w 818371"/>
                  <a:gd name="connsiteY7" fmla="*/ 0 h 751944"/>
                  <a:gd name="connsiteX8" fmla="*/ 12972 w 818371"/>
                  <a:gd name="connsiteY8" fmla="*/ 77777 h 751944"/>
                  <a:gd name="connsiteX9" fmla="*/ 51860 w 818371"/>
                  <a:gd name="connsiteY9" fmla="*/ 168858 h 751944"/>
                  <a:gd name="connsiteX10" fmla="*/ 49813 w 818371"/>
                  <a:gd name="connsiteY10" fmla="*/ 222073 h 751944"/>
                  <a:gd name="connsiteX11" fmla="*/ 691 w 818371"/>
                  <a:gd name="connsiteY11" fmla="*/ 142250 h 751944"/>
                  <a:gd name="connsiteX12" fmla="*/ 37533 w 818371"/>
                  <a:gd name="connsiteY12" fmla="*/ 297804 h 7519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818371" h="751944">
                    <a:moveTo>
                      <a:pt x="37533" y="297804"/>
                    </a:moveTo>
                    <a:cubicBezTo>
                      <a:pt x="37533" y="297804"/>
                      <a:pt x="250396" y="653940"/>
                      <a:pt x="294401" y="696922"/>
                    </a:cubicBezTo>
                    <a:cubicBezTo>
                      <a:pt x="338406" y="740927"/>
                      <a:pt x="769250" y="767535"/>
                      <a:pt x="791764" y="741951"/>
                    </a:cubicBezTo>
                    <a:cubicBezTo>
                      <a:pt x="814278" y="716366"/>
                      <a:pt x="818372" y="627332"/>
                      <a:pt x="818372" y="627332"/>
                    </a:cubicBezTo>
                    <a:lnTo>
                      <a:pt x="357851" y="559789"/>
                    </a:lnTo>
                    <a:lnTo>
                      <a:pt x="129637" y="268126"/>
                    </a:lnTo>
                    <a:cubicBezTo>
                      <a:pt x="129637" y="268126"/>
                      <a:pt x="141917" y="193419"/>
                      <a:pt x="120426" y="132016"/>
                    </a:cubicBezTo>
                    <a:cubicBezTo>
                      <a:pt x="98935" y="69590"/>
                      <a:pt x="59024" y="0"/>
                      <a:pt x="59024" y="0"/>
                    </a:cubicBezTo>
                    <a:cubicBezTo>
                      <a:pt x="59024" y="0"/>
                      <a:pt x="9901" y="51169"/>
                      <a:pt x="12972" y="77777"/>
                    </a:cubicBezTo>
                    <a:cubicBezTo>
                      <a:pt x="16042" y="105408"/>
                      <a:pt x="52883" y="142250"/>
                      <a:pt x="51860" y="168858"/>
                    </a:cubicBezTo>
                    <a:cubicBezTo>
                      <a:pt x="50836" y="195466"/>
                      <a:pt x="49813" y="222073"/>
                      <a:pt x="49813" y="222073"/>
                    </a:cubicBezTo>
                    <a:cubicBezTo>
                      <a:pt x="49813" y="222073"/>
                      <a:pt x="3761" y="115642"/>
                      <a:pt x="691" y="142250"/>
                    </a:cubicBezTo>
                    <a:cubicBezTo>
                      <a:pt x="-3403" y="169881"/>
                      <a:pt x="10925" y="253798"/>
                      <a:pt x="37533" y="297804"/>
                    </a:cubicBezTo>
                    <a:close/>
                  </a:path>
                </a:pathLst>
              </a:custGeom>
              <a:solidFill>
                <a:srgbClr val="D88150"/>
              </a:solidFill>
              <a:ln w="1022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082" name="Freeform: Shape 1081">
                <a:extLst>
                  <a:ext uri="{FF2B5EF4-FFF2-40B4-BE49-F238E27FC236}">
                    <a16:creationId xmlns:a16="http://schemas.microsoft.com/office/drawing/2014/main" id="{77422A9F-FE4A-45ED-AD03-3678261AF0C2}"/>
                  </a:ext>
                </a:extLst>
              </p:cNvPr>
              <p:cNvSpPr/>
              <p:nvPr/>
            </p:nvSpPr>
            <p:spPr>
              <a:xfrm>
                <a:off x="8955881" y="3624823"/>
                <a:ext cx="718412" cy="445170"/>
              </a:xfrm>
              <a:custGeom>
                <a:avLst/>
                <a:gdLst>
                  <a:gd name="connsiteX0" fmla="*/ 702039 w 718412"/>
                  <a:gd name="connsiteY0" fmla="*/ 445170 h 445170"/>
                  <a:gd name="connsiteX1" fmla="*/ 239471 w 718412"/>
                  <a:gd name="connsiteY1" fmla="*/ 391955 h 445170"/>
                  <a:gd name="connsiteX2" fmla="*/ 0 w 718412"/>
                  <a:gd name="connsiteY2" fmla="*/ 0 h 445170"/>
                  <a:gd name="connsiteX3" fmla="*/ 240494 w 718412"/>
                  <a:gd name="connsiteY3" fmla="*/ 372510 h 445170"/>
                  <a:gd name="connsiteX4" fmla="*/ 718413 w 718412"/>
                  <a:gd name="connsiteY4" fmla="*/ 423679 h 445170"/>
                  <a:gd name="connsiteX5" fmla="*/ 702039 w 718412"/>
                  <a:gd name="connsiteY5" fmla="*/ 445170 h 4451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18412" h="445170">
                    <a:moveTo>
                      <a:pt x="702039" y="445170"/>
                    </a:moveTo>
                    <a:cubicBezTo>
                      <a:pt x="702039" y="445170"/>
                      <a:pt x="286547" y="411399"/>
                      <a:pt x="239471" y="391955"/>
                    </a:cubicBezTo>
                    <a:cubicBezTo>
                      <a:pt x="192396" y="372510"/>
                      <a:pt x="0" y="0"/>
                      <a:pt x="0" y="0"/>
                    </a:cubicBezTo>
                    <a:cubicBezTo>
                      <a:pt x="0" y="0"/>
                      <a:pt x="201606" y="358183"/>
                      <a:pt x="240494" y="372510"/>
                    </a:cubicBezTo>
                    <a:cubicBezTo>
                      <a:pt x="279383" y="386838"/>
                      <a:pt x="718413" y="423679"/>
                      <a:pt x="718413" y="423679"/>
                    </a:cubicBezTo>
                    <a:lnTo>
                      <a:pt x="702039" y="445170"/>
                    </a:lnTo>
                    <a:close/>
                  </a:path>
                </a:pathLst>
              </a:custGeom>
              <a:solidFill>
                <a:srgbClr val="6A3B21"/>
              </a:solidFill>
              <a:ln w="1022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083" name="Freeform: Shape 1082">
                <a:extLst>
                  <a:ext uri="{FF2B5EF4-FFF2-40B4-BE49-F238E27FC236}">
                    <a16:creationId xmlns:a16="http://schemas.microsoft.com/office/drawing/2014/main" id="{90152E27-AA3A-4C1B-9C04-0F6085FA835C}"/>
                  </a:ext>
                </a:extLst>
              </p:cNvPr>
              <p:cNvSpPr/>
              <p:nvPr/>
            </p:nvSpPr>
            <p:spPr>
              <a:xfrm>
                <a:off x="8915969" y="3884761"/>
                <a:ext cx="1144138" cy="2138864"/>
              </a:xfrm>
              <a:custGeom>
                <a:avLst/>
                <a:gdLst>
                  <a:gd name="connsiteX0" fmla="*/ 431866 w 1144138"/>
                  <a:gd name="connsiteY0" fmla="*/ 141226 h 2138864"/>
                  <a:gd name="connsiteX1" fmla="*/ 580256 w 1144138"/>
                  <a:gd name="connsiteY1" fmla="*/ 443124 h 2138864"/>
                  <a:gd name="connsiteX2" fmla="*/ 283476 w 1144138"/>
                  <a:gd name="connsiteY2" fmla="*/ 1992521 h 2138864"/>
                  <a:gd name="connsiteX3" fmla="*/ 92104 w 1144138"/>
                  <a:gd name="connsiteY3" fmla="*/ 2068251 h 2138864"/>
                  <a:gd name="connsiteX4" fmla="*/ 0 w 1144138"/>
                  <a:gd name="connsiteY4" fmla="*/ 2068251 h 2138864"/>
                  <a:gd name="connsiteX5" fmla="*/ 0 w 1144138"/>
                  <a:gd name="connsiteY5" fmla="*/ 2138864 h 2138864"/>
                  <a:gd name="connsiteX6" fmla="*/ 417539 w 1144138"/>
                  <a:gd name="connsiteY6" fmla="*/ 2138864 h 2138864"/>
                  <a:gd name="connsiteX7" fmla="*/ 412422 w 1144138"/>
                  <a:gd name="connsiteY7" fmla="*/ 2023222 h 2138864"/>
                  <a:gd name="connsiteX8" fmla="*/ 630402 w 1144138"/>
                  <a:gd name="connsiteY8" fmla="*/ 1455246 h 2138864"/>
                  <a:gd name="connsiteX9" fmla="*/ 630402 w 1144138"/>
                  <a:gd name="connsiteY9" fmla="*/ 1352908 h 2138864"/>
                  <a:gd name="connsiteX10" fmla="*/ 746044 w 1144138"/>
                  <a:gd name="connsiteY10" fmla="*/ 1068409 h 2138864"/>
                  <a:gd name="connsiteX11" fmla="*/ 843265 w 1144138"/>
                  <a:gd name="connsiteY11" fmla="*/ 1106274 h 2138864"/>
                  <a:gd name="connsiteX12" fmla="*/ 968118 w 1144138"/>
                  <a:gd name="connsiteY12" fmla="*/ 1974100 h 2138864"/>
                  <a:gd name="connsiteX13" fmla="*/ 750138 w 1144138"/>
                  <a:gd name="connsiteY13" fmla="*/ 2087695 h 2138864"/>
                  <a:gd name="connsiteX14" fmla="*/ 620168 w 1144138"/>
                  <a:gd name="connsiteY14" fmla="*/ 2087695 h 2138864"/>
                  <a:gd name="connsiteX15" fmla="*/ 620168 w 1144138"/>
                  <a:gd name="connsiteY15" fmla="*/ 2138864 h 2138864"/>
                  <a:gd name="connsiteX16" fmla="*/ 1121625 w 1144138"/>
                  <a:gd name="connsiteY16" fmla="*/ 2138864 h 2138864"/>
                  <a:gd name="connsiteX17" fmla="*/ 1121625 w 1144138"/>
                  <a:gd name="connsiteY17" fmla="*/ 2041643 h 2138864"/>
                  <a:gd name="connsiteX18" fmla="*/ 1098087 w 1144138"/>
                  <a:gd name="connsiteY18" fmla="*/ 1399984 h 2138864"/>
                  <a:gd name="connsiteX19" fmla="*/ 940486 w 1144138"/>
                  <a:gd name="connsiteY19" fmla="*/ 504526 h 2138864"/>
                  <a:gd name="connsiteX20" fmla="*/ 1144139 w 1144138"/>
                  <a:gd name="connsiteY20" fmla="*/ 91081 h 2138864"/>
                  <a:gd name="connsiteX21" fmla="*/ 510667 w 1144138"/>
                  <a:gd name="connsiteY21" fmla="*/ 0 h 2138864"/>
                  <a:gd name="connsiteX22" fmla="*/ 431866 w 1144138"/>
                  <a:gd name="connsiteY22" fmla="*/ 141226 h 21388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1144138" h="2138864">
                    <a:moveTo>
                      <a:pt x="431866" y="141226"/>
                    </a:moveTo>
                    <a:cubicBezTo>
                      <a:pt x="431866" y="141226"/>
                      <a:pt x="552625" y="314178"/>
                      <a:pt x="580256" y="443124"/>
                    </a:cubicBezTo>
                    <a:cubicBezTo>
                      <a:pt x="607888" y="572069"/>
                      <a:pt x="283476" y="1992521"/>
                      <a:pt x="283476" y="1992521"/>
                    </a:cubicBezTo>
                    <a:cubicBezTo>
                      <a:pt x="283476" y="1992521"/>
                      <a:pt x="146343" y="2054947"/>
                      <a:pt x="92104" y="2068251"/>
                    </a:cubicBezTo>
                    <a:cubicBezTo>
                      <a:pt x="37865" y="2081555"/>
                      <a:pt x="0" y="2068251"/>
                      <a:pt x="0" y="2068251"/>
                    </a:cubicBezTo>
                    <a:lnTo>
                      <a:pt x="0" y="2138864"/>
                    </a:lnTo>
                    <a:lnTo>
                      <a:pt x="417539" y="2138864"/>
                    </a:lnTo>
                    <a:cubicBezTo>
                      <a:pt x="417539" y="2138864"/>
                      <a:pt x="399118" y="2063134"/>
                      <a:pt x="412422" y="2023222"/>
                    </a:cubicBezTo>
                    <a:cubicBezTo>
                      <a:pt x="426749" y="1983311"/>
                      <a:pt x="630402" y="1530977"/>
                      <a:pt x="630402" y="1455246"/>
                    </a:cubicBezTo>
                    <a:cubicBezTo>
                      <a:pt x="630402" y="1379516"/>
                      <a:pt x="630402" y="1352908"/>
                      <a:pt x="630402" y="1352908"/>
                    </a:cubicBezTo>
                    <a:lnTo>
                      <a:pt x="746044" y="1068409"/>
                    </a:lnTo>
                    <a:lnTo>
                      <a:pt x="843265" y="1106274"/>
                    </a:lnTo>
                    <a:lnTo>
                      <a:pt x="968118" y="1974100"/>
                    </a:lnTo>
                    <a:cubicBezTo>
                      <a:pt x="968118" y="1974100"/>
                      <a:pt x="810517" y="2076438"/>
                      <a:pt x="750138" y="2087695"/>
                    </a:cubicBezTo>
                    <a:cubicBezTo>
                      <a:pt x="689758" y="2098952"/>
                      <a:pt x="620168" y="2087695"/>
                      <a:pt x="620168" y="2087695"/>
                    </a:cubicBezTo>
                    <a:lnTo>
                      <a:pt x="620168" y="2138864"/>
                    </a:lnTo>
                    <a:lnTo>
                      <a:pt x="1121625" y="2138864"/>
                    </a:lnTo>
                    <a:lnTo>
                      <a:pt x="1121625" y="2041643"/>
                    </a:lnTo>
                    <a:cubicBezTo>
                      <a:pt x="1121625" y="2041643"/>
                      <a:pt x="1140046" y="1512556"/>
                      <a:pt x="1098087" y="1399984"/>
                    </a:cubicBezTo>
                    <a:cubicBezTo>
                      <a:pt x="1056128" y="1287412"/>
                      <a:pt x="935369" y="591514"/>
                      <a:pt x="940486" y="504526"/>
                    </a:cubicBezTo>
                    <a:cubicBezTo>
                      <a:pt x="945603" y="417539"/>
                      <a:pt x="1144139" y="91081"/>
                      <a:pt x="1144139" y="91081"/>
                    </a:cubicBezTo>
                    <a:lnTo>
                      <a:pt x="510667" y="0"/>
                    </a:lnTo>
                    <a:cubicBezTo>
                      <a:pt x="510667" y="0"/>
                      <a:pt x="400141" y="93128"/>
                      <a:pt x="431866" y="141226"/>
                    </a:cubicBezTo>
                    <a:close/>
                  </a:path>
                </a:pathLst>
              </a:custGeom>
              <a:solidFill>
                <a:srgbClr val="D88150"/>
              </a:solidFill>
              <a:ln w="1022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084" name="Freeform: Shape 1083">
                <a:extLst>
                  <a:ext uri="{FF2B5EF4-FFF2-40B4-BE49-F238E27FC236}">
                    <a16:creationId xmlns:a16="http://schemas.microsoft.com/office/drawing/2014/main" id="{1B769D1F-EBD1-4FD6-A7B8-8430AD913D1B}"/>
                  </a:ext>
                </a:extLst>
              </p:cNvPr>
              <p:cNvSpPr/>
              <p:nvPr/>
            </p:nvSpPr>
            <p:spPr>
              <a:xfrm>
                <a:off x="9568885" y="3494854"/>
                <a:ext cx="662350" cy="634495"/>
              </a:xfrm>
              <a:custGeom>
                <a:avLst/>
                <a:gdLst>
                  <a:gd name="connsiteX0" fmla="*/ 641659 w 662350"/>
                  <a:gd name="connsiteY0" fmla="*/ 634496 h 634495"/>
                  <a:gd name="connsiteX1" fmla="*/ 585374 w 662350"/>
                  <a:gd name="connsiteY1" fmla="*/ 168858 h 634495"/>
                  <a:gd name="connsiteX2" fmla="*/ 172951 w 662350"/>
                  <a:gd name="connsiteY2" fmla="*/ 0 h 634495"/>
                  <a:gd name="connsiteX3" fmla="*/ 0 w 662350"/>
                  <a:gd name="connsiteY3" fmla="*/ 259939 h 634495"/>
                  <a:gd name="connsiteX4" fmla="*/ 12280 w 662350"/>
                  <a:gd name="connsiteY4" fmla="*/ 568999 h 634495"/>
                  <a:gd name="connsiteX5" fmla="*/ 442100 w 662350"/>
                  <a:gd name="connsiteY5" fmla="*/ 454381 h 634495"/>
                  <a:gd name="connsiteX6" fmla="*/ 446194 w 662350"/>
                  <a:gd name="connsiteY6" fmla="*/ 614028 h 634495"/>
                  <a:gd name="connsiteX7" fmla="*/ 641659 w 662350"/>
                  <a:gd name="connsiteY7" fmla="*/ 634496 h 634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62350" h="634495">
                    <a:moveTo>
                      <a:pt x="641659" y="634496"/>
                    </a:moveTo>
                    <a:cubicBezTo>
                      <a:pt x="636543" y="621192"/>
                      <a:pt x="719436" y="323388"/>
                      <a:pt x="585374" y="168858"/>
                    </a:cubicBezTo>
                    <a:cubicBezTo>
                      <a:pt x="451311" y="13304"/>
                      <a:pt x="172951" y="0"/>
                      <a:pt x="172951" y="0"/>
                    </a:cubicBezTo>
                    <a:lnTo>
                      <a:pt x="0" y="259939"/>
                    </a:lnTo>
                    <a:lnTo>
                      <a:pt x="12280" y="568999"/>
                    </a:lnTo>
                    <a:lnTo>
                      <a:pt x="442100" y="454381"/>
                    </a:lnTo>
                    <a:lnTo>
                      <a:pt x="446194" y="614028"/>
                    </a:lnTo>
                    <a:lnTo>
                      <a:pt x="641659" y="634496"/>
                    </a:lnTo>
                    <a:close/>
                  </a:path>
                </a:pathLst>
              </a:custGeom>
              <a:solidFill>
                <a:schemeClr val="tx1"/>
              </a:solidFill>
              <a:ln w="1022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085" name="Freeform: Shape 1084">
                <a:extLst>
                  <a:ext uri="{FF2B5EF4-FFF2-40B4-BE49-F238E27FC236}">
                    <a16:creationId xmlns:a16="http://schemas.microsoft.com/office/drawing/2014/main" id="{10C70254-52E4-4E32-A475-042648763E80}"/>
                  </a:ext>
                </a:extLst>
              </p:cNvPr>
              <p:cNvSpPr/>
              <p:nvPr/>
            </p:nvSpPr>
            <p:spPr>
              <a:xfrm>
                <a:off x="9489062" y="3494854"/>
                <a:ext cx="333274" cy="384790"/>
              </a:xfrm>
              <a:custGeom>
                <a:avLst/>
                <a:gdLst>
                  <a:gd name="connsiteX0" fmla="*/ 0 w 333274"/>
                  <a:gd name="connsiteY0" fmla="*/ 159647 h 384790"/>
                  <a:gd name="connsiteX1" fmla="*/ 49122 w 333274"/>
                  <a:gd name="connsiteY1" fmla="*/ 49122 h 384790"/>
                  <a:gd name="connsiteX2" fmla="*/ 253798 w 333274"/>
                  <a:gd name="connsiteY2" fmla="*/ 0 h 384790"/>
                  <a:gd name="connsiteX3" fmla="*/ 332599 w 333274"/>
                  <a:gd name="connsiteY3" fmla="*/ 142250 h 384790"/>
                  <a:gd name="connsiteX4" fmla="*/ 226167 w 333274"/>
                  <a:gd name="connsiteY4" fmla="*/ 274266 h 384790"/>
                  <a:gd name="connsiteX5" fmla="*/ 216956 w 333274"/>
                  <a:gd name="connsiteY5" fmla="*/ 384791 h 384790"/>
                  <a:gd name="connsiteX6" fmla="*/ 68566 w 333274"/>
                  <a:gd name="connsiteY6" fmla="*/ 230261 h 384790"/>
                  <a:gd name="connsiteX7" fmla="*/ 54239 w 333274"/>
                  <a:gd name="connsiteY7" fmla="*/ 159647 h 384790"/>
                  <a:gd name="connsiteX8" fmla="*/ 0 w 333274"/>
                  <a:gd name="connsiteY8" fmla="*/ 159647 h 3847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33274" h="384790">
                    <a:moveTo>
                      <a:pt x="0" y="159647"/>
                    </a:moveTo>
                    <a:cubicBezTo>
                      <a:pt x="0" y="159647"/>
                      <a:pt x="16374" y="57309"/>
                      <a:pt x="49122" y="49122"/>
                    </a:cubicBezTo>
                    <a:cubicBezTo>
                      <a:pt x="81870" y="39912"/>
                      <a:pt x="253798" y="0"/>
                      <a:pt x="253798" y="0"/>
                    </a:cubicBezTo>
                    <a:cubicBezTo>
                      <a:pt x="253798" y="0"/>
                      <a:pt x="341809" y="75730"/>
                      <a:pt x="332599" y="142250"/>
                    </a:cubicBezTo>
                    <a:cubicBezTo>
                      <a:pt x="323388" y="208770"/>
                      <a:pt x="226167" y="274266"/>
                      <a:pt x="226167" y="274266"/>
                    </a:cubicBezTo>
                    <a:lnTo>
                      <a:pt x="216956" y="384791"/>
                    </a:lnTo>
                    <a:cubicBezTo>
                      <a:pt x="216956" y="384791"/>
                      <a:pt x="68566" y="278359"/>
                      <a:pt x="68566" y="230261"/>
                    </a:cubicBezTo>
                    <a:cubicBezTo>
                      <a:pt x="68566" y="182162"/>
                      <a:pt x="54239" y="159647"/>
                      <a:pt x="54239" y="159647"/>
                    </a:cubicBezTo>
                    <a:cubicBezTo>
                      <a:pt x="54239" y="159647"/>
                      <a:pt x="7164" y="137133"/>
                      <a:pt x="0" y="159647"/>
                    </a:cubicBezTo>
                    <a:close/>
                  </a:path>
                </a:pathLst>
              </a:custGeom>
              <a:solidFill>
                <a:srgbClr val="FFBD03"/>
              </a:solidFill>
              <a:ln w="1022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086" name="Freeform: Shape 1085">
                <a:extLst>
                  <a:ext uri="{FF2B5EF4-FFF2-40B4-BE49-F238E27FC236}">
                    <a16:creationId xmlns:a16="http://schemas.microsoft.com/office/drawing/2014/main" id="{4D24CD4C-EDF0-4E49-B507-CB22D5830B4F}"/>
                  </a:ext>
                </a:extLst>
              </p:cNvPr>
              <p:cNvSpPr/>
              <p:nvPr/>
            </p:nvSpPr>
            <p:spPr>
              <a:xfrm>
                <a:off x="9778678" y="3533742"/>
                <a:ext cx="399643" cy="585373"/>
              </a:xfrm>
              <a:custGeom>
                <a:avLst/>
                <a:gdLst>
                  <a:gd name="connsiteX0" fmla="*/ 0 w 399643"/>
                  <a:gd name="connsiteY0" fmla="*/ 0 h 585373"/>
                  <a:gd name="connsiteX1" fmla="*/ 326458 w 399643"/>
                  <a:gd name="connsiteY1" fmla="*/ 153507 h 585373"/>
                  <a:gd name="connsiteX2" fmla="*/ 383768 w 399643"/>
                  <a:gd name="connsiteY2" fmla="*/ 580256 h 585373"/>
                  <a:gd name="connsiteX3" fmla="*/ 330552 w 399643"/>
                  <a:gd name="connsiteY3" fmla="*/ 585373 h 585373"/>
                  <a:gd name="connsiteX4" fmla="*/ 283476 w 399643"/>
                  <a:gd name="connsiteY4" fmla="*/ 191372 h 585373"/>
                  <a:gd name="connsiteX5" fmla="*/ 32748 w 399643"/>
                  <a:gd name="connsiteY5" fmla="*/ 50146 h 585373"/>
                  <a:gd name="connsiteX6" fmla="*/ 0 w 399643"/>
                  <a:gd name="connsiteY6" fmla="*/ 0 h 5853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99643" h="585373">
                    <a:moveTo>
                      <a:pt x="0" y="0"/>
                    </a:moveTo>
                    <a:cubicBezTo>
                      <a:pt x="0" y="0"/>
                      <a:pt x="207746" y="13304"/>
                      <a:pt x="326458" y="153507"/>
                    </a:cubicBezTo>
                    <a:cubicBezTo>
                      <a:pt x="445171" y="294733"/>
                      <a:pt x="383768" y="580256"/>
                      <a:pt x="383768" y="580256"/>
                    </a:cubicBezTo>
                    <a:lnTo>
                      <a:pt x="330552" y="585373"/>
                    </a:lnTo>
                    <a:cubicBezTo>
                      <a:pt x="330552" y="585373"/>
                      <a:pt x="384791" y="312131"/>
                      <a:pt x="283476" y="191372"/>
                    </a:cubicBezTo>
                    <a:cubicBezTo>
                      <a:pt x="182162" y="71637"/>
                      <a:pt x="32748" y="50146"/>
                      <a:pt x="32748" y="50146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BD03"/>
              </a:solidFill>
              <a:ln w="1022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087" name="Freeform: Shape 1086">
                <a:extLst>
                  <a:ext uri="{FF2B5EF4-FFF2-40B4-BE49-F238E27FC236}">
                    <a16:creationId xmlns:a16="http://schemas.microsoft.com/office/drawing/2014/main" id="{04FA465E-1C64-48C3-9405-FA78303AEC2C}"/>
                  </a:ext>
                </a:extLst>
              </p:cNvPr>
              <p:cNvSpPr/>
              <p:nvPr/>
            </p:nvSpPr>
            <p:spPr>
              <a:xfrm>
                <a:off x="9813473" y="3615613"/>
                <a:ext cx="221138" cy="493269"/>
              </a:xfrm>
              <a:custGeom>
                <a:avLst/>
                <a:gdLst>
                  <a:gd name="connsiteX0" fmla="*/ 7164 w 221138"/>
                  <a:gd name="connsiteY0" fmla="*/ 0 h 493269"/>
                  <a:gd name="connsiteX1" fmla="*/ 182162 w 221138"/>
                  <a:gd name="connsiteY1" fmla="*/ 165788 h 493269"/>
                  <a:gd name="connsiteX2" fmla="*/ 220027 w 221138"/>
                  <a:gd name="connsiteY2" fmla="*/ 491222 h 493269"/>
                  <a:gd name="connsiteX3" fmla="*/ 201606 w 221138"/>
                  <a:gd name="connsiteY3" fmla="*/ 493269 h 493269"/>
                  <a:gd name="connsiteX4" fmla="*/ 86988 w 221138"/>
                  <a:gd name="connsiteY4" fmla="*/ 109502 h 493269"/>
                  <a:gd name="connsiteX5" fmla="*/ 0 w 221138"/>
                  <a:gd name="connsiteY5" fmla="*/ 47075 h 493269"/>
                  <a:gd name="connsiteX6" fmla="*/ 7164 w 221138"/>
                  <a:gd name="connsiteY6" fmla="*/ 0 h 4932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21138" h="493269">
                    <a:moveTo>
                      <a:pt x="7164" y="0"/>
                    </a:moveTo>
                    <a:cubicBezTo>
                      <a:pt x="7164" y="0"/>
                      <a:pt x="132016" y="39912"/>
                      <a:pt x="182162" y="165788"/>
                    </a:cubicBezTo>
                    <a:cubicBezTo>
                      <a:pt x="231284" y="290640"/>
                      <a:pt x="220027" y="491222"/>
                      <a:pt x="220027" y="491222"/>
                    </a:cubicBezTo>
                    <a:lnTo>
                      <a:pt x="201606" y="493269"/>
                    </a:lnTo>
                    <a:cubicBezTo>
                      <a:pt x="201606" y="493269"/>
                      <a:pt x="150437" y="174998"/>
                      <a:pt x="86988" y="109502"/>
                    </a:cubicBezTo>
                    <a:cubicBezTo>
                      <a:pt x="23538" y="44005"/>
                      <a:pt x="0" y="47075"/>
                      <a:pt x="0" y="47075"/>
                    </a:cubicBezTo>
                    <a:lnTo>
                      <a:pt x="7164" y="0"/>
                    </a:lnTo>
                    <a:close/>
                  </a:path>
                </a:pathLst>
              </a:custGeom>
              <a:solidFill>
                <a:srgbClr val="FFBD03"/>
              </a:solidFill>
              <a:ln w="1022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088" name="Freeform: Shape 1087">
                <a:extLst>
                  <a:ext uri="{FF2B5EF4-FFF2-40B4-BE49-F238E27FC236}">
                    <a16:creationId xmlns:a16="http://schemas.microsoft.com/office/drawing/2014/main" id="{FE1AD237-F19A-4EF2-9C4C-23129718CACE}"/>
                  </a:ext>
                </a:extLst>
              </p:cNvPr>
              <p:cNvSpPr/>
              <p:nvPr/>
            </p:nvSpPr>
            <p:spPr>
              <a:xfrm>
                <a:off x="9747977" y="3687249"/>
                <a:ext cx="132834" cy="264032"/>
              </a:xfrm>
              <a:custGeom>
                <a:avLst/>
                <a:gdLst>
                  <a:gd name="connsiteX0" fmla="*/ 30701 w 132834"/>
                  <a:gd name="connsiteY0" fmla="*/ 0 h 264032"/>
                  <a:gd name="connsiteX1" fmla="*/ 121782 w 132834"/>
                  <a:gd name="connsiteY1" fmla="*/ 124852 h 264032"/>
                  <a:gd name="connsiteX2" fmla="*/ 132016 w 132834"/>
                  <a:gd name="connsiteY2" fmla="*/ 263009 h 264032"/>
                  <a:gd name="connsiteX3" fmla="*/ 81870 w 132834"/>
                  <a:gd name="connsiteY3" fmla="*/ 264032 h 264032"/>
                  <a:gd name="connsiteX4" fmla="*/ 64473 w 132834"/>
                  <a:gd name="connsiteY4" fmla="*/ 97221 h 264032"/>
                  <a:gd name="connsiteX5" fmla="*/ 0 w 132834"/>
                  <a:gd name="connsiteY5" fmla="*/ 25585 h 264032"/>
                  <a:gd name="connsiteX6" fmla="*/ 30701 w 132834"/>
                  <a:gd name="connsiteY6" fmla="*/ 0 h 2640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32834" h="264032">
                    <a:moveTo>
                      <a:pt x="30701" y="0"/>
                    </a:moveTo>
                    <a:cubicBezTo>
                      <a:pt x="30701" y="0"/>
                      <a:pt x="106432" y="70613"/>
                      <a:pt x="121782" y="124852"/>
                    </a:cubicBezTo>
                    <a:cubicBezTo>
                      <a:pt x="137133" y="179092"/>
                      <a:pt x="132016" y="263009"/>
                      <a:pt x="132016" y="263009"/>
                    </a:cubicBezTo>
                    <a:lnTo>
                      <a:pt x="81870" y="264032"/>
                    </a:lnTo>
                    <a:cubicBezTo>
                      <a:pt x="81870" y="264032"/>
                      <a:pt x="88011" y="138156"/>
                      <a:pt x="64473" y="97221"/>
                    </a:cubicBezTo>
                    <a:cubicBezTo>
                      <a:pt x="41959" y="55263"/>
                      <a:pt x="0" y="25585"/>
                      <a:pt x="0" y="25585"/>
                    </a:cubicBezTo>
                    <a:lnTo>
                      <a:pt x="30701" y="0"/>
                    </a:lnTo>
                    <a:close/>
                  </a:path>
                </a:pathLst>
              </a:custGeom>
              <a:solidFill>
                <a:srgbClr val="FFBD03"/>
              </a:solidFill>
              <a:ln w="1022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089" name="Freeform: Shape 1088">
                <a:extLst>
                  <a:ext uri="{FF2B5EF4-FFF2-40B4-BE49-F238E27FC236}">
                    <a16:creationId xmlns:a16="http://schemas.microsoft.com/office/drawing/2014/main" id="{0F699D67-D03C-45F9-B87A-398C244B9A7F}"/>
                  </a:ext>
                </a:extLst>
              </p:cNvPr>
              <p:cNvSpPr/>
              <p:nvPr/>
            </p:nvSpPr>
            <p:spPr>
              <a:xfrm>
                <a:off x="9687597" y="3769120"/>
                <a:ext cx="66406" cy="182161"/>
              </a:xfrm>
              <a:custGeom>
                <a:avLst/>
                <a:gdLst>
                  <a:gd name="connsiteX0" fmla="*/ 26608 w 66406"/>
                  <a:gd name="connsiteY0" fmla="*/ 0 h 182161"/>
                  <a:gd name="connsiteX1" fmla="*/ 61403 w 66406"/>
                  <a:gd name="connsiteY1" fmla="*/ 89034 h 182161"/>
                  <a:gd name="connsiteX2" fmla="*/ 61403 w 66406"/>
                  <a:gd name="connsiteY2" fmla="*/ 182162 h 182161"/>
                  <a:gd name="connsiteX3" fmla="*/ 26608 w 66406"/>
                  <a:gd name="connsiteY3" fmla="*/ 182162 h 182161"/>
                  <a:gd name="connsiteX4" fmla="*/ 0 w 66406"/>
                  <a:gd name="connsiteY4" fmla="*/ 28655 h 182161"/>
                  <a:gd name="connsiteX5" fmla="*/ 26608 w 66406"/>
                  <a:gd name="connsiteY5" fmla="*/ 0 h 18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6406" h="182161">
                    <a:moveTo>
                      <a:pt x="26608" y="0"/>
                    </a:moveTo>
                    <a:cubicBezTo>
                      <a:pt x="26608" y="0"/>
                      <a:pt x="50146" y="39912"/>
                      <a:pt x="61403" y="89034"/>
                    </a:cubicBezTo>
                    <a:cubicBezTo>
                      <a:pt x="72660" y="137133"/>
                      <a:pt x="61403" y="182162"/>
                      <a:pt x="61403" y="182162"/>
                    </a:cubicBezTo>
                    <a:lnTo>
                      <a:pt x="26608" y="182162"/>
                    </a:lnTo>
                    <a:lnTo>
                      <a:pt x="0" y="28655"/>
                    </a:lnTo>
                    <a:lnTo>
                      <a:pt x="26608" y="0"/>
                    </a:lnTo>
                    <a:close/>
                  </a:path>
                </a:pathLst>
              </a:custGeom>
              <a:solidFill>
                <a:srgbClr val="FFBD03"/>
              </a:solidFill>
              <a:ln w="1022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090" name="Freeform: Shape 1089">
                <a:extLst>
                  <a:ext uri="{FF2B5EF4-FFF2-40B4-BE49-F238E27FC236}">
                    <a16:creationId xmlns:a16="http://schemas.microsoft.com/office/drawing/2014/main" id="{11386E23-6465-4507-9EDC-F7E36FCC6318}"/>
                  </a:ext>
                </a:extLst>
              </p:cNvPr>
              <p:cNvSpPr/>
              <p:nvPr/>
            </p:nvSpPr>
            <p:spPr>
              <a:xfrm>
                <a:off x="9364209" y="4419989"/>
                <a:ext cx="615051" cy="703062"/>
              </a:xfrm>
              <a:custGeom>
                <a:avLst/>
                <a:gdLst>
                  <a:gd name="connsiteX0" fmla="*/ 495316 w 615051"/>
                  <a:gd name="connsiteY0" fmla="*/ 0 h 703062"/>
                  <a:gd name="connsiteX1" fmla="*/ 124852 w 615051"/>
                  <a:gd name="connsiteY1" fmla="*/ 0 h 703062"/>
                  <a:gd name="connsiteX2" fmla="*/ 0 w 615051"/>
                  <a:gd name="connsiteY2" fmla="*/ 703062 h 703062"/>
                  <a:gd name="connsiteX3" fmla="*/ 615052 w 615051"/>
                  <a:gd name="connsiteY3" fmla="*/ 687711 h 7030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15051" h="703062">
                    <a:moveTo>
                      <a:pt x="495316" y="0"/>
                    </a:moveTo>
                    <a:lnTo>
                      <a:pt x="124852" y="0"/>
                    </a:lnTo>
                    <a:lnTo>
                      <a:pt x="0" y="703062"/>
                    </a:lnTo>
                    <a:lnTo>
                      <a:pt x="615052" y="687711"/>
                    </a:lnTo>
                    <a:close/>
                  </a:path>
                </a:pathLst>
              </a:custGeom>
              <a:solidFill>
                <a:srgbClr val="CD3E00"/>
              </a:solidFill>
              <a:ln w="1022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091" name="Freeform: Shape 1090">
                <a:extLst>
                  <a:ext uri="{FF2B5EF4-FFF2-40B4-BE49-F238E27FC236}">
                    <a16:creationId xmlns:a16="http://schemas.microsoft.com/office/drawing/2014/main" id="{E1C709C8-1B71-4996-9FAA-CB6F2195E862}"/>
                  </a:ext>
                </a:extLst>
              </p:cNvPr>
              <p:cNvSpPr/>
              <p:nvPr/>
            </p:nvSpPr>
            <p:spPr>
              <a:xfrm>
                <a:off x="9476781" y="4346306"/>
                <a:ext cx="404234" cy="159647"/>
              </a:xfrm>
              <a:custGeom>
                <a:avLst/>
                <a:gdLst>
                  <a:gd name="connsiteX0" fmla="*/ 391954 w 404234"/>
                  <a:gd name="connsiteY0" fmla="*/ 0 h 159647"/>
                  <a:gd name="connsiteX1" fmla="*/ 12280 w 404234"/>
                  <a:gd name="connsiteY1" fmla="*/ 73683 h 159647"/>
                  <a:gd name="connsiteX2" fmla="*/ 0 w 404234"/>
                  <a:gd name="connsiteY2" fmla="*/ 142250 h 159647"/>
                  <a:gd name="connsiteX3" fmla="*/ 404235 w 404234"/>
                  <a:gd name="connsiteY3" fmla="*/ 159647 h 159647"/>
                  <a:gd name="connsiteX4" fmla="*/ 387861 w 404234"/>
                  <a:gd name="connsiteY4" fmla="*/ 53216 h 159647"/>
                  <a:gd name="connsiteX5" fmla="*/ 391954 w 404234"/>
                  <a:gd name="connsiteY5" fmla="*/ 0 h 1596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04234" h="159647">
                    <a:moveTo>
                      <a:pt x="391954" y="0"/>
                    </a:moveTo>
                    <a:cubicBezTo>
                      <a:pt x="371487" y="1023"/>
                      <a:pt x="12280" y="73683"/>
                      <a:pt x="12280" y="73683"/>
                    </a:cubicBezTo>
                    <a:lnTo>
                      <a:pt x="0" y="142250"/>
                    </a:lnTo>
                    <a:lnTo>
                      <a:pt x="404235" y="159647"/>
                    </a:lnTo>
                    <a:cubicBezTo>
                      <a:pt x="404235" y="159647"/>
                      <a:pt x="388884" y="83917"/>
                      <a:pt x="387861" y="53216"/>
                    </a:cubicBezTo>
                    <a:cubicBezTo>
                      <a:pt x="386838" y="31725"/>
                      <a:pt x="391954" y="0"/>
                      <a:pt x="391954" y="0"/>
                    </a:cubicBezTo>
                    <a:close/>
                  </a:path>
                </a:pathLst>
              </a:custGeom>
              <a:solidFill>
                <a:srgbClr val="6A3B21"/>
              </a:solidFill>
              <a:ln w="1022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092" name="Freeform: Shape 1091">
                <a:extLst>
                  <a:ext uri="{FF2B5EF4-FFF2-40B4-BE49-F238E27FC236}">
                    <a16:creationId xmlns:a16="http://schemas.microsoft.com/office/drawing/2014/main" id="{D07668EB-9330-43F3-8811-BBD0E6958312}"/>
                  </a:ext>
                </a:extLst>
              </p:cNvPr>
              <p:cNvSpPr/>
              <p:nvPr/>
            </p:nvSpPr>
            <p:spPr>
              <a:xfrm>
                <a:off x="9430729" y="4708582"/>
                <a:ext cx="414468" cy="410375"/>
              </a:xfrm>
              <a:custGeom>
                <a:avLst/>
                <a:gdLst>
                  <a:gd name="connsiteX0" fmla="*/ 0 w 414468"/>
                  <a:gd name="connsiteY0" fmla="*/ 38888 h 410375"/>
                  <a:gd name="connsiteX1" fmla="*/ 347949 w 414468"/>
                  <a:gd name="connsiteY1" fmla="*/ 410375 h 410375"/>
                  <a:gd name="connsiteX2" fmla="*/ 414469 w 414468"/>
                  <a:gd name="connsiteY2" fmla="*/ 402188 h 410375"/>
                  <a:gd name="connsiteX3" fmla="*/ 7164 w 414468"/>
                  <a:gd name="connsiteY3" fmla="*/ 0 h 4103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14468" h="410375">
                    <a:moveTo>
                      <a:pt x="0" y="38888"/>
                    </a:moveTo>
                    <a:lnTo>
                      <a:pt x="347949" y="410375"/>
                    </a:lnTo>
                    <a:lnTo>
                      <a:pt x="414469" y="402188"/>
                    </a:lnTo>
                    <a:lnTo>
                      <a:pt x="7164" y="0"/>
                    </a:lnTo>
                    <a:close/>
                  </a:path>
                </a:pathLst>
              </a:custGeom>
              <a:solidFill>
                <a:srgbClr val="6A3B21"/>
              </a:solidFill>
              <a:ln w="1022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093" name="Freeform: Shape 1092">
                <a:extLst>
                  <a:ext uri="{FF2B5EF4-FFF2-40B4-BE49-F238E27FC236}">
                    <a16:creationId xmlns:a16="http://schemas.microsoft.com/office/drawing/2014/main" id="{20465C02-398B-4DF3-B9AF-73F1577C68F7}"/>
                  </a:ext>
                </a:extLst>
              </p:cNvPr>
              <p:cNvSpPr/>
              <p:nvPr/>
            </p:nvSpPr>
            <p:spPr>
              <a:xfrm>
                <a:off x="9446080" y="4630806"/>
                <a:ext cx="533181" cy="478941"/>
              </a:xfrm>
              <a:custGeom>
                <a:avLst/>
                <a:gdLst>
                  <a:gd name="connsiteX0" fmla="*/ 0 w 533181"/>
                  <a:gd name="connsiteY0" fmla="*/ 33772 h 478941"/>
                  <a:gd name="connsiteX1" fmla="*/ 435960 w 533181"/>
                  <a:gd name="connsiteY1" fmla="*/ 478942 h 478941"/>
                  <a:gd name="connsiteX2" fmla="*/ 533181 w 533181"/>
                  <a:gd name="connsiteY2" fmla="*/ 476895 h 478941"/>
                  <a:gd name="connsiteX3" fmla="*/ 5117 w 533181"/>
                  <a:gd name="connsiteY3" fmla="*/ 0 h 478941"/>
                  <a:gd name="connsiteX4" fmla="*/ 0 w 533181"/>
                  <a:gd name="connsiteY4" fmla="*/ 33772 h 4789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33181" h="478941">
                    <a:moveTo>
                      <a:pt x="0" y="33772"/>
                    </a:moveTo>
                    <a:cubicBezTo>
                      <a:pt x="10234" y="35818"/>
                      <a:pt x="435960" y="478942"/>
                      <a:pt x="435960" y="478942"/>
                    </a:cubicBezTo>
                    <a:lnTo>
                      <a:pt x="533181" y="476895"/>
                    </a:lnTo>
                    <a:lnTo>
                      <a:pt x="5117" y="0"/>
                    </a:lnTo>
                    <a:lnTo>
                      <a:pt x="0" y="33772"/>
                    </a:lnTo>
                    <a:close/>
                  </a:path>
                </a:pathLst>
              </a:custGeom>
              <a:solidFill>
                <a:srgbClr val="6A3B21"/>
              </a:solidFill>
              <a:ln w="1022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094" name="Freeform: Shape 1093">
                <a:extLst>
                  <a:ext uri="{FF2B5EF4-FFF2-40B4-BE49-F238E27FC236}">
                    <a16:creationId xmlns:a16="http://schemas.microsoft.com/office/drawing/2014/main" id="{1AC6F3CE-CF5F-474C-9C8F-4A8DCB57078D}"/>
                  </a:ext>
                </a:extLst>
              </p:cNvPr>
              <p:cNvSpPr/>
              <p:nvPr/>
            </p:nvSpPr>
            <p:spPr>
              <a:xfrm>
                <a:off x="9457337" y="4570426"/>
                <a:ext cx="501456" cy="421632"/>
              </a:xfrm>
              <a:custGeom>
                <a:avLst/>
                <a:gdLst>
                  <a:gd name="connsiteX0" fmla="*/ 0 w 501456"/>
                  <a:gd name="connsiteY0" fmla="*/ 26608 h 421632"/>
                  <a:gd name="connsiteX1" fmla="*/ 501456 w 501456"/>
                  <a:gd name="connsiteY1" fmla="*/ 421633 h 421632"/>
                  <a:gd name="connsiteX2" fmla="*/ 487129 w 501456"/>
                  <a:gd name="connsiteY2" fmla="*/ 339762 h 421632"/>
                  <a:gd name="connsiteX3" fmla="*/ 5117 w 501456"/>
                  <a:gd name="connsiteY3" fmla="*/ 0 h 4216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01456" h="421632">
                    <a:moveTo>
                      <a:pt x="0" y="26608"/>
                    </a:moveTo>
                    <a:lnTo>
                      <a:pt x="501456" y="421633"/>
                    </a:lnTo>
                    <a:lnTo>
                      <a:pt x="487129" y="339762"/>
                    </a:lnTo>
                    <a:lnTo>
                      <a:pt x="5117" y="0"/>
                    </a:lnTo>
                    <a:close/>
                  </a:path>
                </a:pathLst>
              </a:custGeom>
              <a:solidFill>
                <a:srgbClr val="6A3B21"/>
              </a:solidFill>
              <a:ln w="1022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095" name="Freeform: Shape 1094">
                <a:extLst>
                  <a:ext uri="{FF2B5EF4-FFF2-40B4-BE49-F238E27FC236}">
                    <a16:creationId xmlns:a16="http://schemas.microsoft.com/office/drawing/2014/main" id="{8AFB2E0C-11EC-410E-802F-DFA49B9D4E3C}"/>
                  </a:ext>
                </a:extLst>
              </p:cNvPr>
              <p:cNvSpPr/>
              <p:nvPr/>
            </p:nvSpPr>
            <p:spPr>
              <a:xfrm>
                <a:off x="9465524" y="4520280"/>
                <a:ext cx="458474" cy="271195"/>
              </a:xfrm>
              <a:custGeom>
                <a:avLst/>
                <a:gdLst>
                  <a:gd name="connsiteX0" fmla="*/ 0 w 458474"/>
                  <a:gd name="connsiteY0" fmla="*/ 32748 h 271195"/>
                  <a:gd name="connsiteX1" fmla="*/ 458474 w 458474"/>
                  <a:gd name="connsiteY1" fmla="*/ 271196 h 271195"/>
                  <a:gd name="connsiteX2" fmla="*/ 434937 w 458474"/>
                  <a:gd name="connsiteY2" fmla="*/ 193419 h 271195"/>
                  <a:gd name="connsiteX3" fmla="*/ 6140 w 458474"/>
                  <a:gd name="connsiteY3" fmla="*/ 0 h 2711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58474" h="271195">
                    <a:moveTo>
                      <a:pt x="0" y="32748"/>
                    </a:moveTo>
                    <a:lnTo>
                      <a:pt x="458474" y="271196"/>
                    </a:lnTo>
                    <a:lnTo>
                      <a:pt x="434937" y="193419"/>
                    </a:lnTo>
                    <a:lnTo>
                      <a:pt x="6140" y="0"/>
                    </a:lnTo>
                    <a:close/>
                  </a:path>
                </a:pathLst>
              </a:custGeom>
              <a:solidFill>
                <a:srgbClr val="6A3B21"/>
              </a:solidFill>
              <a:ln w="1022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096" name="Freeform: Shape 1095">
                <a:extLst>
                  <a:ext uri="{FF2B5EF4-FFF2-40B4-BE49-F238E27FC236}">
                    <a16:creationId xmlns:a16="http://schemas.microsoft.com/office/drawing/2014/main" id="{9DFCB315-9ED6-4CB2-8D93-16D7136043EB}"/>
                  </a:ext>
                </a:extLst>
              </p:cNvPr>
              <p:cNvSpPr/>
              <p:nvPr/>
            </p:nvSpPr>
            <p:spPr>
              <a:xfrm>
                <a:off x="9471664" y="4488556"/>
                <a:ext cx="428796" cy="165787"/>
              </a:xfrm>
              <a:custGeom>
                <a:avLst/>
                <a:gdLst>
                  <a:gd name="connsiteX0" fmla="*/ 417539 w 428796"/>
                  <a:gd name="connsiteY0" fmla="*/ 100291 h 165787"/>
                  <a:gd name="connsiteX1" fmla="*/ 5117 w 428796"/>
                  <a:gd name="connsiteY1" fmla="*/ 0 h 165787"/>
                  <a:gd name="connsiteX2" fmla="*/ 0 w 428796"/>
                  <a:gd name="connsiteY2" fmla="*/ 31725 h 165787"/>
                  <a:gd name="connsiteX3" fmla="*/ 428796 w 428796"/>
                  <a:gd name="connsiteY3" fmla="*/ 165788 h 1657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8796" h="165787">
                    <a:moveTo>
                      <a:pt x="417539" y="100291"/>
                    </a:moveTo>
                    <a:lnTo>
                      <a:pt x="5117" y="0"/>
                    </a:lnTo>
                    <a:lnTo>
                      <a:pt x="0" y="31725"/>
                    </a:lnTo>
                    <a:lnTo>
                      <a:pt x="428796" y="165788"/>
                    </a:lnTo>
                    <a:close/>
                  </a:path>
                </a:pathLst>
              </a:custGeom>
              <a:solidFill>
                <a:srgbClr val="6A3B21"/>
              </a:solidFill>
              <a:ln w="1022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097" name="Freeform: Shape 1096">
                <a:extLst>
                  <a:ext uri="{FF2B5EF4-FFF2-40B4-BE49-F238E27FC236}">
                    <a16:creationId xmlns:a16="http://schemas.microsoft.com/office/drawing/2014/main" id="{4AD36B9D-2A2E-400B-93A1-98B7BC2209E5}"/>
                  </a:ext>
                </a:extLst>
              </p:cNvPr>
              <p:cNvSpPr/>
              <p:nvPr/>
            </p:nvSpPr>
            <p:spPr>
              <a:xfrm>
                <a:off x="9364209" y="4747471"/>
                <a:ext cx="414468" cy="375580"/>
              </a:xfrm>
              <a:custGeom>
                <a:avLst/>
                <a:gdLst>
                  <a:gd name="connsiteX0" fmla="*/ 414469 w 414468"/>
                  <a:gd name="connsiteY0" fmla="*/ 371487 h 375580"/>
                  <a:gd name="connsiteX1" fmla="*/ 66520 w 414468"/>
                  <a:gd name="connsiteY1" fmla="*/ 0 h 375580"/>
                  <a:gd name="connsiteX2" fmla="*/ 0 w 414468"/>
                  <a:gd name="connsiteY2" fmla="*/ 375580 h 3755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14468" h="375580">
                    <a:moveTo>
                      <a:pt x="414469" y="371487"/>
                    </a:moveTo>
                    <a:lnTo>
                      <a:pt x="66520" y="0"/>
                    </a:lnTo>
                    <a:lnTo>
                      <a:pt x="0" y="375580"/>
                    </a:lnTo>
                    <a:close/>
                  </a:path>
                </a:pathLst>
              </a:custGeom>
              <a:solidFill>
                <a:schemeClr val="tx1"/>
              </a:solidFill>
              <a:ln w="1022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098" name="Freeform: Shape 1097">
                <a:extLst>
                  <a:ext uri="{FF2B5EF4-FFF2-40B4-BE49-F238E27FC236}">
                    <a16:creationId xmlns:a16="http://schemas.microsoft.com/office/drawing/2014/main" id="{DC1E06B2-74B6-4553-9D66-CBE7C15DFD68}"/>
                  </a:ext>
                </a:extLst>
              </p:cNvPr>
              <p:cNvSpPr/>
              <p:nvPr/>
            </p:nvSpPr>
            <p:spPr>
              <a:xfrm>
                <a:off x="9568885" y="3523508"/>
                <a:ext cx="237502" cy="207746"/>
              </a:xfrm>
              <a:custGeom>
                <a:avLst/>
                <a:gdLst>
                  <a:gd name="connsiteX0" fmla="*/ 10234 w 237502"/>
                  <a:gd name="connsiteY0" fmla="*/ 10234 h 207746"/>
                  <a:gd name="connsiteX1" fmla="*/ 0 w 237502"/>
                  <a:gd name="connsiteY1" fmla="*/ 92104 h 207746"/>
                  <a:gd name="connsiteX2" fmla="*/ 62426 w 237502"/>
                  <a:gd name="connsiteY2" fmla="*/ 121782 h 207746"/>
                  <a:gd name="connsiteX3" fmla="*/ 62426 w 237502"/>
                  <a:gd name="connsiteY3" fmla="*/ 207746 h 207746"/>
                  <a:gd name="connsiteX4" fmla="*/ 95174 w 237502"/>
                  <a:gd name="connsiteY4" fmla="*/ 207746 h 207746"/>
                  <a:gd name="connsiteX5" fmla="*/ 119736 w 237502"/>
                  <a:gd name="connsiteY5" fmla="*/ 108478 h 207746"/>
                  <a:gd name="connsiteX6" fmla="*/ 180115 w 237502"/>
                  <a:gd name="connsiteY6" fmla="*/ 150437 h 207746"/>
                  <a:gd name="connsiteX7" fmla="*/ 152484 w 237502"/>
                  <a:gd name="connsiteY7" fmla="*/ 200582 h 207746"/>
                  <a:gd name="connsiteX8" fmla="*/ 237424 w 237502"/>
                  <a:gd name="connsiteY8" fmla="*/ 107455 h 207746"/>
                  <a:gd name="connsiteX9" fmla="*/ 152484 w 237502"/>
                  <a:gd name="connsiteY9" fmla="*/ 17397 h 207746"/>
                  <a:gd name="connsiteX10" fmla="*/ 103362 w 237502"/>
                  <a:gd name="connsiteY10" fmla="*/ 23538 h 207746"/>
                  <a:gd name="connsiteX11" fmla="*/ 86988 w 237502"/>
                  <a:gd name="connsiteY11" fmla="*/ 61403 h 207746"/>
                  <a:gd name="connsiteX12" fmla="*/ 42982 w 237502"/>
                  <a:gd name="connsiteY12" fmla="*/ 0 h 207746"/>
                  <a:gd name="connsiteX13" fmla="*/ 10234 w 237502"/>
                  <a:gd name="connsiteY13" fmla="*/ 10234 h 2077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37502" h="207746">
                    <a:moveTo>
                      <a:pt x="10234" y="10234"/>
                    </a:moveTo>
                    <a:lnTo>
                      <a:pt x="0" y="92104"/>
                    </a:lnTo>
                    <a:cubicBezTo>
                      <a:pt x="0" y="92104"/>
                      <a:pt x="47075" y="82894"/>
                      <a:pt x="62426" y="121782"/>
                    </a:cubicBezTo>
                    <a:cubicBezTo>
                      <a:pt x="77777" y="160671"/>
                      <a:pt x="62426" y="207746"/>
                      <a:pt x="62426" y="207746"/>
                    </a:cubicBezTo>
                    <a:lnTo>
                      <a:pt x="95174" y="207746"/>
                    </a:lnTo>
                    <a:cubicBezTo>
                      <a:pt x="95174" y="207746"/>
                      <a:pt x="76754" y="116665"/>
                      <a:pt x="119736" y="108478"/>
                    </a:cubicBezTo>
                    <a:cubicBezTo>
                      <a:pt x="162717" y="100291"/>
                      <a:pt x="189326" y="124852"/>
                      <a:pt x="180115" y="150437"/>
                    </a:cubicBezTo>
                    <a:cubicBezTo>
                      <a:pt x="170905" y="176021"/>
                      <a:pt x="152484" y="200582"/>
                      <a:pt x="152484" y="200582"/>
                    </a:cubicBezTo>
                    <a:cubicBezTo>
                      <a:pt x="152484" y="200582"/>
                      <a:pt x="234354" y="168858"/>
                      <a:pt x="237424" y="107455"/>
                    </a:cubicBezTo>
                    <a:cubicBezTo>
                      <a:pt x="240495" y="47075"/>
                      <a:pt x="152484" y="17397"/>
                      <a:pt x="152484" y="17397"/>
                    </a:cubicBezTo>
                    <a:lnTo>
                      <a:pt x="103362" y="23538"/>
                    </a:lnTo>
                    <a:cubicBezTo>
                      <a:pt x="103362" y="23538"/>
                      <a:pt x="111548" y="56286"/>
                      <a:pt x="86988" y="61403"/>
                    </a:cubicBezTo>
                    <a:cubicBezTo>
                      <a:pt x="40935" y="70613"/>
                      <a:pt x="42982" y="0"/>
                      <a:pt x="42982" y="0"/>
                    </a:cubicBezTo>
                    <a:lnTo>
                      <a:pt x="10234" y="10234"/>
                    </a:lnTo>
                    <a:close/>
                  </a:path>
                </a:pathLst>
              </a:custGeom>
              <a:solidFill>
                <a:srgbClr val="6A3B21"/>
              </a:solidFill>
              <a:ln w="1022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099" name="Freeform: Shape 1098">
                <a:extLst>
                  <a:ext uri="{FF2B5EF4-FFF2-40B4-BE49-F238E27FC236}">
                    <a16:creationId xmlns:a16="http://schemas.microsoft.com/office/drawing/2014/main" id="{17F54F71-2F94-4616-B276-BC8AA22B3B1E}"/>
                  </a:ext>
                </a:extLst>
              </p:cNvPr>
              <p:cNvSpPr/>
              <p:nvPr/>
            </p:nvSpPr>
            <p:spPr>
              <a:xfrm>
                <a:off x="9628618" y="3543280"/>
                <a:ext cx="34725" cy="37881"/>
              </a:xfrm>
              <a:custGeom>
                <a:avLst/>
                <a:gdLst>
                  <a:gd name="connsiteX0" fmla="*/ 647 w 34725"/>
                  <a:gd name="connsiteY0" fmla="*/ 7860 h 37881"/>
                  <a:gd name="connsiteX1" fmla="*/ 18045 w 34725"/>
                  <a:gd name="connsiteY1" fmla="*/ 37538 h 37881"/>
                  <a:gd name="connsiteX2" fmla="*/ 31348 w 34725"/>
                  <a:gd name="connsiteY2" fmla="*/ 1719 h 37881"/>
                  <a:gd name="connsiteX3" fmla="*/ 647 w 34725"/>
                  <a:gd name="connsiteY3" fmla="*/ 7860 h 378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4725" h="37881">
                    <a:moveTo>
                      <a:pt x="647" y="7860"/>
                    </a:moveTo>
                    <a:cubicBezTo>
                      <a:pt x="-1400" y="7860"/>
                      <a:pt x="647" y="41631"/>
                      <a:pt x="18045" y="37538"/>
                    </a:cubicBezTo>
                    <a:cubicBezTo>
                      <a:pt x="36466" y="33444"/>
                      <a:pt x="37489" y="6836"/>
                      <a:pt x="31348" y="1719"/>
                    </a:cubicBezTo>
                    <a:cubicBezTo>
                      <a:pt x="26231" y="-4421"/>
                      <a:pt x="647" y="7860"/>
                      <a:pt x="647" y="7860"/>
                    </a:cubicBezTo>
                    <a:close/>
                  </a:path>
                </a:pathLst>
              </a:custGeom>
              <a:solidFill>
                <a:srgbClr val="6A3B21"/>
              </a:solidFill>
              <a:ln w="1022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100" name="Freeform: Shape 1099">
                <a:extLst>
                  <a:ext uri="{FF2B5EF4-FFF2-40B4-BE49-F238E27FC236}">
                    <a16:creationId xmlns:a16="http://schemas.microsoft.com/office/drawing/2014/main" id="{B7A63A97-2219-47B7-902C-54C09646CCDF}"/>
                  </a:ext>
                </a:extLst>
              </p:cNvPr>
              <p:cNvSpPr/>
              <p:nvPr/>
            </p:nvSpPr>
            <p:spPr>
              <a:xfrm>
                <a:off x="9489062" y="3626187"/>
                <a:ext cx="112571" cy="28313"/>
              </a:xfrm>
              <a:custGeom>
                <a:avLst/>
                <a:gdLst>
                  <a:gd name="connsiteX0" fmla="*/ 0 w 112571"/>
                  <a:gd name="connsiteY0" fmla="*/ 28314 h 28313"/>
                  <a:gd name="connsiteX1" fmla="*/ 35818 w 112571"/>
                  <a:gd name="connsiteY1" fmla="*/ 2729 h 28313"/>
                  <a:gd name="connsiteX2" fmla="*/ 112572 w 112571"/>
                  <a:gd name="connsiteY2" fmla="*/ 2729 h 28313"/>
                  <a:gd name="connsiteX3" fmla="*/ 29678 w 112571"/>
                  <a:gd name="connsiteY3" fmla="*/ 13986 h 28313"/>
                  <a:gd name="connsiteX4" fmla="*/ 12280 w 112571"/>
                  <a:gd name="connsiteY4" fmla="*/ 28314 h 28313"/>
                  <a:gd name="connsiteX5" fmla="*/ 0 w 112571"/>
                  <a:gd name="connsiteY5" fmla="*/ 28314 h 283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2571" h="28313">
                    <a:moveTo>
                      <a:pt x="0" y="28314"/>
                    </a:moveTo>
                    <a:cubicBezTo>
                      <a:pt x="0" y="28314"/>
                      <a:pt x="8187" y="7846"/>
                      <a:pt x="35818" y="2729"/>
                    </a:cubicBezTo>
                    <a:cubicBezTo>
                      <a:pt x="62426" y="-3411"/>
                      <a:pt x="112572" y="2729"/>
                      <a:pt x="112572" y="2729"/>
                    </a:cubicBezTo>
                    <a:cubicBezTo>
                      <a:pt x="112572" y="2729"/>
                      <a:pt x="46052" y="5799"/>
                      <a:pt x="29678" y="13986"/>
                    </a:cubicBezTo>
                    <a:cubicBezTo>
                      <a:pt x="13304" y="22173"/>
                      <a:pt x="12280" y="28314"/>
                      <a:pt x="12280" y="28314"/>
                    </a:cubicBezTo>
                    <a:lnTo>
                      <a:pt x="0" y="28314"/>
                    </a:lnTo>
                    <a:close/>
                  </a:path>
                </a:pathLst>
              </a:custGeom>
              <a:solidFill>
                <a:srgbClr val="6A3B21"/>
              </a:solidFill>
              <a:ln w="1022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101" name="Freeform: Shape 1100">
                <a:extLst>
                  <a:ext uri="{FF2B5EF4-FFF2-40B4-BE49-F238E27FC236}">
                    <a16:creationId xmlns:a16="http://schemas.microsoft.com/office/drawing/2014/main" id="{0B110ECB-26AB-43BC-8E4E-C7E75A16C7D8}"/>
                  </a:ext>
                </a:extLst>
              </p:cNvPr>
              <p:cNvSpPr/>
              <p:nvPr/>
            </p:nvSpPr>
            <p:spPr>
              <a:xfrm>
                <a:off x="9497249" y="4122186"/>
                <a:ext cx="339762" cy="154650"/>
              </a:xfrm>
              <a:custGeom>
                <a:avLst/>
                <a:gdLst>
                  <a:gd name="connsiteX0" fmla="*/ 0 w 339762"/>
                  <a:gd name="connsiteY0" fmla="*/ 144297 h 154650"/>
                  <a:gd name="connsiteX1" fmla="*/ 82894 w 339762"/>
                  <a:gd name="connsiteY1" fmla="*/ 102338 h 154650"/>
                  <a:gd name="connsiteX2" fmla="*/ 251752 w 339762"/>
                  <a:gd name="connsiteY2" fmla="*/ 136110 h 154650"/>
                  <a:gd name="connsiteX3" fmla="*/ 339762 w 339762"/>
                  <a:gd name="connsiteY3" fmla="*/ 0 h 154650"/>
                  <a:gd name="connsiteX4" fmla="*/ 256869 w 339762"/>
                  <a:gd name="connsiteY4" fmla="*/ 154530 h 154650"/>
                  <a:gd name="connsiteX5" fmla="*/ 71637 w 339762"/>
                  <a:gd name="connsiteY5" fmla="*/ 115642 h 154650"/>
                  <a:gd name="connsiteX6" fmla="*/ 0 w 339762"/>
                  <a:gd name="connsiteY6" fmla="*/ 144297 h 154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39762" h="154650">
                    <a:moveTo>
                      <a:pt x="0" y="144297"/>
                    </a:moveTo>
                    <a:cubicBezTo>
                      <a:pt x="0" y="144297"/>
                      <a:pt x="26608" y="100291"/>
                      <a:pt x="82894" y="102338"/>
                    </a:cubicBezTo>
                    <a:cubicBezTo>
                      <a:pt x="139180" y="104385"/>
                      <a:pt x="240495" y="139180"/>
                      <a:pt x="251752" y="136110"/>
                    </a:cubicBezTo>
                    <a:cubicBezTo>
                      <a:pt x="263009" y="133039"/>
                      <a:pt x="339762" y="0"/>
                      <a:pt x="339762" y="0"/>
                    </a:cubicBezTo>
                    <a:cubicBezTo>
                      <a:pt x="339762" y="0"/>
                      <a:pt x="277336" y="159647"/>
                      <a:pt x="256869" y="154530"/>
                    </a:cubicBezTo>
                    <a:cubicBezTo>
                      <a:pt x="236401" y="149413"/>
                      <a:pt x="107455" y="104385"/>
                      <a:pt x="71637" y="115642"/>
                    </a:cubicBezTo>
                    <a:cubicBezTo>
                      <a:pt x="35819" y="126899"/>
                      <a:pt x="0" y="144297"/>
                      <a:pt x="0" y="144297"/>
                    </a:cubicBezTo>
                    <a:close/>
                  </a:path>
                </a:pathLst>
              </a:custGeom>
              <a:solidFill>
                <a:srgbClr val="6A3B21"/>
              </a:solidFill>
              <a:ln w="1022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102" name="Freeform: Shape 1101">
                <a:extLst>
                  <a:ext uri="{FF2B5EF4-FFF2-40B4-BE49-F238E27FC236}">
                    <a16:creationId xmlns:a16="http://schemas.microsoft.com/office/drawing/2014/main" id="{1958238F-FF33-4715-9592-D956B12287EC}"/>
                  </a:ext>
                </a:extLst>
              </p:cNvPr>
              <p:cNvSpPr/>
              <p:nvPr/>
            </p:nvSpPr>
            <p:spPr>
              <a:xfrm>
                <a:off x="9571955" y="4248061"/>
                <a:ext cx="36841" cy="159647"/>
              </a:xfrm>
              <a:custGeom>
                <a:avLst/>
                <a:gdLst>
                  <a:gd name="connsiteX0" fmla="*/ 19444 w 36841"/>
                  <a:gd name="connsiteY0" fmla="*/ 151460 h 159647"/>
                  <a:gd name="connsiteX1" fmla="*/ 0 w 36841"/>
                  <a:gd name="connsiteY1" fmla="*/ 0 h 159647"/>
                  <a:gd name="connsiteX2" fmla="*/ 9210 w 36841"/>
                  <a:gd name="connsiteY2" fmla="*/ 6140 h 159647"/>
                  <a:gd name="connsiteX3" fmla="*/ 36842 w 36841"/>
                  <a:gd name="connsiteY3" fmla="*/ 151460 h 159647"/>
                  <a:gd name="connsiteX4" fmla="*/ 18421 w 36841"/>
                  <a:gd name="connsiteY4" fmla="*/ 159647 h 1596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6841" h="159647">
                    <a:moveTo>
                      <a:pt x="19444" y="151460"/>
                    </a:moveTo>
                    <a:lnTo>
                      <a:pt x="0" y="0"/>
                    </a:lnTo>
                    <a:lnTo>
                      <a:pt x="9210" y="6140"/>
                    </a:lnTo>
                    <a:lnTo>
                      <a:pt x="36842" y="151460"/>
                    </a:lnTo>
                    <a:lnTo>
                      <a:pt x="18421" y="159647"/>
                    </a:lnTo>
                    <a:close/>
                  </a:path>
                </a:pathLst>
              </a:custGeom>
              <a:solidFill>
                <a:srgbClr val="6A3B21"/>
              </a:solidFill>
              <a:ln w="1022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grpSp>
            <p:nvGrpSpPr>
              <p:cNvPr id="1103" name="Graphic 995">
                <a:extLst>
                  <a:ext uri="{FF2B5EF4-FFF2-40B4-BE49-F238E27FC236}">
                    <a16:creationId xmlns:a16="http://schemas.microsoft.com/office/drawing/2014/main" id="{69D6737E-586D-4652-9EE3-C9DBD91B3237}"/>
                  </a:ext>
                </a:extLst>
              </p:cNvPr>
              <p:cNvGrpSpPr/>
              <p:nvPr/>
            </p:nvGrpSpPr>
            <p:grpSpPr>
              <a:xfrm>
                <a:off x="8814923" y="3654501"/>
                <a:ext cx="1185929" cy="571048"/>
                <a:chOff x="8814923" y="3654501"/>
                <a:chExt cx="1185929" cy="571048"/>
              </a:xfrm>
            </p:grpSpPr>
            <p:sp>
              <p:nvSpPr>
                <p:cNvPr id="1104" name="Freeform: Shape 1103">
                  <a:extLst>
                    <a:ext uri="{FF2B5EF4-FFF2-40B4-BE49-F238E27FC236}">
                      <a16:creationId xmlns:a16="http://schemas.microsoft.com/office/drawing/2014/main" id="{0CFC80F1-91C9-4816-B60F-7AAA035FDC88}"/>
                    </a:ext>
                  </a:extLst>
                </p:cNvPr>
                <p:cNvSpPr/>
                <p:nvPr/>
              </p:nvSpPr>
              <p:spPr>
                <a:xfrm>
                  <a:off x="8814923" y="3654501"/>
                  <a:ext cx="1185929" cy="555191"/>
                </a:xfrm>
                <a:custGeom>
                  <a:avLst/>
                  <a:gdLst>
                    <a:gd name="connsiteX0" fmla="*/ 123560 w 1185929"/>
                    <a:gd name="connsiteY0" fmla="*/ 284500 h 555191"/>
                    <a:gd name="connsiteX1" fmla="*/ 588174 w 1185929"/>
                    <a:gd name="connsiteY1" fmla="*/ 552625 h 555191"/>
                    <a:gd name="connsiteX2" fmla="*/ 1181735 w 1185929"/>
                    <a:gd name="connsiteY2" fmla="*/ 399118 h 555191"/>
                    <a:gd name="connsiteX3" fmla="*/ 1165361 w 1185929"/>
                    <a:gd name="connsiteY3" fmla="*/ 282453 h 555191"/>
                    <a:gd name="connsiteX4" fmla="*/ 604549 w 1185929"/>
                    <a:gd name="connsiteY4" fmla="*/ 401165 h 555191"/>
                    <a:gd name="connsiteX5" fmla="*/ 218734 w 1185929"/>
                    <a:gd name="connsiteY5" fmla="*/ 219003 h 555191"/>
                    <a:gd name="connsiteX6" fmla="*/ 150168 w 1185929"/>
                    <a:gd name="connsiteY6" fmla="*/ 97221 h 555191"/>
                    <a:gd name="connsiteX7" fmla="*/ 24292 w 1185929"/>
                    <a:gd name="connsiteY7" fmla="*/ 0 h 555191"/>
                    <a:gd name="connsiteX8" fmla="*/ 3824 w 1185929"/>
                    <a:gd name="connsiteY8" fmla="*/ 90057 h 555191"/>
                    <a:gd name="connsiteX9" fmla="*/ 87742 w 1185929"/>
                    <a:gd name="connsiteY9" fmla="*/ 159647 h 555191"/>
                    <a:gd name="connsiteX10" fmla="*/ 108209 w 1185929"/>
                    <a:gd name="connsiteY10" fmla="*/ 209793 h 555191"/>
                    <a:gd name="connsiteX11" fmla="*/ 18152 w 1185929"/>
                    <a:gd name="connsiteY11" fmla="*/ 155554 h 555191"/>
                    <a:gd name="connsiteX12" fmla="*/ 123560 w 1185929"/>
                    <a:gd name="connsiteY12" fmla="*/ 284500 h 5551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185929" h="555191">
                      <a:moveTo>
                        <a:pt x="123560" y="284500"/>
                      </a:moveTo>
                      <a:cubicBezTo>
                        <a:pt x="123560" y="284500"/>
                        <a:pt x="519608" y="529087"/>
                        <a:pt x="588174" y="552625"/>
                      </a:cubicBezTo>
                      <a:cubicBezTo>
                        <a:pt x="656741" y="576163"/>
                        <a:pt x="1166384" y="430843"/>
                        <a:pt x="1181735" y="399118"/>
                      </a:cubicBezTo>
                      <a:cubicBezTo>
                        <a:pt x="1197086" y="366370"/>
                        <a:pt x="1165361" y="282453"/>
                        <a:pt x="1165361" y="282453"/>
                      </a:cubicBezTo>
                      <a:lnTo>
                        <a:pt x="604549" y="401165"/>
                      </a:lnTo>
                      <a:lnTo>
                        <a:pt x="218734" y="219003"/>
                      </a:lnTo>
                      <a:cubicBezTo>
                        <a:pt x="218734" y="219003"/>
                        <a:pt x="202360" y="145320"/>
                        <a:pt x="150168" y="97221"/>
                      </a:cubicBezTo>
                      <a:cubicBezTo>
                        <a:pt x="97975" y="49122"/>
                        <a:pt x="24292" y="0"/>
                        <a:pt x="24292" y="0"/>
                      </a:cubicBezTo>
                      <a:cubicBezTo>
                        <a:pt x="24292" y="0"/>
                        <a:pt x="-11526" y="66520"/>
                        <a:pt x="3824" y="90057"/>
                      </a:cubicBezTo>
                      <a:cubicBezTo>
                        <a:pt x="18152" y="114619"/>
                        <a:pt x="77508" y="134063"/>
                        <a:pt x="87742" y="159647"/>
                      </a:cubicBezTo>
                      <a:cubicBezTo>
                        <a:pt x="97975" y="185232"/>
                        <a:pt x="108209" y="209793"/>
                        <a:pt x="108209" y="209793"/>
                      </a:cubicBezTo>
                      <a:cubicBezTo>
                        <a:pt x="108209" y="209793"/>
                        <a:pt x="10988" y="129969"/>
                        <a:pt x="18152" y="155554"/>
                      </a:cubicBezTo>
                      <a:cubicBezTo>
                        <a:pt x="23269" y="182162"/>
                        <a:pt x="74438" y="253798"/>
                        <a:pt x="123560" y="284500"/>
                      </a:cubicBezTo>
                      <a:close/>
                    </a:path>
                  </a:pathLst>
                </a:custGeom>
                <a:solidFill>
                  <a:srgbClr val="D88150"/>
                </a:solidFill>
                <a:ln w="1022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105" name="Freeform: Shape 1104">
                  <a:extLst>
                    <a:ext uri="{FF2B5EF4-FFF2-40B4-BE49-F238E27FC236}">
                      <a16:creationId xmlns:a16="http://schemas.microsoft.com/office/drawing/2014/main" id="{17EFD235-D9D3-4FD9-8BD7-FE02B488C886}"/>
                    </a:ext>
                  </a:extLst>
                </p:cNvPr>
                <p:cNvSpPr/>
                <p:nvPr/>
              </p:nvSpPr>
              <p:spPr>
                <a:xfrm>
                  <a:off x="8969185" y="3957421"/>
                  <a:ext cx="1009052" cy="268128"/>
                </a:xfrm>
                <a:custGeom>
                  <a:avLst/>
                  <a:gdLst>
                    <a:gd name="connsiteX0" fmla="*/ 997795 w 1009052"/>
                    <a:gd name="connsiteY0" fmla="*/ 135086 h 268128"/>
                    <a:gd name="connsiteX1" fmla="*/ 441077 w 1009052"/>
                    <a:gd name="connsiteY1" fmla="*/ 268126 h 268128"/>
                    <a:gd name="connsiteX2" fmla="*/ 0 w 1009052"/>
                    <a:gd name="connsiteY2" fmla="*/ 0 h 268128"/>
                    <a:gd name="connsiteX3" fmla="*/ 434936 w 1009052"/>
                    <a:gd name="connsiteY3" fmla="*/ 249705 h 268128"/>
                    <a:gd name="connsiteX4" fmla="*/ 1009053 w 1009052"/>
                    <a:gd name="connsiteY4" fmla="*/ 109502 h 268128"/>
                    <a:gd name="connsiteX5" fmla="*/ 997795 w 1009052"/>
                    <a:gd name="connsiteY5" fmla="*/ 135086 h 2681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09052" h="268128">
                      <a:moveTo>
                        <a:pt x="997795" y="135086"/>
                      </a:moveTo>
                      <a:cubicBezTo>
                        <a:pt x="997795" y="135086"/>
                        <a:pt x="503503" y="267102"/>
                        <a:pt x="441077" y="268126"/>
                      </a:cubicBezTo>
                      <a:cubicBezTo>
                        <a:pt x="378650" y="269149"/>
                        <a:pt x="0" y="0"/>
                        <a:pt x="0" y="0"/>
                      </a:cubicBezTo>
                      <a:cubicBezTo>
                        <a:pt x="0" y="0"/>
                        <a:pt x="383767" y="251751"/>
                        <a:pt x="434936" y="249705"/>
                      </a:cubicBezTo>
                      <a:cubicBezTo>
                        <a:pt x="486105" y="247658"/>
                        <a:pt x="1009053" y="109502"/>
                        <a:pt x="1009053" y="109502"/>
                      </a:cubicBezTo>
                      <a:lnTo>
                        <a:pt x="997795" y="135086"/>
                      </a:lnTo>
                      <a:close/>
                    </a:path>
                  </a:pathLst>
                </a:custGeom>
                <a:solidFill>
                  <a:srgbClr val="6A3B21"/>
                </a:solidFill>
                <a:ln w="1022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</p:grpSp>
      </p:grpSp>
      <p:grpSp>
        <p:nvGrpSpPr>
          <p:cNvPr id="1106" name="Graphic 995">
            <a:extLst>
              <a:ext uri="{FF2B5EF4-FFF2-40B4-BE49-F238E27FC236}">
                <a16:creationId xmlns:a16="http://schemas.microsoft.com/office/drawing/2014/main" id="{69D6737E-586D-4652-9EE3-C9DBD91B3237}"/>
              </a:ext>
            </a:extLst>
          </p:cNvPr>
          <p:cNvGrpSpPr/>
          <p:nvPr/>
        </p:nvGrpSpPr>
        <p:grpSpPr>
          <a:xfrm>
            <a:off x="1691140" y="3543300"/>
            <a:ext cx="1756910" cy="3314700"/>
            <a:chOff x="5895751" y="3300412"/>
            <a:chExt cx="1443943" cy="2724237"/>
          </a:xfrm>
        </p:grpSpPr>
        <p:grpSp>
          <p:nvGrpSpPr>
            <p:cNvPr id="1107" name="Graphic 995">
              <a:extLst>
                <a:ext uri="{FF2B5EF4-FFF2-40B4-BE49-F238E27FC236}">
                  <a16:creationId xmlns:a16="http://schemas.microsoft.com/office/drawing/2014/main" id="{69D6737E-586D-4652-9EE3-C9DBD91B3237}"/>
                </a:ext>
              </a:extLst>
            </p:cNvPr>
            <p:cNvGrpSpPr/>
            <p:nvPr/>
          </p:nvGrpSpPr>
          <p:grpSpPr>
            <a:xfrm>
              <a:off x="5923383" y="3300412"/>
              <a:ext cx="1416312" cy="2723214"/>
              <a:chOff x="5923383" y="3300412"/>
              <a:chExt cx="1416312" cy="2723214"/>
            </a:xfrm>
            <a:solidFill>
              <a:srgbClr val="1D120C"/>
            </a:solidFill>
          </p:grpSpPr>
          <p:sp>
            <p:nvSpPr>
              <p:cNvPr id="1108" name="Freeform: Shape 1107">
                <a:extLst>
                  <a:ext uri="{FF2B5EF4-FFF2-40B4-BE49-F238E27FC236}">
                    <a16:creationId xmlns:a16="http://schemas.microsoft.com/office/drawing/2014/main" id="{3607CBE8-BECE-45AF-A6A7-85CA871356AB}"/>
                  </a:ext>
                </a:extLst>
              </p:cNvPr>
              <p:cNvSpPr/>
              <p:nvPr/>
            </p:nvSpPr>
            <p:spPr>
              <a:xfrm>
                <a:off x="6434272" y="3300412"/>
                <a:ext cx="817386" cy="751944"/>
              </a:xfrm>
              <a:custGeom>
                <a:avLst/>
                <a:gdLst>
                  <a:gd name="connsiteX0" fmla="*/ 780839 w 817386"/>
                  <a:gd name="connsiteY0" fmla="*/ 297804 h 751944"/>
                  <a:gd name="connsiteX1" fmla="*/ 523971 w 817386"/>
                  <a:gd name="connsiteY1" fmla="*/ 696922 h 751944"/>
                  <a:gd name="connsiteX2" fmla="*/ 26608 w 817386"/>
                  <a:gd name="connsiteY2" fmla="*/ 741951 h 751944"/>
                  <a:gd name="connsiteX3" fmla="*/ 0 w 817386"/>
                  <a:gd name="connsiteY3" fmla="*/ 627332 h 751944"/>
                  <a:gd name="connsiteX4" fmla="*/ 460521 w 817386"/>
                  <a:gd name="connsiteY4" fmla="*/ 559789 h 751944"/>
                  <a:gd name="connsiteX5" fmla="*/ 688735 w 817386"/>
                  <a:gd name="connsiteY5" fmla="*/ 268126 h 751944"/>
                  <a:gd name="connsiteX6" fmla="*/ 697945 w 817386"/>
                  <a:gd name="connsiteY6" fmla="*/ 132016 h 751944"/>
                  <a:gd name="connsiteX7" fmla="*/ 758325 w 817386"/>
                  <a:gd name="connsiteY7" fmla="*/ 0 h 751944"/>
                  <a:gd name="connsiteX8" fmla="*/ 804377 w 817386"/>
                  <a:gd name="connsiteY8" fmla="*/ 77777 h 751944"/>
                  <a:gd name="connsiteX9" fmla="*/ 765488 w 817386"/>
                  <a:gd name="connsiteY9" fmla="*/ 168858 h 751944"/>
                  <a:gd name="connsiteX10" fmla="*/ 767535 w 817386"/>
                  <a:gd name="connsiteY10" fmla="*/ 222073 h 751944"/>
                  <a:gd name="connsiteX11" fmla="*/ 816657 w 817386"/>
                  <a:gd name="connsiteY11" fmla="*/ 142250 h 751944"/>
                  <a:gd name="connsiteX12" fmla="*/ 780839 w 817386"/>
                  <a:gd name="connsiteY12" fmla="*/ 297804 h 7519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817386" h="751944">
                    <a:moveTo>
                      <a:pt x="780839" y="297804"/>
                    </a:moveTo>
                    <a:cubicBezTo>
                      <a:pt x="780839" y="297804"/>
                      <a:pt x="567976" y="653940"/>
                      <a:pt x="523971" y="696922"/>
                    </a:cubicBezTo>
                    <a:cubicBezTo>
                      <a:pt x="479965" y="740927"/>
                      <a:pt x="49122" y="767535"/>
                      <a:pt x="26608" y="741951"/>
                    </a:cubicBezTo>
                    <a:cubicBezTo>
                      <a:pt x="4094" y="716366"/>
                      <a:pt x="0" y="627332"/>
                      <a:pt x="0" y="627332"/>
                    </a:cubicBezTo>
                    <a:lnTo>
                      <a:pt x="460521" y="559789"/>
                    </a:lnTo>
                    <a:lnTo>
                      <a:pt x="688735" y="268126"/>
                    </a:lnTo>
                    <a:cubicBezTo>
                      <a:pt x="688735" y="268126"/>
                      <a:pt x="676454" y="193419"/>
                      <a:pt x="697945" y="132016"/>
                    </a:cubicBezTo>
                    <a:cubicBezTo>
                      <a:pt x="719436" y="69590"/>
                      <a:pt x="758325" y="0"/>
                      <a:pt x="758325" y="0"/>
                    </a:cubicBezTo>
                    <a:cubicBezTo>
                      <a:pt x="758325" y="0"/>
                      <a:pt x="807447" y="51169"/>
                      <a:pt x="804377" y="77777"/>
                    </a:cubicBezTo>
                    <a:cubicBezTo>
                      <a:pt x="801307" y="105408"/>
                      <a:pt x="764465" y="142250"/>
                      <a:pt x="765488" y="168858"/>
                    </a:cubicBezTo>
                    <a:cubicBezTo>
                      <a:pt x="766512" y="195466"/>
                      <a:pt x="767535" y="222073"/>
                      <a:pt x="767535" y="222073"/>
                    </a:cubicBezTo>
                    <a:cubicBezTo>
                      <a:pt x="767535" y="222073"/>
                      <a:pt x="813587" y="115642"/>
                      <a:pt x="816657" y="142250"/>
                    </a:cubicBezTo>
                    <a:cubicBezTo>
                      <a:pt x="820751" y="169881"/>
                      <a:pt x="807447" y="253798"/>
                      <a:pt x="780839" y="297804"/>
                    </a:cubicBezTo>
                    <a:close/>
                  </a:path>
                </a:pathLst>
              </a:custGeom>
              <a:solidFill>
                <a:srgbClr val="1D120C"/>
              </a:solidFill>
              <a:ln w="1022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109" name="Freeform: Shape 1108">
                <a:extLst>
                  <a:ext uri="{FF2B5EF4-FFF2-40B4-BE49-F238E27FC236}">
                    <a16:creationId xmlns:a16="http://schemas.microsoft.com/office/drawing/2014/main" id="{327C0298-A178-4302-8F40-2E5FD94DCC29}"/>
                  </a:ext>
                </a:extLst>
              </p:cNvPr>
              <p:cNvSpPr/>
              <p:nvPr/>
            </p:nvSpPr>
            <p:spPr>
              <a:xfrm>
                <a:off x="6480324" y="3624823"/>
                <a:ext cx="718412" cy="445170"/>
              </a:xfrm>
              <a:custGeom>
                <a:avLst/>
                <a:gdLst>
                  <a:gd name="connsiteX0" fmla="*/ 16374 w 718412"/>
                  <a:gd name="connsiteY0" fmla="*/ 445170 h 445170"/>
                  <a:gd name="connsiteX1" fmla="*/ 478942 w 718412"/>
                  <a:gd name="connsiteY1" fmla="*/ 391955 h 445170"/>
                  <a:gd name="connsiteX2" fmla="*/ 718413 w 718412"/>
                  <a:gd name="connsiteY2" fmla="*/ 0 h 445170"/>
                  <a:gd name="connsiteX3" fmla="*/ 477918 w 718412"/>
                  <a:gd name="connsiteY3" fmla="*/ 372510 h 445170"/>
                  <a:gd name="connsiteX4" fmla="*/ 0 w 718412"/>
                  <a:gd name="connsiteY4" fmla="*/ 423679 h 445170"/>
                  <a:gd name="connsiteX5" fmla="*/ 16374 w 718412"/>
                  <a:gd name="connsiteY5" fmla="*/ 445170 h 4451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18412" h="445170">
                    <a:moveTo>
                      <a:pt x="16374" y="445170"/>
                    </a:moveTo>
                    <a:cubicBezTo>
                      <a:pt x="16374" y="445170"/>
                      <a:pt x="431866" y="411399"/>
                      <a:pt x="478942" y="391955"/>
                    </a:cubicBezTo>
                    <a:cubicBezTo>
                      <a:pt x="526017" y="372510"/>
                      <a:pt x="718413" y="0"/>
                      <a:pt x="718413" y="0"/>
                    </a:cubicBezTo>
                    <a:cubicBezTo>
                      <a:pt x="718413" y="0"/>
                      <a:pt x="516807" y="358183"/>
                      <a:pt x="477918" y="372510"/>
                    </a:cubicBezTo>
                    <a:cubicBezTo>
                      <a:pt x="439030" y="386838"/>
                      <a:pt x="0" y="423679"/>
                      <a:pt x="0" y="423679"/>
                    </a:cubicBezTo>
                    <a:lnTo>
                      <a:pt x="16374" y="445170"/>
                    </a:lnTo>
                    <a:close/>
                  </a:path>
                </a:pathLst>
              </a:custGeom>
              <a:solidFill>
                <a:srgbClr val="1D120C"/>
              </a:solidFill>
              <a:ln w="1022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110" name="Freeform: Shape 1109">
                <a:extLst>
                  <a:ext uri="{FF2B5EF4-FFF2-40B4-BE49-F238E27FC236}">
                    <a16:creationId xmlns:a16="http://schemas.microsoft.com/office/drawing/2014/main" id="{9DDEE590-4B92-4113-95C7-22209CD4A240}"/>
                  </a:ext>
                </a:extLst>
              </p:cNvPr>
              <p:cNvSpPr/>
              <p:nvPr/>
            </p:nvSpPr>
            <p:spPr>
              <a:xfrm>
                <a:off x="6093487" y="3884761"/>
                <a:ext cx="1146185" cy="2138864"/>
              </a:xfrm>
              <a:custGeom>
                <a:avLst/>
                <a:gdLst>
                  <a:gd name="connsiteX0" fmla="*/ 714319 w 1146185"/>
                  <a:gd name="connsiteY0" fmla="*/ 141226 h 2138864"/>
                  <a:gd name="connsiteX1" fmla="*/ 565929 w 1146185"/>
                  <a:gd name="connsiteY1" fmla="*/ 443124 h 2138864"/>
                  <a:gd name="connsiteX2" fmla="*/ 862709 w 1146185"/>
                  <a:gd name="connsiteY2" fmla="*/ 1992521 h 2138864"/>
                  <a:gd name="connsiteX3" fmla="*/ 1054081 w 1146185"/>
                  <a:gd name="connsiteY3" fmla="*/ 2068251 h 2138864"/>
                  <a:gd name="connsiteX4" fmla="*/ 1146186 w 1146185"/>
                  <a:gd name="connsiteY4" fmla="*/ 2068251 h 2138864"/>
                  <a:gd name="connsiteX5" fmla="*/ 1146186 w 1146185"/>
                  <a:gd name="connsiteY5" fmla="*/ 2138864 h 2138864"/>
                  <a:gd name="connsiteX6" fmla="*/ 727623 w 1146185"/>
                  <a:gd name="connsiteY6" fmla="*/ 2138864 h 2138864"/>
                  <a:gd name="connsiteX7" fmla="*/ 732740 w 1146185"/>
                  <a:gd name="connsiteY7" fmla="*/ 2023222 h 2138864"/>
                  <a:gd name="connsiteX8" fmla="*/ 514760 w 1146185"/>
                  <a:gd name="connsiteY8" fmla="*/ 1455246 h 2138864"/>
                  <a:gd name="connsiteX9" fmla="*/ 514760 w 1146185"/>
                  <a:gd name="connsiteY9" fmla="*/ 1352908 h 2138864"/>
                  <a:gd name="connsiteX10" fmla="*/ 399118 w 1146185"/>
                  <a:gd name="connsiteY10" fmla="*/ 1068409 h 2138864"/>
                  <a:gd name="connsiteX11" fmla="*/ 301897 w 1146185"/>
                  <a:gd name="connsiteY11" fmla="*/ 1106274 h 2138864"/>
                  <a:gd name="connsiteX12" fmla="*/ 177045 w 1146185"/>
                  <a:gd name="connsiteY12" fmla="*/ 1974100 h 2138864"/>
                  <a:gd name="connsiteX13" fmla="*/ 395025 w 1146185"/>
                  <a:gd name="connsiteY13" fmla="*/ 2087695 h 2138864"/>
                  <a:gd name="connsiteX14" fmla="*/ 524994 w 1146185"/>
                  <a:gd name="connsiteY14" fmla="*/ 2087695 h 2138864"/>
                  <a:gd name="connsiteX15" fmla="*/ 524994 w 1146185"/>
                  <a:gd name="connsiteY15" fmla="*/ 2138864 h 2138864"/>
                  <a:gd name="connsiteX16" fmla="*/ 23538 w 1146185"/>
                  <a:gd name="connsiteY16" fmla="*/ 2138864 h 2138864"/>
                  <a:gd name="connsiteX17" fmla="*/ 23538 w 1146185"/>
                  <a:gd name="connsiteY17" fmla="*/ 2041643 h 2138864"/>
                  <a:gd name="connsiteX18" fmla="*/ 47075 w 1146185"/>
                  <a:gd name="connsiteY18" fmla="*/ 1399984 h 2138864"/>
                  <a:gd name="connsiteX19" fmla="*/ 204676 w 1146185"/>
                  <a:gd name="connsiteY19" fmla="*/ 504526 h 2138864"/>
                  <a:gd name="connsiteX20" fmla="*/ 0 w 1146185"/>
                  <a:gd name="connsiteY20" fmla="*/ 91081 h 2138864"/>
                  <a:gd name="connsiteX21" fmla="*/ 635519 w 1146185"/>
                  <a:gd name="connsiteY21" fmla="*/ 0 h 2138864"/>
                  <a:gd name="connsiteX22" fmla="*/ 714319 w 1146185"/>
                  <a:gd name="connsiteY22" fmla="*/ 141226 h 21388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1146185" h="2138864">
                    <a:moveTo>
                      <a:pt x="714319" y="141226"/>
                    </a:moveTo>
                    <a:cubicBezTo>
                      <a:pt x="714319" y="141226"/>
                      <a:pt x="593560" y="314178"/>
                      <a:pt x="565929" y="443124"/>
                    </a:cubicBezTo>
                    <a:cubicBezTo>
                      <a:pt x="538298" y="572069"/>
                      <a:pt x="862709" y="1992521"/>
                      <a:pt x="862709" y="1992521"/>
                    </a:cubicBezTo>
                    <a:cubicBezTo>
                      <a:pt x="862709" y="1992521"/>
                      <a:pt x="999842" y="2054947"/>
                      <a:pt x="1054081" y="2068251"/>
                    </a:cubicBezTo>
                    <a:cubicBezTo>
                      <a:pt x="1108321" y="2081555"/>
                      <a:pt x="1146186" y="2068251"/>
                      <a:pt x="1146186" y="2068251"/>
                    </a:cubicBezTo>
                    <a:lnTo>
                      <a:pt x="1146186" y="2138864"/>
                    </a:lnTo>
                    <a:lnTo>
                      <a:pt x="727623" y="2138864"/>
                    </a:lnTo>
                    <a:cubicBezTo>
                      <a:pt x="727623" y="2138864"/>
                      <a:pt x="746044" y="2063134"/>
                      <a:pt x="732740" y="2023222"/>
                    </a:cubicBezTo>
                    <a:cubicBezTo>
                      <a:pt x="718413" y="1983311"/>
                      <a:pt x="514760" y="1530977"/>
                      <a:pt x="514760" y="1455246"/>
                    </a:cubicBezTo>
                    <a:cubicBezTo>
                      <a:pt x="514760" y="1379516"/>
                      <a:pt x="514760" y="1352908"/>
                      <a:pt x="514760" y="1352908"/>
                    </a:cubicBezTo>
                    <a:lnTo>
                      <a:pt x="399118" y="1068409"/>
                    </a:lnTo>
                    <a:lnTo>
                      <a:pt x="301897" y="1106274"/>
                    </a:lnTo>
                    <a:lnTo>
                      <a:pt x="177045" y="1974100"/>
                    </a:lnTo>
                    <a:cubicBezTo>
                      <a:pt x="177045" y="1974100"/>
                      <a:pt x="334645" y="2076438"/>
                      <a:pt x="395025" y="2087695"/>
                    </a:cubicBezTo>
                    <a:cubicBezTo>
                      <a:pt x="455404" y="2098952"/>
                      <a:pt x="524994" y="2087695"/>
                      <a:pt x="524994" y="2087695"/>
                    </a:cubicBezTo>
                    <a:lnTo>
                      <a:pt x="524994" y="2138864"/>
                    </a:lnTo>
                    <a:lnTo>
                      <a:pt x="23538" y="2138864"/>
                    </a:lnTo>
                    <a:lnTo>
                      <a:pt x="23538" y="2041643"/>
                    </a:lnTo>
                    <a:cubicBezTo>
                      <a:pt x="23538" y="2041643"/>
                      <a:pt x="5117" y="1512556"/>
                      <a:pt x="47075" y="1399984"/>
                    </a:cubicBezTo>
                    <a:cubicBezTo>
                      <a:pt x="89034" y="1287412"/>
                      <a:pt x="209793" y="591514"/>
                      <a:pt x="204676" y="504526"/>
                    </a:cubicBezTo>
                    <a:cubicBezTo>
                      <a:pt x="199559" y="417539"/>
                      <a:pt x="0" y="91081"/>
                      <a:pt x="0" y="91081"/>
                    </a:cubicBezTo>
                    <a:lnTo>
                      <a:pt x="635519" y="0"/>
                    </a:lnTo>
                    <a:cubicBezTo>
                      <a:pt x="635519" y="0"/>
                      <a:pt x="746044" y="93128"/>
                      <a:pt x="714319" y="141226"/>
                    </a:cubicBezTo>
                    <a:close/>
                  </a:path>
                </a:pathLst>
              </a:custGeom>
              <a:solidFill>
                <a:srgbClr val="1D120C"/>
              </a:solidFill>
              <a:ln w="1022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111" name="Freeform: Shape 1110">
                <a:extLst>
                  <a:ext uri="{FF2B5EF4-FFF2-40B4-BE49-F238E27FC236}">
                    <a16:creationId xmlns:a16="http://schemas.microsoft.com/office/drawing/2014/main" id="{1E84AD2C-6583-427D-B8DD-803836A991F0}"/>
                  </a:ext>
                </a:extLst>
              </p:cNvPr>
              <p:cNvSpPr/>
              <p:nvPr/>
            </p:nvSpPr>
            <p:spPr>
              <a:xfrm>
                <a:off x="5923383" y="3494854"/>
                <a:ext cx="662350" cy="634495"/>
              </a:xfrm>
              <a:custGeom>
                <a:avLst/>
                <a:gdLst>
                  <a:gd name="connsiteX0" fmla="*/ 20691 w 662350"/>
                  <a:gd name="connsiteY0" fmla="*/ 634496 h 634495"/>
                  <a:gd name="connsiteX1" fmla="*/ 76977 w 662350"/>
                  <a:gd name="connsiteY1" fmla="*/ 168858 h 634495"/>
                  <a:gd name="connsiteX2" fmla="*/ 489399 w 662350"/>
                  <a:gd name="connsiteY2" fmla="*/ 0 h 634495"/>
                  <a:gd name="connsiteX3" fmla="*/ 662350 w 662350"/>
                  <a:gd name="connsiteY3" fmla="*/ 259939 h 634495"/>
                  <a:gd name="connsiteX4" fmla="*/ 650070 w 662350"/>
                  <a:gd name="connsiteY4" fmla="*/ 568999 h 634495"/>
                  <a:gd name="connsiteX5" fmla="*/ 220250 w 662350"/>
                  <a:gd name="connsiteY5" fmla="*/ 454381 h 634495"/>
                  <a:gd name="connsiteX6" fmla="*/ 216156 w 662350"/>
                  <a:gd name="connsiteY6" fmla="*/ 614028 h 634495"/>
                  <a:gd name="connsiteX7" fmla="*/ 20691 w 662350"/>
                  <a:gd name="connsiteY7" fmla="*/ 634496 h 634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62350" h="634495">
                    <a:moveTo>
                      <a:pt x="20691" y="634496"/>
                    </a:moveTo>
                    <a:cubicBezTo>
                      <a:pt x="25808" y="621192"/>
                      <a:pt x="-57086" y="323388"/>
                      <a:pt x="76977" y="168858"/>
                    </a:cubicBezTo>
                    <a:cubicBezTo>
                      <a:pt x="211040" y="13304"/>
                      <a:pt x="489399" y="0"/>
                      <a:pt x="489399" y="0"/>
                    </a:cubicBezTo>
                    <a:lnTo>
                      <a:pt x="662350" y="259939"/>
                    </a:lnTo>
                    <a:lnTo>
                      <a:pt x="650070" y="568999"/>
                    </a:lnTo>
                    <a:lnTo>
                      <a:pt x="220250" y="454381"/>
                    </a:lnTo>
                    <a:lnTo>
                      <a:pt x="216156" y="614028"/>
                    </a:lnTo>
                    <a:lnTo>
                      <a:pt x="20691" y="634496"/>
                    </a:lnTo>
                    <a:close/>
                  </a:path>
                </a:pathLst>
              </a:custGeom>
              <a:solidFill>
                <a:srgbClr val="1D120C"/>
              </a:solidFill>
              <a:ln w="1022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112" name="Freeform: Shape 1111">
                <a:extLst>
                  <a:ext uri="{FF2B5EF4-FFF2-40B4-BE49-F238E27FC236}">
                    <a16:creationId xmlns:a16="http://schemas.microsoft.com/office/drawing/2014/main" id="{DC3D6451-DC08-4709-9138-47CA3A6A0D88}"/>
                  </a:ext>
                </a:extLst>
              </p:cNvPr>
              <p:cNvSpPr/>
              <p:nvPr/>
            </p:nvSpPr>
            <p:spPr>
              <a:xfrm>
                <a:off x="6333306" y="3494854"/>
                <a:ext cx="332250" cy="384790"/>
              </a:xfrm>
              <a:custGeom>
                <a:avLst/>
                <a:gdLst>
                  <a:gd name="connsiteX0" fmla="*/ 332251 w 332250"/>
                  <a:gd name="connsiteY0" fmla="*/ 159647 h 384790"/>
                  <a:gd name="connsiteX1" fmla="*/ 283128 w 332250"/>
                  <a:gd name="connsiteY1" fmla="*/ 49122 h 384790"/>
                  <a:gd name="connsiteX2" fmla="*/ 79476 w 332250"/>
                  <a:gd name="connsiteY2" fmla="*/ 0 h 384790"/>
                  <a:gd name="connsiteX3" fmla="*/ 676 w 332250"/>
                  <a:gd name="connsiteY3" fmla="*/ 142250 h 384790"/>
                  <a:gd name="connsiteX4" fmla="*/ 107107 w 332250"/>
                  <a:gd name="connsiteY4" fmla="*/ 274266 h 384790"/>
                  <a:gd name="connsiteX5" fmla="*/ 116317 w 332250"/>
                  <a:gd name="connsiteY5" fmla="*/ 384791 h 384790"/>
                  <a:gd name="connsiteX6" fmla="*/ 264708 w 332250"/>
                  <a:gd name="connsiteY6" fmla="*/ 230261 h 384790"/>
                  <a:gd name="connsiteX7" fmla="*/ 279035 w 332250"/>
                  <a:gd name="connsiteY7" fmla="*/ 159647 h 384790"/>
                  <a:gd name="connsiteX8" fmla="*/ 332251 w 332250"/>
                  <a:gd name="connsiteY8" fmla="*/ 159647 h 3847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32250" h="384790">
                    <a:moveTo>
                      <a:pt x="332251" y="159647"/>
                    </a:moveTo>
                    <a:cubicBezTo>
                      <a:pt x="332251" y="159647"/>
                      <a:pt x="315877" y="57309"/>
                      <a:pt x="283128" y="49122"/>
                    </a:cubicBezTo>
                    <a:cubicBezTo>
                      <a:pt x="251404" y="39912"/>
                      <a:pt x="79476" y="0"/>
                      <a:pt x="79476" y="0"/>
                    </a:cubicBezTo>
                    <a:cubicBezTo>
                      <a:pt x="79476" y="0"/>
                      <a:pt x="-8535" y="75730"/>
                      <a:pt x="676" y="142250"/>
                    </a:cubicBezTo>
                    <a:cubicBezTo>
                      <a:pt x="9886" y="208770"/>
                      <a:pt x="107107" y="274266"/>
                      <a:pt x="107107" y="274266"/>
                    </a:cubicBezTo>
                    <a:lnTo>
                      <a:pt x="116317" y="384791"/>
                    </a:lnTo>
                    <a:cubicBezTo>
                      <a:pt x="116317" y="384791"/>
                      <a:pt x="264708" y="278359"/>
                      <a:pt x="264708" y="230261"/>
                    </a:cubicBezTo>
                    <a:cubicBezTo>
                      <a:pt x="265731" y="182162"/>
                      <a:pt x="279035" y="159647"/>
                      <a:pt x="279035" y="159647"/>
                    </a:cubicBezTo>
                    <a:cubicBezTo>
                      <a:pt x="279035" y="159647"/>
                      <a:pt x="326110" y="137133"/>
                      <a:pt x="332251" y="159647"/>
                    </a:cubicBezTo>
                    <a:close/>
                  </a:path>
                </a:pathLst>
              </a:custGeom>
              <a:solidFill>
                <a:srgbClr val="1D120C"/>
              </a:solidFill>
              <a:ln w="1022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113" name="Freeform: Shape 1112">
                <a:extLst>
                  <a:ext uri="{FF2B5EF4-FFF2-40B4-BE49-F238E27FC236}">
                    <a16:creationId xmlns:a16="http://schemas.microsoft.com/office/drawing/2014/main" id="{C826FBC8-4E80-4346-88C0-7763AD05879D}"/>
                  </a:ext>
                </a:extLst>
              </p:cNvPr>
              <p:cNvSpPr/>
              <p:nvPr/>
            </p:nvSpPr>
            <p:spPr>
              <a:xfrm>
                <a:off x="5976297" y="3533742"/>
                <a:ext cx="399642" cy="585373"/>
              </a:xfrm>
              <a:custGeom>
                <a:avLst/>
                <a:gdLst>
                  <a:gd name="connsiteX0" fmla="*/ 399643 w 399642"/>
                  <a:gd name="connsiteY0" fmla="*/ 0 h 585373"/>
                  <a:gd name="connsiteX1" fmla="*/ 73185 w 399642"/>
                  <a:gd name="connsiteY1" fmla="*/ 153507 h 585373"/>
                  <a:gd name="connsiteX2" fmla="*/ 15875 w 399642"/>
                  <a:gd name="connsiteY2" fmla="*/ 580256 h 585373"/>
                  <a:gd name="connsiteX3" fmla="*/ 69091 w 399642"/>
                  <a:gd name="connsiteY3" fmla="*/ 585373 h 585373"/>
                  <a:gd name="connsiteX4" fmla="*/ 116167 w 399642"/>
                  <a:gd name="connsiteY4" fmla="*/ 191372 h 585373"/>
                  <a:gd name="connsiteX5" fmla="*/ 366895 w 399642"/>
                  <a:gd name="connsiteY5" fmla="*/ 50146 h 585373"/>
                  <a:gd name="connsiteX6" fmla="*/ 399643 w 399642"/>
                  <a:gd name="connsiteY6" fmla="*/ 0 h 5853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99642" h="585373">
                    <a:moveTo>
                      <a:pt x="399643" y="0"/>
                    </a:moveTo>
                    <a:cubicBezTo>
                      <a:pt x="399643" y="0"/>
                      <a:pt x="191897" y="13304"/>
                      <a:pt x="73185" y="153507"/>
                    </a:cubicBezTo>
                    <a:cubicBezTo>
                      <a:pt x="-45527" y="294733"/>
                      <a:pt x="15875" y="580256"/>
                      <a:pt x="15875" y="580256"/>
                    </a:cubicBezTo>
                    <a:lnTo>
                      <a:pt x="69091" y="585373"/>
                    </a:lnTo>
                    <a:cubicBezTo>
                      <a:pt x="69091" y="585373"/>
                      <a:pt x="14852" y="312131"/>
                      <a:pt x="116167" y="191372"/>
                    </a:cubicBezTo>
                    <a:cubicBezTo>
                      <a:pt x="217481" y="71637"/>
                      <a:pt x="366895" y="50146"/>
                      <a:pt x="366895" y="50146"/>
                    </a:cubicBezTo>
                    <a:lnTo>
                      <a:pt x="399643" y="0"/>
                    </a:lnTo>
                    <a:close/>
                  </a:path>
                </a:pathLst>
              </a:custGeom>
              <a:solidFill>
                <a:srgbClr val="1D120C"/>
              </a:solidFill>
              <a:ln w="1022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114" name="Freeform: Shape 1113">
                <a:extLst>
                  <a:ext uri="{FF2B5EF4-FFF2-40B4-BE49-F238E27FC236}">
                    <a16:creationId xmlns:a16="http://schemas.microsoft.com/office/drawing/2014/main" id="{4C0E46AB-5029-41DD-8D4F-ED69531B6552}"/>
                  </a:ext>
                </a:extLst>
              </p:cNvPr>
              <p:cNvSpPr/>
              <p:nvPr/>
            </p:nvSpPr>
            <p:spPr>
              <a:xfrm>
                <a:off x="6120543" y="3615613"/>
                <a:ext cx="220602" cy="493269"/>
              </a:xfrm>
              <a:custGeom>
                <a:avLst/>
                <a:gdLst>
                  <a:gd name="connsiteX0" fmla="*/ 213439 w 220602"/>
                  <a:gd name="connsiteY0" fmla="*/ 0 h 493269"/>
                  <a:gd name="connsiteX1" fmla="*/ 38441 w 220602"/>
                  <a:gd name="connsiteY1" fmla="*/ 165788 h 493269"/>
                  <a:gd name="connsiteX2" fmla="*/ 1599 w 220602"/>
                  <a:gd name="connsiteY2" fmla="*/ 491222 h 493269"/>
                  <a:gd name="connsiteX3" fmla="*/ 18996 w 220602"/>
                  <a:gd name="connsiteY3" fmla="*/ 493269 h 493269"/>
                  <a:gd name="connsiteX4" fmla="*/ 133615 w 220602"/>
                  <a:gd name="connsiteY4" fmla="*/ 109502 h 493269"/>
                  <a:gd name="connsiteX5" fmla="*/ 220602 w 220602"/>
                  <a:gd name="connsiteY5" fmla="*/ 47075 h 493269"/>
                  <a:gd name="connsiteX6" fmla="*/ 213439 w 220602"/>
                  <a:gd name="connsiteY6" fmla="*/ 0 h 4932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20602" h="493269">
                    <a:moveTo>
                      <a:pt x="213439" y="0"/>
                    </a:moveTo>
                    <a:cubicBezTo>
                      <a:pt x="213439" y="0"/>
                      <a:pt x="88586" y="39912"/>
                      <a:pt x="38441" y="165788"/>
                    </a:cubicBezTo>
                    <a:cubicBezTo>
                      <a:pt x="-11705" y="291663"/>
                      <a:pt x="1599" y="491222"/>
                      <a:pt x="1599" y="491222"/>
                    </a:cubicBezTo>
                    <a:lnTo>
                      <a:pt x="18996" y="493269"/>
                    </a:lnTo>
                    <a:cubicBezTo>
                      <a:pt x="18996" y="493269"/>
                      <a:pt x="70165" y="174998"/>
                      <a:pt x="133615" y="109502"/>
                    </a:cubicBezTo>
                    <a:cubicBezTo>
                      <a:pt x="197064" y="44005"/>
                      <a:pt x="220602" y="47075"/>
                      <a:pt x="220602" y="47075"/>
                    </a:cubicBezTo>
                    <a:lnTo>
                      <a:pt x="213439" y="0"/>
                    </a:lnTo>
                    <a:close/>
                  </a:path>
                </a:pathLst>
              </a:custGeom>
              <a:solidFill>
                <a:srgbClr val="1D120C"/>
              </a:solidFill>
              <a:ln w="1022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115" name="Freeform: Shape 1114">
                <a:extLst>
                  <a:ext uri="{FF2B5EF4-FFF2-40B4-BE49-F238E27FC236}">
                    <a16:creationId xmlns:a16="http://schemas.microsoft.com/office/drawing/2014/main" id="{8303ACAA-25A5-487A-B8D9-D99E7CCADC71}"/>
                  </a:ext>
                </a:extLst>
              </p:cNvPr>
              <p:cNvSpPr/>
              <p:nvPr/>
            </p:nvSpPr>
            <p:spPr>
              <a:xfrm>
                <a:off x="6273806" y="3687249"/>
                <a:ext cx="132834" cy="264032"/>
              </a:xfrm>
              <a:custGeom>
                <a:avLst/>
                <a:gdLst>
                  <a:gd name="connsiteX0" fmla="*/ 102133 w 132834"/>
                  <a:gd name="connsiteY0" fmla="*/ 0 h 264032"/>
                  <a:gd name="connsiteX1" fmla="*/ 11052 w 132834"/>
                  <a:gd name="connsiteY1" fmla="*/ 124852 h 264032"/>
                  <a:gd name="connsiteX2" fmla="*/ 819 w 132834"/>
                  <a:gd name="connsiteY2" fmla="*/ 263009 h 264032"/>
                  <a:gd name="connsiteX3" fmla="*/ 50964 w 132834"/>
                  <a:gd name="connsiteY3" fmla="*/ 264032 h 264032"/>
                  <a:gd name="connsiteX4" fmla="*/ 68362 w 132834"/>
                  <a:gd name="connsiteY4" fmla="*/ 97221 h 264032"/>
                  <a:gd name="connsiteX5" fmla="*/ 132835 w 132834"/>
                  <a:gd name="connsiteY5" fmla="*/ 25585 h 264032"/>
                  <a:gd name="connsiteX6" fmla="*/ 102133 w 132834"/>
                  <a:gd name="connsiteY6" fmla="*/ 0 h 2640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32834" h="264032">
                    <a:moveTo>
                      <a:pt x="102133" y="0"/>
                    </a:moveTo>
                    <a:cubicBezTo>
                      <a:pt x="102133" y="0"/>
                      <a:pt x="26403" y="70613"/>
                      <a:pt x="11052" y="124852"/>
                    </a:cubicBezTo>
                    <a:cubicBezTo>
                      <a:pt x="-4298" y="179092"/>
                      <a:pt x="819" y="263009"/>
                      <a:pt x="819" y="263009"/>
                    </a:cubicBezTo>
                    <a:lnTo>
                      <a:pt x="50964" y="264032"/>
                    </a:lnTo>
                    <a:cubicBezTo>
                      <a:pt x="50964" y="264032"/>
                      <a:pt x="44824" y="138156"/>
                      <a:pt x="68362" y="97221"/>
                    </a:cubicBezTo>
                    <a:cubicBezTo>
                      <a:pt x="90876" y="55263"/>
                      <a:pt x="132835" y="25585"/>
                      <a:pt x="132835" y="25585"/>
                    </a:cubicBezTo>
                    <a:lnTo>
                      <a:pt x="102133" y="0"/>
                    </a:lnTo>
                    <a:close/>
                  </a:path>
                </a:pathLst>
              </a:custGeom>
              <a:solidFill>
                <a:srgbClr val="1D120C"/>
              </a:solidFill>
              <a:ln w="1022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116" name="Freeform: Shape 1115">
                <a:extLst>
                  <a:ext uri="{FF2B5EF4-FFF2-40B4-BE49-F238E27FC236}">
                    <a16:creationId xmlns:a16="http://schemas.microsoft.com/office/drawing/2014/main" id="{514EC72A-A57A-4239-AD7D-C2DD82060C15}"/>
                  </a:ext>
                </a:extLst>
              </p:cNvPr>
              <p:cNvSpPr/>
              <p:nvPr/>
            </p:nvSpPr>
            <p:spPr>
              <a:xfrm>
                <a:off x="6400615" y="3769120"/>
                <a:ext cx="66405" cy="182161"/>
              </a:xfrm>
              <a:custGeom>
                <a:avLst/>
                <a:gdLst>
                  <a:gd name="connsiteX0" fmla="*/ 39798 w 66405"/>
                  <a:gd name="connsiteY0" fmla="*/ 0 h 182161"/>
                  <a:gd name="connsiteX1" fmla="*/ 5003 w 66405"/>
                  <a:gd name="connsiteY1" fmla="*/ 89034 h 182161"/>
                  <a:gd name="connsiteX2" fmla="*/ 5003 w 66405"/>
                  <a:gd name="connsiteY2" fmla="*/ 182162 h 182161"/>
                  <a:gd name="connsiteX3" fmla="*/ 39798 w 66405"/>
                  <a:gd name="connsiteY3" fmla="*/ 182162 h 182161"/>
                  <a:gd name="connsiteX4" fmla="*/ 66406 w 66405"/>
                  <a:gd name="connsiteY4" fmla="*/ 28655 h 182161"/>
                  <a:gd name="connsiteX5" fmla="*/ 39798 w 66405"/>
                  <a:gd name="connsiteY5" fmla="*/ 0 h 18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6405" h="182161">
                    <a:moveTo>
                      <a:pt x="39798" y="0"/>
                    </a:moveTo>
                    <a:cubicBezTo>
                      <a:pt x="39798" y="0"/>
                      <a:pt x="16260" y="39912"/>
                      <a:pt x="5003" y="89034"/>
                    </a:cubicBezTo>
                    <a:cubicBezTo>
                      <a:pt x="-6254" y="137133"/>
                      <a:pt x="5003" y="182162"/>
                      <a:pt x="5003" y="182162"/>
                    </a:cubicBezTo>
                    <a:lnTo>
                      <a:pt x="39798" y="182162"/>
                    </a:lnTo>
                    <a:lnTo>
                      <a:pt x="66406" y="28655"/>
                    </a:lnTo>
                    <a:lnTo>
                      <a:pt x="39798" y="0"/>
                    </a:lnTo>
                    <a:close/>
                  </a:path>
                </a:pathLst>
              </a:custGeom>
              <a:solidFill>
                <a:srgbClr val="1D120C"/>
              </a:solidFill>
              <a:ln w="1022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117" name="Freeform: Shape 1116">
                <a:extLst>
                  <a:ext uri="{FF2B5EF4-FFF2-40B4-BE49-F238E27FC236}">
                    <a16:creationId xmlns:a16="http://schemas.microsoft.com/office/drawing/2014/main" id="{C74B6290-6529-4CEC-8D3B-22BF652CD4B1}"/>
                  </a:ext>
                </a:extLst>
              </p:cNvPr>
              <p:cNvSpPr/>
              <p:nvPr/>
            </p:nvSpPr>
            <p:spPr>
              <a:xfrm>
                <a:off x="6176381" y="4419989"/>
                <a:ext cx="615051" cy="703062"/>
              </a:xfrm>
              <a:custGeom>
                <a:avLst/>
                <a:gdLst>
                  <a:gd name="connsiteX0" fmla="*/ 119735 w 615051"/>
                  <a:gd name="connsiteY0" fmla="*/ 0 h 703062"/>
                  <a:gd name="connsiteX1" fmla="*/ 489176 w 615051"/>
                  <a:gd name="connsiteY1" fmla="*/ 0 h 703062"/>
                  <a:gd name="connsiteX2" fmla="*/ 615051 w 615051"/>
                  <a:gd name="connsiteY2" fmla="*/ 703062 h 703062"/>
                  <a:gd name="connsiteX3" fmla="*/ 0 w 615051"/>
                  <a:gd name="connsiteY3" fmla="*/ 687711 h 7030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15051" h="703062">
                    <a:moveTo>
                      <a:pt x="119735" y="0"/>
                    </a:moveTo>
                    <a:lnTo>
                      <a:pt x="489176" y="0"/>
                    </a:lnTo>
                    <a:lnTo>
                      <a:pt x="615051" y="703062"/>
                    </a:lnTo>
                    <a:lnTo>
                      <a:pt x="0" y="687711"/>
                    </a:lnTo>
                    <a:close/>
                  </a:path>
                </a:pathLst>
              </a:custGeom>
              <a:solidFill>
                <a:srgbClr val="1D120C"/>
              </a:solidFill>
              <a:ln w="1022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118" name="Freeform: Shape 1117">
                <a:extLst>
                  <a:ext uri="{FF2B5EF4-FFF2-40B4-BE49-F238E27FC236}">
                    <a16:creationId xmlns:a16="http://schemas.microsoft.com/office/drawing/2014/main" id="{41E82127-6B9D-4049-96AA-94DE6349B312}"/>
                  </a:ext>
                </a:extLst>
              </p:cNvPr>
              <p:cNvSpPr/>
              <p:nvPr/>
            </p:nvSpPr>
            <p:spPr>
              <a:xfrm>
                <a:off x="6274625" y="4346306"/>
                <a:ext cx="404235" cy="159647"/>
              </a:xfrm>
              <a:custGeom>
                <a:avLst/>
                <a:gdLst>
                  <a:gd name="connsiteX0" fmla="*/ 12281 w 404235"/>
                  <a:gd name="connsiteY0" fmla="*/ 0 h 159647"/>
                  <a:gd name="connsiteX1" fmla="*/ 391955 w 404235"/>
                  <a:gd name="connsiteY1" fmla="*/ 73683 h 159647"/>
                  <a:gd name="connsiteX2" fmla="*/ 404235 w 404235"/>
                  <a:gd name="connsiteY2" fmla="*/ 142250 h 159647"/>
                  <a:gd name="connsiteX3" fmla="*/ 0 w 404235"/>
                  <a:gd name="connsiteY3" fmla="*/ 159647 h 159647"/>
                  <a:gd name="connsiteX4" fmla="*/ 16374 w 404235"/>
                  <a:gd name="connsiteY4" fmla="*/ 53216 h 159647"/>
                  <a:gd name="connsiteX5" fmla="*/ 12281 w 404235"/>
                  <a:gd name="connsiteY5" fmla="*/ 0 h 1596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04235" h="159647">
                    <a:moveTo>
                      <a:pt x="12281" y="0"/>
                    </a:moveTo>
                    <a:cubicBezTo>
                      <a:pt x="32748" y="1023"/>
                      <a:pt x="391955" y="73683"/>
                      <a:pt x="391955" y="73683"/>
                    </a:cubicBezTo>
                    <a:lnTo>
                      <a:pt x="404235" y="142250"/>
                    </a:lnTo>
                    <a:lnTo>
                      <a:pt x="0" y="159647"/>
                    </a:lnTo>
                    <a:cubicBezTo>
                      <a:pt x="0" y="159647"/>
                      <a:pt x="15351" y="83917"/>
                      <a:pt x="16374" y="53216"/>
                    </a:cubicBezTo>
                    <a:cubicBezTo>
                      <a:pt x="16374" y="31725"/>
                      <a:pt x="12281" y="0"/>
                      <a:pt x="12281" y="0"/>
                    </a:cubicBezTo>
                    <a:close/>
                  </a:path>
                </a:pathLst>
              </a:custGeom>
              <a:solidFill>
                <a:srgbClr val="1D120C"/>
              </a:solidFill>
              <a:ln w="1022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119" name="Freeform: Shape 1118">
                <a:extLst>
                  <a:ext uri="{FF2B5EF4-FFF2-40B4-BE49-F238E27FC236}">
                    <a16:creationId xmlns:a16="http://schemas.microsoft.com/office/drawing/2014/main" id="{836DF775-1B5D-4378-8355-23EE4F483821}"/>
                  </a:ext>
                </a:extLst>
              </p:cNvPr>
              <p:cNvSpPr/>
              <p:nvPr/>
            </p:nvSpPr>
            <p:spPr>
              <a:xfrm>
                <a:off x="6310443" y="4708582"/>
                <a:ext cx="413445" cy="410375"/>
              </a:xfrm>
              <a:custGeom>
                <a:avLst/>
                <a:gdLst>
                  <a:gd name="connsiteX0" fmla="*/ 413446 w 413445"/>
                  <a:gd name="connsiteY0" fmla="*/ 38888 h 410375"/>
                  <a:gd name="connsiteX1" fmla="*/ 65496 w 413445"/>
                  <a:gd name="connsiteY1" fmla="*/ 410375 h 410375"/>
                  <a:gd name="connsiteX2" fmla="*/ 0 w 413445"/>
                  <a:gd name="connsiteY2" fmla="*/ 402188 h 410375"/>
                  <a:gd name="connsiteX3" fmla="*/ 407305 w 413445"/>
                  <a:gd name="connsiteY3" fmla="*/ 0 h 4103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13445" h="410375">
                    <a:moveTo>
                      <a:pt x="413446" y="38888"/>
                    </a:moveTo>
                    <a:lnTo>
                      <a:pt x="65496" y="410375"/>
                    </a:lnTo>
                    <a:lnTo>
                      <a:pt x="0" y="402188"/>
                    </a:lnTo>
                    <a:lnTo>
                      <a:pt x="407305" y="0"/>
                    </a:lnTo>
                    <a:close/>
                  </a:path>
                </a:pathLst>
              </a:custGeom>
              <a:solidFill>
                <a:srgbClr val="1D120C"/>
              </a:solidFill>
              <a:ln w="1022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120" name="Freeform: Shape 1119">
                <a:extLst>
                  <a:ext uri="{FF2B5EF4-FFF2-40B4-BE49-F238E27FC236}">
                    <a16:creationId xmlns:a16="http://schemas.microsoft.com/office/drawing/2014/main" id="{C831A22F-32F7-4DC6-B801-9B4630E97314}"/>
                  </a:ext>
                </a:extLst>
              </p:cNvPr>
              <p:cNvSpPr/>
              <p:nvPr/>
            </p:nvSpPr>
            <p:spPr>
              <a:xfrm>
                <a:off x="6176381" y="4630806"/>
                <a:ext cx="533180" cy="478941"/>
              </a:xfrm>
              <a:custGeom>
                <a:avLst/>
                <a:gdLst>
                  <a:gd name="connsiteX0" fmla="*/ 533181 w 533180"/>
                  <a:gd name="connsiteY0" fmla="*/ 33772 h 478941"/>
                  <a:gd name="connsiteX1" fmla="*/ 97221 w 533180"/>
                  <a:gd name="connsiteY1" fmla="*/ 478942 h 478941"/>
                  <a:gd name="connsiteX2" fmla="*/ 0 w 533180"/>
                  <a:gd name="connsiteY2" fmla="*/ 476895 h 478941"/>
                  <a:gd name="connsiteX3" fmla="*/ 527041 w 533180"/>
                  <a:gd name="connsiteY3" fmla="*/ 0 h 478941"/>
                  <a:gd name="connsiteX4" fmla="*/ 533181 w 533180"/>
                  <a:gd name="connsiteY4" fmla="*/ 33772 h 4789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33180" h="478941">
                    <a:moveTo>
                      <a:pt x="533181" y="33772"/>
                    </a:moveTo>
                    <a:cubicBezTo>
                      <a:pt x="522947" y="35818"/>
                      <a:pt x="97221" y="478942"/>
                      <a:pt x="97221" y="478942"/>
                    </a:cubicBezTo>
                    <a:lnTo>
                      <a:pt x="0" y="476895"/>
                    </a:lnTo>
                    <a:lnTo>
                      <a:pt x="527041" y="0"/>
                    </a:lnTo>
                    <a:lnTo>
                      <a:pt x="533181" y="33772"/>
                    </a:lnTo>
                    <a:close/>
                  </a:path>
                </a:pathLst>
              </a:custGeom>
              <a:solidFill>
                <a:srgbClr val="1D120C"/>
              </a:solidFill>
              <a:ln w="1022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121" name="Freeform: Shape 1120">
                <a:extLst>
                  <a:ext uri="{FF2B5EF4-FFF2-40B4-BE49-F238E27FC236}">
                    <a16:creationId xmlns:a16="http://schemas.microsoft.com/office/drawing/2014/main" id="{1DC77949-48D8-47DB-92CA-F60A2FF5DC6A}"/>
                  </a:ext>
                </a:extLst>
              </p:cNvPr>
              <p:cNvSpPr/>
              <p:nvPr/>
            </p:nvSpPr>
            <p:spPr>
              <a:xfrm>
                <a:off x="6196848" y="4570426"/>
                <a:ext cx="500432" cy="421632"/>
              </a:xfrm>
              <a:custGeom>
                <a:avLst/>
                <a:gdLst>
                  <a:gd name="connsiteX0" fmla="*/ 500433 w 500432"/>
                  <a:gd name="connsiteY0" fmla="*/ 26608 h 421632"/>
                  <a:gd name="connsiteX1" fmla="*/ 0 w 500432"/>
                  <a:gd name="connsiteY1" fmla="*/ 421633 h 421632"/>
                  <a:gd name="connsiteX2" fmla="*/ 13304 w 500432"/>
                  <a:gd name="connsiteY2" fmla="*/ 339762 h 421632"/>
                  <a:gd name="connsiteX3" fmla="*/ 496339 w 500432"/>
                  <a:gd name="connsiteY3" fmla="*/ 0 h 4216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00432" h="421632">
                    <a:moveTo>
                      <a:pt x="500433" y="26608"/>
                    </a:moveTo>
                    <a:lnTo>
                      <a:pt x="0" y="421633"/>
                    </a:lnTo>
                    <a:lnTo>
                      <a:pt x="13304" y="339762"/>
                    </a:lnTo>
                    <a:lnTo>
                      <a:pt x="496339" y="0"/>
                    </a:lnTo>
                    <a:close/>
                  </a:path>
                </a:pathLst>
              </a:custGeom>
              <a:solidFill>
                <a:srgbClr val="1D120C"/>
              </a:solidFill>
              <a:ln w="1022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122" name="Freeform: Shape 1121">
                <a:extLst>
                  <a:ext uri="{FF2B5EF4-FFF2-40B4-BE49-F238E27FC236}">
                    <a16:creationId xmlns:a16="http://schemas.microsoft.com/office/drawing/2014/main" id="{D1555CFB-344A-4E5D-9E22-B68D4EF250DD}"/>
                  </a:ext>
                </a:extLst>
              </p:cNvPr>
              <p:cNvSpPr/>
              <p:nvPr/>
            </p:nvSpPr>
            <p:spPr>
              <a:xfrm>
                <a:off x="6231643" y="4520280"/>
                <a:ext cx="457450" cy="271195"/>
              </a:xfrm>
              <a:custGeom>
                <a:avLst/>
                <a:gdLst>
                  <a:gd name="connsiteX0" fmla="*/ 457451 w 457450"/>
                  <a:gd name="connsiteY0" fmla="*/ 32748 h 271195"/>
                  <a:gd name="connsiteX1" fmla="*/ 0 w 457450"/>
                  <a:gd name="connsiteY1" fmla="*/ 271196 h 271195"/>
                  <a:gd name="connsiteX2" fmla="*/ 23538 w 457450"/>
                  <a:gd name="connsiteY2" fmla="*/ 193419 h 271195"/>
                  <a:gd name="connsiteX3" fmla="*/ 452334 w 457450"/>
                  <a:gd name="connsiteY3" fmla="*/ 0 h 2711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57450" h="271195">
                    <a:moveTo>
                      <a:pt x="457451" y="32748"/>
                    </a:moveTo>
                    <a:lnTo>
                      <a:pt x="0" y="271196"/>
                    </a:lnTo>
                    <a:lnTo>
                      <a:pt x="23538" y="193419"/>
                    </a:lnTo>
                    <a:lnTo>
                      <a:pt x="452334" y="0"/>
                    </a:lnTo>
                    <a:close/>
                  </a:path>
                </a:pathLst>
              </a:custGeom>
              <a:solidFill>
                <a:srgbClr val="1D120C"/>
              </a:solidFill>
              <a:ln w="1022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123" name="Freeform: Shape 1122">
                <a:extLst>
                  <a:ext uri="{FF2B5EF4-FFF2-40B4-BE49-F238E27FC236}">
                    <a16:creationId xmlns:a16="http://schemas.microsoft.com/office/drawing/2014/main" id="{BAC746CD-2698-41B4-B9EF-8725A7B3EC5F}"/>
                  </a:ext>
                </a:extLst>
              </p:cNvPr>
              <p:cNvSpPr/>
              <p:nvPr/>
            </p:nvSpPr>
            <p:spPr>
              <a:xfrm>
                <a:off x="6255181" y="4488556"/>
                <a:ext cx="428796" cy="165787"/>
              </a:xfrm>
              <a:custGeom>
                <a:avLst/>
                <a:gdLst>
                  <a:gd name="connsiteX0" fmla="*/ 11257 w 428796"/>
                  <a:gd name="connsiteY0" fmla="*/ 100291 h 165787"/>
                  <a:gd name="connsiteX1" fmla="*/ 422656 w 428796"/>
                  <a:gd name="connsiteY1" fmla="*/ 0 h 165787"/>
                  <a:gd name="connsiteX2" fmla="*/ 428796 w 428796"/>
                  <a:gd name="connsiteY2" fmla="*/ 31725 h 165787"/>
                  <a:gd name="connsiteX3" fmla="*/ 0 w 428796"/>
                  <a:gd name="connsiteY3" fmla="*/ 165788 h 1657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8796" h="165787">
                    <a:moveTo>
                      <a:pt x="11257" y="100291"/>
                    </a:moveTo>
                    <a:lnTo>
                      <a:pt x="422656" y="0"/>
                    </a:lnTo>
                    <a:lnTo>
                      <a:pt x="428796" y="31725"/>
                    </a:lnTo>
                    <a:lnTo>
                      <a:pt x="0" y="165788"/>
                    </a:lnTo>
                    <a:close/>
                  </a:path>
                </a:pathLst>
              </a:custGeom>
              <a:solidFill>
                <a:srgbClr val="1D120C"/>
              </a:solidFill>
              <a:ln w="1022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124" name="Freeform: Shape 1123">
                <a:extLst>
                  <a:ext uri="{FF2B5EF4-FFF2-40B4-BE49-F238E27FC236}">
                    <a16:creationId xmlns:a16="http://schemas.microsoft.com/office/drawing/2014/main" id="{1B44A844-8D51-4FC0-A52A-93CB403A4603}"/>
                  </a:ext>
                </a:extLst>
              </p:cNvPr>
              <p:cNvSpPr/>
              <p:nvPr/>
            </p:nvSpPr>
            <p:spPr>
              <a:xfrm>
                <a:off x="6375940" y="4747471"/>
                <a:ext cx="415492" cy="375580"/>
              </a:xfrm>
              <a:custGeom>
                <a:avLst/>
                <a:gdLst>
                  <a:gd name="connsiteX0" fmla="*/ 0 w 415492"/>
                  <a:gd name="connsiteY0" fmla="*/ 371487 h 375580"/>
                  <a:gd name="connsiteX1" fmla="*/ 347949 w 415492"/>
                  <a:gd name="connsiteY1" fmla="*/ 0 h 375580"/>
                  <a:gd name="connsiteX2" fmla="*/ 415492 w 415492"/>
                  <a:gd name="connsiteY2" fmla="*/ 375580 h 3755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15492" h="375580">
                    <a:moveTo>
                      <a:pt x="0" y="371487"/>
                    </a:moveTo>
                    <a:lnTo>
                      <a:pt x="347949" y="0"/>
                    </a:lnTo>
                    <a:lnTo>
                      <a:pt x="415492" y="375580"/>
                    </a:lnTo>
                    <a:close/>
                  </a:path>
                </a:pathLst>
              </a:custGeom>
              <a:solidFill>
                <a:srgbClr val="1D120C"/>
              </a:solidFill>
              <a:ln w="1022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125" name="Freeform: Shape 1124">
                <a:extLst>
                  <a:ext uri="{FF2B5EF4-FFF2-40B4-BE49-F238E27FC236}">
                    <a16:creationId xmlns:a16="http://schemas.microsoft.com/office/drawing/2014/main" id="{FC16A56C-843A-4B70-AF18-C9CAE2652325}"/>
                  </a:ext>
                </a:extLst>
              </p:cNvPr>
              <p:cNvSpPr/>
              <p:nvPr/>
            </p:nvSpPr>
            <p:spPr>
              <a:xfrm>
                <a:off x="6349253" y="3524532"/>
                <a:ext cx="236479" cy="206722"/>
              </a:xfrm>
              <a:custGeom>
                <a:avLst/>
                <a:gdLst>
                  <a:gd name="connsiteX0" fmla="*/ 226245 w 236479"/>
                  <a:gd name="connsiteY0" fmla="*/ 9210 h 206722"/>
                  <a:gd name="connsiteX1" fmla="*/ 236479 w 236479"/>
                  <a:gd name="connsiteY1" fmla="*/ 91081 h 206722"/>
                  <a:gd name="connsiteX2" fmla="*/ 174053 w 236479"/>
                  <a:gd name="connsiteY2" fmla="*/ 120759 h 206722"/>
                  <a:gd name="connsiteX3" fmla="*/ 174053 w 236479"/>
                  <a:gd name="connsiteY3" fmla="*/ 206723 h 206722"/>
                  <a:gd name="connsiteX4" fmla="*/ 142328 w 236479"/>
                  <a:gd name="connsiteY4" fmla="*/ 206723 h 206722"/>
                  <a:gd name="connsiteX5" fmla="*/ 117767 w 236479"/>
                  <a:gd name="connsiteY5" fmla="*/ 107455 h 206722"/>
                  <a:gd name="connsiteX6" fmla="*/ 57388 w 236479"/>
                  <a:gd name="connsiteY6" fmla="*/ 150437 h 206722"/>
                  <a:gd name="connsiteX7" fmla="*/ 85019 w 236479"/>
                  <a:gd name="connsiteY7" fmla="*/ 200582 h 206722"/>
                  <a:gd name="connsiteX8" fmla="*/ 78 w 236479"/>
                  <a:gd name="connsiteY8" fmla="*/ 107455 h 206722"/>
                  <a:gd name="connsiteX9" fmla="*/ 85019 w 236479"/>
                  <a:gd name="connsiteY9" fmla="*/ 17397 h 206722"/>
                  <a:gd name="connsiteX10" fmla="*/ 134141 w 236479"/>
                  <a:gd name="connsiteY10" fmla="*/ 23538 h 206722"/>
                  <a:gd name="connsiteX11" fmla="*/ 150515 w 236479"/>
                  <a:gd name="connsiteY11" fmla="*/ 61403 h 206722"/>
                  <a:gd name="connsiteX12" fmla="*/ 194521 w 236479"/>
                  <a:gd name="connsiteY12" fmla="*/ 0 h 206722"/>
                  <a:gd name="connsiteX13" fmla="*/ 226245 w 236479"/>
                  <a:gd name="connsiteY13" fmla="*/ 9210 h 206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36479" h="206722">
                    <a:moveTo>
                      <a:pt x="226245" y="9210"/>
                    </a:moveTo>
                    <a:lnTo>
                      <a:pt x="236479" y="91081"/>
                    </a:lnTo>
                    <a:cubicBezTo>
                      <a:pt x="236479" y="91081"/>
                      <a:pt x="189404" y="81870"/>
                      <a:pt x="174053" y="120759"/>
                    </a:cubicBezTo>
                    <a:cubicBezTo>
                      <a:pt x="158702" y="159647"/>
                      <a:pt x="174053" y="206723"/>
                      <a:pt x="174053" y="206723"/>
                    </a:cubicBezTo>
                    <a:lnTo>
                      <a:pt x="142328" y="206723"/>
                    </a:lnTo>
                    <a:cubicBezTo>
                      <a:pt x="142328" y="206723"/>
                      <a:pt x="160749" y="115642"/>
                      <a:pt x="117767" y="107455"/>
                    </a:cubicBezTo>
                    <a:cubicBezTo>
                      <a:pt x="74785" y="99268"/>
                      <a:pt x="48177" y="123829"/>
                      <a:pt x="57388" y="150437"/>
                    </a:cubicBezTo>
                    <a:cubicBezTo>
                      <a:pt x="66598" y="176021"/>
                      <a:pt x="85019" y="200582"/>
                      <a:pt x="85019" y="200582"/>
                    </a:cubicBezTo>
                    <a:cubicBezTo>
                      <a:pt x="85019" y="200582"/>
                      <a:pt x="3149" y="168858"/>
                      <a:pt x="78" y="107455"/>
                    </a:cubicBezTo>
                    <a:cubicBezTo>
                      <a:pt x="-2992" y="46052"/>
                      <a:pt x="85019" y="17397"/>
                      <a:pt x="85019" y="17397"/>
                    </a:cubicBezTo>
                    <a:lnTo>
                      <a:pt x="134141" y="23538"/>
                    </a:lnTo>
                    <a:cubicBezTo>
                      <a:pt x="134141" y="23538"/>
                      <a:pt x="124931" y="56286"/>
                      <a:pt x="150515" y="61403"/>
                    </a:cubicBezTo>
                    <a:cubicBezTo>
                      <a:pt x="196567" y="70613"/>
                      <a:pt x="194521" y="0"/>
                      <a:pt x="194521" y="0"/>
                    </a:cubicBezTo>
                    <a:lnTo>
                      <a:pt x="226245" y="9210"/>
                    </a:lnTo>
                    <a:close/>
                  </a:path>
                </a:pathLst>
              </a:custGeom>
              <a:solidFill>
                <a:srgbClr val="1D120C"/>
              </a:solidFill>
              <a:ln w="1022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126" name="Freeform: Shape 1125">
                <a:extLst>
                  <a:ext uri="{FF2B5EF4-FFF2-40B4-BE49-F238E27FC236}">
                    <a16:creationId xmlns:a16="http://schemas.microsoft.com/office/drawing/2014/main" id="{A784548E-A280-48FA-BF53-A3D79719E1BA}"/>
                  </a:ext>
                </a:extLst>
              </p:cNvPr>
              <p:cNvSpPr/>
              <p:nvPr/>
            </p:nvSpPr>
            <p:spPr>
              <a:xfrm>
                <a:off x="6491505" y="3542729"/>
                <a:ext cx="35510" cy="38433"/>
              </a:xfrm>
              <a:custGeom>
                <a:avLst/>
                <a:gdLst>
                  <a:gd name="connsiteX0" fmla="*/ 34872 w 35510"/>
                  <a:gd name="connsiteY0" fmla="*/ 8411 h 38433"/>
                  <a:gd name="connsiteX1" fmla="*/ 16451 w 35510"/>
                  <a:gd name="connsiteY1" fmla="*/ 38089 h 38433"/>
                  <a:gd name="connsiteX2" fmla="*/ 3147 w 35510"/>
                  <a:gd name="connsiteY2" fmla="*/ 1247 h 38433"/>
                  <a:gd name="connsiteX3" fmla="*/ 34872 w 35510"/>
                  <a:gd name="connsiteY3" fmla="*/ 8411 h 384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5510" h="38433">
                    <a:moveTo>
                      <a:pt x="34872" y="8411"/>
                    </a:moveTo>
                    <a:cubicBezTo>
                      <a:pt x="36918" y="8411"/>
                      <a:pt x="34872" y="42182"/>
                      <a:pt x="16451" y="38089"/>
                    </a:cubicBezTo>
                    <a:cubicBezTo>
                      <a:pt x="-947" y="33995"/>
                      <a:pt x="-2993" y="7388"/>
                      <a:pt x="3147" y="1247"/>
                    </a:cubicBezTo>
                    <a:cubicBezTo>
                      <a:pt x="8264" y="-3870"/>
                      <a:pt x="34872" y="8411"/>
                      <a:pt x="34872" y="8411"/>
                    </a:cubicBezTo>
                    <a:close/>
                  </a:path>
                </a:pathLst>
              </a:custGeom>
              <a:solidFill>
                <a:srgbClr val="1D120C"/>
              </a:solidFill>
              <a:ln w="1022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127" name="Freeform: Shape 1126">
                <a:extLst>
                  <a:ext uri="{FF2B5EF4-FFF2-40B4-BE49-F238E27FC236}">
                    <a16:creationId xmlns:a16="http://schemas.microsoft.com/office/drawing/2014/main" id="{4CBD9ADB-773A-4CEB-8FDC-AA29D08033FA}"/>
                  </a:ext>
                </a:extLst>
              </p:cNvPr>
              <p:cNvSpPr/>
              <p:nvPr/>
            </p:nvSpPr>
            <p:spPr>
              <a:xfrm>
                <a:off x="6552984" y="3626187"/>
                <a:ext cx="112571" cy="28313"/>
              </a:xfrm>
              <a:custGeom>
                <a:avLst/>
                <a:gdLst>
                  <a:gd name="connsiteX0" fmla="*/ 112572 w 112571"/>
                  <a:gd name="connsiteY0" fmla="*/ 28314 h 28313"/>
                  <a:gd name="connsiteX1" fmla="*/ 76754 w 112571"/>
                  <a:gd name="connsiteY1" fmla="*/ 2729 h 28313"/>
                  <a:gd name="connsiteX2" fmla="*/ 0 w 112571"/>
                  <a:gd name="connsiteY2" fmla="*/ 2729 h 28313"/>
                  <a:gd name="connsiteX3" fmla="*/ 82894 w 112571"/>
                  <a:gd name="connsiteY3" fmla="*/ 13986 h 28313"/>
                  <a:gd name="connsiteX4" fmla="*/ 100291 w 112571"/>
                  <a:gd name="connsiteY4" fmla="*/ 28314 h 28313"/>
                  <a:gd name="connsiteX5" fmla="*/ 112572 w 112571"/>
                  <a:gd name="connsiteY5" fmla="*/ 28314 h 283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2571" h="28313">
                    <a:moveTo>
                      <a:pt x="112572" y="28314"/>
                    </a:moveTo>
                    <a:cubicBezTo>
                      <a:pt x="112572" y="28314"/>
                      <a:pt x="104385" y="7846"/>
                      <a:pt x="76754" y="2729"/>
                    </a:cubicBezTo>
                    <a:cubicBezTo>
                      <a:pt x="50146" y="-3411"/>
                      <a:pt x="0" y="2729"/>
                      <a:pt x="0" y="2729"/>
                    </a:cubicBezTo>
                    <a:cubicBezTo>
                      <a:pt x="0" y="2729"/>
                      <a:pt x="66520" y="5799"/>
                      <a:pt x="82894" y="13986"/>
                    </a:cubicBezTo>
                    <a:cubicBezTo>
                      <a:pt x="99268" y="22173"/>
                      <a:pt x="100291" y="28314"/>
                      <a:pt x="100291" y="28314"/>
                    </a:cubicBezTo>
                    <a:lnTo>
                      <a:pt x="112572" y="28314"/>
                    </a:lnTo>
                    <a:close/>
                  </a:path>
                </a:pathLst>
              </a:custGeom>
              <a:solidFill>
                <a:srgbClr val="1D120C"/>
              </a:solidFill>
              <a:ln w="1022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128" name="Freeform: Shape 1127">
                <a:extLst>
                  <a:ext uri="{FF2B5EF4-FFF2-40B4-BE49-F238E27FC236}">
                    <a16:creationId xmlns:a16="http://schemas.microsoft.com/office/drawing/2014/main" id="{076D4E35-AF0E-421B-B205-43321B8CF811}"/>
                  </a:ext>
                </a:extLst>
              </p:cNvPr>
              <p:cNvSpPr/>
              <p:nvPr/>
            </p:nvSpPr>
            <p:spPr>
              <a:xfrm>
                <a:off x="6318630" y="4121162"/>
                <a:ext cx="338738" cy="155631"/>
              </a:xfrm>
              <a:custGeom>
                <a:avLst/>
                <a:gdLst>
                  <a:gd name="connsiteX0" fmla="*/ 338739 w 338738"/>
                  <a:gd name="connsiteY0" fmla="*/ 145320 h 155631"/>
                  <a:gd name="connsiteX1" fmla="*/ 255845 w 338738"/>
                  <a:gd name="connsiteY1" fmla="*/ 103361 h 155631"/>
                  <a:gd name="connsiteX2" fmla="*/ 88011 w 338738"/>
                  <a:gd name="connsiteY2" fmla="*/ 137133 h 155631"/>
                  <a:gd name="connsiteX3" fmla="*/ 0 w 338738"/>
                  <a:gd name="connsiteY3" fmla="*/ 0 h 155631"/>
                  <a:gd name="connsiteX4" fmla="*/ 82894 w 338738"/>
                  <a:gd name="connsiteY4" fmla="*/ 155554 h 155631"/>
                  <a:gd name="connsiteX5" fmla="*/ 268126 w 338738"/>
                  <a:gd name="connsiteY5" fmla="*/ 116665 h 155631"/>
                  <a:gd name="connsiteX6" fmla="*/ 338739 w 338738"/>
                  <a:gd name="connsiteY6" fmla="*/ 145320 h 155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38738" h="155631">
                    <a:moveTo>
                      <a:pt x="338739" y="145320"/>
                    </a:moveTo>
                    <a:cubicBezTo>
                      <a:pt x="338739" y="145320"/>
                      <a:pt x="312131" y="101315"/>
                      <a:pt x="255845" y="103361"/>
                    </a:cubicBezTo>
                    <a:cubicBezTo>
                      <a:pt x="199559" y="104385"/>
                      <a:pt x="98244" y="140203"/>
                      <a:pt x="88011" y="137133"/>
                    </a:cubicBezTo>
                    <a:cubicBezTo>
                      <a:pt x="76754" y="133039"/>
                      <a:pt x="0" y="0"/>
                      <a:pt x="0" y="0"/>
                    </a:cubicBezTo>
                    <a:cubicBezTo>
                      <a:pt x="0" y="0"/>
                      <a:pt x="62426" y="159647"/>
                      <a:pt x="82894" y="155554"/>
                    </a:cubicBezTo>
                    <a:cubicBezTo>
                      <a:pt x="103361" y="151460"/>
                      <a:pt x="232307" y="104385"/>
                      <a:pt x="268126" y="116665"/>
                    </a:cubicBezTo>
                    <a:cubicBezTo>
                      <a:pt x="303944" y="127923"/>
                      <a:pt x="338739" y="145320"/>
                      <a:pt x="338739" y="145320"/>
                    </a:cubicBezTo>
                    <a:close/>
                  </a:path>
                </a:pathLst>
              </a:custGeom>
              <a:solidFill>
                <a:srgbClr val="1D120C"/>
              </a:solidFill>
              <a:ln w="1022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129" name="Freeform: Shape 1128">
                <a:extLst>
                  <a:ext uri="{FF2B5EF4-FFF2-40B4-BE49-F238E27FC236}">
                    <a16:creationId xmlns:a16="http://schemas.microsoft.com/office/drawing/2014/main" id="{D9A35541-860B-4CFD-9838-3D70E52E3BC6}"/>
                  </a:ext>
                </a:extLst>
              </p:cNvPr>
              <p:cNvSpPr/>
              <p:nvPr/>
            </p:nvSpPr>
            <p:spPr>
              <a:xfrm>
                <a:off x="6546844" y="4248061"/>
                <a:ext cx="36841" cy="159647"/>
              </a:xfrm>
              <a:custGeom>
                <a:avLst/>
                <a:gdLst>
                  <a:gd name="connsiteX0" fmla="*/ 16374 w 36841"/>
                  <a:gd name="connsiteY0" fmla="*/ 151460 h 159647"/>
                  <a:gd name="connsiteX1" fmla="*/ 36842 w 36841"/>
                  <a:gd name="connsiteY1" fmla="*/ 0 h 159647"/>
                  <a:gd name="connsiteX2" fmla="*/ 26608 w 36841"/>
                  <a:gd name="connsiteY2" fmla="*/ 6140 h 159647"/>
                  <a:gd name="connsiteX3" fmla="*/ 0 w 36841"/>
                  <a:gd name="connsiteY3" fmla="*/ 151460 h 159647"/>
                  <a:gd name="connsiteX4" fmla="*/ 18421 w 36841"/>
                  <a:gd name="connsiteY4" fmla="*/ 159647 h 1596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6841" h="159647">
                    <a:moveTo>
                      <a:pt x="16374" y="151460"/>
                    </a:moveTo>
                    <a:lnTo>
                      <a:pt x="36842" y="0"/>
                    </a:lnTo>
                    <a:lnTo>
                      <a:pt x="26608" y="6140"/>
                    </a:lnTo>
                    <a:lnTo>
                      <a:pt x="0" y="151460"/>
                    </a:lnTo>
                    <a:lnTo>
                      <a:pt x="18421" y="159647"/>
                    </a:lnTo>
                    <a:close/>
                  </a:path>
                </a:pathLst>
              </a:custGeom>
              <a:solidFill>
                <a:srgbClr val="1D120C"/>
              </a:solidFill>
              <a:ln w="1022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grpSp>
            <p:nvGrpSpPr>
              <p:cNvPr id="1130" name="Graphic 995">
                <a:extLst>
                  <a:ext uri="{FF2B5EF4-FFF2-40B4-BE49-F238E27FC236}">
                    <a16:creationId xmlns:a16="http://schemas.microsoft.com/office/drawing/2014/main" id="{69D6737E-586D-4652-9EE3-C9DBD91B3237}"/>
                  </a:ext>
                </a:extLst>
              </p:cNvPr>
              <p:cNvGrpSpPr/>
              <p:nvPr/>
            </p:nvGrpSpPr>
            <p:grpSpPr>
              <a:xfrm>
                <a:off x="6153765" y="3655524"/>
                <a:ext cx="1185929" cy="570025"/>
                <a:chOff x="6153765" y="3655524"/>
                <a:chExt cx="1185929" cy="570025"/>
              </a:xfrm>
              <a:solidFill>
                <a:srgbClr val="1D120C"/>
              </a:solidFill>
            </p:grpSpPr>
            <p:sp>
              <p:nvSpPr>
                <p:cNvPr id="1131" name="Freeform: Shape 1130">
                  <a:extLst>
                    <a:ext uri="{FF2B5EF4-FFF2-40B4-BE49-F238E27FC236}">
                      <a16:creationId xmlns:a16="http://schemas.microsoft.com/office/drawing/2014/main" id="{9234E896-A9B4-4BB9-8D45-D8C5E30C5C8A}"/>
                    </a:ext>
                  </a:extLst>
                </p:cNvPr>
                <p:cNvSpPr/>
                <p:nvPr/>
              </p:nvSpPr>
              <p:spPr>
                <a:xfrm>
                  <a:off x="6153765" y="3655524"/>
                  <a:ext cx="1185929" cy="554167"/>
                </a:xfrm>
                <a:custGeom>
                  <a:avLst/>
                  <a:gdLst>
                    <a:gd name="connsiteX0" fmla="*/ 1062369 w 1185929"/>
                    <a:gd name="connsiteY0" fmla="*/ 283476 h 554167"/>
                    <a:gd name="connsiteX1" fmla="*/ 597755 w 1185929"/>
                    <a:gd name="connsiteY1" fmla="*/ 551602 h 554167"/>
                    <a:gd name="connsiteX2" fmla="*/ 4194 w 1185929"/>
                    <a:gd name="connsiteY2" fmla="*/ 398095 h 554167"/>
                    <a:gd name="connsiteX3" fmla="*/ 20568 w 1185929"/>
                    <a:gd name="connsiteY3" fmla="*/ 280406 h 554167"/>
                    <a:gd name="connsiteX4" fmla="*/ 581381 w 1185929"/>
                    <a:gd name="connsiteY4" fmla="*/ 399118 h 554167"/>
                    <a:gd name="connsiteX5" fmla="*/ 967195 w 1185929"/>
                    <a:gd name="connsiteY5" fmla="*/ 219003 h 554167"/>
                    <a:gd name="connsiteX6" fmla="*/ 1035761 w 1185929"/>
                    <a:gd name="connsiteY6" fmla="*/ 97221 h 554167"/>
                    <a:gd name="connsiteX7" fmla="*/ 1161637 w 1185929"/>
                    <a:gd name="connsiteY7" fmla="*/ 0 h 554167"/>
                    <a:gd name="connsiteX8" fmla="*/ 1182105 w 1185929"/>
                    <a:gd name="connsiteY8" fmla="*/ 90057 h 554167"/>
                    <a:gd name="connsiteX9" fmla="*/ 1098188 w 1185929"/>
                    <a:gd name="connsiteY9" fmla="*/ 159647 h 554167"/>
                    <a:gd name="connsiteX10" fmla="*/ 1077720 w 1185929"/>
                    <a:gd name="connsiteY10" fmla="*/ 209793 h 554167"/>
                    <a:gd name="connsiteX11" fmla="*/ 1167777 w 1185929"/>
                    <a:gd name="connsiteY11" fmla="*/ 155554 h 554167"/>
                    <a:gd name="connsiteX12" fmla="*/ 1062369 w 1185929"/>
                    <a:gd name="connsiteY12" fmla="*/ 283476 h 5541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185929" h="554167">
                      <a:moveTo>
                        <a:pt x="1062369" y="283476"/>
                      </a:moveTo>
                      <a:cubicBezTo>
                        <a:pt x="1062369" y="283476"/>
                        <a:pt x="666321" y="528064"/>
                        <a:pt x="597755" y="551602"/>
                      </a:cubicBezTo>
                      <a:cubicBezTo>
                        <a:pt x="529188" y="575140"/>
                        <a:pt x="19545" y="429820"/>
                        <a:pt x="4194" y="398095"/>
                      </a:cubicBezTo>
                      <a:cubicBezTo>
                        <a:pt x="-11156" y="364323"/>
                        <a:pt x="20568" y="280406"/>
                        <a:pt x="20568" y="280406"/>
                      </a:cubicBezTo>
                      <a:lnTo>
                        <a:pt x="581381" y="399118"/>
                      </a:lnTo>
                      <a:lnTo>
                        <a:pt x="967195" y="219003"/>
                      </a:lnTo>
                      <a:cubicBezTo>
                        <a:pt x="967195" y="219003"/>
                        <a:pt x="983569" y="145320"/>
                        <a:pt x="1035761" y="97221"/>
                      </a:cubicBezTo>
                      <a:cubicBezTo>
                        <a:pt x="1087954" y="49122"/>
                        <a:pt x="1161637" y="0"/>
                        <a:pt x="1161637" y="0"/>
                      </a:cubicBezTo>
                      <a:cubicBezTo>
                        <a:pt x="1161637" y="0"/>
                        <a:pt x="1197455" y="66520"/>
                        <a:pt x="1182105" y="90057"/>
                      </a:cubicBezTo>
                      <a:cubicBezTo>
                        <a:pt x="1167777" y="114619"/>
                        <a:pt x="1108421" y="134063"/>
                        <a:pt x="1098188" y="159647"/>
                      </a:cubicBezTo>
                      <a:cubicBezTo>
                        <a:pt x="1087954" y="185232"/>
                        <a:pt x="1077720" y="209793"/>
                        <a:pt x="1077720" y="209793"/>
                      </a:cubicBezTo>
                      <a:cubicBezTo>
                        <a:pt x="1077720" y="209793"/>
                        <a:pt x="1174941" y="129969"/>
                        <a:pt x="1167777" y="155554"/>
                      </a:cubicBezTo>
                      <a:cubicBezTo>
                        <a:pt x="1162661" y="181138"/>
                        <a:pt x="1111492" y="252775"/>
                        <a:pt x="1062369" y="283476"/>
                      </a:cubicBezTo>
                      <a:close/>
                    </a:path>
                  </a:pathLst>
                </a:custGeom>
                <a:solidFill>
                  <a:srgbClr val="1D120C"/>
                </a:solidFill>
                <a:ln w="1022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132" name="Freeform: Shape 1131">
                  <a:extLst>
                    <a:ext uri="{FF2B5EF4-FFF2-40B4-BE49-F238E27FC236}">
                      <a16:creationId xmlns:a16="http://schemas.microsoft.com/office/drawing/2014/main" id="{98A97E53-D076-45BB-AE7E-2C2151083DF1}"/>
                    </a:ext>
                  </a:extLst>
                </p:cNvPr>
                <p:cNvSpPr/>
                <p:nvPr/>
              </p:nvSpPr>
              <p:spPr>
                <a:xfrm>
                  <a:off x="6177404" y="3957421"/>
                  <a:ext cx="1009052" cy="268128"/>
                </a:xfrm>
                <a:custGeom>
                  <a:avLst/>
                  <a:gdLst>
                    <a:gd name="connsiteX0" fmla="*/ 11257 w 1009052"/>
                    <a:gd name="connsiteY0" fmla="*/ 135086 h 268128"/>
                    <a:gd name="connsiteX1" fmla="*/ 567976 w 1009052"/>
                    <a:gd name="connsiteY1" fmla="*/ 268126 h 268128"/>
                    <a:gd name="connsiteX2" fmla="*/ 1009053 w 1009052"/>
                    <a:gd name="connsiteY2" fmla="*/ 0 h 268128"/>
                    <a:gd name="connsiteX3" fmla="*/ 574116 w 1009052"/>
                    <a:gd name="connsiteY3" fmla="*/ 248681 h 268128"/>
                    <a:gd name="connsiteX4" fmla="*/ 0 w 1009052"/>
                    <a:gd name="connsiteY4" fmla="*/ 108478 h 268128"/>
                    <a:gd name="connsiteX5" fmla="*/ 11257 w 1009052"/>
                    <a:gd name="connsiteY5" fmla="*/ 135086 h 2681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09052" h="268128">
                      <a:moveTo>
                        <a:pt x="11257" y="135086"/>
                      </a:moveTo>
                      <a:cubicBezTo>
                        <a:pt x="11257" y="135086"/>
                        <a:pt x="505550" y="267102"/>
                        <a:pt x="567976" y="268126"/>
                      </a:cubicBezTo>
                      <a:cubicBezTo>
                        <a:pt x="630402" y="269149"/>
                        <a:pt x="1009053" y="0"/>
                        <a:pt x="1009053" y="0"/>
                      </a:cubicBezTo>
                      <a:cubicBezTo>
                        <a:pt x="1009053" y="0"/>
                        <a:pt x="625285" y="251751"/>
                        <a:pt x="574116" y="248681"/>
                      </a:cubicBezTo>
                      <a:cubicBezTo>
                        <a:pt x="522947" y="246635"/>
                        <a:pt x="0" y="108478"/>
                        <a:pt x="0" y="108478"/>
                      </a:cubicBezTo>
                      <a:lnTo>
                        <a:pt x="11257" y="135086"/>
                      </a:lnTo>
                      <a:close/>
                    </a:path>
                  </a:pathLst>
                </a:custGeom>
                <a:solidFill>
                  <a:srgbClr val="1D120C"/>
                </a:solidFill>
                <a:ln w="1022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</p:grpSp>
        <p:grpSp>
          <p:nvGrpSpPr>
            <p:cNvPr id="1133" name="Graphic 995">
              <a:extLst>
                <a:ext uri="{FF2B5EF4-FFF2-40B4-BE49-F238E27FC236}">
                  <a16:creationId xmlns:a16="http://schemas.microsoft.com/office/drawing/2014/main" id="{69D6737E-586D-4652-9EE3-C9DBD91B3237}"/>
                </a:ext>
              </a:extLst>
            </p:cNvPr>
            <p:cNvGrpSpPr/>
            <p:nvPr/>
          </p:nvGrpSpPr>
          <p:grpSpPr>
            <a:xfrm>
              <a:off x="5895751" y="3300412"/>
              <a:ext cx="1417335" cy="2724237"/>
              <a:chOff x="5895751" y="3300412"/>
              <a:chExt cx="1417335" cy="2724237"/>
            </a:xfrm>
          </p:grpSpPr>
          <p:sp>
            <p:nvSpPr>
              <p:cNvPr id="1134" name="Freeform: Shape 1133">
                <a:extLst>
                  <a:ext uri="{FF2B5EF4-FFF2-40B4-BE49-F238E27FC236}">
                    <a16:creationId xmlns:a16="http://schemas.microsoft.com/office/drawing/2014/main" id="{136D6E4F-B39B-4421-BAF6-553C20F7EA9F}"/>
                  </a:ext>
                </a:extLst>
              </p:cNvPr>
              <p:cNvSpPr/>
              <p:nvPr/>
            </p:nvSpPr>
            <p:spPr>
              <a:xfrm>
                <a:off x="6406641" y="3300412"/>
                <a:ext cx="818114" cy="751944"/>
              </a:xfrm>
              <a:custGeom>
                <a:avLst/>
                <a:gdLst>
                  <a:gd name="connsiteX0" fmla="*/ 780839 w 818114"/>
                  <a:gd name="connsiteY0" fmla="*/ 297804 h 751944"/>
                  <a:gd name="connsiteX1" fmla="*/ 523971 w 818114"/>
                  <a:gd name="connsiteY1" fmla="*/ 696922 h 751944"/>
                  <a:gd name="connsiteX2" fmla="*/ 26608 w 818114"/>
                  <a:gd name="connsiteY2" fmla="*/ 741951 h 751944"/>
                  <a:gd name="connsiteX3" fmla="*/ 0 w 818114"/>
                  <a:gd name="connsiteY3" fmla="*/ 627332 h 751944"/>
                  <a:gd name="connsiteX4" fmla="*/ 460521 w 818114"/>
                  <a:gd name="connsiteY4" fmla="*/ 559789 h 751944"/>
                  <a:gd name="connsiteX5" fmla="*/ 688735 w 818114"/>
                  <a:gd name="connsiteY5" fmla="*/ 268126 h 751944"/>
                  <a:gd name="connsiteX6" fmla="*/ 697945 w 818114"/>
                  <a:gd name="connsiteY6" fmla="*/ 132016 h 751944"/>
                  <a:gd name="connsiteX7" fmla="*/ 759348 w 818114"/>
                  <a:gd name="connsiteY7" fmla="*/ 0 h 751944"/>
                  <a:gd name="connsiteX8" fmla="*/ 805400 w 818114"/>
                  <a:gd name="connsiteY8" fmla="*/ 77777 h 751944"/>
                  <a:gd name="connsiteX9" fmla="*/ 766512 w 818114"/>
                  <a:gd name="connsiteY9" fmla="*/ 168858 h 751944"/>
                  <a:gd name="connsiteX10" fmla="*/ 768558 w 818114"/>
                  <a:gd name="connsiteY10" fmla="*/ 222073 h 751944"/>
                  <a:gd name="connsiteX11" fmla="*/ 817681 w 818114"/>
                  <a:gd name="connsiteY11" fmla="*/ 142250 h 751944"/>
                  <a:gd name="connsiteX12" fmla="*/ 780839 w 818114"/>
                  <a:gd name="connsiteY12" fmla="*/ 297804 h 7519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818114" h="751944">
                    <a:moveTo>
                      <a:pt x="780839" y="297804"/>
                    </a:moveTo>
                    <a:cubicBezTo>
                      <a:pt x="780839" y="297804"/>
                      <a:pt x="567976" y="653940"/>
                      <a:pt x="523971" y="696922"/>
                    </a:cubicBezTo>
                    <a:cubicBezTo>
                      <a:pt x="479965" y="740927"/>
                      <a:pt x="49122" y="767535"/>
                      <a:pt x="26608" y="741951"/>
                    </a:cubicBezTo>
                    <a:cubicBezTo>
                      <a:pt x="4094" y="716366"/>
                      <a:pt x="0" y="627332"/>
                      <a:pt x="0" y="627332"/>
                    </a:cubicBezTo>
                    <a:lnTo>
                      <a:pt x="460521" y="559789"/>
                    </a:lnTo>
                    <a:lnTo>
                      <a:pt x="688735" y="268126"/>
                    </a:lnTo>
                    <a:cubicBezTo>
                      <a:pt x="688735" y="268126"/>
                      <a:pt x="676454" y="193419"/>
                      <a:pt x="697945" y="132016"/>
                    </a:cubicBezTo>
                    <a:cubicBezTo>
                      <a:pt x="719436" y="69590"/>
                      <a:pt x="759348" y="0"/>
                      <a:pt x="759348" y="0"/>
                    </a:cubicBezTo>
                    <a:cubicBezTo>
                      <a:pt x="759348" y="0"/>
                      <a:pt x="808470" y="51169"/>
                      <a:pt x="805400" y="77777"/>
                    </a:cubicBezTo>
                    <a:cubicBezTo>
                      <a:pt x="802330" y="105408"/>
                      <a:pt x="765488" y="142250"/>
                      <a:pt x="766512" y="168858"/>
                    </a:cubicBezTo>
                    <a:cubicBezTo>
                      <a:pt x="767535" y="195466"/>
                      <a:pt x="768558" y="222073"/>
                      <a:pt x="768558" y="222073"/>
                    </a:cubicBezTo>
                    <a:cubicBezTo>
                      <a:pt x="768558" y="222073"/>
                      <a:pt x="814611" y="115642"/>
                      <a:pt x="817681" y="142250"/>
                    </a:cubicBezTo>
                    <a:cubicBezTo>
                      <a:pt x="820751" y="169881"/>
                      <a:pt x="807447" y="253798"/>
                      <a:pt x="780839" y="297804"/>
                    </a:cubicBezTo>
                    <a:close/>
                  </a:path>
                </a:pathLst>
              </a:custGeom>
              <a:solidFill>
                <a:srgbClr val="D88150"/>
              </a:solidFill>
              <a:ln w="1022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135" name="Freeform: Shape 1134">
                <a:extLst>
                  <a:ext uri="{FF2B5EF4-FFF2-40B4-BE49-F238E27FC236}">
                    <a16:creationId xmlns:a16="http://schemas.microsoft.com/office/drawing/2014/main" id="{169A3D74-71A7-46F3-AC64-EE3A70448D6E}"/>
                  </a:ext>
                </a:extLst>
              </p:cNvPr>
              <p:cNvSpPr/>
              <p:nvPr/>
            </p:nvSpPr>
            <p:spPr>
              <a:xfrm>
                <a:off x="6453717" y="3624823"/>
                <a:ext cx="718412" cy="445170"/>
              </a:xfrm>
              <a:custGeom>
                <a:avLst/>
                <a:gdLst>
                  <a:gd name="connsiteX0" fmla="*/ 16374 w 718412"/>
                  <a:gd name="connsiteY0" fmla="*/ 445170 h 445170"/>
                  <a:gd name="connsiteX1" fmla="*/ 478942 w 718412"/>
                  <a:gd name="connsiteY1" fmla="*/ 391955 h 445170"/>
                  <a:gd name="connsiteX2" fmla="*/ 718413 w 718412"/>
                  <a:gd name="connsiteY2" fmla="*/ 0 h 445170"/>
                  <a:gd name="connsiteX3" fmla="*/ 477918 w 718412"/>
                  <a:gd name="connsiteY3" fmla="*/ 372510 h 445170"/>
                  <a:gd name="connsiteX4" fmla="*/ 0 w 718412"/>
                  <a:gd name="connsiteY4" fmla="*/ 423679 h 445170"/>
                  <a:gd name="connsiteX5" fmla="*/ 16374 w 718412"/>
                  <a:gd name="connsiteY5" fmla="*/ 445170 h 4451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18412" h="445170">
                    <a:moveTo>
                      <a:pt x="16374" y="445170"/>
                    </a:moveTo>
                    <a:cubicBezTo>
                      <a:pt x="16374" y="445170"/>
                      <a:pt x="431866" y="411399"/>
                      <a:pt x="478942" y="391955"/>
                    </a:cubicBezTo>
                    <a:cubicBezTo>
                      <a:pt x="526017" y="372510"/>
                      <a:pt x="718413" y="0"/>
                      <a:pt x="718413" y="0"/>
                    </a:cubicBezTo>
                    <a:cubicBezTo>
                      <a:pt x="718413" y="0"/>
                      <a:pt x="516807" y="358183"/>
                      <a:pt x="477918" y="372510"/>
                    </a:cubicBezTo>
                    <a:cubicBezTo>
                      <a:pt x="439030" y="386838"/>
                      <a:pt x="0" y="423679"/>
                      <a:pt x="0" y="423679"/>
                    </a:cubicBezTo>
                    <a:lnTo>
                      <a:pt x="16374" y="445170"/>
                    </a:lnTo>
                    <a:close/>
                  </a:path>
                </a:pathLst>
              </a:custGeom>
              <a:solidFill>
                <a:srgbClr val="6A3B21"/>
              </a:solidFill>
              <a:ln w="1022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136" name="Freeform: Shape 1135">
                <a:extLst>
                  <a:ext uri="{FF2B5EF4-FFF2-40B4-BE49-F238E27FC236}">
                    <a16:creationId xmlns:a16="http://schemas.microsoft.com/office/drawing/2014/main" id="{95713B9D-DC03-46A4-A63B-EF4EB209D3B3}"/>
                  </a:ext>
                </a:extLst>
              </p:cNvPr>
              <p:cNvSpPr/>
              <p:nvPr/>
            </p:nvSpPr>
            <p:spPr>
              <a:xfrm>
                <a:off x="6064832" y="3885776"/>
                <a:ext cx="1147208" cy="2138872"/>
              </a:xfrm>
              <a:custGeom>
                <a:avLst/>
                <a:gdLst>
                  <a:gd name="connsiteX0" fmla="*/ 715343 w 1147208"/>
                  <a:gd name="connsiteY0" fmla="*/ 140211 h 2138872"/>
                  <a:gd name="connsiteX1" fmla="*/ 566953 w 1147208"/>
                  <a:gd name="connsiteY1" fmla="*/ 442109 h 2138872"/>
                  <a:gd name="connsiteX2" fmla="*/ 863733 w 1147208"/>
                  <a:gd name="connsiteY2" fmla="*/ 1991506 h 2138872"/>
                  <a:gd name="connsiteX3" fmla="*/ 1055105 w 1147208"/>
                  <a:gd name="connsiteY3" fmla="*/ 2067236 h 2138872"/>
                  <a:gd name="connsiteX4" fmla="*/ 1147209 w 1147208"/>
                  <a:gd name="connsiteY4" fmla="*/ 2067236 h 2138872"/>
                  <a:gd name="connsiteX5" fmla="*/ 1147209 w 1147208"/>
                  <a:gd name="connsiteY5" fmla="*/ 2137849 h 2138872"/>
                  <a:gd name="connsiteX6" fmla="*/ 728647 w 1147208"/>
                  <a:gd name="connsiteY6" fmla="*/ 2137849 h 2138872"/>
                  <a:gd name="connsiteX7" fmla="*/ 733763 w 1147208"/>
                  <a:gd name="connsiteY7" fmla="*/ 2022207 h 2138872"/>
                  <a:gd name="connsiteX8" fmla="*/ 515784 w 1147208"/>
                  <a:gd name="connsiteY8" fmla="*/ 1454231 h 2138872"/>
                  <a:gd name="connsiteX9" fmla="*/ 515784 w 1147208"/>
                  <a:gd name="connsiteY9" fmla="*/ 1351893 h 2138872"/>
                  <a:gd name="connsiteX10" fmla="*/ 400142 w 1147208"/>
                  <a:gd name="connsiteY10" fmla="*/ 1067394 h 2138872"/>
                  <a:gd name="connsiteX11" fmla="*/ 301897 w 1147208"/>
                  <a:gd name="connsiteY11" fmla="*/ 1106282 h 2138872"/>
                  <a:gd name="connsiteX12" fmla="*/ 177045 w 1147208"/>
                  <a:gd name="connsiteY12" fmla="*/ 1974108 h 2138872"/>
                  <a:gd name="connsiteX13" fmla="*/ 395025 w 1147208"/>
                  <a:gd name="connsiteY13" fmla="*/ 2087704 h 2138872"/>
                  <a:gd name="connsiteX14" fmla="*/ 524994 w 1147208"/>
                  <a:gd name="connsiteY14" fmla="*/ 2087704 h 2138872"/>
                  <a:gd name="connsiteX15" fmla="*/ 524994 w 1147208"/>
                  <a:gd name="connsiteY15" fmla="*/ 2138873 h 2138872"/>
                  <a:gd name="connsiteX16" fmla="*/ 23538 w 1147208"/>
                  <a:gd name="connsiteY16" fmla="*/ 2138873 h 2138872"/>
                  <a:gd name="connsiteX17" fmla="*/ 23538 w 1147208"/>
                  <a:gd name="connsiteY17" fmla="*/ 2041652 h 2138872"/>
                  <a:gd name="connsiteX18" fmla="*/ 47075 w 1147208"/>
                  <a:gd name="connsiteY18" fmla="*/ 1399992 h 2138872"/>
                  <a:gd name="connsiteX19" fmla="*/ 204676 w 1147208"/>
                  <a:gd name="connsiteY19" fmla="*/ 504535 h 2138872"/>
                  <a:gd name="connsiteX20" fmla="*/ 0 w 1147208"/>
                  <a:gd name="connsiteY20" fmla="*/ 91089 h 2138872"/>
                  <a:gd name="connsiteX21" fmla="*/ 635519 w 1147208"/>
                  <a:gd name="connsiteY21" fmla="*/ 8 h 2138872"/>
                  <a:gd name="connsiteX22" fmla="*/ 715343 w 1147208"/>
                  <a:gd name="connsiteY22" fmla="*/ 140211 h 21388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1147208" h="2138872">
                    <a:moveTo>
                      <a:pt x="715343" y="140211"/>
                    </a:moveTo>
                    <a:cubicBezTo>
                      <a:pt x="715343" y="140211"/>
                      <a:pt x="594584" y="313163"/>
                      <a:pt x="566953" y="442109"/>
                    </a:cubicBezTo>
                    <a:cubicBezTo>
                      <a:pt x="539321" y="571054"/>
                      <a:pt x="863733" y="1991506"/>
                      <a:pt x="863733" y="1991506"/>
                    </a:cubicBezTo>
                    <a:cubicBezTo>
                      <a:pt x="863733" y="1991506"/>
                      <a:pt x="1000866" y="2053932"/>
                      <a:pt x="1055105" y="2067236"/>
                    </a:cubicBezTo>
                    <a:cubicBezTo>
                      <a:pt x="1109344" y="2080540"/>
                      <a:pt x="1147209" y="2067236"/>
                      <a:pt x="1147209" y="2067236"/>
                    </a:cubicBezTo>
                    <a:lnTo>
                      <a:pt x="1147209" y="2137849"/>
                    </a:lnTo>
                    <a:lnTo>
                      <a:pt x="728647" y="2137849"/>
                    </a:lnTo>
                    <a:cubicBezTo>
                      <a:pt x="728647" y="2137849"/>
                      <a:pt x="747067" y="2062119"/>
                      <a:pt x="733763" y="2022207"/>
                    </a:cubicBezTo>
                    <a:cubicBezTo>
                      <a:pt x="719436" y="1982296"/>
                      <a:pt x="515784" y="1529962"/>
                      <a:pt x="515784" y="1454231"/>
                    </a:cubicBezTo>
                    <a:cubicBezTo>
                      <a:pt x="515784" y="1378501"/>
                      <a:pt x="515784" y="1351893"/>
                      <a:pt x="515784" y="1351893"/>
                    </a:cubicBezTo>
                    <a:lnTo>
                      <a:pt x="400142" y="1067394"/>
                    </a:lnTo>
                    <a:lnTo>
                      <a:pt x="301897" y="1106282"/>
                    </a:lnTo>
                    <a:lnTo>
                      <a:pt x="177045" y="1974108"/>
                    </a:lnTo>
                    <a:cubicBezTo>
                      <a:pt x="177045" y="1974108"/>
                      <a:pt x="334645" y="2076446"/>
                      <a:pt x="395025" y="2087704"/>
                    </a:cubicBezTo>
                    <a:cubicBezTo>
                      <a:pt x="455404" y="2098961"/>
                      <a:pt x="524994" y="2087704"/>
                      <a:pt x="524994" y="2087704"/>
                    </a:cubicBezTo>
                    <a:lnTo>
                      <a:pt x="524994" y="2138873"/>
                    </a:lnTo>
                    <a:lnTo>
                      <a:pt x="23538" y="2138873"/>
                    </a:lnTo>
                    <a:lnTo>
                      <a:pt x="23538" y="2041652"/>
                    </a:lnTo>
                    <a:cubicBezTo>
                      <a:pt x="23538" y="2041652"/>
                      <a:pt x="5117" y="1512564"/>
                      <a:pt x="47075" y="1399992"/>
                    </a:cubicBezTo>
                    <a:cubicBezTo>
                      <a:pt x="89034" y="1287420"/>
                      <a:pt x="209793" y="591522"/>
                      <a:pt x="204676" y="504535"/>
                    </a:cubicBezTo>
                    <a:cubicBezTo>
                      <a:pt x="199559" y="417547"/>
                      <a:pt x="0" y="91089"/>
                      <a:pt x="0" y="91089"/>
                    </a:cubicBezTo>
                    <a:lnTo>
                      <a:pt x="635519" y="8"/>
                    </a:lnTo>
                    <a:cubicBezTo>
                      <a:pt x="636542" y="-1015"/>
                      <a:pt x="747067" y="92113"/>
                      <a:pt x="715343" y="140211"/>
                    </a:cubicBezTo>
                    <a:close/>
                  </a:path>
                </a:pathLst>
              </a:custGeom>
              <a:solidFill>
                <a:srgbClr val="D88150"/>
              </a:solidFill>
              <a:ln w="1022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137" name="Freeform: Shape 1136">
                <a:extLst>
                  <a:ext uri="{FF2B5EF4-FFF2-40B4-BE49-F238E27FC236}">
                    <a16:creationId xmlns:a16="http://schemas.microsoft.com/office/drawing/2014/main" id="{A4BB8C20-EFD6-4B86-B509-87D0D20B4B8C}"/>
                  </a:ext>
                </a:extLst>
              </p:cNvPr>
              <p:cNvSpPr/>
              <p:nvPr/>
            </p:nvSpPr>
            <p:spPr>
              <a:xfrm>
                <a:off x="5895751" y="3494854"/>
                <a:ext cx="662350" cy="634495"/>
              </a:xfrm>
              <a:custGeom>
                <a:avLst/>
                <a:gdLst>
                  <a:gd name="connsiteX0" fmla="*/ 20691 w 662350"/>
                  <a:gd name="connsiteY0" fmla="*/ 634496 h 634495"/>
                  <a:gd name="connsiteX1" fmla="*/ 76977 w 662350"/>
                  <a:gd name="connsiteY1" fmla="*/ 168858 h 634495"/>
                  <a:gd name="connsiteX2" fmla="*/ 489399 w 662350"/>
                  <a:gd name="connsiteY2" fmla="*/ 0 h 634495"/>
                  <a:gd name="connsiteX3" fmla="*/ 662350 w 662350"/>
                  <a:gd name="connsiteY3" fmla="*/ 259939 h 634495"/>
                  <a:gd name="connsiteX4" fmla="*/ 651093 w 662350"/>
                  <a:gd name="connsiteY4" fmla="*/ 568999 h 634495"/>
                  <a:gd name="connsiteX5" fmla="*/ 221273 w 662350"/>
                  <a:gd name="connsiteY5" fmla="*/ 454381 h 634495"/>
                  <a:gd name="connsiteX6" fmla="*/ 217180 w 662350"/>
                  <a:gd name="connsiteY6" fmla="*/ 614028 h 634495"/>
                  <a:gd name="connsiteX7" fmla="*/ 20691 w 662350"/>
                  <a:gd name="connsiteY7" fmla="*/ 634496 h 634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62350" h="634495">
                    <a:moveTo>
                      <a:pt x="20691" y="634496"/>
                    </a:moveTo>
                    <a:cubicBezTo>
                      <a:pt x="25808" y="621192"/>
                      <a:pt x="-57086" y="323388"/>
                      <a:pt x="76977" y="168858"/>
                    </a:cubicBezTo>
                    <a:cubicBezTo>
                      <a:pt x="211040" y="13304"/>
                      <a:pt x="489399" y="0"/>
                      <a:pt x="489399" y="0"/>
                    </a:cubicBezTo>
                    <a:lnTo>
                      <a:pt x="662350" y="259939"/>
                    </a:lnTo>
                    <a:lnTo>
                      <a:pt x="651093" y="568999"/>
                    </a:lnTo>
                    <a:lnTo>
                      <a:pt x="221273" y="454381"/>
                    </a:lnTo>
                    <a:lnTo>
                      <a:pt x="217180" y="614028"/>
                    </a:lnTo>
                    <a:lnTo>
                      <a:pt x="20691" y="634496"/>
                    </a:lnTo>
                    <a:close/>
                  </a:path>
                </a:pathLst>
              </a:custGeom>
              <a:solidFill>
                <a:schemeClr val="tx1"/>
              </a:solidFill>
              <a:ln w="1022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138" name="Freeform: Shape 1137">
                <a:extLst>
                  <a:ext uri="{FF2B5EF4-FFF2-40B4-BE49-F238E27FC236}">
                    <a16:creationId xmlns:a16="http://schemas.microsoft.com/office/drawing/2014/main" id="{AC258E07-E326-4E6F-A6C4-EF91E4B80E3C}"/>
                  </a:ext>
                </a:extLst>
              </p:cNvPr>
              <p:cNvSpPr/>
              <p:nvPr/>
            </p:nvSpPr>
            <p:spPr>
              <a:xfrm>
                <a:off x="6305674" y="3494854"/>
                <a:ext cx="332250" cy="384790"/>
              </a:xfrm>
              <a:custGeom>
                <a:avLst/>
                <a:gdLst>
                  <a:gd name="connsiteX0" fmla="*/ 332251 w 332250"/>
                  <a:gd name="connsiteY0" fmla="*/ 159647 h 384790"/>
                  <a:gd name="connsiteX1" fmla="*/ 283128 w 332250"/>
                  <a:gd name="connsiteY1" fmla="*/ 49122 h 384790"/>
                  <a:gd name="connsiteX2" fmla="*/ 79476 w 332250"/>
                  <a:gd name="connsiteY2" fmla="*/ 0 h 384790"/>
                  <a:gd name="connsiteX3" fmla="*/ 676 w 332250"/>
                  <a:gd name="connsiteY3" fmla="*/ 142250 h 384790"/>
                  <a:gd name="connsiteX4" fmla="*/ 108130 w 332250"/>
                  <a:gd name="connsiteY4" fmla="*/ 274266 h 384790"/>
                  <a:gd name="connsiteX5" fmla="*/ 117341 w 332250"/>
                  <a:gd name="connsiteY5" fmla="*/ 384791 h 384790"/>
                  <a:gd name="connsiteX6" fmla="*/ 265731 w 332250"/>
                  <a:gd name="connsiteY6" fmla="*/ 230261 h 384790"/>
                  <a:gd name="connsiteX7" fmla="*/ 280058 w 332250"/>
                  <a:gd name="connsiteY7" fmla="*/ 159647 h 384790"/>
                  <a:gd name="connsiteX8" fmla="*/ 332251 w 332250"/>
                  <a:gd name="connsiteY8" fmla="*/ 159647 h 3847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32250" h="384790">
                    <a:moveTo>
                      <a:pt x="332251" y="159647"/>
                    </a:moveTo>
                    <a:cubicBezTo>
                      <a:pt x="332251" y="159647"/>
                      <a:pt x="315877" y="57309"/>
                      <a:pt x="283128" y="49122"/>
                    </a:cubicBezTo>
                    <a:cubicBezTo>
                      <a:pt x="251404" y="39912"/>
                      <a:pt x="79476" y="0"/>
                      <a:pt x="79476" y="0"/>
                    </a:cubicBezTo>
                    <a:cubicBezTo>
                      <a:pt x="79476" y="0"/>
                      <a:pt x="-8535" y="75730"/>
                      <a:pt x="676" y="142250"/>
                    </a:cubicBezTo>
                    <a:cubicBezTo>
                      <a:pt x="9886" y="208770"/>
                      <a:pt x="108130" y="274266"/>
                      <a:pt x="108130" y="274266"/>
                    </a:cubicBezTo>
                    <a:lnTo>
                      <a:pt x="117341" y="384791"/>
                    </a:lnTo>
                    <a:cubicBezTo>
                      <a:pt x="117341" y="384791"/>
                      <a:pt x="265731" y="278359"/>
                      <a:pt x="265731" y="230261"/>
                    </a:cubicBezTo>
                    <a:cubicBezTo>
                      <a:pt x="265731" y="182162"/>
                      <a:pt x="280058" y="159647"/>
                      <a:pt x="280058" y="159647"/>
                    </a:cubicBezTo>
                    <a:cubicBezTo>
                      <a:pt x="280058" y="159647"/>
                      <a:pt x="326110" y="137133"/>
                      <a:pt x="332251" y="159647"/>
                    </a:cubicBezTo>
                    <a:close/>
                  </a:path>
                </a:pathLst>
              </a:custGeom>
              <a:solidFill>
                <a:srgbClr val="FFBD03"/>
              </a:solidFill>
              <a:ln w="1022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139" name="Freeform: Shape 1138">
                <a:extLst>
                  <a:ext uri="{FF2B5EF4-FFF2-40B4-BE49-F238E27FC236}">
                    <a16:creationId xmlns:a16="http://schemas.microsoft.com/office/drawing/2014/main" id="{FF6A895D-18E4-4C47-8D47-AF99C08C852F}"/>
                  </a:ext>
                </a:extLst>
              </p:cNvPr>
              <p:cNvSpPr/>
              <p:nvPr/>
            </p:nvSpPr>
            <p:spPr>
              <a:xfrm>
                <a:off x="5949161" y="3533742"/>
                <a:ext cx="399147" cy="585373"/>
              </a:xfrm>
              <a:custGeom>
                <a:avLst/>
                <a:gdLst>
                  <a:gd name="connsiteX0" fmla="*/ 399147 w 399147"/>
                  <a:gd name="connsiteY0" fmla="*/ 0 h 585373"/>
                  <a:gd name="connsiteX1" fmla="*/ 72689 w 399147"/>
                  <a:gd name="connsiteY1" fmla="*/ 153507 h 585373"/>
                  <a:gd name="connsiteX2" fmla="*/ 16403 w 399147"/>
                  <a:gd name="connsiteY2" fmla="*/ 580256 h 585373"/>
                  <a:gd name="connsiteX3" fmla="*/ 68596 w 399147"/>
                  <a:gd name="connsiteY3" fmla="*/ 585373 h 585373"/>
                  <a:gd name="connsiteX4" fmla="*/ 115671 w 399147"/>
                  <a:gd name="connsiteY4" fmla="*/ 191372 h 585373"/>
                  <a:gd name="connsiteX5" fmla="*/ 366399 w 399147"/>
                  <a:gd name="connsiteY5" fmla="*/ 50146 h 585373"/>
                  <a:gd name="connsiteX6" fmla="*/ 399147 w 399147"/>
                  <a:gd name="connsiteY6" fmla="*/ 0 h 5853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99147" h="585373">
                    <a:moveTo>
                      <a:pt x="399147" y="0"/>
                    </a:moveTo>
                    <a:cubicBezTo>
                      <a:pt x="399147" y="0"/>
                      <a:pt x="191401" y="13304"/>
                      <a:pt x="72689" y="153507"/>
                    </a:cubicBezTo>
                    <a:cubicBezTo>
                      <a:pt x="-46023" y="294733"/>
                      <a:pt x="16403" y="580256"/>
                      <a:pt x="16403" y="580256"/>
                    </a:cubicBezTo>
                    <a:lnTo>
                      <a:pt x="68596" y="585373"/>
                    </a:lnTo>
                    <a:cubicBezTo>
                      <a:pt x="68596" y="585373"/>
                      <a:pt x="14357" y="312131"/>
                      <a:pt x="115671" y="191372"/>
                    </a:cubicBezTo>
                    <a:cubicBezTo>
                      <a:pt x="216986" y="71637"/>
                      <a:pt x="366399" y="50146"/>
                      <a:pt x="366399" y="50146"/>
                    </a:cubicBezTo>
                    <a:lnTo>
                      <a:pt x="399147" y="0"/>
                    </a:lnTo>
                    <a:close/>
                  </a:path>
                </a:pathLst>
              </a:custGeom>
              <a:solidFill>
                <a:srgbClr val="FFBD03"/>
              </a:solidFill>
              <a:ln w="1022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140" name="Freeform: Shape 1139">
                <a:extLst>
                  <a:ext uri="{FF2B5EF4-FFF2-40B4-BE49-F238E27FC236}">
                    <a16:creationId xmlns:a16="http://schemas.microsoft.com/office/drawing/2014/main" id="{99E6C1BD-A4F4-4781-A40D-A15D06509DA5}"/>
                  </a:ext>
                </a:extLst>
              </p:cNvPr>
              <p:cNvSpPr/>
              <p:nvPr/>
            </p:nvSpPr>
            <p:spPr>
              <a:xfrm>
                <a:off x="6092911" y="3615613"/>
                <a:ext cx="221625" cy="493269"/>
              </a:xfrm>
              <a:custGeom>
                <a:avLst/>
                <a:gdLst>
                  <a:gd name="connsiteX0" fmla="*/ 213439 w 221625"/>
                  <a:gd name="connsiteY0" fmla="*/ 0 h 493269"/>
                  <a:gd name="connsiteX1" fmla="*/ 38441 w 221625"/>
                  <a:gd name="connsiteY1" fmla="*/ 165788 h 493269"/>
                  <a:gd name="connsiteX2" fmla="*/ 1599 w 221625"/>
                  <a:gd name="connsiteY2" fmla="*/ 491222 h 493269"/>
                  <a:gd name="connsiteX3" fmla="*/ 20020 w 221625"/>
                  <a:gd name="connsiteY3" fmla="*/ 493269 h 493269"/>
                  <a:gd name="connsiteX4" fmla="*/ 134638 w 221625"/>
                  <a:gd name="connsiteY4" fmla="*/ 109502 h 493269"/>
                  <a:gd name="connsiteX5" fmla="*/ 221626 w 221625"/>
                  <a:gd name="connsiteY5" fmla="*/ 47075 h 493269"/>
                  <a:gd name="connsiteX6" fmla="*/ 213439 w 221625"/>
                  <a:gd name="connsiteY6" fmla="*/ 0 h 4932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21625" h="493269">
                    <a:moveTo>
                      <a:pt x="213439" y="0"/>
                    </a:moveTo>
                    <a:cubicBezTo>
                      <a:pt x="213439" y="0"/>
                      <a:pt x="88586" y="39912"/>
                      <a:pt x="38441" y="165788"/>
                    </a:cubicBezTo>
                    <a:cubicBezTo>
                      <a:pt x="-11705" y="291663"/>
                      <a:pt x="1599" y="491222"/>
                      <a:pt x="1599" y="491222"/>
                    </a:cubicBezTo>
                    <a:lnTo>
                      <a:pt x="20020" y="493269"/>
                    </a:lnTo>
                    <a:cubicBezTo>
                      <a:pt x="20020" y="493269"/>
                      <a:pt x="71189" y="174998"/>
                      <a:pt x="134638" y="109502"/>
                    </a:cubicBezTo>
                    <a:cubicBezTo>
                      <a:pt x="198088" y="44005"/>
                      <a:pt x="221626" y="47075"/>
                      <a:pt x="221626" y="47075"/>
                    </a:cubicBezTo>
                    <a:lnTo>
                      <a:pt x="213439" y="0"/>
                    </a:lnTo>
                    <a:close/>
                  </a:path>
                </a:pathLst>
              </a:custGeom>
              <a:solidFill>
                <a:srgbClr val="FFBD03"/>
              </a:solidFill>
              <a:ln w="1022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141" name="Freeform: Shape 1140">
                <a:extLst>
                  <a:ext uri="{FF2B5EF4-FFF2-40B4-BE49-F238E27FC236}">
                    <a16:creationId xmlns:a16="http://schemas.microsoft.com/office/drawing/2014/main" id="{D252883C-87AF-450E-B808-757B623E1698}"/>
                  </a:ext>
                </a:extLst>
              </p:cNvPr>
              <p:cNvSpPr/>
              <p:nvPr/>
            </p:nvSpPr>
            <p:spPr>
              <a:xfrm>
                <a:off x="6246175" y="3687249"/>
                <a:ext cx="132834" cy="264032"/>
              </a:xfrm>
              <a:custGeom>
                <a:avLst/>
                <a:gdLst>
                  <a:gd name="connsiteX0" fmla="*/ 102133 w 132834"/>
                  <a:gd name="connsiteY0" fmla="*/ 0 h 264032"/>
                  <a:gd name="connsiteX1" fmla="*/ 11052 w 132834"/>
                  <a:gd name="connsiteY1" fmla="*/ 124852 h 264032"/>
                  <a:gd name="connsiteX2" fmla="*/ 819 w 132834"/>
                  <a:gd name="connsiteY2" fmla="*/ 263009 h 264032"/>
                  <a:gd name="connsiteX3" fmla="*/ 50964 w 132834"/>
                  <a:gd name="connsiteY3" fmla="*/ 264032 h 264032"/>
                  <a:gd name="connsiteX4" fmla="*/ 68362 w 132834"/>
                  <a:gd name="connsiteY4" fmla="*/ 97221 h 264032"/>
                  <a:gd name="connsiteX5" fmla="*/ 132835 w 132834"/>
                  <a:gd name="connsiteY5" fmla="*/ 25585 h 264032"/>
                  <a:gd name="connsiteX6" fmla="*/ 102133 w 132834"/>
                  <a:gd name="connsiteY6" fmla="*/ 0 h 2640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32834" h="264032">
                    <a:moveTo>
                      <a:pt x="102133" y="0"/>
                    </a:moveTo>
                    <a:cubicBezTo>
                      <a:pt x="102133" y="0"/>
                      <a:pt x="26403" y="70613"/>
                      <a:pt x="11052" y="124852"/>
                    </a:cubicBezTo>
                    <a:cubicBezTo>
                      <a:pt x="-4298" y="179092"/>
                      <a:pt x="819" y="263009"/>
                      <a:pt x="819" y="263009"/>
                    </a:cubicBezTo>
                    <a:lnTo>
                      <a:pt x="50964" y="264032"/>
                    </a:lnTo>
                    <a:cubicBezTo>
                      <a:pt x="50964" y="264032"/>
                      <a:pt x="44824" y="138156"/>
                      <a:pt x="68362" y="97221"/>
                    </a:cubicBezTo>
                    <a:cubicBezTo>
                      <a:pt x="90876" y="55263"/>
                      <a:pt x="132835" y="25585"/>
                      <a:pt x="132835" y="25585"/>
                    </a:cubicBezTo>
                    <a:lnTo>
                      <a:pt x="102133" y="0"/>
                    </a:lnTo>
                    <a:close/>
                  </a:path>
                </a:pathLst>
              </a:custGeom>
              <a:solidFill>
                <a:srgbClr val="FFBD03"/>
              </a:solidFill>
              <a:ln w="1022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142" name="Freeform: Shape 1141">
                <a:extLst>
                  <a:ext uri="{FF2B5EF4-FFF2-40B4-BE49-F238E27FC236}">
                    <a16:creationId xmlns:a16="http://schemas.microsoft.com/office/drawing/2014/main" id="{E355640E-707B-4F93-8F27-90CA8FB32782}"/>
                  </a:ext>
                </a:extLst>
              </p:cNvPr>
              <p:cNvSpPr/>
              <p:nvPr/>
            </p:nvSpPr>
            <p:spPr>
              <a:xfrm>
                <a:off x="6374007" y="3769120"/>
                <a:ext cx="66406" cy="182161"/>
              </a:xfrm>
              <a:custGeom>
                <a:avLst/>
                <a:gdLst>
                  <a:gd name="connsiteX0" fmla="*/ 39798 w 66406"/>
                  <a:gd name="connsiteY0" fmla="*/ 0 h 182161"/>
                  <a:gd name="connsiteX1" fmla="*/ 5003 w 66406"/>
                  <a:gd name="connsiteY1" fmla="*/ 89034 h 182161"/>
                  <a:gd name="connsiteX2" fmla="*/ 5003 w 66406"/>
                  <a:gd name="connsiteY2" fmla="*/ 182162 h 182161"/>
                  <a:gd name="connsiteX3" fmla="*/ 39798 w 66406"/>
                  <a:gd name="connsiteY3" fmla="*/ 182162 h 182161"/>
                  <a:gd name="connsiteX4" fmla="*/ 66406 w 66406"/>
                  <a:gd name="connsiteY4" fmla="*/ 28655 h 182161"/>
                  <a:gd name="connsiteX5" fmla="*/ 39798 w 66406"/>
                  <a:gd name="connsiteY5" fmla="*/ 0 h 18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6406" h="182161">
                    <a:moveTo>
                      <a:pt x="39798" y="0"/>
                    </a:moveTo>
                    <a:cubicBezTo>
                      <a:pt x="39798" y="0"/>
                      <a:pt x="16260" y="39912"/>
                      <a:pt x="5003" y="89034"/>
                    </a:cubicBezTo>
                    <a:cubicBezTo>
                      <a:pt x="-6254" y="137133"/>
                      <a:pt x="5003" y="182162"/>
                      <a:pt x="5003" y="182162"/>
                    </a:cubicBezTo>
                    <a:lnTo>
                      <a:pt x="39798" y="182162"/>
                    </a:lnTo>
                    <a:lnTo>
                      <a:pt x="66406" y="28655"/>
                    </a:lnTo>
                    <a:lnTo>
                      <a:pt x="39798" y="0"/>
                    </a:lnTo>
                    <a:close/>
                  </a:path>
                </a:pathLst>
              </a:custGeom>
              <a:solidFill>
                <a:srgbClr val="FFBD03"/>
              </a:solidFill>
              <a:ln w="1022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143" name="Freeform: Shape 1142">
                <a:extLst>
                  <a:ext uri="{FF2B5EF4-FFF2-40B4-BE49-F238E27FC236}">
                    <a16:creationId xmlns:a16="http://schemas.microsoft.com/office/drawing/2014/main" id="{75B9813B-719C-49E5-8FAB-2618C03C32C4}"/>
                  </a:ext>
                </a:extLst>
              </p:cNvPr>
              <p:cNvSpPr/>
              <p:nvPr/>
            </p:nvSpPr>
            <p:spPr>
              <a:xfrm>
                <a:off x="6148749" y="4419989"/>
                <a:ext cx="615051" cy="703062"/>
              </a:xfrm>
              <a:custGeom>
                <a:avLst/>
                <a:gdLst>
                  <a:gd name="connsiteX0" fmla="*/ 119735 w 615051"/>
                  <a:gd name="connsiteY0" fmla="*/ 0 h 703062"/>
                  <a:gd name="connsiteX1" fmla="*/ 489176 w 615051"/>
                  <a:gd name="connsiteY1" fmla="*/ 0 h 703062"/>
                  <a:gd name="connsiteX2" fmla="*/ 615051 w 615051"/>
                  <a:gd name="connsiteY2" fmla="*/ 703062 h 703062"/>
                  <a:gd name="connsiteX3" fmla="*/ 0 w 615051"/>
                  <a:gd name="connsiteY3" fmla="*/ 687711 h 7030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15051" h="703062">
                    <a:moveTo>
                      <a:pt x="119735" y="0"/>
                    </a:moveTo>
                    <a:lnTo>
                      <a:pt x="489176" y="0"/>
                    </a:lnTo>
                    <a:lnTo>
                      <a:pt x="615051" y="703062"/>
                    </a:lnTo>
                    <a:lnTo>
                      <a:pt x="0" y="687711"/>
                    </a:lnTo>
                    <a:close/>
                  </a:path>
                </a:pathLst>
              </a:custGeom>
              <a:solidFill>
                <a:srgbClr val="CD3E00"/>
              </a:solidFill>
              <a:ln w="1022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144" name="Freeform: Shape 1143">
                <a:extLst>
                  <a:ext uri="{FF2B5EF4-FFF2-40B4-BE49-F238E27FC236}">
                    <a16:creationId xmlns:a16="http://schemas.microsoft.com/office/drawing/2014/main" id="{271EDAC0-3AA1-4FC9-8109-DFF1E191075C}"/>
                  </a:ext>
                </a:extLst>
              </p:cNvPr>
              <p:cNvSpPr/>
              <p:nvPr/>
            </p:nvSpPr>
            <p:spPr>
              <a:xfrm>
                <a:off x="6246994" y="4346306"/>
                <a:ext cx="404235" cy="159647"/>
              </a:xfrm>
              <a:custGeom>
                <a:avLst/>
                <a:gdLst>
                  <a:gd name="connsiteX0" fmla="*/ 12281 w 404235"/>
                  <a:gd name="connsiteY0" fmla="*/ 0 h 159647"/>
                  <a:gd name="connsiteX1" fmla="*/ 391955 w 404235"/>
                  <a:gd name="connsiteY1" fmla="*/ 73683 h 159647"/>
                  <a:gd name="connsiteX2" fmla="*/ 404235 w 404235"/>
                  <a:gd name="connsiteY2" fmla="*/ 142250 h 159647"/>
                  <a:gd name="connsiteX3" fmla="*/ 0 w 404235"/>
                  <a:gd name="connsiteY3" fmla="*/ 159647 h 159647"/>
                  <a:gd name="connsiteX4" fmla="*/ 16374 w 404235"/>
                  <a:gd name="connsiteY4" fmla="*/ 53216 h 159647"/>
                  <a:gd name="connsiteX5" fmla="*/ 12281 w 404235"/>
                  <a:gd name="connsiteY5" fmla="*/ 0 h 1596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04235" h="159647">
                    <a:moveTo>
                      <a:pt x="12281" y="0"/>
                    </a:moveTo>
                    <a:cubicBezTo>
                      <a:pt x="32748" y="1023"/>
                      <a:pt x="391955" y="73683"/>
                      <a:pt x="391955" y="73683"/>
                    </a:cubicBezTo>
                    <a:lnTo>
                      <a:pt x="404235" y="142250"/>
                    </a:lnTo>
                    <a:lnTo>
                      <a:pt x="0" y="159647"/>
                    </a:lnTo>
                    <a:cubicBezTo>
                      <a:pt x="0" y="159647"/>
                      <a:pt x="15351" y="83917"/>
                      <a:pt x="16374" y="53216"/>
                    </a:cubicBezTo>
                    <a:cubicBezTo>
                      <a:pt x="16374" y="31725"/>
                      <a:pt x="12281" y="0"/>
                      <a:pt x="12281" y="0"/>
                    </a:cubicBezTo>
                    <a:close/>
                  </a:path>
                </a:pathLst>
              </a:custGeom>
              <a:solidFill>
                <a:srgbClr val="6A3B21"/>
              </a:solidFill>
              <a:ln w="1022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145" name="Freeform: Shape 1144">
                <a:extLst>
                  <a:ext uri="{FF2B5EF4-FFF2-40B4-BE49-F238E27FC236}">
                    <a16:creationId xmlns:a16="http://schemas.microsoft.com/office/drawing/2014/main" id="{DB6F5B86-E19B-4544-9F92-E720598AABBC}"/>
                  </a:ext>
                </a:extLst>
              </p:cNvPr>
              <p:cNvSpPr/>
              <p:nvPr/>
            </p:nvSpPr>
            <p:spPr>
              <a:xfrm>
                <a:off x="6282812" y="4708582"/>
                <a:ext cx="413445" cy="410375"/>
              </a:xfrm>
              <a:custGeom>
                <a:avLst/>
                <a:gdLst>
                  <a:gd name="connsiteX0" fmla="*/ 413446 w 413445"/>
                  <a:gd name="connsiteY0" fmla="*/ 38888 h 410375"/>
                  <a:gd name="connsiteX1" fmla="*/ 65496 w 413445"/>
                  <a:gd name="connsiteY1" fmla="*/ 410375 h 410375"/>
                  <a:gd name="connsiteX2" fmla="*/ 0 w 413445"/>
                  <a:gd name="connsiteY2" fmla="*/ 402188 h 410375"/>
                  <a:gd name="connsiteX3" fmla="*/ 407305 w 413445"/>
                  <a:gd name="connsiteY3" fmla="*/ 0 h 4103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13445" h="410375">
                    <a:moveTo>
                      <a:pt x="413446" y="38888"/>
                    </a:moveTo>
                    <a:lnTo>
                      <a:pt x="65496" y="410375"/>
                    </a:lnTo>
                    <a:lnTo>
                      <a:pt x="0" y="402188"/>
                    </a:lnTo>
                    <a:lnTo>
                      <a:pt x="407305" y="0"/>
                    </a:lnTo>
                    <a:close/>
                  </a:path>
                </a:pathLst>
              </a:custGeom>
              <a:solidFill>
                <a:srgbClr val="6A3B21"/>
              </a:solidFill>
              <a:ln w="1022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146" name="Freeform: Shape 1145">
                <a:extLst>
                  <a:ext uri="{FF2B5EF4-FFF2-40B4-BE49-F238E27FC236}">
                    <a16:creationId xmlns:a16="http://schemas.microsoft.com/office/drawing/2014/main" id="{35AE2E18-4E3A-48A8-B8AA-AFEF96D3D040}"/>
                  </a:ext>
                </a:extLst>
              </p:cNvPr>
              <p:cNvSpPr/>
              <p:nvPr/>
            </p:nvSpPr>
            <p:spPr>
              <a:xfrm>
                <a:off x="6148749" y="4630806"/>
                <a:ext cx="533180" cy="478941"/>
              </a:xfrm>
              <a:custGeom>
                <a:avLst/>
                <a:gdLst>
                  <a:gd name="connsiteX0" fmla="*/ 533181 w 533180"/>
                  <a:gd name="connsiteY0" fmla="*/ 33772 h 478941"/>
                  <a:gd name="connsiteX1" fmla="*/ 97221 w 533180"/>
                  <a:gd name="connsiteY1" fmla="*/ 478942 h 478941"/>
                  <a:gd name="connsiteX2" fmla="*/ 0 w 533180"/>
                  <a:gd name="connsiteY2" fmla="*/ 476895 h 478941"/>
                  <a:gd name="connsiteX3" fmla="*/ 527041 w 533180"/>
                  <a:gd name="connsiteY3" fmla="*/ 0 h 478941"/>
                  <a:gd name="connsiteX4" fmla="*/ 533181 w 533180"/>
                  <a:gd name="connsiteY4" fmla="*/ 33772 h 4789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33180" h="478941">
                    <a:moveTo>
                      <a:pt x="533181" y="33772"/>
                    </a:moveTo>
                    <a:cubicBezTo>
                      <a:pt x="522947" y="35818"/>
                      <a:pt x="97221" y="478942"/>
                      <a:pt x="97221" y="478942"/>
                    </a:cubicBezTo>
                    <a:lnTo>
                      <a:pt x="0" y="476895"/>
                    </a:lnTo>
                    <a:lnTo>
                      <a:pt x="527041" y="0"/>
                    </a:lnTo>
                    <a:lnTo>
                      <a:pt x="533181" y="33772"/>
                    </a:lnTo>
                    <a:close/>
                  </a:path>
                </a:pathLst>
              </a:custGeom>
              <a:solidFill>
                <a:srgbClr val="6A3B21"/>
              </a:solidFill>
              <a:ln w="1022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147" name="Freeform: Shape 1146">
                <a:extLst>
                  <a:ext uri="{FF2B5EF4-FFF2-40B4-BE49-F238E27FC236}">
                    <a16:creationId xmlns:a16="http://schemas.microsoft.com/office/drawing/2014/main" id="{5F31C0AF-E59C-4430-82B5-D9ACFBFCF838}"/>
                  </a:ext>
                </a:extLst>
              </p:cNvPr>
              <p:cNvSpPr/>
              <p:nvPr/>
            </p:nvSpPr>
            <p:spPr>
              <a:xfrm>
                <a:off x="6169217" y="4570426"/>
                <a:ext cx="500432" cy="421632"/>
              </a:xfrm>
              <a:custGeom>
                <a:avLst/>
                <a:gdLst>
                  <a:gd name="connsiteX0" fmla="*/ 500433 w 500432"/>
                  <a:gd name="connsiteY0" fmla="*/ 26608 h 421632"/>
                  <a:gd name="connsiteX1" fmla="*/ 0 w 500432"/>
                  <a:gd name="connsiteY1" fmla="*/ 421633 h 421632"/>
                  <a:gd name="connsiteX2" fmla="*/ 14327 w 500432"/>
                  <a:gd name="connsiteY2" fmla="*/ 339762 h 421632"/>
                  <a:gd name="connsiteX3" fmla="*/ 496339 w 500432"/>
                  <a:gd name="connsiteY3" fmla="*/ 0 h 4216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00432" h="421632">
                    <a:moveTo>
                      <a:pt x="500433" y="26608"/>
                    </a:moveTo>
                    <a:lnTo>
                      <a:pt x="0" y="421633"/>
                    </a:lnTo>
                    <a:lnTo>
                      <a:pt x="14327" y="339762"/>
                    </a:lnTo>
                    <a:lnTo>
                      <a:pt x="496339" y="0"/>
                    </a:lnTo>
                    <a:close/>
                  </a:path>
                </a:pathLst>
              </a:custGeom>
              <a:solidFill>
                <a:srgbClr val="6A3B21"/>
              </a:solidFill>
              <a:ln w="1022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148" name="Freeform: Shape 1147">
                <a:extLst>
                  <a:ext uri="{FF2B5EF4-FFF2-40B4-BE49-F238E27FC236}">
                    <a16:creationId xmlns:a16="http://schemas.microsoft.com/office/drawing/2014/main" id="{64CBC5F3-3086-4C5A-9BB9-0C17BB0D6B64}"/>
                  </a:ext>
                </a:extLst>
              </p:cNvPr>
              <p:cNvSpPr/>
              <p:nvPr/>
            </p:nvSpPr>
            <p:spPr>
              <a:xfrm>
                <a:off x="6204012" y="4520280"/>
                <a:ext cx="458474" cy="271195"/>
              </a:xfrm>
              <a:custGeom>
                <a:avLst/>
                <a:gdLst>
                  <a:gd name="connsiteX0" fmla="*/ 458474 w 458474"/>
                  <a:gd name="connsiteY0" fmla="*/ 32748 h 271195"/>
                  <a:gd name="connsiteX1" fmla="*/ 0 w 458474"/>
                  <a:gd name="connsiteY1" fmla="*/ 271196 h 271195"/>
                  <a:gd name="connsiteX2" fmla="*/ 23538 w 458474"/>
                  <a:gd name="connsiteY2" fmla="*/ 193419 h 271195"/>
                  <a:gd name="connsiteX3" fmla="*/ 452334 w 458474"/>
                  <a:gd name="connsiteY3" fmla="*/ 0 h 2711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58474" h="271195">
                    <a:moveTo>
                      <a:pt x="458474" y="32748"/>
                    </a:moveTo>
                    <a:lnTo>
                      <a:pt x="0" y="271196"/>
                    </a:lnTo>
                    <a:lnTo>
                      <a:pt x="23538" y="193419"/>
                    </a:lnTo>
                    <a:lnTo>
                      <a:pt x="452334" y="0"/>
                    </a:lnTo>
                    <a:close/>
                  </a:path>
                </a:pathLst>
              </a:custGeom>
              <a:solidFill>
                <a:srgbClr val="6A3B21"/>
              </a:solidFill>
              <a:ln w="1022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149" name="Freeform: Shape 1148">
                <a:extLst>
                  <a:ext uri="{FF2B5EF4-FFF2-40B4-BE49-F238E27FC236}">
                    <a16:creationId xmlns:a16="http://schemas.microsoft.com/office/drawing/2014/main" id="{95A3FC14-CE1D-4B83-AB81-C96DF0EDC471}"/>
                  </a:ext>
                </a:extLst>
              </p:cNvPr>
              <p:cNvSpPr/>
              <p:nvPr/>
            </p:nvSpPr>
            <p:spPr>
              <a:xfrm>
                <a:off x="6227550" y="4488556"/>
                <a:ext cx="428796" cy="165787"/>
              </a:xfrm>
              <a:custGeom>
                <a:avLst/>
                <a:gdLst>
                  <a:gd name="connsiteX0" fmla="*/ 11257 w 428796"/>
                  <a:gd name="connsiteY0" fmla="*/ 100291 h 165787"/>
                  <a:gd name="connsiteX1" fmla="*/ 423679 w 428796"/>
                  <a:gd name="connsiteY1" fmla="*/ 0 h 165787"/>
                  <a:gd name="connsiteX2" fmla="*/ 428796 w 428796"/>
                  <a:gd name="connsiteY2" fmla="*/ 31725 h 165787"/>
                  <a:gd name="connsiteX3" fmla="*/ 0 w 428796"/>
                  <a:gd name="connsiteY3" fmla="*/ 165788 h 1657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8796" h="165787">
                    <a:moveTo>
                      <a:pt x="11257" y="100291"/>
                    </a:moveTo>
                    <a:lnTo>
                      <a:pt x="423679" y="0"/>
                    </a:lnTo>
                    <a:lnTo>
                      <a:pt x="428796" y="31725"/>
                    </a:lnTo>
                    <a:lnTo>
                      <a:pt x="0" y="165788"/>
                    </a:lnTo>
                    <a:close/>
                  </a:path>
                </a:pathLst>
              </a:custGeom>
              <a:solidFill>
                <a:srgbClr val="6A3B21"/>
              </a:solidFill>
              <a:ln w="1022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150" name="Freeform: Shape 1149">
                <a:extLst>
                  <a:ext uri="{FF2B5EF4-FFF2-40B4-BE49-F238E27FC236}">
                    <a16:creationId xmlns:a16="http://schemas.microsoft.com/office/drawing/2014/main" id="{6B759380-85B1-42FA-9A65-8A377BD8E2B2}"/>
                  </a:ext>
                </a:extLst>
              </p:cNvPr>
              <p:cNvSpPr/>
              <p:nvPr/>
            </p:nvSpPr>
            <p:spPr>
              <a:xfrm>
                <a:off x="6348308" y="4747471"/>
                <a:ext cx="415492" cy="375580"/>
              </a:xfrm>
              <a:custGeom>
                <a:avLst/>
                <a:gdLst>
                  <a:gd name="connsiteX0" fmla="*/ 0 w 415492"/>
                  <a:gd name="connsiteY0" fmla="*/ 371487 h 375580"/>
                  <a:gd name="connsiteX1" fmla="*/ 347949 w 415492"/>
                  <a:gd name="connsiteY1" fmla="*/ 0 h 375580"/>
                  <a:gd name="connsiteX2" fmla="*/ 415492 w 415492"/>
                  <a:gd name="connsiteY2" fmla="*/ 375580 h 3755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15492" h="375580">
                    <a:moveTo>
                      <a:pt x="0" y="371487"/>
                    </a:moveTo>
                    <a:lnTo>
                      <a:pt x="347949" y="0"/>
                    </a:lnTo>
                    <a:lnTo>
                      <a:pt x="415492" y="375580"/>
                    </a:lnTo>
                    <a:close/>
                  </a:path>
                </a:pathLst>
              </a:custGeom>
              <a:solidFill>
                <a:schemeClr val="tx1"/>
              </a:solidFill>
              <a:ln w="1022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151" name="Freeform: Shape 1150">
                <a:extLst>
                  <a:ext uri="{FF2B5EF4-FFF2-40B4-BE49-F238E27FC236}">
                    <a16:creationId xmlns:a16="http://schemas.microsoft.com/office/drawing/2014/main" id="{ABCBBEAD-6E7C-4F06-86C5-449950F5142A}"/>
                  </a:ext>
                </a:extLst>
              </p:cNvPr>
              <p:cNvSpPr/>
              <p:nvPr/>
            </p:nvSpPr>
            <p:spPr>
              <a:xfrm>
                <a:off x="6321622" y="3524532"/>
                <a:ext cx="237502" cy="206722"/>
              </a:xfrm>
              <a:custGeom>
                <a:avLst/>
                <a:gdLst>
                  <a:gd name="connsiteX0" fmla="*/ 227269 w 237502"/>
                  <a:gd name="connsiteY0" fmla="*/ 9210 h 206722"/>
                  <a:gd name="connsiteX1" fmla="*/ 237503 w 237502"/>
                  <a:gd name="connsiteY1" fmla="*/ 91081 h 206722"/>
                  <a:gd name="connsiteX2" fmla="*/ 175076 w 237502"/>
                  <a:gd name="connsiteY2" fmla="*/ 120759 h 206722"/>
                  <a:gd name="connsiteX3" fmla="*/ 175076 w 237502"/>
                  <a:gd name="connsiteY3" fmla="*/ 206723 h 206722"/>
                  <a:gd name="connsiteX4" fmla="*/ 143352 w 237502"/>
                  <a:gd name="connsiteY4" fmla="*/ 206723 h 206722"/>
                  <a:gd name="connsiteX5" fmla="*/ 118791 w 237502"/>
                  <a:gd name="connsiteY5" fmla="*/ 107455 h 206722"/>
                  <a:gd name="connsiteX6" fmla="*/ 57388 w 237502"/>
                  <a:gd name="connsiteY6" fmla="*/ 150437 h 206722"/>
                  <a:gd name="connsiteX7" fmla="*/ 85019 w 237502"/>
                  <a:gd name="connsiteY7" fmla="*/ 200582 h 206722"/>
                  <a:gd name="connsiteX8" fmla="*/ 78 w 237502"/>
                  <a:gd name="connsiteY8" fmla="*/ 107455 h 206722"/>
                  <a:gd name="connsiteX9" fmla="*/ 85019 w 237502"/>
                  <a:gd name="connsiteY9" fmla="*/ 17397 h 206722"/>
                  <a:gd name="connsiteX10" fmla="*/ 134141 w 237502"/>
                  <a:gd name="connsiteY10" fmla="*/ 23538 h 206722"/>
                  <a:gd name="connsiteX11" fmla="*/ 150515 w 237502"/>
                  <a:gd name="connsiteY11" fmla="*/ 61403 h 206722"/>
                  <a:gd name="connsiteX12" fmla="*/ 194521 w 237502"/>
                  <a:gd name="connsiteY12" fmla="*/ 0 h 206722"/>
                  <a:gd name="connsiteX13" fmla="*/ 227269 w 237502"/>
                  <a:gd name="connsiteY13" fmla="*/ 9210 h 206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37502" h="206722">
                    <a:moveTo>
                      <a:pt x="227269" y="9210"/>
                    </a:moveTo>
                    <a:lnTo>
                      <a:pt x="237503" y="91081"/>
                    </a:lnTo>
                    <a:cubicBezTo>
                      <a:pt x="237503" y="91081"/>
                      <a:pt x="190427" y="81870"/>
                      <a:pt x="175076" y="120759"/>
                    </a:cubicBezTo>
                    <a:cubicBezTo>
                      <a:pt x="159726" y="159647"/>
                      <a:pt x="175076" y="206723"/>
                      <a:pt x="175076" y="206723"/>
                    </a:cubicBezTo>
                    <a:lnTo>
                      <a:pt x="143352" y="206723"/>
                    </a:lnTo>
                    <a:cubicBezTo>
                      <a:pt x="143352" y="206723"/>
                      <a:pt x="161773" y="115642"/>
                      <a:pt x="118791" y="107455"/>
                    </a:cubicBezTo>
                    <a:cubicBezTo>
                      <a:pt x="74785" y="99268"/>
                      <a:pt x="48177" y="123829"/>
                      <a:pt x="57388" y="150437"/>
                    </a:cubicBezTo>
                    <a:cubicBezTo>
                      <a:pt x="66598" y="176021"/>
                      <a:pt x="85019" y="200582"/>
                      <a:pt x="85019" y="200582"/>
                    </a:cubicBezTo>
                    <a:cubicBezTo>
                      <a:pt x="85019" y="200582"/>
                      <a:pt x="3149" y="168858"/>
                      <a:pt x="78" y="107455"/>
                    </a:cubicBezTo>
                    <a:cubicBezTo>
                      <a:pt x="-2992" y="46052"/>
                      <a:pt x="85019" y="17397"/>
                      <a:pt x="85019" y="17397"/>
                    </a:cubicBezTo>
                    <a:lnTo>
                      <a:pt x="134141" y="23538"/>
                    </a:lnTo>
                    <a:cubicBezTo>
                      <a:pt x="134141" y="23538"/>
                      <a:pt x="124931" y="56286"/>
                      <a:pt x="150515" y="61403"/>
                    </a:cubicBezTo>
                    <a:cubicBezTo>
                      <a:pt x="196567" y="70613"/>
                      <a:pt x="194521" y="0"/>
                      <a:pt x="194521" y="0"/>
                    </a:cubicBezTo>
                    <a:lnTo>
                      <a:pt x="227269" y="9210"/>
                    </a:lnTo>
                    <a:close/>
                  </a:path>
                </a:pathLst>
              </a:custGeom>
              <a:solidFill>
                <a:srgbClr val="6A3B21"/>
              </a:solidFill>
              <a:ln w="1022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152" name="Freeform: Shape 1151">
                <a:extLst>
                  <a:ext uri="{FF2B5EF4-FFF2-40B4-BE49-F238E27FC236}">
                    <a16:creationId xmlns:a16="http://schemas.microsoft.com/office/drawing/2014/main" id="{CFAA378F-36D6-4964-8721-27CC44902BB5}"/>
                  </a:ext>
                </a:extLst>
              </p:cNvPr>
              <p:cNvSpPr/>
              <p:nvPr/>
            </p:nvSpPr>
            <p:spPr>
              <a:xfrm>
                <a:off x="6463874" y="3542729"/>
                <a:ext cx="35510" cy="38433"/>
              </a:xfrm>
              <a:custGeom>
                <a:avLst/>
                <a:gdLst>
                  <a:gd name="connsiteX0" fmla="*/ 34872 w 35510"/>
                  <a:gd name="connsiteY0" fmla="*/ 8411 h 38433"/>
                  <a:gd name="connsiteX1" fmla="*/ 16451 w 35510"/>
                  <a:gd name="connsiteY1" fmla="*/ 38089 h 38433"/>
                  <a:gd name="connsiteX2" fmla="*/ 3147 w 35510"/>
                  <a:gd name="connsiteY2" fmla="*/ 1247 h 38433"/>
                  <a:gd name="connsiteX3" fmla="*/ 34872 w 35510"/>
                  <a:gd name="connsiteY3" fmla="*/ 8411 h 384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5510" h="38433">
                    <a:moveTo>
                      <a:pt x="34872" y="8411"/>
                    </a:moveTo>
                    <a:cubicBezTo>
                      <a:pt x="36918" y="8411"/>
                      <a:pt x="34872" y="42182"/>
                      <a:pt x="16451" y="38089"/>
                    </a:cubicBezTo>
                    <a:cubicBezTo>
                      <a:pt x="-947" y="33995"/>
                      <a:pt x="-2993" y="7388"/>
                      <a:pt x="3147" y="1247"/>
                    </a:cubicBezTo>
                    <a:cubicBezTo>
                      <a:pt x="9287" y="-3870"/>
                      <a:pt x="34872" y="8411"/>
                      <a:pt x="34872" y="8411"/>
                    </a:cubicBezTo>
                    <a:close/>
                  </a:path>
                </a:pathLst>
              </a:custGeom>
              <a:solidFill>
                <a:srgbClr val="6A3B21"/>
              </a:solidFill>
              <a:ln w="1022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153" name="Freeform: Shape 1152">
                <a:extLst>
                  <a:ext uri="{FF2B5EF4-FFF2-40B4-BE49-F238E27FC236}">
                    <a16:creationId xmlns:a16="http://schemas.microsoft.com/office/drawing/2014/main" id="{2C14F8B2-FC6D-4210-BB35-97D76CD06825}"/>
                  </a:ext>
                </a:extLst>
              </p:cNvPr>
              <p:cNvSpPr/>
              <p:nvPr/>
            </p:nvSpPr>
            <p:spPr>
              <a:xfrm>
                <a:off x="6525353" y="3626187"/>
                <a:ext cx="112571" cy="28313"/>
              </a:xfrm>
              <a:custGeom>
                <a:avLst/>
                <a:gdLst>
                  <a:gd name="connsiteX0" fmla="*/ 112572 w 112571"/>
                  <a:gd name="connsiteY0" fmla="*/ 28314 h 28313"/>
                  <a:gd name="connsiteX1" fmla="*/ 76754 w 112571"/>
                  <a:gd name="connsiteY1" fmla="*/ 2729 h 28313"/>
                  <a:gd name="connsiteX2" fmla="*/ 0 w 112571"/>
                  <a:gd name="connsiteY2" fmla="*/ 2729 h 28313"/>
                  <a:gd name="connsiteX3" fmla="*/ 82894 w 112571"/>
                  <a:gd name="connsiteY3" fmla="*/ 13986 h 28313"/>
                  <a:gd name="connsiteX4" fmla="*/ 100291 w 112571"/>
                  <a:gd name="connsiteY4" fmla="*/ 28314 h 28313"/>
                  <a:gd name="connsiteX5" fmla="*/ 112572 w 112571"/>
                  <a:gd name="connsiteY5" fmla="*/ 28314 h 283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2571" h="28313">
                    <a:moveTo>
                      <a:pt x="112572" y="28314"/>
                    </a:moveTo>
                    <a:cubicBezTo>
                      <a:pt x="112572" y="28314"/>
                      <a:pt x="104385" y="7846"/>
                      <a:pt x="76754" y="2729"/>
                    </a:cubicBezTo>
                    <a:cubicBezTo>
                      <a:pt x="50146" y="-3411"/>
                      <a:pt x="0" y="2729"/>
                      <a:pt x="0" y="2729"/>
                    </a:cubicBezTo>
                    <a:cubicBezTo>
                      <a:pt x="0" y="2729"/>
                      <a:pt x="66520" y="5799"/>
                      <a:pt x="82894" y="13986"/>
                    </a:cubicBezTo>
                    <a:cubicBezTo>
                      <a:pt x="99268" y="22173"/>
                      <a:pt x="100291" y="28314"/>
                      <a:pt x="100291" y="28314"/>
                    </a:cubicBezTo>
                    <a:lnTo>
                      <a:pt x="112572" y="28314"/>
                    </a:lnTo>
                    <a:close/>
                  </a:path>
                </a:pathLst>
              </a:custGeom>
              <a:solidFill>
                <a:srgbClr val="6A3B21"/>
              </a:solidFill>
              <a:ln w="1022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154" name="Freeform: Shape 1153">
                <a:extLst>
                  <a:ext uri="{FF2B5EF4-FFF2-40B4-BE49-F238E27FC236}">
                    <a16:creationId xmlns:a16="http://schemas.microsoft.com/office/drawing/2014/main" id="{46B8300F-0DA6-441E-8DDD-FA550F393A68}"/>
                  </a:ext>
                </a:extLst>
              </p:cNvPr>
              <p:cNvSpPr/>
              <p:nvPr/>
            </p:nvSpPr>
            <p:spPr>
              <a:xfrm>
                <a:off x="6290999" y="4121162"/>
                <a:ext cx="338738" cy="155631"/>
              </a:xfrm>
              <a:custGeom>
                <a:avLst/>
                <a:gdLst>
                  <a:gd name="connsiteX0" fmla="*/ 338739 w 338738"/>
                  <a:gd name="connsiteY0" fmla="*/ 145320 h 155631"/>
                  <a:gd name="connsiteX1" fmla="*/ 255845 w 338738"/>
                  <a:gd name="connsiteY1" fmla="*/ 103361 h 155631"/>
                  <a:gd name="connsiteX2" fmla="*/ 88011 w 338738"/>
                  <a:gd name="connsiteY2" fmla="*/ 137133 h 155631"/>
                  <a:gd name="connsiteX3" fmla="*/ 0 w 338738"/>
                  <a:gd name="connsiteY3" fmla="*/ 0 h 155631"/>
                  <a:gd name="connsiteX4" fmla="*/ 82894 w 338738"/>
                  <a:gd name="connsiteY4" fmla="*/ 155554 h 155631"/>
                  <a:gd name="connsiteX5" fmla="*/ 268126 w 338738"/>
                  <a:gd name="connsiteY5" fmla="*/ 116665 h 155631"/>
                  <a:gd name="connsiteX6" fmla="*/ 338739 w 338738"/>
                  <a:gd name="connsiteY6" fmla="*/ 145320 h 155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38738" h="155631">
                    <a:moveTo>
                      <a:pt x="338739" y="145320"/>
                    </a:moveTo>
                    <a:cubicBezTo>
                      <a:pt x="338739" y="145320"/>
                      <a:pt x="312131" y="101315"/>
                      <a:pt x="255845" y="103361"/>
                    </a:cubicBezTo>
                    <a:cubicBezTo>
                      <a:pt x="200583" y="104385"/>
                      <a:pt x="98245" y="140203"/>
                      <a:pt x="88011" y="137133"/>
                    </a:cubicBezTo>
                    <a:cubicBezTo>
                      <a:pt x="76754" y="133039"/>
                      <a:pt x="0" y="0"/>
                      <a:pt x="0" y="0"/>
                    </a:cubicBezTo>
                    <a:cubicBezTo>
                      <a:pt x="0" y="0"/>
                      <a:pt x="62426" y="159647"/>
                      <a:pt x="82894" y="155554"/>
                    </a:cubicBezTo>
                    <a:cubicBezTo>
                      <a:pt x="103361" y="150437"/>
                      <a:pt x="232307" y="105408"/>
                      <a:pt x="268126" y="116665"/>
                    </a:cubicBezTo>
                    <a:cubicBezTo>
                      <a:pt x="303944" y="127923"/>
                      <a:pt x="338739" y="145320"/>
                      <a:pt x="338739" y="145320"/>
                    </a:cubicBezTo>
                    <a:close/>
                  </a:path>
                </a:pathLst>
              </a:custGeom>
              <a:solidFill>
                <a:srgbClr val="6A3B21"/>
              </a:solidFill>
              <a:ln w="1022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155" name="Freeform: Shape 1154">
                <a:extLst>
                  <a:ext uri="{FF2B5EF4-FFF2-40B4-BE49-F238E27FC236}">
                    <a16:creationId xmlns:a16="http://schemas.microsoft.com/office/drawing/2014/main" id="{CDA67491-33BD-4C5D-A875-411D3CDA443D}"/>
                  </a:ext>
                </a:extLst>
              </p:cNvPr>
              <p:cNvSpPr/>
              <p:nvPr/>
            </p:nvSpPr>
            <p:spPr>
              <a:xfrm>
                <a:off x="6519213" y="4248061"/>
                <a:ext cx="36841" cy="159647"/>
              </a:xfrm>
              <a:custGeom>
                <a:avLst/>
                <a:gdLst>
                  <a:gd name="connsiteX0" fmla="*/ 17397 w 36841"/>
                  <a:gd name="connsiteY0" fmla="*/ 151460 h 159647"/>
                  <a:gd name="connsiteX1" fmla="*/ 36842 w 36841"/>
                  <a:gd name="connsiteY1" fmla="*/ 0 h 159647"/>
                  <a:gd name="connsiteX2" fmla="*/ 26608 w 36841"/>
                  <a:gd name="connsiteY2" fmla="*/ 6140 h 159647"/>
                  <a:gd name="connsiteX3" fmla="*/ 0 w 36841"/>
                  <a:gd name="connsiteY3" fmla="*/ 151460 h 159647"/>
                  <a:gd name="connsiteX4" fmla="*/ 18421 w 36841"/>
                  <a:gd name="connsiteY4" fmla="*/ 159647 h 1596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6841" h="159647">
                    <a:moveTo>
                      <a:pt x="17397" y="151460"/>
                    </a:moveTo>
                    <a:lnTo>
                      <a:pt x="36842" y="0"/>
                    </a:lnTo>
                    <a:lnTo>
                      <a:pt x="26608" y="6140"/>
                    </a:lnTo>
                    <a:lnTo>
                      <a:pt x="0" y="151460"/>
                    </a:lnTo>
                    <a:lnTo>
                      <a:pt x="18421" y="159647"/>
                    </a:lnTo>
                    <a:close/>
                  </a:path>
                </a:pathLst>
              </a:custGeom>
              <a:solidFill>
                <a:srgbClr val="6A3B21"/>
              </a:solidFill>
              <a:ln w="1022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grpSp>
            <p:nvGrpSpPr>
              <p:cNvPr id="1156" name="Graphic 995">
                <a:extLst>
                  <a:ext uri="{FF2B5EF4-FFF2-40B4-BE49-F238E27FC236}">
                    <a16:creationId xmlns:a16="http://schemas.microsoft.com/office/drawing/2014/main" id="{69D6737E-586D-4652-9EE3-C9DBD91B3237}"/>
                  </a:ext>
                </a:extLst>
              </p:cNvPr>
              <p:cNvGrpSpPr/>
              <p:nvPr/>
            </p:nvGrpSpPr>
            <p:grpSpPr>
              <a:xfrm>
                <a:off x="6126767" y="3655524"/>
                <a:ext cx="1186319" cy="570025"/>
                <a:chOff x="6126767" y="3655524"/>
                <a:chExt cx="1186319" cy="570025"/>
              </a:xfrm>
            </p:grpSpPr>
            <p:sp>
              <p:nvSpPr>
                <p:cNvPr id="1157" name="Freeform: Shape 1156">
                  <a:extLst>
                    <a:ext uri="{FF2B5EF4-FFF2-40B4-BE49-F238E27FC236}">
                      <a16:creationId xmlns:a16="http://schemas.microsoft.com/office/drawing/2014/main" id="{F39A5818-C311-4544-86E3-90757702C1B1}"/>
                    </a:ext>
                  </a:extLst>
                </p:cNvPr>
                <p:cNvSpPr/>
                <p:nvPr/>
              </p:nvSpPr>
              <p:spPr>
                <a:xfrm>
                  <a:off x="6126767" y="3655524"/>
                  <a:ext cx="1186319" cy="554167"/>
                </a:xfrm>
                <a:custGeom>
                  <a:avLst/>
                  <a:gdLst>
                    <a:gd name="connsiteX0" fmla="*/ 1062760 w 1186319"/>
                    <a:gd name="connsiteY0" fmla="*/ 283476 h 554167"/>
                    <a:gd name="connsiteX1" fmla="*/ 598145 w 1186319"/>
                    <a:gd name="connsiteY1" fmla="*/ 551602 h 554167"/>
                    <a:gd name="connsiteX2" fmla="*/ 4585 w 1186319"/>
                    <a:gd name="connsiteY2" fmla="*/ 398095 h 554167"/>
                    <a:gd name="connsiteX3" fmla="*/ 20959 w 1186319"/>
                    <a:gd name="connsiteY3" fmla="*/ 280406 h 554167"/>
                    <a:gd name="connsiteX4" fmla="*/ 581771 w 1186319"/>
                    <a:gd name="connsiteY4" fmla="*/ 399118 h 554167"/>
                    <a:gd name="connsiteX5" fmla="*/ 967585 w 1186319"/>
                    <a:gd name="connsiteY5" fmla="*/ 219003 h 554167"/>
                    <a:gd name="connsiteX6" fmla="*/ 1036152 w 1186319"/>
                    <a:gd name="connsiteY6" fmla="*/ 97221 h 554167"/>
                    <a:gd name="connsiteX7" fmla="*/ 1162028 w 1186319"/>
                    <a:gd name="connsiteY7" fmla="*/ 0 h 554167"/>
                    <a:gd name="connsiteX8" fmla="*/ 1182495 w 1186319"/>
                    <a:gd name="connsiteY8" fmla="*/ 90057 h 554167"/>
                    <a:gd name="connsiteX9" fmla="*/ 1098578 w 1186319"/>
                    <a:gd name="connsiteY9" fmla="*/ 159647 h 554167"/>
                    <a:gd name="connsiteX10" fmla="*/ 1078110 w 1186319"/>
                    <a:gd name="connsiteY10" fmla="*/ 209793 h 554167"/>
                    <a:gd name="connsiteX11" fmla="*/ 1168168 w 1186319"/>
                    <a:gd name="connsiteY11" fmla="*/ 155554 h 554167"/>
                    <a:gd name="connsiteX12" fmla="*/ 1062760 w 1186319"/>
                    <a:gd name="connsiteY12" fmla="*/ 283476 h 5541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186319" h="554167">
                      <a:moveTo>
                        <a:pt x="1062760" y="283476"/>
                      </a:moveTo>
                      <a:cubicBezTo>
                        <a:pt x="1062760" y="283476"/>
                        <a:pt x="666712" y="528064"/>
                        <a:pt x="598145" y="551602"/>
                      </a:cubicBezTo>
                      <a:cubicBezTo>
                        <a:pt x="529579" y="575140"/>
                        <a:pt x="19935" y="429820"/>
                        <a:pt x="4585" y="398095"/>
                      </a:cubicBezTo>
                      <a:cubicBezTo>
                        <a:pt x="-11789" y="364323"/>
                        <a:pt x="20959" y="280406"/>
                        <a:pt x="20959" y="280406"/>
                      </a:cubicBezTo>
                      <a:lnTo>
                        <a:pt x="581771" y="399118"/>
                      </a:lnTo>
                      <a:lnTo>
                        <a:pt x="967585" y="219003"/>
                      </a:lnTo>
                      <a:cubicBezTo>
                        <a:pt x="967585" y="219003"/>
                        <a:pt x="983959" y="145320"/>
                        <a:pt x="1036152" y="97221"/>
                      </a:cubicBezTo>
                      <a:cubicBezTo>
                        <a:pt x="1088344" y="49122"/>
                        <a:pt x="1162028" y="0"/>
                        <a:pt x="1162028" y="0"/>
                      </a:cubicBezTo>
                      <a:cubicBezTo>
                        <a:pt x="1162028" y="0"/>
                        <a:pt x="1197846" y="66520"/>
                        <a:pt x="1182495" y="90057"/>
                      </a:cubicBezTo>
                      <a:cubicBezTo>
                        <a:pt x="1168168" y="114619"/>
                        <a:pt x="1108812" y="134063"/>
                        <a:pt x="1098578" y="159647"/>
                      </a:cubicBezTo>
                      <a:cubicBezTo>
                        <a:pt x="1088344" y="185232"/>
                        <a:pt x="1078110" y="209793"/>
                        <a:pt x="1078110" y="209793"/>
                      </a:cubicBezTo>
                      <a:cubicBezTo>
                        <a:pt x="1078110" y="209793"/>
                        <a:pt x="1175331" y="129969"/>
                        <a:pt x="1168168" y="155554"/>
                      </a:cubicBezTo>
                      <a:cubicBezTo>
                        <a:pt x="1162028" y="181138"/>
                        <a:pt x="1110859" y="252775"/>
                        <a:pt x="1062760" y="283476"/>
                      </a:cubicBezTo>
                      <a:close/>
                    </a:path>
                  </a:pathLst>
                </a:custGeom>
                <a:solidFill>
                  <a:srgbClr val="D88150"/>
                </a:solidFill>
                <a:ln w="1022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158" name="Freeform: Shape 1157">
                  <a:extLst>
                    <a:ext uri="{FF2B5EF4-FFF2-40B4-BE49-F238E27FC236}">
                      <a16:creationId xmlns:a16="http://schemas.microsoft.com/office/drawing/2014/main" id="{603A38C2-04C6-476D-A56B-51DC35CE8782}"/>
                    </a:ext>
                  </a:extLst>
                </p:cNvPr>
                <p:cNvSpPr/>
                <p:nvPr/>
              </p:nvSpPr>
              <p:spPr>
                <a:xfrm>
                  <a:off x="6150796" y="3957421"/>
                  <a:ext cx="1008029" cy="268128"/>
                </a:xfrm>
                <a:custGeom>
                  <a:avLst/>
                  <a:gdLst>
                    <a:gd name="connsiteX0" fmla="*/ 10234 w 1008029"/>
                    <a:gd name="connsiteY0" fmla="*/ 135086 h 268128"/>
                    <a:gd name="connsiteX1" fmla="*/ 566953 w 1008029"/>
                    <a:gd name="connsiteY1" fmla="*/ 268126 h 268128"/>
                    <a:gd name="connsiteX2" fmla="*/ 1008029 w 1008029"/>
                    <a:gd name="connsiteY2" fmla="*/ 0 h 268128"/>
                    <a:gd name="connsiteX3" fmla="*/ 574116 w 1008029"/>
                    <a:gd name="connsiteY3" fmla="*/ 248681 h 268128"/>
                    <a:gd name="connsiteX4" fmla="*/ 0 w 1008029"/>
                    <a:gd name="connsiteY4" fmla="*/ 108478 h 268128"/>
                    <a:gd name="connsiteX5" fmla="*/ 10234 w 1008029"/>
                    <a:gd name="connsiteY5" fmla="*/ 135086 h 2681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08029" h="268128">
                      <a:moveTo>
                        <a:pt x="10234" y="135086"/>
                      </a:moveTo>
                      <a:cubicBezTo>
                        <a:pt x="10234" y="135086"/>
                        <a:pt x="504526" y="267102"/>
                        <a:pt x="566953" y="268126"/>
                      </a:cubicBezTo>
                      <a:cubicBezTo>
                        <a:pt x="629379" y="269149"/>
                        <a:pt x="1008029" y="0"/>
                        <a:pt x="1008029" y="0"/>
                      </a:cubicBezTo>
                      <a:cubicBezTo>
                        <a:pt x="1008029" y="0"/>
                        <a:pt x="624262" y="251751"/>
                        <a:pt x="574116" y="248681"/>
                      </a:cubicBezTo>
                      <a:cubicBezTo>
                        <a:pt x="522947" y="246635"/>
                        <a:pt x="0" y="108478"/>
                        <a:pt x="0" y="108478"/>
                      </a:cubicBezTo>
                      <a:lnTo>
                        <a:pt x="10234" y="135086"/>
                      </a:lnTo>
                      <a:close/>
                    </a:path>
                  </a:pathLst>
                </a:custGeom>
                <a:solidFill>
                  <a:srgbClr val="6A3B21"/>
                </a:solidFill>
                <a:ln w="1022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</p:grpSp>
      </p:grpSp>
      <p:grpSp>
        <p:nvGrpSpPr>
          <p:cNvPr id="1161" name="Graphic 2125">
            <a:extLst>
              <a:ext uri="{FF2B5EF4-FFF2-40B4-BE49-F238E27FC236}">
                <a16:creationId xmlns:a16="http://schemas.microsoft.com/office/drawing/2014/main" id="{2E679BEC-8CCD-4599-9C0F-D162B1852DB6}"/>
              </a:ext>
            </a:extLst>
          </p:cNvPr>
          <p:cNvGrpSpPr/>
          <p:nvPr/>
        </p:nvGrpSpPr>
        <p:grpSpPr>
          <a:xfrm>
            <a:off x="-967570" y="376184"/>
            <a:ext cx="2143136" cy="599021"/>
            <a:chOff x="5795962" y="3309937"/>
            <a:chExt cx="1989162" cy="799371"/>
          </a:xfrm>
        </p:grpSpPr>
        <p:grpSp>
          <p:nvGrpSpPr>
            <p:cNvPr id="1162" name="Graphic 2125">
              <a:extLst>
                <a:ext uri="{FF2B5EF4-FFF2-40B4-BE49-F238E27FC236}">
                  <a16:creationId xmlns:a16="http://schemas.microsoft.com/office/drawing/2014/main" id="{1E3627EA-2031-413F-8F0E-73F9E82BF420}"/>
                </a:ext>
              </a:extLst>
            </p:cNvPr>
            <p:cNvGrpSpPr/>
            <p:nvPr/>
          </p:nvGrpSpPr>
          <p:grpSpPr>
            <a:xfrm>
              <a:off x="5795962" y="3309937"/>
              <a:ext cx="1989162" cy="799371"/>
              <a:chOff x="5795962" y="3309937"/>
              <a:chExt cx="1989162" cy="799371"/>
            </a:xfrm>
          </p:grpSpPr>
          <p:grpSp>
            <p:nvGrpSpPr>
              <p:cNvPr id="1164" name="Graphic 2125">
                <a:extLst>
                  <a:ext uri="{FF2B5EF4-FFF2-40B4-BE49-F238E27FC236}">
                    <a16:creationId xmlns:a16="http://schemas.microsoft.com/office/drawing/2014/main" id="{22A0A36B-CA5B-4889-AA45-872519474631}"/>
                  </a:ext>
                </a:extLst>
              </p:cNvPr>
              <p:cNvGrpSpPr/>
              <p:nvPr/>
            </p:nvGrpSpPr>
            <p:grpSpPr>
              <a:xfrm>
                <a:off x="5817634" y="3318417"/>
                <a:ext cx="1967489" cy="790890"/>
                <a:chOff x="5817634" y="3318417"/>
                <a:chExt cx="1967489" cy="790890"/>
              </a:xfrm>
            </p:grpSpPr>
            <p:sp>
              <p:nvSpPr>
                <p:cNvPr id="1180" name="Freeform: Shape 1179">
                  <a:extLst>
                    <a:ext uri="{FF2B5EF4-FFF2-40B4-BE49-F238E27FC236}">
                      <a16:creationId xmlns:a16="http://schemas.microsoft.com/office/drawing/2014/main" id="{14C29CF4-FE3C-4CDC-ACDA-BD78ED3AE47B}"/>
                    </a:ext>
                  </a:extLst>
                </p:cNvPr>
                <p:cNvSpPr/>
                <p:nvPr/>
              </p:nvSpPr>
              <p:spPr>
                <a:xfrm>
                  <a:off x="5817634" y="3318417"/>
                  <a:ext cx="1967489" cy="790890"/>
                </a:xfrm>
                <a:custGeom>
                  <a:avLst/>
                  <a:gdLst>
                    <a:gd name="connsiteX0" fmla="*/ 1855986 w 1967489"/>
                    <a:gd name="connsiteY0" fmla="*/ 765763 h 790890"/>
                    <a:gd name="connsiteX1" fmla="*/ 271064 w 1967489"/>
                    <a:gd name="connsiteY1" fmla="*/ 790891 h 790890"/>
                    <a:gd name="connsiteX2" fmla="*/ 79466 w 1967489"/>
                    <a:gd name="connsiteY2" fmla="*/ 660855 h 790890"/>
                    <a:gd name="connsiteX3" fmla="*/ 9737 w 1967489"/>
                    <a:gd name="connsiteY3" fmla="*/ 579191 h 790890"/>
                    <a:gd name="connsiteX4" fmla="*/ 0 w 1967489"/>
                    <a:gd name="connsiteY4" fmla="*/ 298390 h 790890"/>
                    <a:gd name="connsiteX5" fmla="*/ 79466 w 1967489"/>
                    <a:gd name="connsiteY5" fmla="*/ 232744 h 790890"/>
                    <a:gd name="connsiteX6" fmla="*/ 79466 w 1967489"/>
                    <a:gd name="connsiteY6" fmla="*/ 167727 h 790890"/>
                    <a:gd name="connsiteX7" fmla="*/ 271064 w 1967489"/>
                    <a:gd name="connsiteY7" fmla="*/ 37691 h 790890"/>
                    <a:gd name="connsiteX8" fmla="*/ 749116 w 1967489"/>
                    <a:gd name="connsiteY8" fmla="*/ 0 h 790890"/>
                    <a:gd name="connsiteX9" fmla="*/ 1184137 w 1967489"/>
                    <a:gd name="connsiteY9" fmla="*/ 44916 h 790890"/>
                    <a:gd name="connsiteX10" fmla="*/ 1252924 w 1967489"/>
                    <a:gd name="connsiteY10" fmla="*/ 37377 h 790890"/>
                    <a:gd name="connsiteX11" fmla="*/ 1782174 w 1967489"/>
                    <a:gd name="connsiteY11" fmla="*/ 37377 h 790890"/>
                    <a:gd name="connsiteX12" fmla="*/ 1967490 w 1967489"/>
                    <a:gd name="connsiteY12" fmla="*/ 122811 h 790890"/>
                    <a:gd name="connsiteX13" fmla="*/ 1897446 w 1967489"/>
                    <a:gd name="connsiteY13" fmla="*/ 653317 h 790890"/>
                    <a:gd name="connsiteX14" fmla="*/ 1855986 w 1967489"/>
                    <a:gd name="connsiteY14" fmla="*/ 765763 h 790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967489" h="790890">
                      <a:moveTo>
                        <a:pt x="1855986" y="765763"/>
                      </a:moveTo>
                      <a:lnTo>
                        <a:pt x="271064" y="790891"/>
                      </a:lnTo>
                      <a:cubicBezTo>
                        <a:pt x="165842" y="790891"/>
                        <a:pt x="79466" y="732469"/>
                        <a:pt x="79466" y="660855"/>
                      </a:cubicBezTo>
                      <a:lnTo>
                        <a:pt x="9737" y="579191"/>
                      </a:lnTo>
                      <a:lnTo>
                        <a:pt x="0" y="298390"/>
                      </a:lnTo>
                      <a:lnTo>
                        <a:pt x="79466" y="232744"/>
                      </a:lnTo>
                      <a:lnTo>
                        <a:pt x="79466" y="167727"/>
                      </a:lnTo>
                      <a:cubicBezTo>
                        <a:pt x="79466" y="96113"/>
                        <a:pt x="165528" y="37691"/>
                        <a:pt x="271064" y="37691"/>
                      </a:cubicBezTo>
                      <a:lnTo>
                        <a:pt x="749116" y="0"/>
                      </a:lnTo>
                      <a:lnTo>
                        <a:pt x="1184137" y="44916"/>
                      </a:lnTo>
                      <a:lnTo>
                        <a:pt x="1252924" y="37377"/>
                      </a:lnTo>
                      <a:lnTo>
                        <a:pt x="1782174" y="37377"/>
                      </a:lnTo>
                      <a:cubicBezTo>
                        <a:pt x="1887395" y="37377"/>
                        <a:pt x="1967490" y="51197"/>
                        <a:pt x="1967490" y="122811"/>
                      </a:cubicBezTo>
                      <a:lnTo>
                        <a:pt x="1897446" y="653317"/>
                      </a:lnTo>
                      <a:cubicBezTo>
                        <a:pt x="1897446" y="724931"/>
                        <a:pt x="1961208" y="765763"/>
                        <a:pt x="1855986" y="765763"/>
                      </a:cubicBezTo>
                      <a:close/>
                    </a:path>
                  </a:pathLst>
                </a:custGeom>
                <a:solidFill>
                  <a:srgbClr val="512C1E">
                    <a:alpha val="60000"/>
                  </a:srgbClr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grpSp>
              <p:nvGrpSpPr>
                <p:cNvPr id="1181" name="Graphic 2125">
                  <a:extLst>
                    <a:ext uri="{FF2B5EF4-FFF2-40B4-BE49-F238E27FC236}">
                      <a16:creationId xmlns:a16="http://schemas.microsoft.com/office/drawing/2014/main" id="{50C307FE-ED95-41F2-BF8A-1356182475A8}"/>
                    </a:ext>
                  </a:extLst>
                </p:cNvPr>
                <p:cNvGrpSpPr/>
                <p:nvPr/>
              </p:nvGrpSpPr>
              <p:grpSpPr>
                <a:xfrm>
                  <a:off x="5897100" y="3355794"/>
                  <a:ext cx="1817980" cy="681899"/>
                  <a:chOff x="5897100" y="3355794"/>
                  <a:chExt cx="1817980" cy="681899"/>
                </a:xfrm>
                <a:solidFill>
                  <a:srgbClr val="593B2E"/>
                </a:solidFill>
              </p:grpSpPr>
              <p:sp>
                <p:nvSpPr>
                  <p:cNvPr id="1187" name="Freeform: Shape 1186">
                    <a:extLst>
                      <a:ext uri="{FF2B5EF4-FFF2-40B4-BE49-F238E27FC236}">
                        <a16:creationId xmlns:a16="http://schemas.microsoft.com/office/drawing/2014/main" id="{6C3CBD90-72E4-40A7-B2FE-6B4C2FC5C9EC}"/>
                      </a:ext>
                    </a:extLst>
                  </p:cNvPr>
                  <p:cNvSpPr/>
                  <p:nvPr/>
                </p:nvSpPr>
                <p:spPr>
                  <a:xfrm>
                    <a:off x="6003578" y="3429604"/>
                    <a:ext cx="1696739" cy="608090"/>
                  </a:xfrm>
                  <a:custGeom>
                    <a:avLst/>
                    <a:gdLst>
                      <a:gd name="connsiteX0" fmla="*/ 0 w 1696739"/>
                      <a:gd name="connsiteY0" fmla="*/ 65962 h 608090"/>
                      <a:gd name="connsiteX1" fmla="*/ 0 w 1696739"/>
                      <a:gd name="connsiteY1" fmla="*/ 542130 h 608090"/>
                      <a:gd name="connsiteX2" fmla="*/ 98940 w 1696739"/>
                      <a:gd name="connsiteY2" fmla="*/ 608090 h 608090"/>
                      <a:gd name="connsiteX3" fmla="*/ 1597800 w 1696739"/>
                      <a:gd name="connsiteY3" fmla="*/ 608090 h 608090"/>
                      <a:gd name="connsiteX4" fmla="*/ 1696740 w 1696739"/>
                      <a:gd name="connsiteY4" fmla="*/ 542130 h 608090"/>
                      <a:gd name="connsiteX5" fmla="*/ 1696740 w 1696739"/>
                      <a:gd name="connsiteY5" fmla="*/ 72872 h 608090"/>
                      <a:gd name="connsiteX6" fmla="*/ 1598428 w 1696739"/>
                      <a:gd name="connsiteY6" fmla="*/ 6913 h 608090"/>
                      <a:gd name="connsiteX7" fmla="*/ 99882 w 1696739"/>
                      <a:gd name="connsiteY7" fmla="*/ 2 h 608090"/>
                      <a:gd name="connsiteX8" fmla="*/ 0 w 1696739"/>
                      <a:gd name="connsiteY8" fmla="*/ 65962 h 6080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696739" h="608090">
                        <a:moveTo>
                          <a:pt x="0" y="65962"/>
                        </a:moveTo>
                        <a:lnTo>
                          <a:pt x="0" y="542130"/>
                        </a:lnTo>
                        <a:cubicBezTo>
                          <a:pt x="0" y="578565"/>
                          <a:pt x="44287" y="608090"/>
                          <a:pt x="98940" y="608090"/>
                        </a:cubicBezTo>
                        <a:lnTo>
                          <a:pt x="1597800" y="608090"/>
                        </a:lnTo>
                        <a:cubicBezTo>
                          <a:pt x="1652453" y="608090"/>
                          <a:pt x="1696740" y="578565"/>
                          <a:pt x="1696740" y="542130"/>
                        </a:cubicBezTo>
                        <a:lnTo>
                          <a:pt x="1696740" y="72872"/>
                        </a:lnTo>
                        <a:cubicBezTo>
                          <a:pt x="1696740" y="36437"/>
                          <a:pt x="1652767" y="6913"/>
                          <a:pt x="1598428" y="6913"/>
                        </a:cubicBezTo>
                        <a:lnTo>
                          <a:pt x="99882" y="2"/>
                        </a:lnTo>
                        <a:cubicBezTo>
                          <a:pt x="44916" y="-312"/>
                          <a:pt x="0" y="29213"/>
                          <a:pt x="0" y="65962"/>
                        </a:cubicBez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188" name="Freeform: Shape 1187">
                    <a:extLst>
                      <a:ext uri="{FF2B5EF4-FFF2-40B4-BE49-F238E27FC236}">
                        <a16:creationId xmlns:a16="http://schemas.microsoft.com/office/drawing/2014/main" id="{CC0C8CE5-28CE-4DDA-9053-C53828789C7E}"/>
                      </a:ext>
                    </a:extLst>
                  </p:cNvPr>
                  <p:cNvSpPr/>
                  <p:nvPr/>
                </p:nvSpPr>
                <p:spPr>
                  <a:xfrm>
                    <a:off x="5976566" y="3434946"/>
                    <a:ext cx="1709303" cy="590812"/>
                  </a:xfrm>
                  <a:custGeom>
                    <a:avLst/>
                    <a:gdLst>
                      <a:gd name="connsiteX0" fmla="*/ 69101 w 1709303"/>
                      <a:gd name="connsiteY0" fmla="*/ 590812 h 590812"/>
                      <a:gd name="connsiteX1" fmla="*/ 42403 w 1709303"/>
                      <a:gd name="connsiteY1" fmla="*/ 369690 h 590812"/>
                      <a:gd name="connsiteX2" fmla="*/ 67530 w 1709303"/>
                      <a:gd name="connsiteY2" fmla="*/ 41775 h 590812"/>
                      <a:gd name="connsiteX3" fmla="*/ 1709304 w 1709303"/>
                      <a:gd name="connsiteY3" fmla="*/ 32980 h 590812"/>
                      <a:gd name="connsiteX4" fmla="*/ 1709304 w 1709303"/>
                      <a:gd name="connsiteY4" fmla="*/ 32980 h 590812"/>
                      <a:gd name="connsiteX5" fmla="*/ 1593089 w 1709303"/>
                      <a:gd name="connsiteY5" fmla="*/ 1570 h 590812"/>
                      <a:gd name="connsiteX6" fmla="*/ 87947 w 1709303"/>
                      <a:gd name="connsiteY6" fmla="*/ 0 h 590812"/>
                      <a:gd name="connsiteX7" fmla="*/ 0 w 1709303"/>
                      <a:gd name="connsiteY7" fmla="*/ 59678 h 590812"/>
                      <a:gd name="connsiteX8" fmla="*/ 0 w 1709303"/>
                      <a:gd name="connsiteY8" fmla="*/ 503808 h 590812"/>
                      <a:gd name="connsiteX9" fmla="*/ 69101 w 1709303"/>
                      <a:gd name="connsiteY9" fmla="*/ 590812 h 590812"/>
                      <a:gd name="connsiteX10" fmla="*/ 69101 w 1709303"/>
                      <a:gd name="connsiteY10" fmla="*/ 590812 h 5908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709303" h="590812">
                        <a:moveTo>
                          <a:pt x="69101" y="590812"/>
                        </a:moveTo>
                        <a:lnTo>
                          <a:pt x="42403" y="369690"/>
                        </a:lnTo>
                        <a:lnTo>
                          <a:pt x="67530" y="41775"/>
                        </a:lnTo>
                        <a:lnTo>
                          <a:pt x="1709304" y="32980"/>
                        </a:lnTo>
                        <a:lnTo>
                          <a:pt x="1709304" y="32980"/>
                        </a:lnTo>
                        <a:cubicBezTo>
                          <a:pt x="1676638" y="4397"/>
                          <a:pt x="1655594" y="1570"/>
                          <a:pt x="1593089" y="1570"/>
                        </a:cubicBezTo>
                        <a:lnTo>
                          <a:pt x="87947" y="0"/>
                        </a:lnTo>
                        <a:cubicBezTo>
                          <a:pt x="39262" y="0"/>
                          <a:pt x="0" y="26698"/>
                          <a:pt x="0" y="59678"/>
                        </a:cubicBezTo>
                        <a:lnTo>
                          <a:pt x="0" y="503808"/>
                        </a:lnTo>
                        <a:cubicBezTo>
                          <a:pt x="314" y="538987"/>
                          <a:pt x="26070" y="571653"/>
                          <a:pt x="69101" y="590812"/>
                        </a:cubicBezTo>
                        <a:lnTo>
                          <a:pt x="69101" y="590812"/>
                        </a:ln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189" name="Freeform: Shape 1188">
                    <a:extLst>
                      <a:ext uri="{FF2B5EF4-FFF2-40B4-BE49-F238E27FC236}">
                        <a16:creationId xmlns:a16="http://schemas.microsoft.com/office/drawing/2014/main" id="{BA70BA00-4165-417B-A7DF-6A140C06B107}"/>
                      </a:ext>
                    </a:extLst>
                  </p:cNvPr>
                  <p:cNvSpPr/>
                  <p:nvPr/>
                </p:nvSpPr>
                <p:spPr>
                  <a:xfrm>
                    <a:off x="5897100" y="3385319"/>
                    <a:ext cx="70985" cy="307812"/>
                  </a:xfrm>
                  <a:custGeom>
                    <a:avLst/>
                    <a:gdLst>
                      <a:gd name="connsiteX0" fmla="*/ 70985 w 70985"/>
                      <a:gd name="connsiteY0" fmla="*/ 0 h 307812"/>
                      <a:gd name="connsiteX1" fmla="*/ 45230 w 70985"/>
                      <a:gd name="connsiteY1" fmla="*/ 94543 h 307812"/>
                      <a:gd name="connsiteX2" fmla="*/ 23243 w 70985"/>
                      <a:gd name="connsiteY2" fmla="*/ 307813 h 307812"/>
                      <a:gd name="connsiteX3" fmla="*/ 0 w 70985"/>
                      <a:gd name="connsiteY3" fmla="*/ 216097 h 307812"/>
                      <a:gd name="connsiteX4" fmla="*/ 0 w 70985"/>
                      <a:gd name="connsiteY4" fmla="*/ 72556 h 307812"/>
                      <a:gd name="connsiteX5" fmla="*/ 70985 w 70985"/>
                      <a:gd name="connsiteY5" fmla="*/ 0 h 3078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985" h="307812">
                        <a:moveTo>
                          <a:pt x="70985" y="0"/>
                        </a:moveTo>
                        <a:cubicBezTo>
                          <a:pt x="70985" y="0"/>
                          <a:pt x="50569" y="58736"/>
                          <a:pt x="45230" y="94543"/>
                        </a:cubicBezTo>
                        <a:cubicBezTo>
                          <a:pt x="39890" y="130349"/>
                          <a:pt x="23243" y="307813"/>
                          <a:pt x="23243" y="307813"/>
                        </a:cubicBezTo>
                        <a:lnTo>
                          <a:pt x="0" y="216097"/>
                        </a:lnTo>
                        <a:lnTo>
                          <a:pt x="0" y="72556"/>
                        </a:lnTo>
                        <a:cubicBezTo>
                          <a:pt x="0" y="72556"/>
                          <a:pt x="15391" y="21358"/>
                          <a:pt x="70985" y="0"/>
                        </a:cubicBez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190" name="Freeform: Shape 1189">
                    <a:extLst>
                      <a:ext uri="{FF2B5EF4-FFF2-40B4-BE49-F238E27FC236}">
                        <a16:creationId xmlns:a16="http://schemas.microsoft.com/office/drawing/2014/main" id="{F3B23EC7-2632-415A-B6D5-372FE863FA88}"/>
                      </a:ext>
                    </a:extLst>
                  </p:cNvPr>
                  <p:cNvSpPr/>
                  <p:nvPr/>
                </p:nvSpPr>
                <p:spPr>
                  <a:xfrm>
                    <a:off x="5897100" y="3879704"/>
                    <a:ext cx="78837" cy="157989"/>
                  </a:xfrm>
                  <a:custGeom>
                    <a:avLst/>
                    <a:gdLst>
                      <a:gd name="connsiteX0" fmla="*/ 78838 w 78837"/>
                      <a:gd name="connsiteY0" fmla="*/ 0 h 157989"/>
                      <a:gd name="connsiteX1" fmla="*/ 23243 w 78837"/>
                      <a:gd name="connsiteY1" fmla="*/ 157990 h 157989"/>
                      <a:gd name="connsiteX2" fmla="*/ 0 w 78837"/>
                      <a:gd name="connsiteY2" fmla="*/ 99568 h 1579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8837" h="157989">
                        <a:moveTo>
                          <a:pt x="78838" y="0"/>
                        </a:moveTo>
                        <a:lnTo>
                          <a:pt x="23243" y="157990"/>
                        </a:lnTo>
                        <a:lnTo>
                          <a:pt x="0" y="99568"/>
                        </a:ln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191" name="Freeform: Shape 1190">
                    <a:extLst>
                      <a:ext uri="{FF2B5EF4-FFF2-40B4-BE49-F238E27FC236}">
                        <a16:creationId xmlns:a16="http://schemas.microsoft.com/office/drawing/2014/main" id="{F2A30738-A53F-4106-BDB1-06505700EC63}"/>
                      </a:ext>
                    </a:extLst>
                  </p:cNvPr>
                  <p:cNvSpPr/>
                  <p:nvPr/>
                </p:nvSpPr>
                <p:spPr>
                  <a:xfrm>
                    <a:off x="6941151" y="3355794"/>
                    <a:ext cx="287710" cy="55594"/>
                  </a:xfrm>
                  <a:custGeom>
                    <a:avLst/>
                    <a:gdLst>
                      <a:gd name="connsiteX0" fmla="*/ 129407 w 287710"/>
                      <a:gd name="connsiteY0" fmla="*/ 0 h 55594"/>
                      <a:gd name="connsiteX1" fmla="*/ 0 w 287710"/>
                      <a:gd name="connsiteY1" fmla="*/ 55595 h 55594"/>
                      <a:gd name="connsiteX2" fmla="*/ 223636 w 287710"/>
                      <a:gd name="connsiteY2" fmla="*/ 24813 h 55594"/>
                      <a:gd name="connsiteX3" fmla="*/ 287711 w 287710"/>
                      <a:gd name="connsiteY3" fmla="*/ 0 h 555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87710" h="55594">
                        <a:moveTo>
                          <a:pt x="129407" y="0"/>
                        </a:moveTo>
                        <a:lnTo>
                          <a:pt x="0" y="55595"/>
                        </a:lnTo>
                        <a:lnTo>
                          <a:pt x="223636" y="24813"/>
                        </a:lnTo>
                        <a:lnTo>
                          <a:pt x="287711" y="0"/>
                        </a:ln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192" name="Freeform: Shape 1191">
                    <a:extLst>
                      <a:ext uri="{FF2B5EF4-FFF2-40B4-BE49-F238E27FC236}">
                        <a16:creationId xmlns:a16="http://schemas.microsoft.com/office/drawing/2014/main" id="{866B0F3E-4B06-4973-B480-50130DB5ED32}"/>
                      </a:ext>
                    </a:extLst>
                  </p:cNvPr>
                  <p:cNvSpPr/>
                  <p:nvPr/>
                </p:nvSpPr>
                <p:spPr>
                  <a:xfrm>
                    <a:off x="7671421" y="3502477"/>
                    <a:ext cx="43659" cy="492500"/>
                  </a:xfrm>
                  <a:custGeom>
                    <a:avLst/>
                    <a:gdLst>
                      <a:gd name="connsiteX0" fmla="*/ 29211 w 43659"/>
                      <a:gd name="connsiteY0" fmla="*/ 0 h 492500"/>
                      <a:gd name="connsiteX1" fmla="*/ 0 w 43659"/>
                      <a:gd name="connsiteY1" fmla="*/ 295877 h 492500"/>
                      <a:gd name="connsiteX2" fmla="*/ 14448 w 43659"/>
                      <a:gd name="connsiteY2" fmla="*/ 492501 h 492500"/>
                      <a:gd name="connsiteX3" fmla="*/ 43659 w 43659"/>
                      <a:gd name="connsiteY3" fmla="*/ 377228 h 4925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3659" h="492500">
                        <a:moveTo>
                          <a:pt x="29211" y="0"/>
                        </a:moveTo>
                        <a:lnTo>
                          <a:pt x="0" y="295877"/>
                        </a:lnTo>
                        <a:lnTo>
                          <a:pt x="14448" y="492501"/>
                        </a:lnTo>
                        <a:lnTo>
                          <a:pt x="43659" y="377228"/>
                        </a:ln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sp>
              <p:nvSpPr>
                <p:cNvPr id="1182" name="Freeform: Shape 1181">
                  <a:extLst>
                    <a:ext uri="{FF2B5EF4-FFF2-40B4-BE49-F238E27FC236}">
                      <a16:creationId xmlns:a16="http://schemas.microsoft.com/office/drawing/2014/main" id="{AFB72C69-DAAA-41B3-9300-D1F40C1AA841}"/>
                    </a:ext>
                  </a:extLst>
                </p:cNvPr>
                <p:cNvSpPr/>
                <p:nvPr/>
              </p:nvSpPr>
              <p:spPr>
                <a:xfrm>
                  <a:off x="6006405" y="3351397"/>
                  <a:ext cx="641067" cy="53396"/>
                </a:xfrm>
                <a:custGeom>
                  <a:avLst/>
                  <a:gdLst>
                    <a:gd name="connsiteX0" fmla="*/ 0 w 641067"/>
                    <a:gd name="connsiteY0" fmla="*/ 17589 h 53396"/>
                    <a:gd name="connsiteX1" fmla="*/ 246250 w 641067"/>
                    <a:gd name="connsiteY1" fmla="*/ 53396 h 53396"/>
                    <a:gd name="connsiteX2" fmla="*/ 641067 w 641067"/>
                    <a:gd name="connsiteY2" fmla="*/ 4397 h 53396"/>
                    <a:gd name="connsiteX3" fmla="*/ 54967 w 641067"/>
                    <a:gd name="connsiteY3" fmla="*/ 0 h 53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41067" h="53396">
                      <a:moveTo>
                        <a:pt x="0" y="17589"/>
                      </a:moveTo>
                      <a:lnTo>
                        <a:pt x="246250" y="53396"/>
                      </a:lnTo>
                      <a:lnTo>
                        <a:pt x="641067" y="4397"/>
                      </a:lnTo>
                      <a:lnTo>
                        <a:pt x="54967" y="0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183" name="Freeform: Shape 1182">
                  <a:extLst>
                    <a:ext uri="{FF2B5EF4-FFF2-40B4-BE49-F238E27FC236}">
                      <a16:creationId xmlns:a16="http://schemas.microsoft.com/office/drawing/2014/main" id="{E10C7D28-501D-4285-8ADC-9B7BBDD8E62F}"/>
                    </a:ext>
                  </a:extLst>
                </p:cNvPr>
                <p:cNvSpPr/>
                <p:nvPr/>
              </p:nvSpPr>
              <p:spPr>
                <a:xfrm>
                  <a:off x="7164787" y="3355794"/>
                  <a:ext cx="435335" cy="24813"/>
                </a:xfrm>
                <a:custGeom>
                  <a:avLst/>
                  <a:gdLst>
                    <a:gd name="connsiteX0" fmla="*/ 0 w 435335"/>
                    <a:gd name="connsiteY0" fmla="*/ 24813 h 24813"/>
                    <a:gd name="connsiteX1" fmla="*/ 435335 w 435335"/>
                    <a:gd name="connsiteY1" fmla="*/ 0 h 24813"/>
                    <a:gd name="connsiteX2" fmla="*/ 64075 w 435335"/>
                    <a:gd name="connsiteY2" fmla="*/ 0 h 248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435335" h="24813">
                      <a:moveTo>
                        <a:pt x="0" y="24813"/>
                      </a:moveTo>
                      <a:lnTo>
                        <a:pt x="435335" y="0"/>
                      </a:lnTo>
                      <a:lnTo>
                        <a:pt x="64075" y="0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184" name="Freeform: Shape 1183">
                  <a:extLst>
                    <a:ext uri="{FF2B5EF4-FFF2-40B4-BE49-F238E27FC236}">
                      <a16:creationId xmlns:a16="http://schemas.microsoft.com/office/drawing/2014/main" id="{9BEE48AD-6C91-4795-A0FD-6B8AAD1D48A8}"/>
                    </a:ext>
                  </a:extLst>
                </p:cNvPr>
                <p:cNvSpPr/>
                <p:nvPr/>
              </p:nvSpPr>
              <p:spPr>
                <a:xfrm>
                  <a:off x="5947355" y="3368986"/>
                  <a:ext cx="305300" cy="92972"/>
                </a:xfrm>
                <a:custGeom>
                  <a:avLst/>
                  <a:gdLst>
                    <a:gd name="connsiteX0" fmla="*/ 305300 w 305300"/>
                    <a:gd name="connsiteY0" fmla="*/ 35807 h 92972"/>
                    <a:gd name="connsiteX1" fmla="*/ 0 w 305300"/>
                    <a:gd name="connsiteY1" fmla="*/ 92972 h 92972"/>
                    <a:gd name="connsiteX2" fmla="*/ 20730 w 305300"/>
                    <a:gd name="connsiteY2" fmla="*/ 16333 h 92972"/>
                    <a:gd name="connsiteX3" fmla="*/ 59050 w 305300"/>
                    <a:gd name="connsiteY3" fmla="*/ 0 h 929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5300" h="92972">
                      <a:moveTo>
                        <a:pt x="305300" y="35807"/>
                      </a:moveTo>
                      <a:lnTo>
                        <a:pt x="0" y="92972"/>
                      </a:lnTo>
                      <a:lnTo>
                        <a:pt x="20730" y="16333"/>
                      </a:lnTo>
                      <a:lnTo>
                        <a:pt x="59050" y="0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185" name="Freeform: Shape 1184">
                  <a:extLst>
                    <a:ext uri="{FF2B5EF4-FFF2-40B4-BE49-F238E27FC236}">
                      <a16:creationId xmlns:a16="http://schemas.microsoft.com/office/drawing/2014/main" id="{B3304FA8-BFEC-4F8D-923A-7F4DEF9CE6D7}"/>
                    </a:ext>
                  </a:extLst>
                </p:cNvPr>
                <p:cNvSpPr/>
                <p:nvPr/>
              </p:nvSpPr>
              <p:spPr>
                <a:xfrm>
                  <a:off x="5915318" y="3597019"/>
                  <a:ext cx="61562" cy="282685"/>
                </a:xfrm>
                <a:custGeom>
                  <a:avLst/>
                  <a:gdLst>
                    <a:gd name="connsiteX0" fmla="*/ 17275 w 61562"/>
                    <a:gd name="connsiteY0" fmla="*/ 0 h 282685"/>
                    <a:gd name="connsiteX1" fmla="*/ 61563 w 61562"/>
                    <a:gd name="connsiteY1" fmla="*/ 76953 h 282685"/>
                    <a:gd name="connsiteX2" fmla="*/ 60620 w 61562"/>
                    <a:gd name="connsiteY2" fmla="*/ 282685 h 282685"/>
                    <a:gd name="connsiteX3" fmla="*/ 0 w 61562"/>
                    <a:gd name="connsiteY3" fmla="*/ 76953 h 2826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1562" h="282685">
                      <a:moveTo>
                        <a:pt x="17275" y="0"/>
                      </a:moveTo>
                      <a:lnTo>
                        <a:pt x="61563" y="76953"/>
                      </a:lnTo>
                      <a:lnTo>
                        <a:pt x="60620" y="282685"/>
                      </a:lnTo>
                      <a:lnTo>
                        <a:pt x="0" y="76953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186" name="Freeform: Shape 1185">
                  <a:extLst>
                    <a:ext uri="{FF2B5EF4-FFF2-40B4-BE49-F238E27FC236}">
                      <a16:creationId xmlns:a16="http://schemas.microsoft.com/office/drawing/2014/main" id="{373730B7-4070-4A09-BA07-D87EFF3B0954}"/>
                    </a:ext>
                  </a:extLst>
                </p:cNvPr>
                <p:cNvSpPr/>
                <p:nvPr/>
              </p:nvSpPr>
              <p:spPr>
                <a:xfrm>
                  <a:off x="7001771" y="3355794"/>
                  <a:ext cx="679072" cy="63761"/>
                </a:xfrm>
                <a:custGeom>
                  <a:avLst/>
                  <a:gdLst>
                    <a:gd name="connsiteX0" fmla="*/ 0 w 679072"/>
                    <a:gd name="connsiteY0" fmla="*/ 48999 h 63761"/>
                    <a:gd name="connsiteX1" fmla="*/ 250334 w 679072"/>
                    <a:gd name="connsiteY1" fmla="*/ 63761 h 63761"/>
                    <a:gd name="connsiteX2" fmla="*/ 679073 w 679072"/>
                    <a:gd name="connsiteY2" fmla="*/ 12564 h 63761"/>
                    <a:gd name="connsiteX3" fmla="*/ 499411 w 679072"/>
                    <a:gd name="connsiteY3" fmla="*/ 0 h 63761"/>
                    <a:gd name="connsiteX4" fmla="*/ 163015 w 679072"/>
                    <a:gd name="connsiteY4" fmla="*/ 24813 h 637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79072" h="63761">
                      <a:moveTo>
                        <a:pt x="0" y="48999"/>
                      </a:moveTo>
                      <a:lnTo>
                        <a:pt x="250334" y="63761"/>
                      </a:lnTo>
                      <a:lnTo>
                        <a:pt x="679073" y="12564"/>
                      </a:lnTo>
                      <a:lnTo>
                        <a:pt x="499411" y="0"/>
                      </a:lnTo>
                      <a:lnTo>
                        <a:pt x="163015" y="24813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1165" name="Graphic 2125">
                <a:extLst>
                  <a:ext uri="{FF2B5EF4-FFF2-40B4-BE49-F238E27FC236}">
                    <a16:creationId xmlns:a16="http://schemas.microsoft.com/office/drawing/2014/main" id="{0256AFAF-C375-4180-91CB-0B7E3A568FA9}"/>
                  </a:ext>
                </a:extLst>
              </p:cNvPr>
              <p:cNvGrpSpPr/>
              <p:nvPr/>
            </p:nvGrpSpPr>
            <p:grpSpPr>
              <a:xfrm>
                <a:off x="5795962" y="3309937"/>
                <a:ext cx="1894305" cy="757910"/>
                <a:chOff x="5795962" y="3309937"/>
                <a:chExt cx="1894305" cy="757910"/>
              </a:xfrm>
            </p:grpSpPr>
            <p:sp>
              <p:nvSpPr>
                <p:cNvPr id="1168" name="Freeform: Shape 1167">
                  <a:extLst>
                    <a:ext uri="{FF2B5EF4-FFF2-40B4-BE49-F238E27FC236}">
                      <a16:creationId xmlns:a16="http://schemas.microsoft.com/office/drawing/2014/main" id="{7C64833F-B5C4-4EEC-A96A-515350BB3AA4}"/>
                    </a:ext>
                  </a:extLst>
                </p:cNvPr>
                <p:cNvSpPr/>
                <p:nvPr/>
              </p:nvSpPr>
              <p:spPr>
                <a:xfrm>
                  <a:off x="5795962" y="3314334"/>
                  <a:ext cx="1894305" cy="753513"/>
                </a:xfrm>
                <a:custGeom>
                  <a:avLst/>
                  <a:gdLst>
                    <a:gd name="connsiteX0" fmla="*/ 1702708 w 1894305"/>
                    <a:gd name="connsiteY0" fmla="*/ 753513 h 753513"/>
                    <a:gd name="connsiteX1" fmla="*/ 191598 w 1894305"/>
                    <a:gd name="connsiteY1" fmla="*/ 753513 h 753513"/>
                    <a:gd name="connsiteX2" fmla="*/ 0 w 1894305"/>
                    <a:gd name="connsiteY2" fmla="*/ 623478 h 753513"/>
                    <a:gd name="connsiteX3" fmla="*/ 55909 w 1894305"/>
                    <a:gd name="connsiteY3" fmla="*/ 515744 h 753513"/>
                    <a:gd name="connsiteX4" fmla="*/ 0 w 1894305"/>
                    <a:gd name="connsiteY4" fmla="*/ 245308 h 753513"/>
                    <a:gd name="connsiteX5" fmla="*/ 0 w 1894305"/>
                    <a:gd name="connsiteY5" fmla="*/ 195053 h 753513"/>
                    <a:gd name="connsiteX6" fmla="*/ 0 w 1894305"/>
                    <a:gd name="connsiteY6" fmla="*/ 130035 h 753513"/>
                    <a:gd name="connsiteX7" fmla="*/ 191598 w 1894305"/>
                    <a:gd name="connsiteY7" fmla="*/ 0 h 753513"/>
                    <a:gd name="connsiteX8" fmla="*/ 750372 w 1894305"/>
                    <a:gd name="connsiteY8" fmla="*/ 0 h 753513"/>
                    <a:gd name="connsiteX9" fmla="*/ 1044051 w 1894305"/>
                    <a:gd name="connsiteY9" fmla="*/ 55595 h 753513"/>
                    <a:gd name="connsiteX10" fmla="*/ 1173458 w 1894305"/>
                    <a:gd name="connsiteY10" fmla="*/ 0 h 753513"/>
                    <a:gd name="connsiteX11" fmla="*/ 1702708 w 1894305"/>
                    <a:gd name="connsiteY11" fmla="*/ 0 h 753513"/>
                    <a:gd name="connsiteX12" fmla="*/ 1894306 w 1894305"/>
                    <a:gd name="connsiteY12" fmla="*/ 130035 h 753513"/>
                    <a:gd name="connsiteX13" fmla="*/ 1867607 w 1894305"/>
                    <a:gd name="connsiteY13" fmla="*/ 668080 h 753513"/>
                    <a:gd name="connsiteX14" fmla="*/ 1702708 w 1894305"/>
                    <a:gd name="connsiteY14" fmla="*/ 753513 h 7535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894305" h="753513">
                      <a:moveTo>
                        <a:pt x="1702708" y="753513"/>
                      </a:moveTo>
                      <a:lnTo>
                        <a:pt x="191598" y="753513"/>
                      </a:lnTo>
                      <a:cubicBezTo>
                        <a:pt x="86376" y="753513"/>
                        <a:pt x="0" y="695092"/>
                        <a:pt x="0" y="623478"/>
                      </a:cubicBezTo>
                      <a:lnTo>
                        <a:pt x="55909" y="515744"/>
                      </a:lnTo>
                      <a:lnTo>
                        <a:pt x="0" y="245308"/>
                      </a:lnTo>
                      <a:lnTo>
                        <a:pt x="0" y="195053"/>
                      </a:lnTo>
                      <a:lnTo>
                        <a:pt x="0" y="130035"/>
                      </a:lnTo>
                      <a:cubicBezTo>
                        <a:pt x="0" y="58422"/>
                        <a:pt x="86062" y="0"/>
                        <a:pt x="191598" y="0"/>
                      </a:cubicBezTo>
                      <a:lnTo>
                        <a:pt x="750372" y="0"/>
                      </a:lnTo>
                      <a:lnTo>
                        <a:pt x="1044051" y="55595"/>
                      </a:lnTo>
                      <a:lnTo>
                        <a:pt x="1173458" y="0"/>
                      </a:lnTo>
                      <a:lnTo>
                        <a:pt x="1702708" y="0"/>
                      </a:lnTo>
                      <a:cubicBezTo>
                        <a:pt x="1807930" y="0"/>
                        <a:pt x="1894306" y="58422"/>
                        <a:pt x="1894306" y="130035"/>
                      </a:cubicBezTo>
                      <a:lnTo>
                        <a:pt x="1867607" y="668080"/>
                      </a:lnTo>
                      <a:cubicBezTo>
                        <a:pt x="1867607" y="739693"/>
                        <a:pt x="1808244" y="753513"/>
                        <a:pt x="1702708" y="753513"/>
                      </a:cubicBezTo>
                      <a:close/>
                    </a:path>
                  </a:pathLst>
                </a:custGeom>
                <a:solidFill>
                  <a:srgbClr val="FFBD03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grpSp>
              <p:nvGrpSpPr>
                <p:cNvPr id="1169" name="Graphic 2125">
                  <a:extLst>
                    <a:ext uri="{FF2B5EF4-FFF2-40B4-BE49-F238E27FC236}">
                      <a16:creationId xmlns:a16="http://schemas.microsoft.com/office/drawing/2014/main" id="{DF342E32-0854-455C-9A0E-BF576330C686}"/>
                    </a:ext>
                  </a:extLst>
                </p:cNvPr>
                <p:cNvGrpSpPr/>
                <p:nvPr/>
              </p:nvGrpSpPr>
              <p:grpSpPr>
                <a:xfrm>
                  <a:off x="5795962" y="3314334"/>
                  <a:ext cx="1875459" cy="731840"/>
                  <a:chOff x="5795962" y="3314334"/>
                  <a:chExt cx="1875459" cy="731840"/>
                </a:xfrm>
              </p:grpSpPr>
              <p:sp>
                <p:nvSpPr>
                  <p:cNvPr id="1175" name="Freeform: Shape 1174">
                    <a:extLst>
                      <a:ext uri="{FF2B5EF4-FFF2-40B4-BE49-F238E27FC236}">
                        <a16:creationId xmlns:a16="http://schemas.microsoft.com/office/drawing/2014/main" id="{D02A0EFF-AA26-4D51-A058-511E6824479A}"/>
                      </a:ext>
                    </a:extLst>
                  </p:cNvPr>
                  <p:cNvSpPr/>
                  <p:nvPr/>
                </p:nvSpPr>
                <p:spPr>
                  <a:xfrm>
                    <a:off x="5900555" y="3387830"/>
                    <a:ext cx="1730822" cy="658345"/>
                  </a:xfrm>
                  <a:custGeom>
                    <a:avLst/>
                    <a:gdLst>
                      <a:gd name="connsiteX0" fmla="*/ 1885 w 1730822"/>
                      <a:gd name="connsiteY0" fmla="*/ 66276 h 658345"/>
                      <a:gd name="connsiteX1" fmla="*/ 0 w 1730822"/>
                      <a:gd name="connsiteY1" fmla="*/ 574168 h 658345"/>
                      <a:gd name="connsiteX2" fmla="*/ 98940 w 1730822"/>
                      <a:gd name="connsiteY2" fmla="*/ 640128 h 658345"/>
                      <a:gd name="connsiteX3" fmla="*/ 1629210 w 1730822"/>
                      <a:gd name="connsiteY3" fmla="*/ 658345 h 658345"/>
                      <a:gd name="connsiteX4" fmla="*/ 1728149 w 1730822"/>
                      <a:gd name="connsiteY4" fmla="*/ 592385 h 658345"/>
                      <a:gd name="connsiteX5" fmla="*/ 1730348 w 1730822"/>
                      <a:gd name="connsiteY5" fmla="*/ 51514 h 658345"/>
                      <a:gd name="connsiteX6" fmla="*/ 1600313 w 1730822"/>
                      <a:gd name="connsiteY6" fmla="*/ 7227 h 658345"/>
                      <a:gd name="connsiteX7" fmla="*/ 101453 w 1730822"/>
                      <a:gd name="connsiteY7" fmla="*/ 2 h 658345"/>
                      <a:gd name="connsiteX8" fmla="*/ 1885 w 1730822"/>
                      <a:gd name="connsiteY8" fmla="*/ 66276 h 658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730822" h="658345">
                        <a:moveTo>
                          <a:pt x="1885" y="66276"/>
                        </a:moveTo>
                        <a:lnTo>
                          <a:pt x="0" y="574168"/>
                        </a:lnTo>
                        <a:cubicBezTo>
                          <a:pt x="0" y="610603"/>
                          <a:pt x="44287" y="640128"/>
                          <a:pt x="98940" y="640128"/>
                        </a:cubicBezTo>
                        <a:lnTo>
                          <a:pt x="1629210" y="658345"/>
                        </a:lnTo>
                        <a:cubicBezTo>
                          <a:pt x="1683862" y="658345"/>
                          <a:pt x="1728149" y="628820"/>
                          <a:pt x="1728149" y="592385"/>
                        </a:cubicBezTo>
                        <a:lnTo>
                          <a:pt x="1730348" y="51514"/>
                        </a:lnTo>
                        <a:cubicBezTo>
                          <a:pt x="1737258" y="17906"/>
                          <a:pt x="1667529" y="12566"/>
                          <a:pt x="1600313" y="7227"/>
                        </a:cubicBezTo>
                        <a:lnTo>
                          <a:pt x="101453" y="2"/>
                        </a:lnTo>
                        <a:cubicBezTo>
                          <a:pt x="46800" y="-312"/>
                          <a:pt x="1885" y="29527"/>
                          <a:pt x="1885" y="66276"/>
                        </a:cubicBezTo>
                        <a:close/>
                      </a:path>
                    </a:pathLst>
                  </a:custGeom>
                  <a:solidFill>
                    <a:srgbClr val="FFAB17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176" name="Freeform: Shape 1175">
                    <a:extLst>
                      <a:ext uri="{FF2B5EF4-FFF2-40B4-BE49-F238E27FC236}">
                        <a16:creationId xmlns:a16="http://schemas.microsoft.com/office/drawing/2014/main" id="{2FEF727B-B1C0-43AB-8722-9BEEC3664EF4}"/>
                      </a:ext>
                    </a:extLst>
                  </p:cNvPr>
                  <p:cNvSpPr/>
                  <p:nvPr/>
                </p:nvSpPr>
                <p:spPr>
                  <a:xfrm>
                    <a:off x="5851556" y="3369484"/>
                    <a:ext cx="1785942" cy="628320"/>
                  </a:xfrm>
                  <a:custGeom>
                    <a:avLst/>
                    <a:gdLst>
                      <a:gd name="connsiteX0" fmla="*/ 63761 w 1785942"/>
                      <a:gd name="connsiteY0" fmla="*/ 628321 h 628320"/>
                      <a:gd name="connsiteX1" fmla="*/ 42089 w 1785942"/>
                      <a:gd name="connsiteY1" fmla="*/ 375160 h 628320"/>
                      <a:gd name="connsiteX2" fmla="*/ 48056 w 1785942"/>
                      <a:gd name="connsiteY2" fmla="*/ 32797 h 628320"/>
                      <a:gd name="connsiteX3" fmla="*/ 1785943 w 1785942"/>
                      <a:gd name="connsiteY3" fmla="*/ 31540 h 628320"/>
                      <a:gd name="connsiteX4" fmla="*/ 1781860 w 1785942"/>
                      <a:gd name="connsiteY4" fmla="*/ 25259 h 628320"/>
                      <a:gd name="connsiteX5" fmla="*/ 1669728 w 1785942"/>
                      <a:gd name="connsiteY5" fmla="*/ 131 h 628320"/>
                      <a:gd name="connsiteX6" fmla="*/ 87947 w 1785942"/>
                      <a:gd name="connsiteY6" fmla="*/ 5471 h 628320"/>
                      <a:gd name="connsiteX7" fmla="*/ 0 w 1785942"/>
                      <a:gd name="connsiteY7" fmla="*/ 65149 h 628320"/>
                      <a:gd name="connsiteX8" fmla="*/ 17903 w 1785942"/>
                      <a:gd name="connsiteY8" fmla="*/ 542573 h 628320"/>
                      <a:gd name="connsiteX9" fmla="*/ 63761 w 1785942"/>
                      <a:gd name="connsiteY9" fmla="*/ 628321 h 628320"/>
                      <a:gd name="connsiteX10" fmla="*/ 63761 w 1785942"/>
                      <a:gd name="connsiteY10" fmla="*/ 628321 h 6283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785942" h="628320">
                        <a:moveTo>
                          <a:pt x="63761" y="628321"/>
                        </a:moveTo>
                        <a:lnTo>
                          <a:pt x="42089" y="375160"/>
                        </a:lnTo>
                        <a:lnTo>
                          <a:pt x="48056" y="32797"/>
                        </a:lnTo>
                        <a:lnTo>
                          <a:pt x="1785943" y="31540"/>
                        </a:lnTo>
                        <a:lnTo>
                          <a:pt x="1781860" y="25259"/>
                        </a:lnTo>
                        <a:cubicBezTo>
                          <a:pt x="1749194" y="-3324"/>
                          <a:pt x="1732233" y="131"/>
                          <a:pt x="1669728" y="131"/>
                        </a:cubicBezTo>
                        <a:lnTo>
                          <a:pt x="87947" y="5471"/>
                        </a:lnTo>
                        <a:cubicBezTo>
                          <a:pt x="39262" y="5471"/>
                          <a:pt x="0" y="32169"/>
                          <a:pt x="0" y="65149"/>
                        </a:cubicBezTo>
                        <a:lnTo>
                          <a:pt x="17903" y="542573"/>
                        </a:lnTo>
                        <a:cubicBezTo>
                          <a:pt x="17903" y="577751"/>
                          <a:pt x="20730" y="609161"/>
                          <a:pt x="63761" y="628321"/>
                        </a:cubicBezTo>
                        <a:lnTo>
                          <a:pt x="63761" y="628321"/>
                        </a:lnTo>
                        <a:close/>
                      </a:path>
                    </a:pathLst>
                  </a:custGeom>
                  <a:solidFill>
                    <a:srgbClr val="D87100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177" name="Freeform: Shape 1176">
                    <a:extLst>
                      <a:ext uri="{FF2B5EF4-FFF2-40B4-BE49-F238E27FC236}">
                        <a16:creationId xmlns:a16="http://schemas.microsoft.com/office/drawing/2014/main" id="{40F0DE64-B0B7-42DA-837D-4D30E087B2E3}"/>
                      </a:ext>
                    </a:extLst>
                  </p:cNvPr>
                  <p:cNvSpPr/>
                  <p:nvPr/>
                </p:nvSpPr>
                <p:spPr>
                  <a:xfrm>
                    <a:off x="5795962" y="3343545"/>
                    <a:ext cx="70985" cy="308127"/>
                  </a:xfrm>
                  <a:custGeom>
                    <a:avLst/>
                    <a:gdLst>
                      <a:gd name="connsiteX0" fmla="*/ 70985 w 70985"/>
                      <a:gd name="connsiteY0" fmla="*/ 0 h 308127"/>
                      <a:gd name="connsiteX1" fmla="*/ 35493 w 70985"/>
                      <a:gd name="connsiteY1" fmla="*/ 64075 h 308127"/>
                      <a:gd name="connsiteX2" fmla="*/ 22929 w 70985"/>
                      <a:gd name="connsiteY2" fmla="*/ 308127 h 308127"/>
                      <a:gd name="connsiteX3" fmla="*/ 0 w 70985"/>
                      <a:gd name="connsiteY3" fmla="*/ 216097 h 308127"/>
                      <a:gd name="connsiteX4" fmla="*/ 0 w 70985"/>
                      <a:gd name="connsiteY4" fmla="*/ 72556 h 308127"/>
                      <a:gd name="connsiteX5" fmla="*/ 70985 w 70985"/>
                      <a:gd name="connsiteY5" fmla="*/ 0 h 308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985" h="308127">
                        <a:moveTo>
                          <a:pt x="70985" y="0"/>
                        </a:moveTo>
                        <a:cubicBezTo>
                          <a:pt x="70985" y="0"/>
                          <a:pt x="41146" y="27954"/>
                          <a:pt x="35493" y="64075"/>
                        </a:cubicBezTo>
                        <a:cubicBezTo>
                          <a:pt x="29839" y="99882"/>
                          <a:pt x="22929" y="308127"/>
                          <a:pt x="22929" y="308127"/>
                        </a:cubicBezTo>
                        <a:lnTo>
                          <a:pt x="0" y="216097"/>
                        </a:lnTo>
                        <a:lnTo>
                          <a:pt x="0" y="72556"/>
                        </a:lnTo>
                        <a:cubicBezTo>
                          <a:pt x="0" y="72556"/>
                          <a:pt x="15391" y="21358"/>
                          <a:pt x="70985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178" name="Freeform: Shape 1177">
                    <a:extLst>
                      <a:ext uri="{FF2B5EF4-FFF2-40B4-BE49-F238E27FC236}">
                        <a16:creationId xmlns:a16="http://schemas.microsoft.com/office/drawing/2014/main" id="{028D93D4-BEE1-40BB-948F-75DBCB8680AF}"/>
                      </a:ext>
                    </a:extLst>
                  </p:cNvPr>
                  <p:cNvSpPr/>
                  <p:nvPr/>
                </p:nvSpPr>
                <p:spPr>
                  <a:xfrm>
                    <a:off x="6840013" y="3314334"/>
                    <a:ext cx="287710" cy="55594"/>
                  </a:xfrm>
                  <a:custGeom>
                    <a:avLst/>
                    <a:gdLst>
                      <a:gd name="connsiteX0" fmla="*/ 129407 w 287710"/>
                      <a:gd name="connsiteY0" fmla="*/ 0 h 55594"/>
                      <a:gd name="connsiteX1" fmla="*/ 0 w 287710"/>
                      <a:gd name="connsiteY1" fmla="*/ 55595 h 55594"/>
                      <a:gd name="connsiteX2" fmla="*/ 145112 w 287710"/>
                      <a:gd name="connsiteY2" fmla="*/ 21358 h 55594"/>
                      <a:gd name="connsiteX3" fmla="*/ 287711 w 287710"/>
                      <a:gd name="connsiteY3" fmla="*/ 0 h 555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87710" h="55594">
                        <a:moveTo>
                          <a:pt x="129407" y="0"/>
                        </a:moveTo>
                        <a:lnTo>
                          <a:pt x="0" y="55595"/>
                        </a:lnTo>
                        <a:lnTo>
                          <a:pt x="145112" y="21358"/>
                        </a:lnTo>
                        <a:lnTo>
                          <a:pt x="287711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179" name="Freeform: Shape 1178">
                    <a:extLst>
                      <a:ext uri="{FF2B5EF4-FFF2-40B4-BE49-F238E27FC236}">
                        <a16:creationId xmlns:a16="http://schemas.microsoft.com/office/drawing/2014/main" id="{F47C9A05-FB94-4525-827C-EF86A9D484DF}"/>
                      </a:ext>
                    </a:extLst>
                  </p:cNvPr>
                  <p:cNvSpPr/>
                  <p:nvPr/>
                </p:nvSpPr>
                <p:spPr>
                  <a:xfrm>
                    <a:off x="7629647" y="3426152"/>
                    <a:ext cx="41774" cy="581075"/>
                  </a:xfrm>
                  <a:custGeom>
                    <a:avLst/>
                    <a:gdLst>
                      <a:gd name="connsiteX0" fmla="*/ 27012 w 41774"/>
                      <a:gd name="connsiteY0" fmla="*/ 0 h 581075"/>
                      <a:gd name="connsiteX1" fmla="*/ 0 w 41774"/>
                      <a:gd name="connsiteY1" fmla="*/ 386651 h 581075"/>
                      <a:gd name="connsiteX2" fmla="*/ 6282 w 41774"/>
                      <a:gd name="connsiteY2" fmla="*/ 581075 h 581075"/>
                      <a:gd name="connsiteX3" fmla="*/ 41775 w 41774"/>
                      <a:gd name="connsiteY3" fmla="*/ 349902 h 5810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1774" h="581075">
                        <a:moveTo>
                          <a:pt x="27012" y="0"/>
                        </a:moveTo>
                        <a:lnTo>
                          <a:pt x="0" y="386651"/>
                        </a:lnTo>
                        <a:lnTo>
                          <a:pt x="6282" y="581075"/>
                        </a:lnTo>
                        <a:lnTo>
                          <a:pt x="41775" y="349902"/>
                        </a:lnTo>
                        <a:close/>
                      </a:path>
                    </a:pathLst>
                  </a:custGeom>
                  <a:solidFill>
                    <a:srgbClr val="FFCE78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sp>
              <p:nvSpPr>
                <p:cNvPr id="1170" name="Freeform: Shape 1169">
                  <a:extLst>
                    <a:ext uri="{FF2B5EF4-FFF2-40B4-BE49-F238E27FC236}">
                      <a16:creationId xmlns:a16="http://schemas.microsoft.com/office/drawing/2014/main" id="{D8D2CA5C-FA81-4601-88ED-FB80B2AB5D3B}"/>
                    </a:ext>
                  </a:extLst>
                </p:cNvPr>
                <p:cNvSpPr/>
                <p:nvPr/>
              </p:nvSpPr>
              <p:spPr>
                <a:xfrm>
                  <a:off x="5904952" y="3309937"/>
                  <a:ext cx="641381" cy="19473"/>
                </a:xfrm>
                <a:custGeom>
                  <a:avLst/>
                  <a:gdLst>
                    <a:gd name="connsiteX0" fmla="*/ 0 w 641381"/>
                    <a:gd name="connsiteY0" fmla="*/ 17275 h 19473"/>
                    <a:gd name="connsiteX1" fmla="*/ 241539 w 641381"/>
                    <a:gd name="connsiteY1" fmla="*/ 19474 h 19473"/>
                    <a:gd name="connsiteX2" fmla="*/ 641382 w 641381"/>
                    <a:gd name="connsiteY2" fmla="*/ 4397 h 19473"/>
                    <a:gd name="connsiteX3" fmla="*/ 55281 w 641381"/>
                    <a:gd name="connsiteY3" fmla="*/ 0 h 194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41381" h="19473">
                      <a:moveTo>
                        <a:pt x="0" y="17275"/>
                      </a:moveTo>
                      <a:lnTo>
                        <a:pt x="241539" y="19474"/>
                      </a:lnTo>
                      <a:lnTo>
                        <a:pt x="641382" y="4397"/>
                      </a:lnTo>
                      <a:lnTo>
                        <a:pt x="55281" y="0"/>
                      </a:lnTo>
                      <a:close/>
                    </a:path>
                  </a:pathLst>
                </a:custGeom>
                <a:solidFill>
                  <a:srgbClr val="FFAB17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171" name="Freeform: Shape 1170">
                  <a:extLst>
                    <a:ext uri="{FF2B5EF4-FFF2-40B4-BE49-F238E27FC236}">
                      <a16:creationId xmlns:a16="http://schemas.microsoft.com/office/drawing/2014/main" id="{CC03AC37-65BE-4275-96E4-AF0CACBF299C}"/>
                    </a:ext>
                  </a:extLst>
                </p:cNvPr>
                <p:cNvSpPr/>
                <p:nvPr/>
              </p:nvSpPr>
              <p:spPr>
                <a:xfrm>
                  <a:off x="7063334" y="3314334"/>
                  <a:ext cx="435335" cy="24813"/>
                </a:xfrm>
                <a:custGeom>
                  <a:avLst/>
                  <a:gdLst>
                    <a:gd name="connsiteX0" fmla="*/ 0 w 435335"/>
                    <a:gd name="connsiteY0" fmla="*/ 24813 h 24813"/>
                    <a:gd name="connsiteX1" fmla="*/ 435335 w 435335"/>
                    <a:gd name="connsiteY1" fmla="*/ 0 h 24813"/>
                    <a:gd name="connsiteX2" fmla="*/ 64390 w 435335"/>
                    <a:gd name="connsiteY2" fmla="*/ 0 h 248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435335" h="24813">
                      <a:moveTo>
                        <a:pt x="0" y="24813"/>
                      </a:moveTo>
                      <a:lnTo>
                        <a:pt x="435335" y="0"/>
                      </a:lnTo>
                      <a:lnTo>
                        <a:pt x="64390" y="0"/>
                      </a:lnTo>
                      <a:close/>
                    </a:path>
                  </a:pathLst>
                </a:custGeom>
                <a:solidFill>
                  <a:srgbClr val="FFAB17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172" name="Freeform: Shape 1171">
                  <a:extLst>
                    <a:ext uri="{FF2B5EF4-FFF2-40B4-BE49-F238E27FC236}">
                      <a16:creationId xmlns:a16="http://schemas.microsoft.com/office/drawing/2014/main" id="{62B1D22D-40C1-4FE9-BD9D-3560B16A13AD}"/>
                    </a:ext>
                  </a:extLst>
                </p:cNvPr>
                <p:cNvSpPr/>
                <p:nvPr/>
              </p:nvSpPr>
              <p:spPr>
                <a:xfrm>
                  <a:off x="5831768" y="3327212"/>
                  <a:ext cx="305300" cy="61876"/>
                </a:xfrm>
                <a:custGeom>
                  <a:avLst/>
                  <a:gdLst>
                    <a:gd name="connsiteX0" fmla="*/ 305300 w 305300"/>
                    <a:gd name="connsiteY0" fmla="*/ 5026 h 61876"/>
                    <a:gd name="connsiteX1" fmla="*/ 0 w 305300"/>
                    <a:gd name="connsiteY1" fmla="*/ 61877 h 61876"/>
                    <a:gd name="connsiteX2" fmla="*/ 35179 w 305300"/>
                    <a:gd name="connsiteY2" fmla="*/ 16333 h 61876"/>
                    <a:gd name="connsiteX3" fmla="*/ 73184 w 305300"/>
                    <a:gd name="connsiteY3" fmla="*/ 0 h 618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5300" h="61876">
                      <a:moveTo>
                        <a:pt x="305300" y="5026"/>
                      </a:moveTo>
                      <a:lnTo>
                        <a:pt x="0" y="61877"/>
                      </a:lnTo>
                      <a:lnTo>
                        <a:pt x="35179" y="16333"/>
                      </a:lnTo>
                      <a:lnTo>
                        <a:pt x="73184" y="0"/>
                      </a:lnTo>
                      <a:close/>
                    </a:path>
                  </a:pathLst>
                </a:custGeom>
                <a:solidFill>
                  <a:srgbClr val="FFCE78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173" name="Freeform: Shape 1172">
                  <a:extLst>
                    <a:ext uri="{FF2B5EF4-FFF2-40B4-BE49-F238E27FC236}">
                      <a16:creationId xmlns:a16="http://schemas.microsoft.com/office/drawing/2014/main" id="{F3116775-1359-40F1-818B-49A50135F26B}"/>
                    </a:ext>
                  </a:extLst>
                </p:cNvPr>
                <p:cNvSpPr/>
                <p:nvPr/>
              </p:nvSpPr>
              <p:spPr>
                <a:xfrm>
                  <a:off x="5814179" y="3555245"/>
                  <a:ext cx="37691" cy="274832"/>
                </a:xfrm>
                <a:custGeom>
                  <a:avLst/>
                  <a:gdLst>
                    <a:gd name="connsiteX0" fmla="*/ 17275 w 37691"/>
                    <a:gd name="connsiteY0" fmla="*/ 0 h 274832"/>
                    <a:gd name="connsiteX1" fmla="*/ 37691 w 37691"/>
                    <a:gd name="connsiteY1" fmla="*/ 75069 h 274832"/>
                    <a:gd name="connsiteX2" fmla="*/ 37691 w 37691"/>
                    <a:gd name="connsiteY2" fmla="*/ 274833 h 274832"/>
                    <a:gd name="connsiteX3" fmla="*/ 0 w 37691"/>
                    <a:gd name="connsiteY3" fmla="*/ 76953 h 2748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7691" h="274832">
                      <a:moveTo>
                        <a:pt x="17275" y="0"/>
                      </a:moveTo>
                      <a:lnTo>
                        <a:pt x="37691" y="75069"/>
                      </a:lnTo>
                      <a:lnTo>
                        <a:pt x="37691" y="274833"/>
                      </a:lnTo>
                      <a:lnTo>
                        <a:pt x="0" y="76953"/>
                      </a:lnTo>
                      <a:close/>
                    </a:path>
                  </a:pathLst>
                </a:custGeom>
                <a:solidFill>
                  <a:srgbClr val="FFCE78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174" name="Freeform: Shape 1173">
                  <a:extLst>
                    <a:ext uri="{FF2B5EF4-FFF2-40B4-BE49-F238E27FC236}">
                      <a16:creationId xmlns:a16="http://schemas.microsoft.com/office/drawing/2014/main" id="{0BA1595C-9D34-4002-8688-29CA65BCCF2B}"/>
                    </a:ext>
                  </a:extLst>
                </p:cNvPr>
                <p:cNvSpPr/>
                <p:nvPr/>
              </p:nvSpPr>
              <p:spPr>
                <a:xfrm>
                  <a:off x="6840013" y="3314334"/>
                  <a:ext cx="739378" cy="55594"/>
                </a:xfrm>
                <a:custGeom>
                  <a:avLst/>
                  <a:gdLst>
                    <a:gd name="connsiteX0" fmla="*/ 0 w 739378"/>
                    <a:gd name="connsiteY0" fmla="*/ 55595 h 55594"/>
                    <a:gd name="connsiteX1" fmla="*/ 279858 w 739378"/>
                    <a:gd name="connsiteY1" fmla="*/ 47114 h 55594"/>
                    <a:gd name="connsiteX2" fmla="*/ 739379 w 739378"/>
                    <a:gd name="connsiteY2" fmla="*/ 12250 h 55594"/>
                    <a:gd name="connsiteX3" fmla="*/ 560031 w 739378"/>
                    <a:gd name="connsiteY3" fmla="*/ 0 h 55594"/>
                    <a:gd name="connsiteX4" fmla="*/ 157361 w 739378"/>
                    <a:gd name="connsiteY4" fmla="*/ 12878 h 555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39378" h="55594">
                      <a:moveTo>
                        <a:pt x="0" y="55595"/>
                      </a:moveTo>
                      <a:lnTo>
                        <a:pt x="279858" y="47114"/>
                      </a:lnTo>
                      <a:lnTo>
                        <a:pt x="739379" y="12250"/>
                      </a:lnTo>
                      <a:lnTo>
                        <a:pt x="560031" y="0"/>
                      </a:lnTo>
                      <a:lnTo>
                        <a:pt x="157361" y="12878"/>
                      </a:lnTo>
                      <a:close/>
                    </a:path>
                  </a:pathLst>
                </a:custGeom>
                <a:solidFill>
                  <a:srgbClr val="FFCE78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sp>
            <p:nvSpPr>
              <p:cNvPr id="1166" name="Freeform: Shape 1165">
                <a:extLst>
                  <a:ext uri="{FF2B5EF4-FFF2-40B4-BE49-F238E27FC236}">
                    <a16:creationId xmlns:a16="http://schemas.microsoft.com/office/drawing/2014/main" id="{4FC96DB6-C3AD-4483-97AF-B8279999FA79}"/>
                  </a:ext>
                </a:extLst>
              </p:cNvPr>
              <p:cNvSpPr/>
              <p:nvPr/>
            </p:nvSpPr>
            <p:spPr>
              <a:xfrm>
                <a:off x="6073935" y="3369929"/>
                <a:ext cx="1513308" cy="667765"/>
              </a:xfrm>
              <a:custGeom>
                <a:avLst/>
                <a:gdLst>
                  <a:gd name="connsiteX0" fmla="*/ 0 w 1513308"/>
                  <a:gd name="connsiteY0" fmla="*/ 658971 h 667765"/>
                  <a:gd name="connsiteX1" fmla="*/ 1135767 w 1513308"/>
                  <a:gd name="connsiteY1" fmla="*/ 0 h 667765"/>
                  <a:gd name="connsiteX2" fmla="*/ 1513309 w 1513308"/>
                  <a:gd name="connsiteY2" fmla="*/ 6282 h 667765"/>
                  <a:gd name="connsiteX3" fmla="*/ 647977 w 1513308"/>
                  <a:gd name="connsiteY3" fmla="*/ 667766 h 6677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13308" h="667765">
                    <a:moveTo>
                      <a:pt x="0" y="658971"/>
                    </a:moveTo>
                    <a:lnTo>
                      <a:pt x="1135767" y="0"/>
                    </a:lnTo>
                    <a:lnTo>
                      <a:pt x="1513309" y="6282"/>
                    </a:lnTo>
                    <a:lnTo>
                      <a:pt x="647977" y="667766"/>
                    </a:lnTo>
                    <a:close/>
                  </a:path>
                </a:pathLst>
              </a:custGeom>
              <a:solidFill>
                <a:srgbClr val="D87100">
                  <a:alpha val="15000"/>
                </a:srgbClr>
              </a:solidFill>
              <a:ln w="3129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167" name="Freeform: Shape 1166">
                <a:extLst>
                  <a:ext uri="{FF2B5EF4-FFF2-40B4-BE49-F238E27FC236}">
                    <a16:creationId xmlns:a16="http://schemas.microsoft.com/office/drawing/2014/main" id="{63ED690A-3849-4DD3-B066-3C49FC920C96}"/>
                  </a:ext>
                </a:extLst>
              </p:cNvPr>
              <p:cNvSpPr/>
              <p:nvPr/>
            </p:nvSpPr>
            <p:spPr>
              <a:xfrm>
                <a:off x="5987559" y="4037694"/>
                <a:ext cx="1525244" cy="43659"/>
              </a:xfrm>
              <a:custGeom>
                <a:avLst/>
                <a:gdLst>
                  <a:gd name="connsiteX0" fmla="*/ 0 w 1525244"/>
                  <a:gd name="connsiteY0" fmla="*/ 30153 h 43659"/>
                  <a:gd name="connsiteX1" fmla="*/ 238084 w 1525244"/>
                  <a:gd name="connsiteY1" fmla="*/ 0 h 43659"/>
                  <a:gd name="connsiteX2" fmla="*/ 1033058 w 1525244"/>
                  <a:gd name="connsiteY2" fmla="*/ 30153 h 43659"/>
                  <a:gd name="connsiteX3" fmla="*/ 1353749 w 1525244"/>
                  <a:gd name="connsiteY3" fmla="*/ 0 h 43659"/>
                  <a:gd name="connsiteX4" fmla="*/ 1525244 w 1525244"/>
                  <a:gd name="connsiteY4" fmla="*/ 33922 h 43659"/>
                  <a:gd name="connsiteX5" fmla="*/ 1145818 w 1525244"/>
                  <a:gd name="connsiteY5" fmla="*/ 43659 h 43659"/>
                  <a:gd name="connsiteX6" fmla="*/ 366863 w 1525244"/>
                  <a:gd name="connsiteY6" fmla="*/ 33922 h 43659"/>
                  <a:gd name="connsiteX7" fmla="*/ 265096 w 1525244"/>
                  <a:gd name="connsiteY7" fmla="*/ 43659 h 43659"/>
                  <a:gd name="connsiteX8" fmla="*/ 209501 w 1525244"/>
                  <a:gd name="connsiteY8" fmla="*/ 30153 h 436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525244" h="43659">
                    <a:moveTo>
                      <a:pt x="0" y="30153"/>
                    </a:moveTo>
                    <a:lnTo>
                      <a:pt x="238084" y="0"/>
                    </a:lnTo>
                    <a:lnTo>
                      <a:pt x="1033058" y="30153"/>
                    </a:lnTo>
                    <a:lnTo>
                      <a:pt x="1353749" y="0"/>
                    </a:lnTo>
                    <a:lnTo>
                      <a:pt x="1525244" y="33922"/>
                    </a:lnTo>
                    <a:lnTo>
                      <a:pt x="1145818" y="43659"/>
                    </a:lnTo>
                    <a:lnTo>
                      <a:pt x="366863" y="33922"/>
                    </a:lnTo>
                    <a:lnTo>
                      <a:pt x="265096" y="43659"/>
                    </a:lnTo>
                    <a:lnTo>
                      <a:pt x="209501" y="30153"/>
                    </a:lnTo>
                    <a:close/>
                  </a:path>
                </a:pathLst>
              </a:custGeom>
              <a:solidFill>
                <a:srgbClr val="D87100"/>
              </a:solidFill>
              <a:ln w="3129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sp>
          <p:nvSpPr>
            <p:cNvPr id="1163" name="Freeform: Shape 1162">
              <a:extLst>
                <a:ext uri="{FF2B5EF4-FFF2-40B4-BE49-F238E27FC236}">
                  <a16:creationId xmlns:a16="http://schemas.microsoft.com/office/drawing/2014/main" id="{C1B03A49-7ADD-4281-8EBC-1A488C6D7400}"/>
                </a:ext>
              </a:extLst>
            </p:cNvPr>
            <p:cNvSpPr/>
            <p:nvPr/>
          </p:nvSpPr>
          <p:spPr>
            <a:xfrm>
              <a:off x="6760232" y="3366474"/>
              <a:ext cx="859355" cy="718773"/>
            </a:xfrm>
            <a:custGeom>
              <a:avLst/>
              <a:gdLst>
                <a:gd name="connsiteX0" fmla="*/ 0 w 859355"/>
                <a:gd name="connsiteY0" fmla="*/ 695092 h 718773"/>
                <a:gd name="connsiteX1" fmla="*/ 855908 w 859355"/>
                <a:gd name="connsiteY1" fmla="*/ 0 h 718773"/>
                <a:gd name="connsiteX2" fmla="*/ 855908 w 859355"/>
                <a:gd name="connsiteY2" fmla="*/ 642324 h 718773"/>
                <a:gd name="connsiteX3" fmla="*/ 769846 w 859355"/>
                <a:gd name="connsiteY3" fmla="*/ 713309 h 718773"/>
                <a:gd name="connsiteX4" fmla="*/ 0 w 859355"/>
                <a:gd name="connsiteY4" fmla="*/ 695092 h 7187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9355" h="718773">
                  <a:moveTo>
                    <a:pt x="0" y="695092"/>
                  </a:moveTo>
                  <a:lnTo>
                    <a:pt x="855908" y="0"/>
                  </a:lnTo>
                  <a:lnTo>
                    <a:pt x="855908" y="642324"/>
                  </a:lnTo>
                  <a:cubicBezTo>
                    <a:pt x="855908" y="642324"/>
                    <a:pt x="885747" y="693835"/>
                    <a:pt x="769846" y="713309"/>
                  </a:cubicBezTo>
                  <a:cubicBezTo>
                    <a:pt x="653945" y="732469"/>
                    <a:pt x="0" y="695092"/>
                    <a:pt x="0" y="695092"/>
                  </a:cubicBezTo>
                  <a:close/>
                </a:path>
              </a:pathLst>
            </a:custGeom>
            <a:solidFill>
              <a:srgbClr val="D87100">
                <a:alpha val="15000"/>
              </a:srgbClr>
            </a:solidFill>
            <a:ln w="31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grpSp>
        <p:nvGrpSpPr>
          <p:cNvPr id="1193" name="Graphic 2125">
            <a:extLst>
              <a:ext uri="{FF2B5EF4-FFF2-40B4-BE49-F238E27FC236}">
                <a16:creationId xmlns:a16="http://schemas.microsoft.com/office/drawing/2014/main" id="{A5439383-518F-429E-A190-ACEB57AEA8AC}"/>
              </a:ext>
            </a:extLst>
          </p:cNvPr>
          <p:cNvGrpSpPr/>
          <p:nvPr/>
        </p:nvGrpSpPr>
        <p:grpSpPr>
          <a:xfrm>
            <a:off x="-855258" y="1059468"/>
            <a:ext cx="2701283" cy="599021"/>
            <a:chOff x="5795962" y="3309937"/>
            <a:chExt cx="1989162" cy="799371"/>
          </a:xfrm>
        </p:grpSpPr>
        <p:grpSp>
          <p:nvGrpSpPr>
            <p:cNvPr id="1194" name="Graphic 2125">
              <a:extLst>
                <a:ext uri="{FF2B5EF4-FFF2-40B4-BE49-F238E27FC236}">
                  <a16:creationId xmlns:a16="http://schemas.microsoft.com/office/drawing/2014/main" id="{27D43B61-BF08-4650-841E-290F7DBEEE50}"/>
                </a:ext>
              </a:extLst>
            </p:cNvPr>
            <p:cNvGrpSpPr/>
            <p:nvPr/>
          </p:nvGrpSpPr>
          <p:grpSpPr>
            <a:xfrm>
              <a:off x="5795962" y="3309937"/>
              <a:ext cx="1989162" cy="799371"/>
              <a:chOff x="5795962" y="3309937"/>
              <a:chExt cx="1989162" cy="799371"/>
            </a:xfrm>
          </p:grpSpPr>
          <p:grpSp>
            <p:nvGrpSpPr>
              <p:cNvPr id="1196" name="Graphic 2125">
                <a:extLst>
                  <a:ext uri="{FF2B5EF4-FFF2-40B4-BE49-F238E27FC236}">
                    <a16:creationId xmlns:a16="http://schemas.microsoft.com/office/drawing/2014/main" id="{268B4EF1-F2DE-4F36-937A-26F76F3A8882}"/>
                  </a:ext>
                </a:extLst>
              </p:cNvPr>
              <p:cNvGrpSpPr/>
              <p:nvPr/>
            </p:nvGrpSpPr>
            <p:grpSpPr>
              <a:xfrm>
                <a:off x="5817634" y="3318417"/>
                <a:ext cx="1967489" cy="790890"/>
                <a:chOff x="5817634" y="3318417"/>
                <a:chExt cx="1967489" cy="790890"/>
              </a:xfrm>
            </p:grpSpPr>
            <p:sp>
              <p:nvSpPr>
                <p:cNvPr id="1212" name="Freeform: Shape 1211">
                  <a:extLst>
                    <a:ext uri="{FF2B5EF4-FFF2-40B4-BE49-F238E27FC236}">
                      <a16:creationId xmlns:a16="http://schemas.microsoft.com/office/drawing/2014/main" id="{414B355F-F660-4143-9242-903E7B853AA8}"/>
                    </a:ext>
                  </a:extLst>
                </p:cNvPr>
                <p:cNvSpPr/>
                <p:nvPr/>
              </p:nvSpPr>
              <p:spPr>
                <a:xfrm>
                  <a:off x="5817634" y="3318417"/>
                  <a:ext cx="1967489" cy="790890"/>
                </a:xfrm>
                <a:custGeom>
                  <a:avLst/>
                  <a:gdLst>
                    <a:gd name="connsiteX0" fmla="*/ 1855986 w 1967489"/>
                    <a:gd name="connsiteY0" fmla="*/ 765763 h 790890"/>
                    <a:gd name="connsiteX1" fmla="*/ 271064 w 1967489"/>
                    <a:gd name="connsiteY1" fmla="*/ 790891 h 790890"/>
                    <a:gd name="connsiteX2" fmla="*/ 79466 w 1967489"/>
                    <a:gd name="connsiteY2" fmla="*/ 660855 h 790890"/>
                    <a:gd name="connsiteX3" fmla="*/ 9737 w 1967489"/>
                    <a:gd name="connsiteY3" fmla="*/ 579191 h 790890"/>
                    <a:gd name="connsiteX4" fmla="*/ 0 w 1967489"/>
                    <a:gd name="connsiteY4" fmla="*/ 298390 h 790890"/>
                    <a:gd name="connsiteX5" fmla="*/ 79466 w 1967489"/>
                    <a:gd name="connsiteY5" fmla="*/ 232744 h 790890"/>
                    <a:gd name="connsiteX6" fmla="*/ 79466 w 1967489"/>
                    <a:gd name="connsiteY6" fmla="*/ 167727 h 790890"/>
                    <a:gd name="connsiteX7" fmla="*/ 271064 w 1967489"/>
                    <a:gd name="connsiteY7" fmla="*/ 37691 h 790890"/>
                    <a:gd name="connsiteX8" fmla="*/ 749116 w 1967489"/>
                    <a:gd name="connsiteY8" fmla="*/ 0 h 790890"/>
                    <a:gd name="connsiteX9" fmla="*/ 1184137 w 1967489"/>
                    <a:gd name="connsiteY9" fmla="*/ 44916 h 790890"/>
                    <a:gd name="connsiteX10" fmla="*/ 1252924 w 1967489"/>
                    <a:gd name="connsiteY10" fmla="*/ 37377 h 790890"/>
                    <a:gd name="connsiteX11" fmla="*/ 1782174 w 1967489"/>
                    <a:gd name="connsiteY11" fmla="*/ 37377 h 790890"/>
                    <a:gd name="connsiteX12" fmla="*/ 1967490 w 1967489"/>
                    <a:gd name="connsiteY12" fmla="*/ 122811 h 790890"/>
                    <a:gd name="connsiteX13" fmla="*/ 1897446 w 1967489"/>
                    <a:gd name="connsiteY13" fmla="*/ 653317 h 790890"/>
                    <a:gd name="connsiteX14" fmla="*/ 1855986 w 1967489"/>
                    <a:gd name="connsiteY14" fmla="*/ 765763 h 790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967489" h="790890">
                      <a:moveTo>
                        <a:pt x="1855986" y="765763"/>
                      </a:moveTo>
                      <a:lnTo>
                        <a:pt x="271064" y="790891"/>
                      </a:lnTo>
                      <a:cubicBezTo>
                        <a:pt x="165842" y="790891"/>
                        <a:pt x="79466" y="732469"/>
                        <a:pt x="79466" y="660855"/>
                      </a:cubicBezTo>
                      <a:lnTo>
                        <a:pt x="9737" y="579191"/>
                      </a:lnTo>
                      <a:lnTo>
                        <a:pt x="0" y="298390"/>
                      </a:lnTo>
                      <a:lnTo>
                        <a:pt x="79466" y="232744"/>
                      </a:lnTo>
                      <a:lnTo>
                        <a:pt x="79466" y="167727"/>
                      </a:lnTo>
                      <a:cubicBezTo>
                        <a:pt x="79466" y="96113"/>
                        <a:pt x="165528" y="37691"/>
                        <a:pt x="271064" y="37691"/>
                      </a:cubicBezTo>
                      <a:lnTo>
                        <a:pt x="749116" y="0"/>
                      </a:lnTo>
                      <a:lnTo>
                        <a:pt x="1184137" y="44916"/>
                      </a:lnTo>
                      <a:lnTo>
                        <a:pt x="1252924" y="37377"/>
                      </a:lnTo>
                      <a:lnTo>
                        <a:pt x="1782174" y="37377"/>
                      </a:lnTo>
                      <a:cubicBezTo>
                        <a:pt x="1887395" y="37377"/>
                        <a:pt x="1967490" y="51197"/>
                        <a:pt x="1967490" y="122811"/>
                      </a:cubicBezTo>
                      <a:lnTo>
                        <a:pt x="1897446" y="653317"/>
                      </a:lnTo>
                      <a:cubicBezTo>
                        <a:pt x="1897446" y="724931"/>
                        <a:pt x="1961208" y="765763"/>
                        <a:pt x="1855986" y="765763"/>
                      </a:cubicBezTo>
                      <a:close/>
                    </a:path>
                  </a:pathLst>
                </a:custGeom>
                <a:solidFill>
                  <a:srgbClr val="512C1E">
                    <a:alpha val="60000"/>
                  </a:srgbClr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grpSp>
              <p:nvGrpSpPr>
                <p:cNvPr id="1213" name="Graphic 2125">
                  <a:extLst>
                    <a:ext uri="{FF2B5EF4-FFF2-40B4-BE49-F238E27FC236}">
                      <a16:creationId xmlns:a16="http://schemas.microsoft.com/office/drawing/2014/main" id="{5B7E195D-5273-48A9-A47C-25B27118D129}"/>
                    </a:ext>
                  </a:extLst>
                </p:cNvPr>
                <p:cNvGrpSpPr/>
                <p:nvPr/>
              </p:nvGrpSpPr>
              <p:grpSpPr>
                <a:xfrm>
                  <a:off x="5897100" y="3355794"/>
                  <a:ext cx="1817980" cy="681899"/>
                  <a:chOff x="5897100" y="3355794"/>
                  <a:chExt cx="1817980" cy="681899"/>
                </a:xfrm>
                <a:solidFill>
                  <a:srgbClr val="593B2E"/>
                </a:solidFill>
              </p:grpSpPr>
              <p:sp>
                <p:nvSpPr>
                  <p:cNvPr id="1219" name="Freeform: Shape 1218">
                    <a:extLst>
                      <a:ext uri="{FF2B5EF4-FFF2-40B4-BE49-F238E27FC236}">
                        <a16:creationId xmlns:a16="http://schemas.microsoft.com/office/drawing/2014/main" id="{E5B18895-CB06-461F-855D-95A2A49E1253}"/>
                      </a:ext>
                    </a:extLst>
                  </p:cNvPr>
                  <p:cNvSpPr/>
                  <p:nvPr/>
                </p:nvSpPr>
                <p:spPr>
                  <a:xfrm>
                    <a:off x="6003578" y="3429604"/>
                    <a:ext cx="1696739" cy="608090"/>
                  </a:xfrm>
                  <a:custGeom>
                    <a:avLst/>
                    <a:gdLst>
                      <a:gd name="connsiteX0" fmla="*/ 0 w 1696739"/>
                      <a:gd name="connsiteY0" fmla="*/ 65962 h 608090"/>
                      <a:gd name="connsiteX1" fmla="*/ 0 w 1696739"/>
                      <a:gd name="connsiteY1" fmla="*/ 542130 h 608090"/>
                      <a:gd name="connsiteX2" fmla="*/ 98940 w 1696739"/>
                      <a:gd name="connsiteY2" fmla="*/ 608090 h 608090"/>
                      <a:gd name="connsiteX3" fmla="*/ 1597800 w 1696739"/>
                      <a:gd name="connsiteY3" fmla="*/ 608090 h 608090"/>
                      <a:gd name="connsiteX4" fmla="*/ 1696740 w 1696739"/>
                      <a:gd name="connsiteY4" fmla="*/ 542130 h 608090"/>
                      <a:gd name="connsiteX5" fmla="*/ 1696740 w 1696739"/>
                      <a:gd name="connsiteY5" fmla="*/ 72872 h 608090"/>
                      <a:gd name="connsiteX6" fmla="*/ 1598428 w 1696739"/>
                      <a:gd name="connsiteY6" fmla="*/ 6913 h 608090"/>
                      <a:gd name="connsiteX7" fmla="*/ 99882 w 1696739"/>
                      <a:gd name="connsiteY7" fmla="*/ 2 h 608090"/>
                      <a:gd name="connsiteX8" fmla="*/ 0 w 1696739"/>
                      <a:gd name="connsiteY8" fmla="*/ 65962 h 6080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696739" h="608090">
                        <a:moveTo>
                          <a:pt x="0" y="65962"/>
                        </a:moveTo>
                        <a:lnTo>
                          <a:pt x="0" y="542130"/>
                        </a:lnTo>
                        <a:cubicBezTo>
                          <a:pt x="0" y="578565"/>
                          <a:pt x="44287" y="608090"/>
                          <a:pt x="98940" y="608090"/>
                        </a:cubicBezTo>
                        <a:lnTo>
                          <a:pt x="1597800" y="608090"/>
                        </a:lnTo>
                        <a:cubicBezTo>
                          <a:pt x="1652453" y="608090"/>
                          <a:pt x="1696740" y="578565"/>
                          <a:pt x="1696740" y="542130"/>
                        </a:cubicBezTo>
                        <a:lnTo>
                          <a:pt x="1696740" y="72872"/>
                        </a:lnTo>
                        <a:cubicBezTo>
                          <a:pt x="1696740" y="36437"/>
                          <a:pt x="1652767" y="6913"/>
                          <a:pt x="1598428" y="6913"/>
                        </a:cubicBezTo>
                        <a:lnTo>
                          <a:pt x="99882" y="2"/>
                        </a:lnTo>
                        <a:cubicBezTo>
                          <a:pt x="44916" y="-312"/>
                          <a:pt x="0" y="29213"/>
                          <a:pt x="0" y="65962"/>
                        </a:cubicBez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220" name="Freeform: Shape 1219">
                    <a:extLst>
                      <a:ext uri="{FF2B5EF4-FFF2-40B4-BE49-F238E27FC236}">
                        <a16:creationId xmlns:a16="http://schemas.microsoft.com/office/drawing/2014/main" id="{C84DB4AB-DEF8-48D4-8C09-7689D0BA0EDA}"/>
                      </a:ext>
                    </a:extLst>
                  </p:cNvPr>
                  <p:cNvSpPr/>
                  <p:nvPr/>
                </p:nvSpPr>
                <p:spPr>
                  <a:xfrm>
                    <a:off x="5976566" y="3434946"/>
                    <a:ext cx="1709303" cy="590812"/>
                  </a:xfrm>
                  <a:custGeom>
                    <a:avLst/>
                    <a:gdLst>
                      <a:gd name="connsiteX0" fmla="*/ 69101 w 1709303"/>
                      <a:gd name="connsiteY0" fmla="*/ 590812 h 590812"/>
                      <a:gd name="connsiteX1" fmla="*/ 42403 w 1709303"/>
                      <a:gd name="connsiteY1" fmla="*/ 369690 h 590812"/>
                      <a:gd name="connsiteX2" fmla="*/ 67530 w 1709303"/>
                      <a:gd name="connsiteY2" fmla="*/ 41775 h 590812"/>
                      <a:gd name="connsiteX3" fmla="*/ 1709304 w 1709303"/>
                      <a:gd name="connsiteY3" fmla="*/ 32980 h 590812"/>
                      <a:gd name="connsiteX4" fmla="*/ 1709304 w 1709303"/>
                      <a:gd name="connsiteY4" fmla="*/ 32980 h 590812"/>
                      <a:gd name="connsiteX5" fmla="*/ 1593089 w 1709303"/>
                      <a:gd name="connsiteY5" fmla="*/ 1570 h 590812"/>
                      <a:gd name="connsiteX6" fmla="*/ 87947 w 1709303"/>
                      <a:gd name="connsiteY6" fmla="*/ 0 h 590812"/>
                      <a:gd name="connsiteX7" fmla="*/ 0 w 1709303"/>
                      <a:gd name="connsiteY7" fmla="*/ 59678 h 590812"/>
                      <a:gd name="connsiteX8" fmla="*/ 0 w 1709303"/>
                      <a:gd name="connsiteY8" fmla="*/ 503808 h 590812"/>
                      <a:gd name="connsiteX9" fmla="*/ 69101 w 1709303"/>
                      <a:gd name="connsiteY9" fmla="*/ 590812 h 590812"/>
                      <a:gd name="connsiteX10" fmla="*/ 69101 w 1709303"/>
                      <a:gd name="connsiteY10" fmla="*/ 590812 h 5908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709303" h="590812">
                        <a:moveTo>
                          <a:pt x="69101" y="590812"/>
                        </a:moveTo>
                        <a:lnTo>
                          <a:pt x="42403" y="369690"/>
                        </a:lnTo>
                        <a:lnTo>
                          <a:pt x="67530" y="41775"/>
                        </a:lnTo>
                        <a:lnTo>
                          <a:pt x="1709304" y="32980"/>
                        </a:lnTo>
                        <a:lnTo>
                          <a:pt x="1709304" y="32980"/>
                        </a:lnTo>
                        <a:cubicBezTo>
                          <a:pt x="1676638" y="4397"/>
                          <a:pt x="1655594" y="1570"/>
                          <a:pt x="1593089" y="1570"/>
                        </a:cubicBezTo>
                        <a:lnTo>
                          <a:pt x="87947" y="0"/>
                        </a:lnTo>
                        <a:cubicBezTo>
                          <a:pt x="39262" y="0"/>
                          <a:pt x="0" y="26698"/>
                          <a:pt x="0" y="59678"/>
                        </a:cubicBezTo>
                        <a:lnTo>
                          <a:pt x="0" y="503808"/>
                        </a:lnTo>
                        <a:cubicBezTo>
                          <a:pt x="314" y="538987"/>
                          <a:pt x="26070" y="571653"/>
                          <a:pt x="69101" y="590812"/>
                        </a:cubicBezTo>
                        <a:lnTo>
                          <a:pt x="69101" y="590812"/>
                        </a:ln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221" name="Freeform: Shape 1220">
                    <a:extLst>
                      <a:ext uri="{FF2B5EF4-FFF2-40B4-BE49-F238E27FC236}">
                        <a16:creationId xmlns:a16="http://schemas.microsoft.com/office/drawing/2014/main" id="{9D1675B1-2ED9-404A-B9C8-A89606ED8992}"/>
                      </a:ext>
                    </a:extLst>
                  </p:cNvPr>
                  <p:cNvSpPr/>
                  <p:nvPr/>
                </p:nvSpPr>
                <p:spPr>
                  <a:xfrm>
                    <a:off x="5897100" y="3385319"/>
                    <a:ext cx="70985" cy="307812"/>
                  </a:xfrm>
                  <a:custGeom>
                    <a:avLst/>
                    <a:gdLst>
                      <a:gd name="connsiteX0" fmla="*/ 70985 w 70985"/>
                      <a:gd name="connsiteY0" fmla="*/ 0 h 307812"/>
                      <a:gd name="connsiteX1" fmla="*/ 45230 w 70985"/>
                      <a:gd name="connsiteY1" fmla="*/ 94543 h 307812"/>
                      <a:gd name="connsiteX2" fmla="*/ 23243 w 70985"/>
                      <a:gd name="connsiteY2" fmla="*/ 307813 h 307812"/>
                      <a:gd name="connsiteX3" fmla="*/ 0 w 70985"/>
                      <a:gd name="connsiteY3" fmla="*/ 216097 h 307812"/>
                      <a:gd name="connsiteX4" fmla="*/ 0 w 70985"/>
                      <a:gd name="connsiteY4" fmla="*/ 72556 h 307812"/>
                      <a:gd name="connsiteX5" fmla="*/ 70985 w 70985"/>
                      <a:gd name="connsiteY5" fmla="*/ 0 h 3078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985" h="307812">
                        <a:moveTo>
                          <a:pt x="70985" y="0"/>
                        </a:moveTo>
                        <a:cubicBezTo>
                          <a:pt x="70985" y="0"/>
                          <a:pt x="50569" y="58736"/>
                          <a:pt x="45230" y="94543"/>
                        </a:cubicBezTo>
                        <a:cubicBezTo>
                          <a:pt x="39890" y="130349"/>
                          <a:pt x="23243" y="307813"/>
                          <a:pt x="23243" y="307813"/>
                        </a:cubicBezTo>
                        <a:lnTo>
                          <a:pt x="0" y="216097"/>
                        </a:lnTo>
                        <a:lnTo>
                          <a:pt x="0" y="72556"/>
                        </a:lnTo>
                        <a:cubicBezTo>
                          <a:pt x="0" y="72556"/>
                          <a:pt x="15391" y="21358"/>
                          <a:pt x="70985" y="0"/>
                        </a:cubicBez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222" name="Freeform: Shape 1221">
                    <a:extLst>
                      <a:ext uri="{FF2B5EF4-FFF2-40B4-BE49-F238E27FC236}">
                        <a16:creationId xmlns:a16="http://schemas.microsoft.com/office/drawing/2014/main" id="{853CBD8D-04C0-48E1-A4FC-363565CFFE66}"/>
                      </a:ext>
                    </a:extLst>
                  </p:cNvPr>
                  <p:cNvSpPr/>
                  <p:nvPr/>
                </p:nvSpPr>
                <p:spPr>
                  <a:xfrm>
                    <a:off x="5897100" y="3879704"/>
                    <a:ext cx="78837" cy="157989"/>
                  </a:xfrm>
                  <a:custGeom>
                    <a:avLst/>
                    <a:gdLst>
                      <a:gd name="connsiteX0" fmla="*/ 78838 w 78837"/>
                      <a:gd name="connsiteY0" fmla="*/ 0 h 157989"/>
                      <a:gd name="connsiteX1" fmla="*/ 23243 w 78837"/>
                      <a:gd name="connsiteY1" fmla="*/ 157990 h 157989"/>
                      <a:gd name="connsiteX2" fmla="*/ 0 w 78837"/>
                      <a:gd name="connsiteY2" fmla="*/ 99568 h 1579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8837" h="157989">
                        <a:moveTo>
                          <a:pt x="78838" y="0"/>
                        </a:moveTo>
                        <a:lnTo>
                          <a:pt x="23243" y="157990"/>
                        </a:lnTo>
                        <a:lnTo>
                          <a:pt x="0" y="99568"/>
                        </a:ln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223" name="Freeform: Shape 1222">
                    <a:extLst>
                      <a:ext uri="{FF2B5EF4-FFF2-40B4-BE49-F238E27FC236}">
                        <a16:creationId xmlns:a16="http://schemas.microsoft.com/office/drawing/2014/main" id="{0D21657F-7AA6-45D0-9619-17EE6652CFA5}"/>
                      </a:ext>
                    </a:extLst>
                  </p:cNvPr>
                  <p:cNvSpPr/>
                  <p:nvPr/>
                </p:nvSpPr>
                <p:spPr>
                  <a:xfrm>
                    <a:off x="6941151" y="3355794"/>
                    <a:ext cx="287710" cy="55594"/>
                  </a:xfrm>
                  <a:custGeom>
                    <a:avLst/>
                    <a:gdLst>
                      <a:gd name="connsiteX0" fmla="*/ 129407 w 287710"/>
                      <a:gd name="connsiteY0" fmla="*/ 0 h 55594"/>
                      <a:gd name="connsiteX1" fmla="*/ 0 w 287710"/>
                      <a:gd name="connsiteY1" fmla="*/ 55595 h 55594"/>
                      <a:gd name="connsiteX2" fmla="*/ 223636 w 287710"/>
                      <a:gd name="connsiteY2" fmla="*/ 24813 h 55594"/>
                      <a:gd name="connsiteX3" fmla="*/ 287711 w 287710"/>
                      <a:gd name="connsiteY3" fmla="*/ 0 h 555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87710" h="55594">
                        <a:moveTo>
                          <a:pt x="129407" y="0"/>
                        </a:moveTo>
                        <a:lnTo>
                          <a:pt x="0" y="55595"/>
                        </a:lnTo>
                        <a:lnTo>
                          <a:pt x="223636" y="24813"/>
                        </a:lnTo>
                        <a:lnTo>
                          <a:pt x="287711" y="0"/>
                        </a:ln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224" name="Freeform: Shape 1223">
                    <a:extLst>
                      <a:ext uri="{FF2B5EF4-FFF2-40B4-BE49-F238E27FC236}">
                        <a16:creationId xmlns:a16="http://schemas.microsoft.com/office/drawing/2014/main" id="{0AA044CB-1A93-4612-AA7A-37DDE3C23B72}"/>
                      </a:ext>
                    </a:extLst>
                  </p:cNvPr>
                  <p:cNvSpPr/>
                  <p:nvPr/>
                </p:nvSpPr>
                <p:spPr>
                  <a:xfrm>
                    <a:off x="7671421" y="3502477"/>
                    <a:ext cx="43659" cy="492500"/>
                  </a:xfrm>
                  <a:custGeom>
                    <a:avLst/>
                    <a:gdLst>
                      <a:gd name="connsiteX0" fmla="*/ 29211 w 43659"/>
                      <a:gd name="connsiteY0" fmla="*/ 0 h 492500"/>
                      <a:gd name="connsiteX1" fmla="*/ 0 w 43659"/>
                      <a:gd name="connsiteY1" fmla="*/ 295877 h 492500"/>
                      <a:gd name="connsiteX2" fmla="*/ 14448 w 43659"/>
                      <a:gd name="connsiteY2" fmla="*/ 492501 h 492500"/>
                      <a:gd name="connsiteX3" fmla="*/ 43659 w 43659"/>
                      <a:gd name="connsiteY3" fmla="*/ 377228 h 4925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3659" h="492500">
                        <a:moveTo>
                          <a:pt x="29211" y="0"/>
                        </a:moveTo>
                        <a:lnTo>
                          <a:pt x="0" y="295877"/>
                        </a:lnTo>
                        <a:lnTo>
                          <a:pt x="14448" y="492501"/>
                        </a:lnTo>
                        <a:lnTo>
                          <a:pt x="43659" y="377228"/>
                        </a:ln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sp>
              <p:nvSpPr>
                <p:cNvPr id="1214" name="Freeform: Shape 1213">
                  <a:extLst>
                    <a:ext uri="{FF2B5EF4-FFF2-40B4-BE49-F238E27FC236}">
                      <a16:creationId xmlns:a16="http://schemas.microsoft.com/office/drawing/2014/main" id="{E91A6244-A95C-4734-A1EC-435AC9E8B80C}"/>
                    </a:ext>
                  </a:extLst>
                </p:cNvPr>
                <p:cNvSpPr/>
                <p:nvPr/>
              </p:nvSpPr>
              <p:spPr>
                <a:xfrm>
                  <a:off x="6006405" y="3351397"/>
                  <a:ext cx="641067" cy="53396"/>
                </a:xfrm>
                <a:custGeom>
                  <a:avLst/>
                  <a:gdLst>
                    <a:gd name="connsiteX0" fmla="*/ 0 w 641067"/>
                    <a:gd name="connsiteY0" fmla="*/ 17589 h 53396"/>
                    <a:gd name="connsiteX1" fmla="*/ 246250 w 641067"/>
                    <a:gd name="connsiteY1" fmla="*/ 53396 h 53396"/>
                    <a:gd name="connsiteX2" fmla="*/ 641067 w 641067"/>
                    <a:gd name="connsiteY2" fmla="*/ 4397 h 53396"/>
                    <a:gd name="connsiteX3" fmla="*/ 54967 w 641067"/>
                    <a:gd name="connsiteY3" fmla="*/ 0 h 53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41067" h="53396">
                      <a:moveTo>
                        <a:pt x="0" y="17589"/>
                      </a:moveTo>
                      <a:lnTo>
                        <a:pt x="246250" y="53396"/>
                      </a:lnTo>
                      <a:lnTo>
                        <a:pt x="641067" y="4397"/>
                      </a:lnTo>
                      <a:lnTo>
                        <a:pt x="54967" y="0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215" name="Freeform: Shape 1214">
                  <a:extLst>
                    <a:ext uri="{FF2B5EF4-FFF2-40B4-BE49-F238E27FC236}">
                      <a16:creationId xmlns:a16="http://schemas.microsoft.com/office/drawing/2014/main" id="{A74DDF6D-51A2-4A0B-BC00-1A966FB9BD0C}"/>
                    </a:ext>
                  </a:extLst>
                </p:cNvPr>
                <p:cNvSpPr/>
                <p:nvPr/>
              </p:nvSpPr>
              <p:spPr>
                <a:xfrm>
                  <a:off x="7164787" y="3355794"/>
                  <a:ext cx="435335" cy="24813"/>
                </a:xfrm>
                <a:custGeom>
                  <a:avLst/>
                  <a:gdLst>
                    <a:gd name="connsiteX0" fmla="*/ 0 w 435335"/>
                    <a:gd name="connsiteY0" fmla="*/ 24813 h 24813"/>
                    <a:gd name="connsiteX1" fmla="*/ 435335 w 435335"/>
                    <a:gd name="connsiteY1" fmla="*/ 0 h 24813"/>
                    <a:gd name="connsiteX2" fmla="*/ 64075 w 435335"/>
                    <a:gd name="connsiteY2" fmla="*/ 0 h 248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435335" h="24813">
                      <a:moveTo>
                        <a:pt x="0" y="24813"/>
                      </a:moveTo>
                      <a:lnTo>
                        <a:pt x="435335" y="0"/>
                      </a:lnTo>
                      <a:lnTo>
                        <a:pt x="64075" y="0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216" name="Freeform: Shape 1215">
                  <a:extLst>
                    <a:ext uri="{FF2B5EF4-FFF2-40B4-BE49-F238E27FC236}">
                      <a16:creationId xmlns:a16="http://schemas.microsoft.com/office/drawing/2014/main" id="{E1E32719-CE7E-48A6-80C1-BFAF9CBE85F3}"/>
                    </a:ext>
                  </a:extLst>
                </p:cNvPr>
                <p:cNvSpPr/>
                <p:nvPr/>
              </p:nvSpPr>
              <p:spPr>
                <a:xfrm>
                  <a:off x="5947355" y="3368986"/>
                  <a:ext cx="305300" cy="92972"/>
                </a:xfrm>
                <a:custGeom>
                  <a:avLst/>
                  <a:gdLst>
                    <a:gd name="connsiteX0" fmla="*/ 305300 w 305300"/>
                    <a:gd name="connsiteY0" fmla="*/ 35807 h 92972"/>
                    <a:gd name="connsiteX1" fmla="*/ 0 w 305300"/>
                    <a:gd name="connsiteY1" fmla="*/ 92972 h 92972"/>
                    <a:gd name="connsiteX2" fmla="*/ 20730 w 305300"/>
                    <a:gd name="connsiteY2" fmla="*/ 16333 h 92972"/>
                    <a:gd name="connsiteX3" fmla="*/ 59050 w 305300"/>
                    <a:gd name="connsiteY3" fmla="*/ 0 h 929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5300" h="92972">
                      <a:moveTo>
                        <a:pt x="305300" y="35807"/>
                      </a:moveTo>
                      <a:lnTo>
                        <a:pt x="0" y="92972"/>
                      </a:lnTo>
                      <a:lnTo>
                        <a:pt x="20730" y="16333"/>
                      </a:lnTo>
                      <a:lnTo>
                        <a:pt x="59050" y="0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217" name="Freeform: Shape 1216">
                  <a:extLst>
                    <a:ext uri="{FF2B5EF4-FFF2-40B4-BE49-F238E27FC236}">
                      <a16:creationId xmlns:a16="http://schemas.microsoft.com/office/drawing/2014/main" id="{16F39AF4-0DA6-4F40-8BEB-5ADDBF96DEB3}"/>
                    </a:ext>
                  </a:extLst>
                </p:cNvPr>
                <p:cNvSpPr/>
                <p:nvPr/>
              </p:nvSpPr>
              <p:spPr>
                <a:xfrm>
                  <a:off x="5915318" y="3597019"/>
                  <a:ext cx="61562" cy="282685"/>
                </a:xfrm>
                <a:custGeom>
                  <a:avLst/>
                  <a:gdLst>
                    <a:gd name="connsiteX0" fmla="*/ 17275 w 61562"/>
                    <a:gd name="connsiteY0" fmla="*/ 0 h 282685"/>
                    <a:gd name="connsiteX1" fmla="*/ 61563 w 61562"/>
                    <a:gd name="connsiteY1" fmla="*/ 76953 h 282685"/>
                    <a:gd name="connsiteX2" fmla="*/ 60620 w 61562"/>
                    <a:gd name="connsiteY2" fmla="*/ 282685 h 282685"/>
                    <a:gd name="connsiteX3" fmla="*/ 0 w 61562"/>
                    <a:gd name="connsiteY3" fmla="*/ 76953 h 2826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1562" h="282685">
                      <a:moveTo>
                        <a:pt x="17275" y="0"/>
                      </a:moveTo>
                      <a:lnTo>
                        <a:pt x="61563" y="76953"/>
                      </a:lnTo>
                      <a:lnTo>
                        <a:pt x="60620" y="282685"/>
                      </a:lnTo>
                      <a:lnTo>
                        <a:pt x="0" y="76953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218" name="Freeform: Shape 1217">
                  <a:extLst>
                    <a:ext uri="{FF2B5EF4-FFF2-40B4-BE49-F238E27FC236}">
                      <a16:creationId xmlns:a16="http://schemas.microsoft.com/office/drawing/2014/main" id="{9F39D829-13EA-4D54-87A3-793E219FAE15}"/>
                    </a:ext>
                  </a:extLst>
                </p:cNvPr>
                <p:cNvSpPr/>
                <p:nvPr/>
              </p:nvSpPr>
              <p:spPr>
                <a:xfrm>
                  <a:off x="7001771" y="3355794"/>
                  <a:ext cx="679072" cy="63761"/>
                </a:xfrm>
                <a:custGeom>
                  <a:avLst/>
                  <a:gdLst>
                    <a:gd name="connsiteX0" fmla="*/ 0 w 679072"/>
                    <a:gd name="connsiteY0" fmla="*/ 48999 h 63761"/>
                    <a:gd name="connsiteX1" fmla="*/ 250334 w 679072"/>
                    <a:gd name="connsiteY1" fmla="*/ 63761 h 63761"/>
                    <a:gd name="connsiteX2" fmla="*/ 679073 w 679072"/>
                    <a:gd name="connsiteY2" fmla="*/ 12564 h 63761"/>
                    <a:gd name="connsiteX3" fmla="*/ 499411 w 679072"/>
                    <a:gd name="connsiteY3" fmla="*/ 0 h 63761"/>
                    <a:gd name="connsiteX4" fmla="*/ 163015 w 679072"/>
                    <a:gd name="connsiteY4" fmla="*/ 24813 h 637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79072" h="63761">
                      <a:moveTo>
                        <a:pt x="0" y="48999"/>
                      </a:moveTo>
                      <a:lnTo>
                        <a:pt x="250334" y="63761"/>
                      </a:lnTo>
                      <a:lnTo>
                        <a:pt x="679073" y="12564"/>
                      </a:lnTo>
                      <a:lnTo>
                        <a:pt x="499411" y="0"/>
                      </a:lnTo>
                      <a:lnTo>
                        <a:pt x="163015" y="24813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1197" name="Graphic 2125">
                <a:extLst>
                  <a:ext uri="{FF2B5EF4-FFF2-40B4-BE49-F238E27FC236}">
                    <a16:creationId xmlns:a16="http://schemas.microsoft.com/office/drawing/2014/main" id="{90F9F8A8-EC01-46E4-8476-AB1464CC3F21}"/>
                  </a:ext>
                </a:extLst>
              </p:cNvPr>
              <p:cNvGrpSpPr/>
              <p:nvPr/>
            </p:nvGrpSpPr>
            <p:grpSpPr>
              <a:xfrm>
                <a:off x="5795962" y="3309937"/>
                <a:ext cx="1894305" cy="757910"/>
                <a:chOff x="5795962" y="3309937"/>
                <a:chExt cx="1894305" cy="757910"/>
              </a:xfrm>
            </p:grpSpPr>
            <p:sp>
              <p:nvSpPr>
                <p:cNvPr id="1200" name="Freeform: Shape 1199">
                  <a:extLst>
                    <a:ext uri="{FF2B5EF4-FFF2-40B4-BE49-F238E27FC236}">
                      <a16:creationId xmlns:a16="http://schemas.microsoft.com/office/drawing/2014/main" id="{349460E3-FF35-476D-914C-50351D953385}"/>
                    </a:ext>
                  </a:extLst>
                </p:cNvPr>
                <p:cNvSpPr/>
                <p:nvPr/>
              </p:nvSpPr>
              <p:spPr>
                <a:xfrm>
                  <a:off x="5795962" y="3314334"/>
                  <a:ext cx="1894305" cy="753513"/>
                </a:xfrm>
                <a:custGeom>
                  <a:avLst/>
                  <a:gdLst>
                    <a:gd name="connsiteX0" fmla="*/ 1702708 w 1894305"/>
                    <a:gd name="connsiteY0" fmla="*/ 753513 h 753513"/>
                    <a:gd name="connsiteX1" fmla="*/ 191598 w 1894305"/>
                    <a:gd name="connsiteY1" fmla="*/ 753513 h 753513"/>
                    <a:gd name="connsiteX2" fmla="*/ 0 w 1894305"/>
                    <a:gd name="connsiteY2" fmla="*/ 623478 h 753513"/>
                    <a:gd name="connsiteX3" fmla="*/ 55909 w 1894305"/>
                    <a:gd name="connsiteY3" fmla="*/ 515744 h 753513"/>
                    <a:gd name="connsiteX4" fmla="*/ 0 w 1894305"/>
                    <a:gd name="connsiteY4" fmla="*/ 245308 h 753513"/>
                    <a:gd name="connsiteX5" fmla="*/ 0 w 1894305"/>
                    <a:gd name="connsiteY5" fmla="*/ 195053 h 753513"/>
                    <a:gd name="connsiteX6" fmla="*/ 0 w 1894305"/>
                    <a:gd name="connsiteY6" fmla="*/ 130035 h 753513"/>
                    <a:gd name="connsiteX7" fmla="*/ 191598 w 1894305"/>
                    <a:gd name="connsiteY7" fmla="*/ 0 h 753513"/>
                    <a:gd name="connsiteX8" fmla="*/ 750372 w 1894305"/>
                    <a:gd name="connsiteY8" fmla="*/ 0 h 753513"/>
                    <a:gd name="connsiteX9" fmla="*/ 1044051 w 1894305"/>
                    <a:gd name="connsiteY9" fmla="*/ 55595 h 753513"/>
                    <a:gd name="connsiteX10" fmla="*/ 1173458 w 1894305"/>
                    <a:gd name="connsiteY10" fmla="*/ 0 h 753513"/>
                    <a:gd name="connsiteX11" fmla="*/ 1702708 w 1894305"/>
                    <a:gd name="connsiteY11" fmla="*/ 0 h 753513"/>
                    <a:gd name="connsiteX12" fmla="*/ 1894306 w 1894305"/>
                    <a:gd name="connsiteY12" fmla="*/ 130035 h 753513"/>
                    <a:gd name="connsiteX13" fmla="*/ 1867607 w 1894305"/>
                    <a:gd name="connsiteY13" fmla="*/ 668080 h 753513"/>
                    <a:gd name="connsiteX14" fmla="*/ 1702708 w 1894305"/>
                    <a:gd name="connsiteY14" fmla="*/ 753513 h 7535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894305" h="753513">
                      <a:moveTo>
                        <a:pt x="1702708" y="753513"/>
                      </a:moveTo>
                      <a:lnTo>
                        <a:pt x="191598" y="753513"/>
                      </a:lnTo>
                      <a:cubicBezTo>
                        <a:pt x="86376" y="753513"/>
                        <a:pt x="0" y="695092"/>
                        <a:pt x="0" y="623478"/>
                      </a:cubicBezTo>
                      <a:lnTo>
                        <a:pt x="55909" y="515744"/>
                      </a:lnTo>
                      <a:lnTo>
                        <a:pt x="0" y="245308"/>
                      </a:lnTo>
                      <a:lnTo>
                        <a:pt x="0" y="195053"/>
                      </a:lnTo>
                      <a:lnTo>
                        <a:pt x="0" y="130035"/>
                      </a:lnTo>
                      <a:cubicBezTo>
                        <a:pt x="0" y="58422"/>
                        <a:pt x="86062" y="0"/>
                        <a:pt x="191598" y="0"/>
                      </a:cubicBezTo>
                      <a:lnTo>
                        <a:pt x="750372" y="0"/>
                      </a:lnTo>
                      <a:lnTo>
                        <a:pt x="1044051" y="55595"/>
                      </a:lnTo>
                      <a:lnTo>
                        <a:pt x="1173458" y="0"/>
                      </a:lnTo>
                      <a:lnTo>
                        <a:pt x="1702708" y="0"/>
                      </a:lnTo>
                      <a:cubicBezTo>
                        <a:pt x="1807930" y="0"/>
                        <a:pt x="1894306" y="58422"/>
                        <a:pt x="1894306" y="130035"/>
                      </a:cubicBezTo>
                      <a:lnTo>
                        <a:pt x="1867607" y="668080"/>
                      </a:lnTo>
                      <a:cubicBezTo>
                        <a:pt x="1867607" y="739693"/>
                        <a:pt x="1808244" y="753513"/>
                        <a:pt x="1702708" y="753513"/>
                      </a:cubicBezTo>
                      <a:close/>
                    </a:path>
                  </a:pathLst>
                </a:custGeom>
                <a:solidFill>
                  <a:srgbClr val="FFBD03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grpSp>
              <p:nvGrpSpPr>
                <p:cNvPr id="1201" name="Graphic 2125">
                  <a:extLst>
                    <a:ext uri="{FF2B5EF4-FFF2-40B4-BE49-F238E27FC236}">
                      <a16:creationId xmlns:a16="http://schemas.microsoft.com/office/drawing/2014/main" id="{1F2D387C-D9BE-4E75-AE59-50DAA2D0FEA8}"/>
                    </a:ext>
                  </a:extLst>
                </p:cNvPr>
                <p:cNvGrpSpPr/>
                <p:nvPr/>
              </p:nvGrpSpPr>
              <p:grpSpPr>
                <a:xfrm>
                  <a:off x="5795962" y="3314334"/>
                  <a:ext cx="1875459" cy="731840"/>
                  <a:chOff x="5795962" y="3314334"/>
                  <a:chExt cx="1875459" cy="731840"/>
                </a:xfrm>
              </p:grpSpPr>
              <p:sp>
                <p:nvSpPr>
                  <p:cNvPr id="1207" name="Freeform: Shape 1206">
                    <a:extLst>
                      <a:ext uri="{FF2B5EF4-FFF2-40B4-BE49-F238E27FC236}">
                        <a16:creationId xmlns:a16="http://schemas.microsoft.com/office/drawing/2014/main" id="{CD620478-7C78-4EDE-A73E-B84F9AF0AEFA}"/>
                      </a:ext>
                    </a:extLst>
                  </p:cNvPr>
                  <p:cNvSpPr/>
                  <p:nvPr/>
                </p:nvSpPr>
                <p:spPr>
                  <a:xfrm>
                    <a:off x="5900555" y="3387830"/>
                    <a:ext cx="1730822" cy="658345"/>
                  </a:xfrm>
                  <a:custGeom>
                    <a:avLst/>
                    <a:gdLst>
                      <a:gd name="connsiteX0" fmla="*/ 1885 w 1730822"/>
                      <a:gd name="connsiteY0" fmla="*/ 66276 h 658345"/>
                      <a:gd name="connsiteX1" fmla="*/ 0 w 1730822"/>
                      <a:gd name="connsiteY1" fmla="*/ 574168 h 658345"/>
                      <a:gd name="connsiteX2" fmla="*/ 98940 w 1730822"/>
                      <a:gd name="connsiteY2" fmla="*/ 640128 h 658345"/>
                      <a:gd name="connsiteX3" fmla="*/ 1629210 w 1730822"/>
                      <a:gd name="connsiteY3" fmla="*/ 658345 h 658345"/>
                      <a:gd name="connsiteX4" fmla="*/ 1728149 w 1730822"/>
                      <a:gd name="connsiteY4" fmla="*/ 592385 h 658345"/>
                      <a:gd name="connsiteX5" fmla="*/ 1730348 w 1730822"/>
                      <a:gd name="connsiteY5" fmla="*/ 51514 h 658345"/>
                      <a:gd name="connsiteX6" fmla="*/ 1600313 w 1730822"/>
                      <a:gd name="connsiteY6" fmla="*/ 7227 h 658345"/>
                      <a:gd name="connsiteX7" fmla="*/ 101453 w 1730822"/>
                      <a:gd name="connsiteY7" fmla="*/ 2 h 658345"/>
                      <a:gd name="connsiteX8" fmla="*/ 1885 w 1730822"/>
                      <a:gd name="connsiteY8" fmla="*/ 66276 h 658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730822" h="658345">
                        <a:moveTo>
                          <a:pt x="1885" y="66276"/>
                        </a:moveTo>
                        <a:lnTo>
                          <a:pt x="0" y="574168"/>
                        </a:lnTo>
                        <a:cubicBezTo>
                          <a:pt x="0" y="610603"/>
                          <a:pt x="44287" y="640128"/>
                          <a:pt x="98940" y="640128"/>
                        </a:cubicBezTo>
                        <a:lnTo>
                          <a:pt x="1629210" y="658345"/>
                        </a:lnTo>
                        <a:cubicBezTo>
                          <a:pt x="1683862" y="658345"/>
                          <a:pt x="1728149" y="628820"/>
                          <a:pt x="1728149" y="592385"/>
                        </a:cubicBezTo>
                        <a:lnTo>
                          <a:pt x="1730348" y="51514"/>
                        </a:lnTo>
                        <a:cubicBezTo>
                          <a:pt x="1737258" y="17906"/>
                          <a:pt x="1667529" y="12566"/>
                          <a:pt x="1600313" y="7227"/>
                        </a:cubicBezTo>
                        <a:lnTo>
                          <a:pt x="101453" y="2"/>
                        </a:lnTo>
                        <a:cubicBezTo>
                          <a:pt x="46800" y="-312"/>
                          <a:pt x="1885" y="29527"/>
                          <a:pt x="1885" y="66276"/>
                        </a:cubicBezTo>
                        <a:close/>
                      </a:path>
                    </a:pathLst>
                  </a:custGeom>
                  <a:solidFill>
                    <a:srgbClr val="FFAB17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208" name="Freeform: Shape 1207">
                    <a:extLst>
                      <a:ext uri="{FF2B5EF4-FFF2-40B4-BE49-F238E27FC236}">
                        <a16:creationId xmlns:a16="http://schemas.microsoft.com/office/drawing/2014/main" id="{FFCE68F1-97FC-4826-B1A0-603E99275177}"/>
                      </a:ext>
                    </a:extLst>
                  </p:cNvPr>
                  <p:cNvSpPr/>
                  <p:nvPr/>
                </p:nvSpPr>
                <p:spPr>
                  <a:xfrm>
                    <a:off x="5851556" y="3369484"/>
                    <a:ext cx="1785942" cy="628320"/>
                  </a:xfrm>
                  <a:custGeom>
                    <a:avLst/>
                    <a:gdLst>
                      <a:gd name="connsiteX0" fmla="*/ 63761 w 1785942"/>
                      <a:gd name="connsiteY0" fmla="*/ 628321 h 628320"/>
                      <a:gd name="connsiteX1" fmla="*/ 42089 w 1785942"/>
                      <a:gd name="connsiteY1" fmla="*/ 375160 h 628320"/>
                      <a:gd name="connsiteX2" fmla="*/ 48056 w 1785942"/>
                      <a:gd name="connsiteY2" fmla="*/ 32797 h 628320"/>
                      <a:gd name="connsiteX3" fmla="*/ 1785943 w 1785942"/>
                      <a:gd name="connsiteY3" fmla="*/ 31540 h 628320"/>
                      <a:gd name="connsiteX4" fmla="*/ 1781860 w 1785942"/>
                      <a:gd name="connsiteY4" fmla="*/ 25259 h 628320"/>
                      <a:gd name="connsiteX5" fmla="*/ 1669728 w 1785942"/>
                      <a:gd name="connsiteY5" fmla="*/ 131 h 628320"/>
                      <a:gd name="connsiteX6" fmla="*/ 87947 w 1785942"/>
                      <a:gd name="connsiteY6" fmla="*/ 5471 h 628320"/>
                      <a:gd name="connsiteX7" fmla="*/ 0 w 1785942"/>
                      <a:gd name="connsiteY7" fmla="*/ 65149 h 628320"/>
                      <a:gd name="connsiteX8" fmla="*/ 17903 w 1785942"/>
                      <a:gd name="connsiteY8" fmla="*/ 542573 h 628320"/>
                      <a:gd name="connsiteX9" fmla="*/ 63761 w 1785942"/>
                      <a:gd name="connsiteY9" fmla="*/ 628321 h 628320"/>
                      <a:gd name="connsiteX10" fmla="*/ 63761 w 1785942"/>
                      <a:gd name="connsiteY10" fmla="*/ 628321 h 6283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785942" h="628320">
                        <a:moveTo>
                          <a:pt x="63761" y="628321"/>
                        </a:moveTo>
                        <a:lnTo>
                          <a:pt x="42089" y="375160"/>
                        </a:lnTo>
                        <a:lnTo>
                          <a:pt x="48056" y="32797"/>
                        </a:lnTo>
                        <a:lnTo>
                          <a:pt x="1785943" y="31540"/>
                        </a:lnTo>
                        <a:lnTo>
                          <a:pt x="1781860" y="25259"/>
                        </a:lnTo>
                        <a:cubicBezTo>
                          <a:pt x="1749194" y="-3324"/>
                          <a:pt x="1732233" y="131"/>
                          <a:pt x="1669728" y="131"/>
                        </a:cubicBezTo>
                        <a:lnTo>
                          <a:pt x="87947" y="5471"/>
                        </a:lnTo>
                        <a:cubicBezTo>
                          <a:pt x="39262" y="5471"/>
                          <a:pt x="0" y="32169"/>
                          <a:pt x="0" y="65149"/>
                        </a:cubicBezTo>
                        <a:lnTo>
                          <a:pt x="17903" y="542573"/>
                        </a:lnTo>
                        <a:cubicBezTo>
                          <a:pt x="17903" y="577751"/>
                          <a:pt x="20730" y="609161"/>
                          <a:pt x="63761" y="628321"/>
                        </a:cubicBezTo>
                        <a:lnTo>
                          <a:pt x="63761" y="628321"/>
                        </a:lnTo>
                        <a:close/>
                      </a:path>
                    </a:pathLst>
                  </a:custGeom>
                  <a:solidFill>
                    <a:srgbClr val="D87100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209" name="Freeform: Shape 1208">
                    <a:extLst>
                      <a:ext uri="{FF2B5EF4-FFF2-40B4-BE49-F238E27FC236}">
                        <a16:creationId xmlns:a16="http://schemas.microsoft.com/office/drawing/2014/main" id="{2150C622-1257-4283-A61C-B17394E9CBDC}"/>
                      </a:ext>
                    </a:extLst>
                  </p:cNvPr>
                  <p:cNvSpPr/>
                  <p:nvPr/>
                </p:nvSpPr>
                <p:spPr>
                  <a:xfrm>
                    <a:off x="5795962" y="3343545"/>
                    <a:ext cx="70985" cy="308127"/>
                  </a:xfrm>
                  <a:custGeom>
                    <a:avLst/>
                    <a:gdLst>
                      <a:gd name="connsiteX0" fmla="*/ 70985 w 70985"/>
                      <a:gd name="connsiteY0" fmla="*/ 0 h 308127"/>
                      <a:gd name="connsiteX1" fmla="*/ 35493 w 70985"/>
                      <a:gd name="connsiteY1" fmla="*/ 64075 h 308127"/>
                      <a:gd name="connsiteX2" fmla="*/ 22929 w 70985"/>
                      <a:gd name="connsiteY2" fmla="*/ 308127 h 308127"/>
                      <a:gd name="connsiteX3" fmla="*/ 0 w 70985"/>
                      <a:gd name="connsiteY3" fmla="*/ 216097 h 308127"/>
                      <a:gd name="connsiteX4" fmla="*/ 0 w 70985"/>
                      <a:gd name="connsiteY4" fmla="*/ 72556 h 308127"/>
                      <a:gd name="connsiteX5" fmla="*/ 70985 w 70985"/>
                      <a:gd name="connsiteY5" fmla="*/ 0 h 308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985" h="308127">
                        <a:moveTo>
                          <a:pt x="70985" y="0"/>
                        </a:moveTo>
                        <a:cubicBezTo>
                          <a:pt x="70985" y="0"/>
                          <a:pt x="41146" y="27954"/>
                          <a:pt x="35493" y="64075"/>
                        </a:cubicBezTo>
                        <a:cubicBezTo>
                          <a:pt x="29839" y="99882"/>
                          <a:pt x="22929" y="308127"/>
                          <a:pt x="22929" y="308127"/>
                        </a:cubicBezTo>
                        <a:lnTo>
                          <a:pt x="0" y="216097"/>
                        </a:lnTo>
                        <a:lnTo>
                          <a:pt x="0" y="72556"/>
                        </a:lnTo>
                        <a:cubicBezTo>
                          <a:pt x="0" y="72556"/>
                          <a:pt x="15391" y="21358"/>
                          <a:pt x="70985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210" name="Freeform: Shape 1209">
                    <a:extLst>
                      <a:ext uri="{FF2B5EF4-FFF2-40B4-BE49-F238E27FC236}">
                        <a16:creationId xmlns:a16="http://schemas.microsoft.com/office/drawing/2014/main" id="{BCAE5443-1B99-487B-B34F-E2B6978C15F5}"/>
                      </a:ext>
                    </a:extLst>
                  </p:cNvPr>
                  <p:cNvSpPr/>
                  <p:nvPr/>
                </p:nvSpPr>
                <p:spPr>
                  <a:xfrm>
                    <a:off x="6840013" y="3314334"/>
                    <a:ext cx="287710" cy="55594"/>
                  </a:xfrm>
                  <a:custGeom>
                    <a:avLst/>
                    <a:gdLst>
                      <a:gd name="connsiteX0" fmla="*/ 129407 w 287710"/>
                      <a:gd name="connsiteY0" fmla="*/ 0 h 55594"/>
                      <a:gd name="connsiteX1" fmla="*/ 0 w 287710"/>
                      <a:gd name="connsiteY1" fmla="*/ 55595 h 55594"/>
                      <a:gd name="connsiteX2" fmla="*/ 145112 w 287710"/>
                      <a:gd name="connsiteY2" fmla="*/ 21358 h 55594"/>
                      <a:gd name="connsiteX3" fmla="*/ 287711 w 287710"/>
                      <a:gd name="connsiteY3" fmla="*/ 0 h 555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87710" h="55594">
                        <a:moveTo>
                          <a:pt x="129407" y="0"/>
                        </a:moveTo>
                        <a:lnTo>
                          <a:pt x="0" y="55595"/>
                        </a:lnTo>
                        <a:lnTo>
                          <a:pt x="145112" y="21358"/>
                        </a:lnTo>
                        <a:lnTo>
                          <a:pt x="287711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211" name="Freeform: Shape 1210">
                    <a:extLst>
                      <a:ext uri="{FF2B5EF4-FFF2-40B4-BE49-F238E27FC236}">
                        <a16:creationId xmlns:a16="http://schemas.microsoft.com/office/drawing/2014/main" id="{BAB4298A-B502-449F-8CC3-DAE5AF72A652}"/>
                      </a:ext>
                    </a:extLst>
                  </p:cNvPr>
                  <p:cNvSpPr/>
                  <p:nvPr/>
                </p:nvSpPr>
                <p:spPr>
                  <a:xfrm>
                    <a:off x="7629647" y="3426152"/>
                    <a:ext cx="41774" cy="581075"/>
                  </a:xfrm>
                  <a:custGeom>
                    <a:avLst/>
                    <a:gdLst>
                      <a:gd name="connsiteX0" fmla="*/ 27012 w 41774"/>
                      <a:gd name="connsiteY0" fmla="*/ 0 h 581075"/>
                      <a:gd name="connsiteX1" fmla="*/ 0 w 41774"/>
                      <a:gd name="connsiteY1" fmla="*/ 386651 h 581075"/>
                      <a:gd name="connsiteX2" fmla="*/ 6282 w 41774"/>
                      <a:gd name="connsiteY2" fmla="*/ 581075 h 581075"/>
                      <a:gd name="connsiteX3" fmla="*/ 41775 w 41774"/>
                      <a:gd name="connsiteY3" fmla="*/ 349902 h 5810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1774" h="581075">
                        <a:moveTo>
                          <a:pt x="27012" y="0"/>
                        </a:moveTo>
                        <a:lnTo>
                          <a:pt x="0" y="386651"/>
                        </a:lnTo>
                        <a:lnTo>
                          <a:pt x="6282" y="581075"/>
                        </a:lnTo>
                        <a:lnTo>
                          <a:pt x="41775" y="349902"/>
                        </a:lnTo>
                        <a:close/>
                      </a:path>
                    </a:pathLst>
                  </a:custGeom>
                  <a:solidFill>
                    <a:srgbClr val="FFCE78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sp>
              <p:nvSpPr>
                <p:cNvPr id="1202" name="Freeform: Shape 1201">
                  <a:extLst>
                    <a:ext uri="{FF2B5EF4-FFF2-40B4-BE49-F238E27FC236}">
                      <a16:creationId xmlns:a16="http://schemas.microsoft.com/office/drawing/2014/main" id="{45F0EA16-8537-4EC2-80F1-6283E68E7975}"/>
                    </a:ext>
                  </a:extLst>
                </p:cNvPr>
                <p:cNvSpPr/>
                <p:nvPr/>
              </p:nvSpPr>
              <p:spPr>
                <a:xfrm>
                  <a:off x="5904952" y="3309937"/>
                  <a:ext cx="641381" cy="19473"/>
                </a:xfrm>
                <a:custGeom>
                  <a:avLst/>
                  <a:gdLst>
                    <a:gd name="connsiteX0" fmla="*/ 0 w 641381"/>
                    <a:gd name="connsiteY0" fmla="*/ 17275 h 19473"/>
                    <a:gd name="connsiteX1" fmla="*/ 241539 w 641381"/>
                    <a:gd name="connsiteY1" fmla="*/ 19474 h 19473"/>
                    <a:gd name="connsiteX2" fmla="*/ 641382 w 641381"/>
                    <a:gd name="connsiteY2" fmla="*/ 4397 h 19473"/>
                    <a:gd name="connsiteX3" fmla="*/ 55281 w 641381"/>
                    <a:gd name="connsiteY3" fmla="*/ 0 h 194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41381" h="19473">
                      <a:moveTo>
                        <a:pt x="0" y="17275"/>
                      </a:moveTo>
                      <a:lnTo>
                        <a:pt x="241539" y="19474"/>
                      </a:lnTo>
                      <a:lnTo>
                        <a:pt x="641382" y="4397"/>
                      </a:lnTo>
                      <a:lnTo>
                        <a:pt x="55281" y="0"/>
                      </a:lnTo>
                      <a:close/>
                    </a:path>
                  </a:pathLst>
                </a:custGeom>
                <a:solidFill>
                  <a:srgbClr val="FFAB17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203" name="Freeform: Shape 1202">
                  <a:extLst>
                    <a:ext uri="{FF2B5EF4-FFF2-40B4-BE49-F238E27FC236}">
                      <a16:creationId xmlns:a16="http://schemas.microsoft.com/office/drawing/2014/main" id="{9B8F317F-26B5-4E2A-920B-B8B5BD6A470C}"/>
                    </a:ext>
                  </a:extLst>
                </p:cNvPr>
                <p:cNvSpPr/>
                <p:nvPr/>
              </p:nvSpPr>
              <p:spPr>
                <a:xfrm>
                  <a:off x="7063334" y="3314334"/>
                  <a:ext cx="435335" cy="24813"/>
                </a:xfrm>
                <a:custGeom>
                  <a:avLst/>
                  <a:gdLst>
                    <a:gd name="connsiteX0" fmla="*/ 0 w 435335"/>
                    <a:gd name="connsiteY0" fmla="*/ 24813 h 24813"/>
                    <a:gd name="connsiteX1" fmla="*/ 435335 w 435335"/>
                    <a:gd name="connsiteY1" fmla="*/ 0 h 24813"/>
                    <a:gd name="connsiteX2" fmla="*/ 64390 w 435335"/>
                    <a:gd name="connsiteY2" fmla="*/ 0 h 248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435335" h="24813">
                      <a:moveTo>
                        <a:pt x="0" y="24813"/>
                      </a:moveTo>
                      <a:lnTo>
                        <a:pt x="435335" y="0"/>
                      </a:lnTo>
                      <a:lnTo>
                        <a:pt x="64390" y="0"/>
                      </a:lnTo>
                      <a:close/>
                    </a:path>
                  </a:pathLst>
                </a:custGeom>
                <a:solidFill>
                  <a:srgbClr val="FFAB17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204" name="Freeform: Shape 1203">
                  <a:extLst>
                    <a:ext uri="{FF2B5EF4-FFF2-40B4-BE49-F238E27FC236}">
                      <a16:creationId xmlns:a16="http://schemas.microsoft.com/office/drawing/2014/main" id="{91A707CE-8258-4794-B41D-21A0A84C31D7}"/>
                    </a:ext>
                  </a:extLst>
                </p:cNvPr>
                <p:cNvSpPr/>
                <p:nvPr/>
              </p:nvSpPr>
              <p:spPr>
                <a:xfrm>
                  <a:off x="5831768" y="3327212"/>
                  <a:ext cx="305300" cy="61876"/>
                </a:xfrm>
                <a:custGeom>
                  <a:avLst/>
                  <a:gdLst>
                    <a:gd name="connsiteX0" fmla="*/ 305300 w 305300"/>
                    <a:gd name="connsiteY0" fmla="*/ 5026 h 61876"/>
                    <a:gd name="connsiteX1" fmla="*/ 0 w 305300"/>
                    <a:gd name="connsiteY1" fmla="*/ 61877 h 61876"/>
                    <a:gd name="connsiteX2" fmla="*/ 35179 w 305300"/>
                    <a:gd name="connsiteY2" fmla="*/ 16333 h 61876"/>
                    <a:gd name="connsiteX3" fmla="*/ 73184 w 305300"/>
                    <a:gd name="connsiteY3" fmla="*/ 0 h 618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5300" h="61876">
                      <a:moveTo>
                        <a:pt x="305300" y="5026"/>
                      </a:moveTo>
                      <a:lnTo>
                        <a:pt x="0" y="61877"/>
                      </a:lnTo>
                      <a:lnTo>
                        <a:pt x="35179" y="16333"/>
                      </a:lnTo>
                      <a:lnTo>
                        <a:pt x="73184" y="0"/>
                      </a:lnTo>
                      <a:close/>
                    </a:path>
                  </a:pathLst>
                </a:custGeom>
                <a:solidFill>
                  <a:srgbClr val="FFCE78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205" name="Freeform: Shape 1204">
                  <a:extLst>
                    <a:ext uri="{FF2B5EF4-FFF2-40B4-BE49-F238E27FC236}">
                      <a16:creationId xmlns:a16="http://schemas.microsoft.com/office/drawing/2014/main" id="{10F795F4-6A5B-481E-9A9B-546E2C0DFA28}"/>
                    </a:ext>
                  </a:extLst>
                </p:cNvPr>
                <p:cNvSpPr/>
                <p:nvPr/>
              </p:nvSpPr>
              <p:spPr>
                <a:xfrm>
                  <a:off x="5814179" y="3555245"/>
                  <a:ext cx="37691" cy="274832"/>
                </a:xfrm>
                <a:custGeom>
                  <a:avLst/>
                  <a:gdLst>
                    <a:gd name="connsiteX0" fmla="*/ 17275 w 37691"/>
                    <a:gd name="connsiteY0" fmla="*/ 0 h 274832"/>
                    <a:gd name="connsiteX1" fmla="*/ 37691 w 37691"/>
                    <a:gd name="connsiteY1" fmla="*/ 75069 h 274832"/>
                    <a:gd name="connsiteX2" fmla="*/ 37691 w 37691"/>
                    <a:gd name="connsiteY2" fmla="*/ 274833 h 274832"/>
                    <a:gd name="connsiteX3" fmla="*/ 0 w 37691"/>
                    <a:gd name="connsiteY3" fmla="*/ 76953 h 2748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7691" h="274832">
                      <a:moveTo>
                        <a:pt x="17275" y="0"/>
                      </a:moveTo>
                      <a:lnTo>
                        <a:pt x="37691" y="75069"/>
                      </a:lnTo>
                      <a:lnTo>
                        <a:pt x="37691" y="274833"/>
                      </a:lnTo>
                      <a:lnTo>
                        <a:pt x="0" y="76953"/>
                      </a:lnTo>
                      <a:close/>
                    </a:path>
                  </a:pathLst>
                </a:custGeom>
                <a:solidFill>
                  <a:srgbClr val="FFCE78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206" name="Freeform: Shape 1205">
                  <a:extLst>
                    <a:ext uri="{FF2B5EF4-FFF2-40B4-BE49-F238E27FC236}">
                      <a16:creationId xmlns:a16="http://schemas.microsoft.com/office/drawing/2014/main" id="{0B4EACC1-9C31-401B-9D75-D0D659AAF1F5}"/>
                    </a:ext>
                  </a:extLst>
                </p:cNvPr>
                <p:cNvSpPr/>
                <p:nvPr/>
              </p:nvSpPr>
              <p:spPr>
                <a:xfrm>
                  <a:off x="6840013" y="3314334"/>
                  <a:ext cx="739378" cy="55594"/>
                </a:xfrm>
                <a:custGeom>
                  <a:avLst/>
                  <a:gdLst>
                    <a:gd name="connsiteX0" fmla="*/ 0 w 739378"/>
                    <a:gd name="connsiteY0" fmla="*/ 55595 h 55594"/>
                    <a:gd name="connsiteX1" fmla="*/ 279858 w 739378"/>
                    <a:gd name="connsiteY1" fmla="*/ 47114 h 55594"/>
                    <a:gd name="connsiteX2" fmla="*/ 739379 w 739378"/>
                    <a:gd name="connsiteY2" fmla="*/ 12250 h 55594"/>
                    <a:gd name="connsiteX3" fmla="*/ 560031 w 739378"/>
                    <a:gd name="connsiteY3" fmla="*/ 0 h 55594"/>
                    <a:gd name="connsiteX4" fmla="*/ 157361 w 739378"/>
                    <a:gd name="connsiteY4" fmla="*/ 12878 h 555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39378" h="55594">
                      <a:moveTo>
                        <a:pt x="0" y="55595"/>
                      </a:moveTo>
                      <a:lnTo>
                        <a:pt x="279858" y="47114"/>
                      </a:lnTo>
                      <a:lnTo>
                        <a:pt x="739379" y="12250"/>
                      </a:lnTo>
                      <a:lnTo>
                        <a:pt x="560031" y="0"/>
                      </a:lnTo>
                      <a:lnTo>
                        <a:pt x="157361" y="12878"/>
                      </a:lnTo>
                      <a:close/>
                    </a:path>
                  </a:pathLst>
                </a:custGeom>
                <a:solidFill>
                  <a:srgbClr val="FFCE78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sp>
            <p:nvSpPr>
              <p:cNvPr id="1198" name="Freeform: Shape 1197">
                <a:extLst>
                  <a:ext uri="{FF2B5EF4-FFF2-40B4-BE49-F238E27FC236}">
                    <a16:creationId xmlns:a16="http://schemas.microsoft.com/office/drawing/2014/main" id="{C4D2347C-80F2-4948-BB8A-B418268E3167}"/>
                  </a:ext>
                </a:extLst>
              </p:cNvPr>
              <p:cNvSpPr/>
              <p:nvPr/>
            </p:nvSpPr>
            <p:spPr>
              <a:xfrm>
                <a:off x="6073935" y="3369929"/>
                <a:ext cx="1513308" cy="667765"/>
              </a:xfrm>
              <a:custGeom>
                <a:avLst/>
                <a:gdLst>
                  <a:gd name="connsiteX0" fmla="*/ 0 w 1513308"/>
                  <a:gd name="connsiteY0" fmla="*/ 658971 h 667765"/>
                  <a:gd name="connsiteX1" fmla="*/ 1135767 w 1513308"/>
                  <a:gd name="connsiteY1" fmla="*/ 0 h 667765"/>
                  <a:gd name="connsiteX2" fmla="*/ 1513309 w 1513308"/>
                  <a:gd name="connsiteY2" fmla="*/ 6282 h 667765"/>
                  <a:gd name="connsiteX3" fmla="*/ 647977 w 1513308"/>
                  <a:gd name="connsiteY3" fmla="*/ 667766 h 6677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13308" h="667765">
                    <a:moveTo>
                      <a:pt x="0" y="658971"/>
                    </a:moveTo>
                    <a:lnTo>
                      <a:pt x="1135767" y="0"/>
                    </a:lnTo>
                    <a:lnTo>
                      <a:pt x="1513309" y="6282"/>
                    </a:lnTo>
                    <a:lnTo>
                      <a:pt x="647977" y="667766"/>
                    </a:lnTo>
                    <a:close/>
                  </a:path>
                </a:pathLst>
              </a:custGeom>
              <a:solidFill>
                <a:srgbClr val="D87100">
                  <a:alpha val="15000"/>
                </a:srgbClr>
              </a:solidFill>
              <a:ln w="3129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199" name="Freeform: Shape 1198">
                <a:extLst>
                  <a:ext uri="{FF2B5EF4-FFF2-40B4-BE49-F238E27FC236}">
                    <a16:creationId xmlns:a16="http://schemas.microsoft.com/office/drawing/2014/main" id="{1AD9B84A-E393-4E0C-94B1-6087A650BAAD}"/>
                  </a:ext>
                </a:extLst>
              </p:cNvPr>
              <p:cNvSpPr/>
              <p:nvPr/>
            </p:nvSpPr>
            <p:spPr>
              <a:xfrm>
                <a:off x="5987559" y="4037694"/>
                <a:ext cx="1525244" cy="43659"/>
              </a:xfrm>
              <a:custGeom>
                <a:avLst/>
                <a:gdLst>
                  <a:gd name="connsiteX0" fmla="*/ 0 w 1525244"/>
                  <a:gd name="connsiteY0" fmla="*/ 30153 h 43659"/>
                  <a:gd name="connsiteX1" fmla="*/ 238084 w 1525244"/>
                  <a:gd name="connsiteY1" fmla="*/ 0 h 43659"/>
                  <a:gd name="connsiteX2" fmla="*/ 1033058 w 1525244"/>
                  <a:gd name="connsiteY2" fmla="*/ 30153 h 43659"/>
                  <a:gd name="connsiteX3" fmla="*/ 1353749 w 1525244"/>
                  <a:gd name="connsiteY3" fmla="*/ 0 h 43659"/>
                  <a:gd name="connsiteX4" fmla="*/ 1525244 w 1525244"/>
                  <a:gd name="connsiteY4" fmla="*/ 33922 h 43659"/>
                  <a:gd name="connsiteX5" fmla="*/ 1145818 w 1525244"/>
                  <a:gd name="connsiteY5" fmla="*/ 43659 h 43659"/>
                  <a:gd name="connsiteX6" fmla="*/ 366863 w 1525244"/>
                  <a:gd name="connsiteY6" fmla="*/ 33922 h 43659"/>
                  <a:gd name="connsiteX7" fmla="*/ 265096 w 1525244"/>
                  <a:gd name="connsiteY7" fmla="*/ 43659 h 43659"/>
                  <a:gd name="connsiteX8" fmla="*/ 209501 w 1525244"/>
                  <a:gd name="connsiteY8" fmla="*/ 30153 h 436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525244" h="43659">
                    <a:moveTo>
                      <a:pt x="0" y="30153"/>
                    </a:moveTo>
                    <a:lnTo>
                      <a:pt x="238084" y="0"/>
                    </a:lnTo>
                    <a:lnTo>
                      <a:pt x="1033058" y="30153"/>
                    </a:lnTo>
                    <a:lnTo>
                      <a:pt x="1353749" y="0"/>
                    </a:lnTo>
                    <a:lnTo>
                      <a:pt x="1525244" y="33922"/>
                    </a:lnTo>
                    <a:lnTo>
                      <a:pt x="1145818" y="43659"/>
                    </a:lnTo>
                    <a:lnTo>
                      <a:pt x="366863" y="33922"/>
                    </a:lnTo>
                    <a:lnTo>
                      <a:pt x="265096" y="43659"/>
                    </a:lnTo>
                    <a:lnTo>
                      <a:pt x="209501" y="30153"/>
                    </a:lnTo>
                    <a:close/>
                  </a:path>
                </a:pathLst>
              </a:custGeom>
              <a:solidFill>
                <a:srgbClr val="D87100"/>
              </a:solidFill>
              <a:ln w="3129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sp>
          <p:nvSpPr>
            <p:cNvPr id="1195" name="Freeform: Shape 1194">
              <a:extLst>
                <a:ext uri="{FF2B5EF4-FFF2-40B4-BE49-F238E27FC236}">
                  <a16:creationId xmlns:a16="http://schemas.microsoft.com/office/drawing/2014/main" id="{AE5A6A48-A5DF-4BC2-8159-29EEDA562614}"/>
                </a:ext>
              </a:extLst>
            </p:cNvPr>
            <p:cNvSpPr/>
            <p:nvPr/>
          </p:nvSpPr>
          <p:spPr>
            <a:xfrm>
              <a:off x="6760232" y="3366474"/>
              <a:ext cx="859355" cy="718773"/>
            </a:xfrm>
            <a:custGeom>
              <a:avLst/>
              <a:gdLst>
                <a:gd name="connsiteX0" fmla="*/ 0 w 859355"/>
                <a:gd name="connsiteY0" fmla="*/ 695092 h 718773"/>
                <a:gd name="connsiteX1" fmla="*/ 855908 w 859355"/>
                <a:gd name="connsiteY1" fmla="*/ 0 h 718773"/>
                <a:gd name="connsiteX2" fmla="*/ 855908 w 859355"/>
                <a:gd name="connsiteY2" fmla="*/ 642324 h 718773"/>
                <a:gd name="connsiteX3" fmla="*/ 769846 w 859355"/>
                <a:gd name="connsiteY3" fmla="*/ 713309 h 718773"/>
                <a:gd name="connsiteX4" fmla="*/ 0 w 859355"/>
                <a:gd name="connsiteY4" fmla="*/ 695092 h 7187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9355" h="718773">
                  <a:moveTo>
                    <a:pt x="0" y="695092"/>
                  </a:moveTo>
                  <a:lnTo>
                    <a:pt x="855908" y="0"/>
                  </a:lnTo>
                  <a:lnTo>
                    <a:pt x="855908" y="642324"/>
                  </a:lnTo>
                  <a:cubicBezTo>
                    <a:pt x="855908" y="642324"/>
                    <a:pt x="885747" y="693835"/>
                    <a:pt x="769846" y="713309"/>
                  </a:cubicBezTo>
                  <a:cubicBezTo>
                    <a:pt x="653945" y="732469"/>
                    <a:pt x="0" y="695092"/>
                    <a:pt x="0" y="695092"/>
                  </a:cubicBezTo>
                  <a:close/>
                </a:path>
              </a:pathLst>
            </a:custGeom>
            <a:solidFill>
              <a:srgbClr val="D87100">
                <a:alpha val="15000"/>
              </a:srgbClr>
            </a:solidFill>
            <a:ln w="31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grpSp>
        <p:nvGrpSpPr>
          <p:cNvPr id="1225" name="Graphic 2125">
            <a:extLst>
              <a:ext uri="{FF2B5EF4-FFF2-40B4-BE49-F238E27FC236}">
                <a16:creationId xmlns:a16="http://schemas.microsoft.com/office/drawing/2014/main" id="{048630EF-F087-42B4-A56C-E9AC025E5B5E}"/>
              </a:ext>
            </a:extLst>
          </p:cNvPr>
          <p:cNvGrpSpPr/>
          <p:nvPr/>
        </p:nvGrpSpPr>
        <p:grpSpPr>
          <a:xfrm>
            <a:off x="-1263051" y="3845452"/>
            <a:ext cx="2143136" cy="599021"/>
            <a:chOff x="5795962" y="3309937"/>
            <a:chExt cx="1989162" cy="799371"/>
          </a:xfrm>
        </p:grpSpPr>
        <p:grpSp>
          <p:nvGrpSpPr>
            <p:cNvPr id="1226" name="Graphic 2125">
              <a:extLst>
                <a:ext uri="{FF2B5EF4-FFF2-40B4-BE49-F238E27FC236}">
                  <a16:creationId xmlns:a16="http://schemas.microsoft.com/office/drawing/2014/main" id="{1BC46829-3DF6-4551-A8CE-F486774E21A5}"/>
                </a:ext>
              </a:extLst>
            </p:cNvPr>
            <p:cNvGrpSpPr/>
            <p:nvPr/>
          </p:nvGrpSpPr>
          <p:grpSpPr>
            <a:xfrm>
              <a:off x="5795962" y="3309937"/>
              <a:ext cx="1989162" cy="799371"/>
              <a:chOff x="5795962" y="3309937"/>
              <a:chExt cx="1989162" cy="799371"/>
            </a:xfrm>
          </p:grpSpPr>
          <p:grpSp>
            <p:nvGrpSpPr>
              <p:cNvPr id="1228" name="Graphic 2125">
                <a:extLst>
                  <a:ext uri="{FF2B5EF4-FFF2-40B4-BE49-F238E27FC236}">
                    <a16:creationId xmlns:a16="http://schemas.microsoft.com/office/drawing/2014/main" id="{9A2F3E0A-CCD2-4DAB-8EDA-2A0710324E34}"/>
                  </a:ext>
                </a:extLst>
              </p:cNvPr>
              <p:cNvGrpSpPr/>
              <p:nvPr/>
            </p:nvGrpSpPr>
            <p:grpSpPr>
              <a:xfrm>
                <a:off x="5817634" y="3318417"/>
                <a:ext cx="1967489" cy="790890"/>
                <a:chOff x="5817634" y="3318417"/>
                <a:chExt cx="1967489" cy="790890"/>
              </a:xfrm>
            </p:grpSpPr>
            <p:sp>
              <p:nvSpPr>
                <p:cNvPr id="1244" name="Freeform: Shape 1243">
                  <a:extLst>
                    <a:ext uri="{FF2B5EF4-FFF2-40B4-BE49-F238E27FC236}">
                      <a16:creationId xmlns:a16="http://schemas.microsoft.com/office/drawing/2014/main" id="{8BC25CF0-C63D-4104-AA31-886AEA28F45C}"/>
                    </a:ext>
                  </a:extLst>
                </p:cNvPr>
                <p:cNvSpPr/>
                <p:nvPr/>
              </p:nvSpPr>
              <p:spPr>
                <a:xfrm>
                  <a:off x="5817634" y="3318417"/>
                  <a:ext cx="1967489" cy="790890"/>
                </a:xfrm>
                <a:custGeom>
                  <a:avLst/>
                  <a:gdLst>
                    <a:gd name="connsiteX0" fmla="*/ 1855986 w 1967489"/>
                    <a:gd name="connsiteY0" fmla="*/ 765763 h 790890"/>
                    <a:gd name="connsiteX1" fmla="*/ 271064 w 1967489"/>
                    <a:gd name="connsiteY1" fmla="*/ 790891 h 790890"/>
                    <a:gd name="connsiteX2" fmla="*/ 79466 w 1967489"/>
                    <a:gd name="connsiteY2" fmla="*/ 660855 h 790890"/>
                    <a:gd name="connsiteX3" fmla="*/ 9737 w 1967489"/>
                    <a:gd name="connsiteY3" fmla="*/ 579191 h 790890"/>
                    <a:gd name="connsiteX4" fmla="*/ 0 w 1967489"/>
                    <a:gd name="connsiteY4" fmla="*/ 298390 h 790890"/>
                    <a:gd name="connsiteX5" fmla="*/ 79466 w 1967489"/>
                    <a:gd name="connsiteY5" fmla="*/ 232744 h 790890"/>
                    <a:gd name="connsiteX6" fmla="*/ 79466 w 1967489"/>
                    <a:gd name="connsiteY6" fmla="*/ 167727 h 790890"/>
                    <a:gd name="connsiteX7" fmla="*/ 271064 w 1967489"/>
                    <a:gd name="connsiteY7" fmla="*/ 37691 h 790890"/>
                    <a:gd name="connsiteX8" fmla="*/ 749116 w 1967489"/>
                    <a:gd name="connsiteY8" fmla="*/ 0 h 790890"/>
                    <a:gd name="connsiteX9" fmla="*/ 1184137 w 1967489"/>
                    <a:gd name="connsiteY9" fmla="*/ 44916 h 790890"/>
                    <a:gd name="connsiteX10" fmla="*/ 1252924 w 1967489"/>
                    <a:gd name="connsiteY10" fmla="*/ 37377 h 790890"/>
                    <a:gd name="connsiteX11" fmla="*/ 1782174 w 1967489"/>
                    <a:gd name="connsiteY11" fmla="*/ 37377 h 790890"/>
                    <a:gd name="connsiteX12" fmla="*/ 1967490 w 1967489"/>
                    <a:gd name="connsiteY12" fmla="*/ 122811 h 790890"/>
                    <a:gd name="connsiteX13" fmla="*/ 1897446 w 1967489"/>
                    <a:gd name="connsiteY13" fmla="*/ 653317 h 790890"/>
                    <a:gd name="connsiteX14" fmla="*/ 1855986 w 1967489"/>
                    <a:gd name="connsiteY14" fmla="*/ 765763 h 790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967489" h="790890">
                      <a:moveTo>
                        <a:pt x="1855986" y="765763"/>
                      </a:moveTo>
                      <a:lnTo>
                        <a:pt x="271064" y="790891"/>
                      </a:lnTo>
                      <a:cubicBezTo>
                        <a:pt x="165842" y="790891"/>
                        <a:pt x="79466" y="732469"/>
                        <a:pt x="79466" y="660855"/>
                      </a:cubicBezTo>
                      <a:lnTo>
                        <a:pt x="9737" y="579191"/>
                      </a:lnTo>
                      <a:lnTo>
                        <a:pt x="0" y="298390"/>
                      </a:lnTo>
                      <a:lnTo>
                        <a:pt x="79466" y="232744"/>
                      </a:lnTo>
                      <a:lnTo>
                        <a:pt x="79466" y="167727"/>
                      </a:lnTo>
                      <a:cubicBezTo>
                        <a:pt x="79466" y="96113"/>
                        <a:pt x="165528" y="37691"/>
                        <a:pt x="271064" y="37691"/>
                      </a:cubicBezTo>
                      <a:lnTo>
                        <a:pt x="749116" y="0"/>
                      </a:lnTo>
                      <a:lnTo>
                        <a:pt x="1184137" y="44916"/>
                      </a:lnTo>
                      <a:lnTo>
                        <a:pt x="1252924" y="37377"/>
                      </a:lnTo>
                      <a:lnTo>
                        <a:pt x="1782174" y="37377"/>
                      </a:lnTo>
                      <a:cubicBezTo>
                        <a:pt x="1887395" y="37377"/>
                        <a:pt x="1967490" y="51197"/>
                        <a:pt x="1967490" y="122811"/>
                      </a:cubicBezTo>
                      <a:lnTo>
                        <a:pt x="1897446" y="653317"/>
                      </a:lnTo>
                      <a:cubicBezTo>
                        <a:pt x="1897446" y="724931"/>
                        <a:pt x="1961208" y="765763"/>
                        <a:pt x="1855986" y="765763"/>
                      </a:cubicBezTo>
                      <a:close/>
                    </a:path>
                  </a:pathLst>
                </a:custGeom>
                <a:solidFill>
                  <a:srgbClr val="512C1E">
                    <a:alpha val="60000"/>
                  </a:srgbClr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grpSp>
              <p:nvGrpSpPr>
                <p:cNvPr id="1245" name="Graphic 2125">
                  <a:extLst>
                    <a:ext uri="{FF2B5EF4-FFF2-40B4-BE49-F238E27FC236}">
                      <a16:creationId xmlns:a16="http://schemas.microsoft.com/office/drawing/2014/main" id="{C13861E7-2782-45C0-8FA3-993A82C10F5B}"/>
                    </a:ext>
                  </a:extLst>
                </p:cNvPr>
                <p:cNvGrpSpPr/>
                <p:nvPr/>
              </p:nvGrpSpPr>
              <p:grpSpPr>
                <a:xfrm>
                  <a:off x="5897100" y="3355794"/>
                  <a:ext cx="1817980" cy="681899"/>
                  <a:chOff x="5897100" y="3355794"/>
                  <a:chExt cx="1817980" cy="681899"/>
                </a:xfrm>
                <a:solidFill>
                  <a:srgbClr val="593B2E"/>
                </a:solidFill>
              </p:grpSpPr>
              <p:sp>
                <p:nvSpPr>
                  <p:cNvPr id="1251" name="Freeform: Shape 1250">
                    <a:extLst>
                      <a:ext uri="{FF2B5EF4-FFF2-40B4-BE49-F238E27FC236}">
                        <a16:creationId xmlns:a16="http://schemas.microsoft.com/office/drawing/2014/main" id="{BEB7BD49-BA4A-4741-B334-5347DBC6906A}"/>
                      </a:ext>
                    </a:extLst>
                  </p:cNvPr>
                  <p:cNvSpPr/>
                  <p:nvPr/>
                </p:nvSpPr>
                <p:spPr>
                  <a:xfrm>
                    <a:off x="6003578" y="3429604"/>
                    <a:ext cx="1696739" cy="608090"/>
                  </a:xfrm>
                  <a:custGeom>
                    <a:avLst/>
                    <a:gdLst>
                      <a:gd name="connsiteX0" fmla="*/ 0 w 1696739"/>
                      <a:gd name="connsiteY0" fmla="*/ 65962 h 608090"/>
                      <a:gd name="connsiteX1" fmla="*/ 0 w 1696739"/>
                      <a:gd name="connsiteY1" fmla="*/ 542130 h 608090"/>
                      <a:gd name="connsiteX2" fmla="*/ 98940 w 1696739"/>
                      <a:gd name="connsiteY2" fmla="*/ 608090 h 608090"/>
                      <a:gd name="connsiteX3" fmla="*/ 1597800 w 1696739"/>
                      <a:gd name="connsiteY3" fmla="*/ 608090 h 608090"/>
                      <a:gd name="connsiteX4" fmla="*/ 1696740 w 1696739"/>
                      <a:gd name="connsiteY4" fmla="*/ 542130 h 608090"/>
                      <a:gd name="connsiteX5" fmla="*/ 1696740 w 1696739"/>
                      <a:gd name="connsiteY5" fmla="*/ 72872 h 608090"/>
                      <a:gd name="connsiteX6" fmla="*/ 1598428 w 1696739"/>
                      <a:gd name="connsiteY6" fmla="*/ 6913 h 608090"/>
                      <a:gd name="connsiteX7" fmla="*/ 99882 w 1696739"/>
                      <a:gd name="connsiteY7" fmla="*/ 2 h 608090"/>
                      <a:gd name="connsiteX8" fmla="*/ 0 w 1696739"/>
                      <a:gd name="connsiteY8" fmla="*/ 65962 h 6080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696739" h="608090">
                        <a:moveTo>
                          <a:pt x="0" y="65962"/>
                        </a:moveTo>
                        <a:lnTo>
                          <a:pt x="0" y="542130"/>
                        </a:lnTo>
                        <a:cubicBezTo>
                          <a:pt x="0" y="578565"/>
                          <a:pt x="44287" y="608090"/>
                          <a:pt x="98940" y="608090"/>
                        </a:cubicBezTo>
                        <a:lnTo>
                          <a:pt x="1597800" y="608090"/>
                        </a:lnTo>
                        <a:cubicBezTo>
                          <a:pt x="1652453" y="608090"/>
                          <a:pt x="1696740" y="578565"/>
                          <a:pt x="1696740" y="542130"/>
                        </a:cubicBezTo>
                        <a:lnTo>
                          <a:pt x="1696740" y="72872"/>
                        </a:lnTo>
                        <a:cubicBezTo>
                          <a:pt x="1696740" y="36437"/>
                          <a:pt x="1652767" y="6913"/>
                          <a:pt x="1598428" y="6913"/>
                        </a:cubicBezTo>
                        <a:lnTo>
                          <a:pt x="99882" y="2"/>
                        </a:lnTo>
                        <a:cubicBezTo>
                          <a:pt x="44916" y="-312"/>
                          <a:pt x="0" y="29213"/>
                          <a:pt x="0" y="65962"/>
                        </a:cubicBez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252" name="Freeform: Shape 1251">
                    <a:extLst>
                      <a:ext uri="{FF2B5EF4-FFF2-40B4-BE49-F238E27FC236}">
                        <a16:creationId xmlns:a16="http://schemas.microsoft.com/office/drawing/2014/main" id="{1EBE7703-C363-4842-B19E-14EE92559892}"/>
                      </a:ext>
                    </a:extLst>
                  </p:cNvPr>
                  <p:cNvSpPr/>
                  <p:nvPr/>
                </p:nvSpPr>
                <p:spPr>
                  <a:xfrm>
                    <a:off x="5976566" y="3434946"/>
                    <a:ext cx="1709303" cy="590812"/>
                  </a:xfrm>
                  <a:custGeom>
                    <a:avLst/>
                    <a:gdLst>
                      <a:gd name="connsiteX0" fmla="*/ 69101 w 1709303"/>
                      <a:gd name="connsiteY0" fmla="*/ 590812 h 590812"/>
                      <a:gd name="connsiteX1" fmla="*/ 42403 w 1709303"/>
                      <a:gd name="connsiteY1" fmla="*/ 369690 h 590812"/>
                      <a:gd name="connsiteX2" fmla="*/ 67530 w 1709303"/>
                      <a:gd name="connsiteY2" fmla="*/ 41775 h 590812"/>
                      <a:gd name="connsiteX3" fmla="*/ 1709304 w 1709303"/>
                      <a:gd name="connsiteY3" fmla="*/ 32980 h 590812"/>
                      <a:gd name="connsiteX4" fmla="*/ 1709304 w 1709303"/>
                      <a:gd name="connsiteY4" fmla="*/ 32980 h 590812"/>
                      <a:gd name="connsiteX5" fmla="*/ 1593089 w 1709303"/>
                      <a:gd name="connsiteY5" fmla="*/ 1570 h 590812"/>
                      <a:gd name="connsiteX6" fmla="*/ 87947 w 1709303"/>
                      <a:gd name="connsiteY6" fmla="*/ 0 h 590812"/>
                      <a:gd name="connsiteX7" fmla="*/ 0 w 1709303"/>
                      <a:gd name="connsiteY7" fmla="*/ 59678 h 590812"/>
                      <a:gd name="connsiteX8" fmla="*/ 0 w 1709303"/>
                      <a:gd name="connsiteY8" fmla="*/ 503808 h 590812"/>
                      <a:gd name="connsiteX9" fmla="*/ 69101 w 1709303"/>
                      <a:gd name="connsiteY9" fmla="*/ 590812 h 590812"/>
                      <a:gd name="connsiteX10" fmla="*/ 69101 w 1709303"/>
                      <a:gd name="connsiteY10" fmla="*/ 590812 h 5908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709303" h="590812">
                        <a:moveTo>
                          <a:pt x="69101" y="590812"/>
                        </a:moveTo>
                        <a:lnTo>
                          <a:pt x="42403" y="369690"/>
                        </a:lnTo>
                        <a:lnTo>
                          <a:pt x="67530" y="41775"/>
                        </a:lnTo>
                        <a:lnTo>
                          <a:pt x="1709304" y="32980"/>
                        </a:lnTo>
                        <a:lnTo>
                          <a:pt x="1709304" y="32980"/>
                        </a:lnTo>
                        <a:cubicBezTo>
                          <a:pt x="1676638" y="4397"/>
                          <a:pt x="1655594" y="1570"/>
                          <a:pt x="1593089" y="1570"/>
                        </a:cubicBezTo>
                        <a:lnTo>
                          <a:pt x="87947" y="0"/>
                        </a:lnTo>
                        <a:cubicBezTo>
                          <a:pt x="39262" y="0"/>
                          <a:pt x="0" y="26698"/>
                          <a:pt x="0" y="59678"/>
                        </a:cubicBezTo>
                        <a:lnTo>
                          <a:pt x="0" y="503808"/>
                        </a:lnTo>
                        <a:cubicBezTo>
                          <a:pt x="314" y="538987"/>
                          <a:pt x="26070" y="571653"/>
                          <a:pt x="69101" y="590812"/>
                        </a:cubicBezTo>
                        <a:lnTo>
                          <a:pt x="69101" y="590812"/>
                        </a:ln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253" name="Freeform: Shape 1252">
                    <a:extLst>
                      <a:ext uri="{FF2B5EF4-FFF2-40B4-BE49-F238E27FC236}">
                        <a16:creationId xmlns:a16="http://schemas.microsoft.com/office/drawing/2014/main" id="{20E586E2-F54B-4C93-9223-65A734DB4FF0}"/>
                      </a:ext>
                    </a:extLst>
                  </p:cNvPr>
                  <p:cNvSpPr/>
                  <p:nvPr/>
                </p:nvSpPr>
                <p:spPr>
                  <a:xfrm>
                    <a:off x="5897100" y="3385319"/>
                    <a:ext cx="70985" cy="307812"/>
                  </a:xfrm>
                  <a:custGeom>
                    <a:avLst/>
                    <a:gdLst>
                      <a:gd name="connsiteX0" fmla="*/ 70985 w 70985"/>
                      <a:gd name="connsiteY0" fmla="*/ 0 h 307812"/>
                      <a:gd name="connsiteX1" fmla="*/ 45230 w 70985"/>
                      <a:gd name="connsiteY1" fmla="*/ 94543 h 307812"/>
                      <a:gd name="connsiteX2" fmla="*/ 23243 w 70985"/>
                      <a:gd name="connsiteY2" fmla="*/ 307813 h 307812"/>
                      <a:gd name="connsiteX3" fmla="*/ 0 w 70985"/>
                      <a:gd name="connsiteY3" fmla="*/ 216097 h 307812"/>
                      <a:gd name="connsiteX4" fmla="*/ 0 w 70985"/>
                      <a:gd name="connsiteY4" fmla="*/ 72556 h 307812"/>
                      <a:gd name="connsiteX5" fmla="*/ 70985 w 70985"/>
                      <a:gd name="connsiteY5" fmla="*/ 0 h 3078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985" h="307812">
                        <a:moveTo>
                          <a:pt x="70985" y="0"/>
                        </a:moveTo>
                        <a:cubicBezTo>
                          <a:pt x="70985" y="0"/>
                          <a:pt x="50569" y="58736"/>
                          <a:pt x="45230" y="94543"/>
                        </a:cubicBezTo>
                        <a:cubicBezTo>
                          <a:pt x="39890" y="130349"/>
                          <a:pt x="23243" y="307813"/>
                          <a:pt x="23243" y="307813"/>
                        </a:cubicBezTo>
                        <a:lnTo>
                          <a:pt x="0" y="216097"/>
                        </a:lnTo>
                        <a:lnTo>
                          <a:pt x="0" y="72556"/>
                        </a:lnTo>
                        <a:cubicBezTo>
                          <a:pt x="0" y="72556"/>
                          <a:pt x="15391" y="21358"/>
                          <a:pt x="70985" y="0"/>
                        </a:cubicBez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254" name="Freeform: Shape 1253">
                    <a:extLst>
                      <a:ext uri="{FF2B5EF4-FFF2-40B4-BE49-F238E27FC236}">
                        <a16:creationId xmlns:a16="http://schemas.microsoft.com/office/drawing/2014/main" id="{B28CF205-FC08-40D5-B96D-EE7B7EDD47DF}"/>
                      </a:ext>
                    </a:extLst>
                  </p:cNvPr>
                  <p:cNvSpPr/>
                  <p:nvPr/>
                </p:nvSpPr>
                <p:spPr>
                  <a:xfrm>
                    <a:off x="5897100" y="3879704"/>
                    <a:ext cx="78837" cy="157989"/>
                  </a:xfrm>
                  <a:custGeom>
                    <a:avLst/>
                    <a:gdLst>
                      <a:gd name="connsiteX0" fmla="*/ 78838 w 78837"/>
                      <a:gd name="connsiteY0" fmla="*/ 0 h 157989"/>
                      <a:gd name="connsiteX1" fmla="*/ 23243 w 78837"/>
                      <a:gd name="connsiteY1" fmla="*/ 157990 h 157989"/>
                      <a:gd name="connsiteX2" fmla="*/ 0 w 78837"/>
                      <a:gd name="connsiteY2" fmla="*/ 99568 h 1579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8837" h="157989">
                        <a:moveTo>
                          <a:pt x="78838" y="0"/>
                        </a:moveTo>
                        <a:lnTo>
                          <a:pt x="23243" y="157990"/>
                        </a:lnTo>
                        <a:lnTo>
                          <a:pt x="0" y="99568"/>
                        </a:ln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255" name="Freeform: Shape 1254">
                    <a:extLst>
                      <a:ext uri="{FF2B5EF4-FFF2-40B4-BE49-F238E27FC236}">
                        <a16:creationId xmlns:a16="http://schemas.microsoft.com/office/drawing/2014/main" id="{55ECB1CC-A37F-4879-BFD8-19CB02BF2022}"/>
                      </a:ext>
                    </a:extLst>
                  </p:cNvPr>
                  <p:cNvSpPr/>
                  <p:nvPr/>
                </p:nvSpPr>
                <p:spPr>
                  <a:xfrm>
                    <a:off x="6941151" y="3355794"/>
                    <a:ext cx="287710" cy="55594"/>
                  </a:xfrm>
                  <a:custGeom>
                    <a:avLst/>
                    <a:gdLst>
                      <a:gd name="connsiteX0" fmla="*/ 129407 w 287710"/>
                      <a:gd name="connsiteY0" fmla="*/ 0 h 55594"/>
                      <a:gd name="connsiteX1" fmla="*/ 0 w 287710"/>
                      <a:gd name="connsiteY1" fmla="*/ 55595 h 55594"/>
                      <a:gd name="connsiteX2" fmla="*/ 223636 w 287710"/>
                      <a:gd name="connsiteY2" fmla="*/ 24813 h 55594"/>
                      <a:gd name="connsiteX3" fmla="*/ 287711 w 287710"/>
                      <a:gd name="connsiteY3" fmla="*/ 0 h 555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87710" h="55594">
                        <a:moveTo>
                          <a:pt x="129407" y="0"/>
                        </a:moveTo>
                        <a:lnTo>
                          <a:pt x="0" y="55595"/>
                        </a:lnTo>
                        <a:lnTo>
                          <a:pt x="223636" y="24813"/>
                        </a:lnTo>
                        <a:lnTo>
                          <a:pt x="287711" y="0"/>
                        </a:ln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256" name="Freeform: Shape 1255">
                    <a:extLst>
                      <a:ext uri="{FF2B5EF4-FFF2-40B4-BE49-F238E27FC236}">
                        <a16:creationId xmlns:a16="http://schemas.microsoft.com/office/drawing/2014/main" id="{C018A231-8260-4125-8374-3198ACE3AAFA}"/>
                      </a:ext>
                    </a:extLst>
                  </p:cNvPr>
                  <p:cNvSpPr/>
                  <p:nvPr/>
                </p:nvSpPr>
                <p:spPr>
                  <a:xfrm>
                    <a:off x="7671421" y="3502477"/>
                    <a:ext cx="43659" cy="492500"/>
                  </a:xfrm>
                  <a:custGeom>
                    <a:avLst/>
                    <a:gdLst>
                      <a:gd name="connsiteX0" fmla="*/ 29211 w 43659"/>
                      <a:gd name="connsiteY0" fmla="*/ 0 h 492500"/>
                      <a:gd name="connsiteX1" fmla="*/ 0 w 43659"/>
                      <a:gd name="connsiteY1" fmla="*/ 295877 h 492500"/>
                      <a:gd name="connsiteX2" fmla="*/ 14448 w 43659"/>
                      <a:gd name="connsiteY2" fmla="*/ 492501 h 492500"/>
                      <a:gd name="connsiteX3" fmla="*/ 43659 w 43659"/>
                      <a:gd name="connsiteY3" fmla="*/ 377228 h 4925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3659" h="492500">
                        <a:moveTo>
                          <a:pt x="29211" y="0"/>
                        </a:moveTo>
                        <a:lnTo>
                          <a:pt x="0" y="295877"/>
                        </a:lnTo>
                        <a:lnTo>
                          <a:pt x="14448" y="492501"/>
                        </a:lnTo>
                        <a:lnTo>
                          <a:pt x="43659" y="377228"/>
                        </a:ln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sp>
              <p:nvSpPr>
                <p:cNvPr id="1246" name="Freeform: Shape 1245">
                  <a:extLst>
                    <a:ext uri="{FF2B5EF4-FFF2-40B4-BE49-F238E27FC236}">
                      <a16:creationId xmlns:a16="http://schemas.microsoft.com/office/drawing/2014/main" id="{4D4A0C0E-6619-4818-BC52-7170EE224BB6}"/>
                    </a:ext>
                  </a:extLst>
                </p:cNvPr>
                <p:cNvSpPr/>
                <p:nvPr/>
              </p:nvSpPr>
              <p:spPr>
                <a:xfrm>
                  <a:off x="6006405" y="3351397"/>
                  <a:ext cx="641067" cy="53396"/>
                </a:xfrm>
                <a:custGeom>
                  <a:avLst/>
                  <a:gdLst>
                    <a:gd name="connsiteX0" fmla="*/ 0 w 641067"/>
                    <a:gd name="connsiteY0" fmla="*/ 17589 h 53396"/>
                    <a:gd name="connsiteX1" fmla="*/ 246250 w 641067"/>
                    <a:gd name="connsiteY1" fmla="*/ 53396 h 53396"/>
                    <a:gd name="connsiteX2" fmla="*/ 641067 w 641067"/>
                    <a:gd name="connsiteY2" fmla="*/ 4397 h 53396"/>
                    <a:gd name="connsiteX3" fmla="*/ 54967 w 641067"/>
                    <a:gd name="connsiteY3" fmla="*/ 0 h 53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41067" h="53396">
                      <a:moveTo>
                        <a:pt x="0" y="17589"/>
                      </a:moveTo>
                      <a:lnTo>
                        <a:pt x="246250" y="53396"/>
                      </a:lnTo>
                      <a:lnTo>
                        <a:pt x="641067" y="4397"/>
                      </a:lnTo>
                      <a:lnTo>
                        <a:pt x="54967" y="0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247" name="Freeform: Shape 1246">
                  <a:extLst>
                    <a:ext uri="{FF2B5EF4-FFF2-40B4-BE49-F238E27FC236}">
                      <a16:creationId xmlns:a16="http://schemas.microsoft.com/office/drawing/2014/main" id="{70083D42-D76B-4D7A-B87C-7EBDDBA04A80}"/>
                    </a:ext>
                  </a:extLst>
                </p:cNvPr>
                <p:cNvSpPr/>
                <p:nvPr/>
              </p:nvSpPr>
              <p:spPr>
                <a:xfrm>
                  <a:off x="7164787" y="3355794"/>
                  <a:ext cx="435335" cy="24813"/>
                </a:xfrm>
                <a:custGeom>
                  <a:avLst/>
                  <a:gdLst>
                    <a:gd name="connsiteX0" fmla="*/ 0 w 435335"/>
                    <a:gd name="connsiteY0" fmla="*/ 24813 h 24813"/>
                    <a:gd name="connsiteX1" fmla="*/ 435335 w 435335"/>
                    <a:gd name="connsiteY1" fmla="*/ 0 h 24813"/>
                    <a:gd name="connsiteX2" fmla="*/ 64075 w 435335"/>
                    <a:gd name="connsiteY2" fmla="*/ 0 h 248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435335" h="24813">
                      <a:moveTo>
                        <a:pt x="0" y="24813"/>
                      </a:moveTo>
                      <a:lnTo>
                        <a:pt x="435335" y="0"/>
                      </a:lnTo>
                      <a:lnTo>
                        <a:pt x="64075" y="0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248" name="Freeform: Shape 1247">
                  <a:extLst>
                    <a:ext uri="{FF2B5EF4-FFF2-40B4-BE49-F238E27FC236}">
                      <a16:creationId xmlns:a16="http://schemas.microsoft.com/office/drawing/2014/main" id="{10510EC4-2EFE-4244-B8C9-378B5364087A}"/>
                    </a:ext>
                  </a:extLst>
                </p:cNvPr>
                <p:cNvSpPr/>
                <p:nvPr/>
              </p:nvSpPr>
              <p:spPr>
                <a:xfrm>
                  <a:off x="5947355" y="3368986"/>
                  <a:ext cx="305300" cy="92972"/>
                </a:xfrm>
                <a:custGeom>
                  <a:avLst/>
                  <a:gdLst>
                    <a:gd name="connsiteX0" fmla="*/ 305300 w 305300"/>
                    <a:gd name="connsiteY0" fmla="*/ 35807 h 92972"/>
                    <a:gd name="connsiteX1" fmla="*/ 0 w 305300"/>
                    <a:gd name="connsiteY1" fmla="*/ 92972 h 92972"/>
                    <a:gd name="connsiteX2" fmla="*/ 20730 w 305300"/>
                    <a:gd name="connsiteY2" fmla="*/ 16333 h 92972"/>
                    <a:gd name="connsiteX3" fmla="*/ 59050 w 305300"/>
                    <a:gd name="connsiteY3" fmla="*/ 0 h 929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5300" h="92972">
                      <a:moveTo>
                        <a:pt x="305300" y="35807"/>
                      </a:moveTo>
                      <a:lnTo>
                        <a:pt x="0" y="92972"/>
                      </a:lnTo>
                      <a:lnTo>
                        <a:pt x="20730" y="16333"/>
                      </a:lnTo>
                      <a:lnTo>
                        <a:pt x="59050" y="0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249" name="Freeform: Shape 1248">
                  <a:extLst>
                    <a:ext uri="{FF2B5EF4-FFF2-40B4-BE49-F238E27FC236}">
                      <a16:creationId xmlns:a16="http://schemas.microsoft.com/office/drawing/2014/main" id="{12F82604-0BB2-4977-AFE6-816B16AF166C}"/>
                    </a:ext>
                  </a:extLst>
                </p:cNvPr>
                <p:cNvSpPr/>
                <p:nvPr/>
              </p:nvSpPr>
              <p:spPr>
                <a:xfrm>
                  <a:off x="5915318" y="3597019"/>
                  <a:ext cx="61562" cy="282685"/>
                </a:xfrm>
                <a:custGeom>
                  <a:avLst/>
                  <a:gdLst>
                    <a:gd name="connsiteX0" fmla="*/ 17275 w 61562"/>
                    <a:gd name="connsiteY0" fmla="*/ 0 h 282685"/>
                    <a:gd name="connsiteX1" fmla="*/ 61563 w 61562"/>
                    <a:gd name="connsiteY1" fmla="*/ 76953 h 282685"/>
                    <a:gd name="connsiteX2" fmla="*/ 60620 w 61562"/>
                    <a:gd name="connsiteY2" fmla="*/ 282685 h 282685"/>
                    <a:gd name="connsiteX3" fmla="*/ 0 w 61562"/>
                    <a:gd name="connsiteY3" fmla="*/ 76953 h 2826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1562" h="282685">
                      <a:moveTo>
                        <a:pt x="17275" y="0"/>
                      </a:moveTo>
                      <a:lnTo>
                        <a:pt x="61563" y="76953"/>
                      </a:lnTo>
                      <a:lnTo>
                        <a:pt x="60620" y="282685"/>
                      </a:lnTo>
                      <a:lnTo>
                        <a:pt x="0" y="76953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250" name="Freeform: Shape 1249">
                  <a:extLst>
                    <a:ext uri="{FF2B5EF4-FFF2-40B4-BE49-F238E27FC236}">
                      <a16:creationId xmlns:a16="http://schemas.microsoft.com/office/drawing/2014/main" id="{F32FDBA1-AE81-4132-BC6E-6859EB67B959}"/>
                    </a:ext>
                  </a:extLst>
                </p:cNvPr>
                <p:cNvSpPr/>
                <p:nvPr/>
              </p:nvSpPr>
              <p:spPr>
                <a:xfrm>
                  <a:off x="7001771" y="3355794"/>
                  <a:ext cx="679072" cy="63761"/>
                </a:xfrm>
                <a:custGeom>
                  <a:avLst/>
                  <a:gdLst>
                    <a:gd name="connsiteX0" fmla="*/ 0 w 679072"/>
                    <a:gd name="connsiteY0" fmla="*/ 48999 h 63761"/>
                    <a:gd name="connsiteX1" fmla="*/ 250334 w 679072"/>
                    <a:gd name="connsiteY1" fmla="*/ 63761 h 63761"/>
                    <a:gd name="connsiteX2" fmla="*/ 679073 w 679072"/>
                    <a:gd name="connsiteY2" fmla="*/ 12564 h 63761"/>
                    <a:gd name="connsiteX3" fmla="*/ 499411 w 679072"/>
                    <a:gd name="connsiteY3" fmla="*/ 0 h 63761"/>
                    <a:gd name="connsiteX4" fmla="*/ 163015 w 679072"/>
                    <a:gd name="connsiteY4" fmla="*/ 24813 h 637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79072" h="63761">
                      <a:moveTo>
                        <a:pt x="0" y="48999"/>
                      </a:moveTo>
                      <a:lnTo>
                        <a:pt x="250334" y="63761"/>
                      </a:lnTo>
                      <a:lnTo>
                        <a:pt x="679073" y="12564"/>
                      </a:lnTo>
                      <a:lnTo>
                        <a:pt x="499411" y="0"/>
                      </a:lnTo>
                      <a:lnTo>
                        <a:pt x="163015" y="24813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1229" name="Graphic 2125">
                <a:extLst>
                  <a:ext uri="{FF2B5EF4-FFF2-40B4-BE49-F238E27FC236}">
                    <a16:creationId xmlns:a16="http://schemas.microsoft.com/office/drawing/2014/main" id="{56F7C226-EB91-47A2-9F5C-45248A295CDE}"/>
                  </a:ext>
                </a:extLst>
              </p:cNvPr>
              <p:cNvGrpSpPr/>
              <p:nvPr/>
            </p:nvGrpSpPr>
            <p:grpSpPr>
              <a:xfrm>
                <a:off x="5795962" y="3309937"/>
                <a:ext cx="1894305" cy="757910"/>
                <a:chOff x="5795962" y="3309937"/>
                <a:chExt cx="1894305" cy="757910"/>
              </a:xfrm>
            </p:grpSpPr>
            <p:sp>
              <p:nvSpPr>
                <p:cNvPr id="1232" name="Freeform: Shape 1231">
                  <a:extLst>
                    <a:ext uri="{FF2B5EF4-FFF2-40B4-BE49-F238E27FC236}">
                      <a16:creationId xmlns:a16="http://schemas.microsoft.com/office/drawing/2014/main" id="{2E339E1B-02B6-4226-9C15-883017D48578}"/>
                    </a:ext>
                  </a:extLst>
                </p:cNvPr>
                <p:cNvSpPr/>
                <p:nvPr/>
              </p:nvSpPr>
              <p:spPr>
                <a:xfrm>
                  <a:off x="5795962" y="3314334"/>
                  <a:ext cx="1894305" cy="753513"/>
                </a:xfrm>
                <a:custGeom>
                  <a:avLst/>
                  <a:gdLst>
                    <a:gd name="connsiteX0" fmla="*/ 1702708 w 1894305"/>
                    <a:gd name="connsiteY0" fmla="*/ 753513 h 753513"/>
                    <a:gd name="connsiteX1" fmla="*/ 191598 w 1894305"/>
                    <a:gd name="connsiteY1" fmla="*/ 753513 h 753513"/>
                    <a:gd name="connsiteX2" fmla="*/ 0 w 1894305"/>
                    <a:gd name="connsiteY2" fmla="*/ 623478 h 753513"/>
                    <a:gd name="connsiteX3" fmla="*/ 55909 w 1894305"/>
                    <a:gd name="connsiteY3" fmla="*/ 515744 h 753513"/>
                    <a:gd name="connsiteX4" fmla="*/ 0 w 1894305"/>
                    <a:gd name="connsiteY4" fmla="*/ 245308 h 753513"/>
                    <a:gd name="connsiteX5" fmla="*/ 0 w 1894305"/>
                    <a:gd name="connsiteY5" fmla="*/ 195053 h 753513"/>
                    <a:gd name="connsiteX6" fmla="*/ 0 w 1894305"/>
                    <a:gd name="connsiteY6" fmla="*/ 130035 h 753513"/>
                    <a:gd name="connsiteX7" fmla="*/ 191598 w 1894305"/>
                    <a:gd name="connsiteY7" fmla="*/ 0 h 753513"/>
                    <a:gd name="connsiteX8" fmla="*/ 750372 w 1894305"/>
                    <a:gd name="connsiteY8" fmla="*/ 0 h 753513"/>
                    <a:gd name="connsiteX9" fmla="*/ 1044051 w 1894305"/>
                    <a:gd name="connsiteY9" fmla="*/ 55595 h 753513"/>
                    <a:gd name="connsiteX10" fmla="*/ 1173458 w 1894305"/>
                    <a:gd name="connsiteY10" fmla="*/ 0 h 753513"/>
                    <a:gd name="connsiteX11" fmla="*/ 1702708 w 1894305"/>
                    <a:gd name="connsiteY11" fmla="*/ 0 h 753513"/>
                    <a:gd name="connsiteX12" fmla="*/ 1894306 w 1894305"/>
                    <a:gd name="connsiteY12" fmla="*/ 130035 h 753513"/>
                    <a:gd name="connsiteX13" fmla="*/ 1867607 w 1894305"/>
                    <a:gd name="connsiteY13" fmla="*/ 668080 h 753513"/>
                    <a:gd name="connsiteX14" fmla="*/ 1702708 w 1894305"/>
                    <a:gd name="connsiteY14" fmla="*/ 753513 h 7535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894305" h="753513">
                      <a:moveTo>
                        <a:pt x="1702708" y="753513"/>
                      </a:moveTo>
                      <a:lnTo>
                        <a:pt x="191598" y="753513"/>
                      </a:lnTo>
                      <a:cubicBezTo>
                        <a:pt x="86376" y="753513"/>
                        <a:pt x="0" y="695092"/>
                        <a:pt x="0" y="623478"/>
                      </a:cubicBezTo>
                      <a:lnTo>
                        <a:pt x="55909" y="515744"/>
                      </a:lnTo>
                      <a:lnTo>
                        <a:pt x="0" y="245308"/>
                      </a:lnTo>
                      <a:lnTo>
                        <a:pt x="0" y="195053"/>
                      </a:lnTo>
                      <a:lnTo>
                        <a:pt x="0" y="130035"/>
                      </a:lnTo>
                      <a:cubicBezTo>
                        <a:pt x="0" y="58422"/>
                        <a:pt x="86062" y="0"/>
                        <a:pt x="191598" y="0"/>
                      </a:cubicBezTo>
                      <a:lnTo>
                        <a:pt x="750372" y="0"/>
                      </a:lnTo>
                      <a:lnTo>
                        <a:pt x="1044051" y="55595"/>
                      </a:lnTo>
                      <a:lnTo>
                        <a:pt x="1173458" y="0"/>
                      </a:lnTo>
                      <a:lnTo>
                        <a:pt x="1702708" y="0"/>
                      </a:lnTo>
                      <a:cubicBezTo>
                        <a:pt x="1807930" y="0"/>
                        <a:pt x="1894306" y="58422"/>
                        <a:pt x="1894306" y="130035"/>
                      </a:cubicBezTo>
                      <a:lnTo>
                        <a:pt x="1867607" y="668080"/>
                      </a:lnTo>
                      <a:cubicBezTo>
                        <a:pt x="1867607" y="739693"/>
                        <a:pt x="1808244" y="753513"/>
                        <a:pt x="1702708" y="753513"/>
                      </a:cubicBezTo>
                      <a:close/>
                    </a:path>
                  </a:pathLst>
                </a:custGeom>
                <a:solidFill>
                  <a:srgbClr val="FFBD03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grpSp>
              <p:nvGrpSpPr>
                <p:cNvPr id="1233" name="Graphic 2125">
                  <a:extLst>
                    <a:ext uri="{FF2B5EF4-FFF2-40B4-BE49-F238E27FC236}">
                      <a16:creationId xmlns:a16="http://schemas.microsoft.com/office/drawing/2014/main" id="{9993FFA7-C683-46DA-A252-B2D05330ABE4}"/>
                    </a:ext>
                  </a:extLst>
                </p:cNvPr>
                <p:cNvGrpSpPr/>
                <p:nvPr/>
              </p:nvGrpSpPr>
              <p:grpSpPr>
                <a:xfrm>
                  <a:off x="5795962" y="3314334"/>
                  <a:ext cx="1875459" cy="731840"/>
                  <a:chOff x="5795962" y="3314334"/>
                  <a:chExt cx="1875459" cy="731840"/>
                </a:xfrm>
              </p:grpSpPr>
              <p:sp>
                <p:nvSpPr>
                  <p:cNvPr id="1239" name="Freeform: Shape 1238">
                    <a:extLst>
                      <a:ext uri="{FF2B5EF4-FFF2-40B4-BE49-F238E27FC236}">
                        <a16:creationId xmlns:a16="http://schemas.microsoft.com/office/drawing/2014/main" id="{557037D9-5003-485E-A6EE-95D0E3E5B09C}"/>
                      </a:ext>
                    </a:extLst>
                  </p:cNvPr>
                  <p:cNvSpPr/>
                  <p:nvPr/>
                </p:nvSpPr>
                <p:spPr>
                  <a:xfrm>
                    <a:off x="5900555" y="3387830"/>
                    <a:ext cx="1730822" cy="658345"/>
                  </a:xfrm>
                  <a:custGeom>
                    <a:avLst/>
                    <a:gdLst>
                      <a:gd name="connsiteX0" fmla="*/ 1885 w 1730822"/>
                      <a:gd name="connsiteY0" fmla="*/ 66276 h 658345"/>
                      <a:gd name="connsiteX1" fmla="*/ 0 w 1730822"/>
                      <a:gd name="connsiteY1" fmla="*/ 574168 h 658345"/>
                      <a:gd name="connsiteX2" fmla="*/ 98940 w 1730822"/>
                      <a:gd name="connsiteY2" fmla="*/ 640128 h 658345"/>
                      <a:gd name="connsiteX3" fmla="*/ 1629210 w 1730822"/>
                      <a:gd name="connsiteY3" fmla="*/ 658345 h 658345"/>
                      <a:gd name="connsiteX4" fmla="*/ 1728149 w 1730822"/>
                      <a:gd name="connsiteY4" fmla="*/ 592385 h 658345"/>
                      <a:gd name="connsiteX5" fmla="*/ 1730348 w 1730822"/>
                      <a:gd name="connsiteY5" fmla="*/ 51514 h 658345"/>
                      <a:gd name="connsiteX6" fmla="*/ 1600313 w 1730822"/>
                      <a:gd name="connsiteY6" fmla="*/ 7227 h 658345"/>
                      <a:gd name="connsiteX7" fmla="*/ 101453 w 1730822"/>
                      <a:gd name="connsiteY7" fmla="*/ 2 h 658345"/>
                      <a:gd name="connsiteX8" fmla="*/ 1885 w 1730822"/>
                      <a:gd name="connsiteY8" fmla="*/ 66276 h 658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730822" h="658345">
                        <a:moveTo>
                          <a:pt x="1885" y="66276"/>
                        </a:moveTo>
                        <a:lnTo>
                          <a:pt x="0" y="574168"/>
                        </a:lnTo>
                        <a:cubicBezTo>
                          <a:pt x="0" y="610603"/>
                          <a:pt x="44287" y="640128"/>
                          <a:pt x="98940" y="640128"/>
                        </a:cubicBezTo>
                        <a:lnTo>
                          <a:pt x="1629210" y="658345"/>
                        </a:lnTo>
                        <a:cubicBezTo>
                          <a:pt x="1683862" y="658345"/>
                          <a:pt x="1728149" y="628820"/>
                          <a:pt x="1728149" y="592385"/>
                        </a:cubicBezTo>
                        <a:lnTo>
                          <a:pt x="1730348" y="51514"/>
                        </a:lnTo>
                        <a:cubicBezTo>
                          <a:pt x="1737258" y="17906"/>
                          <a:pt x="1667529" y="12566"/>
                          <a:pt x="1600313" y="7227"/>
                        </a:cubicBezTo>
                        <a:lnTo>
                          <a:pt x="101453" y="2"/>
                        </a:lnTo>
                        <a:cubicBezTo>
                          <a:pt x="46800" y="-312"/>
                          <a:pt x="1885" y="29527"/>
                          <a:pt x="1885" y="66276"/>
                        </a:cubicBezTo>
                        <a:close/>
                      </a:path>
                    </a:pathLst>
                  </a:custGeom>
                  <a:solidFill>
                    <a:srgbClr val="FFAB17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240" name="Freeform: Shape 1239">
                    <a:extLst>
                      <a:ext uri="{FF2B5EF4-FFF2-40B4-BE49-F238E27FC236}">
                        <a16:creationId xmlns:a16="http://schemas.microsoft.com/office/drawing/2014/main" id="{5C659F30-726A-422C-A490-CF067670E819}"/>
                      </a:ext>
                    </a:extLst>
                  </p:cNvPr>
                  <p:cNvSpPr/>
                  <p:nvPr/>
                </p:nvSpPr>
                <p:spPr>
                  <a:xfrm>
                    <a:off x="5851556" y="3369484"/>
                    <a:ext cx="1785942" cy="628320"/>
                  </a:xfrm>
                  <a:custGeom>
                    <a:avLst/>
                    <a:gdLst>
                      <a:gd name="connsiteX0" fmla="*/ 63761 w 1785942"/>
                      <a:gd name="connsiteY0" fmla="*/ 628321 h 628320"/>
                      <a:gd name="connsiteX1" fmla="*/ 42089 w 1785942"/>
                      <a:gd name="connsiteY1" fmla="*/ 375160 h 628320"/>
                      <a:gd name="connsiteX2" fmla="*/ 48056 w 1785942"/>
                      <a:gd name="connsiteY2" fmla="*/ 32797 h 628320"/>
                      <a:gd name="connsiteX3" fmla="*/ 1785943 w 1785942"/>
                      <a:gd name="connsiteY3" fmla="*/ 31540 h 628320"/>
                      <a:gd name="connsiteX4" fmla="*/ 1781860 w 1785942"/>
                      <a:gd name="connsiteY4" fmla="*/ 25259 h 628320"/>
                      <a:gd name="connsiteX5" fmla="*/ 1669728 w 1785942"/>
                      <a:gd name="connsiteY5" fmla="*/ 131 h 628320"/>
                      <a:gd name="connsiteX6" fmla="*/ 87947 w 1785942"/>
                      <a:gd name="connsiteY6" fmla="*/ 5471 h 628320"/>
                      <a:gd name="connsiteX7" fmla="*/ 0 w 1785942"/>
                      <a:gd name="connsiteY7" fmla="*/ 65149 h 628320"/>
                      <a:gd name="connsiteX8" fmla="*/ 17903 w 1785942"/>
                      <a:gd name="connsiteY8" fmla="*/ 542573 h 628320"/>
                      <a:gd name="connsiteX9" fmla="*/ 63761 w 1785942"/>
                      <a:gd name="connsiteY9" fmla="*/ 628321 h 628320"/>
                      <a:gd name="connsiteX10" fmla="*/ 63761 w 1785942"/>
                      <a:gd name="connsiteY10" fmla="*/ 628321 h 6283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785942" h="628320">
                        <a:moveTo>
                          <a:pt x="63761" y="628321"/>
                        </a:moveTo>
                        <a:lnTo>
                          <a:pt x="42089" y="375160"/>
                        </a:lnTo>
                        <a:lnTo>
                          <a:pt x="48056" y="32797"/>
                        </a:lnTo>
                        <a:lnTo>
                          <a:pt x="1785943" y="31540"/>
                        </a:lnTo>
                        <a:lnTo>
                          <a:pt x="1781860" y="25259"/>
                        </a:lnTo>
                        <a:cubicBezTo>
                          <a:pt x="1749194" y="-3324"/>
                          <a:pt x="1732233" y="131"/>
                          <a:pt x="1669728" y="131"/>
                        </a:cubicBezTo>
                        <a:lnTo>
                          <a:pt x="87947" y="5471"/>
                        </a:lnTo>
                        <a:cubicBezTo>
                          <a:pt x="39262" y="5471"/>
                          <a:pt x="0" y="32169"/>
                          <a:pt x="0" y="65149"/>
                        </a:cubicBezTo>
                        <a:lnTo>
                          <a:pt x="17903" y="542573"/>
                        </a:lnTo>
                        <a:cubicBezTo>
                          <a:pt x="17903" y="577751"/>
                          <a:pt x="20730" y="609161"/>
                          <a:pt x="63761" y="628321"/>
                        </a:cubicBezTo>
                        <a:lnTo>
                          <a:pt x="63761" y="628321"/>
                        </a:lnTo>
                        <a:close/>
                      </a:path>
                    </a:pathLst>
                  </a:custGeom>
                  <a:solidFill>
                    <a:srgbClr val="D87100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241" name="Freeform: Shape 1240">
                    <a:extLst>
                      <a:ext uri="{FF2B5EF4-FFF2-40B4-BE49-F238E27FC236}">
                        <a16:creationId xmlns:a16="http://schemas.microsoft.com/office/drawing/2014/main" id="{48E706BB-8B2D-4EC2-8EA2-12DA95170A1A}"/>
                      </a:ext>
                    </a:extLst>
                  </p:cNvPr>
                  <p:cNvSpPr/>
                  <p:nvPr/>
                </p:nvSpPr>
                <p:spPr>
                  <a:xfrm>
                    <a:off x="5795962" y="3343545"/>
                    <a:ext cx="70985" cy="308127"/>
                  </a:xfrm>
                  <a:custGeom>
                    <a:avLst/>
                    <a:gdLst>
                      <a:gd name="connsiteX0" fmla="*/ 70985 w 70985"/>
                      <a:gd name="connsiteY0" fmla="*/ 0 h 308127"/>
                      <a:gd name="connsiteX1" fmla="*/ 35493 w 70985"/>
                      <a:gd name="connsiteY1" fmla="*/ 64075 h 308127"/>
                      <a:gd name="connsiteX2" fmla="*/ 22929 w 70985"/>
                      <a:gd name="connsiteY2" fmla="*/ 308127 h 308127"/>
                      <a:gd name="connsiteX3" fmla="*/ 0 w 70985"/>
                      <a:gd name="connsiteY3" fmla="*/ 216097 h 308127"/>
                      <a:gd name="connsiteX4" fmla="*/ 0 w 70985"/>
                      <a:gd name="connsiteY4" fmla="*/ 72556 h 308127"/>
                      <a:gd name="connsiteX5" fmla="*/ 70985 w 70985"/>
                      <a:gd name="connsiteY5" fmla="*/ 0 h 308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985" h="308127">
                        <a:moveTo>
                          <a:pt x="70985" y="0"/>
                        </a:moveTo>
                        <a:cubicBezTo>
                          <a:pt x="70985" y="0"/>
                          <a:pt x="41146" y="27954"/>
                          <a:pt x="35493" y="64075"/>
                        </a:cubicBezTo>
                        <a:cubicBezTo>
                          <a:pt x="29839" y="99882"/>
                          <a:pt x="22929" y="308127"/>
                          <a:pt x="22929" y="308127"/>
                        </a:cubicBezTo>
                        <a:lnTo>
                          <a:pt x="0" y="216097"/>
                        </a:lnTo>
                        <a:lnTo>
                          <a:pt x="0" y="72556"/>
                        </a:lnTo>
                        <a:cubicBezTo>
                          <a:pt x="0" y="72556"/>
                          <a:pt x="15391" y="21358"/>
                          <a:pt x="70985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242" name="Freeform: Shape 1241">
                    <a:extLst>
                      <a:ext uri="{FF2B5EF4-FFF2-40B4-BE49-F238E27FC236}">
                        <a16:creationId xmlns:a16="http://schemas.microsoft.com/office/drawing/2014/main" id="{61A1D1EB-056E-4B2F-8A08-198F1551A435}"/>
                      </a:ext>
                    </a:extLst>
                  </p:cNvPr>
                  <p:cNvSpPr/>
                  <p:nvPr/>
                </p:nvSpPr>
                <p:spPr>
                  <a:xfrm>
                    <a:off x="6840013" y="3314334"/>
                    <a:ext cx="287710" cy="55594"/>
                  </a:xfrm>
                  <a:custGeom>
                    <a:avLst/>
                    <a:gdLst>
                      <a:gd name="connsiteX0" fmla="*/ 129407 w 287710"/>
                      <a:gd name="connsiteY0" fmla="*/ 0 h 55594"/>
                      <a:gd name="connsiteX1" fmla="*/ 0 w 287710"/>
                      <a:gd name="connsiteY1" fmla="*/ 55595 h 55594"/>
                      <a:gd name="connsiteX2" fmla="*/ 145112 w 287710"/>
                      <a:gd name="connsiteY2" fmla="*/ 21358 h 55594"/>
                      <a:gd name="connsiteX3" fmla="*/ 287711 w 287710"/>
                      <a:gd name="connsiteY3" fmla="*/ 0 h 555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87710" h="55594">
                        <a:moveTo>
                          <a:pt x="129407" y="0"/>
                        </a:moveTo>
                        <a:lnTo>
                          <a:pt x="0" y="55595"/>
                        </a:lnTo>
                        <a:lnTo>
                          <a:pt x="145112" y="21358"/>
                        </a:lnTo>
                        <a:lnTo>
                          <a:pt x="287711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243" name="Freeform: Shape 1242">
                    <a:extLst>
                      <a:ext uri="{FF2B5EF4-FFF2-40B4-BE49-F238E27FC236}">
                        <a16:creationId xmlns:a16="http://schemas.microsoft.com/office/drawing/2014/main" id="{ECE22C82-5789-46FF-8148-FA7DF9BAFA85}"/>
                      </a:ext>
                    </a:extLst>
                  </p:cNvPr>
                  <p:cNvSpPr/>
                  <p:nvPr/>
                </p:nvSpPr>
                <p:spPr>
                  <a:xfrm>
                    <a:off x="7629647" y="3426152"/>
                    <a:ext cx="41774" cy="581075"/>
                  </a:xfrm>
                  <a:custGeom>
                    <a:avLst/>
                    <a:gdLst>
                      <a:gd name="connsiteX0" fmla="*/ 27012 w 41774"/>
                      <a:gd name="connsiteY0" fmla="*/ 0 h 581075"/>
                      <a:gd name="connsiteX1" fmla="*/ 0 w 41774"/>
                      <a:gd name="connsiteY1" fmla="*/ 386651 h 581075"/>
                      <a:gd name="connsiteX2" fmla="*/ 6282 w 41774"/>
                      <a:gd name="connsiteY2" fmla="*/ 581075 h 581075"/>
                      <a:gd name="connsiteX3" fmla="*/ 41775 w 41774"/>
                      <a:gd name="connsiteY3" fmla="*/ 349902 h 5810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1774" h="581075">
                        <a:moveTo>
                          <a:pt x="27012" y="0"/>
                        </a:moveTo>
                        <a:lnTo>
                          <a:pt x="0" y="386651"/>
                        </a:lnTo>
                        <a:lnTo>
                          <a:pt x="6282" y="581075"/>
                        </a:lnTo>
                        <a:lnTo>
                          <a:pt x="41775" y="349902"/>
                        </a:lnTo>
                        <a:close/>
                      </a:path>
                    </a:pathLst>
                  </a:custGeom>
                  <a:solidFill>
                    <a:srgbClr val="FFCE78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sp>
              <p:nvSpPr>
                <p:cNvPr id="1234" name="Freeform: Shape 1233">
                  <a:extLst>
                    <a:ext uri="{FF2B5EF4-FFF2-40B4-BE49-F238E27FC236}">
                      <a16:creationId xmlns:a16="http://schemas.microsoft.com/office/drawing/2014/main" id="{A87368B6-6664-4E97-B444-BC3410FF75FE}"/>
                    </a:ext>
                  </a:extLst>
                </p:cNvPr>
                <p:cNvSpPr/>
                <p:nvPr/>
              </p:nvSpPr>
              <p:spPr>
                <a:xfrm>
                  <a:off x="5904952" y="3309937"/>
                  <a:ext cx="641381" cy="19473"/>
                </a:xfrm>
                <a:custGeom>
                  <a:avLst/>
                  <a:gdLst>
                    <a:gd name="connsiteX0" fmla="*/ 0 w 641381"/>
                    <a:gd name="connsiteY0" fmla="*/ 17275 h 19473"/>
                    <a:gd name="connsiteX1" fmla="*/ 241539 w 641381"/>
                    <a:gd name="connsiteY1" fmla="*/ 19474 h 19473"/>
                    <a:gd name="connsiteX2" fmla="*/ 641382 w 641381"/>
                    <a:gd name="connsiteY2" fmla="*/ 4397 h 19473"/>
                    <a:gd name="connsiteX3" fmla="*/ 55281 w 641381"/>
                    <a:gd name="connsiteY3" fmla="*/ 0 h 194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41381" h="19473">
                      <a:moveTo>
                        <a:pt x="0" y="17275"/>
                      </a:moveTo>
                      <a:lnTo>
                        <a:pt x="241539" y="19474"/>
                      </a:lnTo>
                      <a:lnTo>
                        <a:pt x="641382" y="4397"/>
                      </a:lnTo>
                      <a:lnTo>
                        <a:pt x="55281" y="0"/>
                      </a:lnTo>
                      <a:close/>
                    </a:path>
                  </a:pathLst>
                </a:custGeom>
                <a:solidFill>
                  <a:srgbClr val="FFAB17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235" name="Freeform: Shape 1234">
                  <a:extLst>
                    <a:ext uri="{FF2B5EF4-FFF2-40B4-BE49-F238E27FC236}">
                      <a16:creationId xmlns:a16="http://schemas.microsoft.com/office/drawing/2014/main" id="{225EEDDF-BF3C-4CEA-A3A6-613DD650AA71}"/>
                    </a:ext>
                  </a:extLst>
                </p:cNvPr>
                <p:cNvSpPr/>
                <p:nvPr/>
              </p:nvSpPr>
              <p:spPr>
                <a:xfrm>
                  <a:off x="7063334" y="3314334"/>
                  <a:ext cx="435335" cy="24813"/>
                </a:xfrm>
                <a:custGeom>
                  <a:avLst/>
                  <a:gdLst>
                    <a:gd name="connsiteX0" fmla="*/ 0 w 435335"/>
                    <a:gd name="connsiteY0" fmla="*/ 24813 h 24813"/>
                    <a:gd name="connsiteX1" fmla="*/ 435335 w 435335"/>
                    <a:gd name="connsiteY1" fmla="*/ 0 h 24813"/>
                    <a:gd name="connsiteX2" fmla="*/ 64390 w 435335"/>
                    <a:gd name="connsiteY2" fmla="*/ 0 h 248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435335" h="24813">
                      <a:moveTo>
                        <a:pt x="0" y="24813"/>
                      </a:moveTo>
                      <a:lnTo>
                        <a:pt x="435335" y="0"/>
                      </a:lnTo>
                      <a:lnTo>
                        <a:pt x="64390" y="0"/>
                      </a:lnTo>
                      <a:close/>
                    </a:path>
                  </a:pathLst>
                </a:custGeom>
                <a:solidFill>
                  <a:srgbClr val="FFAB17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236" name="Freeform: Shape 1235">
                  <a:extLst>
                    <a:ext uri="{FF2B5EF4-FFF2-40B4-BE49-F238E27FC236}">
                      <a16:creationId xmlns:a16="http://schemas.microsoft.com/office/drawing/2014/main" id="{B2C76FB7-494F-4F20-941B-FF25831427CF}"/>
                    </a:ext>
                  </a:extLst>
                </p:cNvPr>
                <p:cNvSpPr/>
                <p:nvPr/>
              </p:nvSpPr>
              <p:spPr>
                <a:xfrm>
                  <a:off x="5831768" y="3327212"/>
                  <a:ext cx="305300" cy="61876"/>
                </a:xfrm>
                <a:custGeom>
                  <a:avLst/>
                  <a:gdLst>
                    <a:gd name="connsiteX0" fmla="*/ 305300 w 305300"/>
                    <a:gd name="connsiteY0" fmla="*/ 5026 h 61876"/>
                    <a:gd name="connsiteX1" fmla="*/ 0 w 305300"/>
                    <a:gd name="connsiteY1" fmla="*/ 61877 h 61876"/>
                    <a:gd name="connsiteX2" fmla="*/ 35179 w 305300"/>
                    <a:gd name="connsiteY2" fmla="*/ 16333 h 61876"/>
                    <a:gd name="connsiteX3" fmla="*/ 73184 w 305300"/>
                    <a:gd name="connsiteY3" fmla="*/ 0 h 618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5300" h="61876">
                      <a:moveTo>
                        <a:pt x="305300" y="5026"/>
                      </a:moveTo>
                      <a:lnTo>
                        <a:pt x="0" y="61877"/>
                      </a:lnTo>
                      <a:lnTo>
                        <a:pt x="35179" y="16333"/>
                      </a:lnTo>
                      <a:lnTo>
                        <a:pt x="73184" y="0"/>
                      </a:lnTo>
                      <a:close/>
                    </a:path>
                  </a:pathLst>
                </a:custGeom>
                <a:solidFill>
                  <a:srgbClr val="FFCE78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237" name="Freeform: Shape 1236">
                  <a:extLst>
                    <a:ext uri="{FF2B5EF4-FFF2-40B4-BE49-F238E27FC236}">
                      <a16:creationId xmlns:a16="http://schemas.microsoft.com/office/drawing/2014/main" id="{0F94E0C3-3657-4655-8BDA-A360944F8C0E}"/>
                    </a:ext>
                  </a:extLst>
                </p:cNvPr>
                <p:cNvSpPr/>
                <p:nvPr/>
              </p:nvSpPr>
              <p:spPr>
                <a:xfrm>
                  <a:off x="5814179" y="3555245"/>
                  <a:ext cx="37691" cy="274832"/>
                </a:xfrm>
                <a:custGeom>
                  <a:avLst/>
                  <a:gdLst>
                    <a:gd name="connsiteX0" fmla="*/ 17275 w 37691"/>
                    <a:gd name="connsiteY0" fmla="*/ 0 h 274832"/>
                    <a:gd name="connsiteX1" fmla="*/ 37691 w 37691"/>
                    <a:gd name="connsiteY1" fmla="*/ 75069 h 274832"/>
                    <a:gd name="connsiteX2" fmla="*/ 37691 w 37691"/>
                    <a:gd name="connsiteY2" fmla="*/ 274833 h 274832"/>
                    <a:gd name="connsiteX3" fmla="*/ 0 w 37691"/>
                    <a:gd name="connsiteY3" fmla="*/ 76953 h 2748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7691" h="274832">
                      <a:moveTo>
                        <a:pt x="17275" y="0"/>
                      </a:moveTo>
                      <a:lnTo>
                        <a:pt x="37691" y="75069"/>
                      </a:lnTo>
                      <a:lnTo>
                        <a:pt x="37691" y="274833"/>
                      </a:lnTo>
                      <a:lnTo>
                        <a:pt x="0" y="76953"/>
                      </a:lnTo>
                      <a:close/>
                    </a:path>
                  </a:pathLst>
                </a:custGeom>
                <a:solidFill>
                  <a:srgbClr val="FFCE78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238" name="Freeform: Shape 1237">
                  <a:extLst>
                    <a:ext uri="{FF2B5EF4-FFF2-40B4-BE49-F238E27FC236}">
                      <a16:creationId xmlns:a16="http://schemas.microsoft.com/office/drawing/2014/main" id="{6816E1FE-C6A9-4910-9F10-83B9CF69C1C7}"/>
                    </a:ext>
                  </a:extLst>
                </p:cNvPr>
                <p:cNvSpPr/>
                <p:nvPr/>
              </p:nvSpPr>
              <p:spPr>
                <a:xfrm>
                  <a:off x="6840013" y="3314334"/>
                  <a:ext cx="739378" cy="55594"/>
                </a:xfrm>
                <a:custGeom>
                  <a:avLst/>
                  <a:gdLst>
                    <a:gd name="connsiteX0" fmla="*/ 0 w 739378"/>
                    <a:gd name="connsiteY0" fmla="*/ 55595 h 55594"/>
                    <a:gd name="connsiteX1" fmla="*/ 279858 w 739378"/>
                    <a:gd name="connsiteY1" fmla="*/ 47114 h 55594"/>
                    <a:gd name="connsiteX2" fmla="*/ 739379 w 739378"/>
                    <a:gd name="connsiteY2" fmla="*/ 12250 h 55594"/>
                    <a:gd name="connsiteX3" fmla="*/ 560031 w 739378"/>
                    <a:gd name="connsiteY3" fmla="*/ 0 h 55594"/>
                    <a:gd name="connsiteX4" fmla="*/ 157361 w 739378"/>
                    <a:gd name="connsiteY4" fmla="*/ 12878 h 555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39378" h="55594">
                      <a:moveTo>
                        <a:pt x="0" y="55595"/>
                      </a:moveTo>
                      <a:lnTo>
                        <a:pt x="279858" y="47114"/>
                      </a:lnTo>
                      <a:lnTo>
                        <a:pt x="739379" y="12250"/>
                      </a:lnTo>
                      <a:lnTo>
                        <a:pt x="560031" y="0"/>
                      </a:lnTo>
                      <a:lnTo>
                        <a:pt x="157361" y="12878"/>
                      </a:lnTo>
                      <a:close/>
                    </a:path>
                  </a:pathLst>
                </a:custGeom>
                <a:solidFill>
                  <a:srgbClr val="FFCE78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sp>
            <p:nvSpPr>
              <p:cNvPr id="1230" name="Freeform: Shape 1229">
                <a:extLst>
                  <a:ext uri="{FF2B5EF4-FFF2-40B4-BE49-F238E27FC236}">
                    <a16:creationId xmlns:a16="http://schemas.microsoft.com/office/drawing/2014/main" id="{984CDFDD-6917-4860-86DD-A32EDA274E02}"/>
                  </a:ext>
                </a:extLst>
              </p:cNvPr>
              <p:cNvSpPr/>
              <p:nvPr/>
            </p:nvSpPr>
            <p:spPr>
              <a:xfrm>
                <a:off x="6073935" y="3369929"/>
                <a:ext cx="1513308" cy="667765"/>
              </a:xfrm>
              <a:custGeom>
                <a:avLst/>
                <a:gdLst>
                  <a:gd name="connsiteX0" fmla="*/ 0 w 1513308"/>
                  <a:gd name="connsiteY0" fmla="*/ 658971 h 667765"/>
                  <a:gd name="connsiteX1" fmla="*/ 1135767 w 1513308"/>
                  <a:gd name="connsiteY1" fmla="*/ 0 h 667765"/>
                  <a:gd name="connsiteX2" fmla="*/ 1513309 w 1513308"/>
                  <a:gd name="connsiteY2" fmla="*/ 6282 h 667765"/>
                  <a:gd name="connsiteX3" fmla="*/ 647977 w 1513308"/>
                  <a:gd name="connsiteY3" fmla="*/ 667766 h 6677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13308" h="667765">
                    <a:moveTo>
                      <a:pt x="0" y="658971"/>
                    </a:moveTo>
                    <a:lnTo>
                      <a:pt x="1135767" y="0"/>
                    </a:lnTo>
                    <a:lnTo>
                      <a:pt x="1513309" y="6282"/>
                    </a:lnTo>
                    <a:lnTo>
                      <a:pt x="647977" y="667766"/>
                    </a:lnTo>
                    <a:close/>
                  </a:path>
                </a:pathLst>
              </a:custGeom>
              <a:solidFill>
                <a:srgbClr val="D87100">
                  <a:alpha val="15000"/>
                </a:srgbClr>
              </a:solidFill>
              <a:ln w="3129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231" name="Freeform: Shape 1230">
                <a:extLst>
                  <a:ext uri="{FF2B5EF4-FFF2-40B4-BE49-F238E27FC236}">
                    <a16:creationId xmlns:a16="http://schemas.microsoft.com/office/drawing/2014/main" id="{CD208FDA-EE6E-4877-8B19-0EB679A26D24}"/>
                  </a:ext>
                </a:extLst>
              </p:cNvPr>
              <p:cNvSpPr/>
              <p:nvPr/>
            </p:nvSpPr>
            <p:spPr>
              <a:xfrm>
                <a:off x="5987559" y="4037694"/>
                <a:ext cx="1525244" cy="43659"/>
              </a:xfrm>
              <a:custGeom>
                <a:avLst/>
                <a:gdLst>
                  <a:gd name="connsiteX0" fmla="*/ 0 w 1525244"/>
                  <a:gd name="connsiteY0" fmla="*/ 30153 h 43659"/>
                  <a:gd name="connsiteX1" fmla="*/ 238084 w 1525244"/>
                  <a:gd name="connsiteY1" fmla="*/ 0 h 43659"/>
                  <a:gd name="connsiteX2" fmla="*/ 1033058 w 1525244"/>
                  <a:gd name="connsiteY2" fmla="*/ 30153 h 43659"/>
                  <a:gd name="connsiteX3" fmla="*/ 1353749 w 1525244"/>
                  <a:gd name="connsiteY3" fmla="*/ 0 h 43659"/>
                  <a:gd name="connsiteX4" fmla="*/ 1525244 w 1525244"/>
                  <a:gd name="connsiteY4" fmla="*/ 33922 h 43659"/>
                  <a:gd name="connsiteX5" fmla="*/ 1145818 w 1525244"/>
                  <a:gd name="connsiteY5" fmla="*/ 43659 h 43659"/>
                  <a:gd name="connsiteX6" fmla="*/ 366863 w 1525244"/>
                  <a:gd name="connsiteY6" fmla="*/ 33922 h 43659"/>
                  <a:gd name="connsiteX7" fmla="*/ 265096 w 1525244"/>
                  <a:gd name="connsiteY7" fmla="*/ 43659 h 43659"/>
                  <a:gd name="connsiteX8" fmla="*/ 209501 w 1525244"/>
                  <a:gd name="connsiteY8" fmla="*/ 30153 h 436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525244" h="43659">
                    <a:moveTo>
                      <a:pt x="0" y="30153"/>
                    </a:moveTo>
                    <a:lnTo>
                      <a:pt x="238084" y="0"/>
                    </a:lnTo>
                    <a:lnTo>
                      <a:pt x="1033058" y="30153"/>
                    </a:lnTo>
                    <a:lnTo>
                      <a:pt x="1353749" y="0"/>
                    </a:lnTo>
                    <a:lnTo>
                      <a:pt x="1525244" y="33922"/>
                    </a:lnTo>
                    <a:lnTo>
                      <a:pt x="1145818" y="43659"/>
                    </a:lnTo>
                    <a:lnTo>
                      <a:pt x="366863" y="33922"/>
                    </a:lnTo>
                    <a:lnTo>
                      <a:pt x="265096" y="43659"/>
                    </a:lnTo>
                    <a:lnTo>
                      <a:pt x="209501" y="30153"/>
                    </a:lnTo>
                    <a:close/>
                  </a:path>
                </a:pathLst>
              </a:custGeom>
              <a:solidFill>
                <a:srgbClr val="D87100"/>
              </a:solidFill>
              <a:ln w="3129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sp>
          <p:nvSpPr>
            <p:cNvPr id="1227" name="Freeform: Shape 1226">
              <a:extLst>
                <a:ext uri="{FF2B5EF4-FFF2-40B4-BE49-F238E27FC236}">
                  <a16:creationId xmlns:a16="http://schemas.microsoft.com/office/drawing/2014/main" id="{8D834764-0DD6-4012-84D2-09A91BE24343}"/>
                </a:ext>
              </a:extLst>
            </p:cNvPr>
            <p:cNvSpPr/>
            <p:nvPr/>
          </p:nvSpPr>
          <p:spPr>
            <a:xfrm>
              <a:off x="6760232" y="3366474"/>
              <a:ext cx="859355" cy="718773"/>
            </a:xfrm>
            <a:custGeom>
              <a:avLst/>
              <a:gdLst>
                <a:gd name="connsiteX0" fmla="*/ 0 w 859355"/>
                <a:gd name="connsiteY0" fmla="*/ 695092 h 718773"/>
                <a:gd name="connsiteX1" fmla="*/ 855908 w 859355"/>
                <a:gd name="connsiteY1" fmla="*/ 0 h 718773"/>
                <a:gd name="connsiteX2" fmla="*/ 855908 w 859355"/>
                <a:gd name="connsiteY2" fmla="*/ 642324 h 718773"/>
                <a:gd name="connsiteX3" fmla="*/ 769846 w 859355"/>
                <a:gd name="connsiteY3" fmla="*/ 713309 h 718773"/>
                <a:gd name="connsiteX4" fmla="*/ 0 w 859355"/>
                <a:gd name="connsiteY4" fmla="*/ 695092 h 7187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9355" h="718773">
                  <a:moveTo>
                    <a:pt x="0" y="695092"/>
                  </a:moveTo>
                  <a:lnTo>
                    <a:pt x="855908" y="0"/>
                  </a:lnTo>
                  <a:lnTo>
                    <a:pt x="855908" y="642324"/>
                  </a:lnTo>
                  <a:cubicBezTo>
                    <a:pt x="855908" y="642324"/>
                    <a:pt x="885747" y="693835"/>
                    <a:pt x="769846" y="713309"/>
                  </a:cubicBezTo>
                  <a:cubicBezTo>
                    <a:pt x="653945" y="732469"/>
                    <a:pt x="0" y="695092"/>
                    <a:pt x="0" y="695092"/>
                  </a:cubicBezTo>
                  <a:close/>
                </a:path>
              </a:pathLst>
            </a:custGeom>
            <a:solidFill>
              <a:srgbClr val="D87100">
                <a:alpha val="15000"/>
              </a:srgbClr>
            </a:solidFill>
            <a:ln w="31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grpSp>
        <p:nvGrpSpPr>
          <p:cNvPr id="1257" name="Graphic 2125">
            <a:extLst>
              <a:ext uri="{FF2B5EF4-FFF2-40B4-BE49-F238E27FC236}">
                <a16:creationId xmlns:a16="http://schemas.microsoft.com/office/drawing/2014/main" id="{10C5D972-BC4A-495B-A18C-A7334539E410}"/>
              </a:ext>
            </a:extLst>
          </p:cNvPr>
          <p:cNvGrpSpPr/>
          <p:nvPr/>
        </p:nvGrpSpPr>
        <p:grpSpPr>
          <a:xfrm>
            <a:off x="-839255" y="4806536"/>
            <a:ext cx="2143136" cy="599021"/>
            <a:chOff x="5795962" y="3309937"/>
            <a:chExt cx="1989162" cy="799371"/>
          </a:xfrm>
        </p:grpSpPr>
        <p:grpSp>
          <p:nvGrpSpPr>
            <p:cNvPr id="1258" name="Graphic 2125">
              <a:extLst>
                <a:ext uri="{FF2B5EF4-FFF2-40B4-BE49-F238E27FC236}">
                  <a16:creationId xmlns:a16="http://schemas.microsoft.com/office/drawing/2014/main" id="{82B7CA56-B8F1-4993-97A4-2BC5B57A33F2}"/>
                </a:ext>
              </a:extLst>
            </p:cNvPr>
            <p:cNvGrpSpPr/>
            <p:nvPr/>
          </p:nvGrpSpPr>
          <p:grpSpPr>
            <a:xfrm>
              <a:off x="5795962" y="3309937"/>
              <a:ext cx="1989162" cy="799371"/>
              <a:chOff x="5795962" y="3309937"/>
              <a:chExt cx="1989162" cy="799371"/>
            </a:xfrm>
          </p:grpSpPr>
          <p:grpSp>
            <p:nvGrpSpPr>
              <p:cNvPr id="1260" name="Graphic 2125">
                <a:extLst>
                  <a:ext uri="{FF2B5EF4-FFF2-40B4-BE49-F238E27FC236}">
                    <a16:creationId xmlns:a16="http://schemas.microsoft.com/office/drawing/2014/main" id="{EFC48911-E496-4E2D-AC4B-DBC5F8A5BF44}"/>
                  </a:ext>
                </a:extLst>
              </p:cNvPr>
              <p:cNvGrpSpPr/>
              <p:nvPr/>
            </p:nvGrpSpPr>
            <p:grpSpPr>
              <a:xfrm>
                <a:off x="5817634" y="3318417"/>
                <a:ext cx="1967489" cy="790890"/>
                <a:chOff x="5817634" y="3318417"/>
                <a:chExt cx="1967489" cy="790890"/>
              </a:xfrm>
            </p:grpSpPr>
            <p:sp>
              <p:nvSpPr>
                <p:cNvPr id="1276" name="Freeform: Shape 1275">
                  <a:extLst>
                    <a:ext uri="{FF2B5EF4-FFF2-40B4-BE49-F238E27FC236}">
                      <a16:creationId xmlns:a16="http://schemas.microsoft.com/office/drawing/2014/main" id="{905B0E49-1809-44F3-9726-77DB342C3D09}"/>
                    </a:ext>
                  </a:extLst>
                </p:cNvPr>
                <p:cNvSpPr/>
                <p:nvPr/>
              </p:nvSpPr>
              <p:spPr>
                <a:xfrm>
                  <a:off x="5817634" y="3318417"/>
                  <a:ext cx="1967489" cy="790890"/>
                </a:xfrm>
                <a:custGeom>
                  <a:avLst/>
                  <a:gdLst>
                    <a:gd name="connsiteX0" fmla="*/ 1855986 w 1967489"/>
                    <a:gd name="connsiteY0" fmla="*/ 765763 h 790890"/>
                    <a:gd name="connsiteX1" fmla="*/ 271064 w 1967489"/>
                    <a:gd name="connsiteY1" fmla="*/ 790891 h 790890"/>
                    <a:gd name="connsiteX2" fmla="*/ 79466 w 1967489"/>
                    <a:gd name="connsiteY2" fmla="*/ 660855 h 790890"/>
                    <a:gd name="connsiteX3" fmla="*/ 9737 w 1967489"/>
                    <a:gd name="connsiteY3" fmla="*/ 579191 h 790890"/>
                    <a:gd name="connsiteX4" fmla="*/ 0 w 1967489"/>
                    <a:gd name="connsiteY4" fmla="*/ 298390 h 790890"/>
                    <a:gd name="connsiteX5" fmla="*/ 79466 w 1967489"/>
                    <a:gd name="connsiteY5" fmla="*/ 232744 h 790890"/>
                    <a:gd name="connsiteX6" fmla="*/ 79466 w 1967489"/>
                    <a:gd name="connsiteY6" fmla="*/ 167727 h 790890"/>
                    <a:gd name="connsiteX7" fmla="*/ 271064 w 1967489"/>
                    <a:gd name="connsiteY7" fmla="*/ 37691 h 790890"/>
                    <a:gd name="connsiteX8" fmla="*/ 749116 w 1967489"/>
                    <a:gd name="connsiteY8" fmla="*/ 0 h 790890"/>
                    <a:gd name="connsiteX9" fmla="*/ 1184137 w 1967489"/>
                    <a:gd name="connsiteY9" fmla="*/ 44916 h 790890"/>
                    <a:gd name="connsiteX10" fmla="*/ 1252924 w 1967489"/>
                    <a:gd name="connsiteY10" fmla="*/ 37377 h 790890"/>
                    <a:gd name="connsiteX11" fmla="*/ 1782174 w 1967489"/>
                    <a:gd name="connsiteY11" fmla="*/ 37377 h 790890"/>
                    <a:gd name="connsiteX12" fmla="*/ 1967490 w 1967489"/>
                    <a:gd name="connsiteY12" fmla="*/ 122811 h 790890"/>
                    <a:gd name="connsiteX13" fmla="*/ 1897446 w 1967489"/>
                    <a:gd name="connsiteY13" fmla="*/ 653317 h 790890"/>
                    <a:gd name="connsiteX14" fmla="*/ 1855986 w 1967489"/>
                    <a:gd name="connsiteY14" fmla="*/ 765763 h 790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967489" h="790890">
                      <a:moveTo>
                        <a:pt x="1855986" y="765763"/>
                      </a:moveTo>
                      <a:lnTo>
                        <a:pt x="271064" y="790891"/>
                      </a:lnTo>
                      <a:cubicBezTo>
                        <a:pt x="165842" y="790891"/>
                        <a:pt x="79466" y="732469"/>
                        <a:pt x="79466" y="660855"/>
                      </a:cubicBezTo>
                      <a:lnTo>
                        <a:pt x="9737" y="579191"/>
                      </a:lnTo>
                      <a:lnTo>
                        <a:pt x="0" y="298390"/>
                      </a:lnTo>
                      <a:lnTo>
                        <a:pt x="79466" y="232744"/>
                      </a:lnTo>
                      <a:lnTo>
                        <a:pt x="79466" y="167727"/>
                      </a:lnTo>
                      <a:cubicBezTo>
                        <a:pt x="79466" y="96113"/>
                        <a:pt x="165528" y="37691"/>
                        <a:pt x="271064" y="37691"/>
                      </a:cubicBezTo>
                      <a:lnTo>
                        <a:pt x="749116" y="0"/>
                      </a:lnTo>
                      <a:lnTo>
                        <a:pt x="1184137" y="44916"/>
                      </a:lnTo>
                      <a:lnTo>
                        <a:pt x="1252924" y="37377"/>
                      </a:lnTo>
                      <a:lnTo>
                        <a:pt x="1782174" y="37377"/>
                      </a:lnTo>
                      <a:cubicBezTo>
                        <a:pt x="1887395" y="37377"/>
                        <a:pt x="1967490" y="51197"/>
                        <a:pt x="1967490" y="122811"/>
                      </a:cubicBezTo>
                      <a:lnTo>
                        <a:pt x="1897446" y="653317"/>
                      </a:lnTo>
                      <a:cubicBezTo>
                        <a:pt x="1897446" y="724931"/>
                        <a:pt x="1961208" y="765763"/>
                        <a:pt x="1855986" y="765763"/>
                      </a:cubicBezTo>
                      <a:close/>
                    </a:path>
                  </a:pathLst>
                </a:custGeom>
                <a:solidFill>
                  <a:srgbClr val="512C1E">
                    <a:alpha val="60000"/>
                  </a:srgbClr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grpSp>
              <p:nvGrpSpPr>
                <p:cNvPr id="1277" name="Graphic 2125">
                  <a:extLst>
                    <a:ext uri="{FF2B5EF4-FFF2-40B4-BE49-F238E27FC236}">
                      <a16:creationId xmlns:a16="http://schemas.microsoft.com/office/drawing/2014/main" id="{01981A3D-880F-4857-B15D-FA44FFF543AD}"/>
                    </a:ext>
                  </a:extLst>
                </p:cNvPr>
                <p:cNvGrpSpPr/>
                <p:nvPr/>
              </p:nvGrpSpPr>
              <p:grpSpPr>
                <a:xfrm>
                  <a:off x="5897100" y="3355794"/>
                  <a:ext cx="1817980" cy="681899"/>
                  <a:chOff x="5897100" y="3355794"/>
                  <a:chExt cx="1817980" cy="681899"/>
                </a:xfrm>
                <a:solidFill>
                  <a:srgbClr val="593B2E"/>
                </a:solidFill>
              </p:grpSpPr>
              <p:sp>
                <p:nvSpPr>
                  <p:cNvPr id="1283" name="Freeform: Shape 1282">
                    <a:extLst>
                      <a:ext uri="{FF2B5EF4-FFF2-40B4-BE49-F238E27FC236}">
                        <a16:creationId xmlns:a16="http://schemas.microsoft.com/office/drawing/2014/main" id="{4A0031F4-7EB9-4B12-A0C2-C3F26E26E439}"/>
                      </a:ext>
                    </a:extLst>
                  </p:cNvPr>
                  <p:cNvSpPr/>
                  <p:nvPr/>
                </p:nvSpPr>
                <p:spPr>
                  <a:xfrm>
                    <a:off x="6003578" y="3429604"/>
                    <a:ext cx="1696739" cy="608090"/>
                  </a:xfrm>
                  <a:custGeom>
                    <a:avLst/>
                    <a:gdLst>
                      <a:gd name="connsiteX0" fmla="*/ 0 w 1696739"/>
                      <a:gd name="connsiteY0" fmla="*/ 65962 h 608090"/>
                      <a:gd name="connsiteX1" fmla="*/ 0 w 1696739"/>
                      <a:gd name="connsiteY1" fmla="*/ 542130 h 608090"/>
                      <a:gd name="connsiteX2" fmla="*/ 98940 w 1696739"/>
                      <a:gd name="connsiteY2" fmla="*/ 608090 h 608090"/>
                      <a:gd name="connsiteX3" fmla="*/ 1597800 w 1696739"/>
                      <a:gd name="connsiteY3" fmla="*/ 608090 h 608090"/>
                      <a:gd name="connsiteX4" fmla="*/ 1696740 w 1696739"/>
                      <a:gd name="connsiteY4" fmla="*/ 542130 h 608090"/>
                      <a:gd name="connsiteX5" fmla="*/ 1696740 w 1696739"/>
                      <a:gd name="connsiteY5" fmla="*/ 72872 h 608090"/>
                      <a:gd name="connsiteX6" fmla="*/ 1598428 w 1696739"/>
                      <a:gd name="connsiteY6" fmla="*/ 6913 h 608090"/>
                      <a:gd name="connsiteX7" fmla="*/ 99882 w 1696739"/>
                      <a:gd name="connsiteY7" fmla="*/ 2 h 608090"/>
                      <a:gd name="connsiteX8" fmla="*/ 0 w 1696739"/>
                      <a:gd name="connsiteY8" fmla="*/ 65962 h 6080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696739" h="608090">
                        <a:moveTo>
                          <a:pt x="0" y="65962"/>
                        </a:moveTo>
                        <a:lnTo>
                          <a:pt x="0" y="542130"/>
                        </a:lnTo>
                        <a:cubicBezTo>
                          <a:pt x="0" y="578565"/>
                          <a:pt x="44287" y="608090"/>
                          <a:pt x="98940" y="608090"/>
                        </a:cubicBezTo>
                        <a:lnTo>
                          <a:pt x="1597800" y="608090"/>
                        </a:lnTo>
                        <a:cubicBezTo>
                          <a:pt x="1652453" y="608090"/>
                          <a:pt x="1696740" y="578565"/>
                          <a:pt x="1696740" y="542130"/>
                        </a:cubicBezTo>
                        <a:lnTo>
                          <a:pt x="1696740" y="72872"/>
                        </a:lnTo>
                        <a:cubicBezTo>
                          <a:pt x="1696740" y="36437"/>
                          <a:pt x="1652767" y="6913"/>
                          <a:pt x="1598428" y="6913"/>
                        </a:cubicBezTo>
                        <a:lnTo>
                          <a:pt x="99882" y="2"/>
                        </a:lnTo>
                        <a:cubicBezTo>
                          <a:pt x="44916" y="-312"/>
                          <a:pt x="0" y="29213"/>
                          <a:pt x="0" y="65962"/>
                        </a:cubicBez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284" name="Freeform: Shape 1283">
                    <a:extLst>
                      <a:ext uri="{FF2B5EF4-FFF2-40B4-BE49-F238E27FC236}">
                        <a16:creationId xmlns:a16="http://schemas.microsoft.com/office/drawing/2014/main" id="{B57A6353-FA2D-4B43-883A-D83C9583C022}"/>
                      </a:ext>
                    </a:extLst>
                  </p:cNvPr>
                  <p:cNvSpPr/>
                  <p:nvPr/>
                </p:nvSpPr>
                <p:spPr>
                  <a:xfrm>
                    <a:off x="5976566" y="3434946"/>
                    <a:ext cx="1709303" cy="590812"/>
                  </a:xfrm>
                  <a:custGeom>
                    <a:avLst/>
                    <a:gdLst>
                      <a:gd name="connsiteX0" fmla="*/ 69101 w 1709303"/>
                      <a:gd name="connsiteY0" fmla="*/ 590812 h 590812"/>
                      <a:gd name="connsiteX1" fmla="*/ 42403 w 1709303"/>
                      <a:gd name="connsiteY1" fmla="*/ 369690 h 590812"/>
                      <a:gd name="connsiteX2" fmla="*/ 67530 w 1709303"/>
                      <a:gd name="connsiteY2" fmla="*/ 41775 h 590812"/>
                      <a:gd name="connsiteX3" fmla="*/ 1709304 w 1709303"/>
                      <a:gd name="connsiteY3" fmla="*/ 32980 h 590812"/>
                      <a:gd name="connsiteX4" fmla="*/ 1709304 w 1709303"/>
                      <a:gd name="connsiteY4" fmla="*/ 32980 h 590812"/>
                      <a:gd name="connsiteX5" fmla="*/ 1593089 w 1709303"/>
                      <a:gd name="connsiteY5" fmla="*/ 1570 h 590812"/>
                      <a:gd name="connsiteX6" fmla="*/ 87947 w 1709303"/>
                      <a:gd name="connsiteY6" fmla="*/ 0 h 590812"/>
                      <a:gd name="connsiteX7" fmla="*/ 0 w 1709303"/>
                      <a:gd name="connsiteY7" fmla="*/ 59678 h 590812"/>
                      <a:gd name="connsiteX8" fmla="*/ 0 w 1709303"/>
                      <a:gd name="connsiteY8" fmla="*/ 503808 h 590812"/>
                      <a:gd name="connsiteX9" fmla="*/ 69101 w 1709303"/>
                      <a:gd name="connsiteY9" fmla="*/ 590812 h 590812"/>
                      <a:gd name="connsiteX10" fmla="*/ 69101 w 1709303"/>
                      <a:gd name="connsiteY10" fmla="*/ 590812 h 5908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709303" h="590812">
                        <a:moveTo>
                          <a:pt x="69101" y="590812"/>
                        </a:moveTo>
                        <a:lnTo>
                          <a:pt x="42403" y="369690"/>
                        </a:lnTo>
                        <a:lnTo>
                          <a:pt x="67530" y="41775"/>
                        </a:lnTo>
                        <a:lnTo>
                          <a:pt x="1709304" y="32980"/>
                        </a:lnTo>
                        <a:lnTo>
                          <a:pt x="1709304" y="32980"/>
                        </a:lnTo>
                        <a:cubicBezTo>
                          <a:pt x="1676638" y="4397"/>
                          <a:pt x="1655594" y="1570"/>
                          <a:pt x="1593089" y="1570"/>
                        </a:cubicBezTo>
                        <a:lnTo>
                          <a:pt x="87947" y="0"/>
                        </a:lnTo>
                        <a:cubicBezTo>
                          <a:pt x="39262" y="0"/>
                          <a:pt x="0" y="26698"/>
                          <a:pt x="0" y="59678"/>
                        </a:cubicBezTo>
                        <a:lnTo>
                          <a:pt x="0" y="503808"/>
                        </a:lnTo>
                        <a:cubicBezTo>
                          <a:pt x="314" y="538987"/>
                          <a:pt x="26070" y="571653"/>
                          <a:pt x="69101" y="590812"/>
                        </a:cubicBezTo>
                        <a:lnTo>
                          <a:pt x="69101" y="590812"/>
                        </a:ln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285" name="Freeform: Shape 1284">
                    <a:extLst>
                      <a:ext uri="{FF2B5EF4-FFF2-40B4-BE49-F238E27FC236}">
                        <a16:creationId xmlns:a16="http://schemas.microsoft.com/office/drawing/2014/main" id="{67004258-4FFC-4FF1-904D-FEAC1417C23C}"/>
                      </a:ext>
                    </a:extLst>
                  </p:cNvPr>
                  <p:cNvSpPr/>
                  <p:nvPr/>
                </p:nvSpPr>
                <p:spPr>
                  <a:xfrm>
                    <a:off x="5897100" y="3385319"/>
                    <a:ext cx="70985" cy="307812"/>
                  </a:xfrm>
                  <a:custGeom>
                    <a:avLst/>
                    <a:gdLst>
                      <a:gd name="connsiteX0" fmla="*/ 70985 w 70985"/>
                      <a:gd name="connsiteY0" fmla="*/ 0 h 307812"/>
                      <a:gd name="connsiteX1" fmla="*/ 45230 w 70985"/>
                      <a:gd name="connsiteY1" fmla="*/ 94543 h 307812"/>
                      <a:gd name="connsiteX2" fmla="*/ 23243 w 70985"/>
                      <a:gd name="connsiteY2" fmla="*/ 307813 h 307812"/>
                      <a:gd name="connsiteX3" fmla="*/ 0 w 70985"/>
                      <a:gd name="connsiteY3" fmla="*/ 216097 h 307812"/>
                      <a:gd name="connsiteX4" fmla="*/ 0 w 70985"/>
                      <a:gd name="connsiteY4" fmla="*/ 72556 h 307812"/>
                      <a:gd name="connsiteX5" fmla="*/ 70985 w 70985"/>
                      <a:gd name="connsiteY5" fmla="*/ 0 h 3078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985" h="307812">
                        <a:moveTo>
                          <a:pt x="70985" y="0"/>
                        </a:moveTo>
                        <a:cubicBezTo>
                          <a:pt x="70985" y="0"/>
                          <a:pt x="50569" y="58736"/>
                          <a:pt x="45230" y="94543"/>
                        </a:cubicBezTo>
                        <a:cubicBezTo>
                          <a:pt x="39890" y="130349"/>
                          <a:pt x="23243" y="307813"/>
                          <a:pt x="23243" y="307813"/>
                        </a:cubicBezTo>
                        <a:lnTo>
                          <a:pt x="0" y="216097"/>
                        </a:lnTo>
                        <a:lnTo>
                          <a:pt x="0" y="72556"/>
                        </a:lnTo>
                        <a:cubicBezTo>
                          <a:pt x="0" y="72556"/>
                          <a:pt x="15391" y="21358"/>
                          <a:pt x="70985" y="0"/>
                        </a:cubicBez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286" name="Freeform: Shape 1285">
                    <a:extLst>
                      <a:ext uri="{FF2B5EF4-FFF2-40B4-BE49-F238E27FC236}">
                        <a16:creationId xmlns:a16="http://schemas.microsoft.com/office/drawing/2014/main" id="{8C066CC9-A8E9-4443-AEC2-783AA8CD0DD3}"/>
                      </a:ext>
                    </a:extLst>
                  </p:cNvPr>
                  <p:cNvSpPr/>
                  <p:nvPr/>
                </p:nvSpPr>
                <p:spPr>
                  <a:xfrm>
                    <a:off x="5897100" y="3879704"/>
                    <a:ext cx="78837" cy="157989"/>
                  </a:xfrm>
                  <a:custGeom>
                    <a:avLst/>
                    <a:gdLst>
                      <a:gd name="connsiteX0" fmla="*/ 78838 w 78837"/>
                      <a:gd name="connsiteY0" fmla="*/ 0 h 157989"/>
                      <a:gd name="connsiteX1" fmla="*/ 23243 w 78837"/>
                      <a:gd name="connsiteY1" fmla="*/ 157990 h 157989"/>
                      <a:gd name="connsiteX2" fmla="*/ 0 w 78837"/>
                      <a:gd name="connsiteY2" fmla="*/ 99568 h 1579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8837" h="157989">
                        <a:moveTo>
                          <a:pt x="78838" y="0"/>
                        </a:moveTo>
                        <a:lnTo>
                          <a:pt x="23243" y="157990"/>
                        </a:lnTo>
                        <a:lnTo>
                          <a:pt x="0" y="99568"/>
                        </a:ln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287" name="Freeform: Shape 1286">
                    <a:extLst>
                      <a:ext uri="{FF2B5EF4-FFF2-40B4-BE49-F238E27FC236}">
                        <a16:creationId xmlns:a16="http://schemas.microsoft.com/office/drawing/2014/main" id="{3535082C-36AB-4101-9128-9ECE275ED8ED}"/>
                      </a:ext>
                    </a:extLst>
                  </p:cNvPr>
                  <p:cNvSpPr/>
                  <p:nvPr/>
                </p:nvSpPr>
                <p:spPr>
                  <a:xfrm>
                    <a:off x="6941151" y="3355794"/>
                    <a:ext cx="287710" cy="55594"/>
                  </a:xfrm>
                  <a:custGeom>
                    <a:avLst/>
                    <a:gdLst>
                      <a:gd name="connsiteX0" fmla="*/ 129407 w 287710"/>
                      <a:gd name="connsiteY0" fmla="*/ 0 h 55594"/>
                      <a:gd name="connsiteX1" fmla="*/ 0 w 287710"/>
                      <a:gd name="connsiteY1" fmla="*/ 55595 h 55594"/>
                      <a:gd name="connsiteX2" fmla="*/ 223636 w 287710"/>
                      <a:gd name="connsiteY2" fmla="*/ 24813 h 55594"/>
                      <a:gd name="connsiteX3" fmla="*/ 287711 w 287710"/>
                      <a:gd name="connsiteY3" fmla="*/ 0 h 555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87710" h="55594">
                        <a:moveTo>
                          <a:pt x="129407" y="0"/>
                        </a:moveTo>
                        <a:lnTo>
                          <a:pt x="0" y="55595"/>
                        </a:lnTo>
                        <a:lnTo>
                          <a:pt x="223636" y="24813"/>
                        </a:lnTo>
                        <a:lnTo>
                          <a:pt x="287711" y="0"/>
                        </a:ln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288" name="Freeform: Shape 1287">
                    <a:extLst>
                      <a:ext uri="{FF2B5EF4-FFF2-40B4-BE49-F238E27FC236}">
                        <a16:creationId xmlns:a16="http://schemas.microsoft.com/office/drawing/2014/main" id="{9E4C5832-4169-456A-8B2B-9E813B25F5D8}"/>
                      </a:ext>
                    </a:extLst>
                  </p:cNvPr>
                  <p:cNvSpPr/>
                  <p:nvPr/>
                </p:nvSpPr>
                <p:spPr>
                  <a:xfrm>
                    <a:off x="7671421" y="3502477"/>
                    <a:ext cx="43659" cy="492500"/>
                  </a:xfrm>
                  <a:custGeom>
                    <a:avLst/>
                    <a:gdLst>
                      <a:gd name="connsiteX0" fmla="*/ 29211 w 43659"/>
                      <a:gd name="connsiteY0" fmla="*/ 0 h 492500"/>
                      <a:gd name="connsiteX1" fmla="*/ 0 w 43659"/>
                      <a:gd name="connsiteY1" fmla="*/ 295877 h 492500"/>
                      <a:gd name="connsiteX2" fmla="*/ 14448 w 43659"/>
                      <a:gd name="connsiteY2" fmla="*/ 492501 h 492500"/>
                      <a:gd name="connsiteX3" fmla="*/ 43659 w 43659"/>
                      <a:gd name="connsiteY3" fmla="*/ 377228 h 4925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3659" h="492500">
                        <a:moveTo>
                          <a:pt x="29211" y="0"/>
                        </a:moveTo>
                        <a:lnTo>
                          <a:pt x="0" y="295877"/>
                        </a:lnTo>
                        <a:lnTo>
                          <a:pt x="14448" y="492501"/>
                        </a:lnTo>
                        <a:lnTo>
                          <a:pt x="43659" y="377228"/>
                        </a:ln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sp>
              <p:nvSpPr>
                <p:cNvPr id="1278" name="Freeform: Shape 1277">
                  <a:extLst>
                    <a:ext uri="{FF2B5EF4-FFF2-40B4-BE49-F238E27FC236}">
                      <a16:creationId xmlns:a16="http://schemas.microsoft.com/office/drawing/2014/main" id="{9803ABF3-3BD3-4748-BF81-E7A027EC39B0}"/>
                    </a:ext>
                  </a:extLst>
                </p:cNvPr>
                <p:cNvSpPr/>
                <p:nvPr/>
              </p:nvSpPr>
              <p:spPr>
                <a:xfrm>
                  <a:off x="6006405" y="3351397"/>
                  <a:ext cx="641067" cy="53396"/>
                </a:xfrm>
                <a:custGeom>
                  <a:avLst/>
                  <a:gdLst>
                    <a:gd name="connsiteX0" fmla="*/ 0 w 641067"/>
                    <a:gd name="connsiteY0" fmla="*/ 17589 h 53396"/>
                    <a:gd name="connsiteX1" fmla="*/ 246250 w 641067"/>
                    <a:gd name="connsiteY1" fmla="*/ 53396 h 53396"/>
                    <a:gd name="connsiteX2" fmla="*/ 641067 w 641067"/>
                    <a:gd name="connsiteY2" fmla="*/ 4397 h 53396"/>
                    <a:gd name="connsiteX3" fmla="*/ 54967 w 641067"/>
                    <a:gd name="connsiteY3" fmla="*/ 0 h 53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41067" h="53396">
                      <a:moveTo>
                        <a:pt x="0" y="17589"/>
                      </a:moveTo>
                      <a:lnTo>
                        <a:pt x="246250" y="53396"/>
                      </a:lnTo>
                      <a:lnTo>
                        <a:pt x="641067" y="4397"/>
                      </a:lnTo>
                      <a:lnTo>
                        <a:pt x="54967" y="0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279" name="Freeform: Shape 1278">
                  <a:extLst>
                    <a:ext uri="{FF2B5EF4-FFF2-40B4-BE49-F238E27FC236}">
                      <a16:creationId xmlns:a16="http://schemas.microsoft.com/office/drawing/2014/main" id="{AC9C3A84-3A59-46E6-B827-11651CD32792}"/>
                    </a:ext>
                  </a:extLst>
                </p:cNvPr>
                <p:cNvSpPr/>
                <p:nvPr/>
              </p:nvSpPr>
              <p:spPr>
                <a:xfrm>
                  <a:off x="7164787" y="3355794"/>
                  <a:ext cx="435335" cy="24813"/>
                </a:xfrm>
                <a:custGeom>
                  <a:avLst/>
                  <a:gdLst>
                    <a:gd name="connsiteX0" fmla="*/ 0 w 435335"/>
                    <a:gd name="connsiteY0" fmla="*/ 24813 h 24813"/>
                    <a:gd name="connsiteX1" fmla="*/ 435335 w 435335"/>
                    <a:gd name="connsiteY1" fmla="*/ 0 h 24813"/>
                    <a:gd name="connsiteX2" fmla="*/ 64075 w 435335"/>
                    <a:gd name="connsiteY2" fmla="*/ 0 h 248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435335" h="24813">
                      <a:moveTo>
                        <a:pt x="0" y="24813"/>
                      </a:moveTo>
                      <a:lnTo>
                        <a:pt x="435335" y="0"/>
                      </a:lnTo>
                      <a:lnTo>
                        <a:pt x="64075" y="0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280" name="Freeform: Shape 1279">
                  <a:extLst>
                    <a:ext uri="{FF2B5EF4-FFF2-40B4-BE49-F238E27FC236}">
                      <a16:creationId xmlns:a16="http://schemas.microsoft.com/office/drawing/2014/main" id="{12FAAF47-66E3-4A2C-8DF8-F8DE88DE81EF}"/>
                    </a:ext>
                  </a:extLst>
                </p:cNvPr>
                <p:cNvSpPr/>
                <p:nvPr/>
              </p:nvSpPr>
              <p:spPr>
                <a:xfrm>
                  <a:off x="5947355" y="3368986"/>
                  <a:ext cx="305300" cy="92972"/>
                </a:xfrm>
                <a:custGeom>
                  <a:avLst/>
                  <a:gdLst>
                    <a:gd name="connsiteX0" fmla="*/ 305300 w 305300"/>
                    <a:gd name="connsiteY0" fmla="*/ 35807 h 92972"/>
                    <a:gd name="connsiteX1" fmla="*/ 0 w 305300"/>
                    <a:gd name="connsiteY1" fmla="*/ 92972 h 92972"/>
                    <a:gd name="connsiteX2" fmla="*/ 20730 w 305300"/>
                    <a:gd name="connsiteY2" fmla="*/ 16333 h 92972"/>
                    <a:gd name="connsiteX3" fmla="*/ 59050 w 305300"/>
                    <a:gd name="connsiteY3" fmla="*/ 0 h 929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5300" h="92972">
                      <a:moveTo>
                        <a:pt x="305300" y="35807"/>
                      </a:moveTo>
                      <a:lnTo>
                        <a:pt x="0" y="92972"/>
                      </a:lnTo>
                      <a:lnTo>
                        <a:pt x="20730" y="16333"/>
                      </a:lnTo>
                      <a:lnTo>
                        <a:pt x="59050" y="0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281" name="Freeform: Shape 1280">
                  <a:extLst>
                    <a:ext uri="{FF2B5EF4-FFF2-40B4-BE49-F238E27FC236}">
                      <a16:creationId xmlns:a16="http://schemas.microsoft.com/office/drawing/2014/main" id="{DF3D9467-7026-4224-B2CE-041F9EA081AF}"/>
                    </a:ext>
                  </a:extLst>
                </p:cNvPr>
                <p:cNvSpPr/>
                <p:nvPr/>
              </p:nvSpPr>
              <p:spPr>
                <a:xfrm>
                  <a:off x="5915318" y="3597019"/>
                  <a:ext cx="61562" cy="282685"/>
                </a:xfrm>
                <a:custGeom>
                  <a:avLst/>
                  <a:gdLst>
                    <a:gd name="connsiteX0" fmla="*/ 17275 w 61562"/>
                    <a:gd name="connsiteY0" fmla="*/ 0 h 282685"/>
                    <a:gd name="connsiteX1" fmla="*/ 61563 w 61562"/>
                    <a:gd name="connsiteY1" fmla="*/ 76953 h 282685"/>
                    <a:gd name="connsiteX2" fmla="*/ 60620 w 61562"/>
                    <a:gd name="connsiteY2" fmla="*/ 282685 h 282685"/>
                    <a:gd name="connsiteX3" fmla="*/ 0 w 61562"/>
                    <a:gd name="connsiteY3" fmla="*/ 76953 h 2826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1562" h="282685">
                      <a:moveTo>
                        <a:pt x="17275" y="0"/>
                      </a:moveTo>
                      <a:lnTo>
                        <a:pt x="61563" y="76953"/>
                      </a:lnTo>
                      <a:lnTo>
                        <a:pt x="60620" y="282685"/>
                      </a:lnTo>
                      <a:lnTo>
                        <a:pt x="0" y="76953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282" name="Freeform: Shape 1281">
                  <a:extLst>
                    <a:ext uri="{FF2B5EF4-FFF2-40B4-BE49-F238E27FC236}">
                      <a16:creationId xmlns:a16="http://schemas.microsoft.com/office/drawing/2014/main" id="{1A3C245D-C940-4DEE-B5DA-9B0898AA5411}"/>
                    </a:ext>
                  </a:extLst>
                </p:cNvPr>
                <p:cNvSpPr/>
                <p:nvPr/>
              </p:nvSpPr>
              <p:spPr>
                <a:xfrm>
                  <a:off x="7001771" y="3355794"/>
                  <a:ext cx="679072" cy="63761"/>
                </a:xfrm>
                <a:custGeom>
                  <a:avLst/>
                  <a:gdLst>
                    <a:gd name="connsiteX0" fmla="*/ 0 w 679072"/>
                    <a:gd name="connsiteY0" fmla="*/ 48999 h 63761"/>
                    <a:gd name="connsiteX1" fmla="*/ 250334 w 679072"/>
                    <a:gd name="connsiteY1" fmla="*/ 63761 h 63761"/>
                    <a:gd name="connsiteX2" fmla="*/ 679073 w 679072"/>
                    <a:gd name="connsiteY2" fmla="*/ 12564 h 63761"/>
                    <a:gd name="connsiteX3" fmla="*/ 499411 w 679072"/>
                    <a:gd name="connsiteY3" fmla="*/ 0 h 63761"/>
                    <a:gd name="connsiteX4" fmla="*/ 163015 w 679072"/>
                    <a:gd name="connsiteY4" fmla="*/ 24813 h 637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79072" h="63761">
                      <a:moveTo>
                        <a:pt x="0" y="48999"/>
                      </a:moveTo>
                      <a:lnTo>
                        <a:pt x="250334" y="63761"/>
                      </a:lnTo>
                      <a:lnTo>
                        <a:pt x="679073" y="12564"/>
                      </a:lnTo>
                      <a:lnTo>
                        <a:pt x="499411" y="0"/>
                      </a:lnTo>
                      <a:lnTo>
                        <a:pt x="163015" y="24813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1261" name="Graphic 2125">
                <a:extLst>
                  <a:ext uri="{FF2B5EF4-FFF2-40B4-BE49-F238E27FC236}">
                    <a16:creationId xmlns:a16="http://schemas.microsoft.com/office/drawing/2014/main" id="{FF3B4276-F001-471A-BC28-2D8CD29178D6}"/>
                  </a:ext>
                </a:extLst>
              </p:cNvPr>
              <p:cNvGrpSpPr/>
              <p:nvPr/>
            </p:nvGrpSpPr>
            <p:grpSpPr>
              <a:xfrm>
                <a:off x="5795962" y="3309937"/>
                <a:ext cx="1894305" cy="757910"/>
                <a:chOff x="5795962" y="3309937"/>
                <a:chExt cx="1894305" cy="757910"/>
              </a:xfrm>
            </p:grpSpPr>
            <p:sp>
              <p:nvSpPr>
                <p:cNvPr id="1264" name="Freeform: Shape 1263">
                  <a:extLst>
                    <a:ext uri="{FF2B5EF4-FFF2-40B4-BE49-F238E27FC236}">
                      <a16:creationId xmlns:a16="http://schemas.microsoft.com/office/drawing/2014/main" id="{A4398F8A-C1BE-4947-A881-3CE2CE0BAC4E}"/>
                    </a:ext>
                  </a:extLst>
                </p:cNvPr>
                <p:cNvSpPr/>
                <p:nvPr/>
              </p:nvSpPr>
              <p:spPr>
                <a:xfrm>
                  <a:off x="5795962" y="3314334"/>
                  <a:ext cx="1894305" cy="753513"/>
                </a:xfrm>
                <a:custGeom>
                  <a:avLst/>
                  <a:gdLst>
                    <a:gd name="connsiteX0" fmla="*/ 1702708 w 1894305"/>
                    <a:gd name="connsiteY0" fmla="*/ 753513 h 753513"/>
                    <a:gd name="connsiteX1" fmla="*/ 191598 w 1894305"/>
                    <a:gd name="connsiteY1" fmla="*/ 753513 h 753513"/>
                    <a:gd name="connsiteX2" fmla="*/ 0 w 1894305"/>
                    <a:gd name="connsiteY2" fmla="*/ 623478 h 753513"/>
                    <a:gd name="connsiteX3" fmla="*/ 55909 w 1894305"/>
                    <a:gd name="connsiteY3" fmla="*/ 515744 h 753513"/>
                    <a:gd name="connsiteX4" fmla="*/ 0 w 1894305"/>
                    <a:gd name="connsiteY4" fmla="*/ 245308 h 753513"/>
                    <a:gd name="connsiteX5" fmla="*/ 0 w 1894305"/>
                    <a:gd name="connsiteY5" fmla="*/ 195053 h 753513"/>
                    <a:gd name="connsiteX6" fmla="*/ 0 w 1894305"/>
                    <a:gd name="connsiteY6" fmla="*/ 130035 h 753513"/>
                    <a:gd name="connsiteX7" fmla="*/ 191598 w 1894305"/>
                    <a:gd name="connsiteY7" fmla="*/ 0 h 753513"/>
                    <a:gd name="connsiteX8" fmla="*/ 750372 w 1894305"/>
                    <a:gd name="connsiteY8" fmla="*/ 0 h 753513"/>
                    <a:gd name="connsiteX9" fmla="*/ 1044051 w 1894305"/>
                    <a:gd name="connsiteY9" fmla="*/ 55595 h 753513"/>
                    <a:gd name="connsiteX10" fmla="*/ 1173458 w 1894305"/>
                    <a:gd name="connsiteY10" fmla="*/ 0 h 753513"/>
                    <a:gd name="connsiteX11" fmla="*/ 1702708 w 1894305"/>
                    <a:gd name="connsiteY11" fmla="*/ 0 h 753513"/>
                    <a:gd name="connsiteX12" fmla="*/ 1894306 w 1894305"/>
                    <a:gd name="connsiteY12" fmla="*/ 130035 h 753513"/>
                    <a:gd name="connsiteX13" fmla="*/ 1867607 w 1894305"/>
                    <a:gd name="connsiteY13" fmla="*/ 668080 h 753513"/>
                    <a:gd name="connsiteX14" fmla="*/ 1702708 w 1894305"/>
                    <a:gd name="connsiteY14" fmla="*/ 753513 h 7535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894305" h="753513">
                      <a:moveTo>
                        <a:pt x="1702708" y="753513"/>
                      </a:moveTo>
                      <a:lnTo>
                        <a:pt x="191598" y="753513"/>
                      </a:lnTo>
                      <a:cubicBezTo>
                        <a:pt x="86376" y="753513"/>
                        <a:pt x="0" y="695092"/>
                        <a:pt x="0" y="623478"/>
                      </a:cubicBezTo>
                      <a:lnTo>
                        <a:pt x="55909" y="515744"/>
                      </a:lnTo>
                      <a:lnTo>
                        <a:pt x="0" y="245308"/>
                      </a:lnTo>
                      <a:lnTo>
                        <a:pt x="0" y="195053"/>
                      </a:lnTo>
                      <a:lnTo>
                        <a:pt x="0" y="130035"/>
                      </a:lnTo>
                      <a:cubicBezTo>
                        <a:pt x="0" y="58422"/>
                        <a:pt x="86062" y="0"/>
                        <a:pt x="191598" y="0"/>
                      </a:cubicBezTo>
                      <a:lnTo>
                        <a:pt x="750372" y="0"/>
                      </a:lnTo>
                      <a:lnTo>
                        <a:pt x="1044051" y="55595"/>
                      </a:lnTo>
                      <a:lnTo>
                        <a:pt x="1173458" y="0"/>
                      </a:lnTo>
                      <a:lnTo>
                        <a:pt x="1702708" y="0"/>
                      </a:lnTo>
                      <a:cubicBezTo>
                        <a:pt x="1807930" y="0"/>
                        <a:pt x="1894306" y="58422"/>
                        <a:pt x="1894306" y="130035"/>
                      </a:cubicBezTo>
                      <a:lnTo>
                        <a:pt x="1867607" y="668080"/>
                      </a:lnTo>
                      <a:cubicBezTo>
                        <a:pt x="1867607" y="739693"/>
                        <a:pt x="1808244" y="753513"/>
                        <a:pt x="1702708" y="753513"/>
                      </a:cubicBezTo>
                      <a:close/>
                    </a:path>
                  </a:pathLst>
                </a:custGeom>
                <a:solidFill>
                  <a:srgbClr val="FFBD03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grpSp>
              <p:nvGrpSpPr>
                <p:cNvPr id="1265" name="Graphic 2125">
                  <a:extLst>
                    <a:ext uri="{FF2B5EF4-FFF2-40B4-BE49-F238E27FC236}">
                      <a16:creationId xmlns:a16="http://schemas.microsoft.com/office/drawing/2014/main" id="{0C1C7E3C-0B51-4BE0-81D4-DD32DAA59389}"/>
                    </a:ext>
                  </a:extLst>
                </p:cNvPr>
                <p:cNvGrpSpPr/>
                <p:nvPr/>
              </p:nvGrpSpPr>
              <p:grpSpPr>
                <a:xfrm>
                  <a:off x="5795962" y="3314334"/>
                  <a:ext cx="1875459" cy="731840"/>
                  <a:chOff x="5795962" y="3314334"/>
                  <a:chExt cx="1875459" cy="731840"/>
                </a:xfrm>
              </p:grpSpPr>
              <p:sp>
                <p:nvSpPr>
                  <p:cNvPr id="1271" name="Freeform: Shape 1270">
                    <a:extLst>
                      <a:ext uri="{FF2B5EF4-FFF2-40B4-BE49-F238E27FC236}">
                        <a16:creationId xmlns:a16="http://schemas.microsoft.com/office/drawing/2014/main" id="{9FECC77B-7593-4297-A60D-9E51E9802275}"/>
                      </a:ext>
                    </a:extLst>
                  </p:cNvPr>
                  <p:cNvSpPr/>
                  <p:nvPr/>
                </p:nvSpPr>
                <p:spPr>
                  <a:xfrm>
                    <a:off x="5900555" y="3387830"/>
                    <a:ext cx="1730822" cy="658345"/>
                  </a:xfrm>
                  <a:custGeom>
                    <a:avLst/>
                    <a:gdLst>
                      <a:gd name="connsiteX0" fmla="*/ 1885 w 1730822"/>
                      <a:gd name="connsiteY0" fmla="*/ 66276 h 658345"/>
                      <a:gd name="connsiteX1" fmla="*/ 0 w 1730822"/>
                      <a:gd name="connsiteY1" fmla="*/ 574168 h 658345"/>
                      <a:gd name="connsiteX2" fmla="*/ 98940 w 1730822"/>
                      <a:gd name="connsiteY2" fmla="*/ 640128 h 658345"/>
                      <a:gd name="connsiteX3" fmla="*/ 1629210 w 1730822"/>
                      <a:gd name="connsiteY3" fmla="*/ 658345 h 658345"/>
                      <a:gd name="connsiteX4" fmla="*/ 1728149 w 1730822"/>
                      <a:gd name="connsiteY4" fmla="*/ 592385 h 658345"/>
                      <a:gd name="connsiteX5" fmla="*/ 1730348 w 1730822"/>
                      <a:gd name="connsiteY5" fmla="*/ 51514 h 658345"/>
                      <a:gd name="connsiteX6" fmla="*/ 1600313 w 1730822"/>
                      <a:gd name="connsiteY6" fmla="*/ 7227 h 658345"/>
                      <a:gd name="connsiteX7" fmla="*/ 101453 w 1730822"/>
                      <a:gd name="connsiteY7" fmla="*/ 2 h 658345"/>
                      <a:gd name="connsiteX8" fmla="*/ 1885 w 1730822"/>
                      <a:gd name="connsiteY8" fmla="*/ 66276 h 658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730822" h="658345">
                        <a:moveTo>
                          <a:pt x="1885" y="66276"/>
                        </a:moveTo>
                        <a:lnTo>
                          <a:pt x="0" y="574168"/>
                        </a:lnTo>
                        <a:cubicBezTo>
                          <a:pt x="0" y="610603"/>
                          <a:pt x="44287" y="640128"/>
                          <a:pt x="98940" y="640128"/>
                        </a:cubicBezTo>
                        <a:lnTo>
                          <a:pt x="1629210" y="658345"/>
                        </a:lnTo>
                        <a:cubicBezTo>
                          <a:pt x="1683862" y="658345"/>
                          <a:pt x="1728149" y="628820"/>
                          <a:pt x="1728149" y="592385"/>
                        </a:cubicBezTo>
                        <a:lnTo>
                          <a:pt x="1730348" y="51514"/>
                        </a:lnTo>
                        <a:cubicBezTo>
                          <a:pt x="1737258" y="17906"/>
                          <a:pt x="1667529" y="12566"/>
                          <a:pt x="1600313" y="7227"/>
                        </a:cubicBezTo>
                        <a:lnTo>
                          <a:pt x="101453" y="2"/>
                        </a:lnTo>
                        <a:cubicBezTo>
                          <a:pt x="46800" y="-312"/>
                          <a:pt x="1885" y="29527"/>
                          <a:pt x="1885" y="66276"/>
                        </a:cubicBezTo>
                        <a:close/>
                      </a:path>
                    </a:pathLst>
                  </a:custGeom>
                  <a:solidFill>
                    <a:srgbClr val="FFAB17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272" name="Freeform: Shape 1271">
                    <a:extLst>
                      <a:ext uri="{FF2B5EF4-FFF2-40B4-BE49-F238E27FC236}">
                        <a16:creationId xmlns:a16="http://schemas.microsoft.com/office/drawing/2014/main" id="{A23DF273-465A-4445-B040-12C947673967}"/>
                      </a:ext>
                    </a:extLst>
                  </p:cNvPr>
                  <p:cNvSpPr/>
                  <p:nvPr/>
                </p:nvSpPr>
                <p:spPr>
                  <a:xfrm>
                    <a:off x="5851556" y="3369484"/>
                    <a:ext cx="1785942" cy="628320"/>
                  </a:xfrm>
                  <a:custGeom>
                    <a:avLst/>
                    <a:gdLst>
                      <a:gd name="connsiteX0" fmla="*/ 63761 w 1785942"/>
                      <a:gd name="connsiteY0" fmla="*/ 628321 h 628320"/>
                      <a:gd name="connsiteX1" fmla="*/ 42089 w 1785942"/>
                      <a:gd name="connsiteY1" fmla="*/ 375160 h 628320"/>
                      <a:gd name="connsiteX2" fmla="*/ 48056 w 1785942"/>
                      <a:gd name="connsiteY2" fmla="*/ 32797 h 628320"/>
                      <a:gd name="connsiteX3" fmla="*/ 1785943 w 1785942"/>
                      <a:gd name="connsiteY3" fmla="*/ 31540 h 628320"/>
                      <a:gd name="connsiteX4" fmla="*/ 1781860 w 1785942"/>
                      <a:gd name="connsiteY4" fmla="*/ 25259 h 628320"/>
                      <a:gd name="connsiteX5" fmla="*/ 1669728 w 1785942"/>
                      <a:gd name="connsiteY5" fmla="*/ 131 h 628320"/>
                      <a:gd name="connsiteX6" fmla="*/ 87947 w 1785942"/>
                      <a:gd name="connsiteY6" fmla="*/ 5471 h 628320"/>
                      <a:gd name="connsiteX7" fmla="*/ 0 w 1785942"/>
                      <a:gd name="connsiteY7" fmla="*/ 65149 h 628320"/>
                      <a:gd name="connsiteX8" fmla="*/ 17903 w 1785942"/>
                      <a:gd name="connsiteY8" fmla="*/ 542573 h 628320"/>
                      <a:gd name="connsiteX9" fmla="*/ 63761 w 1785942"/>
                      <a:gd name="connsiteY9" fmla="*/ 628321 h 628320"/>
                      <a:gd name="connsiteX10" fmla="*/ 63761 w 1785942"/>
                      <a:gd name="connsiteY10" fmla="*/ 628321 h 6283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785942" h="628320">
                        <a:moveTo>
                          <a:pt x="63761" y="628321"/>
                        </a:moveTo>
                        <a:lnTo>
                          <a:pt x="42089" y="375160"/>
                        </a:lnTo>
                        <a:lnTo>
                          <a:pt x="48056" y="32797"/>
                        </a:lnTo>
                        <a:lnTo>
                          <a:pt x="1785943" y="31540"/>
                        </a:lnTo>
                        <a:lnTo>
                          <a:pt x="1781860" y="25259"/>
                        </a:lnTo>
                        <a:cubicBezTo>
                          <a:pt x="1749194" y="-3324"/>
                          <a:pt x="1732233" y="131"/>
                          <a:pt x="1669728" y="131"/>
                        </a:cubicBezTo>
                        <a:lnTo>
                          <a:pt x="87947" y="5471"/>
                        </a:lnTo>
                        <a:cubicBezTo>
                          <a:pt x="39262" y="5471"/>
                          <a:pt x="0" y="32169"/>
                          <a:pt x="0" y="65149"/>
                        </a:cubicBezTo>
                        <a:lnTo>
                          <a:pt x="17903" y="542573"/>
                        </a:lnTo>
                        <a:cubicBezTo>
                          <a:pt x="17903" y="577751"/>
                          <a:pt x="20730" y="609161"/>
                          <a:pt x="63761" y="628321"/>
                        </a:cubicBezTo>
                        <a:lnTo>
                          <a:pt x="63761" y="628321"/>
                        </a:lnTo>
                        <a:close/>
                      </a:path>
                    </a:pathLst>
                  </a:custGeom>
                  <a:solidFill>
                    <a:srgbClr val="D87100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273" name="Freeform: Shape 1272">
                    <a:extLst>
                      <a:ext uri="{FF2B5EF4-FFF2-40B4-BE49-F238E27FC236}">
                        <a16:creationId xmlns:a16="http://schemas.microsoft.com/office/drawing/2014/main" id="{D6BE0399-C87E-443D-A357-D1E2AF66CA92}"/>
                      </a:ext>
                    </a:extLst>
                  </p:cNvPr>
                  <p:cNvSpPr/>
                  <p:nvPr/>
                </p:nvSpPr>
                <p:spPr>
                  <a:xfrm>
                    <a:off x="5795962" y="3343545"/>
                    <a:ext cx="70985" cy="308127"/>
                  </a:xfrm>
                  <a:custGeom>
                    <a:avLst/>
                    <a:gdLst>
                      <a:gd name="connsiteX0" fmla="*/ 70985 w 70985"/>
                      <a:gd name="connsiteY0" fmla="*/ 0 h 308127"/>
                      <a:gd name="connsiteX1" fmla="*/ 35493 w 70985"/>
                      <a:gd name="connsiteY1" fmla="*/ 64075 h 308127"/>
                      <a:gd name="connsiteX2" fmla="*/ 22929 w 70985"/>
                      <a:gd name="connsiteY2" fmla="*/ 308127 h 308127"/>
                      <a:gd name="connsiteX3" fmla="*/ 0 w 70985"/>
                      <a:gd name="connsiteY3" fmla="*/ 216097 h 308127"/>
                      <a:gd name="connsiteX4" fmla="*/ 0 w 70985"/>
                      <a:gd name="connsiteY4" fmla="*/ 72556 h 308127"/>
                      <a:gd name="connsiteX5" fmla="*/ 70985 w 70985"/>
                      <a:gd name="connsiteY5" fmla="*/ 0 h 308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985" h="308127">
                        <a:moveTo>
                          <a:pt x="70985" y="0"/>
                        </a:moveTo>
                        <a:cubicBezTo>
                          <a:pt x="70985" y="0"/>
                          <a:pt x="41146" y="27954"/>
                          <a:pt x="35493" y="64075"/>
                        </a:cubicBezTo>
                        <a:cubicBezTo>
                          <a:pt x="29839" y="99882"/>
                          <a:pt x="22929" y="308127"/>
                          <a:pt x="22929" y="308127"/>
                        </a:cubicBezTo>
                        <a:lnTo>
                          <a:pt x="0" y="216097"/>
                        </a:lnTo>
                        <a:lnTo>
                          <a:pt x="0" y="72556"/>
                        </a:lnTo>
                        <a:cubicBezTo>
                          <a:pt x="0" y="72556"/>
                          <a:pt x="15391" y="21358"/>
                          <a:pt x="70985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274" name="Freeform: Shape 1273">
                    <a:extLst>
                      <a:ext uri="{FF2B5EF4-FFF2-40B4-BE49-F238E27FC236}">
                        <a16:creationId xmlns:a16="http://schemas.microsoft.com/office/drawing/2014/main" id="{25008CC0-AE52-4A39-9431-C1A0E9CFA1A3}"/>
                      </a:ext>
                    </a:extLst>
                  </p:cNvPr>
                  <p:cNvSpPr/>
                  <p:nvPr/>
                </p:nvSpPr>
                <p:spPr>
                  <a:xfrm>
                    <a:off x="6840013" y="3314334"/>
                    <a:ext cx="287710" cy="55594"/>
                  </a:xfrm>
                  <a:custGeom>
                    <a:avLst/>
                    <a:gdLst>
                      <a:gd name="connsiteX0" fmla="*/ 129407 w 287710"/>
                      <a:gd name="connsiteY0" fmla="*/ 0 h 55594"/>
                      <a:gd name="connsiteX1" fmla="*/ 0 w 287710"/>
                      <a:gd name="connsiteY1" fmla="*/ 55595 h 55594"/>
                      <a:gd name="connsiteX2" fmla="*/ 145112 w 287710"/>
                      <a:gd name="connsiteY2" fmla="*/ 21358 h 55594"/>
                      <a:gd name="connsiteX3" fmla="*/ 287711 w 287710"/>
                      <a:gd name="connsiteY3" fmla="*/ 0 h 555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87710" h="55594">
                        <a:moveTo>
                          <a:pt x="129407" y="0"/>
                        </a:moveTo>
                        <a:lnTo>
                          <a:pt x="0" y="55595"/>
                        </a:lnTo>
                        <a:lnTo>
                          <a:pt x="145112" y="21358"/>
                        </a:lnTo>
                        <a:lnTo>
                          <a:pt x="287711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275" name="Freeform: Shape 1274">
                    <a:extLst>
                      <a:ext uri="{FF2B5EF4-FFF2-40B4-BE49-F238E27FC236}">
                        <a16:creationId xmlns:a16="http://schemas.microsoft.com/office/drawing/2014/main" id="{53C478AA-7453-4E68-BAD0-92F80182002B}"/>
                      </a:ext>
                    </a:extLst>
                  </p:cNvPr>
                  <p:cNvSpPr/>
                  <p:nvPr/>
                </p:nvSpPr>
                <p:spPr>
                  <a:xfrm>
                    <a:off x="7629647" y="3426152"/>
                    <a:ext cx="41774" cy="581075"/>
                  </a:xfrm>
                  <a:custGeom>
                    <a:avLst/>
                    <a:gdLst>
                      <a:gd name="connsiteX0" fmla="*/ 27012 w 41774"/>
                      <a:gd name="connsiteY0" fmla="*/ 0 h 581075"/>
                      <a:gd name="connsiteX1" fmla="*/ 0 w 41774"/>
                      <a:gd name="connsiteY1" fmla="*/ 386651 h 581075"/>
                      <a:gd name="connsiteX2" fmla="*/ 6282 w 41774"/>
                      <a:gd name="connsiteY2" fmla="*/ 581075 h 581075"/>
                      <a:gd name="connsiteX3" fmla="*/ 41775 w 41774"/>
                      <a:gd name="connsiteY3" fmla="*/ 349902 h 5810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1774" h="581075">
                        <a:moveTo>
                          <a:pt x="27012" y="0"/>
                        </a:moveTo>
                        <a:lnTo>
                          <a:pt x="0" y="386651"/>
                        </a:lnTo>
                        <a:lnTo>
                          <a:pt x="6282" y="581075"/>
                        </a:lnTo>
                        <a:lnTo>
                          <a:pt x="41775" y="349902"/>
                        </a:lnTo>
                        <a:close/>
                      </a:path>
                    </a:pathLst>
                  </a:custGeom>
                  <a:solidFill>
                    <a:srgbClr val="FFCE78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sp>
              <p:nvSpPr>
                <p:cNvPr id="1266" name="Freeform: Shape 1265">
                  <a:extLst>
                    <a:ext uri="{FF2B5EF4-FFF2-40B4-BE49-F238E27FC236}">
                      <a16:creationId xmlns:a16="http://schemas.microsoft.com/office/drawing/2014/main" id="{DB86F108-28EF-454D-AFFF-BA58E5DACC17}"/>
                    </a:ext>
                  </a:extLst>
                </p:cNvPr>
                <p:cNvSpPr/>
                <p:nvPr/>
              </p:nvSpPr>
              <p:spPr>
                <a:xfrm>
                  <a:off x="5904952" y="3309937"/>
                  <a:ext cx="641381" cy="19473"/>
                </a:xfrm>
                <a:custGeom>
                  <a:avLst/>
                  <a:gdLst>
                    <a:gd name="connsiteX0" fmla="*/ 0 w 641381"/>
                    <a:gd name="connsiteY0" fmla="*/ 17275 h 19473"/>
                    <a:gd name="connsiteX1" fmla="*/ 241539 w 641381"/>
                    <a:gd name="connsiteY1" fmla="*/ 19474 h 19473"/>
                    <a:gd name="connsiteX2" fmla="*/ 641382 w 641381"/>
                    <a:gd name="connsiteY2" fmla="*/ 4397 h 19473"/>
                    <a:gd name="connsiteX3" fmla="*/ 55281 w 641381"/>
                    <a:gd name="connsiteY3" fmla="*/ 0 h 194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41381" h="19473">
                      <a:moveTo>
                        <a:pt x="0" y="17275"/>
                      </a:moveTo>
                      <a:lnTo>
                        <a:pt x="241539" y="19474"/>
                      </a:lnTo>
                      <a:lnTo>
                        <a:pt x="641382" y="4397"/>
                      </a:lnTo>
                      <a:lnTo>
                        <a:pt x="55281" y="0"/>
                      </a:lnTo>
                      <a:close/>
                    </a:path>
                  </a:pathLst>
                </a:custGeom>
                <a:solidFill>
                  <a:srgbClr val="FFAB17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267" name="Freeform: Shape 1266">
                  <a:extLst>
                    <a:ext uri="{FF2B5EF4-FFF2-40B4-BE49-F238E27FC236}">
                      <a16:creationId xmlns:a16="http://schemas.microsoft.com/office/drawing/2014/main" id="{BE31A80D-2015-4F23-89C1-F2A9FD76317A}"/>
                    </a:ext>
                  </a:extLst>
                </p:cNvPr>
                <p:cNvSpPr/>
                <p:nvPr/>
              </p:nvSpPr>
              <p:spPr>
                <a:xfrm>
                  <a:off x="7063334" y="3314334"/>
                  <a:ext cx="435335" cy="24813"/>
                </a:xfrm>
                <a:custGeom>
                  <a:avLst/>
                  <a:gdLst>
                    <a:gd name="connsiteX0" fmla="*/ 0 w 435335"/>
                    <a:gd name="connsiteY0" fmla="*/ 24813 h 24813"/>
                    <a:gd name="connsiteX1" fmla="*/ 435335 w 435335"/>
                    <a:gd name="connsiteY1" fmla="*/ 0 h 24813"/>
                    <a:gd name="connsiteX2" fmla="*/ 64390 w 435335"/>
                    <a:gd name="connsiteY2" fmla="*/ 0 h 248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435335" h="24813">
                      <a:moveTo>
                        <a:pt x="0" y="24813"/>
                      </a:moveTo>
                      <a:lnTo>
                        <a:pt x="435335" y="0"/>
                      </a:lnTo>
                      <a:lnTo>
                        <a:pt x="64390" y="0"/>
                      </a:lnTo>
                      <a:close/>
                    </a:path>
                  </a:pathLst>
                </a:custGeom>
                <a:solidFill>
                  <a:srgbClr val="FFAB17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268" name="Freeform: Shape 1267">
                  <a:extLst>
                    <a:ext uri="{FF2B5EF4-FFF2-40B4-BE49-F238E27FC236}">
                      <a16:creationId xmlns:a16="http://schemas.microsoft.com/office/drawing/2014/main" id="{90C02297-7DB4-4AE3-87C9-F910F2018DCF}"/>
                    </a:ext>
                  </a:extLst>
                </p:cNvPr>
                <p:cNvSpPr/>
                <p:nvPr/>
              </p:nvSpPr>
              <p:spPr>
                <a:xfrm>
                  <a:off x="5831768" y="3327212"/>
                  <a:ext cx="305300" cy="61876"/>
                </a:xfrm>
                <a:custGeom>
                  <a:avLst/>
                  <a:gdLst>
                    <a:gd name="connsiteX0" fmla="*/ 305300 w 305300"/>
                    <a:gd name="connsiteY0" fmla="*/ 5026 h 61876"/>
                    <a:gd name="connsiteX1" fmla="*/ 0 w 305300"/>
                    <a:gd name="connsiteY1" fmla="*/ 61877 h 61876"/>
                    <a:gd name="connsiteX2" fmla="*/ 35179 w 305300"/>
                    <a:gd name="connsiteY2" fmla="*/ 16333 h 61876"/>
                    <a:gd name="connsiteX3" fmla="*/ 73184 w 305300"/>
                    <a:gd name="connsiteY3" fmla="*/ 0 h 618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5300" h="61876">
                      <a:moveTo>
                        <a:pt x="305300" y="5026"/>
                      </a:moveTo>
                      <a:lnTo>
                        <a:pt x="0" y="61877"/>
                      </a:lnTo>
                      <a:lnTo>
                        <a:pt x="35179" y="16333"/>
                      </a:lnTo>
                      <a:lnTo>
                        <a:pt x="73184" y="0"/>
                      </a:lnTo>
                      <a:close/>
                    </a:path>
                  </a:pathLst>
                </a:custGeom>
                <a:solidFill>
                  <a:srgbClr val="FFCE78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269" name="Freeform: Shape 1268">
                  <a:extLst>
                    <a:ext uri="{FF2B5EF4-FFF2-40B4-BE49-F238E27FC236}">
                      <a16:creationId xmlns:a16="http://schemas.microsoft.com/office/drawing/2014/main" id="{EBC63987-9D9C-45EA-9F19-CA6E5B7E8F48}"/>
                    </a:ext>
                  </a:extLst>
                </p:cNvPr>
                <p:cNvSpPr/>
                <p:nvPr/>
              </p:nvSpPr>
              <p:spPr>
                <a:xfrm>
                  <a:off x="5814179" y="3555245"/>
                  <a:ext cx="37691" cy="274832"/>
                </a:xfrm>
                <a:custGeom>
                  <a:avLst/>
                  <a:gdLst>
                    <a:gd name="connsiteX0" fmla="*/ 17275 w 37691"/>
                    <a:gd name="connsiteY0" fmla="*/ 0 h 274832"/>
                    <a:gd name="connsiteX1" fmla="*/ 37691 w 37691"/>
                    <a:gd name="connsiteY1" fmla="*/ 75069 h 274832"/>
                    <a:gd name="connsiteX2" fmla="*/ 37691 w 37691"/>
                    <a:gd name="connsiteY2" fmla="*/ 274833 h 274832"/>
                    <a:gd name="connsiteX3" fmla="*/ 0 w 37691"/>
                    <a:gd name="connsiteY3" fmla="*/ 76953 h 2748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7691" h="274832">
                      <a:moveTo>
                        <a:pt x="17275" y="0"/>
                      </a:moveTo>
                      <a:lnTo>
                        <a:pt x="37691" y="75069"/>
                      </a:lnTo>
                      <a:lnTo>
                        <a:pt x="37691" y="274833"/>
                      </a:lnTo>
                      <a:lnTo>
                        <a:pt x="0" y="76953"/>
                      </a:lnTo>
                      <a:close/>
                    </a:path>
                  </a:pathLst>
                </a:custGeom>
                <a:solidFill>
                  <a:srgbClr val="FFCE78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270" name="Freeform: Shape 1269">
                  <a:extLst>
                    <a:ext uri="{FF2B5EF4-FFF2-40B4-BE49-F238E27FC236}">
                      <a16:creationId xmlns:a16="http://schemas.microsoft.com/office/drawing/2014/main" id="{C88F28F0-F312-4E12-87CA-4AD67557BEFB}"/>
                    </a:ext>
                  </a:extLst>
                </p:cNvPr>
                <p:cNvSpPr/>
                <p:nvPr/>
              </p:nvSpPr>
              <p:spPr>
                <a:xfrm>
                  <a:off x="6840013" y="3314334"/>
                  <a:ext cx="739378" cy="55594"/>
                </a:xfrm>
                <a:custGeom>
                  <a:avLst/>
                  <a:gdLst>
                    <a:gd name="connsiteX0" fmla="*/ 0 w 739378"/>
                    <a:gd name="connsiteY0" fmla="*/ 55595 h 55594"/>
                    <a:gd name="connsiteX1" fmla="*/ 279858 w 739378"/>
                    <a:gd name="connsiteY1" fmla="*/ 47114 h 55594"/>
                    <a:gd name="connsiteX2" fmla="*/ 739379 w 739378"/>
                    <a:gd name="connsiteY2" fmla="*/ 12250 h 55594"/>
                    <a:gd name="connsiteX3" fmla="*/ 560031 w 739378"/>
                    <a:gd name="connsiteY3" fmla="*/ 0 h 55594"/>
                    <a:gd name="connsiteX4" fmla="*/ 157361 w 739378"/>
                    <a:gd name="connsiteY4" fmla="*/ 12878 h 555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39378" h="55594">
                      <a:moveTo>
                        <a:pt x="0" y="55595"/>
                      </a:moveTo>
                      <a:lnTo>
                        <a:pt x="279858" y="47114"/>
                      </a:lnTo>
                      <a:lnTo>
                        <a:pt x="739379" y="12250"/>
                      </a:lnTo>
                      <a:lnTo>
                        <a:pt x="560031" y="0"/>
                      </a:lnTo>
                      <a:lnTo>
                        <a:pt x="157361" y="12878"/>
                      </a:lnTo>
                      <a:close/>
                    </a:path>
                  </a:pathLst>
                </a:custGeom>
                <a:solidFill>
                  <a:srgbClr val="FFCE78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sp>
            <p:nvSpPr>
              <p:cNvPr id="1262" name="Freeform: Shape 1261">
                <a:extLst>
                  <a:ext uri="{FF2B5EF4-FFF2-40B4-BE49-F238E27FC236}">
                    <a16:creationId xmlns:a16="http://schemas.microsoft.com/office/drawing/2014/main" id="{D0A02C14-CF4C-48EC-81DF-109C8A35F5AA}"/>
                  </a:ext>
                </a:extLst>
              </p:cNvPr>
              <p:cNvSpPr/>
              <p:nvPr/>
            </p:nvSpPr>
            <p:spPr>
              <a:xfrm>
                <a:off x="6073935" y="3369929"/>
                <a:ext cx="1513308" cy="667765"/>
              </a:xfrm>
              <a:custGeom>
                <a:avLst/>
                <a:gdLst>
                  <a:gd name="connsiteX0" fmla="*/ 0 w 1513308"/>
                  <a:gd name="connsiteY0" fmla="*/ 658971 h 667765"/>
                  <a:gd name="connsiteX1" fmla="*/ 1135767 w 1513308"/>
                  <a:gd name="connsiteY1" fmla="*/ 0 h 667765"/>
                  <a:gd name="connsiteX2" fmla="*/ 1513309 w 1513308"/>
                  <a:gd name="connsiteY2" fmla="*/ 6282 h 667765"/>
                  <a:gd name="connsiteX3" fmla="*/ 647977 w 1513308"/>
                  <a:gd name="connsiteY3" fmla="*/ 667766 h 6677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13308" h="667765">
                    <a:moveTo>
                      <a:pt x="0" y="658971"/>
                    </a:moveTo>
                    <a:lnTo>
                      <a:pt x="1135767" y="0"/>
                    </a:lnTo>
                    <a:lnTo>
                      <a:pt x="1513309" y="6282"/>
                    </a:lnTo>
                    <a:lnTo>
                      <a:pt x="647977" y="667766"/>
                    </a:lnTo>
                    <a:close/>
                  </a:path>
                </a:pathLst>
              </a:custGeom>
              <a:solidFill>
                <a:srgbClr val="D87100">
                  <a:alpha val="15000"/>
                </a:srgbClr>
              </a:solidFill>
              <a:ln w="3129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263" name="Freeform: Shape 1262">
                <a:extLst>
                  <a:ext uri="{FF2B5EF4-FFF2-40B4-BE49-F238E27FC236}">
                    <a16:creationId xmlns:a16="http://schemas.microsoft.com/office/drawing/2014/main" id="{EB1E5882-5F33-454F-85A2-6CCF07A8E0C6}"/>
                  </a:ext>
                </a:extLst>
              </p:cNvPr>
              <p:cNvSpPr/>
              <p:nvPr/>
            </p:nvSpPr>
            <p:spPr>
              <a:xfrm>
                <a:off x="5987559" y="4037694"/>
                <a:ext cx="1525244" cy="43659"/>
              </a:xfrm>
              <a:custGeom>
                <a:avLst/>
                <a:gdLst>
                  <a:gd name="connsiteX0" fmla="*/ 0 w 1525244"/>
                  <a:gd name="connsiteY0" fmla="*/ 30153 h 43659"/>
                  <a:gd name="connsiteX1" fmla="*/ 238084 w 1525244"/>
                  <a:gd name="connsiteY1" fmla="*/ 0 h 43659"/>
                  <a:gd name="connsiteX2" fmla="*/ 1033058 w 1525244"/>
                  <a:gd name="connsiteY2" fmla="*/ 30153 h 43659"/>
                  <a:gd name="connsiteX3" fmla="*/ 1353749 w 1525244"/>
                  <a:gd name="connsiteY3" fmla="*/ 0 h 43659"/>
                  <a:gd name="connsiteX4" fmla="*/ 1525244 w 1525244"/>
                  <a:gd name="connsiteY4" fmla="*/ 33922 h 43659"/>
                  <a:gd name="connsiteX5" fmla="*/ 1145818 w 1525244"/>
                  <a:gd name="connsiteY5" fmla="*/ 43659 h 43659"/>
                  <a:gd name="connsiteX6" fmla="*/ 366863 w 1525244"/>
                  <a:gd name="connsiteY6" fmla="*/ 33922 h 43659"/>
                  <a:gd name="connsiteX7" fmla="*/ 265096 w 1525244"/>
                  <a:gd name="connsiteY7" fmla="*/ 43659 h 43659"/>
                  <a:gd name="connsiteX8" fmla="*/ 209501 w 1525244"/>
                  <a:gd name="connsiteY8" fmla="*/ 30153 h 436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525244" h="43659">
                    <a:moveTo>
                      <a:pt x="0" y="30153"/>
                    </a:moveTo>
                    <a:lnTo>
                      <a:pt x="238084" y="0"/>
                    </a:lnTo>
                    <a:lnTo>
                      <a:pt x="1033058" y="30153"/>
                    </a:lnTo>
                    <a:lnTo>
                      <a:pt x="1353749" y="0"/>
                    </a:lnTo>
                    <a:lnTo>
                      <a:pt x="1525244" y="33922"/>
                    </a:lnTo>
                    <a:lnTo>
                      <a:pt x="1145818" y="43659"/>
                    </a:lnTo>
                    <a:lnTo>
                      <a:pt x="366863" y="33922"/>
                    </a:lnTo>
                    <a:lnTo>
                      <a:pt x="265096" y="43659"/>
                    </a:lnTo>
                    <a:lnTo>
                      <a:pt x="209501" y="30153"/>
                    </a:lnTo>
                    <a:close/>
                  </a:path>
                </a:pathLst>
              </a:custGeom>
              <a:solidFill>
                <a:srgbClr val="D87100"/>
              </a:solidFill>
              <a:ln w="3129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sp>
          <p:nvSpPr>
            <p:cNvPr id="1259" name="Freeform: Shape 1258">
              <a:extLst>
                <a:ext uri="{FF2B5EF4-FFF2-40B4-BE49-F238E27FC236}">
                  <a16:creationId xmlns:a16="http://schemas.microsoft.com/office/drawing/2014/main" id="{A6B84F59-5768-463D-B68A-AF9C69A179C5}"/>
                </a:ext>
              </a:extLst>
            </p:cNvPr>
            <p:cNvSpPr/>
            <p:nvPr/>
          </p:nvSpPr>
          <p:spPr>
            <a:xfrm>
              <a:off x="6760232" y="3366474"/>
              <a:ext cx="859355" cy="718773"/>
            </a:xfrm>
            <a:custGeom>
              <a:avLst/>
              <a:gdLst>
                <a:gd name="connsiteX0" fmla="*/ 0 w 859355"/>
                <a:gd name="connsiteY0" fmla="*/ 695092 h 718773"/>
                <a:gd name="connsiteX1" fmla="*/ 855908 w 859355"/>
                <a:gd name="connsiteY1" fmla="*/ 0 h 718773"/>
                <a:gd name="connsiteX2" fmla="*/ 855908 w 859355"/>
                <a:gd name="connsiteY2" fmla="*/ 642324 h 718773"/>
                <a:gd name="connsiteX3" fmla="*/ 769846 w 859355"/>
                <a:gd name="connsiteY3" fmla="*/ 713309 h 718773"/>
                <a:gd name="connsiteX4" fmla="*/ 0 w 859355"/>
                <a:gd name="connsiteY4" fmla="*/ 695092 h 7187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9355" h="718773">
                  <a:moveTo>
                    <a:pt x="0" y="695092"/>
                  </a:moveTo>
                  <a:lnTo>
                    <a:pt x="855908" y="0"/>
                  </a:lnTo>
                  <a:lnTo>
                    <a:pt x="855908" y="642324"/>
                  </a:lnTo>
                  <a:cubicBezTo>
                    <a:pt x="855908" y="642324"/>
                    <a:pt x="885747" y="693835"/>
                    <a:pt x="769846" y="713309"/>
                  </a:cubicBezTo>
                  <a:cubicBezTo>
                    <a:pt x="653945" y="732469"/>
                    <a:pt x="0" y="695092"/>
                    <a:pt x="0" y="695092"/>
                  </a:cubicBezTo>
                  <a:close/>
                </a:path>
              </a:pathLst>
            </a:custGeom>
            <a:solidFill>
              <a:srgbClr val="D87100">
                <a:alpha val="15000"/>
              </a:srgbClr>
            </a:solidFill>
            <a:ln w="31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grpSp>
        <p:nvGrpSpPr>
          <p:cNvPr id="1289" name="Graphic 2125">
            <a:extLst>
              <a:ext uri="{FF2B5EF4-FFF2-40B4-BE49-F238E27FC236}">
                <a16:creationId xmlns:a16="http://schemas.microsoft.com/office/drawing/2014/main" id="{333727D1-2888-40A2-9525-CEF1B4D8748B}"/>
              </a:ext>
            </a:extLst>
          </p:cNvPr>
          <p:cNvGrpSpPr/>
          <p:nvPr/>
        </p:nvGrpSpPr>
        <p:grpSpPr>
          <a:xfrm>
            <a:off x="-546023" y="6436860"/>
            <a:ext cx="2701283" cy="599021"/>
            <a:chOff x="5795962" y="3309937"/>
            <a:chExt cx="1989162" cy="799371"/>
          </a:xfrm>
        </p:grpSpPr>
        <p:grpSp>
          <p:nvGrpSpPr>
            <p:cNvPr id="1290" name="Graphic 2125">
              <a:extLst>
                <a:ext uri="{FF2B5EF4-FFF2-40B4-BE49-F238E27FC236}">
                  <a16:creationId xmlns:a16="http://schemas.microsoft.com/office/drawing/2014/main" id="{C621347D-272A-48D3-943A-674D09E6017D}"/>
                </a:ext>
              </a:extLst>
            </p:cNvPr>
            <p:cNvGrpSpPr/>
            <p:nvPr/>
          </p:nvGrpSpPr>
          <p:grpSpPr>
            <a:xfrm>
              <a:off x="5795962" y="3309937"/>
              <a:ext cx="1989162" cy="799371"/>
              <a:chOff x="5795962" y="3309937"/>
              <a:chExt cx="1989162" cy="799371"/>
            </a:xfrm>
          </p:grpSpPr>
          <p:grpSp>
            <p:nvGrpSpPr>
              <p:cNvPr id="1292" name="Graphic 2125">
                <a:extLst>
                  <a:ext uri="{FF2B5EF4-FFF2-40B4-BE49-F238E27FC236}">
                    <a16:creationId xmlns:a16="http://schemas.microsoft.com/office/drawing/2014/main" id="{C16DCC24-96C6-416B-AC7D-64353B0F5373}"/>
                  </a:ext>
                </a:extLst>
              </p:cNvPr>
              <p:cNvGrpSpPr/>
              <p:nvPr/>
            </p:nvGrpSpPr>
            <p:grpSpPr>
              <a:xfrm>
                <a:off x="5817634" y="3318417"/>
                <a:ext cx="1967489" cy="790890"/>
                <a:chOff x="5817634" y="3318417"/>
                <a:chExt cx="1967489" cy="790890"/>
              </a:xfrm>
            </p:grpSpPr>
            <p:sp>
              <p:nvSpPr>
                <p:cNvPr id="1308" name="Freeform: Shape 1307">
                  <a:extLst>
                    <a:ext uri="{FF2B5EF4-FFF2-40B4-BE49-F238E27FC236}">
                      <a16:creationId xmlns:a16="http://schemas.microsoft.com/office/drawing/2014/main" id="{A2E16012-42AD-4F25-8FD0-63F68CDA96A3}"/>
                    </a:ext>
                  </a:extLst>
                </p:cNvPr>
                <p:cNvSpPr/>
                <p:nvPr/>
              </p:nvSpPr>
              <p:spPr>
                <a:xfrm>
                  <a:off x="5817634" y="3318417"/>
                  <a:ext cx="1967489" cy="790890"/>
                </a:xfrm>
                <a:custGeom>
                  <a:avLst/>
                  <a:gdLst>
                    <a:gd name="connsiteX0" fmla="*/ 1855986 w 1967489"/>
                    <a:gd name="connsiteY0" fmla="*/ 765763 h 790890"/>
                    <a:gd name="connsiteX1" fmla="*/ 271064 w 1967489"/>
                    <a:gd name="connsiteY1" fmla="*/ 790891 h 790890"/>
                    <a:gd name="connsiteX2" fmla="*/ 79466 w 1967489"/>
                    <a:gd name="connsiteY2" fmla="*/ 660855 h 790890"/>
                    <a:gd name="connsiteX3" fmla="*/ 9737 w 1967489"/>
                    <a:gd name="connsiteY3" fmla="*/ 579191 h 790890"/>
                    <a:gd name="connsiteX4" fmla="*/ 0 w 1967489"/>
                    <a:gd name="connsiteY4" fmla="*/ 298390 h 790890"/>
                    <a:gd name="connsiteX5" fmla="*/ 79466 w 1967489"/>
                    <a:gd name="connsiteY5" fmla="*/ 232744 h 790890"/>
                    <a:gd name="connsiteX6" fmla="*/ 79466 w 1967489"/>
                    <a:gd name="connsiteY6" fmla="*/ 167727 h 790890"/>
                    <a:gd name="connsiteX7" fmla="*/ 271064 w 1967489"/>
                    <a:gd name="connsiteY7" fmla="*/ 37691 h 790890"/>
                    <a:gd name="connsiteX8" fmla="*/ 749116 w 1967489"/>
                    <a:gd name="connsiteY8" fmla="*/ 0 h 790890"/>
                    <a:gd name="connsiteX9" fmla="*/ 1184137 w 1967489"/>
                    <a:gd name="connsiteY9" fmla="*/ 44916 h 790890"/>
                    <a:gd name="connsiteX10" fmla="*/ 1252924 w 1967489"/>
                    <a:gd name="connsiteY10" fmla="*/ 37377 h 790890"/>
                    <a:gd name="connsiteX11" fmla="*/ 1782174 w 1967489"/>
                    <a:gd name="connsiteY11" fmla="*/ 37377 h 790890"/>
                    <a:gd name="connsiteX12" fmla="*/ 1967490 w 1967489"/>
                    <a:gd name="connsiteY12" fmla="*/ 122811 h 790890"/>
                    <a:gd name="connsiteX13" fmla="*/ 1897446 w 1967489"/>
                    <a:gd name="connsiteY13" fmla="*/ 653317 h 790890"/>
                    <a:gd name="connsiteX14" fmla="*/ 1855986 w 1967489"/>
                    <a:gd name="connsiteY14" fmla="*/ 765763 h 790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967489" h="790890">
                      <a:moveTo>
                        <a:pt x="1855986" y="765763"/>
                      </a:moveTo>
                      <a:lnTo>
                        <a:pt x="271064" y="790891"/>
                      </a:lnTo>
                      <a:cubicBezTo>
                        <a:pt x="165842" y="790891"/>
                        <a:pt x="79466" y="732469"/>
                        <a:pt x="79466" y="660855"/>
                      </a:cubicBezTo>
                      <a:lnTo>
                        <a:pt x="9737" y="579191"/>
                      </a:lnTo>
                      <a:lnTo>
                        <a:pt x="0" y="298390"/>
                      </a:lnTo>
                      <a:lnTo>
                        <a:pt x="79466" y="232744"/>
                      </a:lnTo>
                      <a:lnTo>
                        <a:pt x="79466" y="167727"/>
                      </a:lnTo>
                      <a:cubicBezTo>
                        <a:pt x="79466" y="96113"/>
                        <a:pt x="165528" y="37691"/>
                        <a:pt x="271064" y="37691"/>
                      </a:cubicBezTo>
                      <a:lnTo>
                        <a:pt x="749116" y="0"/>
                      </a:lnTo>
                      <a:lnTo>
                        <a:pt x="1184137" y="44916"/>
                      </a:lnTo>
                      <a:lnTo>
                        <a:pt x="1252924" y="37377"/>
                      </a:lnTo>
                      <a:lnTo>
                        <a:pt x="1782174" y="37377"/>
                      </a:lnTo>
                      <a:cubicBezTo>
                        <a:pt x="1887395" y="37377"/>
                        <a:pt x="1967490" y="51197"/>
                        <a:pt x="1967490" y="122811"/>
                      </a:cubicBezTo>
                      <a:lnTo>
                        <a:pt x="1897446" y="653317"/>
                      </a:lnTo>
                      <a:cubicBezTo>
                        <a:pt x="1897446" y="724931"/>
                        <a:pt x="1961208" y="765763"/>
                        <a:pt x="1855986" y="765763"/>
                      </a:cubicBezTo>
                      <a:close/>
                    </a:path>
                  </a:pathLst>
                </a:custGeom>
                <a:solidFill>
                  <a:srgbClr val="512C1E">
                    <a:alpha val="60000"/>
                  </a:srgbClr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grpSp>
              <p:nvGrpSpPr>
                <p:cNvPr id="1309" name="Graphic 2125">
                  <a:extLst>
                    <a:ext uri="{FF2B5EF4-FFF2-40B4-BE49-F238E27FC236}">
                      <a16:creationId xmlns:a16="http://schemas.microsoft.com/office/drawing/2014/main" id="{22CF8C4E-696B-49F6-A333-D21EF130B900}"/>
                    </a:ext>
                  </a:extLst>
                </p:cNvPr>
                <p:cNvGrpSpPr/>
                <p:nvPr/>
              </p:nvGrpSpPr>
              <p:grpSpPr>
                <a:xfrm>
                  <a:off x="5897100" y="3355794"/>
                  <a:ext cx="1817980" cy="681899"/>
                  <a:chOff x="5897100" y="3355794"/>
                  <a:chExt cx="1817980" cy="681899"/>
                </a:xfrm>
                <a:solidFill>
                  <a:srgbClr val="593B2E"/>
                </a:solidFill>
              </p:grpSpPr>
              <p:sp>
                <p:nvSpPr>
                  <p:cNvPr id="1315" name="Freeform: Shape 1314">
                    <a:extLst>
                      <a:ext uri="{FF2B5EF4-FFF2-40B4-BE49-F238E27FC236}">
                        <a16:creationId xmlns:a16="http://schemas.microsoft.com/office/drawing/2014/main" id="{C87ABF76-5C44-4212-9DCB-7413795722CA}"/>
                      </a:ext>
                    </a:extLst>
                  </p:cNvPr>
                  <p:cNvSpPr/>
                  <p:nvPr/>
                </p:nvSpPr>
                <p:spPr>
                  <a:xfrm>
                    <a:off x="6003578" y="3429604"/>
                    <a:ext cx="1696739" cy="608090"/>
                  </a:xfrm>
                  <a:custGeom>
                    <a:avLst/>
                    <a:gdLst>
                      <a:gd name="connsiteX0" fmla="*/ 0 w 1696739"/>
                      <a:gd name="connsiteY0" fmla="*/ 65962 h 608090"/>
                      <a:gd name="connsiteX1" fmla="*/ 0 w 1696739"/>
                      <a:gd name="connsiteY1" fmla="*/ 542130 h 608090"/>
                      <a:gd name="connsiteX2" fmla="*/ 98940 w 1696739"/>
                      <a:gd name="connsiteY2" fmla="*/ 608090 h 608090"/>
                      <a:gd name="connsiteX3" fmla="*/ 1597800 w 1696739"/>
                      <a:gd name="connsiteY3" fmla="*/ 608090 h 608090"/>
                      <a:gd name="connsiteX4" fmla="*/ 1696740 w 1696739"/>
                      <a:gd name="connsiteY4" fmla="*/ 542130 h 608090"/>
                      <a:gd name="connsiteX5" fmla="*/ 1696740 w 1696739"/>
                      <a:gd name="connsiteY5" fmla="*/ 72872 h 608090"/>
                      <a:gd name="connsiteX6" fmla="*/ 1598428 w 1696739"/>
                      <a:gd name="connsiteY6" fmla="*/ 6913 h 608090"/>
                      <a:gd name="connsiteX7" fmla="*/ 99882 w 1696739"/>
                      <a:gd name="connsiteY7" fmla="*/ 2 h 608090"/>
                      <a:gd name="connsiteX8" fmla="*/ 0 w 1696739"/>
                      <a:gd name="connsiteY8" fmla="*/ 65962 h 6080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696739" h="608090">
                        <a:moveTo>
                          <a:pt x="0" y="65962"/>
                        </a:moveTo>
                        <a:lnTo>
                          <a:pt x="0" y="542130"/>
                        </a:lnTo>
                        <a:cubicBezTo>
                          <a:pt x="0" y="578565"/>
                          <a:pt x="44287" y="608090"/>
                          <a:pt x="98940" y="608090"/>
                        </a:cubicBezTo>
                        <a:lnTo>
                          <a:pt x="1597800" y="608090"/>
                        </a:lnTo>
                        <a:cubicBezTo>
                          <a:pt x="1652453" y="608090"/>
                          <a:pt x="1696740" y="578565"/>
                          <a:pt x="1696740" y="542130"/>
                        </a:cubicBezTo>
                        <a:lnTo>
                          <a:pt x="1696740" y="72872"/>
                        </a:lnTo>
                        <a:cubicBezTo>
                          <a:pt x="1696740" y="36437"/>
                          <a:pt x="1652767" y="6913"/>
                          <a:pt x="1598428" y="6913"/>
                        </a:cubicBezTo>
                        <a:lnTo>
                          <a:pt x="99882" y="2"/>
                        </a:lnTo>
                        <a:cubicBezTo>
                          <a:pt x="44916" y="-312"/>
                          <a:pt x="0" y="29213"/>
                          <a:pt x="0" y="65962"/>
                        </a:cubicBez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316" name="Freeform: Shape 1315">
                    <a:extLst>
                      <a:ext uri="{FF2B5EF4-FFF2-40B4-BE49-F238E27FC236}">
                        <a16:creationId xmlns:a16="http://schemas.microsoft.com/office/drawing/2014/main" id="{5FD9CDF9-E197-4C2E-B6B2-A338D0D17CF8}"/>
                      </a:ext>
                    </a:extLst>
                  </p:cNvPr>
                  <p:cNvSpPr/>
                  <p:nvPr/>
                </p:nvSpPr>
                <p:spPr>
                  <a:xfrm>
                    <a:off x="5976566" y="3434946"/>
                    <a:ext cx="1709303" cy="590812"/>
                  </a:xfrm>
                  <a:custGeom>
                    <a:avLst/>
                    <a:gdLst>
                      <a:gd name="connsiteX0" fmla="*/ 69101 w 1709303"/>
                      <a:gd name="connsiteY0" fmla="*/ 590812 h 590812"/>
                      <a:gd name="connsiteX1" fmla="*/ 42403 w 1709303"/>
                      <a:gd name="connsiteY1" fmla="*/ 369690 h 590812"/>
                      <a:gd name="connsiteX2" fmla="*/ 67530 w 1709303"/>
                      <a:gd name="connsiteY2" fmla="*/ 41775 h 590812"/>
                      <a:gd name="connsiteX3" fmla="*/ 1709304 w 1709303"/>
                      <a:gd name="connsiteY3" fmla="*/ 32980 h 590812"/>
                      <a:gd name="connsiteX4" fmla="*/ 1709304 w 1709303"/>
                      <a:gd name="connsiteY4" fmla="*/ 32980 h 590812"/>
                      <a:gd name="connsiteX5" fmla="*/ 1593089 w 1709303"/>
                      <a:gd name="connsiteY5" fmla="*/ 1570 h 590812"/>
                      <a:gd name="connsiteX6" fmla="*/ 87947 w 1709303"/>
                      <a:gd name="connsiteY6" fmla="*/ 0 h 590812"/>
                      <a:gd name="connsiteX7" fmla="*/ 0 w 1709303"/>
                      <a:gd name="connsiteY7" fmla="*/ 59678 h 590812"/>
                      <a:gd name="connsiteX8" fmla="*/ 0 w 1709303"/>
                      <a:gd name="connsiteY8" fmla="*/ 503808 h 590812"/>
                      <a:gd name="connsiteX9" fmla="*/ 69101 w 1709303"/>
                      <a:gd name="connsiteY9" fmla="*/ 590812 h 590812"/>
                      <a:gd name="connsiteX10" fmla="*/ 69101 w 1709303"/>
                      <a:gd name="connsiteY10" fmla="*/ 590812 h 5908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709303" h="590812">
                        <a:moveTo>
                          <a:pt x="69101" y="590812"/>
                        </a:moveTo>
                        <a:lnTo>
                          <a:pt x="42403" y="369690"/>
                        </a:lnTo>
                        <a:lnTo>
                          <a:pt x="67530" y="41775"/>
                        </a:lnTo>
                        <a:lnTo>
                          <a:pt x="1709304" y="32980"/>
                        </a:lnTo>
                        <a:lnTo>
                          <a:pt x="1709304" y="32980"/>
                        </a:lnTo>
                        <a:cubicBezTo>
                          <a:pt x="1676638" y="4397"/>
                          <a:pt x="1655594" y="1570"/>
                          <a:pt x="1593089" y="1570"/>
                        </a:cubicBezTo>
                        <a:lnTo>
                          <a:pt x="87947" y="0"/>
                        </a:lnTo>
                        <a:cubicBezTo>
                          <a:pt x="39262" y="0"/>
                          <a:pt x="0" y="26698"/>
                          <a:pt x="0" y="59678"/>
                        </a:cubicBezTo>
                        <a:lnTo>
                          <a:pt x="0" y="503808"/>
                        </a:lnTo>
                        <a:cubicBezTo>
                          <a:pt x="314" y="538987"/>
                          <a:pt x="26070" y="571653"/>
                          <a:pt x="69101" y="590812"/>
                        </a:cubicBezTo>
                        <a:lnTo>
                          <a:pt x="69101" y="590812"/>
                        </a:ln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317" name="Freeform: Shape 1316">
                    <a:extLst>
                      <a:ext uri="{FF2B5EF4-FFF2-40B4-BE49-F238E27FC236}">
                        <a16:creationId xmlns:a16="http://schemas.microsoft.com/office/drawing/2014/main" id="{74CA8445-53FE-41A7-B60C-58323C9B472F}"/>
                      </a:ext>
                    </a:extLst>
                  </p:cNvPr>
                  <p:cNvSpPr/>
                  <p:nvPr/>
                </p:nvSpPr>
                <p:spPr>
                  <a:xfrm>
                    <a:off x="5897100" y="3385319"/>
                    <a:ext cx="70985" cy="307812"/>
                  </a:xfrm>
                  <a:custGeom>
                    <a:avLst/>
                    <a:gdLst>
                      <a:gd name="connsiteX0" fmla="*/ 70985 w 70985"/>
                      <a:gd name="connsiteY0" fmla="*/ 0 h 307812"/>
                      <a:gd name="connsiteX1" fmla="*/ 45230 w 70985"/>
                      <a:gd name="connsiteY1" fmla="*/ 94543 h 307812"/>
                      <a:gd name="connsiteX2" fmla="*/ 23243 w 70985"/>
                      <a:gd name="connsiteY2" fmla="*/ 307813 h 307812"/>
                      <a:gd name="connsiteX3" fmla="*/ 0 w 70985"/>
                      <a:gd name="connsiteY3" fmla="*/ 216097 h 307812"/>
                      <a:gd name="connsiteX4" fmla="*/ 0 w 70985"/>
                      <a:gd name="connsiteY4" fmla="*/ 72556 h 307812"/>
                      <a:gd name="connsiteX5" fmla="*/ 70985 w 70985"/>
                      <a:gd name="connsiteY5" fmla="*/ 0 h 3078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985" h="307812">
                        <a:moveTo>
                          <a:pt x="70985" y="0"/>
                        </a:moveTo>
                        <a:cubicBezTo>
                          <a:pt x="70985" y="0"/>
                          <a:pt x="50569" y="58736"/>
                          <a:pt x="45230" y="94543"/>
                        </a:cubicBezTo>
                        <a:cubicBezTo>
                          <a:pt x="39890" y="130349"/>
                          <a:pt x="23243" y="307813"/>
                          <a:pt x="23243" y="307813"/>
                        </a:cubicBezTo>
                        <a:lnTo>
                          <a:pt x="0" y="216097"/>
                        </a:lnTo>
                        <a:lnTo>
                          <a:pt x="0" y="72556"/>
                        </a:lnTo>
                        <a:cubicBezTo>
                          <a:pt x="0" y="72556"/>
                          <a:pt x="15391" y="21358"/>
                          <a:pt x="70985" y="0"/>
                        </a:cubicBez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318" name="Freeform: Shape 1317">
                    <a:extLst>
                      <a:ext uri="{FF2B5EF4-FFF2-40B4-BE49-F238E27FC236}">
                        <a16:creationId xmlns:a16="http://schemas.microsoft.com/office/drawing/2014/main" id="{BB341809-EB11-477B-9C51-89A7A0FC811F}"/>
                      </a:ext>
                    </a:extLst>
                  </p:cNvPr>
                  <p:cNvSpPr/>
                  <p:nvPr/>
                </p:nvSpPr>
                <p:spPr>
                  <a:xfrm>
                    <a:off x="5897100" y="3879704"/>
                    <a:ext cx="78837" cy="157989"/>
                  </a:xfrm>
                  <a:custGeom>
                    <a:avLst/>
                    <a:gdLst>
                      <a:gd name="connsiteX0" fmla="*/ 78838 w 78837"/>
                      <a:gd name="connsiteY0" fmla="*/ 0 h 157989"/>
                      <a:gd name="connsiteX1" fmla="*/ 23243 w 78837"/>
                      <a:gd name="connsiteY1" fmla="*/ 157990 h 157989"/>
                      <a:gd name="connsiteX2" fmla="*/ 0 w 78837"/>
                      <a:gd name="connsiteY2" fmla="*/ 99568 h 1579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8837" h="157989">
                        <a:moveTo>
                          <a:pt x="78838" y="0"/>
                        </a:moveTo>
                        <a:lnTo>
                          <a:pt x="23243" y="157990"/>
                        </a:lnTo>
                        <a:lnTo>
                          <a:pt x="0" y="99568"/>
                        </a:ln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319" name="Freeform: Shape 1318">
                    <a:extLst>
                      <a:ext uri="{FF2B5EF4-FFF2-40B4-BE49-F238E27FC236}">
                        <a16:creationId xmlns:a16="http://schemas.microsoft.com/office/drawing/2014/main" id="{8D98AC34-F299-4771-A9EA-D4C511C2C03F}"/>
                      </a:ext>
                    </a:extLst>
                  </p:cNvPr>
                  <p:cNvSpPr/>
                  <p:nvPr/>
                </p:nvSpPr>
                <p:spPr>
                  <a:xfrm>
                    <a:off x="6941151" y="3355794"/>
                    <a:ext cx="287710" cy="55594"/>
                  </a:xfrm>
                  <a:custGeom>
                    <a:avLst/>
                    <a:gdLst>
                      <a:gd name="connsiteX0" fmla="*/ 129407 w 287710"/>
                      <a:gd name="connsiteY0" fmla="*/ 0 h 55594"/>
                      <a:gd name="connsiteX1" fmla="*/ 0 w 287710"/>
                      <a:gd name="connsiteY1" fmla="*/ 55595 h 55594"/>
                      <a:gd name="connsiteX2" fmla="*/ 223636 w 287710"/>
                      <a:gd name="connsiteY2" fmla="*/ 24813 h 55594"/>
                      <a:gd name="connsiteX3" fmla="*/ 287711 w 287710"/>
                      <a:gd name="connsiteY3" fmla="*/ 0 h 555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87710" h="55594">
                        <a:moveTo>
                          <a:pt x="129407" y="0"/>
                        </a:moveTo>
                        <a:lnTo>
                          <a:pt x="0" y="55595"/>
                        </a:lnTo>
                        <a:lnTo>
                          <a:pt x="223636" y="24813"/>
                        </a:lnTo>
                        <a:lnTo>
                          <a:pt x="287711" y="0"/>
                        </a:ln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320" name="Freeform: Shape 1319">
                    <a:extLst>
                      <a:ext uri="{FF2B5EF4-FFF2-40B4-BE49-F238E27FC236}">
                        <a16:creationId xmlns:a16="http://schemas.microsoft.com/office/drawing/2014/main" id="{23A5B850-5BC6-4875-82C2-B773062E5A85}"/>
                      </a:ext>
                    </a:extLst>
                  </p:cNvPr>
                  <p:cNvSpPr/>
                  <p:nvPr/>
                </p:nvSpPr>
                <p:spPr>
                  <a:xfrm>
                    <a:off x="7671421" y="3502477"/>
                    <a:ext cx="43659" cy="492500"/>
                  </a:xfrm>
                  <a:custGeom>
                    <a:avLst/>
                    <a:gdLst>
                      <a:gd name="connsiteX0" fmla="*/ 29211 w 43659"/>
                      <a:gd name="connsiteY0" fmla="*/ 0 h 492500"/>
                      <a:gd name="connsiteX1" fmla="*/ 0 w 43659"/>
                      <a:gd name="connsiteY1" fmla="*/ 295877 h 492500"/>
                      <a:gd name="connsiteX2" fmla="*/ 14448 w 43659"/>
                      <a:gd name="connsiteY2" fmla="*/ 492501 h 492500"/>
                      <a:gd name="connsiteX3" fmla="*/ 43659 w 43659"/>
                      <a:gd name="connsiteY3" fmla="*/ 377228 h 4925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3659" h="492500">
                        <a:moveTo>
                          <a:pt x="29211" y="0"/>
                        </a:moveTo>
                        <a:lnTo>
                          <a:pt x="0" y="295877"/>
                        </a:lnTo>
                        <a:lnTo>
                          <a:pt x="14448" y="492501"/>
                        </a:lnTo>
                        <a:lnTo>
                          <a:pt x="43659" y="377228"/>
                        </a:ln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sp>
              <p:nvSpPr>
                <p:cNvPr id="1310" name="Freeform: Shape 1309">
                  <a:extLst>
                    <a:ext uri="{FF2B5EF4-FFF2-40B4-BE49-F238E27FC236}">
                      <a16:creationId xmlns:a16="http://schemas.microsoft.com/office/drawing/2014/main" id="{6B03AB5B-11A9-46AA-9E6B-C5D221593E86}"/>
                    </a:ext>
                  </a:extLst>
                </p:cNvPr>
                <p:cNvSpPr/>
                <p:nvPr/>
              </p:nvSpPr>
              <p:spPr>
                <a:xfrm>
                  <a:off x="6006405" y="3351397"/>
                  <a:ext cx="641067" cy="53396"/>
                </a:xfrm>
                <a:custGeom>
                  <a:avLst/>
                  <a:gdLst>
                    <a:gd name="connsiteX0" fmla="*/ 0 w 641067"/>
                    <a:gd name="connsiteY0" fmla="*/ 17589 h 53396"/>
                    <a:gd name="connsiteX1" fmla="*/ 246250 w 641067"/>
                    <a:gd name="connsiteY1" fmla="*/ 53396 h 53396"/>
                    <a:gd name="connsiteX2" fmla="*/ 641067 w 641067"/>
                    <a:gd name="connsiteY2" fmla="*/ 4397 h 53396"/>
                    <a:gd name="connsiteX3" fmla="*/ 54967 w 641067"/>
                    <a:gd name="connsiteY3" fmla="*/ 0 h 53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41067" h="53396">
                      <a:moveTo>
                        <a:pt x="0" y="17589"/>
                      </a:moveTo>
                      <a:lnTo>
                        <a:pt x="246250" y="53396"/>
                      </a:lnTo>
                      <a:lnTo>
                        <a:pt x="641067" y="4397"/>
                      </a:lnTo>
                      <a:lnTo>
                        <a:pt x="54967" y="0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311" name="Freeform: Shape 1310">
                  <a:extLst>
                    <a:ext uri="{FF2B5EF4-FFF2-40B4-BE49-F238E27FC236}">
                      <a16:creationId xmlns:a16="http://schemas.microsoft.com/office/drawing/2014/main" id="{8C951837-0774-4173-B8F3-5CD856B5AFFB}"/>
                    </a:ext>
                  </a:extLst>
                </p:cNvPr>
                <p:cNvSpPr/>
                <p:nvPr/>
              </p:nvSpPr>
              <p:spPr>
                <a:xfrm>
                  <a:off x="7164787" y="3355794"/>
                  <a:ext cx="435335" cy="24813"/>
                </a:xfrm>
                <a:custGeom>
                  <a:avLst/>
                  <a:gdLst>
                    <a:gd name="connsiteX0" fmla="*/ 0 w 435335"/>
                    <a:gd name="connsiteY0" fmla="*/ 24813 h 24813"/>
                    <a:gd name="connsiteX1" fmla="*/ 435335 w 435335"/>
                    <a:gd name="connsiteY1" fmla="*/ 0 h 24813"/>
                    <a:gd name="connsiteX2" fmla="*/ 64075 w 435335"/>
                    <a:gd name="connsiteY2" fmla="*/ 0 h 248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435335" h="24813">
                      <a:moveTo>
                        <a:pt x="0" y="24813"/>
                      </a:moveTo>
                      <a:lnTo>
                        <a:pt x="435335" y="0"/>
                      </a:lnTo>
                      <a:lnTo>
                        <a:pt x="64075" y="0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312" name="Freeform: Shape 1311">
                  <a:extLst>
                    <a:ext uri="{FF2B5EF4-FFF2-40B4-BE49-F238E27FC236}">
                      <a16:creationId xmlns:a16="http://schemas.microsoft.com/office/drawing/2014/main" id="{E641E779-D792-400C-8AFD-7D447BFD093E}"/>
                    </a:ext>
                  </a:extLst>
                </p:cNvPr>
                <p:cNvSpPr/>
                <p:nvPr/>
              </p:nvSpPr>
              <p:spPr>
                <a:xfrm>
                  <a:off x="5947355" y="3368986"/>
                  <a:ext cx="305300" cy="92972"/>
                </a:xfrm>
                <a:custGeom>
                  <a:avLst/>
                  <a:gdLst>
                    <a:gd name="connsiteX0" fmla="*/ 305300 w 305300"/>
                    <a:gd name="connsiteY0" fmla="*/ 35807 h 92972"/>
                    <a:gd name="connsiteX1" fmla="*/ 0 w 305300"/>
                    <a:gd name="connsiteY1" fmla="*/ 92972 h 92972"/>
                    <a:gd name="connsiteX2" fmla="*/ 20730 w 305300"/>
                    <a:gd name="connsiteY2" fmla="*/ 16333 h 92972"/>
                    <a:gd name="connsiteX3" fmla="*/ 59050 w 305300"/>
                    <a:gd name="connsiteY3" fmla="*/ 0 h 929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5300" h="92972">
                      <a:moveTo>
                        <a:pt x="305300" y="35807"/>
                      </a:moveTo>
                      <a:lnTo>
                        <a:pt x="0" y="92972"/>
                      </a:lnTo>
                      <a:lnTo>
                        <a:pt x="20730" y="16333"/>
                      </a:lnTo>
                      <a:lnTo>
                        <a:pt x="59050" y="0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313" name="Freeform: Shape 1312">
                  <a:extLst>
                    <a:ext uri="{FF2B5EF4-FFF2-40B4-BE49-F238E27FC236}">
                      <a16:creationId xmlns:a16="http://schemas.microsoft.com/office/drawing/2014/main" id="{91E9E60A-316A-42D8-9149-237FF032C42F}"/>
                    </a:ext>
                  </a:extLst>
                </p:cNvPr>
                <p:cNvSpPr/>
                <p:nvPr/>
              </p:nvSpPr>
              <p:spPr>
                <a:xfrm>
                  <a:off x="5915318" y="3597019"/>
                  <a:ext cx="61562" cy="282685"/>
                </a:xfrm>
                <a:custGeom>
                  <a:avLst/>
                  <a:gdLst>
                    <a:gd name="connsiteX0" fmla="*/ 17275 w 61562"/>
                    <a:gd name="connsiteY0" fmla="*/ 0 h 282685"/>
                    <a:gd name="connsiteX1" fmla="*/ 61563 w 61562"/>
                    <a:gd name="connsiteY1" fmla="*/ 76953 h 282685"/>
                    <a:gd name="connsiteX2" fmla="*/ 60620 w 61562"/>
                    <a:gd name="connsiteY2" fmla="*/ 282685 h 282685"/>
                    <a:gd name="connsiteX3" fmla="*/ 0 w 61562"/>
                    <a:gd name="connsiteY3" fmla="*/ 76953 h 2826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1562" h="282685">
                      <a:moveTo>
                        <a:pt x="17275" y="0"/>
                      </a:moveTo>
                      <a:lnTo>
                        <a:pt x="61563" y="76953"/>
                      </a:lnTo>
                      <a:lnTo>
                        <a:pt x="60620" y="282685"/>
                      </a:lnTo>
                      <a:lnTo>
                        <a:pt x="0" y="76953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314" name="Freeform: Shape 1313">
                  <a:extLst>
                    <a:ext uri="{FF2B5EF4-FFF2-40B4-BE49-F238E27FC236}">
                      <a16:creationId xmlns:a16="http://schemas.microsoft.com/office/drawing/2014/main" id="{E46F75A8-202C-4081-8734-6037C83D063D}"/>
                    </a:ext>
                  </a:extLst>
                </p:cNvPr>
                <p:cNvSpPr/>
                <p:nvPr/>
              </p:nvSpPr>
              <p:spPr>
                <a:xfrm>
                  <a:off x="7001771" y="3355794"/>
                  <a:ext cx="679072" cy="63761"/>
                </a:xfrm>
                <a:custGeom>
                  <a:avLst/>
                  <a:gdLst>
                    <a:gd name="connsiteX0" fmla="*/ 0 w 679072"/>
                    <a:gd name="connsiteY0" fmla="*/ 48999 h 63761"/>
                    <a:gd name="connsiteX1" fmla="*/ 250334 w 679072"/>
                    <a:gd name="connsiteY1" fmla="*/ 63761 h 63761"/>
                    <a:gd name="connsiteX2" fmla="*/ 679073 w 679072"/>
                    <a:gd name="connsiteY2" fmla="*/ 12564 h 63761"/>
                    <a:gd name="connsiteX3" fmla="*/ 499411 w 679072"/>
                    <a:gd name="connsiteY3" fmla="*/ 0 h 63761"/>
                    <a:gd name="connsiteX4" fmla="*/ 163015 w 679072"/>
                    <a:gd name="connsiteY4" fmla="*/ 24813 h 637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79072" h="63761">
                      <a:moveTo>
                        <a:pt x="0" y="48999"/>
                      </a:moveTo>
                      <a:lnTo>
                        <a:pt x="250334" y="63761"/>
                      </a:lnTo>
                      <a:lnTo>
                        <a:pt x="679073" y="12564"/>
                      </a:lnTo>
                      <a:lnTo>
                        <a:pt x="499411" y="0"/>
                      </a:lnTo>
                      <a:lnTo>
                        <a:pt x="163015" y="24813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1293" name="Graphic 2125">
                <a:extLst>
                  <a:ext uri="{FF2B5EF4-FFF2-40B4-BE49-F238E27FC236}">
                    <a16:creationId xmlns:a16="http://schemas.microsoft.com/office/drawing/2014/main" id="{380D2E42-5870-4BC9-BA0A-14A50597024D}"/>
                  </a:ext>
                </a:extLst>
              </p:cNvPr>
              <p:cNvGrpSpPr/>
              <p:nvPr/>
            </p:nvGrpSpPr>
            <p:grpSpPr>
              <a:xfrm>
                <a:off x="5795962" y="3309937"/>
                <a:ext cx="1894305" cy="757910"/>
                <a:chOff x="5795962" y="3309937"/>
                <a:chExt cx="1894305" cy="757910"/>
              </a:xfrm>
            </p:grpSpPr>
            <p:sp>
              <p:nvSpPr>
                <p:cNvPr id="1296" name="Freeform: Shape 1295">
                  <a:extLst>
                    <a:ext uri="{FF2B5EF4-FFF2-40B4-BE49-F238E27FC236}">
                      <a16:creationId xmlns:a16="http://schemas.microsoft.com/office/drawing/2014/main" id="{88844029-8039-4563-B5D8-9F2BB8CB394A}"/>
                    </a:ext>
                  </a:extLst>
                </p:cNvPr>
                <p:cNvSpPr/>
                <p:nvPr/>
              </p:nvSpPr>
              <p:spPr>
                <a:xfrm>
                  <a:off x="5795962" y="3314334"/>
                  <a:ext cx="1894305" cy="753513"/>
                </a:xfrm>
                <a:custGeom>
                  <a:avLst/>
                  <a:gdLst>
                    <a:gd name="connsiteX0" fmla="*/ 1702708 w 1894305"/>
                    <a:gd name="connsiteY0" fmla="*/ 753513 h 753513"/>
                    <a:gd name="connsiteX1" fmla="*/ 191598 w 1894305"/>
                    <a:gd name="connsiteY1" fmla="*/ 753513 h 753513"/>
                    <a:gd name="connsiteX2" fmla="*/ 0 w 1894305"/>
                    <a:gd name="connsiteY2" fmla="*/ 623478 h 753513"/>
                    <a:gd name="connsiteX3" fmla="*/ 55909 w 1894305"/>
                    <a:gd name="connsiteY3" fmla="*/ 515744 h 753513"/>
                    <a:gd name="connsiteX4" fmla="*/ 0 w 1894305"/>
                    <a:gd name="connsiteY4" fmla="*/ 245308 h 753513"/>
                    <a:gd name="connsiteX5" fmla="*/ 0 w 1894305"/>
                    <a:gd name="connsiteY5" fmla="*/ 195053 h 753513"/>
                    <a:gd name="connsiteX6" fmla="*/ 0 w 1894305"/>
                    <a:gd name="connsiteY6" fmla="*/ 130035 h 753513"/>
                    <a:gd name="connsiteX7" fmla="*/ 191598 w 1894305"/>
                    <a:gd name="connsiteY7" fmla="*/ 0 h 753513"/>
                    <a:gd name="connsiteX8" fmla="*/ 750372 w 1894305"/>
                    <a:gd name="connsiteY8" fmla="*/ 0 h 753513"/>
                    <a:gd name="connsiteX9" fmla="*/ 1044051 w 1894305"/>
                    <a:gd name="connsiteY9" fmla="*/ 55595 h 753513"/>
                    <a:gd name="connsiteX10" fmla="*/ 1173458 w 1894305"/>
                    <a:gd name="connsiteY10" fmla="*/ 0 h 753513"/>
                    <a:gd name="connsiteX11" fmla="*/ 1702708 w 1894305"/>
                    <a:gd name="connsiteY11" fmla="*/ 0 h 753513"/>
                    <a:gd name="connsiteX12" fmla="*/ 1894306 w 1894305"/>
                    <a:gd name="connsiteY12" fmla="*/ 130035 h 753513"/>
                    <a:gd name="connsiteX13" fmla="*/ 1867607 w 1894305"/>
                    <a:gd name="connsiteY13" fmla="*/ 668080 h 753513"/>
                    <a:gd name="connsiteX14" fmla="*/ 1702708 w 1894305"/>
                    <a:gd name="connsiteY14" fmla="*/ 753513 h 7535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894305" h="753513">
                      <a:moveTo>
                        <a:pt x="1702708" y="753513"/>
                      </a:moveTo>
                      <a:lnTo>
                        <a:pt x="191598" y="753513"/>
                      </a:lnTo>
                      <a:cubicBezTo>
                        <a:pt x="86376" y="753513"/>
                        <a:pt x="0" y="695092"/>
                        <a:pt x="0" y="623478"/>
                      </a:cubicBezTo>
                      <a:lnTo>
                        <a:pt x="55909" y="515744"/>
                      </a:lnTo>
                      <a:lnTo>
                        <a:pt x="0" y="245308"/>
                      </a:lnTo>
                      <a:lnTo>
                        <a:pt x="0" y="195053"/>
                      </a:lnTo>
                      <a:lnTo>
                        <a:pt x="0" y="130035"/>
                      </a:lnTo>
                      <a:cubicBezTo>
                        <a:pt x="0" y="58422"/>
                        <a:pt x="86062" y="0"/>
                        <a:pt x="191598" y="0"/>
                      </a:cubicBezTo>
                      <a:lnTo>
                        <a:pt x="750372" y="0"/>
                      </a:lnTo>
                      <a:lnTo>
                        <a:pt x="1044051" y="55595"/>
                      </a:lnTo>
                      <a:lnTo>
                        <a:pt x="1173458" y="0"/>
                      </a:lnTo>
                      <a:lnTo>
                        <a:pt x="1702708" y="0"/>
                      </a:lnTo>
                      <a:cubicBezTo>
                        <a:pt x="1807930" y="0"/>
                        <a:pt x="1894306" y="58422"/>
                        <a:pt x="1894306" y="130035"/>
                      </a:cubicBezTo>
                      <a:lnTo>
                        <a:pt x="1867607" y="668080"/>
                      </a:lnTo>
                      <a:cubicBezTo>
                        <a:pt x="1867607" y="739693"/>
                        <a:pt x="1808244" y="753513"/>
                        <a:pt x="1702708" y="753513"/>
                      </a:cubicBezTo>
                      <a:close/>
                    </a:path>
                  </a:pathLst>
                </a:custGeom>
                <a:solidFill>
                  <a:srgbClr val="FFBD03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grpSp>
              <p:nvGrpSpPr>
                <p:cNvPr id="1297" name="Graphic 2125">
                  <a:extLst>
                    <a:ext uri="{FF2B5EF4-FFF2-40B4-BE49-F238E27FC236}">
                      <a16:creationId xmlns:a16="http://schemas.microsoft.com/office/drawing/2014/main" id="{4DA91204-91D9-4D53-87C1-AA9A04CE0F41}"/>
                    </a:ext>
                  </a:extLst>
                </p:cNvPr>
                <p:cNvGrpSpPr/>
                <p:nvPr/>
              </p:nvGrpSpPr>
              <p:grpSpPr>
                <a:xfrm>
                  <a:off x="5795962" y="3314334"/>
                  <a:ext cx="1875459" cy="731840"/>
                  <a:chOff x="5795962" y="3314334"/>
                  <a:chExt cx="1875459" cy="731840"/>
                </a:xfrm>
              </p:grpSpPr>
              <p:sp>
                <p:nvSpPr>
                  <p:cNvPr id="1303" name="Freeform: Shape 1302">
                    <a:extLst>
                      <a:ext uri="{FF2B5EF4-FFF2-40B4-BE49-F238E27FC236}">
                        <a16:creationId xmlns:a16="http://schemas.microsoft.com/office/drawing/2014/main" id="{3A86E247-9B3F-4EBA-AD2E-B436DD34D167}"/>
                      </a:ext>
                    </a:extLst>
                  </p:cNvPr>
                  <p:cNvSpPr/>
                  <p:nvPr/>
                </p:nvSpPr>
                <p:spPr>
                  <a:xfrm>
                    <a:off x="5900555" y="3387830"/>
                    <a:ext cx="1730822" cy="658345"/>
                  </a:xfrm>
                  <a:custGeom>
                    <a:avLst/>
                    <a:gdLst>
                      <a:gd name="connsiteX0" fmla="*/ 1885 w 1730822"/>
                      <a:gd name="connsiteY0" fmla="*/ 66276 h 658345"/>
                      <a:gd name="connsiteX1" fmla="*/ 0 w 1730822"/>
                      <a:gd name="connsiteY1" fmla="*/ 574168 h 658345"/>
                      <a:gd name="connsiteX2" fmla="*/ 98940 w 1730822"/>
                      <a:gd name="connsiteY2" fmla="*/ 640128 h 658345"/>
                      <a:gd name="connsiteX3" fmla="*/ 1629210 w 1730822"/>
                      <a:gd name="connsiteY3" fmla="*/ 658345 h 658345"/>
                      <a:gd name="connsiteX4" fmla="*/ 1728149 w 1730822"/>
                      <a:gd name="connsiteY4" fmla="*/ 592385 h 658345"/>
                      <a:gd name="connsiteX5" fmla="*/ 1730348 w 1730822"/>
                      <a:gd name="connsiteY5" fmla="*/ 51514 h 658345"/>
                      <a:gd name="connsiteX6" fmla="*/ 1600313 w 1730822"/>
                      <a:gd name="connsiteY6" fmla="*/ 7227 h 658345"/>
                      <a:gd name="connsiteX7" fmla="*/ 101453 w 1730822"/>
                      <a:gd name="connsiteY7" fmla="*/ 2 h 658345"/>
                      <a:gd name="connsiteX8" fmla="*/ 1885 w 1730822"/>
                      <a:gd name="connsiteY8" fmla="*/ 66276 h 658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730822" h="658345">
                        <a:moveTo>
                          <a:pt x="1885" y="66276"/>
                        </a:moveTo>
                        <a:lnTo>
                          <a:pt x="0" y="574168"/>
                        </a:lnTo>
                        <a:cubicBezTo>
                          <a:pt x="0" y="610603"/>
                          <a:pt x="44287" y="640128"/>
                          <a:pt x="98940" y="640128"/>
                        </a:cubicBezTo>
                        <a:lnTo>
                          <a:pt x="1629210" y="658345"/>
                        </a:lnTo>
                        <a:cubicBezTo>
                          <a:pt x="1683862" y="658345"/>
                          <a:pt x="1728149" y="628820"/>
                          <a:pt x="1728149" y="592385"/>
                        </a:cubicBezTo>
                        <a:lnTo>
                          <a:pt x="1730348" y="51514"/>
                        </a:lnTo>
                        <a:cubicBezTo>
                          <a:pt x="1737258" y="17906"/>
                          <a:pt x="1667529" y="12566"/>
                          <a:pt x="1600313" y="7227"/>
                        </a:cubicBezTo>
                        <a:lnTo>
                          <a:pt x="101453" y="2"/>
                        </a:lnTo>
                        <a:cubicBezTo>
                          <a:pt x="46800" y="-312"/>
                          <a:pt x="1885" y="29527"/>
                          <a:pt x="1885" y="66276"/>
                        </a:cubicBezTo>
                        <a:close/>
                      </a:path>
                    </a:pathLst>
                  </a:custGeom>
                  <a:solidFill>
                    <a:srgbClr val="FFAB17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304" name="Freeform: Shape 1303">
                    <a:extLst>
                      <a:ext uri="{FF2B5EF4-FFF2-40B4-BE49-F238E27FC236}">
                        <a16:creationId xmlns:a16="http://schemas.microsoft.com/office/drawing/2014/main" id="{CD1D8DE5-A146-4C39-B3E7-9B80C6315662}"/>
                      </a:ext>
                    </a:extLst>
                  </p:cNvPr>
                  <p:cNvSpPr/>
                  <p:nvPr/>
                </p:nvSpPr>
                <p:spPr>
                  <a:xfrm>
                    <a:off x="5851556" y="3369484"/>
                    <a:ext cx="1785942" cy="628320"/>
                  </a:xfrm>
                  <a:custGeom>
                    <a:avLst/>
                    <a:gdLst>
                      <a:gd name="connsiteX0" fmla="*/ 63761 w 1785942"/>
                      <a:gd name="connsiteY0" fmla="*/ 628321 h 628320"/>
                      <a:gd name="connsiteX1" fmla="*/ 42089 w 1785942"/>
                      <a:gd name="connsiteY1" fmla="*/ 375160 h 628320"/>
                      <a:gd name="connsiteX2" fmla="*/ 48056 w 1785942"/>
                      <a:gd name="connsiteY2" fmla="*/ 32797 h 628320"/>
                      <a:gd name="connsiteX3" fmla="*/ 1785943 w 1785942"/>
                      <a:gd name="connsiteY3" fmla="*/ 31540 h 628320"/>
                      <a:gd name="connsiteX4" fmla="*/ 1781860 w 1785942"/>
                      <a:gd name="connsiteY4" fmla="*/ 25259 h 628320"/>
                      <a:gd name="connsiteX5" fmla="*/ 1669728 w 1785942"/>
                      <a:gd name="connsiteY5" fmla="*/ 131 h 628320"/>
                      <a:gd name="connsiteX6" fmla="*/ 87947 w 1785942"/>
                      <a:gd name="connsiteY6" fmla="*/ 5471 h 628320"/>
                      <a:gd name="connsiteX7" fmla="*/ 0 w 1785942"/>
                      <a:gd name="connsiteY7" fmla="*/ 65149 h 628320"/>
                      <a:gd name="connsiteX8" fmla="*/ 17903 w 1785942"/>
                      <a:gd name="connsiteY8" fmla="*/ 542573 h 628320"/>
                      <a:gd name="connsiteX9" fmla="*/ 63761 w 1785942"/>
                      <a:gd name="connsiteY9" fmla="*/ 628321 h 628320"/>
                      <a:gd name="connsiteX10" fmla="*/ 63761 w 1785942"/>
                      <a:gd name="connsiteY10" fmla="*/ 628321 h 6283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785942" h="628320">
                        <a:moveTo>
                          <a:pt x="63761" y="628321"/>
                        </a:moveTo>
                        <a:lnTo>
                          <a:pt x="42089" y="375160"/>
                        </a:lnTo>
                        <a:lnTo>
                          <a:pt x="48056" y="32797"/>
                        </a:lnTo>
                        <a:lnTo>
                          <a:pt x="1785943" y="31540"/>
                        </a:lnTo>
                        <a:lnTo>
                          <a:pt x="1781860" y="25259"/>
                        </a:lnTo>
                        <a:cubicBezTo>
                          <a:pt x="1749194" y="-3324"/>
                          <a:pt x="1732233" y="131"/>
                          <a:pt x="1669728" y="131"/>
                        </a:cubicBezTo>
                        <a:lnTo>
                          <a:pt x="87947" y="5471"/>
                        </a:lnTo>
                        <a:cubicBezTo>
                          <a:pt x="39262" y="5471"/>
                          <a:pt x="0" y="32169"/>
                          <a:pt x="0" y="65149"/>
                        </a:cubicBezTo>
                        <a:lnTo>
                          <a:pt x="17903" y="542573"/>
                        </a:lnTo>
                        <a:cubicBezTo>
                          <a:pt x="17903" y="577751"/>
                          <a:pt x="20730" y="609161"/>
                          <a:pt x="63761" y="628321"/>
                        </a:cubicBezTo>
                        <a:lnTo>
                          <a:pt x="63761" y="628321"/>
                        </a:lnTo>
                        <a:close/>
                      </a:path>
                    </a:pathLst>
                  </a:custGeom>
                  <a:solidFill>
                    <a:srgbClr val="D87100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305" name="Freeform: Shape 1304">
                    <a:extLst>
                      <a:ext uri="{FF2B5EF4-FFF2-40B4-BE49-F238E27FC236}">
                        <a16:creationId xmlns:a16="http://schemas.microsoft.com/office/drawing/2014/main" id="{BFE1DE47-DFF7-4E65-B506-01F5653691DA}"/>
                      </a:ext>
                    </a:extLst>
                  </p:cNvPr>
                  <p:cNvSpPr/>
                  <p:nvPr/>
                </p:nvSpPr>
                <p:spPr>
                  <a:xfrm>
                    <a:off x="5795962" y="3343545"/>
                    <a:ext cx="70985" cy="308127"/>
                  </a:xfrm>
                  <a:custGeom>
                    <a:avLst/>
                    <a:gdLst>
                      <a:gd name="connsiteX0" fmla="*/ 70985 w 70985"/>
                      <a:gd name="connsiteY0" fmla="*/ 0 h 308127"/>
                      <a:gd name="connsiteX1" fmla="*/ 35493 w 70985"/>
                      <a:gd name="connsiteY1" fmla="*/ 64075 h 308127"/>
                      <a:gd name="connsiteX2" fmla="*/ 22929 w 70985"/>
                      <a:gd name="connsiteY2" fmla="*/ 308127 h 308127"/>
                      <a:gd name="connsiteX3" fmla="*/ 0 w 70985"/>
                      <a:gd name="connsiteY3" fmla="*/ 216097 h 308127"/>
                      <a:gd name="connsiteX4" fmla="*/ 0 w 70985"/>
                      <a:gd name="connsiteY4" fmla="*/ 72556 h 308127"/>
                      <a:gd name="connsiteX5" fmla="*/ 70985 w 70985"/>
                      <a:gd name="connsiteY5" fmla="*/ 0 h 308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985" h="308127">
                        <a:moveTo>
                          <a:pt x="70985" y="0"/>
                        </a:moveTo>
                        <a:cubicBezTo>
                          <a:pt x="70985" y="0"/>
                          <a:pt x="41146" y="27954"/>
                          <a:pt x="35493" y="64075"/>
                        </a:cubicBezTo>
                        <a:cubicBezTo>
                          <a:pt x="29839" y="99882"/>
                          <a:pt x="22929" y="308127"/>
                          <a:pt x="22929" y="308127"/>
                        </a:cubicBezTo>
                        <a:lnTo>
                          <a:pt x="0" y="216097"/>
                        </a:lnTo>
                        <a:lnTo>
                          <a:pt x="0" y="72556"/>
                        </a:lnTo>
                        <a:cubicBezTo>
                          <a:pt x="0" y="72556"/>
                          <a:pt x="15391" y="21358"/>
                          <a:pt x="70985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306" name="Freeform: Shape 1305">
                    <a:extLst>
                      <a:ext uri="{FF2B5EF4-FFF2-40B4-BE49-F238E27FC236}">
                        <a16:creationId xmlns:a16="http://schemas.microsoft.com/office/drawing/2014/main" id="{A9E78F98-1221-49D3-AF46-FD7AF685D4C3}"/>
                      </a:ext>
                    </a:extLst>
                  </p:cNvPr>
                  <p:cNvSpPr/>
                  <p:nvPr/>
                </p:nvSpPr>
                <p:spPr>
                  <a:xfrm>
                    <a:off x="6840013" y="3314334"/>
                    <a:ext cx="287710" cy="55594"/>
                  </a:xfrm>
                  <a:custGeom>
                    <a:avLst/>
                    <a:gdLst>
                      <a:gd name="connsiteX0" fmla="*/ 129407 w 287710"/>
                      <a:gd name="connsiteY0" fmla="*/ 0 h 55594"/>
                      <a:gd name="connsiteX1" fmla="*/ 0 w 287710"/>
                      <a:gd name="connsiteY1" fmla="*/ 55595 h 55594"/>
                      <a:gd name="connsiteX2" fmla="*/ 145112 w 287710"/>
                      <a:gd name="connsiteY2" fmla="*/ 21358 h 55594"/>
                      <a:gd name="connsiteX3" fmla="*/ 287711 w 287710"/>
                      <a:gd name="connsiteY3" fmla="*/ 0 h 555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87710" h="55594">
                        <a:moveTo>
                          <a:pt x="129407" y="0"/>
                        </a:moveTo>
                        <a:lnTo>
                          <a:pt x="0" y="55595"/>
                        </a:lnTo>
                        <a:lnTo>
                          <a:pt x="145112" y="21358"/>
                        </a:lnTo>
                        <a:lnTo>
                          <a:pt x="287711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307" name="Freeform: Shape 1306">
                    <a:extLst>
                      <a:ext uri="{FF2B5EF4-FFF2-40B4-BE49-F238E27FC236}">
                        <a16:creationId xmlns:a16="http://schemas.microsoft.com/office/drawing/2014/main" id="{4FDC4C67-1331-45EB-876F-710443388932}"/>
                      </a:ext>
                    </a:extLst>
                  </p:cNvPr>
                  <p:cNvSpPr/>
                  <p:nvPr/>
                </p:nvSpPr>
                <p:spPr>
                  <a:xfrm>
                    <a:off x="7629647" y="3426152"/>
                    <a:ext cx="41774" cy="581075"/>
                  </a:xfrm>
                  <a:custGeom>
                    <a:avLst/>
                    <a:gdLst>
                      <a:gd name="connsiteX0" fmla="*/ 27012 w 41774"/>
                      <a:gd name="connsiteY0" fmla="*/ 0 h 581075"/>
                      <a:gd name="connsiteX1" fmla="*/ 0 w 41774"/>
                      <a:gd name="connsiteY1" fmla="*/ 386651 h 581075"/>
                      <a:gd name="connsiteX2" fmla="*/ 6282 w 41774"/>
                      <a:gd name="connsiteY2" fmla="*/ 581075 h 581075"/>
                      <a:gd name="connsiteX3" fmla="*/ 41775 w 41774"/>
                      <a:gd name="connsiteY3" fmla="*/ 349902 h 5810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1774" h="581075">
                        <a:moveTo>
                          <a:pt x="27012" y="0"/>
                        </a:moveTo>
                        <a:lnTo>
                          <a:pt x="0" y="386651"/>
                        </a:lnTo>
                        <a:lnTo>
                          <a:pt x="6282" y="581075"/>
                        </a:lnTo>
                        <a:lnTo>
                          <a:pt x="41775" y="349902"/>
                        </a:lnTo>
                        <a:close/>
                      </a:path>
                    </a:pathLst>
                  </a:custGeom>
                  <a:solidFill>
                    <a:srgbClr val="FFCE78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sp>
              <p:nvSpPr>
                <p:cNvPr id="1298" name="Freeform: Shape 1297">
                  <a:extLst>
                    <a:ext uri="{FF2B5EF4-FFF2-40B4-BE49-F238E27FC236}">
                      <a16:creationId xmlns:a16="http://schemas.microsoft.com/office/drawing/2014/main" id="{AB67FE02-AF6F-4379-A71D-09FA161646DE}"/>
                    </a:ext>
                  </a:extLst>
                </p:cNvPr>
                <p:cNvSpPr/>
                <p:nvPr/>
              </p:nvSpPr>
              <p:spPr>
                <a:xfrm>
                  <a:off x="5904952" y="3309937"/>
                  <a:ext cx="641381" cy="19473"/>
                </a:xfrm>
                <a:custGeom>
                  <a:avLst/>
                  <a:gdLst>
                    <a:gd name="connsiteX0" fmla="*/ 0 w 641381"/>
                    <a:gd name="connsiteY0" fmla="*/ 17275 h 19473"/>
                    <a:gd name="connsiteX1" fmla="*/ 241539 w 641381"/>
                    <a:gd name="connsiteY1" fmla="*/ 19474 h 19473"/>
                    <a:gd name="connsiteX2" fmla="*/ 641382 w 641381"/>
                    <a:gd name="connsiteY2" fmla="*/ 4397 h 19473"/>
                    <a:gd name="connsiteX3" fmla="*/ 55281 w 641381"/>
                    <a:gd name="connsiteY3" fmla="*/ 0 h 194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41381" h="19473">
                      <a:moveTo>
                        <a:pt x="0" y="17275"/>
                      </a:moveTo>
                      <a:lnTo>
                        <a:pt x="241539" y="19474"/>
                      </a:lnTo>
                      <a:lnTo>
                        <a:pt x="641382" y="4397"/>
                      </a:lnTo>
                      <a:lnTo>
                        <a:pt x="55281" y="0"/>
                      </a:lnTo>
                      <a:close/>
                    </a:path>
                  </a:pathLst>
                </a:custGeom>
                <a:solidFill>
                  <a:srgbClr val="FFAB17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299" name="Freeform: Shape 1298">
                  <a:extLst>
                    <a:ext uri="{FF2B5EF4-FFF2-40B4-BE49-F238E27FC236}">
                      <a16:creationId xmlns:a16="http://schemas.microsoft.com/office/drawing/2014/main" id="{1FFAB4F1-5CA9-481A-BD58-2BEA6ACE9C30}"/>
                    </a:ext>
                  </a:extLst>
                </p:cNvPr>
                <p:cNvSpPr/>
                <p:nvPr/>
              </p:nvSpPr>
              <p:spPr>
                <a:xfrm>
                  <a:off x="7063334" y="3314334"/>
                  <a:ext cx="435335" cy="24813"/>
                </a:xfrm>
                <a:custGeom>
                  <a:avLst/>
                  <a:gdLst>
                    <a:gd name="connsiteX0" fmla="*/ 0 w 435335"/>
                    <a:gd name="connsiteY0" fmla="*/ 24813 h 24813"/>
                    <a:gd name="connsiteX1" fmla="*/ 435335 w 435335"/>
                    <a:gd name="connsiteY1" fmla="*/ 0 h 24813"/>
                    <a:gd name="connsiteX2" fmla="*/ 64390 w 435335"/>
                    <a:gd name="connsiteY2" fmla="*/ 0 h 248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435335" h="24813">
                      <a:moveTo>
                        <a:pt x="0" y="24813"/>
                      </a:moveTo>
                      <a:lnTo>
                        <a:pt x="435335" y="0"/>
                      </a:lnTo>
                      <a:lnTo>
                        <a:pt x="64390" y="0"/>
                      </a:lnTo>
                      <a:close/>
                    </a:path>
                  </a:pathLst>
                </a:custGeom>
                <a:solidFill>
                  <a:srgbClr val="FFAB17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300" name="Freeform: Shape 1299">
                  <a:extLst>
                    <a:ext uri="{FF2B5EF4-FFF2-40B4-BE49-F238E27FC236}">
                      <a16:creationId xmlns:a16="http://schemas.microsoft.com/office/drawing/2014/main" id="{DA11CDEC-091A-4538-85D5-A86FB2CB7553}"/>
                    </a:ext>
                  </a:extLst>
                </p:cNvPr>
                <p:cNvSpPr/>
                <p:nvPr/>
              </p:nvSpPr>
              <p:spPr>
                <a:xfrm>
                  <a:off x="5831768" y="3327212"/>
                  <a:ext cx="305300" cy="61876"/>
                </a:xfrm>
                <a:custGeom>
                  <a:avLst/>
                  <a:gdLst>
                    <a:gd name="connsiteX0" fmla="*/ 305300 w 305300"/>
                    <a:gd name="connsiteY0" fmla="*/ 5026 h 61876"/>
                    <a:gd name="connsiteX1" fmla="*/ 0 w 305300"/>
                    <a:gd name="connsiteY1" fmla="*/ 61877 h 61876"/>
                    <a:gd name="connsiteX2" fmla="*/ 35179 w 305300"/>
                    <a:gd name="connsiteY2" fmla="*/ 16333 h 61876"/>
                    <a:gd name="connsiteX3" fmla="*/ 73184 w 305300"/>
                    <a:gd name="connsiteY3" fmla="*/ 0 h 618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5300" h="61876">
                      <a:moveTo>
                        <a:pt x="305300" y="5026"/>
                      </a:moveTo>
                      <a:lnTo>
                        <a:pt x="0" y="61877"/>
                      </a:lnTo>
                      <a:lnTo>
                        <a:pt x="35179" y="16333"/>
                      </a:lnTo>
                      <a:lnTo>
                        <a:pt x="73184" y="0"/>
                      </a:lnTo>
                      <a:close/>
                    </a:path>
                  </a:pathLst>
                </a:custGeom>
                <a:solidFill>
                  <a:srgbClr val="FFCE78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301" name="Freeform: Shape 1300">
                  <a:extLst>
                    <a:ext uri="{FF2B5EF4-FFF2-40B4-BE49-F238E27FC236}">
                      <a16:creationId xmlns:a16="http://schemas.microsoft.com/office/drawing/2014/main" id="{EB3E1A36-6C83-45BB-AB31-C9780E8FDE99}"/>
                    </a:ext>
                  </a:extLst>
                </p:cNvPr>
                <p:cNvSpPr/>
                <p:nvPr/>
              </p:nvSpPr>
              <p:spPr>
                <a:xfrm>
                  <a:off x="5814179" y="3555245"/>
                  <a:ext cx="37691" cy="274832"/>
                </a:xfrm>
                <a:custGeom>
                  <a:avLst/>
                  <a:gdLst>
                    <a:gd name="connsiteX0" fmla="*/ 17275 w 37691"/>
                    <a:gd name="connsiteY0" fmla="*/ 0 h 274832"/>
                    <a:gd name="connsiteX1" fmla="*/ 37691 w 37691"/>
                    <a:gd name="connsiteY1" fmla="*/ 75069 h 274832"/>
                    <a:gd name="connsiteX2" fmla="*/ 37691 w 37691"/>
                    <a:gd name="connsiteY2" fmla="*/ 274833 h 274832"/>
                    <a:gd name="connsiteX3" fmla="*/ 0 w 37691"/>
                    <a:gd name="connsiteY3" fmla="*/ 76953 h 2748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7691" h="274832">
                      <a:moveTo>
                        <a:pt x="17275" y="0"/>
                      </a:moveTo>
                      <a:lnTo>
                        <a:pt x="37691" y="75069"/>
                      </a:lnTo>
                      <a:lnTo>
                        <a:pt x="37691" y="274833"/>
                      </a:lnTo>
                      <a:lnTo>
                        <a:pt x="0" y="76953"/>
                      </a:lnTo>
                      <a:close/>
                    </a:path>
                  </a:pathLst>
                </a:custGeom>
                <a:solidFill>
                  <a:srgbClr val="FFCE78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302" name="Freeform: Shape 1301">
                  <a:extLst>
                    <a:ext uri="{FF2B5EF4-FFF2-40B4-BE49-F238E27FC236}">
                      <a16:creationId xmlns:a16="http://schemas.microsoft.com/office/drawing/2014/main" id="{4029ECF6-C3BE-4828-A943-068436EF3DB0}"/>
                    </a:ext>
                  </a:extLst>
                </p:cNvPr>
                <p:cNvSpPr/>
                <p:nvPr/>
              </p:nvSpPr>
              <p:spPr>
                <a:xfrm>
                  <a:off x="6840013" y="3314334"/>
                  <a:ext cx="739378" cy="55594"/>
                </a:xfrm>
                <a:custGeom>
                  <a:avLst/>
                  <a:gdLst>
                    <a:gd name="connsiteX0" fmla="*/ 0 w 739378"/>
                    <a:gd name="connsiteY0" fmla="*/ 55595 h 55594"/>
                    <a:gd name="connsiteX1" fmla="*/ 279858 w 739378"/>
                    <a:gd name="connsiteY1" fmla="*/ 47114 h 55594"/>
                    <a:gd name="connsiteX2" fmla="*/ 739379 w 739378"/>
                    <a:gd name="connsiteY2" fmla="*/ 12250 h 55594"/>
                    <a:gd name="connsiteX3" fmla="*/ 560031 w 739378"/>
                    <a:gd name="connsiteY3" fmla="*/ 0 h 55594"/>
                    <a:gd name="connsiteX4" fmla="*/ 157361 w 739378"/>
                    <a:gd name="connsiteY4" fmla="*/ 12878 h 555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39378" h="55594">
                      <a:moveTo>
                        <a:pt x="0" y="55595"/>
                      </a:moveTo>
                      <a:lnTo>
                        <a:pt x="279858" y="47114"/>
                      </a:lnTo>
                      <a:lnTo>
                        <a:pt x="739379" y="12250"/>
                      </a:lnTo>
                      <a:lnTo>
                        <a:pt x="560031" y="0"/>
                      </a:lnTo>
                      <a:lnTo>
                        <a:pt x="157361" y="12878"/>
                      </a:lnTo>
                      <a:close/>
                    </a:path>
                  </a:pathLst>
                </a:custGeom>
                <a:solidFill>
                  <a:srgbClr val="FFCE78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sp>
            <p:nvSpPr>
              <p:cNvPr id="1294" name="Freeform: Shape 1293">
                <a:extLst>
                  <a:ext uri="{FF2B5EF4-FFF2-40B4-BE49-F238E27FC236}">
                    <a16:creationId xmlns:a16="http://schemas.microsoft.com/office/drawing/2014/main" id="{1E3EFAB3-204F-4C16-BF99-5CD4FB0FD84E}"/>
                  </a:ext>
                </a:extLst>
              </p:cNvPr>
              <p:cNvSpPr/>
              <p:nvPr/>
            </p:nvSpPr>
            <p:spPr>
              <a:xfrm>
                <a:off x="6073935" y="3369929"/>
                <a:ext cx="1513308" cy="667765"/>
              </a:xfrm>
              <a:custGeom>
                <a:avLst/>
                <a:gdLst>
                  <a:gd name="connsiteX0" fmla="*/ 0 w 1513308"/>
                  <a:gd name="connsiteY0" fmla="*/ 658971 h 667765"/>
                  <a:gd name="connsiteX1" fmla="*/ 1135767 w 1513308"/>
                  <a:gd name="connsiteY1" fmla="*/ 0 h 667765"/>
                  <a:gd name="connsiteX2" fmla="*/ 1513309 w 1513308"/>
                  <a:gd name="connsiteY2" fmla="*/ 6282 h 667765"/>
                  <a:gd name="connsiteX3" fmla="*/ 647977 w 1513308"/>
                  <a:gd name="connsiteY3" fmla="*/ 667766 h 6677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13308" h="667765">
                    <a:moveTo>
                      <a:pt x="0" y="658971"/>
                    </a:moveTo>
                    <a:lnTo>
                      <a:pt x="1135767" y="0"/>
                    </a:lnTo>
                    <a:lnTo>
                      <a:pt x="1513309" y="6282"/>
                    </a:lnTo>
                    <a:lnTo>
                      <a:pt x="647977" y="667766"/>
                    </a:lnTo>
                    <a:close/>
                  </a:path>
                </a:pathLst>
              </a:custGeom>
              <a:solidFill>
                <a:srgbClr val="D87100">
                  <a:alpha val="15000"/>
                </a:srgbClr>
              </a:solidFill>
              <a:ln w="3129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295" name="Freeform: Shape 1294">
                <a:extLst>
                  <a:ext uri="{FF2B5EF4-FFF2-40B4-BE49-F238E27FC236}">
                    <a16:creationId xmlns:a16="http://schemas.microsoft.com/office/drawing/2014/main" id="{EDF8805A-F7DC-4A13-BA5F-A6139DE03804}"/>
                  </a:ext>
                </a:extLst>
              </p:cNvPr>
              <p:cNvSpPr/>
              <p:nvPr/>
            </p:nvSpPr>
            <p:spPr>
              <a:xfrm>
                <a:off x="5987559" y="4037694"/>
                <a:ext cx="1525244" cy="43659"/>
              </a:xfrm>
              <a:custGeom>
                <a:avLst/>
                <a:gdLst>
                  <a:gd name="connsiteX0" fmla="*/ 0 w 1525244"/>
                  <a:gd name="connsiteY0" fmla="*/ 30153 h 43659"/>
                  <a:gd name="connsiteX1" fmla="*/ 238084 w 1525244"/>
                  <a:gd name="connsiteY1" fmla="*/ 0 h 43659"/>
                  <a:gd name="connsiteX2" fmla="*/ 1033058 w 1525244"/>
                  <a:gd name="connsiteY2" fmla="*/ 30153 h 43659"/>
                  <a:gd name="connsiteX3" fmla="*/ 1353749 w 1525244"/>
                  <a:gd name="connsiteY3" fmla="*/ 0 h 43659"/>
                  <a:gd name="connsiteX4" fmla="*/ 1525244 w 1525244"/>
                  <a:gd name="connsiteY4" fmla="*/ 33922 h 43659"/>
                  <a:gd name="connsiteX5" fmla="*/ 1145818 w 1525244"/>
                  <a:gd name="connsiteY5" fmla="*/ 43659 h 43659"/>
                  <a:gd name="connsiteX6" fmla="*/ 366863 w 1525244"/>
                  <a:gd name="connsiteY6" fmla="*/ 33922 h 43659"/>
                  <a:gd name="connsiteX7" fmla="*/ 265096 w 1525244"/>
                  <a:gd name="connsiteY7" fmla="*/ 43659 h 43659"/>
                  <a:gd name="connsiteX8" fmla="*/ 209501 w 1525244"/>
                  <a:gd name="connsiteY8" fmla="*/ 30153 h 436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525244" h="43659">
                    <a:moveTo>
                      <a:pt x="0" y="30153"/>
                    </a:moveTo>
                    <a:lnTo>
                      <a:pt x="238084" y="0"/>
                    </a:lnTo>
                    <a:lnTo>
                      <a:pt x="1033058" y="30153"/>
                    </a:lnTo>
                    <a:lnTo>
                      <a:pt x="1353749" y="0"/>
                    </a:lnTo>
                    <a:lnTo>
                      <a:pt x="1525244" y="33922"/>
                    </a:lnTo>
                    <a:lnTo>
                      <a:pt x="1145818" y="43659"/>
                    </a:lnTo>
                    <a:lnTo>
                      <a:pt x="366863" y="33922"/>
                    </a:lnTo>
                    <a:lnTo>
                      <a:pt x="265096" y="43659"/>
                    </a:lnTo>
                    <a:lnTo>
                      <a:pt x="209501" y="30153"/>
                    </a:lnTo>
                    <a:close/>
                  </a:path>
                </a:pathLst>
              </a:custGeom>
              <a:solidFill>
                <a:srgbClr val="D87100"/>
              </a:solidFill>
              <a:ln w="3129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sp>
          <p:nvSpPr>
            <p:cNvPr id="1291" name="Freeform: Shape 1290">
              <a:extLst>
                <a:ext uri="{FF2B5EF4-FFF2-40B4-BE49-F238E27FC236}">
                  <a16:creationId xmlns:a16="http://schemas.microsoft.com/office/drawing/2014/main" id="{26C8D2FF-707D-4F64-BCD2-6F741DF7B620}"/>
                </a:ext>
              </a:extLst>
            </p:cNvPr>
            <p:cNvSpPr/>
            <p:nvPr/>
          </p:nvSpPr>
          <p:spPr>
            <a:xfrm>
              <a:off x="6760232" y="3366474"/>
              <a:ext cx="859355" cy="718773"/>
            </a:xfrm>
            <a:custGeom>
              <a:avLst/>
              <a:gdLst>
                <a:gd name="connsiteX0" fmla="*/ 0 w 859355"/>
                <a:gd name="connsiteY0" fmla="*/ 695092 h 718773"/>
                <a:gd name="connsiteX1" fmla="*/ 855908 w 859355"/>
                <a:gd name="connsiteY1" fmla="*/ 0 h 718773"/>
                <a:gd name="connsiteX2" fmla="*/ 855908 w 859355"/>
                <a:gd name="connsiteY2" fmla="*/ 642324 h 718773"/>
                <a:gd name="connsiteX3" fmla="*/ 769846 w 859355"/>
                <a:gd name="connsiteY3" fmla="*/ 713309 h 718773"/>
                <a:gd name="connsiteX4" fmla="*/ 0 w 859355"/>
                <a:gd name="connsiteY4" fmla="*/ 695092 h 7187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9355" h="718773">
                  <a:moveTo>
                    <a:pt x="0" y="695092"/>
                  </a:moveTo>
                  <a:lnTo>
                    <a:pt x="855908" y="0"/>
                  </a:lnTo>
                  <a:lnTo>
                    <a:pt x="855908" y="642324"/>
                  </a:lnTo>
                  <a:cubicBezTo>
                    <a:pt x="855908" y="642324"/>
                    <a:pt x="885747" y="693835"/>
                    <a:pt x="769846" y="713309"/>
                  </a:cubicBezTo>
                  <a:cubicBezTo>
                    <a:pt x="653945" y="732469"/>
                    <a:pt x="0" y="695092"/>
                    <a:pt x="0" y="695092"/>
                  </a:cubicBezTo>
                  <a:close/>
                </a:path>
              </a:pathLst>
            </a:custGeom>
            <a:solidFill>
              <a:srgbClr val="D87100">
                <a:alpha val="15000"/>
              </a:srgbClr>
            </a:solidFill>
            <a:ln w="31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grpSp>
        <p:nvGrpSpPr>
          <p:cNvPr id="1321" name="Graphic 2125">
            <a:extLst>
              <a:ext uri="{FF2B5EF4-FFF2-40B4-BE49-F238E27FC236}">
                <a16:creationId xmlns:a16="http://schemas.microsoft.com/office/drawing/2014/main" id="{F8C015FA-15B7-433B-A4CD-29F2BE0C28F3}"/>
              </a:ext>
            </a:extLst>
          </p:cNvPr>
          <p:cNvGrpSpPr/>
          <p:nvPr/>
        </p:nvGrpSpPr>
        <p:grpSpPr>
          <a:xfrm>
            <a:off x="10822596" y="-183627"/>
            <a:ext cx="2143136" cy="599021"/>
            <a:chOff x="5795962" y="3309937"/>
            <a:chExt cx="1989162" cy="799371"/>
          </a:xfrm>
        </p:grpSpPr>
        <p:grpSp>
          <p:nvGrpSpPr>
            <p:cNvPr id="1322" name="Graphic 2125">
              <a:extLst>
                <a:ext uri="{FF2B5EF4-FFF2-40B4-BE49-F238E27FC236}">
                  <a16:creationId xmlns:a16="http://schemas.microsoft.com/office/drawing/2014/main" id="{7BC05331-E73F-4A34-AEC3-97F378DB1751}"/>
                </a:ext>
              </a:extLst>
            </p:cNvPr>
            <p:cNvGrpSpPr/>
            <p:nvPr/>
          </p:nvGrpSpPr>
          <p:grpSpPr>
            <a:xfrm>
              <a:off x="5795962" y="3309937"/>
              <a:ext cx="1989162" cy="799371"/>
              <a:chOff x="5795962" y="3309937"/>
              <a:chExt cx="1989162" cy="799371"/>
            </a:xfrm>
          </p:grpSpPr>
          <p:grpSp>
            <p:nvGrpSpPr>
              <p:cNvPr id="1324" name="Graphic 2125">
                <a:extLst>
                  <a:ext uri="{FF2B5EF4-FFF2-40B4-BE49-F238E27FC236}">
                    <a16:creationId xmlns:a16="http://schemas.microsoft.com/office/drawing/2014/main" id="{BE916D6E-BF70-4A31-B2E9-3CD0B44AD426}"/>
                  </a:ext>
                </a:extLst>
              </p:cNvPr>
              <p:cNvGrpSpPr/>
              <p:nvPr/>
            </p:nvGrpSpPr>
            <p:grpSpPr>
              <a:xfrm>
                <a:off x="5817634" y="3318417"/>
                <a:ext cx="1967489" cy="790890"/>
                <a:chOff x="5817634" y="3318417"/>
                <a:chExt cx="1967489" cy="790890"/>
              </a:xfrm>
            </p:grpSpPr>
            <p:sp>
              <p:nvSpPr>
                <p:cNvPr id="1340" name="Freeform: Shape 1339">
                  <a:extLst>
                    <a:ext uri="{FF2B5EF4-FFF2-40B4-BE49-F238E27FC236}">
                      <a16:creationId xmlns:a16="http://schemas.microsoft.com/office/drawing/2014/main" id="{BB318A84-26EB-47AF-8530-5E6E9BCA1E86}"/>
                    </a:ext>
                  </a:extLst>
                </p:cNvPr>
                <p:cNvSpPr/>
                <p:nvPr/>
              </p:nvSpPr>
              <p:spPr>
                <a:xfrm>
                  <a:off x="5817634" y="3318417"/>
                  <a:ext cx="1967489" cy="790890"/>
                </a:xfrm>
                <a:custGeom>
                  <a:avLst/>
                  <a:gdLst>
                    <a:gd name="connsiteX0" fmla="*/ 1855986 w 1967489"/>
                    <a:gd name="connsiteY0" fmla="*/ 765763 h 790890"/>
                    <a:gd name="connsiteX1" fmla="*/ 271064 w 1967489"/>
                    <a:gd name="connsiteY1" fmla="*/ 790891 h 790890"/>
                    <a:gd name="connsiteX2" fmla="*/ 79466 w 1967489"/>
                    <a:gd name="connsiteY2" fmla="*/ 660855 h 790890"/>
                    <a:gd name="connsiteX3" fmla="*/ 9737 w 1967489"/>
                    <a:gd name="connsiteY3" fmla="*/ 579191 h 790890"/>
                    <a:gd name="connsiteX4" fmla="*/ 0 w 1967489"/>
                    <a:gd name="connsiteY4" fmla="*/ 298390 h 790890"/>
                    <a:gd name="connsiteX5" fmla="*/ 79466 w 1967489"/>
                    <a:gd name="connsiteY5" fmla="*/ 232744 h 790890"/>
                    <a:gd name="connsiteX6" fmla="*/ 79466 w 1967489"/>
                    <a:gd name="connsiteY6" fmla="*/ 167727 h 790890"/>
                    <a:gd name="connsiteX7" fmla="*/ 271064 w 1967489"/>
                    <a:gd name="connsiteY7" fmla="*/ 37691 h 790890"/>
                    <a:gd name="connsiteX8" fmla="*/ 749116 w 1967489"/>
                    <a:gd name="connsiteY8" fmla="*/ 0 h 790890"/>
                    <a:gd name="connsiteX9" fmla="*/ 1184137 w 1967489"/>
                    <a:gd name="connsiteY9" fmla="*/ 44916 h 790890"/>
                    <a:gd name="connsiteX10" fmla="*/ 1252924 w 1967489"/>
                    <a:gd name="connsiteY10" fmla="*/ 37377 h 790890"/>
                    <a:gd name="connsiteX11" fmla="*/ 1782174 w 1967489"/>
                    <a:gd name="connsiteY11" fmla="*/ 37377 h 790890"/>
                    <a:gd name="connsiteX12" fmla="*/ 1967490 w 1967489"/>
                    <a:gd name="connsiteY12" fmla="*/ 122811 h 790890"/>
                    <a:gd name="connsiteX13" fmla="*/ 1897446 w 1967489"/>
                    <a:gd name="connsiteY13" fmla="*/ 653317 h 790890"/>
                    <a:gd name="connsiteX14" fmla="*/ 1855986 w 1967489"/>
                    <a:gd name="connsiteY14" fmla="*/ 765763 h 790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967489" h="790890">
                      <a:moveTo>
                        <a:pt x="1855986" y="765763"/>
                      </a:moveTo>
                      <a:lnTo>
                        <a:pt x="271064" y="790891"/>
                      </a:lnTo>
                      <a:cubicBezTo>
                        <a:pt x="165842" y="790891"/>
                        <a:pt x="79466" y="732469"/>
                        <a:pt x="79466" y="660855"/>
                      </a:cubicBezTo>
                      <a:lnTo>
                        <a:pt x="9737" y="579191"/>
                      </a:lnTo>
                      <a:lnTo>
                        <a:pt x="0" y="298390"/>
                      </a:lnTo>
                      <a:lnTo>
                        <a:pt x="79466" y="232744"/>
                      </a:lnTo>
                      <a:lnTo>
                        <a:pt x="79466" y="167727"/>
                      </a:lnTo>
                      <a:cubicBezTo>
                        <a:pt x="79466" y="96113"/>
                        <a:pt x="165528" y="37691"/>
                        <a:pt x="271064" y="37691"/>
                      </a:cubicBezTo>
                      <a:lnTo>
                        <a:pt x="749116" y="0"/>
                      </a:lnTo>
                      <a:lnTo>
                        <a:pt x="1184137" y="44916"/>
                      </a:lnTo>
                      <a:lnTo>
                        <a:pt x="1252924" y="37377"/>
                      </a:lnTo>
                      <a:lnTo>
                        <a:pt x="1782174" y="37377"/>
                      </a:lnTo>
                      <a:cubicBezTo>
                        <a:pt x="1887395" y="37377"/>
                        <a:pt x="1967490" y="51197"/>
                        <a:pt x="1967490" y="122811"/>
                      </a:cubicBezTo>
                      <a:lnTo>
                        <a:pt x="1897446" y="653317"/>
                      </a:lnTo>
                      <a:cubicBezTo>
                        <a:pt x="1897446" y="724931"/>
                        <a:pt x="1961208" y="765763"/>
                        <a:pt x="1855986" y="765763"/>
                      </a:cubicBezTo>
                      <a:close/>
                    </a:path>
                  </a:pathLst>
                </a:custGeom>
                <a:solidFill>
                  <a:srgbClr val="512C1E">
                    <a:alpha val="60000"/>
                  </a:srgbClr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grpSp>
              <p:nvGrpSpPr>
                <p:cNvPr id="1341" name="Graphic 2125">
                  <a:extLst>
                    <a:ext uri="{FF2B5EF4-FFF2-40B4-BE49-F238E27FC236}">
                      <a16:creationId xmlns:a16="http://schemas.microsoft.com/office/drawing/2014/main" id="{29B96174-E68D-407A-BAE3-5B8EE0AB7814}"/>
                    </a:ext>
                  </a:extLst>
                </p:cNvPr>
                <p:cNvGrpSpPr/>
                <p:nvPr/>
              </p:nvGrpSpPr>
              <p:grpSpPr>
                <a:xfrm>
                  <a:off x="5897100" y="3355794"/>
                  <a:ext cx="1817980" cy="681899"/>
                  <a:chOff x="5897100" y="3355794"/>
                  <a:chExt cx="1817980" cy="681899"/>
                </a:xfrm>
                <a:solidFill>
                  <a:srgbClr val="593B2E"/>
                </a:solidFill>
              </p:grpSpPr>
              <p:sp>
                <p:nvSpPr>
                  <p:cNvPr id="1347" name="Freeform: Shape 1346">
                    <a:extLst>
                      <a:ext uri="{FF2B5EF4-FFF2-40B4-BE49-F238E27FC236}">
                        <a16:creationId xmlns:a16="http://schemas.microsoft.com/office/drawing/2014/main" id="{450DF866-2D58-4060-9E5F-8A7D0DDA724B}"/>
                      </a:ext>
                    </a:extLst>
                  </p:cNvPr>
                  <p:cNvSpPr/>
                  <p:nvPr/>
                </p:nvSpPr>
                <p:spPr>
                  <a:xfrm>
                    <a:off x="6003578" y="3429604"/>
                    <a:ext cx="1696739" cy="608090"/>
                  </a:xfrm>
                  <a:custGeom>
                    <a:avLst/>
                    <a:gdLst>
                      <a:gd name="connsiteX0" fmla="*/ 0 w 1696739"/>
                      <a:gd name="connsiteY0" fmla="*/ 65962 h 608090"/>
                      <a:gd name="connsiteX1" fmla="*/ 0 w 1696739"/>
                      <a:gd name="connsiteY1" fmla="*/ 542130 h 608090"/>
                      <a:gd name="connsiteX2" fmla="*/ 98940 w 1696739"/>
                      <a:gd name="connsiteY2" fmla="*/ 608090 h 608090"/>
                      <a:gd name="connsiteX3" fmla="*/ 1597800 w 1696739"/>
                      <a:gd name="connsiteY3" fmla="*/ 608090 h 608090"/>
                      <a:gd name="connsiteX4" fmla="*/ 1696740 w 1696739"/>
                      <a:gd name="connsiteY4" fmla="*/ 542130 h 608090"/>
                      <a:gd name="connsiteX5" fmla="*/ 1696740 w 1696739"/>
                      <a:gd name="connsiteY5" fmla="*/ 72872 h 608090"/>
                      <a:gd name="connsiteX6" fmla="*/ 1598428 w 1696739"/>
                      <a:gd name="connsiteY6" fmla="*/ 6913 h 608090"/>
                      <a:gd name="connsiteX7" fmla="*/ 99882 w 1696739"/>
                      <a:gd name="connsiteY7" fmla="*/ 2 h 608090"/>
                      <a:gd name="connsiteX8" fmla="*/ 0 w 1696739"/>
                      <a:gd name="connsiteY8" fmla="*/ 65962 h 6080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696739" h="608090">
                        <a:moveTo>
                          <a:pt x="0" y="65962"/>
                        </a:moveTo>
                        <a:lnTo>
                          <a:pt x="0" y="542130"/>
                        </a:lnTo>
                        <a:cubicBezTo>
                          <a:pt x="0" y="578565"/>
                          <a:pt x="44287" y="608090"/>
                          <a:pt x="98940" y="608090"/>
                        </a:cubicBezTo>
                        <a:lnTo>
                          <a:pt x="1597800" y="608090"/>
                        </a:lnTo>
                        <a:cubicBezTo>
                          <a:pt x="1652453" y="608090"/>
                          <a:pt x="1696740" y="578565"/>
                          <a:pt x="1696740" y="542130"/>
                        </a:cubicBezTo>
                        <a:lnTo>
                          <a:pt x="1696740" y="72872"/>
                        </a:lnTo>
                        <a:cubicBezTo>
                          <a:pt x="1696740" y="36437"/>
                          <a:pt x="1652767" y="6913"/>
                          <a:pt x="1598428" y="6913"/>
                        </a:cubicBezTo>
                        <a:lnTo>
                          <a:pt x="99882" y="2"/>
                        </a:lnTo>
                        <a:cubicBezTo>
                          <a:pt x="44916" y="-312"/>
                          <a:pt x="0" y="29213"/>
                          <a:pt x="0" y="65962"/>
                        </a:cubicBez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348" name="Freeform: Shape 1347">
                    <a:extLst>
                      <a:ext uri="{FF2B5EF4-FFF2-40B4-BE49-F238E27FC236}">
                        <a16:creationId xmlns:a16="http://schemas.microsoft.com/office/drawing/2014/main" id="{7FFDD936-11F7-4BF1-B1E1-84257DBD15A4}"/>
                      </a:ext>
                    </a:extLst>
                  </p:cNvPr>
                  <p:cNvSpPr/>
                  <p:nvPr/>
                </p:nvSpPr>
                <p:spPr>
                  <a:xfrm>
                    <a:off x="5976566" y="3434946"/>
                    <a:ext cx="1709303" cy="590812"/>
                  </a:xfrm>
                  <a:custGeom>
                    <a:avLst/>
                    <a:gdLst>
                      <a:gd name="connsiteX0" fmla="*/ 69101 w 1709303"/>
                      <a:gd name="connsiteY0" fmla="*/ 590812 h 590812"/>
                      <a:gd name="connsiteX1" fmla="*/ 42403 w 1709303"/>
                      <a:gd name="connsiteY1" fmla="*/ 369690 h 590812"/>
                      <a:gd name="connsiteX2" fmla="*/ 67530 w 1709303"/>
                      <a:gd name="connsiteY2" fmla="*/ 41775 h 590812"/>
                      <a:gd name="connsiteX3" fmla="*/ 1709304 w 1709303"/>
                      <a:gd name="connsiteY3" fmla="*/ 32980 h 590812"/>
                      <a:gd name="connsiteX4" fmla="*/ 1709304 w 1709303"/>
                      <a:gd name="connsiteY4" fmla="*/ 32980 h 590812"/>
                      <a:gd name="connsiteX5" fmla="*/ 1593089 w 1709303"/>
                      <a:gd name="connsiteY5" fmla="*/ 1570 h 590812"/>
                      <a:gd name="connsiteX6" fmla="*/ 87947 w 1709303"/>
                      <a:gd name="connsiteY6" fmla="*/ 0 h 590812"/>
                      <a:gd name="connsiteX7" fmla="*/ 0 w 1709303"/>
                      <a:gd name="connsiteY7" fmla="*/ 59678 h 590812"/>
                      <a:gd name="connsiteX8" fmla="*/ 0 w 1709303"/>
                      <a:gd name="connsiteY8" fmla="*/ 503808 h 590812"/>
                      <a:gd name="connsiteX9" fmla="*/ 69101 w 1709303"/>
                      <a:gd name="connsiteY9" fmla="*/ 590812 h 590812"/>
                      <a:gd name="connsiteX10" fmla="*/ 69101 w 1709303"/>
                      <a:gd name="connsiteY10" fmla="*/ 590812 h 5908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709303" h="590812">
                        <a:moveTo>
                          <a:pt x="69101" y="590812"/>
                        </a:moveTo>
                        <a:lnTo>
                          <a:pt x="42403" y="369690"/>
                        </a:lnTo>
                        <a:lnTo>
                          <a:pt x="67530" y="41775"/>
                        </a:lnTo>
                        <a:lnTo>
                          <a:pt x="1709304" y="32980"/>
                        </a:lnTo>
                        <a:lnTo>
                          <a:pt x="1709304" y="32980"/>
                        </a:lnTo>
                        <a:cubicBezTo>
                          <a:pt x="1676638" y="4397"/>
                          <a:pt x="1655594" y="1570"/>
                          <a:pt x="1593089" y="1570"/>
                        </a:cubicBezTo>
                        <a:lnTo>
                          <a:pt x="87947" y="0"/>
                        </a:lnTo>
                        <a:cubicBezTo>
                          <a:pt x="39262" y="0"/>
                          <a:pt x="0" y="26698"/>
                          <a:pt x="0" y="59678"/>
                        </a:cubicBezTo>
                        <a:lnTo>
                          <a:pt x="0" y="503808"/>
                        </a:lnTo>
                        <a:cubicBezTo>
                          <a:pt x="314" y="538987"/>
                          <a:pt x="26070" y="571653"/>
                          <a:pt x="69101" y="590812"/>
                        </a:cubicBezTo>
                        <a:lnTo>
                          <a:pt x="69101" y="590812"/>
                        </a:ln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349" name="Freeform: Shape 1348">
                    <a:extLst>
                      <a:ext uri="{FF2B5EF4-FFF2-40B4-BE49-F238E27FC236}">
                        <a16:creationId xmlns:a16="http://schemas.microsoft.com/office/drawing/2014/main" id="{80A4EE46-3760-4C6B-A555-6FE61338C490}"/>
                      </a:ext>
                    </a:extLst>
                  </p:cNvPr>
                  <p:cNvSpPr/>
                  <p:nvPr/>
                </p:nvSpPr>
                <p:spPr>
                  <a:xfrm>
                    <a:off x="5897100" y="3385319"/>
                    <a:ext cx="70985" cy="307812"/>
                  </a:xfrm>
                  <a:custGeom>
                    <a:avLst/>
                    <a:gdLst>
                      <a:gd name="connsiteX0" fmla="*/ 70985 w 70985"/>
                      <a:gd name="connsiteY0" fmla="*/ 0 h 307812"/>
                      <a:gd name="connsiteX1" fmla="*/ 45230 w 70985"/>
                      <a:gd name="connsiteY1" fmla="*/ 94543 h 307812"/>
                      <a:gd name="connsiteX2" fmla="*/ 23243 w 70985"/>
                      <a:gd name="connsiteY2" fmla="*/ 307813 h 307812"/>
                      <a:gd name="connsiteX3" fmla="*/ 0 w 70985"/>
                      <a:gd name="connsiteY3" fmla="*/ 216097 h 307812"/>
                      <a:gd name="connsiteX4" fmla="*/ 0 w 70985"/>
                      <a:gd name="connsiteY4" fmla="*/ 72556 h 307812"/>
                      <a:gd name="connsiteX5" fmla="*/ 70985 w 70985"/>
                      <a:gd name="connsiteY5" fmla="*/ 0 h 3078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985" h="307812">
                        <a:moveTo>
                          <a:pt x="70985" y="0"/>
                        </a:moveTo>
                        <a:cubicBezTo>
                          <a:pt x="70985" y="0"/>
                          <a:pt x="50569" y="58736"/>
                          <a:pt x="45230" y="94543"/>
                        </a:cubicBezTo>
                        <a:cubicBezTo>
                          <a:pt x="39890" y="130349"/>
                          <a:pt x="23243" y="307813"/>
                          <a:pt x="23243" y="307813"/>
                        </a:cubicBezTo>
                        <a:lnTo>
                          <a:pt x="0" y="216097"/>
                        </a:lnTo>
                        <a:lnTo>
                          <a:pt x="0" y="72556"/>
                        </a:lnTo>
                        <a:cubicBezTo>
                          <a:pt x="0" y="72556"/>
                          <a:pt x="15391" y="21358"/>
                          <a:pt x="70985" y="0"/>
                        </a:cubicBez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350" name="Freeform: Shape 1349">
                    <a:extLst>
                      <a:ext uri="{FF2B5EF4-FFF2-40B4-BE49-F238E27FC236}">
                        <a16:creationId xmlns:a16="http://schemas.microsoft.com/office/drawing/2014/main" id="{84A2BF9C-98DA-45C8-8F78-B23D9FF6594B}"/>
                      </a:ext>
                    </a:extLst>
                  </p:cNvPr>
                  <p:cNvSpPr/>
                  <p:nvPr/>
                </p:nvSpPr>
                <p:spPr>
                  <a:xfrm>
                    <a:off x="5897100" y="3879704"/>
                    <a:ext cx="78837" cy="157989"/>
                  </a:xfrm>
                  <a:custGeom>
                    <a:avLst/>
                    <a:gdLst>
                      <a:gd name="connsiteX0" fmla="*/ 78838 w 78837"/>
                      <a:gd name="connsiteY0" fmla="*/ 0 h 157989"/>
                      <a:gd name="connsiteX1" fmla="*/ 23243 w 78837"/>
                      <a:gd name="connsiteY1" fmla="*/ 157990 h 157989"/>
                      <a:gd name="connsiteX2" fmla="*/ 0 w 78837"/>
                      <a:gd name="connsiteY2" fmla="*/ 99568 h 1579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8837" h="157989">
                        <a:moveTo>
                          <a:pt x="78838" y="0"/>
                        </a:moveTo>
                        <a:lnTo>
                          <a:pt x="23243" y="157990"/>
                        </a:lnTo>
                        <a:lnTo>
                          <a:pt x="0" y="99568"/>
                        </a:ln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351" name="Freeform: Shape 1350">
                    <a:extLst>
                      <a:ext uri="{FF2B5EF4-FFF2-40B4-BE49-F238E27FC236}">
                        <a16:creationId xmlns:a16="http://schemas.microsoft.com/office/drawing/2014/main" id="{231FA3D6-C31C-4986-BE8D-DE1026F64DB0}"/>
                      </a:ext>
                    </a:extLst>
                  </p:cNvPr>
                  <p:cNvSpPr/>
                  <p:nvPr/>
                </p:nvSpPr>
                <p:spPr>
                  <a:xfrm>
                    <a:off x="6941151" y="3355794"/>
                    <a:ext cx="287710" cy="55594"/>
                  </a:xfrm>
                  <a:custGeom>
                    <a:avLst/>
                    <a:gdLst>
                      <a:gd name="connsiteX0" fmla="*/ 129407 w 287710"/>
                      <a:gd name="connsiteY0" fmla="*/ 0 h 55594"/>
                      <a:gd name="connsiteX1" fmla="*/ 0 w 287710"/>
                      <a:gd name="connsiteY1" fmla="*/ 55595 h 55594"/>
                      <a:gd name="connsiteX2" fmla="*/ 223636 w 287710"/>
                      <a:gd name="connsiteY2" fmla="*/ 24813 h 55594"/>
                      <a:gd name="connsiteX3" fmla="*/ 287711 w 287710"/>
                      <a:gd name="connsiteY3" fmla="*/ 0 h 555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87710" h="55594">
                        <a:moveTo>
                          <a:pt x="129407" y="0"/>
                        </a:moveTo>
                        <a:lnTo>
                          <a:pt x="0" y="55595"/>
                        </a:lnTo>
                        <a:lnTo>
                          <a:pt x="223636" y="24813"/>
                        </a:lnTo>
                        <a:lnTo>
                          <a:pt x="287711" y="0"/>
                        </a:ln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352" name="Freeform: Shape 1351">
                    <a:extLst>
                      <a:ext uri="{FF2B5EF4-FFF2-40B4-BE49-F238E27FC236}">
                        <a16:creationId xmlns:a16="http://schemas.microsoft.com/office/drawing/2014/main" id="{C3542B11-F3FF-4516-B3DF-CB11C798CF0C}"/>
                      </a:ext>
                    </a:extLst>
                  </p:cNvPr>
                  <p:cNvSpPr/>
                  <p:nvPr/>
                </p:nvSpPr>
                <p:spPr>
                  <a:xfrm>
                    <a:off x="7671421" y="3502477"/>
                    <a:ext cx="43659" cy="492500"/>
                  </a:xfrm>
                  <a:custGeom>
                    <a:avLst/>
                    <a:gdLst>
                      <a:gd name="connsiteX0" fmla="*/ 29211 w 43659"/>
                      <a:gd name="connsiteY0" fmla="*/ 0 h 492500"/>
                      <a:gd name="connsiteX1" fmla="*/ 0 w 43659"/>
                      <a:gd name="connsiteY1" fmla="*/ 295877 h 492500"/>
                      <a:gd name="connsiteX2" fmla="*/ 14448 w 43659"/>
                      <a:gd name="connsiteY2" fmla="*/ 492501 h 492500"/>
                      <a:gd name="connsiteX3" fmla="*/ 43659 w 43659"/>
                      <a:gd name="connsiteY3" fmla="*/ 377228 h 4925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3659" h="492500">
                        <a:moveTo>
                          <a:pt x="29211" y="0"/>
                        </a:moveTo>
                        <a:lnTo>
                          <a:pt x="0" y="295877"/>
                        </a:lnTo>
                        <a:lnTo>
                          <a:pt x="14448" y="492501"/>
                        </a:lnTo>
                        <a:lnTo>
                          <a:pt x="43659" y="377228"/>
                        </a:ln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sp>
              <p:nvSpPr>
                <p:cNvPr id="1342" name="Freeform: Shape 1341">
                  <a:extLst>
                    <a:ext uri="{FF2B5EF4-FFF2-40B4-BE49-F238E27FC236}">
                      <a16:creationId xmlns:a16="http://schemas.microsoft.com/office/drawing/2014/main" id="{8FF04773-36B8-4C7F-9DAA-CC03C28D8E9E}"/>
                    </a:ext>
                  </a:extLst>
                </p:cNvPr>
                <p:cNvSpPr/>
                <p:nvPr/>
              </p:nvSpPr>
              <p:spPr>
                <a:xfrm>
                  <a:off x="6006405" y="3351397"/>
                  <a:ext cx="641067" cy="53396"/>
                </a:xfrm>
                <a:custGeom>
                  <a:avLst/>
                  <a:gdLst>
                    <a:gd name="connsiteX0" fmla="*/ 0 w 641067"/>
                    <a:gd name="connsiteY0" fmla="*/ 17589 h 53396"/>
                    <a:gd name="connsiteX1" fmla="*/ 246250 w 641067"/>
                    <a:gd name="connsiteY1" fmla="*/ 53396 h 53396"/>
                    <a:gd name="connsiteX2" fmla="*/ 641067 w 641067"/>
                    <a:gd name="connsiteY2" fmla="*/ 4397 h 53396"/>
                    <a:gd name="connsiteX3" fmla="*/ 54967 w 641067"/>
                    <a:gd name="connsiteY3" fmla="*/ 0 h 53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41067" h="53396">
                      <a:moveTo>
                        <a:pt x="0" y="17589"/>
                      </a:moveTo>
                      <a:lnTo>
                        <a:pt x="246250" y="53396"/>
                      </a:lnTo>
                      <a:lnTo>
                        <a:pt x="641067" y="4397"/>
                      </a:lnTo>
                      <a:lnTo>
                        <a:pt x="54967" y="0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343" name="Freeform: Shape 1342">
                  <a:extLst>
                    <a:ext uri="{FF2B5EF4-FFF2-40B4-BE49-F238E27FC236}">
                      <a16:creationId xmlns:a16="http://schemas.microsoft.com/office/drawing/2014/main" id="{99DE7AB6-BB0B-4E20-B546-36E8425B126E}"/>
                    </a:ext>
                  </a:extLst>
                </p:cNvPr>
                <p:cNvSpPr/>
                <p:nvPr/>
              </p:nvSpPr>
              <p:spPr>
                <a:xfrm>
                  <a:off x="7164787" y="3355794"/>
                  <a:ext cx="435335" cy="24813"/>
                </a:xfrm>
                <a:custGeom>
                  <a:avLst/>
                  <a:gdLst>
                    <a:gd name="connsiteX0" fmla="*/ 0 w 435335"/>
                    <a:gd name="connsiteY0" fmla="*/ 24813 h 24813"/>
                    <a:gd name="connsiteX1" fmla="*/ 435335 w 435335"/>
                    <a:gd name="connsiteY1" fmla="*/ 0 h 24813"/>
                    <a:gd name="connsiteX2" fmla="*/ 64075 w 435335"/>
                    <a:gd name="connsiteY2" fmla="*/ 0 h 248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435335" h="24813">
                      <a:moveTo>
                        <a:pt x="0" y="24813"/>
                      </a:moveTo>
                      <a:lnTo>
                        <a:pt x="435335" y="0"/>
                      </a:lnTo>
                      <a:lnTo>
                        <a:pt x="64075" y="0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344" name="Freeform: Shape 1343">
                  <a:extLst>
                    <a:ext uri="{FF2B5EF4-FFF2-40B4-BE49-F238E27FC236}">
                      <a16:creationId xmlns:a16="http://schemas.microsoft.com/office/drawing/2014/main" id="{0BE5745E-8E3F-47C0-8C4A-BADD101D78F7}"/>
                    </a:ext>
                  </a:extLst>
                </p:cNvPr>
                <p:cNvSpPr/>
                <p:nvPr/>
              </p:nvSpPr>
              <p:spPr>
                <a:xfrm>
                  <a:off x="5947355" y="3368986"/>
                  <a:ext cx="305300" cy="92972"/>
                </a:xfrm>
                <a:custGeom>
                  <a:avLst/>
                  <a:gdLst>
                    <a:gd name="connsiteX0" fmla="*/ 305300 w 305300"/>
                    <a:gd name="connsiteY0" fmla="*/ 35807 h 92972"/>
                    <a:gd name="connsiteX1" fmla="*/ 0 w 305300"/>
                    <a:gd name="connsiteY1" fmla="*/ 92972 h 92972"/>
                    <a:gd name="connsiteX2" fmla="*/ 20730 w 305300"/>
                    <a:gd name="connsiteY2" fmla="*/ 16333 h 92972"/>
                    <a:gd name="connsiteX3" fmla="*/ 59050 w 305300"/>
                    <a:gd name="connsiteY3" fmla="*/ 0 h 929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5300" h="92972">
                      <a:moveTo>
                        <a:pt x="305300" y="35807"/>
                      </a:moveTo>
                      <a:lnTo>
                        <a:pt x="0" y="92972"/>
                      </a:lnTo>
                      <a:lnTo>
                        <a:pt x="20730" y="16333"/>
                      </a:lnTo>
                      <a:lnTo>
                        <a:pt x="59050" y="0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345" name="Freeform: Shape 1344">
                  <a:extLst>
                    <a:ext uri="{FF2B5EF4-FFF2-40B4-BE49-F238E27FC236}">
                      <a16:creationId xmlns:a16="http://schemas.microsoft.com/office/drawing/2014/main" id="{5E60D3A3-BB53-47E8-8676-948610FEF350}"/>
                    </a:ext>
                  </a:extLst>
                </p:cNvPr>
                <p:cNvSpPr/>
                <p:nvPr/>
              </p:nvSpPr>
              <p:spPr>
                <a:xfrm>
                  <a:off x="5915318" y="3597019"/>
                  <a:ext cx="61562" cy="282685"/>
                </a:xfrm>
                <a:custGeom>
                  <a:avLst/>
                  <a:gdLst>
                    <a:gd name="connsiteX0" fmla="*/ 17275 w 61562"/>
                    <a:gd name="connsiteY0" fmla="*/ 0 h 282685"/>
                    <a:gd name="connsiteX1" fmla="*/ 61563 w 61562"/>
                    <a:gd name="connsiteY1" fmla="*/ 76953 h 282685"/>
                    <a:gd name="connsiteX2" fmla="*/ 60620 w 61562"/>
                    <a:gd name="connsiteY2" fmla="*/ 282685 h 282685"/>
                    <a:gd name="connsiteX3" fmla="*/ 0 w 61562"/>
                    <a:gd name="connsiteY3" fmla="*/ 76953 h 2826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1562" h="282685">
                      <a:moveTo>
                        <a:pt x="17275" y="0"/>
                      </a:moveTo>
                      <a:lnTo>
                        <a:pt x="61563" y="76953"/>
                      </a:lnTo>
                      <a:lnTo>
                        <a:pt x="60620" y="282685"/>
                      </a:lnTo>
                      <a:lnTo>
                        <a:pt x="0" y="76953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346" name="Freeform: Shape 1345">
                  <a:extLst>
                    <a:ext uri="{FF2B5EF4-FFF2-40B4-BE49-F238E27FC236}">
                      <a16:creationId xmlns:a16="http://schemas.microsoft.com/office/drawing/2014/main" id="{6FE7B551-83AE-420A-802C-EE8E4DCAF373}"/>
                    </a:ext>
                  </a:extLst>
                </p:cNvPr>
                <p:cNvSpPr/>
                <p:nvPr/>
              </p:nvSpPr>
              <p:spPr>
                <a:xfrm>
                  <a:off x="7001771" y="3355794"/>
                  <a:ext cx="679072" cy="63761"/>
                </a:xfrm>
                <a:custGeom>
                  <a:avLst/>
                  <a:gdLst>
                    <a:gd name="connsiteX0" fmla="*/ 0 w 679072"/>
                    <a:gd name="connsiteY0" fmla="*/ 48999 h 63761"/>
                    <a:gd name="connsiteX1" fmla="*/ 250334 w 679072"/>
                    <a:gd name="connsiteY1" fmla="*/ 63761 h 63761"/>
                    <a:gd name="connsiteX2" fmla="*/ 679073 w 679072"/>
                    <a:gd name="connsiteY2" fmla="*/ 12564 h 63761"/>
                    <a:gd name="connsiteX3" fmla="*/ 499411 w 679072"/>
                    <a:gd name="connsiteY3" fmla="*/ 0 h 63761"/>
                    <a:gd name="connsiteX4" fmla="*/ 163015 w 679072"/>
                    <a:gd name="connsiteY4" fmla="*/ 24813 h 637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79072" h="63761">
                      <a:moveTo>
                        <a:pt x="0" y="48999"/>
                      </a:moveTo>
                      <a:lnTo>
                        <a:pt x="250334" y="63761"/>
                      </a:lnTo>
                      <a:lnTo>
                        <a:pt x="679073" y="12564"/>
                      </a:lnTo>
                      <a:lnTo>
                        <a:pt x="499411" y="0"/>
                      </a:lnTo>
                      <a:lnTo>
                        <a:pt x="163015" y="24813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1325" name="Graphic 2125">
                <a:extLst>
                  <a:ext uri="{FF2B5EF4-FFF2-40B4-BE49-F238E27FC236}">
                    <a16:creationId xmlns:a16="http://schemas.microsoft.com/office/drawing/2014/main" id="{7185226D-B46F-486B-BBF3-904A586E6D82}"/>
                  </a:ext>
                </a:extLst>
              </p:cNvPr>
              <p:cNvGrpSpPr/>
              <p:nvPr/>
            </p:nvGrpSpPr>
            <p:grpSpPr>
              <a:xfrm>
                <a:off x="5795962" y="3309937"/>
                <a:ext cx="1894305" cy="757910"/>
                <a:chOff x="5795962" y="3309937"/>
                <a:chExt cx="1894305" cy="757910"/>
              </a:xfrm>
            </p:grpSpPr>
            <p:sp>
              <p:nvSpPr>
                <p:cNvPr id="1328" name="Freeform: Shape 1327">
                  <a:extLst>
                    <a:ext uri="{FF2B5EF4-FFF2-40B4-BE49-F238E27FC236}">
                      <a16:creationId xmlns:a16="http://schemas.microsoft.com/office/drawing/2014/main" id="{549C4B04-6CB5-4D10-BD73-0C9565E6AF4B}"/>
                    </a:ext>
                  </a:extLst>
                </p:cNvPr>
                <p:cNvSpPr/>
                <p:nvPr/>
              </p:nvSpPr>
              <p:spPr>
                <a:xfrm>
                  <a:off x="5795962" y="3314334"/>
                  <a:ext cx="1894305" cy="753513"/>
                </a:xfrm>
                <a:custGeom>
                  <a:avLst/>
                  <a:gdLst>
                    <a:gd name="connsiteX0" fmla="*/ 1702708 w 1894305"/>
                    <a:gd name="connsiteY0" fmla="*/ 753513 h 753513"/>
                    <a:gd name="connsiteX1" fmla="*/ 191598 w 1894305"/>
                    <a:gd name="connsiteY1" fmla="*/ 753513 h 753513"/>
                    <a:gd name="connsiteX2" fmla="*/ 0 w 1894305"/>
                    <a:gd name="connsiteY2" fmla="*/ 623478 h 753513"/>
                    <a:gd name="connsiteX3" fmla="*/ 55909 w 1894305"/>
                    <a:gd name="connsiteY3" fmla="*/ 515744 h 753513"/>
                    <a:gd name="connsiteX4" fmla="*/ 0 w 1894305"/>
                    <a:gd name="connsiteY4" fmla="*/ 245308 h 753513"/>
                    <a:gd name="connsiteX5" fmla="*/ 0 w 1894305"/>
                    <a:gd name="connsiteY5" fmla="*/ 195053 h 753513"/>
                    <a:gd name="connsiteX6" fmla="*/ 0 w 1894305"/>
                    <a:gd name="connsiteY6" fmla="*/ 130035 h 753513"/>
                    <a:gd name="connsiteX7" fmla="*/ 191598 w 1894305"/>
                    <a:gd name="connsiteY7" fmla="*/ 0 h 753513"/>
                    <a:gd name="connsiteX8" fmla="*/ 750372 w 1894305"/>
                    <a:gd name="connsiteY8" fmla="*/ 0 h 753513"/>
                    <a:gd name="connsiteX9" fmla="*/ 1044051 w 1894305"/>
                    <a:gd name="connsiteY9" fmla="*/ 55595 h 753513"/>
                    <a:gd name="connsiteX10" fmla="*/ 1173458 w 1894305"/>
                    <a:gd name="connsiteY10" fmla="*/ 0 h 753513"/>
                    <a:gd name="connsiteX11" fmla="*/ 1702708 w 1894305"/>
                    <a:gd name="connsiteY11" fmla="*/ 0 h 753513"/>
                    <a:gd name="connsiteX12" fmla="*/ 1894306 w 1894305"/>
                    <a:gd name="connsiteY12" fmla="*/ 130035 h 753513"/>
                    <a:gd name="connsiteX13" fmla="*/ 1867607 w 1894305"/>
                    <a:gd name="connsiteY13" fmla="*/ 668080 h 753513"/>
                    <a:gd name="connsiteX14" fmla="*/ 1702708 w 1894305"/>
                    <a:gd name="connsiteY14" fmla="*/ 753513 h 7535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894305" h="753513">
                      <a:moveTo>
                        <a:pt x="1702708" y="753513"/>
                      </a:moveTo>
                      <a:lnTo>
                        <a:pt x="191598" y="753513"/>
                      </a:lnTo>
                      <a:cubicBezTo>
                        <a:pt x="86376" y="753513"/>
                        <a:pt x="0" y="695092"/>
                        <a:pt x="0" y="623478"/>
                      </a:cubicBezTo>
                      <a:lnTo>
                        <a:pt x="55909" y="515744"/>
                      </a:lnTo>
                      <a:lnTo>
                        <a:pt x="0" y="245308"/>
                      </a:lnTo>
                      <a:lnTo>
                        <a:pt x="0" y="195053"/>
                      </a:lnTo>
                      <a:lnTo>
                        <a:pt x="0" y="130035"/>
                      </a:lnTo>
                      <a:cubicBezTo>
                        <a:pt x="0" y="58422"/>
                        <a:pt x="86062" y="0"/>
                        <a:pt x="191598" y="0"/>
                      </a:cubicBezTo>
                      <a:lnTo>
                        <a:pt x="750372" y="0"/>
                      </a:lnTo>
                      <a:lnTo>
                        <a:pt x="1044051" y="55595"/>
                      </a:lnTo>
                      <a:lnTo>
                        <a:pt x="1173458" y="0"/>
                      </a:lnTo>
                      <a:lnTo>
                        <a:pt x="1702708" y="0"/>
                      </a:lnTo>
                      <a:cubicBezTo>
                        <a:pt x="1807930" y="0"/>
                        <a:pt x="1894306" y="58422"/>
                        <a:pt x="1894306" y="130035"/>
                      </a:cubicBezTo>
                      <a:lnTo>
                        <a:pt x="1867607" y="668080"/>
                      </a:lnTo>
                      <a:cubicBezTo>
                        <a:pt x="1867607" y="739693"/>
                        <a:pt x="1808244" y="753513"/>
                        <a:pt x="1702708" y="753513"/>
                      </a:cubicBezTo>
                      <a:close/>
                    </a:path>
                  </a:pathLst>
                </a:custGeom>
                <a:solidFill>
                  <a:srgbClr val="FFBD03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grpSp>
              <p:nvGrpSpPr>
                <p:cNvPr id="1329" name="Graphic 2125">
                  <a:extLst>
                    <a:ext uri="{FF2B5EF4-FFF2-40B4-BE49-F238E27FC236}">
                      <a16:creationId xmlns:a16="http://schemas.microsoft.com/office/drawing/2014/main" id="{09218A58-1070-496C-809E-002D5EAA02BA}"/>
                    </a:ext>
                  </a:extLst>
                </p:cNvPr>
                <p:cNvGrpSpPr/>
                <p:nvPr/>
              </p:nvGrpSpPr>
              <p:grpSpPr>
                <a:xfrm>
                  <a:off x="5795962" y="3314334"/>
                  <a:ext cx="1875459" cy="731840"/>
                  <a:chOff x="5795962" y="3314334"/>
                  <a:chExt cx="1875459" cy="731840"/>
                </a:xfrm>
              </p:grpSpPr>
              <p:sp>
                <p:nvSpPr>
                  <p:cNvPr id="1335" name="Freeform: Shape 1334">
                    <a:extLst>
                      <a:ext uri="{FF2B5EF4-FFF2-40B4-BE49-F238E27FC236}">
                        <a16:creationId xmlns:a16="http://schemas.microsoft.com/office/drawing/2014/main" id="{9E7E9798-DD71-4CFA-BC97-0BE4A6408A46}"/>
                      </a:ext>
                    </a:extLst>
                  </p:cNvPr>
                  <p:cNvSpPr/>
                  <p:nvPr/>
                </p:nvSpPr>
                <p:spPr>
                  <a:xfrm>
                    <a:off x="5900555" y="3387830"/>
                    <a:ext cx="1730822" cy="658345"/>
                  </a:xfrm>
                  <a:custGeom>
                    <a:avLst/>
                    <a:gdLst>
                      <a:gd name="connsiteX0" fmla="*/ 1885 w 1730822"/>
                      <a:gd name="connsiteY0" fmla="*/ 66276 h 658345"/>
                      <a:gd name="connsiteX1" fmla="*/ 0 w 1730822"/>
                      <a:gd name="connsiteY1" fmla="*/ 574168 h 658345"/>
                      <a:gd name="connsiteX2" fmla="*/ 98940 w 1730822"/>
                      <a:gd name="connsiteY2" fmla="*/ 640128 h 658345"/>
                      <a:gd name="connsiteX3" fmla="*/ 1629210 w 1730822"/>
                      <a:gd name="connsiteY3" fmla="*/ 658345 h 658345"/>
                      <a:gd name="connsiteX4" fmla="*/ 1728149 w 1730822"/>
                      <a:gd name="connsiteY4" fmla="*/ 592385 h 658345"/>
                      <a:gd name="connsiteX5" fmla="*/ 1730348 w 1730822"/>
                      <a:gd name="connsiteY5" fmla="*/ 51514 h 658345"/>
                      <a:gd name="connsiteX6" fmla="*/ 1600313 w 1730822"/>
                      <a:gd name="connsiteY6" fmla="*/ 7227 h 658345"/>
                      <a:gd name="connsiteX7" fmla="*/ 101453 w 1730822"/>
                      <a:gd name="connsiteY7" fmla="*/ 2 h 658345"/>
                      <a:gd name="connsiteX8" fmla="*/ 1885 w 1730822"/>
                      <a:gd name="connsiteY8" fmla="*/ 66276 h 658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730822" h="658345">
                        <a:moveTo>
                          <a:pt x="1885" y="66276"/>
                        </a:moveTo>
                        <a:lnTo>
                          <a:pt x="0" y="574168"/>
                        </a:lnTo>
                        <a:cubicBezTo>
                          <a:pt x="0" y="610603"/>
                          <a:pt x="44287" y="640128"/>
                          <a:pt x="98940" y="640128"/>
                        </a:cubicBezTo>
                        <a:lnTo>
                          <a:pt x="1629210" y="658345"/>
                        </a:lnTo>
                        <a:cubicBezTo>
                          <a:pt x="1683862" y="658345"/>
                          <a:pt x="1728149" y="628820"/>
                          <a:pt x="1728149" y="592385"/>
                        </a:cubicBezTo>
                        <a:lnTo>
                          <a:pt x="1730348" y="51514"/>
                        </a:lnTo>
                        <a:cubicBezTo>
                          <a:pt x="1737258" y="17906"/>
                          <a:pt x="1667529" y="12566"/>
                          <a:pt x="1600313" y="7227"/>
                        </a:cubicBezTo>
                        <a:lnTo>
                          <a:pt x="101453" y="2"/>
                        </a:lnTo>
                        <a:cubicBezTo>
                          <a:pt x="46800" y="-312"/>
                          <a:pt x="1885" y="29527"/>
                          <a:pt x="1885" y="66276"/>
                        </a:cubicBezTo>
                        <a:close/>
                      </a:path>
                    </a:pathLst>
                  </a:custGeom>
                  <a:solidFill>
                    <a:srgbClr val="FFAB17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336" name="Freeform: Shape 1335">
                    <a:extLst>
                      <a:ext uri="{FF2B5EF4-FFF2-40B4-BE49-F238E27FC236}">
                        <a16:creationId xmlns:a16="http://schemas.microsoft.com/office/drawing/2014/main" id="{C167D1E2-0118-4728-8173-965FD4C9EA16}"/>
                      </a:ext>
                    </a:extLst>
                  </p:cNvPr>
                  <p:cNvSpPr/>
                  <p:nvPr/>
                </p:nvSpPr>
                <p:spPr>
                  <a:xfrm>
                    <a:off x="5851556" y="3369484"/>
                    <a:ext cx="1785942" cy="628320"/>
                  </a:xfrm>
                  <a:custGeom>
                    <a:avLst/>
                    <a:gdLst>
                      <a:gd name="connsiteX0" fmla="*/ 63761 w 1785942"/>
                      <a:gd name="connsiteY0" fmla="*/ 628321 h 628320"/>
                      <a:gd name="connsiteX1" fmla="*/ 42089 w 1785942"/>
                      <a:gd name="connsiteY1" fmla="*/ 375160 h 628320"/>
                      <a:gd name="connsiteX2" fmla="*/ 48056 w 1785942"/>
                      <a:gd name="connsiteY2" fmla="*/ 32797 h 628320"/>
                      <a:gd name="connsiteX3" fmla="*/ 1785943 w 1785942"/>
                      <a:gd name="connsiteY3" fmla="*/ 31540 h 628320"/>
                      <a:gd name="connsiteX4" fmla="*/ 1781860 w 1785942"/>
                      <a:gd name="connsiteY4" fmla="*/ 25259 h 628320"/>
                      <a:gd name="connsiteX5" fmla="*/ 1669728 w 1785942"/>
                      <a:gd name="connsiteY5" fmla="*/ 131 h 628320"/>
                      <a:gd name="connsiteX6" fmla="*/ 87947 w 1785942"/>
                      <a:gd name="connsiteY6" fmla="*/ 5471 h 628320"/>
                      <a:gd name="connsiteX7" fmla="*/ 0 w 1785942"/>
                      <a:gd name="connsiteY7" fmla="*/ 65149 h 628320"/>
                      <a:gd name="connsiteX8" fmla="*/ 17903 w 1785942"/>
                      <a:gd name="connsiteY8" fmla="*/ 542573 h 628320"/>
                      <a:gd name="connsiteX9" fmla="*/ 63761 w 1785942"/>
                      <a:gd name="connsiteY9" fmla="*/ 628321 h 628320"/>
                      <a:gd name="connsiteX10" fmla="*/ 63761 w 1785942"/>
                      <a:gd name="connsiteY10" fmla="*/ 628321 h 6283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785942" h="628320">
                        <a:moveTo>
                          <a:pt x="63761" y="628321"/>
                        </a:moveTo>
                        <a:lnTo>
                          <a:pt x="42089" y="375160"/>
                        </a:lnTo>
                        <a:lnTo>
                          <a:pt x="48056" y="32797"/>
                        </a:lnTo>
                        <a:lnTo>
                          <a:pt x="1785943" y="31540"/>
                        </a:lnTo>
                        <a:lnTo>
                          <a:pt x="1781860" y="25259"/>
                        </a:lnTo>
                        <a:cubicBezTo>
                          <a:pt x="1749194" y="-3324"/>
                          <a:pt x="1732233" y="131"/>
                          <a:pt x="1669728" y="131"/>
                        </a:cubicBezTo>
                        <a:lnTo>
                          <a:pt x="87947" y="5471"/>
                        </a:lnTo>
                        <a:cubicBezTo>
                          <a:pt x="39262" y="5471"/>
                          <a:pt x="0" y="32169"/>
                          <a:pt x="0" y="65149"/>
                        </a:cubicBezTo>
                        <a:lnTo>
                          <a:pt x="17903" y="542573"/>
                        </a:lnTo>
                        <a:cubicBezTo>
                          <a:pt x="17903" y="577751"/>
                          <a:pt x="20730" y="609161"/>
                          <a:pt x="63761" y="628321"/>
                        </a:cubicBezTo>
                        <a:lnTo>
                          <a:pt x="63761" y="628321"/>
                        </a:lnTo>
                        <a:close/>
                      </a:path>
                    </a:pathLst>
                  </a:custGeom>
                  <a:solidFill>
                    <a:srgbClr val="D87100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337" name="Freeform: Shape 1336">
                    <a:extLst>
                      <a:ext uri="{FF2B5EF4-FFF2-40B4-BE49-F238E27FC236}">
                        <a16:creationId xmlns:a16="http://schemas.microsoft.com/office/drawing/2014/main" id="{5B13AF23-002F-4BBB-B89A-6697FB25073E}"/>
                      </a:ext>
                    </a:extLst>
                  </p:cNvPr>
                  <p:cNvSpPr/>
                  <p:nvPr/>
                </p:nvSpPr>
                <p:spPr>
                  <a:xfrm>
                    <a:off x="5795962" y="3343545"/>
                    <a:ext cx="70985" cy="308127"/>
                  </a:xfrm>
                  <a:custGeom>
                    <a:avLst/>
                    <a:gdLst>
                      <a:gd name="connsiteX0" fmla="*/ 70985 w 70985"/>
                      <a:gd name="connsiteY0" fmla="*/ 0 h 308127"/>
                      <a:gd name="connsiteX1" fmla="*/ 35493 w 70985"/>
                      <a:gd name="connsiteY1" fmla="*/ 64075 h 308127"/>
                      <a:gd name="connsiteX2" fmla="*/ 22929 w 70985"/>
                      <a:gd name="connsiteY2" fmla="*/ 308127 h 308127"/>
                      <a:gd name="connsiteX3" fmla="*/ 0 w 70985"/>
                      <a:gd name="connsiteY3" fmla="*/ 216097 h 308127"/>
                      <a:gd name="connsiteX4" fmla="*/ 0 w 70985"/>
                      <a:gd name="connsiteY4" fmla="*/ 72556 h 308127"/>
                      <a:gd name="connsiteX5" fmla="*/ 70985 w 70985"/>
                      <a:gd name="connsiteY5" fmla="*/ 0 h 308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985" h="308127">
                        <a:moveTo>
                          <a:pt x="70985" y="0"/>
                        </a:moveTo>
                        <a:cubicBezTo>
                          <a:pt x="70985" y="0"/>
                          <a:pt x="41146" y="27954"/>
                          <a:pt x="35493" y="64075"/>
                        </a:cubicBezTo>
                        <a:cubicBezTo>
                          <a:pt x="29839" y="99882"/>
                          <a:pt x="22929" y="308127"/>
                          <a:pt x="22929" y="308127"/>
                        </a:cubicBezTo>
                        <a:lnTo>
                          <a:pt x="0" y="216097"/>
                        </a:lnTo>
                        <a:lnTo>
                          <a:pt x="0" y="72556"/>
                        </a:lnTo>
                        <a:cubicBezTo>
                          <a:pt x="0" y="72556"/>
                          <a:pt x="15391" y="21358"/>
                          <a:pt x="70985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338" name="Freeform: Shape 1337">
                    <a:extLst>
                      <a:ext uri="{FF2B5EF4-FFF2-40B4-BE49-F238E27FC236}">
                        <a16:creationId xmlns:a16="http://schemas.microsoft.com/office/drawing/2014/main" id="{C1D8CC90-B9AA-41BA-B705-E5B40498CD7F}"/>
                      </a:ext>
                    </a:extLst>
                  </p:cNvPr>
                  <p:cNvSpPr/>
                  <p:nvPr/>
                </p:nvSpPr>
                <p:spPr>
                  <a:xfrm>
                    <a:off x="6840013" y="3314334"/>
                    <a:ext cx="287710" cy="55594"/>
                  </a:xfrm>
                  <a:custGeom>
                    <a:avLst/>
                    <a:gdLst>
                      <a:gd name="connsiteX0" fmla="*/ 129407 w 287710"/>
                      <a:gd name="connsiteY0" fmla="*/ 0 h 55594"/>
                      <a:gd name="connsiteX1" fmla="*/ 0 w 287710"/>
                      <a:gd name="connsiteY1" fmla="*/ 55595 h 55594"/>
                      <a:gd name="connsiteX2" fmla="*/ 145112 w 287710"/>
                      <a:gd name="connsiteY2" fmla="*/ 21358 h 55594"/>
                      <a:gd name="connsiteX3" fmla="*/ 287711 w 287710"/>
                      <a:gd name="connsiteY3" fmla="*/ 0 h 555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87710" h="55594">
                        <a:moveTo>
                          <a:pt x="129407" y="0"/>
                        </a:moveTo>
                        <a:lnTo>
                          <a:pt x="0" y="55595"/>
                        </a:lnTo>
                        <a:lnTo>
                          <a:pt x="145112" y="21358"/>
                        </a:lnTo>
                        <a:lnTo>
                          <a:pt x="287711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339" name="Freeform: Shape 1338">
                    <a:extLst>
                      <a:ext uri="{FF2B5EF4-FFF2-40B4-BE49-F238E27FC236}">
                        <a16:creationId xmlns:a16="http://schemas.microsoft.com/office/drawing/2014/main" id="{E4BFAD9C-FF7B-4220-A19A-98CD1287EB5E}"/>
                      </a:ext>
                    </a:extLst>
                  </p:cNvPr>
                  <p:cNvSpPr/>
                  <p:nvPr/>
                </p:nvSpPr>
                <p:spPr>
                  <a:xfrm>
                    <a:off x="7629647" y="3426152"/>
                    <a:ext cx="41774" cy="581075"/>
                  </a:xfrm>
                  <a:custGeom>
                    <a:avLst/>
                    <a:gdLst>
                      <a:gd name="connsiteX0" fmla="*/ 27012 w 41774"/>
                      <a:gd name="connsiteY0" fmla="*/ 0 h 581075"/>
                      <a:gd name="connsiteX1" fmla="*/ 0 w 41774"/>
                      <a:gd name="connsiteY1" fmla="*/ 386651 h 581075"/>
                      <a:gd name="connsiteX2" fmla="*/ 6282 w 41774"/>
                      <a:gd name="connsiteY2" fmla="*/ 581075 h 581075"/>
                      <a:gd name="connsiteX3" fmla="*/ 41775 w 41774"/>
                      <a:gd name="connsiteY3" fmla="*/ 349902 h 5810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1774" h="581075">
                        <a:moveTo>
                          <a:pt x="27012" y="0"/>
                        </a:moveTo>
                        <a:lnTo>
                          <a:pt x="0" y="386651"/>
                        </a:lnTo>
                        <a:lnTo>
                          <a:pt x="6282" y="581075"/>
                        </a:lnTo>
                        <a:lnTo>
                          <a:pt x="41775" y="349902"/>
                        </a:lnTo>
                        <a:close/>
                      </a:path>
                    </a:pathLst>
                  </a:custGeom>
                  <a:solidFill>
                    <a:srgbClr val="FFCE78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sp>
              <p:nvSpPr>
                <p:cNvPr id="1330" name="Freeform: Shape 1329">
                  <a:extLst>
                    <a:ext uri="{FF2B5EF4-FFF2-40B4-BE49-F238E27FC236}">
                      <a16:creationId xmlns:a16="http://schemas.microsoft.com/office/drawing/2014/main" id="{4DE9C8F8-9E91-4D3E-99BC-CDCA823C8F77}"/>
                    </a:ext>
                  </a:extLst>
                </p:cNvPr>
                <p:cNvSpPr/>
                <p:nvPr/>
              </p:nvSpPr>
              <p:spPr>
                <a:xfrm>
                  <a:off x="5904952" y="3309937"/>
                  <a:ext cx="641381" cy="19473"/>
                </a:xfrm>
                <a:custGeom>
                  <a:avLst/>
                  <a:gdLst>
                    <a:gd name="connsiteX0" fmla="*/ 0 w 641381"/>
                    <a:gd name="connsiteY0" fmla="*/ 17275 h 19473"/>
                    <a:gd name="connsiteX1" fmla="*/ 241539 w 641381"/>
                    <a:gd name="connsiteY1" fmla="*/ 19474 h 19473"/>
                    <a:gd name="connsiteX2" fmla="*/ 641382 w 641381"/>
                    <a:gd name="connsiteY2" fmla="*/ 4397 h 19473"/>
                    <a:gd name="connsiteX3" fmla="*/ 55281 w 641381"/>
                    <a:gd name="connsiteY3" fmla="*/ 0 h 194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41381" h="19473">
                      <a:moveTo>
                        <a:pt x="0" y="17275"/>
                      </a:moveTo>
                      <a:lnTo>
                        <a:pt x="241539" y="19474"/>
                      </a:lnTo>
                      <a:lnTo>
                        <a:pt x="641382" y="4397"/>
                      </a:lnTo>
                      <a:lnTo>
                        <a:pt x="55281" y="0"/>
                      </a:lnTo>
                      <a:close/>
                    </a:path>
                  </a:pathLst>
                </a:custGeom>
                <a:solidFill>
                  <a:srgbClr val="FFAB17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331" name="Freeform: Shape 1330">
                  <a:extLst>
                    <a:ext uri="{FF2B5EF4-FFF2-40B4-BE49-F238E27FC236}">
                      <a16:creationId xmlns:a16="http://schemas.microsoft.com/office/drawing/2014/main" id="{ED5BCD3D-1F04-4AE3-AE01-C796F095D381}"/>
                    </a:ext>
                  </a:extLst>
                </p:cNvPr>
                <p:cNvSpPr/>
                <p:nvPr/>
              </p:nvSpPr>
              <p:spPr>
                <a:xfrm>
                  <a:off x="7063334" y="3314334"/>
                  <a:ext cx="435335" cy="24813"/>
                </a:xfrm>
                <a:custGeom>
                  <a:avLst/>
                  <a:gdLst>
                    <a:gd name="connsiteX0" fmla="*/ 0 w 435335"/>
                    <a:gd name="connsiteY0" fmla="*/ 24813 h 24813"/>
                    <a:gd name="connsiteX1" fmla="*/ 435335 w 435335"/>
                    <a:gd name="connsiteY1" fmla="*/ 0 h 24813"/>
                    <a:gd name="connsiteX2" fmla="*/ 64390 w 435335"/>
                    <a:gd name="connsiteY2" fmla="*/ 0 h 248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435335" h="24813">
                      <a:moveTo>
                        <a:pt x="0" y="24813"/>
                      </a:moveTo>
                      <a:lnTo>
                        <a:pt x="435335" y="0"/>
                      </a:lnTo>
                      <a:lnTo>
                        <a:pt x="64390" y="0"/>
                      </a:lnTo>
                      <a:close/>
                    </a:path>
                  </a:pathLst>
                </a:custGeom>
                <a:solidFill>
                  <a:srgbClr val="FFAB17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332" name="Freeform: Shape 1331">
                  <a:extLst>
                    <a:ext uri="{FF2B5EF4-FFF2-40B4-BE49-F238E27FC236}">
                      <a16:creationId xmlns:a16="http://schemas.microsoft.com/office/drawing/2014/main" id="{339B70B8-915B-44C6-AC6D-D861135A5CBD}"/>
                    </a:ext>
                  </a:extLst>
                </p:cNvPr>
                <p:cNvSpPr/>
                <p:nvPr/>
              </p:nvSpPr>
              <p:spPr>
                <a:xfrm>
                  <a:off x="5831768" y="3327212"/>
                  <a:ext cx="305300" cy="61876"/>
                </a:xfrm>
                <a:custGeom>
                  <a:avLst/>
                  <a:gdLst>
                    <a:gd name="connsiteX0" fmla="*/ 305300 w 305300"/>
                    <a:gd name="connsiteY0" fmla="*/ 5026 h 61876"/>
                    <a:gd name="connsiteX1" fmla="*/ 0 w 305300"/>
                    <a:gd name="connsiteY1" fmla="*/ 61877 h 61876"/>
                    <a:gd name="connsiteX2" fmla="*/ 35179 w 305300"/>
                    <a:gd name="connsiteY2" fmla="*/ 16333 h 61876"/>
                    <a:gd name="connsiteX3" fmla="*/ 73184 w 305300"/>
                    <a:gd name="connsiteY3" fmla="*/ 0 h 618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5300" h="61876">
                      <a:moveTo>
                        <a:pt x="305300" y="5026"/>
                      </a:moveTo>
                      <a:lnTo>
                        <a:pt x="0" y="61877"/>
                      </a:lnTo>
                      <a:lnTo>
                        <a:pt x="35179" y="16333"/>
                      </a:lnTo>
                      <a:lnTo>
                        <a:pt x="73184" y="0"/>
                      </a:lnTo>
                      <a:close/>
                    </a:path>
                  </a:pathLst>
                </a:custGeom>
                <a:solidFill>
                  <a:srgbClr val="FFCE78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333" name="Freeform: Shape 1332">
                  <a:extLst>
                    <a:ext uri="{FF2B5EF4-FFF2-40B4-BE49-F238E27FC236}">
                      <a16:creationId xmlns:a16="http://schemas.microsoft.com/office/drawing/2014/main" id="{A82377B5-8AC8-4E68-BA65-C91B30F6A8E6}"/>
                    </a:ext>
                  </a:extLst>
                </p:cNvPr>
                <p:cNvSpPr/>
                <p:nvPr/>
              </p:nvSpPr>
              <p:spPr>
                <a:xfrm>
                  <a:off x="5814179" y="3555245"/>
                  <a:ext cx="37691" cy="274832"/>
                </a:xfrm>
                <a:custGeom>
                  <a:avLst/>
                  <a:gdLst>
                    <a:gd name="connsiteX0" fmla="*/ 17275 w 37691"/>
                    <a:gd name="connsiteY0" fmla="*/ 0 h 274832"/>
                    <a:gd name="connsiteX1" fmla="*/ 37691 w 37691"/>
                    <a:gd name="connsiteY1" fmla="*/ 75069 h 274832"/>
                    <a:gd name="connsiteX2" fmla="*/ 37691 w 37691"/>
                    <a:gd name="connsiteY2" fmla="*/ 274833 h 274832"/>
                    <a:gd name="connsiteX3" fmla="*/ 0 w 37691"/>
                    <a:gd name="connsiteY3" fmla="*/ 76953 h 2748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7691" h="274832">
                      <a:moveTo>
                        <a:pt x="17275" y="0"/>
                      </a:moveTo>
                      <a:lnTo>
                        <a:pt x="37691" y="75069"/>
                      </a:lnTo>
                      <a:lnTo>
                        <a:pt x="37691" y="274833"/>
                      </a:lnTo>
                      <a:lnTo>
                        <a:pt x="0" y="76953"/>
                      </a:lnTo>
                      <a:close/>
                    </a:path>
                  </a:pathLst>
                </a:custGeom>
                <a:solidFill>
                  <a:srgbClr val="FFCE78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334" name="Freeform: Shape 1333">
                  <a:extLst>
                    <a:ext uri="{FF2B5EF4-FFF2-40B4-BE49-F238E27FC236}">
                      <a16:creationId xmlns:a16="http://schemas.microsoft.com/office/drawing/2014/main" id="{A048DBA3-0A48-47DE-B7FD-A5D0CDD17EA1}"/>
                    </a:ext>
                  </a:extLst>
                </p:cNvPr>
                <p:cNvSpPr/>
                <p:nvPr/>
              </p:nvSpPr>
              <p:spPr>
                <a:xfrm>
                  <a:off x="6840013" y="3314334"/>
                  <a:ext cx="739378" cy="55594"/>
                </a:xfrm>
                <a:custGeom>
                  <a:avLst/>
                  <a:gdLst>
                    <a:gd name="connsiteX0" fmla="*/ 0 w 739378"/>
                    <a:gd name="connsiteY0" fmla="*/ 55595 h 55594"/>
                    <a:gd name="connsiteX1" fmla="*/ 279858 w 739378"/>
                    <a:gd name="connsiteY1" fmla="*/ 47114 h 55594"/>
                    <a:gd name="connsiteX2" fmla="*/ 739379 w 739378"/>
                    <a:gd name="connsiteY2" fmla="*/ 12250 h 55594"/>
                    <a:gd name="connsiteX3" fmla="*/ 560031 w 739378"/>
                    <a:gd name="connsiteY3" fmla="*/ 0 h 55594"/>
                    <a:gd name="connsiteX4" fmla="*/ 157361 w 739378"/>
                    <a:gd name="connsiteY4" fmla="*/ 12878 h 555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39378" h="55594">
                      <a:moveTo>
                        <a:pt x="0" y="55595"/>
                      </a:moveTo>
                      <a:lnTo>
                        <a:pt x="279858" y="47114"/>
                      </a:lnTo>
                      <a:lnTo>
                        <a:pt x="739379" y="12250"/>
                      </a:lnTo>
                      <a:lnTo>
                        <a:pt x="560031" y="0"/>
                      </a:lnTo>
                      <a:lnTo>
                        <a:pt x="157361" y="12878"/>
                      </a:lnTo>
                      <a:close/>
                    </a:path>
                  </a:pathLst>
                </a:custGeom>
                <a:solidFill>
                  <a:srgbClr val="FFCE78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sp>
            <p:nvSpPr>
              <p:cNvPr id="1326" name="Freeform: Shape 1325">
                <a:extLst>
                  <a:ext uri="{FF2B5EF4-FFF2-40B4-BE49-F238E27FC236}">
                    <a16:creationId xmlns:a16="http://schemas.microsoft.com/office/drawing/2014/main" id="{2BB5F1C6-51CA-4905-B45B-7C885456B6CC}"/>
                  </a:ext>
                </a:extLst>
              </p:cNvPr>
              <p:cNvSpPr/>
              <p:nvPr/>
            </p:nvSpPr>
            <p:spPr>
              <a:xfrm>
                <a:off x="6073935" y="3369929"/>
                <a:ext cx="1513308" cy="667765"/>
              </a:xfrm>
              <a:custGeom>
                <a:avLst/>
                <a:gdLst>
                  <a:gd name="connsiteX0" fmla="*/ 0 w 1513308"/>
                  <a:gd name="connsiteY0" fmla="*/ 658971 h 667765"/>
                  <a:gd name="connsiteX1" fmla="*/ 1135767 w 1513308"/>
                  <a:gd name="connsiteY1" fmla="*/ 0 h 667765"/>
                  <a:gd name="connsiteX2" fmla="*/ 1513309 w 1513308"/>
                  <a:gd name="connsiteY2" fmla="*/ 6282 h 667765"/>
                  <a:gd name="connsiteX3" fmla="*/ 647977 w 1513308"/>
                  <a:gd name="connsiteY3" fmla="*/ 667766 h 6677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13308" h="667765">
                    <a:moveTo>
                      <a:pt x="0" y="658971"/>
                    </a:moveTo>
                    <a:lnTo>
                      <a:pt x="1135767" y="0"/>
                    </a:lnTo>
                    <a:lnTo>
                      <a:pt x="1513309" y="6282"/>
                    </a:lnTo>
                    <a:lnTo>
                      <a:pt x="647977" y="667766"/>
                    </a:lnTo>
                    <a:close/>
                  </a:path>
                </a:pathLst>
              </a:custGeom>
              <a:solidFill>
                <a:srgbClr val="D87100">
                  <a:alpha val="15000"/>
                </a:srgbClr>
              </a:solidFill>
              <a:ln w="3129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327" name="Freeform: Shape 1326">
                <a:extLst>
                  <a:ext uri="{FF2B5EF4-FFF2-40B4-BE49-F238E27FC236}">
                    <a16:creationId xmlns:a16="http://schemas.microsoft.com/office/drawing/2014/main" id="{515044C7-0983-4571-A19C-D89F25AC73FA}"/>
                  </a:ext>
                </a:extLst>
              </p:cNvPr>
              <p:cNvSpPr/>
              <p:nvPr/>
            </p:nvSpPr>
            <p:spPr>
              <a:xfrm>
                <a:off x="5987559" y="4037694"/>
                <a:ext cx="1525244" cy="43659"/>
              </a:xfrm>
              <a:custGeom>
                <a:avLst/>
                <a:gdLst>
                  <a:gd name="connsiteX0" fmla="*/ 0 w 1525244"/>
                  <a:gd name="connsiteY0" fmla="*/ 30153 h 43659"/>
                  <a:gd name="connsiteX1" fmla="*/ 238084 w 1525244"/>
                  <a:gd name="connsiteY1" fmla="*/ 0 h 43659"/>
                  <a:gd name="connsiteX2" fmla="*/ 1033058 w 1525244"/>
                  <a:gd name="connsiteY2" fmla="*/ 30153 h 43659"/>
                  <a:gd name="connsiteX3" fmla="*/ 1353749 w 1525244"/>
                  <a:gd name="connsiteY3" fmla="*/ 0 h 43659"/>
                  <a:gd name="connsiteX4" fmla="*/ 1525244 w 1525244"/>
                  <a:gd name="connsiteY4" fmla="*/ 33922 h 43659"/>
                  <a:gd name="connsiteX5" fmla="*/ 1145818 w 1525244"/>
                  <a:gd name="connsiteY5" fmla="*/ 43659 h 43659"/>
                  <a:gd name="connsiteX6" fmla="*/ 366863 w 1525244"/>
                  <a:gd name="connsiteY6" fmla="*/ 33922 h 43659"/>
                  <a:gd name="connsiteX7" fmla="*/ 265096 w 1525244"/>
                  <a:gd name="connsiteY7" fmla="*/ 43659 h 43659"/>
                  <a:gd name="connsiteX8" fmla="*/ 209501 w 1525244"/>
                  <a:gd name="connsiteY8" fmla="*/ 30153 h 436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525244" h="43659">
                    <a:moveTo>
                      <a:pt x="0" y="30153"/>
                    </a:moveTo>
                    <a:lnTo>
                      <a:pt x="238084" y="0"/>
                    </a:lnTo>
                    <a:lnTo>
                      <a:pt x="1033058" y="30153"/>
                    </a:lnTo>
                    <a:lnTo>
                      <a:pt x="1353749" y="0"/>
                    </a:lnTo>
                    <a:lnTo>
                      <a:pt x="1525244" y="33922"/>
                    </a:lnTo>
                    <a:lnTo>
                      <a:pt x="1145818" y="43659"/>
                    </a:lnTo>
                    <a:lnTo>
                      <a:pt x="366863" y="33922"/>
                    </a:lnTo>
                    <a:lnTo>
                      <a:pt x="265096" y="43659"/>
                    </a:lnTo>
                    <a:lnTo>
                      <a:pt x="209501" y="30153"/>
                    </a:lnTo>
                    <a:close/>
                  </a:path>
                </a:pathLst>
              </a:custGeom>
              <a:solidFill>
                <a:srgbClr val="D87100"/>
              </a:solidFill>
              <a:ln w="3129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sp>
          <p:nvSpPr>
            <p:cNvPr id="1323" name="Freeform: Shape 1322">
              <a:extLst>
                <a:ext uri="{FF2B5EF4-FFF2-40B4-BE49-F238E27FC236}">
                  <a16:creationId xmlns:a16="http://schemas.microsoft.com/office/drawing/2014/main" id="{19DA9E72-F643-4C47-8C7D-EE82ADCDCD33}"/>
                </a:ext>
              </a:extLst>
            </p:cNvPr>
            <p:cNvSpPr/>
            <p:nvPr/>
          </p:nvSpPr>
          <p:spPr>
            <a:xfrm>
              <a:off x="6760232" y="3366474"/>
              <a:ext cx="859355" cy="718773"/>
            </a:xfrm>
            <a:custGeom>
              <a:avLst/>
              <a:gdLst>
                <a:gd name="connsiteX0" fmla="*/ 0 w 859355"/>
                <a:gd name="connsiteY0" fmla="*/ 695092 h 718773"/>
                <a:gd name="connsiteX1" fmla="*/ 855908 w 859355"/>
                <a:gd name="connsiteY1" fmla="*/ 0 h 718773"/>
                <a:gd name="connsiteX2" fmla="*/ 855908 w 859355"/>
                <a:gd name="connsiteY2" fmla="*/ 642324 h 718773"/>
                <a:gd name="connsiteX3" fmla="*/ 769846 w 859355"/>
                <a:gd name="connsiteY3" fmla="*/ 713309 h 718773"/>
                <a:gd name="connsiteX4" fmla="*/ 0 w 859355"/>
                <a:gd name="connsiteY4" fmla="*/ 695092 h 7187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9355" h="718773">
                  <a:moveTo>
                    <a:pt x="0" y="695092"/>
                  </a:moveTo>
                  <a:lnTo>
                    <a:pt x="855908" y="0"/>
                  </a:lnTo>
                  <a:lnTo>
                    <a:pt x="855908" y="642324"/>
                  </a:lnTo>
                  <a:cubicBezTo>
                    <a:pt x="855908" y="642324"/>
                    <a:pt x="885747" y="693835"/>
                    <a:pt x="769846" y="713309"/>
                  </a:cubicBezTo>
                  <a:cubicBezTo>
                    <a:pt x="653945" y="732469"/>
                    <a:pt x="0" y="695092"/>
                    <a:pt x="0" y="695092"/>
                  </a:cubicBezTo>
                  <a:close/>
                </a:path>
              </a:pathLst>
            </a:custGeom>
            <a:solidFill>
              <a:srgbClr val="D87100">
                <a:alpha val="15000"/>
              </a:srgbClr>
            </a:solidFill>
            <a:ln w="31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grpSp>
        <p:nvGrpSpPr>
          <p:cNvPr id="1353" name="Graphic 2125">
            <a:extLst>
              <a:ext uri="{FF2B5EF4-FFF2-40B4-BE49-F238E27FC236}">
                <a16:creationId xmlns:a16="http://schemas.microsoft.com/office/drawing/2014/main" id="{880F93F5-6892-4234-A40A-C8F96E901EC0}"/>
              </a:ext>
            </a:extLst>
          </p:cNvPr>
          <p:cNvGrpSpPr/>
          <p:nvPr/>
        </p:nvGrpSpPr>
        <p:grpSpPr>
          <a:xfrm rot="5400000">
            <a:off x="11071006" y="1200653"/>
            <a:ext cx="2143136" cy="599021"/>
            <a:chOff x="5795962" y="3309937"/>
            <a:chExt cx="1989162" cy="799371"/>
          </a:xfrm>
        </p:grpSpPr>
        <p:grpSp>
          <p:nvGrpSpPr>
            <p:cNvPr id="1354" name="Graphic 2125">
              <a:extLst>
                <a:ext uri="{FF2B5EF4-FFF2-40B4-BE49-F238E27FC236}">
                  <a16:creationId xmlns:a16="http://schemas.microsoft.com/office/drawing/2014/main" id="{AE64C0EA-5928-4922-AA0D-15D2F610BF44}"/>
                </a:ext>
              </a:extLst>
            </p:cNvPr>
            <p:cNvGrpSpPr/>
            <p:nvPr/>
          </p:nvGrpSpPr>
          <p:grpSpPr>
            <a:xfrm>
              <a:off x="5795962" y="3309937"/>
              <a:ext cx="1989162" cy="799371"/>
              <a:chOff x="5795962" y="3309937"/>
              <a:chExt cx="1989162" cy="799371"/>
            </a:xfrm>
          </p:grpSpPr>
          <p:grpSp>
            <p:nvGrpSpPr>
              <p:cNvPr id="1356" name="Graphic 2125">
                <a:extLst>
                  <a:ext uri="{FF2B5EF4-FFF2-40B4-BE49-F238E27FC236}">
                    <a16:creationId xmlns:a16="http://schemas.microsoft.com/office/drawing/2014/main" id="{CA37C8E9-96A1-43BD-822B-EA4CEFE407C9}"/>
                  </a:ext>
                </a:extLst>
              </p:cNvPr>
              <p:cNvGrpSpPr/>
              <p:nvPr/>
            </p:nvGrpSpPr>
            <p:grpSpPr>
              <a:xfrm>
                <a:off x="5817634" y="3318417"/>
                <a:ext cx="1967489" cy="790890"/>
                <a:chOff x="5817634" y="3318417"/>
                <a:chExt cx="1967489" cy="790890"/>
              </a:xfrm>
            </p:grpSpPr>
            <p:sp>
              <p:nvSpPr>
                <p:cNvPr id="1372" name="Freeform: Shape 1371">
                  <a:extLst>
                    <a:ext uri="{FF2B5EF4-FFF2-40B4-BE49-F238E27FC236}">
                      <a16:creationId xmlns:a16="http://schemas.microsoft.com/office/drawing/2014/main" id="{9C128351-A161-45CA-953E-4208A3B86AF5}"/>
                    </a:ext>
                  </a:extLst>
                </p:cNvPr>
                <p:cNvSpPr/>
                <p:nvPr/>
              </p:nvSpPr>
              <p:spPr>
                <a:xfrm>
                  <a:off x="5817634" y="3318417"/>
                  <a:ext cx="1967489" cy="790890"/>
                </a:xfrm>
                <a:custGeom>
                  <a:avLst/>
                  <a:gdLst>
                    <a:gd name="connsiteX0" fmla="*/ 1855986 w 1967489"/>
                    <a:gd name="connsiteY0" fmla="*/ 765763 h 790890"/>
                    <a:gd name="connsiteX1" fmla="*/ 271064 w 1967489"/>
                    <a:gd name="connsiteY1" fmla="*/ 790891 h 790890"/>
                    <a:gd name="connsiteX2" fmla="*/ 79466 w 1967489"/>
                    <a:gd name="connsiteY2" fmla="*/ 660855 h 790890"/>
                    <a:gd name="connsiteX3" fmla="*/ 9737 w 1967489"/>
                    <a:gd name="connsiteY3" fmla="*/ 579191 h 790890"/>
                    <a:gd name="connsiteX4" fmla="*/ 0 w 1967489"/>
                    <a:gd name="connsiteY4" fmla="*/ 298390 h 790890"/>
                    <a:gd name="connsiteX5" fmla="*/ 79466 w 1967489"/>
                    <a:gd name="connsiteY5" fmla="*/ 232744 h 790890"/>
                    <a:gd name="connsiteX6" fmla="*/ 79466 w 1967489"/>
                    <a:gd name="connsiteY6" fmla="*/ 167727 h 790890"/>
                    <a:gd name="connsiteX7" fmla="*/ 271064 w 1967489"/>
                    <a:gd name="connsiteY7" fmla="*/ 37691 h 790890"/>
                    <a:gd name="connsiteX8" fmla="*/ 749116 w 1967489"/>
                    <a:gd name="connsiteY8" fmla="*/ 0 h 790890"/>
                    <a:gd name="connsiteX9" fmla="*/ 1184137 w 1967489"/>
                    <a:gd name="connsiteY9" fmla="*/ 44916 h 790890"/>
                    <a:gd name="connsiteX10" fmla="*/ 1252924 w 1967489"/>
                    <a:gd name="connsiteY10" fmla="*/ 37377 h 790890"/>
                    <a:gd name="connsiteX11" fmla="*/ 1782174 w 1967489"/>
                    <a:gd name="connsiteY11" fmla="*/ 37377 h 790890"/>
                    <a:gd name="connsiteX12" fmla="*/ 1967490 w 1967489"/>
                    <a:gd name="connsiteY12" fmla="*/ 122811 h 790890"/>
                    <a:gd name="connsiteX13" fmla="*/ 1897446 w 1967489"/>
                    <a:gd name="connsiteY13" fmla="*/ 653317 h 790890"/>
                    <a:gd name="connsiteX14" fmla="*/ 1855986 w 1967489"/>
                    <a:gd name="connsiteY14" fmla="*/ 765763 h 790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967489" h="790890">
                      <a:moveTo>
                        <a:pt x="1855986" y="765763"/>
                      </a:moveTo>
                      <a:lnTo>
                        <a:pt x="271064" y="790891"/>
                      </a:lnTo>
                      <a:cubicBezTo>
                        <a:pt x="165842" y="790891"/>
                        <a:pt x="79466" y="732469"/>
                        <a:pt x="79466" y="660855"/>
                      </a:cubicBezTo>
                      <a:lnTo>
                        <a:pt x="9737" y="579191"/>
                      </a:lnTo>
                      <a:lnTo>
                        <a:pt x="0" y="298390"/>
                      </a:lnTo>
                      <a:lnTo>
                        <a:pt x="79466" y="232744"/>
                      </a:lnTo>
                      <a:lnTo>
                        <a:pt x="79466" y="167727"/>
                      </a:lnTo>
                      <a:cubicBezTo>
                        <a:pt x="79466" y="96113"/>
                        <a:pt x="165528" y="37691"/>
                        <a:pt x="271064" y="37691"/>
                      </a:cubicBezTo>
                      <a:lnTo>
                        <a:pt x="749116" y="0"/>
                      </a:lnTo>
                      <a:lnTo>
                        <a:pt x="1184137" y="44916"/>
                      </a:lnTo>
                      <a:lnTo>
                        <a:pt x="1252924" y="37377"/>
                      </a:lnTo>
                      <a:lnTo>
                        <a:pt x="1782174" y="37377"/>
                      </a:lnTo>
                      <a:cubicBezTo>
                        <a:pt x="1887395" y="37377"/>
                        <a:pt x="1967490" y="51197"/>
                        <a:pt x="1967490" y="122811"/>
                      </a:cubicBezTo>
                      <a:lnTo>
                        <a:pt x="1897446" y="653317"/>
                      </a:lnTo>
                      <a:cubicBezTo>
                        <a:pt x="1897446" y="724931"/>
                        <a:pt x="1961208" y="765763"/>
                        <a:pt x="1855986" y="765763"/>
                      </a:cubicBezTo>
                      <a:close/>
                    </a:path>
                  </a:pathLst>
                </a:custGeom>
                <a:solidFill>
                  <a:srgbClr val="512C1E">
                    <a:alpha val="60000"/>
                  </a:srgbClr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grpSp>
              <p:nvGrpSpPr>
                <p:cNvPr id="1373" name="Graphic 2125">
                  <a:extLst>
                    <a:ext uri="{FF2B5EF4-FFF2-40B4-BE49-F238E27FC236}">
                      <a16:creationId xmlns:a16="http://schemas.microsoft.com/office/drawing/2014/main" id="{9F07AC7E-83EF-46B7-A76E-E5DE5BDBFDF4}"/>
                    </a:ext>
                  </a:extLst>
                </p:cNvPr>
                <p:cNvGrpSpPr/>
                <p:nvPr/>
              </p:nvGrpSpPr>
              <p:grpSpPr>
                <a:xfrm>
                  <a:off x="5897100" y="3355794"/>
                  <a:ext cx="1817980" cy="681899"/>
                  <a:chOff x="5897100" y="3355794"/>
                  <a:chExt cx="1817980" cy="681899"/>
                </a:xfrm>
                <a:solidFill>
                  <a:srgbClr val="593B2E"/>
                </a:solidFill>
              </p:grpSpPr>
              <p:sp>
                <p:nvSpPr>
                  <p:cNvPr id="1379" name="Freeform: Shape 1378">
                    <a:extLst>
                      <a:ext uri="{FF2B5EF4-FFF2-40B4-BE49-F238E27FC236}">
                        <a16:creationId xmlns:a16="http://schemas.microsoft.com/office/drawing/2014/main" id="{D94F5F5A-9689-4793-AAB5-AFEA8348BE0E}"/>
                      </a:ext>
                    </a:extLst>
                  </p:cNvPr>
                  <p:cNvSpPr/>
                  <p:nvPr/>
                </p:nvSpPr>
                <p:spPr>
                  <a:xfrm>
                    <a:off x="6003578" y="3429604"/>
                    <a:ext cx="1696739" cy="608090"/>
                  </a:xfrm>
                  <a:custGeom>
                    <a:avLst/>
                    <a:gdLst>
                      <a:gd name="connsiteX0" fmla="*/ 0 w 1696739"/>
                      <a:gd name="connsiteY0" fmla="*/ 65962 h 608090"/>
                      <a:gd name="connsiteX1" fmla="*/ 0 w 1696739"/>
                      <a:gd name="connsiteY1" fmla="*/ 542130 h 608090"/>
                      <a:gd name="connsiteX2" fmla="*/ 98940 w 1696739"/>
                      <a:gd name="connsiteY2" fmla="*/ 608090 h 608090"/>
                      <a:gd name="connsiteX3" fmla="*/ 1597800 w 1696739"/>
                      <a:gd name="connsiteY3" fmla="*/ 608090 h 608090"/>
                      <a:gd name="connsiteX4" fmla="*/ 1696740 w 1696739"/>
                      <a:gd name="connsiteY4" fmla="*/ 542130 h 608090"/>
                      <a:gd name="connsiteX5" fmla="*/ 1696740 w 1696739"/>
                      <a:gd name="connsiteY5" fmla="*/ 72872 h 608090"/>
                      <a:gd name="connsiteX6" fmla="*/ 1598428 w 1696739"/>
                      <a:gd name="connsiteY6" fmla="*/ 6913 h 608090"/>
                      <a:gd name="connsiteX7" fmla="*/ 99882 w 1696739"/>
                      <a:gd name="connsiteY7" fmla="*/ 2 h 608090"/>
                      <a:gd name="connsiteX8" fmla="*/ 0 w 1696739"/>
                      <a:gd name="connsiteY8" fmla="*/ 65962 h 6080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696739" h="608090">
                        <a:moveTo>
                          <a:pt x="0" y="65962"/>
                        </a:moveTo>
                        <a:lnTo>
                          <a:pt x="0" y="542130"/>
                        </a:lnTo>
                        <a:cubicBezTo>
                          <a:pt x="0" y="578565"/>
                          <a:pt x="44287" y="608090"/>
                          <a:pt x="98940" y="608090"/>
                        </a:cubicBezTo>
                        <a:lnTo>
                          <a:pt x="1597800" y="608090"/>
                        </a:lnTo>
                        <a:cubicBezTo>
                          <a:pt x="1652453" y="608090"/>
                          <a:pt x="1696740" y="578565"/>
                          <a:pt x="1696740" y="542130"/>
                        </a:cubicBezTo>
                        <a:lnTo>
                          <a:pt x="1696740" y="72872"/>
                        </a:lnTo>
                        <a:cubicBezTo>
                          <a:pt x="1696740" y="36437"/>
                          <a:pt x="1652767" y="6913"/>
                          <a:pt x="1598428" y="6913"/>
                        </a:cubicBezTo>
                        <a:lnTo>
                          <a:pt x="99882" y="2"/>
                        </a:lnTo>
                        <a:cubicBezTo>
                          <a:pt x="44916" y="-312"/>
                          <a:pt x="0" y="29213"/>
                          <a:pt x="0" y="65962"/>
                        </a:cubicBez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380" name="Freeform: Shape 1379">
                    <a:extLst>
                      <a:ext uri="{FF2B5EF4-FFF2-40B4-BE49-F238E27FC236}">
                        <a16:creationId xmlns:a16="http://schemas.microsoft.com/office/drawing/2014/main" id="{F042AD7E-F79F-4301-904B-C00D10E811E9}"/>
                      </a:ext>
                    </a:extLst>
                  </p:cNvPr>
                  <p:cNvSpPr/>
                  <p:nvPr/>
                </p:nvSpPr>
                <p:spPr>
                  <a:xfrm>
                    <a:off x="5976566" y="3434946"/>
                    <a:ext cx="1709303" cy="590812"/>
                  </a:xfrm>
                  <a:custGeom>
                    <a:avLst/>
                    <a:gdLst>
                      <a:gd name="connsiteX0" fmla="*/ 69101 w 1709303"/>
                      <a:gd name="connsiteY0" fmla="*/ 590812 h 590812"/>
                      <a:gd name="connsiteX1" fmla="*/ 42403 w 1709303"/>
                      <a:gd name="connsiteY1" fmla="*/ 369690 h 590812"/>
                      <a:gd name="connsiteX2" fmla="*/ 67530 w 1709303"/>
                      <a:gd name="connsiteY2" fmla="*/ 41775 h 590812"/>
                      <a:gd name="connsiteX3" fmla="*/ 1709304 w 1709303"/>
                      <a:gd name="connsiteY3" fmla="*/ 32980 h 590812"/>
                      <a:gd name="connsiteX4" fmla="*/ 1709304 w 1709303"/>
                      <a:gd name="connsiteY4" fmla="*/ 32980 h 590812"/>
                      <a:gd name="connsiteX5" fmla="*/ 1593089 w 1709303"/>
                      <a:gd name="connsiteY5" fmla="*/ 1570 h 590812"/>
                      <a:gd name="connsiteX6" fmla="*/ 87947 w 1709303"/>
                      <a:gd name="connsiteY6" fmla="*/ 0 h 590812"/>
                      <a:gd name="connsiteX7" fmla="*/ 0 w 1709303"/>
                      <a:gd name="connsiteY7" fmla="*/ 59678 h 590812"/>
                      <a:gd name="connsiteX8" fmla="*/ 0 w 1709303"/>
                      <a:gd name="connsiteY8" fmla="*/ 503808 h 590812"/>
                      <a:gd name="connsiteX9" fmla="*/ 69101 w 1709303"/>
                      <a:gd name="connsiteY9" fmla="*/ 590812 h 590812"/>
                      <a:gd name="connsiteX10" fmla="*/ 69101 w 1709303"/>
                      <a:gd name="connsiteY10" fmla="*/ 590812 h 5908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709303" h="590812">
                        <a:moveTo>
                          <a:pt x="69101" y="590812"/>
                        </a:moveTo>
                        <a:lnTo>
                          <a:pt x="42403" y="369690"/>
                        </a:lnTo>
                        <a:lnTo>
                          <a:pt x="67530" y="41775"/>
                        </a:lnTo>
                        <a:lnTo>
                          <a:pt x="1709304" y="32980"/>
                        </a:lnTo>
                        <a:lnTo>
                          <a:pt x="1709304" y="32980"/>
                        </a:lnTo>
                        <a:cubicBezTo>
                          <a:pt x="1676638" y="4397"/>
                          <a:pt x="1655594" y="1570"/>
                          <a:pt x="1593089" y="1570"/>
                        </a:cubicBezTo>
                        <a:lnTo>
                          <a:pt x="87947" y="0"/>
                        </a:lnTo>
                        <a:cubicBezTo>
                          <a:pt x="39262" y="0"/>
                          <a:pt x="0" y="26698"/>
                          <a:pt x="0" y="59678"/>
                        </a:cubicBezTo>
                        <a:lnTo>
                          <a:pt x="0" y="503808"/>
                        </a:lnTo>
                        <a:cubicBezTo>
                          <a:pt x="314" y="538987"/>
                          <a:pt x="26070" y="571653"/>
                          <a:pt x="69101" y="590812"/>
                        </a:cubicBezTo>
                        <a:lnTo>
                          <a:pt x="69101" y="590812"/>
                        </a:ln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381" name="Freeform: Shape 1380">
                    <a:extLst>
                      <a:ext uri="{FF2B5EF4-FFF2-40B4-BE49-F238E27FC236}">
                        <a16:creationId xmlns:a16="http://schemas.microsoft.com/office/drawing/2014/main" id="{AA9416C3-2117-4BF9-B5E5-E7ED7F4EB9C9}"/>
                      </a:ext>
                    </a:extLst>
                  </p:cNvPr>
                  <p:cNvSpPr/>
                  <p:nvPr/>
                </p:nvSpPr>
                <p:spPr>
                  <a:xfrm>
                    <a:off x="5897100" y="3385319"/>
                    <a:ext cx="70985" cy="307812"/>
                  </a:xfrm>
                  <a:custGeom>
                    <a:avLst/>
                    <a:gdLst>
                      <a:gd name="connsiteX0" fmla="*/ 70985 w 70985"/>
                      <a:gd name="connsiteY0" fmla="*/ 0 h 307812"/>
                      <a:gd name="connsiteX1" fmla="*/ 45230 w 70985"/>
                      <a:gd name="connsiteY1" fmla="*/ 94543 h 307812"/>
                      <a:gd name="connsiteX2" fmla="*/ 23243 w 70985"/>
                      <a:gd name="connsiteY2" fmla="*/ 307813 h 307812"/>
                      <a:gd name="connsiteX3" fmla="*/ 0 w 70985"/>
                      <a:gd name="connsiteY3" fmla="*/ 216097 h 307812"/>
                      <a:gd name="connsiteX4" fmla="*/ 0 w 70985"/>
                      <a:gd name="connsiteY4" fmla="*/ 72556 h 307812"/>
                      <a:gd name="connsiteX5" fmla="*/ 70985 w 70985"/>
                      <a:gd name="connsiteY5" fmla="*/ 0 h 3078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985" h="307812">
                        <a:moveTo>
                          <a:pt x="70985" y="0"/>
                        </a:moveTo>
                        <a:cubicBezTo>
                          <a:pt x="70985" y="0"/>
                          <a:pt x="50569" y="58736"/>
                          <a:pt x="45230" y="94543"/>
                        </a:cubicBezTo>
                        <a:cubicBezTo>
                          <a:pt x="39890" y="130349"/>
                          <a:pt x="23243" y="307813"/>
                          <a:pt x="23243" y="307813"/>
                        </a:cubicBezTo>
                        <a:lnTo>
                          <a:pt x="0" y="216097"/>
                        </a:lnTo>
                        <a:lnTo>
                          <a:pt x="0" y="72556"/>
                        </a:lnTo>
                        <a:cubicBezTo>
                          <a:pt x="0" y="72556"/>
                          <a:pt x="15391" y="21358"/>
                          <a:pt x="70985" y="0"/>
                        </a:cubicBez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382" name="Freeform: Shape 1381">
                    <a:extLst>
                      <a:ext uri="{FF2B5EF4-FFF2-40B4-BE49-F238E27FC236}">
                        <a16:creationId xmlns:a16="http://schemas.microsoft.com/office/drawing/2014/main" id="{C9C6BD88-B160-4044-B315-EA4C64D702C9}"/>
                      </a:ext>
                    </a:extLst>
                  </p:cNvPr>
                  <p:cNvSpPr/>
                  <p:nvPr/>
                </p:nvSpPr>
                <p:spPr>
                  <a:xfrm>
                    <a:off x="5897100" y="3879704"/>
                    <a:ext cx="78837" cy="157989"/>
                  </a:xfrm>
                  <a:custGeom>
                    <a:avLst/>
                    <a:gdLst>
                      <a:gd name="connsiteX0" fmla="*/ 78838 w 78837"/>
                      <a:gd name="connsiteY0" fmla="*/ 0 h 157989"/>
                      <a:gd name="connsiteX1" fmla="*/ 23243 w 78837"/>
                      <a:gd name="connsiteY1" fmla="*/ 157990 h 157989"/>
                      <a:gd name="connsiteX2" fmla="*/ 0 w 78837"/>
                      <a:gd name="connsiteY2" fmla="*/ 99568 h 1579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8837" h="157989">
                        <a:moveTo>
                          <a:pt x="78838" y="0"/>
                        </a:moveTo>
                        <a:lnTo>
                          <a:pt x="23243" y="157990"/>
                        </a:lnTo>
                        <a:lnTo>
                          <a:pt x="0" y="99568"/>
                        </a:ln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383" name="Freeform: Shape 1382">
                    <a:extLst>
                      <a:ext uri="{FF2B5EF4-FFF2-40B4-BE49-F238E27FC236}">
                        <a16:creationId xmlns:a16="http://schemas.microsoft.com/office/drawing/2014/main" id="{D573694F-BDC1-4B76-8727-BC8540E0DCDA}"/>
                      </a:ext>
                    </a:extLst>
                  </p:cNvPr>
                  <p:cNvSpPr/>
                  <p:nvPr/>
                </p:nvSpPr>
                <p:spPr>
                  <a:xfrm>
                    <a:off x="6941151" y="3355794"/>
                    <a:ext cx="287710" cy="55594"/>
                  </a:xfrm>
                  <a:custGeom>
                    <a:avLst/>
                    <a:gdLst>
                      <a:gd name="connsiteX0" fmla="*/ 129407 w 287710"/>
                      <a:gd name="connsiteY0" fmla="*/ 0 h 55594"/>
                      <a:gd name="connsiteX1" fmla="*/ 0 w 287710"/>
                      <a:gd name="connsiteY1" fmla="*/ 55595 h 55594"/>
                      <a:gd name="connsiteX2" fmla="*/ 223636 w 287710"/>
                      <a:gd name="connsiteY2" fmla="*/ 24813 h 55594"/>
                      <a:gd name="connsiteX3" fmla="*/ 287711 w 287710"/>
                      <a:gd name="connsiteY3" fmla="*/ 0 h 555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87710" h="55594">
                        <a:moveTo>
                          <a:pt x="129407" y="0"/>
                        </a:moveTo>
                        <a:lnTo>
                          <a:pt x="0" y="55595"/>
                        </a:lnTo>
                        <a:lnTo>
                          <a:pt x="223636" y="24813"/>
                        </a:lnTo>
                        <a:lnTo>
                          <a:pt x="287711" y="0"/>
                        </a:ln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384" name="Freeform: Shape 1383">
                    <a:extLst>
                      <a:ext uri="{FF2B5EF4-FFF2-40B4-BE49-F238E27FC236}">
                        <a16:creationId xmlns:a16="http://schemas.microsoft.com/office/drawing/2014/main" id="{1691A969-E96D-43F0-BCBE-EDC6A7AD3166}"/>
                      </a:ext>
                    </a:extLst>
                  </p:cNvPr>
                  <p:cNvSpPr/>
                  <p:nvPr/>
                </p:nvSpPr>
                <p:spPr>
                  <a:xfrm>
                    <a:off x="7671421" y="3502477"/>
                    <a:ext cx="43659" cy="492500"/>
                  </a:xfrm>
                  <a:custGeom>
                    <a:avLst/>
                    <a:gdLst>
                      <a:gd name="connsiteX0" fmla="*/ 29211 w 43659"/>
                      <a:gd name="connsiteY0" fmla="*/ 0 h 492500"/>
                      <a:gd name="connsiteX1" fmla="*/ 0 w 43659"/>
                      <a:gd name="connsiteY1" fmla="*/ 295877 h 492500"/>
                      <a:gd name="connsiteX2" fmla="*/ 14448 w 43659"/>
                      <a:gd name="connsiteY2" fmla="*/ 492501 h 492500"/>
                      <a:gd name="connsiteX3" fmla="*/ 43659 w 43659"/>
                      <a:gd name="connsiteY3" fmla="*/ 377228 h 4925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3659" h="492500">
                        <a:moveTo>
                          <a:pt x="29211" y="0"/>
                        </a:moveTo>
                        <a:lnTo>
                          <a:pt x="0" y="295877"/>
                        </a:lnTo>
                        <a:lnTo>
                          <a:pt x="14448" y="492501"/>
                        </a:lnTo>
                        <a:lnTo>
                          <a:pt x="43659" y="377228"/>
                        </a:ln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sp>
              <p:nvSpPr>
                <p:cNvPr id="1374" name="Freeform: Shape 1373">
                  <a:extLst>
                    <a:ext uri="{FF2B5EF4-FFF2-40B4-BE49-F238E27FC236}">
                      <a16:creationId xmlns:a16="http://schemas.microsoft.com/office/drawing/2014/main" id="{06BD0FF2-C91C-49C2-B99C-5DBE66A057EF}"/>
                    </a:ext>
                  </a:extLst>
                </p:cNvPr>
                <p:cNvSpPr/>
                <p:nvPr/>
              </p:nvSpPr>
              <p:spPr>
                <a:xfrm>
                  <a:off x="6006405" y="3351397"/>
                  <a:ext cx="641067" cy="53396"/>
                </a:xfrm>
                <a:custGeom>
                  <a:avLst/>
                  <a:gdLst>
                    <a:gd name="connsiteX0" fmla="*/ 0 w 641067"/>
                    <a:gd name="connsiteY0" fmla="*/ 17589 h 53396"/>
                    <a:gd name="connsiteX1" fmla="*/ 246250 w 641067"/>
                    <a:gd name="connsiteY1" fmla="*/ 53396 h 53396"/>
                    <a:gd name="connsiteX2" fmla="*/ 641067 w 641067"/>
                    <a:gd name="connsiteY2" fmla="*/ 4397 h 53396"/>
                    <a:gd name="connsiteX3" fmla="*/ 54967 w 641067"/>
                    <a:gd name="connsiteY3" fmla="*/ 0 h 53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41067" h="53396">
                      <a:moveTo>
                        <a:pt x="0" y="17589"/>
                      </a:moveTo>
                      <a:lnTo>
                        <a:pt x="246250" y="53396"/>
                      </a:lnTo>
                      <a:lnTo>
                        <a:pt x="641067" y="4397"/>
                      </a:lnTo>
                      <a:lnTo>
                        <a:pt x="54967" y="0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375" name="Freeform: Shape 1374">
                  <a:extLst>
                    <a:ext uri="{FF2B5EF4-FFF2-40B4-BE49-F238E27FC236}">
                      <a16:creationId xmlns:a16="http://schemas.microsoft.com/office/drawing/2014/main" id="{AFEB55B6-9B30-4FD7-B395-4707C9329FC7}"/>
                    </a:ext>
                  </a:extLst>
                </p:cNvPr>
                <p:cNvSpPr/>
                <p:nvPr/>
              </p:nvSpPr>
              <p:spPr>
                <a:xfrm>
                  <a:off x="7164787" y="3355794"/>
                  <a:ext cx="435335" cy="24813"/>
                </a:xfrm>
                <a:custGeom>
                  <a:avLst/>
                  <a:gdLst>
                    <a:gd name="connsiteX0" fmla="*/ 0 w 435335"/>
                    <a:gd name="connsiteY0" fmla="*/ 24813 h 24813"/>
                    <a:gd name="connsiteX1" fmla="*/ 435335 w 435335"/>
                    <a:gd name="connsiteY1" fmla="*/ 0 h 24813"/>
                    <a:gd name="connsiteX2" fmla="*/ 64075 w 435335"/>
                    <a:gd name="connsiteY2" fmla="*/ 0 h 248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435335" h="24813">
                      <a:moveTo>
                        <a:pt x="0" y="24813"/>
                      </a:moveTo>
                      <a:lnTo>
                        <a:pt x="435335" y="0"/>
                      </a:lnTo>
                      <a:lnTo>
                        <a:pt x="64075" y="0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376" name="Freeform: Shape 1375">
                  <a:extLst>
                    <a:ext uri="{FF2B5EF4-FFF2-40B4-BE49-F238E27FC236}">
                      <a16:creationId xmlns:a16="http://schemas.microsoft.com/office/drawing/2014/main" id="{6A61F5F6-BDF2-41DC-9CFE-5D2D04F6A29D}"/>
                    </a:ext>
                  </a:extLst>
                </p:cNvPr>
                <p:cNvSpPr/>
                <p:nvPr/>
              </p:nvSpPr>
              <p:spPr>
                <a:xfrm>
                  <a:off x="5947355" y="3368986"/>
                  <a:ext cx="305300" cy="92972"/>
                </a:xfrm>
                <a:custGeom>
                  <a:avLst/>
                  <a:gdLst>
                    <a:gd name="connsiteX0" fmla="*/ 305300 w 305300"/>
                    <a:gd name="connsiteY0" fmla="*/ 35807 h 92972"/>
                    <a:gd name="connsiteX1" fmla="*/ 0 w 305300"/>
                    <a:gd name="connsiteY1" fmla="*/ 92972 h 92972"/>
                    <a:gd name="connsiteX2" fmla="*/ 20730 w 305300"/>
                    <a:gd name="connsiteY2" fmla="*/ 16333 h 92972"/>
                    <a:gd name="connsiteX3" fmla="*/ 59050 w 305300"/>
                    <a:gd name="connsiteY3" fmla="*/ 0 h 929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5300" h="92972">
                      <a:moveTo>
                        <a:pt x="305300" y="35807"/>
                      </a:moveTo>
                      <a:lnTo>
                        <a:pt x="0" y="92972"/>
                      </a:lnTo>
                      <a:lnTo>
                        <a:pt x="20730" y="16333"/>
                      </a:lnTo>
                      <a:lnTo>
                        <a:pt x="59050" y="0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377" name="Freeform: Shape 1376">
                  <a:extLst>
                    <a:ext uri="{FF2B5EF4-FFF2-40B4-BE49-F238E27FC236}">
                      <a16:creationId xmlns:a16="http://schemas.microsoft.com/office/drawing/2014/main" id="{5132B3AC-B1F3-47D5-A5A2-B89D27D36346}"/>
                    </a:ext>
                  </a:extLst>
                </p:cNvPr>
                <p:cNvSpPr/>
                <p:nvPr/>
              </p:nvSpPr>
              <p:spPr>
                <a:xfrm>
                  <a:off x="5915318" y="3597019"/>
                  <a:ext cx="61562" cy="282685"/>
                </a:xfrm>
                <a:custGeom>
                  <a:avLst/>
                  <a:gdLst>
                    <a:gd name="connsiteX0" fmla="*/ 17275 w 61562"/>
                    <a:gd name="connsiteY0" fmla="*/ 0 h 282685"/>
                    <a:gd name="connsiteX1" fmla="*/ 61563 w 61562"/>
                    <a:gd name="connsiteY1" fmla="*/ 76953 h 282685"/>
                    <a:gd name="connsiteX2" fmla="*/ 60620 w 61562"/>
                    <a:gd name="connsiteY2" fmla="*/ 282685 h 282685"/>
                    <a:gd name="connsiteX3" fmla="*/ 0 w 61562"/>
                    <a:gd name="connsiteY3" fmla="*/ 76953 h 2826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1562" h="282685">
                      <a:moveTo>
                        <a:pt x="17275" y="0"/>
                      </a:moveTo>
                      <a:lnTo>
                        <a:pt x="61563" y="76953"/>
                      </a:lnTo>
                      <a:lnTo>
                        <a:pt x="60620" y="282685"/>
                      </a:lnTo>
                      <a:lnTo>
                        <a:pt x="0" y="76953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378" name="Freeform: Shape 1377">
                  <a:extLst>
                    <a:ext uri="{FF2B5EF4-FFF2-40B4-BE49-F238E27FC236}">
                      <a16:creationId xmlns:a16="http://schemas.microsoft.com/office/drawing/2014/main" id="{FF933B7F-95BF-439A-AF21-A811679D50F8}"/>
                    </a:ext>
                  </a:extLst>
                </p:cNvPr>
                <p:cNvSpPr/>
                <p:nvPr/>
              </p:nvSpPr>
              <p:spPr>
                <a:xfrm>
                  <a:off x="7001771" y="3355794"/>
                  <a:ext cx="679072" cy="63761"/>
                </a:xfrm>
                <a:custGeom>
                  <a:avLst/>
                  <a:gdLst>
                    <a:gd name="connsiteX0" fmla="*/ 0 w 679072"/>
                    <a:gd name="connsiteY0" fmla="*/ 48999 h 63761"/>
                    <a:gd name="connsiteX1" fmla="*/ 250334 w 679072"/>
                    <a:gd name="connsiteY1" fmla="*/ 63761 h 63761"/>
                    <a:gd name="connsiteX2" fmla="*/ 679073 w 679072"/>
                    <a:gd name="connsiteY2" fmla="*/ 12564 h 63761"/>
                    <a:gd name="connsiteX3" fmla="*/ 499411 w 679072"/>
                    <a:gd name="connsiteY3" fmla="*/ 0 h 63761"/>
                    <a:gd name="connsiteX4" fmla="*/ 163015 w 679072"/>
                    <a:gd name="connsiteY4" fmla="*/ 24813 h 637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79072" h="63761">
                      <a:moveTo>
                        <a:pt x="0" y="48999"/>
                      </a:moveTo>
                      <a:lnTo>
                        <a:pt x="250334" y="63761"/>
                      </a:lnTo>
                      <a:lnTo>
                        <a:pt x="679073" y="12564"/>
                      </a:lnTo>
                      <a:lnTo>
                        <a:pt x="499411" y="0"/>
                      </a:lnTo>
                      <a:lnTo>
                        <a:pt x="163015" y="24813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1357" name="Graphic 2125">
                <a:extLst>
                  <a:ext uri="{FF2B5EF4-FFF2-40B4-BE49-F238E27FC236}">
                    <a16:creationId xmlns:a16="http://schemas.microsoft.com/office/drawing/2014/main" id="{BCED6690-AE47-430A-A11C-048B606F121D}"/>
                  </a:ext>
                </a:extLst>
              </p:cNvPr>
              <p:cNvGrpSpPr/>
              <p:nvPr/>
            </p:nvGrpSpPr>
            <p:grpSpPr>
              <a:xfrm>
                <a:off x="5795962" y="3309937"/>
                <a:ext cx="1894305" cy="757910"/>
                <a:chOff x="5795962" y="3309937"/>
                <a:chExt cx="1894305" cy="757910"/>
              </a:xfrm>
            </p:grpSpPr>
            <p:sp>
              <p:nvSpPr>
                <p:cNvPr id="1360" name="Freeform: Shape 1359">
                  <a:extLst>
                    <a:ext uri="{FF2B5EF4-FFF2-40B4-BE49-F238E27FC236}">
                      <a16:creationId xmlns:a16="http://schemas.microsoft.com/office/drawing/2014/main" id="{6896D28B-D47A-49C5-B945-01586DF3D766}"/>
                    </a:ext>
                  </a:extLst>
                </p:cNvPr>
                <p:cNvSpPr/>
                <p:nvPr/>
              </p:nvSpPr>
              <p:spPr>
                <a:xfrm>
                  <a:off x="5795962" y="3314334"/>
                  <a:ext cx="1894305" cy="753513"/>
                </a:xfrm>
                <a:custGeom>
                  <a:avLst/>
                  <a:gdLst>
                    <a:gd name="connsiteX0" fmla="*/ 1702708 w 1894305"/>
                    <a:gd name="connsiteY0" fmla="*/ 753513 h 753513"/>
                    <a:gd name="connsiteX1" fmla="*/ 191598 w 1894305"/>
                    <a:gd name="connsiteY1" fmla="*/ 753513 h 753513"/>
                    <a:gd name="connsiteX2" fmla="*/ 0 w 1894305"/>
                    <a:gd name="connsiteY2" fmla="*/ 623478 h 753513"/>
                    <a:gd name="connsiteX3" fmla="*/ 55909 w 1894305"/>
                    <a:gd name="connsiteY3" fmla="*/ 515744 h 753513"/>
                    <a:gd name="connsiteX4" fmla="*/ 0 w 1894305"/>
                    <a:gd name="connsiteY4" fmla="*/ 245308 h 753513"/>
                    <a:gd name="connsiteX5" fmla="*/ 0 w 1894305"/>
                    <a:gd name="connsiteY5" fmla="*/ 195053 h 753513"/>
                    <a:gd name="connsiteX6" fmla="*/ 0 w 1894305"/>
                    <a:gd name="connsiteY6" fmla="*/ 130035 h 753513"/>
                    <a:gd name="connsiteX7" fmla="*/ 191598 w 1894305"/>
                    <a:gd name="connsiteY7" fmla="*/ 0 h 753513"/>
                    <a:gd name="connsiteX8" fmla="*/ 750372 w 1894305"/>
                    <a:gd name="connsiteY8" fmla="*/ 0 h 753513"/>
                    <a:gd name="connsiteX9" fmla="*/ 1044051 w 1894305"/>
                    <a:gd name="connsiteY9" fmla="*/ 55595 h 753513"/>
                    <a:gd name="connsiteX10" fmla="*/ 1173458 w 1894305"/>
                    <a:gd name="connsiteY10" fmla="*/ 0 h 753513"/>
                    <a:gd name="connsiteX11" fmla="*/ 1702708 w 1894305"/>
                    <a:gd name="connsiteY11" fmla="*/ 0 h 753513"/>
                    <a:gd name="connsiteX12" fmla="*/ 1894306 w 1894305"/>
                    <a:gd name="connsiteY12" fmla="*/ 130035 h 753513"/>
                    <a:gd name="connsiteX13" fmla="*/ 1867607 w 1894305"/>
                    <a:gd name="connsiteY13" fmla="*/ 668080 h 753513"/>
                    <a:gd name="connsiteX14" fmla="*/ 1702708 w 1894305"/>
                    <a:gd name="connsiteY14" fmla="*/ 753513 h 7535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894305" h="753513">
                      <a:moveTo>
                        <a:pt x="1702708" y="753513"/>
                      </a:moveTo>
                      <a:lnTo>
                        <a:pt x="191598" y="753513"/>
                      </a:lnTo>
                      <a:cubicBezTo>
                        <a:pt x="86376" y="753513"/>
                        <a:pt x="0" y="695092"/>
                        <a:pt x="0" y="623478"/>
                      </a:cubicBezTo>
                      <a:lnTo>
                        <a:pt x="55909" y="515744"/>
                      </a:lnTo>
                      <a:lnTo>
                        <a:pt x="0" y="245308"/>
                      </a:lnTo>
                      <a:lnTo>
                        <a:pt x="0" y="195053"/>
                      </a:lnTo>
                      <a:lnTo>
                        <a:pt x="0" y="130035"/>
                      </a:lnTo>
                      <a:cubicBezTo>
                        <a:pt x="0" y="58422"/>
                        <a:pt x="86062" y="0"/>
                        <a:pt x="191598" y="0"/>
                      </a:cubicBezTo>
                      <a:lnTo>
                        <a:pt x="750372" y="0"/>
                      </a:lnTo>
                      <a:lnTo>
                        <a:pt x="1044051" y="55595"/>
                      </a:lnTo>
                      <a:lnTo>
                        <a:pt x="1173458" y="0"/>
                      </a:lnTo>
                      <a:lnTo>
                        <a:pt x="1702708" y="0"/>
                      </a:lnTo>
                      <a:cubicBezTo>
                        <a:pt x="1807930" y="0"/>
                        <a:pt x="1894306" y="58422"/>
                        <a:pt x="1894306" y="130035"/>
                      </a:cubicBezTo>
                      <a:lnTo>
                        <a:pt x="1867607" y="668080"/>
                      </a:lnTo>
                      <a:cubicBezTo>
                        <a:pt x="1867607" y="739693"/>
                        <a:pt x="1808244" y="753513"/>
                        <a:pt x="1702708" y="753513"/>
                      </a:cubicBezTo>
                      <a:close/>
                    </a:path>
                  </a:pathLst>
                </a:custGeom>
                <a:solidFill>
                  <a:srgbClr val="FFBD03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grpSp>
              <p:nvGrpSpPr>
                <p:cNvPr id="1361" name="Graphic 2125">
                  <a:extLst>
                    <a:ext uri="{FF2B5EF4-FFF2-40B4-BE49-F238E27FC236}">
                      <a16:creationId xmlns:a16="http://schemas.microsoft.com/office/drawing/2014/main" id="{1C8BD9F7-AD31-4764-B30D-3D5EA5026457}"/>
                    </a:ext>
                  </a:extLst>
                </p:cNvPr>
                <p:cNvGrpSpPr/>
                <p:nvPr/>
              </p:nvGrpSpPr>
              <p:grpSpPr>
                <a:xfrm>
                  <a:off x="5795962" y="3314334"/>
                  <a:ext cx="1875459" cy="731840"/>
                  <a:chOff x="5795962" y="3314334"/>
                  <a:chExt cx="1875459" cy="731840"/>
                </a:xfrm>
              </p:grpSpPr>
              <p:sp>
                <p:nvSpPr>
                  <p:cNvPr id="1367" name="Freeform: Shape 1366">
                    <a:extLst>
                      <a:ext uri="{FF2B5EF4-FFF2-40B4-BE49-F238E27FC236}">
                        <a16:creationId xmlns:a16="http://schemas.microsoft.com/office/drawing/2014/main" id="{18AC3805-2409-4C66-B447-E3C903AC37B5}"/>
                      </a:ext>
                    </a:extLst>
                  </p:cNvPr>
                  <p:cNvSpPr/>
                  <p:nvPr/>
                </p:nvSpPr>
                <p:spPr>
                  <a:xfrm>
                    <a:off x="5900555" y="3387830"/>
                    <a:ext cx="1730822" cy="658345"/>
                  </a:xfrm>
                  <a:custGeom>
                    <a:avLst/>
                    <a:gdLst>
                      <a:gd name="connsiteX0" fmla="*/ 1885 w 1730822"/>
                      <a:gd name="connsiteY0" fmla="*/ 66276 h 658345"/>
                      <a:gd name="connsiteX1" fmla="*/ 0 w 1730822"/>
                      <a:gd name="connsiteY1" fmla="*/ 574168 h 658345"/>
                      <a:gd name="connsiteX2" fmla="*/ 98940 w 1730822"/>
                      <a:gd name="connsiteY2" fmla="*/ 640128 h 658345"/>
                      <a:gd name="connsiteX3" fmla="*/ 1629210 w 1730822"/>
                      <a:gd name="connsiteY3" fmla="*/ 658345 h 658345"/>
                      <a:gd name="connsiteX4" fmla="*/ 1728149 w 1730822"/>
                      <a:gd name="connsiteY4" fmla="*/ 592385 h 658345"/>
                      <a:gd name="connsiteX5" fmla="*/ 1730348 w 1730822"/>
                      <a:gd name="connsiteY5" fmla="*/ 51514 h 658345"/>
                      <a:gd name="connsiteX6" fmla="*/ 1600313 w 1730822"/>
                      <a:gd name="connsiteY6" fmla="*/ 7227 h 658345"/>
                      <a:gd name="connsiteX7" fmla="*/ 101453 w 1730822"/>
                      <a:gd name="connsiteY7" fmla="*/ 2 h 658345"/>
                      <a:gd name="connsiteX8" fmla="*/ 1885 w 1730822"/>
                      <a:gd name="connsiteY8" fmla="*/ 66276 h 658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730822" h="658345">
                        <a:moveTo>
                          <a:pt x="1885" y="66276"/>
                        </a:moveTo>
                        <a:lnTo>
                          <a:pt x="0" y="574168"/>
                        </a:lnTo>
                        <a:cubicBezTo>
                          <a:pt x="0" y="610603"/>
                          <a:pt x="44287" y="640128"/>
                          <a:pt x="98940" y="640128"/>
                        </a:cubicBezTo>
                        <a:lnTo>
                          <a:pt x="1629210" y="658345"/>
                        </a:lnTo>
                        <a:cubicBezTo>
                          <a:pt x="1683862" y="658345"/>
                          <a:pt x="1728149" y="628820"/>
                          <a:pt x="1728149" y="592385"/>
                        </a:cubicBezTo>
                        <a:lnTo>
                          <a:pt x="1730348" y="51514"/>
                        </a:lnTo>
                        <a:cubicBezTo>
                          <a:pt x="1737258" y="17906"/>
                          <a:pt x="1667529" y="12566"/>
                          <a:pt x="1600313" y="7227"/>
                        </a:cubicBezTo>
                        <a:lnTo>
                          <a:pt x="101453" y="2"/>
                        </a:lnTo>
                        <a:cubicBezTo>
                          <a:pt x="46800" y="-312"/>
                          <a:pt x="1885" y="29527"/>
                          <a:pt x="1885" y="66276"/>
                        </a:cubicBezTo>
                        <a:close/>
                      </a:path>
                    </a:pathLst>
                  </a:custGeom>
                  <a:solidFill>
                    <a:srgbClr val="FFAB17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368" name="Freeform: Shape 1367">
                    <a:extLst>
                      <a:ext uri="{FF2B5EF4-FFF2-40B4-BE49-F238E27FC236}">
                        <a16:creationId xmlns:a16="http://schemas.microsoft.com/office/drawing/2014/main" id="{77D971A9-9906-4DA4-8920-AB0480AFD268}"/>
                      </a:ext>
                    </a:extLst>
                  </p:cNvPr>
                  <p:cNvSpPr/>
                  <p:nvPr/>
                </p:nvSpPr>
                <p:spPr>
                  <a:xfrm>
                    <a:off x="5851556" y="3369484"/>
                    <a:ext cx="1785942" cy="628320"/>
                  </a:xfrm>
                  <a:custGeom>
                    <a:avLst/>
                    <a:gdLst>
                      <a:gd name="connsiteX0" fmla="*/ 63761 w 1785942"/>
                      <a:gd name="connsiteY0" fmla="*/ 628321 h 628320"/>
                      <a:gd name="connsiteX1" fmla="*/ 42089 w 1785942"/>
                      <a:gd name="connsiteY1" fmla="*/ 375160 h 628320"/>
                      <a:gd name="connsiteX2" fmla="*/ 48056 w 1785942"/>
                      <a:gd name="connsiteY2" fmla="*/ 32797 h 628320"/>
                      <a:gd name="connsiteX3" fmla="*/ 1785943 w 1785942"/>
                      <a:gd name="connsiteY3" fmla="*/ 31540 h 628320"/>
                      <a:gd name="connsiteX4" fmla="*/ 1781860 w 1785942"/>
                      <a:gd name="connsiteY4" fmla="*/ 25259 h 628320"/>
                      <a:gd name="connsiteX5" fmla="*/ 1669728 w 1785942"/>
                      <a:gd name="connsiteY5" fmla="*/ 131 h 628320"/>
                      <a:gd name="connsiteX6" fmla="*/ 87947 w 1785942"/>
                      <a:gd name="connsiteY6" fmla="*/ 5471 h 628320"/>
                      <a:gd name="connsiteX7" fmla="*/ 0 w 1785942"/>
                      <a:gd name="connsiteY7" fmla="*/ 65149 h 628320"/>
                      <a:gd name="connsiteX8" fmla="*/ 17903 w 1785942"/>
                      <a:gd name="connsiteY8" fmla="*/ 542573 h 628320"/>
                      <a:gd name="connsiteX9" fmla="*/ 63761 w 1785942"/>
                      <a:gd name="connsiteY9" fmla="*/ 628321 h 628320"/>
                      <a:gd name="connsiteX10" fmla="*/ 63761 w 1785942"/>
                      <a:gd name="connsiteY10" fmla="*/ 628321 h 6283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785942" h="628320">
                        <a:moveTo>
                          <a:pt x="63761" y="628321"/>
                        </a:moveTo>
                        <a:lnTo>
                          <a:pt x="42089" y="375160"/>
                        </a:lnTo>
                        <a:lnTo>
                          <a:pt x="48056" y="32797"/>
                        </a:lnTo>
                        <a:lnTo>
                          <a:pt x="1785943" y="31540"/>
                        </a:lnTo>
                        <a:lnTo>
                          <a:pt x="1781860" y="25259"/>
                        </a:lnTo>
                        <a:cubicBezTo>
                          <a:pt x="1749194" y="-3324"/>
                          <a:pt x="1732233" y="131"/>
                          <a:pt x="1669728" y="131"/>
                        </a:cubicBezTo>
                        <a:lnTo>
                          <a:pt x="87947" y="5471"/>
                        </a:lnTo>
                        <a:cubicBezTo>
                          <a:pt x="39262" y="5471"/>
                          <a:pt x="0" y="32169"/>
                          <a:pt x="0" y="65149"/>
                        </a:cubicBezTo>
                        <a:lnTo>
                          <a:pt x="17903" y="542573"/>
                        </a:lnTo>
                        <a:cubicBezTo>
                          <a:pt x="17903" y="577751"/>
                          <a:pt x="20730" y="609161"/>
                          <a:pt x="63761" y="628321"/>
                        </a:cubicBezTo>
                        <a:lnTo>
                          <a:pt x="63761" y="628321"/>
                        </a:lnTo>
                        <a:close/>
                      </a:path>
                    </a:pathLst>
                  </a:custGeom>
                  <a:solidFill>
                    <a:srgbClr val="D87100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369" name="Freeform: Shape 1368">
                    <a:extLst>
                      <a:ext uri="{FF2B5EF4-FFF2-40B4-BE49-F238E27FC236}">
                        <a16:creationId xmlns:a16="http://schemas.microsoft.com/office/drawing/2014/main" id="{9D4B2876-D45D-4470-96B3-C910E9A12F62}"/>
                      </a:ext>
                    </a:extLst>
                  </p:cNvPr>
                  <p:cNvSpPr/>
                  <p:nvPr/>
                </p:nvSpPr>
                <p:spPr>
                  <a:xfrm>
                    <a:off x="5795962" y="3343545"/>
                    <a:ext cx="70985" cy="308127"/>
                  </a:xfrm>
                  <a:custGeom>
                    <a:avLst/>
                    <a:gdLst>
                      <a:gd name="connsiteX0" fmla="*/ 70985 w 70985"/>
                      <a:gd name="connsiteY0" fmla="*/ 0 h 308127"/>
                      <a:gd name="connsiteX1" fmla="*/ 35493 w 70985"/>
                      <a:gd name="connsiteY1" fmla="*/ 64075 h 308127"/>
                      <a:gd name="connsiteX2" fmla="*/ 22929 w 70985"/>
                      <a:gd name="connsiteY2" fmla="*/ 308127 h 308127"/>
                      <a:gd name="connsiteX3" fmla="*/ 0 w 70985"/>
                      <a:gd name="connsiteY3" fmla="*/ 216097 h 308127"/>
                      <a:gd name="connsiteX4" fmla="*/ 0 w 70985"/>
                      <a:gd name="connsiteY4" fmla="*/ 72556 h 308127"/>
                      <a:gd name="connsiteX5" fmla="*/ 70985 w 70985"/>
                      <a:gd name="connsiteY5" fmla="*/ 0 h 308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985" h="308127">
                        <a:moveTo>
                          <a:pt x="70985" y="0"/>
                        </a:moveTo>
                        <a:cubicBezTo>
                          <a:pt x="70985" y="0"/>
                          <a:pt x="41146" y="27954"/>
                          <a:pt x="35493" y="64075"/>
                        </a:cubicBezTo>
                        <a:cubicBezTo>
                          <a:pt x="29839" y="99882"/>
                          <a:pt x="22929" y="308127"/>
                          <a:pt x="22929" y="308127"/>
                        </a:cubicBezTo>
                        <a:lnTo>
                          <a:pt x="0" y="216097"/>
                        </a:lnTo>
                        <a:lnTo>
                          <a:pt x="0" y="72556"/>
                        </a:lnTo>
                        <a:cubicBezTo>
                          <a:pt x="0" y="72556"/>
                          <a:pt x="15391" y="21358"/>
                          <a:pt x="70985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370" name="Freeform: Shape 1369">
                    <a:extLst>
                      <a:ext uri="{FF2B5EF4-FFF2-40B4-BE49-F238E27FC236}">
                        <a16:creationId xmlns:a16="http://schemas.microsoft.com/office/drawing/2014/main" id="{BB780902-1495-4B35-A303-9A0F17D157E5}"/>
                      </a:ext>
                    </a:extLst>
                  </p:cNvPr>
                  <p:cNvSpPr/>
                  <p:nvPr/>
                </p:nvSpPr>
                <p:spPr>
                  <a:xfrm>
                    <a:off x="6840013" y="3314334"/>
                    <a:ext cx="287710" cy="55594"/>
                  </a:xfrm>
                  <a:custGeom>
                    <a:avLst/>
                    <a:gdLst>
                      <a:gd name="connsiteX0" fmla="*/ 129407 w 287710"/>
                      <a:gd name="connsiteY0" fmla="*/ 0 h 55594"/>
                      <a:gd name="connsiteX1" fmla="*/ 0 w 287710"/>
                      <a:gd name="connsiteY1" fmla="*/ 55595 h 55594"/>
                      <a:gd name="connsiteX2" fmla="*/ 145112 w 287710"/>
                      <a:gd name="connsiteY2" fmla="*/ 21358 h 55594"/>
                      <a:gd name="connsiteX3" fmla="*/ 287711 w 287710"/>
                      <a:gd name="connsiteY3" fmla="*/ 0 h 555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87710" h="55594">
                        <a:moveTo>
                          <a:pt x="129407" y="0"/>
                        </a:moveTo>
                        <a:lnTo>
                          <a:pt x="0" y="55595"/>
                        </a:lnTo>
                        <a:lnTo>
                          <a:pt x="145112" y="21358"/>
                        </a:lnTo>
                        <a:lnTo>
                          <a:pt x="287711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371" name="Freeform: Shape 1370">
                    <a:extLst>
                      <a:ext uri="{FF2B5EF4-FFF2-40B4-BE49-F238E27FC236}">
                        <a16:creationId xmlns:a16="http://schemas.microsoft.com/office/drawing/2014/main" id="{F65D97D7-0013-417C-A42C-10E088FBD3A2}"/>
                      </a:ext>
                    </a:extLst>
                  </p:cNvPr>
                  <p:cNvSpPr/>
                  <p:nvPr/>
                </p:nvSpPr>
                <p:spPr>
                  <a:xfrm>
                    <a:off x="7629647" y="3426152"/>
                    <a:ext cx="41774" cy="581075"/>
                  </a:xfrm>
                  <a:custGeom>
                    <a:avLst/>
                    <a:gdLst>
                      <a:gd name="connsiteX0" fmla="*/ 27012 w 41774"/>
                      <a:gd name="connsiteY0" fmla="*/ 0 h 581075"/>
                      <a:gd name="connsiteX1" fmla="*/ 0 w 41774"/>
                      <a:gd name="connsiteY1" fmla="*/ 386651 h 581075"/>
                      <a:gd name="connsiteX2" fmla="*/ 6282 w 41774"/>
                      <a:gd name="connsiteY2" fmla="*/ 581075 h 581075"/>
                      <a:gd name="connsiteX3" fmla="*/ 41775 w 41774"/>
                      <a:gd name="connsiteY3" fmla="*/ 349902 h 5810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1774" h="581075">
                        <a:moveTo>
                          <a:pt x="27012" y="0"/>
                        </a:moveTo>
                        <a:lnTo>
                          <a:pt x="0" y="386651"/>
                        </a:lnTo>
                        <a:lnTo>
                          <a:pt x="6282" y="581075"/>
                        </a:lnTo>
                        <a:lnTo>
                          <a:pt x="41775" y="349902"/>
                        </a:lnTo>
                        <a:close/>
                      </a:path>
                    </a:pathLst>
                  </a:custGeom>
                  <a:solidFill>
                    <a:srgbClr val="FFCE78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sp>
              <p:nvSpPr>
                <p:cNvPr id="1362" name="Freeform: Shape 1361">
                  <a:extLst>
                    <a:ext uri="{FF2B5EF4-FFF2-40B4-BE49-F238E27FC236}">
                      <a16:creationId xmlns:a16="http://schemas.microsoft.com/office/drawing/2014/main" id="{9F4F84F0-4C03-418D-ACC7-E4BB5EE18A57}"/>
                    </a:ext>
                  </a:extLst>
                </p:cNvPr>
                <p:cNvSpPr/>
                <p:nvPr/>
              </p:nvSpPr>
              <p:spPr>
                <a:xfrm>
                  <a:off x="5904952" y="3309937"/>
                  <a:ext cx="641381" cy="19473"/>
                </a:xfrm>
                <a:custGeom>
                  <a:avLst/>
                  <a:gdLst>
                    <a:gd name="connsiteX0" fmla="*/ 0 w 641381"/>
                    <a:gd name="connsiteY0" fmla="*/ 17275 h 19473"/>
                    <a:gd name="connsiteX1" fmla="*/ 241539 w 641381"/>
                    <a:gd name="connsiteY1" fmla="*/ 19474 h 19473"/>
                    <a:gd name="connsiteX2" fmla="*/ 641382 w 641381"/>
                    <a:gd name="connsiteY2" fmla="*/ 4397 h 19473"/>
                    <a:gd name="connsiteX3" fmla="*/ 55281 w 641381"/>
                    <a:gd name="connsiteY3" fmla="*/ 0 h 194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41381" h="19473">
                      <a:moveTo>
                        <a:pt x="0" y="17275"/>
                      </a:moveTo>
                      <a:lnTo>
                        <a:pt x="241539" y="19474"/>
                      </a:lnTo>
                      <a:lnTo>
                        <a:pt x="641382" y="4397"/>
                      </a:lnTo>
                      <a:lnTo>
                        <a:pt x="55281" y="0"/>
                      </a:lnTo>
                      <a:close/>
                    </a:path>
                  </a:pathLst>
                </a:custGeom>
                <a:solidFill>
                  <a:srgbClr val="FFAB17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363" name="Freeform: Shape 1362">
                  <a:extLst>
                    <a:ext uri="{FF2B5EF4-FFF2-40B4-BE49-F238E27FC236}">
                      <a16:creationId xmlns:a16="http://schemas.microsoft.com/office/drawing/2014/main" id="{F08706AB-BDF9-4988-9CBC-EEC0CA040EE0}"/>
                    </a:ext>
                  </a:extLst>
                </p:cNvPr>
                <p:cNvSpPr/>
                <p:nvPr/>
              </p:nvSpPr>
              <p:spPr>
                <a:xfrm>
                  <a:off x="7063334" y="3314334"/>
                  <a:ext cx="435335" cy="24813"/>
                </a:xfrm>
                <a:custGeom>
                  <a:avLst/>
                  <a:gdLst>
                    <a:gd name="connsiteX0" fmla="*/ 0 w 435335"/>
                    <a:gd name="connsiteY0" fmla="*/ 24813 h 24813"/>
                    <a:gd name="connsiteX1" fmla="*/ 435335 w 435335"/>
                    <a:gd name="connsiteY1" fmla="*/ 0 h 24813"/>
                    <a:gd name="connsiteX2" fmla="*/ 64390 w 435335"/>
                    <a:gd name="connsiteY2" fmla="*/ 0 h 248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435335" h="24813">
                      <a:moveTo>
                        <a:pt x="0" y="24813"/>
                      </a:moveTo>
                      <a:lnTo>
                        <a:pt x="435335" y="0"/>
                      </a:lnTo>
                      <a:lnTo>
                        <a:pt x="64390" y="0"/>
                      </a:lnTo>
                      <a:close/>
                    </a:path>
                  </a:pathLst>
                </a:custGeom>
                <a:solidFill>
                  <a:srgbClr val="FFAB17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364" name="Freeform: Shape 1363">
                  <a:extLst>
                    <a:ext uri="{FF2B5EF4-FFF2-40B4-BE49-F238E27FC236}">
                      <a16:creationId xmlns:a16="http://schemas.microsoft.com/office/drawing/2014/main" id="{EF55E23B-51A4-43D7-A405-52E26DA7CA02}"/>
                    </a:ext>
                  </a:extLst>
                </p:cNvPr>
                <p:cNvSpPr/>
                <p:nvPr/>
              </p:nvSpPr>
              <p:spPr>
                <a:xfrm>
                  <a:off x="5831768" y="3327212"/>
                  <a:ext cx="305300" cy="61876"/>
                </a:xfrm>
                <a:custGeom>
                  <a:avLst/>
                  <a:gdLst>
                    <a:gd name="connsiteX0" fmla="*/ 305300 w 305300"/>
                    <a:gd name="connsiteY0" fmla="*/ 5026 h 61876"/>
                    <a:gd name="connsiteX1" fmla="*/ 0 w 305300"/>
                    <a:gd name="connsiteY1" fmla="*/ 61877 h 61876"/>
                    <a:gd name="connsiteX2" fmla="*/ 35179 w 305300"/>
                    <a:gd name="connsiteY2" fmla="*/ 16333 h 61876"/>
                    <a:gd name="connsiteX3" fmla="*/ 73184 w 305300"/>
                    <a:gd name="connsiteY3" fmla="*/ 0 h 618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5300" h="61876">
                      <a:moveTo>
                        <a:pt x="305300" y="5026"/>
                      </a:moveTo>
                      <a:lnTo>
                        <a:pt x="0" y="61877"/>
                      </a:lnTo>
                      <a:lnTo>
                        <a:pt x="35179" y="16333"/>
                      </a:lnTo>
                      <a:lnTo>
                        <a:pt x="73184" y="0"/>
                      </a:lnTo>
                      <a:close/>
                    </a:path>
                  </a:pathLst>
                </a:custGeom>
                <a:solidFill>
                  <a:srgbClr val="FFCE78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365" name="Freeform: Shape 1364">
                  <a:extLst>
                    <a:ext uri="{FF2B5EF4-FFF2-40B4-BE49-F238E27FC236}">
                      <a16:creationId xmlns:a16="http://schemas.microsoft.com/office/drawing/2014/main" id="{5B5109A4-333C-472B-976C-909024F5CCB3}"/>
                    </a:ext>
                  </a:extLst>
                </p:cNvPr>
                <p:cNvSpPr/>
                <p:nvPr/>
              </p:nvSpPr>
              <p:spPr>
                <a:xfrm>
                  <a:off x="5814179" y="3555245"/>
                  <a:ext cx="37691" cy="274832"/>
                </a:xfrm>
                <a:custGeom>
                  <a:avLst/>
                  <a:gdLst>
                    <a:gd name="connsiteX0" fmla="*/ 17275 w 37691"/>
                    <a:gd name="connsiteY0" fmla="*/ 0 h 274832"/>
                    <a:gd name="connsiteX1" fmla="*/ 37691 w 37691"/>
                    <a:gd name="connsiteY1" fmla="*/ 75069 h 274832"/>
                    <a:gd name="connsiteX2" fmla="*/ 37691 w 37691"/>
                    <a:gd name="connsiteY2" fmla="*/ 274833 h 274832"/>
                    <a:gd name="connsiteX3" fmla="*/ 0 w 37691"/>
                    <a:gd name="connsiteY3" fmla="*/ 76953 h 2748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7691" h="274832">
                      <a:moveTo>
                        <a:pt x="17275" y="0"/>
                      </a:moveTo>
                      <a:lnTo>
                        <a:pt x="37691" y="75069"/>
                      </a:lnTo>
                      <a:lnTo>
                        <a:pt x="37691" y="274833"/>
                      </a:lnTo>
                      <a:lnTo>
                        <a:pt x="0" y="76953"/>
                      </a:lnTo>
                      <a:close/>
                    </a:path>
                  </a:pathLst>
                </a:custGeom>
                <a:solidFill>
                  <a:srgbClr val="FFCE78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366" name="Freeform: Shape 1365">
                  <a:extLst>
                    <a:ext uri="{FF2B5EF4-FFF2-40B4-BE49-F238E27FC236}">
                      <a16:creationId xmlns:a16="http://schemas.microsoft.com/office/drawing/2014/main" id="{651ACE3E-150D-44AB-9E19-B2C5C5458D48}"/>
                    </a:ext>
                  </a:extLst>
                </p:cNvPr>
                <p:cNvSpPr/>
                <p:nvPr/>
              </p:nvSpPr>
              <p:spPr>
                <a:xfrm>
                  <a:off x="6840013" y="3314334"/>
                  <a:ext cx="739378" cy="55594"/>
                </a:xfrm>
                <a:custGeom>
                  <a:avLst/>
                  <a:gdLst>
                    <a:gd name="connsiteX0" fmla="*/ 0 w 739378"/>
                    <a:gd name="connsiteY0" fmla="*/ 55595 h 55594"/>
                    <a:gd name="connsiteX1" fmla="*/ 279858 w 739378"/>
                    <a:gd name="connsiteY1" fmla="*/ 47114 h 55594"/>
                    <a:gd name="connsiteX2" fmla="*/ 739379 w 739378"/>
                    <a:gd name="connsiteY2" fmla="*/ 12250 h 55594"/>
                    <a:gd name="connsiteX3" fmla="*/ 560031 w 739378"/>
                    <a:gd name="connsiteY3" fmla="*/ 0 h 55594"/>
                    <a:gd name="connsiteX4" fmla="*/ 157361 w 739378"/>
                    <a:gd name="connsiteY4" fmla="*/ 12878 h 555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39378" h="55594">
                      <a:moveTo>
                        <a:pt x="0" y="55595"/>
                      </a:moveTo>
                      <a:lnTo>
                        <a:pt x="279858" y="47114"/>
                      </a:lnTo>
                      <a:lnTo>
                        <a:pt x="739379" y="12250"/>
                      </a:lnTo>
                      <a:lnTo>
                        <a:pt x="560031" y="0"/>
                      </a:lnTo>
                      <a:lnTo>
                        <a:pt x="157361" y="12878"/>
                      </a:lnTo>
                      <a:close/>
                    </a:path>
                  </a:pathLst>
                </a:custGeom>
                <a:solidFill>
                  <a:srgbClr val="FFCE78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sp>
            <p:nvSpPr>
              <p:cNvPr id="1358" name="Freeform: Shape 1357">
                <a:extLst>
                  <a:ext uri="{FF2B5EF4-FFF2-40B4-BE49-F238E27FC236}">
                    <a16:creationId xmlns:a16="http://schemas.microsoft.com/office/drawing/2014/main" id="{EE9E0FAF-0205-4879-9E6F-93F0996943D6}"/>
                  </a:ext>
                </a:extLst>
              </p:cNvPr>
              <p:cNvSpPr/>
              <p:nvPr/>
            </p:nvSpPr>
            <p:spPr>
              <a:xfrm>
                <a:off x="6073935" y="3369929"/>
                <a:ext cx="1513308" cy="667765"/>
              </a:xfrm>
              <a:custGeom>
                <a:avLst/>
                <a:gdLst>
                  <a:gd name="connsiteX0" fmla="*/ 0 w 1513308"/>
                  <a:gd name="connsiteY0" fmla="*/ 658971 h 667765"/>
                  <a:gd name="connsiteX1" fmla="*/ 1135767 w 1513308"/>
                  <a:gd name="connsiteY1" fmla="*/ 0 h 667765"/>
                  <a:gd name="connsiteX2" fmla="*/ 1513309 w 1513308"/>
                  <a:gd name="connsiteY2" fmla="*/ 6282 h 667765"/>
                  <a:gd name="connsiteX3" fmla="*/ 647977 w 1513308"/>
                  <a:gd name="connsiteY3" fmla="*/ 667766 h 6677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13308" h="667765">
                    <a:moveTo>
                      <a:pt x="0" y="658971"/>
                    </a:moveTo>
                    <a:lnTo>
                      <a:pt x="1135767" y="0"/>
                    </a:lnTo>
                    <a:lnTo>
                      <a:pt x="1513309" y="6282"/>
                    </a:lnTo>
                    <a:lnTo>
                      <a:pt x="647977" y="667766"/>
                    </a:lnTo>
                    <a:close/>
                  </a:path>
                </a:pathLst>
              </a:custGeom>
              <a:solidFill>
                <a:srgbClr val="D87100">
                  <a:alpha val="15000"/>
                </a:srgbClr>
              </a:solidFill>
              <a:ln w="3129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359" name="Freeform: Shape 1358">
                <a:extLst>
                  <a:ext uri="{FF2B5EF4-FFF2-40B4-BE49-F238E27FC236}">
                    <a16:creationId xmlns:a16="http://schemas.microsoft.com/office/drawing/2014/main" id="{9869DFF0-629C-474C-B368-FBE2E09F870F}"/>
                  </a:ext>
                </a:extLst>
              </p:cNvPr>
              <p:cNvSpPr/>
              <p:nvPr/>
            </p:nvSpPr>
            <p:spPr>
              <a:xfrm>
                <a:off x="5987559" y="4037694"/>
                <a:ext cx="1525244" cy="43659"/>
              </a:xfrm>
              <a:custGeom>
                <a:avLst/>
                <a:gdLst>
                  <a:gd name="connsiteX0" fmla="*/ 0 w 1525244"/>
                  <a:gd name="connsiteY0" fmla="*/ 30153 h 43659"/>
                  <a:gd name="connsiteX1" fmla="*/ 238084 w 1525244"/>
                  <a:gd name="connsiteY1" fmla="*/ 0 h 43659"/>
                  <a:gd name="connsiteX2" fmla="*/ 1033058 w 1525244"/>
                  <a:gd name="connsiteY2" fmla="*/ 30153 h 43659"/>
                  <a:gd name="connsiteX3" fmla="*/ 1353749 w 1525244"/>
                  <a:gd name="connsiteY3" fmla="*/ 0 h 43659"/>
                  <a:gd name="connsiteX4" fmla="*/ 1525244 w 1525244"/>
                  <a:gd name="connsiteY4" fmla="*/ 33922 h 43659"/>
                  <a:gd name="connsiteX5" fmla="*/ 1145818 w 1525244"/>
                  <a:gd name="connsiteY5" fmla="*/ 43659 h 43659"/>
                  <a:gd name="connsiteX6" fmla="*/ 366863 w 1525244"/>
                  <a:gd name="connsiteY6" fmla="*/ 33922 h 43659"/>
                  <a:gd name="connsiteX7" fmla="*/ 265096 w 1525244"/>
                  <a:gd name="connsiteY7" fmla="*/ 43659 h 43659"/>
                  <a:gd name="connsiteX8" fmla="*/ 209501 w 1525244"/>
                  <a:gd name="connsiteY8" fmla="*/ 30153 h 436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525244" h="43659">
                    <a:moveTo>
                      <a:pt x="0" y="30153"/>
                    </a:moveTo>
                    <a:lnTo>
                      <a:pt x="238084" y="0"/>
                    </a:lnTo>
                    <a:lnTo>
                      <a:pt x="1033058" y="30153"/>
                    </a:lnTo>
                    <a:lnTo>
                      <a:pt x="1353749" y="0"/>
                    </a:lnTo>
                    <a:lnTo>
                      <a:pt x="1525244" y="33922"/>
                    </a:lnTo>
                    <a:lnTo>
                      <a:pt x="1145818" y="43659"/>
                    </a:lnTo>
                    <a:lnTo>
                      <a:pt x="366863" y="33922"/>
                    </a:lnTo>
                    <a:lnTo>
                      <a:pt x="265096" y="43659"/>
                    </a:lnTo>
                    <a:lnTo>
                      <a:pt x="209501" y="30153"/>
                    </a:lnTo>
                    <a:close/>
                  </a:path>
                </a:pathLst>
              </a:custGeom>
              <a:solidFill>
                <a:srgbClr val="D87100"/>
              </a:solidFill>
              <a:ln w="3129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sp>
          <p:nvSpPr>
            <p:cNvPr id="1355" name="Freeform: Shape 1354">
              <a:extLst>
                <a:ext uri="{FF2B5EF4-FFF2-40B4-BE49-F238E27FC236}">
                  <a16:creationId xmlns:a16="http://schemas.microsoft.com/office/drawing/2014/main" id="{AC804E60-4715-474B-B4ED-4709596FD043}"/>
                </a:ext>
              </a:extLst>
            </p:cNvPr>
            <p:cNvSpPr/>
            <p:nvPr/>
          </p:nvSpPr>
          <p:spPr>
            <a:xfrm>
              <a:off x="6760232" y="3366474"/>
              <a:ext cx="859355" cy="718773"/>
            </a:xfrm>
            <a:custGeom>
              <a:avLst/>
              <a:gdLst>
                <a:gd name="connsiteX0" fmla="*/ 0 w 859355"/>
                <a:gd name="connsiteY0" fmla="*/ 695092 h 718773"/>
                <a:gd name="connsiteX1" fmla="*/ 855908 w 859355"/>
                <a:gd name="connsiteY1" fmla="*/ 0 h 718773"/>
                <a:gd name="connsiteX2" fmla="*/ 855908 w 859355"/>
                <a:gd name="connsiteY2" fmla="*/ 642324 h 718773"/>
                <a:gd name="connsiteX3" fmla="*/ 769846 w 859355"/>
                <a:gd name="connsiteY3" fmla="*/ 713309 h 718773"/>
                <a:gd name="connsiteX4" fmla="*/ 0 w 859355"/>
                <a:gd name="connsiteY4" fmla="*/ 695092 h 7187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9355" h="718773">
                  <a:moveTo>
                    <a:pt x="0" y="695092"/>
                  </a:moveTo>
                  <a:lnTo>
                    <a:pt x="855908" y="0"/>
                  </a:lnTo>
                  <a:lnTo>
                    <a:pt x="855908" y="642324"/>
                  </a:lnTo>
                  <a:cubicBezTo>
                    <a:pt x="855908" y="642324"/>
                    <a:pt x="885747" y="693835"/>
                    <a:pt x="769846" y="713309"/>
                  </a:cubicBezTo>
                  <a:cubicBezTo>
                    <a:pt x="653945" y="732469"/>
                    <a:pt x="0" y="695092"/>
                    <a:pt x="0" y="695092"/>
                  </a:cubicBezTo>
                  <a:close/>
                </a:path>
              </a:pathLst>
            </a:custGeom>
            <a:solidFill>
              <a:srgbClr val="D87100">
                <a:alpha val="15000"/>
              </a:srgbClr>
            </a:solidFill>
            <a:ln w="31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grpSp>
        <p:nvGrpSpPr>
          <p:cNvPr id="1385" name="Graphic 2125">
            <a:extLst>
              <a:ext uri="{FF2B5EF4-FFF2-40B4-BE49-F238E27FC236}">
                <a16:creationId xmlns:a16="http://schemas.microsoft.com/office/drawing/2014/main" id="{8949265C-1A4F-4666-9308-E714D1F6966D}"/>
              </a:ext>
            </a:extLst>
          </p:cNvPr>
          <p:cNvGrpSpPr/>
          <p:nvPr/>
        </p:nvGrpSpPr>
        <p:grpSpPr>
          <a:xfrm rot="5400000">
            <a:off x="11092790" y="4154451"/>
            <a:ext cx="2143136" cy="599021"/>
            <a:chOff x="5795962" y="3309937"/>
            <a:chExt cx="1989162" cy="799371"/>
          </a:xfrm>
        </p:grpSpPr>
        <p:grpSp>
          <p:nvGrpSpPr>
            <p:cNvPr id="1386" name="Graphic 2125">
              <a:extLst>
                <a:ext uri="{FF2B5EF4-FFF2-40B4-BE49-F238E27FC236}">
                  <a16:creationId xmlns:a16="http://schemas.microsoft.com/office/drawing/2014/main" id="{DE482329-76CC-48C2-BB35-AE4636F82FCB}"/>
                </a:ext>
              </a:extLst>
            </p:cNvPr>
            <p:cNvGrpSpPr/>
            <p:nvPr/>
          </p:nvGrpSpPr>
          <p:grpSpPr>
            <a:xfrm>
              <a:off x="5795962" y="3309937"/>
              <a:ext cx="1989162" cy="799371"/>
              <a:chOff x="5795962" y="3309937"/>
              <a:chExt cx="1989162" cy="799371"/>
            </a:xfrm>
          </p:grpSpPr>
          <p:grpSp>
            <p:nvGrpSpPr>
              <p:cNvPr id="1388" name="Graphic 2125">
                <a:extLst>
                  <a:ext uri="{FF2B5EF4-FFF2-40B4-BE49-F238E27FC236}">
                    <a16:creationId xmlns:a16="http://schemas.microsoft.com/office/drawing/2014/main" id="{61C6F3D7-32C3-4E85-9163-C9E18B8B9092}"/>
                  </a:ext>
                </a:extLst>
              </p:cNvPr>
              <p:cNvGrpSpPr/>
              <p:nvPr/>
            </p:nvGrpSpPr>
            <p:grpSpPr>
              <a:xfrm>
                <a:off x="5817634" y="3318417"/>
                <a:ext cx="1967489" cy="790890"/>
                <a:chOff x="5817634" y="3318417"/>
                <a:chExt cx="1967489" cy="790890"/>
              </a:xfrm>
            </p:grpSpPr>
            <p:sp>
              <p:nvSpPr>
                <p:cNvPr id="1404" name="Freeform: Shape 1403">
                  <a:extLst>
                    <a:ext uri="{FF2B5EF4-FFF2-40B4-BE49-F238E27FC236}">
                      <a16:creationId xmlns:a16="http://schemas.microsoft.com/office/drawing/2014/main" id="{9051E944-6FC0-4A25-BCE4-7BE7D780C4EC}"/>
                    </a:ext>
                  </a:extLst>
                </p:cNvPr>
                <p:cNvSpPr/>
                <p:nvPr/>
              </p:nvSpPr>
              <p:spPr>
                <a:xfrm>
                  <a:off x="5817634" y="3318417"/>
                  <a:ext cx="1967489" cy="790890"/>
                </a:xfrm>
                <a:custGeom>
                  <a:avLst/>
                  <a:gdLst>
                    <a:gd name="connsiteX0" fmla="*/ 1855986 w 1967489"/>
                    <a:gd name="connsiteY0" fmla="*/ 765763 h 790890"/>
                    <a:gd name="connsiteX1" fmla="*/ 271064 w 1967489"/>
                    <a:gd name="connsiteY1" fmla="*/ 790891 h 790890"/>
                    <a:gd name="connsiteX2" fmla="*/ 79466 w 1967489"/>
                    <a:gd name="connsiteY2" fmla="*/ 660855 h 790890"/>
                    <a:gd name="connsiteX3" fmla="*/ 9737 w 1967489"/>
                    <a:gd name="connsiteY3" fmla="*/ 579191 h 790890"/>
                    <a:gd name="connsiteX4" fmla="*/ 0 w 1967489"/>
                    <a:gd name="connsiteY4" fmla="*/ 298390 h 790890"/>
                    <a:gd name="connsiteX5" fmla="*/ 79466 w 1967489"/>
                    <a:gd name="connsiteY5" fmla="*/ 232744 h 790890"/>
                    <a:gd name="connsiteX6" fmla="*/ 79466 w 1967489"/>
                    <a:gd name="connsiteY6" fmla="*/ 167727 h 790890"/>
                    <a:gd name="connsiteX7" fmla="*/ 271064 w 1967489"/>
                    <a:gd name="connsiteY7" fmla="*/ 37691 h 790890"/>
                    <a:gd name="connsiteX8" fmla="*/ 749116 w 1967489"/>
                    <a:gd name="connsiteY8" fmla="*/ 0 h 790890"/>
                    <a:gd name="connsiteX9" fmla="*/ 1184137 w 1967489"/>
                    <a:gd name="connsiteY9" fmla="*/ 44916 h 790890"/>
                    <a:gd name="connsiteX10" fmla="*/ 1252924 w 1967489"/>
                    <a:gd name="connsiteY10" fmla="*/ 37377 h 790890"/>
                    <a:gd name="connsiteX11" fmla="*/ 1782174 w 1967489"/>
                    <a:gd name="connsiteY11" fmla="*/ 37377 h 790890"/>
                    <a:gd name="connsiteX12" fmla="*/ 1967490 w 1967489"/>
                    <a:gd name="connsiteY12" fmla="*/ 122811 h 790890"/>
                    <a:gd name="connsiteX13" fmla="*/ 1897446 w 1967489"/>
                    <a:gd name="connsiteY13" fmla="*/ 653317 h 790890"/>
                    <a:gd name="connsiteX14" fmla="*/ 1855986 w 1967489"/>
                    <a:gd name="connsiteY14" fmla="*/ 765763 h 790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967489" h="790890">
                      <a:moveTo>
                        <a:pt x="1855986" y="765763"/>
                      </a:moveTo>
                      <a:lnTo>
                        <a:pt x="271064" y="790891"/>
                      </a:lnTo>
                      <a:cubicBezTo>
                        <a:pt x="165842" y="790891"/>
                        <a:pt x="79466" y="732469"/>
                        <a:pt x="79466" y="660855"/>
                      </a:cubicBezTo>
                      <a:lnTo>
                        <a:pt x="9737" y="579191"/>
                      </a:lnTo>
                      <a:lnTo>
                        <a:pt x="0" y="298390"/>
                      </a:lnTo>
                      <a:lnTo>
                        <a:pt x="79466" y="232744"/>
                      </a:lnTo>
                      <a:lnTo>
                        <a:pt x="79466" y="167727"/>
                      </a:lnTo>
                      <a:cubicBezTo>
                        <a:pt x="79466" y="96113"/>
                        <a:pt x="165528" y="37691"/>
                        <a:pt x="271064" y="37691"/>
                      </a:cubicBezTo>
                      <a:lnTo>
                        <a:pt x="749116" y="0"/>
                      </a:lnTo>
                      <a:lnTo>
                        <a:pt x="1184137" y="44916"/>
                      </a:lnTo>
                      <a:lnTo>
                        <a:pt x="1252924" y="37377"/>
                      </a:lnTo>
                      <a:lnTo>
                        <a:pt x="1782174" y="37377"/>
                      </a:lnTo>
                      <a:cubicBezTo>
                        <a:pt x="1887395" y="37377"/>
                        <a:pt x="1967490" y="51197"/>
                        <a:pt x="1967490" y="122811"/>
                      </a:cubicBezTo>
                      <a:lnTo>
                        <a:pt x="1897446" y="653317"/>
                      </a:lnTo>
                      <a:cubicBezTo>
                        <a:pt x="1897446" y="724931"/>
                        <a:pt x="1961208" y="765763"/>
                        <a:pt x="1855986" y="765763"/>
                      </a:cubicBezTo>
                      <a:close/>
                    </a:path>
                  </a:pathLst>
                </a:custGeom>
                <a:solidFill>
                  <a:srgbClr val="512C1E">
                    <a:alpha val="60000"/>
                  </a:srgbClr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grpSp>
              <p:nvGrpSpPr>
                <p:cNvPr id="1405" name="Graphic 2125">
                  <a:extLst>
                    <a:ext uri="{FF2B5EF4-FFF2-40B4-BE49-F238E27FC236}">
                      <a16:creationId xmlns:a16="http://schemas.microsoft.com/office/drawing/2014/main" id="{7BCCF55D-6D6F-4EC0-BDAC-2BB4F9C77DAB}"/>
                    </a:ext>
                  </a:extLst>
                </p:cNvPr>
                <p:cNvGrpSpPr/>
                <p:nvPr/>
              </p:nvGrpSpPr>
              <p:grpSpPr>
                <a:xfrm>
                  <a:off x="5897100" y="3355794"/>
                  <a:ext cx="1817980" cy="681899"/>
                  <a:chOff x="5897100" y="3355794"/>
                  <a:chExt cx="1817980" cy="681899"/>
                </a:xfrm>
                <a:solidFill>
                  <a:srgbClr val="593B2E"/>
                </a:solidFill>
              </p:grpSpPr>
              <p:sp>
                <p:nvSpPr>
                  <p:cNvPr id="1411" name="Freeform: Shape 1410">
                    <a:extLst>
                      <a:ext uri="{FF2B5EF4-FFF2-40B4-BE49-F238E27FC236}">
                        <a16:creationId xmlns:a16="http://schemas.microsoft.com/office/drawing/2014/main" id="{42B8F7A1-8A82-449B-96D2-E211FA31A517}"/>
                      </a:ext>
                    </a:extLst>
                  </p:cNvPr>
                  <p:cNvSpPr/>
                  <p:nvPr/>
                </p:nvSpPr>
                <p:spPr>
                  <a:xfrm>
                    <a:off x="6003578" y="3429604"/>
                    <a:ext cx="1696739" cy="608090"/>
                  </a:xfrm>
                  <a:custGeom>
                    <a:avLst/>
                    <a:gdLst>
                      <a:gd name="connsiteX0" fmla="*/ 0 w 1696739"/>
                      <a:gd name="connsiteY0" fmla="*/ 65962 h 608090"/>
                      <a:gd name="connsiteX1" fmla="*/ 0 w 1696739"/>
                      <a:gd name="connsiteY1" fmla="*/ 542130 h 608090"/>
                      <a:gd name="connsiteX2" fmla="*/ 98940 w 1696739"/>
                      <a:gd name="connsiteY2" fmla="*/ 608090 h 608090"/>
                      <a:gd name="connsiteX3" fmla="*/ 1597800 w 1696739"/>
                      <a:gd name="connsiteY3" fmla="*/ 608090 h 608090"/>
                      <a:gd name="connsiteX4" fmla="*/ 1696740 w 1696739"/>
                      <a:gd name="connsiteY4" fmla="*/ 542130 h 608090"/>
                      <a:gd name="connsiteX5" fmla="*/ 1696740 w 1696739"/>
                      <a:gd name="connsiteY5" fmla="*/ 72872 h 608090"/>
                      <a:gd name="connsiteX6" fmla="*/ 1598428 w 1696739"/>
                      <a:gd name="connsiteY6" fmla="*/ 6913 h 608090"/>
                      <a:gd name="connsiteX7" fmla="*/ 99882 w 1696739"/>
                      <a:gd name="connsiteY7" fmla="*/ 2 h 608090"/>
                      <a:gd name="connsiteX8" fmla="*/ 0 w 1696739"/>
                      <a:gd name="connsiteY8" fmla="*/ 65962 h 6080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696739" h="608090">
                        <a:moveTo>
                          <a:pt x="0" y="65962"/>
                        </a:moveTo>
                        <a:lnTo>
                          <a:pt x="0" y="542130"/>
                        </a:lnTo>
                        <a:cubicBezTo>
                          <a:pt x="0" y="578565"/>
                          <a:pt x="44287" y="608090"/>
                          <a:pt x="98940" y="608090"/>
                        </a:cubicBezTo>
                        <a:lnTo>
                          <a:pt x="1597800" y="608090"/>
                        </a:lnTo>
                        <a:cubicBezTo>
                          <a:pt x="1652453" y="608090"/>
                          <a:pt x="1696740" y="578565"/>
                          <a:pt x="1696740" y="542130"/>
                        </a:cubicBezTo>
                        <a:lnTo>
                          <a:pt x="1696740" y="72872"/>
                        </a:lnTo>
                        <a:cubicBezTo>
                          <a:pt x="1696740" y="36437"/>
                          <a:pt x="1652767" y="6913"/>
                          <a:pt x="1598428" y="6913"/>
                        </a:cubicBezTo>
                        <a:lnTo>
                          <a:pt x="99882" y="2"/>
                        </a:lnTo>
                        <a:cubicBezTo>
                          <a:pt x="44916" y="-312"/>
                          <a:pt x="0" y="29213"/>
                          <a:pt x="0" y="65962"/>
                        </a:cubicBez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412" name="Freeform: Shape 1411">
                    <a:extLst>
                      <a:ext uri="{FF2B5EF4-FFF2-40B4-BE49-F238E27FC236}">
                        <a16:creationId xmlns:a16="http://schemas.microsoft.com/office/drawing/2014/main" id="{324B03F9-3570-474C-AA10-603019A9DF05}"/>
                      </a:ext>
                    </a:extLst>
                  </p:cNvPr>
                  <p:cNvSpPr/>
                  <p:nvPr/>
                </p:nvSpPr>
                <p:spPr>
                  <a:xfrm>
                    <a:off x="5976566" y="3434946"/>
                    <a:ext cx="1709303" cy="590812"/>
                  </a:xfrm>
                  <a:custGeom>
                    <a:avLst/>
                    <a:gdLst>
                      <a:gd name="connsiteX0" fmla="*/ 69101 w 1709303"/>
                      <a:gd name="connsiteY0" fmla="*/ 590812 h 590812"/>
                      <a:gd name="connsiteX1" fmla="*/ 42403 w 1709303"/>
                      <a:gd name="connsiteY1" fmla="*/ 369690 h 590812"/>
                      <a:gd name="connsiteX2" fmla="*/ 67530 w 1709303"/>
                      <a:gd name="connsiteY2" fmla="*/ 41775 h 590812"/>
                      <a:gd name="connsiteX3" fmla="*/ 1709304 w 1709303"/>
                      <a:gd name="connsiteY3" fmla="*/ 32980 h 590812"/>
                      <a:gd name="connsiteX4" fmla="*/ 1709304 w 1709303"/>
                      <a:gd name="connsiteY4" fmla="*/ 32980 h 590812"/>
                      <a:gd name="connsiteX5" fmla="*/ 1593089 w 1709303"/>
                      <a:gd name="connsiteY5" fmla="*/ 1570 h 590812"/>
                      <a:gd name="connsiteX6" fmla="*/ 87947 w 1709303"/>
                      <a:gd name="connsiteY6" fmla="*/ 0 h 590812"/>
                      <a:gd name="connsiteX7" fmla="*/ 0 w 1709303"/>
                      <a:gd name="connsiteY7" fmla="*/ 59678 h 590812"/>
                      <a:gd name="connsiteX8" fmla="*/ 0 w 1709303"/>
                      <a:gd name="connsiteY8" fmla="*/ 503808 h 590812"/>
                      <a:gd name="connsiteX9" fmla="*/ 69101 w 1709303"/>
                      <a:gd name="connsiteY9" fmla="*/ 590812 h 590812"/>
                      <a:gd name="connsiteX10" fmla="*/ 69101 w 1709303"/>
                      <a:gd name="connsiteY10" fmla="*/ 590812 h 5908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709303" h="590812">
                        <a:moveTo>
                          <a:pt x="69101" y="590812"/>
                        </a:moveTo>
                        <a:lnTo>
                          <a:pt x="42403" y="369690"/>
                        </a:lnTo>
                        <a:lnTo>
                          <a:pt x="67530" y="41775"/>
                        </a:lnTo>
                        <a:lnTo>
                          <a:pt x="1709304" y="32980"/>
                        </a:lnTo>
                        <a:lnTo>
                          <a:pt x="1709304" y="32980"/>
                        </a:lnTo>
                        <a:cubicBezTo>
                          <a:pt x="1676638" y="4397"/>
                          <a:pt x="1655594" y="1570"/>
                          <a:pt x="1593089" y="1570"/>
                        </a:cubicBezTo>
                        <a:lnTo>
                          <a:pt x="87947" y="0"/>
                        </a:lnTo>
                        <a:cubicBezTo>
                          <a:pt x="39262" y="0"/>
                          <a:pt x="0" y="26698"/>
                          <a:pt x="0" y="59678"/>
                        </a:cubicBezTo>
                        <a:lnTo>
                          <a:pt x="0" y="503808"/>
                        </a:lnTo>
                        <a:cubicBezTo>
                          <a:pt x="314" y="538987"/>
                          <a:pt x="26070" y="571653"/>
                          <a:pt x="69101" y="590812"/>
                        </a:cubicBezTo>
                        <a:lnTo>
                          <a:pt x="69101" y="590812"/>
                        </a:ln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413" name="Freeform: Shape 1412">
                    <a:extLst>
                      <a:ext uri="{FF2B5EF4-FFF2-40B4-BE49-F238E27FC236}">
                        <a16:creationId xmlns:a16="http://schemas.microsoft.com/office/drawing/2014/main" id="{B80EF256-1389-4D9F-9C66-C3209F2C6E8A}"/>
                      </a:ext>
                    </a:extLst>
                  </p:cNvPr>
                  <p:cNvSpPr/>
                  <p:nvPr/>
                </p:nvSpPr>
                <p:spPr>
                  <a:xfrm>
                    <a:off x="5897100" y="3385319"/>
                    <a:ext cx="70985" cy="307812"/>
                  </a:xfrm>
                  <a:custGeom>
                    <a:avLst/>
                    <a:gdLst>
                      <a:gd name="connsiteX0" fmla="*/ 70985 w 70985"/>
                      <a:gd name="connsiteY0" fmla="*/ 0 h 307812"/>
                      <a:gd name="connsiteX1" fmla="*/ 45230 w 70985"/>
                      <a:gd name="connsiteY1" fmla="*/ 94543 h 307812"/>
                      <a:gd name="connsiteX2" fmla="*/ 23243 w 70985"/>
                      <a:gd name="connsiteY2" fmla="*/ 307813 h 307812"/>
                      <a:gd name="connsiteX3" fmla="*/ 0 w 70985"/>
                      <a:gd name="connsiteY3" fmla="*/ 216097 h 307812"/>
                      <a:gd name="connsiteX4" fmla="*/ 0 w 70985"/>
                      <a:gd name="connsiteY4" fmla="*/ 72556 h 307812"/>
                      <a:gd name="connsiteX5" fmla="*/ 70985 w 70985"/>
                      <a:gd name="connsiteY5" fmla="*/ 0 h 3078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985" h="307812">
                        <a:moveTo>
                          <a:pt x="70985" y="0"/>
                        </a:moveTo>
                        <a:cubicBezTo>
                          <a:pt x="70985" y="0"/>
                          <a:pt x="50569" y="58736"/>
                          <a:pt x="45230" y="94543"/>
                        </a:cubicBezTo>
                        <a:cubicBezTo>
                          <a:pt x="39890" y="130349"/>
                          <a:pt x="23243" y="307813"/>
                          <a:pt x="23243" y="307813"/>
                        </a:cubicBezTo>
                        <a:lnTo>
                          <a:pt x="0" y="216097"/>
                        </a:lnTo>
                        <a:lnTo>
                          <a:pt x="0" y="72556"/>
                        </a:lnTo>
                        <a:cubicBezTo>
                          <a:pt x="0" y="72556"/>
                          <a:pt x="15391" y="21358"/>
                          <a:pt x="70985" y="0"/>
                        </a:cubicBez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414" name="Freeform: Shape 1413">
                    <a:extLst>
                      <a:ext uri="{FF2B5EF4-FFF2-40B4-BE49-F238E27FC236}">
                        <a16:creationId xmlns:a16="http://schemas.microsoft.com/office/drawing/2014/main" id="{21354D97-1A33-4415-8747-8096720159DB}"/>
                      </a:ext>
                    </a:extLst>
                  </p:cNvPr>
                  <p:cNvSpPr/>
                  <p:nvPr/>
                </p:nvSpPr>
                <p:spPr>
                  <a:xfrm>
                    <a:off x="5897100" y="3879704"/>
                    <a:ext cx="78837" cy="157989"/>
                  </a:xfrm>
                  <a:custGeom>
                    <a:avLst/>
                    <a:gdLst>
                      <a:gd name="connsiteX0" fmla="*/ 78838 w 78837"/>
                      <a:gd name="connsiteY0" fmla="*/ 0 h 157989"/>
                      <a:gd name="connsiteX1" fmla="*/ 23243 w 78837"/>
                      <a:gd name="connsiteY1" fmla="*/ 157990 h 157989"/>
                      <a:gd name="connsiteX2" fmla="*/ 0 w 78837"/>
                      <a:gd name="connsiteY2" fmla="*/ 99568 h 1579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8837" h="157989">
                        <a:moveTo>
                          <a:pt x="78838" y="0"/>
                        </a:moveTo>
                        <a:lnTo>
                          <a:pt x="23243" y="157990"/>
                        </a:lnTo>
                        <a:lnTo>
                          <a:pt x="0" y="99568"/>
                        </a:ln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415" name="Freeform: Shape 1414">
                    <a:extLst>
                      <a:ext uri="{FF2B5EF4-FFF2-40B4-BE49-F238E27FC236}">
                        <a16:creationId xmlns:a16="http://schemas.microsoft.com/office/drawing/2014/main" id="{F92FF8C1-2064-4F09-B31C-5DB287434C49}"/>
                      </a:ext>
                    </a:extLst>
                  </p:cNvPr>
                  <p:cNvSpPr/>
                  <p:nvPr/>
                </p:nvSpPr>
                <p:spPr>
                  <a:xfrm>
                    <a:off x="6941151" y="3355794"/>
                    <a:ext cx="287710" cy="55594"/>
                  </a:xfrm>
                  <a:custGeom>
                    <a:avLst/>
                    <a:gdLst>
                      <a:gd name="connsiteX0" fmla="*/ 129407 w 287710"/>
                      <a:gd name="connsiteY0" fmla="*/ 0 h 55594"/>
                      <a:gd name="connsiteX1" fmla="*/ 0 w 287710"/>
                      <a:gd name="connsiteY1" fmla="*/ 55595 h 55594"/>
                      <a:gd name="connsiteX2" fmla="*/ 223636 w 287710"/>
                      <a:gd name="connsiteY2" fmla="*/ 24813 h 55594"/>
                      <a:gd name="connsiteX3" fmla="*/ 287711 w 287710"/>
                      <a:gd name="connsiteY3" fmla="*/ 0 h 555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87710" h="55594">
                        <a:moveTo>
                          <a:pt x="129407" y="0"/>
                        </a:moveTo>
                        <a:lnTo>
                          <a:pt x="0" y="55595"/>
                        </a:lnTo>
                        <a:lnTo>
                          <a:pt x="223636" y="24813"/>
                        </a:lnTo>
                        <a:lnTo>
                          <a:pt x="287711" y="0"/>
                        </a:ln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416" name="Freeform: Shape 1415">
                    <a:extLst>
                      <a:ext uri="{FF2B5EF4-FFF2-40B4-BE49-F238E27FC236}">
                        <a16:creationId xmlns:a16="http://schemas.microsoft.com/office/drawing/2014/main" id="{6557C86D-794B-48AA-BD47-E0C35D4ACB0C}"/>
                      </a:ext>
                    </a:extLst>
                  </p:cNvPr>
                  <p:cNvSpPr/>
                  <p:nvPr/>
                </p:nvSpPr>
                <p:spPr>
                  <a:xfrm>
                    <a:off x="7671421" y="3502477"/>
                    <a:ext cx="43659" cy="492500"/>
                  </a:xfrm>
                  <a:custGeom>
                    <a:avLst/>
                    <a:gdLst>
                      <a:gd name="connsiteX0" fmla="*/ 29211 w 43659"/>
                      <a:gd name="connsiteY0" fmla="*/ 0 h 492500"/>
                      <a:gd name="connsiteX1" fmla="*/ 0 w 43659"/>
                      <a:gd name="connsiteY1" fmla="*/ 295877 h 492500"/>
                      <a:gd name="connsiteX2" fmla="*/ 14448 w 43659"/>
                      <a:gd name="connsiteY2" fmla="*/ 492501 h 492500"/>
                      <a:gd name="connsiteX3" fmla="*/ 43659 w 43659"/>
                      <a:gd name="connsiteY3" fmla="*/ 377228 h 4925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3659" h="492500">
                        <a:moveTo>
                          <a:pt x="29211" y="0"/>
                        </a:moveTo>
                        <a:lnTo>
                          <a:pt x="0" y="295877"/>
                        </a:lnTo>
                        <a:lnTo>
                          <a:pt x="14448" y="492501"/>
                        </a:lnTo>
                        <a:lnTo>
                          <a:pt x="43659" y="377228"/>
                        </a:ln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sp>
              <p:nvSpPr>
                <p:cNvPr id="1406" name="Freeform: Shape 1405">
                  <a:extLst>
                    <a:ext uri="{FF2B5EF4-FFF2-40B4-BE49-F238E27FC236}">
                      <a16:creationId xmlns:a16="http://schemas.microsoft.com/office/drawing/2014/main" id="{03B13B3C-7DEA-423F-A1B8-FECDD6998B3D}"/>
                    </a:ext>
                  </a:extLst>
                </p:cNvPr>
                <p:cNvSpPr/>
                <p:nvPr/>
              </p:nvSpPr>
              <p:spPr>
                <a:xfrm>
                  <a:off x="6006405" y="3351397"/>
                  <a:ext cx="641067" cy="53396"/>
                </a:xfrm>
                <a:custGeom>
                  <a:avLst/>
                  <a:gdLst>
                    <a:gd name="connsiteX0" fmla="*/ 0 w 641067"/>
                    <a:gd name="connsiteY0" fmla="*/ 17589 h 53396"/>
                    <a:gd name="connsiteX1" fmla="*/ 246250 w 641067"/>
                    <a:gd name="connsiteY1" fmla="*/ 53396 h 53396"/>
                    <a:gd name="connsiteX2" fmla="*/ 641067 w 641067"/>
                    <a:gd name="connsiteY2" fmla="*/ 4397 h 53396"/>
                    <a:gd name="connsiteX3" fmla="*/ 54967 w 641067"/>
                    <a:gd name="connsiteY3" fmla="*/ 0 h 53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41067" h="53396">
                      <a:moveTo>
                        <a:pt x="0" y="17589"/>
                      </a:moveTo>
                      <a:lnTo>
                        <a:pt x="246250" y="53396"/>
                      </a:lnTo>
                      <a:lnTo>
                        <a:pt x="641067" y="4397"/>
                      </a:lnTo>
                      <a:lnTo>
                        <a:pt x="54967" y="0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407" name="Freeform: Shape 1406">
                  <a:extLst>
                    <a:ext uri="{FF2B5EF4-FFF2-40B4-BE49-F238E27FC236}">
                      <a16:creationId xmlns:a16="http://schemas.microsoft.com/office/drawing/2014/main" id="{2F0E41F3-DA08-45A2-9783-C5BE87C36BFE}"/>
                    </a:ext>
                  </a:extLst>
                </p:cNvPr>
                <p:cNvSpPr/>
                <p:nvPr/>
              </p:nvSpPr>
              <p:spPr>
                <a:xfrm>
                  <a:off x="7164787" y="3355794"/>
                  <a:ext cx="435335" cy="24813"/>
                </a:xfrm>
                <a:custGeom>
                  <a:avLst/>
                  <a:gdLst>
                    <a:gd name="connsiteX0" fmla="*/ 0 w 435335"/>
                    <a:gd name="connsiteY0" fmla="*/ 24813 h 24813"/>
                    <a:gd name="connsiteX1" fmla="*/ 435335 w 435335"/>
                    <a:gd name="connsiteY1" fmla="*/ 0 h 24813"/>
                    <a:gd name="connsiteX2" fmla="*/ 64075 w 435335"/>
                    <a:gd name="connsiteY2" fmla="*/ 0 h 248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435335" h="24813">
                      <a:moveTo>
                        <a:pt x="0" y="24813"/>
                      </a:moveTo>
                      <a:lnTo>
                        <a:pt x="435335" y="0"/>
                      </a:lnTo>
                      <a:lnTo>
                        <a:pt x="64075" y="0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408" name="Freeform: Shape 1407">
                  <a:extLst>
                    <a:ext uri="{FF2B5EF4-FFF2-40B4-BE49-F238E27FC236}">
                      <a16:creationId xmlns:a16="http://schemas.microsoft.com/office/drawing/2014/main" id="{D8708254-6E3B-4548-93DE-AB5D0A04A8D4}"/>
                    </a:ext>
                  </a:extLst>
                </p:cNvPr>
                <p:cNvSpPr/>
                <p:nvPr/>
              </p:nvSpPr>
              <p:spPr>
                <a:xfrm>
                  <a:off x="5947355" y="3368986"/>
                  <a:ext cx="305300" cy="92972"/>
                </a:xfrm>
                <a:custGeom>
                  <a:avLst/>
                  <a:gdLst>
                    <a:gd name="connsiteX0" fmla="*/ 305300 w 305300"/>
                    <a:gd name="connsiteY0" fmla="*/ 35807 h 92972"/>
                    <a:gd name="connsiteX1" fmla="*/ 0 w 305300"/>
                    <a:gd name="connsiteY1" fmla="*/ 92972 h 92972"/>
                    <a:gd name="connsiteX2" fmla="*/ 20730 w 305300"/>
                    <a:gd name="connsiteY2" fmla="*/ 16333 h 92972"/>
                    <a:gd name="connsiteX3" fmla="*/ 59050 w 305300"/>
                    <a:gd name="connsiteY3" fmla="*/ 0 h 929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5300" h="92972">
                      <a:moveTo>
                        <a:pt x="305300" y="35807"/>
                      </a:moveTo>
                      <a:lnTo>
                        <a:pt x="0" y="92972"/>
                      </a:lnTo>
                      <a:lnTo>
                        <a:pt x="20730" y="16333"/>
                      </a:lnTo>
                      <a:lnTo>
                        <a:pt x="59050" y="0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409" name="Freeform: Shape 1408">
                  <a:extLst>
                    <a:ext uri="{FF2B5EF4-FFF2-40B4-BE49-F238E27FC236}">
                      <a16:creationId xmlns:a16="http://schemas.microsoft.com/office/drawing/2014/main" id="{DD979124-E2E7-4BA6-B22F-76A65813210A}"/>
                    </a:ext>
                  </a:extLst>
                </p:cNvPr>
                <p:cNvSpPr/>
                <p:nvPr/>
              </p:nvSpPr>
              <p:spPr>
                <a:xfrm>
                  <a:off x="5915318" y="3597019"/>
                  <a:ext cx="61562" cy="282685"/>
                </a:xfrm>
                <a:custGeom>
                  <a:avLst/>
                  <a:gdLst>
                    <a:gd name="connsiteX0" fmla="*/ 17275 w 61562"/>
                    <a:gd name="connsiteY0" fmla="*/ 0 h 282685"/>
                    <a:gd name="connsiteX1" fmla="*/ 61563 w 61562"/>
                    <a:gd name="connsiteY1" fmla="*/ 76953 h 282685"/>
                    <a:gd name="connsiteX2" fmla="*/ 60620 w 61562"/>
                    <a:gd name="connsiteY2" fmla="*/ 282685 h 282685"/>
                    <a:gd name="connsiteX3" fmla="*/ 0 w 61562"/>
                    <a:gd name="connsiteY3" fmla="*/ 76953 h 2826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1562" h="282685">
                      <a:moveTo>
                        <a:pt x="17275" y="0"/>
                      </a:moveTo>
                      <a:lnTo>
                        <a:pt x="61563" y="76953"/>
                      </a:lnTo>
                      <a:lnTo>
                        <a:pt x="60620" y="282685"/>
                      </a:lnTo>
                      <a:lnTo>
                        <a:pt x="0" y="76953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410" name="Freeform: Shape 1409">
                  <a:extLst>
                    <a:ext uri="{FF2B5EF4-FFF2-40B4-BE49-F238E27FC236}">
                      <a16:creationId xmlns:a16="http://schemas.microsoft.com/office/drawing/2014/main" id="{57AD58FB-AB81-4F09-8755-108C8F8028E8}"/>
                    </a:ext>
                  </a:extLst>
                </p:cNvPr>
                <p:cNvSpPr/>
                <p:nvPr/>
              </p:nvSpPr>
              <p:spPr>
                <a:xfrm>
                  <a:off x="7001771" y="3355794"/>
                  <a:ext cx="679072" cy="63761"/>
                </a:xfrm>
                <a:custGeom>
                  <a:avLst/>
                  <a:gdLst>
                    <a:gd name="connsiteX0" fmla="*/ 0 w 679072"/>
                    <a:gd name="connsiteY0" fmla="*/ 48999 h 63761"/>
                    <a:gd name="connsiteX1" fmla="*/ 250334 w 679072"/>
                    <a:gd name="connsiteY1" fmla="*/ 63761 h 63761"/>
                    <a:gd name="connsiteX2" fmla="*/ 679073 w 679072"/>
                    <a:gd name="connsiteY2" fmla="*/ 12564 h 63761"/>
                    <a:gd name="connsiteX3" fmla="*/ 499411 w 679072"/>
                    <a:gd name="connsiteY3" fmla="*/ 0 h 63761"/>
                    <a:gd name="connsiteX4" fmla="*/ 163015 w 679072"/>
                    <a:gd name="connsiteY4" fmla="*/ 24813 h 637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79072" h="63761">
                      <a:moveTo>
                        <a:pt x="0" y="48999"/>
                      </a:moveTo>
                      <a:lnTo>
                        <a:pt x="250334" y="63761"/>
                      </a:lnTo>
                      <a:lnTo>
                        <a:pt x="679073" y="12564"/>
                      </a:lnTo>
                      <a:lnTo>
                        <a:pt x="499411" y="0"/>
                      </a:lnTo>
                      <a:lnTo>
                        <a:pt x="163015" y="24813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1389" name="Graphic 2125">
                <a:extLst>
                  <a:ext uri="{FF2B5EF4-FFF2-40B4-BE49-F238E27FC236}">
                    <a16:creationId xmlns:a16="http://schemas.microsoft.com/office/drawing/2014/main" id="{CEE795A2-41F9-4F7F-9719-F41ECB702B4B}"/>
                  </a:ext>
                </a:extLst>
              </p:cNvPr>
              <p:cNvGrpSpPr/>
              <p:nvPr/>
            </p:nvGrpSpPr>
            <p:grpSpPr>
              <a:xfrm>
                <a:off x="5795962" y="3309937"/>
                <a:ext cx="1894305" cy="757910"/>
                <a:chOff x="5795962" y="3309937"/>
                <a:chExt cx="1894305" cy="757910"/>
              </a:xfrm>
            </p:grpSpPr>
            <p:sp>
              <p:nvSpPr>
                <p:cNvPr id="1392" name="Freeform: Shape 1391">
                  <a:extLst>
                    <a:ext uri="{FF2B5EF4-FFF2-40B4-BE49-F238E27FC236}">
                      <a16:creationId xmlns:a16="http://schemas.microsoft.com/office/drawing/2014/main" id="{E2EB42DD-BC81-49AC-9A76-BBF3F7CA4C74}"/>
                    </a:ext>
                  </a:extLst>
                </p:cNvPr>
                <p:cNvSpPr/>
                <p:nvPr/>
              </p:nvSpPr>
              <p:spPr>
                <a:xfrm>
                  <a:off x="5795962" y="3314334"/>
                  <a:ext cx="1894305" cy="753513"/>
                </a:xfrm>
                <a:custGeom>
                  <a:avLst/>
                  <a:gdLst>
                    <a:gd name="connsiteX0" fmla="*/ 1702708 w 1894305"/>
                    <a:gd name="connsiteY0" fmla="*/ 753513 h 753513"/>
                    <a:gd name="connsiteX1" fmla="*/ 191598 w 1894305"/>
                    <a:gd name="connsiteY1" fmla="*/ 753513 h 753513"/>
                    <a:gd name="connsiteX2" fmla="*/ 0 w 1894305"/>
                    <a:gd name="connsiteY2" fmla="*/ 623478 h 753513"/>
                    <a:gd name="connsiteX3" fmla="*/ 55909 w 1894305"/>
                    <a:gd name="connsiteY3" fmla="*/ 515744 h 753513"/>
                    <a:gd name="connsiteX4" fmla="*/ 0 w 1894305"/>
                    <a:gd name="connsiteY4" fmla="*/ 245308 h 753513"/>
                    <a:gd name="connsiteX5" fmla="*/ 0 w 1894305"/>
                    <a:gd name="connsiteY5" fmla="*/ 195053 h 753513"/>
                    <a:gd name="connsiteX6" fmla="*/ 0 w 1894305"/>
                    <a:gd name="connsiteY6" fmla="*/ 130035 h 753513"/>
                    <a:gd name="connsiteX7" fmla="*/ 191598 w 1894305"/>
                    <a:gd name="connsiteY7" fmla="*/ 0 h 753513"/>
                    <a:gd name="connsiteX8" fmla="*/ 750372 w 1894305"/>
                    <a:gd name="connsiteY8" fmla="*/ 0 h 753513"/>
                    <a:gd name="connsiteX9" fmla="*/ 1044051 w 1894305"/>
                    <a:gd name="connsiteY9" fmla="*/ 55595 h 753513"/>
                    <a:gd name="connsiteX10" fmla="*/ 1173458 w 1894305"/>
                    <a:gd name="connsiteY10" fmla="*/ 0 h 753513"/>
                    <a:gd name="connsiteX11" fmla="*/ 1702708 w 1894305"/>
                    <a:gd name="connsiteY11" fmla="*/ 0 h 753513"/>
                    <a:gd name="connsiteX12" fmla="*/ 1894306 w 1894305"/>
                    <a:gd name="connsiteY12" fmla="*/ 130035 h 753513"/>
                    <a:gd name="connsiteX13" fmla="*/ 1867607 w 1894305"/>
                    <a:gd name="connsiteY13" fmla="*/ 668080 h 753513"/>
                    <a:gd name="connsiteX14" fmla="*/ 1702708 w 1894305"/>
                    <a:gd name="connsiteY14" fmla="*/ 753513 h 7535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894305" h="753513">
                      <a:moveTo>
                        <a:pt x="1702708" y="753513"/>
                      </a:moveTo>
                      <a:lnTo>
                        <a:pt x="191598" y="753513"/>
                      </a:lnTo>
                      <a:cubicBezTo>
                        <a:pt x="86376" y="753513"/>
                        <a:pt x="0" y="695092"/>
                        <a:pt x="0" y="623478"/>
                      </a:cubicBezTo>
                      <a:lnTo>
                        <a:pt x="55909" y="515744"/>
                      </a:lnTo>
                      <a:lnTo>
                        <a:pt x="0" y="245308"/>
                      </a:lnTo>
                      <a:lnTo>
                        <a:pt x="0" y="195053"/>
                      </a:lnTo>
                      <a:lnTo>
                        <a:pt x="0" y="130035"/>
                      </a:lnTo>
                      <a:cubicBezTo>
                        <a:pt x="0" y="58422"/>
                        <a:pt x="86062" y="0"/>
                        <a:pt x="191598" y="0"/>
                      </a:cubicBezTo>
                      <a:lnTo>
                        <a:pt x="750372" y="0"/>
                      </a:lnTo>
                      <a:lnTo>
                        <a:pt x="1044051" y="55595"/>
                      </a:lnTo>
                      <a:lnTo>
                        <a:pt x="1173458" y="0"/>
                      </a:lnTo>
                      <a:lnTo>
                        <a:pt x="1702708" y="0"/>
                      </a:lnTo>
                      <a:cubicBezTo>
                        <a:pt x="1807930" y="0"/>
                        <a:pt x="1894306" y="58422"/>
                        <a:pt x="1894306" y="130035"/>
                      </a:cubicBezTo>
                      <a:lnTo>
                        <a:pt x="1867607" y="668080"/>
                      </a:lnTo>
                      <a:cubicBezTo>
                        <a:pt x="1867607" y="739693"/>
                        <a:pt x="1808244" y="753513"/>
                        <a:pt x="1702708" y="753513"/>
                      </a:cubicBezTo>
                      <a:close/>
                    </a:path>
                  </a:pathLst>
                </a:custGeom>
                <a:solidFill>
                  <a:srgbClr val="FFBD03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grpSp>
              <p:nvGrpSpPr>
                <p:cNvPr id="1393" name="Graphic 2125">
                  <a:extLst>
                    <a:ext uri="{FF2B5EF4-FFF2-40B4-BE49-F238E27FC236}">
                      <a16:creationId xmlns:a16="http://schemas.microsoft.com/office/drawing/2014/main" id="{F9C72277-8B1C-4AAC-B665-FEE5E52EC029}"/>
                    </a:ext>
                  </a:extLst>
                </p:cNvPr>
                <p:cNvGrpSpPr/>
                <p:nvPr/>
              </p:nvGrpSpPr>
              <p:grpSpPr>
                <a:xfrm>
                  <a:off x="5795962" y="3314334"/>
                  <a:ext cx="1875459" cy="731840"/>
                  <a:chOff x="5795962" y="3314334"/>
                  <a:chExt cx="1875459" cy="731840"/>
                </a:xfrm>
              </p:grpSpPr>
              <p:sp>
                <p:nvSpPr>
                  <p:cNvPr id="1399" name="Freeform: Shape 1398">
                    <a:extLst>
                      <a:ext uri="{FF2B5EF4-FFF2-40B4-BE49-F238E27FC236}">
                        <a16:creationId xmlns:a16="http://schemas.microsoft.com/office/drawing/2014/main" id="{E2439FE8-B73A-4419-831C-13E2538D5C73}"/>
                      </a:ext>
                    </a:extLst>
                  </p:cNvPr>
                  <p:cNvSpPr/>
                  <p:nvPr/>
                </p:nvSpPr>
                <p:spPr>
                  <a:xfrm>
                    <a:off x="5900555" y="3387830"/>
                    <a:ext cx="1730822" cy="658345"/>
                  </a:xfrm>
                  <a:custGeom>
                    <a:avLst/>
                    <a:gdLst>
                      <a:gd name="connsiteX0" fmla="*/ 1885 w 1730822"/>
                      <a:gd name="connsiteY0" fmla="*/ 66276 h 658345"/>
                      <a:gd name="connsiteX1" fmla="*/ 0 w 1730822"/>
                      <a:gd name="connsiteY1" fmla="*/ 574168 h 658345"/>
                      <a:gd name="connsiteX2" fmla="*/ 98940 w 1730822"/>
                      <a:gd name="connsiteY2" fmla="*/ 640128 h 658345"/>
                      <a:gd name="connsiteX3" fmla="*/ 1629210 w 1730822"/>
                      <a:gd name="connsiteY3" fmla="*/ 658345 h 658345"/>
                      <a:gd name="connsiteX4" fmla="*/ 1728149 w 1730822"/>
                      <a:gd name="connsiteY4" fmla="*/ 592385 h 658345"/>
                      <a:gd name="connsiteX5" fmla="*/ 1730348 w 1730822"/>
                      <a:gd name="connsiteY5" fmla="*/ 51514 h 658345"/>
                      <a:gd name="connsiteX6" fmla="*/ 1600313 w 1730822"/>
                      <a:gd name="connsiteY6" fmla="*/ 7227 h 658345"/>
                      <a:gd name="connsiteX7" fmla="*/ 101453 w 1730822"/>
                      <a:gd name="connsiteY7" fmla="*/ 2 h 658345"/>
                      <a:gd name="connsiteX8" fmla="*/ 1885 w 1730822"/>
                      <a:gd name="connsiteY8" fmla="*/ 66276 h 658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730822" h="658345">
                        <a:moveTo>
                          <a:pt x="1885" y="66276"/>
                        </a:moveTo>
                        <a:lnTo>
                          <a:pt x="0" y="574168"/>
                        </a:lnTo>
                        <a:cubicBezTo>
                          <a:pt x="0" y="610603"/>
                          <a:pt x="44287" y="640128"/>
                          <a:pt x="98940" y="640128"/>
                        </a:cubicBezTo>
                        <a:lnTo>
                          <a:pt x="1629210" y="658345"/>
                        </a:lnTo>
                        <a:cubicBezTo>
                          <a:pt x="1683862" y="658345"/>
                          <a:pt x="1728149" y="628820"/>
                          <a:pt x="1728149" y="592385"/>
                        </a:cubicBezTo>
                        <a:lnTo>
                          <a:pt x="1730348" y="51514"/>
                        </a:lnTo>
                        <a:cubicBezTo>
                          <a:pt x="1737258" y="17906"/>
                          <a:pt x="1667529" y="12566"/>
                          <a:pt x="1600313" y="7227"/>
                        </a:cubicBezTo>
                        <a:lnTo>
                          <a:pt x="101453" y="2"/>
                        </a:lnTo>
                        <a:cubicBezTo>
                          <a:pt x="46800" y="-312"/>
                          <a:pt x="1885" y="29527"/>
                          <a:pt x="1885" y="66276"/>
                        </a:cubicBezTo>
                        <a:close/>
                      </a:path>
                    </a:pathLst>
                  </a:custGeom>
                  <a:solidFill>
                    <a:srgbClr val="FFAB17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400" name="Freeform: Shape 1399">
                    <a:extLst>
                      <a:ext uri="{FF2B5EF4-FFF2-40B4-BE49-F238E27FC236}">
                        <a16:creationId xmlns:a16="http://schemas.microsoft.com/office/drawing/2014/main" id="{9EB2A037-0CDA-4CB7-83EC-2D3FF25E78A3}"/>
                      </a:ext>
                    </a:extLst>
                  </p:cNvPr>
                  <p:cNvSpPr/>
                  <p:nvPr/>
                </p:nvSpPr>
                <p:spPr>
                  <a:xfrm>
                    <a:off x="5851556" y="3369484"/>
                    <a:ext cx="1785942" cy="628320"/>
                  </a:xfrm>
                  <a:custGeom>
                    <a:avLst/>
                    <a:gdLst>
                      <a:gd name="connsiteX0" fmla="*/ 63761 w 1785942"/>
                      <a:gd name="connsiteY0" fmla="*/ 628321 h 628320"/>
                      <a:gd name="connsiteX1" fmla="*/ 42089 w 1785942"/>
                      <a:gd name="connsiteY1" fmla="*/ 375160 h 628320"/>
                      <a:gd name="connsiteX2" fmla="*/ 48056 w 1785942"/>
                      <a:gd name="connsiteY2" fmla="*/ 32797 h 628320"/>
                      <a:gd name="connsiteX3" fmla="*/ 1785943 w 1785942"/>
                      <a:gd name="connsiteY3" fmla="*/ 31540 h 628320"/>
                      <a:gd name="connsiteX4" fmla="*/ 1781860 w 1785942"/>
                      <a:gd name="connsiteY4" fmla="*/ 25259 h 628320"/>
                      <a:gd name="connsiteX5" fmla="*/ 1669728 w 1785942"/>
                      <a:gd name="connsiteY5" fmla="*/ 131 h 628320"/>
                      <a:gd name="connsiteX6" fmla="*/ 87947 w 1785942"/>
                      <a:gd name="connsiteY6" fmla="*/ 5471 h 628320"/>
                      <a:gd name="connsiteX7" fmla="*/ 0 w 1785942"/>
                      <a:gd name="connsiteY7" fmla="*/ 65149 h 628320"/>
                      <a:gd name="connsiteX8" fmla="*/ 17903 w 1785942"/>
                      <a:gd name="connsiteY8" fmla="*/ 542573 h 628320"/>
                      <a:gd name="connsiteX9" fmla="*/ 63761 w 1785942"/>
                      <a:gd name="connsiteY9" fmla="*/ 628321 h 628320"/>
                      <a:gd name="connsiteX10" fmla="*/ 63761 w 1785942"/>
                      <a:gd name="connsiteY10" fmla="*/ 628321 h 6283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785942" h="628320">
                        <a:moveTo>
                          <a:pt x="63761" y="628321"/>
                        </a:moveTo>
                        <a:lnTo>
                          <a:pt x="42089" y="375160"/>
                        </a:lnTo>
                        <a:lnTo>
                          <a:pt x="48056" y="32797"/>
                        </a:lnTo>
                        <a:lnTo>
                          <a:pt x="1785943" y="31540"/>
                        </a:lnTo>
                        <a:lnTo>
                          <a:pt x="1781860" y="25259"/>
                        </a:lnTo>
                        <a:cubicBezTo>
                          <a:pt x="1749194" y="-3324"/>
                          <a:pt x="1732233" y="131"/>
                          <a:pt x="1669728" y="131"/>
                        </a:cubicBezTo>
                        <a:lnTo>
                          <a:pt x="87947" y="5471"/>
                        </a:lnTo>
                        <a:cubicBezTo>
                          <a:pt x="39262" y="5471"/>
                          <a:pt x="0" y="32169"/>
                          <a:pt x="0" y="65149"/>
                        </a:cubicBezTo>
                        <a:lnTo>
                          <a:pt x="17903" y="542573"/>
                        </a:lnTo>
                        <a:cubicBezTo>
                          <a:pt x="17903" y="577751"/>
                          <a:pt x="20730" y="609161"/>
                          <a:pt x="63761" y="628321"/>
                        </a:cubicBezTo>
                        <a:lnTo>
                          <a:pt x="63761" y="628321"/>
                        </a:lnTo>
                        <a:close/>
                      </a:path>
                    </a:pathLst>
                  </a:custGeom>
                  <a:solidFill>
                    <a:srgbClr val="D87100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401" name="Freeform: Shape 1400">
                    <a:extLst>
                      <a:ext uri="{FF2B5EF4-FFF2-40B4-BE49-F238E27FC236}">
                        <a16:creationId xmlns:a16="http://schemas.microsoft.com/office/drawing/2014/main" id="{FB4B2091-B759-4411-AFF9-E08020220A7D}"/>
                      </a:ext>
                    </a:extLst>
                  </p:cNvPr>
                  <p:cNvSpPr/>
                  <p:nvPr/>
                </p:nvSpPr>
                <p:spPr>
                  <a:xfrm>
                    <a:off x="5795962" y="3343545"/>
                    <a:ext cx="70985" cy="308127"/>
                  </a:xfrm>
                  <a:custGeom>
                    <a:avLst/>
                    <a:gdLst>
                      <a:gd name="connsiteX0" fmla="*/ 70985 w 70985"/>
                      <a:gd name="connsiteY0" fmla="*/ 0 h 308127"/>
                      <a:gd name="connsiteX1" fmla="*/ 35493 w 70985"/>
                      <a:gd name="connsiteY1" fmla="*/ 64075 h 308127"/>
                      <a:gd name="connsiteX2" fmla="*/ 22929 w 70985"/>
                      <a:gd name="connsiteY2" fmla="*/ 308127 h 308127"/>
                      <a:gd name="connsiteX3" fmla="*/ 0 w 70985"/>
                      <a:gd name="connsiteY3" fmla="*/ 216097 h 308127"/>
                      <a:gd name="connsiteX4" fmla="*/ 0 w 70985"/>
                      <a:gd name="connsiteY4" fmla="*/ 72556 h 308127"/>
                      <a:gd name="connsiteX5" fmla="*/ 70985 w 70985"/>
                      <a:gd name="connsiteY5" fmla="*/ 0 h 308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985" h="308127">
                        <a:moveTo>
                          <a:pt x="70985" y="0"/>
                        </a:moveTo>
                        <a:cubicBezTo>
                          <a:pt x="70985" y="0"/>
                          <a:pt x="41146" y="27954"/>
                          <a:pt x="35493" y="64075"/>
                        </a:cubicBezTo>
                        <a:cubicBezTo>
                          <a:pt x="29839" y="99882"/>
                          <a:pt x="22929" y="308127"/>
                          <a:pt x="22929" y="308127"/>
                        </a:cubicBezTo>
                        <a:lnTo>
                          <a:pt x="0" y="216097"/>
                        </a:lnTo>
                        <a:lnTo>
                          <a:pt x="0" y="72556"/>
                        </a:lnTo>
                        <a:cubicBezTo>
                          <a:pt x="0" y="72556"/>
                          <a:pt x="15391" y="21358"/>
                          <a:pt x="70985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402" name="Freeform: Shape 1401">
                    <a:extLst>
                      <a:ext uri="{FF2B5EF4-FFF2-40B4-BE49-F238E27FC236}">
                        <a16:creationId xmlns:a16="http://schemas.microsoft.com/office/drawing/2014/main" id="{E7124E0A-0C20-4FC4-8536-5BDFC4747F95}"/>
                      </a:ext>
                    </a:extLst>
                  </p:cNvPr>
                  <p:cNvSpPr/>
                  <p:nvPr/>
                </p:nvSpPr>
                <p:spPr>
                  <a:xfrm>
                    <a:off x="6840013" y="3314334"/>
                    <a:ext cx="287710" cy="55594"/>
                  </a:xfrm>
                  <a:custGeom>
                    <a:avLst/>
                    <a:gdLst>
                      <a:gd name="connsiteX0" fmla="*/ 129407 w 287710"/>
                      <a:gd name="connsiteY0" fmla="*/ 0 h 55594"/>
                      <a:gd name="connsiteX1" fmla="*/ 0 w 287710"/>
                      <a:gd name="connsiteY1" fmla="*/ 55595 h 55594"/>
                      <a:gd name="connsiteX2" fmla="*/ 145112 w 287710"/>
                      <a:gd name="connsiteY2" fmla="*/ 21358 h 55594"/>
                      <a:gd name="connsiteX3" fmla="*/ 287711 w 287710"/>
                      <a:gd name="connsiteY3" fmla="*/ 0 h 555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87710" h="55594">
                        <a:moveTo>
                          <a:pt x="129407" y="0"/>
                        </a:moveTo>
                        <a:lnTo>
                          <a:pt x="0" y="55595"/>
                        </a:lnTo>
                        <a:lnTo>
                          <a:pt x="145112" y="21358"/>
                        </a:lnTo>
                        <a:lnTo>
                          <a:pt x="287711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403" name="Freeform: Shape 1402">
                    <a:extLst>
                      <a:ext uri="{FF2B5EF4-FFF2-40B4-BE49-F238E27FC236}">
                        <a16:creationId xmlns:a16="http://schemas.microsoft.com/office/drawing/2014/main" id="{B2662790-E7ED-4A3F-A282-7006A71B0EDB}"/>
                      </a:ext>
                    </a:extLst>
                  </p:cNvPr>
                  <p:cNvSpPr/>
                  <p:nvPr/>
                </p:nvSpPr>
                <p:spPr>
                  <a:xfrm>
                    <a:off x="7629647" y="3426152"/>
                    <a:ext cx="41774" cy="581075"/>
                  </a:xfrm>
                  <a:custGeom>
                    <a:avLst/>
                    <a:gdLst>
                      <a:gd name="connsiteX0" fmla="*/ 27012 w 41774"/>
                      <a:gd name="connsiteY0" fmla="*/ 0 h 581075"/>
                      <a:gd name="connsiteX1" fmla="*/ 0 w 41774"/>
                      <a:gd name="connsiteY1" fmla="*/ 386651 h 581075"/>
                      <a:gd name="connsiteX2" fmla="*/ 6282 w 41774"/>
                      <a:gd name="connsiteY2" fmla="*/ 581075 h 581075"/>
                      <a:gd name="connsiteX3" fmla="*/ 41775 w 41774"/>
                      <a:gd name="connsiteY3" fmla="*/ 349902 h 5810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1774" h="581075">
                        <a:moveTo>
                          <a:pt x="27012" y="0"/>
                        </a:moveTo>
                        <a:lnTo>
                          <a:pt x="0" y="386651"/>
                        </a:lnTo>
                        <a:lnTo>
                          <a:pt x="6282" y="581075"/>
                        </a:lnTo>
                        <a:lnTo>
                          <a:pt x="41775" y="349902"/>
                        </a:lnTo>
                        <a:close/>
                      </a:path>
                    </a:pathLst>
                  </a:custGeom>
                  <a:solidFill>
                    <a:srgbClr val="FFCE78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sp>
              <p:nvSpPr>
                <p:cNvPr id="1394" name="Freeform: Shape 1393">
                  <a:extLst>
                    <a:ext uri="{FF2B5EF4-FFF2-40B4-BE49-F238E27FC236}">
                      <a16:creationId xmlns:a16="http://schemas.microsoft.com/office/drawing/2014/main" id="{4D9A91BB-A04A-41D6-B656-0E0DAD4996E6}"/>
                    </a:ext>
                  </a:extLst>
                </p:cNvPr>
                <p:cNvSpPr/>
                <p:nvPr/>
              </p:nvSpPr>
              <p:spPr>
                <a:xfrm>
                  <a:off x="5904952" y="3309937"/>
                  <a:ext cx="641381" cy="19473"/>
                </a:xfrm>
                <a:custGeom>
                  <a:avLst/>
                  <a:gdLst>
                    <a:gd name="connsiteX0" fmla="*/ 0 w 641381"/>
                    <a:gd name="connsiteY0" fmla="*/ 17275 h 19473"/>
                    <a:gd name="connsiteX1" fmla="*/ 241539 w 641381"/>
                    <a:gd name="connsiteY1" fmla="*/ 19474 h 19473"/>
                    <a:gd name="connsiteX2" fmla="*/ 641382 w 641381"/>
                    <a:gd name="connsiteY2" fmla="*/ 4397 h 19473"/>
                    <a:gd name="connsiteX3" fmla="*/ 55281 w 641381"/>
                    <a:gd name="connsiteY3" fmla="*/ 0 h 194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41381" h="19473">
                      <a:moveTo>
                        <a:pt x="0" y="17275"/>
                      </a:moveTo>
                      <a:lnTo>
                        <a:pt x="241539" y="19474"/>
                      </a:lnTo>
                      <a:lnTo>
                        <a:pt x="641382" y="4397"/>
                      </a:lnTo>
                      <a:lnTo>
                        <a:pt x="55281" y="0"/>
                      </a:lnTo>
                      <a:close/>
                    </a:path>
                  </a:pathLst>
                </a:custGeom>
                <a:solidFill>
                  <a:srgbClr val="FFAB17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395" name="Freeform: Shape 1394">
                  <a:extLst>
                    <a:ext uri="{FF2B5EF4-FFF2-40B4-BE49-F238E27FC236}">
                      <a16:creationId xmlns:a16="http://schemas.microsoft.com/office/drawing/2014/main" id="{CA1FDDE3-51A4-48C3-A5CF-C8DD029CD2C1}"/>
                    </a:ext>
                  </a:extLst>
                </p:cNvPr>
                <p:cNvSpPr/>
                <p:nvPr/>
              </p:nvSpPr>
              <p:spPr>
                <a:xfrm>
                  <a:off x="7063334" y="3314334"/>
                  <a:ext cx="435335" cy="24813"/>
                </a:xfrm>
                <a:custGeom>
                  <a:avLst/>
                  <a:gdLst>
                    <a:gd name="connsiteX0" fmla="*/ 0 w 435335"/>
                    <a:gd name="connsiteY0" fmla="*/ 24813 h 24813"/>
                    <a:gd name="connsiteX1" fmla="*/ 435335 w 435335"/>
                    <a:gd name="connsiteY1" fmla="*/ 0 h 24813"/>
                    <a:gd name="connsiteX2" fmla="*/ 64390 w 435335"/>
                    <a:gd name="connsiteY2" fmla="*/ 0 h 248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435335" h="24813">
                      <a:moveTo>
                        <a:pt x="0" y="24813"/>
                      </a:moveTo>
                      <a:lnTo>
                        <a:pt x="435335" y="0"/>
                      </a:lnTo>
                      <a:lnTo>
                        <a:pt x="64390" y="0"/>
                      </a:lnTo>
                      <a:close/>
                    </a:path>
                  </a:pathLst>
                </a:custGeom>
                <a:solidFill>
                  <a:srgbClr val="FFAB17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396" name="Freeform: Shape 1395">
                  <a:extLst>
                    <a:ext uri="{FF2B5EF4-FFF2-40B4-BE49-F238E27FC236}">
                      <a16:creationId xmlns:a16="http://schemas.microsoft.com/office/drawing/2014/main" id="{5B9BA724-271C-45F0-8EA6-6EA5FAB558C3}"/>
                    </a:ext>
                  </a:extLst>
                </p:cNvPr>
                <p:cNvSpPr/>
                <p:nvPr/>
              </p:nvSpPr>
              <p:spPr>
                <a:xfrm>
                  <a:off x="5831768" y="3327212"/>
                  <a:ext cx="305300" cy="61876"/>
                </a:xfrm>
                <a:custGeom>
                  <a:avLst/>
                  <a:gdLst>
                    <a:gd name="connsiteX0" fmla="*/ 305300 w 305300"/>
                    <a:gd name="connsiteY0" fmla="*/ 5026 h 61876"/>
                    <a:gd name="connsiteX1" fmla="*/ 0 w 305300"/>
                    <a:gd name="connsiteY1" fmla="*/ 61877 h 61876"/>
                    <a:gd name="connsiteX2" fmla="*/ 35179 w 305300"/>
                    <a:gd name="connsiteY2" fmla="*/ 16333 h 61876"/>
                    <a:gd name="connsiteX3" fmla="*/ 73184 w 305300"/>
                    <a:gd name="connsiteY3" fmla="*/ 0 h 618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5300" h="61876">
                      <a:moveTo>
                        <a:pt x="305300" y="5026"/>
                      </a:moveTo>
                      <a:lnTo>
                        <a:pt x="0" y="61877"/>
                      </a:lnTo>
                      <a:lnTo>
                        <a:pt x="35179" y="16333"/>
                      </a:lnTo>
                      <a:lnTo>
                        <a:pt x="73184" y="0"/>
                      </a:lnTo>
                      <a:close/>
                    </a:path>
                  </a:pathLst>
                </a:custGeom>
                <a:solidFill>
                  <a:srgbClr val="FFCE78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397" name="Freeform: Shape 1396">
                  <a:extLst>
                    <a:ext uri="{FF2B5EF4-FFF2-40B4-BE49-F238E27FC236}">
                      <a16:creationId xmlns:a16="http://schemas.microsoft.com/office/drawing/2014/main" id="{F136A580-F48A-4269-9E68-44DF268ED232}"/>
                    </a:ext>
                  </a:extLst>
                </p:cNvPr>
                <p:cNvSpPr/>
                <p:nvPr/>
              </p:nvSpPr>
              <p:spPr>
                <a:xfrm>
                  <a:off x="5814179" y="3555245"/>
                  <a:ext cx="37691" cy="274832"/>
                </a:xfrm>
                <a:custGeom>
                  <a:avLst/>
                  <a:gdLst>
                    <a:gd name="connsiteX0" fmla="*/ 17275 w 37691"/>
                    <a:gd name="connsiteY0" fmla="*/ 0 h 274832"/>
                    <a:gd name="connsiteX1" fmla="*/ 37691 w 37691"/>
                    <a:gd name="connsiteY1" fmla="*/ 75069 h 274832"/>
                    <a:gd name="connsiteX2" fmla="*/ 37691 w 37691"/>
                    <a:gd name="connsiteY2" fmla="*/ 274833 h 274832"/>
                    <a:gd name="connsiteX3" fmla="*/ 0 w 37691"/>
                    <a:gd name="connsiteY3" fmla="*/ 76953 h 2748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7691" h="274832">
                      <a:moveTo>
                        <a:pt x="17275" y="0"/>
                      </a:moveTo>
                      <a:lnTo>
                        <a:pt x="37691" y="75069"/>
                      </a:lnTo>
                      <a:lnTo>
                        <a:pt x="37691" y="274833"/>
                      </a:lnTo>
                      <a:lnTo>
                        <a:pt x="0" y="76953"/>
                      </a:lnTo>
                      <a:close/>
                    </a:path>
                  </a:pathLst>
                </a:custGeom>
                <a:solidFill>
                  <a:srgbClr val="FFCE78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398" name="Freeform: Shape 1397">
                  <a:extLst>
                    <a:ext uri="{FF2B5EF4-FFF2-40B4-BE49-F238E27FC236}">
                      <a16:creationId xmlns:a16="http://schemas.microsoft.com/office/drawing/2014/main" id="{F605D83B-6C2F-41A9-B753-BCBC0CE00DC6}"/>
                    </a:ext>
                  </a:extLst>
                </p:cNvPr>
                <p:cNvSpPr/>
                <p:nvPr/>
              </p:nvSpPr>
              <p:spPr>
                <a:xfrm>
                  <a:off x="6840013" y="3314334"/>
                  <a:ext cx="739378" cy="55594"/>
                </a:xfrm>
                <a:custGeom>
                  <a:avLst/>
                  <a:gdLst>
                    <a:gd name="connsiteX0" fmla="*/ 0 w 739378"/>
                    <a:gd name="connsiteY0" fmla="*/ 55595 h 55594"/>
                    <a:gd name="connsiteX1" fmla="*/ 279858 w 739378"/>
                    <a:gd name="connsiteY1" fmla="*/ 47114 h 55594"/>
                    <a:gd name="connsiteX2" fmla="*/ 739379 w 739378"/>
                    <a:gd name="connsiteY2" fmla="*/ 12250 h 55594"/>
                    <a:gd name="connsiteX3" fmla="*/ 560031 w 739378"/>
                    <a:gd name="connsiteY3" fmla="*/ 0 h 55594"/>
                    <a:gd name="connsiteX4" fmla="*/ 157361 w 739378"/>
                    <a:gd name="connsiteY4" fmla="*/ 12878 h 555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39378" h="55594">
                      <a:moveTo>
                        <a:pt x="0" y="55595"/>
                      </a:moveTo>
                      <a:lnTo>
                        <a:pt x="279858" y="47114"/>
                      </a:lnTo>
                      <a:lnTo>
                        <a:pt x="739379" y="12250"/>
                      </a:lnTo>
                      <a:lnTo>
                        <a:pt x="560031" y="0"/>
                      </a:lnTo>
                      <a:lnTo>
                        <a:pt x="157361" y="12878"/>
                      </a:lnTo>
                      <a:close/>
                    </a:path>
                  </a:pathLst>
                </a:custGeom>
                <a:solidFill>
                  <a:srgbClr val="FFCE78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sp>
            <p:nvSpPr>
              <p:cNvPr id="1390" name="Freeform: Shape 1389">
                <a:extLst>
                  <a:ext uri="{FF2B5EF4-FFF2-40B4-BE49-F238E27FC236}">
                    <a16:creationId xmlns:a16="http://schemas.microsoft.com/office/drawing/2014/main" id="{6E25F9CE-0F7B-4535-BC33-ABC8815130F8}"/>
                  </a:ext>
                </a:extLst>
              </p:cNvPr>
              <p:cNvSpPr/>
              <p:nvPr/>
            </p:nvSpPr>
            <p:spPr>
              <a:xfrm>
                <a:off x="6073935" y="3369929"/>
                <a:ext cx="1513308" cy="667765"/>
              </a:xfrm>
              <a:custGeom>
                <a:avLst/>
                <a:gdLst>
                  <a:gd name="connsiteX0" fmla="*/ 0 w 1513308"/>
                  <a:gd name="connsiteY0" fmla="*/ 658971 h 667765"/>
                  <a:gd name="connsiteX1" fmla="*/ 1135767 w 1513308"/>
                  <a:gd name="connsiteY1" fmla="*/ 0 h 667765"/>
                  <a:gd name="connsiteX2" fmla="*/ 1513309 w 1513308"/>
                  <a:gd name="connsiteY2" fmla="*/ 6282 h 667765"/>
                  <a:gd name="connsiteX3" fmla="*/ 647977 w 1513308"/>
                  <a:gd name="connsiteY3" fmla="*/ 667766 h 6677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13308" h="667765">
                    <a:moveTo>
                      <a:pt x="0" y="658971"/>
                    </a:moveTo>
                    <a:lnTo>
                      <a:pt x="1135767" y="0"/>
                    </a:lnTo>
                    <a:lnTo>
                      <a:pt x="1513309" y="6282"/>
                    </a:lnTo>
                    <a:lnTo>
                      <a:pt x="647977" y="667766"/>
                    </a:lnTo>
                    <a:close/>
                  </a:path>
                </a:pathLst>
              </a:custGeom>
              <a:solidFill>
                <a:srgbClr val="D87100">
                  <a:alpha val="15000"/>
                </a:srgbClr>
              </a:solidFill>
              <a:ln w="3129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391" name="Freeform: Shape 1390">
                <a:extLst>
                  <a:ext uri="{FF2B5EF4-FFF2-40B4-BE49-F238E27FC236}">
                    <a16:creationId xmlns:a16="http://schemas.microsoft.com/office/drawing/2014/main" id="{B96DF355-D85D-466F-8A57-527A23D8964E}"/>
                  </a:ext>
                </a:extLst>
              </p:cNvPr>
              <p:cNvSpPr/>
              <p:nvPr/>
            </p:nvSpPr>
            <p:spPr>
              <a:xfrm>
                <a:off x="5987559" y="4037694"/>
                <a:ext cx="1525244" cy="43659"/>
              </a:xfrm>
              <a:custGeom>
                <a:avLst/>
                <a:gdLst>
                  <a:gd name="connsiteX0" fmla="*/ 0 w 1525244"/>
                  <a:gd name="connsiteY0" fmla="*/ 30153 h 43659"/>
                  <a:gd name="connsiteX1" fmla="*/ 238084 w 1525244"/>
                  <a:gd name="connsiteY1" fmla="*/ 0 h 43659"/>
                  <a:gd name="connsiteX2" fmla="*/ 1033058 w 1525244"/>
                  <a:gd name="connsiteY2" fmla="*/ 30153 h 43659"/>
                  <a:gd name="connsiteX3" fmla="*/ 1353749 w 1525244"/>
                  <a:gd name="connsiteY3" fmla="*/ 0 h 43659"/>
                  <a:gd name="connsiteX4" fmla="*/ 1525244 w 1525244"/>
                  <a:gd name="connsiteY4" fmla="*/ 33922 h 43659"/>
                  <a:gd name="connsiteX5" fmla="*/ 1145818 w 1525244"/>
                  <a:gd name="connsiteY5" fmla="*/ 43659 h 43659"/>
                  <a:gd name="connsiteX6" fmla="*/ 366863 w 1525244"/>
                  <a:gd name="connsiteY6" fmla="*/ 33922 h 43659"/>
                  <a:gd name="connsiteX7" fmla="*/ 265096 w 1525244"/>
                  <a:gd name="connsiteY7" fmla="*/ 43659 h 43659"/>
                  <a:gd name="connsiteX8" fmla="*/ 209501 w 1525244"/>
                  <a:gd name="connsiteY8" fmla="*/ 30153 h 436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525244" h="43659">
                    <a:moveTo>
                      <a:pt x="0" y="30153"/>
                    </a:moveTo>
                    <a:lnTo>
                      <a:pt x="238084" y="0"/>
                    </a:lnTo>
                    <a:lnTo>
                      <a:pt x="1033058" y="30153"/>
                    </a:lnTo>
                    <a:lnTo>
                      <a:pt x="1353749" y="0"/>
                    </a:lnTo>
                    <a:lnTo>
                      <a:pt x="1525244" y="33922"/>
                    </a:lnTo>
                    <a:lnTo>
                      <a:pt x="1145818" y="43659"/>
                    </a:lnTo>
                    <a:lnTo>
                      <a:pt x="366863" y="33922"/>
                    </a:lnTo>
                    <a:lnTo>
                      <a:pt x="265096" y="43659"/>
                    </a:lnTo>
                    <a:lnTo>
                      <a:pt x="209501" y="30153"/>
                    </a:lnTo>
                    <a:close/>
                  </a:path>
                </a:pathLst>
              </a:custGeom>
              <a:solidFill>
                <a:srgbClr val="D87100"/>
              </a:solidFill>
              <a:ln w="3129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sp>
          <p:nvSpPr>
            <p:cNvPr id="1387" name="Freeform: Shape 1386">
              <a:extLst>
                <a:ext uri="{FF2B5EF4-FFF2-40B4-BE49-F238E27FC236}">
                  <a16:creationId xmlns:a16="http://schemas.microsoft.com/office/drawing/2014/main" id="{458F0622-A258-421E-93B5-A479C0C060CA}"/>
                </a:ext>
              </a:extLst>
            </p:cNvPr>
            <p:cNvSpPr/>
            <p:nvPr/>
          </p:nvSpPr>
          <p:spPr>
            <a:xfrm>
              <a:off x="6760232" y="3366474"/>
              <a:ext cx="859355" cy="718773"/>
            </a:xfrm>
            <a:custGeom>
              <a:avLst/>
              <a:gdLst>
                <a:gd name="connsiteX0" fmla="*/ 0 w 859355"/>
                <a:gd name="connsiteY0" fmla="*/ 695092 h 718773"/>
                <a:gd name="connsiteX1" fmla="*/ 855908 w 859355"/>
                <a:gd name="connsiteY1" fmla="*/ 0 h 718773"/>
                <a:gd name="connsiteX2" fmla="*/ 855908 w 859355"/>
                <a:gd name="connsiteY2" fmla="*/ 642324 h 718773"/>
                <a:gd name="connsiteX3" fmla="*/ 769846 w 859355"/>
                <a:gd name="connsiteY3" fmla="*/ 713309 h 718773"/>
                <a:gd name="connsiteX4" fmla="*/ 0 w 859355"/>
                <a:gd name="connsiteY4" fmla="*/ 695092 h 7187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9355" h="718773">
                  <a:moveTo>
                    <a:pt x="0" y="695092"/>
                  </a:moveTo>
                  <a:lnTo>
                    <a:pt x="855908" y="0"/>
                  </a:lnTo>
                  <a:lnTo>
                    <a:pt x="855908" y="642324"/>
                  </a:lnTo>
                  <a:cubicBezTo>
                    <a:pt x="855908" y="642324"/>
                    <a:pt x="885747" y="693835"/>
                    <a:pt x="769846" y="713309"/>
                  </a:cubicBezTo>
                  <a:cubicBezTo>
                    <a:pt x="653945" y="732469"/>
                    <a:pt x="0" y="695092"/>
                    <a:pt x="0" y="695092"/>
                  </a:cubicBezTo>
                  <a:close/>
                </a:path>
              </a:pathLst>
            </a:custGeom>
            <a:solidFill>
              <a:srgbClr val="D87100">
                <a:alpha val="15000"/>
              </a:srgbClr>
            </a:solidFill>
            <a:ln w="31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grpSp>
        <p:nvGrpSpPr>
          <p:cNvPr id="1417" name="Graphic 2125">
            <a:extLst>
              <a:ext uri="{FF2B5EF4-FFF2-40B4-BE49-F238E27FC236}">
                <a16:creationId xmlns:a16="http://schemas.microsoft.com/office/drawing/2014/main" id="{02436DCC-DCD4-488D-8A14-4E85BBB8B0BA}"/>
              </a:ext>
            </a:extLst>
          </p:cNvPr>
          <p:cNvGrpSpPr/>
          <p:nvPr/>
        </p:nvGrpSpPr>
        <p:grpSpPr>
          <a:xfrm rot="5400000">
            <a:off x="11088265" y="6977776"/>
            <a:ext cx="2143136" cy="599021"/>
            <a:chOff x="5795962" y="3309937"/>
            <a:chExt cx="1989162" cy="799371"/>
          </a:xfrm>
        </p:grpSpPr>
        <p:grpSp>
          <p:nvGrpSpPr>
            <p:cNvPr id="1418" name="Graphic 2125">
              <a:extLst>
                <a:ext uri="{FF2B5EF4-FFF2-40B4-BE49-F238E27FC236}">
                  <a16:creationId xmlns:a16="http://schemas.microsoft.com/office/drawing/2014/main" id="{4CCD0293-DC4A-425A-B9EA-C61394E15183}"/>
                </a:ext>
              </a:extLst>
            </p:cNvPr>
            <p:cNvGrpSpPr/>
            <p:nvPr/>
          </p:nvGrpSpPr>
          <p:grpSpPr>
            <a:xfrm>
              <a:off x="5795962" y="3309937"/>
              <a:ext cx="1989162" cy="799371"/>
              <a:chOff x="5795962" y="3309937"/>
              <a:chExt cx="1989162" cy="799371"/>
            </a:xfrm>
          </p:grpSpPr>
          <p:grpSp>
            <p:nvGrpSpPr>
              <p:cNvPr id="1420" name="Graphic 2125">
                <a:extLst>
                  <a:ext uri="{FF2B5EF4-FFF2-40B4-BE49-F238E27FC236}">
                    <a16:creationId xmlns:a16="http://schemas.microsoft.com/office/drawing/2014/main" id="{D01B9BDA-0176-4240-B659-F79D0BD51B21}"/>
                  </a:ext>
                </a:extLst>
              </p:cNvPr>
              <p:cNvGrpSpPr/>
              <p:nvPr/>
            </p:nvGrpSpPr>
            <p:grpSpPr>
              <a:xfrm>
                <a:off x="5817634" y="3318417"/>
                <a:ext cx="1967489" cy="790890"/>
                <a:chOff x="5817634" y="3318417"/>
                <a:chExt cx="1967489" cy="790890"/>
              </a:xfrm>
            </p:grpSpPr>
            <p:sp>
              <p:nvSpPr>
                <p:cNvPr id="1436" name="Freeform: Shape 1435">
                  <a:extLst>
                    <a:ext uri="{FF2B5EF4-FFF2-40B4-BE49-F238E27FC236}">
                      <a16:creationId xmlns:a16="http://schemas.microsoft.com/office/drawing/2014/main" id="{433EB398-08C1-4084-87C7-7550439F62F0}"/>
                    </a:ext>
                  </a:extLst>
                </p:cNvPr>
                <p:cNvSpPr/>
                <p:nvPr/>
              </p:nvSpPr>
              <p:spPr>
                <a:xfrm>
                  <a:off x="5817634" y="3318417"/>
                  <a:ext cx="1967489" cy="790890"/>
                </a:xfrm>
                <a:custGeom>
                  <a:avLst/>
                  <a:gdLst>
                    <a:gd name="connsiteX0" fmla="*/ 1855986 w 1967489"/>
                    <a:gd name="connsiteY0" fmla="*/ 765763 h 790890"/>
                    <a:gd name="connsiteX1" fmla="*/ 271064 w 1967489"/>
                    <a:gd name="connsiteY1" fmla="*/ 790891 h 790890"/>
                    <a:gd name="connsiteX2" fmla="*/ 79466 w 1967489"/>
                    <a:gd name="connsiteY2" fmla="*/ 660855 h 790890"/>
                    <a:gd name="connsiteX3" fmla="*/ 9737 w 1967489"/>
                    <a:gd name="connsiteY3" fmla="*/ 579191 h 790890"/>
                    <a:gd name="connsiteX4" fmla="*/ 0 w 1967489"/>
                    <a:gd name="connsiteY4" fmla="*/ 298390 h 790890"/>
                    <a:gd name="connsiteX5" fmla="*/ 79466 w 1967489"/>
                    <a:gd name="connsiteY5" fmla="*/ 232744 h 790890"/>
                    <a:gd name="connsiteX6" fmla="*/ 79466 w 1967489"/>
                    <a:gd name="connsiteY6" fmla="*/ 167727 h 790890"/>
                    <a:gd name="connsiteX7" fmla="*/ 271064 w 1967489"/>
                    <a:gd name="connsiteY7" fmla="*/ 37691 h 790890"/>
                    <a:gd name="connsiteX8" fmla="*/ 749116 w 1967489"/>
                    <a:gd name="connsiteY8" fmla="*/ 0 h 790890"/>
                    <a:gd name="connsiteX9" fmla="*/ 1184137 w 1967489"/>
                    <a:gd name="connsiteY9" fmla="*/ 44916 h 790890"/>
                    <a:gd name="connsiteX10" fmla="*/ 1252924 w 1967489"/>
                    <a:gd name="connsiteY10" fmla="*/ 37377 h 790890"/>
                    <a:gd name="connsiteX11" fmla="*/ 1782174 w 1967489"/>
                    <a:gd name="connsiteY11" fmla="*/ 37377 h 790890"/>
                    <a:gd name="connsiteX12" fmla="*/ 1967490 w 1967489"/>
                    <a:gd name="connsiteY12" fmla="*/ 122811 h 790890"/>
                    <a:gd name="connsiteX13" fmla="*/ 1897446 w 1967489"/>
                    <a:gd name="connsiteY13" fmla="*/ 653317 h 790890"/>
                    <a:gd name="connsiteX14" fmla="*/ 1855986 w 1967489"/>
                    <a:gd name="connsiteY14" fmla="*/ 765763 h 790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967489" h="790890">
                      <a:moveTo>
                        <a:pt x="1855986" y="765763"/>
                      </a:moveTo>
                      <a:lnTo>
                        <a:pt x="271064" y="790891"/>
                      </a:lnTo>
                      <a:cubicBezTo>
                        <a:pt x="165842" y="790891"/>
                        <a:pt x="79466" y="732469"/>
                        <a:pt x="79466" y="660855"/>
                      </a:cubicBezTo>
                      <a:lnTo>
                        <a:pt x="9737" y="579191"/>
                      </a:lnTo>
                      <a:lnTo>
                        <a:pt x="0" y="298390"/>
                      </a:lnTo>
                      <a:lnTo>
                        <a:pt x="79466" y="232744"/>
                      </a:lnTo>
                      <a:lnTo>
                        <a:pt x="79466" y="167727"/>
                      </a:lnTo>
                      <a:cubicBezTo>
                        <a:pt x="79466" y="96113"/>
                        <a:pt x="165528" y="37691"/>
                        <a:pt x="271064" y="37691"/>
                      </a:cubicBezTo>
                      <a:lnTo>
                        <a:pt x="749116" y="0"/>
                      </a:lnTo>
                      <a:lnTo>
                        <a:pt x="1184137" y="44916"/>
                      </a:lnTo>
                      <a:lnTo>
                        <a:pt x="1252924" y="37377"/>
                      </a:lnTo>
                      <a:lnTo>
                        <a:pt x="1782174" y="37377"/>
                      </a:lnTo>
                      <a:cubicBezTo>
                        <a:pt x="1887395" y="37377"/>
                        <a:pt x="1967490" y="51197"/>
                        <a:pt x="1967490" y="122811"/>
                      </a:cubicBezTo>
                      <a:lnTo>
                        <a:pt x="1897446" y="653317"/>
                      </a:lnTo>
                      <a:cubicBezTo>
                        <a:pt x="1897446" y="724931"/>
                        <a:pt x="1961208" y="765763"/>
                        <a:pt x="1855986" y="765763"/>
                      </a:cubicBezTo>
                      <a:close/>
                    </a:path>
                  </a:pathLst>
                </a:custGeom>
                <a:solidFill>
                  <a:srgbClr val="512C1E">
                    <a:alpha val="60000"/>
                  </a:srgbClr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grpSp>
              <p:nvGrpSpPr>
                <p:cNvPr id="1437" name="Graphic 2125">
                  <a:extLst>
                    <a:ext uri="{FF2B5EF4-FFF2-40B4-BE49-F238E27FC236}">
                      <a16:creationId xmlns:a16="http://schemas.microsoft.com/office/drawing/2014/main" id="{4063405F-4C65-4E76-A958-E8213CF88403}"/>
                    </a:ext>
                  </a:extLst>
                </p:cNvPr>
                <p:cNvGrpSpPr/>
                <p:nvPr/>
              </p:nvGrpSpPr>
              <p:grpSpPr>
                <a:xfrm>
                  <a:off x="5897100" y="3355794"/>
                  <a:ext cx="1817980" cy="681899"/>
                  <a:chOff x="5897100" y="3355794"/>
                  <a:chExt cx="1817980" cy="681899"/>
                </a:xfrm>
                <a:solidFill>
                  <a:srgbClr val="593B2E"/>
                </a:solidFill>
              </p:grpSpPr>
              <p:sp>
                <p:nvSpPr>
                  <p:cNvPr id="1443" name="Freeform: Shape 1442">
                    <a:extLst>
                      <a:ext uri="{FF2B5EF4-FFF2-40B4-BE49-F238E27FC236}">
                        <a16:creationId xmlns:a16="http://schemas.microsoft.com/office/drawing/2014/main" id="{989E20B0-0260-4B81-9AAF-2C11D4404FDA}"/>
                      </a:ext>
                    </a:extLst>
                  </p:cNvPr>
                  <p:cNvSpPr/>
                  <p:nvPr/>
                </p:nvSpPr>
                <p:spPr>
                  <a:xfrm>
                    <a:off x="6003578" y="3429604"/>
                    <a:ext cx="1696739" cy="608090"/>
                  </a:xfrm>
                  <a:custGeom>
                    <a:avLst/>
                    <a:gdLst>
                      <a:gd name="connsiteX0" fmla="*/ 0 w 1696739"/>
                      <a:gd name="connsiteY0" fmla="*/ 65962 h 608090"/>
                      <a:gd name="connsiteX1" fmla="*/ 0 w 1696739"/>
                      <a:gd name="connsiteY1" fmla="*/ 542130 h 608090"/>
                      <a:gd name="connsiteX2" fmla="*/ 98940 w 1696739"/>
                      <a:gd name="connsiteY2" fmla="*/ 608090 h 608090"/>
                      <a:gd name="connsiteX3" fmla="*/ 1597800 w 1696739"/>
                      <a:gd name="connsiteY3" fmla="*/ 608090 h 608090"/>
                      <a:gd name="connsiteX4" fmla="*/ 1696740 w 1696739"/>
                      <a:gd name="connsiteY4" fmla="*/ 542130 h 608090"/>
                      <a:gd name="connsiteX5" fmla="*/ 1696740 w 1696739"/>
                      <a:gd name="connsiteY5" fmla="*/ 72872 h 608090"/>
                      <a:gd name="connsiteX6" fmla="*/ 1598428 w 1696739"/>
                      <a:gd name="connsiteY6" fmla="*/ 6913 h 608090"/>
                      <a:gd name="connsiteX7" fmla="*/ 99882 w 1696739"/>
                      <a:gd name="connsiteY7" fmla="*/ 2 h 608090"/>
                      <a:gd name="connsiteX8" fmla="*/ 0 w 1696739"/>
                      <a:gd name="connsiteY8" fmla="*/ 65962 h 6080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696739" h="608090">
                        <a:moveTo>
                          <a:pt x="0" y="65962"/>
                        </a:moveTo>
                        <a:lnTo>
                          <a:pt x="0" y="542130"/>
                        </a:lnTo>
                        <a:cubicBezTo>
                          <a:pt x="0" y="578565"/>
                          <a:pt x="44287" y="608090"/>
                          <a:pt x="98940" y="608090"/>
                        </a:cubicBezTo>
                        <a:lnTo>
                          <a:pt x="1597800" y="608090"/>
                        </a:lnTo>
                        <a:cubicBezTo>
                          <a:pt x="1652453" y="608090"/>
                          <a:pt x="1696740" y="578565"/>
                          <a:pt x="1696740" y="542130"/>
                        </a:cubicBezTo>
                        <a:lnTo>
                          <a:pt x="1696740" y="72872"/>
                        </a:lnTo>
                        <a:cubicBezTo>
                          <a:pt x="1696740" y="36437"/>
                          <a:pt x="1652767" y="6913"/>
                          <a:pt x="1598428" y="6913"/>
                        </a:cubicBezTo>
                        <a:lnTo>
                          <a:pt x="99882" y="2"/>
                        </a:lnTo>
                        <a:cubicBezTo>
                          <a:pt x="44916" y="-312"/>
                          <a:pt x="0" y="29213"/>
                          <a:pt x="0" y="65962"/>
                        </a:cubicBez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444" name="Freeform: Shape 1443">
                    <a:extLst>
                      <a:ext uri="{FF2B5EF4-FFF2-40B4-BE49-F238E27FC236}">
                        <a16:creationId xmlns:a16="http://schemas.microsoft.com/office/drawing/2014/main" id="{981CDB7B-A69A-4608-8FD2-DAA2602D2EB8}"/>
                      </a:ext>
                    </a:extLst>
                  </p:cNvPr>
                  <p:cNvSpPr/>
                  <p:nvPr/>
                </p:nvSpPr>
                <p:spPr>
                  <a:xfrm>
                    <a:off x="5976566" y="3434946"/>
                    <a:ext cx="1709303" cy="590812"/>
                  </a:xfrm>
                  <a:custGeom>
                    <a:avLst/>
                    <a:gdLst>
                      <a:gd name="connsiteX0" fmla="*/ 69101 w 1709303"/>
                      <a:gd name="connsiteY0" fmla="*/ 590812 h 590812"/>
                      <a:gd name="connsiteX1" fmla="*/ 42403 w 1709303"/>
                      <a:gd name="connsiteY1" fmla="*/ 369690 h 590812"/>
                      <a:gd name="connsiteX2" fmla="*/ 67530 w 1709303"/>
                      <a:gd name="connsiteY2" fmla="*/ 41775 h 590812"/>
                      <a:gd name="connsiteX3" fmla="*/ 1709304 w 1709303"/>
                      <a:gd name="connsiteY3" fmla="*/ 32980 h 590812"/>
                      <a:gd name="connsiteX4" fmla="*/ 1709304 w 1709303"/>
                      <a:gd name="connsiteY4" fmla="*/ 32980 h 590812"/>
                      <a:gd name="connsiteX5" fmla="*/ 1593089 w 1709303"/>
                      <a:gd name="connsiteY5" fmla="*/ 1570 h 590812"/>
                      <a:gd name="connsiteX6" fmla="*/ 87947 w 1709303"/>
                      <a:gd name="connsiteY6" fmla="*/ 0 h 590812"/>
                      <a:gd name="connsiteX7" fmla="*/ 0 w 1709303"/>
                      <a:gd name="connsiteY7" fmla="*/ 59678 h 590812"/>
                      <a:gd name="connsiteX8" fmla="*/ 0 w 1709303"/>
                      <a:gd name="connsiteY8" fmla="*/ 503808 h 590812"/>
                      <a:gd name="connsiteX9" fmla="*/ 69101 w 1709303"/>
                      <a:gd name="connsiteY9" fmla="*/ 590812 h 590812"/>
                      <a:gd name="connsiteX10" fmla="*/ 69101 w 1709303"/>
                      <a:gd name="connsiteY10" fmla="*/ 590812 h 5908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709303" h="590812">
                        <a:moveTo>
                          <a:pt x="69101" y="590812"/>
                        </a:moveTo>
                        <a:lnTo>
                          <a:pt x="42403" y="369690"/>
                        </a:lnTo>
                        <a:lnTo>
                          <a:pt x="67530" y="41775"/>
                        </a:lnTo>
                        <a:lnTo>
                          <a:pt x="1709304" y="32980"/>
                        </a:lnTo>
                        <a:lnTo>
                          <a:pt x="1709304" y="32980"/>
                        </a:lnTo>
                        <a:cubicBezTo>
                          <a:pt x="1676638" y="4397"/>
                          <a:pt x="1655594" y="1570"/>
                          <a:pt x="1593089" y="1570"/>
                        </a:cubicBezTo>
                        <a:lnTo>
                          <a:pt x="87947" y="0"/>
                        </a:lnTo>
                        <a:cubicBezTo>
                          <a:pt x="39262" y="0"/>
                          <a:pt x="0" y="26698"/>
                          <a:pt x="0" y="59678"/>
                        </a:cubicBezTo>
                        <a:lnTo>
                          <a:pt x="0" y="503808"/>
                        </a:lnTo>
                        <a:cubicBezTo>
                          <a:pt x="314" y="538987"/>
                          <a:pt x="26070" y="571653"/>
                          <a:pt x="69101" y="590812"/>
                        </a:cubicBezTo>
                        <a:lnTo>
                          <a:pt x="69101" y="590812"/>
                        </a:ln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445" name="Freeform: Shape 1444">
                    <a:extLst>
                      <a:ext uri="{FF2B5EF4-FFF2-40B4-BE49-F238E27FC236}">
                        <a16:creationId xmlns:a16="http://schemas.microsoft.com/office/drawing/2014/main" id="{8B7A2EB7-4C2A-4AD1-B383-2D23DF3503B6}"/>
                      </a:ext>
                    </a:extLst>
                  </p:cNvPr>
                  <p:cNvSpPr/>
                  <p:nvPr/>
                </p:nvSpPr>
                <p:spPr>
                  <a:xfrm>
                    <a:off x="5897100" y="3385319"/>
                    <a:ext cx="70985" cy="307812"/>
                  </a:xfrm>
                  <a:custGeom>
                    <a:avLst/>
                    <a:gdLst>
                      <a:gd name="connsiteX0" fmla="*/ 70985 w 70985"/>
                      <a:gd name="connsiteY0" fmla="*/ 0 h 307812"/>
                      <a:gd name="connsiteX1" fmla="*/ 45230 w 70985"/>
                      <a:gd name="connsiteY1" fmla="*/ 94543 h 307812"/>
                      <a:gd name="connsiteX2" fmla="*/ 23243 w 70985"/>
                      <a:gd name="connsiteY2" fmla="*/ 307813 h 307812"/>
                      <a:gd name="connsiteX3" fmla="*/ 0 w 70985"/>
                      <a:gd name="connsiteY3" fmla="*/ 216097 h 307812"/>
                      <a:gd name="connsiteX4" fmla="*/ 0 w 70985"/>
                      <a:gd name="connsiteY4" fmla="*/ 72556 h 307812"/>
                      <a:gd name="connsiteX5" fmla="*/ 70985 w 70985"/>
                      <a:gd name="connsiteY5" fmla="*/ 0 h 3078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985" h="307812">
                        <a:moveTo>
                          <a:pt x="70985" y="0"/>
                        </a:moveTo>
                        <a:cubicBezTo>
                          <a:pt x="70985" y="0"/>
                          <a:pt x="50569" y="58736"/>
                          <a:pt x="45230" y="94543"/>
                        </a:cubicBezTo>
                        <a:cubicBezTo>
                          <a:pt x="39890" y="130349"/>
                          <a:pt x="23243" y="307813"/>
                          <a:pt x="23243" y="307813"/>
                        </a:cubicBezTo>
                        <a:lnTo>
                          <a:pt x="0" y="216097"/>
                        </a:lnTo>
                        <a:lnTo>
                          <a:pt x="0" y="72556"/>
                        </a:lnTo>
                        <a:cubicBezTo>
                          <a:pt x="0" y="72556"/>
                          <a:pt x="15391" y="21358"/>
                          <a:pt x="70985" y="0"/>
                        </a:cubicBez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446" name="Freeform: Shape 1445">
                    <a:extLst>
                      <a:ext uri="{FF2B5EF4-FFF2-40B4-BE49-F238E27FC236}">
                        <a16:creationId xmlns:a16="http://schemas.microsoft.com/office/drawing/2014/main" id="{C51062C1-7E1F-46F9-9047-9E512AC56070}"/>
                      </a:ext>
                    </a:extLst>
                  </p:cNvPr>
                  <p:cNvSpPr/>
                  <p:nvPr/>
                </p:nvSpPr>
                <p:spPr>
                  <a:xfrm>
                    <a:off x="5897100" y="3879704"/>
                    <a:ext cx="78837" cy="157989"/>
                  </a:xfrm>
                  <a:custGeom>
                    <a:avLst/>
                    <a:gdLst>
                      <a:gd name="connsiteX0" fmla="*/ 78838 w 78837"/>
                      <a:gd name="connsiteY0" fmla="*/ 0 h 157989"/>
                      <a:gd name="connsiteX1" fmla="*/ 23243 w 78837"/>
                      <a:gd name="connsiteY1" fmla="*/ 157990 h 157989"/>
                      <a:gd name="connsiteX2" fmla="*/ 0 w 78837"/>
                      <a:gd name="connsiteY2" fmla="*/ 99568 h 1579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8837" h="157989">
                        <a:moveTo>
                          <a:pt x="78838" y="0"/>
                        </a:moveTo>
                        <a:lnTo>
                          <a:pt x="23243" y="157990"/>
                        </a:lnTo>
                        <a:lnTo>
                          <a:pt x="0" y="99568"/>
                        </a:ln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447" name="Freeform: Shape 1446">
                    <a:extLst>
                      <a:ext uri="{FF2B5EF4-FFF2-40B4-BE49-F238E27FC236}">
                        <a16:creationId xmlns:a16="http://schemas.microsoft.com/office/drawing/2014/main" id="{DF8CC984-FA2A-48C2-BD19-EB5728082B88}"/>
                      </a:ext>
                    </a:extLst>
                  </p:cNvPr>
                  <p:cNvSpPr/>
                  <p:nvPr/>
                </p:nvSpPr>
                <p:spPr>
                  <a:xfrm>
                    <a:off x="6941151" y="3355794"/>
                    <a:ext cx="287710" cy="55594"/>
                  </a:xfrm>
                  <a:custGeom>
                    <a:avLst/>
                    <a:gdLst>
                      <a:gd name="connsiteX0" fmla="*/ 129407 w 287710"/>
                      <a:gd name="connsiteY0" fmla="*/ 0 h 55594"/>
                      <a:gd name="connsiteX1" fmla="*/ 0 w 287710"/>
                      <a:gd name="connsiteY1" fmla="*/ 55595 h 55594"/>
                      <a:gd name="connsiteX2" fmla="*/ 223636 w 287710"/>
                      <a:gd name="connsiteY2" fmla="*/ 24813 h 55594"/>
                      <a:gd name="connsiteX3" fmla="*/ 287711 w 287710"/>
                      <a:gd name="connsiteY3" fmla="*/ 0 h 555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87710" h="55594">
                        <a:moveTo>
                          <a:pt x="129407" y="0"/>
                        </a:moveTo>
                        <a:lnTo>
                          <a:pt x="0" y="55595"/>
                        </a:lnTo>
                        <a:lnTo>
                          <a:pt x="223636" y="24813"/>
                        </a:lnTo>
                        <a:lnTo>
                          <a:pt x="287711" y="0"/>
                        </a:ln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448" name="Freeform: Shape 1447">
                    <a:extLst>
                      <a:ext uri="{FF2B5EF4-FFF2-40B4-BE49-F238E27FC236}">
                        <a16:creationId xmlns:a16="http://schemas.microsoft.com/office/drawing/2014/main" id="{C8177195-4E9B-43A3-AD2A-4A66BBDA468E}"/>
                      </a:ext>
                    </a:extLst>
                  </p:cNvPr>
                  <p:cNvSpPr/>
                  <p:nvPr/>
                </p:nvSpPr>
                <p:spPr>
                  <a:xfrm>
                    <a:off x="7671421" y="3502477"/>
                    <a:ext cx="43659" cy="492500"/>
                  </a:xfrm>
                  <a:custGeom>
                    <a:avLst/>
                    <a:gdLst>
                      <a:gd name="connsiteX0" fmla="*/ 29211 w 43659"/>
                      <a:gd name="connsiteY0" fmla="*/ 0 h 492500"/>
                      <a:gd name="connsiteX1" fmla="*/ 0 w 43659"/>
                      <a:gd name="connsiteY1" fmla="*/ 295877 h 492500"/>
                      <a:gd name="connsiteX2" fmla="*/ 14448 w 43659"/>
                      <a:gd name="connsiteY2" fmla="*/ 492501 h 492500"/>
                      <a:gd name="connsiteX3" fmla="*/ 43659 w 43659"/>
                      <a:gd name="connsiteY3" fmla="*/ 377228 h 4925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3659" h="492500">
                        <a:moveTo>
                          <a:pt x="29211" y="0"/>
                        </a:moveTo>
                        <a:lnTo>
                          <a:pt x="0" y="295877"/>
                        </a:lnTo>
                        <a:lnTo>
                          <a:pt x="14448" y="492501"/>
                        </a:lnTo>
                        <a:lnTo>
                          <a:pt x="43659" y="377228"/>
                        </a:ln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sp>
              <p:nvSpPr>
                <p:cNvPr id="1438" name="Freeform: Shape 1437">
                  <a:extLst>
                    <a:ext uri="{FF2B5EF4-FFF2-40B4-BE49-F238E27FC236}">
                      <a16:creationId xmlns:a16="http://schemas.microsoft.com/office/drawing/2014/main" id="{E67A034B-3A7A-4FEA-AD97-1D03BA4D98B8}"/>
                    </a:ext>
                  </a:extLst>
                </p:cNvPr>
                <p:cNvSpPr/>
                <p:nvPr/>
              </p:nvSpPr>
              <p:spPr>
                <a:xfrm>
                  <a:off x="6006405" y="3351397"/>
                  <a:ext cx="641067" cy="53396"/>
                </a:xfrm>
                <a:custGeom>
                  <a:avLst/>
                  <a:gdLst>
                    <a:gd name="connsiteX0" fmla="*/ 0 w 641067"/>
                    <a:gd name="connsiteY0" fmla="*/ 17589 h 53396"/>
                    <a:gd name="connsiteX1" fmla="*/ 246250 w 641067"/>
                    <a:gd name="connsiteY1" fmla="*/ 53396 h 53396"/>
                    <a:gd name="connsiteX2" fmla="*/ 641067 w 641067"/>
                    <a:gd name="connsiteY2" fmla="*/ 4397 h 53396"/>
                    <a:gd name="connsiteX3" fmla="*/ 54967 w 641067"/>
                    <a:gd name="connsiteY3" fmla="*/ 0 h 53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41067" h="53396">
                      <a:moveTo>
                        <a:pt x="0" y="17589"/>
                      </a:moveTo>
                      <a:lnTo>
                        <a:pt x="246250" y="53396"/>
                      </a:lnTo>
                      <a:lnTo>
                        <a:pt x="641067" y="4397"/>
                      </a:lnTo>
                      <a:lnTo>
                        <a:pt x="54967" y="0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439" name="Freeform: Shape 1438">
                  <a:extLst>
                    <a:ext uri="{FF2B5EF4-FFF2-40B4-BE49-F238E27FC236}">
                      <a16:creationId xmlns:a16="http://schemas.microsoft.com/office/drawing/2014/main" id="{E41C4E79-467F-42F2-B974-982431644C51}"/>
                    </a:ext>
                  </a:extLst>
                </p:cNvPr>
                <p:cNvSpPr/>
                <p:nvPr/>
              </p:nvSpPr>
              <p:spPr>
                <a:xfrm>
                  <a:off x="7164787" y="3355794"/>
                  <a:ext cx="435335" cy="24813"/>
                </a:xfrm>
                <a:custGeom>
                  <a:avLst/>
                  <a:gdLst>
                    <a:gd name="connsiteX0" fmla="*/ 0 w 435335"/>
                    <a:gd name="connsiteY0" fmla="*/ 24813 h 24813"/>
                    <a:gd name="connsiteX1" fmla="*/ 435335 w 435335"/>
                    <a:gd name="connsiteY1" fmla="*/ 0 h 24813"/>
                    <a:gd name="connsiteX2" fmla="*/ 64075 w 435335"/>
                    <a:gd name="connsiteY2" fmla="*/ 0 h 248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435335" h="24813">
                      <a:moveTo>
                        <a:pt x="0" y="24813"/>
                      </a:moveTo>
                      <a:lnTo>
                        <a:pt x="435335" y="0"/>
                      </a:lnTo>
                      <a:lnTo>
                        <a:pt x="64075" y="0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440" name="Freeform: Shape 1439">
                  <a:extLst>
                    <a:ext uri="{FF2B5EF4-FFF2-40B4-BE49-F238E27FC236}">
                      <a16:creationId xmlns:a16="http://schemas.microsoft.com/office/drawing/2014/main" id="{62DB9329-C5DB-4046-A29C-08F11DA686CA}"/>
                    </a:ext>
                  </a:extLst>
                </p:cNvPr>
                <p:cNvSpPr/>
                <p:nvPr/>
              </p:nvSpPr>
              <p:spPr>
                <a:xfrm>
                  <a:off x="5947355" y="3368986"/>
                  <a:ext cx="305300" cy="92972"/>
                </a:xfrm>
                <a:custGeom>
                  <a:avLst/>
                  <a:gdLst>
                    <a:gd name="connsiteX0" fmla="*/ 305300 w 305300"/>
                    <a:gd name="connsiteY0" fmla="*/ 35807 h 92972"/>
                    <a:gd name="connsiteX1" fmla="*/ 0 w 305300"/>
                    <a:gd name="connsiteY1" fmla="*/ 92972 h 92972"/>
                    <a:gd name="connsiteX2" fmla="*/ 20730 w 305300"/>
                    <a:gd name="connsiteY2" fmla="*/ 16333 h 92972"/>
                    <a:gd name="connsiteX3" fmla="*/ 59050 w 305300"/>
                    <a:gd name="connsiteY3" fmla="*/ 0 h 929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5300" h="92972">
                      <a:moveTo>
                        <a:pt x="305300" y="35807"/>
                      </a:moveTo>
                      <a:lnTo>
                        <a:pt x="0" y="92972"/>
                      </a:lnTo>
                      <a:lnTo>
                        <a:pt x="20730" y="16333"/>
                      </a:lnTo>
                      <a:lnTo>
                        <a:pt x="59050" y="0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441" name="Freeform: Shape 1440">
                  <a:extLst>
                    <a:ext uri="{FF2B5EF4-FFF2-40B4-BE49-F238E27FC236}">
                      <a16:creationId xmlns:a16="http://schemas.microsoft.com/office/drawing/2014/main" id="{6A0A6E0F-39CD-407F-A109-CB1537BD22C4}"/>
                    </a:ext>
                  </a:extLst>
                </p:cNvPr>
                <p:cNvSpPr/>
                <p:nvPr/>
              </p:nvSpPr>
              <p:spPr>
                <a:xfrm>
                  <a:off x="5915318" y="3597019"/>
                  <a:ext cx="61562" cy="282685"/>
                </a:xfrm>
                <a:custGeom>
                  <a:avLst/>
                  <a:gdLst>
                    <a:gd name="connsiteX0" fmla="*/ 17275 w 61562"/>
                    <a:gd name="connsiteY0" fmla="*/ 0 h 282685"/>
                    <a:gd name="connsiteX1" fmla="*/ 61563 w 61562"/>
                    <a:gd name="connsiteY1" fmla="*/ 76953 h 282685"/>
                    <a:gd name="connsiteX2" fmla="*/ 60620 w 61562"/>
                    <a:gd name="connsiteY2" fmla="*/ 282685 h 282685"/>
                    <a:gd name="connsiteX3" fmla="*/ 0 w 61562"/>
                    <a:gd name="connsiteY3" fmla="*/ 76953 h 2826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1562" h="282685">
                      <a:moveTo>
                        <a:pt x="17275" y="0"/>
                      </a:moveTo>
                      <a:lnTo>
                        <a:pt x="61563" y="76953"/>
                      </a:lnTo>
                      <a:lnTo>
                        <a:pt x="60620" y="282685"/>
                      </a:lnTo>
                      <a:lnTo>
                        <a:pt x="0" y="76953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442" name="Freeform: Shape 1441">
                  <a:extLst>
                    <a:ext uri="{FF2B5EF4-FFF2-40B4-BE49-F238E27FC236}">
                      <a16:creationId xmlns:a16="http://schemas.microsoft.com/office/drawing/2014/main" id="{4F29DCD1-9E48-4E87-98C1-217D9CD60481}"/>
                    </a:ext>
                  </a:extLst>
                </p:cNvPr>
                <p:cNvSpPr/>
                <p:nvPr/>
              </p:nvSpPr>
              <p:spPr>
                <a:xfrm>
                  <a:off x="7001771" y="3355794"/>
                  <a:ext cx="679072" cy="63761"/>
                </a:xfrm>
                <a:custGeom>
                  <a:avLst/>
                  <a:gdLst>
                    <a:gd name="connsiteX0" fmla="*/ 0 w 679072"/>
                    <a:gd name="connsiteY0" fmla="*/ 48999 h 63761"/>
                    <a:gd name="connsiteX1" fmla="*/ 250334 w 679072"/>
                    <a:gd name="connsiteY1" fmla="*/ 63761 h 63761"/>
                    <a:gd name="connsiteX2" fmla="*/ 679073 w 679072"/>
                    <a:gd name="connsiteY2" fmla="*/ 12564 h 63761"/>
                    <a:gd name="connsiteX3" fmla="*/ 499411 w 679072"/>
                    <a:gd name="connsiteY3" fmla="*/ 0 h 63761"/>
                    <a:gd name="connsiteX4" fmla="*/ 163015 w 679072"/>
                    <a:gd name="connsiteY4" fmla="*/ 24813 h 637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79072" h="63761">
                      <a:moveTo>
                        <a:pt x="0" y="48999"/>
                      </a:moveTo>
                      <a:lnTo>
                        <a:pt x="250334" y="63761"/>
                      </a:lnTo>
                      <a:lnTo>
                        <a:pt x="679073" y="12564"/>
                      </a:lnTo>
                      <a:lnTo>
                        <a:pt x="499411" y="0"/>
                      </a:lnTo>
                      <a:lnTo>
                        <a:pt x="163015" y="24813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1421" name="Graphic 2125">
                <a:extLst>
                  <a:ext uri="{FF2B5EF4-FFF2-40B4-BE49-F238E27FC236}">
                    <a16:creationId xmlns:a16="http://schemas.microsoft.com/office/drawing/2014/main" id="{9041C6B1-170F-4434-9BC3-A1F3BD7898B9}"/>
                  </a:ext>
                </a:extLst>
              </p:cNvPr>
              <p:cNvGrpSpPr/>
              <p:nvPr/>
            </p:nvGrpSpPr>
            <p:grpSpPr>
              <a:xfrm>
                <a:off x="5795962" y="3309937"/>
                <a:ext cx="1894305" cy="757910"/>
                <a:chOff x="5795962" y="3309937"/>
                <a:chExt cx="1894305" cy="757910"/>
              </a:xfrm>
            </p:grpSpPr>
            <p:sp>
              <p:nvSpPr>
                <p:cNvPr id="1424" name="Freeform: Shape 1423">
                  <a:extLst>
                    <a:ext uri="{FF2B5EF4-FFF2-40B4-BE49-F238E27FC236}">
                      <a16:creationId xmlns:a16="http://schemas.microsoft.com/office/drawing/2014/main" id="{82788A4B-3630-4532-92E8-4A1FF239F7DF}"/>
                    </a:ext>
                  </a:extLst>
                </p:cNvPr>
                <p:cNvSpPr/>
                <p:nvPr/>
              </p:nvSpPr>
              <p:spPr>
                <a:xfrm>
                  <a:off x="5795962" y="3314334"/>
                  <a:ext cx="1894305" cy="753513"/>
                </a:xfrm>
                <a:custGeom>
                  <a:avLst/>
                  <a:gdLst>
                    <a:gd name="connsiteX0" fmla="*/ 1702708 w 1894305"/>
                    <a:gd name="connsiteY0" fmla="*/ 753513 h 753513"/>
                    <a:gd name="connsiteX1" fmla="*/ 191598 w 1894305"/>
                    <a:gd name="connsiteY1" fmla="*/ 753513 h 753513"/>
                    <a:gd name="connsiteX2" fmla="*/ 0 w 1894305"/>
                    <a:gd name="connsiteY2" fmla="*/ 623478 h 753513"/>
                    <a:gd name="connsiteX3" fmla="*/ 55909 w 1894305"/>
                    <a:gd name="connsiteY3" fmla="*/ 515744 h 753513"/>
                    <a:gd name="connsiteX4" fmla="*/ 0 w 1894305"/>
                    <a:gd name="connsiteY4" fmla="*/ 245308 h 753513"/>
                    <a:gd name="connsiteX5" fmla="*/ 0 w 1894305"/>
                    <a:gd name="connsiteY5" fmla="*/ 195053 h 753513"/>
                    <a:gd name="connsiteX6" fmla="*/ 0 w 1894305"/>
                    <a:gd name="connsiteY6" fmla="*/ 130035 h 753513"/>
                    <a:gd name="connsiteX7" fmla="*/ 191598 w 1894305"/>
                    <a:gd name="connsiteY7" fmla="*/ 0 h 753513"/>
                    <a:gd name="connsiteX8" fmla="*/ 750372 w 1894305"/>
                    <a:gd name="connsiteY8" fmla="*/ 0 h 753513"/>
                    <a:gd name="connsiteX9" fmla="*/ 1044051 w 1894305"/>
                    <a:gd name="connsiteY9" fmla="*/ 55595 h 753513"/>
                    <a:gd name="connsiteX10" fmla="*/ 1173458 w 1894305"/>
                    <a:gd name="connsiteY10" fmla="*/ 0 h 753513"/>
                    <a:gd name="connsiteX11" fmla="*/ 1702708 w 1894305"/>
                    <a:gd name="connsiteY11" fmla="*/ 0 h 753513"/>
                    <a:gd name="connsiteX12" fmla="*/ 1894306 w 1894305"/>
                    <a:gd name="connsiteY12" fmla="*/ 130035 h 753513"/>
                    <a:gd name="connsiteX13" fmla="*/ 1867607 w 1894305"/>
                    <a:gd name="connsiteY13" fmla="*/ 668080 h 753513"/>
                    <a:gd name="connsiteX14" fmla="*/ 1702708 w 1894305"/>
                    <a:gd name="connsiteY14" fmla="*/ 753513 h 7535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894305" h="753513">
                      <a:moveTo>
                        <a:pt x="1702708" y="753513"/>
                      </a:moveTo>
                      <a:lnTo>
                        <a:pt x="191598" y="753513"/>
                      </a:lnTo>
                      <a:cubicBezTo>
                        <a:pt x="86376" y="753513"/>
                        <a:pt x="0" y="695092"/>
                        <a:pt x="0" y="623478"/>
                      </a:cubicBezTo>
                      <a:lnTo>
                        <a:pt x="55909" y="515744"/>
                      </a:lnTo>
                      <a:lnTo>
                        <a:pt x="0" y="245308"/>
                      </a:lnTo>
                      <a:lnTo>
                        <a:pt x="0" y="195053"/>
                      </a:lnTo>
                      <a:lnTo>
                        <a:pt x="0" y="130035"/>
                      </a:lnTo>
                      <a:cubicBezTo>
                        <a:pt x="0" y="58422"/>
                        <a:pt x="86062" y="0"/>
                        <a:pt x="191598" y="0"/>
                      </a:cubicBezTo>
                      <a:lnTo>
                        <a:pt x="750372" y="0"/>
                      </a:lnTo>
                      <a:lnTo>
                        <a:pt x="1044051" y="55595"/>
                      </a:lnTo>
                      <a:lnTo>
                        <a:pt x="1173458" y="0"/>
                      </a:lnTo>
                      <a:lnTo>
                        <a:pt x="1702708" y="0"/>
                      </a:lnTo>
                      <a:cubicBezTo>
                        <a:pt x="1807930" y="0"/>
                        <a:pt x="1894306" y="58422"/>
                        <a:pt x="1894306" y="130035"/>
                      </a:cubicBezTo>
                      <a:lnTo>
                        <a:pt x="1867607" y="668080"/>
                      </a:lnTo>
                      <a:cubicBezTo>
                        <a:pt x="1867607" y="739693"/>
                        <a:pt x="1808244" y="753513"/>
                        <a:pt x="1702708" y="753513"/>
                      </a:cubicBezTo>
                      <a:close/>
                    </a:path>
                  </a:pathLst>
                </a:custGeom>
                <a:solidFill>
                  <a:srgbClr val="FFBD03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grpSp>
              <p:nvGrpSpPr>
                <p:cNvPr id="1425" name="Graphic 2125">
                  <a:extLst>
                    <a:ext uri="{FF2B5EF4-FFF2-40B4-BE49-F238E27FC236}">
                      <a16:creationId xmlns:a16="http://schemas.microsoft.com/office/drawing/2014/main" id="{EE0F9375-83D3-464E-BF09-6854618033D5}"/>
                    </a:ext>
                  </a:extLst>
                </p:cNvPr>
                <p:cNvGrpSpPr/>
                <p:nvPr/>
              </p:nvGrpSpPr>
              <p:grpSpPr>
                <a:xfrm>
                  <a:off x="5795962" y="3314334"/>
                  <a:ext cx="1875459" cy="731840"/>
                  <a:chOff x="5795962" y="3314334"/>
                  <a:chExt cx="1875459" cy="731840"/>
                </a:xfrm>
              </p:grpSpPr>
              <p:sp>
                <p:nvSpPr>
                  <p:cNvPr id="1431" name="Freeform: Shape 1430">
                    <a:extLst>
                      <a:ext uri="{FF2B5EF4-FFF2-40B4-BE49-F238E27FC236}">
                        <a16:creationId xmlns:a16="http://schemas.microsoft.com/office/drawing/2014/main" id="{966F2658-14BB-4ABB-9542-8F992F60FFD2}"/>
                      </a:ext>
                    </a:extLst>
                  </p:cNvPr>
                  <p:cNvSpPr/>
                  <p:nvPr/>
                </p:nvSpPr>
                <p:spPr>
                  <a:xfrm>
                    <a:off x="5900555" y="3387830"/>
                    <a:ext cx="1730822" cy="658345"/>
                  </a:xfrm>
                  <a:custGeom>
                    <a:avLst/>
                    <a:gdLst>
                      <a:gd name="connsiteX0" fmla="*/ 1885 w 1730822"/>
                      <a:gd name="connsiteY0" fmla="*/ 66276 h 658345"/>
                      <a:gd name="connsiteX1" fmla="*/ 0 w 1730822"/>
                      <a:gd name="connsiteY1" fmla="*/ 574168 h 658345"/>
                      <a:gd name="connsiteX2" fmla="*/ 98940 w 1730822"/>
                      <a:gd name="connsiteY2" fmla="*/ 640128 h 658345"/>
                      <a:gd name="connsiteX3" fmla="*/ 1629210 w 1730822"/>
                      <a:gd name="connsiteY3" fmla="*/ 658345 h 658345"/>
                      <a:gd name="connsiteX4" fmla="*/ 1728149 w 1730822"/>
                      <a:gd name="connsiteY4" fmla="*/ 592385 h 658345"/>
                      <a:gd name="connsiteX5" fmla="*/ 1730348 w 1730822"/>
                      <a:gd name="connsiteY5" fmla="*/ 51514 h 658345"/>
                      <a:gd name="connsiteX6" fmla="*/ 1600313 w 1730822"/>
                      <a:gd name="connsiteY6" fmla="*/ 7227 h 658345"/>
                      <a:gd name="connsiteX7" fmla="*/ 101453 w 1730822"/>
                      <a:gd name="connsiteY7" fmla="*/ 2 h 658345"/>
                      <a:gd name="connsiteX8" fmla="*/ 1885 w 1730822"/>
                      <a:gd name="connsiteY8" fmla="*/ 66276 h 658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730822" h="658345">
                        <a:moveTo>
                          <a:pt x="1885" y="66276"/>
                        </a:moveTo>
                        <a:lnTo>
                          <a:pt x="0" y="574168"/>
                        </a:lnTo>
                        <a:cubicBezTo>
                          <a:pt x="0" y="610603"/>
                          <a:pt x="44287" y="640128"/>
                          <a:pt x="98940" y="640128"/>
                        </a:cubicBezTo>
                        <a:lnTo>
                          <a:pt x="1629210" y="658345"/>
                        </a:lnTo>
                        <a:cubicBezTo>
                          <a:pt x="1683862" y="658345"/>
                          <a:pt x="1728149" y="628820"/>
                          <a:pt x="1728149" y="592385"/>
                        </a:cubicBezTo>
                        <a:lnTo>
                          <a:pt x="1730348" y="51514"/>
                        </a:lnTo>
                        <a:cubicBezTo>
                          <a:pt x="1737258" y="17906"/>
                          <a:pt x="1667529" y="12566"/>
                          <a:pt x="1600313" y="7227"/>
                        </a:cubicBezTo>
                        <a:lnTo>
                          <a:pt x="101453" y="2"/>
                        </a:lnTo>
                        <a:cubicBezTo>
                          <a:pt x="46800" y="-312"/>
                          <a:pt x="1885" y="29527"/>
                          <a:pt x="1885" y="66276"/>
                        </a:cubicBezTo>
                        <a:close/>
                      </a:path>
                    </a:pathLst>
                  </a:custGeom>
                  <a:solidFill>
                    <a:srgbClr val="FFAB17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432" name="Freeform: Shape 1431">
                    <a:extLst>
                      <a:ext uri="{FF2B5EF4-FFF2-40B4-BE49-F238E27FC236}">
                        <a16:creationId xmlns:a16="http://schemas.microsoft.com/office/drawing/2014/main" id="{D8191031-ACA0-4F56-BDB8-316B9EB9357B}"/>
                      </a:ext>
                    </a:extLst>
                  </p:cNvPr>
                  <p:cNvSpPr/>
                  <p:nvPr/>
                </p:nvSpPr>
                <p:spPr>
                  <a:xfrm>
                    <a:off x="5851556" y="3369484"/>
                    <a:ext cx="1785942" cy="628320"/>
                  </a:xfrm>
                  <a:custGeom>
                    <a:avLst/>
                    <a:gdLst>
                      <a:gd name="connsiteX0" fmla="*/ 63761 w 1785942"/>
                      <a:gd name="connsiteY0" fmla="*/ 628321 h 628320"/>
                      <a:gd name="connsiteX1" fmla="*/ 42089 w 1785942"/>
                      <a:gd name="connsiteY1" fmla="*/ 375160 h 628320"/>
                      <a:gd name="connsiteX2" fmla="*/ 48056 w 1785942"/>
                      <a:gd name="connsiteY2" fmla="*/ 32797 h 628320"/>
                      <a:gd name="connsiteX3" fmla="*/ 1785943 w 1785942"/>
                      <a:gd name="connsiteY3" fmla="*/ 31540 h 628320"/>
                      <a:gd name="connsiteX4" fmla="*/ 1781860 w 1785942"/>
                      <a:gd name="connsiteY4" fmla="*/ 25259 h 628320"/>
                      <a:gd name="connsiteX5" fmla="*/ 1669728 w 1785942"/>
                      <a:gd name="connsiteY5" fmla="*/ 131 h 628320"/>
                      <a:gd name="connsiteX6" fmla="*/ 87947 w 1785942"/>
                      <a:gd name="connsiteY6" fmla="*/ 5471 h 628320"/>
                      <a:gd name="connsiteX7" fmla="*/ 0 w 1785942"/>
                      <a:gd name="connsiteY7" fmla="*/ 65149 h 628320"/>
                      <a:gd name="connsiteX8" fmla="*/ 17903 w 1785942"/>
                      <a:gd name="connsiteY8" fmla="*/ 542573 h 628320"/>
                      <a:gd name="connsiteX9" fmla="*/ 63761 w 1785942"/>
                      <a:gd name="connsiteY9" fmla="*/ 628321 h 628320"/>
                      <a:gd name="connsiteX10" fmla="*/ 63761 w 1785942"/>
                      <a:gd name="connsiteY10" fmla="*/ 628321 h 6283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785942" h="628320">
                        <a:moveTo>
                          <a:pt x="63761" y="628321"/>
                        </a:moveTo>
                        <a:lnTo>
                          <a:pt x="42089" y="375160"/>
                        </a:lnTo>
                        <a:lnTo>
                          <a:pt x="48056" y="32797"/>
                        </a:lnTo>
                        <a:lnTo>
                          <a:pt x="1785943" y="31540"/>
                        </a:lnTo>
                        <a:lnTo>
                          <a:pt x="1781860" y="25259"/>
                        </a:lnTo>
                        <a:cubicBezTo>
                          <a:pt x="1749194" y="-3324"/>
                          <a:pt x="1732233" y="131"/>
                          <a:pt x="1669728" y="131"/>
                        </a:cubicBezTo>
                        <a:lnTo>
                          <a:pt x="87947" y="5471"/>
                        </a:lnTo>
                        <a:cubicBezTo>
                          <a:pt x="39262" y="5471"/>
                          <a:pt x="0" y="32169"/>
                          <a:pt x="0" y="65149"/>
                        </a:cubicBezTo>
                        <a:lnTo>
                          <a:pt x="17903" y="542573"/>
                        </a:lnTo>
                        <a:cubicBezTo>
                          <a:pt x="17903" y="577751"/>
                          <a:pt x="20730" y="609161"/>
                          <a:pt x="63761" y="628321"/>
                        </a:cubicBezTo>
                        <a:lnTo>
                          <a:pt x="63761" y="628321"/>
                        </a:lnTo>
                        <a:close/>
                      </a:path>
                    </a:pathLst>
                  </a:custGeom>
                  <a:solidFill>
                    <a:srgbClr val="D87100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433" name="Freeform: Shape 1432">
                    <a:extLst>
                      <a:ext uri="{FF2B5EF4-FFF2-40B4-BE49-F238E27FC236}">
                        <a16:creationId xmlns:a16="http://schemas.microsoft.com/office/drawing/2014/main" id="{A5396276-FE58-43A5-A9C6-389B8ACC1225}"/>
                      </a:ext>
                    </a:extLst>
                  </p:cNvPr>
                  <p:cNvSpPr/>
                  <p:nvPr/>
                </p:nvSpPr>
                <p:spPr>
                  <a:xfrm>
                    <a:off x="5795962" y="3343545"/>
                    <a:ext cx="70985" cy="308127"/>
                  </a:xfrm>
                  <a:custGeom>
                    <a:avLst/>
                    <a:gdLst>
                      <a:gd name="connsiteX0" fmla="*/ 70985 w 70985"/>
                      <a:gd name="connsiteY0" fmla="*/ 0 h 308127"/>
                      <a:gd name="connsiteX1" fmla="*/ 35493 w 70985"/>
                      <a:gd name="connsiteY1" fmla="*/ 64075 h 308127"/>
                      <a:gd name="connsiteX2" fmla="*/ 22929 w 70985"/>
                      <a:gd name="connsiteY2" fmla="*/ 308127 h 308127"/>
                      <a:gd name="connsiteX3" fmla="*/ 0 w 70985"/>
                      <a:gd name="connsiteY3" fmla="*/ 216097 h 308127"/>
                      <a:gd name="connsiteX4" fmla="*/ 0 w 70985"/>
                      <a:gd name="connsiteY4" fmla="*/ 72556 h 308127"/>
                      <a:gd name="connsiteX5" fmla="*/ 70985 w 70985"/>
                      <a:gd name="connsiteY5" fmla="*/ 0 h 308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985" h="308127">
                        <a:moveTo>
                          <a:pt x="70985" y="0"/>
                        </a:moveTo>
                        <a:cubicBezTo>
                          <a:pt x="70985" y="0"/>
                          <a:pt x="41146" y="27954"/>
                          <a:pt x="35493" y="64075"/>
                        </a:cubicBezTo>
                        <a:cubicBezTo>
                          <a:pt x="29839" y="99882"/>
                          <a:pt x="22929" y="308127"/>
                          <a:pt x="22929" y="308127"/>
                        </a:cubicBezTo>
                        <a:lnTo>
                          <a:pt x="0" y="216097"/>
                        </a:lnTo>
                        <a:lnTo>
                          <a:pt x="0" y="72556"/>
                        </a:lnTo>
                        <a:cubicBezTo>
                          <a:pt x="0" y="72556"/>
                          <a:pt x="15391" y="21358"/>
                          <a:pt x="70985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434" name="Freeform: Shape 1433">
                    <a:extLst>
                      <a:ext uri="{FF2B5EF4-FFF2-40B4-BE49-F238E27FC236}">
                        <a16:creationId xmlns:a16="http://schemas.microsoft.com/office/drawing/2014/main" id="{720AE793-CECA-46B0-8883-941BC8ABDF15}"/>
                      </a:ext>
                    </a:extLst>
                  </p:cNvPr>
                  <p:cNvSpPr/>
                  <p:nvPr/>
                </p:nvSpPr>
                <p:spPr>
                  <a:xfrm>
                    <a:off x="6840013" y="3314334"/>
                    <a:ext cx="287710" cy="55594"/>
                  </a:xfrm>
                  <a:custGeom>
                    <a:avLst/>
                    <a:gdLst>
                      <a:gd name="connsiteX0" fmla="*/ 129407 w 287710"/>
                      <a:gd name="connsiteY0" fmla="*/ 0 h 55594"/>
                      <a:gd name="connsiteX1" fmla="*/ 0 w 287710"/>
                      <a:gd name="connsiteY1" fmla="*/ 55595 h 55594"/>
                      <a:gd name="connsiteX2" fmla="*/ 145112 w 287710"/>
                      <a:gd name="connsiteY2" fmla="*/ 21358 h 55594"/>
                      <a:gd name="connsiteX3" fmla="*/ 287711 w 287710"/>
                      <a:gd name="connsiteY3" fmla="*/ 0 h 555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87710" h="55594">
                        <a:moveTo>
                          <a:pt x="129407" y="0"/>
                        </a:moveTo>
                        <a:lnTo>
                          <a:pt x="0" y="55595"/>
                        </a:lnTo>
                        <a:lnTo>
                          <a:pt x="145112" y="21358"/>
                        </a:lnTo>
                        <a:lnTo>
                          <a:pt x="287711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435" name="Freeform: Shape 1434">
                    <a:extLst>
                      <a:ext uri="{FF2B5EF4-FFF2-40B4-BE49-F238E27FC236}">
                        <a16:creationId xmlns:a16="http://schemas.microsoft.com/office/drawing/2014/main" id="{0739EC35-3055-453E-AC8B-267AB70FCF96}"/>
                      </a:ext>
                    </a:extLst>
                  </p:cNvPr>
                  <p:cNvSpPr/>
                  <p:nvPr/>
                </p:nvSpPr>
                <p:spPr>
                  <a:xfrm>
                    <a:off x="7629647" y="3426152"/>
                    <a:ext cx="41774" cy="581075"/>
                  </a:xfrm>
                  <a:custGeom>
                    <a:avLst/>
                    <a:gdLst>
                      <a:gd name="connsiteX0" fmla="*/ 27012 w 41774"/>
                      <a:gd name="connsiteY0" fmla="*/ 0 h 581075"/>
                      <a:gd name="connsiteX1" fmla="*/ 0 w 41774"/>
                      <a:gd name="connsiteY1" fmla="*/ 386651 h 581075"/>
                      <a:gd name="connsiteX2" fmla="*/ 6282 w 41774"/>
                      <a:gd name="connsiteY2" fmla="*/ 581075 h 581075"/>
                      <a:gd name="connsiteX3" fmla="*/ 41775 w 41774"/>
                      <a:gd name="connsiteY3" fmla="*/ 349902 h 5810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1774" h="581075">
                        <a:moveTo>
                          <a:pt x="27012" y="0"/>
                        </a:moveTo>
                        <a:lnTo>
                          <a:pt x="0" y="386651"/>
                        </a:lnTo>
                        <a:lnTo>
                          <a:pt x="6282" y="581075"/>
                        </a:lnTo>
                        <a:lnTo>
                          <a:pt x="41775" y="349902"/>
                        </a:lnTo>
                        <a:close/>
                      </a:path>
                    </a:pathLst>
                  </a:custGeom>
                  <a:solidFill>
                    <a:srgbClr val="FFCE78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sp>
              <p:nvSpPr>
                <p:cNvPr id="1426" name="Freeform: Shape 1425">
                  <a:extLst>
                    <a:ext uri="{FF2B5EF4-FFF2-40B4-BE49-F238E27FC236}">
                      <a16:creationId xmlns:a16="http://schemas.microsoft.com/office/drawing/2014/main" id="{AFF5F107-3B57-46E2-A191-6841AC74CF63}"/>
                    </a:ext>
                  </a:extLst>
                </p:cNvPr>
                <p:cNvSpPr/>
                <p:nvPr/>
              </p:nvSpPr>
              <p:spPr>
                <a:xfrm>
                  <a:off x="5904952" y="3309937"/>
                  <a:ext cx="641381" cy="19473"/>
                </a:xfrm>
                <a:custGeom>
                  <a:avLst/>
                  <a:gdLst>
                    <a:gd name="connsiteX0" fmla="*/ 0 w 641381"/>
                    <a:gd name="connsiteY0" fmla="*/ 17275 h 19473"/>
                    <a:gd name="connsiteX1" fmla="*/ 241539 w 641381"/>
                    <a:gd name="connsiteY1" fmla="*/ 19474 h 19473"/>
                    <a:gd name="connsiteX2" fmla="*/ 641382 w 641381"/>
                    <a:gd name="connsiteY2" fmla="*/ 4397 h 19473"/>
                    <a:gd name="connsiteX3" fmla="*/ 55281 w 641381"/>
                    <a:gd name="connsiteY3" fmla="*/ 0 h 194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41381" h="19473">
                      <a:moveTo>
                        <a:pt x="0" y="17275"/>
                      </a:moveTo>
                      <a:lnTo>
                        <a:pt x="241539" y="19474"/>
                      </a:lnTo>
                      <a:lnTo>
                        <a:pt x="641382" y="4397"/>
                      </a:lnTo>
                      <a:lnTo>
                        <a:pt x="55281" y="0"/>
                      </a:lnTo>
                      <a:close/>
                    </a:path>
                  </a:pathLst>
                </a:custGeom>
                <a:solidFill>
                  <a:srgbClr val="FFAB17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427" name="Freeform: Shape 1426">
                  <a:extLst>
                    <a:ext uri="{FF2B5EF4-FFF2-40B4-BE49-F238E27FC236}">
                      <a16:creationId xmlns:a16="http://schemas.microsoft.com/office/drawing/2014/main" id="{BE07A92B-9889-4A63-8A20-CABEAAA8810A}"/>
                    </a:ext>
                  </a:extLst>
                </p:cNvPr>
                <p:cNvSpPr/>
                <p:nvPr/>
              </p:nvSpPr>
              <p:spPr>
                <a:xfrm>
                  <a:off x="7063334" y="3314334"/>
                  <a:ext cx="435335" cy="24813"/>
                </a:xfrm>
                <a:custGeom>
                  <a:avLst/>
                  <a:gdLst>
                    <a:gd name="connsiteX0" fmla="*/ 0 w 435335"/>
                    <a:gd name="connsiteY0" fmla="*/ 24813 h 24813"/>
                    <a:gd name="connsiteX1" fmla="*/ 435335 w 435335"/>
                    <a:gd name="connsiteY1" fmla="*/ 0 h 24813"/>
                    <a:gd name="connsiteX2" fmla="*/ 64390 w 435335"/>
                    <a:gd name="connsiteY2" fmla="*/ 0 h 248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435335" h="24813">
                      <a:moveTo>
                        <a:pt x="0" y="24813"/>
                      </a:moveTo>
                      <a:lnTo>
                        <a:pt x="435335" y="0"/>
                      </a:lnTo>
                      <a:lnTo>
                        <a:pt x="64390" y="0"/>
                      </a:lnTo>
                      <a:close/>
                    </a:path>
                  </a:pathLst>
                </a:custGeom>
                <a:solidFill>
                  <a:srgbClr val="FFAB17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428" name="Freeform: Shape 1427">
                  <a:extLst>
                    <a:ext uri="{FF2B5EF4-FFF2-40B4-BE49-F238E27FC236}">
                      <a16:creationId xmlns:a16="http://schemas.microsoft.com/office/drawing/2014/main" id="{7FB5F5C3-EE00-422D-8DCB-B03D110C8264}"/>
                    </a:ext>
                  </a:extLst>
                </p:cNvPr>
                <p:cNvSpPr/>
                <p:nvPr/>
              </p:nvSpPr>
              <p:spPr>
                <a:xfrm>
                  <a:off x="5831768" y="3327212"/>
                  <a:ext cx="305300" cy="61876"/>
                </a:xfrm>
                <a:custGeom>
                  <a:avLst/>
                  <a:gdLst>
                    <a:gd name="connsiteX0" fmla="*/ 305300 w 305300"/>
                    <a:gd name="connsiteY0" fmla="*/ 5026 h 61876"/>
                    <a:gd name="connsiteX1" fmla="*/ 0 w 305300"/>
                    <a:gd name="connsiteY1" fmla="*/ 61877 h 61876"/>
                    <a:gd name="connsiteX2" fmla="*/ 35179 w 305300"/>
                    <a:gd name="connsiteY2" fmla="*/ 16333 h 61876"/>
                    <a:gd name="connsiteX3" fmla="*/ 73184 w 305300"/>
                    <a:gd name="connsiteY3" fmla="*/ 0 h 618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5300" h="61876">
                      <a:moveTo>
                        <a:pt x="305300" y="5026"/>
                      </a:moveTo>
                      <a:lnTo>
                        <a:pt x="0" y="61877"/>
                      </a:lnTo>
                      <a:lnTo>
                        <a:pt x="35179" y="16333"/>
                      </a:lnTo>
                      <a:lnTo>
                        <a:pt x="73184" y="0"/>
                      </a:lnTo>
                      <a:close/>
                    </a:path>
                  </a:pathLst>
                </a:custGeom>
                <a:solidFill>
                  <a:srgbClr val="FFCE78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429" name="Freeform: Shape 1428">
                  <a:extLst>
                    <a:ext uri="{FF2B5EF4-FFF2-40B4-BE49-F238E27FC236}">
                      <a16:creationId xmlns:a16="http://schemas.microsoft.com/office/drawing/2014/main" id="{24161101-5309-4C09-B12C-C79236A56A6A}"/>
                    </a:ext>
                  </a:extLst>
                </p:cNvPr>
                <p:cNvSpPr/>
                <p:nvPr/>
              </p:nvSpPr>
              <p:spPr>
                <a:xfrm>
                  <a:off x="5814179" y="3555245"/>
                  <a:ext cx="37691" cy="274832"/>
                </a:xfrm>
                <a:custGeom>
                  <a:avLst/>
                  <a:gdLst>
                    <a:gd name="connsiteX0" fmla="*/ 17275 w 37691"/>
                    <a:gd name="connsiteY0" fmla="*/ 0 h 274832"/>
                    <a:gd name="connsiteX1" fmla="*/ 37691 w 37691"/>
                    <a:gd name="connsiteY1" fmla="*/ 75069 h 274832"/>
                    <a:gd name="connsiteX2" fmla="*/ 37691 w 37691"/>
                    <a:gd name="connsiteY2" fmla="*/ 274833 h 274832"/>
                    <a:gd name="connsiteX3" fmla="*/ 0 w 37691"/>
                    <a:gd name="connsiteY3" fmla="*/ 76953 h 2748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7691" h="274832">
                      <a:moveTo>
                        <a:pt x="17275" y="0"/>
                      </a:moveTo>
                      <a:lnTo>
                        <a:pt x="37691" y="75069"/>
                      </a:lnTo>
                      <a:lnTo>
                        <a:pt x="37691" y="274833"/>
                      </a:lnTo>
                      <a:lnTo>
                        <a:pt x="0" y="76953"/>
                      </a:lnTo>
                      <a:close/>
                    </a:path>
                  </a:pathLst>
                </a:custGeom>
                <a:solidFill>
                  <a:srgbClr val="FFCE78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430" name="Freeform: Shape 1429">
                  <a:extLst>
                    <a:ext uri="{FF2B5EF4-FFF2-40B4-BE49-F238E27FC236}">
                      <a16:creationId xmlns:a16="http://schemas.microsoft.com/office/drawing/2014/main" id="{A92A406A-30B6-438B-A2A5-CC53D4E71AF5}"/>
                    </a:ext>
                  </a:extLst>
                </p:cNvPr>
                <p:cNvSpPr/>
                <p:nvPr/>
              </p:nvSpPr>
              <p:spPr>
                <a:xfrm>
                  <a:off x="6840013" y="3314334"/>
                  <a:ext cx="739378" cy="55594"/>
                </a:xfrm>
                <a:custGeom>
                  <a:avLst/>
                  <a:gdLst>
                    <a:gd name="connsiteX0" fmla="*/ 0 w 739378"/>
                    <a:gd name="connsiteY0" fmla="*/ 55595 h 55594"/>
                    <a:gd name="connsiteX1" fmla="*/ 279858 w 739378"/>
                    <a:gd name="connsiteY1" fmla="*/ 47114 h 55594"/>
                    <a:gd name="connsiteX2" fmla="*/ 739379 w 739378"/>
                    <a:gd name="connsiteY2" fmla="*/ 12250 h 55594"/>
                    <a:gd name="connsiteX3" fmla="*/ 560031 w 739378"/>
                    <a:gd name="connsiteY3" fmla="*/ 0 h 55594"/>
                    <a:gd name="connsiteX4" fmla="*/ 157361 w 739378"/>
                    <a:gd name="connsiteY4" fmla="*/ 12878 h 555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39378" h="55594">
                      <a:moveTo>
                        <a:pt x="0" y="55595"/>
                      </a:moveTo>
                      <a:lnTo>
                        <a:pt x="279858" y="47114"/>
                      </a:lnTo>
                      <a:lnTo>
                        <a:pt x="739379" y="12250"/>
                      </a:lnTo>
                      <a:lnTo>
                        <a:pt x="560031" y="0"/>
                      </a:lnTo>
                      <a:lnTo>
                        <a:pt x="157361" y="12878"/>
                      </a:lnTo>
                      <a:close/>
                    </a:path>
                  </a:pathLst>
                </a:custGeom>
                <a:solidFill>
                  <a:srgbClr val="FFCE78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sp>
            <p:nvSpPr>
              <p:cNvPr id="1422" name="Freeform: Shape 1421">
                <a:extLst>
                  <a:ext uri="{FF2B5EF4-FFF2-40B4-BE49-F238E27FC236}">
                    <a16:creationId xmlns:a16="http://schemas.microsoft.com/office/drawing/2014/main" id="{87CDE2CA-4930-449A-BBEC-C5907C4842B5}"/>
                  </a:ext>
                </a:extLst>
              </p:cNvPr>
              <p:cNvSpPr/>
              <p:nvPr/>
            </p:nvSpPr>
            <p:spPr>
              <a:xfrm>
                <a:off x="6073935" y="3369929"/>
                <a:ext cx="1513308" cy="667765"/>
              </a:xfrm>
              <a:custGeom>
                <a:avLst/>
                <a:gdLst>
                  <a:gd name="connsiteX0" fmla="*/ 0 w 1513308"/>
                  <a:gd name="connsiteY0" fmla="*/ 658971 h 667765"/>
                  <a:gd name="connsiteX1" fmla="*/ 1135767 w 1513308"/>
                  <a:gd name="connsiteY1" fmla="*/ 0 h 667765"/>
                  <a:gd name="connsiteX2" fmla="*/ 1513309 w 1513308"/>
                  <a:gd name="connsiteY2" fmla="*/ 6282 h 667765"/>
                  <a:gd name="connsiteX3" fmla="*/ 647977 w 1513308"/>
                  <a:gd name="connsiteY3" fmla="*/ 667766 h 6677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13308" h="667765">
                    <a:moveTo>
                      <a:pt x="0" y="658971"/>
                    </a:moveTo>
                    <a:lnTo>
                      <a:pt x="1135767" y="0"/>
                    </a:lnTo>
                    <a:lnTo>
                      <a:pt x="1513309" y="6282"/>
                    </a:lnTo>
                    <a:lnTo>
                      <a:pt x="647977" y="667766"/>
                    </a:lnTo>
                    <a:close/>
                  </a:path>
                </a:pathLst>
              </a:custGeom>
              <a:solidFill>
                <a:srgbClr val="D87100">
                  <a:alpha val="15000"/>
                </a:srgbClr>
              </a:solidFill>
              <a:ln w="3129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423" name="Freeform: Shape 1422">
                <a:extLst>
                  <a:ext uri="{FF2B5EF4-FFF2-40B4-BE49-F238E27FC236}">
                    <a16:creationId xmlns:a16="http://schemas.microsoft.com/office/drawing/2014/main" id="{D61A6BE2-8B3F-4A1D-8348-015EED5D2B27}"/>
                  </a:ext>
                </a:extLst>
              </p:cNvPr>
              <p:cNvSpPr/>
              <p:nvPr/>
            </p:nvSpPr>
            <p:spPr>
              <a:xfrm>
                <a:off x="5987559" y="4037694"/>
                <a:ext cx="1525244" cy="43659"/>
              </a:xfrm>
              <a:custGeom>
                <a:avLst/>
                <a:gdLst>
                  <a:gd name="connsiteX0" fmla="*/ 0 w 1525244"/>
                  <a:gd name="connsiteY0" fmla="*/ 30153 h 43659"/>
                  <a:gd name="connsiteX1" fmla="*/ 238084 w 1525244"/>
                  <a:gd name="connsiteY1" fmla="*/ 0 h 43659"/>
                  <a:gd name="connsiteX2" fmla="*/ 1033058 w 1525244"/>
                  <a:gd name="connsiteY2" fmla="*/ 30153 h 43659"/>
                  <a:gd name="connsiteX3" fmla="*/ 1353749 w 1525244"/>
                  <a:gd name="connsiteY3" fmla="*/ 0 h 43659"/>
                  <a:gd name="connsiteX4" fmla="*/ 1525244 w 1525244"/>
                  <a:gd name="connsiteY4" fmla="*/ 33922 h 43659"/>
                  <a:gd name="connsiteX5" fmla="*/ 1145818 w 1525244"/>
                  <a:gd name="connsiteY5" fmla="*/ 43659 h 43659"/>
                  <a:gd name="connsiteX6" fmla="*/ 366863 w 1525244"/>
                  <a:gd name="connsiteY6" fmla="*/ 33922 h 43659"/>
                  <a:gd name="connsiteX7" fmla="*/ 265096 w 1525244"/>
                  <a:gd name="connsiteY7" fmla="*/ 43659 h 43659"/>
                  <a:gd name="connsiteX8" fmla="*/ 209501 w 1525244"/>
                  <a:gd name="connsiteY8" fmla="*/ 30153 h 436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525244" h="43659">
                    <a:moveTo>
                      <a:pt x="0" y="30153"/>
                    </a:moveTo>
                    <a:lnTo>
                      <a:pt x="238084" y="0"/>
                    </a:lnTo>
                    <a:lnTo>
                      <a:pt x="1033058" y="30153"/>
                    </a:lnTo>
                    <a:lnTo>
                      <a:pt x="1353749" y="0"/>
                    </a:lnTo>
                    <a:lnTo>
                      <a:pt x="1525244" y="33922"/>
                    </a:lnTo>
                    <a:lnTo>
                      <a:pt x="1145818" y="43659"/>
                    </a:lnTo>
                    <a:lnTo>
                      <a:pt x="366863" y="33922"/>
                    </a:lnTo>
                    <a:lnTo>
                      <a:pt x="265096" y="43659"/>
                    </a:lnTo>
                    <a:lnTo>
                      <a:pt x="209501" y="30153"/>
                    </a:lnTo>
                    <a:close/>
                  </a:path>
                </a:pathLst>
              </a:custGeom>
              <a:solidFill>
                <a:srgbClr val="D87100"/>
              </a:solidFill>
              <a:ln w="3129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sp>
          <p:nvSpPr>
            <p:cNvPr id="1419" name="Freeform: Shape 1418">
              <a:extLst>
                <a:ext uri="{FF2B5EF4-FFF2-40B4-BE49-F238E27FC236}">
                  <a16:creationId xmlns:a16="http://schemas.microsoft.com/office/drawing/2014/main" id="{2D5B394E-A45F-4037-BD4F-770F7FDA8D9D}"/>
                </a:ext>
              </a:extLst>
            </p:cNvPr>
            <p:cNvSpPr/>
            <p:nvPr/>
          </p:nvSpPr>
          <p:spPr>
            <a:xfrm>
              <a:off x="6760232" y="3366474"/>
              <a:ext cx="859355" cy="718773"/>
            </a:xfrm>
            <a:custGeom>
              <a:avLst/>
              <a:gdLst>
                <a:gd name="connsiteX0" fmla="*/ 0 w 859355"/>
                <a:gd name="connsiteY0" fmla="*/ 695092 h 718773"/>
                <a:gd name="connsiteX1" fmla="*/ 855908 w 859355"/>
                <a:gd name="connsiteY1" fmla="*/ 0 h 718773"/>
                <a:gd name="connsiteX2" fmla="*/ 855908 w 859355"/>
                <a:gd name="connsiteY2" fmla="*/ 642324 h 718773"/>
                <a:gd name="connsiteX3" fmla="*/ 769846 w 859355"/>
                <a:gd name="connsiteY3" fmla="*/ 713309 h 718773"/>
                <a:gd name="connsiteX4" fmla="*/ 0 w 859355"/>
                <a:gd name="connsiteY4" fmla="*/ 695092 h 7187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9355" h="718773">
                  <a:moveTo>
                    <a:pt x="0" y="695092"/>
                  </a:moveTo>
                  <a:lnTo>
                    <a:pt x="855908" y="0"/>
                  </a:lnTo>
                  <a:lnTo>
                    <a:pt x="855908" y="642324"/>
                  </a:lnTo>
                  <a:cubicBezTo>
                    <a:pt x="855908" y="642324"/>
                    <a:pt x="885747" y="693835"/>
                    <a:pt x="769846" y="713309"/>
                  </a:cubicBezTo>
                  <a:cubicBezTo>
                    <a:pt x="653945" y="732469"/>
                    <a:pt x="0" y="695092"/>
                    <a:pt x="0" y="695092"/>
                  </a:cubicBezTo>
                  <a:close/>
                </a:path>
              </a:pathLst>
            </a:custGeom>
            <a:solidFill>
              <a:srgbClr val="D87100">
                <a:alpha val="15000"/>
              </a:srgbClr>
            </a:solidFill>
            <a:ln w="31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grpSp>
        <p:nvGrpSpPr>
          <p:cNvPr id="1029" name="Group 1028">
            <a:extLst>
              <a:ext uri="{FF2B5EF4-FFF2-40B4-BE49-F238E27FC236}">
                <a16:creationId xmlns:a16="http://schemas.microsoft.com/office/drawing/2014/main" id="{A7707644-1385-41AE-97B5-B5BE726FD45B}"/>
              </a:ext>
            </a:extLst>
          </p:cNvPr>
          <p:cNvGrpSpPr/>
          <p:nvPr/>
        </p:nvGrpSpPr>
        <p:grpSpPr>
          <a:xfrm>
            <a:off x="8131444" y="1156372"/>
            <a:ext cx="3622406" cy="4524315"/>
            <a:chOff x="568594" y="1785022"/>
            <a:chExt cx="3025505" cy="4524315"/>
          </a:xfrm>
        </p:grpSpPr>
        <p:sp>
          <p:nvSpPr>
            <p:cNvPr id="1030" name="TextBox 1029">
              <a:extLst>
                <a:ext uri="{FF2B5EF4-FFF2-40B4-BE49-F238E27FC236}">
                  <a16:creationId xmlns:a16="http://schemas.microsoft.com/office/drawing/2014/main" id="{D2B270DF-7FF6-4B95-BC1B-E0E99D343647}"/>
                </a:ext>
              </a:extLst>
            </p:cNvPr>
            <p:cNvSpPr txBox="1"/>
            <p:nvPr/>
          </p:nvSpPr>
          <p:spPr>
            <a:xfrm>
              <a:off x="568594" y="1785022"/>
              <a:ext cx="3025505" cy="4524315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9600" dirty="0" err="1">
                  <a:solidFill>
                    <a:schemeClr val="bg1"/>
                  </a:solidFill>
                  <a:latin typeface="Modern Love Grunge" panose="04070805081005020601" pitchFamily="82" charset="0"/>
                </a:rPr>
                <a:t>Tìm</a:t>
              </a:r>
              <a:r>
                <a:rPr lang="en-US" sz="9600" dirty="0">
                  <a:solidFill>
                    <a:schemeClr val="bg1"/>
                  </a:solidFill>
                  <a:latin typeface="Modern Love Grunge" panose="04070805081005020601" pitchFamily="82" charset="0"/>
                </a:rPr>
                <a:t> </a:t>
              </a:r>
              <a:r>
                <a:rPr lang="en-US" sz="9600" dirty="0" err="1">
                  <a:solidFill>
                    <a:schemeClr val="bg1"/>
                  </a:solidFill>
                  <a:latin typeface="Modern Love Grunge" panose="04070805081005020601" pitchFamily="82" charset="0"/>
                </a:rPr>
                <a:t>hiêu</a:t>
              </a:r>
              <a:r>
                <a:rPr lang="en-US" sz="9600" dirty="0">
                  <a:solidFill>
                    <a:schemeClr val="bg1"/>
                  </a:solidFill>
                  <a:latin typeface="Modern Love Grunge" panose="04070805081005020601" pitchFamily="82" charset="0"/>
                </a:rPr>
                <a:t> </a:t>
              </a:r>
              <a:r>
                <a:rPr lang="en-US" sz="9600" dirty="0" err="1">
                  <a:solidFill>
                    <a:schemeClr val="bg1"/>
                  </a:solidFill>
                  <a:latin typeface="Modern Love Grunge" panose="04070805081005020601" pitchFamily="82" charset="0"/>
                </a:rPr>
                <a:t>bài</a:t>
              </a:r>
              <a:endParaRPr lang="en-US" sz="9600" b="0" i="0" dirty="0">
                <a:solidFill>
                  <a:schemeClr val="bg1"/>
                </a:solidFill>
                <a:effectLst/>
                <a:latin typeface="Modern Love Grunge" panose="04070805081005020601" pitchFamily="82" charset="0"/>
              </a:endParaRPr>
            </a:p>
          </p:txBody>
        </p:sp>
        <p:sp>
          <p:nvSpPr>
            <p:cNvPr id="1031" name="TextBox 1030">
              <a:extLst>
                <a:ext uri="{FF2B5EF4-FFF2-40B4-BE49-F238E27FC236}">
                  <a16:creationId xmlns:a16="http://schemas.microsoft.com/office/drawing/2014/main" id="{C217F69F-0B2D-4F79-92E4-5632C0B7A042}"/>
                </a:ext>
              </a:extLst>
            </p:cNvPr>
            <p:cNvSpPr txBox="1"/>
            <p:nvPr/>
          </p:nvSpPr>
          <p:spPr>
            <a:xfrm>
              <a:off x="2078218" y="3058197"/>
              <a:ext cx="383906" cy="78483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4500" dirty="0">
                  <a:solidFill>
                    <a:schemeClr val="bg1"/>
                  </a:solidFill>
                  <a:latin typeface="Modern Love Grunge" panose="04070805081005020601" pitchFamily="82" charset="0"/>
                </a:rPr>
                <a:t>?</a:t>
              </a:r>
              <a:endParaRPr lang="en-US" sz="4500" b="0" i="0" dirty="0">
                <a:solidFill>
                  <a:schemeClr val="bg1"/>
                </a:solidFill>
                <a:effectLst/>
                <a:latin typeface="Modern Love Grunge" panose="04070805081005020601" pitchFamily="82" charset="0"/>
              </a:endParaRPr>
            </a:p>
          </p:txBody>
        </p:sp>
      </p:grpSp>
      <p:sp>
        <p:nvSpPr>
          <p:cNvPr id="1033" name="TextBox 1032">
            <a:extLst>
              <a:ext uri="{FF2B5EF4-FFF2-40B4-BE49-F238E27FC236}">
                <a16:creationId xmlns:a16="http://schemas.microsoft.com/office/drawing/2014/main" id="{CC4FE5B2-784B-443D-B928-BC7105560B3C}"/>
              </a:ext>
            </a:extLst>
          </p:cNvPr>
          <p:cNvSpPr txBox="1"/>
          <p:nvPr/>
        </p:nvSpPr>
        <p:spPr>
          <a:xfrm>
            <a:off x="1975055" y="9151241"/>
            <a:ext cx="6153150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dirty="0">
                <a:solidFill>
                  <a:srgbClr val="0070C0"/>
                </a:solidFill>
                <a:latin typeface="Times New Roman" panose="02020603050405020304" pitchFamily="18" charset="0"/>
                <a:cs typeface="Times New Roman" panose="02020603050405020304" pitchFamily="18" charset="0"/>
                <a:hlinkClick r:id="rId2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https://www.facebook.com/teamKTUTS</a:t>
            </a:r>
            <a:endParaRPr lang="en-US" dirty="0">
              <a:solidFill>
                <a:srgbClr val="0070C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07622833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>
        <p:random/>
      </p:transition>
    </mc:Choice>
    <mc:Fallback>
      <p:transition spd="slow">
        <p:random/>
      </p:transition>
    </mc:Fallback>
  </mc:AlternateContent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2" name="Rectangle: Rounded Corners 861">
            <a:extLst>
              <a:ext uri="{FF2B5EF4-FFF2-40B4-BE49-F238E27FC236}">
                <a16:creationId xmlns:a16="http://schemas.microsoft.com/office/drawing/2014/main" id="{537860E7-69AF-4557-93E6-E849C14AC907}"/>
              </a:ext>
            </a:extLst>
          </p:cNvPr>
          <p:cNvSpPr/>
          <p:nvPr/>
        </p:nvSpPr>
        <p:spPr>
          <a:xfrm>
            <a:off x="798285" y="3947886"/>
            <a:ext cx="7634515" cy="667657"/>
          </a:xfrm>
          <a:prstGeom prst="round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Rectangle: Rounded Corners 4">
            <a:extLst>
              <a:ext uri="{FF2B5EF4-FFF2-40B4-BE49-F238E27FC236}">
                <a16:creationId xmlns:a16="http://schemas.microsoft.com/office/drawing/2014/main" id="{4A572793-8FA9-4C0E-A923-491244D39240}"/>
              </a:ext>
            </a:extLst>
          </p:cNvPr>
          <p:cNvSpPr/>
          <p:nvPr/>
        </p:nvSpPr>
        <p:spPr>
          <a:xfrm>
            <a:off x="798286" y="2496457"/>
            <a:ext cx="7329714" cy="667657"/>
          </a:xfrm>
          <a:prstGeom prst="round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644" name="Group 643">
            <a:extLst>
              <a:ext uri="{FF2B5EF4-FFF2-40B4-BE49-F238E27FC236}">
                <a16:creationId xmlns:a16="http://schemas.microsoft.com/office/drawing/2014/main" id="{4AC9131A-F8EE-419D-BCF0-18EB19664F6E}"/>
              </a:ext>
            </a:extLst>
          </p:cNvPr>
          <p:cNvGrpSpPr/>
          <p:nvPr/>
        </p:nvGrpSpPr>
        <p:grpSpPr>
          <a:xfrm>
            <a:off x="0" y="5393481"/>
            <a:ext cx="6633028" cy="1464519"/>
            <a:chOff x="-2130517" y="3589361"/>
            <a:chExt cx="8695090" cy="1961886"/>
          </a:xfrm>
        </p:grpSpPr>
        <p:sp>
          <p:nvSpPr>
            <p:cNvPr id="574" name="Freeform: Shape 573">
              <a:extLst>
                <a:ext uri="{FF2B5EF4-FFF2-40B4-BE49-F238E27FC236}">
                  <a16:creationId xmlns:a16="http://schemas.microsoft.com/office/drawing/2014/main" id="{9C8D1751-B555-4AFA-AF2E-AF18BCA60123}"/>
                </a:ext>
              </a:extLst>
            </p:cNvPr>
            <p:cNvSpPr/>
            <p:nvPr/>
          </p:nvSpPr>
          <p:spPr>
            <a:xfrm>
              <a:off x="-2130517" y="5412416"/>
              <a:ext cx="2089392" cy="138831"/>
            </a:xfrm>
            <a:custGeom>
              <a:avLst/>
              <a:gdLst>
                <a:gd name="connsiteX0" fmla="*/ 3081396 w 3411275"/>
                <a:gd name="connsiteY0" fmla="*/ 199854 h 221344"/>
                <a:gd name="connsiteX1" fmla="*/ 114 w 3411275"/>
                <a:gd name="connsiteY1" fmla="*/ 166946 h 221344"/>
                <a:gd name="connsiteX2" fmla="*/ 2403980 w 3411275"/>
                <a:gd name="connsiteY2" fmla="*/ 0 h 221344"/>
                <a:gd name="connsiteX3" fmla="*/ 2238639 w 3411275"/>
                <a:gd name="connsiteY3" fmla="*/ 42539 h 221344"/>
                <a:gd name="connsiteX4" fmla="*/ 3411276 w 3411275"/>
                <a:gd name="connsiteY4" fmla="*/ 89894 h 221344"/>
                <a:gd name="connsiteX5" fmla="*/ 3361513 w 3411275"/>
                <a:gd name="connsiteY5" fmla="*/ 130828 h 221344"/>
                <a:gd name="connsiteX6" fmla="*/ 2150350 w 3411275"/>
                <a:gd name="connsiteY6" fmla="*/ 111565 h 221344"/>
                <a:gd name="connsiteX7" fmla="*/ 3081396 w 3411275"/>
                <a:gd name="connsiteY7" fmla="*/ 199854 h 221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411275" h="221344">
                  <a:moveTo>
                    <a:pt x="3081396" y="199854"/>
                  </a:moveTo>
                  <a:cubicBezTo>
                    <a:pt x="3081396" y="199854"/>
                    <a:pt x="19377" y="265669"/>
                    <a:pt x="114" y="166946"/>
                  </a:cubicBezTo>
                  <a:cubicBezTo>
                    <a:pt x="-19149" y="68223"/>
                    <a:pt x="2403980" y="0"/>
                    <a:pt x="2403980" y="0"/>
                  </a:cubicBezTo>
                  <a:cubicBezTo>
                    <a:pt x="2403980" y="0"/>
                    <a:pt x="2207336" y="38526"/>
                    <a:pt x="2238639" y="42539"/>
                  </a:cubicBezTo>
                  <a:cubicBezTo>
                    <a:pt x="2269941" y="46552"/>
                    <a:pt x="3411276" y="89894"/>
                    <a:pt x="3411276" y="89894"/>
                  </a:cubicBezTo>
                  <a:lnTo>
                    <a:pt x="3361513" y="130828"/>
                  </a:lnTo>
                  <a:cubicBezTo>
                    <a:pt x="3361513" y="130828"/>
                    <a:pt x="2156771" y="64210"/>
                    <a:pt x="2150350" y="111565"/>
                  </a:cubicBezTo>
                  <a:cubicBezTo>
                    <a:pt x="2143929" y="158117"/>
                    <a:pt x="3081396" y="199854"/>
                    <a:pt x="3081396" y="199854"/>
                  </a:cubicBezTo>
                  <a:close/>
                </a:path>
              </a:pathLst>
            </a:custGeom>
            <a:solidFill>
              <a:srgbClr val="CC6A27"/>
            </a:solidFill>
            <a:ln w="8023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75" name="Freeform: Shape 574">
              <a:extLst>
                <a:ext uri="{FF2B5EF4-FFF2-40B4-BE49-F238E27FC236}">
                  <a16:creationId xmlns:a16="http://schemas.microsoft.com/office/drawing/2014/main" id="{56EF6302-6534-426A-81CC-3320C0706BDF}"/>
                </a:ext>
              </a:extLst>
            </p:cNvPr>
            <p:cNvSpPr/>
            <p:nvPr/>
          </p:nvSpPr>
          <p:spPr>
            <a:xfrm>
              <a:off x="-211226" y="5430625"/>
              <a:ext cx="2202396" cy="86503"/>
            </a:xfrm>
            <a:custGeom>
              <a:avLst/>
              <a:gdLst>
                <a:gd name="connsiteX0" fmla="*/ 3595774 w 3595773"/>
                <a:gd name="connsiteY0" fmla="*/ 51232 h 137915"/>
                <a:gd name="connsiteX1" fmla="*/ 2492966 w 3595773"/>
                <a:gd name="connsiteY1" fmla="*/ 51232 h 137915"/>
                <a:gd name="connsiteX2" fmla="*/ 3281145 w 3595773"/>
                <a:gd name="connsiteY2" fmla="*/ 137916 h 137915"/>
                <a:gd name="connsiteX3" fmla="*/ 2240941 w 3595773"/>
                <a:gd name="connsiteY3" fmla="*/ 116245 h 137915"/>
                <a:gd name="connsiteX4" fmla="*/ 9 w 3595773"/>
                <a:gd name="connsiteY4" fmla="*/ 46416 h 137915"/>
                <a:gd name="connsiteX5" fmla="*/ 2582057 w 3595773"/>
                <a:gd name="connsiteY5" fmla="*/ 15114 h 137915"/>
                <a:gd name="connsiteX6" fmla="*/ 3595774 w 3595773"/>
                <a:gd name="connsiteY6" fmla="*/ 51232 h 1379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95773" h="137915">
                  <a:moveTo>
                    <a:pt x="3595774" y="51232"/>
                  </a:moveTo>
                  <a:lnTo>
                    <a:pt x="2492966" y="51232"/>
                  </a:lnTo>
                  <a:lnTo>
                    <a:pt x="3281145" y="137916"/>
                  </a:lnTo>
                  <a:lnTo>
                    <a:pt x="2240941" y="116245"/>
                  </a:lnTo>
                  <a:cubicBezTo>
                    <a:pt x="2240941" y="116245"/>
                    <a:pt x="4825" y="127482"/>
                    <a:pt x="9" y="46416"/>
                  </a:cubicBezTo>
                  <a:cubicBezTo>
                    <a:pt x="-5609" y="-34649"/>
                    <a:pt x="2582057" y="15114"/>
                    <a:pt x="2582057" y="15114"/>
                  </a:cubicBezTo>
                  <a:lnTo>
                    <a:pt x="3595774" y="51232"/>
                  </a:lnTo>
                  <a:close/>
                </a:path>
              </a:pathLst>
            </a:custGeom>
            <a:solidFill>
              <a:srgbClr val="CC6A27"/>
            </a:solidFill>
            <a:ln w="8023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76" name="Freeform: Shape 575">
              <a:extLst>
                <a:ext uri="{FF2B5EF4-FFF2-40B4-BE49-F238E27FC236}">
                  <a16:creationId xmlns:a16="http://schemas.microsoft.com/office/drawing/2014/main" id="{83EEEF1A-DA9D-4B1A-8D75-D64AB98E3244}"/>
                </a:ext>
              </a:extLst>
            </p:cNvPr>
            <p:cNvSpPr/>
            <p:nvPr/>
          </p:nvSpPr>
          <p:spPr>
            <a:xfrm>
              <a:off x="960264" y="5388076"/>
              <a:ext cx="2494415" cy="93309"/>
            </a:xfrm>
            <a:custGeom>
              <a:avLst/>
              <a:gdLst>
                <a:gd name="connsiteX0" fmla="*/ 4072543 w 4072542"/>
                <a:gd name="connsiteY0" fmla="*/ 62083 h 148766"/>
                <a:gd name="connsiteX1" fmla="*/ 3159957 w 4072542"/>
                <a:gd name="connsiteY1" fmla="*/ 70912 h 148766"/>
                <a:gd name="connsiteX2" fmla="*/ 3757111 w 4072542"/>
                <a:gd name="connsiteY2" fmla="*/ 148767 h 148766"/>
                <a:gd name="connsiteX3" fmla="*/ 2711289 w 4072542"/>
                <a:gd name="connsiteY3" fmla="*/ 137530 h 148766"/>
                <a:gd name="connsiteX4" fmla="*/ 18 w 4072542"/>
                <a:gd name="connsiteY4" fmla="*/ 27570 h 148766"/>
                <a:gd name="connsiteX5" fmla="*/ 3090129 w 4072542"/>
                <a:gd name="connsiteY5" fmla="*/ 29978 h 148766"/>
                <a:gd name="connsiteX6" fmla="*/ 4072543 w 4072542"/>
                <a:gd name="connsiteY6" fmla="*/ 62083 h 148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072542" h="148766">
                  <a:moveTo>
                    <a:pt x="4072543" y="62083"/>
                  </a:moveTo>
                  <a:lnTo>
                    <a:pt x="3159957" y="70912"/>
                  </a:lnTo>
                  <a:lnTo>
                    <a:pt x="3757111" y="148767"/>
                  </a:lnTo>
                  <a:lnTo>
                    <a:pt x="2711289" y="137530"/>
                  </a:lnTo>
                  <a:cubicBezTo>
                    <a:pt x="2711289" y="137530"/>
                    <a:pt x="-8008" y="90175"/>
                    <a:pt x="18" y="27570"/>
                  </a:cubicBezTo>
                  <a:cubicBezTo>
                    <a:pt x="8044" y="-35837"/>
                    <a:pt x="3090129" y="29978"/>
                    <a:pt x="3090129" y="29978"/>
                  </a:cubicBezTo>
                  <a:lnTo>
                    <a:pt x="4072543" y="62083"/>
                  </a:lnTo>
                  <a:close/>
                </a:path>
              </a:pathLst>
            </a:custGeom>
            <a:solidFill>
              <a:srgbClr val="CC6A27"/>
            </a:solidFill>
            <a:ln w="8023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77" name="Freeform: Shape 576">
              <a:extLst>
                <a:ext uri="{FF2B5EF4-FFF2-40B4-BE49-F238E27FC236}">
                  <a16:creationId xmlns:a16="http://schemas.microsoft.com/office/drawing/2014/main" id="{0A71A25D-964C-49AE-BBCC-BC9C1635B58D}"/>
                </a:ext>
              </a:extLst>
            </p:cNvPr>
            <p:cNvSpPr/>
            <p:nvPr/>
          </p:nvSpPr>
          <p:spPr>
            <a:xfrm>
              <a:off x="2354456" y="5283108"/>
              <a:ext cx="2612400" cy="79973"/>
            </a:xfrm>
            <a:custGeom>
              <a:avLst/>
              <a:gdLst>
                <a:gd name="connsiteX0" fmla="*/ 4265173 w 4265172"/>
                <a:gd name="connsiteY0" fmla="*/ 54466 h 127505"/>
                <a:gd name="connsiteX1" fmla="*/ 3259482 w 4265172"/>
                <a:gd name="connsiteY1" fmla="*/ 127505 h 127505"/>
                <a:gd name="connsiteX2" fmla="*/ 2658316 w 4265172"/>
                <a:gd name="connsiteY2" fmla="*/ 117071 h 127505"/>
                <a:gd name="connsiteX3" fmla="*/ 18 w 4265172"/>
                <a:gd name="connsiteY3" fmla="*/ 27177 h 127505"/>
                <a:gd name="connsiteX4" fmla="*/ 3596585 w 4265172"/>
                <a:gd name="connsiteY4" fmla="*/ 31190 h 127505"/>
                <a:gd name="connsiteX5" fmla="*/ 3204904 w 4265172"/>
                <a:gd name="connsiteY5" fmla="*/ 92190 h 127505"/>
                <a:gd name="connsiteX6" fmla="*/ 4265173 w 4265172"/>
                <a:gd name="connsiteY6" fmla="*/ 54466 h 127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65172" h="127505">
                  <a:moveTo>
                    <a:pt x="4265173" y="54466"/>
                  </a:moveTo>
                  <a:lnTo>
                    <a:pt x="3259482" y="127505"/>
                  </a:lnTo>
                  <a:lnTo>
                    <a:pt x="2658316" y="117071"/>
                  </a:lnTo>
                  <a:cubicBezTo>
                    <a:pt x="2658316" y="117071"/>
                    <a:pt x="-8009" y="89782"/>
                    <a:pt x="18" y="27177"/>
                  </a:cubicBezTo>
                  <a:cubicBezTo>
                    <a:pt x="8044" y="-36230"/>
                    <a:pt x="3596585" y="31190"/>
                    <a:pt x="3596585" y="31190"/>
                  </a:cubicBezTo>
                  <a:lnTo>
                    <a:pt x="3204904" y="92190"/>
                  </a:lnTo>
                  <a:lnTo>
                    <a:pt x="4265173" y="54466"/>
                  </a:lnTo>
                  <a:close/>
                </a:path>
              </a:pathLst>
            </a:custGeom>
            <a:solidFill>
              <a:srgbClr val="CC6A27"/>
            </a:solidFill>
            <a:ln w="8023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78" name="Freeform: Shape 577">
              <a:extLst>
                <a:ext uri="{FF2B5EF4-FFF2-40B4-BE49-F238E27FC236}">
                  <a16:creationId xmlns:a16="http://schemas.microsoft.com/office/drawing/2014/main" id="{E302CEC9-AAC7-4CDA-9065-08D02E1AFF75}"/>
                </a:ext>
              </a:extLst>
            </p:cNvPr>
            <p:cNvSpPr/>
            <p:nvPr/>
          </p:nvSpPr>
          <p:spPr>
            <a:xfrm>
              <a:off x="5029782" y="5223130"/>
              <a:ext cx="1534791" cy="70479"/>
            </a:xfrm>
            <a:custGeom>
              <a:avLst/>
              <a:gdLst>
                <a:gd name="connsiteX0" fmla="*/ 2505799 w 2505798"/>
                <a:gd name="connsiteY0" fmla="*/ 9632 h 112367"/>
                <a:gd name="connsiteX1" fmla="*/ 1864502 w 2505798"/>
                <a:gd name="connsiteY1" fmla="*/ 22474 h 112367"/>
                <a:gd name="connsiteX2" fmla="*/ 1921487 w 2505798"/>
                <a:gd name="connsiteY2" fmla="*/ 77855 h 112367"/>
                <a:gd name="connsiteX3" fmla="*/ 589931 w 2505798"/>
                <a:gd name="connsiteY3" fmla="*/ 112368 h 112367"/>
                <a:gd name="connsiteX4" fmla="*/ 0 w 2505798"/>
                <a:gd name="connsiteY4" fmla="*/ 99526 h 112367"/>
                <a:gd name="connsiteX5" fmla="*/ 1691936 w 2505798"/>
                <a:gd name="connsiteY5" fmla="*/ 0 h 112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05798" h="112367">
                  <a:moveTo>
                    <a:pt x="2505799" y="9632"/>
                  </a:moveTo>
                  <a:lnTo>
                    <a:pt x="1864502" y="22474"/>
                  </a:lnTo>
                  <a:lnTo>
                    <a:pt x="1921487" y="77855"/>
                  </a:lnTo>
                  <a:lnTo>
                    <a:pt x="589931" y="112368"/>
                  </a:lnTo>
                  <a:lnTo>
                    <a:pt x="0" y="99526"/>
                  </a:lnTo>
                  <a:lnTo>
                    <a:pt x="1691936" y="0"/>
                  </a:lnTo>
                  <a:close/>
                </a:path>
              </a:pathLst>
            </a:custGeom>
            <a:solidFill>
              <a:srgbClr val="CC6A27"/>
            </a:solidFill>
            <a:ln w="8023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79" name="Freeform: Shape 578">
              <a:extLst>
                <a:ext uri="{FF2B5EF4-FFF2-40B4-BE49-F238E27FC236}">
                  <a16:creationId xmlns:a16="http://schemas.microsoft.com/office/drawing/2014/main" id="{D3C96277-2275-470E-B2F8-B1DC84DE0A61}"/>
                </a:ext>
              </a:extLst>
            </p:cNvPr>
            <p:cNvSpPr/>
            <p:nvPr/>
          </p:nvSpPr>
          <p:spPr>
            <a:xfrm>
              <a:off x="2727104" y="4707626"/>
              <a:ext cx="204507" cy="708313"/>
            </a:xfrm>
            <a:custGeom>
              <a:avLst/>
              <a:gdLst>
                <a:gd name="connsiteX0" fmla="*/ 333893 w 333892"/>
                <a:gd name="connsiteY0" fmla="*/ 77052 h 1129294"/>
                <a:gd name="connsiteX1" fmla="*/ 332287 w 333892"/>
                <a:gd name="connsiteY1" fmla="*/ 89091 h 1129294"/>
                <a:gd name="connsiteX2" fmla="*/ 319445 w 333892"/>
                <a:gd name="connsiteY2" fmla="*/ 202262 h 1129294"/>
                <a:gd name="connsiteX3" fmla="*/ 319445 w 333892"/>
                <a:gd name="connsiteY3" fmla="*/ 203064 h 1129294"/>
                <a:gd name="connsiteX4" fmla="*/ 316235 w 333892"/>
                <a:gd name="connsiteY4" fmla="*/ 229551 h 1129294"/>
                <a:gd name="connsiteX5" fmla="*/ 274499 w 333892"/>
                <a:gd name="connsiteY5" fmla="*/ 418971 h 1129294"/>
                <a:gd name="connsiteX6" fmla="*/ 147684 w 333892"/>
                <a:gd name="connsiteY6" fmla="*/ 748850 h 1129294"/>
                <a:gd name="connsiteX7" fmla="*/ 232762 w 333892"/>
                <a:gd name="connsiteY7" fmla="*/ 1129295 h 1129294"/>
                <a:gd name="connsiteX8" fmla="*/ 125210 w 333892"/>
                <a:gd name="connsiteY8" fmla="*/ 1110032 h 1129294"/>
                <a:gd name="connsiteX9" fmla="*/ 69829 w 333892"/>
                <a:gd name="connsiteY9" fmla="*/ 728785 h 1129294"/>
                <a:gd name="connsiteX10" fmla="*/ 42539 w 333892"/>
                <a:gd name="connsiteY10" fmla="*/ 692666 h 1129294"/>
                <a:gd name="connsiteX11" fmla="*/ 131631 w 333892"/>
                <a:gd name="connsiteY11" fmla="*/ 573075 h 1129294"/>
                <a:gd name="connsiteX12" fmla="*/ 87487 w 333892"/>
                <a:gd name="connsiteY12" fmla="*/ 429405 h 1129294"/>
                <a:gd name="connsiteX13" fmla="*/ 40131 w 333892"/>
                <a:gd name="connsiteY13" fmla="*/ 298577 h 1129294"/>
                <a:gd name="connsiteX14" fmla="*/ 0 w 333892"/>
                <a:gd name="connsiteY14" fmla="*/ 190222 h 1129294"/>
                <a:gd name="connsiteX15" fmla="*/ 2408 w 333892"/>
                <a:gd name="connsiteY15" fmla="*/ 185407 h 1129294"/>
                <a:gd name="connsiteX16" fmla="*/ 109157 w 333892"/>
                <a:gd name="connsiteY16" fmla="*/ 0 h 1129294"/>
                <a:gd name="connsiteX17" fmla="*/ 109157 w 333892"/>
                <a:gd name="connsiteY17" fmla="*/ 0 h 1129294"/>
                <a:gd name="connsiteX18" fmla="*/ 333893 w 333892"/>
                <a:gd name="connsiteY18" fmla="*/ 77052 h 1129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33892" h="1129294">
                  <a:moveTo>
                    <a:pt x="333893" y="77052"/>
                  </a:moveTo>
                  <a:cubicBezTo>
                    <a:pt x="333893" y="77052"/>
                    <a:pt x="333090" y="81065"/>
                    <a:pt x="332287" y="89091"/>
                  </a:cubicBezTo>
                  <a:cubicBezTo>
                    <a:pt x="330682" y="109157"/>
                    <a:pt x="325867" y="153302"/>
                    <a:pt x="319445" y="202262"/>
                  </a:cubicBezTo>
                  <a:cubicBezTo>
                    <a:pt x="319445" y="202262"/>
                    <a:pt x="319445" y="203064"/>
                    <a:pt x="319445" y="203064"/>
                  </a:cubicBezTo>
                  <a:cubicBezTo>
                    <a:pt x="318643" y="211893"/>
                    <a:pt x="317038" y="220722"/>
                    <a:pt x="316235" y="229551"/>
                  </a:cubicBezTo>
                  <a:cubicBezTo>
                    <a:pt x="304998" y="314629"/>
                    <a:pt x="289748" y="405326"/>
                    <a:pt x="274499" y="418971"/>
                  </a:cubicBezTo>
                  <a:cubicBezTo>
                    <a:pt x="245604" y="444655"/>
                    <a:pt x="147684" y="748850"/>
                    <a:pt x="147684" y="748850"/>
                  </a:cubicBezTo>
                  <a:lnTo>
                    <a:pt x="232762" y="1129295"/>
                  </a:lnTo>
                  <a:lnTo>
                    <a:pt x="125210" y="1110032"/>
                  </a:lnTo>
                  <a:lnTo>
                    <a:pt x="69829" y="728785"/>
                  </a:lnTo>
                  <a:cubicBezTo>
                    <a:pt x="69829" y="728785"/>
                    <a:pt x="36119" y="722364"/>
                    <a:pt x="42539" y="692666"/>
                  </a:cubicBezTo>
                  <a:cubicBezTo>
                    <a:pt x="48960" y="662969"/>
                    <a:pt x="126815" y="596351"/>
                    <a:pt x="131631" y="573075"/>
                  </a:cubicBezTo>
                  <a:cubicBezTo>
                    <a:pt x="133236" y="563443"/>
                    <a:pt x="113171" y="500839"/>
                    <a:pt x="87487" y="429405"/>
                  </a:cubicBezTo>
                  <a:cubicBezTo>
                    <a:pt x="72236" y="386063"/>
                    <a:pt x="55381" y="339511"/>
                    <a:pt x="40131" y="298577"/>
                  </a:cubicBezTo>
                  <a:cubicBezTo>
                    <a:pt x="17658" y="237577"/>
                    <a:pt x="0" y="190222"/>
                    <a:pt x="0" y="190222"/>
                  </a:cubicBezTo>
                  <a:lnTo>
                    <a:pt x="2408" y="185407"/>
                  </a:lnTo>
                  <a:lnTo>
                    <a:pt x="109157" y="0"/>
                  </a:lnTo>
                  <a:lnTo>
                    <a:pt x="109157" y="0"/>
                  </a:lnTo>
                  <a:lnTo>
                    <a:pt x="333893" y="77052"/>
                  </a:lnTo>
                  <a:close/>
                </a:path>
              </a:pathLst>
            </a:custGeom>
            <a:solidFill>
              <a:srgbClr val="6F1400"/>
            </a:solidFill>
            <a:ln w="8023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80" name="Freeform: Shape 579">
              <a:extLst>
                <a:ext uri="{FF2B5EF4-FFF2-40B4-BE49-F238E27FC236}">
                  <a16:creationId xmlns:a16="http://schemas.microsoft.com/office/drawing/2014/main" id="{92493BAC-54D8-4C90-B765-0106ECCF9B9E}"/>
                </a:ext>
              </a:extLst>
            </p:cNvPr>
            <p:cNvSpPr/>
            <p:nvPr/>
          </p:nvSpPr>
          <p:spPr>
            <a:xfrm>
              <a:off x="-331663" y="4848584"/>
              <a:ext cx="199592" cy="611154"/>
            </a:xfrm>
            <a:custGeom>
              <a:avLst/>
              <a:gdLst>
                <a:gd name="connsiteX0" fmla="*/ 135644 w 325866"/>
                <a:gd name="connsiteY0" fmla="*/ 0 h 974388"/>
                <a:gd name="connsiteX1" fmla="*/ 62605 w 325866"/>
                <a:gd name="connsiteY1" fmla="*/ 250419 h 974388"/>
                <a:gd name="connsiteX2" fmla="*/ 93105 w 325866"/>
                <a:gd name="connsiteY2" fmla="*/ 512878 h 974388"/>
                <a:gd name="connsiteX3" fmla="*/ 0 w 325866"/>
                <a:gd name="connsiteY3" fmla="*/ 974388 h 974388"/>
                <a:gd name="connsiteX4" fmla="*/ 120394 w 325866"/>
                <a:gd name="connsiteY4" fmla="*/ 967164 h 974388"/>
                <a:gd name="connsiteX5" fmla="*/ 147683 w 325866"/>
                <a:gd name="connsiteY5" fmla="*/ 517694 h 974388"/>
                <a:gd name="connsiteX6" fmla="*/ 159723 w 325866"/>
                <a:gd name="connsiteY6" fmla="*/ 472747 h 974388"/>
                <a:gd name="connsiteX7" fmla="*/ 325866 w 325866"/>
                <a:gd name="connsiteY7" fmla="*/ 14447 h 974388"/>
                <a:gd name="connsiteX8" fmla="*/ 135644 w 325866"/>
                <a:gd name="connsiteY8" fmla="*/ 0 h 9743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25866" h="974388">
                  <a:moveTo>
                    <a:pt x="135644" y="0"/>
                  </a:moveTo>
                  <a:lnTo>
                    <a:pt x="62605" y="250419"/>
                  </a:lnTo>
                  <a:cubicBezTo>
                    <a:pt x="62605" y="250419"/>
                    <a:pt x="91499" y="483984"/>
                    <a:pt x="93105" y="512878"/>
                  </a:cubicBezTo>
                  <a:cubicBezTo>
                    <a:pt x="94710" y="541773"/>
                    <a:pt x="0" y="974388"/>
                    <a:pt x="0" y="974388"/>
                  </a:cubicBezTo>
                  <a:lnTo>
                    <a:pt x="120394" y="967164"/>
                  </a:lnTo>
                  <a:cubicBezTo>
                    <a:pt x="120394" y="967164"/>
                    <a:pt x="130025" y="529733"/>
                    <a:pt x="147683" y="517694"/>
                  </a:cubicBezTo>
                  <a:cubicBezTo>
                    <a:pt x="165341" y="505654"/>
                    <a:pt x="159723" y="472747"/>
                    <a:pt x="159723" y="472747"/>
                  </a:cubicBezTo>
                  <a:lnTo>
                    <a:pt x="325866" y="14447"/>
                  </a:lnTo>
                  <a:lnTo>
                    <a:pt x="135644" y="0"/>
                  </a:lnTo>
                  <a:close/>
                </a:path>
              </a:pathLst>
            </a:custGeom>
            <a:solidFill>
              <a:srgbClr val="BB7959"/>
            </a:solidFill>
            <a:ln w="8023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grpSp>
          <p:nvGrpSpPr>
            <p:cNvPr id="581" name="Graphic 571">
              <a:extLst>
                <a:ext uri="{FF2B5EF4-FFF2-40B4-BE49-F238E27FC236}">
                  <a16:creationId xmlns:a16="http://schemas.microsoft.com/office/drawing/2014/main" id="{0678BDE6-C9D0-455E-B22F-BBD477BF9E1E}"/>
                </a:ext>
              </a:extLst>
            </p:cNvPr>
            <p:cNvGrpSpPr/>
            <p:nvPr/>
          </p:nvGrpSpPr>
          <p:grpSpPr>
            <a:xfrm>
              <a:off x="4109497" y="3778765"/>
              <a:ext cx="1172645" cy="1584819"/>
              <a:chOff x="15440770" y="3544169"/>
              <a:chExt cx="1914535" cy="2526744"/>
            </a:xfrm>
          </p:grpSpPr>
          <p:grpSp>
            <p:nvGrpSpPr>
              <p:cNvPr id="582" name="Graphic 571">
                <a:extLst>
                  <a:ext uri="{FF2B5EF4-FFF2-40B4-BE49-F238E27FC236}">
                    <a16:creationId xmlns:a16="http://schemas.microsoft.com/office/drawing/2014/main" id="{0678BDE6-C9D0-455E-B22F-BBD477BF9E1E}"/>
                  </a:ext>
                </a:extLst>
              </p:cNvPr>
              <p:cNvGrpSpPr/>
              <p:nvPr/>
            </p:nvGrpSpPr>
            <p:grpSpPr>
              <a:xfrm>
                <a:off x="15440770" y="3545774"/>
                <a:ext cx="1914535" cy="2525139"/>
                <a:chOff x="15440770" y="3545774"/>
                <a:chExt cx="1914535" cy="2525139"/>
              </a:xfrm>
              <a:solidFill>
                <a:srgbClr val="6F1400"/>
              </a:solidFill>
            </p:grpSpPr>
            <p:sp>
              <p:nvSpPr>
                <p:cNvPr id="583" name="Freeform: Shape 582">
                  <a:extLst>
                    <a:ext uri="{FF2B5EF4-FFF2-40B4-BE49-F238E27FC236}">
                      <a16:creationId xmlns:a16="http://schemas.microsoft.com/office/drawing/2014/main" id="{D82E545B-B02D-4537-9247-BF5494C8C04C}"/>
                    </a:ext>
                  </a:extLst>
                </p:cNvPr>
                <p:cNvSpPr/>
                <p:nvPr/>
              </p:nvSpPr>
              <p:spPr>
                <a:xfrm>
                  <a:off x="15440770" y="3683837"/>
                  <a:ext cx="1760159" cy="2387076"/>
                </a:xfrm>
                <a:custGeom>
                  <a:avLst/>
                  <a:gdLst>
                    <a:gd name="connsiteX0" fmla="*/ 1373293 w 1760159"/>
                    <a:gd name="connsiteY0" fmla="*/ 1287479 h 2387076"/>
                    <a:gd name="connsiteX1" fmla="*/ 1370083 w 1760159"/>
                    <a:gd name="connsiteY1" fmla="*/ 1288282 h 2387076"/>
                    <a:gd name="connsiteX2" fmla="*/ 1395768 w 1760159"/>
                    <a:gd name="connsiteY2" fmla="*/ 1648661 h 2387076"/>
                    <a:gd name="connsiteX3" fmla="*/ 1414228 w 1760159"/>
                    <a:gd name="connsiteY3" fmla="*/ 1905501 h 2387076"/>
                    <a:gd name="connsiteX4" fmla="*/ 1400583 w 1760159"/>
                    <a:gd name="connsiteY4" fmla="*/ 2316446 h 2387076"/>
                    <a:gd name="connsiteX5" fmla="*/ 1317109 w 1760159"/>
                    <a:gd name="connsiteY5" fmla="*/ 2242604 h 2387076"/>
                    <a:gd name="connsiteX6" fmla="*/ 1382122 w 1760159"/>
                    <a:gd name="connsiteY6" fmla="*/ 1860554 h 2387076"/>
                    <a:gd name="connsiteX7" fmla="*/ 1236044 w 1760159"/>
                    <a:gd name="connsiteY7" fmla="*/ 1379781 h 2387076"/>
                    <a:gd name="connsiteX8" fmla="*/ 1248887 w 1760159"/>
                    <a:gd name="connsiteY8" fmla="*/ 1296308 h 2387076"/>
                    <a:gd name="connsiteX9" fmla="*/ 669391 w 1760159"/>
                    <a:gd name="connsiteY9" fmla="*/ 1436767 h 2387076"/>
                    <a:gd name="connsiteX10" fmla="*/ 573878 w 1760159"/>
                    <a:gd name="connsiteY10" fmla="*/ 1386202 h 2387076"/>
                    <a:gd name="connsiteX11" fmla="*/ 490404 w 1760159"/>
                    <a:gd name="connsiteY11" fmla="*/ 1563582 h 2387076"/>
                    <a:gd name="connsiteX12" fmla="*/ 488800 w 1760159"/>
                    <a:gd name="connsiteY12" fmla="*/ 1733739 h 2387076"/>
                    <a:gd name="connsiteX13" fmla="*/ 355563 w 1760159"/>
                    <a:gd name="connsiteY13" fmla="*/ 2063619 h 2387076"/>
                    <a:gd name="connsiteX14" fmla="*/ 418970 w 1760159"/>
                    <a:gd name="connsiteY14" fmla="*/ 2387077 h 2387076"/>
                    <a:gd name="connsiteX15" fmla="*/ 314630 w 1760159"/>
                    <a:gd name="connsiteY15" fmla="*/ 2384669 h 2387076"/>
                    <a:gd name="connsiteX16" fmla="*/ 291353 w 1760159"/>
                    <a:gd name="connsiteY16" fmla="*/ 2023487 h 2387076"/>
                    <a:gd name="connsiteX17" fmla="*/ 272091 w 1760159"/>
                    <a:gd name="connsiteY17" fmla="*/ 1945632 h 2387076"/>
                    <a:gd name="connsiteX18" fmla="*/ 361181 w 1760159"/>
                    <a:gd name="connsiteY18" fmla="*/ 1853330 h 2387076"/>
                    <a:gd name="connsiteX19" fmla="*/ 191025 w 1760159"/>
                    <a:gd name="connsiteY19" fmla="*/ 1082809 h 2387076"/>
                    <a:gd name="connsiteX20" fmla="*/ 195840 w 1760159"/>
                    <a:gd name="connsiteY20" fmla="*/ 1069165 h 2387076"/>
                    <a:gd name="connsiteX21" fmla="*/ 202262 w 1760159"/>
                    <a:gd name="connsiteY21" fmla="*/ 1051507 h 2387076"/>
                    <a:gd name="connsiteX22" fmla="*/ 249616 w 1760159"/>
                    <a:gd name="connsiteY22" fmla="*/ 911850 h 2387076"/>
                    <a:gd name="connsiteX23" fmla="*/ 121999 w 1760159"/>
                    <a:gd name="connsiteY23" fmla="*/ 1048296 h 2387076"/>
                    <a:gd name="connsiteX24" fmla="*/ 112368 w 1760159"/>
                    <a:gd name="connsiteY24" fmla="*/ 1063546 h 2387076"/>
                    <a:gd name="connsiteX25" fmla="*/ 90697 w 1760159"/>
                    <a:gd name="connsiteY25" fmla="*/ 1108493 h 2387076"/>
                    <a:gd name="connsiteX26" fmla="*/ 31302 w 1760159"/>
                    <a:gd name="connsiteY26" fmla="*/ 1334834 h 2387076"/>
                    <a:gd name="connsiteX27" fmla="*/ 0 w 1760159"/>
                    <a:gd name="connsiteY27" fmla="*/ 1284269 h 2387076"/>
                    <a:gd name="connsiteX28" fmla="*/ 74644 w 1760159"/>
                    <a:gd name="connsiteY28" fmla="*/ 1108493 h 2387076"/>
                    <a:gd name="connsiteX29" fmla="*/ 102737 w 1760159"/>
                    <a:gd name="connsiteY29" fmla="*/ 1063546 h 2387076"/>
                    <a:gd name="connsiteX30" fmla="*/ 112368 w 1760159"/>
                    <a:gd name="connsiteY30" fmla="*/ 1049099 h 2387076"/>
                    <a:gd name="connsiteX31" fmla="*/ 238379 w 1760159"/>
                    <a:gd name="connsiteY31" fmla="*/ 874126 h 2387076"/>
                    <a:gd name="connsiteX32" fmla="*/ 505654 w 1760159"/>
                    <a:gd name="connsiteY32" fmla="*/ 315499 h 2387076"/>
                    <a:gd name="connsiteX33" fmla="*/ 589128 w 1760159"/>
                    <a:gd name="connsiteY33" fmla="*/ 342788 h 2387076"/>
                    <a:gd name="connsiteX34" fmla="*/ 752061 w 1760159"/>
                    <a:gd name="connsiteY34" fmla="*/ 619694 h 2387076"/>
                    <a:gd name="connsiteX35" fmla="*/ 870047 w 1760159"/>
                    <a:gd name="connsiteY35" fmla="*/ 496090 h 2387076"/>
                    <a:gd name="connsiteX36" fmla="*/ 903757 w 1760159"/>
                    <a:gd name="connsiteY36" fmla="*/ 463985 h 2387076"/>
                    <a:gd name="connsiteX37" fmla="*/ 1045822 w 1760159"/>
                    <a:gd name="connsiteY37" fmla="*/ 364459 h 2387076"/>
                    <a:gd name="connsiteX38" fmla="*/ 1054651 w 1760159"/>
                    <a:gd name="connsiteY38" fmla="*/ 363656 h 2387076"/>
                    <a:gd name="connsiteX39" fmla="*/ 1061071 w 1760159"/>
                    <a:gd name="connsiteY39" fmla="*/ 363656 h 2387076"/>
                    <a:gd name="connsiteX40" fmla="*/ 1061875 w 1760159"/>
                    <a:gd name="connsiteY40" fmla="*/ 363656 h 2387076"/>
                    <a:gd name="connsiteX41" fmla="*/ 1068296 w 1760159"/>
                    <a:gd name="connsiteY41" fmla="*/ 363656 h 2387076"/>
                    <a:gd name="connsiteX42" fmla="*/ 1133308 w 1760159"/>
                    <a:gd name="connsiteY42" fmla="*/ 387735 h 2387076"/>
                    <a:gd name="connsiteX43" fmla="*/ 1285807 w 1760159"/>
                    <a:gd name="connsiteY43" fmla="*/ 609260 h 2387076"/>
                    <a:gd name="connsiteX44" fmla="*/ 1353227 w 1760159"/>
                    <a:gd name="connsiteY44" fmla="*/ 624510 h 2387076"/>
                    <a:gd name="connsiteX45" fmla="*/ 1356438 w 1760159"/>
                    <a:gd name="connsiteY45" fmla="*/ 624510 h 2387076"/>
                    <a:gd name="connsiteX46" fmla="*/ 1519371 w 1760159"/>
                    <a:gd name="connsiteY46" fmla="*/ 598023 h 2387076"/>
                    <a:gd name="connsiteX47" fmla="*/ 1544253 w 1760159"/>
                    <a:gd name="connsiteY47" fmla="*/ 510537 h 2387076"/>
                    <a:gd name="connsiteX48" fmla="*/ 1543450 w 1760159"/>
                    <a:gd name="connsiteY48" fmla="*/ 506524 h 2387076"/>
                    <a:gd name="connsiteX49" fmla="*/ 1521779 w 1760159"/>
                    <a:gd name="connsiteY49" fmla="*/ 406998 h 2387076"/>
                    <a:gd name="connsiteX50" fmla="*/ 1517766 w 1760159"/>
                    <a:gd name="connsiteY50" fmla="*/ 391748 h 2387076"/>
                    <a:gd name="connsiteX51" fmla="*/ 1471213 w 1760159"/>
                    <a:gd name="connsiteY51" fmla="*/ 162197 h 2387076"/>
                    <a:gd name="connsiteX52" fmla="*/ 1520174 w 1760159"/>
                    <a:gd name="connsiteY52" fmla="*/ 18527 h 2387076"/>
                    <a:gd name="connsiteX53" fmla="*/ 1530608 w 1760159"/>
                    <a:gd name="connsiteY53" fmla="*/ 9698 h 2387076"/>
                    <a:gd name="connsiteX54" fmla="*/ 1643779 w 1760159"/>
                    <a:gd name="connsiteY54" fmla="*/ 95579 h 2387076"/>
                    <a:gd name="connsiteX55" fmla="*/ 1660633 w 1760159"/>
                    <a:gd name="connsiteY55" fmla="*/ 137316 h 2387076"/>
                    <a:gd name="connsiteX56" fmla="*/ 1663844 w 1760159"/>
                    <a:gd name="connsiteY56" fmla="*/ 146145 h 2387076"/>
                    <a:gd name="connsiteX57" fmla="*/ 1691936 w 1760159"/>
                    <a:gd name="connsiteY57" fmla="*/ 240854 h 2387076"/>
                    <a:gd name="connsiteX58" fmla="*/ 1695147 w 1760159"/>
                    <a:gd name="connsiteY58" fmla="*/ 252894 h 2387076"/>
                    <a:gd name="connsiteX59" fmla="*/ 1760159 w 1760159"/>
                    <a:gd name="connsiteY59" fmla="*/ 775404 h 2387076"/>
                    <a:gd name="connsiteX60" fmla="*/ 1760159 w 1760159"/>
                    <a:gd name="connsiteY60" fmla="*/ 805101 h 2387076"/>
                    <a:gd name="connsiteX61" fmla="*/ 1685514 w 1760159"/>
                    <a:gd name="connsiteY61" fmla="*/ 1134980 h 2387076"/>
                    <a:gd name="connsiteX62" fmla="*/ 1519371 w 1760159"/>
                    <a:gd name="connsiteY62" fmla="*/ 1236111 h 2387076"/>
                    <a:gd name="connsiteX63" fmla="*/ 1373293 w 1760159"/>
                    <a:gd name="connsiteY63" fmla="*/ 1287479 h 23870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</a:cxnLst>
                  <a:rect l="l" t="t" r="r" b="b"/>
                  <a:pathLst>
                    <a:path w="1760159" h="2387076">
                      <a:moveTo>
                        <a:pt x="1373293" y="1287479"/>
                      </a:moveTo>
                      <a:cubicBezTo>
                        <a:pt x="1371688" y="1287479"/>
                        <a:pt x="1370083" y="1288282"/>
                        <a:pt x="1370083" y="1288282"/>
                      </a:cubicBezTo>
                      <a:lnTo>
                        <a:pt x="1395768" y="1648661"/>
                      </a:lnTo>
                      <a:lnTo>
                        <a:pt x="1414228" y="1905501"/>
                      </a:lnTo>
                      <a:lnTo>
                        <a:pt x="1400583" y="2316446"/>
                      </a:lnTo>
                      <a:cubicBezTo>
                        <a:pt x="1400583" y="2316446"/>
                        <a:pt x="1247281" y="2384669"/>
                        <a:pt x="1317109" y="2242604"/>
                      </a:cubicBezTo>
                      <a:cubicBezTo>
                        <a:pt x="1386939" y="2099737"/>
                        <a:pt x="1382122" y="1860554"/>
                        <a:pt x="1382122" y="1860554"/>
                      </a:cubicBezTo>
                      <a:lnTo>
                        <a:pt x="1236044" y="1379781"/>
                      </a:lnTo>
                      <a:lnTo>
                        <a:pt x="1248887" y="1296308"/>
                      </a:lnTo>
                      <a:cubicBezTo>
                        <a:pt x="1248887" y="1296308"/>
                        <a:pt x="939073" y="1532280"/>
                        <a:pt x="669391" y="1436767"/>
                      </a:cubicBezTo>
                      <a:cubicBezTo>
                        <a:pt x="636483" y="1424728"/>
                        <a:pt x="604378" y="1408676"/>
                        <a:pt x="573878" y="1386202"/>
                      </a:cubicBezTo>
                      <a:cubicBezTo>
                        <a:pt x="516089" y="1344465"/>
                        <a:pt x="496023" y="1456030"/>
                        <a:pt x="490404" y="1563582"/>
                      </a:cubicBezTo>
                      <a:cubicBezTo>
                        <a:pt x="485588" y="1650266"/>
                        <a:pt x="488800" y="1733739"/>
                        <a:pt x="488800" y="1733739"/>
                      </a:cubicBezTo>
                      <a:lnTo>
                        <a:pt x="355563" y="2063619"/>
                      </a:lnTo>
                      <a:lnTo>
                        <a:pt x="418970" y="2387077"/>
                      </a:lnTo>
                      <a:lnTo>
                        <a:pt x="314630" y="2384669"/>
                      </a:lnTo>
                      <a:lnTo>
                        <a:pt x="291353" y="2023487"/>
                      </a:lnTo>
                      <a:cubicBezTo>
                        <a:pt x="291353" y="2023487"/>
                        <a:pt x="260051" y="1984158"/>
                        <a:pt x="272091" y="1945632"/>
                      </a:cubicBezTo>
                      <a:cubicBezTo>
                        <a:pt x="284130" y="1907106"/>
                        <a:pt x="324261" y="1940817"/>
                        <a:pt x="361181" y="1853330"/>
                      </a:cubicBezTo>
                      <a:cubicBezTo>
                        <a:pt x="398905" y="1765042"/>
                        <a:pt x="191025" y="1082809"/>
                        <a:pt x="191025" y="1082809"/>
                      </a:cubicBezTo>
                      <a:lnTo>
                        <a:pt x="195840" y="1069165"/>
                      </a:lnTo>
                      <a:lnTo>
                        <a:pt x="202262" y="1051507"/>
                      </a:lnTo>
                      <a:lnTo>
                        <a:pt x="249616" y="911850"/>
                      </a:lnTo>
                      <a:cubicBezTo>
                        <a:pt x="249616" y="911850"/>
                        <a:pt x="170157" y="979271"/>
                        <a:pt x="121999" y="1048296"/>
                      </a:cubicBezTo>
                      <a:cubicBezTo>
                        <a:pt x="118789" y="1053112"/>
                        <a:pt x="115578" y="1057928"/>
                        <a:pt x="112368" y="1063546"/>
                      </a:cubicBezTo>
                      <a:cubicBezTo>
                        <a:pt x="102737" y="1078796"/>
                        <a:pt x="94710" y="1094046"/>
                        <a:pt x="90697" y="1108493"/>
                      </a:cubicBezTo>
                      <a:cubicBezTo>
                        <a:pt x="65013" y="1191164"/>
                        <a:pt x="31302" y="1334834"/>
                        <a:pt x="31302" y="1334834"/>
                      </a:cubicBezTo>
                      <a:lnTo>
                        <a:pt x="0" y="1284269"/>
                      </a:lnTo>
                      <a:lnTo>
                        <a:pt x="74644" y="1108493"/>
                      </a:lnTo>
                      <a:cubicBezTo>
                        <a:pt x="74644" y="1108493"/>
                        <a:pt x="85881" y="1090033"/>
                        <a:pt x="102737" y="1063546"/>
                      </a:cubicBezTo>
                      <a:cubicBezTo>
                        <a:pt x="105947" y="1058731"/>
                        <a:pt x="109157" y="1053915"/>
                        <a:pt x="112368" y="1049099"/>
                      </a:cubicBezTo>
                      <a:cubicBezTo>
                        <a:pt x="154907" y="983284"/>
                        <a:pt x="219919" y="884561"/>
                        <a:pt x="238379" y="874126"/>
                      </a:cubicBezTo>
                      <a:cubicBezTo>
                        <a:pt x="266472" y="858074"/>
                        <a:pt x="364392" y="333959"/>
                        <a:pt x="505654" y="315499"/>
                      </a:cubicBezTo>
                      <a:cubicBezTo>
                        <a:pt x="535352" y="311486"/>
                        <a:pt x="563443" y="322722"/>
                        <a:pt x="589128" y="342788"/>
                      </a:cubicBezTo>
                      <a:cubicBezTo>
                        <a:pt x="686245" y="418235"/>
                        <a:pt x="752061" y="619694"/>
                        <a:pt x="752061" y="619694"/>
                      </a:cubicBezTo>
                      <a:cubicBezTo>
                        <a:pt x="752061" y="619694"/>
                        <a:pt x="806639" y="558694"/>
                        <a:pt x="870047" y="496090"/>
                      </a:cubicBezTo>
                      <a:cubicBezTo>
                        <a:pt x="881284" y="485655"/>
                        <a:pt x="892521" y="474419"/>
                        <a:pt x="903757" y="463985"/>
                      </a:cubicBezTo>
                      <a:cubicBezTo>
                        <a:pt x="957533" y="413419"/>
                        <a:pt x="1013717" y="370077"/>
                        <a:pt x="1045822" y="364459"/>
                      </a:cubicBezTo>
                      <a:cubicBezTo>
                        <a:pt x="1049032" y="363656"/>
                        <a:pt x="1051440" y="363656"/>
                        <a:pt x="1054651" y="363656"/>
                      </a:cubicBezTo>
                      <a:cubicBezTo>
                        <a:pt x="1057059" y="363656"/>
                        <a:pt x="1058664" y="363656"/>
                        <a:pt x="1061071" y="363656"/>
                      </a:cubicBezTo>
                      <a:cubicBezTo>
                        <a:pt x="1061875" y="363656"/>
                        <a:pt x="1061875" y="363656"/>
                        <a:pt x="1061875" y="363656"/>
                      </a:cubicBezTo>
                      <a:cubicBezTo>
                        <a:pt x="1064283" y="363656"/>
                        <a:pt x="1065888" y="363656"/>
                        <a:pt x="1068296" y="363656"/>
                      </a:cubicBezTo>
                      <a:cubicBezTo>
                        <a:pt x="1090769" y="365262"/>
                        <a:pt x="1112439" y="374090"/>
                        <a:pt x="1133308" y="387735"/>
                      </a:cubicBezTo>
                      <a:cubicBezTo>
                        <a:pt x="1224808" y="450340"/>
                        <a:pt x="1285807" y="609260"/>
                        <a:pt x="1285807" y="609260"/>
                      </a:cubicBezTo>
                      <a:cubicBezTo>
                        <a:pt x="1285807" y="609260"/>
                        <a:pt x="1313096" y="619694"/>
                        <a:pt x="1353227" y="624510"/>
                      </a:cubicBezTo>
                      <a:cubicBezTo>
                        <a:pt x="1354031" y="624510"/>
                        <a:pt x="1355636" y="624510"/>
                        <a:pt x="1356438" y="624510"/>
                      </a:cubicBezTo>
                      <a:cubicBezTo>
                        <a:pt x="1401385" y="630128"/>
                        <a:pt x="1462384" y="627720"/>
                        <a:pt x="1519371" y="598023"/>
                      </a:cubicBezTo>
                      <a:cubicBezTo>
                        <a:pt x="1544253" y="584379"/>
                        <a:pt x="1549068" y="553076"/>
                        <a:pt x="1544253" y="510537"/>
                      </a:cubicBezTo>
                      <a:cubicBezTo>
                        <a:pt x="1544253" y="508932"/>
                        <a:pt x="1544253" y="508129"/>
                        <a:pt x="1543450" y="506524"/>
                      </a:cubicBezTo>
                      <a:cubicBezTo>
                        <a:pt x="1539437" y="477629"/>
                        <a:pt x="1531410" y="443116"/>
                        <a:pt x="1521779" y="406998"/>
                      </a:cubicBezTo>
                      <a:cubicBezTo>
                        <a:pt x="1520174" y="402182"/>
                        <a:pt x="1519371" y="397367"/>
                        <a:pt x="1517766" y="391748"/>
                      </a:cubicBezTo>
                      <a:cubicBezTo>
                        <a:pt x="1497700" y="317104"/>
                        <a:pt x="1473621" y="234433"/>
                        <a:pt x="1471213" y="162197"/>
                      </a:cubicBezTo>
                      <a:cubicBezTo>
                        <a:pt x="1468806" y="103605"/>
                        <a:pt x="1480846" y="52237"/>
                        <a:pt x="1520174" y="18527"/>
                      </a:cubicBezTo>
                      <a:cubicBezTo>
                        <a:pt x="1523385" y="15317"/>
                        <a:pt x="1527398" y="12909"/>
                        <a:pt x="1530608" y="9698"/>
                      </a:cubicBezTo>
                      <a:cubicBezTo>
                        <a:pt x="1570739" y="-19196"/>
                        <a:pt x="1610069" y="18527"/>
                        <a:pt x="1643779" y="95579"/>
                      </a:cubicBezTo>
                      <a:cubicBezTo>
                        <a:pt x="1649396" y="108421"/>
                        <a:pt x="1655015" y="122868"/>
                        <a:pt x="1660633" y="137316"/>
                      </a:cubicBezTo>
                      <a:cubicBezTo>
                        <a:pt x="1661437" y="140526"/>
                        <a:pt x="1663041" y="143737"/>
                        <a:pt x="1663844" y="146145"/>
                      </a:cubicBezTo>
                      <a:cubicBezTo>
                        <a:pt x="1673475" y="175039"/>
                        <a:pt x="1683107" y="206342"/>
                        <a:pt x="1691936" y="240854"/>
                      </a:cubicBezTo>
                      <a:cubicBezTo>
                        <a:pt x="1692739" y="244868"/>
                        <a:pt x="1694343" y="248881"/>
                        <a:pt x="1695147" y="252894"/>
                      </a:cubicBezTo>
                      <a:cubicBezTo>
                        <a:pt x="1732870" y="406196"/>
                        <a:pt x="1757751" y="604444"/>
                        <a:pt x="1760159" y="775404"/>
                      </a:cubicBezTo>
                      <a:cubicBezTo>
                        <a:pt x="1760159" y="785035"/>
                        <a:pt x="1760159" y="795469"/>
                        <a:pt x="1760159" y="805101"/>
                      </a:cubicBezTo>
                      <a:cubicBezTo>
                        <a:pt x="1759357" y="964823"/>
                        <a:pt x="1737686" y="1095651"/>
                        <a:pt x="1685514" y="1134980"/>
                      </a:cubicBezTo>
                      <a:cubicBezTo>
                        <a:pt x="1625317" y="1180730"/>
                        <a:pt x="1568332" y="1212835"/>
                        <a:pt x="1519371" y="1236111"/>
                      </a:cubicBezTo>
                      <a:cubicBezTo>
                        <a:pt x="1443924" y="1271427"/>
                        <a:pt x="1386939" y="1284269"/>
                        <a:pt x="1373293" y="1287479"/>
                      </a:cubicBezTo>
                      <a:close/>
                    </a:path>
                  </a:pathLst>
                </a:custGeom>
                <a:solidFill>
                  <a:srgbClr val="E0AF5A"/>
                </a:solidFill>
                <a:ln w="8023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584" name="Freeform: Shape 583">
                  <a:extLst>
                    <a:ext uri="{FF2B5EF4-FFF2-40B4-BE49-F238E27FC236}">
                      <a16:creationId xmlns:a16="http://schemas.microsoft.com/office/drawing/2014/main" id="{C5FC77A8-E0E2-4359-9DC1-5301C4184D6D}"/>
                    </a:ext>
                  </a:extLst>
                </p:cNvPr>
                <p:cNvSpPr/>
                <p:nvPr/>
              </p:nvSpPr>
              <p:spPr>
                <a:xfrm>
                  <a:off x="15891043" y="4968908"/>
                  <a:ext cx="280919" cy="998466"/>
                </a:xfrm>
                <a:custGeom>
                  <a:avLst/>
                  <a:gdLst>
                    <a:gd name="connsiteX0" fmla="*/ 280919 w 280919"/>
                    <a:gd name="connsiteY0" fmla="*/ 998467 h 998466"/>
                    <a:gd name="connsiteX1" fmla="*/ 204670 w 280919"/>
                    <a:gd name="connsiteY1" fmla="*/ 996862 h 998466"/>
                    <a:gd name="connsiteX2" fmla="*/ 117184 w 280919"/>
                    <a:gd name="connsiteY2" fmla="*/ 661364 h 998466"/>
                    <a:gd name="connsiteX3" fmla="*/ 93908 w 280919"/>
                    <a:gd name="connsiteY3" fmla="*/ 633272 h 998466"/>
                    <a:gd name="connsiteX4" fmla="*/ 139657 w 280919"/>
                    <a:gd name="connsiteY4" fmla="*/ 512075 h 998466"/>
                    <a:gd name="connsiteX5" fmla="*/ 41737 w 280919"/>
                    <a:gd name="connsiteY5" fmla="*/ 278511 h 998466"/>
                    <a:gd name="connsiteX6" fmla="*/ 0 w 280919"/>
                    <a:gd name="connsiteY6" fmla="*/ 187012 h 998466"/>
                    <a:gd name="connsiteX7" fmla="*/ 50566 w 280919"/>
                    <a:gd name="connsiteY7" fmla="*/ 0 h 998466"/>
                    <a:gd name="connsiteX8" fmla="*/ 50566 w 280919"/>
                    <a:gd name="connsiteY8" fmla="*/ 0 h 998466"/>
                    <a:gd name="connsiteX9" fmla="*/ 214302 w 280919"/>
                    <a:gd name="connsiteY9" fmla="*/ 36921 h 998466"/>
                    <a:gd name="connsiteX10" fmla="*/ 215104 w 280919"/>
                    <a:gd name="connsiteY10" fmla="*/ 48158 h 998466"/>
                    <a:gd name="connsiteX11" fmla="*/ 220722 w 280919"/>
                    <a:gd name="connsiteY11" fmla="*/ 152499 h 998466"/>
                    <a:gd name="connsiteX12" fmla="*/ 217512 w 280919"/>
                    <a:gd name="connsiteY12" fmla="*/ 353958 h 998466"/>
                    <a:gd name="connsiteX13" fmla="*/ 173368 w 280919"/>
                    <a:gd name="connsiteY13" fmla="*/ 669390 h 998466"/>
                    <a:gd name="connsiteX14" fmla="*/ 280919 w 280919"/>
                    <a:gd name="connsiteY14" fmla="*/ 998467 h 9984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280919" h="998466">
                      <a:moveTo>
                        <a:pt x="280919" y="998467"/>
                      </a:moveTo>
                      <a:lnTo>
                        <a:pt x="204670" y="996862"/>
                      </a:lnTo>
                      <a:lnTo>
                        <a:pt x="117184" y="661364"/>
                      </a:lnTo>
                      <a:cubicBezTo>
                        <a:pt x="117184" y="661364"/>
                        <a:pt x="93105" y="660561"/>
                        <a:pt x="93908" y="633272"/>
                      </a:cubicBezTo>
                      <a:cubicBezTo>
                        <a:pt x="94711" y="605180"/>
                        <a:pt x="139657" y="534549"/>
                        <a:pt x="139657" y="512075"/>
                      </a:cubicBezTo>
                      <a:cubicBezTo>
                        <a:pt x="139657" y="497628"/>
                        <a:pt x="82672" y="369208"/>
                        <a:pt x="41737" y="278511"/>
                      </a:cubicBezTo>
                      <a:cubicBezTo>
                        <a:pt x="18461" y="226341"/>
                        <a:pt x="0" y="187012"/>
                        <a:pt x="0" y="187012"/>
                      </a:cubicBezTo>
                      <a:lnTo>
                        <a:pt x="50566" y="0"/>
                      </a:lnTo>
                      <a:lnTo>
                        <a:pt x="50566" y="0"/>
                      </a:lnTo>
                      <a:lnTo>
                        <a:pt x="214302" y="36921"/>
                      </a:lnTo>
                      <a:cubicBezTo>
                        <a:pt x="214302" y="36921"/>
                        <a:pt x="214302" y="40934"/>
                        <a:pt x="215104" y="48158"/>
                      </a:cubicBezTo>
                      <a:cubicBezTo>
                        <a:pt x="216710" y="66618"/>
                        <a:pt x="219118" y="106749"/>
                        <a:pt x="220722" y="152499"/>
                      </a:cubicBezTo>
                      <a:cubicBezTo>
                        <a:pt x="224736" y="236775"/>
                        <a:pt x="227143" y="338708"/>
                        <a:pt x="217512" y="353958"/>
                      </a:cubicBezTo>
                      <a:cubicBezTo>
                        <a:pt x="201460" y="381247"/>
                        <a:pt x="173368" y="669390"/>
                        <a:pt x="173368" y="669390"/>
                      </a:cubicBezTo>
                      <a:lnTo>
                        <a:pt x="280919" y="998467"/>
                      </a:lnTo>
                      <a:close/>
                    </a:path>
                  </a:pathLst>
                </a:custGeom>
                <a:solidFill>
                  <a:srgbClr val="6F1400"/>
                </a:solidFill>
                <a:ln w="8023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585" name="Freeform: Shape 584">
                  <a:extLst>
                    <a:ext uri="{FF2B5EF4-FFF2-40B4-BE49-F238E27FC236}">
                      <a16:creationId xmlns:a16="http://schemas.microsoft.com/office/drawing/2014/main" id="{34B8952E-BBD1-4A29-953D-C7D15DA2B76A}"/>
                    </a:ext>
                  </a:extLst>
                </p:cNvPr>
                <p:cNvSpPr/>
                <p:nvPr/>
              </p:nvSpPr>
              <p:spPr>
                <a:xfrm>
                  <a:off x="16875064" y="3552273"/>
                  <a:ext cx="480242" cy="293761"/>
                </a:xfrm>
                <a:custGeom>
                  <a:avLst/>
                  <a:gdLst>
                    <a:gd name="connsiteX0" fmla="*/ 471141 w 480242"/>
                    <a:gd name="connsiteY0" fmla="*/ 208683 h 293761"/>
                    <a:gd name="connsiteX1" fmla="*/ 413352 w 480242"/>
                    <a:gd name="connsiteY1" fmla="*/ 200657 h 293761"/>
                    <a:gd name="connsiteX2" fmla="*/ 413352 w 480242"/>
                    <a:gd name="connsiteY2" fmla="*/ 200657 h 293761"/>
                    <a:gd name="connsiteX3" fmla="*/ 370813 w 480242"/>
                    <a:gd name="connsiteY3" fmla="*/ 183801 h 293761"/>
                    <a:gd name="connsiteX4" fmla="*/ 370011 w 480242"/>
                    <a:gd name="connsiteY4" fmla="*/ 182999 h 293761"/>
                    <a:gd name="connsiteX5" fmla="*/ 367603 w 480242"/>
                    <a:gd name="connsiteY5" fmla="*/ 180591 h 293761"/>
                    <a:gd name="connsiteX6" fmla="*/ 367603 w 480242"/>
                    <a:gd name="connsiteY6" fmla="*/ 180591 h 293761"/>
                    <a:gd name="connsiteX7" fmla="*/ 355563 w 480242"/>
                    <a:gd name="connsiteY7" fmla="*/ 182999 h 293761"/>
                    <a:gd name="connsiteX8" fmla="*/ 249617 w 480242"/>
                    <a:gd name="connsiteY8" fmla="*/ 272893 h 293761"/>
                    <a:gd name="connsiteX9" fmla="*/ 228748 w 480242"/>
                    <a:gd name="connsiteY9" fmla="*/ 267275 h 293761"/>
                    <a:gd name="connsiteX10" fmla="*/ 137248 w 480242"/>
                    <a:gd name="connsiteY10" fmla="*/ 210288 h 293761"/>
                    <a:gd name="connsiteX11" fmla="*/ 134841 w 480242"/>
                    <a:gd name="connsiteY11" fmla="*/ 212696 h 293761"/>
                    <a:gd name="connsiteX12" fmla="*/ 70630 w 480242"/>
                    <a:gd name="connsiteY12" fmla="*/ 264867 h 293761"/>
                    <a:gd name="connsiteX13" fmla="*/ 48157 w 480242"/>
                    <a:gd name="connsiteY13" fmla="*/ 283327 h 293761"/>
                    <a:gd name="connsiteX14" fmla="*/ 37724 w 480242"/>
                    <a:gd name="connsiteY14" fmla="*/ 292156 h 293761"/>
                    <a:gd name="connsiteX15" fmla="*/ 36118 w 480242"/>
                    <a:gd name="connsiteY15" fmla="*/ 293761 h 293761"/>
                    <a:gd name="connsiteX16" fmla="*/ 0 w 480242"/>
                    <a:gd name="connsiteY16" fmla="*/ 127618 h 293761"/>
                    <a:gd name="connsiteX17" fmla="*/ 16854 w 480242"/>
                    <a:gd name="connsiteY17" fmla="*/ 84276 h 293761"/>
                    <a:gd name="connsiteX18" fmla="*/ 30499 w 480242"/>
                    <a:gd name="connsiteY18" fmla="*/ 65013 h 293761"/>
                    <a:gd name="connsiteX19" fmla="*/ 66618 w 480242"/>
                    <a:gd name="connsiteY19" fmla="*/ 25684 h 293761"/>
                    <a:gd name="connsiteX20" fmla="*/ 87486 w 480242"/>
                    <a:gd name="connsiteY20" fmla="*/ 9632 h 293761"/>
                    <a:gd name="connsiteX21" fmla="*/ 95513 w 480242"/>
                    <a:gd name="connsiteY21" fmla="*/ 4816 h 293761"/>
                    <a:gd name="connsiteX22" fmla="*/ 113973 w 480242"/>
                    <a:gd name="connsiteY22" fmla="*/ 0 h 293761"/>
                    <a:gd name="connsiteX23" fmla="*/ 267275 w 480242"/>
                    <a:gd name="connsiteY23" fmla="*/ 53776 h 293761"/>
                    <a:gd name="connsiteX24" fmla="*/ 329076 w 480242"/>
                    <a:gd name="connsiteY24" fmla="*/ 52973 h 293761"/>
                    <a:gd name="connsiteX25" fmla="*/ 344326 w 480242"/>
                    <a:gd name="connsiteY25" fmla="*/ 52973 h 293761"/>
                    <a:gd name="connsiteX26" fmla="*/ 413352 w 480242"/>
                    <a:gd name="connsiteY26" fmla="*/ 52171 h 293761"/>
                    <a:gd name="connsiteX27" fmla="*/ 466326 w 480242"/>
                    <a:gd name="connsiteY27" fmla="*/ 133236 h 293761"/>
                    <a:gd name="connsiteX28" fmla="*/ 471141 w 480242"/>
                    <a:gd name="connsiteY28" fmla="*/ 208683 h 2937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</a:cxnLst>
                  <a:rect l="l" t="t" r="r" b="b"/>
                  <a:pathLst>
                    <a:path w="480242" h="293761">
                      <a:moveTo>
                        <a:pt x="471141" y="208683"/>
                      </a:moveTo>
                      <a:cubicBezTo>
                        <a:pt x="463918" y="211091"/>
                        <a:pt x="438233" y="207078"/>
                        <a:pt x="413352" y="200657"/>
                      </a:cubicBezTo>
                      <a:lnTo>
                        <a:pt x="413352" y="200657"/>
                      </a:lnTo>
                      <a:cubicBezTo>
                        <a:pt x="395694" y="195841"/>
                        <a:pt x="379642" y="190222"/>
                        <a:pt x="370813" y="183801"/>
                      </a:cubicBezTo>
                      <a:cubicBezTo>
                        <a:pt x="370813" y="183801"/>
                        <a:pt x="370011" y="183801"/>
                        <a:pt x="370011" y="182999"/>
                      </a:cubicBezTo>
                      <a:cubicBezTo>
                        <a:pt x="369207" y="182196"/>
                        <a:pt x="368405" y="181394"/>
                        <a:pt x="367603" y="180591"/>
                      </a:cubicBezTo>
                      <a:cubicBezTo>
                        <a:pt x="367603" y="180591"/>
                        <a:pt x="367603" y="180591"/>
                        <a:pt x="367603" y="180591"/>
                      </a:cubicBezTo>
                      <a:cubicBezTo>
                        <a:pt x="364392" y="178183"/>
                        <a:pt x="360378" y="178986"/>
                        <a:pt x="355563" y="182999"/>
                      </a:cubicBezTo>
                      <a:cubicBezTo>
                        <a:pt x="331484" y="200657"/>
                        <a:pt x="287340" y="277709"/>
                        <a:pt x="249617" y="272893"/>
                      </a:cubicBezTo>
                      <a:cubicBezTo>
                        <a:pt x="243196" y="272090"/>
                        <a:pt x="235972" y="269682"/>
                        <a:pt x="228748" y="267275"/>
                      </a:cubicBezTo>
                      <a:cubicBezTo>
                        <a:pt x="186209" y="251222"/>
                        <a:pt x="137248" y="210288"/>
                        <a:pt x="137248" y="210288"/>
                      </a:cubicBezTo>
                      <a:lnTo>
                        <a:pt x="134841" y="212696"/>
                      </a:lnTo>
                      <a:lnTo>
                        <a:pt x="70630" y="264867"/>
                      </a:lnTo>
                      <a:lnTo>
                        <a:pt x="48157" y="283327"/>
                      </a:lnTo>
                      <a:lnTo>
                        <a:pt x="37724" y="292156"/>
                      </a:lnTo>
                      <a:lnTo>
                        <a:pt x="36118" y="293761"/>
                      </a:lnTo>
                      <a:cubicBezTo>
                        <a:pt x="36118" y="293761"/>
                        <a:pt x="0" y="162130"/>
                        <a:pt x="0" y="127618"/>
                      </a:cubicBezTo>
                      <a:cubicBezTo>
                        <a:pt x="0" y="117183"/>
                        <a:pt x="6421" y="101131"/>
                        <a:pt x="16854" y="84276"/>
                      </a:cubicBezTo>
                      <a:cubicBezTo>
                        <a:pt x="20868" y="77855"/>
                        <a:pt x="25683" y="71434"/>
                        <a:pt x="30499" y="65013"/>
                      </a:cubicBezTo>
                      <a:cubicBezTo>
                        <a:pt x="40933" y="50565"/>
                        <a:pt x="53776" y="36921"/>
                        <a:pt x="66618" y="25684"/>
                      </a:cubicBezTo>
                      <a:cubicBezTo>
                        <a:pt x="73841" y="19263"/>
                        <a:pt x="80263" y="13645"/>
                        <a:pt x="87486" y="9632"/>
                      </a:cubicBezTo>
                      <a:cubicBezTo>
                        <a:pt x="90696" y="8026"/>
                        <a:pt x="93105" y="6421"/>
                        <a:pt x="95513" y="4816"/>
                      </a:cubicBezTo>
                      <a:cubicBezTo>
                        <a:pt x="101934" y="1605"/>
                        <a:pt x="108354" y="0"/>
                        <a:pt x="113973" y="0"/>
                      </a:cubicBezTo>
                      <a:cubicBezTo>
                        <a:pt x="155710" y="803"/>
                        <a:pt x="267275" y="53776"/>
                        <a:pt x="267275" y="53776"/>
                      </a:cubicBezTo>
                      <a:lnTo>
                        <a:pt x="329076" y="52973"/>
                      </a:lnTo>
                      <a:lnTo>
                        <a:pt x="344326" y="52973"/>
                      </a:lnTo>
                      <a:lnTo>
                        <a:pt x="413352" y="52171"/>
                      </a:lnTo>
                      <a:cubicBezTo>
                        <a:pt x="413352" y="52171"/>
                        <a:pt x="450273" y="97920"/>
                        <a:pt x="466326" y="133236"/>
                      </a:cubicBezTo>
                      <a:cubicBezTo>
                        <a:pt x="483983" y="169354"/>
                        <a:pt x="483983" y="204670"/>
                        <a:pt x="471141" y="208683"/>
                      </a:cubicBezTo>
                      <a:close/>
                    </a:path>
                  </a:pathLst>
                </a:custGeom>
                <a:solidFill>
                  <a:srgbClr val="FFD973"/>
                </a:solidFill>
                <a:ln w="8023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586" name="Freeform: Shape 585">
                  <a:extLst>
                    <a:ext uri="{FF2B5EF4-FFF2-40B4-BE49-F238E27FC236}">
                      <a16:creationId xmlns:a16="http://schemas.microsoft.com/office/drawing/2014/main" id="{856763A0-4362-4BCA-BDED-9A52C402B4CC}"/>
                    </a:ext>
                  </a:extLst>
                </p:cNvPr>
                <p:cNvSpPr/>
                <p:nvPr/>
              </p:nvSpPr>
              <p:spPr>
                <a:xfrm>
                  <a:off x="16847367" y="3545774"/>
                  <a:ext cx="146484" cy="105221"/>
                </a:xfrm>
                <a:custGeom>
                  <a:avLst/>
                  <a:gdLst>
                    <a:gd name="connsiteX0" fmla="*/ 146485 w 146484"/>
                    <a:gd name="connsiteY0" fmla="*/ 53051 h 105221"/>
                    <a:gd name="connsiteX1" fmla="*/ 77459 w 146484"/>
                    <a:gd name="connsiteY1" fmla="*/ 93985 h 105221"/>
                    <a:gd name="connsiteX2" fmla="*/ 58195 w 146484"/>
                    <a:gd name="connsiteY2" fmla="*/ 105222 h 105221"/>
                    <a:gd name="connsiteX3" fmla="*/ 45354 w 146484"/>
                    <a:gd name="connsiteY3" fmla="*/ 91577 h 105221"/>
                    <a:gd name="connsiteX4" fmla="*/ 408 w 146484"/>
                    <a:gd name="connsiteY4" fmla="*/ 24157 h 105221"/>
                    <a:gd name="connsiteX5" fmla="*/ 108761 w 146484"/>
                    <a:gd name="connsiteY5" fmla="*/ 6499 h 105221"/>
                    <a:gd name="connsiteX6" fmla="*/ 115182 w 146484"/>
                    <a:gd name="connsiteY6" fmla="*/ 16130 h 105221"/>
                    <a:gd name="connsiteX7" fmla="*/ 124011 w 146484"/>
                    <a:gd name="connsiteY7" fmla="*/ 26564 h 105221"/>
                    <a:gd name="connsiteX8" fmla="*/ 146485 w 146484"/>
                    <a:gd name="connsiteY8" fmla="*/ 53051 h 1052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46484" h="105221">
                      <a:moveTo>
                        <a:pt x="146485" y="53051"/>
                      </a:moveTo>
                      <a:lnTo>
                        <a:pt x="77459" y="93985"/>
                      </a:lnTo>
                      <a:lnTo>
                        <a:pt x="58195" y="105222"/>
                      </a:lnTo>
                      <a:cubicBezTo>
                        <a:pt x="58195" y="105222"/>
                        <a:pt x="53380" y="99603"/>
                        <a:pt x="45354" y="91577"/>
                      </a:cubicBezTo>
                      <a:cubicBezTo>
                        <a:pt x="30104" y="74722"/>
                        <a:pt x="6025" y="44222"/>
                        <a:pt x="408" y="24157"/>
                      </a:cubicBezTo>
                      <a:cubicBezTo>
                        <a:pt x="-7619" y="-5541"/>
                        <a:pt x="105551" y="-3133"/>
                        <a:pt x="108761" y="6499"/>
                      </a:cubicBezTo>
                      <a:cubicBezTo>
                        <a:pt x="109565" y="8907"/>
                        <a:pt x="111973" y="12117"/>
                        <a:pt x="115182" y="16130"/>
                      </a:cubicBezTo>
                      <a:cubicBezTo>
                        <a:pt x="117590" y="19341"/>
                        <a:pt x="120801" y="23354"/>
                        <a:pt x="124011" y="26564"/>
                      </a:cubicBezTo>
                      <a:cubicBezTo>
                        <a:pt x="134446" y="40209"/>
                        <a:pt x="146485" y="53051"/>
                        <a:pt x="146485" y="53051"/>
                      </a:cubicBezTo>
                      <a:close/>
                    </a:path>
                  </a:pathLst>
                </a:custGeom>
                <a:solidFill>
                  <a:srgbClr val="FFD973"/>
                </a:solidFill>
                <a:ln w="8023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sp>
            <p:nvSpPr>
              <p:cNvPr id="587" name="Freeform: Shape 586">
                <a:extLst>
                  <a:ext uri="{FF2B5EF4-FFF2-40B4-BE49-F238E27FC236}">
                    <a16:creationId xmlns:a16="http://schemas.microsoft.com/office/drawing/2014/main" id="{3191529B-92D3-4461-9F48-5E404335E486}"/>
                  </a:ext>
                </a:extLst>
              </p:cNvPr>
              <p:cNvSpPr/>
              <p:nvPr/>
            </p:nvSpPr>
            <p:spPr>
              <a:xfrm>
                <a:off x="16785169" y="4841290"/>
                <a:ext cx="366603" cy="1065508"/>
              </a:xfrm>
              <a:custGeom>
                <a:avLst/>
                <a:gdLst>
                  <a:gd name="connsiteX0" fmla="*/ 359577 w 366603"/>
                  <a:gd name="connsiteY0" fmla="*/ 1047427 h 1065508"/>
                  <a:gd name="connsiteX1" fmla="*/ 243197 w 366603"/>
                  <a:gd name="connsiteY1" fmla="*/ 1048230 h 1065508"/>
                  <a:gd name="connsiteX2" fmla="*/ 292959 w 366603"/>
                  <a:gd name="connsiteY2" fmla="*/ 919810 h 1065508"/>
                  <a:gd name="connsiteX3" fmla="*/ 294565 w 366603"/>
                  <a:gd name="connsiteY3" fmla="*/ 603575 h 1065508"/>
                  <a:gd name="connsiteX4" fmla="*/ 55381 w 366603"/>
                  <a:gd name="connsiteY4" fmla="*/ 254433 h 1065508"/>
                  <a:gd name="connsiteX5" fmla="*/ 29698 w 366603"/>
                  <a:gd name="connsiteY5" fmla="*/ 129223 h 1065508"/>
                  <a:gd name="connsiteX6" fmla="*/ 0 w 366603"/>
                  <a:gd name="connsiteY6" fmla="*/ 1605 h 1065508"/>
                  <a:gd name="connsiteX7" fmla="*/ 153302 w 366603"/>
                  <a:gd name="connsiteY7" fmla="*/ 0 h 1065508"/>
                  <a:gd name="connsiteX8" fmla="*/ 177381 w 366603"/>
                  <a:gd name="connsiteY8" fmla="*/ 77052 h 1065508"/>
                  <a:gd name="connsiteX9" fmla="*/ 325867 w 366603"/>
                  <a:gd name="connsiteY9" fmla="*/ 547391 h 1065508"/>
                  <a:gd name="connsiteX10" fmla="*/ 359577 w 366603"/>
                  <a:gd name="connsiteY10" fmla="*/ 1047427 h 10655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66603" h="1065508">
                    <a:moveTo>
                      <a:pt x="359577" y="1047427"/>
                    </a:moveTo>
                    <a:cubicBezTo>
                      <a:pt x="332288" y="1081138"/>
                      <a:pt x="248012" y="1059467"/>
                      <a:pt x="243197" y="1048230"/>
                    </a:cubicBezTo>
                    <a:cubicBezTo>
                      <a:pt x="238380" y="1036993"/>
                      <a:pt x="292959" y="947901"/>
                      <a:pt x="292959" y="919810"/>
                    </a:cubicBezTo>
                    <a:cubicBezTo>
                      <a:pt x="292959" y="891718"/>
                      <a:pt x="308209" y="630864"/>
                      <a:pt x="294565" y="603575"/>
                    </a:cubicBezTo>
                    <a:cubicBezTo>
                      <a:pt x="280117" y="576286"/>
                      <a:pt x="61803" y="301787"/>
                      <a:pt x="55381" y="254433"/>
                    </a:cubicBezTo>
                    <a:cubicBezTo>
                      <a:pt x="52171" y="233564"/>
                      <a:pt x="40935" y="180591"/>
                      <a:pt x="29698" y="129223"/>
                    </a:cubicBezTo>
                    <a:cubicBezTo>
                      <a:pt x="15250" y="65013"/>
                      <a:pt x="0" y="1605"/>
                      <a:pt x="0" y="1605"/>
                    </a:cubicBezTo>
                    <a:lnTo>
                      <a:pt x="153302" y="0"/>
                    </a:lnTo>
                    <a:lnTo>
                      <a:pt x="177381" y="77052"/>
                    </a:lnTo>
                    <a:lnTo>
                      <a:pt x="325867" y="547391"/>
                    </a:lnTo>
                    <a:cubicBezTo>
                      <a:pt x="325867" y="548194"/>
                      <a:pt x="386866" y="1013717"/>
                      <a:pt x="359577" y="1047427"/>
                    </a:cubicBezTo>
                    <a:close/>
                  </a:path>
                </a:pathLst>
              </a:custGeom>
              <a:solidFill>
                <a:srgbClr val="BB7959"/>
              </a:solidFill>
              <a:ln w="8023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88" name="Freeform: Shape 587">
                <a:extLst>
                  <a:ext uri="{FF2B5EF4-FFF2-40B4-BE49-F238E27FC236}">
                    <a16:creationId xmlns:a16="http://schemas.microsoft.com/office/drawing/2014/main" id="{3C60C791-498B-4125-801A-0DF5776A58DB}"/>
                  </a:ext>
                </a:extLst>
              </p:cNvPr>
              <p:cNvSpPr/>
              <p:nvPr/>
            </p:nvSpPr>
            <p:spPr>
              <a:xfrm>
                <a:off x="15440770" y="3997725"/>
                <a:ext cx="1411819" cy="2072385"/>
              </a:xfrm>
              <a:custGeom>
                <a:avLst/>
                <a:gdLst>
                  <a:gd name="connsiteX0" fmla="*/ 1400583 w 1411819"/>
                  <a:gd name="connsiteY0" fmla="*/ 2001754 h 2072385"/>
                  <a:gd name="connsiteX1" fmla="*/ 1317109 w 1411819"/>
                  <a:gd name="connsiteY1" fmla="*/ 1927913 h 2072385"/>
                  <a:gd name="connsiteX2" fmla="*/ 1382122 w 1411819"/>
                  <a:gd name="connsiteY2" fmla="*/ 1545863 h 2072385"/>
                  <a:gd name="connsiteX3" fmla="*/ 1236044 w 1411819"/>
                  <a:gd name="connsiteY3" fmla="*/ 1065090 h 2072385"/>
                  <a:gd name="connsiteX4" fmla="*/ 1248887 w 1411819"/>
                  <a:gd name="connsiteY4" fmla="*/ 981616 h 2072385"/>
                  <a:gd name="connsiteX5" fmla="*/ 669391 w 1411819"/>
                  <a:gd name="connsiteY5" fmla="*/ 1122076 h 2072385"/>
                  <a:gd name="connsiteX6" fmla="*/ 666179 w 1411819"/>
                  <a:gd name="connsiteY6" fmla="*/ 1323535 h 2072385"/>
                  <a:gd name="connsiteX7" fmla="*/ 622035 w 1411819"/>
                  <a:gd name="connsiteY7" fmla="*/ 1638967 h 2072385"/>
                  <a:gd name="connsiteX8" fmla="*/ 729588 w 1411819"/>
                  <a:gd name="connsiteY8" fmla="*/ 1968847 h 2072385"/>
                  <a:gd name="connsiteX9" fmla="*/ 653338 w 1411819"/>
                  <a:gd name="connsiteY9" fmla="*/ 1967241 h 2072385"/>
                  <a:gd name="connsiteX10" fmla="*/ 565851 w 1411819"/>
                  <a:gd name="connsiteY10" fmla="*/ 1631744 h 2072385"/>
                  <a:gd name="connsiteX11" fmla="*/ 542575 w 1411819"/>
                  <a:gd name="connsiteY11" fmla="*/ 1603652 h 2072385"/>
                  <a:gd name="connsiteX12" fmla="*/ 588325 w 1411819"/>
                  <a:gd name="connsiteY12" fmla="*/ 1482455 h 2072385"/>
                  <a:gd name="connsiteX13" fmla="*/ 490404 w 1411819"/>
                  <a:gd name="connsiteY13" fmla="*/ 1248891 h 2072385"/>
                  <a:gd name="connsiteX14" fmla="*/ 488800 w 1411819"/>
                  <a:gd name="connsiteY14" fmla="*/ 1419048 h 2072385"/>
                  <a:gd name="connsiteX15" fmla="*/ 355563 w 1411819"/>
                  <a:gd name="connsiteY15" fmla="*/ 1748927 h 2072385"/>
                  <a:gd name="connsiteX16" fmla="*/ 418970 w 1411819"/>
                  <a:gd name="connsiteY16" fmla="*/ 2072386 h 2072385"/>
                  <a:gd name="connsiteX17" fmla="*/ 314630 w 1411819"/>
                  <a:gd name="connsiteY17" fmla="*/ 2069978 h 2072385"/>
                  <a:gd name="connsiteX18" fmla="*/ 291353 w 1411819"/>
                  <a:gd name="connsiteY18" fmla="*/ 1708796 h 2072385"/>
                  <a:gd name="connsiteX19" fmla="*/ 272091 w 1411819"/>
                  <a:gd name="connsiteY19" fmla="*/ 1630941 h 2072385"/>
                  <a:gd name="connsiteX20" fmla="*/ 361181 w 1411819"/>
                  <a:gd name="connsiteY20" fmla="*/ 1538639 h 2072385"/>
                  <a:gd name="connsiteX21" fmla="*/ 191025 w 1411819"/>
                  <a:gd name="connsiteY21" fmla="*/ 768118 h 2072385"/>
                  <a:gd name="connsiteX22" fmla="*/ 195840 w 1411819"/>
                  <a:gd name="connsiteY22" fmla="*/ 754473 h 2072385"/>
                  <a:gd name="connsiteX23" fmla="*/ 202262 w 1411819"/>
                  <a:gd name="connsiteY23" fmla="*/ 736816 h 2072385"/>
                  <a:gd name="connsiteX24" fmla="*/ 249616 w 1411819"/>
                  <a:gd name="connsiteY24" fmla="*/ 597159 h 2072385"/>
                  <a:gd name="connsiteX25" fmla="*/ 121999 w 1411819"/>
                  <a:gd name="connsiteY25" fmla="*/ 733605 h 2072385"/>
                  <a:gd name="connsiteX26" fmla="*/ 112368 w 1411819"/>
                  <a:gd name="connsiteY26" fmla="*/ 748855 h 2072385"/>
                  <a:gd name="connsiteX27" fmla="*/ 90697 w 1411819"/>
                  <a:gd name="connsiteY27" fmla="*/ 793802 h 2072385"/>
                  <a:gd name="connsiteX28" fmla="*/ 31302 w 1411819"/>
                  <a:gd name="connsiteY28" fmla="*/ 1020143 h 2072385"/>
                  <a:gd name="connsiteX29" fmla="*/ 0 w 1411819"/>
                  <a:gd name="connsiteY29" fmla="*/ 969577 h 2072385"/>
                  <a:gd name="connsiteX30" fmla="*/ 74644 w 1411819"/>
                  <a:gd name="connsiteY30" fmla="*/ 793802 h 2072385"/>
                  <a:gd name="connsiteX31" fmla="*/ 102737 w 1411819"/>
                  <a:gd name="connsiteY31" fmla="*/ 748855 h 2072385"/>
                  <a:gd name="connsiteX32" fmla="*/ 112368 w 1411819"/>
                  <a:gd name="connsiteY32" fmla="*/ 734408 h 2072385"/>
                  <a:gd name="connsiteX33" fmla="*/ 238379 w 1411819"/>
                  <a:gd name="connsiteY33" fmla="*/ 559435 h 2072385"/>
                  <a:gd name="connsiteX34" fmla="*/ 505654 w 1411819"/>
                  <a:gd name="connsiteY34" fmla="*/ 807 h 2072385"/>
                  <a:gd name="connsiteX35" fmla="*/ 589128 w 1411819"/>
                  <a:gd name="connsiteY35" fmla="*/ 28097 h 2072385"/>
                  <a:gd name="connsiteX36" fmla="*/ 752061 w 1411819"/>
                  <a:gd name="connsiteY36" fmla="*/ 305003 h 2072385"/>
                  <a:gd name="connsiteX37" fmla="*/ 870047 w 1411819"/>
                  <a:gd name="connsiteY37" fmla="*/ 181398 h 2072385"/>
                  <a:gd name="connsiteX38" fmla="*/ 903757 w 1411819"/>
                  <a:gd name="connsiteY38" fmla="*/ 149293 h 2072385"/>
                  <a:gd name="connsiteX39" fmla="*/ 1045822 w 1411819"/>
                  <a:gd name="connsiteY39" fmla="*/ 49768 h 2072385"/>
                  <a:gd name="connsiteX40" fmla="*/ 1054651 w 1411819"/>
                  <a:gd name="connsiteY40" fmla="*/ 48965 h 2072385"/>
                  <a:gd name="connsiteX41" fmla="*/ 1061071 w 1411819"/>
                  <a:gd name="connsiteY41" fmla="*/ 48965 h 2072385"/>
                  <a:gd name="connsiteX42" fmla="*/ 1061875 w 1411819"/>
                  <a:gd name="connsiteY42" fmla="*/ 48965 h 2072385"/>
                  <a:gd name="connsiteX43" fmla="*/ 1068296 w 1411819"/>
                  <a:gd name="connsiteY43" fmla="*/ 48965 h 2072385"/>
                  <a:gd name="connsiteX44" fmla="*/ 1069900 w 1411819"/>
                  <a:gd name="connsiteY44" fmla="*/ 89096 h 2072385"/>
                  <a:gd name="connsiteX45" fmla="*/ 951914 w 1411819"/>
                  <a:gd name="connsiteY45" fmla="*/ 178990 h 2072385"/>
                  <a:gd name="connsiteX46" fmla="*/ 925429 w 1411819"/>
                  <a:gd name="connsiteY46" fmla="*/ 203069 h 2072385"/>
                  <a:gd name="connsiteX47" fmla="*/ 852389 w 1411819"/>
                  <a:gd name="connsiteY47" fmla="*/ 272095 h 2072385"/>
                  <a:gd name="connsiteX48" fmla="*/ 852389 w 1411819"/>
                  <a:gd name="connsiteY48" fmla="*/ 272095 h 2072385"/>
                  <a:gd name="connsiteX49" fmla="*/ 673404 w 1411819"/>
                  <a:gd name="connsiteY49" fmla="*/ 423791 h 2072385"/>
                  <a:gd name="connsiteX50" fmla="*/ 387668 w 1411819"/>
                  <a:gd name="connsiteY50" fmla="*/ 221530 h 2072385"/>
                  <a:gd name="connsiteX51" fmla="*/ 248012 w 1411819"/>
                  <a:gd name="connsiteY51" fmla="*/ 736816 h 2072385"/>
                  <a:gd name="connsiteX52" fmla="*/ 244801 w 1411819"/>
                  <a:gd name="connsiteY52" fmla="*/ 756079 h 2072385"/>
                  <a:gd name="connsiteX53" fmla="*/ 239985 w 1411819"/>
                  <a:gd name="connsiteY53" fmla="*/ 796210 h 2072385"/>
                  <a:gd name="connsiteX54" fmla="*/ 445457 w 1411819"/>
                  <a:gd name="connsiteY54" fmla="*/ 905367 h 2072385"/>
                  <a:gd name="connsiteX55" fmla="*/ 497629 w 1411819"/>
                  <a:gd name="connsiteY55" fmla="*/ 969577 h 2072385"/>
                  <a:gd name="connsiteX56" fmla="*/ 581101 w 1411819"/>
                  <a:gd name="connsiteY56" fmla="*/ 1011314 h 2072385"/>
                  <a:gd name="connsiteX57" fmla="*/ 662166 w 1411819"/>
                  <a:gd name="connsiteY57" fmla="*/ 1017735 h 2072385"/>
                  <a:gd name="connsiteX58" fmla="*/ 1175045 w 1411819"/>
                  <a:gd name="connsiteY58" fmla="*/ 935064 h 2072385"/>
                  <a:gd name="connsiteX59" fmla="*/ 1280189 w 1411819"/>
                  <a:gd name="connsiteY59" fmla="*/ 784973 h 2072385"/>
                  <a:gd name="connsiteX60" fmla="*/ 1283399 w 1411819"/>
                  <a:gd name="connsiteY60" fmla="*/ 1069103 h 2072385"/>
                  <a:gd name="connsiteX61" fmla="*/ 1393359 w 1411819"/>
                  <a:gd name="connsiteY61" fmla="*/ 1333167 h 2072385"/>
                  <a:gd name="connsiteX62" fmla="*/ 1411820 w 1411819"/>
                  <a:gd name="connsiteY62" fmla="*/ 1590007 h 2072385"/>
                  <a:gd name="connsiteX63" fmla="*/ 1400583 w 1411819"/>
                  <a:gd name="connsiteY63" fmla="*/ 2001754 h 20723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1411819" h="2072385">
                    <a:moveTo>
                      <a:pt x="1400583" y="2001754"/>
                    </a:moveTo>
                    <a:cubicBezTo>
                      <a:pt x="1400583" y="2001754"/>
                      <a:pt x="1247281" y="2069978"/>
                      <a:pt x="1317109" y="1927913"/>
                    </a:cubicBezTo>
                    <a:cubicBezTo>
                      <a:pt x="1386939" y="1785045"/>
                      <a:pt x="1382122" y="1545863"/>
                      <a:pt x="1382122" y="1545863"/>
                    </a:cubicBezTo>
                    <a:lnTo>
                      <a:pt x="1236044" y="1065090"/>
                    </a:lnTo>
                    <a:lnTo>
                      <a:pt x="1248887" y="981616"/>
                    </a:lnTo>
                    <a:cubicBezTo>
                      <a:pt x="1248887" y="981616"/>
                      <a:pt x="939073" y="1217589"/>
                      <a:pt x="669391" y="1122076"/>
                    </a:cubicBezTo>
                    <a:cubicBezTo>
                      <a:pt x="673404" y="1206352"/>
                      <a:pt x="675812" y="1308285"/>
                      <a:pt x="666179" y="1323535"/>
                    </a:cubicBezTo>
                    <a:cubicBezTo>
                      <a:pt x="650127" y="1350825"/>
                      <a:pt x="622035" y="1638967"/>
                      <a:pt x="622035" y="1638967"/>
                    </a:cubicBezTo>
                    <a:lnTo>
                      <a:pt x="729588" y="1968847"/>
                    </a:lnTo>
                    <a:lnTo>
                      <a:pt x="653338" y="1967241"/>
                    </a:lnTo>
                    <a:lnTo>
                      <a:pt x="565851" y="1631744"/>
                    </a:lnTo>
                    <a:cubicBezTo>
                      <a:pt x="565851" y="1631744"/>
                      <a:pt x="541772" y="1630941"/>
                      <a:pt x="542575" y="1603652"/>
                    </a:cubicBezTo>
                    <a:cubicBezTo>
                      <a:pt x="543378" y="1575560"/>
                      <a:pt x="588325" y="1504929"/>
                      <a:pt x="588325" y="1482455"/>
                    </a:cubicBezTo>
                    <a:cubicBezTo>
                      <a:pt x="588325" y="1468008"/>
                      <a:pt x="531339" y="1339588"/>
                      <a:pt x="490404" y="1248891"/>
                    </a:cubicBezTo>
                    <a:cubicBezTo>
                      <a:pt x="485588" y="1335575"/>
                      <a:pt x="488800" y="1419048"/>
                      <a:pt x="488800" y="1419048"/>
                    </a:cubicBezTo>
                    <a:lnTo>
                      <a:pt x="355563" y="1748927"/>
                    </a:lnTo>
                    <a:lnTo>
                      <a:pt x="418970" y="2072386"/>
                    </a:lnTo>
                    <a:lnTo>
                      <a:pt x="314630" y="2069978"/>
                    </a:lnTo>
                    <a:lnTo>
                      <a:pt x="291353" y="1708796"/>
                    </a:lnTo>
                    <a:cubicBezTo>
                      <a:pt x="291353" y="1708796"/>
                      <a:pt x="260051" y="1669467"/>
                      <a:pt x="272091" y="1630941"/>
                    </a:cubicBezTo>
                    <a:cubicBezTo>
                      <a:pt x="284130" y="1592415"/>
                      <a:pt x="324261" y="1626125"/>
                      <a:pt x="361181" y="1538639"/>
                    </a:cubicBezTo>
                    <a:cubicBezTo>
                      <a:pt x="398905" y="1450350"/>
                      <a:pt x="191025" y="768118"/>
                      <a:pt x="191025" y="768118"/>
                    </a:cubicBezTo>
                    <a:lnTo>
                      <a:pt x="195840" y="754473"/>
                    </a:lnTo>
                    <a:lnTo>
                      <a:pt x="202262" y="736816"/>
                    </a:lnTo>
                    <a:lnTo>
                      <a:pt x="249616" y="597159"/>
                    </a:lnTo>
                    <a:cubicBezTo>
                      <a:pt x="249616" y="597159"/>
                      <a:pt x="170157" y="664579"/>
                      <a:pt x="121999" y="733605"/>
                    </a:cubicBezTo>
                    <a:cubicBezTo>
                      <a:pt x="118789" y="738421"/>
                      <a:pt x="115578" y="743237"/>
                      <a:pt x="112368" y="748855"/>
                    </a:cubicBezTo>
                    <a:cubicBezTo>
                      <a:pt x="102737" y="764105"/>
                      <a:pt x="94710" y="779355"/>
                      <a:pt x="90697" y="793802"/>
                    </a:cubicBezTo>
                    <a:cubicBezTo>
                      <a:pt x="65013" y="876472"/>
                      <a:pt x="31302" y="1020143"/>
                      <a:pt x="31302" y="1020143"/>
                    </a:cubicBezTo>
                    <a:lnTo>
                      <a:pt x="0" y="969577"/>
                    </a:lnTo>
                    <a:lnTo>
                      <a:pt x="74644" y="793802"/>
                    </a:lnTo>
                    <a:cubicBezTo>
                      <a:pt x="74644" y="793802"/>
                      <a:pt x="85881" y="775342"/>
                      <a:pt x="102737" y="748855"/>
                    </a:cubicBezTo>
                    <a:cubicBezTo>
                      <a:pt x="105947" y="744039"/>
                      <a:pt x="109157" y="739223"/>
                      <a:pt x="112368" y="734408"/>
                    </a:cubicBezTo>
                    <a:cubicBezTo>
                      <a:pt x="154907" y="668592"/>
                      <a:pt x="219919" y="569869"/>
                      <a:pt x="238379" y="559435"/>
                    </a:cubicBezTo>
                    <a:cubicBezTo>
                      <a:pt x="266472" y="543383"/>
                      <a:pt x="364392" y="19268"/>
                      <a:pt x="505654" y="807"/>
                    </a:cubicBezTo>
                    <a:cubicBezTo>
                      <a:pt x="535352" y="-3206"/>
                      <a:pt x="563443" y="8031"/>
                      <a:pt x="589128" y="28097"/>
                    </a:cubicBezTo>
                    <a:cubicBezTo>
                      <a:pt x="686245" y="103543"/>
                      <a:pt x="752061" y="305003"/>
                      <a:pt x="752061" y="305003"/>
                    </a:cubicBezTo>
                    <a:cubicBezTo>
                      <a:pt x="752061" y="305003"/>
                      <a:pt x="806639" y="244003"/>
                      <a:pt x="870047" y="181398"/>
                    </a:cubicBezTo>
                    <a:cubicBezTo>
                      <a:pt x="881284" y="170964"/>
                      <a:pt x="892521" y="159727"/>
                      <a:pt x="903757" y="149293"/>
                    </a:cubicBezTo>
                    <a:cubicBezTo>
                      <a:pt x="957533" y="98728"/>
                      <a:pt x="1013717" y="55386"/>
                      <a:pt x="1045822" y="49768"/>
                    </a:cubicBezTo>
                    <a:cubicBezTo>
                      <a:pt x="1049032" y="48965"/>
                      <a:pt x="1051440" y="48965"/>
                      <a:pt x="1054651" y="48965"/>
                    </a:cubicBezTo>
                    <a:cubicBezTo>
                      <a:pt x="1057059" y="48965"/>
                      <a:pt x="1058664" y="48965"/>
                      <a:pt x="1061071" y="48965"/>
                    </a:cubicBezTo>
                    <a:cubicBezTo>
                      <a:pt x="1061875" y="48965"/>
                      <a:pt x="1061875" y="48965"/>
                      <a:pt x="1061875" y="48965"/>
                    </a:cubicBezTo>
                    <a:cubicBezTo>
                      <a:pt x="1064283" y="48965"/>
                      <a:pt x="1065888" y="48965"/>
                      <a:pt x="1068296" y="48965"/>
                    </a:cubicBezTo>
                    <a:lnTo>
                      <a:pt x="1069900" y="89096"/>
                    </a:lnTo>
                    <a:cubicBezTo>
                      <a:pt x="1045822" y="97122"/>
                      <a:pt x="1002480" y="133241"/>
                      <a:pt x="951914" y="178990"/>
                    </a:cubicBezTo>
                    <a:cubicBezTo>
                      <a:pt x="943085" y="187017"/>
                      <a:pt x="934257" y="195043"/>
                      <a:pt x="925429" y="203069"/>
                    </a:cubicBezTo>
                    <a:cubicBezTo>
                      <a:pt x="901349" y="225543"/>
                      <a:pt x="877270" y="248819"/>
                      <a:pt x="852389" y="272095"/>
                    </a:cubicBezTo>
                    <a:lnTo>
                      <a:pt x="852389" y="272095"/>
                    </a:lnTo>
                    <a:cubicBezTo>
                      <a:pt x="776140" y="345134"/>
                      <a:pt x="703903" y="414160"/>
                      <a:pt x="673404" y="423791"/>
                    </a:cubicBezTo>
                    <a:cubicBezTo>
                      <a:pt x="608390" y="443054"/>
                      <a:pt x="456694" y="165346"/>
                      <a:pt x="387668" y="221530"/>
                    </a:cubicBezTo>
                    <a:cubicBezTo>
                      <a:pt x="332288" y="267279"/>
                      <a:pt x="269682" y="598764"/>
                      <a:pt x="248012" y="736816"/>
                    </a:cubicBezTo>
                    <a:cubicBezTo>
                      <a:pt x="247208" y="744039"/>
                      <a:pt x="245604" y="750460"/>
                      <a:pt x="244801" y="756079"/>
                    </a:cubicBezTo>
                    <a:cubicBezTo>
                      <a:pt x="241591" y="777750"/>
                      <a:pt x="239985" y="792197"/>
                      <a:pt x="239985" y="796210"/>
                    </a:cubicBezTo>
                    <a:cubicBezTo>
                      <a:pt x="239985" y="819486"/>
                      <a:pt x="394089" y="841157"/>
                      <a:pt x="445457" y="905367"/>
                    </a:cubicBezTo>
                    <a:cubicBezTo>
                      <a:pt x="469536" y="935867"/>
                      <a:pt x="482379" y="954327"/>
                      <a:pt x="497629" y="969577"/>
                    </a:cubicBezTo>
                    <a:cubicBezTo>
                      <a:pt x="515286" y="986432"/>
                      <a:pt x="536154" y="996866"/>
                      <a:pt x="581101" y="1011314"/>
                    </a:cubicBezTo>
                    <a:cubicBezTo>
                      <a:pt x="596351" y="1016129"/>
                      <a:pt x="625246" y="1018537"/>
                      <a:pt x="662166" y="1017735"/>
                    </a:cubicBezTo>
                    <a:cubicBezTo>
                      <a:pt x="824297" y="1015327"/>
                      <a:pt x="1141334" y="965564"/>
                      <a:pt x="1175045" y="935064"/>
                    </a:cubicBezTo>
                    <a:cubicBezTo>
                      <a:pt x="1216781" y="897341"/>
                      <a:pt x="1280189" y="784973"/>
                      <a:pt x="1280189" y="784973"/>
                    </a:cubicBezTo>
                    <a:cubicBezTo>
                      <a:pt x="1280189" y="784973"/>
                      <a:pt x="1277781" y="1032182"/>
                      <a:pt x="1283399" y="1069103"/>
                    </a:cubicBezTo>
                    <a:cubicBezTo>
                      <a:pt x="1286610" y="1091576"/>
                      <a:pt x="1346004" y="1228023"/>
                      <a:pt x="1393359" y="1333167"/>
                    </a:cubicBezTo>
                    <a:lnTo>
                      <a:pt x="1411820" y="1590007"/>
                    </a:lnTo>
                    <a:lnTo>
                      <a:pt x="1400583" y="2001754"/>
                    </a:lnTo>
                    <a:close/>
                  </a:path>
                </a:pathLst>
              </a:custGeom>
              <a:solidFill>
                <a:srgbClr val="BB7959"/>
              </a:solidFill>
              <a:ln w="8023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89" name="Freeform: Shape 588">
                <a:extLst>
                  <a:ext uri="{FF2B5EF4-FFF2-40B4-BE49-F238E27FC236}">
                    <a16:creationId xmlns:a16="http://schemas.microsoft.com/office/drawing/2014/main" id="{5C1AD59C-6198-41C7-BC5E-E5DAC971AECA}"/>
                  </a:ext>
                </a:extLst>
              </p:cNvPr>
              <p:cNvSpPr/>
              <p:nvPr/>
            </p:nvSpPr>
            <p:spPr>
              <a:xfrm>
                <a:off x="16505053" y="3544169"/>
                <a:ext cx="783362" cy="896845"/>
              </a:xfrm>
              <a:custGeom>
                <a:avLst/>
                <a:gdLst>
                  <a:gd name="connsiteX0" fmla="*/ 783363 w 783362"/>
                  <a:gd name="connsiteY0" fmla="*/ 208761 h 896845"/>
                  <a:gd name="connsiteX1" fmla="*/ 740824 w 783362"/>
                  <a:gd name="connsiteY1" fmla="*/ 191905 h 896845"/>
                  <a:gd name="connsiteX2" fmla="*/ 740021 w 783362"/>
                  <a:gd name="connsiteY2" fmla="*/ 191103 h 896845"/>
                  <a:gd name="connsiteX3" fmla="*/ 737614 w 783362"/>
                  <a:gd name="connsiteY3" fmla="*/ 188695 h 896845"/>
                  <a:gd name="connsiteX4" fmla="*/ 737614 w 783362"/>
                  <a:gd name="connsiteY4" fmla="*/ 189498 h 896845"/>
                  <a:gd name="connsiteX5" fmla="*/ 737614 w 783362"/>
                  <a:gd name="connsiteY5" fmla="*/ 189498 h 896845"/>
                  <a:gd name="connsiteX6" fmla="*/ 725574 w 783362"/>
                  <a:gd name="connsiteY6" fmla="*/ 191905 h 896845"/>
                  <a:gd name="connsiteX7" fmla="*/ 619628 w 783362"/>
                  <a:gd name="connsiteY7" fmla="*/ 281800 h 896845"/>
                  <a:gd name="connsiteX8" fmla="*/ 598758 w 783362"/>
                  <a:gd name="connsiteY8" fmla="*/ 276181 h 896845"/>
                  <a:gd name="connsiteX9" fmla="*/ 507259 w 783362"/>
                  <a:gd name="connsiteY9" fmla="*/ 219195 h 896845"/>
                  <a:gd name="connsiteX10" fmla="*/ 504851 w 783362"/>
                  <a:gd name="connsiteY10" fmla="*/ 221603 h 896845"/>
                  <a:gd name="connsiteX11" fmla="*/ 477562 w 783362"/>
                  <a:gd name="connsiteY11" fmla="*/ 201537 h 896845"/>
                  <a:gd name="connsiteX12" fmla="*/ 440641 w 783362"/>
                  <a:gd name="connsiteY12" fmla="*/ 244076 h 896845"/>
                  <a:gd name="connsiteX13" fmla="*/ 440641 w 783362"/>
                  <a:gd name="connsiteY13" fmla="*/ 273773 h 896845"/>
                  <a:gd name="connsiteX14" fmla="*/ 471945 w 783362"/>
                  <a:gd name="connsiteY14" fmla="*/ 524193 h 896845"/>
                  <a:gd name="connsiteX15" fmla="*/ 475155 w 783362"/>
                  <a:gd name="connsiteY15" fmla="*/ 539443 h 896845"/>
                  <a:gd name="connsiteX16" fmla="*/ 475957 w 783362"/>
                  <a:gd name="connsiteY16" fmla="*/ 541850 h 896845"/>
                  <a:gd name="connsiteX17" fmla="*/ 502444 w 783362"/>
                  <a:gd name="connsiteY17" fmla="*/ 671073 h 896845"/>
                  <a:gd name="connsiteX18" fmla="*/ 504049 w 783362"/>
                  <a:gd name="connsiteY18" fmla="*/ 682310 h 896845"/>
                  <a:gd name="connsiteX19" fmla="*/ 447062 w 783362"/>
                  <a:gd name="connsiteY19" fmla="*/ 890993 h 896845"/>
                  <a:gd name="connsiteX20" fmla="*/ 221524 w 783362"/>
                  <a:gd name="connsiteY20" fmla="*/ 806717 h 896845"/>
                  <a:gd name="connsiteX21" fmla="*/ 218314 w 783362"/>
                  <a:gd name="connsiteY21" fmla="*/ 803507 h 896845"/>
                  <a:gd name="connsiteX22" fmla="*/ 218314 w 783362"/>
                  <a:gd name="connsiteY22" fmla="*/ 803507 h 896845"/>
                  <a:gd name="connsiteX23" fmla="*/ 180591 w 783362"/>
                  <a:gd name="connsiteY23" fmla="*/ 744915 h 896845"/>
                  <a:gd name="connsiteX24" fmla="*/ 60197 w 783362"/>
                  <a:gd name="connsiteY24" fmla="*/ 549877 h 896845"/>
                  <a:gd name="connsiteX25" fmla="*/ 44145 w 783362"/>
                  <a:gd name="connsiteY25" fmla="*/ 536232 h 896845"/>
                  <a:gd name="connsiteX26" fmla="*/ 7223 w 783362"/>
                  <a:gd name="connsiteY26" fmla="*/ 541048 h 896845"/>
                  <a:gd name="connsiteX27" fmla="*/ 0 w 783362"/>
                  <a:gd name="connsiteY27" fmla="*/ 500916 h 896845"/>
                  <a:gd name="connsiteX28" fmla="*/ 6421 w 783362"/>
                  <a:gd name="connsiteY28" fmla="*/ 500916 h 896845"/>
                  <a:gd name="connsiteX29" fmla="*/ 71434 w 783362"/>
                  <a:gd name="connsiteY29" fmla="*/ 524995 h 896845"/>
                  <a:gd name="connsiteX30" fmla="*/ 223932 w 783362"/>
                  <a:gd name="connsiteY30" fmla="*/ 746520 h 896845"/>
                  <a:gd name="connsiteX31" fmla="*/ 291354 w 783362"/>
                  <a:gd name="connsiteY31" fmla="*/ 761770 h 896845"/>
                  <a:gd name="connsiteX32" fmla="*/ 294564 w 783362"/>
                  <a:gd name="connsiteY32" fmla="*/ 761770 h 896845"/>
                  <a:gd name="connsiteX33" fmla="*/ 457497 w 783362"/>
                  <a:gd name="connsiteY33" fmla="*/ 735283 h 896845"/>
                  <a:gd name="connsiteX34" fmla="*/ 482378 w 783362"/>
                  <a:gd name="connsiteY34" fmla="*/ 647797 h 896845"/>
                  <a:gd name="connsiteX35" fmla="*/ 481576 w 783362"/>
                  <a:gd name="connsiteY35" fmla="*/ 643784 h 896845"/>
                  <a:gd name="connsiteX36" fmla="*/ 459904 w 783362"/>
                  <a:gd name="connsiteY36" fmla="*/ 544258 h 896845"/>
                  <a:gd name="connsiteX37" fmla="*/ 455891 w 783362"/>
                  <a:gd name="connsiteY37" fmla="*/ 529008 h 896845"/>
                  <a:gd name="connsiteX38" fmla="*/ 409339 w 783362"/>
                  <a:gd name="connsiteY38" fmla="*/ 299457 h 896845"/>
                  <a:gd name="connsiteX39" fmla="*/ 407734 w 783362"/>
                  <a:gd name="connsiteY39" fmla="*/ 301063 h 896845"/>
                  <a:gd name="connsiteX40" fmla="*/ 371616 w 783362"/>
                  <a:gd name="connsiteY40" fmla="*/ 134919 h 896845"/>
                  <a:gd name="connsiteX41" fmla="*/ 388471 w 783362"/>
                  <a:gd name="connsiteY41" fmla="*/ 91577 h 896845"/>
                  <a:gd name="connsiteX42" fmla="*/ 343524 w 783362"/>
                  <a:gd name="connsiteY42" fmla="*/ 24157 h 896845"/>
                  <a:gd name="connsiteX43" fmla="*/ 451879 w 783362"/>
                  <a:gd name="connsiteY43" fmla="*/ 6499 h 896845"/>
                  <a:gd name="connsiteX44" fmla="*/ 458299 w 783362"/>
                  <a:gd name="connsiteY44" fmla="*/ 16130 h 896845"/>
                  <a:gd name="connsiteX45" fmla="*/ 466326 w 783362"/>
                  <a:gd name="connsiteY45" fmla="*/ 11315 h 896845"/>
                  <a:gd name="connsiteX46" fmla="*/ 466326 w 783362"/>
                  <a:gd name="connsiteY46" fmla="*/ 26564 h 896845"/>
                  <a:gd name="connsiteX47" fmla="*/ 466326 w 783362"/>
                  <a:gd name="connsiteY47" fmla="*/ 36196 h 896845"/>
                  <a:gd name="connsiteX48" fmla="*/ 436629 w 783362"/>
                  <a:gd name="connsiteY48" fmla="*/ 32183 h 896845"/>
                  <a:gd name="connsiteX49" fmla="*/ 378036 w 783362"/>
                  <a:gd name="connsiteY49" fmla="*/ 28170 h 896845"/>
                  <a:gd name="connsiteX50" fmla="*/ 401313 w 783362"/>
                  <a:gd name="connsiteY50" fmla="*/ 71511 h 896845"/>
                  <a:gd name="connsiteX51" fmla="*/ 419773 w 783362"/>
                  <a:gd name="connsiteY51" fmla="*/ 93182 h 896845"/>
                  <a:gd name="connsiteX52" fmla="*/ 425392 w 783362"/>
                  <a:gd name="connsiteY52" fmla="*/ 97196 h 896845"/>
                  <a:gd name="connsiteX53" fmla="*/ 485589 w 783362"/>
                  <a:gd name="connsiteY53" fmla="*/ 91577 h 896845"/>
                  <a:gd name="connsiteX54" fmla="*/ 448668 w 783362"/>
                  <a:gd name="connsiteY54" fmla="*/ 142945 h 896845"/>
                  <a:gd name="connsiteX55" fmla="*/ 456694 w 783362"/>
                  <a:gd name="connsiteY55" fmla="*/ 154182 h 896845"/>
                  <a:gd name="connsiteX56" fmla="*/ 581101 w 783362"/>
                  <a:gd name="connsiteY56" fmla="*/ 231234 h 896845"/>
                  <a:gd name="connsiteX57" fmla="*/ 630864 w 783362"/>
                  <a:gd name="connsiteY57" fmla="*/ 248089 h 896845"/>
                  <a:gd name="connsiteX58" fmla="*/ 722364 w 783362"/>
                  <a:gd name="connsiteY58" fmla="*/ 178261 h 896845"/>
                  <a:gd name="connsiteX59" fmla="*/ 731995 w 783362"/>
                  <a:gd name="connsiteY59" fmla="*/ 172642 h 896845"/>
                  <a:gd name="connsiteX60" fmla="*/ 736810 w 783362"/>
                  <a:gd name="connsiteY60" fmla="*/ 174248 h 896845"/>
                  <a:gd name="connsiteX61" fmla="*/ 783363 w 783362"/>
                  <a:gd name="connsiteY61" fmla="*/ 208761 h 8968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</a:cxnLst>
                <a:rect l="l" t="t" r="r" b="b"/>
                <a:pathLst>
                  <a:path w="783362" h="896845">
                    <a:moveTo>
                      <a:pt x="783363" y="208761"/>
                    </a:moveTo>
                    <a:cubicBezTo>
                      <a:pt x="765705" y="203945"/>
                      <a:pt x="749653" y="198326"/>
                      <a:pt x="740824" y="191905"/>
                    </a:cubicBezTo>
                    <a:cubicBezTo>
                      <a:pt x="740824" y="191905"/>
                      <a:pt x="740021" y="191905"/>
                      <a:pt x="740021" y="191103"/>
                    </a:cubicBezTo>
                    <a:lnTo>
                      <a:pt x="737614" y="188695"/>
                    </a:lnTo>
                    <a:cubicBezTo>
                      <a:pt x="737614" y="188695"/>
                      <a:pt x="737614" y="188695"/>
                      <a:pt x="737614" y="189498"/>
                    </a:cubicBezTo>
                    <a:cubicBezTo>
                      <a:pt x="737614" y="189498"/>
                      <a:pt x="737614" y="189498"/>
                      <a:pt x="737614" y="189498"/>
                    </a:cubicBezTo>
                    <a:cubicBezTo>
                      <a:pt x="734402" y="187090"/>
                      <a:pt x="730389" y="187892"/>
                      <a:pt x="725574" y="191905"/>
                    </a:cubicBezTo>
                    <a:cubicBezTo>
                      <a:pt x="701495" y="209563"/>
                      <a:pt x="657351" y="286615"/>
                      <a:pt x="619628" y="281800"/>
                    </a:cubicBezTo>
                    <a:cubicBezTo>
                      <a:pt x="613206" y="280997"/>
                      <a:pt x="605983" y="278589"/>
                      <a:pt x="598758" y="276181"/>
                    </a:cubicBezTo>
                    <a:cubicBezTo>
                      <a:pt x="556219" y="260129"/>
                      <a:pt x="507259" y="219195"/>
                      <a:pt x="507259" y="219195"/>
                    </a:cubicBezTo>
                    <a:lnTo>
                      <a:pt x="504851" y="221603"/>
                    </a:lnTo>
                    <a:cubicBezTo>
                      <a:pt x="488799" y="209563"/>
                      <a:pt x="477562" y="201537"/>
                      <a:pt x="477562" y="201537"/>
                    </a:cubicBezTo>
                    <a:cubicBezTo>
                      <a:pt x="477562" y="201537"/>
                      <a:pt x="445458" y="220800"/>
                      <a:pt x="440641" y="244076"/>
                    </a:cubicBezTo>
                    <a:cubicBezTo>
                      <a:pt x="439839" y="248089"/>
                      <a:pt x="439839" y="259326"/>
                      <a:pt x="440641" y="273773"/>
                    </a:cubicBezTo>
                    <a:cubicBezTo>
                      <a:pt x="443852" y="332365"/>
                      <a:pt x="457497" y="456772"/>
                      <a:pt x="471945" y="524193"/>
                    </a:cubicBezTo>
                    <a:cubicBezTo>
                      <a:pt x="472747" y="529811"/>
                      <a:pt x="474352" y="534627"/>
                      <a:pt x="475155" y="539443"/>
                    </a:cubicBezTo>
                    <a:cubicBezTo>
                      <a:pt x="475155" y="540245"/>
                      <a:pt x="475155" y="541048"/>
                      <a:pt x="475957" y="541850"/>
                    </a:cubicBezTo>
                    <a:cubicBezTo>
                      <a:pt x="483181" y="569140"/>
                      <a:pt x="495220" y="618100"/>
                      <a:pt x="502444" y="671073"/>
                    </a:cubicBezTo>
                    <a:cubicBezTo>
                      <a:pt x="503247" y="675086"/>
                      <a:pt x="503247" y="679100"/>
                      <a:pt x="504049" y="682310"/>
                    </a:cubicBezTo>
                    <a:cubicBezTo>
                      <a:pt x="515286" y="772204"/>
                      <a:pt x="512076" y="870125"/>
                      <a:pt x="447062" y="890993"/>
                    </a:cubicBezTo>
                    <a:cubicBezTo>
                      <a:pt x="372419" y="915072"/>
                      <a:pt x="275300" y="860493"/>
                      <a:pt x="221524" y="806717"/>
                    </a:cubicBezTo>
                    <a:cubicBezTo>
                      <a:pt x="220722" y="805914"/>
                      <a:pt x="219117" y="804309"/>
                      <a:pt x="218314" y="803507"/>
                    </a:cubicBezTo>
                    <a:cubicBezTo>
                      <a:pt x="218314" y="803507"/>
                      <a:pt x="218314" y="803507"/>
                      <a:pt x="218314" y="803507"/>
                    </a:cubicBezTo>
                    <a:cubicBezTo>
                      <a:pt x="197445" y="781836"/>
                      <a:pt x="182999" y="760967"/>
                      <a:pt x="180591" y="744915"/>
                    </a:cubicBezTo>
                    <a:cubicBezTo>
                      <a:pt x="172564" y="698363"/>
                      <a:pt x="96315" y="588403"/>
                      <a:pt x="60197" y="549877"/>
                    </a:cubicBezTo>
                    <a:cubicBezTo>
                      <a:pt x="52974" y="541850"/>
                      <a:pt x="47355" y="537035"/>
                      <a:pt x="44145" y="536232"/>
                    </a:cubicBezTo>
                    <a:cubicBezTo>
                      <a:pt x="25683" y="531416"/>
                      <a:pt x="7223" y="541048"/>
                      <a:pt x="7223" y="541048"/>
                    </a:cubicBezTo>
                    <a:lnTo>
                      <a:pt x="0" y="500916"/>
                    </a:lnTo>
                    <a:cubicBezTo>
                      <a:pt x="2408" y="500916"/>
                      <a:pt x="4013" y="500916"/>
                      <a:pt x="6421" y="500916"/>
                    </a:cubicBezTo>
                    <a:cubicBezTo>
                      <a:pt x="28895" y="502522"/>
                      <a:pt x="50566" y="511351"/>
                      <a:pt x="71434" y="524995"/>
                    </a:cubicBezTo>
                    <a:cubicBezTo>
                      <a:pt x="162933" y="587600"/>
                      <a:pt x="223932" y="746520"/>
                      <a:pt x="223932" y="746520"/>
                    </a:cubicBezTo>
                    <a:cubicBezTo>
                      <a:pt x="223932" y="746520"/>
                      <a:pt x="251222" y="756954"/>
                      <a:pt x="291354" y="761770"/>
                    </a:cubicBezTo>
                    <a:cubicBezTo>
                      <a:pt x="292156" y="761770"/>
                      <a:pt x="293761" y="761770"/>
                      <a:pt x="294564" y="761770"/>
                    </a:cubicBezTo>
                    <a:cubicBezTo>
                      <a:pt x="339511" y="767388"/>
                      <a:pt x="400510" y="764981"/>
                      <a:pt x="457497" y="735283"/>
                    </a:cubicBezTo>
                    <a:cubicBezTo>
                      <a:pt x="482378" y="721639"/>
                      <a:pt x="487193" y="690336"/>
                      <a:pt x="482378" y="647797"/>
                    </a:cubicBezTo>
                    <a:cubicBezTo>
                      <a:pt x="482378" y="646192"/>
                      <a:pt x="482378" y="645389"/>
                      <a:pt x="481576" y="643784"/>
                    </a:cubicBezTo>
                    <a:cubicBezTo>
                      <a:pt x="477562" y="614889"/>
                      <a:pt x="469536" y="580376"/>
                      <a:pt x="459904" y="544258"/>
                    </a:cubicBezTo>
                    <a:cubicBezTo>
                      <a:pt x="458299" y="539443"/>
                      <a:pt x="457497" y="534627"/>
                      <a:pt x="455891" y="529008"/>
                    </a:cubicBezTo>
                    <a:cubicBezTo>
                      <a:pt x="435825" y="454364"/>
                      <a:pt x="411748" y="371694"/>
                      <a:pt x="409339" y="299457"/>
                    </a:cubicBezTo>
                    <a:lnTo>
                      <a:pt x="407734" y="301063"/>
                    </a:lnTo>
                    <a:cubicBezTo>
                      <a:pt x="407734" y="301063"/>
                      <a:pt x="371616" y="169432"/>
                      <a:pt x="371616" y="134919"/>
                    </a:cubicBezTo>
                    <a:cubicBezTo>
                      <a:pt x="371616" y="124485"/>
                      <a:pt x="378036" y="108432"/>
                      <a:pt x="388471" y="91577"/>
                    </a:cubicBezTo>
                    <a:cubicBezTo>
                      <a:pt x="373221" y="74722"/>
                      <a:pt x="349142" y="44222"/>
                      <a:pt x="343524" y="24157"/>
                    </a:cubicBezTo>
                    <a:cubicBezTo>
                      <a:pt x="335497" y="-5541"/>
                      <a:pt x="448668" y="-3133"/>
                      <a:pt x="451879" y="6499"/>
                    </a:cubicBezTo>
                    <a:cubicBezTo>
                      <a:pt x="452681" y="8907"/>
                      <a:pt x="455089" y="12117"/>
                      <a:pt x="458299" y="16130"/>
                    </a:cubicBezTo>
                    <a:cubicBezTo>
                      <a:pt x="461510" y="14525"/>
                      <a:pt x="463918" y="12920"/>
                      <a:pt x="466326" y="11315"/>
                    </a:cubicBezTo>
                    <a:lnTo>
                      <a:pt x="466326" y="26564"/>
                    </a:lnTo>
                    <a:lnTo>
                      <a:pt x="466326" y="36196"/>
                    </a:lnTo>
                    <a:cubicBezTo>
                      <a:pt x="466326" y="36196"/>
                      <a:pt x="452681" y="33788"/>
                      <a:pt x="436629" y="32183"/>
                    </a:cubicBezTo>
                    <a:cubicBezTo>
                      <a:pt x="411748" y="28972"/>
                      <a:pt x="380444" y="24959"/>
                      <a:pt x="378036" y="28170"/>
                    </a:cubicBezTo>
                    <a:cubicBezTo>
                      <a:pt x="375628" y="30578"/>
                      <a:pt x="387669" y="53051"/>
                      <a:pt x="401313" y="71511"/>
                    </a:cubicBezTo>
                    <a:cubicBezTo>
                      <a:pt x="407734" y="80340"/>
                      <a:pt x="414155" y="88367"/>
                      <a:pt x="419773" y="93182"/>
                    </a:cubicBezTo>
                    <a:cubicBezTo>
                      <a:pt x="422181" y="94788"/>
                      <a:pt x="423787" y="96393"/>
                      <a:pt x="425392" y="97196"/>
                    </a:cubicBezTo>
                    <a:cubicBezTo>
                      <a:pt x="439839" y="102011"/>
                      <a:pt x="485589" y="82748"/>
                      <a:pt x="485589" y="91577"/>
                    </a:cubicBezTo>
                    <a:cubicBezTo>
                      <a:pt x="485589" y="101209"/>
                      <a:pt x="453483" y="129301"/>
                      <a:pt x="448668" y="142945"/>
                    </a:cubicBezTo>
                    <a:cubicBezTo>
                      <a:pt x="447866" y="145353"/>
                      <a:pt x="451076" y="149366"/>
                      <a:pt x="456694" y="154182"/>
                    </a:cubicBezTo>
                    <a:cubicBezTo>
                      <a:pt x="478365" y="173445"/>
                      <a:pt x="536957" y="210366"/>
                      <a:pt x="581101" y="231234"/>
                    </a:cubicBezTo>
                    <a:cubicBezTo>
                      <a:pt x="603575" y="242471"/>
                      <a:pt x="622837" y="249695"/>
                      <a:pt x="630864" y="248089"/>
                    </a:cubicBezTo>
                    <a:cubicBezTo>
                      <a:pt x="654140" y="244076"/>
                      <a:pt x="701495" y="195919"/>
                      <a:pt x="722364" y="178261"/>
                    </a:cubicBezTo>
                    <a:cubicBezTo>
                      <a:pt x="727179" y="174248"/>
                      <a:pt x="730389" y="172642"/>
                      <a:pt x="731995" y="172642"/>
                    </a:cubicBezTo>
                    <a:cubicBezTo>
                      <a:pt x="732798" y="172642"/>
                      <a:pt x="734402" y="173445"/>
                      <a:pt x="736810" y="174248"/>
                    </a:cubicBezTo>
                    <a:cubicBezTo>
                      <a:pt x="751258" y="183077"/>
                      <a:pt x="781757" y="207155"/>
                      <a:pt x="783363" y="208761"/>
                    </a:cubicBezTo>
                    <a:close/>
                  </a:path>
                </a:pathLst>
              </a:custGeom>
              <a:solidFill>
                <a:srgbClr val="B66F7B">
                  <a:alpha val="43000"/>
                </a:srgbClr>
              </a:solidFill>
              <a:ln w="8023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sp>
          <p:nvSpPr>
            <p:cNvPr id="590" name="Freeform: Shape 589">
              <a:extLst>
                <a:ext uri="{FF2B5EF4-FFF2-40B4-BE49-F238E27FC236}">
                  <a16:creationId xmlns:a16="http://schemas.microsoft.com/office/drawing/2014/main" id="{21E64A09-E252-4500-9516-EDECD388BDB2}"/>
                </a:ext>
              </a:extLst>
            </p:cNvPr>
            <p:cNvSpPr/>
            <p:nvPr/>
          </p:nvSpPr>
          <p:spPr>
            <a:xfrm>
              <a:off x="4670234" y="3589361"/>
              <a:ext cx="175135" cy="200024"/>
            </a:xfrm>
            <a:custGeom>
              <a:avLst/>
              <a:gdLst>
                <a:gd name="connsiteX0" fmla="*/ 198550 w 285937"/>
                <a:gd name="connsiteY0" fmla="*/ 144737 h 318907"/>
                <a:gd name="connsiteX1" fmla="*/ 207379 w 285937"/>
                <a:gd name="connsiteY1" fmla="*/ 214566 h 318907"/>
                <a:gd name="connsiteX2" fmla="*/ 208181 w 285937"/>
                <a:gd name="connsiteY2" fmla="*/ 223395 h 318907"/>
                <a:gd name="connsiteX3" fmla="*/ 167248 w 285937"/>
                <a:gd name="connsiteY3" fmla="*/ 294026 h 318907"/>
                <a:gd name="connsiteX4" fmla="*/ 143169 w 285937"/>
                <a:gd name="connsiteY4" fmla="*/ 318907 h 318907"/>
                <a:gd name="connsiteX5" fmla="*/ 33210 w 285937"/>
                <a:gd name="connsiteY5" fmla="*/ 289210 h 318907"/>
                <a:gd name="connsiteX6" fmla="*/ 37223 w 285937"/>
                <a:gd name="connsiteY6" fmla="*/ 259513 h 318907"/>
                <a:gd name="connsiteX7" fmla="*/ 43644 w 285937"/>
                <a:gd name="connsiteY7" fmla="*/ 225802 h 318907"/>
                <a:gd name="connsiteX8" fmla="*/ 55683 w 285937"/>
                <a:gd name="connsiteY8" fmla="*/ 169619 h 318907"/>
                <a:gd name="connsiteX9" fmla="*/ 302 w 285937"/>
                <a:gd name="connsiteY9" fmla="*/ 128685 h 318907"/>
                <a:gd name="connsiteX10" fmla="*/ 41236 w 285937"/>
                <a:gd name="connsiteY10" fmla="*/ 68488 h 318907"/>
                <a:gd name="connsiteX11" fmla="*/ 31604 w 285937"/>
                <a:gd name="connsiteY11" fmla="*/ 26751 h 318907"/>
                <a:gd name="connsiteX12" fmla="*/ 133538 w 285937"/>
                <a:gd name="connsiteY12" fmla="*/ 264 h 318907"/>
                <a:gd name="connsiteX13" fmla="*/ 143169 w 285937"/>
                <a:gd name="connsiteY13" fmla="*/ 1870 h 318907"/>
                <a:gd name="connsiteX14" fmla="*/ 167248 w 285937"/>
                <a:gd name="connsiteY14" fmla="*/ 25949 h 318907"/>
                <a:gd name="connsiteX15" fmla="*/ 282024 w 285937"/>
                <a:gd name="connsiteY15" fmla="*/ 88553 h 318907"/>
                <a:gd name="connsiteX16" fmla="*/ 198550 w 285937"/>
                <a:gd name="connsiteY16" fmla="*/ 144737 h 318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85937" h="318907">
                  <a:moveTo>
                    <a:pt x="198550" y="144737"/>
                  </a:moveTo>
                  <a:cubicBezTo>
                    <a:pt x="198550" y="144737"/>
                    <a:pt x="205774" y="190487"/>
                    <a:pt x="207379" y="214566"/>
                  </a:cubicBezTo>
                  <a:cubicBezTo>
                    <a:pt x="207379" y="218579"/>
                    <a:pt x="208181" y="220987"/>
                    <a:pt x="208181" y="223395"/>
                  </a:cubicBezTo>
                  <a:cubicBezTo>
                    <a:pt x="208181" y="234631"/>
                    <a:pt x="185708" y="269144"/>
                    <a:pt x="167248" y="294026"/>
                  </a:cubicBezTo>
                  <a:cubicBezTo>
                    <a:pt x="156011" y="308473"/>
                    <a:pt x="146380" y="318907"/>
                    <a:pt x="143169" y="318907"/>
                  </a:cubicBezTo>
                  <a:cubicBezTo>
                    <a:pt x="134340" y="318907"/>
                    <a:pt x="35617" y="300447"/>
                    <a:pt x="33210" y="289210"/>
                  </a:cubicBezTo>
                  <a:cubicBezTo>
                    <a:pt x="32407" y="285999"/>
                    <a:pt x="34012" y="274763"/>
                    <a:pt x="37223" y="259513"/>
                  </a:cubicBezTo>
                  <a:cubicBezTo>
                    <a:pt x="38829" y="249079"/>
                    <a:pt x="41236" y="237039"/>
                    <a:pt x="43644" y="225802"/>
                  </a:cubicBezTo>
                  <a:cubicBezTo>
                    <a:pt x="50065" y="196908"/>
                    <a:pt x="55683" y="169619"/>
                    <a:pt x="55683" y="169619"/>
                  </a:cubicBezTo>
                  <a:cubicBezTo>
                    <a:pt x="55683" y="169619"/>
                    <a:pt x="5117" y="146342"/>
                    <a:pt x="302" y="128685"/>
                  </a:cubicBezTo>
                  <a:cubicBezTo>
                    <a:pt x="-4514" y="111027"/>
                    <a:pt x="50065" y="74909"/>
                    <a:pt x="41236" y="68488"/>
                  </a:cubicBezTo>
                  <a:cubicBezTo>
                    <a:pt x="32407" y="62067"/>
                    <a:pt x="3513" y="42804"/>
                    <a:pt x="31604" y="26751"/>
                  </a:cubicBezTo>
                  <a:cubicBezTo>
                    <a:pt x="57289" y="12304"/>
                    <a:pt x="101433" y="-2143"/>
                    <a:pt x="133538" y="264"/>
                  </a:cubicBezTo>
                  <a:cubicBezTo>
                    <a:pt x="136748" y="264"/>
                    <a:pt x="139959" y="1067"/>
                    <a:pt x="143169" y="1870"/>
                  </a:cubicBezTo>
                  <a:cubicBezTo>
                    <a:pt x="176077" y="8291"/>
                    <a:pt x="167248" y="25949"/>
                    <a:pt x="167248" y="25949"/>
                  </a:cubicBezTo>
                  <a:cubicBezTo>
                    <a:pt x="167248" y="25949"/>
                    <a:pt x="257142" y="42804"/>
                    <a:pt x="282024" y="88553"/>
                  </a:cubicBezTo>
                  <a:cubicBezTo>
                    <a:pt x="307708" y="135106"/>
                    <a:pt x="198550" y="144737"/>
                    <a:pt x="198550" y="144737"/>
                  </a:cubicBezTo>
                  <a:close/>
                </a:path>
              </a:pathLst>
            </a:custGeom>
            <a:solidFill>
              <a:srgbClr val="F9E6D2"/>
            </a:solidFill>
            <a:ln w="8023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91" name="Freeform: Shape 590">
              <a:extLst>
                <a:ext uri="{FF2B5EF4-FFF2-40B4-BE49-F238E27FC236}">
                  <a16:creationId xmlns:a16="http://schemas.microsoft.com/office/drawing/2014/main" id="{042A2BCE-13F7-47FF-AD3D-D9E6C184D211}"/>
                </a:ext>
              </a:extLst>
            </p:cNvPr>
            <p:cNvSpPr/>
            <p:nvPr/>
          </p:nvSpPr>
          <p:spPr>
            <a:xfrm>
              <a:off x="5056821" y="4183565"/>
              <a:ext cx="1116435" cy="651711"/>
            </a:xfrm>
            <a:custGeom>
              <a:avLst/>
              <a:gdLst>
                <a:gd name="connsiteX0" fmla="*/ 1822765 w 1822764"/>
                <a:gd name="connsiteY0" fmla="*/ 971178 h 1039050"/>
                <a:gd name="connsiteX1" fmla="*/ 971178 w 1822764"/>
                <a:gd name="connsiteY1" fmla="*/ 1008901 h 1039050"/>
                <a:gd name="connsiteX2" fmla="*/ 215907 w 1822764"/>
                <a:gd name="connsiteY2" fmla="*/ 298577 h 1039050"/>
                <a:gd name="connsiteX3" fmla="*/ 80263 w 1822764"/>
                <a:gd name="connsiteY3" fmla="*/ 138854 h 1039050"/>
                <a:gd name="connsiteX4" fmla="*/ 22473 w 1822764"/>
                <a:gd name="connsiteY4" fmla="*/ 38526 h 1039050"/>
                <a:gd name="connsiteX5" fmla="*/ 1606 w 1822764"/>
                <a:gd name="connsiteY5" fmla="*/ 3211 h 1039050"/>
                <a:gd name="connsiteX6" fmla="*/ 0 w 1822764"/>
                <a:gd name="connsiteY6" fmla="*/ 0 h 1039050"/>
                <a:gd name="connsiteX7" fmla="*/ 2408 w 1822764"/>
                <a:gd name="connsiteY7" fmla="*/ 3211 h 1039050"/>
                <a:gd name="connsiteX8" fmla="*/ 20869 w 1822764"/>
                <a:gd name="connsiteY8" fmla="*/ 27289 h 1039050"/>
                <a:gd name="connsiteX9" fmla="*/ 215907 w 1822764"/>
                <a:gd name="connsiteY9" fmla="*/ 269682 h 1039050"/>
                <a:gd name="connsiteX10" fmla="*/ 980809 w 1822764"/>
                <a:gd name="connsiteY10" fmla="*/ 983217 h 1039050"/>
                <a:gd name="connsiteX11" fmla="*/ 1822765 w 1822764"/>
                <a:gd name="connsiteY11" fmla="*/ 971178 h 103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22764" h="1039050">
                  <a:moveTo>
                    <a:pt x="1822765" y="971178"/>
                  </a:moveTo>
                  <a:cubicBezTo>
                    <a:pt x="1706384" y="993651"/>
                    <a:pt x="1191097" y="1085953"/>
                    <a:pt x="971178" y="1008901"/>
                  </a:cubicBezTo>
                  <a:cubicBezTo>
                    <a:pt x="793797" y="947099"/>
                    <a:pt x="418169" y="532141"/>
                    <a:pt x="215907" y="298577"/>
                  </a:cubicBezTo>
                  <a:cubicBezTo>
                    <a:pt x="134038" y="203867"/>
                    <a:pt x="80263" y="138854"/>
                    <a:pt x="80263" y="138854"/>
                  </a:cubicBezTo>
                  <a:lnTo>
                    <a:pt x="22473" y="38526"/>
                  </a:lnTo>
                  <a:lnTo>
                    <a:pt x="1606" y="3211"/>
                  </a:lnTo>
                  <a:lnTo>
                    <a:pt x="0" y="0"/>
                  </a:lnTo>
                  <a:lnTo>
                    <a:pt x="2408" y="3211"/>
                  </a:lnTo>
                  <a:cubicBezTo>
                    <a:pt x="5619" y="7224"/>
                    <a:pt x="12040" y="15250"/>
                    <a:pt x="20869" y="27289"/>
                  </a:cubicBezTo>
                  <a:cubicBezTo>
                    <a:pt x="54579" y="70631"/>
                    <a:pt x="125209" y="160525"/>
                    <a:pt x="215907" y="269682"/>
                  </a:cubicBezTo>
                  <a:cubicBezTo>
                    <a:pt x="441444" y="540970"/>
                    <a:pt x="788180" y="927033"/>
                    <a:pt x="980809" y="983217"/>
                  </a:cubicBezTo>
                  <a:cubicBezTo>
                    <a:pt x="1244071" y="1057861"/>
                    <a:pt x="1710396" y="988836"/>
                    <a:pt x="1822765" y="971178"/>
                  </a:cubicBezTo>
                  <a:close/>
                </a:path>
              </a:pathLst>
            </a:custGeom>
            <a:solidFill>
              <a:srgbClr val="996F53"/>
            </a:solidFill>
            <a:ln w="8023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92" name="Freeform: Shape 591">
              <a:extLst>
                <a:ext uri="{FF2B5EF4-FFF2-40B4-BE49-F238E27FC236}">
                  <a16:creationId xmlns:a16="http://schemas.microsoft.com/office/drawing/2014/main" id="{076592F5-11C9-41AE-AFF9-A20B28E60C26}"/>
                </a:ext>
              </a:extLst>
            </p:cNvPr>
            <p:cNvSpPr/>
            <p:nvPr/>
          </p:nvSpPr>
          <p:spPr>
            <a:xfrm>
              <a:off x="6173256" y="4789180"/>
              <a:ext cx="15240" cy="3020"/>
            </a:xfrm>
            <a:custGeom>
              <a:avLst/>
              <a:gdLst>
                <a:gd name="connsiteX0" fmla="*/ 24881 w 24881"/>
                <a:gd name="connsiteY0" fmla="*/ 803 h 4815"/>
                <a:gd name="connsiteX1" fmla="*/ 20066 w 24881"/>
                <a:gd name="connsiteY1" fmla="*/ 1605 h 4815"/>
                <a:gd name="connsiteX2" fmla="*/ 0 w 24881"/>
                <a:gd name="connsiteY2" fmla="*/ 4816 h 4815"/>
                <a:gd name="connsiteX3" fmla="*/ 20066 w 24881"/>
                <a:gd name="connsiteY3" fmla="*/ 803 h 4815"/>
                <a:gd name="connsiteX4" fmla="*/ 23276 w 24881"/>
                <a:gd name="connsiteY4" fmla="*/ 0 h 4815"/>
                <a:gd name="connsiteX5" fmla="*/ 24881 w 24881"/>
                <a:gd name="connsiteY5" fmla="*/ 803 h 48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881" h="4815">
                  <a:moveTo>
                    <a:pt x="24881" y="803"/>
                  </a:moveTo>
                  <a:cubicBezTo>
                    <a:pt x="24881" y="803"/>
                    <a:pt x="23276" y="803"/>
                    <a:pt x="20066" y="1605"/>
                  </a:cubicBezTo>
                  <a:cubicBezTo>
                    <a:pt x="16052" y="2408"/>
                    <a:pt x="9631" y="3211"/>
                    <a:pt x="0" y="4816"/>
                  </a:cubicBezTo>
                  <a:cubicBezTo>
                    <a:pt x="9631" y="3211"/>
                    <a:pt x="16052" y="1605"/>
                    <a:pt x="20066" y="803"/>
                  </a:cubicBezTo>
                  <a:cubicBezTo>
                    <a:pt x="22473" y="0"/>
                    <a:pt x="23276" y="0"/>
                    <a:pt x="23276" y="0"/>
                  </a:cubicBezTo>
                  <a:lnTo>
                    <a:pt x="24881" y="803"/>
                  </a:lnTo>
                  <a:close/>
                </a:path>
              </a:pathLst>
            </a:custGeom>
            <a:solidFill>
              <a:srgbClr val="996F53"/>
            </a:solidFill>
            <a:ln w="8023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93" name="Freeform: Shape 592">
              <a:extLst>
                <a:ext uri="{FF2B5EF4-FFF2-40B4-BE49-F238E27FC236}">
                  <a16:creationId xmlns:a16="http://schemas.microsoft.com/office/drawing/2014/main" id="{C2029BDA-83AF-4738-868E-C62E76702B87}"/>
                </a:ext>
              </a:extLst>
            </p:cNvPr>
            <p:cNvSpPr/>
            <p:nvPr/>
          </p:nvSpPr>
          <p:spPr>
            <a:xfrm>
              <a:off x="4976197" y="4183061"/>
              <a:ext cx="82098" cy="52356"/>
            </a:xfrm>
            <a:custGeom>
              <a:avLst/>
              <a:gdLst>
                <a:gd name="connsiteX0" fmla="*/ 134038 w 134038"/>
                <a:gd name="connsiteY0" fmla="*/ 2408 h 83473"/>
                <a:gd name="connsiteX1" fmla="*/ 134038 w 134038"/>
                <a:gd name="connsiteY1" fmla="*/ 2408 h 83473"/>
                <a:gd name="connsiteX2" fmla="*/ 130025 w 134038"/>
                <a:gd name="connsiteY2" fmla="*/ 4816 h 83473"/>
                <a:gd name="connsiteX3" fmla="*/ 0 w 134038"/>
                <a:gd name="connsiteY3" fmla="*/ 83473 h 83473"/>
                <a:gd name="connsiteX4" fmla="*/ 129223 w 134038"/>
                <a:gd name="connsiteY4" fmla="*/ 803 h 83473"/>
                <a:gd name="connsiteX5" fmla="*/ 130828 w 134038"/>
                <a:gd name="connsiteY5" fmla="*/ 0 h 83473"/>
                <a:gd name="connsiteX6" fmla="*/ 134038 w 134038"/>
                <a:gd name="connsiteY6" fmla="*/ 2408 h 83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4038" h="83473">
                  <a:moveTo>
                    <a:pt x="134038" y="2408"/>
                  </a:moveTo>
                  <a:cubicBezTo>
                    <a:pt x="134038" y="2408"/>
                    <a:pt x="134038" y="3211"/>
                    <a:pt x="134038" y="2408"/>
                  </a:cubicBezTo>
                  <a:cubicBezTo>
                    <a:pt x="133236" y="3211"/>
                    <a:pt x="131631" y="4013"/>
                    <a:pt x="130025" y="4816"/>
                  </a:cubicBezTo>
                  <a:cubicBezTo>
                    <a:pt x="117184" y="12842"/>
                    <a:pt x="69828" y="42539"/>
                    <a:pt x="0" y="83473"/>
                  </a:cubicBezTo>
                  <a:cubicBezTo>
                    <a:pt x="71434" y="38526"/>
                    <a:pt x="119592" y="7224"/>
                    <a:pt x="129223" y="803"/>
                  </a:cubicBezTo>
                  <a:cubicBezTo>
                    <a:pt x="130828" y="0"/>
                    <a:pt x="130828" y="0"/>
                    <a:pt x="130828" y="0"/>
                  </a:cubicBezTo>
                  <a:lnTo>
                    <a:pt x="134038" y="2408"/>
                  </a:lnTo>
                  <a:close/>
                </a:path>
              </a:pathLst>
            </a:custGeom>
            <a:solidFill>
              <a:srgbClr val="996F53"/>
            </a:solidFill>
            <a:ln w="8023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94" name="Freeform: Shape 593">
              <a:extLst>
                <a:ext uri="{FF2B5EF4-FFF2-40B4-BE49-F238E27FC236}">
                  <a16:creationId xmlns:a16="http://schemas.microsoft.com/office/drawing/2014/main" id="{872C7967-2BE8-440E-87AE-A277274D7A46}"/>
                </a:ext>
              </a:extLst>
            </p:cNvPr>
            <p:cNvSpPr/>
            <p:nvPr/>
          </p:nvSpPr>
          <p:spPr>
            <a:xfrm>
              <a:off x="4460379" y="3724444"/>
              <a:ext cx="365387" cy="557790"/>
            </a:xfrm>
            <a:custGeom>
              <a:avLst/>
              <a:gdLst>
                <a:gd name="connsiteX0" fmla="*/ 562042 w 596554"/>
                <a:gd name="connsiteY0" fmla="*/ 613206 h 889309"/>
                <a:gd name="connsiteX1" fmla="*/ 552410 w 596554"/>
                <a:gd name="connsiteY1" fmla="*/ 637285 h 889309"/>
                <a:gd name="connsiteX2" fmla="*/ 545988 w 596554"/>
                <a:gd name="connsiteY2" fmla="*/ 651732 h 889309"/>
                <a:gd name="connsiteX3" fmla="*/ 409542 w 596554"/>
                <a:gd name="connsiteY3" fmla="*/ 735206 h 889309"/>
                <a:gd name="connsiteX4" fmla="*/ 379845 w 596554"/>
                <a:gd name="connsiteY4" fmla="*/ 753666 h 889309"/>
                <a:gd name="connsiteX5" fmla="*/ 379845 w 596554"/>
                <a:gd name="connsiteY5" fmla="*/ 753666 h 889309"/>
                <a:gd name="connsiteX6" fmla="*/ 282727 w 596554"/>
                <a:gd name="connsiteY6" fmla="*/ 813060 h 889309"/>
                <a:gd name="connsiteX7" fmla="*/ 282727 w 596554"/>
                <a:gd name="connsiteY7" fmla="*/ 813060 h 889309"/>
                <a:gd name="connsiteX8" fmla="*/ 158320 w 596554"/>
                <a:gd name="connsiteY8" fmla="*/ 889310 h 889309"/>
                <a:gd name="connsiteX9" fmla="*/ 19466 w 596554"/>
                <a:gd name="connsiteY9" fmla="*/ 568259 h 889309"/>
                <a:gd name="connsiteX10" fmla="*/ 204 w 596554"/>
                <a:gd name="connsiteY10" fmla="*/ 480773 h 889309"/>
                <a:gd name="connsiteX11" fmla="*/ 297977 w 596554"/>
                <a:gd name="connsiteY11" fmla="*/ 44144 h 889309"/>
                <a:gd name="connsiteX12" fmla="*/ 387871 w 596554"/>
                <a:gd name="connsiteY12" fmla="*/ 11237 h 889309"/>
                <a:gd name="connsiteX13" fmla="*/ 415963 w 596554"/>
                <a:gd name="connsiteY13" fmla="*/ 3211 h 889309"/>
                <a:gd name="connsiteX14" fmla="*/ 436831 w 596554"/>
                <a:gd name="connsiteY14" fmla="*/ 0 h 889309"/>
                <a:gd name="connsiteX15" fmla="*/ 510673 w 596554"/>
                <a:gd name="connsiteY15" fmla="*/ 78657 h 889309"/>
                <a:gd name="connsiteX16" fmla="*/ 575686 w 596554"/>
                <a:gd name="connsiteY16" fmla="*/ 371616 h 889309"/>
                <a:gd name="connsiteX17" fmla="*/ 498634 w 596554"/>
                <a:gd name="connsiteY17" fmla="*/ 400510 h 889309"/>
                <a:gd name="connsiteX18" fmla="*/ 492213 w 596554"/>
                <a:gd name="connsiteY18" fmla="*/ 401313 h 889309"/>
                <a:gd name="connsiteX19" fmla="*/ 477766 w 596554"/>
                <a:gd name="connsiteY19" fmla="*/ 402116 h 889309"/>
                <a:gd name="connsiteX20" fmla="*/ 496226 w 596554"/>
                <a:gd name="connsiteY20" fmla="*/ 404524 h 889309"/>
                <a:gd name="connsiteX21" fmla="*/ 505857 w 596554"/>
                <a:gd name="connsiteY21" fmla="*/ 406129 h 889309"/>
                <a:gd name="connsiteX22" fmla="*/ 595752 w 596554"/>
                <a:gd name="connsiteY22" fmla="*/ 464721 h 889309"/>
                <a:gd name="connsiteX23" fmla="*/ 596554 w 596554"/>
                <a:gd name="connsiteY23" fmla="*/ 475957 h 889309"/>
                <a:gd name="connsiteX24" fmla="*/ 595752 w 596554"/>
                <a:gd name="connsiteY24" fmla="*/ 487997 h 889309"/>
                <a:gd name="connsiteX25" fmla="*/ 562042 w 596554"/>
                <a:gd name="connsiteY25" fmla="*/ 613206 h 889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596554" h="889309">
                  <a:moveTo>
                    <a:pt x="562042" y="613206"/>
                  </a:moveTo>
                  <a:cubicBezTo>
                    <a:pt x="558029" y="622838"/>
                    <a:pt x="554817" y="630864"/>
                    <a:pt x="552410" y="637285"/>
                  </a:cubicBezTo>
                  <a:cubicBezTo>
                    <a:pt x="548396" y="646114"/>
                    <a:pt x="545988" y="651732"/>
                    <a:pt x="545988" y="651732"/>
                  </a:cubicBezTo>
                  <a:lnTo>
                    <a:pt x="409542" y="735206"/>
                  </a:lnTo>
                  <a:lnTo>
                    <a:pt x="379845" y="753666"/>
                  </a:lnTo>
                  <a:lnTo>
                    <a:pt x="379845" y="753666"/>
                  </a:lnTo>
                  <a:lnTo>
                    <a:pt x="282727" y="813060"/>
                  </a:lnTo>
                  <a:lnTo>
                    <a:pt x="282727" y="813060"/>
                  </a:lnTo>
                  <a:lnTo>
                    <a:pt x="158320" y="889310"/>
                  </a:lnTo>
                  <a:cubicBezTo>
                    <a:pt x="158320" y="889310"/>
                    <a:pt x="62005" y="692666"/>
                    <a:pt x="19466" y="568259"/>
                  </a:cubicBezTo>
                  <a:cubicBezTo>
                    <a:pt x="6624" y="529733"/>
                    <a:pt x="-1402" y="497628"/>
                    <a:pt x="204" y="480773"/>
                  </a:cubicBezTo>
                  <a:cubicBezTo>
                    <a:pt x="9031" y="410945"/>
                    <a:pt x="251425" y="63407"/>
                    <a:pt x="297977" y="44144"/>
                  </a:cubicBezTo>
                  <a:cubicBezTo>
                    <a:pt x="297977" y="44144"/>
                    <a:pt x="345332" y="24079"/>
                    <a:pt x="387871" y="11237"/>
                  </a:cubicBezTo>
                  <a:cubicBezTo>
                    <a:pt x="398306" y="8026"/>
                    <a:pt x="407937" y="5618"/>
                    <a:pt x="415963" y="3211"/>
                  </a:cubicBezTo>
                  <a:cubicBezTo>
                    <a:pt x="423990" y="1605"/>
                    <a:pt x="431214" y="803"/>
                    <a:pt x="436831" y="0"/>
                  </a:cubicBezTo>
                  <a:cubicBezTo>
                    <a:pt x="455293" y="0"/>
                    <a:pt x="485791" y="36118"/>
                    <a:pt x="510673" y="78657"/>
                  </a:cubicBezTo>
                  <a:cubicBezTo>
                    <a:pt x="537160" y="123604"/>
                    <a:pt x="582108" y="347537"/>
                    <a:pt x="575686" y="371616"/>
                  </a:cubicBezTo>
                  <a:cubicBezTo>
                    <a:pt x="570067" y="390879"/>
                    <a:pt x="536357" y="398103"/>
                    <a:pt x="498634" y="400510"/>
                  </a:cubicBezTo>
                  <a:cubicBezTo>
                    <a:pt x="496226" y="400510"/>
                    <a:pt x="493818" y="400510"/>
                    <a:pt x="492213" y="401313"/>
                  </a:cubicBezTo>
                  <a:cubicBezTo>
                    <a:pt x="487397" y="401313"/>
                    <a:pt x="482582" y="402116"/>
                    <a:pt x="477766" y="402116"/>
                  </a:cubicBezTo>
                  <a:cubicBezTo>
                    <a:pt x="483384" y="402918"/>
                    <a:pt x="489805" y="403721"/>
                    <a:pt x="496226" y="404524"/>
                  </a:cubicBezTo>
                  <a:cubicBezTo>
                    <a:pt x="499436" y="405326"/>
                    <a:pt x="502647" y="405326"/>
                    <a:pt x="505857" y="406129"/>
                  </a:cubicBezTo>
                  <a:cubicBezTo>
                    <a:pt x="551607" y="414958"/>
                    <a:pt x="593344" y="431813"/>
                    <a:pt x="595752" y="464721"/>
                  </a:cubicBezTo>
                  <a:cubicBezTo>
                    <a:pt x="595752" y="468734"/>
                    <a:pt x="595752" y="471944"/>
                    <a:pt x="596554" y="475957"/>
                  </a:cubicBezTo>
                  <a:cubicBezTo>
                    <a:pt x="596554" y="479970"/>
                    <a:pt x="596554" y="483984"/>
                    <a:pt x="595752" y="487997"/>
                  </a:cubicBezTo>
                  <a:cubicBezTo>
                    <a:pt x="590935" y="531339"/>
                    <a:pt x="574883" y="580299"/>
                    <a:pt x="562042" y="613206"/>
                  </a:cubicBezTo>
                  <a:close/>
                </a:path>
              </a:pathLst>
            </a:custGeom>
            <a:solidFill>
              <a:srgbClr val="F9E6D2"/>
            </a:solidFill>
            <a:ln w="8023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95" name="Freeform: Shape 594">
              <a:extLst>
                <a:ext uri="{FF2B5EF4-FFF2-40B4-BE49-F238E27FC236}">
                  <a16:creationId xmlns:a16="http://schemas.microsoft.com/office/drawing/2014/main" id="{05D16542-C1AB-47FC-952E-E85D3513B4C4}"/>
                </a:ext>
              </a:extLst>
            </p:cNvPr>
            <p:cNvSpPr/>
            <p:nvPr/>
          </p:nvSpPr>
          <p:spPr>
            <a:xfrm>
              <a:off x="4459396" y="3589865"/>
              <a:ext cx="374345" cy="692370"/>
            </a:xfrm>
            <a:custGeom>
              <a:avLst/>
              <a:gdLst>
                <a:gd name="connsiteX0" fmla="*/ 563648 w 611179"/>
                <a:gd name="connsiteY0" fmla="*/ 827772 h 1103875"/>
                <a:gd name="connsiteX1" fmla="*/ 554015 w 611179"/>
                <a:gd name="connsiteY1" fmla="*/ 851851 h 1103875"/>
                <a:gd name="connsiteX2" fmla="*/ 547594 w 611179"/>
                <a:gd name="connsiteY2" fmla="*/ 866298 h 1103875"/>
                <a:gd name="connsiteX3" fmla="*/ 411148 w 611179"/>
                <a:gd name="connsiteY3" fmla="*/ 949771 h 1103875"/>
                <a:gd name="connsiteX4" fmla="*/ 383057 w 611179"/>
                <a:gd name="connsiteY4" fmla="*/ 933719 h 1103875"/>
                <a:gd name="connsiteX5" fmla="*/ 334899 w 611179"/>
                <a:gd name="connsiteY5" fmla="*/ 904022 h 1103875"/>
                <a:gd name="connsiteX6" fmla="*/ 249017 w 611179"/>
                <a:gd name="connsiteY6" fmla="*/ 832588 h 1103875"/>
                <a:gd name="connsiteX7" fmla="*/ 224136 w 611179"/>
                <a:gd name="connsiteY7" fmla="*/ 692931 h 1103875"/>
                <a:gd name="connsiteX8" fmla="*/ 451279 w 611179"/>
                <a:gd name="connsiteY8" fmla="*/ 639155 h 1103875"/>
                <a:gd name="connsiteX9" fmla="*/ 362991 w 611179"/>
                <a:gd name="connsiteY9" fmla="*/ 626313 h 1103875"/>
                <a:gd name="connsiteX10" fmla="*/ 89295 w 611179"/>
                <a:gd name="connsiteY10" fmla="*/ 704168 h 1103875"/>
                <a:gd name="connsiteX11" fmla="*/ 207281 w 611179"/>
                <a:gd name="connsiteY11" fmla="*/ 898403 h 1103875"/>
                <a:gd name="connsiteX12" fmla="*/ 300385 w 611179"/>
                <a:gd name="connsiteY12" fmla="*/ 936127 h 1103875"/>
                <a:gd name="connsiteX13" fmla="*/ 355766 w 611179"/>
                <a:gd name="connsiteY13" fmla="*/ 958600 h 1103875"/>
                <a:gd name="connsiteX14" fmla="*/ 379845 w 611179"/>
                <a:gd name="connsiteY14" fmla="*/ 968232 h 1103875"/>
                <a:gd name="connsiteX15" fmla="*/ 282728 w 611179"/>
                <a:gd name="connsiteY15" fmla="*/ 1027626 h 1103875"/>
                <a:gd name="connsiteX16" fmla="*/ 282728 w 611179"/>
                <a:gd name="connsiteY16" fmla="*/ 1027626 h 1103875"/>
                <a:gd name="connsiteX17" fmla="*/ 158321 w 611179"/>
                <a:gd name="connsiteY17" fmla="*/ 1103876 h 1103875"/>
                <a:gd name="connsiteX18" fmla="*/ 19466 w 611179"/>
                <a:gd name="connsiteY18" fmla="*/ 782825 h 1103875"/>
                <a:gd name="connsiteX19" fmla="*/ 204 w 611179"/>
                <a:gd name="connsiteY19" fmla="*/ 695339 h 1103875"/>
                <a:gd name="connsiteX20" fmla="*/ 297977 w 611179"/>
                <a:gd name="connsiteY20" fmla="*/ 258710 h 1103875"/>
                <a:gd name="connsiteX21" fmla="*/ 387872 w 611179"/>
                <a:gd name="connsiteY21" fmla="*/ 225802 h 1103875"/>
                <a:gd name="connsiteX22" fmla="*/ 399911 w 611179"/>
                <a:gd name="connsiteY22" fmla="*/ 169619 h 1103875"/>
                <a:gd name="connsiteX23" fmla="*/ 344530 w 611179"/>
                <a:gd name="connsiteY23" fmla="*/ 128685 h 1103875"/>
                <a:gd name="connsiteX24" fmla="*/ 385464 w 611179"/>
                <a:gd name="connsiteY24" fmla="*/ 68488 h 1103875"/>
                <a:gd name="connsiteX25" fmla="*/ 375832 w 611179"/>
                <a:gd name="connsiteY25" fmla="*/ 26751 h 1103875"/>
                <a:gd name="connsiteX26" fmla="*/ 477766 w 611179"/>
                <a:gd name="connsiteY26" fmla="*/ 264 h 1103875"/>
                <a:gd name="connsiteX27" fmla="*/ 391884 w 611179"/>
                <a:gd name="connsiteY27" fmla="*/ 37988 h 1103875"/>
                <a:gd name="connsiteX28" fmla="*/ 489003 w 611179"/>
                <a:gd name="connsiteY28" fmla="*/ 50830 h 1103875"/>
                <a:gd name="connsiteX29" fmla="*/ 364595 w 611179"/>
                <a:gd name="connsiteY29" fmla="*/ 112632 h 1103875"/>
                <a:gd name="connsiteX30" fmla="*/ 411148 w 611179"/>
                <a:gd name="connsiteY30" fmla="*/ 131093 h 1103875"/>
                <a:gd name="connsiteX31" fmla="*/ 517897 w 611179"/>
                <a:gd name="connsiteY31" fmla="*/ 102198 h 1103875"/>
                <a:gd name="connsiteX32" fmla="*/ 611002 w 611179"/>
                <a:gd name="connsiteY32" fmla="*/ 101395 h 1103875"/>
                <a:gd name="connsiteX33" fmla="*/ 531542 w 611179"/>
                <a:gd name="connsiteY33" fmla="*/ 146342 h 1103875"/>
                <a:gd name="connsiteX34" fmla="*/ 447266 w 611179"/>
                <a:gd name="connsiteY34" fmla="*/ 147145 h 1103875"/>
                <a:gd name="connsiteX35" fmla="*/ 425596 w 611179"/>
                <a:gd name="connsiteY35" fmla="*/ 159184 h 1103875"/>
                <a:gd name="connsiteX36" fmla="*/ 414359 w 611179"/>
                <a:gd name="connsiteY36" fmla="*/ 217776 h 1103875"/>
                <a:gd name="connsiteX37" fmla="*/ 421582 w 611179"/>
                <a:gd name="connsiteY37" fmla="*/ 238644 h 1103875"/>
                <a:gd name="connsiteX38" fmla="*/ 492213 w 611179"/>
                <a:gd name="connsiteY38" fmla="*/ 289210 h 1103875"/>
                <a:gd name="connsiteX39" fmla="*/ 379043 w 611179"/>
                <a:gd name="connsiteY39" fmla="*/ 259513 h 1103875"/>
                <a:gd name="connsiteX40" fmla="*/ 342925 w 611179"/>
                <a:gd name="connsiteY40" fmla="*/ 257907 h 1103875"/>
                <a:gd name="connsiteX41" fmla="*/ 181597 w 611179"/>
                <a:gd name="connsiteY41" fmla="*/ 408801 h 1103875"/>
                <a:gd name="connsiteX42" fmla="*/ 196045 w 611179"/>
                <a:gd name="connsiteY42" fmla="*/ 492274 h 1103875"/>
                <a:gd name="connsiteX43" fmla="*/ 387872 w 611179"/>
                <a:gd name="connsiteY43" fmla="*/ 555682 h 1103875"/>
                <a:gd name="connsiteX44" fmla="*/ 173571 w 611179"/>
                <a:gd name="connsiteY44" fmla="*/ 558090 h 1103875"/>
                <a:gd name="connsiteX45" fmla="*/ 86084 w 611179"/>
                <a:gd name="connsiteY45" fmla="*/ 661628 h 1103875"/>
                <a:gd name="connsiteX46" fmla="*/ 350951 w 611179"/>
                <a:gd name="connsiteY46" fmla="*/ 611866 h 1103875"/>
                <a:gd name="connsiteX47" fmla="*/ 379043 w 611179"/>
                <a:gd name="connsiteY47" fmla="*/ 611866 h 1103875"/>
                <a:gd name="connsiteX48" fmla="*/ 383057 w 611179"/>
                <a:gd name="connsiteY48" fmla="*/ 611866 h 1103875"/>
                <a:gd name="connsiteX49" fmla="*/ 387069 w 611179"/>
                <a:gd name="connsiteY49" fmla="*/ 611866 h 1103875"/>
                <a:gd name="connsiteX50" fmla="*/ 394293 w 611179"/>
                <a:gd name="connsiteY50" fmla="*/ 611866 h 1103875"/>
                <a:gd name="connsiteX51" fmla="*/ 475358 w 611179"/>
                <a:gd name="connsiteY51" fmla="*/ 616681 h 1103875"/>
                <a:gd name="connsiteX52" fmla="*/ 493818 w 611179"/>
                <a:gd name="connsiteY52" fmla="*/ 619089 h 1103875"/>
                <a:gd name="connsiteX53" fmla="*/ 503451 w 611179"/>
                <a:gd name="connsiteY53" fmla="*/ 620695 h 1103875"/>
                <a:gd name="connsiteX54" fmla="*/ 593344 w 611179"/>
                <a:gd name="connsiteY54" fmla="*/ 679286 h 1103875"/>
                <a:gd name="connsiteX55" fmla="*/ 594147 w 611179"/>
                <a:gd name="connsiteY55" fmla="*/ 690523 h 1103875"/>
                <a:gd name="connsiteX56" fmla="*/ 593344 w 611179"/>
                <a:gd name="connsiteY56" fmla="*/ 702562 h 1103875"/>
                <a:gd name="connsiteX57" fmla="*/ 563648 w 611179"/>
                <a:gd name="connsiteY57" fmla="*/ 827772 h 110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611179" h="1103875">
                  <a:moveTo>
                    <a:pt x="563648" y="827772"/>
                  </a:moveTo>
                  <a:cubicBezTo>
                    <a:pt x="559634" y="837404"/>
                    <a:pt x="556423" y="845430"/>
                    <a:pt x="554015" y="851851"/>
                  </a:cubicBezTo>
                  <a:cubicBezTo>
                    <a:pt x="550002" y="860680"/>
                    <a:pt x="547594" y="866298"/>
                    <a:pt x="547594" y="866298"/>
                  </a:cubicBezTo>
                  <a:lnTo>
                    <a:pt x="411148" y="949771"/>
                  </a:lnTo>
                  <a:cubicBezTo>
                    <a:pt x="402319" y="944956"/>
                    <a:pt x="392688" y="939337"/>
                    <a:pt x="383057" y="933719"/>
                  </a:cubicBezTo>
                  <a:cubicBezTo>
                    <a:pt x="367003" y="924087"/>
                    <a:pt x="350951" y="913653"/>
                    <a:pt x="334899" y="904022"/>
                  </a:cubicBezTo>
                  <a:cubicBezTo>
                    <a:pt x="293965" y="877535"/>
                    <a:pt x="258649" y="850246"/>
                    <a:pt x="249017" y="832588"/>
                  </a:cubicBezTo>
                  <a:cubicBezTo>
                    <a:pt x="224939" y="786036"/>
                    <a:pt x="224136" y="702562"/>
                    <a:pt x="224136" y="692931"/>
                  </a:cubicBezTo>
                  <a:cubicBezTo>
                    <a:pt x="224136" y="683299"/>
                    <a:pt x="451279" y="639155"/>
                    <a:pt x="451279" y="639155"/>
                  </a:cubicBezTo>
                  <a:lnTo>
                    <a:pt x="362991" y="626313"/>
                  </a:lnTo>
                  <a:cubicBezTo>
                    <a:pt x="362991" y="626313"/>
                    <a:pt x="89295" y="666444"/>
                    <a:pt x="89295" y="704168"/>
                  </a:cubicBezTo>
                  <a:cubicBezTo>
                    <a:pt x="90097" y="741088"/>
                    <a:pt x="207281" y="898403"/>
                    <a:pt x="207281" y="898403"/>
                  </a:cubicBezTo>
                  <a:lnTo>
                    <a:pt x="300385" y="936127"/>
                  </a:lnTo>
                  <a:lnTo>
                    <a:pt x="355766" y="958600"/>
                  </a:lnTo>
                  <a:lnTo>
                    <a:pt x="379845" y="968232"/>
                  </a:lnTo>
                  <a:lnTo>
                    <a:pt x="282728" y="1027626"/>
                  </a:lnTo>
                  <a:lnTo>
                    <a:pt x="282728" y="1027626"/>
                  </a:lnTo>
                  <a:lnTo>
                    <a:pt x="158321" y="1103876"/>
                  </a:lnTo>
                  <a:cubicBezTo>
                    <a:pt x="158321" y="1103876"/>
                    <a:pt x="62006" y="907232"/>
                    <a:pt x="19466" y="782825"/>
                  </a:cubicBezTo>
                  <a:cubicBezTo>
                    <a:pt x="6625" y="744299"/>
                    <a:pt x="-1402" y="712194"/>
                    <a:pt x="204" y="695339"/>
                  </a:cubicBezTo>
                  <a:cubicBezTo>
                    <a:pt x="9033" y="625510"/>
                    <a:pt x="251425" y="277973"/>
                    <a:pt x="297977" y="258710"/>
                  </a:cubicBezTo>
                  <a:cubicBezTo>
                    <a:pt x="297977" y="258710"/>
                    <a:pt x="345333" y="238644"/>
                    <a:pt x="387872" y="225802"/>
                  </a:cubicBezTo>
                  <a:cubicBezTo>
                    <a:pt x="394293" y="196908"/>
                    <a:pt x="399911" y="169619"/>
                    <a:pt x="399911" y="169619"/>
                  </a:cubicBezTo>
                  <a:cubicBezTo>
                    <a:pt x="399911" y="169619"/>
                    <a:pt x="349345" y="146342"/>
                    <a:pt x="344530" y="128685"/>
                  </a:cubicBezTo>
                  <a:cubicBezTo>
                    <a:pt x="339714" y="111027"/>
                    <a:pt x="394293" y="74909"/>
                    <a:pt x="385464" y="68488"/>
                  </a:cubicBezTo>
                  <a:cubicBezTo>
                    <a:pt x="376635" y="62067"/>
                    <a:pt x="347741" y="42804"/>
                    <a:pt x="375832" y="26751"/>
                  </a:cubicBezTo>
                  <a:cubicBezTo>
                    <a:pt x="401517" y="12304"/>
                    <a:pt x="445661" y="-2143"/>
                    <a:pt x="477766" y="264"/>
                  </a:cubicBezTo>
                  <a:cubicBezTo>
                    <a:pt x="467331" y="3475"/>
                    <a:pt x="391884" y="25146"/>
                    <a:pt x="391884" y="37988"/>
                  </a:cubicBezTo>
                  <a:cubicBezTo>
                    <a:pt x="391884" y="51633"/>
                    <a:pt x="481779" y="50830"/>
                    <a:pt x="489003" y="50830"/>
                  </a:cubicBezTo>
                  <a:cubicBezTo>
                    <a:pt x="480174" y="54040"/>
                    <a:pt x="364595" y="98988"/>
                    <a:pt x="364595" y="112632"/>
                  </a:cubicBezTo>
                  <a:cubicBezTo>
                    <a:pt x="364595" y="126277"/>
                    <a:pt x="397503" y="131093"/>
                    <a:pt x="411148" y="131093"/>
                  </a:cubicBezTo>
                  <a:cubicBezTo>
                    <a:pt x="424792" y="131093"/>
                    <a:pt x="484989" y="102198"/>
                    <a:pt x="517897" y="102198"/>
                  </a:cubicBezTo>
                  <a:cubicBezTo>
                    <a:pt x="550002" y="101395"/>
                    <a:pt x="615016" y="86948"/>
                    <a:pt x="611002" y="101395"/>
                  </a:cubicBezTo>
                  <a:cubicBezTo>
                    <a:pt x="606187" y="115040"/>
                    <a:pt x="531542" y="146342"/>
                    <a:pt x="531542" y="146342"/>
                  </a:cubicBezTo>
                  <a:cubicBezTo>
                    <a:pt x="531542" y="146342"/>
                    <a:pt x="478568" y="140724"/>
                    <a:pt x="447266" y="147145"/>
                  </a:cubicBezTo>
                  <a:cubicBezTo>
                    <a:pt x="436029" y="149553"/>
                    <a:pt x="428004" y="153566"/>
                    <a:pt x="425596" y="159184"/>
                  </a:cubicBezTo>
                  <a:cubicBezTo>
                    <a:pt x="419977" y="174434"/>
                    <a:pt x="413556" y="199316"/>
                    <a:pt x="414359" y="217776"/>
                  </a:cubicBezTo>
                  <a:cubicBezTo>
                    <a:pt x="414359" y="227408"/>
                    <a:pt x="416767" y="235434"/>
                    <a:pt x="421582" y="238644"/>
                  </a:cubicBezTo>
                  <a:cubicBezTo>
                    <a:pt x="435227" y="247473"/>
                    <a:pt x="489805" y="287605"/>
                    <a:pt x="492213" y="289210"/>
                  </a:cubicBezTo>
                  <a:cubicBezTo>
                    <a:pt x="489805" y="288407"/>
                    <a:pt x="423990" y="267539"/>
                    <a:pt x="379043" y="259513"/>
                  </a:cubicBezTo>
                  <a:cubicBezTo>
                    <a:pt x="362188" y="257105"/>
                    <a:pt x="349345" y="255500"/>
                    <a:pt x="342925" y="257907"/>
                  </a:cubicBezTo>
                  <a:cubicBezTo>
                    <a:pt x="319648" y="267539"/>
                    <a:pt x="181597" y="399170"/>
                    <a:pt x="181597" y="408801"/>
                  </a:cubicBezTo>
                  <a:cubicBezTo>
                    <a:pt x="181597" y="418433"/>
                    <a:pt x="187216" y="469801"/>
                    <a:pt x="196045" y="492274"/>
                  </a:cubicBezTo>
                  <a:cubicBezTo>
                    <a:pt x="205676" y="515550"/>
                    <a:pt x="387872" y="555682"/>
                    <a:pt x="387872" y="555682"/>
                  </a:cubicBezTo>
                  <a:cubicBezTo>
                    <a:pt x="387872" y="555682"/>
                    <a:pt x="196847" y="543642"/>
                    <a:pt x="173571" y="558090"/>
                  </a:cubicBezTo>
                  <a:cubicBezTo>
                    <a:pt x="150294" y="572537"/>
                    <a:pt x="90900" y="643168"/>
                    <a:pt x="86084" y="661628"/>
                  </a:cubicBezTo>
                  <a:cubicBezTo>
                    <a:pt x="82072" y="680089"/>
                    <a:pt x="350951" y="611866"/>
                    <a:pt x="350951" y="611866"/>
                  </a:cubicBezTo>
                  <a:lnTo>
                    <a:pt x="379043" y="611866"/>
                  </a:lnTo>
                  <a:lnTo>
                    <a:pt x="383057" y="611866"/>
                  </a:lnTo>
                  <a:lnTo>
                    <a:pt x="387069" y="611866"/>
                  </a:lnTo>
                  <a:lnTo>
                    <a:pt x="394293" y="611866"/>
                  </a:lnTo>
                  <a:cubicBezTo>
                    <a:pt x="411950" y="611866"/>
                    <a:pt x="443254" y="612668"/>
                    <a:pt x="475358" y="616681"/>
                  </a:cubicBezTo>
                  <a:cubicBezTo>
                    <a:pt x="480976" y="617484"/>
                    <a:pt x="487397" y="618287"/>
                    <a:pt x="493818" y="619089"/>
                  </a:cubicBezTo>
                  <a:cubicBezTo>
                    <a:pt x="497029" y="619892"/>
                    <a:pt x="500239" y="619892"/>
                    <a:pt x="503451" y="620695"/>
                  </a:cubicBezTo>
                  <a:cubicBezTo>
                    <a:pt x="549200" y="629523"/>
                    <a:pt x="590937" y="646379"/>
                    <a:pt x="593344" y="679286"/>
                  </a:cubicBezTo>
                  <a:cubicBezTo>
                    <a:pt x="593344" y="683299"/>
                    <a:pt x="593344" y="686510"/>
                    <a:pt x="594147" y="690523"/>
                  </a:cubicBezTo>
                  <a:cubicBezTo>
                    <a:pt x="594147" y="694536"/>
                    <a:pt x="594147" y="698549"/>
                    <a:pt x="593344" y="702562"/>
                  </a:cubicBezTo>
                  <a:cubicBezTo>
                    <a:pt x="592541" y="745904"/>
                    <a:pt x="576489" y="794864"/>
                    <a:pt x="563648" y="827772"/>
                  </a:cubicBezTo>
                  <a:close/>
                </a:path>
              </a:pathLst>
            </a:custGeom>
            <a:solidFill>
              <a:srgbClr val="F49B69">
                <a:alpha val="33000"/>
              </a:srgbClr>
            </a:solidFill>
            <a:ln w="8023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grpSp>
          <p:nvGrpSpPr>
            <p:cNvPr id="596" name="Graphic 571">
              <a:extLst>
                <a:ext uri="{FF2B5EF4-FFF2-40B4-BE49-F238E27FC236}">
                  <a16:creationId xmlns:a16="http://schemas.microsoft.com/office/drawing/2014/main" id="{0678BDE6-C9D0-455E-B22F-BBD477BF9E1E}"/>
                </a:ext>
              </a:extLst>
            </p:cNvPr>
            <p:cNvGrpSpPr/>
            <p:nvPr/>
          </p:nvGrpSpPr>
          <p:grpSpPr>
            <a:xfrm>
              <a:off x="1005503" y="3984627"/>
              <a:ext cx="1231275" cy="1537963"/>
              <a:chOff x="10372989" y="3872384"/>
              <a:chExt cx="2010258" cy="2452040"/>
            </a:xfrm>
          </p:grpSpPr>
          <p:grpSp>
            <p:nvGrpSpPr>
              <p:cNvPr id="597" name="Graphic 571">
                <a:extLst>
                  <a:ext uri="{FF2B5EF4-FFF2-40B4-BE49-F238E27FC236}">
                    <a16:creationId xmlns:a16="http://schemas.microsoft.com/office/drawing/2014/main" id="{0678BDE6-C9D0-455E-B22F-BBD477BF9E1E}"/>
                  </a:ext>
                </a:extLst>
              </p:cNvPr>
              <p:cNvGrpSpPr/>
              <p:nvPr/>
            </p:nvGrpSpPr>
            <p:grpSpPr>
              <a:xfrm>
                <a:off x="10372989" y="3873989"/>
                <a:ext cx="2010258" cy="2449632"/>
                <a:chOff x="10372989" y="3873989"/>
                <a:chExt cx="2010258" cy="2449632"/>
              </a:xfrm>
              <a:solidFill>
                <a:srgbClr val="6F1400"/>
              </a:solidFill>
            </p:grpSpPr>
            <p:sp>
              <p:nvSpPr>
                <p:cNvPr id="598" name="Freeform: Shape 597">
                  <a:extLst>
                    <a:ext uri="{FF2B5EF4-FFF2-40B4-BE49-F238E27FC236}">
                      <a16:creationId xmlns:a16="http://schemas.microsoft.com/office/drawing/2014/main" id="{071B83E7-403B-47F3-B1D3-72B340F04C32}"/>
                    </a:ext>
                  </a:extLst>
                </p:cNvPr>
                <p:cNvSpPr/>
                <p:nvPr/>
              </p:nvSpPr>
              <p:spPr>
                <a:xfrm>
                  <a:off x="10372989" y="4014552"/>
                  <a:ext cx="1802648" cy="2309069"/>
                </a:xfrm>
                <a:custGeom>
                  <a:avLst/>
                  <a:gdLst>
                    <a:gd name="connsiteX0" fmla="*/ 1692738 w 1802648"/>
                    <a:gd name="connsiteY0" fmla="*/ 1145381 h 2309069"/>
                    <a:gd name="connsiteX1" fmla="*/ 1518569 w 1802648"/>
                    <a:gd name="connsiteY1" fmla="*/ 1232065 h 2309069"/>
                    <a:gd name="connsiteX2" fmla="*/ 1366872 w 1802648"/>
                    <a:gd name="connsiteY2" fmla="*/ 1271393 h 2309069"/>
                    <a:gd name="connsiteX3" fmla="*/ 1363662 w 1802648"/>
                    <a:gd name="connsiteY3" fmla="*/ 1271393 h 2309069"/>
                    <a:gd name="connsiteX4" fmla="*/ 1358846 w 1802648"/>
                    <a:gd name="connsiteY4" fmla="*/ 1632575 h 2309069"/>
                    <a:gd name="connsiteX5" fmla="*/ 1354833 w 1802648"/>
                    <a:gd name="connsiteY5" fmla="*/ 1890218 h 2309069"/>
                    <a:gd name="connsiteX6" fmla="*/ 1306675 w 1802648"/>
                    <a:gd name="connsiteY6" fmla="*/ 2297952 h 2309069"/>
                    <a:gd name="connsiteX7" fmla="*/ 1230426 w 1802648"/>
                    <a:gd name="connsiteY7" fmla="*/ 2216887 h 2309069"/>
                    <a:gd name="connsiteX8" fmla="*/ 1327544 w 1802648"/>
                    <a:gd name="connsiteY8" fmla="*/ 1842061 h 2309069"/>
                    <a:gd name="connsiteX9" fmla="*/ 1222399 w 1802648"/>
                    <a:gd name="connsiteY9" fmla="*/ 1350051 h 2309069"/>
                    <a:gd name="connsiteX10" fmla="*/ 1242465 w 1802648"/>
                    <a:gd name="connsiteY10" fmla="*/ 1268183 h 2309069"/>
                    <a:gd name="connsiteX11" fmla="*/ 653338 w 1802648"/>
                    <a:gd name="connsiteY11" fmla="*/ 1358880 h 2309069"/>
                    <a:gd name="connsiteX12" fmla="*/ 561838 w 1802648"/>
                    <a:gd name="connsiteY12" fmla="*/ 1300288 h 2309069"/>
                    <a:gd name="connsiteX13" fmla="*/ 463115 w 1802648"/>
                    <a:gd name="connsiteY13" fmla="*/ 1469642 h 2309069"/>
                    <a:gd name="connsiteX14" fmla="*/ 447866 w 1802648"/>
                    <a:gd name="connsiteY14" fmla="*/ 1639799 h 2309069"/>
                    <a:gd name="connsiteX15" fmla="*/ 287340 w 1802648"/>
                    <a:gd name="connsiteY15" fmla="*/ 1957639 h 2309069"/>
                    <a:gd name="connsiteX16" fmla="*/ 323458 w 1802648"/>
                    <a:gd name="connsiteY16" fmla="*/ 2285110 h 2309069"/>
                    <a:gd name="connsiteX17" fmla="*/ 219919 w 1802648"/>
                    <a:gd name="connsiteY17" fmla="*/ 2273873 h 2309069"/>
                    <a:gd name="connsiteX18" fmla="*/ 227143 w 1802648"/>
                    <a:gd name="connsiteY18" fmla="*/ 1911889 h 2309069"/>
                    <a:gd name="connsiteX19" fmla="*/ 215104 w 1802648"/>
                    <a:gd name="connsiteY19" fmla="*/ 1832429 h 2309069"/>
                    <a:gd name="connsiteX20" fmla="*/ 312222 w 1802648"/>
                    <a:gd name="connsiteY20" fmla="*/ 1748153 h 2309069"/>
                    <a:gd name="connsiteX21" fmla="*/ 209485 w 1802648"/>
                    <a:gd name="connsiteY21" fmla="*/ 975224 h 2309069"/>
                    <a:gd name="connsiteX22" fmla="*/ 207880 w 1802648"/>
                    <a:gd name="connsiteY22" fmla="*/ 966395 h 2309069"/>
                    <a:gd name="connsiteX23" fmla="*/ 217512 w 1802648"/>
                    <a:gd name="connsiteY23" fmla="*/ 943922 h 2309069"/>
                    <a:gd name="connsiteX24" fmla="*/ 280116 w 1802648"/>
                    <a:gd name="connsiteY24" fmla="*/ 801054 h 2309069"/>
                    <a:gd name="connsiteX25" fmla="*/ 109960 w 1802648"/>
                    <a:gd name="connsiteY25" fmla="*/ 972014 h 2309069"/>
                    <a:gd name="connsiteX26" fmla="*/ 105144 w 1802648"/>
                    <a:gd name="connsiteY26" fmla="*/ 983251 h 2309069"/>
                    <a:gd name="connsiteX27" fmla="*/ 97920 w 1802648"/>
                    <a:gd name="connsiteY27" fmla="*/ 1001711 h 2309069"/>
                    <a:gd name="connsiteX28" fmla="*/ 27289 w 1802648"/>
                    <a:gd name="connsiteY28" fmla="*/ 1203973 h 2309069"/>
                    <a:gd name="connsiteX29" fmla="*/ 0 w 1802648"/>
                    <a:gd name="connsiteY29" fmla="*/ 1150999 h 2309069"/>
                    <a:gd name="connsiteX30" fmla="*/ 76249 w 1802648"/>
                    <a:gd name="connsiteY30" fmla="*/ 1006527 h 2309069"/>
                    <a:gd name="connsiteX31" fmla="*/ 89092 w 1802648"/>
                    <a:gd name="connsiteY31" fmla="*/ 981645 h 2309069"/>
                    <a:gd name="connsiteX32" fmla="*/ 93104 w 1802648"/>
                    <a:gd name="connsiteY32" fmla="*/ 976027 h 2309069"/>
                    <a:gd name="connsiteX33" fmla="*/ 272090 w 1802648"/>
                    <a:gd name="connsiteY33" fmla="*/ 760923 h 2309069"/>
                    <a:gd name="connsiteX34" fmla="*/ 585115 w 1802648"/>
                    <a:gd name="connsiteY34" fmla="*/ 226374 h 2309069"/>
                    <a:gd name="connsiteX35" fmla="*/ 586720 w 1802648"/>
                    <a:gd name="connsiteY35" fmla="*/ 226374 h 2309069"/>
                    <a:gd name="connsiteX36" fmla="*/ 611601 w 1802648"/>
                    <a:gd name="connsiteY36" fmla="*/ 228782 h 2309069"/>
                    <a:gd name="connsiteX37" fmla="*/ 691061 w 1802648"/>
                    <a:gd name="connsiteY37" fmla="*/ 287374 h 2309069"/>
                    <a:gd name="connsiteX38" fmla="*/ 724771 w 1802648"/>
                    <a:gd name="connsiteY38" fmla="*/ 337939 h 2309069"/>
                    <a:gd name="connsiteX39" fmla="*/ 745640 w 1802648"/>
                    <a:gd name="connsiteY39" fmla="*/ 378070 h 2309069"/>
                    <a:gd name="connsiteX40" fmla="*/ 800218 w 1802648"/>
                    <a:gd name="connsiteY40" fmla="*/ 530569 h 2309069"/>
                    <a:gd name="connsiteX41" fmla="*/ 805034 w 1802648"/>
                    <a:gd name="connsiteY41" fmla="*/ 549832 h 2309069"/>
                    <a:gd name="connsiteX42" fmla="*/ 819481 w 1802648"/>
                    <a:gd name="connsiteY42" fmla="*/ 536188 h 2309069"/>
                    <a:gd name="connsiteX43" fmla="*/ 982414 w 1802648"/>
                    <a:gd name="connsiteY43" fmla="*/ 398136 h 2309069"/>
                    <a:gd name="connsiteX44" fmla="*/ 1119663 w 1802648"/>
                    <a:gd name="connsiteY44" fmla="*/ 321084 h 2309069"/>
                    <a:gd name="connsiteX45" fmla="*/ 1127689 w 1802648"/>
                    <a:gd name="connsiteY45" fmla="*/ 321084 h 2309069"/>
                    <a:gd name="connsiteX46" fmla="*/ 1134913 w 1802648"/>
                    <a:gd name="connsiteY46" fmla="*/ 321084 h 2309069"/>
                    <a:gd name="connsiteX47" fmla="*/ 1135716 w 1802648"/>
                    <a:gd name="connsiteY47" fmla="*/ 321084 h 2309069"/>
                    <a:gd name="connsiteX48" fmla="*/ 1141335 w 1802648"/>
                    <a:gd name="connsiteY48" fmla="*/ 321886 h 2309069"/>
                    <a:gd name="connsiteX49" fmla="*/ 1213571 w 1802648"/>
                    <a:gd name="connsiteY49" fmla="*/ 359610 h 2309069"/>
                    <a:gd name="connsiteX50" fmla="*/ 1256912 w 1802648"/>
                    <a:gd name="connsiteY50" fmla="*/ 410978 h 2309069"/>
                    <a:gd name="connsiteX51" fmla="*/ 1257715 w 1802648"/>
                    <a:gd name="connsiteY51" fmla="*/ 412583 h 2309069"/>
                    <a:gd name="connsiteX52" fmla="*/ 1282596 w 1802648"/>
                    <a:gd name="connsiteY52" fmla="*/ 454320 h 2309069"/>
                    <a:gd name="connsiteX53" fmla="*/ 1293031 w 1802648"/>
                    <a:gd name="connsiteY53" fmla="*/ 474385 h 2309069"/>
                    <a:gd name="connsiteX54" fmla="*/ 1316307 w 1802648"/>
                    <a:gd name="connsiteY54" fmla="*/ 526556 h 2309069"/>
                    <a:gd name="connsiteX55" fmla="*/ 1327544 w 1802648"/>
                    <a:gd name="connsiteY55" fmla="*/ 556253 h 2309069"/>
                    <a:gd name="connsiteX56" fmla="*/ 1328346 w 1802648"/>
                    <a:gd name="connsiteY56" fmla="*/ 558661 h 2309069"/>
                    <a:gd name="connsiteX57" fmla="*/ 1336373 w 1802648"/>
                    <a:gd name="connsiteY57" fmla="*/ 584345 h 2309069"/>
                    <a:gd name="connsiteX58" fmla="*/ 1569134 w 1802648"/>
                    <a:gd name="connsiteY58" fmla="*/ 592372 h 2309069"/>
                    <a:gd name="connsiteX59" fmla="*/ 1569134 w 1802648"/>
                    <a:gd name="connsiteY59" fmla="*/ 293795 h 2309069"/>
                    <a:gd name="connsiteX60" fmla="*/ 1566726 w 1802648"/>
                    <a:gd name="connsiteY60" fmla="*/ 276137 h 2309069"/>
                    <a:gd name="connsiteX61" fmla="*/ 1558700 w 1802648"/>
                    <a:gd name="connsiteY61" fmla="*/ 154138 h 2309069"/>
                    <a:gd name="connsiteX62" fmla="*/ 1619700 w 1802648"/>
                    <a:gd name="connsiteY62" fmla="*/ 14481 h 2309069"/>
                    <a:gd name="connsiteX63" fmla="*/ 1630936 w 1802648"/>
                    <a:gd name="connsiteY63" fmla="*/ 7257 h 2309069"/>
                    <a:gd name="connsiteX64" fmla="*/ 1736883 w 1802648"/>
                    <a:gd name="connsiteY64" fmla="*/ 101967 h 2309069"/>
                    <a:gd name="connsiteX65" fmla="*/ 1750528 w 1802648"/>
                    <a:gd name="connsiteY65" fmla="*/ 145309 h 2309069"/>
                    <a:gd name="connsiteX66" fmla="*/ 1752133 w 1802648"/>
                    <a:gd name="connsiteY66" fmla="*/ 150927 h 2309069"/>
                    <a:gd name="connsiteX67" fmla="*/ 1752935 w 1802648"/>
                    <a:gd name="connsiteY67" fmla="*/ 154940 h 2309069"/>
                    <a:gd name="connsiteX68" fmla="*/ 1754541 w 1802648"/>
                    <a:gd name="connsiteY68" fmla="*/ 161361 h 2309069"/>
                    <a:gd name="connsiteX69" fmla="*/ 1692738 w 1802648"/>
                    <a:gd name="connsiteY69" fmla="*/ 1145381 h 23090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</a:cxnLst>
                  <a:rect l="l" t="t" r="r" b="b"/>
                  <a:pathLst>
                    <a:path w="1802648" h="2309069">
                      <a:moveTo>
                        <a:pt x="1692738" y="1145381"/>
                      </a:moveTo>
                      <a:cubicBezTo>
                        <a:pt x="1629331" y="1185512"/>
                        <a:pt x="1569134" y="1213604"/>
                        <a:pt x="1518569" y="1232065"/>
                      </a:cubicBezTo>
                      <a:cubicBezTo>
                        <a:pt x="1437503" y="1262564"/>
                        <a:pt x="1380517" y="1269788"/>
                        <a:pt x="1366872" y="1271393"/>
                      </a:cubicBezTo>
                      <a:cubicBezTo>
                        <a:pt x="1364465" y="1271393"/>
                        <a:pt x="1363662" y="1271393"/>
                        <a:pt x="1363662" y="1271393"/>
                      </a:cubicBezTo>
                      <a:lnTo>
                        <a:pt x="1358846" y="1632575"/>
                      </a:lnTo>
                      <a:lnTo>
                        <a:pt x="1354833" y="1890218"/>
                      </a:lnTo>
                      <a:lnTo>
                        <a:pt x="1306675" y="2297952"/>
                      </a:lnTo>
                      <a:cubicBezTo>
                        <a:pt x="1306675" y="2297952"/>
                        <a:pt x="1147755" y="2353333"/>
                        <a:pt x="1230426" y="2216887"/>
                      </a:cubicBezTo>
                      <a:cubicBezTo>
                        <a:pt x="1312294" y="2080440"/>
                        <a:pt x="1327544" y="1842061"/>
                        <a:pt x="1327544" y="1842061"/>
                      </a:cubicBezTo>
                      <a:lnTo>
                        <a:pt x="1222399" y="1350051"/>
                      </a:lnTo>
                      <a:lnTo>
                        <a:pt x="1242465" y="1268183"/>
                      </a:lnTo>
                      <a:cubicBezTo>
                        <a:pt x="1242465" y="1268183"/>
                        <a:pt x="913388" y="1476866"/>
                        <a:pt x="653338" y="1358880"/>
                      </a:cubicBezTo>
                      <a:cubicBezTo>
                        <a:pt x="621233" y="1344432"/>
                        <a:pt x="590733" y="1325169"/>
                        <a:pt x="561838" y="1300288"/>
                      </a:cubicBezTo>
                      <a:cubicBezTo>
                        <a:pt x="508063" y="1253735"/>
                        <a:pt x="478365" y="1362893"/>
                        <a:pt x="463115" y="1469642"/>
                      </a:cubicBezTo>
                      <a:cubicBezTo>
                        <a:pt x="451076" y="1555523"/>
                        <a:pt x="447866" y="1639799"/>
                        <a:pt x="447866" y="1639799"/>
                      </a:cubicBezTo>
                      <a:lnTo>
                        <a:pt x="287340" y="1957639"/>
                      </a:lnTo>
                      <a:lnTo>
                        <a:pt x="323458" y="2285110"/>
                      </a:lnTo>
                      <a:lnTo>
                        <a:pt x="219919" y="2273873"/>
                      </a:lnTo>
                      <a:lnTo>
                        <a:pt x="227143" y="1911889"/>
                      </a:lnTo>
                      <a:cubicBezTo>
                        <a:pt x="227143" y="1911889"/>
                        <a:pt x="199051" y="1870152"/>
                        <a:pt x="215104" y="1832429"/>
                      </a:cubicBezTo>
                      <a:cubicBezTo>
                        <a:pt x="231156" y="1795508"/>
                        <a:pt x="267275" y="1832429"/>
                        <a:pt x="312222" y="1748153"/>
                      </a:cubicBezTo>
                      <a:cubicBezTo>
                        <a:pt x="353958" y="1669496"/>
                        <a:pt x="227143" y="1057092"/>
                        <a:pt x="209485" y="975224"/>
                      </a:cubicBezTo>
                      <a:cubicBezTo>
                        <a:pt x="208683" y="969606"/>
                        <a:pt x="207880" y="966395"/>
                        <a:pt x="207880" y="966395"/>
                      </a:cubicBezTo>
                      <a:lnTo>
                        <a:pt x="217512" y="943922"/>
                      </a:lnTo>
                      <a:lnTo>
                        <a:pt x="280116" y="801054"/>
                      </a:lnTo>
                      <a:cubicBezTo>
                        <a:pt x="280116" y="801054"/>
                        <a:pt x="150091" y="893356"/>
                        <a:pt x="109960" y="972014"/>
                      </a:cubicBezTo>
                      <a:cubicBezTo>
                        <a:pt x="108354" y="976027"/>
                        <a:pt x="105947" y="979237"/>
                        <a:pt x="105144" y="983251"/>
                      </a:cubicBezTo>
                      <a:cubicBezTo>
                        <a:pt x="102736" y="988869"/>
                        <a:pt x="100328" y="995290"/>
                        <a:pt x="97920" y="1001711"/>
                      </a:cubicBezTo>
                      <a:cubicBezTo>
                        <a:pt x="66618" y="1083579"/>
                        <a:pt x="27289" y="1203973"/>
                        <a:pt x="27289" y="1203973"/>
                      </a:cubicBezTo>
                      <a:lnTo>
                        <a:pt x="0" y="1150999"/>
                      </a:lnTo>
                      <a:lnTo>
                        <a:pt x="76249" y="1006527"/>
                      </a:lnTo>
                      <a:lnTo>
                        <a:pt x="89092" y="981645"/>
                      </a:lnTo>
                      <a:cubicBezTo>
                        <a:pt x="89092" y="981645"/>
                        <a:pt x="90697" y="980040"/>
                        <a:pt x="93104" y="976027"/>
                      </a:cubicBezTo>
                      <a:cubicBezTo>
                        <a:pt x="117183" y="943119"/>
                        <a:pt x="245603" y="773765"/>
                        <a:pt x="272090" y="760923"/>
                      </a:cubicBezTo>
                      <a:cubicBezTo>
                        <a:pt x="301788" y="747278"/>
                        <a:pt x="443852" y="233598"/>
                        <a:pt x="585115" y="226374"/>
                      </a:cubicBezTo>
                      <a:cubicBezTo>
                        <a:pt x="585917" y="226374"/>
                        <a:pt x="585917" y="226374"/>
                        <a:pt x="586720" y="226374"/>
                      </a:cubicBezTo>
                      <a:cubicBezTo>
                        <a:pt x="595548" y="226374"/>
                        <a:pt x="603575" y="227177"/>
                        <a:pt x="611601" y="228782"/>
                      </a:cubicBezTo>
                      <a:cubicBezTo>
                        <a:pt x="641298" y="236006"/>
                        <a:pt x="667785" y="257676"/>
                        <a:pt x="691061" y="287374"/>
                      </a:cubicBezTo>
                      <a:cubicBezTo>
                        <a:pt x="703101" y="302623"/>
                        <a:pt x="714337" y="320281"/>
                        <a:pt x="724771" y="337939"/>
                      </a:cubicBezTo>
                      <a:cubicBezTo>
                        <a:pt x="731995" y="350781"/>
                        <a:pt x="739219" y="364426"/>
                        <a:pt x="745640" y="378070"/>
                      </a:cubicBezTo>
                      <a:cubicBezTo>
                        <a:pt x="773732" y="438267"/>
                        <a:pt x="792192" y="500070"/>
                        <a:pt x="800218" y="530569"/>
                      </a:cubicBezTo>
                      <a:cubicBezTo>
                        <a:pt x="803429" y="542609"/>
                        <a:pt x="805034" y="549832"/>
                        <a:pt x="805034" y="549832"/>
                      </a:cubicBezTo>
                      <a:cubicBezTo>
                        <a:pt x="805034" y="549832"/>
                        <a:pt x="810652" y="545017"/>
                        <a:pt x="819481" y="536188"/>
                      </a:cubicBezTo>
                      <a:cubicBezTo>
                        <a:pt x="848376" y="509701"/>
                        <a:pt x="915796" y="447899"/>
                        <a:pt x="982414" y="398136"/>
                      </a:cubicBezTo>
                      <a:cubicBezTo>
                        <a:pt x="1036190" y="357202"/>
                        <a:pt x="1089164" y="323492"/>
                        <a:pt x="1119663" y="321084"/>
                      </a:cubicBezTo>
                      <a:cubicBezTo>
                        <a:pt x="1122071" y="321084"/>
                        <a:pt x="1125282" y="321084"/>
                        <a:pt x="1127689" y="321084"/>
                      </a:cubicBezTo>
                      <a:cubicBezTo>
                        <a:pt x="1130098" y="321084"/>
                        <a:pt x="1132506" y="321084"/>
                        <a:pt x="1134913" y="321084"/>
                      </a:cubicBezTo>
                      <a:lnTo>
                        <a:pt x="1135716" y="321084"/>
                      </a:lnTo>
                      <a:cubicBezTo>
                        <a:pt x="1138124" y="321084"/>
                        <a:pt x="1139729" y="321084"/>
                        <a:pt x="1141335" y="321886"/>
                      </a:cubicBezTo>
                      <a:cubicBezTo>
                        <a:pt x="1167821" y="325900"/>
                        <a:pt x="1191900" y="340347"/>
                        <a:pt x="1213571" y="359610"/>
                      </a:cubicBezTo>
                      <a:cubicBezTo>
                        <a:pt x="1229623" y="374057"/>
                        <a:pt x="1244071" y="391715"/>
                        <a:pt x="1256912" y="410978"/>
                      </a:cubicBezTo>
                      <a:cubicBezTo>
                        <a:pt x="1256912" y="411781"/>
                        <a:pt x="1257715" y="412583"/>
                        <a:pt x="1257715" y="412583"/>
                      </a:cubicBezTo>
                      <a:cubicBezTo>
                        <a:pt x="1266544" y="426228"/>
                        <a:pt x="1275373" y="440675"/>
                        <a:pt x="1282596" y="454320"/>
                      </a:cubicBezTo>
                      <a:cubicBezTo>
                        <a:pt x="1285807" y="461543"/>
                        <a:pt x="1289820" y="467964"/>
                        <a:pt x="1293031" y="474385"/>
                      </a:cubicBezTo>
                      <a:cubicBezTo>
                        <a:pt x="1301860" y="492846"/>
                        <a:pt x="1309886" y="510504"/>
                        <a:pt x="1316307" y="526556"/>
                      </a:cubicBezTo>
                      <a:cubicBezTo>
                        <a:pt x="1321123" y="537793"/>
                        <a:pt x="1324333" y="548227"/>
                        <a:pt x="1327544" y="556253"/>
                      </a:cubicBezTo>
                      <a:cubicBezTo>
                        <a:pt x="1328346" y="557859"/>
                        <a:pt x="1328346" y="558661"/>
                        <a:pt x="1328346" y="558661"/>
                      </a:cubicBezTo>
                      <a:cubicBezTo>
                        <a:pt x="1333965" y="573911"/>
                        <a:pt x="1336373" y="584345"/>
                        <a:pt x="1336373" y="584345"/>
                      </a:cubicBezTo>
                      <a:cubicBezTo>
                        <a:pt x="1336373" y="584345"/>
                        <a:pt x="1455964" y="642134"/>
                        <a:pt x="1569134" y="592372"/>
                      </a:cubicBezTo>
                      <a:cubicBezTo>
                        <a:pt x="1630134" y="565885"/>
                        <a:pt x="1590002" y="430241"/>
                        <a:pt x="1569134" y="293795"/>
                      </a:cubicBezTo>
                      <a:cubicBezTo>
                        <a:pt x="1568332" y="288176"/>
                        <a:pt x="1567529" y="282558"/>
                        <a:pt x="1566726" y="276137"/>
                      </a:cubicBezTo>
                      <a:cubicBezTo>
                        <a:pt x="1560306" y="233598"/>
                        <a:pt x="1557095" y="191861"/>
                        <a:pt x="1558700" y="154138"/>
                      </a:cubicBezTo>
                      <a:cubicBezTo>
                        <a:pt x="1561910" y="95546"/>
                        <a:pt x="1577963" y="45783"/>
                        <a:pt x="1619700" y="14481"/>
                      </a:cubicBezTo>
                      <a:cubicBezTo>
                        <a:pt x="1623712" y="12073"/>
                        <a:pt x="1626923" y="8862"/>
                        <a:pt x="1630936" y="7257"/>
                      </a:cubicBezTo>
                      <a:cubicBezTo>
                        <a:pt x="1673475" y="-17624"/>
                        <a:pt x="1708791" y="23310"/>
                        <a:pt x="1736883" y="101967"/>
                      </a:cubicBezTo>
                      <a:cubicBezTo>
                        <a:pt x="1741699" y="115612"/>
                        <a:pt x="1745712" y="130059"/>
                        <a:pt x="1750528" y="145309"/>
                      </a:cubicBezTo>
                      <a:cubicBezTo>
                        <a:pt x="1751330" y="146914"/>
                        <a:pt x="1751330" y="149322"/>
                        <a:pt x="1752133" y="150927"/>
                      </a:cubicBezTo>
                      <a:cubicBezTo>
                        <a:pt x="1752133" y="151730"/>
                        <a:pt x="1752935" y="153335"/>
                        <a:pt x="1752935" y="154940"/>
                      </a:cubicBezTo>
                      <a:cubicBezTo>
                        <a:pt x="1753738" y="157348"/>
                        <a:pt x="1753738" y="158953"/>
                        <a:pt x="1754541" y="161361"/>
                      </a:cubicBezTo>
                      <a:cubicBezTo>
                        <a:pt x="1829987" y="459938"/>
                        <a:pt x="1821961" y="1063513"/>
                        <a:pt x="1692738" y="1145381"/>
                      </a:cubicBezTo>
                      <a:close/>
                    </a:path>
                  </a:pathLst>
                </a:custGeom>
                <a:solidFill>
                  <a:srgbClr val="E0AF5A"/>
                </a:solidFill>
                <a:ln w="8023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599" name="Freeform: Shape 598">
                  <a:extLst>
                    <a:ext uri="{FF2B5EF4-FFF2-40B4-BE49-F238E27FC236}">
                      <a16:creationId xmlns:a16="http://schemas.microsoft.com/office/drawing/2014/main" id="{93C7DEFD-03DA-4C1B-96DF-DCE7C7677985}"/>
                    </a:ext>
                  </a:extLst>
                </p:cNvPr>
                <p:cNvSpPr/>
                <p:nvPr/>
              </p:nvSpPr>
              <p:spPr>
                <a:xfrm>
                  <a:off x="10803999" y="5209696"/>
                  <a:ext cx="227142" cy="1014519"/>
                </a:xfrm>
                <a:custGeom>
                  <a:avLst/>
                  <a:gdLst>
                    <a:gd name="connsiteX0" fmla="*/ 211090 w 227142"/>
                    <a:gd name="connsiteY0" fmla="*/ 1014519 h 1014519"/>
                    <a:gd name="connsiteX1" fmla="*/ 135643 w 227142"/>
                    <a:gd name="connsiteY1" fmla="*/ 1006493 h 1014519"/>
                    <a:gd name="connsiteX2" fmla="*/ 76249 w 227142"/>
                    <a:gd name="connsiteY2" fmla="*/ 665377 h 1014519"/>
                    <a:gd name="connsiteX3" fmla="*/ 55381 w 227142"/>
                    <a:gd name="connsiteY3" fmla="*/ 634877 h 1014519"/>
                    <a:gd name="connsiteX4" fmla="*/ 111565 w 227142"/>
                    <a:gd name="connsiteY4" fmla="*/ 518496 h 1014519"/>
                    <a:gd name="connsiteX5" fmla="*/ 33710 w 227142"/>
                    <a:gd name="connsiteY5" fmla="*/ 276906 h 1014519"/>
                    <a:gd name="connsiteX6" fmla="*/ 0 w 227142"/>
                    <a:gd name="connsiteY6" fmla="*/ 182196 h 1014519"/>
                    <a:gd name="connsiteX7" fmla="*/ 66618 w 227142"/>
                    <a:gd name="connsiteY7" fmla="*/ 0 h 1014519"/>
                    <a:gd name="connsiteX8" fmla="*/ 66618 w 227142"/>
                    <a:gd name="connsiteY8" fmla="*/ 0 h 1014519"/>
                    <a:gd name="connsiteX9" fmla="*/ 227143 w 227142"/>
                    <a:gd name="connsiteY9" fmla="*/ 51368 h 1014519"/>
                    <a:gd name="connsiteX10" fmla="*/ 227143 w 227142"/>
                    <a:gd name="connsiteY10" fmla="*/ 62605 h 1014519"/>
                    <a:gd name="connsiteX11" fmla="*/ 223932 w 227142"/>
                    <a:gd name="connsiteY11" fmla="*/ 166946 h 1014519"/>
                    <a:gd name="connsiteX12" fmla="*/ 203867 w 227142"/>
                    <a:gd name="connsiteY12" fmla="*/ 367603 h 1014519"/>
                    <a:gd name="connsiteX13" fmla="*/ 133236 w 227142"/>
                    <a:gd name="connsiteY13" fmla="*/ 678219 h 1014519"/>
                    <a:gd name="connsiteX14" fmla="*/ 211090 w 227142"/>
                    <a:gd name="connsiteY14" fmla="*/ 1014519 h 10145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227142" h="1014519">
                      <a:moveTo>
                        <a:pt x="211090" y="1014519"/>
                      </a:moveTo>
                      <a:lnTo>
                        <a:pt x="135643" y="1006493"/>
                      </a:lnTo>
                      <a:lnTo>
                        <a:pt x="76249" y="665377"/>
                      </a:lnTo>
                      <a:cubicBezTo>
                        <a:pt x="74644" y="665377"/>
                        <a:pt x="52170" y="662167"/>
                        <a:pt x="55381" y="634877"/>
                      </a:cubicBezTo>
                      <a:cubicBezTo>
                        <a:pt x="57789" y="607588"/>
                        <a:pt x="109157" y="540167"/>
                        <a:pt x="111565" y="518496"/>
                      </a:cubicBezTo>
                      <a:cubicBezTo>
                        <a:pt x="113170" y="504049"/>
                        <a:pt x="66618" y="371616"/>
                        <a:pt x="33710" y="276906"/>
                      </a:cubicBezTo>
                      <a:cubicBezTo>
                        <a:pt x="14447" y="223130"/>
                        <a:pt x="0" y="182196"/>
                        <a:pt x="0" y="182196"/>
                      </a:cubicBezTo>
                      <a:lnTo>
                        <a:pt x="66618" y="0"/>
                      </a:lnTo>
                      <a:lnTo>
                        <a:pt x="66618" y="0"/>
                      </a:lnTo>
                      <a:lnTo>
                        <a:pt x="227143" y="51368"/>
                      </a:lnTo>
                      <a:cubicBezTo>
                        <a:pt x="227143" y="51368"/>
                        <a:pt x="227143" y="55381"/>
                        <a:pt x="227143" y="62605"/>
                      </a:cubicBezTo>
                      <a:cubicBezTo>
                        <a:pt x="227143" y="81065"/>
                        <a:pt x="225538" y="121197"/>
                        <a:pt x="223932" y="166946"/>
                      </a:cubicBezTo>
                      <a:cubicBezTo>
                        <a:pt x="220722" y="251222"/>
                        <a:pt x="214301" y="353155"/>
                        <a:pt x="203867" y="367603"/>
                      </a:cubicBezTo>
                      <a:cubicBezTo>
                        <a:pt x="185406" y="393287"/>
                        <a:pt x="133236" y="678219"/>
                        <a:pt x="133236" y="678219"/>
                      </a:cubicBezTo>
                      <a:lnTo>
                        <a:pt x="211090" y="1014519"/>
                      </a:lnTo>
                      <a:close/>
                    </a:path>
                  </a:pathLst>
                </a:custGeom>
                <a:solidFill>
                  <a:srgbClr val="6F1400"/>
                </a:solidFill>
                <a:ln w="8023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600" name="Freeform: Shape 599">
                  <a:extLst>
                    <a:ext uri="{FF2B5EF4-FFF2-40B4-BE49-F238E27FC236}">
                      <a16:creationId xmlns:a16="http://schemas.microsoft.com/office/drawing/2014/main" id="{DBFC1697-24C1-4132-9225-123BEFFC3B4D}"/>
                    </a:ext>
                  </a:extLst>
                </p:cNvPr>
                <p:cNvSpPr/>
                <p:nvPr/>
              </p:nvSpPr>
              <p:spPr>
                <a:xfrm>
                  <a:off x="11909732" y="3887770"/>
                  <a:ext cx="473515" cy="285734"/>
                </a:xfrm>
                <a:custGeom>
                  <a:avLst/>
                  <a:gdLst>
                    <a:gd name="connsiteX0" fmla="*/ 461796 w 473515"/>
                    <a:gd name="connsiteY0" fmla="*/ 237577 h 285734"/>
                    <a:gd name="connsiteX1" fmla="*/ 404810 w 473515"/>
                    <a:gd name="connsiteY1" fmla="*/ 224735 h 285734"/>
                    <a:gd name="connsiteX2" fmla="*/ 404810 w 473515"/>
                    <a:gd name="connsiteY2" fmla="*/ 224735 h 285734"/>
                    <a:gd name="connsiteX3" fmla="*/ 363073 w 473515"/>
                    <a:gd name="connsiteY3" fmla="*/ 203867 h 285734"/>
                    <a:gd name="connsiteX4" fmla="*/ 361468 w 473515"/>
                    <a:gd name="connsiteY4" fmla="*/ 202262 h 285734"/>
                    <a:gd name="connsiteX5" fmla="*/ 360665 w 473515"/>
                    <a:gd name="connsiteY5" fmla="*/ 201459 h 285734"/>
                    <a:gd name="connsiteX6" fmla="*/ 360665 w 473515"/>
                    <a:gd name="connsiteY6" fmla="*/ 201459 h 285734"/>
                    <a:gd name="connsiteX7" fmla="*/ 351836 w 473515"/>
                    <a:gd name="connsiteY7" fmla="*/ 201459 h 285734"/>
                    <a:gd name="connsiteX8" fmla="*/ 235455 w 473515"/>
                    <a:gd name="connsiteY8" fmla="*/ 283327 h 285734"/>
                    <a:gd name="connsiteX9" fmla="*/ 232245 w 473515"/>
                    <a:gd name="connsiteY9" fmla="*/ 282524 h 285734"/>
                    <a:gd name="connsiteX10" fmla="*/ 221008 w 473515"/>
                    <a:gd name="connsiteY10" fmla="*/ 278511 h 285734"/>
                    <a:gd name="connsiteX11" fmla="*/ 215390 w 473515"/>
                    <a:gd name="connsiteY11" fmla="*/ 276103 h 285734"/>
                    <a:gd name="connsiteX12" fmla="*/ 129509 w 473515"/>
                    <a:gd name="connsiteY12" fmla="*/ 211893 h 285734"/>
                    <a:gd name="connsiteX13" fmla="*/ 127100 w 473515"/>
                    <a:gd name="connsiteY13" fmla="*/ 213499 h 285734"/>
                    <a:gd name="connsiteX14" fmla="*/ 58877 w 473515"/>
                    <a:gd name="connsiteY14" fmla="*/ 260051 h 285734"/>
                    <a:gd name="connsiteX15" fmla="*/ 34799 w 473515"/>
                    <a:gd name="connsiteY15" fmla="*/ 276103 h 285734"/>
                    <a:gd name="connsiteX16" fmla="*/ 23562 w 473515"/>
                    <a:gd name="connsiteY16" fmla="*/ 284130 h 285734"/>
                    <a:gd name="connsiteX17" fmla="*/ 21957 w 473515"/>
                    <a:gd name="connsiteY17" fmla="*/ 285735 h 285734"/>
                    <a:gd name="connsiteX18" fmla="*/ 286 w 473515"/>
                    <a:gd name="connsiteY18" fmla="*/ 117183 h 285734"/>
                    <a:gd name="connsiteX19" fmla="*/ 21154 w 473515"/>
                    <a:gd name="connsiteY19" fmla="*/ 75447 h 285734"/>
                    <a:gd name="connsiteX20" fmla="*/ 36404 w 473515"/>
                    <a:gd name="connsiteY20" fmla="*/ 56986 h 285734"/>
                    <a:gd name="connsiteX21" fmla="*/ 75732 w 473515"/>
                    <a:gd name="connsiteY21" fmla="*/ 20868 h 285734"/>
                    <a:gd name="connsiteX22" fmla="*/ 98206 w 473515"/>
                    <a:gd name="connsiteY22" fmla="*/ 7224 h 285734"/>
                    <a:gd name="connsiteX23" fmla="*/ 107035 w 473515"/>
                    <a:gd name="connsiteY23" fmla="*/ 3211 h 285734"/>
                    <a:gd name="connsiteX24" fmla="*/ 126298 w 473515"/>
                    <a:gd name="connsiteY24" fmla="*/ 0 h 285734"/>
                    <a:gd name="connsiteX25" fmla="*/ 274784 w 473515"/>
                    <a:gd name="connsiteY25" fmla="*/ 65815 h 285734"/>
                    <a:gd name="connsiteX26" fmla="*/ 343007 w 473515"/>
                    <a:gd name="connsiteY26" fmla="*/ 70631 h 285734"/>
                    <a:gd name="connsiteX27" fmla="*/ 354244 w 473515"/>
                    <a:gd name="connsiteY27" fmla="*/ 71434 h 285734"/>
                    <a:gd name="connsiteX28" fmla="*/ 419257 w 473515"/>
                    <a:gd name="connsiteY28" fmla="*/ 77855 h 285734"/>
                    <a:gd name="connsiteX29" fmla="*/ 465007 w 473515"/>
                    <a:gd name="connsiteY29" fmla="*/ 162933 h 285734"/>
                    <a:gd name="connsiteX30" fmla="*/ 461796 w 473515"/>
                    <a:gd name="connsiteY30" fmla="*/ 237577 h 28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473515" h="285734">
                      <a:moveTo>
                        <a:pt x="461796" y="237577"/>
                      </a:moveTo>
                      <a:cubicBezTo>
                        <a:pt x="454572" y="239183"/>
                        <a:pt x="428888" y="233564"/>
                        <a:pt x="404810" y="224735"/>
                      </a:cubicBezTo>
                      <a:lnTo>
                        <a:pt x="404810" y="224735"/>
                      </a:lnTo>
                      <a:cubicBezTo>
                        <a:pt x="387152" y="218314"/>
                        <a:pt x="371099" y="211091"/>
                        <a:pt x="363073" y="203867"/>
                      </a:cubicBezTo>
                      <a:cubicBezTo>
                        <a:pt x="362270" y="203867"/>
                        <a:pt x="362270" y="203064"/>
                        <a:pt x="361468" y="202262"/>
                      </a:cubicBezTo>
                      <a:cubicBezTo>
                        <a:pt x="361468" y="202262"/>
                        <a:pt x="360665" y="201459"/>
                        <a:pt x="360665" y="201459"/>
                      </a:cubicBezTo>
                      <a:cubicBezTo>
                        <a:pt x="360665" y="201459"/>
                        <a:pt x="360665" y="201459"/>
                        <a:pt x="360665" y="201459"/>
                      </a:cubicBezTo>
                      <a:cubicBezTo>
                        <a:pt x="358257" y="199051"/>
                        <a:pt x="355849" y="199051"/>
                        <a:pt x="351836" y="201459"/>
                      </a:cubicBezTo>
                      <a:cubicBezTo>
                        <a:pt x="327757" y="212696"/>
                        <a:pt x="273981" y="292156"/>
                        <a:pt x="235455" y="283327"/>
                      </a:cubicBezTo>
                      <a:cubicBezTo>
                        <a:pt x="234653" y="283327"/>
                        <a:pt x="233047" y="282524"/>
                        <a:pt x="232245" y="282524"/>
                      </a:cubicBezTo>
                      <a:cubicBezTo>
                        <a:pt x="229034" y="281722"/>
                        <a:pt x="225021" y="280117"/>
                        <a:pt x="221008" y="278511"/>
                      </a:cubicBezTo>
                      <a:cubicBezTo>
                        <a:pt x="219403" y="277709"/>
                        <a:pt x="216995" y="276906"/>
                        <a:pt x="215390" y="276103"/>
                      </a:cubicBezTo>
                      <a:cubicBezTo>
                        <a:pt x="174456" y="256840"/>
                        <a:pt x="129509" y="211893"/>
                        <a:pt x="129509" y="211893"/>
                      </a:cubicBezTo>
                      <a:lnTo>
                        <a:pt x="127100" y="213499"/>
                      </a:lnTo>
                      <a:lnTo>
                        <a:pt x="58877" y="260051"/>
                      </a:lnTo>
                      <a:lnTo>
                        <a:pt x="34799" y="276103"/>
                      </a:lnTo>
                      <a:lnTo>
                        <a:pt x="23562" y="284130"/>
                      </a:lnTo>
                      <a:lnTo>
                        <a:pt x="21957" y="285735"/>
                      </a:lnTo>
                      <a:cubicBezTo>
                        <a:pt x="21957" y="285735"/>
                        <a:pt x="-2925" y="151696"/>
                        <a:pt x="286" y="117183"/>
                      </a:cubicBezTo>
                      <a:cubicBezTo>
                        <a:pt x="1088" y="106749"/>
                        <a:pt x="9115" y="91499"/>
                        <a:pt x="21154" y="75447"/>
                      </a:cubicBezTo>
                      <a:cubicBezTo>
                        <a:pt x="25970" y="69828"/>
                        <a:pt x="30786" y="63407"/>
                        <a:pt x="36404" y="56986"/>
                      </a:cubicBezTo>
                      <a:cubicBezTo>
                        <a:pt x="48443" y="43342"/>
                        <a:pt x="62088" y="30500"/>
                        <a:pt x="75732" y="20868"/>
                      </a:cubicBezTo>
                      <a:cubicBezTo>
                        <a:pt x="82956" y="15250"/>
                        <a:pt x="90983" y="10434"/>
                        <a:pt x="98206" y="7224"/>
                      </a:cubicBezTo>
                      <a:cubicBezTo>
                        <a:pt x="101416" y="5618"/>
                        <a:pt x="103825" y="4816"/>
                        <a:pt x="107035" y="3211"/>
                      </a:cubicBezTo>
                      <a:cubicBezTo>
                        <a:pt x="113456" y="803"/>
                        <a:pt x="120680" y="0"/>
                        <a:pt x="126298" y="0"/>
                      </a:cubicBezTo>
                      <a:cubicBezTo>
                        <a:pt x="168035" y="4816"/>
                        <a:pt x="274784" y="65815"/>
                        <a:pt x="274784" y="65815"/>
                      </a:cubicBezTo>
                      <a:lnTo>
                        <a:pt x="343007" y="70631"/>
                      </a:lnTo>
                      <a:lnTo>
                        <a:pt x="354244" y="71434"/>
                      </a:lnTo>
                      <a:lnTo>
                        <a:pt x="419257" y="77855"/>
                      </a:lnTo>
                      <a:cubicBezTo>
                        <a:pt x="419257" y="77855"/>
                        <a:pt x="452164" y="126815"/>
                        <a:pt x="465007" y="162933"/>
                      </a:cubicBezTo>
                      <a:cubicBezTo>
                        <a:pt x="478651" y="199854"/>
                        <a:pt x="474638" y="234367"/>
                        <a:pt x="461796" y="237577"/>
                      </a:cubicBezTo>
                      <a:close/>
                    </a:path>
                  </a:pathLst>
                </a:custGeom>
                <a:solidFill>
                  <a:srgbClr val="FFD973"/>
                </a:solidFill>
                <a:ln w="8023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601" name="Freeform: Shape 600">
                  <a:extLst>
                    <a:ext uri="{FF2B5EF4-FFF2-40B4-BE49-F238E27FC236}">
                      <a16:creationId xmlns:a16="http://schemas.microsoft.com/office/drawing/2014/main" id="{92C57B69-A3A0-4FFA-8AE8-710B6FEDC954}"/>
                    </a:ext>
                  </a:extLst>
                </p:cNvPr>
                <p:cNvSpPr/>
                <p:nvPr/>
              </p:nvSpPr>
              <p:spPr>
                <a:xfrm>
                  <a:off x="11892156" y="3873989"/>
                  <a:ext cx="142268" cy="104477"/>
                </a:xfrm>
                <a:custGeom>
                  <a:avLst/>
                  <a:gdLst>
                    <a:gd name="connsiteX0" fmla="*/ 142268 w 142268"/>
                    <a:gd name="connsiteY0" fmla="*/ 59531 h 104477"/>
                    <a:gd name="connsiteX1" fmla="*/ 70032 w 142268"/>
                    <a:gd name="connsiteY1" fmla="*/ 94846 h 104477"/>
                    <a:gd name="connsiteX2" fmla="*/ 49966 w 142268"/>
                    <a:gd name="connsiteY2" fmla="*/ 104478 h 104477"/>
                    <a:gd name="connsiteX3" fmla="*/ 38730 w 142268"/>
                    <a:gd name="connsiteY3" fmla="*/ 90031 h 104477"/>
                    <a:gd name="connsiteX4" fmla="*/ 204 w 142268"/>
                    <a:gd name="connsiteY4" fmla="*/ 19400 h 104477"/>
                    <a:gd name="connsiteX5" fmla="*/ 110163 w 142268"/>
                    <a:gd name="connsiteY5" fmla="*/ 11373 h 104477"/>
                    <a:gd name="connsiteX6" fmla="*/ 115782 w 142268"/>
                    <a:gd name="connsiteY6" fmla="*/ 21808 h 104477"/>
                    <a:gd name="connsiteX7" fmla="*/ 123808 w 142268"/>
                    <a:gd name="connsiteY7" fmla="*/ 33044 h 104477"/>
                    <a:gd name="connsiteX8" fmla="*/ 142268 w 142268"/>
                    <a:gd name="connsiteY8" fmla="*/ 59531 h 104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42268" h="104477">
                      <a:moveTo>
                        <a:pt x="142268" y="59531"/>
                      </a:moveTo>
                      <a:lnTo>
                        <a:pt x="70032" y="94846"/>
                      </a:lnTo>
                      <a:lnTo>
                        <a:pt x="49966" y="104478"/>
                      </a:lnTo>
                      <a:cubicBezTo>
                        <a:pt x="49966" y="104478"/>
                        <a:pt x="45151" y="98860"/>
                        <a:pt x="38730" y="90031"/>
                      </a:cubicBezTo>
                      <a:cubicBezTo>
                        <a:pt x="25085" y="71570"/>
                        <a:pt x="3414" y="40268"/>
                        <a:pt x="204" y="19400"/>
                      </a:cubicBezTo>
                      <a:cubicBezTo>
                        <a:pt x="-5415" y="-11100"/>
                        <a:pt x="106953" y="939"/>
                        <a:pt x="110163" y="11373"/>
                      </a:cubicBezTo>
                      <a:cubicBezTo>
                        <a:pt x="110966" y="13781"/>
                        <a:pt x="112572" y="16992"/>
                        <a:pt x="115782" y="21808"/>
                      </a:cubicBezTo>
                      <a:cubicBezTo>
                        <a:pt x="118190" y="25018"/>
                        <a:pt x="120598" y="29031"/>
                        <a:pt x="123808" y="33044"/>
                      </a:cubicBezTo>
                      <a:cubicBezTo>
                        <a:pt x="131032" y="45886"/>
                        <a:pt x="142268" y="59531"/>
                        <a:pt x="142268" y="59531"/>
                      </a:cubicBezTo>
                      <a:close/>
                    </a:path>
                  </a:pathLst>
                </a:custGeom>
                <a:solidFill>
                  <a:srgbClr val="FFD973"/>
                </a:solidFill>
                <a:ln w="8023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sp>
            <p:nvSpPr>
              <p:cNvPr id="602" name="Freeform: Shape 601">
                <a:extLst>
                  <a:ext uri="{FF2B5EF4-FFF2-40B4-BE49-F238E27FC236}">
                    <a16:creationId xmlns:a16="http://schemas.microsoft.com/office/drawing/2014/main" id="{FB82849B-443E-42DD-AA46-D725AA7F00EA}"/>
                  </a:ext>
                </a:extLst>
              </p:cNvPr>
              <p:cNvSpPr/>
              <p:nvPr/>
            </p:nvSpPr>
            <p:spPr>
              <a:xfrm>
                <a:off x="11721400" y="5155920"/>
                <a:ext cx="286280" cy="1086607"/>
              </a:xfrm>
              <a:custGeom>
                <a:avLst/>
                <a:gdLst>
                  <a:gd name="connsiteX0" fmla="*/ 269682 w 286280"/>
                  <a:gd name="connsiteY0" fmla="*/ 1072308 h 1086607"/>
                  <a:gd name="connsiteX1" fmla="*/ 154105 w 286280"/>
                  <a:gd name="connsiteY1" fmla="*/ 1063480 h 1086607"/>
                  <a:gd name="connsiteX2" fmla="*/ 214302 w 286280"/>
                  <a:gd name="connsiteY2" fmla="*/ 939875 h 1086607"/>
                  <a:gd name="connsiteX3" fmla="*/ 242393 w 286280"/>
                  <a:gd name="connsiteY3" fmla="*/ 624443 h 1086607"/>
                  <a:gd name="connsiteX4" fmla="*/ 33711 w 286280"/>
                  <a:gd name="connsiteY4" fmla="*/ 256038 h 1086607"/>
                  <a:gd name="connsiteX5" fmla="*/ 18461 w 286280"/>
                  <a:gd name="connsiteY5" fmla="*/ 129223 h 1086607"/>
                  <a:gd name="connsiteX6" fmla="*/ 0 w 286280"/>
                  <a:gd name="connsiteY6" fmla="*/ 0 h 1086607"/>
                  <a:gd name="connsiteX7" fmla="*/ 153302 w 286280"/>
                  <a:gd name="connsiteY7" fmla="*/ 11237 h 1086607"/>
                  <a:gd name="connsiteX8" fmla="*/ 170960 w 286280"/>
                  <a:gd name="connsiteY8" fmla="*/ 89894 h 1086607"/>
                  <a:gd name="connsiteX9" fmla="*/ 279314 w 286280"/>
                  <a:gd name="connsiteY9" fmla="*/ 571470 h 1086607"/>
                  <a:gd name="connsiteX10" fmla="*/ 269682 w 286280"/>
                  <a:gd name="connsiteY10" fmla="*/ 1072308 h 10866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86280" h="1086607">
                    <a:moveTo>
                      <a:pt x="269682" y="1072308"/>
                    </a:moveTo>
                    <a:cubicBezTo>
                      <a:pt x="239183" y="1103611"/>
                      <a:pt x="157315" y="1075519"/>
                      <a:pt x="154105" y="1063480"/>
                    </a:cubicBezTo>
                    <a:cubicBezTo>
                      <a:pt x="150091" y="1052243"/>
                      <a:pt x="212696" y="967165"/>
                      <a:pt x="214302" y="939875"/>
                    </a:cubicBezTo>
                    <a:cubicBezTo>
                      <a:pt x="216709" y="911783"/>
                      <a:pt x="254433" y="653338"/>
                      <a:pt x="242393" y="624443"/>
                    </a:cubicBezTo>
                    <a:cubicBezTo>
                      <a:pt x="230354" y="595549"/>
                      <a:pt x="36119" y="304195"/>
                      <a:pt x="33711" y="256038"/>
                    </a:cubicBezTo>
                    <a:cubicBezTo>
                      <a:pt x="32105" y="234367"/>
                      <a:pt x="25685" y="181394"/>
                      <a:pt x="18461" y="129223"/>
                    </a:cubicBezTo>
                    <a:cubicBezTo>
                      <a:pt x="9632" y="64210"/>
                      <a:pt x="0" y="0"/>
                      <a:pt x="0" y="0"/>
                    </a:cubicBezTo>
                    <a:lnTo>
                      <a:pt x="153302" y="11237"/>
                    </a:lnTo>
                    <a:lnTo>
                      <a:pt x="170960" y="89894"/>
                    </a:lnTo>
                    <a:lnTo>
                      <a:pt x="279314" y="571470"/>
                    </a:lnTo>
                    <a:cubicBezTo>
                      <a:pt x="279314" y="572272"/>
                      <a:pt x="300183" y="1041809"/>
                      <a:pt x="269682" y="1072308"/>
                    </a:cubicBezTo>
                    <a:close/>
                  </a:path>
                </a:pathLst>
              </a:custGeom>
              <a:solidFill>
                <a:srgbClr val="BB7959"/>
              </a:solidFill>
              <a:ln w="8023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03" name="Freeform: Shape 602">
                <a:extLst>
                  <a:ext uri="{FF2B5EF4-FFF2-40B4-BE49-F238E27FC236}">
                    <a16:creationId xmlns:a16="http://schemas.microsoft.com/office/drawing/2014/main" id="{CADCA369-F93A-404C-B402-871BA11D0845}"/>
                  </a:ext>
                </a:extLst>
              </p:cNvPr>
              <p:cNvSpPr/>
              <p:nvPr/>
            </p:nvSpPr>
            <p:spPr>
              <a:xfrm>
                <a:off x="10374594" y="4242531"/>
                <a:ext cx="1357240" cy="2081893"/>
              </a:xfrm>
              <a:custGeom>
                <a:avLst/>
                <a:gdLst>
                  <a:gd name="connsiteX0" fmla="*/ 1305070 w 1357240"/>
                  <a:gd name="connsiteY0" fmla="*/ 2070776 h 2081893"/>
                  <a:gd name="connsiteX1" fmla="*/ 1228821 w 1357240"/>
                  <a:gd name="connsiteY1" fmla="*/ 1989710 h 2081893"/>
                  <a:gd name="connsiteX2" fmla="*/ 1325939 w 1357240"/>
                  <a:gd name="connsiteY2" fmla="*/ 1614884 h 2081893"/>
                  <a:gd name="connsiteX3" fmla="*/ 1220794 w 1357240"/>
                  <a:gd name="connsiteY3" fmla="*/ 1122874 h 2081893"/>
                  <a:gd name="connsiteX4" fmla="*/ 1240860 w 1357240"/>
                  <a:gd name="connsiteY4" fmla="*/ 1041006 h 2081893"/>
                  <a:gd name="connsiteX5" fmla="*/ 651732 w 1357240"/>
                  <a:gd name="connsiteY5" fmla="*/ 1131703 h 2081893"/>
                  <a:gd name="connsiteX6" fmla="*/ 631667 w 1357240"/>
                  <a:gd name="connsiteY6" fmla="*/ 1332359 h 2081893"/>
                  <a:gd name="connsiteX7" fmla="*/ 561036 w 1357240"/>
                  <a:gd name="connsiteY7" fmla="*/ 1642976 h 2081893"/>
                  <a:gd name="connsiteX8" fmla="*/ 640496 w 1357240"/>
                  <a:gd name="connsiteY8" fmla="*/ 1980882 h 2081893"/>
                  <a:gd name="connsiteX9" fmla="*/ 565049 w 1357240"/>
                  <a:gd name="connsiteY9" fmla="*/ 1972855 h 2081893"/>
                  <a:gd name="connsiteX10" fmla="*/ 505654 w 1357240"/>
                  <a:gd name="connsiteY10" fmla="*/ 1631739 h 2081893"/>
                  <a:gd name="connsiteX11" fmla="*/ 484786 w 1357240"/>
                  <a:gd name="connsiteY11" fmla="*/ 1601239 h 2081893"/>
                  <a:gd name="connsiteX12" fmla="*/ 540970 w 1357240"/>
                  <a:gd name="connsiteY12" fmla="*/ 1484859 h 2081893"/>
                  <a:gd name="connsiteX13" fmla="*/ 463115 w 1357240"/>
                  <a:gd name="connsiteY13" fmla="*/ 1243268 h 2081893"/>
                  <a:gd name="connsiteX14" fmla="*/ 447865 w 1357240"/>
                  <a:gd name="connsiteY14" fmla="*/ 1413425 h 2081893"/>
                  <a:gd name="connsiteX15" fmla="*/ 287340 w 1357240"/>
                  <a:gd name="connsiteY15" fmla="*/ 1731265 h 2081893"/>
                  <a:gd name="connsiteX16" fmla="*/ 323458 w 1357240"/>
                  <a:gd name="connsiteY16" fmla="*/ 2058736 h 2081893"/>
                  <a:gd name="connsiteX17" fmla="*/ 219920 w 1357240"/>
                  <a:gd name="connsiteY17" fmla="*/ 2047499 h 2081893"/>
                  <a:gd name="connsiteX18" fmla="*/ 227143 w 1357240"/>
                  <a:gd name="connsiteY18" fmla="*/ 1685515 h 2081893"/>
                  <a:gd name="connsiteX19" fmla="*/ 215104 w 1357240"/>
                  <a:gd name="connsiteY19" fmla="*/ 1606055 h 2081893"/>
                  <a:gd name="connsiteX20" fmla="*/ 312221 w 1357240"/>
                  <a:gd name="connsiteY20" fmla="*/ 1521779 h 2081893"/>
                  <a:gd name="connsiteX21" fmla="*/ 209485 w 1357240"/>
                  <a:gd name="connsiteY21" fmla="*/ 748850 h 2081893"/>
                  <a:gd name="connsiteX22" fmla="*/ 207880 w 1357240"/>
                  <a:gd name="connsiteY22" fmla="*/ 740021 h 2081893"/>
                  <a:gd name="connsiteX23" fmla="*/ 217511 w 1357240"/>
                  <a:gd name="connsiteY23" fmla="*/ 717548 h 2081893"/>
                  <a:gd name="connsiteX24" fmla="*/ 280117 w 1357240"/>
                  <a:gd name="connsiteY24" fmla="*/ 574680 h 2081893"/>
                  <a:gd name="connsiteX25" fmla="*/ 109960 w 1357240"/>
                  <a:gd name="connsiteY25" fmla="*/ 745640 h 2081893"/>
                  <a:gd name="connsiteX26" fmla="*/ 105144 w 1357240"/>
                  <a:gd name="connsiteY26" fmla="*/ 756876 h 2081893"/>
                  <a:gd name="connsiteX27" fmla="*/ 97920 w 1357240"/>
                  <a:gd name="connsiteY27" fmla="*/ 775337 h 2081893"/>
                  <a:gd name="connsiteX28" fmla="*/ 27289 w 1357240"/>
                  <a:gd name="connsiteY28" fmla="*/ 977599 h 2081893"/>
                  <a:gd name="connsiteX29" fmla="*/ 0 w 1357240"/>
                  <a:gd name="connsiteY29" fmla="*/ 924625 h 2081893"/>
                  <a:gd name="connsiteX30" fmla="*/ 76250 w 1357240"/>
                  <a:gd name="connsiteY30" fmla="*/ 780153 h 2081893"/>
                  <a:gd name="connsiteX31" fmla="*/ 89091 w 1357240"/>
                  <a:gd name="connsiteY31" fmla="*/ 755271 h 2081893"/>
                  <a:gd name="connsiteX32" fmla="*/ 93105 w 1357240"/>
                  <a:gd name="connsiteY32" fmla="*/ 749653 h 2081893"/>
                  <a:gd name="connsiteX33" fmla="*/ 272090 w 1357240"/>
                  <a:gd name="connsiteY33" fmla="*/ 534549 h 2081893"/>
                  <a:gd name="connsiteX34" fmla="*/ 585114 w 1357240"/>
                  <a:gd name="connsiteY34" fmla="*/ 0 h 2081893"/>
                  <a:gd name="connsiteX35" fmla="*/ 586720 w 1357240"/>
                  <a:gd name="connsiteY35" fmla="*/ 0 h 2081893"/>
                  <a:gd name="connsiteX36" fmla="*/ 611601 w 1357240"/>
                  <a:gd name="connsiteY36" fmla="*/ 2408 h 2081893"/>
                  <a:gd name="connsiteX37" fmla="*/ 691061 w 1357240"/>
                  <a:gd name="connsiteY37" fmla="*/ 61000 h 2081893"/>
                  <a:gd name="connsiteX38" fmla="*/ 724771 w 1357240"/>
                  <a:gd name="connsiteY38" fmla="*/ 111565 h 2081893"/>
                  <a:gd name="connsiteX39" fmla="*/ 745639 w 1357240"/>
                  <a:gd name="connsiteY39" fmla="*/ 151696 h 2081893"/>
                  <a:gd name="connsiteX40" fmla="*/ 800218 w 1357240"/>
                  <a:gd name="connsiteY40" fmla="*/ 304195 h 2081893"/>
                  <a:gd name="connsiteX41" fmla="*/ 805034 w 1357240"/>
                  <a:gd name="connsiteY41" fmla="*/ 323458 h 2081893"/>
                  <a:gd name="connsiteX42" fmla="*/ 819481 w 1357240"/>
                  <a:gd name="connsiteY42" fmla="*/ 309814 h 2081893"/>
                  <a:gd name="connsiteX43" fmla="*/ 982415 w 1357240"/>
                  <a:gd name="connsiteY43" fmla="*/ 171762 h 2081893"/>
                  <a:gd name="connsiteX44" fmla="*/ 1119664 w 1357240"/>
                  <a:gd name="connsiteY44" fmla="*/ 94710 h 2081893"/>
                  <a:gd name="connsiteX45" fmla="*/ 1127690 w 1357240"/>
                  <a:gd name="connsiteY45" fmla="*/ 94710 h 2081893"/>
                  <a:gd name="connsiteX46" fmla="*/ 1134913 w 1357240"/>
                  <a:gd name="connsiteY46" fmla="*/ 94710 h 2081893"/>
                  <a:gd name="connsiteX47" fmla="*/ 1135716 w 1357240"/>
                  <a:gd name="connsiteY47" fmla="*/ 94710 h 2081893"/>
                  <a:gd name="connsiteX48" fmla="*/ 1141334 w 1357240"/>
                  <a:gd name="connsiteY48" fmla="*/ 95513 h 2081893"/>
                  <a:gd name="connsiteX49" fmla="*/ 1138926 w 1357240"/>
                  <a:gd name="connsiteY49" fmla="*/ 135644 h 2081893"/>
                  <a:gd name="connsiteX50" fmla="*/ 988033 w 1357240"/>
                  <a:gd name="connsiteY50" fmla="*/ 235972 h 2081893"/>
                  <a:gd name="connsiteX51" fmla="*/ 875665 w 1357240"/>
                  <a:gd name="connsiteY51" fmla="*/ 326669 h 2081893"/>
                  <a:gd name="connsiteX52" fmla="*/ 715943 w 1357240"/>
                  <a:gd name="connsiteY52" fmla="*/ 436629 h 2081893"/>
                  <a:gd name="connsiteX53" fmla="*/ 526523 w 1357240"/>
                  <a:gd name="connsiteY53" fmla="*/ 240788 h 2081893"/>
                  <a:gd name="connsiteX54" fmla="*/ 505654 w 1357240"/>
                  <a:gd name="connsiteY54" fmla="*/ 222327 h 2081893"/>
                  <a:gd name="connsiteX55" fmla="*/ 496825 w 1357240"/>
                  <a:gd name="connsiteY55" fmla="*/ 215906 h 2081893"/>
                  <a:gd name="connsiteX56" fmla="*/ 447865 w 1357240"/>
                  <a:gd name="connsiteY56" fmla="*/ 211091 h 2081893"/>
                  <a:gd name="connsiteX57" fmla="*/ 268077 w 1357240"/>
                  <a:gd name="connsiteY57" fmla="*/ 701495 h 2081893"/>
                  <a:gd name="connsiteX58" fmla="*/ 260051 w 1357240"/>
                  <a:gd name="connsiteY58" fmla="*/ 734403 h 2081893"/>
                  <a:gd name="connsiteX59" fmla="*/ 252024 w 1357240"/>
                  <a:gd name="connsiteY59" fmla="*/ 771324 h 2081893"/>
                  <a:gd name="connsiteX60" fmla="*/ 447865 w 1357240"/>
                  <a:gd name="connsiteY60" fmla="*/ 898139 h 2081893"/>
                  <a:gd name="connsiteX61" fmla="*/ 494418 w 1357240"/>
                  <a:gd name="connsiteY61" fmla="*/ 966362 h 2081893"/>
                  <a:gd name="connsiteX62" fmla="*/ 573878 w 1357240"/>
                  <a:gd name="connsiteY62" fmla="*/ 1015322 h 2081893"/>
                  <a:gd name="connsiteX63" fmla="*/ 654140 w 1357240"/>
                  <a:gd name="connsiteY63" fmla="*/ 1028164 h 2081893"/>
                  <a:gd name="connsiteX64" fmla="*/ 1172637 w 1357240"/>
                  <a:gd name="connsiteY64" fmla="*/ 988836 h 2081893"/>
                  <a:gd name="connsiteX65" fmla="*/ 1290623 w 1357240"/>
                  <a:gd name="connsiteY65" fmla="*/ 848376 h 2081893"/>
                  <a:gd name="connsiteX66" fmla="*/ 1269754 w 1357240"/>
                  <a:gd name="connsiteY66" fmla="*/ 1131703 h 2081893"/>
                  <a:gd name="connsiteX67" fmla="*/ 1357241 w 1357240"/>
                  <a:gd name="connsiteY67" fmla="*/ 1403793 h 2081893"/>
                  <a:gd name="connsiteX68" fmla="*/ 1353228 w 1357240"/>
                  <a:gd name="connsiteY68" fmla="*/ 1661436 h 2081893"/>
                  <a:gd name="connsiteX69" fmla="*/ 1305070 w 1357240"/>
                  <a:gd name="connsiteY69" fmla="*/ 2070776 h 20818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</a:cxnLst>
                <a:rect l="l" t="t" r="r" b="b"/>
                <a:pathLst>
                  <a:path w="1357240" h="2081893">
                    <a:moveTo>
                      <a:pt x="1305070" y="2070776"/>
                    </a:moveTo>
                    <a:cubicBezTo>
                      <a:pt x="1305070" y="2070776"/>
                      <a:pt x="1146150" y="2126157"/>
                      <a:pt x="1228821" y="1989710"/>
                    </a:cubicBezTo>
                    <a:cubicBezTo>
                      <a:pt x="1310688" y="1853264"/>
                      <a:pt x="1325939" y="1614884"/>
                      <a:pt x="1325939" y="1614884"/>
                    </a:cubicBezTo>
                    <a:lnTo>
                      <a:pt x="1220794" y="1122874"/>
                    </a:lnTo>
                    <a:lnTo>
                      <a:pt x="1240860" y="1041006"/>
                    </a:lnTo>
                    <a:cubicBezTo>
                      <a:pt x="1240860" y="1041006"/>
                      <a:pt x="911783" y="1249689"/>
                      <a:pt x="651732" y="1131703"/>
                    </a:cubicBezTo>
                    <a:cubicBezTo>
                      <a:pt x="648522" y="1215979"/>
                      <a:pt x="642101" y="1317912"/>
                      <a:pt x="631667" y="1332359"/>
                    </a:cubicBezTo>
                    <a:cubicBezTo>
                      <a:pt x="613206" y="1358044"/>
                      <a:pt x="561036" y="1642976"/>
                      <a:pt x="561036" y="1642976"/>
                    </a:cubicBezTo>
                    <a:lnTo>
                      <a:pt x="640496" y="1980882"/>
                    </a:lnTo>
                    <a:lnTo>
                      <a:pt x="565049" y="1972855"/>
                    </a:lnTo>
                    <a:lnTo>
                      <a:pt x="505654" y="1631739"/>
                    </a:lnTo>
                    <a:cubicBezTo>
                      <a:pt x="504049" y="1631739"/>
                      <a:pt x="481575" y="1628529"/>
                      <a:pt x="484786" y="1601239"/>
                    </a:cubicBezTo>
                    <a:cubicBezTo>
                      <a:pt x="487194" y="1573950"/>
                      <a:pt x="538562" y="1506529"/>
                      <a:pt x="540970" y="1484859"/>
                    </a:cubicBezTo>
                    <a:cubicBezTo>
                      <a:pt x="542575" y="1470411"/>
                      <a:pt x="496023" y="1337978"/>
                      <a:pt x="463115" y="1243268"/>
                    </a:cubicBezTo>
                    <a:cubicBezTo>
                      <a:pt x="451076" y="1329149"/>
                      <a:pt x="447865" y="1413425"/>
                      <a:pt x="447865" y="1413425"/>
                    </a:cubicBezTo>
                    <a:lnTo>
                      <a:pt x="287340" y="1731265"/>
                    </a:lnTo>
                    <a:lnTo>
                      <a:pt x="323458" y="2058736"/>
                    </a:lnTo>
                    <a:lnTo>
                      <a:pt x="219920" y="2047499"/>
                    </a:lnTo>
                    <a:lnTo>
                      <a:pt x="227143" y="1685515"/>
                    </a:lnTo>
                    <a:cubicBezTo>
                      <a:pt x="227143" y="1685515"/>
                      <a:pt x="199051" y="1643778"/>
                      <a:pt x="215104" y="1606055"/>
                    </a:cubicBezTo>
                    <a:cubicBezTo>
                      <a:pt x="231156" y="1569134"/>
                      <a:pt x="267274" y="1606055"/>
                      <a:pt x="312221" y="1521779"/>
                    </a:cubicBezTo>
                    <a:cubicBezTo>
                      <a:pt x="353958" y="1443122"/>
                      <a:pt x="227143" y="830718"/>
                      <a:pt x="209485" y="748850"/>
                    </a:cubicBezTo>
                    <a:cubicBezTo>
                      <a:pt x="208683" y="743232"/>
                      <a:pt x="207880" y="740021"/>
                      <a:pt x="207880" y="740021"/>
                    </a:cubicBezTo>
                    <a:lnTo>
                      <a:pt x="217511" y="717548"/>
                    </a:lnTo>
                    <a:lnTo>
                      <a:pt x="280117" y="574680"/>
                    </a:lnTo>
                    <a:cubicBezTo>
                      <a:pt x="280117" y="574680"/>
                      <a:pt x="150091" y="666982"/>
                      <a:pt x="109960" y="745640"/>
                    </a:cubicBezTo>
                    <a:cubicBezTo>
                      <a:pt x="108355" y="749653"/>
                      <a:pt x="105946" y="752863"/>
                      <a:pt x="105144" y="756876"/>
                    </a:cubicBezTo>
                    <a:cubicBezTo>
                      <a:pt x="102736" y="762495"/>
                      <a:pt x="100328" y="768916"/>
                      <a:pt x="97920" y="775337"/>
                    </a:cubicBezTo>
                    <a:cubicBezTo>
                      <a:pt x="66618" y="857205"/>
                      <a:pt x="27289" y="977599"/>
                      <a:pt x="27289" y="977599"/>
                    </a:cubicBezTo>
                    <a:lnTo>
                      <a:pt x="0" y="924625"/>
                    </a:lnTo>
                    <a:lnTo>
                      <a:pt x="76250" y="780153"/>
                    </a:lnTo>
                    <a:lnTo>
                      <a:pt x="89091" y="755271"/>
                    </a:lnTo>
                    <a:cubicBezTo>
                      <a:pt x="89091" y="755271"/>
                      <a:pt x="90697" y="753666"/>
                      <a:pt x="93105" y="749653"/>
                    </a:cubicBezTo>
                    <a:cubicBezTo>
                      <a:pt x="117183" y="716745"/>
                      <a:pt x="245604" y="547391"/>
                      <a:pt x="272090" y="534549"/>
                    </a:cubicBezTo>
                    <a:cubicBezTo>
                      <a:pt x="301787" y="520904"/>
                      <a:pt x="443852" y="7224"/>
                      <a:pt x="585114" y="0"/>
                    </a:cubicBezTo>
                    <a:cubicBezTo>
                      <a:pt x="585917" y="0"/>
                      <a:pt x="585917" y="0"/>
                      <a:pt x="586720" y="0"/>
                    </a:cubicBezTo>
                    <a:cubicBezTo>
                      <a:pt x="595549" y="0"/>
                      <a:pt x="603575" y="803"/>
                      <a:pt x="611601" y="2408"/>
                    </a:cubicBezTo>
                    <a:cubicBezTo>
                      <a:pt x="641298" y="9632"/>
                      <a:pt x="667785" y="31302"/>
                      <a:pt x="691061" y="61000"/>
                    </a:cubicBezTo>
                    <a:cubicBezTo>
                      <a:pt x="703100" y="76249"/>
                      <a:pt x="714337" y="93907"/>
                      <a:pt x="724771" y="111565"/>
                    </a:cubicBezTo>
                    <a:cubicBezTo>
                      <a:pt x="731995" y="124407"/>
                      <a:pt x="739218" y="138052"/>
                      <a:pt x="745639" y="151696"/>
                    </a:cubicBezTo>
                    <a:cubicBezTo>
                      <a:pt x="773731" y="211893"/>
                      <a:pt x="792192" y="273696"/>
                      <a:pt x="800218" y="304195"/>
                    </a:cubicBezTo>
                    <a:cubicBezTo>
                      <a:pt x="803429" y="316235"/>
                      <a:pt x="805034" y="323458"/>
                      <a:pt x="805034" y="323458"/>
                    </a:cubicBezTo>
                    <a:cubicBezTo>
                      <a:pt x="805034" y="323458"/>
                      <a:pt x="810653" y="318643"/>
                      <a:pt x="819481" y="309814"/>
                    </a:cubicBezTo>
                    <a:cubicBezTo>
                      <a:pt x="848376" y="283327"/>
                      <a:pt x="915796" y="221525"/>
                      <a:pt x="982415" y="171762"/>
                    </a:cubicBezTo>
                    <a:cubicBezTo>
                      <a:pt x="1036190" y="130828"/>
                      <a:pt x="1089163" y="97118"/>
                      <a:pt x="1119664" y="94710"/>
                    </a:cubicBezTo>
                    <a:cubicBezTo>
                      <a:pt x="1122071" y="94710"/>
                      <a:pt x="1125282" y="94710"/>
                      <a:pt x="1127690" y="94710"/>
                    </a:cubicBezTo>
                    <a:cubicBezTo>
                      <a:pt x="1130098" y="94710"/>
                      <a:pt x="1132505" y="94710"/>
                      <a:pt x="1134913" y="94710"/>
                    </a:cubicBezTo>
                    <a:lnTo>
                      <a:pt x="1135716" y="94710"/>
                    </a:lnTo>
                    <a:cubicBezTo>
                      <a:pt x="1138124" y="94710"/>
                      <a:pt x="1139729" y="94710"/>
                      <a:pt x="1141334" y="95513"/>
                    </a:cubicBezTo>
                    <a:lnTo>
                      <a:pt x="1138926" y="135644"/>
                    </a:lnTo>
                    <a:cubicBezTo>
                      <a:pt x="1110032" y="142065"/>
                      <a:pt x="1052243" y="184604"/>
                      <a:pt x="988033" y="235972"/>
                    </a:cubicBezTo>
                    <a:cubicBezTo>
                      <a:pt x="951112" y="264867"/>
                      <a:pt x="912586" y="296972"/>
                      <a:pt x="875665" y="326669"/>
                    </a:cubicBezTo>
                    <a:cubicBezTo>
                      <a:pt x="805836" y="382853"/>
                      <a:pt x="743232" y="431010"/>
                      <a:pt x="715943" y="436629"/>
                    </a:cubicBezTo>
                    <a:cubicBezTo>
                      <a:pt x="669390" y="446260"/>
                      <a:pt x="593943" y="308209"/>
                      <a:pt x="526523" y="240788"/>
                    </a:cubicBezTo>
                    <a:cubicBezTo>
                      <a:pt x="519299" y="233564"/>
                      <a:pt x="512076" y="227143"/>
                      <a:pt x="505654" y="222327"/>
                    </a:cubicBezTo>
                    <a:cubicBezTo>
                      <a:pt x="503247" y="219920"/>
                      <a:pt x="500036" y="217512"/>
                      <a:pt x="496825" y="215906"/>
                    </a:cubicBezTo>
                    <a:cubicBezTo>
                      <a:pt x="479168" y="204670"/>
                      <a:pt x="462313" y="200657"/>
                      <a:pt x="447865" y="211091"/>
                    </a:cubicBezTo>
                    <a:cubicBezTo>
                      <a:pt x="390076" y="251222"/>
                      <a:pt x="303392" y="559430"/>
                      <a:pt x="268077" y="701495"/>
                    </a:cubicBezTo>
                    <a:cubicBezTo>
                      <a:pt x="264867" y="713535"/>
                      <a:pt x="262459" y="724771"/>
                      <a:pt x="260051" y="734403"/>
                    </a:cubicBezTo>
                    <a:cubicBezTo>
                      <a:pt x="255235" y="755271"/>
                      <a:pt x="252827" y="768113"/>
                      <a:pt x="252024" y="771324"/>
                    </a:cubicBezTo>
                    <a:cubicBezTo>
                      <a:pt x="250419" y="794600"/>
                      <a:pt x="401313" y="829113"/>
                      <a:pt x="447865" y="898139"/>
                    </a:cubicBezTo>
                    <a:cubicBezTo>
                      <a:pt x="469537" y="930244"/>
                      <a:pt x="480773" y="950309"/>
                      <a:pt x="494418" y="966362"/>
                    </a:cubicBezTo>
                    <a:cubicBezTo>
                      <a:pt x="510470" y="984822"/>
                      <a:pt x="530536" y="996862"/>
                      <a:pt x="573878" y="1015322"/>
                    </a:cubicBezTo>
                    <a:cubicBezTo>
                      <a:pt x="589128" y="1021743"/>
                      <a:pt x="617219" y="1025756"/>
                      <a:pt x="654140" y="1028164"/>
                    </a:cubicBezTo>
                    <a:cubicBezTo>
                      <a:pt x="815468" y="1039401"/>
                      <a:pt x="1136519" y="1016927"/>
                      <a:pt x="1172637" y="988836"/>
                    </a:cubicBezTo>
                    <a:cubicBezTo>
                      <a:pt x="1216781" y="954323"/>
                      <a:pt x="1290623" y="848376"/>
                      <a:pt x="1290623" y="848376"/>
                    </a:cubicBezTo>
                    <a:cubicBezTo>
                      <a:pt x="1290623" y="848376"/>
                      <a:pt x="1267347" y="1093980"/>
                      <a:pt x="1269754" y="1131703"/>
                    </a:cubicBezTo>
                    <a:cubicBezTo>
                      <a:pt x="1270557" y="1154176"/>
                      <a:pt x="1318715" y="1295439"/>
                      <a:pt x="1357241" y="1403793"/>
                    </a:cubicBezTo>
                    <a:lnTo>
                      <a:pt x="1353228" y="1661436"/>
                    </a:lnTo>
                    <a:lnTo>
                      <a:pt x="1305070" y="2070776"/>
                    </a:lnTo>
                    <a:close/>
                  </a:path>
                </a:pathLst>
              </a:custGeom>
              <a:solidFill>
                <a:srgbClr val="BB7959"/>
              </a:solidFill>
              <a:ln w="8023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 dirty="0"/>
              </a:p>
            </p:txBody>
          </p:sp>
          <p:sp>
            <p:nvSpPr>
              <p:cNvPr id="604" name="Freeform: Shape 603">
                <a:extLst>
                  <a:ext uri="{FF2B5EF4-FFF2-40B4-BE49-F238E27FC236}">
                    <a16:creationId xmlns:a16="http://schemas.microsoft.com/office/drawing/2014/main" id="{25B4DD6B-1A48-4D47-A4A2-0027B59B50DC}"/>
                  </a:ext>
                </a:extLst>
              </p:cNvPr>
              <p:cNvSpPr/>
              <p:nvPr/>
            </p:nvSpPr>
            <p:spPr>
              <a:xfrm>
                <a:off x="11509507" y="3872384"/>
                <a:ext cx="805836" cy="895656"/>
              </a:xfrm>
              <a:custGeom>
                <a:avLst/>
                <a:gdLst>
                  <a:gd name="connsiteX0" fmla="*/ 805837 w 805836"/>
                  <a:gd name="connsiteY0" fmla="*/ 240122 h 895656"/>
                  <a:gd name="connsiteX1" fmla="*/ 774534 w 805836"/>
                  <a:gd name="connsiteY1" fmla="*/ 236109 h 895656"/>
                  <a:gd name="connsiteX2" fmla="*/ 764100 w 805836"/>
                  <a:gd name="connsiteY2" fmla="*/ 219254 h 895656"/>
                  <a:gd name="connsiteX3" fmla="*/ 762495 w 805836"/>
                  <a:gd name="connsiteY3" fmla="*/ 216846 h 895656"/>
                  <a:gd name="connsiteX4" fmla="*/ 762495 w 805836"/>
                  <a:gd name="connsiteY4" fmla="*/ 216043 h 895656"/>
                  <a:gd name="connsiteX5" fmla="*/ 762495 w 805836"/>
                  <a:gd name="connsiteY5" fmla="*/ 216846 h 895656"/>
                  <a:gd name="connsiteX6" fmla="*/ 756877 w 805836"/>
                  <a:gd name="connsiteY6" fmla="*/ 225675 h 895656"/>
                  <a:gd name="connsiteX7" fmla="*/ 657351 w 805836"/>
                  <a:gd name="connsiteY7" fmla="*/ 321187 h 895656"/>
                  <a:gd name="connsiteX8" fmla="*/ 624444 w 805836"/>
                  <a:gd name="connsiteY8" fmla="*/ 305135 h 895656"/>
                  <a:gd name="connsiteX9" fmla="*/ 618825 w 805836"/>
                  <a:gd name="connsiteY9" fmla="*/ 301924 h 895656"/>
                  <a:gd name="connsiteX10" fmla="*/ 615615 w 805836"/>
                  <a:gd name="connsiteY10" fmla="*/ 299516 h 895656"/>
                  <a:gd name="connsiteX11" fmla="*/ 527325 w 805836"/>
                  <a:gd name="connsiteY11" fmla="*/ 229688 h 895656"/>
                  <a:gd name="connsiteX12" fmla="*/ 502444 w 805836"/>
                  <a:gd name="connsiteY12" fmla="*/ 207214 h 895656"/>
                  <a:gd name="connsiteX13" fmla="*/ 462313 w 805836"/>
                  <a:gd name="connsiteY13" fmla="*/ 246543 h 895656"/>
                  <a:gd name="connsiteX14" fmla="*/ 459905 w 805836"/>
                  <a:gd name="connsiteY14" fmla="*/ 276240 h 895656"/>
                  <a:gd name="connsiteX15" fmla="*/ 461510 w 805836"/>
                  <a:gd name="connsiteY15" fmla="*/ 404660 h 895656"/>
                  <a:gd name="connsiteX16" fmla="*/ 462313 w 805836"/>
                  <a:gd name="connsiteY16" fmla="*/ 422318 h 895656"/>
                  <a:gd name="connsiteX17" fmla="*/ 462313 w 805836"/>
                  <a:gd name="connsiteY17" fmla="*/ 422318 h 895656"/>
                  <a:gd name="connsiteX18" fmla="*/ 472747 w 805836"/>
                  <a:gd name="connsiteY18" fmla="*/ 546725 h 895656"/>
                  <a:gd name="connsiteX19" fmla="*/ 414155 w 805836"/>
                  <a:gd name="connsiteY19" fmla="*/ 892657 h 895656"/>
                  <a:gd name="connsiteX20" fmla="*/ 161328 w 805836"/>
                  <a:gd name="connsiteY20" fmla="*/ 724105 h 895656"/>
                  <a:gd name="connsiteX21" fmla="*/ 130026 w 805836"/>
                  <a:gd name="connsiteY21" fmla="*/ 639027 h 895656"/>
                  <a:gd name="connsiteX22" fmla="*/ 118789 w 805836"/>
                  <a:gd name="connsiteY22" fmla="*/ 618159 h 895656"/>
                  <a:gd name="connsiteX23" fmla="*/ 61000 w 805836"/>
                  <a:gd name="connsiteY23" fmla="*/ 525054 h 895656"/>
                  <a:gd name="connsiteX24" fmla="*/ 61000 w 805836"/>
                  <a:gd name="connsiteY24" fmla="*/ 525054 h 895656"/>
                  <a:gd name="connsiteX25" fmla="*/ 41737 w 805836"/>
                  <a:gd name="connsiteY25" fmla="*/ 504988 h 895656"/>
                  <a:gd name="connsiteX26" fmla="*/ 4013 w 805836"/>
                  <a:gd name="connsiteY26" fmla="*/ 506594 h 895656"/>
                  <a:gd name="connsiteX27" fmla="*/ 0 w 805836"/>
                  <a:gd name="connsiteY27" fmla="*/ 465660 h 895656"/>
                  <a:gd name="connsiteX28" fmla="*/ 5618 w 805836"/>
                  <a:gd name="connsiteY28" fmla="*/ 466462 h 895656"/>
                  <a:gd name="connsiteX29" fmla="*/ 77855 w 805836"/>
                  <a:gd name="connsiteY29" fmla="*/ 504186 h 895656"/>
                  <a:gd name="connsiteX30" fmla="*/ 121197 w 805836"/>
                  <a:gd name="connsiteY30" fmla="*/ 555554 h 895656"/>
                  <a:gd name="connsiteX31" fmla="*/ 122000 w 805836"/>
                  <a:gd name="connsiteY31" fmla="*/ 557159 h 895656"/>
                  <a:gd name="connsiteX32" fmla="*/ 146881 w 805836"/>
                  <a:gd name="connsiteY32" fmla="*/ 598896 h 895656"/>
                  <a:gd name="connsiteX33" fmla="*/ 157315 w 805836"/>
                  <a:gd name="connsiteY33" fmla="*/ 618961 h 895656"/>
                  <a:gd name="connsiteX34" fmla="*/ 180591 w 805836"/>
                  <a:gd name="connsiteY34" fmla="*/ 671132 h 895656"/>
                  <a:gd name="connsiteX35" fmla="*/ 191828 w 805836"/>
                  <a:gd name="connsiteY35" fmla="*/ 700829 h 895656"/>
                  <a:gd name="connsiteX36" fmla="*/ 192630 w 805836"/>
                  <a:gd name="connsiteY36" fmla="*/ 703237 h 895656"/>
                  <a:gd name="connsiteX37" fmla="*/ 200657 w 805836"/>
                  <a:gd name="connsiteY37" fmla="*/ 728921 h 895656"/>
                  <a:gd name="connsiteX38" fmla="*/ 433418 w 805836"/>
                  <a:gd name="connsiteY38" fmla="*/ 736947 h 895656"/>
                  <a:gd name="connsiteX39" fmla="*/ 433418 w 805836"/>
                  <a:gd name="connsiteY39" fmla="*/ 438371 h 895656"/>
                  <a:gd name="connsiteX40" fmla="*/ 431010 w 805836"/>
                  <a:gd name="connsiteY40" fmla="*/ 420713 h 895656"/>
                  <a:gd name="connsiteX41" fmla="*/ 422984 w 805836"/>
                  <a:gd name="connsiteY41" fmla="*/ 298714 h 895656"/>
                  <a:gd name="connsiteX42" fmla="*/ 421379 w 805836"/>
                  <a:gd name="connsiteY42" fmla="*/ 300319 h 895656"/>
                  <a:gd name="connsiteX43" fmla="*/ 399708 w 805836"/>
                  <a:gd name="connsiteY43" fmla="*/ 131767 h 895656"/>
                  <a:gd name="connsiteX44" fmla="*/ 420577 w 805836"/>
                  <a:gd name="connsiteY44" fmla="*/ 90031 h 895656"/>
                  <a:gd name="connsiteX45" fmla="*/ 382050 w 805836"/>
                  <a:gd name="connsiteY45" fmla="*/ 19400 h 895656"/>
                  <a:gd name="connsiteX46" fmla="*/ 492010 w 805836"/>
                  <a:gd name="connsiteY46" fmla="*/ 11373 h 895656"/>
                  <a:gd name="connsiteX47" fmla="*/ 497629 w 805836"/>
                  <a:gd name="connsiteY47" fmla="*/ 21807 h 895656"/>
                  <a:gd name="connsiteX48" fmla="*/ 506458 w 805836"/>
                  <a:gd name="connsiteY48" fmla="*/ 17794 h 895656"/>
                  <a:gd name="connsiteX49" fmla="*/ 505655 w 805836"/>
                  <a:gd name="connsiteY49" fmla="*/ 33044 h 895656"/>
                  <a:gd name="connsiteX50" fmla="*/ 504852 w 805836"/>
                  <a:gd name="connsiteY50" fmla="*/ 41873 h 895656"/>
                  <a:gd name="connsiteX51" fmla="*/ 475957 w 805836"/>
                  <a:gd name="connsiteY51" fmla="*/ 35452 h 895656"/>
                  <a:gd name="connsiteX52" fmla="*/ 418169 w 805836"/>
                  <a:gd name="connsiteY52" fmla="*/ 26623 h 895656"/>
                  <a:gd name="connsiteX53" fmla="*/ 437432 w 805836"/>
                  <a:gd name="connsiteY53" fmla="*/ 72373 h 895656"/>
                  <a:gd name="connsiteX54" fmla="*/ 453484 w 805836"/>
                  <a:gd name="connsiteY54" fmla="*/ 95649 h 895656"/>
                  <a:gd name="connsiteX55" fmla="*/ 459102 w 805836"/>
                  <a:gd name="connsiteY55" fmla="*/ 99662 h 895656"/>
                  <a:gd name="connsiteX56" fmla="*/ 520102 w 805836"/>
                  <a:gd name="connsiteY56" fmla="*/ 99662 h 895656"/>
                  <a:gd name="connsiteX57" fmla="*/ 479168 w 805836"/>
                  <a:gd name="connsiteY57" fmla="*/ 147820 h 895656"/>
                  <a:gd name="connsiteX58" fmla="*/ 486392 w 805836"/>
                  <a:gd name="connsiteY58" fmla="*/ 159859 h 895656"/>
                  <a:gd name="connsiteX59" fmla="*/ 603575 w 805836"/>
                  <a:gd name="connsiteY59" fmla="*/ 247345 h 895656"/>
                  <a:gd name="connsiteX60" fmla="*/ 651733 w 805836"/>
                  <a:gd name="connsiteY60" fmla="*/ 268214 h 895656"/>
                  <a:gd name="connsiteX61" fmla="*/ 662167 w 805836"/>
                  <a:gd name="connsiteY61" fmla="*/ 265003 h 895656"/>
                  <a:gd name="connsiteX62" fmla="*/ 759285 w 805836"/>
                  <a:gd name="connsiteY62" fmla="*/ 200793 h 895656"/>
                  <a:gd name="connsiteX63" fmla="*/ 762495 w 805836"/>
                  <a:gd name="connsiteY63" fmla="*/ 201596 h 895656"/>
                  <a:gd name="connsiteX64" fmla="*/ 805837 w 805836"/>
                  <a:gd name="connsiteY64" fmla="*/ 240122 h 895656"/>
                  <a:gd name="connsiteX65" fmla="*/ 805837 w 805836"/>
                  <a:gd name="connsiteY65" fmla="*/ 240122 h 8956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</a:cxnLst>
                <a:rect l="l" t="t" r="r" b="b"/>
                <a:pathLst>
                  <a:path w="805836" h="895656">
                    <a:moveTo>
                      <a:pt x="805837" y="240122"/>
                    </a:moveTo>
                    <a:lnTo>
                      <a:pt x="774534" y="236109"/>
                    </a:lnTo>
                    <a:lnTo>
                      <a:pt x="764100" y="219254"/>
                    </a:lnTo>
                    <a:lnTo>
                      <a:pt x="762495" y="216846"/>
                    </a:lnTo>
                    <a:lnTo>
                      <a:pt x="762495" y="216043"/>
                    </a:lnTo>
                    <a:cubicBezTo>
                      <a:pt x="762495" y="216043"/>
                      <a:pt x="762495" y="216043"/>
                      <a:pt x="762495" y="216846"/>
                    </a:cubicBezTo>
                    <a:cubicBezTo>
                      <a:pt x="761693" y="218451"/>
                      <a:pt x="760087" y="220859"/>
                      <a:pt x="756877" y="225675"/>
                    </a:cubicBezTo>
                    <a:cubicBezTo>
                      <a:pt x="739219" y="252161"/>
                      <a:pt x="687048" y="326805"/>
                      <a:pt x="657351" y="321187"/>
                    </a:cubicBezTo>
                    <a:cubicBezTo>
                      <a:pt x="649325" y="319582"/>
                      <a:pt x="638088" y="313161"/>
                      <a:pt x="624444" y="305135"/>
                    </a:cubicBezTo>
                    <a:cubicBezTo>
                      <a:pt x="622838" y="304332"/>
                      <a:pt x="621233" y="302727"/>
                      <a:pt x="618825" y="301924"/>
                    </a:cubicBezTo>
                    <a:cubicBezTo>
                      <a:pt x="618023" y="301121"/>
                      <a:pt x="616417" y="300319"/>
                      <a:pt x="615615" y="299516"/>
                    </a:cubicBezTo>
                    <a:cubicBezTo>
                      <a:pt x="585917" y="279450"/>
                      <a:pt x="550602" y="249753"/>
                      <a:pt x="527325" y="229688"/>
                    </a:cubicBezTo>
                    <a:cubicBezTo>
                      <a:pt x="512076" y="216846"/>
                      <a:pt x="502444" y="207214"/>
                      <a:pt x="502444" y="207214"/>
                    </a:cubicBezTo>
                    <a:cubicBezTo>
                      <a:pt x="502444" y="207214"/>
                      <a:pt x="468734" y="223267"/>
                      <a:pt x="462313" y="246543"/>
                    </a:cubicBezTo>
                    <a:cubicBezTo>
                      <a:pt x="461510" y="250556"/>
                      <a:pt x="459905" y="260990"/>
                      <a:pt x="459905" y="276240"/>
                    </a:cubicBezTo>
                    <a:cubicBezTo>
                      <a:pt x="459102" y="306740"/>
                      <a:pt x="459102" y="354897"/>
                      <a:pt x="461510" y="404660"/>
                    </a:cubicBezTo>
                    <a:cubicBezTo>
                      <a:pt x="461510" y="410279"/>
                      <a:pt x="461510" y="416700"/>
                      <a:pt x="462313" y="422318"/>
                    </a:cubicBezTo>
                    <a:lnTo>
                      <a:pt x="462313" y="422318"/>
                    </a:lnTo>
                    <a:cubicBezTo>
                      <a:pt x="464721" y="470476"/>
                      <a:pt x="467931" y="517830"/>
                      <a:pt x="472747" y="546725"/>
                    </a:cubicBezTo>
                    <a:cubicBezTo>
                      <a:pt x="485589" y="622172"/>
                      <a:pt x="523313" y="868578"/>
                      <a:pt x="414155" y="892657"/>
                    </a:cubicBezTo>
                    <a:cubicBezTo>
                      <a:pt x="304998" y="917538"/>
                      <a:pt x="166144" y="781092"/>
                      <a:pt x="161328" y="724105"/>
                    </a:cubicBezTo>
                    <a:cubicBezTo>
                      <a:pt x="159723" y="704040"/>
                      <a:pt x="146881" y="672737"/>
                      <a:pt x="130026" y="639027"/>
                    </a:cubicBezTo>
                    <a:cubicBezTo>
                      <a:pt x="126815" y="631803"/>
                      <a:pt x="122802" y="624580"/>
                      <a:pt x="118789" y="618159"/>
                    </a:cubicBezTo>
                    <a:cubicBezTo>
                      <a:pt x="99526" y="582041"/>
                      <a:pt x="77053" y="546725"/>
                      <a:pt x="61000" y="525054"/>
                    </a:cubicBezTo>
                    <a:cubicBezTo>
                      <a:pt x="61000" y="525054"/>
                      <a:pt x="61000" y="525054"/>
                      <a:pt x="61000" y="525054"/>
                    </a:cubicBezTo>
                    <a:cubicBezTo>
                      <a:pt x="52171" y="513817"/>
                      <a:pt x="45750" y="506594"/>
                      <a:pt x="41737" y="504988"/>
                    </a:cubicBezTo>
                    <a:cubicBezTo>
                      <a:pt x="23276" y="498567"/>
                      <a:pt x="4013" y="506594"/>
                      <a:pt x="4013" y="506594"/>
                    </a:cubicBezTo>
                    <a:lnTo>
                      <a:pt x="0" y="465660"/>
                    </a:lnTo>
                    <a:cubicBezTo>
                      <a:pt x="2408" y="465660"/>
                      <a:pt x="4013" y="465660"/>
                      <a:pt x="5618" y="466462"/>
                    </a:cubicBezTo>
                    <a:cubicBezTo>
                      <a:pt x="32105" y="470476"/>
                      <a:pt x="56184" y="484923"/>
                      <a:pt x="77855" y="504186"/>
                    </a:cubicBezTo>
                    <a:cubicBezTo>
                      <a:pt x="93908" y="518633"/>
                      <a:pt x="108355" y="536291"/>
                      <a:pt x="121197" y="555554"/>
                    </a:cubicBezTo>
                    <a:cubicBezTo>
                      <a:pt x="121197" y="556357"/>
                      <a:pt x="122000" y="557159"/>
                      <a:pt x="122000" y="557159"/>
                    </a:cubicBezTo>
                    <a:cubicBezTo>
                      <a:pt x="130828" y="570804"/>
                      <a:pt x="139657" y="585251"/>
                      <a:pt x="146881" y="598896"/>
                    </a:cubicBezTo>
                    <a:cubicBezTo>
                      <a:pt x="150091" y="606119"/>
                      <a:pt x="154105" y="612540"/>
                      <a:pt x="157315" y="618961"/>
                    </a:cubicBezTo>
                    <a:cubicBezTo>
                      <a:pt x="166144" y="637422"/>
                      <a:pt x="174170" y="655080"/>
                      <a:pt x="180591" y="671132"/>
                    </a:cubicBezTo>
                    <a:cubicBezTo>
                      <a:pt x="185407" y="682369"/>
                      <a:pt x="188618" y="692803"/>
                      <a:pt x="191828" y="700829"/>
                    </a:cubicBezTo>
                    <a:cubicBezTo>
                      <a:pt x="192630" y="702435"/>
                      <a:pt x="192630" y="703237"/>
                      <a:pt x="192630" y="703237"/>
                    </a:cubicBezTo>
                    <a:cubicBezTo>
                      <a:pt x="198249" y="718487"/>
                      <a:pt x="200657" y="728921"/>
                      <a:pt x="200657" y="728921"/>
                    </a:cubicBezTo>
                    <a:cubicBezTo>
                      <a:pt x="200657" y="728921"/>
                      <a:pt x="320248" y="786710"/>
                      <a:pt x="433418" y="736947"/>
                    </a:cubicBezTo>
                    <a:cubicBezTo>
                      <a:pt x="494418" y="710461"/>
                      <a:pt x="454287" y="574817"/>
                      <a:pt x="433418" y="438371"/>
                    </a:cubicBezTo>
                    <a:cubicBezTo>
                      <a:pt x="432615" y="432752"/>
                      <a:pt x="431813" y="427134"/>
                      <a:pt x="431010" y="420713"/>
                    </a:cubicBezTo>
                    <a:cubicBezTo>
                      <a:pt x="424589" y="378174"/>
                      <a:pt x="421379" y="336437"/>
                      <a:pt x="422984" y="298714"/>
                    </a:cubicBezTo>
                    <a:lnTo>
                      <a:pt x="421379" y="300319"/>
                    </a:lnTo>
                    <a:cubicBezTo>
                      <a:pt x="421379" y="300319"/>
                      <a:pt x="396498" y="166280"/>
                      <a:pt x="399708" y="131767"/>
                    </a:cubicBezTo>
                    <a:cubicBezTo>
                      <a:pt x="400511" y="121333"/>
                      <a:pt x="408537" y="106083"/>
                      <a:pt x="420577" y="90031"/>
                    </a:cubicBezTo>
                    <a:cubicBezTo>
                      <a:pt x="406931" y="71570"/>
                      <a:pt x="385261" y="40268"/>
                      <a:pt x="382050" y="19400"/>
                    </a:cubicBezTo>
                    <a:cubicBezTo>
                      <a:pt x="376432" y="-11100"/>
                      <a:pt x="488800" y="939"/>
                      <a:pt x="492010" y="11373"/>
                    </a:cubicBezTo>
                    <a:cubicBezTo>
                      <a:pt x="492812" y="13781"/>
                      <a:pt x="494418" y="16992"/>
                      <a:pt x="497629" y="21807"/>
                    </a:cubicBezTo>
                    <a:cubicBezTo>
                      <a:pt x="500839" y="20202"/>
                      <a:pt x="503247" y="19400"/>
                      <a:pt x="506458" y="17794"/>
                    </a:cubicBezTo>
                    <a:lnTo>
                      <a:pt x="505655" y="33044"/>
                    </a:lnTo>
                    <a:lnTo>
                      <a:pt x="504852" y="41873"/>
                    </a:lnTo>
                    <a:cubicBezTo>
                      <a:pt x="504852" y="41873"/>
                      <a:pt x="492010" y="38663"/>
                      <a:pt x="475957" y="35452"/>
                    </a:cubicBezTo>
                    <a:cubicBezTo>
                      <a:pt x="451879" y="29834"/>
                      <a:pt x="420577" y="23413"/>
                      <a:pt x="418169" y="26623"/>
                    </a:cubicBezTo>
                    <a:cubicBezTo>
                      <a:pt x="414958" y="29031"/>
                      <a:pt x="425392" y="52307"/>
                      <a:pt x="437432" y="72373"/>
                    </a:cubicBezTo>
                    <a:cubicBezTo>
                      <a:pt x="443050" y="82004"/>
                      <a:pt x="448668" y="90833"/>
                      <a:pt x="453484" y="95649"/>
                    </a:cubicBezTo>
                    <a:cubicBezTo>
                      <a:pt x="455892" y="98057"/>
                      <a:pt x="457497" y="98860"/>
                      <a:pt x="459102" y="99662"/>
                    </a:cubicBezTo>
                    <a:cubicBezTo>
                      <a:pt x="472747" y="105281"/>
                      <a:pt x="520102" y="90031"/>
                      <a:pt x="520102" y="99662"/>
                    </a:cubicBezTo>
                    <a:cubicBezTo>
                      <a:pt x="519299" y="109294"/>
                      <a:pt x="484786" y="134175"/>
                      <a:pt x="479168" y="147820"/>
                    </a:cubicBezTo>
                    <a:cubicBezTo>
                      <a:pt x="478366" y="150228"/>
                      <a:pt x="480774" y="154241"/>
                      <a:pt x="486392" y="159859"/>
                    </a:cubicBezTo>
                    <a:cubicBezTo>
                      <a:pt x="505655" y="180728"/>
                      <a:pt x="561036" y="222464"/>
                      <a:pt x="603575" y="247345"/>
                    </a:cubicBezTo>
                    <a:cubicBezTo>
                      <a:pt x="625246" y="260187"/>
                      <a:pt x="643707" y="269016"/>
                      <a:pt x="651733" y="268214"/>
                    </a:cubicBezTo>
                    <a:cubicBezTo>
                      <a:pt x="654943" y="268214"/>
                      <a:pt x="658154" y="266608"/>
                      <a:pt x="662167" y="265003"/>
                    </a:cubicBezTo>
                    <a:cubicBezTo>
                      <a:pt x="694272" y="252161"/>
                      <a:pt x="751258" y="200793"/>
                      <a:pt x="759285" y="200793"/>
                    </a:cubicBezTo>
                    <a:cubicBezTo>
                      <a:pt x="760087" y="200793"/>
                      <a:pt x="760890" y="201596"/>
                      <a:pt x="762495" y="201596"/>
                    </a:cubicBezTo>
                    <a:cubicBezTo>
                      <a:pt x="773732" y="209622"/>
                      <a:pt x="803429" y="238517"/>
                      <a:pt x="805837" y="240122"/>
                    </a:cubicBezTo>
                    <a:lnTo>
                      <a:pt x="805837" y="240122"/>
                    </a:lnTo>
                    <a:close/>
                  </a:path>
                </a:pathLst>
              </a:custGeom>
              <a:solidFill>
                <a:srgbClr val="B66F7B">
                  <a:alpha val="43000"/>
                </a:srgbClr>
              </a:solidFill>
              <a:ln w="8023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grpSp>
          <p:nvGrpSpPr>
            <p:cNvPr id="605" name="Graphic 571">
              <a:extLst>
                <a:ext uri="{FF2B5EF4-FFF2-40B4-BE49-F238E27FC236}">
                  <a16:creationId xmlns:a16="http://schemas.microsoft.com/office/drawing/2014/main" id="{0678BDE6-C9D0-455E-B22F-BBD477BF9E1E}"/>
                </a:ext>
              </a:extLst>
            </p:cNvPr>
            <p:cNvGrpSpPr/>
            <p:nvPr/>
          </p:nvGrpSpPr>
          <p:grpSpPr>
            <a:xfrm>
              <a:off x="-1005162" y="4056179"/>
              <a:ext cx="1397498" cy="1445281"/>
              <a:chOff x="7090248" y="3986461"/>
              <a:chExt cx="2281645" cy="2304272"/>
            </a:xfrm>
          </p:grpSpPr>
          <p:sp>
            <p:nvSpPr>
              <p:cNvPr id="606" name="Freeform: Shape 605">
                <a:extLst>
                  <a:ext uri="{FF2B5EF4-FFF2-40B4-BE49-F238E27FC236}">
                    <a16:creationId xmlns:a16="http://schemas.microsoft.com/office/drawing/2014/main" id="{6E9DCE37-20A1-4DC5-8CB6-1D67EE006264}"/>
                  </a:ext>
                </a:extLst>
              </p:cNvPr>
              <p:cNvSpPr/>
              <p:nvPr/>
            </p:nvSpPr>
            <p:spPr>
              <a:xfrm>
                <a:off x="7091050" y="4151568"/>
                <a:ext cx="1986053" cy="2139165"/>
              </a:xfrm>
              <a:custGeom>
                <a:avLst/>
                <a:gdLst>
                  <a:gd name="connsiteX0" fmla="*/ 1984895 w 1986053"/>
                  <a:gd name="connsiteY0" fmla="*/ 344593 h 2139165"/>
                  <a:gd name="connsiteX1" fmla="*/ 1949579 w 1986053"/>
                  <a:gd name="connsiteY1" fmla="*/ 582171 h 2139165"/>
                  <a:gd name="connsiteX2" fmla="*/ 1946369 w 1986053"/>
                  <a:gd name="connsiteY2" fmla="*/ 596618 h 2139165"/>
                  <a:gd name="connsiteX3" fmla="*/ 1923895 w 1986053"/>
                  <a:gd name="connsiteY3" fmla="*/ 677683 h 2139165"/>
                  <a:gd name="connsiteX4" fmla="*/ 1919882 w 1986053"/>
                  <a:gd name="connsiteY4" fmla="*/ 690525 h 2139165"/>
                  <a:gd name="connsiteX5" fmla="*/ 1724041 w 1986053"/>
                  <a:gd name="connsiteY5" fmla="*/ 1038865 h 2139165"/>
                  <a:gd name="connsiteX6" fmla="*/ 1547463 w 1986053"/>
                  <a:gd name="connsiteY6" fmla="*/ 1119127 h 2139165"/>
                  <a:gd name="connsiteX7" fmla="*/ 1394162 w 1986053"/>
                  <a:gd name="connsiteY7" fmla="*/ 1152838 h 2139165"/>
                  <a:gd name="connsiteX8" fmla="*/ 1390951 w 1986053"/>
                  <a:gd name="connsiteY8" fmla="*/ 1152838 h 2139165"/>
                  <a:gd name="connsiteX9" fmla="*/ 1516161 w 1986053"/>
                  <a:gd name="connsiteY9" fmla="*/ 1466665 h 2139165"/>
                  <a:gd name="connsiteX10" fmla="*/ 1544253 w 1986053"/>
                  <a:gd name="connsiteY10" fmla="*/ 1630400 h 2139165"/>
                  <a:gd name="connsiteX11" fmla="*/ 1532214 w 1986053"/>
                  <a:gd name="connsiteY11" fmla="*/ 1736347 h 2139165"/>
                  <a:gd name="connsiteX12" fmla="*/ 1486464 w 1986053"/>
                  <a:gd name="connsiteY12" fmla="*/ 2122410 h 2139165"/>
                  <a:gd name="connsiteX13" fmla="*/ 1368478 w 1986053"/>
                  <a:gd name="connsiteY13" fmla="*/ 2056595 h 2139165"/>
                  <a:gd name="connsiteX14" fmla="*/ 1477635 w 1986053"/>
                  <a:gd name="connsiteY14" fmla="*/ 1627190 h 2139165"/>
                  <a:gd name="connsiteX15" fmla="*/ 1246479 w 1986053"/>
                  <a:gd name="connsiteY15" fmla="*/ 1227482 h 2139165"/>
                  <a:gd name="connsiteX16" fmla="*/ 1269755 w 1986053"/>
                  <a:gd name="connsiteY16" fmla="*/ 1146417 h 2139165"/>
                  <a:gd name="connsiteX17" fmla="*/ 677417 w 1986053"/>
                  <a:gd name="connsiteY17" fmla="*/ 1215443 h 2139165"/>
                  <a:gd name="connsiteX18" fmla="*/ 588325 w 1986053"/>
                  <a:gd name="connsiteY18" fmla="*/ 1153640 h 2139165"/>
                  <a:gd name="connsiteX19" fmla="*/ 483984 w 1986053"/>
                  <a:gd name="connsiteY19" fmla="*/ 1319784 h 2139165"/>
                  <a:gd name="connsiteX20" fmla="*/ 462313 w 1986053"/>
                  <a:gd name="connsiteY20" fmla="*/ 1489138 h 2139165"/>
                  <a:gd name="connsiteX21" fmla="*/ 290551 w 1986053"/>
                  <a:gd name="connsiteY21" fmla="*/ 1800557 h 2139165"/>
                  <a:gd name="connsiteX22" fmla="*/ 276906 w 1986053"/>
                  <a:gd name="connsiteY22" fmla="*/ 2054187 h 2139165"/>
                  <a:gd name="connsiteX23" fmla="*/ 138052 w 1986053"/>
                  <a:gd name="connsiteY23" fmla="*/ 2000411 h 2139165"/>
                  <a:gd name="connsiteX24" fmla="*/ 240788 w 1986053"/>
                  <a:gd name="connsiteY24" fmla="*/ 1696216 h 2139165"/>
                  <a:gd name="connsiteX25" fmla="*/ 235972 w 1986053"/>
                  <a:gd name="connsiteY25" fmla="*/ 1623177 h 2139165"/>
                  <a:gd name="connsiteX26" fmla="*/ 339511 w 1986053"/>
                  <a:gd name="connsiteY26" fmla="*/ 1517230 h 2139165"/>
                  <a:gd name="connsiteX27" fmla="*/ 247209 w 1986053"/>
                  <a:gd name="connsiteY27" fmla="*/ 806906 h 2139165"/>
                  <a:gd name="connsiteX28" fmla="*/ 247209 w 1986053"/>
                  <a:gd name="connsiteY28" fmla="*/ 806906 h 2139165"/>
                  <a:gd name="connsiteX29" fmla="*/ 247209 w 1986053"/>
                  <a:gd name="connsiteY29" fmla="*/ 806906 h 2139165"/>
                  <a:gd name="connsiteX30" fmla="*/ 325866 w 1986053"/>
                  <a:gd name="connsiteY30" fmla="*/ 644775 h 2139165"/>
                  <a:gd name="connsiteX31" fmla="*/ 144473 w 1986053"/>
                  <a:gd name="connsiteY31" fmla="*/ 820551 h 2139165"/>
                  <a:gd name="connsiteX32" fmla="*/ 91499 w 1986053"/>
                  <a:gd name="connsiteY32" fmla="*/ 1184140 h 2139165"/>
                  <a:gd name="connsiteX33" fmla="*/ 0 w 1986053"/>
                  <a:gd name="connsiteY33" fmla="*/ 1134377 h 2139165"/>
                  <a:gd name="connsiteX34" fmla="*/ 128420 w 1986053"/>
                  <a:gd name="connsiteY34" fmla="*/ 817340 h 2139165"/>
                  <a:gd name="connsiteX35" fmla="*/ 319445 w 1986053"/>
                  <a:gd name="connsiteY35" fmla="*/ 603841 h 2139165"/>
                  <a:gd name="connsiteX36" fmla="*/ 651733 w 1986053"/>
                  <a:gd name="connsiteY36" fmla="*/ 81332 h 2139165"/>
                  <a:gd name="connsiteX37" fmla="*/ 726377 w 1986053"/>
                  <a:gd name="connsiteY37" fmla="*/ 114239 h 2139165"/>
                  <a:gd name="connsiteX38" fmla="*/ 859613 w 1986053"/>
                  <a:gd name="connsiteY38" fmla="*/ 413619 h 2139165"/>
                  <a:gd name="connsiteX39" fmla="*/ 1182269 w 1986053"/>
                  <a:gd name="connsiteY39" fmla="*/ 196107 h 2139165"/>
                  <a:gd name="connsiteX40" fmla="*/ 1192702 w 1986053"/>
                  <a:gd name="connsiteY40" fmla="*/ 196107 h 2139165"/>
                  <a:gd name="connsiteX41" fmla="*/ 1198321 w 1986053"/>
                  <a:gd name="connsiteY41" fmla="*/ 196910 h 2139165"/>
                  <a:gd name="connsiteX42" fmla="*/ 1199926 w 1986053"/>
                  <a:gd name="connsiteY42" fmla="*/ 196910 h 2139165"/>
                  <a:gd name="connsiteX43" fmla="*/ 1200729 w 1986053"/>
                  <a:gd name="connsiteY43" fmla="*/ 196910 h 2139165"/>
                  <a:gd name="connsiteX44" fmla="*/ 1200729 w 1986053"/>
                  <a:gd name="connsiteY44" fmla="*/ 196910 h 2139165"/>
                  <a:gd name="connsiteX45" fmla="*/ 1201531 w 1986053"/>
                  <a:gd name="connsiteY45" fmla="*/ 196910 h 2139165"/>
                  <a:gd name="connsiteX46" fmla="*/ 1202334 w 1986053"/>
                  <a:gd name="connsiteY46" fmla="*/ 196910 h 2139165"/>
                  <a:gd name="connsiteX47" fmla="*/ 1204742 w 1986053"/>
                  <a:gd name="connsiteY47" fmla="*/ 196910 h 2139165"/>
                  <a:gd name="connsiteX48" fmla="*/ 1237650 w 1986053"/>
                  <a:gd name="connsiteY48" fmla="*/ 208949 h 2139165"/>
                  <a:gd name="connsiteX49" fmla="*/ 1244071 w 1986053"/>
                  <a:gd name="connsiteY49" fmla="*/ 212160 h 2139165"/>
                  <a:gd name="connsiteX50" fmla="*/ 1390951 w 1986053"/>
                  <a:gd name="connsiteY50" fmla="*/ 467395 h 2139165"/>
                  <a:gd name="connsiteX51" fmla="*/ 1623713 w 1986053"/>
                  <a:gd name="connsiteY51" fmla="*/ 484250 h 2139165"/>
                  <a:gd name="connsiteX52" fmla="*/ 1669463 w 1986053"/>
                  <a:gd name="connsiteY52" fmla="*/ 454553 h 2139165"/>
                  <a:gd name="connsiteX53" fmla="*/ 1672673 w 1986053"/>
                  <a:gd name="connsiteY53" fmla="*/ 451342 h 2139165"/>
                  <a:gd name="connsiteX54" fmla="*/ 1674278 w 1986053"/>
                  <a:gd name="connsiteY54" fmla="*/ 449737 h 2139165"/>
                  <a:gd name="connsiteX55" fmla="*/ 1675081 w 1986053"/>
                  <a:gd name="connsiteY55" fmla="*/ 448935 h 2139165"/>
                  <a:gd name="connsiteX56" fmla="*/ 1781028 w 1986053"/>
                  <a:gd name="connsiteY56" fmla="*/ 151160 h 2139165"/>
                  <a:gd name="connsiteX57" fmla="*/ 1781028 w 1986053"/>
                  <a:gd name="connsiteY57" fmla="*/ 147950 h 2139165"/>
                  <a:gd name="connsiteX58" fmla="*/ 1808317 w 1986053"/>
                  <a:gd name="connsiteY58" fmla="*/ 54845 h 2139165"/>
                  <a:gd name="connsiteX59" fmla="*/ 1842830 w 1986053"/>
                  <a:gd name="connsiteY59" fmla="*/ 17122 h 2139165"/>
                  <a:gd name="connsiteX60" fmla="*/ 1846843 w 1986053"/>
                  <a:gd name="connsiteY60" fmla="*/ 13911 h 2139165"/>
                  <a:gd name="connsiteX61" fmla="*/ 1858882 w 1986053"/>
                  <a:gd name="connsiteY61" fmla="*/ 6688 h 2139165"/>
                  <a:gd name="connsiteX62" fmla="*/ 1866909 w 1986053"/>
                  <a:gd name="connsiteY62" fmla="*/ 2674 h 2139165"/>
                  <a:gd name="connsiteX63" fmla="*/ 1869316 w 1986053"/>
                  <a:gd name="connsiteY63" fmla="*/ 1872 h 2139165"/>
                  <a:gd name="connsiteX64" fmla="*/ 1960013 w 1986053"/>
                  <a:gd name="connsiteY64" fmla="*/ 101397 h 2139165"/>
                  <a:gd name="connsiteX65" fmla="*/ 1960816 w 1986053"/>
                  <a:gd name="connsiteY65" fmla="*/ 105411 h 2139165"/>
                  <a:gd name="connsiteX66" fmla="*/ 1960816 w 1986053"/>
                  <a:gd name="connsiteY66" fmla="*/ 106213 h 2139165"/>
                  <a:gd name="connsiteX67" fmla="*/ 1969645 w 1986053"/>
                  <a:gd name="connsiteY67" fmla="*/ 138318 h 2139165"/>
                  <a:gd name="connsiteX68" fmla="*/ 1970447 w 1986053"/>
                  <a:gd name="connsiteY68" fmla="*/ 141529 h 2139165"/>
                  <a:gd name="connsiteX69" fmla="*/ 1970447 w 1986053"/>
                  <a:gd name="connsiteY69" fmla="*/ 141529 h 2139165"/>
                  <a:gd name="connsiteX70" fmla="*/ 1972053 w 1986053"/>
                  <a:gd name="connsiteY70" fmla="*/ 149555 h 2139165"/>
                  <a:gd name="connsiteX71" fmla="*/ 1972053 w 1986053"/>
                  <a:gd name="connsiteY71" fmla="*/ 149555 h 2139165"/>
                  <a:gd name="connsiteX72" fmla="*/ 1974460 w 1986053"/>
                  <a:gd name="connsiteY72" fmla="*/ 159187 h 2139165"/>
                  <a:gd name="connsiteX73" fmla="*/ 1982487 w 1986053"/>
                  <a:gd name="connsiteY73" fmla="*/ 203331 h 2139165"/>
                  <a:gd name="connsiteX74" fmla="*/ 1984895 w 1986053"/>
                  <a:gd name="connsiteY74" fmla="*/ 344593 h 21391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</a:cxnLst>
                <a:rect l="l" t="t" r="r" b="b"/>
                <a:pathLst>
                  <a:path w="1986053" h="2139165">
                    <a:moveTo>
                      <a:pt x="1984895" y="344593"/>
                    </a:moveTo>
                    <a:cubicBezTo>
                      <a:pt x="1980882" y="421645"/>
                      <a:pt x="1968039" y="502711"/>
                      <a:pt x="1949579" y="582171"/>
                    </a:cubicBezTo>
                    <a:cubicBezTo>
                      <a:pt x="1948776" y="586986"/>
                      <a:pt x="1947171" y="591802"/>
                      <a:pt x="1946369" y="596618"/>
                    </a:cubicBezTo>
                    <a:cubicBezTo>
                      <a:pt x="1939947" y="623907"/>
                      <a:pt x="1931921" y="651196"/>
                      <a:pt x="1923895" y="677683"/>
                    </a:cubicBezTo>
                    <a:cubicBezTo>
                      <a:pt x="1922290" y="681696"/>
                      <a:pt x="1921487" y="685709"/>
                      <a:pt x="1919882" y="690525"/>
                    </a:cubicBezTo>
                    <a:cubicBezTo>
                      <a:pt x="1866106" y="859879"/>
                      <a:pt x="1789054" y="1001141"/>
                      <a:pt x="1724041" y="1038865"/>
                    </a:cubicBezTo>
                    <a:cubicBezTo>
                      <a:pt x="1659028" y="1076588"/>
                      <a:pt x="1598029" y="1102272"/>
                      <a:pt x="1547463" y="1119127"/>
                    </a:cubicBezTo>
                    <a:cubicBezTo>
                      <a:pt x="1465595" y="1146417"/>
                      <a:pt x="1407806" y="1152035"/>
                      <a:pt x="1394162" y="1152838"/>
                    </a:cubicBezTo>
                    <a:cubicBezTo>
                      <a:pt x="1391754" y="1152838"/>
                      <a:pt x="1390951" y="1152838"/>
                      <a:pt x="1390951" y="1152838"/>
                    </a:cubicBezTo>
                    <a:lnTo>
                      <a:pt x="1516161" y="1466665"/>
                    </a:lnTo>
                    <a:lnTo>
                      <a:pt x="1544253" y="1630400"/>
                    </a:lnTo>
                    <a:lnTo>
                      <a:pt x="1532214" y="1736347"/>
                    </a:lnTo>
                    <a:lnTo>
                      <a:pt x="1486464" y="2122410"/>
                    </a:lnTo>
                    <a:cubicBezTo>
                      <a:pt x="1486464" y="2122410"/>
                      <a:pt x="1281794" y="2189028"/>
                      <a:pt x="1368478" y="2056595"/>
                    </a:cubicBezTo>
                    <a:cubicBezTo>
                      <a:pt x="1455161" y="1923359"/>
                      <a:pt x="1477635" y="1627190"/>
                      <a:pt x="1477635" y="1627190"/>
                    </a:cubicBezTo>
                    <a:lnTo>
                      <a:pt x="1246479" y="1227482"/>
                    </a:lnTo>
                    <a:lnTo>
                      <a:pt x="1269755" y="1146417"/>
                    </a:lnTo>
                    <a:cubicBezTo>
                      <a:pt x="1269755" y="1146417"/>
                      <a:pt x="933454" y="1343060"/>
                      <a:pt x="677417" y="1215443"/>
                    </a:cubicBezTo>
                    <a:cubicBezTo>
                      <a:pt x="646114" y="1200193"/>
                      <a:pt x="616417" y="1179324"/>
                      <a:pt x="588325" y="1153640"/>
                    </a:cubicBezTo>
                    <a:cubicBezTo>
                      <a:pt x="536154" y="1105483"/>
                      <a:pt x="503247" y="1213035"/>
                      <a:pt x="483984" y="1319784"/>
                    </a:cubicBezTo>
                    <a:cubicBezTo>
                      <a:pt x="468734" y="1404862"/>
                      <a:pt x="462313" y="1489138"/>
                      <a:pt x="462313" y="1489138"/>
                    </a:cubicBezTo>
                    <a:lnTo>
                      <a:pt x="290551" y="1800557"/>
                    </a:lnTo>
                    <a:lnTo>
                      <a:pt x="276906" y="2054187"/>
                    </a:lnTo>
                    <a:lnTo>
                      <a:pt x="138052" y="2000411"/>
                    </a:lnTo>
                    <a:lnTo>
                      <a:pt x="240788" y="1696216"/>
                    </a:lnTo>
                    <a:cubicBezTo>
                      <a:pt x="240788" y="1696216"/>
                      <a:pt x="219117" y="1660097"/>
                      <a:pt x="235972" y="1623177"/>
                    </a:cubicBezTo>
                    <a:cubicBezTo>
                      <a:pt x="252827" y="1586256"/>
                      <a:pt x="292156" y="1600703"/>
                      <a:pt x="339511" y="1517230"/>
                    </a:cubicBezTo>
                    <a:cubicBezTo>
                      <a:pt x="386063" y="1436165"/>
                      <a:pt x="252025" y="828577"/>
                      <a:pt x="247209" y="806906"/>
                    </a:cubicBezTo>
                    <a:cubicBezTo>
                      <a:pt x="247209" y="806906"/>
                      <a:pt x="247209" y="806906"/>
                      <a:pt x="247209" y="806906"/>
                    </a:cubicBezTo>
                    <a:cubicBezTo>
                      <a:pt x="247209" y="806906"/>
                      <a:pt x="247209" y="806906"/>
                      <a:pt x="247209" y="806906"/>
                    </a:cubicBezTo>
                    <a:lnTo>
                      <a:pt x="325866" y="644775"/>
                    </a:lnTo>
                    <a:cubicBezTo>
                      <a:pt x="325866" y="644775"/>
                      <a:pt x="178986" y="741090"/>
                      <a:pt x="144473" y="820551"/>
                    </a:cubicBezTo>
                    <a:cubicBezTo>
                      <a:pt x="109157" y="899208"/>
                      <a:pt x="91499" y="1184140"/>
                      <a:pt x="91499" y="1184140"/>
                    </a:cubicBezTo>
                    <a:lnTo>
                      <a:pt x="0" y="1134377"/>
                    </a:lnTo>
                    <a:lnTo>
                      <a:pt x="128420" y="817340"/>
                    </a:lnTo>
                    <a:cubicBezTo>
                      <a:pt x="128420" y="817340"/>
                      <a:pt x="288945" y="616683"/>
                      <a:pt x="319445" y="603841"/>
                    </a:cubicBezTo>
                    <a:cubicBezTo>
                      <a:pt x="349142" y="590999"/>
                      <a:pt x="509668" y="82937"/>
                      <a:pt x="651733" y="81332"/>
                    </a:cubicBezTo>
                    <a:cubicBezTo>
                      <a:pt x="679824" y="81332"/>
                      <a:pt x="704706" y="93371"/>
                      <a:pt x="726377" y="114239"/>
                    </a:cubicBezTo>
                    <a:cubicBezTo>
                      <a:pt x="817074" y="197713"/>
                      <a:pt x="859613" y="413619"/>
                      <a:pt x="859613" y="413619"/>
                    </a:cubicBezTo>
                    <a:cubicBezTo>
                      <a:pt x="859613" y="413619"/>
                      <a:pt x="1102006" y="199318"/>
                      <a:pt x="1182269" y="196107"/>
                    </a:cubicBezTo>
                    <a:cubicBezTo>
                      <a:pt x="1186282" y="196107"/>
                      <a:pt x="1189492" y="196107"/>
                      <a:pt x="1192702" y="196107"/>
                    </a:cubicBezTo>
                    <a:cubicBezTo>
                      <a:pt x="1194308" y="196107"/>
                      <a:pt x="1196716" y="196107"/>
                      <a:pt x="1198321" y="196910"/>
                    </a:cubicBezTo>
                    <a:cubicBezTo>
                      <a:pt x="1199124" y="196910"/>
                      <a:pt x="1199124" y="196910"/>
                      <a:pt x="1199926" y="196910"/>
                    </a:cubicBezTo>
                    <a:cubicBezTo>
                      <a:pt x="1199926" y="196910"/>
                      <a:pt x="1200729" y="196910"/>
                      <a:pt x="1200729" y="196910"/>
                    </a:cubicBezTo>
                    <a:lnTo>
                      <a:pt x="1200729" y="196910"/>
                    </a:lnTo>
                    <a:cubicBezTo>
                      <a:pt x="1200729" y="196910"/>
                      <a:pt x="1200729" y="196910"/>
                      <a:pt x="1201531" y="196910"/>
                    </a:cubicBezTo>
                    <a:lnTo>
                      <a:pt x="1202334" y="196910"/>
                    </a:lnTo>
                    <a:cubicBezTo>
                      <a:pt x="1203137" y="196910"/>
                      <a:pt x="1203939" y="196910"/>
                      <a:pt x="1204742" y="196910"/>
                    </a:cubicBezTo>
                    <a:cubicBezTo>
                      <a:pt x="1215979" y="199318"/>
                      <a:pt x="1227215" y="203331"/>
                      <a:pt x="1237650" y="208949"/>
                    </a:cubicBezTo>
                    <a:cubicBezTo>
                      <a:pt x="1240057" y="209752"/>
                      <a:pt x="1241663" y="211357"/>
                      <a:pt x="1244071" y="212160"/>
                    </a:cubicBezTo>
                    <a:cubicBezTo>
                      <a:pt x="1341991" y="272357"/>
                      <a:pt x="1390951" y="467395"/>
                      <a:pt x="1390951" y="467395"/>
                    </a:cubicBezTo>
                    <a:cubicBezTo>
                      <a:pt x="1390951" y="467395"/>
                      <a:pt x="1508135" y="529197"/>
                      <a:pt x="1623713" y="484250"/>
                    </a:cubicBezTo>
                    <a:cubicBezTo>
                      <a:pt x="1639765" y="477829"/>
                      <a:pt x="1655015" y="468198"/>
                      <a:pt x="1669463" y="454553"/>
                    </a:cubicBezTo>
                    <a:cubicBezTo>
                      <a:pt x="1670265" y="453750"/>
                      <a:pt x="1671870" y="452145"/>
                      <a:pt x="1672673" y="451342"/>
                    </a:cubicBezTo>
                    <a:cubicBezTo>
                      <a:pt x="1673476" y="450540"/>
                      <a:pt x="1673476" y="450540"/>
                      <a:pt x="1674278" y="449737"/>
                    </a:cubicBezTo>
                    <a:cubicBezTo>
                      <a:pt x="1674278" y="449737"/>
                      <a:pt x="1675081" y="448935"/>
                      <a:pt x="1675081" y="448935"/>
                    </a:cubicBezTo>
                    <a:cubicBezTo>
                      <a:pt x="1731265" y="391948"/>
                      <a:pt x="1769791" y="281988"/>
                      <a:pt x="1781028" y="151160"/>
                    </a:cubicBezTo>
                    <a:cubicBezTo>
                      <a:pt x="1781028" y="150358"/>
                      <a:pt x="1781028" y="149555"/>
                      <a:pt x="1781028" y="147950"/>
                    </a:cubicBezTo>
                    <a:cubicBezTo>
                      <a:pt x="1784238" y="112634"/>
                      <a:pt x="1792264" y="80529"/>
                      <a:pt x="1808317" y="54845"/>
                    </a:cubicBezTo>
                    <a:cubicBezTo>
                      <a:pt x="1817146" y="40398"/>
                      <a:pt x="1828383" y="27556"/>
                      <a:pt x="1842830" y="17122"/>
                    </a:cubicBezTo>
                    <a:cubicBezTo>
                      <a:pt x="1844435" y="16319"/>
                      <a:pt x="1845238" y="15516"/>
                      <a:pt x="1846843" y="13911"/>
                    </a:cubicBezTo>
                    <a:cubicBezTo>
                      <a:pt x="1850856" y="11503"/>
                      <a:pt x="1854869" y="9095"/>
                      <a:pt x="1858882" y="6688"/>
                    </a:cubicBezTo>
                    <a:cubicBezTo>
                      <a:pt x="1861290" y="5082"/>
                      <a:pt x="1864501" y="4280"/>
                      <a:pt x="1866909" y="2674"/>
                    </a:cubicBezTo>
                    <a:cubicBezTo>
                      <a:pt x="1867711" y="2674"/>
                      <a:pt x="1868514" y="1872"/>
                      <a:pt x="1869316" y="1872"/>
                    </a:cubicBezTo>
                    <a:cubicBezTo>
                      <a:pt x="1907040" y="-9365"/>
                      <a:pt x="1937540" y="30766"/>
                      <a:pt x="1960013" y="101397"/>
                    </a:cubicBezTo>
                    <a:cubicBezTo>
                      <a:pt x="1960816" y="103003"/>
                      <a:pt x="1960816" y="103805"/>
                      <a:pt x="1960816" y="105411"/>
                    </a:cubicBezTo>
                    <a:cubicBezTo>
                      <a:pt x="1960816" y="105411"/>
                      <a:pt x="1960816" y="106213"/>
                      <a:pt x="1960816" y="106213"/>
                    </a:cubicBezTo>
                    <a:cubicBezTo>
                      <a:pt x="1964026" y="115845"/>
                      <a:pt x="1966434" y="127081"/>
                      <a:pt x="1969645" y="138318"/>
                    </a:cubicBezTo>
                    <a:cubicBezTo>
                      <a:pt x="1969645" y="139121"/>
                      <a:pt x="1970447" y="140726"/>
                      <a:pt x="1970447" y="141529"/>
                    </a:cubicBezTo>
                    <a:lnTo>
                      <a:pt x="1970447" y="141529"/>
                    </a:lnTo>
                    <a:cubicBezTo>
                      <a:pt x="1971250" y="143937"/>
                      <a:pt x="1972053" y="146345"/>
                      <a:pt x="1972053" y="149555"/>
                    </a:cubicBezTo>
                    <a:cubicBezTo>
                      <a:pt x="1972053" y="149555"/>
                      <a:pt x="1972053" y="149555"/>
                      <a:pt x="1972053" y="149555"/>
                    </a:cubicBezTo>
                    <a:cubicBezTo>
                      <a:pt x="1972855" y="152766"/>
                      <a:pt x="1973658" y="155976"/>
                      <a:pt x="1974460" y="159187"/>
                    </a:cubicBezTo>
                    <a:cubicBezTo>
                      <a:pt x="1977671" y="173634"/>
                      <a:pt x="1980079" y="188081"/>
                      <a:pt x="1982487" y="203331"/>
                    </a:cubicBezTo>
                    <a:cubicBezTo>
                      <a:pt x="1985697" y="249081"/>
                      <a:pt x="1987302" y="295633"/>
                      <a:pt x="1984895" y="344593"/>
                    </a:cubicBezTo>
                    <a:close/>
                  </a:path>
                </a:pathLst>
              </a:custGeom>
              <a:solidFill>
                <a:srgbClr val="E0AF5A"/>
              </a:solidFill>
              <a:ln w="8023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07" name="Freeform: Shape 606">
                <a:extLst>
                  <a:ext uri="{FF2B5EF4-FFF2-40B4-BE49-F238E27FC236}">
                    <a16:creationId xmlns:a16="http://schemas.microsoft.com/office/drawing/2014/main" id="{A7640FAD-30D0-4B9C-9E60-F3118F0CA55A}"/>
                  </a:ext>
                </a:extLst>
              </p:cNvPr>
              <p:cNvSpPr/>
              <p:nvPr/>
            </p:nvSpPr>
            <p:spPr>
              <a:xfrm>
                <a:off x="7544534" y="5195248"/>
                <a:ext cx="231156" cy="1020137"/>
              </a:xfrm>
              <a:custGeom>
                <a:avLst/>
                <a:gdLst>
                  <a:gd name="connsiteX0" fmla="*/ 181394 w 231156"/>
                  <a:gd name="connsiteY0" fmla="*/ 1020138 h 1020137"/>
                  <a:gd name="connsiteX1" fmla="*/ 105947 w 231156"/>
                  <a:gd name="connsiteY1" fmla="*/ 1008901 h 1020137"/>
                  <a:gd name="connsiteX2" fmla="*/ 59394 w 231156"/>
                  <a:gd name="connsiteY2" fmla="*/ 665377 h 1020137"/>
                  <a:gd name="connsiteX3" fmla="*/ 39329 w 231156"/>
                  <a:gd name="connsiteY3" fmla="*/ 634075 h 1020137"/>
                  <a:gd name="connsiteX4" fmla="*/ 99526 w 231156"/>
                  <a:gd name="connsiteY4" fmla="*/ 519299 h 1020137"/>
                  <a:gd name="connsiteX5" fmla="*/ 30500 w 231156"/>
                  <a:gd name="connsiteY5" fmla="*/ 275301 h 1020137"/>
                  <a:gd name="connsiteX6" fmla="*/ 0 w 231156"/>
                  <a:gd name="connsiteY6" fmla="*/ 179788 h 1020137"/>
                  <a:gd name="connsiteX7" fmla="*/ 73039 w 231156"/>
                  <a:gd name="connsiteY7" fmla="*/ 0 h 1020137"/>
                  <a:gd name="connsiteX8" fmla="*/ 73039 w 231156"/>
                  <a:gd name="connsiteY8" fmla="*/ 0 h 1020137"/>
                  <a:gd name="connsiteX9" fmla="*/ 231156 w 231156"/>
                  <a:gd name="connsiteY9" fmla="*/ 56987 h 1020137"/>
                  <a:gd name="connsiteX10" fmla="*/ 230354 w 231156"/>
                  <a:gd name="connsiteY10" fmla="*/ 68223 h 1020137"/>
                  <a:gd name="connsiteX11" fmla="*/ 223933 w 231156"/>
                  <a:gd name="connsiteY11" fmla="*/ 171762 h 1020137"/>
                  <a:gd name="connsiteX12" fmla="*/ 196643 w 231156"/>
                  <a:gd name="connsiteY12" fmla="*/ 371616 h 1020137"/>
                  <a:gd name="connsiteX13" fmla="*/ 114776 w 231156"/>
                  <a:gd name="connsiteY13" fmla="*/ 679022 h 1020137"/>
                  <a:gd name="connsiteX14" fmla="*/ 181394 w 231156"/>
                  <a:gd name="connsiteY14" fmla="*/ 1020138 h 10201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31156" h="1020137">
                    <a:moveTo>
                      <a:pt x="181394" y="1020138"/>
                    </a:moveTo>
                    <a:lnTo>
                      <a:pt x="105947" y="1008901"/>
                    </a:lnTo>
                    <a:lnTo>
                      <a:pt x="59394" y="665377"/>
                    </a:lnTo>
                    <a:cubicBezTo>
                      <a:pt x="59394" y="665377"/>
                      <a:pt x="35316" y="662167"/>
                      <a:pt x="39329" y="634075"/>
                    </a:cubicBezTo>
                    <a:cubicBezTo>
                      <a:pt x="43342" y="606785"/>
                      <a:pt x="96315" y="541773"/>
                      <a:pt x="99526" y="519299"/>
                    </a:cubicBezTo>
                    <a:cubicBezTo>
                      <a:pt x="101131" y="504852"/>
                      <a:pt x="60197" y="370813"/>
                      <a:pt x="30500" y="275301"/>
                    </a:cubicBezTo>
                    <a:cubicBezTo>
                      <a:pt x="13645" y="220722"/>
                      <a:pt x="0" y="179788"/>
                      <a:pt x="0" y="179788"/>
                    </a:cubicBezTo>
                    <a:lnTo>
                      <a:pt x="73039" y="0"/>
                    </a:lnTo>
                    <a:lnTo>
                      <a:pt x="73039" y="0"/>
                    </a:lnTo>
                    <a:lnTo>
                      <a:pt x="231156" y="56987"/>
                    </a:lnTo>
                    <a:cubicBezTo>
                      <a:pt x="231156" y="56987"/>
                      <a:pt x="231156" y="61000"/>
                      <a:pt x="230354" y="68223"/>
                    </a:cubicBezTo>
                    <a:cubicBezTo>
                      <a:pt x="229551" y="86684"/>
                      <a:pt x="227143" y="126815"/>
                      <a:pt x="223933" y="171762"/>
                    </a:cubicBezTo>
                    <a:cubicBezTo>
                      <a:pt x="217512" y="255235"/>
                      <a:pt x="207880" y="357169"/>
                      <a:pt x="196643" y="371616"/>
                    </a:cubicBezTo>
                    <a:cubicBezTo>
                      <a:pt x="176578" y="396497"/>
                      <a:pt x="114776" y="679022"/>
                      <a:pt x="114776" y="679022"/>
                    </a:cubicBezTo>
                    <a:lnTo>
                      <a:pt x="181394" y="1020138"/>
                    </a:lnTo>
                    <a:close/>
                  </a:path>
                </a:pathLst>
              </a:custGeom>
              <a:solidFill>
                <a:srgbClr val="6F1400"/>
              </a:solidFill>
              <a:ln w="8023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08" name="Freeform: Shape 607">
                <a:extLst>
                  <a:ext uri="{FF2B5EF4-FFF2-40B4-BE49-F238E27FC236}">
                    <a16:creationId xmlns:a16="http://schemas.microsoft.com/office/drawing/2014/main" id="{4C7319D4-759F-4A76-846B-50C9F780DA09}"/>
                  </a:ext>
                </a:extLst>
              </p:cNvPr>
              <p:cNvSpPr/>
              <p:nvPr/>
            </p:nvSpPr>
            <p:spPr>
              <a:xfrm>
                <a:off x="8870971" y="4054992"/>
                <a:ext cx="500921" cy="399823"/>
              </a:xfrm>
              <a:custGeom>
                <a:avLst/>
                <a:gdLst>
                  <a:gd name="connsiteX0" fmla="*/ 497129 w 500921"/>
                  <a:gd name="connsiteY0" fmla="*/ 337630 h 399823"/>
                  <a:gd name="connsiteX1" fmla="*/ 453788 w 500921"/>
                  <a:gd name="connsiteY1" fmla="*/ 399432 h 399823"/>
                  <a:gd name="connsiteX2" fmla="*/ 452182 w 500921"/>
                  <a:gd name="connsiteY2" fmla="*/ 398630 h 399823"/>
                  <a:gd name="connsiteX3" fmla="*/ 452182 w 500921"/>
                  <a:gd name="connsiteY3" fmla="*/ 398630 h 399823"/>
                  <a:gd name="connsiteX4" fmla="*/ 449775 w 500921"/>
                  <a:gd name="connsiteY4" fmla="*/ 397827 h 399823"/>
                  <a:gd name="connsiteX5" fmla="*/ 405630 w 500921"/>
                  <a:gd name="connsiteY5" fmla="*/ 356893 h 399823"/>
                  <a:gd name="connsiteX6" fmla="*/ 405630 w 500921"/>
                  <a:gd name="connsiteY6" fmla="*/ 356893 h 399823"/>
                  <a:gd name="connsiteX7" fmla="*/ 375933 w 500921"/>
                  <a:gd name="connsiteY7" fmla="*/ 315959 h 399823"/>
                  <a:gd name="connsiteX8" fmla="*/ 375130 w 500921"/>
                  <a:gd name="connsiteY8" fmla="*/ 312749 h 399823"/>
                  <a:gd name="connsiteX9" fmla="*/ 375130 w 500921"/>
                  <a:gd name="connsiteY9" fmla="*/ 312749 h 399823"/>
                  <a:gd name="connsiteX10" fmla="*/ 368709 w 500921"/>
                  <a:gd name="connsiteY10" fmla="*/ 307933 h 399823"/>
                  <a:gd name="connsiteX11" fmla="*/ 368709 w 500921"/>
                  <a:gd name="connsiteY11" fmla="*/ 307933 h 399823"/>
                  <a:gd name="connsiteX12" fmla="*/ 367907 w 500921"/>
                  <a:gd name="connsiteY12" fmla="*/ 307933 h 399823"/>
                  <a:gd name="connsiteX13" fmla="*/ 367104 w 500921"/>
                  <a:gd name="connsiteY13" fmla="*/ 307933 h 399823"/>
                  <a:gd name="connsiteX14" fmla="*/ 339012 w 500921"/>
                  <a:gd name="connsiteY14" fmla="*/ 310341 h 399823"/>
                  <a:gd name="connsiteX15" fmla="*/ 338210 w 500921"/>
                  <a:gd name="connsiteY15" fmla="*/ 310341 h 399823"/>
                  <a:gd name="connsiteX16" fmla="*/ 208987 w 500921"/>
                  <a:gd name="connsiteY16" fmla="*/ 311946 h 399823"/>
                  <a:gd name="connsiteX17" fmla="*/ 200961 w 500921"/>
                  <a:gd name="connsiteY17" fmla="*/ 303920 h 399823"/>
                  <a:gd name="connsiteX18" fmla="*/ 193737 w 500921"/>
                  <a:gd name="connsiteY18" fmla="*/ 295091 h 399823"/>
                  <a:gd name="connsiteX19" fmla="*/ 178487 w 500921"/>
                  <a:gd name="connsiteY19" fmla="*/ 271012 h 399823"/>
                  <a:gd name="connsiteX20" fmla="*/ 176881 w 500921"/>
                  <a:gd name="connsiteY20" fmla="*/ 267802 h 399823"/>
                  <a:gd name="connsiteX21" fmla="*/ 147987 w 500921"/>
                  <a:gd name="connsiteY21" fmla="*/ 199579 h 399823"/>
                  <a:gd name="connsiteX22" fmla="*/ 145579 w 500921"/>
                  <a:gd name="connsiteY22" fmla="*/ 192355 h 399823"/>
                  <a:gd name="connsiteX23" fmla="*/ 141566 w 500921"/>
                  <a:gd name="connsiteY23" fmla="*/ 192355 h 399823"/>
                  <a:gd name="connsiteX24" fmla="*/ 141566 w 500921"/>
                  <a:gd name="connsiteY24" fmla="*/ 192355 h 399823"/>
                  <a:gd name="connsiteX25" fmla="*/ 128724 w 500921"/>
                  <a:gd name="connsiteY25" fmla="*/ 192355 h 399823"/>
                  <a:gd name="connsiteX26" fmla="*/ 91001 w 500921"/>
                  <a:gd name="connsiteY26" fmla="*/ 193158 h 399823"/>
                  <a:gd name="connsiteX27" fmla="*/ 50067 w 500921"/>
                  <a:gd name="connsiteY27" fmla="*/ 193960 h 399823"/>
                  <a:gd name="connsiteX28" fmla="*/ 304 w 500921"/>
                  <a:gd name="connsiteY28" fmla="*/ 249341 h 399823"/>
                  <a:gd name="connsiteX29" fmla="*/ 11541 w 500921"/>
                  <a:gd name="connsiteY29" fmla="*/ 131355 h 399823"/>
                  <a:gd name="connsiteX30" fmla="*/ 68527 w 500921"/>
                  <a:gd name="connsiteY30" fmla="*/ 41461 h 399823"/>
                  <a:gd name="connsiteX31" fmla="*/ 70132 w 500921"/>
                  <a:gd name="connsiteY31" fmla="*/ 39856 h 399823"/>
                  <a:gd name="connsiteX32" fmla="*/ 78159 w 500921"/>
                  <a:gd name="connsiteY32" fmla="*/ 32632 h 399823"/>
                  <a:gd name="connsiteX33" fmla="*/ 112671 w 500921"/>
                  <a:gd name="connsiteY33" fmla="*/ 16580 h 399823"/>
                  <a:gd name="connsiteX34" fmla="*/ 133540 w 500921"/>
                  <a:gd name="connsiteY34" fmla="*/ 10159 h 399823"/>
                  <a:gd name="connsiteX35" fmla="*/ 136750 w 500921"/>
                  <a:gd name="connsiteY35" fmla="*/ 9356 h 399823"/>
                  <a:gd name="connsiteX36" fmla="*/ 161632 w 500921"/>
                  <a:gd name="connsiteY36" fmla="*/ 4540 h 399823"/>
                  <a:gd name="connsiteX37" fmla="*/ 165645 w 500921"/>
                  <a:gd name="connsiteY37" fmla="*/ 3738 h 399823"/>
                  <a:gd name="connsiteX38" fmla="*/ 195342 w 500921"/>
                  <a:gd name="connsiteY38" fmla="*/ 527 h 399823"/>
                  <a:gd name="connsiteX39" fmla="*/ 224236 w 500921"/>
                  <a:gd name="connsiteY39" fmla="*/ 1330 h 399823"/>
                  <a:gd name="connsiteX40" fmla="*/ 234671 w 500921"/>
                  <a:gd name="connsiteY40" fmla="*/ 2935 h 399823"/>
                  <a:gd name="connsiteX41" fmla="*/ 254736 w 500921"/>
                  <a:gd name="connsiteY41" fmla="*/ 10961 h 399823"/>
                  <a:gd name="connsiteX42" fmla="*/ 363894 w 500921"/>
                  <a:gd name="connsiteY42" fmla="*/ 150618 h 399823"/>
                  <a:gd name="connsiteX43" fmla="*/ 392788 w 500921"/>
                  <a:gd name="connsiteY43" fmla="*/ 169881 h 399823"/>
                  <a:gd name="connsiteX44" fmla="*/ 500340 w 500921"/>
                  <a:gd name="connsiteY44" fmla="*/ 241315 h 399823"/>
                  <a:gd name="connsiteX45" fmla="*/ 497129 w 500921"/>
                  <a:gd name="connsiteY45" fmla="*/ 337630 h 3998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</a:cxnLst>
                <a:rect l="l" t="t" r="r" b="b"/>
                <a:pathLst>
                  <a:path w="500921" h="399823">
                    <a:moveTo>
                      <a:pt x="497129" y="337630"/>
                    </a:moveTo>
                    <a:cubicBezTo>
                      <a:pt x="490708" y="376156"/>
                      <a:pt x="468235" y="403446"/>
                      <a:pt x="453788" y="399432"/>
                    </a:cubicBezTo>
                    <a:cubicBezTo>
                      <a:pt x="452985" y="399432"/>
                      <a:pt x="452985" y="398630"/>
                      <a:pt x="452182" y="398630"/>
                    </a:cubicBezTo>
                    <a:cubicBezTo>
                      <a:pt x="452182" y="398630"/>
                      <a:pt x="452182" y="398630"/>
                      <a:pt x="452182" y="398630"/>
                    </a:cubicBezTo>
                    <a:lnTo>
                      <a:pt x="449775" y="397827"/>
                    </a:lnTo>
                    <a:cubicBezTo>
                      <a:pt x="439340" y="391406"/>
                      <a:pt x="421683" y="374551"/>
                      <a:pt x="405630" y="356893"/>
                    </a:cubicBezTo>
                    <a:cubicBezTo>
                      <a:pt x="405630" y="356893"/>
                      <a:pt x="405630" y="356893"/>
                      <a:pt x="405630" y="356893"/>
                    </a:cubicBezTo>
                    <a:cubicBezTo>
                      <a:pt x="391985" y="341643"/>
                      <a:pt x="379946" y="326393"/>
                      <a:pt x="375933" y="315959"/>
                    </a:cubicBezTo>
                    <a:cubicBezTo>
                      <a:pt x="375933" y="315157"/>
                      <a:pt x="375130" y="313551"/>
                      <a:pt x="375130" y="312749"/>
                    </a:cubicBezTo>
                    <a:cubicBezTo>
                      <a:pt x="375130" y="312749"/>
                      <a:pt x="375130" y="312749"/>
                      <a:pt x="375130" y="312749"/>
                    </a:cubicBezTo>
                    <a:cubicBezTo>
                      <a:pt x="374328" y="310341"/>
                      <a:pt x="371920" y="308736"/>
                      <a:pt x="368709" y="307933"/>
                    </a:cubicBezTo>
                    <a:cubicBezTo>
                      <a:pt x="368709" y="307933"/>
                      <a:pt x="368709" y="307933"/>
                      <a:pt x="368709" y="307933"/>
                    </a:cubicBezTo>
                    <a:lnTo>
                      <a:pt x="367907" y="307933"/>
                    </a:lnTo>
                    <a:cubicBezTo>
                      <a:pt x="367907" y="307933"/>
                      <a:pt x="367104" y="307933"/>
                      <a:pt x="367104" y="307933"/>
                    </a:cubicBezTo>
                    <a:cubicBezTo>
                      <a:pt x="360683" y="307130"/>
                      <a:pt x="351052" y="307933"/>
                      <a:pt x="339012" y="310341"/>
                    </a:cubicBezTo>
                    <a:cubicBezTo>
                      <a:pt x="339012" y="310341"/>
                      <a:pt x="338210" y="310341"/>
                      <a:pt x="338210" y="310341"/>
                    </a:cubicBezTo>
                    <a:cubicBezTo>
                      <a:pt x="297275" y="317565"/>
                      <a:pt x="234671" y="334420"/>
                      <a:pt x="208987" y="311946"/>
                    </a:cubicBezTo>
                    <a:cubicBezTo>
                      <a:pt x="205776" y="309538"/>
                      <a:pt x="203368" y="306328"/>
                      <a:pt x="200961" y="303920"/>
                    </a:cubicBezTo>
                    <a:cubicBezTo>
                      <a:pt x="198552" y="300709"/>
                      <a:pt x="196145" y="298302"/>
                      <a:pt x="193737" y="295091"/>
                    </a:cubicBezTo>
                    <a:cubicBezTo>
                      <a:pt x="188118" y="287867"/>
                      <a:pt x="183303" y="279039"/>
                      <a:pt x="178487" y="271012"/>
                    </a:cubicBezTo>
                    <a:lnTo>
                      <a:pt x="176881" y="267802"/>
                    </a:lnTo>
                    <a:cubicBezTo>
                      <a:pt x="162434" y="241315"/>
                      <a:pt x="152000" y="212421"/>
                      <a:pt x="147987" y="199579"/>
                    </a:cubicBezTo>
                    <a:cubicBezTo>
                      <a:pt x="146382" y="194763"/>
                      <a:pt x="145579" y="192355"/>
                      <a:pt x="145579" y="192355"/>
                    </a:cubicBezTo>
                    <a:lnTo>
                      <a:pt x="141566" y="192355"/>
                    </a:lnTo>
                    <a:lnTo>
                      <a:pt x="141566" y="192355"/>
                    </a:lnTo>
                    <a:lnTo>
                      <a:pt x="128724" y="192355"/>
                    </a:lnTo>
                    <a:lnTo>
                      <a:pt x="91001" y="193158"/>
                    </a:lnTo>
                    <a:lnTo>
                      <a:pt x="50067" y="193960"/>
                    </a:lnTo>
                    <a:lnTo>
                      <a:pt x="304" y="249341"/>
                    </a:lnTo>
                    <a:cubicBezTo>
                      <a:pt x="304" y="249341"/>
                      <a:pt x="-2907" y="165066"/>
                      <a:pt x="11541" y="131355"/>
                    </a:cubicBezTo>
                    <a:cubicBezTo>
                      <a:pt x="25988" y="96842"/>
                      <a:pt x="56488" y="57514"/>
                      <a:pt x="68527" y="41461"/>
                    </a:cubicBezTo>
                    <a:cubicBezTo>
                      <a:pt x="69330" y="40659"/>
                      <a:pt x="69330" y="40659"/>
                      <a:pt x="70132" y="39856"/>
                    </a:cubicBezTo>
                    <a:cubicBezTo>
                      <a:pt x="71738" y="37448"/>
                      <a:pt x="74948" y="35040"/>
                      <a:pt x="78159" y="32632"/>
                    </a:cubicBezTo>
                    <a:cubicBezTo>
                      <a:pt x="86185" y="27014"/>
                      <a:pt x="98224" y="21396"/>
                      <a:pt x="112671" y="16580"/>
                    </a:cubicBezTo>
                    <a:cubicBezTo>
                      <a:pt x="119093" y="14172"/>
                      <a:pt x="126316" y="12567"/>
                      <a:pt x="133540" y="10159"/>
                    </a:cubicBezTo>
                    <a:cubicBezTo>
                      <a:pt x="134342" y="9356"/>
                      <a:pt x="135948" y="9356"/>
                      <a:pt x="136750" y="9356"/>
                    </a:cubicBezTo>
                    <a:cubicBezTo>
                      <a:pt x="144777" y="7751"/>
                      <a:pt x="152803" y="5343"/>
                      <a:pt x="161632" y="4540"/>
                    </a:cubicBezTo>
                    <a:cubicBezTo>
                      <a:pt x="163237" y="4540"/>
                      <a:pt x="164039" y="3738"/>
                      <a:pt x="165645" y="3738"/>
                    </a:cubicBezTo>
                    <a:cubicBezTo>
                      <a:pt x="175276" y="2133"/>
                      <a:pt x="185710" y="1330"/>
                      <a:pt x="195342" y="527"/>
                    </a:cubicBezTo>
                    <a:cubicBezTo>
                      <a:pt x="205776" y="-275"/>
                      <a:pt x="215408" y="-275"/>
                      <a:pt x="224236" y="1330"/>
                    </a:cubicBezTo>
                    <a:cubicBezTo>
                      <a:pt x="228250" y="2133"/>
                      <a:pt x="231460" y="2133"/>
                      <a:pt x="234671" y="2935"/>
                    </a:cubicBezTo>
                    <a:cubicBezTo>
                      <a:pt x="242697" y="4540"/>
                      <a:pt x="249920" y="7751"/>
                      <a:pt x="254736" y="10961"/>
                    </a:cubicBezTo>
                    <a:cubicBezTo>
                      <a:pt x="292460" y="38251"/>
                      <a:pt x="363894" y="150618"/>
                      <a:pt x="363894" y="150618"/>
                    </a:cubicBezTo>
                    <a:lnTo>
                      <a:pt x="392788" y="169881"/>
                    </a:lnTo>
                    <a:lnTo>
                      <a:pt x="500340" y="241315"/>
                    </a:lnTo>
                    <a:cubicBezTo>
                      <a:pt x="498735" y="238907"/>
                      <a:pt x="504353" y="299104"/>
                      <a:pt x="497129" y="337630"/>
                    </a:cubicBezTo>
                    <a:close/>
                  </a:path>
                </a:pathLst>
              </a:custGeom>
              <a:solidFill>
                <a:srgbClr val="FFD973"/>
              </a:solidFill>
              <a:ln w="8023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09" name="Freeform: Shape 608">
                <a:extLst>
                  <a:ext uri="{FF2B5EF4-FFF2-40B4-BE49-F238E27FC236}">
                    <a16:creationId xmlns:a16="http://schemas.microsoft.com/office/drawing/2014/main" id="{539FE564-DB17-42CE-B0E9-4E18108CE9C5}"/>
                  </a:ext>
                </a:extLst>
              </p:cNvPr>
              <p:cNvSpPr/>
              <p:nvPr/>
            </p:nvSpPr>
            <p:spPr>
              <a:xfrm>
                <a:off x="8899042" y="3987263"/>
                <a:ext cx="142390" cy="130860"/>
              </a:xfrm>
              <a:custGeom>
                <a:avLst/>
                <a:gdLst>
                  <a:gd name="connsiteX0" fmla="*/ 142390 w 142390"/>
                  <a:gd name="connsiteY0" fmla="*/ 79493 h 130860"/>
                  <a:gd name="connsiteX1" fmla="*/ 76575 w 142390"/>
                  <a:gd name="connsiteY1" fmla="*/ 117216 h 130860"/>
                  <a:gd name="connsiteX2" fmla="*/ 72562 w 142390"/>
                  <a:gd name="connsiteY2" fmla="*/ 119624 h 130860"/>
                  <a:gd name="connsiteX3" fmla="*/ 62128 w 142390"/>
                  <a:gd name="connsiteY3" fmla="*/ 125242 h 130860"/>
                  <a:gd name="connsiteX4" fmla="*/ 53299 w 142390"/>
                  <a:gd name="connsiteY4" fmla="*/ 130861 h 130860"/>
                  <a:gd name="connsiteX5" fmla="*/ 51694 w 142390"/>
                  <a:gd name="connsiteY5" fmla="*/ 128453 h 130860"/>
                  <a:gd name="connsiteX6" fmla="*/ 41259 w 142390"/>
                  <a:gd name="connsiteY6" fmla="*/ 111598 h 130860"/>
                  <a:gd name="connsiteX7" fmla="*/ 38852 w 142390"/>
                  <a:gd name="connsiteY7" fmla="*/ 106782 h 130860"/>
                  <a:gd name="connsiteX8" fmla="*/ 326 w 142390"/>
                  <a:gd name="connsiteY8" fmla="*/ 21703 h 130860"/>
                  <a:gd name="connsiteX9" fmla="*/ 24404 w 142390"/>
                  <a:gd name="connsiteY9" fmla="*/ 835 h 130860"/>
                  <a:gd name="connsiteX10" fmla="*/ 67746 w 142390"/>
                  <a:gd name="connsiteY10" fmla="*/ 2440 h 130860"/>
                  <a:gd name="connsiteX11" fmla="*/ 93430 w 142390"/>
                  <a:gd name="connsiteY11" fmla="*/ 8861 h 130860"/>
                  <a:gd name="connsiteX12" fmla="*/ 93430 w 142390"/>
                  <a:gd name="connsiteY12" fmla="*/ 8861 h 130860"/>
                  <a:gd name="connsiteX13" fmla="*/ 93430 w 142390"/>
                  <a:gd name="connsiteY13" fmla="*/ 8861 h 130860"/>
                  <a:gd name="connsiteX14" fmla="*/ 107075 w 142390"/>
                  <a:gd name="connsiteY14" fmla="*/ 17690 h 130860"/>
                  <a:gd name="connsiteX15" fmla="*/ 112693 w 142390"/>
                  <a:gd name="connsiteY15" fmla="*/ 30532 h 130860"/>
                  <a:gd name="connsiteX16" fmla="*/ 120720 w 142390"/>
                  <a:gd name="connsiteY16" fmla="*/ 44980 h 130860"/>
                  <a:gd name="connsiteX17" fmla="*/ 134364 w 142390"/>
                  <a:gd name="connsiteY17" fmla="*/ 69058 h 130860"/>
                  <a:gd name="connsiteX18" fmla="*/ 142390 w 142390"/>
                  <a:gd name="connsiteY18" fmla="*/ 79493 h 1308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42390" h="130860">
                    <a:moveTo>
                      <a:pt x="142390" y="79493"/>
                    </a:moveTo>
                    <a:lnTo>
                      <a:pt x="76575" y="117216"/>
                    </a:lnTo>
                    <a:lnTo>
                      <a:pt x="72562" y="119624"/>
                    </a:lnTo>
                    <a:lnTo>
                      <a:pt x="62128" y="125242"/>
                    </a:lnTo>
                    <a:lnTo>
                      <a:pt x="53299" y="130861"/>
                    </a:lnTo>
                    <a:cubicBezTo>
                      <a:pt x="53299" y="130861"/>
                      <a:pt x="52496" y="130058"/>
                      <a:pt x="51694" y="128453"/>
                    </a:cubicBezTo>
                    <a:cubicBezTo>
                      <a:pt x="50088" y="125242"/>
                      <a:pt x="46075" y="119624"/>
                      <a:pt x="41259" y="111598"/>
                    </a:cubicBezTo>
                    <a:cubicBezTo>
                      <a:pt x="40457" y="109992"/>
                      <a:pt x="39654" y="108387"/>
                      <a:pt x="38852" y="106782"/>
                    </a:cubicBezTo>
                    <a:cubicBezTo>
                      <a:pt x="24404" y="82703"/>
                      <a:pt x="4339" y="45782"/>
                      <a:pt x="326" y="21703"/>
                    </a:cubicBezTo>
                    <a:cubicBezTo>
                      <a:pt x="-2082" y="8861"/>
                      <a:pt x="9155" y="2440"/>
                      <a:pt x="24404" y="835"/>
                    </a:cubicBezTo>
                    <a:cubicBezTo>
                      <a:pt x="37246" y="-770"/>
                      <a:pt x="53299" y="33"/>
                      <a:pt x="67746" y="2440"/>
                    </a:cubicBezTo>
                    <a:cubicBezTo>
                      <a:pt x="77378" y="4046"/>
                      <a:pt x="86207" y="6454"/>
                      <a:pt x="93430" y="8861"/>
                    </a:cubicBezTo>
                    <a:cubicBezTo>
                      <a:pt x="93430" y="8861"/>
                      <a:pt x="93430" y="8861"/>
                      <a:pt x="93430" y="8861"/>
                    </a:cubicBezTo>
                    <a:cubicBezTo>
                      <a:pt x="93430" y="8861"/>
                      <a:pt x="93430" y="8861"/>
                      <a:pt x="93430" y="8861"/>
                    </a:cubicBezTo>
                    <a:cubicBezTo>
                      <a:pt x="101456" y="11269"/>
                      <a:pt x="106272" y="14480"/>
                      <a:pt x="107075" y="17690"/>
                    </a:cubicBezTo>
                    <a:cubicBezTo>
                      <a:pt x="107878" y="20901"/>
                      <a:pt x="110285" y="24914"/>
                      <a:pt x="112693" y="30532"/>
                    </a:cubicBezTo>
                    <a:cubicBezTo>
                      <a:pt x="115101" y="35348"/>
                      <a:pt x="117509" y="40164"/>
                      <a:pt x="120720" y="44980"/>
                    </a:cubicBezTo>
                    <a:cubicBezTo>
                      <a:pt x="125535" y="53808"/>
                      <a:pt x="130351" y="61835"/>
                      <a:pt x="134364" y="69058"/>
                    </a:cubicBezTo>
                    <a:cubicBezTo>
                      <a:pt x="139180" y="74677"/>
                      <a:pt x="142390" y="79493"/>
                      <a:pt x="142390" y="79493"/>
                    </a:cubicBezTo>
                    <a:close/>
                  </a:path>
                </a:pathLst>
              </a:custGeom>
              <a:solidFill>
                <a:srgbClr val="FFD973"/>
              </a:solidFill>
              <a:ln w="8023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10" name="Freeform: Shape 609">
                <a:extLst>
                  <a:ext uri="{FF2B5EF4-FFF2-40B4-BE49-F238E27FC236}">
                    <a16:creationId xmlns:a16="http://schemas.microsoft.com/office/drawing/2014/main" id="{D189A15B-D719-44DF-9AD6-67ECE97CEB10}"/>
                  </a:ext>
                </a:extLst>
              </p:cNvPr>
              <p:cNvSpPr/>
              <p:nvPr/>
            </p:nvSpPr>
            <p:spPr>
              <a:xfrm>
                <a:off x="7090248" y="4231294"/>
                <a:ext cx="1531410" cy="2058636"/>
              </a:xfrm>
              <a:custGeom>
                <a:avLst/>
                <a:gdLst>
                  <a:gd name="connsiteX0" fmla="*/ 1531411 w 1531410"/>
                  <a:gd name="connsiteY0" fmla="*/ 1655818 h 2058636"/>
                  <a:gd name="connsiteX1" fmla="*/ 1485661 w 1531410"/>
                  <a:gd name="connsiteY1" fmla="*/ 2041881 h 2058636"/>
                  <a:gd name="connsiteX2" fmla="*/ 1367675 w 1531410"/>
                  <a:gd name="connsiteY2" fmla="*/ 1976066 h 2058636"/>
                  <a:gd name="connsiteX3" fmla="*/ 1476832 w 1531410"/>
                  <a:gd name="connsiteY3" fmla="*/ 1546661 h 2058636"/>
                  <a:gd name="connsiteX4" fmla="*/ 1245676 w 1531410"/>
                  <a:gd name="connsiteY4" fmla="*/ 1146953 h 2058636"/>
                  <a:gd name="connsiteX5" fmla="*/ 1268952 w 1531410"/>
                  <a:gd name="connsiteY5" fmla="*/ 1065888 h 2058636"/>
                  <a:gd name="connsiteX6" fmla="*/ 676614 w 1531410"/>
                  <a:gd name="connsiteY6" fmla="*/ 1134913 h 2058636"/>
                  <a:gd name="connsiteX7" fmla="*/ 649325 w 1531410"/>
                  <a:gd name="connsiteY7" fmla="*/ 1334767 h 2058636"/>
                  <a:gd name="connsiteX8" fmla="*/ 567457 w 1531410"/>
                  <a:gd name="connsiteY8" fmla="*/ 1642173 h 2058636"/>
                  <a:gd name="connsiteX9" fmla="*/ 634877 w 1531410"/>
                  <a:gd name="connsiteY9" fmla="*/ 1983289 h 2058636"/>
                  <a:gd name="connsiteX10" fmla="*/ 559431 w 1531410"/>
                  <a:gd name="connsiteY10" fmla="*/ 1972053 h 2058636"/>
                  <a:gd name="connsiteX11" fmla="*/ 512878 w 1531410"/>
                  <a:gd name="connsiteY11" fmla="*/ 1628528 h 2058636"/>
                  <a:gd name="connsiteX12" fmla="*/ 492813 w 1531410"/>
                  <a:gd name="connsiteY12" fmla="*/ 1597226 h 2058636"/>
                  <a:gd name="connsiteX13" fmla="*/ 553010 w 1531410"/>
                  <a:gd name="connsiteY13" fmla="*/ 1482451 h 2058636"/>
                  <a:gd name="connsiteX14" fmla="*/ 483984 w 1531410"/>
                  <a:gd name="connsiteY14" fmla="*/ 1238452 h 2058636"/>
                  <a:gd name="connsiteX15" fmla="*/ 462313 w 1531410"/>
                  <a:gd name="connsiteY15" fmla="*/ 1407806 h 2058636"/>
                  <a:gd name="connsiteX16" fmla="*/ 290551 w 1531410"/>
                  <a:gd name="connsiteY16" fmla="*/ 1719225 h 2058636"/>
                  <a:gd name="connsiteX17" fmla="*/ 276906 w 1531410"/>
                  <a:gd name="connsiteY17" fmla="*/ 1972855 h 2058636"/>
                  <a:gd name="connsiteX18" fmla="*/ 138052 w 1531410"/>
                  <a:gd name="connsiteY18" fmla="*/ 1919079 h 2058636"/>
                  <a:gd name="connsiteX19" fmla="*/ 240788 w 1531410"/>
                  <a:gd name="connsiteY19" fmla="*/ 1614884 h 2058636"/>
                  <a:gd name="connsiteX20" fmla="*/ 235972 w 1531410"/>
                  <a:gd name="connsiteY20" fmla="*/ 1541845 h 2058636"/>
                  <a:gd name="connsiteX21" fmla="*/ 339511 w 1531410"/>
                  <a:gd name="connsiteY21" fmla="*/ 1435898 h 2058636"/>
                  <a:gd name="connsiteX22" fmla="*/ 247209 w 1531410"/>
                  <a:gd name="connsiteY22" fmla="*/ 725574 h 2058636"/>
                  <a:gd name="connsiteX23" fmla="*/ 247209 w 1531410"/>
                  <a:gd name="connsiteY23" fmla="*/ 725574 h 2058636"/>
                  <a:gd name="connsiteX24" fmla="*/ 247209 w 1531410"/>
                  <a:gd name="connsiteY24" fmla="*/ 725574 h 2058636"/>
                  <a:gd name="connsiteX25" fmla="*/ 325866 w 1531410"/>
                  <a:gd name="connsiteY25" fmla="*/ 563444 h 2058636"/>
                  <a:gd name="connsiteX26" fmla="*/ 144473 w 1531410"/>
                  <a:gd name="connsiteY26" fmla="*/ 739219 h 2058636"/>
                  <a:gd name="connsiteX27" fmla="*/ 91499 w 1531410"/>
                  <a:gd name="connsiteY27" fmla="*/ 1102808 h 2058636"/>
                  <a:gd name="connsiteX28" fmla="*/ 0 w 1531410"/>
                  <a:gd name="connsiteY28" fmla="*/ 1053046 h 2058636"/>
                  <a:gd name="connsiteX29" fmla="*/ 128420 w 1531410"/>
                  <a:gd name="connsiteY29" fmla="*/ 736008 h 2058636"/>
                  <a:gd name="connsiteX30" fmla="*/ 319445 w 1531410"/>
                  <a:gd name="connsiteY30" fmla="*/ 522510 h 2058636"/>
                  <a:gd name="connsiteX31" fmla="*/ 651733 w 1531410"/>
                  <a:gd name="connsiteY31" fmla="*/ 0 h 2058636"/>
                  <a:gd name="connsiteX32" fmla="*/ 726377 w 1531410"/>
                  <a:gd name="connsiteY32" fmla="*/ 32908 h 2058636"/>
                  <a:gd name="connsiteX33" fmla="*/ 859613 w 1531410"/>
                  <a:gd name="connsiteY33" fmla="*/ 332287 h 2058636"/>
                  <a:gd name="connsiteX34" fmla="*/ 1182268 w 1531410"/>
                  <a:gd name="connsiteY34" fmla="*/ 114775 h 2058636"/>
                  <a:gd name="connsiteX35" fmla="*/ 1192703 w 1531410"/>
                  <a:gd name="connsiteY35" fmla="*/ 114775 h 2058636"/>
                  <a:gd name="connsiteX36" fmla="*/ 1198321 w 1531410"/>
                  <a:gd name="connsiteY36" fmla="*/ 115578 h 2058636"/>
                  <a:gd name="connsiteX37" fmla="*/ 1199926 w 1531410"/>
                  <a:gd name="connsiteY37" fmla="*/ 115578 h 2058636"/>
                  <a:gd name="connsiteX38" fmla="*/ 1200729 w 1531410"/>
                  <a:gd name="connsiteY38" fmla="*/ 115578 h 2058636"/>
                  <a:gd name="connsiteX39" fmla="*/ 1200729 w 1531410"/>
                  <a:gd name="connsiteY39" fmla="*/ 115578 h 2058636"/>
                  <a:gd name="connsiteX40" fmla="*/ 1201532 w 1531410"/>
                  <a:gd name="connsiteY40" fmla="*/ 115578 h 2058636"/>
                  <a:gd name="connsiteX41" fmla="*/ 1203939 w 1531410"/>
                  <a:gd name="connsiteY41" fmla="*/ 115578 h 2058636"/>
                  <a:gd name="connsiteX42" fmla="*/ 1200729 w 1531410"/>
                  <a:gd name="connsiteY42" fmla="*/ 155709 h 2058636"/>
                  <a:gd name="connsiteX43" fmla="*/ 1199926 w 1531410"/>
                  <a:gd name="connsiteY43" fmla="*/ 155709 h 2058636"/>
                  <a:gd name="connsiteX44" fmla="*/ 766508 w 1531410"/>
                  <a:gd name="connsiteY44" fmla="*/ 440642 h 2058636"/>
                  <a:gd name="connsiteX45" fmla="*/ 560233 w 1531410"/>
                  <a:gd name="connsiteY45" fmla="*/ 215104 h 2058636"/>
                  <a:gd name="connsiteX46" fmla="*/ 507260 w 1531410"/>
                  <a:gd name="connsiteY46" fmla="*/ 205472 h 2058636"/>
                  <a:gd name="connsiteX47" fmla="*/ 291353 w 1531410"/>
                  <a:gd name="connsiteY47" fmla="*/ 758482 h 2058636"/>
                  <a:gd name="connsiteX48" fmla="*/ 482378 w 1531410"/>
                  <a:gd name="connsiteY48" fmla="*/ 892520 h 2058636"/>
                  <a:gd name="connsiteX49" fmla="*/ 526523 w 1531410"/>
                  <a:gd name="connsiteY49" fmla="*/ 962349 h 2058636"/>
                  <a:gd name="connsiteX50" fmla="*/ 604378 w 1531410"/>
                  <a:gd name="connsiteY50" fmla="*/ 1013717 h 2058636"/>
                  <a:gd name="connsiteX51" fmla="*/ 684640 w 1531410"/>
                  <a:gd name="connsiteY51" fmla="*/ 1029769 h 2058636"/>
                  <a:gd name="connsiteX52" fmla="*/ 1203939 w 1531410"/>
                  <a:gd name="connsiteY52" fmla="*/ 1009704 h 2058636"/>
                  <a:gd name="connsiteX53" fmla="*/ 1326741 w 1531410"/>
                  <a:gd name="connsiteY53" fmla="*/ 873257 h 2058636"/>
                  <a:gd name="connsiteX54" fmla="*/ 1295439 w 1531410"/>
                  <a:gd name="connsiteY54" fmla="*/ 1155782 h 2058636"/>
                  <a:gd name="connsiteX55" fmla="*/ 1507332 w 1531410"/>
                  <a:gd name="connsiteY55" fmla="*/ 1546661 h 2058636"/>
                  <a:gd name="connsiteX56" fmla="*/ 1531411 w 1531410"/>
                  <a:gd name="connsiteY56" fmla="*/ 1655818 h 20586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</a:cxnLst>
                <a:rect l="l" t="t" r="r" b="b"/>
                <a:pathLst>
                  <a:path w="1531410" h="2058636">
                    <a:moveTo>
                      <a:pt x="1531411" y="1655818"/>
                    </a:moveTo>
                    <a:lnTo>
                      <a:pt x="1485661" y="2041881"/>
                    </a:lnTo>
                    <a:cubicBezTo>
                      <a:pt x="1485661" y="2041881"/>
                      <a:pt x="1280991" y="2108499"/>
                      <a:pt x="1367675" y="1976066"/>
                    </a:cubicBezTo>
                    <a:cubicBezTo>
                      <a:pt x="1454359" y="1842830"/>
                      <a:pt x="1476832" y="1546661"/>
                      <a:pt x="1476832" y="1546661"/>
                    </a:cubicBezTo>
                    <a:lnTo>
                      <a:pt x="1245676" y="1146953"/>
                    </a:lnTo>
                    <a:lnTo>
                      <a:pt x="1268952" y="1065888"/>
                    </a:lnTo>
                    <a:cubicBezTo>
                      <a:pt x="1268952" y="1065888"/>
                      <a:pt x="932652" y="1262531"/>
                      <a:pt x="676614" y="1134913"/>
                    </a:cubicBezTo>
                    <a:cubicBezTo>
                      <a:pt x="670193" y="1218387"/>
                      <a:pt x="660561" y="1320320"/>
                      <a:pt x="649325" y="1334767"/>
                    </a:cubicBezTo>
                    <a:cubicBezTo>
                      <a:pt x="629259" y="1359649"/>
                      <a:pt x="567457" y="1642173"/>
                      <a:pt x="567457" y="1642173"/>
                    </a:cubicBezTo>
                    <a:lnTo>
                      <a:pt x="634877" y="1983289"/>
                    </a:lnTo>
                    <a:lnTo>
                      <a:pt x="559431" y="1972053"/>
                    </a:lnTo>
                    <a:lnTo>
                      <a:pt x="512878" y="1628528"/>
                    </a:lnTo>
                    <a:cubicBezTo>
                      <a:pt x="512878" y="1628528"/>
                      <a:pt x="488799" y="1625318"/>
                      <a:pt x="492813" y="1597226"/>
                    </a:cubicBezTo>
                    <a:cubicBezTo>
                      <a:pt x="496826" y="1569937"/>
                      <a:pt x="549799" y="1504924"/>
                      <a:pt x="553010" y="1482451"/>
                    </a:cubicBezTo>
                    <a:cubicBezTo>
                      <a:pt x="554615" y="1468806"/>
                      <a:pt x="513681" y="1333965"/>
                      <a:pt x="483984" y="1238452"/>
                    </a:cubicBezTo>
                    <a:cubicBezTo>
                      <a:pt x="468734" y="1323530"/>
                      <a:pt x="462313" y="1407806"/>
                      <a:pt x="462313" y="1407806"/>
                    </a:cubicBezTo>
                    <a:lnTo>
                      <a:pt x="290551" y="1719225"/>
                    </a:lnTo>
                    <a:lnTo>
                      <a:pt x="276906" y="1972855"/>
                    </a:lnTo>
                    <a:lnTo>
                      <a:pt x="138052" y="1919079"/>
                    </a:lnTo>
                    <a:lnTo>
                      <a:pt x="240788" y="1614884"/>
                    </a:lnTo>
                    <a:cubicBezTo>
                      <a:pt x="240788" y="1614884"/>
                      <a:pt x="219117" y="1578766"/>
                      <a:pt x="235972" y="1541845"/>
                    </a:cubicBezTo>
                    <a:cubicBezTo>
                      <a:pt x="252827" y="1504924"/>
                      <a:pt x="292156" y="1519371"/>
                      <a:pt x="339511" y="1435898"/>
                    </a:cubicBezTo>
                    <a:cubicBezTo>
                      <a:pt x="386063" y="1354833"/>
                      <a:pt x="252025" y="747245"/>
                      <a:pt x="247209" y="725574"/>
                    </a:cubicBezTo>
                    <a:cubicBezTo>
                      <a:pt x="247209" y="725574"/>
                      <a:pt x="247209" y="725574"/>
                      <a:pt x="247209" y="725574"/>
                    </a:cubicBezTo>
                    <a:cubicBezTo>
                      <a:pt x="247209" y="725574"/>
                      <a:pt x="247209" y="725574"/>
                      <a:pt x="247209" y="725574"/>
                    </a:cubicBezTo>
                    <a:lnTo>
                      <a:pt x="325866" y="563444"/>
                    </a:lnTo>
                    <a:cubicBezTo>
                      <a:pt x="325866" y="563444"/>
                      <a:pt x="178986" y="659759"/>
                      <a:pt x="144473" y="739219"/>
                    </a:cubicBezTo>
                    <a:cubicBezTo>
                      <a:pt x="109157" y="817876"/>
                      <a:pt x="91499" y="1102808"/>
                      <a:pt x="91499" y="1102808"/>
                    </a:cubicBezTo>
                    <a:lnTo>
                      <a:pt x="0" y="1053046"/>
                    </a:lnTo>
                    <a:lnTo>
                      <a:pt x="128420" y="736008"/>
                    </a:lnTo>
                    <a:cubicBezTo>
                      <a:pt x="128420" y="736008"/>
                      <a:pt x="288945" y="535352"/>
                      <a:pt x="319445" y="522510"/>
                    </a:cubicBezTo>
                    <a:cubicBezTo>
                      <a:pt x="349142" y="509668"/>
                      <a:pt x="509668" y="1605"/>
                      <a:pt x="651733" y="0"/>
                    </a:cubicBezTo>
                    <a:cubicBezTo>
                      <a:pt x="679824" y="0"/>
                      <a:pt x="704706" y="12039"/>
                      <a:pt x="726377" y="32908"/>
                    </a:cubicBezTo>
                    <a:cubicBezTo>
                      <a:pt x="817073" y="116381"/>
                      <a:pt x="859613" y="332287"/>
                      <a:pt x="859613" y="332287"/>
                    </a:cubicBezTo>
                    <a:cubicBezTo>
                      <a:pt x="859613" y="332287"/>
                      <a:pt x="1102006" y="117986"/>
                      <a:pt x="1182268" y="114775"/>
                    </a:cubicBezTo>
                    <a:cubicBezTo>
                      <a:pt x="1186281" y="114775"/>
                      <a:pt x="1189492" y="114775"/>
                      <a:pt x="1192703" y="114775"/>
                    </a:cubicBezTo>
                    <a:cubicBezTo>
                      <a:pt x="1194308" y="114775"/>
                      <a:pt x="1196716" y="114775"/>
                      <a:pt x="1198321" y="115578"/>
                    </a:cubicBezTo>
                    <a:cubicBezTo>
                      <a:pt x="1199124" y="115578"/>
                      <a:pt x="1199124" y="115578"/>
                      <a:pt x="1199926" y="115578"/>
                    </a:cubicBezTo>
                    <a:cubicBezTo>
                      <a:pt x="1199926" y="115578"/>
                      <a:pt x="1200729" y="115578"/>
                      <a:pt x="1200729" y="115578"/>
                    </a:cubicBezTo>
                    <a:lnTo>
                      <a:pt x="1200729" y="115578"/>
                    </a:lnTo>
                    <a:cubicBezTo>
                      <a:pt x="1201532" y="115578"/>
                      <a:pt x="1201532" y="115578"/>
                      <a:pt x="1201532" y="115578"/>
                    </a:cubicBezTo>
                    <a:cubicBezTo>
                      <a:pt x="1202334" y="115578"/>
                      <a:pt x="1203137" y="115578"/>
                      <a:pt x="1203939" y="115578"/>
                    </a:cubicBezTo>
                    <a:lnTo>
                      <a:pt x="1200729" y="155709"/>
                    </a:lnTo>
                    <a:cubicBezTo>
                      <a:pt x="1200729" y="155709"/>
                      <a:pt x="1199926" y="155709"/>
                      <a:pt x="1199926" y="155709"/>
                    </a:cubicBezTo>
                    <a:cubicBezTo>
                      <a:pt x="1122071" y="172565"/>
                      <a:pt x="833126" y="429405"/>
                      <a:pt x="766508" y="440642"/>
                    </a:cubicBezTo>
                    <a:cubicBezTo>
                      <a:pt x="714337" y="449471"/>
                      <a:pt x="630864" y="269682"/>
                      <a:pt x="560233" y="215104"/>
                    </a:cubicBezTo>
                    <a:cubicBezTo>
                      <a:pt x="540970" y="200657"/>
                      <a:pt x="523312" y="195038"/>
                      <a:pt x="507260" y="205472"/>
                    </a:cubicBezTo>
                    <a:cubicBezTo>
                      <a:pt x="431813" y="253630"/>
                      <a:pt x="294564" y="735205"/>
                      <a:pt x="291353" y="758482"/>
                    </a:cubicBezTo>
                    <a:cubicBezTo>
                      <a:pt x="288945" y="781758"/>
                      <a:pt x="438234" y="821889"/>
                      <a:pt x="482378" y="892520"/>
                    </a:cubicBezTo>
                    <a:cubicBezTo>
                      <a:pt x="502444" y="925428"/>
                      <a:pt x="512878" y="945494"/>
                      <a:pt x="526523" y="962349"/>
                    </a:cubicBezTo>
                    <a:cubicBezTo>
                      <a:pt x="541773" y="980809"/>
                      <a:pt x="561838" y="994454"/>
                      <a:pt x="604378" y="1013717"/>
                    </a:cubicBezTo>
                    <a:cubicBezTo>
                      <a:pt x="619628" y="1020941"/>
                      <a:pt x="647719" y="1025756"/>
                      <a:pt x="684640" y="1029769"/>
                    </a:cubicBezTo>
                    <a:cubicBezTo>
                      <a:pt x="845968" y="1046625"/>
                      <a:pt x="1167019" y="1036190"/>
                      <a:pt x="1203939" y="1009704"/>
                    </a:cubicBezTo>
                    <a:cubicBezTo>
                      <a:pt x="1249689" y="977599"/>
                      <a:pt x="1326741" y="873257"/>
                      <a:pt x="1326741" y="873257"/>
                    </a:cubicBezTo>
                    <a:cubicBezTo>
                      <a:pt x="1326741" y="873257"/>
                      <a:pt x="1294636" y="1118058"/>
                      <a:pt x="1295439" y="1155782"/>
                    </a:cubicBezTo>
                    <a:cubicBezTo>
                      <a:pt x="1295439" y="1178255"/>
                      <a:pt x="1473622" y="1436701"/>
                      <a:pt x="1507332" y="1546661"/>
                    </a:cubicBezTo>
                    <a:lnTo>
                      <a:pt x="1531411" y="1655818"/>
                    </a:lnTo>
                    <a:close/>
                  </a:path>
                </a:pathLst>
              </a:custGeom>
              <a:solidFill>
                <a:srgbClr val="BB7959"/>
              </a:solidFill>
              <a:ln w="8023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11" name="Freeform: Shape 610">
                <a:extLst>
                  <a:ext uri="{FF2B5EF4-FFF2-40B4-BE49-F238E27FC236}">
                    <a16:creationId xmlns:a16="http://schemas.microsoft.com/office/drawing/2014/main" id="{B6F30365-743B-44D2-8DEC-0CE65DE45E4D}"/>
                  </a:ext>
                </a:extLst>
              </p:cNvPr>
              <p:cNvSpPr/>
              <p:nvPr/>
            </p:nvSpPr>
            <p:spPr>
              <a:xfrm>
                <a:off x="8290174" y="3986461"/>
                <a:ext cx="1032979" cy="809965"/>
              </a:xfrm>
              <a:custGeom>
                <a:avLst/>
                <a:gdLst>
                  <a:gd name="connsiteX0" fmla="*/ 1032980 w 1032979"/>
                  <a:gd name="connsiteY0" fmla="*/ 466358 h 809965"/>
                  <a:gd name="connsiteX1" fmla="*/ 1032980 w 1032979"/>
                  <a:gd name="connsiteY1" fmla="*/ 466358 h 809965"/>
                  <a:gd name="connsiteX2" fmla="*/ 1030572 w 1032979"/>
                  <a:gd name="connsiteY2" fmla="*/ 464753 h 809965"/>
                  <a:gd name="connsiteX3" fmla="*/ 986428 w 1032979"/>
                  <a:gd name="connsiteY3" fmla="*/ 423819 h 809965"/>
                  <a:gd name="connsiteX4" fmla="*/ 986428 w 1032979"/>
                  <a:gd name="connsiteY4" fmla="*/ 423819 h 809965"/>
                  <a:gd name="connsiteX5" fmla="*/ 956730 w 1032979"/>
                  <a:gd name="connsiteY5" fmla="*/ 382885 h 809965"/>
                  <a:gd name="connsiteX6" fmla="*/ 955928 w 1032979"/>
                  <a:gd name="connsiteY6" fmla="*/ 379675 h 809965"/>
                  <a:gd name="connsiteX7" fmla="*/ 955928 w 1032979"/>
                  <a:gd name="connsiteY7" fmla="*/ 379675 h 809965"/>
                  <a:gd name="connsiteX8" fmla="*/ 949507 w 1032979"/>
                  <a:gd name="connsiteY8" fmla="*/ 374859 h 809965"/>
                  <a:gd name="connsiteX9" fmla="*/ 949507 w 1032979"/>
                  <a:gd name="connsiteY9" fmla="*/ 374859 h 809965"/>
                  <a:gd name="connsiteX10" fmla="*/ 948704 w 1032979"/>
                  <a:gd name="connsiteY10" fmla="*/ 374859 h 809965"/>
                  <a:gd name="connsiteX11" fmla="*/ 947902 w 1032979"/>
                  <a:gd name="connsiteY11" fmla="*/ 374859 h 809965"/>
                  <a:gd name="connsiteX12" fmla="*/ 919810 w 1032979"/>
                  <a:gd name="connsiteY12" fmla="*/ 377267 h 809965"/>
                  <a:gd name="connsiteX13" fmla="*/ 919007 w 1032979"/>
                  <a:gd name="connsiteY13" fmla="*/ 377267 h 809965"/>
                  <a:gd name="connsiteX14" fmla="*/ 789784 w 1032979"/>
                  <a:gd name="connsiteY14" fmla="*/ 378872 h 809965"/>
                  <a:gd name="connsiteX15" fmla="*/ 781758 w 1032979"/>
                  <a:gd name="connsiteY15" fmla="*/ 370846 h 809965"/>
                  <a:gd name="connsiteX16" fmla="*/ 786574 w 1032979"/>
                  <a:gd name="connsiteY16" fmla="*/ 509700 h 809965"/>
                  <a:gd name="connsiteX17" fmla="*/ 740824 w 1032979"/>
                  <a:gd name="connsiteY17" fmla="*/ 481608 h 809965"/>
                  <a:gd name="connsiteX18" fmla="*/ 644509 w 1032979"/>
                  <a:gd name="connsiteY18" fmla="*/ 348372 h 809965"/>
                  <a:gd name="connsiteX19" fmla="*/ 630061 w 1032979"/>
                  <a:gd name="connsiteY19" fmla="*/ 349175 h 809965"/>
                  <a:gd name="connsiteX20" fmla="*/ 593944 w 1032979"/>
                  <a:gd name="connsiteY20" fmla="*/ 542608 h 809965"/>
                  <a:gd name="connsiteX21" fmla="*/ 367603 w 1032979"/>
                  <a:gd name="connsiteY21" fmla="*/ 809882 h 809965"/>
                  <a:gd name="connsiteX22" fmla="*/ 161328 w 1032979"/>
                  <a:gd name="connsiteY22" fmla="*/ 745672 h 809965"/>
                  <a:gd name="connsiteX23" fmla="*/ 97920 w 1032979"/>
                  <a:gd name="connsiteY23" fmla="*/ 496055 h 809965"/>
                  <a:gd name="connsiteX24" fmla="*/ 0 w 1032979"/>
                  <a:gd name="connsiteY24" fmla="*/ 402951 h 809965"/>
                  <a:gd name="connsiteX25" fmla="*/ 36118 w 1032979"/>
                  <a:gd name="connsiteY25" fmla="*/ 375662 h 809965"/>
                  <a:gd name="connsiteX26" fmla="*/ 42539 w 1032979"/>
                  <a:gd name="connsiteY26" fmla="*/ 378872 h 809965"/>
                  <a:gd name="connsiteX27" fmla="*/ 189420 w 1032979"/>
                  <a:gd name="connsiteY27" fmla="*/ 634107 h 809965"/>
                  <a:gd name="connsiteX28" fmla="*/ 422181 w 1032979"/>
                  <a:gd name="connsiteY28" fmla="*/ 650962 h 809965"/>
                  <a:gd name="connsiteX29" fmla="*/ 467931 w 1032979"/>
                  <a:gd name="connsiteY29" fmla="*/ 621265 h 809965"/>
                  <a:gd name="connsiteX30" fmla="*/ 471141 w 1032979"/>
                  <a:gd name="connsiteY30" fmla="*/ 618055 h 809965"/>
                  <a:gd name="connsiteX31" fmla="*/ 472747 w 1032979"/>
                  <a:gd name="connsiteY31" fmla="*/ 616449 h 809965"/>
                  <a:gd name="connsiteX32" fmla="*/ 473550 w 1032979"/>
                  <a:gd name="connsiteY32" fmla="*/ 615647 h 809965"/>
                  <a:gd name="connsiteX33" fmla="*/ 579496 w 1032979"/>
                  <a:gd name="connsiteY33" fmla="*/ 317873 h 809965"/>
                  <a:gd name="connsiteX34" fmla="*/ 579496 w 1032979"/>
                  <a:gd name="connsiteY34" fmla="*/ 314662 h 809965"/>
                  <a:gd name="connsiteX35" fmla="*/ 590733 w 1032979"/>
                  <a:gd name="connsiteY35" fmla="*/ 196676 h 809965"/>
                  <a:gd name="connsiteX36" fmla="*/ 647719 w 1032979"/>
                  <a:gd name="connsiteY36" fmla="*/ 106782 h 809965"/>
                  <a:gd name="connsiteX37" fmla="*/ 609193 w 1032979"/>
                  <a:gd name="connsiteY37" fmla="*/ 21703 h 809965"/>
                  <a:gd name="connsiteX38" fmla="*/ 633272 w 1032979"/>
                  <a:gd name="connsiteY38" fmla="*/ 835 h 809965"/>
                  <a:gd name="connsiteX39" fmla="*/ 676614 w 1032979"/>
                  <a:gd name="connsiteY39" fmla="*/ 2440 h 809965"/>
                  <a:gd name="connsiteX40" fmla="*/ 702298 w 1032979"/>
                  <a:gd name="connsiteY40" fmla="*/ 8861 h 809965"/>
                  <a:gd name="connsiteX41" fmla="*/ 630864 w 1032979"/>
                  <a:gd name="connsiteY41" fmla="*/ 20901 h 809965"/>
                  <a:gd name="connsiteX42" fmla="*/ 657351 w 1032979"/>
                  <a:gd name="connsiteY42" fmla="*/ 97150 h 809965"/>
                  <a:gd name="connsiteX43" fmla="*/ 666180 w 1032979"/>
                  <a:gd name="connsiteY43" fmla="*/ 117216 h 809965"/>
                  <a:gd name="connsiteX44" fmla="*/ 660561 w 1032979"/>
                  <a:gd name="connsiteY44" fmla="*/ 126847 h 809965"/>
                  <a:gd name="connsiteX45" fmla="*/ 641298 w 1032979"/>
                  <a:gd name="connsiteY45" fmla="*/ 182229 h 809965"/>
                  <a:gd name="connsiteX46" fmla="*/ 642101 w 1032979"/>
                  <a:gd name="connsiteY46" fmla="*/ 191860 h 809965"/>
                  <a:gd name="connsiteX47" fmla="*/ 752061 w 1032979"/>
                  <a:gd name="connsiteY47" fmla="*/ 248847 h 809965"/>
                  <a:gd name="connsiteX48" fmla="*/ 768916 w 1032979"/>
                  <a:gd name="connsiteY48" fmla="*/ 303425 h 809965"/>
                  <a:gd name="connsiteX49" fmla="*/ 787376 w 1032979"/>
                  <a:gd name="connsiteY49" fmla="*/ 337136 h 809965"/>
                  <a:gd name="connsiteX50" fmla="*/ 913389 w 1032979"/>
                  <a:gd name="connsiteY50" fmla="*/ 354793 h 809965"/>
                  <a:gd name="connsiteX51" fmla="*/ 963151 w 1032979"/>
                  <a:gd name="connsiteY51" fmla="*/ 325899 h 809965"/>
                  <a:gd name="connsiteX52" fmla="*/ 973586 w 1032979"/>
                  <a:gd name="connsiteY52" fmla="*/ 369241 h 809965"/>
                  <a:gd name="connsiteX53" fmla="*/ 1032980 w 1032979"/>
                  <a:gd name="connsiteY53" fmla="*/ 466358 h 8099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</a:cxnLst>
                <a:rect l="l" t="t" r="r" b="b"/>
                <a:pathLst>
                  <a:path w="1032979" h="809965">
                    <a:moveTo>
                      <a:pt x="1032980" y="466358"/>
                    </a:moveTo>
                    <a:cubicBezTo>
                      <a:pt x="1032980" y="466358"/>
                      <a:pt x="1032980" y="466358"/>
                      <a:pt x="1032980" y="466358"/>
                    </a:cubicBezTo>
                    <a:lnTo>
                      <a:pt x="1030572" y="464753"/>
                    </a:lnTo>
                    <a:cubicBezTo>
                      <a:pt x="1020138" y="458332"/>
                      <a:pt x="1002480" y="441477"/>
                      <a:pt x="986428" y="423819"/>
                    </a:cubicBezTo>
                    <a:cubicBezTo>
                      <a:pt x="986428" y="423819"/>
                      <a:pt x="986428" y="423819"/>
                      <a:pt x="986428" y="423819"/>
                    </a:cubicBezTo>
                    <a:cubicBezTo>
                      <a:pt x="972783" y="408569"/>
                      <a:pt x="960744" y="393319"/>
                      <a:pt x="956730" y="382885"/>
                    </a:cubicBezTo>
                    <a:cubicBezTo>
                      <a:pt x="956730" y="382083"/>
                      <a:pt x="955928" y="380477"/>
                      <a:pt x="955928" y="379675"/>
                    </a:cubicBezTo>
                    <a:cubicBezTo>
                      <a:pt x="955928" y="379675"/>
                      <a:pt x="955928" y="379675"/>
                      <a:pt x="955928" y="379675"/>
                    </a:cubicBezTo>
                    <a:cubicBezTo>
                      <a:pt x="955125" y="377267"/>
                      <a:pt x="952717" y="375662"/>
                      <a:pt x="949507" y="374859"/>
                    </a:cubicBezTo>
                    <a:cubicBezTo>
                      <a:pt x="949507" y="374859"/>
                      <a:pt x="949507" y="374859"/>
                      <a:pt x="949507" y="374859"/>
                    </a:cubicBezTo>
                    <a:lnTo>
                      <a:pt x="948704" y="374859"/>
                    </a:lnTo>
                    <a:cubicBezTo>
                      <a:pt x="948704" y="374859"/>
                      <a:pt x="947902" y="374859"/>
                      <a:pt x="947902" y="374859"/>
                    </a:cubicBezTo>
                    <a:cubicBezTo>
                      <a:pt x="941480" y="374056"/>
                      <a:pt x="931849" y="374859"/>
                      <a:pt x="919810" y="377267"/>
                    </a:cubicBezTo>
                    <a:cubicBezTo>
                      <a:pt x="919810" y="377267"/>
                      <a:pt x="919007" y="377267"/>
                      <a:pt x="919007" y="377267"/>
                    </a:cubicBezTo>
                    <a:cubicBezTo>
                      <a:pt x="878073" y="384490"/>
                      <a:pt x="815468" y="401346"/>
                      <a:pt x="789784" y="378872"/>
                    </a:cubicBezTo>
                    <a:cubicBezTo>
                      <a:pt x="786574" y="376464"/>
                      <a:pt x="784166" y="373254"/>
                      <a:pt x="781758" y="370846"/>
                    </a:cubicBezTo>
                    <a:cubicBezTo>
                      <a:pt x="787376" y="414188"/>
                      <a:pt x="788981" y="461543"/>
                      <a:pt x="786574" y="509700"/>
                    </a:cubicBezTo>
                    <a:cubicBezTo>
                      <a:pt x="780955" y="506490"/>
                      <a:pt x="768916" y="500069"/>
                      <a:pt x="740824" y="481608"/>
                    </a:cubicBezTo>
                    <a:cubicBezTo>
                      <a:pt x="695074" y="451108"/>
                      <a:pt x="644509" y="348372"/>
                      <a:pt x="644509" y="348372"/>
                    </a:cubicBezTo>
                    <a:lnTo>
                      <a:pt x="630061" y="349175"/>
                    </a:lnTo>
                    <a:cubicBezTo>
                      <a:pt x="630061" y="349175"/>
                      <a:pt x="591535" y="443082"/>
                      <a:pt x="593944" y="542608"/>
                    </a:cubicBezTo>
                    <a:cubicBezTo>
                      <a:pt x="596351" y="641331"/>
                      <a:pt x="411747" y="807474"/>
                      <a:pt x="367603" y="809882"/>
                    </a:cubicBezTo>
                    <a:cubicBezTo>
                      <a:pt x="323458" y="812290"/>
                      <a:pt x="191828" y="761725"/>
                      <a:pt x="161328" y="745672"/>
                    </a:cubicBezTo>
                    <a:cubicBezTo>
                      <a:pt x="130828" y="729620"/>
                      <a:pt x="118789" y="535384"/>
                      <a:pt x="97920" y="496055"/>
                    </a:cubicBezTo>
                    <a:cubicBezTo>
                      <a:pt x="77052" y="456727"/>
                      <a:pt x="0" y="402951"/>
                      <a:pt x="0" y="402951"/>
                    </a:cubicBezTo>
                    <a:lnTo>
                      <a:pt x="36118" y="375662"/>
                    </a:lnTo>
                    <a:cubicBezTo>
                      <a:pt x="38526" y="376464"/>
                      <a:pt x="40131" y="378069"/>
                      <a:pt x="42539" y="378872"/>
                    </a:cubicBezTo>
                    <a:cubicBezTo>
                      <a:pt x="140460" y="439069"/>
                      <a:pt x="189420" y="634107"/>
                      <a:pt x="189420" y="634107"/>
                    </a:cubicBezTo>
                    <a:cubicBezTo>
                      <a:pt x="189420" y="634107"/>
                      <a:pt x="306603" y="695909"/>
                      <a:pt x="422181" y="650962"/>
                    </a:cubicBezTo>
                    <a:cubicBezTo>
                      <a:pt x="438234" y="644541"/>
                      <a:pt x="453484" y="634910"/>
                      <a:pt x="467931" y="621265"/>
                    </a:cubicBezTo>
                    <a:cubicBezTo>
                      <a:pt x="468734" y="620463"/>
                      <a:pt x="470339" y="618857"/>
                      <a:pt x="471141" y="618055"/>
                    </a:cubicBezTo>
                    <a:cubicBezTo>
                      <a:pt x="471944" y="617252"/>
                      <a:pt x="471944" y="617252"/>
                      <a:pt x="472747" y="616449"/>
                    </a:cubicBezTo>
                    <a:cubicBezTo>
                      <a:pt x="472747" y="616449"/>
                      <a:pt x="473550" y="615647"/>
                      <a:pt x="473550" y="615647"/>
                    </a:cubicBezTo>
                    <a:cubicBezTo>
                      <a:pt x="529733" y="558660"/>
                      <a:pt x="568259" y="448701"/>
                      <a:pt x="579496" y="317873"/>
                    </a:cubicBezTo>
                    <a:cubicBezTo>
                      <a:pt x="579496" y="317070"/>
                      <a:pt x="579496" y="316267"/>
                      <a:pt x="579496" y="314662"/>
                    </a:cubicBezTo>
                    <a:cubicBezTo>
                      <a:pt x="579496" y="314662"/>
                      <a:pt x="576286" y="230386"/>
                      <a:pt x="590733" y="196676"/>
                    </a:cubicBezTo>
                    <a:cubicBezTo>
                      <a:pt x="605180" y="162163"/>
                      <a:pt x="635680" y="122834"/>
                      <a:pt x="647719" y="106782"/>
                    </a:cubicBezTo>
                    <a:cubicBezTo>
                      <a:pt x="633272" y="82703"/>
                      <a:pt x="613206" y="45782"/>
                      <a:pt x="609193" y="21703"/>
                    </a:cubicBezTo>
                    <a:cubicBezTo>
                      <a:pt x="606786" y="8861"/>
                      <a:pt x="618022" y="2440"/>
                      <a:pt x="633272" y="835"/>
                    </a:cubicBezTo>
                    <a:cubicBezTo>
                      <a:pt x="646114" y="-770"/>
                      <a:pt x="662167" y="33"/>
                      <a:pt x="676614" y="2440"/>
                    </a:cubicBezTo>
                    <a:cubicBezTo>
                      <a:pt x="686245" y="4046"/>
                      <a:pt x="695074" y="6454"/>
                      <a:pt x="702298" y="8861"/>
                    </a:cubicBezTo>
                    <a:cubicBezTo>
                      <a:pt x="677416" y="9664"/>
                      <a:pt x="633272" y="12875"/>
                      <a:pt x="630864" y="20901"/>
                    </a:cubicBezTo>
                    <a:cubicBezTo>
                      <a:pt x="628456" y="28927"/>
                      <a:pt x="646114" y="71466"/>
                      <a:pt x="657351" y="97150"/>
                    </a:cubicBezTo>
                    <a:cubicBezTo>
                      <a:pt x="662167" y="109190"/>
                      <a:pt x="666180" y="117216"/>
                      <a:pt x="666180" y="117216"/>
                    </a:cubicBezTo>
                    <a:cubicBezTo>
                      <a:pt x="666180" y="117216"/>
                      <a:pt x="663772" y="121229"/>
                      <a:pt x="660561" y="126847"/>
                    </a:cubicBezTo>
                    <a:cubicBezTo>
                      <a:pt x="653338" y="139689"/>
                      <a:pt x="642101" y="162966"/>
                      <a:pt x="641298" y="182229"/>
                    </a:cubicBezTo>
                    <a:cubicBezTo>
                      <a:pt x="641298" y="185439"/>
                      <a:pt x="641298" y="188650"/>
                      <a:pt x="642101" y="191860"/>
                    </a:cubicBezTo>
                    <a:cubicBezTo>
                      <a:pt x="647719" y="220755"/>
                      <a:pt x="752061" y="248847"/>
                      <a:pt x="752061" y="248847"/>
                    </a:cubicBezTo>
                    <a:cubicBezTo>
                      <a:pt x="752061" y="248847"/>
                      <a:pt x="758482" y="277741"/>
                      <a:pt x="768916" y="303425"/>
                    </a:cubicBezTo>
                    <a:cubicBezTo>
                      <a:pt x="774534" y="317070"/>
                      <a:pt x="780955" y="329912"/>
                      <a:pt x="787376" y="337136"/>
                    </a:cubicBezTo>
                    <a:cubicBezTo>
                      <a:pt x="806639" y="358004"/>
                      <a:pt x="884494" y="360412"/>
                      <a:pt x="913389" y="354793"/>
                    </a:cubicBezTo>
                    <a:cubicBezTo>
                      <a:pt x="941480" y="349175"/>
                      <a:pt x="962349" y="327504"/>
                      <a:pt x="963151" y="325899"/>
                    </a:cubicBezTo>
                    <a:cubicBezTo>
                      <a:pt x="963151" y="326701"/>
                      <a:pt x="957533" y="345162"/>
                      <a:pt x="973586" y="369241"/>
                    </a:cubicBezTo>
                    <a:cubicBezTo>
                      <a:pt x="988033" y="395727"/>
                      <a:pt x="1029769" y="461543"/>
                      <a:pt x="1032980" y="466358"/>
                    </a:cubicBezTo>
                    <a:close/>
                  </a:path>
                </a:pathLst>
              </a:custGeom>
              <a:solidFill>
                <a:srgbClr val="B66F7B">
                  <a:alpha val="43000"/>
                </a:srgbClr>
              </a:solidFill>
              <a:ln w="8023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sp>
          <p:nvSpPr>
            <p:cNvPr id="612" name="Freeform: Shape 611">
              <a:extLst>
                <a:ext uri="{FF2B5EF4-FFF2-40B4-BE49-F238E27FC236}">
                  <a16:creationId xmlns:a16="http://schemas.microsoft.com/office/drawing/2014/main" id="{D65509FB-38A4-46F8-8D56-CBBC34633CE4}"/>
                </a:ext>
              </a:extLst>
            </p:cNvPr>
            <p:cNvSpPr/>
            <p:nvPr/>
          </p:nvSpPr>
          <p:spPr>
            <a:xfrm>
              <a:off x="2235498" y="3958772"/>
              <a:ext cx="1408449" cy="1483736"/>
            </a:xfrm>
            <a:custGeom>
              <a:avLst/>
              <a:gdLst>
                <a:gd name="connsiteX0" fmla="*/ 2299524 w 2299524"/>
                <a:gd name="connsiteY0" fmla="*/ 368830 h 2365583"/>
                <a:gd name="connsiteX1" fmla="*/ 2276248 w 2299524"/>
                <a:gd name="connsiteY1" fmla="*/ 630486 h 2365583"/>
                <a:gd name="connsiteX2" fmla="*/ 2273037 w 2299524"/>
                <a:gd name="connsiteY2" fmla="*/ 645736 h 2365583"/>
                <a:gd name="connsiteX3" fmla="*/ 2254577 w 2299524"/>
                <a:gd name="connsiteY3" fmla="*/ 735630 h 2365583"/>
                <a:gd name="connsiteX4" fmla="*/ 2251367 w 2299524"/>
                <a:gd name="connsiteY4" fmla="*/ 749275 h 2365583"/>
                <a:gd name="connsiteX5" fmla="*/ 2073184 w 2299524"/>
                <a:gd name="connsiteY5" fmla="*/ 1141759 h 2365583"/>
                <a:gd name="connsiteX6" fmla="*/ 1900619 w 2299524"/>
                <a:gd name="connsiteY6" fmla="*/ 1239679 h 2365583"/>
                <a:gd name="connsiteX7" fmla="*/ 1748923 w 2299524"/>
                <a:gd name="connsiteY7" fmla="*/ 1285429 h 2365583"/>
                <a:gd name="connsiteX8" fmla="*/ 1745712 w 2299524"/>
                <a:gd name="connsiteY8" fmla="*/ 1286232 h 2365583"/>
                <a:gd name="connsiteX9" fmla="*/ 1886974 w 2299524"/>
                <a:gd name="connsiteY9" fmla="*/ 1622532 h 2365583"/>
                <a:gd name="connsiteX10" fmla="*/ 1920684 w 2299524"/>
                <a:gd name="connsiteY10" fmla="*/ 1783860 h 2365583"/>
                <a:gd name="connsiteX11" fmla="*/ 1923895 w 2299524"/>
                <a:gd name="connsiteY11" fmla="*/ 1799912 h 2365583"/>
                <a:gd name="connsiteX12" fmla="*/ 1916672 w 2299524"/>
                <a:gd name="connsiteY12" fmla="*/ 1916293 h 2365583"/>
                <a:gd name="connsiteX13" fmla="*/ 1890988 w 2299524"/>
                <a:gd name="connsiteY13" fmla="*/ 2341685 h 2365583"/>
                <a:gd name="connsiteX14" fmla="*/ 1769791 w 2299524"/>
                <a:gd name="connsiteY14" fmla="*/ 2275870 h 2365583"/>
                <a:gd name="connsiteX15" fmla="*/ 1857277 w 2299524"/>
                <a:gd name="connsiteY15" fmla="*/ 1800715 h 2365583"/>
                <a:gd name="connsiteX16" fmla="*/ 1606055 w 2299524"/>
                <a:gd name="connsiteY16" fmla="*/ 1376126 h 2365583"/>
                <a:gd name="connsiteX17" fmla="*/ 1625318 w 2299524"/>
                <a:gd name="connsiteY17" fmla="*/ 1286232 h 2365583"/>
                <a:gd name="connsiteX18" fmla="*/ 1118861 w 2299524"/>
                <a:gd name="connsiteY18" fmla="*/ 1424283 h 2365583"/>
                <a:gd name="connsiteX19" fmla="*/ 1106019 w 2299524"/>
                <a:gd name="connsiteY19" fmla="*/ 1418665 h 2365583"/>
                <a:gd name="connsiteX20" fmla="*/ 1040203 w 2299524"/>
                <a:gd name="connsiteY20" fmla="*/ 1396994 h 2365583"/>
                <a:gd name="connsiteX21" fmla="*/ 919007 w 2299524"/>
                <a:gd name="connsiteY21" fmla="*/ 1532638 h 2365583"/>
                <a:gd name="connsiteX22" fmla="*/ 890916 w 2299524"/>
                <a:gd name="connsiteY22" fmla="*/ 1623334 h 2365583"/>
                <a:gd name="connsiteX23" fmla="*/ 836337 w 2299524"/>
                <a:gd name="connsiteY23" fmla="*/ 1706005 h 2365583"/>
                <a:gd name="connsiteX24" fmla="*/ 680627 w 2299524"/>
                <a:gd name="connsiteY24" fmla="*/ 2055950 h 2365583"/>
                <a:gd name="connsiteX25" fmla="*/ 679824 w 2299524"/>
                <a:gd name="connsiteY25" fmla="*/ 2333659 h 2365583"/>
                <a:gd name="connsiteX26" fmla="*/ 537760 w 2299524"/>
                <a:gd name="connsiteY26" fmla="*/ 2282291 h 2365583"/>
                <a:gd name="connsiteX27" fmla="*/ 624443 w 2299524"/>
                <a:gd name="connsiteY27" fmla="*/ 1944385 h 2365583"/>
                <a:gd name="connsiteX28" fmla="*/ 616417 w 2299524"/>
                <a:gd name="connsiteY28" fmla="*/ 1864925 h 2365583"/>
                <a:gd name="connsiteX29" fmla="*/ 714337 w 2299524"/>
                <a:gd name="connsiteY29" fmla="*/ 1743728 h 2365583"/>
                <a:gd name="connsiteX30" fmla="*/ 585917 w 2299524"/>
                <a:gd name="connsiteY30" fmla="*/ 972405 h 2365583"/>
                <a:gd name="connsiteX31" fmla="*/ 585917 w 2299524"/>
                <a:gd name="connsiteY31" fmla="*/ 972405 h 2365583"/>
                <a:gd name="connsiteX32" fmla="*/ 585917 w 2299524"/>
                <a:gd name="connsiteY32" fmla="*/ 972405 h 2365583"/>
                <a:gd name="connsiteX33" fmla="*/ 655746 w 2299524"/>
                <a:gd name="connsiteY33" fmla="*/ 790209 h 2365583"/>
                <a:gd name="connsiteX34" fmla="*/ 381247 w 2299524"/>
                <a:gd name="connsiteY34" fmla="*/ 949129 h 2365583"/>
                <a:gd name="connsiteX35" fmla="*/ 0 w 2299524"/>
                <a:gd name="connsiteY35" fmla="*/ 1077549 h 2365583"/>
                <a:gd name="connsiteX36" fmla="*/ 8027 w 2299524"/>
                <a:gd name="connsiteY36" fmla="*/ 972405 h 2365583"/>
                <a:gd name="connsiteX37" fmla="*/ 377235 w 2299524"/>
                <a:gd name="connsiteY37" fmla="*/ 934681 h 2365583"/>
                <a:gd name="connsiteX38" fmla="*/ 625246 w 2299524"/>
                <a:gd name="connsiteY38" fmla="*/ 796630 h 2365583"/>
                <a:gd name="connsiteX39" fmla="*/ 952718 w 2299524"/>
                <a:gd name="connsiteY39" fmla="*/ 157739 h 2365583"/>
                <a:gd name="connsiteX40" fmla="*/ 1028967 w 2299524"/>
                <a:gd name="connsiteY40" fmla="*/ 189042 h 2365583"/>
                <a:gd name="connsiteX41" fmla="*/ 1176650 w 2299524"/>
                <a:gd name="connsiteY41" fmla="*/ 509289 h 2365583"/>
                <a:gd name="connsiteX42" fmla="*/ 1398175 w 2299524"/>
                <a:gd name="connsiteY42" fmla="*/ 302212 h 2365583"/>
                <a:gd name="connsiteX43" fmla="*/ 1487266 w 2299524"/>
                <a:gd name="connsiteY43" fmla="*/ 254054 h 2365583"/>
                <a:gd name="connsiteX44" fmla="*/ 1497701 w 2299524"/>
                <a:gd name="connsiteY44" fmla="*/ 253252 h 2365583"/>
                <a:gd name="connsiteX45" fmla="*/ 1503319 w 2299524"/>
                <a:gd name="connsiteY45" fmla="*/ 254054 h 2365583"/>
                <a:gd name="connsiteX46" fmla="*/ 1504924 w 2299524"/>
                <a:gd name="connsiteY46" fmla="*/ 254054 h 2365583"/>
                <a:gd name="connsiteX47" fmla="*/ 1505727 w 2299524"/>
                <a:gd name="connsiteY47" fmla="*/ 254054 h 2365583"/>
                <a:gd name="connsiteX48" fmla="*/ 1505727 w 2299524"/>
                <a:gd name="connsiteY48" fmla="*/ 254054 h 2365583"/>
                <a:gd name="connsiteX49" fmla="*/ 1506530 w 2299524"/>
                <a:gd name="connsiteY49" fmla="*/ 254054 h 2365583"/>
                <a:gd name="connsiteX50" fmla="*/ 1507332 w 2299524"/>
                <a:gd name="connsiteY50" fmla="*/ 254054 h 2365583"/>
                <a:gd name="connsiteX51" fmla="*/ 1509740 w 2299524"/>
                <a:gd name="connsiteY51" fmla="*/ 254054 h 2365583"/>
                <a:gd name="connsiteX52" fmla="*/ 1543450 w 2299524"/>
                <a:gd name="connsiteY52" fmla="*/ 265291 h 2365583"/>
                <a:gd name="connsiteX53" fmla="*/ 1549872 w 2299524"/>
                <a:gd name="connsiteY53" fmla="*/ 268502 h 2365583"/>
                <a:gd name="connsiteX54" fmla="*/ 1586792 w 2299524"/>
                <a:gd name="connsiteY54" fmla="*/ 298199 h 2365583"/>
                <a:gd name="connsiteX55" fmla="*/ 1710397 w 2299524"/>
                <a:gd name="connsiteY55" fmla="*/ 538987 h 2365583"/>
                <a:gd name="connsiteX56" fmla="*/ 1943158 w 2299524"/>
                <a:gd name="connsiteY56" fmla="*/ 544605 h 2365583"/>
                <a:gd name="connsiteX57" fmla="*/ 1987303 w 2299524"/>
                <a:gd name="connsiteY57" fmla="*/ 510092 h 2365583"/>
                <a:gd name="connsiteX58" fmla="*/ 1990513 w 2299524"/>
                <a:gd name="connsiteY58" fmla="*/ 506079 h 2365583"/>
                <a:gd name="connsiteX59" fmla="*/ 1992118 w 2299524"/>
                <a:gd name="connsiteY59" fmla="*/ 504474 h 2365583"/>
                <a:gd name="connsiteX60" fmla="*/ 1992921 w 2299524"/>
                <a:gd name="connsiteY60" fmla="*/ 503671 h 2365583"/>
                <a:gd name="connsiteX61" fmla="*/ 2059539 w 2299524"/>
                <a:gd name="connsiteY61" fmla="*/ 154529 h 2365583"/>
                <a:gd name="connsiteX62" fmla="*/ 2059539 w 2299524"/>
                <a:gd name="connsiteY62" fmla="*/ 111989 h 2365583"/>
                <a:gd name="connsiteX63" fmla="*/ 2059539 w 2299524"/>
                <a:gd name="connsiteY63" fmla="*/ 105568 h 2365583"/>
                <a:gd name="connsiteX64" fmla="*/ 2106092 w 2299524"/>
                <a:gd name="connsiteY64" fmla="*/ 63832 h 2365583"/>
                <a:gd name="connsiteX65" fmla="*/ 2134986 w 2299524"/>
                <a:gd name="connsiteY65" fmla="*/ 22898 h 2365583"/>
                <a:gd name="connsiteX66" fmla="*/ 2138196 w 2299524"/>
                <a:gd name="connsiteY66" fmla="*/ 20490 h 2365583"/>
                <a:gd name="connsiteX67" fmla="*/ 2142210 w 2299524"/>
                <a:gd name="connsiteY67" fmla="*/ 17280 h 2365583"/>
                <a:gd name="connsiteX68" fmla="*/ 2153446 w 2299524"/>
                <a:gd name="connsiteY68" fmla="*/ 8451 h 2365583"/>
                <a:gd name="connsiteX69" fmla="*/ 2161472 w 2299524"/>
                <a:gd name="connsiteY69" fmla="*/ 3635 h 2365583"/>
                <a:gd name="connsiteX70" fmla="*/ 2163880 w 2299524"/>
                <a:gd name="connsiteY70" fmla="*/ 2832 h 2365583"/>
                <a:gd name="connsiteX71" fmla="*/ 2259393 w 2299524"/>
                <a:gd name="connsiteY71" fmla="*/ 107174 h 2365583"/>
                <a:gd name="connsiteX72" fmla="*/ 2260998 w 2299524"/>
                <a:gd name="connsiteY72" fmla="*/ 111187 h 2365583"/>
                <a:gd name="connsiteX73" fmla="*/ 2260998 w 2299524"/>
                <a:gd name="connsiteY73" fmla="*/ 111989 h 2365583"/>
                <a:gd name="connsiteX74" fmla="*/ 2268222 w 2299524"/>
                <a:gd name="connsiteY74" fmla="*/ 135266 h 2365583"/>
                <a:gd name="connsiteX75" fmla="*/ 2271432 w 2299524"/>
                <a:gd name="connsiteY75" fmla="*/ 145700 h 2365583"/>
                <a:gd name="connsiteX76" fmla="*/ 2272235 w 2299524"/>
                <a:gd name="connsiteY76" fmla="*/ 148910 h 2365583"/>
                <a:gd name="connsiteX77" fmla="*/ 2272235 w 2299524"/>
                <a:gd name="connsiteY77" fmla="*/ 148910 h 2365583"/>
                <a:gd name="connsiteX78" fmla="*/ 2273840 w 2299524"/>
                <a:gd name="connsiteY78" fmla="*/ 153726 h 2365583"/>
                <a:gd name="connsiteX79" fmla="*/ 2274643 w 2299524"/>
                <a:gd name="connsiteY79" fmla="*/ 156134 h 2365583"/>
                <a:gd name="connsiteX80" fmla="*/ 2274643 w 2299524"/>
                <a:gd name="connsiteY80" fmla="*/ 157739 h 2365583"/>
                <a:gd name="connsiteX81" fmla="*/ 2274643 w 2299524"/>
                <a:gd name="connsiteY81" fmla="*/ 157739 h 2365583"/>
                <a:gd name="connsiteX82" fmla="*/ 2277051 w 2299524"/>
                <a:gd name="connsiteY82" fmla="*/ 167371 h 2365583"/>
                <a:gd name="connsiteX83" fmla="*/ 2286682 w 2299524"/>
                <a:gd name="connsiteY83" fmla="*/ 215528 h 2365583"/>
                <a:gd name="connsiteX84" fmla="*/ 2299524 w 2299524"/>
                <a:gd name="connsiteY84" fmla="*/ 368830 h 23655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</a:cxnLst>
              <a:rect l="l" t="t" r="r" b="b"/>
              <a:pathLst>
                <a:path w="2299524" h="2365583">
                  <a:moveTo>
                    <a:pt x="2299524" y="368830"/>
                  </a:moveTo>
                  <a:cubicBezTo>
                    <a:pt x="2299524" y="453106"/>
                    <a:pt x="2291498" y="543000"/>
                    <a:pt x="2276248" y="630486"/>
                  </a:cubicBezTo>
                  <a:cubicBezTo>
                    <a:pt x="2275446" y="636104"/>
                    <a:pt x="2274643" y="640920"/>
                    <a:pt x="2273037" y="645736"/>
                  </a:cubicBezTo>
                  <a:cubicBezTo>
                    <a:pt x="2267419" y="676236"/>
                    <a:pt x="2261801" y="705933"/>
                    <a:pt x="2254577" y="735630"/>
                  </a:cubicBezTo>
                  <a:cubicBezTo>
                    <a:pt x="2253775" y="740446"/>
                    <a:pt x="2252170" y="745262"/>
                    <a:pt x="2251367" y="749275"/>
                  </a:cubicBezTo>
                  <a:cubicBezTo>
                    <a:pt x="2206420" y="937089"/>
                    <a:pt x="2136591" y="1096009"/>
                    <a:pt x="2073184" y="1141759"/>
                  </a:cubicBezTo>
                  <a:cubicBezTo>
                    <a:pt x="2009776" y="1186706"/>
                    <a:pt x="1951185" y="1218008"/>
                    <a:pt x="1900619" y="1239679"/>
                  </a:cubicBezTo>
                  <a:cubicBezTo>
                    <a:pt x="1820356" y="1274192"/>
                    <a:pt x="1762567" y="1283021"/>
                    <a:pt x="1748923" y="1285429"/>
                  </a:cubicBezTo>
                  <a:cubicBezTo>
                    <a:pt x="1746515" y="1285429"/>
                    <a:pt x="1745712" y="1286232"/>
                    <a:pt x="1745712" y="1286232"/>
                  </a:cubicBezTo>
                  <a:lnTo>
                    <a:pt x="1886974" y="1622532"/>
                  </a:lnTo>
                  <a:lnTo>
                    <a:pt x="1920684" y="1783860"/>
                  </a:lnTo>
                  <a:lnTo>
                    <a:pt x="1923895" y="1799912"/>
                  </a:lnTo>
                  <a:lnTo>
                    <a:pt x="1916672" y="1916293"/>
                  </a:lnTo>
                  <a:lnTo>
                    <a:pt x="1890988" y="2341685"/>
                  </a:lnTo>
                  <a:cubicBezTo>
                    <a:pt x="1890988" y="2341685"/>
                    <a:pt x="1690331" y="2426763"/>
                    <a:pt x="1769791" y="2275870"/>
                  </a:cubicBezTo>
                  <a:cubicBezTo>
                    <a:pt x="1850054" y="2124976"/>
                    <a:pt x="1857277" y="1800715"/>
                    <a:pt x="1857277" y="1800715"/>
                  </a:cubicBezTo>
                  <a:lnTo>
                    <a:pt x="1606055" y="1376126"/>
                  </a:lnTo>
                  <a:lnTo>
                    <a:pt x="1625318" y="1286232"/>
                  </a:lnTo>
                  <a:cubicBezTo>
                    <a:pt x="1625318" y="1286232"/>
                    <a:pt x="1376504" y="1535848"/>
                    <a:pt x="1118861" y="1424283"/>
                  </a:cubicBezTo>
                  <a:cubicBezTo>
                    <a:pt x="1114848" y="1422678"/>
                    <a:pt x="1110032" y="1420270"/>
                    <a:pt x="1106019" y="1418665"/>
                  </a:cubicBezTo>
                  <a:cubicBezTo>
                    <a:pt x="1073914" y="1403415"/>
                    <a:pt x="1069098" y="1423481"/>
                    <a:pt x="1040203" y="1396994"/>
                  </a:cubicBezTo>
                  <a:cubicBezTo>
                    <a:pt x="985625" y="1347231"/>
                    <a:pt x="932652" y="1415454"/>
                    <a:pt x="919007" y="1532638"/>
                  </a:cubicBezTo>
                  <a:cubicBezTo>
                    <a:pt x="914994" y="1565545"/>
                    <a:pt x="903757" y="1596848"/>
                    <a:pt x="890916" y="1623334"/>
                  </a:cubicBezTo>
                  <a:cubicBezTo>
                    <a:pt x="866837" y="1672295"/>
                    <a:pt x="836337" y="1706005"/>
                    <a:pt x="836337" y="1706005"/>
                  </a:cubicBezTo>
                  <a:lnTo>
                    <a:pt x="680627" y="2055950"/>
                  </a:lnTo>
                  <a:lnTo>
                    <a:pt x="679824" y="2333659"/>
                  </a:lnTo>
                  <a:lnTo>
                    <a:pt x="537760" y="2282291"/>
                  </a:lnTo>
                  <a:lnTo>
                    <a:pt x="624443" y="1944385"/>
                  </a:lnTo>
                  <a:cubicBezTo>
                    <a:pt x="624443" y="1944385"/>
                    <a:pt x="601167" y="1905859"/>
                    <a:pt x="616417" y="1864925"/>
                  </a:cubicBezTo>
                  <a:cubicBezTo>
                    <a:pt x="631667" y="1823991"/>
                    <a:pt x="670996" y="1836833"/>
                    <a:pt x="714337" y="1743728"/>
                  </a:cubicBezTo>
                  <a:cubicBezTo>
                    <a:pt x="756877" y="1652229"/>
                    <a:pt x="591536" y="995681"/>
                    <a:pt x="585917" y="972405"/>
                  </a:cubicBezTo>
                  <a:cubicBezTo>
                    <a:pt x="585917" y="972405"/>
                    <a:pt x="585917" y="972405"/>
                    <a:pt x="585917" y="972405"/>
                  </a:cubicBezTo>
                  <a:cubicBezTo>
                    <a:pt x="585917" y="972405"/>
                    <a:pt x="585917" y="972405"/>
                    <a:pt x="585917" y="972405"/>
                  </a:cubicBezTo>
                  <a:lnTo>
                    <a:pt x="655746" y="790209"/>
                  </a:lnTo>
                  <a:cubicBezTo>
                    <a:pt x="655746" y="790209"/>
                    <a:pt x="475155" y="941905"/>
                    <a:pt x="381247" y="949129"/>
                  </a:cubicBezTo>
                  <a:cubicBezTo>
                    <a:pt x="288143" y="956352"/>
                    <a:pt x="0" y="1077549"/>
                    <a:pt x="0" y="1077549"/>
                  </a:cubicBezTo>
                  <a:lnTo>
                    <a:pt x="8027" y="972405"/>
                  </a:lnTo>
                  <a:lnTo>
                    <a:pt x="377235" y="934681"/>
                  </a:lnTo>
                  <a:cubicBezTo>
                    <a:pt x="377235" y="934681"/>
                    <a:pt x="596351" y="811880"/>
                    <a:pt x="625246" y="796630"/>
                  </a:cubicBezTo>
                  <a:cubicBezTo>
                    <a:pt x="654140" y="781380"/>
                    <a:pt x="811455" y="167371"/>
                    <a:pt x="952718" y="157739"/>
                  </a:cubicBezTo>
                  <a:cubicBezTo>
                    <a:pt x="980809" y="156134"/>
                    <a:pt x="1005691" y="168173"/>
                    <a:pt x="1028967" y="189042"/>
                  </a:cubicBezTo>
                  <a:cubicBezTo>
                    <a:pt x="1123677" y="275725"/>
                    <a:pt x="1176650" y="509289"/>
                    <a:pt x="1176650" y="509289"/>
                  </a:cubicBezTo>
                  <a:cubicBezTo>
                    <a:pt x="1176650" y="509289"/>
                    <a:pt x="1301057" y="376053"/>
                    <a:pt x="1398175" y="302212"/>
                  </a:cubicBezTo>
                  <a:cubicBezTo>
                    <a:pt x="1433490" y="274923"/>
                    <a:pt x="1465596" y="255660"/>
                    <a:pt x="1487266" y="254054"/>
                  </a:cubicBezTo>
                  <a:cubicBezTo>
                    <a:pt x="1491280" y="254054"/>
                    <a:pt x="1494490" y="253252"/>
                    <a:pt x="1497701" y="253252"/>
                  </a:cubicBezTo>
                  <a:cubicBezTo>
                    <a:pt x="1499306" y="253252"/>
                    <a:pt x="1501714" y="253252"/>
                    <a:pt x="1503319" y="254054"/>
                  </a:cubicBezTo>
                  <a:cubicBezTo>
                    <a:pt x="1504122" y="254054"/>
                    <a:pt x="1504122" y="254054"/>
                    <a:pt x="1504924" y="254054"/>
                  </a:cubicBezTo>
                  <a:cubicBezTo>
                    <a:pt x="1504924" y="254054"/>
                    <a:pt x="1505727" y="254054"/>
                    <a:pt x="1505727" y="254054"/>
                  </a:cubicBezTo>
                  <a:lnTo>
                    <a:pt x="1505727" y="254054"/>
                  </a:lnTo>
                  <a:cubicBezTo>
                    <a:pt x="1505727" y="254054"/>
                    <a:pt x="1505727" y="254054"/>
                    <a:pt x="1506530" y="254054"/>
                  </a:cubicBezTo>
                  <a:lnTo>
                    <a:pt x="1507332" y="254054"/>
                  </a:lnTo>
                  <a:cubicBezTo>
                    <a:pt x="1508135" y="254054"/>
                    <a:pt x="1508937" y="254054"/>
                    <a:pt x="1509740" y="254054"/>
                  </a:cubicBezTo>
                  <a:cubicBezTo>
                    <a:pt x="1521779" y="255660"/>
                    <a:pt x="1533017" y="259673"/>
                    <a:pt x="1543450" y="265291"/>
                  </a:cubicBezTo>
                  <a:cubicBezTo>
                    <a:pt x="1545858" y="266094"/>
                    <a:pt x="1547463" y="267699"/>
                    <a:pt x="1549872" y="268502"/>
                  </a:cubicBezTo>
                  <a:cubicBezTo>
                    <a:pt x="1562713" y="276528"/>
                    <a:pt x="1574753" y="286159"/>
                    <a:pt x="1586792" y="298199"/>
                  </a:cubicBezTo>
                  <a:cubicBezTo>
                    <a:pt x="1665449" y="379264"/>
                    <a:pt x="1710397" y="538987"/>
                    <a:pt x="1710397" y="538987"/>
                  </a:cubicBezTo>
                  <a:cubicBezTo>
                    <a:pt x="1710397" y="538987"/>
                    <a:pt x="1830791" y="599986"/>
                    <a:pt x="1943158" y="544605"/>
                  </a:cubicBezTo>
                  <a:cubicBezTo>
                    <a:pt x="1959211" y="536579"/>
                    <a:pt x="1973658" y="525342"/>
                    <a:pt x="1987303" y="510092"/>
                  </a:cubicBezTo>
                  <a:cubicBezTo>
                    <a:pt x="1988105" y="508487"/>
                    <a:pt x="1989710" y="507684"/>
                    <a:pt x="1990513" y="506079"/>
                  </a:cubicBezTo>
                  <a:cubicBezTo>
                    <a:pt x="1991316" y="505276"/>
                    <a:pt x="1991316" y="505276"/>
                    <a:pt x="1992118" y="504474"/>
                  </a:cubicBezTo>
                  <a:cubicBezTo>
                    <a:pt x="1992118" y="504474"/>
                    <a:pt x="1992921" y="503671"/>
                    <a:pt x="1992921" y="503671"/>
                  </a:cubicBezTo>
                  <a:cubicBezTo>
                    <a:pt x="2045895" y="437856"/>
                    <a:pt x="2054724" y="298199"/>
                    <a:pt x="2059539" y="154529"/>
                  </a:cubicBezTo>
                  <a:cubicBezTo>
                    <a:pt x="2059539" y="153726"/>
                    <a:pt x="2059539" y="124029"/>
                    <a:pt x="2059539" y="111989"/>
                  </a:cubicBezTo>
                  <a:lnTo>
                    <a:pt x="2059539" y="105568"/>
                  </a:lnTo>
                  <a:cubicBezTo>
                    <a:pt x="2061144" y="67042"/>
                    <a:pt x="2091644" y="93529"/>
                    <a:pt x="2106092" y="63832"/>
                  </a:cubicBezTo>
                  <a:cubicBezTo>
                    <a:pt x="2113315" y="48582"/>
                    <a:pt x="2122947" y="34937"/>
                    <a:pt x="2134986" y="22898"/>
                  </a:cubicBezTo>
                  <a:cubicBezTo>
                    <a:pt x="2135788" y="22095"/>
                    <a:pt x="2136591" y="21293"/>
                    <a:pt x="2138196" y="20490"/>
                  </a:cubicBezTo>
                  <a:cubicBezTo>
                    <a:pt x="2139802" y="19687"/>
                    <a:pt x="2140605" y="18082"/>
                    <a:pt x="2142210" y="17280"/>
                  </a:cubicBezTo>
                  <a:cubicBezTo>
                    <a:pt x="2146223" y="14069"/>
                    <a:pt x="2149433" y="11661"/>
                    <a:pt x="2153446" y="8451"/>
                  </a:cubicBezTo>
                  <a:cubicBezTo>
                    <a:pt x="2155854" y="6845"/>
                    <a:pt x="2159065" y="5240"/>
                    <a:pt x="2161472" y="3635"/>
                  </a:cubicBezTo>
                  <a:cubicBezTo>
                    <a:pt x="2162275" y="3635"/>
                    <a:pt x="2163078" y="2832"/>
                    <a:pt x="2163880" y="2832"/>
                  </a:cubicBezTo>
                  <a:cubicBezTo>
                    <a:pt x="2200802" y="-11615"/>
                    <a:pt x="2232906" y="30122"/>
                    <a:pt x="2259393" y="107174"/>
                  </a:cubicBezTo>
                  <a:cubicBezTo>
                    <a:pt x="2260196" y="108779"/>
                    <a:pt x="2260196" y="109582"/>
                    <a:pt x="2260998" y="111187"/>
                  </a:cubicBezTo>
                  <a:cubicBezTo>
                    <a:pt x="2260998" y="111187"/>
                    <a:pt x="2260998" y="111989"/>
                    <a:pt x="2260998" y="111989"/>
                  </a:cubicBezTo>
                  <a:cubicBezTo>
                    <a:pt x="2263406" y="119213"/>
                    <a:pt x="2265814" y="127239"/>
                    <a:pt x="2268222" y="135266"/>
                  </a:cubicBezTo>
                  <a:cubicBezTo>
                    <a:pt x="2269025" y="138476"/>
                    <a:pt x="2270630" y="142489"/>
                    <a:pt x="2271432" y="145700"/>
                  </a:cubicBezTo>
                  <a:cubicBezTo>
                    <a:pt x="2271432" y="146502"/>
                    <a:pt x="2272235" y="148108"/>
                    <a:pt x="2272235" y="148910"/>
                  </a:cubicBezTo>
                  <a:lnTo>
                    <a:pt x="2272235" y="148910"/>
                  </a:lnTo>
                  <a:cubicBezTo>
                    <a:pt x="2273037" y="150515"/>
                    <a:pt x="2273037" y="152121"/>
                    <a:pt x="2273840" y="153726"/>
                  </a:cubicBezTo>
                  <a:cubicBezTo>
                    <a:pt x="2273840" y="154529"/>
                    <a:pt x="2273840" y="155331"/>
                    <a:pt x="2274643" y="156134"/>
                  </a:cubicBezTo>
                  <a:cubicBezTo>
                    <a:pt x="2274643" y="156936"/>
                    <a:pt x="2274643" y="156936"/>
                    <a:pt x="2274643" y="157739"/>
                  </a:cubicBezTo>
                  <a:cubicBezTo>
                    <a:pt x="2274643" y="157739"/>
                    <a:pt x="2274643" y="157739"/>
                    <a:pt x="2274643" y="157739"/>
                  </a:cubicBezTo>
                  <a:cubicBezTo>
                    <a:pt x="2275446" y="160950"/>
                    <a:pt x="2276248" y="164160"/>
                    <a:pt x="2277051" y="167371"/>
                  </a:cubicBezTo>
                  <a:cubicBezTo>
                    <a:pt x="2281064" y="182621"/>
                    <a:pt x="2284274" y="198673"/>
                    <a:pt x="2286682" y="215528"/>
                  </a:cubicBezTo>
                  <a:cubicBezTo>
                    <a:pt x="2295511" y="263686"/>
                    <a:pt x="2299524" y="315054"/>
                    <a:pt x="2299524" y="368830"/>
                  </a:cubicBezTo>
                  <a:close/>
                </a:path>
              </a:pathLst>
            </a:custGeom>
            <a:solidFill>
              <a:srgbClr val="E0AF5A"/>
            </a:solidFill>
            <a:ln w="8023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13" name="Freeform: Shape 612">
              <a:extLst>
                <a:ext uri="{FF2B5EF4-FFF2-40B4-BE49-F238E27FC236}">
                  <a16:creationId xmlns:a16="http://schemas.microsoft.com/office/drawing/2014/main" id="{657D7519-85C9-44E7-BDB2-66F7F0206F8F}"/>
                </a:ext>
              </a:extLst>
            </p:cNvPr>
            <p:cNvSpPr/>
            <p:nvPr/>
          </p:nvSpPr>
          <p:spPr>
            <a:xfrm>
              <a:off x="3490567" y="3864094"/>
              <a:ext cx="340629" cy="209220"/>
            </a:xfrm>
            <a:custGeom>
              <a:avLst/>
              <a:gdLst>
                <a:gd name="connsiteX0" fmla="*/ 517694 w 556132"/>
                <a:gd name="connsiteY0" fmla="*/ 331965 h 333569"/>
                <a:gd name="connsiteX1" fmla="*/ 516089 w 556132"/>
                <a:gd name="connsiteY1" fmla="*/ 331965 h 333569"/>
                <a:gd name="connsiteX2" fmla="*/ 515286 w 556132"/>
                <a:gd name="connsiteY2" fmla="*/ 331965 h 333569"/>
                <a:gd name="connsiteX3" fmla="*/ 512879 w 556132"/>
                <a:gd name="connsiteY3" fmla="*/ 331162 h 333569"/>
                <a:gd name="connsiteX4" fmla="*/ 456694 w 556132"/>
                <a:gd name="connsiteY4" fmla="*/ 304675 h 333569"/>
                <a:gd name="connsiteX5" fmla="*/ 456694 w 556132"/>
                <a:gd name="connsiteY5" fmla="*/ 304675 h 333569"/>
                <a:gd name="connsiteX6" fmla="*/ 413353 w 556132"/>
                <a:gd name="connsiteY6" fmla="*/ 272570 h 333569"/>
                <a:gd name="connsiteX7" fmla="*/ 410945 w 556132"/>
                <a:gd name="connsiteY7" fmla="*/ 269360 h 333569"/>
                <a:gd name="connsiteX8" fmla="*/ 410945 w 556132"/>
                <a:gd name="connsiteY8" fmla="*/ 269360 h 333569"/>
                <a:gd name="connsiteX9" fmla="*/ 402919 w 556132"/>
                <a:gd name="connsiteY9" fmla="*/ 266952 h 333569"/>
                <a:gd name="connsiteX10" fmla="*/ 402919 w 556132"/>
                <a:gd name="connsiteY10" fmla="*/ 266952 h 333569"/>
                <a:gd name="connsiteX11" fmla="*/ 402116 w 556132"/>
                <a:gd name="connsiteY11" fmla="*/ 266952 h 333569"/>
                <a:gd name="connsiteX12" fmla="*/ 401313 w 556132"/>
                <a:gd name="connsiteY12" fmla="*/ 266952 h 333569"/>
                <a:gd name="connsiteX13" fmla="*/ 375629 w 556132"/>
                <a:gd name="connsiteY13" fmla="*/ 278991 h 333569"/>
                <a:gd name="connsiteX14" fmla="*/ 374827 w 556132"/>
                <a:gd name="connsiteY14" fmla="*/ 278991 h 333569"/>
                <a:gd name="connsiteX15" fmla="*/ 253630 w 556132"/>
                <a:gd name="connsiteY15" fmla="*/ 325544 h 333569"/>
                <a:gd name="connsiteX16" fmla="*/ 242393 w 556132"/>
                <a:gd name="connsiteY16" fmla="*/ 319925 h 333569"/>
                <a:gd name="connsiteX17" fmla="*/ 231960 w 556132"/>
                <a:gd name="connsiteY17" fmla="*/ 313504 h 333569"/>
                <a:gd name="connsiteX18" fmla="*/ 231960 w 556132"/>
                <a:gd name="connsiteY18" fmla="*/ 313504 h 333569"/>
                <a:gd name="connsiteX19" fmla="*/ 226341 w 556132"/>
                <a:gd name="connsiteY19" fmla="*/ 309491 h 333569"/>
                <a:gd name="connsiteX20" fmla="*/ 223933 w 556132"/>
                <a:gd name="connsiteY20" fmla="*/ 307886 h 333569"/>
                <a:gd name="connsiteX21" fmla="*/ 208683 w 556132"/>
                <a:gd name="connsiteY21" fmla="*/ 294241 h 333569"/>
                <a:gd name="connsiteX22" fmla="*/ 205473 w 556132"/>
                <a:gd name="connsiteY22" fmla="*/ 291031 h 333569"/>
                <a:gd name="connsiteX23" fmla="*/ 189420 w 556132"/>
                <a:gd name="connsiteY23" fmla="*/ 274176 h 333569"/>
                <a:gd name="connsiteX24" fmla="*/ 153302 w 556132"/>
                <a:gd name="connsiteY24" fmla="*/ 230834 h 333569"/>
                <a:gd name="connsiteX25" fmla="*/ 148486 w 556132"/>
                <a:gd name="connsiteY25" fmla="*/ 224413 h 333569"/>
                <a:gd name="connsiteX26" fmla="*/ 145276 w 556132"/>
                <a:gd name="connsiteY26" fmla="*/ 226018 h 333569"/>
                <a:gd name="connsiteX27" fmla="*/ 145276 w 556132"/>
                <a:gd name="connsiteY27" fmla="*/ 226018 h 333569"/>
                <a:gd name="connsiteX28" fmla="*/ 133236 w 556132"/>
                <a:gd name="connsiteY28" fmla="*/ 230834 h 333569"/>
                <a:gd name="connsiteX29" fmla="*/ 121197 w 556132"/>
                <a:gd name="connsiteY29" fmla="*/ 235650 h 333569"/>
                <a:gd name="connsiteX30" fmla="*/ 97118 w 556132"/>
                <a:gd name="connsiteY30" fmla="*/ 244478 h 333569"/>
                <a:gd name="connsiteX31" fmla="*/ 59395 w 556132"/>
                <a:gd name="connsiteY31" fmla="*/ 258926 h 333569"/>
                <a:gd name="connsiteX32" fmla="*/ 32908 w 556132"/>
                <a:gd name="connsiteY32" fmla="*/ 333570 h 333569"/>
                <a:gd name="connsiteX33" fmla="*/ 9632 w 556132"/>
                <a:gd name="connsiteY33" fmla="*/ 263741 h 333569"/>
                <a:gd name="connsiteX34" fmla="*/ 0 w 556132"/>
                <a:gd name="connsiteY34" fmla="*/ 208360 h 333569"/>
                <a:gd name="connsiteX35" fmla="*/ 17658 w 556132"/>
                <a:gd name="connsiteY35" fmla="*/ 108032 h 333569"/>
                <a:gd name="connsiteX36" fmla="*/ 20868 w 556132"/>
                <a:gd name="connsiteY36" fmla="*/ 96795 h 333569"/>
                <a:gd name="connsiteX37" fmla="*/ 20868 w 556132"/>
                <a:gd name="connsiteY37" fmla="*/ 95993 h 333569"/>
                <a:gd name="connsiteX38" fmla="*/ 21671 w 556132"/>
                <a:gd name="connsiteY38" fmla="*/ 94387 h 333569"/>
                <a:gd name="connsiteX39" fmla="*/ 26487 w 556132"/>
                <a:gd name="connsiteY39" fmla="*/ 83953 h 333569"/>
                <a:gd name="connsiteX40" fmla="*/ 52974 w 556132"/>
                <a:gd name="connsiteY40" fmla="*/ 55861 h 333569"/>
                <a:gd name="connsiteX41" fmla="*/ 69829 w 556132"/>
                <a:gd name="connsiteY41" fmla="*/ 42217 h 333569"/>
                <a:gd name="connsiteX42" fmla="*/ 72236 w 556132"/>
                <a:gd name="connsiteY42" fmla="*/ 40611 h 333569"/>
                <a:gd name="connsiteX43" fmla="*/ 73039 w 556132"/>
                <a:gd name="connsiteY43" fmla="*/ 39809 h 333569"/>
                <a:gd name="connsiteX44" fmla="*/ 80263 w 556132"/>
                <a:gd name="connsiteY44" fmla="*/ 34993 h 333569"/>
                <a:gd name="connsiteX45" fmla="*/ 86684 w 556132"/>
                <a:gd name="connsiteY45" fmla="*/ 30980 h 333569"/>
                <a:gd name="connsiteX46" fmla="*/ 93908 w 556132"/>
                <a:gd name="connsiteY46" fmla="*/ 26967 h 333569"/>
                <a:gd name="connsiteX47" fmla="*/ 97118 w 556132"/>
                <a:gd name="connsiteY47" fmla="*/ 25361 h 333569"/>
                <a:gd name="connsiteX48" fmla="*/ 123605 w 556132"/>
                <a:gd name="connsiteY48" fmla="*/ 11717 h 333569"/>
                <a:gd name="connsiteX49" fmla="*/ 150894 w 556132"/>
                <a:gd name="connsiteY49" fmla="*/ 2085 h 333569"/>
                <a:gd name="connsiteX50" fmla="*/ 161328 w 556132"/>
                <a:gd name="connsiteY50" fmla="*/ 480 h 333569"/>
                <a:gd name="connsiteX51" fmla="*/ 182999 w 556132"/>
                <a:gd name="connsiteY51" fmla="*/ 2085 h 333569"/>
                <a:gd name="connsiteX52" fmla="*/ 337103 w 556132"/>
                <a:gd name="connsiteY52" fmla="*/ 108835 h 333569"/>
                <a:gd name="connsiteX53" fmla="*/ 370814 w 556132"/>
                <a:gd name="connsiteY53" fmla="*/ 118466 h 333569"/>
                <a:gd name="connsiteX54" fmla="*/ 499234 w 556132"/>
                <a:gd name="connsiteY54" fmla="*/ 132111 h 333569"/>
                <a:gd name="connsiteX55" fmla="*/ 554615 w 556132"/>
                <a:gd name="connsiteY55" fmla="*/ 256518 h 333569"/>
                <a:gd name="connsiteX56" fmla="*/ 555418 w 556132"/>
                <a:gd name="connsiteY56" fmla="*/ 263741 h 333569"/>
                <a:gd name="connsiteX57" fmla="*/ 517694 w 556132"/>
                <a:gd name="connsiteY57" fmla="*/ 331965 h 333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556132" h="333569">
                  <a:moveTo>
                    <a:pt x="517694" y="331965"/>
                  </a:moveTo>
                  <a:cubicBezTo>
                    <a:pt x="516891" y="331965"/>
                    <a:pt x="516089" y="331965"/>
                    <a:pt x="516089" y="331965"/>
                  </a:cubicBezTo>
                  <a:cubicBezTo>
                    <a:pt x="516089" y="331965"/>
                    <a:pt x="516089" y="331965"/>
                    <a:pt x="515286" y="331965"/>
                  </a:cubicBezTo>
                  <a:lnTo>
                    <a:pt x="512879" y="331162"/>
                  </a:lnTo>
                  <a:cubicBezTo>
                    <a:pt x="500839" y="327951"/>
                    <a:pt x="478366" y="317517"/>
                    <a:pt x="456694" y="304675"/>
                  </a:cubicBezTo>
                  <a:cubicBezTo>
                    <a:pt x="456694" y="304675"/>
                    <a:pt x="456694" y="304675"/>
                    <a:pt x="456694" y="304675"/>
                  </a:cubicBezTo>
                  <a:cubicBezTo>
                    <a:pt x="438234" y="293439"/>
                    <a:pt x="421379" y="281399"/>
                    <a:pt x="413353" y="272570"/>
                  </a:cubicBezTo>
                  <a:cubicBezTo>
                    <a:pt x="412550" y="271768"/>
                    <a:pt x="411748" y="270965"/>
                    <a:pt x="410945" y="269360"/>
                  </a:cubicBezTo>
                  <a:cubicBezTo>
                    <a:pt x="410945" y="269360"/>
                    <a:pt x="410945" y="269360"/>
                    <a:pt x="410945" y="269360"/>
                  </a:cubicBezTo>
                  <a:cubicBezTo>
                    <a:pt x="409340" y="266952"/>
                    <a:pt x="406932" y="266149"/>
                    <a:pt x="402919" y="266952"/>
                  </a:cubicBezTo>
                  <a:cubicBezTo>
                    <a:pt x="402919" y="266952"/>
                    <a:pt x="402919" y="266952"/>
                    <a:pt x="402919" y="266952"/>
                  </a:cubicBezTo>
                  <a:lnTo>
                    <a:pt x="402116" y="266952"/>
                  </a:lnTo>
                  <a:cubicBezTo>
                    <a:pt x="402116" y="266952"/>
                    <a:pt x="402116" y="266952"/>
                    <a:pt x="401313" y="266952"/>
                  </a:cubicBezTo>
                  <a:cubicBezTo>
                    <a:pt x="394893" y="268557"/>
                    <a:pt x="386064" y="272570"/>
                    <a:pt x="375629" y="278991"/>
                  </a:cubicBezTo>
                  <a:cubicBezTo>
                    <a:pt x="375629" y="278991"/>
                    <a:pt x="375629" y="278991"/>
                    <a:pt x="374827" y="278991"/>
                  </a:cubicBezTo>
                  <a:cubicBezTo>
                    <a:pt x="339511" y="300662"/>
                    <a:pt x="286538" y="339991"/>
                    <a:pt x="253630" y="325544"/>
                  </a:cubicBezTo>
                  <a:cubicBezTo>
                    <a:pt x="250420" y="323938"/>
                    <a:pt x="246407" y="322333"/>
                    <a:pt x="242393" y="319925"/>
                  </a:cubicBezTo>
                  <a:cubicBezTo>
                    <a:pt x="239183" y="317517"/>
                    <a:pt x="235169" y="315912"/>
                    <a:pt x="231960" y="313504"/>
                  </a:cubicBezTo>
                  <a:cubicBezTo>
                    <a:pt x="231960" y="313504"/>
                    <a:pt x="231960" y="313504"/>
                    <a:pt x="231960" y="313504"/>
                  </a:cubicBezTo>
                  <a:cubicBezTo>
                    <a:pt x="230354" y="311899"/>
                    <a:pt x="228749" y="311096"/>
                    <a:pt x="226341" y="309491"/>
                  </a:cubicBezTo>
                  <a:cubicBezTo>
                    <a:pt x="225538" y="308688"/>
                    <a:pt x="224736" y="307886"/>
                    <a:pt x="223933" y="307886"/>
                  </a:cubicBezTo>
                  <a:cubicBezTo>
                    <a:pt x="219117" y="303873"/>
                    <a:pt x="213499" y="299057"/>
                    <a:pt x="208683" y="294241"/>
                  </a:cubicBezTo>
                  <a:lnTo>
                    <a:pt x="205473" y="291031"/>
                  </a:lnTo>
                  <a:cubicBezTo>
                    <a:pt x="199854" y="285412"/>
                    <a:pt x="194236" y="279794"/>
                    <a:pt x="189420" y="274176"/>
                  </a:cubicBezTo>
                  <a:cubicBezTo>
                    <a:pt x="173368" y="256518"/>
                    <a:pt x="159723" y="239663"/>
                    <a:pt x="153302" y="230834"/>
                  </a:cubicBezTo>
                  <a:cubicBezTo>
                    <a:pt x="150091" y="226821"/>
                    <a:pt x="148486" y="224413"/>
                    <a:pt x="148486" y="224413"/>
                  </a:cubicBezTo>
                  <a:lnTo>
                    <a:pt x="145276" y="226018"/>
                  </a:lnTo>
                  <a:lnTo>
                    <a:pt x="145276" y="226018"/>
                  </a:lnTo>
                  <a:lnTo>
                    <a:pt x="133236" y="230834"/>
                  </a:lnTo>
                  <a:lnTo>
                    <a:pt x="121197" y="235650"/>
                  </a:lnTo>
                  <a:lnTo>
                    <a:pt x="97118" y="244478"/>
                  </a:lnTo>
                  <a:lnTo>
                    <a:pt x="59395" y="258926"/>
                  </a:lnTo>
                  <a:lnTo>
                    <a:pt x="32908" y="333570"/>
                  </a:lnTo>
                  <a:cubicBezTo>
                    <a:pt x="32908" y="333570"/>
                    <a:pt x="19263" y="299057"/>
                    <a:pt x="9632" y="263741"/>
                  </a:cubicBezTo>
                  <a:cubicBezTo>
                    <a:pt x="4013" y="243676"/>
                    <a:pt x="0" y="222808"/>
                    <a:pt x="0" y="208360"/>
                  </a:cubicBezTo>
                  <a:cubicBezTo>
                    <a:pt x="803" y="173847"/>
                    <a:pt x="11237" y="132111"/>
                    <a:pt x="17658" y="108032"/>
                  </a:cubicBezTo>
                  <a:cubicBezTo>
                    <a:pt x="19263" y="103216"/>
                    <a:pt x="20066" y="99203"/>
                    <a:pt x="20868" y="96795"/>
                  </a:cubicBezTo>
                  <a:cubicBezTo>
                    <a:pt x="20868" y="96795"/>
                    <a:pt x="20868" y="95993"/>
                    <a:pt x="20868" y="95993"/>
                  </a:cubicBezTo>
                  <a:cubicBezTo>
                    <a:pt x="20868" y="95190"/>
                    <a:pt x="20868" y="95190"/>
                    <a:pt x="21671" y="94387"/>
                  </a:cubicBezTo>
                  <a:cubicBezTo>
                    <a:pt x="22474" y="91177"/>
                    <a:pt x="24079" y="87966"/>
                    <a:pt x="26487" y="83953"/>
                  </a:cubicBezTo>
                  <a:cubicBezTo>
                    <a:pt x="32105" y="75124"/>
                    <a:pt x="40934" y="65493"/>
                    <a:pt x="52974" y="55861"/>
                  </a:cubicBezTo>
                  <a:cubicBezTo>
                    <a:pt x="58592" y="51045"/>
                    <a:pt x="64210" y="47032"/>
                    <a:pt x="69829" y="42217"/>
                  </a:cubicBezTo>
                  <a:cubicBezTo>
                    <a:pt x="70631" y="41414"/>
                    <a:pt x="71434" y="40611"/>
                    <a:pt x="72236" y="40611"/>
                  </a:cubicBezTo>
                  <a:cubicBezTo>
                    <a:pt x="72236" y="40611"/>
                    <a:pt x="73039" y="40611"/>
                    <a:pt x="73039" y="39809"/>
                  </a:cubicBezTo>
                  <a:cubicBezTo>
                    <a:pt x="75447" y="38203"/>
                    <a:pt x="77855" y="36598"/>
                    <a:pt x="80263" y="34993"/>
                  </a:cubicBezTo>
                  <a:cubicBezTo>
                    <a:pt x="82671" y="33388"/>
                    <a:pt x="85079" y="31782"/>
                    <a:pt x="86684" y="30980"/>
                  </a:cubicBezTo>
                  <a:cubicBezTo>
                    <a:pt x="89092" y="29375"/>
                    <a:pt x="91500" y="27769"/>
                    <a:pt x="93908" y="26967"/>
                  </a:cubicBezTo>
                  <a:cubicBezTo>
                    <a:pt x="94710" y="26164"/>
                    <a:pt x="96316" y="25361"/>
                    <a:pt x="97118" y="25361"/>
                  </a:cubicBezTo>
                  <a:cubicBezTo>
                    <a:pt x="105947" y="20546"/>
                    <a:pt x="114776" y="15730"/>
                    <a:pt x="123605" y="11717"/>
                  </a:cubicBezTo>
                  <a:cubicBezTo>
                    <a:pt x="133236" y="7704"/>
                    <a:pt x="142065" y="4493"/>
                    <a:pt x="150894" y="2085"/>
                  </a:cubicBezTo>
                  <a:cubicBezTo>
                    <a:pt x="154105" y="1283"/>
                    <a:pt x="158117" y="480"/>
                    <a:pt x="161328" y="480"/>
                  </a:cubicBezTo>
                  <a:cubicBezTo>
                    <a:pt x="169354" y="-323"/>
                    <a:pt x="177381" y="-323"/>
                    <a:pt x="182999" y="2085"/>
                  </a:cubicBezTo>
                  <a:cubicBezTo>
                    <a:pt x="228749" y="16533"/>
                    <a:pt x="337103" y="108835"/>
                    <a:pt x="337103" y="108835"/>
                  </a:cubicBezTo>
                  <a:lnTo>
                    <a:pt x="370814" y="118466"/>
                  </a:lnTo>
                  <a:lnTo>
                    <a:pt x="499234" y="132111"/>
                  </a:lnTo>
                  <a:cubicBezTo>
                    <a:pt x="499234" y="132111"/>
                    <a:pt x="546589" y="214781"/>
                    <a:pt x="554615" y="256518"/>
                  </a:cubicBezTo>
                  <a:cubicBezTo>
                    <a:pt x="555418" y="258926"/>
                    <a:pt x="555418" y="261334"/>
                    <a:pt x="555418" y="263741"/>
                  </a:cubicBezTo>
                  <a:cubicBezTo>
                    <a:pt x="561036" y="299057"/>
                    <a:pt x="532142" y="331162"/>
                    <a:pt x="517694" y="331965"/>
                  </a:cubicBezTo>
                  <a:close/>
                </a:path>
              </a:pathLst>
            </a:custGeom>
            <a:solidFill>
              <a:srgbClr val="FFD973"/>
            </a:solidFill>
            <a:ln w="8023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grpSp>
          <p:nvGrpSpPr>
            <p:cNvPr id="614" name="Graphic 571">
              <a:extLst>
                <a:ext uri="{FF2B5EF4-FFF2-40B4-BE49-F238E27FC236}">
                  <a16:creationId xmlns:a16="http://schemas.microsoft.com/office/drawing/2014/main" id="{0678BDE6-C9D0-455E-B22F-BBD477BF9E1E}"/>
                </a:ext>
              </a:extLst>
            </p:cNvPr>
            <p:cNvGrpSpPr/>
            <p:nvPr/>
          </p:nvGrpSpPr>
          <p:grpSpPr>
            <a:xfrm>
              <a:off x="6069304" y="4249242"/>
              <a:ext cx="494778" cy="1018245"/>
              <a:chOff x="18640476" y="4294270"/>
              <a:chExt cx="807807" cy="1623431"/>
            </a:xfrm>
          </p:grpSpPr>
          <p:sp>
            <p:nvSpPr>
              <p:cNvPr id="615" name="Freeform: Shape 614">
                <a:extLst>
                  <a:ext uri="{FF2B5EF4-FFF2-40B4-BE49-F238E27FC236}">
                    <a16:creationId xmlns:a16="http://schemas.microsoft.com/office/drawing/2014/main" id="{318E7A7A-AA6B-496A-B5CD-2CCFFF1FF874}"/>
                  </a:ext>
                </a:extLst>
              </p:cNvPr>
              <p:cNvSpPr/>
              <p:nvPr/>
            </p:nvSpPr>
            <p:spPr>
              <a:xfrm>
                <a:off x="18989689" y="4295073"/>
                <a:ext cx="295036" cy="327903"/>
              </a:xfrm>
              <a:custGeom>
                <a:avLst/>
                <a:gdLst>
                  <a:gd name="connsiteX0" fmla="*/ 269976 w 295036"/>
                  <a:gd name="connsiteY0" fmla="*/ 132062 h 327903"/>
                  <a:gd name="connsiteX1" fmla="*/ 269976 w 295036"/>
                  <a:gd name="connsiteY1" fmla="*/ 132062 h 327903"/>
                  <a:gd name="connsiteX2" fmla="*/ 204161 w 295036"/>
                  <a:gd name="connsiteY2" fmla="*/ 148115 h 327903"/>
                  <a:gd name="connsiteX3" fmla="*/ 204161 w 295036"/>
                  <a:gd name="connsiteY3" fmla="*/ 150523 h 327903"/>
                  <a:gd name="connsiteX4" fmla="*/ 204161 w 295036"/>
                  <a:gd name="connsiteY4" fmla="*/ 152128 h 327903"/>
                  <a:gd name="connsiteX5" fmla="*/ 207371 w 295036"/>
                  <a:gd name="connsiteY5" fmla="*/ 173799 h 327903"/>
                  <a:gd name="connsiteX6" fmla="*/ 211384 w 295036"/>
                  <a:gd name="connsiteY6" fmla="*/ 203496 h 327903"/>
                  <a:gd name="connsiteX7" fmla="*/ 213792 w 295036"/>
                  <a:gd name="connsiteY7" fmla="*/ 229983 h 327903"/>
                  <a:gd name="connsiteX8" fmla="*/ 184898 w 295036"/>
                  <a:gd name="connsiteY8" fmla="*/ 284561 h 327903"/>
                  <a:gd name="connsiteX9" fmla="*/ 147174 w 295036"/>
                  <a:gd name="connsiteY9" fmla="*/ 327903 h 327903"/>
                  <a:gd name="connsiteX10" fmla="*/ 105438 w 295036"/>
                  <a:gd name="connsiteY10" fmla="*/ 320680 h 327903"/>
                  <a:gd name="connsiteX11" fmla="*/ 61294 w 295036"/>
                  <a:gd name="connsiteY11" fmla="*/ 310245 h 327903"/>
                  <a:gd name="connsiteX12" fmla="*/ 34807 w 295036"/>
                  <a:gd name="connsiteY12" fmla="*/ 299009 h 327903"/>
                  <a:gd name="connsiteX13" fmla="*/ 34005 w 295036"/>
                  <a:gd name="connsiteY13" fmla="*/ 297403 h 327903"/>
                  <a:gd name="connsiteX14" fmla="*/ 57280 w 295036"/>
                  <a:gd name="connsiteY14" fmla="*/ 174602 h 327903"/>
                  <a:gd name="connsiteX15" fmla="*/ 293 w 295036"/>
                  <a:gd name="connsiteY15" fmla="*/ 132062 h 327903"/>
                  <a:gd name="connsiteX16" fmla="*/ 42832 w 295036"/>
                  <a:gd name="connsiteY16" fmla="*/ 70260 h 327903"/>
                  <a:gd name="connsiteX17" fmla="*/ 33201 w 295036"/>
                  <a:gd name="connsiteY17" fmla="*/ 27721 h 327903"/>
                  <a:gd name="connsiteX18" fmla="*/ 140753 w 295036"/>
                  <a:gd name="connsiteY18" fmla="*/ 432 h 327903"/>
                  <a:gd name="connsiteX19" fmla="*/ 147978 w 295036"/>
                  <a:gd name="connsiteY19" fmla="*/ 1234 h 327903"/>
                  <a:gd name="connsiteX20" fmla="*/ 172859 w 295036"/>
                  <a:gd name="connsiteY20" fmla="*/ 26116 h 327903"/>
                  <a:gd name="connsiteX21" fmla="*/ 290845 w 295036"/>
                  <a:gd name="connsiteY21" fmla="*/ 90326 h 327903"/>
                  <a:gd name="connsiteX22" fmla="*/ 269976 w 295036"/>
                  <a:gd name="connsiteY22" fmla="*/ 132062 h 3279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95036" h="327903">
                    <a:moveTo>
                      <a:pt x="269976" y="132062"/>
                    </a:moveTo>
                    <a:cubicBezTo>
                      <a:pt x="269976" y="132062"/>
                      <a:pt x="269976" y="132062"/>
                      <a:pt x="269976" y="132062"/>
                    </a:cubicBezTo>
                    <a:cubicBezTo>
                      <a:pt x="242687" y="144904"/>
                      <a:pt x="204161" y="148115"/>
                      <a:pt x="204161" y="148115"/>
                    </a:cubicBezTo>
                    <a:cubicBezTo>
                      <a:pt x="204161" y="148115"/>
                      <a:pt x="204161" y="148918"/>
                      <a:pt x="204161" y="150523"/>
                    </a:cubicBezTo>
                    <a:cubicBezTo>
                      <a:pt x="204161" y="150523"/>
                      <a:pt x="204161" y="151325"/>
                      <a:pt x="204161" y="152128"/>
                    </a:cubicBezTo>
                    <a:cubicBezTo>
                      <a:pt x="204963" y="156944"/>
                      <a:pt x="205767" y="164168"/>
                      <a:pt x="207371" y="173799"/>
                    </a:cubicBezTo>
                    <a:cubicBezTo>
                      <a:pt x="208977" y="183431"/>
                      <a:pt x="210582" y="193865"/>
                      <a:pt x="211384" y="203496"/>
                    </a:cubicBezTo>
                    <a:cubicBezTo>
                      <a:pt x="212990" y="214733"/>
                      <a:pt x="213792" y="224364"/>
                      <a:pt x="213792" y="229983"/>
                    </a:cubicBezTo>
                    <a:cubicBezTo>
                      <a:pt x="213792" y="238812"/>
                      <a:pt x="200148" y="262088"/>
                      <a:pt x="184898" y="284561"/>
                    </a:cubicBezTo>
                    <a:cubicBezTo>
                      <a:pt x="168845" y="307035"/>
                      <a:pt x="151990" y="327903"/>
                      <a:pt x="147174" y="327903"/>
                    </a:cubicBezTo>
                    <a:cubicBezTo>
                      <a:pt x="143964" y="327903"/>
                      <a:pt x="126306" y="324693"/>
                      <a:pt x="105438" y="320680"/>
                    </a:cubicBezTo>
                    <a:cubicBezTo>
                      <a:pt x="90188" y="317469"/>
                      <a:pt x="74136" y="313456"/>
                      <a:pt x="61294" y="310245"/>
                    </a:cubicBezTo>
                    <a:cubicBezTo>
                      <a:pt x="47649" y="306232"/>
                      <a:pt x="38017" y="302219"/>
                      <a:pt x="34807" y="299009"/>
                    </a:cubicBezTo>
                    <a:cubicBezTo>
                      <a:pt x="34005" y="299009"/>
                      <a:pt x="34005" y="298206"/>
                      <a:pt x="34005" y="297403"/>
                    </a:cubicBezTo>
                    <a:cubicBezTo>
                      <a:pt x="31596" y="286167"/>
                      <a:pt x="57280" y="174602"/>
                      <a:pt x="57280" y="174602"/>
                    </a:cubicBezTo>
                    <a:cubicBezTo>
                      <a:pt x="57280" y="174602"/>
                      <a:pt x="5110" y="150523"/>
                      <a:pt x="293" y="132062"/>
                    </a:cubicBezTo>
                    <a:cubicBezTo>
                      <a:pt x="-4522" y="113602"/>
                      <a:pt x="51661" y="76681"/>
                      <a:pt x="42832" y="70260"/>
                    </a:cubicBezTo>
                    <a:cubicBezTo>
                      <a:pt x="34005" y="63839"/>
                      <a:pt x="4307" y="43774"/>
                      <a:pt x="33201" y="27721"/>
                    </a:cubicBezTo>
                    <a:cubicBezTo>
                      <a:pt x="60490" y="12471"/>
                      <a:pt x="107043" y="-2779"/>
                      <a:pt x="140753" y="432"/>
                    </a:cubicBezTo>
                    <a:lnTo>
                      <a:pt x="147978" y="1234"/>
                    </a:lnTo>
                    <a:cubicBezTo>
                      <a:pt x="181688" y="7655"/>
                      <a:pt x="172859" y="26116"/>
                      <a:pt x="172859" y="26116"/>
                    </a:cubicBezTo>
                    <a:cubicBezTo>
                      <a:pt x="172859" y="26116"/>
                      <a:pt x="265964" y="42971"/>
                      <a:pt x="290845" y="90326"/>
                    </a:cubicBezTo>
                    <a:cubicBezTo>
                      <a:pt x="302082" y="109589"/>
                      <a:pt x="289239" y="123234"/>
                      <a:pt x="269976" y="132062"/>
                    </a:cubicBezTo>
                    <a:close/>
                  </a:path>
                </a:pathLst>
              </a:custGeom>
              <a:solidFill>
                <a:srgbClr val="F9E6D2"/>
              </a:solidFill>
              <a:ln w="8023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16" name="Freeform: Shape 615">
                <a:extLst>
                  <a:ext uri="{FF2B5EF4-FFF2-40B4-BE49-F238E27FC236}">
                    <a16:creationId xmlns:a16="http://schemas.microsoft.com/office/drawing/2014/main" id="{68D5E8F1-BBF6-4646-B77D-F4A3F1AD6E0F}"/>
                  </a:ext>
                </a:extLst>
              </p:cNvPr>
              <p:cNvSpPr/>
              <p:nvPr/>
            </p:nvSpPr>
            <p:spPr>
              <a:xfrm>
                <a:off x="18641279" y="4561174"/>
                <a:ext cx="807003" cy="1355724"/>
              </a:xfrm>
              <a:custGeom>
                <a:avLst/>
                <a:gdLst>
                  <a:gd name="connsiteX0" fmla="*/ 807004 w 807003"/>
                  <a:gd name="connsiteY0" fmla="*/ 1299452 h 1355724"/>
                  <a:gd name="connsiteX1" fmla="*/ 632031 w 807003"/>
                  <a:gd name="connsiteY1" fmla="*/ 1309886 h 1355724"/>
                  <a:gd name="connsiteX2" fmla="*/ 598320 w 807003"/>
                  <a:gd name="connsiteY2" fmla="*/ 1016927 h 1355724"/>
                  <a:gd name="connsiteX3" fmla="*/ 540531 w 807003"/>
                  <a:gd name="connsiteY3" fmla="*/ 783363 h 1355724"/>
                  <a:gd name="connsiteX4" fmla="*/ 539729 w 807003"/>
                  <a:gd name="connsiteY4" fmla="*/ 790587 h 1355724"/>
                  <a:gd name="connsiteX5" fmla="*/ 512440 w 807003"/>
                  <a:gd name="connsiteY5" fmla="*/ 995256 h 1355724"/>
                  <a:gd name="connsiteX6" fmla="*/ 237139 w 807003"/>
                  <a:gd name="connsiteY6" fmla="*/ 1330754 h 1355724"/>
                  <a:gd name="connsiteX7" fmla="*/ 5983 w 807003"/>
                  <a:gd name="connsiteY7" fmla="*/ 1347609 h 1355724"/>
                  <a:gd name="connsiteX8" fmla="*/ 189784 w 807003"/>
                  <a:gd name="connsiteY8" fmla="*/ 1108427 h 1355724"/>
                  <a:gd name="connsiteX9" fmla="*/ 225100 w 807003"/>
                  <a:gd name="connsiteY9" fmla="*/ 795403 h 1355724"/>
                  <a:gd name="connsiteX10" fmla="*/ 235534 w 807003"/>
                  <a:gd name="connsiteY10" fmla="*/ 663772 h 1355724"/>
                  <a:gd name="connsiteX11" fmla="*/ 268441 w 807003"/>
                  <a:gd name="connsiteY11" fmla="*/ 386866 h 1355724"/>
                  <a:gd name="connsiteX12" fmla="*/ 310178 w 807003"/>
                  <a:gd name="connsiteY12" fmla="*/ 138052 h 1355724"/>
                  <a:gd name="connsiteX13" fmla="*/ 383217 w 807003"/>
                  <a:gd name="connsiteY13" fmla="*/ 31302 h 1355724"/>
                  <a:gd name="connsiteX14" fmla="*/ 412112 w 807003"/>
                  <a:gd name="connsiteY14" fmla="*/ 0 h 1355724"/>
                  <a:gd name="connsiteX15" fmla="*/ 415322 w 807003"/>
                  <a:gd name="connsiteY15" fmla="*/ 0 h 1355724"/>
                  <a:gd name="connsiteX16" fmla="*/ 532506 w 807003"/>
                  <a:gd name="connsiteY16" fmla="*/ 12039 h 1355724"/>
                  <a:gd name="connsiteX17" fmla="*/ 534111 w 807003"/>
                  <a:gd name="connsiteY17" fmla="*/ 16053 h 1355724"/>
                  <a:gd name="connsiteX18" fmla="*/ 598320 w 807003"/>
                  <a:gd name="connsiteY18" fmla="*/ 164538 h 1355724"/>
                  <a:gd name="connsiteX19" fmla="*/ 627215 w 807003"/>
                  <a:gd name="connsiteY19" fmla="*/ 552207 h 1355724"/>
                  <a:gd name="connsiteX20" fmla="*/ 690623 w 807003"/>
                  <a:gd name="connsiteY20" fmla="*/ 997664 h 1355724"/>
                  <a:gd name="connsiteX21" fmla="*/ 665742 w 807003"/>
                  <a:gd name="connsiteY21" fmla="*/ 1248886 h 1355724"/>
                  <a:gd name="connsiteX22" fmla="*/ 760451 w 807003"/>
                  <a:gd name="connsiteY22" fmla="*/ 1256110 h 1355724"/>
                  <a:gd name="connsiteX23" fmla="*/ 807004 w 807003"/>
                  <a:gd name="connsiteY23" fmla="*/ 1299452 h 13557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807003" h="1355724">
                    <a:moveTo>
                      <a:pt x="807004" y="1299452"/>
                    </a:moveTo>
                    <a:lnTo>
                      <a:pt x="632031" y="1309886"/>
                    </a:lnTo>
                    <a:cubicBezTo>
                      <a:pt x="632031" y="1309886"/>
                      <a:pt x="595913" y="1050638"/>
                      <a:pt x="598320" y="1016927"/>
                    </a:cubicBezTo>
                    <a:cubicBezTo>
                      <a:pt x="600728" y="983217"/>
                      <a:pt x="540531" y="783363"/>
                      <a:pt x="540531" y="783363"/>
                    </a:cubicBezTo>
                    <a:cubicBezTo>
                      <a:pt x="540531" y="783363"/>
                      <a:pt x="540531" y="785771"/>
                      <a:pt x="539729" y="790587"/>
                    </a:cubicBezTo>
                    <a:cubicBezTo>
                      <a:pt x="534914" y="825902"/>
                      <a:pt x="514848" y="975993"/>
                      <a:pt x="512440" y="995256"/>
                    </a:cubicBezTo>
                    <a:cubicBezTo>
                      <a:pt x="509229" y="1017730"/>
                      <a:pt x="276468" y="1307478"/>
                      <a:pt x="237139" y="1330754"/>
                    </a:cubicBezTo>
                    <a:cubicBezTo>
                      <a:pt x="198613" y="1353228"/>
                      <a:pt x="-40569" y="1364464"/>
                      <a:pt x="5983" y="1347609"/>
                    </a:cubicBezTo>
                    <a:cubicBezTo>
                      <a:pt x="53338" y="1330754"/>
                      <a:pt x="187376" y="1130900"/>
                      <a:pt x="189784" y="1108427"/>
                    </a:cubicBezTo>
                    <a:cubicBezTo>
                      <a:pt x="192192" y="1085953"/>
                      <a:pt x="225902" y="873257"/>
                      <a:pt x="225100" y="795403"/>
                    </a:cubicBezTo>
                    <a:cubicBezTo>
                      <a:pt x="225100" y="775337"/>
                      <a:pt x="229113" y="726377"/>
                      <a:pt x="235534" y="663772"/>
                    </a:cubicBezTo>
                    <a:cubicBezTo>
                      <a:pt x="243560" y="583509"/>
                      <a:pt x="256402" y="480773"/>
                      <a:pt x="268441" y="386866"/>
                    </a:cubicBezTo>
                    <a:cubicBezTo>
                      <a:pt x="284495" y="266472"/>
                      <a:pt x="301349" y="162131"/>
                      <a:pt x="310178" y="138052"/>
                    </a:cubicBezTo>
                    <a:cubicBezTo>
                      <a:pt x="323020" y="104341"/>
                      <a:pt x="357533" y="61000"/>
                      <a:pt x="383217" y="31302"/>
                    </a:cubicBezTo>
                    <a:cubicBezTo>
                      <a:pt x="399269" y="12842"/>
                      <a:pt x="412112" y="0"/>
                      <a:pt x="412112" y="0"/>
                    </a:cubicBezTo>
                    <a:lnTo>
                      <a:pt x="415322" y="0"/>
                    </a:lnTo>
                    <a:lnTo>
                      <a:pt x="532506" y="12039"/>
                    </a:lnTo>
                    <a:lnTo>
                      <a:pt x="534111" y="16053"/>
                    </a:lnTo>
                    <a:lnTo>
                      <a:pt x="598320" y="164538"/>
                    </a:lnTo>
                    <a:lnTo>
                      <a:pt x="627215" y="552207"/>
                    </a:lnTo>
                    <a:cubicBezTo>
                      <a:pt x="627215" y="552207"/>
                      <a:pt x="689820" y="987230"/>
                      <a:pt x="690623" y="997664"/>
                    </a:cubicBezTo>
                    <a:cubicBezTo>
                      <a:pt x="690623" y="1008901"/>
                      <a:pt x="665742" y="1248886"/>
                      <a:pt x="665742" y="1248886"/>
                    </a:cubicBezTo>
                    <a:cubicBezTo>
                      <a:pt x="665742" y="1248886"/>
                      <a:pt x="752425" y="1256110"/>
                      <a:pt x="760451" y="1256110"/>
                    </a:cubicBezTo>
                    <a:cubicBezTo>
                      <a:pt x="767675" y="1257715"/>
                      <a:pt x="807004" y="1299452"/>
                      <a:pt x="807004" y="1299452"/>
                    </a:cubicBezTo>
                    <a:close/>
                  </a:path>
                </a:pathLst>
              </a:custGeom>
              <a:solidFill>
                <a:srgbClr val="F9E6D2"/>
              </a:solidFill>
              <a:ln w="8023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17" name="Freeform: Shape 616">
                <a:extLst>
                  <a:ext uri="{FF2B5EF4-FFF2-40B4-BE49-F238E27FC236}">
                    <a16:creationId xmlns:a16="http://schemas.microsoft.com/office/drawing/2014/main" id="{9A55C346-0678-4BD6-A194-AFA6224D415A}"/>
                  </a:ext>
                </a:extLst>
              </p:cNvPr>
              <p:cNvSpPr/>
              <p:nvPr/>
            </p:nvSpPr>
            <p:spPr>
              <a:xfrm>
                <a:off x="18821432" y="4808383"/>
                <a:ext cx="150892" cy="417365"/>
              </a:xfrm>
              <a:custGeom>
                <a:avLst/>
                <a:gdLst>
                  <a:gd name="connsiteX0" fmla="*/ 150893 w 150892"/>
                  <a:gd name="connsiteY0" fmla="*/ 0 h 417365"/>
                  <a:gd name="connsiteX1" fmla="*/ 148485 w 150892"/>
                  <a:gd name="connsiteY1" fmla="*/ 14447 h 417365"/>
                  <a:gd name="connsiteX2" fmla="*/ 111565 w 150892"/>
                  <a:gd name="connsiteY2" fmla="*/ 221525 h 417365"/>
                  <a:gd name="connsiteX3" fmla="*/ 111565 w 150892"/>
                  <a:gd name="connsiteY3" fmla="*/ 222327 h 417365"/>
                  <a:gd name="connsiteX4" fmla="*/ 77855 w 150892"/>
                  <a:gd name="connsiteY4" fmla="*/ 416563 h 417365"/>
                  <a:gd name="connsiteX5" fmla="*/ 55381 w 150892"/>
                  <a:gd name="connsiteY5" fmla="*/ 416563 h 417365"/>
                  <a:gd name="connsiteX6" fmla="*/ 0 w 150892"/>
                  <a:gd name="connsiteY6" fmla="*/ 417366 h 417365"/>
                  <a:gd name="connsiteX7" fmla="*/ 8829 w 150892"/>
                  <a:gd name="connsiteY7" fmla="*/ 348340 h 417365"/>
                  <a:gd name="connsiteX8" fmla="*/ 8829 w 150892"/>
                  <a:gd name="connsiteY8" fmla="*/ 348340 h 417365"/>
                  <a:gd name="connsiteX9" fmla="*/ 15250 w 150892"/>
                  <a:gd name="connsiteY9" fmla="*/ 305801 h 417365"/>
                  <a:gd name="connsiteX10" fmla="*/ 89092 w 150892"/>
                  <a:gd name="connsiteY10" fmla="*/ 139657 h 417365"/>
                  <a:gd name="connsiteX11" fmla="*/ 148485 w 150892"/>
                  <a:gd name="connsiteY11" fmla="*/ 6421 h 4173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50892" h="417365">
                    <a:moveTo>
                      <a:pt x="150893" y="0"/>
                    </a:moveTo>
                    <a:lnTo>
                      <a:pt x="148485" y="14447"/>
                    </a:lnTo>
                    <a:lnTo>
                      <a:pt x="111565" y="221525"/>
                    </a:lnTo>
                    <a:lnTo>
                      <a:pt x="111565" y="222327"/>
                    </a:lnTo>
                    <a:lnTo>
                      <a:pt x="77855" y="416563"/>
                    </a:lnTo>
                    <a:lnTo>
                      <a:pt x="55381" y="416563"/>
                    </a:lnTo>
                    <a:lnTo>
                      <a:pt x="0" y="417366"/>
                    </a:lnTo>
                    <a:lnTo>
                      <a:pt x="8829" y="348340"/>
                    </a:lnTo>
                    <a:lnTo>
                      <a:pt x="8829" y="348340"/>
                    </a:lnTo>
                    <a:lnTo>
                      <a:pt x="15250" y="305801"/>
                    </a:lnTo>
                    <a:lnTo>
                      <a:pt x="89092" y="139657"/>
                    </a:lnTo>
                    <a:lnTo>
                      <a:pt x="148485" y="6421"/>
                    </a:lnTo>
                    <a:close/>
                  </a:path>
                </a:pathLst>
              </a:custGeom>
              <a:solidFill>
                <a:srgbClr val="F9E6D2"/>
              </a:solidFill>
              <a:ln w="8023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18" name="Freeform: Shape 617">
                <a:extLst>
                  <a:ext uri="{FF2B5EF4-FFF2-40B4-BE49-F238E27FC236}">
                    <a16:creationId xmlns:a16="http://schemas.microsoft.com/office/drawing/2014/main" id="{1B413E9B-B6D9-49B0-B71C-B950CDA2327D}"/>
                  </a:ext>
                </a:extLst>
              </p:cNvPr>
              <p:cNvSpPr/>
              <p:nvPr/>
            </p:nvSpPr>
            <p:spPr>
              <a:xfrm>
                <a:off x="19091009" y="4442385"/>
                <a:ext cx="111121" cy="71433"/>
              </a:xfrm>
              <a:custGeom>
                <a:avLst/>
                <a:gdLst>
                  <a:gd name="connsiteX0" fmla="*/ 110867 w 111121"/>
                  <a:gd name="connsiteY0" fmla="*/ 55381 h 71433"/>
                  <a:gd name="connsiteX1" fmla="*/ 5723 w 111121"/>
                  <a:gd name="connsiteY1" fmla="*/ 71434 h 71433"/>
                  <a:gd name="connsiteX2" fmla="*/ 19367 w 111121"/>
                  <a:gd name="connsiteY2" fmla="*/ 15250 h 71433"/>
                  <a:gd name="connsiteX3" fmla="*/ 102841 w 111121"/>
                  <a:gd name="connsiteY3" fmla="*/ 0 h 71433"/>
                  <a:gd name="connsiteX4" fmla="*/ 103643 w 111121"/>
                  <a:gd name="connsiteY4" fmla="*/ 1605 h 71433"/>
                  <a:gd name="connsiteX5" fmla="*/ 103643 w 111121"/>
                  <a:gd name="connsiteY5" fmla="*/ 3211 h 71433"/>
                  <a:gd name="connsiteX6" fmla="*/ 110867 w 111121"/>
                  <a:gd name="connsiteY6" fmla="*/ 55381 h 714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1121" h="71433">
                    <a:moveTo>
                      <a:pt x="110867" y="55381"/>
                    </a:moveTo>
                    <a:cubicBezTo>
                      <a:pt x="109262" y="68223"/>
                      <a:pt x="24986" y="71434"/>
                      <a:pt x="5723" y="71434"/>
                    </a:cubicBezTo>
                    <a:cubicBezTo>
                      <a:pt x="-12737" y="71434"/>
                      <a:pt x="19367" y="15250"/>
                      <a:pt x="19367" y="15250"/>
                    </a:cubicBezTo>
                    <a:lnTo>
                      <a:pt x="102841" y="0"/>
                    </a:lnTo>
                    <a:cubicBezTo>
                      <a:pt x="102841" y="0"/>
                      <a:pt x="102841" y="803"/>
                      <a:pt x="103643" y="1605"/>
                    </a:cubicBezTo>
                    <a:cubicBezTo>
                      <a:pt x="103643" y="1605"/>
                      <a:pt x="103643" y="2408"/>
                      <a:pt x="103643" y="3211"/>
                    </a:cubicBezTo>
                    <a:cubicBezTo>
                      <a:pt x="106051" y="13645"/>
                      <a:pt x="112472" y="44947"/>
                      <a:pt x="110867" y="55381"/>
                    </a:cubicBezTo>
                    <a:close/>
                  </a:path>
                </a:pathLst>
              </a:custGeom>
              <a:solidFill>
                <a:srgbClr val="D88248"/>
              </a:solidFill>
              <a:ln w="8023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19" name="Freeform: Shape 618">
                <a:extLst>
                  <a:ext uri="{FF2B5EF4-FFF2-40B4-BE49-F238E27FC236}">
                    <a16:creationId xmlns:a16="http://schemas.microsoft.com/office/drawing/2014/main" id="{048A38E5-9DCA-4AB1-82BA-8D922A7ED95E}"/>
                  </a:ext>
                </a:extLst>
              </p:cNvPr>
              <p:cNvSpPr/>
              <p:nvPr/>
            </p:nvSpPr>
            <p:spPr>
              <a:xfrm>
                <a:off x="18640476" y="4294270"/>
                <a:ext cx="616781" cy="1623431"/>
              </a:xfrm>
              <a:custGeom>
                <a:avLst/>
                <a:gdLst>
                  <a:gd name="connsiteX0" fmla="*/ 512440 w 616781"/>
                  <a:gd name="connsiteY0" fmla="*/ 1262963 h 1623431"/>
                  <a:gd name="connsiteX1" fmla="*/ 237140 w 616781"/>
                  <a:gd name="connsiteY1" fmla="*/ 1598460 h 1623431"/>
                  <a:gd name="connsiteX2" fmla="*/ 5983 w 616781"/>
                  <a:gd name="connsiteY2" fmla="*/ 1615316 h 1623431"/>
                  <a:gd name="connsiteX3" fmla="*/ 189785 w 616781"/>
                  <a:gd name="connsiteY3" fmla="*/ 1376133 h 1623431"/>
                  <a:gd name="connsiteX4" fmla="*/ 225101 w 616781"/>
                  <a:gd name="connsiteY4" fmla="*/ 1063109 h 1623431"/>
                  <a:gd name="connsiteX5" fmla="*/ 235534 w 616781"/>
                  <a:gd name="connsiteY5" fmla="*/ 931478 h 1623431"/>
                  <a:gd name="connsiteX6" fmla="*/ 179351 w 616781"/>
                  <a:gd name="connsiteY6" fmla="*/ 932281 h 1623431"/>
                  <a:gd name="connsiteX7" fmla="*/ 188982 w 616781"/>
                  <a:gd name="connsiteY7" fmla="*/ 863255 h 1623431"/>
                  <a:gd name="connsiteX8" fmla="*/ 188982 w 616781"/>
                  <a:gd name="connsiteY8" fmla="*/ 862452 h 1623431"/>
                  <a:gd name="connsiteX9" fmla="*/ 194601 w 616781"/>
                  <a:gd name="connsiteY9" fmla="*/ 819913 h 1623431"/>
                  <a:gd name="connsiteX10" fmla="*/ 268442 w 616781"/>
                  <a:gd name="connsiteY10" fmla="*/ 654572 h 1623431"/>
                  <a:gd name="connsiteX11" fmla="*/ 310179 w 616781"/>
                  <a:gd name="connsiteY11" fmla="*/ 405758 h 1623431"/>
                  <a:gd name="connsiteX12" fmla="*/ 383218 w 616781"/>
                  <a:gd name="connsiteY12" fmla="*/ 299009 h 1623431"/>
                  <a:gd name="connsiteX13" fmla="*/ 382415 w 616781"/>
                  <a:gd name="connsiteY13" fmla="*/ 297403 h 1623431"/>
                  <a:gd name="connsiteX14" fmla="*/ 405692 w 616781"/>
                  <a:gd name="connsiteY14" fmla="*/ 174602 h 1623431"/>
                  <a:gd name="connsiteX15" fmla="*/ 348705 w 616781"/>
                  <a:gd name="connsiteY15" fmla="*/ 132062 h 1623431"/>
                  <a:gd name="connsiteX16" fmla="*/ 391244 w 616781"/>
                  <a:gd name="connsiteY16" fmla="*/ 70260 h 1623431"/>
                  <a:gd name="connsiteX17" fmla="*/ 381613 w 616781"/>
                  <a:gd name="connsiteY17" fmla="*/ 27721 h 1623431"/>
                  <a:gd name="connsiteX18" fmla="*/ 489164 w 616781"/>
                  <a:gd name="connsiteY18" fmla="*/ 432 h 1623431"/>
                  <a:gd name="connsiteX19" fmla="*/ 388034 w 616781"/>
                  <a:gd name="connsiteY19" fmla="*/ 38155 h 1623431"/>
                  <a:gd name="connsiteX20" fmla="*/ 513243 w 616781"/>
                  <a:gd name="connsiteY20" fmla="*/ 31734 h 1623431"/>
                  <a:gd name="connsiteX21" fmla="*/ 374389 w 616781"/>
                  <a:gd name="connsiteY21" fmla="*/ 116813 h 1623431"/>
                  <a:gd name="connsiteX22" fmla="*/ 449033 w 616781"/>
                  <a:gd name="connsiteY22" fmla="*/ 144102 h 1623431"/>
                  <a:gd name="connsiteX23" fmla="*/ 616782 w 616781"/>
                  <a:gd name="connsiteY23" fmla="*/ 131260 h 1623431"/>
                  <a:gd name="connsiteX24" fmla="*/ 421744 w 616781"/>
                  <a:gd name="connsiteY24" fmla="*/ 177010 h 1623431"/>
                  <a:gd name="connsiteX25" fmla="*/ 413717 w 616781"/>
                  <a:gd name="connsiteY25" fmla="*/ 266101 h 1623431"/>
                  <a:gd name="connsiteX26" fmla="*/ 412915 w 616781"/>
                  <a:gd name="connsiteY26" fmla="*/ 278943 h 1623431"/>
                  <a:gd name="connsiteX27" fmla="*/ 510836 w 616781"/>
                  <a:gd name="connsiteY27" fmla="*/ 291785 h 1623431"/>
                  <a:gd name="connsiteX28" fmla="*/ 492374 w 616781"/>
                  <a:gd name="connsiteY28" fmla="*/ 311048 h 1623431"/>
                  <a:gd name="connsiteX29" fmla="*/ 453046 w 616781"/>
                  <a:gd name="connsiteY29" fmla="*/ 319074 h 1623431"/>
                  <a:gd name="connsiteX30" fmla="*/ 413717 w 616781"/>
                  <a:gd name="connsiteY30" fmla="*/ 325495 h 1623431"/>
                  <a:gd name="connsiteX31" fmla="*/ 391244 w 616781"/>
                  <a:gd name="connsiteY31" fmla="*/ 330311 h 1623431"/>
                  <a:gd name="connsiteX32" fmla="*/ 327034 w 616781"/>
                  <a:gd name="connsiteY32" fmla="*/ 414587 h 1623431"/>
                  <a:gd name="connsiteX33" fmla="*/ 327837 w 616781"/>
                  <a:gd name="connsiteY33" fmla="*/ 518126 h 1623431"/>
                  <a:gd name="connsiteX34" fmla="*/ 327837 w 616781"/>
                  <a:gd name="connsiteY34" fmla="*/ 526152 h 1623431"/>
                  <a:gd name="connsiteX35" fmla="*/ 334258 w 616781"/>
                  <a:gd name="connsiteY35" fmla="*/ 698716 h 1623431"/>
                  <a:gd name="connsiteX36" fmla="*/ 457862 w 616781"/>
                  <a:gd name="connsiteY36" fmla="*/ 925860 h 1623431"/>
                  <a:gd name="connsiteX37" fmla="*/ 504414 w 616781"/>
                  <a:gd name="connsiteY37" fmla="*/ 939504 h 1623431"/>
                  <a:gd name="connsiteX38" fmla="*/ 429770 w 616781"/>
                  <a:gd name="connsiteY38" fmla="*/ 940307 h 1623431"/>
                  <a:gd name="connsiteX39" fmla="*/ 290916 w 616781"/>
                  <a:gd name="connsiteY39" fmla="*/ 734032 h 1623431"/>
                  <a:gd name="connsiteX40" fmla="*/ 290916 w 616781"/>
                  <a:gd name="connsiteY40" fmla="*/ 734032 h 1623431"/>
                  <a:gd name="connsiteX41" fmla="*/ 258008 w 616781"/>
                  <a:gd name="connsiteY41" fmla="*/ 998096 h 1623431"/>
                  <a:gd name="connsiteX42" fmla="*/ 320612 w 616781"/>
                  <a:gd name="connsiteY42" fmla="*/ 1230055 h 1623431"/>
                  <a:gd name="connsiteX43" fmla="*/ 397665 w 616781"/>
                  <a:gd name="connsiteY43" fmla="*/ 1019767 h 1623431"/>
                  <a:gd name="connsiteX44" fmla="*/ 339876 w 616781"/>
                  <a:gd name="connsiteY44" fmla="*/ 1309515 h 1623431"/>
                  <a:gd name="connsiteX45" fmla="*/ 225903 w 616781"/>
                  <a:gd name="connsiteY45" fmla="*/ 1487698 h 1623431"/>
                  <a:gd name="connsiteX46" fmla="*/ 474718 w 616781"/>
                  <a:gd name="connsiteY46" fmla="*/ 1279818 h 1623431"/>
                  <a:gd name="connsiteX47" fmla="*/ 537322 w 616781"/>
                  <a:gd name="connsiteY47" fmla="*/ 1046254 h 1623431"/>
                  <a:gd name="connsiteX48" fmla="*/ 537322 w 616781"/>
                  <a:gd name="connsiteY48" fmla="*/ 1055083 h 1623431"/>
                  <a:gd name="connsiteX49" fmla="*/ 512440 w 616781"/>
                  <a:gd name="connsiteY49" fmla="*/ 1262963 h 16234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</a:cxnLst>
                <a:rect l="l" t="t" r="r" b="b"/>
                <a:pathLst>
                  <a:path w="616781" h="1623431">
                    <a:moveTo>
                      <a:pt x="512440" y="1262963"/>
                    </a:moveTo>
                    <a:cubicBezTo>
                      <a:pt x="509230" y="1285436"/>
                      <a:pt x="276469" y="1575184"/>
                      <a:pt x="237140" y="1598460"/>
                    </a:cubicBezTo>
                    <a:cubicBezTo>
                      <a:pt x="198614" y="1620934"/>
                      <a:pt x="-40569" y="1632171"/>
                      <a:pt x="5983" y="1615316"/>
                    </a:cubicBezTo>
                    <a:cubicBezTo>
                      <a:pt x="53339" y="1598460"/>
                      <a:pt x="187377" y="1398607"/>
                      <a:pt x="189785" y="1376133"/>
                    </a:cubicBezTo>
                    <a:cubicBezTo>
                      <a:pt x="192193" y="1353659"/>
                      <a:pt x="225903" y="1140964"/>
                      <a:pt x="225101" y="1063109"/>
                    </a:cubicBezTo>
                    <a:cubicBezTo>
                      <a:pt x="225101" y="1043043"/>
                      <a:pt x="229113" y="994083"/>
                      <a:pt x="235534" y="931478"/>
                    </a:cubicBezTo>
                    <a:lnTo>
                      <a:pt x="179351" y="932281"/>
                    </a:lnTo>
                    <a:lnTo>
                      <a:pt x="188982" y="863255"/>
                    </a:lnTo>
                    <a:lnTo>
                      <a:pt x="188982" y="862452"/>
                    </a:lnTo>
                    <a:lnTo>
                      <a:pt x="194601" y="819913"/>
                    </a:lnTo>
                    <a:lnTo>
                      <a:pt x="268442" y="654572"/>
                    </a:lnTo>
                    <a:cubicBezTo>
                      <a:pt x="284494" y="534178"/>
                      <a:pt x="301350" y="429837"/>
                      <a:pt x="310179" y="405758"/>
                    </a:cubicBezTo>
                    <a:cubicBezTo>
                      <a:pt x="323021" y="372048"/>
                      <a:pt x="357534" y="328706"/>
                      <a:pt x="383218" y="299009"/>
                    </a:cubicBezTo>
                    <a:cubicBezTo>
                      <a:pt x="382415" y="299009"/>
                      <a:pt x="382415" y="298206"/>
                      <a:pt x="382415" y="297403"/>
                    </a:cubicBezTo>
                    <a:cubicBezTo>
                      <a:pt x="380007" y="286167"/>
                      <a:pt x="405692" y="174602"/>
                      <a:pt x="405692" y="174602"/>
                    </a:cubicBezTo>
                    <a:cubicBezTo>
                      <a:pt x="405692" y="174602"/>
                      <a:pt x="353520" y="150523"/>
                      <a:pt x="348705" y="132062"/>
                    </a:cubicBezTo>
                    <a:cubicBezTo>
                      <a:pt x="343889" y="113602"/>
                      <a:pt x="400073" y="76681"/>
                      <a:pt x="391244" y="70260"/>
                    </a:cubicBezTo>
                    <a:cubicBezTo>
                      <a:pt x="382415" y="63839"/>
                      <a:pt x="352718" y="43774"/>
                      <a:pt x="381613" y="27721"/>
                    </a:cubicBezTo>
                    <a:cubicBezTo>
                      <a:pt x="408902" y="12471"/>
                      <a:pt x="455454" y="-2779"/>
                      <a:pt x="489164" y="432"/>
                    </a:cubicBezTo>
                    <a:cubicBezTo>
                      <a:pt x="486757" y="1234"/>
                      <a:pt x="388034" y="24510"/>
                      <a:pt x="388034" y="38155"/>
                    </a:cubicBezTo>
                    <a:cubicBezTo>
                      <a:pt x="388034" y="51800"/>
                      <a:pt x="509230" y="32537"/>
                      <a:pt x="513243" y="31734"/>
                    </a:cubicBezTo>
                    <a:cubicBezTo>
                      <a:pt x="509230" y="34142"/>
                      <a:pt x="374389" y="99155"/>
                      <a:pt x="374389" y="116813"/>
                    </a:cubicBezTo>
                    <a:cubicBezTo>
                      <a:pt x="374389" y="135273"/>
                      <a:pt x="430573" y="144102"/>
                      <a:pt x="449033" y="144102"/>
                    </a:cubicBezTo>
                    <a:cubicBezTo>
                      <a:pt x="466691" y="144102"/>
                      <a:pt x="607953" y="132062"/>
                      <a:pt x="616782" y="131260"/>
                    </a:cubicBezTo>
                    <a:cubicBezTo>
                      <a:pt x="606348" y="132865"/>
                      <a:pt x="425757" y="158549"/>
                      <a:pt x="421744" y="177010"/>
                    </a:cubicBezTo>
                    <a:cubicBezTo>
                      <a:pt x="418533" y="191457"/>
                      <a:pt x="415323" y="242022"/>
                      <a:pt x="413717" y="266101"/>
                    </a:cubicBezTo>
                    <a:cubicBezTo>
                      <a:pt x="413717" y="273325"/>
                      <a:pt x="412915" y="278140"/>
                      <a:pt x="412915" y="278943"/>
                    </a:cubicBezTo>
                    <a:cubicBezTo>
                      <a:pt x="412915" y="283759"/>
                      <a:pt x="496388" y="296601"/>
                      <a:pt x="510836" y="291785"/>
                    </a:cubicBezTo>
                    <a:cubicBezTo>
                      <a:pt x="524480" y="286969"/>
                      <a:pt x="529296" y="300614"/>
                      <a:pt x="492374" y="311048"/>
                    </a:cubicBezTo>
                    <a:cubicBezTo>
                      <a:pt x="480335" y="314259"/>
                      <a:pt x="466691" y="316667"/>
                      <a:pt x="453046" y="319074"/>
                    </a:cubicBezTo>
                    <a:cubicBezTo>
                      <a:pt x="438599" y="321482"/>
                      <a:pt x="424954" y="323890"/>
                      <a:pt x="413717" y="325495"/>
                    </a:cubicBezTo>
                    <a:cubicBezTo>
                      <a:pt x="402481" y="327101"/>
                      <a:pt x="393652" y="329509"/>
                      <a:pt x="391244" y="330311"/>
                    </a:cubicBezTo>
                    <a:cubicBezTo>
                      <a:pt x="381613" y="335127"/>
                      <a:pt x="331849" y="400942"/>
                      <a:pt x="327034" y="414587"/>
                    </a:cubicBezTo>
                    <a:cubicBezTo>
                      <a:pt x="325429" y="420205"/>
                      <a:pt x="326231" y="465152"/>
                      <a:pt x="327837" y="518126"/>
                    </a:cubicBezTo>
                    <a:cubicBezTo>
                      <a:pt x="327837" y="520533"/>
                      <a:pt x="327837" y="523744"/>
                      <a:pt x="327837" y="526152"/>
                    </a:cubicBezTo>
                    <a:cubicBezTo>
                      <a:pt x="330245" y="600796"/>
                      <a:pt x="334258" y="688282"/>
                      <a:pt x="334258" y="698716"/>
                    </a:cubicBezTo>
                    <a:cubicBezTo>
                      <a:pt x="334258" y="717177"/>
                      <a:pt x="443415" y="921044"/>
                      <a:pt x="457862" y="925860"/>
                    </a:cubicBezTo>
                    <a:cubicBezTo>
                      <a:pt x="471507" y="929873"/>
                      <a:pt x="504414" y="939504"/>
                      <a:pt x="504414" y="939504"/>
                    </a:cubicBezTo>
                    <a:lnTo>
                      <a:pt x="429770" y="940307"/>
                    </a:lnTo>
                    <a:lnTo>
                      <a:pt x="290916" y="734032"/>
                    </a:lnTo>
                    <a:lnTo>
                      <a:pt x="290916" y="734032"/>
                    </a:lnTo>
                    <a:lnTo>
                      <a:pt x="258008" y="998096"/>
                    </a:lnTo>
                    <a:lnTo>
                      <a:pt x="320612" y="1230055"/>
                    </a:lnTo>
                    <a:lnTo>
                      <a:pt x="397665" y="1019767"/>
                    </a:lnTo>
                    <a:cubicBezTo>
                      <a:pt x="396059" y="1027793"/>
                      <a:pt x="353520" y="1272594"/>
                      <a:pt x="339876" y="1309515"/>
                    </a:cubicBezTo>
                    <a:cubicBezTo>
                      <a:pt x="326231" y="1346436"/>
                      <a:pt x="228311" y="1483685"/>
                      <a:pt x="225903" y="1487698"/>
                    </a:cubicBezTo>
                    <a:cubicBezTo>
                      <a:pt x="231521" y="1483685"/>
                      <a:pt x="456256" y="1303094"/>
                      <a:pt x="474718" y="1279818"/>
                    </a:cubicBezTo>
                    <a:cubicBezTo>
                      <a:pt x="493178" y="1256542"/>
                      <a:pt x="537322" y="1046254"/>
                      <a:pt x="537322" y="1046254"/>
                    </a:cubicBezTo>
                    <a:lnTo>
                      <a:pt x="537322" y="1055083"/>
                    </a:lnTo>
                    <a:cubicBezTo>
                      <a:pt x="534915" y="1092806"/>
                      <a:pt x="514849" y="1242897"/>
                      <a:pt x="512440" y="1262963"/>
                    </a:cubicBezTo>
                    <a:close/>
                  </a:path>
                </a:pathLst>
              </a:custGeom>
              <a:solidFill>
                <a:srgbClr val="F49B69">
                  <a:alpha val="33000"/>
                </a:srgbClr>
              </a:solidFill>
              <a:ln w="8023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sp>
          <p:nvSpPr>
            <p:cNvPr id="620" name="Freeform: Shape 619">
              <a:extLst>
                <a:ext uri="{FF2B5EF4-FFF2-40B4-BE49-F238E27FC236}">
                  <a16:creationId xmlns:a16="http://schemas.microsoft.com/office/drawing/2014/main" id="{7926872B-917F-4BB8-AEBA-0324F8E81750}"/>
                </a:ext>
              </a:extLst>
            </p:cNvPr>
            <p:cNvSpPr/>
            <p:nvPr/>
          </p:nvSpPr>
          <p:spPr>
            <a:xfrm>
              <a:off x="1278009" y="4354728"/>
              <a:ext cx="415249" cy="368583"/>
            </a:xfrm>
            <a:custGeom>
              <a:avLst/>
              <a:gdLst>
                <a:gd name="connsiteX0" fmla="*/ 64756 w 677962"/>
                <a:gd name="connsiteY0" fmla="*/ 0 h 587648"/>
                <a:gd name="connsiteX1" fmla="*/ 4559 w 677962"/>
                <a:gd name="connsiteY1" fmla="*/ 228749 h 587648"/>
                <a:gd name="connsiteX2" fmla="*/ 147426 w 677962"/>
                <a:gd name="connsiteY2" fmla="*/ 581101 h 587648"/>
                <a:gd name="connsiteX3" fmla="*/ 564792 w 677962"/>
                <a:gd name="connsiteY3" fmla="*/ 459905 h 587648"/>
                <a:gd name="connsiteX4" fmla="*/ 677962 w 677962"/>
                <a:gd name="connsiteY4" fmla="*/ 178986 h 587648"/>
                <a:gd name="connsiteX5" fmla="*/ 64756 w 677962"/>
                <a:gd name="connsiteY5" fmla="*/ 0 h 587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77962" h="587648">
                  <a:moveTo>
                    <a:pt x="64756" y="0"/>
                  </a:moveTo>
                  <a:cubicBezTo>
                    <a:pt x="64756" y="0"/>
                    <a:pt x="-20322" y="65815"/>
                    <a:pt x="4559" y="228749"/>
                  </a:cubicBezTo>
                  <a:cubicBezTo>
                    <a:pt x="29440" y="391682"/>
                    <a:pt x="87229" y="544983"/>
                    <a:pt x="147426" y="581101"/>
                  </a:cubicBezTo>
                  <a:cubicBezTo>
                    <a:pt x="208426" y="618022"/>
                    <a:pt x="551147" y="487997"/>
                    <a:pt x="564792" y="459905"/>
                  </a:cubicBezTo>
                  <a:cubicBezTo>
                    <a:pt x="578437" y="431813"/>
                    <a:pt x="677962" y="178986"/>
                    <a:pt x="677962" y="178986"/>
                  </a:cubicBezTo>
                  <a:lnTo>
                    <a:pt x="64756" y="0"/>
                  </a:lnTo>
                  <a:close/>
                </a:path>
              </a:pathLst>
            </a:custGeom>
            <a:solidFill>
              <a:srgbClr val="B66F7B">
                <a:alpha val="43000"/>
              </a:srgbClr>
            </a:solidFill>
            <a:ln w="8023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21" name="Freeform: Shape 620">
              <a:extLst>
                <a:ext uri="{FF2B5EF4-FFF2-40B4-BE49-F238E27FC236}">
                  <a16:creationId xmlns:a16="http://schemas.microsoft.com/office/drawing/2014/main" id="{6AC9A63E-F87A-4C37-977A-36DBD77B9B00}"/>
                </a:ext>
              </a:extLst>
            </p:cNvPr>
            <p:cNvSpPr/>
            <p:nvPr/>
          </p:nvSpPr>
          <p:spPr>
            <a:xfrm>
              <a:off x="1300288" y="4146186"/>
              <a:ext cx="614720" cy="519656"/>
            </a:xfrm>
            <a:custGeom>
              <a:avLst/>
              <a:gdLst>
                <a:gd name="connsiteX0" fmla="*/ 1003572 w 1003632"/>
                <a:gd name="connsiteY0" fmla="*/ 297975 h 828510"/>
                <a:gd name="connsiteX1" fmla="*/ 848665 w 1003632"/>
                <a:gd name="connsiteY1" fmla="*/ 447263 h 828510"/>
                <a:gd name="connsiteX2" fmla="*/ 847863 w 1003632"/>
                <a:gd name="connsiteY2" fmla="*/ 444856 h 828510"/>
                <a:gd name="connsiteX3" fmla="*/ 835823 w 1003632"/>
                <a:gd name="connsiteY3" fmla="*/ 416764 h 828510"/>
                <a:gd name="connsiteX4" fmla="*/ 821376 w 1003632"/>
                <a:gd name="connsiteY4" fmla="*/ 385461 h 828510"/>
                <a:gd name="connsiteX5" fmla="*/ 818166 w 1003632"/>
                <a:gd name="connsiteY5" fmla="*/ 378238 h 828510"/>
                <a:gd name="connsiteX6" fmla="*/ 810942 w 1003632"/>
                <a:gd name="connsiteY6" fmla="*/ 363790 h 828510"/>
                <a:gd name="connsiteX7" fmla="*/ 800508 w 1003632"/>
                <a:gd name="connsiteY7" fmla="*/ 342922 h 828510"/>
                <a:gd name="connsiteX8" fmla="*/ 785258 w 1003632"/>
                <a:gd name="connsiteY8" fmla="*/ 314027 h 828510"/>
                <a:gd name="connsiteX9" fmla="*/ 781245 w 1003632"/>
                <a:gd name="connsiteY9" fmla="*/ 307606 h 828510"/>
                <a:gd name="connsiteX10" fmla="*/ 776429 w 1003632"/>
                <a:gd name="connsiteY10" fmla="*/ 299580 h 828510"/>
                <a:gd name="connsiteX11" fmla="*/ 775626 w 1003632"/>
                <a:gd name="connsiteY11" fmla="*/ 297975 h 828510"/>
                <a:gd name="connsiteX12" fmla="*/ 757969 w 1003632"/>
                <a:gd name="connsiteY12" fmla="*/ 270686 h 828510"/>
                <a:gd name="connsiteX13" fmla="*/ 753153 w 1003632"/>
                <a:gd name="connsiteY13" fmla="*/ 264265 h 828510"/>
                <a:gd name="connsiteX14" fmla="*/ 737903 w 1003632"/>
                <a:gd name="connsiteY14" fmla="*/ 249015 h 828510"/>
                <a:gd name="connsiteX15" fmla="*/ 732285 w 1003632"/>
                <a:gd name="connsiteY15" fmla="*/ 246607 h 828510"/>
                <a:gd name="connsiteX16" fmla="*/ 725864 w 1003632"/>
                <a:gd name="connsiteY16" fmla="*/ 248212 h 828510"/>
                <a:gd name="connsiteX17" fmla="*/ 723456 w 1003632"/>
                <a:gd name="connsiteY17" fmla="*/ 250620 h 828510"/>
                <a:gd name="connsiteX18" fmla="*/ 721048 w 1003632"/>
                <a:gd name="connsiteY18" fmla="*/ 253831 h 828510"/>
                <a:gd name="connsiteX19" fmla="*/ 716232 w 1003632"/>
                <a:gd name="connsiteY19" fmla="*/ 264265 h 828510"/>
                <a:gd name="connsiteX20" fmla="*/ 715429 w 1003632"/>
                <a:gd name="connsiteY20" fmla="*/ 266673 h 828510"/>
                <a:gd name="connsiteX21" fmla="*/ 676101 w 1003632"/>
                <a:gd name="connsiteY21" fmla="*/ 415158 h 828510"/>
                <a:gd name="connsiteX22" fmla="*/ 668075 w 1003632"/>
                <a:gd name="connsiteY22" fmla="*/ 449671 h 828510"/>
                <a:gd name="connsiteX23" fmla="*/ 587009 w 1003632"/>
                <a:gd name="connsiteY23" fmla="*/ 675209 h 828510"/>
                <a:gd name="connsiteX24" fmla="*/ 567746 w 1003632"/>
                <a:gd name="connsiteY24" fmla="*/ 695275 h 828510"/>
                <a:gd name="connsiteX25" fmla="*/ 567746 w 1003632"/>
                <a:gd name="connsiteY25" fmla="*/ 695275 h 828510"/>
                <a:gd name="connsiteX26" fmla="*/ 356656 w 1003632"/>
                <a:gd name="connsiteY26" fmla="*/ 823695 h 828510"/>
                <a:gd name="connsiteX27" fmla="*/ 343011 w 1003632"/>
                <a:gd name="connsiteY27" fmla="*/ 826103 h 828510"/>
                <a:gd name="connsiteX28" fmla="*/ 328563 w 1003632"/>
                <a:gd name="connsiteY28" fmla="*/ 827708 h 828510"/>
                <a:gd name="connsiteX29" fmla="*/ 318129 w 1003632"/>
                <a:gd name="connsiteY29" fmla="*/ 828511 h 828510"/>
                <a:gd name="connsiteX30" fmla="*/ 315722 w 1003632"/>
                <a:gd name="connsiteY30" fmla="*/ 828511 h 828510"/>
                <a:gd name="connsiteX31" fmla="*/ 308498 w 1003632"/>
                <a:gd name="connsiteY31" fmla="*/ 828511 h 828510"/>
                <a:gd name="connsiteX32" fmla="*/ 305287 w 1003632"/>
                <a:gd name="connsiteY32" fmla="*/ 828511 h 828510"/>
                <a:gd name="connsiteX33" fmla="*/ 288432 w 1003632"/>
                <a:gd name="connsiteY33" fmla="*/ 828511 h 828510"/>
                <a:gd name="connsiteX34" fmla="*/ 287630 w 1003632"/>
                <a:gd name="connsiteY34" fmla="*/ 828511 h 828510"/>
                <a:gd name="connsiteX35" fmla="*/ 278801 w 1003632"/>
                <a:gd name="connsiteY35" fmla="*/ 827708 h 828510"/>
                <a:gd name="connsiteX36" fmla="*/ 245090 w 1003632"/>
                <a:gd name="connsiteY36" fmla="*/ 822090 h 828510"/>
                <a:gd name="connsiteX37" fmla="*/ 229841 w 1003632"/>
                <a:gd name="connsiteY37" fmla="*/ 818077 h 828510"/>
                <a:gd name="connsiteX38" fmla="*/ 229038 w 1003632"/>
                <a:gd name="connsiteY38" fmla="*/ 818077 h 828510"/>
                <a:gd name="connsiteX39" fmla="*/ 215393 w 1003632"/>
                <a:gd name="connsiteY39" fmla="*/ 814064 h 828510"/>
                <a:gd name="connsiteX40" fmla="*/ 213788 w 1003632"/>
                <a:gd name="connsiteY40" fmla="*/ 813261 h 828510"/>
                <a:gd name="connsiteX41" fmla="*/ 200143 w 1003632"/>
                <a:gd name="connsiteY41" fmla="*/ 808445 h 828510"/>
                <a:gd name="connsiteX42" fmla="*/ 188104 w 1003632"/>
                <a:gd name="connsiteY42" fmla="*/ 803629 h 828510"/>
                <a:gd name="connsiteX43" fmla="*/ 182485 w 1003632"/>
                <a:gd name="connsiteY43" fmla="*/ 801222 h 828510"/>
                <a:gd name="connsiteX44" fmla="*/ 171249 w 1003632"/>
                <a:gd name="connsiteY44" fmla="*/ 795603 h 828510"/>
                <a:gd name="connsiteX45" fmla="*/ 160012 w 1003632"/>
                <a:gd name="connsiteY45" fmla="*/ 789182 h 828510"/>
                <a:gd name="connsiteX46" fmla="*/ 158407 w 1003632"/>
                <a:gd name="connsiteY46" fmla="*/ 788380 h 828510"/>
                <a:gd name="connsiteX47" fmla="*/ 146368 w 1003632"/>
                <a:gd name="connsiteY47" fmla="*/ 780353 h 828510"/>
                <a:gd name="connsiteX48" fmla="*/ 109447 w 1003632"/>
                <a:gd name="connsiteY48" fmla="*/ 750656 h 828510"/>
                <a:gd name="connsiteX49" fmla="*/ 94999 w 1003632"/>
                <a:gd name="connsiteY49" fmla="*/ 735406 h 828510"/>
                <a:gd name="connsiteX50" fmla="*/ 86171 w 1003632"/>
                <a:gd name="connsiteY50" fmla="*/ 724972 h 828510"/>
                <a:gd name="connsiteX51" fmla="*/ 74934 w 1003632"/>
                <a:gd name="connsiteY51" fmla="*/ 709722 h 828510"/>
                <a:gd name="connsiteX52" fmla="*/ 66105 w 1003632"/>
                <a:gd name="connsiteY52" fmla="*/ 696077 h 828510"/>
                <a:gd name="connsiteX53" fmla="*/ 58079 w 1003632"/>
                <a:gd name="connsiteY53" fmla="*/ 682433 h 828510"/>
                <a:gd name="connsiteX54" fmla="*/ 50053 w 1003632"/>
                <a:gd name="connsiteY54" fmla="*/ 667986 h 828510"/>
                <a:gd name="connsiteX55" fmla="*/ 42829 w 1003632"/>
                <a:gd name="connsiteY55" fmla="*/ 653538 h 828510"/>
                <a:gd name="connsiteX56" fmla="*/ 42829 w 1003632"/>
                <a:gd name="connsiteY56" fmla="*/ 652736 h 828510"/>
                <a:gd name="connsiteX57" fmla="*/ 38013 w 1003632"/>
                <a:gd name="connsiteY57" fmla="*/ 641499 h 828510"/>
                <a:gd name="connsiteX58" fmla="*/ 25171 w 1003632"/>
                <a:gd name="connsiteY58" fmla="*/ 606183 h 828510"/>
                <a:gd name="connsiteX59" fmla="*/ 21960 w 1003632"/>
                <a:gd name="connsiteY59" fmla="*/ 595749 h 828510"/>
                <a:gd name="connsiteX60" fmla="*/ 13131 w 1003632"/>
                <a:gd name="connsiteY60" fmla="*/ 561236 h 828510"/>
                <a:gd name="connsiteX61" fmla="*/ 9921 w 1003632"/>
                <a:gd name="connsiteY61" fmla="*/ 545986 h 828510"/>
                <a:gd name="connsiteX62" fmla="*/ 6711 w 1003632"/>
                <a:gd name="connsiteY62" fmla="*/ 527526 h 828510"/>
                <a:gd name="connsiteX63" fmla="*/ 5105 w 1003632"/>
                <a:gd name="connsiteY63" fmla="*/ 515487 h 828510"/>
                <a:gd name="connsiteX64" fmla="*/ 3500 w 1003632"/>
                <a:gd name="connsiteY64" fmla="*/ 500237 h 828510"/>
                <a:gd name="connsiteX65" fmla="*/ 290 w 1003632"/>
                <a:gd name="connsiteY65" fmla="*/ 453685 h 828510"/>
                <a:gd name="connsiteX66" fmla="*/ 3500 w 1003632"/>
                <a:gd name="connsiteY66" fmla="*/ 394290 h 828510"/>
                <a:gd name="connsiteX67" fmla="*/ 6711 w 1003632"/>
                <a:gd name="connsiteY67" fmla="*/ 371817 h 828510"/>
                <a:gd name="connsiteX68" fmla="*/ 11526 w 1003632"/>
                <a:gd name="connsiteY68" fmla="*/ 349343 h 828510"/>
                <a:gd name="connsiteX69" fmla="*/ 11526 w 1003632"/>
                <a:gd name="connsiteY69" fmla="*/ 349343 h 828510"/>
                <a:gd name="connsiteX70" fmla="*/ 13131 w 1003632"/>
                <a:gd name="connsiteY70" fmla="*/ 342922 h 828510"/>
                <a:gd name="connsiteX71" fmla="*/ 16342 w 1003632"/>
                <a:gd name="connsiteY71" fmla="*/ 329277 h 828510"/>
                <a:gd name="connsiteX72" fmla="*/ 16342 w 1003632"/>
                <a:gd name="connsiteY72" fmla="*/ 328475 h 828510"/>
                <a:gd name="connsiteX73" fmla="*/ 19552 w 1003632"/>
                <a:gd name="connsiteY73" fmla="*/ 315633 h 828510"/>
                <a:gd name="connsiteX74" fmla="*/ 28381 w 1003632"/>
                <a:gd name="connsiteY74" fmla="*/ 285936 h 828510"/>
                <a:gd name="connsiteX75" fmla="*/ 32395 w 1003632"/>
                <a:gd name="connsiteY75" fmla="*/ 273896 h 828510"/>
                <a:gd name="connsiteX76" fmla="*/ 60487 w 1003632"/>
                <a:gd name="connsiteY76" fmla="*/ 202462 h 828510"/>
                <a:gd name="connsiteX77" fmla="*/ 60487 w 1003632"/>
                <a:gd name="connsiteY77" fmla="*/ 202462 h 828510"/>
                <a:gd name="connsiteX78" fmla="*/ 104631 w 1003632"/>
                <a:gd name="connsiteY78" fmla="*/ 114174 h 828510"/>
                <a:gd name="connsiteX79" fmla="*/ 184893 w 1003632"/>
                <a:gd name="connsiteY79" fmla="*/ 5016 h 828510"/>
                <a:gd name="connsiteX80" fmla="*/ 204959 w 1003632"/>
                <a:gd name="connsiteY80" fmla="*/ 201 h 828510"/>
                <a:gd name="connsiteX81" fmla="*/ 269972 w 1003632"/>
                <a:gd name="connsiteY81" fmla="*/ 25885 h 828510"/>
                <a:gd name="connsiteX82" fmla="*/ 414444 w 1003632"/>
                <a:gd name="connsiteY82" fmla="*/ 110160 h 828510"/>
                <a:gd name="connsiteX83" fmla="*/ 418458 w 1003632"/>
                <a:gd name="connsiteY83" fmla="*/ 109358 h 828510"/>
                <a:gd name="connsiteX84" fmla="*/ 526009 w 1003632"/>
                <a:gd name="connsiteY84" fmla="*/ 94910 h 828510"/>
                <a:gd name="connsiteX85" fmla="*/ 562931 w 1003632"/>
                <a:gd name="connsiteY85" fmla="*/ 89292 h 828510"/>
                <a:gd name="connsiteX86" fmla="*/ 626338 w 1003632"/>
                <a:gd name="connsiteY86" fmla="*/ 75647 h 828510"/>
                <a:gd name="connsiteX87" fmla="*/ 782047 w 1003632"/>
                <a:gd name="connsiteY87" fmla="*/ 41135 h 828510"/>
                <a:gd name="connsiteX88" fmla="*/ 785258 w 1003632"/>
                <a:gd name="connsiteY88" fmla="*/ 40332 h 828510"/>
                <a:gd name="connsiteX89" fmla="*/ 972270 w 1003632"/>
                <a:gd name="connsiteY89" fmla="*/ 238581 h 828510"/>
                <a:gd name="connsiteX90" fmla="*/ 982704 w 1003632"/>
                <a:gd name="connsiteY90" fmla="*/ 253831 h 828510"/>
                <a:gd name="connsiteX91" fmla="*/ 1003572 w 1003632"/>
                <a:gd name="connsiteY91" fmla="*/ 297975 h 8285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</a:cxnLst>
              <a:rect l="l" t="t" r="r" b="b"/>
              <a:pathLst>
                <a:path w="1003632" h="828510">
                  <a:moveTo>
                    <a:pt x="1003572" y="297975"/>
                  </a:moveTo>
                  <a:cubicBezTo>
                    <a:pt x="999559" y="354159"/>
                    <a:pt x="848665" y="447263"/>
                    <a:pt x="848665" y="447263"/>
                  </a:cubicBezTo>
                  <a:cubicBezTo>
                    <a:pt x="848665" y="447263"/>
                    <a:pt x="848665" y="446461"/>
                    <a:pt x="847863" y="444856"/>
                  </a:cubicBezTo>
                  <a:cubicBezTo>
                    <a:pt x="846258" y="440842"/>
                    <a:pt x="841441" y="430408"/>
                    <a:pt x="835823" y="416764"/>
                  </a:cubicBezTo>
                  <a:cubicBezTo>
                    <a:pt x="831810" y="407935"/>
                    <a:pt x="826994" y="396698"/>
                    <a:pt x="821376" y="385461"/>
                  </a:cubicBezTo>
                  <a:cubicBezTo>
                    <a:pt x="820574" y="383053"/>
                    <a:pt x="818968" y="380645"/>
                    <a:pt x="818166" y="378238"/>
                  </a:cubicBezTo>
                  <a:cubicBezTo>
                    <a:pt x="815757" y="373422"/>
                    <a:pt x="814152" y="368606"/>
                    <a:pt x="810942" y="363790"/>
                  </a:cubicBezTo>
                  <a:cubicBezTo>
                    <a:pt x="807731" y="356567"/>
                    <a:pt x="804521" y="350146"/>
                    <a:pt x="800508" y="342922"/>
                  </a:cubicBezTo>
                  <a:cubicBezTo>
                    <a:pt x="795692" y="333291"/>
                    <a:pt x="790876" y="323659"/>
                    <a:pt x="785258" y="314027"/>
                  </a:cubicBezTo>
                  <a:cubicBezTo>
                    <a:pt x="784455" y="311620"/>
                    <a:pt x="782850" y="310014"/>
                    <a:pt x="781245" y="307606"/>
                  </a:cubicBezTo>
                  <a:cubicBezTo>
                    <a:pt x="779640" y="305199"/>
                    <a:pt x="778035" y="301988"/>
                    <a:pt x="776429" y="299580"/>
                  </a:cubicBezTo>
                  <a:cubicBezTo>
                    <a:pt x="775626" y="298778"/>
                    <a:pt x="775626" y="298778"/>
                    <a:pt x="775626" y="297975"/>
                  </a:cubicBezTo>
                  <a:cubicBezTo>
                    <a:pt x="770008" y="287541"/>
                    <a:pt x="763587" y="278712"/>
                    <a:pt x="757969" y="270686"/>
                  </a:cubicBezTo>
                  <a:cubicBezTo>
                    <a:pt x="756363" y="268278"/>
                    <a:pt x="754758" y="266673"/>
                    <a:pt x="753153" y="264265"/>
                  </a:cubicBezTo>
                  <a:cubicBezTo>
                    <a:pt x="747534" y="257041"/>
                    <a:pt x="741916" y="252225"/>
                    <a:pt x="737903" y="249015"/>
                  </a:cubicBezTo>
                  <a:cubicBezTo>
                    <a:pt x="736298" y="247410"/>
                    <a:pt x="733890" y="246607"/>
                    <a:pt x="732285" y="246607"/>
                  </a:cubicBezTo>
                  <a:cubicBezTo>
                    <a:pt x="729876" y="245804"/>
                    <a:pt x="728271" y="246607"/>
                    <a:pt x="725864" y="248212"/>
                  </a:cubicBezTo>
                  <a:cubicBezTo>
                    <a:pt x="725061" y="249015"/>
                    <a:pt x="724258" y="249817"/>
                    <a:pt x="723456" y="250620"/>
                  </a:cubicBezTo>
                  <a:cubicBezTo>
                    <a:pt x="722653" y="251423"/>
                    <a:pt x="721850" y="253028"/>
                    <a:pt x="721048" y="253831"/>
                  </a:cubicBezTo>
                  <a:cubicBezTo>
                    <a:pt x="719443" y="256238"/>
                    <a:pt x="717838" y="260252"/>
                    <a:pt x="716232" y="264265"/>
                  </a:cubicBezTo>
                  <a:cubicBezTo>
                    <a:pt x="715429" y="265067"/>
                    <a:pt x="715429" y="265870"/>
                    <a:pt x="715429" y="266673"/>
                  </a:cubicBezTo>
                  <a:cubicBezTo>
                    <a:pt x="703390" y="295567"/>
                    <a:pt x="690548" y="352554"/>
                    <a:pt x="676101" y="415158"/>
                  </a:cubicBezTo>
                  <a:cubicBezTo>
                    <a:pt x="673693" y="426395"/>
                    <a:pt x="671285" y="437632"/>
                    <a:pt x="668075" y="449671"/>
                  </a:cubicBezTo>
                  <a:cubicBezTo>
                    <a:pt x="646403" y="541973"/>
                    <a:pt x="620719" y="638288"/>
                    <a:pt x="587009" y="675209"/>
                  </a:cubicBezTo>
                  <a:cubicBezTo>
                    <a:pt x="582996" y="680025"/>
                    <a:pt x="576575" y="686446"/>
                    <a:pt x="567746" y="695275"/>
                  </a:cubicBezTo>
                  <a:cubicBezTo>
                    <a:pt x="567746" y="695275"/>
                    <a:pt x="567746" y="695275"/>
                    <a:pt x="567746" y="695275"/>
                  </a:cubicBezTo>
                  <a:cubicBezTo>
                    <a:pt x="530023" y="733801"/>
                    <a:pt x="452971" y="803629"/>
                    <a:pt x="356656" y="823695"/>
                  </a:cubicBezTo>
                  <a:cubicBezTo>
                    <a:pt x="351840" y="824498"/>
                    <a:pt x="347827" y="825300"/>
                    <a:pt x="343011" y="826103"/>
                  </a:cubicBezTo>
                  <a:cubicBezTo>
                    <a:pt x="338195" y="826906"/>
                    <a:pt x="333380" y="827708"/>
                    <a:pt x="328563" y="827708"/>
                  </a:cubicBezTo>
                  <a:cubicBezTo>
                    <a:pt x="325353" y="827708"/>
                    <a:pt x="322143" y="828511"/>
                    <a:pt x="318129" y="828511"/>
                  </a:cubicBezTo>
                  <a:cubicBezTo>
                    <a:pt x="317327" y="828511"/>
                    <a:pt x="316524" y="828511"/>
                    <a:pt x="315722" y="828511"/>
                  </a:cubicBezTo>
                  <a:cubicBezTo>
                    <a:pt x="313314" y="828511"/>
                    <a:pt x="310906" y="828511"/>
                    <a:pt x="308498" y="828511"/>
                  </a:cubicBezTo>
                  <a:cubicBezTo>
                    <a:pt x="307696" y="828511"/>
                    <a:pt x="306893" y="828511"/>
                    <a:pt x="305287" y="828511"/>
                  </a:cubicBezTo>
                  <a:cubicBezTo>
                    <a:pt x="299669" y="828511"/>
                    <a:pt x="294050" y="828511"/>
                    <a:pt x="288432" y="828511"/>
                  </a:cubicBezTo>
                  <a:lnTo>
                    <a:pt x="287630" y="828511"/>
                  </a:lnTo>
                  <a:cubicBezTo>
                    <a:pt x="284419" y="828511"/>
                    <a:pt x="282012" y="827708"/>
                    <a:pt x="278801" y="827708"/>
                  </a:cubicBezTo>
                  <a:cubicBezTo>
                    <a:pt x="267564" y="826906"/>
                    <a:pt x="257130" y="825300"/>
                    <a:pt x="245090" y="822090"/>
                  </a:cubicBezTo>
                  <a:cubicBezTo>
                    <a:pt x="239472" y="821287"/>
                    <a:pt x="234656" y="819682"/>
                    <a:pt x="229841" y="818077"/>
                  </a:cubicBezTo>
                  <a:cubicBezTo>
                    <a:pt x="229841" y="818077"/>
                    <a:pt x="229038" y="818077"/>
                    <a:pt x="229038" y="818077"/>
                  </a:cubicBezTo>
                  <a:cubicBezTo>
                    <a:pt x="224222" y="816471"/>
                    <a:pt x="220209" y="815669"/>
                    <a:pt x="215393" y="814064"/>
                  </a:cubicBezTo>
                  <a:cubicBezTo>
                    <a:pt x="214591" y="814064"/>
                    <a:pt x="214591" y="814064"/>
                    <a:pt x="213788" y="813261"/>
                  </a:cubicBezTo>
                  <a:cubicBezTo>
                    <a:pt x="208972" y="811656"/>
                    <a:pt x="204959" y="810050"/>
                    <a:pt x="200143" y="808445"/>
                  </a:cubicBezTo>
                  <a:cubicBezTo>
                    <a:pt x="196131" y="806840"/>
                    <a:pt x="192117" y="805235"/>
                    <a:pt x="188104" y="803629"/>
                  </a:cubicBezTo>
                  <a:cubicBezTo>
                    <a:pt x="186499" y="802827"/>
                    <a:pt x="184091" y="802024"/>
                    <a:pt x="182485" y="801222"/>
                  </a:cubicBezTo>
                  <a:cubicBezTo>
                    <a:pt x="178473" y="799616"/>
                    <a:pt x="175262" y="797208"/>
                    <a:pt x="171249" y="795603"/>
                  </a:cubicBezTo>
                  <a:cubicBezTo>
                    <a:pt x="167236" y="793998"/>
                    <a:pt x="163223" y="791590"/>
                    <a:pt x="160012" y="789182"/>
                  </a:cubicBezTo>
                  <a:cubicBezTo>
                    <a:pt x="159209" y="789182"/>
                    <a:pt x="159209" y="788380"/>
                    <a:pt x="158407" y="788380"/>
                  </a:cubicBezTo>
                  <a:cubicBezTo>
                    <a:pt x="154394" y="785972"/>
                    <a:pt x="150381" y="783564"/>
                    <a:pt x="146368" y="780353"/>
                  </a:cubicBezTo>
                  <a:cubicBezTo>
                    <a:pt x="133525" y="771524"/>
                    <a:pt x="120683" y="761090"/>
                    <a:pt x="109447" y="750656"/>
                  </a:cubicBezTo>
                  <a:cubicBezTo>
                    <a:pt x="104631" y="745840"/>
                    <a:pt x="99815" y="741025"/>
                    <a:pt x="94999" y="735406"/>
                  </a:cubicBezTo>
                  <a:cubicBezTo>
                    <a:pt x="91789" y="732196"/>
                    <a:pt x="89381" y="728985"/>
                    <a:pt x="86171" y="724972"/>
                  </a:cubicBezTo>
                  <a:cubicBezTo>
                    <a:pt x="82157" y="720156"/>
                    <a:pt x="78144" y="714538"/>
                    <a:pt x="74934" y="709722"/>
                  </a:cubicBezTo>
                  <a:cubicBezTo>
                    <a:pt x="71723" y="704906"/>
                    <a:pt x="68513" y="700893"/>
                    <a:pt x="66105" y="696077"/>
                  </a:cubicBezTo>
                  <a:cubicBezTo>
                    <a:pt x="63697" y="691262"/>
                    <a:pt x="60487" y="686446"/>
                    <a:pt x="58079" y="682433"/>
                  </a:cubicBezTo>
                  <a:cubicBezTo>
                    <a:pt x="55671" y="677617"/>
                    <a:pt x="53263" y="672801"/>
                    <a:pt x="50053" y="667986"/>
                  </a:cubicBezTo>
                  <a:cubicBezTo>
                    <a:pt x="47644" y="663170"/>
                    <a:pt x="45236" y="658354"/>
                    <a:pt x="42829" y="653538"/>
                  </a:cubicBezTo>
                  <a:cubicBezTo>
                    <a:pt x="42829" y="653538"/>
                    <a:pt x="42829" y="653538"/>
                    <a:pt x="42829" y="652736"/>
                  </a:cubicBezTo>
                  <a:cubicBezTo>
                    <a:pt x="41224" y="649525"/>
                    <a:pt x="39618" y="645512"/>
                    <a:pt x="38013" y="641499"/>
                  </a:cubicBezTo>
                  <a:cubicBezTo>
                    <a:pt x="33197" y="630262"/>
                    <a:pt x="28381" y="618223"/>
                    <a:pt x="25171" y="606183"/>
                  </a:cubicBezTo>
                  <a:cubicBezTo>
                    <a:pt x="24368" y="602973"/>
                    <a:pt x="22763" y="598960"/>
                    <a:pt x="21960" y="595749"/>
                  </a:cubicBezTo>
                  <a:cubicBezTo>
                    <a:pt x="18750" y="584513"/>
                    <a:pt x="15540" y="572473"/>
                    <a:pt x="13131" y="561236"/>
                  </a:cubicBezTo>
                  <a:cubicBezTo>
                    <a:pt x="12329" y="556421"/>
                    <a:pt x="10723" y="550802"/>
                    <a:pt x="9921" y="545986"/>
                  </a:cubicBezTo>
                  <a:cubicBezTo>
                    <a:pt x="8316" y="539565"/>
                    <a:pt x="7513" y="533144"/>
                    <a:pt x="6711" y="527526"/>
                  </a:cubicBezTo>
                  <a:cubicBezTo>
                    <a:pt x="5908" y="523513"/>
                    <a:pt x="5105" y="519500"/>
                    <a:pt x="5105" y="515487"/>
                  </a:cubicBezTo>
                  <a:cubicBezTo>
                    <a:pt x="4302" y="509868"/>
                    <a:pt x="3500" y="505053"/>
                    <a:pt x="3500" y="500237"/>
                  </a:cubicBezTo>
                  <a:cubicBezTo>
                    <a:pt x="1895" y="484987"/>
                    <a:pt x="290" y="468934"/>
                    <a:pt x="290" y="453685"/>
                  </a:cubicBezTo>
                  <a:cubicBezTo>
                    <a:pt x="-513" y="435224"/>
                    <a:pt x="290" y="415158"/>
                    <a:pt x="3500" y="394290"/>
                  </a:cubicBezTo>
                  <a:cubicBezTo>
                    <a:pt x="4302" y="387066"/>
                    <a:pt x="5908" y="379843"/>
                    <a:pt x="6711" y="371817"/>
                  </a:cubicBezTo>
                  <a:cubicBezTo>
                    <a:pt x="8316" y="364593"/>
                    <a:pt x="9921" y="356567"/>
                    <a:pt x="11526" y="349343"/>
                  </a:cubicBezTo>
                  <a:lnTo>
                    <a:pt x="11526" y="349343"/>
                  </a:lnTo>
                  <a:cubicBezTo>
                    <a:pt x="12329" y="346935"/>
                    <a:pt x="12329" y="344527"/>
                    <a:pt x="13131" y="342922"/>
                  </a:cubicBezTo>
                  <a:cubicBezTo>
                    <a:pt x="13934" y="338106"/>
                    <a:pt x="15540" y="334093"/>
                    <a:pt x="16342" y="329277"/>
                  </a:cubicBezTo>
                  <a:cubicBezTo>
                    <a:pt x="16342" y="329277"/>
                    <a:pt x="16342" y="328475"/>
                    <a:pt x="16342" y="328475"/>
                  </a:cubicBezTo>
                  <a:cubicBezTo>
                    <a:pt x="17145" y="324462"/>
                    <a:pt x="18750" y="319646"/>
                    <a:pt x="19552" y="315633"/>
                  </a:cubicBezTo>
                  <a:cubicBezTo>
                    <a:pt x="21960" y="306001"/>
                    <a:pt x="25171" y="295567"/>
                    <a:pt x="28381" y="285936"/>
                  </a:cubicBezTo>
                  <a:cubicBezTo>
                    <a:pt x="29987" y="281922"/>
                    <a:pt x="30789" y="277909"/>
                    <a:pt x="32395" y="273896"/>
                  </a:cubicBezTo>
                  <a:cubicBezTo>
                    <a:pt x="40421" y="249817"/>
                    <a:pt x="50053" y="225739"/>
                    <a:pt x="60487" y="202462"/>
                  </a:cubicBezTo>
                  <a:cubicBezTo>
                    <a:pt x="60487" y="202462"/>
                    <a:pt x="60487" y="202462"/>
                    <a:pt x="60487" y="202462"/>
                  </a:cubicBezTo>
                  <a:cubicBezTo>
                    <a:pt x="74934" y="170357"/>
                    <a:pt x="89381" y="140660"/>
                    <a:pt x="104631" y="114174"/>
                  </a:cubicBezTo>
                  <a:cubicBezTo>
                    <a:pt x="135934" y="58792"/>
                    <a:pt x="166433" y="17858"/>
                    <a:pt x="184893" y="5016"/>
                  </a:cubicBezTo>
                  <a:cubicBezTo>
                    <a:pt x="190512" y="1003"/>
                    <a:pt x="196933" y="-602"/>
                    <a:pt x="204959" y="201"/>
                  </a:cubicBezTo>
                  <a:cubicBezTo>
                    <a:pt x="223420" y="1003"/>
                    <a:pt x="245893" y="11437"/>
                    <a:pt x="269972" y="25885"/>
                  </a:cubicBezTo>
                  <a:cubicBezTo>
                    <a:pt x="325353" y="59595"/>
                    <a:pt x="387958" y="113371"/>
                    <a:pt x="414444" y="110160"/>
                  </a:cubicBezTo>
                  <a:lnTo>
                    <a:pt x="418458" y="109358"/>
                  </a:lnTo>
                  <a:cubicBezTo>
                    <a:pt x="444945" y="106147"/>
                    <a:pt x="492299" y="99726"/>
                    <a:pt x="526009" y="94910"/>
                  </a:cubicBezTo>
                  <a:cubicBezTo>
                    <a:pt x="547681" y="91700"/>
                    <a:pt x="562931" y="89292"/>
                    <a:pt x="562931" y="89292"/>
                  </a:cubicBezTo>
                  <a:lnTo>
                    <a:pt x="626338" y="75647"/>
                  </a:lnTo>
                  <a:lnTo>
                    <a:pt x="782047" y="41135"/>
                  </a:lnTo>
                  <a:lnTo>
                    <a:pt x="785258" y="40332"/>
                  </a:lnTo>
                  <a:cubicBezTo>
                    <a:pt x="785258" y="40332"/>
                    <a:pt x="912876" y="157515"/>
                    <a:pt x="972270" y="238581"/>
                  </a:cubicBezTo>
                  <a:cubicBezTo>
                    <a:pt x="976283" y="244199"/>
                    <a:pt x="979493" y="249015"/>
                    <a:pt x="982704" y="253831"/>
                  </a:cubicBezTo>
                  <a:cubicBezTo>
                    <a:pt x="997151" y="271488"/>
                    <a:pt x="1004375" y="287541"/>
                    <a:pt x="1003572" y="297975"/>
                  </a:cubicBezTo>
                  <a:close/>
                </a:path>
              </a:pathLst>
            </a:custGeom>
            <a:solidFill>
              <a:srgbClr val="D16547"/>
            </a:solidFill>
            <a:ln w="8023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22" name="Freeform: Shape 621">
              <a:extLst>
                <a:ext uri="{FF2B5EF4-FFF2-40B4-BE49-F238E27FC236}">
                  <a16:creationId xmlns:a16="http://schemas.microsoft.com/office/drawing/2014/main" id="{14599A02-31DA-49C1-975D-4B20C0A1EBAB}"/>
                </a:ext>
              </a:extLst>
            </p:cNvPr>
            <p:cNvSpPr/>
            <p:nvPr/>
          </p:nvSpPr>
          <p:spPr>
            <a:xfrm>
              <a:off x="1300804" y="4176517"/>
              <a:ext cx="548712" cy="490337"/>
            </a:xfrm>
            <a:custGeom>
              <a:avLst/>
              <a:gdLst>
                <a:gd name="connsiteX0" fmla="*/ 834981 w 895863"/>
                <a:gd name="connsiteY0" fmla="*/ 368405 h 781765"/>
                <a:gd name="connsiteX1" fmla="*/ 732245 w 895863"/>
                <a:gd name="connsiteY1" fmla="*/ 198249 h 781765"/>
                <a:gd name="connsiteX2" fmla="*/ 586970 w 895863"/>
                <a:gd name="connsiteY2" fmla="*/ 626851 h 781765"/>
                <a:gd name="connsiteX3" fmla="*/ 245854 w 895863"/>
                <a:gd name="connsiteY3" fmla="*/ 775337 h 781765"/>
                <a:gd name="connsiteX4" fmla="*/ 250 w 895863"/>
                <a:gd name="connsiteY4" fmla="*/ 405326 h 781765"/>
                <a:gd name="connsiteX5" fmla="*/ 61249 w 895863"/>
                <a:gd name="connsiteY5" fmla="*/ 153302 h 781765"/>
                <a:gd name="connsiteX6" fmla="*/ 56434 w 895863"/>
                <a:gd name="connsiteY6" fmla="*/ 437431 h 781765"/>
                <a:gd name="connsiteX7" fmla="*/ 490655 w 895863"/>
                <a:gd name="connsiteY7" fmla="*/ 595549 h 781765"/>
                <a:gd name="connsiteX8" fmla="*/ 485839 w 895863"/>
                <a:gd name="connsiteY8" fmla="*/ 115578 h 781765"/>
                <a:gd name="connsiteX9" fmla="*/ 253077 w 895863"/>
                <a:gd name="connsiteY9" fmla="*/ 99526 h 781765"/>
                <a:gd name="connsiteX10" fmla="*/ 415208 w 895863"/>
                <a:gd name="connsiteY10" fmla="*/ 60197 h 781765"/>
                <a:gd name="connsiteX11" fmla="*/ 627101 w 895863"/>
                <a:gd name="connsiteY11" fmla="*/ 25684 h 781765"/>
                <a:gd name="connsiteX12" fmla="*/ 786021 w 895863"/>
                <a:gd name="connsiteY12" fmla="*/ 0 h 781765"/>
                <a:gd name="connsiteX13" fmla="*/ 895178 w 895863"/>
                <a:gd name="connsiteY13" fmla="*/ 199051 h 781765"/>
                <a:gd name="connsiteX14" fmla="*/ 834981 w 895863"/>
                <a:gd name="connsiteY14" fmla="*/ 368405 h 7817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95863" h="781765">
                  <a:moveTo>
                    <a:pt x="834981" y="368405"/>
                  </a:moveTo>
                  <a:cubicBezTo>
                    <a:pt x="810903" y="314629"/>
                    <a:pt x="760337" y="207078"/>
                    <a:pt x="732245" y="198249"/>
                  </a:cubicBezTo>
                  <a:cubicBezTo>
                    <a:pt x="694521" y="187012"/>
                    <a:pt x="660008" y="556220"/>
                    <a:pt x="586970" y="626851"/>
                  </a:cubicBezTo>
                  <a:cubicBezTo>
                    <a:pt x="556470" y="655746"/>
                    <a:pt x="418418" y="815468"/>
                    <a:pt x="245854" y="775337"/>
                  </a:cubicBezTo>
                  <a:cubicBezTo>
                    <a:pt x="73289" y="735206"/>
                    <a:pt x="6671" y="573075"/>
                    <a:pt x="250" y="405326"/>
                  </a:cubicBezTo>
                  <a:cubicBezTo>
                    <a:pt x="-2960" y="329077"/>
                    <a:pt x="25131" y="235169"/>
                    <a:pt x="61249" y="153302"/>
                  </a:cubicBezTo>
                  <a:cubicBezTo>
                    <a:pt x="60447" y="157315"/>
                    <a:pt x="28342" y="373221"/>
                    <a:pt x="56434" y="437431"/>
                  </a:cubicBezTo>
                  <a:cubicBezTo>
                    <a:pt x="85328" y="502444"/>
                    <a:pt x="430458" y="605983"/>
                    <a:pt x="490655" y="595549"/>
                  </a:cubicBezTo>
                  <a:cubicBezTo>
                    <a:pt x="550852" y="585917"/>
                    <a:pt x="490655" y="143670"/>
                    <a:pt x="485839" y="115578"/>
                  </a:cubicBezTo>
                  <a:cubicBezTo>
                    <a:pt x="481023" y="87486"/>
                    <a:pt x="253077" y="99526"/>
                    <a:pt x="253077" y="99526"/>
                  </a:cubicBezTo>
                  <a:lnTo>
                    <a:pt x="415208" y="60197"/>
                  </a:lnTo>
                  <a:lnTo>
                    <a:pt x="627101" y="25684"/>
                  </a:lnTo>
                  <a:lnTo>
                    <a:pt x="786021" y="0"/>
                  </a:lnTo>
                  <a:cubicBezTo>
                    <a:pt x="786021" y="0"/>
                    <a:pt x="885547" y="143670"/>
                    <a:pt x="895178" y="199051"/>
                  </a:cubicBezTo>
                  <a:cubicBezTo>
                    <a:pt x="901599" y="237577"/>
                    <a:pt x="861468" y="319445"/>
                    <a:pt x="834981" y="368405"/>
                  </a:cubicBezTo>
                  <a:close/>
                </a:path>
              </a:pathLst>
            </a:custGeom>
            <a:solidFill>
              <a:srgbClr val="B75139"/>
            </a:solidFill>
            <a:ln w="8023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23" name="Freeform: Shape 622">
              <a:extLst>
                <a:ext uri="{FF2B5EF4-FFF2-40B4-BE49-F238E27FC236}">
                  <a16:creationId xmlns:a16="http://schemas.microsoft.com/office/drawing/2014/main" id="{0CA41E65-61CC-4E62-AEAA-FFF8CDFB32D4}"/>
                </a:ext>
              </a:extLst>
            </p:cNvPr>
            <p:cNvSpPr/>
            <p:nvPr/>
          </p:nvSpPr>
          <p:spPr>
            <a:xfrm>
              <a:off x="1358651" y="4233906"/>
              <a:ext cx="260867" cy="83042"/>
            </a:xfrm>
            <a:custGeom>
              <a:avLst/>
              <a:gdLst>
                <a:gd name="connsiteX0" fmla="*/ 40648 w 425908"/>
                <a:gd name="connsiteY0" fmla="*/ 41737 h 132397"/>
                <a:gd name="connsiteX1" fmla="*/ 18174 w 425908"/>
                <a:gd name="connsiteY1" fmla="*/ 130828 h 132397"/>
                <a:gd name="connsiteX2" fmla="*/ 329593 w 425908"/>
                <a:gd name="connsiteY2" fmla="*/ 108355 h 132397"/>
                <a:gd name="connsiteX3" fmla="*/ 412264 w 425908"/>
                <a:gd name="connsiteY3" fmla="*/ 46552 h 132397"/>
                <a:gd name="connsiteX4" fmla="*/ 425908 w 425908"/>
                <a:gd name="connsiteY4" fmla="*/ 0 h 132397"/>
                <a:gd name="connsiteX5" fmla="*/ 40648 w 425908"/>
                <a:gd name="connsiteY5" fmla="*/ 41737 h 132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25908" h="132397">
                  <a:moveTo>
                    <a:pt x="40648" y="41737"/>
                  </a:moveTo>
                  <a:cubicBezTo>
                    <a:pt x="40648" y="41737"/>
                    <a:pt x="-33194" y="121999"/>
                    <a:pt x="18174" y="130828"/>
                  </a:cubicBezTo>
                  <a:cubicBezTo>
                    <a:pt x="69542" y="139657"/>
                    <a:pt x="329593" y="108355"/>
                    <a:pt x="329593" y="108355"/>
                  </a:cubicBezTo>
                  <a:lnTo>
                    <a:pt x="412264" y="46552"/>
                  </a:lnTo>
                  <a:lnTo>
                    <a:pt x="425908" y="0"/>
                  </a:lnTo>
                  <a:lnTo>
                    <a:pt x="40648" y="41737"/>
                  </a:lnTo>
                  <a:close/>
                </a:path>
              </a:pathLst>
            </a:custGeom>
            <a:solidFill>
              <a:srgbClr val="B75139"/>
            </a:solidFill>
            <a:ln w="8023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24" name="Freeform: Shape 623">
              <a:extLst>
                <a:ext uri="{FF2B5EF4-FFF2-40B4-BE49-F238E27FC236}">
                  <a16:creationId xmlns:a16="http://schemas.microsoft.com/office/drawing/2014/main" id="{9E7FA286-D73B-4AFD-947E-F85A0491A81E}"/>
                </a:ext>
              </a:extLst>
            </p:cNvPr>
            <p:cNvSpPr/>
            <p:nvPr/>
          </p:nvSpPr>
          <p:spPr>
            <a:xfrm>
              <a:off x="1364728" y="4023364"/>
              <a:ext cx="416527" cy="265415"/>
            </a:xfrm>
            <a:custGeom>
              <a:avLst/>
              <a:gdLst>
                <a:gd name="connsiteX0" fmla="*/ 680049 w 680049"/>
                <a:gd name="connsiteY0" fmla="*/ 235349 h 423163"/>
                <a:gd name="connsiteX1" fmla="*/ 678445 w 680049"/>
                <a:gd name="connsiteY1" fmla="*/ 236151 h 423163"/>
                <a:gd name="connsiteX2" fmla="*/ 642326 w 680049"/>
                <a:gd name="connsiteY2" fmla="*/ 251401 h 423163"/>
                <a:gd name="connsiteX3" fmla="*/ 518721 w 680049"/>
                <a:gd name="connsiteY3" fmla="*/ 302769 h 423163"/>
                <a:gd name="connsiteX4" fmla="*/ 409564 w 680049"/>
                <a:gd name="connsiteY4" fmla="*/ 362966 h 423163"/>
                <a:gd name="connsiteX5" fmla="*/ 383880 w 680049"/>
                <a:gd name="connsiteY5" fmla="*/ 375006 h 423163"/>
                <a:gd name="connsiteX6" fmla="*/ 204092 w 680049"/>
                <a:gd name="connsiteY6" fmla="*/ 423163 h 423163"/>
                <a:gd name="connsiteX7" fmla="*/ 139080 w 680049"/>
                <a:gd name="connsiteY7" fmla="*/ 421558 h 423163"/>
                <a:gd name="connsiteX8" fmla="*/ 18686 w 680049"/>
                <a:gd name="connsiteY8" fmla="*/ 393466 h 423163"/>
                <a:gd name="connsiteX9" fmla="*/ 3436 w 680049"/>
                <a:gd name="connsiteY9" fmla="*/ 355743 h 423163"/>
                <a:gd name="connsiteX10" fmla="*/ 26712 w 680049"/>
                <a:gd name="connsiteY10" fmla="*/ 312401 h 423163"/>
                <a:gd name="connsiteX11" fmla="*/ 102961 w 680049"/>
                <a:gd name="connsiteY11" fmla="*/ 196020 h 423163"/>
                <a:gd name="connsiteX12" fmla="*/ 247434 w 680049"/>
                <a:gd name="connsiteY12" fmla="*/ 87665 h 423163"/>
                <a:gd name="connsiteX13" fmla="*/ 428025 w 680049"/>
                <a:gd name="connsiteY13" fmla="*/ 33087 h 423163"/>
                <a:gd name="connsiteX14" fmla="*/ 428828 w 680049"/>
                <a:gd name="connsiteY14" fmla="*/ 33087 h 423163"/>
                <a:gd name="connsiteX15" fmla="*/ 428828 w 680049"/>
                <a:gd name="connsiteY15" fmla="*/ 33087 h 423163"/>
                <a:gd name="connsiteX16" fmla="*/ 627076 w 680049"/>
                <a:gd name="connsiteY16" fmla="*/ 9008 h 423163"/>
                <a:gd name="connsiteX17" fmla="*/ 680049 w 680049"/>
                <a:gd name="connsiteY17" fmla="*/ 235349 h 423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80049" h="423163">
                  <a:moveTo>
                    <a:pt x="680049" y="235349"/>
                  </a:moveTo>
                  <a:lnTo>
                    <a:pt x="678445" y="236151"/>
                  </a:lnTo>
                  <a:lnTo>
                    <a:pt x="642326" y="251401"/>
                  </a:lnTo>
                  <a:lnTo>
                    <a:pt x="518721" y="302769"/>
                  </a:lnTo>
                  <a:cubicBezTo>
                    <a:pt x="518721" y="302769"/>
                    <a:pt x="472170" y="332466"/>
                    <a:pt x="409564" y="362966"/>
                  </a:cubicBezTo>
                  <a:cubicBezTo>
                    <a:pt x="401538" y="366979"/>
                    <a:pt x="392709" y="370992"/>
                    <a:pt x="383880" y="375006"/>
                  </a:cubicBezTo>
                  <a:cubicBezTo>
                    <a:pt x="326894" y="399887"/>
                    <a:pt x="260276" y="422361"/>
                    <a:pt x="204092" y="423163"/>
                  </a:cubicBezTo>
                  <a:cubicBezTo>
                    <a:pt x="180816" y="423163"/>
                    <a:pt x="159145" y="423163"/>
                    <a:pt x="139080" y="421558"/>
                  </a:cubicBezTo>
                  <a:cubicBezTo>
                    <a:pt x="84501" y="417545"/>
                    <a:pt x="41962" y="407913"/>
                    <a:pt x="18686" y="393466"/>
                  </a:cubicBezTo>
                  <a:cubicBezTo>
                    <a:pt x="1831" y="383032"/>
                    <a:pt x="-4591" y="370190"/>
                    <a:pt x="3436" y="355743"/>
                  </a:cubicBezTo>
                  <a:cubicBezTo>
                    <a:pt x="8251" y="346914"/>
                    <a:pt x="15475" y="331664"/>
                    <a:pt x="26712" y="312401"/>
                  </a:cubicBezTo>
                  <a:cubicBezTo>
                    <a:pt x="44370" y="279493"/>
                    <a:pt x="70054" y="236151"/>
                    <a:pt x="102961" y="196020"/>
                  </a:cubicBezTo>
                  <a:cubicBezTo>
                    <a:pt x="142290" y="147060"/>
                    <a:pt x="191250" y="102113"/>
                    <a:pt x="247434" y="87665"/>
                  </a:cubicBezTo>
                  <a:cubicBezTo>
                    <a:pt x="301210" y="74021"/>
                    <a:pt x="366223" y="51547"/>
                    <a:pt x="428025" y="33087"/>
                  </a:cubicBezTo>
                  <a:cubicBezTo>
                    <a:pt x="428828" y="33087"/>
                    <a:pt x="428828" y="33087"/>
                    <a:pt x="428828" y="33087"/>
                  </a:cubicBezTo>
                  <a:lnTo>
                    <a:pt x="428828" y="33087"/>
                  </a:lnTo>
                  <a:cubicBezTo>
                    <a:pt x="516314" y="6600"/>
                    <a:pt x="597379" y="-11860"/>
                    <a:pt x="627076" y="9008"/>
                  </a:cubicBezTo>
                  <a:cubicBezTo>
                    <a:pt x="678445" y="44324"/>
                    <a:pt x="680049" y="235349"/>
                    <a:pt x="680049" y="235349"/>
                  </a:cubicBezTo>
                  <a:close/>
                </a:path>
              </a:pathLst>
            </a:custGeom>
            <a:solidFill>
              <a:srgbClr val="919955"/>
            </a:solidFill>
            <a:ln w="8023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25" name="Freeform: Shape 624">
              <a:extLst>
                <a:ext uri="{FF2B5EF4-FFF2-40B4-BE49-F238E27FC236}">
                  <a16:creationId xmlns:a16="http://schemas.microsoft.com/office/drawing/2014/main" id="{A5AD6243-4B04-4342-B4E4-F7A2FF6A1DC1}"/>
                </a:ext>
              </a:extLst>
            </p:cNvPr>
            <p:cNvSpPr/>
            <p:nvPr/>
          </p:nvSpPr>
          <p:spPr>
            <a:xfrm>
              <a:off x="1364728" y="4044117"/>
              <a:ext cx="416527" cy="244663"/>
            </a:xfrm>
            <a:custGeom>
              <a:avLst/>
              <a:gdLst>
                <a:gd name="connsiteX0" fmla="*/ 680049 w 680049"/>
                <a:gd name="connsiteY0" fmla="*/ 202262 h 390076"/>
                <a:gd name="connsiteX1" fmla="*/ 678445 w 680049"/>
                <a:gd name="connsiteY1" fmla="*/ 203064 h 390076"/>
                <a:gd name="connsiteX2" fmla="*/ 642326 w 680049"/>
                <a:gd name="connsiteY2" fmla="*/ 218314 h 390076"/>
                <a:gd name="connsiteX3" fmla="*/ 518721 w 680049"/>
                <a:gd name="connsiteY3" fmla="*/ 269682 h 390076"/>
                <a:gd name="connsiteX4" fmla="*/ 409564 w 680049"/>
                <a:gd name="connsiteY4" fmla="*/ 329879 h 390076"/>
                <a:gd name="connsiteX5" fmla="*/ 383880 w 680049"/>
                <a:gd name="connsiteY5" fmla="*/ 341919 h 390076"/>
                <a:gd name="connsiteX6" fmla="*/ 204092 w 680049"/>
                <a:gd name="connsiteY6" fmla="*/ 390076 h 390076"/>
                <a:gd name="connsiteX7" fmla="*/ 139080 w 680049"/>
                <a:gd name="connsiteY7" fmla="*/ 388471 h 390076"/>
                <a:gd name="connsiteX8" fmla="*/ 18686 w 680049"/>
                <a:gd name="connsiteY8" fmla="*/ 360379 h 390076"/>
                <a:gd name="connsiteX9" fmla="*/ 3436 w 680049"/>
                <a:gd name="connsiteY9" fmla="*/ 322656 h 390076"/>
                <a:gd name="connsiteX10" fmla="*/ 26712 w 680049"/>
                <a:gd name="connsiteY10" fmla="*/ 279314 h 390076"/>
                <a:gd name="connsiteX11" fmla="*/ 102961 w 680049"/>
                <a:gd name="connsiteY11" fmla="*/ 162933 h 390076"/>
                <a:gd name="connsiteX12" fmla="*/ 247434 w 680049"/>
                <a:gd name="connsiteY12" fmla="*/ 54579 h 390076"/>
                <a:gd name="connsiteX13" fmla="*/ 428025 w 680049"/>
                <a:gd name="connsiteY13" fmla="*/ 0 h 390076"/>
                <a:gd name="connsiteX14" fmla="*/ 224158 w 680049"/>
                <a:gd name="connsiteY14" fmla="*/ 101131 h 390076"/>
                <a:gd name="connsiteX15" fmla="*/ 167171 w 680049"/>
                <a:gd name="connsiteY15" fmla="*/ 188617 h 390076"/>
                <a:gd name="connsiteX16" fmla="*/ 123830 w 680049"/>
                <a:gd name="connsiteY16" fmla="*/ 312222 h 390076"/>
                <a:gd name="connsiteX17" fmla="*/ 218539 w 680049"/>
                <a:gd name="connsiteY17" fmla="*/ 325866 h 390076"/>
                <a:gd name="connsiteX18" fmla="*/ 351776 w 680049"/>
                <a:gd name="connsiteY18" fmla="*/ 333090 h 390076"/>
                <a:gd name="connsiteX19" fmla="*/ 370236 w 680049"/>
                <a:gd name="connsiteY19" fmla="*/ 319445 h 390076"/>
                <a:gd name="connsiteX20" fmla="*/ 380670 w 680049"/>
                <a:gd name="connsiteY20" fmla="*/ 308208 h 390076"/>
                <a:gd name="connsiteX21" fmla="*/ 421604 w 680049"/>
                <a:gd name="connsiteY21" fmla="*/ 257643 h 390076"/>
                <a:gd name="connsiteX22" fmla="*/ 424012 w 680049"/>
                <a:gd name="connsiteY22" fmla="*/ 254432 h 390076"/>
                <a:gd name="connsiteX23" fmla="*/ 475380 w 680049"/>
                <a:gd name="connsiteY23" fmla="*/ 178183 h 390076"/>
                <a:gd name="connsiteX24" fmla="*/ 548419 w 680049"/>
                <a:gd name="connsiteY24" fmla="*/ 9632 h 390076"/>
                <a:gd name="connsiteX25" fmla="*/ 680049 w 680049"/>
                <a:gd name="connsiteY25" fmla="*/ 202262 h 3900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80049" h="390076">
                  <a:moveTo>
                    <a:pt x="680049" y="202262"/>
                  </a:moveTo>
                  <a:lnTo>
                    <a:pt x="678445" y="203064"/>
                  </a:lnTo>
                  <a:lnTo>
                    <a:pt x="642326" y="218314"/>
                  </a:lnTo>
                  <a:lnTo>
                    <a:pt x="518721" y="269682"/>
                  </a:lnTo>
                  <a:cubicBezTo>
                    <a:pt x="518721" y="269682"/>
                    <a:pt x="472170" y="299380"/>
                    <a:pt x="409564" y="329879"/>
                  </a:cubicBezTo>
                  <a:cubicBezTo>
                    <a:pt x="401538" y="333892"/>
                    <a:pt x="392709" y="337906"/>
                    <a:pt x="383880" y="341919"/>
                  </a:cubicBezTo>
                  <a:cubicBezTo>
                    <a:pt x="326894" y="366800"/>
                    <a:pt x="260276" y="389274"/>
                    <a:pt x="204092" y="390076"/>
                  </a:cubicBezTo>
                  <a:cubicBezTo>
                    <a:pt x="180816" y="390076"/>
                    <a:pt x="159145" y="390076"/>
                    <a:pt x="139080" y="388471"/>
                  </a:cubicBezTo>
                  <a:cubicBezTo>
                    <a:pt x="84501" y="384458"/>
                    <a:pt x="41962" y="374826"/>
                    <a:pt x="18686" y="360379"/>
                  </a:cubicBezTo>
                  <a:cubicBezTo>
                    <a:pt x="1831" y="349945"/>
                    <a:pt x="-4591" y="337103"/>
                    <a:pt x="3436" y="322656"/>
                  </a:cubicBezTo>
                  <a:cubicBezTo>
                    <a:pt x="8251" y="313827"/>
                    <a:pt x="15475" y="298577"/>
                    <a:pt x="26712" y="279314"/>
                  </a:cubicBezTo>
                  <a:cubicBezTo>
                    <a:pt x="44370" y="246406"/>
                    <a:pt x="70054" y="203064"/>
                    <a:pt x="102961" y="162933"/>
                  </a:cubicBezTo>
                  <a:cubicBezTo>
                    <a:pt x="142290" y="113973"/>
                    <a:pt x="191250" y="69026"/>
                    <a:pt x="247434" y="54579"/>
                  </a:cubicBezTo>
                  <a:cubicBezTo>
                    <a:pt x="301210" y="40934"/>
                    <a:pt x="366223" y="18460"/>
                    <a:pt x="428025" y="0"/>
                  </a:cubicBezTo>
                  <a:cubicBezTo>
                    <a:pt x="411973" y="5618"/>
                    <a:pt x="241816" y="70631"/>
                    <a:pt x="224158" y="101131"/>
                  </a:cubicBezTo>
                  <a:cubicBezTo>
                    <a:pt x="216934" y="114775"/>
                    <a:pt x="191250" y="150091"/>
                    <a:pt x="167171" y="188617"/>
                  </a:cubicBezTo>
                  <a:cubicBezTo>
                    <a:pt x="132658" y="243196"/>
                    <a:pt x="98948" y="304195"/>
                    <a:pt x="123830" y="312222"/>
                  </a:cubicBezTo>
                  <a:cubicBezTo>
                    <a:pt x="140685" y="317840"/>
                    <a:pt x="178408" y="322656"/>
                    <a:pt x="218539" y="325866"/>
                  </a:cubicBezTo>
                  <a:cubicBezTo>
                    <a:pt x="277131" y="330682"/>
                    <a:pt x="340538" y="333090"/>
                    <a:pt x="351776" y="333090"/>
                  </a:cubicBezTo>
                  <a:cubicBezTo>
                    <a:pt x="355788" y="333090"/>
                    <a:pt x="362210" y="328274"/>
                    <a:pt x="370236" y="319445"/>
                  </a:cubicBezTo>
                  <a:cubicBezTo>
                    <a:pt x="373446" y="316235"/>
                    <a:pt x="377460" y="312222"/>
                    <a:pt x="380670" y="308208"/>
                  </a:cubicBezTo>
                  <a:cubicBezTo>
                    <a:pt x="393512" y="294564"/>
                    <a:pt x="407959" y="276103"/>
                    <a:pt x="421604" y="257643"/>
                  </a:cubicBezTo>
                  <a:cubicBezTo>
                    <a:pt x="422407" y="256840"/>
                    <a:pt x="423209" y="255235"/>
                    <a:pt x="424012" y="254432"/>
                  </a:cubicBezTo>
                  <a:cubicBezTo>
                    <a:pt x="448893" y="221525"/>
                    <a:pt x="471367" y="188617"/>
                    <a:pt x="475380" y="178183"/>
                  </a:cubicBezTo>
                  <a:cubicBezTo>
                    <a:pt x="484208" y="154907"/>
                    <a:pt x="492235" y="24079"/>
                    <a:pt x="548419" y="9632"/>
                  </a:cubicBezTo>
                  <a:cubicBezTo>
                    <a:pt x="603800" y="-6421"/>
                    <a:pt x="680049" y="202262"/>
                    <a:pt x="680049" y="202262"/>
                  </a:cubicBezTo>
                  <a:close/>
                </a:path>
              </a:pathLst>
            </a:custGeom>
            <a:solidFill>
              <a:srgbClr val="7B7F40"/>
            </a:solidFill>
            <a:ln w="8023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26" name="Freeform: Shape 625">
              <a:extLst>
                <a:ext uri="{FF2B5EF4-FFF2-40B4-BE49-F238E27FC236}">
                  <a16:creationId xmlns:a16="http://schemas.microsoft.com/office/drawing/2014/main" id="{8B490DFD-194C-441C-B31B-46EB68D0D584}"/>
                </a:ext>
              </a:extLst>
            </p:cNvPr>
            <p:cNvSpPr/>
            <p:nvPr/>
          </p:nvSpPr>
          <p:spPr>
            <a:xfrm>
              <a:off x="-710548" y="4224247"/>
              <a:ext cx="470883" cy="392238"/>
            </a:xfrm>
            <a:custGeom>
              <a:avLst/>
              <a:gdLst>
                <a:gd name="connsiteX0" fmla="*/ 761458 w 768794"/>
                <a:gd name="connsiteY0" fmla="*/ 110912 h 625362"/>
                <a:gd name="connsiteX1" fmla="*/ 742195 w 768794"/>
                <a:gd name="connsiteY1" fmla="*/ 159873 h 625362"/>
                <a:gd name="connsiteX2" fmla="*/ 462078 w 768794"/>
                <a:gd name="connsiteY2" fmla="*/ 607738 h 625362"/>
                <a:gd name="connsiteX3" fmla="*/ 428368 w 768794"/>
                <a:gd name="connsiteY3" fmla="*/ 624593 h 625362"/>
                <a:gd name="connsiteX4" fmla="*/ 8594 w 768794"/>
                <a:gd name="connsiteY4" fmla="*/ 484134 h 625362"/>
                <a:gd name="connsiteX5" fmla="*/ 59160 w 768794"/>
                <a:gd name="connsiteY5" fmla="*/ 236122 h 625362"/>
                <a:gd name="connsiteX6" fmla="*/ 77620 w 768794"/>
                <a:gd name="connsiteY6" fmla="*/ 194386 h 625362"/>
                <a:gd name="connsiteX7" fmla="*/ 148251 w 768794"/>
                <a:gd name="connsiteY7" fmla="*/ 63557 h 625362"/>
                <a:gd name="connsiteX8" fmla="*/ 243764 w 768794"/>
                <a:gd name="connsiteY8" fmla="*/ 11387 h 625362"/>
                <a:gd name="connsiteX9" fmla="*/ 391447 w 768794"/>
                <a:gd name="connsiteY9" fmla="*/ 953 h 625362"/>
                <a:gd name="connsiteX10" fmla="*/ 767879 w 768794"/>
                <a:gd name="connsiteY10" fmla="*/ 74794 h 625362"/>
                <a:gd name="connsiteX11" fmla="*/ 761458 w 768794"/>
                <a:gd name="connsiteY11" fmla="*/ 110912 h 625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68794" h="625362">
                  <a:moveTo>
                    <a:pt x="761458" y="110912"/>
                  </a:moveTo>
                  <a:cubicBezTo>
                    <a:pt x="756642" y="124557"/>
                    <a:pt x="751024" y="141412"/>
                    <a:pt x="742195" y="159873"/>
                  </a:cubicBezTo>
                  <a:cubicBezTo>
                    <a:pt x="685208" y="294714"/>
                    <a:pt x="546354" y="541120"/>
                    <a:pt x="462078" y="607738"/>
                  </a:cubicBezTo>
                  <a:cubicBezTo>
                    <a:pt x="449236" y="617370"/>
                    <a:pt x="438000" y="623791"/>
                    <a:pt x="428368" y="624593"/>
                  </a:cubicBezTo>
                  <a:cubicBezTo>
                    <a:pt x="332053" y="634225"/>
                    <a:pt x="51936" y="551554"/>
                    <a:pt x="8594" y="484134"/>
                  </a:cubicBezTo>
                  <a:cubicBezTo>
                    <a:pt x="-16287" y="445607"/>
                    <a:pt x="16621" y="336450"/>
                    <a:pt x="59160" y="236122"/>
                  </a:cubicBezTo>
                  <a:cubicBezTo>
                    <a:pt x="64778" y="221675"/>
                    <a:pt x="71199" y="208030"/>
                    <a:pt x="77620" y="194386"/>
                  </a:cubicBezTo>
                  <a:cubicBezTo>
                    <a:pt x="103304" y="138202"/>
                    <a:pt x="130594" y="89242"/>
                    <a:pt x="148251" y="63557"/>
                  </a:cubicBezTo>
                  <a:cubicBezTo>
                    <a:pt x="167514" y="36268"/>
                    <a:pt x="204435" y="20216"/>
                    <a:pt x="243764" y="11387"/>
                  </a:cubicBezTo>
                  <a:cubicBezTo>
                    <a:pt x="313593" y="-4666"/>
                    <a:pt x="391447" y="953"/>
                    <a:pt x="391447" y="953"/>
                  </a:cubicBezTo>
                  <a:cubicBezTo>
                    <a:pt x="391447" y="953"/>
                    <a:pt x="755037" y="25834"/>
                    <a:pt x="767879" y="74794"/>
                  </a:cubicBezTo>
                  <a:cubicBezTo>
                    <a:pt x="770287" y="79610"/>
                    <a:pt x="767879" y="92452"/>
                    <a:pt x="761458" y="110912"/>
                  </a:cubicBezTo>
                  <a:close/>
                </a:path>
              </a:pathLst>
            </a:custGeom>
            <a:solidFill>
              <a:srgbClr val="A69AB7"/>
            </a:solidFill>
            <a:ln w="8023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27" name="Freeform: Shape 626">
              <a:extLst>
                <a:ext uri="{FF2B5EF4-FFF2-40B4-BE49-F238E27FC236}">
                  <a16:creationId xmlns:a16="http://schemas.microsoft.com/office/drawing/2014/main" id="{391D72B7-5E3D-447F-A032-8A650FABADD9}"/>
                </a:ext>
              </a:extLst>
            </p:cNvPr>
            <p:cNvSpPr/>
            <p:nvPr/>
          </p:nvSpPr>
          <p:spPr>
            <a:xfrm>
              <a:off x="-742644" y="4350701"/>
              <a:ext cx="384434" cy="295006"/>
            </a:xfrm>
            <a:custGeom>
              <a:avLst/>
              <a:gdLst>
                <a:gd name="connsiteX0" fmla="*/ 129221 w 627651"/>
                <a:gd name="connsiteY0" fmla="*/ 0 h 470340"/>
                <a:gd name="connsiteX1" fmla="*/ 10432 w 627651"/>
                <a:gd name="connsiteY1" fmla="*/ 342721 h 470340"/>
                <a:gd name="connsiteX2" fmla="*/ 478363 w 627651"/>
                <a:gd name="connsiteY2" fmla="*/ 470339 h 470340"/>
                <a:gd name="connsiteX3" fmla="*/ 627652 w 627651"/>
                <a:gd name="connsiteY3" fmla="*/ 146078 h 470340"/>
                <a:gd name="connsiteX4" fmla="*/ 129221 w 627651"/>
                <a:gd name="connsiteY4" fmla="*/ 0 h 470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7651" h="470340">
                  <a:moveTo>
                    <a:pt x="129221" y="0"/>
                  </a:moveTo>
                  <a:cubicBezTo>
                    <a:pt x="73037" y="123604"/>
                    <a:pt x="-33712" y="291353"/>
                    <a:pt x="10432" y="342721"/>
                  </a:cubicBezTo>
                  <a:cubicBezTo>
                    <a:pt x="54577" y="393287"/>
                    <a:pt x="462311" y="468734"/>
                    <a:pt x="478363" y="470339"/>
                  </a:cubicBezTo>
                  <a:cubicBezTo>
                    <a:pt x="494416" y="471142"/>
                    <a:pt x="627652" y="146078"/>
                    <a:pt x="627652" y="146078"/>
                  </a:cubicBezTo>
                  <a:cubicBezTo>
                    <a:pt x="627652" y="146078"/>
                    <a:pt x="14446" y="517694"/>
                    <a:pt x="129221" y="0"/>
                  </a:cubicBezTo>
                  <a:close/>
                </a:path>
              </a:pathLst>
            </a:custGeom>
            <a:solidFill>
              <a:srgbClr val="B66F7B">
                <a:alpha val="43000"/>
              </a:srgbClr>
            </a:solidFill>
            <a:ln w="8023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28" name="Freeform: Shape 627">
              <a:extLst>
                <a:ext uri="{FF2B5EF4-FFF2-40B4-BE49-F238E27FC236}">
                  <a16:creationId xmlns:a16="http://schemas.microsoft.com/office/drawing/2014/main" id="{77009DBD-F36A-44E7-81F9-26523E1FDB91}"/>
                </a:ext>
              </a:extLst>
            </p:cNvPr>
            <p:cNvSpPr/>
            <p:nvPr/>
          </p:nvSpPr>
          <p:spPr>
            <a:xfrm>
              <a:off x="296675" y="4203198"/>
              <a:ext cx="54009" cy="100665"/>
            </a:xfrm>
            <a:custGeom>
              <a:avLst/>
              <a:gdLst>
                <a:gd name="connsiteX0" fmla="*/ 74534 w 88179"/>
                <a:gd name="connsiteY0" fmla="*/ 0 h 160494"/>
                <a:gd name="connsiteX1" fmla="*/ 2298 w 88179"/>
                <a:gd name="connsiteY1" fmla="*/ 159723 h 160494"/>
                <a:gd name="connsiteX2" fmla="*/ 88179 w 88179"/>
                <a:gd name="connsiteY2" fmla="*/ 20868 h 160494"/>
                <a:gd name="connsiteX3" fmla="*/ 74534 w 88179"/>
                <a:gd name="connsiteY3" fmla="*/ 0 h 160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179" h="160494">
                  <a:moveTo>
                    <a:pt x="74534" y="0"/>
                  </a:moveTo>
                  <a:cubicBezTo>
                    <a:pt x="74534" y="0"/>
                    <a:pt x="-15360" y="146881"/>
                    <a:pt x="2298" y="159723"/>
                  </a:cubicBezTo>
                  <a:cubicBezTo>
                    <a:pt x="19956" y="172565"/>
                    <a:pt x="88179" y="20868"/>
                    <a:pt x="88179" y="20868"/>
                  </a:cubicBezTo>
                  <a:lnTo>
                    <a:pt x="74534" y="0"/>
                  </a:lnTo>
                  <a:close/>
                </a:path>
              </a:pathLst>
            </a:custGeom>
            <a:solidFill>
              <a:srgbClr val="996F53"/>
            </a:solidFill>
            <a:ln w="8023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29" name="Freeform: Shape 628">
              <a:extLst>
                <a:ext uri="{FF2B5EF4-FFF2-40B4-BE49-F238E27FC236}">
                  <a16:creationId xmlns:a16="http://schemas.microsoft.com/office/drawing/2014/main" id="{7DB07537-A210-4B1F-9C9C-95E987B2BB48}"/>
                </a:ext>
              </a:extLst>
            </p:cNvPr>
            <p:cNvSpPr/>
            <p:nvPr/>
          </p:nvSpPr>
          <p:spPr>
            <a:xfrm>
              <a:off x="13258" y="4027000"/>
              <a:ext cx="2149975" cy="780528"/>
            </a:xfrm>
            <a:custGeom>
              <a:avLst/>
              <a:gdLst>
                <a:gd name="connsiteX0" fmla="*/ 3510188 w 3510187"/>
                <a:gd name="connsiteY0" fmla="*/ 177380 h 1244429"/>
                <a:gd name="connsiteX1" fmla="*/ 3500557 w 3510187"/>
                <a:gd name="connsiteY1" fmla="*/ 156512 h 1244429"/>
                <a:gd name="connsiteX2" fmla="*/ 3496543 w 3510187"/>
                <a:gd name="connsiteY2" fmla="*/ 147683 h 1244429"/>
                <a:gd name="connsiteX3" fmla="*/ 3492530 w 3510187"/>
                <a:gd name="connsiteY3" fmla="*/ 139657 h 1244429"/>
                <a:gd name="connsiteX4" fmla="*/ 3381768 w 3510187"/>
                <a:gd name="connsiteY4" fmla="*/ 236775 h 1244429"/>
                <a:gd name="connsiteX5" fmla="*/ 3372939 w 3510187"/>
                <a:gd name="connsiteY5" fmla="*/ 243998 h 1244429"/>
                <a:gd name="connsiteX6" fmla="*/ 3368926 w 3510187"/>
                <a:gd name="connsiteY6" fmla="*/ 247209 h 1244429"/>
                <a:gd name="connsiteX7" fmla="*/ 3218032 w 3510187"/>
                <a:gd name="connsiteY7" fmla="*/ 370813 h 1244429"/>
                <a:gd name="connsiteX8" fmla="*/ 3218032 w 3510187"/>
                <a:gd name="connsiteY8" fmla="*/ 370813 h 1244429"/>
                <a:gd name="connsiteX9" fmla="*/ 3193151 w 3510187"/>
                <a:gd name="connsiteY9" fmla="*/ 390879 h 1244429"/>
                <a:gd name="connsiteX10" fmla="*/ 3092822 w 3510187"/>
                <a:gd name="connsiteY10" fmla="*/ 467931 h 1244429"/>
                <a:gd name="connsiteX11" fmla="*/ 2994100 w 3510187"/>
                <a:gd name="connsiteY11" fmla="*/ 540970 h 1244429"/>
                <a:gd name="connsiteX12" fmla="*/ 2929086 w 3510187"/>
                <a:gd name="connsiteY12" fmla="*/ 587522 h 1244429"/>
                <a:gd name="connsiteX13" fmla="*/ 2926679 w 3510187"/>
                <a:gd name="connsiteY13" fmla="*/ 589128 h 1244429"/>
                <a:gd name="connsiteX14" fmla="*/ 2900192 w 3510187"/>
                <a:gd name="connsiteY14" fmla="*/ 607588 h 1244429"/>
                <a:gd name="connsiteX15" fmla="*/ 2790233 w 3510187"/>
                <a:gd name="connsiteY15" fmla="*/ 683035 h 1244429"/>
                <a:gd name="connsiteX16" fmla="*/ 2789430 w 3510187"/>
                <a:gd name="connsiteY16" fmla="*/ 683838 h 1244429"/>
                <a:gd name="connsiteX17" fmla="*/ 2711575 w 3510187"/>
                <a:gd name="connsiteY17" fmla="*/ 735206 h 1244429"/>
                <a:gd name="connsiteX18" fmla="*/ 2644155 w 3510187"/>
                <a:gd name="connsiteY18" fmla="*/ 777745 h 1244429"/>
                <a:gd name="connsiteX19" fmla="*/ 2484432 w 3510187"/>
                <a:gd name="connsiteY19" fmla="*/ 873257 h 1244429"/>
                <a:gd name="connsiteX20" fmla="*/ 2484432 w 3510187"/>
                <a:gd name="connsiteY20" fmla="*/ 873257 h 1244429"/>
                <a:gd name="connsiteX21" fmla="*/ 2236420 w 3510187"/>
                <a:gd name="connsiteY21" fmla="*/ 1004888 h 1244429"/>
                <a:gd name="connsiteX22" fmla="*/ 2160973 w 3510187"/>
                <a:gd name="connsiteY22" fmla="*/ 1040203 h 1244429"/>
                <a:gd name="connsiteX23" fmla="*/ 1927409 w 3510187"/>
                <a:gd name="connsiteY23" fmla="*/ 1134913 h 1244429"/>
                <a:gd name="connsiteX24" fmla="*/ 1876843 w 3510187"/>
                <a:gd name="connsiteY24" fmla="*/ 1152571 h 1244429"/>
                <a:gd name="connsiteX25" fmla="*/ 1766884 w 3510187"/>
                <a:gd name="connsiteY25" fmla="*/ 1185479 h 1244429"/>
                <a:gd name="connsiteX26" fmla="*/ 1745213 w 3510187"/>
                <a:gd name="connsiteY26" fmla="*/ 1191097 h 1244429"/>
                <a:gd name="connsiteX27" fmla="*/ 1387242 w 3510187"/>
                <a:gd name="connsiteY27" fmla="*/ 1244071 h 1244429"/>
                <a:gd name="connsiteX28" fmla="*/ 257144 w 3510187"/>
                <a:gd name="connsiteY28" fmla="*/ 901349 h 1244429"/>
                <a:gd name="connsiteX29" fmla="*/ 34817 w 3510187"/>
                <a:gd name="connsiteY29" fmla="*/ 703903 h 1244429"/>
                <a:gd name="connsiteX30" fmla="*/ 5119 w 3510187"/>
                <a:gd name="connsiteY30" fmla="*/ 667785 h 1244429"/>
                <a:gd name="connsiteX31" fmla="*/ 1106 w 3510187"/>
                <a:gd name="connsiteY31" fmla="*/ 657351 h 1244429"/>
                <a:gd name="connsiteX32" fmla="*/ 1106 w 3510187"/>
                <a:gd name="connsiteY32" fmla="*/ 657351 h 1244429"/>
                <a:gd name="connsiteX33" fmla="*/ 1909 w 3510187"/>
                <a:gd name="connsiteY33" fmla="*/ 658153 h 1244429"/>
                <a:gd name="connsiteX34" fmla="*/ 8330 w 3510187"/>
                <a:gd name="connsiteY34" fmla="*/ 664574 h 1244429"/>
                <a:gd name="connsiteX35" fmla="*/ 38830 w 3510187"/>
                <a:gd name="connsiteY35" fmla="*/ 695877 h 1244429"/>
                <a:gd name="connsiteX36" fmla="*/ 261157 w 3510187"/>
                <a:gd name="connsiteY36" fmla="*/ 889310 h 1244429"/>
                <a:gd name="connsiteX37" fmla="*/ 1404097 w 3510187"/>
                <a:gd name="connsiteY37" fmla="*/ 1229623 h 1244429"/>
                <a:gd name="connsiteX38" fmla="*/ 1760463 w 3510187"/>
                <a:gd name="connsiteY38" fmla="*/ 1160597 h 1244429"/>
                <a:gd name="connsiteX39" fmla="*/ 1777318 w 3510187"/>
                <a:gd name="connsiteY39" fmla="*/ 1155782 h 1244429"/>
                <a:gd name="connsiteX40" fmla="*/ 1882462 w 3510187"/>
                <a:gd name="connsiteY40" fmla="*/ 1121269 h 1244429"/>
                <a:gd name="connsiteX41" fmla="*/ 1933028 w 3510187"/>
                <a:gd name="connsiteY41" fmla="*/ 1102808 h 1244429"/>
                <a:gd name="connsiteX42" fmla="*/ 2148934 w 3510187"/>
                <a:gd name="connsiteY42" fmla="*/ 1012112 h 1244429"/>
                <a:gd name="connsiteX43" fmla="*/ 2214749 w 3510187"/>
                <a:gd name="connsiteY43" fmla="*/ 980809 h 1244429"/>
                <a:gd name="connsiteX44" fmla="*/ 2214749 w 3510187"/>
                <a:gd name="connsiteY44" fmla="*/ 980809 h 1244429"/>
                <a:gd name="connsiteX45" fmla="*/ 2439485 w 3510187"/>
                <a:gd name="connsiteY45" fmla="*/ 863626 h 1244429"/>
                <a:gd name="connsiteX46" fmla="*/ 2641746 w 3510187"/>
                <a:gd name="connsiteY46" fmla="*/ 745640 h 1244429"/>
                <a:gd name="connsiteX47" fmla="*/ 2673851 w 3510187"/>
                <a:gd name="connsiteY47" fmla="*/ 726377 h 1244429"/>
                <a:gd name="connsiteX48" fmla="*/ 2795048 w 3510187"/>
                <a:gd name="connsiteY48" fmla="*/ 649325 h 1244429"/>
                <a:gd name="connsiteX49" fmla="*/ 2795851 w 3510187"/>
                <a:gd name="connsiteY49" fmla="*/ 648522 h 1244429"/>
                <a:gd name="connsiteX50" fmla="*/ 2888152 w 3510187"/>
                <a:gd name="connsiteY50" fmla="*/ 587522 h 1244429"/>
                <a:gd name="connsiteX51" fmla="*/ 2914639 w 3510187"/>
                <a:gd name="connsiteY51" fmla="*/ 569062 h 1244429"/>
                <a:gd name="connsiteX52" fmla="*/ 2916245 w 3510187"/>
                <a:gd name="connsiteY52" fmla="*/ 567457 h 1244429"/>
                <a:gd name="connsiteX53" fmla="*/ 3001323 w 3510187"/>
                <a:gd name="connsiteY53" fmla="*/ 508062 h 1244429"/>
                <a:gd name="connsiteX54" fmla="*/ 3079981 w 3510187"/>
                <a:gd name="connsiteY54" fmla="*/ 451879 h 1244429"/>
                <a:gd name="connsiteX55" fmla="*/ 3188335 w 3510187"/>
                <a:gd name="connsiteY55" fmla="*/ 372419 h 1244429"/>
                <a:gd name="connsiteX56" fmla="*/ 3215624 w 3510187"/>
                <a:gd name="connsiteY56" fmla="*/ 352353 h 1244429"/>
                <a:gd name="connsiteX57" fmla="*/ 3363308 w 3510187"/>
                <a:gd name="connsiteY57" fmla="*/ 238380 h 1244429"/>
                <a:gd name="connsiteX58" fmla="*/ 3365715 w 3510187"/>
                <a:gd name="connsiteY58" fmla="*/ 236775 h 1244429"/>
                <a:gd name="connsiteX59" fmla="*/ 3369728 w 3510187"/>
                <a:gd name="connsiteY59" fmla="*/ 233564 h 1244429"/>
                <a:gd name="connsiteX60" fmla="*/ 3407452 w 3510187"/>
                <a:gd name="connsiteY60" fmla="*/ 203064 h 1244429"/>
                <a:gd name="connsiteX61" fmla="*/ 3496543 w 3510187"/>
                <a:gd name="connsiteY61" fmla="*/ 129223 h 1244429"/>
                <a:gd name="connsiteX62" fmla="*/ 3477280 w 3510187"/>
                <a:gd name="connsiteY62" fmla="*/ 19263 h 1244429"/>
                <a:gd name="connsiteX63" fmla="*/ 3474873 w 3510187"/>
                <a:gd name="connsiteY63" fmla="*/ 0 h 1244429"/>
                <a:gd name="connsiteX64" fmla="*/ 3489320 w 3510187"/>
                <a:gd name="connsiteY64" fmla="*/ 16855 h 1244429"/>
                <a:gd name="connsiteX65" fmla="*/ 3489320 w 3510187"/>
                <a:gd name="connsiteY65" fmla="*/ 19263 h 1244429"/>
                <a:gd name="connsiteX66" fmla="*/ 3504569 w 3510187"/>
                <a:gd name="connsiteY66" fmla="*/ 134039 h 1244429"/>
                <a:gd name="connsiteX67" fmla="*/ 3506175 w 3510187"/>
                <a:gd name="connsiteY67" fmla="*/ 147683 h 1244429"/>
                <a:gd name="connsiteX68" fmla="*/ 3506175 w 3510187"/>
                <a:gd name="connsiteY68" fmla="*/ 148486 h 1244429"/>
                <a:gd name="connsiteX69" fmla="*/ 3510188 w 3510187"/>
                <a:gd name="connsiteY69" fmla="*/ 177380 h 12444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3510187" h="1244429">
                  <a:moveTo>
                    <a:pt x="3510188" y="177380"/>
                  </a:moveTo>
                  <a:lnTo>
                    <a:pt x="3500557" y="156512"/>
                  </a:lnTo>
                  <a:lnTo>
                    <a:pt x="3496543" y="147683"/>
                  </a:lnTo>
                  <a:lnTo>
                    <a:pt x="3492530" y="139657"/>
                  </a:lnTo>
                  <a:cubicBezTo>
                    <a:pt x="3492530" y="139657"/>
                    <a:pt x="3452399" y="176578"/>
                    <a:pt x="3381768" y="236775"/>
                  </a:cubicBezTo>
                  <a:cubicBezTo>
                    <a:pt x="3379360" y="239183"/>
                    <a:pt x="3376149" y="241590"/>
                    <a:pt x="3372939" y="243998"/>
                  </a:cubicBezTo>
                  <a:cubicBezTo>
                    <a:pt x="3372136" y="244801"/>
                    <a:pt x="3370531" y="245604"/>
                    <a:pt x="3368926" y="247209"/>
                  </a:cubicBezTo>
                  <a:cubicBezTo>
                    <a:pt x="3327189" y="282524"/>
                    <a:pt x="3276624" y="324261"/>
                    <a:pt x="3218032" y="370813"/>
                  </a:cubicBezTo>
                  <a:lnTo>
                    <a:pt x="3218032" y="370813"/>
                  </a:lnTo>
                  <a:cubicBezTo>
                    <a:pt x="3210006" y="377234"/>
                    <a:pt x="3201177" y="383655"/>
                    <a:pt x="3193151" y="390879"/>
                  </a:cubicBezTo>
                  <a:cubicBezTo>
                    <a:pt x="3161848" y="415760"/>
                    <a:pt x="3128138" y="441444"/>
                    <a:pt x="3092822" y="467931"/>
                  </a:cubicBezTo>
                  <a:cubicBezTo>
                    <a:pt x="3061520" y="492010"/>
                    <a:pt x="3028612" y="516089"/>
                    <a:pt x="2994100" y="540970"/>
                  </a:cubicBezTo>
                  <a:cubicBezTo>
                    <a:pt x="2973231" y="556220"/>
                    <a:pt x="2950758" y="572272"/>
                    <a:pt x="2929086" y="587522"/>
                  </a:cubicBezTo>
                  <a:cubicBezTo>
                    <a:pt x="2928284" y="588325"/>
                    <a:pt x="2927482" y="588325"/>
                    <a:pt x="2926679" y="589128"/>
                  </a:cubicBezTo>
                  <a:cubicBezTo>
                    <a:pt x="2917850" y="595549"/>
                    <a:pt x="2909021" y="601167"/>
                    <a:pt x="2900192" y="607588"/>
                  </a:cubicBezTo>
                  <a:cubicBezTo>
                    <a:pt x="2864877" y="632469"/>
                    <a:pt x="2827955" y="657351"/>
                    <a:pt x="2790233" y="683035"/>
                  </a:cubicBezTo>
                  <a:cubicBezTo>
                    <a:pt x="2790233" y="683035"/>
                    <a:pt x="2789430" y="683838"/>
                    <a:pt x="2789430" y="683838"/>
                  </a:cubicBezTo>
                  <a:cubicBezTo>
                    <a:pt x="2763746" y="700693"/>
                    <a:pt x="2738062" y="717548"/>
                    <a:pt x="2711575" y="735206"/>
                  </a:cubicBezTo>
                  <a:cubicBezTo>
                    <a:pt x="2689101" y="749653"/>
                    <a:pt x="2666628" y="764100"/>
                    <a:pt x="2644155" y="777745"/>
                  </a:cubicBezTo>
                  <a:cubicBezTo>
                    <a:pt x="2591984" y="809850"/>
                    <a:pt x="2539010" y="841955"/>
                    <a:pt x="2484432" y="873257"/>
                  </a:cubicBezTo>
                  <a:lnTo>
                    <a:pt x="2484432" y="873257"/>
                  </a:lnTo>
                  <a:cubicBezTo>
                    <a:pt x="2404169" y="919007"/>
                    <a:pt x="2321499" y="963954"/>
                    <a:pt x="2236420" y="1004888"/>
                  </a:cubicBezTo>
                  <a:cubicBezTo>
                    <a:pt x="2211539" y="1016927"/>
                    <a:pt x="2185855" y="1028967"/>
                    <a:pt x="2160973" y="1040203"/>
                  </a:cubicBezTo>
                  <a:cubicBezTo>
                    <a:pt x="2083921" y="1075519"/>
                    <a:pt x="2006066" y="1107624"/>
                    <a:pt x="1927409" y="1134913"/>
                  </a:cubicBezTo>
                  <a:cubicBezTo>
                    <a:pt x="1910554" y="1140532"/>
                    <a:pt x="1893699" y="1146953"/>
                    <a:pt x="1876843" y="1152571"/>
                  </a:cubicBezTo>
                  <a:cubicBezTo>
                    <a:pt x="1839923" y="1164611"/>
                    <a:pt x="1803805" y="1175847"/>
                    <a:pt x="1766884" y="1185479"/>
                  </a:cubicBezTo>
                  <a:cubicBezTo>
                    <a:pt x="1759660" y="1187887"/>
                    <a:pt x="1752437" y="1189492"/>
                    <a:pt x="1745213" y="1191097"/>
                  </a:cubicBezTo>
                  <a:cubicBezTo>
                    <a:pt x="1624016" y="1223202"/>
                    <a:pt x="1503623" y="1241663"/>
                    <a:pt x="1387242" y="1244071"/>
                  </a:cubicBezTo>
                  <a:cubicBezTo>
                    <a:pt x="862324" y="1253702"/>
                    <a:pt x="485090" y="1067493"/>
                    <a:pt x="257144" y="901349"/>
                  </a:cubicBezTo>
                  <a:cubicBezTo>
                    <a:pt x="149592" y="823494"/>
                    <a:pt x="75750" y="750456"/>
                    <a:pt x="34817" y="703903"/>
                  </a:cubicBezTo>
                  <a:cubicBezTo>
                    <a:pt x="21172" y="688653"/>
                    <a:pt x="10738" y="675811"/>
                    <a:pt x="5119" y="667785"/>
                  </a:cubicBezTo>
                  <a:cubicBezTo>
                    <a:pt x="304" y="660561"/>
                    <a:pt x="-1302" y="655746"/>
                    <a:pt x="1106" y="657351"/>
                  </a:cubicBezTo>
                  <a:lnTo>
                    <a:pt x="1106" y="657351"/>
                  </a:lnTo>
                  <a:cubicBezTo>
                    <a:pt x="1106" y="657351"/>
                    <a:pt x="1909" y="658153"/>
                    <a:pt x="1909" y="658153"/>
                  </a:cubicBezTo>
                  <a:cubicBezTo>
                    <a:pt x="3514" y="659759"/>
                    <a:pt x="5922" y="661364"/>
                    <a:pt x="8330" y="664574"/>
                  </a:cubicBezTo>
                  <a:cubicBezTo>
                    <a:pt x="15553" y="671798"/>
                    <a:pt x="25185" y="682232"/>
                    <a:pt x="38830" y="695877"/>
                  </a:cubicBezTo>
                  <a:cubicBezTo>
                    <a:pt x="81369" y="739219"/>
                    <a:pt x="156013" y="811455"/>
                    <a:pt x="261157" y="889310"/>
                  </a:cubicBezTo>
                  <a:cubicBezTo>
                    <a:pt x="497932" y="1064282"/>
                    <a:pt x="886403" y="1268149"/>
                    <a:pt x="1404097" y="1229623"/>
                  </a:cubicBezTo>
                  <a:cubicBezTo>
                    <a:pt x="1518872" y="1220794"/>
                    <a:pt x="1638463" y="1196716"/>
                    <a:pt x="1760463" y="1160597"/>
                  </a:cubicBezTo>
                  <a:cubicBezTo>
                    <a:pt x="1766081" y="1158992"/>
                    <a:pt x="1771700" y="1157387"/>
                    <a:pt x="1777318" y="1155782"/>
                  </a:cubicBezTo>
                  <a:cubicBezTo>
                    <a:pt x="1812634" y="1145348"/>
                    <a:pt x="1847147" y="1133308"/>
                    <a:pt x="1882462" y="1121269"/>
                  </a:cubicBezTo>
                  <a:cubicBezTo>
                    <a:pt x="1899317" y="1115650"/>
                    <a:pt x="1916173" y="1109229"/>
                    <a:pt x="1933028" y="1102808"/>
                  </a:cubicBezTo>
                  <a:cubicBezTo>
                    <a:pt x="2005264" y="1075519"/>
                    <a:pt x="2077500" y="1045019"/>
                    <a:pt x="2148934" y="1012112"/>
                  </a:cubicBezTo>
                  <a:cubicBezTo>
                    <a:pt x="2170605" y="1001677"/>
                    <a:pt x="2193078" y="991243"/>
                    <a:pt x="2214749" y="980809"/>
                  </a:cubicBezTo>
                  <a:lnTo>
                    <a:pt x="2214749" y="980809"/>
                  </a:lnTo>
                  <a:cubicBezTo>
                    <a:pt x="2290999" y="943888"/>
                    <a:pt x="2365643" y="904560"/>
                    <a:pt x="2439485" y="863626"/>
                  </a:cubicBezTo>
                  <a:cubicBezTo>
                    <a:pt x="2508511" y="825100"/>
                    <a:pt x="2575931" y="785771"/>
                    <a:pt x="2641746" y="745640"/>
                  </a:cubicBezTo>
                  <a:cubicBezTo>
                    <a:pt x="2652181" y="739219"/>
                    <a:pt x="2663417" y="732798"/>
                    <a:pt x="2673851" y="726377"/>
                  </a:cubicBezTo>
                  <a:cubicBezTo>
                    <a:pt x="2715588" y="700693"/>
                    <a:pt x="2755720" y="675009"/>
                    <a:pt x="2795048" y="649325"/>
                  </a:cubicBezTo>
                  <a:cubicBezTo>
                    <a:pt x="2795048" y="649325"/>
                    <a:pt x="2795851" y="648522"/>
                    <a:pt x="2795851" y="648522"/>
                  </a:cubicBezTo>
                  <a:cubicBezTo>
                    <a:pt x="2827153" y="627654"/>
                    <a:pt x="2857653" y="607588"/>
                    <a:pt x="2888152" y="587522"/>
                  </a:cubicBezTo>
                  <a:cubicBezTo>
                    <a:pt x="2896981" y="581904"/>
                    <a:pt x="2905810" y="575483"/>
                    <a:pt x="2914639" y="569062"/>
                  </a:cubicBezTo>
                  <a:cubicBezTo>
                    <a:pt x="2915442" y="568259"/>
                    <a:pt x="2916245" y="568259"/>
                    <a:pt x="2916245" y="567457"/>
                  </a:cubicBezTo>
                  <a:cubicBezTo>
                    <a:pt x="2945139" y="547391"/>
                    <a:pt x="2974034" y="528128"/>
                    <a:pt x="3001323" y="508062"/>
                  </a:cubicBezTo>
                  <a:cubicBezTo>
                    <a:pt x="3028612" y="488799"/>
                    <a:pt x="3055099" y="470339"/>
                    <a:pt x="3079981" y="451879"/>
                  </a:cubicBezTo>
                  <a:cubicBezTo>
                    <a:pt x="3118506" y="424589"/>
                    <a:pt x="3154625" y="397300"/>
                    <a:pt x="3188335" y="372419"/>
                  </a:cubicBezTo>
                  <a:cubicBezTo>
                    <a:pt x="3197164" y="365195"/>
                    <a:pt x="3206795" y="358774"/>
                    <a:pt x="3215624" y="352353"/>
                  </a:cubicBezTo>
                  <a:cubicBezTo>
                    <a:pt x="3272610" y="309011"/>
                    <a:pt x="3322373" y="270485"/>
                    <a:pt x="3363308" y="238380"/>
                  </a:cubicBezTo>
                  <a:cubicBezTo>
                    <a:pt x="3364110" y="237577"/>
                    <a:pt x="3364913" y="237577"/>
                    <a:pt x="3365715" y="236775"/>
                  </a:cubicBezTo>
                  <a:cubicBezTo>
                    <a:pt x="3367320" y="235972"/>
                    <a:pt x="3368926" y="234367"/>
                    <a:pt x="3369728" y="233564"/>
                  </a:cubicBezTo>
                  <a:cubicBezTo>
                    <a:pt x="3383373" y="222327"/>
                    <a:pt x="3395413" y="212696"/>
                    <a:pt x="3407452" y="203064"/>
                  </a:cubicBezTo>
                  <a:cubicBezTo>
                    <a:pt x="3464438" y="156512"/>
                    <a:pt x="3496543" y="129223"/>
                    <a:pt x="3496543" y="129223"/>
                  </a:cubicBezTo>
                  <a:lnTo>
                    <a:pt x="3477280" y="19263"/>
                  </a:lnTo>
                  <a:lnTo>
                    <a:pt x="3474873" y="0"/>
                  </a:lnTo>
                  <a:lnTo>
                    <a:pt x="3489320" y="16855"/>
                  </a:lnTo>
                  <a:lnTo>
                    <a:pt x="3489320" y="19263"/>
                  </a:lnTo>
                  <a:lnTo>
                    <a:pt x="3504569" y="134039"/>
                  </a:lnTo>
                  <a:lnTo>
                    <a:pt x="3506175" y="147683"/>
                  </a:lnTo>
                  <a:lnTo>
                    <a:pt x="3506175" y="148486"/>
                  </a:lnTo>
                  <a:lnTo>
                    <a:pt x="3510188" y="177380"/>
                  </a:lnTo>
                  <a:close/>
                </a:path>
              </a:pathLst>
            </a:custGeom>
            <a:solidFill>
              <a:srgbClr val="996F53"/>
            </a:solidFill>
            <a:ln w="8023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30" name="Freeform: Shape 629">
              <a:extLst>
                <a:ext uri="{FF2B5EF4-FFF2-40B4-BE49-F238E27FC236}">
                  <a16:creationId xmlns:a16="http://schemas.microsoft.com/office/drawing/2014/main" id="{9C3B0D5E-697E-48C6-B54D-59E4643D422E}"/>
                </a:ext>
              </a:extLst>
            </p:cNvPr>
            <p:cNvSpPr/>
            <p:nvPr/>
          </p:nvSpPr>
          <p:spPr>
            <a:xfrm>
              <a:off x="12460" y="4251517"/>
              <a:ext cx="313152" cy="294599"/>
            </a:xfrm>
            <a:custGeom>
              <a:avLst/>
              <a:gdLst>
                <a:gd name="connsiteX0" fmla="*/ 384458 w 511272"/>
                <a:gd name="connsiteY0" fmla="*/ 467143 h 469691"/>
                <a:gd name="connsiteX1" fmla="*/ 284932 w 511272"/>
                <a:gd name="connsiteY1" fmla="*/ 449485 h 469691"/>
                <a:gd name="connsiteX2" fmla="*/ 44947 w 511272"/>
                <a:gd name="connsiteY2" fmla="*/ 325881 h 469691"/>
                <a:gd name="connsiteX3" fmla="*/ 10434 w 511272"/>
                <a:gd name="connsiteY3" fmla="*/ 305012 h 469691"/>
                <a:gd name="connsiteX4" fmla="*/ 0 w 511272"/>
                <a:gd name="connsiteY4" fmla="*/ 298591 h 469691"/>
                <a:gd name="connsiteX5" fmla="*/ 11237 w 511272"/>
                <a:gd name="connsiteY5" fmla="*/ 305012 h 469691"/>
                <a:gd name="connsiteX6" fmla="*/ 45750 w 511272"/>
                <a:gd name="connsiteY6" fmla="*/ 324275 h 469691"/>
                <a:gd name="connsiteX7" fmla="*/ 288143 w 511272"/>
                <a:gd name="connsiteY7" fmla="*/ 436643 h 469691"/>
                <a:gd name="connsiteX8" fmla="*/ 385261 w 511272"/>
                <a:gd name="connsiteY8" fmla="*/ 451893 h 469691"/>
                <a:gd name="connsiteX9" fmla="*/ 501641 w 511272"/>
                <a:gd name="connsiteY9" fmla="*/ 16067 h 469691"/>
                <a:gd name="connsiteX10" fmla="*/ 503247 w 511272"/>
                <a:gd name="connsiteY10" fmla="*/ 14 h 469691"/>
                <a:gd name="connsiteX11" fmla="*/ 511273 w 511272"/>
                <a:gd name="connsiteY11" fmla="*/ 9646 h 469691"/>
                <a:gd name="connsiteX12" fmla="*/ 384458 w 511272"/>
                <a:gd name="connsiteY12" fmla="*/ 467143 h 469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1272" h="469691">
                  <a:moveTo>
                    <a:pt x="384458" y="467143"/>
                  </a:moveTo>
                  <a:cubicBezTo>
                    <a:pt x="363590" y="474366"/>
                    <a:pt x="326669" y="465537"/>
                    <a:pt x="284932" y="449485"/>
                  </a:cubicBezTo>
                  <a:cubicBezTo>
                    <a:pt x="204670" y="418985"/>
                    <a:pt x="102736" y="361196"/>
                    <a:pt x="44947" y="325881"/>
                  </a:cubicBezTo>
                  <a:cubicBezTo>
                    <a:pt x="30500" y="317052"/>
                    <a:pt x="18460" y="309828"/>
                    <a:pt x="10434" y="305012"/>
                  </a:cubicBezTo>
                  <a:cubicBezTo>
                    <a:pt x="7224" y="303407"/>
                    <a:pt x="802" y="298591"/>
                    <a:pt x="0" y="298591"/>
                  </a:cubicBezTo>
                  <a:cubicBezTo>
                    <a:pt x="0" y="298591"/>
                    <a:pt x="7224" y="302604"/>
                    <a:pt x="11237" y="305012"/>
                  </a:cubicBezTo>
                  <a:cubicBezTo>
                    <a:pt x="19263" y="309828"/>
                    <a:pt x="31302" y="316249"/>
                    <a:pt x="45750" y="324275"/>
                  </a:cubicBezTo>
                  <a:cubicBezTo>
                    <a:pt x="105144" y="355578"/>
                    <a:pt x="208683" y="408551"/>
                    <a:pt x="288143" y="436643"/>
                  </a:cubicBezTo>
                  <a:cubicBezTo>
                    <a:pt x="331485" y="451893"/>
                    <a:pt x="367603" y="459919"/>
                    <a:pt x="385261" y="451893"/>
                  </a:cubicBezTo>
                  <a:cubicBezTo>
                    <a:pt x="443050" y="427814"/>
                    <a:pt x="495220" y="97935"/>
                    <a:pt x="501641" y="16067"/>
                  </a:cubicBezTo>
                  <a:cubicBezTo>
                    <a:pt x="502444" y="5633"/>
                    <a:pt x="503247" y="14"/>
                    <a:pt x="503247" y="14"/>
                  </a:cubicBezTo>
                  <a:cubicBezTo>
                    <a:pt x="503247" y="14"/>
                    <a:pt x="511273" y="-788"/>
                    <a:pt x="511273" y="9646"/>
                  </a:cubicBezTo>
                  <a:cubicBezTo>
                    <a:pt x="507260" y="92316"/>
                    <a:pt x="457497" y="443064"/>
                    <a:pt x="384458" y="467143"/>
                  </a:cubicBezTo>
                  <a:close/>
                </a:path>
              </a:pathLst>
            </a:custGeom>
            <a:solidFill>
              <a:srgbClr val="996F53"/>
            </a:solidFill>
            <a:ln w="8023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31" name="Freeform: Shape 630">
              <a:extLst>
                <a:ext uri="{FF2B5EF4-FFF2-40B4-BE49-F238E27FC236}">
                  <a16:creationId xmlns:a16="http://schemas.microsoft.com/office/drawing/2014/main" id="{C8DBBF25-82E3-406C-80A7-298CEE426258}"/>
                </a:ext>
              </a:extLst>
            </p:cNvPr>
            <p:cNvSpPr/>
            <p:nvPr/>
          </p:nvSpPr>
          <p:spPr>
            <a:xfrm>
              <a:off x="3735386" y="3936384"/>
              <a:ext cx="12290" cy="103201"/>
            </a:xfrm>
            <a:custGeom>
              <a:avLst/>
              <a:gdLst>
                <a:gd name="connsiteX0" fmla="*/ 14447 w 20065"/>
                <a:gd name="connsiteY0" fmla="*/ 164538 h 164538"/>
                <a:gd name="connsiteX1" fmla="*/ 0 w 20065"/>
                <a:gd name="connsiteY1" fmla="*/ 158920 h 164538"/>
                <a:gd name="connsiteX2" fmla="*/ 0 w 20065"/>
                <a:gd name="connsiteY2" fmla="*/ 152499 h 164538"/>
                <a:gd name="connsiteX3" fmla="*/ 0 w 20065"/>
                <a:gd name="connsiteY3" fmla="*/ 152499 h 164538"/>
                <a:gd name="connsiteX4" fmla="*/ 803 w 20065"/>
                <a:gd name="connsiteY4" fmla="*/ 139657 h 164538"/>
                <a:gd name="connsiteX5" fmla="*/ 1605 w 20065"/>
                <a:gd name="connsiteY5" fmla="*/ 127618 h 164538"/>
                <a:gd name="connsiteX6" fmla="*/ 7224 w 20065"/>
                <a:gd name="connsiteY6" fmla="*/ 0 h 164538"/>
                <a:gd name="connsiteX7" fmla="*/ 20066 w 20065"/>
                <a:gd name="connsiteY7" fmla="*/ 4816 h 164538"/>
                <a:gd name="connsiteX8" fmla="*/ 16052 w 20065"/>
                <a:gd name="connsiteY8" fmla="*/ 133236 h 164538"/>
                <a:gd name="connsiteX9" fmla="*/ 15250 w 20065"/>
                <a:gd name="connsiteY9" fmla="*/ 150894 h 164538"/>
                <a:gd name="connsiteX10" fmla="*/ 15250 w 20065"/>
                <a:gd name="connsiteY10" fmla="*/ 156512 h 164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065" h="164538">
                  <a:moveTo>
                    <a:pt x="14447" y="164538"/>
                  </a:moveTo>
                  <a:lnTo>
                    <a:pt x="0" y="158920"/>
                  </a:lnTo>
                  <a:lnTo>
                    <a:pt x="0" y="152499"/>
                  </a:lnTo>
                  <a:lnTo>
                    <a:pt x="0" y="152499"/>
                  </a:lnTo>
                  <a:lnTo>
                    <a:pt x="803" y="139657"/>
                  </a:lnTo>
                  <a:lnTo>
                    <a:pt x="1605" y="127618"/>
                  </a:lnTo>
                  <a:lnTo>
                    <a:pt x="7224" y="0"/>
                  </a:lnTo>
                  <a:lnTo>
                    <a:pt x="20066" y="4816"/>
                  </a:lnTo>
                  <a:lnTo>
                    <a:pt x="16052" y="133236"/>
                  </a:lnTo>
                  <a:lnTo>
                    <a:pt x="15250" y="150894"/>
                  </a:lnTo>
                  <a:lnTo>
                    <a:pt x="15250" y="156512"/>
                  </a:lnTo>
                  <a:close/>
                </a:path>
              </a:pathLst>
            </a:custGeom>
            <a:solidFill>
              <a:srgbClr val="996F53"/>
            </a:solidFill>
            <a:ln w="8023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32" name="Freeform: Shape 631">
              <a:extLst>
                <a:ext uri="{FF2B5EF4-FFF2-40B4-BE49-F238E27FC236}">
                  <a16:creationId xmlns:a16="http://schemas.microsoft.com/office/drawing/2014/main" id="{46730C1A-9F38-444A-9F5A-2075F7B01660}"/>
                </a:ext>
              </a:extLst>
            </p:cNvPr>
            <p:cNvSpPr/>
            <p:nvPr/>
          </p:nvSpPr>
          <p:spPr>
            <a:xfrm>
              <a:off x="3631658" y="4010387"/>
              <a:ext cx="132928" cy="304569"/>
            </a:xfrm>
            <a:custGeom>
              <a:avLst/>
              <a:gdLst>
                <a:gd name="connsiteX0" fmla="*/ 216709 w 217027"/>
                <a:gd name="connsiteY0" fmla="*/ 195038 h 485588"/>
                <a:gd name="connsiteX1" fmla="*/ 169354 w 217027"/>
                <a:gd name="connsiteY1" fmla="*/ 307406 h 485588"/>
                <a:gd name="connsiteX2" fmla="*/ 34513 w 217027"/>
                <a:gd name="connsiteY2" fmla="*/ 455892 h 485588"/>
                <a:gd name="connsiteX3" fmla="*/ 18461 w 217027"/>
                <a:gd name="connsiteY3" fmla="*/ 470339 h 485588"/>
                <a:gd name="connsiteX4" fmla="*/ 0 w 217027"/>
                <a:gd name="connsiteY4" fmla="*/ 485589 h 485588"/>
                <a:gd name="connsiteX5" fmla="*/ 18461 w 217027"/>
                <a:gd name="connsiteY5" fmla="*/ 467931 h 485588"/>
                <a:gd name="connsiteX6" fmla="*/ 33710 w 217027"/>
                <a:gd name="connsiteY6" fmla="*/ 451878 h 485588"/>
                <a:gd name="connsiteX7" fmla="*/ 161328 w 217027"/>
                <a:gd name="connsiteY7" fmla="*/ 284932 h 485588"/>
                <a:gd name="connsiteX8" fmla="*/ 199052 w 217027"/>
                <a:gd name="connsiteY8" fmla="*/ 180591 h 485588"/>
                <a:gd name="connsiteX9" fmla="*/ 178986 w 217027"/>
                <a:gd name="connsiteY9" fmla="*/ 0 h 485588"/>
                <a:gd name="connsiteX10" fmla="*/ 216709 w 217027"/>
                <a:gd name="connsiteY10" fmla="*/ 195038 h 4855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7027" h="485588">
                  <a:moveTo>
                    <a:pt x="216709" y="195038"/>
                  </a:moveTo>
                  <a:cubicBezTo>
                    <a:pt x="213499" y="230354"/>
                    <a:pt x="195038" y="269682"/>
                    <a:pt x="169354" y="307406"/>
                  </a:cubicBezTo>
                  <a:cubicBezTo>
                    <a:pt x="128420" y="366800"/>
                    <a:pt x="71434" y="422984"/>
                    <a:pt x="34513" y="455892"/>
                  </a:cubicBezTo>
                  <a:cubicBezTo>
                    <a:pt x="28895" y="461510"/>
                    <a:pt x="23276" y="466326"/>
                    <a:pt x="18461" y="470339"/>
                  </a:cubicBezTo>
                  <a:cubicBezTo>
                    <a:pt x="8829" y="478365"/>
                    <a:pt x="2408" y="483984"/>
                    <a:pt x="0" y="485589"/>
                  </a:cubicBezTo>
                  <a:cubicBezTo>
                    <a:pt x="2408" y="483984"/>
                    <a:pt x="8829" y="477563"/>
                    <a:pt x="18461" y="467931"/>
                  </a:cubicBezTo>
                  <a:cubicBezTo>
                    <a:pt x="23276" y="463115"/>
                    <a:pt x="28092" y="457497"/>
                    <a:pt x="33710" y="451878"/>
                  </a:cubicBezTo>
                  <a:cubicBezTo>
                    <a:pt x="69026" y="414155"/>
                    <a:pt x="124407" y="349945"/>
                    <a:pt x="161328" y="284932"/>
                  </a:cubicBezTo>
                  <a:cubicBezTo>
                    <a:pt x="182196" y="248814"/>
                    <a:pt x="196644" y="212696"/>
                    <a:pt x="199052" y="180591"/>
                  </a:cubicBezTo>
                  <a:cubicBezTo>
                    <a:pt x="203867" y="119591"/>
                    <a:pt x="192630" y="52973"/>
                    <a:pt x="178986" y="0"/>
                  </a:cubicBezTo>
                  <a:cubicBezTo>
                    <a:pt x="198249" y="68223"/>
                    <a:pt x="219919" y="155709"/>
                    <a:pt x="216709" y="195038"/>
                  </a:cubicBezTo>
                  <a:close/>
                </a:path>
              </a:pathLst>
            </a:custGeom>
            <a:solidFill>
              <a:srgbClr val="996F53"/>
            </a:solidFill>
            <a:ln w="8023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33" name="Freeform: Shape 632">
              <a:extLst>
                <a:ext uri="{FF2B5EF4-FFF2-40B4-BE49-F238E27FC236}">
                  <a16:creationId xmlns:a16="http://schemas.microsoft.com/office/drawing/2014/main" id="{317671EE-CD56-4C49-85C7-15E6483CAB3A}"/>
                </a:ext>
              </a:extLst>
            </p:cNvPr>
            <p:cNvSpPr/>
            <p:nvPr/>
          </p:nvSpPr>
          <p:spPr>
            <a:xfrm>
              <a:off x="5188571" y="3809019"/>
              <a:ext cx="27037" cy="94140"/>
            </a:xfrm>
            <a:custGeom>
              <a:avLst/>
              <a:gdLst>
                <a:gd name="connsiteX0" fmla="*/ 44143 w 44143"/>
                <a:gd name="connsiteY0" fmla="*/ 150091 h 150091"/>
                <a:gd name="connsiteX1" fmla="*/ 28895 w 44143"/>
                <a:gd name="connsiteY1" fmla="*/ 147683 h 150091"/>
                <a:gd name="connsiteX2" fmla="*/ 28091 w 44143"/>
                <a:gd name="connsiteY2" fmla="*/ 143670 h 150091"/>
                <a:gd name="connsiteX3" fmla="*/ 25683 w 44143"/>
                <a:gd name="connsiteY3" fmla="*/ 133236 h 150091"/>
                <a:gd name="connsiteX4" fmla="*/ 2408 w 44143"/>
                <a:gd name="connsiteY4" fmla="*/ 14447 h 150091"/>
                <a:gd name="connsiteX5" fmla="*/ 0 w 44143"/>
                <a:gd name="connsiteY5" fmla="*/ 0 h 150091"/>
                <a:gd name="connsiteX6" fmla="*/ 16052 w 44143"/>
                <a:gd name="connsiteY6" fmla="*/ 2408 h 150091"/>
                <a:gd name="connsiteX7" fmla="*/ 18460 w 44143"/>
                <a:gd name="connsiteY7" fmla="*/ 13645 h 150091"/>
                <a:gd name="connsiteX8" fmla="*/ 40131 w 44143"/>
                <a:gd name="connsiteY8" fmla="*/ 128420 h 150091"/>
                <a:gd name="connsiteX9" fmla="*/ 43341 w 44143"/>
                <a:gd name="connsiteY9" fmla="*/ 144473 h 150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4143" h="150091">
                  <a:moveTo>
                    <a:pt x="44143" y="150091"/>
                  </a:moveTo>
                  <a:lnTo>
                    <a:pt x="28895" y="147683"/>
                  </a:lnTo>
                  <a:lnTo>
                    <a:pt x="28091" y="143670"/>
                  </a:lnTo>
                  <a:lnTo>
                    <a:pt x="25683" y="133236"/>
                  </a:lnTo>
                  <a:lnTo>
                    <a:pt x="2408" y="14447"/>
                  </a:lnTo>
                  <a:lnTo>
                    <a:pt x="0" y="0"/>
                  </a:lnTo>
                  <a:lnTo>
                    <a:pt x="16052" y="2408"/>
                  </a:lnTo>
                  <a:lnTo>
                    <a:pt x="18460" y="13645"/>
                  </a:lnTo>
                  <a:lnTo>
                    <a:pt x="40131" y="128420"/>
                  </a:lnTo>
                  <a:lnTo>
                    <a:pt x="43341" y="144473"/>
                  </a:lnTo>
                  <a:close/>
                </a:path>
              </a:pathLst>
            </a:custGeom>
            <a:solidFill>
              <a:srgbClr val="996F53"/>
            </a:solidFill>
            <a:ln w="8023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34" name="Freeform: Shape 633">
              <a:extLst>
                <a:ext uri="{FF2B5EF4-FFF2-40B4-BE49-F238E27FC236}">
                  <a16:creationId xmlns:a16="http://schemas.microsoft.com/office/drawing/2014/main" id="{CC7A2910-FFBD-4CCC-8B86-51C3E92785CF}"/>
                </a:ext>
              </a:extLst>
            </p:cNvPr>
            <p:cNvSpPr/>
            <p:nvPr/>
          </p:nvSpPr>
          <p:spPr>
            <a:xfrm>
              <a:off x="4723512" y="3904669"/>
              <a:ext cx="491605" cy="221782"/>
            </a:xfrm>
            <a:custGeom>
              <a:avLst/>
              <a:gdLst>
                <a:gd name="connsiteX0" fmla="*/ 802626 w 802626"/>
                <a:gd name="connsiteY0" fmla="*/ 0 h 353597"/>
                <a:gd name="connsiteX1" fmla="*/ 695075 w 802626"/>
                <a:gd name="connsiteY1" fmla="*/ 191025 h 353597"/>
                <a:gd name="connsiteX2" fmla="*/ 537759 w 802626"/>
                <a:gd name="connsiteY2" fmla="*/ 338708 h 353597"/>
                <a:gd name="connsiteX3" fmla="*/ 520905 w 802626"/>
                <a:gd name="connsiteY3" fmla="*/ 345129 h 353597"/>
                <a:gd name="connsiteX4" fmla="*/ 454287 w 802626"/>
                <a:gd name="connsiteY4" fmla="*/ 352353 h 353597"/>
                <a:gd name="connsiteX5" fmla="*/ 165341 w 802626"/>
                <a:gd name="connsiteY5" fmla="*/ 200657 h 353597"/>
                <a:gd name="connsiteX6" fmla="*/ 65816 w 802626"/>
                <a:gd name="connsiteY6" fmla="*/ 117183 h 353597"/>
                <a:gd name="connsiteX7" fmla="*/ 62605 w 802626"/>
                <a:gd name="connsiteY7" fmla="*/ 113973 h 353597"/>
                <a:gd name="connsiteX8" fmla="*/ 0 w 802626"/>
                <a:gd name="connsiteY8" fmla="*/ 54579 h 353597"/>
                <a:gd name="connsiteX9" fmla="*/ 69026 w 802626"/>
                <a:gd name="connsiteY9" fmla="*/ 113973 h 353597"/>
                <a:gd name="connsiteX10" fmla="*/ 75447 w 802626"/>
                <a:gd name="connsiteY10" fmla="*/ 119591 h 353597"/>
                <a:gd name="connsiteX11" fmla="*/ 165341 w 802626"/>
                <a:gd name="connsiteY11" fmla="*/ 189420 h 353597"/>
                <a:gd name="connsiteX12" fmla="*/ 455892 w 802626"/>
                <a:gd name="connsiteY12" fmla="*/ 337906 h 353597"/>
                <a:gd name="connsiteX13" fmla="*/ 516891 w 802626"/>
                <a:gd name="connsiteY13" fmla="*/ 331485 h 353597"/>
                <a:gd name="connsiteX14" fmla="*/ 534549 w 802626"/>
                <a:gd name="connsiteY14" fmla="*/ 324261 h 353597"/>
                <a:gd name="connsiteX15" fmla="*/ 692667 w 802626"/>
                <a:gd name="connsiteY15" fmla="*/ 180591 h 353597"/>
                <a:gd name="connsiteX16" fmla="*/ 802626 w 802626"/>
                <a:gd name="connsiteY16" fmla="*/ 0 h 353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02626" h="353597">
                  <a:moveTo>
                    <a:pt x="802626" y="0"/>
                  </a:moveTo>
                  <a:cubicBezTo>
                    <a:pt x="795403" y="16053"/>
                    <a:pt x="755272" y="105947"/>
                    <a:pt x="695075" y="191025"/>
                  </a:cubicBezTo>
                  <a:cubicBezTo>
                    <a:pt x="651732" y="252025"/>
                    <a:pt x="597154" y="311419"/>
                    <a:pt x="537759" y="338708"/>
                  </a:cubicBezTo>
                  <a:cubicBezTo>
                    <a:pt x="532142" y="341116"/>
                    <a:pt x="526523" y="343524"/>
                    <a:pt x="520905" y="345129"/>
                  </a:cubicBezTo>
                  <a:cubicBezTo>
                    <a:pt x="499234" y="352353"/>
                    <a:pt x="476760" y="355563"/>
                    <a:pt x="454287" y="352353"/>
                  </a:cubicBezTo>
                  <a:cubicBezTo>
                    <a:pt x="363590" y="340313"/>
                    <a:pt x="253630" y="270485"/>
                    <a:pt x="165341" y="200657"/>
                  </a:cubicBezTo>
                  <a:cubicBezTo>
                    <a:pt x="127617" y="170959"/>
                    <a:pt x="93105" y="141262"/>
                    <a:pt x="65816" y="117183"/>
                  </a:cubicBezTo>
                  <a:cubicBezTo>
                    <a:pt x="65013" y="116381"/>
                    <a:pt x="63408" y="114776"/>
                    <a:pt x="62605" y="113973"/>
                  </a:cubicBezTo>
                  <a:cubicBezTo>
                    <a:pt x="29697" y="83473"/>
                    <a:pt x="7223" y="61000"/>
                    <a:pt x="0" y="54579"/>
                  </a:cubicBezTo>
                  <a:cubicBezTo>
                    <a:pt x="7223" y="61000"/>
                    <a:pt x="32106" y="83473"/>
                    <a:pt x="69026" y="113973"/>
                  </a:cubicBezTo>
                  <a:cubicBezTo>
                    <a:pt x="71434" y="115578"/>
                    <a:pt x="73841" y="117986"/>
                    <a:pt x="75447" y="119591"/>
                  </a:cubicBezTo>
                  <a:cubicBezTo>
                    <a:pt x="101130" y="140460"/>
                    <a:pt x="131631" y="164538"/>
                    <a:pt x="165341" y="189420"/>
                  </a:cubicBezTo>
                  <a:cubicBezTo>
                    <a:pt x="257644" y="256840"/>
                    <a:pt x="370813" y="326669"/>
                    <a:pt x="455892" y="337906"/>
                  </a:cubicBezTo>
                  <a:cubicBezTo>
                    <a:pt x="475958" y="340313"/>
                    <a:pt x="496826" y="337906"/>
                    <a:pt x="516891" y="331485"/>
                  </a:cubicBezTo>
                  <a:cubicBezTo>
                    <a:pt x="522509" y="329879"/>
                    <a:pt x="528930" y="327471"/>
                    <a:pt x="534549" y="324261"/>
                  </a:cubicBezTo>
                  <a:cubicBezTo>
                    <a:pt x="592339" y="297774"/>
                    <a:pt x="646917" y="239985"/>
                    <a:pt x="692667" y="180591"/>
                  </a:cubicBezTo>
                  <a:cubicBezTo>
                    <a:pt x="752060" y="98723"/>
                    <a:pt x="795403" y="15250"/>
                    <a:pt x="802626" y="0"/>
                  </a:cubicBezTo>
                  <a:close/>
                </a:path>
              </a:pathLst>
            </a:custGeom>
            <a:solidFill>
              <a:srgbClr val="996F53"/>
            </a:solidFill>
            <a:ln w="8023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35" name="Freeform: Shape 634">
              <a:extLst>
                <a:ext uri="{FF2B5EF4-FFF2-40B4-BE49-F238E27FC236}">
                  <a16:creationId xmlns:a16="http://schemas.microsoft.com/office/drawing/2014/main" id="{FA542D39-1EEB-4829-868F-7434EB3F1335}"/>
                </a:ext>
              </a:extLst>
            </p:cNvPr>
            <p:cNvSpPr/>
            <p:nvPr/>
          </p:nvSpPr>
          <p:spPr>
            <a:xfrm>
              <a:off x="6069796" y="4248738"/>
              <a:ext cx="494286" cy="1018244"/>
            </a:xfrm>
            <a:custGeom>
              <a:avLst/>
              <a:gdLst>
                <a:gd name="connsiteX0" fmla="*/ 807004 w 807003"/>
                <a:gd name="connsiteY0" fmla="*/ 1567158 h 1623430"/>
                <a:gd name="connsiteX1" fmla="*/ 632031 w 807003"/>
                <a:gd name="connsiteY1" fmla="*/ 1577592 h 1623430"/>
                <a:gd name="connsiteX2" fmla="*/ 598320 w 807003"/>
                <a:gd name="connsiteY2" fmla="*/ 1284634 h 1623430"/>
                <a:gd name="connsiteX3" fmla="*/ 540531 w 807003"/>
                <a:gd name="connsiteY3" fmla="*/ 1051069 h 1623430"/>
                <a:gd name="connsiteX4" fmla="*/ 539729 w 807003"/>
                <a:gd name="connsiteY4" fmla="*/ 1058293 h 1623430"/>
                <a:gd name="connsiteX5" fmla="*/ 512440 w 807003"/>
                <a:gd name="connsiteY5" fmla="*/ 1262963 h 1623430"/>
                <a:gd name="connsiteX6" fmla="*/ 237139 w 807003"/>
                <a:gd name="connsiteY6" fmla="*/ 1598460 h 1623430"/>
                <a:gd name="connsiteX7" fmla="*/ 5983 w 807003"/>
                <a:gd name="connsiteY7" fmla="*/ 1615316 h 1623430"/>
                <a:gd name="connsiteX8" fmla="*/ 189784 w 807003"/>
                <a:gd name="connsiteY8" fmla="*/ 1376133 h 1623430"/>
                <a:gd name="connsiteX9" fmla="*/ 225100 w 807003"/>
                <a:gd name="connsiteY9" fmla="*/ 1063109 h 1623430"/>
                <a:gd name="connsiteX10" fmla="*/ 235534 w 807003"/>
                <a:gd name="connsiteY10" fmla="*/ 931478 h 1623430"/>
                <a:gd name="connsiteX11" fmla="*/ 179349 w 807003"/>
                <a:gd name="connsiteY11" fmla="*/ 932281 h 1623430"/>
                <a:gd name="connsiteX12" fmla="*/ 188982 w 807003"/>
                <a:gd name="connsiteY12" fmla="*/ 863255 h 1623430"/>
                <a:gd name="connsiteX13" fmla="*/ 168916 w 807003"/>
                <a:gd name="connsiteY13" fmla="*/ 866465 h 1623430"/>
                <a:gd name="connsiteX14" fmla="*/ 188982 w 807003"/>
                <a:gd name="connsiteY14" fmla="*/ 862452 h 1623430"/>
                <a:gd name="connsiteX15" fmla="*/ 194600 w 807003"/>
                <a:gd name="connsiteY15" fmla="*/ 819913 h 1623430"/>
                <a:gd name="connsiteX16" fmla="*/ 268441 w 807003"/>
                <a:gd name="connsiteY16" fmla="*/ 654572 h 1623430"/>
                <a:gd name="connsiteX17" fmla="*/ 310178 w 807003"/>
                <a:gd name="connsiteY17" fmla="*/ 405758 h 1623430"/>
                <a:gd name="connsiteX18" fmla="*/ 383217 w 807003"/>
                <a:gd name="connsiteY18" fmla="*/ 299009 h 1623430"/>
                <a:gd name="connsiteX19" fmla="*/ 382415 w 807003"/>
                <a:gd name="connsiteY19" fmla="*/ 297404 h 1623430"/>
                <a:gd name="connsiteX20" fmla="*/ 405691 w 807003"/>
                <a:gd name="connsiteY20" fmla="*/ 174602 h 1623430"/>
                <a:gd name="connsiteX21" fmla="*/ 348704 w 807003"/>
                <a:gd name="connsiteY21" fmla="*/ 132062 h 1623430"/>
                <a:gd name="connsiteX22" fmla="*/ 391243 w 807003"/>
                <a:gd name="connsiteY22" fmla="*/ 70260 h 1623430"/>
                <a:gd name="connsiteX23" fmla="*/ 381612 w 807003"/>
                <a:gd name="connsiteY23" fmla="*/ 27721 h 1623430"/>
                <a:gd name="connsiteX24" fmla="*/ 489163 w 807003"/>
                <a:gd name="connsiteY24" fmla="*/ 432 h 1623430"/>
                <a:gd name="connsiteX25" fmla="*/ 496388 w 807003"/>
                <a:gd name="connsiteY25" fmla="*/ 1234 h 1623430"/>
                <a:gd name="connsiteX26" fmla="*/ 521269 w 807003"/>
                <a:gd name="connsiteY26" fmla="*/ 26116 h 1623430"/>
                <a:gd name="connsiteX27" fmla="*/ 624005 w 807003"/>
                <a:gd name="connsiteY27" fmla="*/ 88721 h 1623430"/>
                <a:gd name="connsiteX28" fmla="*/ 611163 w 807003"/>
                <a:gd name="connsiteY28" fmla="*/ 126444 h 1623430"/>
                <a:gd name="connsiteX29" fmla="*/ 602334 w 807003"/>
                <a:gd name="connsiteY29" fmla="*/ 130457 h 1623430"/>
                <a:gd name="connsiteX30" fmla="*/ 552571 w 807003"/>
                <a:gd name="connsiteY30" fmla="*/ 148115 h 1623430"/>
                <a:gd name="connsiteX31" fmla="*/ 552571 w 807003"/>
                <a:gd name="connsiteY31" fmla="*/ 150523 h 1623430"/>
                <a:gd name="connsiteX32" fmla="*/ 552571 w 807003"/>
                <a:gd name="connsiteY32" fmla="*/ 152128 h 1623430"/>
                <a:gd name="connsiteX33" fmla="*/ 472309 w 807003"/>
                <a:gd name="connsiteY33" fmla="*/ 170589 h 1623430"/>
                <a:gd name="connsiteX34" fmla="*/ 472309 w 807003"/>
                <a:gd name="connsiteY34" fmla="*/ 199483 h 1623430"/>
                <a:gd name="connsiteX35" fmla="*/ 511637 w 807003"/>
                <a:gd name="connsiteY35" fmla="*/ 274127 h 1623430"/>
                <a:gd name="connsiteX36" fmla="*/ 438599 w 807003"/>
                <a:gd name="connsiteY36" fmla="*/ 713164 h 1623430"/>
                <a:gd name="connsiteX37" fmla="*/ 554177 w 807003"/>
                <a:gd name="connsiteY37" fmla="*/ 808676 h 1623430"/>
                <a:gd name="connsiteX38" fmla="*/ 671360 w 807003"/>
                <a:gd name="connsiteY38" fmla="*/ 1256542 h 1623430"/>
                <a:gd name="connsiteX39" fmla="*/ 668150 w 807003"/>
                <a:gd name="connsiteY39" fmla="*/ 1528632 h 1623430"/>
                <a:gd name="connsiteX40" fmla="*/ 758846 w 807003"/>
                <a:gd name="connsiteY40" fmla="*/ 1525422 h 1623430"/>
                <a:gd name="connsiteX41" fmla="*/ 807004 w 807003"/>
                <a:gd name="connsiteY41" fmla="*/ 1567158 h 1623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807003" h="1623430">
                  <a:moveTo>
                    <a:pt x="807004" y="1567158"/>
                  </a:moveTo>
                  <a:lnTo>
                    <a:pt x="632031" y="1577592"/>
                  </a:lnTo>
                  <a:cubicBezTo>
                    <a:pt x="632031" y="1577592"/>
                    <a:pt x="595913" y="1318344"/>
                    <a:pt x="598320" y="1284634"/>
                  </a:cubicBezTo>
                  <a:cubicBezTo>
                    <a:pt x="600728" y="1250923"/>
                    <a:pt x="540531" y="1051069"/>
                    <a:pt x="540531" y="1051069"/>
                  </a:cubicBezTo>
                  <a:cubicBezTo>
                    <a:pt x="540531" y="1051069"/>
                    <a:pt x="540531" y="1053477"/>
                    <a:pt x="539729" y="1058293"/>
                  </a:cubicBezTo>
                  <a:cubicBezTo>
                    <a:pt x="534914" y="1093609"/>
                    <a:pt x="514848" y="1243700"/>
                    <a:pt x="512440" y="1262963"/>
                  </a:cubicBezTo>
                  <a:cubicBezTo>
                    <a:pt x="509229" y="1285436"/>
                    <a:pt x="276468" y="1575184"/>
                    <a:pt x="237139" y="1598460"/>
                  </a:cubicBezTo>
                  <a:cubicBezTo>
                    <a:pt x="198613" y="1620934"/>
                    <a:pt x="-40569" y="1632171"/>
                    <a:pt x="5983" y="1615316"/>
                  </a:cubicBezTo>
                  <a:cubicBezTo>
                    <a:pt x="53338" y="1598460"/>
                    <a:pt x="187376" y="1398607"/>
                    <a:pt x="189784" y="1376133"/>
                  </a:cubicBezTo>
                  <a:cubicBezTo>
                    <a:pt x="192192" y="1353660"/>
                    <a:pt x="225902" y="1140964"/>
                    <a:pt x="225100" y="1063109"/>
                  </a:cubicBezTo>
                  <a:cubicBezTo>
                    <a:pt x="225100" y="1043043"/>
                    <a:pt x="229113" y="994083"/>
                    <a:pt x="235534" y="931478"/>
                  </a:cubicBezTo>
                  <a:lnTo>
                    <a:pt x="179349" y="932281"/>
                  </a:lnTo>
                  <a:lnTo>
                    <a:pt x="188982" y="863255"/>
                  </a:lnTo>
                  <a:cubicBezTo>
                    <a:pt x="184968" y="864058"/>
                    <a:pt x="178547" y="864860"/>
                    <a:pt x="168916" y="866465"/>
                  </a:cubicBezTo>
                  <a:cubicBezTo>
                    <a:pt x="178547" y="864860"/>
                    <a:pt x="184968" y="863255"/>
                    <a:pt x="188982" y="862452"/>
                  </a:cubicBezTo>
                  <a:lnTo>
                    <a:pt x="194600" y="819913"/>
                  </a:lnTo>
                  <a:lnTo>
                    <a:pt x="268441" y="654572"/>
                  </a:lnTo>
                  <a:cubicBezTo>
                    <a:pt x="284495" y="534178"/>
                    <a:pt x="301349" y="429837"/>
                    <a:pt x="310178" y="405758"/>
                  </a:cubicBezTo>
                  <a:cubicBezTo>
                    <a:pt x="323020" y="372048"/>
                    <a:pt x="357533" y="328706"/>
                    <a:pt x="383217" y="299009"/>
                  </a:cubicBezTo>
                  <a:cubicBezTo>
                    <a:pt x="382415" y="299009"/>
                    <a:pt x="382415" y="298206"/>
                    <a:pt x="382415" y="297404"/>
                  </a:cubicBezTo>
                  <a:cubicBezTo>
                    <a:pt x="380006" y="286167"/>
                    <a:pt x="405691" y="174602"/>
                    <a:pt x="405691" y="174602"/>
                  </a:cubicBezTo>
                  <a:cubicBezTo>
                    <a:pt x="405691" y="174602"/>
                    <a:pt x="353520" y="150523"/>
                    <a:pt x="348704" y="132062"/>
                  </a:cubicBezTo>
                  <a:cubicBezTo>
                    <a:pt x="343888" y="113602"/>
                    <a:pt x="400072" y="76681"/>
                    <a:pt x="391243" y="70260"/>
                  </a:cubicBezTo>
                  <a:cubicBezTo>
                    <a:pt x="382415" y="63839"/>
                    <a:pt x="352717" y="43774"/>
                    <a:pt x="381612" y="27721"/>
                  </a:cubicBezTo>
                  <a:cubicBezTo>
                    <a:pt x="408901" y="12471"/>
                    <a:pt x="455453" y="-2779"/>
                    <a:pt x="489163" y="432"/>
                  </a:cubicBezTo>
                  <a:lnTo>
                    <a:pt x="496388" y="1234"/>
                  </a:lnTo>
                  <a:cubicBezTo>
                    <a:pt x="530098" y="7655"/>
                    <a:pt x="521269" y="26116"/>
                    <a:pt x="521269" y="26116"/>
                  </a:cubicBezTo>
                  <a:cubicBezTo>
                    <a:pt x="521269" y="26116"/>
                    <a:pt x="598320" y="41366"/>
                    <a:pt x="624005" y="88721"/>
                  </a:cubicBezTo>
                  <a:cubicBezTo>
                    <a:pt x="634440" y="107984"/>
                    <a:pt x="629623" y="117615"/>
                    <a:pt x="611163" y="126444"/>
                  </a:cubicBezTo>
                  <a:cubicBezTo>
                    <a:pt x="611163" y="126444"/>
                    <a:pt x="602334" y="130457"/>
                    <a:pt x="602334" y="130457"/>
                  </a:cubicBezTo>
                  <a:cubicBezTo>
                    <a:pt x="575045" y="142497"/>
                    <a:pt x="552571" y="148115"/>
                    <a:pt x="552571" y="148115"/>
                  </a:cubicBezTo>
                  <a:cubicBezTo>
                    <a:pt x="552571" y="148115"/>
                    <a:pt x="552571" y="148918"/>
                    <a:pt x="552571" y="150523"/>
                  </a:cubicBezTo>
                  <a:cubicBezTo>
                    <a:pt x="552571" y="150523"/>
                    <a:pt x="552571" y="151326"/>
                    <a:pt x="552571" y="152128"/>
                  </a:cubicBezTo>
                  <a:cubicBezTo>
                    <a:pt x="554979" y="161760"/>
                    <a:pt x="473914" y="159352"/>
                    <a:pt x="472309" y="170589"/>
                  </a:cubicBezTo>
                  <a:cubicBezTo>
                    <a:pt x="473914" y="181825"/>
                    <a:pt x="472309" y="193865"/>
                    <a:pt x="472309" y="199483"/>
                  </a:cubicBezTo>
                  <a:cubicBezTo>
                    <a:pt x="472309" y="208312"/>
                    <a:pt x="526887" y="252456"/>
                    <a:pt x="511637" y="274127"/>
                  </a:cubicBezTo>
                  <a:lnTo>
                    <a:pt x="438599" y="713164"/>
                  </a:lnTo>
                  <a:lnTo>
                    <a:pt x="554177" y="808676"/>
                  </a:lnTo>
                  <a:cubicBezTo>
                    <a:pt x="554177" y="808676"/>
                    <a:pt x="671360" y="1245305"/>
                    <a:pt x="671360" y="1256542"/>
                  </a:cubicBezTo>
                  <a:cubicBezTo>
                    <a:pt x="671360" y="1267778"/>
                    <a:pt x="668150" y="1528632"/>
                    <a:pt x="668150" y="1528632"/>
                  </a:cubicBezTo>
                  <a:cubicBezTo>
                    <a:pt x="668150" y="1528632"/>
                    <a:pt x="750820" y="1525422"/>
                    <a:pt x="758846" y="1525422"/>
                  </a:cubicBezTo>
                  <a:cubicBezTo>
                    <a:pt x="767675" y="1525422"/>
                    <a:pt x="807004" y="1567158"/>
                    <a:pt x="807004" y="1567158"/>
                  </a:cubicBezTo>
                  <a:close/>
                </a:path>
              </a:pathLst>
            </a:custGeom>
            <a:solidFill>
              <a:srgbClr val="B66F7B">
                <a:alpha val="28000"/>
              </a:srgbClr>
            </a:solidFill>
            <a:ln w="8023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36" name="Freeform: Shape 635">
              <a:extLst>
                <a:ext uri="{FF2B5EF4-FFF2-40B4-BE49-F238E27FC236}">
                  <a16:creationId xmlns:a16="http://schemas.microsoft.com/office/drawing/2014/main" id="{07ABBEC0-716A-47A9-95E1-5587A0000342}"/>
                </a:ext>
              </a:extLst>
            </p:cNvPr>
            <p:cNvSpPr/>
            <p:nvPr/>
          </p:nvSpPr>
          <p:spPr>
            <a:xfrm>
              <a:off x="3433049" y="4225852"/>
              <a:ext cx="1556913" cy="248952"/>
            </a:xfrm>
            <a:custGeom>
              <a:avLst/>
              <a:gdLst>
                <a:gd name="connsiteX0" fmla="*/ 2541917 w 2541916"/>
                <a:gd name="connsiteY0" fmla="*/ 0 h 396914"/>
                <a:gd name="connsiteX1" fmla="*/ 2486536 w 2541916"/>
                <a:gd name="connsiteY1" fmla="*/ 28895 h 396914"/>
                <a:gd name="connsiteX2" fmla="*/ 2411892 w 2541916"/>
                <a:gd name="connsiteY2" fmla="*/ 66618 h 396914"/>
                <a:gd name="connsiteX3" fmla="*/ 1551477 w 2541916"/>
                <a:gd name="connsiteY3" fmla="*/ 393287 h 396914"/>
                <a:gd name="connsiteX4" fmla="*/ 1343597 w 2541916"/>
                <a:gd name="connsiteY4" fmla="*/ 388471 h 396914"/>
                <a:gd name="connsiteX5" fmla="*/ 1295439 w 2541916"/>
                <a:gd name="connsiteY5" fmla="*/ 382853 h 396914"/>
                <a:gd name="connsiteX6" fmla="*/ 1212768 w 2541916"/>
                <a:gd name="connsiteY6" fmla="*/ 370813 h 396914"/>
                <a:gd name="connsiteX7" fmla="*/ 1203939 w 2541916"/>
                <a:gd name="connsiteY7" fmla="*/ 369208 h 396914"/>
                <a:gd name="connsiteX8" fmla="*/ 196644 w 2541916"/>
                <a:gd name="connsiteY8" fmla="*/ 169354 h 396914"/>
                <a:gd name="connsiteX9" fmla="*/ 0 w 2541916"/>
                <a:gd name="connsiteY9" fmla="*/ 93907 h 396914"/>
                <a:gd name="connsiteX10" fmla="*/ 198249 w 2541916"/>
                <a:gd name="connsiteY10" fmla="*/ 153302 h 396914"/>
                <a:gd name="connsiteX11" fmla="*/ 1215176 w 2541916"/>
                <a:gd name="connsiteY11" fmla="*/ 355563 h 396914"/>
                <a:gd name="connsiteX12" fmla="*/ 1224807 w 2541916"/>
                <a:gd name="connsiteY12" fmla="*/ 357169 h 396914"/>
                <a:gd name="connsiteX13" fmla="*/ 1304268 w 2541916"/>
                <a:gd name="connsiteY13" fmla="*/ 365998 h 396914"/>
                <a:gd name="connsiteX14" fmla="*/ 1349214 w 2541916"/>
                <a:gd name="connsiteY14" fmla="*/ 369208 h 396914"/>
                <a:gd name="connsiteX15" fmla="*/ 1552279 w 2541916"/>
                <a:gd name="connsiteY15" fmla="*/ 364392 h 396914"/>
                <a:gd name="connsiteX16" fmla="*/ 2409484 w 2541916"/>
                <a:gd name="connsiteY16" fmla="*/ 63407 h 396914"/>
                <a:gd name="connsiteX17" fmla="*/ 2409484 w 2541916"/>
                <a:gd name="connsiteY17" fmla="*/ 63407 h 396914"/>
                <a:gd name="connsiteX18" fmla="*/ 2484128 w 2541916"/>
                <a:gd name="connsiteY18" fmla="*/ 28895 h 396914"/>
                <a:gd name="connsiteX19" fmla="*/ 2541917 w 2541916"/>
                <a:gd name="connsiteY19" fmla="*/ 0 h 396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541916" h="396914">
                  <a:moveTo>
                    <a:pt x="2541917" y="0"/>
                  </a:moveTo>
                  <a:cubicBezTo>
                    <a:pt x="2525063" y="8829"/>
                    <a:pt x="2506601" y="18460"/>
                    <a:pt x="2486536" y="28895"/>
                  </a:cubicBezTo>
                  <a:cubicBezTo>
                    <a:pt x="2463260" y="40934"/>
                    <a:pt x="2438379" y="53776"/>
                    <a:pt x="2411892" y="66618"/>
                  </a:cubicBezTo>
                  <a:cubicBezTo>
                    <a:pt x="2155854" y="194236"/>
                    <a:pt x="1778620" y="366800"/>
                    <a:pt x="1551477" y="393287"/>
                  </a:cubicBezTo>
                  <a:cubicBezTo>
                    <a:pt x="1496095" y="399708"/>
                    <a:pt x="1425464" y="397300"/>
                    <a:pt x="1343597" y="388471"/>
                  </a:cubicBezTo>
                  <a:cubicBezTo>
                    <a:pt x="1328347" y="386866"/>
                    <a:pt x="1312294" y="385261"/>
                    <a:pt x="1295439" y="382853"/>
                  </a:cubicBezTo>
                  <a:cubicBezTo>
                    <a:pt x="1268952" y="379642"/>
                    <a:pt x="1240861" y="375629"/>
                    <a:pt x="1212768" y="370813"/>
                  </a:cubicBezTo>
                  <a:cubicBezTo>
                    <a:pt x="1209558" y="370011"/>
                    <a:pt x="1206347" y="370011"/>
                    <a:pt x="1203939" y="369208"/>
                  </a:cubicBezTo>
                  <a:cubicBezTo>
                    <a:pt x="871652" y="314629"/>
                    <a:pt x="410142" y="233564"/>
                    <a:pt x="196644" y="169354"/>
                  </a:cubicBezTo>
                  <a:cubicBezTo>
                    <a:pt x="111565" y="143670"/>
                    <a:pt x="0" y="93907"/>
                    <a:pt x="0" y="93907"/>
                  </a:cubicBezTo>
                  <a:cubicBezTo>
                    <a:pt x="0" y="93907"/>
                    <a:pt x="124407" y="130025"/>
                    <a:pt x="198249" y="153302"/>
                  </a:cubicBezTo>
                  <a:cubicBezTo>
                    <a:pt x="447866" y="232762"/>
                    <a:pt x="890113" y="311419"/>
                    <a:pt x="1215176" y="355563"/>
                  </a:cubicBezTo>
                  <a:cubicBezTo>
                    <a:pt x="1218387" y="355563"/>
                    <a:pt x="1221597" y="356366"/>
                    <a:pt x="1224807" y="357169"/>
                  </a:cubicBezTo>
                  <a:cubicBezTo>
                    <a:pt x="1252097" y="361182"/>
                    <a:pt x="1278584" y="363590"/>
                    <a:pt x="1304268" y="365998"/>
                  </a:cubicBezTo>
                  <a:cubicBezTo>
                    <a:pt x="1319518" y="367603"/>
                    <a:pt x="1334768" y="368405"/>
                    <a:pt x="1349214" y="369208"/>
                  </a:cubicBezTo>
                  <a:cubicBezTo>
                    <a:pt x="1426267" y="374826"/>
                    <a:pt x="1495293" y="373221"/>
                    <a:pt x="1552279" y="364392"/>
                  </a:cubicBezTo>
                  <a:cubicBezTo>
                    <a:pt x="1813132" y="323458"/>
                    <a:pt x="2167091" y="175775"/>
                    <a:pt x="2409484" y="63407"/>
                  </a:cubicBezTo>
                  <a:cubicBezTo>
                    <a:pt x="2409484" y="63407"/>
                    <a:pt x="2409484" y="63407"/>
                    <a:pt x="2409484" y="63407"/>
                  </a:cubicBezTo>
                  <a:cubicBezTo>
                    <a:pt x="2435971" y="51368"/>
                    <a:pt x="2460852" y="39329"/>
                    <a:pt x="2484128" y="28895"/>
                  </a:cubicBezTo>
                  <a:cubicBezTo>
                    <a:pt x="2504193" y="18460"/>
                    <a:pt x="2523457" y="8829"/>
                    <a:pt x="2541917" y="0"/>
                  </a:cubicBezTo>
                  <a:close/>
                </a:path>
              </a:pathLst>
            </a:custGeom>
            <a:solidFill>
              <a:srgbClr val="996F53"/>
            </a:solidFill>
            <a:ln w="8023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37" name="Freeform: Shape 636">
              <a:extLst>
                <a:ext uri="{FF2B5EF4-FFF2-40B4-BE49-F238E27FC236}">
                  <a16:creationId xmlns:a16="http://schemas.microsoft.com/office/drawing/2014/main" id="{82BA7CA0-BF37-4A9B-888D-6557824A5F71}"/>
                </a:ext>
              </a:extLst>
            </p:cNvPr>
            <p:cNvSpPr/>
            <p:nvPr/>
          </p:nvSpPr>
          <p:spPr>
            <a:xfrm>
              <a:off x="3428956" y="3857233"/>
              <a:ext cx="119620" cy="73613"/>
            </a:xfrm>
            <a:custGeom>
              <a:avLst/>
              <a:gdLst>
                <a:gd name="connsiteX0" fmla="*/ 195299 w 195299"/>
                <a:gd name="connsiteY0" fmla="*/ 65998 h 117365"/>
                <a:gd name="connsiteX1" fmla="*/ 137510 w 195299"/>
                <a:gd name="connsiteY1" fmla="*/ 110945 h 117365"/>
                <a:gd name="connsiteX2" fmla="*/ 129484 w 195299"/>
                <a:gd name="connsiteY2" fmla="*/ 117366 h 117365"/>
                <a:gd name="connsiteX3" fmla="*/ 119050 w 195299"/>
                <a:gd name="connsiteY3" fmla="*/ 116563 h 117365"/>
                <a:gd name="connsiteX4" fmla="*/ 8288 w 195299"/>
                <a:gd name="connsiteY4" fmla="*/ 88471 h 117365"/>
                <a:gd name="connsiteX5" fmla="*/ 29958 w 195299"/>
                <a:gd name="connsiteY5" fmla="*/ 11419 h 117365"/>
                <a:gd name="connsiteX6" fmla="*/ 154366 w 195299"/>
                <a:gd name="connsiteY6" fmla="*/ 4196 h 117365"/>
                <a:gd name="connsiteX7" fmla="*/ 180852 w 195299"/>
                <a:gd name="connsiteY7" fmla="*/ 43524 h 117365"/>
                <a:gd name="connsiteX8" fmla="*/ 190483 w 195299"/>
                <a:gd name="connsiteY8" fmla="*/ 58774 h 117365"/>
                <a:gd name="connsiteX9" fmla="*/ 190483 w 195299"/>
                <a:gd name="connsiteY9" fmla="*/ 58774 h 117365"/>
                <a:gd name="connsiteX10" fmla="*/ 190483 w 195299"/>
                <a:gd name="connsiteY10" fmla="*/ 58774 h 117365"/>
                <a:gd name="connsiteX11" fmla="*/ 195299 w 195299"/>
                <a:gd name="connsiteY11" fmla="*/ 65998 h 1173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5299" h="117365">
                  <a:moveTo>
                    <a:pt x="195299" y="65998"/>
                  </a:moveTo>
                  <a:lnTo>
                    <a:pt x="137510" y="110945"/>
                  </a:lnTo>
                  <a:lnTo>
                    <a:pt x="129484" y="117366"/>
                  </a:lnTo>
                  <a:cubicBezTo>
                    <a:pt x="129484" y="117366"/>
                    <a:pt x="125471" y="117366"/>
                    <a:pt x="119050" y="116563"/>
                  </a:cubicBezTo>
                  <a:cubicBezTo>
                    <a:pt x="93366" y="114155"/>
                    <a:pt x="25945" y="106129"/>
                    <a:pt x="8288" y="88471"/>
                  </a:cubicBezTo>
                  <a:cubicBezTo>
                    <a:pt x="-13384" y="66800"/>
                    <a:pt x="12300" y="15432"/>
                    <a:pt x="29958" y="11419"/>
                  </a:cubicBezTo>
                  <a:cubicBezTo>
                    <a:pt x="48419" y="7406"/>
                    <a:pt x="143931" y="-7041"/>
                    <a:pt x="154366" y="4196"/>
                  </a:cubicBezTo>
                  <a:cubicBezTo>
                    <a:pt x="159984" y="9814"/>
                    <a:pt x="172023" y="28274"/>
                    <a:pt x="180852" y="43524"/>
                  </a:cubicBezTo>
                  <a:cubicBezTo>
                    <a:pt x="184062" y="49143"/>
                    <a:pt x="188076" y="54761"/>
                    <a:pt x="190483" y="58774"/>
                  </a:cubicBezTo>
                  <a:lnTo>
                    <a:pt x="190483" y="58774"/>
                  </a:lnTo>
                  <a:lnTo>
                    <a:pt x="190483" y="58774"/>
                  </a:lnTo>
                  <a:cubicBezTo>
                    <a:pt x="193694" y="62787"/>
                    <a:pt x="195299" y="65998"/>
                    <a:pt x="195299" y="65998"/>
                  </a:cubicBezTo>
                  <a:close/>
                </a:path>
              </a:pathLst>
            </a:custGeom>
            <a:solidFill>
              <a:srgbClr val="FFD973"/>
            </a:solidFill>
            <a:ln w="8023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38" name="Freeform: Shape 637">
              <a:extLst>
                <a:ext uri="{FF2B5EF4-FFF2-40B4-BE49-F238E27FC236}">
                  <a16:creationId xmlns:a16="http://schemas.microsoft.com/office/drawing/2014/main" id="{206B4467-1A3E-4A0D-8841-19C7951405F6}"/>
                </a:ext>
              </a:extLst>
            </p:cNvPr>
            <p:cNvSpPr/>
            <p:nvPr/>
          </p:nvSpPr>
          <p:spPr>
            <a:xfrm>
              <a:off x="3182330" y="3857736"/>
              <a:ext cx="649642" cy="510388"/>
            </a:xfrm>
            <a:custGeom>
              <a:avLst/>
              <a:gdLst>
                <a:gd name="connsiteX0" fmla="*/ 1020941 w 1060647"/>
                <a:gd name="connsiteY0" fmla="*/ 342101 h 813734"/>
                <a:gd name="connsiteX1" fmla="*/ 1019335 w 1060647"/>
                <a:gd name="connsiteY1" fmla="*/ 342101 h 813734"/>
                <a:gd name="connsiteX2" fmla="*/ 1018533 w 1060647"/>
                <a:gd name="connsiteY2" fmla="*/ 342101 h 813734"/>
                <a:gd name="connsiteX3" fmla="*/ 1016125 w 1060647"/>
                <a:gd name="connsiteY3" fmla="*/ 341299 h 813734"/>
                <a:gd name="connsiteX4" fmla="*/ 959941 w 1060647"/>
                <a:gd name="connsiteY4" fmla="*/ 314812 h 813734"/>
                <a:gd name="connsiteX5" fmla="*/ 959941 w 1060647"/>
                <a:gd name="connsiteY5" fmla="*/ 314812 h 813734"/>
                <a:gd name="connsiteX6" fmla="*/ 916599 w 1060647"/>
                <a:gd name="connsiteY6" fmla="*/ 282707 h 813734"/>
                <a:gd name="connsiteX7" fmla="*/ 914191 w 1060647"/>
                <a:gd name="connsiteY7" fmla="*/ 279496 h 813734"/>
                <a:gd name="connsiteX8" fmla="*/ 914191 w 1060647"/>
                <a:gd name="connsiteY8" fmla="*/ 279496 h 813734"/>
                <a:gd name="connsiteX9" fmla="*/ 906165 w 1060647"/>
                <a:gd name="connsiteY9" fmla="*/ 277089 h 813734"/>
                <a:gd name="connsiteX10" fmla="*/ 906165 w 1060647"/>
                <a:gd name="connsiteY10" fmla="*/ 277089 h 813734"/>
                <a:gd name="connsiteX11" fmla="*/ 905362 w 1060647"/>
                <a:gd name="connsiteY11" fmla="*/ 277089 h 813734"/>
                <a:gd name="connsiteX12" fmla="*/ 904559 w 1060647"/>
                <a:gd name="connsiteY12" fmla="*/ 277089 h 813734"/>
                <a:gd name="connsiteX13" fmla="*/ 878875 w 1060647"/>
                <a:gd name="connsiteY13" fmla="*/ 289128 h 813734"/>
                <a:gd name="connsiteX14" fmla="*/ 878073 w 1060647"/>
                <a:gd name="connsiteY14" fmla="*/ 289128 h 813734"/>
                <a:gd name="connsiteX15" fmla="*/ 756877 w 1060647"/>
                <a:gd name="connsiteY15" fmla="*/ 335680 h 813734"/>
                <a:gd name="connsiteX16" fmla="*/ 745640 w 1060647"/>
                <a:gd name="connsiteY16" fmla="*/ 330062 h 813734"/>
                <a:gd name="connsiteX17" fmla="*/ 735206 w 1060647"/>
                <a:gd name="connsiteY17" fmla="*/ 323641 h 813734"/>
                <a:gd name="connsiteX18" fmla="*/ 735206 w 1060647"/>
                <a:gd name="connsiteY18" fmla="*/ 323641 h 813734"/>
                <a:gd name="connsiteX19" fmla="*/ 732797 w 1060647"/>
                <a:gd name="connsiteY19" fmla="*/ 319628 h 813734"/>
                <a:gd name="connsiteX20" fmla="*/ 729588 w 1060647"/>
                <a:gd name="connsiteY20" fmla="*/ 319628 h 813734"/>
                <a:gd name="connsiteX21" fmla="*/ 727982 w 1060647"/>
                <a:gd name="connsiteY21" fmla="*/ 319628 h 813734"/>
                <a:gd name="connsiteX22" fmla="*/ 597154 w 1060647"/>
                <a:gd name="connsiteY22" fmla="*/ 297154 h 813734"/>
                <a:gd name="connsiteX23" fmla="*/ 534549 w 1060647"/>
                <a:gd name="connsiteY23" fmla="*/ 425574 h 813734"/>
                <a:gd name="connsiteX24" fmla="*/ 417365 w 1060647"/>
                <a:gd name="connsiteY24" fmla="*/ 799598 h 813734"/>
                <a:gd name="connsiteX25" fmla="*/ 124407 w 1060647"/>
                <a:gd name="connsiteY25" fmla="*/ 729770 h 813734"/>
                <a:gd name="connsiteX26" fmla="*/ 0 w 1060647"/>
                <a:gd name="connsiteY26" fmla="*/ 517074 h 813734"/>
                <a:gd name="connsiteX27" fmla="*/ 40934 w 1060647"/>
                <a:gd name="connsiteY27" fmla="*/ 458482 h 813734"/>
                <a:gd name="connsiteX28" fmla="*/ 164539 w 1060647"/>
                <a:gd name="connsiteY28" fmla="*/ 699270 h 813734"/>
                <a:gd name="connsiteX29" fmla="*/ 397300 w 1060647"/>
                <a:gd name="connsiteY29" fmla="*/ 704888 h 813734"/>
                <a:gd name="connsiteX30" fmla="*/ 441444 w 1060647"/>
                <a:gd name="connsiteY30" fmla="*/ 670375 h 813734"/>
                <a:gd name="connsiteX31" fmla="*/ 444655 w 1060647"/>
                <a:gd name="connsiteY31" fmla="*/ 666362 h 813734"/>
                <a:gd name="connsiteX32" fmla="*/ 446260 w 1060647"/>
                <a:gd name="connsiteY32" fmla="*/ 664757 h 813734"/>
                <a:gd name="connsiteX33" fmla="*/ 447063 w 1060647"/>
                <a:gd name="connsiteY33" fmla="*/ 663954 h 813734"/>
                <a:gd name="connsiteX34" fmla="*/ 513681 w 1060647"/>
                <a:gd name="connsiteY34" fmla="*/ 314812 h 813734"/>
                <a:gd name="connsiteX35" fmla="*/ 513681 w 1060647"/>
                <a:gd name="connsiteY35" fmla="*/ 272273 h 813734"/>
                <a:gd name="connsiteX36" fmla="*/ 504049 w 1060647"/>
                <a:gd name="connsiteY36" fmla="*/ 216892 h 813734"/>
                <a:gd name="connsiteX37" fmla="*/ 521707 w 1060647"/>
                <a:gd name="connsiteY37" fmla="*/ 116563 h 813734"/>
                <a:gd name="connsiteX38" fmla="*/ 410945 w 1060647"/>
                <a:gd name="connsiteY38" fmla="*/ 88471 h 813734"/>
                <a:gd name="connsiteX39" fmla="*/ 432615 w 1060647"/>
                <a:gd name="connsiteY39" fmla="*/ 11419 h 813734"/>
                <a:gd name="connsiteX40" fmla="*/ 557023 w 1060647"/>
                <a:gd name="connsiteY40" fmla="*/ 4196 h 813734"/>
                <a:gd name="connsiteX41" fmla="*/ 583509 w 1060647"/>
                <a:gd name="connsiteY41" fmla="*/ 43524 h 813734"/>
                <a:gd name="connsiteX42" fmla="*/ 589930 w 1060647"/>
                <a:gd name="connsiteY42" fmla="*/ 39511 h 813734"/>
                <a:gd name="connsiteX43" fmla="*/ 592338 w 1060647"/>
                <a:gd name="connsiteY43" fmla="*/ 59577 h 813734"/>
                <a:gd name="connsiteX44" fmla="*/ 592338 w 1060647"/>
                <a:gd name="connsiteY44" fmla="*/ 59577 h 813734"/>
                <a:gd name="connsiteX45" fmla="*/ 592338 w 1060647"/>
                <a:gd name="connsiteY45" fmla="*/ 59577 h 813734"/>
                <a:gd name="connsiteX46" fmla="*/ 575483 w 1060647"/>
                <a:gd name="connsiteY46" fmla="*/ 49143 h 813734"/>
                <a:gd name="connsiteX47" fmla="*/ 508865 w 1060647"/>
                <a:gd name="connsiteY47" fmla="*/ 26669 h 813734"/>
                <a:gd name="connsiteX48" fmla="*/ 479168 w 1060647"/>
                <a:gd name="connsiteY48" fmla="*/ 70814 h 813734"/>
                <a:gd name="connsiteX49" fmla="*/ 523312 w 1060647"/>
                <a:gd name="connsiteY49" fmla="*/ 105327 h 813734"/>
                <a:gd name="connsiteX50" fmla="*/ 538562 w 1060647"/>
                <a:gd name="connsiteY50" fmla="*/ 112550 h 813734"/>
                <a:gd name="connsiteX51" fmla="*/ 581904 w 1060647"/>
                <a:gd name="connsiteY51" fmla="*/ 130208 h 813734"/>
                <a:gd name="connsiteX52" fmla="*/ 588325 w 1060647"/>
                <a:gd name="connsiteY52" fmla="*/ 187194 h 813734"/>
                <a:gd name="connsiteX53" fmla="*/ 611601 w 1060647"/>
                <a:gd name="connsiteY53" fmla="*/ 236155 h 813734"/>
                <a:gd name="connsiteX54" fmla="*/ 624443 w 1060647"/>
                <a:gd name="connsiteY54" fmla="*/ 245786 h 813734"/>
                <a:gd name="connsiteX55" fmla="*/ 692666 w 1060647"/>
                <a:gd name="connsiteY55" fmla="*/ 285917 h 813734"/>
                <a:gd name="connsiteX56" fmla="*/ 721561 w 1060647"/>
                <a:gd name="connsiteY56" fmla="*/ 298759 h 813734"/>
                <a:gd name="connsiteX57" fmla="*/ 769719 w 1060647"/>
                <a:gd name="connsiteY57" fmla="*/ 312404 h 813734"/>
                <a:gd name="connsiteX58" fmla="*/ 901349 w 1060647"/>
                <a:gd name="connsiteY58" fmla="*/ 235352 h 813734"/>
                <a:gd name="connsiteX59" fmla="*/ 1015322 w 1060647"/>
                <a:gd name="connsiteY59" fmla="*/ 323641 h 813734"/>
                <a:gd name="connsiteX60" fmla="*/ 1059466 w 1060647"/>
                <a:gd name="connsiteY60" fmla="*/ 268260 h 813734"/>
                <a:gd name="connsiteX61" fmla="*/ 1060269 w 1060647"/>
                <a:gd name="connsiteY61" fmla="*/ 271470 h 813734"/>
                <a:gd name="connsiteX62" fmla="*/ 1020941 w 1060647"/>
                <a:gd name="connsiteY62" fmla="*/ 342101 h 813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1060647" h="813734">
                  <a:moveTo>
                    <a:pt x="1020941" y="342101"/>
                  </a:moveTo>
                  <a:cubicBezTo>
                    <a:pt x="1020138" y="342101"/>
                    <a:pt x="1019335" y="342101"/>
                    <a:pt x="1019335" y="342101"/>
                  </a:cubicBezTo>
                  <a:cubicBezTo>
                    <a:pt x="1019335" y="342101"/>
                    <a:pt x="1019335" y="342101"/>
                    <a:pt x="1018533" y="342101"/>
                  </a:cubicBezTo>
                  <a:lnTo>
                    <a:pt x="1016125" y="341299"/>
                  </a:lnTo>
                  <a:cubicBezTo>
                    <a:pt x="1004086" y="338088"/>
                    <a:pt x="981612" y="327654"/>
                    <a:pt x="959941" y="314812"/>
                  </a:cubicBezTo>
                  <a:cubicBezTo>
                    <a:pt x="959941" y="314812"/>
                    <a:pt x="959941" y="314812"/>
                    <a:pt x="959941" y="314812"/>
                  </a:cubicBezTo>
                  <a:cubicBezTo>
                    <a:pt x="941481" y="303575"/>
                    <a:pt x="924625" y="291536"/>
                    <a:pt x="916599" y="282707"/>
                  </a:cubicBezTo>
                  <a:cubicBezTo>
                    <a:pt x="915797" y="281904"/>
                    <a:pt x="914994" y="281102"/>
                    <a:pt x="914191" y="279496"/>
                  </a:cubicBezTo>
                  <a:cubicBezTo>
                    <a:pt x="914191" y="279496"/>
                    <a:pt x="914191" y="279496"/>
                    <a:pt x="914191" y="279496"/>
                  </a:cubicBezTo>
                  <a:cubicBezTo>
                    <a:pt x="912586" y="277089"/>
                    <a:pt x="910178" y="276286"/>
                    <a:pt x="906165" y="277089"/>
                  </a:cubicBezTo>
                  <a:cubicBezTo>
                    <a:pt x="906165" y="277089"/>
                    <a:pt x="906165" y="277089"/>
                    <a:pt x="906165" y="277089"/>
                  </a:cubicBezTo>
                  <a:lnTo>
                    <a:pt x="905362" y="277089"/>
                  </a:lnTo>
                  <a:cubicBezTo>
                    <a:pt x="905362" y="277089"/>
                    <a:pt x="905362" y="277089"/>
                    <a:pt x="904559" y="277089"/>
                  </a:cubicBezTo>
                  <a:cubicBezTo>
                    <a:pt x="898139" y="278694"/>
                    <a:pt x="889310" y="282707"/>
                    <a:pt x="878875" y="289128"/>
                  </a:cubicBezTo>
                  <a:cubicBezTo>
                    <a:pt x="878875" y="289128"/>
                    <a:pt x="878875" y="289128"/>
                    <a:pt x="878073" y="289128"/>
                  </a:cubicBezTo>
                  <a:cubicBezTo>
                    <a:pt x="842757" y="310799"/>
                    <a:pt x="789784" y="350128"/>
                    <a:pt x="756877" y="335680"/>
                  </a:cubicBezTo>
                  <a:cubicBezTo>
                    <a:pt x="753666" y="334075"/>
                    <a:pt x="749653" y="332470"/>
                    <a:pt x="745640" y="330062"/>
                  </a:cubicBezTo>
                  <a:cubicBezTo>
                    <a:pt x="742429" y="327654"/>
                    <a:pt x="738416" y="326049"/>
                    <a:pt x="735206" y="323641"/>
                  </a:cubicBezTo>
                  <a:cubicBezTo>
                    <a:pt x="735206" y="323641"/>
                    <a:pt x="735206" y="323641"/>
                    <a:pt x="735206" y="323641"/>
                  </a:cubicBezTo>
                  <a:cubicBezTo>
                    <a:pt x="733600" y="321233"/>
                    <a:pt x="732797" y="319628"/>
                    <a:pt x="732797" y="319628"/>
                  </a:cubicBezTo>
                  <a:cubicBezTo>
                    <a:pt x="732797" y="319628"/>
                    <a:pt x="731995" y="319628"/>
                    <a:pt x="729588" y="319628"/>
                  </a:cubicBezTo>
                  <a:cubicBezTo>
                    <a:pt x="728785" y="319628"/>
                    <a:pt x="728785" y="319628"/>
                    <a:pt x="727982" y="319628"/>
                  </a:cubicBezTo>
                  <a:cubicBezTo>
                    <a:pt x="707113" y="320430"/>
                    <a:pt x="626049" y="322838"/>
                    <a:pt x="597154" y="297154"/>
                  </a:cubicBezTo>
                  <a:cubicBezTo>
                    <a:pt x="564246" y="267457"/>
                    <a:pt x="534549" y="425574"/>
                    <a:pt x="534549" y="425574"/>
                  </a:cubicBezTo>
                  <a:cubicBezTo>
                    <a:pt x="534549" y="425574"/>
                    <a:pt x="600365" y="744217"/>
                    <a:pt x="417365" y="799598"/>
                  </a:cubicBezTo>
                  <a:cubicBezTo>
                    <a:pt x="234367" y="854979"/>
                    <a:pt x="124407" y="729770"/>
                    <a:pt x="124407" y="729770"/>
                  </a:cubicBezTo>
                  <a:lnTo>
                    <a:pt x="0" y="517074"/>
                  </a:lnTo>
                  <a:lnTo>
                    <a:pt x="40934" y="458482"/>
                  </a:lnTo>
                  <a:cubicBezTo>
                    <a:pt x="119591" y="539547"/>
                    <a:pt x="164539" y="699270"/>
                    <a:pt x="164539" y="699270"/>
                  </a:cubicBezTo>
                  <a:cubicBezTo>
                    <a:pt x="164539" y="699270"/>
                    <a:pt x="284933" y="760269"/>
                    <a:pt x="397300" y="704888"/>
                  </a:cubicBezTo>
                  <a:cubicBezTo>
                    <a:pt x="413353" y="696862"/>
                    <a:pt x="427800" y="685625"/>
                    <a:pt x="441444" y="670375"/>
                  </a:cubicBezTo>
                  <a:cubicBezTo>
                    <a:pt x="442247" y="668770"/>
                    <a:pt x="443852" y="667967"/>
                    <a:pt x="444655" y="666362"/>
                  </a:cubicBezTo>
                  <a:cubicBezTo>
                    <a:pt x="445458" y="665560"/>
                    <a:pt x="445458" y="665560"/>
                    <a:pt x="446260" y="664757"/>
                  </a:cubicBezTo>
                  <a:cubicBezTo>
                    <a:pt x="446260" y="664757"/>
                    <a:pt x="447063" y="663954"/>
                    <a:pt x="447063" y="663954"/>
                  </a:cubicBezTo>
                  <a:cubicBezTo>
                    <a:pt x="500036" y="598139"/>
                    <a:pt x="508865" y="458482"/>
                    <a:pt x="513681" y="314812"/>
                  </a:cubicBezTo>
                  <a:cubicBezTo>
                    <a:pt x="513681" y="314009"/>
                    <a:pt x="513681" y="284312"/>
                    <a:pt x="513681" y="272273"/>
                  </a:cubicBezTo>
                  <a:cubicBezTo>
                    <a:pt x="508063" y="252207"/>
                    <a:pt x="504049" y="231339"/>
                    <a:pt x="504049" y="216892"/>
                  </a:cubicBezTo>
                  <a:cubicBezTo>
                    <a:pt x="504852" y="182379"/>
                    <a:pt x="515286" y="140642"/>
                    <a:pt x="521707" y="116563"/>
                  </a:cubicBezTo>
                  <a:cubicBezTo>
                    <a:pt x="496023" y="114155"/>
                    <a:pt x="428603" y="106129"/>
                    <a:pt x="410945" y="88471"/>
                  </a:cubicBezTo>
                  <a:cubicBezTo>
                    <a:pt x="389274" y="66800"/>
                    <a:pt x="414958" y="15432"/>
                    <a:pt x="432615" y="11419"/>
                  </a:cubicBezTo>
                  <a:cubicBezTo>
                    <a:pt x="451076" y="7406"/>
                    <a:pt x="546588" y="-7041"/>
                    <a:pt x="557023" y="4196"/>
                  </a:cubicBezTo>
                  <a:cubicBezTo>
                    <a:pt x="562641" y="9814"/>
                    <a:pt x="574681" y="28274"/>
                    <a:pt x="583509" y="43524"/>
                  </a:cubicBezTo>
                  <a:cubicBezTo>
                    <a:pt x="585917" y="41919"/>
                    <a:pt x="588325" y="40314"/>
                    <a:pt x="589930" y="39511"/>
                  </a:cubicBezTo>
                  <a:lnTo>
                    <a:pt x="592338" y="59577"/>
                  </a:lnTo>
                  <a:lnTo>
                    <a:pt x="592338" y="59577"/>
                  </a:lnTo>
                  <a:cubicBezTo>
                    <a:pt x="592338" y="59577"/>
                    <a:pt x="592338" y="59577"/>
                    <a:pt x="592338" y="59577"/>
                  </a:cubicBezTo>
                  <a:cubicBezTo>
                    <a:pt x="591536" y="59577"/>
                    <a:pt x="585115" y="54761"/>
                    <a:pt x="575483" y="49143"/>
                  </a:cubicBezTo>
                  <a:cubicBezTo>
                    <a:pt x="557825" y="39511"/>
                    <a:pt x="529733" y="26669"/>
                    <a:pt x="508865" y="26669"/>
                  </a:cubicBezTo>
                  <a:cubicBezTo>
                    <a:pt x="475957" y="26669"/>
                    <a:pt x="471944" y="45130"/>
                    <a:pt x="479168" y="70814"/>
                  </a:cubicBezTo>
                  <a:cubicBezTo>
                    <a:pt x="482379" y="82050"/>
                    <a:pt x="502444" y="94892"/>
                    <a:pt x="523312" y="105327"/>
                  </a:cubicBezTo>
                  <a:cubicBezTo>
                    <a:pt x="528128" y="107734"/>
                    <a:pt x="532944" y="110142"/>
                    <a:pt x="538562" y="112550"/>
                  </a:cubicBezTo>
                  <a:cubicBezTo>
                    <a:pt x="561036" y="122984"/>
                    <a:pt x="581904" y="130208"/>
                    <a:pt x="581904" y="130208"/>
                  </a:cubicBezTo>
                  <a:cubicBezTo>
                    <a:pt x="581904" y="130208"/>
                    <a:pt x="581904" y="159102"/>
                    <a:pt x="588325" y="187194"/>
                  </a:cubicBezTo>
                  <a:cubicBezTo>
                    <a:pt x="592338" y="206457"/>
                    <a:pt x="599562" y="225720"/>
                    <a:pt x="611601" y="236155"/>
                  </a:cubicBezTo>
                  <a:cubicBezTo>
                    <a:pt x="614812" y="239365"/>
                    <a:pt x="619628" y="242576"/>
                    <a:pt x="624443" y="245786"/>
                  </a:cubicBezTo>
                  <a:cubicBezTo>
                    <a:pt x="642101" y="257825"/>
                    <a:pt x="666982" y="273075"/>
                    <a:pt x="692666" y="285917"/>
                  </a:cubicBezTo>
                  <a:cubicBezTo>
                    <a:pt x="702298" y="290733"/>
                    <a:pt x="711930" y="295549"/>
                    <a:pt x="721561" y="298759"/>
                  </a:cubicBezTo>
                  <a:cubicBezTo>
                    <a:pt x="740021" y="305983"/>
                    <a:pt x="756877" y="311601"/>
                    <a:pt x="769719" y="312404"/>
                  </a:cubicBezTo>
                  <a:cubicBezTo>
                    <a:pt x="809850" y="316417"/>
                    <a:pt x="872455" y="232141"/>
                    <a:pt x="901349" y="235352"/>
                  </a:cubicBezTo>
                  <a:cubicBezTo>
                    <a:pt x="931046" y="239365"/>
                    <a:pt x="981612" y="326851"/>
                    <a:pt x="1015322" y="323641"/>
                  </a:cubicBezTo>
                  <a:cubicBezTo>
                    <a:pt x="1048230" y="319628"/>
                    <a:pt x="1059466" y="268260"/>
                    <a:pt x="1059466" y="268260"/>
                  </a:cubicBezTo>
                  <a:lnTo>
                    <a:pt x="1060269" y="271470"/>
                  </a:lnTo>
                  <a:cubicBezTo>
                    <a:pt x="1064283" y="309194"/>
                    <a:pt x="1035388" y="341299"/>
                    <a:pt x="1020941" y="342101"/>
                  </a:cubicBezTo>
                  <a:close/>
                </a:path>
              </a:pathLst>
            </a:custGeom>
            <a:solidFill>
              <a:srgbClr val="FFD973"/>
            </a:solidFill>
            <a:ln w="8023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39" name="Freeform: Shape 638">
              <a:extLst>
                <a:ext uri="{FF2B5EF4-FFF2-40B4-BE49-F238E27FC236}">
                  <a16:creationId xmlns:a16="http://schemas.microsoft.com/office/drawing/2014/main" id="{5F8245FF-FED0-4B79-80F9-3BED7D08D952}"/>
                </a:ext>
              </a:extLst>
            </p:cNvPr>
            <p:cNvSpPr/>
            <p:nvPr/>
          </p:nvSpPr>
          <p:spPr>
            <a:xfrm>
              <a:off x="2235007" y="4057620"/>
              <a:ext cx="1178869" cy="1384385"/>
            </a:xfrm>
            <a:custGeom>
              <a:avLst/>
              <a:gdLst>
                <a:gd name="connsiteX0" fmla="*/ 1924697 w 1924697"/>
                <a:gd name="connsiteY0" fmla="*/ 1641513 h 2207184"/>
                <a:gd name="connsiteX1" fmla="*/ 1917474 w 1924697"/>
                <a:gd name="connsiteY1" fmla="*/ 1757894 h 2207184"/>
                <a:gd name="connsiteX2" fmla="*/ 1891790 w 1924697"/>
                <a:gd name="connsiteY2" fmla="*/ 2183286 h 2207184"/>
                <a:gd name="connsiteX3" fmla="*/ 1770593 w 1924697"/>
                <a:gd name="connsiteY3" fmla="*/ 2117470 h 2207184"/>
                <a:gd name="connsiteX4" fmla="*/ 1858079 w 1924697"/>
                <a:gd name="connsiteY4" fmla="*/ 1642316 h 2207184"/>
                <a:gd name="connsiteX5" fmla="*/ 1606857 w 1924697"/>
                <a:gd name="connsiteY5" fmla="*/ 1217726 h 2207184"/>
                <a:gd name="connsiteX6" fmla="*/ 1626120 w 1924697"/>
                <a:gd name="connsiteY6" fmla="*/ 1127832 h 2207184"/>
                <a:gd name="connsiteX7" fmla="*/ 1119663 w 1924697"/>
                <a:gd name="connsiteY7" fmla="*/ 1265884 h 2207184"/>
                <a:gd name="connsiteX8" fmla="*/ 1077927 w 1924697"/>
                <a:gd name="connsiteY8" fmla="*/ 1455304 h 2207184"/>
                <a:gd name="connsiteX9" fmla="*/ 951112 w 1924697"/>
                <a:gd name="connsiteY9" fmla="*/ 1785183 h 2207184"/>
                <a:gd name="connsiteX10" fmla="*/ 1036190 w 1924697"/>
                <a:gd name="connsiteY10" fmla="*/ 2165628 h 2207184"/>
                <a:gd name="connsiteX11" fmla="*/ 928638 w 1924697"/>
                <a:gd name="connsiteY11" fmla="*/ 2146365 h 2207184"/>
                <a:gd name="connsiteX12" fmla="*/ 873257 w 1924697"/>
                <a:gd name="connsiteY12" fmla="*/ 1765118 h 2207184"/>
                <a:gd name="connsiteX13" fmla="*/ 845967 w 1924697"/>
                <a:gd name="connsiteY13" fmla="*/ 1728999 h 2207184"/>
                <a:gd name="connsiteX14" fmla="*/ 935059 w 1924697"/>
                <a:gd name="connsiteY14" fmla="*/ 1609408 h 2207184"/>
                <a:gd name="connsiteX15" fmla="*/ 890915 w 1924697"/>
                <a:gd name="connsiteY15" fmla="*/ 1465738 h 2207184"/>
                <a:gd name="connsiteX16" fmla="*/ 836336 w 1924697"/>
                <a:gd name="connsiteY16" fmla="*/ 1548409 h 2207184"/>
                <a:gd name="connsiteX17" fmla="*/ 680627 w 1924697"/>
                <a:gd name="connsiteY17" fmla="*/ 1898353 h 2207184"/>
                <a:gd name="connsiteX18" fmla="*/ 679824 w 1924697"/>
                <a:gd name="connsiteY18" fmla="*/ 2176062 h 2207184"/>
                <a:gd name="connsiteX19" fmla="*/ 537759 w 1924697"/>
                <a:gd name="connsiteY19" fmla="*/ 2124694 h 2207184"/>
                <a:gd name="connsiteX20" fmla="*/ 624443 w 1924697"/>
                <a:gd name="connsiteY20" fmla="*/ 1786788 h 2207184"/>
                <a:gd name="connsiteX21" fmla="*/ 616417 w 1924697"/>
                <a:gd name="connsiteY21" fmla="*/ 1707328 h 2207184"/>
                <a:gd name="connsiteX22" fmla="*/ 714337 w 1924697"/>
                <a:gd name="connsiteY22" fmla="*/ 1586132 h 2207184"/>
                <a:gd name="connsiteX23" fmla="*/ 585917 w 1924697"/>
                <a:gd name="connsiteY23" fmla="*/ 814808 h 2207184"/>
                <a:gd name="connsiteX24" fmla="*/ 585917 w 1924697"/>
                <a:gd name="connsiteY24" fmla="*/ 814808 h 2207184"/>
                <a:gd name="connsiteX25" fmla="*/ 585917 w 1924697"/>
                <a:gd name="connsiteY25" fmla="*/ 814808 h 2207184"/>
                <a:gd name="connsiteX26" fmla="*/ 655745 w 1924697"/>
                <a:gd name="connsiteY26" fmla="*/ 632612 h 2207184"/>
                <a:gd name="connsiteX27" fmla="*/ 381247 w 1924697"/>
                <a:gd name="connsiteY27" fmla="*/ 791532 h 2207184"/>
                <a:gd name="connsiteX28" fmla="*/ 0 w 1924697"/>
                <a:gd name="connsiteY28" fmla="*/ 919952 h 2207184"/>
                <a:gd name="connsiteX29" fmla="*/ 8026 w 1924697"/>
                <a:gd name="connsiteY29" fmla="*/ 814808 h 2207184"/>
                <a:gd name="connsiteX30" fmla="*/ 377234 w 1924697"/>
                <a:gd name="connsiteY30" fmla="*/ 777085 h 2207184"/>
                <a:gd name="connsiteX31" fmla="*/ 625245 w 1924697"/>
                <a:gd name="connsiteY31" fmla="*/ 639033 h 2207184"/>
                <a:gd name="connsiteX32" fmla="*/ 952717 w 1924697"/>
                <a:gd name="connsiteY32" fmla="*/ 143 h 2207184"/>
                <a:gd name="connsiteX33" fmla="*/ 1028967 w 1924697"/>
                <a:gd name="connsiteY33" fmla="*/ 31445 h 2207184"/>
                <a:gd name="connsiteX34" fmla="*/ 1176650 w 1924697"/>
                <a:gd name="connsiteY34" fmla="*/ 351693 h 2207184"/>
                <a:gd name="connsiteX35" fmla="*/ 1398175 w 1924697"/>
                <a:gd name="connsiteY35" fmla="*/ 144615 h 2207184"/>
                <a:gd name="connsiteX36" fmla="*/ 1493687 w 1924697"/>
                <a:gd name="connsiteY36" fmla="*/ 221667 h 2207184"/>
                <a:gd name="connsiteX37" fmla="*/ 1489674 w 1924697"/>
                <a:gd name="connsiteY37" fmla="*/ 738559 h 2207184"/>
                <a:gd name="connsiteX38" fmla="*/ 1093979 w 1924697"/>
                <a:gd name="connsiteY38" fmla="*/ 936807 h 2207184"/>
                <a:gd name="connsiteX39" fmla="*/ 818678 w 1924697"/>
                <a:gd name="connsiteY39" fmla="*/ 665520 h 2207184"/>
                <a:gd name="connsiteX40" fmla="*/ 939875 w 1924697"/>
                <a:gd name="connsiteY40" fmla="*/ 287483 h 2207184"/>
                <a:gd name="connsiteX41" fmla="*/ 748850 w 1924697"/>
                <a:gd name="connsiteY41" fmla="*/ 782703 h 2207184"/>
                <a:gd name="connsiteX42" fmla="*/ 804231 w 1924697"/>
                <a:gd name="connsiteY42" fmla="*/ 1224148 h 2207184"/>
                <a:gd name="connsiteX43" fmla="*/ 844362 w 1924697"/>
                <a:gd name="connsiteY43" fmla="*/ 1273910 h 2207184"/>
                <a:gd name="connsiteX44" fmla="*/ 939875 w 1924697"/>
                <a:gd name="connsiteY44" fmla="*/ 1116596 h 2207184"/>
                <a:gd name="connsiteX45" fmla="*/ 1089966 w 1924697"/>
                <a:gd name="connsiteY45" fmla="*/ 1222542 h 2207184"/>
                <a:gd name="connsiteX46" fmla="*/ 1120466 w 1924697"/>
                <a:gd name="connsiteY46" fmla="*/ 1242608 h 2207184"/>
                <a:gd name="connsiteX47" fmla="*/ 1357241 w 1924697"/>
                <a:gd name="connsiteY47" fmla="*/ 1245016 h 2207184"/>
                <a:gd name="connsiteX48" fmla="*/ 1650199 w 1924697"/>
                <a:gd name="connsiteY48" fmla="*/ 1105359 h 2207184"/>
                <a:gd name="connsiteX49" fmla="*/ 1650199 w 1924697"/>
                <a:gd name="connsiteY49" fmla="*/ 1241003 h 2207184"/>
                <a:gd name="connsiteX50" fmla="*/ 1881355 w 1924697"/>
                <a:gd name="connsiteY50" fmla="*/ 1603790 h 2207184"/>
                <a:gd name="connsiteX51" fmla="*/ 1918276 w 1924697"/>
                <a:gd name="connsiteY51" fmla="*/ 1628671 h 2207184"/>
                <a:gd name="connsiteX52" fmla="*/ 1924697 w 1924697"/>
                <a:gd name="connsiteY52" fmla="*/ 1641513 h 2207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1924697" h="2207184">
                  <a:moveTo>
                    <a:pt x="1924697" y="1641513"/>
                  </a:moveTo>
                  <a:lnTo>
                    <a:pt x="1917474" y="1757894"/>
                  </a:lnTo>
                  <a:lnTo>
                    <a:pt x="1891790" y="2183286"/>
                  </a:lnTo>
                  <a:cubicBezTo>
                    <a:pt x="1891790" y="2183286"/>
                    <a:pt x="1691133" y="2268364"/>
                    <a:pt x="1770593" y="2117470"/>
                  </a:cubicBezTo>
                  <a:cubicBezTo>
                    <a:pt x="1850856" y="1966577"/>
                    <a:pt x="1858079" y="1642316"/>
                    <a:pt x="1858079" y="1642316"/>
                  </a:cubicBezTo>
                  <a:lnTo>
                    <a:pt x="1606857" y="1217726"/>
                  </a:lnTo>
                  <a:lnTo>
                    <a:pt x="1626120" y="1127832"/>
                  </a:lnTo>
                  <a:cubicBezTo>
                    <a:pt x="1626120" y="1127832"/>
                    <a:pt x="1377306" y="1377449"/>
                    <a:pt x="1119663" y="1265884"/>
                  </a:cubicBezTo>
                  <a:cubicBezTo>
                    <a:pt x="1108427" y="1350963"/>
                    <a:pt x="1093176" y="1441659"/>
                    <a:pt x="1077927" y="1455304"/>
                  </a:cubicBezTo>
                  <a:cubicBezTo>
                    <a:pt x="1049032" y="1480988"/>
                    <a:pt x="951112" y="1785183"/>
                    <a:pt x="951112" y="1785183"/>
                  </a:cubicBezTo>
                  <a:lnTo>
                    <a:pt x="1036190" y="2165628"/>
                  </a:lnTo>
                  <a:lnTo>
                    <a:pt x="928638" y="2146365"/>
                  </a:lnTo>
                  <a:lnTo>
                    <a:pt x="873257" y="1765118"/>
                  </a:lnTo>
                  <a:cubicBezTo>
                    <a:pt x="873257" y="1765118"/>
                    <a:pt x="839547" y="1758697"/>
                    <a:pt x="845967" y="1728999"/>
                  </a:cubicBezTo>
                  <a:cubicBezTo>
                    <a:pt x="852389" y="1699302"/>
                    <a:pt x="930243" y="1632684"/>
                    <a:pt x="935059" y="1609408"/>
                  </a:cubicBezTo>
                  <a:cubicBezTo>
                    <a:pt x="936665" y="1599777"/>
                    <a:pt x="916599" y="1537172"/>
                    <a:pt x="890915" y="1465738"/>
                  </a:cubicBezTo>
                  <a:cubicBezTo>
                    <a:pt x="866836" y="1514698"/>
                    <a:pt x="836336" y="1548409"/>
                    <a:pt x="836336" y="1548409"/>
                  </a:cubicBezTo>
                  <a:lnTo>
                    <a:pt x="680627" y="1898353"/>
                  </a:lnTo>
                  <a:lnTo>
                    <a:pt x="679824" y="2176062"/>
                  </a:lnTo>
                  <a:lnTo>
                    <a:pt x="537759" y="2124694"/>
                  </a:lnTo>
                  <a:lnTo>
                    <a:pt x="624443" y="1786788"/>
                  </a:lnTo>
                  <a:cubicBezTo>
                    <a:pt x="624443" y="1786788"/>
                    <a:pt x="601167" y="1748262"/>
                    <a:pt x="616417" y="1707328"/>
                  </a:cubicBezTo>
                  <a:cubicBezTo>
                    <a:pt x="631666" y="1666395"/>
                    <a:pt x="670996" y="1679237"/>
                    <a:pt x="714337" y="1586132"/>
                  </a:cubicBezTo>
                  <a:cubicBezTo>
                    <a:pt x="756877" y="1494633"/>
                    <a:pt x="591535" y="838084"/>
                    <a:pt x="585917" y="814808"/>
                  </a:cubicBezTo>
                  <a:cubicBezTo>
                    <a:pt x="585917" y="814808"/>
                    <a:pt x="585917" y="814808"/>
                    <a:pt x="585917" y="814808"/>
                  </a:cubicBezTo>
                  <a:cubicBezTo>
                    <a:pt x="585917" y="814808"/>
                    <a:pt x="585917" y="814808"/>
                    <a:pt x="585917" y="814808"/>
                  </a:cubicBezTo>
                  <a:lnTo>
                    <a:pt x="655745" y="632612"/>
                  </a:lnTo>
                  <a:cubicBezTo>
                    <a:pt x="655745" y="632612"/>
                    <a:pt x="475155" y="784308"/>
                    <a:pt x="381247" y="791532"/>
                  </a:cubicBezTo>
                  <a:cubicBezTo>
                    <a:pt x="288143" y="798756"/>
                    <a:pt x="0" y="919952"/>
                    <a:pt x="0" y="919952"/>
                  </a:cubicBezTo>
                  <a:lnTo>
                    <a:pt x="8026" y="814808"/>
                  </a:lnTo>
                  <a:lnTo>
                    <a:pt x="377234" y="777085"/>
                  </a:lnTo>
                  <a:cubicBezTo>
                    <a:pt x="377234" y="777085"/>
                    <a:pt x="596351" y="654283"/>
                    <a:pt x="625245" y="639033"/>
                  </a:cubicBezTo>
                  <a:cubicBezTo>
                    <a:pt x="654140" y="623783"/>
                    <a:pt x="811455" y="9774"/>
                    <a:pt x="952717" y="143"/>
                  </a:cubicBezTo>
                  <a:cubicBezTo>
                    <a:pt x="980809" y="-1463"/>
                    <a:pt x="1005691" y="10577"/>
                    <a:pt x="1028967" y="31445"/>
                  </a:cubicBezTo>
                  <a:cubicBezTo>
                    <a:pt x="1123677" y="118129"/>
                    <a:pt x="1176650" y="351693"/>
                    <a:pt x="1176650" y="351693"/>
                  </a:cubicBezTo>
                  <a:cubicBezTo>
                    <a:pt x="1176650" y="351693"/>
                    <a:pt x="1301057" y="218457"/>
                    <a:pt x="1398175" y="144615"/>
                  </a:cubicBezTo>
                  <a:lnTo>
                    <a:pt x="1493687" y="221667"/>
                  </a:lnTo>
                  <a:lnTo>
                    <a:pt x="1489674" y="738559"/>
                  </a:lnTo>
                  <a:cubicBezTo>
                    <a:pt x="1489674" y="738559"/>
                    <a:pt x="1247281" y="962491"/>
                    <a:pt x="1093979" y="936807"/>
                  </a:cubicBezTo>
                  <a:cubicBezTo>
                    <a:pt x="939875" y="911123"/>
                    <a:pt x="815468" y="731335"/>
                    <a:pt x="818678" y="665520"/>
                  </a:cubicBezTo>
                  <a:cubicBezTo>
                    <a:pt x="822692" y="599704"/>
                    <a:pt x="939875" y="287483"/>
                    <a:pt x="939875" y="287483"/>
                  </a:cubicBezTo>
                  <a:cubicBezTo>
                    <a:pt x="928638" y="276246"/>
                    <a:pt x="748850" y="665520"/>
                    <a:pt x="748850" y="782703"/>
                  </a:cubicBezTo>
                  <a:cubicBezTo>
                    <a:pt x="748850" y="869387"/>
                    <a:pt x="770521" y="1115793"/>
                    <a:pt x="804231" y="1224148"/>
                  </a:cubicBezTo>
                  <a:cubicBezTo>
                    <a:pt x="816271" y="1263476"/>
                    <a:pt x="829915" y="1284345"/>
                    <a:pt x="844362" y="1273910"/>
                  </a:cubicBezTo>
                  <a:cubicBezTo>
                    <a:pt x="899744" y="1233779"/>
                    <a:pt x="939875" y="1116596"/>
                    <a:pt x="939875" y="1116596"/>
                  </a:cubicBezTo>
                  <a:cubicBezTo>
                    <a:pt x="939875" y="1116596"/>
                    <a:pt x="1020138" y="1160740"/>
                    <a:pt x="1089966" y="1222542"/>
                  </a:cubicBezTo>
                  <a:cubicBezTo>
                    <a:pt x="1099598" y="1231371"/>
                    <a:pt x="1110032" y="1237792"/>
                    <a:pt x="1120466" y="1242608"/>
                  </a:cubicBezTo>
                  <a:cubicBezTo>
                    <a:pt x="1188689" y="1273108"/>
                    <a:pt x="1278584" y="1238595"/>
                    <a:pt x="1357241" y="1245016"/>
                  </a:cubicBezTo>
                  <a:cubicBezTo>
                    <a:pt x="1448740" y="1252239"/>
                    <a:pt x="1650199" y="1105359"/>
                    <a:pt x="1650199" y="1105359"/>
                  </a:cubicBezTo>
                  <a:cubicBezTo>
                    <a:pt x="1650199" y="1105359"/>
                    <a:pt x="1635752" y="1215319"/>
                    <a:pt x="1650199" y="1241003"/>
                  </a:cubicBezTo>
                  <a:cubicBezTo>
                    <a:pt x="1664647" y="1266687"/>
                    <a:pt x="1848448" y="1600579"/>
                    <a:pt x="1881355" y="1603790"/>
                  </a:cubicBezTo>
                  <a:cubicBezTo>
                    <a:pt x="1890987" y="1604592"/>
                    <a:pt x="1904632" y="1615027"/>
                    <a:pt x="1918276" y="1628671"/>
                  </a:cubicBezTo>
                  <a:lnTo>
                    <a:pt x="1924697" y="1641513"/>
                  </a:lnTo>
                  <a:close/>
                </a:path>
              </a:pathLst>
            </a:custGeom>
            <a:solidFill>
              <a:srgbClr val="BB7959">
                <a:alpha val="43000"/>
              </a:srgbClr>
            </a:solidFill>
            <a:ln w="8023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 dirty="0"/>
            </a:p>
          </p:txBody>
        </p:sp>
        <p:sp>
          <p:nvSpPr>
            <p:cNvPr id="640" name="Freeform: Shape 639">
              <a:extLst>
                <a:ext uri="{FF2B5EF4-FFF2-40B4-BE49-F238E27FC236}">
                  <a16:creationId xmlns:a16="http://schemas.microsoft.com/office/drawing/2014/main" id="{7B4B52B3-DE3C-436E-8189-602F0C61EEA4}"/>
                </a:ext>
              </a:extLst>
            </p:cNvPr>
            <p:cNvSpPr/>
            <p:nvPr/>
          </p:nvSpPr>
          <p:spPr>
            <a:xfrm>
              <a:off x="2760344" y="3991383"/>
              <a:ext cx="614238" cy="575693"/>
            </a:xfrm>
            <a:custGeom>
              <a:avLst/>
              <a:gdLst>
                <a:gd name="connsiteX0" fmla="*/ 1002790 w 1002844"/>
                <a:gd name="connsiteY0" fmla="*/ 327271 h 917851"/>
                <a:gd name="connsiteX1" fmla="*/ 847883 w 1002844"/>
                <a:gd name="connsiteY1" fmla="*/ 490204 h 917851"/>
                <a:gd name="connsiteX2" fmla="*/ 847080 w 1002844"/>
                <a:gd name="connsiteY2" fmla="*/ 487796 h 917851"/>
                <a:gd name="connsiteX3" fmla="*/ 835041 w 1002844"/>
                <a:gd name="connsiteY3" fmla="*/ 457296 h 917851"/>
                <a:gd name="connsiteX4" fmla="*/ 777251 w 1002844"/>
                <a:gd name="connsiteY4" fmla="*/ 329678 h 917851"/>
                <a:gd name="connsiteX5" fmla="*/ 776449 w 1002844"/>
                <a:gd name="connsiteY5" fmla="*/ 328073 h 917851"/>
                <a:gd name="connsiteX6" fmla="*/ 733107 w 1002844"/>
                <a:gd name="connsiteY6" fmla="*/ 271889 h 917851"/>
                <a:gd name="connsiteX7" fmla="*/ 720265 w 1002844"/>
                <a:gd name="connsiteY7" fmla="*/ 301587 h 917851"/>
                <a:gd name="connsiteX8" fmla="*/ 697792 w 1002844"/>
                <a:gd name="connsiteY8" fmla="*/ 798412 h 917851"/>
                <a:gd name="connsiteX9" fmla="*/ 697792 w 1002844"/>
                <a:gd name="connsiteY9" fmla="*/ 798412 h 917851"/>
                <a:gd name="connsiteX10" fmla="*/ 678529 w 1002844"/>
                <a:gd name="connsiteY10" fmla="*/ 877872 h 917851"/>
                <a:gd name="connsiteX11" fmla="*/ 667292 w 1002844"/>
                <a:gd name="connsiteY11" fmla="*/ 878675 h 917851"/>
                <a:gd name="connsiteX12" fmla="*/ 245913 w 1002844"/>
                <a:gd name="connsiteY12" fmla="*/ 903556 h 917851"/>
                <a:gd name="connsiteX13" fmla="*/ 309 w 1002844"/>
                <a:gd name="connsiteY13" fmla="*/ 498230 h 917851"/>
                <a:gd name="connsiteX14" fmla="*/ 10744 w 1002844"/>
                <a:gd name="connsiteY14" fmla="*/ 385862 h 917851"/>
                <a:gd name="connsiteX15" fmla="*/ 16362 w 1002844"/>
                <a:gd name="connsiteY15" fmla="*/ 361784 h 917851"/>
                <a:gd name="connsiteX16" fmla="*/ 61309 w 1002844"/>
                <a:gd name="connsiteY16" fmla="*/ 222127 h 917851"/>
                <a:gd name="connsiteX17" fmla="*/ 105454 w 1002844"/>
                <a:gd name="connsiteY17" fmla="*/ 125009 h 917851"/>
                <a:gd name="connsiteX18" fmla="*/ 129532 w 1002844"/>
                <a:gd name="connsiteY18" fmla="*/ 80864 h 917851"/>
                <a:gd name="connsiteX19" fmla="*/ 186518 w 1002844"/>
                <a:gd name="connsiteY19" fmla="*/ 5418 h 917851"/>
                <a:gd name="connsiteX20" fmla="*/ 415267 w 1002844"/>
                <a:gd name="connsiteY20" fmla="*/ 120193 h 917851"/>
                <a:gd name="connsiteX21" fmla="*/ 419280 w 1002844"/>
                <a:gd name="connsiteY21" fmla="*/ 119390 h 917851"/>
                <a:gd name="connsiteX22" fmla="*/ 563753 w 1002844"/>
                <a:gd name="connsiteY22" fmla="*/ 97719 h 917851"/>
                <a:gd name="connsiteX23" fmla="*/ 627161 w 1002844"/>
                <a:gd name="connsiteY23" fmla="*/ 82470 h 917851"/>
                <a:gd name="connsiteX24" fmla="*/ 786080 w 1002844"/>
                <a:gd name="connsiteY24" fmla="*/ 43944 h 917851"/>
                <a:gd name="connsiteX25" fmla="*/ 1002790 w 1002844"/>
                <a:gd name="connsiteY25" fmla="*/ 327271 h 917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002844" h="917851">
                  <a:moveTo>
                    <a:pt x="1002790" y="327271"/>
                  </a:moveTo>
                  <a:cubicBezTo>
                    <a:pt x="998776" y="388270"/>
                    <a:pt x="847883" y="490204"/>
                    <a:pt x="847883" y="490204"/>
                  </a:cubicBezTo>
                  <a:cubicBezTo>
                    <a:pt x="847883" y="490204"/>
                    <a:pt x="847883" y="489401"/>
                    <a:pt x="847080" y="487796"/>
                  </a:cubicBezTo>
                  <a:cubicBezTo>
                    <a:pt x="845475" y="482980"/>
                    <a:pt x="840659" y="471743"/>
                    <a:pt x="835041" y="457296"/>
                  </a:cubicBezTo>
                  <a:cubicBezTo>
                    <a:pt x="821396" y="423586"/>
                    <a:pt x="798923" y="370612"/>
                    <a:pt x="777251" y="329678"/>
                  </a:cubicBezTo>
                  <a:cubicBezTo>
                    <a:pt x="776449" y="328876"/>
                    <a:pt x="776449" y="328073"/>
                    <a:pt x="776449" y="328073"/>
                  </a:cubicBezTo>
                  <a:cubicBezTo>
                    <a:pt x="760396" y="298376"/>
                    <a:pt x="744344" y="275100"/>
                    <a:pt x="733107" y="271889"/>
                  </a:cubicBezTo>
                  <a:cubicBezTo>
                    <a:pt x="727489" y="270284"/>
                    <a:pt x="723476" y="281521"/>
                    <a:pt x="720265" y="301587"/>
                  </a:cubicBezTo>
                  <a:cubicBezTo>
                    <a:pt x="705818" y="391481"/>
                    <a:pt x="709028" y="661966"/>
                    <a:pt x="697792" y="798412"/>
                  </a:cubicBezTo>
                  <a:cubicBezTo>
                    <a:pt x="697792" y="798412"/>
                    <a:pt x="697792" y="798412"/>
                    <a:pt x="697792" y="798412"/>
                  </a:cubicBezTo>
                  <a:cubicBezTo>
                    <a:pt x="693778" y="846570"/>
                    <a:pt x="687358" y="877872"/>
                    <a:pt x="678529" y="877872"/>
                  </a:cubicBezTo>
                  <a:cubicBezTo>
                    <a:pt x="675318" y="877872"/>
                    <a:pt x="672108" y="878675"/>
                    <a:pt x="667292" y="878675"/>
                  </a:cubicBezTo>
                  <a:cubicBezTo>
                    <a:pt x="606292" y="887504"/>
                    <a:pt x="406439" y="943687"/>
                    <a:pt x="245913" y="903556"/>
                  </a:cubicBezTo>
                  <a:cubicBezTo>
                    <a:pt x="73349" y="859412"/>
                    <a:pt x="6730" y="682031"/>
                    <a:pt x="309" y="498230"/>
                  </a:cubicBezTo>
                  <a:cubicBezTo>
                    <a:pt x="-1296" y="462914"/>
                    <a:pt x="3520" y="425191"/>
                    <a:pt x="10744" y="385862"/>
                  </a:cubicBezTo>
                  <a:cubicBezTo>
                    <a:pt x="12349" y="377836"/>
                    <a:pt x="13954" y="369810"/>
                    <a:pt x="16362" y="361784"/>
                  </a:cubicBezTo>
                  <a:cubicBezTo>
                    <a:pt x="27599" y="314429"/>
                    <a:pt x="43651" y="267074"/>
                    <a:pt x="61309" y="222127"/>
                  </a:cubicBezTo>
                  <a:cubicBezTo>
                    <a:pt x="74953" y="187614"/>
                    <a:pt x="90204" y="154706"/>
                    <a:pt x="105454" y="125009"/>
                  </a:cubicBezTo>
                  <a:cubicBezTo>
                    <a:pt x="113480" y="108956"/>
                    <a:pt x="121506" y="94509"/>
                    <a:pt x="129532" y="80864"/>
                  </a:cubicBezTo>
                  <a:cubicBezTo>
                    <a:pt x="152006" y="42338"/>
                    <a:pt x="172874" y="15049"/>
                    <a:pt x="186518" y="5418"/>
                  </a:cubicBezTo>
                  <a:cubicBezTo>
                    <a:pt x="237084" y="-30701"/>
                    <a:pt x="373531" y="125811"/>
                    <a:pt x="415267" y="120193"/>
                  </a:cubicBezTo>
                  <a:lnTo>
                    <a:pt x="419280" y="119390"/>
                  </a:lnTo>
                  <a:cubicBezTo>
                    <a:pt x="463425" y="113772"/>
                    <a:pt x="563753" y="97719"/>
                    <a:pt x="563753" y="97719"/>
                  </a:cubicBezTo>
                  <a:lnTo>
                    <a:pt x="627161" y="82470"/>
                  </a:lnTo>
                  <a:lnTo>
                    <a:pt x="786080" y="43944"/>
                  </a:lnTo>
                  <a:cubicBezTo>
                    <a:pt x="786883" y="43944"/>
                    <a:pt x="1006803" y="265468"/>
                    <a:pt x="1002790" y="327271"/>
                  </a:cubicBezTo>
                  <a:close/>
                </a:path>
              </a:pathLst>
            </a:custGeom>
            <a:solidFill>
              <a:srgbClr val="D16547"/>
            </a:solidFill>
            <a:ln w="8023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41" name="Freeform: Shape 640">
              <a:extLst>
                <a:ext uri="{FF2B5EF4-FFF2-40B4-BE49-F238E27FC236}">
                  <a16:creationId xmlns:a16="http://schemas.microsoft.com/office/drawing/2014/main" id="{7378E444-EBDC-4348-A25C-2A6B5D0FC089}"/>
                </a:ext>
              </a:extLst>
            </p:cNvPr>
            <p:cNvSpPr/>
            <p:nvPr/>
          </p:nvSpPr>
          <p:spPr>
            <a:xfrm>
              <a:off x="2760835" y="4025490"/>
              <a:ext cx="548371" cy="541083"/>
            </a:xfrm>
            <a:custGeom>
              <a:avLst/>
              <a:gdLst>
                <a:gd name="connsiteX0" fmla="*/ 835843 w 895305"/>
                <a:gd name="connsiteY0" fmla="*/ 400511 h 862671"/>
                <a:gd name="connsiteX1" fmla="*/ 835041 w 895305"/>
                <a:gd name="connsiteY1" fmla="*/ 402116 h 862671"/>
                <a:gd name="connsiteX2" fmla="*/ 777251 w 895305"/>
                <a:gd name="connsiteY2" fmla="*/ 274498 h 862671"/>
                <a:gd name="connsiteX3" fmla="*/ 776449 w 895305"/>
                <a:gd name="connsiteY3" fmla="*/ 272893 h 862671"/>
                <a:gd name="connsiteX4" fmla="*/ 733107 w 895305"/>
                <a:gd name="connsiteY4" fmla="*/ 216709 h 862671"/>
                <a:gd name="connsiteX5" fmla="*/ 720265 w 895305"/>
                <a:gd name="connsiteY5" fmla="*/ 246406 h 862671"/>
                <a:gd name="connsiteX6" fmla="*/ 697792 w 895305"/>
                <a:gd name="connsiteY6" fmla="*/ 743232 h 862671"/>
                <a:gd name="connsiteX7" fmla="*/ 697792 w 895305"/>
                <a:gd name="connsiteY7" fmla="*/ 743232 h 862671"/>
                <a:gd name="connsiteX8" fmla="*/ 678528 w 895305"/>
                <a:gd name="connsiteY8" fmla="*/ 822692 h 862671"/>
                <a:gd name="connsiteX9" fmla="*/ 667291 w 895305"/>
                <a:gd name="connsiteY9" fmla="*/ 823494 h 862671"/>
                <a:gd name="connsiteX10" fmla="*/ 245913 w 895305"/>
                <a:gd name="connsiteY10" fmla="*/ 848376 h 862671"/>
                <a:gd name="connsiteX11" fmla="*/ 309 w 895305"/>
                <a:gd name="connsiteY11" fmla="*/ 443050 h 862671"/>
                <a:gd name="connsiteX12" fmla="*/ 10743 w 895305"/>
                <a:gd name="connsiteY12" fmla="*/ 330682 h 862671"/>
                <a:gd name="connsiteX13" fmla="*/ 16362 w 895305"/>
                <a:gd name="connsiteY13" fmla="*/ 306603 h 862671"/>
                <a:gd name="connsiteX14" fmla="*/ 61309 w 895305"/>
                <a:gd name="connsiteY14" fmla="*/ 166946 h 862671"/>
                <a:gd name="connsiteX15" fmla="*/ 46059 w 895305"/>
                <a:gd name="connsiteY15" fmla="*/ 333893 h 862671"/>
                <a:gd name="connsiteX16" fmla="*/ 45256 w 895305"/>
                <a:gd name="connsiteY16" fmla="*/ 351550 h 862671"/>
                <a:gd name="connsiteX17" fmla="*/ 56493 w 895305"/>
                <a:gd name="connsiteY17" fmla="*/ 478365 h 862671"/>
                <a:gd name="connsiteX18" fmla="*/ 490714 w 895305"/>
                <a:gd name="connsiteY18" fmla="*/ 651733 h 862671"/>
                <a:gd name="connsiteX19" fmla="*/ 507569 w 895305"/>
                <a:gd name="connsiteY19" fmla="*/ 629259 h 862671"/>
                <a:gd name="connsiteX20" fmla="*/ 507569 w 895305"/>
                <a:gd name="connsiteY20" fmla="*/ 329077 h 862671"/>
                <a:gd name="connsiteX21" fmla="*/ 501148 w 895305"/>
                <a:gd name="connsiteY21" fmla="*/ 258446 h 862671"/>
                <a:gd name="connsiteX22" fmla="*/ 485898 w 895305"/>
                <a:gd name="connsiteY22" fmla="*/ 126012 h 862671"/>
                <a:gd name="connsiteX23" fmla="*/ 253939 w 895305"/>
                <a:gd name="connsiteY23" fmla="*/ 108355 h 862671"/>
                <a:gd name="connsiteX24" fmla="*/ 416070 w 895305"/>
                <a:gd name="connsiteY24" fmla="*/ 65815 h 862671"/>
                <a:gd name="connsiteX25" fmla="*/ 420083 w 895305"/>
                <a:gd name="connsiteY25" fmla="*/ 65013 h 862671"/>
                <a:gd name="connsiteX26" fmla="*/ 626358 w 895305"/>
                <a:gd name="connsiteY26" fmla="*/ 28092 h 862671"/>
                <a:gd name="connsiteX27" fmla="*/ 785278 w 895305"/>
                <a:gd name="connsiteY27" fmla="*/ 0 h 862671"/>
                <a:gd name="connsiteX28" fmla="*/ 894435 w 895305"/>
                <a:gd name="connsiteY28" fmla="*/ 218314 h 862671"/>
                <a:gd name="connsiteX29" fmla="*/ 835843 w 895305"/>
                <a:gd name="connsiteY29" fmla="*/ 400511 h 862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895305" h="862671">
                  <a:moveTo>
                    <a:pt x="835843" y="400511"/>
                  </a:moveTo>
                  <a:cubicBezTo>
                    <a:pt x="835843" y="401313"/>
                    <a:pt x="835041" y="402116"/>
                    <a:pt x="835041" y="402116"/>
                  </a:cubicBezTo>
                  <a:cubicBezTo>
                    <a:pt x="821396" y="368405"/>
                    <a:pt x="798922" y="315432"/>
                    <a:pt x="777251" y="274498"/>
                  </a:cubicBezTo>
                  <a:cubicBezTo>
                    <a:pt x="776449" y="273696"/>
                    <a:pt x="776449" y="272893"/>
                    <a:pt x="776449" y="272893"/>
                  </a:cubicBezTo>
                  <a:cubicBezTo>
                    <a:pt x="760396" y="243196"/>
                    <a:pt x="744343" y="219920"/>
                    <a:pt x="733107" y="216709"/>
                  </a:cubicBezTo>
                  <a:cubicBezTo>
                    <a:pt x="727488" y="215104"/>
                    <a:pt x="723476" y="226341"/>
                    <a:pt x="720265" y="246406"/>
                  </a:cubicBezTo>
                  <a:cubicBezTo>
                    <a:pt x="705818" y="336300"/>
                    <a:pt x="709028" y="606785"/>
                    <a:pt x="697792" y="743232"/>
                  </a:cubicBezTo>
                  <a:cubicBezTo>
                    <a:pt x="697792" y="743232"/>
                    <a:pt x="697792" y="743232"/>
                    <a:pt x="697792" y="743232"/>
                  </a:cubicBezTo>
                  <a:cubicBezTo>
                    <a:pt x="693778" y="791389"/>
                    <a:pt x="687357" y="822692"/>
                    <a:pt x="678528" y="822692"/>
                  </a:cubicBezTo>
                  <a:cubicBezTo>
                    <a:pt x="675318" y="822692"/>
                    <a:pt x="672108" y="823494"/>
                    <a:pt x="667291" y="823494"/>
                  </a:cubicBezTo>
                  <a:cubicBezTo>
                    <a:pt x="606292" y="832323"/>
                    <a:pt x="406438" y="888507"/>
                    <a:pt x="245913" y="848376"/>
                  </a:cubicBezTo>
                  <a:cubicBezTo>
                    <a:pt x="73349" y="804231"/>
                    <a:pt x="6730" y="626851"/>
                    <a:pt x="309" y="443050"/>
                  </a:cubicBezTo>
                  <a:cubicBezTo>
                    <a:pt x="-1296" y="407734"/>
                    <a:pt x="3520" y="370011"/>
                    <a:pt x="10743" y="330682"/>
                  </a:cubicBezTo>
                  <a:cubicBezTo>
                    <a:pt x="12349" y="322656"/>
                    <a:pt x="13954" y="314629"/>
                    <a:pt x="16362" y="306603"/>
                  </a:cubicBezTo>
                  <a:cubicBezTo>
                    <a:pt x="27598" y="259248"/>
                    <a:pt x="43651" y="211893"/>
                    <a:pt x="61309" y="166946"/>
                  </a:cubicBezTo>
                  <a:cubicBezTo>
                    <a:pt x="60506" y="169354"/>
                    <a:pt x="49269" y="252025"/>
                    <a:pt x="46059" y="333893"/>
                  </a:cubicBezTo>
                  <a:cubicBezTo>
                    <a:pt x="46059" y="339511"/>
                    <a:pt x="45256" y="345932"/>
                    <a:pt x="45256" y="351550"/>
                  </a:cubicBezTo>
                  <a:cubicBezTo>
                    <a:pt x="43651" y="402918"/>
                    <a:pt x="46059" y="451879"/>
                    <a:pt x="56493" y="478365"/>
                  </a:cubicBezTo>
                  <a:cubicBezTo>
                    <a:pt x="85387" y="549799"/>
                    <a:pt x="430517" y="662969"/>
                    <a:pt x="490714" y="651733"/>
                  </a:cubicBezTo>
                  <a:cubicBezTo>
                    <a:pt x="497937" y="650127"/>
                    <a:pt x="503556" y="642101"/>
                    <a:pt x="507569" y="629259"/>
                  </a:cubicBezTo>
                  <a:cubicBezTo>
                    <a:pt x="523621" y="577088"/>
                    <a:pt x="517201" y="445458"/>
                    <a:pt x="507569" y="329077"/>
                  </a:cubicBezTo>
                  <a:cubicBezTo>
                    <a:pt x="505161" y="304998"/>
                    <a:pt x="503556" y="280919"/>
                    <a:pt x="501148" y="258446"/>
                  </a:cubicBezTo>
                  <a:cubicBezTo>
                    <a:pt x="493924" y="188617"/>
                    <a:pt x="487503" y="135644"/>
                    <a:pt x="485898" y="126012"/>
                  </a:cubicBezTo>
                  <a:cubicBezTo>
                    <a:pt x="481082" y="96315"/>
                    <a:pt x="265176" y="107552"/>
                    <a:pt x="253939" y="108355"/>
                  </a:cubicBezTo>
                  <a:lnTo>
                    <a:pt x="416070" y="65815"/>
                  </a:lnTo>
                  <a:lnTo>
                    <a:pt x="420083" y="65013"/>
                  </a:lnTo>
                  <a:lnTo>
                    <a:pt x="626358" y="28092"/>
                  </a:lnTo>
                  <a:lnTo>
                    <a:pt x="785278" y="0"/>
                  </a:lnTo>
                  <a:cubicBezTo>
                    <a:pt x="785278" y="0"/>
                    <a:pt x="884803" y="156512"/>
                    <a:pt x="894435" y="218314"/>
                  </a:cubicBezTo>
                  <a:cubicBezTo>
                    <a:pt x="901659" y="259248"/>
                    <a:pt x="862330" y="346735"/>
                    <a:pt x="835843" y="400511"/>
                  </a:cubicBezTo>
                  <a:close/>
                </a:path>
              </a:pathLst>
            </a:custGeom>
            <a:solidFill>
              <a:srgbClr val="B75139"/>
            </a:solidFill>
            <a:ln w="8023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42" name="Freeform: Shape 641">
              <a:extLst>
                <a:ext uri="{FF2B5EF4-FFF2-40B4-BE49-F238E27FC236}">
                  <a16:creationId xmlns:a16="http://schemas.microsoft.com/office/drawing/2014/main" id="{D98AA501-F50F-490E-9D8E-1C35D6112C6D}"/>
                </a:ext>
              </a:extLst>
            </p:cNvPr>
            <p:cNvSpPr/>
            <p:nvPr/>
          </p:nvSpPr>
          <p:spPr>
            <a:xfrm>
              <a:off x="4728920" y="3689708"/>
              <a:ext cx="62434" cy="36749"/>
            </a:xfrm>
            <a:custGeom>
              <a:avLst/>
              <a:gdLst>
                <a:gd name="connsiteX0" fmla="*/ 14448 w 101933"/>
                <a:gd name="connsiteY0" fmla="*/ 0 h 58591"/>
                <a:gd name="connsiteX1" fmla="*/ 0 w 101933"/>
                <a:gd name="connsiteY1" fmla="*/ 44144 h 58591"/>
                <a:gd name="connsiteX2" fmla="*/ 87486 w 101933"/>
                <a:gd name="connsiteY2" fmla="*/ 58592 h 58591"/>
                <a:gd name="connsiteX3" fmla="*/ 101934 w 101933"/>
                <a:gd name="connsiteY3" fmla="*/ 44144 h 58591"/>
                <a:gd name="connsiteX4" fmla="*/ 101934 w 101933"/>
                <a:gd name="connsiteY4" fmla="*/ 0 h 58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1933" h="58591">
                  <a:moveTo>
                    <a:pt x="14448" y="0"/>
                  </a:moveTo>
                  <a:lnTo>
                    <a:pt x="0" y="44144"/>
                  </a:lnTo>
                  <a:lnTo>
                    <a:pt x="87486" y="58592"/>
                  </a:lnTo>
                  <a:lnTo>
                    <a:pt x="101934" y="44144"/>
                  </a:lnTo>
                  <a:lnTo>
                    <a:pt x="101934" y="0"/>
                  </a:lnTo>
                  <a:close/>
                </a:path>
              </a:pathLst>
            </a:custGeom>
            <a:solidFill>
              <a:srgbClr val="D88248"/>
            </a:solidFill>
            <a:ln w="8023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sp>
        <p:nvSpPr>
          <p:cNvPr id="1389" name="TextBox 1388">
            <a:extLst>
              <a:ext uri="{FF2B5EF4-FFF2-40B4-BE49-F238E27FC236}">
                <a16:creationId xmlns:a16="http://schemas.microsoft.com/office/drawing/2014/main" id="{1002CE0A-F01D-49FD-B747-719B5843547A}"/>
              </a:ext>
            </a:extLst>
          </p:cNvPr>
          <p:cNvSpPr txBox="1"/>
          <p:nvPr/>
        </p:nvSpPr>
        <p:spPr>
          <a:xfrm>
            <a:off x="903638" y="2608268"/>
            <a:ext cx="8414533" cy="461665"/>
          </a:xfrm>
          <a:prstGeom prst="rect">
            <a:avLst/>
          </a:prstGeom>
          <a:noFill/>
          <a:ln>
            <a:noFill/>
          </a:ln>
        </p:spPr>
        <p:txBody>
          <a:bodyPr wrap="square">
            <a:spAutoFit/>
          </a:bodyPr>
          <a:lstStyle/>
          <a:p>
            <a:r>
              <a:rPr lang="en-US" sz="2400" dirty="0">
                <a:solidFill>
                  <a:schemeClr val="bg1"/>
                </a:solidFill>
                <a:hlinkClick r:id="rId2"/>
              </a:rPr>
              <a:t>https://www.youtube.com/watch?v=PDrlbFzvbo0</a:t>
            </a:r>
            <a:r>
              <a:rPr lang="en-US" sz="2400" dirty="0">
                <a:solidFill>
                  <a:schemeClr val="bg1"/>
                </a:solidFill>
              </a:rPr>
              <a:t> </a:t>
            </a:r>
            <a:r>
              <a:rPr lang="en-US" sz="24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(0:32)</a:t>
            </a:r>
            <a:endParaRPr lang="th-TH" sz="2400" dirty="0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grpSp>
        <p:nvGrpSpPr>
          <p:cNvPr id="1510" name="Graphic 2125">
            <a:extLst>
              <a:ext uri="{FF2B5EF4-FFF2-40B4-BE49-F238E27FC236}">
                <a16:creationId xmlns:a16="http://schemas.microsoft.com/office/drawing/2014/main" id="{69C80AFA-2EDB-4CD8-AF6B-AD80EA0266D7}"/>
              </a:ext>
            </a:extLst>
          </p:cNvPr>
          <p:cNvGrpSpPr/>
          <p:nvPr/>
        </p:nvGrpSpPr>
        <p:grpSpPr>
          <a:xfrm>
            <a:off x="740331" y="-243390"/>
            <a:ext cx="2701283" cy="599021"/>
            <a:chOff x="5795962" y="3309937"/>
            <a:chExt cx="1989162" cy="799371"/>
          </a:xfrm>
        </p:grpSpPr>
        <p:grpSp>
          <p:nvGrpSpPr>
            <p:cNvPr id="1511" name="Graphic 2125">
              <a:extLst>
                <a:ext uri="{FF2B5EF4-FFF2-40B4-BE49-F238E27FC236}">
                  <a16:creationId xmlns:a16="http://schemas.microsoft.com/office/drawing/2014/main" id="{B2B741DB-BB6B-4F14-8C8F-2D40F06F5D90}"/>
                </a:ext>
              </a:extLst>
            </p:cNvPr>
            <p:cNvGrpSpPr/>
            <p:nvPr/>
          </p:nvGrpSpPr>
          <p:grpSpPr>
            <a:xfrm>
              <a:off x="5795962" y="3309937"/>
              <a:ext cx="1989162" cy="799371"/>
              <a:chOff x="5795962" y="3309937"/>
              <a:chExt cx="1989162" cy="799371"/>
            </a:xfrm>
          </p:grpSpPr>
          <p:grpSp>
            <p:nvGrpSpPr>
              <p:cNvPr id="1513" name="Graphic 2125">
                <a:extLst>
                  <a:ext uri="{FF2B5EF4-FFF2-40B4-BE49-F238E27FC236}">
                    <a16:creationId xmlns:a16="http://schemas.microsoft.com/office/drawing/2014/main" id="{63908FBF-B8AD-45FF-85CD-2516B3835A2F}"/>
                  </a:ext>
                </a:extLst>
              </p:cNvPr>
              <p:cNvGrpSpPr/>
              <p:nvPr/>
            </p:nvGrpSpPr>
            <p:grpSpPr>
              <a:xfrm>
                <a:off x="5817634" y="3318417"/>
                <a:ext cx="1967489" cy="790890"/>
                <a:chOff x="5817634" y="3318417"/>
                <a:chExt cx="1967489" cy="790890"/>
              </a:xfrm>
            </p:grpSpPr>
            <p:sp>
              <p:nvSpPr>
                <p:cNvPr id="1529" name="Freeform: Shape 1528">
                  <a:extLst>
                    <a:ext uri="{FF2B5EF4-FFF2-40B4-BE49-F238E27FC236}">
                      <a16:creationId xmlns:a16="http://schemas.microsoft.com/office/drawing/2014/main" id="{88CB480B-B94C-446B-9185-E8489B145250}"/>
                    </a:ext>
                  </a:extLst>
                </p:cNvPr>
                <p:cNvSpPr/>
                <p:nvPr/>
              </p:nvSpPr>
              <p:spPr>
                <a:xfrm>
                  <a:off x="5817634" y="3318417"/>
                  <a:ext cx="1967489" cy="790890"/>
                </a:xfrm>
                <a:custGeom>
                  <a:avLst/>
                  <a:gdLst>
                    <a:gd name="connsiteX0" fmla="*/ 1855986 w 1967489"/>
                    <a:gd name="connsiteY0" fmla="*/ 765763 h 790890"/>
                    <a:gd name="connsiteX1" fmla="*/ 271064 w 1967489"/>
                    <a:gd name="connsiteY1" fmla="*/ 790891 h 790890"/>
                    <a:gd name="connsiteX2" fmla="*/ 79466 w 1967489"/>
                    <a:gd name="connsiteY2" fmla="*/ 660855 h 790890"/>
                    <a:gd name="connsiteX3" fmla="*/ 9737 w 1967489"/>
                    <a:gd name="connsiteY3" fmla="*/ 579191 h 790890"/>
                    <a:gd name="connsiteX4" fmla="*/ 0 w 1967489"/>
                    <a:gd name="connsiteY4" fmla="*/ 298390 h 790890"/>
                    <a:gd name="connsiteX5" fmla="*/ 79466 w 1967489"/>
                    <a:gd name="connsiteY5" fmla="*/ 232744 h 790890"/>
                    <a:gd name="connsiteX6" fmla="*/ 79466 w 1967489"/>
                    <a:gd name="connsiteY6" fmla="*/ 167727 h 790890"/>
                    <a:gd name="connsiteX7" fmla="*/ 271064 w 1967489"/>
                    <a:gd name="connsiteY7" fmla="*/ 37691 h 790890"/>
                    <a:gd name="connsiteX8" fmla="*/ 749116 w 1967489"/>
                    <a:gd name="connsiteY8" fmla="*/ 0 h 790890"/>
                    <a:gd name="connsiteX9" fmla="*/ 1184137 w 1967489"/>
                    <a:gd name="connsiteY9" fmla="*/ 44916 h 790890"/>
                    <a:gd name="connsiteX10" fmla="*/ 1252924 w 1967489"/>
                    <a:gd name="connsiteY10" fmla="*/ 37377 h 790890"/>
                    <a:gd name="connsiteX11" fmla="*/ 1782174 w 1967489"/>
                    <a:gd name="connsiteY11" fmla="*/ 37377 h 790890"/>
                    <a:gd name="connsiteX12" fmla="*/ 1967490 w 1967489"/>
                    <a:gd name="connsiteY12" fmla="*/ 122811 h 790890"/>
                    <a:gd name="connsiteX13" fmla="*/ 1897446 w 1967489"/>
                    <a:gd name="connsiteY13" fmla="*/ 653317 h 790890"/>
                    <a:gd name="connsiteX14" fmla="*/ 1855986 w 1967489"/>
                    <a:gd name="connsiteY14" fmla="*/ 765763 h 790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967489" h="790890">
                      <a:moveTo>
                        <a:pt x="1855986" y="765763"/>
                      </a:moveTo>
                      <a:lnTo>
                        <a:pt x="271064" y="790891"/>
                      </a:lnTo>
                      <a:cubicBezTo>
                        <a:pt x="165842" y="790891"/>
                        <a:pt x="79466" y="732469"/>
                        <a:pt x="79466" y="660855"/>
                      </a:cubicBezTo>
                      <a:lnTo>
                        <a:pt x="9737" y="579191"/>
                      </a:lnTo>
                      <a:lnTo>
                        <a:pt x="0" y="298390"/>
                      </a:lnTo>
                      <a:lnTo>
                        <a:pt x="79466" y="232744"/>
                      </a:lnTo>
                      <a:lnTo>
                        <a:pt x="79466" y="167727"/>
                      </a:lnTo>
                      <a:cubicBezTo>
                        <a:pt x="79466" y="96113"/>
                        <a:pt x="165528" y="37691"/>
                        <a:pt x="271064" y="37691"/>
                      </a:cubicBezTo>
                      <a:lnTo>
                        <a:pt x="749116" y="0"/>
                      </a:lnTo>
                      <a:lnTo>
                        <a:pt x="1184137" y="44916"/>
                      </a:lnTo>
                      <a:lnTo>
                        <a:pt x="1252924" y="37377"/>
                      </a:lnTo>
                      <a:lnTo>
                        <a:pt x="1782174" y="37377"/>
                      </a:lnTo>
                      <a:cubicBezTo>
                        <a:pt x="1887395" y="37377"/>
                        <a:pt x="1967490" y="51197"/>
                        <a:pt x="1967490" y="122811"/>
                      </a:cubicBezTo>
                      <a:lnTo>
                        <a:pt x="1897446" y="653317"/>
                      </a:lnTo>
                      <a:cubicBezTo>
                        <a:pt x="1897446" y="724931"/>
                        <a:pt x="1961208" y="765763"/>
                        <a:pt x="1855986" y="765763"/>
                      </a:cubicBezTo>
                      <a:close/>
                    </a:path>
                  </a:pathLst>
                </a:custGeom>
                <a:solidFill>
                  <a:srgbClr val="512C1E">
                    <a:alpha val="60000"/>
                  </a:srgbClr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grpSp>
              <p:nvGrpSpPr>
                <p:cNvPr id="1530" name="Graphic 2125">
                  <a:extLst>
                    <a:ext uri="{FF2B5EF4-FFF2-40B4-BE49-F238E27FC236}">
                      <a16:creationId xmlns:a16="http://schemas.microsoft.com/office/drawing/2014/main" id="{2640C3AD-0C56-49CA-BBE0-E375218288F4}"/>
                    </a:ext>
                  </a:extLst>
                </p:cNvPr>
                <p:cNvGrpSpPr/>
                <p:nvPr/>
              </p:nvGrpSpPr>
              <p:grpSpPr>
                <a:xfrm>
                  <a:off x="5897100" y="3355794"/>
                  <a:ext cx="1817980" cy="681899"/>
                  <a:chOff x="5897100" y="3355794"/>
                  <a:chExt cx="1817980" cy="681899"/>
                </a:xfrm>
                <a:solidFill>
                  <a:srgbClr val="593B2E"/>
                </a:solidFill>
              </p:grpSpPr>
              <p:sp>
                <p:nvSpPr>
                  <p:cNvPr id="1536" name="Freeform: Shape 1535">
                    <a:extLst>
                      <a:ext uri="{FF2B5EF4-FFF2-40B4-BE49-F238E27FC236}">
                        <a16:creationId xmlns:a16="http://schemas.microsoft.com/office/drawing/2014/main" id="{C8588BE7-A7A3-4266-AD77-80DA30B4CAE3}"/>
                      </a:ext>
                    </a:extLst>
                  </p:cNvPr>
                  <p:cNvSpPr/>
                  <p:nvPr/>
                </p:nvSpPr>
                <p:spPr>
                  <a:xfrm>
                    <a:off x="6003578" y="3429604"/>
                    <a:ext cx="1696739" cy="608090"/>
                  </a:xfrm>
                  <a:custGeom>
                    <a:avLst/>
                    <a:gdLst>
                      <a:gd name="connsiteX0" fmla="*/ 0 w 1696739"/>
                      <a:gd name="connsiteY0" fmla="*/ 65962 h 608090"/>
                      <a:gd name="connsiteX1" fmla="*/ 0 w 1696739"/>
                      <a:gd name="connsiteY1" fmla="*/ 542130 h 608090"/>
                      <a:gd name="connsiteX2" fmla="*/ 98940 w 1696739"/>
                      <a:gd name="connsiteY2" fmla="*/ 608090 h 608090"/>
                      <a:gd name="connsiteX3" fmla="*/ 1597800 w 1696739"/>
                      <a:gd name="connsiteY3" fmla="*/ 608090 h 608090"/>
                      <a:gd name="connsiteX4" fmla="*/ 1696740 w 1696739"/>
                      <a:gd name="connsiteY4" fmla="*/ 542130 h 608090"/>
                      <a:gd name="connsiteX5" fmla="*/ 1696740 w 1696739"/>
                      <a:gd name="connsiteY5" fmla="*/ 72872 h 608090"/>
                      <a:gd name="connsiteX6" fmla="*/ 1598428 w 1696739"/>
                      <a:gd name="connsiteY6" fmla="*/ 6913 h 608090"/>
                      <a:gd name="connsiteX7" fmla="*/ 99882 w 1696739"/>
                      <a:gd name="connsiteY7" fmla="*/ 2 h 608090"/>
                      <a:gd name="connsiteX8" fmla="*/ 0 w 1696739"/>
                      <a:gd name="connsiteY8" fmla="*/ 65962 h 6080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696739" h="608090">
                        <a:moveTo>
                          <a:pt x="0" y="65962"/>
                        </a:moveTo>
                        <a:lnTo>
                          <a:pt x="0" y="542130"/>
                        </a:lnTo>
                        <a:cubicBezTo>
                          <a:pt x="0" y="578565"/>
                          <a:pt x="44287" y="608090"/>
                          <a:pt x="98940" y="608090"/>
                        </a:cubicBezTo>
                        <a:lnTo>
                          <a:pt x="1597800" y="608090"/>
                        </a:lnTo>
                        <a:cubicBezTo>
                          <a:pt x="1652453" y="608090"/>
                          <a:pt x="1696740" y="578565"/>
                          <a:pt x="1696740" y="542130"/>
                        </a:cubicBezTo>
                        <a:lnTo>
                          <a:pt x="1696740" y="72872"/>
                        </a:lnTo>
                        <a:cubicBezTo>
                          <a:pt x="1696740" y="36437"/>
                          <a:pt x="1652767" y="6913"/>
                          <a:pt x="1598428" y="6913"/>
                        </a:cubicBezTo>
                        <a:lnTo>
                          <a:pt x="99882" y="2"/>
                        </a:lnTo>
                        <a:cubicBezTo>
                          <a:pt x="44916" y="-312"/>
                          <a:pt x="0" y="29213"/>
                          <a:pt x="0" y="65962"/>
                        </a:cubicBez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537" name="Freeform: Shape 1536">
                    <a:extLst>
                      <a:ext uri="{FF2B5EF4-FFF2-40B4-BE49-F238E27FC236}">
                        <a16:creationId xmlns:a16="http://schemas.microsoft.com/office/drawing/2014/main" id="{6DFD266D-9CB6-49D9-8D22-781DB7F7B587}"/>
                      </a:ext>
                    </a:extLst>
                  </p:cNvPr>
                  <p:cNvSpPr/>
                  <p:nvPr/>
                </p:nvSpPr>
                <p:spPr>
                  <a:xfrm>
                    <a:off x="5976566" y="3434946"/>
                    <a:ext cx="1709303" cy="590812"/>
                  </a:xfrm>
                  <a:custGeom>
                    <a:avLst/>
                    <a:gdLst>
                      <a:gd name="connsiteX0" fmla="*/ 69101 w 1709303"/>
                      <a:gd name="connsiteY0" fmla="*/ 590812 h 590812"/>
                      <a:gd name="connsiteX1" fmla="*/ 42403 w 1709303"/>
                      <a:gd name="connsiteY1" fmla="*/ 369690 h 590812"/>
                      <a:gd name="connsiteX2" fmla="*/ 67530 w 1709303"/>
                      <a:gd name="connsiteY2" fmla="*/ 41775 h 590812"/>
                      <a:gd name="connsiteX3" fmla="*/ 1709304 w 1709303"/>
                      <a:gd name="connsiteY3" fmla="*/ 32980 h 590812"/>
                      <a:gd name="connsiteX4" fmla="*/ 1709304 w 1709303"/>
                      <a:gd name="connsiteY4" fmla="*/ 32980 h 590812"/>
                      <a:gd name="connsiteX5" fmla="*/ 1593089 w 1709303"/>
                      <a:gd name="connsiteY5" fmla="*/ 1570 h 590812"/>
                      <a:gd name="connsiteX6" fmla="*/ 87947 w 1709303"/>
                      <a:gd name="connsiteY6" fmla="*/ 0 h 590812"/>
                      <a:gd name="connsiteX7" fmla="*/ 0 w 1709303"/>
                      <a:gd name="connsiteY7" fmla="*/ 59678 h 590812"/>
                      <a:gd name="connsiteX8" fmla="*/ 0 w 1709303"/>
                      <a:gd name="connsiteY8" fmla="*/ 503808 h 590812"/>
                      <a:gd name="connsiteX9" fmla="*/ 69101 w 1709303"/>
                      <a:gd name="connsiteY9" fmla="*/ 590812 h 590812"/>
                      <a:gd name="connsiteX10" fmla="*/ 69101 w 1709303"/>
                      <a:gd name="connsiteY10" fmla="*/ 590812 h 5908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709303" h="590812">
                        <a:moveTo>
                          <a:pt x="69101" y="590812"/>
                        </a:moveTo>
                        <a:lnTo>
                          <a:pt x="42403" y="369690"/>
                        </a:lnTo>
                        <a:lnTo>
                          <a:pt x="67530" y="41775"/>
                        </a:lnTo>
                        <a:lnTo>
                          <a:pt x="1709304" y="32980"/>
                        </a:lnTo>
                        <a:lnTo>
                          <a:pt x="1709304" y="32980"/>
                        </a:lnTo>
                        <a:cubicBezTo>
                          <a:pt x="1676638" y="4397"/>
                          <a:pt x="1655594" y="1570"/>
                          <a:pt x="1593089" y="1570"/>
                        </a:cubicBezTo>
                        <a:lnTo>
                          <a:pt x="87947" y="0"/>
                        </a:lnTo>
                        <a:cubicBezTo>
                          <a:pt x="39262" y="0"/>
                          <a:pt x="0" y="26698"/>
                          <a:pt x="0" y="59678"/>
                        </a:cubicBezTo>
                        <a:lnTo>
                          <a:pt x="0" y="503808"/>
                        </a:lnTo>
                        <a:cubicBezTo>
                          <a:pt x="314" y="538987"/>
                          <a:pt x="26070" y="571653"/>
                          <a:pt x="69101" y="590812"/>
                        </a:cubicBezTo>
                        <a:lnTo>
                          <a:pt x="69101" y="590812"/>
                        </a:ln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538" name="Freeform: Shape 1537">
                    <a:extLst>
                      <a:ext uri="{FF2B5EF4-FFF2-40B4-BE49-F238E27FC236}">
                        <a16:creationId xmlns:a16="http://schemas.microsoft.com/office/drawing/2014/main" id="{03A0C4E7-00AD-4F98-8AFD-4E9622313CD5}"/>
                      </a:ext>
                    </a:extLst>
                  </p:cNvPr>
                  <p:cNvSpPr/>
                  <p:nvPr/>
                </p:nvSpPr>
                <p:spPr>
                  <a:xfrm>
                    <a:off x="5897100" y="3385319"/>
                    <a:ext cx="70985" cy="307812"/>
                  </a:xfrm>
                  <a:custGeom>
                    <a:avLst/>
                    <a:gdLst>
                      <a:gd name="connsiteX0" fmla="*/ 70985 w 70985"/>
                      <a:gd name="connsiteY0" fmla="*/ 0 h 307812"/>
                      <a:gd name="connsiteX1" fmla="*/ 45230 w 70985"/>
                      <a:gd name="connsiteY1" fmla="*/ 94543 h 307812"/>
                      <a:gd name="connsiteX2" fmla="*/ 23243 w 70985"/>
                      <a:gd name="connsiteY2" fmla="*/ 307813 h 307812"/>
                      <a:gd name="connsiteX3" fmla="*/ 0 w 70985"/>
                      <a:gd name="connsiteY3" fmla="*/ 216097 h 307812"/>
                      <a:gd name="connsiteX4" fmla="*/ 0 w 70985"/>
                      <a:gd name="connsiteY4" fmla="*/ 72556 h 307812"/>
                      <a:gd name="connsiteX5" fmla="*/ 70985 w 70985"/>
                      <a:gd name="connsiteY5" fmla="*/ 0 h 3078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985" h="307812">
                        <a:moveTo>
                          <a:pt x="70985" y="0"/>
                        </a:moveTo>
                        <a:cubicBezTo>
                          <a:pt x="70985" y="0"/>
                          <a:pt x="50569" y="58736"/>
                          <a:pt x="45230" y="94543"/>
                        </a:cubicBezTo>
                        <a:cubicBezTo>
                          <a:pt x="39890" y="130349"/>
                          <a:pt x="23243" y="307813"/>
                          <a:pt x="23243" y="307813"/>
                        </a:cubicBezTo>
                        <a:lnTo>
                          <a:pt x="0" y="216097"/>
                        </a:lnTo>
                        <a:lnTo>
                          <a:pt x="0" y="72556"/>
                        </a:lnTo>
                        <a:cubicBezTo>
                          <a:pt x="0" y="72556"/>
                          <a:pt x="15391" y="21358"/>
                          <a:pt x="70985" y="0"/>
                        </a:cubicBez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539" name="Freeform: Shape 1538">
                    <a:extLst>
                      <a:ext uri="{FF2B5EF4-FFF2-40B4-BE49-F238E27FC236}">
                        <a16:creationId xmlns:a16="http://schemas.microsoft.com/office/drawing/2014/main" id="{12EFA5E9-D8DD-47B6-9B3C-7A64E3A93BB4}"/>
                      </a:ext>
                    </a:extLst>
                  </p:cNvPr>
                  <p:cNvSpPr/>
                  <p:nvPr/>
                </p:nvSpPr>
                <p:spPr>
                  <a:xfrm>
                    <a:off x="5897100" y="3879704"/>
                    <a:ext cx="78837" cy="157989"/>
                  </a:xfrm>
                  <a:custGeom>
                    <a:avLst/>
                    <a:gdLst>
                      <a:gd name="connsiteX0" fmla="*/ 78838 w 78837"/>
                      <a:gd name="connsiteY0" fmla="*/ 0 h 157989"/>
                      <a:gd name="connsiteX1" fmla="*/ 23243 w 78837"/>
                      <a:gd name="connsiteY1" fmla="*/ 157990 h 157989"/>
                      <a:gd name="connsiteX2" fmla="*/ 0 w 78837"/>
                      <a:gd name="connsiteY2" fmla="*/ 99568 h 1579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8837" h="157989">
                        <a:moveTo>
                          <a:pt x="78838" y="0"/>
                        </a:moveTo>
                        <a:lnTo>
                          <a:pt x="23243" y="157990"/>
                        </a:lnTo>
                        <a:lnTo>
                          <a:pt x="0" y="99568"/>
                        </a:ln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540" name="Freeform: Shape 1539">
                    <a:extLst>
                      <a:ext uri="{FF2B5EF4-FFF2-40B4-BE49-F238E27FC236}">
                        <a16:creationId xmlns:a16="http://schemas.microsoft.com/office/drawing/2014/main" id="{6AF7D854-99F6-4D3A-9EF0-4A160D1D97B1}"/>
                      </a:ext>
                    </a:extLst>
                  </p:cNvPr>
                  <p:cNvSpPr/>
                  <p:nvPr/>
                </p:nvSpPr>
                <p:spPr>
                  <a:xfrm>
                    <a:off x="6941151" y="3355794"/>
                    <a:ext cx="287710" cy="55594"/>
                  </a:xfrm>
                  <a:custGeom>
                    <a:avLst/>
                    <a:gdLst>
                      <a:gd name="connsiteX0" fmla="*/ 129407 w 287710"/>
                      <a:gd name="connsiteY0" fmla="*/ 0 h 55594"/>
                      <a:gd name="connsiteX1" fmla="*/ 0 w 287710"/>
                      <a:gd name="connsiteY1" fmla="*/ 55595 h 55594"/>
                      <a:gd name="connsiteX2" fmla="*/ 223636 w 287710"/>
                      <a:gd name="connsiteY2" fmla="*/ 24813 h 55594"/>
                      <a:gd name="connsiteX3" fmla="*/ 287711 w 287710"/>
                      <a:gd name="connsiteY3" fmla="*/ 0 h 555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87710" h="55594">
                        <a:moveTo>
                          <a:pt x="129407" y="0"/>
                        </a:moveTo>
                        <a:lnTo>
                          <a:pt x="0" y="55595"/>
                        </a:lnTo>
                        <a:lnTo>
                          <a:pt x="223636" y="24813"/>
                        </a:lnTo>
                        <a:lnTo>
                          <a:pt x="287711" y="0"/>
                        </a:ln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541" name="Freeform: Shape 1540">
                    <a:extLst>
                      <a:ext uri="{FF2B5EF4-FFF2-40B4-BE49-F238E27FC236}">
                        <a16:creationId xmlns:a16="http://schemas.microsoft.com/office/drawing/2014/main" id="{435E5504-D95E-4853-B5CF-0E2D09BD8CF9}"/>
                      </a:ext>
                    </a:extLst>
                  </p:cNvPr>
                  <p:cNvSpPr/>
                  <p:nvPr/>
                </p:nvSpPr>
                <p:spPr>
                  <a:xfrm>
                    <a:off x="7671421" y="3502477"/>
                    <a:ext cx="43659" cy="492500"/>
                  </a:xfrm>
                  <a:custGeom>
                    <a:avLst/>
                    <a:gdLst>
                      <a:gd name="connsiteX0" fmla="*/ 29211 w 43659"/>
                      <a:gd name="connsiteY0" fmla="*/ 0 h 492500"/>
                      <a:gd name="connsiteX1" fmla="*/ 0 w 43659"/>
                      <a:gd name="connsiteY1" fmla="*/ 295877 h 492500"/>
                      <a:gd name="connsiteX2" fmla="*/ 14448 w 43659"/>
                      <a:gd name="connsiteY2" fmla="*/ 492501 h 492500"/>
                      <a:gd name="connsiteX3" fmla="*/ 43659 w 43659"/>
                      <a:gd name="connsiteY3" fmla="*/ 377228 h 4925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3659" h="492500">
                        <a:moveTo>
                          <a:pt x="29211" y="0"/>
                        </a:moveTo>
                        <a:lnTo>
                          <a:pt x="0" y="295877"/>
                        </a:lnTo>
                        <a:lnTo>
                          <a:pt x="14448" y="492501"/>
                        </a:lnTo>
                        <a:lnTo>
                          <a:pt x="43659" y="377228"/>
                        </a:ln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sp>
              <p:nvSpPr>
                <p:cNvPr id="1531" name="Freeform: Shape 1530">
                  <a:extLst>
                    <a:ext uri="{FF2B5EF4-FFF2-40B4-BE49-F238E27FC236}">
                      <a16:creationId xmlns:a16="http://schemas.microsoft.com/office/drawing/2014/main" id="{9E4285BC-5DF2-46D4-839E-1564FBE89BF6}"/>
                    </a:ext>
                  </a:extLst>
                </p:cNvPr>
                <p:cNvSpPr/>
                <p:nvPr/>
              </p:nvSpPr>
              <p:spPr>
                <a:xfrm>
                  <a:off x="6006405" y="3351397"/>
                  <a:ext cx="641067" cy="53396"/>
                </a:xfrm>
                <a:custGeom>
                  <a:avLst/>
                  <a:gdLst>
                    <a:gd name="connsiteX0" fmla="*/ 0 w 641067"/>
                    <a:gd name="connsiteY0" fmla="*/ 17589 h 53396"/>
                    <a:gd name="connsiteX1" fmla="*/ 246250 w 641067"/>
                    <a:gd name="connsiteY1" fmla="*/ 53396 h 53396"/>
                    <a:gd name="connsiteX2" fmla="*/ 641067 w 641067"/>
                    <a:gd name="connsiteY2" fmla="*/ 4397 h 53396"/>
                    <a:gd name="connsiteX3" fmla="*/ 54967 w 641067"/>
                    <a:gd name="connsiteY3" fmla="*/ 0 h 53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41067" h="53396">
                      <a:moveTo>
                        <a:pt x="0" y="17589"/>
                      </a:moveTo>
                      <a:lnTo>
                        <a:pt x="246250" y="53396"/>
                      </a:lnTo>
                      <a:lnTo>
                        <a:pt x="641067" y="4397"/>
                      </a:lnTo>
                      <a:lnTo>
                        <a:pt x="54967" y="0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532" name="Freeform: Shape 1531">
                  <a:extLst>
                    <a:ext uri="{FF2B5EF4-FFF2-40B4-BE49-F238E27FC236}">
                      <a16:creationId xmlns:a16="http://schemas.microsoft.com/office/drawing/2014/main" id="{B432DE32-EDBC-4511-A14E-D642FD853CB7}"/>
                    </a:ext>
                  </a:extLst>
                </p:cNvPr>
                <p:cNvSpPr/>
                <p:nvPr/>
              </p:nvSpPr>
              <p:spPr>
                <a:xfrm>
                  <a:off x="7164787" y="3355794"/>
                  <a:ext cx="435335" cy="24813"/>
                </a:xfrm>
                <a:custGeom>
                  <a:avLst/>
                  <a:gdLst>
                    <a:gd name="connsiteX0" fmla="*/ 0 w 435335"/>
                    <a:gd name="connsiteY0" fmla="*/ 24813 h 24813"/>
                    <a:gd name="connsiteX1" fmla="*/ 435335 w 435335"/>
                    <a:gd name="connsiteY1" fmla="*/ 0 h 24813"/>
                    <a:gd name="connsiteX2" fmla="*/ 64075 w 435335"/>
                    <a:gd name="connsiteY2" fmla="*/ 0 h 248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435335" h="24813">
                      <a:moveTo>
                        <a:pt x="0" y="24813"/>
                      </a:moveTo>
                      <a:lnTo>
                        <a:pt x="435335" y="0"/>
                      </a:lnTo>
                      <a:lnTo>
                        <a:pt x="64075" y="0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533" name="Freeform: Shape 1532">
                  <a:extLst>
                    <a:ext uri="{FF2B5EF4-FFF2-40B4-BE49-F238E27FC236}">
                      <a16:creationId xmlns:a16="http://schemas.microsoft.com/office/drawing/2014/main" id="{8BC97FA0-B82F-4629-BC65-5FB18A06DF27}"/>
                    </a:ext>
                  </a:extLst>
                </p:cNvPr>
                <p:cNvSpPr/>
                <p:nvPr/>
              </p:nvSpPr>
              <p:spPr>
                <a:xfrm>
                  <a:off x="5947355" y="3368986"/>
                  <a:ext cx="305300" cy="92972"/>
                </a:xfrm>
                <a:custGeom>
                  <a:avLst/>
                  <a:gdLst>
                    <a:gd name="connsiteX0" fmla="*/ 305300 w 305300"/>
                    <a:gd name="connsiteY0" fmla="*/ 35807 h 92972"/>
                    <a:gd name="connsiteX1" fmla="*/ 0 w 305300"/>
                    <a:gd name="connsiteY1" fmla="*/ 92972 h 92972"/>
                    <a:gd name="connsiteX2" fmla="*/ 20730 w 305300"/>
                    <a:gd name="connsiteY2" fmla="*/ 16333 h 92972"/>
                    <a:gd name="connsiteX3" fmla="*/ 59050 w 305300"/>
                    <a:gd name="connsiteY3" fmla="*/ 0 h 929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5300" h="92972">
                      <a:moveTo>
                        <a:pt x="305300" y="35807"/>
                      </a:moveTo>
                      <a:lnTo>
                        <a:pt x="0" y="92972"/>
                      </a:lnTo>
                      <a:lnTo>
                        <a:pt x="20730" y="16333"/>
                      </a:lnTo>
                      <a:lnTo>
                        <a:pt x="59050" y="0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534" name="Freeform: Shape 1533">
                  <a:extLst>
                    <a:ext uri="{FF2B5EF4-FFF2-40B4-BE49-F238E27FC236}">
                      <a16:creationId xmlns:a16="http://schemas.microsoft.com/office/drawing/2014/main" id="{FEA8CE68-54E8-4954-95A7-2B703F768FA0}"/>
                    </a:ext>
                  </a:extLst>
                </p:cNvPr>
                <p:cNvSpPr/>
                <p:nvPr/>
              </p:nvSpPr>
              <p:spPr>
                <a:xfrm>
                  <a:off x="5915318" y="3597019"/>
                  <a:ext cx="61562" cy="282685"/>
                </a:xfrm>
                <a:custGeom>
                  <a:avLst/>
                  <a:gdLst>
                    <a:gd name="connsiteX0" fmla="*/ 17275 w 61562"/>
                    <a:gd name="connsiteY0" fmla="*/ 0 h 282685"/>
                    <a:gd name="connsiteX1" fmla="*/ 61563 w 61562"/>
                    <a:gd name="connsiteY1" fmla="*/ 76953 h 282685"/>
                    <a:gd name="connsiteX2" fmla="*/ 60620 w 61562"/>
                    <a:gd name="connsiteY2" fmla="*/ 282685 h 282685"/>
                    <a:gd name="connsiteX3" fmla="*/ 0 w 61562"/>
                    <a:gd name="connsiteY3" fmla="*/ 76953 h 2826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1562" h="282685">
                      <a:moveTo>
                        <a:pt x="17275" y="0"/>
                      </a:moveTo>
                      <a:lnTo>
                        <a:pt x="61563" y="76953"/>
                      </a:lnTo>
                      <a:lnTo>
                        <a:pt x="60620" y="282685"/>
                      </a:lnTo>
                      <a:lnTo>
                        <a:pt x="0" y="76953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535" name="Freeform: Shape 1534">
                  <a:extLst>
                    <a:ext uri="{FF2B5EF4-FFF2-40B4-BE49-F238E27FC236}">
                      <a16:creationId xmlns:a16="http://schemas.microsoft.com/office/drawing/2014/main" id="{1CEC525D-5F69-44D8-BDA1-47C16A20D6B8}"/>
                    </a:ext>
                  </a:extLst>
                </p:cNvPr>
                <p:cNvSpPr/>
                <p:nvPr/>
              </p:nvSpPr>
              <p:spPr>
                <a:xfrm>
                  <a:off x="7001771" y="3355794"/>
                  <a:ext cx="679072" cy="63761"/>
                </a:xfrm>
                <a:custGeom>
                  <a:avLst/>
                  <a:gdLst>
                    <a:gd name="connsiteX0" fmla="*/ 0 w 679072"/>
                    <a:gd name="connsiteY0" fmla="*/ 48999 h 63761"/>
                    <a:gd name="connsiteX1" fmla="*/ 250334 w 679072"/>
                    <a:gd name="connsiteY1" fmla="*/ 63761 h 63761"/>
                    <a:gd name="connsiteX2" fmla="*/ 679073 w 679072"/>
                    <a:gd name="connsiteY2" fmla="*/ 12564 h 63761"/>
                    <a:gd name="connsiteX3" fmla="*/ 499411 w 679072"/>
                    <a:gd name="connsiteY3" fmla="*/ 0 h 63761"/>
                    <a:gd name="connsiteX4" fmla="*/ 163015 w 679072"/>
                    <a:gd name="connsiteY4" fmla="*/ 24813 h 637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79072" h="63761">
                      <a:moveTo>
                        <a:pt x="0" y="48999"/>
                      </a:moveTo>
                      <a:lnTo>
                        <a:pt x="250334" y="63761"/>
                      </a:lnTo>
                      <a:lnTo>
                        <a:pt x="679073" y="12564"/>
                      </a:lnTo>
                      <a:lnTo>
                        <a:pt x="499411" y="0"/>
                      </a:lnTo>
                      <a:lnTo>
                        <a:pt x="163015" y="24813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1514" name="Graphic 2125">
                <a:extLst>
                  <a:ext uri="{FF2B5EF4-FFF2-40B4-BE49-F238E27FC236}">
                    <a16:creationId xmlns:a16="http://schemas.microsoft.com/office/drawing/2014/main" id="{D8F05EAD-F39A-4F1B-8224-469B1CDF506C}"/>
                  </a:ext>
                </a:extLst>
              </p:cNvPr>
              <p:cNvGrpSpPr/>
              <p:nvPr/>
            </p:nvGrpSpPr>
            <p:grpSpPr>
              <a:xfrm>
                <a:off x="5795962" y="3309937"/>
                <a:ext cx="1894305" cy="757910"/>
                <a:chOff x="5795962" y="3309937"/>
                <a:chExt cx="1894305" cy="757910"/>
              </a:xfrm>
            </p:grpSpPr>
            <p:sp>
              <p:nvSpPr>
                <p:cNvPr id="1517" name="Freeform: Shape 1516">
                  <a:extLst>
                    <a:ext uri="{FF2B5EF4-FFF2-40B4-BE49-F238E27FC236}">
                      <a16:creationId xmlns:a16="http://schemas.microsoft.com/office/drawing/2014/main" id="{72892C37-0985-4039-AE9C-84C3FC1162AA}"/>
                    </a:ext>
                  </a:extLst>
                </p:cNvPr>
                <p:cNvSpPr/>
                <p:nvPr/>
              </p:nvSpPr>
              <p:spPr>
                <a:xfrm>
                  <a:off x="5795962" y="3314334"/>
                  <a:ext cx="1894305" cy="753513"/>
                </a:xfrm>
                <a:custGeom>
                  <a:avLst/>
                  <a:gdLst>
                    <a:gd name="connsiteX0" fmla="*/ 1702708 w 1894305"/>
                    <a:gd name="connsiteY0" fmla="*/ 753513 h 753513"/>
                    <a:gd name="connsiteX1" fmla="*/ 191598 w 1894305"/>
                    <a:gd name="connsiteY1" fmla="*/ 753513 h 753513"/>
                    <a:gd name="connsiteX2" fmla="*/ 0 w 1894305"/>
                    <a:gd name="connsiteY2" fmla="*/ 623478 h 753513"/>
                    <a:gd name="connsiteX3" fmla="*/ 55909 w 1894305"/>
                    <a:gd name="connsiteY3" fmla="*/ 515744 h 753513"/>
                    <a:gd name="connsiteX4" fmla="*/ 0 w 1894305"/>
                    <a:gd name="connsiteY4" fmla="*/ 245308 h 753513"/>
                    <a:gd name="connsiteX5" fmla="*/ 0 w 1894305"/>
                    <a:gd name="connsiteY5" fmla="*/ 195053 h 753513"/>
                    <a:gd name="connsiteX6" fmla="*/ 0 w 1894305"/>
                    <a:gd name="connsiteY6" fmla="*/ 130035 h 753513"/>
                    <a:gd name="connsiteX7" fmla="*/ 191598 w 1894305"/>
                    <a:gd name="connsiteY7" fmla="*/ 0 h 753513"/>
                    <a:gd name="connsiteX8" fmla="*/ 750372 w 1894305"/>
                    <a:gd name="connsiteY8" fmla="*/ 0 h 753513"/>
                    <a:gd name="connsiteX9" fmla="*/ 1044051 w 1894305"/>
                    <a:gd name="connsiteY9" fmla="*/ 55595 h 753513"/>
                    <a:gd name="connsiteX10" fmla="*/ 1173458 w 1894305"/>
                    <a:gd name="connsiteY10" fmla="*/ 0 h 753513"/>
                    <a:gd name="connsiteX11" fmla="*/ 1702708 w 1894305"/>
                    <a:gd name="connsiteY11" fmla="*/ 0 h 753513"/>
                    <a:gd name="connsiteX12" fmla="*/ 1894306 w 1894305"/>
                    <a:gd name="connsiteY12" fmla="*/ 130035 h 753513"/>
                    <a:gd name="connsiteX13" fmla="*/ 1867607 w 1894305"/>
                    <a:gd name="connsiteY13" fmla="*/ 668080 h 753513"/>
                    <a:gd name="connsiteX14" fmla="*/ 1702708 w 1894305"/>
                    <a:gd name="connsiteY14" fmla="*/ 753513 h 7535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894305" h="753513">
                      <a:moveTo>
                        <a:pt x="1702708" y="753513"/>
                      </a:moveTo>
                      <a:lnTo>
                        <a:pt x="191598" y="753513"/>
                      </a:lnTo>
                      <a:cubicBezTo>
                        <a:pt x="86376" y="753513"/>
                        <a:pt x="0" y="695092"/>
                        <a:pt x="0" y="623478"/>
                      </a:cubicBezTo>
                      <a:lnTo>
                        <a:pt x="55909" y="515744"/>
                      </a:lnTo>
                      <a:lnTo>
                        <a:pt x="0" y="245308"/>
                      </a:lnTo>
                      <a:lnTo>
                        <a:pt x="0" y="195053"/>
                      </a:lnTo>
                      <a:lnTo>
                        <a:pt x="0" y="130035"/>
                      </a:lnTo>
                      <a:cubicBezTo>
                        <a:pt x="0" y="58422"/>
                        <a:pt x="86062" y="0"/>
                        <a:pt x="191598" y="0"/>
                      </a:cubicBezTo>
                      <a:lnTo>
                        <a:pt x="750372" y="0"/>
                      </a:lnTo>
                      <a:lnTo>
                        <a:pt x="1044051" y="55595"/>
                      </a:lnTo>
                      <a:lnTo>
                        <a:pt x="1173458" y="0"/>
                      </a:lnTo>
                      <a:lnTo>
                        <a:pt x="1702708" y="0"/>
                      </a:lnTo>
                      <a:cubicBezTo>
                        <a:pt x="1807930" y="0"/>
                        <a:pt x="1894306" y="58422"/>
                        <a:pt x="1894306" y="130035"/>
                      </a:cubicBezTo>
                      <a:lnTo>
                        <a:pt x="1867607" y="668080"/>
                      </a:lnTo>
                      <a:cubicBezTo>
                        <a:pt x="1867607" y="739693"/>
                        <a:pt x="1808244" y="753513"/>
                        <a:pt x="1702708" y="753513"/>
                      </a:cubicBezTo>
                      <a:close/>
                    </a:path>
                  </a:pathLst>
                </a:custGeom>
                <a:solidFill>
                  <a:srgbClr val="FFBD03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grpSp>
              <p:nvGrpSpPr>
                <p:cNvPr id="1518" name="Graphic 2125">
                  <a:extLst>
                    <a:ext uri="{FF2B5EF4-FFF2-40B4-BE49-F238E27FC236}">
                      <a16:creationId xmlns:a16="http://schemas.microsoft.com/office/drawing/2014/main" id="{1E550FDD-AE6C-41A0-975A-0112EDB081A5}"/>
                    </a:ext>
                  </a:extLst>
                </p:cNvPr>
                <p:cNvGrpSpPr/>
                <p:nvPr/>
              </p:nvGrpSpPr>
              <p:grpSpPr>
                <a:xfrm>
                  <a:off x="5795962" y="3314334"/>
                  <a:ext cx="1875459" cy="731840"/>
                  <a:chOff x="5795962" y="3314334"/>
                  <a:chExt cx="1875459" cy="731840"/>
                </a:xfrm>
              </p:grpSpPr>
              <p:sp>
                <p:nvSpPr>
                  <p:cNvPr id="1524" name="Freeform: Shape 1523">
                    <a:extLst>
                      <a:ext uri="{FF2B5EF4-FFF2-40B4-BE49-F238E27FC236}">
                        <a16:creationId xmlns:a16="http://schemas.microsoft.com/office/drawing/2014/main" id="{4F07ED5B-2752-4AE7-9027-DEBFEA21D77B}"/>
                      </a:ext>
                    </a:extLst>
                  </p:cNvPr>
                  <p:cNvSpPr/>
                  <p:nvPr/>
                </p:nvSpPr>
                <p:spPr>
                  <a:xfrm>
                    <a:off x="5900555" y="3387830"/>
                    <a:ext cx="1730822" cy="658345"/>
                  </a:xfrm>
                  <a:custGeom>
                    <a:avLst/>
                    <a:gdLst>
                      <a:gd name="connsiteX0" fmla="*/ 1885 w 1730822"/>
                      <a:gd name="connsiteY0" fmla="*/ 66276 h 658345"/>
                      <a:gd name="connsiteX1" fmla="*/ 0 w 1730822"/>
                      <a:gd name="connsiteY1" fmla="*/ 574168 h 658345"/>
                      <a:gd name="connsiteX2" fmla="*/ 98940 w 1730822"/>
                      <a:gd name="connsiteY2" fmla="*/ 640128 h 658345"/>
                      <a:gd name="connsiteX3" fmla="*/ 1629210 w 1730822"/>
                      <a:gd name="connsiteY3" fmla="*/ 658345 h 658345"/>
                      <a:gd name="connsiteX4" fmla="*/ 1728149 w 1730822"/>
                      <a:gd name="connsiteY4" fmla="*/ 592385 h 658345"/>
                      <a:gd name="connsiteX5" fmla="*/ 1730348 w 1730822"/>
                      <a:gd name="connsiteY5" fmla="*/ 51514 h 658345"/>
                      <a:gd name="connsiteX6" fmla="*/ 1600313 w 1730822"/>
                      <a:gd name="connsiteY6" fmla="*/ 7227 h 658345"/>
                      <a:gd name="connsiteX7" fmla="*/ 101453 w 1730822"/>
                      <a:gd name="connsiteY7" fmla="*/ 2 h 658345"/>
                      <a:gd name="connsiteX8" fmla="*/ 1885 w 1730822"/>
                      <a:gd name="connsiteY8" fmla="*/ 66276 h 658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730822" h="658345">
                        <a:moveTo>
                          <a:pt x="1885" y="66276"/>
                        </a:moveTo>
                        <a:lnTo>
                          <a:pt x="0" y="574168"/>
                        </a:lnTo>
                        <a:cubicBezTo>
                          <a:pt x="0" y="610603"/>
                          <a:pt x="44287" y="640128"/>
                          <a:pt x="98940" y="640128"/>
                        </a:cubicBezTo>
                        <a:lnTo>
                          <a:pt x="1629210" y="658345"/>
                        </a:lnTo>
                        <a:cubicBezTo>
                          <a:pt x="1683862" y="658345"/>
                          <a:pt x="1728149" y="628820"/>
                          <a:pt x="1728149" y="592385"/>
                        </a:cubicBezTo>
                        <a:lnTo>
                          <a:pt x="1730348" y="51514"/>
                        </a:lnTo>
                        <a:cubicBezTo>
                          <a:pt x="1737258" y="17906"/>
                          <a:pt x="1667529" y="12566"/>
                          <a:pt x="1600313" y="7227"/>
                        </a:cubicBezTo>
                        <a:lnTo>
                          <a:pt x="101453" y="2"/>
                        </a:lnTo>
                        <a:cubicBezTo>
                          <a:pt x="46800" y="-312"/>
                          <a:pt x="1885" y="29527"/>
                          <a:pt x="1885" y="66276"/>
                        </a:cubicBezTo>
                        <a:close/>
                      </a:path>
                    </a:pathLst>
                  </a:custGeom>
                  <a:solidFill>
                    <a:srgbClr val="FFAB17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525" name="Freeform: Shape 1524">
                    <a:extLst>
                      <a:ext uri="{FF2B5EF4-FFF2-40B4-BE49-F238E27FC236}">
                        <a16:creationId xmlns:a16="http://schemas.microsoft.com/office/drawing/2014/main" id="{8A14B4DE-2FFD-4CD9-963C-32F394283F96}"/>
                      </a:ext>
                    </a:extLst>
                  </p:cNvPr>
                  <p:cNvSpPr/>
                  <p:nvPr/>
                </p:nvSpPr>
                <p:spPr>
                  <a:xfrm>
                    <a:off x="5851556" y="3369484"/>
                    <a:ext cx="1785942" cy="628320"/>
                  </a:xfrm>
                  <a:custGeom>
                    <a:avLst/>
                    <a:gdLst>
                      <a:gd name="connsiteX0" fmla="*/ 63761 w 1785942"/>
                      <a:gd name="connsiteY0" fmla="*/ 628321 h 628320"/>
                      <a:gd name="connsiteX1" fmla="*/ 42089 w 1785942"/>
                      <a:gd name="connsiteY1" fmla="*/ 375160 h 628320"/>
                      <a:gd name="connsiteX2" fmla="*/ 48056 w 1785942"/>
                      <a:gd name="connsiteY2" fmla="*/ 32797 h 628320"/>
                      <a:gd name="connsiteX3" fmla="*/ 1785943 w 1785942"/>
                      <a:gd name="connsiteY3" fmla="*/ 31540 h 628320"/>
                      <a:gd name="connsiteX4" fmla="*/ 1781860 w 1785942"/>
                      <a:gd name="connsiteY4" fmla="*/ 25259 h 628320"/>
                      <a:gd name="connsiteX5" fmla="*/ 1669728 w 1785942"/>
                      <a:gd name="connsiteY5" fmla="*/ 131 h 628320"/>
                      <a:gd name="connsiteX6" fmla="*/ 87947 w 1785942"/>
                      <a:gd name="connsiteY6" fmla="*/ 5471 h 628320"/>
                      <a:gd name="connsiteX7" fmla="*/ 0 w 1785942"/>
                      <a:gd name="connsiteY7" fmla="*/ 65149 h 628320"/>
                      <a:gd name="connsiteX8" fmla="*/ 17903 w 1785942"/>
                      <a:gd name="connsiteY8" fmla="*/ 542573 h 628320"/>
                      <a:gd name="connsiteX9" fmla="*/ 63761 w 1785942"/>
                      <a:gd name="connsiteY9" fmla="*/ 628321 h 628320"/>
                      <a:gd name="connsiteX10" fmla="*/ 63761 w 1785942"/>
                      <a:gd name="connsiteY10" fmla="*/ 628321 h 6283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785942" h="628320">
                        <a:moveTo>
                          <a:pt x="63761" y="628321"/>
                        </a:moveTo>
                        <a:lnTo>
                          <a:pt x="42089" y="375160"/>
                        </a:lnTo>
                        <a:lnTo>
                          <a:pt x="48056" y="32797"/>
                        </a:lnTo>
                        <a:lnTo>
                          <a:pt x="1785943" y="31540"/>
                        </a:lnTo>
                        <a:lnTo>
                          <a:pt x="1781860" y="25259"/>
                        </a:lnTo>
                        <a:cubicBezTo>
                          <a:pt x="1749194" y="-3324"/>
                          <a:pt x="1732233" y="131"/>
                          <a:pt x="1669728" y="131"/>
                        </a:cubicBezTo>
                        <a:lnTo>
                          <a:pt x="87947" y="5471"/>
                        </a:lnTo>
                        <a:cubicBezTo>
                          <a:pt x="39262" y="5471"/>
                          <a:pt x="0" y="32169"/>
                          <a:pt x="0" y="65149"/>
                        </a:cubicBezTo>
                        <a:lnTo>
                          <a:pt x="17903" y="542573"/>
                        </a:lnTo>
                        <a:cubicBezTo>
                          <a:pt x="17903" y="577751"/>
                          <a:pt x="20730" y="609161"/>
                          <a:pt x="63761" y="628321"/>
                        </a:cubicBezTo>
                        <a:lnTo>
                          <a:pt x="63761" y="628321"/>
                        </a:lnTo>
                        <a:close/>
                      </a:path>
                    </a:pathLst>
                  </a:custGeom>
                  <a:solidFill>
                    <a:srgbClr val="D87100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526" name="Freeform: Shape 1525">
                    <a:extLst>
                      <a:ext uri="{FF2B5EF4-FFF2-40B4-BE49-F238E27FC236}">
                        <a16:creationId xmlns:a16="http://schemas.microsoft.com/office/drawing/2014/main" id="{739011CE-3310-4405-939B-494CB90B0C82}"/>
                      </a:ext>
                    </a:extLst>
                  </p:cNvPr>
                  <p:cNvSpPr/>
                  <p:nvPr/>
                </p:nvSpPr>
                <p:spPr>
                  <a:xfrm>
                    <a:off x="5795962" y="3343545"/>
                    <a:ext cx="70985" cy="308127"/>
                  </a:xfrm>
                  <a:custGeom>
                    <a:avLst/>
                    <a:gdLst>
                      <a:gd name="connsiteX0" fmla="*/ 70985 w 70985"/>
                      <a:gd name="connsiteY0" fmla="*/ 0 h 308127"/>
                      <a:gd name="connsiteX1" fmla="*/ 35493 w 70985"/>
                      <a:gd name="connsiteY1" fmla="*/ 64075 h 308127"/>
                      <a:gd name="connsiteX2" fmla="*/ 22929 w 70985"/>
                      <a:gd name="connsiteY2" fmla="*/ 308127 h 308127"/>
                      <a:gd name="connsiteX3" fmla="*/ 0 w 70985"/>
                      <a:gd name="connsiteY3" fmla="*/ 216097 h 308127"/>
                      <a:gd name="connsiteX4" fmla="*/ 0 w 70985"/>
                      <a:gd name="connsiteY4" fmla="*/ 72556 h 308127"/>
                      <a:gd name="connsiteX5" fmla="*/ 70985 w 70985"/>
                      <a:gd name="connsiteY5" fmla="*/ 0 h 308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985" h="308127">
                        <a:moveTo>
                          <a:pt x="70985" y="0"/>
                        </a:moveTo>
                        <a:cubicBezTo>
                          <a:pt x="70985" y="0"/>
                          <a:pt x="41146" y="27954"/>
                          <a:pt x="35493" y="64075"/>
                        </a:cubicBezTo>
                        <a:cubicBezTo>
                          <a:pt x="29839" y="99882"/>
                          <a:pt x="22929" y="308127"/>
                          <a:pt x="22929" y="308127"/>
                        </a:cubicBezTo>
                        <a:lnTo>
                          <a:pt x="0" y="216097"/>
                        </a:lnTo>
                        <a:lnTo>
                          <a:pt x="0" y="72556"/>
                        </a:lnTo>
                        <a:cubicBezTo>
                          <a:pt x="0" y="72556"/>
                          <a:pt x="15391" y="21358"/>
                          <a:pt x="70985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527" name="Freeform: Shape 1526">
                    <a:extLst>
                      <a:ext uri="{FF2B5EF4-FFF2-40B4-BE49-F238E27FC236}">
                        <a16:creationId xmlns:a16="http://schemas.microsoft.com/office/drawing/2014/main" id="{3491364E-31C3-4AB9-AD37-8E7A6B4FA330}"/>
                      </a:ext>
                    </a:extLst>
                  </p:cNvPr>
                  <p:cNvSpPr/>
                  <p:nvPr/>
                </p:nvSpPr>
                <p:spPr>
                  <a:xfrm>
                    <a:off x="6840013" y="3314334"/>
                    <a:ext cx="287710" cy="55594"/>
                  </a:xfrm>
                  <a:custGeom>
                    <a:avLst/>
                    <a:gdLst>
                      <a:gd name="connsiteX0" fmla="*/ 129407 w 287710"/>
                      <a:gd name="connsiteY0" fmla="*/ 0 h 55594"/>
                      <a:gd name="connsiteX1" fmla="*/ 0 w 287710"/>
                      <a:gd name="connsiteY1" fmla="*/ 55595 h 55594"/>
                      <a:gd name="connsiteX2" fmla="*/ 145112 w 287710"/>
                      <a:gd name="connsiteY2" fmla="*/ 21358 h 55594"/>
                      <a:gd name="connsiteX3" fmla="*/ 287711 w 287710"/>
                      <a:gd name="connsiteY3" fmla="*/ 0 h 555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87710" h="55594">
                        <a:moveTo>
                          <a:pt x="129407" y="0"/>
                        </a:moveTo>
                        <a:lnTo>
                          <a:pt x="0" y="55595"/>
                        </a:lnTo>
                        <a:lnTo>
                          <a:pt x="145112" y="21358"/>
                        </a:lnTo>
                        <a:lnTo>
                          <a:pt x="287711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528" name="Freeform: Shape 1527">
                    <a:extLst>
                      <a:ext uri="{FF2B5EF4-FFF2-40B4-BE49-F238E27FC236}">
                        <a16:creationId xmlns:a16="http://schemas.microsoft.com/office/drawing/2014/main" id="{064ED9F3-635C-4125-AFC4-0AFB2C401408}"/>
                      </a:ext>
                    </a:extLst>
                  </p:cNvPr>
                  <p:cNvSpPr/>
                  <p:nvPr/>
                </p:nvSpPr>
                <p:spPr>
                  <a:xfrm>
                    <a:off x="7629647" y="3426152"/>
                    <a:ext cx="41774" cy="581075"/>
                  </a:xfrm>
                  <a:custGeom>
                    <a:avLst/>
                    <a:gdLst>
                      <a:gd name="connsiteX0" fmla="*/ 27012 w 41774"/>
                      <a:gd name="connsiteY0" fmla="*/ 0 h 581075"/>
                      <a:gd name="connsiteX1" fmla="*/ 0 w 41774"/>
                      <a:gd name="connsiteY1" fmla="*/ 386651 h 581075"/>
                      <a:gd name="connsiteX2" fmla="*/ 6282 w 41774"/>
                      <a:gd name="connsiteY2" fmla="*/ 581075 h 581075"/>
                      <a:gd name="connsiteX3" fmla="*/ 41775 w 41774"/>
                      <a:gd name="connsiteY3" fmla="*/ 349902 h 5810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1774" h="581075">
                        <a:moveTo>
                          <a:pt x="27012" y="0"/>
                        </a:moveTo>
                        <a:lnTo>
                          <a:pt x="0" y="386651"/>
                        </a:lnTo>
                        <a:lnTo>
                          <a:pt x="6282" y="581075"/>
                        </a:lnTo>
                        <a:lnTo>
                          <a:pt x="41775" y="349902"/>
                        </a:lnTo>
                        <a:close/>
                      </a:path>
                    </a:pathLst>
                  </a:custGeom>
                  <a:solidFill>
                    <a:srgbClr val="FFCE78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sp>
              <p:nvSpPr>
                <p:cNvPr id="1519" name="Freeform: Shape 1518">
                  <a:extLst>
                    <a:ext uri="{FF2B5EF4-FFF2-40B4-BE49-F238E27FC236}">
                      <a16:creationId xmlns:a16="http://schemas.microsoft.com/office/drawing/2014/main" id="{0F2393FE-8585-480C-9E09-6E2143654404}"/>
                    </a:ext>
                  </a:extLst>
                </p:cNvPr>
                <p:cNvSpPr/>
                <p:nvPr/>
              </p:nvSpPr>
              <p:spPr>
                <a:xfrm>
                  <a:off x="5904952" y="3309937"/>
                  <a:ext cx="641381" cy="19473"/>
                </a:xfrm>
                <a:custGeom>
                  <a:avLst/>
                  <a:gdLst>
                    <a:gd name="connsiteX0" fmla="*/ 0 w 641381"/>
                    <a:gd name="connsiteY0" fmla="*/ 17275 h 19473"/>
                    <a:gd name="connsiteX1" fmla="*/ 241539 w 641381"/>
                    <a:gd name="connsiteY1" fmla="*/ 19474 h 19473"/>
                    <a:gd name="connsiteX2" fmla="*/ 641382 w 641381"/>
                    <a:gd name="connsiteY2" fmla="*/ 4397 h 19473"/>
                    <a:gd name="connsiteX3" fmla="*/ 55281 w 641381"/>
                    <a:gd name="connsiteY3" fmla="*/ 0 h 194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41381" h="19473">
                      <a:moveTo>
                        <a:pt x="0" y="17275"/>
                      </a:moveTo>
                      <a:lnTo>
                        <a:pt x="241539" y="19474"/>
                      </a:lnTo>
                      <a:lnTo>
                        <a:pt x="641382" y="4397"/>
                      </a:lnTo>
                      <a:lnTo>
                        <a:pt x="55281" y="0"/>
                      </a:lnTo>
                      <a:close/>
                    </a:path>
                  </a:pathLst>
                </a:custGeom>
                <a:solidFill>
                  <a:srgbClr val="FFAB17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520" name="Freeform: Shape 1519">
                  <a:extLst>
                    <a:ext uri="{FF2B5EF4-FFF2-40B4-BE49-F238E27FC236}">
                      <a16:creationId xmlns:a16="http://schemas.microsoft.com/office/drawing/2014/main" id="{BB1F154E-50CE-4053-A2A8-FC81229E620F}"/>
                    </a:ext>
                  </a:extLst>
                </p:cNvPr>
                <p:cNvSpPr/>
                <p:nvPr/>
              </p:nvSpPr>
              <p:spPr>
                <a:xfrm>
                  <a:off x="7063334" y="3314334"/>
                  <a:ext cx="435335" cy="24813"/>
                </a:xfrm>
                <a:custGeom>
                  <a:avLst/>
                  <a:gdLst>
                    <a:gd name="connsiteX0" fmla="*/ 0 w 435335"/>
                    <a:gd name="connsiteY0" fmla="*/ 24813 h 24813"/>
                    <a:gd name="connsiteX1" fmla="*/ 435335 w 435335"/>
                    <a:gd name="connsiteY1" fmla="*/ 0 h 24813"/>
                    <a:gd name="connsiteX2" fmla="*/ 64390 w 435335"/>
                    <a:gd name="connsiteY2" fmla="*/ 0 h 248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435335" h="24813">
                      <a:moveTo>
                        <a:pt x="0" y="24813"/>
                      </a:moveTo>
                      <a:lnTo>
                        <a:pt x="435335" y="0"/>
                      </a:lnTo>
                      <a:lnTo>
                        <a:pt x="64390" y="0"/>
                      </a:lnTo>
                      <a:close/>
                    </a:path>
                  </a:pathLst>
                </a:custGeom>
                <a:solidFill>
                  <a:srgbClr val="FFAB17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521" name="Freeform: Shape 1520">
                  <a:extLst>
                    <a:ext uri="{FF2B5EF4-FFF2-40B4-BE49-F238E27FC236}">
                      <a16:creationId xmlns:a16="http://schemas.microsoft.com/office/drawing/2014/main" id="{A8275500-340B-4689-BF39-4EE85FA6CF14}"/>
                    </a:ext>
                  </a:extLst>
                </p:cNvPr>
                <p:cNvSpPr/>
                <p:nvPr/>
              </p:nvSpPr>
              <p:spPr>
                <a:xfrm>
                  <a:off x="5831768" y="3327212"/>
                  <a:ext cx="305300" cy="61876"/>
                </a:xfrm>
                <a:custGeom>
                  <a:avLst/>
                  <a:gdLst>
                    <a:gd name="connsiteX0" fmla="*/ 305300 w 305300"/>
                    <a:gd name="connsiteY0" fmla="*/ 5026 h 61876"/>
                    <a:gd name="connsiteX1" fmla="*/ 0 w 305300"/>
                    <a:gd name="connsiteY1" fmla="*/ 61877 h 61876"/>
                    <a:gd name="connsiteX2" fmla="*/ 35179 w 305300"/>
                    <a:gd name="connsiteY2" fmla="*/ 16333 h 61876"/>
                    <a:gd name="connsiteX3" fmla="*/ 73184 w 305300"/>
                    <a:gd name="connsiteY3" fmla="*/ 0 h 618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5300" h="61876">
                      <a:moveTo>
                        <a:pt x="305300" y="5026"/>
                      </a:moveTo>
                      <a:lnTo>
                        <a:pt x="0" y="61877"/>
                      </a:lnTo>
                      <a:lnTo>
                        <a:pt x="35179" y="16333"/>
                      </a:lnTo>
                      <a:lnTo>
                        <a:pt x="73184" y="0"/>
                      </a:lnTo>
                      <a:close/>
                    </a:path>
                  </a:pathLst>
                </a:custGeom>
                <a:solidFill>
                  <a:srgbClr val="FFCE78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522" name="Freeform: Shape 1521">
                  <a:extLst>
                    <a:ext uri="{FF2B5EF4-FFF2-40B4-BE49-F238E27FC236}">
                      <a16:creationId xmlns:a16="http://schemas.microsoft.com/office/drawing/2014/main" id="{2C4C00EA-7FE8-40EE-91CB-11DDBA779812}"/>
                    </a:ext>
                  </a:extLst>
                </p:cNvPr>
                <p:cNvSpPr/>
                <p:nvPr/>
              </p:nvSpPr>
              <p:spPr>
                <a:xfrm>
                  <a:off x="5814179" y="3555245"/>
                  <a:ext cx="37691" cy="274832"/>
                </a:xfrm>
                <a:custGeom>
                  <a:avLst/>
                  <a:gdLst>
                    <a:gd name="connsiteX0" fmla="*/ 17275 w 37691"/>
                    <a:gd name="connsiteY0" fmla="*/ 0 h 274832"/>
                    <a:gd name="connsiteX1" fmla="*/ 37691 w 37691"/>
                    <a:gd name="connsiteY1" fmla="*/ 75069 h 274832"/>
                    <a:gd name="connsiteX2" fmla="*/ 37691 w 37691"/>
                    <a:gd name="connsiteY2" fmla="*/ 274833 h 274832"/>
                    <a:gd name="connsiteX3" fmla="*/ 0 w 37691"/>
                    <a:gd name="connsiteY3" fmla="*/ 76953 h 2748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7691" h="274832">
                      <a:moveTo>
                        <a:pt x="17275" y="0"/>
                      </a:moveTo>
                      <a:lnTo>
                        <a:pt x="37691" y="75069"/>
                      </a:lnTo>
                      <a:lnTo>
                        <a:pt x="37691" y="274833"/>
                      </a:lnTo>
                      <a:lnTo>
                        <a:pt x="0" y="76953"/>
                      </a:lnTo>
                      <a:close/>
                    </a:path>
                  </a:pathLst>
                </a:custGeom>
                <a:solidFill>
                  <a:srgbClr val="FFCE78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523" name="Freeform: Shape 1522">
                  <a:extLst>
                    <a:ext uri="{FF2B5EF4-FFF2-40B4-BE49-F238E27FC236}">
                      <a16:creationId xmlns:a16="http://schemas.microsoft.com/office/drawing/2014/main" id="{6581A5A2-BF18-4B6E-87EA-66AC5FECACE9}"/>
                    </a:ext>
                  </a:extLst>
                </p:cNvPr>
                <p:cNvSpPr/>
                <p:nvPr/>
              </p:nvSpPr>
              <p:spPr>
                <a:xfrm>
                  <a:off x="6840013" y="3314334"/>
                  <a:ext cx="739378" cy="55594"/>
                </a:xfrm>
                <a:custGeom>
                  <a:avLst/>
                  <a:gdLst>
                    <a:gd name="connsiteX0" fmla="*/ 0 w 739378"/>
                    <a:gd name="connsiteY0" fmla="*/ 55595 h 55594"/>
                    <a:gd name="connsiteX1" fmla="*/ 279858 w 739378"/>
                    <a:gd name="connsiteY1" fmla="*/ 47114 h 55594"/>
                    <a:gd name="connsiteX2" fmla="*/ 739379 w 739378"/>
                    <a:gd name="connsiteY2" fmla="*/ 12250 h 55594"/>
                    <a:gd name="connsiteX3" fmla="*/ 560031 w 739378"/>
                    <a:gd name="connsiteY3" fmla="*/ 0 h 55594"/>
                    <a:gd name="connsiteX4" fmla="*/ 157361 w 739378"/>
                    <a:gd name="connsiteY4" fmla="*/ 12878 h 555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39378" h="55594">
                      <a:moveTo>
                        <a:pt x="0" y="55595"/>
                      </a:moveTo>
                      <a:lnTo>
                        <a:pt x="279858" y="47114"/>
                      </a:lnTo>
                      <a:lnTo>
                        <a:pt x="739379" y="12250"/>
                      </a:lnTo>
                      <a:lnTo>
                        <a:pt x="560031" y="0"/>
                      </a:lnTo>
                      <a:lnTo>
                        <a:pt x="157361" y="12878"/>
                      </a:lnTo>
                      <a:close/>
                    </a:path>
                  </a:pathLst>
                </a:custGeom>
                <a:solidFill>
                  <a:srgbClr val="FFCE78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sp>
            <p:nvSpPr>
              <p:cNvPr id="1515" name="Freeform: Shape 1514">
                <a:extLst>
                  <a:ext uri="{FF2B5EF4-FFF2-40B4-BE49-F238E27FC236}">
                    <a16:creationId xmlns:a16="http://schemas.microsoft.com/office/drawing/2014/main" id="{50A1F8B9-CC66-4168-A3F0-A53044BB4D71}"/>
                  </a:ext>
                </a:extLst>
              </p:cNvPr>
              <p:cNvSpPr/>
              <p:nvPr/>
            </p:nvSpPr>
            <p:spPr>
              <a:xfrm>
                <a:off x="6073935" y="3369929"/>
                <a:ext cx="1513308" cy="667765"/>
              </a:xfrm>
              <a:custGeom>
                <a:avLst/>
                <a:gdLst>
                  <a:gd name="connsiteX0" fmla="*/ 0 w 1513308"/>
                  <a:gd name="connsiteY0" fmla="*/ 658971 h 667765"/>
                  <a:gd name="connsiteX1" fmla="*/ 1135767 w 1513308"/>
                  <a:gd name="connsiteY1" fmla="*/ 0 h 667765"/>
                  <a:gd name="connsiteX2" fmla="*/ 1513309 w 1513308"/>
                  <a:gd name="connsiteY2" fmla="*/ 6282 h 667765"/>
                  <a:gd name="connsiteX3" fmla="*/ 647977 w 1513308"/>
                  <a:gd name="connsiteY3" fmla="*/ 667766 h 6677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13308" h="667765">
                    <a:moveTo>
                      <a:pt x="0" y="658971"/>
                    </a:moveTo>
                    <a:lnTo>
                      <a:pt x="1135767" y="0"/>
                    </a:lnTo>
                    <a:lnTo>
                      <a:pt x="1513309" y="6282"/>
                    </a:lnTo>
                    <a:lnTo>
                      <a:pt x="647977" y="667766"/>
                    </a:lnTo>
                    <a:close/>
                  </a:path>
                </a:pathLst>
              </a:custGeom>
              <a:solidFill>
                <a:srgbClr val="D87100">
                  <a:alpha val="15000"/>
                </a:srgbClr>
              </a:solidFill>
              <a:ln w="3129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516" name="Freeform: Shape 1515">
                <a:extLst>
                  <a:ext uri="{FF2B5EF4-FFF2-40B4-BE49-F238E27FC236}">
                    <a16:creationId xmlns:a16="http://schemas.microsoft.com/office/drawing/2014/main" id="{D3666C08-A67A-49E2-900F-6CFA544A7A6E}"/>
                  </a:ext>
                </a:extLst>
              </p:cNvPr>
              <p:cNvSpPr/>
              <p:nvPr/>
            </p:nvSpPr>
            <p:spPr>
              <a:xfrm>
                <a:off x="5987559" y="4037694"/>
                <a:ext cx="1525244" cy="43659"/>
              </a:xfrm>
              <a:custGeom>
                <a:avLst/>
                <a:gdLst>
                  <a:gd name="connsiteX0" fmla="*/ 0 w 1525244"/>
                  <a:gd name="connsiteY0" fmla="*/ 30153 h 43659"/>
                  <a:gd name="connsiteX1" fmla="*/ 238084 w 1525244"/>
                  <a:gd name="connsiteY1" fmla="*/ 0 h 43659"/>
                  <a:gd name="connsiteX2" fmla="*/ 1033058 w 1525244"/>
                  <a:gd name="connsiteY2" fmla="*/ 30153 h 43659"/>
                  <a:gd name="connsiteX3" fmla="*/ 1353749 w 1525244"/>
                  <a:gd name="connsiteY3" fmla="*/ 0 h 43659"/>
                  <a:gd name="connsiteX4" fmla="*/ 1525244 w 1525244"/>
                  <a:gd name="connsiteY4" fmla="*/ 33922 h 43659"/>
                  <a:gd name="connsiteX5" fmla="*/ 1145818 w 1525244"/>
                  <a:gd name="connsiteY5" fmla="*/ 43659 h 43659"/>
                  <a:gd name="connsiteX6" fmla="*/ 366863 w 1525244"/>
                  <a:gd name="connsiteY6" fmla="*/ 33922 h 43659"/>
                  <a:gd name="connsiteX7" fmla="*/ 265096 w 1525244"/>
                  <a:gd name="connsiteY7" fmla="*/ 43659 h 43659"/>
                  <a:gd name="connsiteX8" fmla="*/ 209501 w 1525244"/>
                  <a:gd name="connsiteY8" fmla="*/ 30153 h 436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525244" h="43659">
                    <a:moveTo>
                      <a:pt x="0" y="30153"/>
                    </a:moveTo>
                    <a:lnTo>
                      <a:pt x="238084" y="0"/>
                    </a:lnTo>
                    <a:lnTo>
                      <a:pt x="1033058" y="30153"/>
                    </a:lnTo>
                    <a:lnTo>
                      <a:pt x="1353749" y="0"/>
                    </a:lnTo>
                    <a:lnTo>
                      <a:pt x="1525244" y="33922"/>
                    </a:lnTo>
                    <a:lnTo>
                      <a:pt x="1145818" y="43659"/>
                    </a:lnTo>
                    <a:lnTo>
                      <a:pt x="366863" y="33922"/>
                    </a:lnTo>
                    <a:lnTo>
                      <a:pt x="265096" y="43659"/>
                    </a:lnTo>
                    <a:lnTo>
                      <a:pt x="209501" y="30153"/>
                    </a:lnTo>
                    <a:close/>
                  </a:path>
                </a:pathLst>
              </a:custGeom>
              <a:solidFill>
                <a:srgbClr val="D87100"/>
              </a:solidFill>
              <a:ln w="3129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sp>
          <p:nvSpPr>
            <p:cNvPr id="1512" name="Freeform: Shape 1511">
              <a:extLst>
                <a:ext uri="{FF2B5EF4-FFF2-40B4-BE49-F238E27FC236}">
                  <a16:creationId xmlns:a16="http://schemas.microsoft.com/office/drawing/2014/main" id="{5DBD4E0E-C44D-4CDE-9E76-3291EF571667}"/>
                </a:ext>
              </a:extLst>
            </p:cNvPr>
            <p:cNvSpPr/>
            <p:nvPr/>
          </p:nvSpPr>
          <p:spPr>
            <a:xfrm>
              <a:off x="6760232" y="3366474"/>
              <a:ext cx="859355" cy="718773"/>
            </a:xfrm>
            <a:custGeom>
              <a:avLst/>
              <a:gdLst>
                <a:gd name="connsiteX0" fmla="*/ 0 w 859355"/>
                <a:gd name="connsiteY0" fmla="*/ 695092 h 718773"/>
                <a:gd name="connsiteX1" fmla="*/ 855908 w 859355"/>
                <a:gd name="connsiteY1" fmla="*/ 0 h 718773"/>
                <a:gd name="connsiteX2" fmla="*/ 855908 w 859355"/>
                <a:gd name="connsiteY2" fmla="*/ 642324 h 718773"/>
                <a:gd name="connsiteX3" fmla="*/ 769846 w 859355"/>
                <a:gd name="connsiteY3" fmla="*/ 713309 h 718773"/>
                <a:gd name="connsiteX4" fmla="*/ 0 w 859355"/>
                <a:gd name="connsiteY4" fmla="*/ 695092 h 7187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9355" h="718773">
                  <a:moveTo>
                    <a:pt x="0" y="695092"/>
                  </a:moveTo>
                  <a:lnTo>
                    <a:pt x="855908" y="0"/>
                  </a:lnTo>
                  <a:lnTo>
                    <a:pt x="855908" y="642324"/>
                  </a:lnTo>
                  <a:cubicBezTo>
                    <a:pt x="855908" y="642324"/>
                    <a:pt x="885747" y="693835"/>
                    <a:pt x="769846" y="713309"/>
                  </a:cubicBezTo>
                  <a:cubicBezTo>
                    <a:pt x="653945" y="732469"/>
                    <a:pt x="0" y="695092"/>
                    <a:pt x="0" y="695092"/>
                  </a:cubicBezTo>
                  <a:close/>
                </a:path>
              </a:pathLst>
            </a:custGeom>
            <a:solidFill>
              <a:srgbClr val="D87100">
                <a:alpha val="15000"/>
              </a:srgbClr>
            </a:solidFill>
            <a:ln w="31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grpSp>
        <p:nvGrpSpPr>
          <p:cNvPr id="1542" name="Graphic 2125">
            <a:extLst>
              <a:ext uri="{FF2B5EF4-FFF2-40B4-BE49-F238E27FC236}">
                <a16:creationId xmlns:a16="http://schemas.microsoft.com/office/drawing/2014/main" id="{C2B3ECD3-5414-4DDA-AFF6-E4D0ACAC0B2A}"/>
              </a:ext>
            </a:extLst>
          </p:cNvPr>
          <p:cNvGrpSpPr/>
          <p:nvPr/>
        </p:nvGrpSpPr>
        <p:grpSpPr>
          <a:xfrm>
            <a:off x="4238819" y="247686"/>
            <a:ext cx="2541140" cy="599021"/>
            <a:chOff x="5795962" y="3309937"/>
            <a:chExt cx="1989162" cy="799371"/>
          </a:xfrm>
        </p:grpSpPr>
        <p:grpSp>
          <p:nvGrpSpPr>
            <p:cNvPr id="1543" name="Graphic 2125">
              <a:extLst>
                <a:ext uri="{FF2B5EF4-FFF2-40B4-BE49-F238E27FC236}">
                  <a16:creationId xmlns:a16="http://schemas.microsoft.com/office/drawing/2014/main" id="{3E01A6A5-A0B1-4B31-823B-7DBFDB2BE2BC}"/>
                </a:ext>
              </a:extLst>
            </p:cNvPr>
            <p:cNvGrpSpPr/>
            <p:nvPr/>
          </p:nvGrpSpPr>
          <p:grpSpPr>
            <a:xfrm>
              <a:off x="5795962" y="3309937"/>
              <a:ext cx="1989162" cy="799371"/>
              <a:chOff x="5795962" y="3309937"/>
              <a:chExt cx="1989162" cy="799371"/>
            </a:xfrm>
          </p:grpSpPr>
          <p:grpSp>
            <p:nvGrpSpPr>
              <p:cNvPr id="1545" name="Graphic 2125">
                <a:extLst>
                  <a:ext uri="{FF2B5EF4-FFF2-40B4-BE49-F238E27FC236}">
                    <a16:creationId xmlns:a16="http://schemas.microsoft.com/office/drawing/2014/main" id="{8E0912C8-7502-4384-B3F3-E41B52A238EE}"/>
                  </a:ext>
                </a:extLst>
              </p:cNvPr>
              <p:cNvGrpSpPr/>
              <p:nvPr/>
            </p:nvGrpSpPr>
            <p:grpSpPr>
              <a:xfrm>
                <a:off x="5817634" y="3318417"/>
                <a:ext cx="1967489" cy="790890"/>
                <a:chOff x="5817634" y="3318417"/>
                <a:chExt cx="1967489" cy="790890"/>
              </a:xfrm>
            </p:grpSpPr>
            <p:sp>
              <p:nvSpPr>
                <p:cNvPr id="1561" name="Freeform: Shape 1560">
                  <a:extLst>
                    <a:ext uri="{FF2B5EF4-FFF2-40B4-BE49-F238E27FC236}">
                      <a16:creationId xmlns:a16="http://schemas.microsoft.com/office/drawing/2014/main" id="{7B097111-1286-4802-9E1D-8FB560A0717B}"/>
                    </a:ext>
                  </a:extLst>
                </p:cNvPr>
                <p:cNvSpPr/>
                <p:nvPr/>
              </p:nvSpPr>
              <p:spPr>
                <a:xfrm>
                  <a:off x="5817634" y="3318417"/>
                  <a:ext cx="1967489" cy="790890"/>
                </a:xfrm>
                <a:custGeom>
                  <a:avLst/>
                  <a:gdLst>
                    <a:gd name="connsiteX0" fmla="*/ 1855986 w 1967489"/>
                    <a:gd name="connsiteY0" fmla="*/ 765763 h 790890"/>
                    <a:gd name="connsiteX1" fmla="*/ 271064 w 1967489"/>
                    <a:gd name="connsiteY1" fmla="*/ 790891 h 790890"/>
                    <a:gd name="connsiteX2" fmla="*/ 79466 w 1967489"/>
                    <a:gd name="connsiteY2" fmla="*/ 660855 h 790890"/>
                    <a:gd name="connsiteX3" fmla="*/ 9737 w 1967489"/>
                    <a:gd name="connsiteY3" fmla="*/ 579191 h 790890"/>
                    <a:gd name="connsiteX4" fmla="*/ 0 w 1967489"/>
                    <a:gd name="connsiteY4" fmla="*/ 298390 h 790890"/>
                    <a:gd name="connsiteX5" fmla="*/ 79466 w 1967489"/>
                    <a:gd name="connsiteY5" fmla="*/ 232744 h 790890"/>
                    <a:gd name="connsiteX6" fmla="*/ 79466 w 1967489"/>
                    <a:gd name="connsiteY6" fmla="*/ 167727 h 790890"/>
                    <a:gd name="connsiteX7" fmla="*/ 271064 w 1967489"/>
                    <a:gd name="connsiteY7" fmla="*/ 37691 h 790890"/>
                    <a:gd name="connsiteX8" fmla="*/ 749116 w 1967489"/>
                    <a:gd name="connsiteY8" fmla="*/ 0 h 790890"/>
                    <a:gd name="connsiteX9" fmla="*/ 1184137 w 1967489"/>
                    <a:gd name="connsiteY9" fmla="*/ 44916 h 790890"/>
                    <a:gd name="connsiteX10" fmla="*/ 1252924 w 1967489"/>
                    <a:gd name="connsiteY10" fmla="*/ 37377 h 790890"/>
                    <a:gd name="connsiteX11" fmla="*/ 1782174 w 1967489"/>
                    <a:gd name="connsiteY11" fmla="*/ 37377 h 790890"/>
                    <a:gd name="connsiteX12" fmla="*/ 1967490 w 1967489"/>
                    <a:gd name="connsiteY12" fmla="*/ 122811 h 790890"/>
                    <a:gd name="connsiteX13" fmla="*/ 1897446 w 1967489"/>
                    <a:gd name="connsiteY13" fmla="*/ 653317 h 790890"/>
                    <a:gd name="connsiteX14" fmla="*/ 1855986 w 1967489"/>
                    <a:gd name="connsiteY14" fmla="*/ 765763 h 790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967489" h="790890">
                      <a:moveTo>
                        <a:pt x="1855986" y="765763"/>
                      </a:moveTo>
                      <a:lnTo>
                        <a:pt x="271064" y="790891"/>
                      </a:lnTo>
                      <a:cubicBezTo>
                        <a:pt x="165842" y="790891"/>
                        <a:pt x="79466" y="732469"/>
                        <a:pt x="79466" y="660855"/>
                      </a:cubicBezTo>
                      <a:lnTo>
                        <a:pt x="9737" y="579191"/>
                      </a:lnTo>
                      <a:lnTo>
                        <a:pt x="0" y="298390"/>
                      </a:lnTo>
                      <a:lnTo>
                        <a:pt x="79466" y="232744"/>
                      </a:lnTo>
                      <a:lnTo>
                        <a:pt x="79466" y="167727"/>
                      </a:lnTo>
                      <a:cubicBezTo>
                        <a:pt x="79466" y="96113"/>
                        <a:pt x="165528" y="37691"/>
                        <a:pt x="271064" y="37691"/>
                      </a:cubicBezTo>
                      <a:lnTo>
                        <a:pt x="749116" y="0"/>
                      </a:lnTo>
                      <a:lnTo>
                        <a:pt x="1184137" y="44916"/>
                      </a:lnTo>
                      <a:lnTo>
                        <a:pt x="1252924" y="37377"/>
                      </a:lnTo>
                      <a:lnTo>
                        <a:pt x="1782174" y="37377"/>
                      </a:lnTo>
                      <a:cubicBezTo>
                        <a:pt x="1887395" y="37377"/>
                        <a:pt x="1967490" y="51197"/>
                        <a:pt x="1967490" y="122811"/>
                      </a:cubicBezTo>
                      <a:lnTo>
                        <a:pt x="1897446" y="653317"/>
                      </a:lnTo>
                      <a:cubicBezTo>
                        <a:pt x="1897446" y="724931"/>
                        <a:pt x="1961208" y="765763"/>
                        <a:pt x="1855986" y="765763"/>
                      </a:cubicBezTo>
                      <a:close/>
                    </a:path>
                  </a:pathLst>
                </a:custGeom>
                <a:solidFill>
                  <a:srgbClr val="512C1E">
                    <a:alpha val="60000"/>
                  </a:srgbClr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grpSp>
              <p:nvGrpSpPr>
                <p:cNvPr id="1562" name="Graphic 2125">
                  <a:extLst>
                    <a:ext uri="{FF2B5EF4-FFF2-40B4-BE49-F238E27FC236}">
                      <a16:creationId xmlns:a16="http://schemas.microsoft.com/office/drawing/2014/main" id="{E1A17A42-02D0-4F16-A0DC-2FD4F0EC0ECE}"/>
                    </a:ext>
                  </a:extLst>
                </p:cNvPr>
                <p:cNvGrpSpPr/>
                <p:nvPr/>
              </p:nvGrpSpPr>
              <p:grpSpPr>
                <a:xfrm>
                  <a:off x="5897100" y="3355794"/>
                  <a:ext cx="1817980" cy="681899"/>
                  <a:chOff x="5897100" y="3355794"/>
                  <a:chExt cx="1817980" cy="681899"/>
                </a:xfrm>
                <a:solidFill>
                  <a:srgbClr val="593B2E"/>
                </a:solidFill>
              </p:grpSpPr>
              <p:sp>
                <p:nvSpPr>
                  <p:cNvPr id="1568" name="Freeform: Shape 1567">
                    <a:extLst>
                      <a:ext uri="{FF2B5EF4-FFF2-40B4-BE49-F238E27FC236}">
                        <a16:creationId xmlns:a16="http://schemas.microsoft.com/office/drawing/2014/main" id="{22D1BBA0-CEFC-455F-8824-237463CC4109}"/>
                      </a:ext>
                    </a:extLst>
                  </p:cNvPr>
                  <p:cNvSpPr/>
                  <p:nvPr/>
                </p:nvSpPr>
                <p:spPr>
                  <a:xfrm>
                    <a:off x="6003578" y="3429604"/>
                    <a:ext cx="1696739" cy="608090"/>
                  </a:xfrm>
                  <a:custGeom>
                    <a:avLst/>
                    <a:gdLst>
                      <a:gd name="connsiteX0" fmla="*/ 0 w 1696739"/>
                      <a:gd name="connsiteY0" fmla="*/ 65962 h 608090"/>
                      <a:gd name="connsiteX1" fmla="*/ 0 w 1696739"/>
                      <a:gd name="connsiteY1" fmla="*/ 542130 h 608090"/>
                      <a:gd name="connsiteX2" fmla="*/ 98940 w 1696739"/>
                      <a:gd name="connsiteY2" fmla="*/ 608090 h 608090"/>
                      <a:gd name="connsiteX3" fmla="*/ 1597800 w 1696739"/>
                      <a:gd name="connsiteY3" fmla="*/ 608090 h 608090"/>
                      <a:gd name="connsiteX4" fmla="*/ 1696740 w 1696739"/>
                      <a:gd name="connsiteY4" fmla="*/ 542130 h 608090"/>
                      <a:gd name="connsiteX5" fmla="*/ 1696740 w 1696739"/>
                      <a:gd name="connsiteY5" fmla="*/ 72872 h 608090"/>
                      <a:gd name="connsiteX6" fmla="*/ 1598428 w 1696739"/>
                      <a:gd name="connsiteY6" fmla="*/ 6913 h 608090"/>
                      <a:gd name="connsiteX7" fmla="*/ 99882 w 1696739"/>
                      <a:gd name="connsiteY7" fmla="*/ 2 h 608090"/>
                      <a:gd name="connsiteX8" fmla="*/ 0 w 1696739"/>
                      <a:gd name="connsiteY8" fmla="*/ 65962 h 6080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696739" h="608090">
                        <a:moveTo>
                          <a:pt x="0" y="65962"/>
                        </a:moveTo>
                        <a:lnTo>
                          <a:pt x="0" y="542130"/>
                        </a:lnTo>
                        <a:cubicBezTo>
                          <a:pt x="0" y="578565"/>
                          <a:pt x="44287" y="608090"/>
                          <a:pt x="98940" y="608090"/>
                        </a:cubicBezTo>
                        <a:lnTo>
                          <a:pt x="1597800" y="608090"/>
                        </a:lnTo>
                        <a:cubicBezTo>
                          <a:pt x="1652453" y="608090"/>
                          <a:pt x="1696740" y="578565"/>
                          <a:pt x="1696740" y="542130"/>
                        </a:cubicBezTo>
                        <a:lnTo>
                          <a:pt x="1696740" y="72872"/>
                        </a:lnTo>
                        <a:cubicBezTo>
                          <a:pt x="1696740" y="36437"/>
                          <a:pt x="1652767" y="6913"/>
                          <a:pt x="1598428" y="6913"/>
                        </a:cubicBezTo>
                        <a:lnTo>
                          <a:pt x="99882" y="2"/>
                        </a:lnTo>
                        <a:cubicBezTo>
                          <a:pt x="44916" y="-312"/>
                          <a:pt x="0" y="29213"/>
                          <a:pt x="0" y="65962"/>
                        </a:cubicBez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569" name="Freeform: Shape 1568">
                    <a:extLst>
                      <a:ext uri="{FF2B5EF4-FFF2-40B4-BE49-F238E27FC236}">
                        <a16:creationId xmlns:a16="http://schemas.microsoft.com/office/drawing/2014/main" id="{D5B67B9B-A267-4AC5-846D-2922AA5FB630}"/>
                      </a:ext>
                    </a:extLst>
                  </p:cNvPr>
                  <p:cNvSpPr/>
                  <p:nvPr/>
                </p:nvSpPr>
                <p:spPr>
                  <a:xfrm>
                    <a:off x="5976566" y="3434946"/>
                    <a:ext cx="1709303" cy="590812"/>
                  </a:xfrm>
                  <a:custGeom>
                    <a:avLst/>
                    <a:gdLst>
                      <a:gd name="connsiteX0" fmla="*/ 69101 w 1709303"/>
                      <a:gd name="connsiteY0" fmla="*/ 590812 h 590812"/>
                      <a:gd name="connsiteX1" fmla="*/ 42403 w 1709303"/>
                      <a:gd name="connsiteY1" fmla="*/ 369690 h 590812"/>
                      <a:gd name="connsiteX2" fmla="*/ 67530 w 1709303"/>
                      <a:gd name="connsiteY2" fmla="*/ 41775 h 590812"/>
                      <a:gd name="connsiteX3" fmla="*/ 1709304 w 1709303"/>
                      <a:gd name="connsiteY3" fmla="*/ 32980 h 590812"/>
                      <a:gd name="connsiteX4" fmla="*/ 1709304 w 1709303"/>
                      <a:gd name="connsiteY4" fmla="*/ 32980 h 590812"/>
                      <a:gd name="connsiteX5" fmla="*/ 1593089 w 1709303"/>
                      <a:gd name="connsiteY5" fmla="*/ 1570 h 590812"/>
                      <a:gd name="connsiteX6" fmla="*/ 87947 w 1709303"/>
                      <a:gd name="connsiteY6" fmla="*/ 0 h 590812"/>
                      <a:gd name="connsiteX7" fmla="*/ 0 w 1709303"/>
                      <a:gd name="connsiteY7" fmla="*/ 59678 h 590812"/>
                      <a:gd name="connsiteX8" fmla="*/ 0 w 1709303"/>
                      <a:gd name="connsiteY8" fmla="*/ 503808 h 590812"/>
                      <a:gd name="connsiteX9" fmla="*/ 69101 w 1709303"/>
                      <a:gd name="connsiteY9" fmla="*/ 590812 h 590812"/>
                      <a:gd name="connsiteX10" fmla="*/ 69101 w 1709303"/>
                      <a:gd name="connsiteY10" fmla="*/ 590812 h 5908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709303" h="590812">
                        <a:moveTo>
                          <a:pt x="69101" y="590812"/>
                        </a:moveTo>
                        <a:lnTo>
                          <a:pt x="42403" y="369690"/>
                        </a:lnTo>
                        <a:lnTo>
                          <a:pt x="67530" y="41775"/>
                        </a:lnTo>
                        <a:lnTo>
                          <a:pt x="1709304" y="32980"/>
                        </a:lnTo>
                        <a:lnTo>
                          <a:pt x="1709304" y="32980"/>
                        </a:lnTo>
                        <a:cubicBezTo>
                          <a:pt x="1676638" y="4397"/>
                          <a:pt x="1655594" y="1570"/>
                          <a:pt x="1593089" y="1570"/>
                        </a:cubicBezTo>
                        <a:lnTo>
                          <a:pt x="87947" y="0"/>
                        </a:lnTo>
                        <a:cubicBezTo>
                          <a:pt x="39262" y="0"/>
                          <a:pt x="0" y="26698"/>
                          <a:pt x="0" y="59678"/>
                        </a:cubicBezTo>
                        <a:lnTo>
                          <a:pt x="0" y="503808"/>
                        </a:lnTo>
                        <a:cubicBezTo>
                          <a:pt x="314" y="538987"/>
                          <a:pt x="26070" y="571653"/>
                          <a:pt x="69101" y="590812"/>
                        </a:cubicBezTo>
                        <a:lnTo>
                          <a:pt x="69101" y="590812"/>
                        </a:ln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570" name="Freeform: Shape 1569">
                    <a:extLst>
                      <a:ext uri="{FF2B5EF4-FFF2-40B4-BE49-F238E27FC236}">
                        <a16:creationId xmlns:a16="http://schemas.microsoft.com/office/drawing/2014/main" id="{3ED96D08-9291-4A09-8EAF-F0888FFE6C7D}"/>
                      </a:ext>
                    </a:extLst>
                  </p:cNvPr>
                  <p:cNvSpPr/>
                  <p:nvPr/>
                </p:nvSpPr>
                <p:spPr>
                  <a:xfrm>
                    <a:off x="5897100" y="3385319"/>
                    <a:ext cx="70985" cy="307812"/>
                  </a:xfrm>
                  <a:custGeom>
                    <a:avLst/>
                    <a:gdLst>
                      <a:gd name="connsiteX0" fmla="*/ 70985 w 70985"/>
                      <a:gd name="connsiteY0" fmla="*/ 0 h 307812"/>
                      <a:gd name="connsiteX1" fmla="*/ 45230 w 70985"/>
                      <a:gd name="connsiteY1" fmla="*/ 94543 h 307812"/>
                      <a:gd name="connsiteX2" fmla="*/ 23243 w 70985"/>
                      <a:gd name="connsiteY2" fmla="*/ 307813 h 307812"/>
                      <a:gd name="connsiteX3" fmla="*/ 0 w 70985"/>
                      <a:gd name="connsiteY3" fmla="*/ 216097 h 307812"/>
                      <a:gd name="connsiteX4" fmla="*/ 0 w 70985"/>
                      <a:gd name="connsiteY4" fmla="*/ 72556 h 307812"/>
                      <a:gd name="connsiteX5" fmla="*/ 70985 w 70985"/>
                      <a:gd name="connsiteY5" fmla="*/ 0 h 3078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985" h="307812">
                        <a:moveTo>
                          <a:pt x="70985" y="0"/>
                        </a:moveTo>
                        <a:cubicBezTo>
                          <a:pt x="70985" y="0"/>
                          <a:pt x="50569" y="58736"/>
                          <a:pt x="45230" y="94543"/>
                        </a:cubicBezTo>
                        <a:cubicBezTo>
                          <a:pt x="39890" y="130349"/>
                          <a:pt x="23243" y="307813"/>
                          <a:pt x="23243" y="307813"/>
                        </a:cubicBezTo>
                        <a:lnTo>
                          <a:pt x="0" y="216097"/>
                        </a:lnTo>
                        <a:lnTo>
                          <a:pt x="0" y="72556"/>
                        </a:lnTo>
                        <a:cubicBezTo>
                          <a:pt x="0" y="72556"/>
                          <a:pt x="15391" y="21358"/>
                          <a:pt x="70985" y="0"/>
                        </a:cubicBez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571" name="Freeform: Shape 1570">
                    <a:extLst>
                      <a:ext uri="{FF2B5EF4-FFF2-40B4-BE49-F238E27FC236}">
                        <a16:creationId xmlns:a16="http://schemas.microsoft.com/office/drawing/2014/main" id="{0A8AB6CC-7420-488C-A838-8FF32ABEB23F}"/>
                      </a:ext>
                    </a:extLst>
                  </p:cNvPr>
                  <p:cNvSpPr/>
                  <p:nvPr/>
                </p:nvSpPr>
                <p:spPr>
                  <a:xfrm>
                    <a:off x="5897100" y="3879704"/>
                    <a:ext cx="78837" cy="157989"/>
                  </a:xfrm>
                  <a:custGeom>
                    <a:avLst/>
                    <a:gdLst>
                      <a:gd name="connsiteX0" fmla="*/ 78838 w 78837"/>
                      <a:gd name="connsiteY0" fmla="*/ 0 h 157989"/>
                      <a:gd name="connsiteX1" fmla="*/ 23243 w 78837"/>
                      <a:gd name="connsiteY1" fmla="*/ 157990 h 157989"/>
                      <a:gd name="connsiteX2" fmla="*/ 0 w 78837"/>
                      <a:gd name="connsiteY2" fmla="*/ 99568 h 1579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8837" h="157989">
                        <a:moveTo>
                          <a:pt x="78838" y="0"/>
                        </a:moveTo>
                        <a:lnTo>
                          <a:pt x="23243" y="157990"/>
                        </a:lnTo>
                        <a:lnTo>
                          <a:pt x="0" y="99568"/>
                        </a:ln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572" name="Freeform: Shape 1571">
                    <a:extLst>
                      <a:ext uri="{FF2B5EF4-FFF2-40B4-BE49-F238E27FC236}">
                        <a16:creationId xmlns:a16="http://schemas.microsoft.com/office/drawing/2014/main" id="{C706B0E3-B5B2-4115-B03F-ED8EC1FFDAC8}"/>
                      </a:ext>
                    </a:extLst>
                  </p:cNvPr>
                  <p:cNvSpPr/>
                  <p:nvPr/>
                </p:nvSpPr>
                <p:spPr>
                  <a:xfrm>
                    <a:off x="6941151" y="3355794"/>
                    <a:ext cx="287710" cy="55594"/>
                  </a:xfrm>
                  <a:custGeom>
                    <a:avLst/>
                    <a:gdLst>
                      <a:gd name="connsiteX0" fmla="*/ 129407 w 287710"/>
                      <a:gd name="connsiteY0" fmla="*/ 0 h 55594"/>
                      <a:gd name="connsiteX1" fmla="*/ 0 w 287710"/>
                      <a:gd name="connsiteY1" fmla="*/ 55595 h 55594"/>
                      <a:gd name="connsiteX2" fmla="*/ 223636 w 287710"/>
                      <a:gd name="connsiteY2" fmla="*/ 24813 h 55594"/>
                      <a:gd name="connsiteX3" fmla="*/ 287711 w 287710"/>
                      <a:gd name="connsiteY3" fmla="*/ 0 h 555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87710" h="55594">
                        <a:moveTo>
                          <a:pt x="129407" y="0"/>
                        </a:moveTo>
                        <a:lnTo>
                          <a:pt x="0" y="55595"/>
                        </a:lnTo>
                        <a:lnTo>
                          <a:pt x="223636" y="24813"/>
                        </a:lnTo>
                        <a:lnTo>
                          <a:pt x="287711" y="0"/>
                        </a:ln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573" name="Freeform: Shape 1572">
                    <a:extLst>
                      <a:ext uri="{FF2B5EF4-FFF2-40B4-BE49-F238E27FC236}">
                        <a16:creationId xmlns:a16="http://schemas.microsoft.com/office/drawing/2014/main" id="{310F34B4-6FE3-461D-8364-94DB067B548D}"/>
                      </a:ext>
                    </a:extLst>
                  </p:cNvPr>
                  <p:cNvSpPr/>
                  <p:nvPr/>
                </p:nvSpPr>
                <p:spPr>
                  <a:xfrm>
                    <a:off x="7671421" y="3502477"/>
                    <a:ext cx="43659" cy="492500"/>
                  </a:xfrm>
                  <a:custGeom>
                    <a:avLst/>
                    <a:gdLst>
                      <a:gd name="connsiteX0" fmla="*/ 29211 w 43659"/>
                      <a:gd name="connsiteY0" fmla="*/ 0 h 492500"/>
                      <a:gd name="connsiteX1" fmla="*/ 0 w 43659"/>
                      <a:gd name="connsiteY1" fmla="*/ 295877 h 492500"/>
                      <a:gd name="connsiteX2" fmla="*/ 14448 w 43659"/>
                      <a:gd name="connsiteY2" fmla="*/ 492501 h 492500"/>
                      <a:gd name="connsiteX3" fmla="*/ 43659 w 43659"/>
                      <a:gd name="connsiteY3" fmla="*/ 377228 h 4925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3659" h="492500">
                        <a:moveTo>
                          <a:pt x="29211" y="0"/>
                        </a:moveTo>
                        <a:lnTo>
                          <a:pt x="0" y="295877"/>
                        </a:lnTo>
                        <a:lnTo>
                          <a:pt x="14448" y="492501"/>
                        </a:lnTo>
                        <a:lnTo>
                          <a:pt x="43659" y="377228"/>
                        </a:ln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sp>
              <p:nvSpPr>
                <p:cNvPr id="1563" name="Freeform: Shape 1562">
                  <a:extLst>
                    <a:ext uri="{FF2B5EF4-FFF2-40B4-BE49-F238E27FC236}">
                      <a16:creationId xmlns:a16="http://schemas.microsoft.com/office/drawing/2014/main" id="{1CD41A27-DB6D-4008-8B1D-BAC524D25D69}"/>
                    </a:ext>
                  </a:extLst>
                </p:cNvPr>
                <p:cNvSpPr/>
                <p:nvPr/>
              </p:nvSpPr>
              <p:spPr>
                <a:xfrm>
                  <a:off x="6006405" y="3351397"/>
                  <a:ext cx="641067" cy="53396"/>
                </a:xfrm>
                <a:custGeom>
                  <a:avLst/>
                  <a:gdLst>
                    <a:gd name="connsiteX0" fmla="*/ 0 w 641067"/>
                    <a:gd name="connsiteY0" fmla="*/ 17589 h 53396"/>
                    <a:gd name="connsiteX1" fmla="*/ 246250 w 641067"/>
                    <a:gd name="connsiteY1" fmla="*/ 53396 h 53396"/>
                    <a:gd name="connsiteX2" fmla="*/ 641067 w 641067"/>
                    <a:gd name="connsiteY2" fmla="*/ 4397 h 53396"/>
                    <a:gd name="connsiteX3" fmla="*/ 54967 w 641067"/>
                    <a:gd name="connsiteY3" fmla="*/ 0 h 53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41067" h="53396">
                      <a:moveTo>
                        <a:pt x="0" y="17589"/>
                      </a:moveTo>
                      <a:lnTo>
                        <a:pt x="246250" y="53396"/>
                      </a:lnTo>
                      <a:lnTo>
                        <a:pt x="641067" y="4397"/>
                      </a:lnTo>
                      <a:lnTo>
                        <a:pt x="54967" y="0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564" name="Freeform: Shape 1563">
                  <a:extLst>
                    <a:ext uri="{FF2B5EF4-FFF2-40B4-BE49-F238E27FC236}">
                      <a16:creationId xmlns:a16="http://schemas.microsoft.com/office/drawing/2014/main" id="{315B51F1-C261-4873-8CBE-60C9236EE820}"/>
                    </a:ext>
                  </a:extLst>
                </p:cNvPr>
                <p:cNvSpPr/>
                <p:nvPr/>
              </p:nvSpPr>
              <p:spPr>
                <a:xfrm>
                  <a:off x="7164787" y="3355794"/>
                  <a:ext cx="435335" cy="24813"/>
                </a:xfrm>
                <a:custGeom>
                  <a:avLst/>
                  <a:gdLst>
                    <a:gd name="connsiteX0" fmla="*/ 0 w 435335"/>
                    <a:gd name="connsiteY0" fmla="*/ 24813 h 24813"/>
                    <a:gd name="connsiteX1" fmla="*/ 435335 w 435335"/>
                    <a:gd name="connsiteY1" fmla="*/ 0 h 24813"/>
                    <a:gd name="connsiteX2" fmla="*/ 64075 w 435335"/>
                    <a:gd name="connsiteY2" fmla="*/ 0 h 248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435335" h="24813">
                      <a:moveTo>
                        <a:pt x="0" y="24813"/>
                      </a:moveTo>
                      <a:lnTo>
                        <a:pt x="435335" y="0"/>
                      </a:lnTo>
                      <a:lnTo>
                        <a:pt x="64075" y="0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565" name="Freeform: Shape 1564">
                  <a:extLst>
                    <a:ext uri="{FF2B5EF4-FFF2-40B4-BE49-F238E27FC236}">
                      <a16:creationId xmlns:a16="http://schemas.microsoft.com/office/drawing/2014/main" id="{7B6542A3-521F-4351-A7AF-2229841F30B4}"/>
                    </a:ext>
                  </a:extLst>
                </p:cNvPr>
                <p:cNvSpPr/>
                <p:nvPr/>
              </p:nvSpPr>
              <p:spPr>
                <a:xfrm>
                  <a:off x="5947355" y="3368986"/>
                  <a:ext cx="305300" cy="92972"/>
                </a:xfrm>
                <a:custGeom>
                  <a:avLst/>
                  <a:gdLst>
                    <a:gd name="connsiteX0" fmla="*/ 305300 w 305300"/>
                    <a:gd name="connsiteY0" fmla="*/ 35807 h 92972"/>
                    <a:gd name="connsiteX1" fmla="*/ 0 w 305300"/>
                    <a:gd name="connsiteY1" fmla="*/ 92972 h 92972"/>
                    <a:gd name="connsiteX2" fmla="*/ 20730 w 305300"/>
                    <a:gd name="connsiteY2" fmla="*/ 16333 h 92972"/>
                    <a:gd name="connsiteX3" fmla="*/ 59050 w 305300"/>
                    <a:gd name="connsiteY3" fmla="*/ 0 h 929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5300" h="92972">
                      <a:moveTo>
                        <a:pt x="305300" y="35807"/>
                      </a:moveTo>
                      <a:lnTo>
                        <a:pt x="0" y="92972"/>
                      </a:lnTo>
                      <a:lnTo>
                        <a:pt x="20730" y="16333"/>
                      </a:lnTo>
                      <a:lnTo>
                        <a:pt x="59050" y="0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566" name="Freeform: Shape 1565">
                  <a:extLst>
                    <a:ext uri="{FF2B5EF4-FFF2-40B4-BE49-F238E27FC236}">
                      <a16:creationId xmlns:a16="http://schemas.microsoft.com/office/drawing/2014/main" id="{F4676D5B-C354-4DD4-AFD0-3A2C8FD94609}"/>
                    </a:ext>
                  </a:extLst>
                </p:cNvPr>
                <p:cNvSpPr/>
                <p:nvPr/>
              </p:nvSpPr>
              <p:spPr>
                <a:xfrm>
                  <a:off x="5915318" y="3597019"/>
                  <a:ext cx="61562" cy="282685"/>
                </a:xfrm>
                <a:custGeom>
                  <a:avLst/>
                  <a:gdLst>
                    <a:gd name="connsiteX0" fmla="*/ 17275 w 61562"/>
                    <a:gd name="connsiteY0" fmla="*/ 0 h 282685"/>
                    <a:gd name="connsiteX1" fmla="*/ 61563 w 61562"/>
                    <a:gd name="connsiteY1" fmla="*/ 76953 h 282685"/>
                    <a:gd name="connsiteX2" fmla="*/ 60620 w 61562"/>
                    <a:gd name="connsiteY2" fmla="*/ 282685 h 282685"/>
                    <a:gd name="connsiteX3" fmla="*/ 0 w 61562"/>
                    <a:gd name="connsiteY3" fmla="*/ 76953 h 2826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1562" h="282685">
                      <a:moveTo>
                        <a:pt x="17275" y="0"/>
                      </a:moveTo>
                      <a:lnTo>
                        <a:pt x="61563" y="76953"/>
                      </a:lnTo>
                      <a:lnTo>
                        <a:pt x="60620" y="282685"/>
                      </a:lnTo>
                      <a:lnTo>
                        <a:pt x="0" y="76953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567" name="Freeform: Shape 1566">
                  <a:extLst>
                    <a:ext uri="{FF2B5EF4-FFF2-40B4-BE49-F238E27FC236}">
                      <a16:creationId xmlns:a16="http://schemas.microsoft.com/office/drawing/2014/main" id="{CF90A3C3-EA65-4085-8819-1A1B09F606BE}"/>
                    </a:ext>
                  </a:extLst>
                </p:cNvPr>
                <p:cNvSpPr/>
                <p:nvPr/>
              </p:nvSpPr>
              <p:spPr>
                <a:xfrm>
                  <a:off x="7001771" y="3355794"/>
                  <a:ext cx="679072" cy="63761"/>
                </a:xfrm>
                <a:custGeom>
                  <a:avLst/>
                  <a:gdLst>
                    <a:gd name="connsiteX0" fmla="*/ 0 w 679072"/>
                    <a:gd name="connsiteY0" fmla="*/ 48999 h 63761"/>
                    <a:gd name="connsiteX1" fmla="*/ 250334 w 679072"/>
                    <a:gd name="connsiteY1" fmla="*/ 63761 h 63761"/>
                    <a:gd name="connsiteX2" fmla="*/ 679073 w 679072"/>
                    <a:gd name="connsiteY2" fmla="*/ 12564 h 63761"/>
                    <a:gd name="connsiteX3" fmla="*/ 499411 w 679072"/>
                    <a:gd name="connsiteY3" fmla="*/ 0 h 63761"/>
                    <a:gd name="connsiteX4" fmla="*/ 163015 w 679072"/>
                    <a:gd name="connsiteY4" fmla="*/ 24813 h 637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79072" h="63761">
                      <a:moveTo>
                        <a:pt x="0" y="48999"/>
                      </a:moveTo>
                      <a:lnTo>
                        <a:pt x="250334" y="63761"/>
                      </a:lnTo>
                      <a:lnTo>
                        <a:pt x="679073" y="12564"/>
                      </a:lnTo>
                      <a:lnTo>
                        <a:pt x="499411" y="0"/>
                      </a:lnTo>
                      <a:lnTo>
                        <a:pt x="163015" y="24813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1546" name="Graphic 2125">
                <a:extLst>
                  <a:ext uri="{FF2B5EF4-FFF2-40B4-BE49-F238E27FC236}">
                    <a16:creationId xmlns:a16="http://schemas.microsoft.com/office/drawing/2014/main" id="{ACA7A7EB-11A2-4A2B-9CD6-DC3981DDFC40}"/>
                  </a:ext>
                </a:extLst>
              </p:cNvPr>
              <p:cNvGrpSpPr/>
              <p:nvPr/>
            </p:nvGrpSpPr>
            <p:grpSpPr>
              <a:xfrm>
                <a:off x="5795962" y="3309937"/>
                <a:ext cx="1894305" cy="757910"/>
                <a:chOff x="5795962" y="3309937"/>
                <a:chExt cx="1894305" cy="757910"/>
              </a:xfrm>
            </p:grpSpPr>
            <p:sp>
              <p:nvSpPr>
                <p:cNvPr id="1549" name="Freeform: Shape 1548">
                  <a:extLst>
                    <a:ext uri="{FF2B5EF4-FFF2-40B4-BE49-F238E27FC236}">
                      <a16:creationId xmlns:a16="http://schemas.microsoft.com/office/drawing/2014/main" id="{B5CC4097-2C66-415D-833B-B019956634A8}"/>
                    </a:ext>
                  </a:extLst>
                </p:cNvPr>
                <p:cNvSpPr/>
                <p:nvPr/>
              </p:nvSpPr>
              <p:spPr>
                <a:xfrm>
                  <a:off x="5795962" y="3314334"/>
                  <a:ext cx="1894305" cy="753513"/>
                </a:xfrm>
                <a:custGeom>
                  <a:avLst/>
                  <a:gdLst>
                    <a:gd name="connsiteX0" fmla="*/ 1702708 w 1894305"/>
                    <a:gd name="connsiteY0" fmla="*/ 753513 h 753513"/>
                    <a:gd name="connsiteX1" fmla="*/ 191598 w 1894305"/>
                    <a:gd name="connsiteY1" fmla="*/ 753513 h 753513"/>
                    <a:gd name="connsiteX2" fmla="*/ 0 w 1894305"/>
                    <a:gd name="connsiteY2" fmla="*/ 623478 h 753513"/>
                    <a:gd name="connsiteX3" fmla="*/ 55909 w 1894305"/>
                    <a:gd name="connsiteY3" fmla="*/ 515744 h 753513"/>
                    <a:gd name="connsiteX4" fmla="*/ 0 w 1894305"/>
                    <a:gd name="connsiteY4" fmla="*/ 245308 h 753513"/>
                    <a:gd name="connsiteX5" fmla="*/ 0 w 1894305"/>
                    <a:gd name="connsiteY5" fmla="*/ 195053 h 753513"/>
                    <a:gd name="connsiteX6" fmla="*/ 0 w 1894305"/>
                    <a:gd name="connsiteY6" fmla="*/ 130035 h 753513"/>
                    <a:gd name="connsiteX7" fmla="*/ 191598 w 1894305"/>
                    <a:gd name="connsiteY7" fmla="*/ 0 h 753513"/>
                    <a:gd name="connsiteX8" fmla="*/ 750372 w 1894305"/>
                    <a:gd name="connsiteY8" fmla="*/ 0 h 753513"/>
                    <a:gd name="connsiteX9" fmla="*/ 1044051 w 1894305"/>
                    <a:gd name="connsiteY9" fmla="*/ 55595 h 753513"/>
                    <a:gd name="connsiteX10" fmla="*/ 1173458 w 1894305"/>
                    <a:gd name="connsiteY10" fmla="*/ 0 h 753513"/>
                    <a:gd name="connsiteX11" fmla="*/ 1702708 w 1894305"/>
                    <a:gd name="connsiteY11" fmla="*/ 0 h 753513"/>
                    <a:gd name="connsiteX12" fmla="*/ 1894306 w 1894305"/>
                    <a:gd name="connsiteY12" fmla="*/ 130035 h 753513"/>
                    <a:gd name="connsiteX13" fmla="*/ 1867607 w 1894305"/>
                    <a:gd name="connsiteY13" fmla="*/ 668080 h 753513"/>
                    <a:gd name="connsiteX14" fmla="*/ 1702708 w 1894305"/>
                    <a:gd name="connsiteY14" fmla="*/ 753513 h 7535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894305" h="753513">
                      <a:moveTo>
                        <a:pt x="1702708" y="753513"/>
                      </a:moveTo>
                      <a:lnTo>
                        <a:pt x="191598" y="753513"/>
                      </a:lnTo>
                      <a:cubicBezTo>
                        <a:pt x="86376" y="753513"/>
                        <a:pt x="0" y="695092"/>
                        <a:pt x="0" y="623478"/>
                      </a:cubicBezTo>
                      <a:lnTo>
                        <a:pt x="55909" y="515744"/>
                      </a:lnTo>
                      <a:lnTo>
                        <a:pt x="0" y="245308"/>
                      </a:lnTo>
                      <a:lnTo>
                        <a:pt x="0" y="195053"/>
                      </a:lnTo>
                      <a:lnTo>
                        <a:pt x="0" y="130035"/>
                      </a:lnTo>
                      <a:cubicBezTo>
                        <a:pt x="0" y="58422"/>
                        <a:pt x="86062" y="0"/>
                        <a:pt x="191598" y="0"/>
                      </a:cubicBezTo>
                      <a:lnTo>
                        <a:pt x="750372" y="0"/>
                      </a:lnTo>
                      <a:lnTo>
                        <a:pt x="1044051" y="55595"/>
                      </a:lnTo>
                      <a:lnTo>
                        <a:pt x="1173458" y="0"/>
                      </a:lnTo>
                      <a:lnTo>
                        <a:pt x="1702708" y="0"/>
                      </a:lnTo>
                      <a:cubicBezTo>
                        <a:pt x="1807930" y="0"/>
                        <a:pt x="1894306" y="58422"/>
                        <a:pt x="1894306" y="130035"/>
                      </a:cubicBezTo>
                      <a:lnTo>
                        <a:pt x="1867607" y="668080"/>
                      </a:lnTo>
                      <a:cubicBezTo>
                        <a:pt x="1867607" y="739693"/>
                        <a:pt x="1808244" y="753513"/>
                        <a:pt x="1702708" y="753513"/>
                      </a:cubicBezTo>
                      <a:close/>
                    </a:path>
                  </a:pathLst>
                </a:custGeom>
                <a:solidFill>
                  <a:srgbClr val="FFBD03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grpSp>
              <p:nvGrpSpPr>
                <p:cNvPr id="1550" name="Graphic 2125">
                  <a:extLst>
                    <a:ext uri="{FF2B5EF4-FFF2-40B4-BE49-F238E27FC236}">
                      <a16:creationId xmlns:a16="http://schemas.microsoft.com/office/drawing/2014/main" id="{DC08BE8C-9232-4566-8E26-2C016D4B019D}"/>
                    </a:ext>
                  </a:extLst>
                </p:cNvPr>
                <p:cNvGrpSpPr/>
                <p:nvPr/>
              </p:nvGrpSpPr>
              <p:grpSpPr>
                <a:xfrm>
                  <a:off x="5795962" y="3314334"/>
                  <a:ext cx="1875459" cy="731840"/>
                  <a:chOff x="5795962" y="3314334"/>
                  <a:chExt cx="1875459" cy="731840"/>
                </a:xfrm>
              </p:grpSpPr>
              <p:sp>
                <p:nvSpPr>
                  <p:cNvPr id="1556" name="Freeform: Shape 1555">
                    <a:extLst>
                      <a:ext uri="{FF2B5EF4-FFF2-40B4-BE49-F238E27FC236}">
                        <a16:creationId xmlns:a16="http://schemas.microsoft.com/office/drawing/2014/main" id="{C5BA6983-83A9-4C6A-9DD5-2510F76A7A06}"/>
                      </a:ext>
                    </a:extLst>
                  </p:cNvPr>
                  <p:cNvSpPr/>
                  <p:nvPr/>
                </p:nvSpPr>
                <p:spPr>
                  <a:xfrm>
                    <a:off x="5900555" y="3387830"/>
                    <a:ext cx="1730822" cy="658345"/>
                  </a:xfrm>
                  <a:custGeom>
                    <a:avLst/>
                    <a:gdLst>
                      <a:gd name="connsiteX0" fmla="*/ 1885 w 1730822"/>
                      <a:gd name="connsiteY0" fmla="*/ 66276 h 658345"/>
                      <a:gd name="connsiteX1" fmla="*/ 0 w 1730822"/>
                      <a:gd name="connsiteY1" fmla="*/ 574168 h 658345"/>
                      <a:gd name="connsiteX2" fmla="*/ 98940 w 1730822"/>
                      <a:gd name="connsiteY2" fmla="*/ 640128 h 658345"/>
                      <a:gd name="connsiteX3" fmla="*/ 1629210 w 1730822"/>
                      <a:gd name="connsiteY3" fmla="*/ 658345 h 658345"/>
                      <a:gd name="connsiteX4" fmla="*/ 1728149 w 1730822"/>
                      <a:gd name="connsiteY4" fmla="*/ 592385 h 658345"/>
                      <a:gd name="connsiteX5" fmla="*/ 1730348 w 1730822"/>
                      <a:gd name="connsiteY5" fmla="*/ 51514 h 658345"/>
                      <a:gd name="connsiteX6" fmla="*/ 1600313 w 1730822"/>
                      <a:gd name="connsiteY6" fmla="*/ 7227 h 658345"/>
                      <a:gd name="connsiteX7" fmla="*/ 101453 w 1730822"/>
                      <a:gd name="connsiteY7" fmla="*/ 2 h 658345"/>
                      <a:gd name="connsiteX8" fmla="*/ 1885 w 1730822"/>
                      <a:gd name="connsiteY8" fmla="*/ 66276 h 658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730822" h="658345">
                        <a:moveTo>
                          <a:pt x="1885" y="66276"/>
                        </a:moveTo>
                        <a:lnTo>
                          <a:pt x="0" y="574168"/>
                        </a:lnTo>
                        <a:cubicBezTo>
                          <a:pt x="0" y="610603"/>
                          <a:pt x="44287" y="640128"/>
                          <a:pt x="98940" y="640128"/>
                        </a:cubicBezTo>
                        <a:lnTo>
                          <a:pt x="1629210" y="658345"/>
                        </a:lnTo>
                        <a:cubicBezTo>
                          <a:pt x="1683862" y="658345"/>
                          <a:pt x="1728149" y="628820"/>
                          <a:pt x="1728149" y="592385"/>
                        </a:cubicBezTo>
                        <a:lnTo>
                          <a:pt x="1730348" y="51514"/>
                        </a:lnTo>
                        <a:cubicBezTo>
                          <a:pt x="1737258" y="17906"/>
                          <a:pt x="1667529" y="12566"/>
                          <a:pt x="1600313" y="7227"/>
                        </a:cubicBezTo>
                        <a:lnTo>
                          <a:pt x="101453" y="2"/>
                        </a:lnTo>
                        <a:cubicBezTo>
                          <a:pt x="46800" y="-312"/>
                          <a:pt x="1885" y="29527"/>
                          <a:pt x="1885" y="66276"/>
                        </a:cubicBezTo>
                        <a:close/>
                      </a:path>
                    </a:pathLst>
                  </a:custGeom>
                  <a:solidFill>
                    <a:srgbClr val="FFAB17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557" name="Freeform: Shape 1556">
                    <a:extLst>
                      <a:ext uri="{FF2B5EF4-FFF2-40B4-BE49-F238E27FC236}">
                        <a16:creationId xmlns:a16="http://schemas.microsoft.com/office/drawing/2014/main" id="{847A59F7-5035-44F2-B240-15F2BF970402}"/>
                      </a:ext>
                    </a:extLst>
                  </p:cNvPr>
                  <p:cNvSpPr/>
                  <p:nvPr/>
                </p:nvSpPr>
                <p:spPr>
                  <a:xfrm>
                    <a:off x="5851556" y="3369484"/>
                    <a:ext cx="1785942" cy="628320"/>
                  </a:xfrm>
                  <a:custGeom>
                    <a:avLst/>
                    <a:gdLst>
                      <a:gd name="connsiteX0" fmla="*/ 63761 w 1785942"/>
                      <a:gd name="connsiteY0" fmla="*/ 628321 h 628320"/>
                      <a:gd name="connsiteX1" fmla="*/ 42089 w 1785942"/>
                      <a:gd name="connsiteY1" fmla="*/ 375160 h 628320"/>
                      <a:gd name="connsiteX2" fmla="*/ 48056 w 1785942"/>
                      <a:gd name="connsiteY2" fmla="*/ 32797 h 628320"/>
                      <a:gd name="connsiteX3" fmla="*/ 1785943 w 1785942"/>
                      <a:gd name="connsiteY3" fmla="*/ 31540 h 628320"/>
                      <a:gd name="connsiteX4" fmla="*/ 1781860 w 1785942"/>
                      <a:gd name="connsiteY4" fmla="*/ 25259 h 628320"/>
                      <a:gd name="connsiteX5" fmla="*/ 1669728 w 1785942"/>
                      <a:gd name="connsiteY5" fmla="*/ 131 h 628320"/>
                      <a:gd name="connsiteX6" fmla="*/ 87947 w 1785942"/>
                      <a:gd name="connsiteY6" fmla="*/ 5471 h 628320"/>
                      <a:gd name="connsiteX7" fmla="*/ 0 w 1785942"/>
                      <a:gd name="connsiteY7" fmla="*/ 65149 h 628320"/>
                      <a:gd name="connsiteX8" fmla="*/ 17903 w 1785942"/>
                      <a:gd name="connsiteY8" fmla="*/ 542573 h 628320"/>
                      <a:gd name="connsiteX9" fmla="*/ 63761 w 1785942"/>
                      <a:gd name="connsiteY9" fmla="*/ 628321 h 628320"/>
                      <a:gd name="connsiteX10" fmla="*/ 63761 w 1785942"/>
                      <a:gd name="connsiteY10" fmla="*/ 628321 h 6283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785942" h="628320">
                        <a:moveTo>
                          <a:pt x="63761" y="628321"/>
                        </a:moveTo>
                        <a:lnTo>
                          <a:pt x="42089" y="375160"/>
                        </a:lnTo>
                        <a:lnTo>
                          <a:pt x="48056" y="32797"/>
                        </a:lnTo>
                        <a:lnTo>
                          <a:pt x="1785943" y="31540"/>
                        </a:lnTo>
                        <a:lnTo>
                          <a:pt x="1781860" y="25259"/>
                        </a:lnTo>
                        <a:cubicBezTo>
                          <a:pt x="1749194" y="-3324"/>
                          <a:pt x="1732233" y="131"/>
                          <a:pt x="1669728" y="131"/>
                        </a:cubicBezTo>
                        <a:lnTo>
                          <a:pt x="87947" y="5471"/>
                        </a:lnTo>
                        <a:cubicBezTo>
                          <a:pt x="39262" y="5471"/>
                          <a:pt x="0" y="32169"/>
                          <a:pt x="0" y="65149"/>
                        </a:cubicBezTo>
                        <a:lnTo>
                          <a:pt x="17903" y="542573"/>
                        </a:lnTo>
                        <a:cubicBezTo>
                          <a:pt x="17903" y="577751"/>
                          <a:pt x="20730" y="609161"/>
                          <a:pt x="63761" y="628321"/>
                        </a:cubicBezTo>
                        <a:lnTo>
                          <a:pt x="63761" y="628321"/>
                        </a:lnTo>
                        <a:close/>
                      </a:path>
                    </a:pathLst>
                  </a:custGeom>
                  <a:solidFill>
                    <a:srgbClr val="D87100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558" name="Freeform: Shape 1557">
                    <a:extLst>
                      <a:ext uri="{FF2B5EF4-FFF2-40B4-BE49-F238E27FC236}">
                        <a16:creationId xmlns:a16="http://schemas.microsoft.com/office/drawing/2014/main" id="{84084A67-E18B-4239-ADC3-F8D7B9AE4AFF}"/>
                      </a:ext>
                    </a:extLst>
                  </p:cNvPr>
                  <p:cNvSpPr/>
                  <p:nvPr/>
                </p:nvSpPr>
                <p:spPr>
                  <a:xfrm>
                    <a:off x="5795962" y="3343545"/>
                    <a:ext cx="70985" cy="308127"/>
                  </a:xfrm>
                  <a:custGeom>
                    <a:avLst/>
                    <a:gdLst>
                      <a:gd name="connsiteX0" fmla="*/ 70985 w 70985"/>
                      <a:gd name="connsiteY0" fmla="*/ 0 h 308127"/>
                      <a:gd name="connsiteX1" fmla="*/ 35493 w 70985"/>
                      <a:gd name="connsiteY1" fmla="*/ 64075 h 308127"/>
                      <a:gd name="connsiteX2" fmla="*/ 22929 w 70985"/>
                      <a:gd name="connsiteY2" fmla="*/ 308127 h 308127"/>
                      <a:gd name="connsiteX3" fmla="*/ 0 w 70985"/>
                      <a:gd name="connsiteY3" fmla="*/ 216097 h 308127"/>
                      <a:gd name="connsiteX4" fmla="*/ 0 w 70985"/>
                      <a:gd name="connsiteY4" fmla="*/ 72556 h 308127"/>
                      <a:gd name="connsiteX5" fmla="*/ 70985 w 70985"/>
                      <a:gd name="connsiteY5" fmla="*/ 0 h 308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985" h="308127">
                        <a:moveTo>
                          <a:pt x="70985" y="0"/>
                        </a:moveTo>
                        <a:cubicBezTo>
                          <a:pt x="70985" y="0"/>
                          <a:pt x="41146" y="27954"/>
                          <a:pt x="35493" y="64075"/>
                        </a:cubicBezTo>
                        <a:cubicBezTo>
                          <a:pt x="29839" y="99882"/>
                          <a:pt x="22929" y="308127"/>
                          <a:pt x="22929" y="308127"/>
                        </a:cubicBezTo>
                        <a:lnTo>
                          <a:pt x="0" y="216097"/>
                        </a:lnTo>
                        <a:lnTo>
                          <a:pt x="0" y="72556"/>
                        </a:lnTo>
                        <a:cubicBezTo>
                          <a:pt x="0" y="72556"/>
                          <a:pt x="15391" y="21358"/>
                          <a:pt x="70985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559" name="Freeform: Shape 1558">
                    <a:extLst>
                      <a:ext uri="{FF2B5EF4-FFF2-40B4-BE49-F238E27FC236}">
                        <a16:creationId xmlns:a16="http://schemas.microsoft.com/office/drawing/2014/main" id="{CF38E261-F166-41FE-BB28-23B4521EF567}"/>
                      </a:ext>
                    </a:extLst>
                  </p:cNvPr>
                  <p:cNvSpPr/>
                  <p:nvPr/>
                </p:nvSpPr>
                <p:spPr>
                  <a:xfrm>
                    <a:off x="6840013" y="3314334"/>
                    <a:ext cx="287710" cy="55594"/>
                  </a:xfrm>
                  <a:custGeom>
                    <a:avLst/>
                    <a:gdLst>
                      <a:gd name="connsiteX0" fmla="*/ 129407 w 287710"/>
                      <a:gd name="connsiteY0" fmla="*/ 0 h 55594"/>
                      <a:gd name="connsiteX1" fmla="*/ 0 w 287710"/>
                      <a:gd name="connsiteY1" fmla="*/ 55595 h 55594"/>
                      <a:gd name="connsiteX2" fmla="*/ 145112 w 287710"/>
                      <a:gd name="connsiteY2" fmla="*/ 21358 h 55594"/>
                      <a:gd name="connsiteX3" fmla="*/ 287711 w 287710"/>
                      <a:gd name="connsiteY3" fmla="*/ 0 h 555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87710" h="55594">
                        <a:moveTo>
                          <a:pt x="129407" y="0"/>
                        </a:moveTo>
                        <a:lnTo>
                          <a:pt x="0" y="55595"/>
                        </a:lnTo>
                        <a:lnTo>
                          <a:pt x="145112" y="21358"/>
                        </a:lnTo>
                        <a:lnTo>
                          <a:pt x="287711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560" name="Freeform: Shape 1559">
                    <a:extLst>
                      <a:ext uri="{FF2B5EF4-FFF2-40B4-BE49-F238E27FC236}">
                        <a16:creationId xmlns:a16="http://schemas.microsoft.com/office/drawing/2014/main" id="{AD913064-3B97-4689-B91C-79EEFDD20585}"/>
                      </a:ext>
                    </a:extLst>
                  </p:cNvPr>
                  <p:cNvSpPr/>
                  <p:nvPr/>
                </p:nvSpPr>
                <p:spPr>
                  <a:xfrm>
                    <a:off x="7629647" y="3426152"/>
                    <a:ext cx="41774" cy="581075"/>
                  </a:xfrm>
                  <a:custGeom>
                    <a:avLst/>
                    <a:gdLst>
                      <a:gd name="connsiteX0" fmla="*/ 27012 w 41774"/>
                      <a:gd name="connsiteY0" fmla="*/ 0 h 581075"/>
                      <a:gd name="connsiteX1" fmla="*/ 0 w 41774"/>
                      <a:gd name="connsiteY1" fmla="*/ 386651 h 581075"/>
                      <a:gd name="connsiteX2" fmla="*/ 6282 w 41774"/>
                      <a:gd name="connsiteY2" fmla="*/ 581075 h 581075"/>
                      <a:gd name="connsiteX3" fmla="*/ 41775 w 41774"/>
                      <a:gd name="connsiteY3" fmla="*/ 349902 h 5810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1774" h="581075">
                        <a:moveTo>
                          <a:pt x="27012" y="0"/>
                        </a:moveTo>
                        <a:lnTo>
                          <a:pt x="0" y="386651"/>
                        </a:lnTo>
                        <a:lnTo>
                          <a:pt x="6282" y="581075"/>
                        </a:lnTo>
                        <a:lnTo>
                          <a:pt x="41775" y="349902"/>
                        </a:lnTo>
                        <a:close/>
                      </a:path>
                    </a:pathLst>
                  </a:custGeom>
                  <a:solidFill>
                    <a:srgbClr val="FFCE78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sp>
              <p:nvSpPr>
                <p:cNvPr id="1551" name="Freeform: Shape 1550">
                  <a:extLst>
                    <a:ext uri="{FF2B5EF4-FFF2-40B4-BE49-F238E27FC236}">
                      <a16:creationId xmlns:a16="http://schemas.microsoft.com/office/drawing/2014/main" id="{384C2011-B011-484C-80AC-543C9DA3F650}"/>
                    </a:ext>
                  </a:extLst>
                </p:cNvPr>
                <p:cNvSpPr/>
                <p:nvPr/>
              </p:nvSpPr>
              <p:spPr>
                <a:xfrm>
                  <a:off x="5904952" y="3309937"/>
                  <a:ext cx="641381" cy="19473"/>
                </a:xfrm>
                <a:custGeom>
                  <a:avLst/>
                  <a:gdLst>
                    <a:gd name="connsiteX0" fmla="*/ 0 w 641381"/>
                    <a:gd name="connsiteY0" fmla="*/ 17275 h 19473"/>
                    <a:gd name="connsiteX1" fmla="*/ 241539 w 641381"/>
                    <a:gd name="connsiteY1" fmla="*/ 19474 h 19473"/>
                    <a:gd name="connsiteX2" fmla="*/ 641382 w 641381"/>
                    <a:gd name="connsiteY2" fmla="*/ 4397 h 19473"/>
                    <a:gd name="connsiteX3" fmla="*/ 55281 w 641381"/>
                    <a:gd name="connsiteY3" fmla="*/ 0 h 194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41381" h="19473">
                      <a:moveTo>
                        <a:pt x="0" y="17275"/>
                      </a:moveTo>
                      <a:lnTo>
                        <a:pt x="241539" y="19474"/>
                      </a:lnTo>
                      <a:lnTo>
                        <a:pt x="641382" y="4397"/>
                      </a:lnTo>
                      <a:lnTo>
                        <a:pt x="55281" y="0"/>
                      </a:lnTo>
                      <a:close/>
                    </a:path>
                  </a:pathLst>
                </a:custGeom>
                <a:solidFill>
                  <a:srgbClr val="FFAB17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552" name="Freeform: Shape 1551">
                  <a:extLst>
                    <a:ext uri="{FF2B5EF4-FFF2-40B4-BE49-F238E27FC236}">
                      <a16:creationId xmlns:a16="http://schemas.microsoft.com/office/drawing/2014/main" id="{B72DEAC6-C941-47B6-9016-61AE9372311C}"/>
                    </a:ext>
                  </a:extLst>
                </p:cNvPr>
                <p:cNvSpPr/>
                <p:nvPr/>
              </p:nvSpPr>
              <p:spPr>
                <a:xfrm>
                  <a:off x="7063334" y="3314334"/>
                  <a:ext cx="435335" cy="24813"/>
                </a:xfrm>
                <a:custGeom>
                  <a:avLst/>
                  <a:gdLst>
                    <a:gd name="connsiteX0" fmla="*/ 0 w 435335"/>
                    <a:gd name="connsiteY0" fmla="*/ 24813 h 24813"/>
                    <a:gd name="connsiteX1" fmla="*/ 435335 w 435335"/>
                    <a:gd name="connsiteY1" fmla="*/ 0 h 24813"/>
                    <a:gd name="connsiteX2" fmla="*/ 64390 w 435335"/>
                    <a:gd name="connsiteY2" fmla="*/ 0 h 248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435335" h="24813">
                      <a:moveTo>
                        <a:pt x="0" y="24813"/>
                      </a:moveTo>
                      <a:lnTo>
                        <a:pt x="435335" y="0"/>
                      </a:lnTo>
                      <a:lnTo>
                        <a:pt x="64390" y="0"/>
                      </a:lnTo>
                      <a:close/>
                    </a:path>
                  </a:pathLst>
                </a:custGeom>
                <a:solidFill>
                  <a:srgbClr val="FFAB17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553" name="Freeform: Shape 1552">
                  <a:extLst>
                    <a:ext uri="{FF2B5EF4-FFF2-40B4-BE49-F238E27FC236}">
                      <a16:creationId xmlns:a16="http://schemas.microsoft.com/office/drawing/2014/main" id="{FBD132E4-FEE8-4961-B425-376629DAA301}"/>
                    </a:ext>
                  </a:extLst>
                </p:cNvPr>
                <p:cNvSpPr/>
                <p:nvPr/>
              </p:nvSpPr>
              <p:spPr>
                <a:xfrm>
                  <a:off x="5831768" y="3327212"/>
                  <a:ext cx="305300" cy="61876"/>
                </a:xfrm>
                <a:custGeom>
                  <a:avLst/>
                  <a:gdLst>
                    <a:gd name="connsiteX0" fmla="*/ 305300 w 305300"/>
                    <a:gd name="connsiteY0" fmla="*/ 5026 h 61876"/>
                    <a:gd name="connsiteX1" fmla="*/ 0 w 305300"/>
                    <a:gd name="connsiteY1" fmla="*/ 61877 h 61876"/>
                    <a:gd name="connsiteX2" fmla="*/ 35179 w 305300"/>
                    <a:gd name="connsiteY2" fmla="*/ 16333 h 61876"/>
                    <a:gd name="connsiteX3" fmla="*/ 73184 w 305300"/>
                    <a:gd name="connsiteY3" fmla="*/ 0 h 618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5300" h="61876">
                      <a:moveTo>
                        <a:pt x="305300" y="5026"/>
                      </a:moveTo>
                      <a:lnTo>
                        <a:pt x="0" y="61877"/>
                      </a:lnTo>
                      <a:lnTo>
                        <a:pt x="35179" y="16333"/>
                      </a:lnTo>
                      <a:lnTo>
                        <a:pt x="73184" y="0"/>
                      </a:lnTo>
                      <a:close/>
                    </a:path>
                  </a:pathLst>
                </a:custGeom>
                <a:solidFill>
                  <a:srgbClr val="FFCE78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554" name="Freeform: Shape 1553">
                  <a:extLst>
                    <a:ext uri="{FF2B5EF4-FFF2-40B4-BE49-F238E27FC236}">
                      <a16:creationId xmlns:a16="http://schemas.microsoft.com/office/drawing/2014/main" id="{12EB5A08-1B80-482D-8754-8046FC478B39}"/>
                    </a:ext>
                  </a:extLst>
                </p:cNvPr>
                <p:cNvSpPr/>
                <p:nvPr/>
              </p:nvSpPr>
              <p:spPr>
                <a:xfrm>
                  <a:off x="5814179" y="3555245"/>
                  <a:ext cx="37691" cy="274832"/>
                </a:xfrm>
                <a:custGeom>
                  <a:avLst/>
                  <a:gdLst>
                    <a:gd name="connsiteX0" fmla="*/ 17275 w 37691"/>
                    <a:gd name="connsiteY0" fmla="*/ 0 h 274832"/>
                    <a:gd name="connsiteX1" fmla="*/ 37691 w 37691"/>
                    <a:gd name="connsiteY1" fmla="*/ 75069 h 274832"/>
                    <a:gd name="connsiteX2" fmla="*/ 37691 w 37691"/>
                    <a:gd name="connsiteY2" fmla="*/ 274833 h 274832"/>
                    <a:gd name="connsiteX3" fmla="*/ 0 w 37691"/>
                    <a:gd name="connsiteY3" fmla="*/ 76953 h 2748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7691" h="274832">
                      <a:moveTo>
                        <a:pt x="17275" y="0"/>
                      </a:moveTo>
                      <a:lnTo>
                        <a:pt x="37691" y="75069"/>
                      </a:lnTo>
                      <a:lnTo>
                        <a:pt x="37691" y="274833"/>
                      </a:lnTo>
                      <a:lnTo>
                        <a:pt x="0" y="76953"/>
                      </a:lnTo>
                      <a:close/>
                    </a:path>
                  </a:pathLst>
                </a:custGeom>
                <a:solidFill>
                  <a:srgbClr val="FFCE78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555" name="Freeform: Shape 1554">
                  <a:extLst>
                    <a:ext uri="{FF2B5EF4-FFF2-40B4-BE49-F238E27FC236}">
                      <a16:creationId xmlns:a16="http://schemas.microsoft.com/office/drawing/2014/main" id="{49E1E591-575D-45B5-B214-D043088398B7}"/>
                    </a:ext>
                  </a:extLst>
                </p:cNvPr>
                <p:cNvSpPr/>
                <p:nvPr/>
              </p:nvSpPr>
              <p:spPr>
                <a:xfrm>
                  <a:off x="6840013" y="3314334"/>
                  <a:ext cx="739378" cy="55594"/>
                </a:xfrm>
                <a:custGeom>
                  <a:avLst/>
                  <a:gdLst>
                    <a:gd name="connsiteX0" fmla="*/ 0 w 739378"/>
                    <a:gd name="connsiteY0" fmla="*/ 55595 h 55594"/>
                    <a:gd name="connsiteX1" fmla="*/ 279858 w 739378"/>
                    <a:gd name="connsiteY1" fmla="*/ 47114 h 55594"/>
                    <a:gd name="connsiteX2" fmla="*/ 739379 w 739378"/>
                    <a:gd name="connsiteY2" fmla="*/ 12250 h 55594"/>
                    <a:gd name="connsiteX3" fmla="*/ 560031 w 739378"/>
                    <a:gd name="connsiteY3" fmla="*/ 0 h 55594"/>
                    <a:gd name="connsiteX4" fmla="*/ 157361 w 739378"/>
                    <a:gd name="connsiteY4" fmla="*/ 12878 h 555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39378" h="55594">
                      <a:moveTo>
                        <a:pt x="0" y="55595"/>
                      </a:moveTo>
                      <a:lnTo>
                        <a:pt x="279858" y="47114"/>
                      </a:lnTo>
                      <a:lnTo>
                        <a:pt x="739379" y="12250"/>
                      </a:lnTo>
                      <a:lnTo>
                        <a:pt x="560031" y="0"/>
                      </a:lnTo>
                      <a:lnTo>
                        <a:pt x="157361" y="12878"/>
                      </a:lnTo>
                      <a:close/>
                    </a:path>
                  </a:pathLst>
                </a:custGeom>
                <a:solidFill>
                  <a:srgbClr val="FFCE78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sp>
            <p:nvSpPr>
              <p:cNvPr id="1547" name="Freeform: Shape 1546">
                <a:extLst>
                  <a:ext uri="{FF2B5EF4-FFF2-40B4-BE49-F238E27FC236}">
                    <a16:creationId xmlns:a16="http://schemas.microsoft.com/office/drawing/2014/main" id="{6EFD3CB3-D26B-417C-AC4D-48D40EBABC14}"/>
                  </a:ext>
                </a:extLst>
              </p:cNvPr>
              <p:cNvSpPr/>
              <p:nvPr/>
            </p:nvSpPr>
            <p:spPr>
              <a:xfrm>
                <a:off x="6073935" y="3369929"/>
                <a:ext cx="1513308" cy="667765"/>
              </a:xfrm>
              <a:custGeom>
                <a:avLst/>
                <a:gdLst>
                  <a:gd name="connsiteX0" fmla="*/ 0 w 1513308"/>
                  <a:gd name="connsiteY0" fmla="*/ 658971 h 667765"/>
                  <a:gd name="connsiteX1" fmla="*/ 1135767 w 1513308"/>
                  <a:gd name="connsiteY1" fmla="*/ 0 h 667765"/>
                  <a:gd name="connsiteX2" fmla="*/ 1513309 w 1513308"/>
                  <a:gd name="connsiteY2" fmla="*/ 6282 h 667765"/>
                  <a:gd name="connsiteX3" fmla="*/ 647977 w 1513308"/>
                  <a:gd name="connsiteY3" fmla="*/ 667766 h 6677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13308" h="667765">
                    <a:moveTo>
                      <a:pt x="0" y="658971"/>
                    </a:moveTo>
                    <a:lnTo>
                      <a:pt x="1135767" y="0"/>
                    </a:lnTo>
                    <a:lnTo>
                      <a:pt x="1513309" y="6282"/>
                    </a:lnTo>
                    <a:lnTo>
                      <a:pt x="647977" y="667766"/>
                    </a:lnTo>
                    <a:close/>
                  </a:path>
                </a:pathLst>
              </a:custGeom>
              <a:solidFill>
                <a:srgbClr val="D87100">
                  <a:alpha val="15000"/>
                </a:srgbClr>
              </a:solidFill>
              <a:ln w="3129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548" name="Freeform: Shape 1547">
                <a:extLst>
                  <a:ext uri="{FF2B5EF4-FFF2-40B4-BE49-F238E27FC236}">
                    <a16:creationId xmlns:a16="http://schemas.microsoft.com/office/drawing/2014/main" id="{AA7849E8-C319-41CD-A5DF-F8EB2D5236E6}"/>
                  </a:ext>
                </a:extLst>
              </p:cNvPr>
              <p:cNvSpPr/>
              <p:nvPr/>
            </p:nvSpPr>
            <p:spPr>
              <a:xfrm>
                <a:off x="5987559" y="4037694"/>
                <a:ext cx="1525244" cy="43659"/>
              </a:xfrm>
              <a:custGeom>
                <a:avLst/>
                <a:gdLst>
                  <a:gd name="connsiteX0" fmla="*/ 0 w 1525244"/>
                  <a:gd name="connsiteY0" fmla="*/ 30153 h 43659"/>
                  <a:gd name="connsiteX1" fmla="*/ 238084 w 1525244"/>
                  <a:gd name="connsiteY1" fmla="*/ 0 h 43659"/>
                  <a:gd name="connsiteX2" fmla="*/ 1033058 w 1525244"/>
                  <a:gd name="connsiteY2" fmla="*/ 30153 h 43659"/>
                  <a:gd name="connsiteX3" fmla="*/ 1353749 w 1525244"/>
                  <a:gd name="connsiteY3" fmla="*/ 0 h 43659"/>
                  <a:gd name="connsiteX4" fmla="*/ 1525244 w 1525244"/>
                  <a:gd name="connsiteY4" fmla="*/ 33922 h 43659"/>
                  <a:gd name="connsiteX5" fmla="*/ 1145818 w 1525244"/>
                  <a:gd name="connsiteY5" fmla="*/ 43659 h 43659"/>
                  <a:gd name="connsiteX6" fmla="*/ 366863 w 1525244"/>
                  <a:gd name="connsiteY6" fmla="*/ 33922 h 43659"/>
                  <a:gd name="connsiteX7" fmla="*/ 265096 w 1525244"/>
                  <a:gd name="connsiteY7" fmla="*/ 43659 h 43659"/>
                  <a:gd name="connsiteX8" fmla="*/ 209501 w 1525244"/>
                  <a:gd name="connsiteY8" fmla="*/ 30153 h 436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525244" h="43659">
                    <a:moveTo>
                      <a:pt x="0" y="30153"/>
                    </a:moveTo>
                    <a:lnTo>
                      <a:pt x="238084" y="0"/>
                    </a:lnTo>
                    <a:lnTo>
                      <a:pt x="1033058" y="30153"/>
                    </a:lnTo>
                    <a:lnTo>
                      <a:pt x="1353749" y="0"/>
                    </a:lnTo>
                    <a:lnTo>
                      <a:pt x="1525244" y="33922"/>
                    </a:lnTo>
                    <a:lnTo>
                      <a:pt x="1145818" y="43659"/>
                    </a:lnTo>
                    <a:lnTo>
                      <a:pt x="366863" y="33922"/>
                    </a:lnTo>
                    <a:lnTo>
                      <a:pt x="265096" y="43659"/>
                    </a:lnTo>
                    <a:lnTo>
                      <a:pt x="209501" y="30153"/>
                    </a:lnTo>
                    <a:close/>
                  </a:path>
                </a:pathLst>
              </a:custGeom>
              <a:solidFill>
                <a:srgbClr val="D87100"/>
              </a:solidFill>
              <a:ln w="3129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sp>
          <p:nvSpPr>
            <p:cNvPr id="1544" name="Freeform: Shape 1543">
              <a:extLst>
                <a:ext uri="{FF2B5EF4-FFF2-40B4-BE49-F238E27FC236}">
                  <a16:creationId xmlns:a16="http://schemas.microsoft.com/office/drawing/2014/main" id="{206FD931-1538-4834-9AEB-79FEBAADA738}"/>
                </a:ext>
              </a:extLst>
            </p:cNvPr>
            <p:cNvSpPr/>
            <p:nvPr/>
          </p:nvSpPr>
          <p:spPr>
            <a:xfrm>
              <a:off x="6760232" y="3366474"/>
              <a:ext cx="859355" cy="718773"/>
            </a:xfrm>
            <a:custGeom>
              <a:avLst/>
              <a:gdLst>
                <a:gd name="connsiteX0" fmla="*/ 0 w 859355"/>
                <a:gd name="connsiteY0" fmla="*/ 695092 h 718773"/>
                <a:gd name="connsiteX1" fmla="*/ 855908 w 859355"/>
                <a:gd name="connsiteY1" fmla="*/ 0 h 718773"/>
                <a:gd name="connsiteX2" fmla="*/ 855908 w 859355"/>
                <a:gd name="connsiteY2" fmla="*/ 642324 h 718773"/>
                <a:gd name="connsiteX3" fmla="*/ 769846 w 859355"/>
                <a:gd name="connsiteY3" fmla="*/ 713309 h 718773"/>
                <a:gd name="connsiteX4" fmla="*/ 0 w 859355"/>
                <a:gd name="connsiteY4" fmla="*/ 695092 h 7187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9355" h="718773">
                  <a:moveTo>
                    <a:pt x="0" y="695092"/>
                  </a:moveTo>
                  <a:lnTo>
                    <a:pt x="855908" y="0"/>
                  </a:lnTo>
                  <a:lnTo>
                    <a:pt x="855908" y="642324"/>
                  </a:lnTo>
                  <a:cubicBezTo>
                    <a:pt x="855908" y="642324"/>
                    <a:pt x="885747" y="693835"/>
                    <a:pt x="769846" y="713309"/>
                  </a:cubicBezTo>
                  <a:cubicBezTo>
                    <a:pt x="653945" y="732469"/>
                    <a:pt x="0" y="695092"/>
                    <a:pt x="0" y="695092"/>
                  </a:cubicBezTo>
                  <a:close/>
                </a:path>
              </a:pathLst>
            </a:custGeom>
            <a:solidFill>
              <a:srgbClr val="D87100">
                <a:alpha val="15000"/>
              </a:srgbClr>
            </a:solidFill>
            <a:ln w="31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grpSp>
        <p:nvGrpSpPr>
          <p:cNvPr id="1574" name="Graphic 2125">
            <a:extLst>
              <a:ext uri="{FF2B5EF4-FFF2-40B4-BE49-F238E27FC236}">
                <a16:creationId xmlns:a16="http://schemas.microsoft.com/office/drawing/2014/main" id="{B76BCA47-5533-455E-991D-8D276604C5A6}"/>
              </a:ext>
            </a:extLst>
          </p:cNvPr>
          <p:cNvGrpSpPr/>
          <p:nvPr/>
        </p:nvGrpSpPr>
        <p:grpSpPr>
          <a:xfrm>
            <a:off x="7381586" y="-265255"/>
            <a:ext cx="2541140" cy="599021"/>
            <a:chOff x="5795962" y="3309937"/>
            <a:chExt cx="1989162" cy="799371"/>
          </a:xfrm>
        </p:grpSpPr>
        <p:grpSp>
          <p:nvGrpSpPr>
            <p:cNvPr id="1575" name="Graphic 2125">
              <a:extLst>
                <a:ext uri="{FF2B5EF4-FFF2-40B4-BE49-F238E27FC236}">
                  <a16:creationId xmlns:a16="http://schemas.microsoft.com/office/drawing/2014/main" id="{A4965962-1064-4B54-A07F-32A0A99F75CA}"/>
                </a:ext>
              </a:extLst>
            </p:cNvPr>
            <p:cNvGrpSpPr/>
            <p:nvPr/>
          </p:nvGrpSpPr>
          <p:grpSpPr>
            <a:xfrm>
              <a:off x="5795962" y="3309937"/>
              <a:ext cx="1989162" cy="799371"/>
              <a:chOff x="5795962" y="3309937"/>
              <a:chExt cx="1989162" cy="799371"/>
            </a:xfrm>
          </p:grpSpPr>
          <p:grpSp>
            <p:nvGrpSpPr>
              <p:cNvPr id="1577" name="Graphic 2125">
                <a:extLst>
                  <a:ext uri="{FF2B5EF4-FFF2-40B4-BE49-F238E27FC236}">
                    <a16:creationId xmlns:a16="http://schemas.microsoft.com/office/drawing/2014/main" id="{1F1A413E-23C2-4571-B011-368478D5263C}"/>
                  </a:ext>
                </a:extLst>
              </p:cNvPr>
              <p:cNvGrpSpPr/>
              <p:nvPr/>
            </p:nvGrpSpPr>
            <p:grpSpPr>
              <a:xfrm>
                <a:off x="5817634" y="3318417"/>
                <a:ext cx="1967489" cy="790890"/>
                <a:chOff x="5817634" y="3318417"/>
                <a:chExt cx="1967489" cy="790890"/>
              </a:xfrm>
            </p:grpSpPr>
            <p:sp>
              <p:nvSpPr>
                <p:cNvPr id="1593" name="Freeform: Shape 1592">
                  <a:extLst>
                    <a:ext uri="{FF2B5EF4-FFF2-40B4-BE49-F238E27FC236}">
                      <a16:creationId xmlns:a16="http://schemas.microsoft.com/office/drawing/2014/main" id="{475CA85F-986D-4745-9C9A-AFBF5AFD2A7B}"/>
                    </a:ext>
                  </a:extLst>
                </p:cNvPr>
                <p:cNvSpPr/>
                <p:nvPr/>
              </p:nvSpPr>
              <p:spPr>
                <a:xfrm>
                  <a:off x="5817634" y="3318417"/>
                  <a:ext cx="1967489" cy="790890"/>
                </a:xfrm>
                <a:custGeom>
                  <a:avLst/>
                  <a:gdLst>
                    <a:gd name="connsiteX0" fmla="*/ 1855986 w 1967489"/>
                    <a:gd name="connsiteY0" fmla="*/ 765763 h 790890"/>
                    <a:gd name="connsiteX1" fmla="*/ 271064 w 1967489"/>
                    <a:gd name="connsiteY1" fmla="*/ 790891 h 790890"/>
                    <a:gd name="connsiteX2" fmla="*/ 79466 w 1967489"/>
                    <a:gd name="connsiteY2" fmla="*/ 660855 h 790890"/>
                    <a:gd name="connsiteX3" fmla="*/ 9737 w 1967489"/>
                    <a:gd name="connsiteY3" fmla="*/ 579191 h 790890"/>
                    <a:gd name="connsiteX4" fmla="*/ 0 w 1967489"/>
                    <a:gd name="connsiteY4" fmla="*/ 298390 h 790890"/>
                    <a:gd name="connsiteX5" fmla="*/ 79466 w 1967489"/>
                    <a:gd name="connsiteY5" fmla="*/ 232744 h 790890"/>
                    <a:gd name="connsiteX6" fmla="*/ 79466 w 1967489"/>
                    <a:gd name="connsiteY6" fmla="*/ 167727 h 790890"/>
                    <a:gd name="connsiteX7" fmla="*/ 271064 w 1967489"/>
                    <a:gd name="connsiteY7" fmla="*/ 37691 h 790890"/>
                    <a:gd name="connsiteX8" fmla="*/ 749116 w 1967489"/>
                    <a:gd name="connsiteY8" fmla="*/ 0 h 790890"/>
                    <a:gd name="connsiteX9" fmla="*/ 1184137 w 1967489"/>
                    <a:gd name="connsiteY9" fmla="*/ 44916 h 790890"/>
                    <a:gd name="connsiteX10" fmla="*/ 1252924 w 1967489"/>
                    <a:gd name="connsiteY10" fmla="*/ 37377 h 790890"/>
                    <a:gd name="connsiteX11" fmla="*/ 1782174 w 1967489"/>
                    <a:gd name="connsiteY11" fmla="*/ 37377 h 790890"/>
                    <a:gd name="connsiteX12" fmla="*/ 1967490 w 1967489"/>
                    <a:gd name="connsiteY12" fmla="*/ 122811 h 790890"/>
                    <a:gd name="connsiteX13" fmla="*/ 1897446 w 1967489"/>
                    <a:gd name="connsiteY13" fmla="*/ 653317 h 790890"/>
                    <a:gd name="connsiteX14" fmla="*/ 1855986 w 1967489"/>
                    <a:gd name="connsiteY14" fmla="*/ 765763 h 790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967489" h="790890">
                      <a:moveTo>
                        <a:pt x="1855986" y="765763"/>
                      </a:moveTo>
                      <a:lnTo>
                        <a:pt x="271064" y="790891"/>
                      </a:lnTo>
                      <a:cubicBezTo>
                        <a:pt x="165842" y="790891"/>
                        <a:pt x="79466" y="732469"/>
                        <a:pt x="79466" y="660855"/>
                      </a:cubicBezTo>
                      <a:lnTo>
                        <a:pt x="9737" y="579191"/>
                      </a:lnTo>
                      <a:lnTo>
                        <a:pt x="0" y="298390"/>
                      </a:lnTo>
                      <a:lnTo>
                        <a:pt x="79466" y="232744"/>
                      </a:lnTo>
                      <a:lnTo>
                        <a:pt x="79466" y="167727"/>
                      </a:lnTo>
                      <a:cubicBezTo>
                        <a:pt x="79466" y="96113"/>
                        <a:pt x="165528" y="37691"/>
                        <a:pt x="271064" y="37691"/>
                      </a:cubicBezTo>
                      <a:lnTo>
                        <a:pt x="749116" y="0"/>
                      </a:lnTo>
                      <a:lnTo>
                        <a:pt x="1184137" y="44916"/>
                      </a:lnTo>
                      <a:lnTo>
                        <a:pt x="1252924" y="37377"/>
                      </a:lnTo>
                      <a:lnTo>
                        <a:pt x="1782174" y="37377"/>
                      </a:lnTo>
                      <a:cubicBezTo>
                        <a:pt x="1887395" y="37377"/>
                        <a:pt x="1967490" y="51197"/>
                        <a:pt x="1967490" y="122811"/>
                      </a:cubicBezTo>
                      <a:lnTo>
                        <a:pt x="1897446" y="653317"/>
                      </a:lnTo>
                      <a:cubicBezTo>
                        <a:pt x="1897446" y="724931"/>
                        <a:pt x="1961208" y="765763"/>
                        <a:pt x="1855986" y="765763"/>
                      </a:cubicBezTo>
                      <a:close/>
                    </a:path>
                  </a:pathLst>
                </a:custGeom>
                <a:solidFill>
                  <a:srgbClr val="512C1E">
                    <a:alpha val="60000"/>
                  </a:srgbClr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grpSp>
              <p:nvGrpSpPr>
                <p:cNvPr id="1594" name="Graphic 2125">
                  <a:extLst>
                    <a:ext uri="{FF2B5EF4-FFF2-40B4-BE49-F238E27FC236}">
                      <a16:creationId xmlns:a16="http://schemas.microsoft.com/office/drawing/2014/main" id="{71D38D42-E746-434C-B4F8-A0A8DF6B7245}"/>
                    </a:ext>
                  </a:extLst>
                </p:cNvPr>
                <p:cNvGrpSpPr/>
                <p:nvPr/>
              </p:nvGrpSpPr>
              <p:grpSpPr>
                <a:xfrm>
                  <a:off x="5897100" y="3355794"/>
                  <a:ext cx="1817980" cy="681899"/>
                  <a:chOff x="5897100" y="3355794"/>
                  <a:chExt cx="1817980" cy="681899"/>
                </a:xfrm>
                <a:solidFill>
                  <a:srgbClr val="593B2E"/>
                </a:solidFill>
              </p:grpSpPr>
              <p:sp>
                <p:nvSpPr>
                  <p:cNvPr id="1600" name="Freeform: Shape 1599">
                    <a:extLst>
                      <a:ext uri="{FF2B5EF4-FFF2-40B4-BE49-F238E27FC236}">
                        <a16:creationId xmlns:a16="http://schemas.microsoft.com/office/drawing/2014/main" id="{E73AF232-5817-4FC4-8C0F-E916BD329AD1}"/>
                      </a:ext>
                    </a:extLst>
                  </p:cNvPr>
                  <p:cNvSpPr/>
                  <p:nvPr/>
                </p:nvSpPr>
                <p:spPr>
                  <a:xfrm>
                    <a:off x="6003578" y="3429604"/>
                    <a:ext cx="1696739" cy="608090"/>
                  </a:xfrm>
                  <a:custGeom>
                    <a:avLst/>
                    <a:gdLst>
                      <a:gd name="connsiteX0" fmla="*/ 0 w 1696739"/>
                      <a:gd name="connsiteY0" fmla="*/ 65962 h 608090"/>
                      <a:gd name="connsiteX1" fmla="*/ 0 w 1696739"/>
                      <a:gd name="connsiteY1" fmla="*/ 542130 h 608090"/>
                      <a:gd name="connsiteX2" fmla="*/ 98940 w 1696739"/>
                      <a:gd name="connsiteY2" fmla="*/ 608090 h 608090"/>
                      <a:gd name="connsiteX3" fmla="*/ 1597800 w 1696739"/>
                      <a:gd name="connsiteY3" fmla="*/ 608090 h 608090"/>
                      <a:gd name="connsiteX4" fmla="*/ 1696740 w 1696739"/>
                      <a:gd name="connsiteY4" fmla="*/ 542130 h 608090"/>
                      <a:gd name="connsiteX5" fmla="*/ 1696740 w 1696739"/>
                      <a:gd name="connsiteY5" fmla="*/ 72872 h 608090"/>
                      <a:gd name="connsiteX6" fmla="*/ 1598428 w 1696739"/>
                      <a:gd name="connsiteY6" fmla="*/ 6913 h 608090"/>
                      <a:gd name="connsiteX7" fmla="*/ 99882 w 1696739"/>
                      <a:gd name="connsiteY7" fmla="*/ 2 h 608090"/>
                      <a:gd name="connsiteX8" fmla="*/ 0 w 1696739"/>
                      <a:gd name="connsiteY8" fmla="*/ 65962 h 6080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696739" h="608090">
                        <a:moveTo>
                          <a:pt x="0" y="65962"/>
                        </a:moveTo>
                        <a:lnTo>
                          <a:pt x="0" y="542130"/>
                        </a:lnTo>
                        <a:cubicBezTo>
                          <a:pt x="0" y="578565"/>
                          <a:pt x="44287" y="608090"/>
                          <a:pt x="98940" y="608090"/>
                        </a:cubicBezTo>
                        <a:lnTo>
                          <a:pt x="1597800" y="608090"/>
                        </a:lnTo>
                        <a:cubicBezTo>
                          <a:pt x="1652453" y="608090"/>
                          <a:pt x="1696740" y="578565"/>
                          <a:pt x="1696740" y="542130"/>
                        </a:cubicBezTo>
                        <a:lnTo>
                          <a:pt x="1696740" y="72872"/>
                        </a:lnTo>
                        <a:cubicBezTo>
                          <a:pt x="1696740" y="36437"/>
                          <a:pt x="1652767" y="6913"/>
                          <a:pt x="1598428" y="6913"/>
                        </a:cubicBezTo>
                        <a:lnTo>
                          <a:pt x="99882" y="2"/>
                        </a:lnTo>
                        <a:cubicBezTo>
                          <a:pt x="44916" y="-312"/>
                          <a:pt x="0" y="29213"/>
                          <a:pt x="0" y="65962"/>
                        </a:cubicBez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601" name="Freeform: Shape 1600">
                    <a:extLst>
                      <a:ext uri="{FF2B5EF4-FFF2-40B4-BE49-F238E27FC236}">
                        <a16:creationId xmlns:a16="http://schemas.microsoft.com/office/drawing/2014/main" id="{4E7D2019-A970-4C84-B10C-EEA6A54ED29C}"/>
                      </a:ext>
                    </a:extLst>
                  </p:cNvPr>
                  <p:cNvSpPr/>
                  <p:nvPr/>
                </p:nvSpPr>
                <p:spPr>
                  <a:xfrm>
                    <a:off x="5976566" y="3434946"/>
                    <a:ext cx="1709303" cy="590812"/>
                  </a:xfrm>
                  <a:custGeom>
                    <a:avLst/>
                    <a:gdLst>
                      <a:gd name="connsiteX0" fmla="*/ 69101 w 1709303"/>
                      <a:gd name="connsiteY0" fmla="*/ 590812 h 590812"/>
                      <a:gd name="connsiteX1" fmla="*/ 42403 w 1709303"/>
                      <a:gd name="connsiteY1" fmla="*/ 369690 h 590812"/>
                      <a:gd name="connsiteX2" fmla="*/ 67530 w 1709303"/>
                      <a:gd name="connsiteY2" fmla="*/ 41775 h 590812"/>
                      <a:gd name="connsiteX3" fmla="*/ 1709304 w 1709303"/>
                      <a:gd name="connsiteY3" fmla="*/ 32980 h 590812"/>
                      <a:gd name="connsiteX4" fmla="*/ 1709304 w 1709303"/>
                      <a:gd name="connsiteY4" fmla="*/ 32980 h 590812"/>
                      <a:gd name="connsiteX5" fmla="*/ 1593089 w 1709303"/>
                      <a:gd name="connsiteY5" fmla="*/ 1570 h 590812"/>
                      <a:gd name="connsiteX6" fmla="*/ 87947 w 1709303"/>
                      <a:gd name="connsiteY6" fmla="*/ 0 h 590812"/>
                      <a:gd name="connsiteX7" fmla="*/ 0 w 1709303"/>
                      <a:gd name="connsiteY7" fmla="*/ 59678 h 590812"/>
                      <a:gd name="connsiteX8" fmla="*/ 0 w 1709303"/>
                      <a:gd name="connsiteY8" fmla="*/ 503808 h 590812"/>
                      <a:gd name="connsiteX9" fmla="*/ 69101 w 1709303"/>
                      <a:gd name="connsiteY9" fmla="*/ 590812 h 590812"/>
                      <a:gd name="connsiteX10" fmla="*/ 69101 w 1709303"/>
                      <a:gd name="connsiteY10" fmla="*/ 590812 h 5908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709303" h="590812">
                        <a:moveTo>
                          <a:pt x="69101" y="590812"/>
                        </a:moveTo>
                        <a:lnTo>
                          <a:pt x="42403" y="369690"/>
                        </a:lnTo>
                        <a:lnTo>
                          <a:pt x="67530" y="41775"/>
                        </a:lnTo>
                        <a:lnTo>
                          <a:pt x="1709304" y="32980"/>
                        </a:lnTo>
                        <a:lnTo>
                          <a:pt x="1709304" y="32980"/>
                        </a:lnTo>
                        <a:cubicBezTo>
                          <a:pt x="1676638" y="4397"/>
                          <a:pt x="1655594" y="1570"/>
                          <a:pt x="1593089" y="1570"/>
                        </a:cubicBezTo>
                        <a:lnTo>
                          <a:pt x="87947" y="0"/>
                        </a:lnTo>
                        <a:cubicBezTo>
                          <a:pt x="39262" y="0"/>
                          <a:pt x="0" y="26698"/>
                          <a:pt x="0" y="59678"/>
                        </a:cubicBezTo>
                        <a:lnTo>
                          <a:pt x="0" y="503808"/>
                        </a:lnTo>
                        <a:cubicBezTo>
                          <a:pt x="314" y="538987"/>
                          <a:pt x="26070" y="571653"/>
                          <a:pt x="69101" y="590812"/>
                        </a:cubicBezTo>
                        <a:lnTo>
                          <a:pt x="69101" y="590812"/>
                        </a:ln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602" name="Freeform: Shape 1601">
                    <a:extLst>
                      <a:ext uri="{FF2B5EF4-FFF2-40B4-BE49-F238E27FC236}">
                        <a16:creationId xmlns:a16="http://schemas.microsoft.com/office/drawing/2014/main" id="{4FB3BF81-1A79-437D-8B8D-5C13F55E54A6}"/>
                      </a:ext>
                    </a:extLst>
                  </p:cNvPr>
                  <p:cNvSpPr/>
                  <p:nvPr/>
                </p:nvSpPr>
                <p:spPr>
                  <a:xfrm>
                    <a:off x="5897100" y="3385319"/>
                    <a:ext cx="70985" cy="307812"/>
                  </a:xfrm>
                  <a:custGeom>
                    <a:avLst/>
                    <a:gdLst>
                      <a:gd name="connsiteX0" fmla="*/ 70985 w 70985"/>
                      <a:gd name="connsiteY0" fmla="*/ 0 h 307812"/>
                      <a:gd name="connsiteX1" fmla="*/ 45230 w 70985"/>
                      <a:gd name="connsiteY1" fmla="*/ 94543 h 307812"/>
                      <a:gd name="connsiteX2" fmla="*/ 23243 w 70985"/>
                      <a:gd name="connsiteY2" fmla="*/ 307813 h 307812"/>
                      <a:gd name="connsiteX3" fmla="*/ 0 w 70985"/>
                      <a:gd name="connsiteY3" fmla="*/ 216097 h 307812"/>
                      <a:gd name="connsiteX4" fmla="*/ 0 w 70985"/>
                      <a:gd name="connsiteY4" fmla="*/ 72556 h 307812"/>
                      <a:gd name="connsiteX5" fmla="*/ 70985 w 70985"/>
                      <a:gd name="connsiteY5" fmla="*/ 0 h 3078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985" h="307812">
                        <a:moveTo>
                          <a:pt x="70985" y="0"/>
                        </a:moveTo>
                        <a:cubicBezTo>
                          <a:pt x="70985" y="0"/>
                          <a:pt x="50569" y="58736"/>
                          <a:pt x="45230" y="94543"/>
                        </a:cubicBezTo>
                        <a:cubicBezTo>
                          <a:pt x="39890" y="130349"/>
                          <a:pt x="23243" y="307813"/>
                          <a:pt x="23243" y="307813"/>
                        </a:cubicBezTo>
                        <a:lnTo>
                          <a:pt x="0" y="216097"/>
                        </a:lnTo>
                        <a:lnTo>
                          <a:pt x="0" y="72556"/>
                        </a:lnTo>
                        <a:cubicBezTo>
                          <a:pt x="0" y="72556"/>
                          <a:pt x="15391" y="21358"/>
                          <a:pt x="70985" y="0"/>
                        </a:cubicBez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603" name="Freeform: Shape 1602">
                    <a:extLst>
                      <a:ext uri="{FF2B5EF4-FFF2-40B4-BE49-F238E27FC236}">
                        <a16:creationId xmlns:a16="http://schemas.microsoft.com/office/drawing/2014/main" id="{B03BAFF2-630F-4391-9E43-E9792C3F654B}"/>
                      </a:ext>
                    </a:extLst>
                  </p:cNvPr>
                  <p:cNvSpPr/>
                  <p:nvPr/>
                </p:nvSpPr>
                <p:spPr>
                  <a:xfrm>
                    <a:off x="5897100" y="3879704"/>
                    <a:ext cx="78837" cy="157989"/>
                  </a:xfrm>
                  <a:custGeom>
                    <a:avLst/>
                    <a:gdLst>
                      <a:gd name="connsiteX0" fmla="*/ 78838 w 78837"/>
                      <a:gd name="connsiteY0" fmla="*/ 0 h 157989"/>
                      <a:gd name="connsiteX1" fmla="*/ 23243 w 78837"/>
                      <a:gd name="connsiteY1" fmla="*/ 157990 h 157989"/>
                      <a:gd name="connsiteX2" fmla="*/ 0 w 78837"/>
                      <a:gd name="connsiteY2" fmla="*/ 99568 h 1579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8837" h="157989">
                        <a:moveTo>
                          <a:pt x="78838" y="0"/>
                        </a:moveTo>
                        <a:lnTo>
                          <a:pt x="23243" y="157990"/>
                        </a:lnTo>
                        <a:lnTo>
                          <a:pt x="0" y="99568"/>
                        </a:ln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604" name="Freeform: Shape 1603">
                    <a:extLst>
                      <a:ext uri="{FF2B5EF4-FFF2-40B4-BE49-F238E27FC236}">
                        <a16:creationId xmlns:a16="http://schemas.microsoft.com/office/drawing/2014/main" id="{7E55AEAC-20BD-464A-8231-56EFE095BD16}"/>
                      </a:ext>
                    </a:extLst>
                  </p:cNvPr>
                  <p:cNvSpPr/>
                  <p:nvPr/>
                </p:nvSpPr>
                <p:spPr>
                  <a:xfrm>
                    <a:off x="6941151" y="3355794"/>
                    <a:ext cx="287710" cy="55594"/>
                  </a:xfrm>
                  <a:custGeom>
                    <a:avLst/>
                    <a:gdLst>
                      <a:gd name="connsiteX0" fmla="*/ 129407 w 287710"/>
                      <a:gd name="connsiteY0" fmla="*/ 0 h 55594"/>
                      <a:gd name="connsiteX1" fmla="*/ 0 w 287710"/>
                      <a:gd name="connsiteY1" fmla="*/ 55595 h 55594"/>
                      <a:gd name="connsiteX2" fmla="*/ 223636 w 287710"/>
                      <a:gd name="connsiteY2" fmla="*/ 24813 h 55594"/>
                      <a:gd name="connsiteX3" fmla="*/ 287711 w 287710"/>
                      <a:gd name="connsiteY3" fmla="*/ 0 h 555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87710" h="55594">
                        <a:moveTo>
                          <a:pt x="129407" y="0"/>
                        </a:moveTo>
                        <a:lnTo>
                          <a:pt x="0" y="55595"/>
                        </a:lnTo>
                        <a:lnTo>
                          <a:pt x="223636" y="24813"/>
                        </a:lnTo>
                        <a:lnTo>
                          <a:pt x="287711" y="0"/>
                        </a:ln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605" name="Freeform: Shape 1604">
                    <a:extLst>
                      <a:ext uri="{FF2B5EF4-FFF2-40B4-BE49-F238E27FC236}">
                        <a16:creationId xmlns:a16="http://schemas.microsoft.com/office/drawing/2014/main" id="{FA1055CA-B3E8-438D-98AB-F37E75C1A303}"/>
                      </a:ext>
                    </a:extLst>
                  </p:cNvPr>
                  <p:cNvSpPr/>
                  <p:nvPr/>
                </p:nvSpPr>
                <p:spPr>
                  <a:xfrm>
                    <a:off x="7671421" y="3502477"/>
                    <a:ext cx="43659" cy="492500"/>
                  </a:xfrm>
                  <a:custGeom>
                    <a:avLst/>
                    <a:gdLst>
                      <a:gd name="connsiteX0" fmla="*/ 29211 w 43659"/>
                      <a:gd name="connsiteY0" fmla="*/ 0 h 492500"/>
                      <a:gd name="connsiteX1" fmla="*/ 0 w 43659"/>
                      <a:gd name="connsiteY1" fmla="*/ 295877 h 492500"/>
                      <a:gd name="connsiteX2" fmla="*/ 14448 w 43659"/>
                      <a:gd name="connsiteY2" fmla="*/ 492501 h 492500"/>
                      <a:gd name="connsiteX3" fmla="*/ 43659 w 43659"/>
                      <a:gd name="connsiteY3" fmla="*/ 377228 h 4925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3659" h="492500">
                        <a:moveTo>
                          <a:pt x="29211" y="0"/>
                        </a:moveTo>
                        <a:lnTo>
                          <a:pt x="0" y="295877"/>
                        </a:lnTo>
                        <a:lnTo>
                          <a:pt x="14448" y="492501"/>
                        </a:lnTo>
                        <a:lnTo>
                          <a:pt x="43659" y="377228"/>
                        </a:ln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sp>
              <p:nvSpPr>
                <p:cNvPr id="1595" name="Freeform: Shape 1594">
                  <a:extLst>
                    <a:ext uri="{FF2B5EF4-FFF2-40B4-BE49-F238E27FC236}">
                      <a16:creationId xmlns:a16="http://schemas.microsoft.com/office/drawing/2014/main" id="{41EE8839-1506-4AB2-8045-50B3F2E0FD72}"/>
                    </a:ext>
                  </a:extLst>
                </p:cNvPr>
                <p:cNvSpPr/>
                <p:nvPr/>
              </p:nvSpPr>
              <p:spPr>
                <a:xfrm>
                  <a:off x="6006405" y="3351397"/>
                  <a:ext cx="641067" cy="53396"/>
                </a:xfrm>
                <a:custGeom>
                  <a:avLst/>
                  <a:gdLst>
                    <a:gd name="connsiteX0" fmla="*/ 0 w 641067"/>
                    <a:gd name="connsiteY0" fmla="*/ 17589 h 53396"/>
                    <a:gd name="connsiteX1" fmla="*/ 246250 w 641067"/>
                    <a:gd name="connsiteY1" fmla="*/ 53396 h 53396"/>
                    <a:gd name="connsiteX2" fmla="*/ 641067 w 641067"/>
                    <a:gd name="connsiteY2" fmla="*/ 4397 h 53396"/>
                    <a:gd name="connsiteX3" fmla="*/ 54967 w 641067"/>
                    <a:gd name="connsiteY3" fmla="*/ 0 h 53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41067" h="53396">
                      <a:moveTo>
                        <a:pt x="0" y="17589"/>
                      </a:moveTo>
                      <a:lnTo>
                        <a:pt x="246250" y="53396"/>
                      </a:lnTo>
                      <a:lnTo>
                        <a:pt x="641067" y="4397"/>
                      </a:lnTo>
                      <a:lnTo>
                        <a:pt x="54967" y="0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596" name="Freeform: Shape 1595">
                  <a:extLst>
                    <a:ext uri="{FF2B5EF4-FFF2-40B4-BE49-F238E27FC236}">
                      <a16:creationId xmlns:a16="http://schemas.microsoft.com/office/drawing/2014/main" id="{00DB5BA8-9BC4-4718-BDEA-7D134E9BAB33}"/>
                    </a:ext>
                  </a:extLst>
                </p:cNvPr>
                <p:cNvSpPr/>
                <p:nvPr/>
              </p:nvSpPr>
              <p:spPr>
                <a:xfrm>
                  <a:off x="7164787" y="3355794"/>
                  <a:ext cx="435335" cy="24813"/>
                </a:xfrm>
                <a:custGeom>
                  <a:avLst/>
                  <a:gdLst>
                    <a:gd name="connsiteX0" fmla="*/ 0 w 435335"/>
                    <a:gd name="connsiteY0" fmla="*/ 24813 h 24813"/>
                    <a:gd name="connsiteX1" fmla="*/ 435335 w 435335"/>
                    <a:gd name="connsiteY1" fmla="*/ 0 h 24813"/>
                    <a:gd name="connsiteX2" fmla="*/ 64075 w 435335"/>
                    <a:gd name="connsiteY2" fmla="*/ 0 h 248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435335" h="24813">
                      <a:moveTo>
                        <a:pt x="0" y="24813"/>
                      </a:moveTo>
                      <a:lnTo>
                        <a:pt x="435335" y="0"/>
                      </a:lnTo>
                      <a:lnTo>
                        <a:pt x="64075" y="0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597" name="Freeform: Shape 1596">
                  <a:extLst>
                    <a:ext uri="{FF2B5EF4-FFF2-40B4-BE49-F238E27FC236}">
                      <a16:creationId xmlns:a16="http://schemas.microsoft.com/office/drawing/2014/main" id="{F66E0C12-39A7-40B5-A686-9BA3BEEF81D8}"/>
                    </a:ext>
                  </a:extLst>
                </p:cNvPr>
                <p:cNvSpPr/>
                <p:nvPr/>
              </p:nvSpPr>
              <p:spPr>
                <a:xfrm>
                  <a:off x="5947355" y="3368986"/>
                  <a:ext cx="305300" cy="92972"/>
                </a:xfrm>
                <a:custGeom>
                  <a:avLst/>
                  <a:gdLst>
                    <a:gd name="connsiteX0" fmla="*/ 305300 w 305300"/>
                    <a:gd name="connsiteY0" fmla="*/ 35807 h 92972"/>
                    <a:gd name="connsiteX1" fmla="*/ 0 w 305300"/>
                    <a:gd name="connsiteY1" fmla="*/ 92972 h 92972"/>
                    <a:gd name="connsiteX2" fmla="*/ 20730 w 305300"/>
                    <a:gd name="connsiteY2" fmla="*/ 16333 h 92972"/>
                    <a:gd name="connsiteX3" fmla="*/ 59050 w 305300"/>
                    <a:gd name="connsiteY3" fmla="*/ 0 h 929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5300" h="92972">
                      <a:moveTo>
                        <a:pt x="305300" y="35807"/>
                      </a:moveTo>
                      <a:lnTo>
                        <a:pt x="0" y="92972"/>
                      </a:lnTo>
                      <a:lnTo>
                        <a:pt x="20730" y="16333"/>
                      </a:lnTo>
                      <a:lnTo>
                        <a:pt x="59050" y="0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598" name="Freeform: Shape 1597">
                  <a:extLst>
                    <a:ext uri="{FF2B5EF4-FFF2-40B4-BE49-F238E27FC236}">
                      <a16:creationId xmlns:a16="http://schemas.microsoft.com/office/drawing/2014/main" id="{DF702E9B-A0F5-46CD-8859-3FE7FD8B1A52}"/>
                    </a:ext>
                  </a:extLst>
                </p:cNvPr>
                <p:cNvSpPr/>
                <p:nvPr/>
              </p:nvSpPr>
              <p:spPr>
                <a:xfrm>
                  <a:off x="5915318" y="3597019"/>
                  <a:ext cx="61562" cy="282685"/>
                </a:xfrm>
                <a:custGeom>
                  <a:avLst/>
                  <a:gdLst>
                    <a:gd name="connsiteX0" fmla="*/ 17275 w 61562"/>
                    <a:gd name="connsiteY0" fmla="*/ 0 h 282685"/>
                    <a:gd name="connsiteX1" fmla="*/ 61563 w 61562"/>
                    <a:gd name="connsiteY1" fmla="*/ 76953 h 282685"/>
                    <a:gd name="connsiteX2" fmla="*/ 60620 w 61562"/>
                    <a:gd name="connsiteY2" fmla="*/ 282685 h 282685"/>
                    <a:gd name="connsiteX3" fmla="*/ 0 w 61562"/>
                    <a:gd name="connsiteY3" fmla="*/ 76953 h 2826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1562" h="282685">
                      <a:moveTo>
                        <a:pt x="17275" y="0"/>
                      </a:moveTo>
                      <a:lnTo>
                        <a:pt x="61563" y="76953"/>
                      </a:lnTo>
                      <a:lnTo>
                        <a:pt x="60620" y="282685"/>
                      </a:lnTo>
                      <a:lnTo>
                        <a:pt x="0" y="76953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599" name="Freeform: Shape 1598">
                  <a:extLst>
                    <a:ext uri="{FF2B5EF4-FFF2-40B4-BE49-F238E27FC236}">
                      <a16:creationId xmlns:a16="http://schemas.microsoft.com/office/drawing/2014/main" id="{EFF65660-2D5C-4025-B603-17CE4B2F74EA}"/>
                    </a:ext>
                  </a:extLst>
                </p:cNvPr>
                <p:cNvSpPr/>
                <p:nvPr/>
              </p:nvSpPr>
              <p:spPr>
                <a:xfrm>
                  <a:off x="7001771" y="3355794"/>
                  <a:ext cx="679072" cy="63761"/>
                </a:xfrm>
                <a:custGeom>
                  <a:avLst/>
                  <a:gdLst>
                    <a:gd name="connsiteX0" fmla="*/ 0 w 679072"/>
                    <a:gd name="connsiteY0" fmla="*/ 48999 h 63761"/>
                    <a:gd name="connsiteX1" fmla="*/ 250334 w 679072"/>
                    <a:gd name="connsiteY1" fmla="*/ 63761 h 63761"/>
                    <a:gd name="connsiteX2" fmla="*/ 679073 w 679072"/>
                    <a:gd name="connsiteY2" fmla="*/ 12564 h 63761"/>
                    <a:gd name="connsiteX3" fmla="*/ 499411 w 679072"/>
                    <a:gd name="connsiteY3" fmla="*/ 0 h 63761"/>
                    <a:gd name="connsiteX4" fmla="*/ 163015 w 679072"/>
                    <a:gd name="connsiteY4" fmla="*/ 24813 h 637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79072" h="63761">
                      <a:moveTo>
                        <a:pt x="0" y="48999"/>
                      </a:moveTo>
                      <a:lnTo>
                        <a:pt x="250334" y="63761"/>
                      </a:lnTo>
                      <a:lnTo>
                        <a:pt x="679073" y="12564"/>
                      </a:lnTo>
                      <a:lnTo>
                        <a:pt x="499411" y="0"/>
                      </a:lnTo>
                      <a:lnTo>
                        <a:pt x="163015" y="24813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1578" name="Graphic 2125">
                <a:extLst>
                  <a:ext uri="{FF2B5EF4-FFF2-40B4-BE49-F238E27FC236}">
                    <a16:creationId xmlns:a16="http://schemas.microsoft.com/office/drawing/2014/main" id="{B39E589C-CA55-490D-A0DE-2F9E9CFEAA13}"/>
                  </a:ext>
                </a:extLst>
              </p:cNvPr>
              <p:cNvGrpSpPr/>
              <p:nvPr/>
            </p:nvGrpSpPr>
            <p:grpSpPr>
              <a:xfrm>
                <a:off x="5795962" y="3309937"/>
                <a:ext cx="1894305" cy="757910"/>
                <a:chOff x="5795962" y="3309937"/>
                <a:chExt cx="1894305" cy="757910"/>
              </a:xfrm>
            </p:grpSpPr>
            <p:sp>
              <p:nvSpPr>
                <p:cNvPr id="1581" name="Freeform: Shape 1580">
                  <a:extLst>
                    <a:ext uri="{FF2B5EF4-FFF2-40B4-BE49-F238E27FC236}">
                      <a16:creationId xmlns:a16="http://schemas.microsoft.com/office/drawing/2014/main" id="{C0B6823D-1DD1-4C06-A419-F7DE8A6777E9}"/>
                    </a:ext>
                  </a:extLst>
                </p:cNvPr>
                <p:cNvSpPr/>
                <p:nvPr/>
              </p:nvSpPr>
              <p:spPr>
                <a:xfrm>
                  <a:off x="5795962" y="3314334"/>
                  <a:ext cx="1894305" cy="753513"/>
                </a:xfrm>
                <a:custGeom>
                  <a:avLst/>
                  <a:gdLst>
                    <a:gd name="connsiteX0" fmla="*/ 1702708 w 1894305"/>
                    <a:gd name="connsiteY0" fmla="*/ 753513 h 753513"/>
                    <a:gd name="connsiteX1" fmla="*/ 191598 w 1894305"/>
                    <a:gd name="connsiteY1" fmla="*/ 753513 h 753513"/>
                    <a:gd name="connsiteX2" fmla="*/ 0 w 1894305"/>
                    <a:gd name="connsiteY2" fmla="*/ 623478 h 753513"/>
                    <a:gd name="connsiteX3" fmla="*/ 55909 w 1894305"/>
                    <a:gd name="connsiteY3" fmla="*/ 515744 h 753513"/>
                    <a:gd name="connsiteX4" fmla="*/ 0 w 1894305"/>
                    <a:gd name="connsiteY4" fmla="*/ 245308 h 753513"/>
                    <a:gd name="connsiteX5" fmla="*/ 0 w 1894305"/>
                    <a:gd name="connsiteY5" fmla="*/ 195053 h 753513"/>
                    <a:gd name="connsiteX6" fmla="*/ 0 w 1894305"/>
                    <a:gd name="connsiteY6" fmla="*/ 130035 h 753513"/>
                    <a:gd name="connsiteX7" fmla="*/ 191598 w 1894305"/>
                    <a:gd name="connsiteY7" fmla="*/ 0 h 753513"/>
                    <a:gd name="connsiteX8" fmla="*/ 750372 w 1894305"/>
                    <a:gd name="connsiteY8" fmla="*/ 0 h 753513"/>
                    <a:gd name="connsiteX9" fmla="*/ 1044051 w 1894305"/>
                    <a:gd name="connsiteY9" fmla="*/ 55595 h 753513"/>
                    <a:gd name="connsiteX10" fmla="*/ 1173458 w 1894305"/>
                    <a:gd name="connsiteY10" fmla="*/ 0 h 753513"/>
                    <a:gd name="connsiteX11" fmla="*/ 1702708 w 1894305"/>
                    <a:gd name="connsiteY11" fmla="*/ 0 h 753513"/>
                    <a:gd name="connsiteX12" fmla="*/ 1894306 w 1894305"/>
                    <a:gd name="connsiteY12" fmla="*/ 130035 h 753513"/>
                    <a:gd name="connsiteX13" fmla="*/ 1867607 w 1894305"/>
                    <a:gd name="connsiteY13" fmla="*/ 668080 h 753513"/>
                    <a:gd name="connsiteX14" fmla="*/ 1702708 w 1894305"/>
                    <a:gd name="connsiteY14" fmla="*/ 753513 h 7535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894305" h="753513">
                      <a:moveTo>
                        <a:pt x="1702708" y="753513"/>
                      </a:moveTo>
                      <a:lnTo>
                        <a:pt x="191598" y="753513"/>
                      </a:lnTo>
                      <a:cubicBezTo>
                        <a:pt x="86376" y="753513"/>
                        <a:pt x="0" y="695092"/>
                        <a:pt x="0" y="623478"/>
                      </a:cubicBezTo>
                      <a:lnTo>
                        <a:pt x="55909" y="515744"/>
                      </a:lnTo>
                      <a:lnTo>
                        <a:pt x="0" y="245308"/>
                      </a:lnTo>
                      <a:lnTo>
                        <a:pt x="0" y="195053"/>
                      </a:lnTo>
                      <a:lnTo>
                        <a:pt x="0" y="130035"/>
                      </a:lnTo>
                      <a:cubicBezTo>
                        <a:pt x="0" y="58422"/>
                        <a:pt x="86062" y="0"/>
                        <a:pt x="191598" y="0"/>
                      </a:cubicBezTo>
                      <a:lnTo>
                        <a:pt x="750372" y="0"/>
                      </a:lnTo>
                      <a:lnTo>
                        <a:pt x="1044051" y="55595"/>
                      </a:lnTo>
                      <a:lnTo>
                        <a:pt x="1173458" y="0"/>
                      </a:lnTo>
                      <a:lnTo>
                        <a:pt x="1702708" y="0"/>
                      </a:lnTo>
                      <a:cubicBezTo>
                        <a:pt x="1807930" y="0"/>
                        <a:pt x="1894306" y="58422"/>
                        <a:pt x="1894306" y="130035"/>
                      </a:cubicBezTo>
                      <a:lnTo>
                        <a:pt x="1867607" y="668080"/>
                      </a:lnTo>
                      <a:cubicBezTo>
                        <a:pt x="1867607" y="739693"/>
                        <a:pt x="1808244" y="753513"/>
                        <a:pt x="1702708" y="753513"/>
                      </a:cubicBezTo>
                      <a:close/>
                    </a:path>
                  </a:pathLst>
                </a:custGeom>
                <a:solidFill>
                  <a:srgbClr val="FFBD03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grpSp>
              <p:nvGrpSpPr>
                <p:cNvPr id="1582" name="Graphic 2125">
                  <a:extLst>
                    <a:ext uri="{FF2B5EF4-FFF2-40B4-BE49-F238E27FC236}">
                      <a16:creationId xmlns:a16="http://schemas.microsoft.com/office/drawing/2014/main" id="{24C8A966-0316-45ED-9DFE-4F29B1CB0B91}"/>
                    </a:ext>
                  </a:extLst>
                </p:cNvPr>
                <p:cNvGrpSpPr/>
                <p:nvPr/>
              </p:nvGrpSpPr>
              <p:grpSpPr>
                <a:xfrm>
                  <a:off x="5795962" y="3314334"/>
                  <a:ext cx="1875459" cy="731840"/>
                  <a:chOff x="5795962" y="3314334"/>
                  <a:chExt cx="1875459" cy="731840"/>
                </a:xfrm>
              </p:grpSpPr>
              <p:sp>
                <p:nvSpPr>
                  <p:cNvPr id="1588" name="Freeform: Shape 1587">
                    <a:extLst>
                      <a:ext uri="{FF2B5EF4-FFF2-40B4-BE49-F238E27FC236}">
                        <a16:creationId xmlns:a16="http://schemas.microsoft.com/office/drawing/2014/main" id="{CFE90B98-71A8-4BA1-9931-1D56425D56E5}"/>
                      </a:ext>
                    </a:extLst>
                  </p:cNvPr>
                  <p:cNvSpPr/>
                  <p:nvPr/>
                </p:nvSpPr>
                <p:spPr>
                  <a:xfrm>
                    <a:off x="5900555" y="3387830"/>
                    <a:ext cx="1730822" cy="658345"/>
                  </a:xfrm>
                  <a:custGeom>
                    <a:avLst/>
                    <a:gdLst>
                      <a:gd name="connsiteX0" fmla="*/ 1885 w 1730822"/>
                      <a:gd name="connsiteY0" fmla="*/ 66276 h 658345"/>
                      <a:gd name="connsiteX1" fmla="*/ 0 w 1730822"/>
                      <a:gd name="connsiteY1" fmla="*/ 574168 h 658345"/>
                      <a:gd name="connsiteX2" fmla="*/ 98940 w 1730822"/>
                      <a:gd name="connsiteY2" fmla="*/ 640128 h 658345"/>
                      <a:gd name="connsiteX3" fmla="*/ 1629210 w 1730822"/>
                      <a:gd name="connsiteY3" fmla="*/ 658345 h 658345"/>
                      <a:gd name="connsiteX4" fmla="*/ 1728149 w 1730822"/>
                      <a:gd name="connsiteY4" fmla="*/ 592385 h 658345"/>
                      <a:gd name="connsiteX5" fmla="*/ 1730348 w 1730822"/>
                      <a:gd name="connsiteY5" fmla="*/ 51514 h 658345"/>
                      <a:gd name="connsiteX6" fmla="*/ 1600313 w 1730822"/>
                      <a:gd name="connsiteY6" fmla="*/ 7227 h 658345"/>
                      <a:gd name="connsiteX7" fmla="*/ 101453 w 1730822"/>
                      <a:gd name="connsiteY7" fmla="*/ 2 h 658345"/>
                      <a:gd name="connsiteX8" fmla="*/ 1885 w 1730822"/>
                      <a:gd name="connsiteY8" fmla="*/ 66276 h 658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730822" h="658345">
                        <a:moveTo>
                          <a:pt x="1885" y="66276"/>
                        </a:moveTo>
                        <a:lnTo>
                          <a:pt x="0" y="574168"/>
                        </a:lnTo>
                        <a:cubicBezTo>
                          <a:pt x="0" y="610603"/>
                          <a:pt x="44287" y="640128"/>
                          <a:pt x="98940" y="640128"/>
                        </a:cubicBezTo>
                        <a:lnTo>
                          <a:pt x="1629210" y="658345"/>
                        </a:lnTo>
                        <a:cubicBezTo>
                          <a:pt x="1683862" y="658345"/>
                          <a:pt x="1728149" y="628820"/>
                          <a:pt x="1728149" y="592385"/>
                        </a:cubicBezTo>
                        <a:lnTo>
                          <a:pt x="1730348" y="51514"/>
                        </a:lnTo>
                        <a:cubicBezTo>
                          <a:pt x="1737258" y="17906"/>
                          <a:pt x="1667529" y="12566"/>
                          <a:pt x="1600313" y="7227"/>
                        </a:cubicBezTo>
                        <a:lnTo>
                          <a:pt x="101453" y="2"/>
                        </a:lnTo>
                        <a:cubicBezTo>
                          <a:pt x="46800" y="-312"/>
                          <a:pt x="1885" y="29527"/>
                          <a:pt x="1885" y="66276"/>
                        </a:cubicBezTo>
                        <a:close/>
                      </a:path>
                    </a:pathLst>
                  </a:custGeom>
                  <a:solidFill>
                    <a:srgbClr val="FFAB17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589" name="Freeform: Shape 1588">
                    <a:extLst>
                      <a:ext uri="{FF2B5EF4-FFF2-40B4-BE49-F238E27FC236}">
                        <a16:creationId xmlns:a16="http://schemas.microsoft.com/office/drawing/2014/main" id="{AA3AE179-BC4F-4C07-AECC-3D751F927829}"/>
                      </a:ext>
                    </a:extLst>
                  </p:cNvPr>
                  <p:cNvSpPr/>
                  <p:nvPr/>
                </p:nvSpPr>
                <p:spPr>
                  <a:xfrm>
                    <a:off x="5851556" y="3369484"/>
                    <a:ext cx="1785942" cy="628320"/>
                  </a:xfrm>
                  <a:custGeom>
                    <a:avLst/>
                    <a:gdLst>
                      <a:gd name="connsiteX0" fmla="*/ 63761 w 1785942"/>
                      <a:gd name="connsiteY0" fmla="*/ 628321 h 628320"/>
                      <a:gd name="connsiteX1" fmla="*/ 42089 w 1785942"/>
                      <a:gd name="connsiteY1" fmla="*/ 375160 h 628320"/>
                      <a:gd name="connsiteX2" fmla="*/ 48056 w 1785942"/>
                      <a:gd name="connsiteY2" fmla="*/ 32797 h 628320"/>
                      <a:gd name="connsiteX3" fmla="*/ 1785943 w 1785942"/>
                      <a:gd name="connsiteY3" fmla="*/ 31540 h 628320"/>
                      <a:gd name="connsiteX4" fmla="*/ 1781860 w 1785942"/>
                      <a:gd name="connsiteY4" fmla="*/ 25259 h 628320"/>
                      <a:gd name="connsiteX5" fmla="*/ 1669728 w 1785942"/>
                      <a:gd name="connsiteY5" fmla="*/ 131 h 628320"/>
                      <a:gd name="connsiteX6" fmla="*/ 87947 w 1785942"/>
                      <a:gd name="connsiteY6" fmla="*/ 5471 h 628320"/>
                      <a:gd name="connsiteX7" fmla="*/ 0 w 1785942"/>
                      <a:gd name="connsiteY7" fmla="*/ 65149 h 628320"/>
                      <a:gd name="connsiteX8" fmla="*/ 17903 w 1785942"/>
                      <a:gd name="connsiteY8" fmla="*/ 542573 h 628320"/>
                      <a:gd name="connsiteX9" fmla="*/ 63761 w 1785942"/>
                      <a:gd name="connsiteY9" fmla="*/ 628321 h 628320"/>
                      <a:gd name="connsiteX10" fmla="*/ 63761 w 1785942"/>
                      <a:gd name="connsiteY10" fmla="*/ 628321 h 6283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785942" h="628320">
                        <a:moveTo>
                          <a:pt x="63761" y="628321"/>
                        </a:moveTo>
                        <a:lnTo>
                          <a:pt x="42089" y="375160"/>
                        </a:lnTo>
                        <a:lnTo>
                          <a:pt x="48056" y="32797"/>
                        </a:lnTo>
                        <a:lnTo>
                          <a:pt x="1785943" y="31540"/>
                        </a:lnTo>
                        <a:lnTo>
                          <a:pt x="1781860" y="25259"/>
                        </a:lnTo>
                        <a:cubicBezTo>
                          <a:pt x="1749194" y="-3324"/>
                          <a:pt x="1732233" y="131"/>
                          <a:pt x="1669728" y="131"/>
                        </a:cubicBezTo>
                        <a:lnTo>
                          <a:pt x="87947" y="5471"/>
                        </a:lnTo>
                        <a:cubicBezTo>
                          <a:pt x="39262" y="5471"/>
                          <a:pt x="0" y="32169"/>
                          <a:pt x="0" y="65149"/>
                        </a:cubicBezTo>
                        <a:lnTo>
                          <a:pt x="17903" y="542573"/>
                        </a:lnTo>
                        <a:cubicBezTo>
                          <a:pt x="17903" y="577751"/>
                          <a:pt x="20730" y="609161"/>
                          <a:pt x="63761" y="628321"/>
                        </a:cubicBezTo>
                        <a:lnTo>
                          <a:pt x="63761" y="628321"/>
                        </a:lnTo>
                        <a:close/>
                      </a:path>
                    </a:pathLst>
                  </a:custGeom>
                  <a:solidFill>
                    <a:srgbClr val="D87100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590" name="Freeform: Shape 1589">
                    <a:extLst>
                      <a:ext uri="{FF2B5EF4-FFF2-40B4-BE49-F238E27FC236}">
                        <a16:creationId xmlns:a16="http://schemas.microsoft.com/office/drawing/2014/main" id="{1D13E0FF-9ADA-49AD-9561-344793819B9C}"/>
                      </a:ext>
                    </a:extLst>
                  </p:cNvPr>
                  <p:cNvSpPr/>
                  <p:nvPr/>
                </p:nvSpPr>
                <p:spPr>
                  <a:xfrm>
                    <a:off x="5795962" y="3343545"/>
                    <a:ext cx="70985" cy="308127"/>
                  </a:xfrm>
                  <a:custGeom>
                    <a:avLst/>
                    <a:gdLst>
                      <a:gd name="connsiteX0" fmla="*/ 70985 w 70985"/>
                      <a:gd name="connsiteY0" fmla="*/ 0 h 308127"/>
                      <a:gd name="connsiteX1" fmla="*/ 35493 w 70985"/>
                      <a:gd name="connsiteY1" fmla="*/ 64075 h 308127"/>
                      <a:gd name="connsiteX2" fmla="*/ 22929 w 70985"/>
                      <a:gd name="connsiteY2" fmla="*/ 308127 h 308127"/>
                      <a:gd name="connsiteX3" fmla="*/ 0 w 70985"/>
                      <a:gd name="connsiteY3" fmla="*/ 216097 h 308127"/>
                      <a:gd name="connsiteX4" fmla="*/ 0 w 70985"/>
                      <a:gd name="connsiteY4" fmla="*/ 72556 h 308127"/>
                      <a:gd name="connsiteX5" fmla="*/ 70985 w 70985"/>
                      <a:gd name="connsiteY5" fmla="*/ 0 h 308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985" h="308127">
                        <a:moveTo>
                          <a:pt x="70985" y="0"/>
                        </a:moveTo>
                        <a:cubicBezTo>
                          <a:pt x="70985" y="0"/>
                          <a:pt x="41146" y="27954"/>
                          <a:pt x="35493" y="64075"/>
                        </a:cubicBezTo>
                        <a:cubicBezTo>
                          <a:pt x="29839" y="99882"/>
                          <a:pt x="22929" y="308127"/>
                          <a:pt x="22929" y="308127"/>
                        </a:cubicBezTo>
                        <a:lnTo>
                          <a:pt x="0" y="216097"/>
                        </a:lnTo>
                        <a:lnTo>
                          <a:pt x="0" y="72556"/>
                        </a:lnTo>
                        <a:cubicBezTo>
                          <a:pt x="0" y="72556"/>
                          <a:pt x="15391" y="21358"/>
                          <a:pt x="70985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591" name="Freeform: Shape 1590">
                    <a:extLst>
                      <a:ext uri="{FF2B5EF4-FFF2-40B4-BE49-F238E27FC236}">
                        <a16:creationId xmlns:a16="http://schemas.microsoft.com/office/drawing/2014/main" id="{27EF0D87-5405-4C1A-9852-ECB360A74263}"/>
                      </a:ext>
                    </a:extLst>
                  </p:cNvPr>
                  <p:cNvSpPr/>
                  <p:nvPr/>
                </p:nvSpPr>
                <p:spPr>
                  <a:xfrm>
                    <a:off x="6840013" y="3314334"/>
                    <a:ext cx="287710" cy="55594"/>
                  </a:xfrm>
                  <a:custGeom>
                    <a:avLst/>
                    <a:gdLst>
                      <a:gd name="connsiteX0" fmla="*/ 129407 w 287710"/>
                      <a:gd name="connsiteY0" fmla="*/ 0 h 55594"/>
                      <a:gd name="connsiteX1" fmla="*/ 0 w 287710"/>
                      <a:gd name="connsiteY1" fmla="*/ 55595 h 55594"/>
                      <a:gd name="connsiteX2" fmla="*/ 145112 w 287710"/>
                      <a:gd name="connsiteY2" fmla="*/ 21358 h 55594"/>
                      <a:gd name="connsiteX3" fmla="*/ 287711 w 287710"/>
                      <a:gd name="connsiteY3" fmla="*/ 0 h 555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87710" h="55594">
                        <a:moveTo>
                          <a:pt x="129407" y="0"/>
                        </a:moveTo>
                        <a:lnTo>
                          <a:pt x="0" y="55595"/>
                        </a:lnTo>
                        <a:lnTo>
                          <a:pt x="145112" y="21358"/>
                        </a:lnTo>
                        <a:lnTo>
                          <a:pt x="287711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592" name="Freeform: Shape 1591">
                    <a:extLst>
                      <a:ext uri="{FF2B5EF4-FFF2-40B4-BE49-F238E27FC236}">
                        <a16:creationId xmlns:a16="http://schemas.microsoft.com/office/drawing/2014/main" id="{AC29B5F7-CC6A-40AC-A8F4-61E8037806D0}"/>
                      </a:ext>
                    </a:extLst>
                  </p:cNvPr>
                  <p:cNvSpPr/>
                  <p:nvPr/>
                </p:nvSpPr>
                <p:spPr>
                  <a:xfrm>
                    <a:off x="7629647" y="3426152"/>
                    <a:ext cx="41774" cy="581075"/>
                  </a:xfrm>
                  <a:custGeom>
                    <a:avLst/>
                    <a:gdLst>
                      <a:gd name="connsiteX0" fmla="*/ 27012 w 41774"/>
                      <a:gd name="connsiteY0" fmla="*/ 0 h 581075"/>
                      <a:gd name="connsiteX1" fmla="*/ 0 w 41774"/>
                      <a:gd name="connsiteY1" fmla="*/ 386651 h 581075"/>
                      <a:gd name="connsiteX2" fmla="*/ 6282 w 41774"/>
                      <a:gd name="connsiteY2" fmla="*/ 581075 h 581075"/>
                      <a:gd name="connsiteX3" fmla="*/ 41775 w 41774"/>
                      <a:gd name="connsiteY3" fmla="*/ 349902 h 5810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1774" h="581075">
                        <a:moveTo>
                          <a:pt x="27012" y="0"/>
                        </a:moveTo>
                        <a:lnTo>
                          <a:pt x="0" y="386651"/>
                        </a:lnTo>
                        <a:lnTo>
                          <a:pt x="6282" y="581075"/>
                        </a:lnTo>
                        <a:lnTo>
                          <a:pt x="41775" y="349902"/>
                        </a:lnTo>
                        <a:close/>
                      </a:path>
                    </a:pathLst>
                  </a:custGeom>
                  <a:solidFill>
                    <a:srgbClr val="FFCE78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sp>
              <p:nvSpPr>
                <p:cNvPr id="1583" name="Freeform: Shape 1582">
                  <a:extLst>
                    <a:ext uri="{FF2B5EF4-FFF2-40B4-BE49-F238E27FC236}">
                      <a16:creationId xmlns:a16="http://schemas.microsoft.com/office/drawing/2014/main" id="{8B99A9C6-174F-4E38-9327-9DE0FF518B8B}"/>
                    </a:ext>
                  </a:extLst>
                </p:cNvPr>
                <p:cNvSpPr/>
                <p:nvPr/>
              </p:nvSpPr>
              <p:spPr>
                <a:xfrm>
                  <a:off x="5904952" y="3309937"/>
                  <a:ext cx="641381" cy="19473"/>
                </a:xfrm>
                <a:custGeom>
                  <a:avLst/>
                  <a:gdLst>
                    <a:gd name="connsiteX0" fmla="*/ 0 w 641381"/>
                    <a:gd name="connsiteY0" fmla="*/ 17275 h 19473"/>
                    <a:gd name="connsiteX1" fmla="*/ 241539 w 641381"/>
                    <a:gd name="connsiteY1" fmla="*/ 19474 h 19473"/>
                    <a:gd name="connsiteX2" fmla="*/ 641382 w 641381"/>
                    <a:gd name="connsiteY2" fmla="*/ 4397 h 19473"/>
                    <a:gd name="connsiteX3" fmla="*/ 55281 w 641381"/>
                    <a:gd name="connsiteY3" fmla="*/ 0 h 194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41381" h="19473">
                      <a:moveTo>
                        <a:pt x="0" y="17275"/>
                      </a:moveTo>
                      <a:lnTo>
                        <a:pt x="241539" y="19474"/>
                      </a:lnTo>
                      <a:lnTo>
                        <a:pt x="641382" y="4397"/>
                      </a:lnTo>
                      <a:lnTo>
                        <a:pt x="55281" y="0"/>
                      </a:lnTo>
                      <a:close/>
                    </a:path>
                  </a:pathLst>
                </a:custGeom>
                <a:solidFill>
                  <a:srgbClr val="FFAB17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584" name="Freeform: Shape 1583">
                  <a:extLst>
                    <a:ext uri="{FF2B5EF4-FFF2-40B4-BE49-F238E27FC236}">
                      <a16:creationId xmlns:a16="http://schemas.microsoft.com/office/drawing/2014/main" id="{9B1AC9E1-E350-42E7-A514-A27ECEC47EF1}"/>
                    </a:ext>
                  </a:extLst>
                </p:cNvPr>
                <p:cNvSpPr/>
                <p:nvPr/>
              </p:nvSpPr>
              <p:spPr>
                <a:xfrm>
                  <a:off x="7063334" y="3314334"/>
                  <a:ext cx="435335" cy="24813"/>
                </a:xfrm>
                <a:custGeom>
                  <a:avLst/>
                  <a:gdLst>
                    <a:gd name="connsiteX0" fmla="*/ 0 w 435335"/>
                    <a:gd name="connsiteY0" fmla="*/ 24813 h 24813"/>
                    <a:gd name="connsiteX1" fmla="*/ 435335 w 435335"/>
                    <a:gd name="connsiteY1" fmla="*/ 0 h 24813"/>
                    <a:gd name="connsiteX2" fmla="*/ 64390 w 435335"/>
                    <a:gd name="connsiteY2" fmla="*/ 0 h 248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435335" h="24813">
                      <a:moveTo>
                        <a:pt x="0" y="24813"/>
                      </a:moveTo>
                      <a:lnTo>
                        <a:pt x="435335" y="0"/>
                      </a:lnTo>
                      <a:lnTo>
                        <a:pt x="64390" y="0"/>
                      </a:lnTo>
                      <a:close/>
                    </a:path>
                  </a:pathLst>
                </a:custGeom>
                <a:solidFill>
                  <a:srgbClr val="FFAB17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585" name="Freeform: Shape 1584">
                  <a:extLst>
                    <a:ext uri="{FF2B5EF4-FFF2-40B4-BE49-F238E27FC236}">
                      <a16:creationId xmlns:a16="http://schemas.microsoft.com/office/drawing/2014/main" id="{A45E4ADB-E99E-4738-BE46-C530877E8D80}"/>
                    </a:ext>
                  </a:extLst>
                </p:cNvPr>
                <p:cNvSpPr/>
                <p:nvPr/>
              </p:nvSpPr>
              <p:spPr>
                <a:xfrm>
                  <a:off x="5831768" y="3327212"/>
                  <a:ext cx="305300" cy="61876"/>
                </a:xfrm>
                <a:custGeom>
                  <a:avLst/>
                  <a:gdLst>
                    <a:gd name="connsiteX0" fmla="*/ 305300 w 305300"/>
                    <a:gd name="connsiteY0" fmla="*/ 5026 h 61876"/>
                    <a:gd name="connsiteX1" fmla="*/ 0 w 305300"/>
                    <a:gd name="connsiteY1" fmla="*/ 61877 h 61876"/>
                    <a:gd name="connsiteX2" fmla="*/ 35179 w 305300"/>
                    <a:gd name="connsiteY2" fmla="*/ 16333 h 61876"/>
                    <a:gd name="connsiteX3" fmla="*/ 73184 w 305300"/>
                    <a:gd name="connsiteY3" fmla="*/ 0 h 618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5300" h="61876">
                      <a:moveTo>
                        <a:pt x="305300" y="5026"/>
                      </a:moveTo>
                      <a:lnTo>
                        <a:pt x="0" y="61877"/>
                      </a:lnTo>
                      <a:lnTo>
                        <a:pt x="35179" y="16333"/>
                      </a:lnTo>
                      <a:lnTo>
                        <a:pt x="73184" y="0"/>
                      </a:lnTo>
                      <a:close/>
                    </a:path>
                  </a:pathLst>
                </a:custGeom>
                <a:solidFill>
                  <a:srgbClr val="FFCE78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586" name="Freeform: Shape 1585">
                  <a:extLst>
                    <a:ext uri="{FF2B5EF4-FFF2-40B4-BE49-F238E27FC236}">
                      <a16:creationId xmlns:a16="http://schemas.microsoft.com/office/drawing/2014/main" id="{E1051272-443E-49F9-9CC9-D5984A47A982}"/>
                    </a:ext>
                  </a:extLst>
                </p:cNvPr>
                <p:cNvSpPr/>
                <p:nvPr/>
              </p:nvSpPr>
              <p:spPr>
                <a:xfrm>
                  <a:off x="5814179" y="3555245"/>
                  <a:ext cx="37691" cy="274832"/>
                </a:xfrm>
                <a:custGeom>
                  <a:avLst/>
                  <a:gdLst>
                    <a:gd name="connsiteX0" fmla="*/ 17275 w 37691"/>
                    <a:gd name="connsiteY0" fmla="*/ 0 h 274832"/>
                    <a:gd name="connsiteX1" fmla="*/ 37691 w 37691"/>
                    <a:gd name="connsiteY1" fmla="*/ 75069 h 274832"/>
                    <a:gd name="connsiteX2" fmla="*/ 37691 w 37691"/>
                    <a:gd name="connsiteY2" fmla="*/ 274833 h 274832"/>
                    <a:gd name="connsiteX3" fmla="*/ 0 w 37691"/>
                    <a:gd name="connsiteY3" fmla="*/ 76953 h 2748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7691" h="274832">
                      <a:moveTo>
                        <a:pt x="17275" y="0"/>
                      </a:moveTo>
                      <a:lnTo>
                        <a:pt x="37691" y="75069"/>
                      </a:lnTo>
                      <a:lnTo>
                        <a:pt x="37691" y="274833"/>
                      </a:lnTo>
                      <a:lnTo>
                        <a:pt x="0" y="76953"/>
                      </a:lnTo>
                      <a:close/>
                    </a:path>
                  </a:pathLst>
                </a:custGeom>
                <a:solidFill>
                  <a:srgbClr val="FFCE78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587" name="Freeform: Shape 1586">
                  <a:extLst>
                    <a:ext uri="{FF2B5EF4-FFF2-40B4-BE49-F238E27FC236}">
                      <a16:creationId xmlns:a16="http://schemas.microsoft.com/office/drawing/2014/main" id="{19864A48-5226-46FF-A4F4-39D4FA70E848}"/>
                    </a:ext>
                  </a:extLst>
                </p:cNvPr>
                <p:cNvSpPr/>
                <p:nvPr/>
              </p:nvSpPr>
              <p:spPr>
                <a:xfrm>
                  <a:off x="6840013" y="3314334"/>
                  <a:ext cx="739378" cy="55594"/>
                </a:xfrm>
                <a:custGeom>
                  <a:avLst/>
                  <a:gdLst>
                    <a:gd name="connsiteX0" fmla="*/ 0 w 739378"/>
                    <a:gd name="connsiteY0" fmla="*/ 55595 h 55594"/>
                    <a:gd name="connsiteX1" fmla="*/ 279858 w 739378"/>
                    <a:gd name="connsiteY1" fmla="*/ 47114 h 55594"/>
                    <a:gd name="connsiteX2" fmla="*/ 739379 w 739378"/>
                    <a:gd name="connsiteY2" fmla="*/ 12250 h 55594"/>
                    <a:gd name="connsiteX3" fmla="*/ 560031 w 739378"/>
                    <a:gd name="connsiteY3" fmla="*/ 0 h 55594"/>
                    <a:gd name="connsiteX4" fmla="*/ 157361 w 739378"/>
                    <a:gd name="connsiteY4" fmla="*/ 12878 h 555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39378" h="55594">
                      <a:moveTo>
                        <a:pt x="0" y="55595"/>
                      </a:moveTo>
                      <a:lnTo>
                        <a:pt x="279858" y="47114"/>
                      </a:lnTo>
                      <a:lnTo>
                        <a:pt x="739379" y="12250"/>
                      </a:lnTo>
                      <a:lnTo>
                        <a:pt x="560031" y="0"/>
                      </a:lnTo>
                      <a:lnTo>
                        <a:pt x="157361" y="12878"/>
                      </a:lnTo>
                      <a:close/>
                    </a:path>
                  </a:pathLst>
                </a:custGeom>
                <a:solidFill>
                  <a:srgbClr val="FFCE78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sp>
            <p:nvSpPr>
              <p:cNvPr id="1579" name="Freeform: Shape 1578">
                <a:extLst>
                  <a:ext uri="{FF2B5EF4-FFF2-40B4-BE49-F238E27FC236}">
                    <a16:creationId xmlns:a16="http://schemas.microsoft.com/office/drawing/2014/main" id="{DD019817-BD80-4E7A-87B9-0910F17B810F}"/>
                  </a:ext>
                </a:extLst>
              </p:cNvPr>
              <p:cNvSpPr/>
              <p:nvPr/>
            </p:nvSpPr>
            <p:spPr>
              <a:xfrm>
                <a:off x="6073935" y="3369929"/>
                <a:ext cx="1513308" cy="667765"/>
              </a:xfrm>
              <a:custGeom>
                <a:avLst/>
                <a:gdLst>
                  <a:gd name="connsiteX0" fmla="*/ 0 w 1513308"/>
                  <a:gd name="connsiteY0" fmla="*/ 658971 h 667765"/>
                  <a:gd name="connsiteX1" fmla="*/ 1135767 w 1513308"/>
                  <a:gd name="connsiteY1" fmla="*/ 0 h 667765"/>
                  <a:gd name="connsiteX2" fmla="*/ 1513309 w 1513308"/>
                  <a:gd name="connsiteY2" fmla="*/ 6282 h 667765"/>
                  <a:gd name="connsiteX3" fmla="*/ 647977 w 1513308"/>
                  <a:gd name="connsiteY3" fmla="*/ 667766 h 6677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13308" h="667765">
                    <a:moveTo>
                      <a:pt x="0" y="658971"/>
                    </a:moveTo>
                    <a:lnTo>
                      <a:pt x="1135767" y="0"/>
                    </a:lnTo>
                    <a:lnTo>
                      <a:pt x="1513309" y="6282"/>
                    </a:lnTo>
                    <a:lnTo>
                      <a:pt x="647977" y="667766"/>
                    </a:lnTo>
                    <a:close/>
                  </a:path>
                </a:pathLst>
              </a:custGeom>
              <a:solidFill>
                <a:srgbClr val="D87100">
                  <a:alpha val="15000"/>
                </a:srgbClr>
              </a:solidFill>
              <a:ln w="3129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580" name="Freeform: Shape 1579">
                <a:extLst>
                  <a:ext uri="{FF2B5EF4-FFF2-40B4-BE49-F238E27FC236}">
                    <a16:creationId xmlns:a16="http://schemas.microsoft.com/office/drawing/2014/main" id="{91A3F215-7513-44FF-9F22-7AB35A321EAE}"/>
                  </a:ext>
                </a:extLst>
              </p:cNvPr>
              <p:cNvSpPr/>
              <p:nvPr/>
            </p:nvSpPr>
            <p:spPr>
              <a:xfrm>
                <a:off x="5987559" y="4037694"/>
                <a:ext cx="1525244" cy="43659"/>
              </a:xfrm>
              <a:custGeom>
                <a:avLst/>
                <a:gdLst>
                  <a:gd name="connsiteX0" fmla="*/ 0 w 1525244"/>
                  <a:gd name="connsiteY0" fmla="*/ 30153 h 43659"/>
                  <a:gd name="connsiteX1" fmla="*/ 238084 w 1525244"/>
                  <a:gd name="connsiteY1" fmla="*/ 0 h 43659"/>
                  <a:gd name="connsiteX2" fmla="*/ 1033058 w 1525244"/>
                  <a:gd name="connsiteY2" fmla="*/ 30153 h 43659"/>
                  <a:gd name="connsiteX3" fmla="*/ 1353749 w 1525244"/>
                  <a:gd name="connsiteY3" fmla="*/ 0 h 43659"/>
                  <a:gd name="connsiteX4" fmla="*/ 1525244 w 1525244"/>
                  <a:gd name="connsiteY4" fmla="*/ 33922 h 43659"/>
                  <a:gd name="connsiteX5" fmla="*/ 1145818 w 1525244"/>
                  <a:gd name="connsiteY5" fmla="*/ 43659 h 43659"/>
                  <a:gd name="connsiteX6" fmla="*/ 366863 w 1525244"/>
                  <a:gd name="connsiteY6" fmla="*/ 33922 h 43659"/>
                  <a:gd name="connsiteX7" fmla="*/ 265096 w 1525244"/>
                  <a:gd name="connsiteY7" fmla="*/ 43659 h 43659"/>
                  <a:gd name="connsiteX8" fmla="*/ 209501 w 1525244"/>
                  <a:gd name="connsiteY8" fmla="*/ 30153 h 436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525244" h="43659">
                    <a:moveTo>
                      <a:pt x="0" y="30153"/>
                    </a:moveTo>
                    <a:lnTo>
                      <a:pt x="238084" y="0"/>
                    </a:lnTo>
                    <a:lnTo>
                      <a:pt x="1033058" y="30153"/>
                    </a:lnTo>
                    <a:lnTo>
                      <a:pt x="1353749" y="0"/>
                    </a:lnTo>
                    <a:lnTo>
                      <a:pt x="1525244" y="33922"/>
                    </a:lnTo>
                    <a:lnTo>
                      <a:pt x="1145818" y="43659"/>
                    </a:lnTo>
                    <a:lnTo>
                      <a:pt x="366863" y="33922"/>
                    </a:lnTo>
                    <a:lnTo>
                      <a:pt x="265096" y="43659"/>
                    </a:lnTo>
                    <a:lnTo>
                      <a:pt x="209501" y="30153"/>
                    </a:lnTo>
                    <a:close/>
                  </a:path>
                </a:pathLst>
              </a:custGeom>
              <a:solidFill>
                <a:srgbClr val="D87100"/>
              </a:solidFill>
              <a:ln w="3129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sp>
          <p:nvSpPr>
            <p:cNvPr id="1576" name="Freeform: Shape 1575">
              <a:extLst>
                <a:ext uri="{FF2B5EF4-FFF2-40B4-BE49-F238E27FC236}">
                  <a16:creationId xmlns:a16="http://schemas.microsoft.com/office/drawing/2014/main" id="{9E129699-B941-4F3E-B70A-BDF4811E7499}"/>
                </a:ext>
              </a:extLst>
            </p:cNvPr>
            <p:cNvSpPr/>
            <p:nvPr/>
          </p:nvSpPr>
          <p:spPr>
            <a:xfrm>
              <a:off x="6760232" y="3366474"/>
              <a:ext cx="859355" cy="718773"/>
            </a:xfrm>
            <a:custGeom>
              <a:avLst/>
              <a:gdLst>
                <a:gd name="connsiteX0" fmla="*/ 0 w 859355"/>
                <a:gd name="connsiteY0" fmla="*/ 695092 h 718773"/>
                <a:gd name="connsiteX1" fmla="*/ 855908 w 859355"/>
                <a:gd name="connsiteY1" fmla="*/ 0 h 718773"/>
                <a:gd name="connsiteX2" fmla="*/ 855908 w 859355"/>
                <a:gd name="connsiteY2" fmla="*/ 642324 h 718773"/>
                <a:gd name="connsiteX3" fmla="*/ 769846 w 859355"/>
                <a:gd name="connsiteY3" fmla="*/ 713309 h 718773"/>
                <a:gd name="connsiteX4" fmla="*/ 0 w 859355"/>
                <a:gd name="connsiteY4" fmla="*/ 695092 h 7187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9355" h="718773">
                  <a:moveTo>
                    <a:pt x="0" y="695092"/>
                  </a:moveTo>
                  <a:lnTo>
                    <a:pt x="855908" y="0"/>
                  </a:lnTo>
                  <a:lnTo>
                    <a:pt x="855908" y="642324"/>
                  </a:lnTo>
                  <a:cubicBezTo>
                    <a:pt x="855908" y="642324"/>
                    <a:pt x="885747" y="693835"/>
                    <a:pt x="769846" y="713309"/>
                  </a:cubicBezTo>
                  <a:cubicBezTo>
                    <a:pt x="653945" y="732469"/>
                    <a:pt x="0" y="695092"/>
                    <a:pt x="0" y="695092"/>
                  </a:cubicBezTo>
                  <a:close/>
                </a:path>
              </a:pathLst>
            </a:custGeom>
            <a:solidFill>
              <a:srgbClr val="D87100">
                <a:alpha val="15000"/>
              </a:srgbClr>
            </a:solidFill>
            <a:ln w="31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grpSp>
        <p:nvGrpSpPr>
          <p:cNvPr id="1606" name="Graphic 2125">
            <a:extLst>
              <a:ext uri="{FF2B5EF4-FFF2-40B4-BE49-F238E27FC236}">
                <a16:creationId xmlns:a16="http://schemas.microsoft.com/office/drawing/2014/main" id="{CD63BBF7-204D-4A32-93BC-4D7CFAD119E6}"/>
              </a:ext>
            </a:extLst>
          </p:cNvPr>
          <p:cNvGrpSpPr/>
          <p:nvPr/>
        </p:nvGrpSpPr>
        <p:grpSpPr>
          <a:xfrm>
            <a:off x="11403669" y="97027"/>
            <a:ext cx="2541140" cy="599021"/>
            <a:chOff x="5795962" y="3309937"/>
            <a:chExt cx="1989162" cy="799371"/>
          </a:xfrm>
        </p:grpSpPr>
        <p:grpSp>
          <p:nvGrpSpPr>
            <p:cNvPr id="1607" name="Graphic 2125">
              <a:extLst>
                <a:ext uri="{FF2B5EF4-FFF2-40B4-BE49-F238E27FC236}">
                  <a16:creationId xmlns:a16="http://schemas.microsoft.com/office/drawing/2014/main" id="{2E6A5A62-1E9F-4C3C-8B85-9A36364278C8}"/>
                </a:ext>
              </a:extLst>
            </p:cNvPr>
            <p:cNvGrpSpPr/>
            <p:nvPr/>
          </p:nvGrpSpPr>
          <p:grpSpPr>
            <a:xfrm>
              <a:off x="5795962" y="3309937"/>
              <a:ext cx="1989162" cy="799371"/>
              <a:chOff x="5795962" y="3309937"/>
              <a:chExt cx="1989162" cy="799371"/>
            </a:xfrm>
          </p:grpSpPr>
          <p:grpSp>
            <p:nvGrpSpPr>
              <p:cNvPr id="1609" name="Graphic 2125">
                <a:extLst>
                  <a:ext uri="{FF2B5EF4-FFF2-40B4-BE49-F238E27FC236}">
                    <a16:creationId xmlns:a16="http://schemas.microsoft.com/office/drawing/2014/main" id="{2DBF4EC4-54BD-4990-B9C5-82D600296B2A}"/>
                  </a:ext>
                </a:extLst>
              </p:cNvPr>
              <p:cNvGrpSpPr/>
              <p:nvPr/>
            </p:nvGrpSpPr>
            <p:grpSpPr>
              <a:xfrm>
                <a:off x="5817634" y="3318417"/>
                <a:ext cx="1967489" cy="790890"/>
                <a:chOff x="5817634" y="3318417"/>
                <a:chExt cx="1967489" cy="790890"/>
              </a:xfrm>
            </p:grpSpPr>
            <p:sp>
              <p:nvSpPr>
                <p:cNvPr id="1625" name="Freeform: Shape 1624">
                  <a:extLst>
                    <a:ext uri="{FF2B5EF4-FFF2-40B4-BE49-F238E27FC236}">
                      <a16:creationId xmlns:a16="http://schemas.microsoft.com/office/drawing/2014/main" id="{2EA553DC-793B-490E-BD86-A62828BD2ED3}"/>
                    </a:ext>
                  </a:extLst>
                </p:cNvPr>
                <p:cNvSpPr/>
                <p:nvPr/>
              </p:nvSpPr>
              <p:spPr>
                <a:xfrm>
                  <a:off x="5817634" y="3318417"/>
                  <a:ext cx="1967489" cy="790890"/>
                </a:xfrm>
                <a:custGeom>
                  <a:avLst/>
                  <a:gdLst>
                    <a:gd name="connsiteX0" fmla="*/ 1855986 w 1967489"/>
                    <a:gd name="connsiteY0" fmla="*/ 765763 h 790890"/>
                    <a:gd name="connsiteX1" fmla="*/ 271064 w 1967489"/>
                    <a:gd name="connsiteY1" fmla="*/ 790891 h 790890"/>
                    <a:gd name="connsiteX2" fmla="*/ 79466 w 1967489"/>
                    <a:gd name="connsiteY2" fmla="*/ 660855 h 790890"/>
                    <a:gd name="connsiteX3" fmla="*/ 9737 w 1967489"/>
                    <a:gd name="connsiteY3" fmla="*/ 579191 h 790890"/>
                    <a:gd name="connsiteX4" fmla="*/ 0 w 1967489"/>
                    <a:gd name="connsiteY4" fmla="*/ 298390 h 790890"/>
                    <a:gd name="connsiteX5" fmla="*/ 79466 w 1967489"/>
                    <a:gd name="connsiteY5" fmla="*/ 232744 h 790890"/>
                    <a:gd name="connsiteX6" fmla="*/ 79466 w 1967489"/>
                    <a:gd name="connsiteY6" fmla="*/ 167727 h 790890"/>
                    <a:gd name="connsiteX7" fmla="*/ 271064 w 1967489"/>
                    <a:gd name="connsiteY7" fmla="*/ 37691 h 790890"/>
                    <a:gd name="connsiteX8" fmla="*/ 749116 w 1967489"/>
                    <a:gd name="connsiteY8" fmla="*/ 0 h 790890"/>
                    <a:gd name="connsiteX9" fmla="*/ 1184137 w 1967489"/>
                    <a:gd name="connsiteY9" fmla="*/ 44916 h 790890"/>
                    <a:gd name="connsiteX10" fmla="*/ 1252924 w 1967489"/>
                    <a:gd name="connsiteY10" fmla="*/ 37377 h 790890"/>
                    <a:gd name="connsiteX11" fmla="*/ 1782174 w 1967489"/>
                    <a:gd name="connsiteY11" fmla="*/ 37377 h 790890"/>
                    <a:gd name="connsiteX12" fmla="*/ 1967490 w 1967489"/>
                    <a:gd name="connsiteY12" fmla="*/ 122811 h 790890"/>
                    <a:gd name="connsiteX13" fmla="*/ 1897446 w 1967489"/>
                    <a:gd name="connsiteY13" fmla="*/ 653317 h 790890"/>
                    <a:gd name="connsiteX14" fmla="*/ 1855986 w 1967489"/>
                    <a:gd name="connsiteY14" fmla="*/ 765763 h 790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967489" h="790890">
                      <a:moveTo>
                        <a:pt x="1855986" y="765763"/>
                      </a:moveTo>
                      <a:lnTo>
                        <a:pt x="271064" y="790891"/>
                      </a:lnTo>
                      <a:cubicBezTo>
                        <a:pt x="165842" y="790891"/>
                        <a:pt x="79466" y="732469"/>
                        <a:pt x="79466" y="660855"/>
                      </a:cubicBezTo>
                      <a:lnTo>
                        <a:pt x="9737" y="579191"/>
                      </a:lnTo>
                      <a:lnTo>
                        <a:pt x="0" y="298390"/>
                      </a:lnTo>
                      <a:lnTo>
                        <a:pt x="79466" y="232744"/>
                      </a:lnTo>
                      <a:lnTo>
                        <a:pt x="79466" y="167727"/>
                      </a:lnTo>
                      <a:cubicBezTo>
                        <a:pt x="79466" y="96113"/>
                        <a:pt x="165528" y="37691"/>
                        <a:pt x="271064" y="37691"/>
                      </a:cubicBezTo>
                      <a:lnTo>
                        <a:pt x="749116" y="0"/>
                      </a:lnTo>
                      <a:lnTo>
                        <a:pt x="1184137" y="44916"/>
                      </a:lnTo>
                      <a:lnTo>
                        <a:pt x="1252924" y="37377"/>
                      </a:lnTo>
                      <a:lnTo>
                        <a:pt x="1782174" y="37377"/>
                      </a:lnTo>
                      <a:cubicBezTo>
                        <a:pt x="1887395" y="37377"/>
                        <a:pt x="1967490" y="51197"/>
                        <a:pt x="1967490" y="122811"/>
                      </a:cubicBezTo>
                      <a:lnTo>
                        <a:pt x="1897446" y="653317"/>
                      </a:lnTo>
                      <a:cubicBezTo>
                        <a:pt x="1897446" y="724931"/>
                        <a:pt x="1961208" y="765763"/>
                        <a:pt x="1855986" y="765763"/>
                      </a:cubicBezTo>
                      <a:close/>
                    </a:path>
                  </a:pathLst>
                </a:custGeom>
                <a:solidFill>
                  <a:srgbClr val="512C1E">
                    <a:alpha val="60000"/>
                  </a:srgbClr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grpSp>
              <p:nvGrpSpPr>
                <p:cNvPr id="1626" name="Graphic 2125">
                  <a:extLst>
                    <a:ext uri="{FF2B5EF4-FFF2-40B4-BE49-F238E27FC236}">
                      <a16:creationId xmlns:a16="http://schemas.microsoft.com/office/drawing/2014/main" id="{70747DFD-53C6-4C2C-BC7F-1B315741B4B4}"/>
                    </a:ext>
                  </a:extLst>
                </p:cNvPr>
                <p:cNvGrpSpPr/>
                <p:nvPr/>
              </p:nvGrpSpPr>
              <p:grpSpPr>
                <a:xfrm>
                  <a:off x="5897100" y="3355794"/>
                  <a:ext cx="1817980" cy="681899"/>
                  <a:chOff x="5897100" y="3355794"/>
                  <a:chExt cx="1817980" cy="681899"/>
                </a:xfrm>
                <a:solidFill>
                  <a:srgbClr val="593B2E"/>
                </a:solidFill>
              </p:grpSpPr>
              <p:sp>
                <p:nvSpPr>
                  <p:cNvPr id="1632" name="Freeform: Shape 1631">
                    <a:extLst>
                      <a:ext uri="{FF2B5EF4-FFF2-40B4-BE49-F238E27FC236}">
                        <a16:creationId xmlns:a16="http://schemas.microsoft.com/office/drawing/2014/main" id="{8A066E0D-89B0-455A-9C91-BD2072E110F6}"/>
                      </a:ext>
                    </a:extLst>
                  </p:cNvPr>
                  <p:cNvSpPr/>
                  <p:nvPr/>
                </p:nvSpPr>
                <p:spPr>
                  <a:xfrm>
                    <a:off x="6003578" y="3429604"/>
                    <a:ext cx="1696739" cy="608090"/>
                  </a:xfrm>
                  <a:custGeom>
                    <a:avLst/>
                    <a:gdLst>
                      <a:gd name="connsiteX0" fmla="*/ 0 w 1696739"/>
                      <a:gd name="connsiteY0" fmla="*/ 65962 h 608090"/>
                      <a:gd name="connsiteX1" fmla="*/ 0 w 1696739"/>
                      <a:gd name="connsiteY1" fmla="*/ 542130 h 608090"/>
                      <a:gd name="connsiteX2" fmla="*/ 98940 w 1696739"/>
                      <a:gd name="connsiteY2" fmla="*/ 608090 h 608090"/>
                      <a:gd name="connsiteX3" fmla="*/ 1597800 w 1696739"/>
                      <a:gd name="connsiteY3" fmla="*/ 608090 h 608090"/>
                      <a:gd name="connsiteX4" fmla="*/ 1696740 w 1696739"/>
                      <a:gd name="connsiteY4" fmla="*/ 542130 h 608090"/>
                      <a:gd name="connsiteX5" fmla="*/ 1696740 w 1696739"/>
                      <a:gd name="connsiteY5" fmla="*/ 72872 h 608090"/>
                      <a:gd name="connsiteX6" fmla="*/ 1598428 w 1696739"/>
                      <a:gd name="connsiteY6" fmla="*/ 6913 h 608090"/>
                      <a:gd name="connsiteX7" fmla="*/ 99882 w 1696739"/>
                      <a:gd name="connsiteY7" fmla="*/ 2 h 608090"/>
                      <a:gd name="connsiteX8" fmla="*/ 0 w 1696739"/>
                      <a:gd name="connsiteY8" fmla="*/ 65962 h 6080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696739" h="608090">
                        <a:moveTo>
                          <a:pt x="0" y="65962"/>
                        </a:moveTo>
                        <a:lnTo>
                          <a:pt x="0" y="542130"/>
                        </a:lnTo>
                        <a:cubicBezTo>
                          <a:pt x="0" y="578565"/>
                          <a:pt x="44287" y="608090"/>
                          <a:pt x="98940" y="608090"/>
                        </a:cubicBezTo>
                        <a:lnTo>
                          <a:pt x="1597800" y="608090"/>
                        </a:lnTo>
                        <a:cubicBezTo>
                          <a:pt x="1652453" y="608090"/>
                          <a:pt x="1696740" y="578565"/>
                          <a:pt x="1696740" y="542130"/>
                        </a:cubicBezTo>
                        <a:lnTo>
                          <a:pt x="1696740" y="72872"/>
                        </a:lnTo>
                        <a:cubicBezTo>
                          <a:pt x="1696740" y="36437"/>
                          <a:pt x="1652767" y="6913"/>
                          <a:pt x="1598428" y="6913"/>
                        </a:cubicBezTo>
                        <a:lnTo>
                          <a:pt x="99882" y="2"/>
                        </a:lnTo>
                        <a:cubicBezTo>
                          <a:pt x="44916" y="-312"/>
                          <a:pt x="0" y="29213"/>
                          <a:pt x="0" y="65962"/>
                        </a:cubicBez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633" name="Freeform: Shape 1632">
                    <a:extLst>
                      <a:ext uri="{FF2B5EF4-FFF2-40B4-BE49-F238E27FC236}">
                        <a16:creationId xmlns:a16="http://schemas.microsoft.com/office/drawing/2014/main" id="{31A29B28-0912-4957-92C0-EAD445858789}"/>
                      </a:ext>
                    </a:extLst>
                  </p:cNvPr>
                  <p:cNvSpPr/>
                  <p:nvPr/>
                </p:nvSpPr>
                <p:spPr>
                  <a:xfrm>
                    <a:off x="5976566" y="3434946"/>
                    <a:ext cx="1709303" cy="590812"/>
                  </a:xfrm>
                  <a:custGeom>
                    <a:avLst/>
                    <a:gdLst>
                      <a:gd name="connsiteX0" fmla="*/ 69101 w 1709303"/>
                      <a:gd name="connsiteY0" fmla="*/ 590812 h 590812"/>
                      <a:gd name="connsiteX1" fmla="*/ 42403 w 1709303"/>
                      <a:gd name="connsiteY1" fmla="*/ 369690 h 590812"/>
                      <a:gd name="connsiteX2" fmla="*/ 67530 w 1709303"/>
                      <a:gd name="connsiteY2" fmla="*/ 41775 h 590812"/>
                      <a:gd name="connsiteX3" fmla="*/ 1709304 w 1709303"/>
                      <a:gd name="connsiteY3" fmla="*/ 32980 h 590812"/>
                      <a:gd name="connsiteX4" fmla="*/ 1709304 w 1709303"/>
                      <a:gd name="connsiteY4" fmla="*/ 32980 h 590812"/>
                      <a:gd name="connsiteX5" fmla="*/ 1593089 w 1709303"/>
                      <a:gd name="connsiteY5" fmla="*/ 1570 h 590812"/>
                      <a:gd name="connsiteX6" fmla="*/ 87947 w 1709303"/>
                      <a:gd name="connsiteY6" fmla="*/ 0 h 590812"/>
                      <a:gd name="connsiteX7" fmla="*/ 0 w 1709303"/>
                      <a:gd name="connsiteY7" fmla="*/ 59678 h 590812"/>
                      <a:gd name="connsiteX8" fmla="*/ 0 w 1709303"/>
                      <a:gd name="connsiteY8" fmla="*/ 503808 h 590812"/>
                      <a:gd name="connsiteX9" fmla="*/ 69101 w 1709303"/>
                      <a:gd name="connsiteY9" fmla="*/ 590812 h 590812"/>
                      <a:gd name="connsiteX10" fmla="*/ 69101 w 1709303"/>
                      <a:gd name="connsiteY10" fmla="*/ 590812 h 5908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709303" h="590812">
                        <a:moveTo>
                          <a:pt x="69101" y="590812"/>
                        </a:moveTo>
                        <a:lnTo>
                          <a:pt x="42403" y="369690"/>
                        </a:lnTo>
                        <a:lnTo>
                          <a:pt x="67530" y="41775"/>
                        </a:lnTo>
                        <a:lnTo>
                          <a:pt x="1709304" y="32980"/>
                        </a:lnTo>
                        <a:lnTo>
                          <a:pt x="1709304" y="32980"/>
                        </a:lnTo>
                        <a:cubicBezTo>
                          <a:pt x="1676638" y="4397"/>
                          <a:pt x="1655594" y="1570"/>
                          <a:pt x="1593089" y="1570"/>
                        </a:cubicBezTo>
                        <a:lnTo>
                          <a:pt x="87947" y="0"/>
                        </a:lnTo>
                        <a:cubicBezTo>
                          <a:pt x="39262" y="0"/>
                          <a:pt x="0" y="26698"/>
                          <a:pt x="0" y="59678"/>
                        </a:cubicBezTo>
                        <a:lnTo>
                          <a:pt x="0" y="503808"/>
                        </a:lnTo>
                        <a:cubicBezTo>
                          <a:pt x="314" y="538987"/>
                          <a:pt x="26070" y="571653"/>
                          <a:pt x="69101" y="590812"/>
                        </a:cubicBezTo>
                        <a:lnTo>
                          <a:pt x="69101" y="590812"/>
                        </a:ln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634" name="Freeform: Shape 1633">
                    <a:extLst>
                      <a:ext uri="{FF2B5EF4-FFF2-40B4-BE49-F238E27FC236}">
                        <a16:creationId xmlns:a16="http://schemas.microsoft.com/office/drawing/2014/main" id="{9FD9DBB8-8520-424A-922B-0E6C93B1F96F}"/>
                      </a:ext>
                    </a:extLst>
                  </p:cNvPr>
                  <p:cNvSpPr/>
                  <p:nvPr/>
                </p:nvSpPr>
                <p:spPr>
                  <a:xfrm>
                    <a:off x="5897100" y="3385319"/>
                    <a:ext cx="70985" cy="307812"/>
                  </a:xfrm>
                  <a:custGeom>
                    <a:avLst/>
                    <a:gdLst>
                      <a:gd name="connsiteX0" fmla="*/ 70985 w 70985"/>
                      <a:gd name="connsiteY0" fmla="*/ 0 h 307812"/>
                      <a:gd name="connsiteX1" fmla="*/ 45230 w 70985"/>
                      <a:gd name="connsiteY1" fmla="*/ 94543 h 307812"/>
                      <a:gd name="connsiteX2" fmla="*/ 23243 w 70985"/>
                      <a:gd name="connsiteY2" fmla="*/ 307813 h 307812"/>
                      <a:gd name="connsiteX3" fmla="*/ 0 w 70985"/>
                      <a:gd name="connsiteY3" fmla="*/ 216097 h 307812"/>
                      <a:gd name="connsiteX4" fmla="*/ 0 w 70985"/>
                      <a:gd name="connsiteY4" fmla="*/ 72556 h 307812"/>
                      <a:gd name="connsiteX5" fmla="*/ 70985 w 70985"/>
                      <a:gd name="connsiteY5" fmla="*/ 0 h 3078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985" h="307812">
                        <a:moveTo>
                          <a:pt x="70985" y="0"/>
                        </a:moveTo>
                        <a:cubicBezTo>
                          <a:pt x="70985" y="0"/>
                          <a:pt x="50569" y="58736"/>
                          <a:pt x="45230" y="94543"/>
                        </a:cubicBezTo>
                        <a:cubicBezTo>
                          <a:pt x="39890" y="130349"/>
                          <a:pt x="23243" y="307813"/>
                          <a:pt x="23243" y="307813"/>
                        </a:cubicBezTo>
                        <a:lnTo>
                          <a:pt x="0" y="216097"/>
                        </a:lnTo>
                        <a:lnTo>
                          <a:pt x="0" y="72556"/>
                        </a:lnTo>
                        <a:cubicBezTo>
                          <a:pt x="0" y="72556"/>
                          <a:pt x="15391" y="21358"/>
                          <a:pt x="70985" y="0"/>
                        </a:cubicBez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635" name="Freeform: Shape 1634">
                    <a:extLst>
                      <a:ext uri="{FF2B5EF4-FFF2-40B4-BE49-F238E27FC236}">
                        <a16:creationId xmlns:a16="http://schemas.microsoft.com/office/drawing/2014/main" id="{2761BA80-43F5-472E-98CF-42506272B8DC}"/>
                      </a:ext>
                    </a:extLst>
                  </p:cNvPr>
                  <p:cNvSpPr/>
                  <p:nvPr/>
                </p:nvSpPr>
                <p:spPr>
                  <a:xfrm>
                    <a:off x="5897100" y="3879704"/>
                    <a:ext cx="78837" cy="157989"/>
                  </a:xfrm>
                  <a:custGeom>
                    <a:avLst/>
                    <a:gdLst>
                      <a:gd name="connsiteX0" fmla="*/ 78838 w 78837"/>
                      <a:gd name="connsiteY0" fmla="*/ 0 h 157989"/>
                      <a:gd name="connsiteX1" fmla="*/ 23243 w 78837"/>
                      <a:gd name="connsiteY1" fmla="*/ 157990 h 157989"/>
                      <a:gd name="connsiteX2" fmla="*/ 0 w 78837"/>
                      <a:gd name="connsiteY2" fmla="*/ 99568 h 1579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8837" h="157989">
                        <a:moveTo>
                          <a:pt x="78838" y="0"/>
                        </a:moveTo>
                        <a:lnTo>
                          <a:pt x="23243" y="157990"/>
                        </a:lnTo>
                        <a:lnTo>
                          <a:pt x="0" y="99568"/>
                        </a:ln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636" name="Freeform: Shape 1635">
                    <a:extLst>
                      <a:ext uri="{FF2B5EF4-FFF2-40B4-BE49-F238E27FC236}">
                        <a16:creationId xmlns:a16="http://schemas.microsoft.com/office/drawing/2014/main" id="{680C8477-5B11-4513-82FB-A7C2BB9B396F}"/>
                      </a:ext>
                    </a:extLst>
                  </p:cNvPr>
                  <p:cNvSpPr/>
                  <p:nvPr/>
                </p:nvSpPr>
                <p:spPr>
                  <a:xfrm>
                    <a:off x="6941151" y="3355794"/>
                    <a:ext cx="287710" cy="55594"/>
                  </a:xfrm>
                  <a:custGeom>
                    <a:avLst/>
                    <a:gdLst>
                      <a:gd name="connsiteX0" fmla="*/ 129407 w 287710"/>
                      <a:gd name="connsiteY0" fmla="*/ 0 h 55594"/>
                      <a:gd name="connsiteX1" fmla="*/ 0 w 287710"/>
                      <a:gd name="connsiteY1" fmla="*/ 55595 h 55594"/>
                      <a:gd name="connsiteX2" fmla="*/ 223636 w 287710"/>
                      <a:gd name="connsiteY2" fmla="*/ 24813 h 55594"/>
                      <a:gd name="connsiteX3" fmla="*/ 287711 w 287710"/>
                      <a:gd name="connsiteY3" fmla="*/ 0 h 555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87710" h="55594">
                        <a:moveTo>
                          <a:pt x="129407" y="0"/>
                        </a:moveTo>
                        <a:lnTo>
                          <a:pt x="0" y="55595"/>
                        </a:lnTo>
                        <a:lnTo>
                          <a:pt x="223636" y="24813"/>
                        </a:lnTo>
                        <a:lnTo>
                          <a:pt x="287711" y="0"/>
                        </a:ln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637" name="Freeform: Shape 1636">
                    <a:extLst>
                      <a:ext uri="{FF2B5EF4-FFF2-40B4-BE49-F238E27FC236}">
                        <a16:creationId xmlns:a16="http://schemas.microsoft.com/office/drawing/2014/main" id="{A317CB82-4C02-45F9-9343-80F4B76D4353}"/>
                      </a:ext>
                    </a:extLst>
                  </p:cNvPr>
                  <p:cNvSpPr/>
                  <p:nvPr/>
                </p:nvSpPr>
                <p:spPr>
                  <a:xfrm>
                    <a:off x="7671421" y="3502477"/>
                    <a:ext cx="43659" cy="492500"/>
                  </a:xfrm>
                  <a:custGeom>
                    <a:avLst/>
                    <a:gdLst>
                      <a:gd name="connsiteX0" fmla="*/ 29211 w 43659"/>
                      <a:gd name="connsiteY0" fmla="*/ 0 h 492500"/>
                      <a:gd name="connsiteX1" fmla="*/ 0 w 43659"/>
                      <a:gd name="connsiteY1" fmla="*/ 295877 h 492500"/>
                      <a:gd name="connsiteX2" fmla="*/ 14448 w 43659"/>
                      <a:gd name="connsiteY2" fmla="*/ 492501 h 492500"/>
                      <a:gd name="connsiteX3" fmla="*/ 43659 w 43659"/>
                      <a:gd name="connsiteY3" fmla="*/ 377228 h 4925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3659" h="492500">
                        <a:moveTo>
                          <a:pt x="29211" y="0"/>
                        </a:moveTo>
                        <a:lnTo>
                          <a:pt x="0" y="295877"/>
                        </a:lnTo>
                        <a:lnTo>
                          <a:pt x="14448" y="492501"/>
                        </a:lnTo>
                        <a:lnTo>
                          <a:pt x="43659" y="377228"/>
                        </a:ln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sp>
              <p:nvSpPr>
                <p:cNvPr id="1627" name="Freeform: Shape 1626">
                  <a:extLst>
                    <a:ext uri="{FF2B5EF4-FFF2-40B4-BE49-F238E27FC236}">
                      <a16:creationId xmlns:a16="http://schemas.microsoft.com/office/drawing/2014/main" id="{680BA77A-A273-426B-8016-E3D8BD12FD89}"/>
                    </a:ext>
                  </a:extLst>
                </p:cNvPr>
                <p:cNvSpPr/>
                <p:nvPr/>
              </p:nvSpPr>
              <p:spPr>
                <a:xfrm>
                  <a:off x="6006405" y="3351397"/>
                  <a:ext cx="641067" cy="53396"/>
                </a:xfrm>
                <a:custGeom>
                  <a:avLst/>
                  <a:gdLst>
                    <a:gd name="connsiteX0" fmla="*/ 0 w 641067"/>
                    <a:gd name="connsiteY0" fmla="*/ 17589 h 53396"/>
                    <a:gd name="connsiteX1" fmla="*/ 246250 w 641067"/>
                    <a:gd name="connsiteY1" fmla="*/ 53396 h 53396"/>
                    <a:gd name="connsiteX2" fmla="*/ 641067 w 641067"/>
                    <a:gd name="connsiteY2" fmla="*/ 4397 h 53396"/>
                    <a:gd name="connsiteX3" fmla="*/ 54967 w 641067"/>
                    <a:gd name="connsiteY3" fmla="*/ 0 h 53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41067" h="53396">
                      <a:moveTo>
                        <a:pt x="0" y="17589"/>
                      </a:moveTo>
                      <a:lnTo>
                        <a:pt x="246250" y="53396"/>
                      </a:lnTo>
                      <a:lnTo>
                        <a:pt x="641067" y="4397"/>
                      </a:lnTo>
                      <a:lnTo>
                        <a:pt x="54967" y="0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628" name="Freeform: Shape 1627">
                  <a:extLst>
                    <a:ext uri="{FF2B5EF4-FFF2-40B4-BE49-F238E27FC236}">
                      <a16:creationId xmlns:a16="http://schemas.microsoft.com/office/drawing/2014/main" id="{85630713-2447-4596-BD6A-404C0C901718}"/>
                    </a:ext>
                  </a:extLst>
                </p:cNvPr>
                <p:cNvSpPr/>
                <p:nvPr/>
              </p:nvSpPr>
              <p:spPr>
                <a:xfrm>
                  <a:off x="7164787" y="3355794"/>
                  <a:ext cx="435335" cy="24813"/>
                </a:xfrm>
                <a:custGeom>
                  <a:avLst/>
                  <a:gdLst>
                    <a:gd name="connsiteX0" fmla="*/ 0 w 435335"/>
                    <a:gd name="connsiteY0" fmla="*/ 24813 h 24813"/>
                    <a:gd name="connsiteX1" fmla="*/ 435335 w 435335"/>
                    <a:gd name="connsiteY1" fmla="*/ 0 h 24813"/>
                    <a:gd name="connsiteX2" fmla="*/ 64075 w 435335"/>
                    <a:gd name="connsiteY2" fmla="*/ 0 h 248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435335" h="24813">
                      <a:moveTo>
                        <a:pt x="0" y="24813"/>
                      </a:moveTo>
                      <a:lnTo>
                        <a:pt x="435335" y="0"/>
                      </a:lnTo>
                      <a:lnTo>
                        <a:pt x="64075" y="0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629" name="Freeform: Shape 1628">
                  <a:extLst>
                    <a:ext uri="{FF2B5EF4-FFF2-40B4-BE49-F238E27FC236}">
                      <a16:creationId xmlns:a16="http://schemas.microsoft.com/office/drawing/2014/main" id="{C6F51D13-B619-4695-A60F-0B87E2B3BD92}"/>
                    </a:ext>
                  </a:extLst>
                </p:cNvPr>
                <p:cNvSpPr/>
                <p:nvPr/>
              </p:nvSpPr>
              <p:spPr>
                <a:xfrm>
                  <a:off x="5947355" y="3368986"/>
                  <a:ext cx="305300" cy="92972"/>
                </a:xfrm>
                <a:custGeom>
                  <a:avLst/>
                  <a:gdLst>
                    <a:gd name="connsiteX0" fmla="*/ 305300 w 305300"/>
                    <a:gd name="connsiteY0" fmla="*/ 35807 h 92972"/>
                    <a:gd name="connsiteX1" fmla="*/ 0 w 305300"/>
                    <a:gd name="connsiteY1" fmla="*/ 92972 h 92972"/>
                    <a:gd name="connsiteX2" fmla="*/ 20730 w 305300"/>
                    <a:gd name="connsiteY2" fmla="*/ 16333 h 92972"/>
                    <a:gd name="connsiteX3" fmla="*/ 59050 w 305300"/>
                    <a:gd name="connsiteY3" fmla="*/ 0 h 929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5300" h="92972">
                      <a:moveTo>
                        <a:pt x="305300" y="35807"/>
                      </a:moveTo>
                      <a:lnTo>
                        <a:pt x="0" y="92972"/>
                      </a:lnTo>
                      <a:lnTo>
                        <a:pt x="20730" y="16333"/>
                      </a:lnTo>
                      <a:lnTo>
                        <a:pt x="59050" y="0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630" name="Freeform: Shape 1629">
                  <a:extLst>
                    <a:ext uri="{FF2B5EF4-FFF2-40B4-BE49-F238E27FC236}">
                      <a16:creationId xmlns:a16="http://schemas.microsoft.com/office/drawing/2014/main" id="{38C11B2A-298F-4D27-A2D0-92A1901DF5F1}"/>
                    </a:ext>
                  </a:extLst>
                </p:cNvPr>
                <p:cNvSpPr/>
                <p:nvPr/>
              </p:nvSpPr>
              <p:spPr>
                <a:xfrm>
                  <a:off x="5915318" y="3597019"/>
                  <a:ext cx="61562" cy="282685"/>
                </a:xfrm>
                <a:custGeom>
                  <a:avLst/>
                  <a:gdLst>
                    <a:gd name="connsiteX0" fmla="*/ 17275 w 61562"/>
                    <a:gd name="connsiteY0" fmla="*/ 0 h 282685"/>
                    <a:gd name="connsiteX1" fmla="*/ 61563 w 61562"/>
                    <a:gd name="connsiteY1" fmla="*/ 76953 h 282685"/>
                    <a:gd name="connsiteX2" fmla="*/ 60620 w 61562"/>
                    <a:gd name="connsiteY2" fmla="*/ 282685 h 282685"/>
                    <a:gd name="connsiteX3" fmla="*/ 0 w 61562"/>
                    <a:gd name="connsiteY3" fmla="*/ 76953 h 2826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1562" h="282685">
                      <a:moveTo>
                        <a:pt x="17275" y="0"/>
                      </a:moveTo>
                      <a:lnTo>
                        <a:pt x="61563" y="76953"/>
                      </a:lnTo>
                      <a:lnTo>
                        <a:pt x="60620" y="282685"/>
                      </a:lnTo>
                      <a:lnTo>
                        <a:pt x="0" y="76953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631" name="Freeform: Shape 1630">
                  <a:extLst>
                    <a:ext uri="{FF2B5EF4-FFF2-40B4-BE49-F238E27FC236}">
                      <a16:creationId xmlns:a16="http://schemas.microsoft.com/office/drawing/2014/main" id="{0AF904EE-0129-41B0-92EC-B001A3228265}"/>
                    </a:ext>
                  </a:extLst>
                </p:cNvPr>
                <p:cNvSpPr/>
                <p:nvPr/>
              </p:nvSpPr>
              <p:spPr>
                <a:xfrm>
                  <a:off x="7001771" y="3355794"/>
                  <a:ext cx="679072" cy="63761"/>
                </a:xfrm>
                <a:custGeom>
                  <a:avLst/>
                  <a:gdLst>
                    <a:gd name="connsiteX0" fmla="*/ 0 w 679072"/>
                    <a:gd name="connsiteY0" fmla="*/ 48999 h 63761"/>
                    <a:gd name="connsiteX1" fmla="*/ 250334 w 679072"/>
                    <a:gd name="connsiteY1" fmla="*/ 63761 h 63761"/>
                    <a:gd name="connsiteX2" fmla="*/ 679073 w 679072"/>
                    <a:gd name="connsiteY2" fmla="*/ 12564 h 63761"/>
                    <a:gd name="connsiteX3" fmla="*/ 499411 w 679072"/>
                    <a:gd name="connsiteY3" fmla="*/ 0 h 63761"/>
                    <a:gd name="connsiteX4" fmla="*/ 163015 w 679072"/>
                    <a:gd name="connsiteY4" fmla="*/ 24813 h 637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79072" h="63761">
                      <a:moveTo>
                        <a:pt x="0" y="48999"/>
                      </a:moveTo>
                      <a:lnTo>
                        <a:pt x="250334" y="63761"/>
                      </a:lnTo>
                      <a:lnTo>
                        <a:pt x="679073" y="12564"/>
                      </a:lnTo>
                      <a:lnTo>
                        <a:pt x="499411" y="0"/>
                      </a:lnTo>
                      <a:lnTo>
                        <a:pt x="163015" y="24813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1610" name="Graphic 2125">
                <a:extLst>
                  <a:ext uri="{FF2B5EF4-FFF2-40B4-BE49-F238E27FC236}">
                    <a16:creationId xmlns:a16="http://schemas.microsoft.com/office/drawing/2014/main" id="{1F04B2A4-F4B8-421B-B8D6-63437FE86D9F}"/>
                  </a:ext>
                </a:extLst>
              </p:cNvPr>
              <p:cNvGrpSpPr/>
              <p:nvPr/>
            </p:nvGrpSpPr>
            <p:grpSpPr>
              <a:xfrm>
                <a:off x="5795962" y="3309937"/>
                <a:ext cx="1894305" cy="757910"/>
                <a:chOff x="5795962" y="3309937"/>
                <a:chExt cx="1894305" cy="757910"/>
              </a:xfrm>
            </p:grpSpPr>
            <p:sp>
              <p:nvSpPr>
                <p:cNvPr id="1613" name="Freeform: Shape 1612">
                  <a:extLst>
                    <a:ext uri="{FF2B5EF4-FFF2-40B4-BE49-F238E27FC236}">
                      <a16:creationId xmlns:a16="http://schemas.microsoft.com/office/drawing/2014/main" id="{8930BB2D-B14A-4915-8B1B-5A94034AD32C}"/>
                    </a:ext>
                  </a:extLst>
                </p:cNvPr>
                <p:cNvSpPr/>
                <p:nvPr/>
              </p:nvSpPr>
              <p:spPr>
                <a:xfrm>
                  <a:off x="5795962" y="3314334"/>
                  <a:ext cx="1894305" cy="753513"/>
                </a:xfrm>
                <a:custGeom>
                  <a:avLst/>
                  <a:gdLst>
                    <a:gd name="connsiteX0" fmla="*/ 1702708 w 1894305"/>
                    <a:gd name="connsiteY0" fmla="*/ 753513 h 753513"/>
                    <a:gd name="connsiteX1" fmla="*/ 191598 w 1894305"/>
                    <a:gd name="connsiteY1" fmla="*/ 753513 h 753513"/>
                    <a:gd name="connsiteX2" fmla="*/ 0 w 1894305"/>
                    <a:gd name="connsiteY2" fmla="*/ 623478 h 753513"/>
                    <a:gd name="connsiteX3" fmla="*/ 55909 w 1894305"/>
                    <a:gd name="connsiteY3" fmla="*/ 515744 h 753513"/>
                    <a:gd name="connsiteX4" fmla="*/ 0 w 1894305"/>
                    <a:gd name="connsiteY4" fmla="*/ 245308 h 753513"/>
                    <a:gd name="connsiteX5" fmla="*/ 0 w 1894305"/>
                    <a:gd name="connsiteY5" fmla="*/ 195053 h 753513"/>
                    <a:gd name="connsiteX6" fmla="*/ 0 w 1894305"/>
                    <a:gd name="connsiteY6" fmla="*/ 130035 h 753513"/>
                    <a:gd name="connsiteX7" fmla="*/ 191598 w 1894305"/>
                    <a:gd name="connsiteY7" fmla="*/ 0 h 753513"/>
                    <a:gd name="connsiteX8" fmla="*/ 750372 w 1894305"/>
                    <a:gd name="connsiteY8" fmla="*/ 0 h 753513"/>
                    <a:gd name="connsiteX9" fmla="*/ 1044051 w 1894305"/>
                    <a:gd name="connsiteY9" fmla="*/ 55595 h 753513"/>
                    <a:gd name="connsiteX10" fmla="*/ 1173458 w 1894305"/>
                    <a:gd name="connsiteY10" fmla="*/ 0 h 753513"/>
                    <a:gd name="connsiteX11" fmla="*/ 1702708 w 1894305"/>
                    <a:gd name="connsiteY11" fmla="*/ 0 h 753513"/>
                    <a:gd name="connsiteX12" fmla="*/ 1894306 w 1894305"/>
                    <a:gd name="connsiteY12" fmla="*/ 130035 h 753513"/>
                    <a:gd name="connsiteX13" fmla="*/ 1867607 w 1894305"/>
                    <a:gd name="connsiteY13" fmla="*/ 668080 h 753513"/>
                    <a:gd name="connsiteX14" fmla="*/ 1702708 w 1894305"/>
                    <a:gd name="connsiteY14" fmla="*/ 753513 h 7535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894305" h="753513">
                      <a:moveTo>
                        <a:pt x="1702708" y="753513"/>
                      </a:moveTo>
                      <a:lnTo>
                        <a:pt x="191598" y="753513"/>
                      </a:lnTo>
                      <a:cubicBezTo>
                        <a:pt x="86376" y="753513"/>
                        <a:pt x="0" y="695092"/>
                        <a:pt x="0" y="623478"/>
                      </a:cubicBezTo>
                      <a:lnTo>
                        <a:pt x="55909" y="515744"/>
                      </a:lnTo>
                      <a:lnTo>
                        <a:pt x="0" y="245308"/>
                      </a:lnTo>
                      <a:lnTo>
                        <a:pt x="0" y="195053"/>
                      </a:lnTo>
                      <a:lnTo>
                        <a:pt x="0" y="130035"/>
                      </a:lnTo>
                      <a:cubicBezTo>
                        <a:pt x="0" y="58422"/>
                        <a:pt x="86062" y="0"/>
                        <a:pt x="191598" y="0"/>
                      </a:cubicBezTo>
                      <a:lnTo>
                        <a:pt x="750372" y="0"/>
                      </a:lnTo>
                      <a:lnTo>
                        <a:pt x="1044051" y="55595"/>
                      </a:lnTo>
                      <a:lnTo>
                        <a:pt x="1173458" y="0"/>
                      </a:lnTo>
                      <a:lnTo>
                        <a:pt x="1702708" y="0"/>
                      </a:lnTo>
                      <a:cubicBezTo>
                        <a:pt x="1807930" y="0"/>
                        <a:pt x="1894306" y="58422"/>
                        <a:pt x="1894306" y="130035"/>
                      </a:cubicBezTo>
                      <a:lnTo>
                        <a:pt x="1867607" y="668080"/>
                      </a:lnTo>
                      <a:cubicBezTo>
                        <a:pt x="1867607" y="739693"/>
                        <a:pt x="1808244" y="753513"/>
                        <a:pt x="1702708" y="753513"/>
                      </a:cubicBezTo>
                      <a:close/>
                    </a:path>
                  </a:pathLst>
                </a:custGeom>
                <a:solidFill>
                  <a:srgbClr val="FFBD03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grpSp>
              <p:nvGrpSpPr>
                <p:cNvPr id="1614" name="Graphic 2125">
                  <a:extLst>
                    <a:ext uri="{FF2B5EF4-FFF2-40B4-BE49-F238E27FC236}">
                      <a16:creationId xmlns:a16="http://schemas.microsoft.com/office/drawing/2014/main" id="{076A8403-4C0E-48F3-BC91-5EC991D4051C}"/>
                    </a:ext>
                  </a:extLst>
                </p:cNvPr>
                <p:cNvGrpSpPr/>
                <p:nvPr/>
              </p:nvGrpSpPr>
              <p:grpSpPr>
                <a:xfrm>
                  <a:off x="5795962" y="3314334"/>
                  <a:ext cx="1875459" cy="731840"/>
                  <a:chOff x="5795962" y="3314334"/>
                  <a:chExt cx="1875459" cy="731840"/>
                </a:xfrm>
              </p:grpSpPr>
              <p:sp>
                <p:nvSpPr>
                  <p:cNvPr id="1620" name="Freeform: Shape 1619">
                    <a:extLst>
                      <a:ext uri="{FF2B5EF4-FFF2-40B4-BE49-F238E27FC236}">
                        <a16:creationId xmlns:a16="http://schemas.microsoft.com/office/drawing/2014/main" id="{7F238F25-0E40-4839-A8DB-E8CBC97C09DD}"/>
                      </a:ext>
                    </a:extLst>
                  </p:cNvPr>
                  <p:cNvSpPr/>
                  <p:nvPr/>
                </p:nvSpPr>
                <p:spPr>
                  <a:xfrm>
                    <a:off x="5900555" y="3387830"/>
                    <a:ext cx="1730822" cy="658345"/>
                  </a:xfrm>
                  <a:custGeom>
                    <a:avLst/>
                    <a:gdLst>
                      <a:gd name="connsiteX0" fmla="*/ 1885 w 1730822"/>
                      <a:gd name="connsiteY0" fmla="*/ 66276 h 658345"/>
                      <a:gd name="connsiteX1" fmla="*/ 0 w 1730822"/>
                      <a:gd name="connsiteY1" fmla="*/ 574168 h 658345"/>
                      <a:gd name="connsiteX2" fmla="*/ 98940 w 1730822"/>
                      <a:gd name="connsiteY2" fmla="*/ 640128 h 658345"/>
                      <a:gd name="connsiteX3" fmla="*/ 1629210 w 1730822"/>
                      <a:gd name="connsiteY3" fmla="*/ 658345 h 658345"/>
                      <a:gd name="connsiteX4" fmla="*/ 1728149 w 1730822"/>
                      <a:gd name="connsiteY4" fmla="*/ 592385 h 658345"/>
                      <a:gd name="connsiteX5" fmla="*/ 1730348 w 1730822"/>
                      <a:gd name="connsiteY5" fmla="*/ 51514 h 658345"/>
                      <a:gd name="connsiteX6" fmla="*/ 1600313 w 1730822"/>
                      <a:gd name="connsiteY6" fmla="*/ 7227 h 658345"/>
                      <a:gd name="connsiteX7" fmla="*/ 101453 w 1730822"/>
                      <a:gd name="connsiteY7" fmla="*/ 2 h 658345"/>
                      <a:gd name="connsiteX8" fmla="*/ 1885 w 1730822"/>
                      <a:gd name="connsiteY8" fmla="*/ 66276 h 658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730822" h="658345">
                        <a:moveTo>
                          <a:pt x="1885" y="66276"/>
                        </a:moveTo>
                        <a:lnTo>
                          <a:pt x="0" y="574168"/>
                        </a:lnTo>
                        <a:cubicBezTo>
                          <a:pt x="0" y="610603"/>
                          <a:pt x="44287" y="640128"/>
                          <a:pt x="98940" y="640128"/>
                        </a:cubicBezTo>
                        <a:lnTo>
                          <a:pt x="1629210" y="658345"/>
                        </a:lnTo>
                        <a:cubicBezTo>
                          <a:pt x="1683862" y="658345"/>
                          <a:pt x="1728149" y="628820"/>
                          <a:pt x="1728149" y="592385"/>
                        </a:cubicBezTo>
                        <a:lnTo>
                          <a:pt x="1730348" y="51514"/>
                        </a:lnTo>
                        <a:cubicBezTo>
                          <a:pt x="1737258" y="17906"/>
                          <a:pt x="1667529" y="12566"/>
                          <a:pt x="1600313" y="7227"/>
                        </a:cubicBezTo>
                        <a:lnTo>
                          <a:pt x="101453" y="2"/>
                        </a:lnTo>
                        <a:cubicBezTo>
                          <a:pt x="46800" y="-312"/>
                          <a:pt x="1885" y="29527"/>
                          <a:pt x="1885" y="66276"/>
                        </a:cubicBezTo>
                        <a:close/>
                      </a:path>
                    </a:pathLst>
                  </a:custGeom>
                  <a:solidFill>
                    <a:srgbClr val="FFAB17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621" name="Freeform: Shape 1620">
                    <a:extLst>
                      <a:ext uri="{FF2B5EF4-FFF2-40B4-BE49-F238E27FC236}">
                        <a16:creationId xmlns:a16="http://schemas.microsoft.com/office/drawing/2014/main" id="{0C57803E-D407-443A-80B5-CF7F4E91C5A5}"/>
                      </a:ext>
                    </a:extLst>
                  </p:cNvPr>
                  <p:cNvSpPr/>
                  <p:nvPr/>
                </p:nvSpPr>
                <p:spPr>
                  <a:xfrm>
                    <a:off x="5851556" y="3369484"/>
                    <a:ext cx="1785942" cy="628320"/>
                  </a:xfrm>
                  <a:custGeom>
                    <a:avLst/>
                    <a:gdLst>
                      <a:gd name="connsiteX0" fmla="*/ 63761 w 1785942"/>
                      <a:gd name="connsiteY0" fmla="*/ 628321 h 628320"/>
                      <a:gd name="connsiteX1" fmla="*/ 42089 w 1785942"/>
                      <a:gd name="connsiteY1" fmla="*/ 375160 h 628320"/>
                      <a:gd name="connsiteX2" fmla="*/ 48056 w 1785942"/>
                      <a:gd name="connsiteY2" fmla="*/ 32797 h 628320"/>
                      <a:gd name="connsiteX3" fmla="*/ 1785943 w 1785942"/>
                      <a:gd name="connsiteY3" fmla="*/ 31540 h 628320"/>
                      <a:gd name="connsiteX4" fmla="*/ 1781860 w 1785942"/>
                      <a:gd name="connsiteY4" fmla="*/ 25259 h 628320"/>
                      <a:gd name="connsiteX5" fmla="*/ 1669728 w 1785942"/>
                      <a:gd name="connsiteY5" fmla="*/ 131 h 628320"/>
                      <a:gd name="connsiteX6" fmla="*/ 87947 w 1785942"/>
                      <a:gd name="connsiteY6" fmla="*/ 5471 h 628320"/>
                      <a:gd name="connsiteX7" fmla="*/ 0 w 1785942"/>
                      <a:gd name="connsiteY7" fmla="*/ 65149 h 628320"/>
                      <a:gd name="connsiteX8" fmla="*/ 17903 w 1785942"/>
                      <a:gd name="connsiteY8" fmla="*/ 542573 h 628320"/>
                      <a:gd name="connsiteX9" fmla="*/ 63761 w 1785942"/>
                      <a:gd name="connsiteY9" fmla="*/ 628321 h 628320"/>
                      <a:gd name="connsiteX10" fmla="*/ 63761 w 1785942"/>
                      <a:gd name="connsiteY10" fmla="*/ 628321 h 6283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785942" h="628320">
                        <a:moveTo>
                          <a:pt x="63761" y="628321"/>
                        </a:moveTo>
                        <a:lnTo>
                          <a:pt x="42089" y="375160"/>
                        </a:lnTo>
                        <a:lnTo>
                          <a:pt x="48056" y="32797"/>
                        </a:lnTo>
                        <a:lnTo>
                          <a:pt x="1785943" y="31540"/>
                        </a:lnTo>
                        <a:lnTo>
                          <a:pt x="1781860" y="25259"/>
                        </a:lnTo>
                        <a:cubicBezTo>
                          <a:pt x="1749194" y="-3324"/>
                          <a:pt x="1732233" y="131"/>
                          <a:pt x="1669728" y="131"/>
                        </a:cubicBezTo>
                        <a:lnTo>
                          <a:pt x="87947" y="5471"/>
                        </a:lnTo>
                        <a:cubicBezTo>
                          <a:pt x="39262" y="5471"/>
                          <a:pt x="0" y="32169"/>
                          <a:pt x="0" y="65149"/>
                        </a:cubicBezTo>
                        <a:lnTo>
                          <a:pt x="17903" y="542573"/>
                        </a:lnTo>
                        <a:cubicBezTo>
                          <a:pt x="17903" y="577751"/>
                          <a:pt x="20730" y="609161"/>
                          <a:pt x="63761" y="628321"/>
                        </a:cubicBezTo>
                        <a:lnTo>
                          <a:pt x="63761" y="628321"/>
                        </a:lnTo>
                        <a:close/>
                      </a:path>
                    </a:pathLst>
                  </a:custGeom>
                  <a:solidFill>
                    <a:srgbClr val="D87100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622" name="Freeform: Shape 1621">
                    <a:extLst>
                      <a:ext uri="{FF2B5EF4-FFF2-40B4-BE49-F238E27FC236}">
                        <a16:creationId xmlns:a16="http://schemas.microsoft.com/office/drawing/2014/main" id="{F157EE57-6824-4DB2-9E78-37741E8C41E4}"/>
                      </a:ext>
                    </a:extLst>
                  </p:cNvPr>
                  <p:cNvSpPr/>
                  <p:nvPr/>
                </p:nvSpPr>
                <p:spPr>
                  <a:xfrm>
                    <a:off x="5795962" y="3343545"/>
                    <a:ext cx="70985" cy="308127"/>
                  </a:xfrm>
                  <a:custGeom>
                    <a:avLst/>
                    <a:gdLst>
                      <a:gd name="connsiteX0" fmla="*/ 70985 w 70985"/>
                      <a:gd name="connsiteY0" fmla="*/ 0 h 308127"/>
                      <a:gd name="connsiteX1" fmla="*/ 35493 w 70985"/>
                      <a:gd name="connsiteY1" fmla="*/ 64075 h 308127"/>
                      <a:gd name="connsiteX2" fmla="*/ 22929 w 70985"/>
                      <a:gd name="connsiteY2" fmla="*/ 308127 h 308127"/>
                      <a:gd name="connsiteX3" fmla="*/ 0 w 70985"/>
                      <a:gd name="connsiteY3" fmla="*/ 216097 h 308127"/>
                      <a:gd name="connsiteX4" fmla="*/ 0 w 70985"/>
                      <a:gd name="connsiteY4" fmla="*/ 72556 h 308127"/>
                      <a:gd name="connsiteX5" fmla="*/ 70985 w 70985"/>
                      <a:gd name="connsiteY5" fmla="*/ 0 h 308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985" h="308127">
                        <a:moveTo>
                          <a:pt x="70985" y="0"/>
                        </a:moveTo>
                        <a:cubicBezTo>
                          <a:pt x="70985" y="0"/>
                          <a:pt x="41146" y="27954"/>
                          <a:pt x="35493" y="64075"/>
                        </a:cubicBezTo>
                        <a:cubicBezTo>
                          <a:pt x="29839" y="99882"/>
                          <a:pt x="22929" y="308127"/>
                          <a:pt x="22929" y="308127"/>
                        </a:cubicBezTo>
                        <a:lnTo>
                          <a:pt x="0" y="216097"/>
                        </a:lnTo>
                        <a:lnTo>
                          <a:pt x="0" y="72556"/>
                        </a:lnTo>
                        <a:cubicBezTo>
                          <a:pt x="0" y="72556"/>
                          <a:pt x="15391" y="21358"/>
                          <a:pt x="70985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623" name="Freeform: Shape 1622">
                    <a:extLst>
                      <a:ext uri="{FF2B5EF4-FFF2-40B4-BE49-F238E27FC236}">
                        <a16:creationId xmlns:a16="http://schemas.microsoft.com/office/drawing/2014/main" id="{63331D54-253D-430C-9761-3FF832BDEA0D}"/>
                      </a:ext>
                    </a:extLst>
                  </p:cNvPr>
                  <p:cNvSpPr/>
                  <p:nvPr/>
                </p:nvSpPr>
                <p:spPr>
                  <a:xfrm>
                    <a:off x="6840013" y="3314334"/>
                    <a:ext cx="287710" cy="55594"/>
                  </a:xfrm>
                  <a:custGeom>
                    <a:avLst/>
                    <a:gdLst>
                      <a:gd name="connsiteX0" fmla="*/ 129407 w 287710"/>
                      <a:gd name="connsiteY0" fmla="*/ 0 h 55594"/>
                      <a:gd name="connsiteX1" fmla="*/ 0 w 287710"/>
                      <a:gd name="connsiteY1" fmla="*/ 55595 h 55594"/>
                      <a:gd name="connsiteX2" fmla="*/ 145112 w 287710"/>
                      <a:gd name="connsiteY2" fmla="*/ 21358 h 55594"/>
                      <a:gd name="connsiteX3" fmla="*/ 287711 w 287710"/>
                      <a:gd name="connsiteY3" fmla="*/ 0 h 555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87710" h="55594">
                        <a:moveTo>
                          <a:pt x="129407" y="0"/>
                        </a:moveTo>
                        <a:lnTo>
                          <a:pt x="0" y="55595"/>
                        </a:lnTo>
                        <a:lnTo>
                          <a:pt x="145112" y="21358"/>
                        </a:lnTo>
                        <a:lnTo>
                          <a:pt x="287711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624" name="Freeform: Shape 1623">
                    <a:extLst>
                      <a:ext uri="{FF2B5EF4-FFF2-40B4-BE49-F238E27FC236}">
                        <a16:creationId xmlns:a16="http://schemas.microsoft.com/office/drawing/2014/main" id="{8FDFFFA2-19DC-4EFB-AEF0-999E22AE98AC}"/>
                      </a:ext>
                    </a:extLst>
                  </p:cNvPr>
                  <p:cNvSpPr/>
                  <p:nvPr/>
                </p:nvSpPr>
                <p:spPr>
                  <a:xfrm>
                    <a:off x="7629647" y="3426152"/>
                    <a:ext cx="41774" cy="581075"/>
                  </a:xfrm>
                  <a:custGeom>
                    <a:avLst/>
                    <a:gdLst>
                      <a:gd name="connsiteX0" fmla="*/ 27012 w 41774"/>
                      <a:gd name="connsiteY0" fmla="*/ 0 h 581075"/>
                      <a:gd name="connsiteX1" fmla="*/ 0 w 41774"/>
                      <a:gd name="connsiteY1" fmla="*/ 386651 h 581075"/>
                      <a:gd name="connsiteX2" fmla="*/ 6282 w 41774"/>
                      <a:gd name="connsiteY2" fmla="*/ 581075 h 581075"/>
                      <a:gd name="connsiteX3" fmla="*/ 41775 w 41774"/>
                      <a:gd name="connsiteY3" fmla="*/ 349902 h 5810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1774" h="581075">
                        <a:moveTo>
                          <a:pt x="27012" y="0"/>
                        </a:moveTo>
                        <a:lnTo>
                          <a:pt x="0" y="386651"/>
                        </a:lnTo>
                        <a:lnTo>
                          <a:pt x="6282" y="581075"/>
                        </a:lnTo>
                        <a:lnTo>
                          <a:pt x="41775" y="349902"/>
                        </a:lnTo>
                        <a:close/>
                      </a:path>
                    </a:pathLst>
                  </a:custGeom>
                  <a:solidFill>
                    <a:srgbClr val="FFCE78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sp>
              <p:nvSpPr>
                <p:cNvPr id="1615" name="Freeform: Shape 1614">
                  <a:extLst>
                    <a:ext uri="{FF2B5EF4-FFF2-40B4-BE49-F238E27FC236}">
                      <a16:creationId xmlns:a16="http://schemas.microsoft.com/office/drawing/2014/main" id="{400DA9DF-2F32-43F1-B40A-6A882E43A2AB}"/>
                    </a:ext>
                  </a:extLst>
                </p:cNvPr>
                <p:cNvSpPr/>
                <p:nvPr/>
              </p:nvSpPr>
              <p:spPr>
                <a:xfrm>
                  <a:off x="5904952" y="3309937"/>
                  <a:ext cx="641381" cy="19473"/>
                </a:xfrm>
                <a:custGeom>
                  <a:avLst/>
                  <a:gdLst>
                    <a:gd name="connsiteX0" fmla="*/ 0 w 641381"/>
                    <a:gd name="connsiteY0" fmla="*/ 17275 h 19473"/>
                    <a:gd name="connsiteX1" fmla="*/ 241539 w 641381"/>
                    <a:gd name="connsiteY1" fmla="*/ 19474 h 19473"/>
                    <a:gd name="connsiteX2" fmla="*/ 641382 w 641381"/>
                    <a:gd name="connsiteY2" fmla="*/ 4397 h 19473"/>
                    <a:gd name="connsiteX3" fmla="*/ 55281 w 641381"/>
                    <a:gd name="connsiteY3" fmla="*/ 0 h 194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41381" h="19473">
                      <a:moveTo>
                        <a:pt x="0" y="17275"/>
                      </a:moveTo>
                      <a:lnTo>
                        <a:pt x="241539" y="19474"/>
                      </a:lnTo>
                      <a:lnTo>
                        <a:pt x="641382" y="4397"/>
                      </a:lnTo>
                      <a:lnTo>
                        <a:pt x="55281" y="0"/>
                      </a:lnTo>
                      <a:close/>
                    </a:path>
                  </a:pathLst>
                </a:custGeom>
                <a:solidFill>
                  <a:srgbClr val="FFAB17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616" name="Freeform: Shape 1615">
                  <a:extLst>
                    <a:ext uri="{FF2B5EF4-FFF2-40B4-BE49-F238E27FC236}">
                      <a16:creationId xmlns:a16="http://schemas.microsoft.com/office/drawing/2014/main" id="{F8A1E71A-E623-4602-9C4B-BAB5627EFCF9}"/>
                    </a:ext>
                  </a:extLst>
                </p:cNvPr>
                <p:cNvSpPr/>
                <p:nvPr/>
              </p:nvSpPr>
              <p:spPr>
                <a:xfrm>
                  <a:off x="7063334" y="3314334"/>
                  <a:ext cx="435335" cy="24813"/>
                </a:xfrm>
                <a:custGeom>
                  <a:avLst/>
                  <a:gdLst>
                    <a:gd name="connsiteX0" fmla="*/ 0 w 435335"/>
                    <a:gd name="connsiteY0" fmla="*/ 24813 h 24813"/>
                    <a:gd name="connsiteX1" fmla="*/ 435335 w 435335"/>
                    <a:gd name="connsiteY1" fmla="*/ 0 h 24813"/>
                    <a:gd name="connsiteX2" fmla="*/ 64390 w 435335"/>
                    <a:gd name="connsiteY2" fmla="*/ 0 h 248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435335" h="24813">
                      <a:moveTo>
                        <a:pt x="0" y="24813"/>
                      </a:moveTo>
                      <a:lnTo>
                        <a:pt x="435335" y="0"/>
                      </a:lnTo>
                      <a:lnTo>
                        <a:pt x="64390" y="0"/>
                      </a:lnTo>
                      <a:close/>
                    </a:path>
                  </a:pathLst>
                </a:custGeom>
                <a:solidFill>
                  <a:srgbClr val="FFAB17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617" name="Freeform: Shape 1616">
                  <a:extLst>
                    <a:ext uri="{FF2B5EF4-FFF2-40B4-BE49-F238E27FC236}">
                      <a16:creationId xmlns:a16="http://schemas.microsoft.com/office/drawing/2014/main" id="{8DEE73C3-C8FF-48E1-9D35-D8EFEF47DBE8}"/>
                    </a:ext>
                  </a:extLst>
                </p:cNvPr>
                <p:cNvSpPr/>
                <p:nvPr/>
              </p:nvSpPr>
              <p:spPr>
                <a:xfrm>
                  <a:off x="5831768" y="3327212"/>
                  <a:ext cx="305300" cy="61876"/>
                </a:xfrm>
                <a:custGeom>
                  <a:avLst/>
                  <a:gdLst>
                    <a:gd name="connsiteX0" fmla="*/ 305300 w 305300"/>
                    <a:gd name="connsiteY0" fmla="*/ 5026 h 61876"/>
                    <a:gd name="connsiteX1" fmla="*/ 0 w 305300"/>
                    <a:gd name="connsiteY1" fmla="*/ 61877 h 61876"/>
                    <a:gd name="connsiteX2" fmla="*/ 35179 w 305300"/>
                    <a:gd name="connsiteY2" fmla="*/ 16333 h 61876"/>
                    <a:gd name="connsiteX3" fmla="*/ 73184 w 305300"/>
                    <a:gd name="connsiteY3" fmla="*/ 0 h 618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5300" h="61876">
                      <a:moveTo>
                        <a:pt x="305300" y="5026"/>
                      </a:moveTo>
                      <a:lnTo>
                        <a:pt x="0" y="61877"/>
                      </a:lnTo>
                      <a:lnTo>
                        <a:pt x="35179" y="16333"/>
                      </a:lnTo>
                      <a:lnTo>
                        <a:pt x="73184" y="0"/>
                      </a:lnTo>
                      <a:close/>
                    </a:path>
                  </a:pathLst>
                </a:custGeom>
                <a:solidFill>
                  <a:srgbClr val="FFCE78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618" name="Freeform: Shape 1617">
                  <a:extLst>
                    <a:ext uri="{FF2B5EF4-FFF2-40B4-BE49-F238E27FC236}">
                      <a16:creationId xmlns:a16="http://schemas.microsoft.com/office/drawing/2014/main" id="{702B9682-7C81-406F-974D-E2DF8F35EAC9}"/>
                    </a:ext>
                  </a:extLst>
                </p:cNvPr>
                <p:cNvSpPr/>
                <p:nvPr/>
              </p:nvSpPr>
              <p:spPr>
                <a:xfrm>
                  <a:off x="5814179" y="3555245"/>
                  <a:ext cx="37691" cy="274832"/>
                </a:xfrm>
                <a:custGeom>
                  <a:avLst/>
                  <a:gdLst>
                    <a:gd name="connsiteX0" fmla="*/ 17275 w 37691"/>
                    <a:gd name="connsiteY0" fmla="*/ 0 h 274832"/>
                    <a:gd name="connsiteX1" fmla="*/ 37691 w 37691"/>
                    <a:gd name="connsiteY1" fmla="*/ 75069 h 274832"/>
                    <a:gd name="connsiteX2" fmla="*/ 37691 w 37691"/>
                    <a:gd name="connsiteY2" fmla="*/ 274833 h 274832"/>
                    <a:gd name="connsiteX3" fmla="*/ 0 w 37691"/>
                    <a:gd name="connsiteY3" fmla="*/ 76953 h 2748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7691" h="274832">
                      <a:moveTo>
                        <a:pt x="17275" y="0"/>
                      </a:moveTo>
                      <a:lnTo>
                        <a:pt x="37691" y="75069"/>
                      </a:lnTo>
                      <a:lnTo>
                        <a:pt x="37691" y="274833"/>
                      </a:lnTo>
                      <a:lnTo>
                        <a:pt x="0" y="76953"/>
                      </a:lnTo>
                      <a:close/>
                    </a:path>
                  </a:pathLst>
                </a:custGeom>
                <a:solidFill>
                  <a:srgbClr val="FFCE78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619" name="Freeform: Shape 1618">
                  <a:extLst>
                    <a:ext uri="{FF2B5EF4-FFF2-40B4-BE49-F238E27FC236}">
                      <a16:creationId xmlns:a16="http://schemas.microsoft.com/office/drawing/2014/main" id="{7BEE2C76-1DD3-409A-AD92-B562879C8F00}"/>
                    </a:ext>
                  </a:extLst>
                </p:cNvPr>
                <p:cNvSpPr/>
                <p:nvPr/>
              </p:nvSpPr>
              <p:spPr>
                <a:xfrm>
                  <a:off x="6840013" y="3314334"/>
                  <a:ext cx="739378" cy="55594"/>
                </a:xfrm>
                <a:custGeom>
                  <a:avLst/>
                  <a:gdLst>
                    <a:gd name="connsiteX0" fmla="*/ 0 w 739378"/>
                    <a:gd name="connsiteY0" fmla="*/ 55595 h 55594"/>
                    <a:gd name="connsiteX1" fmla="*/ 279858 w 739378"/>
                    <a:gd name="connsiteY1" fmla="*/ 47114 h 55594"/>
                    <a:gd name="connsiteX2" fmla="*/ 739379 w 739378"/>
                    <a:gd name="connsiteY2" fmla="*/ 12250 h 55594"/>
                    <a:gd name="connsiteX3" fmla="*/ 560031 w 739378"/>
                    <a:gd name="connsiteY3" fmla="*/ 0 h 55594"/>
                    <a:gd name="connsiteX4" fmla="*/ 157361 w 739378"/>
                    <a:gd name="connsiteY4" fmla="*/ 12878 h 555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39378" h="55594">
                      <a:moveTo>
                        <a:pt x="0" y="55595"/>
                      </a:moveTo>
                      <a:lnTo>
                        <a:pt x="279858" y="47114"/>
                      </a:lnTo>
                      <a:lnTo>
                        <a:pt x="739379" y="12250"/>
                      </a:lnTo>
                      <a:lnTo>
                        <a:pt x="560031" y="0"/>
                      </a:lnTo>
                      <a:lnTo>
                        <a:pt x="157361" y="12878"/>
                      </a:lnTo>
                      <a:close/>
                    </a:path>
                  </a:pathLst>
                </a:custGeom>
                <a:solidFill>
                  <a:srgbClr val="FFCE78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sp>
            <p:nvSpPr>
              <p:cNvPr id="1611" name="Freeform: Shape 1610">
                <a:extLst>
                  <a:ext uri="{FF2B5EF4-FFF2-40B4-BE49-F238E27FC236}">
                    <a16:creationId xmlns:a16="http://schemas.microsoft.com/office/drawing/2014/main" id="{0B55DDC9-BCC7-4B39-BCC4-9D2FB26B144B}"/>
                  </a:ext>
                </a:extLst>
              </p:cNvPr>
              <p:cNvSpPr/>
              <p:nvPr/>
            </p:nvSpPr>
            <p:spPr>
              <a:xfrm>
                <a:off x="6073935" y="3369929"/>
                <a:ext cx="1513308" cy="667765"/>
              </a:xfrm>
              <a:custGeom>
                <a:avLst/>
                <a:gdLst>
                  <a:gd name="connsiteX0" fmla="*/ 0 w 1513308"/>
                  <a:gd name="connsiteY0" fmla="*/ 658971 h 667765"/>
                  <a:gd name="connsiteX1" fmla="*/ 1135767 w 1513308"/>
                  <a:gd name="connsiteY1" fmla="*/ 0 h 667765"/>
                  <a:gd name="connsiteX2" fmla="*/ 1513309 w 1513308"/>
                  <a:gd name="connsiteY2" fmla="*/ 6282 h 667765"/>
                  <a:gd name="connsiteX3" fmla="*/ 647977 w 1513308"/>
                  <a:gd name="connsiteY3" fmla="*/ 667766 h 6677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13308" h="667765">
                    <a:moveTo>
                      <a:pt x="0" y="658971"/>
                    </a:moveTo>
                    <a:lnTo>
                      <a:pt x="1135767" y="0"/>
                    </a:lnTo>
                    <a:lnTo>
                      <a:pt x="1513309" y="6282"/>
                    </a:lnTo>
                    <a:lnTo>
                      <a:pt x="647977" y="667766"/>
                    </a:lnTo>
                    <a:close/>
                  </a:path>
                </a:pathLst>
              </a:custGeom>
              <a:solidFill>
                <a:srgbClr val="D87100">
                  <a:alpha val="15000"/>
                </a:srgbClr>
              </a:solidFill>
              <a:ln w="3129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612" name="Freeform: Shape 1611">
                <a:extLst>
                  <a:ext uri="{FF2B5EF4-FFF2-40B4-BE49-F238E27FC236}">
                    <a16:creationId xmlns:a16="http://schemas.microsoft.com/office/drawing/2014/main" id="{269B89B2-E955-4014-B6FB-75405D247940}"/>
                  </a:ext>
                </a:extLst>
              </p:cNvPr>
              <p:cNvSpPr/>
              <p:nvPr/>
            </p:nvSpPr>
            <p:spPr>
              <a:xfrm>
                <a:off x="5987559" y="4037694"/>
                <a:ext cx="1525244" cy="43659"/>
              </a:xfrm>
              <a:custGeom>
                <a:avLst/>
                <a:gdLst>
                  <a:gd name="connsiteX0" fmla="*/ 0 w 1525244"/>
                  <a:gd name="connsiteY0" fmla="*/ 30153 h 43659"/>
                  <a:gd name="connsiteX1" fmla="*/ 238084 w 1525244"/>
                  <a:gd name="connsiteY1" fmla="*/ 0 h 43659"/>
                  <a:gd name="connsiteX2" fmla="*/ 1033058 w 1525244"/>
                  <a:gd name="connsiteY2" fmla="*/ 30153 h 43659"/>
                  <a:gd name="connsiteX3" fmla="*/ 1353749 w 1525244"/>
                  <a:gd name="connsiteY3" fmla="*/ 0 h 43659"/>
                  <a:gd name="connsiteX4" fmla="*/ 1525244 w 1525244"/>
                  <a:gd name="connsiteY4" fmla="*/ 33922 h 43659"/>
                  <a:gd name="connsiteX5" fmla="*/ 1145818 w 1525244"/>
                  <a:gd name="connsiteY5" fmla="*/ 43659 h 43659"/>
                  <a:gd name="connsiteX6" fmla="*/ 366863 w 1525244"/>
                  <a:gd name="connsiteY6" fmla="*/ 33922 h 43659"/>
                  <a:gd name="connsiteX7" fmla="*/ 265096 w 1525244"/>
                  <a:gd name="connsiteY7" fmla="*/ 43659 h 43659"/>
                  <a:gd name="connsiteX8" fmla="*/ 209501 w 1525244"/>
                  <a:gd name="connsiteY8" fmla="*/ 30153 h 436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525244" h="43659">
                    <a:moveTo>
                      <a:pt x="0" y="30153"/>
                    </a:moveTo>
                    <a:lnTo>
                      <a:pt x="238084" y="0"/>
                    </a:lnTo>
                    <a:lnTo>
                      <a:pt x="1033058" y="30153"/>
                    </a:lnTo>
                    <a:lnTo>
                      <a:pt x="1353749" y="0"/>
                    </a:lnTo>
                    <a:lnTo>
                      <a:pt x="1525244" y="33922"/>
                    </a:lnTo>
                    <a:lnTo>
                      <a:pt x="1145818" y="43659"/>
                    </a:lnTo>
                    <a:lnTo>
                      <a:pt x="366863" y="33922"/>
                    </a:lnTo>
                    <a:lnTo>
                      <a:pt x="265096" y="43659"/>
                    </a:lnTo>
                    <a:lnTo>
                      <a:pt x="209501" y="30153"/>
                    </a:lnTo>
                    <a:close/>
                  </a:path>
                </a:pathLst>
              </a:custGeom>
              <a:solidFill>
                <a:srgbClr val="D87100"/>
              </a:solidFill>
              <a:ln w="3129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sp>
          <p:nvSpPr>
            <p:cNvPr id="1608" name="Freeform: Shape 1607">
              <a:extLst>
                <a:ext uri="{FF2B5EF4-FFF2-40B4-BE49-F238E27FC236}">
                  <a16:creationId xmlns:a16="http://schemas.microsoft.com/office/drawing/2014/main" id="{4668BFC7-532F-473C-8CC3-37E55EB25B79}"/>
                </a:ext>
              </a:extLst>
            </p:cNvPr>
            <p:cNvSpPr/>
            <p:nvPr/>
          </p:nvSpPr>
          <p:spPr>
            <a:xfrm>
              <a:off x="6760232" y="3366474"/>
              <a:ext cx="859355" cy="718773"/>
            </a:xfrm>
            <a:custGeom>
              <a:avLst/>
              <a:gdLst>
                <a:gd name="connsiteX0" fmla="*/ 0 w 859355"/>
                <a:gd name="connsiteY0" fmla="*/ 695092 h 718773"/>
                <a:gd name="connsiteX1" fmla="*/ 855908 w 859355"/>
                <a:gd name="connsiteY1" fmla="*/ 0 h 718773"/>
                <a:gd name="connsiteX2" fmla="*/ 855908 w 859355"/>
                <a:gd name="connsiteY2" fmla="*/ 642324 h 718773"/>
                <a:gd name="connsiteX3" fmla="*/ 769846 w 859355"/>
                <a:gd name="connsiteY3" fmla="*/ 713309 h 718773"/>
                <a:gd name="connsiteX4" fmla="*/ 0 w 859355"/>
                <a:gd name="connsiteY4" fmla="*/ 695092 h 7187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9355" h="718773">
                  <a:moveTo>
                    <a:pt x="0" y="695092"/>
                  </a:moveTo>
                  <a:lnTo>
                    <a:pt x="855908" y="0"/>
                  </a:lnTo>
                  <a:lnTo>
                    <a:pt x="855908" y="642324"/>
                  </a:lnTo>
                  <a:cubicBezTo>
                    <a:pt x="855908" y="642324"/>
                    <a:pt x="885747" y="693835"/>
                    <a:pt x="769846" y="713309"/>
                  </a:cubicBezTo>
                  <a:cubicBezTo>
                    <a:pt x="653945" y="732469"/>
                    <a:pt x="0" y="695092"/>
                    <a:pt x="0" y="695092"/>
                  </a:cubicBezTo>
                  <a:close/>
                </a:path>
              </a:pathLst>
            </a:custGeom>
            <a:solidFill>
              <a:srgbClr val="D87100">
                <a:alpha val="15000"/>
              </a:srgbClr>
            </a:solidFill>
            <a:ln w="31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grpSp>
        <p:nvGrpSpPr>
          <p:cNvPr id="1638" name="Graphic 2125">
            <a:extLst>
              <a:ext uri="{FF2B5EF4-FFF2-40B4-BE49-F238E27FC236}">
                <a16:creationId xmlns:a16="http://schemas.microsoft.com/office/drawing/2014/main" id="{C11D830D-7B71-40EE-9F2E-3A77954AA5E5}"/>
              </a:ext>
            </a:extLst>
          </p:cNvPr>
          <p:cNvGrpSpPr/>
          <p:nvPr/>
        </p:nvGrpSpPr>
        <p:grpSpPr>
          <a:xfrm>
            <a:off x="-2162153" y="59298"/>
            <a:ext cx="2541140" cy="599021"/>
            <a:chOff x="5795962" y="3309937"/>
            <a:chExt cx="1989162" cy="799371"/>
          </a:xfrm>
        </p:grpSpPr>
        <p:grpSp>
          <p:nvGrpSpPr>
            <p:cNvPr id="1639" name="Graphic 2125">
              <a:extLst>
                <a:ext uri="{FF2B5EF4-FFF2-40B4-BE49-F238E27FC236}">
                  <a16:creationId xmlns:a16="http://schemas.microsoft.com/office/drawing/2014/main" id="{A5305562-5A7B-4ED8-BE5E-E6C1F51F87AF}"/>
                </a:ext>
              </a:extLst>
            </p:cNvPr>
            <p:cNvGrpSpPr/>
            <p:nvPr/>
          </p:nvGrpSpPr>
          <p:grpSpPr>
            <a:xfrm>
              <a:off x="5795962" y="3309937"/>
              <a:ext cx="1989162" cy="799371"/>
              <a:chOff x="5795962" y="3309937"/>
              <a:chExt cx="1989162" cy="799371"/>
            </a:xfrm>
          </p:grpSpPr>
          <p:grpSp>
            <p:nvGrpSpPr>
              <p:cNvPr id="1641" name="Graphic 2125">
                <a:extLst>
                  <a:ext uri="{FF2B5EF4-FFF2-40B4-BE49-F238E27FC236}">
                    <a16:creationId xmlns:a16="http://schemas.microsoft.com/office/drawing/2014/main" id="{AF6FB9F7-30DA-4DE0-AC6B-68851441ED80}"/>
                  </a:ext>
                </a:extLst>
              </p:cNvPr>
              <p:cNvGrpSpPr/>
              <p:nvPr/>
            </p:nvGrpSpPr>
            <p:grpSpPr>
              <a:xfrm>
                <a:off x="5817634" y="3318417"/>
                <a:ext cx="1967489" cy="790890"/>
                <a:chOff x="5817634" y="3318417"/>
                <a:chExt cx="1967489" cy="790890"/>
              </a:xfrm>
            </p:grpSpPr>
            <p:sp>
              <p:nvSpPr>
                <p:cNvPr id="1657" name="Freeform: Shape 1656">
                  <a:extLst>
                    <a:ext uri="{FF2B5EF4-FFF2-40B4-BE49-F238E27FC236}">
                      <a16:creationId xmlns:a16="http://schemas.microsoft.com/office/drawing/2014/main" id="{781046F3-DA8F-49E1-AB80-3354D10BA5E4}"/>
                    </a:ext>
                  </a:extLst>
                </p:cNvPr>
                <p:cNvSpPr/>
                <p:nvPr/>
              </p:nvSpPr>
              <p:spPr>
                <a:xfrm>
                  <a:off x="5817634" y="3318417"/>
                  <a:ext cx="1967489" cy="790890"/>
                </a:xfrm>
                <a:custGeom>
                  <a:avLst/>
                  <a:gdLst>
                    <a:gd name="connsiteX0" fmla="*/ 1855986 w 1967489"/>
                    <a:gd name="connsiteY0" fmla="*/ 765763 h 790890"/>
                    <a:gd name="connsiteX1" fmla="*/ 271064 w 1967489"/>
                    <a:gd name="connsiteY1" fmla="*/ 790891 h 790890"/>
                    <a:gd name="connsiteX2" fmla="*/ 79466 w 1967489"/>
                    <a:gd name="connsiteY2" fmla="*/ 660855 h 790890"/>
                    <a:gd name="connsiteX3" fmla="*/ 9737 w 1967489"/>
                    <a:gd name="connsiteY3" fmla="*/ 579191 h 790890"/>
                    <a:gd name="connsiteX4" fmla="*/ 0 w 1967489"/>
                    <a:gd name="connsiteY4" fmla="*/ 298390 h 790890"/>
                    <a:gd name="connsiteX5" fmla="*/ 79466 w 1967489"/>
                    <a:gd name="connsiteY5" fmla="*/ 232744 h 790890"/>
                    <a:gd name="connsiteX6" fmla="*/ 79466 w 1967489"/>
                    <a:gd name="connsiteY6" fmla="*/ 167727 h 790890"/>
                    <a:gd name="connsiteX7" fmla="*/ 271064 w 1967489"/>
                    <a:gd name="connsiteY7" fmla="*/ 37691 h 790890"/>
                    <a:gd name="connsiteX8" fmla="*/ 749116 w 1967489"/>
                    <a:gd name="connsiteY8" fmla="*/ 0 h 790890"/>
                    <a:gd name="connsiteX9" fmla="*/ 1184137 w 1967489"/>
                    <a:gd name="connsiteY9" fmla="*/ 44916 h 790890"/>
                    <a:gd name="connsiteX10" fmla="*/ 1252924 w 1967489"/>
                    <a:gd name="connsiteY10" fmla="*/ 37377 h 790890"/>
                    <a:gd name="connsiteX11" fmla="*/ 1782174 w 1967489"/>
                    <a:gd name="connsiteY11" fmla="*/ 37377 h 790890"/>
                    <a:gd name="connsiteX12" fmla="*/ 1967490 w 1967489"/>
                    <a:gd name="connsiteY12" fmla="*/ 122811 h 790890"/>
                    <a:gd name="connsiteX13" fmla="*/ 1897446 w 1967489"/>
                    <a:gd name="connsiteY13" fmla="*/ 653317 h 790890"/>
                    <a:gd name="connsiteX14" fmla="*/ 1855986 w 1967489"/>
                    <a:gd name="connsiteY14" fmla="*/ 765763 h 790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967489" h="790890">
                      <a:moveTo>
                        <a:pt x="1855986" y="765763"/>
                      </a:moveTo>
                      <a:lnTo>
                        <a:pt x="271064" y="790891"/>
                      </a:lnTo>
                      <a:cubicBezTo>
                        <a:pt x="165842" y="790891"/>
                        <a:pt x="79466" y="732469"/>
                        <a:pt x="79466" y="660855"/>
                      </a:cubicBezTo>
                      <a:lnTo>
                        <a:pt x="9737" y="579191"/>
                      </a:lnTo>
                      <a:lnTo>
                        <a:pt x="0" y="298390"/>
                      </a:lnTo>
                      <a:lnTo>
                        <a:pt x="79466" y="232744"/>
                      </a:lnTo>
                      <a:lnTo>
                        <a:pt x="79466" y="167727"/>
                      </a:lnTo>
                      <a:cubicBezTo>
                        <a:pt x="79466" y="96113"/>
                        <a:pt x="165528" y="37691"/>
                        <a:pt x="271064" y="37691"/>
                      </a:cubicBezTo>
                      <a:lnTo>
                        <a:pt x="749116" y="0"/>
                      </a:lnTo>
                      <a:lnTo>
                        <a:pt x="1184137" y="44916"/>
                      </a:lnTo>
                      <a:lnTo>
                        <a:pt x="1252924" y="37377"/>
                      </a:lnTo>
                      <a:lnTo>
                        <a:pt x="1782174" y="37377"/>
                      </a:lnTo>
                      <a:cubicBezTo>
                        <a:pt x="1887395" y="37377"/>
                        <a:pt x="1967490" y="51197"/>
                        <a:pt x="1967490" y="122811"/>
                      </a:cubicBezTo>
                      <a:lnTo>
                        <a:pt x="1897446" y="653317"/>
                      </a:lnTo>
                      <a:cubicBezTo>
                        <a:pt x="1897446" y="724931"/>
                        <a:pt x="1961208" y="765763"/>
                        <a:pt x="1855986" y="765763"/>
                      </a:cubicBezTo>
                      <a:close/>
                    </a:path>
                  </a:pathLst>
                </a:custGeom>
                <a:solidFill>
                  <a:srgbClr val="512C1E">
                    <a:alpha val="60000"/>
                  </a:srgbClr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grpSp>
              <p:nvGrpSpPr>
                <p:cNvPr id="1658" name="Graphic 2125">
                  <a:extLst>
                    <a:ext uri="{FF2B5EF4-FFF2-40B4-BE49-F238E27FC236}">
                      <a16:creationId xmlns:a16="http://schemas.microsoft.com/office/drawing/2014/main" id="{C68F9F0A-5F6F-4B2F-9085-AC0BBAF50808}"/>
                    </a:ext>
                  </a:extLst>
                </p:cNvPr>
                <p:cNvGrpSpPr/>
                <p:nvPr/>
              </p:nvGrpSpPr>
              <p:grpSpPr>
                <a:xfrm>
                  <a:off x="5897100" y="3355794"/>
                  <a:ext cx="1817980" cy="681899"/>
                  <a:chOff x="5897100" y="3355794"/>
                  <a:chExt cx="1817980" cy="681899"/>
                </a:xfrm>
                <a:solidFill>
                  <a:srgbClr val="593B2E"/>
                </a:solidFill>
              </p:grpSpPr>
              <p:sp>
                <p:nvSpPr>
                  <p:cNvPr id="1664" name="Freeform: Shape 1663">
                    <a:extLst>
                      <a:ext uri="{FF2B5EF4-FFF2-40B4-BE49-F238E27FC236}">
                        <a16:creationId xmlns:a16="http://schemas.microsoft.com/office/drawing/2014/main" id="{599557BD-DE2E-4FA8-8D87-0E0A830D7BCA}"/>
                      </a:ext>
                    </a:extLst>
                  </p:cNvPr>
                  <p:cNvSpPr/>
                  <p:nvPr/>
                </p:nvSpPr>
                <p:spPr>
                  <a:xfrm>
                    <a:off x="6003578" y="3429604"/>
                    <a:ext cx="1696739" cy="608090"/>
                  </a:xfrm>
                  <a:custGeom>
                    <a:avLst/>
                    <a:gdLst>
                      <a:gd name="connsiteX0" fmla="*/ 0 w 1696739"/>
                      <a:gd name="connsiteY0" fmla="*/ 65962 h 608090"/>
                      <a:gd name="connsiteX1" fmla="*/ 0 w 1696739"/>
                      <a:gd name="connsiteY1" fmla="*/ 542130 h 608090"/>
                      <a:gd name="connsiteX2" fmla="*/ 98940 w 1696739"/>
                      <a:gd name="connsiteY2" fmla="*/ 608090 h 608090"/>
                      <a:gd name="connsiteX3" fmla="*/ 1597800 w 1696739"/>
                      <a:gd name="connsiteY3" fmla="*/ 608090 h 608090"/>
                      <a:gd name="connsiteX4" fmla="*/ 1696740 w 1696739"/>
                      <a:gd name="connsiteY4" fmla="*/ 542130 h 608090"/>
                      <a:gd name="connsiteX5" fmla="*/ 1696740 w 1696739"/>
                      <a:gd name="connsiteY5" fmla="*/ 72872 h 608090"/>
                      <a:gd name="connsiteX6" fmla="*/ 1598428 w 1696739"/>
                      <a:gd name="connsiteY6" fmla="*/ 6913 h 608090"/>
                      <a:gd name="connsiteX7" fmla="*/ 99882 w 1696739"/>
                      <a:gd name="connsiteY7" fmla="*/ 2 h 608090"/>
                      <a:gd name="connsiteX8" fmla="*/ 0 w 1696739"/>
                      <a:gd name="connsiteY8" fmla="*/ 65962 h 6080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696739" h="608090">
                        <a:moveTo>
                          <a:pt x="0" y="65962"/>
                        </a:moveTo>
                        <a:lnTo>
                          <a:pt x="0" y="542130"/>
                        </a:lnTo>
                        <a:cubicBezTo>
                          <a:pt x="0" y="578565"/>
                          <a:pt x="44287" y="608090"/>
                          <a:pt x="98940" y="608090"/>
                        </a:cubicBezTo>
                        <a:lnTo>
                          <a:pt x="1597800" y="608090"/>
                        </a:lnTo>
                        <a:cubicBezTo>
                          <a:pt x="1652453" y="608090"/>
                          <a:pt x="1696740" y="578565"/>
                          <a:pt x="1696740" y="542130"/>
                        </a:cubicBezTo>
                        <a:lnTo>
                          <a:pt x="1696740" y="72872"/>
                        </a:lnTo>
                        <a:cubicBezTo>
                          <a:pt x="1696740" y="36437"/>
                          <a:pt x="1652767" y="6913"/>
                          <a:pt x="1598428" y="6913"/>
                        </a:cubicBezTo>
                        <a:lnTo>
                          <a:pt x="99882" y="2"/>
                        </a:lnTo>
                        <a:cubicBezTo>
                          <a:pt x="44916" y="-312"/>
                          <a:pt x="0" y="29213"/>
                          <a:pt x="0" y="65962"/>
                        </a:cubicBez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665" name="Freeform: Shape 1664">
                    <a:extLst>
                      <a:ext uri="{FF2B5EF4-FFF2-40B4-BE49-F238E27FC236}">
                        <a16:creationId xmlns:a16="http://schemas.microsoft.com/office/drawing/2014/main" id="{67123CFF-E772-47A0-93A1-01B367E56E1B}"/>
                      </a:ext>
                    </a:extLst>
                  </p:cNvPr>
                  <p:cNvSpPr/>
                  <p:nvPr/>
                </p:nvSpPr>
                <p:spPr>
                  <a:xfrm>
                    <a:off x="5976566" y="3434946"/>
                    <a:ext cx="1709303" cy="590812"/>
                  </a:xfrm>
                  <a:custGeom>
                    <a:avLst/>
                    <a:gdLst>
                      <a:gd name="connsiteX0" fmla="*/ 69101 w 1709303"/>
                      <a:gd name="connsiteY0" fmla="*/ 590812 h 590812"/>
                      <a:gd name="connsiteX1" fmla="*/ 42403 w 1709303"/>
                      <a:gd name="connsiteY1" fmla="*/ 369690 h 590812"/>
                      <a:gd name="connsiteX2" fmla="*/ 67530 w 1709303"/>
                      <a:gd name="connsiteY2" fmla="*/ 41775 h 590812"/>
                      <a:gd name="connsiteX3" fmla="*/ 1709304 w 1709303"/>
                      <a:gd name="connsiteY3" fmla="*/ 32980 h 590812"/>
                      <a:gd name="connsiteX4" fmla="*/ 1709304 w 1709303"/>
                      <a:gd name="connsiteY4" fmla="*/ 32980 h 590812"/>
                      <a:gd name="connsiteX5" fmla="*/ 1593089 w 1709303"/>
                      <a:gd name="connsiteY5" fmla="*/ 1570 h 590812"/>
                      <a:gd name="connsiteX6" fmla="*/ 87947 w 1709303"/>
                      <a:gd name="connsiteY6" fmla="*/ 0 h 590812"/>
                      <a:gd name="connsiteX7" fmla="*/ 0 w 1709303"/>
                      <a:gd name="connsiteY7" fmla="*/ 59678 h 590812"/>
                      <a:gd name="connsiteX8" fmla="*/ 0 w 1709303"/>
                      <a:gd name="connsiteY8" fmla="*/ 503808 h 590812"/>
                      <a:gd name="connsiteX9" fmla="*/ 69101 w 1709303"/>
                      <a:gd name="connsiteY9" fmla="*/ 590812 h 590812"/>
                      <a:gd name="connsiteX10" fmla="*/ 69101 w 1709303"/>
                      <a:gd name="connsiteY10" fmla="*/ 590812 h 5908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709303" h="590812">
                        <a:moveTo>
                          <a:pt x="69101" y="590812"/>
                        </a:moveTo>
                        <a:lnTo>
                          <a:pt x="42403" y="369690"/>
                        </a:lnTo>
                        <a:lnTo>
                          <a:pt x="67530" y="41775"/>
                        </a:lnTo>
                        <a:lnTo>
                          <a:pt x="1709304" y="32980"/>
                        </a:lnTo>
                        <a:lnTo>
                          <a:pt x="1709304" y="32980"/>
                        </a:lnTo>
                        <a:cubicBezTo>
                          <a:pt x="1676638" y="4397"/>
                          <a:pt x="1655594" y="1570"/>
                          <a:pt x="1593089" y="1570"/>
                        </a:cubicBezTo>
                        <a:lnTo>
                          <a:pt x="87947" y="0"/>
                        </a:lnTo>
                        <a:cubicBezTo>
                          <a:pt x="39262" y="0"/>
                          <a:pt x="0" y="26698"/>
                          <a:pt x="0" y="59678"/>
                        </a:cubicBezTo>
                        <a:lnTo>
                          <a:pt x="0" y="503808"/>
                        </a:lnTo>
                        <a:cubicBezTo>
                          <a:pt x="314" y="538987"/>
                          <a:pt x="26070" y="571653"/>
                          <a:pt x="69101" y="590812"/>
                        </a:cubicBezTo>
                        <a:lnTo>
                          <a:pt x="69101" y="590812"/>
                        </a:ln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666" name="Freeform: Shape 1665">
                    <a:extLst>
                      <a:ext uri="{FF2B5EF4-FFF2-40B4-BE49-F238E27FC236}">
                        <a16:creationId xmlns:a16="http://schemas.microsoft.com/office/drawing/2014/main" id="{480DD134-F4D2-45C7-8AEB-34BCBB5CC689}"/>
                      </a:ext>
                    </a:extLst>
                  </p:cNvPr>
                  <p:cNvSpPr/>
                  <p:nvPr/>
                </p:nvSpPr>
                <p:spPr>
                  <a:xfrm>
                    <a:off x="5897100" y="3385319"/>
                    <a:ext cx="70985" cy="307812"/>
                  </a:xfrm>
                  <a:custGeom>
                    <a:avLst/>
                    <a:gdLst>
                      <a:gd name="connsiteX0" fmla="*/ 70985 w 70985"/>
                      <a:gd name="connsiteY0" fmla="*/ 0 h 307812"/>
                      <a:gd name="connsiteX1" fmla="*/ 45230 w 70985"/>
                      <a:gd name="connsiteY1" fmla="*/ 94543 h 307812"/>
                      <a:gd name="connsiteX2" fmla="*/ 23243 w 70985"/>
                      <a:gd name="connsiteY2" fmla="*/ 307813 h 307812"/>
                      <a:gd name="connsiteX3" fmla="*/ 0 w 70985"/>
                      <a:gd name="connsiteY3" fmla="*/ 216097 h 307812"/>
                      <a:gd name="connsiteX4" fmla="*/ 0 w 70985"/>
                      <a:gd name="connsiteY4" fmla="*/ 72556 h 307812"/>
                      <a:gd name="connsiteX5" fmla="*/ 70985 w 70985"/>
                      <a:gd name="connsiteY5" fmla="*/ 0 h 3078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985" h="307812">
                        <a:moveTo>
                          <a:pt x="70985" y="0"/>
                        </a:moveTo>
                        <a:cubicBezTo>
                          <a:pt x="70985" y="0"/>
                          <a:pt x="50569" y="58736"/>
                          <a:pt x="45230" y="94543"/>
                        </a:cubicBezTo>
                        <a:cubicBezTo>
                          <a:pt x="39890" y="130349"/>
                          <a:pt x="23243" y="307813"/>
                          <a:pt x="23243" y="307813"/>
                        </a:cubicBezTo>
                        <a:lnTo>
                          <a:pt x="0" y="216097"/>
                        </a:lnTo>
                        <a:lnTo>
                          <a:pt x="0" y="72556"/>
                        </a:lnTo>
                        <a:cubicBezTo>
                          <a:pt x="0" y="72556"/>
                          <a:pt x="15391" y="21358"/>
                          <a:pt x="70985" y="0"/>
                        </a:cubicBez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667" name="Freeform: Shape 1666">
                    <a:extLst>
                      <a:ext uri="{FF2B5EF4-FFF2-40B4-BE49-F238E27FC236}">
                        <a16:creationId xmlns:a16="http://schemas.microsoft.com/office/drawing/2014/main" id="{6CED1EBC-F433-46D6-BC5B-483713DD51E7}"/>
                      </a:ext>
                    </a:extLst>
                  </p:cNvPr>
                  <p:cNvSpPr/>
                  <p:nvPr/>
                </p:nvSpPr>
                <p:spPr>
                  <a:xfrm>
                    <a:off x="5897100" y="3879704"/>
                    <a:ext cx="78837" cy="157989"/>
                  </a:xfrm>
                  <a:custGeom>
                    <a:avLst/>
                    <a:gdLst>
                      <a:gd name="connsiteX0" fmla="*/ 78838 w 78837"/>
                      <a:gd name="connsiteY0" fmla="*/ 0 h 157989"/>
                      <a:gd name="connsiteX1" fmla="*/ 23243 w 78837"/>
                      <a:gd name="connsiteY1" fmla="*/ 157990 h 157989"/>
                      <a:gd name="connsiteX2" fmla="*/ 0 w 78837"/>
                      <a:gd name="connsiteY2" fmla="*/ 99568 h 1579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8837" h="157989">
                        <a:moveTo>
                          <a:pt x="78838" y="0"/>
                        </a:moveTo>
                        <a:lnTo>
                          <a:pt x="23243" y="157990"/>
                        </a:lnTo>
                        <a:lnTo>
                          <a:pt x="0" y="99568"/>
                        </a:ln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668" name="Freeform: Shape 1667">
                    <a:extLst>
                      <a:ext uri="{FF2B5EF4-FFF2-40B4-BE49-F238E27FC236}">
                        <a16:creationId xmlns:a16="http://schemas.microsoft.com/office/drawing/2014/main" id="{C902B451-CE5B-4338-A662-A9B9E8701BB0}"/>
                      </a:ext>
                    </a:extLst>
                  </p:cNvPr>
                  <p:cNvSpPr/>
                  <p:nvPr/>
                </p:nvSpPr>
                <p:spPr>
                  <a:xfrm>
                    <a:off x="6941151" y="3355794"/>
                    <a:ext cx="287710" cy="55594"/>
                  </a:xfrm>
                  <a:custGeom>
                    <a:avLst/>
                    <a:gdLst>
                      <a:gd name="connsiteX0" fmla="*/ 129407 w 287710"/>
                      <a:gd name="connsiteY0" fmla="*/ 0 h 55594"/>
                      <a:gd name="connsiteX1" fmla="*/ 0 w 287710"/>
                      <a:gd name="connsiteY1" fmla="*/ 55595 h 55594"/>
                      <a:gd name="connsiteX2" fmla="*/ 223636 w 287710"/>
                      <a:gd name="connsiteY2" fmla="*/ 24813 h 55594"/>
                      <a:gd name="connsiteX3" fmla="*/ 287711 w 287710"/>
                      <a:gd name="connsiteY3" fmla="*/ 0 h 555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87710" h="55594">
                        <a:moveTo>
                          <a:pt x="129407" y="0"/>
                        </a:moveTo>
                        <a:lnTo>
                          <a:pt x="0" y="55595"/>
                        </a:lnTo>
                        <a:lnTo>
                          <a:pt x="223636" y="24813"/>
                        </a:lnTo>
                        <a:lnTo>
                          <a:pt x="287711" y="0"/>
                        </a:ln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669" name="Freeform: Shape 1668">
                    <a:extLst>
                      <a:ext uri="{FF2B5EF4-FFF2-40B4-BE49-F238E27FC236}">
                        <a16:creationId xmlns:a16="http://schemas.microsoft.com/office/drawing/2014/main" id="{CA28259A-E90B-4643-B4EF-EDF386111DB6}"/>
                      </a:ext>
                    </a:extLst>
                  </p:cNvPr>
                  <p:cNvSpPr/>
                  <p:nvPr/>
                </p:nvSpPr>
                <p:spPr>
                  <a:xfrm>
                    <a:off x="7671421" y="3502477"/>
                    <a:ext cx="43659" cy="492500"/>
                  </a:xfrm>
                  <a:custGeom>
                    <a:avLst/>
                    <a:gdLst>
                      <a:gd name="connsiteX0" fmla="*/ 29211 w 43659"/>
                      <a:gd name="connsiteY0" fmla="*/ 0 h 492500"/>
                      <a:gd name="connsiteX1" fmla="*/ 0 w 43659"/>
                      <a:gd name="connsiteY1" fmla="*/ 295877 h 492500"/>
                      <a:gd name="connsiteX2" fmla="*/ 14448 w 43659"/>
                      <a:gd name="connsiteY2" fmla="*/ 492501 h 492500"/>
                      <a:gd name="connsiteX3" fmla="*/ 43659 w 43659"/>
                      <a:gd name="connsiteY3" fmla="*/ 377228 h 4925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3659" h="492500">
                        <a:moveTo>
                          <a:pt x="29211" y="0"/>
                        </a:moveTo>
                        <a:lnTo>
                          <a:pt x="0" y="295877"/>
                        </a:lnTo>
                        <a:lnTo>
                          <a:pt x="14448" y="492501"/>
                        </a:lnTo>
                        <a:lnTo>
                          <a:pt x="43659" y="377228"/>
                        </a:ln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sp>
              <p:nvSpPr>
                <p:cNvPr id="1659" name="Freeform: Shape 1658">
                  <a:extLst>
                    <a:ext uri="{FF2B5EF4-FFF2-40B4-BE49-F238E27FC236}">
                      <a16:creationId xmlns:a16="http://schemas.microsoft.com/office/drawing/2014/main" id="{610A7BD4-5AE6-4425-A718-907C468AB1B0}"/>
                    </a:ext>
                  </a:extLst>
                </p:cNvPr>
                <p:cNvSpPr/>
                <p:nvPr/>
              </p:nvSpPr>
              <p:spPr>
                <a:xfrm>
                  <a:off x="6006405" y="3351397"/>
                  <a:ext cx="641067" cy="53396"/>
                </a:xfrm>
                <a:custGeom>
                  <a:avLst/>
                  <a:gdLst>
                    <a:gd name="connsiteX0" fmla="*/ 0 w 641067"/>
                    <a:gd name="connsiteY0" fmla="*/ 17589 h 53396"/>
                    <a:gd name="connsiteX1" fmla="*/ 246250 w 641067"/>
                    <a:gd name="connsiteY1" fmla="*/ 53396 h 53396"/>
                    <a:gd name="connsiteX2" fmla="*/ 641067 w 641067"/>
                    <a:gd name="connsiteY2" fmla="*/ 4397 h 53396"/>
                    <a:gd name="connsiteX3" fmla="*/ 54967 w 641067"/>
                    <a:gd name="connsiteY3" fmla="*/ 0 h 53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41067" h="53396">
                      <a:moveTo>
                        <a:pt x="0" y="17589"/>
                      </a:moveTo>
                      <a:lnTo>
                        <a:pt x="246250" y="53396"/>
                      </a:lnTo>
                      <a:lnTo>
                        <a:pt x="641067" y="4397"/>
                      </a:lnTo>
                      <a:lnTo>
                        <a:pt x="54967" y="0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660" name="Freeform: Shape 1659">
                  <a:extLst>
                    <a:ext uri="{FF2B5EF4-FFF2-40B4-BE49-F238E27FC236}">
                      <a16:creationId xmlns:a16="http://schemas.microsoft.com/office/drawing/2014/main" id="{12C6C7DE-08F8-4E32-8CDC-3248792686F6}"/>
                    </a:ext>
                  </a:extLst>
                </p:cNvPr>
                <p:cNvSpPr/>
                <p:nvPr/>
              </p:nvSpPr>
              <p:spPr>
                <a:xfrm>
                  <a:off x="7164787" y="3355794"/>
                  <a:ext cx="435335" cy="24813"/>
                </a:xfrm>
                <a:custGeom>
                  <a:avLst/>
                  <a:gdLst>
                    <a:gd name="connsiteX0" fmla="*/ 0 w 435335"/>
                    <a:gd name="connsiteY0" fmla="*/ 24813 h 24813"/>
                    <a:gd name="connsiteX1" fmla="*/ 435335 w 435335"/>
                    <a:gd name="connsiteY1" fmla="*/ 0 h 24813"/>
                    <a:gd name="connsiteX2" fmla="*/ 64075 w 435335"/>
                    <a:gd name="connsiteY2" fmla="*/ 0 h 248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435335" h="24813">
                      <a:moveTo>
                        <a:pt x="0" y="24813"/>
                      </a:moveTo>
                      <a:lnTo>
                        <a:pt x="435335" y="0"/>
                      </a:lnTo>
                      <a:lnTo>
                        <a:pt x="64075" y="0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661" name="Freeform: Shape 1660">
                  <a:extLst>
                    <a:ext uri="{FF2B5EF4-FFF2-40B4-BE49-F238E27FC236}">
                      <a16:creationId xmlns:a16="http://schemas.microsoft.com/office/drawing/2014/main" id="{A5D5BB08-0F3A-4CA0-81FF-45C8CF1EFCAD}"/>
                    </a:ext>
                  </a:extLst>
                </p:cNvPr>
                <p:cNvSpPr/>
                <p:nvPr/>
              </p:nvSpPr>
              <p:spPr>
                <a:xfrm>
                  <a:off x="5947355" y="3368986"/>
                  <a:ext cx="305300" cy="92972"/>
                </a:xfrm>
                <a:custGeom>
                  <a:avLst/>
                  <a:gdLst>
                    <a:gd name="connsiteX0" fmla="*/ 305300 w 305300"/>
                    <a:gd name="connsiteY0" fmla="*/ 35807 h 92972"/>
                    <a:gd name="connsiteX1" fmla="*/ 0 w 305300"/>
                    <a:gd name="connsiteY1" fmla="*/ 92972 h 92972"/>
                    <a:gd name="connsiteX2" fmla="*/ 20730 w 305300"/>
                    <a:gd name="connsiteY2" fmla="*/ 16333 h 92972"/>
                    <a:gd name="connsiteX3" fmla="*/ 59050 w 305300"/>
                    <a:gd name="connsiteY3" fmla="*/ 0 h 929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5300" h="92972">
                      <a:moveTo>
                        <a:pt x="305300" y="35807"/>
                      </a:moveTo>
                      <a:lnTo>
                        <a:pt x="0" y="92972"/>
                      </a:lnTo>
                      <a:lnTo>
                        <a:pt x="20730" y="16333"/>
                      </a:lnTo>
                      <a:lnTo>
                        <a:pt x="59050" y="0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662" name="Freeform: Shape 1661">
                  <a:extLst>
                    <a:ext uri="{FF2B5EF4-FFF2-40B4-BE49-F238E27FC236}">
                      <a16:creationId xmlns:a16="http://schemas.microsoft.com/office/drawing/2014/main" id="{47BC0170-4D6D-4DB2-A857-6727A2B19179}"/>
                    </a:ext>
                  </a:extLst>
                </p:cNvPr>
                <p:cNvSpPr/>
                <p:nvPr/>
              </p:nvSpPr>
              <p:spPr>
                <a:xfrm>
                  <a:off x="5915318" y="3597019"/>
                  <a:ext cx="61562" cy="282685"/>
                </a:xfrm>
                <a:custGeom>
                  <a:avLst/>
                  <a:gdLst>
                    <a:gd name="connsiteX0" fmla="*/ 17275 w 61562"/>
                    <a:gd name="connsiteY0" fmla="*/ 0 h 282685"/>
                    <a:gd name="connsiteX1" fmla="*/ 61563 w 61562"/>
                    <a:gd name="connsiteY1" fmla="*/ 76953 h 282685"/>
                    <a:gd name="connsiteX2" fmla="*/ 60620 w 61562"/>
                    <a:gd name="connsiteY2" fmla="*/ 282685 h 282685"/>
                    <a:gd name="connsiteX3" fmla="*/ 0 w 61562"/>
                    <a:gd name="connsiteY3" fmla="*/ 76953 h 2826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1562" h="282685">
                      <a:moveTo>
                        <a:pt x="17275" y="0"/>
                      </a:moveTo>
                      <a:lnTo>
                        <a:pt x="61563" y="76953"/>
                      </a:lnTo>
                      <a:lnTo>
                        <a:pt x="60620" y="282685"/>
                      </a:lnTo>
                      <a:lnTo>
                        <a:pt x="0" y="76953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663" name="Freeform: Shape 1662">
                  <a:extLst>
                    <a:ext uri="{FF2B5EF4-FFF2-40B4-BE49-F238E27FC236}">
                      <a16:creationId xmlns:a16="http://schemas.microsoft.com/office/drawing/2014/main" id="{0FAC8B4B-0121-46B8-B9A8-B454C8A78A72}"/>
                    </a:ext>
                  </a:extLst>
                </p:cNvPr>
                <p:cNvSpPr/>
                <p:nvPr/>
              </p:nvSpPr>
              <p:spPr>
                <a:xfrm>
                  <a:off x="7001771" y="3355794"/>
                  <a:ext cx="679072" cy="63761"/>
                </a:xfrm>
                <a:custGeom>
                  <a:avLst/>
                  <a:gdLst>
                    <a:gd name="connsiteX0" fmla="*/ 0 w 679072"/>
                    <a:gd name="connsiteY0" fmla="*/ 48999 h 63761"/>
                    <a:gd name="connsiteX1" fmla="*/ 250334 w 679072"/>
                    <a:gd name="connsiteY1" fmla="*/ 63761 h 63761"/>
                    <a:gd name="connsiteX2" fmla="*/ 679073 w 679072"/>
                    <a:gd name="connsiteY2" fmla="*/ 12564 h 63761"/>
                    <a:gd name="connsiteX3" fmla="*/ 499411 w 679072"/>
                    <a:gd name="connsiteY3" fmla="*/ 0 h 63761"/>
                    <a:gd name="connsiteX4" fmla="*/ 163015 w 679072"/>
                    <a:gd name="connsiteY4" fmla="*/ 24813 h 637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79072" h="63761">
                      <a:moveTo>
                        <a:pt x="0" y="48999"/>
                      </a:moveTo>
                      <a:lnTo>
                        <a:pt x="250334" y="63761"/>
                      </a:lnTo>
                      <a:lnTo>
                        <a:pt x="679073" y="12564"/>
                      </a:lnTo>
                      <a:lnTo>
                        <a:pt x="499411" y="0"/>
                      </a:lnTo>
                      <a:lnTo>
                        <a:pt x="163015" y="24813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1642" name="Graphic 2125">
                <a:extLst>
                  <a:ext uri="{FF2B5EF4-FFF2-40B4-BE49-F238E27FC236}">
                    <a16:creationId xmlns:a16="http://schemas.microsoft.com/office/drawing/2014/main" id="{EF51BE0E-5A74-4890-AE49-B5D786C1D69E}"/>
                  </a:ext>
                </a:extLst>
              </p:cNvPr>
              <p:cNvGrpSpPr/>
              <p:nvPr/>
            </p:nvGrpSpPr>
            <p:grpSpPr>
              <a:xfrm>
                <a:off x="5795962" y="3309937"/>
                <a:ext cx="1894305" cy="757910"/>
                <a:chOff x="5795962" y="3309937"/>
                <a:chExt cx="1894305" cy="757910"/>
              </a:xfrm>
            </p:grpSpPr>
            <p:sp>
              <p:nvSpPr>
                <p:cNvPr id="1645" name="Freeform: Shape 1644">
                  <a:extLst>
                    <a:ext uri="{FF2B5EF4-FFF2-40B4-BE49-F238E27FC236}">
                      <a16:creationId xmlns:a16="http://schemas.microsoft.com/office/drawing/2014/main" id="{9FF4622D-D239-434D-B806-B628200BE1AC}"/>
                    </a:ext>
                  </a:extLst>
                </p:cNvPr>
                <p:cNvSpPr/>
                <p:nvPr/>
              </p:nvSpPr>
              <p:spPr>
                <a:xfrm>
                  <a:off x="5795962" y="3314334"/>
                  <a:ext cx="1894305" cy="753513"/>
                </a:xfrm>
                <a:custGeom>
                  <a:avLst/>
                  <a:gdLst>
                    <a:gd name="connsiteX0" fmla="*/ 1702708 w 1894305"/>
                    <a:gd name="connsiteY0" fmla="*/ 753513 h 753513"/>
                    <a:gd name="connsiteX1" fmla="*/ 191598 w 1894305"/>
                    <a:gd name="connsiteY1" fmla="*/ 753513 h 753513"/>
                    <a:gd name="connsiteX2" fmla="*/ 0 w 1894305"/>
                    <a:gd name="connsiteY2" fmla="*/ 623478 h 753513"/>
                    <a:gd name="connsiteX3" fmla="*/ 55909 w 1894305"/>
                    <a:gd name="connsiteY3" fmla="*/ 515744 h 753513"/>
                    <a:gd name="connsiteX4" fmla="*/ 0 w 1894305"/>
                    <a:gd name="connsiteY4" fmla="*/ 245308 h 753513"/>
                    <a:gd name="connsiteX5" fmla="*/ 0 w 1894305"/>
                    <a:gd name="connsiteY5" fmla="*/ 195053 h 753513"/>
                    <a:gd name="connsiteX6" fmla="*/ 0 w 1894305"/>
                    <a:gd name="connsiteY6" fmla="*/ 130035 h 753513"/>
                    <a:gd name="connsiteX7" fmla="*/ 191598 w 1894305"/>
                    <a:gd name="connsiteY7" fmla="*/ 0 h 753513"/>
                    <a:gd name="connsiteX8" fmla="*/ 750372 w 1894305"/>
                    <a:gd name="connsiteY8" fmla="*/ 0 h 753513"/>
                    <a:gd name="connsiteX9" fmla="*/ 1044051 w 1894305"/>
                    <a:gd name="connsiteY9" fmla="*/ 55595 h 753513"/>
                    <a:gd name="connsiteX10" fmla="*/ 1173458 w 1894305"/>
                    <a:gd name="connsiteY10" fmla="*/ 0 h 753513"/>
                    <a:gd name="connsiteX11" fmla="*/ 1702708 w 1894305"/>
                    <a:gd name="connsiteY11" fmla="*/ 0 h 753513"/>
                    <a:gd name="connsiteX12" fmla="*/ 1894306 w 1894305"/>
                    <a:gd name="connsiteY12" fmla="*/ 130035 h 753513"/>
                    <a:gd name="connsiteX13" fmla="*/ 1867607 w 1894305"/>
                    <a:gd name="connsiteY13" fmla="*/ 668080 h 753513"/>
                    <a:gd name="connsiteX14" fmla="*/ 1702708 w 1894305"/>
                    <a:gd name="connsiteY14" fmla="*/ 753513 h 7535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894305" h="753513">
                      <a:moveTo>
                        <a:pt x="1702708" y="753513"/>
                      </a:moveTo>
                      <a:lnTo>
                        <a:pt x="191598" y="753513"/>
                      </a:lnTo>
                      <a:cubicBezTo>
                        <a:pt x="86376" y="753513"/>
                        <a:pt x="0" y="695092"/>
                        <a:pt x="0" y="623478"/>
                      </a:cubicBezTo>
                      <a:lnTo>
                        <a:pt x="55909" y="515744"/>
                      </a:lnTo>
                      <a:lnTo>
                        <a:pt x="0" y="245308"/>
                      </a:lnTo>
                      <a:lnTo>
                        <a:pt x="0" y="195053"/>
                      </a:lnTo>
                      <a:lnTo>
                        <a:pt x="0" y="130035"/>
                      </a:lnTo>
                      <a:cubicBezTo>
                        <a:pt x="0" y="58422"/>
                        <a:pt x="86062" y="0"/>
                        <a:pt x="191598" y="0"/>
                      </a:cubicBezTo>
                      <a:lnTo>
                        <a:pt x="750372" y="0"/>
                      </a:lnTo>
                      <a:lnTo>
                        <a:pt x="1044051" y="55595"/>
                      </a:lnTo>
                      <a:lnTo>
                        <a:pt x="1173458" y="0"/>
                      </a:lnTo>
                      <a:lnTo>
                        <a:pt x="1702708" y="0"/>
                      </a:lnTo>
                      <a:cubicBezTo>
                        <a:pt x="1807930" y="0"/>
                        <a:pt x="1894306" y="58422"/>
                        <a:pt x="1894306" y="130035"/>
                      </a:cubicBezTo>
                      <a:lnTo>
                        <a:pt x="1867607" y="668080"/>
                      </a:lnTo>
                      <a:cubicBezTo>
                        <a:pt x="1867607" y="739693"/>
                        <a:pt x="1808244" y="753513"/>
                        <a:pt x="1702708" y="753513"/>
                      </a:cubicBezTo>
                      <a:close/>
                    </a:path>
                  </a:pathLst>
                </a:custGeom>
                <a:solidFill>
                  <a:srgbClr val="FFBD03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grpSp>
              <p:nvGrpSpPr>
                <p:cNvPr id="1646" name="Graphic 2125">
                  <a:extLst>
                    <a:ext uri="{FF2B5EF4-FFF2-40B4-BE49-F238E27FC236}">
                      <a16:creationId xmlns:a16="http://schemas.microsoft.com/office/drawing/2014/main" id="{B092084C-DE1D-48D8-B5A0-64488B15111A}"/>
                    </a:ext>
                  </a:extLst>
                </p:cNvPr>
                <p:cNvGrpSpPr/>
                <p:nvPr/>
              </p:nvGrpSpPr>
              <p:grpSpPr>
                <a:xfrm>
                  <a:off x="5795962" y="3314334"/>
                  <a:ext cx="1875459" cy="731840"/>
                  <a:chOff x="5795962" y="3314334"/>
                  <a:chExt cx="1875459" cy="731840"/>
                </a:xfrm>
              </p:grpSpPr>
              <p:sp>
                <p:nvSpPr>
                  <p:cNvPr id="1652" name="Freeform: Shape 1651">
                    <a:extLst>
                      <a:ext uri="{FF2B5EF4-FFF2-40B4-BE49-F238E27FC236}">
                        <a16:creationId xmlns:a16="http://schemas.microsoft.com/office/drawing/2014/main" id="{7508AF48-2D42-45F1-B4F8-A8799EF4CA15}"/>
                      </a:ext>
                    </a:extLst>
                  </p:cNvPr>
                  <p:cNvSpPr/>
                  <p:nvPr/>
                </p:nvSpPr>
                <p:spPr>
                  <a:xfrm>
                    <a:off x="5900555" y="3387830"/>
                    <a:ext cx="1730822" cy="658345"/>
                  </a:xfrm>
                  <a:custGeom>
                    <a:avLst/>
                    <a:gdLst>
                      <a:gd name="connsiteX0" fmla="*/ 1885 w 1730822"/>
                      <a:gd name="connsiteY0" fmla="*/ 66276 h 658345"/>
                      <a:gd name="connsiteX1" fmla="*/ 0 w 1730822"/>
                      <a:gd name="connsiteY1" fmla="*/ 574168 h 658345"/>
                      <a:gd name="connsiteX2" fmla="*/ 98940 w 1730822"/>
                      <a:gd name="connsiteY2" fmla="*/ 640128 h 658345"/>
                      <a:gd name="connsiteX3" fmla="*/ 1629210 w 1730822"/>
                      <a:gd name="connsiteY3" fmla="*/ 658345 h 658345"/>
                      <a:gd name="connsiteX4" fmla="*/ 1728149 w 1730822"/>
                      <a:gd name="connsiteY4" fmla="*/ 592385 h 658345"/>
                      <a:gd name="connsiteX5" fmla="*/ 1730348 w 1730822"/>
                      <a:gd name="connsiteY5" fmla="*/ 51514 h 658345"/>
                      <a:gd name="connsiteX6" fmla="*/ 1600313 w 1730822"/>
                      <a:gd name="connsiteY6" fmla="*/ 7227 h 658345"/>
                      <a:gd name="connsiteX7" fmla="*/ 101453 w 1730822"/>
                      <a:gd name="connsiteY7" fmla="*/ 2 h 658345"/>
                      <a:gd name="connsiteX8" fmla="*/ 1885 w 1730822"/>
                      <a:gd name="connsiteY8" fmla="*/ 66276 h 658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730822" h="658345">
                        <a:moveTo>
                          <a:pt x="1885" y="66276"/>
                        </a:moveTo>
                        <a:lnTo>
                          <a:pt x="0" y="574168"/>
                        </a:lnTo>
                        <a:cubicBezTo>
                          <a:pt x="0" y="610603"/>
                          <a:pt x="44287" y="640128"/>
                          <a:pt x="98940" y="640128"/>
                        </a:cubicBezTo>
                        <a:lnTo>
                          <a:pt x="1629210" y="658345"/>
                        </a:lnTo>
                        <a:cubicBezTo>
                          <a:pt x="1683862" y="658345"/>
                          <a:pt x="1728149" y="628820"/>
                          <a:pt x="1728149" y="592385"/>
                        </a:cubicBezTo>
                        <a:lnTo>
                          <a:pt x="1730348" y="51514"/>
                        </a:lnTo>
                        <a:cubicBezTo>
                          <a:pt x="1737258" y="17906"/>
                          <a:pt x="1667529" y="12566"/>
                          <a:pt x="1600313" y="7227"/>
                        </a:cubicBezTo>
                        <a:lnTo>
                          <a:pt x="101453" y="2"/>
                        </a:lnTo>
                        <a:cubicBezTo>
                          <a:pt x="46800" y="-312"/>
                          <a:pt x="1885" y="29527"/>
                          <a:pt x="1885" y="66276"/>
                        </a:cubicBezTo>
                        <a:close/>
                      </a:path>
                    </a:pathLst>
                  </a:custGeom>
                  <a:solidFill>
                    <a:srgbClr val="FFAB17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653" name="Freeform: Shape 1652">
                    <a:extLst>
                      <a:ext uri="{FF2B5EF4-FFF2-40B4-BE49-F238E27FC236}">
                        <a16:creationId xmlns:a16="http://schemas.microsoft.com/office/drawing/2014/main" id="{076EA88B-213B-456C-BFDB-26BBEEC39068}"/>
                      </a:ext>
                    </a:extLst>
                  </p:cNvPr>
                  <p:cNvSpPr/>
                  <p:nvPr/>
                </p:nvSpPr>
                <p:spPr>
                  <a:xfrm>
                    <a:off x="5851556" y="3369484"/>
                    <a:ext cx="1785942" cy="628320"/>
                  </a:xfrm>
                  <a:custGeom>
                    <a:avLst/>
                    <a:gdLst>
                      <a:gd name="connsiteX0" fmla="*/ 63761 w 1785942"/>
                      <a:gd name="connsiteY0" fmla="*/ 628321 h 628320"/>
                      <a:gd name="connsiteX1" fmla="*/ 42089 w 1785942"/>
                      <a:gd name="connsiteY1" fmla="*/ 375160 h 628320"/>
                      <a:gd name="connsiteX2" fmla="*/ 48056 w 1785942"/>
                      <a:gd name="connsiteY2" fmla="*/ 32797 h 628320"/>
                      <a:gd name="connsiteX3" fmla="*/ 1785943 w 1785942"/>
                      <a:gd name="connsiteY3" fmla="*/ 31540 h 628320"/>
                      <a:gd name="connsiteX4" fmla="*/ 1781860 w 1785942"/>
                      <a:gd name="connsiteY4" fmla="*/ 25259 h 628320"/>
                      <a:gd name="connsiteX5" fmla="*/ 1669728 w 1785942"/>
                      <a:gd name="connsiteY5" fmla="*/ 131 h 628320"/>
                      <a:gd name="connsiteX6" fmla="*/ 87947 w 1785942"/>
                      <a:gd name="connsiteY6" fmla="*/ 5471 h 628320"/>
                      <a:gd name="connsiteX7" fmla="*/ 0 w 1785942"/>
                      <a:gd name="connsiteY7" fmla="*/ 65149 h 628320"/>
                      <a:gd name="connsiteX8" fmla="*/ 17903 w 1785942"/>
                      <a:gd name="connsiteY8" fmla="*/ 542573 h 628320"/>
                      <a:gd name="connsiteX9" fmla="*/ 63761 w 1785942"/>
                      <a:gd name="connsiteY9" fmla="*/ 628321 h 628320"/>
                      <a:gd name="connsiteX10" fmla="*/ 63761 w 1785942"/>
                      <a:gd name="connsiteY10" fmla="*/ 628321 h 6283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785942" h="628320">
                        <a:moveTo>
                          <a:pt x="63761" y="628321"/>
                        </a:moveTo>
                        <a:lnTo>
                          <a:pt x="42089" y="375160"/>
                        </a:lnTo>
                        <a:lnTo>
                          <a:pt x="48056" y="32797"/>
                        </a:lnTo>
                        <a:lnTo>
                          <a:pt x="1785943" y="31540"/>
                        </a:lnTo>
                        <a:lnTo>
                          <a:pt x="1781860" y="25259"/>
                        </a:lnTo>
                        <a:cubicBezTo>
                          <a:pt x="1749194" y="-3324"/>
                          <a:pt x="1732233" y="131"/>
                          <a:pt x="1669728" y="131"/>
                        </a:cubicBezTo>
                        <a:lnTo>
                          <a:pt x="87947" y="5471"/>
                        </a:lnTo>
                        <a:cubicBezTo>
                          <a:pt x="39262" y="5471"/>
                          <a:pt x="0" y="32169"/>
                          <a:pt x="0" y="65149"/>
                        </a:cubicBezTo>
                        <a:lnTo>
                          <a:pt x="17903" y="542573"/>
                        </a:lnTo>
                        <a:cubicBezTo>
                          <a:pt x="17903" y="577751"/>
                          <a:pt x="20730" y="609161"/>
                          <a:pt x="63761" y="628321"/>
                        </a:cubicBezTo>
                        <a:lnTo>
                          <a:pt x="63761" y="628321"/>
                        </a:lnTo>
                        <a:close/>
                      </a:path>
                    </a:pathLst>
                  </a:custGeom>
                  <a:solidFill>
                    <a:srgbClr val="D87100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654" name="Freeform: Shape 1653">
                    <a:extLst>
                      <a:ext uri="{FF2B5EF4-FFF2-40B4-BE49-F238E27FC236}">
                        <a16:creationId xmlns:a16="http://schemas.microsoft.com/office/drawing/2014/main" id="{38DDC1AB-6289-40C5-B3B2-C20A16F4BB42}"/>
                      </a:ext>
                    </a:extLst>
                  </p:cNvPr>
                  <p:cNvSpPr/>
                  <p:nvPr/>
                </p:nvSpPr>
                <p:spPr>
                  <a:xfrm>
                    <a:off x="5795962" y="3343545"/>
                    <a:ext cx="70985" cy="308127"/>
                  </a:xfrm>
                  <a:custGeom>
                    <a:avLst/>
                    <a:gdLst>
                      <a:gd name="connsiteX0" fmla="*/ 70985 w 70985"/>
                      <a:gd name="connsiteY0" fmla="*/ 0 h 308127"/>
                      <a:gd name="connsiteX1" fmla="*/ 35493 w 70985"/>
                      <a:gd name="connsiteY1" fmla="*/ 64075 h 308127"/>
                      <a:gd name="connsiteX2" fmla="*/ 22929 w 70985"/>
                      <a:gd name="connsiteY2" fmla="*/ 308127 h 308127"/>
                      <a:gd name="connsiteX3" fmla="*/ 0 w 70985"/>
                      <a:gd name="connsiteY3" fmla="*/ 216097 h 308127"/>
                      <a:gd name="connsiteX4" fmla="*/ 0 w 70985"/>
                      <a:gd name="connsiteY4" fmla="*/ 72556 h 308127"/>
                      <a:gd name="connsiteX5" fmla="*/ 70985 w 70985"/>
                      <a:gd name="connsiteY5" fmla="*/ 0 h 308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985" h="308127">
                        <a:moveTo>
                          <a:pt x="70985" y="0"/>
                        </a:moveTo>
                        <a:cubicBezTo>
                          <a:pt x="70985" y="0"/>
                          <a:pt x="41146" y="27954"/>
                          <a:pt x="35493" y="64075"/>
                        </a:cubicBezTo>
                        <a:cubicBezTo>
                          <a:pt x="29839" y="99882"/>
                          <a:pt x="22929" y="308127"/>
                          <a:pt x="22929" y="308127"/>
                        </a:cubicBezTo>
                        <a:lnTo>
                          <a:pt x="0" y="216097"/>
                        </a:lnTo>
                        <a:lnTo>
                          <a:pt x="0" y="72556"/>
                        </a:lnTo>
                        <a:cubicBezTo>
                          <a:pt x="0" y="72556"/>
                          <a:pt x="15391" y="21358"/>
                          <a:pt x="70985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655" name="Freeform: Shape 1654">
                    <a:extLst>
                      <a:ext uri="{FF2B5EF4-FFF2-40B4-BE49-F238E27FC236}">
                        <a16:creationId xmlns:a16="http://schemas.microsoft.com/office/drawing/2014/main" id="{885AD22F-6F5A-42E3-8E5D-93D78A129AF4}"/>
                      </a:ext>
                    </a:extLst>
                  </p:cNvPr>
                  <p:cNvSpPr/>
                  <p:nvPr/>
                </p:nvSpPr>
                <p:spPr>
                  <a:xfrm>
                    <a:off x="6840013" y="3314334"/>
                    <a:ext cx="287710" cy="55594"/>
                  </a:xfrm>
                  <a:custGeom>
                    <a:avLst/>
                    <a:gdLst>
                      <a:gd name="connsiteX0" fmla="*/ 129407 w 287710"/>
                      <a:gd name="connsiteY0" fmla="*/ 0 h 55594"/>
                      <a:gd name="connsiteX1" fmla="*/ 0 w 287710"/>
                      <a:gd name="connsiteY1" fmla="*/ 55595 h 55594"/>
                      <a:gd name="connsiteX2" fmla="*/ 145112 w 287710"/>
                      <a:gd name="connsiteY2" fmla="*/ 21358 h 55594"/>
                      <a:gd name="connsiteX3" fmla="*/ 287711 w 287710"/>
                      <a:gd name="connsiteY3" fmla="*/ 0 h 555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87710" h="55594">
                        <a:moveTo>
                          <a:pt x="129407" y="0"/>
                        </a:moveTo>
                        <a:lnTo>
                          <a:pt x="0" y="55595"/>
                        </a:lnTo>
                        <a:lnTo>
                          <a:pt x="145112" y="21358"/>
                        </a:lnTo>
                        <a:lnTo>
                          <a:pt x="287711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656" name="Freeform: Shape 1655">
                    <a:extLst>
                      <a:ext uri="{FF2B5EF4-FFF2-40B4-BE49-F238E27FC236}">
                        <a16:creationId xmlns:a16="http://schemas.microsoft.com/office/drawing/2014/main" id="{D9ACAAEF-2DB1-49D9-9510-AE6E990E26B0}"/>
                      </a:ext>
                    </a:extLst>
                  </p:cNvPr>
                  <p:cNvSpPr/>
                  <p:nvPr/>
                </p:nvSpPr>
                <p:spPr>
                  <a:xfrm>
                    <a:off x="7629647" y="3426152"/>
                    <a:ext cx="41774" cy="581075"/>
                  </a:xfrm>
                  <a:custGeom>
                    <a:avLst/>
                    <a:gdLst>
                      <a:gd name="connsiteX0" fmla="*/ 27012 w 41774"/>
                      <a:gd name="connsiteY0" fmla="*/ 0 h 581075"/>
                      <a:gd name="connsiteX1" fmla="*/ 0 w 41774"/>
                      <a:gd name="connsiteY1" fmla="*/ 386651 h 581075"/>
                      <a:gd name="connsiteX2" fmla="*/ 6282 w 41774"/>
                      <a:gd name="connsiteY2" fmla="*/ 581075 h 581075"/>
                      <a:gd name="connsiteX3" fmla="*/ 41775 w 41774"/>
                      <a:gd name="connsiteY3" fmla="*/ 349902 h 5810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1774" h="581075">
                        <a:moveTo>
                          <a:pt x="27012" y="0"/>
                        </a:moveTo>
                        <a:lnTo>
                          <a:pt x="0" y="386651"/>
                        </a:lnTo>
                        <a:lnTo>
                          <a:pt x="6282" y="581075"/>
                        </a:lnTo>
                        <a:lnTo>
                          <a:pt x="41775" y="349902"/>
                        </a:lnTo>
                        <a:close/>
                      </a:path>
                    </a:pathLst>
                  </a:custGeom>
                  <a:solidFill>
                    <a:srgbClr val="FFCE78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sp>
              <p:nvSpPr>
                <p:cNvPr id="1647" name="Freeform: Shape 1646">
                  <a:extLst>
                    <a:ext uri="{FF2B5EF4-FFF2-40B4-BE49-F238E27FC236}">
                      <a16:creationId xmlns:a16="http://schemas.microsoft.com/office/drawing/2014/main" id="{8A9B586A-CE95-48FC-B255-EC892C3CFED5}"/>
                    </a:ext>
                  </a:extLst>
                </p:cNvPr>
                <p:cNvSpPr/>
                <p:nvPr/>
              </p:nvSpPr>
              <p:spPr>
                <a:xfrm>
                  <a:off x="5904952" y="3309937"/>
                  <a:ext cx="641381" cy="19473"/>
                </a:xfrm>
                <a:custGeom>
                  <a:avLst/>
                  <a:gdLst>
                    <a:gd name="connsiteX0" fmla="*/ 0 w 641381"/>
                    <a:gd name="connsiteY0" fmla="*/ 17275 h 19473"/>
                    <a:gd name="connsiteX1" fmla="*/ 241539 w 641381"/>
                    <a:gd name="connsiteY1" fmla="*/ 19474 h 19473"/>
                    <a:gd name="connsiteX2" fmla="*/ 641382 w 641381"/>
                    <a:gd name="connsiteY2" fmla="*/ 4397 h 19473"/>
                    <a:gd name="connsiteX3" fmla="*/ 55281 w 641381"/>
                    <a:gd name="connsiteY3" fmla="*/ 0 h 194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41381" h="19473">
                      <a:moveTo>
                        <a:pt x="0" y="17275"/>
                      </a:moveTo>
                      <a:lnTo>
                        <a:pt x="241539" y="19474"/>
                      </a:lnTo>
                      <a:lnTo>
                        <a:pt x="641382" y="4397"/>
                      </a:lnTo>
                      <a:lnTo>
                        <a:pt x="55281" y="0"/>
                      </a:lnTo>
                      <a:close/>
                    </a:path>
                  </a:pathLst>
                </a:custGeom>
                <a:solidFill>
                  <a:srgbClr val="FFAB17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648" name="Freeform: Shape 1647">
                  <a:extLst>
                    <a:ext uri="{FF2B5EF4-FFF2-40B4-BE49-F238E27FC236}">
                      <a16:creationId xmlns:a16="http://schemas.microsoft.com/office/drawing/2014/main" id="{138F2C49-7DCB-447F-9599-9B333535D488}"/>
                    </a:ext>
                  </a:extLst>
                </p:cNvPr>
                <p:cNvSpPr/>
                <p:nvPr/>
              </p:nvSpPr>
              <p:spPr>
                <a:xfrm>
                  <a:off x="7063334" y="3314334"/>
                  <a:ext cx="435335" cy="24813"/>
                </a:xfrm>
                <a:custGeom>
                  <a:avLst/>
                  <a:gdLst>
                    <a:gd name="connsiteX0" fmla="*/ 0 w 435335"/>
                    <a:gd name="connsiteY0" fmla="*/ 24813 h 24813"/>
                    <a:gd name="connsiteX1" fmla="*/ 435335 w 435335"/>
                    <a:gd name="connsiteY1" fmla="*/ 0 h 24813"/>
                    <a:gd name="connsiteX2" fmla="*/ 64390 w 435335"/>
                    <a:gd name="connsiteY2" fmla="*/ 0 h 248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435335" h="24813">
                      <a:moveTo>
                        <a:pt x="0" y="24813"/>
                      </a:moveTo>
                      <a:lnTo>
                        <a:pt x="435335" y="0"/>
                      </a:lnTo>
                      <a:lnTo>
                        <a:pt x="64390" y="0"/>
                      </a:lnTo>
                      <a:close/>
                    </a:path>
                  </a:pathLst>
                </a:custGeom>
                <a:solidFill>
                  <a:srgbClr val="FFAB17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649" name="Freeform: Shape 1648">
                  <a:extLst>
                    <a:ext uri="{FF2B5EF4-FFF2-40B4-BE49-F238E27FC236}">
                      <a16:creationId xmlns:a16="http://schemas.microsoft.com/office/drawing/2014/main" id="{DCB6BE63-54A0-4523-BDF2-A9D4F65BC9D4}"/>
                    </a:ext>
                  </a:extLst>
                </p:cNvPr>
                <p:cNvSpPr/>
                <p:nvPr/>
              </p:nvSpPr>
              <p:spPr>
                <a:xfrm>
                  <a:off x="5831768" y="3327212"/>
                  <a:ext cx="305300" cy="61876"/>
                </a:xfrm>
                <a:custGeom>
                  <a:avLst/>
                  <a:gdLst>
                    <a:gd name="connsiteX0" fmla="*/ 305300 w 305300"/>
                    <a:gd name="connsiteY0" fmla="*/ 5026 h 61876"/>
                    <a:gd name="connsiteX1" fmla="*/ 0 w 305300"/>
                    <a:gd name="connsiteY1" fmla="*/ 61877 h 61876"/>
                    <a:gd name="connsiteX2" fmla="*/ 35179 w 305300"/>
                    <a:gd name="connsiteY2" fmla="*/ 16333 h 61876"/>
                    <a:gd name="connsiteX3" fmla="*/ 73184 w 305300"/>
                    <a:gd name="connsiteY3" fmla="*/ 0 h 618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5300" h="61876">
                      <a:moveTo>
                        <a:pt x="305300" y="5026"/>
                      </a:moveTo>
                      <a:lnTo>
                        <a:pt x="0" y="61877"/>
                      </a:lnTo>
                      <a:lnTo>
                        <a:pt x="35179" y="16333"/>
                      </a:lnTo>
                      <a:lnTo>
                        <a:pt x="73184" y="0"/>
                      </a:lnTo>
                      <a:close/>
                    </a:path>
                  </a:pathLst>
                </a:custGeom>
                <a:solidFill>
                  <a:srgbClr val="FFCE78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650" name="Freeform: Shape 1649">
                  <a:extLst>
                    <a:ext uri="{FF2B5EF4-FFF2-40B4-BE49-F238E27FC236}">
                      <a16:creationId xmlns:a16="http://schemas.microsoft.com/office/drawing/2014/main" id="{FD048F66-4EC8-40AF-B76C-C34EC908284D}"/>
                    </a:ext>
                  </a:extLst>
                </p:cNvPr>
                <p:cNvSpPr/>
                <p:nvPr/>
              </p:nvSpPr>
              <p:spPr>
                <a:xfrm>
                  <a:off x="5814179" y="3555245"/>
                  <a:ext cx="37691" cy="274832"/>
                </a:xfrm>
                <a:custGeom>
                  <a:avLst/>
                  <a:gdLst>
                    <a:gd name="connsiteX0" fmla="*/ 17275 w 37691"/>
                    <a:gd name="connsiteY0" fmla="*/ 0 h 274832"/>
                    <a:gd name="connsiteX1" fmla="*/ 37691 w 37691"/>
                    <a:gd name="connsiteY1" fmla="*/ 75069 h 274832"/>
                    <a:gd name="connsiteX2" fmla="*/ 37691 w 37691"/>
                    <a:gd name="connsiteY2" fmla="*/ 274833 h 274832"/>
                    <a:gd name="connsiteX3" fmla="*/ 0 w 37691"/>
                    <a:gd name="connsiteY3" fmla="*/ 76953 h 2748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7691" h="274832">
                      <a:moveTo>
                        <a:pt x="17275" y="0"/>
                      </a:moveTo>
                      <a:lnTo>
                        <a:pt x="37691" y="75069"/>
                      </a:lnTo>
                      <a:lnTo>
                        <a:pt x="37691" y="274833"/>
                      </a:lnTo>
                      <a:lnTo>
                        <a:pt x="0" y="76953"/>
                      </a:lnTo>
                      <a:close/>
                    </a:path>
                  </a:pathLst>
                </a:custGeom>
                <a:solidFill>
                  <a:srgbClr val="FFCE78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651" name="Freeform: Shape 1650">
                  <a:extLst>
                    <a:ext uri="{FF2B5EF4-FFF2-40B4-BE49-F238E27FC236}">
                      <a16:creationId xmlns:a16="http://schemas.microsoft.com/office/drawing/2014/main" id="{7E9986EB-AFF5-409D-9898-1DA305D7791C}"/>
                    </a:ext>
                  </a:extLst>
                </p:cNvPr>
                <p:cNvSpPr/>
                <p:nvPr/>
              </p:nvSpPr>
              <p:spPr>
                <a:xfrm>
                  <a:off x="6840013" y="3314334"/>
                  <a:ext cx="739378" cy="55594"/>
                </a:xfrm>
                <a:custGeom>
                  <a:avLst/>
                  <a:gdLst>
                    <a:gd name="connsiteX0" fmla="*/ 0 w 739378"/>
                    <a:gd name="connsiteY0" fmla="*/ 55595 h 55594"/>
                    <a:gd name="connsiteX1" fmla="*/ 279858 w 739378"/>
                    <a:gd name="connsiteY1" fmla="*/ 47114 h 55594"/>
                    <a:gd name="connsiteX2" fmla="*/ 739379 w 739378"/>
                    <a:gd name="connsiteY2" fmla="*/ 12250 h 55594"/>
                    <a:gd name="connsiteX3" fmla="*/ 560031 w 739378"/>
                    <a:gd name="connsiteY3" fmla="*/ 0 h 55594"/>
                    <a:gd name="connsiteX4" fmla="*/ 157361 w 739378"/>
                    <a:gd name="connsiteY4" fmla="*/ 12878 h 555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39378" h="55594">
                      <a:moveTo>
                        <a:pt x="0" y="55595"/>
                      </a:moveTo>
                      <a:lnTo>
                        <a:pt x="279858" y="47114"/>
                      </a:lnTo>
                      <a:lnTo>
                        <a:pt x="739379" y="12250"/>
                      </a:lnTo>
                      <a:lnTo>
                        <a:pt x="560031" y="0"/>
                      </a:lnTo>
                      <a:lnTo>
                        <a:pt x="157361" y="12878"/>
                      </a:lnTo>
                      <a:close/>
                    </a:path>
                  </a:pathLst>
                </a:custGeom>
                <a:solidFill>
                  <a:srgbClr val="FFCE78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sp>
            <p:nvSpPr>
              <p:cNvPr id="1643" name="Freeform: Shape 1642">
                <a:extLst>
                  <a:ext uri="{FF2B5EF4-FFF2-40B4-BE49-F238E27FC236}">
                    <a16:creationId xmlns:a16="http://schemas.microsoft.com/office/drawing/2014/main" id="{6113C65E-320F-41BF-86F2-89613E150825}"/>
                  </a:ext>
                </a:extLst>
              </p:cNvPr>
              <p:cNvSpPr/>
              <p:nvPr/>
            </p:nvSpPr>
            <p:spPr>
              <a:xfrm>
                <a:off x="6073935" y="3369929"/>
                <a:ext cx="1513308" cy="667765"/>
              </a:xfrm>
              <a:custGeom>
                <a:avLst/>
                <a:gdLst>
                  <a:gd name="connsiteX0" fmla="*/ 0 w 1513308"/>
                  <a:gd name="connsiteY0" fmla="*/ 658971 h 667765"/>
                  <a:gd name="connsiteX1" fmla="*/ 1135767 w 1513308"/>
                  <a:gd name="connsiteY1" fmla="*/ 0 h 667765"/>
                  <a:gd name="connsiteX2" fmla="*/ 1513309 w 1513308"/>
                  <a:gd name="connsiteY2" fmla="*/ 6282 h 667765"/>
                  <a:gd name="connsiteX3" fmla="*/ 647977 w 1513308"/>
                  <a:gd name="connsiteY3" fmla="*/ 667766 h 6677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13308" h="667765">
                    <a:moveTo>
                      <a:pt x="0" y="658971"/>
                    </a:moveTo>
                    <a:lnTo>
                      <a:pt x="1135767" y="0"/>
                    </a:lnTo>
                    <a:lnTo>
                      <a:pt x="1513309" y="6282"/>
                    </a:lnTo>
                    <a:lnTo>
                      <a:pt x="647977" y="667766"/>
                    </a:lnTo>
                    <a:close/>
                  </a:path>
                </a:pathLst>
              </a:custGeom>
              <a:solidFill>
                <a:srgbClr val="D87100">
                  <a:alpha val="15000"/>
                </a:srgbClr>
              </a:solidFill>
              <a:ln w="3129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644" name="Freeform: Shape 1643">
                <a:extLst>
                  <a:ext uri="{FF2B5EF4-FFF2-40B4-BE49-F238E27FC236}">
                    <a16:creationId xmlns:a16="http://schemas.microsoft.com/office/drawing/2014/main" id="{08E7D03A-89D6-42AB-B20D-3939AB7FEE44}"/>
                  </a:ext>
                </a:extLst>
              </p:cNvPr>
              <p:cNvSpPr/>
              <p:nvPr/>
            </p:nvSpPr>
            <p:spPr>
              <a:xfrm>
                <a:off x="5987559" y="4037694"/>
                <a:ext cx="1525244" cy="43659"/>
              </a:xfrm>
              <a:custGeom>
                <a:avLst/>
                <a:gdLst>
                  <a:gd name="connsiteX0" fmla="*/ 0 w 1525244"/>
                  <a:gd name="connsiteY0" fmla="*/ 30153 h 43659"/>
                  <a:gd name="connsiteX1" fmla="*/ 238084 w 1525244"/>
                  <a:gd name="connsiteY1" fmla="*/ 0 h 43659"/>
                  <a:gd name="connsiteX2" fmla="*/ 1033058 w 1525244"/>
                  <a:gd name="connsiteY2" fmla="*/ 30153 h 43659"/>
                  <a:gd name="connsiteX3" fmla="*/ 1353749 w 1525244"/>
                  <a:gd name="connsiteY3" fmla="*/ 0 h 43659"/>
                  <a:gd name="connsiteX4" fmla="*/ 1525244 w 1525244"/>
                  <a:gd name="connsiteY4" fmla="*/ 33922 h 43659"/>
                  <a:gd name="connsiteX5" fmla="*/ 1145818 w 1525244"/>
                  <a:gd name="connsiteY5" fmla="*/ 43659 h 43659"/>
                  <a:gd name="connsiteX6" fmla="*/ 366863 w 1525244"/>
                  <a:gd name="connsiteY6" fmla="*/ 33922 h 43659"/>
                  <a:gd name="connsiteX7" fmla="*/ 265096 w 1525244"/>
                  <a:gd name="connsiteY7" fmla="*/ 43659 h 43659"/>
                  <a:gd name="connsiteX8" fmla="*/ 209501 w 1525244"/>
                  <a:gd name="connsiteY8" fmla="*/ 30153 h 436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525244" h="43659">
                    <a:moveTo>
                      <a:pt x="0" y="30153"/>
                    </a:moveTo>
                    <a:lnTo>
                      <a:pt x="238084" y="0"/>
                    </a:lnTo>
                    <a:lnTo>
                      <a:pt x="1033058" y="30153"/>
                    </a:lnTo>
                    <a:lnTo>
                      <a:pt x="1353749" y="0"/>
                    </a:lnTo>
                    <a:lnTo>
                      <a:pt x="1525244" y="33922"/>
                    </a:lnTo>
                    <a:lnTo>
                      <a:pt x="1145818" y="43659"/>
                    </a:lnTo>
                    <a:lnTo>
                      <a:pt x="366863" y="33922"/>
                    </a:lnTo>
                    <a:lnTo>
                      <a:pt x="265096" y="43659"/>
                    </a:lnTo>
                    <a:lnTo>
                      <a:pt x="209501" y="30153"/>
                    </a:lnTo>
                    <a:close/>
                  </a:path>
                </a:pathLst>
              </a:custGeom>
              <a:solidFill>
                <a:srgbClr val="D87100"/>
              </a:solidFill>
              <a:ln w="3129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sp>
          <p:nvSpPr>
            <p:cNvPr id="1640" name="Freeform: Shape 1639">
              <a:extLst>
                <a:ext uri="{FF2B5EF4-FFF2-40B4-BE49-F238E27FC236}">
                  <a16:creationId xmlns:a16="http://schemas.microsoft.com/office/drawing/2014/main" id="{971F1797-F8C8-41EF-A9C2-3CD4436AD989}"/>
                </a:ext>
              </a:extLst>
            </p:cNvPr>
            <p:cNvSpPr/>
            <p:nvPr/>
          </p:nvSpPr>
          <p:spPr>
            <a:xfrm>
              <a:off x="6760232" y="3366474"/>
              <a:ext cx="859355" cy="718773"/>
            </a:xfrm>
            <a:custGeom>
              <a:avLst/>
              <a:gdLst>
                <a:gd name="connsiteX0" fmla="*/ 0 w 859355"/>
                <a:gd name="connsiteY0" fmla="*/ 695092 h 718773"/>
                <a:gd name="connsiteX1" fmla="*/ 855908 w 859355"/>
                <a:gd name="connsiteY1" fmla="*/ 0 h 718773"/>
                <a:gd name="connsiteX2" fmla="*/ 855908 w 859355"/>
                <a:gd name="connsiteY2" fmla="*/ 642324 h 718773"/>
                <a:gd name="connsiteX3" fmla="*/ 769846 w 859355"/>
                <a:gd name="connsiteY3" fmla="*/ 713309 h 718773"/>
                <a:gd name="connsiteX4" fmla="*/ 0 w 859355"/>
                <a:gd name="connsiteY4" fmla="*/ 695092 h 7187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9355" h="718773">
                  <a:moveTo>
                    <a:pt x="0" y="695092"/>
                  </a:moveTo>
                  <a:lnTo>
                    <a:pt x="855908" y="0"/>
                  </a:lnTo>
                  <a:lnTo>
                    <a:pt x="855908" y="642324"/>
                  </a:lnTo>
                  <a:cubicBezTo>
                    <a:pt x="855908" y="642324"/>
                    <a:pt x="885747" y="693835"/>
                    <a:pt x="769846" y="713309"/>
                  </a:cubicBezTo>
                  <a:cubicBezTo>
                    <a:pt x="653945" y="732469"/>
                    <a:pt x="0" y="695092"/>
                    <a:pt x="0" y="695092"/>
                  </a:cubicBezTo>
                  <a:close/>
                </a:path>
              </a:pathLst>
            </a:custGeom>
            <a:solidFill>
              <a:srgbClr val="D87100">
                <a:alpha val="15000"/>
              </a:srgbClr>
            </a:solidFill>
            <a:ln w="31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grpSp>
        <p:nvGrpSpPr>
          <p:cNvPr id="2" name="Group 1">
            <a:extLst>
              <a:ext uri="{FF2B5EF4-FFF2-40B4-BE49-F238E27FC236}">
                <a16:creationId xmlns:a16="http://schemas.microsoft.com/office/drawing/2014/main" id="{384C289A-7A73-41EE-ACBE-AAA4F63E9D00}"/>
              </a:ext>
            </a:extLst>
          </p:cNvPr>
          <p:cNvGrpSpPr/>
          <p:nvPr/>
        </p:nvGrpSpPr>
        <p:grpSpPr>
          <a:xfrm>
            <a:off x="3409390" y="1262702"/>
            <a:ext cx="5995868" cy="976140"/>
            <a:chOff x="3670647" y="2539959"/>
            <a:chExt cx="5995868" cy="976140"/>
          </a:xfrm>
        </p:grpSpPr>
        <p:sp>
          <p:nvSpPr>
            <p:cNvPr id="1391" name="TextBox 1390">
              <a:extLst>
                <a:ext uri="{FF2B5EF4-FFF2-40B4-BE49-F238E27FC236}">
                  <a16:creationId xmlns:a16="http://schemas.microsoft.com/office/drawing/2014/main" id="{0A8C5AE7-F896-47BB-A8C7-54C8CA07CE5A}"/>
                </a:ext>
              </a:extLst>
            </p:cNvPr>
            <p:cNvSpPr txBox="1"/>
            <p:nvPr/>
          </p:nvSpPr>
          <p:spPr>
            <a:xfrm>
              <a:off x="3670647" y="2539959"/>
              <a:ext cx="5995868" cy="830997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en-US" sz="4800" dirty="0">
                  <a:solidFill>
                    <a:srgbClr val="F9A314"/>
                  </a:solidFill>
                  <a:latin typeface="Modern Love Grunge" panose="04070805081005020601" pitchFamily="82" charset="0"/>
                </a:rPr>
                <a:t>Kim Tu </a:t>
              </a:r>
              <a:r>
                <a:rPr lang="en-US" sz="4800" dirty="0" err="1">
                  <a:solidFill>
                    <a:srgbClr val="F9A314"/>
                  </a:solidFill>
                  <a:latin typeface="Modern Love Grunge" panose="04070805081005020601" pitchFamily="82" charset="0"/>
                </a:rPr>
                <a:t>Tháp</a:t>
              </a:r>
              <a:r>
                <a:rPr lang="en-US" sz="4800" dirty="0">
                  <a:solidFill>
                    <a:srgbClr val="F9A314"/>
                  </a:solidFill>
                  <a:latin typeface="Modern Love Grunge" panose="04070805081005020601" pitchFamily="82" charset="0"/>
                </a:rPr>
                <a:t> Ai </a:t>
              </a:r>
              <a:r>
                <a:rPr lang="en-US" sz="4800" dirty="0" err="1">
                  <a:solidFill>
                    <a:srgbClr val="F9A314"/>
                  </a:solidFill>
                  <a:latin typeface="Modern Love Grunge" panose="04070805081005020601" pitchFamily="82" charset="0"/>
                </a:rPr>
                <a:t>Câp</a:t>
              </a:r>
              <a:endParaRPr lang="th-TH" sz="4800" dirty="0">
                <a:solidFill>
                  <a:srgbClr val="F9A314"/>
                </a:solidFill>
                <a:latin typeface="Modern Love Grunge" panose="04070805081005020601" pitchFamily="82" charset="0"/>
              </a:endParaRPr>
            </a:p>
          </p:txBody>
        </p:sp>
        <p:sp>
          <p:nvSpPr>
            <p:cNvPr id="849" name="TextBox 848">
              <a:extLst>
                <a:ext uri="{FF2B5EF4-FFF2-40B4-BE49-F238E27FC236}">
                  <a16:creationId xmlns:a16="http://schemas.microsoft.com/office/drawing/2014/main" id="{E4226F97-B57B-4C45-8927-34AE159DC99E}"/>
                </a:ext>
              </a:extLst>
            </p:cNvPr>
            <p:cNvSpPr txBox="1"/>
            <p:nvPr/>
          </p:nvSpPr>
          <p:spPr>
            <a:xfrm>
              <a:off x="8779675" y="2685102"/>
              <a:ext cx="582039" cy="830997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en-US" sz="4800" dirty="0">
                  <a:solidFill>
                    <a:srgbClr val="F9A314"/>
                  </a:solidFill>
                  <a:latin typeface="Modern Love Grunge" panose="04070805081005020601" pitchFamily="82" charset="0"/>
                </a:rPr>
                <a:t>.</a:t>
              </a:r>
              <a:endParaRPr lang="th-TH" sz="4800" dirty="0">
                <a:solidFill>
                  <a:srgbClr val="F9A314"/>
                </a:solidFill>
                <a:latin typeface="Modern Love Grunge" panose="04070805081005020601" pitchFamily="82" charset="0"/>
              </a:endParaRPr>
            </a:p>
          </p:txBody>
        </p:sp>
        <p:sp>
          <p:nvSpPr>
            <p:cNvPr id="857" name="TextBox 856">
              <a:extLst>
                <a:ext uri="{FF2B5EF4-FFF2-40B4-BE49-F238E27FC236}">
                  <a16:creationId xmlns:a16="http://schemas.microsoft.com/office/drawing/2014/main" id="{4B04D5D3-D2B9-4FF0-9FD1-7E1479C22E8E}"/>
                </a:ext>
              </a:extLst>
            </p:cNvPr>
            <p:cNvSpPr txBox="1"/>
            <p:nvPr/>
          </p:nvSpPr>
          <p:spPr>
            <a:xfrm>
              <a:off x="5513961" y="2685102"/>
              <a:ext cx="582039" cy="830997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en-US" sz="4800" dirty="0">
                  <a:solidFill>
                    <a:srgbClr val="F9A314"/>
                  </a:solidFill>
                  <a:latin typeface="Modern Love Grunge" panose="04070805081005020601" pitchFamily="82" charset="0"/>
                </a:rPr>
                <a:t>.</a:t>
              </a:r>
              <a:endParaRPr lang="th-TH" sz="4800" dirty="0">
                <a:solidFill>
                  <a:srgbClr val="F9A314"/>
                </a:solidFill>
                <a:latin typeface="Modern Love Grunge" panose="04070805081005020601" pitchFamily="82" charset="0"/>
              </a:endParaRPr>
            </a:p>
          </p:txBody>
        </p:sp>
        <p:sp>
          <p:nvSpPr>
            <p:cNvPr id="860" name="TextBox 859">
              <a:extLst>
                <a:ext uri="{FF2B5EF4-FFF2-40B4-BE49-F238E27FC236}">
                  <a16:creationId xmlns:a16="http://schemas.microsoft.com/office/drawing/2014/main" id="{5C730FDA-13B3-4842-BF69-63AA326D4702}"/>
                </a:ext>
              </a:extLst>
            </p:cNvPr>
            <p:cNvSpPr txBox="1"/>
            <p:nvPr/>
          </p:nvSpPr>
          <p:spPr>
            <a:xfrm rot="540554">
              <a:off x="5644590" y="2714131"/>
              <a:ext cx="582039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en-US" sz="2000" dirty="0">
                  <a:solidFill>
                    <a:srgbClr val="F9A314"/>
                  </a:solidFill>
                  <a:latin typeface="Modern Love Grunge" panose="04070805081005020601" pitchFamily="82" charset="0"/>
                </a:rPr>
                <a:t>?</a:t>
              </a:r>
              <a:endParaRPr lang="th-TH" sz="2000" dirty="0">
                <a:solidFill>
                  <a:srgbClr val="F9A314"/>
                </a:solidFill>
                <a:latin typeface="Modern Love Grunge" panose="04070805081005020601" pitchFamily="82" charset="0"/>
              </a:endParaRPr>
            </a:p>
          </p:txBody>
        </p:sp>
      </p:grpSp>
      <p:pic>
        <p:nvPicPr>
          <p:cNvPr id="4" name="Picture 3">
            <a:extLst>
              <a:ext uri="{FF2B5EF4-FFF2-40B4-BE49-F238E27FC236}">
                <a16:creationId xmlns:a16="http://schemas.microsoft.com/office/drawing/2014/main" id="{5720EFA6-E36F-4FD7-811B-C6F731C07D11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331196" y="2603793"/>
            <a:ext cx="5054603" cy="5054603"/>
          </a:xfrm>
          <a:prstGeom prst="rect">
            <a:avLst/>
          </a:prstGeom>
        </p:spPr>
      </p:pic>
      <p:grpSp>
        <p:nvGrpSpPr>
          <p:cNvPr id="646" name="Graphic 644">
            <a:extLst>
              <a:ext uri="{FF2B5EF4-FFF2-40B4-BE49-F238E27FC236}">
                <a16:creationId xmlns:a16="http://schemas.microsoft.com/office/drawing/2014/main" id="{61278E8E-1313-4F72-BA1D-15B5A71C2978}"/>
              </a:ext>
            </a:extLst>
          </p:cNvPr>
          <p:cNvGrpSpPr/>
          <p:nvPr/>
        </p:nvGrpSpPr>
        <p:grpSpPr>
          <a:xfrm>
            <a:off x="6851223" y="5381686"/>
            <a:ext cx="3057125" cy="1548884"/>
            <a:chOff x="10183812" y="4093457"/>
            <a:chExt cx="2171127" cy="1124016"/>
          </a:xfrm>
        </p:grpSpPr>
        <p:grpSp>
          <p:nvGrpSpPr>
            <p:cNvPr id="647" name="Graphic 644">
              <a:extLst>
                <a:ext uri="{FF2B5EF4-FFF2-40B4-BE49-F238E27FC236}">
                  <a16:creationId xmlns:a16="http://schemas.microsoft.com/office/drawing/2014/main" id="{61278E8E-1313-4F72-BA1D-15B5A71C2978}"/>
                </a:ext>
              </a:extLst>
            </p:cNvPr>
            <p:cNvGrpSpPr/>
            <p:nvPr/>
          </p:nvGrpSpPr>
          <p:grpSpPr>
            <a:xfrm>
              <a:off x="10183812" y="4093457"/>
              <a:ext cx="2171127" cy="1124016"/>
              <a:chOff x="10183812" y="4093457"/>
              <a:chExt cx="2171127" cy="1124016"/>
            </a:xfrm>
          </p:grpSpPr>
          <p:grpSp>
            <p:nvGrpSpPr>
              <p:cNvPr id="648" name="Graphic 644">
                <a:extLst>
                  <a:ext uri="{FF2B5EF4-FFF2-40B4-BE49-F238E27FC236}">
                    <a16:creationId xmlns:a16="http://schemas.microsoft.com/office/drawing/2014/main" id="{61278E8E-1313-4F72-BA1D-15B5A71C2978}"/>
                  </a:ext>
                </a:extLst>
              </p:cNvPr>
              <p:cNvGrpSpPr/>
              <p:nvPr/>
            </p:nvGrpSpPr>
            <p:grpSpPr>
              <a:xfrm>
                <a:off x="10183812" y="4373896"/>
                <a:ext cx="987837" cy="836149"/>
                <a:chOff x="10183812" y="4373896"/>
                <a:chExt cx="987837" cy="836149"/>
              </a:xfrm>
            </p:grpSpPr>
            <p:grpSp>
              <p:nvGrpSpPr>
                <p:cNvPr id="649" name="Graphic 644">
                  <a:extLst>
                    <a:ext uri="{FF2B5EF4-FFF2-40B4-BE49-F238E27FC236}">
                      <a16:creationId xmlns:a16="http://schemas.microsoft.com/office/drawing/2014/main" id="{61278E8E-1313-4F72-BA1D-15B5A71C2978}"/>
                    </a:ext>
                  </a:extLst>
                </p:cNvPr>
                <p:cNvGrpSpPr/>
                <p:nvPr/>
              </p:nvGrpSpPr>
              <p:grpSpPr>
                <a:xfrm>
                  <a:off x="10220483" y="4634847"/>
                  <a:ext cx="874299" cy="575198"/>
                  <a:chOff x="10220483" y="4634847"/>
                  <a:chExt cx="874299" cy="575198"/>
                </a:xfrm>
              </p:grpSpPr>
              <p:sp>
                <p:nvSpPr>
                  <p:cNvPr id="650" name="Freeform: Shape 649">
                    <a:extLst>
                      <a:ext uri="{FF2B5EF4-FFF2-40B4-BE49-F238E27FC236}">
                        <a16:creationId xmlns:a16="http://schemas.microsoft.com/office/drawing/2014/main" id="{99D40757-0655-4D6F-A4E3-5FF1E5A4A4B4}"/>
                      </a:ext>
                    </a:extLst>
                  </p:cNvPr>
                  <p:cNvSpPr/>
                  <p:nvPr/>
                </p:nvSpPr>
                <p:spPr>
                  <a:xfrm>
                    <a:off x="10229341" y="4890767"/>
                    <a:ext cx="856011" cy="287083"/>
                  </a:xfrm>
                  <a:custGeom>
                    <a:avLst/>
                    <a:gdLst>
                      <a:gd name="connsiteX0" fmla="*/ 0 w 856011"/>
                      <a:gd name="connsiteY0" fmla="*/ 0 h 287083"/>
                      <a:gd name="connsiteX1" fmla="*/ 856012 w 856011"/>
                      <a:gd name="connsiteY1" fmla="*/ 0 h 287083"/>
                      <a:gd name="connsiteX2" fmla="*/ 856012 w 856011"/>
                      <a:gd name="connsiteY2" fmla="*/ 287084 h 287083"/>
                      <a:gd name="connsiteX3" fmla="*/ 0 w 856011"/>
                      <a:gd name="connsiteY3" fmla="*/ 287084 h 2870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56011" h="287083">
                        <a:moveTo>
                          <a:pt x="0" y="0"/>
                        </a:moveTo>
                        <a:lnTo>
                          <a:pt x="856012" y="0"/>
                        </a:lnTo>
                        <a:lnTo>
                          <a:pt x="856012" y="287084"/>
                        </a:lnTo>
                        <a:lnTo>
                          <a:pt x="0" y="287084"/>
                        </a:lnTo>
                        <a:close/>
                      </a:path>
                    </a:pathLst>
                  </a:custGeom>
                  <a:solidFill>
                    <a:srgbClr val="D29B43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 b="1"/>
                  </a:p>
                </p:txBody>
              </p:sp>
              <p:sp>
                <p:nvSpPr>
                  <p:cNvPr id="651" name="Freeform: Shape 650">
                    <a:extLst>
                      <a:ext uri="{FF2B5EF4-FFF2-40B4-BE49-F238E27FC236}">
                        <a16:creationId xmlns:a16="http://schemas.microsoft.com/office/drawing/2014/main" id="{D95AAF8F-A08D-45EF-B450-7C047478417B}"/>
                      </a:ext>
                    </a:extLst>
                  </p:cNvPr>
                  <p:cNvSpPr/>
                  <p:nvPr/>
                </p:nvSpPr>
                <p:spPr>
                  <a:xfrm>
                    <a:off x="11051063" y="4890767"/>
                    <a:ext cx="43719" cy="287083"/>
                  </a:xfrm>
                  <a:custGeom>
                    <a:avLst/>
                    <a:gdLst>
                      <a:gd name="connsiteX0" fmla="*/ 0 w 43719"/>
                      <a:gd name="connsiteY0" fmla="*/ 0 h 287083"/>
                      <a:gd name="connsiteX1" fmla="*/ 43720 w 43719"/>
                      <a:gd name="connsiteY1" fmla="*/ 0 h 287083"/>
                      <a:gd name="connsiteX2" fmla="*/ 43720 w 43719"/>
                      <a:gd name="connsiteY2" fmla="*/ 287084 h 287083"/>
                      <a:gd name="connsiteX3" fmla="*/ 0 w 43719"/>
                      <a:gd name="connsiteY3" fmla="*/ 287084 h 2870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3719" h="287083">
                        <a:moveTo>
                          <a:pt x="0" y="0"/>
                        </a:moveTo>
                        <a:lnTo>
                          <a:pt x="43720" y="0"/>
                        </a:lnTo>
                        <a:lnTo>
                          <a:pt x="43720" y="287084"/>
                        </a:lnTo>
                        <a:lnTo>
                          <a:pt x="0" y="287084"/>
                        </a:lnTo>
                        <a:close/>
                      </a:path>
                    </a:pathLst>
                  </a:custGeom>
                  <a:solidFill>
                    <a:srgbClr val="FBDB9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 b="1"/>
                  </a:p>
                </p:txBody>
              </p:sp>
              <p:sp>
                <p:nvSpPr>
                  <p:cNvPr id="652" name="Freeform: Shape 651">
                    <a:extLst>
                      <a:ext uri="{FF2B5EF4-FFF2-40B4-BE49-F238E27FC236}">
                        <a16:creationId xmlns:a16="http://schemas.microsoft.com/office/drawing/2014/main" id="{958CD64B-D990-4761-8F86-7B809BBF8A09}"/>
                      </a:ext>
                    </a:extLst>
                  </p:cNvPr>
                  <p:cNvSpPr/>
                  <p:nvPr/>
                </p:nvSpPr>
                <p:spPr>
                  <a:xfrm>
                    <a:off x="10220483" y="4890767"/>
                    <a:ext cx="872013" cy="22478"/>
                  </a:xfrm>
                  <a:custGeom>
                    <a:avLst/>
                    <a:gdLst>
                      <a:gd name="connsiteX0" fmla="*/ 0 w 872013"/>
                      <a:gd name="connsiteY0" fmla="*/ 0 h 22478"/>
                      <a:gd name="connsiteX1" fmla="*/ 872014 w 872013"/>
                      <a:gd name="connsiteY1" fmla="*/ 0 h 22478"/>
                      <a:gd name="connsiteX2" fmla="*/ 872014 w 872013"/>
                      <a:gd name="connsiteY2" fmla="*/ 22479 h 22478"/>
                      <a:gd name="connsiteX3" fmla="*/ 0 w 872013"/>
                      <a:gd name="connsiteY3" fmla="*/ 22479 h 224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72013" h="22478">
                        <a:moveTo>
                          <a:pt x="0" y="0"/>
                        </a:moveTo>
                        <a:lnTo>
                          <a:pt x="872014" y="0"/>
                        </a:lnTo>
                        <a:lnTo>
                          <a:pt x="872014" y="22479"/>
                        </a:lnTo>
                        <a:lnTo>
                          <a:pt x="0" y="22479"/>
                        </a:lnTo>
                        <a:close/>
                      </a:path>
                    </a:pathLst>
                  </a:custGeom>
                  <a:solidFill>
                    <a:srgbClr val="C4814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 b="1"/>
                  </a:p>
                </p:txBody>
              </p:sp>
              <p:sp>
                <p:nvSpPr>
                  <p:cNvPr id="653" name="Freeform: Shape 652">
                    <a:extLst>
                      <a:ext uri="{FF2B5EF4-FFF2-40B4-BE49-F238E27FC236}">
                        <a16:creationId xmlns:a16="http://schemas.microsoft.com/office/drawing/2014/main" id="{1E494309-A5C4-4C87-A152-D9702B951A4E}"/>
                      </a:ext>
                    </a:extLst>
                  </p:cNvPr>
                  <p:cNvSpPr/>
                  <p:nvPr/>
                </p:nvSpPr>
                <p:spPr>
                  <a:xfrm>
                    <a:off x="10579153" y="4634847"/>
                    <a:ext cx="392566" cy="575198"/>
                  </a:xfrm>
                  <a:custGeom>
                    <a:avLst/>
                    <a:gdLst>
                      <a:gd name="connsiteX0" fmla="*/ 209687 w 392566"/>
                      <a:gd name="connsiteY0" fmla="*/ 3698 h 575198"/>
                      <a:gd name="connsiteX1" fmla="*/ 92053 w 392566"/>
                      <a:gd name="connsiteY1" fmla="*/ 76660 h 575198"/>
                      <a:gd name="connsiteX2" fmla="*/ 34427 w 392566"/>
                      <a:gd name="connsiteY2" fmla="*/ 284590 h 575198"/>
                      <a:gd name="connsiteX3" fmla="*/ 38808 w 392566"/>
                      <a:gd name="connsiteY3" fmla="*/ 554910 h 575198"/>
                      <a:gd name="connsiteX4" fmla="*/ 152632 w 392566"/>
                      <a:gd name="connsiteY4" fmla="*/ 575198 h 575198"/>
                      <a:gd name="connsiteX5" fmla="*/ 392567 w 392566"/>
                      <a:gd name="connsiteY5" fmla="*/ 86661 h 575198"/>
                      <a:gd name="connsiteX6" fmla="*/ 209687 w 392566"/>
                      <a:gd name="connsiteY6" fmla="*/ 3698 h 5751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92566" h="575198">
                        <a:moveTo>
                          <a:pt x="209687" y="3698"/>
                        </a:moveTo>
                        <a:cubicBezTo>
                          <a:pt x="209687" y="3698"/>
                          <a:pt x="235976" y="62467"/>
                          <a:pt x="92053" y="76660"/>
                        </a:cubicBezTo>
                        <a:cubicBezTo>
                          <a:pt x="-63776" y="91995"/>
                          <a:pt x="22806" y="222011"/>
                          <a:pt x="34427" y="284590"/>
                        </a:cubicBezTo>
                        <a:cubicBezTo>
                          <a:pt x="46047" y="347170"/>
                          <a:pt x="38808" y="554910"/>
                          <a:pt x="38808" y="554910"/>
                        </a:cubicBezTo>
                        <a:lnTo>
                          <a:pt x="152632" y="575198"/>
                        </a:lnTo>
                        <a:lnTo>
                          <a:pt x="392567" y="86661"/>
                        </a:lnTo>
                        <a:cubicBezTo>
                          <a:pt x="392567" y="86661"/>
                          <a:pt x="303127" y="-21067"/>
                          <a:pt x="209687" y="3698"/>
                        </a:cubicBezTo>
                        <a:close/>
                      </a:path>
                    </a:pathLst>
                  </a:custGeom>
                  <a:solidFill>
                    <a:srgbClr val="C4814B">
                      <a:alpha val="50000"/>
                    </a:srgb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 b="1"/>
                  </a:p>
                </p:txBody>
              </p:sp>
            </p:grpSp>
            <p:sp>
              <p:nvSpPr>
                <p:cNvPr id="654" name="Freeform: Shape 653">
                  <a:extLst>
                    <a:ext uri="{FF2B5EF4-FFF2-40B4-BE49-F238E27FC236}">
                      <a16:creationId xmlns:a16="http://schemas.microsoft.com/office/drawing/2014/main" id="{E333E06A-F8A5-4F55-8F60-2E0DB8D77B72}"/>
                    </a:ext>
                  </a:extLst>
                </p:cNvPr>
                <p:cNvSpPr/>
                <p:nvPr/>
              </p:nvSpPr>
              <p:spPr>
                <a:xfrm rot="5400000">
                  <a:off x="10594165" y="4686598"/>
                  <a:ext cx="126301" cy="695324"/>
                </a:xfrm>
                <a:custGeom>
                  <a:avLst/>
                  <a:gdLst>
                    <a:gd name="connsiteX0" fmla="*/ 0 w 126301"/>
                    <a:gd name="connsiteY0" fmla="*/ 0 h 695324"/>
                    <a:gd name="connsiteX1" fmla="*/ 126302 w 126301"/>
                    <a:gd name="connsiteY1" fmla="*/ 0 h 695324"/>
                    <a:gd name="connsiteX2" fmla="*/ 126302 w 126301"/>
                    <a:gd name="connsiteY2" fmla="*/ 695325 h 695324"/>
                    <a:gd name="connsiteX3" fmla="*/ 0 w 126301"/>
                    <a:gd name="connsiteY3" fmla="*/ 695325 h 6953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26301" h="695324">
                      <a:moveTo>
                        <a:pt x="0" y="0"/>
                      </a:moveTo>
                      <a:lnTo>
                        <a:pt x="126302" y="0"/>
                      </a:lnTo>
                      <a:lnTo>
                        <a:pt x="126302" y="695325"/>
                      </a:lnTo>
                      <a:lnTo>
                        <a:pt x="0" y="695325"/>
                      </a:lnTo>
                      <a:close/>
                    </a:path>
                  </a:pathLst>
                </a:custGeom>
                <a:solidFill>
                  <a:srgbClr val="D8A96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 b="1"/>
                </a:p>
              </p:txBody>
            </p:sp>
            <p:grpSp>
              <p:nvGrpSpPr>
                <p:cNvPr id="655" name="Graphic 644">
                  <a:extLst>
                    <a:ext uri="{FF2B5EF4-FFF2-40B4-BE49-F238E27FC236}">
                      <a16:creationId xmlns:a16="http://schemas.microsoft.com/office/drawing/2014/main" id="{61278E8E-1313-4F72-BA1D-15B5A71C2978}"/>
                    </a:ext>
                  </a:extLst>
                </p:cNvPr>
                <p:cNvGrpSpPr/>
                <p:nvPr/>
              </p:nvGrpSpPr>
              <p:grpSpPr>
                <a:xfrm>
                  <a:off x="10183812" y="4832855"/>
                  <a:ext cx="987837" cy="57911"/>
                  <a:chOff x="10183812" y="4832855"/>
                  <a:chExt cx="987837" cy="57911"/>
                </a:xfrm>
              </p:grpSpPr>
              <p:sp>
                <p:nvSpPr>
                  <p:cNvPr id="656" name="Freeform: Shape 655">
                    <a:extLst>
                      <a:ext uri="{FF2B5EF4-FFF2-40B4-BE49-F238E27FC236}">
                        <a16:creationId xmlns:a16="http://schemas.microsoft.com/office/drawing/2014/main" id="{91426B40-0876-4D90-B6A9-ED36D509CE00}"/>
                      </a:ext>
                    </a:extLst>
                  </p:cNvPr>
                  <p:cNvSpPr/>
                  <p:nvPr/>
                </p:nvSpPr>
                <p:spPr>
                  <a:xfrm>
                    <a:off x="10195623" y="4852667"/>
                    <a:ext cx="928687" cy="38100"/>
                  </a:xfrm>
                  <a:custGeom>
                    <a:avLst/>
                    <a:gdLst>
                      <a:gd name="connsiteX0" fmla="*/ 0 w 928687"/>
                      <a:gd name="connsiteY0" fmla="*/ 0 h 38100"/>
                      <a:gd name="connsiteX1" fmla="*/ 928688 w 928687"/>
                      <a:gd name="connsiteY1" fmla="*/ 0 h 38100"/>
                      <a:gd name="connsiteX2" fmla="*/ 928688 w 928687"/>
                      <a:gd name="connsiteY2" fmla="*/ 38100 h 38100"/>
                      <a:gd name="connsiteX3" fmla="*/ 0 w 928687"/>
                      <a:gd name="connsiteY3" fmla="*/ 38100 h 381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28687" h="38100">
                        <a:moveTo>
                          <a:pt x="0" y="0"/>
                        </a:moveTo>
                        <a:lnTo>
                          <a:pt x="928688" y="0"/>
                        </a:lnTo>
                        <a:lnTo>
                          <a:pt x="928688" y="38100"/>
                        </a:lnTo>
                        <a:lnTo>
                          <a:pt x="0" y="38100"/>
                        </a:lnTo>
                        <a:close/>
                      </a:path>
                    </a:pathLst>
                  </a:custGeom>
                  <a:solidFill>
                    <a:srgbClr val="EEC36A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 b="1"/>
                  </a:p>
                </p:txBody>
              </p:sp>
              <p:sp>
                <p:nvSpPr>
                  <p:cNvPr id="657" name="Freeform: Shape 656">
                    <a:extLst>
                      <a:ext uri="{FF2B5EF4-FFF2-40B4-BE49-F238E27FC236}">
                        <a16:creationId xmlns:a16="http://schemas.microsoft.com/office/drawing/2014/main" id="{EA95E956-68F8-4D0D-964D-18A0FC47AAC9}"/>
                      </a:ext>
                    </a:extLst>
                  </p:cNvPr>
                  <p:cNvSpPr/>
                  <p:nvPr/>
                </p:nvSpPr>
                <p:spPr>
                  <a:xfrm>
                    <a:off x="10183812" y="4832855"/>
                    <a:ext cx="987837" cy="38861"/>
                  </a:xfrm>
                  <a:custGeom>
                    <a:avLst/>
                    <a:gdLst>
                      <a:gd name="connsiteX0" fmla="*/ 0 w 987837"/>
                      <a:gd name="connsiteY0" fmla="*/ 0 h 38861"/>
                      <a:gd name="connsiteX1" fmla="*/ 987838 w 987837"/>
                      <a:gd name="connsiteY1" fmla="*/ 0 h 38861"/>
                      <a:gd name="connsiteX2" fmla="*/ 987838 w 987837"/>
                      <a:gd name="connsiteY2" fmla="*/ 38862 h 38861"/>
                      <a:gd name="connsiteX3" fmla="*/ 0 w 987837"/>
                      <a:gd name="connsiteY3" fmla="*/ 38862 h 38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87837" h="38861">
                        <a:moveTo>
                          <a:pt x="0" y="0"/>
                        </a:moveTo>
                        <a:lnTo>
                          <a:pt x="987838" y="0"/>
                        </a:lnTo>
                        <a:lnTo>
                          <a:pt x="987838" y="38862"/>
                        </a:lnTo>
                        <a:lnTo>
                          <a:pt x="0" y="38862"/>
                        </a:lnTo>
                        <a:close/>
                      </a:path>
                    </a:pathLst>
                  </a:custGeom>
                  <a:solidFill>
                    <a:srgbClr val="FFF1D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 b="1"/>
                  </a:p>
                </p:txBody>
              </p:sp>
            </p:grpSp>
            <p:sp>
              <p:nvSpPr>
                <p:cNvPr id="658" name="Freeform: Shape 657">
                  <a:extLst>
                    <a:ext uri="{FF2B5EF4-FFF2-40B4-BE49-F238E27FC236}">
                      <a16:creationId xmlns:a16="http://schemas.microsoft.com/office/drawing/2014/main" id="{44CCAA41-8307-40E2-AA24-4B22AD20D11D}"/>
                    </a:ext>
                  </a:extLst>
                </p:cNvPr>
                <p:cNvSpPr/>
                <p:nvPr/>
              </p:nvSpPr>
              <p:spPr>
                <a:xfrm>
                  <a:off x="10229341" y="4971158"/>
                  <a:ext cx="57530" cy="37909"/>
                </a:xfrm>
                <a:custGeom>
                  <a:avLst/>
                  <a:gdLst>
                    <a:gd name="connsiteX0" fmla="*/ 0 w 57530"/>
                    <a:gd name="connsiteY0" fmla="*/ 0 h 37909"/>
                    <a:gd name="connsiteX1" fmla="*/ 15907 w 57530"/>
                    <a:gd name="connsiteY1" fmla="*/ 13049 h 37909"/>
                    <a:gd name="connsiteX2" fmla="*/ 48292 w 57530"/>
                    <a:gd name="connsiteY2" fmla="*/ 22384 h 37909"/>
                    <a:gd name="connsiteX3" fmla="*/ 57531 w 57530"/>
                    <a:gd name="connsiteY3" fmla="*/ 37910 h 37909"/>
                    <a:gd name="connsiteX4" fmla="*/ 43815 w 57530"/>
                    <a:gd name="connsiteY4" fmla="*/ 25051 h 37909"/>
                    <a:gd name="connsiteX5" fmla="*/ 14097 w 57530"/>
                    <a:gd name="connsiteY5" fmla="*/ 18955 h 37909"/>
                    <a:gd name="connsiteX6" fmla="*/ 0 w 57530"/>
                    <a:gd name="connsiteY6" fmla="*/ 11716 h 379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7530" h="37909">
                      <a:moveTo>
                        <a:pt x="0" y="0"/>
                      </a:moveTo>
                      <a:lnTo>
                        <a:pt x="15907" y="13049"/>
                      </a:lnTo>
                      <a:lnTo>
                        <a:pt x="48292" y="22384"/>
                      </a:lnTo>
                      <a:lnTo>
                        <a:pt x="57531" y="37910"/>
                      </a:lnTo>
                      <a:lnTo>
                        <a:pt x="43815" y="25051"/>
                      </a:lnTo>
                      <a:lnTo>
                        <a:pt x="14097" y="18955"/>
                      </a:lnTo>
                      <a:lnTo>
                        <a:pt x="0" y="11716"/>
                      </a:lnTo>
                      <a:close/>
                    </a:path>
                  </a:pathLst>
                </a:custGeom>
                <a:solidFill>
                  <a:srgbClr val="C4814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 b="1"/>
                </a:p>
              </p:txBody>
            </p:sp>
            <p:sp>
              <p:nvSpPr>
                <p:cNvPr id="659" name="Freeform: Shape 658">
                  <a:extLst>
                    <a:ext uri="{FF2B5EF4-FFF2-40B4-BE49-F238E27FC236}">
                      <a16:creationId xmlns:a16="http://schemas.microsoft.com/office/drawing/2014/main" id="{8D45D8E4-44B3-4FDA-BC66-544970C01960}"/>
                    </a:ext>
                  </a:extLst>
                </p:cNvPr>
                <p:cNvSpPr/>
                <p:nvPr/>
              </p:nvSpPr>
              <p:spPr>
                <a:xfrm>
                  <a:off x="10944478" y="4931915"/>
                  <a:ext cx="140874" cy="21716"/>
                </a:xfrm>
                <a:custGeom>
                  <a:avLst/>
                  <a:gdLst>
                    <a:gd name="connsiteX0" fmla="*/ 0 w 140874"/>
                    <a:gd name="connsiteY0" fmla="*/ 21717 h 21716"/>
                    <a:gd name="connsiteX1" fmla="*/ 44291 w 140874"/>
                    <a:gd name="connsiteY1" fmla="*/ 0 h 21716"/>
                    <a:gd name="connsiteX2" fmla="*/ 74390 w 140874"/>
                    <a:gd name="connsiteY2" fmla="*/ 10858 h 21716"/>
                    <a:gd name="connsiteX3" fmla="*/ 107252 w 140874"/>
                    <a:gd name="connsiteY3" fmla="*/ 3143 h 21716"/>
                    <a:gd name="connsiteX4" fmla="*/ 140875 w 140874"/>
                    <a:gd name="connsiteY4" fmla="*/ 2191 h 21716"/>
                    <a:gd name="connsiteX5" fmla="*/ 140875 w 140874"/>
                    <a:gd name="connsiteY5" fmla="*/ 15049 h 21716"/>
                    <a:gd name="connsiteX6" fmla="*/ 108109 w 140874"/>
                    <a:gd name="connsiteY6" fmla="*/ 10858 h 21716"/>
                    <a:gd name="connsiteX7" fmla="*/ 74009 w 140874"/>
                    <a:gd name="connsiteY7" fmla="*/ 21717 h 21716"/>
                    <a:gd name="connsiteX8" fmla="*/ 45148 w 140874"/>
                    <a:gd name="connsiteY8" fmla="*/ 8477 h 217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40874" h="21716">
                      <a:moveTo>
                        <a:pt x="0" y="21717"/>
                      </a:moveTo>
                      <a:lnTo>
                        <a:pt x="44291" y="0"/>
                      </a:lnTo>
                      <a:lnTo>
                        <a:pt x="74390" y="10858"/>
                      </a:lnTo>
                      <a:lnTo>
                        <a:pt x="107252" y="3143"/>
                      </a:lnTo>
                      <a:lnTo>
                        <a:pt x="140875" y="2191"/>
                      </a:lnTo>
                      <a:lnTo>
                        <a:pt x="140875" y="15049"/>
                      </a:lnTo>
                      <a:lnTo>
                        <a:pt x="108109" y="10858"/>
                      </a:lnTo>
                      <a:lnTo>
                        <a:pt x="74009" y="21717"/>
                      </a:lnTo>
                      <a:lnTo>
                        <a:pt x="45148" y="8477"/>
                      </a:lnTo>
                      <a:close/>
                    </a:path>
                  </a:pathLst>
                </a:custGeom>
                <a:solidFill>
                  <a:srgbClr val="D9AB4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 b="1"/>
                </a:p>
              </p:txBody>
            </p:sp>
            <p:sp>
              <p:nvSpPr>
                <p:cNvPr id="660" name="Freeform: Shape 659">
                  <a:extLst>
                    <a:ext uri="{FF2B5EF4-FFF2-40B4-BE49-F238E27FC236}">
                      <a16:creationId xmlns:a16="http://schemas.microsoft.com/office/drawing/2014/main" id="{576186D6-7773-46C4-893C-236314AD50A3}"/>
                    </a:ext>
                  </a:extLst>
                </p:cNvPr>
                <p:cNvSpPr/>
                <p:nvPr/>
              </p:nvSpPr>
              <p:spPr>
                <a:xfrm>
                  <a:off x="10449940" y="4890767"/>
                  <a:ext cx="78009" cy="74390"/>
                </a:xfrm>
                <a:custGeom>
                  <a:avLst/>
                  <a:gdLst>
                    <a:gd name="connsiteX0" fmla="*/ 0 w 78009"/>
                    <a:gd name="connsiteY0" fmla="*/ 0 h 74390"/>
                    <a:gd name="connsiteX1" fmla="*/ 43434 w 78009"/>
                    <a:gd name="connsiteY1" fmla="*/ 22384 h 74390"/>
                    <a:gd name="connsiteX2" fmla="*/ 47911 w 78009"/>
                    <a:gd name="connsiteY2" fmla="*/ 52006 h 74390"/>
                    <a:gd name="connsiteX3" fmla="*/ 56769 w 78009"/>
                    <a:gd name="connsiteY3" fmla="*/ 74390 h 74390"/>
                    <a:gd name="connsiteX4" fmla="*/ 56769 w 78009"/>
                    <a:gd name="connsiteY4" fmla="*/ 17717 h 74390"/>
                    <a:gd name="connsiteX5" fmla="*/ 78010 w 78009"/>
                    <a:gd name="connsiteY5" fmla="*/ 0 h 743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8009" h="74390">
                      <a:moveTo>
                        <a:pt x="0" y="0"/>
                      </a:moveTo>
                      <a:lnTo>
                        <a:pt x="43434" y="22384"/>
                      </a:lnTo>
                      <a:lnTo>
                        <a:pt x="47911" y="52006"/>
                      </a:lnTo>
                      <a:lnTo>
                        <a:pt x="56769" y="74390"/>
                      </a:lnTo>
                      <a:lnTo>
                        <a:pt x="56769" y="17717"/>
                      </a:lnTo>
                      <a:lnTo>
                        <a:pt x="78010" y="0"/>
                      </a:lnTo>
                      <a:close/>
                    </a:path>
                  </a:pathLst>
                </a:custGeom>
                <a:solidFill>
                  <a:srgbClr val="C4814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 b="1"/>
                </a:p>
              </p:txBody>
            </p:sp>
            <p:sp>
              <p:nvSpPr>
                <p:cNvPr id="661" name="Freeform: Shape 660">
                  <a:extLst>
                    <a:ext uri="{FF2B5EF4-FFF2-40B4-BE49-F238E27FC236}">
                      <a16:creationId xmlns:a16="http://schemas.microsoft.com/office/drawing/2014/main" id="{3B0C3DCE-4628-4A00-99AC-F2A33E8313BD}"/>
                    </a:ext>
                  </a:extLst>
                </p:cNvPr>
                <p:cNvSpPr/>
                <p:nvPr/>
              </p:nvSpPr>
              <p:spPr>
                <a:xfrm>
                  <a:off x="10755693" y="5106032"/>
                  <a:ext cx="168402" cy="71818"/>
                </a:xfrm>
                <a:custGeom>
                  <a:avLst/>
                  <a:gdLst>
                    <a:gd name="connsiteX0" fmla="*/ 168402 w 168402"/>
                    <a:gd name="connsiteY0" fmla="*/ 71819 h 71818"/>
                    <a:gd name="connsiteX1" fmla="*/ 95726 w 168402"/>
                    <a:gd name="connsiteY1" fmla="*/ 43434 h 71818"/>
                    <a:gd name="connsiteX2" fmla="*/ 54959 w 168402"/>
                    <a:gd name="connsiteY2" fmla="*/ 12478 h 71818"/>
                    <a:gd name="connsiteX3" fmla="*/ 11525 w 168402"/>
                    <a:gd name="connsiteY3" fmla="*/ 0 h 71818"/>
                    <a:gd name="connsiteX4" fmla="*/ 53150 w 168402"/>
                    <a:gd name="connsiteY4" fmla="*/ 19526 h 71818"/>
                    <a:gd name="connsiteX5" fmla="*/ 78010 w 168402"/>
                    <a:gd name="connsiteY5" fmla="*/ 46101 h 71818"/>
                    <a:gd name="connsiteX6" fmla="*/ 0 w 168402"/>
                    <a:gd name="connsiteY6" fmla="*/ 57626 h 71818"/>
                    <a:gd name="connsiteX7" fmla="*/ 84201 w 168402"/>
                    <a:gd name="connsiteY7" fmla="*/ 55912 h 71818"/>
                    <a:gd name="connsiteX8" fmla="*/ 92202 w 168402"/>
                    <a:gd name="connsiteY8" fmla="*/ 71819 h 718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68402" h="71818">
                      <a:moveTo>
                        <a:pt x="168402" y="71819"/>
                      </a:moveTo>
                      <a:lnTo>
                        <a:pt x="95726" y="43434"/>
                      </a:lnTo>
                      <a:lnTo>
                        <a:pt x="54959" y="12478"/>
                      </a:lnTo>
                      <a:lnTo>
                        <a:pt x="11525" y="0"/>
                      </a:lnTo>
                      <a:lnTo>
                        <a:pt x="53150" y="19526"/>
                      </a:lnTo>
                      <a:lnTo>
                        <a:pt x="78010" y="46101"/>
                      </a:lnTo>
                      <a:lnTo>
                        <a:pt x="0" y="57626"/>
                      </a:lnTo>
                      <a:lnTo>
                        <a:pt x="84201" y="55912"/>
                      </a:lnTo>
                      <a:lnTo>
                        <a:pt x="92202" y="71819"/>
                      </a:lnTo>
                      <a:close/>
                    </a:path>
                  </a:pathLst>
                </a:custGeom>
                <a:solidFill>
                  <a:srgbClr val="D9AB4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 b="1"/>
                </a:p>
              </p:txBody>
            </p:sp>
            <p:sp>
              <p:nvSpPr>
                <p:cNvPr id="662" name="Freeform: Shape 661">
                  <a:extLst>
                    <a:ext uri="{FF2B5EF4-FFF2-40B4-BE49-F238E27FC236}">
                      <a16:creationId xmlns:a16="http://schemas.microsoft.com/office/drawing/2014/main" id="{44A848D4-D49E-41AB-BC1E-62AB892F6A85}"/>
                    </a:ext>
                  </a:extLst>
                </p:cNvPr>
                <p:cNvSpPr/>
                <p:nvPr/>
              </p:nvSpPr>
              <p:spPr>
                <a:xfrm>
                  <a:off x="10309637" y="4971158"/>
                  <a:ext cx="695324" cy="126301"/>
                </a:xfrm>
                <a:custGeom>
                  <a:avLst/>
                  <a:gdLst>
                    <a:gd name="connsiteX0" fmla="*/ 0 w 695324"/>
                    <a:gd name="connsiteY0" fmla="*/ 10858 h 126301"/>
                    <a:gd name="connsiteX1" fmla="*/ 681800 w 695324"/>
                    <a:gd name="connsiteY1" fmla="*/ 10858 h 126301"/>
                    <a:gd name="connsiteX2" fmla="*/ 681800 w 695324"/>
                    <a:gd name="connsiteY2" fmla="*/ 126302 h 126301"/>
                    <a:gd name="connsiteX3" fmla="*/ 695325 w 695324"/>
                    <a:gd name="connsiteY3" fmla="*/ 126302 h 126301"/>
                    <a:gd name="connsiteX4" fmla="*/ 695325 w 695324"/>
                    <a:gd name="connsiteY4" fmla="*/ 0 h 126301"/>
                    <a:gd name="connsiteX5" fmla="*/ 0 w 695324"/>
                    <a:gd name="connsiteY5" fmla="*/ 0 h 1263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95324" h="126301">
                      <a:moveTo>
                        <a:pt x="0" y="10858"/>
                      </a:moveTo>
                      <a:lnTo>
                        <a:pt x="681800" y="10858"/>
                      </a:lnTo>
                      <a:lnTo>
                        <a:pt x="681800" y="126302"/>
                      </a:lnTo>
                      <a:lnTo>
                        <a:pt x="695325" y="126302"/>
                      </a:lnTo>
                      <a:lnTo>
                        <a:pt x="695325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C4814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 b="1"/>
                </a:p>
              </p:txBody>
            </p:sp>
            <p:sp>
              <p:nvSpPr>
                <p:cNvPr id="663" name="Freeform: Shape 662">
                  <a:extLst>
                    <a:ext uri="{FF2B5EF4-FFF2-40B4-BE49-F238E27FC236}">
                      <a16:creationId xmlns:a16="http://schemas.microsoft.com/office/drawing/2014/main" id="{81BDABB6-808D-4A09-9980-2AF31943A2B2}"/>
                    </a:ext>
                  </a:extLst>
                </p:cNvPr>
                <p:cNvSpPr/>
                <p:nvPr/>
              </p:nvSpPr>
              <p:spPr>
                <a:xfrm>
                  <a:off x="10309637" y="4971158"/>
                  <a:ext cx="695324" cy="126301"/>
                </a:xfrm>
                <a:custGeom>
                  <a:avLst/>
                  <a:gdLst>
                    <a:gd name="connsiteX0" fmla="*/ 7144 w 695324"/>
                    <a:gd name="connsiteY0" fmla="*/ 0 h 126301"/>
                    <a:gd name="connsiteX1" fmla="*/ 7144 w 695324"/>
                    <a:gd name="connsiteY1" fmla="*/ 120396 h 126301"/>
                    <a:gd name="connsiteX2" fmla="*/ 695325 w 695324"/>
                    <a:gd name="connsiteY2" fmla="*/ 120396 h 126301"/>
                    <a:gd name="connsiteX3" fmla="*/ 695325 w 695324"/>
                    <a:gd name="connsiteY3" fmla="*/ 126302 h 126301"/>
                    <a:gd name="connsiteX4" fmla="*/ 0 w 695324"/>
                    <a:gd name="connsiteY4" fmla="*/ 126302 h 126301"/>
                    <a:gd name="connsiteX5" fmla="*/ 0 w 695324"/>
                    <a:gd name="connsiteY5" fmla="*/ 0 h 1263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95324" h="126301">
                      <a:moveTo>
                        <a:pt x="7144" y="0"/>
                      </a:moveTo>
                      <a:lnTo>
                        <a:pt x="7144" y="120396"/>
                      </a:lnTo>
                      <a:lnTo>
                        <a:pt x="695325" y="120396"/>
                      </a:lnTo>
                      <a:lnTo>
                        <a:pt x="695325" y="126302"/>
                      </a:lnTo>
                      <a:lnTo>
                        <a:pt x="0" y="12630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C4814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 b="1"/>
                </a:p>
              </p:txBody>
            </p:sp>
            <p:sp>
              <p:nvSpPr>
                <p:cNvPr id="664" name="Freeform: Shape 663">
                  <a:extLst>
                    <a:ext uri="{FF2B5EF4-FFF2-40B4-BE49-F238E27FC236}">
                      <a16:creationId xmlns:a16="http://schemas.microsoft.com/office/drawing/2014/main" id="{27E62776-5DC4-4FA9-8AC8-E4DDF4B144B7}"/>
                    </a:ext>
                  </a:extLst>
                </p:cNvPr>
                <p:cNvSpPr/>
                <p:nvPr/>
              </p:nvSpPr>
              <p:spPr>
                <a:xfrm>
                  <a:off x="10229341" y="5125558"/>
                  <a:ext cx="421767" cy="32766"/>
                </a:xfrm>
                <a:custGeom>
                  <a:avLst/>
                  <a:gdLst>
                    <a:gd name="connsiteX0" fmla="*/ 0 w 421767"/>
                    <a:gd name="connsiteY0" fmla="*/ 25718 h 32766"/>
                    <a:gd name="connsiteX1" fmla="*/ 72676 w 421767"/>
                    <a:gd name="connsiteY1" fmla="*/ 12383 h 32766"/>
                    <a:gd name="connsiteX2" fmla="*/ 421767 w 421767"/>
                    <a:gd name="connsiteY2" fmla="*/ 32766 h 32766"/>
                    <a:gd name="connsiteX3" fmla="*/ 74390 w 421767"/>
                    <a:gd name="connsiteY3" fmla="*/ 0 h 32766"/>
                    <a:gd name="connsiteX4" fmla="*/ 0 w 421767"/>
                    <a:gd name="connsiteY4" fmla="*/ 3524 h 327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21767" h="32766">
                      <a:moveTo>
                        <a:pt x="0" y="25718"/>
                      </a:moveTo>
                      <a:lnTo>
                        <a:pt x="72676" y="12383"/>
                      </a:lnTo>
                      <a:lnTo>
                        <a:pt x="421767" y="32766"/>
                      </a:lnTo>
                      <a:lnTo>
                        <a:pt x="74390" y="0"/>
                      </a:lnTo>
                      <a:lnTo>
                        <a:pt x="0" y="3524"/>
                      </a:lnTo>
                      <a:close/>
                    </a:path>
                  </a:pathLst>
                </a:custGeom>
                <a:solidFill>
                  <a:srgbClr val="C4814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 b="1"/>
                </a:p>
              </p:txBody>
            </p:sp>
            <p:grpSp>
              <p:nvGrpSpPr>
                <p:cNvPr id="665" name="Graphic 644">
                  <a:extLst>
                    <a:ext uri="{FF2B5EF4-FFF2-40B4-BE49-F238E27FC236}">
                      <a16:creationId xmlns:a16="http://schemas.microsoft.com/office/drawing/2014/main" id="{61278E8E-1313-4F72-BA1D-15B5A71C2978}"/>
                    </a:ext>
                  </a:extLst>
                </p:cNvPr>
                <p:cNvGrpSpPr/>
                <p:nvPr/>
              </p:nvGrpSpPr>
              <p:grpSpPr>
                <a:xfrm>
                  <a:off x="10413059" y="4454998"/>
                  <a:ext cx="150895" cy="191071"/>
                  <a:chOff x="10413059" y="4454998"/>
                  <a:chExt cx="150895" cy="191071"/>
                </a:xfrm>
              </p:grpSpPr>
              <p:sp>
                <p:nvSpPr>
                  <p:cNvPr id="666" name="Freeform: Shape 665">
                    <a:extLst>
                      <a:ext uri="{FF2B5EF4-FFF2-40B4-BE49-F238E27FC236}">
                        <a16:creationId xmlns:a16="http://schemas.microsoft.com/office/drawing/2014/main" id="{DB0E6E5B-F9F2-48A6-90E0-E1A06CCDEDA8}"/>
                      </a:ext>
                    </a:extLst>
                  </p:cNvPr>
                  <p:cNvSpPr/>
                  <p:nvPr/>
                </p:nvSpPr>
                <p:spPr>
                  <a:xfrm>
                    <a:off x="10413059" y="4454998"/>
                    <a:ext cx="150895" cy="173926"/>
                  </a:xfrm>
                  <a:custGeom>
                    <a:avLst/>
                    <a:gdLst>
                      <a:gd name="connsiteX0" fmla="*/ 40215 w 150895"/>
                      <a:gd name="connsiteY0" fmla="*/ 8858 h 173926"/>
                      <a:gd name="connsiteX1" fmla="*/ 40215 w 150895"/>
                      <a:gd name="connsiteY1" fmla="*/ 27051 h 173926"/>
                      <a:gd name="connsiteX2" fmla="*/ 20 w 150895"/>
                      <a:gd name="connsiteY2" fmla="*/ 65437 h 173926"/>
                      <a:gd name="connsiteX3" fmla="*/ 15355 w 150895"/>
                      <a:gd name="connsiteY3" fmla="*/ 75343 h 173926"/>
                      <a:gd name="connsiteX4" fmla="*/ 15355 w 150895"/>
                      <a:gd name="connsiteY4" fmla="*/ 137827 h 173926"/>
                      <a:gd name="connsiteX5" fmla="*/ 51455 w 150895"/>
                      <a:gd name="connsiteY5" fmla="*/ 173927 h 173926"/>
                      <a:gd name="connsiteX6" fmla="*/ 150896 w 150895"/>
                      <a:gd name="connsiteY6" fmla="*/ 120110 h 173926"/>
                      <a:gd name="connsiteX7" fmla="*/ 134513 w 150895"/>
                      <a:gd name="connsiteY7" fmla="*/ 38576 h 173926"/>
                      <a:gd name="connsiteX8" fmla="*/ 79172 w 150895"/>
                      <a:gd name="connsiteY8" fmla="*/ 0 h 173926"/>
                      <a:gd name="connsiteX9" fmla="*/ 40215 w 150895"/>
                      <a:gd name="connsiteY9" fmla="*/ 8858 h 173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0895" h="173926">
                        <a:moveTo>
                          <a:pt x="40215" y="8858"/>
                        </a:moveTo>
                        <a:lnTo>
                          <a:pt x="40215" y="27051"/>
                        </a:lnTo>
                        <a:cubicBezTo>
                          <a:pt x="40215" y="27051"/>
                          <a:pt x="-1028" y="57436"/>
                          <a:pt x="20" y="65437"/>
                        </a:cubicBezTo>
                        <a:cubicBezTo>
                          <a:pt x="1163" y="73438"/>
                          <a:pt x="15355" y="75343"/>
                          <a:pt x="15355" y="75343"/>
                        </a:cubicBezTo>
                        <a:lnTo>
                          <a:pt x="15355" y="137827"/>
                        </a:lnTo>
                        <a:lnTo>
                          <a:pt x="51455" y="173927"/>
                        </a:lnTo>
                        <a:lnTo>
                          <a:pt x="150896" y="120110"/>
                        </a:lnTo>
                        <a:lnTo>
                          <a:pt x="134513" y="38576"/>
                        </a:lnTo>
                        <a:lnTo>
                          <a:pt x="79172" y="0"/>
                        </a:lnTo>
                        <a:lnTo>
                          <a:pt x="40215" y="8858"/>
                        </a:lnTo>
                        <a:close/>
                      </a:path>
                    </a:pathLst>
                  </a:custGeom>
                  <a:solidFill>
                    <a:srgbClr val="E6AC4A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 b="1"/>
                  </a:p>
                </p:txBody>
              </p:sp>
              <p:sp>
                <p:nvSpPr>
                  <p:cNvPr id="667" name="Freeform: Shape 666">
                    <a:extLst>
                      <a:ext uri="{FF2B5EF4-FFF2-40B4-BE49-F238E27FC236}">
                        <a16:creationId xmlns:a16="http://schemas.microsoft.com/office/drawing/2014/main" id="{8D8C8021-B839-473A-8D20-A0FFE50C48A3}"/>
                      </a:ext>
                    </a:extLst>
                  </p:cNvPr>
                  <p:cNvSpPr/>
                  <p:nvPr/>
                </p:nvSpPr>
                <p:spPr>
                  <a:xfrm>
                    <a:off x="10428414" y="4554058"/>
                    <a:ext cx="32766" cy="9334"/>
                  </a:xfrm>
                  <a:custGeom>
                    <a:avLst/>
                    <a:gdLst>
                      <a:gd name="connsiteX0" fmla="*/ 0 w 32766"/>
                      <a:gd name="connsiteY0" fmla="*/ 0 h 9334"/>
                      <a:gd name="connsiteX1" fmla="*/ 11906 w 32766"/>
                      <a:gd name="connsiteY1" fmla="*/ 0 h 9334"/>
                      <a:gd name="connsiteX2" fmla="*/ 32766 w 32766"/>
                      <a:gd name="connsiteY2" fmla="*/ 5334 h 9334"/>
                      <a:gd name="connsiteX3" fmla="*/ 9906 w 32766"/>
                      <a:gd name="connsiteY3" fmla="*/ 9334 h 9334"/>
                      <a:gd name="connsiteX4" fmla="*/ 0 w 32766"/>
                      <a:gd name="connsiteY4" fmla="*/ 6001 h 93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766" h="9334">
                        <a:moveTo>
                          <a:pt x="0" y="0"/>
                        </a:moveTo>
                        <a:lnTo>
                          <a:pt x="11906" y="0"/>
                        </a:lnTo>
                        <a:lnTo>
                          <a:pt x="32766" y="5334"/>
                        </a:lnTo>
                        <a:lnTo>
                          <a:pt x="9906" y="9334"/>
                        </a:lnTo>
                        <a:lnTo>
                          <a:pt x="0" y="6001"/>
                        </a:lnTo>
                        <a:close/>
                      </a:path>
                    </a:pathLst>
                  </a:custGeom>
                  <a:solidFill>
                    <a:srgbClr val="BC8F4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 b="1"/>
                  </a:p>
                </p:txBody>
              </p:sp>
              <p:sp>
                <p:nvSpPr>
                  <p:cNvPr id="668" name="Freeform: Shape 667">
                    <a:extLst>
                      <a:ext uri="{FF2B5EF4-FFF2-40B4-BE49-F238E27FC236}">
                        <a16:creationId xmlns:a16="http://schemas.microsoft.com/office/drawing/2014/main" id="{568BC514-7084-4D4C-8DC8-FA285516441F}"/>
                      </a:ext>
                    </a:extLst>
                  </p:cNvPr>
                  <p:cNvSpPr/>
                  <p:nvPr/>
                </p:nvSpPr>
                <p:spPr>
                  <a:xfrm>
                    <a:off x="10416914" y="4512338"/>
                    <a:ext cx="29193" cy="18954"/>
                  </a:xfrm>
                  <a:custGeom>
                    <a:avLst/>
                    <a:gdLst>
                      <a:gd name="connsiteX0" fmla="*/ 5784 w 29193"/>
                      <a:gd name="connsiteY0" fmla="*/ 0 h 18954"/>
                      <a:gd name="connsiteX1" fmla="*/ 26930 w 29193"/>
                      <a:gd name="connsiteY1" fmla="*/ 10763 h 18954"/>
                      <a:gd name="connsiteX2" fmla="*/ 9594 w 29193"/>
                      <a:gd name="connsiteY2" fmla="*/ 18955 h 18954"/>
                      <a:gd name="connsiteX3" fmla="*/ 5784 w 29193"/>
                      <a:gd name="connsiteY3" fmla="*/ 0 h 189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193" h="18954">
                        <a:moveTo>
                          <a:pt x="5784" y="0"/>
                        </a:moveTo>
                        <a:cubicBezTo>
                          <a:pt x="5784" y="0"/>
                          <a:pt x="16738" y="9239"/>
                          <a:pt x="26930" y="10763"/>
                        </a:cubicBezTo>
                        <a:cubicBezTo>
                          <a:pt x="37122" y="12287"/>
                          <a:pt x="9594" y="18955"/>
                          <a:pt x="9594" y="18955"/>
                        </a:cubicBezTo>
                        <a:cubicBezTo>
                          <a:pt x="9594" y="18955"/>
                          <a:pt x="-9170" y="11049"/>
                          <a:pt x="5784" y="0"/>
                        </a:cubicBezTo>
                        <a:close/>
                      </a:path>
                    </a:pathLst>
                  </a:custGeom>
                  <a:solidFill>
                    <a:srgbClr val="BC8F4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 b="1"/>
                  </a:p>
                </p:txBody>
              </p:sp>
              <p:sp>
                <p:nvSpPr>
                  <p:cNvPr id="669" name="Freeform: Shape 668">
                    <a:extLst>
                      <a:ext uri="{FF2B5EF4-FFF2-40B4-BE49-F238E27FC236}">
                        <a16:creationId xmlns:a16="http://schemas.microsoft.com/office/drawing/2014/main" id="{0072520A-7520-4369-B575-CDF00F02C8F4}"/>
                      </a:ext>
                    </a:extLst>
                  </p:cNvPr>
                  <p:cNvSpPr/>
                  <p:nvPr/>
                </p:nvSpPr>
                <p:spPr>
                  <a:xfrm>
                    <a:off x="10478639" y="4501863"/>
                    <a:ext cx="64741" cy="110851"/>
                  </a:xfrm>
                  <a:custGeom>
                    <a:avLst/>
                    <a:gdLst>
                      <a:gd name="connsiteX0" fmla="*/ 28546 w 64741"/>
                      <a:gd name="connsiteY0" fmla="*/ 20096 h 110851"/>
                      <a:gd name="connsiteX1" fmla="*/ 48834 w 64741"/>
                      <a:gd name="connsiteY1" fmla="*/ 34288 h 110851"/>
                      <a:gd name="connsiteX2" fmla="*/ 6924 w 64741"/>
                      <a:gd name="connsiteY2" fmla="*/ 105725 h 110851"/>
                      <a:gd name="connsiteX3" fmla="*/ 64741 w 64741"/>
                      <a:gd name="connsiteY3" fmla="*/ 79532 h 110851"/>
                      <a:gd name="connsiteX4" fmla="*/ 64741 w 64741"/>
                      <a:gd name="connsiteY4" fmla="*/ 20191 h 110851"/>
                      <a:gd name="connsiteX5" fmla="*/ 51406 w 64741"/>
                      <a:gd name="connsiteY5" fmla="*/ 188 h 110851"/>
                      <a:gd name="connsiteX6" fmla="*/ 28546 w 64741"/>
                      <a:gd name="connsiteY6" fmla="*/ 20096 h 1108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4741" h="110851">
                        <a:moveTo>
                          <a:pt x="28546" y="20096"/>
                        </a:moveTo>
                        <a:cubicBezTo>
                          <a:pt x="28546" y="20096"/>
                          <a:pt x="47501" y="19143"/>
                          <a:pt x="48834" y="34288"/>
                        </a:cubicBezTo>
                        <a:cubicBezTo>
                          <a:pt x="50168" y="49337"/>
                          <a:pt x="39024" y="85342"/>
                          <a:pt x="6924" y="105725"/>
                        </a:cubicBezTo>
                        <a:cubicBezTo>
                          <a:pt x="-25175" y="126014"/>
                          <a:pt x="64741" y="79532"/>
                          <a:pt x="64741" y="79532"/>
                        </a:cubicBezTo>
                        <a:lnTo>
                          <a:pt x="64741" y="20191"/>
                        </a:lnTo>
                        <a:lnTo>
                          <a:pt x="51406" y="188"/>
                        </a:lnTo>
                        <a:cubicBezTo>
                          <a:pt x="51501" y="188"/>
                          <a:pt x="30070" y="-3336"/>
                          <a:pt x="28546" y="20096"/>
                        </a:cubicBezTo>
                        <a:close/>
                      </a:path>
                    </a:pathLst>
                  </a:custGeom>
                  <a:solidFill>
                    <a:srgbClr val="BC8F4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 b="1"/>
                  </a:p>
                </p:txBody>
              </p:sp>
              <p:sp>
                <p:nvSpPr>
                  <p:cNvPr id="670" name="Freeform: Shape 669">
                    <a:extLst>
                      <a:ext uri="{FF2B5EF4-FFF2-40B4-BE49-F238E27FC236}">
                        <a16:creationId xmlns:a16="http://schemas.microsoft.com/office/drawing/2014/main" id="{88A9DE7A-BCE1-476A-A078-10A76403EB2C}"/>
                      </a:ext>
                    </a:extLst>
                  </p:cNvPr>
                  <p:cNvSpPr/>
                  <p:nvPr/>
                </p:nvSpPr>
                <p:spPr>
                  <a:xfrm>
                    <a:off x="10428414" y="4492438"/>
                    <a:ext cx="114490" cy="153631"/>
                  </a:xfrm>
                  <a:custGeom>
                    <a:avLst/>
                    <a:gdLst>
                      <a:gd name="connsiteX0" fmla="*/ 0 w 114490"/>
                      <a:gd name="connsiteY0" fmla="*/ 100387 h 153631"/>
                      <a:gd name="connsiteX1" fmla="*/ 98298 w 114490"/>
                      <a:gd name="connsiteY1" fmla="*/ 40189 h 153631"/>
                      <a:gd name="connsiteX2" fmla="*/ 114491 w 114490"/>
                      <a:gd name="connsiteY2" fmla="*/ 56572 h 153631"/>
                      <a:gd name="connsiteX3" fmla="*/ 82582 w 114490"/>
                      <a:gd name="connsiteY3" fmla="*/ 128771 h 153631"/>
                      <a:gd name="connsiteX4" fmla="*/ 9620 w 114490"/>
                      <a:gd name="connsiteY4" fmla="*/ 153632 h 153631"/>
                      <a:gd name="connsiteX5" fmla="*/ 0 w 114490"/>
                      <a:gd name="connsiteY5" fmla="*/ 100387 h 1536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4490" h="153631">
                        <a:moveTo>
                          <a:pt x="0" y="100387"/>
                        </a:moveTo>
                        <a:cubicBezTo>
                          <a:pt x="0" y="100387"/>
                          <a:pt x="98203" y="139344"/>
                          <a:pt x="98298" y="40189"/>
                        </a:cubicBezTo>
                        <a:cubicBezTo>
                          <a:pt x="98393" y="-58966"/>
                          <a:pt x="114491" y="56572"/>
                          <a:pt x="114491" y="56572"/>
                        </a:cubicBezTo>
                        <a:lnTo>
                          <a:pt x="82582" y="128771"/>
                        </a:lnTo>
                        <a:lnTo>
                          <a:pt x="9620" y="153632"/>
                        </a:lnTo>
                        <a:lnTo>
                          <a:pt x="0" y="100387"/>
                        </a:lnTo>
                        <a:close/>
                      </a:path>
                    </a:pathLst>
                  </a:custGeom>
                  <a:solidFill>
                    <a:srgbClr val="BC8F4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 b="1"/>
                  </a:p>
                </p:txBody>
              </p:sp>
              <p:sp>
                <p:nvSpPr>
                  <p:cNvPr id="671" name="Freeform: Shape 670">
                    <a:extLst>
                      <a:ext uri="{FF2B5EF4-FFF2-40B4-BE49-F238E27FC236}">
                        <a16:creationId xmlns:a16="http://schemas.microsoft.com/office/drawing/2014/main" id="{1C22EB8E-8F5D-405C-A638-456C41C4412C}"/>
                      </a:ext>
                    </a:extLst>
                  </p:cNvPr>
                  <p:cNvSpPr/>
                  <p:nvPr/>
                </p:nvSpPr>
                <p:spPr>
                  <a:xfrm>
                    <a:off x="10444511" y="4454998"/>
                    <a:ext cx="70234" cy="43275"/>
                  </a:xfrm>
                  <a:custGeom>
                    <a:avLst/>
                    <a:gdLst>
                      <a:gd name="connsiteX0" fmla="*/ 8763 w 70234"/>
                      <a:gd name="connsiteY0" fmla="*/ 21336 h 43275"/>
                      <a:gd name="connsiteX1" fmla="*/ 61436 w 70234"/>
                      <a:gd name="connsiteY1" fmla="*/ 36671 h 43275"/>
                      <a:gd name="connsiteX2" fmla="*/ 64103 w 70234"/>
                      <a:gd name="connsiteY2" fmla="*/ 8954 h 43275"/>
                      <a:gd name="connsiteX3" fmla="*/ 0 w 70234"/>
                      <a:gd name="connsiteY3" fmla="*/ 0 h 43275"/>
                      <a:gd name="connsiteX4" fmla="*/ 8763 w 70234"/>
                      <a:gd name="connsiteY4" fmla="*/ 21336 h 43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0234" h="43275">
                        <a:moveTo>
                          <a:pt x="8763" y="21336"/>
                        </a:moveTo>
                        <a:cubicBezTo>
                          <a:pt x="8763" y="21336"/>
                          <a:pt x="43339" y="12002"/>
                          <a:pt x="61436" y="36671"/>
                        </a:cubicBezTo>
                        <a:cubicBezTo>
                          <a:pt x="79534" y="61341"/>
                          <a:pt x="64103" y="8954"/>
                          <a:pt x="64103" y="8954"/>
                        </a:cubicBezTo>
                        <a:lnTo>
                          <a:pt x="0" y="0"/>
                        </a:lnTo>
                        <a:lnTo>
                          <a:pt x="8763" y="21336"/>
                        </a:lnTo>
                        <a:close/>
                      </a:path>
                    </a:pathLst>
                  </a:custGeom>
                  <a:solidFill>
                    <a:srgbClr val="BC8F4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 b="1"/>
                  </a:p>
                </p:txBody>
              </p:sp>
            </p:grpSp>
            <p:grpSp>
              <p:nvGrpSpPr>
                <p:cNvPr id="672" name="Graphic 644">
                  <a:extLst>
                    <a:ext uri="{FF2B5EF4-FFF2-40B4-BE49-F238E27FC236}">
                      <a16:creationId xmlns:a16="http://schemas.microsoft.com/office/drawing/2014/main" id="{61278E8E-1313-4F72-BA1D-15B5A71C2978}"/>
                    </a:ext>
                  </a:extLst>
                </p:cNvPr>
                <p:cNvGrpSpPr/>
                <p:nvPr/>
              </p:nvGrpSpPr>
              <p:grpSpPr>
                <a:xfrm>
                  <a:off x="10336021" y="4588844"/>
                  <a:ext cx="140058" cy="132663"/>
                  <a:chOff x="10336021" y="4588844"/>
                  <a:chExt cx="140058" cy="132663"/>
                </a:xfrm>
              </p:grpSpPr>
              <p:sp>
                <p:nvSpPr>
                  <p:cNvPr id="673" name="Freeform: Shape 672">
                    <a:extLst>
                      <a:ext uri="{FF2B5EF4-FFF2-40B4-BE49-F238E27FC236}">
                        <a16:creationId xmlns:a16="http://schemas.microsoft.com/office/drawing/2014/main" id="{41443D3E-AE06-47F3-BDB6-D66289866186}"/>
                      </a:ext>
                    </a:extLst>
                  </p:cNvPr>
                  <p:cNvSpPr/>
                  <p:nvPr/>
                </p:nvSpPr>
                <p:spPr>
                  <a:xfrm>
                    <a:off x="10361643" y="4592825"/>
                    <a:ext cx="109923" cy="128682"/>
                  </a:xfrm>
                  <a:custGeom>
                    <a:avLst/>
                    <a:gdLst>
                      <a:gd name="connsiteX0" fmla="*/ 66770 w 109923"/>
                      <a:gd name="connsiteY0" fmla="*/ 0 h 128682"/>
                      <a:gd name="connsiteX1" fmla="*/ 0 w 109923"/>
                      <a:gd name="connsiteY1" fmla="*/ 94393 h 128682"/>
                      <a:gd name="connsiteX2" fmla="*/ 73247 w 109923"/>
                      <a:gd name="connsiteY2" fmla="*/ 128683 h 128682"/>
                      <a:gd name="connsiteX3" fmla="*/ 98965 w 109923"/>
                      <a:gd name="connsiteY3" fmla="*/ 48482 h 128682"/>
                      <a:gd name="connsiteX4" fmla="*/ 109918 w 109923"/>
                      <a:gd name="connsiteY4" fmla="*/ 41243 h 128682"/>
                      <a:gd name="connsiteX5" fmla="*/ 66770 w 109923"/>
                      <a:gd name="connsiteY5" fmla="*/ 0 h 1286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9923" h="128682">
                        <a:moveTo>
                          <a:pt x="66770" y="0"/>
                        </a:moveTo>
                        <a:lnTo>
                          <a:pt x="0" y="94393"/>
                        </a:lnTo>
                        <a:lnTo>
                          <a:pt x="73247" y="128683"/>
                        </a:lnTo>
                        <a:lnTo>
                          <a:pt x="98965" y="48482"/>
                        </a:lnTo>
                        <a:cubicBezTo>
                          <a:pt x="104966" y="52102"/>
                          <a:pt x="110109" y="52388"/>
                          <a:pt x="109918" y="41243"/>
                        </a:cubicBezTo>
                        <a:cubicBezTo>
                          <a:pt x="109252" y="15240"/>
                          <a:pt x="66770" y="0"/>
                          <a:pt x="66770" y="0"/>
                        </a:cubicBezTo>
                        <a:close/>
                      </a:path>
                    </a:pathLst>
                  </a:custGeom>
                  <a:solidFill>
                    <a:srgbClr val="D6B77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 b="1"/>
                  </a:p>
                </p:txBody>
              </p:sp>
              <p:sp>
                <p:nvSpPr>
                  <p:cNvPr id="674" name="Freeform: Shape 673">
                    <a:extLst>
                      <a:ext uri="{FF2B5EF4-FFF2-40B4-BE49-F238E27FC236}">
                        <a16:creationId xmlns:a16="http://schemas.microsoft.com/office/drawing/2014/main" id="{8608B745-5A16-48A9-91F7-A411664B8F0C}"/>
                      </a:ext>
                    </a:extLst>
                  </p:cNvPr>
                  <p:cNvSpPr/>
                  <p:nvPr/>
                </p:nvSpPr>
                <p:spPr>
                  <a:xfrm>
                    <a:off x="10381700" y="4593545"/>
                    <a:ext cx="70091" cy="98434"/>
                  </a:xfrm>
                  <a:custGeom>
                    <a:avLst/>
                    <a:gdLst>
                      <a:gd name="connsiteX0" fmla="*/ 7090 w 70091"/>
                      <a:gd name="connsiteY0" fmla="*/ 98435 h 98434"/>
                      <a:gd name="connsiteX1" fmla="*/ 3185 w 70091"/>
                      <a:gd name="connsiteY1" fmla="*/ 97292 h 98434"/>
                      <a:gd name="connsiteX2" fmla="*/ 1184 w 70091"/>
                      <a:gd name="connsiteY2" fmla="*/ 87481 h 98434"/>
                      <a:gd name="connsiteX3" fmla="*/ 57096 w 70091"/>
                      <a:gd name="connsiteY3" fmla="*/ 3185 h 98434"/>
                      <a:gd name="connsiteX4" fmla="*/ 66907 w 70091"/>
                      <a:gd name="connsiteY4" fmla="*/ 1184 h 98434"/>
                      <a:gd name="connsiteX5" fmla="*/ 68907 w 70091"/>
                      <a:gd name="connsiteY5" fmla="*/ 10995 h 98434"/>
                      <a:gd name="connsiteX6" fmla="*/ 12995 w 70091"/>
                      <a:gd name="connsiteY6" fmla="*/ 95291 h 98434"/>
                      <a:gd name="connsiteX7" fmla="*/ 7090 w 70091"/>
                      <a:gd name="connsiteY7" fmla="*/ 98435 h 98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70091" h="98434">
                        <a:moveTo>
                          <a:pt x="7090" y="98435"/>
                        </a:moveTo>
                        <a:cubicBezTo>
                          <a:pt x="5756" y="98435"/>
                          <a:pt x="4423" y="98054"/>
                          <a:pt x="3185" y="97292"/>
                        </a:cubicBezTo>
                        <a:cubicBezTo>
                          <a:pt x="-54" y="95101"/>
                          <a:pt x="-1006" y="90719"/>
                          <a:pt x="1184" y="87481"/>
                        </a:cubicBezTo>
                        <a:lnTo>
                          <a:pt x="57096" y="3185"/>
                        </a:lnTo>
                        <a:cubicBezTo>
                          <a:pt x="59287" y="-54"/>
                          <a:pt x="63668" y="-1006"/>
                          <a:pt x="66907" y="1184"/>
                        </a:cubicBezTo>
                        <a:cubicBezTo>
                          <a:pt x="70145" y="3375"/>
                          <a:pt x="71098" y="7757"/>
                          <a:pt x="68907" y="10995"/>
                        </a:cubicBezTo>
                        <a:lnTo>
                          <a:pt x="12995" y="95291"/>
                        </a:lnTo>
                        <a:cubicBezTo>
                          <a:pt x="11662" y="97292"/>
                          <a:pt x="9376" y="98435"/>
                          <a:pt x="7090" y="98435"/>
                        </a:cubicBezTo>
                        <a:close/>
                      </a:path>
                    </a:pathLst>
                  </a:custGeom>
                  <a:solidFill>
                    <a:srgbClr val="C17D4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 b="1"/>
                  </a:p>
                </p:txBody>
              </p:sp>
              <p:sp>
                <p:nvSpPr>
                  <p:cNvPr id="675" name="Freeform: Shape 674">
                    <a:extLst>
                      <a:ext uri="{FF2B5EF4-FFF2-40B4-BE49-F238E27FC236}">
                        <a16:creationId xmlns:a16="http://schemas.microsoft.com/office/drawing/2014/main" id="{DCAAC8B8-FB39-4C2C-94F7-AD60398DDD84}"/>
                      </a:ext>
                    </a:extLst>
                  </p:cNvPr>
                  <p:cNvSpPr/>
                  <p:nvPr/>
                </p:nvSpPr>
                <p:spPr>
                  <a:xfrm>
                    <a:off x="10405988" y="4608023"/>
                    <a:ext cx="70091" cy="98434"/>
                  </a:xfrm>
                  <a:custGeom>
                    <a:avLst/>
                    <a:gdLst>
                      <a:gd name="connsiteX0" fmla="*/ 7090 w 70091"/>
                      <a:gd name="connsiteY0" fmla="*/ 98435 h 98434"/>
                      <a:gd name="connsiteX1" fmla="*/ 3185 w 70091"/>
                      <a:gd name="connsiteY1" fmla="*/ 97292 h 98434"/>
                      <a:gd name="connsiteX2" fmla="*/ 1184 w 70091"/>
                      <a:gd name="connsiteY2" fmla="*/ 87481 h 98434"/>
                      <a:gd name="connsiteX3" fmla="*/ 57096 w 70091"/>
                      <a:gd name="connsiteY3" fmla="*/ 3185 h 98434"/>
                      <a:gd name="connsiteX4" fmla="*/ 66907 w 70091"/>
                      <a:gd name="connsiteY4" fmla="*/ 1184 h 98434"/>
                      <a:gd name="connsiteX5" fmla="*/ 68907 w 70091"/>
                      <a:gd name="connsiteY5" fmla="*/ 10995 h 98434"/>
                      <a:gd name="connsiteX6" fmla="*/ 12995 w 70091"/>
                      <a:gd name="connsiteY6" fmla="*/ 95196 h 98434"/>
                      <a:gd name="connsiteX7" fmla="*/ 7090 w 70091"/>
                      <a:gd name="connsiteY7" fmla="*/ 98435 h 98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70091" h="98434">
                        <a:moveTo>
                          <a:pt x="7090" y="98435"/>
                        </a:moveTo>
                        <a:cubicBezTo>
                          <a:pt x="5756" y="98435"/>
                          <a:pt x="4423" y="98054"/>
                          <a:pt x="3185" y="97292"/>
                        </a:cubicBezTo>
                        <a:cubicBezTo>
                          <a:pt x="-54" y="95101"/>
                          <a:pt x="-1006" y="90719"/>
                          <a:pt x="1184" y="87481"/>
                        </a:cubicBezTo>
                        <a:lnTo>
                          <a:pt x="57096" y="3185"/>
                        </a:lnTo>
                        <a:cubicBezTo>
                          <a:pt x="59287" y="-54"/>
                          <a:pt x="63668" y="-1006"/>
                          <a:pt x="66907" y="1184"/>
                        </a:cubicBezTo>
                        <a:cubicBezTo>
                          <a:pt x="70145" y="3375"/>
                          <a:pt x="71098" y="7757"/>
                          <a:pt x="68907" y="10995"/>
                        </a:cubicBezTo>
                        <a:lnTo>
                          <a:pt x="12995" y="95196"/>
                        </a:lnTo>
                        <a:cubicBezTo>
                          <a:pt x="11662" y="97292"/>
                          <a:pt x="9376" y="98435"/>
                          <a:pt x="7090" y="98435"/>
                        </a:cubicBezTo>
                        <a:close/>
                      </a:path>
                    </a:pathLst>
                  </a:custGeom>
                  <a:solidFill>
                    <a:srgbClr val="C17D4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 b="1"/>
                  </a:p>
                </p:txBody>
              </p:sp>
              <p:sp>
                <p:nvSpPr>
                  <p:cNvPr id="676" name="Freeform: Shape 675">
                    <a:extLst>
                      <a:ext uri="{FF2B5EF4-FFF2-40B4-BE49-F238E27FC236}">
                        <a16:creationId xmlns:a16="http://schemas.microsoft.com/office/drawing/2014/main" id="{17D69273-1951-4E3A-A2EE-F04D7884F762}"/>
                      </a:ext>
                    </a:extLst>
                  </p:cNvPr>
                  <p:cNvSpPr/>
                  <p:nvPr/>
                </p:nvSpPr>
                <p:spPr>
                  <a:xfrm>
                    <a:off x="10336021" y="4588844"/>
                    <a:ext cx="105156" cy="129573"/>
                  </a:xfrm>
                  <a:custGeom>
                    <a:avLst/>
                    <a:gdLst>
                      <a:gd name="connsiteX0" fmla="*/ 105156 w 105156"/>
                      <a:gd name="connsiteY0" fmla="*/ 5600 h 129573"/>
                      <a:gd name="connsiteX1" fmla="*/ 62484 w 105156"/>
                      <a:gd name="connsiteY1" fmla="*/ 114661 h 129573"/>
                      <a:gd name="connsiteX2" fmla="*/ 0 w 105156"/>
                      <a:gd name="connsiteY2" fmla="*/ 98754 h 129573"/>
                      <a:gd name="connsiteX3" fmla="*/ 17335 w 105156"/>
                      <a:gd name="connsiteY3" fmla="*/ 49700 h 129573"/>
                      <a:gd name="connsiteX4" fmla="*/ 105156 w 105156"/>
                      <a:gd name="connsiteY4" fmla="*/ 5600 h 1295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156" h="129573">
                        <a:moveTo>
                          <a:pt x="105156" y="5600"/>
                        </a:moveTo>
                        <a:cubicBezTo>
                          <a:pt x="105156" y="5600"/>
                          <a:pt x="54293" y="73513"/>
                          <a:pt x="62484" y="114661"/>
                        </a:cubicBezTo>
                        <a:cubicBezTo>
                          <a:pt x="70771" y="155809"/>
                          <a:pt x="0" y="98754"/>
                          <a:pt x="0" y="98754"/>
                        </a:cubicBezTo>
                        <a:lnTo>
                          <a:pt x="17335" y="49700"/>
                        </a:lnTo>
                        <a:cubicBezTo>
                          <a:pt x="17431" y="49605"/>
                          <a:pt x="96774" y="-19832"/>
                          <a:pt x="105156" y="5600"/>
                        </a:cubicBezTo>
                        <a:close/>
                      </a:path>
                    </a:pathLst>
                  </a:custGeom>
                  <a:solidFill>
                    <a:srgbClr val="FFE9C5">
                      <a:alpha val="50000"/>
                    </a:srgb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 b="1"/>
                  </a:p>
                </p:txBody>
              </p:sp>
            </p:grpSp>
            <p:grpSp>
              <p:nvGrpSpPr>
                <p:cNvPr id="677" name="Graphic 644">
                  <a:extLst>
                    <a:ext uri="{FF2B5EF4-FFF2-40B4-BE49-F238E27FC236}">
                      <a16:creationId xmlns:a16="http://schemas.microsoft.com/office/drawing/2014/main" id="{61278E8E-1313-4F72-BA1D-15B5A71C2978}"/>
                    </a:ext>
                  </a:extLst>
                </p:cNvPr>
                <p:cNvGrpSpPr/>
                <p:nvPr/>
              </p:nvGrpSpPr>
              <p:grpSpPr>
                <a:xfrm>
                  <a:off x="10201616" y="4529483"/>
                  <a:ext cx="955441" cy="680561"/>
                  <a:chOff x="10201616" y="4529483"/>
                  <a:chExt cx="955441" cy="680561"/>
                </a:xfrm>
              </p:grpSpPr>
              <p:sp>
                <p:nvSpPr>
                  <p:cNvPr id="678" name="Freeform: Shape 677">
                    <a:extLst>
                      <a:ext uri="{FF2B5EF4-FFF2-40B4-BE49-F238E27FC236}">
                        <a16:creationId xmlns:a16="http://schemas.microsoft.com/office/drawing/2014/main" id="{781A342A-33D4-493E-9491-54E1C324C291}"/>
                      </a:ext>
                    </a:extLst>
                  </p:cNvPr>
                  <p:cNvSpPr/>
                  <p:nvPr/>
                </p:nvSpPr>
                <p:spPr>
                  <a:xfrm>
                    <a:off x="10228143" y="4600585"/>
                    <a:ext cx="863725" cy="251986"/>
                  </a:xfrm>
                  <a:custGeom>
                    <a:avLst/>
                    <a:gdLst>
                      <a:gd name="connsiteX0" fmla="*/ 495832 w 863725"/>
                      <a:gd name="connsiteY0" fmla="*/ 38340 h 251986"/>
                      <a:gd name="connsiteX1" fmla="*/ 590701 w 863725"/>
                      <a:gd name="connsiteY1" fmla="*/ 50723 h 251986"/>
                      <a:gd name="connsiteX2" fmla="*/ 853114 w 863725"/>
                      <a:gd name="connsiteY2" fmla="*/ 96633 h 251986"/>
                      <a:gd name="connsiteX3" fmla="*/ 820634 w 863725"/>
                      <a:gd name="connsiteY3" fmla="*/ 251986 h 251986"/>
                      <a:gd name="connsiteX4" fmla="*/ 2722 w 863725"/>
                      <a:gd name="connsiteY4" fmla="*/ 251986 h 251986"/>
                      <a:gd name="connsiteX5" fmla="*/ 39965 w 863725"/>
                      <a:gd name="connsiteY5" fmla="*/ 209790 h 251986"/>
                      <a:gd name="connsiteX6" fmla="*/ 82542 w 863725"/>
                      <a:gd name="connsiteY6" fmla="*/ 208933 h 251986"/>
                      <a:gd name="connsiteX7" fmla="*/ 217225 w 863725"/>
                      <a:gd name="connsiteY7" fmla="*/ 165499 h 251986"/>
                      <a:gd name="connsiteX8" fmla="*/ 399820 w 863725"/>
                      <a:gd name="connsiteY8" fmla="*/ 2431 h 251986"/>
                      <a:gd name="connsiteX9" fmla="*/ 495832 w 863725"/>
                      <a:gd name="connsiteY9" fmla="*/ 38340 h 2519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863725" h="251986">
                        <a:moveTo>
                          <a:pt x="495832" y="38340"/>
                        </a:moveTo>
                        <a:cubicBezTo>
                          <a:pt x="495832" y="38340"/>
                          <a:pt x="542790" y="61391"/>
                          <a:pt x="590701" y="50723"/>
                        </a:cubicBezTo>
                        <a:cubicBezTo>
                          <a:pt x="638516" y="40055"/>
                          <a:pt x="774343" y="-55862"/>
                          <a:pt x="853114" y="96633"/>
                        </a:cubicBezTo>
                        <a:cubicBezTo>
                          <a:pt x="889500" y="166928"/>
                          <a:pt x="820634" y="251986"/>
                          <a:pt x="820634" y="251986"/>
                        </a:cubicBezTo>
                        <a:lnTo>
                          <a:pt x="2722" y="251986"/>
                        </a:lnTo>
                        <a:cubicBezTo>
                          <a:pt x="2722" y="251986"/>
                          <a:pt x="-14994" y="211981"/>
                          <a:pt x="39965" y="209790"/>
                        </a:cubicBezTo>
                        <a:lnTo>
                          <a:pt x="82542" y="208933"/>
                        </a:lnTo>
                        <a:cubicBezTo>
                          <a:pt x="82542" y="208933"/>
                          <a:pt x="217225" y="190359"/>
                          <a:pt x="217225" y="165499"/>
                        </a:cubicBezTo>
                        <a:cubicBezTo>
                          <a:pt x="217225" y="140734"/>
                          <a:pt x="256659" y="-21667"/>
                          <a:pt x="399820" y="2431"/>
                        </a:cubicBezTo>
                        <a:cubicBezTo>
                          <a:pt x="485449" y="16909"/>
                          <a:pt x="495832" y="38340"/>
                          <a:pt x="495832" y="38340"/>
                        </a:cubicBezTo>
                        <a:close/>
                      </a:path>
                    </a:pathLst>
                  </a:custGeom>
                  <a:solidFill>
                    <a:srgbClr val="D29B43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 b="1"/>
                  </a:p>
                </p:txBody>
              </p:sp>
              <p:sp>
                <p:nvSpPr>
                  <p:cNvPr id="679" name="Freeform: Shape 678">
                    <a:extLst>
                      <a:ext uri="{FF2B5EF4-FFF2-40B4-BE49-F238E27FC236}">
                        <a16:creationId xmlns:a16="http://schemas.microsoft.com/office/drawing/2014/main" id="{42722FEE-7F8C-43BA-98DE-8EA98850351A}"/>
                      </a:ext>
                    </a:extLst>
                  </p:cNvPr>
                  <p:cNvSpPr/>
                  <p:nvPr/>
                </p:nvSpPr>
                <p:spPr>
                  <a:xfrm>
                    <a:off x="10212101" y="4763036"/>
                    <a:ext cx="233362" cy="92583"/>
                  </a:xfrm>
                  <a:custGeom>
                    <a:avLst/>
                    <a:gdLst>
                      <a:gd name="connsiteX0" fmla="*/ 233363 w 233362"/>
                      <a:gd name="connsiteY0" fmla="*/ 0 h 92583"/>
                      <a:gd name="connsiteX1" fmla="*/ 130016 w 233362"/>
                      <a:gd name="connsiteY1" fmla="*/ 53626 h 92583"/>
                      <a:gd name="connsiteX2" fmla="*/ 33719 w 233362"/>
                      <a:gd name="connsiteY2" fmla="*/ 92583 h 92583"/>
                      <a:gd name="connsiteX3" fmla="*/ 0 w 233362"/>
                      <a:gd name="connsiteY3" fmla="*/ 83725 h 92583"/>
                      <a:gd name="connsiteX4" fmla="*/ 8287 w 233362"/>
                      <a:gd name="connsiteY4" fmla="*/ 33528 h 92583"/>
                      <a:gd name="connsiteX5" fmla="*/ 233363 w 233362"/>
                      <a:gd name="connsiteY5" fmla="*/ 0 h 925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3362" h="92583">
                        <a:moveTo>
                          <a:pt x="233363" y="0"/>
                        </a:moveTo>
                        <a:cubicBezTo>
                          <a:pt x="233363" y="0"/>
                          <a:pt x="233744" y="51816"/>
                          <a:pt x="130016" y="53626"/>
                        </a:cubicBezTo>
                        <a:cubicBezTo>
                          <a:pt x="26289" y="55340"/>
                          <a:pt x="33719" y="92583"/>
                          <a:pt x="33719" y="92583"/>
                        </a:cubicBezTo>
                        <a:lnTo>
                          <a:pt x="0" y="83725"/>
                        </a:lnTo>
                        <a:lnTo>
                          <a:pt x="8287" y="33528"/>
                        </a:lnTo>
                        <a:lnTo>
                          <a:pt x="233363" y="0"/>
                        </a:lnTo>
                        <a:close/>
                      </a:path>
                    </a:pathLst>
                  </a:custGeom>
                  <a:solidFill>
                    <a:srgbClr val="FFD48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 b="1"/>
                  </a:p>
                </p:txBody>
              </p:sp>
              <p:sp>
                <p:nvSpPr>
                  <p:cNvPr id="680" name="Freeform: Shape 679">
                    <a:extLst>
                      <a:ext uri="{FF2B5EF4-FFF2-40B4-BE49-F238E27FC236}">
                        <a16:creationId xmlns:a16="http://schemas.microsoft.com/office/drawing/2014/main" id="{5B2912C3-A0CC-4F5B-87E1-0365DD5B89B5}"/>
                      </a:ext>
                    </a:extLst>
                  </p:cNvPr>
                  <p:cNvSpPr/>
                  <p:nvPr/>
                </p:nvSpPr>
                <p:spPr>
                  <a:xfrm>
                    <a:off x="10467656" y="4529483"/>
                    <a:ext cx="689401" cy="286812"/>
                  </a:xfrm>
                  <a:custGeom>
                    <a:avLst/>
                    <a:gdLst>
                      <a:gd name="connsiteX0" fmla="*/ 0 w 689401"/>
                      <a:gd name="connsiteY0" fmla="*/ 147161 h 286812"/>
                      <a:gd name="connsiteX1" fmla="*/ 227743 w 689401"/>
                      <a:gd name="connsiteY1" fmla="*/ 133826 h 286812"/>
                      <a:gd name="connsiteX2" fmla="*/ 548831 w 689401"/>
                      <a:gd name="connsiteY2" fmla="*/ 142113 h 286812"/>
                      <a:gd name="connsiteX3" fmla="*/ 684181 w 689401"/>
                      <a:gd name="connsiteY3" fmla="*/ 268510 h 286812"/>
                      <a:gd name="connsiteX4" fmla="*/ 652272 w 689401"/>
                      <a:gd name="connsiteY4" fmla="*/ 171926 h 286812"/>
                      <a:gd name="connsiteX5" fmla="*/ 436055 w 689401"/>
                      <a:gd name="connsiteY5" fmla="*/ 0 h 286812"/>
                      <a:gd name="connsiteX6" fmla="*/ 321755 w 689401"/>
                      <a:gd name="connsiteY6" fmla="*/ 45149 h 286812"/>
                      <a:gd name="connsiteX7" fmla="*/ 0 w 689401"/>
                      <a:gd name="connsiteY7" fmla="*/ 147161 h 2868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89401" h="286812">
                        <a:moveTo>
                          <a:pt x="0" y="147161"/>
                        </a:moveTo>
                        <a:cubicBezTo>
                          <a:pt x="0" y="147161"/>
                          <a:pt x="15716" y="80677"/>
                          <a:pt x="227743" y="133826"/>
                        </a:cubicBezTo>
                        <a:cubicBezTo>
                          <a:pt x="420529" y="182118"/>
                          <a:pt x="462343" y="46101"/>
                          <a:pt x="548831" y="142113"/>
                        </a:cubicBezTo>
                        <a:cubicBezTo>
                          <a:pt x="580454" y="177260"/>
                          <a:pt x="664655" y="198501"/>
                          <a:pt x="684181" y="268510"/>
                        </a:cubicBezTo>
                        <a:cubicBezTo>
                          <a:pt x="703707" y="338519"/>
                          <a:pt x="662940" y="186119"/>
                          <a:pt x="652272" y="171926"/>
                        </a:cubicBezTo>
                        <a:cubicBezTo>
                          <a:pt x="641604" y="157734"/>
                          <a:pt x="436055" y="0"/>
                          <a:pt x="436055" y="0"/>
                        </a:cubicBezTo>
                        <a:lnTo>
                          <a:pt x="321755" y="45149"/>
                        </a:lnTo>
                        <a:cubicBezTo>
                          <a:pt x="321755" y="45244"/>
                          <a:pt x="33719" y="27527"/>
                          <a:pt x="0" y="147161"/>
                        </a:cubicBezTo>
                        <a:close/>
                      </a:path>
                    </a:pathLst>
                  </a:custGeom>
                  <a:solidFill>
                    <a:srgbClr val="EFC46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 b="1"/>
                  </a:p>
                </p:txBody>
              </p:sp>
              <p:sp>
                <p:nvSpPr>
                  <p:cNvPr id="681" name="Freeform: Shape 680">
                    <a:extLst>
                      <a:ext uri="{FF2B5EF4-FFF2-40B4-BE49-F238E27FC236}">
                        <a16:creationId xmlns:a16="http://schemas.microsoft.com/office/drawing/2014/main" id="{B3C7A7F0-B60B-4DE7-85F0-7A78EC61920E}"/>
                      </a:ext>
                    </a:extLst>
                  </p:cNvPr>
                  <p:cNvSpPr/>
                  <p:nvPr/>
                </p:nvSpPr>
                <p:spPr>
                  <a:xfrm>
                    <a:off x="10201616" y="4722155"/>
                    <a:ext cx="900044" cy="186935"/>
                  </a:xfrm>
                  <a:custGeom>
                    <a:avLst/>
                    <a:gdLst>
                      <a:gd name="connsiteX0" fmla="*/ 30773 w 900044"/>
                      <a:gd name="connsiteY0" fmla="*/ 102223 h 186935"/>
                      <a:gd name="connsiteX1" fmla="*/ 142025 w 900044"/>
                      <a:gd name="connsiteY1" fmla="*/ 113939 h 186935"/>
                      <a:gd name="connsiteX2" fmla="*/ 339002 w 900044"/>
                      <a:gd name="connsiteY2" fmla="*/ 90126 h 186935"/>
                      <a:gd name="connsiteX3" fmla="*/ 393199 w 900044"/>
                      <a:gd name="connsiteY3" fmla="*/ 13545 h 186935"/>
                      <a:gd name="connsiteX4" fmla="*/ 409963 w 900044"/>
                      <a:gd name="connsiteY4" fmla="*/ 108700 h 186935"/>
                      <a:gd name="connsiteX5" fmla="*/ 596653 w 900044"/>
                      <a:gd name="connsiteY5" fmla="*/ 115939 h 186935"/>
                      <a:gd name="connsiteX6" fmla="*/ 890213 w 900044"/>
                      <a:gd name="connsiteY6" fmla="*/ 24880 h 186935"/>
                      <a:gd name="connsiteX7" fmla="*/ 823538 w 900044"/>
                      <a:gd name="connsiteY7" fmla="*/ 183185 h 186935"/>
                      <a:gd name="connsiteX8" fmla="*/ 11723 w 900044"/>
                      <a:gd name="connsiteY8" fmla="*/ 145847 h 186935"/>
                      <a:gd name="connsiteX9" fmla="*/ 30773 w 900044"/>
                      <a:gd name="connsiteY9" fmla="*/ 102223 h 1869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900044" h="186935">
                        <a:moveTo>
                          <a:pt x="30773" y="102223"/>
                        </a:moveTo>
                        <a:cubicBezTo>
                          <a:pt x="30773" y="102223"/>
                          <a:pt x="61348" y="121940"/>
                          <a:pt x="142025" y="113939"/>
                        </a:cubicBezTo>
                        <a:cubicBezTo>
                          <a:pt x="222701" y="105938"/>
                          <a:pt x="312046" y="127083"/>
                          <a:pt x="339002" y="90126"/>
                        </a:cubicBezTo>
                        <a:cubicBezTo>
                          <a:pt x="365957" y="53074"/>
                          <a:pt x="393199" y="13545"/>
                          <a:pt x="393199" y="13545"/>
                        </a:cubicBezTo>
                        <a:cubicBezTo>
                          <a:pt x="393199" y="13545"/>
                          <a:pt x="365672" y="102128"/>
                          <a:pt x="409963" y="108700"/>
                        </a:cubicBezTo>
                        <a:cubicBezTo>
                          <a:pt x="454254" y="115177"/>
                          <a:pt x="596653" y="115939"/>
                          <a:pt x="596653" y="115939"/>
                        </a:cubicBezTo>
                        <a:cubicBezTo>
                          <a:pt x="596653" y="115939"/>
                          <a:pt x="875259" y="126512"/>
                          <a:pt x="890213" y="24880"/>
                        </a:cubicBezTo>
                        <a:cubicBezTo>
                          <a:pt x="905072" y="-76752"/>
                          <a:pt x="915740" y="164612"/>
                          <a:pt x="823538" y="183185"/>
                        </a:cubicBezTo>
                        <a:cubicBezTo>
                          <a:pt x="731336" y="201664"/>
                          <a:pt x="11723" y="145847"/>
                          <a:pt x="11723" y="145847"/>
                        </a:cubicBezTo>
                        <a:cubicBezTo>
                          <a:pt x="11723" y="145847"/>
                          <a:pt x="-24663" y="95841"/>
                          <a:pt x="30773" y="102223"/>
                        </a:cubicBezTo>
                        <a:close/>
                      </a:path>
                    </a:pathLst>
                  </a:custGeom>
                  <a:solidFill>
                    <a:srgbClr val="C6945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 b="1"/>
                  </a:p>
                </p:txBody>
              </p:sp>
              <p:sp>
                <p:nvSpPr>
                  <p:cNvPr id="682" name="Freeform: Shape 681">
                    <a:extLst>
                      <a:ext uri="{FF2B5EF4-FFF2-40B4-BE49-F238E27FC236}">
                        <a16:creationId xmlns:a16="http://schemas.microsoft.com/office/drawing/2014/main" id="{E9840C82-1237-4498-AE89-5F19F418BB97}"/>
                      </a:ext>
                    </a:extLst>
                  </p:cNvPr>
                  <p:cNvSpPr/>
                  <p:nvPr/>
                </p:nvSpPr>
                <p:spPr>
                  <a:xfrm>
                    <a:off x="10417475" y="4695219"/>
                    <a:ext cx="177405" cy="172677"/>
                  </a:xfrm>
                  <a:custGeom>
                    <a:avLst/>
                    <a:gdLst>
                      <a:gd name="connsiteX0" fmla="*/ 177340 w 177405"/>
                      <a:gd name="connsiteY0" fmla="*/ 0 h 172677"/>
                      <a:gd name="connsiteX1" fmla="*/ 28083 w 177405"/>
                      <a:gd name="connsiteY1" fmla="*/ 157353 h 172677"/>
                      <a:gd name="connsiteX2" fmla="*/ 146574 w 177405"/>
                      <a:gd name="connsiteY2" fmla="*/ 157353 h 172677"/>
                      <a:gd name="connsiteX3" fmla="*/ 177340 w 177405"/>
                      <a:gd name="connsiteY3" fmla="*/ 0 h 1726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7405" h="172677">
                        <a:moveTo>
                          <a:pt x="177340" y="0"/>
                        </a:moveTo>
                        <a:cubicBezTo>
                          <a:pt x="177340" y="0"/>
                          <a:pt x="133144" y="122872"/>
                          <a:pt x="28083" y="157353"/>
                        </a:cubicBezTo>
                        <a:cubicBezTo>
                          <a:pt x="-76978" y="191834"/>
                          <a:pt x="146574" y="157353"/>
                          <a:pt x="146574" y="157353"/>
                        </a:cubicBezTo>
                        <a:cubicBezTo>
                          <a:pt x="146574" y="157353"/>
                          <a:pt x="179055" y="22193"/>
                          <a:pt x="177340" y="0"/>
                        </a:cubicBezTo>
                        <a:close/>
                      </a:path>
                    </a:pathLst>
                  </a:custGeom>
                  <a:solidFill>
                    <a:srgbClr val="CC924C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 b="1"/>
                  </a:p>
                </p:txBody>
              </p:sp>
              <p:sp>
                <p:nvSpPr>
                  <p:cNvPr id="683" name="Freeform: Shape 682">
                    <a:extLst>
                      <a:ext uri="{FF2B5EF4-FFF2-40B4-BE49-F238E27FC236}">
                        <a16:creationId xmlns:a16="http://schemas.microsoft.com/office/drawing/2014/main" id="{770ADA2C-2894-4938-BF69-F9545B43A92F}"/>
                      </a:ext>
                    </a:extLst>
                  </p:cNvPr>
                  <p:cNvSpPr/>
                  <p:nvPr/>
                </p:nvSpPr>
                <p:spPr>
                  <a:xfrm>
                    <a:off x="10789878" y="4695219"/>
                    <a:ext cx="143741" cy="179307"/>
                  </a:xfrm>
                  <a:custGeom>
                    <a:avLst/>
                    <a:gdLst>
                      <a:gd name="connsiteX0" fmla="*/ 143742 w 143741"/>
                      <a:gd name="connsiteY0" fmla="*/ 0 h 179307"/>
                      <a:gd name="connsiteX1" fmla="*/ 114690 w 143741"/>
                      <a:gd name="connsiteY1" fmla="*/ 112490 h 179307"/>
                      <a:gd name="connsiteX2" fmla="*/ 31823 w 143741"/>
                      <a:gd name="connsiteY2" fmla="*/ 163925 h 179307"/>
                      <a:gd name="connsiteX3" fmla="*/ 105 w 143741"/>
                      <a:gd name="connsiteY3" fmla="*/ 157353 h 179307"/>
                      <a:gd name="connsiteX4" fmla="*/ 33156 w 143741"/>
                      <a:gd name="connsiteY4" fmla="*/ 122587 h 179307"/>
                      <a:gd name="connsiteX5" fmla="*/ 84591 w 143741"/>
                      <a:gd name="connsiteY5" fmla="*/ 120777 h 179307"/>
                      <a:gd name="connsiteX6" fmla="*/ 143742 w 143741"/>
                      <a:gd name="connsiteY6" fmla="*/ 0 h 1793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43741" h="179307">
                        <a:moveTo>
                          <a:pt x="143742" y="0"/>
                        </a:moveTo>
                        <a:cubicBezTo>
                          <a:pt x="143742" y="0"/>
                          <a:pt x="101165" y="55816"/>
                          <a:pt x="114690" y="112490"/>
                        </a:cubicBezTo>
                        <a:cubicBezTo>
                          <a:pt x="128311" y="169164"/>
                          <a:pt x="67161" y="125825"/>
                          <a:pt x="31823" y="163925"/>
                        </a:cubicBezTo>
                        <a:cubicBezTo>
                          <a:pt x="-3515" y="202025"/>
                          <a:pt x="105" y="157353"/>
                          <a:pt x="105" y="157353"/>
                        </a:cubicBezTo>
                        <a:cubicBezTo>
                          <a:pt x="105" y="157353"/>
                          <a:pt x="11916" y="118967"/>
                          <a:pt x="33156" y="122587"/>
                        </a:cubicBezTo>
                        <a:cubicBezTo>
                          <a:pt x="54397" y="126111"/>
                          <a:pt x="84591" y="120777"/>
                          <a:pt x="84591" y="120777"/>
                        </a:cubicBezTo>
                        <a:cubicBezTo>
                          <a:pt x="84591" y="120777"/>
                          <a:pt x="88211" y="15716"/>
                          <a:pt x="143742" y="0"/>
                        </a:cubicBezTo>
                        <a:close/>
                      </a:path>
                    </a:pathLst>
                  </a:custGeom>
                  <a:solidFill>
                    <a:srgbClr val="EAB56E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 b="1"/>
                  </a:p>
                </p:txBody>
              </p:sp>
              <p:sp>
                <p:nvSpPr>
                  <p:cNvPr id="684" name="Freeform: Shape 683">
                    <a:extLst>
                      <a:ext uri="{FF2B5EF4-FFF2-40B4-BE49-F238E27FC236}">
                        <a16:creationId xmlns:a16="http://schemas.microsoft.com/office/drawing/2014/main" id="{C6BE86E2-07DE-4621-AB69-997C96A73083}"/>
                      </a:ext>
                    </a:extLst>
                  </p:cNvPr>
                  <p:cNvSpPr/>
                  <p:nvPr/>
                </p:nvSpPr>
                <p:spPr>
                  <a:xfrm>
                    <a:off x="10473722" y="4695219"/>
                    <a:ext cx="125700" cy="181421"/>
                  </a:xfrm>
                  <a:custGeom>
                    <a:avLst/>
                    <a:gdLst>
                      <a:gd name="connsiteX0" fmla="*/ 121093 w 125700"/>
                      <a:gd name="connsiteY0" fmla="*/ 0 h 181421"/>
                      <a:gd name="connsiteX1" fmla="*/ 24509 w 125700"/>
                      <a:gd name="connsiteY1" fmla="*/ 152686 h 181421"/>
                      <a:gd name="connsiteX2" fmla="*/ 115949 w 125700"/>
                      <a:gd name="connsiteY2" fmla="*/ 165449 h 181421"/>
                      <a:gd name="connsiteX3" fmla="*/ 106043 w 125700"/>
                      <a:gd name="connsiteY3" fmla="*/ 106585 h 181421"/>
                      <a:gd name="connsiteX4" fmla="*/ 121093 w 125700"/>
                      <a:gd name="connsiteY4" fmla="*/ 0 h 1814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5700" h="181421">
                        <a:moveTo>
                          <a:pt x="121093" y="0"/>
                        </a:moveTo>
                        <a:cubicBezTo>
                          <a:pt x="121093" y="0"/>
                          <a:pt x="113092" y="96488"/>
                          <a:pt x="24509" y="152686"/>
                        </a:cubicBezTo>
                        <a:cubicBezTo>
                          <a:pt x="-64073" y="208788"/>
                          <a:pt x="115949" y="165449"/>
                          <a:pt x="115949" y="165449"/>
                        </a:cubicBezTo>
                        <a:cubicBezTo>
                          <a:pt x="115949" y="165449"/>
                          <a:pt x="85946" y="162782"/>
                          <a:pt x="106043" y="106585"/>
                        </a:cubicBezTo>
                        <a:cubicBezTo>
                          <a:pt x="126046" y="50482"/>
                          <a:pt x="130237" y="30575"/>
                          <a:pt x="121093" y="0"/>
                        </a:cubicBezTo>
                        <a:close/>
                      </a:path>
                    </a:pathLst>
                  </a:custGeom>
                  <a:solidFill>
                    <a:srgbClr val="C4814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 b="1"/>
                  </a:p>
                </p:txBody>
              </p:sp>
              <p:sp>
                <p:nvSpPr>
                  <p:cNvPr id="685" name="Freeform: Shape 684">
                    <a:extLst>
                      <a:ext uri="{FF2B5EF4-FFF2-40B4-BE49-F238E27FC236}">
                        <a16:creationId xmlns:a16="http://schemas.microsoft.com/office/drawing/2014/main" id="{F2D86D19-E3E6-4658-AD38-49F58DA6ECD0}"/>
                      </a:ext>
                    </a:extLst>
                  </p:cNvPr>
                  <p:cNvSpPr/>
                  <p:nvPr/>
                </p:nvSpPr>
                <p:spPr>
                  <a:xfrm>
                    <a:off x="10778787" y="4695215"/>
                    <a:ext cx="154832" cy="195500"/>
                  </a:xfrm>
                  <a:custGeom>
                    <a:avLst/>
                    <a:gdLst>
                      <a:gd name="connsiteX0" fmla="*/ 154832 w 154832"/>
                      <a:gd name="connsiteY0" fmla="*/ 4 h 195500"/>
                      <a:gd name="connsiteX1" fmla="*/ 114065 w 154832"/>
                      <a:gd name="connsiteY1" fmla="*/ 124400 h 195500"/>
                      <a:gd name="connsiteX2" fmla="*/ 21006 w 154832"/>
                      <a:gd name="connsiteY2" fmla="*/ 162500 h 195500"/>
                      <a:gd name="connsiteX3" fmla="*/ 21863 w 154832"/>
                      <a:gd name="connsiteY3" fmla="*/ 129734 h 195500"/>
                      <a:gd name="connsiteX4" fmla="*/ 77013 w 154832"/>
                      <a:gd name="connsiteY4" fmla="*/ 112018 h 195500"/>
                      <a:gd name="connsiteX5" fmla="*/ 154832 w 154832"/>
                      <a:gd name="connsiteY5" fmla="*/ 4 h 1955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4832" h="195500">
                        <a:moveTo>
                          <a:pt x="154832" y="4"/>
                        </a:moveTo>
                        <a:cubicBezTo>
                          <a:pt x="154832" y="4"/>
                          <a:pt x="86633" y="52201"/>
                          <a:pt x="114065" y="124400"/>
                        </a:cubicBezTo>
                        <a:cubicBezTo>
                          <a:pt x="104350" y="140307"/>
                          <a:pt x="37389" y="107541"/>
                          <a:pt x="21006" y="162500"/>
                        </a:cubicBezTo>
                        <a:cubicBezTo>
                          <a:pt x="-11760" y="244892"/>
                          <a:pt x="-2044" y="149451"/>
                          <a:pt x="21863" y="129734"/>
                        </a:cubicBezTo>
                        <a:cubicBezTo>
                          <a:pt x="49295" y="107160"/>
                          <a:pt x="77013" y="112018"/>
                          <a:pt x="77013" y="112018"/>
                        </a:cubicBezTo>
                        <a:cubicBezTo>
                          <a:pt x="77013" y="112018"/>
                          <a:pt x="56439" y="-758"/>
                          <a:pt x="154832" y="4"/>
                        </a:cubicBezTo>
                        <a:close/>
                      </a:path>
                    </a:pathLst>
                  </a:custGeom>
                  <a:solidFill>
                    <a:srgbClr val="D6955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 b="1"/>
                  </a:p>
                </p:txBody>
              </p:sp>
              <p:sp>
                <p:nvSpPr>
                  <p:cNvPr id="686" name="Freeform: Shape 685">
                    <a:extLst>
                      <a:ext uri="{FF2B5EF4-FFF2-40B4-BE49-F238E27FC236}">
                        <a16:creationId xmlns:a16="http://schemas.microsoft.com/office/drawing/2014/main" id="{B0BED91D-7EBE-42E0-8CCF-8B5413E8785C}"/>
                      </a:ext>
                    </a:extLst>
                  </p:cNvPr>
                  <p:cNvSpPr/>
                  <p:nvPr/>
                </p:nvSpPr>
                <p:spPr>
                  <a:xfrm>
                    <a:off x="10579153" y="4634847"/>
                    <a:ext cx="392566" cy="575198"/>
                  </a:xfrm>
                  <a:custGeom>
                    <a:avLst/>
                    <a:gdLst>
                      <a:gd name="connsiteX0" fmla="*/ 209687 w 392566"/>
                      <a:gd name="connsiteY0" fmla="*/ 3698 h 575198"/>
                      <a:gd name="connsiteX1" fmla="*/ 92053 w 392566"/>
                      <a:gd name="connsiteY1" fmla="*/ 76660 h 575198"/>
                      <a:gd name="connsiteX2" fmla="*/ 34427 w 392566"/>
                      <a:gd name="connsiteY2" fmla="*/ 284590 h 575198"/>
                      <a:gd name="connsiteX3" fmla="*/ 38808 w 392566"/>
                      <a:gd name="connsiteY3" fmla="*/ 554910 h 575198"/>
                      <a:gd name="connsiteX4" fmla="*/ 152632 w 392566"/>
                      <a:gd name="connsiteY4" fmla="*/ 575198 h 575198"/>
                      <a:gd name="connsiteX5" fmla="*/ 392567 w 392566"/>
                      <a:gd name="connsiteY5" fmla="*/ 86661 h 575198"/>
                      <a:gd name="connsiteX6" fmla="*/ 209687 w 392566"/>
                      <a:gd name="connsiteY6" fmla="*/ 3698 h 5751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92566" h="575198">
                        <a:moveTo>
                          <a:pt x="209687" y="3698"/>
                        </a:moveTo>
                        <a:cubicBezTo>
                          <a:pt x="209687" y="3698"/>
                          <a:pt x="235976" y="62467"/>
                          <a:pt x="92053" y="76660"/>
                        </a:cubicBezTo>
                        <a:cubicBezTo>
                          <a:pt x="-63776" y="91995"/>
                          <a:pt x="22806" y="222011"/>
                          <a:pt x="34427" y="284590"/>
                        </a:cubicBezTo>
                        <a:cubicBezTo>
                          <a:pt x="46047" y="347170"/>
                          <a:pt x="38808" y="554910"/>
                          <a:pt x="38808" y="554910"/>
                        </a:cubicBezTo>
                        <a:lnTo>
                          <a:pt x="152632" y="575198"/>
                        </a:lnTo>
                        <a:lnTo>
                          <a:pt x="392567" y="86661"/>
                        </a:lnTo>
                        <a:cubicBezTo>
                          <a:pt x="392567" y="86661"/>
                          <a:pt x="303127" y="-21067"/>
                          <a:pt x="209687" y="3698"/>
                        </a:cubicBezTo>
                        <a:close/>
                      </a:path>
                    </a:pathLst>
                  </a:custGeom>
                  <a:solidFill>
                    <a:srgbClr val="C4814B">
                      <a:alpha val="25000"/>
                    </a:srgb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 b="1"/>
                  </a:p>
                </p:txBody>
              </p:sp>
            </p:grpSp>
            <p:grpSp>
              <p:nvGrpSpPr>
                <p:cNvPr id="687" name="Graphic 644">
                  <a:extLst>
                    <a:ext uri="{FF2B5EF4-FFF2-40B4-BE49-F238E27FC236}">
                      <a16:creationId xmlns:a16="http://schemas.microsoft.com/office/drawing/2014/main" id="{61278E8E-1313-4F72-BA1D-15B5A71C2978}"/>
                    </a:ext>
                  </a:extLst>
                </p:cNvPr>
                <p:cNvGrpSpPr/>
                <p:nvPr/>
              </p:nvGrpSpPr>
              <p:grpSpPr>
                <a:xfrm>
                  <a:off x="10388790" y="4373896"/>
                  <a:ext cx="379151" cy="400464"/>
                  <a:chOff x="10388790" y="4373896"/>
                  <a:chExt cx="379151" cy="400464"/>
                </a:xfrm>
              </p:grpSpPr>
              <p:sp>
                <p:nvSpPr>
                  <p:cNvPr id="688" name="Freeform: Shape 687">
                    <a:extLst>
                      <a:ext uri="{FF2B5EF4-FFF2-40B4-BE49-F238E27FC236}">
                        <a16:creationId xmlns:a16="http://schemas.microsoft.com/office/drawing/2014/main" id="{5D3660C8-BAEE-4056-BA2F-8B403372C6E9}"/>
                      </a:ext>
                    </a:extLst>
                  </p:cNvPr>
                  <p:cNvSpPr/>
                  <p:nvPr/>
                </p:nvSpPr>
                <p:spPr>
                  <a:xfrm>
                    <a:off x="10424318" y="4373896"/>
                    <a:ext cx="299657" cy="379806"/>
                  </a:xfrm>
                  <a:custGeom>
                    <a:avLst/>
                    <a:gdLst>
                      <a:gd name="connsiteX0" fmla="*/ 28956 w 299657"/>
                      <a:gd name="connsiteY0" fmla="*/ 89960 h 379806"/>
                      <a:gd name="connsiteX1" fmla="*/ 79153 w 299657"/>
                      <a:gd name="connsiteY1" fmla="*/ 106534 h 379806"/>
                      <a:gd name="connsiteX2" fmla="*/ 82868 w 299657"/>
                      <a:gd name="connsiteY2" fmla="*/ 148158 h 379806"/>
                      <a:gd name="connsiteX3" fmla="*/ 107728 w 299657"/>
                      <a:gd name="connsiteY3" fmla="*/ 146253 h 379806"/>
                      <a:gd name="connsiteX4" fmla="*/ 111728 w 299657"/>
                      <a:gd name="connsiteY4" fmla="*/ 164160 h 379806"/>
                      <a:gd name="connsiteX5" fmla="*/ 77533 w 299657"/>
                      <a:gd name="connsiteY5" fmla="*/ 221501 h 379806"/>
                      <a:gd name="connsiteX6" fmla="*/ 0 w 299657"/>
                      <a:gd name="connsiteY6" fmla="*/ 378758 h 379806"/>
                      <a:gd name="connsiteX7" fmla="*/ 26670 w 299657"/>
                      <a:gd name="connsiteY7" fmla="*/ 379806 h 379806"/>
                      <a:gd name="connsiteX8" fmla="*/ 168974 w 299657"/>
                      <a:gd name="connsiteY8" fmla="*/ 237598 h 379806"/>
                      <a:gd name="connsiteX9" fmla="*/ 299657 w 299657"/>
                      <a:gd name="connsiteY9" fmla="*/ 265030 h 379806"/>
                      <a:gd name="connsiteX10" fmla="*/ 264890 w 299657"/>
                      <a:gd name="connsiteY10" fmla="*/ 202641 h 379806"/>
                      <a:gd name="connsiteX11" fmla="*/ 169545 w 299657"/>
                      <a:gd name="connsiteY11" fmla="*/ 7188 h 379806"/>
                      <a:gd name="connsiteX12" fmla="*/ 28956 w 299657"/>
                      <a:gd name="connsiteY12" fmla="*/ 89960 h 3798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299657" h="379806">
                        <a:moveTo>
                          <a:pt x="28956" y="89960"/>
                        </a:moveTo>
                        <a:cubicBezTo>
                          <a:pt x="28956" y="89960"/>
                          <a:pt x="75628" y="73387"/>
                          <a:pt x="79153" y="106534"/>
                        </a:cubicBezTo>
                        <a:cubicBezTo>
                          <a:pt x="82677" y="139586"/>
                          <a:pt x="79057" y="142824"/>
                          <a:pt x="82868" y="148158"/>
                        </a:cubicBezTo>
                        <a:cubicBezTo>
                          <a:pt x="86773" y="153397"/>
                          <a:pt x="95250" y="127298"/>
                          <a:pt x="107728" y="146253"/>
                        </a:cubicBezTo>
                        <a:cubicBezTo>
                          <a:pt x="110871" y="151016"/>
                          <a:pt x="111919" y="157302"/>
                          <a:pt x="111728" y="164160"/>
                        </a:cubicBezTo>
                        <a:cubicBezTo>
                          <a:pt x="111157" y="187687"/>
                          <a:pt x="97250" y="208642"/>
                          <a:pt x="77533" y="221501"/>
                        </a:cubicBezTo>
                        <a:cubicBezTo>
                          <a:pt x="48863" y="240170"/>
                          <a:pt x="2286" y="284747"/>
                          <a:pt x="0" y="378758"/>
                        </a:cubicBezTo>
                        <a:lnTo>
                          <a:pt x="26670" y="379806"/>
                        </a:lnTo>
                        <a:cubicBezTo>
                          <a:pt x="26670" y="379806"/>
                          <a:pt x="28384" y="262744"/>
                          <a:pt x="168974" y="237598"/>
                        </a:cubicBezTo>
                        <a:cubicBezTo>
                          <a:pt x="204406" y="231216"/>
                          <a:pt x="259937" y="244265"/>
                          <a:pt x="299657" y="265030"/>
                        </a:cubicBezTo>
                        <a:cubicBezTo>
                          <a:pt x="299847" y="244170"/>
                          <a:pt x="264890" y="223406"/>
                          <a:pt x="264890" y="202641"/>
                        </a:cubicBezTo>
                        <a:cubicBezTo>
                          <a:pt x="264890" y="181781"/>
                          <a:pt x="248126" y="16618"/>
                          <a:pt x="169545" y="7188"/>
                        </a:cubicBezTo>
                        <a:cubicBezTo>
                          <a:pt x="27146" y="-9766"/>
                          <a:pt x="27813" y="-2146"/>
                          <a:pt x="28956" y="89960"/>
                        </a:cubicBezTo>
                        <a:close/>
                      </a:path>
                    </a:pathLst>
                  </a:custGeom>
                  <a:solidFill>
                    <a:srgbClr val="C4814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 b="1"/>
                  </a:p>
                </p:txBody>
              </p:sp>
              <p:sp>
                <p:nvSpPr>
                  <p:cNvPr id="690" name="Freeform: Shape 689">
                    <a:extLst>
                      <a:ext uri="{FF2B5EF4-FFF2-40B4-BE49-F238E27FC236}">
                        <a16:creationId xmlns:a16="http://schemas.microsoft.com/office/drawing/2014/main" id="{98125672-403D-4985-82D9-261DDEC732F2}"/>
                      </a:ext>
                    </a:extLst>
                  </p:cNvPr>
                  <p:cNvSpPr/>
                  <p:nvPr/>
                </p:nvSpPr>
                <p:spPr>
                  <a:xfrm>
                    <a:off x="10582691" y="4420269"/>
                    <a:ext cx="32964" cy="196749"/>
                  </a:xfrm>
                  <a:custGeom>
                    <a:avLst/>
                    <a:gdLst>
                      <a:gd name="connsiteX0" fmla="*/ 25936 w 32964"/>
                      <a:gd name="connsiteY0" fmla="*/ 196750 h 196749"/>
                      <a:gd name="connsiteX1" fmla="*/ 19459 w 32964"/>
                      <a:gd name="connsiteY1" fmla="*/ 192654 h 196749"/>
                      <a:gd name="connsiteX2" fmla="*/ 19459 w 32964"/>
                      <a:gd name="connsiteY2" fmla="*/ 4154 h 196749"/>
                      <a:gd name="connsiteX3" fmla="*/ 28793 w 32964"/>
                      <a:gd name="connsiteY3" fmla="*/ 630 h 196749"/>
                      <a:gd name="connsiteX4" fmla="*/ 32317 w 32964"/>
                      <a:gd name="connsiteY4" fmla="*/ 10060 h 196749"/>
                      <a:gd name="connsiteX5" fmla="*/ 32317 w 32964"/>
                      <a:gd name="connsiteY5" fmla="*/ 186748 h 196749"/>
                      <a:gd name="connsiteX6" fmla="*/ 28888 w 32964"/>
                      <a:gd name="connsiteY6" fmla="*/ 196178 h 196749"/>
                      <a:gd name="connsiteX7" fmla="*/ 25936 w 32964"/>
                      <a:gd name="connsiteY7" fmla="*/ 196750 h 1967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2964" h="196749">
                        <a:moveTo>
                          <a:pt x="25936" y="196750"/>
                        </a:moveTo>
                        <a:cubicBezTo>
                          <a:pt x="23269" y="196750"/>
                          <a:pt x="20697" y="195226"/>
                          <a:pt x="19459" y="192654"/>
                        </a:cubicBezTo>
                        <a:cubicBezTo>
                          <a:pt x="-23404" y="100452"/>
                          <a:pt x="17649" y="8059"/>
                          <a:pt x="19459" y="4154"/>
                        </a:cubicBezTo>
                        <a:cubicBezTo>
                          <a:pt x="21078" y="630"/>
                          <a:pt x="25269" y="-989"/>
                          <a:pt x="28793" y="630"/>
                        </a:cubicBezTo>
                        <a:cubicBezTo>
                          <a:pt x="32317" y="2249"/>
                          <a:pt x="33937" y="6440"/>
                          <a:pt x="32317" y="10060"/>
                        </a:cubicBezTo>
                        <a:cubicBezTo>
                          <a:pt x="31936" y="10917"/>
                          <a:pt x="-7688" y="100547"/>
                          <a:pt x="32317" y="186748"/>
                        </a:cubicBezTo>
                        <a:cubicBezTo>
                          <a:pt x="33937" y="190273"/>
                          <a:pt x="32413" y="194559"/>
                          <a:pt x="28888" y="196178"/>
                        </a:cubicBezTo>
                        <a:cubicBezTo>
                          <a:pt x="27936" y="196559"/>
                          <a:pt x="26888" y="196750"/>
                          <a:pt x="25936" y="196750"/>
                        </a:cubicBezTo>
                        <a:close/>
                      </a:path>
                    </a:pathLst>
                  </a:custGeom>
                  <a:solidFill>
                    <a:srgbClr val="9E633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 b="1"/>
                  </a:p>
                </p:txBody>
              </p:sp>
              <p:sp>
                <p:nvSpPr>
                  <p:cNvPr id="691" name="Freeform: Shape 690">
                    <a:extLst>
                      <a:ext uri="{FF2B5EF4-FFF2-40B4-BE49-F238E27FC236}">
                        <a16:creationId xmlns:a16="http://schemas.microsoft.com/office/drawing/2014/main" id="{18616822-722E-40B1-90AF-226B9A37282A}"/>
                      </a:ext>
                    </a:extLst>
                  </p:cNvPr>
                  <p:cNvSpPr/>
                  <p:nvPr/>
                </p:nvSpPr>
                <p:spPr>
                  <a:xfrm>
                    <a:off x="10612593" y="4443048"/>
                    <a:ext cx="40860" cy="196259"/>
                  </a:xfrm>
                  <a:custGeom>
                    <a:avLst/>
                    <a:gdLst>
                      <a:gd name="connsiteX0" fmla="*/ 33752 w 40860"/>
                      <a:gd name="connsiteY0" fmla="*/ 196259 h 196259"/>
                      <a:gd name="connsiteX1" fmla="*/ 27561 w 40860"/>
                      <a:gd name="connsiteY1" fmla="*/ 192640 h 196259"/>
                      <a:gd name="connsiteX2" fmla="*/ 12226 w 40860"/>
                      <a:gd name="connsiteY2" fmla="*/ 4711 h 196259"/>
                      <a:gd name="connsiteX3" fmla="*/ 21274 w 40860"/>
                      <a:gd name="connsiteY3" fmla="*/ 425 h 196259"/>
                      <a:gd name="connsiteX4" fmla="*/ 25561 w 40860"/>
                      <a:gd name="connsiteY4" fmla="*/ 9474 h 196259"/>
                      <a:gd name="connsiteX5" fmla="*/ 39943 w 40860"/>
                      <a:gd name="connsiteY5" fmla="*/ 185591 h 196259"/>
                      <a:gd name="connsiteX6" fmla="*/ 37276 w 40860"/>
                      <a:gd name="connsiteY6" fmla="*/ 195211 h 196259"/>
                      <a:gd name="connsiteX7" fmla="*/ 33752 w 40860"/>
                      <a:gd name="connsiteY7" fmla="*/ 196259 h 196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0860" h="196259">
                        <a:moveTo>
                          <a:pt x="33752" y="196259"/>
                        </a:moveTo>
                        <a:cubicBezTo>
                          <a:pt x="31276" y="196259"/>
                          <a:pt x="28894" y="194926"/>
                          <a:pt x="27561" y="192640"/>
                        </a:cubicBezTo>
                        <a:cubicBezTo>
                          <a:pt x="-22636" y="104248"/>
                          <a:pt x="10797" y="8712"/>
                          <a:pt x="12226" y="4711"/>
                        </a:cubicBezTo>
                        <a:cubicBezTo>
                          <a:pt x="13559" y="997"/>
                          <a:pt x="17560" y="-908"/>
                          <a:pt x="21274" y="425"/>
                        </a:cubicBezTo>
                        <a:cubicBezTo>
                          <a:pt x="24989" y="1759"/>
                          <a:pt x="26894" y="5759"/>
                          <a:pt x="25561" y="9474"/>
                        </a:cubicBezTo>
                        <a:cubicBezTo>
                          <a:pt x="25275" y="10426"/>
                          <a:pt x="-7015" y="102914"/>
                          <a:pt x="39943" y="185591"/>
                        </a:cubicBezTo>
                        <a:cubicBezTo>
                          <a:pt x="41848" y="189020"/>
                          <a:pt x="40705" y="193306"/>
                          <a:pt x="37276" y="195211"/>
                        </a:cubicBezTo>
                        <a:cubicBezTo>
                          <a:pt x="36229" y="195973"/>
                          <a:pt x="34990" y="196259"/>
                          <a:pt x="33752" y="196259"/>
                        </a:cubicBezTo>
                        <a:close/>
                      </a:path>
                    </a:pathLst>
                  </a:custGeom>
                  <a:solidFill>
                    <a:srgbClr val="9E633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 b="1"/>
                  </a:p>
                </p:txBody>
              </p:sp>
              <p:sp>
                <p:nvSpPr>
                  <p:cNvPr id="695" name="Freeform: Shape 694">
                    <a:extLst>
                      <a:ext uri="{FF2B5EF4-FFF2-40B4-BE49-F238E27FC236}">
                        <a16:creationId xmlns:a16="http://schemas.microsoft.com/office/drawing/2014/main" id="{6BEA03EA-5D0D-432D-9D70-CF2972BAD1A6}"/>
                      </a:ext>
                    </a:extLst>
                  </p:cNvPr>
                  <p:cNvSpPr/>
                  <p:nvPr/>
                </p:nvSpPr>
                <p:spPr>
                  <a:xfrm>
                    <a:off x="10388790" y="4598923"/>
                    <a:ext cx="379151" cy="175437"/>
                  </a:xfrm>
                  <a:custGeom>
                    <a:avLst/>
                    <a:gdLst>
                      <a:gd name="connsiteX0" fmla="*/ 0 w 379151"/>
                      <a:gd name="connsiteY0" fmla="*/ 175162 h 175437"/>
                      <a:gd name="connsiteX1" fmla="*/ 53530 w 379151"/>
                      <a:gd name="connsiteY1" fmla="*/ 122584 h 175437"/>
                      <a:gd name="connsiteX2" fmla="*/ 337947 w 379151"/>
                      <a:gd name="connsiteY2" fmla="*/ 36954 h 175437"/>
                      <a:gd name="connsiteX3" fmla="*/ 246983 w 379151"/>
                      <a:gd name="connsiteY3" fmla="*/ 62386 h 175437"/>
                      <a:gd name="connsiteX4" fmla="*/ 153638 w 379151"/>
                      <a:gd name="connsiteY4" fmla="*/ 94295 h 175437"/>
                      <a:gd name="connsiteX5" fmla="*/ 99822 w 379151"/>
                      <a:gd name="connsiteY5" fmla="*/ 163923 h 175437"/>
                      <a:gd name="connsiteX6" fmla="*/ 35623 w 379151"/>
                      <a:gd name="connsiteY6" fmla="*/ 174591 h 175437"/>
                      <a:gd name="connsiteX7" fmla="*/ 0 w 379151"/>
                      <a:gd name="connsiteY7" fmla="*/ 175162 h 1754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79151" h="175437">
                        <a:moveTo>
                          <a:pt x="0" y="175162"/>
                        </a:moveTo>
                        <a:cubicBezTo>
                          <a:pt x="0" y="175162"/>
                          <a:pt x="40386" y="182401"/>
                          <a:pt x="53530" y="122584"/>
                        </a:cubicBezTo>
                        <a:cubicBezTo>
                          <a:pt x="75057" y="25143"/>
                          <a:pt x="207359" y="-46961"/>
                          <a:pt x="337947" y="36954"/>
                        </a:cubicBezTo>
                        <a:cubicBezTo>
                          <a:pt x="468535" y="120870"/>
                          <a:pt x="246983" y="62386"/>
                          <a:pt x="246983" y="62386"/>
                        </a:cubicBezTo>
                        <a:lnTo>
                          <a:pt x="153638" y="94295"/>
                        </a:lnTo>
                        <a:lnTo>
                          <a:pt x="99822" y="163923"/>
                        </a:lnTo>
                        <a:lnTo>
                          <a:pt x="35623" y="174591"/>
                        </a:lnTo>
                        <a:lnTo>
                          <a:pt x="0" y="175162"/>
                        </a:lnTo>
                        <a:close/>
                      </a:path>
                    </a:pathLst>
                  </a:custGeom>
                  <a:solidFill>
                    <a:srgbClr val="9E633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 b="1"/>
                  </a:p>
                </p:txBody>
              </p:sp>
            </p:grpSp>
            <p:sp>
              <p:nvSpPr>
                <p:cNvPr id="696" name="Freeform: Shape 695">
                  <a:extLst>
                    <a:ext uri="{FF2B5EF4-FFF2-40B4-BE49-F238E27FC236}">
                      <a16:creationId xmlns:a16="http://schemas.microsoft.com/office/drawing/2014/main" id="{78F720B0-F298-4B1D-A432-06AADA9BF0E2}"/>
                    </a:ext>
                  </a:extLst>
                </p:cNvPr>
                <p:cNvSpPr/>
                <p:nvPr/>
              </p:nvSpPr>
              <p:spPr>
                <a:xfrm>
                  <a:off x="10455941" y="4491479"/>
                  <a:ext cx="36576" cy="13334"/>
                </a:xfrm>
                <a:custGeom>
                  <a:avLst/>
                  <a:gdLst>
                    <a:gd name="connsiteX0" fmla="*/ 0 w 36576"/>
                    <a:gd name="connsiteY0" fmla="*/ 9334 h 13334"/>
                    <a:gd name="connsiteX1" fmla="*/ 10858 w 36576"/>
                    <a:gd name="connsiteY1" fmla="*/ 0 h 13334"/>
                    <a:gd name="connsiteX2" fmla="*/ 32671 w 36576"/>
                    <a:gd name="connsiteY2" fmla="*/ 3143 h 13334"/>
                    <a:gd name="connsiteX3" fmla="*/ 36576 w 36576"/>
                    <a:gd name="connsiteY3" fmla="*/ 13335 h 13334"/>
                    <a:gd name="connsiteX4" fmla="*/ 22670 w 36576"/>
                    <a:gd name="connsiteY4" fmla="*/ 6668 h 133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6576" h="13334">
                      <a:moveTo>
                        <a:pt x="0" y="9334"/>
                      </a:moveTo>
                      <a:lnTo>
                        <a:pt x="10858" y="0"/>
                      </a:lnTo>
                      <a:lnTo>
                        <a:pt x="32671" y="3143"/>
                      </a:lnTo>
                      <a:lnTo>
                        <a:pt x="36576" y="13335"/>
                      </a:lnTo>
                      <a:lnTo>
                        <a:pt x="22670" y="6668"/>
                      </a:lnTo>
                      <a:close/>
                    </a:path>
                  </a:pathLst>
                </a:custGeom>
                <a:solidFill>
                  <a:srgbClr val="BC8F4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 b="1"/>
                </a:p>
              </p:txBody>
            </p:sp>
            <p:sp>
              <p:nvSpPr>
                <p:cNvPr id="697" name="Freeform: Shape 696">
                  <a:extLst>
                    <a:ext uri="{FF2B5EF4-FFF2-40B4-BE49-F238E27FC236}">
                      <a16:creationId xmlns:a16="http://schemas.microsoft.com/office/drawing/2014/main" id="{B3E95278-C4B0-4354-A597-A5DED0A1B182}"/>
                    </a:ext>
                  </a:extLst>
                </p:cNvPr>
                <p:cNvSpPr/>
                <p:nvPr/>
              </p:nvSpPr>
              <p:spPr>
                <a:xfrm>
                  <a:off x="10605007" y="4723889"/>
                  <a:ext cx="132397" cy="128778"/>
                </a:xfrm>
                <a:custGeom>
                  <a:avLst/>
                  <a:gdLst>
                    <a:gd name="connsiteX0" fmla="*/ 0 w 132397"/>
                    <a:gd name="connsiteY0" fmla="*/ 125254 h 128778"/>
                    <a:gd name="connsiteX1" fmla="*/ 33147 w 132397"/>
                    <a:gd name="connsiteY1" fmla="*/ 60293 h 128778"/>
                    <a:gd name="connsiteX2" fmla="*/ 76867 w 132397"/>
                    <a:gd name="connsiteY2" fmla="*/ 43720 h 128778"/>
                    <a:gd name="connsiteX3" fmla="*/ 132397 w 132397"/>
                    <a:gd name="connsiteY3" fmla="*/ 0 h 128778"/>
                    <a:gd name="connsiteX4" fmla="*/ 81534 w 132397"/>
                    <a:gd name="connsiteY4" fmla="*/ 50768 h 128778"/>
                    <a:gd name="connsiteX5" fmla="*/ 39052 w 132397"/>
                    <a:gd name="connsiteY5" fmla="*/ 66770 h 128778"/>
                    <a:gd name="connsiteX6" fmla="*/ 10668 w 132397"/>
                    <a:gd name="connsiteY6" fmla="*/ 128778 h 1287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32397" h="128778">
                      <a:moveTo>
                        <a:pt x="0" y="125254"/>
                      </a:moveTo>
                      <a:lnTo>
                        <a:pt x="33147" y="60293"/>
                      </a:lnTo>
                      <a:lnTo>
                        <a:pt x="76867" y="43720"/>
                      </a:lnTo>
                      <a:lnTo>
                        <a:pt x="132397" y="0"/>
                      </a:lnTo>
                      <a:lnTo>
                        <a:pt x="81534" y="50768"/>
                      </a:lnTo>
                      <a:lnTo>
                        <a:pt x="39052" y="66770"/>
                      </a:lnTo>
                      <a:lnTo>
                        <a:pt x="10668" y="128778"/>
                      </a:lnTo>
                      <a:close/>
                    </a:path>
                  </a:pathLst>
                </a:custGeom>
                <a:solidFill>
                  <a:srgbClr val="C6945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 b="1"/>
                </a:p>
              </p:txBody>
            </p:sp>
            <p:sp>
              <p:nvSpPr>
                <p:cNvPr id="698" name="Freeform: Shape 697">
                  <a:extLst>
                    <a:ext uri="{FF2B5EF4-FFF2-40B4-BE49-F238E27FC236}">
                      <a16:creationId xmlns:a16="http://schemas.microsoft.com/office/drawing/2014/main" id="{45752393-7DB3-4E56-8052-BCAFF88152AC}"/>
                    </a:ext>
                  </a:extLst>
                </p:cNvPr>
                <p:cNvSpPr/>
                <p:nvPr/>
              </p:nvSpPr>
              <p:spPr>
                <a:xfrm>
                  <a:off x="11007343" y="4709697"/>
                  <a:ext cx="65055" cy="98679"/>
                </a:xfrm>
                <a:custGeom>
                  <a:avLst/>
                  <a:gdLst>
                    <a:gd name="connsiteX0" fmla="*/ 65056 w 65055"/>
                    <a:gd name="connsiteY0" fmla="*/ 91535 h 98679"/>
                    <a:gd name="connsiteX1" fmla="*/ 7525 w 65055"/>
                    <a:gd name="connsiteY1" fmla="*/ 48482 h 98679"/>
                    <a:gd name="connsiteX2" fmla="*/ 0 w 65055"/>
                    <a:gd name="connsiteY2" fmla="*/ 0 h 98679"/>
                    <a:gd name="connsiteX3" fmla="*/ 3619 w 65055"/>
                    <a:gd name="connsiteY3" fmla="*/ 55531 h 98679"/>
                    <a:gd name="connsiteX4" fmla="*/ 44387 w 65055"/>
                    <a:gd name="connsiteY4" fmla="*/ 98679 h 986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5055" h="98679">
                      <a:moveTo>
                        <a:pt x="65056" y="91535"/>
                      </a:moveTo>
                      <a:lnTo>
                        <a:pt x="7525" y="48482"/>
                      </a:lnTo>
                      <a:lnTo>
                        <a:pt x="0" y="0"/>
                      </a:lnTo>
                      <a:lnTo>
                        <a:pt x="3619" y="55531"/>
                      </a:lnTo>
                      <a:lnTo>
                        <a:pt x="44387" y="98679"/>
                      </a:lnTo>
                      <a:close/>
                    </a:path>
                  </a:pathLst>
                </a:custGeom>
                <a:solidFill>
                  <a:srgbClr val="DBA96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 b="1"/>
                </a:p>
              </p:txBody>
            </p:sp>
            <p:grpSp>
              <p:nvGrpSpPr>
                <p:cNvPr id="699" name="Graphic 644">
                  <a:extLst>
                    <a:ext uri="{FF2B5EF4-FFF2-40B4-BE49-F238E27FC236}">
                      <a16:creationId xmlns:a16="http://schemas.microsoft.com/office/drawing/2014/main" id="{61278E8E-1313-4F72-BA1D-15B5A71C2978}"/>
                    </a:ext>
                  </a:extLst>
                </p:cNvPr>
                <p:cNvGrpSpPr/>
                <p:nvPr/>
              </p:nvGrpSpPr>
              <p:grpSpPr>
                <a:xfrm>
                  <a:off x="10337039" y="4991160"/>
                  <a:ext cx="640637" cy="93630"/>
                  <a:chOff x="10337039" y="4991160"/>
                  <a:chExt cx="640637" cy="93630"/>
                </a:xfrm>
                <a:solidFill>
                  <a:srgbClr val="C88E27"/>
                </a:solidFill>
              </p:grpSpPr>
              <p:grpSp>
                <p:nvGrpSpPr>
                  <p:cNvPr id="700" name="Graphic 644">
                    <a:extLst>
                      <a:ext uri="{FF2B5EF4-FFF2-40B4-BE49-F238E27FC236}">
                        <a16:creationId xmlns:a16="http://schemas.microsoft.com/office/drawing/2014/main" id="{61278E8E-1313-4F72-BA1D-15B5A71C2978}"/>
                      </a:ext>
                    </a:extLst>
                  </p:cNvPr>
                  <p:cNvGrpSpPr/>
                  <p:nvPr/>
                </p:nvGrpSpPr>
                <p:grpSpPr>
                  <a:xfrm>
                    <a:off x="10337039" y="4991877"/>
                    <a:ext cx="73424" cy="88627"/>
                    <a:chOff x="10337039" y="4991877"/>
                    <a:chExt cx="73424" cy="88627"/>
                  </a:xfrm>
                  <a:solidFill>
                    <a:srgbClr val="C88E27"/>
                  </a:solidFill>
                </p:grpSpPr>
                <p:sp>
                  <p:nvSpPr>
                    <p:cNvPr id="701" name="Freeform: Shape 700">
                      <a:extLst>
                        <a:ext uri="{FF2B5EF4-FFF2-40B4-BE49-F238E27FC236}">
                          <a16:creationId xmlns:a16="http://schemas.microsoft.com/office/drawing/2014/main" id="{B70ED932-F7E9-41BB-8369-51DF9CD1990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337039" y="4991877"/>
                      <a:ext cx="31609" cy="88627"/>
                    </a:xfrm>
                    <a:custGeom>
                      <a:avLst/>
                      <a:gdLst>
                        <a:gd name="connsiteX0" fmla="*/ 29462 w 31609"/>
                        <a:gd name="connsiteY0" fmla="*/ 88627 h 88627"/>
                        <a:gd name="connsiteX1" fmla="*/ 29462 w 31609"/>
                        <a:gd name="connsiteY1" fmla="*/ 88627 h 88627"/>
                        <a:gd name="connsiteX2" fmla="*/ 27747 w 31609"/>
                        <a:gd name="connsiteY2" fmla="*/ 86818 h 88627"/>
                        <a:gd name="connsiteX3" fmla="*/ 27938 w 31609"/>
                        <a:gd name="connsiteY3" fmla="*/ 65386 h 88627"/>
                        <a:gd name="connsiteX4" fmla="*/ 3268 w 31609"/>
                        <a:gd name="connsiteY4" fmla="*/ 52432 h 88627"/>
                        <a:gd name="connsiteX5" fmla="*/ 1268 w 31609"/>
                        <a:gd name="connsiteY5" fmla="*/ 43765 h 88627"/>
                        <a:gd name="connsiteX6" fmla="*/ 7554 w 31609"/>
                        <a:gd name="connsiteY6" fmla="*/ 19857 h 88627"/>
                        <a:gd name="connsiteX7" fmla="*/ 10316 w 31609"/>
                        <a:gd name="connsiteY7" fmla="*/ 7665 h 88627"/>
                        <a:gd name="connsiteX8" fmla="*/ 21842 w 31609"/>
                        <a:gd name="connsiteY8" fmla="*/ 45 h 88627"/>
                        <a:gd name="connsiteX9" fmla="*/ 31176 w 31609"/>
                        <a:gd name="connsiteY9" fmla="*/ 9760 h 88627"/>
                        <a:gd name="connsiteX10" fmla="*/ 31462 w 31609"/>
                        <a:gd name="connsiteY10" fmla="*/ 63767 h 88627"/>
                        <a:gd name="connsiteX11" fmla="*/ 31462 w 31609"/>
                        <a:gd name="connsiteY11" fmla="*/ 65196 h 88627"/>
                        <a:gd name="connsiteX12" fmla="*/ 31176 w 31609"/>
                        <a:gd name="connsiteY12" fmla="*/ 86913 h 88627"/>
                        <a:gd name="connsiteX13" fmla="*/ 29462 w 31609"/>
                        <a:gd name="connsiteY13" fmla="*/ 88627 h 88627"/>
                        <a:gd name="connsiteX14" fmla="*/ 20603 w 31609"/>
                        <a:gd name="connsiteY14" fmla="*/ 3474 h 88627"/>
                        <a:gd name="connsiteX15" fmla="*/ 13650 w 31609"/>
                        <a:gd name="connsiteY15" fmla="*/ 8617 h 88627"/>
                        <a:gd name="connsiteX16" fmla="*/ 10983 w 31609"/>
                        <a:gd name="connsiteY16" fmla="*/ 20333 h 88627"/>
                        <a:gd name="connsiteX17" fmla="*/ 4506 w 31609"/>
                        <a:gd name="connsiteY17" fmla="*/ 44908 h 88627"/>
                        <a:gd name="connsiteX18" fmla="*/ 3458 w 31609"/>
                        <a:gd name="connsiteY18" fmla="*/ 48432 h 88627"/>
                        <a:gd name="connsiteX19" fmla="*/ 4697 w 31609"/>
                        <a:gd name="connsiteY19" fmla="*/ 49194 h 88627"/>
                        <a:gd name="connsiteX20" fmla="*/ 27842 w 31609"/>
                        <a:gd name="connsiteY20" fmla="*/ 61386 h 88627"/>
                        <a:gd name="connsiteX21" fmla="*/ 27557 w 31609"/>
                        <a:gd name="connsiteY21" fmla="*/ 10332 h 88627"/>
                        <a:gd name="connsiteX22" fmla="*/ 21270 w 31609"/>
                        <a:gd name="connsiteY22" fmla="*/ 3474 h 88627"/>
                        <a:gd name="connsiteX23" fmla="*/ 20603 w 31609"/>
                        <a:gd name="connsiteY23" fmla="*/ 3474 h 886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</a:cxnLst>
                      <a:rect l="l" t="t" r="r" b="b"/>
                      <a:pathLst>
                        <a:path w="31609" h="88627">
                          <a:moveTo>
                            <a:pt x="29462" y="88627"/>
                          </a:moveTo>
                          <a:cubicBezTo>
                            <a:pt x="29366" y="88627"/>
                            <a:pt x="29366" y="88627"/>
                            <a:pt x="29462" y="88627"/>
                          </a:cubicBezTo>
                          <a:cubicBezTo>
                            <a:pt x="28509" y="88627"/>
                            <a:pt x="27652" y="87865"/>
                            <a:pt x="27747" y="86818"/>
                          </a:cubicBezTo>
                          <a:cubicBezTo>
                            <a:pt x="27747" y="86627"/>
                            <a:pt x="27842" y="77388"/>
                            <a:pt x="27938" y="65386"/>
                          </a:cubicBezTo>
                          <a:cubicBezTo>
                            <a:pt x="23366" y="62910"/>
                            <a:pt x="5840" y="53575"/>
                            <a:pt x="3268" y="52432"/>
                          </a:cubicBezTo>
                          <a:cubicBezTo>
                            <a:pt x="-1209" y="50337"/>
                            <a:pt x="-256" y="47956"/>
                            <a:pt x="1268" y="43765"/>
                          </a:cubicBezTo>
                          <a:cubicBezTo>
                            <a:pt x="2792" y="39764"/>
                            <a:pt x="5363" y="33001"/>
                            <a:pt x="7554" y="19857"/>
                          </a:cubicBezTo>
                          <a:cubicBezTo>
                            <a:pt x="8316" y="15190"/>
                            <a:pt x="9269" y="11094"/>
                            <a:pt x="10316" y="7665"/>
                          </a:cubicBezTo>
                          <a:cubicBezTo>
                            <a:pt x="12126" y="1664"/>
                            <a:pt x="17365" y="-336"/>
                            <a:pt x="21842" y="45"/>
                          </a:cubicBezTo>
                          <a:cubicBezTo>
                            <a:pt x="26223" y="521"/>
                            <a:pt x="30795" y="3664"/>
                            <a:pt x="31176" y="9760"/>
                          </a:cubicBezTo>
                          <a:cubicBezTo>
                            <a:pt x="31748" y="17952"/>
                            <a:pt x="31652" y="44146"/>
                            <a:pt x="31462" y="63767"/>
                          </a:cubicBezTo>
                          <a:cubicBezTo>
                            <a:pt x="31652" y="64148"/>
                            <a:pt x="31652" y="64720"/>
                            <a:pt x="31462" y="65196"/>
                          </a:cubicBezTo>
                          <a:cubicBezTo>
                            <a:pt x="31367" y="76912"/>
                            <a:pt x="31271" y="85960"/>
                            <a:pt x="31176" y="86913"/>
                          </a:cubicBezTo>
                          <a:cubicBezTo>
                            <a:pt x="31176" y="87865"/>
                            <a:pt x="30414" y="88627"/>
                            <a:pt x="29462" y="88627"/>
                          </a:cubicBezTo>
                          <a:close/>
                          <a:moveTo>
                            <a:pt x="20603" y="3474"/>
                          </a:moveTo>
                          <a:cubicBezTo>
                            <a:pt x="17841" y="3474"/>
                            <a:pt x="14793" y="4998"/>
                            <a:pt x="13650" y="8617"/>
                          </a:cubicBezTo>
                          <a:cubicBezTo>
                            <a:pt x="12698" y="11951"/>
                            <a:pt x="11745" y="15856"/>
                            <a:pt x="10983" y="20333"/>
                          </a:cubicBezTo>
                          <a:cubicBezTo>
                            <a:pt x="8697" y="33859"/>
                            <a:pt x="5935" y="41098"/>
                            <a:pt x="4506" y="44908"/>
                          </a:cubicBezTo>
                          <a:cubicBezTo>
                            <a:pt x="3935" y="46432"/>
                            <a:pt x="3363" y="48051"/>
                            <a:pt x="3458" y="48432"/>
                          </a:cubicBezTo>
                          <a:cubicBezTo>
                            <a:pt x="3458" y="48432"/>
                            <a:pt x="3649" y="48718"/>
                            <a:pt x="4697" y="49194"/>
                          </a:cubicBezTo>
                          <a:cubicBezTo>
                            <a:pt x="7078" y="50337"/>
                            <a:pt x="21746" y="58052"/>
                            <a:pt x="27842" y="61386"/>
                          </a:cubicBezTo>
                          <a:cubicBezTo>
                            <a:pt x="28033" y="42145"/>
                            <a:pt x="28033" y="17761"/>
                            <a:pt x="27557" y="10332"/>
                          </a:cubicBezTo>
                          <a:cubicBezTo>
                            <a:pt x="27176" y="5665"/>
                            <a:pt x="23937" y="3760"/>
                            <a:pt x="21270" y="3474"/>
                          </a:cubicBezTo>
                          <a:cubicBezTo>
                            <a:pt x="21080" y="3474"/>
                            <a:pt x="20889" y="3474"/>
                            <a:pt x="20603" y="3474"/>
                          </a:cubicBezTo>
                          <a:close/>
                        </a:path>
                      </a:pathLst>
                    </a:custGeom>
                    <a:solidFill>
                      <a:srgbClr val="C88E27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 b="1"/>
                    </a:p>
                  </p:txBody>
                </p:sp>
                <p:sp>
                  <p:nvSpPr>
                    <p:cNvPr id="702" name="Freeform: Shape 701">
                      <a:extLst>
                        <a:ext uri="{FF2B5EF4-FFF2-40B4-BE49-F238E27FC236}">
                          <a16:creationId xmlns:a16="http://schemas.microsoft.com/office/drawing/2014/main" id="{84BC90B5-9650-4E64-98E4-AEA82875F39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378854" y="4991877"/>
                      <a:ext cx="31609" cy="88627"/>
                    </a:xfrm>
                    <a:custGeom>
                      <a:avLst/>
                      <a:gdLst>
                        <a:gd name="connsiteX0" fmla="*/ 29462 w 31609"/>
                        <a:gd name="connsiteY0" fmla="*/ 88627 h 88627"/>
                        <a:gd name="connsiteX1" fmla="*/ 29462 w 31609"/>
                        <a:gd name="connsiteY1" fmla="*/ 88627 h 88627"/>
                        <a:gd name="connsiteX2" fmla="*/ 27747 w 31609"/>
                        <a:gd name="connsiteY2" fmla="*/ 86818 h 88627"/>
                        <a:gd name="connsiteX3" fmla="*/ 27938 w 31609"/>
                        <a:gd name="connsiteY3" fmla="*/ 65386 h 88627"/>
                        <a:gd name="connsiteX4" fmla="*/ 3268 w 31609"/>
                        <a:gd name="connsiteY4" fmla="*/ 52432 h 88627"/>
                        <a:gd name="connsiteX5" fmla="*/ 1268 w 31609"/>
                        <a:gd name="connsiteY5" fmla="*/ 43765 h 88627"/>
                        <a:gd name="connsiteX6" fmla="*/ 7554 w 31609"/>
                        <a:gd name="connsiteY6" fmla="*/ 19857 h 88627"/>
                        <a:gd name="connsiteX7" fmla="*/ 10316 w 31609"/>
                        <a:gd name="connsiteY7" fmla="*/ 7665 h 88627"/>
                        <a:gd name="connsiteX8" fmla="*/ 21842 w 31609"/>
                        <a:gd name="connsiteY8" fmla="*/ 45 h 88627"/>
                        <a:gd name="connsiteX9" fmla="*/ 31176 w 31609"/>
                        <a:gd name="connsiteY9" fmla="*/ 9760 h 88627"/>
                        <a:gd name="connsiteX10" fmla="*/ 31462 w 31609"/>
                        <a:gd name="connsiteY10" fmla="*/ 63767 h 88627"/>
                        <a:gd name="connsiteX11" fmla="*/ 31462 w 31609"/>
                        <a:gd name="connsiteY11" fmla="*/ 65196 h 88627"/>
                        <a:gd name="connsiteX12" fmla="*/ 31176 w 31609"/>
                        <a:gd name="connsiteY12" fmla="*/ 86913 h 88627"/>
                        <a:gd name="connsiteX13" fmla="*/ 29462 w 31609"/>
                        <a:gd name="connsiteY13" fmla="*/ 88627 h 88627"/>
                        <a:gd name="connsiteX14" fmla="*/ 20603 w 31609"/>
                        <a:gd name="connsiteY14" fmla="*/ 3474 h 88627"/>
                        <a:gd name="connsiteX15" fmla="*/ 13650 w 31609"/>
                        <a:gd name="connsiteY15" fmla="*/ 8617 h 88627"/>
                        <a:gd name="connsiteX16" fmla="*/ 10983 w 31609"/>
                        <a:gd name="connsiteY16" fmla="*/ 20333 h 88627"/>
                        <a:gd name="connsiteX17" fmla="*/ 4506 w 31609"/>
                        <a:gd name="connsiteY17" fmla="*/ 44908 h 88627"/>
                        <a:gd name="connsiteX18" fmla="*/ 3458 w 31609"/>
                        <a:gd name="connsiteY18" fmla="*/ 48432 h 88627"/>
                        <a:gd name="connsiteX19" fmla="*/ 4697 w 31609"/>
                        <a:gd name="connsiteY19" fmla="*/ 49194 h 88627"/>
                        <a:gd name="connsiteX20" fmla="*/ 27842 w 31609"/>
                        <a:gd name="connsiteY20" fmla="*/ 61386 h 88627"/>
                        <a:gd name="connsiteX21" fmla="*/ 27557 w 31609"/>
                        <a:gd name="connsiteY21" fmla="*/ 10332 h 88627"/>
                        <a:gd name="connsiteX22" fmla="*/ 21270 w 31609"/>
                        <a:gd name="connsiteY22" fmla="*/ 3474 h 88627"/>
                        <a:gd name="connsiteX23" fmla="*/ 20603 w 31609"/>
                        <a:gd name="connsiteY23" fmla="*/ 3474 h 886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</a:cxnLst>
                      <a:rect l="l" t="t" r="r" b="b"/>
                      <a:pathLst>
                        <a:path w="31609" h="88627">
                          <a:moveTo>
                            <a:pt x="29462" y="88627"/>
                          </a:moveTo>
                          <a:cubicBezTo>
                            <a:pt x="29462" y="88627"/>
                            <a:pt x="29462" y="88627"/>
                            <a:pt x="29462" y="88627"/>
                          </a:cubicBezTo>
                          <a:cubicBezTo>
                            <a:pt x="28509" y="88627"/>
                            <a:pt x="27652" y="87865"/>
                            <a:pt x="27747" y="86818"/>
                          </a:cubicBezTo>
                          <a:cubicBezTo>
                            <a:pt x="27747" y="86627"/>
                            <a:pt x="27842" y="77388"/>
                            <a:pt x="27938" y="65386"/>
                          </a:cubicBezTo>
                          <a:cubicBezTo>
                            <a:pt x="23366" y="62910"/>
                            <a:pt x="5840" y="53575"/>
                            <a:pt x="3268" y="52432"/>
                          </a:cubicBezTo>
                          <a:cubicBezTo>
                            <a:pt x="-1209" y="50337"/>
                            <a:pt x="-256" y="47956"/>
                            <a:pt x="1268" y="43765"/>
                          </a:cubicBezTo>
                          <a:cubicBezTo>
                            <a:pt x="2792" y="39764"/>
                            <a:pt x="5363" y="33001"/>
                            <a:pt x="7554" y="19857"/>
                          </a:cubicBezTo>
                          <a:cubicBezTo>
                            <a:pt x="8316" y="15190"/>
                            <a:pt x="9269" y="11094"/>
                            <a:pt x="10316" y="7665"/>
                          </a:cubicBezTo>
                          <a:cubicBezTo>
                            <a:pt x="12126" y="1664"/>
                            <a:pt x="17365" y="-336"/>
                            <a:pt x="21842" y="45"/>
                          </a:cubicBezTo>
                          <a:cubicBezTo>
                            <a:pt x="26223" y="521"/>
                            <a:pt x="30795" y="3664"/>
                            <a:pt x="31176" y="9760"/>
                          </a:cubicBezTo>
                          <a:cubicBezTo>
                            <a:pt x="31748" y="17952"/>
                            <a:pt x="31652" y="44146"/>
                            <a:pt x="31462" y="63767"/>
                          </a:cubicBezTo>
                          <a:cubicBezTo>
                            <a:pt x="31652" y="64148"/>
                            <a:pt x="31652" y="64720"/>
                            <a:pt x="31462" y="65196"/>
                          </a:cubicBezTo>
                          <a:cubicBezTo>
                            <a:pt x="31367" y="76912"/>
                            <a:pt x="31271" y="85960"/>
                            <a:pt x="31176" y="86913"/>
                          </a:cubicBezTo>
                          <a:cubicBezTo>
                            <a:pt x="31176" y="87865"/>
                            <a:pt x="30414" y="88627"/>
                            <a:pt x="29462" y="88627"/>
                          </a:cubicBezTo>
                          <a:close/>
                          <a:moveTo>
                            <a:pt x="20603" y="3474"/>
                          </a:moveTo>
                          <a:cubicBezTo>
                            <a:pt x="17841" y="3474"/>
                            <a:pt x="14793" y="4998"/>
                            <a:pt x="13650" y="8617"/>
                          </a:cubicBezTo>
                          <a:cubicBezTo>
                            <a:pt x="12698" y="11951"/>
                            <a:pt x="11745" y="15856"/>
                            <a:pt x="10983" y="20333"/>
                          </a:cubicBezTo>
                          <a:cubicBezTo>
                            <a:pt x="8697" y="33859"/>
                            <a:pt x="5935" y="41098"/>
                            <a:pt x="4506" y="44908"/>
                          </a:cubicBezTo>
                          <a:cubicBezTo>
                            <a:pt x="3935" y="46432"/>
                            <a:pt x="3363" y="48051"/>
                            <a:pt x="3458" y="48432"/>
                          </a:cubicBezTo>
                          <a:cubicBezTo>
                            <a:pt x="3458" y="48432"/>
                            <a:pt x="3649" y="48718"/>
                            <a:pt x="4697" y="49194"/>
                          </a:cubicBezTo>
                          <a:cubicBezTo>
                            <a:pt x="7078" y="50337"/>
                            <a:pt x="21746" y="58052"/>
                            <a:pt x="27842" y="61386"/>
                          </a:cubicBezTo>
                          <a:cubicBezTo>
                            <a:pt x="28033" y="42145"/>
                            <a:pt x="28033" y="17761"/>
                            <a:pt x="27557" y="10332"/>
                          </a:cubicBezTo>
                          <a:cubicBezTo>
                            <a:pt x="27176" y="5665"/>
                            <a:pt x="23937" y="3760"/>
                            <a:pt x="21270" y="3474"/>
                          </a:cubicBezTo>
                          <a:cubicBezTo>
                            <a:pt x="21175" y="3474"/>
                            <a:pt x="20889" y="3474"/>
                            <a:pt x="20603" y="3474"/>
                          </a:cubicBezTo>
                          <a:close/>
                        </a:path>
                      </a:pathLst>
                    </a:custGeom>
                    <a:solidFill>
                      <a:srgbClr val="C88E27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 b="1"/>
                    </a:p>
                  </p:txBody>
                </p:sp>
              </p:grpSp>
              <p:grpSp>
                <p:nvGrpSpPr>
                  <p:cNvPr id="703" name="Graphic 644">
                    <a:extLst>
                      <a:ext uri="{FF2B5EF4-FFF2-40B4-BE49-F238E27FC236}">
                        <a16:creationId xmlns:a16="http://schemas.microsoft.com/office/drawing/2014/main" id="{61278E8E-1313-4F72-BA1D-15B5A71C2978}"/>
                      </a:ext>
                    </a:extLst>
                  </p:cNvPr>
                  <p:cNvGrpSpPr/>
                  <p:nvPr/>
                </p:nvGrpSpPr>
                <p:grpSpPr>
                  <a:xfrm>
                    <a:off x="10904158" y="4991782"/>
                    <a:ext cx="73519" cy="88722"/>
                    <a:chOff x="10904158" y="4991782"/>
                    <a:chExt cx="73519" cy="88722"/>
                  </a:xfrm>
                  <a:solidFill>
                    <a:srgbClr val="C88E27"/>
                  </a:solidFill>
                </p:grpSpPr>
                <p:sp>
                  <p:nvSpPr>
                    <p:cNvPr id="704" name="Freeform: Shape 703">
                      <a:extLst>
                        <a:ext uri="{FF2B5EF4-FFF2-40B4-BE49-F238E27FC236}">
                          <a16:creationId xmlns:a16="http://schemas.microsoft.com/office/drawing/2014/main" id="{DE6AD73F-FF73-4344-960C-7DA68627629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904158" y="4991782"/>
                      <a:ext cx="31609" cy="88722"/>
                    </a:xfrm>
                    <a:custGeom>
                      <a:avLst/>
                      <a:gdLst>
                        <a:gd name="connsiteX0" fmla="*/ 29462 w 31609"/>
                        <a:gd name="connsiteY0" fmla="*/ 88723 h 88722"/>
                        <a:gd name="connsiteX1" fmla="*/ 29462 w 31609"/>
                        <a:gd name="connsiteY1" fmla="*/ 88723 h 88722"/>
                        <a:gd name="connsiteX2" fmla="*/ 27747 w 31609"/>
                        <a:gd name="connsiteY2" fmla="*/ 86913 h 88722"/>
                        <a:gd name="connsiteX3" fmla="*/ 27938 w 31609"/>
                        <a:gd name="connsiteY3" fmla="*/ 65482 h 88722"/>
                        <a:gd name="connsiteX4" fmla="*/ 3268 w 31609"/>
                        <a:gd name="connsiteY4" fmla="*/ 52528 h 88722"/>
                        <a:gd name="connsiteX5" fmla="*/ 1268 w 31609"/>
                        <a:gd name="connsiteY5" fmla="*/ 43860 h 88722"/>
                        <a:gd name="connsiteX6" fmla="*/ 7554 w 31609"/>
                        <a:gd name="connsiteY6" fmla="*/ 19857 h 88722"/>
                        <a:gd name="connsiteX7" fmla="*/ 10316 w 31609"/>
                        <a:gd name="connsiteY7" fmla="*/ 7665 h 88722"/>
                        <a:gd name="connsiteX8" fmla="*/ 21842 w 31609"/>
                        <a:gd name="connsiteY8" fmla="*/ 45 h 88722"/>
                        <a:gd name="connsiteX9" fmla="*/ 31176 w 31609"/>
                        <a:gd name="connsiteY9" fmla="*/ 9760 h 88722"/>
                        <a:gd name="connsiteX10" fmla="*/ 31462 w 31609"/>
                        <a:gd name="connsiteY10" fmla="*/ 63767 h 88722"/>
                        <a:gd name="connsiteX11" fmla="*/ 31462 w 31609"/>
                        <a:gd name="connsiteY11" fmla="*/ 65196 h 88722"/>
                        <a:gd name="connsiteX12" fmla="*/ 31176 w 31609"/>
                        <a:gd name="connsiteY12" fmla="*/ 86913 h 88722"/>
                        <a:gd name="connsiteX13" fmla="*/ 29462 w 31609"/>
                        <a:gd name="connsiteY13" fmla="*/ 88723 h 88722"/>
                        <a:gd name="connsiteX14" fmla="*/ 20699 w 31609"/>
                        <a:gd name="connsiteY14" fmla="*/ 3569 h 88722"/>
                        <a:gd name="connsiteX15" fmla="*/ 13745 w 31609"/>
                        <a:gd name="connsiteY15" fmla="*/ 8713 h 88722"/>
                        <a:gd name="connsiteX16" fmla="*/ 11078 w 31609"/>
                        <a:gd name="connsiteY16" fmla="*/ 20524 h 88722"/>
                        <a:gd name="connsiteX17" fmla="*/ 4601 w 31609"/>
                        <a:gd name="connsiteY17" fmla="*/ 45098 h 88722"/>
                        <a:gd name="connsiteX18" fmla="*/ 3554 w 31609"/>
                        <a:gd name="connsiteY18" fmla="*/ 48622 h 88722"/>
                        <a:gd name="connsiteX19" fmla="*/ 4792 w 31609"/>
                        <a:gd name="connsiteY19" fmla="*/ 49384 h 88722"/>
                        <a:gd name="connsiteX20" fmla="*/ 27938 w 31609"/>
                        <a:gd name="connsiteY20" fmla="*/ 61576 h 88722"/>
                        <a:gd name="connsiteX21" fmla="*/ 27652 w 31609"/>
                        <a:gd name="connsiteY21" fmla="*/ 10522 h 88722"/>
                        <a:gd name="connsiteX22" fmla="*/ 21366 w 31609"/>
                        <a:gd name="connsiteY22" fmla="*/ 3664 h 88722"/>
                        <a:gd name="connsiteX23" fmla="*/ 20699 w 31609"/>
                        <a:gd name="connsiteY23" fmla="*/ 3569 h 8872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</a:cxnLst>
                      <a:rect l="l" t="t" r="r" b="b"/>
                      <a:pathLst>
                        <a:path w="31609" h="88722">
                          <a:moveTo>
                            <a:pt x="29462" y="88723"/>
                          </a:moveTo>
                          <a:cubicBezTo>
                            <a:pt x="29462" y="88723"/>
                            <a:pt x="29462" y="88723"/>
                            <a:pt x="29462" y="88723"/>
                          </a:cubicBezTo>
                          <a:cubicBezTo>
                            <a:pt x="28509" y="88723"/>
                            <a:pt x="27652" y="87961"/>
                            <a:pt x="27747" y="86913"/>
                          </a:cubicBezTo>
                          <a:cubicBezTo>
                            <a:pt x="27747" y="86722"/>
                            <a:pt x="27843" y="77483"/>
                            <a:pt x="27938" y="65482"/>
                          </a:cubicBezTo>
                          <a:cubicBezTo>
                            <a:pt x="23366" y="63005"/>
                            <a:pt x="5840" y="53671"/>
                            <a:pt x="3268" y="52528"/>
                          </a:cubicBezTo>
                          <a:cubicBezTo>
                            <a:pt x="-1209" y="50432"/>
                            <a:pt x="-256" y="48051"/>
                            <a:pt x="1268" y="43860"/>
                          </a:cubicBezTo>
                          <a:cubicBezTo>
                            <a:pt x="2792" y="39859"/>
                            <a:pt x="5364" y="33097"/>
                            <a:pt x="7554" y="19857"/>
                          </a:cubicBezTo>
                          <a:cubicBezTo>
                            <a:pt x="8316" y="15190"/>
                            <a:pt x="9269" y="11094"/>
                            <a:pt x="10316" y="7665"/>
                          </a:cubicBezTo>
                          <a:cubicBezTo>
                            <a:pt x="12126" y="1664"/>
                            <a:pt x="17365" y="-336"/>
                            <a:pt x="21842" y="45"/>
                          </a:cubicBezTo>
                          <a:cubicBezTo>
                            <a:pt x="26223" y="521"/>
                            <a:pt x="30795" y="3664"/>
                            <a:pt x="31176" y="9760"/>
                          </a:cubicBezTo>
                          <a:cubicBezTo>
                            <a:pt x="31748" y="17952"/>
                            <a:pt x="31652" y="44146"/>
                            <a:pt x="31462" y="63767"/>
                          </a:cubicBezTo>
                          <a:cubicBezTo>
                            <a:pt x="31652" y="64148"/>
                            <a:pt x="31652" y="64720"/>
                            <a:pt x="31462" y="65196"/>
                          </a:cubicBezTo>
                          <a:cubicBezTo>
                            <a:pt x="31367" y="76912"/>
                            <a:pt x="31272" y="85960"/>
                            <a:pt x="31176" y="86913"/>
                          </a:cubicBezTo>
                          <a:cubicBezTo>
                            <a:pt x="31272" y="87961"/>
                            <a:pt x="30414" y="88723"/>
                            <a:pt x="29462" y="88723"/>
                          </a:cubicBezTo>
                          <a:close/>
                          <a:moveTo>
                            <a:pt x="20699" y="3569"/>
                          </a:moveTo>
                          <a:cubicBezTo>
                            <a:pt x="17937" y="3569"/>
                            <a:pt x="14889" y="5093"/>
                            <a:pt x="13745" y="8713"/>
                          </a:cubicBezTo>
                          <a:cubicBezTo>
                            <a:pt x="12793" y="11951"/>
                            <a:pt x="11841" y="15952"/>
                            <a:pt x="11078" y="20524"/>
                          </a:cubicBezTo>
                          <a:cubicBezTo>
                            <a:pt x="8793" y="34049"/>
                            <a:pt x="6030" y="41288"/>
                            <a:pt x="4601" y="45098"/>
                          </a:cubicBezTo>
                          <a:cubicBezTo>
                            <a:pt x="4030" y="46622"/>
                            <a:pt x="3458" y="48146"/>
                            <a:pt x="3554" y="48622"/>
                          </a:cubicBezTo>
                          <a:cubicBezTo>
                            <a:pt x="3554" y="48622"/>
                            <a:pt x="3744" y="48908"/>
                            <a:pt x="4792" y="49384"/>
                          </a:cubicBezTo>
                          <a:cubicBezTo>
                            <a:pt x="7173" y="50527"/>
                            <a:pt x="21842" y="58243"/>
                            <a:pt x="27938" y="61576"/>
                          </a:cubicBezTo>
                          <a:cubicBezTo>
                            <a:pt x="28128" y="42336"/>
                            <a:pt x="28128" y="17952"/>
                            <a:pt x="27652" y="10522"/>
                          </a:cubicBezTo>
                          <a:cubicBezTo>
                            <a:pt x="27271" y="5855"/>
                            <a:pt x="24033" y="3950"/>
                            <a:pt x="21366" y="3664"/>
                          </a:cubicBezTo>
                          <a:cubicBezTo>
                            <a:pt x="21175" y="3569"/>
                            <a:pt x="20889" y="3569"/>
                            <a:pt x="20699" y="3569"/>
                          </a:cubicBezTo>
                          <a:close/>
                        </a:path>
                      </a:pathLst>
                    </a:custGeom>
                    <a:solidFill>
                      <a:srgbClr val="C88E27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 b="1"/>
                    </a:p>
                  </p:txBody>
                </p:sp>
                <p:sp>
                  <p:nvSpPr>
                    <p:cNvPr id="705" name="Freeform: Shape 704">
                      <a:extLst>
                        <a:ext uri="{FF2B5EF4-FFF2-40B4-BE49-F238E27FC236}">
                          <a16:creationId xmlns:a16="http://schemas.microsoft.com/office/drawing/2014/main" id="{2F8A59B4-7EF6-42AA-BE34-6FABE5555E7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946068" y="4991782"/>
                      <a:ext cx="31609" cy="88722"/>
                    </a:xfrm>
                    <a:custGeom>
                      <a:avLst/>
                      <a:gdLst>
                        <a:gd name="connsiteX0" fmla="*/ 29462 w 31609"/>
                        <a:gd name="connsiteY0" fmla="*/ 88723 h 88722"/>
                        <a:gd name="connsiteX1" fmla="*/ 29462 w 31609"/>
                        <a:gd name="connsiteY1" fmla="*/ 88723 h 88722"/>
                        <a:gd name="connsiteX2" fmla="*/ 27747 w 31609"/>
                        <a:gd name="connsiteY2" fmla="*/ 86913 h 88722"/>
                        <a:gd name="connsiteX3" fmla="*/ 27938 w 31609"/>
                        <a:gd name="connsiteY3" fmla="*/ 65482 h 88722"/>
                        <a:gd name="connsiteX4" fmla="*/ 3268 w 31609"/>
                        <a:gd name="connsiteY4" fmla="*/ 52528 h 88722"/>
                        <a:gd name="connsiteX5" fmla="*/ 1268 w 31609"/>
                        <a:gd name="connsiteY5" fmla="*/ 43860 h 88722"/>
                        <a:gd name="connsiteX6" fmla="*/ 7554 w 31609"/>
                        <a:gd name="connsiteY6" fmla="*/ 19857 h 88722"/>
                        <a:gd name="connsiteX7" fmla="*/ 10316 w 31609"/>
                        <a:gd name="connsiteY7" fmla="*/ 7665 h 88722"/>
                        <a:gd name="connsiteX8" fmla="*/ 21842 w 31609"/>
                        <a:gd name="connsiteY8" fmla="*/ 45 h 88722"/>
                        <a:gd name="connsiteX9" fmla="*/ 31176 w 31609"/>
                        <a:gd name="connsiteY9" fmla="*/ 9760 h 88722"/>
                        <a:gd name="connsiteX10" fmla="*/ 31462 w 31609"/>
                        <a:gd name="connsiteY10" fmla="*/ 63767 h 88722"/>
                        <a:gd name="connsiteX11" fmla="*/ 31462 w 31609"/>
                        <a:gd name="connsiteY11" fmla="*/ 65196 h 88722"/>
                        <a:gd name="connsiteX12" fmla="*/ 31176 w 31609"/>
                        <a:gd name="connsiteY12" fmla="*/ 86913 h 88722"/>
                        <a:gd name="connsiteX13" fmla="*/ 29462 w 31609"/>
                        <a:gd name="connsiteY13" fmla="*/ 88723 h 88722"/>
                        <a:gd name="connsiteX14" fmla="*/ 20603 w 31609"/>
                        <a:gd name="connsiteY14" fmla="*/ 3569 h 88722"/>
                        <a:gd name="connsiteX15" fmla="*/ 13650 w 31609"/>
                        <a:gd name="connsiteY15" fmla="*/ 8713 h 88722"/>
                        <a:gd name="connsiteX16" fmla="*/ 10983 w 31609"/>
                        <a:gd name="connsiteY16" fmla="*/ 20524 h 88722"/>
                        <a:gd name="connsiteX17" fmla="*/ 4506 w 31609"/>
                        <a:gd name="connsiteY17" fmla="*/ 45098 h 88722"/>
                        <a:gd name="connsiteX18" fmla="*/ 3458 w 31609"/>
                        <a:gd name="connsiteY18" fmla="*/ 48622 h 88722"/>
                        <a:gd name="connsiteX19" fmla="*/ 4697 w 31609"/>
                        <a:gd name="connsiteY19" fmla="*/ 49384 h 88722"/>
                        <a:gd name="connsiteX20" fmla="*/ 27842 w 31609"/>
                        <a:gd name="connsiteY20" fmla="*/ 61576 h 88722"/>
                        <a:gd name="connsiteX21" fmla="*/ 27557 w 31609"/>
                        <a:gd name="connsiteY21" fmla="*/ 10522 h 88722"/>
                        <a:gd name="connsiteX22" fmla="*/ 21270 w 31609"/>
                        <a:gd name="connsiteY22" fmla="*/ 3664 h 88722"/>
                        <a:gd name="connsiteX23" fmla="*/ 20603 w 31609"/>
                        <a:gd name="connsiteY23" fmla="*/ 3569 h 8872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</a:cxnLst>
                      <a:rect l="l" t="t" r="r" b="b"/>
                      <a:pathLst>
                        <a:path w="31609" h="88722">
                          <a:moveTo>
                            <a:pt x="29462" y="88723"/>
                          </a:moveTo>
                          <a:cubicBezTo>
                            <a:pt x="29462" y="88723"/>
                            <a:pt x="29462" y="88723"/>
                            <a:pt x="29462" y="88723"/>
                          </a:cubicBezTo>
                          <a:cubicBezTo>
                            <a:pt x="28509" y="88723"/>
                            <a:pt x="27652" y="87961"/>
                            <a:pt x="27747" y="86913"/>
                          </a:cubicBezTo>
                          <a:cubicBezTo>
                            <a:pt x="27747" y="86722"/>
                            <a:pt x="27842" y="77483"/>
                            <a:pt x="27938" y="65482"/>
                          </a:cubicBezTo>
                          <a:cubicBezTo>
                            <a:pt x="23366" y="63005"/>
                            <a:pt x="5840" y="53671"/>
                            <a:pt x="3268" y="52528"/>
                          </a:cubicBezTo>
                          <a:cubicBezTo>
                            <a:pt x="-1209" y="50432"/>
                            <a:pt x="-256" y="48051"/>
                            <a:pt x="1268" y="43860"/>
                          </a:cubicBezTo>
                          <a:cubicBezTo>
                            <a:pt x="2792" y="39859"/>
                            <a:pt x="5363" y="33097"/>
                            <a:pt x="7554" y="19857"/>
                          </a:cubicBezTo>
                          <a:cubicBezTo>
                            <a:pt x="8316" y="15190"/>
                            <a:pt x="9269" y="11094"/>
                            <a:pt x="10316" y="7665"/>
                          </a:cubicBezTo>
                          <a:cubicBezTo>
                            <a:pt x="12126" y="1664"/>
                            <a:pt x="17365" y="-336"/>
                            <a:pt x="21842" y="45"/>
                          </a:cubicBezTo>
                          <a:cubicBezTo>
                            <a:pt x="26223" y="521"/>
                            <a:pt x="30795" y="3664"/>
                            <a:pt x="31176" y="9760"/>
                          </a:cubicBezTo>
                          <a:cubicBezTo>
                            <a:pt x="31748" y="17952"/>
                            <a:pt x="31652" y="44146"/>
                            <a:pt x="31462" y="63767"/>
                          </a:cubicBezTo>
                          <a:cubicBezTo>
                            <a:pt x="31652" y="64148"/>
                            <a:pt x="31652" y="64720"/>
                            <a:pt x="31462" y="65196"/>
                          </a:cubicBezTo>
                          <a:cubicBezTo>
                            <a:pt x="31367" y="76912"/>
                            <a:pt x="31271" y="85960"/>
                            <a:pt x="31176" y="86913"/>
                          </a:cubicBezTo>
                          <a:cubicBezTo>
                            <a:pt x="31176" y="87961"/>
                            <a:pt x="30414" y="88723"/>
                            <a:pt x="29462" y="88723"/>
                          </a:cubicBezTo>
                          <a:close/>
                          <a:moveTo>
                            <a:pt x="20603" y="3569"/>
                          </a:moveTo>
                          <a:cubicBezTo>
                            <a:pt x="17841" y="3569"/>
                            <a:pt x="14793" y="5093"/>
                            <a:pt x="13650" y="8713"/>
                          </a:cubicBezTo>
                          <a:cubicBezTo>
                            <a:pt x="12698" y="11951"/>
                            <a:pt x="11745" y="15952"/>
                            <a:pt x="10983" y="20524"/>
                          </a:cubicBezTo>
                          <a:cubicBezTo>
                            <a:pt x="8697" y="34049"/>
                            <a:pt x="5935" y="41288"/>
                            <a:pt x="4506" y="45098"/>
                          </a:cubicBezTo>
                          <a:cubicBezTo>
                            <a:pt x="3935" y="46622"/>
                            <a:pt x="3363" y="48146"/>
                            <a:pt x="3458" y="48622"/>
                          </a:cubicBezTo>
                          <a:cubicBezTo>
                            <a:pt x="3458" y="48622"/>
                            <a:pt x="3649" y="48908"/>
                            <a:pt x="4697" y="49384"/>
                          </a:cubicBezTo>
                          <a:cubicBezTo>
                            <a:pt x="7078" y="50527"/>
                            <a:pt x="21746" y="58243"/>
                            <a:pt x="27842" y="61576"/>
                          </a:cubicBezTo>
                          <a:cubicBezTo>
                            <a:pt x="28033" y="42336"/>
                            <a:pt x="28033" y="17952"/>
                            <a:pt x="27557" y="10522"/>
                          </a:cubicBezTo>
                          <a:cubicBezTo>
                            <a:pt x="27176" y="5855"/>
                            <a:pt x="23937" y="3950"/>
                            <a:pt x="21270" y="3664"/>
                          </a:cubicBezTo>
                          <a:cubicBezTo>
                            <a:pt x="21175" y="3569"/>
                            <a:pt x="20889" y="3569"/>
                            <a:pt x="20603" y="3569"/>
                          </a:cubicBezTo>
                          <a:close/>
                        </a:path>
                      </a:pathLst>
                    </a:custGeom>
                    <a:solidFill>
                      <a:srgbClr val="C88E27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 b="1"/>
                    </a:p>
                  </p:txBody>
                </p:sp>
              </p:grpSp>
              <p:grpSp>
                <p:nvGrpSpPr>
                  <p:cNvPr id="706" name="Graphic 644">
                    <a:extLst>
                      <a:ext uri="{FF2B5EF4-FFF2-40B4-BE49-F238E27FC236}">
                        <a16:creationId xmlns:a16="http://schemas.microsoft.com/office/drawing/2014/main" id="{61278E8E-1313-4F72-BA1D-15B5A71C2978}"/>
                      </a:ext>
                    </a:extLst>
                  </p:cNvPr>
                  <p:cNvGrpSpPr/>
                  <p:nvPr/>
                </p:nvGrpSpPr>
                <p:grpSpPr>
                  <a:xfrm>
                    <a:off x="10426568" y="4992113"/>
                    <a:ext cx="59948" cy="85534"/>
                    <a:chOff x="10426568" y="4992113"/>
                    <a:chExt cx="59948" cy="85534"/>
                  </a:xfrm>
                  <a:solidFill>
                    <a:srgbClr val="C88E27"/>
                  </a:solidFill>
                </p:grpSpPr>
                <p:sp>
                  <p:nvSpPr>
                    <p:cNvPr id="707" name="Freeform: Shape 706">
                      <a:extLst>
                        <a:ext uri="{FF2B5EF4-FFF2-40B4-BE49-F238E27FC236}">
                          <a16:creationId xmlns:a16="http://schemas.microsoft.com/office/drawing/2014/main" id="{5252E7B2-D63A-470F-83BE-3670397B14A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429451" y="4992780"/>
                      <a:ext cx="21419" cy="38004"/>
                    </a:xfrm>
                    <a:custGeom>
                      <a:avLst/>
                      <a:gdLst>
                        <a:gd name="connsiteX0" fmla="*/ 19536 w 21419"/>
                        <a:gd name="connsiteY0" fmla="*/ 38005 h 38004"/>
                        <a:gd name="connsiteX1" fmla="*/ 19060 w 21419"/>
                        <a:gd name="connsiteY1" fmla="*/ 37909 h 38004"/>
                        <a:gd name="connsiteX2" fmla="*/ 200 w 21419"/>
                        <a:gd name="connsiteY2" fmla="*/ 14573 h 38004"/>
                        <a:gd name="connsiteX3" fmla="*/ 13726 w 21419"/>
                        <a:gd name="connsiteY3" fmla="*/ 0 h 38004"/>
                        <a:gd name="connsiteX4" fmla="*/ 14012 w 21419"/>
                        <a:gd name="connsiteY4" fmla="*/ 0 h 38004"/>
                        <a:gd name="connsiteX5" fmla="*/ 15726 w 21419"/>
                        <a:gd name="connsiteY5" fmla="*/ 1810 h 38004"/>
                        <a:gd name="connsiteX6" fmla="*/ 14012 w 21419"/>
                        <a:gd name="connsiteY6" fmla="*/ 3524 h 38004"/>
                        <a:gd name="connsiteX7" fmla="*/ 13821 w 21419"/>
                        <a:gd name="connsiteY7" fmla="*/ 3524 h 38004"/>
                        <a:gd name="connsiteX8" fmla="*/ 3820 w 21419"/>
                        <a:gd name="connsiteY8" fmla="*/ 15050 h 38004"/>
                        <a:gd name="connsiteX9" fmla="*/ 20108 w 21419"/>
                        <a:gd name="connsiteY9" fmla="*/ 34480 h 38004"/>
                        <a:gd name="connsiteX10" fmla="*/ 21346 w 21419"/>
                        <a:gd name="connsiteY10" fmla="*/ 36671 h 38004"/>
                        <a:gd name="connsiteX11" fmla="*/ 19536 w 21419"/>
                        <a:gd name="connsiteY11" fmla="*/ 38005 h 3800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</a:cxnLst>
                      <a:rect l="l" t="t" r="r" b="b"/>
                      <a:pathLst>
                        <a:path w="21419" h="38004">
                          <a:moveTo>
                            <a:pt x="19536" y="38005"/>
                          </a:moveTo>
                          <a:cubicBezTo>
                            <a:pt x="19346" y="38005"/>
                            <a:pt x="19250" y="38005"/>
                            <a:pt x="19060" y="37909"/>
                          </a:cubicBezTo>
                          <a:cubicBezTo>
                            <a:pt x="3248" y="33719"/>
                            <a:pt x="-1038" y="23146"/>
                            <a:pt x="200" y="14573"/>
                          </a:cubicBezTo>
                          <a:cubicBezTo>
                            <a:pt x="1343" y="6382"/>
                            <a:pt x="7249" y="0"/>
                            <a:pt x="13726" y="0"/>
                          </a:cubicBezTo>
                          <a:cubicBezTo>
                            <a:pt x="13821" y="0"/>
                            <a:pt x="13916" y="0"/>
                            <a:pt x="14012" y="0"/>
                          </a:cubicBezTo>
                          <a:cubicBezTo>
                            <a:pt x="14964" y="0"/>
                            <a:pt x="15726" y="857"/>
                            <a:pt x="15726" y="1810"/>
                          </a:cubicBezTo>
                          <a:cubicBezTo>
                            <a:pt x="15726" y="2762"/>
                            <a:pt x="14869" y="3524"/>
                            <a:pt x="14012" y="3524"/>
                          </a:cubicBezTo>
                          <a:cubicBezTo>
                            <a:pt x="14012" y="3524"/>
                            <a:pt x="13821" y="3524"/>
                            <a:pt x="13821" y="3524"/>
                          </a:cubicBezTo>
                          <a:cubicBezTo>
                            <a:pt x="9154" y="3524"/>
                            <a:pt x="4677" y="8668"/>
                            <a:pt x="3820" y="15050"/>
                          </a:cubicBezTo>
                          <a:cubicBezTo>
                            <a:pt x="3344" y="18478"/>
                            <a:pt x="3058" y="29908"/>
                            <a:pt x="20108" y="34480"/>
                          </a:cubicBezTo>
                          <a:cubicBezTo>
                            <a:pt x="21060" y="34766"/>
                            <a:pt x="21632" y="35719"/>
                            <a:pt x="21346" y="36671"/>
                          </a:cubicBezTo>
                          <a:cubicBezTo>
                            <a:pt x="20965" y="37528"/>
                            <a:pt x="20298" y="38005"/>
                            <a:pt x="19536" y="38005"/>
                          </a:cubicBezTo>
                          <a:close/>
                        </a:path>
                      </a:pathLst>
                    </a:custGeom>
                    <a:solidFill>
                      <a:srgbClr val="C88E27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 b="1"/>
                    </a:p>
                  </p:txBody>
                </p:sp>
                <p:sp>
                  <p:nvSpPr>
                    <p:cNvPr id="708" name="Freeform: Shape 707">
                      <a:extLst>
                        <a:ext uri="{FF2B5EF4-FFF2-40B4-BE49-F238E27FC236}">
                          <a16:creationId xmlns:a16="http://schemas.microsoft.com/office/drawing/2014/main" id="{2FA5699E-49EB-43FB-80E7-A50AE59E761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459296" y="4992113"/>
                      <a:ext cx="21419" cy="38004"/>
                    </a:xfrm>
                    <a:custGeom>
                      <a:avLst/>
                      <a:gdLst>
                        <a:gd name="connsiteX0" fmla="*/ 1788 w 21419"/>
                        <a:gd name="connsiteY0" fmla="*/ 38005 h 38004"/>
                        <a:gd name="connsiteX1" fmla="*/ 74 w 21419"/>
                        <a:gd name="connsiteY1" fmla="*/ 36671 h 38004"/>
                        <a:gd name="connsiteX2" fmla="*/ 1312 w 21419"/>
                        <a:gd name="connsiteY2" fmla="*/ 34480 h 38004"/>
                        <a:gd name="connsiteX3" fmla="*/ 17600 w 21419"/>
                        <a:gd name="connsiteY3" fmla="*/ 15050 h 38004"/>
                        <a:gd name="connsiteX4" fmla="*/ 7599 w 21419"/>
                        <a:gd name="connsiteY4" fmla="*/ 3524 h 38004"/>
                        <a:gd name="connsiteX5" fmla="*/ 7408 w 21419"/>
                        <a:gd name="connsiteY5" fmla="*/ 3524 h 38004"/>
                        <a:gd name="connsiteX6" fmla="*/ 5694 w 21419"/>
                        <a:gd name="connsiteY6" fmla="*/ 1810 h 38004"/>
                        <a:gd name="connsiteX7" fmla="*/ 7408 w 21419"/>
                        <a:gd name="connsiteY7" fmla="*/ 0 h 38004"/>
                        <a:gd name="connsiteX8" fmla="*/ 7694 w 21419"/>
                        <a:gd name="connsiteY8" fmla="*/ 0 h 38004"/>
                        <a:gd name="connsiteX9" fmla="*/ 21219 w 21419"/>
                        <a:gd name="connsiteY9" fmla="*/ 14573 h 38004"/>
                        <a:gd name="connsiteX10" fmla="*/ 2360 w 21419"/>
                        <a:gd name="connsiteY10" fmla="*/ 37909 h 38004"/>
                        <a:gd name="connsiteX11" fmla="*/ 1788 w 21419"/>
                        <a:gd name="connsiteY11" fmla="*/ 38005 h 3800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</a:cxnLst>
                      <a:rect l="l" t="t" r="r" b="b"/>
                      <a:pathLst>
                        <a:path w="21419" h="38004">
                          <a:moveTo>
                            <a:pt x="1788" y="38005"/>
                          </a:moveTo>
                          <a:cubicBezTo>
                            <a:pt x="1026" y="38005"/>
                            <a:pt x="264" y="37528"/>
                            <a:pt x="74" y="36671"/>
                          </a:cubicBezTo>
                          <a:cubicBezTo>
                            <a:pt x="-212" y="35719"/>
                            <a:pt x="360" y="34766"/>
                            <a:pt x="1312" y="34480"/>
                          </a:cubicBezTo>
                          <a:cubicBezTo>
                            <a:pt x="18362" y="30004"/>
                            <a:pt x="18076" y="18478"/>
                            <a:pt x="17600" y="15050"/>
                          </a:cubicBezTo>
                          <a:cubicBezTo>
                            <a:pt x="16647" y="8668"/>
                            <a:pt x="12171" y="3524"/>
                            <a:pt x="7599" y="3524"/>
                          </a:cubicBezTo>
                          <a:cubicBezTo>
                            <a:pt x="7503" y="3524"/>
                            <a:pt x="7408" y="3524"/>
                            <a:pt x="7408" y="3524"/>
                          </a:cubicBezTo>
                          <a:cubicBezTo>
                            <a:pt x="6456" y="3524"/>
                            <a:pt x="5694" y="2762"/>
                            <a:pt x="5694" y="1810"/>
                          </a:cubicBezTo>
                          <a:cubicBezTo>
                            <a:pt x="5694" y="857"/>
                            <a:pt x="6456" y="0"/>
                            <a:pt x="7408" y="0"/>
                          </a:cubicBezTo>
                          <a:cubicBezTo>
                            <a:pt x="7503" y="0"/>
                            <a:pt x="7599" y="0"/>
                            <a:pt x="7694" y="0"/>
                          </a:cubicBezTo>
                          <a:cubicBezTo>
                            <a:pt x="14171" y="0"/>
                            <a:pt x="19981" y="6286"/>
                            <a:pt x="21219" y="14573"/>
                          </a:cubicBezTo>
                          <a:cubicBezTo>
                            <a:pt x="22458" y="23146"/>
                            <a:pt x="18171" y="33719"/>
                            <a:pt x="2360" y="37909"/>
                          </a:cubicBezTo>
                          <a:cubicBezTo>
                            <a:pt x="2074" y="38005"/>
                            <a:pt x="1979" y="38005"/>
                            <a:pt x="1788" y="38005"/>
                          </a:cubicBezTo>
                          <a:close/>
                        </a:path>
                      </a:pathLst>
                    </a:custGeom>
                    <a:solidFill>
                      <a:srgbClr val="C88E27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 b="1"/>
                    </a:p>
                  </p:txBody>
                </p:sp>
                <p:sp>
                  <p:nvSpPr>
                    <p:cNvPr id="709" name="Freeform: Shape 708">
                      <a:extLst>
                        <a:ext uri="{FF2B5EF4-FFF2-40B4-BE49-F238E27FC236}">
                          <a16:creationId xmlns:a16="http://schemas.microsoft.com/office/drawing/2014/main" id="{E0A0E318-0914-4F7F-B9EC-F00D3878B2D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426568" y="5026688"/>
                      <a:ext cx="59948" cy="50958"/>
                    </a:xfrm>
                    <a:custGeom>
                      <a:avLst/>
                      <a:gdLst>
                        <a:gd name="connsiteX0" fmla="*/ 9656 w 59948"/>
                        <a:gd name="connsiteY0" fmla="*/ 50959 h 50958"/>
                        <a:gd name="connsiteX1" fmla="*/ 1655 w 59948"/>
                        <a:gd name="connsiteY1" fmla="*/ 47816 h 50958"/>
                        <a:gd name="connsiteX2" fmla="*/ 1560 w 59948"/>
                        <a:gd name="connsiteY2" fmla="*/ 35719 h 50958"/>
                        <a:gd name="connsiteX3" fmla="*/ 15085 w 59948"/>
                        <a:gd name="connsiteY3" fmla="*/ 8001 h 50958"/>
                        <a:gd name="connsiteX4" fmla="*/ 28611 w 59948"/>
                        <a:gd name="connsiteY4" fmla="*/ 0 h 50958"/>
                        <a:gd name="connsiteX5" fmla="*/ 52423 w 59948"/>
                        <a:gd name="connsiteY5" fmla="*/ 0 h 50958"/>
                        <a:gd name="connsiteX6" fmla="*/ 59948 w 59948"/>
                        <a:gd name="connsiteY6" fmla="*/ 7429 h 50958"/>
                        <a:gd name="connsiteX7" fmla="*/ 59948 w 59948"/>
                        <a:gd name="connsiteY7" fmla="*/ 7906 h 50958"/>
                        <a:gd name="connsiteX8" fmla="*/ 53376 w 59948"/>
                        <a:gd name="connsiteY8" fmla="*/ 15335 h 50958"/>
                        <a:gd name="connsiteX9" fmla="*/ 43184 w 59948"/>
                        <a:gd name="connsiteY9" fmla="*/ 30766 h 50958"/>
                        <a:gd name="connsiteX10" fmla="*/ 27182 w 59948"/>
                        <a:gd name="connsiteY10" fmla="*/ 50864 h 50958"/>
                        <a:gd name="connsiteX11" fmla="*/ 11466 w 59948"/>
                        <a:gd name="connsiteY11" fmla="*/ 50864 h 50958"/>
                        <a:gd name="connsiteX12" fmla="*/ 9656 w 59948"/>
                        <a:gd name="connsiteY12" fmla="*/ 50959 h 50958"/>
                        <a:gd name="connsiteX13" fmla="*/ 28516 w 59948"/>
                        <a:gd name="connsiteY13" fmla="*/ 3429 h 50958"/>
                        <a:gd name="connsiteX14" fmla="*/ 18038 w 59948"/>
                        <a:gd name="connsiteY14" fmla="*/ 9620 h 50958"/>
                        <a:gd name="connsiteX15" fmla="*/ 4703 w 59948"/>
                        <a:gd name="connsiteY15" fmla="*/ 36862 h 50958"/>
                        <a:gd name="connsiteX16" fmla="*/ 4227 w 59948"/>
                        <a:gd name="connsiteY16" fmla="*/ 45434 h 50958"/>
                        <a:gd name="connsiteX17" fmla="*/ 10990 w 59948"/>
                        <a:gd name="connsiteY17" fmla="*/ 47244 h 50958"/>
                        <a:gd name="connsiteX18" fmla="*/ 26992 w 59948"/>
                        <a:gd name="connsiteY18" fmla="*/ 47244 h 50958"/>
                        <a:gd name="connsiteX19" fmla="*/ 39565 w 59948"/>
                        <a:gd name="connsiteY19" fmla="*/ 29813 h 50958"/>
                        <a:gd name="connsiteX20" fmla="*/ 52804 w 59948"/>
                        <a:gd name="connsiteY20" fmla="*/ 11811 h 50958"/>
                        <a:gd name="connsiteX21" fmla="*/ 56233 w 59948"/>
                        <a:gd name="connsiteY21" fmla="*/ 7906 h 50958"/>
                        <a:gd name="connsiteX22" fmla="*/ 56233 w 59948"/>
                        <a:gd name="connsiteY22" fmla="*/ 7429 h 50958"/>
                        <a:gd name="connsiteX23" fmla="*/ 52233 w 59948"/>
                        <a:gd name="connsiteY23" fmla="*/ 3429 h 50958"/>
                        <a:gd name="connsiteX24" fmla="*/ 28516 w 59948"/>
                        <a:gd name="connsiteY24" fmla="*/ 3429 h 5095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</a:cxnLst>
                      <a:rect l="l" t="t" r="r" b="b"/>
                      <a:pathLst>
                        <a:path w="59948" h="50958">
                          <a:moveTo>
                            <a:pt x="9656" y="50959"/>
                          </a:moveTo>
                          <a:cubicBezTo>
                            <a:pt x="7465" y="50959"/>
                            <a:pt x="3751" y="50483"/>
                            <a:pt x="1655" y="47816"/>
                          </a:cubicBezTo>
                          <a:cubicBezTo>
                            <a:pt x="-536" y="45053"/>
                            <a:pt x="-536" y="41053"/>
                            <a:pt x="1560" y="35719"/>
                          </a:cubicBezTo>
                          <a:cubicBezTo>
                            <a:pt x="5179" y="26575"/>
                            <a:pt x="10894" y="15621"/>
                            <a:pt x="15085" y="8001"/>
                          </a:cubicBezTo>
                          <a:cubicBezTo>
                            <a:pt x="17848" y="3048"/>
                            <a:pt x="22991" y="0"/>
                            <a:pt x="28611" y="0"/>
                          </a:cubicBezTo>
                          <a:lnTo>
                            <a:pt x="52423" y="0"/>
                          </a:lnTo>
                          <a:cubicBezTo>
                            <a:pt x="56519" y="0"/>
                            <a:pt x="59948" y="3334"/>
                            <a:pt x="59948" y="7429"/>
                          </a:cubicBezTo>
                          <a:lnTo>
                            <a:pt x="59948" y="7906"/>
                          </a:lnTo>
                          <a:cubicBezTo>
                            <a:pt x="59948" y="11716"/>
                            <a:pt x="57091" y="14859"/>
                            <a:pt x="53376" y="15335"/>
                          </a:cubicBezTo>
                          <a:cubicBezTo>
                            <a:pt x="48994" y="15812"/>
                            <a:pt x="45756" y="20765"/>
                            <a:pt x="43184" y="30766"/>
                          </a:cubicBezTo>
                          <a:cubicBezTo>
                            <a:pt x="39279" y="46196"/>
                            <a:pt x="35564" y="50864"/>
                            <a:pt x="27182" y="50864"/>
                          </a:cubicBezTo>
                          <a:lnTo>
                            <a:pt x="11466" y="50864"/>
                          </a:lnTo>
                          <a:cubicBezTo>
                            <a:pt x="11275" y="50864"/>
                            <a:pt x="10609" y="50959"/>
                            <a:pt x="9656" y="50959"/>
                          </a:cubicBezTo>
                          <a:close/>
                          <a:moveTo>
                            <a:pt x="28516" y="3429"/>
                          </a:moveTo>
                          <a:cubicBezTo>
                            <a:pt x="24134" y="3429"/>
                            <a:pt x="20134" y="5810"/>
                            <a:pt x="18038" y="9620"/>
                          </a:cubicBezTo>
                          <a:cubicBezTo>
                            <a:pt x="13942" y="17050"/>
                            <a:pt x="8323" y="27908"/>
                            <a:pt x="4703" y="36862"/>
                          </a:cubicBezTo>
                          <a:cubicBezTo>
                            <a:pt x="3560" y="39624"/>
                            <a:pt x="2608" y="43434"/>
                            <a:pt x="4227" y="45434"/>
                          </a:cubicBezTo>
                          <a:cubicBezTo>
                            <a:pt x="5846" y="47435"/>
                            <a:pt x="9656" y="47435"/>
                            <a:pt x="10990" y="47244"/>
                          </a:cubicBezTo>
                          <a:lnTo>
                            <a:pt x="26992" y="47244"/>
                          </a:lnTo>
                          <a:cubicBezTo>
                            <a:pt x="31945" y="47244"/>
                            <a:pt x="35469" y="46006"/>
                            <a:pt x="39565" y="29813"/>
                          </a:cubicBezTo>
                          <a:cubicBezTo>
                            <a:pt x="41565" y="21908"/>
                            <a:pt x="44899" y="12668"/>
                            <a:pt x="52804" y="11811"/>
                          </a:cubicBezTo>
                          <a:cubicBezTo>
                            <a:pt x="54805" y="11621"/>
                            <a:pt x="56233" y="9906"/>
                            <a:pt x="56233" y="7906"/>
                          </a:cubicBezTo>
                          <a:lnTo>
                            <a:pt x="56233" y="7429"/>
                          </a:lnTo>
                          <a:cubicBezTo>
                            <a:pt x="56233" y="5239"/>
                            <a:pt x="54424" y="3429"/>
                            <a:pt x="52233" y="3429"/>
                          </a:cubicBezTo>
                          <a:lnTo>
                            <a:pt x="28516" y="3429"/>
                          </a:lnTo>
                          <a:close/>
                        </a:path>
                      </a:pathLst>
                    </a:custGeom>
                    <a:solidFill>
                      <a:srgbClr val="C88E27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 b="1"/>
                    </a:p>
                  </p:txBody>
                </p:sp>
                <p:sp>
                  <p:nvSpPr>
                    <p:cNvPr id="710" name="Freeform: Shape 709">
                      <a:extLst>
                        <a:ext uri="{FF2B5EF4-FFF2-40B4-BE49-F238E27FC236}">
                          <a16:creationId xmlns:a16="http://schemas.microsoft.com/office/drawing/2014/main" id="{8F69C3C5-C073-40A2-AD5A-064B047B920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444130" y="5038880"/>
                      <a:ext cx="15049" cy="15049"/>
                    </a:xfrm>
                    <a:custGeom>
                      <a:avLst/>
                      <a:gdLst>
                        <a:gd name="connsiteX0" fmla="*/ 7525 w 15049"/>
                        <a:gd name="connsiteY0" fmla="*/ 15050 h 15049"/>
                        <a:gd name="connsiteX1" fmla="*/ 0 w 15049"/>
                        <a:gd name="connsiteY1" fmla="*/ 7525 h 15049"/>
                        <a:gd name="connsiteX2" fmla="*/ 7525 w 15049"/>
                        <a:gd name="connsiteY2" fmla="*/ 0 h 15049"/>
                        <a:gd name="connsiteX3" fmla="*/ 15049 w 15049"/>
                        <a:gd name="connsiteY3" fmla="*/ 7525 h 15049"/>
                        <a:gd name="connsiteX4" fmla="*/ 7525 w 15049"/>
                        <a:gd name="connsiteY4" fmla="*/ 15050 h 15049"/>
                        <a:gd name="connsiteX5" fmla="*/ 7525 w 15049"/>
                        <a:gd name="connsiteY5" fmla="*/ 3524 h 15049"/>
                        <a:gd name="connsiteX6" fmla="*/ 3524 w 15049"/>
                        <a:gd name="connsiteY6" fmla="*/ 7525 h 15049"/>
                        <a:gd name="connsiteX7" fmla="*/ 7525 w 15049"/>
                        <a:gd name="connsiteY7" fmla="*/ 11525 h 15049"/>
                        <a:gd name="connsiteX8" fmla="*/ 11525 w 15049"/>
                        <a:gd name="connsiteY8" fmla="*/ 7525 h 15049"/>
                        <a:gd name="connsiteX9" fmla="*/ 7525 w 15049"/>
                        <a:gd name="connsiteY9" fmla="*/ 3524 h 1504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049" h="15049">
                          <a:moveTo>
                            <a:pt x="7525" y="15050"/>
                          </a:moveTo>
                          <a:cubicBezTo>
                            <a:pt x="3429" y="15050"/>
                            <a:pt x="0" y="11716"/>
                            <a:pt x="0" y="7525"/>
                          </a:cubicBezTo>
                          <a:cubicBezTo>
                            <a:pt x="0" y="3334"/>
                            <a:pt x="3334" y="0"/>
                            <a:pt x="7525" y="0"/>
                          </a:cubicBezTo>
                          <a:cubicBezTo>
                            <a:pt x="11620" y="0"/>
                            <a:pt x="15049" y="3334"/>
                            <a:pt x="15049" y="7525"/>
                          </a:cubicBezTo>
                          <a:cubicBezTo>
                            <a:pt x="15049" y="11716"/>
                            <a:pt x="11620" y="15050"/>
                            <a:pt x="7525" y="15050"/>
                          </a:cubicBezTo>
                          <a:close/>
                          <a:moveTo>
                            <a:pt x="7525" y="3524"/>
                          </a:moveTo>
                          <a:cubicBezTo>
                            <a:pt x="5334" y="3524"/>
                            <a:pt x="3524" y="5334"/>
                            <a:pt x="3524" y="7525"/>
                          </a:cubicBezTo>
                          <a:cubicBezTo>
                            <a:pt x="3524" y="9716"/>
                            <a:pt x="5334" y="11525"/>
                            <a:pt x="7525" y="11525"/>
                          </a:cubicBezTo>
                          <a:cubicBezTo>
                            <a:pt x="9716" y="11525"/>
                            <a:pt x="11525" y="9716"/>
                            <a:pt x="11525" y="7525"/>
                          </a:cubicBezTo>
                          <a:cubicBezTo>
                            <a:pt x="11525" y="5334"/>
                            <a:pt x="9716" y="3524"/>
                            <a:pt x="7525" y="3524"/>
                          </a:cubicBezTo>
                          <a:close/>
                        </a:path>
                      </a:pathLst>
                    </a:custGeom>
                    <a:solidFill>
                      <a:srgbClr val="C88E27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 b="1"/>
                    </a:p>
                  </p:txBody>
                </p:sp>
              </p:grpSp>
              <p:grpSp>
                <p:nvGrpSpPr>
                  <p:cNvPr id="711" name="Graphic 644">
                    <a:extLst>
                      <a:ext uri="{FF2B5EF4-FFF2-40B4-BE49-F238E27FC236}">
                        <a16:creationId xmlns:a16="http://schemas.microsoft.com/office/drawing/2014/main" id="{61278E8E-1313-4F72-BA1D-15B5A71C2978}"/>
                      </a:ext>
                    </a:extLst>
                  </p:cNvPr>
                  <p:cNvGrpSpPr/>
                  <p:nvPr/>
                </p:nvGrpSpPr>
                <p:grpSpPr>
                  <a:xfrm>
                    <a:off x="10823541" y="4991160"/>
                    <a:ext cx="68168" cy="91725"/>
                    <a:chOff x="10823541" y="4991160"/>
                    <a:chExt cx="68168" cy="91725"/>
                  </a:xfrm>
                  <a:solidFill>
                    <a:srgbClr val="C88E27"/>
                  </a:solidFill>
                </p:grpSpPr>
                <p:sp>
                  <p:nvSpPr>
                    <p:cNvPr id="712" name="Freeform: Shape 711">
                      <a:extLst>
                        <a:ext uri="{FF2B5EF4-FFF2-40B4-BE49-F238E27FC236}">
                          <a16:creationId xmlns:a16="http://schemas.microsoft.com/office/drawing/2014/main" id="{E3B137DD-3B86-40CC-BEEB-AF670394A83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823541" y="4994429"/>
                      <a:ext cx="52373" cy="88456"/>
                    </a:xfrm>
                    <a:custGeom>
                      <a:avLst/>
                      <a:gdLst>
                        <a:gd name="connsiteX0" fmla="*/ 27592 w 52373"/>
                        <a:gd name="connsiteY0" fmla="*/ 88457 h 88456"/>
                        <a:gd name="connsiteX1" fmla="*/ 20258 w 52373"/>
                        <a:gd name="connsiteY1" fmla="*/ 88457 h 88456"/>
                        <a:gd name="connsiteX2" fmla="*/ 18448 w 52373"/>
                        <a:gd name="connsiteY2" fmla="*/ 86742 h 88456"/>
                        <a:gd name="connsiteX3" fmla="*/ 20258 w 52373"/>
                        <a:gd name="connsiteY3" fmla="*/ 85028 h 88456"/>
                        <a:gd name="connsiteX4" fmla="*/ 26354 w 52373"/>
                        <a:gd name="connsiteY4" fmla="*/ 85028 h 88456"/>
                        <a:gd name="connsiteX5" fmla="*/ 48928 w 52373"/>
                        <a:gd name="connsiteY5" fmla="*/ 24068 h 88456"/>
                        <a:gd name="connsiteX6" fmla="*/ 48737 w 52373"/>
                        <a:gd name="connsiteY6" fmla="*/ 23496 h 88456"/>
                        <a:gd name="connsiteX7" fmla="*/ 44165 w 52373"/>
                        <a:gd name="connsiteY7" fmla="*/ 22448 h 88456"/>
                        <a:gd name="connsiteX8" fmla="*/ 13781 w 52373"/>
                        <a:gd name="connsiteY8" fmla="*/ 22448 h 88456"/>
                        <a:gd name="connsiteX9" fmla="*/ 12257 w 52373"/>
                        <a:gd name="connsiteY9" fmla="*/ 21591 h 88456"/>
                        <a:gd name="connsiteX10" fmla="*/ 255 w 52373"/>
                        <a:gd name="connsiteY10" fmla="*/ 2636 h 88456"/>
                        <a:gd name="connsiteX11" fmla="*/ 827 w 52373"/>
                        <a:gd name="connsiteY11" fmla="*/ 255 h 88456"/>
                        <a:gd name="connsiteX12" fmla="*/ 3208 w 52373"/>
                        <a:gd name="connsiteY12" fmla="*/ 827 h 88456"/>
                        <a:gd name="connsiteX13" fmla="*/ 14733 w 52373"/>
                        <a:gd name="connsiteY13" fmla="*/ 19019 h 88456"/>
                        <a:gd name="connsiteX14" fmla="*/ 44070 w 52373"/>
                        <a:gd name="connsiteY14" fmla="*/ 19019 h 88456"/>
                        <a:gd name="connsiteX15" fmla="*/ 51404 w 52373"/>
                        <a:gd name="connsiteY15" fmla="*/ 21305 h 88456"/>
                        <a:gd name="connsiteX16" fmla="*/ 52262 w 52373"/>
                        <a:gd name="connsiteY16" fmla="*/ 25115 h 88456"/>
                        <a:gd name="connsiteX17" fmla="*/ 29211 w 52373"/>
                        <a:gd name="connsiteY17" fmla="*/ 87504 h 88456"/>
                        <a:gd name="connsiteX18" fmla="*/ 27592 w 52373"/>
                        <a:gd name="connsiteY18" fmla="*/ 88457 h 8845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52373" h="88456">
                          <a:moveTo>
                            <a:pt x="27592" y="88457"/>
                          </a:moveTo>
                          <a:lnTo>
                            <a:pt x="20258" y="88457"/>
                          </a:lnTo>
                          <a:cubicBezTo>
                            <a:pt x="19305" y="88457"/>
                            <a:pt x="18448" y="87695"/>
                            <a:pt x="18448" y="86742"/>
                          </a:cubicBezTo>
                          <a:cubicBezTo>
                            <a:pt x="18448" y="85790"/>
                            <a:pt x="19210" y="85028"/>
                            <a:pt x="20258" y="85028"/>
                          </a:cubicBezTo>
                          <a:lnTo>
                            <a:pt x="26354" y="85028"/>
                          </a:lnTo>
                          <a:lnTo>
                            <a:pt x="48928" y="24068"/>
                          </a:lnTo>
                          <a:cubicBezTo>
                            <a:pt x="49023" y="23782"/>
                            <a:pt x="48833" y="23591"/>
                            <a:pt x="48737" y="23496"/>
                          </a:cubicBezTo>
                          <a:cubicBezTo>
                            <a:pt x="48071" y="22639"/>
                            <a:pt x="45594" y="22353"/>
                            <a:pt x="44165" y="22448"/>
                          </a:cubicBezTo>
                          <a:lnTo>
                            <a:pt x="13781" y="22448"/>
                          </a:lnTo>
                          <a:cubicBezTo>
                            <a:pt x="13209" y="22448"/>
                            <a:pt x="12638" y="22163"/>
                            <a:pt x="12257" y="21591"/>
                          </a:cubicBezTo>
                          <a:lnTo>
                            <a:pt x="255" y="2636"/>
                          </a:lnTo>
                          <a:cubicBezTo>
                            <a:pt x="-221" y="1779"/>
                            <a:pt x="-31" y="731"/>
                            <a:pt x="827" y="255"/>
                          </a:cubicBezTo>
                          <a:cubicBezTo>
                            <a:pt x="1684" y="-221"/>
                            <a:pt x="2732" y="-31"/>
                            <a:pt x="3208" y="827"/>
                          </a:cubicBezTo>
                          <a:lnTo>
                            <a:pt x="14733" y="19019"/>
                          </a:lnTo>
                          <a:lnTo>
                            <a:pt x="44070" y="19019"/>
                          </a:lnTo>
                          <a:cubicBezTo>
                            <a:pt x="44832" y="18924"/>
                            <a:pt x="49404" y="18924"/>
                            <a:pt x="51404" y="21305"/>
                          </a:cubicBezTo>
                          <a:cubicBezTo>
                            <a:pt x="51976" y="22067"/>
                            <a:pt x="52643" y="23306"/>
                            <a:pt x="52262" y="25115"/>
                          </a:cubicBezTo>
                          <a:lnTo>
                            <a:pt x="29211" y="87504"/>
                          </a:lnTo>
                          <a:cubicBezTo>
                            <a:pt x="29021" y="87980"/>
                            <a:pt x="28354" y="88457"/>
                            <a:pt x="27592" y="88457"/>
                          </a:cubicBezTo>
                          <a:close/>
                        </a:path>
                      </a:pathLst>
                    </a:custGeom>
                    <a:solidFill>
                      <a:srgbClr val="C88E27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 b="1"/>
                    </a:p>
                  </p:txBody>
                </p:sp>
                <p:sp>
                  <p:nvSpPr>
                    <p:cNvPr id="713" name="Freeform: Shape 712">
                      <a:extLst>
                        <a:ext uri="{FF2B5EF4-FFF2-40B4-BE49-F238E27FC236}">
                          <a16:creationId xmlns:a16="http://schemas.microsoft.com/office/drawing/2014/main" id="{DC8B8902-3E3D-4AD8-9154-C7F34517BE1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851419" y="4991160"/>
                      <a:ext cx="23050" cy="23050"/>
                    </a:xfrm>
                    <a:custGeom>
                      <a:avLst/>
                      <a:gdLst>
                        <a:gd name="connsiteX0" fmla="*/ 11525 w 23050"/>
                        <a:gd name="connsiteY0" fmla="*/ 23050 h 23050"/>
                        <a:gd name="connsiteX1" fmla="*/ 0 w 23050"/>
                        <a:gd name="connsiteY1" fmla="*/ 11525 h 23050"/>
                        <a:gd name="connsiteX2" fmla="*/ 11525 w 23050"/>
                        <a:gd name="connsiteY2" fmla="*/ 0 h 23050"/>
                        <a:gd name="connsiteX3" fmla="*/ 23051 w 23050"/>
                        <a:gd name="connsiteY3" fmla="*/ 11525 h 23050"/>
                        <a:gd name="connsiteX4" fmla="*/ 11525 w 23050"/>
                        <a:gd name="connsiteY4" fmla="*/ 23050 h 23050"/>
                        <a:gd name="connsiteX5" fmla="*/ 11525 w 23050"/>
                        <a:gd name="connsiteY5" fmla="*/ 3619 h 23050"/>
                        <a:gd name="connsiteX6" fmla="*/ 3524 w 23050"/>
                        <a:gd name="connsiteY6" fmla="*/ 11620 h 23050"/>
                        <a:gd name="connsiteX7" fmla="*/ 11525 w 23050"/>
                        <a:gd name="connsiteY7" fmla="*/ 19621 h 23050"/>
                        <a:gd name="connsiteX8" fmla="*/ 19526 w 23050"/>
                        <a:gd name="connsiteY8" fmla="*/ 11620 h 23050"/>
                        <a:gd name="connsiteX9" fmla="*/ 11525 w 23050"/>
                        <a:gd name="connsiteY9" fmla="*/ 3619 h 230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23050" h="23050">
                          <a:moveTo>
                            <a:pt x="11525" y="23050"/>
                          </a:moveTo>
                          <a:cubicBezTo>
                            <a:pt x="5144" y="23050"/>
                            <a:pt x="0" y="17907"/>
                            <a:pt x="0" y="11525"/>
                          </a:cubicBezTo>
                          <a:cubicBezTo>
                            <a:pt x="0" y="5143"/>
                            <a:pt x="5144" y="0"/>
                            <a:pt x="11525" y="0"/>
                          </a:cubicBezTo>
                          <a:cubicBezTo>
                            <a:pt x="17907" y="0"/>
                            <a:pt x="23051" y="5143"/>
                            <a:pt x="23051" y="11525"/>
                          </a:cubicBezTo>
                          <a:cubicBezTo>
                            <a:pt x="23051" y="17907"/>
                            <a:pt x="17812" y="23050"/>
                            <a:pt x="11525" y="23050"/>
                          </a:cubicBezTo>
                          <a:close/>
                          <a:moveTo>
                            <a:pt x="11525" y="3619"/>
                          </a:moveTo>
                          <a:cubicBezTo>
                            <a:pt x="7144" y="3619"/>
                            <a:pt x="3524" y="7239"/>
                            <a:pt x="3524" y="11620"/>
                          </a:cubicBezTo>
                          <a:cubicBezTo>
                            <a:pt x="3524" y="16002"/>
                            <a:pt x="7144" y="19621"/>
                            <a:pt x="11525" y="19621"/>
                          </a:cubicBezTo>
                          <a:cubicBezTo>
                            <a:pt x="15907" y="19621"/>
                            <a:pt x="19526" y="16002"/>
                            <a:pt x="19526" y="11620"/>
                          </a:cubicBezTo>
                          <a:cubicBezTo>
                            <a:pt x="19526" y="7144"/>
                            <a:pt x="15907" y="3619"/>
                            <a:pt x="11525" y="3619"/>
                          </a:cubicBezTo>
                          <a:close/>
                        </a:path>
                      </a:pathLst>
                    </a:custGeom>
                    <a:solidFill>
                      <a:srgbClr val="C88E27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 b="1"/>
                    </a:p>
                  </p:txBody>
                </p:sp>
                <p:sp>
                  <p:nvSpPr>
                    <p:cNvPr id="714" name="Freeform: Shape 713">
                      <a:extLst>
                        <a:ext uri="{FF2B5EF4-FFF2-40B4-BE49-F238E27FC236}">
                          <a16:creationId xmlns:a16="http://schemas.microsoft.com/office/drawing/2014/main" id="{D7006A3D-B5F3-4F0D-BE5D-7FEBECDDA2F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872556" y="5015817"/>
                      <a:ext cx="19153" cy="34969"/>
                    </a:xfrm>
                    <a:custGeom>
                      <a:avLst/>
                      <a:gdLst>
                        <a:gd name="connsiteX0" fmla="*/ 17344 w 19153"/>
                        <a:gd name="connsiteY0" fmla="*/ 34970 h 34969"/>
                        <a:gd name="connsiteX1" fmla="*/ 15629 w 19153"/>
                        <a:gd name="connsiteY1" fmla="*/ 33255 h 34969"/>
                        <a:gd name="connsiteX2" fmla="*/ 15629 w 19153"/>
                        <a:gd name="connsiteY2" fmla="*/ 33255 h 34969"/>
                        <a:gd name="connsiteX3" fmla="*/ 15629 w 19153"/>
                        <a:gd name="connsiteY3" fmla="*/ 17444 h 34969"/>
                        <a:gd name="connsiteX4" fmla="*/ 11819 w 19153"/>
                        <a:gd name="connsiteY4" fmla="*/ 6871 h 34969"/>
                        <a:gd name="connsiteX5" fmla="*/ 1913 w 19153"/>
                        <a:gd name="connsiteY5" fmla="*/ 3538 h 34969"/>
                        <a:gd name="connsiteX6" fmla="*/ 8 w 19153"/>
                        <a:gd name="connsiteY6" fmla="*/ 1918 h 34969"/>
                        <a:gd name="connsiteX7" fmla="*/ 1627 w 19153"/>
                        <a:gd name="connsiteY7" fmla="*/ 13 h 34969"/>
                        <a:gd name="connsiteX8" fmla="*/ 14200 w 19153"/>
                        <a:gd name="connsiteY8" fmla="*/ 4299 h 34969"/>
                        <a:gd name="connsiteX9" fmla="*/ 19153 w 19153"/>
                        <a:gd name="connsiteY9" fmla="*/ 17444 h 34969"/>
                        <a:gd name="connsiteX10" fmla="*/ 19153 w 19153"/>
                        <a:gd name="connsiteY10" fmla="*/ 33255 h 34969"/>
                        <a:gd name="connsiteX11" fmla="*/ 17344 w 19153"/>
                        <a:gd name="connsiteY11" fmla="*/ 34970 h 3496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</a:cxnLst>
                      <a:rect l="l" t="t" r="r" b="b"/>
                      <a:pathLst>
                        <a:path w="19153" h="34969">
                          <a:moveTo>
                            <a:pt x="17344" y="34970"/>
                          </a:moveTo>
                          <a:cubicBezTo>
                            <a:pt x="16391" y="34970"/>
                            <a:pt x="15629" y="34208"/>
                            <a:pt x="15629" y="33255"/>
                          </a:cubicBezTo>
                          <a:cubicBezTo>
                            <a:pt x="15629" y="33255"/>
                            <a:pt x="15629" y="33255"/>
                            <a:pt x="15629" y="33255"/>
                          </a:cubicBezTo>
                          <a:lnTo>
                            <a:pt x="15629" y="17444"/>
                          </a:lnTo>
                          <a:cubicBezTo>
                            <a:pt x="15629" y="12777"/>
                            <a:pt x="14391" y="9252"/>
                            <a:pt x="11819" y="6871"/>
                          </a:cubicBezTo>
                          <a:cubicBezTo>
                            <a:pt x="7819" y="3156"/>
                            <a:pt x="1913" y="3538"/>
                            <a:pt x="1913" y="3538"/>
                          </a:cubicBezTo>
                          <a:cubicBezTo>
                            <a:pt x="865" y="3538"/>
                            <a:pt x="103" y="2871"/>
                            <a:pt x="8" y="1918"/>
                          </a:cubicBezTo>
                          <a:cubicBezTo>
                            <a:pt x="-87" y="966"/>
                            <a:pt x="675" y="109"/>
                            <a:pt x="1627" y="13"/>
                          </a:cubicBezTo>
                          <a:cubicBezTo>
                            <a:pt x="1913" y="13"/>
                            <a:pt x="9057" y="-463"/>
                            <a:pt x="14200" y="4299"/>
                          </a:cubicBezTo>
                          <a:cubicBezTo>
                            <a:pt x="17439" y="7347"/>
                            <a:pt x="19153" y="11729"/>
                            <a:pt x="19153" y="17444"/>
                          </a:cubicBezTo>
                          <a:lnTo>
                            <a:pt x="19153" y="33255"/>
                          </a:lnTo>
                          <a:cubicBezTo>
                            <a:pt x="19153" y="34208"/>
                            <a:pt x="18296" y="34970"/>
                            <a:pt x="17344" y="34970"/>
                          </a:cubicBezTo>
                          <a:close/>
                        </a:path>
                      </a:pathLst>
                    </a:custGeom>
                    <a:solidFill>
                      <a:srgbClr val="C88E27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 b="1"/>
                    </a:p>
                  </p:txBody>
                </p:sp>
                <p:sp>
                  <p:nvSpPr>
                    <p:cNvPr id="715" name="Freeform: Shape 714">
                      <a:extLst>
                        <a:ext uri="{FF2B5EF4-FFF2-40B4-BE49-F238E27FC236}">
                          <a16:creationId xmlns:a16="http://schemas.microsoft.com/office/drawing/2014/main" id="{131DE77C-A9A3-4136-9984-D906B90A2AE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847666" y="5013316"/>
                      <a:ext cx="29690" cy="69570"/>
                    </a:xfrm>
                    <a:custGeom>
                      <a:avLst/>
                      <a:gdLst>
                        <a:gd name="connsiteX0" fmla="*/ 28041 w 29690"/>
                        <a:gd name="connsiteY0" fmla="*/ 69570 h 69570"/>
                        <a:gd name="connsiteX1" fmla="*/ 18135 w 29690"/>
                        <a:gd name="connsiteY1" fmla="*/ 69570 h 69570"/>
                        <a:gd name="connsiteX2" fmla="*/ 16325 w 29690"/>
                        <a:gd name="connsiteY2" fmla="*/ 67856 h 69570"/>
                        <a:gd name="connsiteX3" fmla="*/ 18135 w 29690"/>
                        <a:gd name="connsiteY3" fmla="*/ 66141 h 69570"/>
                        <a:gd name="connsiteX4" fmla="*/ 25374 w 29690"/>
                        <a:gd name="connsiteY4" fmla="*/ 66141 h 69570"/>
                        <a:gd name="connsiteX5" fmla="*/ 133 w 29690"/>
                        <a:gd name="connsiteY5" fmla="*/ 2419 h 69570"/>
                        <a:gd name="connsiteX6" fmla="*/ 1085 w 29690"/>
                        <a:gd name="connsiteY6" fmla="*/ 133 h 69570"/>
                        <a:gd name="connsiteX7" fmla="*/ 3371 w 29690"/>
                        <a:gd name="connsiteY7" fmla="*/ 1085 h 69570"/>
                        <a:gd name="connsiteX8" fmla="*/ 29565 w 29690"/>
                        <a:gd name="connsiteY8" fmla="*/ 67189 h 69570"/>
                        <a:gd name="connsiteX9" fmla="*/ 29375 w 29690"/>
                        <a:gd name="connsiteY9" fmla="*/ 68808 h 69570"/>
                        <a:gd name="connsiteX10" fmla="*/ 28041 w 29690"/>
                        <a:gd name="connsiteY10" fmla="*/ 69570 h 6957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29690" h="69570">
                          <a:moveTo>
                            <a:pt x="28041" y="69570"/>
                          </a:moveTo>
                          <a:lnTo>
                            <a:pt x="18135" y="69570"/>
                          </a:lnTo>
                          <a:cubicBezTo>
                            <a:pt x="17183" y="69570"/>
                            <a:pt x="16325" y="68808"/>
                            <a:pt x="16325" y="67856"/>
                          </a:cubicBezTo>
                          <a:cubicBezTo>
                            <a:pt x="16325" y="66903"/>
                            <a:pt x="17087" y="66141"/>
                            <a:pt x="18135" y="66141"/>
                          </a:cubicBezTo>
                          <a:lnTo>
                            <a:pt x="25374" y="66141"/>
                          </a:lnTo>
                          <a:lnTo>
                            <a:pt x="133" y="2419"/>
                          </a:lnTo>
                          <a:cubicBezTo>
                            <a:pt x="-248" y="1466"/>
                            <a:pt x="228" y="514"/>
                            <a:pt x="1085" y="133"/>
                          </a:cubicBezTo>
                          <a:cubicBezTo>
                            <a:pt x="1943" y="-248"/>
                            <a:pt x="2990" y="228"/>
                            <a:pt x="3371" y="1085"/>
                          </a:cubicBezTo>
                          <a:lnTo>
                            <a:pt x="29565" y="67189"/>
                          </a:lnTo>
                          <a:cubicBezTo>
                            <a:pt x="29756" y="67760"/>
                            <a:pt x="29756" y="68332"/>
                            <a:pt x="29375" y="68808"/>
                          </a:cubicBezTo>
                          <a:cubicBezTo>
                            <a:pt x="29089" y="69284"/>
                            <a:pt x="28613" y="69570"/>
                            <a:pt x="28041" y="69570"/>
                          </a:cubicBezTo>
                          <a:close/>
                        </a:path>
                      </a:pathLst>
                    </a:custGeom>
                    <a:solidFill>
                      <a:srgbClr val="C88E27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 b="1"/>
                    </a:p>
                  </p:txBody>
                </p:sp>
              </p:grpSp>
              <p:grpSp>
                <p:nvGrpSpPr>
                  <p:cNvPr id="716" name="Graphic 644">
                    <a:extLst>
                      <a:ext uri="{FF2B5EF4-FFF2-40B4-BE49-F238E27FC236}">
                        <a16:creationId xmlns:a16="http://schemas.microsoft.com/office/drawing/2014/main" id="{61278E8E-1313-4F72-BA1D-15B5A71C2978}"/>
                      </a:ext>
                    </a:extLst>
                  </p:cNvPr>
                  <p:cNvGrpSpPr/>
                  <p:nvPr/>
                </p:nvGrpSpPr>
                <p:grpSpPr>
                  <a:xfrm>
                    <a:off x="10633898" y="4996399"/>
                    <a:ext cx="65699" cy="88391"/>
                    <a:chOff x="10633898" y="4996399"/>
                    <a:chExt cx="65699" cy="88391"/>
                  </a:xfrm>
                  <a:solidFill>
                    <a:srgbClr val="C88E27"/>
                  </a:solidFill>
                </p:grpSpPr>
                <p:sp>
                  <p:nvSpPr>
                    <p:cNvPr id="717" name="Freeform: Shape 716">
                      <a:extLst>
                        <a:ext uri="{FF2B5EF4-FFF2-40B4-BE49-F238E27FC236}">
                          <a16:creationId xmlns:a16="http://schemas.microsoft.com/office/drawing/2014/main" id="{0B324E6C-2F3F-45C2-89A1-4D1898D504E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633898" y="4999435"/>
                      <a:ext cx="50563" cy="85355"/>
                    </a:xfrm>
                    <a:custGeom>
                      <a:avLst/>
                      <a:gdLst>
                        <a:gd name="connsiteX0" fmla="*/ 26639 w 50563"/>
                        <a:gd name="connsiteY0" fmla="*/ 85356 h 85355"/>
                        <a:gd name="connsiteX1" fmla="*/ 19591 w 50563"/>
                        <a:gd name="connsiteY1" fmla="*/ 85356 h 85355"/>
                        <a:gd name="connsiteX2" fmla="*/ 17781 w 50563"/>
                        <a:gd name="connsiteY2" fmla="*/ 83641 h 85355"/>
                        <a:gd name="connsiteX3" fmla="*/ 19591 w 50563"/>
                        <a:gd name="connsiteY3" fmla="*/ 81927 h 85355"/>
                        <a:gd name="connsiteX4" fmla="*/ 25401 w 50563"/>
                        <a:gd name="connsiteY4" fmla="*/ 81927 h 85355"/>
                        <a:gd name="connsiteX5" fmla="*/ 47118 w 50563"/>
                        <a:gd name="connsiteY5" fmla="*/ 23253 h 85355"/>
                        <a:gd name="connsiteX6" fmla="*/ 46928 w 50563"/>
                        <a:gd name="connsiteY6" fmla="*/ 22776 h 85355"/>
                        <a:gd name="connsiteX7" fmla="*/ 42546 w 50563"/>
                        <a:gd name="connsiteY7" fmla="*/ 21824 h 85355"/>
                        <a:gd name="connsiteX8" fmla="*/ 13304 w 50563"/>
                        <a:gd name="connsiteY8" fmla="*/ 21824 h 85355"/>
                        <a:gd name="connsiteX9" fmla="*/ 11780 w 50563"/>
                        <a:gd name="connsiteY9" fmla="*/ 20967 h 85355"/>
                        <a:gd name="connsiteX10" fmla="*/ 255 w 50563"/>
                        <a:gd name="connsiteY10" fmla="*/ 2679 h 85355"/>
                        <a:gd name="connsiteX11" fmla="*/ 827 w 50563"/>
                        <a:gd name="connsiteY11" fmla="*/ 297 h 85355"/>
                        <a:gd name="connsiteX12" fmla="*/ 3208 w 50563"/>
                        <a:gd name="connsiteY12" fmla="*/ 869 h 85355"/>
                        <a:gd name="connsiteX13" fmla="*/ 14257 w 50563"/>
                        <a:gd name="connsiteY13" fmla="*/ 18300 h 85355"/>
                        <a:gd name="connsiteX14" fmla="*/ 42451 w 50563"/>
                        <a:gd name="connsiteY14" fmla="*/ 18300 h 85355"/>
                        <a:gd name="connsiteX15" fmla="*/ 49595 w 50563"/>
                        <a:gd name="connsiteY15" fmla="*/ 20490 h 85355"/>
                        <a:gd name="connsiteX16" fmla="*/ 50452 w 50563"/>
                        <a:gd name="connsiteY16" fmla="*/ 24300 h 85355"/>
                        <a:gd name="connsiteX17" fmla="*/ 28259 w 50563"/>
                        <a:gd name="connsiteY17" fmla="*/ 84403 h 85355"/>
                        <a:gd name="connsiteX18" fmla="*/ 26639 w 50563"/>
                        <a:gd name="connsiteY18" fmla="*/ 85356 h 8535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50563" h="85355">
                          <a:moveTo>
                            <a:pt x="26639" y="85356"/>
                          </a:moveTo>
                          <a:lnTo>
                            <a:pt x="19591" y="85356"/>
                          </a:lnTo>
                          <a:cubicBezTo>
                            <a:pt x="18638" y="85356"/>
                            <a:pt x="17781" y="84594"/>
                            <a:pt x="17781" y="83641"/>
                          </a:cubicBezTo>
                          <a:cubicBezTo>
                            <a:pt x="17781" y="82689"/>
                            <a:pt x="18543" y="81927"/>
                            <a:pt x="19591" y="81927"/>
                          </a:cubicBezTo>
                          <a:lnTo>
                            <a:pt x="25401" y="81927"/>
                          </a:lnTo>
                          <a:lnTo>
                            <a:pt x="47118" y="23253"/>
                          </a:lnTo>
                          <a:cubicBezTo>
                            <a:pt x="47118" y="22967"/>
                            <a:pt x="47023" y="22872"/>
                            <a:pt x="46928" y="22776"/>
                          </a:cubicBezTo>
                          <a:cubicBezTo>
                            <a:pt x="46261" y="22014"/>
                            <a:pt x="43975" y="21633"/>
                            <a:pt x="42546" y="21824"/>
                          </a:cubicBezTo>
                          <a:lnTo>
                            <a:pt x="13304" y="21824"/>
                          </a:lnTo>
                          <a:cubicBezTo>
                            <a:pt x="12733" y="21824"/>
                            <a:pt x="12161" y="21538"/>
                            <a:pt x="11780" y="20967"/>
                          </a:cubicBezTo>
                          <a:lnTo>
                            <a:pt x="255" y="2679"/>
                          </a:lnTo>
                          <a:cubicBezTo>
                            <a:pt x="-221" y="1821"/>
                            <a:pt x="-31" y="774"/>
                            <a:pt x="827" y="297"/>
                          </a:cubicBezTo>
                          <a:cubicBezTo>
                            <a:pt x="1684" y="-274"/>
                            <a:pt x="2732" y="12"/>
                            <a:pt x="3208" y="869"/>
                          </a:cubicBezTo>
                          <a:lnTo>
                            <a:pt x="14257" y="18300"/>
                          </a:lnTo>
                          <a:lnTo>
                            <a:pt x="42451" y="18300"/>
                          </a:lnTo>
                          <a:cubicBezTo>
                            <a:pt x="43213" y="18300"/>
                            <a:pt x="47594" y="18109"/>
                            <a:pt x="49595" y="20490"/>
                          </a:cubicBezTo>
                          <a:cubicBezTo>
                            <a:pt x="50166" y="21252"/>
                            <a:pt x="50833" y="22395"/>
                            <a:pt x="50452" y="24300"/>
                          </a:cubicBezTo>
                          <a:lnTo>
                            <a:pt x="28259" y="84403"/>
                          </a:lnTo>
                          <a:cubicBezTo>
                            <a:pt x="28068" y="84975"/>
                            <a:pt x="27401" y="85356"/>
                            <a:pt x="26639" y="85356"/>
                          </a:cubicBezTo>
                          <a:close/>
                        </a:path>
                      </a:pathLst>
                    </a:custGeom>
                    <a:solidFill>
                      <a:srgbClr val="C88E27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 b="1"/>
                    </a:p>
                  </p:txBody>
                </p:sp>
                <p:sp>
                  <p:nvSpPr>
                    <p:cNvPr id="718" name="Freeform: Shape 717">
                      <a:extLst>
                        <a:ext uri="{FF2B5EF4-FFF2-40B4-BE49-F238E27FC236}">
                          <a16:creationId xmlns:a16="http://schemas.microsoft.com/office/drawing/2014/main" id="{EDD99AB8-65CB-462C-A208-7EA051FCC8A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660728" y="4996399"/>
                      <a:ext cx="22288" cy="22288"/>
                    </a:xfrm>
                    <a:custGeom>
                      <a:avLst/>
                      <a:gdLst>
                        <a:gd name="connsiteX0" fmla="*/ 11144 w 22288"/>
                        <a:gd name="connsiteY0" fmla="*/ 22289 h 22288"/>
                        <a:gd name="connsiteX1" fmla="*/ 0 w 22288"/>
                        <a:gd name="connsiteY1" fmla="*/ 11144 h 22288"/>
                        <a:gd name="connsiteX2" fmla="*/ 11144 w 22288"/>
                        <a:gd name="connsiteY2" fmla="*/ 0 h 22288"/>
                        <a:gd name="connsiteX3" fmla="*/ 22289 w 22288"/>
                        <a:gd name="connsiteY3" fmla="*/ 11144 h 22288"/>
                        <a:gd name="connsiteX4" fmla="*/ 11144 w 22288"/>
                        <a:gd name="connsiteY4" fmla="*/ 22289 h 22288"/>
                        <a:gd name="connsiteX5" fmla="*/ 11144 w 22288"/>
                        <a:gd name="connsiteY5" fmla="*/ 3524 h 22288"/>
                        <a:gd name="connsiteX6" fmla="*/ 3524 w 22288"/>
                        <a:gd name="connsiteY6" fmla="*/ 11144 h 22288"/>
                        <a:gd name="connsiteX7" fmla="*/ 11144 w 22288"/>
                        <a:gd name="connsiteY7" fmla="*/ 18764 h 22288"/>
                        <a:gd name="connsiteX8" fmla="*/ 18764 w 22288"/>
                        <a:gd name="connsiteY8" fmla="*/ 11144 h 22288"/>
                        <a:gd name="connsiteX9" fmla="*/ 11144 w 22288"/>
                        <a:gd name="connsiteY9" fmla="*/ 3524 h 2228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22288" h="22288">
                          <a:moveTo>
                            <a:pt x="11144" y="22289"/>
                          </a:moveTo>
                          <a:cubicBezTo>
                            <a:pt x="4953" y="22289"/>
                            <a:pt x="0" y="17335"/>
                            <a:pt x="0" y="11144"/>
                          </a:cubicBezTo>
                          <a:cubicBezTo>
                            <a:pt x="0" y="4953"/>
                            <a:pt x="5048" y="0"/>
                            <a:pt x="11144" y="0"/>
                          </a:cubicBezTo>
                          <a:cubicBezTo>
                            <a:pt x="17335" y="0"/>
                            <a:pt x="22289" y="4953"/>
                            <a:pt x="22289" y="11144"/>
                          </a:cubicBezTo>
                          <a:cubicBezTo>
                            <a:pt x="22289" y="17335"/>
                            <a:pt x="17240" y="22289"/>
                            <a:pt x="11144" y="22289"/>
                          </a:cubicBezTo>
                          <a:close/>
                          <a:moveTo>
                            <a:pt x="11144" y="3524"/>
                          </a:moveTo>
                          <a:cubicBezTo>
                            <a:pt x="6953" y="3524"/>
                            <a:pt x="3524" y="6953"/>
                            <a:pt x="3524" y="11144"/>
                          </a:cubicBezTo>
                          <a:cubicBezTo>
                            <a:pt x="3524" y="15335"/>
                            <a:pt x="6953" y="18764"/>
                            <a:pt x="11144" y="18764"/>
                          </a:cubicBezTo>
                          <a:cubicBezTo>
                            <a:pt x="15335" y="18764"/>
                            <a:pt x="18764" y="15335"/>
                            <a:pt x="18764" y="11144"/>
                          </a:cubicBezTo>
                          <a:cubicBezTo>
                            <a:pt x="18764" y="6953"/>
                            <a:pt x="15335" y="3524"/>
                            <a:pt x="11144" y="3524"/>
                          </a:cubicBezTo>
                          <a:close/>
                        </a:path>
                      </a:pathLst>
                    </a:custGeom>
                    <a:solidFill>
                      <a:srgbClr val="C88E27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 b="1"/>
                    </a:p>
                  </p:txBody>
                </p:sp>
                <p:sp>
                  <p:nvSpPr>
                    <p:cNvPr id="719" name="Freeform: Shape 718">
                      <a:extLst>
                        <a:ext uri="{FF2B5EF4-FFF2-40B4-BE49-F238E27FC236}">
                          <a16:creationId xmlns:a16="http://schemas.microsoft.com/office/drawing/2014/main" id="{758550E0-D893-40D1-9B8D-D15CE7B0952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681008" y="5020102"/>
                      <a:ext cx="18589" cy="33827"/>
                    </a:xfrm>
                    <a:custGeom>
                      <a:avLst/>
                      <a:gdLst>
                        <a:gd name="connsiteX0" fmla="*/ 16867 w 18589"/>
                        <a:gd name="connsiteY0" fmla="*/ 33828 h 33827"/>
                        <a:gd name="connsiteX1" fmla="*/ 15058 w 18589"/>
                        <a:gd name="connsiteY1" fmla="*/ 32113 h 33827"/>
                        <a:gd name="connsiteX2" fmla="*/ 15058 w 18589"/>
                        <a:gd name="connsiteY2" fmla="*/ 32113 h 33827"/>
                        <a:gd name="connsiteX3" fmla="*/ 15058 w 18589"/>
                        <a:gd name="connsiteY3" fmla="*/ 16873 h 33827"/>
                        <a:gd name="connsiteX4" fmla="*/ 11438 w 18589"/>
                        <a:gd name="connsiteY4" fmla="*/ 6777 h 33827"/>
                        <a:gd name="connsiteX5" fmla="*/ 1913 w 18589"/>
                        <a:gd name="connsiteY5" fmla="*/ 3538 h 33827"/>
                        <a:gd name="connsiteX6" fmla="*/ 8 w 18589"/>
                        <a:gd name="connsiteY6" fmla="*/ 1919 h 33827"/>
                        <a:gd name="connsiteX7" fmla="*/ 1627 w 18589"/>
                        <a:gd name="connsiteY7" fmla="*/ 14 h 33827"/>
                        <a:gd name="connsiteX8" fmla="*/ 13819 w 18589"/>
                        <a:gd name="connsiteY8" fmla="*/ 4110 h 33827"/>
                        <a:gd name="connsiteX9" fmla="*/ 18582 w 18589"/>
                        <a:gd name="connsiteY9" fmla="*/ 16778 h 33827"/>
                        <a:gd name="connsiteX10" fmla="*/ 18582 w 18589"/>
                        <a:gd name="connsiteY10" fmla="*/ 32018 h 33827"/>
                        <a:gd name="connsiteX11" fmla="*/ 16867 w 18589"/>
                        <a:gd name="connsiteY11" fmla="*/ 33828 h 338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</a:cxnLst>
                      <a:rect l="l" t="t" r="r" b="b"/>
                      <a:pathLst>
                        <a:path w="18589" h="33827">
                          <a:moveTo>
                            <a:pt x="16867" y="33828"/>
                          </a:moveTo>
                          <a:cubicBezTo>
                            <a:pt x="15915" y="33828"/>
                            <a:pt x="15153" y="33066"/>
                            <a:pt x="15058" y="32113"/>
                          </a:cubicBezTo>
                          <a:cubicBezTo>
                            <a:pt x="15058" y="32113"/>
                            <a:pt x="15058" y="32113"/>
                            <a:pt x="15058" y="32113"/>
                          </a:cubicBezTo>
                          <a:lnTo>
                            <a:pt x="15058" y="16873"/>
                          </a:lnTo>
                          <a:cubicBezTo>
                            <a:pt x="15058" y="12397"/>
                            <a:pt x="13819" y="9063"/>
                            <a:pt x="11438" y="6777"/>
                          </a:cubicBezTo>
                          <a:cubicBezTo>
                            <a:pt x="7628" y="3253"/>
                            <a:pt x="1913" y="3538"/>
                            <a:pt x="1913" y="3538"/>
                          </a:cubicBezTo>
                          <a:cubicBezTo>
                            <a:pt x="865" y="3538"/>
                            <a:pt x="103" y="2872"/>
                            <a:pt x="8" y="1919"/>
                          </a:cubicBezTo>
                          <a:cubicBezTo>
                            <a:pt x="-87" y="967"/>
                            <a:pt x="675" y="109"/>
                            <a:pt x="1627" y="14"/>
                          </a:cubicBezTo>
                          <a:cubicBezTo>
                            <a:pt x="1913" y="14"/>
                            <a:pt x="8866" y="-462"/>
                            <a:pt x="13819" y="4110"/>
                          </a:cubicBezTo>
                          <a:cubicBezTo>
                            <a:pt x="16963" y="7063"/>
                            <a:pt x="18582" y="11349"/>
                            <a:pt x="18582" y="16778"/>
                          </a:cubicBezTo>
                          <a:lnTo>
                            <a:pt x="18582" y="32018"/>
                          </a:lnTo>
                          <a:cubicBezTo>
                            <a:pt x="18677" y="33066"/>
                            <a:pt x="17820" y="33828"/>
                            <a:pt x="16867" y="33828"/>
                          </a:cubicBezTo>
                          <a:close/>
                        </a:path>
                      </a:pathLst>
                    </a:custGeom>
                    <a:solidFill>
                      <a:srgbClr val="C88E27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 b="1"/>
                    </a:p>
                  </p:txBody>
                </p:sp>
                <p:sp>
                  <p:nvSpPr>
                    <p:cNvPr id="720" name="Freeform: Shape 719">
                      <a:extLst>
                        <a:ext uri="{FF2B5EF4-FFF2-40B4-BE49-F238E27FC236}">
                          <a16:creationId xmlns:a16="http://schemas.microsoft.com/office/drawing/2014/main" id="{265F0F89-4C44-430B-BFC2-0CD2F9FCCFE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657262" y="5017697"/>
                      <a:ext cx="28642" cy="67093"/>
                    </a:xfrm>
                    <a:custGeom>
                      <a:avLst/>
                      <a:gdLst>
                        <a:gd name="connsiteX0" fmla="*/ 26898 w 28642"/>
                        <a:gd name="connsiteY0" fmla="*/ 67094 h 67093"/>
                        <a:gd name="connsiteX1" fmla="*/ 17468 w 28642"/>
                        <a:gd name="connsiteY1" fmla="*/ 67094 h 67093"/>
                        <a:gd name="connsiteX2" fmla="*/ 15659 w 28642"/>
                        <a:gd name="connsiteY2" fmla="*/ 65379 h 67093"/>
                        <a:gd name="connsiteX3" fmla="*/ 17468 w 28642"/>
                        <a:gd name="connsiteY3" fmla="*/ 63665 h 67093"/>
                        <a:gd name="connsiteX4" fmla="*/ 24326 w 28642"/>
                        <a:gd name="connsiteY4" fmla="*/ 63665 h 67093"/>
                        <a:gd name="connsiteX5" fmla="*/ 133 w 28642"/>
                        <a:gd name="connsiteY5" fmla="*/ 2419 h 67093"/>
                        <a:gd name="connsiteX6" fmla="*/ 1085 w 28642"/>
                        <a:gd name="connsiteY6" fmla="*/ 133 h 67093"/>
                        <a:gd name="connsiteX7" fmla="*/ 3371 w 28642"/>
                        <a:gd name="connsiteY7" fmla="*/ 1085 h 67093"/>
                        <a:gd name="connsiteX8" fmla="*/ 28517 w 28642"/>
                        <a:gd name="connsiteY8" fmla="*/ 64808 h 67093"/>
                        <a:gd name="connsiteX9" fmla="*/ 28327 w 28642"/>
                        <a:gd name="connsiteY9" fmla="*/ 66427 h 67093"/>
                        <a:gd name="connsiteX10" fmla="*/ 26898 w 28642"/>
                        <a:gd name="connsiteY10" fmla="*/ 67094 h 6709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28642" h="67093">
                          <a:moveTo>
                            <a:pt x="26898" y="67094"/>
                          </a:moveTo>
                          <a:lnTo>
                            <a:pt x="17468" y="67094"/>
                          </a:lnTo>
                          <a:cubicBezTo>
                            <a:pt x="16516" y="67094"/>
                            <a:pt x="15659" y="66332"/>
                            <a:pt x="15659" y="65379"/>
                          </a:cubicBezTo>
                          <a:cubicBezTo>
                            <a:pt x="15659" y="64427"/>
                            <a:pt x="16421" y="63665"/>
                            <a:pt x="17468" y="63665"/>
                          </a:cubicBezTo>
                          <a:lnTo>
                            <a:pt x="24326" y="63665"/>
                          </a:lnTo>
                          <a:lnTo>
                            <a:pt x="133" y="2419"/>
                          </a:lnTo>
                          <a:cubicBezTo>
                            <a:pt x="-248" y="1466"/>
                            <a:pt x="228" y="514"/>
                            <a:pt x="1085" y="133"/>
                          </a:cubicBezTo>
                          <a:cubicBezTo>
                            <a:pt x="1943" y="-248"/>
                            <a:pt x="2990" y="228"/>
                            <a:pt x="3371" y="1085"/>
                          </a:cubicBezTo>
                          <a:lnTo>
                            <a:pt x="28517" y="64808"/>
                          </a:lnTo>
                          <a:cubicBezTo>
                            <a:pt x="28708" y="65379"/>
                            <a:pt x="28708" y="65951"/>
                            <a:pt x="28327" y="66427"/>
                          </a:cubicBezTo>
                          <a:cubicBezTo>
                            <a:pt x="28041" y="66808"/>
                            <a:pt x="27470" y="67094"/>
                            <a:pt x="26898" y="67094"/>
                          </a:cubicBezTo>
                          <a:close/>
                        </a:path>
                      </a:pathLst>
                    </a:custGeom>
                    <a:solidFill>
                      <a:srgbClr val="C88E27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 b="1"/>
                    </a:p>
                  </p:txBody>
                </p:sp>
              </p:grpSp>
              <p:grpSp>
                <p:nvGrpSpPr>
                  <p:cNvPr id="721" name="Graphic 644">
                    <a:extLst>
                      <a:ext uri="{FF2B5EF4-FFF2-40B4-BE49-F238E27FC236}">
                        <a16:creationId xmlns:a16="http://schemas.microsoft.com/office/drawing/2014/main" id="{61278E8E-1313-4F72-BA1D-15B5A71C2978}"/>
                      </a:ext>
                    </a:extLst>
                  </p:cNvPr>
                  <p:cNvGrpSpPr/>
                  <p:nvPr/>
                </p:nvGrpSpPr>
                <p:grpSpPr>
                  <a:xfrm>
                    <a:off x="10703554" y="4994934"/>
                    <a:ext cx="128571" cy="88047"/>
                    <a:chOff x="10703554" y="4994934"/>
                    <a:chExt cx="128571" cy="88047"/>
                  </a:xfrm>
                  <a:solidFill>
                    <a:srgbClr val="C88E27"/>
                  </a:solidFill>
                </p:grpSpPr>
                <p:sp>
                  <p:nvSpPr>
                    <p:cNvPr id="722" name="Freeform: Shape 721">
                      <a:extLst>
                        <a:ext uri="{FF2B5EF4-FFF2-40B4-BE49-F238E27FC236}">
                          <a16:creationId xmlns:a16="http://schemas.microsoft.com/office/drawing/2014/main" id="{D667C4A1-267A-4560-A477-B33733C24EB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703554" y="4995269"/>
                      <a:ext cx="37859" cy="21132"/>
                    </a:xfrm>
                    <a:custGeom>
                      <a:avLst/>
                      <a:gdLst>
                        <a:gd name="connsiteX0" fmla="*/ 36136 w 37859"/>
                        <a:gd name="connsiteY0" fmla="*/ 20942 h 21132"/>
                        <a:gd name="connsiteX1" fmla="*/ 34422 w 37859"/>
                        <a:gd name="connsiteY1" fmla="*/ 19418 h 21132"/>
                        <a:gd name="connsiteX2" fmla="*/ 34136 w 37859"/>
                        <a:gd name="connsiteY2" fmla="*/ 17418 h 21132"/>
                        <a:gd name="connsiteX3" fmla="*/ 29088 w 37859"/>
                        <a:gd name="connsiteY3" fmla="*/ 12655 h 21132"/>
                        <a:gd name="connsiteX4" fmla="*/ 9847 w 37859"/>
                        <a:gd name="connsiteY4" fmla="*/ 11608 h 21132"/>
                        <a:gd name="connsiteX5" fmla="*/ 37 w 37859"/>
                        <a:gd name="connsiteY5" fmla="*/ 2273 h 21132"/>
                        <a:gd name="connsiteX6" fmla="*/ 1370 w 37859"/>
                        <a:gd name="connsiteY6" fmla="*/ 82 h 21132"/>
                        <a:gd name="connsiteX7" fmla="*/ 3370 w 37859"/>
                        <a:gd name="connsiteY7" fmla="*/ 1225 h 21132"/>
                        <a:gd name="connsiteX8" fmla="*/ 3466 w 37859"/>
                        <a:gd name="connsiteY8" fmla="*/ 1702 h 21132"/>
                        <a:gd name="connsiteX9" fmla="*/ 9943 w 37859"/>
                        <a:gd name="connsiteY9" fmla="*/ 8179 h 21132"/>
                        <a:gd name="connsiteX10" fmla="*/ 29278 w 37859"/>
                        <a:gd name="connsiteY10" fmla="*/ 9226 h 21132"/>
                        <a:gd name="connsiteX11" fmla="*/ 37565 w 37859"/>
                        <a:gd name="connsiteY11" fmla="*/ 17132 h 21132"/>
                        <a:gd name="connsiteX12" fmla="*/ 37851 w 37859"/>
                        <a:gd name="connsiteY12" fmla="*/ 19132 h 21132"/>
                        <a:gd name="connsiteX13" fmla="*/ 36327 w 37859"/>
                        <a:gd name="connsiteY13" fmla="*/ 21133 h 21132"/>
                        <a:gd name="connsiteX14" fmla="*/ 36136 w 37859"/>
                        <a:gd name="connsiteY14" fmla="*/ 20942 h 211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</a:cxnLst>
                      <a:rect l="l" t="t" r="r" b="b"/>
                      <a:pathLst>
                        <a:path w="37859" h="21132">
                          <a:moveTo>
                            <a:pt x="36136" y="20942"/>
                          </a:moveTo>
                          <a:cubicBezTo>
                            <a:pt x="35279" y="20942"/>
                            <a:pt x="34517" y="20275"/>
                            <a:pt x="34422" y="19418"/>
                          </a:cubicBezTo>
                          <a:lnTo>
                            <a:pt x="34136" y="17418"/>
                          </a:lnTo>
                          <a:cubicBezTo>
                            <a:pt x="33850" y="14846"/>
                            <a:pt x="31755" y="12846"/>
                            <a:pt x="29088" y="12655"/>
                          </a:cubicBezTo>
                          <a:cubicBezTo>
                            <a:pt x="25182" y="12370"/>
                            <a:pt x="19087" y="11989"/>
                            <a:pt x="9847" y="11608"/>
                          </a:cubicBezTo>
                          <a:cubicBezTo>
                            <a:pt x="6704" y="11512"/>
                            <a:pt x="1370" y="10084"/>
                            <a:pt x="37" y="2273"/>
                          </a:cubicBezTo>
                          <a:cubicBezTo>
                            <a:pt x="-154" y="1321"/>
                            <a:pt x="418" y="273"/>
                            <a:pt x="1370" y="82"/>
                          </a:cubicBezTo>
                          <a:cubicBezTo>
                            <a:pt x="2323" y="-203"/>
                            <a:pt x="3180" y="273"/>
                            <a:pt x="3370" y="1225"/>
                          </a:cubicBezTo>
                          <a:cubicBezTo>
                            <a:pt x="3370" y="1225"/>
                            <a:pt x="3466" y="1606"/>
                            <a:pt x="3466" y="1702"/>
                          </a:cubicBezTo>
                          <a:cubicBezTo>
                            <a:pt x="4132" y="5893"/>
                            <a:pt x="6323" y="7988"/>
                            <a:pt x="9943" y="8179"/>
                          </a:cubicBezTo>
                          <a:cubicBezTo>
                            <a:pt x="19182" y="8560"/>
                            <a:pt x="25373" y="8941"/>
                            <a:pt x="29278" y="9226"/>
                          </a:cubicBezTo>
                          <a:cubicBezTo>
                            <a:pt x="33565" y="9512"/>
                            <a:pt x="36994" y="12846"/>
                            <a:pt x="37565" y="17132"/>
                          </a:cubicBezTo>
                          <a:lnTo>
                            <a:pt x="37851" y="19132"/>
                          </a:lnTo>
                          <a:cubicBezTo>
                            <a:pt x="37946" y="20085"/>
                            <a:pt x="37279" y="20942"/>
                            <a:pt x="36327" y="21133"/>
                          </a:cubicBezTo>
                          <a:cubicBezTo>
                            <a:pt x="36327" y="20942"/>
                            <a:pt x="36231" y="20942"/>
                            <a:pt x="36136" y="20942"/>
                          </a:cubicBezTo>
                          <a:close/>
                        </a:path>
                      </a:pathLst>
                    </a:custGeom>
                    <a:solidFill>
                      <a:srgbClr val="C88E27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 b="1"/>
                    </a:p>
                  </p:txBody>
                </p:sp>
                <p:sp>
                  <p:nvSpPr>
                    <p:cNvPr id="723" name="Freeform: Shape 722">
                      <a:extLst>
                        <a:ext uri="{FF2B5EF4-FFF2-40B4-BE49-F238E27FC236}">
                          <a16:creationId xmlns:a16="http://schemas.microsoft.com/office/drawing/2014/main" id="{3D3BD977-7456-4AE8-9E6F-065B7C4FA13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737967" y="4994934"/>
                      <a:ext cx="37955" cy="21277"/>
                    </a:xfrm>
                    <a:custGeom>
                      <a:avLst/>
                      <a:gdLst>
                        <a:gd name="connsiteX0" fmla="*/ 1724 w 37955"/>
                        <a:gd name="connsiteY0" fmla="*/ 21277 h 21277"/>
                        <a:gd name="connsiteX1" fmla="*/ 1533 w 37955"/>
                        <a:gd name="connsiteY1" fmla="*/ 21277 h 21277"/>
                        <a:gd name="connsiteX2" fmla="*/ 9 w 37955"/>
                        <a:gd name="connsiteY2" fmla="*/ 19277 h 21277"/>
                        <a:gd name="connsiteX3" fmla="*/ 295 w 37955"/>
                        <a:gd name="connsiteY3" fmla="*/ 17277 h 21277"/>
                        <a:gd name="connsiteX4" fmla="*/ 8582 w 37955"/>
                        <a:gd name="connsiteY4" fmla="*/ 9371 h 21277"/>
                        <a:gd name="connsiteX5" fmla="*/ 27917 w 37955"/>
                        <a:gd name="connsiteY5" fmla="*/ 8323 h 21277"/>
                        <a:gd name="connsiteX6" fmla="*/ 34394 w 37955"/>
                        <a:gd name="connsiteY6" fmla="*/ 1846 h 21277"/>
                        <a:gd name="connsiteX7" fmla="*/ 34490 w 37955"/>
                        <a:gd name="connsiteY7" fmla="*/ 1370 h 21277"/>
                        <a:gd name="connsiteX8" fmla="*/ 36585 w 37955"/>
                        <a:gd name="connsiteY8" fmla="*/ 36 h 21277"/>
                        <a:gd name="connsiteX9" fmla="*/ 37919 w 37955"/>
                        <a:gd name="connsiteY9" fmla="*/ 2132 h 21277"/>
                        <a:gd name="connsiteX10" fmla="*/ 28013 w 37955"/>
                        <a:gd name="connsiteY10" fmla="*/ 11752 h 21277"/>
                        <a:gd name="connsiteX11" fmla="*/ 8772 w 37955"/>
                        <a:gd name="connsiteY11" fmla="*/ 12800 h 21277"/>
                        <a:gd name="connsiteX12" fmla="*/ 3819 w 37955"/>
                        <a:gd name="connsiteY12" fmla="*/ 17563 h 21277"/>
                        <a:gd name="connsiteX13" fmla="*/ 3533 w 37955"/>
                        <a:gd name="connsiteY13" fmla="*/ 19563 h 21277"/>
                        <a:gd name="connsiteX14" fmla="*/ 1724 w 37955"/>
                        <a:gd name="connsiteY14" fmla="*/ 21277 h 2127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</a:cxnLst>
                      <a:rect l="l" t="t" r="r" b="b"/>
                      <a:pathLst>
                        <a:path w="37955" h="21277">
                          <a:moveTo>
                            <a:pt x="1724" y="21277"/>
                          </a:moveTo>
                          <a:cubicBezTo>
                            <a:pt x="1628" y="21277"/>
                            <a:pt x="1628" y="21277"/>
                            <a:pt x="1533" y="21277"/>
                          </a:cubicBezTo>
                          <a:cubicBezTo>
                            <a:pt x="581" y="21182"/>
                            <a:pt x="-86" y="20325"/>
                            <a:pt x="9" y="19277"/>
                          </a:cubicBezTo>
                          <a:lnTo>
                            <a:pt x="295" y="17277"/>
                          </a:lnTo>
                          <a:cubicBezTo>
                            <a:pt x="771" y="12990"/>
                            <a:pt x="4295" y="9752"/>
                            <a:pt x="8582" y="9371"/>
                          </a:cubicBezTo>
                          <a:cubicBezTo>
                            <a:pt x="12487" y="9085"/>
                            <a:pt x="18678" y="8704"/>
                            <a:pt x="27917" y="8323"/>
                          </a:cubicBezTo>
                          <a:cubicBezTo>
                            <a:pt x="31632" y="8133"/>
                            <a:pt x="33728" y="6037"/>
                            <a:pt x="34394" y="1846"/>
                          </a:cubicBezTo>
                          <a:cubicBezTo>
                            <a:pt x="34394" y="1846"/>
                            <a:pt x="34490" y="1465"/>
                            <a:pt x="34490" y="1370"/>
                          </a:cubicBezTo>
                          <a:cubicBezTo>
                            <a:pt x="34680" y="417"/>
                            <a:pt x="35633" y="-154"/>
                            <a:pt x="36585" y="36"/>
                          </a:cubicBezTo>
                          <a:cubicBezTo>
                            <a:pt x="37538" y="227"/>
                            <a:pt x="38109" y="1180"/>
                            <a:pt x="37919" y="2132"/>
                          </a:cubicBezTo>
                          <a:cubicBezTo>
                            <a:pt x="36585" y="10228"/>
                            <a:pt x="31156" y="11562"/>
                            <a:pt x="28013" y="11752"/>
                          </a:cubicBezTo>
                          <a:cubicBezTo>
                            <a:pt x="18773" y="12133"/>
                            <a:pt x="12677" y="12514"/>
                            <a:pt x="8772" y="12800"/>
                          </a:cubicBezTo>
                          <a:cubicBezTo>
                            <a:pt x="6200" y="12990"/>
                            <a:pt x="4105" y="14991"/>
                            <a:pt x="3819" y="17563"/>
                          </a:cubicBezTo>
                          <a:lnTo>
                            <a:pt x="3533" y="19563"/>
                          </a:lnTo>
                          <a:cubicBezTo>
                            <a:pt x="3343" y="20706"/>
                            <a:pt x="2581" y="21277"/>
                            <a:pt x="1724" y="21277"/>
                          </a:cubicBezTo>
                          <a:close/>
                        </a:path>
                      </a:pathLst>
                    </a:custGeom>
                    <a:solidFill>
                      <a:srgbClr val="C88E27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 b="1"/>
                    </a:p>
                  </p:txBody>
                </p:sp>
                <p:sp>
                  <p:nvSpPr>
                    <p:cNvPr id="724" name="Freeform: Shape 723">
                      <a:extLst>
                        <a:ext uri="{FF2B5EF4-FFF2-40B4-BE49-F238E27FC236}">
                          <a16:creationId xmlns:a16="http://schemas.microsoft.com/office/drawing/2014/main" id="{34915283-E3D3-4E0F-9FB4-C56D265127D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719401" y="5012050"/>
                      <a:ext cx="88601" cy="70931"/>
                    </a:xfrm>
                    <a:custGeom>
                      <a:avLst/>
                      <a:gdLst>
                        <a:gd name="connsiteX0" fmla="*/ 58294 w 88601"/>
                        <a:gd name="connsiteY0" fmla="*/ 70931 h 70931"/>
                        <a:gd name="connsiteX1" fmla="*/ 57246 w 88601"/>
                        <a:gd name="connsiteY1" fmla="*/ 70550 h 70931"/>
                        <a:gd name="connsiteX2" fmla="*/ 56865 w 88601"/>
                        <a:gd name="connsiteY2" fmla="*/ 68074 h 70931"/>
                        <a:gd name="connsiteX3" fmla="*/ 83821 w 88601"/>
                        <a:gd name="connsiteY3" fmla="*/ 34070 h 70931"/>
                        <a:gd name="connsiteX4" fmla="*/ 83535 w 88601"/>
                        <a:gd name="connsiteY4" fmla="*/ 18639 h 70931"/>
                        <a:gd name="connsiteX5" fmla="*/ 77725 w 88601"/>
                        <a:gd name="connsiteY5" fmla="*/ 13972 h 70931"/>
                        <a:gd name="connsiteX6" fmla="*/ 39816 w 88601"/>
                        <a:gd name="connsiteY6" fmla="*/ 13591 h 70931"/>
                        <a:gd name="connsiteX7" fmla="*/ 21051 w 88601"/>
                        <a:gd name="connsiteY7" fmla="*/ 3780 h 70931"/>
                        <a:gd name="connsiteX8" fmla="*/ 3430 w 88601"/>
                        <a:gd name="connsiteY8" fmla="*/ 18734 h 70931"/>
                        <a:gd name="connsiteX9" fmla="*/ 12288 w 88601"/>
                        <a:gd name="connsiteY9" fmla="*/ 25307 h 70931"/>
                        <a:gd name="connsiteX10" fmla="*/ 25242 w 88601"/>
                        <a:gd name="connsiteY10" fmla="*/ 34927 h 70931"/>
                        <a:gd name="connsiteX11" fmla="*/ 34958 w 88601"/>
                        <a:gd name="connsiteY11" fmla="*/ 68645 h 70931"/>
                        <a:gd name="connsiteX12" fmla="*/ 34672 w 88601"/>
                        <a:gd name="connsiteY12" fmla="*/ 70169 h 70931"/>
                        <a:gd name="connsiteX13" fmla="*/ 33243 w 88601"/>
                        <a:gd name="connsiteY13" fmla="*/ 70836 h 70931"/>
                        <a:gd name="connsiteX14" fmla="*/ 24957 w 88601"/>
                        <a:gd name="connsiteY14" fmla="*/ 70836 h 70931"/>
                        <a:gd name="connsiteX15" fmla="*/ 23147 w 88601"/>
                        <a:gd name="connsiteY15" fmla="*/ 69122 h 70931"/>
                        <a:gd name="connsiteX16" fmla="*/ 24957 w 88601"/>
                        <a:gd name="connsiteY16" fmla="*/ 67407 h 70931"/>
                        <a:gd name="connsiteX17" fmla="*/ 30957 w 88601"/>
                        <a:gd name="connsiteY17" fmla="*/ 67407 h 70931"/>
                        <a:gd name="connsiteX18" fmla="*/ 22004 w 88601"/>
                        <a:gd name="connsiteY18" fmla="*/ 36165 h 70931"/>
                        <a:gd name="connsiteX19" fmla="*/ 11050 w 88601"/>
                        <a:gd name="connsiteY19" fmla="*/ 28545 h 70931"/>
                        <a:gd name="connsiteX20" fmla="*/ 1 w 88601"/>
                        <a:gd name="connsiteY20" fmla="*/ 18734 h 70931"/>
                        <a:gd name="connsiteX21" fmla="*/ 20670 w 88601"/>
                        <a:gd name="connsiteY21" fmla="*/ 161 h 70931"/>
                        <a:gd name="connsiteX22" fmla="*/ 22575 w 88601"/>
                        <a:gd name="connsiteY22" fmla="*/ 446 h 70931"/>
                        <a:gd name="connsiteX23" fmla="*/ 39625 w 88601"/>
                        <a:gd name="connsiteY23" fmla="*/ 10162 h 70931"/>
                        <a:gd name="connsiteX24" fmla="*/ 39911 w 88601"/>
                        <a:gd name="connsiteY24" fmla="*/ 10162 h 70931"/>
                        <a:gd name="connsiteX25" fmla="*/ 78011 w 88601"/>
                        <a:gd name="connsiteY25" fmla="*/ 10543 h 70931"/>
                        <a:gd name="connsiteX26" fmla="*/ 87155 w 88601"/>
                        <a:gd name="connsiteY26" fmla="*/ 17877 h 70931"/>
                        <a:gd name="connsiteX27" fmla="*/ 86298 w 88601"/>
                        <a:gd name="connsiteY27" fmla="*/ 36737 h 70931"/>
                        <a:gd name="connsiteX28" fmla="*/ 59913 w 88601"/>
                        <a:gd name="connsiteY28" fmla="*/ 70169 h 70931"/>
                        <a:gd name="connsiteX29" fmla="*/ 58294 w 88601"/>
                        <a:gd name="connsiteY29" fmla="*/ 70931 h 7093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</a:cxnLst>
                      <a:rect l="l" t="t" r="r" b="b"/>
                      <a:pathLst>
                        <a:path w="88601" h="70931">
                          <a:moveTo>
                            <a:pt x="58294" y="70931"/>
                          </a:moveTo>
                          <a:cubicBezTo>
                            <a:pt x="57913" y="70931"/>
                            <a:pt x="57532" y="70836"/>
                            <a:pt x="57246" y="70550"/>
                          </a:cubicBezTo>
                          <a:cubicBezTo>
                            <a:pt x="56484" y="69979"/>
                            <a:pt x="56294" y="68836"/>
                            <a:pt x="56865" y="68074"/>
                          </a:cubicBezTo>
                          <a:cubicBezTo>
                            <a:pt x="59247" y="64931"/>
                            <a:pt x="80011" y="37403"/>
                            <a:pt x="83821" y="34070"/>
                          </a:cubicBezTo>
                          <a:cubicBezTo>
                            <a:pt x="85155" y="32927"/>
                            <a:pt x="85345" y="26354"/>
                            <a:pt x="83535" y="18639"/>
                          </a:cubicBezTo>
                          <a:cubicBezTo>
                            <a:pt x="82869" y="15877"/>
                            <a:pt x="80487" y="13972"/>
                            <a:pt x="77725" y="13972"/>
                          </a:cubicBezTo>
                          <a:lnTo>
                            <a:pt x="39816" y="13591"/>
                          </a:lnTo>
                          <a:cubicBezTo>
                            <a:pt x="34005" y="14067"/>
                            <a:pt x="24195" y="6352"/>
                            <a:pt x="21051" y="3780"/>
                          </a:cubicBezTo>
                          <a:cubicBezTo>
                            <a:pt x="13812" y="7400"/>
                            <a:pt x="3430" y="14258"/>
                            <a:pt x="3430" y="18734"/>
                          </a:cubicBezTo>
                          <a:cubicBezTo>
                            <a:pt x="3430" y="21592"/>
                            <a:pt x="7716" y="23402"/>
                            <a:pt x="12288" y="25307"/>
                          </a:cubicBezTo>
                          <a:cubicBezTo>
                            <a:pt x="17527" y="27402"/>
                            <a:pt x="23337" y="29879"/>
                            <a:pt x="25242" y="34927"/>
                          </a:cubicBezTo>
                          <a:cubicBezTo>
                            <a:pt x="27433" y="41023"/>
                            <a:pt x="34577" y="67502"/>
                            <a:pt x="34958" y="68645"/>
                          </a:cubicBezTo>
                          <a:cubicBezTo>
                            <a:pt x="35148" y="69122"/>
                            <a:pt x="34958" y="69693"/>
                            <a:pt x="34672" y="70169"/>
                          </a:cubicBezTo>
                          <a:cubicBezTo>
                            <a:pt x="34291" y="70646"/>
                            <a:pt x="33815" y="70836"/>
                            <a:pt x="33243" y="70836"/>
                          </a:cubicBezTo>
                          <a:lnTo>
                            <a:pt x="24957" y="70836"/>
                          </a:lnTo>
                          <a:cubicBezTo>
                            <a:pt x="24004" y="70836"/>
                            <a:pt x="23147" y="70074"/>
                            <a:pt x="23147" y="69122"/>
                          </a:cubicBezTo>
                          <a:cubicBezTo>
                            <a:pt x="23147" y="68169"/>
                            <a:pt x="23909" y="67407"/>
                            <a:pt x="24957" y="67407"/>
                          </a:cubicBezTo>
                          <a:lnTo>
                            <a:pt x="30957" y="67407"/>
                          </a:lnTo>
                          <a:cubicBezTo>
                            <a:pt x="29148" y="60740"/>
                            <a:pt x="23718" y="41213"/>
                            <a:pt x="22004" y="36165"/>
                          </a:cubicBezTo>
                          <a:cubicBezTo>
                            <a:pt x="20670" y="32546"/>
                            <a:pt x="15813" y="30545"/>
                            <a:pt x="11050" y="28545"/>
                          </a:cubicBezTo>
                          <a:cubicBezTo>
                            <a:pt x="5621" y="26259"/>
                            <a:pt x="-94" y="23973"/>
                            <a:pt x="1" y="18734"/>
                          </a:cubicBezTo>
                          <a:cubicBezTo>
                            <a:pt x="96" y="10352"/>
                            <a:pt x="18575" y="1208"/>
                            <a:pt x="20670" y="161"/>
                          </a:cubicBezTo>
                          <a:cubicBezTo>
                            <a:pt x="21337" y="-125"/>
                            <a:pt x="22099" y="-30"/>
                            <a:pt x="22575" y="446"/>
                          </a:cubicBezTo>
                          <a:cubicBezTo>
                            <a:pt x="27052" y="4256"/>
                            <a:pt x="35529" y="10162"/>
                            <a:pt x="39625" y="10162"/>
                          </a:cubicBezTo>
                          <a:cubicBezTo>
                            <a:pt x="39720" y="10162"/>
                            <a:pt x="39816" y="10162"/>
                            <a:pt x="39911" y="10162"/>
                          </a:cubicBezTo>
                          <a:lnTo>
                            <a:pt x="78011" y="10543"/>
                          </a:lnTo>
                          <a:cubicBezTo>
                            <a:pt x="82392" y="10543"/>
                            <a:pt x="86202" y="13591"/>
                            <a:pt x="87155" y="17877"/>
                          </a:cubicBezTo>
                          <a:cubicBezTo>
                            <a:pt x="87536" y="19401"/>
                            <a:pt x="90679" y="33117"/>
                            <a:pt x="86298" y="36737"/>
                          </a:cubicBezTo>
                          <a:cubicBezTo>
                            <a:pt x="83345" y="39308"/>
                            <a:pt x="66200" y="61788"/>
                            <a:pt x="59913" y="70169"/>
                          </a:cubicBezTo>
                          <a:cubicBezTo>
                            <a:pt x="59342" y="70741"/>
                            <a:pt x="58866" y="70931"/>
                            <a:pt x="58294" y="70931"/>
                          </a:cubicBezTo>
                          <a:close/>
                        </a:path>
                      </a:pathLst>
                    </a:custGeom>
                    <a:solidFill>
                      <a:srgbClr val="C88E27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 b="1"/>
                    </a:p>
                  </p:txBody>
                </p:sp>
                <p:sp>
                  <p:nvSpPr>
                    <p:cNvPr id="725" name="Freeform: Shape 724">
                      <a:extLst>
                        <a:ext uri="{FF2B5EF4-FFF2-40B4-BE49-F238E27FC236}">
                          <a16:creationId xmlns:a16="http://schemas.microsoft.com/office/drawing/2014/main" id="{050EAB38-D118-45ED-8936-44A232960A5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798841" y="5023640"/>
                      <a:ext cx="33284" cy="34194"/>
                    </a:xfrm>
                    <a:custGeom>
                      <a:avLst/>
                      <a:gdLst>
                        <a:gd name="connsiteX0" fmla="*/ 31623 w 33284"/>
                        <a:gd name="connsiteY0" fmla="*/ 34195 h 34194"/>
                        <a:gd name="connsiteX1" fmla="*/ 30099 w 33284"/>
                        <a:gd name="connsiteY1" fmla="*/ 33338 h 34194"/>
                        <a:gd name="connsiteX2" fmla="*/ 16669 w 33284"/>
                        <a:gd name="connsiteY2" fmla="*/ 10954 h 34194"/>
                        <a:gd name="connsiteX3" fmla="*/ 3334 w 33284"/>
                        <a:gd name="connsiteY3" fmla="*/ 3429 h 34194"/>
                        <a:gd name="connsiteX4" fmla="*/ 1810 w 33284"/>
                        <a:gd name="connsiteY4" fmla="*/ 3429 h 34194"/>
                        <a:gd name="connsiteX5" fmla="*/ 0 w 33284"/>
                        <a:gd name="connsiteY5" fmla="*/ 1715 h 34194"/>
                        <a:gd name="connsiteX6" fmla="*/ 1810 w 33284"/>
                        <a:gd name="connsiteY6" fmla="*/ 0 h 34194"/>
                        <a:gd name="connsiteX7" fmla="*/ 3334 w 33284"/>
                        <a:gd name="connsiteY7" fmla="*/ 0 h 34194"/>
                        <a:gd name="connsiteX8" fmla="*/ 19621 w 33284"/>
                        <a:gd name="connsiteY8" fmla="*/ 9239 h 34194"/>
                        <a:gd name="connsiteX9" fmla="*/ 33052 w 33284"/>
                        <a:gd name="connsiteY9" fmla="*/ 31623 h 34194"/>
                        <a:gd name="connsiteX10" fmla="*/ 32480 w 33284"/>
                        <a:gd name="connsiteY10" fmla="*/ 34004 h 34194"/>
                        <a:gd name="connsiteX11" fmla="*/ 31623 w 33284"/>
                        <a:gd name="connsiteY11" fmla="*/ 34195 h 3419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</a:cxnLst>
                      <a:rect l="l" t="t" r="r" b="b"/>
                      <a:pathLst>
                        <a:path w="33284" h="34194">
                          <a:moveTo>
                            <a:pt x="31623" y="34195"/>
                          </a:moveTo>
                          <a:cubicBezTo>
                            <a:pt x="31052" y="34195"/>
                            <a:pt x="30480" y="33909"/>
                            <a:pt x="30099" y="33338"/>
                          </a:cubicBezTo>
                          <a:lnTo>
                            <a:pt x="16669" y="10954"/>
                          </a:lnTo>
                          <a:cubicBezTo>
                            <a:pt x="13906" y="6287"/>
                            <a:pt x="8763" y="3429"/>
                            <a:pt x="3334" y="3429"/>
                          </a:cubicBezTo>
                          <a:lnTo>
                            <a:pt x="1810" y="3429"/>
                          </a:lnTo>
                          <a:cubicBezTo>
                            <a:pt x="857" y="3429"/>
                            <a:pt x="0" y="2667"/>
                            <a:pt x="0" y="1715"/>
                          </a:cubicBezTo>
                          <a:cubicBezTo>
                            <a:pt x="0" y="762"/>
                            <a:pt x="762" y="0"/>
                            <a:pt x="1810" y="0"/>
                          </a:cubicBezTo>
                          <a:lnTo>
                            <a:pt x="3334" y="0"/>
                          </a:lnTo>
                          <a:cubicBezTo>
                            <a:pt x="10001" y="0"/>
                            <a:pt x="16192" y="3524"/>
                            <a:pt x="19621" y="9239"/>
                          </a:cubicBezTo>
                          <a:lnTo>
                            <a:pt x="33052" y="31623"/>
                          </a:lnTo>
                          <a:cubicBezTo>
                            <a:pt x="33528" y="32480"/>
                            <a:pt x="33242" y="33528"/>
                            <a:pt x="32480" y="34004"/>
                          </a:cubicBezTo>
                          <a:cubicBezTo>
                            <a:pt x="32194" y="34195"/>
                            <a:pt x="31909" y="34195"/>
                            <a:pt x="31623" y="34195"/>
                          </a:cubicBezTo>
                          <a:close/>
                        </a:path>
                      </a:pathLst>
                    </a:custGeom>
                    <a:solidFill>
                      <a:srgbClr val="C88E27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 b="1"/>
                    </a:p>
                  </p:txBody>
                </p:sp>
                <p:sp>
                  <p:nvSpPr>
                    <p:cNvPr id="726" name="Freeform: Shape 725">
                      <a:extLst>
                        <a:ext uri="{FF2B5EF4-FFF2-40B4-BE49-F238E27FC236}">
                          <a16:creationId xmlns:a16="http://schemas.microsoft.com/office/drawing/2014/main" id="{FB71D6C8-5687-4121-A83F-8B73272597B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801032" y="5043610"/>
                      <a:ext cx="12311" cy="37656"/>
                    </a:xfrm>
                    <a:custGeom>
                      <a:avLst/>
                      <a:gdLst>
                        <a:gd name="connsiteX0" fmla="*/ 10573 w 12311"/>
                        <a:gd name="connsiteY0" fmla="*/ 37656 h 37656"/>
                        <a:gd name="connsiteX1" fmla="*/ 1715 w 12311"/>
                        <a:gd name="connsiteY1" fmla="*/ 37656 h 37656"/>
                        <a:gd name="connsiteX2" fmla="*/ 0 w 12311"/>
                        <a:gd name="connsiteY2" fmla="*/ 35942 h 37656"/>
                        <a:gd name="connsiteX3" fmla="*/ 1715 w 12311"/>
                        <a:gd name="connsiteY3" fmla="*/ 34227 h 37656"/>
                        <a:gd name="connsiteX4" fmla="*/ 8477 w 12311"/>
                        <a:gd name="connsiteY4" fmla="*/ 34227 h 37656"/>
                        <a:gd name="connsiteX5" fmla="*/ 2857 w 12311"/>
                        <a:gd name="connsiteY5" fmla="*/ 2033 h 37656"/>
                        <a:gd name="connsiteX6" fmla="*/ 4286 w 12311"/>
                        <a:gd name="connsiteY6" fmla="*/ 33 h 37656"/>
                        <a:gd name="connsiteX7" fmla="*/ 6286 w 12311"/>
                        <a:gd name="connsiteY7" fmla="*/ 1461 h 37656"/>
                        <a:gd name="connsiteX8" fmla="*/ 12287 w 12311"/>
                        <a:gd name="connsiteY8" fmla="*/ 35751 h 37656"/>
                        <a:gd name="connsiteX9" fmla="*/ 11906 w 12311"/>
                        <a:gd name="connsiteY9" fmla="*/ 37180 h 37656"/>
                        <a:gd name="connsiteX10" fmla="*/ 10573 w 12311"/>
                        <a:gd name="connsiteY10" fmla="*/ 37656 h 3765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12311" h="37656">
                          <a:moveTo>
                            <a:pt x="10573" y="37656"/>
                          </a:moveTo>
                          <a:lnTo>
                            <a:pt x="1715" y="37656"/>
                          </a:lnTo>
                          <a:cubicBezTo>
                            <a:pt x="762" y="37656"/>
                            <a:pt x="0" y="36894"/>
                            <a:pt x="0" y="35942"/>
                          </a:cubicBezTo>
                          <a:cubicBezTo>
                            <a:pt x="0" y="34989"/>
                            <a:pt x="762" y="34227"/>
                            <a:pt x="1715" y="34227"/>
                          </a:cubicBezTo>
                          <a:lnTo>
                            <a:pt x="8477" y="34227"/>
                          </a:lnTo>
                          <a:lnTo>
                            <a:pt x="2857" y="2033"/>
                          </a:lnTo>
                          <a:cubicBezTo>
                            <a:pt x="2667" y="1080"/>
                            <a:pt x="3334" y="128"/>
                            <a:pt x="4286" y="33"/>
                          </a:cubicBezTo>
                          <a:cubicBezTo>
                            <a:pt x="5239" y="-158"/>
                            <a:pt x="6191" y="509"/>
                            <a:pt x="6286" y="1461"/>
                          </a:cubicBezTo>
                          <a:lnTo>
                            <a:pt x="12287" y="35751"/>
                          </a:lnTo>
                          <a:cubicBezTo>
                            <a:pt x="12382" y="36228"/>
                            <a:pt x="12192" y="36799"/>
                            <a:pt x="11906" y="37180"/>
                          </a:cubicBezTo>
                          <a:cubicBezTo>
                            <a:pt x="11525" y="37466"/>
                            <a:pt x="11049" y="37656"/>
                            <a:pt x="10573" y="37656"/>
                          </a:cubicBezTo>
                          <a:close/>
                        </a:path>
                      </a:pathLst>
                    </a:custGeom>
                    <a:solidFill>
                      <a:srgbClr val="C88E27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 b="1"/>
                    </a:p>
                  </p:txBody>
                </p:sp>
                <p:sp>
                  <p:nvSpPr>
                    <p:cNvPr id="727" name="Freeform: Shape 726">
                      <a:extLst>
                        <a:ext uri="{FF2B5EF4-FFF2-40B4-BE49-F238E27FC236}">
                          <a16:creationId xmlns:a16="http://schemas.microsoft.com/office/drawing/2014/main" id="{2FAC4F3D-491A-4C5E-AADF-D47B2DA4045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723160" y="5043400"/>
                      <a:ext cx="20107" cy="37866"/>
                    </a:xfrm>
                    <a:custGeom>
                      <a:avLst/>
                      <a:gdLst>
                        <a:gd name="connsiteX0" fmla="*/ 1767 w 20107"/>
                        <a:gd name="connsiteY0" fmla="*/ 37867 h 37866"/>
                        <a:gd name="connsiteX1" fmla="*/ 1005 w 20107"/>
                        <a:gd name="connsiteY1" fmla="*/ 37676 h 37866"/>
                        <a:gd name="connsiteX2" fmla="*/ 148 w 20107"/>
                        <a:gd name="connsiteY2" fmla="*/ 35295 h 37866"/>
                        <a:gd name="connsiteX3" fmla="*/ 16721 w 20107"/>
                        <a:gd name="connsiteY3" fmla="*/ 1005 h 37866"/>
                        <a:gd name="connsiteX4" fmla="*/ 19102 w 20107"/>
                        <a:gd name="connsiteY4" fmla="*/ 148 h 37866"/>
                        <a:gd name="connsiteX5" fmla="*/ 19960 w 20107"/>
                        <a:gd name="connsiteY5" fmla="*/ 2529 h 37866"/>
                        <a:gd name="connsiteX6" fmla="*/ 3386 w 20107"/>
                        <a:gd name="connsiteY6" fmla="*/ 36819 h 37866"/>
                        <a:gd name="connsiteX7" fmla="*/ 1767 w 20107"/>
                        <a:gd name="connsiteY7" fmla="*/ 37867 h 37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20107" h="37866">
                          <a:moveTo>
                            <a:pt x="1767" y="37867"/>
                          </a:moveTo>
                          <a:cubicBezTo>
                            <a:pt x="1481" y="37867"/>
                            <a:pt x="1291" y="37771"/>
                            <a:pt x="1005" y="37676"/>
                          </a:cubicBezTo>
                          <a:cubicBezTo>
                            <a:pt x="148" y="37295"/>
                            <a:pt x="-233" y="36247"/>
                            <a:pt x="148" y="35295"/>
                          </a:cubicBezTo>
                          <a:lnTo>
                            <a:pt x="16721" y="1005"/>
                          </a:lnTo>
                          <a:cubicBezTo>
                            <a:pt x="17102" y="148"/>
                            <a:pt x="18245" y="-233"/>
                            <a:pt x="19102" y="148"/>
                          </a:cubicBezTo>
                          <a:cubicBezTo>
                            <a:pt x="19960" y="529"/>
                            <a:pt x="20341" y="1576"/>
                            <a:pt x="19960" y="2529"/>
                          </a:cubicBezTo>
                          <a:lnTo>
                            <a:pt x="3386" y="36819"/>
                          </a:lnTo>
                          <a:cubicBezTo>
                            <a:pt x="3100" y="37581"/>
                            <a:pt x="2434" y="37867"/>
                            <a:pt x="1767" y="37867"/>
                          </a:cubicBezTo>
                          <a:close/>
                        </a:path>
                      </a:pathLst>
                    </a:custGeom>
                    <a:solidFill>
                      <a:srgbClr val="C88E27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 b="1"/>
                    </a:p>
                  </p:txBody>
                </p:sp>
                <p:sp>
                  <p:nvSpPr>
                    <p:cNvPr id="728" name="Freeform: Shape 727">
                      <a:extLst>
                        <a:ext uri="{FF2B5EF4-FFF2-40B4-BE49-F238E27FC236}">
                          <a16:creationId xmlns:a16="http://schemas.microsoft.com/office/drawing/2014/main" id="{5A5AA05D-5529-4D42-8E01-0B8D5758A6D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744406" y="5046882"/>
                      <a:ext cx="54446" cy="13049"/>
                    </a:xfrm>
                    <a:custGeom>
                      <a:avLst/>
                      <a:gdLst>
                        <a:gd name="connsiteX0" fmla="*/ 1761 w 54446"/>
                        <a:gd name="connsiteY0" fmla="*/ 13049 h 13049"/>
                        <a:gd name="connsiteX1" fmla="*/ 332 w 54446"/>
                        <a:gd name="connsiteY1" fmla="*/ 12287 h 13049"/>
                        <a:gd name="connsiteX2" fmla="*/ 713 w 54446"/>
                        <a:gd name="connsiteY2" fmla="*/ 9811 h 13049"/>
                        <a:gd name="connsiteX3" fmla="*/ 31384 w 54446"/>
                        <a:gd name="connsiteY3" fmla="*/ 0 h 13049"/>
                        <a:gd name="connsiteX4" fmla="*/ 32813 w 54446"/>
                        <a:gd name="connsiteY4" fmla="*/ 0 h 13049"/>
                        <a:gd name="connsiteX5" fmla="*/ 53863 w 54446"/>
                        <a:gd name="connsiteY5" fmla="*/ 7906 h 13049"/>
                        <a:gd name="connsiteX6" fmla="*/ 53958 w 54446"/>
                        <a:gd name="connsiteY6" fmla="*/ 10382 h 13049"/>
                        <a:gd name="connsiteX7" fmla="*/ 51482 w 54446"/>
                        <a:gd name="connsiteY7" fmla="*/ 10477 h 13049"/>
                        <a:gd name="connsiteX8" fmla="*/ 32717 w 54446"/>
                        <a:gd name="connsiteY8" fmla="*/ 3524 h 13049"/>
                        <a:gd name="connsiteX9" fmla="*/ 2809 w 54446"/>
                        <a:gd name="connsiteY9" fmla="*/ 12668 h 13049"/>
                        <a:gd name="connsiteX10" fmla="*/ 1761 w 54446"/>
                        <a:gd name="connsiteY10" fmla="*/ 13049 h 1304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54446" h="13049">
                          <a:moveTo>
                            <a:pt x="1761" y="13049"/>
                          </a:moveTo>
                          <a:cubicBezTo>
                            <a:pt x="1190" y="13049"/>
                            <a:pt x="713" y="12763"/>
                            <a:pt x="332" y="12287"/>
                          </a:cubicBezTo>
                          <a:cubicBezTo>
                            <a:pt x="-239" y="11525"/>
                            <a:pt x="-49" y="10382"/>
                            <a:pt x="713" y="9811"/>
                          </a:cubicBezTo>
                          <a:cubicBezTo>
                            <a:pt x="1285" y="9430"/>
                            <a:pt x="14620" y="0"/>
                            <a:pt x="31384" y="0"/>
                          </a:cubicBezTo>
                          <a:cubicBezTo>
                            <a:pt x="31860" y="0"/>
                            <a:pt x="32336" y="0"/>
                            <a:pt x="32813" y="0"/>
                          </a:cubicBezTo>
                          <a:cubicBezTo>
                            <a:pt x="45576" y="381"/>
                            <a:pt x="53577" y="7525"/>
                            <a:pt x="53863" y="7906"/>
                          </a:cubicBezTo>
                          <a:cubicBezTo>
                            <a:pt x="54625" y="8573"/>
                            <a:pt x="54625" y="9715"/>
                            <a:pt x="53958" y="10382"/>
                          </a:cubicBezTo>
                          <a:cubicBezTo>
                            <a:pt x="53291" y="11049"/>
                            <a:pt x="52148" y="11144"/>
                            <a:pt x="51482" y="10477"/>
                          </a:cubicBezTo>
                          <a:cubicBezTo>
                            <a:pt x="51386" y="10382"/>
                            <a:pt x="44147" y="3905"/>
                            <a:pt x="32717" y="3524"/>
                          </a:cubicBezTo>
                          <a:cubicBezTo>
                            <a:pt x="16525" y="3238"/>
                            <a:pt x="2904" y="12573"/>
                            <a:pt x="2809" y="12668"/>
                          </a:cubicBezTo>
                          <a:cubicBezTo>
                            <a:pt x="2428" y="12954"/>
                            <a:pt x="2047" y="13049"/>
                            <a:pt x="1761" y="13049"/>
                          </a:cubicBezTo>
                          <a:close/>
                        </a:path>
                      </a:pathLst>
                    </a:custGeom>
                    <a:solidFill>
                      <a:srgbClr val="C88E27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 b="1"/>
                    </a:p>
                  </p:txBody>
                </p:sp>
              </p:grpSp>
              <p:grpSp>
                <p:nvGrpSpPr>
                  <p:cNvPr id="729" name="Graphic 644">
                    <a:extLst>
                      <a:ext uri="{FF2B5EF4-FFF2-40B4-BE49-F238E27FC236}">
                        <a16:creationId xmlns:a16="http://schemas.microsoft.com/office/drawing/2014/main" id="{61278E8E-1313-4F72-BA1D-15B5A71C2978}"/>
                      </a:ext>
                    </a:extLst>
                  </p:cNvPr>
                  <p:cNvGrpSpPr/>
                  <p:nvPr/>
                </p:nvGrpSpPr>
                <p:grpSpPr>
                  <a:xfrm>
                    <a:off x="10493512" y="5002305"/>
                    <a:ext cx="142774" cy="76581"/>
                    <a:chOff x="10493512" y="5002305"/>
                    <a:chExt cx="142774" cy="76581"/>
                  </a:xfrm>
                  <a:solidFill>
                    <a:srgbClr val="C88E27"/>
                  </a:solidFill>
                </p:grpSpPr>
                <p:sp>
                  <p:nvSpPr>
                    <p:cNvPr id="730" name="Freeform: Shape 729">
                      <a:extLst>
                        <a:ext uri="{FF2B5EF4-FFF2-40B4-BE49-F238E27FC236}">
                          <a16:creationId xmlns:a16="http://schemas.microsoft.com/office/drawing/2014/main" id="{2B84610F-CEC5-4407-A790-2634BC854A6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493512" y="5002359"/>
                      <a:ext cx="142774" cy="33664"/>
                    </a:xfrm>
                    <a:custGeom>
                      <a:avLst/>
                      <a:gdLst>
                        <a:gd name="connsiteX0" fmla="*/ 52726 w 142774"/>
                        <a:gd name="connsiteY0" fmla="*/ 33664 h 33664"/>
                        <a:gd name="connsiteX1" fmla="*/ 1005 w 142774"/>
                        <a:gd name="connsiteY1" fmla="*/ 23949 h 33664"/>
                        <a:gd name="connsiteX2" fmla="*/ 148 w 142774"/>
                        <a:gd name="connsiteY2" fmla="*/ 21663 h 33664"/>
                        <a:gd name="connsiteX3" fmla="*/ 74538 w 142774"/>
                        <a:gd name="connsiteY3" fmla="*/ 2136 h 33664"/>
                        <a:gd name="connsiteX4" fmla="*/ 104446 w 142774"/>
                        <a:gd name="connsiteY4" fmla="*/ 11661 h 33664"/>
                        <a:gd name="connsiteX5" fmla="*/ 139403 w 142774"/>
                        <a:gd name="connsiteY5" fmla="*/ 15567 h 33664"/>
                        <a:gd name="connsiteX6" fmla="*/ 141689 w 142774"/>
                        <a:gd name="connsiteY6" fmla="*/ 14614 h 33664"/>
                        <a:gd name="connsiteX7" fmla="*/ 142642 w 142774"/>
                        <a:gd name="connsiteY7" fmla="*/ 16900 h 33664"/>
                        <a:gd name="connsiteX8" fmla="*/ 112162 w 142774"/>
                        <a:gd name="connsiteY8" fmla="*/ 18329 h 33664"/>
                        <a:gd name="connsiteX9" fmla="*/ 52726 w 142774"/>
                        <a:gd name="connsiteY9" fmla="*/ 33664 h 33664"/>
                        <a:gd name="connsiteX10" fmla="*/ 4339 w 142774"/>
                        <a:gd name="connsiteY10" fmla="*/ 21472 h 33664"/>
                        <a:gd name="connsiteX11" fmla="*/ 107875 w 142774"/>
                        <a:gd name="connsiteY11" fmla="*/ 16710 h 33664"/>
                        <a:gd name="connsiteX12" fmla="*/ 103208 w 142774"/>
                        <a:gd name="connsiteY12" fmla="*/ 14900 h 33664"/>
                        <a:gd name="connsiteX13" fmla="*/ 74062 w 142774"/>
                        <a:gd name="connsiteY13" fmla="*/ 5661 h 33664"/>
                        <a:gd name="connsiteX14" fmla="*/ 4339 w 142774"/>
                        <a:gd name="connsiteY14" fmla="*/ 21472 h 3366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</a:cxnLst>
                      <a:rect l="l" t="t" r="r" b="b"/>
                      <a:pathLst>
                        <a:path w="142774" h="33664">
                          <a:moveTo>
                            <a:pt x="52726" y="33664"/>
                          </a:moveTo>
                          <a:cubicBezTo>
                            <a:pt x="23389" y="33664"/>
                            <a:pt x="1386" y="24044"/>
                            <a:pt x="1005" y="23949"/>
                          </a:cubicBezTo>
                          <a:cubicBezTo>
                            <a:pt x="148" y="23568"/>
                            <a:pt x="-233" y="22520"/>
                            <a:pt x="148" y="21663"/>
                          </a:cubicBezTo>
                          <a:cubicBezTo>
                            <a:pt x="719" y="20425"/>
                            <a:pt x="13864" y="-7865"/>
                            <a:pt x="74538" y="2136"/>
                          </a:cubicBezTo>
                          <a:cubicBezTo>
                            <a:pt x="83968" y="3756"/>
                            <a:pt x="94350" y="7756"/>
                            <a:pt x="104446" y="11661"/>
                          </a:cubicBezTo>
                          <a:cubicBezTo>
                            <a:pt x="120639" y="17948"/>
                            <a:pt x="135974" y="23854"/>
                            <a:pt x="139403" y="15567"/>
                          </a:cubicBezTo>
                          <a:cubicBezTo>
                            <a:pt x="139784" y="14614"/>
                            <a:pt x="140832" y="14233"/>
                            <a:pt x="141689" y="14614"/>
                          </a:cubicBezTo>
                          <a:cubicBezTo>
                            <a:pt x="142546" y="14995"/>
                            <a:pt x="143023" y="16043"/>
                            <a:pt x="142642" y="16900"/>
                          </a:cubicBezTo>
                          <a:cubicBezTo>
                            <a:pt x="138641" y="26425"/>
                            <a:pt x="126354" y="23568"/>
                            <a:pt x="112162" y="18329"/>
                          </a:cubicBezTo>
                          <a:cubicBezTo>
                            <a:pt x="91778" y="30045"/>
                            <a:pt x="70918" y="33664"/>
                            <a:pt x="52726" y="33664"/>
                          </a:cubicBezTo>
                          <a:close/>
                          <a:moveTo>
                            <a:pt x="4339" y="21472"/>
                          </a:moveTo>
                          <a:cubicBezTo>
                            <a:pt x="14149" y="25282"/>
                            <a:pt x="62060" y="41475"/>
                            <a:pt x="107875" y="16710"/>
                          </a:cubicBezTo>
                          <a:cubicBezTo>
                            <a:pt x="106351" y="16138"/>
                            <a:pt x="104732" y="15471"/>
                            <a:pt x="103208" y="14900"/>
                          </a:cubicBezTo>
                          <a:cubicBezTo>
                            <a:pt x="93302" y="11090"/>
                            <a:pt x="83110" y="7090"/>
                            <a:pt x="74062" y="5661"/>
                          </a:cubicBezTo>
                          <a:cubicBezTo>
                            <a:pt x="24532" y="-2626"/>
                            <a:pt x="8053" y="15757"/>
                            <a:pt x="4339" y="21472"/>
                          </a:cubicBezTo>
                          <a:close/>
                        </a:path>
                      </a:pathLst>
                    </a:custGeom>
                    <a:solidFill>
                      <a:srgbClr val="C88E27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 b="1"/>
                    </a:p>
                  </p:txBody>
                </p:sp>
                <p:sp>
                  <p:nvSpPr>
                    <p:cNvPr id="731" name="Freeform: Shape 730">
                      <a:extLst>
                        <a:ext uri="{FF2B5EF4-FFF2-40B4-BE49-F238E27FC236}">
                          <a16:creationId xmlns:a16="http://schemas.microsoft.com/office/drawing/2014/main" id="{18F69728-908A-4992-A3C1-C04B71136FE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536332" y="5032689"/>
                      <a:ext cx="3619" cy="46196"/>
                    </a:xfrm>
                    <a:custGeom>
                      <a:avLst/>
                      <a:gdLst>
                        <a:gd name="connsiteX0" fmla="*/ 1810 w 3619"/>
                        <a:gd name="connsiteY0" fmla="*/ 46196 h 46196"/>
                        <a:gd name="connsiteX1" fmla="*/ 0 w 3619"/>
                        <a:gd name="connsiteY1" fmla="*/ 44482 h 46196"/>
                        <a:gd name="connsiteX2" fmla="*/ 0 w 3619"/>
                        <a:gd name="connsiteY2" fmla="*/ 1715 h 46196"/>
                        <a:gd name="connsiteX3" fmla="*/ 1810 w 3619"/>
                        <a:gd name="connsiteY3" fmla="*/ 0 h 46196"/>
                        <a:gd name="connsiteX4" fmla="*/ 3620 w 3619"/>
                        <a:gd name="connsiteY4" fmla="*/ 1715 h 46196"/>
                        <a:gd name="connsiteX5" fmla="*/ 3620 w 3619"/>
                        <a:gd name="connsiteY5" fmla="*/ 44482 h 46196"/>
                        <a:gd name="connsiteX6" fmla="*/ 1810 w 3619"/>
                        <a:gd name="connsiteY6" fmla="*/ 46196 h 461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3619" h="46196">
                          <a:moveTo>
                            <a:pt x="1810" y="46196"/>
                          </a:moveTo>
                          <a:cubicBezTo>
                            <a:pt x="857" y="46196"/>
                            <a:pt x="0" y="45434"/>
                            <a:pt x="0" y="44482"/>
                          </a:cubicBezTo>
                          <a:lnTo>
                            <a:pt x="0" y="1715"/>
                          </a:lnTo>
                          <a:cubicBezTo>
                            <a:pt x="0" y="762"/>
                            <a:pt x="762" y="0"/>
                            <a:pt x="1810" y="0"/>
                          </a:cubicBezTo>
                          <a:cubicBezTo>
                            <a:pt x="2762" y="0"/>
                            <a:pt x="3620" y="762"/>
                            <a:pt x="3620" y="1715"/>
                          </a:cubicBezTo>
                          <a:lnTo>
                            <a:pt x="3620" y="44482"/>
                          </a:lnTo>
                          <a:cubicBezTo>
                            <a:pt x="3524" y="45434"/>
                            <a:pt x="2762" y="46196"/>
                            <a:pt x="1810" y="46196"/>
                          </a:cubicBezTo>
                          <a:close/>
                        </a:path>
                      </a:pathLst>
                    </a:custGeom>
                    <a:solidFill>
                      <a:srgbClr val="C88E27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 b="1"/>
                    </a:p>
                  </p:txBody>
                </p:sp>
                <p:sp>
                  <p:nvSpPr>
                    <p:cNvPr id="732" name="Freeform: Shape 731">
                      <a:extLst>
                        <a:ext uri="{FF2B5EF4-FFF2-40B4-BE49-F238E27FC236}">
                          <a16:creationId xmlns:a16="http://schemas.microsoft.com/office/drawing/2014/main" id="{68C21400-8CDE-4F8D-9930-92E643A4288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538332" y="5002305"/>
                      <a:ext cx="32765" cy="32765"/>
                    </a:xfrm>
                    <a:custGeom>
                      <a:avLst/>
                      <a:gdLst>
                        <a:gd name="connsiteX0" fmla="*/ 16383 w 32765"/>
                        <a:gd name="connsiteY0" fmla="*/ 32766 h 32765"/>
                        <a:gd name="connsiteX1" fmla="*/ 0 w 32765"/>
                        <a:gd name="connsiteY1" fmla="*/ 16383 h 32765"/>
                        <a:gd name="connsiteX2" fmla="*/ 16383 w 32765"/>
                        <a:gd name="connsiteY2" fmla="*/ 0 h 32765"/>
                        <a:gd name="connsiteX3" fmla="*/ 32766 w 32765"/>
                        <a:gd name="connsiteY3" fmla="*/ 16383 h 32765"/>
                        <a:gd name="connsiteX4" fmla="*/ 16383 w 32765"/>
                        <a:gd name="connsiteY4" fmla="*/ 32766 h 32765"/>
                        <a:gd name="connsiteX5" fmla="*/ 16383 w 32765"/>
                        <a:gd name="connsiteY5" fmla="*/ 3524 h 32765"/>
                        <a:gd name="connsiteX6" fmla="*/ 3524 w 32765"/>
                        <a:gd name="connsiteY6" fmla="*/ 16383 h 32765"/>
                        <a:gd name="connsiteX7" fmla="*/ 16383 w 32765"/>
                        <a:gd name="connsiteY7" fmla="*/ 29242 h 32765"/>
                        <a:gd name="connsiteX8" fmla="*/ 29242 w 32765"/>
                        <a:gd name="connsiteY8" fmla="*/ 16383 h 32765"/>
                        <a:gd name="connsiteX9" fmla="*/ 16383 w 32765"/>
                        <a:gd name="connsiteY9" fmla="*/ 3524 h 3276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32765" h="32765">
                          <a:moveTo>
                            <a:pt x="16383" y="32766"/>
                          </a:moveTo>
                          <a:cubicBezTo>
                            <a:pt x="7334" y="32766"/>
                            <a:pt x="0" y="25432"/>
                            <a:pt x="0" y="16383"/>
                          </a:cubicBezTo>
                          <a:cubicBezTo>
                            <a:pt x="0" y="7334"/>
                            <a:pt x="7334" y="0"/>
                            <a:pt x="16383" y="0"/>
                          </a:cubicBezTo>
                          <a:cubicBezTo>
                            <a:pt x="25432" y="0"/>
                            <a:pt x="32766" y="7334"/>
                            <a:pt x="32766" y="16383"/>
                          </a:cubicBezTo>
                          <a:cubicBezTo>
                            <a:pt x="32766" y="25432"/>
                            <a:pt x="25432" y="32766"/>
                            <a:pt x="16383" y="32766"/>
                          </a:cubicBezTo>
                          <a:close/>
                          <a:moveTo>
                            <a:pt x="16383" y="3524"/>
                          </a:moveTo>
                          <a:cubicBezTo>
                            <a:pt x="9334" y="3524"/>
                            <a:pt x="3524" y="9334"/>
                            <a:pt x="3524" y="16383"/>
                          </a:cubicBezTo>
                          <a:cubicBezTo>
                            <a:pt x="3524" y="23431"/>
                            <a:pt x="9334" y="29242"/>
                            <a:pt x="16383" y="29242"/>
                          </a:cubicBezTo>
                          <a:cubicBezTo>
                            <a:pt x="23431" y="29242"/>
                            <a:pt x="29242" y="23431"/>
                            <a:pt x="29242" y="16383"/>
                          </a:cubicBezTo>
                          <a:cubicBezTo>
                            <a:pt x="29242" y="9334"/>
                            <a:pt x="23527" y="3524"/>
                            <a:pt x="16383" y="3524"/>
                          </a:cubicBezTo>
                          <a:close/>
                        </a:path>
                      </a:pathLst>
                    </a:custGeom>
                    <a:solidFill>
                      <a:srgbClr val="C88E27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 b="1"/>
                    </a:p>
                  </p:txBody>
                </p:sp>
                <p:sp>
                  <p:nvSpPr>
                    <p:cNvPr id="733" name="Freeform: Shape 732">
                      <a:extLst>
                        <a:ext uri="{FF2B5EF4-FFF2-40B4-BE49-F238E27FC236}">
                          <a16:creationId xmlns:a16="http://schemas.microsoft.com/office/drawing/2014/main" id="{B09E03A5-7EE3-4900-BA9C-FB648538E1E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552977" y="5031618"/>
                      <a:ext cx="70423" cy="41648"/>
                    </a:xfrm>
                    <a:custGeom>
                      <a:avLst/>
                      <a:gdLst>
                        <a:gd name="connsiteX0" fmla="*/ 58222 w 70423"/>
                        <a:gd name="connsiteY0" fmla="*/ 41648 h 41648"/>
                        <a:gd name="connsiteX1" fmla="*/ 500 w 70423"/>
                        <a:gd name="connsiteY1" fmla="*/ 2977 h 41648"/>
                        <a:gd name="connsiteX2" fmla="*/ 500 w 70423"/>
                        <a:gd name="connsiteY2" fmla="*/ 500 h 41648"/>
                        <a:gd name="connsiteX3" fmla="*/ 2977 w 70423"/>
                        <a:gd name="connsiteY3" fmla="*/ 500 h 41648"/>
                        <a:gd name="connsiteX4" fmla="*/ 42791 w 70423"/>
                        <a:gd name="connsiteY4" fmla="*/ 32790 h 41648"/>
                        <a:gd name="connsiteX5" fmla="*/ 50887 w 70423"/>
                        <a:gd name="connsiteY5" fmla="*/ 15359 h 41648"/>
                        <a:gd name="connsiteX6" fmla="*/ 65651 w 70423"/>
                        <a:gd name="connsiteY6" fmla="*/ 17455 h 41648"/>
                        <a:gd name="connsiteX7" fmla="*/ 69556 w 70423"/>
                        <a:gd name="connsiteY7" fmla="*/ 32885 h 41648"/>
                        <a:gd name="connsiteX8" fmla="*/ 61174 w 70423"/>
                        <a:gd name="connsiteY8" fmla="*/ 41267 h 41648"/>
                        <a:gd name="connsiteX9" fmla="*/ 58222 w 70423"/>
                        <a:gd name="connsiteY9" fmla="*/ 41648 h 41648"/>
                        <a:gd name="connsiteX10" fmla="*/ 46411 w 70423"/>
                        <a:gd name="connsiteY10" fmla="*/ 34695 h 41648"/>
                        <a:gd name="connsiteX11" fmla="*/ 60412 w 70423"/>
                        <a:gd name="connsiteY11" fmla="*/ 37838 h 41648"/>
                        <a:gd name="connsiteX12" fmla="*/ 66223 w 70423"/>
                        <a:gd name="connsiteY12" fmla="*/ 31742 h 41648"/>
                        <a:gd name="connsiteX13" fmla="*/ 63365 w 70423"/>
                        <a:gd name="connsiteY13" fmla="*/ 20026 h 41648"/>
                        <a:gd name="connsiteX14" fmla="*/ 52507 w 70423"/>
                        <a:gd name="connsiteY14" fmla="*/ 18407 h 41648"/>
                        <a:gd name="connsiteX15" fmla="*/ 46411 w 70423"/>
                        <a:gd name="connsiteY15" fmla="*/ 34695 h 4164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70423" h="41648">
                          <a:moveTo>
                            <a:pt x="58222" y="41648"/>
                          </a:moveTo>
                          <a:cubicBezTo>
                            <a:pt x="38505" y="41648"/>
                            <a:pt x="2119" y="4596"/>
                            <a:pt x="500" y="2977"/>
                          </a:cubicBezTo>
                          <a:cubicBezTo>
                            <a:pt x="-167" y="2310"/>
                            <a:pt x="-167" y="1167"/>
                            <a:pt x="500" y="500"/>
                          </a:cubicBezTo>
                          <a:cubicBezTo>
                            <a:pt x="1167" y="-167"/>
                            <a:pt x="2310" y="-167"/>
                            <a:pt x="2977" y="500"/>
                          </a:cubicBezTo>
                          <a:cubicBezTo>
                            <a:pt x="10597" y="8311"/>
                            <a:pt x="28027" y="24408"/>
                            <a:pt x="42791" y="32790"/>
                          </a:cubicBezTo>
                          <a:cubicBezTo>
                            <a:pt x="42601" y="21265"/>
                            <a:pt x="47744" y="16883"/>
                            <a:pt x="50887" y="15359"/>
                          </a:cubicBezTo>
                          <a:cubicBezTo>
                            <a:pt x="55555" y="13073"/>
                            <a:pt x="61460" y="13930"/>
                            <a:pt x="65651" y="17455"/>
                          </a:cubicBezTo>
                          <a:cubicBezTo>
                            <a:pt x="70033" y="21265"/>
                            <a:pt x="71557" y="26980"/>
                            <a:pt x="69556" y="32885"/>
                          </a:cubicBezTo>
                          <a:cubicBezTo>
                            <a:pt x="68032" y="37552"/>
                            <a:pt x="65175" y="40315"/>
                            <a:pt x="61174" y="41267"/>
                          </a:cubicBezTo>
                          <a:cubicBezTo>
                            <a:pt x="60222" y="41553"/>
                            <a:pt x="59269" y="41648"/>
                            <a:pt x="58222" y="41648"/>
                          </a:cubicBezTo>
                          <a:close/>
                          <a:moveTo>
                            <a:pt x="46411" y="34695"/>
                          </a:moveTo>
                          <a:cubicBezTo>
                            <a:pt x="51840" y="37362"/>
                            <a:pt x="56793" y="38791"/>
                            <a:pt x="60412" y="37838"/>
                          </a:cubicBezTo>
                          <a:cubicBezTo>
                            <a:pt x="63270" y="37171"/>
                            <a:pt x="65175" y="35171"/>
                            <a:pt x="66223" y="31742"/>
                          </a:cubicBezTo>
                          <a:cubicBezTo>
                            <a:pt x="67747" y="27170"/>
                            <a:pt x="66699" y="22884"/>
                            <a:pt x="63365" y="20026"/>
                          </a:cubicBezTo>
                          <a:cubicBezTo>
                            <a:pt x="60222" y="17359"/>
                            <a:pt x="55840" y="16693"/>
                            <a:pt x="52507" y="18407"/>
                          </a:cubicBezTo>
                          <a:cubicBezTo>
                            <a:pt x="48030" y="20693"/>
                            <a:pt x="45839" y="26408"/>
                            <a:pt x="46411" y="34695"/>
                          </a:cubicBezTo>
                          <a:close/>
                        </a:path>
                      </a:pathLst>
                    </a:custGeom>
                    <a:solidFill>
                      <a:srgbClr val="C88E27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 b="1"/>
                    </a:p>
                  </p:txBody>
                </p:sp>
              </p:grpSp>
            </p:grpSp>
          </p:grpSp>
          <p:grpSp>
            <p:nvGrpSpPr>
              <p:cNvPr id="734" name="Graphic 644">
                <a:extLst>
                  <a:ext uri="{FF2B5EF4-FFF2-40B4-BE49-F238E27FC236}">
                    <a16:creationId xmlns:a16="http://schemas.microsoft.com/office/drawing/2014/main" id="{61278E8E-1313-4F72-BA1D-15B5A71C2978}"/>
                  </a:ext>
                </a:extLst>
              </p:cNvPr>
              <p:cNvGrpSpPr/>
              <p:nvPr/>
            </p:nvGrpSpPr>
            <p:grpSpPr>
              <a:xfrm>
                <a:off x="10583862" y="4191406"/>
                <a:ext cx="1211961" cy="1026067"/>
                <a:chOff x="10583862" y="4191406"/>
                <a:chExt cx="1211961" cy="1026067"/>
              </a:xfrm>
            </p:grpSpPr>
            <p:grpSp>
              <p:nvGrpSpPr>
                <p:cNvPr id="735" name="Graphic 644">
                  <a:extLst>
                    <a:ext uri="{FF2B5EF4-FFF2-40B4-BE49-F238E27FC236}">
                      <a16:creationId xmlns:a16="http://schemas.microsoft.com/office/drawing/2014/main" id="{61278E8E-1313-4F72-BA1D-15B5A71C2978}"/>
                    </a:ext>
                  </a:extLst>
                </p:cNvPr>
                <p:cNvGrpSpPr/>
                <p:nvPr/>
              </p:nvGrpSpPr>
              <p:grpSpPr>
                <a:xfrm>
                  <a:off x="10628820" y="4511612"/>
                  <a:ext cx="1072800" cy="705861"/>
                  <a:chOff x="10628820" y="4511612"/>
                  <a:chExt cx="1072800" cy="705861"/>
                </a:xfrm>
              </p:grpSpPr>
              <p:sp>
                <p:nvSpPr>
                  <p:cNvPr id="736" name="Freeform: Shape 735">
                    <a:extLst>
                      <a:ext uri="{FF2B5EF4-FFF2-40B4-BE49-F238E27FC236}">
                        <a16:creationId xmlns:a16="http://schemas.microsoft.com/office/drawing/2014/main" id="{52D71FC4-6830-4708-B852-71561A850EFD}"/>
                      </a:ext>
                    </a:extLst>
                  </p:cNvPr>
                  <p:cNvSpPr/>
                  <p:nvPr/>
                </p:nvSpPr>
                <p:spPr>
                  <a:xfrm>
                    <a:off x="10639678" y="4825521"/>
                    <a:ext cx="1050321" cy="352329"/>
                  </a:xfrm>
                  <a:custGeom>
                    <a:avLst/>
                    <a:gdLst>
                      <a:gd name="connsiteX0" fmla="*/ 0 w 1050321"/>
                      <a:gd name="connsiteY0" fmla="*/ 0 h 352329"/>
                      <a:gd name="connsiteX1" fmla="*/ 1050322 w 1050321"/>
                      <a:gd name="connsiteY1" fmla="*/ 0 h 352329"/>
                      <a:gd name="connsiteX2" fmla="*/ 1050322 w 1050321"/>
                      <a:gd name="connsiteY2" fmla="*/ 352330 h 352329"/>
                      <a:gd name="connsiteX3" fmla="*/ 0 w 1050321"/>
                      <a:gd name="connsiteY3" fmla="*/ 352330 h 352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50321" h="352329">
                        <a:moveTo>
                          <a:pt x="0" y="0"/>
                        </a:moveTo>
                        <a:lnTo>
                          <a:pt x="1050322" y="0"/>
                        </a:lnTo>
                        <a:lnTo>
                          <a:pt x="1050322" y="352330"/>
                        </a:lnTo>
                        <a:lnTo>
                          <a:pt x="0" y="352330"/>
                        </a:lnTo>
                        <a:close/>
                      </a:path>
                    </a:pathLst>
                  </a:custGeom>
                  <a:solidFill>
                    <a:srgbClr val="E7AF4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 b="1"/>
                  </a:p>
                </p:txBody>
              </p:sp>
              <p:sp>
                <p:nvSpPr>
                  <p:cNvPr id="737" name="Freeform: Shape 736">
                    <a:extLst>
                      <a:ext uri="{FF2B5EF4-FFF2-40B4-BE49-F238E27FC236}">
                        <a16:creationId xmlns:a16="http://schemas.microsoft.com/office/drawing/2014/main" id="{342DD201-EECB-485B-BC81-13C1163E4E1C}"/>
                      </a:ext>
                    </a:extLst>
                  </p:cNvPr>
                  <p:cNvSpPr/>
                  <p:nvPr/>
                </p:nvSpPr>
                <p:spPr>
                  <a:xfrm>
                    <a:off x="11647995" y="4825521"/>
                    <a:ext cx="53625" cy="352329"/>
                  </a:xfrm>
                  <a:custGeom>
                    <a:avLst/>
                    <a:gdLst>
                      <a:gd name="connsiteX0" fmla="*/ 0 w 53625"/>
                      <a:gd name="connsiteY0" fmla="*/ 0 h 352329"/>
                      <a:gd name="connsiteX1" fmla="*/ 53626 w 53625"/>
                      <a:gd name="connsiteY1" fmla="*/ 0 h 352329"/>
                      <a:gd name="connsiteX2" fmla="*/ 53626 w 53625"/>
                      <a:gd name="connsiteY2" fmla="*/ 352330 h 352329"/>
                      <a:gd name="connsiteX3" fmla="*/ 0 w 53625"/>
                      <a:gd name="connsiteY3" fmla="*/ 352330 h 352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625" h="352329">
                        <a:moveTo>
                          <a:pt x="0" y="0"/>
                        </a:moveTo>
                        <a:lnTo>
                          <a:pt x="53626" y="0"/>
                        </a:lnTo>
                        <a:lnTo>
                          <a:pt x="53626" y="352330"/>
                        </a:lnTo>
                        <a:lnTo>
                          <a:pt x="0" y="352330"/>
                        </a:lnTo>
                        <a:close/>
                      </a:path>
                    </a:pathLst>
                  </a:custGeom>
                  <a:solidFill>
                    <a:srgbClr val="FBDB9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 b="1"/>
                  </a:p>
                </p:txBody>
              </p:sp>
              <p:sp>
                <p:nvSpPr>
                  <p:cNvPr id="738" name="Freeform: Shape 737">
                    <a:extLst>
                      <a:ext uri="{FF2B5EF4-FFF2-40B4-BE49-F238E27FC236}">
                        <a16:creationId xmlns:a16="http://schemas.microsoft.com/office/drawing/2014/main" id="{A3C2D26C-31F4-4202-992F-3B2C74D3792B}"/>
                      </a:ext>
                    </a:extLst>
                  </p:cNvPr>
                  <p:cNvSpPr/>
                  <p:nvPr/>
                </p:nvSpPr>
                <p:spPr>
                  <a:xfrm>
                    <a:off x="10628820" y="4825521"/>
                    <a:ext cx="1069943" cy="27527"/>
                  </a:xfrm>
                  <a:custGeom>
                    <a:avLst/>
                    <a:gdLst>
                      <a:gd name="connsiteX0" fmla="*/ 0 w 1069943"/>
                      <a:gd name="connsiteY0" fmla="*/ 0 h 27527"/>
                      <a:gd name="connsiteX1" fmla="*/ 1069943 w 1069943"/>
                      <a:gd name="connsiteY1" fmla="*/ 0 h 27527"/>
                      <a:gd name="connsiteX2" fmla="*/ 1069943 w 1069943"/>
                      <a:gd name="connsiteY2" fmla="*/ 27527 h 27527"/>
                      <a:gd name="connsiteX3" fmla="*/ 0 w 1069943"/>
                      <a:gd name="connsiteY3" fmla="*/ 27527 h 275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69943" h="27527">
                        <a:moveTo>
                          <a:pt x="0" y="0"/>
                        </a:moveTo>
                        <a:lnTo>
                          <a:pt x="1069943" y="0"/>
                        </a:lnTo>
                        <a:lnTo>
                          <a:pt x="1069943" y="27527"/>
                        </a:lnTo>
                        <a:lnTo>
                          <a:pt x="0" y="27527"/>
                        </a:lnTo>
                        <a:close/>
                      </a:path>
                    </a:pathLst>
                  </a:custGeom>
                  <a:solidFill>
                    <a:srgbClr val="C4814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 b="1"/>
                  </a:p>
                </p:txBody>
              </p:sp>
              <p:sp>
                <p:nvSpPr>
                  <p:cNvPr id="739" name="Freeform: Shape 738">
                    <a:extLst>
                      <a:ext uri="{FF2B5EF4-FFF2-40B4-BE49-F238E27FC236}">
                        <a16:creationId xmlns:a16="http://schemas.microsoft.com/office/drawing/2014/main" id="{4CF68B49-83FB-4EA5-904C-1498DDE9B948}"/>
                      </a:ext>
                    </a:extLst>
                  </p:cNvPr>
                  <p:cNvSpPr/>
                  <p:nvPr/>
                </p:nvSpPr>
                <p:spPr>
                  <a:xfrm>
                    <a:off x="11068862" y="4511612"/>
                    <a:ext cx="481596" cy="705861"/>
                  </a:xfrm>
                  <a:custGeom>
                    <a:avLst/>
                    <a:gdLst>
                      <a:gd name="connsiteX0" fmla="*/ 257378 w 481596"/>
                      <a:gd name="connsiteY0" fmla="*/ 4536 h 705861"/>
                      <a:gd name="connsiteX1" fmla="*/ 112979 w 481596"/>
                      <a:gd name="connsiteY1" fmla="*/ 94071 h 705861"/>
                      <a:gd name="connsiteX2" fmla="*/ 42208 w 481596"/>
                      <a:gd name="connsiteY2" fmla="*/ 349246 h 705861"/>
                      <a:gd name="connsiteX3" fmla="*/ 47542 w 481596"/>
                      <a:gd name="connsiteY3" fmla="*/ 680907 h 705861"/>
                      <a:gd name="connsiteX4" fmla="*/ 187178 w 481596"/>
                      <a:gd name="connsiteY4" fmla="*/ 705862 h 705861"/>
                      <a:gd name="connsiteX5" fmla="*/ 481596 w 481596"/>
                      <a:gd name="connsiteY5" fmla="*/ 106358 h 705861"/>
                      <a:gd name="connsiteX6" fmla="*/ 257378 w 481596"/>
                      <a:gd name="connsiteY6" fmla="*/ 4536 h 705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81596" h="705861">
                        <a:moveTo>
                          <a:pt x="257378" y="4536"/>
                        </a:moveTo>
                        <a:cubicBezTo>
                          <a:pt x="257378" y="4536"/>
                          <a:pt x="289667" y="76640"/>
                          <a:pt x="112979" y="94071"/>
                        </a:cubicBezTo>
                        <a:cubicBezTo>
                          <a:pt x="-78283" y="112931"/>
                          <a:pt x="28016" y="272474"/>
                          <a:pt x="42208" y="349246"/>
                        </a:cubicBezTo>
                        <a:cubicBezTo>
                          <a:pt x="56400" y="426017"/>
                          <a:pt x="47542" y="680907"/>
                          <a:pt x="47542" y="680907"/>
                        </a:cubicBezTo>
                        <a:lnTo>
                          <a:pt x="187178" y="705862"/>
                        </a:lnTo>
                        <a:lnTo>
                          <a:pt x="481596" y="106358"/>
                        </a:lnTo>
                        <a:cubicBezTo>
                          <a:pt x="481691" y="106358"/>
                          <a:pt x="372059" y="-25849"/>
                          <a:pt x="257378" y="4536"/>
                        </a:cubicBezTo>
                        <a:close/>
                      </a:path>
                    </a:pathLst>
                  </a:custGeom>
                  <a:solidFill>
                    <a:srgbClr val="C4814B">
                      <a:alpha val="50000"/>
                    </a:srgb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 b="1"/>
                  </a:p>
                </p:txBody>
              </p:sp>
            </p:grpSp>
            <p:sp>
              <p:nvSpPr>
                <p:cNvPr id="740" name="Freeform: Shape 739">
                  <a:extLst>
                    <a:ext uri="{FF2B5EF4-FFF2-40B4-BE49-F238E27FC236}">
                      <a16:creationId xmlns:a16="http://schemas.microsoft.com/office/drawing/2014/main" id="{E21F50DA-CFD2-4545-8DF2-C1A729004697}"/>
                    </a:ext>
                  </a:extLst>
                </p:cNvPr>
                <p:cNvSpPr/>
                <p:nvPr/>
              </p:nvSpPr>
              <p:spPr>
                <a:xfrm rot="5400000">
                  <a:off x="11087334" y="4575180"/>
                  <a:ext cx="154971" cy="853059"/>
                </a:xfrm>
                <a:custGeom>
                  <a:avLst/>
                  <a:gdLst>
                    <a:gd name="connsiteX0" fmla="*/ 0 w 154971"/>
                    <a:gd name="connsiteY0" fmla="*/ 0 h 853059"/>
                    <a:gd name="connsiteX1" fmla="*/ 154972 w 154971"/>
                    <a:gd name="connsiteY1" fmla="*/ 0 h 853059"/>
                    <a:gd name="connsiteX2" fmla="*/ 154972 w 154971"/>
                    <a:gd name="connsiteY2" fmla="*/ 853059 h 853059"/>
                    <a:gd name="connsiteX3" fmla="*/ 0 w 154971"/>
                    <a:gd name="connsiteY3" fmla="*/ 853059 h 8530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54971" h="853059">
                      <a:moveTo>
                        <a:pt x="0" y="0"/>
                      </a:moveTo>
                      <a:lnTo>
                        <a:pt x="154972" y="0"/>
                      </a:lnTo>
                      <a:lnTo>
                        <a:pt x="154972" y="853059"/>
                      </a:lnTo>
                      <a:lnTo>
                        <a:pt x="0" y="853059"/>
                      </a:lnTo>
                      <a:close/>
                    </a:path>
                  </a:pathLst>
                </a:custGeom>
                <a:solidFill>
                  <a:srgbClr val="E9BD7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 b="1"/>
                </a:p>
              </p:txBody>
            </p:sp>
            <p:grpSp>
              <p:nvGrpSpPr>
                <p:cNvPr id="741" name="Graphic 644">
                  <a:extLst>
                    <a:ext uri="{FF2B5EF4-FFF2-40B4-BE49-F238E27FC236}">
                      <a16:creationId xmlns:a16="http://schemas.microsoft.com/office/drawing/2014/main" id="{61278E8E-1313-4F72-BA1D-15B5A71C2978}"/>
                    </a:ext>
                  </a:extLst>
                </p:cNvPr>
                <p:cNvGrpSpPr/>
                <p:nvPr/>
              </p:nvGrpSpPr>
              <p:grpSpPr>
                <a:xfrm>
                  <a:off x="10583862" y="4754559"/>
                  <a:ext cx="1211961" cy="71056"/>
                  <a:chOff x="10583862" y="4754559"/>
                  <a:chExt cx="1211961" cy="71056"/>
                </a:xfrm>
              </p:grpSpPr>
              <p:sp>
                <p:nvSpPr>
                  <p:cNvPr id="742" name="Freeform: Shape 741">
                    <a:extLst>
                      <a:ext uri="{FF2B5EF4-FFF2-40B4-BE49-F238E27FC236}">
                        <a16:creationId xmlns:a16="http://schemas.microsoft.com/office/drawing/2014/main" id="{9FDE1400-C1A2-47FB-BA71-BF4D4CC3A43E}"/>
                      </a:ext>
                    </a:extLst>
                  </p:cNvPr>
                  <p:cNvSpPr/>
                  <p:nvPr/>
                </p:nvSpPr>
                <p:spPr>
                  <a:xfrm>
                    <a:off x="10598340" y="4778848"/>
                    <a:ext cx="1139475" cy="46767"/>
                  </a:xfrm>
                  <a:custGeom>
                    <a:avLst/>
                    <a:gdLst>
                      <a:gd name="connsiteX0" fmla="*/ 0 w 1139475"/>
                      <a:gd name="connsiteY0" fmla="*/ 0 h 46767"/>
                      <a:gd name="connsiteX1" fmla="*/ 1139476 w 1139475"/>
                      <a:gd name="connsiteY1" fmla="*/ 0 h 46767"/>
                      <a:gd name="connsiteX2" fmla="*/ 1139476 w 1139475"/>
                      <a:gd name="connsiteY2" fmla="*/ 46768 h 46767"/>
                      <a:gd name="connsiteX3" fmla="*/ 0 w 1139475"/>
                      <a:gd name="connsiteY3" fmla="*/ 46768 h 467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39475" h="46767">
                        <a:moveTo>
                          <a:pt x="0" y="0"/>
                        </a:moveTo>
                        <a:lnTo>
                          <a:pt x="1139476" y="0"/>
                        </a:lnTo>
                        <a:lnTo>
                          <a:pt x="1139476" y="46768"/>
                        </a:lnTo>
                        <a:lnTo>
                          <a:pt x="0" y="46768"/>
                        </a:lnTo>
                        <a:close/>
                      </a:path>
                    </a:pathLst>
                  </a:custGeom>
                  <a:solidFill>
                    <a:srgbClr val="EEC36A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 b="1"/>
                  </a:p>
                </p:txBody>
              </p:sp>
              <p:sp>
                <p:nvSpPr>
                  <p:cNvPr id="743" name="Freeform: Shape 742">
                    <a:extLst>
                      <a:ext uri="{FF2B5EF4-FFF2-40B4-BE49-F238E27FC236}">
                        <a16:creationId xmlns:a16="http://schemas.microsoft.com/office/drawing/2014/main" id="{8D130416-5874-42E1-9265-64F276185446}"/>
                      </a:ext>
                    </a:extLst>
                  </p:cNvPr>
                  <p:cNvSpPr/>
                  <p:nvPr/>
                </p:nvSpPr>
                <p:spPr>
                  <a:xfrm>
                    <a:off x="10583862" y="4754559"/>
                    <a:ext cx="1211961" cy="47625"/>
                  </a:xfrm>
                  <a:custGeom>
                    <a:avLst/>
                    <a:gdLst>
                      <a:gd name="connsiteX0" fmla="*/ 0 w 1211961"/>
                      <a:gd name="connsiteY0" fmla="*/ 0 h 47625"/>
                      <a:gd name="connsiteX1" fmla="*/ 1211961 w 1211961"/>
                      <a:gd name="connsiteY1" fmla="*/ 0 h 47625"/>
                      <a:gd name="connsiteX2" fmla="*/ 1211961 w 1211961"/>
                      <a:gd name="connsiteY2" fmla="*/ 47625 h 47625"/>
                      <a:gd name="connsiteX3" fmla="*/ 0 w 1211961"/>
                      <a:gd name="connsiteY3" fmla="*/ 47625 h 476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11961" h="47625">
                        <a:moveTo>
                          <a:pt x="0" y="0"/>
                        </a:moveTo>
                        <a:lnTo>
                          <a:pt x="1211961" y="0"/>
                        </a:lnTo>
                        <a:lnTo>
                          <a:pt x="1211961" y="47625"/>
                        </a:lnTo>
                        <a:lnTo>
                          <a:pt x="0" y="47625"/>
                        </a:lnTo>
                        <a:close/>
                      </a:path>
                    </a:pathLst>
                  </a:custGeom>
                  <a:solidFill>
                    <a:srgbClr val="FFF1D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 b="1"/>
                  </a:p>
                </p:txBody>
              </p:sp>
            </p:grpSp>
            <p:sp>
              <p:nvSpPr>
                <p:cNvPr id="744" name="Freeform: Shape 743">
                  <a:extLst>
                    <a:ext uri="{FF2B5EF4-FFF2-40B4-BE49-F238E27FC236}">
                      <a16:creationId xmlns:a16="http://schemas.microsoft.com/office/drawing/2014/main" id="{C0E498E5-DF9B-46A2-BFB2-A3E7DF590772}"/>
                    </a:ext>
                  </a:extLst>
                </p:cNvPr>
                <p:cNvSpPr/>
                <p:nvPr/>
              </p:nvSpPr>
              <p:spPr>
                <a:xfrm>
                  <a:off x="10639678" y="4924199"/>
                  <a:ext cx="70675" cy="46482"/>
                </a:xfrm>
                <a:custGeom>
                  <a:avLst/>
                  <a:gdLst>
                    <a:gd name="connsiteX0" fmla="*/ 0 w 70675"/>
                    <a:gd name="connsiteY0" fmla="*/ 0 h 46482"/>
                    <a:gd name="connsiteX1" fmla="*/ 19526 w 70675"/>
                    <a:gd name="connsiteY1" fmla="*/ 16097 h 46482"/>
                    <a:gd name="connsiteX2" fmla="*/ 59246 w 70675"/>
                    <a:gd name="connsiteY2" fmla="*/ 27527 h 46482"/>
                    <a:gd name="connsiteX3" fmla="*/ 70675 w 70675"/>
                    <a:gd name="connsiteY3" fmla="*/ 46482 h 46482"/>
                    <a:gd name="connsiteX4" fmla="*/ 53816 w 70675"/>
                    <a:gd name="connsiteY4" fmla="*/ 30766 h 46482"/>
                    <a:gd name="connsiteX5" fmla="*/ 17431 w 70675"/>
                    <a:gd name="connsiteY5" fmla="*/ 23241 h 46482"/>
                    <a:gd name="connsiteX6" fmla="*/ 0 w 70675"/>
                    <a:gd name="connsiteY6" fmla="*/ 14478 h 464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0675" h="46482">
                      <a:moveTo>
                        <a:pt x="0" y="0"/>
                      </a:moveTo>
                      <a:lnTo>
                        <a:pt x="19526" y="16097"/>
                      </a:lnTo>
                      <a:lnTo>
                        <a:pt x="59246" y="27527"/>
                      </a:lnTo>
                      <a:lnTo>
                        <a:pt x="70675" y="46482"/>
                      </a:lnTo>
                      <a:lnTo>
                        <a:pt x="53816" y="30766"/>
                      </a:lnTo>
                      <a:lnTo>
                        <a:pt x="17431" y="23241"/>
                      </a:lnTo>
                      <a:lnTo>
                        <a:pt x="0" y="14478"/>
                      </a:lnTo>
                      <a:close/>
                    </a:path>
                  </a:pathLst>
                </a:custGeom>
                <a:solidFill>
                  <a:srgbClr val="C4814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 b="1"/>
                </a:p>
              </p:txBody>
            </p:sp>
            <p:sp>
              <p:nvSpPr>
                <p:cNvPr id="745" name="Freeform: Shape 744">
                  <a:extLst>
                    <a:ext uri="{FF2B5EF4-FFF2-40B4-BE49-F238E27FC236}">
                      <a16:creationId xmlns:a16="http://schemas.microsoft.com/office/drawing/2014/main" id="{B8273A82-1D93-4849-873B-ECB8A1886BB2}"/>
                    </a:ext>
                  </a:extLst>
                </p:cNvPr>
                <p:cNvSpPr/>
                <p:nvPr/>
              </p:nvSpPr>
              <p:spPr>
                <a:xfrm>
                  <a:off x="11517121" y="4876098"/>
                  <a:ext cx="172878" cy="26669"/>
                </a:xfrm>
                <a:custGeom>
                  <a:avLst/>
                  <a:gdLst>
                    <a:gd name="connsiteX0" fmla="*/ 0 w 172878"/>
                    <a:gd name="connsiteY0" fmla="*/ 26670 h 26669"/>
                    <a:gd name="connsiteX1" fmla="*/ 54388 w 172878"/>
                    <a:gd name="connsiteY1" fmla="*/ 0 h 26669"/>
                    <a:gd name="connsiteX2" fmla="*/ 91345 w 172878"/>
                    <a:gd name="connsiteY2" fmla="*/ 13335 h 26669"/>
                    <a:gd name="connsiteX3" fmla="*/ 131540 w 172878"/>
                    <a:gd name="connsiteY3" fmla="*/ 3810 h 26669"/>
                    <a:gd name="connsiteX4" fmla="*/ 172879 w 172878"/>
                    <a:gd name="connsiteY4" fmla="*/ 2762 h 26669"/>
                    <a:gd name="connsiteX5" fmla="*/ 172879 w 172878"/>
                    <a:gd name="connsiteY5" fmla="*/ 18478 h 26669"/>
                    <a:gd name="connsiteX6" fmla="*/ 132683 w 172878"/>
                    <a:gd name="connsiteY6" fmla="*/ 13335 h 26669"/>
                    <a:gd name="connsiteX7" fmla="*/ 90773 w 172878"/>
                    <a:gd name="connsiteY7" fmla="*/ 26670 h 26669"/>
                    <a:gd name="connsiteX8" fmla="*/ 55436 w 172878"/>
                    <a:gd name="connsiteY8" fmla="*/ 10382 h 266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72878" h="26669">
                      <a:moveTo>
                        <a:pt x="0" y="26670"/>
                      </a:moveTo>
                      <a:lnTo>
                        <a:pt x="54388" y="0"/>
                      </a:lnTo>
                      <a:lnTo>
                        <a:pt x="91345" y="13335"/>
                      </a:lnTo>
                      <a:lnTo>
                        <a:pt x="131540" y="3810"/>
                      </a:lnTo>
                      <a:lnTo>
                        <a:pt x="172879" y="2762"/>
                      </a:lnTo>
                      <a:lnTo>
                        <a:pt x="172879" y="18478"/>
                      </a:lnTo>
                      <a:lnTo>
                        <a:pt x="132683" y="13335"/>
                      </a:lnTo>
                      <a:lnTo>
                        <a:pt x="90773" y="26670"/>
                      </a:lnTo>
                      <a:lnTo>
                        <a:pt x="55436" y="10382"/>
                      </a:lnTo>
                      <a:close/>
                    </a:path>
                  </a:pathLst>
                </a:custGeom>
                <a:solidFill>
                  <a:srgbClr val="D9AB4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 b="1"/>
                </a:p>
              </p:txBody>
            </p:sp>
            <p:sp>
              <p:nvSpPr>
                <p:cNvPr id="746" name="Freeform: Shape 745">
                  <a:extLst>
                    <a:ext uri="{FF2B5EF4-FFF2-40B4-BE49-F238E27FC236}">
                      <a16:creationId xmlns:a16="http://schemas.microsoft.com/office/drawing/2014/main" id="{1D017B5C-7D2B-48DA-BFB3-FE9842E230E7}"/>
                    </a:ext>
                  </a:extLst>
                </p:cNvPr>
                <p:cNvSpPr/>
                <p:nvPr/>
              </p:nvSpPr>
              <p:spPr>
                <a:xfrm>
                  <a:off x="10910378" y="4825520"/>
                  <a:ext cx="95726" cy="91344"/>
                </a:xfrm>
                <a:custGeom>
                  <a:avLst/>
                  <a:gdLst>
                    <a:gd name="connsiteX0" fmla="*/ 0 w 95726"/>
                    <a:gd name="connsiteY0" fmla="*/ 0 h 91344"/>
                    <a:gd name="connsiteX1" fmla="*/ 53340 w 95726"/>
                    <a:gd name="connsiteY1" fmla="*/ 27623 h 91344"/>
                    <a:gd name="connsiteX2" fmla="*/ 58769 w 95726"/>
                    <a:gd name="connsiteY2" fmla="*/ 63913 h 91344"/>
                    <a:gd name="connsiteX3" fmla="*/ 69628 w 95726"/>
                    <a:gd name="connsiteY3" fmla="*/ 91345 h 91344"/>
                    <a:gd name="connsiteX4" fmla="*/ 69628 w 95726"/>
                    <a:gd name="connsiteY4" fmla="*/ 21812 h 91344"/>
                    <a:gd name="connsiteX5" fmla="*/ 95726 w 95726"/>
                    <a:gd name="connsiteY5" fmla="*/ 0 h 913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5726" h="91344">
                      <a:moveTo>
                        <a:pt x="0" y="0"/>
                      </a:moveTo>
                      <a:lnTo>
                        <a:pt x="53340" y="27623"/>
                      </a:lnTo>
                      <a:lnTo>
                        <a:pt x="58769" y="63913"/>
                      </a:lnTo>
                      <a:lnTo>
                        <a:pt x="69628" y="91345"/>
                      </a:lnTo>
                      <a:lnTo>
                        <a:pt x="69628" y="21812"/>
                      </a:lnTo>
                      <a:lnTo>
                        <a:pt x="95726" y="0"/>
                      </a:lnTo>
                      <a:close/>
                    </a:path>
                  </a:pathLst>
                </a:custGeom>
                <a:solidFill>
                  <a:srgbClr val="C4814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 b="1"/>
                </a:p>
              </p:txBody>
            </p:sp>
            <p:sp>
              <p:nvSpPr>
                <p:cNvPr id="747" name="Freeform: Shape 746">
                  <a:extLst>
                    <a:ext uri="{FF2B5EF4-FFF2-40B4-BE49-F238E27FC236}">
                      <a16:creationId xmlns:a16="http://schemas.microsoft.com/office/drawing/2014/main" id="{219CFA6C-997B-44D3-85EB-0247DCC745C7}"/>
                    </a:ext>
                  </a:extLst>
                </p:cNvPr>
                <p:cNvSpPr/>
                <p:nvPr/>
              </p:nvSpPr>
              <p:spPr>
                <a:xfrm>
                  <a:off x="11285568" y="5089744"/>
                  <a:ext cx="206597" cy="88106"/>
                </a:xfrm>
                <a:custGeom>
                  <a:avLst/>
                  <a:gdLst>
                    <a:gd name="connsiteX0" fmla="*/ 206597 w 206597"/>
                    <a:gd name="connsiteY0" fmla="*/ 88106 h 88106"/>
                    <a:gd name="connsiteX1" fmla="*/ 117348 w 206597"/>
                    <a:gd name="connsiteY1" fmla="*/ 53340 h 88106"/>
                    <a:gd name="connsiteX2" fmla="*/ 67342 w 206597"/>
                    <a:gd name="connsiteY2" fmla="*/ 15240 h 88106"/>
                    <a:gd name="connsiteX3" fmla="*/ 14097 w 206597"/>
                    <a:gd name="connsiteY3" fmla="*/ 0 h 88106"/>
                    <a:gd name="connsiteX4" fmla="*/ 65246 w 206597"/>
                    <a:gd name="connsiteY4" fmla="*/ 24003 h 88106"/>
                    <a:gd name="connsiteX5" fmla="*/ 95631 w 206597"/>
                    <a:gd name="connsiteY5" fmla="*/ 56578 h 88106"/>
                    <a:gd name="connsiteX6" fmla="*/ 0 w 206597"/>
                    <a:gd name="connsiteY6" fmla="*/ 70675 h 88106"/>
                    <a:gd name="connsiteX7" fmla="*/ 103251 w 206597"/>
                    <a:gd name="connsiteY7" fmla="*/ 68580 h 88106"/>
                    <a:gd name="connsiteX8" fmla="*/ 113062 w 206597"/>
                    <a:gd name="connsiteY8" fmla="*/ 88106 h 881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06597" h="88106">
                      <a:moveTo>
                        <a:pt x="206597" y="88106"/>
                      </a:moveTo>
                      <a:lnTo>
                        <a:pt x="117348" y="53340"/>
                      </a:lnTo>
                      <a:lnTo>
                        <a:pt x="67342" y="15240"/>
                      </a:lnTo>
                      <a:lnTo>
                        <a:pt x="14097" y="0"/>
                      </a:lnTo>
                      <a:lnTo>
                        <a:pt x="65246" y="24003"/>
                      </a:lnTo>
                      <a:lnTo>
                        <a:pt x="95631" y="56578"/>
                      </a:lnTo>
                      <a:lnTo>
                        <a:pt x="0" y="70675"/>
                      </a:lnTo>
                      <a:lnTo>
                        <a:pt x="103251" y="68580"/>
                      </a:lnTo>
                      <a:lnTo>
                        <a:pt x="113062" y="88106"/>
                      </a:lnTo>
                      <a:close/>
                    </a:path>
                  </a:pathLst>
                </a:custGeom>
                <a:solidFill>
                  <a:srgbClr val="D9AB4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 b="1"/>
                </a:p>
              </p:txBody>
            </p:sp>
            <p:sp>
              <p:nvSpPr>
                <p:cNvPr id="748" name="Freeform: Shape 747">
                  <a:extLst>
                    <a:ext uri="{FF2B5EF4-FFF2-40B4-BE49-F238E27FC236}">
                      <a16:creationId xmlns:a16="http://schemas.microsoft.com/office/drawing/2014/main" id="{C9B958BA-2EC3-4FEA-8C57-337FAE79D229}"/>
                    </a:ext>
                  </a:extLst>
                </p:cNvPr>
                <p:cNvSpPr/>
                <p:nvPr/>
              </p:nvSpPr>
              <p:spPr>
                <a:xfrm>
                  <a:off x="10738262" y="4924199"/>
                  <a:ext cx="853154" cy="154971"/>
                </a:xfrm>
                <a:custGeom>
                  <a:avLst/>
                  <a:gdLst>
                    <a:gd name="connsiteX0" fmla="*/ 0 w 853154"/>
                    <a:gd name="connsiteY0" fmla="*/ 13335 h 154971"/>
                    <a:gd name="connsiteX1" fmla="*/ 836486 w 853154"/>
                    <a:gd name="connsiteY1" fmla="*/ 13335 h 154971"/>
                    <a:gd name="connsiteX2" fmla="*/ 836486 w 853154"/>
                    <a:gd name="connsiteY2" fmla="*/ 154972 h 154971"/>
                    <a:gd name="connsiteX3" fmla="*/ 853154 w 853154"/>
                    <a:gd name="connsiteY3" fmla="*/ 154972 h 154971"/>
                    <a:gd name="connsiteX4" fmla="*/ 853154 w 853154"/>
                    <a:gd name="connsiteY4" fmla="*/ 0 h 154971"/>
                    <a:gd name="connsiteX5" fmla="*/ 0 w 853154"/>
                    <a:gd name="connsiteY5" fmla="*/ 0 h 1549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53154" h="154971">
                      <a:moveTo>
                        <a:pt x="0" y="13335"/>
                      </a:moveTo>
                      <a:lnTo>
                        <a:pt x="836486" y="13335"/>
                      </a:lnTo>
                      <a:lnTo>
                        <a:pt x="836486" y="154972"/>
                      </a:lnTo>
                      <a:lnTo>
                        <a:pt x="853154" y="154972"/>
                      </a:lnTo>
                      <a:lnTo>
                        <a:pt x="853154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C4814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 b="1"/>
                </a:p>
              </p:txBody>
            </p:sp>
            <p:sp>
              <p:nvSpPr>
                <p:cNvPr id="749" name="Freeform: Shape 748">
                  <a:extLst>
                    <a:ext uri="{FF2B5EF4-FFF2-40B4-BE49-F238E27FC236}">
                      <a16:creationId xmlns:a16="http://schemas.microsoft.com/office/drawing/2014/main" id="{E168445A-4754-4A85-8B40-76A5F34D3406}"/>
                    </a:ext>
                  </a:extLst>
                </p:cNvPr>
                <p:cNvSpPr/>
                <p:nvPr/>
              </p:nvSpPr>
              <p:spPr>
                <a:xfrm>
                  <a:off x="10738262" y="4924199"/>
                  <a:ext cx="853154" cy="154971"/>
                </a:xfrm>
                <a:custGeom>
                  <a:avLst/>
                  <a:gdLst>
                    <a:gd name="connsiteX0" fmla="*/ 8668 w 853154"/>
                    <a:gd name="connsiteY0" fmla="*/ 0 h 154971"/>
                    <a:gd name="connsiteX1" fmla="*/ 8668 w 853154"/>
                    <a:gd name="connsiteY1" fmla="*/ 147828 h 154971"/>
                    <a:gd name="connsiteX2" fmla="*/ 853154 w 853154"/>
                    <a:gd name="connsiteY2" fmla="*/ 147828 h 154971"/>
                    <a:gd name="connsiteX3" fmla="*/ 853154 w 853154"/>
                    <a:gd name="connsiteY3" fmla="*/ 154972 h 154971"/>
                    <a:gd name="connsiteX4" fmla="*/ 0 w 853154"/>
                    <a:gd name="connsiteY4" fmla="*/ 154972 h 154971"/>
                    <a:gd name="connsiteX5" fmla="*/ 0 w 853154"/>
                    <a:gd name="connsiteY5" fmla="*/ 0 h 1549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53154" h="154971">
                      <a:moveTo>
                        <a:pt x="8668" y="0"/>
                      </a:moveTo>
                      <a:lnTo>
                        <a:pt x="8668" y="147828"/>
                      </a:lnTo>
                      <a:lnTo>
                        <a:pt x="853154" y="147828"/>
                      </a:lnTo>
                      <a:lnTo>
                        <a:pt x="853154" y="154972"/>
                      </a:lnTo>
                      <a:lnTo>
                        <a:pt x="0" y="15497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C4814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 b="1"/>
                </a:p>
              </p:txBody>
            </p:sp>
            <p:sp>
              <p:nvSpPr>
                <p:cNvPr id="750" name="Freeform: Shape 749">
                  <a:extLst>
                    <a:ext uri="{FF2B5EF4-FFF2-40B4-BE49-F238E27FC236}">
                      <a16:creationId xmlns:a16="http://schemas.microsoft.com/office/drawing/2014/main" id="{EEE9B32D-43D2-4730-8EED-AC3ADD006DBB}"/>
                    </a:ext>
                  </a:extLst>
                </p:cNvPr>
                <p:cNvSpPr/>
                <p:nvPr/>
              </p:nvSpPr>
              <p:spPr>
                <a:xfrm>
                  <a:off x="10639678" y="5113747"/>
                  <a:ext cx="517588" cy="40195"/>
                </a:xfrm>
                <a:custGeom>
                  <a:avLst/>
                  <a:gdLst>
                    <a:gd name="connsiteX0" fmla="*/ 0 w 517588"/>
                    <a:gd name="connsiteY0" fmla="*/ 31528 h 40195"/>
                    <a:gd name="connsiteX1" fmla="*/ 89154 w 517588"/>
                    <a:gd name="connsiteY1" fmla="*/ 15145 h 40195"/>
                    <a:gd name="connsiteX2" fmla="*/ 517588 w 517588"/>
                    <a:gd name="connsiteY2" fmla="*/ 40196 h 40195"/>
                    <a:gd name="connsiteX3" fmla="*/ 91345 w 517588"/>
                    <a:gd name="connsiteY3" fmla="*/ 0 h 40195"/>
                    <a:gd name="connsiteX4" fmla="*/ 0 w 517588"/>
                    <a:gd name="connsiteY4" fmla="*/ 4286 h 401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17588" h="40195">
                      <a:moveTo>
                        <a:pt x="0" y="31528"/>
                      </a:moveTo>
                      <a:lnTo>
                        <a:pt x="89154" y="15145"/>
                      </a:lnTo>
                      <a:lnTo>
                        <a:pt x="517588" y="40196"/>
                      </a:lnTo>
                      <a:lnTo>
                        <a:pt x="91345" y="0"/>
                      </a:lnTo>
                      <a:lnTo>
                        <a:pt x="0" y="4286"/>
                      </a:lnTo>
                      <a:close/>
                    </a:path>
                  </a:pathLst>
                </a:custGeom>
                <a:solidFill>
                  <a:srgbClr val="C4814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 b="1"/>
                </a:p>
              </p:txBody>
            </p:sp>
            <p:grpSp>
              <p:nvGrpSpPr>
                <p:cNvPr id="751" name="Graphic 644">
                  <a:extLst>
                    <a:ext uri="{FF2B5EF4-FFF2-40B4-BE49-F238E27FC236}">
                      <a16:creationId xmlns:a16="http://schemas.microsoft.com/office/drawing/2014/main" id="{61278E8E-1313-4F72-BA1D-15B5A71C2978}"/>
                    </a:ext>
                  </a:extLst>
                </p:cNvPr>
                <p:cNvGrpSpPr/>
                <p:nvPr/>
              </p:nvGrpSpPr>
              <p:grpSpPr>
                <a:xfrm>
                  <a:off x="10865200" y="4290977"/>
                  <a:ext cx="185195" cy="234410"/>
                  <a:chOff x="10865200" y="4290977"/>
                  <a:chExt cx="185195" cy="234410"/>
                </a:xfrm>
              </p:grpSpPr>
              <p:sp>
                <p:nvSpPr>
                  <p:cNvPr id="752" name="Freeform: Shape 751">
                    <a:extLst>
                      <a:ext uri="{FF2B5EF4-FFF2-40B4-BE49-F238E27FC236}">
                        <a16:creationId xmlns:a16="http://schemas.microsoft.com/office/drawing/2014/main" id="{C9777DDE-E724-46B1-A662-D99F952D3806}"/>
                      </a:ext>
                    </a:extLst>
                  </p:cNvPr>
                  <p:cNvSpPr/>
                  <p:nvPr/>
                </p:nvSpPr>
                <p:spPr>
                  <a:xfrm>
                    <a:off x="10865200" y="4290977"/>
                    <a:ext cx="185195" cy="213455"/>
                  </a:xfrm>
                  <a:custGeom>
                    <a:avLst/>
                    <a:gdLst>
                      <a:gd name="connsiteX0" fmla="*/ 49274 w 185195"/>
                      <a:gd name="connsiteY0" fmla="*/ 10859 h 213455"/>
                      <a:gd name="connsiteX1" fmla="*/ 49274 w 185195"/>
                      <a:gd name="connsiteY1" fmla="*/ 33147 h 213455"/>
                      <a:gd name="connsiteX2" fmla="*/ 30 w 185195"/>
                      <a:gd name="connsiteY2" fmla="*/ 80296 h 213455"/>
                      <a:gd name="connsiteX3" fmla="*/ 18889 w 185195"/>
                      <a:gd name="connsiteY3" fmla="*/ 92488 h 213455"/>
                      <a:gd name="connsiteX4" fmla="*/ 18889 w 185195"/>
                      <a:gd name="connsiteY4" fmla="*/ 169164 h 213455"/>
                      <a:gd name="connsiteX5" fmla="*/ 63180 w 185195"/>
                      <a:gd name="connsiteY5" fmla="*/ 213455 h 213455"/>
                      <a:gd name="connsiteX6" fmla="*/ 185196 w 185195"/>
                      <a:gd name="connsiteY6" fmla="*/ 147352 h 213455"/>
                      <a:gd name="connsiteX7" fmla="*/ 165098 w 185195"/>
                      <a:gd name="connsiteY7" fmla="*/ 47339 h 213455"/>
                      <a:gd name="connsiteX8" fmla="*/ 97185 w 185195"/>
                      <a:gd name="connsiteY8" fmla="*/ 0 h 213455"/>
                      <a:gd name="connsiteX9" fmla="*/ 49274 w 185195"/>
                      <a:gd name="connsiteY9" fmla="*/ 10859 h 2134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85195" h="213455">
                        <a:moveTo>
                          <a:pt x="49274" y="10859"/>
                        </a:moveTo>
                        <a:lnTo>
                          <a:pt x="49274" y="33147"/>
                        </a:lnTo>
                        <a:cubicBezTo>
                          <a:pt x="49274" y="33147"/>
                          <a:pt x="-1399" y="70390"/>
                          <a:pt x="30" y="80296"/>
                        </a:cubicBezTo>
                        <a:cubicBezTo>
                          <a:pt x="1363" y="90107"/>
                          <a:pt x="18889" y="92488"/>
                          <a:pt x="18889" y="92488"/>
                        </a:cubicBezTo>
                        <a:lnTo>
                          <a:pt x="18889" y="169164"/>
                        </a:lnTo>
                        <a:lnTo>
                          <a:pt x="63180" y="213455"/>
                        </a:lnTo>
                        <a:lnTo>
                          <a:pt x="185196" y="147352"/>
                        </a:lnTo>
                        <a:lnTo>
                          <a:pt x="165098" y="47339"/>
                        </a:lnTo>
                        <a:lnTo>
                          <a:pt x="97185" y="0"/>
                        </a:lnTo>
                        <a:lnTo>
                          <a:pt x="49274" y="10859"/>
                        </a:lnTo>
                        <a:close/>
                      </a:path>
                    </a:pathLst>
                  </a:custGeom>
                  <a:solidFill>
                    <a:srgbClr val="E6AC4A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 b="1"/>
                  </a:p>
                </p:txBody>
              </p:sp>
              <p:sp>
                <p:nvSpPr>
                  <p:cNvPr id="753" name="Freeform: Shape 752">
                    <a:extLst>
                      <a:ext uri="{FF2B5EF4-FFF2-40B4-BE49-F238E27FC236}">
                        <a16:creationId xmlns:a16="http://schemas.microsoft.com/office/drawing/2014/main" id="{737C9B12-A7A6-4674-8777-77FE47080687}"/>
                      </a:ext>
                    </a:extLst>
                  </p:cNvPr>
                  <p:cNvSpPr/>
                  <p:nvPr/>
                </p:nvSpPr>
                <p:spPr>
                  <a:xfrm>
                    <a:off x="10883994" y="4412421"/>
                    <a:ext cx="40195" cy="11525"/>
                  </a:xfrm>
                  <a:custGeom>
                    <a:avLst/>
                    <a:gdLst>
                      <a:gd name="connsiteX0" fmla="*/ 0 w 40195"/>
                      <a:gd name="connsiteY0" fmla="*/ 0 h 11525"/>
                      <a:gd name="connsiteX1" fmla="*/ 14573 w 40195"/>
                      <a:gd name="connsiteY1" fmla="*/ 0 h 11525"/>
                      <a:gd name="connsiteX2" fmla="*/ 40196 w 40195"/>
                      <a:gd name="connsiteY2" fmla="*/ 6572 h 11525"/>
                      <a:gd name="connsiteX3" fmla="*/ 12097 w 40195"/>
                      <a:gd name="connsiteY3" fmla="*/ 11525 h 11525"/>
                      <a:gd name="connsiteX4" fmla="*/ 0 w 40195"/>
                      <a:gd name="connsiteY4" fmla="*/ 7429 h 115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195" h="11525">
                        <a:moveTo>
                          <a:pt x="0" y="0"/>
                        </a:moveTo>
                        <a:lnTo>
                          <a:pt x="14573" y="0"/>
                        </a:lnTo>
                        <a:lnTo>
                          <a:pt x="40196" y="6572"/>
                        </a:lnTo>
                        <a:lnTo>
                          <a:pt x="12097" y="11525"/>
                        </a:lnTo>
                        <a:lnTo>
                          <a:pt x="0" y="7429"/>
                        </a:lnTo>
                        <a:close/>
                      </a:path>
                    </a:pathLst>
                  </a:custGeom>
                  <a:solidFill>
                    <a:srgbClr val="BC8F4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 b="1"/>
                  </a:p>
                </p:txBody>
              </p:sp>
              <p:sp>
                <p:nvSpPr>
                  <p:cNvPr id="754" name="Freeform: Shape 753">
                    <a:extLst>
                      <a:ext uri="{FF2B5EF4-FFF2-40B4-BE49-F238E27FC236}">
                        <a16:creationId xmlns:a16="http://schemas.microsoft.com/office/drawing/2014/main" id="{3BC932DE-72EB-41FA-ACF3-526E61011054}"/>
                      </a:ext>
                    </a:extLst>
                  </p:cNvPr>
                  <p:cNvSpPr/>
                  <p:nvPr/>
                </p:nvSpPr>
                <p:spPr>
                  <a:xfrm>
                    <a:off x="10869873" y="4361367"/>
                    <a:ext cx="35782" cy="23336"/>
                  </a:xfrm>
                  <a:custGeom>
                    <a:avLst/>
                    <a:gdLst>
                      <a:gd name="connsiteX0" fmla="*/ 7072 w 35782"/>
                      <a:gd name="connsiteY0" fmla="*/ 0 h 23336"/>
                      <a:gd name="connsiteX1" fmla="*/ 32980 w 35782"/>
                      <a:gd name="connsiteY1" fmla="*/ 13240 h 23336"/>
                      <a:gd name="connsiteX2" fmla="*/ 11740 w 35782"/>
                      <a:gd name="connsiteY2" fmla="*/ 23336 h 23336"/>
                      <a:gd name="connsiteX3" fmla="*/ 7072 w 35782"/>
                      <a:gd name="connsiteY3" fmla="*/ 0 h 233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782" h="23336">
                        <a:moveTo>
                          <a:pt x="7072" y="0"/>
                        </a:moveTo>
                        <a:cubicBezTo>
                          <a:pt x="7072" y="0"/>
                          <a:pt x="20503" y="11335"/>
                          <a:pt x="32980" y="13240"/>
                        </a:cubicBezTo>
                        <a:cubicBezTo>
                          <a:pt x="45553" y="15145"/>
                          <a:pt x="11740" y="23336"/>
                          <a:pt x="11740" y="23336"/>
                        </a:cubicBezTo>
                        <a:cubicBezTo>
                          <a:pt x="11740" y="23336"/>
                          <a:pt x="-11216" y="13526"/>
                          <a:pt x="7072" y="0"/>
                        </a:cubicBezTo>
                        <a:close/>
                      </a:path>
                    </a:pathLst>
                  </a:custGeom>
                  <a:solidFill>
                    <a:srgbClr val="BC8F4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 b="1"/>
                  </a:p>
                </p:txBody>
              </p:sp>
              <p:sp>
                <p:nvSpPr>
                  <p:cNvPr id="755" name="Freeform: Shape 754">
                    <a:extLst>
                      <a:ext uri="{FF2B5EF4-FFF2-40B4-BE49-F238E27FC236}">
                        <a16:creationId xmlns:a16="http://schemas.microsoft.com/office/drawing/2014/main" id="{2EB314A5-B7EC-46B9-9419-A75C204D953E}"/>
                      </a:ext>
                    </a:extLst>
                  </p:cNvPr>
                  <p:cNvSpPr/>
                  <p:nvPr/>
                </p:nvSpPr>
                <p:spPr>
                  <a:xfrm>
                    <a:off x="10945619" y="4348429"/>
                    <a:ext cx="79440" cy="136022"/>
                  </a:xfrm>
                  <a:custGeom>
                    <a:avLst/>
                    <a:gdLst>
                      <a:gd name="connsiteX0" fmla="*/ 35054 w 79440"/>
                      <a:gd name="connsiteY0" fmla="*/ 24749 h 136022"/>
                      <a:gd name="connsiteX1" fmla="*/ 59915 w 79440"/>
                      <a:gd name="connsiteY1" fmla="*/ 42085 h 136022"/>
                      <a:gd name="connsiteX2" fmla="*/ 8480 w 79440"/>
                      <a:gd name="connsiteY2" fmla="*/ 129715 h 136022"/>
                      <a:gd name="connsiteX3" fmla="*/ 79441 w 79440"/>
                      <a:gd name="connsiteY3" fmla="*/ 97520 h 136022"/>
                      <a:gd name="connsiteX4" fmla="*/ 79441 w 79440"/>
                      <a:gd name="connsiteY4" fmla="*/ 24654 h 136022"/>
                      <a:gd name="connsiteX5" fmla="*/ 63153 w 79440"/>
                      <a:gd name="connsiteY5" fmla="*/ 175 h 136022"/>
                      <a:gd name="connsiteX6" fmla="*/ 35054 w 79440"/>
                      <a:gd name="connsiteY6" fmla="*/ 24749 h 1360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79440" h="136022">
                        <a:moveTo>
                          <a:pt x="35054" y="24749"/>
                        </a:moveTo>
                        <a:cubicBezTo>
                          <a:pt x="35054" y="24749"/>
                          <a:pt x="58295" y="23606"/>
                          <a:pt x="59915" y="42085"/>
                        </a:cubicBezTo>
                        <a:cubicBezTo>
                          <a:pt x="61534" y="60563"/>
                          <a:pt x="47818" y="104759"/>
                          <a:pt x="8480" y="129715"/>
                        </a:cubicBezTo>
                        <a:cubicBezTo>
                          <a:pt x="-30859" y="154670"/>
                          <a:pt x="79441" y="97520"/>
                          <a:pt x="79441" y="97520"/>
                        </a:cubicBezTo>
                        <a:lnTo>
                          <a:pt x="79441" y="24654"/>
                        </a:lnTo>
                        <a:lnTo>
                          <a:pt x="63153" y="175"/>
                        </a:lnTo>
                        <a:cubicBezTo>
                          <a:pt x="63153" y="270"/>
                          <a:pt x="36864" y="-4016"/>
                          <a:pt x="35054" y="24749"/>
                        </a:cubicBezTo>
                        <a:close/>
                      </a:path>
                    </a:pathLst>
                  </a:custGeom>
                  <a:solidFill>
                    <a:srgbClr val="BC8F4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 b="1"/>
                  </a:p>
                </p:txBody>
              </p:sp>
              <p:sp>
                <p:nvSpPr>
                  <p:cNvPr id="756" name="Freeform: Shape 755">
                    <a:extLst>
                      <a:ext uri="{FF2B5EF4-FFF2-40B4-BE49-F238E27FC236}">
                        <a16:creationId xmlns:a16="http://schemas.microsoft.com/office/drawing/2014/main" id="{59AAC45C-1E42-4F85-B9F4-2985ABC6FBF4}"/>
                      </a:ext>
                    </a:extLst>
                  </p:cNvPr>
                  <p:cNvSpPr/>
                  <p:nvPr/>
                </p:nvSpPr>
                <p:spPr>
                  <a:xfrm>
                    <a:off x="10883994" y="4336928"/>
                    <a:ext cx="140588" cy="188459"/>
                  </a:xfrm>
                  <a:custGeom>
                    <a:avLst/>
                    <a:gdLst>
                      <a:gd name="connsiteX0" fmla="*/ 0 w 140588"/>
                      <a:gd name="connsiteY0" fmla="*/ 123118 h 188459"/>
                      <a:gd name="connsiteX1" fmla="*/ 120682 w 140588"/>
                      <a:gd name="connsiteY1" fmla="*/ 49300 h 188459"/>
                      <a:gd name="connsiteX2" fmla="*/ 140589 w 140588"/>
                      <a:gd name="connsiteY2" fmla="*/ 69397 h 188459"/>
                      <a:gd name="connsiteX3" fmla="*/ 101441 w 140588"/>
                      <a:gd name="connsiteY3" fmla="*/ 157980 h 188459"/>
                      <a:gd name="connsiteX4" fmla="*/ 11716 w 140588"/>
                      <a:gd name="connsiteY4" fmla="*/ 188460 h 188459"/>
                      <a:gd name="connsiteX5" fmla="*/ 0 w 140588"/>
                      <a:gd name="connsiteY5" fmla="*/ 123118 h 1884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0588" h="188459">
                        <a:moveTo>
                          <a:pt x="0" y="123118"/>
                        </a:moveTo>
                        <a:cubicBezTo>
                          <a:pt x="0" y="123118"/>
                          <a:pt x="120491" y="170934"/>
                          <a:pt x="120682" y="49300"/>
                        </a:cubicBezTo>
                        <a:cubicBezTo>
                          <a:pt x="120872" y="-72335"/>
                          <a:pt x="140589" y="69397"/>
                          <a:pt x="140589" y="69397"/>
                        </a:cubicBezTo>
                        <a:lnTo>
                          <a:pt x="101441" y="157980"/>
                        </a:lnTo>
                        <a:lnTo>
                          <a:pt x="11716" y="188460"/>
                        </a:lnTo>
                        <a:lnTo>
                          <a:pt x="0" y="123118"/>
                        </a:lnTo>
                        <a:close/>
                      </a:path>
                    </a:pathLst>
                  </a:custGeom>
                  <a:solidFill>
                    <a:srgbClr val="BC8F4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 b="1"/>
                  </a:p>
                </p:txBody>
              </p:sp>
              <p:sp>
                <p:nvSpPr>
                  <p:cNvPr id="757" name="Freeform: Shape 756">
                    <a:extLst>
                      <a:ext uri="{FF2B5EF4-FFF2-40B4-BE49-F238E27FC236}">
                        <a16:creationId xmlns:a16="http://schemas.microsoft.com/office/drawing/2014/main" id="{F6526DD8-2556-4404-9706-1BAD49944483}"/>
                      </a:ext>
                    </a:extLst>
                  </p:cNvPr>
                  <p:cNvSpPr/>
                  <p:nvPr/>
                </p:nvSpPr>
                <p:spPr>
                  <a:xfrm>
                    <a:off x="10903711" y="4290977"/>
                    <a:ext cx="86080" cy="53069"/>
                  </a:xfrm>
                  <a:custGeom>
                    <a:avLst/>
                    <a:gdLst>
                      <a:gd name="connsiteX0" fmla="*/ 10763 w 86080"/>
                      <a:gd name="connsiteY0" fmla="*/ 26098 h 53069"/>
                      <a:gd name="connsiteX1" fmla="*/ 75343 w 86080"/>
                      <a:gd name="connsiteY1" fmla="*/ 44958 h 53069"/>
                      <a:gd name="connsiteX2" fmla="*/ 78581 w 86080"/>
                      <a:gd name="connsiteY2" fmla="*/ 10954 h 53069"/>
                      <a:gd name="connsiteX3" fmla="*/ 0 w 86080"/>
                      <a:gd name="connsiteY3" fmla="*/ 0 h 53069"/>
                      <a:gd name="connsiteX4" fmla="*/ 10763 w 86080"/>
                      <a:gd name="connsiteY4" fmla="*/ 26098 h 530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080" h="53069">
                        <a:moveTo>
                          <a:pt x="10763" y="26098"/>
                        </a:moveTo>
                        <a:cubicBezTo>
                          <a:pt x="10763" y="26098"/>
                          <a:pt x="53245" y="14669"/>
                          <a:pt x="75343" y="44958"/>
                        </a:cubicBezTo>
                        <a:cubicBezTo>
                          <a:pt x="97441" y="75248"/>
                          <a:pt x="78581" y="10954"/>
                          <a:pt x="78581" y="10954"/>
                        </a:cubicBezTo>
                        <a:lnTo>
                          <a:pt x="0" y="0"/>
                        </a:lnTo>
                        <a:lnTo>
                          <a:pt x="10763" y="26098"/>
                        </a:lnTo>
                        <a:close/>
                      </a:path>
                    </a:pathLst>
                  </a:custGeom>
                  <a:solidFill>
                    <a:srgbClr val="BC8F4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 b="1"/>
                  </a:p>
                </p:txBody>
              </p:sp>
            </p:grpSp>
            <p:grpSp>
              <p:nvGrpSpPr>
                <p:cNvPr id="758" name="Graphic 644">
                  <a:extLst>
                    <a:ext uri="{FF2B5EF4-FFF2-40B4-BE49-F238E27FC236}">
                      <a16:creationId xmlns:a16="http://schemas.microsoft.com/office/drawing/2014/main" id="{61278E8E-1313-4F72-BA1D-15B5A71C2978}"/>
                    </a:ext>
                  </a:extLst>
                </p:cNvPr>
                <p:cNvGrpSpPr/>
                <p:nvPr/>
              </p:nvGrpSpPr>
              <p:grpSpPr>
                <a:xfrm>
                  <a:off x="10770647" y="4455137"/>
                  <a:ext cx="171846" cy="162738"/>
                  <a:chOff x="10770647" y="4455137"/>
                  <a:chExt cx="171846" cy="162738"/>
                </a:xfrm>
              </p:grpSpPr>
              <p:sp>
                <p:nvSpPr>
                  <p:cNvPr id="759" name="Freeform: Shape 758">
                    <a:extLst>
                      <a:ext uri="{FF2B5EF4-FFF2-40B4-BE49-F238E27FC236}">
                        <a16:creationId xmlns:a16="http://schemas.microsoft.com/office/drawing/2014/main" id="{3D64F2FB-8F7B-42AA-9A3B-4F331D87AA13}"/>
                      </a:ext>
                    </a:extLst>
                  </p:cNvPr>
                  <p:cNvSpPr/>
                  <p:nvPr/>
                </p:nvSpPr>
                <p:spPr>
                  <a:xfrm>
                    <a:off x="10801984" y="4460046"/>
                    <a:ext cx="134883" cy="157829"/>
                  </a:xfrm>
                  <a:custGeom>
                    <a:avLst/>
                    <a:gdLst>
                      <a:gd name="connsiteX0" fmla="*/ 82010 w 134883"/>
                      <a:gd name="connsiteY0" fmla="*/ 0 h 157829"/>
                      <a:gd name="connsiteX1" fmla="*/ 0 w 134883"/>
                      <a:gd name="connsiteY1" fmla="*/ 115824 h 157829"/>
                      <a:gd name="connsiteX2" fmla="*/ 89916 w 134883"/>
                      <a:gd name="connsiteY2" fmla="*/ 157829 h 157829"/>
                      <a:gd name="connsiteX3" fmla="*/ 121444 w 134883"/>
                      <a:gd name="connsiteY3" fmla="*/ 59436 h 157829"/>
                      <a:gd name="connsiteX4" fmla="*/ 134874 w 134883"/>
                      <a:gd name="connsiteY4" fmla="*/ 50578 h 157829"/>
                      <a:gd name="connsiteX5" fmla="*/ 82010 w 134883"/>
                      <a:gd name="connsiteY5" fmla="*/ 0 h 1578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4883" h="157829">
                        <a:moveTo>
                          <a:pt x="82010" y="0"/>
                        </a:moveTo>
                        <a:lnTo>
                          <a:pt x="0" y="115824"/>
                        </a:lnTo>
                        <a:lnTo>
                          <a:pt x="89916" y="157829"/>
                        </a:lnTo>
                        <a:lnTo>
                          <a:pt x="121444" y="59436"/>
                        </a:lnTo>
                        <a:cubicBezTo>
                          <a:pt x="128778" y="63913"/>
                          <a:pt x="135160" y="64198"/>
                          <a:pt x="134874" y="50578"/>
                        </a:cubicBezTo>
                        <a:cubicBezTo>
                          <a:pt x="134207" y="18764"/>
                          <a:pt x="82010" y="0"/>
                          <a:pt x="82010" y="0"/>
                        </a:cubicBezTo>
                        <a:close/>
                      </a:path>
                    </a:pathLst>
                  </a:custGeom>
                  <a:solidFill>
                    <a:srgbClr val="D6B77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 b="1"/>
                  </a:p>
                </p:txBody>
              </p:sp>
              <p:sp>
                <p:nvSpPr>
                  <p:cNvPr id="760" name="Freeform: Shape 759">
                    <a:extLst>
                      <a:ext uri="{FF2B5EF4-FFF2-40B4-BE49-F238E27FC236}">
                        <a16:creationId xmlns:a16="http://schemas.microsoft.com/office/drawing/2014/main" id="{AD85E208-A6E6-4672-8825-8D12656576F3}"/>
                      </a:ext>
                    </a:extLst>
                  </p:cNvPr>
                  <p:cNvSpPr/>
                  <p:nvPr/>
                </p:nvSpPr>
                <p:spPr>
                  <a:xfrm>
                    <a:off x="10826734" y="4460793"/>
                    <a:ext cx="86041" cy="120887"/>
                  </a:xfrm>
                  <a:custGeom>
                    <a:avLst/>
                    <a:gdLst>
                      <a:gd name="connsiteX0" fmla="*/ 8683 w 86041"/>
                      <a:gd name="connsiteY0" fmla="*/ 120887 h 120887"/>
                      <a:gd name="connsiteX1" fmla="*/ 3920 w 86041"/>
                      <a:gd name="connsiteY1" fmla="*/ 119459 h 120887"/>
                      <a:gd name="connsiteX2" fmla="*/ 1444 w 86041"/>
                      <a:gd name="connsiteY2" fmla="*/ 107362 h 120887"/>
                      <a:gd name="connsiteX3" fmla="*/ 70024 w 86041"/>
                      <a:gd name="connsiteY3" fmla="*/ 3920 h 120887"/>
                      <a:gd name="connsiteX4" fmla="*/ 82121 w 86041"/>
                      <a:gd name="connsiteY4" fmla="*/ 1444 h 120887"/>
                      <a:gd name="connsiteX5" fmla="*/ 84597 w 86041"/>
                      <a:gd name="connsiteY5" fmla="*/ 13541 h 120887"/>
                      <a:gd name="connsiteX6" fmla="*/ 16017 w 86041"/>
                      <a:gd name="connsiteY6" fmla="*/ 116982 h 120887"/>
                      <a:gd name="connsiteX7" fmla="*/ 8683 w 86041"/>
                      <a:gd name="connsiteY7" fmla="*/ 120887 h 1208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86041" h="120887">
                        <a:moveTo>
                          <a:pt x="8683" y="120887"/>
                        </a:moveTo>
                        <a:cubicBezTo>
                          <a:pt x="7064" y="120887"/>
                          <a:pt x="5349" y="120411"/>
                          <a:pt x="3920" y="119459"/>
                        </a:cubicBezTo>
                        <a:cubicBezTo>
                          <a:pt x="-80" y="116792"/>
                          <a:pt x="-1223" y="111362"/>
                          <a:pt x="1444" y="107362"/>
                        </a:cubicBezTo>
                        <a:lnTo>
                          <a:pt x="70024" y="3920"/>
                        </a:lnTo>
                        <a:cubicBezTo>
                          <a:pt x="72691" y="-80"/>
                          <a:pt x="78120" y="-1223"/>
                          <a:pt x="82121" y="1444"/>
                        </a:cubicBezTo>
                        <a:cubicBezTo>
                          <a:pt x="86121" y="4111"/>
                          <a:pt x="87264" y="9540"/>
                          <a:pt x="84597" y="13541"/>
                        </a:cubicBezTo>
                        <a:lnTo>
                          <a:pt x="16017" y="116982"/>
                        </a:lnTo>
                        <a:cubicBezTo>
                          <a:pt x="14207" y="119554"/>
                          <a:pt x="11445" y="120887"/>
                          <a:pt x="8683" y="120887"/>
                        </a:cubicBezTo>
                        <a:close/>
                      </a:path>
                    </a:pathLst>
                  </a:custGeom>
                  <a:solidFill>
                    <a:srgbClr val="C17D4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 b="1"/>
                  </a:p>
                </p:txBody>
              </p:sp>
              <p:sp>
                <p:nvSpPr>
                  <p:cNvPr id="761" name="Freeform: Shape 760">
                    <a:extLst>
                      <a:ext uri="{FF2B5EF4-FFF2-40B4-BE49-F238E27FC236}">
                        <a16:creationId xmlns:a16="http://schemas.microsoft.com/office/drawing/2014/main" id="{FDBE5897-D800-435C-BA1B-39A078DA633A}"/>
                      </a:ext>
                    </a:extLst>
                  </p:cNvPr>
                  <p:cNvSpPr/>
                  <p:nvPr/>
                </p:nvSpPr>
                <p:spPr>
                  <a:xfrm>
                    <a:off x="10856452" y="4478552"/>
                    <a:ext cx="86041" cy="120845"/>
                  </a:xfrm>
                  <a:custGeom>
                    <a:avLst/>
                    <a:gdLst>
                      <a:gd name="connsiteX0" fmla="*/ 8683 w 86041"/>
                      <a:gd name="connsiteY0" fmla="*/ 120845 h 120845"/>
                      <a:gd name="connsiteX1" fmla="*/ 3920 w 86041"/>
                      <a:gd name="connsiteY1" fmla="*/ 119417 h 120845"/>
                      <a:gd name="connsiteX2" fmla="*/ 1444 w 86041"/>
                      <a:gd name="connsiteY2" fmla="*/ 107320 h 120845"/>
                      <a:gd name="connsiteX3" fmla="*/ 70024 w 86041"/>
                      <a:gd name="connsiteY3" fmla="*/ 3878 h 120845"/>
                      <a:gd name="connsiteX4" fmla="*/ 82121 w 86041"/>
                      <a:gd name="connsiteY4" fmla="*/ 1402 h 120845"/>
                      <a:gd name="connsiteX5" fmla="*/ 84597 w 86041"/>
                      <a:gd name="connsiteY5" fmla="*/ 13499 h 120845"/>
                      <a:gd name="connsiteX6" fmla="*/ 16017 w 86041"/>
                      <a:gd name="connsiteY6" fmla="*/ 116940 h 120845"/>
                      <a:gd name="connsiteX7" fmla="*/ 8683 w 86041"/>
                      <a:gd name="connsiteY7" fmla="*/ 120845 h 1208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86041" h="120845">
                        <a:moveTo>
                          <a:pt x="8683" y="120845"/>
                        </a:moveTo>
                        <a:cubicBezTo>
                          <a:pt x="7064" y="120845"/>
                          <a:pt x="5349" y="120369"/>
                          <a:pt x="3920" y="119417"/>
                        </a:cubicBezTo>
                        <a:cubicBezTo>
                          <a:pt x="-80" y="116750"/>
                          <a:pt x="-1223" y="111320"/>
                          <a:pt x="1444" y="107320"/>
                        </a:cubicBezTo>
                        <a:lnTo>
                          <a:pt x="70024" y="3878"/>
                        </a:lnTo>
                        <a:cubicBezTo>
                          <a:pt x="72691" y="-122"/>
                          <a:pt x="78120" y="-1170"/>
                          <a:pt x="82121" y="1402"/>
                        </a:cubicBezTo>
                        <a:cubicBezTo>
                          <a:pt x="86121" y="4069"/>
                          <a:pt x="87264" y="9498"/>
                          <a:pt x="84597" y="13499"/>
                        </a:cubicBezTo>
                        <a:lnTo>
                          <a:pt x="16017" y="116940"/>
                        </a:lnTo>
                        <a:cubicBezTo>
                          <a:pt x="14303" y="119512"/>
                          <a:pt x="11540" y="120845"/>
                          <a:pt x="8683" y="120845"/>
                        </a:cubicBezTo>
                        <a:close/>
                      </a:path>
                    </a:pathLst>
                  </a:custGeom>
                  <a:solidFill>
                    <a:srgbClr val="C17D4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 b="1"/>
                  </a:p>
                </p:txBody>
              </p:sp>
              <p:sp>
                <p:nvSpPr>
                  <p:cNvPr id="762" name="Freeform: Shape 761">
                    <a:extLst>
                      <a:ext uri="{FF2B5EF4-FFF2-40B4-BE49-F238E27FC236}">
                        <a16:creationId xmlns:a16="http://schemas.microsoft.com/office/drawing/2014/main" id="{183C02C6-8751-4B8A-A660-4F46F47102F7}"/>
                      </a:ext>
                    </a:extLst>
                  </p:cNvPr>
                  <p:cNvSpPr/>
                  <p:nvPr/>
                </p:nvSpPr>
                <p:spPr>
                  <a:xfrm>
                    <a:off x="10770647" y="4455137"/>
                    <a:ext cx="128968" cy="158839"/>
                  </a:xfrm>
                  <a:custGeom>
                    <a:avLst/>
                    <a:gdLst>
                      <a:gd name="connsiteX0" fmla="*/ 128969 w 128968"/>
                      <a:gd name="connsiteY0" fmla="*/ 6814 h 158839"/>
                      <a:gd name="connsiteX1" fmla="*/ 76676 w 128968"/>
                      <a:gd name="connsiteY1" fmla="*/ 140545 h 158839"/>
                      <a:gd name="connsiteX2" fmla="*/ 0 w 128968"/>
                      <a:gd name="connsiteY2" fmla="*/ 121019 h 158839"/>
                      <a:gd name="connsiteX3" fmla="*/ 21241 w 128968"/>
                      <a:gd name="connsiteY3" fmla="*/ 60821 h 158839"/>
                      <a:gd name="connsiteX4" fmla="*/ 128969 w 128968"/>
                      <a:gd name="connsiteY4" fmla="*/ 6814 h 1588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968" h="158839">
                        <a:moveTo>
                          <a:pt x="128969" y="6814"/>
                        </a:moveTo>
                        <a:cubicBezTo>
                          <a:pt x="128969" y="6814"/>
                          <a:pt x="66484" y="90158"/>
                          <a:pt x="76676" y="140545"/>
                        </a:cubicBezTo>
                        <a:cubicBezTo>
                          <a:pt x="86773" y="191027"/>
                          <a:pt x="0" y="121019"/>
                          <a:pt x="0" y="121019"/>
                        </a:cubicBezTo>
                        <a:lnTo>
                          <a:pt x="21241" y="60821"/>
                        </a:lnTo>
                        <a:cubicBezTo>
                          <a:pt x="21336" y="60916"/>
                          <a:pt x="118777" y="-24238"/>
                          <a:pt x="128969" y="6814"/>
                        </a:cubicBezTo>
                        <a:close/>
                      </a:path>
                    </a:pathLst>
                  </a:custGeom>
                  <a:solidFill>
                    <a:srgbClr val="FFE9C5">
                      <a:alpha val="50000"/>
                    </a:srgb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 b="1"/>
                  </a:p>
                </p:txBody>
              </p:sp>
            </p:grpSp>
            <p:grpSp>
              <p:nvGrpSpPr>
                <p:cNvPr id="763" name="Graphic 644">
                  <a:extLst>
                    <a:ext uri="{FF2B5EF4-FFF2-40B4-BE49-F238E27FC236}">
                      <a16:creationId xmlns:a16="http://schemas.microsoft.com/office/drawing/2014/main" id="{61278E8E-1313-4F72-BA1D-15B5A71C2978}"/>
                    </a:ext>
                  </a:extLst>
                </p:cNvPr>
                <p:cNvGrpSpPr/>
                <p:nvPr/>
              </p:nvGrpSpPr>
              <p:grpSpPr>
                <a:xfrm>
                  <a:off x="10605694" y="4382322"/>
                  <a:ext cx="1172318" cy="835151"/>
                  <a:chOff x="10605694" y="4382322"/>
                  <a:chExt cx="1172318" cy="835151"/>
                </a:xfrm>
              </p:grpSpPr>
              <p:sp>
                <p:nvSpPr>
                  <p:cNvPr id="764" name="Freeform: Shape 763">
                    <a:extLst>
                      <a:ext uri="{FF2B5EF4-FFF2-40B4-BE49-F238E27FC236}">
                        <a16:creationId xmlns:a16="http://schemas.microsoft.com/office/drawing/2014/main" id="{00B9B541-48B3-4BE9-B31C-67B797758430}"/>
                      </a:ext>
                    </a:extLst>
                  </p:cNvPr>
                  <p:cNvSpPr/>
                  <p:nvPr/>
                </p:nvSpPr>
                <p:spPr>
                  <a:xfrm>
                    <a:off x="10638244" y="4469720"/>
                    <a:ext cx="1059693" cy="309128"/>
                  </a:xfrm>
                  <a:custGeom>
                    <a:avLst/>
                    <a:gdLst>
                      <a:gd name="connsiteX0" fmla="*/ 608367 w 1059693"/>
                      <a:gd name="connsiteY0" fmla="*/ 46905 h 309128"/>
                      <a:gd name="connsiteX1" fmla="*/ 724667 w 1059693"/>
                      <a:gd name="connsiteY1" fmla="*/ 62145 h 309128"/>
                      <a:gd name="connsiteX2" fmla="*/ 1046707 w 1059693"/>
                      <a:gd name="connsiteY2" fmla="*/ 118533 h 309128"/>
                      <a:gd name="connsiteX3" fmla="*/ 1006797 w 1059693"/>
                      <a:gd name="connsiteY3" fmla="*/ 309128 h 309128"/>
                      <a:gd name="connsiteX4" fmla="*/ 3339 w 1059693"/>
                      <a:gd name="connsiteY4" fmla="*/ 309128 h 309128"/>
                      <a:gd name="connsiteX5" fmla="*/ 48963 w 1059693"/>
                      <a:gd name="connsiteY5" fmla="*/ 257312 h 309128"/>
                      <a:gd name="connsiteX6" fmla="*/ 101160 w 1059693"/>
                      <a:gd name="connsiteY6" fmla="*/ 256264 h 309128"/>
                      <a:gd name="connsiteX7" fmla="*/ 266419 w 1059693"/>
                      <a:gd name="connsiteY7" fmla="*/ 203020 h 309128"/>
                      <a:gd name="connsiteX8" fmla="*/ 490447 w 1059693"/>
                      <a:gd name="connsiteY8" fmla="*/ 2995 h 309128"/>
                      <a:gd name="connsiteX9" fmla="*/ 608367 w 1059693"/>
                      <a:gd name="connsiteY9" fmla="*/ 46905 h 3091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059693" h="309128">
                        <a:moveTo>
                          <a:pt x="608367" y="46905"/>
                        </a:moveTo>
                        <a:cubicBezTo>
                          <a:pt x="608367" y="46905"/>
                          <a:pt x="665993" y="75194"/>
                          <a:pt x="724667" y="62145"/>
                        </a:cubicBezTo>
                        <a:cubicBezTo>
                          <a:pt x="783341" y="49096"/>
                          <a:pt x="949933" y="-68633"/>
                          <a:pt x="1046707" y="118533"/>
                        </a:cubicBezTo>
                        <a:cubicBezTo>
                          <a:pt x="1091284" y="204829"/>
                          <a:pt x="1006797" y="309128"/>
                          <a:pt x="1006797" y="309128"/>
                        </a:cubicBezTo>
                        <a:lnTo>
                          <a:pt x="3339" y="309128"/>
                        </a:lnTo>
                        <a:cubicBezTo>
                          <a:pt x="3339" y="309128"/>
                          <a:pt x="-18378" y="259979"/>
                          <a:pt x="48963" y="257312"/>
                        </a:cubicBezTo>
                        <a:lnTo>
                          <a:pt x="101160" y="256264"/>
                        </a:lnTo>
                        <a:cubicBezTo>
                          <a:pt x="101160" y="256264"/>
                          <a:pt x="266419" y="233404"/>
                          <a:pt x="266419" y="203020"/>
                        </a:cubicBezTo>
                        <a:cubicBezTo>
                          <a:pt x="266419" y="172540"/>
                          <a:pt x="314806" y="-26628"/>
                          <a:pt x="490447" y="2995"/>
                        </a:cubicBezTo>
                        <a:cubicBezTo>
                          <a:pt x="595698" y="20521"/>
                          <a:pt x="608367" y="46905"/>
                          <a:pt x="608367" y="46905"/>
                        </a:cubicBezTo>
                        <a:close/>
                      </a:path>
                    </a:pathLst>
                  </a:custGeom>
                  <a:solidFill>
                    <a:srgbClr val="E5AE4E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 b="1"/>
                  </a:p>
                </p:txBody>
              </p:sp>
              <p:sp>
                <p:nvSpPr>
                  <p:cNvPr id="765" name="Freeform: Shape 764">
                    <a:extLst>
                      <a:ext uri="{FF2B5EF4-FFF2-40B4-BE49-F238E27FC236}">
                        <a16:creationId xmlns:a16="http://schemas.microsoft.com/office/drawing/2014/main" id="{F6CDBA6F-5F43-4AA0-87FB-1F8060A5197F}"/>
                      </a:ext>
                    </a:extLst>
                  </p:cNvPr>
                  <p:cNvSpPr/>
                  <p:nvPr/>
                </p:nvSpPr>
                <p:spPr>
                  <a:xfrm>
                    <a:off x="10618628" y="4668930"/>
                    <a:ext cx="286226" cy="113537"/>
                  </a:xfrm>
                  <a:custGeom>
                    <a:avLst/>
                    <a:gdLst>
                      <a:gd name="connsiteX0" fmla="*/ 286226 w 286226"/>
                      <a:gd name="connsiteY0" fmla="*/ 0 h 113537"/>
                      <a:gd name="connsiteX1" fmla="*/ 159448 w 286226"/>
                      <a:gd name="connsiteY1" fmla="*/ 65723 h 113537"/>
                      <a:gd name="connsiteX2" fmla="*/ 41339 w 286226"/>
                      <a:gd name="connsiteY2" fmla="*/ 113538 h 113537"/>
                      <a:gd name="connsiteX3" fmla="*/ 0 w 286226"/>
                      <a:gd name="connsiteY3" fmla="*/ 102679 h 113537"/>
                      <a:gd name="connsiteX4" fmla="*/ 10192 w 286226"/>
                      <a:gd name="connsiteY4" fmla="*/ 41053 h 113537"/>
                      <a:gd name="connsiteX5" fmla="*/ 286226 w 286226"/>
                      <a:gd name="connsiteY5" fmla="*/ 0 h 113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6226" h="113537">
                        <a:moveTo>
                          <a:pt x="286226" y="0"/>
                        </a:moveTo>
                        <a:cubicBezTo>
                          <a:pt x="286226" y="0"/>
                          <a:pt x="286703" y="63627"/>
                          <a:pt x="159448" y="65723"/>
                        </a:cubicBezTo>
                        <a:cubicBezTo>
                          <a:pt x="32194" y="67818"/>
                          <a:pt x="41339" y="113538"/>
                          <a:pt x="41339" y="113538"/>
                        </a:cubicBezTo>
                        <a:lnTo>
                          <a:pt x="0" y="102679"/>
                        </a:lnTo>
                        <a:lnTo>
                          <a:pt x="10192" y="41053"/>
                        </a:lnTo>
                        <a:lnTo>
                          <a:pt x="286226" y="0"/>
                        </a:lnTo>
                        <a:close/>
                      </a:path>
                    </a:pathLst>
                  </a:custGeom>
                  <a:solidFill>
                    <a:srgbClr val="FFD48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 b="1"/>
                  </a:p>
                </p:txBody>
              </p:sp>
              <p:sp>
                <p:nvSpPr>
                  <p:cNvPr id="766" name="Freeform: Shape 765">
                    <a:extLst>
                      <a:ext uri="{FF2B5EF4-FFF2-40B4-BE49-F238E27FC236}">
                        <a16:creationId xmlns:a16="http://schemas.microsoft.com/office/drawing/2014/main" id="{1221646D-AF14-491D-93DF-636A30833727}"/>
                      </a:ext>
                    </a:extLst>
                  </p:cNvPr>
                  <p:cNvSpPr/>
                  <p:nvPr/>
                </p:nvSpPr>
                <p:spPr>
                  <a:xfrm>
                    <a:off x="10932191" y="4382322"/>
                    <a:ext cx="845821" cy="351927"/>
                  </a:xfrm>
                  <a:custGeom>
                    <a:avLst/>
                    <a:gdLst>
                      <a:gd name="connsiteX0" fmla="*/ 0 w 845821"/>
                      <a:gd name="connsiteY0" fmla="*/ 180499 h 351927"/>
                      <a:gd name="connsiteX1" fmla="*/ 279464 w 845821"/>
                      <a:gd name="connsiteY1" fmla="*/ 164211 h 351927"/>
                      <a:gd name="connsiteX2" fmla="*/ 673418 w 845821"/>
                      <a:gd name="connsiteY2" fmla="*/ 174403 h 351927"/>
                      <a:gd name="connsiteX3" fmla="*/ 839438 w 845821"/>
                      <a:gd name="connsiteY3" fmla="*/ 329470 h 351927"/>
                      <a:gd name="connsiteX4" fmla="*/ 800290 w 845821"/>
                      <a:gd name="connsiteY4" fmla="*/ 210979 h 351927"/>
                      <a:gd name="connsiteX5" fmla="*/ 535019 w 845821"/>
                      <a:gd name="connsiteY5" fmla="*/ 0 h 351927"/>
                      <a:gd name="connsiteX6" fmla="*/ 394621 w 845821"/>
                      <a:gd name="connsiteY6" fmla="*/ 55531 h 351927"/>
                      <a:gd name="connsiteX7" fmla="*/ 0 w 845821"/>
                      <a:gd name="connsiteY7" fmla="*/ 180499 h 3519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845821" h="351927">
                        <a:moveTo>
                          <a:pt x="0" y="180499"/>
                        </a:moveTo>
                        <a:cubicBezTo>
                          <a:pt x="0" y="180499"/>
                          <a:pt x="19336" y="98965"/>
                          <a:pt x="279464" y="164211"/>
                        </a:cubicBezTo>
                        <a:cubicBezTo>
                          <a:pt x="515969" y="223552"/>
                          <a:pt x="567309" y="56578"/>
                          <a:pt x="673418" y="174403"/>
                        </a:cubicBezTo>
                        <a:cubicBezTo>
                          <a:pt x="712184" y="217456"/>
                          <a:pt x="815531" y="243554"/>
                          <a:pt x="839438" y="329470"/>
                        </a:cubicBezTo>
                        <a:cubicBezTo>
                          <a:pt x="863346" y="415385"/>
                          <a:pt x="813340" y="228314"/>
                          <a:pt x="800290" y="210979"/>
                        </a:cubicBezTo>
                        <a:cubicBezTo>
                          <a:pt x="787241" y="193548"/>
                          <a:pt x="535019" y="0"/>
                          <a:pt x="535019" y="0"/>
                        </a:cubicBezTo>
                        <a:lnTo>
                          <a:pt x="394621" y="55531"/>
                        </a:lnTo>
                        <a:cubicBezTo>
                          <a:pt x="394621" y="55531"/>
                          <a:pt x="41243" y="33718"/>
                          <a:pt x="0" y="180499"/>
                        </a:cubicBezTo>
                        <a:close/>
                      </a:path>
                    </a:pathLst>
                  </a:custGeom>
                  <a:solidFill>
                    <a:srgbClr val="EFC46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 b="1"/>
                  </a:p>
                </p:txBody>
              </p:sp>
              <p:sp>
                <p:nvSpPr>
                  <p:cNvPr id="767" name="Freeform: Shape 766">
                    <a:extLst>
                      <a:ext uri="{FF2B5EF4-FFF2-40B4-BE49-F238E27FC236}">
                        <a16:creationId xmlns:a16="http://schemas.microsoft.com/office/drawing/2014/main" id="{629C7BAD-F2DC-4FE8-9510-ED99335FFA1F}"/>
                      </a:ext>
                    </a:extLst>
                  </p:cNvPr>
                  <p:cNvSpPr/>
                  <p:nvPr/>
                </p:nvSpPr>
                <p:spPr>
                  <a:xfrm>
                    <a:off x="10605694" y="4618597"/>
                    <a:ext cx="1104302" cy="229376"/>
                  </a:xfrm>
                  <a:custGeom>
                    <a:avLst/>
                    <a:gdLst>
                      <a:gd name="connsiteX0" fmla="*/ 37698 w 1104302"/>
                      <a:gd name="connsiteY0" fmla="*/ 125580 h 229376"/>
                      <a:gd name="connsiteX1" fmla="*/ 174192 w 1104302"/>
                      <a:gd name="connsiteY1" fmla="*/ 139963 h 229376"/>
                      <a:gd name="connsiteX2" fmla="*/ 415841 w 1104302"/>
                      <a:gd name="connsiteY2" fmla="*/ 110721 h 229376"/>
                      <a:gd name="connsiteX3" fmla="*/ 482421 w 1104302"/>
                      <a:gd name="connsiteY3" fmla="*/ 16709 h 229376"/>
                      <a:gd name="connsiteX4" fmla="*/ 502995 w 1104302"/>
                      <a:gd name="connsiteY4" fmla="*/ 133391 h 229376"/>
                      <a:gd name="connsiteX5" fmla="*/ 732071 w 1104302"/>
                      <a:gd name="connsiteY5" fmla="*/ 142249 h 229376"/>
                      <a:gd name="connsiteX6" fmla="*/ 1092211 w 1104302"/>
                      <a:gd name="connsiteY6" fmla="*/ 30521 h 229376"/>
                      <a:gd name="connsiteX7" fmla="*/ 1010391 w 1104302"/>
                      <a:gd name="connsiteY7" fmla="*/ 224735 h 229376"/>
                      <a:gd name="connsiteX8" fmla="*/ 14362 w 1104302"/>
                      <a:gd name="connsiteY8" fmla="*/ 179111 h 229376"/>
                      <a:gd name="connsiteX9" fmla="*/ 37698 w 1104302"/>
                      <a:gd name="connsiteY9" fmla="*/ 125580 h 2293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104302" h="229376">
                        <a:moveTo>
                          <a:pt x="37698" y="125580"/>
                        </a:moveTo>
                        <a:cubicBezTo>
                          <a:pt x="37698" y="125580"/>
                          <a:pt x="75227" y="149774"/>
                          <a:pt x="174192" y="139963"/>
                        </a:cubicBezTo>
                        <a:cubicBezTo>
                          <a:pt x="273156" y="130152"/>
                          <a:pt x="382789" y="156156"/>
                          <a:pt x="415841" y="110721"/>
                        </a:cubicBezTo>
                        <a:cubicBezTo>
                          <a:pt x="448893" y="65287"/>
                          <a:pt x="482421" y="16709"/>
                          <a:pt x="482421" y="16709"/>
                        </a:cubicBezTo>
                        <a:cubicBezTo>
                          <a:pt x="482421" y="16709"/>
                          <a:pt x="448607" y="125485"/>
                          <a:pt x="502995" y="133391"/>
                        </a:cubicBezTo>
                        <a:cubicBezTo>
                          <a:pt x="557382" y="141392"/>
                          <a:pt x="732071" y="142249"/>
                          <a:pt x="732071" y="142249"/>
                        </a:cubicBezTo>
                        <a:cubicBezTo>
                          <a:pt x="732071" y="142249"/>
                          <a:pt x="1073923" y="155203"/>
                          <a:pt x="1092211" y="30521"/>
                        </a:cubicBezTo>
                        <a:cubicBezTo>
                          <a:pt x="1110499" y="-94162"/>
                          <a:pt x="1123549" y="201971"/>
                          <a:pt x="1010391" y="224735"/>
                        </a:cubicBezTo>
                        <a:cubicBezTo>
                          <a:pt x="897235" y="247500"/>
                          <a:pt x="14362" y="179111"/>
                          <a:pt x="14362" y="179111"/>
                        </a:cubicBezTo>
                        <a:cubicBezTo>
                          <a:pt x="14362" y="179111"/>
                          <a:pt x="-30215" y="117770"/>
                          <a:pt x="37698" y="125580"/>
                        </a:cubicBezTo>
                        <a:close/>
                      </a:path>
                    </a:pathLst>
                  </a:custGeom>
                  <a:solidFill>
                    <a:srgbClr val="C6945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 b="1"/>
                  </a:p>
                </p:txBody>
              </p:sp>
              <p:sp>
                <p:nvSpPr>
                  <p:cNvPr id="768" name="Freeform: Shape 767">
                    <a:extLst>
                      <a:ext uri="{FF2B5EF4-FFF2-40B4-BE49-F238E27FC236}">
                        <a16:creationId xmlns:a16="http://schemas.microsoft.com/office/drawing/2014/main" id="{E91BE38E-456B-424D-AF43-1955B0B27577}"/>
                      </a:ext>
                    </a:extLst>
                  </p:cNvPr>
                  <p:cNvSpPr/>
                  <p:nvPr/>
                </p:nvSpPr>
                <p:spPr>
                  <a:xfrm>
                    <a:off x="10870510" y="4585681"/>
                    <a:ext cx="217684" cy="211867"/>
                  </a:xfrm>
                  <a:custGeom>
                    <a:avLst/>
                    <a:gdLst>
                      <a:gd name="connsiteX0" fmla="*/ 217605 w 217684"/>
                      <a:gd name="connsiteY0" fmla="*/ 0 h 211867"/>
                      <a:gd name="connsiteX1" fmla="*/ 34439 w 217684"/>
                      <a:gd name="connsiteY1" fmla="*/ 193072 h 211867"/>
                      <a:gd name="connsiteX2" fmla="*/ 179886 w 217684"/>
                      <a:gd name="connsiteY2" fmla="*/ 193072 h 211867"/>
                      <a:gd name="connsiteX3" fmla="*/ 217605 w 217684"/>
                      <a:gd name="connsiteY3" fmla="*/ 0 h 2118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7684" h="211867">
                        <a:moveTo>
                          <a:pt x="217605" y="0"/>
                        </a:moveTo>
                        <a:cubicBezTo>
                          <a:pt x="217605" y="0"/>
                          <a:pt x="163312" y="150781"/>
                          <a:pt x="34439" y="193072"/>
                        </a:cubicBezTo>
                        <a:cubicBezTo>
                          <a:pt x="-94434" y="235363"/>
                          <a:pt x="179886" y="193072"/>
                          <a:pt x="179886" y="193072"/>
                        </a:cubicBezTo>
                        <a:cubicBezTo>
                          <a:pt x="179886" y="193072"/>
                          <a:pt x="219700" y="27242"/>
                          <a:pt x="217605" y="0"/>
                        </a:cubicBezTo>
                        <a:close/>
                      </a:path>
                    </a:pathLst>
                  </a:custGeom>
                  <a:solidFill>
                    <a:srgbClr val="CC924C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 b="1"/>
                  </a:p>
                </p:txBody>
              </p:sp>
              <p:sp>
                <p:nvSpPr>
                  <p:cNvPr id="769" name="Freeform: Shape 768">
                    <a:extLst>
                      <a:ext uri="{FF2B5EF4-FFF2-40B4-BE49-F238E27FC236}">
                        <a16:creationId xmlns:a16="http://schemas.microsoft.com/office/drawing/2014/main" id="{8EB5367F-A2EC-4EE1-89C4-66FBCE58C955}"/>
                      </a:ext>
                    </a:extLst>
                  </p:cNvPr>
                  <p:cNvSpPr/>
                  <p:nvPr/>
                </p:nvSpPr>
                <p:spPr>
                  <a:xfrm>
                    <a:off x="11327450" y="4585681"/>
                    <a:ext cx="176336" cy="219969"/>
                  </a:xfrm>
                  <a:custGeom>
                    <a:avLst/>
                    <a:gdLst>
                      <a:gd name="connsiteX0" fmla="*/ 176336 w 176336"/>
                      <a:gd name="connsiteY0" fmla="*/ 0 h 219969"/>
                      <a:gd name="connsiteX1" fmla="*/ 140713 w 176336"/>
                      <a:gd name="connsiteY1" fmla="*/ 138017 h 219969"/>
                      <a:gd name="connsiteX2" fmla="*/ 39081 w 176336"/>
                      <a:gd name="connsiteY2" fmla="*/ 201073 h 219969"/>
                      <a:gd name="connsiteX3" fmla="*/ 124 w 176336"/>
                      <a:gd name="connsiteY3" fmla="*/ 193072 h 219969"/>
                      <a:gd name="connsiteX4" fmla="*/ 40700 w 176336"/>
                      <a:gd name="connsiteY4" fmla="*/ 150400 h 219969"/>
                      <a:gd name="connsiteX5" fmla="*/ 103756 w 176336"/>
                      <a:gd name="connsiteY5" fmla="*/ 148209 h 219969"/>
                      <a:gd name="connsiteX6" fmla="*/ 176336 w 176336"/>
                      <a:gd name="connsiteY6" fmla="*/ 0 h 2199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76336" h="219969">
                        <a:moveTo>
                          <a:pt x="176336" y="0"/>
                        </a:moveTo>
                        <a:cubicBezTo>
                          <a:pt x="176336" y="0"/>
                          <a:pt x="124044" y="68485"/>
                          <a:pt x="140713" y="138017"/>
                        </a:cubicBezTo>
                        <a:cubicBezTo>
                          <a:pt x="157382" y="207645"/>
                          <a:pt x="82325" y="154305"/>
                          <a:pt x="39081" y="201073"/>
                        </a:cubicBezTo>
                        <a:cubicBezTo>
                          <a:pt x="-4258" y="247841"/>
                          <a:pt x="124" y="193072"/>
                          <a:pt x="124" y="193072"/>
                        </a:cubicBezTo>
                        <a:cubicBezTo>
                          <a:pt x="124" y="193072"/>
                          <a:pt x="14602" y="146018"/>
                          <a:pt x="40700" y="150400"/>
                        </a:cubicBezTo>
                        <a:cubicBezTo>
                          <a:pt x="66799" y="154781"/>
                          <a:pt x="103756" y="148209"/>
                          <a:pt x="103756" y="148209"/>
                        </a:cubicBezTo>
                        <a:cubicBezTo>
                          <a:pt x="103756" y="148209"/>
                          <a:pt x="108233" y="19241"/>
                          <a:pt x="176336" y="0"/>
                        </a:cubicBezTo>
                        <a:close/>
                      </a:path>
                    </a:pathLst>
                  </a:custGeom>
                  <a:solidFill>
                    <a:srgbClr val="EAB56E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 b="1"/>
                  </a:p>
                </p:txBody>
              </p:sp>
              <p:sp>
                <p:nvSpPr>
                  <p:cNvPr id="770" name="Freeform: Shape 769">
                    <a:extLst>
                      <a:ext uri="{FF2B5EF4-FFF2-40B4-BE49-F238E27FC236}">
                        <a16:creationId xmlns:a16="http://schemas.microsoft.com/office/drawing/2014/main" id="{2EE08270-1BBF-46E5-9C56-9AB027085387}"/>
                      </a:ext>
                    </a:extLst>
                  </p:cNvPr>
                  <p:cNvSpPr/>
                  <p:nvPr/>
                </p:nvSpPr>
                <p:spPr>
                  <a:xfrm>
                    <a:off x="10939424" y="4585681"/>
                    <a:ext cx="154353" cy="222518"/>
                  </a:xfrm>
                  <a:custGeom>
                    <a:avLst/>
                    <a:gdLst>
                      <a:gd name="connsiteX0" fmla="*/ 148691 w 154353"/>
                      <a:gd name="connsiteY0" fmla="*/ 0 h 222518"/>
                      <a:gd name="connsiteX1" fmla="*/ 30105 w 154353"/>
                      <a:gd name="connsiteY1" fmla="*/ 187262 h 222518"/>
                      <a:gd name="connsiteX2" fmla="*/ 142309 w 154353"/>
                      <a:gd name="connsiteY2" fmla="*/ 202883 h 222518"/>
                      <a:gd name="connsiteX3" fmla="*/ 130117 w 154353"/>
                      <a:gd name="connsiteY3" fmla="*/ 130683 h 222518"/>
                      <a:gd name="connsiteX4" fmla="*/ 148691 w 154353"/>
                      <a:gd name="connsiteY4" fmla="*/ 0 h 222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4353" h="222518">
                        <a:moveTo>
                          <a:pt x="148691" y="0"/>
                        </a:moveTo>
                        <a:cubicBezTo>
                          <a:pt x="148691" y="0"/>
                          <a:pt x="138880" y="118396"/>
                          <a:pt x="30105" y="187262"/>
                        </a:cubicBezTo>
                        <a:cubicBezTo>
                          <a:pt x="-78671" y="256127"/>
                          <a:pt x="142309" y="202883"/>
                          <a:pt x="142309" y="202883"/>
                        </a:cubicBezTo>
                        <a:cubicBezTo>
                          <a:pt x="142309" y="202883"/>
                          <a:pt x="105447" y="199549"/>
                          <a:pt x="130117" y="130683"/>
                        </a:cubicBezTo>
                        <a:cubicBezTo>
                          <a:pt x="154787" y="61913"/>
                          <a:pt x="159930" y="37433"/>
                          <a:pt x="148691" y="0"/>
                        </a:cubicBezTo>
                        <a:close/>
                      </a:path>
                    </a:pathLst>
                  </a:custGeom>
                  <a:solidFill>
                    <a:srgbClr val="C4814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 b="1"/>
                  </a:p>
                </p:txBody>
              </p:sp>
              <p:sp>
                <p:nvSpPr>
                  <p:cNvPr id="771" name="Freeform: Shape 770">
                    <a:extLst>
                      <a:ext uri="{FF2B5EF4-FFF2-40B4-BE49-F238E27FC236}">
                        <a16:creationId xmlns:a16="http://schemas.microsoft.com/office/drawing/2014/main" id="{EBF2B663-2C5D-451B-8A77-2B9F324D165E}"/>
                      </a:ext>
                    </a:extLst>
                  </p:cNvPr>
                  <p:cNvSpPr/>
                  <p:nvPr/>
                </p:nvSpPr>
                <p:spPr>
                  <a:xfrm>
                    <a:off x="11313801" y="4585676"/>
                    <a:ext cx="189984" cy="239960"/>
                  </a:xfrm>
                  <a:custGeom>
                    <a:avLst/>
                    <a:gdLst>
                      <a:gd name="connsiteX0" fmla="*/ 189985 w 189984"/>
                      <a:gd name="connsiteY0" fmla="*/ 5 h 239960"/>
                      <a:gd name="connsiteX1" fmla="*/ 139978 w 189984"/>
                      <a:gd name="connsiteY1" fmla="*/ 152691 h 239960"/>
                      <a:gd name="connsiteX2" fmla="*/ 25774 w 189984"/>
                      <a:gd name="connsiteY2" fmla="*/ 199458 h 239960"/>
                      <a:gd name="connsiteX3" fmla="*/ 26821 w 189984"/>
                      <a:gd name="connsiteY3" fmla="*/ 159263 h 239960"/>
                      <a:gd name="connsiteX4" fmla="*/ 94544 w 189984"/>
                      <a:gd name="connsiteY4" fmla="*/ 137546 h 239960"/>
                      <a:gd name="connsiteX5" fmla="*/ 189985 w 189984"/>
                      <a:gd name="connsiteY5" fmla="*/ 5 h 2399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9984" h="239960">
                        <a:moveTo>
                          <a:pt x="189985" y="5"/>
                        </a:moveTo>
                        <a:cubicBezTo>
                          <a:pt x="189985" y="5"/>
                          <a:pt x="106260" y="64108"/>
                          <a:pt x="139978" y="152691"/>
                        </a:cubicBezTo>
                        <a:cubicBezTo>
                          <a:pt x="127977" y="172217"/>
                          <a:pt x="45967" y="132021"/>
                          <a:pt x="25774" y="199458"/>
                        </a:cubicBezTo>
                        <a:cubicBezTo>
                          <a:pt x="-14422" y="300614"/>
                          <a:pt x="-2516" y="183361"/>
                          <a:pt x="26821" y="159263"/>
                        </a:cubicBezTo>
                        <a:cubicBezTo>
                          <a:pt x="60540" y="131545"/>
                          <a:pt x="94544" y="137546"/>
                          <a:pt x="94544" y="137546"/>
                        </a:cubicBezTo>
                        <a:cubicBezTo>
                          <a:pt x="94544" y="137546"/>
                          <a:pt x="69303" y="-948"/>
                          <a:pt x="189985" y="5"/>
                        </a:cubicBezTo>
                        <a:close/>
                      </a:path>
                    </a:pathLst>
                  </a:custGeom>
                  <a:solidFill>
                    <a:srgbClr val="D6955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 b="1"/>
                  </a:p>
                </p:txBody>
              </p:sp>
              <p:sp>
                <p:nvSpPr>
                  <p:cNvPr id="772" name="Freeform: Shape 771">
                    <a:extLst>
                      <a:ext uri="{FF2B5EF4-FFF2-40B4-BE49-F238E27FC236}">
                        <a16:creationId xmlns:a16="http://schemas.microsoft.com/office/drawing/2014/main" id="{82497117-FA52-498B-8ED5-B77029D9E5A1}"/>
                      </a:ext>
                    </a:extLst>
                  </p:cNvPr>
                  <p:cNvSpPr/>
                  <p:nvPr/>
                </p:nvSpPr>
                <p:spPr>
                  <a:xfrm>
                    <a:off x="11068862" y="4511612"/>
                    <a:ext cx="481596" cy="705861"/>
                  </a:xfrm>
                  <a:custGeom>
                    <a:avLst/>
                    <a:gdLst>
                      <a:gd name="connsiteX0" fmla="*/ 257378 w 481596"/>
                      <a:gd name="connsiteY0" fmla="*/ 4536 h 705861"/>
                      <a:gd name="connsiteX1" fmla="*/ 112979 w 481596"/>
                      <a:gd name="connsiteY1" fmla="*/ 94071 h 705861"/>
                      <a:gd name="connsiteX2" fmla="*/ 42208 w 481596"/>
                      <a:gd name="connsiteY2" fmla="*/ 349246 h 705861"/>
                      <a:gd name="connsiteX3" fmla="*/ 47542 w 481596"/>
                      <a:gd name="connsiteY3" fmla="*/ 680907 h 705861"/>
                      <a:gd name="connsiteX4" fmla="*/ 187178 w 481596"/>
                      <a:gd name="connsiteY4" fmla="*/ 705862 h 705861"/>
                      <a:gd name="connsiteX5" fmla="*/ 481596 w 481596"/>
                      <a:gd name="connsiteY5" fmla="*/ 106358 h 705861"/>
                      <a:gd name="connsiteX6" fmla="*/ 257378 w 481596"/>
                      <a:gd name="connsiteY6" fmla="*/ 4536 h 705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81596" h="705861">
                        <a:moveTo>
                          <a:pt x="257378" y="4536"/>
                        </a:moveTo>
                        <a:cubicBezTo>
                          <a:pt x="257378" y="4536"/>
                          <a:pt x="289667" y="76640"/>
                          <a:pt x="112979" y="94071"/>
                        </a:cubicBezTo>
                        <a:cubicBezTo>
                          <a:pt x="-78283" y="112931"/>
                          <a:pt x="28016" y="272474"/>
                          <a:pt x="42208" y="349246"/>
                        </a:cubicBezTo>
                        <a:cubicBezTo>
                          <a:pt x="56400" y="426017"/>
                          <a:pt x="47542" y="680907"/>
                          <a:pt x="47542" y="680907"/>
                        </a:cubicBezTo>
                        <a:lnTo>
                          <a:pt x="187178" y="705862"/>
                        </a:lnTo>
                        <a:lnTo>
                          <a:pt x="481596" y="106358"/>
                        </a:lnTo>
                        <a:cubicBezTo>
                          <a:pt x="481691" y="106358"/>
                          <a:pt x="372059" y="-25849"/>
                          <a:pt x="257378" y="4536"/>
                        </a:cubicBezTo>
                        <a:close/>
                      </a:path>
                    </a:pathLst>
                  </a:custGeom>
                  <a:solidFill>
                    <a:srgbClr val="C4814B">
                      <a:alpha val="25000"/>
                    </a:srgb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 b="1"/>
                  </a:p>
                </p:txBody>
              </p:sp>
            </p:grpSp>
            <p:grpSp>
              <p:nvGrpSpPr>
                <p:cNvPr id="773" name="Graphic 644">
                  <a:extLst>
                    <a:ext uri="{FF2B5EF4-FFF2-40B4-BE49-F238E27FC236}">
                      <a16:creationId xmlns:a16="http://schemas.microsoft.com/office/drawing/2014/main" id="{61278E8E-1313-4F72-BA1D-15B5A71C2978}"/>
                    </a:ext>
                  </a:extLst>
                </p:cNvPr>
                <p:cNvGrpSpPr/>
                <p:nvPr/>
              </p:nvGrpSpPr>
              <p:grpSpPr>
                <a:xfrm>
                  <a:off x="10835417" y="4191406"/>
                  <a:ext cx="465170" cy="491384"/>
                  <a:chOff x="10835417" y="4191406"/>
                  <a:chExt cx="465170" cy="491384"/>
                </a:xfrm>
              </p:grpSpPr>
              <p:sp>
                <p:nvSpPr>
                  <p:cNvPr id="774" name="Freeform: Shape 773">
                    <a:extLst>
                      <a:ext uri="{FF2B5EF4-FFF2-40B4-BE49-F238E27FC236}">
                        <a16:creationId xmlns:a16="http://schemas.microsoft.com/office/drawing/2014/main" id="{75B25E28-865E-4B1C-8F52-0903283D2BDF}"/>
                      </a:ext>
                    </a:extLst>
                  </p:cNvPr>
                  <p:cNvSpPr/>
                  <p:nvPr/>
                </p:nvSpPr>
                <p:spPr>
                  <a:xfrm>
                    <a:off x="10879041" y="4191406"/>
                    <a:ext cx="367760" cy="465903"/>
                  </a:xfrm>
                  <a:custGeom>
                    <a:avLst/>
                    <a:gdLst>
                      <a:gd name="connsiteX0" fmla="*/ 35433 w 367760"/>
                      <a:gd name="connsiteY0" fmla="*/ 110430 h 465903"/>
                      <a:gd name="connsiteX1" fmla="*/ 97060 w 367760"/>
                      <a:gd name="connsiteY1" fmla="*/ 130718 h 465903"/>
                      <a:gd name="connsiteX2" fmla="*/ 101632 w 367760"/>
                      <a:gd name="connsiteY2" fmla="*/ 181772 h 465903"/>
                      <a:gd name="connsiteX3" fmla="*/ 132112 w 367760"/>
                      <a:gd name="connsiteY3" fmla="*/ 179391 h 465903"/>
                      <a:gd name="connsiteX4" fmla="*/ 137065 w 367760"/>
                      <a:gd name="connsiteY4" fmla="*/ 201394 h 465903"/>
                      <a:gd name="connsiteX5" fmla="*/ 95155 w 367760"/>
                      <a:gd name="connsiteY5" fmla="*/ 271688 h 465903"/>
                      <a:gd name="connsiteX6" fmla="*/ 0 w 367760"/>
                      <a:gd name="connsiteY6" fmla="*/ 464665 h 465903"/>
                      <a:gd name="connsiteX7" fmla="*/ 32766 w 367760"/>
                      <a:gd name="connsiteY7" fmla="*/ 465903 h 465903"/>
                      <a:gd name="connsiteX8" fmla="*/ 207359 w 367760"/>
                      <a:gd name="connsiteY8" fmla="*/ 291405 h 465903"/>
                      <a:gd name="connsiteX9" fmla="*/ 367760 w 367760"/>
                      <a:gd name="connsiteY9" fmla="*/ 325124 h 465903"/>
                      <a:gd name="connsiteX10" fmla="*/ 325088 w 367760"/>
                      <a:gd name="connsiteY10" fmla="*/ 248543 h 465903"/>
                      <a:gd name="connsiteX11" fmla="*/ 208121 w 367760"/>
                      <a:gd name="connsiteY11" fmla="*/ 8798 h 465903"/>
                      <a:gd name="connsiteX12" fmla="*/ 35433 w 367760"/>
                      <a:gd name="connsiteY12" fmla="*/ 110430 h 4659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367760" h="465903">
                        <a:moveTo>
                          <a:pt x="35433" y="110430"/>
                        </a:moveTo>
                        <a:cubicBezTo>
                          <a:pt x="35433" y="110430"/>
                          <a:pt x="92678" y="90142"/>
                          <a:pt x="97060" y="130718"/>
                        </a:cubicBezTo>
                        <a:cubicBezTo>
                          <a:pt x="101441" y="171295"/>
                          <a:pt x="96965" y="175295"/>
                          <a:pt x="101632" y="181772"/>
                        </a:cubicBezTo>
                        <a:cubicBezTo>
                          <a:pt x="106394" y="188249"/>
                          <a:pt x="116872" y="156245"/>
                          <a:pt x="132112" y="179391"/>
                        </a:cubicBezTo>
                        <a:cubicBezTo>
                          <a:pt x="135922" y="185201"/>
                          <a:pt x="137255" y="193012"/>
                          <a:pt x="137065" y="201394"/>
                        </a:cubicBezTo>
                        <a:cubicBezTo>
                          <a:pt x="136398" y="230255"/>
                          <a:pt x="119348" y="255972"/>
                          <a:pt x="95155" y="271688"/>
                        </a:cubicBezTo>
                        <a:cubicBezTo>
                          <a:pt x="59912" y="294548"/>
                          <a:pt x="2858" y="349222"/>
                          <a:pt x="0" y="464665"/>
                        </a:cubicBezTo>
                        <a:lnTo>
                          <a:pt x="32766" y="465903"/>
                        </a:lnTo>
                        <a:cubicBezTo>
                          <a:pt x="32766" y="465903"/>
                          <a:pt x="34957" y="322361"/>
                          <a:pt x="207359" y="291405"/>
                        </a:cubicBezTo>
                        <a:cubicBezTo>
                          <a:pt x="250889" y="283595"/>
                          <a:pt x="318992" y="299597"/>
                          <a:pt x="367760" y="325124"/>
                        </a:cubicBezTo>
                        <a:cubicBezTo>
                          <a:pt x="367951" y="299597"/>
                          <a:pt x="325088" y="274070"/>
                          <a:pt x="325088" y="248543"/>
                        </a:cubicBezTo>
                        <a:cubicBezTo>
                          <a:pt x="325088" y="223016"/>
                          <a:pt x="304514" y="20228"/>
                          <a:pt x="208121" y="8798"/>
                        </a:cubicBezTo>
                        <a:cubicBezTo>
                          <a:pt x="33147" y="-11966"/>
                          <a:pt x="34004" y="-2632"/>
                          <a:pt x="35433" y="110430"/>
                        </a:cubicBezTo>
                        <a:close/>
                      </a:path>
                    </a:pathLst>
                  </a:custGeom>
                  <a:solidFill>
                    <a:srgbClr val="C4814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 b="1"/>
                  </a:p>
                </p:txBody>
              </p:sp>
              <p:sp>
                <p:nvSpPr>
                  <p:cNvPr id="776" name="Freeform: Shape 775">
                    <a:extLst>
                      <a:ext uri="{FF2B5EF4-FFF2-40B4-BE49-F238E27FC236}">
                        <a16:creationId xmlns:a16="http://schemas.microsoft.com/office/drawing/2014/main" id="{95C88905-3EFD-47DF-86B6-1B743AEB2045}"/>
                      </a:ext>
                    </a:extLst>
                  </p:cNvPr>
                  <p:cNvSpPr/>
                  <p:nvPr/>
                </p:nvSpPr>
                <p:spPr>
                  <a:xfrm>
                    <a:off x="11073301" y="4248273"/>
                    <a:ext cx="40470" cy="241491"/>
                  </a:xfrm>
                  <a:custGeom>
                    <a:avLst/>
                    <a:gdLst>
                      <a:gd name="connsiteX0" fmla="*/ 31768 w 40470"/>
                      <a:gd name="connsiteY0" fmla="*/ 241491 h 241491"/>
                      <a:gd name="connsiteX1" fmla="*/ 23862 w 40470"/>
                      <a:gd name="connsiteY1" fmla="*/ 236443 h 241491"/>
                      <a:gd name="connsiteX2" fmla="*/ 23862 w 40470"/>
                      <a:gd name="connsiteY2" fmla="*/ 5081 h 241491"/>
                      <a:gd name="connsiteX3" fmla="*/ 35388 w 40470"/>
                      <a:gd name="connsiteY3" fmla="*/ 794 h 241491"/>
                      <a:gd name="connsiteX4" fmla="*/ 39674 w 40470"/>
                      <a:gd name="connsiteY4" fmla="*/ 12320 h 241491"/>
                      <a:gd name="connsiteX5" fmla="*/ 39674 w 40470"/>
                      <a:gd name="connsiteY5" fmla="*/ 229109 h 241491"/>
                      <a:gd name="connsiteX6" fmla="*/ 35483 w 40470"/>
                      <a:gd name="connsiteY6" fmla="*/ 240634 h 241491"/>
                      <a:gd name="connsiteX7" fmla="*/ 31768 w 40470"/>
                      <a:gd name="connsiteY7" fmla="*/ 241491 h 2414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0470" h="241491">
                        <a:moveTo>
                          <a:pt x="31768" y="241491"/>
                        </a:moveTo>
                        <a:cubicBezTo>
                          <a:pt x="28530" y="241491"/>
                          <a:pt x="25387" y="239586"/>
                          <a:pt x="23862" y="236443"/>
                        </a:cubicBezTo>
                        <a:cubicBezTo>
                          <a:pt x="-28716" y="123286"/>
                          <a:pt x="21672" y="9938"/>
                          <a:pt x="23862" y="5081"/>
                        </a:cubicBezTo>
                        <a:cubicBezTo>
                          <a:pt x="25863" y="699"/>
                          <a:pt x="31006" y="-1206"/>
                          <a:pt x="35388" y="794"/>
                        </a:cubicBezTo>
                        <a:cubicBezTo>
                          <a:pt x="39769" y="2795"/>
                          <a:pt x="41674" y="7938"/>
                          <a:pt x="39674" y="12320"/>
                        </a:cubicBezTo>
                        <a:cubicBezTo>
                          <a:pt x="39198" y="13462"/>
                          <a:pt x="-9475" y="123381"/>
                          <a:pt x="39674" y="229109"/>
                        </a:cubicBezTo>
                        <a:cubicBezTo>
                          <a:pt x="41674" y="233490"/>
                          <a:pt x="39769" y="238634"/>
                          <a:pt x="35483" y="240634"/>
                        </a:cubicBezTo>
                        <a:cubicBezTo>
                          <a:pt x="34245" y="241205"/>
                          <a:pt x="33006" y="241491"/>
                          <a:pt x="31768" y="241491"/>
                        </a:cubicBezTo>
                        <a:close/>
                      </a:path>
                    </a:pathLst>
                  </a:custGeom>
                  <a:solidFill>
                    <a:srgbClr val="9E633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 b="1"/>
                  </a:p>
                </p:txBody>
              </p:sp>
              <p:sp>
                <p:nvSpPr>
                  <p:cNvPr id="777" name="Freeform: Shape 776">
                    <a:extLst>
                      <a:ext uri="{FF2B5EF4-FFF2-40B4-BE49-F238E27FC236}">
                        <a16:creationId xmlns:a16="http://schemas.microsoft.com/office/drawing/2014/main" id="{570122EB-1D91-4B73-855F-4BB17CA1ACE0}"/>
                      </a:ext>
                    </a:extLst>
                  </p:cNvPr>
                  <p:cNvSpPr/>
                  <p:nvPr/>
                </p:nvSpPr>
                <p:spPr>
                  <a:xfrm>
                    <a:off x="11110040" y="4276467"/>
                    <a:ext cx="50071" cy="240633"/>
                  </a:xfrm>
                  <a:custGeom>
                    <a:avLst/>
                    <a:gdLst>
                      <a:gd name="connsiteX0" fmla="*/ 41417 w 50071"/>
                      <a:gd name="connsiteY0" fmla="*/ 240634 h 240633"/>
                      <a:gd name="connsiteX1" fmla="*/ 33797 w 50071"/>
                      <a:gd name="connsiteY1" fmla="*/ 236252 h 240633"/>
                      <a:gd name="connsiteX2" fmla="*/ 14937 w 50071"/>
                      <a:gd name="connsiteY2" fmla="*/ 5747 h 240633"/>
                      <a:gd name="connsiteX3" fmla="*/ 26081 w 50071"/>
                      <a:gd name="connsiteY3" fmla="*/ 509 h 240633"/>
                      <a:gd name="connsiteX4" fmla="*/ 31320 w 50071"/>
                      <a:gd name="connsiteY4" fmla="*/ 11653 h 240633"/>
                      <a:gd name="connsiteX5" fmla="*/ 48941 w 50071"/>
                      <a:gd name="connsiteY5" fmla="*/ 227775 h 240633"/>
                      <a:gd name="connsiteX6" fmla="*/ 45703 w 50071"/>
                      <a:gd name="connsiteY6" fmla="*/ 239681 h 240633"/>
                      <a:gd name="connsiteX7" fmla="*/ 41417 w 50071"/>
                      <a:gd name="connsiteY7" fmla="*/ 240634 h 2406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0071" h="240633">
                        <a:moveTo>
                          <a:pt x="41417" y="240634"/>
                        </a:moveTo>
                        <a:cubicBezTo>
                          <a:pt x="38369" y="240634"/>
                          <a:pt x="35416" y="239015"/>
                          <a:pt x="33797" y="236252"/>
                        </a:cubicBezTo>
                        <a:cubicBezTo>
                          <a:pt x="-27735" y="127763"/>
                          <a:pt x="13223" y="10605"/>
                          <a:pt x="14937" y="5747"/>
                        </a:cubicBezTo>
                        <a:cubicBezTo>
                          <a:pt x="16556" y="1271"/>
                          <a:pt x="21509" y="-1111"/>
                          <a:pt x="26081" y="509"/>
                        </a:cubicBezTo>
                        <a:cubicBezTo>
                          <a:pt x="30558" y="2128"/>
                          <a:pt x="32939" y="7081"/>
                          <a:pt x="31320" y="11653"/>
                        </a:cubicBezTo>
                        <a:cubicBezTo>
                          <a:pt x="30939" y="12796"/>
                          <a:pt x="-8590" y="126334"/>
                          <a:pt x="48941" y="227775"/>
                        </a:cubicBezTo>
                        <a:cubicBezTo>
                          <a:pt x="51323" y="231966"/>
                          <a:pt x="49799" y="237300"/>
                          <a:pt x="45703" y="239681"/>
                        </a:cubicBezTo>
                        <a:cubicBezTo>
                          <a:pt x="44274" y="240253"/>
                          <a:pt x="42845" y="240634"/>
                          <a:pt x="41417" y="240634"/>
                        </a:cubicBezTo>
                        <a:close/>
                      </a:path>
                    </a:pathLst>
                  </a:custGeom>
                  <a:solidFill>
                    <a:srgbClr val="9E633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 b="1"/>
                  </a:p>
                </p:txBody>
              </p:sp>
              <p:sp>
                <p:nvSpPr>
                  <p:cNvPr id="781" name="Freeform: Shape 780">
                    <a:extLst>
                      <a:ext uri="{FF2B5EF4-FFF2-40B4-BE49-F238E27FC236}">
                        <a16:creationId xmlns:a16="http://schemas.microsoft.com/office/drawing/2014/main" id="{277AA27F-B7B5-4E11-B53A-BFA191CC9815}"/>
                      </a:ext>
                    </a:extLst>
                  </p:cNvPr>
                  <p:cNvSpPr/>
                  <p:nvPr/>
                </p:nvSpPr>
                <p:spPr>
                  <a:xfrm>
                    <a:off x="10835417" y="4467550"/>
                    <a:ext cx="465170" cy="215240"/>
                  </a:xfrm>
                  <a:custGeom>
                    <a:avLst/>
                    <a:gdLst>
                      <a:gd name="connsiteX0" fmla="*/ 0 w 465170"/>
                      <a:gd name="connsiteY0" fmla="*/ 214905 h 215240"/>
                      <a:gd name="connsiteX1" fmla="*/ 65722 w 465170"/>
                      <a:gd name="connsiteY1" fmla="*/ 150421 h 215240"/>
                      <a:gd name="connsiteX2" fmla="*/ 414623 w 465170"/>
                      <a:gd name="connsiteY2" fmla="*/ 45360 h 215240"/>
                      <a:gd name="connsiteX3" fmla="*/ 302990 w 465170"/>
                      <a:gd name="connsiteY3" fmla="*/ 76507 h 215240"/>
                      <a:gd name="connsiteX4" fmla="*/ 188404 w 465170"/>
                      <a:gd name="connsiteY4" fmla="*/ 115654 h 215240"/>
                      <a:gd name="connsiteX5" fmla="*/ 122301 w 465170"/>
                      <a:gd name="connsiteY5" fmla="*/ 201189 h 215240"/>
                      <a:gd name="connsiteX6" fmla="*/ 43434 w 465170"/>
                      <a:gd name="connsiteY6" fmla="*/ 214238 h 215240"/>
                      <a:gd name="connsiteX7" fmla="*/ 0 w 465170"/>
                      <a:gd name="connsiteY7" fmla="*/ 214905 h 2152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65170" h="215240">
                        <a:moveTo>
                          <a:pt x="0" y="214905"/>
                        </a:moveTo>
                        <a:cubicBezTo>
                          <a:pt x="0" y="214905"/>
                          <a:pt x="49530" y="223763"/>
                          <a:pt x="65722" y="150421"/>
                        </a:cubicBezTo>
                        <a:cubicBezTo>
                          <a:pt x="92107" y="30787"/>
                          <a:pt x="254508" y="-57605"/>
                          <a:pt x="414623" y="45360"/>
                        </a:cubicBezTo>
                        <a:cubicBezTo>
                          <a:pt x="574834" y="148325"/>
                          <a:pt x="302990" y="76507"/>
                          <a:pt x="302990" y="76507"/>
                        </a:cubicBezTo>
                        <a:lnTo>
                          <a:pt x="188404" y="115654"/>
                        </a:lnTo>
                        <a:lnTo>
                          <a:pt x="122301" y="201189"/>
                        </a:lnTo>
                        <a:lnTo>
                          <a:pt x="43434" y="214238"/>
                        </a:lnTo>
                        <a:lnTo>
                          <a:pt x="0" y="214905"/>
                        </a:lnTo>
                        <a:close/>
                      </a:path>
                    </a:pathLst>
                  </a:custGeom>
                  <a:solidFill>
                    <a:srgbClr val="9E633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 b="1"/>
                  </a:p>
                </p:txBody>
              </p:sp>
            </p:grpSp>
            <p:sp>
              <p:nvSpPr>
                <p:cNvPr id="782" name="Freeform: Shape 781">
                  <a:extLst>
                    <a:ext uri="{FF2B5EF4-FFF2-40B4-BE49-F238E27FC236}">
                      <a16:creationId xmlns:a16="http://schemas.microsoft.com/office/drawing/2014/main" id="{BF7B9250-9956-439E-B443-9A9D3EEFECBB}"/>
                    </a:ext>
                  </a:extLst>
                </p:cNvPr>
                <p:cNvSpPr/>
                <p:nvPr/>
              </p:nvSpPr>
              <p:spPr>
                <a:xfrm>
                  <a:off x="10917808" y="4335745"/>
                  <a:ext cx="44767" cy="16287"/>
                </a:xfrm>
                <a:custGeom>
                  <a:avLst/>
                  <a:gdLst>
                    <a:gd name="connsiteX0" fmla="*/ 0 w 44767"/>
                    <a:gd name="connsiteY0" fmla="*/ 11430 h 16287"/>
                    <a:gd name="connsiteX1" fmla="*/ 13240 w 44767"/>
                    <a:gd name="connsiteY1" fmla="*/ 0 h 16287"/>
                    <a:gd name="connsiteX2" fmla="*/ 40100 w 44767"/>
                    <a:gd name="connsiteY2" fmla="*/ 3810 h 16287"/>
                    <a:gd name="connsiteX3" fmla="*/ 44768 w 44767"/>
                    <a:gd name="connsiteY3" fmla="*/ 16288 h 16287"/>
                    <a:gd name="connsiteX4" fmla="*/ 27813 w 44767"/>
                    <a:gd name="connsiteY4" fmla="*/ 8192 h 162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4767" h="16287">
                      <a:moveTo>
                        <a:pt x="0" y="11430"/>
                      </a:moveTo>
                      <a:lnTo>
                        <a:pt x="13240" y="0"/>
                      </a:lnTo>
                      <a:lnTo>
                        <a:pt x="40100" y="3810"/>
                      </a:lnTo>
                      <a:lnTo>
                        <a:pt x="44768" y="16288"/>
                      </a:lnTo>
                      <a:lnTo>
                        <a:pt x="27813" y="8192"/>
                      </a:lnTo>
                      <a:close/>
                    </a:path>
                  </a:pathLst>
                </a:custGeom>
                <a:solidFill>
                  <a:srgbClr val="BC8F4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 b="1"/>
                </a:p>
              </p:txBody>
            </p:sp>
            <p:sp>
              <p:nvSpPr>
                <p:cNvPr id="783" name="Freeform: Shape 782">
                  <a:extLst>
                    <a:ext uri="{FF2B5EF4-FFF2-40B4-BE49-F238E27FC236}">
                      <a16:creationId xmlns:a16="http://schemas.microsoft.com/office/drawing/2014/main" id="{4F2C4D23-289B-4679-8D47-E694B447A0B4}"/>
                    </a:ext>
                  </a:extLst>
                </p:cNvPr>
                <p:cNvSpPr/>
                <p:nvPr/>
              </p:nvSpPr>
              <p:spPr>
                <a:xfrm>
                  <a:off x="11100688" y="4620828"/>
                  <a:ext cx="162401" cy="158019"/>
                </a:xfrm>
                <a:custGeom>
                  <a:avLst/>
                  <a:gdLst>
                    <a:gd name="connsiteX0" fmla="*/ 0 w 162401"/>
                    <a:gd name="connsiteY0" fmla="*/ 153734 h 158019"/>
                    <a:gd name="connsiteX1" fmla="*/ 40576 w 162401"/>
                    <a:gd name="connsiteY1" fmla="*/ 74009 h 158019"/>
                    <a:gd name="connsiteX2" fmla="*/ 94202 w 162401"/>
                    <a:gd name="connsiteY2" fmla="*/ 53626 h 158019"/>
                    <a:gd name="connsiteX3" fmla="*/ 162401 w 162401"/>
                    <a:gd name="connsiteY3" fmla="*/ 0 h 158019"/>
                    <a:gd name="connsiteX4" fmla="*/ 100013 w 162401"/>
                    <a:gd name="connsiteY4" fmla="*/ 62389 h 158019"/>
                    <a:gd name="connsiteX5" fmla="*/ 47815 w 162401"/>
                    <a:gd name="connsiteY5" fmla="*/ 81915 h 158019"/>
                    <a:gd name="connsiteX6" fmla="*/ 13049 w 162401"/>
                    <a:gd name="connsiteY6" fmla="*/ 158020 h 1580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62401" h="158019">
                      <a:moveTo>
                        <a:pt x="0" y="153734"/>
                      </a:moveTo>
                      <a:lnTo>
                        <a:pt x="40576" y="74009"/>
                      </a:lnTo>
                      <a:lnTo>
                        <a:pt x="94202" y="53626"/>
                      </a:lnTo>
                      <a:lnTo>
                        <a:pt x="162401" y="0"/>
                      </a:lnTo>
                      <a:lnTo>
                        <a:pt x="100013" y="62389"/>
                      </a:lnTo>
                      <a:lnTo>
                        <a:pt x="47815" y="81915"/>
                      </a:lnTo>
                      <a:lnTo>
                        <a:pt x="13049" y="158020"/>
                      </a:lnTo>
                      <a:close/>
                    </a:path>
                  </a:pathLst>
                </a:custGeom>
                <a:solidFill>
                  <a:srgbClr val="C6945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 b="1"/>
                </a:p>
              </p:txBody>
            </p:sp>
            <p:sp>
              <p:nvSpPr>
                <p:cNvPr id="784" name="Freeform: Shape 783">
                  <a:extLst>
                    <a:ext uri="{FF2B5EF4-FFF2-40B4-BE49-F238E27FC236}">
                      <a16:creationId xmlns:a16="http://schemas.microsoft.com/office/drawing/2014/main" id="{74299D88-93E0-4762-B84B-A3410D019385}"/>
                    </a:ext>
                  </a:extLst>
                </p:cNvPr>
                <p:cNvSpPr/>
                <p:nvPr/>
              </p:nvSpPr>
              <p:spPr>
                <a:xfrm>
                  <a:off x="11594369" y="4603493"/>
                  <a:ext cx="79724" cy="121062"/>
                </a:xfrm>
                <a:custGeom>
                  <a:avLst/>
                  <a:gdLst>
                    <a:gd name="connsiteX0" fmla="*/ 79724 w 79724"/>
                    <a:gd name="connsiteY0" fmla="*/ 112300 h 121062"/>
                    <a:gd name="connsiteX1" fmla="*/ 9239 w 79724"/>
                    <a:gd name="connsiteY1" fmla="*/ 59436 h 121062"/>
                    <a:gd name="connsiteX2" fmla="*/ 0 w 79724"/>
                    <a:gd name="connsiteY2" fmla="*/ 0 h 121062"/>
                    <a:gd name="connsiteX3" fmla="*/ 4286 w 79724"/>
                    <a:gd name="connsiteY3" fmla="*/ 68104 h 121062"/>
                    <a:gd name="connsiteX4" fmla="*/ 54292 w 79724"/>
                    <a:gd name="connsiteY4" fmla="*/ 121063 h 1210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9724" h="121062">
                      <a:moveTo>
                        <a:pt x="79724" y="112300"/>
                      </a:moveTo>
                      <a:lnTo>
                        <a:pt x="9239" y="59436"/>
                      </a:lnTo>
                      <a:lnTo>
                        <a:pt x="0" y="0"/>
                      </a:lnTo>
                      <a:lnTo>
                        <a:pt x="4286" y="68104"/>
                      </a:lnTo>
                      <a:lnTo>
                        <a:pt x="54292" y="121063"/>
                      </a:lnTo>
                      <a:close/>
                    </a:path>
                  </a:pathLst>
                </a:custGeom>
                <a:solidFill>
                  <a:srgbClr val="DBA96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 b="1"/>
                </a:p>
              </p:txBody>
            </p:sp>
            <p:grpSp>
              <p:nvGrpSpPr>
                <p:cNvPr id="785" name="Graphic 644">
                  <a:extLst>
                    <a:ext uri="{FF2B5EF4-FFF2-40B4-BE49-F238E27FC236}">
                      <a16:creationId xmlns:a16="http://schemas.microsoft.com/office/drawing/2014/main" id="{61278E8E-1313-4F72-BA1D-15B5A71C2978}"/>
                    </a:ext>
                  </a:extLst>
                </p:cNvPr>
                <p:cNvGrpSpPr/>
                <p:nvPr/>
              </p:nvGrpSpPr>
              <p:grpSpPr>
                <a:xfrm>
                  <a:off x="10754337" y="4943177"/>
                  <a:ext cx="93071" cy="112277"/>
                  <a:chOff x="10754337" y="4943177"/>
                  <a:chExt cx="93071" cy="112277"/>
                </a:xfrm>
                <a:solidFill>
                  <a:srgbClr val="C88E27"/>
                </a:solidFill>
              </p:grpSpPr>
              <p:sp>
                <p:nvSpPr>
                  <p:cNvPr id="786" name="Freeform: Shape 785">
                    <a:extLst>
                      <a:ext uri="{FF2B5EF4-FFF2-40B4-BE49-F238E27FC236}">
                        <a16:creationId xmlns:a16="http://schemas.microsoft.com/office/drawing/2014/main" id="{86BC20B8-CFEA-4168-976C-8C742FBCCD09}"/>
                      </a:ext>
                    </a:extLst>
                  </p:cNvPr>
                  <p:cNvSpPr/>
                  <p:nvPr/>
                </p:nvSpPr>
                <p:spPr>
                  <a:xfrm>
                    <a:off x="10754337" y="4943177"/>
                    <a:ext cx="40112" cy="112277"/>
                  </a:xfrm>
                  <a:custGeom>
                    <a:avLst/>
                    <a:gdLst>
                      <a:gd name="connsiteX0" fmla="*/ 37265 w 40112"/>
                      <a:gd name="connsiteY0" fmla="*/ 112277 h 112277"/>
                      <a:gd name="connsiteX1" fmla="*/ 37265 w 40112"/>
                      <a:gd name="connsiteY1" fmla="*/ 112277 h 112277"/>
                      <a:gd name="connsiteX2" fmla="*/ 35074 w 40112"/>
                      <a:gd name="connsiteY2" fmla="*/ 109991 h 112277"/>
                      <a:gd name="connsiteX3" fmla="*/ 35360 w 40112"/>
                      <a:gd name="connsiteY3" fmla="*/ 82845 h 112277"/>
                      <a:gd name="connsiteX4" fmla="*/ 4118 w 40112"/>
                      <a:gd name="connsiteY4" fmla="*/ 66462 h 112277"/>
                      <a:gd name="connsiteX5" fmla="*/ 1642 w 40112"/>
                      <a:gd name="connsiteY5" fmla="*/ 55508 h 112277"/>
                      <a:gd name="connsiteX6" fmla="*/ 9643 w 40112"/>
                      <a:gd name="connsiteY6" fmla="*/ 25219 h 112277"/>
                      <a:gd name="connsiteX7" fmla="*/ 13072 w 40112"/>
                      <a:gd name="connsiteY7" fmla="*/ 9788 h 112277"/>
                      <a:gd name="connsiteX8" fmla="*/ 27645 w 40112"/>
                      <a:gd name="connsiteY8" fmla="*/ 73 h 112277"/>
                      <a:gd name="connsiteX9" fmla="*/ 39551 w 40112"/>
                      <a:gd name="connsiteY9" fmla="*/ 12360 h 112277"/>
                      <a:gd name="connsiteX10" fmla="*/ 39932 w 40112"/>
                      <a:gd name="connsiteY10" fmla="*/ 80749 h 112277"/>
                      <a:gd name="connsiteX11" fmla="*/ 39932 w 40112"/>
                      <a:gd name="connsiteY11" fmla="*/ 82559 h 112277"/>
                      <a:gd name="connsiteX12" fmla="*/ 39646 w 40112"/>
                      <a:gd name="connsiteY12" fmla="*/ 110086 h 112277"/>
                      <a:gd name="connsiteX13" fmla="*/ 37265 w 40112"/>
                      <a:gd name="connsiteY13" fmla="*/ 112277 h 112277"/>
                      <a:gd name="connsiteX14" fmla="*/ 26026 w 40112"/>
                      <a:gd name="connsiteY14" fmla="*/ 4549 h 112277"/>
                      <a:gd name="connsiteX15" fmla="*/ 17263 w 40112"/>
                      <a:gd name="connsiteY15" fmla="*/ 11122 h 112277"/>
                      <a:gd name="connsiteX16" fmla="*/ 13929 w 40112"/>
                      <a:gd name="connsiteY16" fmla="*/ 25981 h 112277"/>
                      <a:gd name="connsiteX17" fmla="*/ 5737 w 40112"/>
                      <a:gd name="connsiteY17" fmla="*/ 57127 h 112277"/>
                      <a:gd name="connsiteX18" fmla="*/ 4404 w 40112"/>
                      <a:gd name="connsiteY18" fmla="*/ 61509 h 112277"/>
                      <a:gd name="connsiteX19" fmla="*/ 6023 w 40112"/>
                      <a:gd name="connsiteY19" fmla="*/ 62461 h 112277"/>
                      <a:gd name="connsiteX20" fmla="*/ 35360 w 40112"/>
                      <a:gd name="connsiteY20" fmla="*/ 77892 h 112277"/>
                      <a:gd name="connsiteX21" fmla="*/ 34979 w 40112"/>
                      <a:gd name="connsiteY21" fmla="*/ 13217 h 112277"/>
                      <a:gd name="connsiteX22" fmla="*/ 27073 w 40112"/>
                      <a:gd name="connsiteY22" fmla="*/ 4549 h 112277"/>
                      <a:gd name="connsiteX23" fmla="*/ 26026 w 40112"/>
                      <a:gd name="connsiteY23" fmla="*/ 4549 h 1122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</a:cxnLst>
                    <a:rect l="l" t="t" r="r" b="b"/>
                    <a:pathLst>
                      <a:path w="40112" h="112277">
                        <a:moveTo>
                          <a:pt x="37265" y="112277"/>
                        </a:moveTo>
                        <a:cubicBezTo>
                          <a:pt x="37265" y="112277"/>
                          <a:pt x="37265" y="112277"/>
                          <a:pt x="37265" y="112277"/>
                        </a:cubicBezTo>
                        <a:cubicBezTo>
                          <a:pt x="36027" y="112277"/>
                          <a:pt x="34979" y="111229"/>
                          <a:pt x="35074" y="109991"/>
                        </a:cubicBezTo>
                        <a:cubicBezTo>
                          <a:pt x="35074" y="109705"/>
                          <a:pt x="35265" y="98085"/>
                          <a:pt x="35360" y="82845"/>
                        </a:cubicBezTo>
                        <a:cubicBezTo>
                          <a:pt x="29550" y="79797"/>
                          <a:pt x="7357" y="67986"/>
                          <a:pt x="4118" y="66462"/>
                        </a:cubicBezTo>
                        <a:cubicBezTo>
                          <a:pt x="-1502" y="63795"/>
                          <a:pt x="-359" y="60842"/>
                          <a:pt x="1642" y="55508"/>
                        </a:cubicBezTo>
                        <a:cubicBezTo>
                          <a:pt x="3547" y="50365"/>
                          <a:pt x="6785" y="41887"/>
                          <a:pt x="9643" y="25219"/>
                        </a:cubicBezTo>
                        <a:cubicBezTo>
                          <a:pt x="10595" y="19313"/>
                          <a:pt x="11833" y="14170"/>
                          <a:pt x="13072" y="9788"/>
                        </a:cubicBezTo>
                        <a:cubicBezTo>
                          <a:pt x="15262" y="2263"/>
                          <a:pt x="21930" y="-499"/>
                          <a:pt x="27645" y="73"/>
                        </a:cubicBezTo>
                        <a:cubicBezTo>
                          <a:pt x="33169" y="644"/>
                          <a:pt x="38980" y="4740"/>
                          <a:pt x="39551" y="12360"/>
                        </a:cubicBezTo>
                        <a:cubicBezTo>
                          <a:pt x="40218" y="22742"/>
                          <a:pt x="40123" y="55889"/>
                          <a:pt x="39932" y="80749"/>
                        </a:cubicBezTo>
                        <a:cubicBezTo>
                          <a:pt x="40123" y="81321"/>
                          <a:pt x="40218" y="81988"/>
                          <a:pt x="39932" y="82559"/>
                        </a:cubicBezTo>
                        <a:cubicBezTo>
                          <a:pt x="39837" y="97323"/>
                          <a:pt x="39646" y="108848"/>
                          <a:pt x="39646" y="110086"/>
                        </a:cubicBezTo>
                        <a:cubicBezTo>
                          <a:pt x="39456" y="111325"/>
                          <a:pt x="38503" y="112277"/>
                          <a:pt x="37265" y="112277"/>
                        </a:cubicBezTo>
                        <a:close/>
                        <a:moveTo>
                          <a:pt x="26026" y="4549"/>
                        </a:moveTo>
                        <a:cubicBezTo>
                          <a:pt x="22501" y="4549"/>
                          <a:pt x="18596" y="6454"/>
                          <a:pt x="17263" y="11122"/>
                        </a:cubicBezTo>
                        <a:cubicBezTo>
                          <a:pt x="16024" y="15313"/>
                          <a:pt x="14881" y="20266"/>
                          <a:pt x="13929" y="25981"/>
                        </a:cubicBezTo>
                        <a:cubicBezTo>
                          <a:pt x="11071" y="43030"/>
                          <a:pt x="7642" y="52174"/>
                          <a:pt x="5737" y="57127"/>
                        </a:cubicBezTo>
                        <a:cubicBezTo>
                          <a:pt x="4975" y="59032"/>
                          <a:pt x="4309" y="61033"/>
                          <a:pt x="4404" y="61509"/>
                        </a:cubicBezTo>
                        <a:cubicBezTo>
                          <a:pt x="4404" y="61509"/>
                          <a:pt x="4690" y="61795"/>
                          <a:pt x="6023" y="62461"/>
                        </a:cubicBezTo>
                        <a:cubicBezTo>
                          <a:pt x="9071" y="63890"/>
                          <a:pt x="27550" y="73701"/>
                          <a:pt x="35360" y="77892"/>
                        </a:cubicBezTo>
                        <a:cubicBezTo>
                          <a:pt x="35551" y="53508"/>
                          <a:pt x="35646" y="22647"/>
                          <a:pt x="34979" y="13217"/>
                        </a:cubicBezTo>
                        <a:cubicBezTo>
                          <a:pt x="34503" y="7312"/>
                          <a:pt x="30407" y="4930"/>
                          <a:pt x="27073" y="4549"/>
                        </a:cubicBezTo>
                        <a:cubicBezTo>
                          <a:pt x="26788" y="4549"/>
                          <a:pt x="26407" y="4549"/>
                          <a:pt x="26026" y="4549"/>
                        </a:cubicBezTo>
                        <a:close/>
                      </a:path>
                    </a:pathLst>
                  </a:custGeom>
                  <a:solidFill>
                    <a:srgbClr val="C88E2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 b="1"/>
                  </a:p>
                </p:txBody>
              </p:sp>
              <p:sp>
                <p:nvSpPr>
                  <p:cNvPr id="787" name="Freeform: Shape 786">
                    <a:extLst>
                      <a:ext uri="{FF2B5EF4-FFF2-40B4-BE49-F238E27FC236}">
                        <a16:creationId xmlns:a16="http://schemas.microsoft.com/office/drawing/2014/main" id="{3011A9B2-12E8-469E-A7BF-F48229DBFCF8}"/>
                      </a:ext>
                    </a:extLst>
                  </p:cNvPr>
                  <p:cNvSpPr/>
                  <p:nvPr/>
                </p:nvSpPr>
                <p:spPr>
                  <a:xfrm>
                    <a:off x="10807296" y="4943177"/>
                    <a:ext cx="40112" cy="112277"/>
                  </a:xfrm>
                  <a:custGeom>
                    <a:avLst/>
                    <a:gdLst>
                      <a:gd name="connsiteX0" fmla="*/ 37265 w 40112"/>
                      <a:gd name="connsiteY0" fmla="*/ 112277 h 112277"/>
                      <a:gd name="connsiteX1" fmla="*/ 37265 w 40112"/>
                      <a:gd name="connsiteY1" fmla="*/ 112277 h 112277"/>
                      <a:gd name="connsiteX2" fmla="*/ 35074 w 40112"/>
                      <a:gd name="connsiteY2" fmla="*/ 109991 h 112277"/>
                      <a:gd name="connsiteX3" fmla="*/ 35360 w 40112"/>
                      <a:gd name="connsiteY3" fmla="*/ 82845 h 112277"/>
                      <a:gd name="connsiteX4" fmla="*/ 4118 w 40112"/>
                      <a:gd name="connsiteY4" fmla="*/ 66462 h 112277"/>
                      <a:gd name="connsiteX5" fmla="*/ 1642 w 40112"/>
                      <a:gd name="connsiteY5" fmla="*/ 55508 h 112277"/>
                      <a:gd name="connsiteX6" fmla="*/ 9643 w 40112"/>
                      <a:gd name="connsiteY6" fmla="*/ 25219 h 112277"/>
                      <a:gd name="connsiteX7" fmla="*/ 13072 w 40112"/>
                      <a:gd name="connsiteY7" fmla="*/ 9788 h 112277"/>
                      <a:gd name="connsiteX8" fmla="*/ 27645 w 40112"/>
                      <a:gd name="connsiteY8" fmla="*/ 73 h 112277"/>
                      <a:gd name="connsiteX9" fmla="*/ 39551 w 40112"/>
                      <a:gd name="connsiteY9" fmla="*/ 12360 h 112277"/>
                      <a:gd name="connsiteX10" fmla="*/ 39932 w 40112"/>
                      <a:gd name="connsiteY10" fmla="*/ 80749 h 112277"/>
                      <a:gd name="connsiteX11" fmla="*/ 39932 w 40112"/>
                      <a:gd name="connsiteY11" fmla="*/ 82559 h 112277"/>
                      <a:gd name="connsiteX12" fmla="*/ 39646 w 40112"/>
                      <a:gd name="connsiteY12" fmla="*/ 110086 h 112277"/>
                      <a:gd name="connsiteX13" fmla="*/ 37265 w 40112"/>
                      <a:gd name="connsiteY13" fmla="*/ 112277 h 112277"/>
                      <a:gd name="connsiteX14" fmla="*/ 26121 w 40112"/>
                      <a:gd name="connsiteY14" fmla="*/ 4549 h 112277"/>
                      <a:gd name="connsiteX15" fmla="*/ 17358 w 40112"/>
                      <a:gd name="connsiteY15" fmla="*/ 11122 h 112277"/>
                      <a:gd name="connsiteX16" fmla="*/ 14024 w 40112"/>
                      <a:gd name="connsiteY16" fmla="*/ 25981 h 112277"/>
                      <a:gd name="connsiteX17" fmla="*/ 5833 w 40112"/>
                      <a:gd name="connsiteY17" fmla="*/ 57127 h 112277"/>
                      <a:gd name="connsiteX18" fmla="*/ 4499 w 40112"/>
                      <a:gd name="connsiteY18" fmla="*/ 61509 h 112277"/>
                      <a:gd name="connsiteX19" fmla="*/ 6118 w 40112"/>
                      <a:gd name="connsiteY19" fmla="*/ 62461 h 112277"/>
                      <a:gd name="connsiteX20" fmla="*/ 35455 w 40112"/>
                      <a:gd name="connsiteY20" fmla="*/ 77892 h 112277"/>
                      <a:gd name="connsiteX21" fmla="*/ 35074 w 40112"/>
                      <a:gd name="connsiteY21" fmla="*/ 13217 h 112277"/>
                      <a:gd name="connsiteX22" fmla="*/ 27169 w 40112"/>
                      <a:gd name="connsiteY22" fmla="*/ 4549 h 112277"/>
                      <a:gd name="connsiteX23" fmla="*/ 26121 w 40112"/>
                      <a:gd name="connsiteY23" fmla="*/ 4549 h 1122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</a:cxnLst>
                    <a:rect l="l" t="t" r="r" b="b"/>
                    <a:pathLst>
                      <a:path w="40112" h="112277">
                        <a:moveTo>
                          <a:pt x="37265" y="112277"/>
                        </a:moveTo>
                        <a:cubicBezTo>
                          <a:pt x="37265" y="112277"/>
                          <a:pt x="37265" y="112277"/>
                          <a:pt x="37265" y="112277"/>
                        </a:cubicBezTo>
                        <a:cubicBezTo>
                          <a:pt x="36027" y="112277"/>
                          <a:pt x="34979" y="111229"/>
                          <a:pt x="35074" y="109991"/>
                        </a:cubicBezTo>
                        <a:cubicBezTo>
                          <a:pt x="35074" y="109705"/>
                          <a:pt x="35265" y="98085"/>
                          <a:pt x="35360" y="82845"/>
                        </a:cubicBezTo>
                        <a:cubicBezTo>
                          <a:pt x="29550" y="79797"/>
                          <a:pt x="7452" y="67986"/>
                          <a:pt x="4118" y="66462"/>
                        </a:cubicBezTo>
                        <a:cubicBezTo>
                          <a:pt x="-1502" y="63795"/>
                          <a:pt x="-359" y="60842"/>
                          <a:pt x="1642" y="55508"/>
                        </a:cubicBezTo>
                        <a:cubicBezTo>
                          <a:pt x="3547" y="50365"/>
                          <a:pt x="6785" y="41887"/>
                          <a:pt x="9643" y="25219"/>
                        </a:cubicBezTo>
                        <a:cubicBezTo>
                          <a:pt x="10690" y="19313"/>
                          <a:pt x="11833" y="14170"/>
                          <a:pt x="13072" y="9788"/>
                        </a:cubicBezTo>
                        <a:cubicBezTo>
                          <a:pt x="15262" y="2263"/>
                          <a:pt x="21930" y="-499"/>
                          <a:pt x="27645" y="73"/>
                        </a:cubicBezTo>
                        <a:cubicBezTo>
                          <a:pt x="33169" y="644"/>
                          <a:pt x="38980" y="4740"/>
                          <a:pt x="39551" y="12360"/>
                        </a:cubicBezTo>
                        <a:cubicBezTo>
                          <a:pt x="40218" y="22742"/>
                          <a:pt x="40123" y="55889"/>
                          <a:pt x="39932" y="80749"/>
                        </a:cubicBezTo>
                        <a:cubicBezTo>
                          <a:pt x="40123" y="81321"/>
                          <a:pt x="40218" y="81988"/>
                          <a:pt x="39932" y="82559"/>
                        </a:cubicBezTo>
                        <a:cubicBezTo>
                          <a:pt x="39837" y="97323"/>
                          <a:pt x="39646" y="108848"/>
                          <a:pt x="39646" y="110086"/>
                        </a:cubicBezTo>
                        <a:cubicBezTo>
                          <a:pt x="39646" y="111325"/>
                          <a:pt x="38503" y="112277"/>
                          <a:pt x="37265" y="112277"/>
                        </a:cubicBezTo>
                        <a:close/>
                        <a:moveTo>
                          <a:pt x="26121" y="4549"/>
                        </a:moveTo>
                        <a:cubicBezTo>
                          <a:pt x="22597" y="4549"/>
                          <a:pt x="18691" y="6454"/>
                          <a:pt x="17358" y="11122"/>
                        </a:cubicBezTo>
                        <a:cubicBezTo>
                          <a:pt x="16120" y="15313"/>
                          <a:pt x="14977" y="20266"/>
                          <a:pt x="14024" y="25981"/>
                        </a:cubicBezTo>
                        <a:cubicBezTo>
                          <a:pt x="11167" y="43030"/>
                          <a:pt x="7738" y="52174"/>
                          <a:pt x="5833" y="57127"/>
                        </a:cubicBezTo>
                        <a:cubicBezTo>
                          <a:pt x="5071" y="59032"/>
                          <a:pt x="4404" y="61033"/>
                          <a:pt x="4499" y="61509"/>
                        </a:cubicBezTo>
                        <a:cubicBezTo>
                          <a:pt x="4499" y="61509"/>
                          <a:pt x="4785" y="61795"/>
                          <a:pt x="6118" y="62461"/>
                        </a:cubicBezTo>
                        <a:cubicBezTo>
                          <a:pt x="9166" y="63890"/>
                          <a:pt x="27645" y="73701"/>
                          <a:pt x="35455" y="77892"/>
                        </a:cubicBezTo>
                        <a:cubicBezTo>
                          <a:pt x="35646" y="53508"/>
                          <a:pt x="35741" y="22647"/>
                          <a:pt x="35074" y="13217"/>
                        </a:cubicBezTo>
                        <a:cubicBezTo>
                          <a:pt x="34598" y="7312"/>
                          <a:pt x="30502" y="4930"/>
                          <a:pt x="27169" y="4549"/>
                        </a:cubicBezTo>
                        <a:cubicBezTo>
                          <a:pt x="26788" y="4549"/>
                          <a:pt x="26407" y="4549"/>
                          <a:pt x="26121" y="4549"/>
                        </a:cubicBezTo>
                        <a:close/>
                      </a:path>
                    </a:pathLst>
                  </a:custGeom>
                  <a:solidFill>
                    <a:srgbClr val="C88E2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 b="1"/>
                  </a:p>
                </p:txBody>
              </p:sp>
            </p:grpSp>
            <p:grpSp>
              <p:nvGrpSpPr>
                <p:cNvPr id="788" name="Graphic 644">
                  <a:extLst>
                    <a:ext uri="{FF2B5EF4-FFF2-40B4-BE49-F238E27FC236}">
                      <a16:creationId xmlns:a16="http://schemas.microsoft.com/office/drawing/2014/main" id="{61278E8E-1313-4F72-BA1D-15B5A71C2978}"/>
                    </a:ext>
                  </a:extLst>
                </p:cNvPr>
                <p:cNvGrpSpPr/>
                <p:nvPr/>
              </p:nvGrpSpPr>
              <p:grpSpPr>
                <a:xfrm>
                  <a:off x="11471950" y="4943177"/>
                  <a:ext cx="93033" cy="112277"/>
                  <a:chOff x="11471950" y="4943177"/>
                  <a:chExt cx="93033" cy="112277"/>
                </a:xfrm>
                <a:solidFill>
                  <a:srgbClr val="C88E27"/>
                </a:solidFill>
              </p:grpSpPr>
              <p:sp>
                <p:nvSpPr>
                  <p:cNvPr id="789" name="Freeform: Shape 788">
                    <a:extLst>
                      <a:ext uri="{FF2B5EF4-FFF2-40B4-BE49-F238E27FC236}">
                        <a16:creationId xmlns:a16="http://schemas.microsoft.com/office/drawing/2014/main" id="{41AF65F7-8518-4D73-BE9A-EBA66C78CD15}"/>
                      </a:ext>
                    </a:extLst>
                  </p:cNvPr>
                  <p:cNvSpPr/>
                  <p:nvPr/>
                </p:nvSpPr>
                <p:spPr>
                  <a:xfrm>
                    <a:off x="11471950" y="4943177"/>
                    <a:ext cx="40112" cy="112277"/>
                  </a:xfrm>
                  <a:custGeom>
                    <a:avLst/>
                    <a:gdLst>
                      <a:gd name="connsiteX0" fmla="*/ 37265 w 40112"/>
                      <a:gd name="connsiteY0" fmla="*/ 112277 h 112277"/>
                      <a:gd name="connsiteX1" fmla="*/ 37265 w 40112"/>
                      <a:gd name="connsiteY1" fmla="*/ 112277 h 112277"/>
                      <a:gd name="connsiteX2" fmla="*/ 35074 w 40112"/>
                      <a:gd name="connsiteY2" fmla="*/ 109991 h 112277"/>
                      <a:gd name="connsiteX3" fmla="*/ 35360 w 40112"/>
                      <a:gd name="connsiteY3" fmla="*/ 82845 h 112277"/>
                      <a:gd name="connsiteX4" fmla="*/ 4118 w 40112"/>
                      <a:gd name="connsiteY4" fmla="*/ 66462 h 112277"/>
                      <a:gd name="connsiteX5" fmla="*/ 1642 w 40112"/>
                      <a:gd name="connsiteY5" fmla="*/ 55508 h 112277"/>
                      <a:gd name="connsiteX6" fmla="*/ 9643 w 40112"/>
                      <a:gd name="connsiteY6" fmla="*/ 25219 h 112277"/>
                      <a:gd name="connsiteX7" fmla="*/ 13072 w 40112"/>
                      <a:gd name="connsiteY7" fmla="*/ 9788 h 112277"/>
                      <a:gd name="connsiteX8" fmla="*/ 27645 w 40112"/>
                      <a:gd name="connsiteY8" fmla="*/ 73 h 112277"/>
                      <a:gd name="connsiteX9" fmla="*/ 39551 w 40112"/>
                      <a:gd name="connsiteY9" fmla="*/ 12360 h 112277"/>
                      <a:gd name="connsiteX10" fmla="*/ 39932 w 40112"/>
                      <a:gd name="connsiteY10" fmla="*/ 80749 h 112277"/>
                      <a:gd name="connsiteX11" fmla="*/ 39932 w 40112"/>
                      <a:gd name="connsiteY11" fmla="*/ 82559 h 112277"/>
                      <a:gd name="connsiteX12" fmla="*/ 39646 w 40112"/>
                      <a:gd name="connsiteY12" fmla="*/ 110086 h 112277"/>
                      <a:gd name="connsiteX13" fmla="*/ 37265 w 40112"/>
                      <a:gd name="connsiteY13" fmla="*/ 112277 h 112277"/>
                      <a:gd name="connsiteX14" fmla="*/ 26121 w 40112"/>
                      <a:gd name="connsiteY14" fmla="*/ 4549 h 112277"/>
                      <a:gd name="connsiteX15" fmla="*/ 17358 w 40112"/>
                      <a:gd name="connsiteY15" fmla="*/ 11122 h 112277"/>
                      <a:gd name="connsiteX16" fmla="*/ 14024 w 40112"/>
                      <a:gd name="connsiteY16" fmla="*/ 25981 h 112277"/>
                      <a:gd name="connsiteX17" fmla="*/ 5833 w 40112"/>
                      <a:gd name="connsiteY17" fmla="*/ 57127 h 112277"/>
                      <a:gd name="connsiteX18" fmla="*/ 4499 w 40112"/>
                      <a:gd name="connsiteY18" fmla="*/ 61509 h 112277"/>
                      <a:gd name="connsiteX19" fmla="*/ 6118 w 40112"/>
                      <a:gd name="connsiteY19" fmla="*/ 62461 h 112277"/>
                      <a:gd name="connsiteX20" fmla="*/ 35455 w 40112"/>
                      <a:gd name="connsiteY20" fmla="*/ 77892 h 112277"/>
                      <a:gd name="connsiteX21" fmla="*/ 35074 w 40112"/>
                      <a:gd name="connsiteY21" fmla="*/ 13217 h 112277"/>
                      <a:gd name="connsiteX22" fmla="*/ 27169 w 40112"/>
                      <a:gd name="connsiteY22" fmla="*/ 4549 h 112277"/>
                      <a:gd name="connsiteX23" fmla="*/ 26121 w 40112"/>
                      <a:gd name="connsiteY23" fmla="*/ 4549 h 1122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</a:cxnLst>
                    <a:rect l="l" t="t" r="r" b="b"/>
                    <a:pathLst>
                      <a:path w="40112" h="112277">
                        <a:moveTo>
                          <a:pt x="37265" y="112277"/>
                        </a:moveTo>
                        <a:cubicBezTo>
                          <a:pt x="37265" y="112277"/>
                          <a:pt x="37265" y="112277"/>
                          <a:pt x="37265" y="112277"/>
                        </a:cubicBezTo>
                        <a:cubicBezTo>
                          <a:pt x="36027" y="112277"/>
                          <a:pt x="34979" y="111229"/>
                          <a:pt x="35074" y="109991"/>
                        </a:cubicBezTo>
                        <a:cubicBezTo>
                          <a:pt x="35074" y="109705"/>
                          <a:pt x="35265" y="98085"/>
                          <a:pt x="35360" y="82845"/>
                        </a:cubicBezTo>
                        <a:cubicBezTo>
                          <a:pt x="29550" y="79797"/>
                          <a:pt x="7357" y="67986"/>
                          <a:pt x="4118" y="66462"/>
                        </a:cubicBezTo>
                        <a:cubicBezTo>
                          <a:pt x="-1502" y="63795"/>
                          <a:pt x="-359" y="60842"/>
                          <a:pt x="1642" y="55508"/>
                        </a:cubicBezTo>
                        <a:cubicBezTo>
                          <a:pt x="3547" y="50365"/>
                          <a:pt x="6785" y="41887"/>
                          <a:pt x="9643" y="25219"/>
                        </a:cubicBezTo>
                        <a:cubicBezTo>
                          <a:pt x="10595" y="19408"/>
                          <a:pt x="11833" y="14170"/>
                          <a:pt x="13072" y="9788"/>
                        </a:cubicBezTo>
                        <a:cubicBezTo>
                          <a:pt x="15262" y="2263"/>
                          <a:pt x="22025" y="-499"/>
                          <a:pt x="27645" y="73"/>
                        </a:cubicBezTo>
                        <a:cubicBezTo>
                          <a:pt x="33169" y="644"/>
                          <a:pt x="38980" y="4740"/>
                          <a:pt x="39551" y="12360"/>
                        </a:cubicBezTo>
                        <a:cubicBezTo>
                          <a:pt x="40218" y="22742"/>
                          <a:pt x="40123" y="55889"/>
                          <a:pt x="39932" y="80749"/>
                        </a:cubicBezTo>
                        <a:cubicBezTo>
                          <a:pt x="40123" y="81321"/>
                          <a:pt x="40218" y="81988"/>
                          <a:pt x="39932" y="82559"/>
                        </a:cubicBezTo>
                        <a:cubicBezTo>
                          <a:pt x="39837" y="97323"/>
                          <a:pt x="39646" y="108848"/>
                          <a:pt x="39646" y="110086"/>
                        </a:cubicBezTo>
                        <a:cubicBezTo>
                          <a:pt x="39646" y="111325"/>
                          <a:pt x="38503" y="112277"/>
                          <a:pt x="37265" y="112277"/>
                        </a:cubicBezTo>
                        <a:close/>
                        <a:moveTo>
                          <a:pt x="26121" y="4549"/>
                        </a:moveTo>
                        <a:cubicBezTo>
                          <a:pt x="22787" y="4549"/>
                          <a:pt x="18882" y="6264"/>
                          <a:pt x="17358" y="11122"/>
                        </a:cubicBezTo>
                        <a:cubicBezTo>
                          <a:pt x="16120" y="15313"/>
                          <a:pt x="14977" y="20361"/>
                          <a:pt x="14024" y="25981"/>
                        </a:cubicBezTo>
                        <a:cubicBezTo>
                          <a:pt x="11167" y="43030"/>
                          <a:pt x="7738" y="52174"/>
                          <a:pt x="5833" y="57127"/>
                        </a:cubicBezTo>
                        <a:cubicBezTo>
                          <a:pt x="5071" y="59032"/>
                          <a:pt x="4404" y="61033"/>
                          <a:pt x="4499" y="61509"/>
                        </a:cubicBezTo>
                        <a:cubicBezTo>
                          <a:pt x="4499" y="61509"/>
                          <a:pt x="4785" y="61795"/>
                          <a:pt x="6118" y="62461"/>
                        </a:cubicBezTo>
                        <a:cubicBezTo>
                          <a:pt x="9166" y="63890"/>
                          <a:pt x="27645" y="73701"/>
                          <a:pt x="35455" y="77892"/>
                        </a:cubicBezTo>
                        <a:cubicBezTo>
                          <a:pt x="35646" y="53508"/>
                          <a:pt x="35741" y="22647"/>
                          <a:pt x="35074" y="13217"/>
                        </a:cubicBezTo>
                        <a:cubicBezTo>
                          <a:pt x="34598" y="7312"/>
                          <a:pt x="30502" y="4930"/>
                          <a:pt x="27169" y="4549"/>
                        </a:cubicBezTo>
                        <a:cubicBezTo>
                          <a:pt x="26788" y="4549"/>
                          <a:pt x="26407" y="4549"/>
                          <a:pt x="26121" y="4549"/>
                        </a:cubicBezTo>
                        <a:close/>
                      </a:path>
                    </a:pathLst>
                  </a:custGeom>
                  <a:solidFill>
                    <a:srgbClr val="C88E2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 b="1"/>
                  </a:p>
                </p:txBody>
              </p:sp>
              <p:sp>
                <p:nvSpPr>
                  <p:cNvPr id="790" name="Freeform: Shape 789">
                    <a:extLst>
                      <a:ext uri="{FF2B5EF4-FFF2-40B4-BE49-F238E27FC236}">
                        <a16:creationId xmlns:a16="http://schemas.microsoft.com/office/drawing/2014/main" id="{42369731-EF32-4C5D-9B73-F664B9E4B9CA}"/>
                      </a:ext>
                    </a:extLst>
                  </p:cNvPr>
                  <p:cNvSpPr/>
                  <p:nvPr/>
                </p:nvSpPr>
                <p:spPr>
                  <a:xfrm>
                    <a:off x="11524909" y="4943177"/>
                    <a:ext cx="40075" cy="112277"/>
                  </a:xfrm>
                  <a:custGeom>
                    <a:avLst/>
                    <a:gdLst>
                      <a:gd name="connsiteX0" fmla="*/ 37265 w 40075"/>
                      <a:gd name="connsiteY0" fmla="*/ 112277 h 112277"/>
                      <a:gd name="connsiteX1" fmla="*/ 37265 w 40075"/>
                      <a:gd name="connsiteY1" fmla="*/ 112277 h 112277"/>
                      <a:gd name="connsiteX2" fmla="*/ 35074 w 40075"/>
                      <a:gd name="connsiteY2" fmla="*/ 109991 h 112277"/>
                      <a:gd name="connsiteX3" fmla="*/ 35360 w 40075"/>
                      <a:gd name="connsiteY3" fmla="*/ 82845 h 112277"/>
                      <a:gd name="connsiteX4" fmla="*/ 4118 w 40075"/>
                      <a:gd name="connsiteY4" fmla="*/ 66462 h 112277"/>
                      <a:gd name="connsiteX5" fmla="*/ 1642 w 40075"/>
                      <a:gd name="connsiteY5" fmla="*/ 55508 h 112277"/>
                      <a:gd name="connsiteX6" fmla="*/ 9643 w 40075"/>
                      <a:gd name="connsiteY6" fmla="*/ 25219 h 112277"/>
                      <a:gd name="connsiteX7" fmla="*/ 13072 w 40075"/>
                      <a:gd name="connsiteY7" fmla="*/ 9788 h 112277"/>
                      <a:gd name="connsiteX8" fmla="*/ 27645 w 40075"/>
                      <a:gd name="connsiteY8" fmla="*/ 73 h 112277"/>
                      <a:gd name="connsiteX9" fmla="*/ 39551 w 40075"/>
                      <a:gd name="connsiteY9" fmla="*/ 12360 h 112277"/>
                      <a:gd name="connsiteX10" fmla="*/ 39932 w 40075"/>
                      <a:gd name="connsiteY10" fmla="*/ 80749 h 112277"/>
                      <a:gd name="connsiteX11" fmla="*/ 39932 w 40075"/>
                      <a:gd name="connsiteY11" fmla="*/ 82464 h 112277"/>
                      <a:gd name="connsiteX12" fmla="*/ 39646 w 40075"/>
                      <a:gd name="connsiteY12" fmla="*/ 109991 h 112277"/>
                      <a:gd name="connsiteX13" fmla="*/ 37265 w 40075"/>
                      <a:gd name="connsiteY13" fmla="*/ 112277 h 112277"/>
                      <a:gd name="connsiteX14" fmla="*/ 26121 w 40075"/>
                      <a:gd name="connsiteY14" fmla="*/ 4549 h 112277"/>
                      <a:gd name="connsiteX15" fmla="*/ 17358 w 40075"/>
                      <a:gd name="connsiteY15" fmla="*/ 11122 h 112277"/>
                      <a:gd name="connsiteX16" fmla="*/ 14024 w 40075"/>
                      <a:gd name="connsiteY16" fmla="*/ 25981 h 112277"/>
                      <a:gd name="connsiteX17" fmla="*/ 5833 w 40075"/>
                      <a:gd name="connsiteY17" fmla="*/ 57127 h 112277"/>
                      <a:gd name="connsiteX18" fmla="*/ 4499 w 40075"/>
                      <a:gd name="connsiteY18" fmla="*/ 61509 h 112277"/>
                      <a:gd name="connsiteX19" fmla="*/ 6118 w 40075"/>
                      <a:gd name="connsiteY19" fmla="*/ 62461 h 112277"/>
                      <a:gd name="connsiteX20" fmla="*/ 35455 w 40075"/>
                      <a:gd name="connsiteY20" fmla="*/ 77892 h 112277"/>
                      <a:gd name="connsiteX21" fmla="*/ 35074 w 40075"/>
                      <a:gd name="connsiteY21" fmla="*/ 13217 h 112277"/>
                      <a:gd name="connsiteX22" fmla="*/ 27169 w 40075"/>
                      <a:gd name="connsiteY22" fmla="*/ 4549 h 112277"/>
                      <a:gd name="connsiteX23" fmla="*/ 26121 w 40075"/>
                      <a:gd name="connsiteY23" fmla="*/ 4549 h 1122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</a:cxnLst>
                    <a:rect l="l" t="t" r="r" b="b"/>
                    <a:pathLst>
                      <a:path w="40075" h="112277">
                        <a:moveTo>
                          <a:pt x="37265" y="112277"/>
                        </a:moveTo>
                        <a:cubicBezTo>
                          <a:pt x="37265" y="112277"/>
                          <a:pt x="37265" y="112277"/>
                          <a:pt x="37265" y="112277"/>
                        </a:cubicBezTo>
                        <a:cubicBezTo>
                          <a:pt x="36027" y="112277"/>
                          <a:pt x="34979" y="111229"/>
                          <a:pt x="35074" y="109991"/>
                        </a:cubicBezTo>
                        <a:cubicBezTo>
                          <a:pt x="35074" y="109705"/>
                          <a:pt x="35265" y="98085"/>
                          <a:pt x="35360" y="82845"/>
                        </a:cubicBezTo>
                        <a:cubicBezTo>
                          <a:pt x="29550" y="79797"/>
                          <a:pt x="7357" y="67986"/>
                          <a:pt x="4118" y="66462"/>
                        </a:cubicBezTo>
                        <a:cubicBezTo>
                          <a:pt x="-1502" y="63795"/>
                          <a:pt x="-359" y="60842"/>
                          <a:pt x="1642" y="55508"/>
                        </a:cubicBezTo>
                        <a:cubicBezTo>
                          <a:pt x="3547" y="50365"/>
                          <a:pt x="6785" y="41887"/>
                          <a:pt x="9643" y="25219"/>
                        </a:cubicBezTo>
                        <a:cubicBezTo>
                          <a:pt x="10595" y="19313"/>
                          <a:pt x="11833" y="14170"/>
                          <a:pt x="13072" y="9788"/>
                        </a:cubicBezTo>
                        <a:cubicBezTo>
                          <a:pt x="15262" y="2263"/>
                          <a:pt x="21930" y="-499"/>
                          <a:pt x="27645" y="73"/>
                        </a:cubicBezTo>
                        <a:cubicBezTo>
                          <a:pt x="33169" y="644"/>
                          <a:pt x="38980" y="4740"/>
                          <a:pt x="39551" y="12360"/>
                        </a:cubicBezTo>
                        <a:cubicBezTo>
                          <a:pt x="40218" y="22742"/>
                          <a:pt x="40123" y="55889"/>
                          <a:pt x="39932" y="80749"/>
                        </a:cubicBezTo>
                        <a:cubicBezTo>
                          <a:pt x="40123" y="81321"/>
                          <a:pt x="40123" y="81892"/>
                          <a:pt x="39932" y="82464"/>
                        </a:cubicBezTo>
                        <a:cubicBezTo>
                          <a:pt x="39837" y="97323"/>
                          <a:pt x="39646" y="108753"/>
                          <a:pt x="39646" y="109991"/>
                        </a:cubicBezTo>
                        <a:cubicBezTo>
                          <a:pt x="39551" y="111325"/>
                          <a:pt x="38503" y="112277"/>
                          <a:pt x="37265" y="112277"/>
                        </a:cubicBezTo>
                        <a:close/>
                        <a:moveTo>
                          <a:pt x="26121" y="4549"/>
                        </a:moveTo>
                        <a:cubicBezTo>
                          <a:pt x="22597" y="4549"/>
                          <a:pt x="18691" y="6454"/>
                          <a:pt x="17358" y="11122"/>
                        </a:cubicBezTo>
                        <a:cubicBezTo>
                          <a:pt x="16120" y="15313"/>
                          <a:pt x="14977" y="20266"/>
                          <a:pt x="14024" y="25981"/>
                        </a:cubicBezTo>
                        <a:cubicBezTo>
                          <a:pt x="11167" y="43030"/>
                          <a:pt x="7642" y="52174"/>
                          <a:pt x="5833" y="57127"/>
                        </a:cubicBezTo>
                        <a:cubicBezTo>
                          <a:pt x="5071" y="59032"/>
                          <a:pt x="4404" y="61033"/>
                          <a:pt x="4499" y="61509"/>
                        </a:cubicBezTo>
                        <a:cubicBezTo>
                          <a:pt x="4499" y="61509"/>
                          <a:pt x="4785" y="61795"/>
                          <a:pt x="6118" y="62461"/>
                        </a:cubicBezTo>
                        <a:cubicBezTo>
                          <a:pt x="9166" y="63890"/>
                          <a:pt x="27645" y="73701"/>
                          <a:pt x="35455" y="77892"/>
                        </a:cubicBezTo>
                        <a:cubicBezTo>
                          <a:pt x="35646" y="53508"/>
                          <a:pt x="35741" y="22647"/>
                          <a:pt x="35074" y="13217"/>
                        </a:cubicBezTo>
                        <a:cubicBezTo>
                          <a:pt x="34598" y="7312"/>
                          <a:pt x="30502" y="4930"/>
                          <a:pt x="27169" y="4549"/>
                        </a:cubicBezTo>
                        <a:cubicBezTo>
                          <a:pt x="26788" y="4549"/>
                          <a:pt x="26502" y="4549"/>
                          <a:pt x="26121" y="4549"/>
                        </a:cubicBezTo>
                        <a:close/>
                      </a:path>
                    </a:pathLst>
                  </a:custGeom>
                  <a:solidFill>
                    <a:srgbClr val="C88E2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 b="1"/>
                  </a:p>
                </p:txBody>
              </p:sp>
            </p:grpSp>
            <p:grpSp>
              <p:nvGrpSpPr>
                <p:cNvPr id="791" name="Graphic 644">
                  <a:extLst>
                    <a:ext uri="{FF2B5EF4-FFF2-40B4-BE49-F238E27FC236}">
                      <a16:creationId xmlns:a16="http://schemas.microsoft.com/office/drawing/2014/main" id="{61278E8E-1313-4F72-BA1D-15B5A71C2978}"/>
                    </a:ext>
                  </a:extLst>
                </p:cNvPr>
                <p:cNvGrpSpPr/>
                <p:nvPr/>
              </p:nvGrpSpPr>
              <p:grpSpPr>
                <a:xfrm>
                  <a:off x="10867528" y="4943916"/>
                  <a:ext cx="75712" cy="107918"/>
                  <a:chOff x="10867528" y="4943916"/>
                  <a:chExt cx="75712" cy="107918"/>
                </a:xfrm>
                <a:solidFill>
                  <a:srgbClr val="C88E27"/>
                </a:solidFill>
              </p:grpSpPr>
              <p:sp>
                <p:nvSpPr>
                  <p:cNvPr id="792" name="Freeform: Shape 791">
                    <a:extLst>
                      <a:ext uri="{FF2B5EF4-FFF2-40B4-BE49-F238E27FC236}">
                        <a16:creationId xmlns:a16="http://schemas.microsoft.com/office/drawing/2014/main" id="{F4BC6B04-F921-40A4-BCD1-F24A7C473FEB}"/>
                      </a:ext>
                    </a:extLst>
                  </p:cNvPr>
                  <p:cNvSpPr/>
                  <p:nvPr/>
                </p:nvSpPr>
                <p:spPr>
                  <a:xfrm>
                    <a:off x="10871275" y="4944675"/>
                    <a:ext cx="26971" cy="47914"/>
                  </a:xfrm>
                  <a:custGeom>
                    <a:avLst/>
                    <a:gdLst>
                      <a:gd name="connsiteX0" fmla="*/ 24721 w 26971"/>
                      <a:gd name="connsiteY0" fmla="*/ 47914 h 47914"/>
                      <a:gd name="connsiteX1" fmla="*/ 24149 w 26971"/>
                      <a:gd name="connsiteY1" fmla="*/ 47819 h 47914"/>
                      <a:gd name="connsiteX2" fmla="*/ 241 w 26971"/>
                      <a:gd name="connsiteY2" fmla="*/ 18387 h 47914"/>
                      <a:gd name="connsiteX3" fmla="*/ 17672 w 26971"/>
                      <a:gd name="connsiteY3" fmla="*/ 3 h 47914"/>
                      <a:gd name="connsiteX4" fmla="*/ 19863 w 26971"/>
                      <a:gd name="connsiteY4" fmla="*/ 2289 h 47914"/>
                      <a:gd name="connsiteX5" fmla="*/ 17577 w 26971"/>
                      <a:gd name="connsiteY5" fmla="*/ 4480 h 47914"/>
                      <a:gd name="connsiteX6" fmla="*/ 17386 w 26971"/>
                      <a:gd name="connsiteY6" fmla="*/ 4480 h 47914"/>
                      <a:gd name="connsiteX7" fmla="*/ 4718 w 26971"/>
                      <a:gd name="connsiteY7" fmla="*/ 19053 h 47914"/>
                      <a:gd name="connsiteX8" fmla="*/ 25292 w 26971"/>
                      <a:gd name="connsiteY8" fmla="*/ 43533 h 47914"/>
                      <a:gd name="connsiteX9" fmla="*/ 26911 w 26971"/>
                      <a:gd name="connsiteY9" fmla="*/ 46295 h 47914"/>
                      <a:gd name="connsiteX10" fmla="*/ 24721 w 26971"/>
                      <a:gd name="connsiteY10" fmla="*/ 47914 h 479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26971" h="47914">
                        <a:moveTo>
                          <a:pt x="24721" y="47914"/>
                        </a:moveTo>
                        <a:cubicBezTo>
                          <a:pt x="24530" y="47914"/>
                          <a:pt x="24340" y="47914"/>
                          <a:pt x="24149" y="47819"/>
                        </a:cubicBezTo>
                        <a:cubicBezTo>
                          <a:pt x="4147" y="42580"/>
                          <a:pt x="-1283" y="29150"/>
                          <a:pt x="241" y="18387"/>
                        </a:cubicBezTo>
                        <a:cubicBezTo>
                          <a:pt x="1765" y="7814"/>
                          <a:pt x="9481" y="-187"/>
                          <a:pt x="17672" y="3"/>
                        </a:cubicBezTo>
                        <a:cubicBezTo>
                          <a:pt x="18910" y="3"/>
                          <a:pt x="19863" y="1051"/>
                          <a:pt x="19863" y="2289"/>
                        </a:cubicBezTo>
                        <a:cubicBezTo>
                          <a:pt x="19863" y="3528"/>
                          <a:pt x="18815" y="4480"/>
                          <a:pt x="17577" y="4480"/>
                        </a:cubicBezTo>
                        <a:cubicBezTo>
                          <a:pt x="17482" y="4480"/>
                          <a:pt x="17386" y="4480"/>
                          <a:pt x="17386" y="4480"/>
                        </a:cubicBezTo>
                        <a:cubicBezTo>
                          <a:pt x="11481" y="4480"/>
                          <a:pt x="5861" y="10957"/>
                          <a:pt x="4718" y="19053"/>
                        </a:cubicBezTo>
                        <a:cubicBezTo>
                          <a:pt x="4051" y="23340"/>
                          <a:pt x="3766" y="37913"/>
                          <a:pt x="25292" y="43533"/>
                        </a:cubicBezTo>
                        <a:cubicBezTo>
                          <a:pt x="26435" y="43818"/>
                          <a:pt x="27197" y="45057"/>
                          <a:pt x="26911" y="46295"/>
                        </a:cubicBezTo>
                        <a:cubicBezTo>
                          <a:pt x="26626" y="47247"/>
                          <a:pt x="25673" y="47914"/>
                          <a:pt x="24721" y="47914"/>
                        </a:cubicBezTo>
                        <a:close/>
                      </a:path>
                    </a:pathLst>
                  </a:custGeom>
                  <a:solidFill>
                    <a:srgbClr val="C88E2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 b="1"/>
                  </a:p>
                </p:txBody>
              </p:sp>
              <p:sp>
                <p:nvSpPr>
                  <p:cNvPr id="793" name="Freeform: Shape 792">
                    <a:extLst>
                      <a:ext uri="{FF2B5EF4-FFF2-40B4-BE49-F238E27FC236}">
                        <a16:creationId xmlns:a16="http://schemas.microsoft.com/office/drawing/2014/main" id="{C77DBA93-F850-41CC-A72A-9813A358D11E}"/>
                      </a:ext>
                    </a:extLst>
                  </p:cNvPr>
                  <p:cNvSpPr/>
                  <p:nvPr/>
                </p:nvSpPr>
                <p:spPr>
                  <a:xfrm>
                    <a:off x="10909075" y="4943916"/>
                    <a:ext cx="27072" cy="47910"/>
                  </a:xfrm>
                  <a:custGeom>
                    <a:avLst/>
                    <a:gdLst>
                      <a:gd name="connsiteX0" fmla="*/ 2256 w 27072"/>
                      <a:gd name="connsiteY0" fmla="*/ 47911 h 47910"/>
                      <a:gd name="connsiteX1" fmla="*/ 66 w 27072"/>
                      <a:gd name="connsiteY1" fmla="*/ 46292 h 47910"/>
                      <a:gd name="connsiteX2" fmla="*/ 1685 w 27072"/>
                      <a:gd name="connsiteY2" fmla="*/ 43529 h 47910"/>
                      <a:gd name="connsiteX3" fmla="*/ 22259 w 27072"/>
                      <a:gd name="connsiteY3" fmla="*/ 19050 h 47910"/>
                      <a:gd name="connsiteX4" fmla="*/ 9591 w 27072"/>
                      <a:gd name="connsiteY4" fmla="*/ 4477 h 47910"/>
                      <a:gd name="connsiteX5" fmla="*/ 9305 w 27072"/>
                      <a:gd name="connsiteY5" fmla="*/ 4477 h 47910"/>
                      <a:gd name="connsiteX6" fmla="*/ 7114 w 27072"/>
                      <a:gd name="connsiteY6" fmla="*/ 2286 h 47910"/>
                      <a:gd name="connsiteX7" fmla="*/ 9305 w 27072"/>
                      <a:gd name="connsiteY7" fmla="*/ 0 h 47910"/>
                      <a:gd name="connsiteX8" fmla="*/ 9686 w 27072"/>
                      <a:gd name="connsiteY8" fmla="*/ 0 h 47910"/>
                      <a:gd name="connsiteX9" fmla="*/ 26831 w 27072"/>
                      <a:gd name="connsiteY9" fmla="*/ 18383 h 47910"/>
                      <a:gd name="connsiteX10" fmla="*/ 2923 w 27072"/>
                      <a:gd name="connsiteY10" fmla="*/ 47816 h 47910"/>
                      <a:gd name="connsiteX11" fmla="*/ 2256 w 27072"/>
                      <a:gd name="connsiteY11" fmla="*/ 47911 h 479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27072" h="47910">
                        <a:moveTo>
                          <a:pt x="2256" y="47911"/>
                        </a:moveTo>
                        <a:cubicBezTo>
                          <a:pt x="1304" y="47911"/>
                          <a:pt x="351" y="47244"/>
                          <a:pt x="66" y="46292"/>
                        </a:cubicBezTo>
                        <a:cubicBezTo>
                          <a:pt x="-220" y="45053"/>
                          <a:pt x="447" y="43910"/>
                          <a:pt x="1685" y="43529"/>
                        </a:cubicBezTo>
                        <a:cubicBezTo>
                          <a:pt x="23307" y="37910"/>
                          <a:pt x="22926" y="23336"/>
                          <a:pt x="22259" y="19050"/>
                        </a:cubicBezTo>
                        <a:cubicBezTo>
                          <a:pt x="21116" y="10954"/>
                          <a:pt x="15401" y="4477"/>
                          <a:pt x="9591" y="4477"/>
                        </a:cubicBezTo>
                        <a:cubicBezTo>
                          <a:pt x="9495" y="4477"/>
                          <a:pt x="9400" y="4477"/>
                          <a:pt x="9305" y="4477"/>
                        </a:cubicBezTo>
                        <a:cubicBezTo>
                          <a:pt x="8067" y="4477"/>
                          <a:pt x="7114" y="3524"/>
                          <a:pt x="7114" y="2286"/>
                        </a:cubicBezTo>
                        <a:cubicBezTo>
                          <a:pt x="7114" y="1048"/>
                          <a:pt x="8067" y="0"/>
                          <a:pt x="9305" y="0"/>
                        </a:cubicBezTo>
                        <a:cubicBezTo>
                          <a:pt x="9400" y="0"/>
                          <a:pt x="9495" y="0"/>
                          <a:pt x="9686" y="0"/>
                        </a:cubicBezTo>
                        <a:cubicBezTo>
                          <a:pt x="17877" y="0"/>
                          <a:pt x="25307" y="8001"/>
                          <a:pt x="26831" y="18383"/>
                        </a:cubicBezTo>
                        <a:cubicBezTo>
                          <a:pt x="28355" y="29147"/>
                          <a:pt x="22926" y="42577"/>
                          <a:pt x="2923" y="47816"/>
                        </a:cubicBezTo>
                        <a:cubicBezTo>
                          <a:pt x="2637" y="47816"/>
                          <a:pt x="2447" y="47911"/>
                          <a:pt x="2256" y="47911"/>
                        </a:cubicBezTo>
                        <a:close/>
                      </a:path>
                    </a:pathLst>
                  </a:custGeom>
                  <a:solidFill>
                    <a:srgbClr val="C88E2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 b="1"/>
                  </a:p>
                </p:txBody>
              </p:sp>
              <p:sp>
                <p:nvSpPr>
                  <p:cNvPr id="794" name="Freeform: Shape 793">
                    <a:extLst>
                      <a:ext uri="{FF2B5EF4-FFF2-40B4-BE49-F238E27FC236}">
                        <a16:creationId xmlns:a16="http://schemas.microsoft.com/office/drawing/2014/main" id="{825B4C49-AA07-43C9-A4DD-5F56585C985E}"/>
                      </a:ext>
                    </a:extLst>
                  </p:cNvPr>
                  <p:cNvSpPr/>
                  <p:nvPr/>
                </p:nvSpPr>
                <p:spPr>
                  <a:xfrm>
                    <a:off x="10867528" y="4987350"/>
                    <a:ext cx="75712" cy="64484"/>
                  </a:xfrm>
                  <a:custGeom>
                    <a:avLst/>
                    <a:gdLst>
                      <a:gd name="connsiteX0" fmla="*/ 12276 w 75712"/>
                      <a:gd name="connsiteY0" fmla="*/ 64484 h 64484"/>
                      <a:gd name="connsiteX1" fmla="*/ 2084 w 75712"/>
                      <a:gd name="connsiteY1" fmla="*/ 60484 h 64484"/>
                      <a:gd name="connsiteX2" fmla="*/ 1988 w 75712"/>
                      <a:gd name="connsiteY2" fmla="*/ 45148 h 64484"/>
                      <a:gd name="connsiteX3" fmla="*/ 19038 w 75712"/>
                      <a:gd name="connsiteY3" fmla="*/ 10096 h 64484"/>
                      <a:gd name="connsiteX4" fmla="*/ 36183 w 75712"/>
                      <a:gd name="connsiteY4" fmla="*/ 0 h 64484"/>
                      <a:gd name="connsiteX5" fmla="*/ 66282 w 75712"/>
                      <a:gd name="connsiteY5" fmla="*/ 0 h 64484"/>
                      <a:gd name="connsiteX6" fmla="*/ 75712 w 75712"/>
                      <a:gd name="connsiteY6" fmla="*/ 9430 h 64484"/>
                      <a:gd name="connsiteX7" fmla="*/ 75712 w 75712"/>
                      <a:gd name="connsiteY7" fmla="*/ 10001 h 64484"/>
                      <a:gd name="connsiteX8" fmla="*/ 67330 w 75712"/>
                      <a:gd name="connsiteY8" fmla="*/ 19431 h 64484"/>
                      <a:gd name="connsiteX9" fmla="*/ 54471 w 75712"/>
                      <a:gd name="connsiteY9" fmla="*/ 38862 h 64484"/>
                      <a:gd name="connsiteX10" fmla="*/ 34278 w 75712"/>
                      <a:gd name="connsiteY10" fmla="*/ 64294 h 64484"/>
                      <a:gd name="connsiteX11" fmla="*/ 14371 w 75712"/>
                      <a:gd name="connsiteY11" fmla="*/ 64294 h 64484"/>
                      <a:gd name="connsiteX12" fmla="*/ 12276 w 75712"/>
                      <a:gd name="connsiteY12" fmla="*/ 64484 h 64484"/>
                      <a:gd name="connsiteX13" fmla="*/ 36183 w 75712"/>
                      <a:gd name="connsiteY13" fmla="*/ 4381 h 64484"/>
                      <a:gd name="connsiteX14" fmla="*/ 22944 w 75712"/>
                      <a:gd name="connsiteY14" fmla="*/ 12192 h 64484"/>
                      <a:gd name="connsiteX15" fmla="*/ 6084 w 75712"/>
                      <a:gd name="connsiteY15" fmla="*/ 46673 h 64484"/>
                      <a:gd name="connsiteX16" fmla="*/ 5513 w 75712"/>
                      <a:gd name="connsiteY16" fmla="*/ 57531 h 64484"/>
                      <a:gd name="connsiteX17" fmla="*/ 13990 w 75712"/>
                      <a:gd name="connsiteY17" fmla="*/ 59817 h 64484"/>
                      <a:gd name="connsiteX18" fmla="*/ 34183 w 75712"/>
                      <a:gd name="connsiteY18" fmla="*/ 59817 h 64484"/>
                      <a:gd name="connsiteX19" fmla="*/ 50090 w 75712"/>
                      <a:gd name="connsiteY19" fmla="*/ 37719 h 64484"/>
                      <a:gd name="connsiteX20" fmla="*/ 66759 w 75712"/>
                      <a:gd name="connsiteY20" fmla="*/ 14954 h 64484"/>
                      <a:gd name="connsiteX21" fmla="*/ 71140 w 75712"/>
                      <a:gd name="connsiteY21" fmla="*/ 10001 h 64484"/>
                      <a:gd name="connsiteX22" fmla="*/ 71140 w 75712"/>
                      <a:gd name="connsiteY22" fmla="*/ 9430 h 64484"/>
                      <a:gd name="connsiteX23" fmla="*/ 66187 w 75712"/>
                      <a:gd name="connsiteY23" fmla="*/ 4381 h 64484"/>
                      <a:gd name="connsiteX24" fmla="*/ 36183 w 75712"/>
                      <a:gd name="connsiteY24" fmla="*/ 4381 h 644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</a:cxnLst>
                    <a:rect l="l" t="t" r="r" b="b"/>
                    <a:pathLst>
                      <a:path w="75712" h="64484">
                        <a:moveTo>
                          <a:pt x="12276" y="64484"/>
                        </a:moveTo>
                        <a:cubicBezTo>
                          <a:pt x="9513" y="64484"/>
                          <a:pt x="4846" y="63913"/>
                          <a:pt x="2084" y="60484"/>
                        </a:cubicBezTo>
                        <a:cubicBezTo>
                          <a:pt x="-678" y="57055"/>
                          <a:pt x="-678" y="51911"/>
                          <a:pt x="1988" y="45148"/>
                        </a:cubicBezTo>
                        <a:cubicBezTo>
                          <a:pt x="6561" y="33528"/>
                          <a:pt x="13800" y="19717"/>
                          <a:pt x="19038" y="10096"/>
                        </a:cubicBezTo>
                        <a:cubicBezTo>
                          <a:pt x="22467" y="3810"/>
                          <a:pt x="29040" y="0"/>
                          <a:pt x="36183" y="0"/>
                        </a:cubicBezTo>
                        <a:lnTo>
                          <a:pt x="66282" y="0"/>
                        </a:lnTo>
                        <a:cubicBezTo>
                          <a:pt x="71521" y="0"/>
                          <a:pt x="75712" y="4286"/>
                          <a:pt x="75712" y="9430"/>
                        </a:cubicBezTo>
                        <a:lnTo>
                          <a:pt x="75712" y="10001"/>
                        </a:lnTo>
                        <a:cubicBezTo>
                          <a:pt x="75712" y="14859"/>
                          <a:pt x="72092" y="18859"/>
                          <a:pt x="67330" y="19431"/>
                        </a:cubicBezTo>
                        <a:cubicBezTo>
                          <a:pt x="61710" y="20098"/>
                          <a:pt x="57615" y="26289"/>
                          <a:pt x="54471" y="38862"/>
                        </a:cubicBezTo>
                        <a:cubicBezTo>
                          <a:pt x="49518" y="58388"/>
                          <a:pt x="44851" y="64294"/>
                          <a:pt x="34278" y="64294"/>
                        </a:cubicBezTo>
                        <a:lnTo>
                          <a:pt x="14371" y="64294"/>
                        </a:lnTo>
                        <a:cubicBezTo>
                          <a:pt x="14371" y="64294"/>
                          <a:pt x="13609" y="64484"/>
                          <a:pt x="12276" y="64484"/>
                        </a:cubicBezTo>
                        <a:close/>
                        <a:moveTo>
                          <a:pt x="36183" y="4381"/>
                        </a:moveTo>
                        <a:cubicBezTo>
                          <a:pt x="30659" y="4381"/>
                          <a:pt x="25611" y="7334"/>
                          <a:pt x="22944" y="12192"/>
                        </a:cubicBezTo>
                        <a:cubicBezTo>
                          <a:pt x="17705" y="21622"/>
                          <a:pt x="10561" y="35338"/>
                          <a:pt x="6084" y="46673"/>
                        </a:cubicBezTo>
                        <a:cubicBezTo>
                          <a:pt x="4655" y="50197"/>
                          <a:pt x="3417" y="54959"/>
                          <a:pt x="5513" y="57531"/>
                        </a:cubicBezTo>
                        <a:cubicBezTo>
                          <a:pt x="7513" y="60103"/>
                          <a:pt x="12371" y="60007"/>
                          <a:pt x="13990" y="59817"/>
                        </a:cubicBezTo>
                        <a:lnTo>
                          <a:pt x="34183" y="59817"/>
                        </a:lnTo>
                        <a:cubicBezTo>
                          <a:pt x="40374" y="59817"/>
                          <a:pt x="44851" y="58293"/>
                          <a:pt x="50090" y="37719"/>
                        </a:cubicBezTo>
                        <a:cubicBezTo>
                          <a:pt x="52661" y="27718"/>
                          <a:pt x="56853" y="16097"/>
                          <a:pt x="66759" y="14954"/>
                        </a:cubicBezTo>
                        <a:cubicBezTo>
                          <a:pt x="69235" y="14669"/>
                          <a:pt x="71140" y="12573"/>
                          <a:pt x="71140" y="10001"/>
                        </a:cubicBezTo>
                        <a:lnTo>
                          <a:pt x="71140" y="9430"/>
                        </a:lnTo>
                        <a:cubicBezTo>
                          <a:pt x="71140" y="6667"/>
                          <a:pt x="68854" y="4381"/>
                          <a:pt x="66187" y="4381"/>
                        </a:cubicBezTo>
                        <a:lnTo>
                          <a:pt x="36183" y="4381"/>
                        </a:lnTo>
                        <a:close/>
                      </a:path>
                    </a:pathLst>
                  </a:custGeom>
                  <a:solidFill>
                    <a:srgbClr val="C88E2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 b="1"/>
                  </a:p>
                </p:txBody>
              </p:sp>
              <p:sp>
                <p:nvSpPr>
                  <p:cNvPr id="795" name="Freeform: Shape 794">
                    <a:extLst>
                      <a:ext uri="{FF2B5EF4-FFF2-40B4-BE49-F238E27FC236}">
                        <a16:creationId xmlns:a16="http://schemas.microsoft.com/office/drawing/2014/main" id="{B988F4AC-54E9-4231-B061-680D60FDEDC5}"/>
                      </a:ext>
                    </a:extLst>
                  </p:cNvPr>
                  <p:cNvSpPr/>
                  <p:nvPr/>
                </p:nvSpPr>
                <p:spPr>
                  <a:xfrm>
                    <a:off x="10889805" y="5002686"/>
                    <a:ext cx="19050" cy="19050"/>
                  </a:xfrm>
                  <a:custGeom>
                    <a:avLst/>
                    <a:gdLst>
                      <a:gd name="connsiteX0" fmla="*/ 9525 w 19050"/>
                      <a:gd name="connsiteY0" fmla="*/ 19050 h 19050"/>
                      <a:gd name="connsiteX1" fmla="*/ 0 w 19050"/>
                      <a:gd name="connsiteY1" fmla="*/ 9525 h 19050"/>
                      <a:gd name="connsiteX2" fmla="*/ 9525 w 19050"/>
                      <a:gd name="connsiteY2" fmla="*/ 0 h 19050"/>
                      <a:gd name="connsiteX3" fmla="*/ 19050 w 19050"/>
                      <a:gd name="connsiteY3" fmla="*/ 9525 h 19050"/>
                      <a:gd name="connsiteX4" fmla="*/ 9525 w 19050"/>
                      <a:gd name="connsiteY4" fmla="*/ 19050 h 19050"/>
                      <a:gd name="connsiteX5" fmla="*/ 9525 w 19050"/>
                      <a:gd name="connsiteY5" fmla="*/ 4572 h 19050"/>
                      <a:gd name="connsiteX6" fmla="*/ 4477 w 19050"/>
                      <a:gd name="connsiteY6" fmla="*/ 9620 h 19050"/>
                      <a:gd name="connsiteX7" fmla="*/ 9525 w 19050"/>
                      <a:gd name="connsiteY7" fmla="*/ 14669 h 19050"/>
                      <a:gd name="connsiteX8" fmla="*/ 14573 w 19050"/>
                      <a:gd name="connsiteY8" fmla="*/ 9620 h 19050"/>
                      <a:gd name="connsiteX9" fmla="*/ 9525 w 19050"/>
                      <a:gd name="connsiteY9" fmla="*/ 4572 h 190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9050" h="19050">
                        <a:moveTo>
                          <a:pt x="9525" y="19050"/>
                        </a:moveTo>
                        <a:cubicBezTo>
                          <a:pt x="4286" y="19050"/>
                          <a:pt x="0" y="14764"/>
                          <a:pt x="0" y="9525"/>
                        </a:cubicBezTo>
                        <a:cubicBezTo>
                          <a:pt x="0" y="4286"/>
                          <a:pt x="4286" y="0"/>
                          <a:pt x="9525" y="0"/>
                        </a:cubicBezTo>
                        <a:cubicBezTo>
                          <a:pt x="14764" y="0"/>
                          <a:pt x="19050" y="4286"/>
                          <a:pt x="19050" y="9525"/>
                        </a:cubicBezTo>
                        <a:cubicBezTo>
                          <a:pt x="19050" y="14859"/>
                          <a:pt x="14764" y="19050"/>
                          <a:pt x="9525" y="19050"/>
                        </a:cubicBezTo>
                        <a:close/>
                        <a:moveTo>
                          <a:pt x="9525" y="4572"/>
                        </a:moveTo>
                        <a:cubicBezTo>
                          <a:pt x="6763" y="4572"/>
                          <a:pt x="4477" y="6858"/>
                          <a:pt x="4477" y="9620"/>
                        </a:cubicBezTo>
                        <a:cubicBezTo>
                          <a:pt x="4477" y="12382"/>
                          <a:pt x="6763" y="14669"/>
                          <a:pt x="9525" y="14669"/>
                        </a:cubicBezTo>
                        <a:cubicBezTo>
                          <a:pt x="12287" y="14669"/>
                          <a:pt x="14573" y="12382"/>
                          <a:pt x="14573" y="9620"/>
                        </a:cubicBezTo>
                        <a:cubicBezTo>
                          <a:pt x="14573" y="6858"/>
                          <a:pt x="12287" y="4572"/>
                          <a:pt x="9525" y="4572"/>
                        </a:cubicBezTo>
                        <a:close/>
                      </a:path>
                    </a:pathLst>
                  </a:custGeom>
                  <a:solidFill>
                    <a:srgbClr val="C88E2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 b="1"/>
                  </a:p>
                </p:txBody>
              </p:sp>
            </p:grpSp>
            <p:grpSp>
              <p:nvGrpSpPr>
                <p:cNvPr id="796" name="Graphic 644">
                  <a:extLst>
                    <a:ext uri="{FF2B5EF4-FFF2-40B4-BE49-F238E27FC236}">
                      <a16:creationId xmlns:a16="http://schemas.microsoft.com/office/drawing/2014/main" id="{61278E8E-1313-4F72-BA1D-15B5A71C2978}"/>
                    </a:ext>
                  </a:extLst>
                </p:cNvPr>
                <p:cNvGrpSpPr/>
                <p:nvPr/>
              </p:nvGrpSpPr>
              <p:grpSpPr>
                <a:xfrm>
                  <a:off x="11370077" y="4942488"/>
                  <a:ext cx="86083" cy="116014"/>
                  <a:chOff x="11370077" y="4942488"/>
                  <a:chExt cx="86083" cy="116014"/>
                </a:xfrm>
                <a:solidFill>
                  <a:srgbClr val="C88E27"/>
                </a:solidFill>
              </p:grpSpPr>
              <p:sp>
                <p:nvSpPr>
                  <p:cNvPr id="797" name="Freeform: Shape 796">
                    <a:extLst>
                      <a:ext uri="{FF2B5EF4-FFF2-40B4-BE49-F238E27FC236}">
                        <a16:creationId xmlns:a16="http://schemas.microsoft.com/office/drawing/2014/main" id="{6ACC79DA-F092-4ECF-B02B-ADAD36235D81}"/>
                      </a:ext>
                    </a:extLst>
                  </p:cNvPr>
                  <p:cNvSpPr/>
                  <p:nvPr/>
                </p:nvSpPr>
                <p:spPr>
                  <a:xfrm>
                    <a:off x="11370077" y="4946415"/>
                    <a:ext cx="66313" cy="112086"/>
                  </a:xfrm>
                  <a:custGeom>
                    <a:avLst/>
                    <a:gdLst>
                      <a:gd name="connsiteX0" fmla="*/ 34839 w 66313"/>
                      <a:gd name="connsiteY0" fmla="*/ 112087 h 112086"/>
                      <a:gd name="connsiteX1" fmla="*/ 25600 w 66313"/>
                      <a:gd name="connsiteY1" fmla="*/ 112087 h 112086"/>
                      <a:gd name="connsiteX2" fmla="*/ 23409 w 66313"/>
                      <a:gd name="connsiteY2" fmla="*/ 109896 h 112086"/>
                      <a:gd name="connsiteX3" fmla="*/ 25600 w 66313"/>
                      <a:gd name="connsiteY3" fmla="*/ 107705 h 112086"/>
                      <a:gd name="connsiteX4" fmla="*/ 33315 w 66313"/>
                      <a:gd name="connsiteY4" fmla="*/ 107705 h 112086"/>
                      <a:gd name="connsiteX5" fmla="*/ 61890 w 66313"/>
                      <a:gd name="connsiteY5" fmla="*/ 30553 h 112086"/>
                      <a:gd name="connsiteX6" fmla="*/ 61700 w 66313"/>
                      <a:gd name="connsiteY6" fmla="*/ 29791 h 112086"/>
                      <a:gd name="connsiteX7" fmla="*/ 55889 w 66313"/>
                      <a:gd name="connsiteY7" fmla="*/ 28457 h 112086"/>
                      <a:gd name="connsiteX8" fmla="*/ 17408 w 66313"/>
                      <a:gd name="connsiteY8" fmla="*/ 28457 h 112086"/>
                      <a:gd name="connsiteX9" fmla="*/ 15503 w 66313"/>
                      <a:gd name="connsiteY9" fmla="*/ 27410 h 112086"/>
                      <a:gd name="connsiteX10" fmla="*/ 359 w 66313"/>
                      <a:gd name="connsiteY10" fmla="*/ 3407 h 112086"/>
                      <a:gd name="connsiteX11" fmla="*/ 1025 w 66313"/>
                      <a:gd name="connsiteY11" fmla="*/ 359 h 112086"/>
                      <a:gd name="connsiteX12" fmla="*/ 4073 w 66313"/>
                      <a:gd name="connsiteY12" fmla="*/ 1025 h 112086"/>
                      <a:gd name="connsiteX13" fmla="*/ 18551 w 66313"/>
                      <a:gd name="connsiteY13" fmla="*/ 23981 h 112086"/>
                      <a:gd name="connsiteX14" fmla="*/ 55699 w 66313"/>
                      <a:gd name="connsiteY14" fmla="*/ 23981 h 112086"/>
                      <a:gd name="connsiteX15" fmla="*/ 65033 w 66313"/>
                      <a:gd name="connsiteY15" fmla="*/ 26838 h 112086"/>
                      <a:gd name="connsiteX16" fmla="*/ 66176 w 66313"/>
                      <a:gd name="connsiteY16" fmla="*/ 31696 h 112086"/>
                      <a:gd name="connsiteX17" fmla="*/ 37030 w 66313"/>
                      <a:gd name="connsiteY17" fmla="*/ 110658 h 112086"/>
                      <a:gd name="connsiteX18" fmla="*/ 34839 w 66313"/>
                      <a:gd name="connsiteY18" fmla="*/ 112087 h 112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66313" h="112086">
                        <a:moveTo>
                          <a:pt x="34839" y="112087"/>
                        </a:moveTo>
                        <a:lnTo>
                          <a:pt x="25600" y="112087"/>
                        </a:lnTo>
                        <a:cubicBezTo>
                          <a:pt x="24362" y="112087"/>
                          <a:pt x="23409" y="111134"/>
                          <a:pt x="23409" y="109896"/>
                        </a:cubicBezTo>
                        <a:cubicBezTo>
                          <a:pt x="23409" y="108658"/>
                          <a:pt x="24362" y="107705"/>
                          <a:pt x="25600" y="107705"/>
                        </a:cubicBezTo>
                        <a:lnTo>
                          <a:pt x="33315" y="107705"/>
                        </a:lnTo>
                        <a:lnTo>
                          <a:pt x="61890" y="30553"/>
                        </a:lnTo>
                        <a:cubicBezTo>
                          <a:pt x="61985" y="30172"/>
                          <a:pt x="61795" y="29886"/>
                          <a:pt x="61700" y="29791"/>
                        </a:cubicBezTo>
                        <a:cubicBezTo>
                          <a:pt x="60842" y="28743"/>
                          <a:pt x="57699" y="28362"/>
                          <a:pt x="55889" y="28457"/>
                        </a:cubicBezTo>
                        <a:lnTo>
                          <a:pt x="17408" y="28457"/>
                        </a:lnTo>
                        <a:cubicBezTo>
                          <a:pt x="16646" y="28457"/>
                          <a:pt x="15980" y="28076"/>
                          <a:pt x="15503" y="27410"/>
                        </a:cubicBezTo>
                        <a:lnTo>
                          <a:pt x="359" y="3407"/>
                        </a:lnTo>
                        <a:cubicBezTo>
                          <a:pt x="-308" y="2359"/>
                          <a:pt x="-22" y="1025"/>
                          <a:pt x="1025" y="359"/>
                        </a:cubicBezTo>
                        <a:cubicBezTo>
                          <a:pt x="2073" y="-308"/>
                          <a:pt x="3407" y="-22"/>
                          <a:pt x="4073" y="1025"/>
                        </a:cubicBezTo>
                        <a:lnTo>
                          <a:pt x="18551" y="23981"/>
                        </a:lnTo>
                        <a:lnTo>
                          <a:pt x="55699" y="23981"/>
                        </a:lnTo>
                        <a:cubicBezTo>
                          <a:pt x="56651" y="23885"/>
                          <a:pt x="62366" y="23790"/>
                          <a:pt x="65033" y="26838"/>
                        </a:cubicBezTo>
                        <a:cubicBezTo>
                          <a:pt x="65795" y="27791"/>
                          <a:pt x="66653" y="29315"/>
                          <a:pt x="66176" y="31696"/>
                        </a:cubicBezTo>
                        <a:lnTo>
                          <a:pt x="37030" y="110658"/>
                        </a:lnTo>
                        <a:cubicBezTo>
                          <a:pt x="36554" y="111420"/>
                          <a:pt x="35696" y="112087"/>
                          <a:pt x="34839" y="112087"/>
                        </a:cubicBezTo>
                        <a:close/>
                      </a:path>
                    </a:pathLst>
                  </a:custGeom>
                  <a:solidFill>
                    <a:srgbClr val="C88E2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 b="1"/>
                  </a:p>
                </p:txBody>
              </p:sp>
              <p:sp>
                <p:nvSpPr>
                  <p:cNvPr id="798" name="Freeform: Shape 797">
                    <a:extLst>
                      <a:ext uri="{FF2B5EF4-FFF2-40B4-BE49-F238E27FC236}">
                        <a16:creationId xmlns:a16="http://schemas.microsoft.com/office/drawing/2014/main" id="{197E4E39-7752-47F4-98BA-C86677EE33C5}"/>
                      </a:ext>
                    </a:extLst>
                  </p:cNvPr>
                  <p:cNvSpPr/>
                  <p:nvPr/>
                </p:nvSpPr>
                <p:spPr>
                  <a:xfrm>
                    <a:off x="11405202" y="4942488"/>
                    <a:ext cx="29146" cy="29146"/>
                  </a:xfrm>
                  <a:custGeom>
                    <a:avLst/>
                    <a:gdLst>
                      <a:gd name="connsiteX0" fmla="*/ 14573 w 29146"/>
                      <a:gd name="connsiteY0" fmla="*/ 29146 h 29146"/>
                      <a:gd name="connsiteX1" fmla="*/ 0 w 29146"/>
                      <a:gd name="connsiteY1" fmla="*/ 14573 h 29146"/>
                      <a:gd name="connsiteX2" fmla="*/ 14573 w 29146"/>
                      <a:gd name="connsiteY2" fmla="*/ 0 h 29146"/>
                      <a:gd name="connsiteX3" fmla="*/ 29146 w 29146"/>
                      <a:gd name="connsiteY3" fmla="*/ 14573 h 29146"/>
                      <a:gd name="connsiteX4" fmla="*/ 14573 w 29146"/>
                      <a:gd name="connsiteY4" fmla="*/ 29146 h 29146"/>
                      <a:gd name="connsiteX5" fmla="*/ 14573 w 29146"/>
                      <a:gd name="connsiteY5" fmla="*/ 4477 h 29146"/>
                      <a:gd name="connsiteX6" fmla="*/ 4477 w 29146"/>
                      <a:gd name="connsiteY6" fmla="*/ 14573 h 29146"/>
                      <a:gd name="connsiteX7" fmla="*/ 14573 w 29146"/>
                      <a:gd name="connsiteY7" fmla="*/ 24670 h 29146"/>
                      <a:gd name="connsiteX8" fmla="*/ 24670 w 29146"/>
                      <a:gd name="connsiteY8" fmla="*/ 14573 h 29146"/>
                      <a:gd name="connsiteX9" fmla="*/ 14573 w 29146"/>
                      <a:gd name="connsiteY9" fmla="*/ 4477 h 29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29146" h="29146">
                        <a:moveTo>
                          <a:pt x="14573" y="29146"/>
                        </a:moveTo>
                        <a:cubicBezTo>
                          <a:pt x="6572" y="29146"/>
                          <a:pt x="0" y="22574"/>
                          <a:pt x="0" y="14573"/>
                        </a:cubicBezTo>
                        <a:cubicBezTo>
                          <a:pt x="0" y="6572"/>
                          <a:pt x="6572" y="0"/>
                          <a:pt x="14573" y="0"/>
                        </a:cubicBezTo>
                        <a:cubicBezTo>
                          <a:pt x="22574" y="0"/>
                          <a:pt x="29146" y="6572"/>
                          <a:pt x="29146" y="14573"/>
                        </a:cubicBezTo>
                        <a:cubicBezTo>
                          <a:pt x="29051" y="22574"/>
                          <a:pt x="22574" y="29146"/>
                          <a:pt x="14573" y="29146"/>
                        </a:cubicBezTo>
                        <a:close/>
                        <a:moveTo>
                          <a:pt x="14573" y="4477"/>
                        </a:moveTo>
                        <a:cubicBezTo>
                          <a:pt x="9049" y="4477"/>
                          <a:pt x="4477" y="9049"/>
                          <a:pt x="4477" y="14573"/>
                        </a:cubicBezTo>
                        <a:cubicBezTo>
                          <a:pt x="4477" y="20098"/>
                          <a:pt x="9049" y="24670"/>
                          <a:pt x="14573" y="24670"/>
                        </a:cubicBezTo>
                        <a:cubicBezTo>
                          <a:pt x="20098" y="24670"/>
                          <a:pt x="24670" y="20098"/>
                          <a:pt x="24670" y="14573"/>
                        </a:cubicBezTo>
                        <a:cubicBezTo>
                          <a:pt x="24670" y="8953"/>
                          <a:pt x="20098" y="4477"/>
                          <a:pt x="14573" y="4477"/>
                        </a:cubicBezTo>
                        <a:close/>
                      </a:path>
                    </a:pathLst>
                  </a:custGeom>
                  <a:solidFill>
                    <a:srgbClr val="C88E2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 b="1"/>
                  </a:p>
                </p:txBody>
              </p:sp>
              <p:sp>
                <p:nvSpPr>
                  <p:cNvPr id="799" name="Freeform: Shape 798">
                    <a:extLst>
                      <a:ext uri="{FF2B5EF4-FFF2-40B4-BE49-F238E27FC236}">
                        <a16:creationId xmlns:a16="http://schemas.microsoft.com/office/drawing/2014/main" id="{4B6B9FA5-75D7-4B79-833F-8622C917F433}"/>
                      </a:ext>
                    </a:extLst>
                  </p:cNvPr>
                  <p:cNvSpPr/>
                  <p:nvPr/>
                </p:nvSpPr>
                <p:spPr>
                  <a:xfrm>
                    <a:off x="11431866" y="4973715"/>
                    <a:ext cx="24295" cy="44210"/>
                  </a:xfrm>
                  <a:custGeom>
                    <a:avLst/>
                    <a:gdLst>
                      <a:gd name="connsiteX0" fmla="*/ 22009 w 24295"/>
                      <a:gd name="connsiteY0" fmla="*/ 44211 h 44210"/>
                      <a:gd name="connsiteX1" fmla="*/ 19819 w 24295"/>
                      <a:gd name="connsiteY1" fmla="*/ 42020 h 44210"/>
                      <a:gd name="connsiteX2" fmla="*/ 19819 w 24295"/>
                      <a:gd name="connsiteY2" fmla="*/ 42020 h 44210"/>
                      <a:gd name="connsiteX3" fmla="*/ 19819 w 24295"/>
                      <a:gd name="connsiteY3" fmla="*/ 22017 h 44210"/>
                      <a:gd name="connsiteX4" fmla="*/ 14961 w 24295"/>
                      <a:gd name="connsiteY4" fmla="*/ 8682 h 44210"/>
                      <a:gd name="connsiteX5" fmla="*/ 2388 w 24295"/>
                      <a:gd name="connsiteY5" fmla="*/ 4491 h 44210"/>
                      <a:gd name="connsiteX6" fmla="*/ 7 w 24295"/>
                      <a:gd name="connsiteY6" fmla="*/ 2396 h 44210"/>
                      <a:gd name="connsiteX7" fmla="*/ 2102 w 24295"/>
                      <a:gd name="connsiteY7" fmla="*/ 15 h 44210"/>
                      <a:gd name="connsiteX8" fmla="*/ 18009 w 24295"/>
                      <a:gd name="connsiteY8" fmla="*/ 5444 h 44210"/>
                      <a:gd name="connsiteX9" fmla="*/ 24295 w 24295"/>
                      <a:gd name="connsiteY9" fmla="*/ 22113 h 44210"/>
                      <a:gd name="connsiteX10" fmla="*/ 24295 w 24295"/>
                      <a:gd name="connsiteY10" fmla="*/ 42115 h 44210"/>
                      <a:gd name="connsiteX11" fmla="*/ 22009 w 24295"/>
                      <a:gd name="connsiteY11" fmla="*/ 44211 h 442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24295" h="44210">
                        <a:moveTo>
                          <a:pt x="22009" y="44211"/>
                        </a:moveTo>
                        <a:cubicBezTo>
                          <a:pt x="20771" y="44211"/>
                          <a:pt x="19819" y="43258"/>
                          <a:pt x="19819" y="42020"/>
                        </a:cubicBezTo>
                        <a:lnTo>
                          <a:pt x="19819" y="42020"/>
                        </a:lnTo>
                        <a:lnTo>
                          <a:pt x="19819" y="22017"/>
                        </a:lnTo>
                        <a:cubicBezTo>
                          <a:pt x="19819" y="16112"/>
                          <a:pt x="18199" y="11635"/>
                          <a:pt x="14961" y="8682"/>
                        </a:cubicBezTo>
                        <a:cubicBezTo>
                          <a:pt x="9913" y="3920"/>
                          <a:pt x="2483" y="4396"/>
                          <a:pt x="2388" y="4491"/>
                        </a:cubicBezTo>
                        <a:cubicBezTo>
                          <a:pt x="1150" y="4491"/>
                          <a:pt x="102" y="3634"/>
                          <a:pt x="7" y="2396"/>
                        </a:cubicBezTo>
                        <a:cubicBezTo>
                          <a:pt x="-89" y="1158"/>
                          <a:pt x="864" y="110"/>
                          <a:pt x="2102" y="15"/>
                        </a:cubicBezTo>
                        <a:cubicBezTo>
                          <a:pt x="2483" y="15"/>
                          <a:pt x="11532" y="-557"/>
                          <a:pt x="18009" y="5444"/>
                        </a:cubicBezTo>
                        <a:cubicBezTo>
                          <a:pt x="22200" y="9349"/>
                          <a:pt x="24295" y="14874"/>
                          <a:pt x="24295" y="22113"/>
                        </a:cubicBezTo>
                        <a:lnTo>
                          <a:pt x="24295" y="42115"/>
                        </a:lnTo>
                        <a:cubicBezTo>
                          <a:pt x="24295" y="43258"/>
                          <a:pt x="23248" y="44211"/>
                          <a:pt x="22009" y="44211"/>
                        </a:cubicBezTo>
                        <a:close/>
                      </a:path>
                    </a:pathLst>
                  </a:custGeom>
                  <a:solidFill>
                    <a:srgbClr val="C88E2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 b="1"/>
                  </a:p>
                </p:txBody>
              </p:sp>
              <p:sp>
                <p:nvSpPr>
                  <p:cNvPr id="800" name="Freeform: Shape 799">
                    <a:extLst>
                      <a:ext uri="{FF2B5EF4-FFF2-40B4-BE49-F238E27FC236}">
                        <a16:creationId xmlns:a16="http://schemas.microsoft.com/office/drawing/2014/main" id="{4DA2D4DE-6A40-4A5B-8FF1-2688EB5A5C38}"/>
                      </a:ext>
                    </a:extLst>
                  </p:cNvPr>
                  <p:cNvSpPr/>
                  <p:nvPr/>
                </p:nvSpPr>
                <p:spPr>
                  <a:xfrm>
                    <a:off x="11400462" y="4970418"/>
                    <a:ext cx="37577" cy="88084"/>
                  </a:xfrm>
                  <a:custGeom>
                    <a:avLst/>
                    <a:gdLst>
                      <a:gd name="connsiteX0" fmla="*/ 35411 w 37577"/>
                      <a:gd name="connsiteY0" fmla="*/ 88084 h 88084"/>
                      <a:gd name="connsiteX1" fmla="*/ 22933 w 37577"/>
                      <a:gd name="connsiteY1" fmla="*/ 88084 h 88084"/>
                      <a:gd name="connsiteX2" fmla="*/ 20742 w 37577"/>
                      <a:gd name="connsiteY2" fmla="*/ 85893 h 88084"/>
                      <a:gd name="connsiteX3" fmla="*/ 22933 w 37577"/>
                      <a:gd name="connsiteY3" fmla="*/ 83703 h 88084"/>
                      <a:gd name="connsiteX4" fmla="*/ 32077 w 37577"/>
                      <a:gd name="connsiteY4" fmla="*/ 83703 h 88084"/>
                      <a:gd name="connsiteX5" fmla="*/ 168 w 37577"/>
                      <a:gd name="connsiteY5" fmla="*/ 3026 h 88084"/>
                      <a:gd name="connsiteX6" fmla="*/ 1407 w 37577"/>
                      <a:gd name="connsiteY6" fmla="*/ 168 h 88084"/>
                      <a:gd name="connsiteX7" fmla="*/ 4264 w 37577"/>
                      <a:gd name="connsiteY7" fmla="*/ 1407 h 88084"/>
                      <a:gd name="connsiteX8" fmla="*/ 37411 w 37577"/>
                      <a:gd name="connsiteY8" fmla="*/ 85131 h 88084"/>
                      <a:gd name="connsiteX9" fmla="*/ 37221 w 37577"/>
                      <a:gd name="connsiteY9" fmla="*/ 87227 h 88084"/>
                      <a:gd name="connsiteX10" fmla="*/ 35411 w 37577"/>
                      <a:gd name="connsiteY10" fmla="*/ 88084 h 880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7577" h="88084">
                        <a:moveTo>
                          <a:pt x="35411" y="88084"/>
                        </a:moveTo>
                        <a:lnTo>
                          <a:pt x="22933" y="88084"/>
                        </a:lnTo>
                        <a:cubicBezTo>
                          <a:pt x="21695" y="88084"/>
                          <a:pt x="20742" y="87132"/>
                          <a:pt x="20742" y="85893"/>
                        </a:cubicBezTo>
                        <a:cubicBezTo>
                          <a:pt x="20742" y="84655"/>
                          <a:pt x="21695" y="83703"/>
                          <a:pt x="22933" y="83703"/>
                        </a:cubicBezTo>
                        <a:lnTo>
                          <a:pt x="32077" y="83703"/>
                        </a:lnTo>
                        <a:lnTo>
                          <a:pt x="168" y="3026"/>
                        </a:lnTo>
                        <a:cubicBezTo>
                          <a:pt x="-308" y="1883"/>
                          <a:pt x="264" y="549"/>
                          <a:pt x="1407" y="168"/>
                        </a:cubicBezTo>
                        <a:cubicBezTo>
                          <a:pt x="2550" y="-308"/>
                          <a:pt x="3883" y="264"/>
                          <a:pt x="4264" y="1407"/>
                        </a:cubicBezTo>
                        <a:lnTo>
                          <a:pt x="37411" y="85131"/>
                        </a:lnTo>
                        <a:cubicBezTo>
                          <a:pt x="37697" y="85798"/>
                          <a:pt x="37602" y="86560"/>
                          <a:pt x="37221" y="87227"/>
                        </a:cubicBezTo>
                        <a:cubicBezTo>
                          <a:pt x="36840" y="87703"/>
                          <a:pt x="36173" y="88084"/>
                          <a:pt x="35411" y="88084"/>
                        </a:cubicBezTo>
                        <a:close/>
                      </a:path>
                    </a:pathLst>
                  </a:custGeom>
                  <a:solidFill>
                    <a:srgbClr val="C88E2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 b="1"/>
                  </a:p>
                </p:txBody>
              </p:sp>
            </p:grpSp>
            <p:grpSp>
              <p:nvGrpSpPr>
                <p:cNvPr id="801" name="Graphic 644">
                  <a:extLst>
                    <a:ext uri="{FF2B5EF4-FFF2-40B4-BE49-F238E27FC236}">
                      <a16:creationId xmlns:a16="http://schemas.microsoft.com/office/drawing/2014/main" id="{61278E8E-1313-4F72-BA1D-15B5A71C2978}"/>
                    </a:ext>
                  </a:extLst>
                </p:cNvPr>
                <p:cNvGrpSpPr/>
                <p:nvPr/>
              </p:nvGrpSpPr>
              <p:grpSpPr>
                <a:xfrm>
                  <a:off x="11130047" y="4949155"/>
                  <a:ext cx="83226" cy="111728"/>
                  <a:chOff x="11130047" y="4949155"/>
                  <a:chExt cx="83226" cy="111728"/>
                </a:xfrm>
                <a:solidFill>
                  <a:srgbClr val="C88E27"/>
                </a:solidFill>
              </p:grpSpPr>
              <p:sp>
                <p:nvSpPr>
                  <p:cNvPr id="802" name="Freeform: Shape 801">
                    <a:extLst>
                      <a:ext uri="{FF2B5EF4-FFF2-40B4-BE49-F238E27FC236}">
                        <a16:creationId xmlns:a16="http://schemas.microsoft.com/office/drawing/2014/main" id="{4BF7B4C5-534A-46F2-8BC8-DE6F17ADB6B2}"/>
                      </a:ext>
                    </a:extLst>
                  </p:cNvPr>
                  <p:cNvSpPr/>
                  <p:nvPr/>
                </p:nvSpPr>
                <p:spPr>
                  <a:xfrm>
                    <a:off x="11130047" y="4952702"/>
                    <a:ext cx="64076" cy="108181"/>
                  </a:xfrm>
                  <a:custGeom>
                    <a:avLst/>
                    <a:gdLst>
                      <a:gd name="connsiteX0" fmla="*/ 33696 w 64076"/>
                      <a:gd name="connsiteY0" fmla="*/ 108182 h 108181"/>
                      <a:gd name="connsiteX1" fmla="*/ 24743 w 64076"/>
                      <a:gd name="connsiteY1" fmla="*/ 108182 h 108181"/>
                      <a:gd name="connsiteX2" fmla="*/ 22552 w 64076"/>
                      <a:gd name="connsiteY2" fmla="*/ 105991 h 108181"/>
                      <a:gd name="connsiteX3" fmla="*/ 24743 w 64076"/>
                      <a:gd name="connsiteY3" fmla="*/ 103800 h 108181"/>
                      <a:gd name="connsiteX4" fmla="*/ 32077 w 64076"/>
                      <a:gd name="connsiteY4" fmla="*/ 103800 h 108181"/>
                      <a:gd name="connsiteX5" fmla="*/ 59604 w 64076"/>
                      <a:gd name="connsiteY5" fmla="*/ 29505 h 108181"/>
                      <a:gd name="connsiteX6" fmla="*/ 59414 w 64076"/>
                      <a:gd name="connsiteY6" fmla="*/ 28838 h 108181"/>
                      <a:gd name="connsiteX7" fmla="*/ 53889 w 64076"/>
                      <a:gd name="connsiteY7" fmla="*/ 27600 h 108181"/>
                      <a:gd name="connsiteX8" fmla="*/ 16837 w 64076"/>
                      <a:gd name="connsiteY8" fmla="*/ 27600 h 108181"/>
                      <a:gd name="connsiteX9" fmla="*/ 14932 w 64076"/>
                      <a:gd name="connsiteY9" fmla="*/ 26552 h 108181"/>
                      <a:gd name="connsiteX10" fmla="*/ 359 w 64076"/>
                      <a:gd name="connsiteY10" fmla="*/ 3407 h 108181"/>
                      <a:gd name="connsiteX11" fmla="*/ 1025 w 64076"/>
                      <a:gd name="connsiteY11" fmla="*/ 359 h 108181"/>
                      <a:gd name="connsiteX12" fmla="*/ 4073 w 64076"/>
                      <a:gd name="connsiteY12" fmla="*/ 1025 h 108181"/>
                      <a:gd name="connsiteX13" fmla="*/ 18075 w 64076"/>
                      <a:gd name="connsiteY13" fmla="*/ 23123 h 108181"/>
                      <a:gd name="connsiteX14" fmla="*/ 53794 w 64076"/>
                      <a:gd name="connsiteY14" fmla="*/ 23123 h 108181"/>
                      <a:gd name="connsiteX15" fmla="*/ 62843 w 64076"/>
                      <a:gd name="connsiteY15" fmla="*/ 25981 h 108181"/>
                      <a:gd name="connsiteX16" fmla="*/ 63890 w 64076"/>
                      <a:gd name="connsiteY16" fmla="*/ 30743 h 108181"/>
                      <a:gd name="connsiteX17" fmla="*/ 35792 w 64076"/>
                      <a:gd name="connsiteY17" fmla="*/ 106753 h 108181"/>
                      <a:gd name="connsiteX18" fmla="*/ 33696 w 64076"/>
                      <a:gd name="connsiteY18" fmla="*/ 108182 h 1081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64076" h="108181">
                        <a:moveTo>
                          <a:pt x="33696" y="108182"/>
                        </a:moveTo>
                        <a:lnTo>
                          <a:pt x="24743" y="108182"/>
                        </a:lnTo>
                        <a:cubicBezTo>
                          <a:pt x="23504" y="108182"/>
                          <a:pt x="22552" y="107229"/>
                          <a:pt x="22552" y="105991"/>
                        </a:cubicBezTo>
                        <a:cubicBezTo>
                          <a:pt x="22552" y="104753"/>
                          <a:pt x="23504" y="103800"/>
                          <a:pt x="24743" y="103800"/>
                        </a:cubicBezTo>
                        <a:lnTo>
                          <a:pt x="32077" y="103800"/>
                        </a:lnTo>
                        <a:lnTo>
                          <a:pt x="59604" y="29505"/>
                        </a:lnTo>
                        <a:cubicBezTo>
                          <a:pt x="59604" y="29219"/>
                          <a:pt x="59509" y="28934"/>
                          <a:pt x="59414" y="28838"/>
                        </a:cubicBezTo>
                        <a:cubicBezTo>
                          <a:pt x="58652" y="27886"/>
                          <a:pt x="55604" y="27505"/>
                          <a:pt x="53889" y="27600"/>
                        </a:cubicBezTo>
                        <a:lnTo>
                          <a:pt x="16837" y="27600"/>
                        </a:lnTo>
                        <a:cubicBezTo>
                          <a:pt x="16075" y="27600"/>
                          <a:pt x="15408" y="27219"/>
                          <a:pt x="14932" y="26552"/>
                        </a:cubicBezTo>
                        <a:lnTo>
                          <a:pt x="359" y="3407"/>
                        </a:lnTo>
                        <a:cubicBezTo>
                          <a:pt x="-308" y="2359"/>
                          <a:pt x="-22" y="1025"/>
                          <a:pt x="1025" y="359"/>
                        </a:cubicBezTo>
                        <a:cubicBezTo>
                          <a:pt x="2073" y="-308"/>
                          <a:pt x="3407" y="-22"/>
                          <a:pt x="4073" y="1025"/>
                        </a:cubicBezTo>
                        <a:lnTo>
                          <a:pt x="18075" y="23123"/>
                        </a:lnTo>
                        <a:lnTo>
                          <a:pt x="53794" y="23123"/>
                        </a:lnTo>
                        <a:cubicBezTo>
                          <a:pt x="54746" y="23028"/>
                          <a:pt x="60271" y="22933"/>
                          <a:pt x="62843" y="25981"/>
                        </a:cubicBezTo>
                        <a:cubicBezTo>
                          <a:pt x="63605" y="26838"/>
                          <a:pt x="64462" y="28457"/>
                          <a:pt x="63890" y="30743"/>
                        </a:cubicBezTo>
                        <a:lnTo>
                          <a:pt x="35792" y="106753"/>
                        </a:lnTo>
                        <a:cubicBezTo>
                          <a:pt x="35411" y="107610"/>
                          <a:pt x="34553" y="108182"/>
                          <a:pt x="33696" y="108182"/>
                        </a:cubicBezTo>
                        <a:close/>
                      </a:path>
                    </a:pathLst>
                  </a:custGeom>
                  <a:solidFill>
                    <a:srgbClr val="C88E2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 b="1"/>
                  </a:p>
                </p:txBody>
              </p:sp>
              <p:sp>
                <p:nvSpPr>
                  <p:cNvPr id="803" name="Freeform: Shape 802">
                    <a:extLst>
                      <a:ext uri="{FF2B5EF4-FFF2-40B4-BE49-F238E27FC236}">
                        <a16:creationId xmlns:a16="http://schemas.microsoft.com/office/drawing/2014/main" id="{5056907C-EE15-45A6-AF4B-C7D7C857E003}"/>
                      </a:ext>
                    </a:extLst>
                  </p:cNvPr>
                  <p:cNvSpPr/>
                  <p:nvPr/>
                </p:nvSpPr>
                <p:spPr>
                  <a:xfrm>
                    <a:off x="11163934" y="4949155"/>
                    <a:ext cx="28193" cy="28193"/>
                  </a:xfrm>
                  <a:custGeom>
                    <a:avLst/>
                    <a:gdLst>
                      <a:gd name="connsiteX0" fmla="*/ 14097 w 28193"/>
                      <a:gd name="connsiteY0" fmla="*/ 28194 h 28193"/>
                      <a:gd name="connsiteX1" fmla="*/ 0 w 28193"/>
                      <a:gd name="connsiteY1" fmla="*/ 14097 h 28193"/>
                      <a:gd name="connsiteX2" fmla="*/ 14097 w 28193"/>
                      <a:gd name="connsiteY2" fmla="*/ 0 h 28193"/>
                      <a:gd name="connsiteX3" fmla="*/ 28194 w 28193"/>
                      <a:gd name="connsiteY3" fmla="*/ 14097 h 28193"/>
                      <a:gd name="connsiteX4" fmla="*/ 14097 w 28193"/>
                      <a:gd name="connsiteY4" fmla="*/ 28194 h 28193"/>
                      <a:gd name="connsiteX5" fmla="*/ 14097 w 28193"/>
                      <a:gd name="connsiteY5" fmla="*/ 4381 h 28193"/>
                      <a:gd name="connsiteX6" fmla="*/ 4477 w 28193"/>
                      <a:gd name="connsiteY6" fmla="*/ 14002 h 28193"/>
                      <a:gd name="connsiteX7" fmla="*/ 14097 w 28193"/>
                      <a:gd name="connsiteY7" fmla="*/ 23622 h 28193"/>
                      <a:gd name="connsiteX8" fmla="*/ 23717 w 28193"/>
                      <a:gd name="connsiteY8" fmla="*/ 14002 h 28193"/>
                      <a:gd name="connsiteX9" fmla="*/ 14097 w 28193"/>
                      <a:gd name="connsiteY9" fmla="*/ 4381 h 281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28193" h="28193">
                        <a:moveTo>
                          <a:pt x="14097" y="28194"/>
                        </a:moveTo>
                        <a:cubicBezTo>
                          <a:pt x="6286" y="28194"/>
                          <a:pt x="0" y="21908"/>
                          <a:pt x="0" y="14097"/>
                        </a:cubicBezTo>
                        <a:cubicBezTo>
                          <a:pt x="0" y="6287"/>
                          <a:pt x="6286" y="0"/>
                          <a:pt x="14097" y="0"/>
                        </a:cubicBezTo>
                        <a:cubicBezTo>
                          <a:pt x="21907" y="0"/>
                          <a:pt x="28194" y="6287"/>
                          <a:pt x="28194" y="14097"/>
                        </a:cubicBezTo>
                        <a:cubicBezTo>
                          <a:pt x="28194" y="21908"/>
                          <a:pt x="21812" y="28194"/>
                          <a:pt x="14097" y="28194"/>
                        </a:cubicBezTo>
                        <a:close/>
                        <a:moveTo>
                          <a:pt x="14097" y="4381"/>
                        </a:moveTo>
                        <a:cubicBezTo>
                          <a:pt x="8763" y="4381"/>
                          <a:pt x="4477" y="8668"/>
                          <a:pt x="4477" y="14002"/>
                        </a:cubicBezTo>
                        <a:cubicBezTo>
                          <a:pt x="4477" y="19336"/>
                          <a:pt x="8763" y="23622"/>
                          <a:pt x="14097" y="23622"/>
                        </a:cubicBezTo>
                        <a:cubicBezTo>
                          <a:pt x="19431" y="23622"/>
                          <a:pt x="23717" y="19336"/>
                          <a:pt x="23717" y="14002"/>
                        </a:cubicBezTo>
                        <a:cubicBezTo>
                          <a:pt x="23717" y="8668"/>
                          <a:pt x="19431" y="4381"/>
                          <a:pt x="14097" y="4381"/>
                        </a:cubicBezTo>
                        <a:close/>
                      </a:path>
                    </a:pathLst>
                  </a:custGeom>
                  <a:solidFill>
                    <a:srgbClr val="C88E2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 b="1"/>
                  </a:p>
                </p:txBody>
              </p:sp>
              <p:sp>
                <p:nvSpPr>
                  <p:cNvPr id="804" name="Freeform: Shape 803">
                    <a:extLst>
                      <a:ext uri="{FF2B5EF4-FFF2-40B4-BE49-F238E27FC236}">
                        <a16:creationId xmlns:a16="http://schemas.microsoft.com/office/drawing/2014/main" id="{530D619D-F3DD-4822-87E0-3D552873DE5A}"/>
                      </a:ext>
                    </a:extLst>
                  </p:cNvPr>
                  <p:cNvSpPr/>
                  <p:nvPr/>
                </p:nvSpPr>
                <p:spPr>
                  <a:xfrm>
                    <a:off x="11189645" y="4979048"/>
                    <a:ext cx="23628" cy="42877"/>
                  </a:xfrm>
                  <a:custGeom>
                    <a:avLst/>
                    <a:gdLst>
                      <a:gd name="connsiteX0" fmla="*/ 21247 w 23628"/>
                      <a:gd name="connsiteY0" fmla="*/ 42878 h 42877"/>
                      <a:gd name="connsiteX1" fmla="*/ 19057 w 23628"/>
                      <a:gd name="connsiteY1" fmla="*/ 40687 h 42877"/>
                      <a:gd name="connsiteX2" fmla="*/ 19057 w 23628"/>
                      <a:gd name="connsiteY2" fmla="*/ 40687 h 42877"/>
                      <a:gd name="connsiteX3" fmla="*/ 19057 w 23628"/>
                      <a:gd name="connsiteY3" fmla="*/ 21351 h 42877"/>
                      <a:gd name="connsiteX4" fmla="*/ 14485 w 23628"/>
                      <a:gd name="connsiteY4" fmla="*/ 8588 h 42877"/>
                      <a:gd name="connsiteX5" fmla="*/ 2388 w 23628"/>
                      <a:gd name="connsiteY5" fmla="*/ 4492 h 42877"/>
                      <a:gd name="connsiteX6" fmla="*/ 7 w 23628"/>
                      <a:gd name="connsiteY6" fmla="*/ 2397 h 42877"/>
                      <a:gd name="connsiteX7" fmla="*/ 2102 w 23628"/>
                      <a:gd name="connsiteY7" fmla="*/ 15 h 42877"/>
                      <a:gd name="connsiteX8" fmla="*/ 17533 w 23628"/>
                      <a:gd name="connsiteY8" fmla="*/ 5254 h 42877"/>
                      <a:gd name="connsiteX9" fmla="*/ 23629 w 23628"/>
                      <a:gd name="connsiteY9" fmla="*/ 21351 h 42877"/>
                      <a:gd name="connsiteX10" fmla="*/ 23629 w 23628"/>
                      <a:gd name="connsiteY10" fmla="*/ 40687 h 42877"/>
                      <a:gd name="connsiteX11" fmla="*/ 21247 w 23628"/>
                      <a:gd name="connsiteY11" fmla="*/ 42878 h 428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23628" h="42877">
                        <a:moveTo>
                          <a:pt x="21247" y="42878"/>
                        </a:moveTo>
                        <a:cubicBezTo>
                          <a:pt x="20009" y="42878"/>
                          <a:pt x="19057" y="41925"/>
                          <a:pt x="19057" y="40687"/>
                        </a:cubicBezTo>
                        <a:cubicBezTo>
                          <a:pt x="19057" y="40687"/>
                          <a:pt x="19057" y="40687"/>
                          <a:pt x="19057" y="40687"/>
                        </a:cubicBezTo>
                        <a:lnTo>
                          <a:pt x="19057" y="21351"/>
                        </a:lnTo>
                        <a:cubicBezTo>
                          <a:pt x="19057" y="15732"/>
                          <a:pt x="17533" y="11445"/>
                          <a:pt x="14485" y="8588"/>
                        </a:cubicBezTo>
                        <a:cubicBezTo>
                          <a:pt x="9627" y="4016"/>
                          <a:pt x="2483" y="4492"/>
                          <a:pt x="2388" y="4492"/>
                        </a:cubicBezTo>
                        <a:cubicBezTo>
                          <a:pt x="1150" y="4397"/>
                          <a:pt x="102" y="3635"/>
                          <a:pt x="7" y="2397"/>
                        </a:cubicBezTo>
                        <a:cubicBezTo>
                          <a:pt x="-89" y="1158"/>
                          <a:pt x="864" y="111"/>
                          <a:pt x="2102" y="15"/>
                        </a:cubicBezTo>
                        <a:cubicBezTo>
                          <a:pt x="2483" y="15"/>
                          <a:pt x="11246" y="-556"/>
                          <a:pt x="17533" y="5254"/>
                        </a:cubicBezTo>
                        <a:cubicBezTo>
                          <a:pt x="21533" y="8969"/>
                          <a:pt x="23629" y="14398"/>
                          <a:pt x="23629" y="21351"/>
                        </a:cubicBezTo>
                        <a:lnTo>
                          <a:pt x="23629" y="40687"/>
                        </a:lnTo>
                        <a:cubicBezTo>
                          <a:pt x="23533" y="41830"/>
                          <a:pt x="22486" y="42878"/>
                          <a:pt x="21247" y="42878"/>
                        </a:cubicBezTo>
                        <a:close/>
                      </a:path>
                    </a:pathLst>
                  </a:custGeom>
                  <a:solidFill>
                    <a:srgbClr val="C88E2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 b="1"/>
                  </a:p>
                </p:txBody>
              </p:sp>
              <p:sp>
                <p:nvSpPr>
                  <p:cNvPr id="805" name="Freeform: Shape 804">
                    <a:extLst>
                      <a:ext uri="{FF2B5EF4-FFF2-40B4-BE49-F238E27FC236}">
                        <a16:creationId xmlns:a16="http://schemas.microsoft.com/office/drawing/2014/main" id="{67E06088-8DD1-4E59-B3FF-04C733A32611}"/>
                      </a:ext>
                    </a:extLst>
                  </p:cNvPr>
                  <p:cNvSpPr/>
                  <p:nvPr/>
                </p:nvSpPr>
                <p:spPr>
                  <a:xfrm>
                    <a:off x="11159384" y="4975942"/>
                    <a:ext cx="36339" cy="84940"/>
                  </a:xfrm>
                  <a:custGeom>
                    <a:avLst/>
                    <a:gdLst>
                      <a:gd name="connsiteX0" fmla="*/ 34173 w 36339"/>
                      <a:gd name="connsiteY0" fmla="*/ 84941 h 84940"/>
                      <a:gd name="connsiteX1" fmla="*/ 22171 w 36339"/>
                      <a:gd name="connsiteY1" fmla="*/ 84941 h 84940"/>
                      <a:gd name="connsiteX2" fmla="*/ 19980 w 36339"/>
                      <a:gd name="connsiteY2" fmla="*/ 82750 h 84940"/>
                      <a:gd name="connsiteX3" fmla="*/ 22171 w 36339"/>
                      <a:gd name="connsiteY3" fmla="*/ 80559 h 84940"/>
                      <a:gd name="connsiteX4" fmla="*/ 30839 w 36339"/>
                      <a:gd name="connsiteY4" fmla="*/ 80559 h 84940"/>
                      <a:gd name="connsiteX5" fmla="*/ 168 w 36339"/>
                      <a:gd name="connsiteY5" fmla="*/ 3026 h 84940"/>
                      <a:gd name="connsiteX6" fmla="*/ 1407 w 36339"/>
                      <a:gd name="connsiteY6" fmla="*/ 168 h 84940"/>
                      <a:gd name="connsiteX7" fmla="*/ 4264 w 36339"/>
                      <a:gd name="connsiteY7" fmla="*/ 1407 h 84940"/>
                      <a:gd name="connsiteX8" fmla="*/ 36173 w 36339"/>
                      <a:gd name="connsiteY8" fmla="*/ 81988 h 84940"/>
                      <a:gd name="connsiteX9" fmla="*/ 35982 w 36339"/>
                      <a:gd name="connsiteY9" fmla="*/ 84084 h 84940"/>
                      <a:gd name="connsiteX10" fmla="*/ 34173 w 36339"/>
                      <a:gd name="connsiteY10" fmla="*/ 84941 h 849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6339" h="84940">
                        <a:moveTo>
                          <a:pt x="34173" y="84941"/>
                        </a:moveTo>
                        <a:lnTo>
                          <a:pt x="22171" y="84941"/>
                        </a:lnTo>
                        <a:cubicBezTo>
                          <a:pt x="20933" y="84941"/>
                          <a:pt x="19980" y="83988"/>
                          <a:pt x="19980" y="82750"/>
                        </a:cubicBezTo>
                        <a:cubicBezTo>
                          <a:pt x="19980" y="81512"/>
                          <a:pt x="21028" y="80559"/>
                          <a:pt x="22171" y="80559"/>
                        </a:cubicBezTo>
                        <a:lnTo>
                          <a:pt x="30839" y="80559"/>
                        </a:lnTo>
                        <a:lnTo>
                          <a:pt x="168" y="3026"/>
                        </a:lnTo>
                        <a:cubicBezTo>
                          <a:pt x="-308" y="1883"/>
                          <a:pt x="264" y="549"/>
                          <a:pt x="1407" y="168"/>
                        </a:cubicBezTo>
                        <a:cubicBezTo>
                          <a:pt x="2550" y="-308"/>
                          <a:pt x="3883" y="264"/>
                          <a:pt x="4264" y="1407"/>
                        </a:cubicBezTo>
                        <a:lnTo>
                          <a:pt x="36173" y="81988"/>
                        </a:lnTo>
                        <a:cubicBezTo>
                          <a:pt x="36459" y="82655"/>
                          <a:pt x="36363" y="83417"/>
                          <a:pt x="35982" y="84084"/>
                        </a:cubicBezTo>
                        <a:cubicBezTo>
                          <a:pt x="35601" y="84655"/>
                          <a:pt x="34935" y="84941"/>
                          <a:pt x="34173" y="84941"/>
                        </a:cubicBezTo>
                        <a:close/>
                      </a:path>
                    </a:pathLst>
                  </a:custGeom>
                  <a:solidFill>
                    <a:srgbClr val="C88E2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 b="1"/>
                  </a:p>
                </p:txBody>
              </p:sp>
            </p:grpSp>
            <p:grpSp>
              <p:nvGrpSpPr>
                <p:cNvPr id="806" name="Graphic 644">
                  <a:extLst>
                    <a:ext uri="{FF2B5EF4-FFF2-40B4-BE49-F238E27FC236}">
                      <a16:creationId xmlns:a16="http://schemas.microsoft.com/office/drawing/2014/main" id="{61278E8E-1313-4F72-BA1D-15B5A71C2978}"/>
                    </a:ext>
                  </a:extLst>
                </p:cNvPr>
                <p:cNvGrpSpPr/>
                <p:nvPr/>
              </p:nvGrpSpPr>
              <p:grpSpPr>
                <a:xfrm>
                  <a:off x="11218197" y="4947565"/>
                  <a:ext cx="162666" cy="111031"/>
                  <a:chOff x="11218197" y="4947565"/>
                  <a:chExt cx="162666" cy="111031"/>
                </a:xfrm>
                <a:solidFill>
                  <a:srgbClr val="C88E27"/>
                </a:solidFill>
              </p:grpSpPr>
              <p:sp>
                <p:nvSpPr>
                  <p:cNvPr id="807" name="Freeform: Shape 806">
                    <a:extLst>
                      <a:ext uri="{FF2B5EF4-FFF2-40B4-BE49-F238E27FC236}">
                        <a16:creationId xmlns:a16="http://schemas.microsoft.com/office/drawing/2014/main" id="{78A45E22-C587-44F8-A056-2860713C468D}"/>
                      </a:ext>
                    </a:extLst>
                  </p:cNvPr>
                  <p:cNvSpPr/>
                  <p:nvPr/>
                </p:nvSpPr>
                <p:spPr>
                  <a:xfrm>
                    <a:off x="11218197" y="4947653"/>
                    <a:ext cx="47869" cy="26552"/>
                  </a:xfrm>
                  <a:custGeom>
                    <a:avLst/>
                    <a:gdLst>
                      <a:gd name="connsiteX0" fmla="*/ 45654 w 47869"/>
                      <a:gd name="connsiteY0" fmla="*/ 26552 h 26552"/>
                      <a:gd name="connsiteX1" fmla="*/ 43463 w 47869"/>
                      <a:gd name="connsiteY1" fmla="*/ 24552 h 26552"/>
                      <a:gd name="connsiteX2" fmla="*/ 43177 w 47869"/>
                      <a:gd name="connsiteY2" fmla="*/ 21980 h 26552"/>
                      <a:gd name="connsiteX3" fmla="*/ 36891 w 47869"/>
                      <a:gd name="connsiteY3" fmla="*/ 15980 h 26552"/>
                      <a:gd name="connsiteX4" fmla="*/ 12507 w 47869"/>
                      <a:gd name="connsiteY4" fmla="*/ 14741 h 26552"/>
                      <a:gd name="connsiteX5" fmla="*/ 29 w 47869"/>
                      <a:gd name="connsiteY5" fmla="*/ 2835 h 26552"/>
                      <a:gd name="connsiteX6" fmla="*/ 1744 w 47869"/>
                      <a:gd name="connsiteY6" fmla="*/ 73 h 26552"/>
                      <a:gd name="connsiteX7" fmla="*/ 4315 w 47869"/>
                      <a:gd name="connsiteY7" fmla="*/ 1502 h 26552"/>
                      <a:gd name="connsiteX8" fmla="*/ 4411 w 47869"/>
                      <a:gd name="connsiteY8" fmla="*/ 2073 h 26552"/>
                      <a:gd name="connsiteX9" fmla="*/ 12602 w 47869"/>
                      <a:gd name="connsiteY9" fmla="*/ 10265 h 26552"/>
                      <a:gd name="connsiteX10" fmla="*/ 37081 w 47869"/>
                      <a:gd name="connsiteY10" fmla="*/ 11503 h 26552"/>
                      <a:gd name="connsiteX11" fmla="*/ 47559 w 47869"/>
                      <a:gd name="connsiteY11" fmla="*/ 21409 h 26552"/>
                      <a:gd name="connsiteX12" fmla="*/ 47845 w 47869"/>
                      <a:gd name="connsiteY12" fmla="*/ 23981 h 26552"/>
                      <a:gd name="connsiteX13" fmla="*/ 45940 w 47869"/>
                      <a:gd name="connsiteY13" fmla="*/ 26457 h 26552"/>
                      <a:gd name="connsiteX14" fmla="*/ 45654 w 47869"/>
                      <a:gd name="connsiteY14" fmla="*/ 26552 h 265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47869" h="26552">
                        <a:moveTo>
                          <a:pt x="45654" y="26552"/>
                        </a:moveTo>
                        <a:cubicBezTo>
                          <a:pt x="44511" y="26552"/>
                          <a:pt x="43558" y="25695"/>
                          <a:pt x="43463" y="24552"/>
                        </a:cubicBezTo>
                        <a:lnTo>
                          <a:pt x="43177" y="21980"/>
                        </a:lnTo>
                        <a:cubicBezTo>
                          <a:pt x="42796" y="18742"/>
                          <a:pt x="40129" y="16170"/>
                          <a:pt x="36891" y="15980"/>
                        </a:cubicBezTo>
                        <a:cubicBezTo>
                          <a:pt x="31938" y="15599"/>
                          <a:pt x="24223" y="15218"/>
                          <a:pt x="12507" y="14741"/>
                        </a:cubicBezTo>
                        <a:cubicBezTo>
                          <a:pt x="8602" y="14551"/>
                          <a:pt x="1744" y="12836"/>
                          <a:pt x="29" y="2835"/>
                        </a:cubicBezTo>
                        <a:cubicBezTo>
                          <a:pt x="-161" y="1692"/>
                          <a:pt x="601" y="359"/>
                          <a:pt x="1744" y="73"/>
                        </a:cubicBezTo>
                        <a:cubicBezTo>
                          <a:pt x="2887" y="-213"/>
                          <a:pt x="4030" y="359"/>
                          <a:pt x="4315" y="1502"/>
                        </a:cubicBezTo>
                        <a:cubicBezTo>
                          <a:pt x="4315" y="1597"/>
                          <a:pt x="4411" y="1978"/>
                          <a:pt x="4411" y="2073"/>
                        </a:cubicBezTo>
                        <a:cubicBezTo>
                          <a:pt x="5268" y="7407"/>
                          <a:pt x="8030" y="10074"/>
                          <a:pt x="12602" y="10265"/>
                        </a:cubicBezTo>
                        <a:cubicBezTo>
                          <a:pt x="24318" y="10741"/>
                          <a:pt x="32128" y="11217"/>
                          <a:pt x="37081" y="11503"/>
                        </a:cubicBezTo>
                        <a:cubicBezTo>
                          <a:pt x="42511" y="11884"/>
                          <a:pt x="46892" y="16075"/>
                          <a:pt x="47559" y="21409"/>
                        </a:cubicBezTo>
                        <a:lnTo>
                          <a:pt x="47845" y="23981"/>
                        </a:lnTo>
                        <a:cubicBezTo>
                          <a:pt x="48035" y="25219"/>
                          <a:pt x="47083" y="26362"/>
                          <a:pt x="45940" y="26457"/>
                        </a:cubicBezTo>
                        <a:cubicBezTo>
                          <a:pt x="45844" y="26552"/>
                          <a:pt x="45749" y="26552"/>
                          <a:pt x="45654" y="26552"/>
                        </a:cubicBezTo>
                        <a:close/>
                      </a:path>
                    </a:pathLst>
                  </a:custGeom>
                  <a:solidFill>
                    <a:srgbClr val="C88E2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 b="1"/>
                  </a:p>
                </p:txBody>
              </p:sp>
              <p:sp>
                <p:nvSpPr>
                  <p:cNvPr id="808" name="Freeform: Shape 807">
                    <a:extLst>
                      <a:ext uri="{FF2B5EF4-FFF2-40B4-BE49-F238E27FC236}">
                        <a16:creationId xmlns:a16="http://schemas.microsoft.com/office/drawing/2014/main" id="{B9331192-8D14-4041-B0FC-1DFA194B256F}"/>
                      </a:ext>
                    </a:extLst>
                  </p:cNvPr>
                  <p:cNvSpPr/>
                  <p:nvPr/>
                </p:nvSpPr>
                <p:spPr>
                  <a:xfrm>
                    <a:off x="11261634" y="4947565"/>
                    <a:ext cx="47902" cy="26640"/>
                  </a:xfrm>
                  <a:custGeom>
                    <a:avLst/>
                    <a:gdLst>
                      <a:gd name="connsiteX0" fmla="*/ 2217 w 47902"/>
                      <a:gd name="connsiteY0" fmla="*/ 26640 h 26640"/>
                      <a:gd name="connsiteX1" fmla="*/ 1931 w 47902"/>
                      <a:gd name="connsiteY1" fmla="*/ 26640 h 26640"/>
                      <a:gd name="connsiteX2" fmla="*/ 27 w 47902"/>
                      <a:gd name="connsiteY2" fmla="*/ 24164 h 26640"/>
                      <a:gd name="connsiteX3" fmla="*/ 312 w 47902"/>
                      <a:gd name="connsiteY3" fmla="*/ 21592 h 26640"/>
                      <a:gd name="connsiteX4" fmla="*/ 10790 w 47902"/>
                      <a:gd name="connsiteY4" fmla="*/ 11686 h 26640"/>
                      <a:gd name="connsiteX5" fmla="*/ 35269 w 47902"/>
                      <a:gd name="connsiteY5" fmla="*/ 10448 h 26640"/>
                      <a:gd name="connsiteX6" fmla="*/ 43460 w 47902"/>
                      <a:gd name="connsiteY6" fmla="*/ 2256 h 26640"/>
                      <a:gd name="connsiteX7" fmla="*/ 43556 w 47902"/>
                      <a:gd name="connsiteY7" fmla="*/ 1685 h 26640"/>
                      <a:gd name="connsiteX8" fmla="*/ 46223 w 47902"/>
                      <a:gd name="connsiteY8" fmla="*/ 66 h 26640"/>
                      <a:gd name="connsiteX9" fmla="*/ 47842 w 47902"/>
                      <a:gd name="connsiteY9" fmla="*/ 2733 h 26640"/>
                      <a:gd name="connsiteX10" fmla="*/ 35364 w 47902"/>
                      <a:gd name="connsiteY10" fmla="*/ 14829 h 26640"/>
                      <a:gd name="connsiteX11" fmla="*/ 10980 w 47902"/>
                      <a:gd name="connsiteY11" fmla="*/ 16068 h 26640"/>
                      <a:gd name="connsiteX12" fmla="*/ 4598 w 47902"/>
                      <a:gd name="connsiteY12" fmla="*/ 22068 h 26640"/>
                      <a:gd name="connsiteX13" fmla="*/ 4313 w 47902"/>
                      <a:gd name="connsiteY13" fmla="*/ 24640 h 26640"/>
                      <a:gd name="connsiteX14" fmla="*/ 2217 w 47902"/>
                      <a:gd name="connsiteY14" fmla="*/ 26640 h 266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47902" h="26640">
                        <a:moveTo>
                          <a:pt x="2217" y="26640"/>
                        </a:moveTo>
                        <a:cubicBezTo>
                          <a:pt x="2122" y="26640"/>
                          <a:pt x="2027" y="26640"/>
                          <a:pt x="1931" y="26640"/>
                        </a:cubicBezTo>
                        <a:cubicBezTo>
                          <a:pt x="693" y="26450"/>
                          <a:pt x="-164" y="25402"/>
                          <a:pt x="27" y="24164"/>
                        </a:cubicBezTo>
                        <a:lnTo>
                          <a:pt x="312" y="21592"/>
                        </a:lnTo>
                        <a:cubicBezTo>
                          <a:pt x="979" y="16163"/>
                          <a:pt x="5360" y="11972"/>
                          <a:pt x="10790" y="11686"/>
                        </a:cubicBezTo>
                        <a:cubicBezTo>
                          <a:pt x="15743" y="11305"/>
                          <a:pt x="23553" y="10924"/>
                          <a:pt x="35269" y="10448"/>
                        </a:cubicBezTo>
                        <a:cubicBezTo>
                          <a:pt x="39936" y="10257"/>
                          <a:pt x="42603" y="7590"/>
                          <a:pt x="43460" y="2256"/>
                        </a:cubicBezTo>
                        <a:cubicBezTo>
                          <a:pt x="43460" y="2161"/>
                          <a:pt x="43556" y="1780"/>
                          <a:pt x="43556" y="1685"/>
                        </a:cubicBezTo>
                        <a:cubicBezTo>
                          <a:pt x="43841" y="447"/>
                          <a:pt x="45080" y="-220"/>
                          <a:pt x="46223" y="66"/>
                        </a:cubicBezTo>
                        <a:cubicBezTo>
                          <a:pt x="47366" y="351"/>
                          <a:pt x="48128" y="1590"/>
                          <a:pt x="47842" y="2733"/>
                        </a:cubicBezTo>
                        <a:cubicBezTo>
                          <a:pt x="46127" y="12924"/>
                          <a:pt x="39269" y="14734"/>
                          <a:pt x="35364" y="14829"/>
                        </a:cubicBezTo>
                        <a:cubicBezTo>
                          <a:pt x="23744" y="15306"/>
                          <a:pt x="15933" y="15782"/>
                          <a:pt x="10980" y="16068"/>
                        </a:cubicBezTo>
                        <a:cubicBezTo>
                          <a:pt x="7742" y="16258"/>
                          <a:pt x="5075" y="18830"/>
                          <a:pt x="4598" y="22068"/>
                        </a:cubicBezTo>
                        <a:lnTo>
                          <a:pt x="4313" y="24640"/>
                        </a:lnTo>
                        <a:cubicBezTo>
                          <a:pt x="4313" y="25783"/>
                          <a:pt x="3360" y="26640"/>
                          <a:pt x="2217" y="26640"/>
                        </a:cubicBezTo>
                        <a:close/>
                      </a:path>
                    </a:pathLst>
                  </a:custGeom>
                  <a:solidFill>
                    <a:srgbClr val="C88E2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 b="1"/>
                  </a:p>
                </p:txBody>
              </p:sp>
              <p:sp>
                <p:nvSpPr>
                  <p:cNvPr id="809" name="Freeform: Shape 808">
                    <a:extLst>
                      <a:ext uri="{FF2B5EF4-FFF2-40B4-BE49-F238E27FC236}">
                        <a16:creationId xmlns:a16="http://schemas.microsoft.com/office/drawing/2014/main" id="{E7BCA639-1627-456E-815B-765043ABF2C2}"/>
                      </a:ext>
                    </a:extLst>
                  </p:cNvPr>
                  <p:cNvSpPr/>
                  <p:nvPr/>
                </p:nvSpPr>
                <p:spPr>
                  <a:xfrm>
                    <a:off x="11237942" y="4968929"/>
                    <a:ext cx="112008" cy="89668"/>
                  </a:xfrm>
                  <a:custGeom>
                    <a:avLst/>
                    <a:gdLst>
                      <a:gd name="connsiteX0" fmla="*/ 74010 w 112008"/>
                      <a:gd name="connsiteY0" fmla="*/ 89668 h 89668"/>
                      <a:gd name="connsiteX1" fmla="*/ 72677 w 112008"/>
                      <a:gd name="connsiteY1" fmla="*/ 89192 h 89668"/>
                      <a:gd name="connsiteX2" fmla="*/ 72200 w 112008"/>
                      <a:gd name="connsiteY2" fmla="*/ 86049 h 89668"/>
                      <a:gd name="connsiteX3" fmla="*/ 106300 w 112008"/>
                      <a:gd name="connsiteY3" fmla="*/ 43091 h 89668"/>
                      <a:gd name="connsiteX4" fmla="*/ 105919 w 112008"/>
                      <a:gd name="connsiteY4" fmla="*/ 23565 h 89668"/>
                      <a:gd name="connsiteX5" fmla="*/ 98585 w 112008"/>
                      <a:gd name="connsiteY5" fmla="*/ 17659 h 89668"/>
                      <a:gd name="connsiteX6" fmla="*/ 50579 w 112008"/>
                      <a:gd name="connsiteY6" fmla="*/ 17183 h 89668"/>
                      <a:gd name="connsiteX7" fmla="*/ 50102 w 112008"/>
                      <a:gd name="connsiteY7" fmla="*/ 17183 h 89668"/>
                      <a:gd name="connsiteX8" fmla="*/ 26861 w 112008"/>
                      <a:gd name="connsiteY8" fmla="*/ 4801 h 89668"/>
                      <a:gd name="connsiteX9" fmla="*/ 4478 w 112008"/>
                      <a:gd name="connsiteY9" fmla="*/ 23755 h 89668"/>
                      <a:gd name="connsiteX10" fmla="*/ 15717 w 112008"/>
                      <a:gd name="connsiteY10" fmla="*/ 32042 h 89668"/>
                      <a:gd name="connsiteX11" fmla="*/ 32100 w 112008"/>
                      <a:gd name="connsiteY11" fmla="*/ 44234 h 89668"/>
                      <a:gd name="connsiteX12" fmla="*/ 44387 w 112008"/>
                      <a:gd name="connsiteY12" fmla="*/ 86906 h 89668"/>
                      <a:gd name="connsiteX13" fmla="*/ 44006 w 112008"/>
                      <a:gd name="connsiteY13" fmla="*/ 88811 h 89668"/>
                      <a:gd name="connsiteX14" fmla="*/ 42197 w 112008"/>
                      <a:gd name="connsiteY14" fmla="*/ 89668 h 89668"/>
                      <a:gd name="connsiteX15" fmla="*/ 31624 w 112008"/>
                      <a:gd name="connsiteY15" fmla="*/ 89668 h 89668"/>
                      <a:gd name="connsiteX16" fmla="*/ 29433 w 112008"/>
                      <a:gd name="connsiteY16" fmla="*/ 87478 h 89668"/>
                      <a:gd name="connsiteX17" fmla="*/ 31624 w 112008"/>
                      <a:gd name="connsiteY17" fmla="*/ 85287 h 89668"/>
                      <a:gd name="connsiteX18" fmla="*/ 39244 w 112008"/>
                      <a:gd name="connsiteY18" fmla="*/ 85287 h 89668"/>
                      <a:gd name="connsiteX19" fmla="*/ 27909 w 112008"/>
                      <a:gd name="connsiteY19" fmla="*/ 45853 h 89668"/>
                      <a:gd name="connsiteX20" fmla="*/ 14003 w 112008"/>
                      <a:gd name="connsiteY20" fmla="*/ 36233 h 89668"/>
                      <a:gd name="connsiteX21" fmla="*/ 1 w 112008"/>
                      <a:gd name="connsiteY21" fmla="*/ 23755 h 89668"/>
                      <a:gd name="connsiteX22" fmla="*/ 26099 w 112008"/>
                      <a:gd name="connsiteY22" fmla="*/ 229 h 89668"/>
                      <a:gd name="connsiteX23" fmla="*/ 28481 w 112008"/>
                      <a:gd name="connsiteY23" fmla="*/ 514 h 89668"/>
                      <a:gd name="connsiteX24" fmla="*/ 50388 w 112008"/>
                      <a:gd name="connsiteY24" fmla="*/ 12802 h 89668"/>
                      <a:gd name="connsiteX25" fmla="*/ 98585 w 112008"/>
                      <a:gd name="connsiteY25" fmla="*/ 13278 h 89668"/>
                      <a:gd name="connsiteX26" fmla="*/ 110205 w 112008"/>
                      <a:gd name="connsiteY26" fmla="*/ 22612 h 89668"/>
                      <a:gd name="connsiteX27" fmla="*/ 109157 w 112008"/>
                      <a:gd name="connsiteY27" fmla="*/ 46520 h 89668"/>
                      <a:gd name="connsiteX28" fmla="*/ 75725 w 112008"/>
                      <a:gd name="connsiteY28" fmla="*/ 88811 h 89668"/>
                      <a:gd name="connsiteX29" fmla="*/ 74010 w 112008"/>
                      <a:gd name="connsiteY29" fmla="*/ 89668 h 896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</a:cxnLst>
                    <a:rect l="l" t="t" r="r" b="b"/>
                    <a:pathLst>
                      <a:path w="112008" h="89668">
                        <a:moveTo>
                          <a:pt x="74010" y="89668"/>
                        </a:moveTo>
                        <a:cubicBezTo>
                          <a:pt x="73534" y="89668"/>
                          <a:pt x="73058" y="89573"/>
                          <a:pt x="72677" y="89192"/>
                        </a:cubicBezTo>
                        <a:cubicBezTo>
                          <a:pt x="71724" y="88430"/>
                          <a:pt x="71534" y="87097"/>
                          <a:pt x="72200" y="86049"/>
                        </a:cubicBezTo>
                        <a:cubicBezTo>
                          <a:pt x="75153" y="82048"/>
                          <a:pt x="101442" y="47187"/>
                          <a:pt x="106300" y="43091"/>
                        </a:cubicBezTo>
                        <a:cubicBezTo>
                          <a:pt x="108014" y="41662"/>
                          <a:pt x="108205" y="33280"/>
                          <a:pt x="105919" y="23565"/>
                        </a:cubicBezTo>
                        <a:cubicBezTo>
                          <a:pt x="105062" y="20136"/>
                          <a:pt x="102109" y="17659"/>
                          <a:pt x="98585" y="17659"/>
                        </a:cubicBezTo>
                        <a:lnTo>
                          <a:pt x="50579" y="17183"/>
                        </a:lnTo>
                        <a:cubicBezTo>
                          <a:pt x="50388" y="17183"/>
                          <a:pt x="50198" y="17183"/>
                          <a:pt x="50102" y="17183"/>
                        </a:cubicBezTo>
                        <a:cubicBezTo>
                          <a:pt x="42673" y="17183"/>
                          <a:pt x="30767" y="7944"/>
                          <a:pt x="26861" y="4801"/>
                        </a:cubicBezTo>
                        <a:cubicBezTo>
                          <a:pt x="17717" y="9373"/>
                          <a:pt x="4573" y="18040"/>
                          <a:pt x="4478" y="23755"/>
                        </a:cubicBezTo>
                        <a:cubicBezTo>
                          <a:pt x="4478" y="27375"/>
                          <a:pt x="9907" y="29661"/>
                          <a:pt x="15717" y="32042"/>
                        </a:cubicBezTo>
                        <a:cubicBezTo>
                          <a:pt x="22289" y="34709"/>
                          <a:pt x="29719" y="37852"/>
                          <a:pt x="32100" y="44234"/>
                        </a:cubicBezTo>
                        <a:cubicBezTo>
                          <a:pt x="34862" y="51949"/>
                          <a:pt x="44006" y="85477"/>
                          <a:pt x="44387" y="86906"/>
                        </a:cubicBezTo>
                        <a:cubicBezTo>
                          <a:pt x="44578" y="87573"/>
                          <a:pt x="44387" y="88335"/>
                          <a:pt x="44006" y="88811"/>
                        </a:cubicBezTo>
                        <a:cubicBezTo>
                          <a:pt x="43625" y="89383"/>
                          <a:pt x="42959" y="89668"/>
                          <a:pt x="42197" y="89668"/>
                        </a:cubicBezTo>
                        <a:lnTo>
                          <a:pt x="31624" y="89668"/>
                        </a:lnTo>
                        <a:cubicBezTo>
                          <a:pt x="30386" y="89668"/>
                          <a:pt x="29433" y="88716"/>
                          <a:pt x="29433" y="87478"/>
                        </a:cubicBezTo>
                        <a:cubicBezTo>
                          <a:pt x="29433" y="86239"/>
                          <a:pt x="30481" y="85287"/>
                          <a:pt x="31624" y="85287"/>
                        </a:cubicBezTo>
                        <a:lnTo>
                          <a:pt x="39244" y="85287"/>
                        </a:lnTo>
                        <a:cubicBezTo>
                          <a:pt x="36958" y="76905"/>
                          <a:pt x="30100" y="52140"/>
                          <a:pt x="27909" y="45853"/>
                        </a:cubicBezTo>
                        <a:cubicBezTo>
                          <a:pt x="26290" y="41281"/>
                          <a:pt x="20003" y="38710"/>
                          <a:pt x="14003" y="36233"/>
                        </a:cubicBezTo>
                        <a:cubicBezTo>
                          <a:pt x="7049" y="33376"/>
                          <a:pt x="-94" y="30423"/>
                          <a:pt x="1" y="23755"/>
                        </a:cubicBezTo>
                        <a:cubicBezTo>
                          <a:pt x="96" y="13183"/>
                          <a:pt x="23432" y="1562"/>
                          <a:pt x="26099" y="229"/>
                        </a:cubicBezTo>
                        <a:cubicBezTo>
                          <a:pt x="26861" y="-152"/>
                          <a:pt x="27814" y="-57"/>
                          <a:pt x="28481" y="514"/>
                        </a:cubicBezTo>
                        <a:cubicBezTo>
                          <a:pt x="34196" y="5372"/>
                          <a:pt x="45435" y="13087"/>
                          <a:pt x="50388" y="12802"/>
                        </a:cubicBezTo>
                        <a:lnTo>
                          <a:pt x="98585" y="13278"/>
                        </a:lnTo>
                        <a:cubicBezTo>
                          <a:pt x="104109" y="13373"/>
                          <a:pt x="108872" y="17183"/>
                          <a:pt x="110205" y="22612"/>
                        </a:cubicBezTo>
                        <a:cubicBezTo>
                          <a:pt x="110681" y="24613"/>
                          <a:pt x="114587" y="41853"/>
                          <a:pt x="109157" y="46520"/>
                        </a:cubicBezTo>
                        <a:cubicBezTo>
                          <a:pt x="105347" y="49759"/>
                          <a:pt x="83726" y="78143"/>
                          <a:pt x="75725" y="88811"/>
                        </a:cubicBezTo>
                        <a:cubicBezTo>
                          <a:pt x="75344" y="89383"/>
                          <a:pt x="74677" y="89668"/>
                          <a:pt x="74010" y="89668"/>
                        </a:cubicBezTo>
                        <a:close/>
                      </a:path>
                    </a:pathLst>
                  </a:custGeom>
                  <a:solidFill>
                    <a:srgbClr val="C88E2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 b="1"/>
                  </a:p>
                </p:txBody>
              </p:sp>
              <p:sp>
                <p:nvSpPr>
                  <p:cNvPr id="810" name="Freeform: Shape 809">
                    <a:extLst>
                      <a:ext uri="{FF2B5EF4-FFF2-40B4-BE49-F238E27FC236}">
                        <a16:creationId xmlns:a16="http://schemas.microsoft.com/office/drawing/2014/main" id="{0C274471-B6DF-4F26-9216-3D8DE8427654}"/>
                      </a:ext>
                    </a:extLst>
                  </p:cNvPr>
                  <p:cNvSpPr/>
                  <p:nvPr/>
                </p:nvSpPr>
                <p:spPr>
                  <a:xfrm>
                    <a:off x="11338813" y="4983445"/>
                    <a:ext cx="42051" cy="43338"/>
                  </a:xfrm>
                  <a:custGeom>
                    <a:avLst/>
                    <a:gdLst>
                      <a:gd name="connsiteX0" fmla="*/ 39815 w 42051"/>
                      <a:gd name="connsiteY0" fmla="*/ 43339 h 43338"/>
                      <a:gd name="connsiteX1" fmla="*/ 37909 w 42051"/>
                      <a:gd name="connsiteY1" fmla="*/ 42291 h 43338"/>
                      <a:gd name="connsiteX2" fmla="*/ 20955 w 42051"/>
                      <a:gd name="connsiteY2" fmla="*/ 13906 h 43338"/>
                      <a:gd name="connsiteX3" fmla="*/ 4096 w 42051"/>
                      <a:gd name="connsiteY3" fmla="*/ 4381 h 43338"/>
                      <a:gd name="connsiteX4" fmla="*/ 2191 w 42051"/>
                      <a:gd name="connsiteY4" fmla="*/ 4381 h 43338"/>
                      <a:gd name="connsiteX5" fmla="*/ 0 w 42051"/>
                      <a:gd name="connsiteY5" fmla="*/ 2191 h 43338"/>
                      <a:gd name="connsiteX6" fmla="*/ 2191 w 42051"/>
                      <a:gd name="connsiteY6" fmla="*/ 0 h 43338"/>
                      <a:gd name="connsiteX7" fmla="*/ 4096 w 42051"/>
                      <a:gd name="connsiteY7" fmla="*/ 0 h 43338"/>
                      <a:gd name="connsiteX8" fmla="*/ 24765 w 42051"/>
                      <a:gd name="connsiteY8" fmla="*/ 11716 h 43338"/>
                      <a:gd name="connsiteX9" fmla="*/ 41719 w 42051"/>
                      <a:gd name="connsiteY9" fmla="*/ 40100 h 43338"/>
                      <a:gd name="connsiteX10" fmla="*/ 40957 w 42051"/>
                      <a:gd name="connsiteY10" fmla="*/ 43148 h 43338"/>
                      <a:gd name="connsiteX11" fmla="*/ 39815 w 42051"/>
                      <a:gd name="connsiteY11" fmla="*/ 43339 h 433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42051" h="43338">
                        <a:moveTo>
                          <a:pt x="39815" y="43339"/>
                        </a:moveTo>
                        <a:cubicBezTo>
                          <a:pt x="39052" y="43339"/>
                          <a:pt x="38290" y="42958"/>
                          <a:pt x="37909" y="42291"/>
                        </a:cubicBezTo>
                        <a:lnTo>
                          <a:pt x="20955" y="13906"/>
                        </a:lnTo>
                        <a:cubicBezTo>
                          <a:pt x="17431" y="8001"/>
                          <a:pt x="10954" y="4381"/>
                          <a:pt x="4096" y="4381"/>
                        </a:cubicBezTo>
                        <a:lnTo>
                          <a:pt x="2191" y="4381"/>
                        </a:lnTo>
                        <a:cubicBezTo>
                          <a:pt x="952" y="4381"/>
                          <a:pt x="0" y="3429"/>
                          <a:pt x="0" y="2191"/>
                        </a:cubicBezTo>
                        <a:cubicBezTo>
                          <a:pt x="0" y="952"/>
                          <a:pt x="952" y="0"/>
                          <a:pt x="2191" y="0"/>
                        </a:cubicBezTo>
                        <a:lnTo>
                          <a:pt x="4096" y="0"/>
                        </a:lnTo>
                        <a:cubicBezTo>
                          <a:pt x="12478" y="0"/>
                          <a:pt x="20383" y="4477"/>
                          <a:pt x="24765" y="11716"/>
                        </a:cubicBezTo>
                        <a:lnTo>
                          <a:pt x="41719" y="40100"/>
                        </a:lnTo>
                        <a:cubicBezTo>
                          <a:pt x="42386" y="41148"/>
                          <a:pt x="42005" y="42481"/>
                          <a:pt x="40957" y="43148"/>
                        </a:cubicBezTo>
                        <a:cubicBezTo>
                          <a:pt x="40672" y="43244"/>
                          <a:pt x="40291" y="43339"/>
                          <a:pt x="39815" y="43339"/>
                        </a:cubicBezTo>
                        <a:close/>
                      </a:path>
                    </a:pathLst>
                  </a:custGeom>
                  <a:solidFill>
                    <a:srgbClr val="C88E2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 b="1"/>
                  </a:p>
                </p:txBody>
              </p:sp>
              <p:sp>
                <p:nvSpPr>
                  <p:cNvPr id="811" name="Freeform: Shape 810">
                    <a:extLst>
                      <a:ext uri="{FF2B5EF4-FFF2-40B4-BE49-F238E27FC236}">
                        <a16:creationId xmlns:a16="http://schemas.microsoft.com/office/drawing/2014/main" id="{39A5C6BC-FD22-4771-B89E-89602AD0F6A3}"/>
                      </a:ext>
                    </a:extLst>
                  </p:cNvPr>
                  <p:cNvSpPr/>
                  <p:nvPr/>
                </p:nvSpPr>
                <p:spPr>
                  <a:xfrm>
                    <a:off x="11341289" y="5008752"/>
                    <a:ext cx="15550" cy="47749"/>
                  </a:xfrm>
                  <a:custGeom>
                    <a:avLst/>
                    <a:gdLst>
                      <a:gd name="connsiteX0" fmla="*/ 13430 w 15550"/>
                      <a:gd name="connsiteY0" fmla="*/ 47749 h 47749"/>
                      <a:gd name="connsiteX1" fmla="*/ 2191 w 15550"/>
                      <a:gd name="connsiteY1" fmla="*/ 47749 h 47749"/>
                      <a:gd name="connsiteX2" fmla="*/ 0 w 15550"/>
                      <a:gd name="connsiteY2" fmla="*/ 45559 h 47749"/>
                      <a:gd name="connsiteX3" fmla="*/ 2191 w 15550"/>
                      <a:gd name="connsiteY3" fmla="*/ 43368 h 47749"/>
                      <a:gd name="connsiteX4" fmla="*/ 10763 w 15550"/>
                      <a:gd name="connsiteY4" fmla="*/ 43368 h 47749"/>
                      <a:gd name="connsiteX5" fmla="*/ 3620 w 15550"/>
                      <a:gd name="connsiteY5" fmla="*/ 2601 h 47749"/>
                      <a:gd name="connsiteX6" fmla="*/ 5429 w 15550"/>
                      <a:gd name="connsiteY6" fmla="*/ 29 h 47749"/>
                      <a:gd name="connsiteX7" fmla="*/ 8001 w 15550"/>
                      <a:gd name="connsiteY7" fmla="*/ 1839 h 47749"/>
                      <a:gd name="connsiteX8" fmla="*/ 15526 w 15550"/>
                      <a:gd name="connsiteY8" fmla="*/ 45273 h 47749"/>
                      <a:gd name="connsiteX9" fmla="*/ 15050 w 15550"/>
                      <a:gd name="connsiteY9" fmla="*/ 47083 h 47749"/>
                      <a:gd name="connsiteX10" fmla="*/ 13430 w 15550"/>
                      <a:gd name="connsiteY10" fmla="*/ 47749 h 477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5550" h="47749">
                        <a:moveTo>
                          <a:pt x="13430" y="47749"/>
                        </a:moveTo>
                        <a:lnTo>
                          <a:pt x="2191" y="47749"/>
                        </a:lnTo>
                        <a:cubicBezTo>
                          <a:pt x="953" y="47749"/>
                          <a:pt x="0" y="46797"/>
                          <a:pt x="0" y="45559"/>
                        </a:cubicBezTo>
                        <a:cubicBezTo>
                          <a:pt x="0" y="44320"/>
                          <a:pt x="953" y="43368"/>
                          <a:pt x="2191" y="43368"/>
                        </a:cubicBezTo>
                        <a:lnTo>
                          <a:pt x="10763" y="43368"/>
                        </a:lnTo>
                        <a:lnTo>
                          <a:pt x="3620" y="2601"/>
                        </a:lnTo>
                        <a:cubicBezTo>
                          <a:pt x="3429" y="1363"/>
                          <a:pt x="4191" y="220"/>
                          <a:pt x="5429" y="29"/>
                        </a:cubicBezTo>
                        <a:cubicBezTo>
                          <a:pt x="6668" y="-161"/>
                          <a:pt x="7810" y="601"/>
                          <a:pt x="8001" y="1839"/>
                        </a:cubicBezTo>
                        <a:lnTo>
                          <a:pt x="15526" y="45273"/>
                        </a:lnTo>
                        <a:cubicBezTo>
                          <a:pt x="15621" y="45940"/>
                          <a:pt x="15431" y="46606"/>
                          <a:pt x="15050" y="47083"/>
                        </a:cubicBezTo>
                        <a:cubicBezTo>
                          <a:pt x="14764" y="47464"/>
                          <a:pt x="14097" y="47749"/>
                          <a:pt x="13430" y="47749"/>
                        </a:cubicBezTo>
                        <a:close/>
                      </a:path>
                    </a:pathLst>
                  </a:custGeom>
                  <a:solidFill>
                    <a:srgbClr val="C88E2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 b="1"/>
                  </a:p>
                </p:txBody>
              </p:sp>
              <p:sp>
                <p:nvSpPr>
                  <p:cNvPr id="812" name="Freeform: Shape 811">
                    <a:extLst>
                      <a:ext uri="{FF2B5EF4-FFF2-40B4-BE49-F238E27FC236}">
                        <a16:creationId xmlns:a16="http://schemas.microsoft.com/office/drawing/2014/main" id="{E4791FDC-31BB-409C-8402-18DD24933395}"/>
                      </a:ext>
                    </a:extLst>
                  </p:cNvPr>
                  <p:cNvSpPr/>
                  <p:nvPr/>
                </p:nvSpPr>
                <p:spPr>
                  <a:xfrm>
                    <a:off x="11242940" y="5008676"/>
                    <a:ext cx="25439" cy="47825"/>
                  </a:xfrm>
                  <a:custGeom>
                    <a:avLst/>
                    <a:gdLst>
                      <a:gd name="connsiteX0" fmla="*/ 2242 w 25439"/>
                      <a:gd name="connsiteY0" fmla="*/ 47826 h 47825"/>
                      <a:gd name="connsiteX1" fmla="*/ 1290 w 25439"/>
                      <a:gd name="connsiteY1" fmla="*/ 47635 h 47825"/>
                      <a:gd name="connsiteX2" fmla="*/ 242 w 25439"/>
                      <a:gd name="connsiteY2" fmla="*/ 44682 h 47825"/>
                      <a:gd name="connsiteX3" fmla="*/ 21197 w 25439"/>
                      <a:gd name="connsiteY3" fmla="*/ 1248 h 47825"/>
                      <a:gd name="connsiteX4" fmla="*/ 24150 w 25439"/>
                      <a:gd name="connsiteY4" fmla="*/ 200 h 47825"/>
                      <a:gd name="connsiteX5" fmla="*/ 25198 w 25439"/>
                      <a:gd name="connsiteY5" fmla="*/ 3153 h 47825"/>
                      <a:gd name="connsiteX6" fmla="*/ 4243 w 25439"/>
                      <a:gd name="connsiteY6" fmla="*/ 46587 h 47825"/>
                      <a:gd name="connsiteX7" fmla="*/ 2242 w 25439"/>
                      <a:gd name="connsiteY7" fmla="*/ 47826 h 478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25439" h="47825">
                        <a:moveTo>
                          <a:pt x="2242" y="47826"/>
                        </a:moveTo>
                        <a:cubicBezTo>
                          <a:pt x="1957" y="47826"/>
                          <a:pt x="1576" y="47730"/>
                          <a:pt x="1290" y="47635"/>
                        </a:cubicBezTo>
                        <a:cubicBezTo>
                          <a:pt x="147" y="47064"/>
                          <a:pt x="-329" y="45730"/>
                          <a:pt x="242" y="44682"/>
                        </a:cubicBezTo>
                        <a:lnTo>
                          <a:pt x="21197" y="1248"/>
                        </a:lnTo>
                        <a:cubicBezTo>
                          <a:pt x="21769" y="105"/>
                          <a:pt x="23102" y="-276"/>
                          <a:pt x="24150" y="200"/>
                        </a:cubicBezTo>
                        <a:cubicBezTo>
                          <a:pt x="25293" y="772"/>
                          <a:pt x="25769" y="2106"/>
                          <a:pt x="25198" y="3153"/>
                        </a:cubicBezTo>
                        <a:lnTo>
                          <a:pt x="4243" y="46587"/>
                        </a:lnTo>
                        <a:cubicBezTo>
                          <a:pt x="3862" y="47349"/>
                          <a:pt x="3100" y="47826"/>
                          <a:pt x="2242" y="47826"/>
                        </a:cubicBezTo>
                        <a:close/>
                      </a:path>
                    </a:pathLst>
                  </a:custGeom>
                  <a:solidFill>
                    <a:srgbClr val="C88E2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 b="1"/>
                  </a:p>
                </p:txBody>
              </p:sp>
              <p:sp>
                <p:nvSpPr>
                  <p:cNvPr id="813" name="Freeform: Shape 812">
                    <a:extLst>
                      <a:ext uri="{FF2B5EF4-FFF2-40B4-BE49-F238E27FC236}">
                        <a16:creationId xmlns:a16="http://schemas.microsoft.com/office/drawing/2014/main" id="{5FBDF8E5-72D8-4C24-8F3E-43AE03E73F08}"/>
                      </a:ext>
                    </a:extLst>
                  </p:cNvPr>
                  <p:cNvSpPr/>
                  <p:nvPr/>
                </p:nvSpPr>
                <p:spPr>
                  <a:xfrm>
                    <a:off x="11269743" y="5012947"/>
                    <a:ext cx="68810" cy="16504"/>
                  </a:xfrm>
                  <a:custGeom>
                    <a:avLst/>
                    <a:gdLst>
                      <a:gd name="connsiteX0" fmla="*/ 2204 w 68810"/>
                      <a:gd name="connsiteY0" fmla="*/ 16504 h 16504"/>
                      <a:gd name="connsiteX1" fmla="*/ 395 w 68810"/>
                      <a:gd name="connsiteY1" fmla="*/ 15552 h 16504"/>
                      <a:gd name="connsiteX2" fmla="*/ 871 w 68810"/>
                      <a:gd name="connsiteY2" fmla="*/ 12408 h 16504"/>
                      <a:gd name="connsiteX3" fmla="*/ 41447 w 68810"/>
                      <a:gd name="connsiteY3" fmla="*/ 26 h 16504"/>
                      <a:gd name="connsiteX4" fmla="*/ 68117 w 68810"/>
                      <a:gd name="connsiteY4" fmla="*/ 9932 h 16504"/>
                      <a:gd name="connsiteX5" fmla="*/ 68213 w 68810"/>
                      <a:gd name="connsiteY5" fmla="*/ 13075 h 16504"/>
                      <a:gd name="connsiteX6" fmla="*/ 65069 w 68810"/>
                      <a:gd name="connsiteY6" fmla="*/ 13266 h 16504"/>
                      <a:gd name="connsiteX7" fmla="*/ 41257 w 68810"/>
                      <a:gd name="connsiteY7" fmla="*/ 4503 h 16504"/>
                      <a:gd name="connsiteX8" fmla="*/ 3347 w 68810"/>
                      <a:gd name="connsiteY8" fmla="*/ 16028 h 16504"/>
                      <a:gd name="connsiteX9" fmla="*/ 2204 w 68810"/>
                      <a:gd name="connsiteY9" fmla="*/ 16504 h 165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68810" h="16504">
                        <a:moveTo>
                          <a:pt x="2204" y="16504"/>
                        </a:moveTo>
                        <a:cubicBezTo>
                          <a:pt x="1538" y="16504"/>
                          <a:pt x="871" y="16218"/>
                          <a:pt x="395" y="15552"/>
                        </a:cubicBezTo>
                        <a:cubicBezTo>
                          <a:pt x="-272" y="14599"/>
                          <a:pt x="-82" y="13170"/>
                          <a:pt x="871" y="12408"/>
                        </a:cubicBezTo>
                        <a:cubicBezTo>
                          <a:pt x="1633" y="11837"/>
                          <a:pt x="19445" y="-641"/>
                          <a:pt x="41447" y="26"/>
                        </a:cubicBezTo>
                        <a:cubicBezTo>
                          <a:pt x="57640" y="502"/>
                          <a:pt x="67641" y="9551"/>
                          <a:pt x="68117" y="9932"/>
                        </a:cubicBezTo>
                        <a:cubicBezTo>
                          <a:pt x="68975" y="10789"/>
                          <a:pt x="69070" y="12123"/>
                          <a:pt x="68213" y="13075"/>
                        </a:cubicBezTo>
                        <a:cubicBezTo>
                          <a:pt x="67355" y="14028"/>
                          <a:pt x="65927" y="14028"/>
                          <a:pt x="65069" y="13266"/>
                        </a:cubicBezTo>
                        <a:cubicBezTo>
                          <a:pt x="64974" y="13170"/>
                          <a:pt x="55735" y="4979"/>
                          <a:pt x="41257" y="4503"/>
                        </a:cubicBezTo>
                        <a:cubicBezTo>
                          <a:pt x="20683" y="4122"/>
                          <a:pt x="3538" y="15933"/>
                          <a:pt x="3347" y="16028"/>
                        </a:cubicBezTo>
                        <a:cubicBezTo>
                          <a:pt x="3157" y="16314"/>
                          <a:pt x="2681" y="16504"/>
                          <a:pt x="2204" y="16504"/>
                        </a:cubicBezTo>
                        <a:close/>
                      </a:path>
                    </a:pathLst>
                  </a:custGeom>
                  <a:solidFill>
                    <a:srgbClr val="C88E2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 b="1"/>
                  </a:p>
                </p:txBody>
              </p:sp>
            </p:grpSp>
            <p:grpSp>
              <p:nvGrpSpPr>
                <p:cNvPr id="814" name="Graphic 644">
                  <a:extLst>
                    <a:ext uri="{FF2B5EF4-FFF2-40B4-BE49-F238E27FC236}">
                      <a16:creationId xmlns:a16="http://schemas.microsoft.com/office/drawing/2014/main" id="{61278E8E-1313-4F72-BA1D-15B5A71C2978}"/>
                    </a:ext>
                  </a:extLst>
                </p:cNvPr>
                <p:cNvGrpSpPr/>
                <p:nvPr/>
              </p:nvGrpSpPr>
              <p:grpSpPr>
                <a:xfrm>
                  <a:off x="10952296" y="4956394"/>
                  <a:ext cx="180850" cy="97059"/>
                  <a:chOff x="10952296" y="4956394"/>
                  <a:chExt cx="180850" cy="97059"/>
                </a:xfrm>
                <a:solidFill>
                  <a:srgbClr val="C88E27"/>
                </a:solidFill>
              </p:grpSpPr>
              <p:sp>
                <p:nvSpPr>
                  <p:cNvPr id="815" name="Freeform: Shape 814">
                    <a:extLst>
                      <a:ext uri="{FF2B5EF4-FFF2-40B4-BE49-F238E27FC236}">
                        <a16:creationId xmlns:a16="http://schemas.microsoft.com/office/drawing/2014/main" id="{21B7E19B-81D1-469F-A79B-3B166293843E}"/>
                      </a:ext>
                    </a:extLst>
                  </p:cNvPr>
                  <p:cNvSpPr/>
                  <p:nvPr/>
                </p:nvSpPr>
                <p:spPr>
                  <a:xfrm>
                    <a:off x="10952296" y="4956513"/>
                    <a:ext cx="180850" cy="42648"/>
                  </a:xfrm>
                  <a:custGeom>
                    <a:avLst/>
                    <a:gdLst>
                      <a:gd name="connsiteX0" fmla="*/ 66763 w 180850"/>
                      <a:gd name="connsiteY0" fmla="*/ 42648 h 42648"/>
                      <a:gd name="connsiteX1" fmla="*/ 1326 w 180850"/>
                      <a:gd name="connsiteY1" fmla="*/ 30361 h 42648"/>
                      <a:gd name="connsiteX2" fmla="*/ 183 w 180850"/>
                      <a:gd name="connsiteY2" fmla="*/ 27408 h 42648"/>
                      <a:gd name="connsiteX3" fmla="*/ 94386 w 180850"/>
                      <a:gd name="connsiteY3" fmla="*/ 2738 h 42648"/>
                      <a:gd name="connsiteX4" fmla="*/ 132200 w 180850"/>
                      <a:gd name="connsiteY4" fmla="*/ 14740 h 42648"/>
                      <a:gd name="connsiteX5" fmla="*/ 142487 w 180850"/>
                      <a:gd name="connsiteY5" fmla="*/ 18645 h 42648"/>
                      <a:gd name="connsiteX6" fmla="*/ 142582 w 180850"/>
                      <a:gd name="connsiteY6" fmla="*/ 18645 h 42648"/>
                      <a:gd name="connsiteX7" fmla="*/ 176491 w 180850"/>
                      <a:gd name="connsiteY7" fmla="*/ 19598 h 42648"/>
                      <a:gd name="connsiteX8" fmla="*/ 179444 w 180850"/>
                      <a:gd name="connsiteY8" fmla="*/ 18359 h 42648"/>
                      <a:gd name="connsiteX9" fmla="*/ 180682 w 180850"/>
                      <a:gd name="connsiteY9" fmla="*/ 21312 h 42648"/>
                      <a:gd name="connsiteX10" fmla="*/ 142106 w 180850"/>
                      <a:gd name="connsiteY10" fmla="*/ 23122 h 42648"/>
                      <a:gd name="connsiteX11" fmla="*/ 66763 w 180850"/>
                      <a:gd name="connsiteY11" fmla="*/ 42648 h 42648"/>
                      <a:gd name="connsiteX12" fmla="*/ 5517 w 180850"/>
                      <a:gd name="connsiteY12" fmla="*/ 27218 h 42648"/>
                      <a:gd name="connsiteX13" fmla="*/ 136581 w 180850"/>
                      <a:gd name="connsiteY13" fmla="*/ 21122 h 42648"/>
                      <a:gd name="connsiteX14" fmla="*/ 130676 w 180850"/>
                      <a:gd name="connsiteY14" fmla="*/ 18836 h 42648"/>
                      <a:gd name="connsiteX15" fmla="*/ 93719 w 180850"/>
                      <a:gd name="connsiteY15" fmla="*/ 7120 h 42648"/>
                      <a:gd name="connsiteX16" fmla="*/ 5517 w 180850"/>
                      <a:gd name="connsiteY16" fmla="*/ 27218 h 426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</a:cxnLst>
                    <a:rect l="l" t="t" r="r" b="b"/>
                    <a:pathLst>
                      <a:path w="180850" h="42648">
                        <a:moveTo>
                          <a:pt x="66763" y="42648"/>
                        </a:moveTo>
                        <a:cubicBezTo>
                          <a:pt x="29616" y="42648"/>
                          <a:pt x="1803" y="30552"/>
                          <a:pt x="1326" y="30361"/>
                        </a:cubicBezTo>
                        <a:cubicBezTo>
                          <a:pt x="183" y="29885"/>
                          <a:pt x="-293" y="28551"/>
                          <a:pt x="183" y="27408"/>
                        </a:cubicBezTo>
                        <a:cubicBezTo>
                          <a:pt x="850" y="25884"/>
                          <a:pt x="17519" y="-10025"/>
                          <a:pt x="94386" y="2738"/>
                        </a:cubicBezTo>
                        <a:cubicBezTo>
                          <a:pt x="106387" y="4739"/>
                          <a:pt x="119532" y="9787"/>
                          <a:pt x="132200" y="14740"/>
                        </a:cubicBezTo>
                        <a:cubicBezTo>
                          <a:pt x="135724" y="16074"/>
                          <a:pt x="139153" y="17407"/>
                          <a:pt x="142487" y="18645"/>
                        </a:cubicBezTo>
                        <a:cubicBezTo>
                          <a:pt x="142487" y="18645"/>
                          <a:pt x="142582" y="18645"/>
                          <a:pt x="142582" y="18645"/>
                        </a:cubicBezTo>
                        <a:cubicBezTo>
                          <a:pt x="158870" y="24646"/>
                          <a:pt x="172776" y="28265"/>
                          <a:pt x="176491" y="19598"/>
                        </a:cubicBezTo>
                        <a:cubicBezTo>
                          <a:pt x="176967" y="18455"/>
                          <a:pt x="178301" y="17979"/>
                          <a:pt x="179444" y="18359"/>
                        </a:cubicBezTo>
                        <a:cubicBezTo>
                          <a:pt x="180587" y="18836"/>
                          <a:pt x="181158" y="20169"/>
                          <a:pt x="180682" y="21312"/>
                        </a:cubicBezTo>
                        <a:cubicBezTo>
                          <a:pt x="175634" y="33314"/>
                          <a:pt x="160108" y="29694"/>
                          <a:pt x="142106" y="23122"/>
                        </a:cubicBezTo>
                        <a:cubicBezTo>
                          <a:pt x="116198" y="38076"/>
                          <a:pt x="89718" y="42648"/>
                          <a:pt x="66763" y="42648"/>
                        </a:cubicBezTo>
                        <a:close/>
                        <a:moveTo>
                          <a:pt x="5517" y="27218"/>
                        </a:moveTo>
                        <a:cubicBezTo>
                          <a:pt x="17900" y="31980"/>
                          <a:pt x="78574" y="52554"/>
                          <a:pt x="136581" y="21122"/>
                        </a:cubicBezTo>
                        <a:cubicBezTo>
                          <a:pt x="134581" y="20360"/>
                          <a:pt x="132676" y="19598"/>
                          <a:pt x="130676" y="18836"/>
                        </a:cubicBezTo>
                        <a:cubicBezTo>
                          <a:pt x="118198" y="13978"/>
                          <a:pt x="105244" y="9025"/>
                          <a:pt x="93719" y="7120"/>
                        </a:cubicBezTo>
                        <a:cubicBezTo>
                          <a:pt x="30759" y="-3358"/>
                          <a:pt x="10185" y="20074"/>
                          <a:pt x="5517" y="27218"/>
                        </a:cubicBezTo>
                        <a:close/>
                      </a:path>
                    </a:pathLst>
                  </a:custGeom>
                  <a:solidFill>
                    <a:srgbClr val="C88E2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 b="1"/>
                  </a:p>
                </p:txBody>
              </p:sp>
              <p:sp>
                <p:nvSpPr>
                  <p:cNvPr id="816" name="Freeform: Shape 815">
                    <a:extLst>
                      <a:ext uri="{FF2B5EF4-FFF2-40B4-BE49-F238E27FC236}">
                        <a16:creationId xmlns:a16="http://schemas.microsoft.com/office/drawing/2014/main" id="{36665C52-997C-4960-B108-7FA14E28AE42}"/>
                      </a:ext>
                    </a:extLst>
                  </p:cNvPr>
                  <p:cNvSpPr/>
                  <p:nvPr/>
                </p:nvSpPr>
                <p:spPr>
                  <a:xfrm>
                    <a:off x="11006581" y="4994875"/>
                    <a:ext cx="4381" cy="58578"/>
                  </a:xfrm>
                  <a:custGeom>
                    <a:avLst/>
                    <a:gdLst>
                      <a:gd name="connsiteX0" fmla="*/ 2191 w 4381"/>
                      <a:gd name="connsiteY0" fmla="*/ 58579 h 58578"/>
                      <a:gd name="connsiteX1" fmla="*/ 0 w 4381"/>
                      <a:gd name="connsiteY1" fmla="*/ 56388 h 58578"/>
                      <a:gd name="connsiteX2" fmla="*/ 0 w 4381"/>
                      <a:gd name="connsiteY2" fmla="*/ 2191 h 58578"/>
                      <a:gd name="connsiteX3" fmla="*/ 2191 w 4381"/>
                      <a:gd name="connsiteY3" fmla="*/ 0 h 58578"/>
                      <a:gd name="connsiteX4" fmla="*/ 4381 w 4381"/>
                      <a:gd name="connsiteY4" fmla="*/ 2191 h 58578"/>
                      <a:gd name="connsiteX5" fmla="*/ 4381 w 4381"/>
                      <a:gd name="connsiteY5" fmla="*/ 56388 h 58578"/>
                      <a:gd name="connsiteX6" fmla="*/ 2191 w 4381"/>
                      <a:gd name="connsiteY6" fmla="*/ 58579 h 585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381" h="58578">
                        <a:moveTo>
                          <a:pt x="2191" y="58579"/>
                        </a:moveTo>
                        <a:cubicBezTo>
                          <a:pt x="953" y="58579"/>
                          <a:pt x="0" y="57626"/>
                          <a:pt x="0" y="56388"/>
                        </a:cubicBezTo>
                        <a:lnTo>
                          <a:pt x="0" y="2191"/>
                        </a:lnTo>
                        <a:cubicBezTo>
                          <a:pt x="0" y="952"/>
                          <a:pt x="953" y="0"/>
                          <a:pt x="2191" y="0"/>
                        </a:cubicBezTo>
                        <a:cubicBezTo>
                          <a:pt x="3429" y="0"/>
                          <a:pt x="4381" y="952"/>
                          <a:pt x="4381" y="2191"/>
                        </a:cubicBezTo>
                        <a:lnTo>
                          <a:pt x="4381" y="56388"/>
                        </a:lnTo>
                        <a:cubicBezTo>
                          <a:pt x="4381" y="57626"/>
                          <a:pt x="3429" y="58579"/>
                          <a:pt x="2191" y="58579"/>
                        </a:cubicBezTo>
                        <a:close/>
                      </a:path>
                    </a:pathLst>
                  </a:custGeom>
                  <a:solidFill>
                    <a:srgbClr val="C88E2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 b="1"/>
                  </a:p>
                </p:txBody>
              </p:sp>
              <p:sp>
                <p:nvSpPr>
                  <p:cNvPr id="817" name="Freeform: Shape 816">
                    <a:extLst>
                      <a:ext uri="{FF2B5EF4-FFF2-40B4-BE49-F238E27FC236}">
                        <a16:creationId xmlns:a16="http://schemas.microsoft.com/office/drawing/2014/main" id="{90E122BE-7103-4CAB-85DF-B88F414812BF}"/>
                      </a:ext>
                    </a:extLst>
                  </p:cNvPr>
                  <p:cNvSpPr/>
                  <p:nvPr/>
                </p:nvSpPr>
                <p:spPr>
                  <a:xfrm>
                    <a:off x="11009057" y="4956394"/>
                    <a:ext cx="41529" cy="41529"/>
                  </a:xfrm>
                  <a:custGeom>
                    <a:avLst/>
                    <a:gdLst>
                      <a:gd name="connsiteX0" fmla="*/ 20765 w 41529"/>
                      <a:gd name="connsiteY0" fmla="*/ 41529 h 41529"/>
                      <a:gd name="connsiteX1" fmla="*/ 0 w 41529"/>
                      <a:gd name="connsiteY1" fmla="*/ 20765 h 41529"/>
                      <a:gd name="connsiteX2" fmla="*/ 20765 w 41529"/>
                      <a:gd name="connsiteY2" fmla="*/ 0 h 41529"/>
                      <a:gd name="connsiteX3" fmla="*/ 41529 w 41529"/>
                      <a:gd name="connsiteY3" fmla="*/ 20765 h 41529"/>
                      <a:gd name="connsiteX4" fmla="*/ 20765 w 41529"/>
                      <a:gd name="connsiteY4" fmla="*/ 41529 h 41529"/>
                      <a:gd name="connsiteX5" fmla="*/ 20765 w 41529"/>
                      <a:gd name="connsiteY5" fmla="*/ 4572 h 41529"/>
                      <a:gd name="connsiteX6" fmla="*/ 4477 w 41529"/>
                      <a:gd name="connsiteY6" fmla="*/ 20860 h 41529"/>
                      <a:gd name="connsiteX7" fmla="*/ 20765 w 41529"/>
                      <a:gd name="connsiteY7" fmla="*/ 37148 h 41529"/>
                      <a:gd name="connsiteX8" fmla="*/ 37052 w 41529"/>
                      <a:gd name="connsiteY8" fmla="*/ 20860 h 41529"/>
                      <a:gd name="connsiteX9" fmla="*/ 20765 w 41529"/>
                      <a:gd name="connsiteY9" fmla="*/ 4572 h 41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41529" h="41529">
                        <a:moveTo>
                          <a:pt x="20765" y="41529"/>
                        </a:moveTo>
                        <a:cubicBezTo>
                          <a:pt x="9335" y="41529"/>
                          <a:pt x="0" y="32194"/>
                          <a:pt x="0" y="20765"/>
                        </a:cubicBezTo>
                        <a:cubicBezTo>
                          <a:pt x="0" y="9334"/>
                          <a:pt x="9335" y="0"/>
                          <a:pt x="20765" y="0"/>
                        </a:cubicBezTo>
                        <a:cubicBezTo>
                          <a:pt x="32194" y="0"/>
                          <a:pt x="41529" y="9334"/>
                          <a:pt x="41529" y="20765"/>
                        </a:cubicBezTo>
                        <a:cubicBezTo>
                          <a:pt x="41434" y="32290"/>
                          <a:pt x="32194" y="41529"/>
                          <a:pt x="20765" y="41529"/>
                        </a:cubicBezTo>
                        <a:close/>
                        <a:moveTo>
                          <a:pt x="20765" y="4572"/>
                        </a:moveTo>
                        <a:cubicBezTo>
                          <a:pt x="11811" y="4572"/>
                          <a:pt x="4477" y="11906"/>
                          <a:pt x="4477" y="20860"/>
                        </a:cubicBezTo>
                        <a:cubicBezTo>
                          <a:pt x="4477" y="29813"/>
                          <a:pt x="11811" y="37148"/>
                          <a:pt x="20765" y="37148"/>
                        </a:cubicBezTo>
                        <a:cubicBezTo>
                          <a:pt x="29718" y="37148"/>
                          <a:pt x="37052" y="29813"/>
                          <a:pt x="37052" y="20860"/>
                        </a:cubicBezTo>
                        <a:cubicBezTo>
                          <a:pt x="37052" y="11906"/>
                          <a:pt x="29718" y="4572"/>
                          <a:pt x="20765" y="4572"/>
                        </a:cubicBezTo>
                        <a:close/>
                      </a:path>
                    </a:pathLst>
                  </a:custGeom>
                  <a:solidFill>
                    <a:srgbClr val="C88E2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 b="1"/>
                  </a:p>
                </p:txBody>
              </p:sp>
              <p:sp>
                <p:nvSpPr>
                  <p:cNvPr id="818" name="Freeform: Shape 817">
                    <a:extLst>
                      <a:ext uri="{FF2B5EF4-FFF2-40B4-BE49-F238E27FC236}">
                        <a16:creationId xmlns:a16="http://schemas.microsoft.com/office/drawing/2014/main" id="{E71DBBA3-41F7-4983-AB4E-AEB37FD71A66}"/>
                      </a:ext>
                    </a:extLst>
                  </p:cNvPr>
                  <p:cNvSpPr/>
                  <p:nvPr/>
                </p:nvSpPr>
                <p:spPr>
                  <a:xfrm>
                    <a:off x="11027560" y="4993565"/>
                    <a:ext cx="89150" cy="52744"/>
                  </a:xfrm>
                  <a:custGeom>
                    <a:avLst/>
                    <a:gdLst>
                      <a:gd name="connsiteX0" fmla="*/ 73700 w 89150"/>
                      <a:gd name="connsiteY0" fmla="*/ 52745 h 52744"/>
                      <a:gd name="connsiteX1" fmla="*/ 643 w 89150"/>
                      <a:gd name="connsiteY1" fmla="*/ 3786 h 52744"/>
                      <a:gd name="connsiteX2" fmla="*/ 643 w 89150"/>
                      <a:gd name="connsiteY2" fmla="*/ 643 h 52744"/>
                      <a:gd name="connsiteX3" fmla="*/ 3786 w 89150"/>
                      <a:gd name="connsiteY3" fmla="*/ 643 h 52744"/>
                      <a:gd name="connsiteX4" fmla="*/ 54173 w 89150"/>
                      <a:gd name="connsiteY4" fmla="*/ 41505 h 52744"/>
                      <a:gd name="connsiteX5" fmla="*/ 64460 w 89150"/>
                      <a:gd name="connsiteY5" fmla="*/ 19407 h 52744"/>
                      <a:gd name="connsiteX6" fmla="*/ 83129 w 89150"/>
                      <a:gd name="connsiteY6" fmla="*/ 22074 h 52744"/>
                      <a:gd name="connsiteX7" fmla="*/ 88082 w 89150"/>
                      <a:gd name="connsiteY7" fmla="*/ 41600 h 52744"/>
                      <a:gd name="connsiteX8" fmla="*/ 77414 w 89150"/>
                      <a:gd name="connsiteY8" fmla="*/ 52268 h 52744"/>
                      <a:gd name="connsiteX9" fmla="*/ 73700 w 89150"/>
                      <a:gd name="connsiteY9" fmla="*/ 52745 h 52744"/>
                      <a:gd name="connsiteX10" fmla="*/ 58745 w 89150"/>
                      <a:gd name="connsiteY10" fmla="*/ 43886 h 52744"/>
                      <a:gd name="connsiteX11" fmla="*/ 76462 w 89150"/>
                      <a:gd name="connsiteY11" fmla="*/ 47887 h 52744"/>
                      <a:gd name="connsiteX12" fmla="*/ 83891 w 89150"/>
                      <a:gd name="connsiteY12" fmla="*/ 40172 h 52744"/>
                      <a:gd name="connsiteX13" fmla="*/ 80272 w 89150"/>
                      <a:gd name="connsiteY13" fmla="*/ 25408 h 52744"/>
                      <a:gd name="connsiteX14" fmla="*/ 66461 w 89150"/>
                      <a:gd name="connsiteY14" fmla="*/ 23312 h 52744"/>
                      <a:gd name="connsiteX15" fmla="*/ 58745 w 89150"/>
                      <a:gd name="connsiteY15" fmla="*/ 43886 h 527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89150" h="52744">
                        <a:moveTo>
                          <a:pt x="73700" y="52745"/>
                        </a:moveTo>
                        <a:cubicBezTo>
                          <a:pt x="48744" y="52745"/>
                          <a:pt x="2738" y="5882"/>
                          <a:pt x="643" y="3786"/>
                        </a:cubicBezTo>
                        <a:cubicBezTo>
                          <a:pt x="-214" y="2929"/>
                          <a:pt x="-214" y="1500"/>
                          <a:pt x="643" y="643"/>
                        </a:cubicBezTo>
                        <a:cubicBezTo>
                          <a:pt x="1500" y="-214"/>
                          <a:pt x="2929" y="-214"/>
                          <a:pt x="3786" y="643"/>
                        </a:cubicBezTo>
                        <a:cubicBezTo>
                          <a:pt x="13502" y="10549"/>
                          <a:pt x="35504" y="30837"/>
                          <a:pt x="54173" y="41505"/>
                        </a:cubicBezTo>
                        <a:cubicBezTo>
                          <a:pt x="53983" y="26932"/>
                          <a:pt x="60365" y="21407"/>
                          <a:pt x="64460" y="19407"/>
                        </a:cubicBezTo>
                        <a:cubicBezTo>
                          <a:pt x="70366" y="16454"/>
                          <a:pt x="77795" y="17502"/>
                          <a:pt x="83129" y="22074"/>
                        </a:cubicBezTo>
                        <a:cubicBezTo>
                          <a:pt x="88654" y="26837"/>
                          <a:pt x="90559" y="34171"/>
                          <a:pt x="88082" y="41600"/>
                        </a:cubicBezTo>
                        <a:cubicBezTo>
                          <a:pt x="86177" y="47506"/>
                          <a:pt x="82558" y="51030"/>
                          <a:pt x="77414" y="52268"/>
                        </a:cubicBezTo>
                        <a:cubicBezTo>
                          <a:pt x="76271" y="52554"/>
                          <a:pt x="75033" y="52745"/>
                          <a:pt x="73700" y="52745"/>
                        </a:cubicBezTo>
                        <a:close/>
                        <a:moveTo>
                          <a:pt x="58745" y="43886"/>
                        </a:moveTo>
                        <a:cubicBezTo>
                          <a:pt x="65603" y="47315"/>
                          <a:pt x="71890" y="49030"/>
                          <a:pt x="76462" y="47887"/>
                        </a:cubicBezTo>
                        <a:cubicBezTo>
                          <a:pt x="79986" y="47030"/>
                          <a:pt x="82463" y="44553"/>
                          <a:pt x="83891" y="40172"/>
                        </a:cubicBezTo>
                        <a:cubicBezTo>
                          <a:pt x="85796" y="34361"/>
                          <a:pt x="84463" y="28932"/>
                          <a:pt x="80272" y="25408"/>
                        </a:cubicBezTo>
                        <a:cubicBezTo>
                          <a:pt x="76271" y="21979"/>
                          <a:pt x="70747" y="21217"/>
                          <a:pt x="66461" y="23312"/>
                        </a:cubicBezTo>
                        <a:cubicBezTo>
                          <a:pt x="60746" y="26170"/>
                          <a:pt x="58079" y="33504"/>
                          <a:pt x="58745" y="43886"/>
                        </a:cubicBezTo>
                        <a:close/>
                      </a:path>
                    </a:pathLst>
                  </a:custGeom>
                  <a:solidFill>
                    <a:srgbClr val="C88E2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 b="1"/>
                  </a:p>
                </p:txBody>
              </p:sp>
            </p:grpSp>
          </p:grpSp>
          <p:grpSp>
            <p:nvGrpSpPr>
              <p:cNvPr id="819" name="Graphic 644">
                <a:extLst>
                  <a:ext uri="{FF2B5EF4-FFF2-40B4-BE49-F238E27FC236}">
                    <a16:creationId xmlns:a16="http://schemas.microsoft.com/office/drawing/2014/main" id="{61278E8E-1313-4F72-BA1D-15B5A71C2978}"/>
                  </a:ext>
                </a:extLst>
              </p:cNvPr>
              <p:cNvGrpSpPr/>
              <p:nvPr/>
            </p:nvGrpSpPr>
            <p:grpSpPr>
              <a:xfrm>
                <a:off x="11135835" y="4790564"/>
                <a:ext cx="1179290" cy="387286"/>
                <a:chOff x="11135835" y="4790564"/>
                <a:chExt cx="1179290" cy="387286"/>
              </a:xfrm>
            </p:grpSpPr>
            <p:sp>
              <p:nvSpPr>
                <p:cNvPr id="820" name="Freeform: Shape 819">
                  <a:extLst>
                    <a:ext uri="{FF2B5EF4-FFF2-40B4-BE49-F238E27FC236}">
                      <a16:creationId xmlns:a16="http://schemas.microsoft.com/office/drawing/2014/main" id="{6D638998-7F94-4A93-856B-AF809BC629B5}"/>
                    </a:ext>
                  </a:extLst>
                </p:cNvPr>
                <p:cNvSpPr/>
                <p:nvPr/>
              </p:nvSpPr>
              <p:spPr>
                <a:xfrm>
                  <a:off x="11147742" y="4790564"/>
                  <a:ext cx="1154620" cy="387286"/>
                </a:xfrm>
                <a:custGeom>
                  <a:avLst/>
                  <a:gdLst>
                    <a:gd name="connsiteX0" fmla="*/ 0 w 1154620"/>
                    <a:gd name="connsiteY0" fmla="*/ 0 h 387286"/>
                    <a:gd name="connsiteX1" fmla="*/ 1154621 w 1154620"/>
                    <a:gd name="connsiteY1" fmla="*/ 0 h 387286"/>
                    <a:gd name="connsiteX2" fmla="*/ 1154621 w 1154620"/>
                    <a:gd name="connsiteY2" fmla="*/ 387287 h 387286"/>
                    <a:gd name="connsiteX3" fmla="*/ 0 w 1154620"/>
                    <a:gd name="connsiteY3" fmla="*/ 387287 h 3872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54620" h="387286">
                      <a:moveTo>
                        <a:pt x="0" y="0"/>
                      </a:moveTo>
                      <a:lnTo>
                        <a:pt x="1154621" y="0"/>
                      </a:lnTo>
                      <a:lnTo>
                        <a:pt x="1154621" y="387287"/>
                      </a:lnTo>
                      <a:lnTo>
                        <a:pt x="0" y="387287"/>
                      </a:lnTo>
                      <a:close/>
                    </a:path>
                  </a:pathLst>
                </a:custGeom>
                <a:solidFill>
                  <a:srgbClr val="EEC36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 b="1"/>
                </a:p>
              </p:txBody>
            </p:sp>
            <p:sp>
              <p:nvSpPr>
                <p:cNvPr id="821" name="Freeform: Shape 820">
                  <a:extLst>
                    <a:ext uri="{FF2B5EF4-FFF2-40B4-BE49-F238E27FC236}">
                      <a16:creationId xmlns:a16="http://schemas.microsoft.com/office/drawing/2014/main" id="{FB3F83F0-A0BD-4AD2-B9CD-C1486E81E7AD}"/>
                    </a:ext>
                  </a:extLst>
                </p:cNvPr>
                <p:cNvSpPr/>
                <p:nvPr/>
              </p:nvSpPr>
              <p:spPr>
                <a:xfrm>
                  <a:off x="12256166" y="4790564"/>
                  <a:ext cx="58959" cy="387286"/>
                </a:xfrm>
                <a:custGeom>
                  <a:avLst/>
                  <a:gdLst>
                    <a:gd name="connsiteX0" fmla="*/ 0 w 58959"/>
                    <a:gd name="connsiteY0" fmla="*/ 0 h 387286"/>
                    <a:gd name="connsiteX1" fmla="*/ 58960 w 58959"/>
                    <a:gd name="connsiteY1" fmla="*/ 0 h 387286"/>
                    <a:gd name="connsiteX2" fmla="*/ 58960 w 58959"/>
                    <a:gd name="connsiteY2" fmla="*/ 387287 h 387286"/>
                    <a:gd name="connsiteX3" fmla="*/ 0 w 58959"/>
                    <a:gd name="connsiteY3" fmla="*/ 387287 h 3872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8959" h="387286">
                      <a:moveTo>
                        <a:pt x="0" y="0"/>
                      </a:moveTo>
                      <a:lnTo>
                        <a:pt x="58960" y="0"/>
                      </a:lnTo>
                      <a:lnTo>
                        <a:pt x="58960" y="387287"/>
                      </a:lnTo>
                      <a:lnTo>
                        <a:pt x="0" y="387287"/>
                      </a:lnTo>
                      <a:close/>
                    </a:path>
                  </a:pathLst>
                </a:custGeom>
                <a:solidFill>
                  <a:srgbClr val="FBDB9D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 b="1"/>
                </a:p>
              </p:txBody>
            </p:sp>
            <p:sp>
              <p:nvSpPr>
                <p:cNvPr id="822" name="Freeform: Shape 821">
                  <a:extLst>
                    <a:ext uri="{FF2B5EF4-FFF2-40B4-BE49-F238E27FC236}">
                      <a16:creationId xmlns:a16="http://schemas.microsoft.com/office/drawing/2014/main" id="{0B0D6831-7438-4E17-B926-7F120E3F7162}"/>
                    </a:ext>
                  </a:extLst>
                </p:cNvPr>
                <p:cNvSpPr/>
                <p:nvPr/>
              </p:nvSpPr>
              <p:spPr>
                <a:xfrm>
                  <a:off x="11135835" y="4790564"/>
                  <a:ext cx="1176147" cy="30289"/>
                </a:xfrm>
                <a:custGeom>
                  <a:avLst/>
                  <a:gdLst>
                    <a:gd name="connsiteX0" fmla="*/ 0 w 1176147"/>
                    <a:gd name="connsiteY0" fmla="*/ 0 h 30289"/>
                    <a:gd name="connsiteX1" fmla="*/ 1176147 w 1176147"/>
                    <a:gd name="connsiteY1" fmla="*/ 0 h 30289"/>
                    <a:gd name="connsiteX2" fmla="*/ 1176147 w 1176147"/>
                    <a:gd name="connsiteY2" fmla="*/ 30289 h 30289"/>
                    <a:gd name="connsiteX3" fmla="*/ 0 w 1176147"/>
                    <a:gd name="connsiteY3" fmla="*/ 30289 h 302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76147" h="30289">
                      <a:moveTo>
                        <a:pt x="0" y="0"/>
                      </a:moveTo>
                      <a:lnTo>
                        <a:pt x="1176147" y="0"/>
                      </a:lnTo>
                      <a:lnTo>
                        <a:pt x="1176147" y="30289"/>
                      </a:lnTo>
                      <a:lnTo>
                        <a:pt x="0" y="30289"/>
                      </a:lnTo>
                      <a:close/>
                    </a:path>
                  </a:pathLst>
                </a:custGeom>
                <a:solidFill>
                  <a:srgbClr val="D9AB4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 b="1"/>
                </a:p>
              </p:txBody>
            </p:sp>
          </p:grpSp>
          <p:sp>
            <p:nvSpPr>
              <p:cNvPr id="823" name="Freeform: Shape 822">
                <a:extLst>
                  <a:ext uri="{FF2B5EF4-FFF2-40B4-BE49-F238E27FC236}">
                    <a16:creationId xmlns:a16="http://schemas.microsoft.com/office/drawing/2014/main" id="{258101F3-850C-4252-861B-5AB248E99E74}"/>
                  </a:ext>
                </a:extLst>
              </p:cNvPr>
              <p:cNvSpPr/>
              <p:nvPr/>
            </p:nvSpPr>
            <p:spPr>
              <a:xfrm rot="5400000">
                <a:off x="11639872" y="4515350"/>
                <a:ext cx="170402" cy="937831"/>
              </a:xfrm>
              <a:custGeom>
                <a:avLst/>
                <a:gdLst>
                  <a:gd name="connsiteX0" fmla="*/ 0 w 170402"/>
                  <a:gd name="connsiteY0" fmla="*/ 0 h 937831"/>
                  <a:gd name="connsiteX1" fmla="*/ 170402 w 170402"/>
                  <a:gd name="connsiteY1" fmla="*/ 0 h 937831"/>
                  <a:gd name="connsiteX2" fmla="*/ 170402 w 170402"/>
                  <a:gd name="connsiteY2" fmla="*/ 937831 h 937831"/>
                  <a:gd name="connsiteX3" fmla="*/ 0 w 170402"/>
                  <a:gd name="connsiteY3" fmla="*/ 937831 h 9378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0402" h="937831">
                    <a:moveTo>
                      <a:pt x="0" y="0"/>
                    </a:moveTo>
                    <a:lnTo>
                      <a:pt x="170402" y="0"/>
                    </a:lnTo>
                    <a:lnTo>
                      <a:pt x="170402" y="937831"/>
                    </a:lnTo>
                    <a:lnTo>
                      <a:pt x="0" y="937831"/>
                    </a:lnTo>
                    <a:close/>
                  </a:path>
                </a:pathLst>
              </a:custGeom>
              <a:solidFill>
                <a:srgbClr val="F6D49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 b="1"/>
              </a:p>
            </p:txBody>
          </p:sp>
          <p:sp>
            <p:nvSpPr>
              <p:cNvPr id="825" name="Freeform: Shape 824">
                <a:extLst>
                  <a:ext uri="{FF2B5EF4-FFF2-40B4-BE49-F238E27FC236}">
                    <a16:creationId xmlns:a16="http://schemas.microsoft.com/office/drawing/2014/main" id="{9CE4129F-02FF-46C6-BCB5-F00410C4E877}"/>
                  </a:ext>
                </a:extLst>
              </p:cNvPr>
              <p:cNvSpPr/>
              <p:nvPr/>
            </p:nvSpPr>
            <p:spPr>
              <a:xfrm>
                <a:off x="11102307" y="4739224"/>
                <a:ext cx="1252632" cy="51435"/>
              </a:xfrm>
              <a:custGeom>
                <a:avLst/>
                <a:gdLst>
                  <a:gd name="connsiteX0" fmla="*/ 0 w 1252632"/>
                  <a:gd name="connsiteY0" fmla="*/ 0 h 51435"/>
                  <a:gd name="connsiteX1" fmla="*/ 1252633 w 1252632"/>
                  <a:gd name="connsiteY1" fmla="*/ 0 h 51435"/>
                  <a:gd name="connsiteX2" fmla="*/ 1252633 w 1252632"/>
                  <a:gd name="connsiteY2" fmla="*/ 51435 h 51435"/>
                  <a:gd name="connsiteX3" fmla="*/ 0 w 1252632"/>
                  <a:gd name="connsiteY3" fmla="*/ 51435 h 514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52632" h="51435">
                    <a:moveTo>
                      <a:pt x="0" y="0"/>
                    </a:moveTo>
                    <a:lnTo>
                      <a:pt x="1252633" y="0"/>
                    </a:lnTo>
                    <a:lnTo>
                      <a:pt x="1252633" y="51435"/>
                    </a:lnTo>
                    <a:lnTo>
                      <a:pt x="0" y="51435"/>
                    </a:lnTo>
                    <a:close/>
                  </a:path>
                </a:pathLst>
              </a:custGeom>
              <a:solidFill>
                <a:srgbClr val="FBDB9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 b="1"/>
              </a:p>
            </p:txBody>
          </p:sp>
          <p:sp>
            <p:nvSpPr>
              <p:cNvPr id="827" name="Freeform: Shape 826">
                <a:extLst>
                  <a:ext uri="{FF2B5EF4-FFF2-40B4-BE49-F238E27FC236}">
                    <a16:creationId xmlns:a16="http://schemas.microsoft.com/office/drawing/2014/main" id="{32DE62EE-9308-4D0A-8B46-3920A1B6E26D}"/>
                  </a:ext>
                </a:extLst>
              </p:cNvPr>
              <p:cNvSpPr/>
              <p:nvPr/>
            </p:nvSpPr>
            <p:spPr>
              <a:xfrm>
                <a:off x="11147741" y="4899053"/>
                <a:ext cx="77724" cy="51149"/>
              </a:xfrm>
              <a:custGeom>
                <a:avLst/>
                <a:gdLst>
                  <a:gd name="connsiteX0" fmla="*/ 0 w 77724"/>
                  <a:gd name="connsiteY0" fmla="*/ 0 h 51149"/>
                  <a:gd name="connsiteX1" fmla="*/ 21527 w 77724"/>
                  <a:gd name="connsiteY1" fmla="*/ 17621 h 51149"/>
                  <a:gd name="connsiteX2" fmla="*/ 65151 w 77724"/>
                  <a:gd name="connsiteY2" fmla="*/ 30194 h 51149"/>
                  <a:gd name="connsiteX3" fmla="*/ 77724 w 77724"/>
                  <a:gd name="connsiteY3" fmla="*/ 51149 h 51149"/>
                  <a:gd name="connsiteX4" fmla="*/ 59150 w 77724"/>
                  <a:gd name="connsiteY4" fmla="*/ 33814 h 51149"/>
                  <a:gd name="connsiteX5" fmla="*/ 19145 w 77724"/>
                  <a:gd name="connsiteY5" fmla="*/ 25527 h 51149"/>
                  <a:gd name="connsiteX6" fmla="*/ 0 w 77724"/>
                  <a:gd name="connsiteY6" fmla="*/ 15812 h 511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7724" h="51149">
                    <a:moveTo>
                      <a:pt x="0" y="0"/>
                    </a:moveTo>
                    <a:lnTo>
                      <a:pt x="21527" y="17621"/>
                    </a:lnTo>
                    <a:lnTo>
                      <a:pt x="65151" y="30194"/>
                    </a:lnTo>
                    <a:lnTo>
                      <a:pt x="77724" y="51149"/>
                    </a:lnTo>
                    <a:lnTo>
                      <a:pt x="59150" y="33814"/>
                    </a:lnTo>
                    <a:lnTo>
                      <a:pt x="19145" y="25527"/>
                    </a:lnTo>
                    <a:lnTo>
                      <a:pt x="0" y="15812"/>
                    </a:lnTo>
                    <a:close/>
                  </a:path>
                </a:pathLst>
              </a:custGeom>
              <a:solidFill>
                <a:srgbClr val="D9AB4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 b="1"/>
              </a:p>
            </p:txBody>
          </p:sp>
          <p:sp>
            <p:nvSpPr>
              <p:cNvPr id="828" name="Freeform: Shape 827">
                <a:extLst>
                  <a:ext uri="{FF2B5EF4-FFF2-40B4-BE49-F238E27FC236}">
                    <a16:creationId xmlns:a16="http://schemas.microsoft.com/office/drawing/2014/main" id="{8B3CD4EE-7E7A-4465-8B97-0CADB30EFC8C}"/>
                  </a:ext>
                </a:extLst>
              </p:cNvPr>
              <p:cNvSpPr/>
              <p:nvPr/>
            </p:nvSpPr>
            <p:spPr>
              <a:xfrm>
                <a:off x="12112338" y="4846190"/>
                <a:ext cx="190023" cy="29241"/>
              </a:xfrm>
              <a:custGeom>
                <a:avLst/>
                <a:gdLst>
                  <a:gd name="connsiteX0" fmla="*/ 0 w 190023"/>
                  <a:gd name="connsiteY0" fmla="*/ 29242 h 29241"/>
                  <a:gd name="connsiteX1" fmla="*/ 59722 w 190023"/>
                  <a:gd name="connsiteY1" fmla="*/ 0 h 29241"/>
                  <a:gd name="connsiteX2" fmla="*/ 100393 w 190023"/>
                  <a:gd name="connsiteY2" fmla="*/ 14669 h 29241"/>
                  <a:gd name="connsiteX3" fmla="*/ 144589 w 190023"/>
                  <a:gd name="connsiteY3" fmla="*/ 4191 h 29241"/>
                  <a:gd name="connsiteX4" fmla="*/ 190024 w 190023"/>
                  <a:gd name="connsiteY4" fmla="*/ 2953 h 29241"/>
                  <a:gd name="connsiteX5" fmla="*/ 190024 w 190023"/>
                  <a:gd name="connsiteY5" fmla="*/ 20288 h 29241"/>
                  <a:gd name="connsiteX6" fmla="*/ 145828 w 190023"/>
                  <a:gd name="connsiteY6" fmla="*/ 14669 h 29241"/>
                  <a:gd name="connsiteX7" fmla="*/ 99822 w 190023"/>
                  <a:gd name="connsiteY7" fmla="*/ 29242 h 29241"/>
                  <a:gd name="connsiteX8" fmla="*/ 60960 w 190023"/>
                  <a:gd name="connsiteY8" fmla="*/ 11335 h 292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90023" h="29241">
                    <a:moveTo>
                      <a:pt x="0" y="29242"/>
                    </a:moveTo>
                    <a:lnTo>
                      <a:pt x="59722" y="0"/>
                    </a:lnTo>
                    <a:lnTo>
                      <a:pt x="100393" y="14669"/>
                    </a:lnTo>
                    <a:lnTo>
                      <a:pt x="144589" y="4191"/>
                    </a:lnTo>
                    <a:lnTo>
                      <a:pt x="190024" y="2953"/>
                    </a:lnTo>
                    <a:lnTo>
                      <a:pt x="190024" y="20288"/>
                    </a:lnTo>
                    <a:lnTo>
                      <a:pt x="145828" y="14669"/>
                    </a:lnTo>
                    <a:lnTo>
                      <a:pt x="99822" y="29242"/>
                    </a:lnTo>
                    <a:lnTo>
                      <a:pt x="60960" y="11335"/>
                    </a:lnTo>
                    <a:close/>
                  </a:path>
                </a:pathLst>
              </a:custGeom>
              <a:solidFill>
                <a:srgbClr val="D9AB4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 b="1"/>
              </a:p>
            </p:txBody>
          </p:sp>
          <p:sp>
            <p:nvSpPr>
              <p:cNvPr id="829" name="Freeform: Shape 828">
                <a:extLst>
                  <a:ext uri="{FF2B5EF4-FFF2-40B4-BE49-F238E27FC236}">
                    <a16:creationId xmlns:a16="http://schemas.microsoft.com/office/drawing/2014/main" id="{C8F86E5E-64FE-4AA2-8CA5-26A24642F957}"/>
                  </a:ext>
                </a:extLst>
              </p:cNvPr>
              <p:cNvSpPr/>
              <p:nvPr/>
            </p:nvSpPr>
            <p:spPr>
              <a:xfrm>
                <a:off x="11445398" y="4790564"/>
                <a:ext cx="105156" cy="100393"/>
              </a:xfrm>
              <a:custGeom>
                <a:avLst/>
                <a:gdLst>
                  <a:gd name="connsiteX0" fmla="*/ 0 w 105156"/>
                  <a:gd name="connsiteY0" fmla="*/ 0 h 100393"/>
                  <a:gd name="connsiteX1" fmla="*/ 58579 w 105156"/>
                  <a:gd name="connsiteY1" fmla="*/ 30290 h 100393"/>
                  <a:gd name="connsiteX2" fmla="*/ 64484 w 105156"/>
                  <a:gd name="connsiteY2" fmla="*/ 70295 h 100393"/>
                  <a:gd name="connsiteX3" fmla="*/ 76486 w 105156"/>
                  <a:gd name="connsiteY3" fmla="*/ 100394 h 100393"/>
                  <a:gd name="connsiteX4" fmla="*/ 76486 w 105156"/>
                  <a:gd name="connsiteY4" fmla="*/ 23908 h 100393"/>
                  <a:gd name="connsiteX5" fmla="*/ 105156 w 105156"/>
                  <a:gd name="connsiteY5" fmla="*/ 0 h 100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5156" h="100393">
                    <a:moveTo>
                      <a:pt x="0" y="0"/>
                    </a:moveTo>
                    <a:lnTo>
                      <a:pt x="58579" y="30290"/>
                    </a:lnTo>
                    <a:lnTo>
                      <a:pt x="64484" y="70295"/>
                    </a:lnTo>
                    <a:lnTo>
                      <a:pt x="76486" y="100394"/>
                    </a:lnTo>
                    <a:lnTo>
                      <a:pt x="76486" y="23908"/>
                    </a:lnTo>
                    <a:lnTo>
                      <a:pt x="105156" y="0"/>
                    </a:lnTo>
                    <a:close/>
                  </a:path>
                </a:pathLst>
              </a:custGeom>
              <a:solidFill>
                <a:srgbClr val="D9AB4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 b="1"/>
              </a:p>
            </p:txBody>
          </p:sp>
          <p:sp>
            <p:nvSpPr>
              <p:cNvPr id="830" name="Freeform: Shape 829">
                <a:extLst>
                  <a:ext uri="{FF2B5EF4-FFF2-40B4-BE49-F238E27FC236}">
                    <a16:creationId xmlns:a16="http://schemas.microsoft.com/office/drawing/2014/main" id="{4B514B67-E0D5-4C97-AB79-87EB3585BA74}"/>
                  </a:ext>
                </a:extLst>
              </p:cNvPr>
              <p:cNvSpPr/>
              <p:nvPr/>
            </p:nvSpPr>
            <p:spPr>
              <a:xfrm>
                <a:off x="11857735" y="5081076"/>
                <a:ext cx="227075" cy="96774"/>
              </a:xfrm>
              <a:custGeom>
                <a:avLst/>
                <a:gdLst>
                  <a:gd name="connsiteX0" fmla="*/ 227076 w 227075"/>
                  <a:gd name="connsiteY0" fmla="*/ 96774 h 96774"/>
                  <a:gd name="connsiteX1" fmla="*/ 129064 w 227075"/>
                  <a:gd name="connsiteY1" fmla="*/ 58483 h 96774"/>
                  <a:gd name="connsiteX2" fmla="*/ 74104 w 227075"/>
                  <a:gd name="connsiteY2" fmla="*/ 16669 h 96774"/>
                  <a:gd name="connsiteX3" fmla="*/ 15526 w 227075"/>
                  <a:gd name="connsiteY3" fmla="*/ 0 h 96774"/>
                  <a:gd name="connsiteX4" fmla="*/ 71723 w 227075"/>
                  <a:gd name="connsiteY4" fmla="*/ 26289 h 96774"/>
                  <a:gd name="connsiteX5" fmla="*/ 105156 w 227075"/>
                  <a:gd name="connsiteY5" fmla="*/ 62103 h 96774"/>
                  <a:gd name="connsiteX6" fmla="*/ 0 w 227075"/>
                  <a:gd name="connsiteY6" fmla="*/ 77629 h 96774"/>
                  <a:gd name="connsiteX7" fmla="*/ 113538 w 227075"/>
                  <a:gd name="connsiteY7" fmla="*/ 75248 h 96774"/>
                  <a:gd name="connsiteX8" fmla="*/ 124301 w 227075"/>
                  <a:gd name="connsiteY8" fmla="*/ 96774 h 967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27075" h="96774">
                    <a:moveTo>
                      <a:pt x="227076" y="96774"/>
                    </a:moveTo>
                    <a:lnTo>
                      <a:pt x="129064" y="58483"/>
                    </a:lnTo>
                    <a:lnTo>
                      <a:pt x="74104" y="16669"/>
                    </a:lnTo>
                    <a:lnTo>
                      <a:pt x="15526" y="0"/>
                    </a:lnTo>
                    <a:lnTo>
                      <a:pt x="71723" y="26289"/>
                    </a:lnTo>
                    <a:lnTo>
                      <a:pt x="105156" y="62103"/>
                    </a:lnTo>
                    <a:lnTo>
                      <a:pt x="0" y="77629"/>
                    </a:lnTo>
                    <a:lnTo>
                      <a:pt x="113538" y="75248"/>
                    </a:lnTo>
                    <a:lnTo>
                      <a:pt x="124301" y="96774"/>
                    </a:lnTo>
                    <a:close/>
                  </a:path>
                </a:pathLst>
              </a:custGeom>
              <a:solidFill>
                <a:srgbClr val="D9AB4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 b="1"/>
              </a:p>
            </p:txBody>
          </p:sp>
          <p:sp>
            <p:nvSpPr>
              <p:cNvPr id="831" name="Freeform: Shape 830">
                <a:extLst>
                  <a:ext uri="{FF2B5EF4-FFF2-40B4-BE49-F238E27FC236}">
                    <a16:creationId xmlns:a16="http://schemas.microsoft.com/office/drawing/2014/main" id="{B4792AFD-2BFD-42F9-86BE-F8C4D4E08323}"/>
                  </a:ext>
                </a:extLst>
              </p:cNvPr>
              <p:cNvSpPr/>
              <p:nvPr/>
            </p:nvSpPr>
            <p:spPr>
              <a:xfrm>
                <a:off x="11256136" y="4899053"/>
                <a:ext cx="937831" cy="170402"/>
              </a:xfrm>
              <a:custGeom>
                <a:avLst/>
                <a:gdLst>
                  <a:gd name="connsiteX0" fmla="*/ 0 w 937831"/>
                  <a:gd name="connsiteY0" fmla="*/ 14669 h 170402"/>
                  <a:gd name="connsiteX1" fmla="*/ 919543 w 937831"/>
                  <a:gd name="connsiteY1" fmla="*/ 14669 h 170402"/>
                  <a:gd name="connsiteX2" fmla="*/ 919543 w 937831"/>
                  <a:gd name="connsiteY2" fmla="*/ 170402 h 170402"/>
                  <a:gd name="connsiteX3" fmla="*/ 937831 w 937831"/>
                  <a:gd name="connsiteY3" fmla="*/ 170402 h 170402"/>
                  <a:gd name="connsiteX4" fmla="*/ 937831 w 937831"/>
                  <a:gd name="connsiteY4" fmla="*/ 0 h 170402"/>
                  <a:gd name="connsiteX5" fmla="*/ 0 w 937831"/>
                  <a:gd name="connsiteY5" fmla="*/ 0 h 1704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37831" h="170402">
                    <a:moveTo>
                      <a:pt x="0" y="14669"/>
                    </a:moveTo>
                    <a:lnTo>
                      <a:pt x="919543" y="14669"/>
                    </a:lnTo>
                    <a:lnTo>
                      <a:pt x="919543" y="170402"/>
                    </a:lnTo>
                    <a:lnTo>
                      <a:pt x="937831" y="170402"/>
                    </a:lnTo>
                    <a:lnTo>
                      <a:pt x="93783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AB4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 b="1"/>
              </a:p>
            </p:txBody>
          </p:sp>
          <p:sp>
            <p:nvSpPr>
              <p:cNvPr id="832" name="Freeform: Shape 831">
                <a:extLst>
                  <a:ext uri="{FF2B5EF4-FFF2-40B4-BE49-F238E27FC236}">
                    <a16:creationId xmlns:a16="http://schemas.microsoft.com/office/drawing/2014/main" id="{47C44E83-A5BF-42A8-AB9E-D5572F39C9E7}"/>
                  </a:ext>
                </a:extLst>
              </p:cNvPr>
              <p:cNvSpPr/>
              <p:nvPr/>
            </p:nvSpPr>
            <p:spPr>
              <a:xfrm>
                <a:off x="11256136" y="4899053"/>
                <a:ext cx="937831" cy="170402"/>
              </a:xfrm>
              <a:custGeom>
                <a:avLst/>
                <a:gdLst>
                  <a:gd name="connsiteX0" fmla="*/ 9525 w 937831"/>
                  <a:gd name="connsiteY0" fmla="*/ 0 h 170402"/>
                  <a:gd name="connsiteX1" fmla="*/ 9525 w 937831"/>
                  <a:gd name="connsiteY1" fmla="*/ 162497 h 170402"/>
                  <a:gd name="connsiteX2" fmla="*/ 937831 w 937831"/>
                  <a:gd name="connsiteY2" fmla="*/ 162497 h 170402"/>
                  <a:gd name="connsiteX3" fmla="*/ 937831 w 937831"/>
                  <a:gd name="connsiteY3" fmla="*/ 170402 h 170402"/>
                  <a:gd name="connsiteX4" fmla="*/ 0 w 937831"/>
                  <a:gd name="connsiteY4" fmla="*/ 170402 h 170402"/>
                  <a:gd name="connsiteX5" fmla="*/ 0 w 937831"/>
                  <a:gd name="connsiteY5" fmla="*/ 0 h 1704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37831" h="170402">
                    <a:moveTo>
                      <a:pt x="9525" y="0"/>
                    </a:moveTo>
                    <a:lnTo>
                      <a:pt x="9525" y="162497"/>
                    </a:lnTo>
                    <a:lnTo>
                      <a:pt x="937831" y="162497"/>
                    </a:lnTo>
                    <a:lnTo>
                      <a:pt x="937831" y="170402"/>
                    </a:lnTo>
                    <a:lnTo>
                      <a:pt x="0" y="17040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AB4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 b="1"/>
              </a:p>
            </p:txBody>
          </p:sp>
          <p:sp>
            <p:nvSpPr>
              <p:cNvPr id="833" name="Freeform: Shape 832">
                <a:extLst>
                  <a:ext uri="{FF2B5EF4-FFF2-40B4-BE49-F238E27FC236}">
                    <a16:creationId xmlns:a16="http://schemas.microsoft.com/office/drawing/2014/main" id="{1123DD0E-DEB3-438C-995D-864D37B59B25}"/>
                  </a:ext>
                </a:extLst>
              </p:cNvPr>
              <p:cNvSpPr/>
              <p:nvPr/>
            </p:nvSpPr>
            <p:spPr>
              <a:xfrm>
                <a:off x="11147741" y="5107365"/>
                <a:ext cx="568928" cy="44195"/>
              </a:xfrm>
              <a:custGeom>
                <a:avLst/>
                <a:gdLst>
                  <a:gd name="connsiteX0" fmla="*/ 0 w 568928"/>
                  <a:gd name="connsiteY0" fmla="*/ 34671 h 44195"/>
                  <a:gd name="connsiteX1" fmla="*/ 98012 w 568928"/>
                  <a:gd name="connsiteY1" fmla="*/ 16669 h 44195"/>
                  <a:gd name="connsiteX2" fmla="*/ 568928 w 568928"/>
                  <a:gd name="connsiteY2" fmla="*/ 44196 h 44195"/>
                  <a:gd name="connsiteX3" fmla="*/ 100394 w 568928"/>
                  <a:gd name="connsiteY3" fmla="*/ 0 h 44195"/>
                  <a:gd name="connsiteX4" fmla="*/ 0 w 568928"/>
                  <a:gd name="connsiteY4" fmla="*/ 4763 h 441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68928" h="44195">
                    <a:moveTo>
                      <a:pt x="0" y="34671"/>
                    </a:moveTo>
                    <a:lnTo>
                      <a:pt x="98012" y="16669"/>
                    </a:lnTo>
                    <a:lnTo>
                      <a:pt x="568928" y="44196"/>
                    </a:lnTo>
                    <a:lnTo>
                      <a:pt x="100394" y="0"/>
                    </a:lnTo>
                    <a:lnTo>
                      <a:pt x="0" y="4763"/>
                    </a:lnTo>
                    <a:close/>
                  </a:path>
                </a:pathLst>
              </a:custGeom>
              <a:solidFill>
                <a:srgbClr val="D9AB4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 b="1"/>
              </a:p>
            </p:txBody>
          </p:sp>
          <p:grpSp>
            <p:nvGrpSpPr>
              <p:cNvPr id="834" name="Graphic 644">
                <a:extLst>
                  <a:ext uri="{FF2B5EF4-FFF2-40B4-BE49-F238E27FC236}">
                    <a16:creationId xmlns:a16="http://schemas.microsoft.com/office/drawing/2014/main" id="{61278E8E-1313-4F72-BA1D-15B5A71C2978}"/>
                  </a:ext>
                </a:extLst>
              </p:cNvPr>
              <p:cNvGrpSpPr/>
              <p:nvPr/>
            </p:nvGrpSpPr>
            <p:grpSpPr>
              <a:xfrm>
                <a:off x="11395555" y="4202871"/>
                <a:ext cx="203576" cy="257746"/>
                <a:chOff x="11395555" y="4202871"/>
                <a:chExt cx="203576" cy="257746"/>
              </a:xfrm>
            </p:grpSpPr>
            <p:sp>
              <p:nvSpPr>
                <p:cNvPr id="835" name="Freeform: Shape 834">
                  <a:extLst>
                    <a:ext uri="{FF2B5EF4-FFF2-40B4-BE49-F238E27FC236}">
                      <a16:creationId xmlns:a16="http://schemas.microsoft.com/office/drawing/2014/main" id="{89C13D2C-3030-4C5E-A57B-79D76993D6A3}"/>
                    </a:ext>
                  </a:extLst>
                </p:cNvPr>
                <p:cNvSpPr/>
                <p:nvPr/>
              </p:nvSpPr>
              <p:spPr>
                <a:xfrm>
                  <a:off x="11395555" y="4202966"/>
                  <a:ext cx="203576" cy="234600"/>
                </a:xfrm>
                <a:custGeom>
                  <a:avLst/>
                  <a:gdLst>
                    <a:gd name="connsiteX0" fmla="*/ 54224 w 203576"/>
                    <a:gd name="connsiteY0" fmla="*/ 11906 h 234600"/>
                    <a:gd name="connsiteX1" fmla="*/ 54224 w 203576"/>
                    <a:gd name="connsiteY1" fmla="*/ 36385 h 234600"/>
                    <a:gd name="connsiteX2" fmla="*/ 27 w 203576"/>
                    <a:gd name="connsiteY2" fmla="*/ 88202 h 234600"/>
                    <a:gd name="connsiteX3" fmla="*/ 20696 w 203576"/>
                    <a:gd name="connsiteY3" fmla="*/ 101537 h 234600"/>
                    <a:gd name="connsiteX4" fmla="*/ 20696 w 203576"/>
                    <a:gd name="connsiteY4" fmla="*/ 185833 h 234600"/>
                    <a:gd name="connsiteX5" fmla="*/ 69464 w 203576"/>
                    <a:gd name="connsiteY5" fmla="*/ 234601 h 234600"/>
                    <a:gd name="connsiteX6" fmla="*/ 203576 w 203576"/>
                    <a:gd name="connsiteY6" fmla="*/ 161925 h 234600"/>
                    <a:gd name="connsiteX7" fmla="*/ 181478 w 203576"/>
                    <a:gd name="connsiteY7" fmla="*/ 52007 h 234600"/>
                    <a:gd name="connsiteX8" fmla="*/ 106802 w 203576"/>
                    <a:gd name="connsiteY8" fmla="*/ 0 h 234600"/>
                    <a:gd name="connsiteX9" fmla="*/ 54224 w 203576"/>
                    <a:gd name="connsiteY9" fmla="*/ 11906 h 2346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03576" h="234600">
                      <a:moveTo>
                        <a:pt x="54224" y="11906"/>
                      </a:moveTo>
                      <a:lnTo>
                        <a:pt x="54224" y="36385"/>
                      </a:lnTo>
                      <a:cubicBezTo>
                        <a:pt x="54224" y="36385"/>
                        <a:pt x="-1402" y="77343"/>
                        <a:pt x="27" y="88202"/>
                      </a:cubicBezTo>
                      <a:cubicBezTo>
                        <a:pt x="1551" y="98965"/>
                        <a:pt x="20696" y="101537"/>
                        <a:pt x="20696" y="101537"/>
                      </a:cubicBezTo>
                      <a:lnTo>
                        <a:pt x="20696" y="185833"/>
                      </a:lnTo>
                      <a:lnTo>
                        <a:pt x="69464" y="234601"/>
                      </a:lnTo>
                      <a:lnTo>
                        <a:pt x="203576" y="161925"/>
                      </a:lnTo>
                      <a:lnTo>
                        <a:pt x="181478" y="52007"/>
                      </a:lnTo>
                      <a:lnTo>
                        <a:pt x="106802" y="0"/>
                      </a:lnTo>
                      <a:lnTo>
                        <a:pt x="54224" y="11906"/>
                      </a:lnTo>
                      <a:close/>
                    </a:path>
                  </a:pathLst>
                </a:custGeom>
                <a:solidFill>
                  <a:srgbClr val="F0C56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 b="1"/>
                </a:p>
              </p:txBody>
            </p:sp>
            <p:sp>
              <p:nvSpPr>
                <p:cNvPr id="836" name="Freeform: Shape 835">
                  <a:extLst>
                    <a:ext uri="{FF2B5EF4-FFF2-40B4-BE49-F238E27FC236}">
                      <a16:creationId xmlns:a16="http://schemas.microsoft.com/office/drawing/2014/main" id="{9765B818-EAD1-4B3F-A762-FC84FA35DFEB}"/>
                    </a:ext>
                  </a:extLst>
                </p:cNvPr>
                <p:cNvSpPr/>
                <p:nvPr/>
              </p:nvSpPr>
              <p:spPr>
                <a:xfrm>
                  <a:off x="11416346" y="4336507"/>
                  <a:ext cx="44195" cy="12572"/>
                </a:xfrm>
                <a:custGeom>
                  <a:avLst/>
                  <a:gdLst>
                    <a:gd name="connsiteX0" fmla="*/ 0 w 44195"/>
                    <a:gd name="connsiteY0" fmla="*/ 0 h 12572"/>
                    <a:gd name="connsiteX1" fmla="*/ 16002 w 44195"/>
                    <a:gd name="connsiteY1" fmla="*/ 0 h 12572"/>
                    <a:gd name="connsiteX2" fmla="*/ 44196 w 44195"/>
                    <a:gd name="connsiteY2" fmla="*/ 7144 h 12572"/>
                    <a:gd name="connsiteX3" fmla="*/ 13240 w 44195"/>
                    <a:gd name="connsiteY3" fmla="*/ 12573 h 12572"/>
                    <a:gd name="connsiteX4" fmla="*/ 0 w 44195"/>
                    <a:gd name="connsiteY4" fmla="*/ 8096 h 125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4195" h="12572">
                      <a:moveTo>
                        <a:pt x="0" y="0"/>
                      </a:moveTo>
                      <a:lnTo>
                        <a:pt x="16002" y="0"/>
                      </a:lnTo>
                      <a:lnTo>
                        <a:pt x="44196" y="7144"/>
                      </a:lnTo>
                      <a:lnTo>
                        <a:pt x="13240" y="12573"/>
                      </a:lnTo>
                      <a:lnTo>
                        <a:pt x="0" y="8096"/>
                      </a:lnTo>
                      <a:close/>
                    </a:path>
                  </a:pathLst>
                </a:custGeom>
                <a:solidFill>
                  <a:srgbClr val="D8AA5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 b="1"/>
                </a:p>
              </p:txBody>
            </p:sp>
            <p:sp>
              <p:nvSpPr>
                <p:cNvPr id="837" name="Freeform: Shape 836">
                  <a:extLst>
                    <a:ext uri="{FF2B5EF4-FFF2-40B4-BE49-F238E27FC236}">
                      <a16:creationId xmlns:a16="http://schemas.microsoft.com/office/drawing/2014/main" id="{EECBCCA0-6BD6-46B2-859B-6E7B6858D9A0}"/>
                    </a:ext>
                  </a:extLst>
                </p:cNvPr>
                <p:cNvSpPr/>
                <p:nvPr/>
              </p:nvSpPr>
              <p:spPr>
                <a:xfrm>
                  <a:off x="11400767" y="4280214"/>
                  <a:ext cx="39416" cy="25622"/>
                </a:xfrm>
                <a:custGeom>
                  <a:avLst/>
                  <a:gdLst>
                    <a:gd name="connsiteX0" fmla="*/ 7769 w 39416"/>
                    <a:gd name="connsiteY0" fmla="*/ 0 h 25622"/>
                    <a:gd name="connsiteX1" fmla="*/ 36344 w 39416"/>
                    <a:gd name="connsiteY1" fmla="*/ 14478 h 25622"/>
                    <a:gd name="connsiteX2" fmla="*/ 12913 w 39416"/>
                    <a:gd name="connsiteY2" fmla="*/ 25622 h 25622"/>
                    <a:gd name="connsiteX3" fmla="*/ 7769 w 39416"/>
                    <a:gd name="connsiteY3" fmla="*/ 0 h 25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9416" h="25622">
                      <a:moveTo>
                        <a:pt x="7769" y="0"/>
                      </a:moveTo>
                      <a:cubicBezTo>
                        <a:pt x="7769" y="0"/>
                        <a:pt x="22533" y="12382"/>
                        <a:pt x="36344" y="14478"/>
                      </a:cubicBezTo>
                      <a:cubicBezTo>
                        <a:pt x="50156" y="16573"/>
                        <a:pt x="12913" y="25622"/>
                        <a:pt x="12913" y="25622"/>
                      </a:cubicBezTo>
                      <a:cubicBezTo>
                        <a:pt x="12913" y="25622"/>
                        <a:pt x="-12328" y="14954"/>
                        <a:pt x="7769" y="0"/>
                      </a:cubicBezTo>
                      <a:close/>
                    </a:path>
                  </a:pathLst>
                </a:custGeom>
                <a:solidFill>
                  <a:srgbClr val="D8AA5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 b="1"/>
                </a:p>
              </p:txBody>
            </p:sp>
            <p:sp>
              <p:nvSpPr>
                <p:cNvPr id="838" name="Freeform: Shape 837">
                  <a:extLst>
                    <a:ext uri="{FF2B5EF4-FFF2-40B4-BE49-F238E27FC236}">
                      <a16:creationId xmlns:a16="http://schemas.microsoft.com/office/drawing/2014/main" id="{01386CA9-80B9-4D90-B5C7-BE4980220E18}"/>
                    </a:ext>
                  </a:extLst>
                </p:cNvPr>
                <p:cNvSpPr/>
                <p:nvPr/>
              </p:nvSpPr>
              <p:spPr>
                <a:xfrm>
                  <a:off x="11484178" y="4266021"/>
                  <a:ext cx="87330" cy="149528"/>
                </a:xfrm>
                <a:custGeom>
                  <a:avLst/>
                  <a:gdLst>
                    <a:gd name="connsiteX0" fmla="*/ 38468 w 87330"/>
                    <a:gd name="connsiteY0" fmla="*/ 27243 h 149528"/>
                    <a:gd name="connsiteX1" fmla="*/ 65804 w 87330"/>
                    <a:gd name="connsiteY1" fmla="*/ 46293 h 149528"/>
                    <a:gd name="connsiteX2" fmla="*/ 9321 w 87330"/>
                    <a:gd name="connsiteY2" fmla="*/ 142590 h 149528"/>
                    <a:gd name="connsiteX3" fmla="*/ 87331 w 87330"/>
                    <a:gd name="connsiteY3" fmla="*/ 107253 h 149528"/>
                    <a:gd name="connsiteX4" fmla="*/ 87331 w 87330"/>
                    <a:gd name="connsiteY4" fmla="*/ 27147 h 149528"/>
                    <a:gd name="connsiteX5" fmla="*/ 69424 w 87330"/>
                    <a:gd name="connsiteY5" fmla="*/ 192 h 149528"/>
                    <a:gd name="connsiteX6" fmla="*/ 38468 w 87330"/>
                    <a:gd name="connsiteY6" fmla="*/ 27243 h 1495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7330" h="149528">
                      <a:moveTo>
                        <a:pt x="38468" y="27243"/>
                      </a:moveTo>
                      <a:cubicBezTo>
                        <a:pt x="38468" y="27243"/>
                        <a:pt x="63995" y="26004"/>
                        <a:pt x="65804" y="46293"/>
                      </a:cubicBezTo>
                      <a:cubicBezTo>
                        <a:pt x="67614" y="66581"/>
                        <a:pt x="52565" y="115158"/>
                        <a:pt x="9321" y="142590"/>
                      </a:cubicBezTo>
                      <a:cubicBezTo>
                        <a:pt x="-33922" y="170022"/>
                        <a:pt x="87331" y="107253"/>
                        <a:pt x="87331" y="107253"/>
                      </a:cubicBezTo>
                      <a:lnTo>
                        <a:pt x="87331" y="27147"/>
                      </a:lnTo>
                      <a:lnTo>
                        <a:pt x="69424" y="192"/>
                      </a:lnTo>
                      <a:cubicBezTo>
                        <a:pt x="69329" y="287"/>
                        <a:pt x="40373" y="-4380"/>
                        <a:pt x="38468" y="27243"/>
                      </a:cubicBezTo>
                      <a:close/>
                    </a:path>
                  </a:pathLst>
                </a:custGeom>
                <a:solidFill>
                  <a:srgbClr val="D8AA5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 b="1"/>
                </a:p>
              </p:txBody>
            </p:sp>
            <p:sp>
              <p:nvSpPr>
                <p:cNvPr id="839" name="Freeform: Shape 838">
                  <a:extLst>
                    <a:ext uri="{FF2B5EF4-FFF2-40B4-BE49-F238E27FC236}">
                      <a16:creationId xmlns:a16="http://schemas.microsoft.com/office/drawing/2014/main" id="{F153E441-72C1-4CFE-852C-D9E87B81CB84}"/>
                    </a:ext>
                  </a:extLst>
                </p:cNvPr>
                <p:cNvSpPr/>
                <p:nvPr/>
              </p:nvSpPr>
              <p:spPr>
                <a:xfrm>
                  <a:off x="11416346" y="4253444"/>
                  <a:ext cx="154495" cy="207173"/>
                </a:xfrm>
                <a:custGeom>
                  <a:avLst/>
                  <a:gdLst>
                    <a:gd name="connsiteX0" fmla="*/ 0 w 154495"/>
                    <a:gd name="connsiteY0" fmla="*/ 135355 h 207173"/>
                    <a:gd name="connsiteX1" fmla="*/ 132588 w 154495"/>
                    <a:gd name="connsiteY1" fmla="*/ 54202 h 207173"/>
                    <a:gd name="connsiteX2" fmla="*/ 154496 w 154495"/>
                    <a:gd name="connsiteY2" fmla="*/ 76300 h 207173"/>
                    <a:gd name="connsiteX3" fmla="*/ 111443 w 154495"/>
                    <a:gd name="connsiteY3" fmla="*/ 173741 h 207173"/>
                    <a:gd name="connsiteX4" fmla="*/ 12859 w 154495"/>
                    <a:gd name="connsiteY4" fmla="*/ 207174 h 207173"/>
                    <a:gd name="connsiteX5" fmla="*/ 0 w 154495"/>
                    <a:gd name="connsiteY5" fmla="*/ 135355 h 2071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54495" h="207173">
                      <a:moveTo>
                        <a:pt x="0" y="135355"/>
                      </a:moveTo>
                      <a:cubicBezTo>
                        <a:pt x="0" y="135355"/>
                        <a:pt x="132493" y="187933"/>
                        <a:pt x="132588" y="54202"/>
                      </a:cubicBezTo>
                      <a:cubicBezTo>
                        <a:pt x="132779" y="-79529"/>
                        <a:pt x="154496" y="76300"/>
                        <a:pt x="154496" y="76300"/>
                      </a:cubicBezTo>
                      <a:lnTo>
                        <a:pt x="111443" y="173741"/>
                      </a:lnTo>
                      <a:lnTo>
                        <a:pt x="12859" y="207174"/>
                      </a:lnTo>
                      <a:lnTo>
                        <a:pt x="0" y="135355"/>
                      </a:lnTo>
                      <a:close/>
                    </a:path>
                  </a:pathLst>
                </a:custGeom>
                <a:solidFill>
                  <a:srgbClr val="D8AA5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 b="1"/>
                </a:p>
              </p:txBody>
            </p:sp>
            <p:sp>
              <p:nvSpPr>
                <p:cNvPr id="840" name="Freeform: Shape 839">
                  <a:extLst>
                    <a:ext uri="{FF2B5EF4-FFF2-40B4-BE49-F238E27FC236}">
                      <a16:creationId xmlns:a16="http://schemas.microsoft.com/office/drawing/2014/main" id="{B4942473-D654-4242-A636-6E2B4BF0BB49}"/>
                    </a:ext>
                  </a:extLst>
                </p:cNvPr>
                <p:cNvSpPr/>
                <p:nvPr/>
              </p:nvSpPr>
              <p:spPr>
                <a:xfrm>
                  <a:off x="11437968" y="4202871"/>
                  <a:ext cx="94592" cy="58370"/>
                </a:xfrm>
                <a:custGeom>
                  <a:avLst/>
                  <a:gdLst>
                    <a:gd name="connsiteX0" fmla="*/ 11811 w 94592"/>
                    <a:gd name="connsiteY0" fmla="*/ 28765 h 58370"/>
                    <a:gd name="connsiteX1" fmla="*/ 82772 w 94592"/>
                    <a:gd name="connsiteY1" fmla="*/ 49435 h 58370"/>
                    <a:gd name="connsiteX2" fmla="*/ 86392 w 94592"/>
                    <a:gd name="connsiteY2" fmla="*/ 12097 h 58370"/>
                    <a:gd name="connsiteX3" fmla="*/ 0 w 94592"/>
                    <a:gd name="connsiteY3" fmla="*/ 0 h 58370"/>
                    <a:gd name="connsiteX4" fmla="*/ 11811 w 94592"/>
                    <a:gd name="connsiteY4" fmla="*/ 28765 h 583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4592" h="58370">
                      <a:moveTo>
                        <a:pt x="11811" y="28765"/>
                      </a:moveTo>
                      <a:cubicBezTo>
                        <a:pt x="11811" y="28765"/>
                        <a:pt x="58483" y="16192"/>
                        <a:pt x="82772" y="49435"/>
                      </a:cubicBezTo>
                      <a:cubicBezTo>
                        <a:pt x="107061" y="82772"/>
                        <a:pt x="86392" y="12097"/>
                        <a:pt x="86392" y="12097"/>
                      </a:cubicBezTo>
                      <a:lnTo>
                        <a:pt x="0" y="0"/>
                      </a:lnTo>
                      <a:lnTo>
                        <a:pt x="11811" y="28765"/>
                      </a:lnTo>
                      <a:close/>
                    </a:path>
                  </a:pathLst>
                </a:custGeom>
                <a:solidFill>
                  <a:srgbClr val="D8AA5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 b="1"/>
                </a:p>
              </p:txBody>
            </p:sp>
          </p:grpSp>
          <p:grpSp>
            <p:nvGrpSpPr>
              <p:cNvPr id="841" name="Graphic 644">
                <a:extLst>
                  <a:ext uri="{FF2B5EF4-FFF2-40B4-BE49-F238E27FC236}">
                    <a16:creationId xmlns:a16="http://schemas.microsoft.com/office/drawing/2014/main" id="{61278E8E-1313-4F72-BA1D-15B5A71C2978}"/>
                  </a:ext>
                </a:extLst>
              </p:cNvPr>
              <p:cNvGrpSpPr/>
              <p:nvPr/>
            </p:nvGrpSpPr>
            <p:grpSpPr>
              <a:xfrm>
                <a:off x="11291664" y="4383382"/>
                <a:ext cx="188870" cy="178962"/>
                <a:chOff x="11291664" y="4383382"/>
                <a:chExt cx="188870" cy="178962"/>
              </a:xfrm>
            </p:grpSpPr>
            <p:sp>
              <p:nvSpPr>
                <p:cNvPr id="842" name="Freeform: Shape 841">
                  <a:extLst>
                    <a:ext uri="{FF2B5EF4-FFF2-40B4-BE49-F238E27FC236}">
                      <a16:creationId xmlns:a16="http://schemas.microsoft.com/office/drawing/2014/main" id="{CBDED164-0C11-404F-81B6-0265B5D74A1B}"/>
                    </a:ext>
                  </a:extLst>
                </p:cNvPr>
                <p:cNvSpPr/>
                <p:nvPr/>
              </p:nvSpPr>
              <p:spPr>
                <a:xfrm>
                  <a:off x="11326240" y="4388799"/>
                  <a:ext cx="148217" cy="173545"/>
                </a:xfrm>
                <a:custGeom>
                  <a:avLst/>
                  <a:gdLst>
                    <a:gd name="connsiteX0" fmla="*/ 90106 w 148217"/>
                    <a:gd name="connsiteY0" fmla="*/ 0 h 173545"/>
                    <a:gd name="connsiteX1" fmla="*/ 0 w 148217"/>
                    <a:gd name="connsiteY1" fmla="*/ 127349 h 173545"/>
                    <a:gd name="connsiteX2" fmla="*/ 98774 w 148217"/>
                    <a:gd name="connsiteY2" fmla="*/ 173545 h 173545"/>
                    <a:gd name="connsiteX3" fmla="*/ 133445 w 148217"/>
                    <a:gd name="connsiteY3" fmla="*/ 65341 h 173545"/>
                    <a:gd name="connsiteX4" fmla="*/ 148209 w 148217"/>
                    <a:gd name="connsiteY4" fmla="*/ 55626 h 173545"/>
                    <a:gd name="connsiteX5" fmla="*/ 90106 w 148217"/>
                    <a:gd name="connsiteY5" fmla="*/ 0 h 1735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48217" h="173545">
                      <a:moveTo>
                        <a:pt x="90106" y="0"/>
                      </a:moveTo>
                      <a:lnTo>
                        <a:pt x="0" y="127349"/>
                      </a:lnTo>
                      <a:lnTo>
                        <a:pt x="98774" y="173545"/>
                      </a:lnTo>
                      <a:lnTo>
                        <a:pt x="133445" y="65341"/>
                      </a:lnTo>
                      <a:cubicBezTo>
                        <a:pt x="141542" y="70294"/>
                        <a:pt x="148495" y="70580"/>
                        <a:pt x="148209" y="55626"/>
                      </a:cubicBezTo>
                      <a:cubicBezTo>
                        <a:pt x="147447" y="20574"/>
                        <a:pt x="90106" y="0"/>
                        <a:pt x="90106" y="0"/>
                      </a:cubicBezTo>
                      <a:close/>
                    </a:path>
                  </a:pathLst>
                </a:custGeom>
                <a:solidFill>
                  <a:srgbClr val="D6B77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 b="1"/>
                </a:p>
              </p:txBody>
            </p:sp>
            <p:sp>
              <p:nvSpPr>
                <p:cNvPr id="843" name="Freeform: Shape 842">
                  <a:extLst>
                    <a:ext uri="{FF2B5EF4-FFF2-40B4-BE49-F238E27FC236}">
                      <a16:creationId xmlns:a16="http://schemas.microsoft.com/office/drawing/2014/main" id="{70CB19ED-4C0F-44A1-A908-030D4E12F41F}"/>
                    </a:ext>
                  </a:extLst>
                </p:cNvPr>
                <p:cNvSpPr/>
                <p:nvPr/>
              </p:nvSpPr>
              <p:spPr>
                <a:xfrm>
                  <a:off x="11353396" y="4389666"/>
                  <a:ext cx="94468" cy="132863"/>
                </a:xfrm>
                <a:custGeom>
                  <a:avLst/>
                  <a:gdLst>
                    <a:gd name="connsiteX0" fmla="*/ 9515 w 94468"/>
                    <a:gd name="connsiteY0" fmla="*/ 132864 h 132863"/>
                    <a:gd name="connsiteX1" fmla="*/ 4276 w 94468"/>
                    <a:gd name="connsiteY1" fmla="*/ 131245 h 132863"/>
                    <a:gd name="connsiteX2" fmla="*/ 1609 w 94468"/>
                    <a:gd name="connsiteY2" fmla="*/ 118005 h 132863"/>
                    <a:gd name="connsiteX3" fmla="*/ 76952 w 94468"/>
                    <a:gd name="connsiteY3" fmla="*/ 4276 h 132863"/>
                    <a:gd name="connsiteX4" fmla="*/ 90192 w 94468"/>
                    <a:gd name="connsiteY4" fmla="*/ 1609 h 132863"/>
                    <a:gd name="connsiteX5" fmla="*/ 92859 w 94468"/>
                    <a:gd name="connsiteY5" fmla="*/ 14849 h 132863"/>
                    <a:gd name="connsiteX6" fmla="*/ 17516 w 94468"/>
                    <a:gd name="connsiteY6" fmla="*/ 128578 h 132863"/>
                    <a:gd name="connsiteX7" fmla="*/ 9515 w 94468"/>
                    <a:gd name="connsiteY7" fmla="*/ 132864 h 1328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94468" h="132863">
                      <a:moveTo>
                        <a:pt x="9515" y="132864"/>
                      </a:moveTo>
                      <a:cubicBezTo>
                        <a:pt x="7705" y="132864"/>
                        <a:pt x="5896" y="132388"/>
                        <a:pt x="4276" y="131245"/>
                      </a:cubicBezTo>
                      <a:cubicBezTo>
                        <a:pt x="-105" y="128292"/>
                        <a:pt x="-1343" y="122386"/>
                        <a:pt x="1609" y="118005"/>
                      </a:cubicBezTo>
                      <a:lnTo>
                        <a:pt x="76952" y="4276"/>
                      </a:lnTo>
                      <a:cubicBezTo>
                        <a:pt x="79905" y="-105"/>
                        <a:pt x="85810" y="-1343"/>
                        <a:pt x="90192" y="1609"/>
                      </a:cubicBezTo>
                      <a:cubicBezTo>
                        <a:pt x="94573" y="4562"/>
                        <a:pt x="95812" y="10468"/>
                        <a:pt x="92859" y="14849"/>
                      </a:cubicBezTo>
                      <a:lnTo>
                        <a:pt x="17516" y="128578"/>
                      </a:lnTo>
                      <a:cubicBezTo>
                        <a:pt x="15611" y="131340"/>
                        <a:pt x="12563" y="132864"/>
                        <a:pt x="9515" y="132864"/>
                      </a:cubicBezTo>
                      <a:close/>
                    </a:path>
                  </a:pathLst>
                </a:custGeom>
                <a:solidFill>
                  <a:srgbClr val="C17D4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 b="1"/>
                </a:p>
              </p:txBody>
            </p:sp>
            <p:sp>
              <p:nvSpPr>
                <p:cNvPr id="844" name="Freeform: Shape 843">
                  <a:extLst>
                    <a:ext uri="{FF2B5EF4-FFF2-40B4-BE49-F238E27FC236}">
                      <a16:creationId xmlns:a16="http://schemas.microsoft.com/office/drawing/2014/main" id="{DAC789EE-136B-4CC4-851F-C758CB264C64}"/>
                    </a:ext>
                  </a:extLst>
                </p:cNvPr>
                <p:cNvSpPr/>
                <p:nvPr/>
              </p:nvSpPr>
              <p:spPr>
                <a:xfrm>
                  <a:off x="11386067" y="4409097"/>
                  <a:ext cx="94468" cy="132863"/>
                </a:xfrm>
                <a:custGeom>
                  <a:avLst/>
                  <a:gdLst>
                    <a:gd name="connsiteX0" fmla="*/ 9515 w 94468"/>
                    <a:gd name="connsiteY0" fmla="*/ 132864 h 132863"/>
                    <a:gd name="connsiteX1" fmla="*/ 4276 w 94468"/>
                    <a:gd name="connsiteY1" fmla="*/ 131245 h 132863"/>
                    <a:gd name="connsiteX2" fmla="*/ 1609 w 94468"/>
                    <a:gd name="connsiteY2" fmla="*/ 118005 h 132863"/>
                    <a:gd name="connsiteX3" fmla="*/ 76952 w 94468"/>
                    <a:gd name="connsiteY3" fmla="*/ 4276 h 132863"/>
                    <a:gd name="connsiteX4" fmla="*/ 90192 w 94468"/>
                    <a:gd name="connsiteY4" fmla="*/ 1609 h 132863"/>
                    <a:gd name="connsiteX5" fmla="*/ 92859 w 94468"/>
                    <a:gd name="connsiteY5" fmla="*/ 14849 h 132863"/>
                    <a:gd name="connsiteX6" fmla="*/ 17516 w 94468"/>
                    <a:gd name="connsiteY6" fmla="*/ 128578 h 132863"/>
                    <a:gd name="connsiteX7" fmla="*/ 9515 w 94468"/>
                    <a:gd name="connsiteY7" fmla="*/ 132864 h 1328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94468" h="132863">
                      <a:moveTo>
                        <a:pt x="9515" y="132864"/>
                      </a:moveTo>
                      <a:cubicBezTo>
                        <a:pt x="7705" y="132864"/>
                        <a:pt x="5896" y="132388"/>
                        <a:pt x="4276" y="131245"/>
                      </a:cubicBezTo>
                      <a:cubicBezTo>
                        <a:pt x="-105" y="128292"/>
                        <a:pt x="-1343" y="122386"/>
                        <a:pt x="1609" y="118005"/>
                      </a:cubicBezTo>
                      <a:lnTo>
                        <a:pt x="76952" y="4276"/>
                      </a:lnTo>
                      <a:cubicBezTo>
                        <a:pt x="79905" y="-105"/>
                        <a:pt x="85810" y="-1343"/>
                        <a:pt x="90192" y="1609"/>
                      </a:cubicBezTo>
                      <a:cubicBezTo>
                        <a:pt x="94573" y="4562"/>
                        <a:pt x="95812" y="10468"/>
                        <a:pt x="92859" y="14849"/>
                      </a:cubicBezTo>
                      <a:lnTo>
                        <a:pt x="17516" y="128578"/>
                      </a:lnTo>
                      <a:cubicBezTo>
                        <a:pt x="15706" y="131435"/>
                        <a:pt x="12658" y="132864"/>
                        <a:pt x="9515" y="132864"/>
                      </a:cubicBezTo>
                      <a:close/>
                    </a:path>
                  </a:pathLst>
                </a:custGeom>
                <a:solidFill>
                  <a:srgbClr val="C17D4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 b="1"/>
                </a:p>
              </p:txBody>
            </p:sp>
            <p:sp>
              <p:nvSpPr>
                <p:cNvPr id="845" name="Freeform: Shape 844">
                  <a:extLst>
                    <a:ext uri="{FF2B5EF4-FFF2-40B4-BE49-F238E27FC236}">
                      <a16:creationId xmlns:a16="http://schemas.microsoft.com/office/drawing/2014/main" id="{3F0B3019-EA6C-4A91-BD62-254A90CB1168}"/>
                    </a:ext>
                  </a:extLst>
                </p:cNvPr>
                <p:cNvSpPr/>
                <p:nvPr/>
              </p:nvSpPr>
              <p:spPr>
                <a:xfrm>
                  <a:off x="11291664" y="4383382"/>
                  <a:ext cx="141827" cy="174652"/>
                </a:xfrm>
                <a:custGeom>
                  <a:avLst/>
                  <a:gdLst>
                    <a:gd name="connsiteX0" fmla="*/ 141827 w 141827"/>
                    <a:gd name="connsiteY0" fmla="*/ 7512 h 174652"/>
                    <a:gd name="connsiteX1" fmla="*/ 84296 w 141827"/>
                    <a:gd name="connsiteY1" fmla="*/ 154578 h 174652"/>
                    <a:gd name="connsiteX2" fmla="*/ 0 w 141827"/>
                    <a:gd name="connsiteY2" fmla="*/ 133052 h 174652"/>
                    <a:gd name="connsiteX3" fmla="*/ 23431 w 141827"/>
                    <a:gd name="connsiteY3" fmla="*/ 66948 h 174652"/>
                    <a:gd name="connsiteX4" fmla="*/ 141827 w 141827"/>
                    <a:gd name="connsiteY4" fmla="*/ 7512 h 1746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1827" h="174652">
                      <a:moveTo>
                        <a:pt x="141827" y="7512"/>
                      </a:moveTo>
                      <a:cubicBezTo>
                        <a:pt x="141827" y="7512"/>
                        <a:pt x="73152" y="99143"/>
                        <a:pt x="84296" y="154578"/>
                      </a:cubicBezTo>
                      <a:cubicBezTo>
                        <a:pt x="95441" y="210014"/>
                        <a:pt x="0" y="133052"/>
                        <a:pt x="0" y="133052"/>
                      </a:cubicBezTo>
                      <a:lnTo>
                        <a:pt x="23431" y="66948"/>
                      </a:lnTo>
                      <a:cubicBezTo>
                        <a:pt x="23527" y="66948"/>
                        <a:pt x="130588" y="-26682"/>
                        <a:pt x="141827" y="7512"/>
                      </a:cubicBezTo>
                      <a:close/>
                    </a:path>
                  </a:pathLst>
                </a:custGeom>
                <a:solidFill>
                  <a:srgbClr val="FFE9C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 b="1"/>
                </a:p>
              </p:txBody>
            </p:sp>
          </p:grpSp>
          <p:grpSp>
            <p:nvGrpSpPr>
              <p:cNvPr id="846" name="Graphic 644">
                <a:extLst>
                  <a:ext uri="{FF2B5EF4-FFF2-40B4-BE49-F238E27FC236}">
                    <a16:creationId xmlns:a16="http://schemas.microsoft.com/office/drawing/2014/main" id="{61278E8E-1313-4F72-BA1D-15B5A71C2978}"/>
                  </a:ext>
                </a:extLst>
              </p:cNvPr>
              <p:cNvGrpSpPr/>
              <p:nvPr/>
            </p:nvGrpSpPr>
            <p:grpSpPr>
              <a:xfrm>
                <a:off x="11110400" y="4399145"/>
                <a:ext cx="1213809" cy="416177"/>
                <a:chOff x="11110400" y="4399145"/>
                <a:chExt cx="1213809" cy="416177"/>
              </a:xfrm>
            </p:grpSpPr>
            <p:sp>
              <p:nvSpPr>
                <p:cNvPr id="847" name="Freeform: Shape 846">
                  <a:extLst>
                    <a:ext uri="{FF2B5EF4-FFF2-40B4-BE49-F238E27FC236}">
                      <a16:creationId xmlns:a16="http://schemas.microsoft.com/office/drawing/2014/main" id="{477583E6-98C8-4477-9CA7-4CB06441F38E}"/>
                    </a:ext>
                  </a:extLst>
                </p:cNvPr>
                <p:cNvSpPr/>
                <p:nvPr/>
              </p:nvSpPr>
              <p:spPr>
                <a:xfrm>
                  <a:off x="11146160" y="4399145"/>
                  <a:ext cx="1164980" cy="339984"/>
                </a:xfrm>
                <a:custGeom>
                  <a:avLst/>
                  <a:gdLst>
                    <a:gd name="connsiteX0" fmla="*/ 668808 w 1164980"/>
                    <a:gd name="connsiteY0" fmla="*/ 51758 h 339984"/>
                    <a:gd name="connsiteX1" fmla="*/ 796729 w 1164980"/>
                    <a:gd name="connsiteY1" fmla="*/ 68522 h 339984"/>
                    <a:gd name="connsiteX2" fmla="*/ 1150678 w 1164980"/>
                    <a:gd name="connsiteY2" fmla="*/ 130434 h 339984"/>
                    <a:gd name="connsiteX3" fmla="*/ 1106863 w 1164980"/>
                    <a:gd name="connsiteY3" fmla="*/ 339984 h 339984"/>
                    <a:gd name="connsiteX4" fmla="*/ 3677 w 1164980"/>
                    <a:gd name="connsiteY4" fmla="*/ 339984 h 339984"/>
                    <a:gd name="connsiteX5" fmla="*/ 53874 w 1164980"/>
                    <a:gd name="connsiteY5" fmla="*/ 283025 h 339984"/>
                    <a:gd name="connsiteX6" fmla="*/ 111215 w 1164980"/>
                    <a:gd name="connsiteY6" fmla="*/ 281786 h 339984"/>
                    <a:gd name="connsiteX7" fmla="*/ 292856 w 1164980"/>
                    <a:gd name="connsiteY7" fmla="*/ 223208 h 339984"/>
                    <a:gd name="connsiteX8" fmla="*/ 539078 w 1164980"/>
                    <a:gd name="connsiteY8" fmla="*/ 3275 h 339984"/>
                    <a:gd name="connsiteX9" fmla="*/ 668808 w 1164980"/>
                    <a:gd name="connsiteY9" fmla="*/ 51758 h 3399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164980" h="339984">
                      <a:moveTo>
                        <a:pt x="668808" y="51758"/>
                      </a:moveTo>
                      <a:cubicBezTo>
                        <a:pt x="668808" y="51758"/>
                        <a:pt x="732149" y="82809"/>
                        <a:pt x="796729" y="68522"/>
                      </a:cubicBezTo>
                      <a:cubicBezTo>
                        <a:pt x="861308" y="54139"/>
                        <a:pt x="1044379" y="-75211"/>
                        <a:pt x="1150678" y="130434"/>
                      </a:cubicBezTo>
                      <a:cubicBezTo>
                        <a:pt x="1199732" y="225303"/>
                        <a:pt x="1106863" y="339984"/>
                        <a:pt x="1106863" y="339984"/>
                      </a:cubicBezTo>
                      <a:lnTo>
                        <a:pt x="3677" y="339984"/>
                      </a:lnTo>
                      <a:cubicBezTo>
                        <a:pt x="3677" y="339984"/>
                        <a:pt x="-20230" y="285977"/>
                        <a:pt x="53874" y="283025"/>
                      </a:cubicBezTo>
                      <a:lnTo>
                        <a:pt x="111215" y="281786"/>
                      </a:lnTo>
                      <a:cubicBezTo>
                        <a:pt x="111215" y="281786"/>
                        <a:pt x="292856" y="256640"/>
                        <a:pt x="292856" y="223208"/>
                      </a:cubicBezTo>
                      <a:cubicBezTo>
                        <a:pt x="292856" y="189775"/>
                        <a:pt x="346006" y="-29205"/>
                        <a:pt x="539078" y="3275"/>
                      </a:cubicBezTo>
                      <a:cubicBezTo>
                        <a:pt x="654806" y="22897"/>
                        <a:pt x="668808" y="51758"/>
                        <a:pt x="668808" y="51758"/>
                      </a:cubicBezTo>
                      <a:close/>
                    </a:path>
                  </a:pathLst>
                </a:custGeom>
                <a:solidFill>
                  <a:srgbClr val="EFC46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 b="1"/>
                </a:p>
              </p:txBody>
            </p:sp>
            <p:sp>
              <p:nvSpPr>
                <p:cNvPr id="848" name="Freeform: Shape 847">
                  <a:extLst>
                    <a:ext uri="{FF2B5EF4-FFF2-40B4-BE49-F238E27FC236}">
                      <a16:creationId xmlns:a16="http://schemas.microsoft.com/office/drawing/2014/main" id="{6410AEE3-5D1D-4176-899A-6549D32045AD}"/>
                    </a:ext>
                  </a:extLst>
                </p:cNvPr>
                <p:cNvSpPr/>
                <p:nvPr/>
              </p:nvSpPr>
              <p:spPr>
                <a:xfrm>
                  <a:off x="11124596" y="4618352"/>
                  <a:ext cx="314706" cy="124872"/>
                </a:xfrm>
                <a:custGeom>
                  <a:avLst/>
                  <a:gdLst>
                    <a:gd name="connsiteX0" fmla="*/ 314706 w 314706"/>
                    <a:gd name="connsiteY0" fmla="*/ 0 h 124872"/>
                    <a:gd name="connsiteX1" fmla="*/ 175355 w 314706"/>
                    <a:gd name="connsiteY1" fmla="*/ 72295 h 124872"/>
                    <a:gd name="connsiteX2" fmla="*/ 45434 w 314706"/>
                    <a:gd name="connsiteY2" fmla="*/ 124873 h 124872"/>
                    <a:gd name="connsiteX3" fmla="*/ 0 w 314706"/>
                    <a:gd name="connsiteY3" fmla="*/ 112966 h 124872"/>
                    <a:gd name="connsiteX4" fmla="*/ 11144 w 314706"/>
                    <a:gd name="connsiteY4" fmla="*/ 45244 h 124872"/>
                    <a:gd name="connsiteX5" fmla="*/ 314706 w 314706"/>
                    <a:gd name="connsiteY5" fmla="*/ 0 h 1248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14706" h="124872">
                      <a:moveTo>
                        <a:pt x="314706" y="0"/>
                      </a:moveTo>
                      <a:cubicBezTo>
                        <a:pt x="314706" y="0"/>
                        <a:pt x="315278" y="69914"/>
                        <a:pt x="175355" y="72295"/>
                      </a:cubicBezTo>
                      <a:cubicBezTo>
                        <a:pt x="35433" y="74676"/>
                        <a:pt x="45434" y="124873"/>
                        <a:pt x="45434" y="124873"/>
                      </a:cubicBezTo>
                      <a:lnTo>
                        <a:pt x="0" y="112966"/>
                      </a:lnTo>
                      <a:lnTo>
                        <a:pt x="11144" y="45244"/>
                      </a:lnTo>
                      <a:lnTo>
                        <a:pt x="314706" y="0"/>
                      </a:lnTo>
                      <a:close/>
                    </a:path>
                  </a:pathLst>
                </a:custGeom>
                <a:solidFill>
                  <a:srgbClr val="FFD48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 b="1"/>
                </a:p>
              </p:txBody>
            </p:sp>
            <p:sp>
              <p:nvSpPr>
                <p:cNvPr id="850" name="Freeform: Shape 849">
                  <a:extLst>
                    <a:ext uri="{FF2B5EF4-FFF2-40B4-BE49-F238E27FC236}">
                      <a16:creationId xmlns:a16="http://schemas.microsoft.com/office/drawing/2014/main" id="{7B50A1BC-8C90-4254-8829-BD89CBC3CC5E}"/>
                    </a:ext>
                  </a:extLst>
                </p:cNvPr>
                <p:cNvSpPr/>
                <p:nvPr/>
              </p:nvSpPr>
              <p:spPr>
                <a:xfrm>
                  <a:off x="11110400" y="4563078"/>
                  <a:ext cx="1213809" cy="252244"/>
                </a:xfrm>
                <a:custGeom>
                  <a:avLst/>
                  <a:gdLst>
                    <a:gd name="connsiteX0" fmla="*/ 41437 w 1213809"/>
                    <a:gd name="connsiteY0" fmla="*/ 138046 h 252244"/>
                    <a:gd name="connsiteX1" fmla="*/ 191456 w 1213809"/>
                    <a:gd name="connsiteY1" fmla="*/ 153858 h 252244"/>
                    <a:gd name="connsiteX2" fmla="*/ 457108 w 1213809"/>
                    <a:gd name="connsiteY2" fmla="*/ 121758 h 252244"/>
                    <a:gd name="connsiteX3" fmla="*/ 530260 w 1213809"/>
                    <a:gd name="connsiteY3" fmla="*/ 18412 h 252244"/>
                    <a:gd name="connsiteX4" fmla="*/ 552835 w 1213809"/>
                    <a:gd name="connsiteY4" fmla="*/ 146714 h 252244"/>
                    <a:gd name="connsiteX5" fmla="*/ 804676 w 1213809"/>
                    <a:gd name="connsiteY5" fmla="*/ 156429 h 252244"/>
                    <a:gd name="connsiteX6" fmla="*/ 1200535 w 1213809"/>
                    <a:gd name="connsiteY6" fmla="*/ 33557 h 252244"/>
                    <a:gd name="connsiteX7" fmla="*/ 1110619 w 1213809"/>
                    <a:gd name="connsiteY7" fmla="*/ 247108 h 252244"/>
                    <a:gd name="connsiteX8" fmla="*/ 15815 w 1213809"/>
                    <a:gd name="connsiteY8" fmla="*/ 196911 h 252244"/>
                    <a:gd name="connsiteX9" fmla="*/ 41437 w 1213809"/>
                    <a:gd name="connsiteY9" fmla="*/ 138046 h 2522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213809" h="252244">
                      <a:moveTo>
                        <a:pt x="41437" y="138046"/>
                      </a:moveTo>
                      <a:cubicBezTo>
                        <a:pt x="41437" y="138046"/>
                        <a:pt x="82681" y="164621"/>
                        <a:pt x="191456" y="153858"/>
                      </a:cubicBezTo>
                      <a:cubicBezTo>
                        <a:pt x="300232" y="143094"/>
                        <a:pt x="420818" y="171669"/>
                        <a:pt x="457108" y="121758"/>
                      </a:cubicBezTo>
                      <a:cubicBezTo>
                        <a:pt x="493399" y="71847"/>
                        <a:pt x="530260" y="18412"/>
                        <a:pt x="530260" y="18412"/>
                      </a:cubicBezTo>
                      <a:cubicBezTo>
                        <a:pt x="530260" y="18412"/>
                        <a:pt x="493113" y="137951"/>
                        <a:pt x="552835" y="146714"/>
                      </a:cubicBezTo>
                      <a:cubicBezTo>
                        <a:pt x="612556" y="155477"/>
                        <a:pt x="804676" y="156429"/>
                        <a:pt x="804676" y="156429"/>
                      </a:cubicBezTo>
                      <a:cubicBezTo>
                        <a:pt x="804676" y="156429"/>
                        <a:pt x="1180532" y="170622"/>
                        <a:pt x="1200535" y="33557"/>
                      </a:cubicBezTo>
                      <a:cubicBezTo>
                        <a:pt x="1220632" y="-103508"/>
                        <a:pt x="1234920" y="221961"/>
                        <a:pt x="1110619" y="247108"/>
                      </a:cubicBezTo>
                      <a:cubicBezTo>
                        <a:pt x="986317" y="272254"/>
                        <a:pt x="15815" y="196911"/>
                        <a:pt x="15815" y="196911"/>
                      </a:cubicBezTo>
                      <a:cubicBezTo>
                        <a:pt x="15815" y="196911"/>
                        <a:pt x="-33239" y="129474"/>
                        <a:pt x="41437" y="138046"/>
                      </a:cubicBezTo>
                      <a:close/>
                    </a:path>
                  </a:pathLst>
                </a:custGeom>
                <a:solidFill>
                  <a:srgbClr val="DBA96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 b="1"/>
                </a:p>
              </p:txBody>
            </p:sp>
            <p:sp>
              <p:nvSpPr>
                <p:cNvPr id="851" name="Freeform: Shape 850">
                  <a:extLst>
                    <a:ext uri="{FF2B5EF4-FFF2-40B4-BE49-F238E27FC236}">
                      <a16:creationId xmlns:a16="http://schemas.microsoft.com/office/drawing/2014/main" id="{AA471082-9C99-40E9-9D0C-D467A6C33522}"/>
                    </a:ext>
                  </a:extLst>
                </p:cNvPr>
                <p:cNvSpPr/>
                <p:nvPr/>
              </p:nvSpPr>
              <p:spPr>
                <a:xfrm>
                  <a:off x="11401545" y="4526912"/>
                  <a:ext cx="239208" cy="232875"/>
                </a:xfrm>
                <a:custGeom>
                  <a:avLst/>
                  <a:gdLst>
                    <a:gd name="connsiteX0" fmla="*/ 239115 w 239208"/>
                    <a:gd name="connsiteY0" fmla="*/ 0 h 232875"/>
                    <a:gd name="connsiteX1" fmla="*/ 37852 w 239208"/>
                    <a:gd name="connsiteY1" fmla="*/ 212217 h 232875"/>
                    <a:gd name="connsiteX2" fmla="*/ 197681 w 239208"/>
                    <a:gd name="connsiteY2" fmla="*/ 212217 h 232875"/>
                    <a:gd name="connsiteX3" fmla="*/ 239115 w 239208"/>
                    <a:gd name="connsiteY3" fmla="*/ 0 h 2328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39208" h="232875">
                      <a:moveTo>
                        <a:pt x="239115" y="0"/>
                      </a:moveTo>
                      <a:cubicBezTo>
                        <a:pt x="239115" y="0"/>
                        <a:pt x="179489" y="165735"/>
                        <a:pt x="37852" y="212217"/>
                      </a:cubicBezTo>
                      <a:cubicBezTo>
                        <a:pt x="-103785" y="258699"/>
                        <a:pt x="197681" y="212217"/>
                        <a:pt x="197681" y="212217"/>
                      </a:cubicBezTo>
                      <a:cubicBezTo>
                        <a:pt x="197681" y="212217"/>
                        <a:pt x="241496" y="29908"/>
                        <a:pt x="239115" y="0"/>
                      </a:cubicBezTo>
                      <a:close/>
                    </a:path>
                  </a:pathLst>
                </a:custGeom>
                <a:solidFill>
                  <a:srgbClr val="EAB56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 b="1"/>
                </a:p>
              </p:txBody>
            </p:sp>
            <p:sp>
              <p:nvSpPr>
                <p:cNvPr id="852" name="Freeform: Shape 851">
                  <a:extLst>
                    <a:ext uri="{FF2B5EF4-FFF2-40B4-BE49-F238E27FC236}">
                      <a16:creationId xmlns:a16="http://schemas.microsoft.com/office/drawing/2014/main" id="{71A10D2E-B7C6-408C-8C39-E255D33490E3}"/>
                    </a:ext>
                  </a:extLst>
                </p:cNvPr>
                <p:cNvSpPr/>
                <p:nvPr/>
              </p:nvSpPr>
              <p:spPr>
                <a:xfrm>
                  <a:off x="11903799" y="4526912"/>
                  <a:ext cx="193870" cy="241844"/>
                </a:xfrm>
                <a:custGeom>
                  <a:avLst/>
                  <a:gdLst>
                    <a:gd name="connsiteX0" fmla="*/ 193871 w 193870"/>
                    <a:gd name="connsiteY0" fmla="*/ 0 h 241844"/>
                    <a:gd name="connsiteX1" fmla="*/ 154723 w 193870"/>
                    <a:gd name="connsiteY1" fmla="*/ 151733 h 241844"/>
                    <a:gd name="connsiteX2" fmla="*/ 42995 w 193870"/>
                    <a:gd name="connsiteY2" fmla="*/ 221075 h 241844"/>
                    <a:gd name="connsiteX3" fmla="*/ 132 w 193870"/>
                    <a:gd name="connsiteY3" fmla="*/ 212217 h 241844"/>
                    <a:gd name="connsiteX4" fmla="*/ 44709 w 193870"/>
                    <a:gd name="connsiteY4" fmla="*/ 165259 h 241844"/>
                    <a:gd name="connsiteX5" fmla="*/ 114051 w 193870"/>
                    <a:gd name="connsiteY5" fmla="*/ 162877 h 241844"/>
                    <a:gd name="connsiteX6" fmla="*/ 193871 w 193870"/>
                    <a:gd name="connsiteY6" fmla="*/ 0 h 2418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870" h="241844">
                      <a:moveTo>
                        <a:pt x="193871" y="0"/>
                      </a:moveTo>
                      <a:cubicBezTo>
                        <a:pt x="193871" y="0"/>
                        <a:pt x="136435" y="75247"/>
                        <a:pt x="154723" y="151733"/>
                      </a:cubicBezTo>
                      <a:cubicBezTo>
                        <a:pt x="173011" y="228219"/>
                        <a:pt x="90525" y="169640"/>
                        <a:pt x="42995" y="221075"/>
                      </a:cubicBezTo>
                      <a:cubicBezTo>
                        <a:pt x="-4630" y="272510"/>
                        <a:pt x="132" y="212217"/>
                        <a:pt x="132" y="212217"/>
                      </a:cubicBezTo>
                      <a:cubicBezTo>
                        <a:pt x="132" y="212217"/>
                        <a:pt x="16039" y="160496"/>
                        <a:pt x="44709" y="165259"/>
                      </a:cubicBezTo>
                      <a:cubicBezTo>
                        <a:pt x="73380" y="170021"/>
                        <a:pt x="114051" y="162877"/>
                        <a:pt x="114051" y="162877"/>
                      </a:cubicBezTo>
                      <a:cubicBezTo>
                        <a:pt x="114051" y="162877"/>
                        <a:pt x="119004" y="21145"/>
                        <a:pt x="193871" y="0"/>
                      </a:cubicBezTo>
                      <a:close/>
                    </a:path>
                  </a:pathLst>
                </a:custGeom>
                <a:solidFill>
                  <a:srgbClr val="EAB56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 b="1"/>
                </a:p>
              </p:txBody>
            </p:sp>
            <p:sp>
              <p:nvSpPr>
                <p:cNvPr id="853" name="Freeform: Shape 852">
                  <a:extLst>
                    <a:ext uri="{FF2B5EF4-FFF2-40B4-BE49-F238E27FC236}">
                      <a16:creationId xmlns:a16="http://schemas.microsoft.com/office/drawing/2014/main" id="{8DC94687-A554-4B86-8F02-20315F14BED1}"/>
                    </a:ext>
                  </a:extLst>
                </p:cNvPr>
                <p:cNvSpPr/>
                <p:nvPr/>
              </p:nvSpPr>
              <p:spPr>
                <a:xfrm>
                  <a:off x="11477279" y="4526912"/>
                  <a:ext cx="169632" cy="244687"/>
                </a:xfrm>
                <a:custGeom>
                  <a:avLst/>
                  <a:gdLst>
                    <a:gd name="connsiteX0" fmla="*/ 163381 w 169632"/>
                    <a:gd name="connsiteY0" fmla="*/ 0 h 244687"/>
                    <a:gd name="connsiteX1" fmla="*/ 33079 w 169632"/>
                    <a:gd name="connsiteY1" fmla="*/ 205930 h 244687"/>
                    <a:gd name="connsiteX2" fmla="*/ 156428 w 169632"/>
                    <a:gd name="connsiteY2" fmla="*/ 223076 h 244687"/>
                    <a:gd name="connsiteX3" fmla="*/ 142998 w 169632"/>
                    <a:gd name="connsiteY3" fmla="*/ 143732 h 244687"/>
                    <a:gd name="connsiteX4" fmla="*/ 163381 w 169632"/>
                    <a:gd name="connsiteY4" fmla="*/ 0 h 2446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69632" h="244687">
                      <a:moveTo>
                        <a:pt x="163381" y="0"/>
                      </a:moveTo>
                      <a:cubicBezTo>
                        <a:pt x="163381" y="0"/>
                        <a:pt x="152618" y="130207"/>
                        <a:pt x="33079" y="205930"/>
                      </a:cubicBezTo>
                      <a:cubicBezTo>
                        <a:pt x="-86460" y="281654"/>
                        <a:pt x="156428" y="223076"/>
                        <a:pt x="156428" y="223076"/>
                      </a:cubicBezTo>
                      <a:cubicBezTo>
                        <a:pt x="156428" y="223076"/>
                        <a:pt x="115947" y="219456"/>
                        <a:pt x="142998" y="143732"/>
                      </a:cubicBezTo>
                      <a:cubicBezTo>
                        <a:pt x="170144" y="68008"/>
                        <a:pt x="175764" y="41148"/>
                        <a:pt x="163381" y="0"/>
                      </a:cubicBezTo>
                      <a:close/>
                    </a:path>
                  </a:pathLst>
                </a:custGeom>
                <a:solidFill>
                  <a:srgbClr val="D6955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 b="1"/>
                </a:p>
              </p:txBody>
            </p:sp>
            <p:sp>
              <p:nvSpPr>
                <p:cNvPr id="854" name="Freeform: Shape 853">
                  <a:extLst>
                    <a:ext uri="{FF2B5EF4-FFF2-40B4-BE49-F238E27FC236}">
                      <a16:creationId xmlns:a16="http://schemas.microsoft.com/office/drawing/2014/main" id="{9266AFB2-5855-41E6-83B2-4D8562D5740F}"/>
                    </a:ext>
                  </a:extLst>
                </p:cNvPr>
                <p:cNvSpPr/>
                <p:nvPr/>
              </p:nvSpPr>
              <p:spPr>
                <a:xfrm>
                  <a:off x="11888826" y="4526906"/>
                  <a:ext cx="208843" cy="263789"/>
                </a:xfrm>
                <a:custGeom>
                  <a:avLst/>
                  <a:gdLst>
                    <a:gd name="connsiteX0" fmla="*/ 208844 w 208843"/>
                    <a:gd name="connsiteY0" fmla="*/ 5 h 263789"/>
                    <a:gd name="connsiteX1" fmla="*/ 153884 w 208843"/>
                    <a:gd name="connsiteY1" fmla="*/ 167836 h 263789"/>
                    <a:gd name="connsiteX2" fmla="*/ 28345 w 208843"/>
                    <a:gd name="connsiteY2" fmla="*/ 219271 h 263789"/>
                    <a:gd name="connsiteX3" fmla="*/ 29583 w 208843"/>
                    <a:gd name="connsiteY3" fmla="*/ 175075 h 263789"/>
                    <a:gd name="connsiteX4" fmla="*/ 103973 w 208843"/>
                    <a:gd name="connsiteY4" fmla="*/ 151167 h 263789"/>
                    <a:gd name="connsiteX5" fmla="*/ 208844 w 208843"/>
                    <a:gd name="connsiteY5" fmla="*/ 5 h 2637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08843" h="263789">
                      <a:moveTo>
                        <a:pt x="208844" y="5"/>
                      </a:moveTo>
                      <a:cubicBezTo>
                        <a:pt x="208844" y="5"/>
                        <a:pt x="116832" y="70395"/>
                        <a:pt x="153884" y="167836"/>
                      </a:cubicBezTo>
                      <a:cubicBezTo>
                        <a:pt x="140740" y="189362"/>
                        <a:pt x="50538" y="145166"/>
                        <a:pt x="28345" y="219271"/>
                      </a:cubicBezTo>
                      <a:cubicBezTo>
                        <a:pt x="-15851" y="330428"/>
                        <a:pt x="-2802" y="201650"/>
                        <a:pt x="29583" y="175075"/>
                      </a:cubicBezTo>
                      <a:cubicBezTo>
                        <a:pt x="66635" y="144595"/>
                        <a:pt x="103973" y="151167"/>
                        <a:pt x="103973" y="151167"/>
                      </a:cubicBezTo>
                      <a:cubicBezTo>
                        <a:pt x="103973" y="151167"/>
                        <a:pt x="76160" y="-1042"/>
                        <a:pt x="208844" y="5"/>
                      </a:cubicBezTo>
                      <a:close/>
                    </a:path>
                  </a:pathLst>
                </a:custGeom>
                <a:solidFill>
                  <a:srgbClr val="D6955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 b="1"/>
                </a:p>
              </p:txBody>
            </p:sp>
          </p:grpSp>
          <p:grpSp>
            <p:nvGrpSpPr>
              <p:cNvPr id="855" name="Graphic 644">
                <a:extLst>
                  <a:ext uri="{FF2B5EF4-FFF2-40B4-BE49-F238E27FC236}">
                    <a16:creationId xmlns:a16="http://schemas.microsoft.com/office/drawing/2014/main" id="{61278E8E-1313-4F72-BA1D-15B5A71C2978}"/>
                  </a:ext>
                </a:extLst>
              </p:cNvPr>
              <p:cNvGrpSpPr/>
              <p:nvPr/>
            </p:nvGrpSpPr>
            <p:grpSpPr>
              <a:xfrm>
                <a:off x="11362911" y="4093457"/>
                <a:ext cx="511341" cy="540215"/>
                <a:chOff x="11362911" y="4093457"/>
                <a:chExt cx="511341" cy="540215"/>
              </a:xfrm>
            </p:grpSpPr>
            <p:sp>
              <p:nvSpPr>
                <p:cNvPr id="856" name="Freeform: Shape 855">
                  <a:extLst>
                    <a:ext uri="{FF2B5EF4-FFF2-40B4-BE49-F238E27FC236}">
                      <a16:creationId xmlns:a16="http://schemas.microsoft.com/office/drawing/2014/main" id="{047553A6-34C6-41E9-8D63-8F27209E7534}"/>
                    </a:ext>
                  </a:extLst>
                </p:cNvPr>
                <p:cNvSpPr/>
                <p:nvPr/>
              </p:nvSpPr>
              <p:spPr>
                <a:xfrm>
                  <a:off x="11410822" y="4093457"/>
                  <a:ext cx="404241" cy="512226"/>
                </a:xfrm>
                <a:custGeom>
                  <a:avLst/>
                  <a:gdLst>
                    <a:gd name="connsiteX0" fmla="*/ 38957 w 404241"/>
                    <a:gd name="connsiteY0" fmla="*/ 121416 h 512226"/>
                    <a:gd name="connsiteX1" fmla="*/ 106680 w 404241"/>
                    <a:gd name="connsiteY1" fmla="*/ 143704 h 512226"/>
                    <a:gd name="connsiteX2" fmla="*/ 111728 w 404241"/>
                    <a:gd name="connsiteY2" fmla="*/ 199807 h 512226"/>
                    <a:gd name="connsiteX3" fmla="*/ 145256 w 404241"/>
                    <a:gd name="connsiteY3" fmla="*/ 197235 h 512226"/>
                    <a:gd name="connsiteX4" fmla="*/ 150685 w 404241"/>
                    <a:gd name="connsiteY4" fmla="*/ 221428 h 512226"/>
                    <a:gd name="connsiteX5" fmla="*/ 104584 w 404241"/>
                    <a:gd name="connsiteY5" fmla="*/ 298771 h 512226"/>
                    <a:gd name="connsiteX6" fmla="*/ 0 w 404241"/>
                    <a:gd name="connsiteY6" fmla="*/ 510893 h 512226"/>
                    <a:gd name="connsiteX7" fmla="*/ 36004 w 404241"/>
                    <a:gd name="connsiteY7" fmla="*/ 512227 h 512226"/>
                    <a:gd name="connsiteX8" fmla="*/ 227933 w 404241"/>
                    <a:gd name="connsiteY8" fmla="*/ 320393 h 512226"/>
                    <a:gd name="connsiteX9" fmla="*/ 404241 w 404241"/>
                    <a:gd name="connsiteY9" fmla="*/ 357445 h 512226"/>
                    <a:gd name="connsiteX10" fmla="*/ 357378 w 404241"/>
                    <a:gd name="connsiteY10" fmla="*/ 273244 h 512226"/>
                    <a:gd name="connsiteX11" fmla="*/ 228790 w 404241"/>
                    <a:gd name="connsiteY11" fmla="*/ 9688 h 512226"/>
                    <a:gd name="connsiteX12" fmla="*/ 38957 w 404241"/>
                    <a:gd name="connsiteY12" fmla="*/ 121416 h 5122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404241" h="512226">
                      <a:moveTo>
                        <a:pt x="38957" y="121416"/>
                      </a:moveTo>
                      <a:cubicBezTo>
                        <a:pt x="38957" y="121416"/>
                        <a:pt x="101917" y="99127"/>
                        <a:pt x="106680" y="143704"/>
                      </a:cubicBezTo>
                      <a:cubicBezTo>
                        <a:pt x="111442" y="188281"/>
                        <a:pt x="106489" y="192758"/>
                        <a:pt x="111728" y="199807"/>
                      </a:cubicBezTo>
                      <a:cubicBezTo>
                        <a:pt x="116967" y="206855"/>
                        <a:pt x="128492" y="171708"/>
                        <a:pt x="145256" y="197235"/>
                      </a:cubicBezTo>
                      <a:cubicBezTo>
                        <a:pt x="149447" y="203617"/>
                        <a:pt x="150876" y="212189"/>
                        <a:pt x="150685" y="221428"/>
                      </a:cubicBezTo>
                      <a:cubicBezTo>
                        <a:pt x="149923" y="253147"/>
                        <a:pt x="131159" y="281436"/>
                        <a:pt x="104584" y="298771"/>
                      </a:cubicBezTo>
                      <a:cubicBezTo>
                        <a:pt x="65913" y="323917"/>
                        <a:pt x="3143" y="384020"/>
                        <a:pt x="0" y="510893"/>
                      </a:cubicBezTo>
                      <a:lnTo>
                        <a:pt x="36004" y="512227"/>
                      </a:lnTo>
                      <a:cubicBezTo>
                        <a:pt x="36004" y="512227"/>
                        <a:pt x="38386" y="354397"/>
                        <a:pt x="227933" y="320393"/>
                      </a:cubicBezTo>
                      <a:cubicBezTo>
                        <a:pt x="275749" y="311821"/>
                        <a:pt x="350615" y="329347"/>
                        <a:pt x="404241" y="357445"/>
                      </a:cubicBezTo>
                      <a:cubicBezTo>
                        <a:pt x="404431" y="329347"/>
                        <a:pt x="357378" y="301343"/>
                        <a:pt x="357378" y="273244"/>
                      </a:cubicBezTo>
                      <a:cubicBezTo>
                        <a:pt x="357378" y="245146"/>
                        <a:pt x="334804" y="22261"/>
                        <a:pt x="228790" y="9688"/>
                      </a:cubicBezTo>
                      <a:cubicBezTo>
                        <a:pt x="36576" y="-13172"/>
                        <a:pt x="37433" y="-2885"/>
                        <a:pt x="38957" y="121416"/>
                      </a:cubicBezTo>
                      <a:close/>
                    </a:path>
                  </a:pathLst>
                </a:custGeom>
                <a:solidFill>
                  <a:srgbClr val="D6955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 b="1"/>
                </a:p>
              </p:txBody>
            </p:sp>
            <p:sp>
              <p:nvSpPr>
                <p:cNvPr id="858" name="Freeform: Shape 857">
                  <a:extLst>
                    <a:ext uri="{FF2B5EF4-FFF2-40B4-BE49-F238E27FC236}">
                      <a16:creationId xmlns:a16="http://schemas.microsoft.com/office/drawing/2014/main" id="{6E520463-6A4A-46CC-951F-BD80F688758A}"/>
                    </a:ext>
                  </a:extLst>
                </p:cNvPr>
                <p:cNvSpPr/>
                <p:nvPr/>
              </p:nvSpPr>
              <p:spPr>
                <a:xfrm>
                  <a:off x="11624470" y="4155918"/>
                  <a:ext cx="44506" cy="265456"/>
                </a:xfrm>
                <a:custGeom>
                  <a:avLst/>
                  <a:gdLst>
                    <a:gd name="connsiteX0" fmla="*/ 34859 w 44506"/>
                    <a:gd name="connsiteY0" fmla="*/ 265457 h 265456"/>
                    <a:gd name="connsiteX1" fmla="*/ 26191 w 44506"/>
                    <a:gd name="connsiteY1" fmla="*/ 259932 h 265456"/>
                    <a:gd name="connsiteX2" fmla="*/ 26191 w 44506"/>
                    <a:gd name="connsiteY2" fmla="*/ 5615 h 265456"/>
                    <a:gd name="connsiteX3" fmla="*/ 38860 w 44506"/>
                    <a:gd name="connsiteY3" fmla="*/ 852 h 265456"/>
                    <a:gd name="connsiteX4" fmla="*/ 43622 w 44506"/>
                    <a:gd name="connsiteY4" fmla="*/ 13521 h 265456"/>
                    <a:gd name="connsiteX5" fmla="*/ 43622 w 44506"/>
                    <a:gd name="connsiteY5" fmla="*/ 251836 h 265456"/>
                    <a:gd name="connsiteX6" fmla="*/ 38955 w 44506"/>
                    <a:gd name="connsiteY6" fmla="*/ 264504 h 265456"/>
                    <a:gd name="connsiteX7" fmla="*/ 34859 w 44506"/>
                    <a:gd name="connsiteY7" fmla="*/ 265457 h 2654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4506" h="265456">
                      <a:moveTo>
                        <a:pt x="34859" y="265457"/>
                      </a:moveTo>
                      <a:cubicBezTo>
                        <a:pt x="31240" y="265457"/>
                        <a:pt x="27811" y="263457"/>
                        <a:pt x="26191" y="259932"/>
                      </a:cubicBezTo>
                      <a:cubicBezTo>
                        <a:pt x="-31530" y="135536"/>
                        <a:pt x="23810" y="10854"/>
                        <a:pt x="26191" y="5615"/>
                      </a:cubicBezTo>
                      <a:cubicBezTo>
                        <a:pt x="28382" y="852"/>
                        <a:pt x="34097" y="-1338"/>
                        <a:pt x="38860" y="852"/>
                      </a:cubicBezTo>
                      <a:cubicBezTo>
                        <a:pt x="43622" y="3043"/>
                        <a:pt x="45813" y="8663"/>
                        <a:pt x="43622" y="13521"/>
                      </a:cubicBezTo>
                      <a:cubicBezTo>
                        <a:pt x="43051" y="14759"/>
                        <a:pt x="-10385" y="135631"/>
                        <a:pt x="43622" y="251836"/>
                      </a:cubicBezTo>
                      <a:cubicBezTo>
                        <a:pt x="45813" y="256599"/>
                        <a:pt x="43813" y="262314"/>
                        <a:pt x="38955" y="264504"/>
                      </a:cubicBezTo>
                      <a:cubicBezTo>
                        <a:pt x="37621" y="265171"/>
                        <a:pt x="36193" y="265457"/>
                        <a:pt x="34859" y="265457"/>
                      </a:cubicBezTo>
                      <a:close/>
                    </a:path>
                  </a:pathLst>
                </a:custGeom>
                <a:solidFill>
                  <a:srgbClr val="C17D4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 b="1"/>
                </a:p>
              </p:txBody>
            </p:sp>
            <p:sp>
              <p:nvSpPr>
                <p:cNvPr id="859" name="Freeform: Shape 858">
                  <a:extLst>
                    <a:ext uri="{FF2B5EF4-FFF2-40B4-BE49-F238E27FC236}">
                      <a16:creationId xmlns:a16="http://schemas.microsoft.com/office/drawing/2014/main" id="{4FA2CB2A-869F-4929-AA14-688F95A00E8B}"/>
                    </a:ext>
                  </a:extLst>
                </p:cNvPr>
                <p:cNvSpPr/>
                <p:nvPr/>
              </p:nvSpPr>
              <p:spPr>
                <a:xfrm>
                  <a:off x="11664796" y="4186861"/>
                  <a:ext cx="55001" cy="264612"/>
                </a:xfrm>
                <a:custGeom>
                  <a:avLst/>
                  <a:gdLst>
                    <a:gd name="connsiteX0" fmla="*/ 45492 w 55001"/>
                    <a:gd name="connsiteY0" fmla="*/ 264613 h 264612"/>
                    <a:gd name="connsiteX1" fmla="*/ 37206 w 55001"/>
                    <a:gd name="connsiteY1" fmla="*/ 259755 h 264612"/>
                    <a:gd name="connsiteX2" fmla="*/ 16441 w 55001"/>
                    <a:gd name="connsiteY2" fmla="*/ 6295 h 264612"/>
                    <a:gd name="connsiteX3" fmla="*/ 28633 w 55001"/>
                    <a:gd name="connsiteY3" fmla="*/ 580 h 264612"/>
                    <a:gd name="connsiteX4" fmla="*/ 34443 w 55001"/>
                    <a:gd name="connsiteY4" fmla="*/ 12772 h 264612"/>
                    <a:gd name="connsiteX5" fmla="*/ 53779 w 55001"/>
                    <a:gd name="connsiteY5" fmla="*/ 250325 h 264612"/>
                    <a:gd name="connsiteX6" fmla="*/ 50160 w 55001"/>
                    <a:gd name="connsiteY6" fmla="*/ 263374 h 264612"/>
                    <a:gd name="connsiteX7" fmla="*/ 45492 w 55001"/>
                    <a:gd name="connsiteY7" fmla="*/ 264613 h 2646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55001" h="264612">
                      <a:moveTo>
                        <a:pt x="45492" y="264613"/>
                      </a:moveTo>
                      <a:cubicBezTo>
                        <a:pt x="42159" y="264613"/>
                        <a:pt x="38920" y="262898"/>
                        <a:pt x="37206" y="259755"/>
                      </a:cubicBezTo>
                      <a:cubicBezTo>
                        <a:pt x="-30517" y="140502"/>
                        <a:pt x="14536" y="11724"/>
                        <a:pt x="16441" y="6295"/>
                      </a:cubicBezTo>
                      <a:cubicBezTo>
                        <a:pt x="18251" y="1342"/>
                        <a:pt x="23680" y="-1230"/>
                        <a:pt x="28633" y="580"/>
                      </a:cubicBezTo>
                      <a:cubicBezTo>
                        <a:pt x="33586" y="2389"/>
                        <a:pt x="36158" y="7819"/>
                        <a:pt x="34443" y="12772"/>
                      </a:cubicBezTo>
                      <a:cubicBezTo>
                        <a:pt x="33967" y="14010"/>
                        <a:pt x="-9467" y="138787"/>
                        <a:pt x="53779" y="250325"/>
                      </a:cubicBezTo>
                      <a:cubicBezTo>
                        <a:pt x="56351" y="254897"/>
                        <a:pt x="54732" y="260803"/>
                        <a:pt x="50160" y="263374"/>
                      </a:cubicBezTo>
                      <a:cubicBezTo>
                        <a:pt x="48731" y="264232"/>
                        <a:pt x="47112" y="264613"/>
                        <a:pt x="45492" y="264613"/>
                      </a:cubicBezTo>
                      <a:close/>
                    </a:path>
                  </a:pathLst>
                </a:custGeom>
                <a:solidFill>
                  <a:srgbClr val="C17D4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 b="1"/>
                </a:p>
              </p:txBody>
            </p:sp>
            <p:sp>
              <p:nvSpPr>
                <p:cNvPr id="863" name="Freeform: Shape 862">
                  <a:extLst>
                    <a:ext uri="{FF2B5EF4-FFF2-40B4-BE49-F238E27FC236}">
                      <a16:creationId xmlns:a16="http://schemas.microsoft.com/office/drawing/2014/main" id="{8A510186-0F21-4150-BBF9-9BB71FDBE82C}"/>
                    </a:ext>
                  </a:extLst>
                </p:cNvPr>
                <p:cNvSpPr/>
                <p:nvPr/>
              </p:nvSpPr>
              <p:spPr>
                <a:xfrm>
                  <a:off x="11362911" y="4396981"/>
                  <a:ext cx="511341" cy="236691"/>
                </a:xfrm>
                <a:custGeom>
                  <a:avLst/>
                  <a:gdLst>
                    <a:gd name="connsiteX0" fmla="*/ 0 w 511341"/>
                    <a:gd name="connsiteY0" fmla="*/ 236325 h 236691"/>
                    <a:gd name="connsiteX1" fmla="*/ 72199 w 511341"/>
                    <a:gd name="connsiteY1" fmla="*/ 165364 h 236691"/>
                    <a:gd name="connsiteX2" fmla="*/ 455771 w 511341"/>
                    <a:gd name="connsiteY2" fmla="*/ 49826 h 236691"/>
                    <a:gd name="connsiteX3" fmla="*/ 333089 w 511341"/>
                    <a:gd name="connsiteY3" fmla="*/ 84116 h 236691"/>
                    <a:gd name="connsiteX4" fmla="*/ 207169 w 511341"/>
                    <a:gd name="connsiteY4" fmla="*/ 127169 h 236691"/>
                    <a:gd name="connsiteX5" fmla="*/ 134493 w 511341"/>
                    <a:gd name="connsiteY5" fmla="*/ 221181 h 236691"/>
                    <a:gd name="connsiteX6" fmla="*/ 47815 w 511341"/>
                    <a:gd name="connsiteY6" fmla="*/ 235563 h 236691"/>
                    <a:gd name="connsiteX7" fmla="*/ 0 w 511341"/>
                    <a:gd name="connsiteY7" fmla="*/ 236325 h 2366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511341" h="236691">
                      <a:moveTo>
                        <a:pt x="0" y="236325"/>
                      </a:moveTo>
                      <a:cubicBezTo>
                        <a:pt x="0" y="236325"/>
                        <a:pt x="54388" y="246041"/>
                        <a:pt x="72199" y="165364"/>
                      </a:cubicBezTo>
                      <a:cubicBezTo>
                        <a:pt x="101156" y="33919"/>
                        <a:pt x="279654" y="-63331"/>
                        <a:pt x="455771" y="49826"/>
                      </a:cubicBezTo>
                      <a:cubicBezTo>
                        <a:pt x="631889" y="162983"/>
                        <a:pt x="333089" y="84116"/>
                        <a:pt x="333089" y="84116"/>
                      </a:cubicBezTo>
                      <a:lnTo>
                        <a:pt x="207169" y="127169"/>
                      </a:lnTo>
                      <a:lnTo>
                        <a:pt x="134493" y="221181"/>
                      </a:lnTo>
                      <a:lnTo>
                        <a:pt x="47815" y="235563"/>
                      </a:lnTo>
                      <a:lnTo>
                        <a:pt x="0" y="236325"/>
                      </a:lnTo>
                      <a:close/>
                    </a:path>
                  </a:pathLst>
                </a:custGeom>
                <a:solidFill>
                  <a:srgbClr val="C17D4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 b="1"/>
                </a:p>
              </p:txBody>
            </p:sp>
          </p:grpSp>
          <p:sp>
            <p:nvSpPr>
              <p:cNvPr id="864" name="Freeform: Shape 863">
                <a:extLst>
                  <a:ext uri="{FF2B5EF4-FFF2-40B4-BE49-F238E27FC236}">
                    <a16:creationId xmlns:a16="http://schemas.microsoft.com/office/drawing/2014/main" id="{BF6668CA-0196-4DEB-9A77-626443C65A57}"/>
                  </a:ext>
                </a:extLst>
              </p:cNvPr>
              <p:cNvSpPr/>
              <p:nvPr/>
            </p:nvSpPr>
            <p:spPr>
              <a:xfrm>
                <a:off x="11453494" y="4252115"/>
                <a:ext cx="49244" cy="18002"/>
              </a:xfrm>
              <a:custGeom>
                <a:avLst/>
                <a:gdLst>
                  <a:gd name="connsiteX0" fmla="*/ 0 w 49244"/>
                  <a:gd name="connsiteY0" fmla="*/ 12573 h 18002"/>
                  <a:gd name="connsiteX1" fmla="*/ 14573 w 49244"/>
                  <a:gd name="connsiteY1" fmla="*/ 0 h 18002"/>
                  <a:gd name="connsiteX2" fmla="*/ 44005 w 49244"/>
                  <a:gd name="connsiteY2" fmla="*/ 4286 h 18002"/>
                  <a:gd name="connsiteX3" fmla="*/ 49244 w 49244"/>
                  <a:gd name="connsiteY3" fmla="*/ 18002 h 18002"/>
                  <a:gd name="connsiteX4" fmla="*/ 30575 w 49244"/>
                  <a:gd name="connsiteY4" fmla="*/ 8954 h 180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9244" h="18002">
                    <a:moveTo>
                      <a:pt x="0" y="12573"/>
                    </a:moveTo>
                    <a:lnTo>
                      <a:pt x="14573" y="0"/>
                    </a:lnTo>
                    <a:lnTo>
                      <a:pt x="44005" y="4286"/>
                    </a:lnTo>
                    <a:lnTo>
                      <a:pt x="49244" y="18002"/>
                    </a:lnTo>
                    <a:lnTo>
                      <a:pt x="30575" y="8954"/>
                    </a:lnTo>
                    <a:close/>
                  </a:path>
                </a:pathLst>
              </a:custGeom>
              <a:solidFill>
                <a:srgbClr val="D8AA5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 b="1"/>
              </a:p>
            </p:txBody>
          </p:sp>
          <p:sp>
            <p:nvSpPr>
              <p:cNvPr id="865" name="Freeform: Shape 864">
                <a:extLst>
                  <a:ext uri="{FF2B5EF4-FFF2-40B4-BE49-F238E27FC236}">
                    <a16:creationId xmlns:a16="http://schemas.microsoft.com/office/drawing/2014/main" id="{B91B34E5-73A3-454B-8EE1-3E1D1D585A3D}"/>
                  </a:ext>
                </a:extLst>
              </p:cNvPr>
              <p:cNvSpPr/>
              <p:nvPr/>
            </p:nvSpPr>
            <p:spPr>
              <a:xfrm>
                <a:off x="11654567" y="4565583"/>
                <a:ext cx="178498" cy="173640"/>
              </a:xfrm>
              <a:custGeom>
                <a:avLst/>
                <a:gdLst>
                  <a:gd name="connsiteX0" fmla="*/ 0 w 178498"/>
                  <a:gd name="connsiteY0" fmla="*/ 168878 h 173640"/>
                  <a:gd name="connsiteX1" fmla="*/ 44577 w 178498"/>
                  <a:gd name="connsiteY1" fmla="*/ 81248 h 173640"/>
                  <a:gd name="connsiteX2" fmla="*/ 103537 w 178498"/>
                  <a:gd name="connsiteY2" fmla="*/ 58960 h 173640"/>
                  <a:gd name="connsiteX3" fmla="*/ 178498 w 178498"/>
                  <a:gd name="connsiteY3" fmla="*/ 0 h 173640"/>
                  <a:gd name="connsiteX4" fmla="*/ 109918 w 178498"/>
                  <a:gd name="connsiteY4" fmla="*/ 68485 h 173640"/>
                  <a:gd name="connsiteX5" fmla="*/ 52578 w 178498"/>
                  <a:gd name="connsiteY5" fmla="*/ 90011 h 173640"/>
                  <a:gd name="connsiteX6" fmla="*/ 14288 w 178498"/>
                  <a:gd name="connsiteY6" fmla="*/ 173641 h 1736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78498" h="173640">
                    <a:moveTo>
                      <a:pt x="0" y="168878"/>
                    </a:moveTo>
                    <a:lnTo>
                      <a:pt x="44577" y="81248"/>
                    </a:lnTo>
                    <a:lnTo>
                      <a:pt x="103537" y="58960"/>
                    </a:lnTo>
                    <a:lnTo>
                      <a:pt x="178498" y="0"/>
                    </a:lnTo>
                    <a:lnTo>
                      <a:pt x="109918" y="68485"/>
                    </a:lnTo>
                    <a:lnTo>
                      <a:pt x="52578" y="90011"/>
                    </a:lnTo>
                    <a:lnTo>
                      <a:pt x="14288" y="173641"/>
                    </a:lnTo>
                    <a:close/>
                  </a:path>
                </a:pathLst>
              </a:custGeom>
              <a:solidFill>
                <a:srgbClr val="DBA96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 b="1"/>
              </a:p>
            </p:txBody>
          </p:sp>
          <p:sp>
            <p:nvSpPr>
              <p:cNvPr id="866" name="Freeform: Shape 865">
                <a:extLst>
                  <a:ext uri="{FF2B5EF4-FFF2-40B4-BE49-F238E27FC236}">
                    <a16:creationId xmlns:a16="http://schemas.microsoft.com/office/drawing/2014/main" id="{80A7D44E-AABC-4409-9E0F-CA2EDB9E1857}"/>
                  </a:ext>
                </a:extLst>
              </p:cNvPr>
              <p:cNvSpPr/>
              <p:nvPr/>
            </p:nvSpPr>
            <p:spPr>
              <a:xfrm>
                <a:off x="12197206" y="4546438"/>
                <a:ext cx="87629" cy="133064"/>
              </a:xfrm>
              <a:custGeom>
                <a:avLst/>
                <a:gdLst>
                  <a:gd name="connsiteX0" fmla="*/ 87630 w 87629"/>
                  <a:gd name="connsiteY0" fmla="*/ 123539 h 133064"/>
                  <a:gd name="connsiteX1" fmla="*/ 10096 w 87629"/>
                  <a:gd name="connsiteY1" fmla="*/ 65342 h 133064"/>
                  <a:gd name="connsiteX2" fmla="*/ 0 w 87629"/>
                  <a:gd name="connsiteY2" fmla="*/ 0 h 133064"/>
                  <a:gd name="connsiteX3" fmla="*/ 4763 w 87629"/>
                  <a:gd name="connsiteY3" fmla="*/ 74867 h 133064"/>
                  <a:gd name="connsiteX4" fmla="*/ 59722 w 87629"/>
                  <a:gd name="connsiteY4" fmla="*/ 133064 h 1330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7629" h="133064">
                    <a:moveTo>
                      <a:pt x="87630" y="123539"/>
                    </a:moveTo>
                    <a:lnTo>
                      <a:pt x="10096" y="65342"/>
                    </a:lnTo>
                    <a:lnTo>
                      <a:pt x="0" y="0"/>
                    </a:lnTo>
                    <a:lnTo>
                      <a:pt x="4763" y="74867"/>
                    </a:lnTo>
                    <a:lnTo>
                      <a:pt x="59722" y="133064"/>
                    </a:lnTo>
                    <a:close/>
                  </a:path>
                </a:pathLst>
              </a:custGeom>
              <a:solidFill>
                <a:srgbClr val="DBA96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 b="1"/>
              </a:p>
            </p:txBody>
          </p:sp>
        </p:grpSp>
        <p:grpSp>
          <p:nvGrpSpPr>
            <p:cNvPr id="867" name="Graphic 644">
              <a:extLst>
                <a:ext uri="{FF2B5EF4-FFF2-40B4-BE49-F238E27FC236}">
                  <a16:creationId xmlns:a16="http://schemas.microsoft.com/office/drawing/2014/main" id="{61278E8E-1313-4F72-BA1D-15B5A71C2978}"/>
                </a:ext>
              </a:extLst>
            </p:cNvPr>
            <p:cNvGrpSpPr/>
            <p:nvPr/>
          </p:nvGrpSpPr>
          <p:grpSpPr>
            <a:xfrm>
              <a:off x="11292247" y="4926011"/>
              <a:ext cx="96501" cy="116393"/>
              <a:chOff x="11292247" y="4926011"/>
              <a:chExt cx="96501" cy="116393"/>
            </a:xfrm>
            <a:solidFill>
              <a:srgbClr val="C88E27"/>
            </a:solidFill>
          </p:grpSpPr>
          <p:sp>
            <p:nvSpPr>
              <p:cNvPr id="868" name="Freeform: Shape 867">
                <a:extLst>
                  <a:ext uri="{FF2B5EF4-FFF2-40B4-BE49-F238E27FC236}">
                    <a16:creationId xmlns:a16="http://schemas.microsoft.com/office/drawing/2014/main" id="{E38FB31D-C46D-4C43-A2F4-EECB3F7BA411}"/>
                  </a:ext>
                </a:extLst>
              </p:cNvPr>
              <p:cNvSpPr/>
              <p:nvPr/>
            </p:nvSpPr>
            <p:spPr>
              <a:xfrm>
                <a:off x="11292247" y="4926011"/>
                <a:ext cx="41507" cy="116393"/>
              </a:xfrm>
              <a:custGeom>
                <a:avLst/>
                <a:gdLst>
                  <a:gd name="connsiteX0" fmla="*/ 38661 w 41507"/>
                  <a:gd name="connsiteY0" fmla="*/ 116394 h 116393"/>
                  <a:gd name="connsiteX1" fmla="*/ 38661 w 41507"/>
                  <a:gd name="connsiteY1" fmla="*/ 116394 h 116393"/>
                  <a:gd name="connsiteX2" fmla="*/ 36375 w 41507"/>
                  <a:gd name="connsiteY2" fmla="*/ 114012 h 116393"/>
                  <a:gd name="connsiteX3" fmla="*/ 36660 w 41507"/>
                  <a:gd name="connsiteY3" fmla="*/ 85914 h 116393"/>
                  <a:gd name="connsiteX4" fmla="*/ 4275 w 41507"/>
                  <a:gd name="connsiteY4" fmla="*/ 68864 h 116393"/>
                  <a:gd name="connsiteX5" fmla="*/ 1704 w 41507"/>
                  <a:gd name="connsiteY5" fmla="*/ 57529 h 116393"/>
                  <a:gd name="connsiteX6" fmla="*/ 9990 w 41507"/>
                  <a:gd name="connsiteY6" fmla="*/ 26097 h 116393"/>
                  <a:gd name="connsiteX7" fmla="*/ 13610 w 41507"/>
                  <a:gd name="connsiteY7" fmla="*/ 10095 h 116393"/>
                  <a:gd name="connsiteX8" fmla="*/ 28659 w 41507"/>
                  <a:gd name="connsiteY8" fmla="*/ 93 h 116393"/>
                  <a:gd name="connsiteX9" fmla="*/ 40947 w 41507"/>
                  <a:gd name="connsiteY9" fmla="*/ 12857 h 116393"/>
                  <a:gd name="connsiteX10" fmla="*/ 41328 w 41507"/>
                  <a:gd name="connsiteY10" fmla="*/ 83818 h 116393"/>
                  <a:gd name="connsiteX11" fmla="*/ 41328 w 41507"/>
                  <a:gd name="connsiteY11" fmla="*/ 85628 h 116393"/>
                  <a:gd name="connsiteX12" fmla="*/ 41042 w 41507"/>
                  <a:gd name="connsiteY12" fmla="*/ 114108 h 116393"/>
                  <a:gd name="connsiteX13" fmla="*/ 38661 w 41507"/>
                  <a:gd name="connsiteY13" fmla="*/ 116394 h 116393"/>
                  <a:gd name="connsiteX14" fmla="*/ 27040 w 41507"/>
                  <a:gd name="connsiteY14" fmla="*/ 4665 h 116393"/>
                  <a:gd name="connsiteX15" fmla="*/ 17991 w 41507"/>
                  <a:gd name="connsiteY15" fmla="*/ 11523 h 116393"/>
                  <a:gd name="connsiteX16" fmla="*/ 14562 w 41507"/>
                  <a:gd name="connsiteY16" fmla="*/ 26954 h 116393"/>
                  <a:gd name="connsiteX17" fmla="*/ 6085 w 41507"/>
                  <a:gd name="connsiteY17" fmla="*/ 59244 h 116393"/>
                  <a:gd name="connsiteX18" fmla="*/ 4656 w 41507"/>
                  <a:gd name="connsiteY18" fmla="*/ 63816 h 116393"/>
                  <a:gd name="connsiteX19" fmla="*/ 6276 w 41507"/>
                  <a:gd name="connsiteY19" fmla="*/ 64768 h 116393"/>
                  <a:gd name="connsiteX20" fmla="*/ 36660 w 41507"/>
                  <a:gd name="connsiteY20" fmla="*/ 80770 h 116393"/>
                  <a:gd name="connsiteX21" fmla="*/ 36279 w 41507"/>
                  <a:gd name="connsiteY21" fmla="*/ 13714 h 116393"/>
                  <a:gd name="connsiteX22" fmla="*/ 28088 w 41507"/>
                  <a:gd name="connsiteY22" fmla="*/ 4761 h 116393"/>
                  <a:gd name="connsiteX23" fmla="*/ 27040 w 41507"/>
                  <a:gd name="connsiteY23" fmla="*/ 4665 h 116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41507" h="116393">
                    <a:moveTo>
                      <a:pt x="38661" y="116394"/>
                    </a:moveTo>
                    <a:cubicBezTo>
                      <a:pt x="38661" y="116394"/>
                      <a:pt x="38661" y="116394"/>
                      <a:pt x="38661" y="116394"/>
                    </a:cubicBezTo>
                    <a:cubicBezTo>
                      <a:pt x="37327" y="116394"/>
                      <a:pt x="36375" y="115346"/>
                      <a:pt x="36375" y="114012"/>
                    </a:cubicBezTo>
                    <a:cubicBezTo>
                      <a:pt x="36375" y="113727"/>
                      <a:pt x="36565" y="101630"/>
                      <a:pt x="36660" y="85914"/>
                    </a:cubicBezTo>
                    <a:cubicBezTo>
                      <a:pt x="30660" y="82770"/>
                      <a:pt x="7704" y="70483"/>
                      <a:pt x="4275" y="68864"/>
                    </a:cubicBezTo>
                    <a:cubicBezTo>
                      <a:pt x="-1535" y="66102"/>
                      <a:pt x="-392" y="63054"/>
                      <a:pt x="1704" y="57529"/>
                    </a:cubicBezTo>
                    <a:cubicBezTo>
                      <a:pt x="3704" y="52195"/>
                      <a:pt x="7038" y="43337"/>
                      <a:pt x="9990" y="26097"/>
                    </a:cubicBezTo>
                    <a:cubicBezTo>
                      <a:pt x="11038" y="20001"/>
                      <a:pt x="12181" y="14667"/>
                      <a:pt x="13610" y="10095"/>
                    </a:cubicBezTo>
                    <a:cubicBezTo>
                      <a:pt x="15896" y="2284"/>
                      <a:pt x="22849" y="-573"/>
                      <a:pt x="28659" y="93"/>
                    </a:cubicBezTo>
                    <a:cubicBezTo>
                      <a:pt x="34374" y="665"/>
                      <a:pt x="40375" y="4856"/>
                      <a:pt x="40947" y="12857"/>
                    </a:cubicBezTo>
                    <a:cubicBezTo>
                      <a:pt x="41709" y="23620"/>
                      <a:pt x="41518" y="58005"/>
                      <a:pt x="41328" y="83818"/>
                    </a:cubicBezTo>
                    <a:cubicBezTo>
                      <a:pt x="41518" y="84390"/>
                      <a:pt x="41613" y="85056"/>
                      <a:pt x="41328" y="85628"/>
                    </a:cubicBezTo>
                    <a:cubicBezTo>
                      <a:pt x="41232" y="100963"/>
                      <a:pt x="41042" y="112869"/>
                      <a:pt x="41042" y="114108"/>
                    </a:cubicBezTo>
                    <a:cubicBezTo>
                      <a:pt x="40947" y="115346"/>
                      <a:pt x="39899" y="116394"/>
                      <a:pt x="38661" y="116394"/>
                    </a:cubicBezTo>
                    <a:close/>
                    <a:moveTo>
                      <a:pt x="27040" y="4665"/>
                    </a:moveTo>
                    <a:cubicBezTo>
                      <a:pt x="23611" y="4665"/>
                      <a:pt x="19515" y="6380"/>
                      <a:pt x="17991" y="11523"/>
                    </a:cubicBezTo>
                    <a:cubicBezTo>
                      <a:pt x="16658" y="15905"/>
                      <a:pt x="15515" y="21048"/>
                      <a:pt x="14562" y="26954"/>
                    </a:cubicBezTo>
                    <a:cubicBezTo>
                      <a:pt x="11514" y="44670"/>
                      <a:pt x="7990" y="54195"/>
                      <a:pt x="6085" y="59244"/>
                    </a:cubicBezTo>
                    <a:cubicBezTo>
                      <a:pt x="5323" y="61244"/>
                      <a:pt x="4561" y="63339"/>
                      <a:pt x="4656" y="63816"/>
                    </a:cubicBezTo>
                    <a:cubicBezTo>
                      <a:pt x="4656" y="63816"/>
                      <a:pt x="4942" y="64101"/>
                      <a:pt x="6276" y="64768"/>
                    </a:cubicBezTo>
                    <a:cubicBezTo>
                      <a:pt x="9419" y="66292"/>
                      <a:pt x="28564" y="76484"/>
                      <a:pt x="36660" y="80770"/>
                    </a:cubicBezTo>
                    <a:cubicBezTo>
                      <a:pt x="36851" y="55529"/>
                      <a:pt x="36946" y="23525"/>
                      <a:pt x="36279" y="13714"/>
                    </a:cubicBezTo>
                    <a:cubicBezTo>
                      <a:pt x="35803" y="7523"/>
                      <a:pt x="31612" y="5142"/>
                      <a:pt x="28088" y="4761"/>
                    </a:cubicBezTo>
                    <a:cubicBezTo>
                      <a:pt x="27802" y="4665"/>
                      <a:pt x="27421" y="4665"/>
                      <a:pt x="27040" y="4665"/>
                    </a:cubicBezTo>
                    <a:close/>
                  </a:path>
                </a:pathLst>
              </a:custGeom>
              <a:solidFill>
                <a:srgbClr val="C88E2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 b="1"/>
              </a:p>
            </p:txBody>
          </p:sp>
          <p:sp>
            <p:nvSpPr>
              <p:cNvPr id="869" name="Freeform: Shape 868">
                <a:extLst>
                  <a:ext uri="{FF2B5EF4-FFF2-40B4-BE49-F238E27FC236}">
                    <a16:creationId xmlns:a16="http://schemas.microsoft.com/office/drawing/2014/main" id="{59519161-E1A3-49B8-9F02-7B877F97C8A4}"/>
                  </a:ext>
                </a:extLst>
              </p:cNvPr>
              <p:cNvSpPr/>
              <p:nvPr/>
            </p:nvSpPr>
            <p:spPr>
              <a:xfrm>
                <a:off x="11347206" y="4926011"/>
                <a:ext cx="41541" cy="116393"/>
              </a:xfrm>
              <a:custGeom>
                <a:avLst/>
                <a:gdLst>
                  <a:gd name="connsiteX0" fmla="*/ 38661 w 41541"/>
                  <a:gd name="connsiteY0" fmla="*/ 116394 h 116393"/>
                  <a:gd name="connsiteX1" fmla="*/ 38661 w 41541"/>
                  <a:gd name="connsiteY1" fmla="*/ 116394 h 116393"/>
                  <a:gd name="connsiteX2" fmla="*/ 36375 w 41541"/>
                  <a:gd name="connsiteY2" fmla="*/ 114012 h 116393"/>
                  <a:gd name="connsiteX3" fmla="*/ 36660 w 41541"/>
                  <a:gd name="connsiteY3" fmla="*/ 85914 h 116393"/>
                  <a:gd name="connsiteX4" fmla="*/ 4275 w 41541"/>
                  <a:gd name="connsiteY4" fmla="*/ 68864 h 116393"/>
                  <a:gd name="connsiteX5" fmla="*/ 1704 w 41541"/>
                  <a:gd name="connsiteY5" fmla="*/ 57529 h 116393"/>
                  <a:gd name="connsiteX6" fmla="*/ 9990 w 41541"/>
                  <a:gd name="connsiteY6" fmla="*/ 26097 h 116393"/>
                  <a:gd name="connsiteX7" fmla="*/ 13610 w 41541"/>
                  <a:gd name="connsiteY7" fmla="*/ 10095 h 116393"/>
                  <a:gd name="connsiteX8" fmla="*/ 28659 w 41541"/>
                  <a:gd name="connsiteY8" fmla="*/ 93 h 116393"/>
                  <a:gd name="connsiteX9" fmla="*/ 40947 w 41541"/>
                  <a:gd name="connsiteY9" fmla="*/ 12857 h 116393"/>
                  <a:gd name="connsiteX10" fmla="*/ 41328 w 41541"/>
                  <a:gd name="connsiteY10" fmla="*/ 83818 h 116393"/>
                  <a:gd name="connsiteX11" fmla="*/ 41328 w 41541"/>
                  <a:gd name="connsiteY11" fmla="*/ 85628 h 116393"/>
                  <a:gd name="connsiteX12" fmla="*/ 41042 w 41541"/>
                  <a:gd name="connsiteY12" fmla="*/ 114108 h 116393"/>
                  <a:gd name="connsiteX13" fmla="*/ 38661 w 41541"/>
                  <a:gd name="connsiteY13" fmla="*/ 116394 h 116393"/>
                  <a:gd name="connsiteX14" fmla="*/ 27040 w 41541"/>
                  <a:gd name="connsiteY14" fmla="*/ 4665 h 116393"/>
                  <a:gd name="connsiteX15" fmla="*/ 17991 w 41541"/>
                  <a:gd name="connsiteY15" fmla="*/ 11523 h 116393"/>
                  <a:gd name="connsiteX16" fmla="*/ 14562 w 41541"/>
                  <a:gd name="connsiteY16" fmla="*/ 26954 h 116393"/>
                  <a:gd name="connsiteX17" fmla="*/ 6085 w 41541"/>
                  <a:gd name="connsiteY17" fmla="*/ 59244 h 116393"/>
                  <a:gd name="connsiteX18" fmla="*/ 4656 w 41541"/>
                  <a:gd name="connsiteY18" fmla="*/ 63816 h 116393"/>
                  <a:gd name="connsiteX19" fmla="*/ 6276 w 41541"/>
                  <a:gd name="connsiteY19" fmla="*/ 64768 h 116393"/>
                  <a:gd name="connsiteX20" fmla="*/ 36660 w 41541"/>
                  <a:gd name="connsiteY20" fmla="*/ 80770 h 116393"/>
                  <a:gd name="connsiteX21" fmla="*/ 36279 w 41541"/>
                  <a:gd name="connsiteY21" fmla="*/ 13714 h 116393"/>
                  <a:gd name="connsiteX22" fmla="*/ 28088 w 41541"/>
                  <a:gd name="connsiteY22" fmla="*/ 4761 h 116393"/>
                  <a:gd name="connsiteX23" fmla="*/ 27040 w 41541"/>
                  <a:gd name="connsiteY23" fmla="*/ 4665 h 116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41541" h="116393">
                    <a:moveTo>
                      <a:pt x="38661" y="116394"/>
                    </a:moveTo>
                    <a:cubicBezTo>
                      <a:pt x="38661" y="116394"/>
                      <a:pt x="38661" y="116394"/>
                      <a:pt x="38661" y="116394"/>
                    </a:cubicBezTo>
                    <a:cubicBezTo>
                      <a:pt x="37327" y="116394"/>
                      <a:pt x="36375" y="115346"/>
                      <a:pt x="36375" y="114012"/>
                    </a:cubicBezTo>
                    <a:cubicBezTo>
                      <a:pt x="36375" y="113727"/>
                      <a:pt x="36565" y="101630"/>
                      <a:pt x="36660" y="85914"/>
                    </a:cubicBezTo>
                    <a:cubicBezTo>
                      <a:pt x="30660" y="82675"/>
                      <a:pt x="7704" y="70483"/>
                      <a:pt x="4275" y="68864"/>
                    </a:cubicBezTo>
                    <a:cubicBezTo>
                      <a:pt x="-1535" y="66102"/>
                      <a:pt x="-392" y="63054"/>
                      <a:pt x="1704" y="57529"/>
                    </a:cubicBezTo>
                    <a:cubicBezTo>
                      <a:pt x="3704" y="52195"/>
                      <a:pt x="7038" y="43337"/>
                      <a:pt x="9990" y="26097"/>
                    </a:cubicBezTo>
                    <a:cubicBezTo>
                      <a:pt x="11038" y="20001"/>
                      <a:pt x="12181" y="14571"/>
                      <a:pt x="13610" y="10095"/>
                    </a:cubicBezTo>
                    <a:cubicBezTo>
                      <a:pt x="15896" y="2284"/>
                      <a:pt x="22849" y="-573"/>
                      <a:pt x="28659" y="93"/>
                    </a:cubicBezTo>
                    <a:cubicBezTo>
                      <a:pt x="34374" y="665"/>
                      <a:pt x="40375" y="4856"/>
                      <a:pt x="40947" y="12857"/>
                    </a:cubicBezTo>
                    <a:cubicBezTo>
                      <a:pt x="41709" y="23620"/>
                      <a:pt x="41518" y="58005"/>
                      <a:pt x="41328" y="83818"/>
                    </a:cubicBezTo>
                    <a:cubicBezTo>
                      <a:pt x="41613" y="84390"/>
                      <a:pt x="41613" y="85056"/>
                      <a:pt x="41328" y="85628"/>
                    </a:cubicBezTo>
                    <a:cubicBezTo>
                      <a:pt x="41232" y="100963"/>
                      <a:pt x="41042" y="112869"/>
                      <a:pt x="41042" y="114108"/>
                    </a:cubicBezTo>
                    <a:cubicBezTo>
                      <a:pt x="40947" y="115346"/>
                      <a:pt x="39899" y="116394"/>
                      <a:pt x="38661" y="116394"/>
                    </a:cubicBezTo>
                    <a:close/>
                    <a:moveTo>
                      <a:pt x="27040" y="4665"/>
                    </a:moveTo>
                    <a:cubicBezTo>
                      <a:pt x="23611" y="4665"/>
                      <a:pt x="19515" y="6380"/>
                      <a:pt x="17991" y="11523"/>
                    </a:cubicBezTo>
                    <a:cubicBezTo>
                      <a:pt x="16753" y="15810"/>
                      <a:pt x="15515" y="21048"/>
                      <a:pt x="14562" y="26954"/>
                    </a:cubicBezTo>
                    <a:cubicBezTo>
                      <a:pt x="11514" y="44670"/>
                      <a:pt x="7990" y="54195"/>
                      <a:pt x="6085" y="59244"/>
                    </a:cubicBezTo>
                    <a:cubicBezTo>
                      <a:pt x="5323" y="61244"/>
                      <a:pt x="4561" y="63339"/>
                      <a:pt x="4656" y="63816"/>
                    </a:cubicBezTo>
                    <a:cubicBezTo>
                      <a:pt x="4656" y="63816"/>
                      <a:pt x="4942" y="64101"/>
                      <a:pt x="6276" y="64768"/>
                    </a:cubicBezTo>
                    <a:cubicBezTo>
                      <a:pt x="9419" y="66292"/>
                      <a:pt x="28564" y="76484"/>
                      <a:pt x="36660" y="80770"/>
                    </a:cubicBezTo>
                    <a:cubicBezTo>
                      <a:pt x="36851" y="55529"/>
                      <a:pt x="36946" y="23525"/>
                      <a:pt x="36279" y="13714"/>
                    </a:cubicBezTo>
                    <a:cubicBezTo>
                      <a:pt x="35803" y="7523"/>
                      <a:pt x="31612" y="5142"/>
                      <a:pt x="28088" y="4761"/>
                    </a:cubicBezTo>
                    <a:cubicBezTo>
                      <a:pt x="27802" y="4665"/>
                      <a:pt x="27421" y="4665"/>
                      <a:pt x="27040" y="4665"/>
                    </a:cubicBezTo>
                    <a:close/>
                  </a:path>
                </a:pathLst>
              </a:custGeom>
              <a:solidFill>
                <a:srgbClr val="C88E2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 b="1"/>
              </a:p>
            </p:txBody>
          </p:sp>
        </p:grpSp>
        <p:grpSp>
          <p:nvGrpSpPr>
            <p:cNvPr id="870" name="Graphic 644">
              <a:extLst>
                <a:ext uri="{FF2B5EF4-FFF2-40B4-BE49-F238E27FC236}">
                  <a16:creationId xmlns:a16="http://schemas.microsoft.com/office/drawing/2014/main" id="{61278E8E-1313-4F72-BA1D-15B5A71C2978}"/>
                </a:ext>
              </a:extLst>
            </p:cNvPr>
            <p:cNvGrpSpPr/>
            <p:nvPr/>
          </p:nvGrpSpPr>
          <p:grpSpPr>
            <a:xfrm>
              <a:off x="12036625" y="4926011"/>
              <a:ext cx="96501" cy="116393"/>
              <a:chOff x="12036625" y="4926011"/>
              <a:chExt cx="96501" cy="116393"/>
            </a:xfrm>
            <a:solidFill>
              <a:srgbClr val="C88E27"/>
            </a:solidFill>
          </p:grpSpPr>
          <p:sp>
            <p:nvSpPr>
              <p:cNvPr id="871" name="Freeform: Shape 870">
                <a:extLst>
                  <a:ext uri="{FF2B5EF4-FFF2-40B4-BE49-F238E27FC236}">
                    <a16:creationId xmlns:a16="http://schemas.microsoft.com/office/drawing/2014/main" id="{0DCC7B82-D411-4661-BE49-0EDAD442D91D}"/>
                  </a:ext>
                </a:extLst>
              </p:cNvPr>
              <p:cNvSpPr/>
              <p:nvPr/>
            </p:nvSpPr>
            <p:spPr>
              <a:xfrm>
                <a:off x="12036625" y="4926011"/>
                <a:ext cx="41507" cy="116393"/>
              </a:xfrm>
              <a:custGeom>
                <a:avLst/>
                <a:gdLst>
                  <a:gd name="connsiteX0" fmla="*/ 38661 w 41507"/>
                  <a:gd name="connsiteY0" fmla="*/ 116394 h 116393"/>
                  <a:gd name="connsiteX1" fmla="*/ 38661 w 41507"/>
                  <a:gd name="connsiteY1" fmla="*/ 116394 h 116393"/>
                  <a:gd name="connsiteX2" fmla="*/ 36375 w 41507"/>
                  <a:gd name="connsiteY2" fmla="*/ 114012 h 116393"/>
                  <a:gd name="connsiteX3" fmla="*/ 36660 w 41507"/>
                  <a:gd name="connsiteY3" fmla="*/ 85914 h 116393"/>
                  <a:gd name="connsiteX4" fmla="*/ 4275 w 41507"/>
                  <a:gd name="connsiteY4" fmla="*/ 68864 h 116393"/>
                  <a:gd name="connsiteX5" fmla="*/ 1704 w 41507"/>
                  <a:gd name="connsiteY5" fmla="*/ 57529 h 116393"/>
                  <a:gd name="connsiteX6" fmla="*/ 9990 w 41507"/>
                  <a:gd name="connsiteY6" fmla="*/ 26097 h 116393"/>
                  <a:gd name="connsiteX7" fmla="*/ 13610 w 41507"/>
                  <a:gd name="connsiteY7" fmla="*/ 10095 h 116393"/>
                  <a:gd name="connsiteX8" fmla="*/ 28659 w 41507"/>
                  <a:gd name="connsiteY8" fmla="*/ 93 h 116393"/>
                  <a:gd name="connsiteX9" fmla="*/ 40947 w 41507"/>
                  <a:gd name="connsiteY9" fmla="*/ 12857 h 116393"/>
                  <a:gd name="connsiteX10" fmla="*/ 41328 w 41507"/>
                  <a:gd name="connsiteY10" fmla="*/ 83818 h 116393"/>
                  <a:gd name="connsiteX11" fmla="*/ 41328 w 41507"/>
                  <a:gd name="connsiteY11" fmla="*/ 85628 h 116393"/>
                  <a:gd name="connsiteX12" fmla="*/ 41042 w 41507"/>
                  <a:gd name="connsiteY12" fmla="*/ 114108 h 116393"/>
                  <a:gd name="connsiteX13" fmla="*/ 38661 w 41507"/>
                  <a:gd name="connsiteY13" fmla="*/ 116394 h 116393"/>
                  <a:gd name="connsiteX14" fmla="*/ 27040 w 41507"/>
                  <a:gd name="connsiteY14" fmla="*/ 4665 h 116393"/>
                  <a:gd name="connsiteX15" fmla="*/ 17991 w 41507"/>
                  <a:gd name="connsiteY15" fmla="*/ 11523 h 116393"/>
                  <a:gd name="connsiteX16" fmla="*/ 14562 w 41507"/>
                  <a:gd name="connsiteY16" fmla="*/ 26954 h 116393"/>
                  <a:gd name="connsiteX17" fmla="*/ 6085 w 41507"/>
                  <a:gd name="connsiteY17" fmla="*/ 59244 h 116393"/>
                  <a:gd name="connsiteX18" fmla="*/ 4656 w 41507"/>
                  <a:gd name="connsiteY18" fmla="*/ 63816 h 116393"/>
                  <a:gd name="connsiteX19" fmla="*/ 6276 w 41507"/>
                  <a:gd name="connsiteY19" fmla="*/ 64768 h 116393"/>
                  <a:gd name="connsiteX20" fmla="*/ 36660 w 41507"/>
                  <a:gd name="connsiteY20" fmla="*/ 80770 h 116393"/>
                  <a:gd name="connsiteX21" fmla="*/ 36279 w 41507"/>
                  <a:gd name="connsiteY21" fmla="*/ 13714 h 116393"/>
                  <a:gd name="connsiteX22" fmla="*/ 28088 w 41507"/>
                  <a:gd name="connsiteY22" fmla="*/ 4761 h 116393"/>
                  <a:gd name="connsiteX23" fmla="*/ 27040 w 41507"/>
                  <a:gd name="connsiteY23" fmla="*/ 4665 h 116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41507" h="116393">
                    <a:moveTo>
                      <a:pt x="38661" y="116394"/>
                    </a:moveTo>
                    <a:cubicBezTo>
                      <a:pt x="38661" y="116394"/>
                      <a:pt x="38661" y="116394"/>
                      <a:pt x="38661" y="116394"/>
                    </a:cubicBezTo>
                    <a:cubicBezTo>
                      <a:pt x="37327" y="116394"/>
                      <a:pt x="36375" y="115346"/>
                      <a:pt x="36375" y="114012"/>
                    </a:cubicBezTo>
                    <a:cubicBezTo>
                      <a:pt x="36375" y="113727"/>
                      <a:pt x="36565" y="101630"/>
                      <a:pt x="36660" y="85914"/>
                    </a:cubicBezTo>
                    <a:cubicBezTo>
                      <a:pt x="30660" y="82770"/>
                      <a:pt x="7704" y="70483"/>
                      <a:pt x="4275" y="68864"/>
                    </a:cubicBezTo>
                    <a:cubicBezTo>
                      <a:pt x="-1535" y="66102"/>
                      <a:pt x="-392" y="63054"/>
                      <a:pt x="1704" y="57529"/>
                    </a:cubicBezTo>
                    <a:cubicBezTo>
                      <a:pt x="3704" y="52195"/>
                      <a:pt x="7038" y="43337"/>
                      <a:pt x="9990" y="26097"/>
                    </a:cubicBezTo>
                    <a:cubicBezTo>
                      <a:pt x="11038" y="20001"/>
                      <a:pt x="12181" y="14667"/>
                      <a:pt x="13610" y="10095"/>
                    </a:cubicBezTo>
                    <a:cubicBezTo>
                      <a:pt x="15896" y="2284"/>
                      <a:pt x="22849" y="-573"/>
                      <a:pt x="28659" y="93"/>
                    </a:cubicBezTo>
                    <a:cubicBezTo>
                      <a:pt x="34374" y="665"/>
                      <a:pt x="40375" y="4856"/>
                      <a:pt x="40947" y="12857"/>
                    </a:cubicBezTo>
                    <a:cubicBezTo>
                      <a:pt x="41709" y="23620"/>
                      <a:pt x="41518" y="58005"/>
                      <a:pt x="41328" y="83818"/>
                    </a:cubicBezTo>
                    <a:cubicBezTo>
                      <a:pt x="41518" y="84390"/>
                      <a:pt x="41613" y="85056"/>
                      <a:pt x="41328" y="85628"/>
                    </a:cubicBezTo>
                    <a:cubicBezTo>
                      <a:pt x="41232" y="100963"/>
                      <a:pt x="41042" y="112869"/>
                      <a:pt x="41042" y="114108"/>
                    </a:cubicBezTo>
                    <a:cubicBezTo>
                      <a:pt x="40947" y="115346"/>
                      <a:pt x="39899" y="116394"/>
                      <a:pt x="38661" y="116394"/>
                    </a:cubicBezTo>
                    <a:close/>
                    <a:moveTo>
                      <a:pt x="27040" y="4665"/>
                    </a:moveTo>
                    <a:cubicBezTo>
                      <a:pt x="23611" y="4665"/>
                      <a:pt x="19515" y="6380"/>
                      <a:pt x="17991" y="11523"/>
                    </a:cubicBezTo>
                    <a:cubicBezTo>
                      <a:pt x="16658" y="15905"/>
                      <a:pt x="15515" y="21048"/>
                      <a:pt x="14562" y="26954"/>
                    </a:cubicBezTo>
                    <a:cubicBezTo>
                      <a:pt x="11514" y="44670"/>
                      <a:pt x="7990" y="54195"/>
                      <a:pt x="6085" y="59244"/>
                    </a:cubicBezTo>
                    <a:cubicBezTo>
                      <a:pt x="5323" y="61244"/>
                      <a:pt x="4561" y="63339"/>
                      <a:pt x="4656" y="63816"/>
                    </a:cubicBezTo>
                    <a:cubicBezTo>
                      <a:pt x="4656" y="63816"/>
                      <a:pt x="4942" y="64101"/>
                      <a:pt x="6276" y="64768"/>
                    </a:cubicBezTo>
                    <a:cubicBezTo>
                      <a:pt x="9419" y="66292"/>
                      <a:pt x="28564" y="76484"/>
                      <a:pt x="36660" y="80770"/>
                    </a:cubicBezTo>
                    <a:cubicBezTo>
                      <a:pt x="36851" y="55529"/>
                      <a:pt x="36946" y="23525"/>
                      <a:pt x="36279" y="13714"/>
                    </a:cubicBezTo>
                    <a:cubicBezTo>
                      <a:pt x="35803" y="7523"/>
                      <a:pt x="31612" y="5142"/>
                      <a:pt x="28088" y="4761"/>
                    </a:cubicBezTo>
                    <a:cubicBezTo>
                      <a:pt x="27802" y="4665"/>
                      <a:pt x="27421" y="4665"/>
                      <a:pt x="27040" y="4665"/>
                    </a:cubicBezTo>
                    <a:close/>
                  </a:path>
                </a:pathLst>
              </a:custGeom>
              <a:solidFill>
                <a:srgbClr val="C88E2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 b="1"/>
              </a:p>
            </p:txBody>
          </p:sp>
          <p:sp>
            <p:nvSpPr>
              <p:cNvPr id="872" name="Freeform: Shape 871">
                <a:extLst>
                  <a:ext uri="{FF2B5EF4-FFF2-40B4-BE49-F238E27FC236}">
                    <a16:creationId xmlns:a16="http://schemas.microsoft.com/office/drawing/2014/main" id="{ED261DC3-9C31-4490-9DDD-A3B39D6D60D9}"/>
                  </a:ext>
                </a:extLst>
              </p:cNvPr>
              <p:cNvSpPr/>
              <p:nvPr/>
            </p:nvSpPr>
            <p:spPr>
              <a:xfrm>
                <a:off x="12091585" y="4926011"/>
                <a:ext cx="41541" cy="116393"/>
              </a:xfrm>
              <a:custGeom>
                <a:avLst/>
                <a:gdLst>
                  <a:gd name="connsiteX0" fmla="*/ 38661 w 41541"/>
                  <a:gd name="connsiteY0" fmla="*/ 116394 h 116393"/>
                  <a:gd name="connsiteX1" fmla="*/ 38661 w 41541"/>
                  <a:gd name="connsiteY1" fmla="*/ 116394 h 116393"/>
                  <a:gd name="connsiteX2" fmla="*/ 36375 w 41541"/>
                  <a:gd name="connsiteY2" fmla="*/ 114012 h 116393"/>
                  <a:gd name="connsiteX3" fmla="*/ 36660 w 41541"/>
                  <a:gd name="connsiteY3" fmla="*/ 85914 h 116393"/>
                  <a:gd name="connsiteX4" fmla="*/ 4275 w 41541"/>
                  <a:gd name="connsiteY4" fmla="*/ 68864 h 116393"/>
                  <a:gd name="connsiteX5" fmla="*/ 1704 w 41541"/>
                  <a:gd name="connsiteY5" fmla="*/ 57529 h 116393"/>
                  <a:gd name="connsiteX6" fmla="*/ 9990 w 41541"/>
                  <a:gd name="connsiteY6" fmla="*/ 26097 h 116393"/>
                  <a:gd name="connsiteX7" fmla="*/ 13610 w 41541"/>
                  <a:gd name="connsiteY7" fmla="*/ 10095 h 116393"/>
                  <a:gd name="connsiteX8" fmla="*/ 28659 w 41541"/>
                  <a:gd name="connsiteY8" fmla="*/ 93 h 116393"/>
                  <a:gd name="connsiteX9" fmla="*/ 40947 w 41541"/>
                  <a:gd name="connsiteY9" fmla="*/ 12857 h 116393"/>
                  <a:gd name="connsiteX10" fmla="*/ 41328 w 41541"/>
                  <a:gd name="connsiteY10" fmla="*/ 83818 h 116393"/>
                  <a:gd name="connsiteX11" fmla="*/ 41328 w 41541"/>
                  <a:gd name="connsiteY11" fmla="*/ 85628 h 116393"/>
                  <a:gd name="connsiteX12" fmla="*/ 41042 w 41541"/>
                  <a:gd name="connsiteY12" fmla="*/ 114108 h 116393"/>
                  <a:gd name="connsiteX13" fmla="*/ 38661 w 41541"/>
                  <a:gd name="connsiteY13" fmla="*/ 116394 h 116393"/>
                  <a:gd name="connsiteX14" fmla="*/ 27040 w 41541"/>
                  <a:gd name="connsiteY14" fmla="*/ 4665 h 116393"/>
                  <a:gd name="connsiteX15" fmla="*/ 17991 w 41541"/>
                  <a:gd name="connsiteY15" fmla="*/ 11523 h 116393"/>
                  <a:gd name="connsiteX16" fmla="*/ 14562 w 41541"/>
                  <a:gd name="connsiteY16" fmla="*/ 26954 h 116393"/>
                  <a:gd name="connsiteX17" fmla="*/ 6085 w 41541"/>
                  <a:gd name="connsiteY17" fmla="*/ 59244 h 116393"/>
                  <a:gd name="connsiteX18" fmla="*/ 4656 w 41541"/>
                  <a:gd name="connsiteY18" fmla="*/ 63816 h 116393"/>
                  <a:gd name="connsiteX19" fmla="*/ 6276 w 41541"/>
                  <a:gd name="connsiteY19" fmla="*/ 64768 h 116393"/>
                  <a:gd name="connsiteX20" fmla="*/ 36660 w 41541"/>
                  <a:gd name="connsiteY20" fmla="*/ 80770 h 116393"/>
                  <a:gd name="connsiteX21" fmla="*/ 36279 w 41541"/>
                  <a:gd name="connsiteY21" fmla="*/ 13714 h 116393"/>
                  <a:gd name="connsiteX22" fmla="*/ 28088 w 41541"/>
                  <a:gd name="connsiteY22" fmla="*/ 4761 h 116393"/>
                  <a:gd name="connsiteX23" fmla="*/ 27040 w 41541"/>
                  <a:gd name="connsiteY23" fmla="*/ 4665 h 116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41541" h="116393">
                    <a:moveTo>
                      <a:pt x="38661" y="116394"/>
                    </a:moveTo>
                    <a:cubicBezTo>
                      <a:pt x="38661" y="116394"/>
                      <a:pt x="38565" y="116394"/>
                      <a:pt x="38661" y="116394"/>
                    </a:cubicBezTo>
                    <a:cubicBezTo>
                      <a:pt x="37327" y="116394"/>
                      <a:pt x="36375" y="115346"/>
                      <a:pt x="36375" y="114012"/>
                    </a:cubicBezTo>
                    <a:cubicBezTo>
                      <a:pt x="36375" y="113727"/>
                      <a:pt x="36565" y="101630"/>
                      <a:pt x="36660" y="85914"/>
                    </a:cubicBezTo>
                    <a:cubicBezTo>
                      <a:pt x="30659" y="82675"/>
                      <a:pt x="7704" y="70483"/>
                      <a:pt x="4275" y="68864"/>
                    </a:cubicBezTo>
                    <a:cubicBezTo>
                      <a:pt x="-1535" y="66102"/>
                      <a:pt x="-392" y="63054"/>
                      <a:pt x="1704" y="57529"/>
                    </a:cubicBezTo>
                    <a:cubicBezTo>
                      <a:pt x="3704" y="52195"/>
                      <a:pt x="7038" y="43337"/>
                      <a:pt x="9990" y="26097"/>
                    </a:cubicBezTo>
                    <a:cubicBezTo>
                      <a:pt x="11038" y="20001"/>
                      <a:pt x="12181" y="14667"/>
                      <a:pt x="13610" y="10095"/>
                    </a:cubicBezTo>
                    <a:cubicBezTo>
                      <a:pt x="15896" y="2284"/>
                      <a:pt x="22849" y="-573"/>
                      <a:pt x="28659" y="93"/>
                    </a:cubicBezTo>
                    <a:cubicBezTo>
                      <a:pt x="34374" y="665"/>
                      <a:pt x="40375" y="4856"/>
                      <a:pt x="40947" y="12857"/>
                    </a:cubicBezTo>
                    <a:cubicBezTo>
                      <a:pt x="41709" y="23620"/>
                      <a:pt x="41518" y="58005"/>
                      <a:pt x="41328" y="83818"/>
                    </a:cubicBezTo>
                    <a:cubicBezTo>
                      <a:pt x="41613" y="84390"/>
                      <a:pt x="41613" y="85056"/>
                      <a:pt x="41328" y="85628"/>
                    </a:cubicBezTo>
                    <a:cubicBezTo>
                      <a:pt x="41232" y="100963"/>
                      <a:pt x="41042" y="112869"/>
                      <a:pt x="41042" y="114108"/>
                    </a:cubicBezTo>
                    <a:cubicBezTo>
                      <a:pt x="40947" y="115346"/>
                      <a:pt x="39899" y="116394"/>
                      <a:pt x="38661" y="116394"/>
                    </a:cubicBezTo>
                    <a:close/>
                    <a:moveTo>
                      <a:pt x="27040" y="4665"/>
                    </a:moveTo>
                    <a:cubicBezTo>
                      <a:pt x="23611" y="4665"/>
                      <a:pt x="19515" y="6380"/>
                      <a:pt x="17991" y="11523"/>
                    </a:cubicBezTo>
                    <a:cubicBezTo>
                      <a:pt x="16658" y="15905"/>
                      <a:pt x="15515" y="21048"/>
                      <a:pt x="14562" y="26954"/>
                    </a:cubicBezTo>
                    <a:cubicBezTo>
                      <a:pt x="11514" y="44670"/>
                      <a:pt x="7990" y="54195"/>
                      <a:pt x="6085" y="59244"/>
                    </a:cubicBezTo>
                    <a:cubicBezTo>
                      <a:pt x="5323" y="61244"/>
                      <a:pt x="4561" y="63339"/>
                      <a:pt x="4656" y="63816"/>
                    </a:cubicBezTo>
                    <a:cubicBezTo>
                      <a:pt x="4656" y="63816"/>
                      <a:pt x="4942" y="64101"/>
                      <a:pt x="6276" y="64768"/>
                    </a:cubicBezTo>
                    <a:cubicBezTo>
                      <a:pt x="9419" y="66292"/>
                      <a:pt x="28564" y="76484"/>
                      <a:pt x="36660" y="80770"/>
                    </a:cubicBezTo>
                    <a:cubicBezTo>
                      <a:pt x="36851" y="55529"/>
                      <a:pt x="36946" y="23525"/>
                      <a:pt x="36279" y="13714"/>
                    </a:cubicBezTo>
                    <a:cubicBezTo>
                      <a:pt x="35803" y="7523"/>
                      <a:pt x="31612" y="5142"/>
                      <a:pt x="28088" y="4761"/>
                    </a:cubicBezTo>
                    <a:cubicBezTo>
                      <a:pt x="27707" y="4665"/>
                      <a:pt x="27421" y="4665"/>
                      <a:pt x="27040" y="4665"/>
                    </a:cubicBezTo>
                    <a:close/>
                  </a:path>
                </a:pathLst>
              </a:custGeom>
              <a:solidFill>
                <a:srgbClr val="C88E2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 b="1"/>
              </a:p>
            </p:txBody>
          </p:sp>
        </p:grpSp>
        <p:grpSp>
          <p:nvGrpSpPr>
            <p:cNvPr id="873" name="Graphic 644">
              <a:extLst>
                <a:ext uri="{FF2B5EF4-FFF2-40B4-BE49-F238E27FC236}">
                  <a16:creationId xmlns:a16="http://schemas.microsoft.com/office/drawing/2014/main" id="{61278E8E-1313-4F72-BA1D-15B5A71C2978}"/>
                </a:ext>
              </a:extLst>
            </p:cNvPr>
            <p:cNvGrpSpPr/>
            <p:nvPr/>
          </p:nvGrpSpPr>
          <p:grpSpPr>
            <a:xfrm>
              <a:off x="11409715" y="4926580"/>
              <a:ext cx="78545" cy="112014"/>
              <a:chOff x="11409715" y="4926580"/>
              <a:chExt cx="78545" cy="112014"/>
            </a:xfrm>
            <a:solidFill>
              <a:srgbClr val="C88E27"/>
            </a:solidFill>
          </p:grpSpPr>
          <p:sp>
            <p:nvSpPr>
              <p:cNvPr id="874" name="Freeform: Shape 873">
                <a:extLst>
                  <a:ext uri="{FF2B5EF4-FFF2-40B4-BE49-F238E27FC236}">
                    <a16:creationId xmlns:a16="http://schemas.microsoft.com/office/drawing/2014/main" id="{85A6110E-2E12-4E99-98FA-8519696DF041}"/>
                  </a:ext>
                </a:extLst>
              </p:cNvPr>
              <p:cNvSpPr/>
              <p:nvPr/>
            </p:nvSpPr>
            <p:spPr>
              <a:xfrm>
                <a:off x="11413609" y="4927438"/>
                <a:ext cx="27982" cy="49720"/>
              </a:xfrm>
              <a:custGeom>
                <a:avLst/>
                <a:gdLst>
                  <a:gd name="connsiteX0" fmla="*/ 25598 w 27982"/>
                  <a:gd name="connsiteY0" fmla="*/ 49721 h 49720"/>
                  <a:gd name="connsiteX1" fmla="*/ 25027 w 27982"/>
                  <a:gd name="connsiteY1" fmla="*/ 49625 h 49720"/>
                  <a:gd name="connsiteX2" fmla="*/ 261 w 27982"/>
                  <a:gd name="connsiteY2" fmla="*/ 19050 h 49720"/>
                  <a:gd name="connsiteX3" fmla="*/ 17978 w 27982"/>
                  <a:gd name="connsiteY3" fmla="*/ 0 h 49720"/>
                  <a:gd name="connsiteX4" fmla="*/ 18359 w 27982"/>
                  <a:gd name="connsiteY4" fmla="*/ 0 h 49720"/>
                  <a:gd name="connsiteX5" fmla="*/ 20645 w 27982"/>
                  <a:gd name="connsiteY5" fmla="*/ 2381 h 49720"/>
                  <a:gd name="connsiteX6" fmla="*/ 18359 w 27982"/>
                  <a:gd name="connsiteY6" fmla="*/ 4667 h 49720"/>
                  <a:gd name="connsiteX7" fmla="*/ 18073 w 27982"/>
                  <a:gd name="connsiteY7" fmla="*/ 4667 h 49720"/>
                  <a:gd name="connsiteX8" fmla="*/ 4929 w 27982"/>
                  <a:gd name="connsiteY8" fmla="*/ 19812 h 49720"/>
                  <a:gd name="connsiteX9" fmla="*/ 26265 w 27982"/>
                  <a:gd name="connsiteY9" fmla="*/ 45244 h 49720"/>
                  <a:gd name="connsiteX10" fmla="*/ 27884 w 27982"/>
                  <a:gd name="connsiteY10" fmla="*/ 48101 h 49720"/>
                  <a:gd name="connsiteX11" fmla="*/ 25598 w 27982"/>
                  <a:gd name="connsiteY11" fmla="*/ 49721 h 497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7982" h="49720">
                    <a:moveTo>
                      <a:pt x="25598" y="49721"/>
                    </a:moveTo>
                    <a:cubicBezTo>
                      <a:pt x="25407" y="49721"/>
                      <a:pt x="25217" y="49721"/>
                      <a:pt x="25027" y="49625"/>
                    </a:cubicBezTo>
                    <a:cubicBezTo>
                      <a:pt x="4262" y="44196"/>
                      <a:pt x="-1358" y="30290"/>
                      <a:pt x="261" y="19050"/>
                    </a:cubicBezTo>
                    <a:cubicBezTo>
                      <a:pt x="1786" y="8287"/>
                      <a:pt x="9596" y="0"/>
                      <a:pt x="17978" y="0"/>
                    </a:cubicBezTo>
                    <a:cubicBezTo>
                      <a:pt x="18073" y="0"/>
                      <a:pt x="18264" y="0"/>
                      <a:pt x="18359" y="0"/>
                    </a:cubicBezTo>
                    <a:cubicBezTo>
                      <a:pt x="19597" y="0"/>
                      <a:pt x="20645" y="1143"/>
                      <a:pt x="20645" y="2381"/>
                    </a:cubicBezTo>
                    <a:cubicBezTo>
                      <a:pt x="20645" y="3619"/>
                      <a:pt x="19597" y="4667"/>
                      <a:pt x="18359" y="4667"/>
                    </a:cubicBezTo>
                    <a:cubicBezTo>
                      <a:pt x="18264" y="4667"/>
                      <a:pt x="18169" y="4667"/>
                      <a:pt x="18073" y="4667"/>
                    </a:cubicBezTo>
                    <a:cubicBezTo>
                      <a:pt x="11977" y="4667"/>
                      <a:pt x="6072" y="11335"/>
                      <a:pt x="4929" y="19812"/>
                    </a:cubicBezTo>
                    <a:cubicBezTo>
                      <a:pt x="4262" y="24289"/>
                      <a:pt x="3881" y="39338"/>
                      <a:pt x="26265" y="45244"/>
                    </a:cubicBezTo>
                    <a:cubicBezTo>
                      <a:pt x="27503" y="45529"/>
                      <a:pt x="28265" y="46863"/>
                      <a:pt x="27884" y="48101"/>
                    </a:cubicBezTo>
                    <a:cubicBezTo>
                      <a:pt x="27598" y="49054"/>
                      <a:pt x="26646" y="49721"/>
                      <a:pt x="25598" y="49721"/>
                    </a:cubicBezTo>
                    <a:close/>
                  </a:path>
                </a:pathLst>
              </a:custGeom>
              <a:solidFill>
                <a:srgbClr val="C88E2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 b="1"/>
              </a:p>
            </p:txBody>
          </p:sp>
          <p:sp>
            <p:nvSpPr>
              <p:cNvPr id="875" name="Freeform: Shape 874">
                <a:extLst>
                  <a:ext uri="{FF2B5EF4-FFF2-40B4-BE49-F238E27FC236}">
                    <a16:creationId xmlns:a16="http://schemas.microsoft.com/office/drawing/2014/main" id="{5945B89A-7EF2-4D3F-A390-A8526BC958DB}"/>
                  </a:ext>
                </a:extLst>
              </p:cNvPr>
              <p:cNvSpPr/>
              <p:nvPr/>
            </p:nvSpPr>
            <p:spPr>
              <a:xfrm>
                <a:off x="11452857" y="4926580"/>
                <a:ext cx="27946" cy="49816"/>
              </a:xfrm>
              <a:custGeom>
                <a:avLst/>
                <a:gdLst>
                  <a:gd name="connsiteX0" fmla="*/ 2256 w 27946"/>
                  <a:gd name="connsiteY0" fmla="*/ 49817 h 49816"/>
                  <a:gd name="connsiteX1" fmla="*/ 66 w 27946"/>
                  <a:gd name="connsiteY1" fmla="*/ 48102 h 49816"/>
                  <a:gd name="connsiteX2" fmla="*/ 1685 w 27946"/>
                  <a:gd name="connsiteY2" fmla="*/ 45245 h 49816"/>
                  <a:gd name="connsiteX3" fmla="*/ 23021 w 27946"/>
                  <a:gd name="connsiteY3" fmla="*/ 19813 h 49816"/>
                  <a:gd name="connsiteX4" fmla="*/ 9876 w 27946"/>
                  <a:gd name="connsiteY4" fmla="*/ 4668 h 49816"/>
                  <a:gd name="connsiteX5" fmla="*/ 9591 w 27946"/>
                  <a:gd name="connsiteY5" fmla="*/ 4668 h 49816"/>
                  <a:gd name="connsiteX6" fmla="*/ 7305 w 27946"/>
                  <a:gd name="connsiteY6" fmla="*/ 2382 h 49816"/>
                  <a:gd name="connsiteX7" fmla="*/ 9591 w 27946"/>
                  <a:gd name="connsiteY7" fmla="*/ 1 h 49816"/>
                  <a:gd name="connsiteX8" fmla="*/ 27688 w 27946"/>
                  <a:gd name="connsiteY8" fmla="*/ 19051 h 49816"/>
                  <a:gd name="connsiteX9" fmla="*/ 2923 w 27946"/>
                  <a:gd name="connsiteY9" fmla="*/ 49626 h 49816"/>
                  <a:gd name="connsiteX10" fmla="*/ 2256 w 27946"/>
                  <a:gd name="connsiteY10" fmla="*/ 49817 h 498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7946" h="49816">
                    <a:moveTo>
                      <a:pt x="2256" y="49817"/>
                    </a:moveTo>
                    <a:cubicBezTo>
                      <a:pt x="1209" y="49817"/>
                      <a:pt x="256" y="49150"/>
                      <a:pt x="66" y="48102"/>
                    </a:cubicBezTo>
                    <a:cubicBezTo>
                      <a:pt x="-220" y="46864"/>
                      <a:pt x="447" y="45626"/>
                      <a:pt x="1685" y="45245"/>
                    </a:cubicBezTo>
                    <a:cubicBezTo>
                      <a:pt x="24069" y="39339"/>
                      <a:pt x="23688" y="24290"/>
                      <a:pt x="23021" y="19813"/>
                    </a:cubicBezTo>
                    <a:cubicBezTo>
                      <a:pt x="21783" y="11431"/>
                      <a:pt x="15972" y="4668"/>
                      <a:pt x="9876" y="4668"/>
                    </a:cubicBezTo>
                    <a:cubicBezTo>
                      <a:pt x="9781" y="4668"/>
                      <a:pt x="9686" y="4668"/>
                      <a:pt x="9591" y="4668"/>
                    </a:cubicBezTo>
                    <a:cubicBezTo>
                      <a:pt x="8352" y="4668"/>
                      <a:pt x="7305" y="3716"/>
                      <a:pt x="7305" y="2382"/>
                    </a:cubicBezTo>
                    <a:cubicBezTo>
                      <a:pt x="7305" y="1144"/>
                      <a:pt x="8257" y="1"/>
                      <a:pt x="9591" y="1"/>
                    </a:cubicBezTo>
                    <a:cubicBezTo>
                      <a:pt x="18163" y="-94"/>
                      <a:pt x="26164" y="8097"/>
                      <a:pt x="27688" y="19051"/>
                    </a:cubicBezTo>
                    <a:cubicBezTo>
                      <a:pt x="29307" y="30290"/>
                      <a:pt x="23592" y="44197"/>
                      <a:pt x="2923" y="49626"/>
                    </a:cubicBezTo>
                    <a:cubicBezTo>
                      <a:pt x="2637" y="49817"/>
                      <a:pt x="2447" y="49817"/>
                      <a:pt x="2256" y="49817"/>
                    </a:cubicBezTo>
                    <a:close/>
                  </a:path>
                </a:pathLst>
              </a:custGeom>
              <a:solidFill>
                <a:srgbClr val="C88E2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 b="1"/>
              </a:p>
            </p:txBody>
          </p:sp>
          <p:sp>
            <p:nvSpPr>
              <p:cNvPr id="876" name="Freeform: Shape 875">
                <a:extLst>
                  <a:ext uri="{FF2B5EF4-FFF2-40B4-BE49-F238E27FC236}">
                    <a16:creationId xmlns:a16="http://schemas.microsoft.com/office/drawing/2014/main" id="{7B456D78-4242-44A7-9243-23E045029184}"/>
                  </a:ext>
                </a:extLst>
              </p:cNvPr>
              <p:cNvSpPr/>
              <p:nvPr/>
            </p:nvSpPr>
            <p:spPr>
              <a:xfrm>
                <a:off x="11409715" y="4971729"/>
                <a:ext cx="78545" cy="66865"/>
              </a:xfrm>
              <a:custGeom>
                <a:avLst/>
                <a:gdLst>
                  <a:gd name="connsiteX0" fmla="*/ 12728 w 78545"/>
                  <a:gd name="connsiteY0" fmla="*/ 66865 h 66865"/>
                  <a:gd name="connsiteX1" fmla="*/ 2155 w 78545"/>
                  <a:gd name="connsiteY1" fmla="*/ 62674 h 66865"/>
                  <a:gd name="connsiteX2" fmla="*/ 2060 w 78545"/>
                  <a:gd name="connsiteY2" fmla="*/ 46768 h 66865"/>
                  <a:gd name="connsiteX3" fmla="*/ 19776 w 78545"/>
                  <a:gd name="connsiteY3" fmla="*/ 10477 h 66865"/>
                  <a:gd name="connsiteX4" fmla="*/ 37588 w 78545"/>
                  <a:gd name="connsiteY4" fmla="*/ 0 h 66865"/>
                  <a:gd name="connsiteX5" fmla="*/ 68735 w 78545"/>
                  <a:gd name="connsiteY5" fmla="*/ 0 h 66865"/>
                  <a:gd name="connsiteX6" fmla="*/ 78546 w 78545"/>
                  <a:gd name="connsiteY6" fmla="*/ 9811 h 66865"/>
                  <a:gd name="connsiteX7" fmla="*/ 78546 w 78545"/>
                  <a:gd name="connsiteY7" fmla="*/ 10477 h 66865"/>
                  <a:gd name="connsiteX8" fmla="*/ 69878 w 78545"/>
                  <a:gd name="connsiteY8" fmla="*/ 20193 h 66865"/>
                  <a:gd name="connsiteX9" fmla="*/ 56543 w 78545"/>
                  <a:gd name="connsiteY9" fmla="*/ 40386 h 66865"/>
                  <a:gd name="connsiteX10" fmla="*/ 35588 w 78545"/>
                  <a:gd name="connsiteY10" fmla="*/ 66770 h 66865"/>
                  <a:gd name="connsiteX11" fmla="*/ 14919 w 78545"/>
                  <a:gd name="connsiteY11" fmla="*/ 66770 h 66865"/>
                  <a:gd name="connsiteX12" fmla="*/ 12728 w 78545"/>
                  <a:gd name="connsiteY12" fmla="*/ 66865 h 66865"/>
                  <a:gd name="connsiteX13" fmla="*/ 37493 w 78545"/>
                  <a:gd name="connsiteY13" fmla="*/ 4667 h 66865"/>
                  <a:gd name="connsiteX14" fmla="*/ 23777 w 78545"/>
                  <a:gd name="connsiteY14" fmla="*/ 12763 h 66865"/>
                  <a:gd name="connsiteX15" fmla="*/ 6346 w 78545"/>
                  <a:gd name="connsiteY15" fmla="*/ 48577 h 66865"/>
                  <a:gd name="connsiteX16" fmla="*/ 5775 w 78545"/>
                  <a:gd name="connsiteY16" fmla="*/ 59912 h 66865"/>
                  <a:gd name="connsiteX17" fmla="*/ 14538 w 78545"/>
                  <a:gd name="connsiteY17" fmla="*/ 62198 h 66865"/>
                  <a:gd name="connsiteX18" fmla="*/ 35493 w 78545"/>
                  <a:gd name="connsiteY18" fmla="*/ 62198 h 66865"/>
                  <a:gd name="connsiteX19" fmla="*/ 51971 w 78545"/>
                  <a:gd name="connsiteY19" fmla="*/ 39243 h 66865"/>
                  <a:gd name="connsiteX20" fmla="*/ 69306 w 78545"/>
                  <a:gd name="connsiteY20" fmla="*/ 15621 h 66865"/>
                  <a:gd name="connsiteX21" fmla="*/ 73878 w 78545"/>
                  <a:gd name="connsiteY21" fmla="*/ 10477 h 66865"/>
                  <a:gd name="connsiteX22" fmla="*/ 73878 w 78545"/>
                  <a:gd name="connsiteY22" fmla="*/ 9811 h 66865"/>
                  <a:gd name="connsiteX23" fmla="*/ 68735 w 78545"/>
                  <a:gd name="connsiteY23" fmla="*/ 4667 h 66865"/>
                  <a:gd name="connsiteX24" fmla="*/ 37493 w 78545"/>
                  <a:gd name="connsiteY24" fmla="*/ 4667 h 668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78545" h="66865">
                    <a:moveTo>
                      <a:pt x="12728" y="66865"/>
                    </a:moveTo>
                    <a:cubicBezTo>
                      <a:pt x="9870" y="66865"/>
                      <a:pt x="5013" y="66294"/>
                      <a:pt x="2155" y="62674"/>
                    </a:cubicBezTo>
                    <a:cubicBezTo>
                      <a:pt x="-702" y="59150"/>
                      <a:pt x="-702" y="53816"/>
                      <a:pt x="2060" y="46768"/>
                    </a:cubicBezTo>
                    <a:cubicBezTo>
                      <a:pt x="6822" y="34766"/>
                      <a:pt x="14347" y="20383"/>
                      <a:pt x="19776" y="10477"/>
                    </a:cubicBezTo>
                    <a:cubicBezTo>
                      <a:pt x="23301" y="4000"/>
                      <a:pt x="30159" y="0"/>
                      <a:pt x="37588" y="0"/>
                    </a:cubicBezTo>
                    <a:lnTo>
                      <a:pt x="68735" y="0"/>
                    </a:lnTo>
                    <a:cubicBezTo>
                      <a:pt x="74164" y="0"/>
                      <a:pt x="78546" y="4381"/>
                      <a:pt x="78546" y="9811"/>
                    </a:cubicBezTo>
                    <a:lnTo>
                      <a:pt x="78546" y="10477"/>
                    </a:lnTo>
                    <a:cubicBezTo>
                      <a:pt x="78546" y="15430"/>
                      <a:pt x="74831" y="19621"/>
                      <a:pt x="69878" y="20193"/>
                    </a:cubicBezTo>
                    <a:cubicBezTo>
                      <a:pt x="64068" y="20860"/>
                      <a:pt x="59877" y="27242"/>
                      <a:pt x="56543" y="40386"/>
                    </a:cubicBezTo>
                    <a:cubicBezTo>
                      <a:pt x="51399" y="60579"/>
                      <a:pt x="46542" y="66770"/>
                      <a:pt x="35588" y="66770"/>
                    </a:cubicBezTo>
                    <a:lnTo>
                      <a:pt x="14919" y="66770"/>
                    </a:lnTo>
                    <a:cubicBezTo>
                      <a:pt x="14919" y="66770"/>
                      <a:pt x="14061" y="66865"/>
                      <a:pt x="12728" y="66865"/>
                    </a:cubicBezTo>
                    <a:close/>
                    <a:moveTo>
                      <a:pt x="37493" y="4667"/>
                    </a:moveTo>
                    <a:cubicBezTo>
                      <a:pt x="31778" y="4667"/>
                      <a:pt x="26539" y="7810"/>
                      <a:pt x="23777" y="12763"/>
                    </a:cubicBezTo>
                    <a:cubicBezTo>
                      <a:pt x="18348" y="22574"/>
                      <a:pt x="11013" y="36767"/>
                      <a:pt x="6346" y="48577"/>
                    </a:cubicBezTo>
                    <a:cubicBezTo>
                      <a:pt x="4917" y="52292"/>
                      <a:pt x="3584" y="57150"/>
                      <a:pt x="5775" y="59912"/>
                    </a:cubicBezTo>
                    <a:cubicBezTo>
                      <a:pt x="8251" y="63055"/>
                      <a:pt x="14538" y="62294"/>
                      <a:pt x="14538" y="62198"/>
                    </a:cubicBezTo>
                    <a:lnTo>
                      <a:pt x="35493" y="62198"/>
                    </a:lnTo>
                    <a:cubicBezTo>
                      <a:pt x="41970" y="62198"/>
                      <a:pt x="46637" y="60579"/>
                      <a:pt x="51971" y="39243"/>
                    </a:cubicBezTo>
                    <a:cubicBezTo>
                      <a:pt x="54638" y="28861"/>
                      <a:pt x="58924" y="16764"/>
                      <a:pt x="69306" y="15621"/>
                    </a:cubicBezTo>
                    <a:cubicBezTo>
                      <a:pt x="71878" y="15335"/>
                      <a:pt x="73878" y="13144"/>
                      <a:pt x="73878" y="10477"/>
                    </a:cubicBezTo>
                    <a:lnTo>
                      <a:pt x="73878" y="9811"/>
                    </a:lnTo>
                    <a:cubicBezTo>
                      <a:pt x="73878" y="6953"/>
                      <a:pt x="71592" y="4667"/>
                      <a:pt x="68735" y="4667"/>
                    </a:cubicBezTo>
                    <a:lnTo>
                      <a:pt x="37493" y="4667"/>
                    </a:lnTo>
                    <a:close/>
                  </a:path>
                </a:pathLst>
              </a:custGeom>
              <a:solidFill>
                <a:srgbClr val="C88E2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 b="1"/>
              </a:p>
            </p:txBody>
          </p:sp>
          <p:sp>
            <p:nvSpPr>
              <p:cNvPr id="877" name="Freeform: Shape 876">
                <a:extLst>
                  <a:ext uri="{FF2B5EF4-FFF2-40B4-BE49-F238E27FC236}">
                    <a16:creationId xmlns:a16="http://schemas.microsoft.com/office/drawing/2014/main" id="{23233FF2-2D13-4AE5-B709-B04657DBB539}"/>
                  </a:ext>
                </a:extLst>
              </p:cNvPr>
              <p:cNvSpPr/>
              <p:nvPr/>
            </p:nvSpPr>
            <p:spPr>
              <a:xfrm>
                <a:off x="11432920" y="4987826"/>
                <a:ext cx="19621" cy="19716"/>
              </a:xfrm>
              <a:custGeom>
                <a:avLst/>
                <a:gdLst>
                  <a:gd name="connsiteX0" fmla="*/ 9811 w 19621"/>
                  <a:gd name="connsiteY0" fmla="*/ 19717 h 19716"/>
                  <a:gd name="connsiteX1" fmla="*/ 0 w 19621"/>
                  <a:gd name="connsiteY1" fmla="*/ 9906 h 19716"/>
                  <a:gd name="connsiteX2" fmla="*/ 9811 w 19621"/>
                  <a:gd name="connsiteY2" fmla="*/ 0 h 19716"/>
                  <a:gd name="connsiteX3" fmla="*/ 19621 w 19621"/>
                  <a:gd name="connsiteY3" fmla="*/ 9906 h 19716"/>
                  <a:gd name="connsiteX4" fmla="*/ 9811 w 19621"/>
                  <a:gd name="connsiteY4" fmla="*/ 19717 h 19716"/>
                  <a:gd name="connsiteX5" fmla="*/ 9811 w 19621"/>
                  <a:gd name="connsiteY5" fmla="*/ 4572 h 19716"/>
                  <a:gd name="connsiteX6" fmla="*/ 4572 w 19621"/>
                  <a:gd name="connsiteY6" fmla="*/ 9811 h 19716"/>
                  <a:gd name="connsiteX7" fmla="*/ 9811 w 19621"/>
                  <a:gd name="connsiteY7" fmla="*/ 15050 h 19716"/>
                  <a:gd name="connsiteX8" fmla="*/ 15050 w 19621"/>
                  <a:gd name="connsiteY8" fmla="*/ 9811 h 19716"/>
                  <a:gd name="connsiteX9" fmla="*/ 9811 w 19621"/>
                  <a:gd name="connsiteY9" fmla="*/ 4572 h 197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621" h="19716">
                    <a:moveTo>
                      <a:pt x="9811" y="19717"/>
                    </a:moveTo>
                    <a:cubicBezTo>
                      <a:pt x="4382" y="19717"/>
                      <a:pt x="0" y="15335"/>
                      <a:pt x="0" y="9906"/>
                    </a:cubicBezTo>
                    <a:cubicBezTo>
                      <a:pt x="0" y="4477"/>
                      <a:pt x="4382" y="0"/>
                      <a:pt x="9811" y="0"/>
                    </a:cubicBezTo>
                    <a:cubicBezTo>
                      <a:pt x="15240" y="0"/>
                      <a:pt x="19621" y="4381"/>
                      <a:pt x="19621" y="9906"/>
                    </a:cubicBezTo>
                    <a:cubicBezTo>
                      <a:pt x="19621" y="15240"/>
                      <a:pt x="15240" y="19717"/>
                      <a:pt x="9811" y="19717"/>
                    </a:cubicBezTo>
                    <a:close/>
                    <a:moveTo>
                      <a:pt x="9811" y="4572"/>
                    </a:moveTo>
                    <a:cubicBezTo>
                      <a:pt x="6953" y="4572"/>
                      <a:pt x="4572" y="6953"/>
                      <a:pt x="4572" y="9811"/>
                    </a:cubicBezTo>
                    <a:cubicBezTo>
                      <a:pt x="4572" y="12668"/>
                      <a:pt x="6953" y="15050"/>
                      <a:pt x="9811" y="15050"/>
                    </a:cubicBezTo>
                    <a:cubicBezTo>
                      <a:pt x="12668" y="15050"/>
                      <a:pt x="15050" y="12668"/>
                      <a:pt x="15050" y="9811"/>
                    </a:cubicBezTo>
                    <a:cubicBezTo>
                      <a:pt x="15050" y="6953"/>
                      <a:pt x="12668" y="4572"/>
                      <a:pt x="9811" y="4572"/>
                    </a:cubicBezTo>
                    <a:close/>
                  </a:path>
                </a:pathLst>
              </a:custGeom>
              <a:solidFill>
                <a:srgbClr val="C88E2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 b="1"/>
              </a:p>
            </p:txBody>
          </p:sp>
        </p:grpSp>
        <p:grpSp>
          <p:nvGrpSpPr>
            <p:cNvPr id="878" name="Graphic 644">
              <a:extLst>
                <a:ext uri="{FF2B5EF4-FFF2-40B4-BE49-F238E27FC236}">
                  <a16:creationId xmlns:a16="http://schemas.microsoft.com/office/drawing/2014/main" id="{61278E8E-1313-4F72-BA1D-15B5A71C2978}"/>
                </a:ext>
              </a:extLst>
            </p:cNvPr>
            <p:cNvGrpSpPr/>
            <p:nvPr/>
          </p:nvGrpSpPr>
          <p:grpSpPr>
            <a:xfrm>
              <a:off x="11930819" y="4925152"/>
              <a:ext cx="89323" cy="120395"/>
              <a:chOff x="11930819" y="4925152"/>
              <a:chExt cx="89323" cy="120395"/>
            </a:xfrm>
            <a:solidFill>
              <a:srgbClr val="C88E27"/>
            </a:solidFill>
          </p:grpSpPr>
          <p:sp>
            <p:nvSpPr>
              <p:cNvPr id="879" name="Freeform: Shape 878">
                <a:extLst>
                  <a:ext uri="{FF2B5EF4-FFF2-40B4-BE49-F238E27FC236}">
                    <a16:creationId xmlns:a16="http://schemas.microsoft.com/office/drawing/2014/main" id="{936FCCFB-B757-4EF3-9ACD-7E45DDB2C58C}"/>
                  </a:ext>
                </a:extLst>
              </p:cNvPr>
              <p:cNvSpPr/>
              <p:nvPr/>
            </p:nvSpPr>
            <p:spPr>
              <a:xfrm>
                <a:off x="11930819" y="4929274"/>
                <a:ext cx="68738" cy="116273"/>
              </a:xfrm>
              <a:custGeom>
                <a:avLst/>
                <a:gdLst>
                  <a:gd name="connsiteX0" fmla="*/ 36263 w 68738"/>
                  <a:gd name="connsiteY0" fmla="*/ 116274 h 116273"/>
                  <a:gd name="connsiteX1" fmla="*/ 26643 w 68738"/>
                  <a:gd name="connsiteY1" fmla="*/ 116274 h 116273"/>
                  <a:gd name="connsiteX2" fmla="*/ 24357 w 68738"/>
                  <a:gd name="connsiteY2" fmla="*/ 113987 h 116273"/>
                  <a:gd name="connsiteX3" fmla="*/ 26643 w 68738"/>
                  <a:gd name="connsiteY3" fmla="*/ 111701 h 116273"/>
                  <a:gd name="connsiteX4" fmla="*/ 34644 w 68738"/>
                  <a:gd name="connsiteY4" fmla="*/ 111701 h 116273"/>
                  <a:gd name="connsiteX5" fmla="*/ 64267 w 68738"/>
                  <a:gd name="connsiteY5" fmla="*/ 31691 h 116273"/>
                  <a:gd name="connsiteX6" fmla="*/ 63981 w 68738"/>
                  <a:gd name="connsiteY6" fmla="*/ 30930 h 116273"/>
                  <a:gd name="connsiteX7" fmla="*/ 57980 w 68738"/>
                  <a:gd name="connsiteY7" fmla="*/ 29501 h 116273"/>
                  <a:gd name="connsiteX8" fmla="*/ 18071 w 68738"/>
                  <a:gd name="connsiteY8" fmla="*/ 29501 h 116273"/>
                  <a:gd name="connsiteX9" fmla="*/ 16071 w 68738"/>
                  <a:gd name="connsiteY9" fmla="*/ 28453 h 116273"/>
                  <a:gd name="connsiteX10" fmla="*/ 354 w 68738"/>
                  <a:gd name="connsiteY10" fmla="*/ 3497 h 116273"/>
                  <a:gd name="connsiteX11" fmla="*/ 1116 w 68738"/>
                  <a:gd name="connsiteY11" fmla="*/ 354 h 116273"/>
                  <a:gd name="connsiteX12" fmla="*/ 4259 w 68738"/>
                  <a:gd name="connsiteY12" fmla="*/ 1116 h 116273"/>
                  <a:gd name="connsiteX13" fmla="*/ 19309 w 68738"/>
                  <a:gd name="connsiteY13" fmla="*/ 24929 h 116273"/>
                  <a:gd name="connsiteX14" fmla="*/ 57790 w 68738"/>
                  <a:gd name="connsiteY14" fmla="*/ 24929 h 116273"/>
                  <a:gd name="connsiteX15" fmla="*/ 67410 w 68738"/>
                  <a:gd name="connsiteY15" fmla="*/ 27977 h 116273"/>
                  <a:gd name="connsiteX16" fmla="*/ 68553 w 68738"/>
                  <a:gd name="connsiteY16" fmla="*/ 33025 h 116273"/>
                  <a:gd name="connsiteX17" fmla="*/ 38264 w 68738"/>
                  <a:gd name="connsiteY17" fmla="*/ 114845 h 116273"/>
                  <a:gd name="connsiteX18" fmla="*/ 36263 w 68738"/>
                  <a:gd name="connsiteY18" fmla="*/ 116274 h 1162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68738" h="116273">
                    <a:moveTo>
                      <a:pt x="36263" y="116274"/>
                    </a:moveTo>
                    <a:lnTo>
                      <a:pt x="26643" y="116274"/>
                    </a:lnTo>
                    <a:cubicBezTo>
                      <a:pt x="25405" y="116274"/>
                      <a:pt x="24357" y="115226"/>
                      <a:pt x="24357" y="113987"/>
                    </a:cubicBezTo>
                    <a:cubicBezTo>
                      <a:pt x="24357" y="112749"/>
                      <a:pt x="25405" y="111701"/>
                      <a:pt x="26643" y="111701"/>
                    </a:cubicBezTo>
                    <a:lnTo>
                      <a:pt x="34644" y="111701"/>
                    </a:lnTo>
                    <a:lnTo>
                      <a:pt x="64267" y="31691"/>
                    </a:lnTo>
                    <a:cubicBezTo>
                      <a:pt x="64362" y="31310"/>
                      <a:pt x="64172" y="31025"/>
                      <a:pt x="63981" y="30930"/>
                    </a:cubicBezTo>
                    <a:cubicBezTo>
                      <a:pt x="63124" y="29882"/>
                      <a:pt x="59885" y="29406"/>
                      <a:pt x="57980" y="29501"/>
                    </a:cubicBezTo>
                    <a:lnTo>
                      <a:pt x="18071" y="29501"/>
                    </a:lnTo>
                    <a:cubicBezTo>
                      <a:pt x="17309" y="29501"/>
                      <a:pt x="16547" y="29120"/>
                      <a:pt x="16071" y="28453"/>
                    </a:cubicBezTo>
                    <a:lnTo>
                      <a:pt x="354" y="3497"/>
                    </a:lnTo>
                    <a:cubicBezTo>
                      <a:pt x="-312" y="2450"/>
                      <a:pt x="-27" y="1021"/>
                      <a:pt x="1116" y="354"/>
                    </a:cubicBezTo>
                    <a:cubicBezTo>
                      <a:pt x="2164" y="-313"/>
                      <a:pt x="3593" y="-27"/>
                      <a:pt x="4259" y="1116"/>
                    </a:cubicBezTo>
                    <a:lnTo>
                      <a:pt x="19309" y="24929"/>
                    </a:lnTo>
                    <a:lnTo>
                      <a:pt x="57790" y="24929"/>
                    </a:lnTo>
                    <a:cubicBezTo>
                      <a:pt x="58838" y="24833"/>
                      <a:pt x="64743" y="24738"/>
                      <a:pt x="67410" y="27977"/>
                    </a:cubicBezTo>
                    <a:cubicBezTo>
                      <a:pt x="68267" y="28929"/>
                      <a:pt x="69125" y="30549"/>
                      <a:pt x="68553" y="33025"/>
                    </a:cubicBezTo>
                    <a:lnTo>
                      <a:pt x="38264" y="114845"/>
                    </a:lnTo>
                    <a:cubicBezTo>
                      <a:pt x="38073" y="115702"/>
                      <a:pt x="37216" y="116274"/>
                      <a:pt x="36263" y="116274"/>
                    </a:cubicBezTo>
                    <a:close/>
                  </a:path>
                </a:pathLst>
              </a:custGeom>
              <a:solidFill>
                <a:srgbClr val="C88E2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 b="1"/>
              </a:p>
            </p:txBody>
          </p:sp>
          <p:sp>
            <p:nvSpPr>
              <p:cNvPr id="880" name="Freeform: Shape 879">
                <a:extLst>
                  <a:ext uri="{FF2B5EF4-FFF2-40B4-BE49-F238E27FC236}">
                    <a16:creationId xmlns:a16="http://schemas.microsoft.com/office/drawing/2014/main" id="{9B38DB45-9D79-4778-B0BA-6CBFF1B3F03C}"/>
                  </a:ext>
                </a:extLst>
              </p:cNvPr>
              <p:cNvSpPr/>
              <p:nvPr/>
            </p:nvSpPr>
            <p:spPr>
              <a:xfrm>
                <a:off x="11967273" y="4925152"/>
                <a:ext cx="30289" cy="30289"/>
              </a:xfrm>
              <a:custGeom>
                <a:avLst/>
                <a:gdLst>
                  <a:gd name="connsiteX0" fmla="*/ 15145 w 30289"/>
                  <a:gd name="connsiteY0" fmla="*/ 30290 h 30289"/>
                  <a:gd name="connsiteX1" fmla="*/ 0 w 30289"/>
                  <a:gd name="connsiteY1" fmla="*/ 15145 h 30289"/>
                  <a:gd name="connsiteX2" fmla="*/ 15145 w 30289"/>
                  <a:gd name="connsiteY2" fmla="*/ 0 h 30289"/>
                  <a:gd name="connsiteX3" fmla="*/ 30289 w 30289"/>
                  <a:gd name="connsiteY3" fmla="*/ 15145 h 30289"/>
                  <a:gd name="connsiteX4" fmla="*/ 15145 w 30289"/>
                  <a:gd name="connsiteY4" fmla="*/ 30290 h 30289"/>
                  <a:gd name="connsiteX5" fmla="*/ 15145 w 30289"/>
                  <a:gd name="connsiteY5" fmla="*/ 4763 h 30289"/>
                  <a:gd name="connsiteX6" fmla="*/ 4667 w 30289"/>
                  <a:gd name="connsiteY6" fmla="*/ 15240 h 30289"/>
                  <a:gd name="connsiteX7" fmla="*/ 15145 w 30289"/>
                  <a:gd name="connsiteY7" fmla="*/ 25717 h 30289"/>
                  <a:gd name="connsiteX8" fmla="*/ 25622 w 30289"/>
                  <a:gd name="connsiteY8" fmla="*/ 15240 h 30289"/>
                  <a:gd name="connsiteX9" fmla="*/ 15145 w 30289"/>
                  <a:gd name="connsiteY9" fmla="*/ 4763 h 302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0289" h="30289">
                    <a:moveTo>
                      <a:pt x="15145" y="30290"/>
                    </a:moveTo>
                    <a:cubicBezTo>
                      <a:pt x="6858" y="30290"/>
                      <a:pt x="0" y="23527"/>
                      <a:pt x="0" y="15145"/>
                    </a:cubicBezTo>
                    <a:cubicBezTo>
                      <a:pt x="0" y="6858"/>
                      <a:pt x="6763" y="0"/>
                      <a:pt x="15145" y="0"/>
                    </a:cubicBezTo>
                    <a:cubicBezTo>
                      <a:pt x="23431" y="0"/>
                      <a:pt x="30289" y="6763"/>
                      <a:pt x="30289" y="15145"/>
                    </a:cubicBezTo>
                    <a:cubicBezTo>
                      <a:pt x="30289" y="23527"/>
                      <a:pt x="23527" y="30290"/>
                      <a:pt x="15145" y="30290"/>
                    </a:cubicBezTo>
                    <a:close/>
                    <a:moveTo>
                      <a:pt x="15145" y="4763"/>
                    </a:moveTo>
                    <a:cubicBezTo>
                      <a:pt x="9334" y="4763"/>
                      <a:pt x="4667" y="9430"/>
                      <a:pt x="4667" y="15240"/>
                    </a:cubicBezTo>
                    <a:cubicBezTo>
                      <a:pt x="4667" y="21050"/>
                      <a:pt x="9334" y="25717"/>
                      <a:pt x="15145" y="25717"/>
                    </a:cubicBezTo>
                    <a:cubicBezTo>
                      <a:pt x="20955" y="25717"/>
                      <a:pt x="25622" y="21050"/>
                      <a:pt x="25622" y="15240"/>
                    </a:cubicBezTo>
                    <a:cubicBezTo>
                      <a:pt x="25622" y="9430"/>
                      <a:pt x="20955" y="4763"/>
                      <a:pt x="15145" y="4763"/>
                    </a:cubicBezTo>
                    <a:close/>
                  </a:path>
                </a:pathLst>
              </a:custGeom>
              <a:solidFill>
                <a:srgbClr val="C88E2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 b="1"/>
              </a:p>
            </p:txBody>
          </p:sp>
          <p:sp>
            <p:nvSpPr>
              <p:cNvPr id="881" name="Freeform: Shape 880">
                <a:extLst>
                  <a:ext uri="{FF2B5EF4-FFF2-40B4-BE49-F238E27FC236}">
                    <a16:creationId xmlns:a16="http://schemas.microsoft.com/office/drawing/2014/main" id="{ECF3FF28-885D-428F-B2BB-C7A484C38FD4}"/>
                  </a:ext>
                </a:extLst>
              </p:cNvPr>
              <p:cNvSpPr/>
              <p:nvPr/>
            </p:nvSpPr>
            <p:spPr>
              <a:xfrm>
                <a:off x="11994984" y="4957481"/>
                <a:ext cx="25158" cy="46061"/>
              </a:xfrm>
              <a:custGeom>
                <a:avLst/>
                <a:gdLst>
                  <a:gd name="connsiteX0" fmla="*/ 22867 w 25158"/>
                  <a:gd name="connsiteY0" fmla="*/ 46061 h 46061"/>
                  <a:gd name="connsiteX1" fmla="*/ 20581 w 25158"/>
                  <a:gd name="connsiteY1" fmla="*/ 43775 h 46061"/>
                  <a:gd name="connsiteX2" fmla="*/ 20581 w 25158"/>
                  <a:gd name="connsiteY2" fmla="*/ 22916 h 46061"/>
                  <a:gd name="connsiteX3" fmla="*/ 15532 w 25158"/>
                  <a:gd name="connsiteY3" fmla="*/ 9009 h 46061"/>
                  <a:gd name="connsiteX4" fmla="*/ 2483 w 25158"/>
                  <a:gd name="connsiteY4" fmla="*/ 4628 h 46061"/>
                  <a:gd name="connsiteX5" fmla="*/ 7 w 25158"/>
                  <a:gd name="connsiteY5" fmla="*/ 2532 h 46061"/>
                  <a:gd name="connsiteX6" fmla="*/ 2102 w 25158"/>
                  <a:gd name="connsiteY6" fmla="*/ 56 h 46061"/>
                  <a:gd name="connsiteX7" fmla="*/ 18676 w 25158"/>
                  <a:gd name="connsiteY7" fmla="*/ 5675 h 46061"/>
                  <a:gd name="connsiteX8" fmla="*/ 25153 w 25158"/>
                  <a:gd name="connsiteY8" fmla="*/ 22916 h 46061"/>
                  <a:gd name="connsiteX9" fmla="*/ 25153 w 25158"/>
                  <a:gd name="connsiteY9" fmla="*/ 43680 h 46061"/>
                  <a:gd name="connsiteX10" fmla="*/ 22867 w 25158"/>
                  <a:gd name="connsiteY10" fmla="*/ 46061 h 4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5158" h="46061">
                    <a:moveTo>
                      <a:pt x="22867" y="46061"/>
                    </a:moveTo>
                    <a:cubicBezTo>
                      <a:pt x="21628" y="46061"/>
                      <a:pt x="20581" y="45014"/>
                      <a:pt x="20581" y="43775"/>
                    </a:cubicBezTo>
                    <a:lnTo>
                      <a:pt x="20581" y="22916"/>
                    </a:lnTo>
                    <a:cubicBezTo>
                      <a:pt x="20581" y="16820"/>
                      <a:pt x="18866" y="12152"/>
                      <a:pt x="15532" y="9009"/>
                    </a:cubicBezTo>
                    <a:cubicBezTo>
                      <a:pt x="10198" y="4056"/>
                      <a:pt x="2578" y="4628"/>
                      <a:pt x="2483" y="4628"/>
                    </a:cubicBezTo>
                    <a:cubicBezTo>
                      <a:pt x="1245" y="4723"/>
                      <a:pt x="102" y="3770"/>
                      <a:pt x="7" y="2532"/>
                    </a:cubicBezTo>
                    <a:cubicBezTo>
                      <a:pt x="-89" y="1294"/>
                      <a:pt x="864" y="151"/>
                      <a:pt x="2102" y="56"/>
                    </a:cubicBezTo>
                    <a:cubicBezTo>
                      <a:pt x="2483" y="-40"/>
                      <a:pt x="11913" y="-611"/>
                      <a:pt x="18676" y="5675"/>
                    </a:cubicBezTo>
                    <a:cubicBezTo>
                      <a:pt x="22962" y="9676"/>
                      <a:pt x="25153" y="15486"/>
                      <a:pt x="25153" y="22916"/>
                    </a:cubicBezTo>
                    <a:lnTo>
                      <a:pt x="25153" y="43680"/>
                    </a:lnTo>
                    <a:cubicBezTo>
                      <a:pt x="25248" y="45014"/>
                      <a:pt x="24200" y="46061"/>
                      <a:pt x="22867" y="46061"/>
                    </a:cubicBezTo>
                    <a:close/>
                  </a:path>
                </a:pathLst>
              </a:custGeom>
              <a:solidFill>
                <a:srgbClr val="C88E2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 b="1"/>
              </a:p>
            </p:txBody>
          </p:sp>
          <p:sp>
            <p:nvSpPr>
              <p:cNvPr id="882" name="Freeform: Shape 881">
                <a:extLst>
                  <a:ext uri="{FF2B5EF4-FFF2-40B4-BE49-F238E27FC236}">
                    <a16:creationId xmlns:a16="http://schemas.microsoft.com/office/drawing/2014/main" id="{AD774721-A307-4206-AE08-9069D405797D}"/>
                  </a:ext>
                </a:extLst>
              </p:cNvPr>
              <p:cNvSpPr/>
              <p:nvPr/>
            </p:nvSpPr>
            <p:spPr>
              <a:xfrm>
                <a:off x="11962629" y="4954227"/>
                <a:ext cx="39004" cy="91321"/>
              </a:xfrm>
              <a:custGeom>
                <a:avLst/>
                <a:gdLst>
                  <a:gd name="connsiteX0" fmla="*/ 36553 w 39004"/>
                  <a:gd name="connsiteY0" fmla="*/ 91321 h 91321"/>
                  <a:gd name="connsiteX1" fmla="*/ 23694 w 39004"/>
                  <a:gd name="connsiteY1" fmla="*/ 91321 h 91321"/>
                  <a:gd name="connsiteX2" fmla="*/ 21408 w 39004"/>
                  <a:gd name="connsiteY2" fmla="*/ 89035 h 91321"/>
                  <a:gd name="connsiteX3" fmla="*/ 23694 w 39004"/>
                  <a:gd name="connsiteY3" fmla="*/ 86749 h 91321"/>
                  <a:gd name="connsiteX4" fmla="*/ 33219 w 39004"/>
                  <a:gd name="connsiteY4" fmla="*/ 86749 h 91321"/>
                  <a:gd name="connsiteX5" fmla="*/ 167 w 39004"/>
                  <a:gd name="connsiteY5" fmla="*/ 3120 h 91321"/>
                  <a:gd name="connsiteX6" fmla="*/ 1501 w 39004"/>
                  <a:gd name="connsiteY6" fmla="*/ 167 h 91321"/>
                  <a:gd name="connsiteX7" fmla="*/ 4549 w 39004"/>
                  <a:gd name="connsiteY7" fmla="*/ 1501 h 91321"/>
                  <a:gd name="connsiteX8" fmla="*/ 38839 w 39004"/>
                  <a:gd name="connsiteY8" fmla="*/ 88273 h 91321"/>
                  <a:gd name="connsiteX9" fmla="*/ 38648 w 39004"/>
                  <a:gd name="connsiteY9" fmla="*/ 90464 h 91321"/>
                  <a:gd name="connsiteX10" fmla="*/ 36553 w 39004"/>
                  <a:gd name="connsiteY10" fmla="*/ 91321 h 913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9004" h="91321">
                    <a:moveTo>
                      <a:pt x="36553" y="91321"/>
                    </a:moveTo>
                    <a:lnTo>
                      <a:pt x="23694" y="91321"/>
                    </a:lnTo>
                    <a:cubicBezTo>
                      <a:pt x="22456" y="91321"/>
                      <a:pt x="21408" y="90274"/>
                      <a:pt x="21408" y="89035"/>
                    </a:cubicBezTo>
                    <a:cubicBezTo>
                      <a:pt x="21408" y="87797"/>
                      <a:pt x="22456" y="86749"/>
                      <a:pt x="23694" y="86749"/>
                    </a:cubicBezTo>
                    <a:lnTo>
                      <a:pt x="33219" y="86749"/>
                    </a:lnTo>
                    <a:lnTo>
                      <a:pt x="167" y="3120"/>
                    </a:lnTo>
                    <a:cubicBezTo>
                      <a:pt x="-309" y="1977"/>
                      <a:pt x="262" y="548"/>
                      <a:pt x="1501" y="167"/>
                    </a:cubicBezTo>
                    <a:cubicBezTo>
                      <a:pt x="2739" y="-309"/>
                      <a:pt x="4072" y="262"/>
                      <a:pt x="4549" y="1501"/>
                    </a:cubicBezTo>
                    <a:lnTo>
                      <a:pt x="38839" y="88273"/>
                    </a:lnTo>
                    <a:cubicBezTo>
                      <a:pt x="39124" y="88940"/>
                      <a:pt x="39029" y="89797"/>
                      <a:pt x="38648" y="90464"/>
                    </a:cubicBezTo>
                    <a:cubicBezTo>
                      <a:pt x="38077" y="90940"/>
                      <a:pt x="37315" y="91321"/>
                      <a:pt x="36553" y="91321"/>
                    </a:cubicBezTo>
                    <a:close/>
                  </a:path>
                </a:pathLst>
              </a:custGeom>
              <a:solidFill>
                <a:srgbClr val="C88E2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 b="1"/>
              </a:p>
            </p:txBody>
          </p:sp>
        </p:grpSp>
        <p:grpSp>
          <p:nvGrpSpPr>
            <p:cNvPr id="883" name="Graphic 644">
              <a:extLst>
                <a:ext uri="{FF2B5EF4-FFF2-40B4-BE49-F238E27FC236}">
                  <a16:creationId xmlns:a16="http://schemas.microsoft.com/office/drawing/2014/main" id="{61278E8E-1313-4F72-BA1D-15B5A71C2978}"/>
                </a:ext>
              </a:extLst>
            </p:cNvPr>
            <p:cNvGrpSpPr/>
            <p:nvPr/>
          </p:nvGrpSpPr>
          <p:grpSpPr>
            <a:xfrm>
              <a:off x="11681835" y="4932010"/>
              <a:ext cx="86364" cy="116109"/>
              <a:chOff x="11681835" y="4932010"/>
              <a:chExt cx="86364" cy="116109"/>
            </a:xfrm>
            <a:solidFill>
              <a:srgbClr val="C88E27"/>
            </a:solidFill>
          </p:grpSpPr>
          <p:sp>
            <p:nvSpPr>
              <p:cNvPr id="884" name="Freeform: Shape 883">
                <a:extLst>
                  <a:ext uri="{FF2B5EF4-FFF2-40B4-BE49-F238E27FC236}">
                    <a16:creationId xmlns:a16="http://schemas.microsoft.com/office/drawing/2014/main" id="{CF599C6F-A633-4EDC-8CB2-4ABD14B178C7}"/>
                  </a:ext>
                </a:extLst>
              </p:cNvPr>
              <p:cNvSpPr/>
              <p:nvPr/>
            </p:nvSpPr>
            <p:spPr>
              <a:xfrm>
                <a:off x="11681835" y="4935942"/>
                <a:ext cx="66404" cy="112177"/>
              </a:xfrm>
              <a:custGeom>
                <a:avLst/>
                <a:gdLst>
                  <a:gd name="connsiteX0" fmla="*/ 35025 w 66404"/>
                  <a:gd name="connsiteY0" fmla="*/ 112178 h 112177"/>
                  <a:gd name="connsiteX1" fmla="*/ 25786 w 66404"/>
                  <a:gd name="connsiteY1" fmla="*/ 112178 h 112177"/>
                  <a:gd name="connsiteX2" fmla="*/ 23500 w 66404"/>
                  <a:gd name="connsiteY2" fmla="*/ 109892 h 112177"/>
                  <a:gd name="connsiteX3" fmla="*/ 25786 w 66404"/>
                  <a:gd name="connsiteY3" fmla="*/ 107606 h 112177"/>
                  <a:gd name="connsiteX4" fmla="*/ 33406 w 66404"/>
                  <a:gd name="connsiteY4" fmla="*/ 107606 h 112177"/>
                  <a:gd name="connsiteX5" fmla="*/ 61886 w 66404"/>
                  <a:gd name="connsiteY5" fmla="*/ 30548 h 112177"/>
                  <a:gd name="connsiteX6" fmla="*/ 61695 w 66404"/>
                  <a:gd name="connsiteY6" fmla="*/ 29882 h 112177"/>
                  <a:gd name="connsiteX7" fmla="*/ 55980 w 66404"/>
                  <a:gd name="connsiteY7" fmla="*/ 28548 h 112177"/>
                  <a:gd name="connsiteX8" fmla="*/ 17499 w 66404"/>
                  <a:gd name="connsiteY8" fmla="*/ 28548 h 112177"/>
                  <a:gd name="connsiteX9" fmla="*/ 15499 w 66404"/>
                  <a:gd name="connsiteY9" fmla="*/ 27500 h 112177"/>
                  <a:gd name="connsiteX10" fmla="*/ 354 w 66404"/>
                  <a:gd name="connsiteY10" fmla="*/ 3498 h 112177"/>
                  <a:gd name="connsiteX11" fmla="*/ 1116 w 66404"/>
                  <a:gd name="connsiteY11" fmla="*/ 354 h 112177"/>
                  <a:gd name="connsiteX12" fmla="*/ 4259 w 66404"/>
                  <a:gd name="connsiteY12" fmla="*/ 1116 h 112177"/>
                  <a:gd name="connsiteX13" fmla="*/ 18738 w 66404"/>
                  <a:gd name="connsiteY13" fmla="*/ 24071 h 112177"/>
                  <a:gd name="connsiteX14" fmla="*/ 55790 w 66404"/>
                  <a:gd name="connsiteY14" fmla="*/ 24071 h 112177"/>
                  <a:gd name="connsiteX15" fmla="*/ 65124 w 66404"/>
                  <a:gd name="connsiteY15" fmla="*/ 27024 h 112177"/>
                  <a:gd name="connsiteX16" fmla="*/ 66267 w 66404"/>
                  <a:gd name="connsiteY16" fmla="*/ 31977 h 112177"/>
                  <a:gd name="connsiteX17" fmla="*/ 37121 w 66404"/>
                  <a:gd name="connsiteY17" fmla="*/ 110844 h 112177"/>
                  <a:gd name="connsiteX18" fmla="*/ 35025 w 66404"/>
                  <a:gd name="connsiteY18" fmla="*/ 112178 h 1121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66404" h="112177">
                    <a:moveTo>
                      <a:pt x="35025" y="112178"/>
                    </a:moveTo>
                    <a:lnTo>
                      <a:pt x="25786" y="112178"/>
                    </a:lnTo>
                    <a:cubicBezTo>
                      <a:pt x="24548" y="112178"/>
                      <a:pt x="23500" y="111130"/>
                      <a:pt x="23500" y="109892"/>
                    </a:cubicBezTo>
                    <a:cubicBezTo>
                      <a:pt x="23500" y="108653"/>
                      <a:pt x="24548" y="107606"/>
                      <a:pt x="25786" y="107606"/>
                    </a:cubicBezTo>
                    <a:lnTo>
                      <a:pt x="33406" y="107606"/>
                    </a:lnTo>
                    <a:lnTo>
                      <a:pt x="61886" y="30548"/>
                    </a:lnTo>
                    <a:cubicBezTo>
                      <a:pt x="61981" y="30167"/>
                      <a:pt x="61790" y="29977"/>
                      <a:pt x="61695" y="29882"/>
                    </a:cubicBezTo>
                    <a:cubicBezTo>
                      <a:pt x="60838" y="28929"/>
                      <a:pt x="57885" y="28453"/>
                      <a:pt x="55980" y="28548"/>
                    </a:cubicBezTo>
                    <a:lnTo>
                      <a:pt x="17499" y="28548"/>
                    </a:lnTo>
                    <a:cubicBezTo>
                      <a:pt x="16737" y="28548"/>
                      <a:pt x="15975" y="28167"/>
                      <a:pt x="15499" y="27500"/>
                    </a:cubicBezTo>
                    <a:lnTo>
                      <a:pt x="354" y="3498"/>
                    </a:lnTo>
                    <a:cubicBezTo>
                      <a:pt x="-312" y="2450"/>
                      <a:pt x="-27" y="1021"/>
                      <a:pt x="1116" y="354"/>
                    </a:cubicBezTo>
                    <a:cubicBezTo>
                      <a:pt x="2164" y="-313"/>
                      <a:pt x="3593" y="-27"/>
                      <a:pt x="4259" y="1116"/>
                    </a:cubicBezTo>
                    <a:lnTo>
                      <a:pt x="18738" y="24071"/>
                    </a:lnTo>
                    <a:lnTo>
                      <a:pt x="55790" y="24071"/>
                    </a:lnTo>
                    <a:cubicBezTo>
                      <a:pt x="56838" y="24071"/>
                      <a:pt x="62552" y="23881"/>
                      <a:pt x="65124" y="27024"/>
                    </a:cubicBezTo>
                    <a:cubicBezTo>
                      <a:pt x="65886" y="27977"/>
                      <a:pt x="66743" y="29596"/>
                      <a:pt x="66267" y="31977"/>
                    </a:cubicBezTo>
                    <a:lnTo>
                      <a:pt x="37121" y="110844"/>
                    </a:lnTo>
                    <a:cubicBezTo>
                      <a:pt x="36930" y="111606"/>
                      <a:pt x="35978" y="112178"/>
                      <a:pt x="35025" y="112178"/>
                    </a:cubicBezTo>
                    <a:close/>
                  </a:path>
                </a:pathLst>
              </a:custGeom>
              <a:solidFill>
                <a:srgbClr val="C88E2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 b="1"/>
              </a:p>
            </p:txBody>
          </p:sp>
          <p:sp>
            <p:nvSpPr>
              <p:cNvPr id="885" name="Freeform: Shape 884">
                <a:extLst>
                  <a:ext uri="{FF2B5EF4-FFF2-40B4-BE49-F238E27FC236}">
                    <a16:creationId xmlns:a16="http://schemas.microsoft.com/office/drawing/2014/main" id="{C04C505D-D021-4BC7-BA4B-4EA44015030C}"/>
                  </a:ext>
                </a:extLst>
              </p:cNvPr>
              <p:cNvSpPr/>
              <p:nvPr/>
            </p:nvSpPr>
            <p:spPr>
              <a:xfrm>
                <a:off x="11717051" y="4932010"/>
                <a:ext cx="29337" cy="29337"/>
              </a:xfrm>
              <a:custGeom>
                <a:avLst/>
                <a:gdLst>
                  <a:gd name="connsiteX0" fmla="*/ 14668 w 29337"/>
                  <a:gd name="connsiteY0" fmla="*/ 29337 h 29337"/>
                  <a:gd name="connsiteX1" fmla="*/ 0 w 29337"/>
                  <a:gd name="connsiteY1" fmla="*/ 14669 h 29337"/>
                  <a:gd name="connsiteX2" fmla="*/ 14668 w 29337"/>
                  <a:gd name="connsiteY2" fmla="*/ 0 h 29337"/>
                  <a:gd name="connsiteX3" fmla="*/ 29337 w 29337"/>
                  <a:gd name="connsiteY3" fmla="*/ 14669 h 29337"/>
                  <a:gd name="connsiteX4" fmla="*/ 14668 w 29337"/>
                  <a:gd name="connsiteY4" fmla="*/ 29337 h 29337"/>
                  <a:gd name="connsiteX5" fmla="*/ 14668 w 29337"/>
                  <a:gd name="connsiteY5" fmla="*/ 4763 h 29337"/>
                  <a:gd name="connsiteX6" fmla="*/ 4667 w 29337"/>
                  <a:gd name="connsiteY6" fmla="*/ 14764 h 29337"/>
                  <a:gd name="connsiteX7" fmla="*/ 14668 w 29337"/>
                  <a:gd name="connsiteY7" fmla="*/ 24765 h 29337"/>
                  <a:gd name="connsiteX8" fmla="*/ 24670 w 29337"/>
                  <a:gd name="connsiteY8" fmla="*/ 14764 h 29337"/>
                  <a:gd name="connsiteX9" fmla="*/ 14668 w 29337"/>
                  <a:gd name="connsiteY9" fmla="*/ 4763 h 293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9337" h="29337">
                    <a:moveTo>
                      <a:pt x="14668" y="29337"/>
                    </a:moveTo>
                    <a:cubicBezTo>
                      <a:pt x="6572" y="29337"/>
                      <a:pt x="0" y="22765"/>
                      <a:pt x="0" y="14669"/>
                    </a:cubicBezTo>
                    <a:cubicBezTo>
                      <a:pt x="0" y="6572"/>
                      <a:pt x="6572" y="0"/>
                      <a:pt x="14668" y="0"/>
                    </a:cubicBezTo>
                    <a:cubicBezTo>
                      <a:pt x="22765" y="0"/>
                      <a:pt x="29337" y="6572"/>
                      <a:pt x="29337" y="14669"/>
                    </a:cubicBezTo>
                    <a:cubicBezTo>
                      <a:pt x="29337" y="22765"/>
                      <a:pt x="22765" y="29337"/>
                      <a:pt x="14668" y="29337"/>
                    </a:cubicBezTo>
                    <a:close/>
                    <a:moveTo>
                      <a:pt x="14668" y="4763"/>
                    </a:moveTo>
                    <a:cubicBezTo>
                      <a:pt x="9144" y="4763"/>
                      <a:pt x="4667" y="9239"/>
                      <a:pt x="4667" y="14764"/>
                    </a:cubicBezTo>
                    <a:cubicBezTo>
                      <a:pt x="4667" y="20288"/>
                      <a:pt x="9144" y="24765"/>
                      <a:pt x="14668" y="24765"/>
                    </a:cubicBezTo>
                    <a:cubicBezTo>
                      <a:pt x="20193" y="24765"/>
                      <a:pt x="24670" y="20288"/>
                      <a:pt x="24670" y="14764"/>
                    </a:cubicBezTo>
                    <a:cubicBezTo>
                      <a:pt x="24670" y="9239"/>
                      <a:pt x="20193" y="4763"/>
                      <a:pt x="14668" y="4763"/>
                    </a:cubicBezTo>
                    <a:close/>
                  </a:path>
                </a:pathLst>
              </a:custGeom>
              <a:solidFill>
                <a:srgbClr val="C88E2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 b="1"/>
              </a:p>
            </p:txBody>
          </p:sp>
          <p:sp>
            <p:nvSpPr>
              <p:cNvPr id="886" name="Freeform: Shape 885">
                <a:extLst>
                  <a:ext uri="{FF2B5EF4-FFF2-40B4-BE49-F238E27FC236}">
                    <a16:creationId xmlns:a16="http://schemas.microsoft.com/office/drawing/2014/main" id="{D19AC181-4D12-4970-9966-482148B79E9E}"/>
                  </a:ext>
                </a:extLst>
              </p:cNvPr>
              <p:cNvSpPr/>
              <p:nvPr/>
            </p:nvSpPr>
            <p:spPr>
              <a:xfrm>
                <a:off x="11743809" y="4963231"/>
                <a:ext cx="24390" cy="44407"/>
              </a:xfrm>
              <a:custGeom>
                <a:avLst/>
                <a:gdLst>
                  <a:gd name="connsiteX0" fmla="*/ 22009 w 24390"/>
                  <a:gd name="connsiteY0" fmla="*/ 44408 h 44407"/>
                  <a:gd name="connsiteX1" fmla="*/ 19723 w 24390"/>
                  <a:gd name="connsiteY1" fmla="*/ 42122 h 44407"/>
                  <a:gd name="connsiteX2" fmla="*/ 19723 w 24390"/>
                  <a:gd name="connsiteY2" fmla="*/ 22119 h 44407"/>
                  <a:gd name="connsiteX3" fmla="*/ 14961 w 24390"/>
                  <a:gd name="connsiteY3" fmla="*/ 8784 h 44407"/>
                  <a:gd name="connsiteX4" fmla="*/ 2483 w 24390"/>
                  <a:gd name="connsiteY4" fmla="*/ 4593 h 44407"/>
                  <a:gd name="connsiteX5" fmla="*/ 7 w 24390"/>
                  <a:gd name="connsiteY5" fmla="*/ 2498 h 44407"/>
                  <a:gd name="connsiteX6" fmla="*/ 2102 w 24390"/>
                  <a:gd name="connsiteY6" fmla="*/ 21 h 44407"/>
                  <a:gd name="connsiteX7" fmla="*/ 18104 w 24390"/>
                  <a:gd name="connsiteY7" fmla="*/ 5451 h 44407"/>
                  <a:gd name="connsiteX8" fmla="*/ 24391 w 24390"/>
                  <a:gd name="connsiteY8" fmla="*/ 22119 h 44407"/>
                  <a:gd name="connsiteX9" fmla="*/ 24391 w 24390"/>
                  <a:gd name="connsiteY9" fmla="*/ 42122 h 44407"/>
                  <a:gd name="connsiteX10" fmla="*/ 22009 w 24390"/>
                  <a:gd name="connsiteY10" fmla="*/ 44408 h 444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4390" h="44407">
                    <a:moveTo>
                      <a:pt x="22009" y="44408"/>
                    </a:moveTo>
                    <a:cubicBezTo>
                      <a:pt x="20771" y="44408"/>
                      <a:pt x="19723" y="43360"/>
                      <a:pt x="19723" y="42122"/>
                    </a:cubicBezTo>
                    <a:lnTo>
                      <a:pt x="19723" y="22119"/>
                    </a:lnTo>
                    <a:cubicBezTo>
                      <a:pt x="19723" y="16309"/>
                      <a:pt x="18104" y="11832"/>
                      <a:pt x="14961" y="8784"/>
                    </a:cubicBezTo>
                    <a:cubicBezTo>
                      <a:pt x="9913" y="4117"/>
                      <a:pt x="2483" y="4593"/>
                      <a:pt x="2483" y="4593"/>
                    </a:cubicBezTo>
                    <a:cubicBezTo>
                      <a:pt x="1054" y="4689"/>
                      <a:pt x="102" y="3736"/>
                      <a:pt x="7" y="2498"/>
                    </a:cubicBezTo>
                    <a:cubicBezTo>
                      <a:pt x="-89" y="1260"/>
                      <a:pt x="864" y="117"/>
                      <a:pt x="2102" y="21"/>
                    </a:cubicBezTo>
                    <a:cubicBezTo>
                      <a:pt x="2483" y="21"/>
                      <a:pt x="11532" y="-645"/>
                      <a:pt x="18104" y="5451"/>
                    </a:cubicBezTo>
                    <a:cubicBezTo>
                      <a:pt x="22295" y="9356"/>
                      <a:pt x="24391" y="14976"/>
                      <a:pt x="24391" y="22119"/>
                    </a:cubicBezTo>
                    <a:lnTo>
                      <a:pt x="24391" y="42122"/>
                    </a:lnTo>
                    <a:cubicBezTo>
                      <a:pt x="24391" y="43360"/>
                      <a:pt x="23343" y="44408"/>
                      <a:pt x="22009" y="44408"/>
                    </a:cubicBezTo>
                    <a:close/>
                  </a:path>
                </a:pathLst>
              </a:custGeom>
              <a:solidFill>
                <a:srgbClr val="C88E2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 b="1"/>
              </a:p>
            </p:txBody>
          </p:sp>
          <p:sp>
            <p:nvSpPr>
              <p:cNvPr id="887" name="Freeform: Shape 886">
                <a:extLst>
                  <a:ext uri="{FF2B5EF4-FFF2-40B4-BE49-F238E27FC236}">
                    <a16:creationId xmlns:a16="http://schemas.microsoft.com/office/drawing/2014/main" id="{5FC6F352-0369-4800-9293-FB700B6FBE05}"/>
                  </a:ext>
                </a:extLst>
              </p:cNvPr>
              <p:cNvSpPr/>
              <p:nvPr/>
            </p:nvSpPr>
            <p:spPr>
              <a:xfrm>
                <a:off x="11712502" y="4960037"/>
                <a:ext cx="37766" cy="88082"/>
              </a:xfrm>
              <a:custGeom>
                <a:avLst/>
                <a:gdLst>
                  <a:gd name="connsiteX0" fmla="*/ 35314 w 37766"/>
                  <a:gd name="connsiteY0" fmla="*/ 88083 h 88082"/>
                  <a:gd name="connsiteX1" fmla="*/ 22932 w 37766"/>
                  <a:gd name="connsiteY1" fmla="*/ 88083 h 88082"/>
                  <a:gd name="connsiteX2" fmla="*/ 20646 w 37766"/>
                  <a:gd name="connsiteY2" fmla="*/ 85797 h 88082"/>
                  <a:gd name="connsiteX3" fmla="*/ 22932 w 37766"/>
                  <a:gd name="connsiteY3" fmla="*/ 83511 h 88082"/>
                  <a:gd name="connsiteX4" fmla="*/ 31981 w 37766"/>
                  <a:gd name="connsiteY4" fmla="*/ 83511 h 88082"/>
                  <a:gd name="connsiteX5" fmla="*/ 167 w 37766"/>
                  <a:gd name="connsiteY5" fmla="*/ 3120 h 88082"/>
                  <a:gd name="connsiteX6" fmla="*/ 1501 w 37766"/>
                  <a:gd name="connsiteY6" fmla="*/ 167 h 88082"/>
                  <a:gd name="connsiteX7" fmla="*/ 4549 w 37766"/>
                  <a:gd name="connsiteY7" fmla="*/ 1501 h 88082"/>
                  <a:gd name="connsiteX8" fmla="*/ 37600 w 37766"/>
                  <a:gd name="connsiteY8" fmla="*/ 85130 h 88082"/>
                  <a:gd name="connsiteX9" fmla="*/ 37410 w 37766"/>
                  <a:gd name="connsiteY9" fmla="*/ 87321 h 88082"/>
                  <a:gd name="connsiteX10" fmla="*/ 35314 w 37766"/>
                  <a:gd name="connsiteY10" fmla="*/ 88083 h 880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766" h="88082">
                    <a:moveTo>
                      <a:pt x="35314" y="88083"/>
                    </a:moveTo>
                    <a:lnTo>
                      <a:pt x="22932" y="88083"/>
                    </a:lnTo>
                    <a:cubicBezTo>
                      <a:pt x="21694" y="88083"/>
                      <a:pt x="20646" y="87035"/>
                      <a:pt x="20646" y="85797"/>
                    </a:cubicBezTo>
                    <a:cubicBezTo>
                      <a:pt x="20646" y="84559"/>
                      <a:pt x="21694" y="83511"/>
                      <a:pt x="22932" y="83511"/>
                    </a:cubicBezTo>
                    <a:lnTo>
                      <a:pt x="31981" y="83511"/>
                    </a:lnTo>
                    <a:lnTo>
                      <a:pt x="167" y="3120"/>
                    </a:lnTo>
                    <a:cubicBezTo>
                      <a:pt x="-309" y="1977"/>
                      <a:pt x="262" y="548"/>
                      <a:pt x="1501" y="167"/>
                    </a:cubicBezTo>
                    <a:cubicBezTo>
                      <a:pt x="2739" y="-309"/>
                      <a:pt x="4072" y="262"/>
                      <a:pt x="4549" y="1501"/>
                    </a:cubicBezTo>
                    <a:lnTo>
                      <a:pt x="37600" y="85130"/>
                    </a:lnTo>
                    <a:cubicBezTo>
                      <a:pt x="37886" y="85797"/>
                      <a:pt x="37791" y="86654"/>
                      <a:pt x="37410" y="87321"/>
                    </a:cubicBezTo>
                    <a:cubicBezTo>
                      <a:pt x="36838" y="87702"/>
                      <a:pt x="36076" y="88083"/>
                      <a:pt x="35314" y="88083"/>
                    </a:cubicBezTo>
                    <a:close/>
                  </a:path>
                </a:pathLst>
              </a:custGeom>
              <a:solidFill>
                <a:srgbClr val="C88E2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 b="1"/>
              </a:p>
            </p:txBody>
          </p:sp>
        </p:grpSp>
        <p:grpSp>
          <p:nvGrpSpPr>
            <p:cNvPr id="888" name="Graphic 644">
              <a:extLst>
                <a:ext uri="{FF2B5EF4-FFF2-40B4-BE49-F238E27FC236}">
                  <a16:creationId xmlns:a16="http://schemas.microsoft.com/office/drawing/2014/main" id="{61278E8E-1313-4F72-BA1D-15B5A71C2978}"/>
                </a:ext>
              </a:extLst>
            </p:cNvPr>
            <p:cNvGrpSpPr/>
            <p:nvPr/>
          </p:nvGrpSpPr>
          <p:grpSpPr>
            <a:xfrm>
              <a:off x="11773505" y="4930426"/>
              <a:ext cx="168667" cy="115312"/>
              <a:chOff x="11773505" y="4930426"/>
              <a:chExt cx="168667" cy="115312"/>
            </a:xfrm>
            <a:solidFill>
              <a:srgbClr val="C88E27"/>
            </a:solidFill>
          </p:grpSpPr>
          <p:sp>
            <p:nvSpPr>
              <p:cNvPr id="889" name="Freeform: Shape 888">
                <a:extLst>
                  <a:ext uri="{FF2B5EF4-FFF2-40B4-BE49-F238E27FC236}">
                    <a16:creationId xmlns:a16="http://schemas.microsoft.com/office/drawing/2014/main" id="{E8FF9FE2-ECC3-45AA-AD75-CEA17D128968}"/>
                  </a:ext>
                </a:extLst>
              </p:cNvPr>
              <p:cNvSpPr/>
              <p:nvPr/>
            </p:nvSpPr>
            <p:spPr>
              <a:xfrm>
                <a:off x="11773505" y="4930604"/>
                <a:ext cx="49773" cy="27504"/>
              </a:xfrm>
              <a:custGeom>
                <a:avLst/>
                <a:gdLst>
                  <a:gd name="connsiteX0" fmla="*/ 47273 w 49773"/>
                  <a:gd name="connsiteY0" fmla="*/ 27504 h 27504"/>
                  <a:gd name="connsiteX1" fmla="*/ 44987 w 49773"/>
                  <a:gd name="connsiteY1" fmla="*/ 25504 h 27504"/>
                  <a:gd name="connsiteX2" fmla="*/ 44701 w 49773"/>
                  <a:gd name="connsiteY2" fmla="*/ 22837 h 27504"/>
                  <a:gd name="connsiteX3" fmla="*/ 38129 w 49773"/>
                  <a:gd name="connsiteY3" fmla="*/ 16551 h 27504"/>
                  <a:gd name="connsiteX4" fmla="*/ 12888 w 49773"/>
                  <a:gd name="connsiteY4" fmla="*/ 15217 h 27504"/>
                  <a:gd name="connsiteX5" fmla="*/ 29 w 49773"/>
                  <a:gd name="connsiteY5" fmla="*/ 2930 h 27504"/>
                  <a:gd name="connsiteX6" fmla="*/ 1839 w 49773"/>
                  <a:gd name="connsiteY6" fmla="*/ 72 h 27504"/>
                  <a:gd name="connsiteX7" fmla="*/ 4506 w 49773"/>
                  <a:gd name="connsiteY7" fmla="*/ 1596 h 27504"/>
                  <a:gd name="connsiteX8" fmla="*/ 4601 w 49773"/>
                  <a:gd name="connsiteY8" fmla="*/ 2168 h 27504"/>
                  <a:gd name="connsiteX9" fmla="*/ 13174 w 49773"/>
                  <a:gd name="connsiteY9" fmla="*/ 10645 h 27504"/>
                  <a:gd name="connsiteX10" fmla="*/ 38605 w 49773"/>
                  <a:gd name="connsiteY10" fmla="*/ 11979 h 27504"/>
                  <a:gd name="connsiteX11" fmla="*/ 49464 w 49773"/>
                  <a:gd name="connsiteY11" fmla="*/ 22266 h 27504"/>
                  <a:gd name="connsiteX12" fmla="*/ 49750 w 49773"/>
                  <a:gd name="connsiteY12" fmla="*/ 24933 h 27504"/>
                  <a:gd name="connsiteX13" fmla="*/ 47749 w 49773"/>
                  <a:gd name="connsiteY13" fmla="*/ 27504 h 27504"/>
                  <a:gd name="connsiteX14" fmla="*/ 47273 w 49773"/>
                  <a:gd name="connsiteY14" fmla="*/ 27504 h 275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49773" h="27504">
                    <a:moveTo>
                      <a:pt x="47273" y="27504"/>
                    </a:moveTo>
                    <a:cubicBezTo>
                      <a:pt x="46130" y="27504"/>
                      <a:pt x="45082" y="26647"/>
                      <a:pt x="44987" y="25504"/>
                    </a:cubicBezTo>
                    <a:lnTo>
                      <a:pt x="44701" y="22837"/>
                    </a:lnTo>
                    <a:cubicBezTo>
                      <a:pt x="44320" y="19408"/>
                      <a:pt x="41558" y="16836"/>
                      <a:pt x="38129" y="16551"/>
                    </a:cubicBezTo>
                    <a:cubicBezTo>
                      <a:pt x="32986" y="16170"/>
                      <a:pt x="24985" y="15693"/>
                      <a:pt x="12888" y="15217"/>
                    </a:cubicBezTo>
                    <a:cubicBezTo>
                      <a:pt x="8792" y="15027"/>
                      <a:pt x="1744" y="13217"/>
                      <a:pt x="29" y="2930"/>
                    </a:cubicBezTo>
                    <a:cubicBezTo>
                      <a:pt x="-161" y="1692"/>
                      <a:pt x="601" y="358"/>
                      <a:pt x="1839" y="72"/>
                    </a:cubicBezTo>
                    <a:cubicBezTo>
                      <a:pt x="3077" y="-213"/>
                      <a:pt x="4220" y="358"/>
                      <a:pt x="4506" y="1596"/>
                    </a:cubicBezTo>
                    <a:cubicBezTo>
                      <a:pt x="4506" y="1692"/>
                      <a:pt x="4601" y="2073"/>
                      <a:pt x="4601" y="2168"/>
                    </a:cubicBezTo>
                    <a:cubicBezTo>
                      <a:pt x="5554" y="7692"/>
                      <a:pt x="8316" y="10455"/>
                      <a:pt x="13174" y="10645"/>
                    </a:cubicBezTo>
                    <a:cubicBezTo>
                      <a:pt x="25366" y="11121"/>
                      <a:pt x="33462" y="11598"/>
                      <a:pt x="38605" y="11979"/>
                    </a:cubicBezTo>
                    <a:cubicBezTo>
                      <a:pt x="44225" y="12360"/>
                      <a:pt x="48797" y="16741"/>
                      <a:pt x="49464" y="22266"/>
                    </a:cubicBezTo>
                    <a:lnTo>
                      <a:pt x="49750" y="24933"/>
                    </a:lnTo>
                    <a:cubicBezTo>
                      <a:pt x="49940" y="26171"/>
                      <a:pt x="48988" y="27314"/>
                      <a:pt x="47749" y="27504"/>
                    </a:cubicBezTo>
                    <a:cubicBezTo>
                      <a:pt x="47464" y="27504"/>
                      <a:pt x="47368" y="27504"/>
                      <a:pt x="47273" y="27504"/>
                    </a:cubicBezTo>
                    <a:close/>
                  </a:path>
                </a:pathLst>
              </a:custGeom>
              <a:solidFill>
                <a:srgbClr val="C88E2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 b="1"/>
              </a:p>
            </p:txBody>
          </p:sp>
          <p:sp>
            <p:nvSpPr>
              <p:cNvPr id="890" name="Freeform: Shape 889">
                <a:extLst>
                  <a:ext uri="{FF2B5EF4-FFF2-40B4-BE49-F238E27FC236}">
                    <a16:creationId xmlns:a16="http://schemas.microsoft.com/office/drawing/2014/main" id="{C0F8F1C7-3387-45CA-B49E-F4229AAAB1EC}"/>
                  </a:ext>
                </a:extLst>
              </p:cNvPr>
              <p:cNvSpPr/>
              <p:nvPr/>
            </p:nvSpPr>
            <p:spPr>
              <a:xfrm>
                <a:off x="11818468" y="4930426"/>
                <a:ext cx="49804" cy="27682"/>
              </a:xfrm>
              <a:custGeom>
                <a:avLst/>
                <a:gdLst>
                  <a:gd name="connsiteX0" fmla="*/ 2310 w 49804"/>
                  <a:gd name="connsiteY0" fmla="*/ 27682 h 27682"/>
                  <a:gd name="connsiteX1" fmla="*/ 2025 w 49804"/>
                  <a:gd name="connsiteY1" fmla="*/ 27682 h 27682"/>
                  <a:gd name="connsiteX2" fmla="*/ 24 w 49804"/>
                  <a:gd name="connsiteY2" fmla="*/ 25111 h 27682"/>
                  <a:gd name="connsiteX3" fmla="*/ 310 w 49804"/>
                  <a:gd name="connsiteY3" fmla="*/ 22444 h 27682"/>
                  <a:gd name="connsiteX4" fmla="*/ 11169 w 49804"/>
                  <a:gd name="connsiteY4" fmla="*/ 12157 h 27682"/>
                  <a:gd name="connsiteX5" fmla="*/ 36600 w 49804"/>
                  <a:gd name="connsiteY5" fmla="*/ 10823 h 27682"/>
                  <a:gd name="connsiteX6" fmla="*/ 45173 w 49804"/>
                  <a:gd name="connsiteY6" fmla="*/ 2346 h 27682"/>
                  <a:gd name="connsiteX7" fmla="*/ 45268 w 49804"/>
                  <a:gd name="connsiteY7" fmla="*/ 1774 h 27682"/>
                  <a:gd name="connsiteX8" fmla="*/ 48030 w 49804"/>
                  <a:gd name="connsiteY8" fmla="*/ 60 h 27682"/>
                  <a:gd name="connsiteX9" fmla="*/ 49745 w 49804"/>
                  <a:gd name="connsiteY9" fmla="*/ 2822 h 27682"/>
                  <a:gd name="connsiteX10" fmla="*/ 36791 w 49804"/>
                  <a:gd name="connsiteY10" fmla="*/ 15395 h 27682"/>
                  <a:gd name="connsiteX11" fmla="*/ 11550 w 49804"/>
                  <a:gd name="connsiteY11" fmla="*/ 16729 h 27682"/>
                  <a:gd name="connsiteX12" fmla="*/ 4977 w 49804"/>
                  <a:gd name="connsiteY12" fmla="*/ 23015 h 27682"/>
                  <a:gd name="connsiteX13" fmla="*/ 4692 w 49804"/>
                  <a:gd name="connsiteY13" fmla="*/ 25682 h 27682"/>
                  <a:gd name="connsiteX14" fmla="*/ 2310 w 49804"/>
                  <a:gd name="connsiteY14" fmla="*/ 27682 h 276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49804" h="27682">
                    <a:moveTo>
                      <a:pt x="2310" y="27682"/>
                    </a:moveTo>
                    <a:cubicBezTo>
                      <a:pt x="2215" y="27682"/>
                      <a:pt x="2120" y="27682"/>
                      <a:pt x="2025" y="27682"/>
                    </a:cubicBezTo>
                    <a:cubicBezTo>
                      <a:pt x="786" y="27492"/>
                      <a:pt x="-166" y="26349"/>
                      <a:pt x="24" y="25111"/>
                    </a:cubicBezTo>
                    <a:lnTo>
                      <a:pt x="310" y="22444"/>
                    </a:lnTo>
                    <a:cubicBezTo>
                      <a:pt x="977" y="16824"/>
                      <a:pt x="5549" y="12538"/>
                      <a:pt x="11169" y="12157"/>
                    </a:cubicBezTo>
                    <a:cubicBezTo>
                      <a:pt x="16312" y="11776"/>
                      <a:pt x="24408" y="11299"/>
                      <a:pt x="36600" y="10823"/>
                    </a:cubicBezTo>
                    <a:cubicBezTo>
                      <a:pt x="41363" y="10633"/>
                      <a:pt x="44220" y="7870"/>
                      <a:pt x="45173" y="2346"/>
                    </a:cubicBezTo>
                    <a:cubicBezTo>
                      <a:pt x="45173" y="2251"/>
                      <a:pt x="45268" y="1774"/>
                      <a:pt x="45268" y="1774"/>
                    </a:cubicBezTo>
                    <a:cubicBezTo>
                      <a:pt x="45554" y="536"/>
                      <a:pt x="46887" y="-226"/>
                      <a:pt x="48030" y="60"/>
                    </a:cubicBezTo>
                    <a:cubicBezTo>
                      <a:pt x="49269" y="346"/>
                      <a:pt x="50031" y="1584"/>
                      <a:pt x="49745" y="2822"/>
                    </a:cubicBezTo>
                    <a:cubicBezTo>
                      <a:pt x="47935" y="13395"/>
                      <a:pt x="40887" y="15205"/>
                      <a:pt x="36791" y="15395"/>
                    </a:cubicBezTo>
                    <a:cubicBezTo>
                      <a:pt x="24694" y="15871"/>
                      <a:pt x="16598" y="16348"/>
                      <a:pt x="11550" y="16729"/>
                    </a:cubicBezTo>
                    <a:cubicBezTo>
                      <a:pt x="8121" y="16919"/>
                      <a:pt x="5358" y="19586"/>
                      <a:pt x="4977" y="23015"/>
                    </a:cubicBezTo>
                    <a:lnTo>
                      <a:pt x="4692" y="25682"/>
                    </a:lnTo>
                    <a:cubicBezTo>
                      <a:pt x="4501" y="26825"/>
                      <a:pt x="3453" y="27682"/>
                      <a:pt x="2310" y="27682"/>
                    </a:cubicBezTo>
                    <a:close/>
                  </a:path>
                </a:pathLst>
              </a:custGeom>
              <a:solidFill>
                <a:srgbClr val="C88E2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 b="1"/>
              </a:p>
            </p:txBody>
          </p:sp>
          <p:sp>
            <p:nvSpPr>
              <p:cNvPr id="891" name="Freeform: Shape 890">
                <a:extLst>
                  <a:ext uri="{FF2B5EF4-FFF2-40B4-BE49-F238E27FC236}">
                    <a16:creationId xmlns:a16="http://schemas.microsoft.com/office/drawing/2014/main" id="{3FFAAE1B-47E0-4420-817D-38CDED4A66C0}"/>
                  </a:ext>
                </a:extLst>
              </p:cNvPr>
              <p:cNvSpPr/>
              <p:nvPr/>
            </p:nvSpPr>
            <p:spPr>
              <a:xfrm>
                <a:off x="11793917" y="4952546"/>
                <a:ext cx="116282" cy="93192"/>
              </a:xfrm>
              <a:custGeom>
                <a:avLst/>
                <a:gdLst>
                  <a:gd name="connsiteX0" fmla="*/ 76773 w 116282"/>
                  <a:gd name="connsiteY0" fmla="*/ 93193 h 93192"/>
                  <a:gd name="connsiteX1" fmla="*/ 75344 w 116282"/>
                  <a:gd name="connsiteY1" fmla="*/ 92716 h 93192"/>
                  <a:gd name="connsiteX2" fmla="*/ 74867 w 116282"/>
                  <a:gd name="connsiteY2" fmla="*/ 89478 h 93192"/>
                  <a:gd name="connsiteX3" fmla="*/ 110205 w 116282"/>
                  <a:gd name="connsiteY3" fmla="*/ 44901 h 93192"/>
                  <a:gd name="connsiteX4" fmla="*/ 109824 w 116282"/>
                  <a:gd name="connsiteY4" fmla="*/ 24708 h 93192"/>
                  <a:gd name="connsiteX5" fmla="*/ 102204 w 116282"/>
                  <a:gd name="connsiteY5" fmla="*/ 18612 h 93192"/>
                  <a:gd name="connsiteX6" fmla="*/ 52388 w 116282"/>
                  <a:gd name="connsiteY6" fmla="*/ 18040 h 93192"/>
                  <a:gd name="connsiteX7" fmla="*/ 27814 w 116282"/>
                  <a:gd name="connsiteY7" fmla="*/ 5182 h 93192"/>
                  <a:gd name="connsiteX8" fmla="*/ 4668 w 116282"/>
                  <a:gd name="connsiteY8" fmla="*/ 24803 h 93192"/>
                  <a:gd name="connsiteX9" fmla="*/ 16289 w 116282"/>
                  <a:gd name="connsiteY9" fmla="*/ 33376 h 93192"/>
                  <a:gd name="connsiteX10" fmla="*/ 33243 w 116282"/>
                  <a:gd name="connsiteY10" fmla="*/ 46044 h 93192"/>
                  <a:gd name="connsiteX11" fmla="*/ 45911 w 116282"/>
                  <a:gd name="connsiteY11" fmla="*/ 90240 h 93192"/>
                  <a:gd name="connsiteX12" fmla="*/ 45531 w 116282"/>
                  <a:gd name="connsiteY12" fmla="*/ 92240 h 93192"/>
                  <a:gd name="connsiteX13" fmla="*/ 43721 w 116282"/>
                  <a:gd name="connsiteY13" fmla="*/ 93097 h 93192"/>
                  <a:gd name="connsiteX14" fmla="*/ 32767 w 116282"/>
                  <a:gd name="connsiteY14" fmla="*/ 93097 h 93192"/>
                  <a:gd name="connsiteX15" fmla="*/ 30481 w 116282"/>
                  <a:gd name="connsiteY15" fmla="*/ 90811 h 93192"/>
                  <a:gd name="connsiteX16" fmla="*/ 32767 w 116282"/>
                  <a:gd name="connsiteY16" fmla="*/ 88525 h 93192"/>
                  <a:gd name="connsiteX17" fmla="*/ 40673 w 116282"/>
                  <a:gd name="connsiteY17" fmla="*/ 88525 h 93192"/>
                  <a:gd name="connsiteX18" fmla="*/ 28862 w 116282"/>
                  <a:gd name="connsiteY18" fmla="*/ 47568 h 93192"/>
                  <a:gd name="connsiteX19" fmla="*/ 14479 w 116282"/>
                  <a:gd name="connsiteY19" fmla="*/ 37567 h 93192"/>
                  <a:gd name="connsiteX20" fmla="*/ 1 w 116282"/>
                  <a:gd name="connsiteY20" fmla="*/ 24613 h 93192"/>
                  <a:gd name="connsiteX21" fmla="*/ 27147 w 116282"/>
                  <a:gd name="connsiteY21" fmla="*/ 229 h 93192"/>
                  <a:gd name="connsiteX22" fmla="*/ 29624 w 116282"/>
                  <a:gd name="connsiteY22" fmla="*/ 514 h 93192"/>
                  <a:gd name="connsiteX23" fmla="*/ 52293 w 116282"/>
                  <a:gd name="connsiteY23" fmla="*/ 13278 h 93192"/>
                  <a:gd name="connsiteX24" fmla="*/ 102299 w 116282"/>
                  <a:gd name="connsiteY24" fmla="*/ 13849 h 93192"/>
                  <a:gd name="connsiteX25" fmla="*/ 114396 w 116282"/>
                  <a:gd name="connsiteY25" fmla="*/ 23565 h 93192"/>
                  <a:gd name="connsiteX26" fmla="*/ 113348 w 116282"/>
                  <a:gd name="connsiteY26" fmla="*/ 48330 h 93192"/>
                  <a:gd name="connsiteX27" fmla="*/ 78678 w 116282"/>
                  <a:gd name="connsiteY27" fmla="*/ 92240 h 93192"/>
                  <a:gd name="connsiteX28" fmla="*/ 76773 w 116282"/>
                  <a:gd name="connsiteY28" fmla="*/ 93193 h 93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116282" h="93192">
                    <a:moveTo>
                      <a:pt x="76773" y="93193"/>
                    </a:moveTo>
                    <a:cubicBezTo>
                      <a:pt x="76296" y="93193"/>
                      <a:pt x="75820" y="93002"/>
                      <a:pt x="75344" y="92716"/>
                    </a:cubicBezTo>
                    <a:cubicBezTo>
                      <a:pt x="74296" y="91954"/>
                      <a:pt x="74106" y="90526"/>
                      <a:pt x="74867" y="89478"/>
                    </a:cubicBezTo>
                    <a:cubicBezTo>
                      <a:pt x="77915" y="85382"/>
                      <a:pt x="105157" y="49187"/>
                      <a:pt x="110205" y="44901"/>
                    </a:cubicBezTo>
                    <a:cubicBezTo>
                      <a:pt x="111920" y="43377"/>
                      <a:pt x="112206" y="34709"/>
                      <a:pt x="109824" y="24708"/>
                    </a:cubicBezTo>
                    <a:cubicBezTo>
                      <a:pt x="108967" y="21184"/>
                      <a:pt x="105824" y="18612"/>
                      <a:pt x="102204" y="18612"/>
                    </a:cubicBezTo>
                    <a:lnTo>
                      <a:pt x="52388" y="18040"/>
                    </a:lnTo>
                    <a:cubicBezTo>
                      <a:pt x="44578" y="18421"/>
                      <a:pt x="31910" y="8611"/>
                      <a:pt x="27814" y="5182"/>
                    </a:cubicBezTo>
                    <a:cubicBezTo>
                      <a:pt x="18384" y="9944"/>
                      <a:pt x="4668" y="18898"/>
                      <a:pt x="4668" y="24803"/>
                    </a:cubicBezTo>
                    <a:cubicBezTo>
                      <a:pt x="4668" y="28613"/>
                      <a:pt x="10288" y="30899"/>
                      <a:pt x="16289" y="33376"/>
                    </a:cubicBezTo>
                    <a:cubicBezTo>
                      <a:pt x="23147" y="36138"/>
                      <a:pt x="30862" y="39376"/>
                      <a:pt x="33243" y="46044"/>
                    </a:cubicBezTo>
                    <a:cubicBezTo>
                      <a:pt x="36196" y="54045"/>
                      <a:pt x="45531" y="88811"/>
                      <a:pt x="45911" y="90240"/>
                    </a:cubicBezTo>
                    <a:cubicBezTo>
                      <a:pt x="46102" y="90907"/>
                      <a:pt x="45911" y="91669"/>
                      <a:pt x="45531" y="92240"/>
                    </a:cubicBezTo>
                    <a:cubicBezTo>
                      <a:pt x="45054" y="92812"/>
                      <a:pt x="44387" y="93097"/>
                      <a:pt x="43721" y="93097"/>
                    </a:cubicBezTo>
                    <a:lnTo>
                      <a:pt x="32767" y="93097"/>
                    </a:lnTo>
                    <a:cubicBezTo>
                      <a:pt x="31529" y="93097"/>
                      <a:pt x="30481" y="92050"/>
                      <a:pt x="30481" y="90811"/>
                    </a:cubicBezTo>
                    <a:cubicBezTo>
                      <a:pt x="30481" y="89573"/>
                      <a:pt x="31529" y="88525"/>
                      <a:pt x="32767" y="88525"/>
                    </a:cubicBezTo>
                    <a:lnTo>
                      <a:pt x="40673" y="88525"/>
                    </a:lnTo>
                    <a:cubicBezTo>
                      <a:pt x="38291" y="79762"/>
                      <a:pt x="31243" y="54140"/>
                      <a:pt x="28862" y="47568"/>
                    </a:cubicBezTo>
                    <a:cubicBezTo>
                      <a:pt x="27147" y="42805"/>
                      <a:pt x="20670" y="40138"/>
                      <a:pt x="14479" y="37567"/>
                    </a:cubicBezTo>
                    <a:cubicBezTo>
                      <a:pt x="7335" y="34614"/>
                      <a:pt x="-94" y="31566"/>
                      <a:pt x="1" y="24613"/>
                    </a:cubicBezTo>
                    <a:cubicBezTo>
                      <a:pt x="96" y="13659"/>
                      <a:pt x="24385" y="1562"/>
                      <a:pt x="27147" y="229"/>
                    </a:cubicBezTo>
                    <a:cubicBezTo>
                      <a:pt x="28004" y="-152"/>
                      <a:pt x="28957" y="-57"/>
                      <a:pt x="29624" y="514"/>
                    </a:cubicBezTo>
                    <a:cubicBezTo>
                      <a:pt x="35624" y="5563"/>
                      <a:pt x="47054" y="13659"/>
                      <a:pt x="52293" y="13278"/>
                    </a:cubicBezTo>
                    <a:lnTo>
                      <a:pt x="102299" y="13849"/>
                    </a:lnTo>
                    <a:cubicBezTo>
                      <a:pt x="108015" y="13945"/>
                      <a:pt x="112967" y="17850"/>
                      <a:pt x="114396" y="23565"/>
                    </a:cubicBezTo>
                    <a:cubicBezTo>
                      <a:pt x="114873" y="25565"/>
                      <a:pt x="118968" y="43472"/>
                      <a:pt x="113348" y="48330"/>
                    </a:cubicBezTo>
                    <a:cubicBezTo>
                      <a:pt x="109443" y="51664"/>
                      <a:pt x="86964" y="81191"/>
                      <a:pt x="78678" y="92240"/>
                    </a:cubicBezTo>
                    <a:cubicBezTo>
                      <a:pt x="78106" y="92812"/>
                      <a:pt x="77439" y="93193"/>
                      <a:pt x="76773" y="93193"/>
                    </a:cubicBezTo>
                    <a:close/>
                  </a:path>
                </a:pathLst>
              </a:custGeom>
              <a:solidFill>
                <a:srgbClr val="C88E2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 b="1"/>
              </a:p>
            </p:txBody>
          </p:sp>
          <p:sp>
            <p:nvSpPr>
              <p:cNvPr id="892" name="Freeform: Shape 891">
                <a:extLst>
                  <a:ext uri="{FF2B5EF4-FFF2-40B4-BE49-F238E27FC236}">
                    <a16:creationId xmlns:a16="http://schemas.microsoft.com/office/drawing/2014/main" id="{14C96BDC-F7DB-4101-B72E-ABB07955F8AC}"/>
                  </a:ext>
                </a:extLst>
              </p:cNvPr>
              <p:cNvSpPr/>
              <p:nvPr/>
            </p:nvSpPr>
            <p:spPr>
              <a:xfrm>
                <a:off x="11898502" y="4967634"/>
                <a:ext cx="43670" cy="45053"/>
              </a:xfrm>
              <a:custGeom>
                <a:avLst/>
                <a:gdLst>
                  <a:gd name="connsiteX0" fmla="*/ 41338 w 43670"/>
                  <a:gd name="connsiteY0" fmla="*/ 45053 h 45053"/>
                  <a:gd name="connsiteX1" fmla="*/ 39338 w 43670"/>
                  <a:gd name="connsiteY1" fmla="*/ 43910 h 45053"/>
                  <a:gd name="connsiteX2" fmla="*/ 21717 w 43670"/>
                  <a:gd name="connsiteY2" fmla="*/ 14478 h 45053"/>
                  <a:gd name="connsiteX3" fmla="*/ 4286 w 43670"/>
                  <a:gd name="connsiteY3" fmla="*/ 4572 h 45053"/>
                  <a:gd name="connsiteX4" fmla="*/ 2286 w 43670"/>
                  <a:gd name="connsiteY4" fmla="*/ 4572 h 45053"/>
                  <a:gd name="connsiteX5" fmla="*/ 0 w 43670"/>
                  <a:gd name="connsiteY5" fmla="*/ 2286 h 45053"/>
                  <a:gd name="connsiteX6" fmla="*/ 2286 w 43670"/>
                  <a:gd name="connsiteY6" fmla="*/ 0 h 45053"/>
                  <a:gd name="connsiteX7" fmla="*/ 4286 w 43670"/>
                  <a:gd name="connsiteY7" fmla="*/ 0 h 45053"/>
                  <a:gd name="connsiteX8" fmla="*/ 25717 w 43670"/>
                  <a:gd name="connsiteY8" fmla="*/ 12097 h 45053"/>
                  <a:gd name="connsiteX9" fmla="*/ 43339 w 43670"/>
                  <a:gd name="connsiteY9" fmla="*/ 41529 h 45053"/>
                  <a:gd name="connsiteX10" fmla="*/ 42577 w 43670"/>
                  <a:gd name="connsiteY10" fmla="*/ 44672 h 45053"/>
                  <a:gd name="connsiteX11" fmla="*/ 41338 w 43670"/>
                  <a:gd name="connsiteY11" fmla="*/ 45053 h 450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3670" h="45053">
                    <a:moveTo>
                      <a:pt x="41338" y="45053"/>
                    </a:moveTo>
                    <a:cubicBezTo>
                      <a:pt x="40576" y="45053"/>
                      <a:pt x="39814" y="44672"/>
                      <a:pt x="39338" y="43910"/>
                    </a:cubicBezTo>
                    <a:lnTo>
                      <a:pt x="21717" y="14478"/>
                    </a:lnTo>
                    <a:cubicBezTo>
                      <a:pt x="18097" y="8382"/>
                      <a:pt x="11335" y="4572"/>
                      <a:pt x="4286" y="4572"/>
                    </a:cubicBezTo>
                    <a:lnTo>
                      <a:pt x="2286" y="4572"/>
                    </a:lnTo>
                    <a:cubicBezTo>
                      <a:pt x="1048" y="4572"/>
                      <a:pt x="0" y="3524"/>
                      <a:pt x="0" y="2286"/>
                    </a:cubicBezTo>
                    <a:cubicBezTo>
                      <a:pt x="0" y="1048"/>
                      <a:pt x="1048" y="0"/>
                      <a:pt x="2286" y="0"/>
                    </a:cubicBezTo>
                    <a:lnTo>
                      <a:pt x="4286" y="0"/>
                    </a:lnTo>
                    <a:cubicBezTo>
                      <a:pt x="13049" y="0"/>
                      <a:pt x="21241" y="4667"/>
                      <a:pt x="25717" y="12097"/>
                    </a:cubicBezTo>
                    <a:lnTo>
                      <a:pt x="43339" y="41529"/>
                    </a:lnTo>
                    <a:cubicBezTo>
                      <a:pt x="44005" y="42672"/>
                      <a:pt x="43625" y="44005"/>
                      <a:pt x="42577" y="44672"/>
                    </a:cubicBezTo>
                    <a:cubicBezTo>
                      <a:pt x="42196" y="44958"/>
                      <a:pt x="41719" y="45053"/>
                      <a:pt x="41338" y="45053"/>
                    </a:cubicBezTo>
                    <a:close/>
                  </a:path>
                </a:pathLst>
              </a:custGeom>
              <a:solidFill>
                <a:srgbClr val="C88E2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 b="1"/>
              </a:p>
            </p:txBody>
          </p:sp>
          <p:sp>
            <p:nvSpPr>
              <p:cNvPr id="893" name="Freeform: Shape 892">
                <a:extLst>
                  <a:ext uri="{FF2B5EF4-FFF2-40B4-BE49-F238E27FC236}">
                    <a16:creationId xmlns:a16="http://schemas.microsoft.com/office/drawing/2014/main" id="{C5F780B1-39F6-41CC-BC58-637FA9308196}"/>
                  </a:ext>
                </a:extLst>
              </p:cNvPr>
              <p:cNvSpPr/>
              <p:nvPr/>
            </p:nvSpPr>
            <p:spPr>
              <a:xfrm>
                <a:off x="11901169" y="4993896"/>
                <a:ext cx="16311" cy="49556"/>
              </a:xfrm>
              <a:custGeom>
                <a:avLst/>
                <a:gdLst>
                  <a:gd name="connsiteX0" fmla="*/ 13906 w 16311"/>
                  <a:gd name="connsiteY0" fmla="*/ 49557 h 49556"/>
                  <a:gd name="connsiteX1" fmla="*/ 2286 w 16311"/>
                  <a:gd name="connsiteY1" fmla="*/ 49557 h 49556"/>
                  <a:gd name="connsiteX2" fmla="*/ 0 w 16311"/>
                  <a:gd name="connsiteY2" fmla="*/ 47271 h 49556"/>
                  <a:gd name="connsiteX3" fmla="*/ 2286 w 16311"/>
                  <a:gd name="connsiteY3" fmla="*/ 44985 h 49556"/>
                  <a:gd name="connsiteX4" fmla="*/ 11239 w 16311"/>
                  <a:gd name="connsiteY4" fmla="*/ 44985 h 49556"/>
                  <a:gd name="connsiteX5" fmla="*/ 3905 w 16311"/>
                  <a:gd name="connsiteY5" fmla="*/ 2694 h 49556"/>
                  <a:gd name="connsiteX6" fmla="*/ 5810 w 16311"/>
                  <a:gd name="connsiteY6" fmla="*/ 26 h 49556"/>
                  <a:gd name="connsiteX7" fmla="*/ 8477 w 16311"/>
                  <a:gd name="connsiteY7" fmla="*/ 1932 h 49556"/>
                  <a:gd name="connsiteX8" fmla="*/ 16288 w 16311"/>
                  <a:gd name="connsiteY8" fmla="*/ 46890 h 49556"/>
                  <a:gd name="connsiteX9" fmla="*/ 15812 w 16311"/>
                  <a:gd name="connsiteY9" fmla="*/ 48795 h 49556"/>
                  <a:gd name="connsiteX10" fmla="*/ 13906 w 16311"/>
                  <a:gd name="connsiteY10" fmla="*/ 49557 h 495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6311" h="49556">
                    <a:moveTo>
                      <a:pt x="13906" y="49557"/>
                    </a:moveTo>
                    <a:lnTo>
                      <a:pt x="2286" y="49557"/>
                    </a:lnTo>
                    <a:cubicBezTo>
                      <a:pt x="1048" y="49557"/>
                      <a:pt x="0" y="48509"/>
                      <a:pt x="0" y="47271"/>
                    </a:cubicBezTo>
                    <a:cubicBezTo>
                      <a:pt x="0" y="46032"/>
                      <a:pt x="1048" y="44985"/>
                      <a:pt x="2286" y="44985"/>
                    </a:cubicBezTo>
                    <a:lnTo>
                      <a:pt x="11239" y="44985"/>
                    </a:lnTo>
                    <a:lnTo>
                      <a:pt x="3905" y="2694"/>
                    </a:lnTo>
                    <a:cubicBezTo>
                      <a:pt x="3715" y="1455"/>
                      <a:pt x="4477" y="217"/>
                      <a:pt x="5810" y="26"/>
                    </a:cubicBezTo>
                    <a:cubicBezTo>
                      <a:pt x="7048" y="-164"/>
                      <a:pt x="8287" y="693"/>
                      <a:pt x="8477" y="1932"/>
                    </a:cubicBezTo>
                    <a:lnTo>
                      <a:pt x="16288" y="46890"/>
                    </a:lnTo>
                    <a:cubicBezTo>
                      <a:pt x="16383" y="47556"/>
                      <a:pt x="16192" y="48223"/>
                      <a:pt x="15812" y="48795"/>
                    </a:cubicBezTo>
                    <a:cubicBezTo>
                      <a:pt x="15240" y="49271"/>
                      <a:pt x="14573" y="49557"/>
                      <a:pt x="13906" y="49557"/>
                    </a:cubicBezTo>
                    <a:close/>
                  </a:path>
                </a:pathLst>
              </a:custGeom>
              <a:solidFill>
                <a:srgbClr val="C88E2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 b="1"/>
              </a:p>
            </p:txBody>
          </p:sp>
          <p:sp>
            <p:nvSpPr>
              <p:cNvPr id="894" name="Freeform: Shape 893">
                <a:extLst>
                  <a:ext uri="{FF2B5EF4-FFF2-40B4-BE49-F238E27FC236}">
                    <a16:creationId xmlns:a16="http://schemas.microsoft.com/office/drawing/2014/main" id="{F8329479-0347-4547-BF2A-F8E47E1EA94D}"/>
                  </a:ext>
                </a:extLst>
              </p:cNvPr>
              <p:cNvSpPr/>
              <p:nvPr/>
            </p:nvSpPr>
            <p:spPr>
              <a:xfrm>
                <a:off x="11799105" y="4993966"/>
                <a:ext cx="26297" cy="49486"/>
              </a:xfrm>
              <a:custGeom>
                <a:avLst/>
                <a:gdLst>
                  <a:gd name="connsiteX0" fmla="*/ 2338 w 26297"/>
                  <a:gd name="connsiteY0" fmla="*/ 49486 h 49486"/>
                  <a:gd name="connsiteX1" fmla="*/ 1290 w 26297"/>
                  <a:gd name="connsiteY1" fmla="*/ 49296 h 49486"/>
                  <a:gd name="connsiteX2" fmla="*/ 242 w 26297"/>
                  <a:gd name="connsiteY2" fmla="*/ 46248 h 49486"/>
                  <a:gd name="connsiteX3" fmla="*/ 21959 w 26297"/>
                  <a:gd name="connsiteY3" fmla="*/ 1290 h 49486"/>
                  <a:gd name="connsiteX4" fmla="*/ 25007 w 26297"/>
                  <a:gd name="connsiteY4" fmla="*/ 242 h 49486"/>
                  <a:gd name="connsiteX5" fmla="*/ 26055 w 26297"/>
                  <a:gd name="connsiteY5" fmla="*/ 3290 h 49486"/>
                  <a:gd name="connsiteX6" fmla="*/ 4338 w 26297"/>
                  <a:gd name="connsiteY6" fmla="*/ 48248 h 49486"/>
                  <a:gd name="connsiteX7" fmla="*/ 2338 w 26297"/>
                  <a:gd name="connsiteY7" fmla="*/ 49486 h 494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6297" h="49486">
                    <a:moveTo>
                      <a:pt x="2338" y="49486"/>
                    </a:moveTo>
                    <a:cubicBezTo>
                      <a:pt x="1957" y="49486"/>
                      <a:pt x="1671" y="49391"/>
                      <a:pt x="1290" y="49296"/>
                    </a:cubicBezTo>
                    <a:cubicBezTo>
                      <a:pt x="147" y="48724"/>
                      <a:pt x="-329" y="47391"/>
                      <a:pt x="242" y="46248"/>
                    </a:cubicBezTo>
                    <a:lnTo>
                      <a:pt x="21959" y="1290"/>
                    </a:lnTo>
                    <a:cubicBezTo>
                      <a:pt x="22531" y="147"/>
                      <a:pt x="23864" y="-329"/>
                      <a:pt x="25007" y="242"/>
                    </a:cubicBezTo>
                    <a:cubicBezTo>
                      <a:pt x="26150" y="814"/>
                      <a:pt x="26626" y="2147"/>
                      <a:pt x="26055" y="3290"/>
                    </a:cubicBezTo>
                    <a:lnTo>
                      <a:pt x="4338" y="48248"/>
                    </a:lnTo>
                    <a:cubicBezTo>
                      <a:pt x="3957" y="49010"/>
                      <a:pt x="3195" y="49486"/>
                      <a:pt x="2338" y="49486"/>
                    </a:cubicBezTo>
                    <a:close/>
                  </a:path>
                </a:pathLst>
              </a:custGeom>
              <a:solidFill>
                <a:srgbClr val="C88E2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 b="1"/>
              </a:p>
            </p:txBody>
          </p:sp>
          <p:sp>
            <p:nvSpPr>
              <p:cNvPr id="895" name="Freeform: Shape 894">
                <a:extLst>
                  <a:ext uri="{FF2B5EF4-FFF2-40B4-BE49-F238E27FC236}">
                    <a16:creationId xmlns:a16="http://schemas.microsoft.com/office/drawing/2014/main" id="{79B558B2-EB43-4D34-A178-2688059BFDA9}"/>
                  </a:ext>
                </a:extLst>
              </p:cNvPr>
              <p:cNvSpPr/>
              <p:nvPr/>
            </p:nvSpPr>
            <p:spPr>
              <a:xfrm>
                <a:off x="11826825" y="4998367"/>
                <a:ext cx="71451" cy="17081"/>
              </a:xfrm>
              <a:custGeom>
                <a:avLst/>
                <a:gdLst>
                  <a:gd name="connsiteX0" fmla="*/ 2336 w 71451"/>
                  <a:gd name="connsiteY0" fmla="*/ 17082 h 17081"/>
                  <a:gd name="connsiteX1" fmla="*/ 430 w 71451"/>
                  <a:gd name="connsiteY1" fmla="*/ 16129 h 17081"/>
                  <a:gd name="connsiteX2" fmla="*/ 1002 w 71451"/>
                  <a:gd name="connsiteY2" fmla="*/ 12891 h 17081"/>
                  <a:gd name="connsiteX3" fmla="*/ 43103 w 71451"/>
                  <a:gd name="connsiteY3" fmla="*/ 32 h 17081"/>
                  <a:gd name="connsiteX4" fmla="*/ 70725 w 71451"/>
                  <a:gd name="connsiteY4" fmla="*/ 10319 h 17081"/>
                  <a:gd name="connsiteX5" fmla="*/ 70820 w 71451"/>
                  <a:gd name="connsiteY5" fmla="*/ 13558 h 17081"/>
                  <a:gd name="connsiteX6" fmla="*/ 67582 w 71451"/>
                  <a:gd name="connsiteY6" fmla="*/ 13653 h 17081"/>
                  <a:gd name="connsiteX7" fmla="*/ 42912 w 71451"/>
                  <a:gd name="connsiteY7" fmla="*/ 4509 h 17081"/>
                  <a:gd name="connsiteX8" fmla="*/ 3574 w 71451"/>
                  <a:gd name="connsiteY8" fmla="*/ 16510 h 17081"/>
                  <a:gd name="connsiteX9" fmla="*/ 2336 w 71451"/>
                  <a:gd name="connsiteY9" fmla="*/ 17082 h 170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71451" h="17081">
                    <a:moveTo>
                      <a:pt x="2336" y="17082"/>
                    </a:moveTo>
                    <a:cubicBezTo>
                      <a:pt x="1574" y="17082"/>
                      <a:pt x="907" y="16701"/>
                      <a:pt x="430" y="16129"/>
                    </a:cubicBezTo>
                    <a:cubicBezTo>
                      <a:pt x="-331" y="15082"/>
                      <a:pt x="-46" y="13653"/>
                      <a:pt x="1002" y="12891"/>
                    </a:cubicBezTo>
                    <a:cubicBezTo>
                      <a:pt x="1764" y="12319"/>
                      <a:pt x="20242" y="-730"/>
                      <a:pt x="43103" y="32"/>
                    </a:cubicBezTo>
                    <a:cubicBezTo>
                      <a:pt x="59866" y="508"/>
                      <a:pt x="70344" y="9938"/>
                      <a:pt x="70725" y="10319"/>
                    </a:cubicBezTo>
                    <a:cubicBezTo>
                      <a:pt x="71678" y="11176"/>
                      <a:pt x="71678" y="12605"/>
                      <a:pt x="70820" y="13558"/>
                    </a:cubicBezTo>
                    <a:cubicBezTo>
                      <a:pt x="69963" y="14510"/>
                      <a:pt x="68534" y="14605"/>
                      <a:pt x="67582" y="13653"/>
                    </a:cubicBezTo>
                    <a:cubicBezTo>
                      <a:pt x="67487" y="13558"/>
                      <a:pt x="57962" y="4985"/>
                      <a:pt x="42912" y="4509"/>
                    </a:cubicBezTo>
                    <a:cubicBezTo>
                      <a:pt x="21576" y="3842"/>
                      <a:pt x="3764" y="16320"/>
                      <a:pt x="3574" y="16510"/>
                    </a:cubicBezTo>
                    <a:cubicBezTo>
                      <a:pt x="3288" y="16891"/>
                      <a:pt x="2812" y="17082"/>
                      <a:pt x="2336" y="17082"/>
                    </a:cubicBezTo>
                    <a:close/>
                  </a:path>
                </a:pathLst>
              </a:custGeom>
              <a:solidFill>
                <a:srgbClr val="C88E2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 b="1"/>
              </a:p>
            </p:txBody>
          </p:sp>
        </p:grpSp>
        <p:grpSp>
          <p:nvGrpSpPr>
            <p:cNvPr id="896" name="Graphic 644">
              <a:extLst>
                <a:ext uri="{FF2B5EF4-FFF2-40B4-BE49-F238E27FC236}">
                  <a16:creationId xmlns:a16="http://schemas.microsoft.com/office/drawing/2014/main" id="{61278E8E-1313-4F72-BA1D-15B5A71C2978}"/>
                </a:ext>
              </a:extLst>
            </p:cNvPr>
            <p:cNvGrpSpPr/>
            <p:nvPr/>
          </p:nvGrpSpPr>
          <p:grpSpPr>
            <a:xfrm>
              <a:off x="11497656" y="4939725"/>
              <a:ext cx="187558" cy="100583"/>
              <a:chOff x="11497656" y="4939725"/>
              <a:chExt cx="187558" cy="100583"/>
            </a:xfrm>
            <a:solidFill>
              <a:srgbClr val="C88E27"/>
            </a:solidFill>
          </p:grpSpPr>
          <p:sp>
            <p:nvSpPr>
              <p:cNvPr id="897" name="Freeform: Shape 896">
                <a:extLst>
                  <a:ext uri="{FF2B5EF4-FFF2-40B4-BE49-F238E27FC236}">
                    <a16:creationId xmlns:a16="http://schemas.microsoft.com/office/drawing/2014/main" id="{C4EAF711-B99E-49D3-903A-0D3E66BC66AF}"/>
                  </a:ext>
                </a:extLst>
              </p:cNvPr>
              <p:cNvSpPr/>
              <p:nvPr/>
            </p:nvSpPr>
            <p:spPr>
              <a:xfrm>
                <a:off x="11497656" y="4939742"/>
                <a:ext cx="187558" cy="44274"/>
              </a:xfrm>
              <a:custGeom>
                <a:avLst/>
                <a:gdLst>
                  <a:gd name="connsiteX0" fmla="*/ 69281 w 187558"/>
                  <a:gd name="connsiteY0" fmla="*/ 44275 h 44274"/>
                  <a:gd name="connsiteX1" fmla="*/ 1367 w 187558"/>
                  <a:gd name="connsiteY1" fmla="*/ 31511 h 44274"/>
                  <a:gd name="connsiteX2" fmla="*/ 224 w 187558"/>
                  <a:gd name="connsiteY2" fmla="*/ 28463 h 44274"/>
                  <a:gd name="connsiteX3" fmla="*/ 97856 w 187558"/>
                  <a:gd name="connsiteY3" fmla="*/ 2841 h 44274"/>
                  <a:gd name="connsiteX4" fmla="*/ 137098 w 187558"/>
                  <a:gd name="connsiteY4" fmla="*/ 15319 h 44274"/>
                  <a:gd name="connsiteX5" fmla="*/ 147766 w 187558"/>
                  <a:gd name="connsiteY5" fmla="*/ 19414 h 44274"/>
                  <a:gd name="connsiteX6" fmla="*/ 147957 w 187558"/>
                  <a:gd name="connsiteY6" fmla="*/ 19510 h 44274"/>
                  <a:gd name="connsiteX7" fmla="*/ 183104 w 187558"/>
                  <a:gd name="connsiteY7" fmla="*/ 20462 h 44274"/>
                  <a:gd name="connsiteX8" fmla="*/ 186152 w 187558"/>
                  <a:gd name="connsiteY8" fmla="*/ 19224 h 44274"/>
                  <a:gd name="connsiteX9" fmla="*/ 187390 w 187558"/>
                  <a:gd name="connsiteY9" fmla="*/ 22272 h 44274"/>
                  <a:gd name="connsiteX10" fmla="*/ 147290 w 187558"/>
                  <a:gd name="connsiteY10" fmla="*/ 24177 h 44274"/>
                  <a:gd name="connsiteX11" fmla="*/ 69281 w 187558"/>
                  <a:gd name="connsiteY11" fmla="*/ 44275 h 44274"/>
                  <a:gd name="connsiteX12" fmla="*/ 5653 w 187558"/>
                  <a:gd name="connsiteY12" fmla="*/ 28273 h 44274"/>
                  <a:gd name="connsiteX13" fmla="*/ 141575 w 187558"/>
                  <a:gd name="connsiteY13" fmla="*/ 21986 h 44274"/>
                  <a:gd name="connsiteX14" fmla="*/ 135479 w 187558"/>
                  <a:gd name="connsiteY14" fmla="*/ 19605 h 44274"/>
                  <a:gd name="connsiteX15" fmla="*/ 97189 w 187558"/>
                  <a:gd name="connsiteY15" fmla="*/ 7413 h 44274"/>
                  <a:gd name="connsiteX16" fmla="*/ 5653 w 187558"/>
                  <a:gd name="connsiteY16" fmla="*/ 28273 h 442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87558" h="44274">
                    <a:moveTo>
                      <a:pt x="69281" y="44275"/>
                    </a:moveTo>
                    <a:cubicBezTo>
                      <a:pt x="30704" y="44275"/>
                      <a:pt x="1843" y="31702"/>
                      <a:pt x="1367" y="31511"/>
                    </a:cubicBezTo>
                    <a:cubicBezTo>
                      <a:pt x="224" y="31035"/>
                      <a:pt x="-347" y="29606"/>
                      <a:pt x="224" y="28463"/>
                    </a:cubicBezTo>
                    <a:cubicBezTo>
                      <a:pt x="891" y="26844"/>
                      <a:pt x="18131" y="-10399"/>
                      <a:pt x="97856" y="2841"/>
                    </a:cubicBezTo>
                    <a:cubicBezTo>
                      <a:pt x="110238" y="4936"/>
                      <a:pt x="123859" y="10175"/>
                      <a:pt x="137098" y="15319"/>
                    </a:cubicBezTo>
                    <a:cubicBezTo>
                      <a:pt x="140718" y="16747"/>
                      <a:pt x="144242" y="18081"/>
                      <a:pt x="147766" y="19414"/>
                    </a:cubicBezTo>
                    <a:cubicBezTo>
                      <a:pt x="147862" y="19414"/>
                      <a:pt x="147862" y="19414"/>
                      <a:pt x="147957" y="19510"/>
                    </a:cubicBezTo>
                    <a:cubicBezTo>
                      <a:pt x="164911" y="25701"/>
                      <a:pt x="179294" y="29511"/>
                      <a:pt x="183104" y="20462"/>
                    </a:cubicBezTo>
                    <a:cubicBezTo>
                      <a:pt x="183581" y="19319"/>
                      <a:pt x="184914" y="18748"/>
                      <a:pt x="186152" y="19224"/>
                    </a:cubicBezTo>
                    <a:cubicBezTo>
                      <a:pt x="187295" y="19700"/>
                      <a:pt x="187867" y="21034"/>
                      <a:pt x="187390" y="22272"/>
                    </a:cubicBezTo>
                    <a:cubicBezTo>
                      <a:pt x="182152" y="34750"/>
                      <a:pt x="166054" y="31035"/>
                      <a:pt x="147290" y="24177"/>
                    </a:cubicBezTo>
                    <a:cubicBezTo>
                      <a:pt x="120430" y="39512"/>
                      <a:pt x="92998" y="44275"/>
                      <a:pt x="69281" y="44275"/>
                    </a:cubicBezTo>
                    <a:close/>
                    <a:moveTo>
                      <a:pt x="5653" y="28273"/>
                    </a:moveTo>
                    <a:cubicBezTo>
                      <a:pt x="18607" y="33226"/>
                      <a:pt x="81472" y="54467"/>
                      <a:pt x="141575" y="21986"/>
                    </a:cubicBezTo>
                    <a:cubicBezTo>
                      <a:pt x="139575" y="21224"/>
                      <a:pt x="137479" y="20462"/>
                      <a:pt x="135479" y="19605"/>
                    </a:cubicBezTo>
                    <a:cubicBezTo>
                      <a:pt x="122525" y="14557"/>
                      <a:pt x="109095" y="9413"/>
                      <a:pt x="97189" y="7413"/>
                    </a:cubicBezTo>
                    <a:cubicBezTo>
                      <a:pt x="32133" y="-3350"/>
                      <a:pt x="10606" y="20843"/>
                      <a:pt x="5653" y="28273"/>
                    </a:cubicBezTo>
                    <a:close/>
                  </a:path>
                </a:pathLst>
              </a:custGeom>
              <a:solidFill>
                <a:srgbClr val="C88E2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 b="1"/>
              </a:p>
            </p:txBody>
          </p:sp>
          <p:sp>
            <p:nvSpPr>
              <p:cNvPr id="898" name="Freeform: Shape 897">
                <a:extLst>
                  <a:ext uri="{FF2B5EF4-FFF2-40B4-BE49-F238E27FC236}">
                    <a16:creationId xmlns:a16="http://schemas.microsoft.com/office/drawing/2014/main" id="{1112825A-CB55-4D2A-93FB-28CEB9B81156}"/>
                  </a:ext>
                </a:extLst>
              </p:cNvPr>
              <p:cNvSpPr/>
              <p:nvPr/>
            </p:nvSpPr>
            <p:spPr>
              <a:xfrm>
                <a:off x="11553887" y="4979540"/>
                <a:ext cx="4572" cy="60769"/>
              </a:xfrm>
              <a:custGeom>
                <a:avLst/>
                <a:gdLst>
                  <a:gd name="connsiteX0" fmla="*/ 2286 w 4572"/>
                  <a:gd name="connsiteY0" fmla="*/ 60769 h 60769"/>
                  <a:gd name="connsiteX1" fmla="*/ 0 w 4572"/>
                  <a:gd name="connsiteY1" fmla="*/ 58483 h 60769"/>
                  <a:gd name="connsiteX2" fmla="*/ 0 w 4572"/>
                  <a:gd name="connsiteY2" fmla="*/ 2286 h 60769"/>
                  <a:gd name="connsiteX3" fmla="*/ 2286 w 4572"/>
                  <a:gd name="connsiteY3" fmla="*/ 0 h 60769"/>
                  <a:gd name="connsiteX4" fmla="*/ 4572 w 4572"/>
                  <a:gd name="connsiteY4" fmla="*/ 2286 h 60769"/>
                  <a:gd name="connsiteX5" fmla="*/ 4572 w 4572"/>
                  <a:gd name="connsiteY5" fmla="*/ 58483 h 60769"/>
                  <a:gd name="connsiteX6" fmla="*/ 2286 w 4572"/>
                  <a:gd name="connsiteY6" fmla="*/ 60769 h 607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572" h="60769">
                    <a:moveTo>
                      <a:pt x="2286" y="60769"/>
                    </a:moveTo>
                    <a:cubicBezTo>
                      <a:pt x="1048" y="60769"/>
                      <a:pt x="0" y="59722"/>
                      <a:pt x="0" y="58483"/>
                    </a:cubicBezTo>
                    <a:lnTo>
                      <a:pt x="0" y="2286"/>
                    </a:lnTo>
                    <a:cubicBezTo>
                      <a:pt x="0" y="1048"/>
                      <a:pt x="1048" y="0"/>
                      <a:pt x="2286" y="0"/>
                    </a:cubicBezTo>
                    <a:cubicBezTo>
                      <a:pt x="3524" y="0"/>
                      <a:pt x="4572" y="1048"/>
                      <a:pt x="4572" y="2286"/>
                    </a:cubicBezTo>
                    <a:lnTo>
                      <a:pt x="4572" y="58483"/>
                    </a:lnTo>
                    <a:cubicBezTo>
                      <a:pt x="4572" y="59817"/>
                      <a:pt x="3524" y="60769"/>
                      <a:pt x="2286" y="60769"/>
                    </a:cubicBezTo>
                    <a:close/>
                  </a:path>
                </a:pathLst>
              </a:custGeom>
              <a:solidFill>
                <a:srgbClr val="C88E2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 b="1"/>
              </a:p>
            </p:txBody>
          </p:sp>
          <p:sp>
            <p:nvSpPr>
              <p:cNvPr id="899" name="Freeform: Shape 898">
                <a:extLst>
                  <a:ext uri="{FF2B5EF4-FFF2-40B4-BE49-F238E27FC236}">
                    <a16:creationId xmlns:a16="http://schemas.microsoft.com/office/drawing/2014/main" id="{E92883CC-8021-4C1B-B059-2B359D8B2EE7}"/>
                  </a:ext>
                </a:extLst>
              </p:cNvPr>
              <p:cNvSpPr/>
              <p:nvPr/>
            </p:nvSpPr>
            <p:spPr>
              <a:xfrm>
                <a:off x="11556459" y="4939725"/>
                <a:ext cx="43053" cy="43052"/>
              </a:xfrm>
              <a:custGeom>
                <a:avLst/>
                <a:gdLst>
                  <a:gd name="connsiteX0" fmla="*/ 21526 w 43053"/>
                  <a:gd name="connsiteY0" fmla="*/ 43053 h 43052"/>
                  <a:gd name="connsiteX1" fmla="*/ 0 w 43053"/>
                  <a:gd name="connsiteY1" fmla="*/ 21526 h 43052"/>
                  <a:gd name="connsiteX2" fmla="*/ 21526 w 43053"/>
                  <a:gd name="connsiteY2" fmla="*/ 0 h 43052"/>
                  <a:gd name="connsiteX3" fmla="*/ 43053 w 43053"/>
                  <a:gd name="connsiteY3" fmla="*/ 21526 h 43052"/>
                  <a:gd name="connsiteX4" fmla="*/ 21526 w 43053"/>
                  <a:gd name="connsiteY4" fmla="*/ 43053 h 43052"/>
                  <a:gd name="connsiteX5" fmla="*/ 21526 w 43053"/>
                  <a:gd name="connsiteY5" fmla="*/ 4667 h 43052"/>
                  <a:gd name="connsiteX6" fmla="*/ 4667 w 43053"/>
                  <a:gd name="connsiteY6" fmla="*/ 21526 h 43052"/>
                  <a:gd name="connsiteX7" fmla="*/ 21526 w 43053"/>
                  <a:gd name="connsiteY7" fmla="*/ 38386 h 43052"/>
                  <a:gd name="connsiteX8" fmla="*/ 38386 w 43053"/>
                  <a:gd name="connsiteY8" fmla="*/ 21526 h 43052"/>
                  <a:gd name="connsiteX9" fmla="*/ 21526 w 43053"/>
                  <a:gd name="connsiteY9" fmla="*/ 4667 h 430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3053" h="43052">
                    <a:moveTo>
                      <a:pt x="21526" y="43053"/>
                    </a:moveTo>
                    <a:cubicBezTo>
                      <a:pt x="9716" y="43053"/>
                      <a:pt x="0" y="33433"/>
                      <a:pt x="0" y="21526"/>
                    </a:cubicBezTo>
                    <a:cubicBezTo>
                      <a:pt x="0" y="9715"/>
                      <a:pt x="9620" y="0"/>
                      <a:pt x="21526" y="0"/>
                    </a:cubicBezTo>
                    <a:cubicBezTo>
                      <a:pt x="33338" y="0"/>
                      <a:pt x="43053" y="9620"/>
                      <a:pt x="43053" y="21526"/>
                    </a:cubicBezTo>
                    <a:cubicBezTo>
                      <a:pt x="43053" y="33433"/>
                      <a:pt x="33433" y="43053"/>
                      <a:pt x="21526" y="43053"/>
                    </a:cubicBezTo>
                    <a:close/>
                    <a:moveTo>
                      <a:pt x="21526" y="4667"/>
                    </a:moveTo>
                    <a:cubicBezTo>
                      <a:pt x="12192" y="4667"/>
                      <a:pt x="4667" y="12192"/>
                      <a:pt x="4667" y="21526"/>
                    </a:cubicBezTo>
                    <a:cubicBezTo>
                      <a:pt x="4667" y="30861"/>
                      <a:pt x="12192" y="38386"/>
                      <a:pt x="21526" y="38386"/>
                    </a:cubicBezTo>
                    <a:cubicBezTo>
                      <a:pt x="30861" y="38386"/>
                      <a:pt x="38386" y="30861"/>
                      <a:pt x="38386" y="21526"/>
                    </a:cubicBezTo>
                    <a:cubicBezTo>
                      <a:pt x="38386" y="12287"/>
                      <a:pt x="30861" y="4667"/>
                      <a:pt x="21526" y="4667"/>
                    </a:cubicBezTo>
                    <a:close/>
                  </a:path>
                </a:pathLst>
              </a:custGeom>
              <a:solidFill>
                <a:srgbClr val="C88E2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 b="1"/>
              </a:p>
            </p:txBody>
          </p:sp>
          <p:sp>
            <p:nvSpPr>
              <p:cNvPr id="900" name="Freeform: Shape 899">
                <a:extLst>
                  <a:ext uri="{FF2B5EF4-FFF2-40B4-BE49-F238E27FC236}">
                    <a16:creationId xmlns:a16="http://schemas.microsoft.com/office/drawing/2014/main" id="{54FDC748-3EE8-42FC-80C5-9624365B9909}"/>
                  </a:ext>
                </a:extLst>
              </p:cNvPr>
              <p:cNvSpPr/>
              <p:nvPr/>
            </p:nvSpPr>
            <p:spPr>
              <a:xfrm>
                <a:off x="11575724" y="4978230"/>
                <a:ext cx="92425" cy="54649"/>
              </a:xfrm>
              <a:custGeom>
                <a:avLst/>
                <a:gdLst>
                  <a:gd name="connsiteX0" fmla="*/ 76367 w 92425"/>
                  <a:gd name="connsiteY0" fmla="*/ 54650 h 54649"/>
                  <a:gd name="connsiteX1" fmla="*/ 643 w 92425"/>
                  <a:gd name="connsiteY1" fmla="*/ 3881 h 54649"/>
                  <a:gd name="connsiteX2" fmla="*/ 643 w 92425"/>
                  <a:gd name="connsiteY2" fmla="*/ 643 h 54649"/>
                  <a:gd name="connsiteX3" fmla="*/ 3881 w 92425"/>
                  <a:gd name="connsiteY3" fmla="*/ 643 h 54649"/>
                  <a:gd name="connsiteX4" fmla="*/ 56078 w 92425"/>
                  <a:gd name="connsiteY4" fmla="*/ 43029 h 54649"/>
                  <a:gd name="connsiteX5" fmla="*/ 66746 w 92425"/>
                  <a:gd name="connsiteY5" fmla="*/ 20074 h 54649"/>
                  <a:gd name="connsiteX6" fmla="*/ 86177 w 92425"/>
                  <a:gd name="connsiteY6" fmla="*/ 22836 h 54649"/>
                  <a:gd name="connsiteX7" fmla="*/ 91321 w 92425"/>
                  <a:gd name="connsiteY7" fmla="*/ 43124 h 54649"/>
                  <a:gd name="connsiteX8" fmla="*/ 80272 w 92425"/>
                  <a:gd name="connsiteY8" fmla="*/ 54173 h 54649"/>
                  <a:gd name="connsiteX9" fmla="*/ 76367 w 92425"/>
                  <a:gd name="connsiteY9" fmla="*/ 54650 h 54649"/>
                  <a:gd name="connsiteX10" fmla="*/ 60841 w 92425"/>
                  <a:gd name="connsiteY10" fmla="*/ 45506 h 54649"/>
                  <a:gd name="connsiteX11" fmla="*/ 79224 w 92425"/>
                  <a:gd name="connsiteY11" fmla="*/ 49697 h 54649"/>
                  <a:gd name="connsiteX12" fmla="*/ 86939 w 92425"/>
                  <a:gd name="connsiteY12" fmla="*/ 41696 h 54649"/>
                  <a:gd name="connsiteX13" fmla="*/ 83129 w 92425"/>
                  <a:gd name="connsiteY13" fmla="*/ 26360 h 54649"/>
                  <a:gd name="connsiteX14" fmla="*/ 68842 w 92425"/>
                  <a:gd name="connsiteY14" fmla="*/ 24170 h 54649"/>
                  <a:gd name="connsiteX15" fmla="*/ 60841 w 92425"/>
                  <a:gd name="connsiteY15" fmla="*/ 45506 h 546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92425" h="54649">
                    <a:moveTo>
                      <a:pt x="76367" y="54650"/>
                    </a:moveTo>
                    <a:cubicBezTo>
                      <a:pt x="50459" y="54650"/>
                      <a:pt x="2738" y="6072"/>
                      <a:pt x="643" y="3881"/>
                    </a:cubicBezTo>
                    <a:cubicBezTo>
                      <a:pt x="-214" y="2929"/>
                      <a:pt x="-214" y="1500"/>
                      <a:pt x="643" y="643"/>
                    </a:cubicBezTo>
                    <a:cubicBezTo>
                      <a:pt x="1595" y="-214"/>
                      <a:pt x="3024" y="-214"/>
                      <a:pt x="3881" y="643"/>
                    </a:cubicBezTo>
                    <a:cubicBezTo>
                      <a:pt x="13883" y="10930"/>
                      <a:pt x="36743" y="31980"/>
                      <a:pt x="56078" y="43029"/>
                    </a:cubicBezTo>
                    <a:cubicBezTo>
                      <a:pt x="55888" y="27980"/>
                      <a:pt x="62555" y="22169"/>
                      <a:pt x="66746" y="20074"/>
                    </a:cubicBezTo>
                    <a:cubicBezTo>
                      <a:pt x="72842" y="17026"/>
                      <a:pt x="80653" y="18169"/>
                      <a:pt x="86177" y="22836"/>
                    </a:cubicBezTo>
                    <a:cubicBezTo>
                      <a:pt x="91892" y="27789"/>
                      <a:pt x="93893" y="35409"/>
                      <a:pt x="91321" y="43124"/>
                    </a:cubicBezTo>
                    <a:cubicBezTo>
                      <a:pt x="89321" y="49220"/>
                      <a:pt x="85606" y="52935"/>
                      <a:pt x="80272" y="54173"/>
                    </a:cubicBezTo>
                    <a:cubicBezTo>
                      <a:pt x="79034" y="54554"/>
                      <a:pt x="77700" y="54650"/>
                      <a:pt x="76367" y="54650"/>
                    </a:cubicBezTo>
                    <a:close/>
                    <a:moveTo>
                      <a:pt x="60841" y="45506"/>
                    </a:moveTo>
                    <a:cubicBezTo>
                      <a:pt x="67985" y="49030"/>
                      <a:pt x="74462" y="50840"/>
                      <a:pt x="79224" y="49697"/>
                    </a:cubicBezTo>
                    <a:cubicBezTo>
                      <a:pt x="82939" y="48839"/>
                      <a:pt x="85416" y="46268"/>
                      <a:pt x="86939" y="41696"/>
                    </a:cubicBezTo>
                    <a:cubicBezTo>
                      <a:pt x="88940" y="35695"/>
                      <a:pt x="87511" y="30075"/>
                      <a:pt x="83129" y="26360"/>
                    </a:cubicBezTo>
                    <a:cubicBezTo>
                      <a:pt x="79034" y="22836"/>
                      <a:pt x="73224" y="21979"/>
                      <a:pt x="68842" y="24170"/>
                    </a:cubicBezTo>
                    <a:cubicBezTo>
                      <a:pt x="63032" y="27122"/>
                      <a:pt x="60174" y="34742"/>
                      <a:pt x="60841" y="45506"/>
                    </a:cubicBezTo>
                    <a:close/>
                  </a:path>
                </a:pathLst>
              </a:custGeom>
              <a:solidFill>
                <a:srgbClr val="C88E2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 b="1"/>
              </a:p>
            </p:txBody>
          </p:sp>
        </p:grpSp>
      </p:grpSp>
      <p:sp>
        <p:nvSpPr>
          <p:cNvPr id="861" name="TextBox 860">
            <a:extLst>
              <a:ext uri="{FF2B5EF4-FFF2-40B4-BE49-F238E27FC236}">
                <a16:creationId xmlns:a16="http://schemas.microsoft.com/office/drawing/2014/main" id="{32188C15-0A86-49EA-95E8-7F4C341B180C}"/>
              </a:ext>
            </a:extLst>
          </p:cNvPr>
          <p:cNvSpPr txBox="1"/>
          <p:nvPr/>
        </p:nvSpPr>
        <p:spPr>
          <a:xfrm>
            <a:off x="903638" y="4074210"/>
            <a:ext cx="7746876" cy="461665"/>
          </a:xfrm>
          <a:prstGeom prst="rect">
            <a:avLst/>
          </a:prstGeom>
          <a:noFill/>
          <a:ln>
            <a:noFill/>
          </a:ln>
        </p:spPr>
        <p:txBody>
          <a:bodyPr wrap="square">
            <a:spAutoFit/>
          </a:bodyPr>
          <a:lstStyle/>
          <a:p>
            <a:r>
              <a:rPr lang="en-US" sz="2400" dirty="0">
                <a:solidFill>
                  <a:schemeClr val="bg1"/>
                </a:solidFill>
                <a:hlinkClick r:id="rId4"/>
              </a:rPr>
              <a:t>https://www.youtube.com/watch?v=Cd3E5dWunKo</a:t>
            </a:r>
            <a:r>
              <a:rPr lang="en-US" sz="2400" dirty="0">
                <a:solidFill>
                  <a:schemeClr val="bg1"/>
                </a:solidFill>
              </a:rPr>
              <a:t> </a:t>
            </a:r>
            <a:r>
              <a:rPr lang="en-US" sz="24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(1:38)</a:t>
            </a:r>
            <a:endParaRPr lang="th-TH" sz="2400" dirty="0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901" name="TextBox 900">
            <a:extLst>
              <a:ext uri="{FF2B5EF4-FFF2-40B4-BE49-F238E27FC236}">
                <a16:creationId xmlns:a16="http://schemas.microsoft.com/office/drawing/2014/main" id="{737BAB91-6EE7-42DA-96FB-81A973BF0ACB}"/>
              </a:ext>
            </a:extLst>
          </p:cNvPr>
          <p:cNvSpPr txBox="1"/>
          <p:nvPr/>
        </p:nvSpPr>
        <p:spPr>
          <a:xfrm>
            <a:off x="1975055" y="9151241"/>
            <a:ext cx="6153150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dirty="0">
                <a:solidFill>
                  <a:srgbClr val="0070C0"/>
                </a:solidFill>
                <a:latin typeface="Times New Roman" panose="02020603050405020304" pitchFamily="18" charset="0"/>
                <a:cs typeface="Times New Roman" panose="02020603050405020304" pitchFamily="18" charset="0"/>
                <a:hlinkClick r:id="rId5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https://www.facebook.com/teamKTUTS</a:t>
            </a:r>
            <a:endParaRPr lang="en-US" dirty="0">
              <a:solidFill>
                <a:srgbClr val="0070C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239978937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>
        <p:random/>
      </p:transition>
    </mc:Choice>
    <mc:Fallback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5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5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1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60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60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1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57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5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1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5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5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1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16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16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1500"/>
                            </p:stCondLst>
                            <p:childTnLst>
                              <p:par>
                                <p:cTn id="26" presetID="14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8" dur="500"/>
                                        <p:tgtEl>
                                          <p:spTgt spid="6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1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2000"/>
                            </p:stCondLst>
                            <p:childTnLst>
                              <p:par>
                                <p:cTn id="33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6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6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6">
            <a:extLst>
              <a:ext uri="{FF2B5EF4-FFF2-40B4-BE49-F238E27FC236}">
                <a16:creationId xmlns:a16="http://schemas.microsoft.com/office/drawing/2014/main" id="{12E1DEB0-0310-493D-B8B1-A989508F365D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6200000">
            <a:off x="1582994" y="-2615381"/>
            <a:ext cx="9026012" cy="12192000"/>
          </a:xfrm>
          <a:prstGeom prst="rect">
            <a:avLst/>
          </a:prstGeom>
        </p:spPr>
      </p:pic>
      <p:sp>
        <p:nvSpPr>
          <p:cNvPr id="5" name="Text Box 12">
            <a:extLst>
              <a:ext uri="{FF2B5EF4-FFF2-40B4-BE49-F238E27FC236}">
                <a16:creationId xmlns:a16="http://schemas.microsoft.com/office/drawing/2014/main" id="{EBFF7490-C7C4-427B-87F7-B4B10DD88F7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63914" y="2285092"/>
            <a:ext cx="9031514" cy="393954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just" eaLnBrk="1" hangingPunct="1">
              <a:spcBef>
                <a:spcPct val="50000"/>
              </a:spcBef>
            </a:pPr>
            <a:r>
              <a:rPr lang="en-US" altLang="en-US" sz="2500" b="1" dirty="0">
                <a:cs typeface="Arial" panose="020B0604020202020204" pitchFamily="34" charset="0"/>
              </a:rPr>
              <a:t>    Kim </a:t>
            </a:r>
            <a:r>
              <a:rPr lang="en-US" altLang="en-US" sz="2500" b="1" dirty="0" err="1">
                <a:cs typeface="Arial" panose="020B0604020202020204" pitchFamily="34" charset="0"/>
              </a:rPr>
              <a:t>tự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tháp</a:t>
            </a:r>
            <a:r>
              <a:rPr lang="en-US" altLang="en-US" sz="2500" b="1" dirty="0">
                <a:cs typeface="Arial" panose="020B0604020202020204" pitchFamily="34" charset="0"/>
              </a:rPr>
              <a:t> Ai </a:t>
            </a:r>
            <a:r>
              <a:rPr lang="en-US" altLang="en-US" sz="2500" b="1" dirty="0" err="1">
                <a:cs typeface="Arial" panose="020B0604020202020204" pitchFamily="34" charset="0"/>
              </a:rPr>
              <a:t>Cập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là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lăng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mộ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của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các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hoàng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đế</a:t>
            </a:r>
            <a:r>
              <a:rPr lang="en-US" altLang="en-US" sz="2500" b="1" dirty="0">
                <a:cs typeface="Arial" panose="020B0604020202020204" pitchFamily="34" charset="0"/>
              </a:rPr>
              <a:t> Ai </a:t>
            </a:r>
            <a:r>
              <a:rPr lang="en-US" altLang="en-US" sz="2500" b="1" dirty="0" err="1">
                <a:cs typeface="Arial" panose="020B0604020202020204" pitchFamily="34" charset="0"/>
              </a:rPr>
              <a:t>Cập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cổ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đại</a:t>
            </a:r>
            <a:r>
              <a:rPr lang="en-US" altLang="en-US" sz="2500" b="1" dirty="0">
                <a:cs typeface="Arial" panose="020B0604020202020204" pitchFamily="34" charset="0"/>
              </a:rPr>
              <a:t>. </a:t>
            </a:r>
            <a:r>
              <a:rPr lang="en-US" altLang="en-US" sz="2500" b="1" dirty="0" err="1">
                <a:cs typeface="Arial" panose="020B0604020202020204" pitchFamily="34" charset="0"/>
              </a:rPr>
              <a:t>Đó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là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những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công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trình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kiến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trúc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xây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dựng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bằng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đá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tảng</a:t>
            </a:r>
            <a:r>
              <a:rPr lang="en-US" altLang="en-US" sz="2500" b="1" dirty="0">
                <a:cs typeface="Arial" panose="020B0604020202020204" pitchFamily="34" charset="0"/>
              </a:rPr>
              <a:t>. </a:t>
            </a:r>
            <a:r>
              <a:rPr lang="en-US" altLang="en-US" sz="2500" b="1" dirty="0" err="1">
                <a:cs typeface="Arial" panose="020B0604020202020204" pitchFamily="34" charset="0"/>
              </a:rPr>
              <a:t>Từ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cửa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kim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tự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tháp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đi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vào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là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một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hành</a:t>
            </a:r>
            <a:r>
              <a:rPr lang="en-US" altLang="en-US" sz="2500" b="1" dirty="0">
                <a:cs typeface="Arial" panose="020B0604020202020204" pitchFamily="34" charset="0"/>
              </a:rPr>
              <a:t> lang </a:t>
            </a:r>
            <a:r>
              <a:rPr lang="en-US" altLang="en-US" sz="2500" b="1" dirty="0" err="1">
                <a:cs typeface="Arial" panose="020B0604020202020204" pitchFamily="34" charset="0"/>
              </a:rPr>
              <a:t>tối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và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hẹp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đường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càng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đi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càng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nhằng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nhịt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dẫn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tới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những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giếng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sâu</a:t>
            </a:r>
            <a:r>
              <a:rPr lang="en-US" altLang="en-US" sz="2500" b="1" dirty="0">
                <a:cs typeface="Arial" panose="020B0604020202020204" pitchFamily="34" charset="0"/>
              </a:rPr>
              <a:t>, </a:t>
            </a:r>
            <a:r>
              <a:rPr lang="en-US" altLang="en-US" sz="2500" b="1" dirty="0" err="1">
                <a:cs typeface="Arial" panose="020B0604020202020204" pitchFamily="34" charset="0"/>
              </a:rPr>
              <a:t>phòng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chứa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quan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tài</a:t>
            </a:r>
            <a:r>
              <a:rPr lang="en-US" altLang="en-US" sz="2500" b="1" dirty="0">
                <a:cs typeface="Arial" panose="020B0604020202020204" pitchFamily="34" charset="0"/>
              </a:rPr>
              <a:t>, </a:t>
            </a:r>
            <a:r>
              <a:rPr lang="en-US" altLang="en-US" sz="2500" b="1" dirty="0" err="1">
                <a:cs typeface="Arial" panose="020B0604020202020204" pitchFamily="34" charset="0"/>
              </a:rPr>
              <a:t>buồng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để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đồ</a:t>
            </a:r>
            <a:r>
              <a:rPr lang="en-US" altLang="en-US" sz="2500" b="1" dirty="0">
                <a:cs typeface="Arial" panose="020B0604020202020204" pitchFamily="34" charset="0"/>
              </a:rPr>
              <a:t>,…</a:t>
            </a:r>
            <a:r>
              <a:rPr lang="en-US" altLang="en-US" sz="2500" b="1" dirty="0" err="1">
                <a:cs typeface="Arial" panose="020B0604020202020204" pitchFamily="34" charset="0"/>
              </a:rPr>
              <a:t>Thăm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kim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tự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tháp</a:t>
            </a:r>
            <a:r>
              <a:rPr lang="en-US" altLang="en-US" sz="2500" b="1" dirty="0">
                <a:cs typeface="Arial" panose="020B0604020202020204" pitchFamily="34" charset="0"/>
              </a:rPr>
              <a:t>, </a:t>
            </a:r>
            <a:r>
              <a:rPr lang="en-US" altLang="en-US" sz="2500" b="1" dirty="0" err="1">
                <a:cs typeface="Arial" panose="020B0604020202020204" pitchFamily="34" charset="0"/>
              </a:rPr>
              <a:t>người</a:t>
            </a:r>
            <a:r>
              <a:rPr lang="en-US" altLang="en-US" sz="2500" b="1" dirty="0">
                <a:cs typeface="Arial" panose="020B0604020202020204" pitchFamily="34" charset="0"/>
              </a:rPr>
              <a:t> ta </a:t>
            </a:r>
            <a:r>
              <a:rPr lang="en-US" altLang="en-US" sz="2500" b="1" dirty="0" err="1">
                <a:cs typeface="Arial" panose="020B0604020202020204" pitchFamily="34" charset="0"/>
              </a:rPr>
              <a:t>không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khỏi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ngạc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nhiên</a:t>
            </a:r>
            <a:r>
              <a:rPr lang="en-US" altLang="en-US" sz="2500" b="1" dirty="0">
                <a:cs typeface="Arial" panose="020B0604020202020204" pitchFamily="34" charset="0"/>
              </a:rPr>
              <a:t>: </a:t>
            </a:r>
            <a:r>
              <a:rPr lang="en-US" altLang="en-US" sz="2500" b="1" dirty="0" err="1">
                <a:cs typeface="Arial" panose="020B0604020202020204" pitchFamily="34" charset="0"/>
              </a:rPr>
              <a:t>Người</a:t>
            </a:r>
            <a:r>
              <a:rPr lang="en-US" altLang="en-US" sz="2500" b="1" dirty="0">
                <a:cs typeface="Arial" panose="020B0604020202020204" pitchFamily="34" charset="0"/>
              </a:rPr>
              <a:t> Ai </a:t>
            </a:r>
            <a:r>
              <a:rPr lang="en-US" altLang="en-US" sz="2500" b="1" dirty="0" err="1">
                <a:cs typeface="Arial" panose="020B0604020202020204" pitchFamily="34" charset="0"/>
              </a:rPr>
              <a:t>Cập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cổ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không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có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những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phương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tiện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chuyên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chở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vật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liệu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như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hiện</a:t>
            </a:r>
            <a:r>
              <a:rPr lang="en-US" altLang="en-US" sz="2500" b="1" dirty="0">
                <a:cs typeface="Arial" panose="020B0604020202020204" pitchFamily="34" charset="0"/>
              </a:rPr>
              <a:t> nay, </a:t>
            </a:r>
            <a:r>
              <a:rPr lang="en-US" altLang="en-US" sz="2500" b="1" dirty="0" err="1">
                <a:cs typeface="Arial" panose="020B0604020202020204" pitchFamily="34" charset="0"/>
              </a:rPr>
              <a:t>làm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thế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nào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mà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họ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đã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vận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chuyển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được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những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tảng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đá</a:t>
            </a:r>
            <a:r>
              <a:rPr lang="en-US" altLang="en-US" sz="2500" b="1" dirty="0">
                <a:cs typeface="Arial" panose="020B0604020202020204" pitchFamily="34" charset="0"/>
              </a:rPr>
              <a:t> to </a:t>
            </a:r>
            <a:r>
              <a:rPr lang="en-US" altLang="en-US" sz="2500" b="1" dirty="0" err="1">
                <a:cs typeface="Arial" panose="020B0604020202020204" pitchFamily="34" charset="0"/>
              </a:rPr>
              <a:t>như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vậy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lên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cao</a:t>
            </a:r>
            <a:r>
              <a:rPr lang="en-US" altLang="en-US" sz="2500" b="1" dirty="0">
                <a:cs typeface="Arial" panose="020B0604020202020204" pitchFamily="34" charset="0"/>
              </a:rPr>
              <a:t>?</a:t>
            </a:r>
          </a:p>
          <a:p>
            <a:pPr algn="r" eaLnBrk="1" hangingPunct="1"/>
            <a:r>
              <a:rPr lang="en-US" altLang="en-US" sz="2500" b="1" i="1" dirty="0">
                <a:cs typeface="Arial" panose="020B0604020202020204" pitchFamily="34" charset="0"/>
              </a:rPr>
              <a:t>Theo NHỮNG KÌ QUAN THẾ GIỚI</a:t>
            </a:r>
          </a:p>
        </p:txBody>
      </p:sp>
      <p:grpSp>
        <p:nvGrpSpPr>
          <p:cNvPr id="8" name="Graphic 342">
            <a:extLst>
              <a:ext uri="{FF2B5EF4-FFF2-40B4-BE49-F238E27FC236}">
                <a16:creationId xmlns:a16="http://schemas.microsoft.com/office/drawing/2014/main" id="{531D6C4B-790D-411C-A92C-D04AD45B39D1}"/>
              </a:ext>
            </a:extLst>
          </p:cNvPr>
          <p:cNvGrpSpPr/>
          <p:nvPr/>
        </p:nvGrpSpPr>
        <p:grpSpPr>
          <a:xfrm>
            <a:off x="5673901" y="-164001"/>
            <a:ext cx="1118785" cy="1343952"/>
            <a:chOff x="5991198" y="3276600"/>
            <a:chExt cx="204845" cy="307181"/>
          </a:xfrm>
        </p:grpSpPr>
        <p:grpSp>
          <p:nvGrpSpPr>
            <p:cNvPr id="9" name="Graphic 342">
              <a:extLst>
                <a:ext uri="{FF2B5EF4-FFF2-40B4-BE49-F238E27FC236}">
                  <a16:creationId xmlns:a16="http://schemas.microsoft.com/office/drawing/2014/main" id="{B3FC1FC1-3307-49E3-A4DD-A31B78E49AF7}"/>
                </a:ext>
              </a:extLst>
            </p:cNvPr>
            <p:cNvGrpSpPr/>
            <p:nvPr/>
          </p:nvGrpSpPr>
          <p:grpSpPr>
            <a:xfrm>
              <a:off x="5996758" y="3276600"/>
              <a:ext cx="181690" cy="166211"/>
              <a:chOff x="5996758" y="3276600"/>
              <a:chExt cx="181690" cy="166211"/>
            </a:xfrm>
          </p:grpSpPr>
          <p:sp>
            <p:nvSpPr>
              <p:cNvPr id="39" name="Freeform: Shape 38">
                <a:extLst>
                  <a:ext uri="{FF2B5EF4-FFF2-40B4-BE49-F238E27FC236}">
                    <a16:creationId xmlns:a16="http://schemas.microsoft.com/office/drawing/2014/main" id="{8924E934-961A-4A9D-A182-0BBDA23E23BD}"/>
                  </a:ext>
                </a:extLst>
              </p:cNvPr>
              <p:cNvSpPr/>
              <p:nvPr/>
            </p:nvSpPr>
            <p:spPr>
              <a:xfrm>
                <a:off x="5996758" y="3276600"/>
                <a:ext cx="181690" cy="166211"/>
              </a:xfrm>
              <a:custGeom>
                <a:avLst/>
                <a:gdLst>
                  <a:gd name="connsiteX0" fmla="*/ 19803 w 181690"/>
                  <a:gd name="connsiteY0" fmla="*/ 166211 h 166211"/>
                  <a:gd name="connsiteX1" fmla="*/ 182 w 181690"/>
                  <a:gd name="connsiteY1" fmla="*/ 129540 h 166211"/>
                  <a:gd name="connsiteX2" fmla="*/ 23137 w 181690"/>
                  <a:gd name="connsiteY2" fmla="*/ 82963 h 166211"/>
                  <a:gd name="connsiteX3" fmla="*/ 18946 w 181690"/>
                  <a:gd name="connsiteY3" fmla="*/ 45053 h 166211"/>
                  <a:gd name="connsiteX4" fmla="*/ 54474 w 181690"/>
                  <a:gd name="connsiteY4" fmla="*/ 72485 h 166211"/>
                  <a:gd name="connsiteX5" fmla="*/ 59808 w 181690"/>
                  <a:gd name="connsiteY5" fmla="*/ 87059 h 166211"/>
                  <a:gd name="connsiteX6" fmla="*/ 66000 w 181690"/>
                  <a:gd name="connsiteY6" fmla="*/ 37243 h 166211"/>
                  <a:gd name="connsiteX7" fmla="*/ 90003 w 181690"/>
                  <a:gd name="connsiteY7" fmla="*/ 0 h 166211"/>
                  <a:gd name="connsiteX8" fmla="*/ 96003 w 181690"/>
                  <a:gd name="connsiteY8" fmla="*/ 44196 h 166211"/>
                  <a:gd name="connsiteX9" fmla="*/ 98861 w 181690"/>
                  <a:gd name="connsiteY9" fmla="*/ 77534 h 166211"/>
                  <a:gd name="connsiteX10" fmla="*/ 112386 w 181690"/>
                  <a:gd name="connsiteY10" fmla="*/ 39529 h 166211"/>
                  <a:gd name="connsiteX11" fmla="*/ 115244 w 181690"/>
                  <a:gd name="connsiteY11" fmla="*/ 45530 h 166211"/>
                  <a:gd name="connsiteX12" fmla="*/ 130293 w 181690"/>
                  <a:gd name="connsiteY12" fmla="*/ 84011 h 166211"/>
                  <a:gd name="connsiteX13" fmla="*/ 126579 w 181690"/>
                  <a:gd name="connsiteY13" fmla="*/ 118777 h 166211"/>
                  <a:gd name="connsiteX14" fmla="*/ 147819 w 181690"/>
                  <a:gd name="connsiteY14" fmla="*/ 92488 h 166211"/>
                  <a:gd name="connsiteX15" fmla="*/ 151534 w 181690"/>
                  <a:gd name="connsiteY15" fmla="*/ 55055 h 166211"/>
                  <a:gd name="connsiteX16" fmla="*/ 180204 w 181690"/>
                  <a:gd name="connsiteY16" fmla="*/ 99727 h 166211"/>
                  <a:gd name="connsiteX17" fmla="*/ 162488 w 181690"/>
                  <a:gd name="connsiteY17" fmla="*/ 165449 h 166211"/>
                  <a:gd name="connsiteX18" fmla="*/ 19803 w 181690"/>
                  <a:gd name="connsiteY18" fmla="*/ 166211 h 1662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81690" h="166211">
                    <a:moveTo>
                      <a:pt x="19803" y="166211"/>
                    </a:moveTo>
                    <a:cubicBezTo>
                      <a:pt x="19803" y="166211"/>
                      <a:pt x="2563" y="152210"/>
                      <a:pt x="182" y="129540"/>
                    </a:cubicBezTo>
                    <a:cubicBezTo>
                      <a:pt x="-2199" y="106871"/>
                      <a:pt x="19518" y="97346"/>
                      <a:pt x="23137" y="82963"/>
                    </a:cubicBezTo>
                    <a:cubicBezTo>
                      <a:pt x="26661" y="68580"/>
                      <a:pt x="18946" y="45053"/>
                      <a:pt x="18946" y="45053"/>
                    </a:cubicBezTo>
                    <a:cubicBezTo>
                      <a:pt x="18946" y="45053"/>
                      <a:pt x="49140" y="57912"/>
                      <a:pt x="54474" y="72485"/>
                    </a:cubicBezTo>
                    <a:cubicBezTo>
                      <a:pt x="59808" y="87059"/>
                      <a:pt x="59808" y="87059"/>
                      <a:pt x="59808" y="87059"/>
                    </a:cubicBezTo>
                    <a:cubicBezTo>
                      <a:pt x="59808" y="87059"/>
                      <a:pt x="49807" y="51245"/>
                      <a:pt x="66000" y="37243"/>
                    </a:cubicBezTo>
                    <a:cubicBezTo>
                      <a:pt x="86193" y="19717"/>
                      <a:pt x="90003" y="0"/>
                      <a:pt x="90003" y="0"/>
                    </a:cubicBezTo>
                    <a:cubicBezTo>
                      <a:pt x="90003" y="0"/>
                      <a:pt x="101433" y="18098"/>
                      <a:pt x="96003" y="44196"/>
                    </a:cubicBezTo>
                    <a:cubicBezTo>
                      <a:pt x="91812" y="64294"/>
                      <a:pt x="98861" y="77534"/>
                      <a:pt x="98861" y="77534"/>
                    </a:cubicBezTo>
                    <a:cubicBezTo>
                      <a:pt x="98861" y="77534"/>
                      <a:pt x="115244" y="45530"/>
                      <a:pt x="112386" y="39529"/>
                    </a:cubicBezTo>
                    <a:cubicBezTo>
                      <a:pt x="109529" y="33528"/>
                      <a:pt x="115244" y="45530"/>
                      <a:pt x="115244" y="45530"/>
                    </a:cubicBezTo>
                    <a:cubicBezTo>
                      <a:pt x="115244" y="45530"/>
                      <a:pt x="131055" y="57531"/>
                      <a:pt x="130293" y="84011"/>
                    </a:cubicBezTo>
                    <a:cubicBezTo>
                      <a:pt x="129531" y="110490"/>
                      <a:pt x="126579" y="118777"/>
                      <a:pt x="126579" y="118777"/>
                    </a:cubicBezTo>
                    <a:cubicBezTo>
                      <a:pt x="126579" y="118777"/>
                      <a:pt x="144676" y="109157"/>
                      <a:pt x="147819" y="92488"/>
                    </a:cubicBezTo>
                    <a:cubicBezTo>
                      <a:pt x="150963" y="75914"/>
                      <a:pt x="151534" y="55055"/>
                      <a:pt x="151534" y="55055"/>
                    </a:cubicBezTo>
                    <a:cubicBezTo>
                      <a:pt x="151534" y="55055"/>
                      <a:pt x="172489" y="69914"/>
                      <a:pt x="180204" y="99727"/>
                    </a:cubicBezTo>
                    <a:cubicBezTo>
                      <a:pt x="188015" y="129445"/>
                      <a:pt x="162488" y="165449"/>
                      <a:pt x="162488" y="165449"/>
                    </a:cubicBezTo>
                    <a:lnTo>
                      <a:pt x="19803" y="166211"/>
                    </a:lnTo>
                    <a:close/>
                  </a:path>
                </a:pathLst>
              </a:custGeom>
              <a:solidFill>
                <a:srgbClr val="FF6B0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0" name="Freeform: Shape 39">
                <a:extLst>
                  <a:ext uri="{FF2B5EF4-FFF2-40B4-BE49-F238E27FC236}">
                    <a16:creationId xmlns:a16="http://schemas.microsoft.com/office/drawing/2014/main" id="{8A1E1655-A01C-4FDD-B0A6-775A9CB531A9}"/>
                  </a:ext>
                </a:extLst>
              </p:cNvPr>
              <p:cNvSpPr/>
              <p:nvPr/>
            </p:nvSpPr>
            <p:spPr>
              <a:xfrm>
                <a:off x="6123276" y="3289649"/>
                <a:ext cx="12729" cy="37337"/>
              </a:xfrm>
              <a:custGeom>
                <a:avLst/>
                <a:gdLst>
                  <a:gd name="connsiteX0" fmla="*/ 4156 w 12729"/>
                  <a:gd name="connsiteY0" fmla="*/ 37243 h 37337"/>
                  <a:gd name="connsiteX1" fmla="*/ 250 w 12729"/>
                  <a:gd name="connsiteY1" fmla="*/ 20669 h 37337"/>
                  <a:gd name="connsiteX2" fmla="*/ 6632 w 12729"/>
                  <a:gd name="connsiteY2" fmla="*/ 0 h 37337"/>
                  <a:gd name="connsiteX3" fmla="*/ 12728 w 12729"/>
                  <a:gd name="connsiteY3" fmla="*/ 14478 h 37337"/>
                  <a:gd name="connsiteX4" fmla="*/ 4156 w 12729"/>
                  <a:gd name="connsiteY4" fmla="*/ 37243 h 373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729" h="37337">
                    <a:moveTo>
                      <a:pt x="4156" y="37243"/>
                    </a:moveTo>
                    <a:cubicBezTo>
                      <a:pt x="3965" y="38386"/>
                      <a:pt x="-1178" y="28956"/>
                      <a:pt x="250" y="20669"/>
                    </a:cubicBezTo>
                    <a:cubicBezTo>
                      <a:pt x="1679" y="12383"/>
                      <a:pt x="6632" y="0"/>
                      <a:pt x="6632" y="0"/>
                    </a:cubicBezTo>
                    <a:cubicBezTo>
                      <a:pt x="6632" y="0"/>
                      <a:pt x="12633" y="5810"/>
                      <a:pt x="12728" y="14478"/>
                    </a:cubicBezTo>
                    <a:cubicBezTo>
                      <a:pt x="12823" y="23146"/>
                      <a:pt x="5299" y="30861"/>
                      <a:pt x="4156" y="37243"/>
                    </a:cubicBezTo>
                    <a:close/>
                  </a:path>
                </a:pathLst>
              </a:custGeom>
              <a:solidFill>
                <a:srgbClr val="FF6B0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1" name="Freeform: Shape 40">
                <a:extLst>
                  <a:ext uri="{FF2B5EF4-FFF2-40B4-BE49-F238E27FC236}">
                    <a16:creationId xmlns:a16="http://schemas.microsoft.com/office/drawing/2014/main" id="{F2244BCB-2AFC-41A1-9D66-410F89C38FA5}"/>
                  </a:ext>
                </a:extLst>
              </p:cNvPr>
              <p:cNvSpPr/>
              <p:nvPr/>
            </p:nvSpPr>
            <p:spPr>
              <a:xfrm>
                <a:off x="6011137" y="3327463"/>
                <a:ext cx="105933" cy="111823"/>
              </a:xfrm>
              <a:custGeom>
                <a:avLst/>
                <a:gdLst>
                  <a:gd name="connsiteX0" fmla="*/ 7901 w 105933"/>
                  <a:gd name="connsiteY0" fmla="*/ 111824 h 111823"/>
                  <a:gd name="connsiteX1" fmla="*/ 2376 w 105933"/>
                  <a:gd name="connsiteY1" fmla="*/ 77915 h 111823"/>
                  <a:gd name="connsiteX2" fmla="*/ 24474 w 105933"/>
                  <a:gd name="connsiteY2" fmla="*/ 25241 h 111823"/>
                  <a:gd name="connsiteX3" fmla="*/ 23045 w 105933"/>
                  <a:gd name="connsiteY3" fmla="*/ 18955 h 111823"/>
                  <a:gd name="connsiteX4" fmla="*/ 45048 w 105933"/>
                  <a:gd name="connsiteY4" fmla="*/ 40577 h 111823"/>
                  <a:gd name="connsiteX5" fmla="*/ 50096 w 105933"/>
                  <a:gd name="connsiteY5" fmla="*/ 71342 h 111823"/>
                  <a:gd name="connsiteX6" fmla="*/ 56859 w 105933"/>
                  <a:gd name="connsiteY6" fmla="*/ 52007 h 111823"/>
                  <a:gd name="connsiteX7" fmla="*/ 56573 w 105933"/>
                  <a:gd name="connsiteY7" fmla="*/ 14002 h 111823"/>
                  <a:gd name="connsiteX8" fmla="*/ 63050 w 105933"/>
                  <a:gd name="connsiteY8" fmla="*/ 0 h 111823"/>
                  <a:gd name="connsiteX9" fmla="*/ 78290 w 105933"/>
                  <a:gd name="connsiteY9" fmla="*/ 24860 h 111823"/>
                  <a:gd name="connsiteX10" fmla="*/ 85148 w 105933"/>
                  <a:gd name="connsiteY10" fmla="*/ 48482 h 111823"/>
                  <a:gd name="connsiteX11" fmla="*/ 95626 w 105933"/>
                  <a:gd name="connsiteY11" fmla="*/ 28289 h 111823"/>
                  <a:gd name="connsiteX12" fmla="*/ 98674 w 105933"/>
                  <a:gd name="connsiteY12" fmla="*/ 18479 h 111823"/>
                  <a:gd name="connsiteX13" fmla="*/ 105341 w 105933"/>
                  <a:gd name="connsiteY13" fmla="*/ 59436 h 111823"/>
                  <a:gd name="connsiteX14" fmla="*/ 88482 w 105933"/>
                  <a:gd name="connsiteY14" fmla="*/ 111347 h 111823"/>
                  <a:gd name="connsiteX15" fmla="*/ 7901 w 105933"/>
                  <a:gd name="connsiteY15" fmla="*/ 111824 h 1118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05933" h="111823">
                    <a:moveTo>
                      <a:pt x="7901" y="111824"/>
                    </a:moveTo>
                    <a:cubicBezTo>
                      <a:pt x="7901" y="108014"/>
                      <a:pt x="-5244" y="96012"/>
                      <a:pt x="2376" y="77915"/>
                    </a:cubicBezTo>
                    <a:cubicBezTo>
                      <a:pt x="9996" y="59817"/>
                      <a:pt x="26855" y="35147"/>
                      <a:pt x="24474" y="25241"/>
                    </a:cubicBezTo>
                    <a:cubicBezTo>
                      <a:pt x="22188" y="15240"/>
                      <a:pt x="23045" y="18955"/>
                      <a:pt x="23045" y="18955"/>
                    </a:cubicBezTo>
                    <a:cubicBezTo>
                      <a:pt x="23045" y="18955"/>
                      <a:pt x="39143" y="24575"/>
                      <a:pt x="45048" y="40577"/>
                    </a:cubicBezTo>
                    <a:cubicBezTo>
                      <a:pt x="51049" y="56578"/>
                      <a:pt x="50096" y="71342"/>
                      <a:pt x="50096" y="71342"/>
                    </a:cubicBezTo>
                    <a:cubicBezTo>
                      <a:pt x="50096" y="71342"/>
                      <a:pt x="56764" y="65056"/>
                      <a:pt x="56859" y="52007"/>
                    </a:cubicBezTo>
                    <a:cubicBezTo>
                      <a:pt x="56859" y="38957"/>
                      <a:pt x="53430" y="26003"/>
                      <a:pt x="56573" y="14002"/>
                    </a:cubicBezTo>
                    <a:cubicBezTo>
                      <a:pt x="59621" y="2000"/>
                      <a:pt x="63050" y="0"/>
                      <a:pt x="63050" y="0"/>
                    </a:cubicBezTo>
                    <a:cubicBezTo>
                      <a:pt x="63050" y="0"/>
                      <a:pt x="70099" y="11906"/>
                      <a:pt x="78290" y="24860"/>
                    </a:cubicBezTo>
                    <a:cubicBezTo>
                      <a:pt x="86482" y="37814"/>
                      <a:pt x="85148" y="48482"/>
                      <a:pt x="85148" y="48482"/>
                    </a:cubicBezTo>
                    <a:cubicBezTo>
                      <a:pt x="85148" y="48482"/>
                      <a:pt x="93911" y="32290"/>
                      <a:pt x="95626" y="28289"/>
                    </a:cubicBezTo>
                    <a:cubicBezTo>
                      <a:pt x="97340" y="24289"/>
                      <a:pt x="98674" y="18479"/>
                      <a:pt x="98674" y="18479"/>
                    </a:cubicBezTo>
                    <a:cubicBezTo>
                      <a:pt x="98674" y="18479"/>
                      <a:pt x="108389" y="31623"/>
                      <a:pt x="105341" y="59436"/>
                    </a:cubicBezTo>
                    <a:cubicBezTo>
                      <a:pt x="102293" y="87249"/>
                      <a:pt x="88482" y="111347"/>
                      <a:pt x="88482" y="111347"/>
                    </a:cubicBezTo>
                    <a:lnTo>
                      <a:pt x="7901" y="111824"/>
                    </a:lnTo>
                    <a:close/>
                  </a:path>
                </a:pathLst>
              </a:custGeom>
              <a:solidFill>
                <a:srgbClr val="FCAB0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2" name="Freeform: Shape 41">
                <a:extLst>
                  <a:ext uri="{FF2B5EF4-FFF2-40B4-BE49-F238E27FC236}">
                    <a16:creationId xmlns:a16="http://schemas.microsoft.com/office/drawing/2014/main" id="{7B5D5C07-293D-4A75-8DD5-D77D7934ACEC}"/>
                  </a:ext>
                </a:extLst>
              </p:cNvPr>
              <p:cNvSpPr/>
              <p:nvPr/>
            </p:nvSpPr>
            <p:spPr>
              <a:xfrm>
                <a:off x="6116285" y="3363467"/>
                <a:ext cx="51954" cy="75152"/>
              </a:xfrm>
              <a:custGeom>
                <a:avLst/>
                <a:gdLst>
                  <a:gd name="connsiteX0" fmla="*/ 765 w 51954"/>
                  <a:gd name="connsiteY0" fmla="*/ 75152 h 75152"/>
                  <a:gd name="connsiteX1" fmla="*/ 7813 w 51954"/>
                  <a:gd name="connsiteY1" fmla="*/ 53626 h 75152"/>
                  <a:gd name="connsiteX2" fmla="*/ 35912 w 51954"/>
                  <a:gd name="connsiteY2" fmla="*/ 25908 h 75152"/>
                  <a:gd name="connsiteX3" fmla="*/ 40008 w 51954"/>
                  <a:gd name="connsiteY3" fmla="*/ 0 h 75152"/>
                  <a:gd name="connsiteX4" fmla="*/ 51819 w 51954"/>
                  <a:gd name="connsiteY4" fmla="*/ 34481 h 75152"/>
                  <a:gd name="connsiteX5" fmla="*/ 28864 w 51954"/>
                  <a:gd name="connsiteY5" fmla="*/ 74867 h 75152"/>
                  <a:gd name="connsiteX6" fmla="*/ 765 w 51954"/>
                  <a:gd name="connsiteY6" fmla="*/ 75152 h 751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1954" h="75152">
                    <a:moveTo>
                      <a:pt x="765" y="75152"/>
                    </a:moveTo>
                    <a:cubicBezTo>
                      <a:pt x="765" y="75152"/>
                      <a:pt x="-3426" y="66770"/>
                      <a:pt x="7813" y="53626"/>
                    </a:cubicBezTo>
                    <a:cubicBezTo>
                      <a:pt x="19053" y="40481"/>
                      <a:pt x="29435" y="37910"/>
                      <a:pt x="35912" y="25908"/>
                    </a:cubicBezTo>
                    <a:cubicBezTo>
                      <a:pt x="42389" y="13811"/>
                      <a:pt x="40008" y="0"/>
                      <a:pt x="40008" y="0"/>
                    </a:cubicBezTo>
                    <a:cubicBezTo>
                      <a:pt x="40008" y="0"/>
                      <a:pt x="53438" y="17240"/>
                      <a:pt x="51819" y="34481"/>
                    </a:cubicBezTo>
                    <a:cubicBezTo>
                      <a:pt x="50200" y="51816"/>
                      <a:pt x="28864" y="74867"/>
                      <a:pt x="28864" y="74867"/>
                    </a:cubicBezTo>
                    <a:lnTo>
                      <a:pt x="765" y="75152"/>
                    </a:lnTo>
                    <a:close/>
                  </a:path>
                </a:pathLst>
              </a:custGeom>
              <a:solidFill>
                <a:srgbClr val="FCAB0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3" name="Freeform: Shape 42">
                <a:extLst>
                  <a:ext uri="{FF2B5EF4-FFF2-40B4-BE49-F238E27FC236}">
                    <a16:creationId xmlns:a16="http://schemas.microsoft.com/office/drawing/2014/main" id="{687609FD-E42F-46A4-831F-956171DBA168}"/>
                  </a:ext>
                </a:extLst>
              </p:cNvPr>
              <p:cNvSpPr/>
              <p:nvPr/>
            </p:nvSpPr>
            <p:spPr>
              <a:xfrm>
                <a:off x="6015234" y="3361848"/>
                <a:ext cx="99402" cy="77438"/>
              </a:xfrm>
              <a:custGeom>
                <a:avLst/>
                <a:gdLst>
                  <a:gd name="connsiteX0" fmla="*/ 5804 w 99402"/>
                  <a:gd name="connsiteY0" fmla="*/ 77438 h 77438"/>
                  <a:gd name="connsiteX1" fmla="*/ 1327 w 99402"/>
                  <a:gd name="connsiteY1" fmla="*/ 48959 h 77438"/>
                  <a:gd name="connsiteX2" fmla="*/ 24092 w 99402"/>
                  <a:gd name="connsiteY2" fmla="*/ 16478 h 77438"/>
                  <a:gd name="connsiteX3" fmla="*/ 28378 w 99402"/>
                  <a:gd name="connsiteY3" fmla="*/ 286 h 77438"/>
                  <a:gd name="connsiteX4" fmla="*/ 45809 w 99402"/>
                  <a:gd name="connsiteY4" fmla="*/ 30671 h 77438"/>
                  <a:gd name="connsiteX5" fmla="*/ 45142 w 99402"/>
                  <a:gd name="connsiteY5" fmla="*/ 46673 h 77438"/>
                  <a:gd name="connsiteX6" fmla="*/ 60668 w 99402"/>
                  <a:gd name="connsiteY6" fmla="*/ 21241 h 77438"/>
                  <a:gd name="connsiteX7" fmla="*/ 61430 w 99402"/>
                  <a:gd name="connsiteY7" fmla="*/ 0 h 77438"/>
                  <a:gd name="connsiteX8" fmla="*/ 79527 w 99402"/>
                  <a:gd name="connsiteY8" fmla="*/ 25051 h 77438"/>
                  <a:gd name="connsiteX9" fmla="*/ 78098 w 99402"/>
                  <a:gd name="connsiteY9" fmla="*/ 54007 h 77438"/>
                  <a:gd name="connsiteX10" fmla="*/ 94767 w 99402"/>
                  <a:gd name="connsiteY10" fmla="*/ 13526 h 77438"/>
                  <a:gd name="connsiteX11" fmla="*/ 96958 w 99402"/>
                  <a:gd name="connsiteY11" fmla="*/ 45625 h 77438"/>
                  <a:gd name="connsiteX12" fmla="*/ 84290 w 99402"/>
                  <a:gd name="connsiteY12" fmla="*/ 76772 h 77438"/>
                  <a:gd name="connsiteX13" fmla="*/ 5804 w 99402"/>
                  <a:gd name="connsiteY13" fmla="*/ 77438 h 774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99402" h="77438">
                    <a:moveTo>
                      <a:pt x="5804" y="77438"/>
                    </a:moveTo>
                    <a:cubicBezTo>
                      <a:pt x="5804" y="77438"/>
                      <a:pt x="-3340" y="62770"/>
                      <a:pt x="1327" y="48959"/>
                    </a:cubicBezTo>
                    <a:cubicBezTo>
                      <a:pt x="5994" y="35147"/>
                      <a:pt x="19234" y="27908"/>
                      <a:pt x="24092" y="16478"/>
                    </a:cubicBezTo>
                    <a:cubicBezTo>
                      <a:pt x="28949" y="5048"/>
                      <a:pt x="28378" y="286"/>
                      <a:pt x="28378" y="286"/>
                    </a:cubicBezTo>
                    <a:cubicBezTo>
                      <a:pt x="28378" y="286"/>
                      <a:pt x="44856" y="21812"/>
                      <a:pt x="45809" y="30671"/>
                    </a:cubicBezTo>
                    <a:cubicBezTo>
                      <a:pt x="46761" y="39529"/>
                      <a:pt x="45142" y="46673"/>
                      <a:pt x="45142" y="46673"/>
                    </a:cubicBezTo>
                    <a:cubicBezTo>
                      <a:pt x="45142" y="46673"/>
                      <a:pt x="59048" y="33433"/>
                      <a:pt x="60668" y="21241"/>
                    </a:cubicBezTo>
                    <a:cubicBezTo>
                      <a:pt x="62287" y="9049"/>
                      <a:pt x="61430" y="0"/>
                      <a:pt x="61430" y="0"/>
                    </a:cubicBezTo>
                    <a:cubicBezTo>
                      <a:pt x="61430" y="0"/>
                      <a:pt x="78003" y="6001"/>
                      <a:pt x="79527" y="25051"/>
                    </a:cubicBezTo>
                    <a:cubicBezTo>
                      <a:pt x="81051" y="44006"/>
                      <a:pt x="78098" y="54007"/>
                      <a:pt x="78098" y="54007"/>
                    </a:cubicBezTo>
                    <a:lnTo>
                      <a:pt x="94767" y="13526"/>
                    </a:lnTo>
                    <a:cubicBezTo>
                      <a:pt x="94767" y="13526"/>
                      <a:pt x="103530" y="27337"/>
                      <a:pt x="96958" y="45625"/>
                    </a:cubicBezTo>
                    <a:cubicBezTo>
                      <a:pt x="90481" y="63913"/>
                      <a:pt x="84290" y="76772"/>
                      <a:pt x="84290" y="76772"/>
                    </a:cubicBezTo>
                    <a:lnTo>
                      <a:pt x="5804" y="77438"/>
                    </a:lnTo>
                    <a:close/>
                  </a:path>
                </a:pathLst>
              </a:custGeom>
              <a:solidFill>
                <a:srgbClr val="FFDC4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4" name="Freeform: Shape 43">
                <a:extLst>
                  <a:ext uri="{FF2B5EF4-FFF2-40B4-BE49-F238E27FC236}">
                    <a16:creationId xmlns:a16="http://schemas.microsoft.com/office/drawing/2014/main" id="{0AEA755D-40F2-4208-BCC7-D08F153A3DF9}"/>
                  </a:ext>
                </a:extLst>
              </p:cNvPr>
              <p:cNvSpPr/>
              <p:nvPr/>
            </p:nvSpPr>
            <p:spPr>
              <a:xfrm>
                <a:off x="6116643" y="3374516"/>
                <a:ext cx="53641" cy="64103"/>
              </a:xfrm>
              <a:custGeom>
                <a:avLst/>
                <a:gdLst>
                  <a:gd name="connsiteX0" fmla="*/ 407 w 53641"/>
                  <a:gd name="connsiteY0" fmla="*/ 64103 h 64103"/>
                  <a:gd name="connsiteX1" fmla="*/ 7455 w 53641"/>
                  <a:gd name="connsiteY1" fmla="*/ 42577 h 64103"/>
                  <a:gd name="connsiteX2" fmla="*/ 28029 w 53641"/>
                  <a:gd name="connsiteY2" fmla="*/ 12097 h 64103"/>
                  <a:gd name="connsiteX3" fmla="*/ 30030 w 53641"/>
                  <a:gd name="connsiteY3" fmla="*/ 25336 h 64103"/>
                  <a:gd name="connsiteX4" fmla="*/ 25553 w 53641"/>
                  <a:gd name="connsiteY4" fmla="*/ 34385 h 64103"/>
                  <a:gd name="connsiteX5" fmla="*/ 43555 w 53641"/>
                  <a:gd name="connsiteY5" fmla="*/ 11906 h 64103"/>
                  <a:gd name="connsiteX6" fmla="*/ 46222 w 53641"/>
                  <a:gd name="connsiteY6" fmla="*/ 0 h 64103"/>
                  <a:gd name="connsiteX7" fmla="*/ 53556 w 53641"/>
                  <a:gd name="connsiteY7" fmla="*/ 28956 h 64103"/>
                  <a:gd name="connsiteX8" fmla="*/ 42126 w 53641"/>
                  <a:gd name="connsiteY8" fmla="*/ 59912 h 64103"/>
                  <a:gd name="connsiteX9" fmla="*/ 407 w 53641"/>
                  <a:gd name="connsiteY9" fmla="*/ 64103 h 641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3641" h="64103">
                    <a:moveTo>
                      <a:pt x="407" y="64103"/>
                    </a:moveTo>
                    <a:cubicBezTo>
                      <a:pt x="407" y="64103"/>
                      <a:pt x="-2546" y="52197"/>
                      <a:pt x="7455" y="42577"/>
                    </a:cubicBezTo>
                    <a:cubicBezTo>
                      <a:pt x="17457" y="32957"/>
                      <a:pt x="28029" y="12097"/>
                      <a:pt x="28029" y="12097"/>
                    </a:cubicBezTo>
                    <a:cubicBezTo>
                      <a:pt x="28029" y="12097"/>
                      <a:pt x="32316" y="18669"/>
                      <a:pt x="30030" y="25336"/>
                    </a:cubicBezTo>
                    <a:cubicBezTo>
                      <a:pt x="27744" y="32004"/>
                      <a:pt x="25553" y="34385"/>
                      <a:pt x="25553" y="34385"/>
                    </a:cubicBezTo>
                    <a:cubicBezTo>
                      <a:pt x="25553" y="34385"/>
                      <a:pt x="39936" y="21812"/>
                      <a:pt x="43555" y="11906"/>
                    </a:cubicBezTo>
                    <a:cubicBezTo>
                      <a:pt x="47175" y="2000"/>
                      <a:pt x="46222" y="0"/>
                      <a:pt x="46222" y="0"/>
                    </a:cubicBezTo>
                    <a:cubicBezTo>
                      <a:pt x="46222" y="0"/>
                      <a:pt x="52318" y="13240"/>
                      <a:pt x="53556" y="28956"/>
                    </a:cubicBezTo>
                    <a:cubicBezTo>
                      <a:pt x="54795" y="44672"/>
                      <a:pt x="42126" y="59912"/>
                      <a:pt x="42126" y="59912"/>
                    </a:cubicBezTo>
                    <a:lnTo>
                      <a:pt x="407" y="64103"/>
                    </a:lnTo>
                    <a:close/>
                  </a:path>
                </a:pathLst>
              </a:custGeom>
              <a:solidFill>
                <a:srgbClr val="FFDC4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5" name="Freeform: Shape 44">
                <a:extLst>
                  <a:ext uri="{FF2B5EF4-FFF2-40B4-BE49-F238E27FC236}">
                    <a16:creationId xmlns:a16="http://schemas.microsoft.com/office/drawing/2014/main" id="{A3AF2788-527D-4F0D-ABA2-6AE7FF3DF377}"/>
                  </a:ext>
                </a:extLst>
              </p:cNvPr>
              <p:cNvSpPr/>
              <p:nvPr/>
            </p:nvSpPr>
            <p:spPr>
              <a:xfrm>
                <a:off x="6072722" y="3338600"/>
                <a:ext cx="5220" cy="18581"/>
              </a:xfrm>
              <a:custGeom>
                <a:avLst/>
                <a:gdLst>
                  <a:gd name="connsiteX0" fmla="*/ 2417 w 5220"/>
                  <a:gd name="connsiteY0" fmla="*/ 18581 h 18581"/>
                  <a:gd name="connsiteX1" fmla="*/ 36 w 5220"/>
                  <a:gd name="connsiteY1" fmla="*/ 10485 h 18581"/>
                  <a:gd name="connsiteX2" fmla="*/ 798 w 5220"/>
                  <a:gd name="connsiteY2" fmla="*/ 8 h 18581"/>
                  <a:gd name="connsiteX3" fmla="*/ 2417 w 5220"/>
                  <a:gd name="connsiteY3" fmla="*/ 18581 h 185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20" h="18581">
                    <a:moveTo>
                      <a:pt x="2417" y="18581"/>
                    </a:moveTo>
                    <a:cubicBezTo>
                      <a:pt x="2417" y="18581"/>
                      <a:pt x="-345" y="16676"/>
                      <a:pt x="36" y="10485"/>
                    </a:cubicBezTo>
                    <a:cubicBezTo>
                      <a:pt x="417" y="4294"/>
                      <a:pt x="798" y="8"/>
                      <a:pt x="798" y="8"/>
                    </a:cubicBezTo>
                    <a:cubicBezTo>
                      <a:pt x="798" y="8"/>
                      <a:pt x="9561" y="-945"/>
                      <a:pt x="2417" y="18581"/>
                    </a:cubicBezTo>
                    <a:close/>
                  </a:path>
                </a:pathLst>
              </a:custGeom>
              <a:solidFill>
                <a:srgbClr val="FFDC4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6" name="Freeform: Shape 45">
                <a:extLst>
                  <a:ext uri="{FF2B5EF4-FFF2-40B4-BE49-F238E27FC236}">
                    <a16:creationId xmlns:a16="http://schemas.microsoft.com/office/drawing/2014/main" id="{BF82D5B6-5567-4F0A-84DA-54746E7D20DA}"/>
                  </a:ext>
                </a:extLst>
              </p:cNvPr>
              <p:cNvSpPr/>
              <p:nvPr/>
            </p:nvSpPr>
            <p:spPr>
              <a:xfrm>
                <a:off x="6106858" y="3343084"/>
                <a:ext cx="10911" cy="28303"/>
              </a:xfrm>
              <a:custGeom>
                <a:avLst/>
                <a:gdLst>
                  <a:gd name="connsiteX0" fmla="*/ 0 w 10911"/>
                  <a:gd name="connsiteY0" fmla="*/ 27146 h 28303"/>
                  <a:gd name="connsiteX1" fmla="*/ 5429 w 10911"/>
                  <a:gd name="connsiteY1" fmla="*/ 15526 h 28303"/>
                  <a:gd name="connsiteX2" fmla="*/ 3620 w 10911"/>
                  <a:gd name="connsiteY2" fmla="*/ 0 h 28303"/>
                  <a:gd name="connsiteX3" fmla="*/ 10096 w 10911"/>
                  <a:gd name="connsiteY3" fmla="*/ 20574 h 28303"/>
                  <a:gd name="connsiteX4" fmla="*/ 0 w 10911"/>
                  <a:gd name="connsiteY4" fmla="*/ 27146 h 283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911" h="28303">
                    <a:moveTo>
                      <a:pt x="0" y="27146"/>
                    </a:moveTo>
                    <a:cubicBezTo>
                      <a:pt x="0" y="27146"/>
                      <a:pt x="6096" y="22765"/>
                      <a:pt x="5429" y="15526"/>
                    </a:cubicBezTo>
                    <a:cubicBezTo>
                      <a:pt x="4763" y="8287"/>
                      <a:pt x="3620" y="0"/>
                      <a:pt x="3620" y="0"/>
                    </a:cubicBezTo>
                    <a:cubicBezTo>
                      <a:pt x="3620" y="0"/>
                      <a:pt x="13811" y="8954"/>
                      <a:pt x="10096" y="20574"/>
                    </a:cubicBezTo>
                    <a:cubicBezTo>
                      <a:pt x="6382" y="32385"/>
                      <a:pt x="0" y="27146"/>
                      <a:pt x="0" y="27146"/>
                    </a:cubicBezTo>
                    <a:close/>
                  </a:path>
                </a:pathLst>
              </a:custGeom>
              <a:solidFill>
                <a:srgbClr val="FFDC4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grpSp>
          <p:nvGrpSpPr>
            <p:cNvPr id="10" name="Graphic 342">
              <a:extLst>
                <a:ext uri="{FF2B5EF4-FFF2-40B4-BE49-F238E27FC236}">
                  <a16:creationId xmlns:a16="http://schemas.microsoft.com/office/drawing/2014/main" id="{78795657-7CD5-454C-9C72-3B88904427E4}"/>
                </a:ext>
              </a:extLst>
            </p:cNvPr>
            <p:cNvGrpSpPr/>
            <p:nvPr/>
          </p:nvGrpSpPr>
          <p:grpSpPr>
            <a:xfrm>
              <a:off x="5991198" y="3434132"/>
              <a:ext cx="204845" cy="149648"/>
              <a:chOff x="5991198" y="3434132"/>
              <a:chExt cx="204845" cy="149648"/>
            </a:xfrm>
          </p:grpSpPr>
          <p:grpSp>
            <p:nvGrpSpPr>
              <p:cNvPr id="27" name="Graphic 342">
                <a:extLst>
                  <a:ext uri="{FF2B5EF4-FFF2-40B4-BE49-F238E27FC236}">
                    <a16:creationId xmlns:a16="http://schemas.microsoft.com/office/drawing/2014/main" id="{5E6E5788-254B-43FC-9664-F5809240457F}"/>
                  </a:ext>
                </a:extLst>
              </p:cNvPr>
              <p:cNvGrpSpPr/>
              <p:nvPr/>
            </p:nvGrpSpPr>
            <p:grpSpPr>
              <a:xfrm>
                <a:off x="6002940" y="3440715"/>
                <a:ext cx="188975" cy="143065"/>
                <a:chOff x="6002940" y="3440715"/>
                <a:chExt cx="188975" cy="143065"/>
              </a:xfrm>
            </p:grpSpPr>
            <p:sp>
              <p:nvSpPr>
                <p:cNvPr id="30" name="Freeform: Shape 29">
                  <a:extLst>
                    <a:ext uri="{FF2B5EF4-FFF2-40B4-BE49-F238E27FC236}">
                      <a16:creationId xmlns:a16="http://schemas.microsoft.com/office/drawing/2014/main" id="{3C6A9974-3E69-4380-9549-8C757E6F2C89}"/>
                    </a:ext>
                  </a:extLst>
                </p:cNvPr>
                <p:cNvSpPr/>
                <p:nvPr/>
              </p:nvSpPr>
              <p:spPr>
                <a:xfrm>
                  <a:off x="6089808" y="3517677"/>
                  <a:ext cx="15049" cy="65722"/>
                </a:xfrm>
                <a:custGeom>
                  <a:avLst/>
                  <a:gdLst>
                    <a:gd name="connsiteX0" fmla="*/ 0 w 15049"/>
                    <a:gd name="connsiteY0" fmla="*/ 762 h 65722"/>
                    <a:gd name="connsiteX1" fmla="*/ 6096 w 15049"/>
                    <a:gd name="connsiteY1" fmla="*/ 65723 h 65722"/>
                    <a:gd name="connsiteX2" fmla="*/ 11525 w 15049"/>
                    <a:gd name="connsiteY2" fmla="*/ 65723 h 65722"/>
                    <a:gd name="connsiteX3" fmla="*/ 15049 w 15049"/>
                    <a:gd name="connsiteY3" fmla="*/ 0 h 657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5049" h="65722">
                      <a:moveTo>
                        <a:pt x="0" y="762"/>
                      </a:moveTo>
                      <a:lnTo>
                        <a:pt x="6096" y="65723"/>
                      </a:lnTo>
                      <a:lnTo>
                        <a:pt x="11525" y="65723"/>
                      </a:lnTo>
                      <a:lnTo>
                        <a:pt x="15049" y="0"/>
                      </a:lnTo>
                      <a:close/>
                    </a:path>
                  </a:pathLst>
                </a:custGeom>
                <a:solidFill>
                  <a:srgbClr val="1D120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31" name="Freeform: Shape 30">
                  <a:extLst>
                    <a:ext uri="{FF2B5EF4-FFF2-40B4-BE49-F238E27FC236}">
                      <a16:creationId xmlns:a16="http://schemas.microsoft.com/office/drawing/2014/main" id="{B265639B-8F60-4C99-8730-37FBD5F0E3A3}"/>
                    </a:ext>
                  </a:extLst>
                </p:cNvPr>
                <p:cNvSpPr/>
                <p:nvPr/>
              </p:nvSpPr>
              <p:spPr>
                <a:xfrm>
                  <a:off x="6002940" y="3440715"/>
                  <a:ext cx="188975" cy="83915"/>
                </a:xfrm>
                <a:custGeom>
                  <a:avLst/>
                  <a:gdLst>
                    <a:gd name="connsiteX0" fmla="*/ 0 w 188975"/>
                    <a:gd name="connsiteY0" fmla="*/ 1429 h 83915"/>
                    <a:gd name="connsiteX1" fmla="*/ 188976 w 188975"/>
                    <a:gd name="connsiteY1" fmla="*/ 0 h 83915"/>
                    <a:gd name="connsiteX2" fmla="*/ 93917 w 188975"/>
                    <a:gd name="connsiteY2" fmla="*/ 83915 h 839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88975" h="83915">
                      <a:moveTo>
                        <a:pt x="0" y="1429"/>
                      </a:moveTo>
                      <a:lnTo>
                        <a:pt x="188976" y="0"/>
                      </a:lnTo>
                      <a:lnTo>
                        <a:pt x="93917" y="83915"/>
                      </a:lnTo>
                      <a:close/>
                    </a:path>
                  </a:pathLst>
                </a:custGeom>
                <a:solidFill>
                  <a:srgbClr val="FFBD0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32" name="Freeform: Shape 31">
                  <a:extLst>
                    <a:ext uri="{FF2B5EF4-FFF2-40B4-BE49-F238E27FC236}">
                      <a16:creationId xmlns:a16="http://schemas.microsoft.com/office/drawing/2014/main" id="{257BAB65-0BCA-424A-A3E0-934D181C05B2}"/>
                    </a:ext>
                  </a:extLst>
                </p:cNvPr>
                <p:cNvSpPr/>
                <p:nvPr/>
              </p:nvSpPr>
              <p:spPr>
                <a:xfrm>
                  <a:off x="6096857" y="3440715"/>
                  <a:ext cx="95059" cy="83915"/>
                </a:xfrm>
                <a:custGeom>
                  <a:avLst/>
                  <a:gdLst>
                    <a:gd name="connsiteX0" fmla="*/ 0 w 95059"/>
                    <a:gd name="connsiteY0" fmla="*/ 83915 h 83915"/>
                    <a:gd name="connsiteX1" fmla="*/ 30385 w 95059"/>
                    <a:gd name="connsiteY1" fmla="*/ 1334 h 83915"/>
                    <a:gd name="connsiteX2" fmla="*/ 95059 w 95059"/>
                    <a:gd name="connsiteY2" fmla="*/ 0 h 839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95059" h="83915">
                      <a:moveTo>
                        <a:pt x="0" y="83915"/>
                      </a:moveTo>
                      <a:lnTo>
                        <a:pt x="30385" y="1334"/>
                      </a:lnTo>
                      <a:lnTo>
                        <a:pt x="95059" y="0"/>
                      </a:lnTo>
                      <a:close/>
                    </a:path>
                  </a:pathLst>
                </a:custGeom>
                <a:solidFill>
                  <a:srgbClr val="D871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grpSp>
              <p:nvGrpSpPr>
                <p:cNvPr id="33" name="Graphic 342">
                  <a:extLst>
                    <a:ext uri="{FF2B5EF4-FFF2-40B4-BE49-F238E27FC236}">
                      <a16:creationId xmlns:a16="http://schemas.microsoft.com/office/drawing/2014/main" id="{D9C91EEC-DC72-4278-A9B5-71823883E2B5}"/>
                    </a:ext>
                  </a:extLst>
                </p:cNvPr>
                <p:cNvGrpSpPr/>
                <p:nvPr/>
              </p:nvGrpSpPr>
              <p:grpSpPr>
                <a:xfrm>
                  <a:off x="6117526" y="3482720"/>
                  <a:ext cx="34385" cy="100298"/>
                  <a:chOff x="6117526" y="3482720"/>
                  <a:chExt cx="34385" cy="100298"/>
                </a:xfrm>
              </p:grpSpPr>
              <p:sp>
                <p:nvSpPr>
                  <p:cNvPr id="37" name="Freeform: Shape 36">
                    <a:extLst>
                      <a:ext uri="{FF2B5EF4-FFF2-40B4-BE49-F238E27FC236}">
                        <a16:creationId xmlns:a16="http://schemas.microsoft.com/office/drawing/2014/main" id="{8CEB322C-D11E-4047-9739-A11B8277E0E3}"/>
                      </a:ext>
                    </a:extLst>
                  </p:cNvPr>
                  <p:cNvSpPr/>
                  <p:nvPr/>
                </p:nvSpPr>
                <p:spPr>
                  <a:xfrm>
                    <a:off x="6117526" y="3482720"/>
                    <a:ext cx="34385" cy="100298"/>
                  </a:xfrm>
                  <a:custGeom>
                    <a:avLst/>
                    <a:gdLst>
                      <a:gd name="connsiteX0" fmla="*/ 0 w 34385"/>
                      <a:gd name="connsiteY0" fmla="*/ 15526 h 100298"/>
                      <a:gd name="connsiteX1" fmla="*/ 28670 w 34385"/>
                      <a:gd name="connsiteY1" fmla="*/ 100298 h 100298"/>
                      <a:gd name="connsiteX2" fmla="*/ 34385 w 34385"/>
                      <a:gd name="connsiteY2" fmla="*/ 100298 h 100298"/>
                      <a:gd name="connsiteX3" fmla="*/ 15335 w 34385"/>
                      <a:gd name="connsiteY3" fmla="*/ 0 h 100298"/>
                      <a:gd name="connsiteX4" fmla="*/ 8477 w 34385"/>
                      <a:gd name="connsiteY4" fmla="*/ 95 h 1002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385" h="100298">
                        <a:moveTo>
                          <a:pt x="0" y="15526"/>
                        </a:moveTo>
                        <a:lnTo>
                          <a:pt x="28670" y="100298"/>
                        </a:lnTo>
                        <a:lnTo>
                          <a:pt x="34385" y="100298"/>
                        </a:lnTo>
                        <a:lnTo>
                          <a:pt x="15335" y="0"/>
                        </a:lnTo>
                        <a:lnTo>
                          <a:pt x="8477" y="95"/>
                        </a:lnTo>
                        <a:close/>
                      </a:path>
                    </a:pathLst>
                  </a:custGeom>
                  <a:solidFill>
                    <a:srgbClr val="1D120C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38" name="Freeform: Shape 37">
                    <a:extLst>
                      <a:ext uri="{FF2B5EF4-FFF2-40B4-BE49-F238E27FC236}">
                        <a16:creationId xmlns:a16="http://schemas.microsoft.com/office/drawing/2014/main" id="{3E7FE09E-6AEC-41BC-88B3-F0D291D14864}"/>
                      </a:ext>
                    </a:extLst>
                  </p:cNvPr>
                  <p:cNvSpPr/>
                  <p:nvPr/>
                </p:nvSpPr>
                <p:spPr>
                  <a:xfrm>
                    <a:off x="6117526" y="3482816"/>
                    <a:ext cx="28670" cy="100202"/>
                  </a:xfrm>
                  <a:custGeom>
                    <a:avLst/>
                    <a:gdLst>
                      <a:gd name="connsiteX0" fmla="*/ 8477 w 28670"/>
                      <a:gd name="connsiteY0" fmla="*/ 0 h 100202"/>
                      <a:gd name="connsiteX1" fmla="*/ 28670 w 28670"/>
                      <a:gd name="connsiteY1" fmla="*/ 100203 h 100202"/>
                      <a:gd name="connsiteX2" fmla="*/ 0 w 28670"/>
                      <a:gd name="connsiteY2" fmla="*/ 15431 h 1002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8670" h="100202">
                        <a:moveTo>
                          <a:pt x="8477" y="0"/>
                        </a:moveTo>
                        <a:lnTo>
                          <a:pt x="28670" y="100203"/>
                        </a:lnTo>
                        <a:lnTo>
                          <a:pt x="0" y="15431"/>
                        </a:lnTo>
                        <a:close/>
                      </a:path>
                    </a:pathLst>
                  </a:custGeom>
                  <a:solidFill>
                    <a:srgbClr val="7D513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grpSp>
              <p:nvGrpSpPr>
                <p:cNvPr id="34" name="Graphic 342">
                  <a:extLst>
                    <a:ext uri="{FF2B5EF4-FFF2-40B4-BE49-F238E27FC236}">
                      <a16:creationId xmlns:a16="http://schemas.microsoft.com/office/drawing/2014/main" id="{C3D9E25B-C897-4E5E-BD88-ED963CBE9BDB}"/>
                    </a:ext>
                  </a:extLst>
                </p:cNvPr>
                <p:cNvGrpSpPr/>
                <p:nvPr/>
              </p:nvGrpSpPr>
              <p:grpSpPr>
                <a:xfrm>
                  <a:off x="6044469" y="3483292"/>
                  <a:ext cx="33051" cy="100488"/>
                  <a:chOff x="6044469" y="3483292"/>
                  <a:chExt cx="33051" cy="100488"/>
                </a:xfrm>
              </p:grpSpPr>
              <p:sp>
                <p:nvSpPr>
                  <p:cNvPr id="35" name="Freeform: Shape 34">
                    <a:extLst>
                      <a:ext uri="{FF2B5EF4-FFF2-40B4-BE49-F238E27FC236}">
                        <a16:creationId xmlns:a16="http://schemas.microsoft.com/office/drawing/2014/main" id="{5FFF1B6D-47BD-460D-B050-DCCCCB8D40AC}"/>
                      </a:ext>
                    </a:extLst>
                  </p:cNvPr>
                  <p:cNvSpPr/>
                  <p:nvPr/>
                </p:nvSpPr>
                <p:spPr>
                  <a:xfrm>
                    <a:off x="6044469" y="3483292"/>
                    <a:ext cx="33051" cy="100488"/>
                  </a:xfrm>
                  <a:custGeom>
                    <a:avLst/>
                    <a:gdLst>
                      <a:gd name="connsiteX0" fmla="*/ 33052 w 33051"/>
                      <a:gd name="connsiteY0" fmla="*/ 15240 h 100488"/>
                      <a:gd name="connsiteX1" fmla="*/ 5715 w 33051"/>
                      <a:gd name="connsiteY1" fmla="*/ 100489 h 100488"/>
                      <a:gd name="connsiteX2" fmla="*/ 0 w 33051"/>
                      <a:gd name="connsiteY2" fmla="*/ 100489 h 100488"/>
                      <a:gd name="connsiteX3" fmla="*/ 17526 w 33051"/>
                      <a:gd name="connsiteY3" fmla="*/ 0 h 100488"/>
                      <a:gd name="connsiteX4" fmla="*/ 24384 w 33051"/>
                      <a:gd name="connsiteY4" fmla="*/ 0 h 1004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051" h="100488">
                        <a:moveTo>
                          <a:pt x="33052" y="15240"/>
                        </a:moveTo>
                        <a:lnTo>
                          <a:pt x="5715" y="100489"/>
                        </a:lnTo>
                        <a:lnTo>
                          <a:pt x="0" y="100489"/>
                        </a:lnTo>
                        <a:lnTo>
                          <a:pt x="17526" y="0"/>
                        </a:lnTo>
                        <a:lnTo>
                          <a:pt x="24384" y="0"/>
                        </a:lnTo>
                        <a:close/>
                      </a:path>
                    </a:pathLst>
                  </a:custGeom>
                  <a:solidFill>
                    <a:srgbClr val="7D513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36" name="Freeform: Shape 35">
                    <a:extLst>
                      <a:ext uri="{FF2B5EF4-FFF2-40B4-BE49-F238E27FC236}">
                        <a16:creationId xmlns:a16="http://schemas.microsoft.com/office/drawing/2014/main" id="{E5825F2D-FACA-4034-B1A1-55702A819A8B}"/>
                      </a:ext>
                    </a:extLst>
                  </p:cNvPr>
                  <p:cNvSpPr/>
                  <p:nvPr/>
                </p:nvSpPr>
                <p:spPr>
                  <a:xfrm>
                    <a:off x="6050184" y="3483292"/>
                    <a:ext cx="27336" cy="100488"/>
                  </a:xfrm>
                  <a:custGeom>
                    <a:avLst/>
                    <a:gdLst>
                      <a:gd name="connsiteX0" fmla="*/ 18669 w 27336"/>
                      <a:gd name="connsiteY0" fmla="*/ 0 h 100488"/>
                      <a:gd name="connsiteX1" fmla="*/ 0 w 27336"/>
                      <a:gd name="connsiteY1" fmla="*/ 100489 h 100488"/>
                      <a:gd name="connsiteX2" fmla="*/ 27337 w 27336"/>
                      <a:gd name="connsiteY2" fmla="*/ 15240 h 1004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7336" h="100488">
                        <a:moveTo>
                          <a:pt x="18669" y="0"/>
                        </a:moveTo>
                        <a:lnTo>
                          <a:pt x="0" y="100489"/>
                        </a:lnTo>
                        <a:lnTo>
                          <a:pt x="27337" y="15240"/>
                        </a:lnTo>
                        <a:close/>
                      </a:path>
                    </a:pathLst>
                  </a:custGeom>
                  <a:solidFill>
                    <a:srgbClr val="1D120C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</p:grpSp>
          <p:sp>
            <p:nvSpPr>
              <p:cNvPr id="28" name="Freeform: Shape 27">
                <a:extLst>
                  <a:ext uri="{FF2B5EF4-FFF2-40B4-BE49-F238E27FC236}">
                    <a16:creationId xmlns:a16="http://schemas.microsoft.com/office/drawing/2014/main" id="{B81F451E-AC14-45B5-BDA0-39E27A183773}"/>
                  </a:ext>
                </a:extLst>
              </p:cNvPr>
              <p:cNvSpPr/>
              <p:nvPr/>
            </p:nvSpPr>
            <p:spPr>
              <a:xfrm rot="-26114">
                <a:off x="5991224" y="3434910"/>
                <a:ext cx="204793" cy="7620"/>
              </a:xfrm>
              <a:custGeom>
                <a:avLst/>
                <a:gdLst>
                  <a:gd name="connsiteX0" fmla="*/ 0 w 204793"/>
                  <a:gd name="connsiteY0" fmla="*/ 0 h 7620"/>
                  <a:gd name="connsiteX1" fmla="*/ 204793 w 204793"/>
                  <a:gd name="connsiteY1" fmla="*/ 0 h 7620"/>
                  <a:gd name="connsiteX2" fmla="*/ 204793 w 204793"/>
                  <a:gd name="connsiteY2" fmla="*/ 7620 h 7620"/>
                  <a:gd name="connsiteX3" fmla="*/ 0 w 204793"/>
                  <a:gd name="connsiteY3" fmla="*/ 7620 h 76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4793" h="7620">
                    <a:moveTo>
                      <a:pt x="0" y="0"/>
                    </a:moveTo>
                    <a:lnTo>
                      <a:pt x="204793" y="0"/>
                    </a:lnTo>
                    <a:lnTo>
                      <a:pt x="204793" y="7620"/>
                    </a:lnTo>
                    <a:lnTo>
                      <a:pt x="0" y="7620"/>
                    </a:lnTo>
                    <a:close/>
                  </a:path>
                </a:pathLst>
              </a:custGeom>
              <a:solidFill>
                <a:srgbClr val="FFBD0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9" name="Freeform: Shape 28">
                <a:extLst>
                  <a:ext uri="{FF2B5EF4-FFF2-40B4-BE49-F238E27FC236}">
                    <a16:creationId xmlns:a16="http://schemas.microsoft.com/office/drawing/2014/main" id="{A8650837-6739-4485-A868-372B687587DB}"/>
                  </a:ext>
                </a:extLst>
              </p:cNvPr>
              <p:cNvSpPr/>
              <p:nvPr/>
            </p:nvSpPr>
            <p:spPr>
              <a:xfrm>
                <a:off x="6004179" y="3441858"/>
                <a:ext cx="186499" cy="13716"/>
              </a:xfrm>
              <a:custGeom>
                <a:avLst/>
                <a:gdLst>
                  <a:gd name="connsiteX0" fmla="*/ 0 w 186499"/>
                  <a:gd name="connsiteY0" fmla="*/ 1429 h 13716"/>
                  <a:gd name="connsiteX1" fmla="*/ 170974 w 186499"/>
                  <a:gd name="connsiteY1" fmla="*/ 13716 h 13716"/>
                  <a:gd name="connsiteX2" fmla="*/ 186500 w 186499"/>
                  <a:gd name="connsiteY2" fmla="*/ 0 h 137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86499" h="13716">
                    <a:moveTo>
                      <a:pt x="0" y="1429"/>
                    </a:moveTo>
                    <a:lnTo>
                      <a:pt x="170974" y="13716"/>
                    </a:lnTo>
                    <a:lnTo>
                      <a:pt x="186500" y="0"/>
                    </a:lnTo>
                    <a:close/>
                  </a:path>
                </a:pathLst>
              </a:custGeom>
              <a:solidFill>
                <a:srgbClr val="CD3E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grpSp>
          <p:nvGrpSpPr>
            <p:cNvPr id="11" name="Graphic 342">
              <a:extLst>
                <a:ext uri="{FF2B5EF4-FFF2-40B4-BE49-F238E27FC236}">
                  <a16:creationId xmlns:a16="http://schemas.microsoft.com/office/drawing/2014/main" id="{2C2A4371-AFDB-44F6-9384-B85EED675DE6}"/>
                </a:ext>
              </a:extLst>
            </p:cNvPr>
            <p:cNvGrpSpPr/>
            <p:nvPr/>
          </p:nvGrpSpPr>
          <p:grpSpPr>
            <a:xfrm>
              <a:off x="6070642" y="3447658"/>
              <a:ext cx="46517" cy="46587"/>
              <a:chOff x="6070642" y="3447658"/>
              <a:chExt cx="46517" cy="46587"/>
            </a:xfrm>
          </p:grpSpPr>
          <p:sp>
            <p:nvSpPr>
              <p:cNvPr id="12" name="Freeform: Shape 11">
                <a:extLst>
                  <a:ext uri="{FF2B5EF4-FFF2-40B4-BE49-F238E27FC236}">
                    <a16:creationId xmlns:a16="http://schemas.microsoft.com/office/drawing/2014/main" id="{7DB84D5A-1EE3-4FB9-8166-C0F9FD32717E}"/>
                  </a:ext>
                </a:extLst>
              </p:cNvPr>
              <p:cNvSpPr/>
              <p:nvPr/>
            </p:nvSpPr>
            <p:spPr>
              <a:xfrm>
                <a:off x="6070642" y="3447658"/>
                <a:ext cx="46517" cy="46587"/>
              </a:xfrm>
              <a:custGeom>
                <a:avLst/>
                <a:gdLst>
                  <a:gd name="connsiteX0" fmla="*/ 22977 w 46517"/>
                  <a:gd name="connsiteY0" fmla="*/ 46588 h 46587"/>
                  <a:gd name="connsiteX1" fmla="*/ 4403 w 46517"/>
                  <a:gd name="connsiteY1" fmla="*/ 38015 h 46587"/>
                  <a:gd name="connsiteX2" fmla="*/ 7832 w 46517"/>
                  <a:gd name="connsiteY2" fmla="*/ 5630 h 46587"/>
                  <a:gd name="connsiteX3" fmla="*/ 41741 w 46517"/>
                  <a:gd name="connsiteY3" fmla="*/ 9726 h 46587"/>
                  <a:gd name="connsiteX4" fmla="*/ 22977 w 46517"/>
                  <a:gd name="connsiteY4" fmla="*/ 46588 h 465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6517" h="46587">
                    <a:moveTo>
                      <a:pt x="22977" y="46588"/>
                    </a:moveTo>
                    <a:cubicBezTo>
                      <a:pt x="22977" y="46588"/>
                      <a:pt x="10880" y="45635"/>
                      <a:pt x="4403" y="38015"/>
                    </a:cubicBezTo>
                    <a:cubicBezTo>
                      <a:pt x="-2074" y="30300"/>
                      <a:pt x="-1788" y="14012"/>
                      <a:pt x="7832" y="5630"/>
                    </a:cubicBezTo>
                    <a:cubicBezTo>
                      <a:pt x="17452" y="-2752"/>
                      <a:pt x="33073" y="-2085"/>
                      <a:pt x="41741" y="9726"/>
                    </a:cubicBezTo>
                    <a:cubicBezTo>
                      <a:pt x="50218" y="21442"/>
                      <a:pt x="49361" y="43159"/>
                      <a:pt x="22977" y="46588"/>
                    </a:cubicBezTo>
                    <a:close/>
                  </a:path>
                </a:pathLst>
              </a:custGeom>
              <a:solidFill>
                <a:srgbClr val="D871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3" name="Freeform: Shape 12">
                <a:extLst>
                  <a:ext uri="{FF2B5EF4-FFF2-40B4-BE49-F238E27FC236}">
                    <a16:creationId xmlns:a16="http://schemas.microsoft.com/office/drawing/2014/main" id="{7A3F4FAB-EA6C-4A2B-A803-92069E3AB7A3}"/>
                  </a:ext>
                </a:extLst>
              </p:cNvPr>
              <p:cNvSpPr/>
              <p:nvPr/>
            </p:nvSpPr>
            <p:spPr>
              <a:xfrm>
                <a:off x="6072626" y="3449434"/>
                <a:ext cx="41305" cy="41383"/>
              </a:xfrm>
              <a:custGeom>
                <a:avLst/>
                <a:gdLst>
                  <a:gd name="connsiteX0" fmla="*/ 20421 w 41305"/>
                  <a:gd name="connsiteY0" fmla="*/ 41383 h 41383"/>
                  <a:gd name="connsiteX1" fmla="*/ 3942 w 41305"/>
                  <a:gd name="connsiteY1" fmla="*/ 33763 h 41383"/>
                  <a:gd name="connsiteX2" fmla="*/ 6990 w 41305"/>
                  <a:gd name="connsiteY2" fmla="*/ 4998 h 41383"/>
                  <a:gd name="connsiteX3" fmla="*/ 37089 w 41305"/>
                  <a:gd name="connsiteY3" fmla="*/ 8617 h 41383"/>
                  <a:gd name="connsiteX4" fmla="*/ 20421 w 41305"/>
                  <a:gd name="connsiteY4" fmla="*/ 41383 h 413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305" h="41383">
                    <a:moveTo>
                      <a:pt x="20421" y="41383"/>
                    </a:moveTo>
                    <a:cubicBezTo>
                      <a:pt x="20421" y="41383"/>
                      <a:pt x="9657" y="40526"/>
                      <a:pt x="3942" y="33763"/>
                    </a:cubicBezTo>
                    <a:cubicBezTo>
                      <a:pt x="-1868" y="26905"/>
                      <a:pt x="-1582" y="12427"/>
                      <a:pt x="6990" y="4998"/>
                    </a:cubicBezTo>
                    <a:cubicBezTo>
                      <a:pt x="15468" y="-2432"/>
                      <a:pt x="29374" y="-1860"/>
                      <a:pt x="37089" y="8617"/>
                    </a:cubicBezTo>
                    <a:cubicBezTo>
                      <a:pt x="44614" y="19095"/>
                      <a:pt x="43757" y="38335"/>
                      <a:pt x="20421" y="41383"/>
                    </a:cubicBezTo>
                    <a:close/>
                  </a:path>
                </a:pathLst>
              </a:custGeom>
              <a:solidFill>
                <a:srgbClr val="FF8B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4" name="Freeform: Shape 13">
                <a:extLst>
                  <a:ext uri="{FF2B5EF4-FFF2-40B4-BE49-F238E27FC236}">
                    <a16:creationId xmlns:a16="http://schemas.microsoft.com/office/drawing/2014/main" id="{15FF9F77-3417-4381-BD3E-1AC49333179E}"/>
                  </a:ext>
                </a:extLst>
              </p:cNvPr>
              <p:cNvSpPr/>
              <p:nvPr/>
            </p:nvSpPr>
            <p:spPr>
              <a:xfrm>
                <a:off x="6070926" y="3455289"/>
                <a:ext cx="17834" cy="35914"/>
              </a:xfrm>
              <a:custGeom>
                <a:avLst/>
                <a:gdLst>
                  <a:gd name="connsiteX0" fmla="*/ 17835 w 17834"/>
                  <a:gd name="connsiteY0" fmla="*/ 35719 h 35914"/>
                  <a:gd name="connsiteX1" fmla="*/ 3643 w 17834"/>
                  <a:gd name="connsiteY1" fmla="*/ 20860 h 35914"/>
                  <a:gd name="connsiteX2" fmla="*/ 6881 w 17834"/>
                  <a:gd name="connsiteY2" fmla="*/ 0 h 35914"/>
                  <a:gd name="connsiteX3" fmla="*/ 3357 w 17834"/>
                  <a:gd name="connsiteY3" fmla="*/ 26956 h 35914"/>
                  <a:gd name="connsiteX4" fmla="*/ 17835 w 17834"/>
                  <a:gd name="connsiteY4" fmla="*/ 35719 h 35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834" h="35914">
                    <a:moveTo>
                      <a:pt x="17835" y="35719"/>
                    </a:moveTo>
                    <a:cubicBezTo>
                      <a:pt x="17835" y="35719"/>
                      <a:pt x="6500" y="33338"/>
                      <a:pt x="3643" y="20860"/>
                    </a:cubicBezTo>
                    <a:cubicBezTo>
                      <a:pt x="785" y="8382"/>
                      <a:pt x="6881" y="0"/>
                      <a:pt x="6881" y="0"/>
                    </a:cubicBezTo>
                    <a:cubicBezTo>
                      <a:pt x="6881" y="0"/>
                      <a:pt x="-5882" y="11716"/>
                      <a:pt x="3357" y="26956"/>
                    </a:cubicBezTo>
                    <a:cubicBezTo>
                      <a:pt x="10120" y="38005"/>
                      <a:pt x="17835" y="35719"/>
                      <a:pt x="17835" y="35719"/>
                    </a:cubicBezTo>
                    <a:close/>
                  </a:path>
                </a:pathLst>
              </a:custGeom>
              <a:solidFill>
                <a:srgbClr val="FFCD5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5" name="Freeform: Shape 14">
                <a:extLst>
                  <a:ext uri="{FF2B5EF4-FFF2-40B4-BE49-F238E27FC236}">
                    <a16:creationId xmlns:a16="http://schemas.microsoft.com/office/drawing/2014/main" id="{2953E74F-7F24-4347-AD3F-0162474988F7}"/>
                  </a:ext>
                </a:extLst>
              </p:cNvPr>
              <p:cNvSpPr/>
              <p:nvPr/>
            </p:nvSpPr>
            <p:spPr>
              <a:xfrm>
                <a:off x="6106096" y="3456336"/>
                <a:ext cx="9430" cy="30003"/>
              </a:xfrm>
              <a:custGeom>
                <a:avLst/>
                <a:gdLst>
                  <a:gd name="connsiteX0" fmla="*/ 2381 w 9430"/>
                  <a:gd name="connsiteY0" fmla="*/ 0 h 30003"/>
                  <a:gd name="connsiteX1" fmla="*/ 6477 w 9430"/>
                  <a:gd name="connsiteY1" fmla="*/ 14764 h 30003"/>
                  <a:gd name="connsiteX2" fmla="*/ 0 w 9430"/>
                  <a:gd name="connsiteY2" fmla="*/ 30004 h 30003"/>
                  <a:gd name="connsiteX3" fmla="*/ 9430 w 9430"/>
                  <a:gd name="connsiteY3" fmla="*/ 12763 h 30003"/>
                  <a:gd name="connsiteX4" fmla="*/ 2381 w 9430"/>
                  <a:gd name="connsiteY4" fmla="*/ 0 h 300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430" h="30003">
                    <a:moveTo>
                      <a:pt x="2381" y="0"/>
                    </a:moveTo>
                    <a:cubicBezTo>
                      <a:pt x="2381" y="0"/>
                      <a:pt x="8001" y="3905"/>
                      <a:pt x="6477" y="14764"/>
                    </a:cubicBezTo>
                    <a:cubicBezTo>
                      <a:pt x="4953" y="25622"/>
                      <a:pt x="0" y="30004"/>
                      <a:pt x="0" y="30004"/>
                    </a:cubicBezTo>
                    <a:cubicBezTo>
                      <a:pt x="0" y="30004"/>
                      <a:pt x="9525" y="24193"/>
                      <a:pt x="9430" y="12763"/>
                    </a:cubicBezTo>
                    <a:cubicBezTo>
                      <a:pt x="9334" y="3905"/>
                      <a:pt x="2381" y="0"/>
                      <a:pt x="2381" y="0"/>
                    </a:cubicBezTo>
                    <a:close/>
                  </a:path>
                </a:pathLst>
              </a:custGeom>
              <a:solidFill>
                <a:srgbClr val="FFCD5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grpSp>
            <p:nvGrpSpPr>
              <p:cNvPr id="16" name="Graphic 342">
                <a:extLst>
                  <a:ext uri="{FF2B5EF4-FFF2-40B4-BE49-F238E27FC236}">
                    <a16:creationId xmlns:a16="http://schemas.microsoft.com/office/drawing/2014/main" id="{83F8C937-7B85-4C49-B0A3-40AB49F3548D}"/>
                  </a:ext>
                </a:extLst>
              </p:cNvPr>
              <p:cNvGrpSpPr/>
              <p:nvPr/>
            </p:nvGrpSpPr>
            <p:grpSpPr>
              <a:xfrm>
                <a:off x="6073901" y="3451859"/>
                <a:ext cx="39266" cy="38617"/>
                <a:chOff x="6073901" y="3451859"/>
                <a:chExt cx="39266" cy="38617"/>
              </a:xfrm>
            </p:grpSpPr>
            <p:sp>
              <p:nvSpPr>
                <p:cNvPr id="17" name="Freeform: Shape 16">
                  <a:extLst>
                    <a:ext uri="{FF2B5EF4-FFF2-40B4-BE49-F238E27FC236}">
                      <a16:creationId xmlns:a16="http://schemas.microsoft.com/office/drawing/2014/main" id="{D01EFDF1-7B75-4336-B5B2-4739FA4FE5E1}"/>
                    </a:ext>
                  </a:extLst>
                </p:cNvPr>
                <p:cNvSpPr/>
                <p:nvPr/>
              </p:nvSpPr>
              <p:spPr>
                <a:xfrm>
                  <a:off x="6073901" y="3451859"/>
                  <a:ext cx="38387" cy="37242"/>
                </a:xfrm>
                <a:custGeom>
                  <a:avLst/>
                  <a:gdLst>
                    <a:gd name="connsiteX0" fmla="*/ 38387 w 38387"/>
                    <a:gd name="connsiteY0" fmla="*/ 18479 h 37242"/>
                    <a:gd name="connsiteX1" fmla="*/ 19337 w 38387"/>
                    <a:gd name="connsiteY1" fmla="*/ 37243 h 37242"/>
                    <a:gd name="connsiteX2" fmla="*/ 8573 w 38387"/>
                    <a:gd name="connsiteY2" fmla="*/ 34100 h 37242"/>
                    <a:gd name="connsiteX3" fmla="*/ 6668 w 38387"/>
                    <a:gd name="connsiteY3" fmla="*/ 32671 h 37242"/>
                    <a:gd name="connsiteX4" fmla="*/ 1 w 38387"/>
                    <a:gd name="connsiteY4" fmla="*/ 18764 h 37242"/>
                    <a:gd name="connsiteX5" fmla="*/ 19051 w 38387"/>
                    <a:gd name="connsiteY5" fmla="*/ 0 h 37242"/>
                    <a:gd name="connsiteX6" fmla="*/ 38387 w 38387"/>
                    <a:gd name="connsiteY6" fmla="*/ 18479 h 372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8387" h="37242">
                      <a:moveTo>
                        <a:pt x="38387" y="18479"/>
                      </a:moveTo>
                      <a:cubicBezTo>
                        <a:pt x="38482" y="28766"/>
                        <a:pt x="29909" y="37147"/>
                        <a:pt x="19337" y="37243"/>
                      </a:cubicBezTo>
                      <a:cubicBezTo>
                        <a:pt x="15336" y="37243"/>
                        <a:pt x="11621" y="36100"/>
                        <a:pt x="8573" y="34100"/>
                      </a:cubicBezTo>
                      <a:cubicBezTo>
                        <a:pt x="7907" y="33623"/>
                        <a:pt x="7240" y="33147"/>
                        <a:pt x="6668" y="32671"/>
                      </a:cubicBezTo>
                      <a:cubicBezTo>
                        <a:pt x="2668" y="29337"/>
                        <a:pt x="96" y="24289"/>
                        <a:pt x="1" y="18764"/>
                      </a:cubicBezTo>
                      <a:cubicBezTo>
                        <a:pt x="-94" y="8477"/>
                        <a:pt x="8478" y="95"/>
                        <a:pt x="19051" y="0"/>
                      </a:cubicBezTo>
                      <a:cubicBezTo>
                        <a:pt x="29719" y="0"/>
                        <a:pt x="38387" y="8287"/>
                        <a:pt x="38387" y="18479"/>
                      </a:cubicBezTo>
                      <a:close/>
                    </a:path>
                  </a:pathLst>
                </a:custGeom>
                <a:solidFill>
                  <a:srgbClr val="FF4A2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8" name="Freeform: Shape 17">
                  <a:extLst>
                    <a:ext uri="{FF2B5EF4-FFF2-40B4-BE49-F238E27FC236}">
                      <a16:creationId xmlns:a16="http://schemas.microsoft.com/office/drawing/2014/main" id="{BFC73F7C-75B1-4C05-A464-368688D54836}"/>
                    </a:ext>
                  </a:extLst>
                </p:cNvPr>
                <p:cNvSpPr/>
                <p:nvPr/>
              </p:nvSpPr>
              <p:spPr>
                <a:xfrm>
                  <a:off x="6078122" y="3454893"/>
                  <a:ext cx="32768" cy="30797"/>
                </a:xfrm>
                <a:custGeom>
                  <a:avLst/>
                  <a:gdLst>
                    <a:gd name="connsiteX0" fmla="*/ 16354 w 32768"/>
                    <a:gd name="connsiteY0" fmla="*/ 3634 h 30797"/>
                    <a:gd name="connsiteX1" fmla="*/ 16449 w 32768"/>
                    <a:gd name="connsiteY1" fmla="*/ 14207 h 30797"/>
                    <a:gd name="connsiteX2" fmla="*/ 1876 w 32768"/>
                    <a:gd name="connsiteY2" fmla="*/ 12016 h 30797"/>
                    <a:gd name="connsiteX3" fmla="*/ 3114 w 32768"/>
                    <a:gd name="connsiteY3" fmla="*/ 25828 h 30797"/>
                    <a:gd name="connsiteX4" fmla="*/ 29403 w 32768"/>
                    <a:gd name="connsiteY4" fmla="*/ 25256 h 30797"/>
                    <a:gd name="connsiteX5" fmla="*/ 30832 w 32768"/>
                    <a:gd name="connsiteY5" fmla="*/ 5158 h 30797"/>
                    <a:gd name="connsiteX6" fmla="*/ 16354 w 32768"/>
                    <a:gd name="connsiteY6" fmla="*/ 3634 h 307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2768" h="30797">
                      <a:moveTo>
                        <a:pt x="16354" y="3634"/>
                      </a:moveTo>
                      <a:cubicBezTo>
                        <a:pt x="16354" y="3634"/>
                        <a:pt x="20068" y="9540"/>
                        <a:pt x="16449" y="14207"/>
                      </a:cubicBezTo>
                      <a:cubicBezTo>
                        <a:pt x="12829" y="18874"/>
                        <a:pt x="1876" y="12016"/>
                        <a:pt x="1876" y="12016"/>
                      </a:cubicBezTo>
                      <a:cubicBezTo>
                        <a:pt x="1876" y="12016"/>
                        <a:pt x="-3077" y="19827"/>
                        <a:pt x="3114" y="25828"/>
                      </a:cubicBezTo>
                      <a:cubicBezTo>
                        <a:pt x="9210" y="31828"/>
                        <a:pt x="24831" y="33257"/>
                        <a:pt x="29403" y="25256"/>
                      </a:cubicBezTo>
                      <a:cubicBezTo>
                        <a:pt x="33975" y="17255"/>
                        <a:pt x="33308" y="9540"/>
                        <a:pt x="30832" y="5158"/>
                      </a:cubicBezTo>
                      <a:cubicBezTo>
                        <a:pt x="28260" y="682"/>
                        <a:pt x="19021" y="-3033"/>
                        <a:pt x="16354" y="3634"/>
                      </a:cubicBezTo>
                      <a:close/>
                    </a:path>
                  </a:pathLst>
                </a:custGeom>
                <a:solidFill>
                  <a:srgbClr val="C100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9" name="Freeform: Shape 18">
                  <a:extLst>
                    <a:ext uri="{FF2B5EF4-FFF2-40B4-BE49-F238E27FC236}">
                      <a16:creationId xmlns:a16="http://schemas.microsoft.com/office/drawing/2014/main" id="{0F991AFA-605F-433F-86C7-38D40598929C}"/>
                    </a:ext>
                  </a:extLst>
                </p:cNvPr>
                <p:cNvSpPr/>
                <p:nvPr/>
              </p:nvSpPr>
              <p:spPr>
                <a:xfrm>
                  <a:off x="6076092" y="3458321"/>
                  <a:ext cx="37074" cy="32156"/>
                </a:xfrm>
                <a:custGeom>
                  <a:avLst/>
                  <a:gdLst>
                    <a:gd name="connsiteX0" fmla="*/ 0 w 37074"/>
                    <a:gd name="connsiteY0" fmla="*/ 20780 h 32156"/>
                    <a:gd name="connsiteX1" fmla="*/ 22765 w 37074"/>
                    <a:gd name="connsiteY1" fmla="*/ 26114 h 32156"/>
                    <a:gd name="connsiteX2" fmla="*/ 33909 w 37074"/>
                    <a:gd name="connsiteY2" fmla="*/ 7731 h 32156"/>
                    <a:gd name="connsiteX3" fmla="*/ 31528 w 37074"/>
                    <a:gd name="connsiteY3" fmla="*/ 15 h 32156"/>
                    <a:gd name="connsiteX4" fmla="*/ 30480 w 37074"/>
                    <a:gd name="connsiteY4" fmla="*/ 27352 h 32156"/>
                    <a:gd name="connsiteX5" fmla="*/ 0 w 37074"/>
                    <a:gd name="connsiteY5" fmla="*/ 20780 h 321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7074" h="32156">
                      <a:moveTo>
                        <a:pt x="0" y="20780"/>
                      </a:moveTo>
                      <a:cubicBezTo>
                        <a:pt x="0" y="20780"/>
                        <a:pt x="13240" y="28209"/>
                        <a:pt x="22765" y="26114"/>
                      </a:cubicBezTo>
                      <a:cubicBezTo>
                        <a:pt x="32290" y="23923"/>
                        <a:pt x="33623" y="12017"/>
                        <a:pt x="33909" y="7731"/>
                      </a:cubicBezTo>
                      <a:cubicBezTo>
                        <a:pt x="34100" y="3444"/>
                        <a:pt x="31337" y="-270"/>
                        <a:pt x="31528" y="15"/>
                      </a:cubicBezTo>
                      <a:cubicBezTo>
                        <a:pt x="31718" y="206"/>
                        <a:pt x="44577" y="14493"/>
                        <a:pt x="30480" y="27352"/>
                      </a:cubicBezTo>
                      <a:cubicBezTo>
                        <a:pt x="16859" y="39449"/>
                        <a:pt x="1048" y="25447"/>
                        <a:pt x="0" y="20780"/>
                      </a:cubicBezTo>
                      <a:close/>
                    </a:path>
                  </a:pathLst>
                </a:custGeom>
                <a:solidFill>
                  <a:srgbClr val="91001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0" name="Freeform: Shape 19">
                  <a:extLst>
                    <a:ext uri="{FF2B5EF4-FFF2-40B4-BE49-F238E27FC236}">
                      <a16:creationId xmlns:a16="http://schemas.microsoft.com/office/drawing/2014/main" id="{F7B7BD07-0742-476A-8127-83EFBCD3A7DE}"/>
                    </a:ext>
                  </a:extLst>
                </p:cNvPr>
                <p:cNvSpPr/>
                <p:nvPr/>
              </p:nvSpPr>
              <p:spPr>
                <a:xfrm>
                  <a:off x="6097523" y="3466920"/>
                  <a:ext cx="12314" cy="18752"/>
                </a:xfrm>
                <a:custGeom>
                  <a:avLst/>
                  <a:gdLst>
                    <a:gd name="connsiteX0" fmla="*/ 9716 w 12314"/>
                    <a:gd name="connsiteY0" fmla="*/ 560 h 18752"/>
                    <a:gd name="connsiteX1" fmla="*/ 5810 w 12314"/>
                    <a:gd name="connsiteY1" fmla="*/ 13133 h 18752"/>
                    <a:gd name="connsiteX2" fmla="*/ 0 w 12314"/>
                    <a:gd name="connsiteY2" fmla="*/ 18753 h 18752"/>
                    <a:gd name="connsiteX3" fmla="*/ 4286 w 12314"/>
                    <a:gd name="connsiteY3" fmla="*/ 17610 h 18752"/>
                    <a:gd name="connsiteX4" fmla="*/ 10859 w 12314"/>
                    <a:gd name="connsiteY4" fmla="*/ 11990 h 18752"/>
                    <a:gd name="connsiteX5" fmla="*/ 12097 w 12314"/>
                    <a:gd name="connsiteY5" fmla="*/ 7513 h 18752"/>
                    <a:gd name="connsiteX6" fmla="*/ 11811 w 12314"/>
                    <a:gd name="connsiteY6" fmla="*/ 3037 h 18752"/>
                    <a:gd name="connsiteX7" fmla="*/ 9716 w 12314"/>
                    <a:gd name="connsiteY7" fmla="*/ 560 h 187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2314" h="18752">
                      <a:moveTo>
                        <a:pt x="9716" y="560"/>
                      </a:moveTo>
                      <a:cubicBezTo>
                        <a:pt x="9716" y="5227"/>
                        <a:pt x="8668" y="9323"/>
                        <a:pt x="5810" y="13133"/>
                      </a:cubicBezTo>
                      <a:cubicBezTo>
                        <a:pt x="4096" y="15419"/>
                        <a:pt x="2096" y="16943"/>
                        <a:pt x="0" y="18753"/>
                      </a:cubicBezTo>
                      <a:cubicBezTo>
                        <a:pt x="1429" y="18277"/>
                        <a:pt x="2858" y="18181"/>
                        <a:pt x="4286" y="17610"/>
                      </a:cubicBezTo>
                      <a:cubicBezTo>
                        <a:pt x="6667" y="16562"/>
                        <a:pt x="9716" y="14371"/>
                        <a:pt x="10859" y="11990"/>
                      </a:cubicBezTo>
                      <a:cubicBezTo>
                        <a:pt x="11621" y="10657"/>
                        <a:pt x="11716" y="9037"/>
                        <a:pt x="12097" y="7513"/>
                      </a:cubicBezTo>
                      <a:cubicBezTo>
                        <a:pt x="12383" y="5989"/>
                        <a:pt x="12478" y="4465"/>
                        <a:pt x="11811" y="3037"/>
                      </a:cubicBezTo>
                      <a:cubicBezTo>
                        <a:pt x="11240" y="1798"/>
                        <a:pt x="10859" y="-1250"/>
                        <a:pt x="9716" y="560"/>
                      </a:cubicBezTo>
                      <a:close/>
                    </a:path>
                  </a:pathLst>
                </a:custGeom>
                <a:solidFill>
                  <a:srgbClr val="E2050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1" name="Freeform: Shape 20">
                  <a:extLst>
                    <a:ext uri="{FF2B5EF4-FFF2-40B4-BE49-F238E27FC236}">
                      <a16:creationId xmlns:a16="http://schemas.microsoft.com/office/drawing/2014/main" id="{801B5FF0-EFD3-4AAC-A860-8018D87D02EA}"/>
                    </a:ext>
                  </a:extLst>
                </p:cNvPr>
                <p:cNvSpPr/>
                <p:nvPr/>
              </p:nvSpPr>
              <p:spPr>
                <a:xfrm>
                  <a:off x="6078280" y="3455334"/>
                  <a:ext cx="9147" cy="22338"/>
                </a:xfrm>
                <a:custGeom>
                  <a:avLst/>
                  <a:gdLst>
                    <a:gd name="connsiteX0" fmla="*/ 6480 w 9147"/>
                    <a:gd name="connsiteY0" fmla="*/ 812 h 22338"/>
                    <a:gd name="connsiteX1" fmla="*/ 3 w 9147"/>
                    <a:gd name="connsiteY1" fmla="*/ 14623 h 22338"/>
                    <a:gd name="connsiteX2" fmla="*/ 4575 w 9147"/>
                    <a:gd name="connsiteY2" fmla="*/ 22339 h 22338"/>
                    <a:gd name="connsiteX3" fmla="*/ 4289 w 9147"/>
                    <a:gd name="connsiteY3" fmla="*/ 22243 h 22338"/>
                    <a:gd name="connsiteX4" fmla="*/ 4289 w 9147"/>
                    <a:gd name="connsiteY4" fmla="*/ 15290 h 22338"/>
                    <a:gd name="connsiteX5" fmla="*/ 4099 w 9147"/>
                    <a:gd name="connsiteY5" fmla="*/ 11290 h 22338"/>
                    <a:gd name="connsiteX6" fmla="*/ 5718 w 9147"/>
                    <a:gd name="connsiteY6" fmla="*/ 7194 h 22338"/>
                    <a:gd name="connsiteX7" fmla="*/ 7433 w 9147"/>
                    <a:gd name="connsiteY7" fmla="*/ 3765 h 22338"/>
                    <a:gd name="connsiteX8" fmla="*/ 9052 w 9147"/>
                    <a:gd name="connsiteY8" fmla="*/ 1288 h 22338"/>
                    <a:gd name="connsiteX9" fmla="*/ 6480 w 9147"/>
                    <a:gd name="connsiteY9" fmla="*/ 812 h 223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9147" h="22338">
                      <a:moveTo>
                        <a:pt x="6480" y="812"/>
                      </a:moveTo>
                      <a:cubicBezTo>
                        <a:pt x="2765" y="4622"/>
                        <a:pt x="194" y="9099"/>
                        <a:pt x="3" y="14623"/>
                      </a:cubicBezTo>
                      <a:cubicBezTo>
                        <a:pt x="-92" y="17862"/>
                        <a:pt x="2003" y="20624"/>
                        <a:pt x="4575" y="22339"/>
                      </a:cubicBezTo>
                      <a:cubicBezTo>
                        <a:pt x="4480" y="22339"/>
                        <a:pt x="4385" y="22243"/>
                        <a:pt x="4289" y="22243"/>
                      </a:cubicBezTo>
                      <a:cubicBezTo>
                        <a:pt x="4194" y="19957"/>
                        <a:pt x="4575" y="17576"/>
                        <a:pt x="4289" y="15290"/>
                      </a:cubicBezTo>
                      <a:cubicBezTo>
                        <a:pt x="4099" y="13861"/>
                        <a:pt x="3813" y="12718"/>
                        <a:pt x="4099" y="11290"/>
                      </a:cubicBezTo>
                      <a:cubicBezTo>
                        <a:pt x="4385" y="9766"/>
                        <a:pt x="5051" y="8623"/>
                        <a:pt x="5718" y="7194"/>
                      </a:cubicBezTo>
                      <a:cubicBezTo>
                        <a:pt x="6290" y="5956"/>
                        <a:pt x="6671" y="4813"/>
                        <a:pt x="7433" y="3765"/>
                      </a:cubicBezTo>
                      <a:cubicBezTo>
                        <a:pt x="7909" y="3003"/>
                        <a:pt x="8766" y="2146"/>
                        <a:pt x="9052" y="1288"/>
                      </a:cubicBezTo>
                      <a:cubicBezTo>
                        <a:pt x="9719" y="-902"/>
                        <a:pt x="6671" y="241"/>
                        <a:pt x="6480" y="812"/>
                      </a:cubicBezTo>
                      <a:close/>
                    </a:path>
                  </a:pathLst>
                </a:custGeom>
                <a:solidFill>
                  <a:srgbClr val="FF616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2" name="Freeform: Shape 21">
                  <a:extLst>
                    <a:ext uri="{FF2B5EF4-FFF2-40B4-BE49-F238E27FC236}">
                      <a16:creationId xmlns:a16="http://schemas.microsoft.com/office/drawing/2014/main" id="{44F9EDB1-215D-4132-8E8C-159C67CA4A97}"/>
                    </a:ext>
                  </a:extLst>
                </p:cNvPr>
                <p:cNvSpPr/>
                <p:nvPr/>
              </p:nvSpPr>
              <p:spPr>
                <a:xfrm>
                  <a:off x="6091103" y="3455801"/>
                  <a:ext cx="8001" cy="4020"/>
                </a:xfrm>
                <a:custGeom>
                  <a:avLst/>
                  <a:gdLst>
                    <a:gd name="connsiteX0" fmla="*/ 1372 w 8001"/>
                    <a:gd name="connsiteY0" fmla="*/ 154 h 4020"/>
                    <a:gd name="connsiteX1" fmla="*/ 6802 w 8001"/>
                    <a:gd name="connsiteY1" fmla="*/ 1583 h 4020"/>
                    <a:gd name="connsiteX2" fmla="*/ 7945 w 8001"/>
                    <a:gd name="connsiteY2" fmla="*/ 3298 h 4020"/>
                    <a:gd name="connsiteX3" fmla="*/ 5563 w 8001"/>
                    <a:gd name="connsiteY3" fmla="*/ 3202 h 4020"/>
                    <a:gd name="connsiteX4" fmla="*/ 2134 w 8001"/>
                    <a:gd name="connsiteY4" fmla="*/ 2155 h 4020"/>
                    <a:gd name="connsiteX5" fmla="*/ 610 w 8001"/>
                    <a:gd name="connsiteY5" fmla="*/ 2345 h 4020"/>
                    <a:gd name="connsiteX6" fmla="*/ 1372 w 8001"/>
                    <a:gd name="connsiteY6" fmla="*/ 154 h 40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001" h="4020">
                      <a:moveTo>
                        <a:pt x="1372" y="154"/>
                      </a:moveTo>
                      <a:cubicBezTo>
                        <a:pt x="3563" y="-322"/>
                        <a:pt x="5087" y="345"/>
                        <a:pt x="6802" y="1583"/>
                      </a:cubicBezTo>
                      <a:cubicBezTo>
                        <a:pt x="7373" y="1964"/>
                        <a:pt x="8230" y="2440"/>
                        <a:pt x="7945" y="3298"/>
                      </a:cubicBezTo>
                      <a:cubicBezTo>
                        <a:pt x="7468" y="4726"/>
                        <a:pt x="6230" y="3679"/>
                        <a:pt x="5563" y="3202"/>
                      </a:cubicBezTo>
                      <a:cubicBezTo>
                        <a:pt x="4706" y="2631"/>
                        <a:pt x="3182" y="2155"/>
                        <a:pt x="2134" y="2155"/>
                      </a:cubicBezTo>
                      <a:cubicBezTo>
                        <a:pt x="1658" y="2155"/>
                        <a:pt x="1087" y="2440"/>
                        <a:pt x="610" y="2345"/>
                      </a:cubicBezTo>
                      <a:cubicBezTo>
                        <a:pt x="-342" y="2155"/>
                        <a:pt x="-247" y="916"/>
                        <a:pt x="1372" y="154"/>
                      </a:cubicBezTo>
                      <a:close/>
                    </a:path>
                  </a:pathLst>
                </a:custGeom>
                <a:solidFill>
                  <a:srgbClr val="FF616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3" name="Freeform: Shape 22">
                  <a:extLst>
                    <a:ext uri="{FF2B5EF4-FFF2-40B4-BE49-F238E27FC236}">
                      <a16:creationId xmlns:a16="http://schemas.microsoft.com/office/drawing/2014/main" id="{B7C14E4F-F84F-4DBC-91CA-BEF5882BFD6D}"/>
                    </a:ext>
                  </a:extLst>
                </p:cNvPr>
                <p:cNvSpPr/>
                <p:nvPr/>
              </p:nvSpPr>
              <p:spPr>
                <a:xfrm>
                  <a:off x="6082382" y="3458349"/>
                  <a:ext cx="8051" cy="7502"/>
                </a:xfrm>
                <a:custGeom>
                  <a:avLst/>
                  <a:gdLst>
                    <a:gd name="connsiteX0" fmla="*/ 3426 w 8051"/>
                    <a:gd name="connsiteY0" fmla="*/ 83 h 7502"/>
                    <a:gd name="connsiteX1" fmla="*/ 378 w 8051"/>
                    <a:gd name="connsiteY1" fmla="*/ 6084 h 7502"/>
                    <a:gd name="connsiteX2" fmla="*/ 6474 w 8051"/>
                    <a:gd name="connsiteY2" fmla="*/ 6274 h 7502"/>
                    <a:gd name="connsiteX3" fmla="*/ 6855 w 8051"/>
                    <a:gd name="connsiteY3" fmla="*/ 464 h 7502"/>
                    <a:gd name="connsiteX4" fmla="*/ 3426 w 8051"/>
                    <a:gd name="connsiteY4" fmla="*/ 83 h 75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051" h="7502">
                      <a:moveTo>
                        <a:pt x="3426" y="83"/>
                      </a:moveTo>
                      <a:cubicBezTo>
                        <a:pt x="1521" y="369"/>
                        <a:pt x="-955" y="4464"/>
                        <a:pt x="378" y="6084"/>
                      </a:cubicBezTo>
                      <a:cubicBezTo>
                        <a:pt x="1902" y="7893"/>
                        <a:pt x="4950" y="7989"/>
                        <a:pt x="6474" y="6274"/>
                      </a:cubicBezTo>
                      <a:cubicBezTo>
                        <a:pt x="7808" y="4845"/>
                        <a:pt x="9046" y="1702"/>
                        <a:pt x="6855" y="464"/>
                      </a:cubicBezTo>
                      <a:cubicBezTo>
                        <a:pt x="5141" y="-489"/>
                        <a:pt x="3998" y="369"/>
                        <a:pt x="3426" y="8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4" name="Freeform: Shape 23">
                  <a:extLst>
                    <a:ext uri="{FF2B5EF4-FFF2-40B4-BE49-F238E27FC236}">
                      <a16:creationId xmlns:a16="http://schemas.microsoft.com/office/drawing/2014/main" id="{8A1CDD05-8571-4128-8B40-A6B8DF19534E}"/>
                    </a:ext>
                  </a:extLst>
                </p:cNvPr>
                <p:cNvSpPr/>
                <p:nvPr/>
              </p:nvSpPr>
              <p:spPr>
                <a:xfrm>
                  <a:off x="6081648" y="3466654"/>
                  <a:ext cx="1893" cy="6637"/>
                </a:xfrm>
                <a:custGeom>
                  <a:avLst/>
                  <a:gdLst>
                    <a:gd name="connsiteX0" fmla="*/ 255 w 1893"/>
                    <a:gd name="connsiteY0" fmla="*/ 541 h 6637"/>
                    <a:gd name="connsiteX1" fmla="*/ 350 w 1893"/>
                    <a:gd name="connsiteY1" fmla="*/ 4637 h 6637"/>
                    <a:gd name="connsiteX2" fmla="*/ 1207 w 1893"/>
                    <a:gd name="connsiteY2" fmla="*/ 6637 h 6637"/>
                    <a:gd name="connsiteX3" fmla="*/ 1779 w 1893"/>
                    <a:gd name="connsiteY3" fmla="*/ 2827 h 6637"/>
                    <a:gd name="connsiteX4" fmla="*/ 255 w 1893"/>
                    <a:gd name="connsiteY4" fmla="*/ 541 h 66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893" h="6637">
                      <a:moveTo>
                        <a:pt x="255" y="541"/>
                      </a:moveTo>
                      <a:cubicBezTo>
                        <a:pt x="-222" y="1589"/>
                        <a:pt x="64" y="3494"/>
                        <a:pt x="350" y="4637"/>
                      </a:cubicBezTo>
                      <a:cubicBezTo>
                        <a:pt x="445" y="5399"/>
                        <a:pt x="826" y="6066"/>
                        <a:pt x="1207" y="6637"/>
                      </a:cubicBezTo>
                      <a:cubicBezTo>
                        <a:pt x="2160" y="5970"/>
                        <a:pt x="1874" y="3780"/>
                        <a:pt x="1779" y="2827"/>
                      </a:cubicBezTo>
                      <a:cubicBezTo>
                        <a:pt x="1683" y="1970"/>
                        <a:pt x="1112" y="-1269"/>
                        <a:pt x="255" y="54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5" name="Freeform: Shape 24">
                  <a:extLst>
                    <a:ext uri="{FF2B5EF4-FFF2-40B4-BE49-F238E27FC236}">
                      <a16:creationId xmlns:a16="http://schemas.microsoft.com/office/drawing/2014/main" id="{6A1A5AAD-3EBA-4A57-849D-6DDAE30E8BFF}"/>
                    </a:ext>
                  </a:extLst>
                </p:cNvPr>
                <p:cNvSpPr/>
                <p:nvPr/>
              </p:nvSpPr>
              <p:spPr>
                <a:xfrm>
                  <a:off x="6082497" y="3483580"/>
                  <a:ext cx="9489" cy="3521"/>
                </a:xfrm>
                <a:custGeom>
                  <a:avLst/>
                  <a:gdLst>
                    <a:gd name="connsiteX0" fmla="*/ 1024 w 9489"/>
                    <a:gd name="connsiteY0" fmla="*/ 1331 h 3521"/>
                    <a:gd name="connsiteX1" fmla="*/ 7787 w 9489"/>
                    <a:gd name="connsiteY1" fmla="*/ 3522 h 3521"/>
                    <a:gd name="connsiteX2" fmla="*/ 9311 w 9489"/>
                    <a:gd name="connsiteY2" fmla="*/ 2664 h 3521"/>
                    <a:gd name="connsiteX3" fmla="*/ 6454 w 9489"/>
                    <a:gd name="connsiteY3" fmla="*/ 2283 h 3521"/>
                    <a:gd name="connsiteX4" fmla="*/ 1501 w 9489"/>
                    <a:gd name="connsiteY4" fmla="*/ 283 h 3521"/>
                    <a:gd name="connsiteX5" fmla="*/ 167 w 9489"/>
                    <a:gd name="connsiteY5" fmla="*/ 188 h 3521"/>
                    <a:gd name="connsiteX6" fmla="*/ 1024 w 9489"/>
                    <a:gd name="connsiteY6" fmla="*/ 1331 h 35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489" h="3521">
                      <a:moveTo>
                        <a:pt x="1024" y="1331"/>
                      </a:moveTo>
                      <a:cubicBezTo>
                        <a:pt x="2739" y="2855"/>
                        <a:pt x="5501" y="3522"/>
                        <a:pt x="7787" y="3522"/>
                      </a:cubicBezTo>
                      <a:cubicBezTo>
                        <a:pt x="8168" y="3522"/>
                        <a:pt x="10073" y="3426"/>
                        <a:pt x="9311" y="2664"/>
                      </a:cubicBezTo>
                      <a:cubicBezTo>
                        <a:pt x="8835" y="2188"/>
                        <a:pt x="7120" y="2379"/>
                        <a:pt x="6454" y="2283"/>
                      </a:cubicBezTo>
                      <a:cubicBezTo>
                        <a:pt x="4644" y="1902"/>
                        <a:pt x="3025" y="1140"/>
                        <a:pt x="1501" y="283"/>
                      </a:cubicBezTo>
                      <a:cubicBezTo>
                        <a:pt x="1120" y="93"/>
                        <a:pt x="548" y="-193"/>
                        <a:pt x="167" y="188"/>
                      </a:cubicBezTo>
                      <a:cubicBezTo>
                        <a:pt x="-404" y="664"/>
                        <a:pt x="643" y="1140"/>
                        <a:pt x="1024" y="133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6" name="Freeform: Shape 25">
                  <a:extLst>
                    <a:ext uri="{FF2B5EF4-FFF2-40B4-BE49-F238E27FC236}">
                      <a16:creationId xmlns:a16="http://schemas.microsoft.com/office/drawing/2014/main" id="{9ACAF4C9-A96A-4E67-B4CF-C4D5EFB1D84D}"/>
                    </a:ext>
                  </a:extLst>
                </p:cNvPr>
                <p:cNvSpPr/>
                <p:nvPr/>
              </p:nvSpPr>
              <p:spPr>
                <a:xfrm>
                  <a:off x="6079807" y="3482217"/>
                  <a:ext cx="1176" cy="1266"/>
                </a:xfrm>
                <a:custGeom>
                  <a:avLst/>
                  <a:gdLst>
                    <a:gd name="connsiteX0" fmla="*/ 95 w 1176"/>
                    <a:gd name="connsiteY0" fmla="*/ 408 h 1266"/>
                    <a:gd name="connsiteX1" fmla="*/ 0 w 1176"/>
                    <a:gd name="connsiteY1" fmla="*/ 122 h 1266"/>
                    <a:gd name="connsiteX2" fmla="*/ 1048 w 1176"/>
                    <a:gd name="connsiteY2" fmla="*/ 980 h 1266"/>
                    <a:gd name="connsiteX3" fmla="*/ 95 w 1176"/>
                    <a:gd name="connsiteY3" fmla="*/ 694 h 1266"/>
                    <a:gd name="connsiteX4" fmla="*/ 95 w 1176"/>
                    <a:gd name="connsiteY4" fmla="*/ 408 h 12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76" h="1266">
                      <a:moveTo>
                        <a:pt x="95" y="408"/>
                      </a:moveTo>
                      <a:cubicBezTo>
                        <a:pt x="0" y="408"/>
                        <a:pt x="0" y="218"/>
                        <a:pt x="0" y="122"/>
                      </a:cubicBezTo>
                      <a:cubicBezTo>
                        <a:pt x="571" y="-259"/>
                        <a:pt x="1524" y="313"/>
                        <a:pt x="1048" y="980"/>
                      </a:cubicBezTo>
                      <a:cubicBezTo>
                        <a:pt x="667" y="1551"/>
                        <a:pt x="286" y="1170"/>
                        <a:pt x="95" y="694"/>
                      </a:cubicBezTo>
                      <a:lnTo>
                        <a:pt x="95" y="40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</p:grpSp>
      </p:grpSp>
      <p:pic>
        <p:nvPicPr>
          <p:cNvPr id="47" name="Picture 46">
            <a:extLst>
              <a:ext uri="{FF2B5EF4-FFF2-40B4-BE49-F238E27FC236}">
                <a16:creationId xmlns:a16="http://schemas.microsoft.com/office/drawing/2014/main" id="{9195BCCE-987D-4959-BDB5-C9680DE9BB8B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946265" y="1130198"/>
            <a:ext cx="8309568" cy="1841152"/>
          </a:xfrm>
          <a:prstGeom prst="rect">
            <a:avLst/>
          </a:prstGeom>
        </p:spPr>
      </p:pic>
      <p:pic>
        <p:nvPicPr>
          <p:cNvPr id="49" name="Picture 48">
            <a:extLst>
              <a:ext uri="{FF2B5EF4-FFF2-40B4-BE49-F238E27FC236}">
                <a16:creationId xmlns:a16="http://schemas.microsoft.com/office/drawing/2014/main" id="{4D1F19DE-E61F-4DB3-90EF-D435EFDEBA16}"/>
              </a:ext>
            </a:extLst>
          </p:cNvPr>
          <p:cNvPicPr>
            <a:picLocks noChangeAspect="1"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4103"/>
          <a:stretch/>
        </p:blipFill>
        <p:spPr>
          <a:xfrm flipH="1">
            <a:off x="0" y="4840023"/>
            <a:ext cx="2888343" cy="2192149"/>
          </a:xfrm>
          <a:prstGeom prst="rect">
            <a:avLst/>
          </a:prstGeom>
        </p:spPr>
      </p:pic>
      <p:pic>
        <p:nvPicPr>
          <p:cNvPr id="53" name="Picture 52">
            <a:extLst>
              <a:ext uri="{FF2B5EF4-FFF2-40B4-BE49-F238E27FC236}">
                <a16:creationId xmlns:a16="http://schemas.microsoft.com/office/drawing/2014/main" id="{30964A30-2B64-4382-ACD3-0068AAA7545D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898739" y="3780968"/>
            <a:ext cx="3077032" cy="3077032"/>
          </a:xfrm>
          <a:prstGeom prst="rect">
            <a:avLst/>
          </a:prstGeom>
        </p:spPr>
      </p:pic>
      <p:sp>
        <p:nvSpPr>
          <p:cNvPr id="58" name="TextBox 57">
            <a:extLst>
              <a:ext uri="{FF2B5EF4-FFF2-40B4-BE49-F238E27FC236}">
                <a16:creationId xmlns:a16="http://schemas.microsoft.com/office/drawing/2014/main" id="{D8EC6BB2-5C62-440D-BFC2-D10469F9F658}"/>
              </a:ext>
            </a:extLst>
          </p:cNvPr>
          <p:cNvSpPr txBox="1"/>
          <p:nvPr/>
        </p:nvSpPr>
        <p:spPr>
          <a:xfrm>
            <a:off x="1975055" y="9151241"/>
            <a:ext cx="6153150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dirty="0">
                <a:solidFill>
                  <a:srgbClr val="0070C0"/>
                </a:solidFill>
                <a:latin typeface="Times New Roman" panose="02020603050405020304" pitchFamily="18" charset="0"/>
                <a:cs typeface="Times New Roman" panose="02020603050405020304" pitchFamily="18" charset="0"/>
                <a:hlinkClick r:id="rId7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https://www.facebook.com/teamKTUTS</a:t>
            </a:r>
            <a:endParaRPr lang="en-US" dirty="0">
              <a:solidFill>
                <a:srgbClr val="0070C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29403376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>
        <p:random/>
      </p:transition>
    </mc:Choice>
    <mc:Fallback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37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14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4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27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18" dur="80"/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19" dur="80"/>
                                        <p:tgtEl>
                                          <p:spTgt spid="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0" dur="80"/>
                                        <p:tgtEl>
                                          <p:spTgt spid="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36414841-BFC2-49D3-B614-7A24B6106E2B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saturation sat="66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t="20833" b="25000"/>
          <a:stretch/>
        </p:blipFill>
        <p:spPr>
          <a:xfrm>
            <a:off x="8291051" y="3904740"/>
            <a:ext cx="6014884" cy="3258062"/>
          </a:xfrm>
          <a:prstGeom prst="rect">
            <a:avLst/>
          </a:prstGeom>
        </p:spPr>
      </p:pic>
      <p:grpSp>
        <p:nvGrpSpPr>
          <p:cNvPr id="3394" name="Graphic 3392">
            <a:extLst>
              <a:ext uri="{FF2B5EF4-FFF2-40B4-BE49-F238E27FC236}">
                <a16:creationId xmlns:a16="http://schemas.microsoft.com/office/drawing/2014/main" id="{75B892D6-A882-4B56-875D-C64DC57E8119}"/>
              </a:ext>
            </a:extLst>
          </p:cNvPr>
          <p:cNvGrpSpPr/>
          <p:nvPr/>
        </p:nvGrpSpPr>
        <p:grpSpPr>
          <a:xfrm>
            <a:off x="10504110" y="296662"/>
            <a:ext cx="1321639" cy="2297360"/>
            <a:chOff x="5919799" y="3109895"/>
            <a:chExt cx="322940" cy="610572"/>
          </a:xfrm>
        </p:grpSpPr>
        <p:grpSp>
          <p:nvGrpSpPr>
            <p:cNvPr id="3395" name="Graphic 3392">
              <a:extLst>
                <a:ext uri="{FF2B5EF4-FFF2-40B4-BE49-F238E27FC236}">
                  <a16:creationId xmlns:a16="http://schemas.microsoft.com/office/drawing/2014/main" id="{75B892D6-A882-4B56-875D-C64DC57E8119}"/>
                </a:ext>
              </a:extLst>
            </p:cNvPr>
            <p:cNvGrpSpPr/>
            <p:nvPr/>
          </p:nvGrpSpPr>
          <p:grpSpPr>
            <a:xfrm>
              <a:off x="5919799" y="3109895"/>
              <a:ext cx="322940" cy="610572"/>
              <a:chOff x="5919787" y="3109892"/>
              <a:chExt cx="322939" cy="610571"/>
            </a:xfrm>
          </p:grpSpPr>
          <p:grpSp>
            <p:nvGrpSpPr>
              <p:cNvPr id="3398" name="Graphic 3392">
                <a:extLst>
                  <a:ext uri="{FF2B5EF4-FFF2-40B4-BE49-F238E27FC236}">
                    <a16:creationId xmlns:a16="http://schemas.microsoft.com/office/drawing/2014/main" id="{75B892D6-A882-4B56-875D-C64DC57E8119}"/>
                  </a:ext>
                </a:extLst>
              </p:cNvPr>
              <p:cNvGrpSpPr/>
              <p:nvPr/>
            </p:nvGrpSpPr>
            <p:grpSpPr>
              <a:xfrm>
                <a:off x="5919977" y="3188350"/>
                <a:ext cx="322749" cy="531169"/>
                <a:chOff x="5919977" y="3188350"/>
                <a:chExt cx="322749" cy="531169"/>
              </a:xfrm>
            </p:grpSpPr>
            <p:sp>
              <p:nvSpPr>
                <p:cNvPr id="3399" name="Freeform: Shape 3398">
                  <a:extLst>
                    <a:ext uri="{FF2B5EF4-FFF2-40B4-BE49-F238E27FC236}">
                      <a16:creationId xmlns:a16="http://schemas.microsoft.com/office/drawing/2014/main" id="{641A2B82-4965-42AA-939A-1ACAEBD92876}"/>
                    </a:ext>
                  </a:extLst>
                </p:cNvPr>
                <p:cNvSpPr/>
                <p:nvPr/>
              </p:nvSpPr>
              <p:spPr>
                <a:xfrm>
                  <a:off x="5919977" y="3385946"/>
                  <a:ext cx="322749" cy="333573"/>
                </a:xfrm>
                <a:custGeom>
                  <a:avLst/>
                  <a:gdLst>
                    <a:gd name="connsiteX0" fmla="*/ 184690 w 322749"/>
                    <a:gd name="connsiteY0" fmla="*/ 105537 h 333573"/>
                    <a:gd name="connsiteX1" fmla="*/ 2572 w 322749"/>
                    <a:gd name="connsiteY1" fmla="*/ 158401 h 333573"/>
                    <a:gd name="connsiteX2" fmla="*/ 95 w 322749"/>
                    <a:gd name="connsiteY2" fmla="*/ 216694 h 333573"/>
                    <a:gd name="connsiteX3" fmla="*/ 13430 w 322749"/>
                    <a:gd name="connsiteY3" fmla="*/ 272891 h 333573"/>
                    <a:gd name="connsiteX4" fmla="*/ 21050 w 322749"/>
                    <a:gd name="connsiteY4" fmla="*/ 284798 h 333573"/>
                    <a:gd name="connsiteX5" fmla="*/ 30194 w 322749"/>
                    <a:gd name="connsiteY5" fmla="*/ 295656 h 333573"/>
                    <a:gd name="connsiteX6" fmla="*/ 42386 w 322749"/>
                    <a:gd name="connsiteY6" fmla="*/ 298037 h 333573"/>
                    <a:gd name="connsiteX7" fmla="*/ 59817 w 322749"/>
                    <a:gd name="connsiteY7" fmla="*/ 318230 h 333573"/>
                    <a:gd name="connsiteX8" fmla="*/ 79248 w 322749"/>
                    <a:gd name="connsiteY8" fmla="*/ 326517 h 333573"/>
                    <a:gd name="connsiteX9" fmla="*/ 116586 w 322749"/>
                    <a:gd name="connsiteY9" fmla="*/ 332613 h 333573"/>
                    <a:gd name="connsiteX10" fmla="*/ 203454 w 322749"/>
                    <a:gd name="connsiteY10" fmla="*/ 333566 h 333573"/>
                    <a:gd name="connsiteX11" fmla="*/ 322612 w 322749"/>
                    <a:gd name="connsiteY11" fmla="*/ 216694 h 333573"/>
                    <a:gd name="connsiteX12" fmla="*/ 311563 w 322749"/>
                    <a:gd name="connsiteY12" fmla="*/ 0 h 333573"/>
                    <a:gd name="connsiteX13" fmla="*/ 184690 w 322749"/>
                    <a:gd name="connsiteY13" fmla="*/ 105537 h 3335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322749" h="333573">
                      <a:moveTo>
                        <a:pt x="184690" y="105537"/>
                      </a:moveTo>
                      <a:cubicBezTo>
                        <a:pt x="126492" y="141161"/>
                        <a:pt x="51149" y="153829"/>
                        <a:pt x="2572" y="158401"/>
                      </a:cubicBezTo>
                      <a:lnTo>
                        <a:pt x="95" y="216694"/>
                      </a:lnTo>
                      <a:cubicBezTo>
                        <a:pt x="-762" y="236982"/>
                        <a:pt x="4191" y="256223"/>
                        <a:pt x="13430" y="272891"/>
                      </a:cubicBezTo>
                      <a:cubicBezTo>
                        <a:pt x="15716" y="276987"/>
                        <a:pt x="18288" y="280988"/>
                        <a:pt x="21050" y="284798"/>
                      </a:cubicBezTo>
                      <a:cubicBezTo>
                        <a:pt x="23813" y="288608"/>
                        <a:pt x="26956" y="292227"/>
                        <a:pt x="30194" y="295656"/>
                      </a:cubicBezTo>
                      <a:cubicBezTo>
                        <a:pt x="34004" y="299657"/>
                        <a:pt x="38100" y="294608"/>
                        <a:pt x="42386" y="298037"/>
                      </a:cubicBezTo>
                      <a:cubicBezTo>
                        <a:pt x="47816" y="302324"/>
                        <a:pt x="53626" y="314897"/>
                        <a:pt x="59817" y="318230"/>
                      </a:cubicBezTo>
                      <a:cubicBezTo>
                        <a:pt x="65913" y="321469"/>
                        <a:pt x="72390" y="324326"/>
                        <a:pt x="79248" y="326517"/>
                      </a:cubicBezTo>
                      <a:cubicBezTo>
                        <a:pt x="90964" y="330327"/>
                        <a:pt x="103537" y="332518"/>
                        <a:pt x="116586" y="332613"/>
                      </a:cubicBezTo>
                      <a:lnTo>
                        <a:pt x="203454" y="333566"/>
                      </a:lnTo>
                      <a:cubicBezTo>
                        <a:pt x="271367" y="334328"/>
                        <a:pt x="325850" y="280797"/>
                        <a:pt x="322612" y="216694"/>
                      </a:cubicBezTo>
                      <a:lnTo>
                        <a:pt x="311563" y="0"/>
                      </a:lnTo>
                      <a:cubicBezTo>
                        <a:pt x="278607" y="36767"/>
                        <a:pt x="236982" y="73628"/>
                        <a:pt x="184690" y="105537"/>
                      </a:cubicBezTo>
                      <a:close/>
                    </a:path>
                  </a:pathLst>
                </a:custGeom>
                <a:solidFill>
                  <a:srgbClr val="7D513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400" name="Freeform: Shape 3399">
                  <a:extLst>
                    <a:ext uri="{FF2B5EF4-FFF2-40B4-BE49-F238E27FC236}">
                      <a16:creationId xmlns:a16="http://schemas.microsoft.com/office/drawing/2014/main" id="{FC5E81C0-23FD-4632-84AA-C904519360CF}"/>
                    </a:ext>
                  </a:extLst>
                </p:cNvPr>
                <p:cNvSpPr/>
                <p:nvPr/>
              </p:nvSpPr>
              <p:spPr>
                <a:xfrm>
                  <a:off x="5922358" y="3188350"/>
                  <a:ext cx="309181" cy="355996"/>
                </a:xfrm>
                <a:custGeom>
                  <a:avLst/>
                  <a:gdLst>
                    <a:gd name="connsiteX0" fmla="*/ 309182 w 309181"/>
                    <a:gd name="connsiteY0" fmla="*/ 197596 h 355996"/>
                    <a:gd name="connsiteX1" fmla="*/ 304610 w 309181"/>
                    <a:gd name="connsiteY1" fmla="*/ 107775 h 355996"/>
                    <a:gd name="connsiteX2" fmla="*/ 190310 w 309181"/>
                    <a:gd name="connsiteY2" fmla="*/ 1667 h 355996"/>
                    <a:gd name="connsiteX3" fmla="*/ 131921 w 309181"/>
                    <a:gd name="connsiteY3" fmla="*/ 48 h 355996"/>
                    <a:gd name="connsiteX4" fmla="*/ 49816 w 309181"/>
                    <a:gd name="connsiteY4" fmla="*/ 28337 h 355996"/>
                    <a:gd name="connsiteX5" fmla="*/ 48768 w 309181"/>
                    <a:gd name="connsiteY5" fmla="*/ 38243 h 355996"/>
                    <a:gd name="connsiteX6" fmla="*/ 40100 w 309181"/>
                    <a:gd name="connsiteY6" fmla="*/ 39386 h 355996"/>
                    <a:gd name="connsiteX7" fmla="*/ 32861 w 309181"/>
                    <a:gd name="connsiteY7" fmla="*/ 46053 h 355996"/>
                    <a:gd name="connsiteX8" fmla="*/ 32099 w 309181"/>
                    <a:gd name="connsiteY8" fmla="*/ 47006 h 355996"/>
                    <a:gd name="connsiteX9" fmla="*/ 34766 w 309181"/>
                    <a:gd name="connsiteY9" fmla="*/ 54150 h 355996"/>
                    <a:gd name="connsiteX10" fmla="*/ 25622 w 309181"/>
                    <a:gd name="connsiteY10" fmla="*/ 56721 h 355996"/>
                    <a:gd name="connsiteX11" fmla="*/ 10478 w 309181"/>
                    <a:gd name="connsiteY11" fmla="*/ 107109 h 355996"/>
                    <a:gd name="connsiteX12" fmla="*/ 0 w 309181"/>
                    <a:gd name="connsiteY12" fmla="*/ 355997 h 355996"/>
                    <a:gd name="connsiteX13" fmla="*/ 182118 w 309181"/>
                    <a:gd name="connsiteY13" fmla="*/ 303228 h 355996"/>
                    <a:gd name="connsiteX14" fmla="*/ 309182 w 309181"/>
                    <a:gd name="connsiteY14" fmla="*/ 197596 h 3559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9181" h="355996">
                      <a:moveTo>
                        <a:pt x="309182" y="197596"/>
                      </a:moveTo>
                      <a:lnTo>
                        <a:pt x="304610" y="107775"/>
                      </a:lnTo>
                      <a:cubicBezTo>
                        <a:pt x="301657" y="49673"/>
                        <a:pt x="251841" y="3381"/>
                        <a:pt x="190310" y="1667"/>
                      </a:cubicBezTo>
                      <a:lnTo>
                        <a:pt x="131921" y="48"/>
                      </a:lnTo>
                      <a:cubicBezTo>
                        <a:pt x="100489" y="-810"/>
                        <a:pt x="71533" y="9954"/>
                        <a:pt x="49816" y="28337"/>
                      </a:cubicBezTo>
                      <a:cubicBezTo>
                        <a:pt x="46292" y="31290"/>
                        <a:pt x="51911" y="34909"/>
                        <a:pt x="48768" y="38243"/>
                      </a:cubicBezTo>
                      <a:cubicBezTo>
                        <a:pt x="47911" y="39100"/>
                        <a:pt x="40958" y="38529"/>
                        <a:pt x="40100" y="39386"/>
                      </a:cubicBezTo>
                      <a:cubicBezTo>
                        <a:pt x="38576" y="41196"/>
                        <a:pt x="34290" y="44148"/>
                        <a:pt x="32861" y="46053"/>
                      </a:cubicBezTo>
                      <a:cubicBezTo>
                        <a:pt x="32099" y="47006"/>
                        <a:pt x="32861" y="46053"/>
                        <a:pt x="32099" y="47006"/>
                      </a:cubicBezTo>
                      <a:cubicBezTo>
                        <a:pt x="31433" y="47958"/>
                        <a:pt x="35433" y="53102"/>
                        <a:pt x="34766" y="54150"/>
                      </a:cubicBezTo>
                      <a:cubicBezTo>
                        <a:pt x="33719" y="55674"/>
                        <a:pt x="26575" y="55102"/>
                        <a:pt x="25622" y="56721"/>
                      </a:cubicBezTo>
                      <a:cubicBezTo>
                        <a:pt x="16669" y="71676"/>
                        <a:pt x="11240" y="88821"/>
                        <a:pt x="10478" y="107109"/>
                      </a:cubicBezTo>
                      <a:lnTo>
                        <a:pt x="0" y="355997"/>
                      </a:lnTo>
                      <a:cubicBezTo>
                        <a:pt x="48673" y="351425"/>
                        <a:pt x="124016" y="338757"/>
                        <a:pt x="182118" y="303228"/>
                      </a:cubicBezTo>
                      <a:cubicBezTo>
                        <a:pt x="234601" y="271224"/>
                        <a:pt x="276225" y="234363"/>
                        <a:pt x="309182" y="197596"/>
                      </a:cubicBezTo>
                      <a:close/>
                    </a:path>
                  </a:pathLst>
                </a:custGeom>
                <a:solidFill>
                  <a:srgbClr val="7D513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401" name="Freeform: Shape 3400">
                  <a:extLst>
                    <a:ext uri="{FF2B5EF4-FFF2-40B4-BE49-F238E27FC236}">
                      <a16:creationId xmlns:a16="http://schemas.microsoft.com/office/drawing/2014/main" id="{08B74A70-4A1A-444C-BBEF-3DA3B9A963D2}"/>
                    </a:ext>
                  </a:extLst>
                </p:cNvPr>
                <p:cNvSpPr/>
                <p:nvPr/>
              </p:nvSpPr>
              <p:spPr>
                <a:xfrm>
                  <a:off x="5922358" y="3188350"/>
                  <a:ext cx="309181" cy="355996"/>
                </a:xfrm>
                <a:custGeom>
                  <a:avLst/>
                  <a:gdLst>
                    <a:gd name="connsiteX0" fmla="*/ 309182 w 309181"/>
                    <a:gd name="connsiteY0" fmla="*/ 197596 h 355996"/>
                    <a:gd name="connsiteX1" fmla="*/ 304610 w 309181"/>
                    <a:gd name="connsiteY1" fmla="*/ 107775 h 355996"/>
                    <a:gd name="connsiteX2" fmla="*/ 190310 w 309181"/>
                    <a:gd name="connsiteY2" fmla="*/ 1667 h 355996"/>
                    <a:gd name="connsiteX3" fmla="*/ 131921 w 309181"/>
                    <a:gd name="connsiteY3" fmla="*/ 48 h 355996"/>
                    <a:gd name="connsiteX4" fmla="*/ 49816 w 309181"/>
                    <a:gd name="connsiteY4" fmla="*/ 28337 h 355996"/>
                    <a:gd name="connsiteX5" fmla="*/ 48768 w 309181"/>
                    <a:gd name="connsiteY5" fmla="*/ 38243 h 355996"/>
                    <a:gd name="connsiteX6" fmla="*/ 40100 w 309181"/>
                    <a:gd name="connsiteY6" fmla="*/ 39386 h 355996"/>
                    <a:gd name="connsiteX7" fmla="*/ 32861 w 309181"/>
                    <a:gd name="connsiteY7" fmla="*/ 46053 h 355996"/>
                    <a:gd name="connsiteX8" fmla="*/ 32099 w 309181"/>
                    <a:gd name="connsiteY8" fmla="*/ 47006 h 355996"/>
                    <a:gd name="connsiteX9" fmla="*/ 34766 w 309181"/>
                    <a:gd name="connsiteY9" fmla="*/ 54150 h 355996"/>
                    <a:gd name="connsiteX10" fmla="*/ 25622 w 309181"/>
                    <a:gd name="connsiteY10" fmla="*/ 56721 h 355996"/>
                    <a:gd name="connsiteX11" fmla="*/ 10478 w 309181"/>
                    <a:gd name="connsiteY11" fmla="*/ 107109 h 355996"/>
                    <a:gd name="connsiteX12" fmla="*/ 0 w 309181"/>
                    <a:gd name="connsiteY12" fmla="*/ 355997 h 355996"/>
                    <a:gd name="connsiteX13" fmla="*/ 182118 w 309181"/>
                    <a:gd name="connsiteY13" fmla="*/ 303228 h 355996"/>
                    <a:gd name="connsiteX14" fmla="*/ 309182 w 309181"/>
                    <a:gd name="connsiteY14" fmla="*/ 197596 h 3559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9181" h="355996">
                      <a:moveTo>
                        <a:pt x="309182" y="197596"/>
                      </a:moveTo>
                      <a:lnTo>
                        <a:pt x="304610" y="107775"/>
                      </a:lnTo>
                      <a:cubicBezTo>
                        <a:pt x="301657" y="49673"/>
                        <a:pt x="251841" y="3381"/>
                        <a:pt x="190310" y="1667"/>
                      </a:cubicBezTo>
                      <a:lnTo>
                        <a:pt x="131921" y="48"/>
                      </a:lnTo>
                      <a:cubicBezTo>
                        <a:pt x="100489" y="-810"/>
                        <a:pt x="71533" y="9954"/>
                        <a:pt x="49816" y="28337"/>
                      </a:cubicBezTo>
                      <a:cubicBezTo>
                        <a:pt x="46292" y="31290"/>
                        <a:pt x="51911" y="34909"/>
                        <a:pt x="48768" y="38243"/>
                      </a:cubicBezTo>
                      <a:cubicBezTo>
                        <a:pt x="47911" y="39100"/>
                        <a:pt x="40958" y="38529"/>
                        <a:pt x="40100" y="39386"/>
                      </a:cubicBezTo>
                      <a:cubicBezTo>
                        <a:pt x="38576" y="41196"/>
                        <a:pt x="34290" y="44148"/>
                        <a:pt x="32861" y="46053"/>
                      </a:cubicBezTo>
                      <a:cubicBezTo>
                        <a:pt x="32099" y="47006"/>
                        <a:pt x="32861" y="46053"/>
                        <a:pt x="32099" y="47006"/>
                      </a:cubicBezTo>
                      <a:cubicBezTo>
                        <a:pt x="31433" y="47958"/>
                        <a:pt x="35433" y="53102"/>
                        <a:pt x="34766" y="54150"/>
                      </a:cubicBezTo>
                      <a:cubicBezTo>
                        <a:pt x="33719" y="55674"/>
                        <a:pt x="26575" y="55102"/>
                        <a:pt x="25622" y="56721"/>
                      </a:cubicBezTo>
                      <a:cubicBezTo>
                        <a:pt x="16669" y="71676"/>
                        <a:pt x="11240" y="88821"/>
                        <a:pt x="10478" y="107109"/>
                      </a:cubicBezTo>
                      <a:lnTo>
                        <a:pt x="0" y="355997"/>
                      </a:lnTo>
                      <a:cubicBezTo>
                        <a:pt x="48673" y="351425"/>
                        <a:pt x="124016" y="338757"/>
                        <a:pt x="182118" y="303228"/>
                      </a:cubicBezTo>
                      <a:cubicBezTo>
                        <a:pt x="234601" y="271224"/>
                        <a:pt x="276225" y="234363"/>
                        <a:pt x="309182" y="197596"/>
                      </a:cubicBezTo>
                      <a:close/>
                    </a:path>
                  </a:pathLst>
                </a:custGeom>
                <a:solidFill>
                  <a:srgbClr val="FFFFFF">
                    <a:alpha val="17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</p:grpSp>
          <p:sp>
            <p:nvSpPr>
              <p:cNvPr id="3402" name="Freeform: Shape 3401">
                <a:extLst>
                  <a:ext uri="{FF2B5EF4-FFF2-40B4-BE49-F238E27FC236}">
                    <a16:creationId xmlns:a16="http://schemas.microsoft.com/office/drawing/2014/main" id="{1647513F-0D7C-49C5-ABC4-270716264DF0}"/>
                  </a:ext>
                </a:extLst>
              </p:cNvPr>
              <p:cNvSpPr/>
              <p:nvPr/>
            </p:nvSpPr>
            <p:spPr>
              <a:xfrm>
                <a:off x="5945427" y="3209595"/>
                <a:ext cx="251457" cy="488682"/>
              </a:xfrm>
              <a:custGeom>
                <a:avLst/>
                <a:gdLst>
                  <a:gd name="connsiteX0" fmla="*/ 239154 w 251457"/>
                  <a:gd name="connsiteY0" fmla="*/ 99199 h 488682"/>
                  <a:gd name="connsiteX1" fmla="*/ 251346 w 251457"/>
                  <a:gd name="connsiteY1" fmla="*/ 381139 h 488682"/>
                  <a:gd name="connsiteX2" fmla="*/ 158573 w 251457"/>
                  <a:gd name="connsiteY2" fmla="*/ 488676 h 488682"/>
                  <a:gd name="connsiteX3" fmla="*/ 90850 w 251457"/>
                  <a:gd name="connsiteY3" fmla="*/ 487819 h 488682"/>
                  <a:gd name="connsiteX4" fmla="*/ 77 w 251457"/>
                  <a:gd name="connsiteY4" fmla="*/ 381139 h 488682"/>
                  <a:gd name="connsiteX5" fmla="*/ 10173 w 251457"/>
                  <a:gd name="connsiteY5" fmla="*/ 98532 h 488682"/>
                  <a:gd name="connsiteX6" fmla="*/ 104757 w 251457"/>
                  <a:gd name="connsiteY6" fmla="*/ 43 h 488682"/>
                  <a:gd name="connsiteX7" fmla="*/ 150191 w 251457"/>
                  <a:gd name="connsiteY7" fmla="*/ 1567 h 488682"/>
                  <a:gd name="connsiteX8" fmla="*/ 239154 w 251457"/>
                  <a:gd name="connsiteY8" fmla="*/ 99199 h 4886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51457" h="488682">
                    <a:moveTo>
                      <a:pt x="239154" y="99199"/>
                    </a:moveTo>
                    <a:lnTo>
                      <a:pt x="251346" y="381139"/>
                    </a:lnTo>
                    <a:cubicBezTo>
                      <a:pt x="253918" y="440098"/>
                      <a:pt x="211437" y="489343"/>
                      <a:pt x="158573" y="488676"/>
                    </a:cubicBezTo>
                    <a:lnTo>
                      <a:pt x="90850" y="487819"/>
                    </a:lnTo>
                    <a:cubicBezTo>
                      <a:pt x="39034" y="487152"/>
                      <a:pt x="-2019" y="438955"/>
                      <a:pt x="77" y="381139"/>
                    </a:cubicBezTo>
                    <a:lnTo>
                      <a:pt x="10173" y="98532"/>
                    </a:lnTo>
                    <a:cubicBezTo>
                      <a:pt x="12174" y="42334"/>
                      <a:pt x="54369" y="-1576"/>
                      <a:pt x="104757" y="43"/>
                    </a:cubicBezTo>
                    <a:lnTo>
                      <a:pt x="150191" y="1567"/>
                    </a:lnTo>
                    <a:cubicBezTo>
                      <a:pt x="198102" y="3187"/>
                      <a:pt x="236868" y="45668"/>
                      <a:pt x="239154" y="99199"/>
                    </a:cubicBezTo>
                    <a:close/>
                  </a:path>
                </a:pathLst>
              </a:custGeom>
              <a:solidFill>
                <a:srgbClr val="1D120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>
                  <a:solidFill>
                    <a:schemeClr val="bg1"/>
                  </a:solidFill>
                </a:endParaRPr>
              </a:p>
            </p:txBody>
          </p:sp>
          <p:sp>
            <p:nvSpPr>
              <p:cNvPr id="3403" name="Freeform: Shape 3402">
                <a:extLst>
                  <a:ext uri="{FF2B5EF4-FFF2-40B4-BE49-F238E27FC236}">
                    <a16:creationId xmlns:a16="http://schemas.microsoft.com/office/drawing/2014/main" id="{73F912DF-2E4D-4526-B2D3-B09E1C6C371B}"/>
                  </a:ext>
                </a:extLst>
              </p:cNvPr>
              <p:cNvSpPr/>
              <p:nvPr/>
            </p:nvSpPr>
            <p:spPr>
              <a:xfrm>
                <a:off x="5944933" y="3336130"/>
                <a:ext cx="25812" cy="257651"/>
              </a:xfrm>
              <a:custGeom>
                <a:avLst/>
                <a:gdLst>
                  <a:gd name="connsiteX0" fmla="*/ 18764 w 25812"/>
                  <a:gd name="connsiteY0" fmla="*/ 241840 h 257651"/>
                  <a:gd name="connsiteX1" fmla="*/ 0 w 25812"/>
                  <a:gd name="connsiteY1" fmla="*/ 257651 h 257651"/>
                  <a:gd name="connsiteX2" fmla="*/ 8572 w 25812"/>
                  <a:gd name="connsiteY2" fmla="*/ 0 h 257651"/>
                  <a:gd name="connsiteX3" fmla="*/ 25813 w 25812"/>
                  <a:gd name="connsiteY3" fmla="*/ 35052 h 2576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812" h="257651">
                    <a:moveTo>
                      <a:pt x="18764" y="241840"/>
                    </a:moveTo>
                    <a:lnTo>
                      <a:pt x="0" y="257651"/>
                    </a:lnTo>
                    <a:lnTo>
                      <a:pt x="8572" y="0"/>
                    </a:lnTo>
                    <a:lnTo>
                      <a:pt x="25813" y="35052"/>
                    </a:lnTo>
                    <a:close/>
                  </a:path>
                </a:pathLst>
              </a:custGeom>
              <a:solidFill>
                <a:srgbClr val="702D00">
                  <a:alpha val="24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>
                  <a:solidFill>
                    <a:schemeClr val="bg1"/>
                  </a:solidFill>
                </a:endParaRPr>
              </a:p>
            </p:txBody>
          </p:sp>
          <p:sp>
            <p:nvSpPr>
              <p:cNvPr id="3404" name="Freeform: Shape 3403">
                <a:extLst>
                  <a:ext uri="{FF2B5EF4-FFF2-40B4-BE49-F238E27FC236}">
                    <a16:creationId xmlns:a16="http://schemas.microsoft.com/office/drawing/2014/main" id="{3FCCC37D-FC6A-41D4-BDF1-683FD323C58D}"/>
                  </a:ext>
                </a:extLst>
              </p:cNvPr>
              <p:cNvSpPr/>
              <p:nvPr/>
            </p:nvSpPr>
            <p:spPr>
              <a:xfrm>
                <a:off x="5955124" y="3240690"/>
                <a:ext cx="26288" cy="70675"/>
              </a:xfrm>
              <a:custGeom>
                <a:avLst/>
                <a:gdLst>
                  <a:gd name="connsiteX0" fmla="*/ 20383 w 26288"/>
                  <a:gd name="connsiteY0" fmla="*/ 62389 h 70675"/>
                  <a:gd name="connsiteX1" fmla="*/ 0 w 26288"/>
                  <a:gd name="connsiteY1" fmla="*/ 70676 h 70675"/>
                  <a:gd name="connsiteX2" fmla="*/ 13811 w 26288"/>
                  <a:gd name="connsiteY2" fmla="*/ 16383 h 70675"/>
                  <a:gd name="connsiteX3" fmla="*/ 26289 w 26288"/>
                  <a:gd name="connsiteY3" fmla="*/ 0 h 70675"/>
                  <a:gd name="connsiteX4" fmla="*/ 25336 w 26288"/>
                  <a:gd name="connsiteY4" fmla="*/ 33623 h 70675"/>
                  <a:gd name="connsiteX5" fmla="*/ 20383 w 26288"/>
                  <a:gd name="connsiteY5" fmla="*/ 62389 h 706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6288" h="70675">
                    <a:moveTo>
                      <a:pt x="20383" y="62389"/>
                    </a:moveTo>
                    <a:lnTo>
                      <a:pt x="0" y="70676"/>
                    </a:lnTo>
                    <a:cubicBezTo>
                      <a:pt x="0" y="70676"/>
                      <a:pt x="1619" y="34290"/>
                      <a:pt x="13811" y="16383"/>
                    </a:cubicBezTo>
                    <a:cubicBezTo>
                      <a:pt x="23146" y="2572"/>
                      <a:pt x="26289" y="0"/>
                      <a:pt x="26289" y="0"/>
                    </a:cubicBezTo>
                    <a:lnTo>
                      <a:pt x="25336" y="33623"/>
                    </a:lnTo>
                    <a:cubicBezTo>
                      <a:pt x="25336" y="33719"/>
                      <a:pt x="21050" y="43244"/>
                      <a:pt x="20383" y="62389"/>
                    </a:cubicBezTo>
                    <a:close/>
                  </a:path>
                </a:pathLst>
              </a:custGeom>
              <a:solidFill>
                <a:srgbClr val="702D00">
                  <a:alpha val="24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>
                  <a:solidFill>
                    <a:schemeClr val="bg1"/>
                  </a:solidFill>
                </a:endParaRPr>
              </a:p>
            </p:txBody>
          </p:sp>
          <p:sp>
            <p:nvSpPr>
              <p:cNvPr id="3405" name="Freeform: Shape 3404">
                <a:extLst>
                  <a:ext uri="{FF2B5EF4-FFF2-40B4-BE49-F238E27FC236}">
                    <a16:creationId xmlns:a16="http://schemas.microsoft.com/office/drawing/2014/main" id="{D3AA7949-99CD-463E-8450-705B88E655FC}"/>
                  </a:ext>
                </a:extLst>
              </p:cNvPr>
              <p:cNvSpPr/>
              <p:nvPr/>
            </p:nvSpPr>
            <p:spPr>
              <a:xfrm>
                <a:off x="5945314" y="3611784"/>
                <a:ext cx="19621" cy="13525"/>
              </a:xfrm>
              <a:custGeom>
                <a:avLst/>
                <a:gdLst>
                  <a:gd name="connsiteX0" fmla="*/ 19621 w 19621"/>
                  <a:gd name="connsiteY0" fmla="*/ 0 h 13525"/>
                  <a:gd name="connsiteX1" fmla="*/ 0 w 19621"/>
                  <a:gd name="connsiteY1" fmla="*/ 1524 h 13525"/>
                  <a:gd name="connsiteX2" fmla="*/ 2857 w 19621"/>
                  <a:gd name="connsiteY2" fmla="*/ 13526 h 13525"/>
                  <a:gd name="connsiteX3" fmla="*/ 19621 w 19621"/>
                  <a:gd name="connsiteY3" fmla="*/ 6763 h 13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9621" h="13525">
                    <a:moveTo>
                      <a:pt x="19621" y="0"/>
                    </a:moveTo>
                    <a:lnTo>
                      <a:pt x="0" y="1524"/>
                    </a:lnTo>
                    <a:lnTo>
                      <a:pt x="2857" y="13526"/>
                    </a:lnTo>
                    <a:lnTo>
                      <a:pt x="19621" y="6763"/>
                    </a:lnTo>
                    <a:close/>
                  </a:path>
                </a:pathLst>
              </a:custGeom>
              <a:solidFill>
                <a:srgbClr val="702D00">
                  <a:alpha val="24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>
                  <a:solidFill>
                    <a:schemeClr val="bg1"/>
                  </a:solidFill>
                </a:endParaRPr>
              </a:p>
            </p:txBody>
          </p:sp>
          <p:sp>
            <p:nvSpPr>
              <p:cNvPr id="3406" name="Freeform: Shape 3405">
                <a:extLst>
                  <a:ext uri="{FF2B5EF4-FFF2-40B4-BE49-F238E27FC236}">
                    <a16:creationId xmlns:a16="http://schemas.microsoft.com/office/drawing/2014/main" id="{2504A978-D9C5-49BE-848F-8400AE93B3DE}"/>
                  </a:ext>
                </a:extLst>
              </p:cNvPr>
              <p:cNvSpPr/>
              <p:nvPr/>
            </p:nvSpPr>
            <p:spPr>
              <a:xfrm>
                <a:off x="5957816" y="3216070"/>
                <a:ext cx="249832" cy="470872"/>
              </a:xfrm>
              <a:custGeom>
                <a:avLst/>
                <a:gdLst>
                  <a:gd name="connsiteX0" fmla="*/ 237624 w 249832"/>
                  <a:gd name="connsiteY0" fmla="*/ 95676 h 470872"/>
                  <a:gd name="connsiteX1" fmla="*/ 249721 w 249832"/>
                  <a:gd name="connsiteY1" fmla="*/ 367329 h 470872"/>
                  <a:gd name="connsiteX2" fmla="*/ 157519 w 249832"/>
                  <a:gd name="connsiteY2" fmla="*/ 470866 h 470872"/>
                  <a:gd name="connsiteX3" fmla="*/ 90272 w 249832"/>
                  <a:gd name="connsiteY3" fmla="*/ 470009 h 470872"/>
                  <a:gd name="connsiteX4" fmla="*/ 71 w 249832"/>
                  <a:gd name="connsiteY4" fmla="*/ 367234 h 470872"/>
                  <a:gd name="connsiteX5" fmla="*/ 10072 w 249832"/>
                  <a:gd name="connsiteY5" fmla="*/ 94914 h 470872"/>
                  <a:gd name="connsiteX6" fmla="*/ 103988 w 249832"/>
                  <a:gd name="connsiteY6" fmla="*/ 45 h 470872"/>
                  <a:gd name="connsiteX7" fmla="*/ 149137 w 249832"/>
                  <a:gd name="connsiteY7" fmla="*/ 1474 h 470872"/>
                  <a:gd name="connsiteX8" fmla="*/ 237624 w 249832"/>
                  <a:gd name="connsiteY8" fmla="*/ 95676 h 4708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49832" h="470872">
                    <a:moveTo>
                      <a:pt x="237624" y="95676"/>
                    </a:moveTo>
                    <a:lnTo>
                      <a:pt x="249721" y="367329"/>
                    </a:lnTo>
                    <a:cubicBezTo>
                      <a:pt x="252293" y="424193"/>
                      <a:pt x="210097" y="471533"/>
                      <a:pt x="157519" y="470866"/>
                    </a:cubicBezTo>
                    <a:lnTo>
                      <a:pt x="90272" y="470009"/>
                    </a:lnTo>
                    <a:cubicBezTo>
                      <a:pt x="38837" y="469437"/>
                      <a:pt x="-1930" y="422955"/>
                      <a:pt x="71" y="367234"/>
                    </a:cubicBezTo>
                    <a:lnTo>
                      <a:pt x="10072" y="94914"/>
                    </a:lnTo>
                    <a:cubicBezTo>
                      <a:pt x="12072" y="40717"/>
                      <a:pt x="53982" y="-1574"/>
                      <a:pt x="103988" y="45"/>
                    </a:cubicBezTo>
                    <a:lnTo>
                      <a:pt x="149137" y="1474"/>
                    </a:lnTo>
                    <a:cubicBezTo>
                      <a:pt x="196857" y="3188"/>
                      <a:pt x="235338" y="44146"/>
                      <a:pt x="237624" y="95676"/>
                    </a:cubicBezTo>
                    <a:close/>
                  </a:path>
                </a:pathLst>
              </a:custGeom>
              <a:solidFill>
                <a:srgbClr val="FFBD0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>
                  <a:solidFill>
                    <a:schemeClr val="bg1"/>
                  </a:solidFill>
                </a:endParaRPr>
              </a:p>
            </p:txBody>
          </p:sp>
          <p:sp>
            <p:nvSpPr>
              <p:cNvPr id="3407" name="Freeform: Shape 3406">
                <a:extLst>
                  <a:ext uri="{FF2B5EF4-FFF2-40B4-BE49-F238E27FC236}">
                    <a16:creationId xmlns:a16="http://schemas.microsoft.com/office/drawing/2014/main" id="{73C889E5-0D29-43C9-9C3A-5E3F0E3F1BE6}"/>
                  </a:ext>
                </a:extLst>
              </p:cNvPr>
              <p:cNvSpPr/>
              <p:nvPr/>
            </p:nvSpPr>
            <p:spPr>
              <a:xfrm>
                <a:off x="5966701" y="3455955"/>
                <a:ext cx="226040" cy="228774"/>
              </a:xfrm>
              <a:custGeom>
                <a:avLst/>
                <a:gdLst>
                  <a:gd name="connsiteX0" fmla="*/ 3759 w 226040"/>
                  <a:gd name="connsiteY0" fmla="*/ 74771 h 228774"/>
                  <a:gd name="connsiteX1" fmla="*/ 29857 w 226040"/>
                  <a:gd name="connsiteY1" fmla="*/ 195358 h 228774"/>
                  <a:gd name="connsiteX2" fmla="*/ 72720 w 226040"/>
                  <a:gd name="connsiteY2" fmla="*/ 220789 h 228774"/>
                  <a:gd name="connsiteX3" fmla="*/ 118249 w 226040"/>
                  <a:gd name="connsiteY3" fmla="*/ 228314 h 228774"/>
                  <a:gd name="connsiteX4" fmla="*/ 139871 w 226040"/>
                  <a:gd name="connsiteY4" fmla="*/ 226695 h 228774"/>
                  <a:gd name="connsiteX5" fmla="*/ 157111 w 226040"/>
                  <a:gd name="connsiteY5" fmla="*/ 222409 h 228774"/>
                  <a:gd name="connsiteX6" fmla="*/ 185972 w 226040"/>
                  <a:gd name="connsiteY6" fmla="*/ 210121 h 228774"/>
                  <a:gd name="connsiteX7" fmla="*/ 223119 w 226040"/>
                  <a:gd name="connsiteY7" fmla="*/ 137446 h 228774"/>
                  <a:gd name="connsiteX8" fmla="*/ 225786 w 226040"/>
                  <a:gd name="connsiteY8" fmla="*/ 74771 h 228774"/>
                  <a:gd name="connsiteX9" fmla="*/ 223691 w 226040"/>
                  <a:gd name="connsiteY9" fmla="*/ 39719 h 228774"/>
                  <a:gd name="connsiteX10" fmla="*/ 222262 w 226040"/>
                  <a:gd name="connsiteY10" fmla="*/ 14764 h 228774"/>
                  <a:gd name="connsiteX11" fmla="*/ 221405 w 226040"/>
                  <a:gd name="connsiteY11" fmla="*/ 0 h 228774"/>
                  <a:gd name="connsiteX12" fmla="*/ 205308 w 226040"/>
                  <a:gd name="connsiteY12" fmla="*/ 9144 h 228774"/>
                  <a:gd name="connsiteX13" fmla="*/ 158445 w 226040"/>
                  <a:gd name="connsiteY13" fmla="*/ 37433 h 228774"/>
                  <a:gd name="connsiteX14" fmla="*/ 78339 w 226040"/>
                  <a:gd name="connsiteY14" fmla="*/ 92012 h 228774"/>
                  <a:gd name="connsiteX15" fmla="*/ 32905 w 226040"/>
                  <a:gd name="connsiteY15" fmla="*/ 127921 h 228774"/>
                  <a:gd name="connsiteX16" fmla="*/ 20618 w 226040"/>
                  <a:gd name="connsiteY16" fmla="*/ 134874 h 228774"/>
                  <a:gd name="connsiteX17" fmla="*/ 8331 w 226040"/>
                  <a:gd name="connsiteY17" fmla="*/ 117253 h 228774"/>
                  <a:gd name="connsiteX18" fmla="*/ 3759 w 226040"/>
                  <a:gd name="connsiteY18" fmla="*/ 74771 h 2287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26040" h="228774">
                    <a:moveTo>
                      <a:pt x="3759" y="74771"/>
                    </a:moveTo>
                    <a:cubicBezTo>
                      <a:pt x="-6243" y="116967"/>
                      <a:pt x="4140" y="161068"/>
                      <a:pt x="29857" y="195358"/>
                    </a:cubicBezTo>
                    <a:cubicBezTo>
                      <a:pt x="39001" y="207550"/>
                      <a:pt x="58051" y="217646"/>
                      <a:pt x="72720" y="220789"/>
                    </a:cubicBezTo>
                    <a:cubicBezTo>
                      <a:pt x="87769" y="223933"/>
                      <a:pt x="103009" y="225742"/>
                      <a:pt x="118249" y="228314"/>
                    </a:cubicBezTo>
                    <a:cubicBezTo>
                      <a:pt x="126441" y="229743"/>
                      <a:pt x="131775" y="227457"/>
                      <a:pt x="139871" y="226695"/>
                    </a:cubicBezTo>
                    <a:cubicBezTo>
                      <a:pt x="145776" y="226123"/>
                      <a:pt x="151491" y="224504"/>
                      <a:pt x="157111" y="222409"/>
                    </a:cubicBezTo>
                    <a:cubicBezTo>
                      <a:pt x="166827" y="218885"/>
                      <a:pt x="177114" y="215646"/>
                      <a:pt x="185972" y="210121"/>
                    </a:cubicBezTo>
                    <a:cubicBezTo>
                      <a:pt x="209594" y="195358"/>
                      <a:pt x="218071" y="163068"/>
                      <a:pt x="223119" y="137446"/>
                    </a:cubicBezTo>
                    <a:cubicBezTo>
                      <a:pt x="227120" y="116967"/>
                      <a:pt x="225882" y="95536"/>
                      <a:pt x="225786" y="74771"/>
                    </a:cubicBezTo>
                    <a:cubicBezTo>
                      <a:pt x="225691" y="63055"/>
                      <a:pt x="224358" y="51340"/>
                      <a:pt x="223691" y="39719"/>
                    </a:cubicBezTo>
                    <a:cubicBezTo>
                      <a:pt x="223215" y="31432"/>
                      <a:pt x="222738" y="23050"/>
                      <a:pt x="222262" y="14764"/>
                    </a:cubicBezTo>
                    <a:cubicBezTo>
                      <a:pt x="221976" y="10001"/>
                      <a:pt x="222738" y="4572"/>
                      <a:pt x="221405" y="0"/>
                    </a:cubicBezTo>
                    <a:cubicBezTo>
                      <a:pt x="215880" y="2381"/>
                      <a:pt x="210642" y="5905"/>
                      <a:pt x="205308" y="9144"/>
                    </a:cubicBezTo>
                    <a:cubicBezTo>
                      <a:pt x="189782" y="18669"/>
                      <a:pt x="173589" y="27337"/>
                      <a:pt x="158445" y="37433"/>
                    </a:cubicBezTo>
                    <a:cubicBezTo>
                      <a:pt x="131584" y="55435"/>
                      <a:pt x="105009" y="73723"/>
                      <a:pt x="78339" y="92012"/>
                    </a:cubicBezTo>
                    <a:cubicBezTo>
                      <a:pt x="62433" y="102965"/>
                      <a:pt x="48431" y="116491"/>
                      <a:pt x="32905" y="127921"/>
                    </a:cubicBezTo>
                    <a:cubicBezTo>
                      <a:pt x="29381" y="130492"/>
                      <a:pt x="25380" y="136684"/>
                      <a:pt x="20618" y="134874"/>
                    </a:cubicBezTo>
                    <a:cubicBezTo>
                      <a:pt x="15474" y="132969"/>
                      <a:pt x="10712" y="121825"/>
                      <a:pt x="8331" y="117253"/>
                    </a:cubicBezTo>
                    <a:cubicBezTo>
                      <a:pt x="2235" y="105442"/>
                      <a:pt x="1092" y="93536"/>
                      <a:pt x="3759" y="74771"/>
                    </a:cubicBezTo>
                    <a:close/>
                  </a:path>
                </a:pathLst>
              </a:custGeom>
              <a:solidFill>
                <a:srgbClr val="FF8B00">
                  <a:alpha val="42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>
                  <a:solidFill>
                    <a:schemeClr val="bg1"/>
                  </a:solidFill>
                </a:endParaRPr>
              </a:p>
            </p:txBody>
          </p:sp>
          <p:sp>
            <p:nvSpPr>
              <p:cNvPr id="3408" name="Freeform: Shape 3407">
                <a:extLst>
                  <a:ext uri="{FF2B5EF4-FFF2-40B4-BE49-F238E27FC236}">
                    <a16:creationId xmlns:a16="http://schemas.microsoft.com/office/drawing/2014/main" id="{1B9C5F1B-6DD5-43AB-A0BB-88A72601CDF7}"/>
                  </a:ext>
                </a:extLst>
              </p:cNvPr>
              <p:cNvSpPr/>
              <p:nvPr/>
            </p:nvSpPr>
            <p:spPr>
              <a:xfrm>
                <a:off x="5975032" y="3222878"/>
                <a:ext cx="199929" cy="258413"/>
              </a:xfrm>
              <a:custGeom>
                <a:avLst/>
                <a:gdLst>
                  <a:gd name="connsiteX0" fmla="*/ 76295 w 199929"/>
                  <a:gd name="connsiteY0" fmla="*/ 1524 h 258413"/>
                  <a:gd name="connsiteX1" fmla="*/ 145161 w 199929"/>
                  <a:gd name="connsiteY1" fmla="*/ 0 h 258413"/>
                  <a:gd name="connsiteX2" fmla="*/ 194310 w 199929"/>
                  <a:gd name="connsiteY2" fmla="*/ 38100 h 258413"/>
                  <a:gd name="connsiteX3" fmla="*/ 199930 w 199929"/>
                  <a:gd name="connsiteY3" fmla="*/ 49816 h 258413"/>
                  <a:gd name="connsiteX4" fmla="*/ 107823 w 199929"/>
                  <a:gd name="connsiteY4" fmla="*/ 176498 h 258413"/>
                  <a:gd name="connsiteX5" fmla="*/ 0 w 199929"/>
                  <a:gd name="connsiteY5" fmla="*/ 258413 h 258413"/>
                  <a:gd name="connsiteX6" fmla="*/ 5620 w 199929"/>
                  <a:gd name="connsiteY6" fmla="*/ 88202 h 258413"/>
                  <a:gd name="connsiteX7" fmla="*/ 76295 w 199929"/>
                  <a:gd name="connsiteY7" fmla="*/ 1524 h 2584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99929" h="258413">
                    <a:moveTo>
                      <a:pt x="76295" y="1524"/>
                    </a:moveTo>
                    <a:lnTo>
                      <a:pt x="145161" y="0"/>
                    </a:lnTo>
                    <a:cubicBezTo>
                      <a:pt x="161925" y="0"/>
                      <a:pt x="187261" y="23051"/>
                      <a:pt x="194310" y="38100"/>
                    </a:cubicBezTo>
                    <a:lnTo>
                      <a:pt x="199930" y="49816"/>
                    </a:lnTo>
                    <a:cubicBezTo>
                      <a:pt x="199930" y="49816"/>
                      <a:pt x="162878" y="122492"/>
                      <a:pt x="107823" y="176498"/>
                    </a:cubicBezTo>
                    <a:cubicBezTo>
                      <a:pt x="59627" y="223742"/>
                      <a:pt x="0" y="258413"/>
                      <a:pt x="0" y="258413"/>
                    </a:cubicBezTo>
                    <a:lnTo>
                      <a:pt x="5620" y="88202"/>
                    </a:lnTo>
                    <a:cubicBezTo>
                      <a:pt x="6191" y="40005"/>
                      <a:pt x="36195" y="1524"/>
                      <a:pt x="76295" y="1524"/>
                    </a:cubicBezTo>
                    <a:close/>
                  </a:path>
                </a:pathLst>
              </a:custGeom>
              <a:solidFill>
                <a:srgbClr val="FFE3B7">
                  <a:alpha val="37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>
                  <a:solidFill>
                    <a:schemeClr val="bg1"/>
                  </a:solidFill>
                </a:endParaRPr>
              </a:p>
            </p:txBody>
          </p:sp>
          <p:sp>
            <p:nvSpPr>
              <p:cNvPr id="3409" name="Freeform: Shape 3408">
                <a:extLst>
                  <a:ext uri="{FF2B5EF4-FFF2-40B4-BE49-F238E27FC236}">
                    <a16:creationId xmlns:a16="http://schemas.microsoft.com/office/drawing/2014/main" id="{E774B481-2449-4B8C-9BB0-1A00AD3E0D4A}"/>
                  </a:ext>
                </a:extLst>
              </p:cNvPr>
              <p:cNvSpPr/>
              <p:nvPr/>
            </p:nvSpPr>
            <p:spPr>
              <a:xfrm>
                <a:off x="6141243" y="3222973"/>
                <a:ext cx="66389" cy="382428"/>
              </a:xfrm>
              <a:custGeom>
                <a:avLst/>
                <a:gdLst>
                  <a:gd name="connsiteX0" fmla="*/ 0 w 66389"/>
                  <a:gd name="connsiteY0" fmla="*/ 0 h 382428"/>
                  <a:gd name="connsiteX1" fmla="*/ 57817 w 66389"/>
                  <a:gd name="connsiteY1" fmla="*/ 90107 h 382428"/>
                  <a:gd name="connsiteX2" fmla="*/ 66389 w 66389"/>
                  <a:gd name="connsiteY2" fmla="*/ 382429 h 382428"/>
                  <a:gd name="connsiteX3" fmla="*/ 50006 w 66389"/>
                  <a:gd name="connsiteY3" fmla="*/ 62865 h 382428"/>
                  <a:gd name="connsiteX4" fmla="*/ 0 w 66389"/>
                  <a:gd name="connsiteY4" fmla="*/ 0 h 3824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6389" h="382428">
                    <a:moveTo>
                      <a:pt x="0" y="0"/>
                    </a:moveTo>
                    <a:cubicBezTo>
                      <a:pt x="0" y="0"/>
                      <a:pt x="49530" y="4001"/>
                      <a:pt x="57817" y="90107"/>
                    </a:cubicBezTo>
                    <a:cubicBezTo>
                      <a:pt x="66008" y="176213"/>
                      <a:pt x="66389" y="382429"/>
                      <a:pt x="66389" y="382429"/>
                    </a:cubicBezTo>
                    <a:cubicBezTo>
                      <a:pt x="66389" y="382429"/>
                      <a:pt x="55626" y="85439"/>
                      <a:pt x="50006" y="62865"/>
                    </a:cubicBezTo>
                    <a:cubicBezTo>
                      <a:pt x="39338" y="20669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>
                  <a:solidFill>
                    <a:schemeClr val="bg1"/>
                  </a:solidFill>
                </a:endParaRPr>
              </a:p>
            </p:txBody>
          </p:sp>
          <p:sp>
            <p:nvSpPr>
              <p:cNvPr id="3410" name="Freeform: Shape 3409">
                <a:extLst>
                  <a:ext uri="{FF2B5EF4-FFF2-40B4-BE49-F238E27FC236}">
                    <a16:creationId xmlns:a16="http://schemas.microsoft.com/office/drawing/2014/main" id="{C98BB498-F6FB-42A4-9894-2901079565C5}"/>
                  </a:ext>
                </a:extLst>
              </p:cNvPr>
              <p:cNvSpPr/>
              <p:nvPr/>
            </p:nvSpPr>
            <p:spPr>
              <a:xfrm>
                <a:off x="6207727" y="3650074"/>
                <a:ext cx="20288" cy="36861"/>
              </a:xfrm>
              <a:custGeom>
                <a:avLst/>
                <a:gdLst>
                  <a:gd name="connsiteX0" fmla="*/ 1810 w 20288"/>
                  <a:gd name="connsiteY0" fmla="*/ 36862 h 36861"/>
                  <a:gd name="connsiteX1" fmla="*/ 5524 w 20288"/>
                  <a:gd name="connsiteY1" fmla="*/ 26384 h 36861"/>
                  <a:gd name="connsiteX2" fmla="*/ 1429 w 20288"/>
                  <a:gd name="connsiteY2" fmla="*/ 14383 h 36861"/>
                  <a:gd name="connsiteX3" fmla="*/ 0 w 20288"/>
                  <a:gd name="connsiteY3" fmla="*/ 0 h 36861"/>
                  <a:gd name="connsiteX4" fmla="*/ 11811 w 20288"/>
                  <a:gd name="connsiteY4" fmla="*/ 18479 h 36861"/>
                  <a:gd name="connsiteX5" fmla="*/ 20288 w 20288"/>
                  <a:gd name="connsiteY5" fmla="*/ 21431 h 36861"/>
                  <a:gd name="connsiteX6" fmla="*/ 1810 w 20288"/>
                  <a:gd name="connsiteY6" fmla="*/ 36862 h 368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0288" h="36861">
                    <a:moveTo>
                      <a:pt x="1810" y="36862"/>
                    </a:moveTo>
                    <a:lnTo>
                      <a:pt x="5524" y="26384"/>
                    </a:lnTo>
                    <a:lnTo>
                      <a:pt x="1429" y="14383"/>
                    </a:lnTo>
                    <a:lnTo>
                      <a:pt x="0" y="0"/>
                    </a:lnTo>
                    <a:lnTo>
                      <a:pt x="11811" y="18479"/>
                    </a:lnTo>
                    <a:lnTo>
                      <a:pt x="20288" y="21431"/>
                    </a:lnTo>
                    <a:cubicBezTo>
                      <a:pt x="20193" y="21336"/>
                      <a:pt x="8572" y="32099"/>
                      <a:pt x="1810" y="36862"/>
                    </a:cubicBezTo>
                    <a:close/>
                  </a:path>
                </a:pathLst>
              </a:custGeom>
              <a:solidFill>
                <a:srgbClr val="1D120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>
                  <a:solidFill>
                    <a:schemeClr val="bg1"/>
                  </a:solidFill>
                </a:endParaRPr>
              </a:p>
            </p:txBody>
          </p:sp>
          <p:grpSp>
            <p:nvGrpSpPr>
              <p:cNvPr id="3413" name="Graphic 3392">
                <a:extLst>
                  <a:ext uri="{FF2B5EF4-FFF2-40B4-BE49-F238E27FC236}">
                    <a16:creationId xmlns:a16="http://schemas.microsoft.com/office/drawing/2014/main" id="{75B892D6-A882-4B56-875D-C64DC57E8119}"/>
                  </a:ext>
                </a:extLst>
              </p:cNvPr>
              <p:cNvGrpSpPr/>
              <p:nvPr/>
            </p:nvGrpSpPr>
            <p:grpSpPr>
              <a:xfrm>
                <a:off x="6036752" y="3109892"/>
                <a:ext cx="114016" cy="125902"/>
                <a:chOff x="6036752" y="3109892"/>
                <a:chExt cx="114016" cy="125902"/>
              </a:xfrm>
            </p:grpSpPr>
            <p:grpSp>
              <p:nvGrpSpPr>
                <p:cNvPr id="3414" name="Graphic 3392">
                  <a:extLst>
                    <a:ext uri="{FF2B5EF4-FFF2-40B4-BE49-F238E27FC236}">
                      <a16:creationId xmlns:a16="http://schemas.microsoft.com/office/drawing/2014/main" id="{75B892D6-A882-4B56-875D-C64DC57E8119}"/>
                    </a:ext>
                  </a:extLst>
                </p:cNvPr>
                <p:cNvGrpSpPr/>
                <p:nvPr/>
              </p:nvGrpSpPr>
              <p:grpSpPr>
                <a:xfrm>
                  <a:off x="6043801" y="3111416"/>
                  <a:ext cx="106968" cy="124378"/>
                  <a:chOff x="6043801" y="3111416"/>
                  <a:chExt cx="106968" cy="124378"/>
                </a:xfrm>
                <a:solidFill>
                  <a:srgbClr val="593B2E"/>
                </a:solidFill>
              </p:grpSpPr>
              <p:grpSp>
                <p:nvGrpSpPr>
                  <p:cNvPr id="3415" name="Graphic 3392">
                    <a:extLst>
                      <a:ext uri="{FF2B5EF4-FFF2-40B4-BE49-F238E27FC236}">
                        <a16:creationId xmlns:a16="http://schemas.microsoft.com/office/drawing/2014/main" id="{75B892D6-A882-4B56-875D-C64DC57E8119}"/>
                      </a:ext>
                    </a:extLst>
                  </p:cNvPr>
                  <p:cNvGrpSpPr/>
                  <p:nvPr/>
                </p:nvGrpSpPr>
                <p:grpSpPr>
                  <a:xfrm>
                    <a:off x="6043801" y="3111416"/>
                    <a:ext cx="36482" cy="124378"/>
                    <a:chOff x="6043801" y="3111416"/>
                    <a:chExt cx="36482" cy="124378"/>
                  </a:xfrm>
                  <a:solidFill>
                    <a:srgbClr val="593B2E"/>
                  </a:solidFill>
                </p:grpSpPr>
                <p:sp>
                  <p:nvSpPr>
                    <p:cNvPr id="3416" name="Freeform: Shape 3415">
                      <a:extLst>
                        <a:ext uri="{FF2B5EF4-FFF2-40B4-BE49-F238E27FC236}">
                          <a16:creationId xmlns:a16="http://schemas.microsoft.com/office/drawing/2014/main" id="{E01436B1-FEF9-4E2D-86DF-BFECCB21287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60852" y="3112388"/>
                      <a:ext cx="19430" cy="45434"/>
                    </a:xfrm>
                    <a:custGeom>
                      <a:avLst/>
                      <a:gdLst>
                        <a:gd name="connsiteX0" fmla="*/ 19431 w 19430"/>
                        <a:gd name="connsiteY0" fmla="*/ 42672 h 45434"/>
                        <a:gd name="connsiteX1" fmla="*/ 6858 w 19430"/>
                        <a:gd name="connsiteY1" fmla="*/ 30099 h 45434"/>
                        <a:gd name="connsiteX2" fmla="*/ 9430 w 19430"/>
                        <a:gd name="connsiteY2" fmla="*/ 6858 h 45434"/>
                        <a:gd name="connsiteX3" fmla="*/ 0 w 19430"/>
                        <a:gd name="connsiteY3" fmla="*/ 0 h 45434"/>
                        <a:gd name="connsiteX4" fmla="*/ 4858 w 19430"/>
                        <a:gd name="connsiteY4" fmla="*/ 10192 h 45434"/>
                        <a:gd name="connsiteX5" fmla="*/ 2857 w 19430"/>
                        <a:gd name="connsiteY5" fmla="*/ 34195 h 45434"/>
                        <a:gd name="connsiteX6" fmla="*/ 15240 w 19430"/>
                        <a:gd name="connsiteY6" fmla="*/ 45434 h 45434"/>
                        <a:gd name="connsiteX7" fmla="*/ 19431 w 19430"/>
                        <a:gd name="connsiteY7" fmla="*/ 42672 h 4543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19430" h="45434">
                          <a:moveTo>
                            <a:pt x="19431" y="42672"/>
                          </a:moveTo>
                          <a:cubicBezTo>
                            <a:pt x="19431" y="42672"/>
                            <a:pt x="7048" y="34481"/>
                            <a:pt x="6858" y="30099"/>
                          </a:cubicBezTo>
                          <a:cubicBezTo>
                            <a:pt x="6667" y="25718"/>
                            <a:pt x="11239" y="10954"/>
                            <a:pt x="9430" y="6858"/>
                          </a:cubicBezTo>
                          <a:cubicBezTo>
                            <a:pt x="7620" y="2762"/>
                            <a:pt x="0" y="0"/>
                            <a:pt x="0" y="0"/>
                          </a:cubicBezTo>
                          <a:cubicBezTo>
                            <a:pt x="0" y="0"/>
                            <a:pt x="4953" y="5810"/>
                            <a:pt x="4858" y="10192"/>
                          </a:cubicBezTo>
                          <a:cubicBezTo>
                            <a:pt x="4763" y="14573"/>
                            <a:pt x="95" y="29813"/>
                            <a:pt x="2857" y="34195"/>
                          </a:cubicBezTo>
                          <a:cubicBezTo>
                            <a:pt x="5620" y="38576"/>
                            <a:pt x="15240" y="45434"/>
                            <a:pt x="15240" y="45434"/>
                          </a:cubicBezTo>
                          <a:lnTo>
                            <a:pt x="19431" y="42672"/>
                          </a:lnTo>
                          <a:close/>
                        </a:path>
                      </a:pathLst>
                    </a:custGeom>
                    <a:solidFill>
                      <a:srgbClr val="593B2E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>
                        <a:solidFill>
                          <a:schemeClr val="bg1"/>
                        </a:solidFill>
                      </a:endParaRPr>
                    </a:p>
                  </p:txBody>
                </p:sp>
                <p:grpSp>
                  <p:nvGrpSpPr>
                    <p:cNvPr id="3417" name="Graphic 3392">
                      <a:extLst>
                        <a:ext uri="{FF2B5EF4-FFF2-40B4-BE49-F238E27FC236}">
                          <a16:creationId xmlns:a16="http://schemas.microsoft.com/office/drawing/2014/main" id="{75B892D6-A882-4B56-875D-C64DC57E8119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6043801" y="3111416"/>
                      <a:ext cx="33529" cy="124378"/>
                      <a:chOff x="6043801" y="3111416"/>
                      <a:chExt cx="33529" cy="124378"/>
                    </a:xfrm>
                    <a:solidFill>
                      <a:srgbClr val="593B2E"/>
                    </a:solidFill>
                  </p:grpSpPr>
                  <p:sp>
                    <p:nvSpPr>
                      <p:cNvPr id="3418" name="Freeform: Shape 3417">
                        <a:extLst>
                          <a:ext uri="{FF2B5EF4-FFF2-40B4-BE49-F238E27FC236}">
                            <a16:creationId xmlns:a16="http://schemas.microsoft.com/office/drawing/2014/main" id="{B5F08D99-2140-4F5B-9650-A7E5F999431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043801" y="3188736"/>
                        <a:ext cx="26766" cy="47058"/>
                      </a:xfrm>
                      <a:custGeom>
                        <a:avLst/>
                        <a:gdLst>
                          <a:gd name="connsiteX0" fmla="*/ 26767 w 26766"/>
                          <a:gd name="connsiteY0" fmla="*/ 3281 h 47058"/>
                          <a:gd name="connsiteX1" fmla="*/ 15622 w 26766"/>
                          <a:gd name="connsiteY1" fmla="*/ 11377 h 47058"/>
                          <a:gd name="connsiteX2" fmla="*/ 17146 w 26766"/>
                          <a:gd name="connsiteY2" fmla="*/ 36428 h 47058"/>
                          <a:gd name="connsiteX3" fmla="*/ 2478 w 26766"/>
                          <a:gd name="connsiteY3" fmla="*/ 46429 h 47058"/>
                          <a:gd name="connsiteX4" fmla="*/ 2383 w 26766"/>
                          <a:gd name="connsiteY4" fmla="*/ 43476 h 47058"/>
                          <a:gd name="connsiteX5" fmla="*/ 382 w 26766"/>
                          <a:gd name="connsiteY5" fmla="*/ 40428 h 47058"/>
                          <a:gd name="connsiteX6" fmla="*/ 13717 w 26766"/>
                          <a:gd name="connsiteY6" fmla="*/ 33189 h 47058"/>
                          <a:gd name="connsiteX7" fmla="*/ 7717 w 26766"/>
                          <a:gd name="connsiteY7" fmla="*/ 28427 h 47058"/>
                          <a:gd name="connsiteX8" fmla="*/ 7431 w 26766"/>
                          <a:gd name="connsiteY8" fmla="*/ 14806 h 47058"/>
                          <a:gd name="connsiteX9" fmla="*/ 9336 w 26766"/>
                          <a:gd name="connsiteY9" fmla="*/ 13853 h 47058"/>
                          <a:gd name="connsiteX10" fmla="*/ 7812 w 26766"/>
                          <a:gd name="connsiteY10" fmla="*/ 8710 h 47058"/>
                          <a:gd name="connsiteX11" fmla="*/ 16003 w 26766"/>
                          <a:gd name="connsiteY11" fmla="*/ 42 h 47058"/>
                          <a:gd name="connsiteX12" fmla="*/ 26767 w 26766"/>
                          <a:gd name="connsiteY12" fmla="*/ 3281 h 4705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</a:cxnLst>
                        <a:rect l="l" t="t" r="r" b="b"/>
                        <a:pathLst>
                          <a:path w="26766" h="47058">
                            <a:moveTo>
                              <a:pt x="26767" y="3281"/>
                            </a:moveTo>
                            <a:cubicBezTo>
                              <a:pt x="26767" y="3281"/>
                              <a:pt x="19813" y="7281"/>
                              <a:pt x="15622" y="11377"/>
                            </a:cubicBezTo>
                            <a:cubicBezTo>
                              <a:pt x="11431" y="15568"/>
                              <a:pt x="17908" y="28998"/>
                              <a:pt x="17146" y="36428"/>
                            </a:cubicBezTo>
                            <a:cubicBezTo>
                              <a:pt x="16480" y="43762"/>
                              <a:pt x="3430" y="48905"/>
                              <a:pt x="2478" y="46429"/>
                            </a:cubicBezTo>
                            <a:cubicBezTo>
                              <a:pt x="1621" y="43952"/>
                              <a:pt x="2383" y="43476"/>
                              <a:pt x="2383" y="43476"/>
                            </a:cubicBezTo>
                            <a:cubicBezTo>
                              <a:pt x="2383" y="43476"/>
                              <a:pt x="-1142" y="41857"/>
                              <a:pt x="382" y="40428"/>
                            </a:cubicBezTo>
                            <a:cubicBezTo>
                              <a:pt x="1906" y="38999"/>
                              <a:pt x="13717" y="33189"/>
                              <a:pt x="13717" y="33189"/>
                            </a:cubicBezTo>
                            <a:cubicBezTo>
                              <a:pt x="13717" y="33189"/>
                              <a:pt x="10098" y="32808"/>
                              <a:pt x="7717" y="28427"/>
                            </a:cubicBezTo>
                            <a:cubicBezTo>
                              <a:pt x="5335" y="24045"/>
                              <a:pt x="5621" y="15758"/>
                              <a:pt x="7431" y="14806"/>
                            </a:cubicBezTo>
                            <a:cubicBezTo>
                              <a:pt x="9241" y="13853"/>
                              <a:pt x="9336" y="13853"/>
                              <a:pt x="9336" y="13853"/>
                            </a:cubicBezTo>
                            <a:cubicBezTo>
                              <a:pt x="9336" y="13853"/>
                              <a:pt x="6669" y="13853"/>
                              <a:pt x="7812" y="8710"/>
                            </a:cubicBezTo>
                            <a:cubicBezTo>
                              <a:pt x="9050" y="3566"/>
                              <a:pt x="13051" y="423"/>
                              <a:pt x="16003" y="42"/>
                            </a:cubicBezTo>
                            <a:cubicBezTo>
                              <a:pt x="21433" y="-434"/>
                              <a:pt x="26767" y="3281"/>
                              <a:pt x="26767" y="3281"/>
                            </a:cubicBezTo>
                            <a:close/>
                          </a:path>
                        </a:pathLst>
                      </a:custGeom>
                      <a:solidFill>
                        <a:srgbClr val="593B2E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>
                          <a:solidFill>
                            <a:schemeClr val="bg1"/>
                          </a:solidFill>
                        </a:endParaRPr>
                      </a:p>
                    </p:txBody>
                  </p:sp>
                  <p:sp>
                    <p:nvSpPr>
                      <p:cNvPr id="3419" name="Freeform: Shape 3418">
                        <a:extLst>
                          <a:ext uri="{FF2B5EF4-FFF2-40B4-BE49-F238E27FC236}">
                            <a16:creationId xmlns:a16="http://schemas.microsoft.com/office/drawing/2014/main" id="{C966B141-2818-4BFA-95F0-7A43EE138CA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054227" y="3111416"/>
                        <a:ext cx="23103" cy="46465"/>
                      </a:xfrm>
                      <a:custGeom>
                        <a:avLst/>
                        <a:gdLst>
                          <a:gd name="connsiteX0" fmla="*/ 23103 w 23103"/>
                          <a:gd name="connsiteY0" fmla="*/ 43168 h 46465"/>
                          <a:gd name="connsiteX1" fmla="*/ 11959 w 23103"/>
                          <a:gd name="connsiteY1" fmla="*/ 35072 h 46465"/>
                          <a:gd name="connsiteX2" fmla="*/ 13483 w 23103"/>
                          <a:gd name="connsiteY2" fmla="*/ 10021 h 46465"/>
                          <a:gd name="connsiteX3" fmla="*/ 2053 w 23103"/>
                          <a:gd name="connsiteY3" fmla="*/ 687 h 46465"/>
                          <a:gd name="connsiteX4" fmla="*/ 4148 w 23103"/>
                          <a:gd name="connsiteY4" fmla="*/ 4116 h 46465"/>
                          <a:gd name="connsiteX5" fmla="*/ 243 w 23103"/>
                          <a:gd name="connsiteY5" fmla="*/ 6402 h 46465"/>
                          <a:gd name="connsiteX6" fmla="*/ 10149 w 23103"/>
                          <a:gd name="connsiteY6" fmla="*/ 13260 h 46465"/>
                          <a:gd name="connsiteX7" fmla="*/ 4148 w 23103"/>
                          <a:gd name="connsiteY7" fmla="*/ 18022 h 46465"/>
                          <a:gd name="connsiteX8" fmla="*/ 3863 w 23103"/>
                          <a:gd name="connsiteY8" fmla="*/ 31643 h 46465"/>
                          <a:gd name="connsiteX9" fmla="*/ 5672 w 23103"/>
                          <a:gd name="connsiteY9" fmla="*/ 32595 h 46465"/>
                          <a:gd name="connsiteX10" fmla="*/ 4148 w 23103"/>
                          <a:gd name="connsiteY10" fmla="*/ 37739 h 46465"/>
                          <a:gd name="connsiteX11" fmla="*/ 12340 w 23103"/>
                          <a:gd name="connsiteY11" fmla="*/ 46407 h 46465"/>
                          <a:gd name="connsiteX12" fmla="*/ 23103 w 23103"/>
                          <a:gd name="connsiteY12" fmla="*/ 43168 h 4646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</a:cxnLst>
                        <a:rect l="l" t="t" r="r" b="b"/>
                        <a:pathLst>
                          <a:path w="23103" h="46465">
                            <a:moveTo>
                              <a:pt x="23103" y="43168"/>
                            </a:moveTo>
                            <a:cubicBezTo>
                              <a:pt x="23103" y="43168"/>
                              <a:pt x="16150" y="39168"/>
                              <a:pt x="11959" y="35072"/>
                            </a:cubicBezTo>
                            <a:cubicBezTo>
                              <a:pt x="7768" y="30881"/>
                              <a:pt x="14245" y="17451"/>
                              <a:pt x="13483" y="10021"/>
                            </a:cubicBezTo>
                            <a:cubicBezTo>
                              <a:pt x="12816" y="2687"/>
                              <a:pt x="2910" y="-1790"/>
                              <a:pt x="2053" y="687"/>
                            </a:cubicBezTo>
                            <a:cubicBezTo>
                              <a:pt x="1196" y="3163"/>
                              <a:pt x="4148" y="4116"/>
                              <a:pt x="4148" y="4116"/>
                            </a:cubicBezTo>
                            <a:cubicBezTo>
                              <a:pt x="4148" y="4116"/>
                              <a:pt x="-1186" y="4878"/>
                              <a:pt x="243" y="6402"/>
                            </a:cubicBezTo>
                            <a:cubicBezTo>
                              <a:pt x="1672" y="7926"/>
                              <a:pt x="10149" y="13260"/>
                              <a:pt x="10149" y="13260"/>
                            </a:cubicBezTo>
                            <a:cubicBezTo>
                              <a:pt x="10149" y="13260"/>
                              <a:pt x="6530" y="13641"/>
                              <a:pt x="4148" y="18022"/>
                            </a:cubicBezTo>
                            <a:cubicBezTo>
                              <a:pt x="1767" y="22404"/>
                              <a:pt x="2053" y="30690"/>
                              <a:pt x="3863" y="31643"/>
                            </a:cubicBezTo>
                            <a:cubicBezTo>
                              <a:pt x="5672" y="32595"/>
                              <a:pt x="5672" y="32595"/>
                              <a:pt x="5672" y="32595"/>
                            </a:cubicBezTo>
                            <a:cubicBezTo>
                              <a:pt x="5672" y="32595"/>
                              <a:pt x="3005" y="32595"/>
                              <a:pt x="4148" y="37739"/>
                            </a:cubicBezTo>
                            <a:cubicBezTo>
                              <a:pt x="5387" y="42882"/>
                              <a:pt x="9387" y="46026"/>
                              <a:pt x="12340" y="46407"/>
                            </a:cubicBezTo>
                            <a:cubicBezTo>
                              <a:pt x="17674" y="46978"/>
                              <a:pt x="23103" y="43168"/>
                              <a:pt x="23103" y="43168"/>
                            </a:cubicBezTo>
                            <a:close/>
                          </a:path>
                        </a:pathLst>
                      </a:custGeom>
                      <a:solidFill>
                        <a:srgbClr val="593B2E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>
                          <a:solidFill>
                            <a:schemeClr val="bg1"/>
                          </a:solidFill>
                        </a:endParaRPr>
                      </a:p>
                    </p:txBody>
                  </p:sp>
                  <p:sp>
                    <p:nvSpPr>
                      <p:cNvPr id="3420" name="Freeform: Shape 3419">
                        <a:extLst>
                          <a:ext uri="{FF2B5EF4-FFF2-40B4-BE49-F238E27FC236}">
                            <a16:creationId xmlns:a16="http://schemas.microsoft.com/office/drawing/2014/main" id="{5F9CAB9A-A96C-469C-A613-7FA02440F37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043845" y="3188736"/>
                        <a:ext cx="23103" cy="46448"/>
                      </a:xfrm>
                      <a:custGeom>
                        <a:avLst/>
                        <a:gdLst>
                          <a:gd name="connsiteX0" fmla="*/ 23103 w 23103"/>
                          <a:gd name="connsiteY0" fmla="*/ 3281 h 46448"/>
                          <a:gd name="connsiteX1" fmla="*/ 11959 w 23103"/>
                          <a:gd name="connsiteY1" fmla="*/ 11377 h 46448"/>
                          <a:gd name="connsiteX2" fmla="*/ 13483 w 23103"/>
                          <a:gd name="connsiteY2" fmla="*/ 36428 h 46448"/>
                          <a:gd name="connsiteX3" fmla="*/ 2053 w 23103"/>
                          <a:gd name="connsiteY3" fmla="*/ 45762 h 46448"/>
                          <a:gd name="connsiteX4" fmla="*/ 4148 w 23103"/>
                          <a:gd name="connsiteY4" fmla="*/ 42333 h 46448"/>
                          <a:gd name="connsiteX5" fmla="*/ 243 w 23103"/>
                          <a:gd name="connsiteY5" fmla="*/ 40047 h 46448"/>
                          <a:gd name="connsiteX6" fmla="*/ 10149 w 23103"/>
                          <a:gd name="connsiteY6" fmla="*/ 33189 h 46448"/>
                          <a:gd name="connsiteX7" fmla="*/ 4148 w 23103"/>
                          <a:gd name="connsiteY7" fmla="*/ 28427 h 46448"/>
                          <a:gd name="connsiteX8" fmla="*/ 3863 w 23103"/>
                          <a:gd name="connsiteY8" fmla="*/ 14806 h 46448"/>
                          <a:gd name="connsiteX9" fmla="*/ 5672 w 23103"/>
                          <a:gd name="connsiteY9" fmla="*/ 13853 h 46448"/>
                          <a:gd name="connsiteX10" fmla="*/ 4148 w 23103"/>
                          <a:gd name="connsiteY10" fmla="*/ 8710 h 46448"/>
                          <a:gd name="connsiteX11" fmla="*/ 12340 w 23103"/>
                          <a:gd name="connsiteY11" fmla="*/ 42 h 46448"/>
                          <a:gd name="connsiteX12" fmla="*/ 23103 w 23103"/>
                          <a:gd name="connsiteY12" fmla="*/ 3281 h 4644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</a:cxnLst>
                        <a:rect l="l" t="t" r="r" b="b"/>
                        <a:pathLst>
                          <a:path w="23103" h="46448">
                            <a:moveTo>
                              <a:pt x="23103" y="3281"/>
                            </a:moveTo>
                            <a:cubicBezTo>
                              <a:pt x="23103" y="3281"/>
                              <a:pt x="16150" y="7281"/>
                              <a:pt x="11959" y="11377"/>
                            </a:cubicBezTo>
                            <a:cubicBezTo>
                              <a:pt x="7768" y="15568"/>
                              <a:pt x="14245" y="28998"/>
                              <a:pt x="13483" y="36428"/>
                            </a:cubicBezTo>
                            <a:cubicBezTo>
                              <a:pt x="12816" y="43762"/>
                              <a:pt x="2910" y="48239"/>
                              <a:pt x="2053" y="45762"/>
                            </a:cubicBezTo>
                            <a:cubicBezTo>
                              <a:pt x="1196" y="43286"/>
                              <a:pt x="4148" y="42333"/>
                              <a:pt x="4148" y="42333"/>
                            </a:cubicBezTo>
                            <a:cubicBezTo>
                              <a:pt x="4148" y="42333"/>
                              <a:pt x="-1186" y="41571"/>
                              <a:pt x="243" y="40047"/>
                            </a:cubicBezTo>
                            <a:cubicBezTo>
                              <a:pt x="1767" y="38618"/>
                              <a:pt x="10149" y="33189"/>
                              <a:pt x="10149" y="33189"/>
                            </a:cubicBezTo>
                            <a:cubicBezTo>
                              <a:pt x="10149" y="33189"/>
                              <a:pt x="6530" y="32808"/>
                              <a:pt x="4148" y="28427"/>
                            </a:cubicBezTo>
                            <a:cubicBezTo>
                              <a:pt x="1767" y="24045"/>
                              <a:pt x="2053" y="15758"/>
                              <a:pt x="3863" y="14806"/>
                            </a:cubicBezTo>
                            <a:cubicBezTo>
                              <a:pt x="5672" y="13853"/>
                              <a:pt x="5672" y="13853"/>
                              <a:pt x="5672" y="13853"/>
                            </a:cubicBezTo>
                            <a:cubicBezTo>
                              <a:pt x="5672" y="13853"/>
                              <a:pt x="3005" y="13853"/>
                              <a:pt x="4148" y="8710"/>
                            </a:cubicBezTo>
                            <a:cubicBezTo>
                              <a:pt x="5387" y="3566"/>
                              <a:pt x="9387" y="423"/>
                              <a:pt x="12340" y="42"/>
                            </a:cubicBezTo>
                            <a:cubicBezTo>
                              <a:pt x="17769" y="-434"/>
                              <a:pt x="23103" y="3281"/>
                              <a:pt x="23103" y="3281"/>
                            </a:cubicBezTo>
                            <a:close/>
                          </a:path>
                        </a:pathLst>
                      </a:custGeom>
                      <a:solidFill>
                        <a:srgbClr val="593B2E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>
                          <a:solidFill>
                            <a:schemeClr val="bg1"/>
                          </a:solidFill>
                        </a:endParaRPr>
                      </a:p>
                    </p:txBody>
                  </p:sp>
                  <p:sp>
                    <p:nvSpPr>
                      <p:cNvPr id="3421" name="Freeform: Shape 3420">
                        <a:extLst>
                          <a:ext uri="{FF2B5EF4-FFF2-40B4-BE49-F238E27FC236}">
                            <a16:creationId xmlns:a16="http://schemas.microsoft.com/office/drawing/2014/main" id="{D91A4A9F-C141-47BB-9680-47B76C89856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044070" y="3188650"/>
                        <a:ext cx="14019" cy="46654"/>
                      </a:xfrm>
                      <a:custGeom>
                        <a:avLst/>
                        <a:gdLst>
                          <a:gd name="connsiteX0" fmla="*/ 5542 w 14019"/>
                          <a:gd name="connsiteY0" fmla="*/ 45848 h 46654"/>
                          <a:gd name="connsiteX1" fmla="*/ 3446 w 14019"/>
                          <a:gd name="connsiteY1" fmla="*/ 45181 h 46654"/>
                          <a:gd name="connsiteX2" fmla="*/ 5542 w 14019"/>
                          <a:gd name="connsiteY2" fmla="*/ 42038 h 46654"/>
                          <a:gd name="connsiteX3" fmla="*/ 1827 w 14019"/>
                          <a:gd name="connsiteY3" fmla="*/ 40990 h 46654"/>
                          <a:gd name="connsiteX4" fmla="*/ 13162 w 14019"/>
                          <a:gd name="connsiteY4" fmla="*/ 32608 h 46654"/>
                          <a:gd name="connsiteX5" fmla="*/ 7447 w 14019"/>
                          <a:gd name="connsiteY5" fmla="*/ 30513 h 46654"/>
                          <a:gd name="connsiteX6" fmla="*/ 4685 w 14019"/>
                          <a:gd name="connsiteY6" fmla="*/ 16606 h 46654"/>
                          <a:gd name="connsiteX7" fmla="*/ 10400 w 14019"/>
                          <a:gd name="connsiteY7" fmla="*/ 15273 h 46654"/>
                          <a:gd name="connsiteX8" fmla="*/ 5637 w 14019"/>
                          <a:gd name="connsiteY8" fmla="*/ 8796 h 46654"/>
                          <a:gd name="connsiteX9" fmla="*/ 14019 w 14019"/>
                          <a:gd name="connsiteY9" fmla="*/ 33 h 46654"/>
                          <a:gd name="connsiteX10" fmla="*/ 4399 w 14019"/>
                          <a:gd name="connsiteY10" fmla="*/ 6224 h 46654"/>
                          <a:gd name="connsiteX11" fmla="*/ 5542 w 14019"/>
                          <a:gd name="connsiteY11" fmla="*/ 13844 h 46654"/>
                          <a:gd name="connsiteX12" fmla="*/ 1827 w 14019"/>
                          <a:gd name="connsiteY12" fmla="*/ 18511 h 46654"/>
                          <a:gd name="connsiteX13" fmla="*/ 5161 w 14019"/>
                          <a:gd name="connsiteY13" fmla="*/ 31275 h 46654"/>
                          <a:gd name="connsiteX14" fmla="*/ 10114 w 14019"/>
                          <a:gd name="connsiteY14" fmla="*/ 33180 h 46654"/>
                          <a:gd name="connsiteX15" fmla="*/ 17 w 14019"/>
                          <a:gd name="connsiteY15" fmla="*/ 40419 h 46654"/>
                          <a:gd name="connsiteX16" fmla="*/ 3065 w 14019"/>
                          <a:gd name="connsiteY16" fmla="*/ 42133 h 46654"/>
                          <a:gd name="connsiteX17" fmla="*/ 1827 w 14019"/>
                          <a:gd name="connsiteY17" fmla="*/ 46420 h 46654"/>
                          <a:gd name="connsiteX18" fmla="*/ 5542 w 14019"/>
                          <a:gd name="connsiteY18" fmla="*/ 45848 h 4665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</a:cxnLst>
                        <a:rect l="l" t="t" r="r" b="b"/>
                        <a:pathLst>
                          <a:path w="14019" h="46654">
                            <a:moveTo>
                              <a:pt x="5542" y="45848"/>
                            </a:moveTo>
                            <a:cubicBezTo>
                              <a:pt x="5542" y="45848"/>
                              <a:pt x="2684" y="46610"/>
                              <a:pt x="3446" y="45181"/>
                            </a:cubicBezTo>
                            <a:cubicBezTo>
                              <a:pt x="4304" y="43753"/>
                              <a:pt x="5542" y="42038"/>
                              <a:pt x="5542" y="42038"/>
                            </a:cubicBezTo>
                            <a:cubicBezTo>
                              <a:pt x="5542" y="42038"/>
                              <a:pt x="1065" y="42419"/>
                              <a:pt x="1827" y="40990"/>
                            </a:cubicBezTo>
                            <a:cubicBezTo>
                              <a:pt x="2494" y="39562"/>
                              <a:pt x="13162" y="32608"/>
                              <a:pt x="13162" y="32608"/>
                            </a:cubicBezTo>
                            <a:cubicBezTo>
                              <a:pt x="13162" y="32608"/>
                              <a:pt x="10876" y="32513"/>
                              <a:pt x="7447" y="30513"/>
                            </a:cubicBezTo>
                            <a:cubicBezTo>
                              <a:pt x="4018" y="28608"/>
                              <a:pt x="3065" y="19083"/>
                              <a:pt x="4685" y="16606"/>
                            </a:cubicBezTo>
                            <a:cubicBezTo>
                              <a:pt x="6304" y="14130"/>
                              <a:pt x="10400" y="15273"/>
                              <a:pt x="10400" y="15273"/>
                            </a:cubicBezTo>
                            <a:cubicBezTo>
                              <a:pt x="10400" y="15273"/>
                              <a:pt x="5732" y="12511"/>
                              <a:pt x="5637" y="8796"/>
                            </a:cubicBezTo>
                            <a:cubicBezTo>
                              <a:pt x="5542" y="5081"/>
                              <a:pt x="14019" y="33"/>
                              <a:pt x="14019" y="33"/>
                            </a:cubicBezTo>
                            <a:cubicBezTo>
                              <a:pt x="14019" y="33"/>
                              <a:pt x="8590" y="-824"/>
                              <a:pt x="4399" y="6224"/>
                            </a:cubicBezTo>
                            <a:cubicBezTo>
                              <a:pt x="970" y="11939"/>
                              <a:pt x="5542" y="13844"/>
                              <a:pt x="5542" y="13844"/>
                            </a:cubicBezTo>
                            <a:cubicBezTo>
                              <a:pt x="5542" y="13844"/>
                              <a:pt x="2780" y="13844"/>
                              <a:pt x="1827" y="18511"/>
                            </a:cubicBezTo>
                            <a:cubicBezTo>
                              <a:pt x="875" y="23179"/>
                              <a:pt x="3351" y="30037"/>
                              <a:pt x="5161" y="31275"/>
                            </a:cubicBezTo>
                            <a:cubicBezTo>
                              <a:pt x="6971" y="32418"/>
                              <a:pt x="10114" y="33180"/>
                              <a:pt x="10114" y="33180"/>
                            </a:cubicBezTo>
                            <a:cubicBezTo>
                              <a:pt x="10114" y="33180"/>
                              <a:pt x="208" y="37942"/>
                              <a:pt x="17" y="40419"/>
                            </a:cubicBezTo>
                            <a:cubicBezTo>
                              <a:pt x="-268" y="42895"/>
                              <a:pt x="3065" y="42133"/>
                              <a:pt x="3065" y="42133"/>
                            </a:cubicBezTo>
                            <a:cubicBezTo>
                              <a:pt x="3065" y="42133"/>
                              <a:pt x="-173" y="45753"/>
                              <a:pt x="1827" y="46420"/>
                            </a:cubicBezTo>
                            <a:cubicBezTo>
                              <a:pt x="3542" y="47182"/>
                              <a:pt x="5542" y="45848"/>
                              <a:pt x="5542" y="45848"/>
                            </a:cubicBezTo>
                            <a:close/>
                          </a:path>
                        </a:pathLst>
                      </a:custGeom>
                      <a:solidFill>
                        <a:srgbClr val="593B2E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>
                          <a:solidFill>
                            <a:schemeClr val="bg1"/>
                          </a:solidFill>
                        </a:endParaRPr>
                      </a:p>
                    </p:txBody>
                  </p:sp>
                </p:grpSp>
              </p:grpSp>
              <p:grpSp>
                <p:nvGrpSpPr>
                  <p:cNvPr id="3422" name="Graphic 3392">
                    <a:extLst>
                      <a:ext uri="{FF2B5EF4-FFF2-40B4-BE49-F238E27FC236}">
                        <a16:creationId xmlns:a16="http://schemas.microsoft.com/office/drawing/2014/main" id="{75B892D6-A882-4B56-875D-C64DC57E8119}"/>
                      </a:ext>
                    </a:extLst>
                  </p:cNvPr>
                  <p:cNvGrpSpPr/>
                  <p:nvPr/>
                </p:nvGrpSpPr>
                <p:grpSpPr>
                  <a:xfrm>
                    <a:off x="6114382" y="3111416"/>
                    <a:ext cx="36386" cy="124378"/>
                    <a:chOff x="6114382" y="3111416"/>
                    <a:chExt cx="36386" cy="124378"/>
                  </a:xfrm>
                  <a:solidFill>
                    <a:srgbClr val="593B2E"/>
                  </a:solidFill>
                </p:grpSpPr>
                <p:sp>
                  <p:nvSpPr>
                    <p:cNvPr id="3423" name="Freeform: Shape 3422">
                      <a:extLst>
                        <a:ext uri="{FF2B5EF4-FFF2-40B4-BE49-F238E27FC236}">
                          <a16:creationId xmlns:a16="http://schemas.microsoft.com/office/drawing/2014/main" id="{13EE0A0F-ADDF-4836-BCA0-6145759C272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114382" y="3112388"/>
                      <a:ext cx="19430" cy="45434"/>
                    </a:xfrm>
                    <a:custGeom>
                      <a:avLst/>
                      <a:gdLst>
                        <a:gd name="connsiteX0" fmla="*/ 0 w 19430"/>
                        <a:gd name="connsiteY0" fmla="*/ 42672 h 45434"/>
                        <a:gd name="connsiteX1" fmla="*/ 12573 w 19430"/>
                        <a:gd name="connsiteY1" fmla="*/ 30099 h 45434"/>
                        <a:gd name="connsiteX2" fmla="*/ 10001 w 19430"/>
                        <a:gd name="connsiteY2" fmla="*/ 6858 h 45434"/>
                        <a:gd name="connsiteX3" fmla="*/ 19431 w 19430"/>
                        <a:gd name="connsiteY3" fmla="*/ 0 h 45434"/>
                        <a:gd name="connsiteX4" fmla="*/ 14573 w 19430"/>
                        <a:gd name="connsiteY4" fmla="*/ 10192 h 45434"/>
                        <a:gd name="connsiteX5" fmla="*/ 16573 w 19430"/>
                        <a:gd name="connsiteY5" fmla="*/ 34195 h 45434"/>
                        <a:gd name="connsiteX6" fmla="*/ 4191 w 19430"/>
                        <a:gd name="connsiteY6" fmla="*/ 45434 h 45434"/>
                        <a:gd name="connsiteX7" fmla="*/ 0 w 19430"/>
                        <a:gd name="connsiteY7" fmla="*/ 42672 h 4543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19430" h="45434">
                          <a:moveTo>
                            <a:pt x="0" y="42672"/>
                          </a:moveTo>
                          <a:cubicBezTo>
                            <a:pt x="0" y="42672"/>
                            <a:pt x="12382" y="34481"/>
                            <a:pt x="12573" y="30099"/>
                          </a:cubicBezTo>
                          <a:cubicBezTo>
                            <a:pt x="12668" y="25718"/>
                            <a:pt x="8192" y="10954"/>
                            <a:pt x="10001" y="6858"/>
                          </a:cubicBezTo>
                          <a:cubicBezTo>
                            <a:pt x="11811" y="2762"/>
                            <a:pt x="19431" y="0"/>
                            <a:pt x="19431" y="0"/>
                          </a:cubicBezTo>
                          <a:cubicBezTo>
                            <a:pt x="19431" y="0"/>
                            <a:pt x="14478" y="5810"/>
                            <a:pt x="14573" y="10192"/>
                          </a:cubicBezTo>
                          <a:cubicBezTo>
                            <a:pt x="14668" y="14573"/>
                            <a:pt x="19336" y="29813"/>
                            <a:pt x="16573" y="34195"/>
                          </a:cubicBezTo>
                          <a:cubicBezTo>
                            <a:pt x="13811" y="38576"/>
                            <a:pt x="4191" y="45434"/>
                            <a:pt x="4191" y="45434"/>
                          </a:cubicBezTo>
                          <a:lnTo>
                            <a:pt x="0" y="42672"/>
                          </a:lnTo>
                          <a:close/>
                        </a:path>
                      </a:pathLst>
                    </a:custGeom>
                    <a:solidFill>
                      <a:srgbClr val="593B2E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>
                        <a:solidFill>
                          <a:schemeClr val="bg1"/>
                        </a:solidFill>
                      </a:endParaRPr>
                    </a:p>
                  </p:txBody>
                </p:sp>
                <p:grpSp>
                  <p:nvGrpSpPr>
                    <p:cNvPr id="3424" name="Graphic 3392">
                      <a:extLst>
                        <a:ext uri="{FF2B5EF4-FFF2-40B4-BE49-F238E27FC236}">
                          <a16:creationId xmlns:a16="http://schemas.microsoft.com/office/drawing/2014/main" id="{75B892D6-A882-4B56-875D-C64DC57E8119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6117335" y="3111416"/>
                      <a:ext cx="33434" cy="124378"/>
                      <a:chOff x="6117335" y="3111416"/>
                      <a:chExt cx="33434" cy="124378"/>
                    </a:xfrm>
                    <a:solidFill>
                      <a:srgbClr val="593B2E"/>
                    </a:solidFill>
                  </p:grpSpPr>
                  <p:sp>
                    <p:nvSpPr>
                      <p:cNvPr id="3425" name="Freeform: Shape 3424">
                        <a:extLst>
                          <a:ext uri="{FF2B5EF4-FFF2-40B4-BE49-F238E27FC236}">
                            <a16:creationId xmlns:a16="http://schemas.microsoft.com/office/drawing/2014/main" id="{42D34A1F-4985-4636-B028-B0EE9170D06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124098" y="3188814"/>
                        <a:ext cx="26671" cy="46980"/>
                      </a:xfrm>
                      <a:custGeom>
                        <a:avLst/>
                        <a:gdLst>
                          <a:gd name="connsiteX0" fmla="*/ 0 w 26671"/>
                          <a:gd name="connsiteY0" fmla="*/ 3203 h 46980"/>
                          <a:gd name="connsiteX1" fmla="*/ 11144 w 26671"/>
                          <a:gd name="connsiteY1" fmla="*/ 11299 h 46980"/>
                          <a:gd name="connsiteX2" fmla="*/ 9525 w 26671"/>
                          <a:gd name="connsiteY2" fmla="*/ 36350 h 46980"/>
                          <a:gd name="connsiteX3" fmla="*/ 24193 w 26671"/>
                          <a:gd name="connsiteY3" fmla="*/ 46351 h 46980"/>
                          <a:gd name="connsiteX4" fmla="*/ 24289 w 26671"/>
                          <a:gd name="connsiteY4" fmla="*/ 43494 h 46980"/>
                          <a:gd name="connsiteX5" fmla="*/ 26289 w 26671"/>
                          <a:gd name="connsiteY5" fmla="*/ 40446 h 46980"/>
                          <a:gd name="connsiteX6" fmla="*/ 12954 w 26671"/>
                          <a:gd name="connsiteY6" fmla="*/ 33207 h 46980"/>
                          <a:gd name="connsiteX7" fmla="*/ 18955 w 26671"/>
                          <a:gd name="connsiteY7" fmla="*/ 28444 h 46980"/>
                          <a:gd name="connsiteX8" fmla="*/ 19240 w 26671"/>
                          <a:gd name="connsiteY8" fmla="*/ 14824 h 46980"/>
                          <a:gd name="connsiteX9" fmla="*/ 17431 w 26671"/>
                          <a:gd name="connsiteY9" fmla="*/ 13871 h 46980"/>
                          <a:gd name="connsiteX10" fmla="*/ 18955 w 26671"/>
                          <a:gd name="connsiteY10" fmla="*/ 8728 h 46980"/>
                          <a:gd name="connsiteX11" fmla="*/ 10763 w 26671"/>
                          <a:gd name="connsiteY11" fmla="*/ 60 h 46980"/>
                          <a:gd name="connsiteX12" fmla="*/ 0 w 26671"/>
                          <a:gd name="connsiteY12" fmla="*/ 3203 h 4698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</a:cxnLst>
                        <a:rect l="l" t="t" r="r" b="b"/>
                        <a:pathLst>
                          <a:path w="26671" h="46980">
                            <a:moveTo>
                              <a:pt x="0" y="3203"/>
                            </a:moveTo>
                            <a:cubicBezTo>
                              <a:pt x="0" y="3203"/>
                              <a:pt x="6953" y="7204"/>
                              <a:pt x="11144" y="11299"/>
                            </a:cubicBezTo>
                            <a:cubicBezTo>
                              <a:pt x="15335" y="15490"/>
                              <a:pt x="8858" y="28921"/>
                              <a:pt x="9525" y="36350"/>
                            </a:cubicBezTo>
                            <a:cubicBezTo>
                              <a:pt x="10192" y="43684"/>
                              <a:pt x="23241" y="48828"/>
                              <a:pt x="24193" y="46351"/>
                            </a:cubicBezTo>
                            <a:cubicBezTo>
                              <a:pt x="25051" y="43970"/>
                              <a:pt x="24289" y="43494"/>
                              <a:pt x="24289" y="43494"/>
                            </a:cubicBezTo>
                            <a:cubicBezTo>
                              <a:pt x="24289" y="43494"/>
                              <a:pt x="27813" y="41875"/>
                              <a:pt x="26289" y="40446"/>
                            </a:cubicBezTo>
                            <a:cubicBezTo>
                              <a:pt x="24765" y="39017"/>
                              <a:pt x="12954" y="33207"/>
                              <a:pt x="12954" y="33207"/>
                            </a:cubicBezTo>
                            <a:cubicBezTo>
                              <a:pt x="12954" y="33207"/>
                              <a:pt x="16573" y="32826"/>
                              <a:pt x="18955" y="28444"/>
                            </a:cubicBezTo>
                            <a:cubicBezTo>
                              <a:pt x="21336" y="24063"/>
                              <a:pt x="21050" y="15776"/>
                              <a:pt x="19240" y="14824"/>
                            </a:cubicBezTo>
                            <a:cubicBezTo>
                              <a:pt x="17431" y="13871"/>
                              <a:pt x="17431" y="13871"/>
                              <a:pt x="17431" y="13871"/>
                            </a:cubicBezTo>
                            <a:cubicBezTo>
                              <a:pt x="17431" y="13871"/>
                              <a:pt x="20098" y="13871"/>
                              <a:pt x="18955" y="8728"/>
                            </a:cubicBezTo>
                            <a:cubicBezTo>
                              <a:pt x="17716" y="3584"/>
                              <a:pt x="13716" y="441"/>
                              <a:pt x="10763" y="60"/>
                            </a:cubicBezTo>
                            <a:cubicBezTo>
                              <a:pt x="5334" y="-512"/>
                              <a:pt x="0" y="3203"/>
                              <a:pt x="0" y="3203"/>
                            </a:cubicBezTo>
                            <a:close/>
                          </a:path>
                        </a:pathLst>
                      </a:custGeom>
                      <a:solidFill>
                        <a:srgbClr val="593B2E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>
                          <a:solidFill>
                            <a:schemeClr val="bg1"/>
                          </a:solidFill>
                        </a:endParaRPr>
                      </a:p>
                    </p:txBody>
                  </p:sp>
                  <p:sp>
                    <p:nvSpPr>
                      <p:cNvPr id="3426" name="Freeform: Shape 3425">
                        <a:extLst>
                          <a:ext uri="{FF2B5EF4-FFF2-40B4-BE49-F238E27FC236}">
                            <a16:creationId xmlns:a16="http://schemas.microsoft.com/office/drawing/2014/main" id="{7CF07386-99F7-40E7-BD8E-4B24BF7756D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117335" y="3111416"/>
                        <a:ext cx="23103" cy="46389"/>
                      </a:xfrm>
                      <a:custGeom>
                        <a:avLst/>
                        <a:gdLst>
                          <a:gd name="connsiteX0" fmla="*/ 0 w 23103"/>
                          <a:gd name="connsiteY0" fmla="*/ 43168 h 46389"/>
                          <a:gd name="connsiteX1" fmla="*/ 11144 w 23103"/>
                          <a:gd name="connsiteY1" fmla="*/ 35072 h 46389"/>
                          <a:gd name="connsiteX2" fmla="*/ 9620 w 23103"/>
                          <a:gd name="connsiteY2" fmla="*/ 10021 h 46389"/>
                          <a:gd name="connsiteX3" fmla="*/ 21050 w 23103"/>
                          <a:gd name="connsiteY3" fmla="*/ 687 h 46389"/>
                          <a:gd name="connsiteX4" fmla="*/ 18955 w 23103"/>
                          <a:gd name="connsiteY4" fmla="*/ 4116 h 46389"/>
                          <a:gd name="connsiteX5" fmla="*/ 22860 w 23103"/>
                          <a:gd name="connsiteY5" fmla="*/ 6402 h 46389"/>
                          <a:gd name="connsiteX6" fmla="*/ 12954 w 23103"/>
                          <a:gd name="connsiteY6" fmla="*/ 13164 h 46389"/>
                          <a:gd name="connsiteX7" fmla="*/ 18955 w 23103"/>
                          <a:gd name="connsiteY7" fmla="*/ 17927 h 46389"/>
                          <a:gd name="connsiteX8" fmla="*/ 19241 w 23103"/>
                          <a:gd name="connsiteY8" fmla="*/ 31548 h 46389"/>
                          <a:gd name="connsiteX9" fmla="*/ 17431 w 23103"/>
                          <a:gd name="connsiteY9" fmla="*/ 32500 h 46389"/>
                          <a:gd name="connsiteX10" fmla="*/ 18955 w 23103"/>
                          <a:gd name="connsiteY10" fmla="*/ 37644 h 46389"/>
                          <a:gd name="connsiteX11" fmla="*/ 10763 w 23103"/>
                          <a:gd name="connsiteY11" fmla="*/ 46311 h 46389"/>
                          <a:gd name="connsiteX12" fmla="*/ 0 w 23103"/>
                          <a:gd name="connsiteY12" fmla="*/ 43168 h 4638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</a:cxnLst>
                        <a:rect l="l" t="t" r="r" b="b"/>
                        <a:pathLst>
                          <a:path w="23103" h="46389">
                            <a:moveTo>
                              <a:pt x="0" y="43168"/>
                            </a:moveTo>
                            <a:cubicBezTo>
                              <a:pt x="0" y="43168"/>
                              <a:pt x="6953" y="39168"/>
                              <a:pt x="11144" y="35072"/>
                            </a:cubicBezTo>
                            <a:cubicBezTo>
                              <a:pt x="15335" y="30881"/>
                              <a:pt x="8858" y="17451"/>
                              <a:pt x="9620" y="10021"/>
                            </a:cubicBezTo>
                            <a:cubicBezTo>
                              <a:pt x="10287" y="2687"/>
                              <a:pt x="20193" y="-1790"/>
                              <a:pt x="21050" y="687"/>
                            </a:cubicBezTo>
                            <a:cubicBezTo>
                              <a:pt x="21908" y="3163"/>
                              <a:pt x="18955" y="4116"/>
                              <a:pt x="18955" y="4116"/>
                            </a:cubicBezTo>
                            <a:cubicBezTo>
                              <a:pt x="18955" y="4116"/>
                              <a:pt x="24289" y="4878"/>
                              <a:pt x="22860" y="6402"/>
                            </a:cubicBezTo>
                            <a:cubicBezTo>
                              <a:pt x="21431" y="7926"/>
                              <a:pt x="12954" y="13164"/>
                              <a:pt x="12954" y="13164"/>
                            </a:cubicBezTo>
                            <a:cubicBezTo>
                              <a:pt x="12954" y="13164"/>
                              <a:pt x="16573" y="13545"/>
                              <a:pt x="18955" y="17927"/>
                            </a:cubicBezTo>
                            <a:cubicBezTo>
                              <a:pt x="21336" y="22308"/>
                              <a:pt x="21050" y="30595"/>
                              <a:pt x="19241" y="31548"/>
                            </a:cubicBezTo>
                            <a:cubicBezTo>
                              <a:pt x="17431" y="32500"/>
                              <a:pt x="17431" y="32500"/>
                              <a:pt x="17431" y="32500"/>
                            </a:cubicBezTo>
                            <a:cubicBezTo>
                              <a:pt x="17431" y="32500"/>
                              <a:pt x="20098" y="32500"/>
                              <a:pt x="18955" y="37644"/>
                            </a:cubicBezTo>
                            <a:cubicBezTo>
                              <a:pt x="17717" y="42787"/>
                              <a:pt x="13716" y="45930"/>
                              <a:pt x="10763" y="46311"/>
                            </a:cubicBezTo>
                            <a:cubicBezTo>
                              <a:pt x="5334" y="46978"/>
                              <a:pt x="0" y="43168"/>
                              <a:pt x="0" y="43168"/>
                            </a:cubicBezTo>
                            <a:close/>
                          </a:path>
                        </a:pathLst>
                      </a:custGeom>
                      <a:solidFill>
                        <a:srgbClr val="593B2E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>
                          <a:solidFill>
                            <a:schemeClr val="bg1"/>
                          </a:solidFill>
                        </a:endParaRPr>
                      </a:p>
                    </p:txBody>
                  </p:sp>
                  <p:sp>
                    <p:nvSpPr>
                      <p:cNvPr id="3427" name="Freeform: Shape 3426">
                        <a:extLst>
                          <a:ext uri="{FF2B5EF4-FFF2-40B4-BE49-F238E27FC236}">
                            <a16:creationId xmlns:a16="http://schemas.microsoft.com/office/drawing/2014/main" id="{41F1F0E3-2587-4BA3-9A80-F8A35B7AE5B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128575" y="3188767"/>
                        <a:ext cx="22150" cy="46513"/>
                      </a:xfrm>
                      <a:custGeom>
                        <a:avLst/>
                        <a:gdLst>
                          <a:gd name="connsiteX0" fmla="*/ 0 w 22150"/>
                          <a:gd name="connsiteY0" fmla="*/ 1440 h 46513"/>
                          <a:gd name="connsiteX1" fmla="*/ 10287 w 22150"/>
                          <a:gd name="connsiteY1" fmla="*/ 11442 h 46513"/>
                          <a:gd name="connsiteX2" fmla="*/ 8668 w 22150"/>
                          <a:gd name="connsiteY2" fmla="*/ 36492 h 46513"/>
                          <a:gd name="connsiteX3" fmla="*/ 20098 w 22150"/>
                          <a:gd name="connsiteY3" fmla="*/ 45827 h 46513"/>
                          <a:gd name="connsiteX4" fmla="*/ 18002 w 22150"/>
                          <a:gd name="connsiteY4" fmla="*/ 42398 h 46513"/>
                          <a:gd name="connsiteX5" fmla="*/ 21907 w 22150"/>
                          <a:gd name="connsiteY5" fmla="*/ 40112 h 46513"/>
                          <a:gd name="connsiteX6" fmla="*/ 12002 w 22150"/>
                          <a:gd name="connsiteY6" fmla="*/ 33254 h 46513"/>
                          <a:gd name="connsiteX7" fmla="*/ 18002 w 22150"/>
                          <a:gd name="connsiteY7" fmla="*/ 28491 h 46513"/>
                          <a:gd name="connsiteX8" fmla="*/ 18288 w 22150"/>
                          <a:gd name="connsiteY8" fmla="*/ 14871 h 46513"/>
                          <a:gd name="connsiteX9" fmla="*/ 16478 w 22150"/>
                          <a:gd name="connsiteY9" fmla="*/ 13918 h 46513"/>
                          <a:gd name="connsiteX10" fmla="*/ 18002 w 22150"/>
                          <a:gd name="connsiteY10" fmla="*/ 8775 h 46513"/>
                          <a:gd name="connsiteX11" fmla="*/ 9811 w 22150"/>
                          <a:gd name="connsiteY11" fmla="*/ 107 h 46513"/>
                          <a:gd name="connsiteX12" fmla="*/ 0 w 22150"/>
                          <a:gd name="connsiteY12" fmla="*/ 1440 h 4651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</a:cxnLst>
                        <a:rect l="l" t="t" r="r" b="b"/>
                        <a:pathLst>
                          <a:path w="22150" h="46513">
                            <a:moveTo>
                              <a:pt x="0" y="1440"/>
                            </a:moveTo>
                            <a:cubicBezTo>
                              <a:pt x="0" y="1440"/>
                              <a:pt x="6096" y="7251"/>
                              <a:pt x="10287" y="11442"/>
                            </a:cubicBezTo>
                            <a:cubicBezTo>
                              <a:pt x="14478" y="15633"/>
                              <a:pt x="8001" y="29063"/>
                              <a:pt x="8668" y="36492"/>
                            </a:cubicBezTo>
                            <a:cubicBezTo>
                              <a:pt x="9334" y="43827"/>
                              <a:pt x="19241" y="48303"/>
                              <a:pt x="20098" y="45827"/>
                            </a:cubicBezTo>
                            <a:cubicBezTo>
                              <a:pt x="20955" y="43350"/>
                              <a:pt x="18002" y="42398"/>
                              <a:pt x="18002" y="42398"/>
                            </a:cubicBezTo>
                            <a:cubicBezTo>
                              <a:pt x="18002" y="42398"/>
                              <a:pt x="23336" y="41636"/>
                              <a:pt x="21907" y="40112"/>
                            </a:cubicBezTo>
                            <a:cubicBezTo>
                              <a:pt x="20383" y="38683"/>
                              <a:pt x="12002" y="33254"/>
                              <a:pt x="12002" y="33254"/>
                            </a:cubicBezTo>
                            <a:cubicBezTo>
                              <a:pt x="12002" y="33254"/>
                              <a:pt x="15621" y="32873"/>
                              <a:pt x="18002" y="28491"/>
                            </a:cubicBezTo>
                            <a:cubicBezTo>
                              <a:pt x="20383" y="24110"/>
                              <a:pt x="20098" y="15823"/>
                              <a:pt x="18288" y="14871"/>
                            </a:cubicBezTo>
                            <a:cubicBezTo>
                              <a:pt x="16478" y="13918"/>
                              <a:pt x="16478" y="13918"/>
                              <a:pt x="16478" y="13918"/>
                            </a:cubicBezTo>
                            <a:cubicBezTo>
                              <a:pt x="16478" y="13918"/>
                              <a:pt x="19145" y="13918"/>
                              <a:pt x="18002" y="8775"/>
                            </a:cubicBezTo>
                            <a:cubicBezTo>
                              <a:pt x="16764" y="3631"/>
                              <a:pt x="12764" y="488"/>
                              <a:pt x="9811" y="107"/>
                            </a:cubicBezTo>
                            <a:cubicBezTo>
                              <a:pt x="4477" y="-465"/>
                              <a:pt x="0" y="1440"/>
                              <a:pt x="0" y="1440"/>
                            </a:cubicBezTo>
                            <a:close/>
                          </a:path>
                        </a:pathLst>
                      </a:custGeom>
                      <a:solidFill>
                        <a:srgbClr val="593B2E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>
                          <a:solidFill>
                            <a:schemeClr val="bg1"/>
                          </a:solidFill>
                        </a:endParaRPr>
                      </a:p>
                    </p:txBody>
                  </p:sp>
                </p:grpSp>
              </p:grpSp>
              <p:grpSp>
                <p:nvGrpSpPr>
                  <p:cNvPr id="3428" name="Graphic 3392">
                    <a:extLst>
                      <a:ext uri="{FF2B5EF4-FFF2-40B4-BE49-F238E27FC236}">
                        <a16:creationId xmlns:a16="http://schemas.microsoft.com/office/drawing/2014/main" id="{75B892D6-A882-4B56-875D-C64DC57E8119}"/>
                      </a:ext>
                    </a:extLst>
                  </p:cNvPr>
                  <p:cNvGrpSpPr/>
                  <p:nvPr/>
                </p:nvGrpSpPr>
                <p:grpSpPr>
                  <a:xfrm>
                    <a:off x="6062281" y="3139820"/>
                    <a:ext cx="71056" cy="91154"/>
                    <a:chOff x="6062281" y="3139820"/>
                    <a:chExt cx="71056" cy="91154"/>
                  </a:xfrm>
                  <a:solidFill>
                    <a:srgbClr val="593B2E"/>
                  </a:solidFill>
                </p:grpSpPr>
                <p:sp>
                  <p:nvSpPr>
                    <p:cNvPr id="3429" name="Freeform: Shape 3428">
                      <a:extLst>
                        <a:ext uri="{FF2B5EF4-FFF2-40B4-BE49-F238E27FC236}">
                          <a16:creationId xmlns:a16="http://schemas.microsoft.com/office/drawing/2014/main" id="{688B3D09-DEC2-47EC-A2D5-6A692C03E72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62281" y="3164204"/>
                      <a:ext cx="71056" cy="66770"/>
                    </a:xfrm>
                    <a:custGeom>
                      <a:avLst/>
                      <a:gdLst>
                        <a:gd name="connsiteX0" fmla="*/ 38862 w 71056"/>
                        <a:gd name="connsiteY0" fmla="*/ 66770 h 66770"/>
                        <a:gd name="connsiteX1" fmla="*/ 32195 w 71056"/>
                        <a:gd name="connsiteY1" fmla="*/ 66770 h 66770"/>
                        <a:gd name="connsiteX2" fmla="*/ 0 w 71056"/>
                        <a:gd name="connsiteY2" fmla="*/ 34576 h 66770"/>
                        <a:gd name="connsiteX3" fmla="*/ 0 w 71056"/>
                        <a:gd name="connsiteY3" fmla="*/ 13335 h 66770"/>
                        <a:gd name="connsiteX4" fmla="*/ 13335 w 71056"/>
                        <a:gd name="connsiteY4" fmla="*/ 0 h 66770"/>
                        <a:gd name="connsiteX5" fmla="*/ 57722 w 71056"/>
                        <a:gd name="connsiteY5" fmla="*/ 0 h 66770"/>
                        <a:gd name="connsiteX6" fmla="*/ 71057 w 71056"/>
                        <a:gd name="connsiteY6" fmla="*/ 13335 h 66770"/>
                        <a:gd name="connsiteX7" fmla="*/ 71057 w 71056"/>
                        <a:gd name="connsiteY7" fmla="*/ 34576 h 66770"/>
                        <a:gd name="connsiteX8" fmla="*/ 38862 w 71056"/>
                        <a:gd name="connsiteY8" fmla="*/ 66770 h 6677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71056" h="66770">
                          <a:moveTo>
                            <a:pt x="38862" y="66770"/>
                          </a:moveTo>
                          <a:lnTo>
                            <a:pt x="32195" y="66770"/>
                          </a:lnTo>
                          <a:cubicBezTo>
                            <a:pt x="14383" y="66770"/>
                            <a:pt x="0" y="52388"/>
                            <a:pt x="0" y="34576"/>
                          </a:cubicBezTo>
                          <a:lnTo>
                            <a:pt x="0" y="13335"/>
                          </a:lnTo>
                          <a:cubicBezTo>
                            <a:pt x="0" y="6001"/>
                            <a:pt x="6001" y="0"/>
                            <a:pt x="13335" y="0"/>
                          </a:cubicBezTo>
                          <a:lnTo>
                            <a:pt x="57722" y="0"/>
                          </a:lnTo>
                          <a:cubicBezTo>
                            <a:pt x="65056" y="0"/>
                            <a:pt x="71057" y="6001"/>
                            <a:pt x="71057" y="13335"/>
                          </a:cubicBezTo>
                          <a:lnTo>
                            <a:pt x="71057" y="34576"/>
                          </a:lnTo>
                          <a:cubicBezTo>
                            <a:pt x="70961" y="52292"/>
                            <a:pt x="56578" y="66770"/>
                            <a:pt x="38862" y="66770"/>
                          </a:cubicBezTo>
                          <a:close/>
                        </a:path>
                      </a:pathLst>
                    </a:custGeom>
                    <a:solidFill>
                      <a:srgbClr val="593B2E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3430" name="Freeform: Shape 3429">
                      <a:extLst>
                        <a:ext uri="{FF2B5EF4-FFF2-40B4-BE49-F238E27FC236}">
                          <a16:creationId xmlns:a16="http://schemas.microsoft.com/office/drawing/2014/main" id="{44C1089F-DA98-4D39-BD33-D7FC7D0A53C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103696" y="3166607"/>
                      <a:ext cx="29425" cy="58266"/>
                    </a:xfrm>
                    <a:custGeom>
                      <a:avLst/>
                      <a:gdLst>
                        <a:gd name="connsiteX0" fmla="*/ 209 w 29425"/>
                        <a:gd name="connsiteY0" fmla="*/ 8360 h 58266"/>
                        <a:gd name="connsiteX1" fmla="*/ 4114 w 29425"/>
                        <a:gd name="connsiteY1" fmla="*/ 1407 h 58266"/>
                        <a:gd name="connsiteX2" fmla="*/ 13449 w 29425"/>
                        <a:gd name="connsiteY2" fmla="*/ 73 h 58266"/>
                        <a:gd name="connsiteX3" fmla="*/ 24783 w 29425"/>
                        <a:gd name="connsiteY3" fmla="*/ 3502 h 58266"/>
                        <a:gd name="connsiteX4" fmla="*/ 29355 w 29425"/>
                        <a:gd name="connsiteY4" fmla="*/ 23219 h 58266"/>
                        <a:gd name="connsiteX5" fmla="*/ 27260 w 29425"/>
                        <a:gd name="connsiteY5" fmla="*/ 41602 h 58266"/>
                        <a:gd name="connsiteX6" fmla="*/ 22688 w 29425"/>
                        <a:gd name="connsiteY6" fmla="*/ 50365 h 58266"/>
                        <a:gd name="connsiteX7" fmla="*/ 17830 w 29425"/>
                        <a:gd name="connsiteY7" fmla="*/ 55223 h 58266"/>
                        <a:gd name="connsiteX8" fmla="*/ 4876 w 29425"/>
                        <a:gd name="connsiteY8" fmla="*/ 57985 h 58266"/>
                        <a:gd name="connsiteX9" fmla="*/ 8972 w 29425"/>
                        <a:gd name="connsiteY9" fmla="*/ 52556 h 58266"/>
                        <a:gd name="connsiteX10" fmla="*/ 13068 w 29425"/>
                        <a:gd name="connsiteY10" fmla="*/ 43126 h 58266"/>
                        <a:gd name="connsiteX11" fmla="*/ 16973 w 29425"/>
                        <a:gd name="connsiteY11" fmla="*/ 30649 h 58266"/>
                        <a:gd name="connsiteX12" fmla="*/ 19068 w 29425"/>
                        <a:gd name="connsiteY12" fmla="*/ 17409 h 58266"/>
                        <a:gd name="connsiteX13" fmla="*/ 19449 w 29425"/>
                        <a:gd name="connsiteY13" fmla="*/ 10075 h 58266"/>
                        <a:gd name="connsiteX14" fmla="*/ 11829 w 29425"/>
                        <a:gd name="connsiteY14" fmla="*/ 9408 h 58266"/>
                        <a:gd name="connsiteX15" fmla="*/ 1161 w 29425"/>
                        <a:gd name="connsiteY15" fmla="*/ 9027 h 58266"/>
                        <a:gd name="connsiteX16" fmla="*/ 209 w 29425"/>
                        <a:gd name="connsiteY16" fmla="*/ 8360 h 582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</a:cxnLst>
                      <a:rect l="l" t="t" r="r" b="b"/>
                      <a:pathLst>
                        <a:path w="29425" h="58266">
                          <a:moveTo>
                            <a:pt x="209" y="8360"/>
                          </a:moveTo>
                          <a:cubicBezTo>
                            <a:pt x="-839" y="6455"/>
                            <a:pt x="2304" y="2455"/>
                            <a:pt x="4114" y="1407"/>
                          </a:cubicBezTo>
                          <a:cubicBezTo>
                            <a:pt x="6591" y="-22"/>
                            <a:pt x="10686" y="-117"/>
                            <a:pt x="13449" y="73"/>
                          </a:cubicBezTo>
                          <a:cubicBezTo>
                            <a:pt x="16782" y="264"/>
                            <a:pt x="22593" y="835"/>
                            <a:pt x="24783" y="3502"/>
                          </a:cubicBezTo>
                          <a:cubicBezTo>
                            <a:pt x="28974" y="8551"/>
                            <a:pt x="29070" y="17123"/>
                            <a:pt x="29355" y="23219"/>
                          </a:cubicBezTo>
                          <a:cubicBezTo>
                            <a:pt x="29641" y="29410"/>
                            <a:pt x="29070" y="35602"/>
                            <a:pt x="27260" y="41602"/>
                          </a:cubicBezTo>
                          <a:cubicBezTo>
                            <a:pt x="26307" y="45031"/>
                            <a:pt x="24688" y="47603"/>
                            <a:pt x="22688" y="50365"/>
                          </a:cubicBezTo>
                          <a:cubicBezTo>
                            <a:pt x="21164" y="52461"/>
                            <a:pt x="20021" y="53985"/>
                            <a:pt x="17830" y="55223"/>
                          </a:cubicBezTo>
                          <a:cubicBezTo>
                            <a:pt x="14687" y="56938"/>
                            <a:pt x="8400" y="59033"/>
                            <a:pt x="4876" y="57985"/>
                          </a:cubicBezTo>
                          <a:cubicBezTo>
                            <a:pt x="5924" y="55985"/>
                            <a:pt x="7829" y="54556"/>
                            <a:pt x="8972" y="52556"/>
                          </a:cubicBezTo>
                          <a:cubicBezTo>
                            <a:pt x="10591" y="49603"/>
                            <a:pt x="11639" y="46270"/>
                            <a:pt x="13068" y="43126"/>
                          </a:cubicBezTo>
                          <a:cubicBezTo>
                            <a:pt x="14782" y="39126"/>
                            <a:pt x="15639" y="34840"/>
                            <a:pt x="16973" y="30649"/>
                          </a:cubicBezTo>
                          <a:cubicBezTo>
                            <a:pt x="18306" y="26458"/>
                            <a:pt x="18592" y="21695"/>
                            <a:pt x="19068" y="17409"/>
                          </a:cubicBezTo>
                          <a:cubicBezTo>
                            <a:pt x="19354" y="15028"/>
                            <a:pt x="19830" y="12456"/>
                            <a:pt x="19449" y="10075"/>
                          </a:cubicBezTo>
                          <a:cubicBezTo>
                            <a:pt x="18783" y="5598"/>
                            <a:pt x="14877" y="8836"/>
                            <a:pt x="11829" y="9408"/>
                          </a:cubicBezTo>
                          <a:cubicBezTo>
                            <a:pt x="8210" y="10075"/>
                            <a:pt x="4686" y="9217"/>
                            <a:pt x="1161" y="9027"/>
                          </a:cubicBezTo>
                          <a:cubicBezTo>
                            <a:pt x="1066" y="8646"/>
                            <a:pt x="1161" y="8360"/>
                            <a:pt x="209" y="8360"/>
                          </a:cubicBezTo>
                          <a:close/>
                        </a:path>
                      </a:pathLst>
                    </a:custGeom>
                    <a:solidFill>
                      <a:srgbClr val="593B2E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3431" name="Freeform: Shape 3430">
                      <a:extLst>
                        <a:ext uri="{FF2B5EF4-FFF2-40B4-BE49-F238E27FC236}">
                          <a16:creationId xmlns:a16="http://schemas.microsoft.com/office/drawing/2014/main" id="{DD5A1859-BCBC-4D7A-A40A-6CB0F6A717C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66722" y="3179539"/>
                      <a:ext cx="31566" cy="46010"/>
                    </a:xfrm>
                    <a:custGeom>
                      <a:avLst/>
                      <a:gdLst>
                        <a:gd name="connsiteX0" fmla="*/ 5274 w 31566"/>
                        <a:gd name="connsiteY0" fmla="*/ 0 h 46010"/>
                        <a:gd name="connsiteX1" fmla="*/ 2322 w 31566"/>
                        <a:gd name="connsiteY1" fmla="*/ 7049 h 46010"/>
                        <a:gd name="connsiteX2" fmla="*/ 321 w 31566"/>
                        <a:gd name="connsiteY2" fmla="*/ 16097 h 46010"/>
                        <a:gd name="connsiteX3" fmla="*/ 893 w 31566"/>
                        <a:gd name="connsiteY3" fmla="*/ 28385 h 46010"/>
                        <a:gd name="connsiteX4" fmla="*/ 9084 w 31566"/>
                        <a:gd name="connsiteY4" fmla="*/ 41815 h 46010"/>
                        <a:gd name="connsiteX5" fmla="*/ 21848 w 31566"/>
                        <a:gd name="connsiteY5" fmla="*/ 46006 h 46010"/>
                        <a:gd name="connsiteX6" fmla="*/ 30611 w 31566"/>
                        <a:gd name="connsiteY6" fmla="*/ 42767 h 46010"/>
                        <a:gd name="connsiteX7" fmla="*/ 28134 w 31566"/>
                        <a:gd name="connsiteY7" fmla="*/ 29623 h 46010"/>
                        <a:gd name="connsiteX8" fmla="*/ 18324 w 31566"/>
                        <a:gd name="connsiteY8" fmla="*/ 12287 h 46010"/>
                        <a:gd name="connsiteX9" fmla="*/ 15561 w 31566"/>
                        <a:gd name="connsiteY9" fmla="*/ 7334 h 46010"/>
                        <a:gd name="connsiteX10" fmla="*/ 14514 w 31566"/>
                        <a:gd name="connsiteY10" fmla="*/ 6953 h 46010"/>
                        <a:gd name="connsiteX11" fmla="*/ 9275 w 31566"/>
                        <a:gd name="connsiteY11" fmla="*/ 476 h 46010"/>
                        <a:gd name="connsiteX12" fmla="*/ 5274 w 31566"/>
                        <a:gd name="connsiteY12" fmla="*/ 0 h 4601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</a:cxnLst>
                      <a:rect l="l" t="t" r="r" b="b"/>
                      <a:pathLst>
                        <a:path w="31566" h="46010">
                          <a:moveTo>
                            <a:pt x="5274" y="0"/>
                          </a:moveTo>
                          <a:cubicBezTo>
                            <a:pt x="3369" y="1238"/>
                            <a:pt x="2893" y="5048"/>
                            <a:pt x="2322" y="7049"/>
                          </a:cubicBezTo>
                          <a:cubicBezTo>
                            <a:pt x="1560" y="10001"/>
                            <a:pt x="798" y="13049"/>
                            <a:pt x="321" y="16097"/>
                          </a:cubicBezTo>
                          <a:cubicBezTo>
                            <a:pt x="-250" y="20098"/>
                            <a:pt x="-60" y="24479"/>
                            <a:pt x="893" y="28385"/>
                          </a:cubicBezTo>
                          <a:cubicBezTo>
                            <a:pt x="2036" y="33052"/>
                            <a:pt x="5370" y="38481"/>
                            <a:pt x="9084" y="41815"/>
                          </a:cubicBezTo>
                          <a:cubicBezTo>
                            <a:pt x="12418" y="44863"/>
                            <a:pt x="17371" y="46101"/>
                            <a:pt x="21848" y="46006"/>
                          </a:cubicBezTo>
                          <a:cubicBezTo>
                            <a:pt x="24515" y="45911"/>
                            <a:pt x="28992" y="45053"/>
                            <a:pt x="30611" y="42767"/>
                          </a:cubicBezTo>
                          <a:cubicBezTo>
                            <a:pt x="33183" y="39148"/>
                            <a:pt x="29944" y="32957"/>
                            <a:pt x="28134" y="29623"/>
                          </a:cubicBezTo>
                          <a:cubicBezTo>
                            <a:pt x="24896" y="23717"/>
                            <a:pt x="22324" y="17621"/>
                            <a:pt x="18324" y="12287"/>
                          </a:cubicBezTo>
                          <a:cubicBezTo>
                            <a:pt x="17181" y="10763"/>
                            <a:pt x="16800" y="8763"/>
                            <a:pt x="15561" y="7334"/>
                          </a:cubicBezTo>
                          <a:cubicBezTo>
                            <a:pt x="15276" y="7049"/>
                            <a:pt x="14704" y="7239"/>
                            <a:pt x="14514" y="6953"/>
                          </a:cubicBezTo>
                          <a:cubicBezTo>
                            <a:pt x="12704" y="4858"/>
                            <a:pt x="10989" y="2667"/>
                            <a:pt x="9275" y="476"/>
                          </a:cubicBezTo>
                          <a:cubicBezTo>
                            <a:pt x="8037" y="1048"/>
                            <a:pt x="6989" y="1048"/>
                            <a:pt x="5274" y="0"/>
                          </a:cubicBezTo>
                          <a:close/>
                        </a:path>
                      </a:pathLst>
                    </a:custGeom>
                    <a:solidFill>
                      <a:srgbClr val="593B2E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3432" name="Freeform: Shape 3431">
                      <a:extLst>
                        <a:ext uri="{FF2B5EF4-FFF2-40B4-BE49-F238E27FC236}">
                          <a16:creationId xmlns:a16="http://schemas.microsoft.com/office/drawing/2014/main" id="{7BBFAB02-ACFF-4ED8-8429-87942C167DA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70674" y="3173443"/>
                      <a:ext cx="54758" cy="53262"/>
                    </a:xfrm>
                    <a:custGeom>
                      <a:avLst/>
                      <a:gdLst>
                        <a:gd name="connsiteX0" fmla="*/ 1132 w 54758"/>
                        <a:gd name="connsiteY0" fmla="*/ 0 h 53262"/>
                        <a:gd name="connsiteX1" fmla="*/ 53043 w 54758"/>
                        <a:gd name="connsiteY1" fmla="*/ 0 h 53262"/>
                        <a:gd name="connsiteX2" fmla="*/ 45614 w 54758"/>
                        <a:gd name="connsiteY2" fmla="*/ 47434 h 53262"/>
                        <a:gd name="connsiteX3" fmla="*/ 5228 w 54758"/>
                        <a:gd name="connsiteY3" fmla="*/ 44672 h 53262"/>
                        <a:gd name="connsiteX4" fmla="*/ 1132 w 54758"/>
                        <a:gd name="connsiteY4" fmla="*/ 0 h 5326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54758" h="53262">
                          <a:moveTo>
                            <a:pt x="1132" y="0"/>
                          </a:moveTo>
                          <a:lnTo>
                            <a:pt x="53043" y="0"/>
                          </a:lnTo>
                          <a:cubicBezTo>
                            <a:pt x="53043" y="0"/>
                            <a:pt x="60092" y="34957"/>
                            <a:pt x="45614" y="47434"/>
                          </a:cubicBezTo>
                          <a:cubicBezTo>
                            <a:pt x="31136" y="59912"/>
                            <a:pt x="10085" y="49149"/>
                            <a:pt x="5228" y="44672"/>
                          </a:cubicBezTo>
                          <a:cubicBezTo>
                            <a:pt x="-3250" y="36862"/>
                            <a:pt x="1132" y="0"/>
                            <a:pt x="1132" y="0"/>
                          </a:cubicBezTo>
                          <a:close/>
                        </a:path>
                      </a:pathLst>
                    </a:custGeom>
                    <a:solidFill>
                      <a:srgbClr val="593B2E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3433" name="Freeform: Shape 3432">
                      <a:extLst>
                        <a:ext uri="{FF2B5EF4-FFF2-40B4-BE49-F238E27FC236}">
                          <a16:creationId xmlns:a16="http://schemas.microsoft.com/office/drawing/2014/main" id="{B311280E-7E35-42F0-AE46-22EF9E26F9D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104571" y="3175952"/>
                      <a:ext cx="16909" cy="42285"/>
                    </a:xfrm>
                    <a:custGeom>
                      <a:avLst/>
                      <a:gdLst>
                        <a:gd name="connsiteX0" fmla="*/ 0 w 16909"/>
                        <a:gd name="connsiteY0" fmla="*/ 42258 h 42285"/>
                        <a:gd name="connsiteX1" fmla="*/ 5334 w 16909"/>
                        <a:gd name="connsiteY1" fmla="*/ 39210 h 42285"/>
                        <a:gd name="connsiteX2" fmla="*/ 13526 w 16909"/>
                        <a:gd name="connsiteY2" fmla="*/ 31019 h 42285"/>
                        <a:gd name="connsiteX3" fmla="*/ 16859 w 16909"/>
                        <a:gd name="connsiteY3" fmla="*/ 14731 h 42285"/>
                        <a:gd name="connsiteX4" fmla="*/ 16193 w 16909"/>
                        <a:gd name="connsiteY4" fmla="*/ 8064 h 42285"/>
                        <a:gd name="connsiteX5" fmla="*/ 16097 w 16909"/>
                        <a:gd name="connsiteY5" fmla="*/ 2539 h 42285"/>
                        <a:gd name="connsiteX6" fmla="*/ 12573 w 16909"/>
                        <a:gd name="connsiteY6" fmla="*/ 63 h 42285"/>
                        <a:gd name="connsiteX7" fmla="*/ 5715 w 16909"/>
                        <a:gd name="connsiteY7" fmla="*/ 18160 h 42285"/>
                        <a:gd name="connsiteX8" fmla="*/ 2667 w 16909"/>
                        <a:gd name="connsiteY8" fmla="*/ 32448 h 42285"/>
                        <a:gd name="connsiteX9" fmla="*/ 857 w 16909"/>
                        <a:gd name="connsiteY9" fmla="*/ 41211 h 42285"/>
                        <a:gd name="connsiteX10" fmla="*/ 0 w 16909"/>
                        <a:gd name="connsiteY10" fmla="*/ 42258 h 4228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16909" h="42285">
                          <a:moveTo>
                            <a:pt x="0" y="42258"/>
                          </a:moveTo>
                          <a:cubicBezTo>
                            <a:pt x="2286" y="42544"/>
                            <a:pt x="3715" y="40544"/>
                            <a:pt x="5334" y="39210"/>
                          </a:cubicBezTo>
                          <a:cubicBezTo>
                            <a:pt x="8668" y="36543"/>
                            <a:pt x="12002" y="35115"/>
                            <a:pt x="13526" y="31019"/>
                          </a:cubicBezTo>
                          <a:cubicBezTo>
                            <a:pt x="15526" y="25875"/>
                            <a:pt x="16478" y="20160"/>
                            <a:pt x="16859" y="14731"/>
                          </a:cubicBezTo>
                          <a:cubicBezTo>
                            <a:pt x="17050" y="12159"/>
                            <a:pt x="16669" y="10540"/>
                            <a:pt x="16193" y="8064"/>
                          </a:cubicBezTo>
                          <a:cubicBezTo>
                            <a:pt x="15811" y="6254"/>
                            <a:pt x="16478" y="4254"/>
                            <a:pt x="16097" y="2539"/>
                          </a:cubicBezTo>
                          <a:cubicBezTo>
                            <a:pt x="15526" y="-33"/>
                            <a:pt x="14764" y="-128"/>
                            <a:pt x="12573" y="63"/>
                          </a:cubicBezTo>
                          <a:cubicBezTo>
                            <a:pt x="2572" y="1206"/>
                            <a:pt x="5144" y="10635"/>
                            <a:pt x="5715" y="18160"/>
                          </a:cubicBezTo>
                          <a:cubicBezTo>
                            <a:pt x="6096" y="23399"/>
                            <a:pt x="5239" y="27876"/>
                            <a:pt x="2667" y="32448"/>
                          </a:cubicBezTo>
                          <a:cubicBezTo>
                            <a:pt x="1143" y="35210"/>
                            <a:pt x="-476" y="37782"/>
                            <a:pt x="857" y="41211"/>
                          </a:cubicBezTo>
                          <a:cubicBezTo>
                            <a:pt x="1619" y="41211"/>
                            <a:pt x="2191" y="40734"/>
                            <a:pt x="0" y="42258"/>
                          </a:cubicBezTo>
                          <a:close/>
                        </a:path>
                      </a:pathLst>
                    </a:custGeom>
                    <a:solidFill>
                      <a:srgbClr val="593B2E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3434" name="Freeform: Shape 3433">
                      <a:extLst>
                        <a:ext uri="{FF2B5EF4-FFF2-40B4-BE49-F238E27FC236}">
                          <a16:creationId xmlns:a16="http://schemas.microsoft.com/office/drawing/2014/main" id="{59AE0F09-FFAE-4FA4-B475-178613D526E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71631" y="3175851"/>
                      <a:ext cx="20753" cy="45979"/>
                    </a:xfrm>
                    <a:custGeom>
                      <a:avLst/>
                      <a:gdLst>
                        <a:gd name="connsiteX0" fmla="*/ 20749 w 20753"/>
                        <a:gd name="connsiteY0" fmla="*/ 45980 h 45979"/>
                        <a:gd name="connsiteX1" fmla="*/ 5223 w 20753"/>
                        <a:gd name="connsiteY1" fmla="*/ 38741 h 45979"/>
                        <a:gd name="connsiteX2" fmla="*/ 842 w 20753"/>
                        <a:gd name="connsiteY2" fmla="*/ 20643 h 45979"/>
                        <a:gd name="connsiteX3" fmla="*/ 270 w 20753"/>
                        <a:gd name="connsiteY3" fmla="*/ 9499 h 45979"/>
                        <a:gd name="connsiteX4" fmla="*/ 365 w 20753"/>
                        <a:gd name="connsiteY4" fmla="*/ 2736 h 45979"/>
                        <a:gd name="connsiteX5" fmla="*/ 4652 w 20753"/>
                        <a:gd name="connsiteY5" fmla="*/ 831 h 45979"/>
                        <a:gd name="connsiteX6" fmla="*/ 18653 w 20753"/>
                        <a:gd name="connsiteY6" fmla="*/ 69 h 45979"/>
                        <a:gd name="connsiteX7" fmla="*/ 17701 w 20753"/>
                        <a:gd name="connsiteY7" fmla="*/ 30168 h 45979"/>
                        <a:gd name="connsiteX8" fmla="*/ 19034 w 20753"/>
                        <a:gd name="connsiteY8" fmla="*/ 39503 h 45979"/>
                        <a:gd name="connsiteX9" fmla="*/ 20749 w 20753"/>
                        <a:gd name="connsiteY9" fmla="*/ 44837 h 45979"/>
                        <a:gd name="connsiteX10" fmla="*/ 20749 w 20753"/>
                        <a:gd name="connsiteY10" fmla="*/ 45980 h 4597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20753" h="45979">
                          <a:moveTo>
                            <a:pt x="20749" y="45980"/>
                          </a:moveTo>
                          <a:cubicBezTo>
                            <a:pt x="14462" y="45980"/>
                            <a:pt x="8747" y="44075"/>
                            <a:pt x="5223" y="38741"/>
                          </a:cubicBezTo>
                          <a:cubicBezTo>
                            <a:pt x="1508" y="33216"/>
                            <a:pt x="1223" y="27215"/>
                            <a:pt x="842" y="20643"/>
                          </a:cubicBezTo>
                          <a:cubicBezTo>
                            <a:pt x="556" y="16928"/>
                            <a:pt x="270" y="13214"/>
                            <a:pt x="270" y="9499"/>
                          </a:cubicBezTo>
                          <a:cubicBezTo>
                            <a:pt x="270" y="7784"/>
                            <a:pt x="-397" y="4355"/>
                            <a:pt x="365" y="2736"/>
                          </a:cubicBezTo>
                          <a:cubicBezTo>
                            <a:pt x="1223" y="736"/>
                            <a:pt x="2937" y="1022"/>
                            <a:pt x="4652" y="831"/>
                          </a:cubicBezTo>
                          <a:cubicBezTo>
                            <a:pt x="9224" y="450"/>
                            <a:pt x="14081" y="-217"/>
                            <a:pt x="18653" y="69"/>
                          </a:cubicBezTo>
                          <a:cubicBezTo>
                            <a:pt x="18844" y="10070"/>
                            <a:pt x="16177" y="19976"/>
                            <a:pt x="17701" y="30168"/>
                          </a:cubicBezTo>
                          <a:cubicBezTo>
                            <a:pt x="18177" y="33216"/>
                            <a:pt x="18463" y="36455"/>
                            <a:pt x="19034" y="39503"/>
                          </a:cubicBezTo>
                          <a:cubicBezTo>
                            <a:pt x="19415" y="41312"/>
                            <a:pt x="20844" y="43027"/>
                            <a:pt x="20749" y="44837"/>
                          </a:cubicBezTo>
                          <a:cubicBezTo>
                            <a:pt x="20368" y="45027"/>
                            <a:pt x="20177" y="44932"/>
                            <a:pt x="20749" y="45980"/>
                          </a:cubicBezTo>
                          <a:close/>
                        </a:path>
                      </a:pathLst>
                    </a:custGeom>
                    <a:solidFill>
                      <a:srgbClr val="593B2E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3435" name="Freeform: Shape 3434">
                      <a:extLst>
                        <a:ext uri="{FF2B5EF4-FFF2-40B4-BE49-F238E27FC236}">
                          <a16:creationId xmlns:a16="http://schemas.microsoft.com/office/drawing/2014/main" id="{CD5889FA-DFCF-4C7C-B69F-DAD4E4A4005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74191" y="3177729"/>
                      <a:ext cx="10531" cy="39649"/>
                    </a:xfrm>
                    <a:custGeom>
                      <a:avLst/>
                      <a:gdLst>
                        <a:gd name="connsiteX0" fmla="*/ 1806 w 10531"/>
                        <a:gd name="connsiteY0" fmla="*/ 0 h 39649"/>
                        <a:gd name="connsiteX1" fmla="*/ 2473 w 10531"/>
                        <a:gd name="connsiteY1" fmla="*/ 32290 h 39649"/>
                        <a:gd name="connsiteX2" fmla="*/ 5711 w 10531"/>
                        <a:gd name="connsiteY2" fmla="*/ 36957 h 39649"/>
                        <a:gd name="connsiteX3" fmla="*/ 9902 w 10531"/>
                        <a:gd name="connsiteY3" fmla="*/ 35338 h 39649"/>
                        <a:gd name="connsiteX4" fmla="*/ 1806 w 10531"/>
                        <a:gd name="connsiteY4" fmla="*/ 0 h 3964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0531" h="39649">
                          <a:moveTo>
                            <a:pt x="1806" y="0"/>
                          </a:moveTo>
                          <a:cubicBezTo>
                            <a:pt x="1806" y="0"/>
                            <a:pt x="-2671" y="22289"/>
                            <a:pt x="2473" y="32290"/>
                          </a:cubicBezTo>
                          <a:cubicBezTo>
                            <a:pt x="3425" y="34195"/>
                            <a:pt x="4568" y="35719"/>
                            <a:pt x="5711" y="36957"/>
                          </a:cubicBezTo>
                          <a:cubicBezTo>
                            <a:pt x="8759" y="40196"/>
                            <a:pt x="11902" y="41434"/>
                            <a:pt x="9902" y="35338"/>
                          </a:cubicBezTo>
                          <a:lnTo>
                            <a:pt x="1806" y="0"/>
                          </a:lnTo>
                          <a:close/>
                        </a:path>
                      </a:pathLst>
                    </a:custGeom>
                    <a:solidFill>
                      <a:srgbClr val="593B2E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3436" name="Freeform: Shape 3435">
                      <a:extLst>
                        <a:ext uri="{FF2B5EF4-FFF2-40B4-BE49-F238E27FC236}">
                          <a16:creationId xmlns:a16="http://schemas.microsoft.com/office/drawing/2014/main" id="{7BF55C3E-1EC8-496C-BEED-4629B770637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72758" y="3142201"/>
                      <a:ext cx="53831" cy="31337"/>
                    </a:xfrm>
                    <a:custGeom>
                      <a:avLst/>
                      <a:gdLst>
                        <a:gd name="connsiteX0" fmla="*/ 10668 w 53831"/>
                        <a:gd name="connsiteY0" fmla="*/ 22193 h 31337"/>
                        <a:gd name="connsiteX1" fmla="*/ 18669 w 53831"/>
                        <a:gd name="connsiteY1" fmla="*/ 22098 h 31337"/>
                        <a:gd name="connsiteX2" fmla="*/ 22289 w 53831"/>
                        <a:gd name="connsiteY2" fmla="*/ 24670 h 31337"/>
                        <a:gd name="connsiteX3" fmla="*/ 23146 w 53831"/>
                        <a:gd name="connsiteY3" fmla="*/ 31337 h 31337"/>
                        <a:gd name="connsiteX4" fmla="*/ 28956 w 53831"/>
                        <a:gd name="connsiteY4" fmla="*/ 31337 h 31337"/>
                        <a:gd name="connsiteX5" fmla="*/ 30575 w 53831"/>
                        <a:gd name="connsiteY5" fmla="*/ 24384 h 31337"/>
                        <a:gd name="connsiteX6" fmla="*/ 35528 w 53831"/>
                        <a:gd name="connsiteY6" fmla="*/ 22003 h 31337"/>
                        <a:gd name="connsiteX7" fmla="*/ 51054 w 53831"/>
                        <a:gd name="connsiteY7" fmla="*/ 22765 h 31337"/>
                        <a:gd name="connsiteX8" fmla="*/ 53721 w 53831"/>
                        <a:gd name="connsiteY8" fmla="*/ 11049 h 31337"/>
                        <a:gd name="connsiteX9" fmla="*/ 45244 w 53831"/>
                        <a:gd name="connsiteY9" fmla="*/ 0 h 31337"/>
                        <a:gd name="connsiteX10" fmla="*/ 47911 w 53831"/>
                        <a:gd name="connsiteY10" fmla="*/ 15621 h 31337"/>
                        <a:gd name="connsiteX11" fmla="*/ 28004 w 53831"/>
                        <a:gd name="connsiteY11" fmla="*/ 8763 h 31337"/>
                        <a:gd name="connsiteX12" fmla="*/ 14383 w 53831"/>
                        <a:gd name="connsiteY12" fmla="*/ 12287 h 31337"/>
                        <a:gd name="connsiteX13" fmla="*/ 0 w 53831"/>
                        <a:gd name="connsiteY13" fmla="*/ 12097 h 31337"/>
                        <a:gd name="connsiteX14" fmla="*/ 2953 w 53831"/>
                        <a:gd name="connsiteY14" fmla="*/ 22003 h 31337"/>
                        <a:gd name="connsiteX15" fmla="*/ 10668 w 53831"/>
                        <a:gd name="connsiteY15" fmla="*/ 22193 h 3133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53831" h="31337">
                          <a:moveTo>
                            <a:pt x="10668" y="22193"/>
                          </a:moveTo>
                          <a:lnTo>
                            <a:pt x="18669" y="22098"/>
                          </a:lnTo>
                          <a:lnTo>
                            <a:pt x="22289" y="24670"/>
                          </a:lnTo>
                          <a:lnTo>
                            <a:pt x="23146" y="31337"/>
                          </a:lnTo>
                          <a:lnTo>
                            <a:pt x="28956" y="31337"/>
                          </a:lnTo>
                          <a:lnTo>
                            <a:pt x="30575" y="24384"/>
                          </a:lnTo>
                          <a:lnTo>
                            <a:pt x="35528" y="22003"/>
                          </a:lnTo>
                          <a:lnTo>
                            <a:pt x="51054" y="22765"/>
                          </a:lnTo>
                          <a:cubicBezTo>
                            <a:pt x="51054" y="22765"/>
                            <a:pt x="54483" y="17907"/>
                            <a:pt x="53721" y="11049"/>
                          </a:cubicBezTo>
                          <a:cubicBezTo>
                            <a:pt x="52959" y="4191"/>
                            <a:pt x="45244" y="0"/>
                            <a:pt x="45244" y="0"/>
                          </a:cubicBezTo>
                          <a:cubicBezTo>
                            <a:pt x="45244" y="0"/>
                            <a:pt x="54483" y="8001"/>
                            <a:pt x="47911" y="15621"/>
                          </a:cubicBezTo>
                          <a:cubicBezTo>
                            <a:pt x="41339" y="23336"/>
                            <a:pt x="28004" y="8763"/>
                            <a:pt x="28004" y="8763"/>
                          </a:cubicBezTo>
                          <a:cubicBezTo>
                            <a:pt x="28004" y="8763"/>
                            <a:pt x="20669" y="14478"/>
                            <a:pt x="14383" y="12287"/>
                          </a:cubicBezTo>
                          <a:cubicBezTo>
                            <a:pt x="8096" y="10096"/>
                            <a:pt x="0" y="12097"/>
                            <a:pt x="0" y="12097"/>
                          </a:cubicBezTo>
                          <a:lnTo>
                            <a:pt x="2953" y="22003"/>
                          </a:lnTo>
                          <a:lnTo>
                            <a:pt x="10668" y="22193"/>
                          </a:lnTo>
                          <a:close/>
                        </a:path>
                      </a:pathLst>
                    </a:custGeom>
                    <a:solidFill>
                      <a:srgbClr val="593B2E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3437" name="Freeform: Shape 3436">
                      <a:extLst>
                        <a:ext uri="{FF2B5EF4-FFF2-40B4-BE49-F238E27FC236}">
                          <a16:creationId xmlns:a16="http://schemas.microsoft.com/office/drawing/2014/main" id="{E09673FD-4991-42E7-81B7-CA999EF8E29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95904" y="3173443"/>
                      <a:ext cx="6953" cy="53340"/>
                    </a:xfrm>
                    <a:custGeom>
                      <a:avLst/>
                      <a:gdLst>
                        <a:gd name="connsiteX0" fmla="*/ 5810 w 6953"/>
                        <a:gd name="connsiteY0" fmla="*/ 0 h 53340"/>
                        <a:gd name="connsiteX1" fmla="*/ 6953 w 6953"/>
                        <a:gd name="connsiteY1" fmla="*/ 47530 h 53340"/>
                        <a:gd name="connsiteX2" fmla="*/ 3715 w 6953"/>
                        <a:gd name="connsiteY2" fmla="*/ 53340 h 53340"/>
                        <a:gd name="connsiteX3" fmla="*/ 95 w 6953"/>
                        <a:gd name="connsiteY3" fmla="*/ 49340 h 53340"/>
                        <a:gd name="connsiteX4" fmla="*/ 0 w 6953"/>
                        <a:gd name="connsiteY4" fmla="*/ 0 h 533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6953" h="53340">
                          <a:moveTo>
                            <a:pt x="5810" y="0"/>
                          </a:moveTo>
                          <a:lnTo>
                            <a:pt x="6953" y="47530"/>
                          </a:lnTo>
                          <a:lnTo>
                            <a:pt x="3715" y="53340"/>
                          </a:lnTo>
                          <a:lnTo>
                            <a:pt x="95" y="4934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593B2E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3438" name="Freeform: Shape 3437">
                      <a:extLst>
                        <a:ext uri="{FF2B5EF4-FFF2-40B4-BE49-F238E27FC236}">
                          <a16:creationId xmlns:a16="http://schemas.microsoft.com/office/drawing/2014/main" id="{2F06846A-71D9-4E2C-8595-CD80BC0490F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99618" y="3173443"/>
                      <a:ext cx="28231" cy="53371"/>
                    </a:xfrm>
                    <a:custGeom>
                      <a:avLst/>
                      <a:gdLst>
                        <a:gd name="connsiteX0" fmla="*/ 24098 w 28231"/>
                        <a:gd name="connsiteY0" fmla="*/ 0 h 53371"/>
                        <a:gd name="connsiteX1" fmla="*/ 26956 w 28231"/>
                        <a:gd name="connsiteY1" fmla="*/ 4191 h 53371"/>
                        <a:gd name="connsiteX2" fmla="*/ 24098 w 28231"/>
                        <a:gd name="connsiteY2" fmla="*/ 41624 h 53371"/>
                        <a:gd name="connsiteX3" fmla="*/ 0 w 28231"/>
                        <a:gd name="connsiteY3" fmla="*/ 53245 h 53371"/>
                        <a:gd name="connsiteX4" fmla="*/ 20479 w 28231"/>
                        <a:gd name="connsiteY4" fmla="*/ 41529 h 53371"/>
                        <a:gd name="connsiteX5" fmla="*/ 24098 w 28231"/>
                        <a:gd name="connsiteY5" fmla="*/ 0 h 5337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28231" h="53371">
                          <a:moveTo>
                            <a:pt x="24098" y="0"/>
                          </a:moveTo>
                          <a:lnTo>
                            <a:pt x="26956" y="4191"/>
                          </a:lnTo>
                          <a:cubicBezTo>
                            <a:pt x="26956" y="4191"/>
                            <a:pt x="31242" y="27813"/>
                            <a:pt x="24098" y="41624"/>
                          </a:cubicBezTo>
                          <a:cubicBezTo>
                            <a:pt x="16955" y="55435"/>
                            <a:pt x="0" y="53245"/>
                            <a:pt x="0" y="53245"/>
                          </a:cubicBezTo>
                          <a:cubicBezTo>
                            <a:pt x="0" y="53245"/>
                            <a:pt x="13335" y="53626"/>
                            <a:pt x="20479" y="41529"/>
                          </a:cubicBezTo>
                          <a:cubicBezTo>
                            <a:pt x="27623" y="29432"/>
                            <a:pt x="24098" y="0"/>
                            <a:pt x="24098" y="0"/>
                          </a:cubicBezTo>
                          <a:close/>
                        </a:path>
                      </a:pathLst>
                    </a:custGeom>
                    <a:solidFill>
                      <a:srgbClr val="593B2E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3439" name="Freeform: Shape 3438">
                      <a:extLst>
                        <a:ext uri="{FF2B5EF4-FFF2-40B4-BE49-F238E27FC236}">
                          <a16:creationId xmlns:a16="http://schemas.microsoft.com/office/drawing/2014/main" id="{969C9198-CEA9-4B7E-A4F9-ECF922477FB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71806" y="3173443"/>
                      <a:ext cx="51911" cy="2381"/>
                    </a:xfrm>
                    <a:custGeom>
                      <a:avLst/>
                      <a:gdLst>
                        <a:gd name="connsiteX0" fmla="*/ 0 w 51911"/>
                        <a:gd name="connsiteY0" fmla="*/ 0 h 2381"/>
                        <a:gd name="connsiteX1" fmla="*/ 2667 w 51911"/>
                        <a:gd name="connsiteY1" fmla="*/ 1714 h 2381"/>
                        <a:gd name="connsiteX2" fmla="*/ 51911 w 51911"/>
                        <a:gd name="connsiteY2" fmla="*/ 2381 h 2381"/>
                        <a:gd name="connsiteX3" fmla="*/ 51911 w 51911"/>
                        <a:gd name="connsiteY3" fmla="*/ 0 h 238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51911" h="2381">
                          <a:moveTo>
                            <a:pt x="0" y="0"/>
                          </a:moveTo>
                          <a:lnTo>
                            <a:pt x="2667" y="1714"/>
                          </a:lnTo>
                          <a:lnTo>
                            <a:pt x="51911" y="2381"/>
                          </a:lnTo>
                          <a:lnTo>
                            <a:pt x="51911" y="0"/>
                          </a:lnTo>
                          <a:close/>
                        </a:path>
                      </a:pathLst>
                    </a:custGeom>
                    <a:solidFill>
                      <a:srgbClr val="593B2E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3440" name="Freeform: Shape 3439">
                      <a:extLst>
                        <a:ext uri="{FF2B5EF4-FFF2-40B4-BE49-F238E27FC236}">
                          <a16:creationId xmlns:a16="http://schemas.microsoft.com/office/drawing/2014/main" id="{DEF1062D-BC50-4CAB-86F5-0FF4947BE97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71806" y="3139820"/>
                      <a:ext cx="51817" cy="23621"/>
                    </a:xfrm>
                    <a:custGeom>
                      <a:avLst/>
                      <a:gdLst>
                        <a:gd name="connsiteX0" fmla="*/ 40100 w 51817"/>
                        <a:gd name="connsiteY0" fmla="*/ 23622 h 23621"/>
                        <a:gd name="connsiteX1" fmla="*/ 11811 w 51817"/>
                        <a:gd name="connsiteY1" fmla="*/ 23622 h 23621"/>
                        <a:gd name="connsiteX2" fmla="*/ 0 w 51817"/>
                        <a:gd name="connsiteY2" fmla="*/ 11811 h 23621"/>
                        <a:gd name="connsiteX3" fmla="*/ 0 w 51817"/>
                        <a:gd name="connsiteY3" fmla="*/ 11811 h 23621"/>
                        <a:gd name="connsiteX4" fmla="*/ 11811 w 51817"/>
                        <a:gd name="connsiteY4" fmla="*/ 0 h 23621"/>
                        <a:gd name="connsiteX5" fmla="*/ 40005 w 51817"/>
                        <a:gd name="connsiteY5" fmla="*/ 0 h 23621"/>
                        <a:gd name="connsiteX6" fmla="*/ 51816 w 51817"/>
                        <a:gd name="connsiteY6" fmla="*/ 11811 h 23621"/>
                        <a:gd name="connsiteX7" fmla="*/ 51816 w 51817"/>
                        <a:gd name="connsiteY7" fmla="*/ 11811 h 23621"/>
                        <a:gd name="connsiteX8" fmla="*/ 40100 w 51817"/>
                        <a:gd name="connsiteY8" fmla="*/ 23622 h 2362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51817" h="23621">
                          <a:moveTo>
                            <a:pt x="40100" y="23622"/>
                          </a:moveTo>
                          <a:lnTo>
                            <a:pt x="11811" y="23622"/>
                          </a:lnTo>
                          <a:cubicBezTo>
                            <a:pt x="5334" y="23622"/>
                            <a:pt x="0" y="18288"/>
                            <a:pt x="0" y="11811"/>
                          </a:cubicBezTo>
                          <a:lnTo>
                            <a:pt x="0" y="11811"/>
                          </a:lnTo>
                          <a:cubicBezTo>
                            <a:pt x="0" y="5334"/>
                            <a:pt x="5334" y="0"/>
                            <a:pt x="11811" y="0"/>
                          </a:cubicBezTo>
                          <a:lnTo>
                            <a:pt x="40005" y="0"/>
                          </a:lnTo>
                          <a:cubicBezTo>
                            <a:pt x="46482" y="0"/>
                            <a:pt x="51816" y="5334"/>
                            <a:pt x="51816" y="11811"/>
                          </a:cubicBezTo>
                          <a:lnTo>
                            <a:pt x="51816" y="11811"/>
                          </a:lnTo>
                          <a:cubicBezTo>
                            <a:pt x="51911" y="18288"/>
                            <a:pt x="46577" y="23622"/>
                            <a:pt x="40100" y="23622"/>
                          </a:cubicBezTo>
                          <a:close/>
                        </a:path>
                      </a:pathLst>
                    </a:custGeom>
                    <a:solidFill>
                      <a:srgbClr val="593B2E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3441" name="Freeform: Shape 3440">
                      <a:extLst>
                        <a:ext uri="{FF2B5EF4-FFF2-40B4-BE49-F238E27FC236}">
                          <a16:creationId xmlns:a16="http://schemas.microsoft.com/office/drawing/2014/main" id="{C9DC4D34-D42A-4AD9-A1C5-FDDCEEE61EE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90093" y="3140165"/>
                      <a:ext cx="32994" cy="22915"/>
                    </a:xfrm>
                    <a:custGeom>
                      <a:avLst/>
                      <a:gdLst>
                        <a:gd name="connsiteX0" fmla="*/ 0 w 32994"/>
                        <a:gd name="connsiteY0" fmla="*/ 22705 h 22915"/>
                        <a:gd name="connsiteX1" fmla="*/ 14192 w 32994"/>
                        <a:gd name="connsiteY1" fmla="*/ 18133 h 22915"/>
                        <a:gd name="connsiteX2" fmla="*/ 19526 w 32994"/>
                        <a:gd name="connsiteY2" fmla="*/ 6322 h 22915"/>
                        <a:gd name="connsiteX3" fmla="*/ 16288 w 32994"/>
                        <a:gd name="connsiteY3" fmla="*/ 2131 h 22915"/>
                        <a:gd name="connsiteX4" fmla="*/ 8096 w 32994"/>
                        <a:gd name="connsiteY4" fmla="*/ 321 h 22915"/>
                        <a:gd name="connsiteX5" fmla="*/ 19336 w 32994"/>
                        <a:gd name="connsiteY5" fmla="*/ 36 h 22915"/>
                        <a:gd name="connsiteX6" fmla="*/ 28385 w 32994"/>
                        <a:gd name="connsiteY6" fmla="*/ 2226 h 22915"/>
                        <a:gd name="connsiteX7" fmla="*/ 32957 w 32994"/>
                        <a:gd name="connsiteY7" fmla="*/ 12704 h 22915"/>
                        <a:gd name="connsiteX8" fmla="*/ 19336 w 32994"/>
                        <a:gd name="connsiteY8" fmla="*/ 22800 h 22915"/>
                        <a:gd name="connsiteX9" fmla="*/ 11335 w 32994"/>
                        <a:gd name="connsiteY9" fmla="*/ 21943 h 22915"/>
                        <a:gd name="connsiteX10" fmla="*/ 0 w 32994"/>
                        <a:gd name="connsiteY10" fmla="*/ 22705 h 2291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32994" h="22915">
                          <a:moveTo>
                            <a:pt x="0" y="22705"/>
                          </a:moveTo>
                          <a:cubicBezTo>
                            <a:pt x="4096" y="23086"/>
                            <a:pt x="11049" y="20610"/>
                            <a:pt x="14192" y="18133"/>
                          </a:cubicBezTo>
                          <a:cubicBezTo>
                            <a:pt x="17336" y="15561"/>
                            <a:pt x="19050" y="10132"/>
                            <a:pt x="19526" y="6322"/>
                          </a:cubicBezTo>
                          <a:cubicBezTo>
                            <a:pt x="20003" y="2798"/>
                            <a:pt x="19717" y="2322"/>
                            <a:pt x="16288" y="2131"/>
                          </a:cubicBezTo>
                          <a:cubicBezTo>
                            <a:pt x="14669" y="2036"/>
                            <a:pt x="7811" y="2798"/>
                            <a:pt x="8096" y="321"/>
                          </a:cubicBezTo>
                          <a:cubicBezTo>
                            <a:pt x="11811" y="36"/>
                            <a:pt x="15335" y="-60"/>
                            <a:pt x="19336" y="36"/>
                          </a:cubicBezTo>
                          <a:cubicBezTo>
                            <a:pt x="22670" y="131"/>
                            <a:pt x="25622" y="417"/>
                            <a:pt x="28385" y="2226"/>
                          </a:cubicBezTo>
                          <a:cubicBezTo>
                            <a:pt x="31814" y="4512"/>
                            <a:pt x="32576" y="8799"/>
                            <a:pt x="32957" y="12704"/>
                          </a:cubicBezTo>
                          <a:cubicBezTo>
                            <a:pt x="33623" y="19848"/>
                            <a:pt x="25337" y="21943"/>
                            <a:pt x="19336" y="22800"/>
                          </a:cubicBezTo>
                          <a:cubicBezTo>
                            <a:pt x="15621" y="23277"/>
                            <a:pt x="15049" y="22134"/>
                            <a:pt x="11335" y="21943"/>
                          </a:cubicBezTo>
                          <a:cubicBezTo>
                            <a:pt x="8763" y="21753"/>
                            <a:pt x="1810" y="22896"/>
                            <a:pt x="0" y="22705"/>
                          </a:cubicBezTo>
                          <a:close/>
                        </a:path>
                      </a:pathLst>
                    </a:custGeom>
                    <a:solidFill>
                      <a:srgbClr val="593B2E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3442" name="Freeform: Shape 3441">
                      <a:extLst>
                        <a:ext uri="{FF2B5EF4-FFF2-40B4-BE49-F238E27FC236}">
                          <a16:creationId xmlns:a16="http://schemas.microsoft.com/office/drawing/2014/main" id="{FACEEEF6-4593-4093-914A-A2BD037CAA6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74809" y="3140625"/>
                      <a:ext cx="26904" cy="21864"/>
                    </a:xfrm>
                    <a:custGeom>
                      <a:avLst/>
                      <a:gdLst>
                        <a:gd name="connsiteX0" fmla="*/ 12427 w 26904"/>
                        <a:gd name="connsiteY0" fmla="*/ 21864 h 21864"/>
                        <a:gd name="connsiteX1" fmla="*/ 6426 w 26904"/>
                        <a:gd name="connsiteY1" fmla="*/ 7958 h 21864"/>
                        <a:gd name="connsiteX2" fmla="*/ 26905 w 26904"/>
                        <a:gd name="connsiteY2" fmla="*/ 623 h 21864"/>
                        <a:gd name="connsiteX3" fmla="*/ 1949 w 26904"/>
                        <a:gd name="connsiteY3" fmla="*/ 5672 h 21864"/>
                        <a:gd name="connsiteX4" fmla="*/ 12427 w 26904"/>
                        <a:gd name="connsiteY4" fmla="*/ 21864 h 2186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6904" h="21864">
                          <a:moveTo>
                            <a:pt x="12427" y="21864"/>
                          </a:moveTo>
                          <a:cubicBezTo>
                            <a:pt x="12427" y="21864"/>
                            <a:pt x="1663" y="16149"/>
                            <a:pt x="6426" y="7958"/>
                          </a:cubicBezTo>
                          <a:cubicBezTo>
                            <a:pt x="11188" y="-234"/>
                            <a:pt x="26905" y="623"/>
                            <a:pt x="26905" y="623"/>
                          </a:cubicBezTo>
                          <a:cubicBezTo>
                            <a:pt x="26905" y="623"/>
                            <a:pt x="9188" y="-2615"/>
                            <a:pt x="1949" y="5672"/>
                          </a:cubicBezTo>
                          <a:cubicBezTo>
                            <a:pt x="-4337" y="12815"/>
                            <a:pt x="6045" y="21674"/>
                            <a:pt x="12427" y="21864"/>
                          </a:cubicBezTo>
                          <a:close/>
                        </a:path>
                      </a:pathLst>
                    </a:custGeom>
                    <a:solidFill>
                      <a:srgbClr val="593B2E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>
                        <a:solidFill>
                          <a:schemeClr val="bg1"/>
                        </a:solidFill>
                      </a:endParaRPr>
                    </a:p>
                  </p:txBody>
                </p:sp>
              </p:grpSp>
              <p:sp>
                <p:nvSpPr>
                  <p:cNvPr id="3443" name="Freeform: Shape 3442">
                    <a:extLst>
                      <a:ext uri="{FF2B5EF4-FFF2-40B4-BE49-F238E27FC236}">
                        <a16:creationId xmlns:a16="http://schemas.microsoft.com/office/drawing/2014/main" id="{15A90444-5F60-4CCC-8C67-0A4941DCC62A}"/>
                      </a:ext>
                    </a:extLst>
                  </p:cNvPr>
                  <p:cNvSpPr/>
                  <p:nvPr/>
                </p:nvSpPr>
                <p:spPr>
                  <a:xfrm>
                    <a:off x="6087374" y="3125810"/>
                    <a:ext cx="27163" cy="14200"/>
                  </a:xfrm>
                  <a:custGeom>
                    <a:avLst/>
                    <a:gdLst>
                      <a:gd name="connsiteX0" fmla="*/ 1576 w 27163"/>
                      <a:gd name="connsiteY0" fmla="*/ 13914 h 14200"/>
                      <a:gd name="connsiteX1" fmla="*/ 909 w 27163"/>
                      <a:gd name="connsiteY1" fmla="*/ 7247 h 14200"/>
                      <a:gd name="connsiteX2" fmla="*/ 8529 w 27163"/>
                      <a:gd name="connsiteY2" fmla="*/ 7247 h 14200"/>
                      <a:gd name="connsiteX3" fmla="*/ 14340 w 27163"/>
                      <a:gd name="connsiteY3" fmla="*/ 8 h 14200"/>
                      <a:gd name="connsiteX4" fmla="*/ 18150 w 27163"/>
                      <a:gd name="connsiteY4" fmla="*/ 6771 h 14200"/>
                      <a:gd name="connsiteX5" fmla="*/ 25579 w 27163"/>
                      <a:gd name="connsiteY5" fmla="*/ 6866 h 14200"/>
                      <a:gd name="connsiteX6" fmla="*/ 25484 w 27163"/>
                      <a:gd name="connsiteY6" fmla="*/ 14200 h 14200"/>
                      <a:gd name="connsiteX7" fmla="*/ 1576 w 27163"/>
                      <a:gd name="connsiteY7" fmla="*/ 13914 h 14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27163" h="14200">
                        <a:moveTo>
                          <a:pt x="1576" y="13914"/>
                        </a:moveTo>
                        <a:cubicBezTo>
                          <a:pt x="1576" y="13914"/>
                          <a:pt x="-1472" y="9057"/>
                          <a:pt x="909" y="7247"/>
                        </a:cubicBezTo>
                        <a:cubicBezTo>
                          <a:pt x="3291" y="5437"/>
                          <a:pt x="8529" y="7247"/>
                          <a:pt x="8529" y="7247"/>
                        </a:cubicBezTo>
                        <a:cubicBezTo>
                          <a:pt x="8529" y="7247"/>
                          <a:pt x="10815" y="-278"/>
                          <a:pt x="14340" y="8"/>
                        </a:cubicBezTo>
                        <a:cubicBezTo>
                          <a:pt x="17864" y="294"/>
                          <a:pt x="18150" y="6771"/>
                          <a:pt x="18150" y="6771"/>
                        </a:cubicBezTo>
                        <a:cubicBezTo>
                          <a:pt x="18150" y="6771"/>
                          <a:pt x="22722" y="4866"/>
                          <a:pt x="25579" y="6866"/>
                        </a:cubicBezTo>
                        <a:cubicBezTo>
                          <a:pt x="29199" y="9438"/>
                          <a:pt x="25484" y="14200"/>
                          <a:pt x="25484" y="14200"/>
                        </a:cubicBezTo>
                        <a:lnTo>
                          <a:pt x="1576" y="13914"/>
                        </a:lnTo>
                        <a:close/>
                      </a:path>
                    </a:pathLst>
                  </a:custGeom>
                  <a:solidFill>
                    <a:srgbClr val="593B2E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3444" name="Freeform: Shape 3443">
                    <a:extLst>
                      <a:ext uri="{FF2B5EF4-FFF2-40B4-BE49-F238E27FC236}">
                        <a16:creationId xmlns:a16="http://schemas.microsoft.com/office/drawing/2014/main" id="{8A6EE89A-3838-42FC-ACC1-1948D66E6F19}"/>
                      </a:ext>
                    </a:extLst>
                  </p:cNvPr>
                  <p:cNvSpPr/>
                  <p:nvPr/>
                </p:nvSpPr>
                <p:spPr>
                  <a:xfrm>
                    <a:off x="6088951" y="3133724"/>
                    <a:ext cx="23145" cy="6101"/>
                  </a:xfrm>
                  <a:custGeom>
                    <a:avLst/>
                    <a:gdLst>
                      <a:gd name="connsiteX0" fmla="*/ 0 w 23145"/>
                      <a:gd name="connsiteY0" fmla="*/ 6001 h 6101"/>
                      <a:gd name="connsiteX1" fmla="*/ 6953 w 23145"/>
                      <a:gd name="connsiteY1" fmla="*/ 5143 h 6101"/>
                      <a:gd name="connsiteX2" fmla="*/ 7620 w 23145"/>
                      <a:gd name="connsiteY2" fmla="*/ 0 h 6101"/>
                      <a:gd name="connsiteX3" fmla="*/ 12002 w 23145"/>
                      <a:gd name="connsiteY3" fmla="*/ 2477 h 6101"/>
                      <a:gd name="connsiteX4" fmla="*/ 16288 w 23145"/>
                      <a:gd name="connsiteY4" fmla="*/ 0 h 6101"/>
                      <a:gd name="connsiteX5" fmla="*/ 16288 w 23145"/>
                      <a:gd name="connsiteY5" fmla="*/ 4382 h 6101"/>
                      <a:gd name="connsiteX6" fmla="*/ 23146 w 23145"/>
                      <a:gd name="connsiteY6" fmla="*/ 6096 h 6101"/>
                      <a:gd name="connsiteX7" fmla="*/ 0 w 23145"/>
                      <a:gd name="connsiteY7" fmla="*/ 6001 h 61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23145" h="6101">
                        <a:moveTo>
                          <a:pt x="0" y="6001"/>
                        </a:moveTo>
                        <a:cubicBezTo>
                          <a:pt x="0" y="6001"/>
                          <a:pt x="4858" y="6477"/>
                          <a:pt x="6953" y="5143"/>
                        </a:cubicBezTo>
                        <a:cubicBezTo>
                          <a:pt x="9049" y="3810"/>
                          <a:pt x="7620" y="0"/>
                          <a:pt x="7620" y="0"/>
                        </a:cubicBezTo>
                        <a:cubicBezTo>
                          <a:pt x="7620" y="0"/>
                          <a:pt x="9525" y="2286"/>
                          <a:pt x="12002" y="2477"/>
                        </a:cubicBezTo>
                        <a:cubicBezTo>
                          <a:pt x="14383" y="2762"/>
                          <a:pt x="16288" y="0"/>
                          <a:pt x="16288" y="0"/>
                        </a:cubicBezTo>
                        <a:cubicBezTo>
                          <a:pt x="16288" y="0"/>
                          <a:pt x="14668" y="2477"/>
                          <a:pt x="16288" y="4382"/>
                        </a:cubicBezTo>
                        <a:cubicBezTo>
                          <a:pt x="17907" y="6287"/>
                          <a:pt x="23146" y="6096"/>
                          <a:pt x="23146" y="6096"/>
                        </a:cubicBezTo>
                        <a:lnTo>
                          <a:pt x="0" y="6001"/>
                        </a:lnTo>
                        <a:close/>
                      </a:path>
                    </a:pathLst>
                  </a:custGeom>
                  <a:solidFill>
                    <a:srgbClr val="593B2E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3445" name="Freeform: Shape 3444">
                    <a:extLst>
                      <a:ext uri="{FF2B5EF4-FFF2-40B4-BE49-F238E27FC236}">
                        <a16:creationId xmlns:a16="http://schemas.microsoft.com/office/drawing/2014/main" id="{B160AD7E-FBD1-4560-A19A-97E65E0948AD}"/>
                      </a:ext>
                    </a:extLst>
                  </p:cNvPr>
                  <p:cNvSpPr/>
                  <p:nvPr/>
                </p:nvSpPr>
                <p:spPr>
                  <a:xfrm>
                    <a:off x="6060513" y="3164282"/>
                    <a:ext cx="15197" cy="47070"/>
                  </a:xfrm>
                  <a:custGeom>
                    <a:avLst/>
                    <a:gdLst>
                      <a:gd name="connsiteX0" fmla="*/ 15198 w 15197"/>
                      <a:gd name="connsiteY0" fmla="*/ 17 h 47070"/>
                      <a:gd name="connsiteX1" fmla="*/ 5292 w 15197"/>
                      <a:gd name="connsiteY1" fmla="*/ 10399 h 47070"/>
                      <a:gd name="connsiteX2" fmla="*/ 3672 w 15197"/>
                      <a:gd name="connsiteY2" fmla="*/ 47070 h 47070"/>
                      <a:gd name="connsiteX3" fmla="*/ 1767 w 15197"/>
                      <a:gd name="connsiteY3" fmla="*/ 40308 h 47070"/>
                      <a:gd name="connsiteX4" fmla="*/ 1767 w 15197"/>
                      <a:gd name="connsiteY4" fmla="*/ 6303 h 47070"/>
                      <a:gd name="connsiteX5" fmla="*/ 15198 w 15197"/>
                      <a:gd name="connsiteY5" fmla="*/ 17 h 470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197" h="47070">
                        <a:moveTo>
                          <a:pt x="15198" y="17"/>
                        </a:moveTo>
                        <a:cubicBezTo>
                          <a:pt x="15198" y="17"/>
                          <a:pt x="8816" y="588"/>
                          <a:pt x="5292" y="10399"/>
                        </a:cubicBezTo>
                        <a:cubicBezTo>
                          <a:pt x="1767" y="20210"/>
                          <a:pt x="3672" y="47070"/>
                          <a:pt x="3672" y="47070"/>
                        </a:cubicBezTo>
                        <a:cubicBezTo>
                          <a:pt x="3672" y="47070"/>
                          <a:pt x="2434" y="44403"/>
                          <a:pt x="1767" y="40308"/>
                        </a:cubicBezTo>
                        <a:cubicBezTo>
                          <a:pt x="1101" y="36117"/>
                          <a:pt x="-1852" y="12590"/>
                          <a:pt x="1767" y="6303"/>
                        </a:cubicBezTo>
                        <a:cubicBezTo>
                          <a:pt x="5387" y="17"/>
                          <a:pt x="11673" y="-78"/>
                          <a:pt x="15198" y="17"/>
                        </a:cubicBezTo>
                        <a:close/>
                      </a:path>
                    </a:pathLst>
                  </a:custGeom>
                  <a:solidFill>
                    <a:srgbClr val="593B2E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3446" name="Freeform: Shape 3445">
                    <a:extLst>
                      <a:ext uri="{FF2B5EF4-FFF2-40B4-BE49-F238E27FC236}">
                        <a16:creationId xmlns:a16="http://schemas.microsoft.com/office/drawing/2014/main" id="{CD4D13FC-E507-411C-AD81-6D5326897176}"/>
                      </a:ext>
                    </a:extLst>
                  </p:cNvPr>
                  <p:cNvSpPr/>
                  <p:nvPr/>
                </p:nvSpPr>
                <p:spPr>
                  <a:xfrm>
                    <a:off x="6102415" y="3182111"/>
                    <a:ext cx="4078" cy="32194"/>
                  </a:xfrm>
                  <a:custGeom>
                    <a:avLst/>
                    <a:gdLst>
                      <a:gd name="connsiteX0" fmla="*/ 61 w 4078"/>
                      <a:gd name="connsiteY0" fmla="*/ 190 h 32194"/>
                      <a:gd name="connsiteX1" fmla="*/ 442 w 4078"/>
                      <a:gd name="connsiteY1" fmla="*/ 18669 h 32194"/>
                      <a:gd name="connsiteX2" fmla="*/ 2347 w 4078"/>
                      <a:gd name="connsiteY2" fmla="*/ 32195 h 32194"/>
                      <a:gd name="connsiteX3" fmla="*/ 3966 w 4078"/>
                      <a:gd name="connsiteY3" fmla="*/ 12478 h 32194"/>
                      <a:gd name="connsiteX4" fmla="*/ 1204 w 4078"/>
                      <a:gd name="connsiteY4" fmla="*/ 0 h 32194"/>
                      <a:gd name="connsiteX5" fmla="*/ 61 w 4078"/>
                      <a:gd name="connsiteY5" fmla="*/ 190 h 321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078" h="32194">
                        <a:moveTo>
                          <a:pt x="61" y="190"/>
                        </a:moveTo>
                        <a:cubicBezTo>
                          <a:pt x="61" y="6286"/>
                          <a:pt x="-225" y="12573"/>
                          <a:pt x="442" y="18669"/>
                        </a:cubicBezTo>
                        <a:cubicBezTo>
                          <a:pt x="918" y="23146"/>
                          <a:pt x="1871" y="27622"/>
                          <a:pt x="2347" y="32195"/>
                        </a:cubicBezTo>
                        <a:cubicBezTo>
                          <a:pt x="4347" y="26479"/>
                          <a:pt x="4157" y="18574"/>
                          <a:pt x="3966" y="12478"/>
                        </a:cubicBezTo>
                        <a:cubicBezTo>
                          <a:pt x="3871" y="9620"/>
                          <a:pt x="4252" y="2096"/>
                          <a:pt x="1204" y="0"/>
                        </a:cubicBezTo>
                        <a:cubicBezTo>
                          <a:pt x="537" y="476"/>
                          <a:pt x="156" y="1143"/>
                          <a:pt x="61" y="190"/>
                        </a:cubicBezTo>
                        <a:close/>
                      </a:path>
                    </a:pathLst>
                  </a:custGeom>
                  <a:solidFill>
                    <a:srgbClr val="593B2E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>
                      <a:solidFill>
                        <a:schemeClr val="bg1"/>
                      </a:solidFill>
                    </a:endParaRPr>
                  </a:p>
                </p:txBody>
              </p:sp>
            </p:grpSp>
            <p:grpSp>
              <p:nvGrpSpPr>
                <p:cNvPr id="3447" name="Graphic 3392">
                  <a:extLst>
                    <a:ext uri="{FF2B5EF4-FFF2-40B4-BE49-F238E27FC236}">
                      <a16:creationId xmlns:a16="http://schemas.microsoft.com/office/drawing/2014/main" id="{75B892D6-A882-4B56-875D-C64DC57E8119}"/>
                    </a:ext>
                  </a:extLst>
                </p:cNvPr>
                <p:cNvGrpSpPr/>
                <p:nvPr/>
              </p:nvGrpSpPr>
              <p:grpSpPr>
                <a:xfrm>
                  <a:off x="6036752" y="3109892"/>
                  <a:ext cx="106968" cy="124378"/>
                  <a:chOff x="6036752" y="3109892"/>
                  <a:chExt cx="106968" cy="124378"/>
                </a:xfrm>
              </p:grpSpPr>
              <p:grpSp>
                <p:nvGrpSpPr>
                  <p:cNvPr id="3448" name="Graphic 3392">
                    <a:extLst>
                      <a:ext uri="{FF2B5EF4-FFF2-40B4-BE49-F238E27FC236}">
                        <a16:creationId xmlns:a16="http://schemas.microsoft.com/office/drawing/2014/main" id="{75B892D6-A882-4B56-875D-C64DC57E8119}"/>
                      </a:ext>
                    </a:extLst>
                  </p:cNvPr>
                  <p:cNvGrpSpPr/>
                  <p:nvPr/>
                </p:nvGrpSpPr>
                <p:grpSpPr>
                  <a:xfrm>
                    <a:off x="6036752" y="3109892"/>
                    <a:ext cx="36482" cy="124378"/>
                    <a:chOff x="6036752" y="3109892"/>
                    <a:chExt cx="36482" cy="124378"/>
                  </a:xfrm>
                </p:grpSpPr>
                <p:sp>
                  <p:nvSpPr>
                    <p:cNvPr id="3449" name="Freeform: Shape 3448">
                      <a:extLst>
                        <a:ext uri="{FF2B5EF4-FFF2-40B4-BE49-F238E27FC236}">
                          <a16:creationId xmlns:a16="http://schemas.microsoft.com/office/drawing/2014/main" id="{F250413C-15ED-4F62-AF10-DC6C7A8D504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53803" y="3110864"/>
                      <a:ext cx="19431" cy="45434"/>
                    </a:xfrm>
                    <a:custGeom>
                      <a:avLst/>
                      <a:gdLst>
                        <a:gd name="connsiteX0" fmla="*/ 19431 w 19431"/>
                        <a:gd name="connsiteY0" fmla="*/ 42672 h 45434"/>
                        <a:gd name="connsiteX1" fmla="*/ 6858 w 19431"/>
                        <a:gd name="connsiteY1" fmla="*/ 30099 h 45434"/>
                        <a:gd name="connsiteX2" fmla="*/ 9430 w 19431"/>
                        <a:gd name="connsiteY2" fmla="*/ 6858 h 45434"/>
                        <a:gd name="connsiteX3" fmla="*/ 0 w 19431"/>
                        <a:gd name="connsiteY3" fmla="*/ 0 h 45434"/>
                        <a:gd name="connsiteX4" fmla="*/ 4858 w 19431"/>
                        <a:gd name="connsiteY4" fmla="*/ 10192 h 45434"/>
                        <a:gd name="connsiteX5" fmla="*/ 2858 w 19431"/>
                        <a:gd name="connsiteY5" fmla="*/ 34195 h 45434"/>
                        <a:gd name="connsiteX6" fmla="*/ 15240 w 19431"/>
                        <a:gd name="connsiteY6" fmla="*/ 45434 h 45434"/>
                        <a:gd name="connsiteX7" fmla="*/ 19431 w 19431"/>
                        <a:gd name="connsiteY7" fmla="*/ 42672 h 4543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19431" h="45434">
                          <a:moveTo>
                            <a:pt x="19431" y="42672"/>
                          </a:moveTo>
                          <a:cubicBezTo>
                            <a:pt x="19431" y="42672"/>
                            <a:pt x="7049" y="34481"/>
                            <a:pt x="6858" y="30099"/>
                          </a:cubicBezTo>
                          <a:cubicBezTo>
                            <a:pt x="6763" y="25718"/>
                            <a:pt x="11240" y="10954"/>
                            <a:pt x="9430" y="6858"/>
                          </a:cubicBezTo>
                          <a:cubicBezTo>
                            <a:pt x="7620" y="2858"/>
                            <a:pt x="0" y="0"/>
                            <a:pt x="0" y="0"/>
                          </a:cubicBezTo>
                          <a:cubicBezTo>
                            <a:pt x="0" y="0"/>
                            <a:pt x="4953" y="5810"/>
                            <a:pt x="4858" y="10192"/>
                          </a:cubicBezTo>
                          <a:cubicBezTo>
                            <a:pt x="4763" y="14573"/>
                            <a:pt x="95" y="29813"/>
                            <a:pt x="2858" y="34195"/>
                          </a:cubicBezTo>
                          <a:cubicBezTo>
                            <a:pt x="5620" y="38576"/>
                            <a:pt x="15240" y="45434"/>
                            <a:pt x="15240" y="45434"/>
                          </a:cubicBezTo>
                          <a:lnTo>
                            <a:pt x="19431" y="42672"/>
                          </a:lnTo>
                          <a:close/>
                        </a:path>
                      </a:pathLst>
                    </a:custGeom>
                    <a:solidFill>
                      <a:srgbClr val="FF8B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>
                        <a:solidFill>
                          <a:schemeClr val="bg1"/>
                        </a:solidFill>
                      </a:endParaRPr>
                    </a:p>
                  </p:txBody>
                </p:sp>
                <p:grpSp>
                  <p:nvGrpSpPr>
                    <p:cNvPr id="3450" name="Graphic 3392">
                      <a:extLst>
                        <a:ext uri="{FF2B5EF4-FFF2-40B4-BE49-F238E27FC236}">
                          <a16:creationId xmlns:a16="http://schemas.microsoft.com/office/drawing/2014/main" id="{75B892D6-A882-4B56-875D-C64DC57E8119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6036752" y="3109892"/>
                      <a:ext cx="33434" cy="124378"/>
                      <a:chOff x="6036752" y="3109892"/>
                      <a:chExt cx="33434" cy="124378"/>
                    </a:xfrm>
                  </p:grpSpPr>
                  <p:sp>
                    <p:nvSpPr>
                      <p:cNvPr id="3451" name="Freeform: Shape 3450">
                        <a:extLst>
                          <a:ext uri="{FF2B5EF4-FFF2-40B4-BE49-F238E27FC236}">
                            <a16:creationId xmlns:a16="http://schemas.microsoft.com/office/drawing/2014/main" id="{E4F7E600-54C4-4A30-9379-FC36728C4D7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036752" y="3187212"/>
                        <a:ext cx="26766" cy="47058"/>
                      </a:xfrm>
                      <a:custGeom>
                        <a:avLst/>
                        <a:gdLst>
                          <a:gd name="connsiteX0" fmla="*/ 26767 w 26766"/>
                          <a:gd name="connsiteY0" fmla="*/ 3281 h 47058"/>
                          <a:gd name="connsiteX1" fmla="*/ 15622 w 26766"/>
                          <a:gd name="connsiteY1" fmla="*/ 11377 h 47058"/>
                          <a:gd name="connsiteX2" fmla="*/ 17146 w 26766"/>
                          <a:gd name="connsiteY2" fmla="*/ 36428 h 47058"/>
                          <a:gd name="connsiteX3" fmla="*/ 2478 w 26766"/>
                          <a:gd name="connsiteY3" fmla="*/ 46429 h 47058"/>
                          <a:gd name="connsiteX4" fmla="*/ 2383 w 26766"/>
                          <a:gd name="connsiteY4" fmla="*/ 43476 h 47058"/>
                          <a:gd name="connsiteX5" fmla="*/ 382 w 26766"/>
                          <a:gd name="connsiteY5" fmla="*/ 40428 h 47058"/>
                          <a:gd name="connsiteX6" fmla="*/ 13717 w 26766"/>
                          <a:gd name="connsiteY6" fmla="*/ 33189 h 47058"/>
                          <a:gd name="connsiteX7" fmla="*/ 7717 w 26766"/>
                          <a:gd name="connsiteY7" fmla="*/ 28427 h 47058"/>
                          <a:gd name="connsiteX8" fmla="*/ 7431 w 26766"/>
                          <a:gd name="connsiteY8" fmla="*/ 14806 h 47058"/>
                          <a:gd name="connsiteX9" fmla="*/ 9241 w 26766"/>
                          <a:gd name="connsiteY9" fmla="*/ 13853 h 47058"/>
                          <a:gd name="connsiteX10" fmla="*/ 7717 w 26766"/>
                          <a:gd name="connsiteY10" fmla="*/ 8710 h 47058"/>
                          <a:gd name="connsiteX11" fmla="*/ 15908 w 26766"/>
                          <a:gd name="connsiteY11" fmla="*/ 42 h 47058"/>
                          <a:gd name="connsiteX12" fmla="*/ 26767 w 26766"/>
                          <a:gd name="connsiteY12" fmla="*/ 3281 h 4705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</a:cxnLst>
                        <a:rect l="l" t="t" r="r" b="b"/>
                        <a:pathLst>
                          <a:path w="26766" h="47058">
                            <a:moveTo>
                              <a:pt x="26767" y="3281"/>
                            </a:moveTo>
                            <a:cubicBezTo>
                              <a:pt x="26767" y="3281"/>
                              <a:pt x="19813" y="7281"/>
                              <a:pt x="15622" y="11377"/>
                            </a:cubicBezTo>
                            <a:cubicBezTo>
                              <a:pt x="11431" y="15568"/>
                              <a:pt x="17908" y="28998"/>
                              <a:pt x="17146" y="36428"/>
                            </a:cubicBezTo>
                            <a:cubicBezTo>
                              <a:pt x="16480" y="43762"/>
                              <a:pt x="3430" y="48905"/>
                              <a:pt x="2478" y="46429"/>
                            </a:cubicBezTo>
                            <a:cubicBezTo>
                              <a:pt x="1621" y="43952"/>
                              <a:pt x="2383" y="43476"/>
                              <a:pt x="2383" y="43476"/>
                            </a:cubicBezTo>
                            <a:cubicBezTo>
                              <a:pt x="2383" y="43476"/>
                              <a:pt x="-1142" y="41857"/>
                              <a:pt x="382" y="40428"/>
                            </a:cubicBezTo>
                            <a:cubicBezTo>
                              <a:pt x="1906" y="38999"/>
                              <a:pt x="13717" y="33189"/>
                              <a:pt x="13717" y="33189"/>
                            </a:cubicBezTo>
                            <a:cubicBezTo>
                              <a:pt x="13717" y="33189"/>
                              <a:pt x="10098" y="32808"/>
                              <a:pt x="7717" y="28427"/>
                            </a:cubicBezTo>
                            <a:cubicBezTo>
                              <a:pt x="5335" y="24045"/>
                              <a:pt x="5621" y="15758"/>
                              <a:pt x="7431" y="14806"/>
                            </a:cubicBezTo>
                            <a:cubicBezTo>
                              <a:pt x="9241" y="13853"/>
                              <a:pt x="9241" y="13853"/>
                              <a:pt x="9241" y="13853"/>
                            </a:cubicBezTo>
                            <a:cubicBezTo>
                              <a:pt x="9241" y="13853"/>
                              <a:pt x="6574" y="13853"/>
                              <a:pt x="7717" y="8710"/>
                            </a:cubicBezTo>
                            <a:cubicBezTo>
                              <a:pt x="8955" y="3566"/>
                              <a:pt x="12955" y="423"/>
                              <a:pt x="15908" y="42"/>
                            </a:cubicBezTo>
                            <a:cubicBezTo>
                              <a:pt x="21433" y="-434"/>
                              <a:pt x="26767" y="3281"/>
                              <a:pt x="26767" y="3281"/>
                            </a:cubicBezTo>
                            <a:close/>
                          </a:path>
                        </a:pathLst>
                      </a:custGeom>
                      <a:solidFill>
                        <a:srgbClr val="FF8B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>
                          <a:solidFill>
                            <a:schemeClr val="bg1"/>
                          </a:solidFill>
                        </a:endParaRPr>
                      </a:p>
                    </p:txBody>
                  </p:sp>
                  <p:sp>
                    <p:nvSpPr>
                      <p:cNvPr id="3452" name="Freeform: Shape 3451">
                        <a:extLst>
                          <a:ext uri="{FF2B5EF4-FFF2-40B4-BE49-F238E27FC236}">
                            <a16:creationId xmlns:a16="http://schemas.microsoft.com/office/drawing/2014/main" id="{4C26A5F0-34EA-4CE1-8C1D-2FC8F3CDF02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047083" y="3109892"/>
                        <a:ext cx="23103" cy="46465"/>
                      </a:xfrm>
                      <a:custGeom>
                        <a:avLst/>
                        <a:gdLst>
                          <a:gd name="connsiteX0" fmla="*/ 23103 w 23103"/>
                          <a:gd name="connsiteY0" fmla="*/ 43168 h 46465"/>
                          <a:gd name="connsiteX1" fmla="*/ 11959 w 23103"/>
                          <a:gd name="connsiteY1" fmla="*/ 35072 h 46465"/>
                          <a:gd name="connsiteX2" fmla="*/ 13483 w 23103"/>
                          <a:gd name="connsiteY2" fmla="*/ 10021 h 46465"/>
                          <a:gd name="connsiteX3" fmla="*/ 2053 w 23103"/>
                          <a:gd name="connsiteY3" fmla="*/ 687 h 46465"/>
                          <a:gd name="connsiteX4" fmla="*/ 4148 w 23103"/>
                          <a:gd name="connsiteY4" fmla="*/ 4116 h 46465"/>
                          <a:gd name="connsiteX5" fmla="*/ 243 w 23103"/>
                          <a:gd name="connsiteY5" fmla="*/ 6402 h 46465"/>
                          <a:gd name="connsiteX6" fmla="*/ 10149 w 23103"/>
                          <a:gd name="connsiteY6" fmla="*/ 13260 h 46465"/>
                          <a:gd name="connsiteX7" fmla="*/ 4148 w 23103"/>
                          <a:gd name="connsiteY7" fmla="*/ 18022 h 46465"/>
                          <a:gd name="connsiteX8" fmla="*/ 3863 w 23103"/>
                          <a:gd name="connsiteY8" fmla="*/ 31643 h 46465"/>
                          <a:gd name="connsiteX9" fmla="*/ 5672 w 23103"/>
                          <a:gd name="connsiteY9" fmla="*/ 32595 h 46465"/>
                          <a:gd name="connsiteX10" fmla="*/ 4148 w 23103"/>
                          <a:gd name="connsiteY10" fmla="*/ 37739 h 46465"/>
                          <a:gd name="connsiteX11" fmla="*/ 12340 w 23103"/>
                          <a:gd name="connsiteY11" fmla="*/ 46407 h 46465"/>
                          <a:gd name="connsiteX12" fmla="*/ 23103 w 23103"/>
                          <a:gd name="connsiteY12" fmla="*/ 43168 h 4646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</a:cxnLst>
                        <a:rect l="l" t="t" r="r" b="b"/>
                        <a:pathLst>
                          <a:path w="23103" h="46465">
                            <a:moveTo>
                              <a:pt x="23103" y="43168"/>
                            </a:moveTo>
                            <a:cubicBezTo>
                              <a:pt x="23103" y="43168"/>
                              <a:pt x="16150" y="39168"/>
                              <a:pt x="11959" y="35072"/>
                            </a:cubicBezTo>
                            <a:cubicBezTo>
                              <a:pt x="7768" y="30881"/>
                              <a:pt x="14245" y="17451"/>
                              <a:pt x="13483" y="10021"/>
                            </a:cubicBezTo>
                            <a:cubicBezTo>
                              <a:pt x="12816" y="2687"/>
                              <a:pt x="2910" y="-1790"/>
                              <a:pt x="2053" y="687"/>
                            </a:cubicBezTo>
                            <a:cubicBezTo>
                              <a:pt x="1196" y="3163"/>
                              <a:pt x="4148" y="4116"/>
                              <a:pt x="4148" y="4116"/>
                            </a:cubicBezTo>
                            <a:cubicBezTo>
                              <a:pt x="4148" y="4116"/>
                              <a:pt x="-1186" y="4878"/>
                              <a:pt x="243" y="6402"/>
                            </a:cubicBezTo>
                            <a:cubicBezTo>
                              <a:pt x="1767" y="7830"/>
                              <a:pt x="10149" y="13260"/>
                              <a:pt x="10149" y="13260"/>
                            </a:cubicBezTo>
                            <a:cubicBezTo>
                              <a:pt x="10149" y="13260"/>
                              <a:pt x="6530" y="13641"/>
                              <a:pt x="4148" y="18022"/>
                            </a:cubicBezTo>
                            <a:cubicBezTo>
                              <a:pt x="1767" y="22404"/>
                              <a:pt x="2053" y="30690"/>
                              <a:pt x="3863" y="31643"/>
                            </a:cubicBezTo>
                            <a:cubicBezTo>
                              <a:pt x="5672" y="32595"/>
                              <a:pt x="5672" y="32595"/>
                              <a:pt x="5672" y="32595"/>
                            </a:cubicBezTo>
                            <a:cubicBezTo>
                              <a:pt x="5672" y="32595"/>
                              <a:pt x="3005" y="32595"/>
                              <a:pt x="4148" y="37739"/>
                            </a:cubicBezTo>
                            <a:cubicBezTo>
                              <a:pt x="5387" y="42882"/>
                              <a:pt x="9387" y="46026"/>
                              <a:pt x="12340" y="46407"/>
                            </a:cubicBezTo>
                            <a:cubicBezTo>
                              <a:pt x="17769" y="46978"/>
                              <a:pt x="23103" y="43168"/>
                              <a:pt x="23103" y="43168"/>
                            </a:cubicBezTo>
                            <a:close/>
                          </a:path>
                        </a:pathLst>
                      </a:custGeom>
                      <a:solidFill>
                        <a:srgbClr val="FFBD03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>
                          <a:solidFill>
                            <a:schemeClr val="bg1"/>
                          </a:solidFill>
                        </a:endParaRPr>
                      </a:p>
                    </p:txBody>
                  </p:sp>
                  <p:sp>
                    <p:nvSpPr>
                      <p:cNvPr id="3453" name="Freeform: Shape 3452">
                        <a:extLst>
                          <a:ext uri="{FF2B5EF4-FFF2-40B4-BE49-F238E27FC236}">
                            <a16:creationId xmlns:a16="http://schemas.microsoft.com/office/drawing/2014/main" id="{DDDE00A4-AF90-4274-9AF4-C7CF1A01066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036796" y="3187212"/>
                        <a:ext cx="23103" cy="46448"/>
                      </a:xfrm>
                      <a:custGeom>
                        <a:avLst/>
                        <a:gdLst>
                          <a:gd name="connsiteX0" fmla="*/ 23103 w 23103"/>
                          <a:gd name="connsiteY0" fmla="*/ 3281 h 46448"/>
                          <a:gd name="connsiteX1" fmla="*/ 11959 w 23103"/>
                          <a:gd name="connsiteY1" fmla="*/ 11377 h 46448"/>
                          <a:gd name="connsiteX2" fmla="*/ 13483 w 23103"/>
                          <a:gd name="connsiteY2" fmla="*/ 36428 h 46448"/>
                          <a:gd name="connsiteX3" fmla="*/ 2053 w 23103"/>
                          <a:gd name="connsiteY3" fmla="*/ 45762 h 46448"/>
                          <a:gd name="connsiteX4" fmla="*/ 4148 w 23103"/>
                          <a:gd name="connsiteY4" fmla="*/ 42333 h 46448"/>
                          <a:gd name="connsiteX5" fmla="*/ 243 w 23103"/>
                          <a:gd name="connsiteY5" fmla="*/ 40047 h 46448"/>
                          <a:gd name="connsiteX6" fmla="*/ 10149 w 23103"/>
                          <a:gd name="connsiteY6" fmla="*/ 33189 h 46448"/>
                          <a:gd name="connsiteX7" fmla="*/ 4148 w 23103"/>
                          <a:gd name="connsiteY7" fmla="*/ 28427 h 46448"/>
                          <a:gd name="connsiteX8" fmla="*/ 3863 w 23103"/>
                          <a:gd name="connsiteY8" fmla="*/ 14806 h 46448"/>
                          <a:gd name="connsiteX9" fmla="*/ 5672 w 23103"/>
                          <a:gd name="connsiteY9" fmla="*/ 13853 h 46448"/>
                          <a:gd name="connsiteX10" fmla="*/ 4148 w 23103"/>
                          <a:gd name="connsiteY10" fmla="*/ 8710 h 46448"/>
                          <a:gd name="connsiteX11" fmla="*/ 12340 w 23103"/>
                          <a:gd name="connsiteY11" fmla="*/ 42 h 46448"/>
                          <a:gd name="connsiteX12" fmla="*/ 23103 w 23103"/>
                          <a:gd name="connsiteY12" fmla="*/ 3281 h 4644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</a:cxnLst>
                        <a:rect l="l" t="t" r="r" b="b"/>
                        <a:pathLst>
                          <a:path w="23103" h="46448">
                            <a:moveTo>
                              <a:pt x="23103" y="3281"/>
                            </a:moveTo>
                            <a:cubicBezTo>
                              <a:pt x="23103" y="3281"/>
                              <a:pt x="16150" y="7281"/>
                              <a:pt x="11959" y="11377"/>
                            </a:cubicBezTo>
                            <a:cubicBezTo>
                              <a:pt x="7768" y="15568"/>
                              <a:pt x="14245" y="28998"/>
                              <a:pt x="13483" y="36428"/>
                            </a:cubicBezTo>
                            <a:cubicBezTo>
                              <a:pt x="12816" y="43762"/>
                              <a:pt x="2910" y="48239"/>
                              <a:pt x="2053" y="45762"/>
                            </a:cubicBezTo>
                            <a:cubicBezTo>
                              <a:pt x="1196" y="43286"/>
                              <a:pt x="4148" y="42333"/>
                              <a:pt x="4148" y="42333"/>
                            </a:cubicBezTo>
                            <a:cubicBezTo>
                              <a:pt x="4148" y="42333"/>
                              <a:pt x="-1186" y="41571"/>
                              <a:pt x="243" y="40047"/>
                            </a:cubicBezTo>
                            <a:cubicBezTo>
                              <a:pt x="1767" y="38618"/>
                              <a:pt x="10149" y="33189"/>
                              <a:pt x="10149" y="33189"/>
                            </a:cubicBezTo>
                            <a:cubicBezTo>
                              <a:pt x="10149" y="33189"/>
                              <a:pt x="6530" y="32808"/>
                              <a:pt x="4148" y="28427"/>
                            </a:cubicBezTo>
                            <a:cubicBezTo>
                              <a:pt x="1767" y="24045"/>
                              <a:pt x="2053" y="15758"/>
                              <a:pt x="3863" y="14806"/>
                            </a:cubicBezTo>
                            <a:cubicBezTo>
                              <a:pt x="5672" y="13853"/>
                              <a:pt x="5672" y="13853"/>
                              <a:pt x="5672" y="13853"/>
                            </a:cubicBezTo>
                            <a:cubicBezTo>
                              <a:pt x="5672" y="13853"/>
                              <a:pt x="3005" y="13853"/>
                              <a:pt x="4148" y="8710"/>
                            </a:cubicBezTo>
                            <a:cubicBezTo>
                              <a:pt x="5387" y="3566"/>
                              <a:pt x="9387" y="423"/>
                              <a:pt x="12340" y="42"/>
                            </a:cubicBezTo>
                            <a:cubicBezTo>
                              <a:pt x="17674" y="-434"/>
                              <a:pt x="23103" y="3281"/>
                              <a:pt x="23103" y="3281"/>
                            </a:cubicBezTo>
                            <a:close/>
                          </a:path>
                        </a:pathLst>
                      </a:custGeom>
                      <a:solidFill>
                        <a:srgbClr val="FFBD03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>
                          <a:solidFill>
                            <a:schemeClr val="bg1"/>
                          </a:solidFill>
                        </a:endParaRPr>
                      </a:p>
                    </p:txBody>
                  </p:sp>
                  <p:sp>
                    <p:nvSpPr>
                      <p:cNvPr id="3454" name="Freeform: Shape 3453">
                        <a:extLst>
                          <a:ext uri="{FF2B5EF4-FFF2-40B4-BE49-F238E27FC236}">
                            <a16:creationId xmlns:a16="http://schemas.microsoft.com/office/drawing/2014/main" id="{D929E377-CAD2-498A-964C-C3D92CA6A9B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036927" y="3187126"/>
                        <a:ext cx="14019" cy="46693"/>
                      </a:xfrm>
                      <a:custGeom>
                        <a:avLst/>
                        <a:gdLst>
                          <a:gd name="connsiteX0" fmla="*/ 5542 w 14019"/>
                          <a:gd name="connsiteY0" fmla="*/ 45848 h 46693"/>
                          <a:gd name="connsiteX1" fmla="*/ 3446 w 14019"/>
                          <a:gd name="connsiteY1" fmla="*/ 45181 h 46693"/>
                          <a:gd name="connsiteX2" fmla="*/ 5542 w 14019"/>
                          <a:gd name="connsiteY2" fmla="*/ 42038 h 46693"/>
                          <a:gd name="connsiteX3" fmla="*/ 1827 w 14019"/>
                          <a:gd name="connsiteY3" fmla="*/ 40990 h 46693"/>
                          <a:gd name="connsiteX4" fmla="*/ 13162 w 14019"/>
                          <a:gd name="connsiteY4" fmla="*/ 32608 h 46693"/>
                          <a:gd name="connsiteX5" fmla="*/ 7447 w 14019"/>
                          <a:gd name="connsiteY5" fmla="*/ 30513 h 46693"/>
                          <a:gd name="connsiteX6" fmla="*/ 4685 w 14019"/>
                          <a:gd name="connsiteY6" fmla="*/ 16606 h 46693"/>
                          <a:gd name="connsiteX7" fmla="*/ 10400 w 14019"/>
                          <a:gd name="connsiteY7" fmla="*/ 15273 h 46693"/>
                          <a:gd name="connsiteX8" fmla="*/ 5637 w 14019"/>
                          <a:gd name="connsiteY8" fmla="*/ 8796 h 46693"/>
                          <a:gd name="connsiteX9" fmla="*/ 14019 w 14019"/>
                          <a:gd name="connsiteY9" fmla="*/ 33 h 46693"/>
                          <a:gd name="connsiteX10" fmla="*/ 4399 w 14019"/>
                          <a:gd name="connsiteY10" fmla="*/ 6224 h 46693"/>
                          <a:gd name="connsiteX11" fmla="*/ 5542 w 14019"/>
                          <a:gd name="connsiteY11" fmla="*/ 13844 h 46693"/>
                          <a:gd name="connsiteX12" fmla="*/ 1827 w 14019"/>
                          <a:gd name="connsiteY12" fmla="*/ 18511 h 46693"/>
                          <a:gd name="connsiteX13" fmla="*/ 5161 w 14019"/>
                          <a:gd name="connsiteY13" fmla="*/ 31275 h 46693"/>
                          <a:gd name="connsiteX14" fmla="*/ 10114 w 14019"/>
                          <a:gd name="connsiteY14" fmla="*/ 33180 h 46693"/>
                          <a:gd name="connsiteX15" fmla="*/ 17 w 14019"/>
                          <a:gd name="connsiteY15" fmla="*/ 40419 h 46693"/>
                          <a:gd name="connsiteX16" fmla="*/ 3065 w 14019"/>
                          <a:gd name="connsiteY16" fmla="*/ 42133 h 46693"/>
                          <a:gd name="connsiteX17" fmla="*/ 1827 w 14019"/>
                          <a:gd name="connsiteY17" fmla="*/ 46420 h 46693"/>
                          <a:gd name="connsiteX18" fmla="*/ 5542 w 14019"/>
                          <a:gd name="connsiteY18" fmla="*/ 45848 h 4669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</a:cxnLst>
                        <a:rect l="l" t="t" r="r" b="b"/>
                        <a:pathLst>
                          <a:path w="14019" h="46693">
                            <a:moveTo>
                              <a:pt x="5542" y="45848"/>
                            </a:moveTo>
                            <a:cubicBezTo>
                              <a:pt x="5542" y="45848"/>
                              <a:pt x="2684" y="46610"/>
                              <a:pt x="3446" y="45181"/>
                            </a:cubicBezTo>
                            <a:cubicBezTo>
                              <a:pt x="4208" y="43753"/>
                              <a:pt x="5542" y="42038"/>
                              <a:pt x="5542" y="42038"/>
                            </a:cubicBezTo>
                            <a:cubicBezTo>
                              <a:pt x="5542" y="42038"/>
                              <a:pt x="1065" y="42419"/>
                              <a:pt x="1827" y="40990"/>
                            </a:cubicBezTo>
                            <a:cubicBezTo>
                              <a:pt x="2494" y="39562"/>
                              <a:pt x="13162" y="32608"/>
                              <a:pt x="13162" y="32608"/>
                            </a:cubicBezTo>
                            <a:cubicBezTo>
                              <a:pt x="13162" y="32608"/>
                              <a:pt x="10876" y="32513"/>
                              <a:pt x="7447" y="30513"/>
                            </a:cubicBezTo>
                            <a:cubicBezTo>
                              <a:pt x="4018" y="28608"/>
                              <a:pt x="3065" y="19083"/>
                              <a:pt x="4685" y="16606"/>
                            </a:cubicBezTo>
                            <a:cubicBezTo>
                              <a:pt x="6304" y="14130"/>
                              <a:pt x="10400" y="15273"/>
                              <a:pt x="10400" y="15273"/>
                            </a:cubicBezTo>
                            <a:cubicBezTo>
                              <a:pt x="10400" y="15273"/>
                              <a:pt x="5732" y="12511"/>
                              <a:pt x="5637" y="8796"/>
                            </a:cubicBezTo>
                            <a:cubicBezTo>
                              <a:pt x="5542" y="5081"/>
                              <a:pt x="14019" y="33"/>
                              <a:pt x="14019" y="33"/>
                            </a:cubicBezTo>
                            <a:cubicBezTo>
                              <a:pt x="14019" y="33"/>
                              <a:pt x="8590" y="-824"/>
                              <a:pt x="4399" y="6224"/>
                            </a:cubicBezTo>
                            <a:cubicBezTo>
                              <a:pt x="970" y="11939"/>
                              <a:pt x="5542" y="13844"/>
                              <a:pt x="5542" y="13844"/>
                            </a:cubicBezTo>
                            <a:cubicBezTo>
                              <a:pt x="5542" y="13844"/>
                              <a:pt x="2780" y="13844"/>
                              <a:pt x="1827" y="18511"/>
                            </a:cubicBezTo>
                            <a:cubicBezTo>
                              <a:pt x="875" y="23179"/>
                              <a:pt x="3351" y="30037"/>
                              <a:pt x="5161" y="31275"/>
                            </a:cubicBezTo>
                            <a:cubicBezTo>
                              <a:pt x="6971" y="32418"/>
                              <a:pt x="10114" y="33180"/>
                              <a:pt x="10114" y="33180"/>
                            </a:cubicBezTo>
                            <a:cubicBezTo>
                              <a:pt x="10114" y="33180"/>
                              <a:pt x="208" y="37942"/>
                              <a:pt x="17" y="40419"/>
                            </a:cubicBezTo>
                            <a:cubicBezTo>
                              <a:pt x="-268" y="42895"/>
                              <a:pt x="3065" y="42133"/>
                              <a:pt x="3065" y="42133"/>
                            </a:cubicBezTo>
                            <a:cubicBezTo>
                              <a:pt x="3065" y="42133"/>
                              <a:pt x="-173" y="45753"/>
                              <a:pt x="1827" y="46420"/>
                            </a:cubicBezTo>
                            <a:cubicBezTo>
                              <a:pt x="3637" y="47277"/>
                              <a:pt x="5542" y="45848"/>
                              <a:pt x="5542" y="45848"/>
                            </a:cubicBez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>
                          <a:solidFill>
                            <a:schemeClr val="bg1"/>
                          </a:solidFill>
                        </a:endParaRPr>
                      </a:p>
                    </p:txBody>
                  </p:sp>
                </p:grpSp>
              </p:grpSp>
              <p:grpSp>
                <p:nvGrpSpPr>
                  <p:cNvPr id="3455" name="Graphic 3392">
                    <a:extLst>
                      <a:ext uri="{FF2B5EF4-FFF2-40B4-BE49-F238E27FC236}">
                        <a16:creationId xmlns:a16="http://schemas.microsoft.com/office/drawing/2014/main" id="{75B892D6-A882-4B56-875D-C64DC57E8119}"/>
                      </a:ext>
                    </a:extLst>
                  </p:cNvPr>
                  <p:cNvGrpSpPr/>
                  <p:nvPr/>
                </p:nvGrpSpPr>
                <p:grpSpPr>
                  <a:xfrm>
                    <a:off x="6107239" y="3109892"/>
                    <a:ext cx="36482" cy="124378"/>
                    <a:chOff x="6107239" y="3109892"/>
                    <a:chExt cx="36482" cy="124378"/>
                  </a:xfrm>
                </p:grpSpPr>
                <p:sp>
                  <p:nvSpPr>
                    <p:cNvPr id="3456" name="Freeform: Shape 3455">
                      <a:extLst>
                        <a:ext uri="{FF2B5EF4-FFF2-40B4-BE49-F238E27FC236}">
                          <a16:creationId xmlns:a16="http://schemas.microsoft.com/office/drawing/2014/main" id="{B13E3E4C-6F5B-4F7D-9690-9FB0B72BA17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107239" y="3110864"/>
                      <a:ext cx="19430" cy="45434"/>
                    </a:xfrm>
                    <a:custGeom>
                      <a:avLst/>
                      <a:gdLst>
                        <a:gd name="connsiteX0" fmla="*/ 0 w 19430"/>
                        <a:gd name="connsiteY0" fmla="*/ 42672 h 45434"/>
                        <a:gd name="connsiteX1" fmla="*/ 12573 w 19430"/>
                        <a:gd name="connsiteY1" fmla="*/ 30099 h 45434"/>
                        <a:gd name="connsiteX2" fmla="*/ 10001 w 19430"/>
                        <a:gd name="connsiteY2" fmla="*/ 6858 h 45434"/>
                        <a:gd name="connsiteX3" fmla="*/ 19431 w 19430"/>
                        <a:gd name="connsiteY3" fmla="*/ 0 h 45434"/>
                        <a:gd name="connsiteX4" fmla="*/ 14573 w 19430"/>
                        <a:gd name="connsiteY4" fmla="*/ 10192 h 45434"/>
                        <a:gd name="connsiteX5" fmla="*/ 16573 w 19430"/>
                        <a:gd name="connsiteY5" fmla="*/ 34195 h 45434"/>
                        <a:gd name="connsiteX6" fmla="*/ 4191 w 19430"/>
                        <a:gd name="connsiteY6" fmla="*/ 45434 h 45434"/>
                        <a:gd name="connsiteX7" fmla="*/ 0 w 19430"/>
                        <a:gd name="connsiteY7" fmla="*/ 42672 h 4543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19430" h="45434">
                          <a:moveTo>
                            <a:pt x="0" y="42672"/>
                          </a:moveTo>
                          <a:cubicBezTo>
                            <a:pt x="0" y="42672"/>
                            <a:pt x="12382" y="34481"/>
                            <a:pt x="12573" y="30099"/>
                          </a:cubicBezTo>
                          <a:cubicBezTo>
                            <a:pt x="12668" y="25718"/>
                            <a:pt x="8192" y="10954"/>
                            <a:pt x="10001" y="6858"/>
                          </a:cubicBezTo>
                          <a:cubicBezTo>
                            <a:pt x="11811" y="2762"/>
                            <a:pt x="19431" y="0"/>
                            <a:pt x="19431" y="0"/>
                          </a:cubicBezTo>
                          <a:cubicBezTo>
                            <a:pt x="19431" y="0"/>
                            <a:pt x="14478" y="5810"/>
                            <a:pt x="14573" y="10192"/>
                          </a:cubicBezTo>
                          <a:cubicBezTo>
                            <a:pt x="14668" y="14573"/>
                            <a:pt x="19336" y="29813"/>
                            <a:pt x="16573" y="34195"/>
                          </a:cubicBezTo>
                          <a:cubicBezTo>
                            <a:pt x="13811" y="38576"/>
                            <a:pt x="4191" y="45434"/>
                            <a:pt x="4191" y="45434"/>
                          </a:cubicBezTo>
                          <a:lnTo>
                            <a:pt x="0" y="42672"/>
                          </a:lnTo>
                          <a:close/>
                        </a:path>
                      </a:pathLst>
                    </a:custGeom>
                    <a:solidFill>
                      <a:srgbClr val="FFBD03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>
                        <a:solidFill>
                          <a:schemeClr val="bg1"/>
                        </a:solidFill>
                      </a:endParaRPr>
                    </a:p>
                  </p:txBody>
                </p:sp>
                <p:grpSp>
                  <p:nvGrpSpPr>
                    <p:cNvPr id="3457" name="Graphic 3392">
                      <a:extLst>
                        <a:ext uri="{FF2B5EF4-FFF2-40B4-BE49-F238E27FC236}">
                          <a16:creationId xmlns:a16="http://schemas.microsoft.com/office/drawing/2014/main" id="{75B892D6-A882-4B56-875D-C64DC57E8119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6110287" y="3109892"/>
                      <a:ext cx="33434" cy="124378"/>
                      <a:chOff x="6110287" y="3109892"/>
                      <a:chExt cx="33434" cy="124378"/>
                    </a:xfrm>
                  </p:grpSpPr>
                  <p:sp>
                    <p:nvSpPr>
                      <p:cNvPr id="3458" name="Freeform: Shape 3457">
                        <a:extLst>
                          <a:ext uri="{FF2B5EF4-FFF2-40B4-BE49-F238E27FC236}">
                            <a16:creationId xmlns:a16="http://schemas.microsoft.com/office/drawing/2014/main" id="{4459FE4F-9C26-49F2-8888-93F3232F92E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116954" y="3187212"/>
                        <a:ext cx="26766" cy="47058"/>
                      </a:xfrm>
                      <a:custGeom>
                        <a:avLst/>
                        <a:gdLst>
                          <a:gd name="connsiteX0" fmla="*/ 0 w 26766"/>
                          <a:gd name="connsiteY0" fmla="*/ 3281 h 47058"/>
                          <a:gd name="connsiteX1" fmla="*/ 11144 w 26766"/>
                          <a:gd name="connsiteY1" fmla="*/ 11377 h 47058"/>
                          <a:gd name="connsiteX2" fmla="*/ 9620 w 26766"/>
                          <a:gd name="connsiteY2" fmla="*/ 36428 h 47058"/>
                          <a:gd name="connsiteX3" fmla="*/ 24289 w 26766"/>
                          <a:gd name="connsiteY3" fmla="*/ 46429 h 47058"/>
                          <a:gd name="connsiteX4" fmla="*/ 24384 w 26766"/>
                          <a:gd name="connsiteY4" fmla="*/ 43476 h 47058"/>
                          <a:gd name="connsiteX5" fmla="*/ 26384 w 26766"/>
                          <a:gd name="connsiteY5" fmla="*/ 40428 h 47058"/>
                          <a:gd name="connsiteX6" fmla="*/ 13049 w 26766"/>
                          <a:gd name="connsiteY6" fmla="*/ 33189 h 47058"/>
                          <a:gd name="connsiteX7" fmla="*/ 19050 w 26766"/>
                          <a:gd name="connsiteY7" fmla="*/ 28427 h 47058"/>
                          <a:gd name="connsiteX8" fmla="*/ 19336 w 26766"/>
                          <a:gd name="connsiteY8" fmla="*/ 14806 h 47058"/>
                          <a:gd name="connsiteX9" fmla="*/ 17526 w 26766"/>
                          <a:gd name="connsiteY9" fmla="*/ 13853 h 47058"/>
                          <a:gd name="connsiteX10" fmla="*/ 19050 w 26766"/>
                          <a:gd name="connsiteY10" fmla="*/ 8710 h 47058"/>
                          <a:gd name="connsiteX11" fmla="*/ 10858 w 26766"/>
                          <a:gd name="connsiteY11" fmla="*/ 42 h 47058"/>
                          <a:gd name="connsiteX12" fmla="*/ 0 w 26766"/>
                          <a:gd name="connsiteY12" fmla="*/ 3281 h 4705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</a:cxnLst>
                        <a:rect l="l" t="t" r="r" b="b"/>
                        <a:pathLst>
                          <a:path w="26766" h="47058">
                            <a:moveTo>
                              <a:pt x="0" y="3281"/>
                            </a:moveTo>
                            <a:cubicBezTo>
                              <a:pt x="0" y="3281"/>
                              <a:pt x="6953" y="7281"/>
                              <a:pt x="11144" y="11377"/>
                            </a:cubicBezTo>
                            <a:cubicBezTo>
                              <a:pt x="15335" y="15568"/>
                              <a:pt x="8858" y="28998"/>
                              <a:pt x="9620" y="36428"/>
                            </a:cubicBezTo>
                            <a:cubicBezTo>
                              <a:pt x="10287" y="43762"/>
                              <a:pt x="23336" y="48905"/>
                              <a:pt x="24289" y="46429"/>
                            </a:cubicBezTo>
                            <a:cubicBezTo>
                              <a:pt x="25146" y="43952"/>
                              <a:pt x="24384" y="43476"/>
                              <a:pt x="24384" y="43476"/>
                            </a:cubicBezTo>
                            <a:cubicBezTo>
                              <a:pt x="24384" y="43476"/>
                              <a:pt x="27908" y="41857"/>
                              <a:pt x="26384" y="40428"/>
                            </a:cubicBezTo>
                            <a:cubicBezTo>
                              <a:pt x="24860" y="38999"/>
                              <a:pt x="13049" y="33189"/>
                              <a:pt x="13049" y="33189"/>
                            </a:cubicBezTo>
                            <a:cubicBezTo>
                              <a:pt x="13049" y="33189"/>
                              <a:pt x="16669" y="32808"/>
                              <a:pt x="19050" y="28427"/>
                            </a:cubicBezTo>
                            <a:cubicBezTo>
                              <a:pt x="21431" y="24045"/>
                              <a:pt x="21145" y="15758"/>
                              <a:pt x="19336" y="14806"/>
                            </a:cubicBezTo>
                            <a:cubicBezTo>
                              <a:pt x="17526" y="13853"/>
                              <a:pt x="17526" y="13853"/>
                              <a:pt x="17526" y="13853"/>
                            </a:cubicBezTo>
                            <a:cubicBezTo>
                              <a:pt x="17526" y="13853"/>
                              <a:pt x="20193" y="13853"/>
                              <a:pt x="19050" y="8710"/>
                            </a:cubicBezTo>
                            <a:cubicBezTo>
                              <a:pt x="17812" y="3566"/>
                              <a:pt x="13811" y="423"/>
                              <a:pt x="10858" y="42"/>
                            </a:cubicBezTo>
                            <a:cubicBezTo>
                              <a:pt x="5334" y="-434"/>
                              <a:pt x="0" y="3281"/>
                              <a:pt x="0" y="3281"/>
                            </a:cubicBezTo>
                            <a:close/>
                          </a:path>
                        </a:pathLst>
                      </a:custGeom>
                      <a:solidFill>
                        <a:srgbClr val="FFBD03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>
                          <a:solidFill>
                            <a:schemeClr val="bg1"/>
                          </a:solidFill>
                        </a:endParaRPr>
                      </a:p>
                    </p:txBody>
                  </p:sp>
                  <p:sp>
                    <p:nvSpPr>
                      <p:cNvPr id="3459" name="Freeform: Shape 3458">
                        <a:extLst>
                          <a:ext uri="{FF2B5EF4-FFF2-40B4-BE49-F238E27FC236}">
                            <a16:creationId xmlns:a16="http://schemas.microsoft.com/office/drawing/2014/main" id="{8B85D123-41DD-489C-A8C9-5C37C248514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110287" y="3109892"/>
                        <a:ext cx="23007" cy="46465"/>
                      </a:xfrm>
                      <a:custGeom>
                        <a:avLst/>
                        <a:gdLst>
                          <a:gd name="connsiteX0" fmla="*/ 0 w 23007"/>
                          <a:gd name="connsiteY0" fmla="*/ 43168 h 46465"/>
                          <a:gd name="connsiteX1" fmla="*/ 11144 w 23007"/>
                          <a:gd name="connsiteY1" fmla="*/ 35072 h 46465"/>
                          <a:gd name="connsiteX2" fmla="*/ 9525 w 23007"/>
                          <a:gd name="connsiteY2" fmla="*/ 10021 h 46465"/>
                          <a:gd name="connsiteX3" fmla="*/ 20955 w 23007"/>
                          <a:gd name="connsiteY3" fmla="*/ 687 h 46465"/>
                          <a:gd name="connsiteX4" fmla="*/ 18859 w 23007"/>
                          <a:gd name="connsiteY4" fmla="*/ 4116 h 46465"/>
                          <a:gd name="connsiteX5" fmla="*/ 22765 w 23007"/>
                          <a:gd name="connsiteY5" fmla="*/ 6402 h 46465"/>
                          <a:gd name="connsiteX6" fmla="*/ 12859 w 23007"/>
                          <a:gd name="connsiteY6" fmla="*/ 13260 h 46465"/>
                          <a:gd name="connsiteX7" fmla="*/ 18859 w 23007"/>
                          <a:gd name="connsiteY7" fmla="*/ 18022 h 46465"/>
                          <a:gd name="connsiteX8" fmla="*/ 19145 w 23007"/>
                          <a:gd name="connsiteY8" fmla="*/ 31643 h 46465"/>
                          <a:gd name="connsiteX9" fmla="*/ 17335 w 23007"/>
                          <a:gd name="connsiteY9" fmla="*/ 32595 h 46465"/>
                          <a:gd name="connsiteX10" fmla="*/ 18859 w 23007"/>
                          <a:gd name="connsiteY10" fmla="*/ 37739 h 46465"/>
                          <a:gd name="connsiteX11" fmla="*/ 10668 w 23007"/>
                          <a:gd name="connsiteY11" fmla="*/ 46407 h 46465"/>
                          <a:gd name="connsiteX12" fmla="*/ 0 w 23007"/>
                          <a:gd name="connsiteY12" fmla="*/ 43168 h 4646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</a:cxnLst>
                        <a:rect l="l" t="t" r="r" b="b"/>
                        <a:pathLst>
                          <a:path w="23007" h="46465">
                            <a:moveTo>
                              <a:pt x="0" y="43168"/>
                            </a:moveTo>
                            <a:cubicBezTo>
                              <a:pt x="0" y="43168"/>
                              <a:pt x="6953" y="39168"/>
                              <a:pt x="11144" y="35072"/>
                            </a:cubicBezTo>
                            <a:cubicBezTo>
                              <a:pt x="15335" y="30976"/>
                              <a:pt x="8858" y="17355"/>
                              <a:pt x="9525" y="10021"/>
                            </a:cubicBezTo>
                            <a:cubicBezTo>
                              <a:pt x="10192" y="2687"/>
                              <a:pt x="20098" y="-1790"/>
                              <a:pt x="20955" y="687"/>
                            </a:cubicBezTo>
                            <a:cubicBezTo>
                              <a:pt x="21812" y="3163"/>
                              <a:pt x="18859" y="4116"/>
                              <a:pt x="18859" y="4116"/>
                            </a:cubicBezTo>
                            <a:cubicBezTo>
                              <a:pt x="18859" y="4116"/>
                              <a:pt x="24194" y="4878"/>
                              <a:pt x="22765" y="6402"/>
                            </a:cubicBezTo>
                            <a:cubicBezTo>
                              <a:pt x="21241" y="7830"/>
                              <a:pt x="12859" y="13260"/>
                              <a:pt x="12859" y="13260"/>
                            </a:cubicBezTo>
                            <a:cubicBezTo>
                              <a:pt x="12859" y="13260"/>
                              <a:pt x="16478" y="13641"/>
                              <a:pt x="18859" y="18022"/>
                            </a:cubicBezTo>
                            <a:cubicBezTo>
                              <a:pt x="21241" y="22404"/>
                              <a:pt x="20955" y="30690"/>
                              <a:pt x="19145" y="31643"/>
                            </a:cubicBezTo>
                            <a:cubicBezTo>
                              <a:pt x="17335" y="32595"/>
                              <a:pt x="17335" y="32595"/>
                              <a:pt x="17335" y="32595"/>
                            </a:cubicBezTo>
                            <a:cubicBezTo>
                              <a:pt x="17335" y="32595"/>
                              <a:pt x="20003" y="32595"/>
                              <a:pt x="18859" y="37739"/>
                            </a:cubicBezTo>
                            <a:cubicBezTo>
                              <a:pt x="17621" y="42882"/>
                              <a:pt x="13621" y="46026"/>
                              <a:pt x="10668" y="46407"/>
                            </a:cubicBezTo>
                            <a:cubicBezTo>
                              <a:pt x="5334" y="46978"/>
                              <a:pt x="0" y="43168"/>
                              <a:pt x="0" y="43168"/>
                            </a:cubicBezTo>
                            <a:close/>
                          </a:path>
                        </a:pathLst>
                      </a:custGeom>
                      <a:solidFill>
                        <a:srgbClr val="FF8B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>
                          <a:solidFill>
                            <a:schemeClr val="bg1"/>
                          </a:solidFill>
                        </a:endParaRPr>
                      </a:p>
                    </p:txBody>
                  </p:sp>
                  <p:sp>
                    <p:nvSpPr>
                      <p:cNvPr id="3460" name="Freeform: Shape 3459">
                        <a:extLst>
                          <a:ext uri="{FF2B5EF4-FFF2-40B4-BE49-F238E27FC236}">
                            <a16:creationId xmlns:a16="http://schemas.microsoft.com/office/drawing/2014/main" id="{F9F111D7-85BE-42A6-BE31-8DDDEE0A02F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121431" y="3187243"/>
                        <a:ext cx="22272" cy="46513"/>
                      </a:xfrm>
                      <a:custGeom>
                        <a:avLst/>
                        <a:gdLst>
                          <a:gd name="connsiteX0" fmla="*/ 0 w 22272"/>
                          <a:gd name="connsiteY0" fmla="*/ 1440 h 46513"/>
                          <a:gd name="connsiteX1" fmla="*/ 10287 w 22272"/>
                          <a:gd name="connsiteY1" fmla="*/ 11442 h 46513"/>
                          <a:gd name="connsiteX2" fmla="*/ 8763 w 22272"/>
                          <a:gd name="connsiteY2" fmla="*/ 36492 h 46513"/>
                          <a:gd name="connsiteX3" fmla="*/ 20193 w 22272"/>
                          <a:gd name="connsiteY3" fmla="*/ 45827 h 46513"/>
                          <a:gd name="connsiteX4" fmla="*/ 18097 w 22272"/>
                          <a:gd name="connsiteY4" fmla="*/ 42398 h 46513"/>
                          <a:gd name="connsiteX5" fmla="*/ 22003 w 22272"/>
                          <a:gd name="connsiteY5" fmla="*/ 40112 h 46513"/>
                          <a:gd name="connsiteX6" fmla="*/ 12097 w 22272"/>
                          <a:gd name="connsiteY6" fmla="*/ 33254 h 46513"/>
                          <a:gd name="connsiteX7" fmla="*/ 18097 w 22272"/>
                          <a:gd name="connsiteY7" fmla="*/ 28491 h 46513"/>
                          <a:gd name="connsiteX8" fmla="*/ 18383 w 22272"/>
                          <a:gd name="connsiteY8" fmla="*/ 14871 h 46513"/>
                          <a:gd name="connsiteX9" fmla="*/ 16573 w 22272"/>
                          <a:gd name="connsiteY9" fmla="*/ 13918 h 46513"/>
                          <a:gd name="connsiteX10" fmla="*/ 18097 w 22272"/>
                          <a:gd name="connsiteY10" fmla="*/ 8775 h 46513"/>
                          <a:gd name="connsiteX11" fmla="*/ 9906 w 22272"/>
                          <a:gd name="connsiteY11" fmla="*/ 107 h 46513"/>
                          <a:gd name="connsiteX12" fmla="*/ 0 w 22272"/>
                          <a:gd name="connsiteY12" fmla="*/ 1440 h 4651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</a:cxnLst>
                        <a:rect l="l" t="t" r="r" b="b"/>
                        <a:pathLst>
                          <a:path w="22272" h="46513">
                            <a:moveTo>
                              <a:pt x="0" y="1440"/>
                            </a:moveTo>
                            <a:cubicBezTo>
                              <a:pt x="0" y="1440"/>
                              <a:pt x="6096" y="7251"/>
                              <a:pt x="10287" y="11442"/>
                            </a:cubicBezTo>
                            <a:cubicBezTo>
                              <a:pt x="14478" y="15633"/>
                              <a:pt x="8001" y="29063"/>
                              <a:pt x="8763" y="36492"/>
                            </a:cubicBezTo>
                            <a:cubicBezTo>
                              <a:pt x="9430" y="43827"/>
                              <a:pt x="19336" y="48303"/>
                              <a:pt x="20193" y="45827"/>
                            </a:cubicBezTo>
                            <a:cubicBezTo>
                              <a:pt x="21050" y="43350"/>
                              <a:pt x="18097" y="42398"/>
                              <a:pt x="18097" y="42398"/>
                            </a:cubicBezTo>
                            <a:cubicBezTo>
                              <a:pt x="18097" y="42398"/>
                              <a:pt x="23527" y="41636"/>
                              <a:pt x="22003" y="40112"/>
                            </a:cubicBezTo>
                            <a:cubicBezTo>
                              <a:pt x="20479" y="38683"/>
                              <a:pt x="12097" y="33254"/>
                              <a:pt x="12097" y="33254"/>
                            </a:cubicBezTo>
                            <a:cubicBezTo>
                              <a:pt x="12097" y="33254"/>
                              <a:pt x="15716" y="32873"/>
                              <a:pt x="18097" y="28491"/>
                            </a:cubicBezTo>
                            <a:cubicBezTo>
                              <a:pt x="20479" y="24110"/>
                              <a:pt x="20193" y="15823"/>
                              <a:pt x="18383" y="14871"/>
                            </a:cubicBezTo>
                            <a:cubicBezTo>
                              <a:pt x="16573" y="13918"/>
                              <a:pt x="16573" y="13918"/>
                              <a:pt x="16573" y="13918"/>
                            </a:cubicBezTo>
                            <a:cubicBezTo>
                              <a:pt x="16573" y="13918"/>
                              <a:pt x="19241" y="13918"/>
                              <a:pt x="18097" y="8775"/>
                            </a:cubicBezTo>
                            <a:cubicBezTo>
                              <a:pt x="16859" y="3631"/>
                              <a:pt x="12859" y="488"/>
                              <a:pt x="9906" y="107"/>
                            </a:cubicBezTo>
                            <a:cubicBezTo>
                              <a:pt x="4572" y="-465"/>
                              <a:pt x="0" y="1440"/>
                              <a:pt x="0" y="1440"/>
                            </a:cubicBezTo>
                            <a:close/>
                          </a:path>
                        </a:pathLst>
                      </a:custGeom>
                      <a:solidFill>
                        <a:srgbClr val="FF8B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>
                          <a:solidFill>
                            <a:schemeClr val="bg1"/>
                          </a:solidFill>
                        </a:endParaRPr>
                      </a:p>
                    </p:txBody>
                  </p:sp>
                </p:grpSp>
              </p:grpSp>
              <p:grpSp>
                <p:nvGrpSpPr>
                  <p:cNvPr id="3461" name="Graphic 3392">
                    <a:extLst>
                      <a:ext uri="{FF2B5EF4-FFF2-40B4-BE49-F238E27FC236}">
                        <a16:creationId xmlns:a16="http://schemas.microsoft.com/office/drawing/2014/main" id="{75B892D6-A882-4B56-875D-C64DC57E8119}"/>
                      </a:ext>
                    </a:extLst>
                  </p:cNvPr>
                  <p:cNvGrpSpPr/>
                  <p:nvPr/>
                </p:nvGrpSpPr>
                <p:grpSpPr>
                  <a:xfrm>
                    <a:off x="6055137" y="3138296"/>
                    <a:ext cx="71056" cy="91154"/>
                    <a:chOff x="6055137" y="3138296"/>
                    <a:chExt cx="71056" cy="91154"/>
                  </a:xfrm>
                </p:grpSpPr>
                <p:sp>
                  <p:nvSpPr>
                    <p:cNvPr id="3462" name="Freeform: Shape 3461">
                      <a:extLst>
                        <a:ext uri="{FF2B5EF4-FFF2-40B4-BE49-F238E27FC236}">
                          <a16:creationId xmlns:a16="http://schemas.microsoft.com/office/drawing/2014/main" id="{7149457D-431F-4500-B5C2-C6F1879D383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55137" y="3162680"/>
                      <a:ext cx="71056" cy="66770"/>
                    </a:xfrm>
                    <a:custGeom>
                      <a:avLst/>
                      <a:gdLst>
                        <a:gd name="connsiteX0" fmla="*/ 38862 w 71056"/>
                        <a:gd name="connsiteY0" fmla="*/ 66770 h 66770"/>
                        <a:gd name="connsiteX1" fmla="*/ 32195 w 71056"/>
                        <a:gd name="connsiteY1" fmla="*/ 66770 h 66770"/>
                        <a:gd name="connsiteX2" fmla="*/ 0 w 71056"/>
                        <a:gd name="connsiteY2" fmla="*/ 34576 h 66770"/>
                        <a:gd name="connsiteX3" fmla="*/ 0 w 71056"/>
                        <a:gd name="connsiteY3" fmla="*/ 13335 h 66770"/>
                        <a:gd name="connsiteX4" fmla="*/ 13335 w 71056"/>
                        <a:gd name="connsiteY4" fmla="*/ 0 h 66770"/>
                        <a:gd name="connsiteX5" fmla="*/ 57722 w 71056"/>
                        <a:gd name="connsiteY5" fmla="*/ 0 h 66770"/>
                        <a:gd name="connsiteX6" fmla="*/ 71057 w 71056"/>
                        <a:gd name="connsiteY6" fmla="*/ 13335 h 66770"/>
                        <a:gd name="connsiteX7" fmla="*/ 71057 w 71056"/>
                        <a:gd name="connsiteY7" fmla="*/ 34576 h 66770"/>
                        <a:gd name="connsiteX8" fmla="*/ 38862 w 71056"/>
                        <a:gd name="connsiteY8" fmla="*/ 66770 h 6677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71056" h="66770">
                          <a:moveTo>
                            <a:pt x="38862" y="66770"/>
                          </a:moveTo>
                          <a:lnTo>
                            <a:pt x="32195" y="66770"/>
                          </a:lnTo>
                          <a:cubicBezTo>
                            <a:pt x="14383" y="66770"/>
                            <a:pt x="0" y="52388"/>
                            <a:pt x="0" y="34576"/>
                          </a:cubicBezTo>
                          <a:lnTo>
                            <a:pt x="0" y="13335"/>
                          </a:lnTo>
                          <a:cubicBezTo>
                            <a:pt x="0" y="6001"/>
                            <a:pt x="6001" y="0"/>
                            <a:pt x="13335" y="0"/>
                          </a:cubicBezTo>
                          <a:lnTo>
                            <a:pt x="57722" y="0"/>
                          </a:lnTo>
                          <a:cubicBezTo>
                            <a:pt x="65056" y="0"/>
                            <a:pt x="71057" y="6001"/>
                            <a:pt x="71057" y="13335"/>
                          </a:cubicBezTo>
                          <a:lnTo>
                            <a:pt x="71057" y="34576"/>
                          </a:lnTo>
                          <a:cubicBezTo>
                            <a:pt x="71057" y="52292"/>
                            <a:pt x="56674" y="66770"/>
                            <a:pt x="38862" y="66770"/>
                          </a:cubicBezTo>
                          <a:close/>
                        </a:path>
                      </a:pathLst>
                    </a:custGeom>
                    <a:solidFill>
                      <a:srgbClr val="FFBD03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3463" name="Freeform: Shape 3462">
                      <a:extLst>
                        <a:ext uri="{FF2B5EF4-FFF2-40B4-BE49-F238E27FC236}">
                          <a16:creationId xmlns:a16="http://schemas.microsoft.com/office/drawing/2014/main" id="{B9A1166F-6C25-403A-9511-CE164384FA6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96552" y="3165083"/>
                      <a:ext cx="29425" cy="58266"/>
                    </a:xfrm>
                    <a:custGeom>
                      <a:avLst/>
                      <a:gdLst>
                        <a:gd name="connsiteX0" fmla="*/ 209 w 29425"/>
                        <a:gd name="connsiteY0" fmla="*/ 8360 h 58266"/>
                        <a:gd name="connsiteX1" fmla="*/ 4114 w 29425"/>
                        <a:gd name="connsiteY1" fmla="*/ 1407 h 58266"/>
                        <a:gd name="connsiteX2" fmla="*/ 13449 w 29425"/>
                        <a:gd name="connsiteY2" fmla="*/ 73 h 58266"/>
                        <a:gd name="connsiteX3" fmla="*/ 24783 w 29425"/>
                        <a:gd name="connsiteY3" fmla="*/ 3502 h 58266"/>
                        <a:gd name="connsiteX4" fmla="*/ 29355 w 29425"/>
                        <a:gd name="connsiteY4" fmla="*/ 23219 h 58266"/>
                        <a:gd name="connsiteX5" fmla="*/ 27260 w 29425"/>
                        <a:gd name="connsiteY5" fmla="*/ 41602 h 58266"/>
                        <a:gd name="connsiteX6" fmla="*/ 22688 w 29425"/>
                        <a:gd name="connsiteY6" fmla="*/ 50365 h 58266"/>
                        <a:gd name="connsiteX7" fmla="*/ 17830 w 29425"/>
                        <a:gd name="connsiteY7" fmla="*/ 55223 h 58266"/>
                        <a:gd name="connsiteX8" fmla="*/ 4876 w 29425"/>
                        <a:gd name="connsiteY8" fmla="*/ 57985 h 58266"/>
                        <a:gd name="connsiteX9" fmla="*/ 8972 w 29425"/>
                        <a:gd name="connsiteY9" fmla="*/ 52556 h 58266"/>
                        <a:gd name="connsiteX10" fmla="*/ 13068 w 29425"/>
                        <a:gd name="connsiteY10" fmla="*/ 43126 h 58266"/>
                        <a:gd name="connsiteX11" fmla="*/ 16973 w 29425"/>
                        <a:gd name="connsiteY11" fmla="*/ 30649 h 58266"/>
                        <a:gd name="connsiteX12" fmla="*/ 19068 w 29425"/>
                        <a:gd name="connsiteY12" fmla="*/ 17409 h 58266"/>
                        <a:gd name="connsiteX13" fmla="*/ 19449 w 29425"/>
                        <a:gd name="connsiteY13" fmla="*/ 10075 h 58266"/>
                        <a:gd name="connsiteX14" fmla="*/ 11829 w 29425"/>
                        <a:gd name="connsiteY14" fmla="*/ 9408 h 58266"/>
                        <a:gd name="connsiteX15" fmla="*/ 1161 w 29425"/>
                        <a:gd name="connsiteY15" fmla="*/ 9027 h 58266"/>
                        <a:gd name="connsiteX16" fmla="*/ 209 w 29425"/>
                        <a:gd name="connsiteY16" fmla="*/ 8360 h 582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</a:cxnLst>
                      <a:rect l="l" t="t" r="r" b="b"/>
                      <a:pathLst>
                        <a:path w="29425" h="58266">
                          <a:moveTo>
                            <a:pt x="209" y="8360"/>
                          </a:moveTo>
                          <a:cubicBezTo>
                            <a:pt x="-839" y="6455"/>
                            <a:pt x="2304" y="2455"/>
                            <a:pt x="4114" y="1407"/>
                          </a:cubicBezTo>
                          <a:cubicBezTo>
                            <a:pt x="6591" y="-22"/>
                            <a:pt x="10686" y="-117"/>
                            <a:pt x="13449" y="73"/>
                          </a:cubicBezTo>
                          <a:cubicBezTo>
                            <a:pt x="16782" y="264"/>
                            <a:pt x="22593" y="835"/>
                            <a:pt x="24783" y="3502"/>
                          </a:cubicBezTo>
                          <a:cubicBezTo>
                            <a:pt x="28974" y="8551"/>
                            <a:pt x="29070" y="17123"/>
                            <a:pt x="29355" y="23219"/>
                          </a:cubicBezTo>
                          <a:cubicBezTo>
                            <a:pt x="29641" y="29410"/>
                            <a:pt x="29070" y="35602"/>
                            <a:pt x="27260" y="41602"/>
                          </a:cubicBezTo>
                          <a:cubicBezTo>
                            <a:pt x="26307" y="45031"/>
                            <a:pt x="24688" y="47603"/>
                            <a:pt x="22688" y="50365"/>
                          </a:cubicBezTo>
                          <a:cubicBezTo>
                            <a:pt x="21164" y="52461"/>
                            <a:pt x="20021" y="53985"/>
                            <a:pt x="17830" y="55223"/>
                          </a:cubicBezTo>
                          <a:cubicBezTo>
                            <a:pt x="14687" y="56938"/>
                            <a:pt x="8400" y="59033"/>
                            <a:pt x="4876" y="57985"/>
                          </a:cubicBezTo>
                          <a:cubicBezTo>
                            <a:pt x="5924" y="55985"/>
                            <a:pt x="7829" y="54556"/>
                            <a:pt x="8972" y="52556"/>
                          </a:cubicBezTo>
                          <a:cubicBezTo>
                            <a:pt x="10591" y="49603"/>
                            <a:pt x="11639" y="46270"/>
                            <a:pt x="13068" y="43126"/>
                          </a:cubicBezTo>
                          <a:cubicBezTo>
                            <a:pt x="14782" y="39126"/>
                            <a:pt x="15639" y="34840"/>
                            <a:pt x="16973" y="30649"/>
                          </a:cubicBezTo>
                          <a:cubicBezTo>
                            <a:pt x="18306" y="26458"/>
                            <a:pt x="18592" y="21695"/>
                            <a:pt x="19068" y="17409"/>
                          </a:cubicBezTo>
                          <a:cubicBezTo>
                            <a:pt x="19354" y="15028"/>
                            <a:pt x="19830" y="12456"/>
                            <a:pt x="19449" y="10075"/>
                          </a:cubicBezTo>
                          <a:cubicBezTo>
                            <a:pt x="18783" y="5598"/>
                            <a:pt x="14877" y="8836"/>
                            <a:pt x="11829" y="9408"/>
                          </a:cubicBezTo>
                          <a:cubicBezTo>
                            <a:pt x="8210" y="10075"/>
                            <a:pt x="4686" y="9217"/>
                            <a:pt x="1161" y="9027"/>
                          </a:cubicBezTo>
                          <a:cubicBezTo>
                            <a:pt x="1066" y="8646"/>
                            <a:pt x="1257" y="8360"/>
                            <a:pt x="209" y="8360"/>
                          </a:cubicBezTo>
                          <a:close/>
                        </a:path>
                      </a:pathLst>
                    </a:custGeom>
                    <a:solidFill>
                      <a:srgbClr val="FF8B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3464" name="Freeform: Shape 3463">
                      <a:extLst>
                        <a:ext uri="{FF2B5EF4-FFF2-40B4-BE49-F238E27FC236}">
                          <a16:creationId xmlns:a16="http://schemas.microsoft.com/office/drawing/2014/main" id="{F939F851-2480-4BEE-A040-96E87243B52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59578" y="3178110"/>
                      <a:ext cx="31566" cy="46010"/>
                    </a:xfrm>
                    <a:custGeom>
                      <a:avLst/>
                      <a:gdLst>
                        <a:gd name="connsiteX0" fmla="*/ 5274 w 31566"/>
                        <a:gd name="connsiteY0" fmla="*/ 0 h 46010"/>
                        <a:gd name="connsiteX1" fmla="*/ 2322 w 31566"/>
                        <a:gd name="connsiteY1" fmla="*/ 7049 h 46010"/>
                        <a:gd name="connsiteX2" fmla="*/ 321 w 31566"/>
                        <a:gd name="connsiteY2" fmla="*/ 16097 h 46010"/>
                        <a:gd name="connsiteX3" fmla="*/ 893 w 31566"/>
                        <a:gd name="connsiteY3" fmla="*/ 28385 h 46010"/>
                        <a:gd name="connsiteX4" fmla="*/ 9084 w 31566"/>
                        <a:gd name="connsiteY4" fmla="*/ 41815 h 46010"/>
                        <a:gd name="connsiteX5" fmla="*/ 21848 w 31566"/>
                        <a:gd name="connsiteY5" fmla="*/ 46006 h 46010"/>
                        <a:gd name="connsiteX6" fmla="*/ 30611 w 31566"/>
                        <a:gd name="connsiteY6" fmla="*/ 42767 h 46010"/>
                        <a:gd name="connsiteX7" fmla="*/ 28134 w 31566"/>
                        <a:gd name="connsiteY7" fmla="*/ 29623 h 46010"/>
                        <a:gd name="connsiteX8" fmla="*/ 18324 w 31566"/>
                        <a:gd name="connsiteY8" fmla="*/ 12287 h 46010"/>
                        <a:gd name="connsiteX9" fmla="*/ 15561 w 31566"/>
                        <a:gd name="connsiteY9" fmla="*/ 7334 h 46010"/>
                        <a:gd name="connsiteX10" fmla="*/ 14514 w 31566"/>
                        <a:gd name="connsiteY10" fmla="*/ 6953 h 46010"/>
                        <a:gd name="connsiteX11" fmla="*/ 9275 w 31566"/>
                        <a:gd name="connsiteY11" fmla="*/ 476 h 46010"/>
                        <a:gd name="connsiteX12" fmla="*/ 5274 w 31566"/>
                        <a:gd name="connsiteY12" fmla="*/ 0 h 4601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</a:cxnLst>
                      <a:rect l="l" t="t" r="r" b="b"/>
                      <a:pathLst>
                        <a:path w="31566" h="46010">
                          <a:moveTo>
                            <a:pt x="5274" y="0"/>
                          </a:moveTo>
                          <a:cubicBezTo>
                            <a:pt x="3369" y="1238"/>
                            <a:pt x="2893" y="5048"/>
                            <a:pt x="2322" y="7049"/>
                          </a:cubicBezTo>
                          <a:cubicBezTo>
                            <a:pt x="1560" y="10001"/>
                            <a:pt x="798" y="13049"/>
                            <a:pt x="321" y="16097"/>
                          </a:cubicBezTo>
                          <a:cubicBezTo>
                            <a:pt x="-250" y="20098"/>
                            <a:pt x="-60" y="24479"/>
                            <a:pt x="893" y="28385"/>
                          </a:cubicBezTo>
                          <a:cubicBezTo>
                            <a:pt x="2036" y="33052"/>
                            <a:pt x="5370" y="38481"/>
                            <a:pt x="9084" y="41815"/>
                          </a:cubicBezTo>
                          <a:cubicBezTo>
                            <a:pt x="12418" y="44863"/>
                            <a:pt x="17371" y="46101"/>
                            <a:pt x="21848" y="46006"/>
                          </a:cubicBezTo>
                          <a:cubicBezTo>
                            <a:pt x="24515" y="45910"/>
                            <a:pt x="28992" y="45053"/>
                            <a:pt x="30611" y="42767"/>
                          </a:cubicBezTo>
                          <a:cubicBezTo>
                            <a:pt x="33183" y="39148"/>
                            <a:pt x="29944" y="32957"/>
                            <a:pt x="28134" y="29623"/>
                          </a:cubicBezTo>
                          <a:cubicBezTo>
                            <a:pt x="24896" y="23717"/>
                            <a:pt x="22324" y="17621"/>
                            <a:pt x="18324" y="12287"/>
                          </a:cubicBezTo>
                          <a:cubicBezTo>
                            <a:pt x="17181" y="10763"/>
                            <a:pt x="16800" y="8763"/>
                            <a:pt x="15561" y="7334"/>
                          </a:cubicBezTo>
                          <a:cubicBezTo>
                            <a:pt x="15276" y="7049"/>
                            <a:pt x="14704" y="7239"/>
                            <a:pt x="14514" y="6953"/>
                          </a:cubicBezTo>
                          <a:cubicBezTo>
                            <a:pt x="12704" y="4858"/>
                            <a:pt x="10989" y="2667"/>
                            <a:pt x="9275" y="476"/>
                          </a:cubicBezTo>
                          <a:cubicBezTo>
                            <a:pt x="8132" y="953"/>
                            <a:pt x="7084" y="953"/>
                            <a:pt x="5274" y="0"/>
                          </a:cubicBezTo>
                          <a:close/>
                        </a:path>
                      </a:pathLst>
                    </a:custGeom>
                    <a:solidFill>
                      <a:srgbClr val="FF8B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3465" name="Freeform: Shape 3464">
                      <a:extLst>
                        <a:ext uri="{FF2B5EF4-FFF2-40B4-BE49-F238E27FC236}">
                          <a16:creationId xmlns:a16="http://schemas.microsoft.com/office/drawing/2014/main" id="{676B13AD-E584-47DB-9443-5FC4169841D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63589" y="3172014"/>
                      <a:ext cx="54795" cy="53262"/>
                    </a:xfrm>
                    <a:custGeom>
                      <a:avLst/>
                      <a:gdLst>
                        <a:gd name="connsiteX0" fmla="*/ 1168 w 54795"/>
                        <a:gd name="connsiteY0" fmla="*/ 0 h 53262"/>
                        <a:gd name="connsiteX1" fmla="*/ 53080 w 54795"/>
                        <a:gd name="connsiteY1" fmla="*/ 0 h 53262"/>
                        <a:gd name="connsiteX2" fmla="*/ 45650 w 54795"/>
                        <a:gd name="connsiteY2" fmla="*/ 47435 h 53262"/>
                        <a:gd name="connsiteX3" fmla="*/ 5264 w 54795"/>
                        <a:gd name="connsiteY3" fmla="*/ 44672 h 53262"/>
                        <a:gd name="connsiteX4" fmla="*/ 1168 w 54795"/>
                        <a:gd name="connsiteY4" fmla="*/ 0 h 5326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54795" h="53262">
                          <a:moveTo>
                            <a:pt x="1168" y="0"/>
                          </a:moveTo>
                          <a:lnTo>
                            <a:pt x="53080" y="0"/>
                          </a:lnTo>
                          <a:cubicBezTo>
                            <a:pt x="53080" y="0"/>
                            <a:pt x="60128" y="34957"/>
                            <a:pt x="45650" y="47435"/>
                          </a:cubicBezTo>
                          <a:cubicBezTo>
                            <a:pt x="31172" y="59912"/>
                            <a:pt x="10122" y="49149"/>
                            <a:pt x="5264" y="44672"/>
                          </a:cubicBezTo>
                          <a:cubicBezTo>
                            <a:pt x="-3308" y="36767"/>
                            <a:pt x="1168" y="0"/>
                            <a:pt x="1168" y="0"/>
                          </a:cubicBezTo>
                          <a:close/>
                        </a:path>
                      </a:pathLst>
                    </a:custGeom>
                    <a:solidFill>
                      <a:srgbClr val="C100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3466" name="Freeform: Shape 3465">
                      <a:extLst>
                        <a:ext uri="{FF2B5EF4-FFF2-40B4-BE49-F238E27FC236}">
                          <a16:creationId xmlns:a16="http://schemas.microsoft.com/office/drawing/2014/main" id="{2D6CE0DB-54C4-403A-A470-ABC0CC9BBF5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97523" y="3174428"/>
                      <a:ext cx="16909" cy="42285"/>
                    </a:xfrm>
                    <a:custGeom>
                      <a:avLst/>
                      <a:gdLst>
                        <a:gd name="connsiteX0" fmla="*/ 0 w 16909"/>
                        <a:gd name="connsiteY0" fmla="*/ 42258 h 42285"/>
                        <a:gd name="connsiteX1" fmla="*/ 5334 w 16909"/>
                        <a:gd name="connsiteY1" fmla="*/ 39210 h 42285"/>
                        <a:gd name="connsiteX2" fmla="*/ 13526 w 16909"/>
                        <a:gd name="connsiteY2" fmla="*/ 31019 h 42285"/>
                        <a:gd name="connsiteX3" fmla="*/ 16859 w 16909"/>
                        <a:gd name="connsiteY3" fmla="*/ 14731 h 42285"/>
                        <a:gd name="connsiteX4" fmla="*/ 16193 w 16909"/>
                        <a:gd name="connsiteY4" fmla="*/ 8064 h 42285"/>
                        <a:gd name="connsiteX5" fmla="*/ 16097 w 16909"/>
                        <a:gd name="connsiteY5" fmla="*/ 2539 h 42285"/>
                        <a:gd name="connsiteX6" fmla="*/ 12573 w 16909"/>
                        <a:gd name="connsiteY6" fmla="*/ 63 h 42285"/>
                        <a:gd name="connsiteX7" fmla="*/ 5715 w 16909"/>
                        <a:gd name="connsiteY7" fmla="*/ 18255 h 42285"/>
                        <a:gd name="connsiteX8" fmla="*/ 2667 w 16909"/>
                        <a:gd name="connsiteY8" fmla="*/ 32543 h 42285"/>
                        <a:gd name="connsiteX9" fmla="*/ 857 w 16909"/>
                        <a:gd name="connsiteY9" fmla="*/ 41306 h 42285"/>
                        <a:gd name="connsiteX10" fmla="*/ 0 w 16909"/>
                        <a:gd name="connsiteY10" fmla="*/ 42258 h 4228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16909" h="42285">
                          <a:moveTo>
                            <a:pt x="0" y="42258"/>
                          </a:moveTo>
                          <a:cubicBezTo>
                            <a:pt x="2286" y="42544"/>
                            <a:pt x="3715" y="40544"/>
                            <a:pt x="5334" y="39210"/>
                          </a:cubicBezTo>
                          <a:cubicBezTo>
                            <a:pt x="8668" y="36543"/>
                            <a:pt x="12002" y="35115"/>
                            <a:pt x="13526" y="31019"/>
                          </a:cubicBezTo>
                          <a:cubicBezTo>
                            <a:pt x="15526" y="25875"/>
                            <a:pt x="16478" y="20160"/>
                            <a:pt x="16859" y="14731"/>
                          </a:cubicBezTo>
                          <a:cubicBezTo>
                            <a:pt x="17050" y="12159"/>
                            <a:pt x="16669" y="10540"/>
                            <a:pt x="16193" y="8064"/>
                          </a:cubicBezTo>
                          <a:cubicBezTo>
                            <a:pt x="15811" y="6254"/>
                            <a:pt x="16478" y="4254"/>
                            <a:pt x="16097" y="2539"/>
                          </a:cubicBezTo>
                          <a:cubicBezTo>
                            <a:pt x="15526" y="-33"/>
                            <a:pt x="14764" y="-128"/>
                            <a:pt x="12573" y="63"/>
                          </a:cubicBezTo>
                          <a:cubicBezTo>
                            <a:pt x="2667" y="1206"/>
                            <a:pt x="5144" y="10635"/>
                            <a:pt x="5715" y="18255"/>
                          </a:cubicBezTo>
                          <a:cubicBezTo>
                            <a:pt x="6096" y="23494"/>
                            <a:pt x="5239" y="27971"/>
                            <a:pt x="2667" y="32543"/>
                          </a:cubicBezTo>
                          <a:cubicBezTo>
                            <a:pt x="1143" y="35305"/>
                            <a:pt x="-476" y="37877"/>
                            <a:pt x="857" y="41306"/>
                          </a:cubicBezTo>
                          <a:cubicBezTo>
                            <a:pt x="1619" y="41211"/>
                            <a:pt x="2191" y="40734"/>
                            <a:pt x="0" y="42258"/>
                          </a:cubicBezTo>
                          <a:close/>
                        </a:path>
                      </a:pathLst>
                    </a:custGeom>
                    <a:solidFill>
                      <a:srgbClr val="E20505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3467" name="Freeform: Shape 3466">
                      <a:extLst>
                        <a:ext uri="{FF2B5EF4-FFF2-40B4-BE49-F238E27FC236}">
                          <a16:creationId xmlns:a16="http://schemas.microsoft.com/office/drawing/2014/main" id="{0299AC0D-137A-4B7C-A022-C6ECD67BD13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64677" y="3174327"/>
                      <a:ext cx="20753" cy="45979"/>
                    </a:xfrm>
                    <a:custGeom>
                      <a:avLst/>
                      <a:gdLst>
                        <a:gd name="connsiteX0" fmla="*/ 20653 w 20753"/>
                        <a:gd name="connsiteY0" fmla="*/ 45980 h 45979"/>
                        <a:gd name="connsiteX1" fmla="*/ 5128 w 20753"/>
                        <a:gd name="connsiteY1" fmla="*/ 38741 h 45979"/>
                        <a:gd name="connsiteX2" fmla="*/ 746 w 20753"/>
                        <a:gd name="connsiteY2" fmla="*/ 20643 h 45979"/>
                        <a:gd name="connsiteX3" fmla="*/ 270 w 20753"/>
                        <a:gd name="connsiteY3" fmla="*/ 9499 h 45979"/>
                        <a:gd name="connsiteX4" fmla="*/ 365 w 20753"/>
                        <a:gd name="connsiteY4" fmla="*/ 2736 h 45979"/>
                        <a:gd name="connsiteX5" fmla="*/ 4652 w 20753"/>
                        <a:gd name="connsiteY5" fmla="*/ 831 h 45979"/>
                        <a:gd name="connsiteX6" fmla="*/ 18653 w 20753"/>
                        <a:gd name="connsiteY6" fmla="*/ 69 h 45979"/>
                        <a:gd name="connsiteX7" fmla="*/ 17701 w 20753"/>
                        <a:gd name="connsiteY7" fmla="*/ 30168 h 45979"/>
                        <a:gd name="connsiteX8" fmla="*/ 19034 w 20753"/>
                        <a:gd name="connsiteY8" fmla="*/ 39503 h 45979"/>
                        <a:gd name="connsiteX9" fmla="*/ 20749 w 20753"/>
                        <a:gd name="connsiteY9" fmla="*/ 44837 h 45979"/>
                        <a:gd name="connsiteX10" fmla="*/ 20653 w 20753"/>
                        <a:gd name="connsiteY10" fmla="*/ 45980 h 4597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20753" h="45979">
                          <a:moveTo>
                            <a:pt x="20653" y="45980"/>
                          </a:moveTo>
                          <a:cubicBezTo>
                            <a:pt x="14367" y="45980"/>
                            <a:pt x="8652" y="44075"/>
                            <a:pt x="5128" y="38741"/>
                          </a:cubicBezTo>
                          <a:cubicBezTo>
                            <a:pt x="1413" y="33216"/>
                            <a:pt x="1127" y="27215"/>
                            <a:pt x="746" y="20643"/>
                          </a:cubicBezTo>
                          <a:cubicBezTo>
                            <a:pt x="461" y="16928"/>
                            <a:pt x="270" y="13214"/>
                            <a:pt x="270" y="9499"/>
                          </a:cubicBezTo>
                          <a:cubicBezTo>
                            <a:pt x="270" y="7784"/>
                            <a:pt x="-397" y="4355"/>
                            <a:pt x="365" y="2736"/>
                          </a:cubicBezTo>
                          <a:cubicBezTo>
                            <a:pt x="1223" y="736"/>
                            <a:pt x="2937" y="1022"/>
                            <a:pt x="4652" y="831"/>
                          </a:cubicBezTo>
                          <a:cubicBezTo>
                            <a:pt x="9224" y="450"/>
                            <a:pt x="14081" y="-217"/>
                            <a:pt x="18653" y="69"/>
                          </a:cubicBezTo>
                          <a:cubicBezTo>
                            <a:pt x="18844" y="10070"/>
                            <a:pt x="16177" y="19976"/>
                            <a:pt x="17701" y="30168"/>
                          </a:cubicBezTo>
                          <a:cubicBezTo>
                            <a:pt x="18177" y="33216"/>
                            <a:pt x="18463" y="36455"/>
                            <a:pt x="19034" y="39503"/>
                          </a:cubicBezTo>
                          <a:cubicBezTo>
                            <a:pt x="19415" y="41312"/>
                            <a:pt x="20844" y="43027"/>
                            <a:pt x="20749" y="44837"/>
                          </a:cubicBezTo>
                          <a:cubicBezTo>
                            <a:pt x="20273" y="45027"/>
                            <a:pt x="19987" y="44932"/>
                            <a:pt x="20653" y="45980"/>
                          </a:cubicBezTo>
                          <a:close/>
                        </a:path>
                      </a:pathLst>
                    </a:custGeom>
                    <a:solidFill>
                      <a:srgbClr val="E20505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3468" name="Freeform: Shape 3467">
                      <a:extLst>
                        <a:ext uri="{FF2B5EF4-FFF2-40B4-BE49-F238E27FC236}">
                          <a16:creationId xmlns:a16="http://schemas.microsoft.com/office/drawing/2014/main" id="{26BF7EC3-0703-4F48-AECB-697A3686AAD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67047" y="3176206"/>
                      <a:ext cx="10531" cy="39649"/>
                    </a:xfrm>
                    <a:custGeom>
                      <a:avLst/>
                      <a:gdLst>
                        <a:gd name="connsiteX0" fmla="*/ 1806 w 10531"/>
                        <a:gd name="connsiteY0" fmla="*/ 0 h 39649"/>
                        <a:gd name="connsiteX1" fmla="*/ 2473 w 10531"/>
                        <a:gd name="connsiteY1" fmla="*/ 32385 h 39649"/>
                        <a:gd name="connsiteX2" fmla="*/ 5711 w 10531"/>
                        <a:gd name="connsiteY2" fmla="*/ 36957 h 39649"/>
                        <a:gd name="connsiteX3" fmla="*/ 9902 w 10531"/>
                        <a:gd name="connsiteY3" fmla="*/ 35338 h 39649"/>
                        <a:gd name="connsiteX4" fmla="*/ 1806 w 10531"/>
                        <a:gd name="connsiteY4" fmla="*/ 0 h 3964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0531" h="39649">
                          <a:moveTo>
                            <a:pt x="1806" y="0"/>
                          </a:moveTo>
                          <a:cubicBezTo>
                            <a:pt x="1806" y="0"/>
                            <a:pt x="-2671" y="22289"/>
                            <a:pt x="2473" y="32385"/>
                          </a:cubicBezTo>
                          <a:cubicBezTo>
                            <a:pt x="3425" y="34290"/>
                            <a:pt x="4568" y="35814"/>
                            <a:pt x="5711" y="36957"/>
                          </a:cubicBezTo>
                          <a:cubicBezTo>
                            <a:pt x="8759" y="40196"/>
                            <a:pt x="11902" y="41434"/>
                            <a:pt x="9902" y="35338"/>
                          </a:cubicBezTo>
                          <a:lnTo>
                            <a:pt x="1806" y="0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3469" name="Freeform: Shape 3468">
                      <a:extLst>
                        <a:ext uri="{FF2B5EF4-FFF2-40B4-BE49-F238E27FC236}">
                          <a16:creationId xmlns:a16="http://schemas.microsoft.com/office/drawing/2014/main" id="{652FCA51-8827-483D-8AA2-3565CDFF3E2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65614" y="3140677"/>
                      <a:ext cx="53831" cy="31337"/>
                    </a:xfrm>
                    <a:custGeom>
                      <a:avLst/>
                      <a:gdLst>
                        <a:gd name="connsiteX0" fmla="*/ 10668 w 53831"/>
                        <a:gd name="connsiteY0" fmla="*/ 22193 h 31337"/>
                        <a:gd name="connsiteX1" fmla="*/ 18669 w 53831"/>
                        <a:gd name="connsiteY1" fmla="*/ 22098 h 31337"/>
                        <a:gd name="connsiteX2" fmla="*/ 22288 w 53831"/>
                        <a:gd name="connsiteY2" fmla="*/ 24670 h 31337"/>
                        <a:gd name="connsiteX3" fmla="*/ 23146 w 53831"/>
                        <a:gd name="connsiteY3" fmla="*/ 31337 h 31337"/>
                        <a:gd name="connsiteX4" fmla="*/ 28956 w 53831"/>
                        <a:gd name="connsiteY4" fmla="*/ 31337 h 31337"/>
                        <a:gd name="connsiteX5" fmla="*/ 30575 w 53831"/>
                        <a:gd name="connsiteY5" fmla="*/ 24384 h 31337"/>
                        <a:gd name="connsiteX6" fmla="*/ 35528 w 53831"/>
                        <a:gd name="connsiteY6" fmla="*/ 22003 h 31337"/>
                        <a:gd name="connsiteX7" fmla="*/ 51054 w 53831"/>
                        <a:gd name="connsiteY7" fmla="*/ 22765 h 31337"/>
                        <a:gd name="connsiteX8" fmla="*/ 53721 w 53831"/>
                        <a:gd name="connsiteY8" fmla="*/ 11049 h 31337"/>
                        <a:gd name="connsiteX9" fmla="*/ 45244 w 53831"/>
                        <a:gd name="connsiteY9" fmla="*/ 0 h 31337"/>
                        <a:gd name="connsiteX10" fmla="*/ 47911 w 53831"/>
                        <a:gd name="connsiteY10" fmla="*/ 15621 h 31337"/>
                        <a:gd name="connsiteX11" fmla="*/ 28003 w 53831"/>
                        <a:gd name="connsiteY11" fmla="*/ 8763 h 31337"/>
                        <a:gd name="connsiteX12" fmla="*/ 14383 w 53831"/>
                        <a:gd name="connsiteY12" fmla="*/ 12287 h 31337"/>
                        <a:gd name="connsiteX13" fmla="*/ 0 w 53831"/>
                        <a:gd name="connsiteY13" fmla="*/ 12097 h 31337"/>
                        <a:gd name="connsiteX14" fmla="*/ 2953 w 53831"/>
                        <a:gd name="connsiteY14" fmla="*/ 22003 h 31337"/>
                        <a:gd name="connsiteX15" fmla="*/ 10668 w 53831"/>
                        <a:gd name="connsiteY15" fmla="*/ 22193 h 3133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53831" h="31337">
                          <a:moveTo>
                            <a:pt x="10668" y="22193"/>
                          </a:moveTo>
                          <a:lnTo>
                            <a:pt x="18669" y="22098"/>
                          </a:lnTo>
                          <a:lnTo>
                            <a:pt x="22288" y="24670"/>
                          </a:lnTo>
                          <a:lnTo>
                            <a:pt x="23146" y="31337"/>
                          </a:lnTo>
                          <a:lnTo>
                            <a:pt x="28956" y="31337"/>
                          </a:lnTo>
                          <a:lnTo>
                            <a:pt x="30575" y="24384"/>
                          </a:lnTo>
                          <a:lnTo>
                            <a:pt x="35528" y="22003"/>
                          </a:lnTo>
                          <a:lnTo>
                            <a:pt x="51054" y="22765"/>
                          </a:lnTo>
                          <a:cubicBezTo>
                            <a:pt x="51054" y="22765"/>
                            <a:pt x="54483" y="17907"/>
                            <a:pt x="53721" y="11049"/>
                          </a:cubicBezTo>
                          <a:cubicBezTo>
                            <a:pt x="52959" y="4191"/>
                            <a:pt x="45244" y="0"/>
                            <a:pt x="45244" y="0"/>
                          </a:cubicBezTo>
                          <a:cubicBezTo>
                            <a:pt x="45244" y="0"/>
                            <a:pt x="54483" y="8001"/>
                            <a:pt x="47911" y="15621"/>
                          </a:cubicBezTo>
                          <a:cubicBezTo>
                            <a:pt x="41338" y="23336"/>
                            <a:pt x="28003" y="8763"/>
                            <a:pt x="28003" y="8763"/>
                          </a:cubicBezTo>
                          <a:cubicBezTo>
                            <a:pt x="28003" y="8763"/>
                            <a:pt x="20669" y="14478"/>
                            <a:pt x="14383" y="12287"/>
                          </a:cubicBezTo>
                          <a:cubicBezTo>
                            <a:pt x="8096" y="10096"/>
                            <a:pt x="0" y="12097"/>
                            <a:pt x="0" y="12097"/>
                          </a:cubicBezTo>
                          <a:lnTo>
                            <a:pt x="2953" y="22003"/>
                          </a:lnTo>
                          <a:lnTo>
                            <a:pt x="10668" y="22193"/>
                          </a:lnTo>
                          <a:close/>
                        </a:path>
                      </a:pathLst>
                    </a:custGeom>
                    <a:solidFill>
                      <a:srgbClr val="9B5C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3470" name="Freeform: Shape 3469">
                      <a:extLst>
                        <a:ext uri="{FF2B5EF4-FFF2-40B4-BE49-F238E27FC236}">
                          <a16:creationId xmlns:a16="http://schemas.microsoft.com/office/drawing/2014/main" id="{6AD362F2-6FDB-4D2A-A096-75AE0BA71C2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88760" y="3172014"/>
                      <a:ext cx="7048" cy="53244"/>
                    </a:xfrm>
                    <a:custGeom>
                      <a:avLst/>
                      <a:gdLst>
                        <a:gd name="connsiteX0" fmla="*/ 5810 w 7048"/>
                        <a:gd name="connsiteY0" fmla="*/ 0 h 53244"/>
                        <a:gd name="connsiteX1" fmla="*/ 7048 w 7048"/>
                        <a:gd name="connsiteY1" fmla="*/ 47435 h 53244"/>
                        <a:gd name="connsiteX2" fmla="*/ 3810 w 7048"/>
                        <a:gd name="connsiteY2" fmla="*/ 53245 h 53244"/>
                        <a:gd name="connsiteX3" fmla="*/ 95 w 7048"/>
                        <a:gd name="connsiteY3" fmla="*/ 49244 h 53244"/>
                        <a:gd name="connsiteX4" fmla="*/ 0 w 7048"/>
                        <a:gd name="connsiteY4" fmla="*/ 0 h 5324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7048" h="53244">
                          <a:moveTo>
                            <a:pt x="5810" y="0"/>
                          </a:moveTo>
                          <a:lnTo>
                            <a:pt x="7048" y="47435"/>
                          </a:lnTo>
                          <a:lnTo>
                            <a:pt x="3810" y="53245"/>
                          </a:lnTo>
                          <a:lnTo>
                            <a:pt x="95" y="49244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910015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3471" name="Freeform: Shape 3470">
                      <a:extLst>
                        <a:ext uri="{FF2B5EF4-FFF2-40B4-BE49-F238E27FC236}">
                          <a16:creationId xmlns:a16="http://schemas.microsoft.com/office/drawing/2014/main" id="{DE348176-150C-405D-A13A-4048EB9E398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92475" y="3172014"/>
                      <a:ext cx="28231" cy="53371"/>
                    </a:xfrm>
                    <a:custGeom>
                      <a:avLst/>
                      <a:gdLst>
                        <a:gd name="connsiteX0" fmla="*/ 24098 w 28231"/>
                        <a:gd name="connsiteY0" fmla="*/ 0 h 53371"/>
                        <a:gd name="connsiteX1" fmla="*/ 26956 w 28231"/>
                        <a:gd name="connsiteY1" fmla="*/ 4191 h 53371"/>
                        <a:gd name="connsiteX2" fmla="*/ 24098 w 28231"/>
                        <a:gd name="connsiteY2" fmla="*/ 41624 h 53371"/>
                        <a:gd name="connsiteX3" fmla="*/ 0 w 28231"/>
                        <a:gd name="connsiteY3" fmla="*/ 53245 h 53371"/>
                        <a:gd name="connsiteX4" fmla="*/ 20479 w 28231"/>
                        <a:gd name="connsiteY4" fmla="*/ 41529 h 53371"/>
                        <a:gd name="connsiteX5" fmla="*/ 24098 w 28231"/>
                        <a:gd name="connsiteY5" fmla="*/ 0 h 5337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28231" h="53371">
                          <a:moveTo>
                            <a:pt x="24098" y="0"/>
                          </a:moveTo>
                          <a:lnTo>
                            <a:pt x="26956" y="4191"/>
                          </a:lnTo>
                          <a:cubicBezTo>
                            <a:pt x="26956" y="4191"/>
                            <a:pt x="31242" y="27813"/>
                            <a:pt x="24098" y="41624"/>
                          </a:cubicBezTo>
                          <a:cubicBezTo>
                            <a:pt x="16955" y="55436"/>
                            <a:pt x="0" y="53245"/>
                            <a:pt x="0" y="53245"/>
                          </a:cubicBezTo>
                          <a:cubicBezTo>
                            <a:pt x="0" y="53245"/>
                            <a:pt x="13335" y="53626"/>
                            <a:pt x="20479" y="41529"/>
                          </a:cubicBezTo>
                          <a:cubicBezTo>
                            <a:pt x="27623" y="29432"/>
                            <a:pt x="24098" y="0"/>
                            <a:pt x="24098" y="0"/>
                          </a:cubicBezTo>
                          <a:close/>
                        </a:path>
                      </a:pathLst>
                    </a:custGeom>
                    <a:solidFill>
                      <a:srgbClr val="FFCE7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3472" name="Freeform: Shape 3471">
                      <a:extLst>
                        <a:ext uri="{FF2B5EF4-FFF2-40B4-BE49-F238E27FC236}">
                          <a16:creationId xmlns:a16="http://schemas.microsoft.com/office/drawing/2014/main" id="{608571BD-A06E-4F81-9ACA-129B1407E46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64757" y="3172014"/>
                      <a:ext cx="51815" cy="2286"/>
                    </a:xfrm>
                    <a:custGeom>
                      <a:avLst/>
                      <a:gdLst>
                        <a:gd name="connsiteX0" fmla="*/ 0 w 51815"/>
                        <a:gd name="connsiteY0" fmla="*/ 0 h 2286"/>
                        <a:gd name="connsiteX1" fmla="*/ 2667 w 51815"/>
                        <a:gd name="connsiteY1" fmla="*/ 1619 h 2286"/>
                        <a:gd name="connsiteX2" fmla="*/ 51816 w 51815"/>
                        <a:gd name="connsiteY2" fmla="*/ 2286 h 2286"/>
                        <a:gd name="connsiteX3" fmla="*/ 51816 w 51815"/>
                        <a:gd name="connsiteY3" fmla="*/ 0 h 228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51815" h="2286">
                          <a:moveTo>
                            <a:pt x="0" y="0"/>
                          </a:moveTo>
                          <a:lnTo>
                            <a:pt x="2667" y="1619"/>
                          </a:lnTo>
                          <a:lnTo>
                            <a:pt x="51816" y="2286"/>
                          </a:lnTo>
                          <a:lnTo>
                            <a:pt x="51816" y="0"/>
                          </a:lnTo>
                          <a:close/>
                        </a:path>
                      </a:pathLst>
                    </a:custGeom>
                    <a:solidFill>
                      <a:srgbClr val="910015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3473" name="Freeform: Shape 3472">
                      <a:extLst>
                        <a:ext uri="{FF2B5EF4-FFF2-40B4-BE49-F238E27FC236}">
                          <a16:creationId xmlns:a16="http://schemas.microsoft.com/office/drawing/2014/main" id="{FF300B78-13F7-450D-B6CD-EBFC6967EF3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64757" y="3138296"/>
                      <a:ext cx="51815" cy="23622"/>
                    </a:xfrm>
                    <a:custGeom>
                      <a:avLst/>
                      <a:gdLst>
                        <a:gd name="connsiteX0" fmla="*/ 40005 w 51815"/>
                        <a:gd name="connsiteY0" fmla="*/ 23622 h 23622"/>
                        <a:gd name="connsiteX1" fmla="*/ 11811 w 51815"/>
                        <a:gd name="connsiteY1" fmla="*/ 23622 h 23622"/>
                        <a:gd name="connsiteX2" fmla="*/ 0 w 51815"/>
                        <a:gd name="connsiteY2" fmla="*/ 11811 h 23622"/>
                        <a:gd name="connsiteX3" fmla="*/ 0 w 51815"/>
                        <a:gd name="connsiteY3" fmla="*/ 11811 h 23622"/>
                        <a:gd name="connsiteX4" fmla="*/ 11811 w 51815"/>
                        <a:gd name="connsiteY4" fmla="*/ 0 h 23622"/>
                        <a:gd name="connsiteX5" fmla="*/ 40005 w 51815"/>
                        <a:gd name="connsiteY5" fmla="*/ 0 h 23622"/>
                        <a:gd name="connsiteX6" fmla="*/ 51816 w 51815"/>
                        <a:gd name="connsiteY6" fmla="*/ 11811 h 23622"/>
                        <a:gd name="connsiteX7" fmla="*/ 51816 w 51815"/>
                        <a:gd name="connsiteY7" fmla="*/ 11811 h 23622"/>
                        <a:gd name="connsiteX8" fmla="*/ 40005 w 51815"/>
                        <a:gd name="connsiteY8" fmla="*/ 23622 h 2362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51815" h="23622">
                          <a:moveTo>
                            <a:pt x="40005" y="23622"/>
                          </a:moveTo>
                          <a:lnTo>
                            <a:pt x="11811" y="23622"/>
                          </a:lnTo>
                          <a:cubicBezTo>
                            <a:pt x="5334" y="23622"/>
                            <a:pt x="0" y="18288"/>
                            <a:pt x="0" y="11811"/>
                          </a:cubicBezTo>
                          <a:lnTo>
                            <a:pt x="0" y="11811"/>
                          </a:lnTo>
                          <a:cubicBezTo>
                            <a:pt x="0" y="5334"/>
                            <a:pt x="5334" y="0"/>
                            <a:pt x="11811" y="0"/>
                          </a:cubicBezTo>
                          <a:lnTo>
                            <a:pt x="40005" y="0"/>
                          </a:lnTo>
                          <a:cubicBezTo>
                            <a:pt x="46482" y="0"/>
                            <a:pt x="51816" y="5334"/>
                            <a:pt x="51816" y="11811"/>
                          </a:cubicBezTo>
                          <a:lnTo>
                            <a:pt x="51816" y="11811"/>
                          </a:lnTo>
                          <a:cubicBezTo>
                            <a:pt x="51816" y="18288"/>
                            <a:pt x="46577" y="23622"/>
                            <a:pt x="40005" y="23622"/>
                          </a:cubicBezTo>
                          <a:close/>
                        </a:path>
                      </a:pathLst>
                    </a:custGeom>
                    <a:solidFill>
                      <a:srgbClr val="FFBD03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3474" name="Freeform: Shape 3473">
                      <a:extLst>
                        <a:ext uri="{FF2B5EF4-FFF2-40B4-BE49-F238E27FC236}">
                          <a16:creationId xmlns:a16="http://schemas.microsoft.com/office/drawing/2014/main" id="{41F239E8-A296-4850-A9F4-D6A057661C2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83045" y="3138641"/>
                      <a:ext cx="32994" cy="22915"/>
                    </a:xfrm>
                    <a:custGeom>
                      <a:avLst/>
                      <a:gdLst>
                        <a:gd name="connsiteX0" fmla="*/ 0 w 32994"/>
                        <a:gd name="connsiteY0" fmla="*/ 22705 h 22915"/>
                        <a:gd name="connsiteX1" fmla="*/ 14192 w 32994"/>
                        <a:gd name="connsiteY1" fmla="*/ 18133 h 22915"/>
                        <a:gd name="connsiteX2" fmla="*/ 19526 w 32994"/>
                        <a:gd name="connsiteY2" fmla="*/ 6322 h 22915"/>
                        <a:gd name="connsiteX3" fmla="*/ 16288 w 32994"/>
                        <a:gd name="connsiteY3" fmla="*/ 2131 h 22915"/>
                        <a:gd name="connsiteX4" fmla="*/ 8096 w 32994"/>
                        <a:gd name="connsiteY4" fmla="*/ 321 h 22915"/>
                        <a:gd name="connsiteX5" fmla="*/ 19336 w 32994"/>
                        <a:gd name="connsiteY5" fmla="*/ 36 h 22915"/>
                        <a:gd name="connsiteX6" fmla="*/ 28385 w 32994"/>
                        <a:gd name="connsiteY6" fmla="*/ 2226 h 22915"/>
                        <a:gd name="connsiteX7" fmla="*/ 32957 w 32994"/>
                        <a:gd name="connsiteY7" fmla="*/ 12704 h 22915"/>
                        <a:gd name="connsiteX8" fmla="*/ 19336 w 32994"/>
                        <a:gd name="connsiteY8" fmla="*/ 22800 h 22915"/>
                        <a:gd name="connsiteX9" fmla="*/ 11335 w 32994"/>
                        <a:gd name="connsiteY9" fmla="*/ 21943 h 22915"/>
                        <a:gd name="connsiteX10" fmla="*/ 0 w 32994"/>
                        <a:gd name="connsiteY10" fmla="*/ 22705 h 2291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32994" h="22915">
                          <a:moveTo>
                            <a:pt x="0" y="22705"/>
                          </a:moveTo>
                          <a:cubicBezTo>
                            <a:pt x="4096" y="23086"/>
                            <a:pt x="11049" y="20610"/>
                            <a:pt x="14192" y="18133"/>
                          </a:cubicBezTo>
                          <a:cubicBezTo>
                            <a:pt x="17335" y="15561"/>
                            <a:pt x="19050" y="10132"/>
                            <a:pt x="19526" y="6322"/>
                          </a:cubicBezTo>
                          <a:cubicBezTo>
                            <a:pt x="20003" y="2798"/>
                            <a:pt x="19717" y="2322"/>
                            <a:pt x="16288" y="2131"/>
                          </a:cubicBezTo>
                          <a:cubicBezTo>
                            <a:pt x="14669" y="2036"/>
                            <a:pt x="7810" y="2798"/>
                            <a:pt x="8096" y="321"/>
                          </a:cubicBezTo>
                          <a:cubicBezTo>
                            <a:pt x="11811" y="36"/>
                            <a:pt x="15335" y="-60"/>
                            <a:pt x="19336" y="36"/>
                          </a:cubicBezTo>
                          <a:cubicBezTo>
                            <a:pt x="22670" y="131"/>
                            <a:pt x="25622" y="417"/>
                            <a:pt x="28385" y="2226"/>
                          </a:cubicBezTo>
                          <a:cubicBezTo>
                            <a:pt x="31814" y="4512"/>
                            <a:pt x="32576" y="8799"/>
                            <a:pt x="32957" y="12704"/>
                          </a:cubicBezTo>
                          <a:cubicBezTo>
                            <a:pt x="33623" y="19848"/>
                            <a:pt x="25336" y="21943"/>
                            <a:pt x="19336" y="22800"/>
                          </a:cubicBezTo>
                          <a:cubicBezTo>
                            <a:pt x="15621" y="23277"/>
                            <a:pt x="15049" y="22134"/>
                            <a:pt x="11335" y="21943"/>
                          </a:cubicBezTo>
                          <a:cubicBezTo>
                            <a:pt x="8763" y="21753"/>
                            <a:pt x="1715" y="22896"/>
                            <a:pt x="0" y="22705"/>
                          </a:cubicBezTo>
                          <a:close/>
                        </a:path>
                      </a:pathLst>
                    </a:custGeom>
                    <a:solidFill>
                      <a:srgbClr val="FF8B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>
                        <a:solidFill>
                          <a:schemeClr val="bg1"/>
                        </a:solidFill>
                      </a:endParaRPr>
                    </a:p>
                  </p:txBody>
                </p:sp>
                <p:sp>
                  <p:nvSpPr>
                    <p:cNvPr id="3475" name="Freeform: Shape 3474">
                      <a:extLst>
                        <a:ext uri="{FF2B5EF4-FFF2-40B4-BE49-F238E27FC236}">
                          <a16:creationId xmlns:a16="http://schemas.microsoft.com/office/drawing/2014/main" id="{39443439-722A-4CE2-B3FC-15EE3666631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67750" y="3139101"/>
                      <a:ext cx="26915" cy="21864"/>
                    </a:xfrm>
                    <a:custGeom>
                      <a:avLst/>
                      <a:gdLst>
                        <a:gd name="connsiteX0" fmla="*/ 12437 w 26915"/>
                        <a:gd name="connsiteY0" fmla="*/ 21864 h 21864"/>
                        <a:gd name="connsiteX1" fmla="*/ 6436 w 26915"/>
                        <a:gd name="connsiteY1" fmla="*/ 7958 h 21864"/>
                        <a:gd name="connsiteX2" fmla="*/ 26915 w 26915"/>
                        <a:gd name="connsiteY2" fmla="*/ 623 h 21864"/>
                        <a:gd name="connsiteX3" fmla="*/ 1960 w 26915"/>
                        <a:gd name="connsiteY3" fmla="*/ 5672 h 21864"/>
                        <a:gd name="connsiteX4" fmla="*/ 12437 w 26915"/>
                        <a:gd name="connsiteY4" fmla="*/ 21864 h 2186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6915" h="21864">
                          <a:moveTo>
                            <a:pt x="12437" y="21864"/>
                          </a:moveTo>
                          <a:cubicBezTo>
                            <a:pt x="12437" y="21864"/>
                            <a:pt x="1674" y="16149"/>
                            <a:pt x="6436" y="7958"/>
                          </a:cubicBezTo>
                          <a:cubicBezTo>
                            <a:pt x="11199" y="-234"/>
                            <a:pt x="26915" y="623"/>
                            <a:pt x="26915" y="623"/>
                          </a:cubicBezTo>
                          <a:cubicBezTo>
                            <a:pt x="26915" y="623"/>
                            <a:pt x="9199" y="-2615"/>
                            <a:pt x="1960" y="5672"/>
                          </a:cubicBezTo>
                          <a:cubicBezTo>
                            <a:pt x="-4327" y="12815"/>
                            <a:pt x="5960" y="21674"/>
                            <a:pt x="12437" y="21864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>
                        <a:solidFill>
                          <a:schemeClr val="bg1"/>
                        </a:solidFill>
                      </a:endParaRPr>
                    </a:p>
                  </p:txBody>
                </p:sp>
              </p:grpSp>
              <p:sp>
                <p:nvSpPr>
                  <p:cNvPr id="3476" name="Freeform: Shape 3475">
                    <a:extLst>
                      <a:ext uri="{FF2B5EF4-FFF2-40B4-BE49-F238E27FC236}">
                        <a16:creationId xmlns:a16="http://schemas.microsoft.com/office/drawing/2014/main" id="{B6C5F4BE-09D6-478E-81F8-F6F5DBD9D66E}"/>
                      </a:ext>
                    </a:extLst>
                  </p:cNvPr>
                  <p:cNvSpPr/>
                  <p:nvPr/>
                </p:nvSpPr>
                <p:spPr>
                  <a:xfrm>
                    <a:off x="6080326" y="3124286"/>
                    <a:ext cx="27163" cy="14200"/>
                  </a:xfrm>
                  <a:custGeom>
                    <a:avLst/>
                    <a:gdLst>
                      <a:gd name="connsiteX0" fmla="*/ 1576 w 27163"/>
                      <a:gd name="connsiteY0" fmla="*/ 13914 h 14200"/>
                      <a:gd name="connsiteX1" fmla="*/ 909 w 27163"/>
                      <a:gd name="connsiteY1" fmla="*/ 7247 h 14200"/>
                      <a:gd name="connsiteX2" fmla="*/ 8529 w 27163"/>
                      <a:gd name="connsiteY2" fmla="*/ 7247 h 14200"/>
                      <a:gd name="connsiteX3" fmla="*/ 14340 w 27163"/>
                      <a:gd name="connsiteY3" fmla="*/ 8 h 14200"/>
                      <a:gd name="connsiteX4" fmla="*/ 18150 w 27163"/>
                      <a:gd name="connsiteY4" fmla="*/ 6771 h 14200"/>
                      <a:gd name="connsiteX5" fmla="*/ 25579 w 27163"/>
                      <a:gd name="connsiteY5" fmla="*/ 6866 h 14200"/>
                      <a:gd name="connsiteX6" fmla="*/ 25484 w 27163"/>
                      <a:gd name="connsiteY6" fmla="*/ 14200 h 14200"/>
                      <a:gd name="connsiteX7" fmla="*/ 1576 w 27163"/>
                      <a:gd name="connsiteY7" fmla="*/ 13914 h 14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27163" h="14200">
                        <a:moveTo>
                          <a:pt x="1576" y="13914"/>
                        </a:moveTo>
                        <a:cubicBezTo>
                          <a:pt x="1576" y="13914"/>
                          <a:pt x="-1472" y="9057"/>
                          <a:pt x="909" y="7247"/>
                        </a:cubicBezTo>
                        <a:cubicBezTo>
                          <a:pt x="3291" y="5437"/>
                          <a:pt x="8529" y="7247"/>
                          <a:pt x="8529" y="7247"/>
                        </a:cubicBezTo>
                        <a:cubicBezTo>
                          <a:pt x="8529" y="7247"/>
                          <a:pt x="10815" y="-278"/>
                          <a:pt x="14340" y="8"/>
                        </a:cubicBezTo>
                        <a:cubicBezTo>
                          <a:pt x="17864" y="294"/>
                          <a:pt x="18150" y="6771"/>
                          <a:pt x="18150" y="6771"/>
                        </a:cubicBezTo>
                        <a:cubicBezTo>
                          <a:pt x="18150" y="6771"/>
                          <a:pt x="22722" y="4866"/>
                          <a:pt x="25579" y="6866"/>
                        </a:cubicBezTo>
                        <a:cubicBezTo>
                          <a:pt x="29199" y="9342"/>
                          <a:pt x="25484" y="14200"/>
                          <a:pt x="25484" y="14200"/>
                        </a:cubicBezTo>
                        <a:lnTo>
                          <a:pt x="1576" y="13914"/>
                        </a:lnTo>
                        <a:close/>
                      </a:path>
                    </a:pathLst>
                  </a:custGeom>
                  <a:solidFill>
                    <a:srgbClr val="FFBD03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3477" name="Freeform: Shape 3476">
                    <a:extLst>
                      <a:ext uri="{FF2B5EF4-FFF2-40B4-BE49-F238E27FC236}">
                        <a16:creationId xmlns:a16="http://schemas.microsoft.com/office/drawing/2014/main" id="{48C33224-1490-440D-A4F7-B9901089A15B}"/>
                      </a:ext>
                    </a:extLst>
                  </p:cNvPr>
                  <p:cNvSpPr/>
                  <p:nvPr/>
                </p:nvSpPr>
                <p:spPr>
                  <a:xfrm>
                    <a:off x="6081902" y="3132200"/>
                    <a:ext cx="23145" cy="6101"/>
                  </a:xfrm>
                  <a:custGeom>
                    <a:avLst/>
                    <a:gdLst>
                      <a:gd name="connsiteX0" fmla="*/ 0 w 23145"/>
                      <a:gd name="connsiteY0" fmla="*/ 6001 h 6101"/>
                      <a:gd name="connsiteX1" fmla="*/ 6953 w 23145"/>
                      <a:gd name="connsiteY1" fmla="*/ 5144 h 6101"/>
                      <a:gd name="connsiteX2" fmla="*/ 7620 w 23145"/>
                      <a:gd name="connsiteY2" fmla="*/ 0 h 6101"/>
                      <a:gd name="connsiteX3" fmla="*/ 12002 w 23145"/>
                      <a:gd name="connsiteY3" fmla="*/ 2477 h 6101"/>
                      <a:gd name="connsiteX4" fmla="*/ 16288 w 23145"/>
                      <a:gd name="connsiteY4" fmla="*/ 0 h 6101"/>
                      <a:gd name="connsiteX5" fmla="*/ 16288 w 23145"/>
                      <a:gd name="connsiteY5" fmla="*/ 4382 h 6101"/>
                      <a:gd name="connsiteX6" fmla="*/ 23146 w 23145"/>
                      <a:gd name="connsiteY6" fmla="*/ 6096 h 6101"/>
                      <a:gd name="connsiteX7" fmla="*/ 0 w 23145"/>
                      <a:gd name="connsiteY7" fmla="*/ 6001 h 61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23145" h="6101">
                        <a:moveTo>
                          <a:pt x="0" y="6001"/>
                        </a:moveTo>
                        <a:cubicBezTo>
                          <a:pt x="0" y="6001"/>
                          <a:pt x="4858" y="6477"/>
                          <a:pt x="6953" y="5144"/>
                        </a:cubicBezTo>
                        <a:cubicBezTo>
                          <a:pt x="9049" y="3810"/>
                          <a:pt x="7620" y="0"/>
                          <a:pt x="7620" y="0"/>
                        </a:cubicBezTo>
                        <a:cubicBezTo>
                          <a:pt x="7620" y="0"/>
                          <a:pt x="9525" y="2286"/>
                          <a:pt x="12002" y="2477"/>
                        </a:cubicBezTo>
                        <a:cubicBezTo>
                          <a:pt x="14383" y="2762"/>
                          <a:pt x="16288" y="0"/>
                          <a:pt x="16288" y="0"/>
                        </a:cubicBezTo>
                        <a:cubicBezTo>
                          <a:pt x="16288" y="0"/>
                          <a:pt x="14668" y="2477"/>
                          <a:pt x="16288" y="4382"/>
                        </a:cubicBezTo>
                        <a:cubicBezTo>
                          <a:pt x="17907" y="6287"/>
                          <a:pt x="23146" y="6096"/>
                          <a:pt x="23146" y="6096"/>
                        </a:cubicBezTo>
                        <a:lnTo>
                          <a:pt x="0" y="6001"/>
                        </a:lnTo>
                        <a:close/>
                      </a:path>
                    </a:pathLst>
                  </a:custGeom>
                  <a:solidFill>
                    <a:srgbClr val="9B5C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3478" name="Freeform: Shape 3477">
                    <a:extLst>
                      <a:ext uri="{FF2B5EF4-FFF2-40B4-BE49-F238E27FC236}">
                        <a16:creationId xmlns:a16="http://schemas.microsoft.com/office/drawing/2014/main" id="{730B582D-E3F7-4C86-AD37-F7BC245FAAEC}"/>
                      </a:ext>
                    </a:extLst>
                  </p:cNvPr>
                  <p:cNvSpPr/>
                  <p:nvPr/>
                </p:nvSpPr>
                <p:spPr>
                  <a:xfrm>
                    <a:off x="6053369" y="3162758"/>
                    <a:ext cx="15197" cy="47070"/>
                  </a:xfrm>
                  <a:custGeom>
                    <a:avLst/>
                    <a:gdLst>
                      <a:gd name="connsiteX0" fmla="*/ 15198 w 15197"/>
                      <a:gd name="connsiteY0" fmla="*/ 17 h 47070"/>
                      <a:gd name="connsiteX1" fmla="*/ 5292 w 15197"/>
                      <a:gd name="connsiteY1" fmla="*/ 10399 h 47070"/>
                      <a:gd name="connsiteX2" fmla="*/ 3672 w 15197"/>
                      <a:gd name="connsiteY2" fmla="*/ 47070 h 47070"/>
                      <a:gd name="connsiteX3" fmla="*/ 1767 w 15197"/>
                      <a:gd name="connsiteY3" fmla="*/ 40308 h 47070"/>
                      <a:gd name="connsiteX4" fmla="*/ 1767 w 15197"/>
                      <a:gd name="connsiteY4" fmla="*/ 6303 h 47070"/>
                      <a:gd name="connsiteX5" fmla="*/ 15198 w 15197"/>
                      <a:gd name="connsiteY5" fmla="*/ 17 h 470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197" h="47070">
                        <a:moveTo>
                          <a:pt x="15198" y="17"/>
                        </a:moveTo>
                        <a:cubicBezTo>
                          <a:pt x="15198" y="17"/>
                          <a:pt x="8816" y="588"/>
                          <a:pt x="5292" y="10399"/>
                        </a:cubicBezTo>
                        <a:cubicBezTo>
                          <a:pt x="1767" y="20210"/>
                          <a:pt x="3672" y="47070"/>
                          <a:pt x="3672" y="47070"/>
                        </a:cubicBezTo>
                        <a:cubicBezTo>
                          <a:pt x="3672" y="47070"/>
                          <a:pt x="2434" y="44403"/>
                          <a:pt x="1767" y="40308"/>
                        </a:cubicBezTo>
                        <a:cubicBezTo>
                          <a:pt x="1101" y="36117"/>
                          <a:pt x="-1852" y="12590"/>
                          <a:pt x="1767" y="6303"/>
                        </a:cubicBezTo>
                        <a:cubicBezTo>
                          <a:pt x="5482" y="17"/>
                          <a:pt x="11769" y="-78"/>
                          <a:pt x="15198" y="17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>
                      <a:solidFill>
                        <a:schemeClr val="bg1"/>
                      </a:solidFill>
                    </a:endParaRPr>
                  </a:p>
                </p:txBody>
              </p:sp>
              <p:sp>
                <p:nvSpPr>
                  <p:cNvPr id="3479" name="Freeform: Shape 3478">
                    <a:extLst>
                      <a:ext uri="{FF2B5EF4-FFF2-40B4-BE49-F238E27FC236}">
                        <a16:creationId xmlns:a16="http://schemas.microsoft.com/office/drawing/2014/main" id="{88CBC6AB-3637-433F-AE69-150D6F7F976C}"/>
                      </a:ext>
                    </a:extLst>
                  </p:cNvPr>
                  <p:cNvSpPr/>
                  <p:nvPr/>
                </p:nvSpPr>
                <p:spPr>
                  <a:xfrm>
                    <a:off x="6095271" y="3180587"/>
                    <a:ext cx="4078" cy="32194"/>
                  </a:xfrm>
                  <a:custGeom>
                    <a:avLst/>
                    <a:gdLst>
                      <a:gd name="connsiteX0" fmla="*/ 61 w 4078"/>
                      <a:gd name="connsiteY0" fmla="*/ 190 h 32194"/>
                      <a:gd name="connsiteX1" fmla="*/ 442 w 4078"/>
                      <a:gd name="connsiteY1" fmla="*/ 18669 h 32194"/>
                      <a:gd name="connsiteX2" fmla="*/ 2347 w 4078"/>
                      <a:gd name="connsiteY2" fmla="*/ 32195 h 32194"/>
                      <a:gd name="connsiteX3" fmla="*/ 3966 w 4078"/>
                      <a:gd name="connsiteY3" fmla="*/ 12478 h 32194"/>
                      <a:gd name="connsiteX4" fmla="*/ 1204 w 4078"/>
                      <a:gd name="connsiteY4" fmla="*/ 0 h 32194"/>
                      <a:gd name="connsiteX5" fmla="*/ 61 w 4078"/>
                      <a:gd name="connsiteY5" fmla="*/ 190 h 321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078" h="32194">
                        <a:moveTo>
                          <a:pt x="61" y="190"/>
                        </a:moveTo>
                        <a:cubicBezTo>
                          <a:pt x="61" y="6286"/>
                          <a:pt x="-225" y="12573"/>
                          <a:pt x="442" y="18669"/>
                        </a:cubicBezTo>
                        <a:cubicBezTo>
                          <a:pt x="918" y="23146"/>
                          <a:pt x="1871" y="27622"/>
                          <a:pt x="2347" y="32195"/>
                        </a:cubicBezTo>
                        <a:cubicBezTo>
                          <a:pt x="4347" y="26479"/>
                          <a:pt x="4157" y="18574"/>
                          <a:pt x="3966" y="12478"/>
                        </a:cubicBezTo>
                        <a:cubicBezTo>
                          <a:pt x="3871" y="9620"/>
                          <a:pt x="4252" y="2095"/>
                          <a:pt x="1204" y="0"/>
                        </a:cubicBezTo>
                        <a:cubicBezTo>
                          <a:pt x="632" y="571"/>
                          <a:pt x="156" y="1143"/>
                          <a:pt x="61" y="19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>
                      <a:solidFill>
                        <a:schemeClr val="bg1"/>
                      </a:solidFill>
                    </a:endParaRPr>
                  </a:p>
                </p:txBody>
              </p:sp>
            </p:grpSp>
          </p:grpSp>
          <p:grpSp>
            <p:nvGrpSpPr>
              <p:cNvPr id="3480" name="Graphic 3392">
                <a:extLst>
                  <a:ext uri="{FF2B5EF4-FFF2-40B4-BE49-F238E27FC236}">
                    <a16:creationId xmlns:a16="http://schemas.microsoft.com/office/drawing/2014/main" id="{75B892D6-A882-4B56-875D-C64DC57E8119}"/>
                  </a:ext>
                </a:extLst>
              </p:cNvPr>
              <p:cNvGrpSpPr/>
              <p:nvPr/>
            </p:nvGrpSpPr>
            <p:grpSpPr>
              <a:xfrm>
                <a:off x="5919787" y="3295744"/>
                <a:ext cx="33128" cy="335314"/>
                <a:chOff x="5919787" y="3295744"/>
                <a:chExt cx="33128" cy="335314"/>
              </a:xfrm>
              <a:solidFill>
                <a:srgbClr val="3F1900"/>
              </a:solidFill>
            </p:grpSpPr>
            <p:sp>
              <p:nvSpPr>
                <p:cNvPr id="3481" name="Freeform: Shape 3480">
                  <a:extLst>
                    <a:ext uri="{FF2B5EF4-FFF2-40B4-BE49-F238E27FC236}">
                      <a16:creationId xmlns:a16="http://schemas.microsoft.com/office/drawing/2014/main" id="{1A44A10E-319C-4C7B-B197-C0C1EAB0AA3B}"/>
                    </a:ext>
                  </a:extLst>
                </p:cNvPr>
                <p:cNvSpPr/>
                <p:nvPr/>
              </p:nvSpPr>
              <p:spPr>
                <a:xfrm>
                  <a:off x="5935503" y="3295744"/>
                  <a:ext cx="17412" cy="8096"/>
                </a:xfrm>
                <a:custGeom>
                  <a:avLst/>
                  <a:gdLst>
                    <a:gd name="connsiteX0" fmla="*/ 0 w 17412"/>
                    <a:gd name="connsiteY0" fmla="*/ 5429 h 8096"/>
                    <a:gd name="connsiteX1" fmla="*/ 8668 w 17412"/>
                    <a:gd name="connsiteY1" fmla="*/ 0 h 8096"/>
                    <a:gd name="connsiteX2" fmla="*/ 14192 w 17412"/>
                    <a:gd name="connsiteY2" fmla="*/ 1238 h 8096"/>
                    <a:gd name="connsiteX3" fmla="*/ 17336 w 17412"/>
                    <a:gd name="connsiteY3" fmla="*/ 6572 h 8096"/>
                    <a:gd name="connsiteX4" fmla="*/ 12764 w 17412"/>
                    <a:gd name="connsiteY4" fmla="*/ 7334 h 8096"/>
                    <a:gd name="connsiteX5" fmla="*/ 9239 w 17412"/>
                    <a:gd name="connsiteY5" fmla="*/ 8096 h 8096"/>
                    <a:gd name="connsiteX6" fmla="*/ 0 w 17412"/>
                    <a:gd name="connsiteY6" fmla="*/ 5429 h 80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7412" h="8096">
                      <a:moveTo>
                        <a:pt x="0" y="5429"/>
                      </a:moveTo>
                      <a:cubicBezTo>
                        <a:pt x="2477" y="1905"/>
                        <a:pt x="5144" y="381"/>
                        <a:pt x="8668" y="0"/>
                      </a:cubicBezTo>
                      <a:cubicBezTo>
                        <a:pt x="10382" y="0"/>
                        <a:pt x="12383" y="95"/>
                        <a:pt x="14192" y="1238"/>
                      </a:cubicBezTo>
                      <a:cubicBezTo>
                        <a:pt x="16002" y="2286"/>
                        <a:pt x="17812" y="4286"/>
                        <a:pt x="17336" y="6572"/>
                      </a:cubicBezTo>
                      <a:cubicBezTo>
                        <a:pt x="15050" y="6477"/>
                        <a:pt x="13906" y="6953"/>
                        <a:pt x="12764" y="7334"/>
                      </a:cubicBezTo>
                      <a:cubicBezTo>
                        <a:pt x="11620" y="7810"/>
                        <a:pt x="10478" y="7906"/>
                        <a:pt x="9239" y="8096"/>
                      </a:cubicBezTo>
                      <a:cubicBezTo>
                        <a:pt x="6858" y="8096"/>
                        <a:pt x="3620" y="8096"/>
                        <a:pt x="0" y="5429"/>
                      </a:cubicBezTo>
                      <a:close/>
                    </a:path>
                  </a:pathLst>
                </a:custGeom>
                <a:solidFill>
                  <a:srgbClr val="3F19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482" name="Freeform: Shape 3481">
                  <a:extLst>
                    <a:ext uri="{FF2B5EF4-FFF2-40B4-BE49-F238E27FC236}">
                      <a16:creationId xmlns:a16="http://schemas.microsoft.com/office/drawing/2014/main" id="{F23F552B-7179-4CDF-84AD-D305B2F8B938}"/>
                    </a:ext>
                  </a:extLst>
                </p:cNvPr>
                <p:cNvSpPr/>
                <p:nvPr/>
              </p:nvSpPr>
              <p:spPr>
                <a:xfrm>
                  <a:off x="5937598" y="3301555"/>
                  <a:ext cx="8103" cy="25526"/>
                </a:xfrm>
                <a:custGeom>
                  <a:avLst/>
                  <a:gdLst>
                    <a:gd name="connsiteX0" fmla="*/ 2381 w 8103"/>
                    <a:gd name="connsiteY0" fmla="*/ 25527 h 25526"/>
                    <a:gd name="connsiteX1" fmla="*/ 0 w 8103"/>
                    <a:gd name="connsiteY1" fmla="*/ 12668 h 25526"/>
                    <a:gd name="connsiteX2" fmla="*/ 4191 w 8103"/>
                    <a:gd name="connsiteY2" fmla="*/ 0 h 25526"/>
                    <a:gd name="connsiteX3" fmla="*/ 8096 w 8103"/>
                    <a:gd name="connsiteY3" fmla="*/ 13049 h 25526"/>
                    <a:gd name="connsiteX4" fmla="*/ 2381 w 8103"/>
                    <a:gd name="connsiteY4" fmla="*/ 25527 h 255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103" h="25526">
                      <a:moveTo>
                        <a:pt x="2381" y="25527"/>
                      </a:moveTo>
                      <a:cubicBezTo>
                        <a:pt x="381" y="20669"/>
                        <a:pt x="0" y="16859"/>
                        <a:pt x="0" y="12668"/>
                      </a:cubicBezTo>
                      <a:cubicBezTo>
                        <a:pt x="381" y="8572"/>
                        <a:pt x="1048" y="4286"/>
                        <a:pt x="4191" y="0"/>
                      </a:cubicBezTo>
                      <a:cubicBezTo>
                        <a:pt x="7334" y="4286"/>
                        <a:pt x="8192" y="8572"/>
                        <a:pt x="8096" y="13049"/>
                      </a:cubicBezTo>
                      <a:cubicBezTo>
                        <a:pt x="7811" y="17335"/>
                        <a:pt x="6572" y="22098"/>
                        <a:pt x="2381" y="25527"/>
                      </a:cubicBezTo>
                      <a:close/>
                    </a:path>
                  </a:pathLst>
                </a:custGeom>
                <a:solidFill>
                  <a:srgbClr val="3F19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483" name="Freeform: Shape 3482">
                  <a:extLst>
                    <a:ext uri="{FF2B5EF4-FFF2-40B4-BE49-F238E27FC236}">
                      <a16:creationId xmlns:a16="http://schemas.microsoft.com/office/drawing/2014/main" id="{82EA0792-25C4-450E-9CF0-5532C33BAE03}"/>
                    </a:ext>
                  </a:extLst>
                </p:cNvPr>
                <p:cNvSpPr/>
                <p:nvPr/>
              </p:nvSpPr>
              <p:spPr>
                <a:xfrm>
                  <a:off x="5935503" y="3322588"/>
                  <a:ext cx="16382" cy="11558"/>
                </a:xfrm>
                <a:custGeom>
                  <a:avLst/>
                  <a:gdLst>
                    <a:gd name="connsiteX0" fmla="*/ 0 w 16382"/>
                    <a:gd name="connsiteY0" fmla="*/ 11542 h 11558"/>
                    <a:gd name="connsiteX1" fmla="*/ 5144 w 16382"/>
                    <a:gd name="connsiteY1" fmla="*/ 2017 h 11558"/>
                    <a:gd name="connsiteX2" fmla="*/ 16383 w 16382"/>
                    <a:gd name="connsiteY2" fmla="*/ 1922 h 11558"/>
                    <a:gd name="connsiteX3" fmla="*/ 9811 w 16382"/>
                    <a:gd name="connsiteY3" fmla="*/ 8685 h 11558"/>
                    <a:gd name="connsiteX4" fmla="*/ 0 w 16382"/>
                    <a:gd name="connsiteY4" fmla="*/ 11542 h 115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6382" h="11558">
                      <a:moveTo>
                        <a:pt x="0" y="11542"/>
                      </a:moveTo>
                      <a:cubicBezTo>
                        <a:pt x="286" y="7065"/>
                        <a:pt x="2191" y="4208"/>
                        <a:pt x="5144" y="2017"/>
                      </a:cubicBezTo>
                      <a:cubicBezTo>
                        <a:pt x="7906" y="112"/>
                        <a:pt x="12764" y="-1317"/>
                        <a:pt x="16383" y="1922"/>
                      </a:cubicBezTo>
                      <a:cubicBezTo>
                        <a:pt x="13430" y="5256"/>
                        <a:pt x="12287" y="6970"/>
                        <a:pt x="9811" y="8685"/>
                      </a:cubicBezTo>
                      <a:cubicBezTo>
                        <a:pt x="7334" y="10209"/>
                        <a:pt x="4572" y="11733"/>
                        <a:pt x="0" y="11542"/>
                      </a:cubicBezTo>
                      <a:close/>
                    </a:path>
                  </a:pathLst>
                </a:custGeom>
                <a:solidFill>
                  <a:srgbClr val="3F19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484" name="Freeform: Shape 3483">
                  <a:extLst>
                    <a:ext uri="{FF2B5EF4-FFF2-40B4-BE49-F238E27FC236}">
                      <a16:creationId xmlns:a16="http://schemas.microsoft.com/office/drawing/2014/main" id="{E1D1A2C0-43F1-47B7-8E0D-EA4993B96187}"/>
                    </a:ext>
                  </a:extLst>
                </p:cNvPr>
                <p:cNvSpPr/>
                <p:nvPr/>
              </p:nvSpPr>
              <p:spPr>
                <a:xfrm>
                  <a:off x="5941806" y="3309014"/>
                  <a:ext cx="7698" cy="7717"/>
                </a:xfrm>
                <a:custGeom>
                  <a:avLst/>
                  <a:gdLst>
                    <a:gd name="connsiteX0" fmla="*/ 364 w 7698"/>
                    <a:gd name="connsiteY0" fmla="*/ 6257 h 7717"/>
                    <a:gd name="connsiteX1" fmla="*/ 1983 w 7698"/>
                    <a:gd name="connsiteY1" fmla="*/ 351 h 7717"/>
                    <a:gd name="connsiteX2" fmla="*/ 7698 w 7698"/>
                    <a:gd name="connsiteY2" fmla="*/ 2923 h 7717"/>
                    <a:gd name="connsiteX3" fmla="*/ 5698 w 7698"/>
                    <a:gd name="connsiteY3" fmla="*/ 7590 h 7717"/>
                    <a:gd name="connsiteX4" fmla="*/ 364 w 7698"/>
                    <a:gd name="connsiteY4" fmla="*/ 6257 h 77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698" h="7717">
                      <a:moveTo>
                        <a:pt x="364" y="6257"/>
                      </a:moveTo>
                      <a:cubicBezTo>
                        <a:pt x="-588" y="2923"/>
                        <a:pt x="459" y="1304"/>
                        <a:pt x="1983" y="351"/>
                      </a:cubicBezTo>
                      <a:cubicBezTo>
                        <a:pt x="3507" y="-315"/>
                        <a:pt x="6174" y="-315"/>
                        <a:pt x="7698" y="2923"/>
                      </a:cubicBezTo>
                      <a:cubicBezTo>
                        <a:pt x="6651" y="6161"/>
                        <a:pt x="6555" y="7019"/>
                        <a:pt x="5698" y="7590"/>
                      </a:cubicBezTo>
                      <a:cubicBezTo>
                        <a:pt x="4650" y="7876"/>
                        <a:pt x="3507" y="7781"/>
                        <a:pt x="364" y="6257"/>
                      </a:cubicBezTo>
                      <a:close/>
                    </a:path>
                  </a:pathLst>
                </a:custGeom>
                <a:solidFill>
                  <a:srgbClr val="3F19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485" name="Freeform: Shape 3484">
                  <a:extLst>
                    <a:ext uri="{FF2B5EF4-FFF2-40B4-BE49-F238E27FC236}">
                      <a16:creationId xmlns:a16="http://schemas.microsoft.com/office/drawing/2014/main" id="{575D66A3-DDCB-48C6-A71B-A04C964BB846}"/>
                    </a:ext>
                  </a:extLst>
                </p:cNvPr>
                <p:cNvSpPr/>
                <p:nvPr/>
              </p:nvSpPr>
              <p:spPr>
                <a:xfrm>
                  <a:off x="5932169" y="3347168"/>
                  <a:ext cx="18192" cy="8107"/>
                </a:xfrm>
                <a:custGeom>
                  <a:avLst/>
                  <a:gdLst>
                    <a:gd name="connsiteX0" fmla="*/ 0 w 18192"/>
                    <a:gd name="connsiteY0" fmla="*/ 4773 h 8107"/>
                    <a:gd name="connsiteX1" fmla="*/ 8858 w 18192"/>
                    <a:gd name="connsiteY1" fmla="*/ 11 h 8107"/>
                    <a:gd name="connsiteX2" fmla="*/ 18193 w 18192"/>
                    <a:gd name="connsiteY2" fmla="*/ 3345 h 8107"/>
                    <a:gd name="connsiteX3" fmla="*/ 9430 w 18192"/>
                    <a:gd name="connsiteY3" fmla="*/ 8107 h 8107"/>
                    <a:gd name="connsiteX4" fmla="*/ 0 w 18192"/>
                    <a:gd name="connsiteY4" fmla="*/ 4773 h 81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8192" h="8107">
                      <a:moveTo>
                        <a:pt x="0" y="4773"/>
                      </a:moveTo>
                      <a:cubicBezTo>
                        <a:pt x="2572" y="1344"/>
                        <a:pt x="5715" y="392"/>
                        <a:pt x="8858" y="11"/>
                      </a:cubicBezTo>
                      <a:cubicBezTo>
                        <a:pt x="12002" y="-84"/>
                        <a:pt x="15145" y="392"/>
                        <a:pt x="18193" y="3345"/>
                      </a:cubicBezTo>
                      <a:cubicBezTo>
                        <a:pt x="15145" y="6774"/>
                        <a:pt x="12287" y="7726"/>
                        <a:pt x="9430" y="8107"/>
                      </a:cubicBezTo>
                      <a:cubicBezTo>
                        <a:pt x="6477" y="8107"/>
                        <a:pt x="3524" y="7631"/>
                        <a:pt x="0" y="4773"/>
                      </a:cubicBezTo>
                      <a:close/>
                    </a:path>
                  </a:pathLst>
                </a:custGeom>
                <a:solidFill>
                  <a:srgbClr val="3F19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486" name="Freeform: Shape 3485">
                  <a:extLst>
                    <a:ext uri="{FF2B5EF4-FFF2-40B4-BE49-F238E27FC236}">
                      <a16:creationId xmlns:a16="http://schemas.microsoft.com/office/drawing/2014/main" id="{1994B64E-9542-417F-B44C-9E6AA76885FF}"/>
                    </a:ext>
                  </a:extLst>
                </p:cNvPr>
                <p:cNvSpPr/>
                <p:nvPr/>
              </p:nvSpPr>
              <p:spPr>
                <a:xfrm>
                  <a:off x="5932550" y="3355015"/>
                  <a:ext cx="15906" cy="8223"/>
                </a:xfrm>
                <a:custGeom>
                  <a:avLst/>
                  <a:gdLst>
                    <a:gd name="connsiteX0" fmla="*/ 0 w 15906"/>
                    <a:gd name="connsiteY0" fmla="*/ 5785 h 8223"/>
                    <a:gd name="connsiteX1" fmla="*/ 6953 w 15906"/>
                    <a:gd name="connsiteY1" fmla="*/ 165 h 8223"/>
                    <a:gd name="connsiteX2" fmla="*/ 15907 w 15906"/>
                    <a:gd name="connsiteY2" fmla="*/ 2451 h 8223"/>
                    <a:gd name="connsiteX3" fmla="*/ 8953 w 15906"/>
                    <a:gd name="connsiteY3" fmla="*/ 8071 h 8223"/>
                    <a:gd name="connsiteX4" fmla="*/ 0 w 15906"/>
                    <a:gd name="connsiteY4" fmla="*/ 5785 h 82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5906" h="8223">
                      <a:moveTo>
                        <a:pt x="0" y="5785"/>
                      </a:moveTo>
                      <a:cubicBezTo>
                        <a:pt x="1905" y="2166"/>
                        <a:pt x="4381" y="927"/>
                        <a:pt x="6953" y="165"/>
                      </a:cubicBezTo>
                      <a:cubicBezTo>
                        <a:pt x="9620" y="-216"/>
                        <a:pt x="12478" y="-120"/>
                        <a:pt x="15907" y="2451"/>
                      </a:cubicBezTo>
                      <a:cubicBezTo>
                        <a:pt x="14097" y="6071"/>
                        <a:pt x="11620" y="7309"/>
                        <a:pt x="8953" y="8071"/>
                      </a:cubicBezTo>
                      <a:cubicBezTo>
                        <a:pt x="6286" y="8452"/>
                        <a:pt x="3429" y="8262"/>
                        <a:pt x="0" y="5785"/>
                      </a:cubicBezTo>
                      <a:close/>
                    </a:path>
                  </a:pathLst>
                </a:custGeom>
                <a:solidFill>
                  <a:srgbClr val="3F19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487" name="Freeform: Shape 3486">
                  <a:extLst>
                    <a:ext uri="{FF2B5EF4-FFF2-40B4-BE49-F238E27FC236}">
                      <a16:creationId xmlns:a16="http://schemas.microsoft.com/office/drawing/2014/main" id="{F1EA5140-FB30-44F5-A010-B370E2419E89}"/>
                    </a:ext>
                  </a:extLst>
                </p:cNvPr>
                <p:cNvSpPr/>
                <p:nvPr/>
              </p:nvSpPr>
              <p:spPr>
                <a:xfrm>
                  <a:off x="5933312" y="3362688"/>
                  <a:ext cx="14478" cy="8112"/>
                </a:xfrm>
                <a:custGeom>
                  <a:avLst/>
                  <a:gdLst>
                    <a:gd name="connsiteX0" fmla="*/ 0 w 14478"/>
                    <a:gd name="connsiteY0" fmla="*/ 5160 h 8112"/>
                    <a:gd name="connsiteX1" fmla="*/ 7049 w 14478"/>
                    <a:gd name="connsiteY1" fmla="*/ 17 h 8112"/>
                    <a:gd name="connsiteX2" fmla="*/ 14478 w 14478"/>
                    <a:gd name="connsiteY2" fmla="*/ 5541 h 8112"/>
                    <a:gd name="connsiteX3" fmla="*/ 7620 w 14478"/>
                    <a:gd name="connsiteY3" fmla="*/ 8113 h 8112"/>
                    <a:gd name="connsiteX4" fmla="*/ 0 w 14478"/>
                    <a:gd name="connsiteY4" fmla="*/ 5160 h 81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478" h="8112">
                      <a:moveTo>
                        <a:pt x="0" y="5160"/>
                      </a:moveTo>
                      <a:cubicBezTo>
                        <a:pt x="1905" y="1731"/>
                        <a:pt x="4096" y="398"/>
                        <a:pt x="7049" y="17"/>
                      </a:cubicBezTo>
                      <a:cubicBezTo>
                        <a:pt x="9716" y="-174"/>
                        <a:pt x="14097" y="1255"/>
                        <a:pt x="14478" y="5541"/>
                      </a:cubicBezTo>
                      <a:cubicBezTo>
                        <a:pt x="10763" y="6970"/>
                        <a:pt x="9906" y="7922"/>
                        <a:pt x="7620" y="8113"/>
                      </a:cubicBezTo>
                      <a:cubicBezTo>
                        <a:pt x="5620" y="8018"/>
                        <a:pt x="3048" y="7922"/>
                        <a:pt x="0" y="5160"/>
                      </a:cubicBezTo>
                      <a:close/>
                    </a:path>
                  </a:pathLst>
                </a:custGeom>
                <a:solidFill>
                  <a:srgbClr val="3F19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488" name="Freeform: Shape 3487">
                  <a:extLst>
                    <a:ext uri="{FF2B5EF4-FFF2-40B4-BE49-F238E27FC236}">
                      <a16:creationId xmlns:a16="http://schemas.microsoft.com/office/drawing/2014/main" id="{3C94A492-0CDE-441E-8F39-F63091D66534}"/>
                    </a:ext>
                  </a:extLst>
                </p:cNvPr>
                <p:cNvSpPr/>
                <p:nvPr/>
              </p:nvSpPr>
              <p:spPr>
                <a:xfrm>
                  <a:off x="5932746" y="3379572"/>
                  <a:ext cx="20005" cy="48950"/>
                </a:xfrm>
                <a:custGeom>
                  <a:avLst/>
                  <a:gdLst>
                    <a:gd name="connsiteX0" fmla="*/ 2757 w 20005"/>
                    <a:gd name="connsiteY0" fmla="*/ 30091 h 48950"/>
                    <a:gd name="connsiteX1" fmla="*/ 662 w 20005"/>
                    <a:gd name="connsiteY1" fmla="*/ 9993 h 48950"/>
                    <a:gd name="connsiteX2" fmla="*/ 9139 w 20005"/>
                    <a:gd name="connsiteY2" fmla="*/ 87 h 48950"/>
                    <a:gd name="connsiteX3" fmla="*/ 17045 w 20005"/>
                    <a:gd name="connsiteY3" fmla="*/ 3421 h 48950"/>
                    <a:gd name="connsiteX4" fmla="*/ 19521 w 20005"/>
                    <a:gd name="connsiteY4" fmla="*/ 9517 h 48950"/>
                    <a:gd name="connsiteX5" fmla="*/ 18283 w 20005"/>
                    <a:gd name="connsiteY5" fmla="*/ 30091 h 48950"/>
                    <a:gd name="connsiteX6" fmla="*/ 12282 w 20005"/>
                    <a:gd name="connsiteY6" fmla="*/ 48951 h 48950"/>
                    <a:gd name="connsiteX7" fmla="*/ 12092 w 20005"/>
                    <a:gd name="connsiteY7" fmla="*/ 29329 h 48950"/>
                    <a:gd name="connsiteX8" fmla="*/ 11520 w 20005"/>
                    <a:gd name="connsiteY8" fmla="*/ 11041 h 48950"/>
                    <a:gd name="connsiteX9" fmla="*/ 10568 w 20005"/>
                    <a:gd name="connsiteY9" fmla="*/ 8088 h 48950"/>
                    <a:gd name="connsiteX10" fmla="*/ 9996 w 20005"/>
                    <a:gd name="connsiteY10" fmla="*/ 7707 h 48950"/>
                    <a:gd name="connsiteX11" fmla="*/ 6567 w 20005"/>
                    <a:gd name="connsiteY11" fmla="*/ 11803 h 48950"/>
                    <a:gd name="connsiteX12" fmla="*/ 3900 w 20005"/>
                    <a:gd name="connsiteY12" fmla="*/ 20661 h 48950"/>
                    <a:gd name="connsiteX13" fmla="*/ 2757 w 20005"/>
                    <a:gd name="connsiteY13" fmla="*/ 30091 h 48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0005" h="48950">
                      <a:moveTo>
                        <a:pt x="2757" y="30091"/>
                      </a:moveTo>
                      <a:cubicBezTo>
                        <a:pt x="-672" y="23900"/>
                        <a:pt x="-291" y="16947"/>
                        <a:pt x="662" y="9993"/>
                      </a:cubicBezTo>
                      <a:cubicBezTo>
                        <a:pt x="1233" y="6850"/>
                        <a:pt x="2852" y="1421"/>
                        <a:pt x="9139" y="87"/>
                      </a:cubicBezTo>
                      <a:cubicBezTo>
                        <a:pt x="11901" y="-389"/>
                        <a:pt x="15425" y="1135"/>
                        <a:pt x="17045" y="3421"/>
                      </a:cubicBezTo>
                      <a:cubicBezTo>
                        <a:pt x="18473" y="5612"/>
                        <a:pt x="19045" y="7612"/>
                        <a:pt x="19521" y="9517"/>
                      </a:cubicBezTo>
                      <a:cubicBezTo>
                        <a:pt x="20569" y="16947"/>
                        <a:pt x="19807" y="23614"/>
                        <a:pt x="18283" y="30091"/>
                      </a:cubicBezTo>
                      <a:cubicBezTo>
                        <a:pt x="16854" y="36568"/>
                        <a:pt x="14854" y="42855"/>
                        <a:pt x="12282" y="48951"/>
                      </a:cubicBezTo>
                      <a:cubicBezTo>
                        <a:pt x="11520" y="42283"/>
                        <a:pt x="11996" y="35711"/>
                        <a:pt x="12092" y="29329"/>
                      </a:cubicBezTo>
                      <a:cubicBezTo>
                        <a:pt x="12092" y="22947"/>
                        <a:pt x="12473" y="16470"/>
                        <a:pt x="11520" y="11041"/>
                      </a:cubicBezTo>
                      <a:cubicBezTo>
                        <a:pt x="11234" y="9803"/>
                        <a:pt x="10949" y="8660"/>
                        <a:pt x="10568" y="8088"/>
                      </a:cubicBezTo>
                      <a:cubicBezTo>
                        <a:pt x="10187" y="7707"/>
                        <a:pt x="10472" y="7898"/>
                        <a:pt x="9996" y="7707"/>
                      </a:cubicBezTo>
                      <a:cubicBezTo>
                        <a:pt x="9329" y="7326"/>
                        <a:pt x="7710" y="9041"/>
                        <a:pt x="6567" y="11803"/>
                      </a:cubicBezTo>
                      <a:cubicBezTo>
                        <a:pt x="5424" y="14375"/>
                        <a:pt x="4567" y="17613"/>
                        <a:pt x="3900" y="20661"/>
                      </a:cubicBezTo>
                      <a:cubicBezTo>
                        <a:pt x="3233" y="23709"/>
                        <a:pt x="2567" y="26853"/>
                        <a:pt x="2757" y="30091"/>
                      </a:cubicBezTo>
                      <a:close/>
                    </a:path>
                  </a:pathLst>
                </a:custGeom>
                <a:solidFill>
                  <a:srgbClr val="3F19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489" name="Freeform: Shape 3488">
                  <a:extLst>
                    <a:ext uri="{FF2B5EF4-FFF2-40B4-BE49-F238E27FC236}">
                      <a16:creationId xmlns:a16="http://schemas.microsoft.com/office/drawing/2014/main" id="{BFC0331C-574A-4B2B-8E69-403A18B78160}"/>
                    </a:ext>
                  </a:extLst>
                </p:cNvPr>
                <p:cNvSpPr/>
                <p:nvPr/>
              </p:nvSpPr>
              <p:spPr>
                <a:xfrm>
                  <a:off x="5935884" y="3396709"/>
                  <a:ext cx="8191" cy="33718"/>
                </a:xfrm>
                <a:custGeom>
                  <a:avLst/>
                  <a:gdLst>
                    <a:gd name="connsiteX0" fmla="*/ 3715 w 8191"/>
                    <a:gd name="connsiteY0" fmla="*/ 0 h 33718"/>
                    <a:gd name="connsiteX1" fmla="*/ 8191 w 8191"/>
                    <a:gd name="connsiteY1" fmla="*/ 16859 h 33718"/>
                    <a:gd name="connsiteX2" fmla="*/ 4477 w 8191"/>
                    <a:gd name="connsiteY2" fmla="*/ 33719 h 33718"/>
                    <a:gd name="connsiteX3" fmla="*/ 0 w 8191"/>
                    <a:gd name="connsiteY3" fmla="*/ 16859 h 33718"/>
                    <a:gd name="connsiteX4" fmla="*/ 3715 w 8191"/>
                    <a:gd name="connsiteY4" fmla="*/ 0 h 337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191" h="33718">
                      <a:moveTo>
                        <a:pt x="3715" y="0"/>
                      </a:moveTo>
                      <a:cubicBezTo>
                        <a:pt x="6953" y="5620"/>
                        <a:pt x="7810" y="11240"/>
                        <a:pt x="8191" y="16859"/>
                      </a:cubicBezTo>
                      <a:cubicBezTo>
                        <a:pt x="8191" y="22479"/>
                        <a:pt x="7525" y="28099"/>
                        <a:pt x="4477" y="33719"/>
                      </a:cubicBezTo>
                      <a:cubicBezTo>
                        <a:pt x="1143" y="28099"/>
                        <a:pt x="286" y="22479"/>
                        <a:pt x="0" y="16859"/>
                      </a:cubicBezTo>
                      <a:cubicBezTo>
                        <a:pt x="95" y="11240"/>
                        <a:pt x="667" y="5620"/>
                        <a:pt x="3715" y="0"/>
                      </a:cubicBezTo>
                      <a:close/>
                    </a:path>
                  </a:pathLst>
                </a:custGeom>
                <a:solidFill>
                  <a:srgbClr val="3F19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490" name="Freeform: Shape 3489">
                  <a:extLst>
                    <a:ext uri="{FF2B5EF4-FFF2-40B4-BE49-F238E27FC236}">
                      <a16:creationId xmlns:a16="http://schemas.microsoft.com/office/drawing/2014/main" id="{D0319F77-1676-4033-A40D-492B775143FF}"/>
                    </a:ext>
                  </a:extLst>
                </p:cNvPr>
                <p:cNvSpPr/>
                <p:nvPr/>
              </p:nvSpPr>
              <p:spPr>
                <a:xfrm>
                  <a:off x="5931121" y="3426305"/>
                  <a:ext cx="16289" cy="8218"/>
                </a:xfrm>
                <a:custGeom>
                  <a:avLst/>
                  <a:gdLst>
                    <a:gd name="connsiteX0" fmla="*/ 0 w 16289"/>
                    <a:gd name="connsiteY0" fmla="*/ 4884 h 8218"/>
                    <a:gd name="connsiteX1" fmla="*/ 8191 w 16289"/>
                    <a:gd name="connsiteY1" fmla="*/ 27 h 8218"/>
                    <a:gd name="connsiteX2" fmla="*/ 16288 w 16289"/>
                    <a:gd name="connsiteY2" fmla="*/ 6408 h 8218"/>
                    <a:gd name="connsiteX3" fmla="*/ 8572 w 16289"/>
                    <a:gd name="connsiteY3" fmla="*/ 8218 h 8218"/>
                    <a:gd name="connsiteX4" fmla="*/ 0 w 16289"/>
                    <a:gd name="connsiteY4" fmla="*/ 4884 h 82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6289" h="8218">
                      <a:moveTo>
                        <a:pt x="0" y="4884"/>
                      </a:moveTo>
                      <a:cubicBezTo>
                        <a:pt x="2572" y="1646"/>
                        <a:pt x="4858" y="312"/>
                        <a:pt x="8191" y="27"/>
                      </a:cubicBezTo>
                      <a:cubicBezTo>
                        <a:pt x="11144" y="-259"/>
                        <a:pt x="16383" y="1741"/>
                        <a:pt x="16288" y="6408"/>
                      </a:cubicBezTo>
                      <a:cubicBezTo>
                        <a:pt x="12097" y="6980"/>
                        <a:pt x="11144" y="8123"/>
                        <a:pt x="8572" y="8218"/>
                      </a:cubicBezTo>
                      <a:cubicBezTo>
                        <a:pt x="6286" y="8028"/>
                        <a:pt x="3048" y="7932"/>
                        <a:pt x="0" y="4884"/>
                      </a:cubicBezTo>
                      <a:close/>
                    </a:path>
                  </a:pathLst>
                </a:custGeom>
                <a:solidFill>
                  <a:srgbClr val="3F19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491" name="Freeform: Shape 3490">
                  <a:extLst>
                    <a:ext uri="{FF2B5EF4-FFF2-40B4-BE49-F238E27FC236}">
                      <a16:creationId xmlns:a16="http://schemas.microsoft.com/office/drawing/2014/main" id="{D4904D65-407D-4E2E-BB04-AD067F198EAA}"/>
                    </a:ext>
                  </a:extLst>
                </p:cNvPr>
                <p:cNvSpPr/>
                <p:nvPr/>
              </p:nvSpPr>
              <p:spPr>
                <a:xfrm>
                  <a:off x="5928430" y="3451709"/>
                  <a:ext cx="21006" cy="47299"/>
                </a:xfrm>
                <a:custGeom>
                  <a:avLst/>
                  <a:gdLst>
                    <a:gd name="connsiteX0" fmla="*/ 7454 w 21006"/>
                    <a:gd name="connsiteY0" fmla="*/ 20915 h 47299"/>
                    <a:gd name="connsiteX1" fmla="*/ 119 w 21006"/>
                    <a:gd name="connsiteY1" fmla="*/ 14152 h 47299"/>
                    <a:gd name="connsiteX2" fmla="*/ 3739 w 21006"/>
                    <a:gd name="connsiteY2" fmla="*/ 3579 h 47299"/>
                    <a:gd name="connsiteX3" fmla="*/ 9073 w 21006"/>
                    <a:gd name="connsiteY3" fmla="*/ 246 h 47299"/>
                    <a:gd name="connsiteX4" fmla="*/ 16693 w 21006"/>
                    <a:gd name="connsiteY4" fmla="*/ 1865 h 47299"/>
                    <a:gd name="connsiteX5" fmla="*/ 20979 w 21006"/>
                    <a:gd name="connsiteY5" fmla="*/ 13676 h 47299"/>
                    <a:gd name="connsiteX6" fmla="*/ 16502 w 21006"/>
                    <a:gd name="connsiteY6" fmla="*/ 23868 h 47299"/>
                    <a:gd name="connsiteX7" fmla="*/ 12788 w 21006"/>
                    <a:gd name="connsiteY7" fmla="*/ 27297 h 47299"/>
                    <a:gd name="connsiteX8" fmla="*/ 11264 w 21006"/>
                    <a:gd name="connsiteY8" fmla="*/ 29678 h 47299"/>
                    <a:gd name="connsiteX9" fmla="*/ 8216 w 21006"/>
                    <a:gd name="connsiteY9" fmla="*/ 47299 h 47299"/>
                    <a:gd name="connsiteX10" fmla="*/ 5168 w 21006"/>
                    <a:gd name="connsiteY10" fmla="*/ 28249 h 47299"/>
                    <a:gd name="connsiteX11" fmla="*/ 7644 w 21006"/>
                    <a:gd name="connsiteY11" fmla="*/ 22344 h 47299"/>
                    <a:gd name="connsiteX12" fmla="*/ 10311 w 21006"/>
                    <a:gd name="connsiteY12" fmla="*/ 19296 h 47299"/>
                    <a:gd name="connsiteX13" fmla="*/ 12883 w 21006"/>
                    <a:gd name="connsiteY13" fmla="*/ 12819 h 47299"/>
                    <a:gd name="connsiteX14" fmla="*/ 11645 w 21006"/>
                    <a:gd name="connsiteY14" fmla="*/ 7675 h 47299"/>
                    <a:gd name="connsiteX15" fmla="*/ 7930 w 21006"/>
                    <a:gd name="connsiteY15" fmla="*/ 8247 h 47299"/>
                    <a:gd name="connsiteX16" fmla="*/ 7454 w 21006"/>
                    <a:gd name="connsiteY16" fmla="*/ 20915 h 472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21006" h="47299">
                      <a:moveTo>
                        <a:pt x="7454" y="20915"/>
                      </a:moveTo>
                      <a:cubicBezTo>
                        <a:pt x="4406" y="20343"/>
                        <a:pt x="977" y="18057"/>
                        <a:pt x="119" y="14152"/>
                      </a:cubicBezTo>
                      <a:cubicBezTo>
                        <a:pt x="-452" y="10247"/>
                        <a:pt x="1072" y="6437"/>
                        <a:pt x="3739" y="3579"/>
                      </a:cubicBezTo>
                      <a:cubicBezTo>
                        <a:pt x="4977" y="2151"/>
                        <a:pt x="6787" y="912"/>
                        <a:pt x="9073" y="246"/>
                      </a:cubicBezTo>
                      <a:cubicBezTo>
                        <a:pt x="11454" y="-326"/>
                        <a:pt x="14407" y="55"/>
                        <a:pt x="16693" y="1865"/>
                      </a:cubicBezTo>
                      <a:cubicBezTo>
                        <a:pt x="20408" y="5484"/>
                        <a:pt x="21170" y="9390"/>
                        <a:pt x="20979" y="13676"/>
                      </a:cubicBezTo>
                      <a:cubicBezTo>
                        <a:pt x="20503" y="17676"/>
                        <a:pt x="18693" y="21105"/>
                        <a:pt x="16502" y="23868"/>
                      </a:cubicBezTo>
                      <a:cubicBezTo>
                        <a:pt x="15169" y="25582"/>
                        <a:pt x="13550" y="26630"/>
                        <a:pt x="12788" y="27297"/>
                      </a:cubicBezTo>
                      <a:cubicBezTo>
                        <a:pt x="12121" y="27773"/>
                        <a:pt x="11835" y="28344"/>
                        <a:pt x="11264" y="29678"/>
                      </a:cubicBezTo>
                      <a:cubicBezTo>
                        <a:pt x="9549" y="34536"/>
                        <a:pt x="9835" y="41203"/>
                        <a:pt x="8216" y="47299"/>
                      </a:cubicBezTo>
                      <a:cubicBezTo>
                        <a:pt x="6501" y="41203"/>
                        <a:pt x="4406" y="35488"/>
                        <a:pt x="5168" y="28249"/>
                      </a:cubicBezTo>
                      <a:cubicBezTo>
                        <a:pt x="5358" y="26630"/>
                        <a:pt x="5930" y="24058"/>
                        <a:pt x="7644" y="22344"/>
                      </a:cubicBezTo>
                      <a:cubicBezTo>
                        <a:pt x="9073" y="20820"/>
                        <a:pt x="9835" y="20153"/>
                        <a:pt x="10311" y="19296"/>
                      </a:cubicBezTo>
                      <a:cubicBezTo>
                        <a:pt x="11740" y="17200"/>
                        <a:pt x="12788" y="14914"/>
                        <a:pt x="12883" y="12819"/>
                      </a:cubicBezTo>
                      <a:cubicBezTo>
                        <a:pt x="13359" y="11009"/>
                        <a:pt x="12311" y="8437"/>
                        <a:pt x="11645" y="7675"/>
                      </a:cubicBezTo>
                      <a:cubicBezTo>
                        <a:pt x="11549" y="7199"/>
                        <a:pt x="10025" y="7008"/>
                        <a:pt x="7930" y="8247"/>
                      </a:cubicBezTo>
                      <a:cubicBezTo>
                        <a:pt x="3929" y="10628"/>
                        <a:pt x="2024" y="16629"/>
                        <a:pt x="7454" y="20915"/>
                      </a:cubicBezTo>
                      <a:close/>
                    </a:path>
                  </a:pathLst>
                </a:custGeom>
                <a:solidFill>
                  <a:srgbClr val="3F19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492" name="Freeform: Shape 3491">
                  <a:extLst>
                    <a:ext uri="{FF2B5EF4-FFF2-40B4-BE49-F238E27FC236}">
                      <a16:creationId xmlns:a16="http://schemas.microsoft.com/office/drawing/2014/main" id="{04E7BFF8-7A02-4B9C-974E-2038CF7394BA}"/>
                    </a:ext>
                  </a:extLst>
                </p:cNvPr>
                <p:cNvSpPr/>
                <p:nvPr/>
              </p:nvSpPr>
              <p:spPr>
                <a:xfrm>
                  <a:off x="5935503" y="3460813"/>
                  <a:ext cx="4101" cy="8191"/>
                </a:xfrm>
                <a:custGeom>
                  <a:avLst/>
                  <a:gdLst>
                    <a:gd name="connsiteX0" fmla="*/ 0 w 4101"/>
                    <a:gd name="connsiteY0" fmla="*/ 4096 h 8191"/>
                    <a:gd name="connsiteX1" fmla="*/ 2191 w 4101"/>
                    <a:gd name="connsiteY1" fmla="*/ 0 h 8191"/>
                    <a:gd name="connsiteX2" fmla="*/ 4096 w 4101"/>
                    <a:gd name="connsiteY2" fmla="*/ 4096 h 8191"/>
                    <a:gd name="connsiteX3" fmla="*/ 1905 w 4101"/>
                    <a:gd name="connsiteY3" fmla="*/ 8192 h 8191"/>
                    <a:gd name="connsiteX4" fmla="*/ 0 w 4101"/>
                    <a:gd name="connsiteY4" fmla="*/ 4096 h 81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101" h="8191">
                      <a:moveTo>
                        <a:pt x="0" y="4096"/>
                      </a:moveTo>
                      <a:cubicBezTo>
                        <a:pt x="190" y="952"/>
                        <a:pt x="1238" y="191"/>
                        <a:pt x="2191" y="0"/>
                      </a:cubicBezTo>
                      <a:cubicBezTo>
                        <a:pt x="3143" y="191"/>
                        <a:pt x="4191" y="952"/>
                        <a:pt x="4096" y="4096"/>
                      </a:cubicBezTo>
                      <a:cubicBezTo>
                        <a:pt x="2667" y="7144"/>
                        <a:pt x="2286" y="8001"/>
                        <a:pt x="1905" y="8192"/>
                      </a:cubicBezTo>
                      <a:cubicBezTo>
                        <a:pt x="1524" y="8001"/>
                        <a:pt x="1238" y="7239"/>
                        <a:pt x="0" y="4096"/>
                      </a:cubicBezTo>
                      <a:close/>
                    </a:path>
                  </a:pathLst>
                </a:custGeom>
                <a:solidFill>
                  <a:srgbClr val="3F19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493" name="Freeform: Shape 3492">
                  <a:extLst>
                    <a:ext uri="{FF2B5EF4-FFF2-40B4-BE49-F238E27FC236}">
                      <a16:creationId xmlns:a16="http://schemas.microsoft.com/office/drawing/2014/main" id="{5EA706D2-01A3-4C51-88D3-E122A5D180D0}"/>
                    </a:ext>
                  </a:extLst>
                </p:cNvPr>
                <p:cNvSpPr/>
                <p:nvPr/>
              </p:nvSpPr>
              <p:spPr>
                <a:xfrm>
                  <a:off x="5929978" y="3492435"/>
                  <a:ext cx="12208" cy="8103"/>
                </a:xfrm>
                <a:custGeom>
                  <a:avLst/>
                  <a:gdLst>
                    <a:gd name="connsiteX0" fmla="*/ 0 w 12208"/>
                    <a:gd name="connsiteY0" fmla="*/ 4667 h 8103"/>
                    <a:gd name="connsiteX1" fmla="*/ 6667 w 12208"/>
                    <a:gd name="connsiteY1" fmla="*/ 0 h 8103"/>
                    <a:gd name="connsiteX2" fmla="*/ 12192 w 12208"/>
                    <a:gd name="connsiteY2" fmla="*/ 6096 h 8103"/>
                    <a:gd name="connsiteX3" fmla="*/ 5906 w 12208"/>
                    <a:gd name="connsiteY3" fmla="*/ 8096 h 8103"/>
                    <a:gd name="connsiteX4" fmla="*/ 0 w 12208"/>
                    <a:gd name="connsiteY4" fmla="*/ 4667 h 81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208" h="8103">
                      <a:moveTo>
                        <a:pt x="0" y="4667"/>
                      </a:moveTo>
                      <a:cubicBezTo>
                        <a:pt x="1143" y="952"/>
                        <a:pt x="4191" y="0"/>
                        <a:pt x="6667" y="0"/>
                      </a:cubicBezTo>
                      <a:cubicBezTo>
                        <a:pt x="9049" y="286"/>
                        <a:pt x="12478" y="2000"/>
                        <a:pt x="12192" y="6096"/>
                      </a:cubicBezTo>
                      <a:cubicBezTo>
                        <a:pt x="8668" y="7334"/>
                        <a:pt x="7715" y="8192"/>
                        <a:pt x="5906" y="8096"/>
                      </a:cubicBezTo>
                      <a:cubicBezTo>
                        <a:pt x="4191" y="7906"/>
                        <a:pt x="2857" y="7049"/>
                        <a:pt x="0" y="4667"/>
                      </a:cubicBezTo>
                      <a:close/>
                    </a:path>
                  </a:pathLst>
                </a:custGeom>
                <a:solidFill>
                  <a:srgbClr val="3F19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494" name="Freeform: Shape 3493">
                  <a:extLst>
                    <a:ext uri="{FF2B5EF4-FFF2-40B4-BE49-F238E27FC236}">
                      <a16:creationId xmlns:a16="http://schemas.microsoft.com/office/drawing/2014/main" id="{5147BD15-4423-4E49-B05A-2DEA3DBB271C}"/>
                    </a:ext>
                  </a:extLst>
                </p:cNvPr>
                <p:cNvSpPr/>
                <p:nvPr/>
              </p:nvSpPr>
              <p:spPr>
                <a:xfrm>
                  <a:off x="5924549" y="3513772"/>
                  <a:ext cx="18669" cy="12191"/>
                </a:xfrm>
                <a:custGeom>
                  <a:avLst/>
                  <a:gdLst>
                    <a:gd name="connsiteX0" fmla="*/ 5429 w 18669"/>
                    <a:gd name="connsiteY0" fmla="*/ 0 h 12191"/>
                    <a:gd name="connsiteX1" fmla="*/ 7715 w 18669"/>
                    <a:gd name="connsiteY1" fmla="*/ 8572 h 12191"/>
                    <a:gd name="connsiteX2" fmla="*/ 3524 w 18669"/>
                    <a:gd name="connsiteY2" fmla="*/ 4667 h 12191"/>
                    <a:gd name="connsiteX3" fmla="*/ 18669 w 18669"/>
                    <a:gd name="connsiteY3" fmla="*/ 5905 h 12191"/>
                    <a:gd name="connsiteX4" fmla="*/ 4286 w 18669"/>
                    <a:gd name="connsiteY4" fmla="*/ 12192 h 12191"/>
                    <a:gd name="connsiteX5" fmla="*/ 3048 w 18669"/>
                    <a:gd name="connsiteY5" fmla="*/ 12192 h 12191"/>
                    <a:gd name="connsiteX6" fmla="*/ 0 w 18669"/>
                    <a:gd name="connsiteY6" fmla="*/ 9239 h 12191"/>
                    <a:gd name="connsiteX7" fmla="*/ 95 w 18669"/>
                    <a:gd name="connsiteY7" fmla="*/ 8287 h 12191"/>
                    <a:gd name="connsiteX8" fmla="*/ 5429 w 18669"/>
                    <a:gd name="connsiteY8" fmla="*/ 0 h 121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8669" h="12191">
                      <a:moveTo>
                        <a:pt x="5429" y="0"/>
                      </a:moveTo>
                      <a:cubicBezTo>
                        <a:pt x="7049" y="3619"/>
                        <a:pt x="7715" y="6096"/>
                        <a:pt x="7715" y="8572"/>
                      </a:cubicBezTo>
                      <a:lnTo>
                        <a:pt x="3524" y="4667"/>
                      </a:lnTo>
                      <a:cubicBezTo>
                        <a:pt x="8287" y="3143"/>
                        <a:pt x="13049" y="2953"/>
                        <a:pt x="18669" y="5905"/>
                      </a:cubicBezTo>
                      <a:cubicBezTo>
                        <a:pt x="14478" y="10477"/>
                        <a:pt x="9335" y="12001"/>
                        <a:pt x="4286" y="12192"/>
                      </a:cubicBezTo>
                      <a:lnTo>
                        <a:pt x="3048" y="12192"/>
                      </a:lnTo>
                      <a:cubicBezTo>
                        <a:pt x="1429" y="12192"/>
                        <a:pt x="0" y="10954"/>
                        <a:pt x="0" y="9239"/>
                      </a:cubicBezTo>
                      <a:cubicBezTo>
                        <a:pt x="0" y="8858"/>
                        <a:pt x="0" y="8572"/>
                        <a:pt x="95" y="8287"/>
                      </a:cubicBezTo>
                      <a:cubicBezTo>
                        <a:pt x="1238" y="5143"/>
                        <a:pt x="2858" y="2095"/>
                        <a:pt x="5429" y="0"/>
                      </a:cubicBezTo>
                      <a:close/>
                    </a:path>
                  </a:pathLst>
                </a:custGeom>
                <a:solidFill>
                  <a:srgbClr val="3F19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495" name="Freeform: Shape 3494">
                  <a:extLst>
                    <a:ext uri="{FF2B5EF4-FFF2-40B4-BE49-F238E27FC236}">
                      <a16:creationId xmlns:a16="http://schemas.microsoft.com/office/drawing/2014/main" id="{AAE7AD3A-C8A5-474B-AB07-26A3AC0CB4EB}"/>
                    </a:ext>
                  </a:extLst>
                </p:cNvPr>
                <p:cNvSpPr/>
                <p:nvPr/>
              </p:nvSpPr>
              <p:spPr>
                <a:xfrm>
                  <a:off x="5931502" y="3511581"/>
                  <a:ext cx="8096" cy="8477"/>
                </a:xfrm>
                <a:custGeom>
                  <a:avLst/>
                  <a:gdLst>
                    <a:gd name="connsiteX0" fmla="*/ 4000 w 8096"/>
                    <a:gd name="connsiteY0" fmla="*/ 0 h 8477"/>
                    <a:gd name="connsiteX1" fmla="*/ 8096 w 8096"/>
                    <a:gd name="connsiteY1" fmla="*/ 4001 h 8477"/>
                    <a:gd name="connsiteX2" fmla="*/ 4763 w 8096"/>
                    <a:gd name="connsiteY2" fmla="*/ 8477 h 8477"/>
                    <a:gd name="connsiteX3" fmla="*/ 0 w 8096"/>
                    <a:gd name="connsiteY3" fmla="*/ 4477 h 8477"/>
                    <a:gd name="connsiteX4" fmla="*/ 4000 w 8096"/>
                    <a:gd name="connsiteY4" fmla="*/ 0 h 8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096" h="8477">
                      <a:moveTo>
                        <a:pt x="4000" y="0"/>
                      </a:moveTo>
                      <a:cubicBezTo>
                        <a:pt x="7144" y="1524"/>
                        <a:pt x="7810" y="2858"/>
                        <a:pt x="8096" y="4001"/>
                      </a:cubicBezTo>
                      <a:cubicBezTo>
                        <a:pt x="8096" y="5334"/>
                        <a:pt x="7429" y="6287"/>
                        <a:pt x="4763" y="8477"/>
                      </a:cubicBezTo>
                      <a:cubicBezTo>
                        <a:pt x="1238" y="8001"/>
                        <a:pt x="190" y="6096"/>
                        <a:pt x="0" y="4477"/>
                      </a:cubicBezTo>
                      <a:cubicBezTo>
                        <a:pt x="95" y="2858"/>
                        <a:pt x="857" y="1334"/>
                        <a:pt x="4000" y="0"/>
                      </a:cubicBezTo>
                      <a:close/>
                    </a:path>
                  </a:pathLst>
                </a:custGeom>
                <a:solidFill>
                  <a:srgbClr val="3F19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496" name="Freeform: Shape 3495">
                  <a:extLst>
                    <a:ext uri="{FF2B5EF4-FFF2-40B4-BE49-F238E27FC236}">
                      <a16:creationId xmlns:a16="http://schemas.microsoft.com/office/drawing/2014/main" id="{97D866EB-CB5A-4DD0-87E5-3CE520F097DA}"/>
                    </a:ext>
                  </a:extLst>
                </p:cNvPr>
                <p:cNvSpPr/>
                <p:nvPr/>
              </p:nvSpPr>
              <p:spPr>
                <a:xfrm>
                  <a:off x="5938456" y="3513009"/>
                  <a:ext cx="8191" cy="8191"/>
                </a:xfrm>
                <a:custGeom>
                  <a:avLst/>
                  <a:gdLst>
                    <a:gd name="connsiteX0" fmla="*/ 4096 w 8191"/>
                    <a:gd name="connsiteY0" fmla="*/ 0 h 8191"/>
                    <a:gd name="connsiteX1" fmla="*/ 8191 w 8191"/>
                    <a:gd name="connsiteY1" fmla="*/ 4096 h 8191"/>
                    <a:gd name="connsiteX2" fmla="*/ 4096 w 8191"/>
                    <a:gd name="connsiteY2" fmla="*/ 8192 h 8191"/>
                    <a:gd name="connsiteX3" fmla="*/ 0 w 8191"/>
                    <a:gd name="connsiteY3" fmla="*/ 4096 h 8191"/>
                    <a:gd name="connsiteX4" fmla="*/ 4096 w 8191"/>
                    <a:gd name="connsiteY4" fmla="*/ 0 h 81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191" h="8191">
                      <a:moveTo>
                        <a:pt x="4096" y="0"/>
                      </a:moveTo>
                      <a:cubicBezTo>
                        <a:pt x="7239" y="1333"/>
                        <a:pt x="8001" y="2762"/>
                        <a:pt x="8191" y="4096"/>
                      </a:cubicBezTo>
                      <a:cubicBezTo>
                        <a:pt x="8001" y="5429"/>
                        <a:pt x="7334" y="6858"/>
                        <a:pt x="4096" y="8192"/>
                      </a:cubicBezTo>
                      <a:cubicBezTo>
                        <a:pt x="952" y="6858"/>
                        <a:pt x="190" y="5429"/>
                        <a:pt x="0" y="4096"/>
                      </a:cubicBezTo>
                      <a:cubicBezTo>
                        <a:pt x="190" y="2762"/>
                        <a:pt x="952" y="1429"/>
                        <a:pt x="4096" y="0"/>
                      </a:cubicBezTo>
                      <a:close/>
                    </a:path>
                  </a:pathLst>
                </a:custGeom>
                <a:solidFill>
                  <a:srgbClr val="3F19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497" name="Freeform: Shape 3496">
                  <a:extLst>
                    <a:ext uri="{FF2B5EF4-FFF2-40B4-BE49-F238E27FC236}">
                      <a16:creationId xmlns:a16="http://schemas.microsoft.com/office/drawing/2014/main" id="{F64BCCCC-49B1-4667-A7FF-5538C2920DAD}"/>
                    </a:ext>
                  </a:extLst>
                </p:cNvPr>
                <p:cNvSpPr/>
                <p:nvPr/>
              </p:nvSpPr>
              <p:spPr>
                <a:xfrm>
                  <a:off x="5925028" y="3530545"/>
                  <a:ext cx="24835" cy="19135"/>
                </a:xfrm>
                <a:custGeom>
                  <a:avLst/>
                  <a:gdLst>
                    <a:gd name="connsiteX0" fmla="*/ 3141 w 24835"/>
                    <a:gd name="connsiteY0" fmla="*/ 19135 h 19135"/>
                    <a:gd name="connsiteX1" fmla="*/ 283 w 24835"/>
                    <a:gd name="connsiteY1" fmla="*/ 11515 h 19135"/>
                    <a:gd name="connsiteX2" fmla="*/ 188 w 24835"/>
                    <a:gd name="connsiteY2" fmla="*/ 6658 h 19135"/>
                    <a:gd name="connsiteX3" fmla="*/ 4474 w 24835"/>
                    <a:gd name="connsiteY3" fmla="*/ 1610 h 19135"/>
                    <a:gd name="connsiteX4" fmla="*/ 21238 w 24835"/>
                    <a:gd name="connsiteY4" fmla="*/ 1038 h 19135"/>
                    <a:gd name="connsiteX5" fmla="*/ 22286 w 24835"/>
                    <a:gd name="connsiteY5" fmla="*/ 1228 h 19135"/>
                    <a:gd name="connsiteX6" fmla="*/ 24762 w 24835"/>
                    <a:gd name="connsiteY6" fmla="*/ 5038 h 19135"/>
                    <a:gd name="connsiteX7" fmla="*/ 21905 w 24835"/>
                    <a:gd name="connsiteY7" fmla="*/ 7610 h 19135"/>
                    <a:gd name="connsiteX8" fmla="*/ 20857 w 24835"/>
                    <a:gd name="connsiteY8" fmla="*/ 7706 h 19135"/>
                    <a:gd name="connsiteX9" fmla="*/ 22857 w 24835"/>
                    <a:gd name="connsiteY9" fmla="*/ 5610 h 19135"/>
                    <a:gd name="connsiteX10" fmla="*/ 18666 w 24835"/>
                    <a:gd name="connsiteY10" fmla="*/ 15135 h 19135"/>
                    <a:gd name="connsiteX11" fmla="*/ 16857 w 24835"/>
                    <a:gd name="connsiteY11" fmla="*/ 3991 h 19135"/>
                    <a:gd name="connsiteX12" fmla="*/ 17904 w 24835"/>
                    <a:gd name="connsiteY12" fmla="*/ 2467 h 19135"/>
                    <a:gd name="connsiteX13" fmla="*/ 18857 w 24835"/>
                    <a:gd name="connsiteY13" fmla="*/ 1895 h 19135"/>
                    <a:gd name="connsiteX14" fmla="*/ 19905 w 24835"/>
                    <a:gd name="connsiteY14" fmla="*/ 1324 h 19135"/>
                    <a:gd name="connsiteX15" fmla="*/ 20667 w 24835"/>
                    <a:gd name="connsiteY15" fmla="*/ 7801 h 19135"/>
                    <a:gd name="connsiteX16" fmla="*/ 7236 w 24835"/>
                    <a:gd name="connsiteY16" fmla="*/ 8753 h 19135"/>
                    <a:gd name="connsiteX17" fmla="*/ 6379 w 24835"/>
                    <a:gd name="connsiteY17" fmla="*/ 8944 h 19135"/>
                    <a:gd name="connsiteX18" fmla="*/ 5236 w 24835"/>
                    <a:gd name="connsiteY18" fmla="*/ 11611 h 19135"/>
                    <a:gd name="connsiteX19" fmla="*/ 3141 w 24835"/>
                    <a:gd name="connsiteY19" fmla="*/ 19135 h 191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24835" h="19135">
                      <a:moveTo>
                        <a:pt x="3141" y="19135"/>
                      </a:moveTo>
                      <a:cubicBezTo>
                        <a:pt x="1998" y="16659"/>
                        <a:pt x="664" y="14373"/>
                        <a:pt x="283" y="11515"/>
                      </a:cubicBezTo>
                      <a:cubicBezTo>
                        <a:pt x="93" y="10087"/>
                        <a:pt x="-193" y="8563"/>
                        <a:pt x="188" y="6658"/>
                      </a:cubicBezTo>
                      <a:cubicBezTo>
                        <a:pt x="283" y="4848"/>
                        <a:pt x="2760" y="2181"/>
                        <a:pt x="4474" y="1610"/>
                      </a:cubicBezTo>
                      <a:cubicBezTo>
                        <a:pt x="10856" y="-867"/>
                        <a:pt x="16095" y="-10"/>
                        <a:pt x="21238" y="1038"/>
                      </a:cubicBezTo>
                      <a:lnTo>
                        <a:pt x="22286" y="1228"/>
                      </a:lnTo>
                      <a:cubicBezTo>
                        <a:pt x="24000" y="1610"/>
                        <a:pt x="25143" y="3229"/>
                        <a:pt x="24762" y="5038"/>
                      </a:cubicBezTo>
                      <a:cubicBezTo>
                        <a:pt x="24477" y="6467"/>
                        <a:pt x="23334" y="7420"/>
                        <a:pt x="21905" y="7610"/>
                      </a:cubicBezTo>
                      <a:lnTo>
                        <a:pt x="20857" y="7706"/>
                      </a:lnTo>
                      <a:lnTo>
                        <a:pt x="22857" y="5610"/>
                      </a:lnTo>
                      <a:cubicBezTo>
                        <a:pt x="21524" y="7706"/>
                        <a:pt x="21333" y="12087"/>
                        <a:pt x="18666" y="15135"/>
                      </a:cubicBezTo>
                      <a:cubicBezTo>
                        <a:pt x="18095" y="11420"/>
                        <a:pt x="16380" y="8658"/>
                        <a:pt x="16857" y="3991"/>
                      </a:cubicBezTo>
                      <a:cubicBezTo>
                        <a:pt x="16952" y="3324"/>
                        <a:pt x="17333" y="2752"/>
                        <a:pt x="17904" y="2467"/>
                      </a:cubicBezTo>
                      <a:lnTo>
                        <a:pt x="18857" y="1895"/>
                      </a:lnTo>
                      <a:lnTo>
                        <a:pt x="19905" y="1324"/>
                      </a:lnTo>
                      <a:lnTo>
                        <a:pt x="20667" y="7801"/>
                      </a:lnTo>
                      <a:cubicBezTo>
                        <a:pt x="15714" y="8182"/>
                        <a:pt x="10570" y="7991"/>
                        <a:pt x="7236" y="8753"/>
                      </a:cubicBezTo>
                      <a:cubicBezTo>
                        <a:pt x="6474" y="9039"/>
                        <a:pt x="7141" y="8372"/>
                        <a:pt x="6379" y="8944"/>
                      </a:cubicBezTo>
                      <a:cubicBezTo>
                        <a:pt x="5903" y="9420"/>
                        <a:pt x="5522" y="10468"/>
                        <a:pt x="5236" y="11611"/>
                      </a:cubicBezTo>
                      <a:cubicBezTo>
                        <a:pt x="4760" y="13897"/>
                        <a:pt x="4188" y="16564"/>
                        <a:pt x="3141" y="19135"/>
                      </a:cubicBezTo>
                      <a:close/>
                    </a:path>
                  </a:pathLst>
                </a:custGeom>
                <a:solidFill>
                  <a:srgbClr val="3F19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498" name="Freeform: Shape 3497">
                  <a:extLst>
                    <a:ext uri="{FF2B5EF4-FFF2-40B4-BE49-F238E27FC236}">
                      <a16:creationId xmlns:a16="http://schemas.microsoft.com/office/drawing/2014/main" id="{C81AFF53-EAC8-416E-BB2B-A4E120642C51}"/>
                    </a:ext>
                  </a:extLst>
                </p:cNvPr>
                <p:cNvSpPr/>
                <p:nvPr/>
              </p:nvSpPr>
              <p:spPr>
                <a:xfrm>
                  <a:off x="5932550" y="3537870"/>
                  <a:ext cx="8096" cy="8191"/>
                </a:xfrm>
                <a:custGeom>
                  <a:avLst/>
                  <a:gdLst>
                    <a:gd name="connsiteX0" fmla="*/ 3334 w 8096"/>
                    <a:gd name="connsiteY0" fmla="*/ 0 h 8191"/>
                    <a:gd name="connsiteX1" fmla="*/ 8096 w 8096"/>
                    <a:gd name="connsiteY1" fmla="*/ 3810 h 8191"/>
                    <a:gd name="connsiteX2" fmla="*/ 3715 w 8096"/>
                    <a:gd name="connsiteY2" fmla="*/ 8192 h 8191"/>
                    <a:gd name="connsiteX3" fmla="*/ 0 w 8096"/>
                    <a:gd name="connsiteY3" fmla="*/ 4381 h 8191"/>
                    <a:gd name="connsiteX4" fmla="*/ 3334 w 8096"/>
                    <a:gd name="connsiteY4" fmla="*/ 0 h 81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096" h="8191">
                      <a:moveTo>
                        <a:pt x="3334" y="0"/>
                      </a:moveTo>
                      <a:cubicBezTo>
                        <a:pt x="6763" y="476"/>
                        <a:pt x="7811" y="2191"/>
                        <a:pt x="8096" y="3810"/>
                      </a:cubicBezTo>
                      <a:cubicBezTo>
                        <a:pt x="8096" y="5429"/>
                        <a:pt x="7144" y="7525"/>
                        <a:pt x="3715" y="8192"/>
                      </a:cubicBezTo>
                      <a:cubicBezTo>
                        <a:pt x="953" y="6191"/>
                        <a:pt x="190" y="5429"/>
                        <a:pt x="0" y="4381"/>
                      </a:cubicBezTo>
                      <a:cubicBezTo>
                        <a:pt x="95" y="3239"/>
                        <a:pt x="667" y="2191"/>
                        <a:pt x="3334" y="0"/>
                      </a:cubicBezTo>
                      <a:close/>
                    </a:path>
                  </a:pathLst>
                </a:custGeom>
                <a:solidFill>
                  <a:srgbClr val="3F19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499" name="Freeform: Shape 3498">
                  <a:extLst>
                    <a:ext uri="{FF2B5EF4-FFF2-40B4-BE49-F238E27FC236}">
                      <a16:creationId xmlns:a16="http://schemas.microsoft.com/office/drawing/2014/main" id="{FFC17AB9-2DFD-46D3-B636-1258966E64DD}"/>
                    </a:ext>
                  </a:extLst>
                </p:cNvPr>
                <p:cNvSpPr/>
                <p:nvPr/>
              </p:nvSpPr>
              <p:spPr>
                <a:xfrm>
                  <a:off x="5919787" y="3554774"/>
                  <a:ext cx="22097" cy="21169"/>
                </a:xfrm>
                <a:custGeom>
                  <a:avLst/>
                  <a:gdLst>
                    <a:gd name="connsiteX0" fmla="*/ 22098 w 22097"/>
                    <a:gd name="connsiteY0" fmla="*/ 1956 h 21169"/>
                    <a:gd name="connsiteX1" fmla="*/ 6668 w 22097"/>
                    <a:gd name="connsiteY1" fmla="*/ 7861 h 21169"/>
                    <a:gd name="connsiteX2" fmla="*/ 9335 w 22097"/>
                    <a:gd name="connsiteY2" fmla="*/ 4432 h 21169"/>
                    <a:gd name="connsiteX3" fmla="*/ 9144 w 22097"/>
                    <a:gd name="connsiteY3" fmla="*/ 11671 h 21169"/>
                    <a:gd name="connsiteX4" fmla="*/ 8192 w 22097"/>
                    <a:gd name="connsiteY4" fmla="*/ 15576 h 21169"/>
                    <a:gd name="connsiteX5" fmla="*/ 7239 w 22097"/>
                    <a:gd name="connsiteY5" fmla="*/ 17577 h 21169"/>
                    <a:gd name="connsiteX6" fmla="*/ 2667 w 22097"/>
                    <a:gd name="connsiteY6" fmla="*/ 13957 h 21169"/>
                    <a:gd name="connsiteX7" fmla="*/ 10668 w 22097"/>
                    <a:gd name="connsiteY7" fmla="*/ 14529 h 21169"/>
                    <a:gd name="connsiteX8" fmla="*/ 17621 w 22097"/>
                    <a:gd name="connsiteY8" fmla="*/ 15576 h 21169"/>
                    <a:gd name="connsiteX9" fmla="*/ 10668 w 22097"/>
                    <a:gd name="connsiteY9" fmla="*/ 19101 h 21169"/>
                    <a:gd name="connsiteX10" fmla="*/ 4572 w 22097"/>
                    <a:gd name="connsiteY10" fmla="*/ 20815 h 21169"/>
                    <a:gd name="connsiteX11" fmla="*/ 286 w 22097"/>
                    <a:gd name="connsiteY11" fmla="*/ 19196 h 21169"/>
                    <a:gd name="connsiteX12" fmla="*/ 0 w 22097"/>
                    <a:gd name="connsiteY12" fmla="*/ 17958 h 21169"/>
                    <a:gd name="connsiteX13" fmla="*/ 0 w 22097"/>
                    <a:gd name="connsiteY13" fmla="*/ 17386 h 21169"/>
                    <a:gd name="connsiteX14" fmla="*/ 762 w 22097"/>
                    <a:gd name="connsiteY14" fmla="*/ 12909 h 21169"/>
                    <a:gd name="connsiteX15" fmla="*/ 1143 w 22097"/>
                    <a:gd name="connsiteY15" fmla="*/ 10242 h 21169"/>
                    <a:gd name="connsiteX16" fmla="*/ 1619 w 22097"/>
                    <a:gd name="connsiteY16" fmla="*/ 3956 h 21169"/>
                    <a:gd name="connsiteX17" fmla="*/ 1619 w 22097"/>
                    <a:gd name="connsiteY17" fmla="*/ 3480 h 21169"/>
                    <a:gd name="connsiteX18" fmla="*/ 4191 w 22097"/>
                    <a:gd name="connsiteY18" fmla="*/ 527 h 21169"/>
                    <a:gd name="connsiteX19" fmla="*/ 22098 w 22097"/>
                    <a:gd name="connsiteY19" fmla="*/ 1956 h 211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22097" h="21169">
                      <a:moveTo>
                        <a:pt x="22098" y="1956"/>
                      </a:moveTo>
                      <a:cubicBezTo>
                        <a:pt x="17050" y="5575"/>
                        <a:pt x="10573" y="6051"/>
                        <a:pt x="6668" y="7861"/>
                      </a:cubicBezTo>
                      <a:lnTo>
                        <a:pt x="9335" y="4432"/>
                      </a:lnTo>
                      <a:cubicBezTo>
                        <a:pt x="9335" y="6813"/>
                        <a:pt x="9335" y="9290"/>
                        <a:pt x="9144" y="11671"/>
                      </a:cubicBezTo>
                      <a:cubicBezTo>
                        <a:pt x="9144" y="12719"/>
                        <a:pt x="8668" y="14529"/>
                        <a:pt x="8192" y="15576"/>
                      </a:cubicBezTo>
                      <a:lnTo>
                        <a:pt x="7239" y="17577"/>
                      </a:lnTo>
                      <a:lnTo>
                        <a:pt x="2667" y="13957"/>
                      </a:lnTo>
                      <a:cubicBezTo>
                        <a:pt x="5810" y="13290"/>
                        <a:pt x="8382" y="14148"/>
                        <a:pt x="10668" y="14529"/>
                      </a:cubicBezTo>
                      <a:cubicBezTo>
                        <a:pt x="13049" y="14910"/>
                        <a:pt x="15050" y="15767"/>
                        <a:pt x="17621" y="15576"/>
                      </a:cubicBezTo>
                      <a:cubicBezTo>
                        <a:pt x="15907" y="17672"/>
                        <a:pt x="13049" y="18624"/>
                        <a:pt x="10668" y="19101"/>
                      </a:cubicBezTo>
                      <a:cubicBezTo>
                        <a:pt x="8287" y="19482"/>
                        <a:pt x="6001" y="20244"/>
                        <a:pt x="4572" y="20815"/>
                      </a:cubicBezTo>
                      <a:cubicBezTo>
                        <a:pt x="2858" y="21672"/>
                        <a:pt x="953" y="20910"/>
                        <a:pt x="286" y="19196"/>
                      </a:cubicBezTo>
                      <a:cubicBezTo>
                        <a:pt x="95" y="18815"/>
                        <a:pt x="0" y="18339"/>
                        <a:pt x="0" y="17958"/>
                      </a:cubicBezTo>
                      <a:lnTo>
                        <a:pt x="0" y="17386"/>
                      </a:lnTo>
                      <a:cubicBezTo>
                        <a:pt x="0" y="15481"/>
                        <a:pt x="476" y="13957"/>
                        <a:pt x="762" y="12909"/>
                      </a:cubicBezTo>
                      <a:cubicBezTo>
                        <a:pt x="1143" y="11862"/>
                        <a:pt x="1143" y="11481"/>
                        <a:pt x="1143" y="10242"/>
                      </a:cubicBezTo>
                      <a:cubicBezTo>
                        <a:pt x="1143" y="8147"/>
                        <a:pt x="1429" y="6051"/>
                        <a:pt x="1619" y="3956"/>
                      </a:cubicBezTo>
                      <a:lnTo>
                        <a:pt x="1619" y="3480"/>
                      </a:lnTo>
                      <a:cubicBezTo>
                        <a:pt x="1715" y="1956"/>
                        <a:pt x="2858" y="813"/>
                        <a:pt x="4191" y="527"/>
                      </a:cubicBezTo>
                      <a:cubicBezTo>
                        <a:pt x="11144" y="-997"/>
                        <a:pt x="16193" y="1194"/>
                        <a:pt x="22098" y="1956"/>
                      </a:cubicBezTo>
                      <a:close/>
                    </a:path>
                  </a:pathLst>
                </a:custGeom>
                <a:solidFill>
                  <a:srgbClr val="3F19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500" name="Freeform: Shape 3499">
                  <a:extLst>
                    <a:ext uri="{FF2B5EF4-FFF2-40B4-BE49-F238E27FC236}">
                      <a16:creationId xmlns:a16="http://schemas.microsoft.com/office/drawing/2014/main" id="{4EBD709F-FF0D-41E8-B93C-7BB6EF4D1B09}"/>
                    </a:ext>
                  </a:extLst>
                </p:cNvPr>
                <p:cNvSpPr/>
                <p:nvPr/>
              </p:nvSpPr>
              <p:spPr>
                <a:xfrm>
                  <a:off x="5924263" y="3560736"/>
                  <a:ext cx="21183" cy="8680"/>
                </a:xfrm>
                <a:custGeom>
                  <a:avLst/>
                  <a:gdLst>
                    <a:gd name="connsiteX0" fmla="*/ 18669 w 21183"/>
                    <a:gd name="connsiteY0" fmla="*/ 89 h 8680"/>
                    <a:gd name="connsiteX1" fmla="*/ 19336 w 21183"/>
                    <a:gd name="connsiteY1" fmla="*/ 1042 h 8680"/>
                    <a:gd name="connsiteX2" fmla="*/ 20003 w 21183"/>
                    <a:gd name="connsiteY2" fmla="*/ 2280 h 8680"/>
                    <a:gd name="connsiteX3" fmla="*/ 20955 w 21183"/>
                    <a:gd name="connsiteY3" fmla="*/ 4471 h 8680"/>
                    <a:gd name="connsiteX4" fmla="*/ 20669 w 21183"/>
                    <a:gd name="connsiteY4" fmla="*/ 6185 h 8680"/>
                    <a:gd name="connsiteX5" fmla="*/ 20383 w 21183"/>
                    <a:gd name="connsiteY5" fmla="*/ 6376 h 8680"/>
                    <a:gd name="connsiteX6" fmla="*/ 18288 w 21183"/>
                    <a:gd name="connsiteY6" fmla="*/ 7328 h 8680"/>
                    <a:gd name="connsiteX7" fmla="*/ 8858 w 21183"/>
                    <a:gd name="connsiteY7" fmla="*/ 8566 h 8680"/>
                    <a:gd name="connsiteX8" fmla="*/ 0 w 21183"/>
                    <a:gd name="connsiteY8" fmla="*/ 4661 h 8680"/>
                    <a:gd name="connsiteX9" fmla="*/ 4763 w 21183"/>
                    <a:gd name="connsiteY9" fmla="*/ 1518 h 8680"/>
                    <a:gd name="connsiteX10" fmla="*/ 9144 w 21183"/>
                    <a:gd name="connsiteY10" fmla="*/ 756 h 8680"/>
                    <a:gd name="connsiteX11" fmla="*/ 18002 w 21183"/>
                    <a:gd name="connsiteY11" fmla="*/ 1899 h 8680"/>
                    <a:gd name="connsiteX12" fmla="*/ 15526 w 21183"/>
                    <a:gd name="connsiteY12" fmla="*/ 4566 h 8680"/>
                    <a:gd name="connsiteX13" fmla="*/ 16669 w 21183"/>
                    <a:gd name="connsiteY13" fmla="*/ 1994 h 8680"/>
                    <a:gd name="connsiteX14" fmla="*/ 17526 w 21183"/>
                    <a:gd name="connsiteY14" fmla="*/ 851 h 8680"/>
                    <a:gd name="connsiteX15" fmla="*/ 18669 w 21183"/>
                    <a:gd name="connsiteY15" fmla="*/ 89 h 86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21183" h="8680">
                      <a:moveTo>
                        <a:pt x="18669" y="89"/>
                      </a:moveTo>
                      <a:cubicBezTo>
                        <a:pt x="18860" y="-101"/>
                        <a:pt x="19241" y="756"/>
                        <a:pt x="19336" y="1042"/>
                      </a:cubicBezTo>
                      <a:lnTo>
                        <a:pt x="20003" y="2280"/>
                      </a:lnTo>
                      <a:cubicBezTo>
                        <a:pt x="20574" y="3042"/>
                        <a:pt x="20574" y="3994"/>
                        <a:pt x="20955" y="4471"/>
                      </a:cubicBezTo>
                      <a:cubicBezTo>
                        <a:pt x="21336" y="5042"/>
                        <a:pt x="21241" y="5804"/>
                        <a:pt x="20669" y="6185"/>
                      </a:cubicBezTo>
                      <a:lnTo>
                        <a:pt x="20383" y="6376"/>
                      </a:lnTo>
                      <a:lnTo>
                        <a:pt x="18288" y="7328"/>
                      </a:lnTo>
                      <a:cubicBezTo>
                        <a:pt x="15240" y="8662"/>
                        <a:pt x="12002" y="8852"/>
                        <a:pt x="8858" y="8566"/>
                      </a:cubicBezTo>
                      <a:cubicBezTo>
                        <a:pt x="4572" y="8090"/>
                        <a:pt x="3620" y="5709"/>
                        <a:pt x="0" y="4661"/>
                      </a:cubicBezTo>
                      <a:cubicBezTo>
                        <a:pt x="762" y="2756"/>
                        <a:pt x="3048" y="1708"/>
                        <a:pt x="4763" y="1518"/>
                      </a:cubicBezTo>
                      <a:cubicBezTo>
                        <a:pt x="6572" y="1042"/>
                        <a:pt x="8001" y="1042"/>
                        <a:pt x="9144" y="756"/>
                      </a:cubicBezTo>
                      <a:cubicBezTo>
                        <a:pt x="12097" y="375"/>
                        <a:pt x="14954" y="565"/>
                        <a:pt x="18002" y="1899"/>
                      </a:cubicBezTo>
                      <a:lnTo>
                        <a:pt x="15526" y="4566"/>
                      </a:lnTo>
                      <a:cubicBezTo>
                        <a:pt x="15907" y="3518"/>
                        <a:pt x="16097" y="2851"/>
                        <a:pt x="16669" y="1994"/>
                      </a:cubicBezTo>
                      <a:lnTo>
                        <a:pt x="17526" y="851"/>
                      </a:lnTo>
                      <a:cubicBezTo>
                        <a:pt x="17812" y="661"/>
                        <a:pt x="18193" y="-292"/>
                        <a:pt x="18669" y="89"/>
                      </a:cubicBezTo>
                      <a:close/>
                    </a:path>
                  </a:pathLst>
                </a:custGeom>
                <a:solidFill>
                  <a:srgbClr val="3F19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501" name="Freeform: Shape 3500">
                  <a:extLst>
                    <a:ext uri="{FF2B5EF4-FFF2-40B4-BE49-F238E27FC236}">
                      <a16:creationId xmlns:a16="http://schemas.microsoft.com/office/drawing/2014/main" id="{45006D4F-E3E2-488B-9DEB-62C34EFEFC44}"/>
                    </a:ext>
                  </a:extLst>
                </p:cNvPr>
                <p:cNvSpPr/>
                <p:nvPr/>
              </p:nvSpPr>
              <p:spPr>
                <a:xfrm>
                  <a:off x="5923389" y="3578232"/>
                  <a:ext cx="22784" cy="37477"/>
                </a:xfrm>
                <a:custGeom>
                  <a:avLst/>
                  <a:gdLst>
                    <a:gd name="connsiteX0" fmla="*/ 4780 w 22784"/>
                    <a:gd name="connsiteY0" fmla="*/ 20788 h 37477"/>
                    <a:gd name="connsiteX1" fmla="*/ 5828 w 22784"/>
                    <a:gd name="connsiteY1" fmla="*/ 2405 h 37477"/>
                    <a:gd name="connsiteX2" fmla="*/ 18115 w 22784"/>
                    <a:gd name="connsiteY2" fmla="*/ 2119 h 37477"/>
                    <a:gd name="connsiteX3" fmla="*/ 22782 w 22784"/>
                    <a:gd name="connsiteY3" fmla="*/ 12596 h 37477"/>
                    <a:gd name="connsiteX4" fmla="*/ 15067 w 22784"/>
                    <a:gd name="connsiteY4" fmla="*/ 30503 h 37477"/>
                    <a:gd name="connsiteX5" fmla="*/ 7733 w 22784"/>
                    <a:gd name="connsiteY5" fmla="*/ 36028 h 37477"/>
                    <a:gd name="connsiteX6" fmla="*/ 2970 w 22784"/>
                    <a:gd name="connsiteY6" fmla="*/ 37457 h 37477"/>
                    <a:gd name="connsiteX7" fmla="*/ 113 w 22784"/>
                    <a:gd name="connsiteY7" fmla="*/ 33837 h 37477"/>
                    <a:gd name="connsiteX8" fmla="*/ 5447 w 22784"/>
                    <a:gd name="connsiteY8" fmla="*/ 32789 h 37477"/>
                    <a:gd name="connsiteX9" fmla="*/ 10400 w 22784"/>
                    <a:gd name="connsiteY9" fmla="*/ 26408 h 37477"/>
                    <a:gd name="connsiteX10" fmla="*/ 14781 w 22784"/>
                    <a:gd name="connsiteY10" fmla="*/ 12977 h 37477"/>
                    <a:gd name="connsiteX11" fmla="*/ 13162 w 22784"/>
                    <a:gd name="connsiteY11" fmla="*/ 7929 h 37477"/>
                    <a:gd name="connsiteX12" fmla="*/ 9542 w 22784"/>
                    <a:gd name="connsiteY12" fmla="*/ 7548 h 37477"/>
                    <a:gd name="connsiteX13" fmla="*/ 4780 w 22784"/>
                    <a:gd name="connsiteY13" fmla="*/ 20788 h 37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2784" h="37477">
                      <a:moveTo>
                        <a:pt x="4780" y="20788"/>
                      </a:moveTo>
                      <a:cubicBezTo>
                        <a:pt x="2113" y="16025"/>
                        <a:pt x="-649" y="8405"/>
                        <a:pt x="5828" y="2405"/>
                      </a:cubicBezTo>
                      <a:cubicBezTo>
                        <a:pt x="8590" y="-453"/>
                        <a:pt x="14400" y="-1024"/>
                        <a:pt x="18115" y="2119"/>
                      </a:cubicBezTo>
                      <a:cubicBezTo>
                        <a:pt x="21639" y="5357"/>
                        <a:pt x="22306" y="8882"/>
                        <a:pt x="22782" y="12596"/>
                      </a:cubicBezTo>
                      <a:cubicBezTo>
                        <a:pt x="22877" y="20121"/>
                        <a:pt x="19734" y="25836"/>
                        <a:pt x="15067" y="30503"/>
                      </a:cubicBezTo>
                      <a:cubicBezTo>
                        <a:pt x="12781" y="32504"/>
                        <a:pt x="10495" y="34409"/>
                        <a:pt x="7733" y="36028"/>
                      </a:cubicBezTo>
                      <a:cubicBezTo>
                        <a:pt x="6304" y="36695"/>
                        <a:pt x="4780" y="37361"/>
                        <a:pt x="2970" y="37457"/>
                      </a:cubicBezTo>
                      <a:cubicBezTo>
                        <a:pt x="684" y="37742"/>
                        <a:pt x="-364" y="35075"/>
                        <a:pt x="113" y="33837"/>
                      </a:cubicBezTo>
                      <a:cubicBezTo>
                        <a:pt x="1637" y="37266"/>
                        <a:pt x="3732" y="34790"/>
                        <a:pt x="5447" y="32789"/>
                      </a:cubicBezTo>
                      <a:cubicBezTo>
                        <a:pt x="7256" y="30884"/>
                        <a:pt x="8971" y="28694"/>
                        <a:pt x="10400" y="26408"/>
                      </a:cubicBezTo>
                      <a:cubicBezTo>
                        <a:pt x="12876" y="22312"/>
                        <a:pt x="15067" y="17073"/>
                        <a:pt x="14781" y="12977"/>
                      </a:cubicBezTo>
                      <a:cubicBezTo>
                        <a:pt x="14781" y="11072"/>
                        <a:pt x="13829" y="8596"/>
                        <a:pt x="13162" y="7929"/>
                      </a:cubicBezTo>
                      <a:cubicBezTo>
                        <a:pt x="12495" y="7072"/>
                        <a:pt x="11352" y="6786"/>
                        <a:pt x="9542" y="7548"/>
                      </a:cubicBezTo>
                      <a:cubicBezTo>
                        <a:pt x="5828" y="8691"/>
                        <a:pt x="4875" y="14978"/>
                        <a:pt x="4780" y="20788"/>
                      </a:cubicBezTo>
                      <a:close/>
                    </a:path>
                  </a:pathLst>
                </a:custGeom>
                <a:solidFill>
                  <a:srgbClr val="3F19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502" name="Freeform: Shape 3501">
                  <a:extLst>
                    <a:ext uri="{FF2B5EF4-FFF2-40B4-BE49-F238E27FC236}">
                      <a16:creationId xmlns:a16="http://schemas.microsoft.com/office/drawing/2014/main" id="{C8F5CD4F-C47E-4FAA-B79B-B9B139206106}"/>
                    </a:ext>
                  </a:extLst>
                </p:cNvPr>
                <p:cNvSpPr/>
                <p:nvPr/>
              </p:nvSpPr>
              <p:spPr>
                <a:xfrm>
                  <a:off x="5928694" y="3589019"/>
                  <a:ext cx="8166" cy="10453"/>
                </a:xfrm>
                <a:custGeom>
                  <a:avLst/>
                  <a:gdLst>
                    <a:gd name="connsiteX0" fmla="*/ 5761 w 8166"/>
                    <a:gd name="connsiteY0" fmla="*/ 0 h 10453"/>
                    <a:gd name="connsiteX1" fmla="*/ 7857 w 8166"/>
                    <a:gd name="connsiteY1" fmla="*/ 6858 h 10453"/>
                    <a:gd name="connsiteX2" fmla="*/ 1285 w 8166"/>
                    <a:gd name="connsiteY2" fmla="*/ 10382 h 10453"/>
                    <a:gd name="connsiteX3" fmla="*/ 237 w 8166"/>
                    <a:gd name="connsiteY3" fmla="*/ 4001 h 10453"/>
                    <a:gd name="connsiteX4" fmla="*/ 5761 w 8166"/>
                    <a:gd name="connsiteY4" fmla="*/ 0 h 104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166" h="10453">
                      <a:moveTo>
                        <a:pt x="5761" y="0"/>
                      </a:moveTo>
                      <a:cubicBezTo>
                        <a:pt x="8238" y="2667"/>
                        <a:pt x="8524" y="4667"/>
                        <a:pt x="7857" y="6858"/>
                      </a:cubicBezTo>
                      <a:cubicBezTo>
                        <a:pt x="7000" y="8858"/>
                        <a:pt x="4999" y="10858"/>
                        <a:pt x="1285" y="10382"/>
                      </a:cubicBezTo>
                      <a:cubicBezTo>
                        <a:pt x="-49" y="6858"/>
                        <a:pt x="-239" y="5620"/>
                        <a:pt x="237" y="4001"/>
                      </a:cubicBezTo>
                      <a:cubicBezTo>
                        <a:pt x="999" y="2572"/>
                        <a:pt x="2142" y="953"/>
                        <a:pt x="5761" y="0"/>
                      </a:cubicBezTo>
                      <a:close/>
                    </a:path>
                  </a:pathLst>
                </a:custGeom>
                <a:solidFill>
                  <a:srgbClr val="3F19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503" name="Freeform: Shape 3502">
                  <a:extLst>
                    <a:ext uri="{FF2B5EF4-FFF2-40B4-BE49-F238E27FC236}">
                      <a16:creationId xmlns:a16="http://schemas.microsoft.com/office/drawing/2014/main" id="{F123E1A6-F99D-4A03-9CB7-8EE52C9824D7}"/>
                    </a:ext>
                  </a:extLst>
                </p:cNvPr>
                <p:cNvSpPr/>
                <p:nvPr/>
              </p:nvSpPr>
              <p:spPr>
                <a:xfrm>
                  <a:off x="5926264" y="3610888"/>
                  <a:ext cx="16679" cy="8282"/>
                </a:xfrm>
                <a:custGeom>
                  <a:avLst/>
                  <a:gdLst>
                    <a:gd name="connsiteX0" fmla="*/ 0 w 16679"/>
                    <a:gd name="connsiteY0" fmla="*/ 6230 h 8282"/>
                    <a:gd name="connsiteX1" fmla="*/ 7715 w 16679"/>
                    <a:gd name="connsiteY1" fmla="*/ 134 h 8282"/>
                    <a:gd name="connsiteX2" fmla="*/ 12764 w 16679"/>
                    <a:gd name="connsiteY2" fmla="*/ 610 h 8282"/>
                    <a:gd name="connsiteX3" fmla="*/ 16669 w 16679"/>
                    <a:gd name="connsiteY3" fmla="*/ 5087 h 8282"/>
                    <a:gd name="connsiteX4" fmla="*/ 12668 w 16679"/>
                    <a:gd name="connsiteY4" fmla="*/ 6897 h 8282"/>
                    <a:gd name="connsiteX5" fmla="*/ 9144 w 16679"/>
                    <a:gd name="connsiteY5" fmla="*/ 8135 h 8282"/>
                    <a:gd name="connsiteX6" fmla="*/ 0 w 16679"/>
                    <a:gd name="connsiteY6" fmla="*/ 6230 h 82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6679" h="8282">
                      <a:moveTo>
                        <a:pt x="0" y="6230"/>
                      </a:moveTo>
                      <a:cubicBezTo>
                        <a:pt x="1905" y="2420"/>
                        <a:pt x="4572" y="896"/>
                        <a:pt x="7715" y="134"/>
                      </a:cubicBezTo>
                      <a:cubicBezTo>
                        <a:pt x="9335" y="-56"/>
                        <a:pt x="10954" y="-152"/>
                        <a:pt x="12764" y="610"/>
                      </a:cubicBezTo>
                      <a:cubicBezTo>
                        <a:pt x="14383" y="1182"/>
                        <a:pt x="16859" y="2611"/>
                        <a:pt x="16669" y="5087"/>
                      </a:cubicBezTo>
                      <a:cubicBezTo>
                        <a:pt x="14478" y="5278"/>
                        <a:pt x="13811" y="6325"/>
                        <a:pt x="12668" y="6897"/>
                      </a:cubicBezTo>
                      <a:cubicBezTo>
                        <a:pt x="11525" y="7659"/>
                        <a:pt x="10382" y="7849"/>
                        <a:pt x="9144" y="8135"/>
                      </a:cubicBezTo>
                      <a:cubicBezTo>
                        <a:pt x="6572" y="8421"/>
                        <a:pt x="3715" y="8516"/>
                        <a:pt x="0" y="6230"/>
                      </a:cubicBezTo>
                      <a:close/>
                    </a:path>
                  </a:pathLst>
                </a:custGeom>
                <a:solidFill>
                  <a:srgbClr val="3F19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504" name="Freeform: Shape 3503">
                  <a:extLst>
                    <a:ext uri="{FF2B5EF4-FFF2-40B4-BE49-F238E27FC236}">
                      <a16:creationId xmlns:a16="http://schemas.microsoft.com/office/drawing/2014/main" id="{F1E865C9-1872-4F95-B853-21368E5B2FC1}"/>
                    </a:ext>
                  </a:extLst>
                </p:cNvPr>
                <p:cNvSpPr/>
                <p:nvPr/>
              </p:nvSpPr>
              <p:spPr>
                <a:xfrm>
                  <a:off x="5926645" y="3622593"/>
                  <a:ext cx="20383" cy="8465"/>
                </a:xfrm>
                <a:custGeom>
                  <a:avLst/>
                  <a:gdLst>
                    <a:gd name="connsiteX0" fmla="*/ 0 w 20383"/>
                    <a:gd name="connsiteY0" fmla="*/ 6431 h 8465"/>
                    <a:gd name="connsiteX1" fmla="*/ 9335 w 20383"/>
                    <a:gd name="connsiteY1" fmla="*/ 240 h 8465"/>
                    <a:gd name="connsiteX2" fmla="*/ 20383 w 20383"/>
                    <a:gd name="connsiteY2" fmla="*/ 3764 h 8465"/>
                    <a:gd name="connsiteX3" fmla="*/ 10859 w 20383"/>
                    <a:gd name="connsiteY3" fmla="*/ 8145 h 8465"/>
                    <a:gd name="connsiteX4" fmla="*/ 0 w 20383"/>
                    <a:gd name="connsiteY4" fmla="*/ 6431 h 84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383" h="8465">
                      <a:moveTo>
                        <a:pt x="0" y="6431"/>
                      </a:moveTo>
                      <a:cubicBezTo>
                        <a:pt x="2762" y="2716"/>
                        <a:pt x="5715" y="1097"/>
                        <a:pt x="9335" y="240"/>
                      </a:cubicBezTo>
                      <a:cubicBezTo>
                        <a:pt x="12763" y="-332"/>
                        <a:pt x="17431" y="-141"/>
                        <a:pt x="20383" y="3764"/>
                      </a:cubicBezTo>
                      <a:cubicBezTo>
                        <a:pt x="16478" y="6240"/>
                        <a:pt x="14192" y="7479"/>
                        <a:pt x="10859" y="8145"/>
                      </a:cubicBezTo>
                      <a:cubicBezTo>
                        <a:pt x="7715" y="8622"/>
                        <a:pt x="4000" y="8907"/>
                        <a:pt x="0" y="6431"/>
                      </a:cubicBezTo>
                      <a:close/>
                    </a:path>
                  </a:pathLst>
                </a:custGeom>
                <a:solidFill>
                  <a:srgbClr val="3F19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</p:grpSp>
          <p:grpSp>
            <p:nvGrpSpPr>
              <p:cNvPr id="3505" name="Graphic 3392">
                <a:extLst>
                  <a:ext uri="{FF2B5EF4-FFF2-40B4-BE49-F238E27FC236}">
                    <a16:creationId xmlns:a16="http://schemas.microsoft.com/office/drawing/2014/main" id="{75B892D6-A882-4B56-875D-C64DC57E8119}"/>
                  </a:ext>
                </a:extLst>
              </p:cNvPr>
              <p:cNvGrpSpPr/>
              <p:nvPr/>
            </p:nvGrpSpPr>
            <p:grpSpPr>
              <a:xfrm>
                <a:off x="6203822" y="3269073"/>
                <a:ext cx="31241" cy="335546"/>
                <a:chOff x="6203822" y="3269073"/>
                <a:chExt cx="31241" cy="335546"/>
              </a:xfrm>
              <a:solidFill>
                <a:srgbClr val="3F1900"/>
              </a:solidFill>
            </p:grpSpPr>
            <p:sp>
              <p:nvSpPr>
                <p:cNvPr id="3506" name="Freeform: Shape 3505">
                  <a:extLst>
                    <a:ext uri="{FF2B5EF4-FFF2-40B4-BE49-F238E27FC236}">
                      <a16:creationId xmlns:a16="http://schemas.microsoft.com/office/drawing/2014/main" id="{44C62E59-D391-461E-9A6B-30EFABF04CD8}"/>
                    </a:ext>
                  </a:extLst>
                </p:cNvPr>
                <p:cNvSpPr/>
                <p:nvPr/>
              </p:nvSpPr>
              <p:spPr>
                <a:xfrm>
                  <a:off x="6204203" y="3269073"/>
                  <a:ext cx="17460" cy="8259"/>
                </a:xfrm>
                <a:custGeom>
                  <a:avLst/>
                  <a:gdLst>
                    <a:gd name="connsiteX0" fmla="*/ 0 w 17460"/>
                    <a:gd name="connsiteY0" fmla="*/ 6098 h 8259"/>
                    <a:gd name="connsiteX1" fmla="*/ 8382 w 17460"/>
                    <a:gd name="connsiteY1" fmla="*/ 97 h 8259"/>
                    <a:gd name="connsiteX2" fmla="*/ 14002 w 17460"/>
                    <a:gd name="connsiteY2" fmla="*/ 954 h 8259"/>
                    <a:gd name="connsiteX3" fmla="*/ 17431 w 17460"/>
                    <a:gd name="connsiteY3" fmla="*/ 6098 h 8259"/>
                    <a:gd name="connsiteX4" fmla="*/ 12954 w 17460"/>
                    <a:gd name="connsiteY4" fmla="*/ 7145 h 8259"/>
                    <a:gd name="connsiteX5" fmla="*/ 9430 w 17460"/>
                    <a:gd name="connsiteY5" fmla="*/ 8098 h 8259"/>
                    <a:gd name="connsiteX6" fmla="*/ 0 w 17460"/>
                    <a:gd name="connsiteY6" fmla="*/ 6098 h 8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7460" h="8259">
                      <a:moveTo>
                        <a:pt x="0" y="6098"/>
                      </a:moveTo>
                      <a:cubicBezTo>
                        <a:pt x="2286" y="2478"/>
                        <a:pt x="4858" y="764"/>
                        <a:pt x="8382" y="97"/>
                      </a:cubicBezTo>
                      <a:cubicBezTo>
                        <a:pt x="10096" y="-94"/>
                        <a:pt x="12097" y="-94"/>
                        <a:pt x="14002" y="954"/>
                      </a:cubicBezTo>
                      <a:cubicBezTo>
                        <a:pt x="15907" y="1811"/>
                        <a:pt x="17716" y="3716"/>
                        <a:pt x="17431" y="6098"/>
                      </a:cubicBezTo>
                      <a:cubicBezTo>
                        <a:pt x="15145" y="6098"/>
                        <a:pt x="14097" y="6669"/>
                        <a:pt x="12954" y="7145"/>
                      </a:cubicBezTo>
                      <a:cubicBezTo>
                        <a:pt x="11811" y="7717"/>
                        <a:pt x="10763" y="7907"/>
                        <a:pt x="9430" y="8098"/>
                      </a:cubicBezTo>
                      <a:cubicBezTo>
                        <a:pt x="6953" y="8384"/>
                        <a:pt x="3715" y="8574"/>
                        <a:pt x="0" y="6098"/>
                      </a:cubicBezTo>
                      <a:close/>
                    </a:path>
                  </a:pathLst>
                </a:custGeom>
                <a:solidFill>
                  <a:srgbClr val="3F19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507" name="Freeform: Shape 3506">
                  <a:extLst>
                    <a:ext uri="{FF2B5EF4-FFF2-40B4-BE49-F238E27FC236}">
                      <a16:creationId xmlns:a16="http://schemas.microsoft.com/office/drawing/2014/main" id="{C637DE28-E8D2-4A7C-8069-C6D1F23302D0}"/>
                    </a:ext>
                  </a:extLst>
                </p:cNvPr>
                <p:cNvSpPr/>
                <p:nvPr/>
              </p:nvSpPr>
              <p:spPr>
                <a:xfrm>
                  <a:off x="6206965" y="3275170"/>
                  <a:ext cx="8096" cy="25622"/>
                </a:xfrm>
                <a:custGeom>
                  <a:avLst/>
                  <a:gdLst>
                    <a:gd name="connsiteX0" fmla="*/ 3143 w 8096"/>
                    <a:gd name="connsiteY0" fmla="*/ 25622 h 25622"/>
                    <a:gd name="connsiteX1" fmla="*/ 0 w 8096"/>
                    <a:gd name="connsiteY1" fmla="*/ 12859 h 25622"/>
                    <a:gd name="connsiteX2" fmla="*/ 3429 w 8096"/>
                    <a:gd name="connsiteY2" fmla="*/ 0 h 25622"/>
                    <a:gd name="connsiteX3" fmla="*/ 8096 w 8096"/>
                    <a:gd name="connsiteY3" fmla="*/ 12764 h 25622"/>
                    <a:gd name="connsiteX4" fmla="*/ 3143 w 8096"/>
                    <a:gd name="connsiteY4" fmla="*/ 25622 h 25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096" h="25622">
                      <a:moveTo>
                        <a:pt x="3143" y="25622"/>
                      </a:moveTo>
                      <a:cubicBezTo>
                        <a:pt x="857" y="20860"/>
                        <a:pt x="191" y="17050"/>
                        <a:pt x="0" y="12859"/>
                      </a:cubicBezTo>
                      <a:cubicBezTo>
                        <a:pt x="95" y="8763"/>
                        <a:pt x="476" y="4477"/>
                        <a:pt x="3429" y="0"/>
                      </a:cubicBezTo>
                      <a:cubicBezTo>
                        <a:pt x="6858" y="4096"/>
                        <a:pt x="7906" y="8287"/>
                        <a:pt x="8096" y="12764"/>
                      </a:cubicBezTo>
                      <a:cubicBezTo>
                        <a:pt x="8096" y="17145"/>
                        <a:pt x="7144" y="22003"/>
                        <a:pt x="3143" y="25622"/>
                      </a:cubicBezTo>
                      <a:close/>
                    </a:path>
                  </a:pathLst>
                </a:custGeom>
                <a:solidFill>
                  <a:srgbClr val="3F19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508" name="Freeform: Shape 3507">
                  <a:extLst>
                    <a:ext uri="{FF2B5EF4-FFF2-40B4-BE49-F238E27FC236}">
                      <a16:creationId xmlns:a16="http://schemas.microsoft.com/office/drawing/2014/main" id="{515CF4D5-705D-4AC3-83D1-83627B11093A}"/>
                    </a:ext>
                  </a:extLst>
                </p:cNvPr>
                <p:cNvSpPr/>
                <p:nvPr/>
              </p:nvSpPr>
              <p:spPr>
                <a:xfrm>
                  <a:off x="6206108" y="3295943"/>
                  <a:ext cx="15716" cy="12184"/>
                </a:xfrm>
                <a:custGeom>
                  <a:avLst/>
                  <a:gdLst>
                    <a:gd name="connsiteX0" fmla="*/ 0 w 15716"/>
                    <a:gd name="connsiteY0" fmla="*/ 12184 h 12184"/>
                    <a:gd name="connsiteX1" fmla="*/ 4572 w 15716"/>
                    <a:gd name="connsiteY1" fmla="*/ 2374 h 12184"/>
                    <a:gd name="connsiteX2" fmla="*/ 15716 w 15716"/>
                    <a:gd name="connsiteY2" fmla="*/ 1612 h 12184"/>
                    <a:gd name="connsiteX3" fmla="*/ 9525 w 15716"/>
                    <a:gd name="connsiteY3" fmla="*/ 8755 h 12184"/>
                    <a:gd name="connsiteX4" fmla="*/ 0 w 15716"/>
                    <a:gd name="connsiteY4" fmla="*/ 12184 h 12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5716" h="12184">
                      <a:moveTo>
                        <a:pt x="0" y="12184"/>
                      </a:moveTo>
                      <a:cubicBezTo>
                        <a:pt x="0" y="7707"/>
                        <a:pt x="1810" y="4755"/>
                        <a:pt x="4572" y="2374"/>
                      </a:cubicBezTo>
                      <a:cubicBezTo>
                        <a:pt x="7239" y="278"/>
                        <a:pt x="12002" y="-1341"/>
                        <a:pt x="15716" y="1612"/>
                      </a:cubicBezTo>
                      <a:cubicBezTo>
                        <a:pt x="12954" y="5136"/>
                        <a:pt x="11906" y="6945"/>
                        <a:pt x="9525" y="8755"/>
                      </a:cubicBezTo>
                      <a:cubicBezTo>
                        <a:pt x="7239" y="10375"/>
                        <a:pt x="4572" y="12089"/>
                        <a:pt x="0" y="12184"/>
                      </a:cubicBezTo>
                      <a:close/>
                    </a:path>
                  </a:pathLst>
                </a:custGeom>
                <a:solidFill>
                  <a:srgbClr val="3F19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509" name="Freeform: Shape 3508">
                  <a:extLst>
                    <a:ext uri="{FF2B5EF4-FFF2-40B4-BE49-F238E27FC236}">
                      <a16:creationId xmlns:a16="http://schemas.microsoft.com/office/drawing/2014/main" id="{0B49DAD4-7FC4-4411-AC09-F616A04E4665}"/>
                    </a:ext>
                  </a:extLst>
                </p:cNvPr>
                <p:cNvSpPr/>
                <p:nvPr/>
              </p:nvSpPr>
              <p:spPr>
                <a:xfrm>
                  <a:off x="6211128" y="3282341"/>
                  <a:ext cx="7743" cy="7712"/>
                </a:xfrm>
                <a:custGeom>
                  <a:avLst/>
                  <a:gdLst>
                    <a:gd name="connsiteX0" fmla="*/ 504 w 7743"/>
                    <a:gd name="connsiteY0" fmla="*/ 6450 h 7712"/>
                    <a:gd name="connsiteX1" fmla="*/ 1838 w 7743"/>
                    <a:gd name="connsiteY1" fmla="*/ 449 h 7712"/>
                    <a:gd name="connsiteX2" fmla="*/ 7743 w 7743"/>
                    <a:gd name="connsiteY2" fmla="*/ 2640 h 7712"/>
                    <a:gd name="connsiteX3" fmla="*/ 5838 w 7743"/>
                    <a:gd name="connsiteY3" fmla="*/ 7497 h 7712"/>
                    <a:gd name="connsiteX4" fmla="*/ 504 w 7743"/>
                    <a:gd name="connsiteY4" fmla="*/ 6450 h 77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743" h="7712">
                      <a:moveTo>
                        <a:pt x="504" y="6450"/>
                      </a:moveTo>
                      <a:cubicBezTo>
                        <a:pt x="-639" y="3211"/>
                        <a:pt x="314" y="1497"/>
                        <a:pt x="1838" y="449"/>
                      </a:cubicBezTo>
                      <a:cubicBezTo>
                        <a:pt x="3362" y="-313"/>
                        <a:pt x="6029" y="-408"/>
                        <a:pt x="7743" y="2640"/>
                      </a:cubicBezTo>
                      <a:cubicBezTo>
                        <a:pt x="6696" y="5973"/>
                        <a:pt x="6791" y="6831"/>
                        <a:pt x="5838" y="7497"/>
                      </a:cubicBezTo>
                      <a:cubicBezTo>
                        <a:pt x="4886" y="7878"/>
                        <a:pt x="3648" y="7878"/>
                        <a:pt x="504" y="6450"/>
                      </a:cubicBezTo>
                      <a:close/>
                    </a:path>
                  </a:pathLst>
                </a:custGeom>
                <a:solidFill>
                  <a:srgbClr val="3F19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510" name="Freeform: Shape 3509">
                  <a:extLst>
                    <a:ext uri="{FF2B5EF4-FFF2-40B4-BE49-F238E27FC236}">
                      <a16:creationId xmlns:a16="http://schemas.microsoft.com/office/drawing/2014/main" id="{DD60382B-28F9-4B5A-A603-60173EAD3EF5}"/>
                    </a:ext>
                  </a:extLst>
                </p:cNvPr>
                <p:cNvSpPr/>
                <p:nvPr/>
              </p:nvSpPr>
              <p:spPr>
                <a:xfrm>
                  <a:off x="6203822" y="3320612"/>
                  <a:ext cx="18002" cy="8264"/>
                </a:xfrm>
                <a:custGeom>
                  <a:avLst/>
                  <a:gdLst>
                    <a:gd name="connsiteX0" fmla="*/ 0 w 18002"/>
                    <a:gd name="connsiteY0" fmla="*/ 5422 h 8264"/>
                    <a:gd name="connsiteX1" fmla="*/ 8477 w 18002"/>
                    <a:gd name="connsiteY1" fmla="*/ 88 h 8264"/>
                    <a:gd name="connsiteX2" fmla="*/ 18002 w 18002"/>
                    <a:gd name="connsiteY2" fmla="*/ 2850 h 8264"/>
                    <a:gd name="connsiteX3" fmla="*/ 9525 w 18002"/>
                    <a:gd name="connsiteY3" fmla="*/ 8184 h 8264"/>
                    <a:gd name="connsiteX4" fmla="*/ 0 w 18002"/>
                    <a:gd name="connsiteY4" fmla="*/ 5422 h 82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8002" h="8264">
                      <a:moveTo>
                        <a:pt x="0" y="5422"/>
                      </a:moveTo>
                      <a:cubicBezTo>
                        <a:pt x="2381" y="1898"/>
                        <a:pt x="5429" y="755"/>
                        <a:pt x="8477" y="88"/>
                      </a:cubicBezTo>
                      <a:cubicBezTo>
                        <a:pt x="11621" y="-198"/>
                        <a:pt x="14859" y="88"/>
                        <a:pt x="18002" y="2850"/>
                      </a:cubicBezTo>
                      <a:cubicBezTo>
                        <a:pt x="15145" y="6470"/>
                        <a:pt x="12383" y="7613"/>
                        <a:pt x="9525" y="8184"/>
                      </a:cubicBezTo>
                      <a:cubicBezTo>
                        <a:pt x="6572" y="8470"/>
                        <a:pt x="3620" y="8089"/>
                        <a:pt x="0" y="5422"/>
                      </a:cubicBezTo>
                      <a:close/>
                    </a:path>
                  </a:pathLst>
                </a:custGeom>
                <a:solidFill>
                  <a:srgbClr val="3F19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511" name="Freeform: Shape 3510">
                  <a:extLst>
                    <a:ext uri="{FF2B5EF4-FFF2-40B4-BE49-F238E27FC236}">
                      <a16:creationId xmlns:a16="http://schemas.microsoft.com/office/drawing/2014/main" id="{1A168665-DA18-4D79-854A-F843DEF3F7F3}"/>
                    </a:ext>
                  </a:extLst>
                </p:cNvPr>
                <p:cNvSpPr/>
                <p:nvPr/>
              </p:nvSpPr>
              <p:spPr>
                <a:xfrm>
                  <a:off x="6204775" y="3328574"/>
                  <a:ext cx="15620" cy="8350"/>
                </a:xfrm>
                <a:custGeom>
                  <a:avLst/>
                  <a:gdLst>
                    <a:gd name="connsiteX0" fmla="*/ 0 w 15620"/>
                    <a:gd name="connsiteY0" fmla="*/ 6318 h 8350"/>
                    <a:gd name="connsiteX1" fmla="*/ 6572 w 15620"/>
                    <a:gd name="connsiteY1" fmla="*/ 317 h 8350"/>
                    <a:gd name="connsiteX2" fmla="*/ 15621 w 15620"/>
                    <a:gd name="connsiteY2" fmla="*/ 2032 h 8350"/>
                    <a:gd name="connsiteX3" fmla="*/ 9049 w 15620"/>
                    <a:gd name="connsiteY3" fmla="*/ 8033 h 8350"/>
                    <a:gd name="connsiteX4" fmla="*/ 0 w 15620"/>
                    <a:gd name="connsiteY4" fmla="*/ 6318 h 83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5620" h="8350">
                      <a:moveTo>
                        <a:pt x="0" y="6318"/>
                      </a:moveTo>
                      <a:cubicBezTo>
                        <a:pt x="1715" y="2603"/>
                        <a:pt x="4096" y="1175"/>
                        <a:pt x="6572" y="317"/>
                      </a:cubicBezTo>
                      <a:cubicBezTo>
                        <a:pt x="9239" y="-254"/>
                        <a:pt x="12002" y="-254"/>
                        <a:pt x="15621" y="2032"/>
                      </a:cubicBezTo>
                      <a:cubicBezTo>
                        <a:pt x="14002" y="5747"/>
                        <a:pt x="11620" y="7175"/>
                        <a:pt x="9049" y="8033"/>
                      </a:cubicBezTo>
                      <a:cubicBezTo>
                        <a:pt x="6382" y="8604"/>
                        <a:pt x="3524" y="8604"/>
                        <a:pt x="0" y="6318"/>
                      </a:cubicBezTo>
                      <a:close/>
                    </a:path>
                  </a:pathLst>
                </a:custGeom>
                <a:solidFill>
                  <a:srgbClr val="3F19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512" name="Freeform: Shape 3511">
                  <a:extLst>
                    <a:ext uri="{FF2B5EF4-FFF2-40B4-BE49-F238E27FC236}">
                      <a16:creationId xmlns:a16="http://schemas.microsoft.com/office/drawing/2014/main" id="{CE37D703-C72E-4FEF-ADA3-8A44C8EE5910}"/>
                    </a:ext>
                  </a:extLst>
                </p:cNvPr>
                <p:cNvSpPr/>
                <p:nvPr/>
              </p:nvSpPr>
              <p:spPr>
                <a:xfrm>
                  <a:off x="6205918" y="3336157"/>
                  <a:ext cx="14382" cy="8142"/>
                </a:xfrm>
                <a:custGeom>
                  <a:avLst/>
                  <a:gdLst>
                    <a:gd name="connsiteX0" fmla="*/ 0 w 14382"/>
                    <a:gd name="connsiteY0" fmla="*/ 5688 h 8142"/>
                    <a:gd name="connsiteX1" fmla="*/ 6667 w 14382"/>
                    <a:gd name="connsiteY1" fmla="*/ 69 h 8142"/>
                    <a:gd name="connsiteX2" fmla="*/ 14383 w 14382"/>
                    <a:gd name="connsiteY2" fmla="*/ 5117 h 8142"/>
                    <a:gd name="connsiteX3" fmla="*/ 7715 w 14382"/>
                    <a:gd name="connsiteY3" fmla="*/ 8070 h 8142"/>
                    <a:gd name="connsiteX4" fmla="*/ 0 w 14382"/>
                    <a:gd name="connsiteY4" fmla="*/ 5688 h 8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382" h="8142">
                      <a:moveTo>
                        <a:pt x="0" y="5688"/>
                      </a:moveTo>
                      <a:cubicBezTo>
                        <a:pt x="1714" y="2069"/>
                        <a:pt x="3810" y="640"/>
                        <a:pt x="6667" y="69"/>
                      </a:cubicBezTo>
                      <a:cubicBezTo>
                        <a:pt x="9334" y="-312"/>
                        <a:pt x="13811" y="831"/>
                        <a:pt x="14383" y="5117"/>
                      </a:cubicBezTo>
                      <a:cubicBezTo>
                        <a:pt x="10763" y="6736"/>
                        <a:pt x="9906" y="7784"/>
                        <a:pt x="7715" y="8070"/>
                      </a:cubicBezTo>
                      <a:cubicBezTo>
                        <a:pt x="5810" y="8260"/>
                        <a:pt x="3143" y="8260"/>
                        <a:pt x="0" y="5688"/>
                      </a:cubicBezTo>
                      <a:close/>
                    </a:path>
                  </a:pathLst>
                </a:custGeom>
                <a:solidFill>
                  <a:srgbClr val="3F19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513" name="Freeform: Shape 3512">
                  <a:extLst>
                    <a:ext uri="{FF2B5EF4-FFF2-40B4-BE49-F238E27FC236}">
                      <a16:creationId xmlns:a16="http://schemas.microsoft.com/office/drawing/2014/main" id="{3E44B353-2B6F-4913-9E0A-6DC584E1799C}"/>
                    </a:ext>
                  </a:extLst>
                </p:cNvPr>
                <p:cNvSpPr/>
                <p:nvPr/>
              </p:nvSpPr>
              <p:spPr>
                <a:xfrm>
                  <a:off x="6207125" y="3353008"/>
                  <a:ext cx="20148" cy="48749"/>
                </a:xfrm>
                <a:custGeom>
                  <a:avLst/>
                  <a:gdLst>
                    <a:gd name="connsiteX0" fmla="*/ 3555 w 20148"/>
                    <a:gd name="connsiteY0" fmla="*/ 30557 h 48749"/>
                    <a:gd name="connsiteX1" fmla="*/ 316 w 20148"/>
                    <a:gd name="connsiteY1" fmla="*/ 10555 h 48749"/>
                    <a:gd name="connsiteX2" fmla="*/ 8222 w 20148"/>
                    <a:gd name="connsiteY2" fmla="*/ 172 h 48749"/>
                    <a:gd name="connsiteX3" fmla="*/ 16318 w 20148"/>
                    <a:gd name="connsiteY3" fmla="*/ 3030 h 48749"/>
                    <a:gd name="connsiteX4" fmla="*/ 19176 w 20148"/>
                    <a:gd name="connsiteY4" fmla="*/ 8935 h 48749"/>
                    <a:gd name="connsiteX5" fmla="*/ 19176 w 20148"/>
                    <a:gd name="connsiteY5" fmla="*/ 29509 h 48749"/>
                    <a:gd name="connsiteX6" fmla="*/ 14318 w 20148"/>
                    <a:gd name="connsiteY6" fmla="*/ 48750 h 48749"/>
                    <a:gd name="connsiteX7" fmla="*/ 12889 w 20148"/>
                    <a:gd name="connsiteY7" fmla="*/ 29128 h 48749"/>
                    <a:gd name="connsiteX8" fmla="*/ 11270 w 20148"/>
                    <a:gd name="connsiteY8" fmla="*/ 10936 h 48749"/>
                    <a:gd name="connsiteX9" fmla="*/ 10127 w 20148"/>
                    <a:gd name="connsiteY9" fmla="*/ 8078 h 48749"/>
                    <a:gd name="connsiteX10" fmla="*/ 9555 w 20148"/>
                    <a:gd name="connsiteY10" fmla="*/ 7697 h 48749"/>
                    <a:gd name="connsiteX11" fmla="*/ 6317 w 20148"/>
                    <a:gd name="connsiteY11" fmla="*/ 11983 h 48749"/>
                    <a:gd name="connsiteX12" fmla="*/ 4221 w 20148"/>
                    <a:gd name="connsiteY12" fmla="*/ 20937 h 48749"/>
                    <a:gd name="connsiteX13" fmla="*/ 3555 w 20148"/>
                    <a:gd name="connsiteY13" fmla="*/ 30557 h 487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0148" h="48749">
                      <a:moveTo>
                        <a:pt x="3555" y="30557"/>
                      </a:moveTo>
                      <a:cubicBezTo>
                        <a:pt x="-255" y="24652"/>
                        <a:pt x="-351" y="17603"/>
                        <a:pt x="316" y="10555"/>
                      </a:cubicBezTo>
                      <a:cubicBezTo>
                        <a:pt x="697" y="7411"/>
                        <a:pt x="2031" y="1887"/>
                        <a:pt x="8222" y="172"/>
                      </a:cubicBezTo>
                      <a:cubicBezTo>
                        <a:pt x="10984" y="-494"/>
                        <a:pt x="14604" y="839"/>
                        <a:pt x="16318" y="3030"/>
                      </a:cubicBezTo>
                      <a:cubicBezTo>
                        <a:pt x="17937" y="5125"/>
                        <a:pt x="18604" y="7030"/>
                        <a:pt x="19176" y="8935"/>
                      </a:cubicBezTo>
                      <a:cubicBezTo>
                        <a:pt x="20700" y="16270"/>
                        <a:pt x="20223" y="22937"/>
                        <a:pt x="19176" y="29509"/>
                      </a:cubicBezTo>
                      <a:cubicBezTo>
                        <a:pt x="18128" y="36082"/>
                        <a:pt x="16509" y="42463"/>
                        <a:pt x="14318" y="48750"/>
                      </a:cubicBezTo>
                      <a:cubicBezTo>
                        <a:pt x="13080" y="42082"/>
                        <a:pt x="13270" y="35510"/>
                        <a:pt x="12889" y="29128"/>
                      </a:cubicBezTo>
                      <a:cubicBezTo>
                        <a:pt x="12508" y="22747"/>
                        <a:pt x="12508" y="16270"/>
                        <a:pt x="11270" y="10936"/>
                      </a:cubicBezTo>
                      <a:cubicBezTo>
                        <a:pt x="10984" y="9697"/>
                        <a:pt x="10508" y="8650"/>
                        <a:pt x="10127" y="8078"/>
                      </a:cubicBezTo>
                      <a:cubicBezTo>
                        <a:pt x="9746" y="7792"/>
                        <a:pt x="10032" y="7888"/>
                        <a:pt x="9555" y="7697"/>
                      </a:cubicBezTo>
                      <a:cubicBezTo>
                        <a:pt x="8889" y="7316"/>
                        <a:pt x="7365" y="9221"/>
                        <a:pt x="6317" y="11983"/>
                      </a:cubicBezTo>
                      <a:cubicBezTo>
                        <a:pt x="5269" y="14650"/>
                        <a:pt x="4698" y="17889"/>
                        <a:pt x="4221" y="20937"/>
                      </a:cubicBezTo>
                      <a:cubicBezTo>
                        <a:pt x="3555" y="24080"/>
                        <a:pt x="3078" y="27223"/>
                        <a:pt x="3555" y="30557"/>
                      </a:cubicBezTo>
                      <a:close/>
                    </a:path>
                  </a:pathLst>
                </a:custGeom>
                <a:solidFill>
                  <a:srgbClr val="3F19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514" name="Freeform: Shape 3513">
                  <a:extLst>
                    <a:ext uri="{FF2B5EF4-FFF2-40B4-BE49-F238E27FC236}">
                      <a16:creationId xmlns:a16="http://schemas.microsoft.com/office/drawing/2014/main" id="{A83437FB-C198-407F-8E32-B896F22A8F31}"/>
                    </a:ext>
                  </a:extLst>
                </p:cNvPr>
                <p:cNvSpPr/>
                <p:nvPr/>
              </p:nvSpPr>
              <p:spPr>
                <a:xfrm>
                  <a:off x="6211163" y="3370325"/>
                  <a:ext cx="8273" cy="33623"/>
                </a:xfrm>
                <a:custGeom>
                  <a:avLst/>
                  <a:gdLst>
                    <a:gd name="connsiteX0" fmla="*/ 2756 w 8273"/>
                    <a:gd name="connsiteY0" fmla="*/ 0 h 33623"/>
                    <a:gd name="connsiteX1" fmla="*/ 8185 w 8273"/>
                    <a:gd name="connsiteY1" fmla="*/ 16573 h 33623"/>
                    <a:gd name="connsiteX2" fmla="*/ 5518 w 8273"/>
                    <a:gd name="connsiteY2" fmla="*/ 33623 h 33623"/>
                    <a:gd name="connsiteX3" fmla="*/ 89 w 8273"/>
                    <a:gd name="connsiteY3" fmla="*/ 17050 h 33623"/>
                    <a:gd name="connsiteX4" fmla="*/ 2756 w 8273"/>
                    <a:gd name="connsiteY4" fmla="*/ 0 h 336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273" h="33623">
                      <a:moveTo>
                        <a:pt x="2756" y="0"/>
                      </a:moveTo>
                      <a:cubicBezTo>
                        <a:pt x="6375" y="5429"/>
                        <a:pt x="7518" y="10954"/>
                        <a:pt x="8185" y="16573"/>
                      </a:cubicBezTo>
                      <a:cubicBezTo>
                        <a:pt x="8471" y="22193"/>
                        <a:pt x="8185" y="27813"/>
                        <a:pt x="5518" y="33623"/>
                      </a:cubicBezTo>
                      <a:cubicBezTo>
                        <a:pt x="1898" y="28194"/>
                        <a:pt x="660" y="22669"/>
                        <a:pt x="89" y="17050"/>
                      </a:cubicBezTo>
                      <a:cubicBezTo>
                        <a:pt x="-197" y="11430"/>
                        <a:pt x="89" y="5810"/>
                        <a:pt x="2756" y="0"/>
                      </a:cubicBezTo>
                      <a:close/>
                    </a:path>
                  </a:pathLst>
                </a:custGeom>
                <a:solidFill>
                  <a:srgbClr val="3F19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515" name="Freeform: Shape 3514">
                  <a:extLst>
                    <a:ext uri="{FF2B5EF4-FFF2-40B4-BE49-F238E27FC236}">
                      <a16:creationId xmlns:a16="http://schemas.microsoft.com/office/drawing/2014/main" id="{AAE89429-0D3E-4230-865C-48C02A8930E5}"/>
                    </a:ext>
                  </a:extLst>
                </p:cNvPr>
                <p:cNvSpPr/>
                <p:nvPr/>
              </p:nvSpPr>
              <p:spPr>
                <a:xfrm>
                  <a:off x="6207442" y="3399871"/>
                  <a:ext cx="16382" cy="8112"/>
                </a:xfrm>
                <a:custGeom>
                  <a:avLst/>
                  <a:gdLst>
                    <a:gd name="connsiteX0" fmla="*/ 0 w 16382"/>
                    <a:gd name="connsiteY0" fmla="*/ 5411 h 8112"/>
                    <a:gd name="connsiteX1" fmla="*/ 7906 w 16382"/>
                    <a:gd name="connsiteY1" fmla="*/ 77 h 8112"/>
                    <a:gd name="connsiteX2" fmla="*/ 16383 w 16382"/>
                    <a:gd name="connsiteY2" fmla="*/ 5887 h 8112"/>
                    <a:gd name="connsiteX3" fmla="*/ 8763 w 16382"/>
                    <a:gd name="connsiteY3" fmla="*/ 8078 h 8112"/>
                    <a:gd name="connsiteX4" fmla="*/ 0 w 16382"/>
                    <a:gd name="connsiteY4" fmla="*/ 5411 h 81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6382" h="8112">
                      <a:moveTo>
                        <a:pt x="0" y="5411"/>
                      </a:moveTo>
                      <a:cubicBezTo>
                        <a:pt x="2381" y="2077"/>
                        <a:pt x="4572" y="648"/>
                        <a:pt x="7906" y="77"/>
                      </a:cubicBezTo>
                      <a:cubicBezTo>
                        <a:pt x="10858" y="-399"/>
                        <a:pt x="16097" y="1315"/>
                        <a:pt x="16383" y="5887"/>
                      </a:cubicBezTo>
                      <a:cubicBezTo>
                        <a:pt x="12192" y="6744"/>
                        <a:pt x="11335" y="7887"/>
                        <a:pt x="8763" y="8078"/>
                      </a:cubicBezTo>
                      <a:cubicBezTo>
                        <a:pt x="6572" y="8173"/>
                        <a:pt x="3239" y="8268"/>
                        <a:pt x="0" y="5411"/>
                      </a:cubicBezTo>
                      <a:close/>
                    </a:path>
                  </a:pathLst>
                </a:custGeom>
                <a:solidFill>
                  <a:srgbClr val="3F19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516" name="Freeform: Shape 3515">
                  <a:extLst>
                    <a:ext uri="{FF2B5EF4-FFF2-40B4-BE49-F238E27FC236}">
                      <a16:creationId xmlns:a16="http://schemas.microsoft.com/office/drawing/2014/main" id="{148B41C8-D9E0-4FE8-9648-6B4F8CB527DC}"/>
                    </a:ext>
                  </a:extLst>
                </p:cNvPr>
                <p:cNvSpPr/>
                <p:nvPr/>
              </p:nvSpPr>
              <p:spPr>
                <a:xfrm>
                  <a:off x="6206800" y="3425167"/>
                  <a:ext cx="20834" cy="47456"/>
                </a:xfrm>
                <a:custGeom>
                  <a:avLst/>
                  <a:gdLst>
                    <a:gd name="connsiteX0" fmla="*/ 7975 w 20834"/>
                    <a:gd name="connsiteY0" fmla="*/ 21167 h 47456"/>
                    <a:gd name="connsiteX1" fmla="*/ 260 w 20834"/>
                    <a:gd name="connsiteY1" fmla="*/ 14786 h 47456"/>
                    <a:gd name="connsiteX2" fmla="*/ 3213 w 20834"/>
                    <a:gd name="connsiteY2" fmla="*/ 4022 h 47456"/>
                    <a:gd name="connsiteX3" fmla="*/ 8261 w 20834"/>
                    <a:gd name="connsiteY3" fmla="*/ 403 h 47456"/>
                    <a:gd name="connsiteX4" fmla="*/ 15881 w 20834"/>
                    <a:gd name="connsiteY4" fmla="*/ 1546 h 47456"/>
                    <a:gd name="connsiteX5" fmla="*/ 20834 w 20834"/>
                    <a:gd name="connsiteY5" fmla="*/ 13071 h 47456"/>
                    <a:gd name="connsiteX6" fmla="*/ 17024 w 20834"/>
                    <a:gd name="connsiteY6" fmla="*/ 23549 h 47456"/>
                    <a:gd name="connsiteX7" fmla="*/ 13500 w 20834"/>
                    <a:gd name="connsiteY7" fmla="*/ 27263 h 47456"/>
                    <a:gd name="connsiteX8" fmla="*/ 12166 w 20834"/>
                    <a:gd name="connsiteY8" fmla="*/ 29645 h 47456"/>
                    <a:gd name="connsiteX9" fmla="*/ 10166 w 20834"/>
                    <a:gd name="connsiteY9" fmla="*/ 47456 h 47456"/>
                    <a:gd name="connsiteX10" fmla="*/ 5975 w 20834"/>
                    <a:gd name="connsiteY10" fmla="*/ 28692 h 47456"/>
                    <a:gd name="connsiteX11" fmla="*/ 8071 w 20834"/>
                    <a:gd name="connsiteY11" fmla="*/ 22691 h 47456"/>
                    <a:gd name="connsiteX12" fmla="*/ 10547 w 20834"/>
                    <a:gd name="connsiteY12" fmla="*/ 19453 h 47456"/>
                    <a:gd name="connsiteX13" fmla="*/ 12738 w 20834"/>
                    <a:gd name="connsiteY13" fmla="*/ 12785 h 47456"/>
                    <a:gd name="connsiteX14" fmla="*/ 11214 w 20834"/>
                    <a:gd name="connsiteY14" fmla="*/ 7737 h 47456"/>
                    <a:gd name="connsiteX15" fmla="*/ 7499 w 20834"/>
                    <a:gd name="connsiteY15" fmla="*/ 8594 h 47456"/>
                    <a:gd name="connsiteX16" fmla="*/ 7975 w 20834"/>
                    <a:gd name="connsiteY16" fmla="*/ 21167 h 474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20834" h="47456">
                      <a:moveTo>
                        <a:pt x="7975" y="21167"/>
                      </a:moveTo>
                      <a:cubicBezTo>
                        <a:pt x="4927" y="20786"/>
                        <a:pt x="1403" y="18786"/>
                        <a:pt x="260" y="14786"/>
                      </a:cubicBezTo>
                      <a:cubicBezTo>
                        <a:pt x="-597" y="10976"/>
                        <a:pt x="736" y="6975"/>
                        <a:pt x="3213" y="4022"/>
                      </a:cubicBezTo>
                      <a:cubicBezTo>
                        <a:pt x="4451" y="2498"/>
                        <a:pt x="6166" y="1165"/>
                        <a:pt x="8261" y="403"/>
                      </a:cubicBezTo>
                      <a:cubicBezTo>
                        <a:pt x="10547" y="-359"/>
                        <a:pt x="13595" y="-73"/>
                        <a:pt x="15881" y="1546"/>
                      </a:cubicBezTo>
                      <a:cubicBezTo>
                        <a:pt x="19786" y="4880"/>
                        <a:pt x="20834" y="8785"/>
                        <a:pt x="20834" y="13071"/>
                      </a:cubicBezTo>
                      <a:cubicBezTo>
                        <a:pt x="20548" y="17167"/>
                        <a:pt x="19024" y="20596"/>
                        <a:pt x="17024" y="23549"/>
                      </a:cubicBezTo>
                      <a:cubicBezTo>
                        <a:pt x="15786" y="25358"/>
                        <a:pt x="14167" y="26501"/>
                        <a:pt x="13500" y="27263"/>
                      </a:cubicBezTo>
                      <a:cubicBezTo>
                        <a:pt x="12928" y="27740"/>
                        <a:pt x="12643" y="28311"/>
                        <a:pt x="12166" y="29645"/>
                      </a:cubicBezTo>
                      <a:cubicBezTo>
                        <a:pt x="10738" y="34598"/>
                        <a:pt x="11404" y="41170"/>
                        <a:pt x="10166" y="47456"/>
                      </a:cubicBezTo>
                      <a:cubicBezTo>
                        <a:pt x="8071" y="41456"/>
                        <a:pt x="5689" y="35931"/>
                        <a:pt x="5975" y="28692"/>
                      </a:cubicBezTo>
                      <a:cubicBezTo>
                        <a:pt x="6070" y="27073"/>
                        <a:pt x="6547" y="24501"/>
                        <a:pt x="8071" y="22691"/>
                      </a:cubicBezTo>
                      <a:cubicBezTo>
                        <a:pt x="9404" y="21072"/>
                        <a:pt x="10166" y="20310"/>
                        <a:pt x="10547" y="19453"/>
                      </a:cubicBezTo>
                      <a:cubicBezTo>
                        <a:pt x="11881" y="17262"/>
                        <a:pt x="12738" y="14881"/>
                        <a:pt x="12738" y="12785"/>
                      </a:cubicBezTo>
                      <a:cubicBezTo>
                        <a:pt x="13024" y="10880"/>
                        <a:pt x="11881" y="8499"/>
                        <a:pt x="11214" y="7737"/>
                      </a:cubicBezTo>
                      <a:cubicBezTo>
                        <a:pt x="11119" y="7261"/>
                        <a:pt x="9595" y="7166"/>
                        <a:pt x="7499" y="8594"/>
                      </a:cubicBezTo>
                      <a:cubicBezTo>
                        <a:pt x="3784" y="11166"/>
                        <a:pt x="2260" y="17167"/>
                        <a:pt x="7975" y="21167"/>
                      </a:cubicBezTo>
                      <a:close/>
                    </a:path>
                  </a:pathLst>
                </a:custGeom>
                <a:solidFill>
                  <a:srgbClr val="3F19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517" name="Freeform: Shape 3516">
                  <a:extLst>
                    <a:ext uri="{FF2B5EF4-FFF2-40B4-BE49-F238E27FC236}">
                      <a16:creationId xmlns:a16="http://schemas.microsoft.com/office/drawing/2014/main" id="{AD3B4D2F-E01F-456C-A314-4880C86711AA}"/>
                    </a:ext>
                  </a:extLst>
                </p:cNvPr>
                <p:cNvSpPr/>
                <p:nvPr/>
              </p:nvSpPr>
              <p:spPr>
                <a:xfrm>
                  <a:off x="6213918" y="3434428"/>
                  <a:ext cx="4095" cy="8096"/>
                </a:xfrm>
                <a:custGeom>
                  <a:avLst/>
                  <a:gdLst>
                    <a:gd name="connsiteX0" fmla="*/ 0 w 4095"/>
                    <a:gd name="connsiteY0" fmla="*/ 4191 h 8096"/>
                    <a:gd name="connsiteX1" fmla="*/ 2000 w 4095"/>
                    <a:gd name="connsiteY1" fmla="*/ 0 h 8096"/>
                    <a:gd name="connsiteX2" fmla="*/ 4096 w 4095"/>
                    <a:gd name="connsiteY2" fmla="*/ 3905 h 8096"/>
                    <a:gd name="connsiteX3" fmla="*/ 2096 w 4095"/>
                    <a:gd name="connsiteY3" fmla="*/ 8096 h 8096"/>
                    <a:gd name="connsiteX4" fmla="*/ 0 w 4095"/>
                    <a:gd name="connsiteY4" fmla="*/ 4191 h 80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095" h="8096">
                      <a:moveTo>
                        <a:pt x="0" y="4191"/>
                      </a:moveTo>
                      <a:cubicBezTo>
                        <a:pt x="0" y="1048"/>
                        <a:pt x="1048" y="191"/>
                        <a:pt x="2000" y="0"/>
                      </a:cubicBezTo>
                      <a:cubicBezTo>
                        <a:pt x="2953" y="95"/>
                        <a:pt x="4001" y="857"/>
                        <a:pt x="4096" y="3905"/>
                      </a:cubicBezTo>
                      <a:cubicBezTo>
                        <a:pt x="2858" y="7049"/>
                        <a:pt x="2572" y="7906"/>
                        <a:pt x="2096" y="8096"/>
                      </a:cubicBezTo>
                      <a:cubicBezTo>
                        <a:pt x="1715" y="8001"/>
                        <a:pt x="1429" y="7239"/>
                        <a:pt x="0" y="4191"/>
                      </a:cubicBezTo>
                      <a:close/>
                    </a:path>
                  </a:pathLst>
                </a:custGeom>
                <a:solidFill>
                  <a:srgbClr val="3F19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518" name="Freeform: Shape 3517">
                  <a:extLst>
                    <a:ext uri="{FF2B5EF4-FFF2-40B4-BE49-F238E27FC236}">
                      <a16:creationId xmlns:a16="http://schemas.microsoft.com/office/drawing/2014/main" id="{4C599E0F-BE0E-43EF-A222-32344AE261A2}"/>
                    </a:ext>
                  </a:extLst>
                </p:cNvPr>
                <p:cNvSpPr/>
                <p:nvPr/>
              </p:nvSpPr>
              <p:spPr>
                <a:xfrm>
                  <a:off x="6210299" y="3466051"/>
                  <a:ext cx="12287" cy="8191"/>
                </a:xfrm>
                <a:custGeom>
                  <a:avLst/>
                  <a:gdLst>
                    <a:gd name="connsiteX0" fmla="*/ 0 w 12287"/>
                    <a:gd name="connsiteY0" fmla="*/ 5048 h 8191"/>
                    <a:gd name="connsiteX1" fmla="*/ 6382 w 12287"/>
                    <a:gd name="connsiteY1" fmla="*/ 0 h 8191"/>
                    <a:gd name="connsiteX2" fmla="*/ 12287 w 12287"/>
                    <a:gd name="connsiteY2" fmla="*/ 5810 h 8191"/>
                    <a:gd name="connsiteX3" fmla="*/ 6096 w 12287"/>
                    <a:gd name="connsiteY3" fmla="*/ 8192 h 8191"/>
                    <a:gd name="connsiteX4" fmla="*/ 0 w 12287"/>
                    <a:gd name="connsiteY4" fmla="*/ 5048 h 81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287" h="8191">
                      <a:moveTo>
                        <a:pt x="0" y="5048"/>
                      </a:moveTo>
                      <a:cubicBezTo>
                        <a:pt x="953" y="1238"/>
                        <a:pt x="3905" y="95"/>
                        <a:pt x="6382" y="0"/>
                      </a:cubicBezTo>
                      <a:cubicBezTo>
                        <a:pt x="8763" y="95"/>
                        <a:pt x="12287" y="1715"/>
                        <a:pt x="12287" y="5810"/>
                      </a:cubicBezTo>
                      <a:cubicBezTo>
                        <a:pt x="8858" y="7334"/>
                        <a:pt x="8001" y="8192"/>
                        <a:pt x="6096" y="8192"/>
                      </a:cubicBezTo>
                      <a:cubicBezTo>
                        <a:pt x="4381" y="8001"/>
                        <a:pt x="3048" y="7334"/>
                        <a:pt x="0" y="5048"/>
                      </a:cubicBezTo>
                      <a:close/>
                    </a:path>
                  </a:pathLst>
                </a:custGeom>
                <a:solidFill>
                  <a:srgbClr val="3F19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519" name="Freeform: Shape 3518">
                  <a:extLst>
                    <a:ext uri="{FF2B5EF4-FFF2-40B4-BE49-F238E27FC236}">
                      <a16:creationId xmlns:a16="http://schemas.microsoft.com/office/drawing/2014/main" id="{44D2E01D-1371-4B61-BE18-25FB6D7A2D95}"/>
                    </a:ext>
                  </a:extLst>
                </p:cNvPr>
                <p:cNvSpPr/>
                <p:nvPr/>
              </p:nvSpPr>
              <p:spPr>
                <a:xfrm>
                  <a:off x="6206489" y="3487768"/>
                  <a:ext cx="18478" cy="12401"/>
                </a:xfrm>
                <a:custGeom>
                  <a:avLst/>
                  <a:gdLst>
                    <a:gd name="connsiteX0" fmla="*/ 4763 w 18478"/>
                    <a:gd name="connsiteY0" fmla="*/ 0 h 12401"/>
                    <a:gd name="connsiteX1" fmla="*/ 7620 w 18478"/>
                    <a:gd name="connsiteY1" fmla="*/ 8382 h 12401"/>
                    <a:gd name="connsiteX2" fmla="*/ 3239 w 18478"/>
                    <a:gd name="connsiteY2" fmla="*/ 4763 h 12401"/>
                    <a:gd name="connsiteX3" fmla="*/ 18479 w 18478"/>
                    <a:gd name="connsiteY3" fmla="*/ 5144 h 12401"/>
                    <a:gd name="connsiteX4" fmla="*/ 4477 w 18478"/>
                    <a:gd name="connsiteY4" fmla="*/ 12287 h 12401"/>
                    <a:gd name="connsiteX5" fmla="*/ 3239 w 18478"/>
                    <a:gd name="connsiteY5" fmla="*/ 12383 h 12401"/>
                    <a:gd name="connsiteX6" fmla="*/ 0 w 18478"/>
                    <a:gd name="connsiteY6" fmla="*/ 9620 h 12401"/>
                    <a:gd name="connsiteX7" fmla="*/ 95 w 18478"/>
                    <a:gd name="connsiteY7" fmla="*/ 8573 h 12401"/>
                    <a:gd name="connsiteX8" fmla="*/ 4763 w 18478"/>
                    <a:gd name="connsiteY8" fmla="*/ 0 h 124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8478" h="12401">
                      <a:moveTo>
                        <a:pt x="4763" y="0"/>
                      </a:moveTo>
                      <a:cubicBezTo>
                        <a:pt x="6572" y="3429"/>
                        <a:pt x="7429" y="5906"/>
                        <a:pt x="7620" y="8382"/>
                      </a:cubicBezTo>
                      <a:lnTo>
                        <a:pt x="3239" y="4763"/>
                      </a:lnTo>
                      <a:cubicBezTo>
                        <a:pt x="7906" y="2953"/>
                        <a:pt x="12668" y="2477"/>
                        <a:pt x="18479" y="5144"/>
                      </a:cubicBezTo>
                      <a:cubicBezTo>
                        <a:pt x="14573" y="10001"/>
                        <a:pt x="9525" y="11811"/>
                        <a:pt x="4477" y="12287"/>
                      </a:cubicBezTo>
                      <a:lnTo>
                        <a:pt x="3239" y="12383"/>
                      </a:lnTo>
                      <a:cubicBezTo>
                        <a:pt x="1619" y="12573"/>
                        <a:pt x="95" y="11335"/>
                        <a:pt x="0" y="9620"/>
                      </a:cubicBezTo>
                      <a:cubicBezTo>
                        <a:pt x="0" y="9239"/>
                        <a:pt x="0" y="8954"/>
                        <a:pt x="95" y="8573"/>
                      </a:cubicBezTo>
                      <a:cubicBezTo>
                        <a:pt x="857" y="5429"/>
                        <a:pt x="2381" y="2191"/>
                        <a:pt x="4763" y="0"/>
                      </a:cubicBezTo>
                      <a:close/>
                    </a:path>
                  </a:pathLst>
                </a:custGeom>
                <a:solidFill>
                  <a:srgbClr val="3F19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520" name="Freeform: Shape 3519">
                  <a:extLst>
                    <a:ext uri="{FF2B5EF4-FFF2-40B4-BE49-F238E27FC236}">
                      <a16:creationId xmlns:a16="http://schemas.microsoft.com/office/drawing/2014/main" id="{37979781-C1FF-4857-BC06-1A838314692D}"/>
                    </a:ext>
                  </a:extLst>
                </p:cNvPr>
                <p:cNvSpPr/>
                <p:nvPr/>
              </p:nvSpPr>
              <p:spPr>
                <a:xfrm>
                  <a:off x="6212966" y="3485197"/>
                  <a:ext cx="8001" cy="8477"/>
                </a:xfrm>
                <a:custGeom>
                  <a:avLst/>
                  <a:gdLst>
                    <a:gd name="connsiteX0" fmla="*/ 3715 w 8001"/>
                    <a:gd name="connsiteY0" fmla="*/ 0 h 8477"/>
                    <a:gd name="connsiteX1" fmla="*/ 8001 w 8001"/>
                    <a:gd name="connsiteY1" fmla="*/ 3810 h 8477"/>
                    <a:gd name="connsiteX2" fmla="*/ 4953 w 8001"/>
                    <a:gd name="connsiteY2" fmla="*/ 8477 h 8477"/>
                    <a:gd name="connsiteX3" fmla="*/ 0 w 8001"/>
                    <a:gd name="connsiteY3" fmla="*/ 4763 h 8477"/>
                    <a:gd name="connsiteX4" fmla="*/ 3715 w 8001"/>
                    <a:gd name="connsiteY4" fmla="*/ 0 h 8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001" h="8477">
                      <a:moveTo>
                        <a:pt x="3715" y="0"/>
                      </a:moveTo>
                      <a:cubicBezTo>
                        <a:pt x="6953" y="1333"/>
                        <a:pt x="7715" y="2572"/>
                        <a:pt x="8001" y="3810"/>
                      </a:cubicBezTo>
                      <a:cubicBezTo>
                        <a:pt x="8001" y="5143"/>
                        <a:pt x="7429" y="6096"/>
                        <a:pt x="4953" y="8477"/>
                      </a:cubicBezTo>
                      <a:cubicBezTo>
                        <a:pt x="1429" y="8191"/>
                        <a:pt x="286" y="6382"/>
                        <a:pt x="0" y="4763"/>
                      </a:cubicBezTo>
                      <a:cubicBezTo>
                        <a:pt x="0" y="3143"/>
                        <a:pt x="667" y="1524"/>
                        <a:pt x="3715" y="0"/>
                      </a:cubicBezTo>
                      <a:close/>
                    </a:path>
                  </a:pathLst>
                </a:custGeom>
                <a:solidFill>
                  <a:srgbClr val="3F19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521" name="Freeform: Shape 3520">
                  <a:extLst>
                    <a:ext uri="{FF2B5EF4-FFF2-40B4-BE49-F238E27FC236}">
                      <a16:creationId xmlns:a16="http://schemas.microsoft.com/office/drawing/2014/main" id="{E8B2354C-FF24-498D-BE59-7FEB88969545}"/>
                    </a:ext>
                  </a:extLst>
                </p:cNvPr>
                <p:cNvSpPr/>
                <p:nvPr/>
              </p:nvSpPr>
              <p:spPr>
                <a:xfrm>
                  <a:off x="6220015" y="3486244"/>
                  <a:ext cx="8096" cy="8096"/>
                </a:xfrm>
                <a:custGeom>
                  <a:avLst/>
                  <a:gdLst>
                    <a:gd name="connsiteX0" fmla="*/ 3810 w 8096"/>
                    <a:gd name="connsiteY0" fmla="*/ 0 h 8096"/>
                    <a:gd name="connsiteX1" fmla="*/ 8096 w 8096"/>
                    <a:gd name="connsiteY1" fmla="*/ 3810 h 8096"/>
                    <a:gd name="connsiteX2" fmla="*/ 4286 w 8096"/>
                    <a:gd name="connsiteY2" fmla="*/ 8096 h 8096"/>
                    <a:gd name="connsiteX3" fmla="*/ 0 w 8096"/>
                    <a:gd name="connsiteY3" fmla="*/ 4286 h 8096"/>
                    <a:gd name="connsiteX4" fmla="*/ 3810 w 8096"/>
                    <a:gd name="connsiteY4" fmla="*/ 0 h 80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096" h="8096">
                      <a:moveTo>
                        <a:pt x="3810" y="0"/>
                      </a:moveTo>
                      <a:cubicBezTo>
                        <a:pt x="7048" y="1143"/>
                        <a:pt x="7906" y="2477"/>
                        <a:pt x="8096" y="3810"/>
                      </a:cubicBezTo>
                      <a:cubicBezTo>
                        <a:pt x="8001" y="5144"/>
                        <a:pt x="7429" y="6572"/>
                        <a:pt x="4286" y="8096"/>
                      </a:cubicBezTo>
                      <a:cubicBezTo>
                        <a:pt x="1048" y="6953"/>
                        <a:pt x="191" y="5620"/>
                        <a:pt x="0" y="4286"/>
                      </a:cubicBezTo>
                      <a:cubicBezTo>
                        <a:pt x="95" y="2953"/>
                        <a:pt x="762" y="1619"/>
                        <a:pt x="3810" y="0"/>
                      </a:cubicBezTo>
                      <a:close/>
                    </a:path>
                  </a:pathLst>
                </a:custGeom>
                <a:solidFill>
                  <a:srgbClr val="3F19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522" name="Freeform: Shape 3521">
                  <a:extLst>
                    <a:ext uri="{FF2B5EF4-FFF2-40B4-BE49-F238E27FC236}">
                      <a16:creationId xmlns:a16="http://schemas.microsoft.com/office/drawing/2014/main" id="{893AA273-CA57-4B1E-A447-8E8A798680B1}"/>
                    </a:ext>
                  </a:extLst>
                </p:cNvPr>
                <p:cNvSpPr/>
                <p:nvPr/>
              </p:nvSpPr>
              <p:spPr>
                <a:xfrm>
                  <a:off x="6207856" y="3504085"/>
                  <a:ext cx="24486" cy="19687"/>
                </a:xfrm>
                <a:custGeom>
                  <a:avLst/>
                  <a:gdLst>
                    <a:gd name="connsiteX0" fmla="*/ 3776 w 24486"/>
                    <a:gd name="connsiteY0" fmla="*/ 19688 h 19687"/>
                    <a:gd name="connsiteX1" fmla="*/ 443 w 24486"/>
                    <a:gd name="connsiteY1" fmla="*/ 12258 h 19687"/>
                    <a:gd name="connsiteX2" fmla="*/ 62 w 24486"/>
                    <a:gd name="connsiteY2" fmla="*/ 7496 h 19687"/>
                    <a:gd name="connsiteX3" fmla="*/ 4062 w 24486"/>
                    <a:gd name="connsiteY3" fmla="*/ 2162 h 19687"/>
                    <a:gd name="connsiteX4" fmla="*/ 20731 w 24486"/>
                    <a:gd name="connsiteY4" fmla="*/ 543 h 19687"/>
                    <a:gd name="connsiteX5" fmla="*/ 21779 w 24486"/>
                    <a:gd name="connsiteY5" fmla="*/ 733 h 19687"/>
                    <a:gd name="connsiteX6" fmla="*/ 24446 w 24486"/>
                    <a:gd name="connsiteY6" fmla="*/ 4353 h 19687"/>
                    <a:gd name="connsiteX7" fmla="*/ 21779 w 24486"/>
                    <a:gd name="connsiteY7" fmla="*/ 7020 h 19687"/>
                    <a:gd name="connsiteX8" fmla="*/ 20731 w 24486"/>
                    <a:gd name="connsiteY8" fmla="*/ 7210 h 19687"/>
                    <a:gd name="connsiteX9" fmla="*/ 22636 w 24486"/>
                    <a:gd name="connsiteY9" fmla="*/ 5019 h 19687"/>
                    <a:gd name="connsiteX10" fmla="*/ 19016 w 24486"/>
                    <a:gd name="connsiteY10" fmla="*/ 14735 h 19687"/>
                    <a:gd name="connsiteX11" fmla="*/ 16540 w 24486"/>
                    <a:gd name="connsiteY11" fmla="*/ 3686 h 19687"/>
                    <a:gd name="connsiteX12" fmla="*/ 17492 w 24486"/>
                    <a:gd name="connsiteY12" fmla="*/ 2067 h 19687"/>
                    <a:gd name="connsiteX13" fmla="*/ 18445 w 24486"/>
                    <a:gd name="connsiteY13" fmla="*/ 1400 h 19687"/>
                    <a:gd name="connsiteX14" fmla="*/ 19397 w 24486"/>
                    <a:gd name="connsiteY14" fmla="*/ 733 h 19687"/>
                    <a:gd name="connsiteX15" fmla="*/ 20540 w 24486"/>
                    <a:gd name="connsiteY15" fmla="*/ 7210 h 19687"/>
                    <a:gd name="connsiteX16" fmla="*/ 7205 w 24486"/>
                    <a:gd name="connsiteY16" fmla="*/ 8925 h 19687"/>
                    <a:gd name="connsiteX17" fmla="*/ 6443 w 24486"/>
                    <a:gd name="connsiteY17" fmla="*/ 9210 h 19687"/>
                    <a:gd name="connsiteX18" fmla="*/ 5491 w 24486"/>
                    <a:gd name="connsiteY18" fmla="*/ 11973 h 19687"/>
                    <a:gd name="connsiteX19" fmla="*/ 3776 w 24486"/>
                    <a:gd name="connsiteY19" fmla="*/ 19688 h 196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24486" h="19687">
                      <a:moveTo>
                        <a:pt x="3776" y="19688"/>
                      </a:moveTo>
                      <a:cubicBezTo>
                        <a:pt x="2443" y="17307"/>
                        <a:pt x="1014" y="15021"/>
                        <a:pt x="443" y="12258"/>
                      </a:cubicBezTo>
                      <a:cubicBezTo>
                        <a:pt x="157" y="10830"/>
                        <a:pt x="-129" y="9401"/>
                        <a:pt x="62" y="7496"/>
                      </a:cubicBezTo>
                      <a:cubicBezTo>
                        <a:pt x="-34" y="5686"/>
                        <a:pt x="2348" y="2829"/>
                        <a:pt x="4062" y="2162"/>
                      </a:cubicBezTo>
                      <a:cubicBezTo>
                        <a:pt x="10253" y="-696"/>
                        <a:pt x="15587" y="-124"/>
                        <a:pt x="20731" y="543"/>
                      </a:cubicBezTo>
                      <a:lnTo>
                        <a:pt x="21779" y="733"/>
                      </a:lnTo>
                      <a:cubicBezTo>
                        <a:pt x="23493" y="1019"/>
                        <a:pt x="24731" y="2638"/>
                        <a:pt x="24446" y="4353"/>
                      </a:cubicBezTo>
                      <a:cubicBezTo>
                        <a:pt x="24255" y="5781"/>
                        <a:pt x="23112" y="6829"/>
                        <a:pt x="21779" y="7020"/>
                      </a:cubicBezTo>
                      <a:lnTo>
                        <a:pt x="20731" y="7210"/>
                      </a:lnTo>
                      <a:lnTo>
                        <a:pt x="22636" y="5019"/>
                      </a:lnTo>
                      <a:cubicBezTo>
                        <a:pt x="21398" y="7115"/>
                        <a:pt x="21588" y="11592"/>
                        <a:pt x="19016" y="14735"/>
                      </a:cubicBezTo>
                      <a:cubicBezTo>
                        <a:pt x="18254" y="11020"/>
                        <a:pt x="16349" y="8448"/>
                        <a:pt x="16540" y="3686"/>
                      </a:cubicBezTo>
                      <a:cubicBezTo>
                        <a:pt x="16540" y="3019"/>
                        <a:pt x="16921" y="2448"/>
                        <a:pt x="17492" y="2067"/>
                      </a:cubicBezTo>
                      <a:lnTo>
                        <a:pt x="18445" y="1400"/>
                      </a:lnTo>
                      <a:lnTo>
                        <a:pt x="19397" y="733"/>
                      </a:lnTo>
                      <a:lnTo>
                        <a:pt x="20540" y="7210"/>
                      </a:lnTo>
                      <a:cubicBezTo>
                        <a:pt x="15683" y="7877"/>
                        <a:pt x="10539" y="7972"/>
                        <a:pt x="7205" y="8925"/>
                      </a:cubicBezTo>
                      <a:cubicBezTo>
                        <a:pt x="6443" y="9210"/>
                        <a:pt x="7015" y="8544"/>
                        <a:pt x="6443" y="9210"/>
                      </a:cubicBezTo>
                      <a:cubicBezTo>
                        <a:pt x="5967" y="9782"/>
                        <a:pt x="5681" y="10830"/>
                        <a:pt x="5491" y="11973"/>
                      </a:cubicBezTo>
                      <a:cubicBezTo>
                        <a:pt x="5015" y="14259"/>
                        <a:pt x="4634" y="17021"/>
                        <a:pt x="3776" y="19688"/>
                      </a:cubicBezTo>
                      <a:close/>
                    </a:path>
                  </a:pathLst>
                </a:custGeom>
                <a:solidFill>
                  <a:srgbClr val="3F19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523" name="Freeform: Shape 3522">
                  <a:extLst>
                    <a:ext uri="{FF2B5EF4-FFF2-40B4-BE49-F238E27FC236}">
                      <a16:creationId xmlns:a16="http://schemas.microsoft.com/office/drawing/2014/main" id="{7BC28CB2-3CE5-4EF2-984F-A21401FD3CB8}"/>
                    </a:ext>
                  </a:extLst>
                </p:cNvPr>
                <p:cNvSpPr/>
                <p:nvPr/>
              </p:nvSpPr>
              <p:spPr>
                <a:xfrm>
                  <a:off x="6215633" y="3511485"/>
                  <a:ext cx="8008" cy="8096"/>
                </a:xfrm>
                <a:custGeom>
                  <a:avLst/>
                  <a:gdLst>
                    <a:gd name="connsiteX0" fmla="*/ 3048 w 8008"/>
                    <a:gd name="connsiteY0" fmla="*/ 0 h 8096"/>
                    <a:gd name="connsiteX1" fmla="*/ 8001 w 8008"/>
                    <a:gd name="connsiteY1" fmla="*/ 3524 h 8096"/>
                    <a:gd name="connsiteX2" fmla="*/ 3905 w 8008"/>
                    <a:gd name="connsiteY2" fmla="*/ 8096 h 8096"/>
                    <a:gd name="connsiteX3" fmla="*/ 0 w 8008"/>
                    <a:gd name="connsiteY3" fmla="*/ 4477 h 8096"/>
                    <a:gd name="connsiteX4" fmla="*/ 3048 w 8008"/>
                    <a:gd name="connsiteY4" fmla="*/ 0 h 80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008" h="8096">
                      <a:moveTo>
                        <a:pt x="3048" y="0"/>
                      </a:moveTo>
                      <a:cubicBezTo>
                        <a:pt x="6477" y="286"/>
                        <a:pt x="7620" y="1905"/>
                        <a:pt x="8001" y="3524"/>
                      </a:cubicBezTo>
                      <a:cubicBezTo>
                        <a:pt x="8096" y="5144"/>
                        <a:pt x="7334" y="7239"/>
                        <a:pt x="3905" y="8096"/>
                      </a:cubicBezTo>
                      <a:cubicBezTo>
                        <a:pt x="953" y="6191"/>
                        <a:pt x="191" y="5525"/>
                        <a:pt x="0" y="4477"/>
                      </a:cubicBezTo>
                      <a:cubicBezTo>
                        <a:pt x="0" y="3334"/>
                        <a:pt x="476" y="2286"/>
                        <a:pt x="3048" y="0"/>
                      </a:cubicBezTo>
                      <a:close/>
                    </a:path>
                  </a:pathLst>
                </a:custGeom>
                <a:solidFill>
                  <a:srgbClr val="3F19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524" name="Freeform: Shape 3523">
                  <a:extLst>
                    <a:ext uri="{FF2B5EF4-FFF2-40B4-BE49-F238E27FC236}">
                      <a16:creationId xmlns:a16="http://schemas.microsoft.com/office/drawing/2014/main" id="{C8683887-F906-4F57-BE10-2046F3AC4CAE}"/>
                    </a:ext>
                  </a:extLst>
                </p:cNvPr>
                <p:cNvSpPr/>
                <p:nvPr/>
              </p:nvSpPr>
              <p:spPr>
                <a:xfrm>
                  <a:off x="6204664" y="3528757"/>
                  <a:ext cx="21065" cy="21619"/>
                </a:xfrm>
                <a:custGeom>
                  <a:avLst/>
                  <a:gdLst>
                    <a:gd name="connsiteX0" fmla="*/ 21065 w 21065"/>
                    <a:gd name="connsiteY0" fmla="*/ 1207 h 21619"/>
                    <a:gd name="connsiteX1" fmla="*/ 6016 w 21065"/>
                    <a:gd name="connsiteY1" fmla="*/ 8065 h 21619"/>
                    <a:gd name="connsiteX2" fmla="*/ 8397 w 21065"/>
                    <a:gd name="connsiteY2" fmla="*/ 4541 h 21619"/>
                    <a:gd name="connsiteX3" fmla="*/ 8588 w 21065"/>
                    <a:gd name="connsiteY3" fmla="*/ 11780 h 21619"/>
                    <a:gd name="connsiteX4" fmla="*/ 7826 w 21065"/>
                    <a:gd name="connsiteY4" fmla="*/ 15685 h 21619"/>
                    <a:gd name="connsiteX5" fmla="*/ 7064 w 21065"/>
                    <a:gd name="connsiteY5" fmla="*/ 17780 h 21619"/>
                    <a:gd name="connsiteX6" fmla="*/ 2301 w 21065"/>
                    <a:gd name="connsiteY6" fmla="*/ 14447 h 21619"/>
                    <a:gd name="connsiteX7" fmla="*/ 10302 w 21065"/>
                    <a:gd name="connsiteY7" fmla="*/ 14542 h 21619"/>
                    <a:gd name="connsiteX8" fmla="*/ 17351 w 21065"/>
                    <a:gd name="connsiteY8" fmla="*/ 15209 h 21619"/>
                    <a:gd name="connsiteX9" fmla="*/ 10683 w 21065"/>
                    <a:gd name="connsiteY9" fmla="*/ 19209 h 21619"/>
                    <a:gd name="connsiteX10" fmla="*/ 4682 w 21065"/>
                    <a:gd name="connsiteY10" fmla="*/ 21305 h 21619"/>
                    <a:gd name="connsiteX11" fmla="*/ 301 w 21065"/>
                    <a:gd name="connsiteY11" fmla="*/ 19781 h 21619"/>
                    <a:gd name="connsiteX12" fmla="*/ 15 w 21065"/>
                    <a:gd name="connsiteY12" fmla="*/ 18542 h 21619"/>
                    <a:gd name="connsiteX13" fmla="*/ 15 w 21065"/>
                    <a:gd name="connsiteY13" fmla="*/ 17971 h 21619"/>
                    <a:gd name="connsiteX14" fmla="*/ 491 w 21065"/>
                    <a:gd name="connsiteY14" fmla="*/ 13494 h 21619"/>
                    <a:gd name="connsiteX15" fmla="*/ 682 w 21065"/>
                    <a:gd name="connsiteY15" fmla="*/ 10827 h 21619"/>
                    <a:gd name="connsiteX16" fmla="*/ 777 w 21065"/>
                    <a:gd name="connsiteY16" fmla="*/ 4541 h 21619"/>
                    <a:gd name="connsiteX17" fmla="*/ 777 w 21065"/>
                    <a:gd name="connsiteY17" fmla="*/ 4064 h 21619"/>
                    <a:gd name="connsiteX18" fmla="*/ 3158 w 21065"/>
                    <a:gd name="connsiteY18" fmla="*/ 921 h 21619"/>
                    <a:gd name="connsiteX19" fmla="*/ 21065 w 21065"/>
                    <a:gd name="connsiteY19" fmla="*/ 1207 h 216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21065" h="21619">
                      <a:moveTo>
                        <a:pt x="21065" y="1207"/>
                      </a:moveTo>
                      <a:cubicBezTo>
                        <a:pt x="16208" y="5112"/>
                        <a:pt x="9826" y="5969"/>
                        <a:pt x="6016" y="8065"/>
                      </a:cubicBezTo>
                      <a:lnTo>
                        <a:pt x="8397" y="4541"/>
                      </a:lnTo>
                      <a:cubicBezTo>
                        <a:pt x="8492" y="6922"/>
                        <a:pt x="8683" y="9303"/>
                        <a:pt x="8588" y="11780"/>
                      </a:cubicBezTo>
                      <a:cubicBezTo>
                        <a:pt x="8683" y="12827"/>
                        <a:pt x="8302" y="14637"/>
                        <a:pt x="7826" y="15685"/>
                      </a:cubicBezTo>
                      <a:lnTo>
                        <a:pt x="7064" y="17780"/>
                      </a:lnTo>
                      <a:lnTo>
                        <a:pt x="2301" y="14447"/>
                      </a:lnTo>
                      <a:cubicBezTo>
                        <a:pt x="5444" y="13589"/>
                        <a:pt x="8016" y="14351"/>
                        <a:pt x="10302" y="14542"/>
                      </a:cubicBezTo>
                      <a:cubicBezTo>
                        <a:pt x="12683" y="14828"/>
                        <a:pt x="14779" y="15494"/>
                        <a:pt x="17351" y="15209"/>
                      </a:cubicBezTo>
                      <a:cubicBezTo>
                        <a:pt x="15827" y="17399"/>
                        <a:pt x="12969" y="18542"/>
                        <a:pt x="10683" y="19209"/>
                      </a:cubicBezTo>
                      <a:cubicBezTo>
                        <a:pt x="8302" y="19781"/>
                        <a:pt x="6016" y="20638"/>
                        <a:pt x="4682" y="21305"/>
                      </a:cubicBezTo>
                      <a:cubicBezTo>
                        <a:pt x="3063" y="22067"/>
                        <a:pt x="1063" y="21400"/>
                        <a:pt x="301" y="19781"/>
                      </a:cubicBezTo>
                      <a:cubicBezTo>
                        <a:pt x="110" y="19400"/>
                        <a:pt x="15" y="19019"/>
                        <a:pt x="15" y="18542"/>
                      </a:cubicBezTo>
                      <a:lnTo>
                        <a:pt x="15" y="17971"/>
                      </a:lnTo>
                      <a:cubicBezTo>
                        <a:pt x="-80" y="16066"/>
                        <a:pt x="301" y="14542"/>
                        <a:pt x="491" y="13494"/>
                      </a:cubicBezTo>
                      <a:cubicBezTo>
                        <a:pt x="777" y="12446"/>
                        <a:pt x="872" y="12065"/>
                        <a:pt x="682" y="10827"/>
                      </a:cubicBezTo>
                      <a:cubicBezTo>
                        <a:pt x="587" y="8732"/>
                        <a:pt x="682" y="6636"/>
                        <a:pt x="777" y="4541"/>
                      </a:cubicBezTo>
                      <a:lnTo>
                        <a:pt x="777" y="4064"/>
                      </a:lnTo>
                      <a:cubicBezTo>
                        <a:pt x="872" y="2540"/>
                        <a:pt x="1825" y="1302"/>
                        <a:pt x="3158" y="921"/>
                      </a:cubicBezTo>
                      <a:cubicBezTo>
                        <a:pt x="9921" y="-1079"/>
                        <a:pt x="15160" y="731"/>
                        <a:pt x="21065" y="1207"/>
                      </a:cubicBezTo>
                      <a:close/>
                    </a:path>
                  </a:pathLst>
                </a:custGeom>
                <a:solidFill>
                  <a:srgbClr val="3F19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525" name="Freeform: Shape 3524">
                  <a:extLst>
                    <a:ext uri="{FF2B5EF4-FFF2-40B4-BE49-F238E27FC236}">
                      <a16:creationId xmlns:a16="http://schemas.microsoft.com/office/drawing/2014/main" id="{34558487-7BBC-4241-AC68-0C4E0242117C}"/>
                    </a:ext>
                  </a:extLst>
                </p:cNvPr>
                <p:cNvSpPr/>
                <p:nvPr/>
              </p:nvSpPr>
              <p:spPr>
                <a:xfrm>
                  <a:off x="6208870" y="3533875"/>
                  <a:ext cx="21069" cy="9056"/>
                </a:xfrm>
                <a:custGeom>
                  <a:avLst/>
                  <a:gdLst>
                    <a:gd name="connsiteX0" fmla="*/ 18193 w 21069"/>
                    <a:gd name="connsiteY0" fmla="*/ 89 h 9056"/>
                    <a:gd name="connsiteX1" fmla="*/ 18955 w 21069"/>
                    <a:gd name="connsiteY1" fmla="*/ 946 h 9056"/>
                    <a:gd name="connsiteX2" fmla="*/ 19717 w 21069"/>
                    <a:gd name="connsiteY2" fmla="*/ 2089 h 9056"/>
                    <a:gd name="connsiteX3" fmla="*/ 20764 w 21069"/>
                    <a:gd name="connsiteY3" fmla="*/ 4185 h 9056"/>
                    <a:gd name="connsiteX4" fmla="*/ 20574 w 21069"/>
                    <a:gd name="connsiteY4" fmla="*/ 5995 h 9056"/>
                    <a:gd name="connsiteX5" fmla="*/ 20384 w 21069"/>
                    <a:gd name="connsiteY5" fmla="*/ 6185 h 9056"/>
                    <a:gd name="connsiteX6" fmla="*/ 18383 w 21069"/>
                    <a:gd name="connsiteY6" fmla="*/ 7233 h 9056"/>
                    <a:gd name="connsiteX7" fmla="*/ 9049 w 21069"/>
                    <a:gd name="connsiteY7" fmla="*/ 9043 h 9056"/>
                    <a:gd name="connsiteX8" fmla="*/ 0 w 21069"/>
                    <a:gd name="connsiteY8" fmla="*/ 5614 h 9056"/>
                    <a:gd name="connsiteX9" fmla="*/ 4572 w 21069"/>
                    <a:gd name="connsiteY9" fmla="*/ 2185 h 9056"/>
                    <a:gd name="connsiteX10" fmla="*/ 8858 w 21069"/>
                    <a:gd name="connsiteY10" fmla="*/ 1232 h 9056"/>
                    <a:gd name="connsiteX11" fmla="*/ 17716 w 21069"/>
                    <a:gd name="connsiteY11" fmla="*/ 1804 h 9056"/>
                    <a:gd name="connsiteX12" fmla="*/ 15335 w 21069"/>
                    <a:gd name="connsiteY12" fmla="*/ 4756 h 9056"/>
                    <a:gd name="connsiteX13" fmla="*/ 16383 w 21069"/>
                    <a:gd name="connsiteY13" fmla="*/ 2089 h 9056"/>
                    <a:gd name="connsiteX14" fmla="*/ 17145 w 21069"/>
                    <a:gd name="connsiteY14" fmla="*/ 851 h 9056"/>
                    <a:gd name="connsiteX15" fmla="*/ 18193 w 21069"/>
                    <a:gd name="connsiteY15" fmla="*/ 89 h 90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21069" h="9056">
                      <a:moveTo>
                        <a:pt x="18193" y="89"/>
                      </a:moveTo>
                      <a:cubicBezTo>
                        <a:pt x="18383" y="-101"/>
                        <a:pt x="18764" y="756"/>
                        <a:pt x="18955" y="946"/>
                      </a:cubicBezTo>
                      <a:lnTo>
                        <a:pt x="19717" y="2089"/>
                      </a:lnTo>
                      <a:cubicBezTo>
                        <a:pt x="20288" y="2851"/>
                        <a:pt x="20384" y="3709"/>
                        <a:pt x="20764" y="4185"/>
                      </a:cubicBezTo>
                      <a:cubicBezTo>
                        <a:pt x="21241" y="4756"/>
                        <a:pt x="21145" y="5518"/>
                        <a:pt x="20574" y="5995"/>
                      </a:cubicBezTo>
                      <a:lnTo>
                        <a:pt x="20384" y="6185"/>
                      </a:lnTo>
                      <a:lnTo>
                        <a:pt x="18383" y="7233"/>
                      </a:lnTo>
                      <a:cubicBezTo>
                        <a:pt x="15430" y="8757"/>
                        <a:pt x="12192" y="9138"/>
                        <a:pt x="9049" y="9043"/>
                      </a:cubicBezTo>
                      <a:cubicBezTo>
                        <a:pt x="4763" y="8757"/>
                        <a:pt x="3619" y="6471"/>
                        <a:pt x="0" y="5614"/>
                      </a:cubicBezTo>
                      <a:cubicBezTo>
                        <a:pt x="667" y="3613"/>
                        <a:pt x="2857" y="2470"/>
                        <a:pt x="4572" y="2185"/>
                      </a:cubicBezTo>
                      <a:cubicBezTo>
                        <a:pt x="6382" y="1613"/>
                        <a:pt x="7810" y="1518"/>
                        <a:pt x="8858" y="1232"/>
                      </a:cubicBezTo>
                      <a:cubicBezTo>
                        <a:pt x="11811" y="661"/>
                        <a:pt x="14668" y="756"/>
                        <a:pt x="17716" y="1804"/>
                      </a:cubicBezTo>
                      <a:lnTo>
                        <a:pt x="15335" y="4756"/>
                      </a:lnTo>
                      <a:cubicBezTo>
                        <a:pt x="15621" y="3613"/>
                        <a:pt x="15716" y="2947"/>
                        <a:pt x="16383" y="2089"/>
                      </a:cubicBezTo>
                      <a:lnTo>
                        <a:pt x="17145" y="851"/>
                      </a:lnTo>
                      <a:cubicBezTo>
                        <a:pt x="17335" y="661"/>
                        <a:pt x="17716" y="-292"/>
                        <a:pt x="18193" y="89"/>
                      </a:cubicBezTo>
                      <a:close/>
                    </a:path>
                  </a:pathLst>
                </a:custGeom>
                <a:solidFill>
                  <a:srgbClr val="3F19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526" name="Freeform: Shape 3525">
                  <a:extLst>
                    <a:ext uri="{FF2B5EF4-FFF2-40B4-BE49-F238E27FC236}">
                      <a16:creationId xmlns:a16="http://schemas.microsoft.com/office/drawing/2014/main" id="{A6F6FA91-4933-45C7-AB53-53726570A178}"/>
                    </a:ext>
                  </a:extLst>
                </p:cNvPr>
                <p:cNvSpPr/>
                <p:nvPr/>
              </p:nvSpPr>
              <p:spPr>
                <a:xfrm>
                  <a:off x="6210326" y="3551677"/>
                  <a:ext cx="21552" cy="37874"/>
                </a:xfrm>
                <a:custGeom>
                  <a:avLst/>
                  <a:gdLst>
                    <a:gd name="connsiteX0" fmla="*/ 4164 w 21552"/>
                    <a:gd name="connsiteY0" fmla="*/ 21245 h 37874"/>
                    <a:gd name="connsiteX1" fmla="*/ 4069 w 21552"/>
                    <a:gd name="connsiteY1" fmla="*/ 2766 h 37874"/>
                    <a:gd name="connsiteX2" fmla="*/ 16261 w 21552"/>
                    <a:gd name="connsiteY2" fmla="*/ 1718 h 37874"/>
                    <a:gd name="connsiteX3" fmla="*/ 21499 w 21552"/>
                    <a:gd name="connsiteY3" fmla="*/ 11815 h 37874"/>
                    <a:gd name="connsiteX4" fmla="*/ 14832 w 21552"/>
                    <a:gd name="connsiteY4" fmla="*/ 30198 h 37874"/>
                    <a:gd name="connsiteX5" fmla="*/ 7879 w 21552"/>
                    <a:gd name="connsiteY5" fmla="*/ 36104 h 37874"/>
                    <a:gd name="connsiteX6" fmla="*/ 3211 w 21552"/>
                    <a:gd name="connsiteY6" fmla="*/ 37818 h 37874"/>
                    <a:gd name="connsiteX7" fmla="*/ 68 w 21552"/>
                    <a:gd name="connsiteY7" fmla="*/ 34389 h 37874"/>
                    <a:gd name="connsiteX8" fmla="*/ 5307 w 21552"/>
                    <a:gd name="connsiteY8" fmla="*/ 33056 h 37874"/>
                    <a:gd name="connsiteX9" fmla="*/ 9879 w 21552"/>
                    <a:gd name="connsiteY9" fmla="*/ 26388 h 37874"/>
                    <a:gd name="connsiteX10" fmla="*/ 13403 w 21552"/>
                    <a:gd name="connsiteY10" fmla="*/ 12767 h 37874"/>
                    <a:gd name="connsiteX11" fmla="*/ 11498 w 21552"/>
                    <a:gd name="connsiteY11" fmla="*/ 7814 h 37874"/>
                    <a:gd name="connsiteX12" fmla="*/ 7879 w 21552"/>
                    <a:gd name="connsiteY12" fmla="*/ 7624 h 37874"/>
                    <a:gd name="connsiteX13" fmla="*/ 4164 w 21552"/>
                    <a:gd name="connsiteY13" fmla="*/ 21245 h 378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1552" h="37874">
                      <a:moveTo>
                        <a:pt x="4164" y="21245"/>
                      </a:moveTo>
                      <a:cubicBezTo>
                        <a:pt x="1211" y="16673"/>
                        <a:pt x="-1932" y="9148"/>
                        <a:pt x="4069" y="2766"/>
                      </a:cubicBezTo>
                      <a:cubicBezTo>
                        <a:pt x="6640" y="-187"/>
                        <a:pt x="12355" y="-1139"/>
                        <a:pt x="16261" y="1718"/>
                      </a:cubicBezTo>
                      <a:cubicBezTo>
                        <a:pt x="19975" y="4766"/>
                        <a:pt x="20928" y="8195"/>
                        <a:pt x="21499" y="11815"/>
                      </a:cubicBezTo>
                      <a:cubicBezTo>
                        <a:pt x="21976" y="19244"/>
                        <a:pt x="19213" y="25245"/>
                        <a:pt x="14832" y="30198"/>
                      </a:cubicBezTo>
                      <a:cubicBezTo>
                        <a:pt x="12641" y="32389"/>
                        <a:pt x="10450" y="34389"/>
                        <a:pt x="7879" y="36104"/>
                      </a:cubicBezTo>
                      <a:cubicBezTo>
                        <a:pt x="6545" y="36866"/>
                        <a:pt x="5021" y="37628"/>
                        <a:pt x="3211" y="37818"/>
                      </a:cubicBezTo>
                      <a:cubicBezTo>
                        <a:pt x="925" y="38294"/>
                        <a:pt x="-313" y="35627"/>
                        <a:pt x="68" y="34389"/>
                      </a:cubicBezTo>
                      <a:cubicBezTo>
                        <a:pt x="1783" y="37723"/>
                        <a:pt x="3688" y="35056"/>
                        <a:pt x="5307" y="33056"/>
                      </a:cubicBezTo>
                      <a:cubicBezTo>
                        <a:pt x="7021" y="31055"/>
                        <a:pt x="8545" y="28674"/>
                        <a:pt x="9879" y="26388"/>
                      </a:cubicBezTo>
                      <a:cubicBezTo>
                        <a:pt x="12070" y="22102"/>
                        <a:pt x="13975" y="16768"/>
                        <a:pt x="13403" y="12767"/>
                      </a:cubicBezTo>
                      <a:cubicBezTo>
                        <a:pt x="13308" y="10862"/>
                        <a:pt x="12260" y="8386"/>
                        <a:pt x="11498" y="7814"/>
                      </a:cubicBezTo>
                      <a:cubicBezTo>
                        <a:pt x="10831" y="7052"/>
                        <a:pt x="9593" y="6862"/>
                        <a:pt x="7879" y="7624"/>
                      </a:cubicBezTo>
                      <a:cubicBezTo>
                        <a:pt x="4545" y="9148"/>
                        <a:pt x="3973" y="15530"/>
                        <a:pt x="4164" y="21245"/>
                      </a:cubicBezTo>
                      <a:close/>
                    </a:path>
                  </a:pathLst>
                </a:custGeom>
                <a:solidFill>
                  <a:srgbClr val="3F19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527" name="Freeform: Shape 3526">
                  <a:extLst>
                    <a:ext uri="{FF2B5EF4-FFF2-40B4-BE49-F238E27FC236}">
                      <a16:creationId xmlns:a16="http://schemas.microsoft.com/office/drawing/2014/main" id="{AEEF4460-EE4C-46FC-9F2E-4754A34FCB91}"/>
                    </a:ext>
                  </a:extLst>
                </p:cNvPr>
                <p:cNvSpPr/>
                <p:nvPr/>
              </p:nvSpPr>
              <p:spPr>
                <a:xfrm>
                  <a:off x="6214814" y="3562540"/>
                  <a:ext cx="8137" cy="10693"/>
                </a:xfrm>
                <a:custGeom>
                  <a:avLst/>
                  <a:gdLst>
                    <a:gd name="connsiteX0" fmla="*/ 5391 w 8137"/>
                    <a:gd name="connsiteY0" fmla="*/ 0 h 10693"/>
                    <a:gd name="connsiteX1" fmla="*/ 7962 w 8137"/>
                    <a:gd name="connsiteY1" fmla="*/ 6763 h 10693"/>
                    <a:gd name="connsiteX2" fmla="*/ 1581 w 8137"/>
                    <a:gd name="connsiteY2" fmla="*/ 10668 h 10693"/>
                    <a:gd name="connsiteX3" fmla="*/ 152 w 8137"/>
                    <a:gd name="connsiteY3" fmla="*/ 4381 h 10693"/>
                    <a:gd name="connsiteX4" fmla="*/ 5391 w 8137"/>
                    <a:gd name="connsiteY4" fmla="*/ 0 h 106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137" h="10693">
                      <a:moveTo>
                        <a:pt x="5391" y="0"/>
                      </a:moveTo>
                      <a:cubicBezTo>
                        <a:pt x="8058" y="2476"/>
                        <a:pt x="8439" y="4572"/>
                        <a:pt x="7962" y="6763"/>
                      </a:cubicBezTo>
                      <a:cubicBezTo>
                        <a:pt x="7200" y="8763"/>
                        <a:pt x="5295" y="10954"/>
                        <a:pt x="1581" y="10668"/>
                      </a:cubicBezTo>
                      <a:cubicBezTo>
                        <a:pt x="57" y="7239"/>
                        <a:pt x="-229" y="6001"/>
                        <a:pt x="152" y="4381"/>
                      </a:cubicBezTo>
                      <a:cubicBezTo>
                        <a:pt x="819" y="2953"/>
                        <a:pt x="1866" y="1238"/>
                        <a:pt x="5391" y="0"/>
                      </a:cubicBezTo>
                      <a:close/>
                    </a:path>
                  </a:pathLst>
                </a:custGeom>
                <a:solidFill>
                  <a:srgbClr val="3F19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528" name="Freeform: Shape 3527">
                  <a:extLst>
                    <a:ext uri="{FF2B5EF4-FFF2-40B4-BE49-F238E27FC236}">
                      <a16:creationId xmlns:a16="http://schemas.microsoft.com/office/drawing/2014/main" id="{2B7A1B7E-6F35-4B4F-A7E9-3AAC6B4EF3E2}"/>
                    </a:ext>
                  </a:extLst>
                </p:cNvPr>
                <p:cNvSpPr/>
                <p:nvPr/>
              </p:nvSpPr>
              <p:spPr>
                <a:xfrm>
                  <a:off x="6213728" y="3584376"/>
                  <a:ext cx="16573" cy="8503"/>
                </a:xfrm>
                <a:custGeom>
                  <a:avLst/>
                  <a:gdLst>
                    <a:gd name="connsiteX0" fmla="*/ 0 w 16573"/>
                    <a:gd name="connsiteY0" fmla="*/ 6739 h 8503"/>
                    <a:gd name="connsiteX1" fmla="*/ 7334 w 16573"/>
                    <a:gd name="connsiteY1" fmla="*/ 262 h 8503"/>
                    <a:gd name="connsiteX2" fmla="*/ 12382 w 16573"/>
                    <a:gd name="connsiteY2" fmla="*/ 452 h 8503"/>
                    <a:gd name="connsiteX3" fmla="*/ 16573 w 16573"/>
                    <a:gd name="connsiteY3" fmla="*/ 4739 h 8503"/>
                    <a:gd name="connsiteX4" fmla="*/ 12668 w 16573"/>
                    <a:gd name="connsiteY4" fmla="*/ 6739 h 8503"/>
                    <a:gd name="connsiteX5" fmla="*/ 9239 w 16573"/>
                    <a:gd name="connsiteY5" fmla="*/ 8263 h 8503"/>
                    <a:gd name="connsiteX6" fmla="*/ 0 w 16573"/>
                    <a:gd name="connsiteY6" fmla="*/ 6739 h 85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6573" h="8503">
                      <a:moveTo>
                        <a:pt x="0" y="6739"/>
                      </a:moveTo>
                      <a:cubicBezTo>
                        <a:pt x="1619" y="2834"/>
                        <a:pt x="4286" y="1119"/>
                        <a:pt x="7334" y="262"/>
                      </a:cubicBezTo>
                      <a:cubicBezTo>
                        <a:pt x="8858" y="-24"/>
                        <a:pt x="10573" y="-214"/>
                        <a:pt x="12382" y="452"/>
                      </a:cubicBezTo>
                      <a:cubicBezTo>
                        <a:pt x="14002" y="929"/>
                        <a:pt x="16573" y="2262"/>
                        <a:pt x="16573" y="4739"/>
                      </a:cubicBezTo>
                      <a:cubicBezTo>
                        <a:pt x="14383" y="5120"/>
                        <a:pt x="13811" y="6167"/>
                        <a:pt x="12668" y="6739"/>
                      </a:cubicBezTo>
                      <a:cubicBezTo>
                        <a:pt x="11621" y="7501"/>
                        <a:pt x="10477" y="7882"/>
                        <a:pt x="9239" y="8263"/>
                      </a:cubicBezTo>
                      <a:cubicBezTo>
                        <a:pt x="6667" y="8644"/>
                        <a:pt x="3810" y="8834"/>
                        <a:pt x="0" y="6739"/>
                      </a:cubicBezTo>
                      <a:close/>
                    </a:path>
                  </a:pathLst>
                </a:custGeom>
                <a:solidFill>
                  <a:srgbClr val="3F19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3529" name="Freeform: Shape 3528">
                  <a:extLst>
                    <a:ext uri="{FF2B5EF4-FFF2-40B4-BE49-F238E27FC236}">
                      <a16:creationId xmlns:a16="http://schemas.microsoft.com/office/drawing/2014/main" id="{B16D1970-00F2-40CB-B01C-A23B3A9CE5FD}"/>
                    </a:ext>
                  </a:extLst>
                </p:cNvPr>
                <p:cNvSpPr/>
                <p:nvPr/>
              </p:nvSpPr>
              <p:spPr>
                <a:xfrm>
                  <a:off x="6214871" y="3595834"/>
                  <a:ext cx="20192" cy="8784"/>
                </a:xfrm>
                <a:custGeom>
                  <a:avLst/>
                  <a:gdLst>
                    <a:gd name="connsiteX0" fmla="*/ 0 w 20192"/>
                    <a:gd name="connsiteY0" fmla="*/ 7091 h 8784"/>
                    <a:gd name="connsiteX1" fmla="*/ 8954 w 20192"/>
                    <a:gd name="connsiteY1" fmla="*/ 424 h 8784"/>
                    <a:gd name="connsiteX2" fmla="*/ 20193 w 20192"/>
                    <a:gd name="connsiteY2" fmla="*/ 3281 h 8784"/>
                    <a:gd name="connsiteX3" fmla="*/ 10954 w 20192"/>
                    <a:gd name="connsiteY3" fmla="*/ 8234 h 8784"/>
                    <a:gd name="connsiteX4" fmla="*/ 0 w 20192"/>
                    <a:gd name="connsiteY4" fmla="*/ 7091 h 87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192" h="8784">
                      <a:moveTo>
                        <a:pt x="0" y="7091"/>
                      </a:moveTo>
                      <a:cubicBezTo>
                        <a:pt x="2572" y="3281"/>
                        <a:pt x="5429" y="1472"/>
                        <a:pt x="8954" y="424"/>
                      </a:cubicBezTo>
                      <a:cubicBezTo>
                        <a:pt x="12287" y="-338"/>
                        <a:pt x="17050" y="-433"/>
                        <a:pt x="20193" y="3281"/>
                      </a:cubicBezTo>
                      <a:cubicBezTo>
                        <a:pt x="16478" y="5948"/>
                        <a:pt x="14288" y="7282"/>
                        <a:pt x="10954" y="8234"/>
                      </a:cubicBezTo>
                      <a:cubicBezTo>
                        <a:pt x="7810" y="8901"/>
                        <a:pt x="4096" y="9377"/>
                        <a:pt x="0" y="7091"/>
                      </a:cubicBezTo>
                      <a:close/>
                    </a:path>
                  </a:pathLst>
                </a:custGeom>
                <a:solidFill>
                  <a:srgbClr val="3F19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>
                    <a:solidFill>
                      <a:schemeClr val="bg1"/>
                    </a:solidFill>
                  </a:endParaRPr>
                </a:p>
              </p:txBody>
            </p:sp>
          </p:grpSp>
          <p:sp>
            <p:nvSpPr>
              <p:cNvPr id="3530" name="Freeform: Shape 3529">
                <a:extLst>
                  <a:ext uri="{FF2B5EF4-FFF2-40B4-BE49-F238E27FC236}">
                    <a16:creationId xmlns:a16="http://schemas.microsoft.com/office/drawing/2014/main" id="{60F8A421-4C37-47A6-A946-FE95F009D09A}"/>
                  </a:ext>
                </a:extLst>
              </p:cNvPr>
              <p:cNvSpPr/>
              <p:nvPr/>
            </p:nvSpPr>
            <p:spPr>
              <a:xfrm>
                <a:off x="6204137" y="3611974"/>
                <a:ext cx="36965" cy="31281"/>
              </a:xfrm>
              <a:custGeom>
                <a:avLst/>
                <a:gdLst>
                  <a:gd name="connsiteX0" fmla="*/ 9972 w 36965"/>
                  <a:gd name="connsiteY0" fmla="*/ 0 h 31281"/>
                  <a:gd name="connsiteX1" fmla="*/ 5305 w 36965"/>
                  <a:gd name="connsiteY1" fmla="*/ 12859 h 31281"/>
                  <a:gd name="connsiteX2" fmla="*/ 3019 w 36965"/>
                  <a:gd name="connsiteY2" fmla="*/ 10097 h 31281"/>
                  <a:gd name="connsiteX3" fmla="*/ 19973 w 36965"/>
                  <a:gd name="connsiteY3" fmla="*/ 15050 h 31281"/>
                  <a:gd name="connsiteX4" fmla="*/ 32451 w 36965"/>
                  <a:gd name="connsiteY4" fmla="*/ 23717 h 31281"/>
                  <a:gd name="connsiteX5" fmla="*/ 27498 w 36965"/>
                  <a:gd name="connsiteY5" fmla="*/ 27527 h 31281"/>
                  <a:gd name="connsiteX6" fmla="*/ 31117 w 36965"/>
                  <a:gd name="connsiteY6" fmla="*/ 15050 h 31281"/>
                  <a:gd name="connsiteX7" fmla="*/ 34642 w 36965"/>
                  <a:gd name="connsiteY7" fmla="*/ 18764 h 31281"/>
                  <a:gd name="connsiteX8" fmla="*/ 21783 w 36965"/>
                  <a:gd name="connsiteY8" fmla="*/ 16383 h 31281"/>
                  <a:gd name="connsiteX9" fmla="*/ 22926 w 36965"/>
                  <a:gd name="connsiteY9" fmla="*/ 15716 h 31281"/>
                  <a:gd name="connsiteX10" fmla="*/ 20259 w 36965"/>
                  <a:gd name="connsiteY10" fmla="*/ 20193 h 31281"/>
                  <a:gd name="connsiteX11" fmla="*/ 20831 w 36965"/>
                  <a:gd name="connsiteY11" fmla="*/ 14859 h 31281"/>
                  <a:gd name="connsiteX12" fmla="*/ 21497 w 36965"/>
                  <a:gd name="connsiteY12" fmla="*/ 14192 h 31281"/>
                  <a:gd name="connsiteX13" fmla="*/ 21973 w 36965"/>
                  <a:gd name="connsiteY13" fmla="*/ 14097 h 31281"/>
                  <a:gd name="connsiteX14" fmla="*/ 33308 w 36965"/>
                  <a:gd name="connsiteY14" fmla="*/ 13049 h 31281"/>
                  <a:gd name="connsiteX15" fmla="*/ 36737 w 36965"/>
                  <a:gd name="connsiteY15" fmla="*/ 14288 h 31281"/>
                  <a:gd name="connsiteX16" fmla="*/ 36928 w 36965"/>
                  <a:gd name="connsiteY16" fmla="*/ 15811 h 31281"/>
                  <a:gd name="connsiteX17" fmla="*/ 36737 w 36965"/>
                  <a:gd name="connsiteY17" fmla="*/ 16669 h 31281"/>
                  <a:gd name="connsiteX18" fmla="*/ 35309 w 36965"/>
                  <a:gd name="connsiteY18" fmla="*/ 27242 h 31281"/>
                  <a:gd name="connsiteX19" fmla="*/ 32070 w 36965"/>
                  <a:gd name="connsiteY19" fmla="*/ 31242 h 31281"/>
                  <a:gd name="connsiteX20" fmla="*/ 30641 w 36965"/>
                  <a:gd name="connsiteY20" fmla="*/ 31147 h 31281"/>
                  <a:gd name="connsiteX21" fmla="*/ 30356 w 36965"/>
                  <a:gd name="connsiteY21" fmla="*/ 31052 h 31281"/>
                  <a:gd name="connsiteX22" fmla="*/ 15782 w 36965"/>
                  <a:gd name="connsiteY22" fmla="*/ 21622 h 31281"/>
                  <a:gd name="connsiteX23" fmla="*/ 2352 w 36965"/>
                  <a:gd name="connsiteY23" fmla="*/ 15240 h 31281"/>
                  <a:gd name="connsiteX24" fmla="*/ 1590 w 36965"/>
                  <a:gd name="connsiteY24" fmla="*/ 15050 h 31281"/>
                  <a:gd name="connsiteX25" fmla="*/ 66 w 36965"/>
                  <a:gd name="connsiteY25" fmla="*/ 12478 h 31281"/>
                  <a:gd name="connsiteX26" fmla="*/ 9972 w 36965"/>
                  <a:gd name="connsiteY26" fmla="*/ 0 h 312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36965" h="31281">
                    <a:moveTo>
                      <a:pt x="9972" y="0"/>
                    </a:moveTo>
                    <a:cubicBezTo>
                      <a:pt x="8067" y="4572"/>
                      <a:pt x="5114" y="9430"/>
                      <a:pt x="5305" y="12859"/>
                    </a:cubicBezTo>
                    <a:lnTo>
                      <a:pt x="3019" y="10097"/>
                    </a:lnTo>
                    <a:cubicBezTo>
                      <a:pt x="8924" y="10097"/>
                      <a:pt x="14925" y="12002"/>
                      <a:pt x="19973" y="15050"/>
                    </a:cubicBezTo>
                    <a:cubicBezTo>
                      <a:pt x="25403" y="18193"/>
                      <a:pt x="28927" y="22670"/>
                      <a:pt x="32451" y="23717"/>
                    </a:cubicBezTo>
                    <a:lnTo>
                      <a:pt x="27498" y="27527"/>
                    </a:lnTo>
                    <a:cubicBezTo>
                      <a:pt x="27688" y="22574"/>
                      <a:pt x="29403" y="18479"/>
                      <a:pt x="31117" y="15050"/>
                    </a:cubicBezTo>
                    <a:lnTo>
                      <a:pt x="34642" y="18764"/>
                    </a:lnTo>
                    <a:cubicBezTo>
                      <a:pt x="29308" y="19431"/>
                      <a:pt x="25498" y="17526"/>
                      <a:pt x="21783" y="16383"/>
                    </a:cubicBezTo>
                    <a:lnTo>
                      <a:pt x="22926" y="15716"/>
                    </a:lnTo>
                    <a:cubicBezTo>
                      <a:pt x="22164" y="17145"/>
                      <a:pt x="21307" y="18574"/>
                      <a:pt x="20259" y="20193"/>
                    </a:cubicBezTo>
                    <a:cubicBezTo>
                      <a:pt x="20354" y="18479"/>
                      <a:pt x="20545" y="16669"/>
                      <a:pt x="20831" y="14859"/>
                    </a:cubicBezTo>
                    <a:cubicBezTo>
                      <a:pt x="20926" y="14478"/>
                      <a:pt x="21116" y="14288"/>
                      <a:pt x="21497" y="14192"/>
                    </a:cubicBezTo>
                    <a:lnTo>
                      <a:pt x="21973" y="14097"/>
                    </a:lnTo>
                    <a:cubicBezTo>
                      <a:pt x="26260" y="13526"/>
                      <a:pt x="30546" y="14383"/>
                      <a:pt x="33308" y="13049"/>
                    </a:cubicBezTo>
                    <a:cubicBezTo>
                      <a:pt x="34642" y="12478"/>
                      <a:pt x="36166" y="13049"/>
                      <a:pt x="36737" y="14288"/>
                    </a:cubicBezTo>
                    <a:cubicBezTo>
                      <a:pt x="36928" y="14764"/>
                      <a:pt x="37023" y="15335"/>
                      <a:pt x="36928" y="15811"/>
                    </a:cubicBezTo>
                    <a:lnTo>
                      <a:pt x="36737" y="16669"/>
                    </a:lnTo>
                    <a:cubicBezTo>
                      <a:pt x="35975" y="20669"/>
                      <a:pt x="35023" y="24194"/>
                      <a:pt x="35309" y="27242"/>
                    </a:cubicBezTo>
                    <a:cubicBezTo>
                      <a:pt x="35499" y="29242"/>
                      <a:pt x="34070" y="31052"/>
                      <a:pt x="32070" y="31242"/>
                    </a:cubicBezTo>
                    <a:cubicBezTo>
                      <a:pt x="31594" y="31337"/>
                      <a:pt x="31117" y="31242"/>
                      <a:pt x="30641" y="31147"/>
                    </a:cubicBezTo>
                    <a:lnTo>
                      <a:pt x="30356" y="31052"/>
                    </a:lnTo>
                    <a:cubicBezTo>
                      <a:pt x="23212" y="28861"/>
                      <a:pt x="19687" y="23908"/>
                      <a:pt x="15782" y="21622"/>
                    </a:cubicBezTo>
                    <a:cubicBezTo>
                      <a:pt x="11686" y="18764"/>
                      <a:pt x="7305" y="16574"/>
                      <a:pt x="2352" y="15240"/>
                    </a:cubicBezTo>
                    <a:lnTo>
                      <a:pt x="1590" y="15050"/>
                    </a:lnTo>
                    <a:cubicBezTo>
                      <a:pt x="447" y="14764"/>
                      <a:pt x="-220" y="13621"/>
                      <a:pt x="66" y="12478"/>
                    </a:cubicBezTo>
                    <a:cubicBezTo>
                      <a:pt x="1685" y="5906"/>
                      <a:pt x="6257" y="3334"/>
                      <a:pt x="9972" y="0"/>
                    </a:cubicBezTo>
                    <a:close/>
                  </a:path>
                </a:pathLst>
              </a:custGeom>
              <a:solidFill>
                <a:srgbClr val="3F19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>
                  <a:solidFill>
                    <a:schemeClr val="bg1"/>
                  </a:solidFill>
                </a:endParaRPr>
              </a:p>
            </p:txBody>
          </p:sp>
          <p:sp>
            <p:nvSpPr>
              <p:cNvPr id="3531" name="Freeform: Shape 3530">
                <a:extLst>
                  <a:ext uri="{FF2B5EF4-FFF2-40B4-BE49-F238E27FC236}">
                    <a16:creationId xmlns:a16="http://schemas.microsoft.com/office/drawing/2014/main" id="{E197101D-D371-46A1-84DE-B391ECC5AE31}"/>
                  </a:ext>
                </a:extLst>
              </p:cNvPr>
              <p:cNvSpPr/>
              <p:nvPr/>
            </p:nvSpPr>
            <p:spPr>
              <a:xfrm>
                <a:off x="6213156" y="3613276"/>
                <a:ext cx="14089" cy="13367"/>
              </a:xfrm>
              <a:custGeom>
                <a:avLst/>
                <a:gdLst>
                  <a:gd name="connsiteX0" fmla="*/ 3905 w 14089"/>
                  <a:gd name="connsiteY0" fmla="*/ 13367 h 13367"/>
                  <a:gd name="connsiteX1" fmla="*/ 6953 w 14089"/>
                  <a:gd name="connsiteY1" fmla="*/ 3271 h 13367"/>
                  <a:gd name="connsiteX2" fmla="*/ 9335 w 14089"/>
                  <a:gd name="connsiteY2" fmla="*/ 9462 h 13367"/>
                  <a:gd name="connsiteX3" fmla="*/ 3048 w 14089"/>
                  <a:gd name="connsiteY3" fmla="*/ 7176 h 13367"/>
                  <a:gd name="connsiteX4" fmla="*/ 8001 w 14089"/>
                  <a:gd name="connsiteY4" fmla="*/ 5747 h 13367"/>
                  <a:gd name="connsiteX5" fmla="*/ 0 w 14089"/>
                  <a:gd name="connsiteY5" fmla="*/ 11462 h 13367"/>
                  <a:gd name="connsiteX6" fmla="*/ 1524 w 14089"/>
                  <a:gd name="connsiteY6" fmla="*/ 1747 h 13367"/>
                  <a:gd name="connsiteX7" fmla="*/ 4572 w 14089"/>
                  <a:gd name="connsiteY7" fmla="*/ 32 h 13367"/>
                  <a:gd name="connsiteX8" fmla="*/ 6477 w 14089"/>
                  <a:gd name="connsiteY8" fmla="*/ 318 h 13367"/>
                  <a:gd name="connsiteX9" fmla="*/ 10859 w 14089"/>
                  <a:gd name="connsiteY9" fmla="*/ 1747 h 13367"/>
                  <a:gd name="connsiteX10" fmla="*/ 12192 w 14089"/>
                  <a:gd name="connsiteY10" fmla="*/ 2413 h 13367"/>
                  <a:gd name="connsiteX11" fmla="*/ 13716 w 14089"/>
                  <a:gd name="connsiteY11" fmla="*/ 7176 h 13367"/>
                  <a:gd name="connsiteX12" fmla="*/ 13240 w 14089"/>
                  <a:gd name="connsiteY12" fmla="*/ 7938 h 13367"/>
                  <a:gd name="connsiteX13" fmla="*/ 8668 w 14089"/>
                  <a:gd name="connsiteY13" fmla="*/ 11176 h 13367"/>
                  <a:gd name="connsiteX14" fmla="*/ 3905 w 14089"/>
                  <a:gd name="connsiteY14" fmla="*/ 13367 h 133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4089" h="13367">
                    <a:moveTo>
                      <a:pt x="3905" y="13367"/>
                    </a:moveTo>
                    <a:cubicBezTo>
                      <a:pt x="2953" y="8986"/>
                      <a:pt x="6096" y="5271"/>
                      <a:pt x="6953" y="3271"/>
                    </a:cubicBezTo>
                    <a:lnTo>
                      <a:pt x="9335" y="9462"/>
                    </a:lnTo>
                    <a:cubicBezTo>
                      <a:pt x="7144" y="8986"/>
                      <a:pt x="4953" y="8128"/>
                      <a:pt x="3048" y="7176"/>
                    </a:cubicBezTo>
                    <a:lnTo>
                      <a:pt x="8001" y="5747"/>
                    </a:lnTo>
                    <a:cubicBezTo>
                      <a:pt x="6477" y="7176"/>
                      <a:pt x="4001" y="11081"/>
                      <a:pt x="0" y="11462"/>
                    </a:cubicBezTo>
                    <a:cubicBezTo>
                      <a:pt x="762" y="7843"/>
                      <a:pt x="-95" y="5461"/>
                      <a:pt x="1524" y="1747"/>
                    </a:cubicBezTo>
                    <a:cubicBezTo>
                      <a:pt x="2096" y="508"/>
                      <a:pt x="3334" y="-158"/>
                      <a:pt x="4572" y="32"/>
                    </a:cubicBezTo>
                    <a:lnTo>
                      <a:pt x="6477" y="318"/>
                    </a:lnTo>
                    <a:cubicBezTo>
                      <a:pt x="8096" y="604"/>
                      <a:pt x="9525" y="985"/>
                      <a:pt x="10859" y="1747"/>
                    </a:cubicBezTo>
                    <a:lnTo>
                      <a:pt x="12192" y="2413"/>
                    </a:lnTo>
                    <a:cubicBezTo>
                      <a:pt x="13906" y="3271"/>
                      <a:pt x="14573" y="5461"/>
                      <a:pt x="13716" y="7176"/>
                    </a:cubicBezTo>
                    <a:cubicBezTo>
                      <a:pt x="13621" y="7462"/>
                      <a:pt x="13430" y="7652"/>
                      <a:pt x="13240" y="7938"/>
                    </a:cubicBezTo>
                    <a:cubicBezTo>
                      <a:pt x="11811" y="9557"/>
                      <a:pt x="10287" y="10414"/>
                      <a:pt x="8668" y="11176"/>
                    </a:cubicBezTo>
                    <a:cubicBezTo>
                      <a:pt x="7239" y="12034"/>
                      <a:pt x="5715" y="12319"/>
                      <a:pt x="3905" y="13367"/>
                    </a:cubicBezTo>
                    <a:close/>
                  </a:path>
                </a:pathLst>
              </a:custGeom>
              <a:solidFill>
                <a:srgbClr val="3F19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>
                  <a:solidFill>
                    <a:schemeClr val="bg1"/>
                  </a:solidFill>
                </a:endParaRPr>
              </a:p>
            </p:txBody>
          </p:sp>
          <p:sp>
            <p:nvSpPr>
              <p:cNvPr id="3532" name="Freeform: Shape 3531">
                <a:extLst>
                  <a:ext uri="{FF2B5EF4-FFF2-40B4-BE49-F238E27FC236}">
                    <a16:creationId xmlns:a16="http://schemas.microsoft.com/office/drawing/2014/main" id="{608AAF5C-E5CA-4F16-BCE8-5A8AD24A823A}"/>
                  </a:ext>
                </a:extLst>
              </p:cNvPr>
              <p:cNvSpPr/>
              <p:nvPr/>
            </p:nvSpPr>
            <p:spPr>
              <a:xfrm>
                <a:off x="6204298" y="3635501"/>
                <a:ext cx="24098" cy="13768"/>
              </a:xfrm>
              <a:custGeom>
                <a:avLst/>
                <a:gdLst>
                  <a:gd name="connsiteX0" fmla="*/ 0 w 24098"/>
                  <a:gd name="connsiteY0" fmla="*/ 0 h 13768"/>
                  <a:gd name="connsiteX1" fmla="*/ 12763 w 24098"/>
                  <a:gd name="connsiteY1" fmla="*/ 4286 h 13768"/>
                  <a:gd name="connsiteX2" fmla="*/ 18764 w 24098"/>
                  <a:gd name="connsiteY2" fmla="*/ 7715 h 13768"/>
                  <a:gd name="connsiteX3" fmla="*/ 24098 w 24098"/>
                  <a:gd name="connsiteY3" fmla="*/ 13335 h 13768"/>
                  <a:gd name="connsiteX4" fmla="*/ 9620 w 24098"/>
                  <a:gd name="connsiteY4" fmla="*/ 11811 h 13768"/>
                  <a:gd name="connsiteX5" fmla="*/ 0 w 24098"/>
                  <a:gd name="connsiteY5" fmla="*/ 0 h 137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4098" h="13768">
                    <a:moveTo>
                      <a:pt x="0" y="0"/>
                    </a:moveTo>
                    <a:cubicBezTo>
                      <a:pt x="5048" y="1905"/>
                      <a:pt x="8572" y="2476"/>
                      <a:pt x="12763" y="4286"/>
                    </a:cubicBezTo>
                    <a:cubicBezTo>
                      <a:pt x="14764" y="5239"/>
                      <a:pt x="16859" y="6191"/>
                      <a:pt x="18764" y="7715"/>
                    </a:cubicBezTo>
                    <a:cubicBezTo>
                      <a:pt x="20669" y="9144"/>
                      <a:pt x="22669" y="10763"/>
                      <a:pt x="24098" y="13335"/>
                    </a:cubicBezTo>
                    <a:cubicBezTo>
                      <a:pt x="18669" y="14288"/>
                      <a:pt x="14192" y="13621"/>
                      <a:pt x="9620" y="11811"/>
                    </a:cubicBezTo>
                    <a:cubicBezTo>
                      <a:pt x="5429" y="9811"/>
                      <a:pt x="95" y="6001"/>
                      <a:pt x="0" y="0"/>
                    </a:cubicBezTo>
                    <a:close/>
                  </a:path>
                </a:pathLst>
              </a:custGeom>
              <a:solidFill>
                <a:srgbClr val="3F19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>
                  <a:solidFill>
                    <a:schemeClr val="bg1"/>
                  </a:solidFill>
                </a:endParaRPr>
              </a:p>
            </p:txBody>
          </p:sp>
          <p:sp>
            <p:nvSpPr>
              <p:cNvPr id="3533" name="Freeform: Shape 3532">
                <a:extLst>
                  <a:ext uri="{FF2B5EF4-FFF2-40B4-BE49-F238E27FC236}">
                    <a16:creationId xmlns:a16="http://schemas.microsoft.com/office/drawing/2014/main" id="{C979D3F3-4C24-4303-9D65-8CB197CC2D9C}"/>
                  </a:ext>
                </a:extLst>
              </p:cNvPr>
              <p:cNvSpPr/>
              <p:nvPr/>
            </p:nvSpPr>
            <p:spPr>
              <a:xfrm>
                <a:off x="6177343" y="3649690"/>
                <a:ext cx="19145" cy="26959"/>
              </a:xfrm>
              <a:custGeom>
                <a:avLst/>
                <a:gdLst>
                  <a:gd name="connsiteX0" fmla="*/ 19145 w 19145"/>
                  <a:gd name="connsiteY0" fmla="*/ 3 h 26959"/>
                  <a:gd name="connsiteX1" fmla="*/ 15716 w 19145"/>
                  <a:gd name="connsiteY1" fmla="*/ 7528 h 26959"/>
                  <a:gd name="connsiteX2" fmla="*/ 12192 w 19145"/>
                  <a:gd name="connsiteY2" fmla="*/ 14767 h 26959"/>
                  <a:gd name="connsiteX3" fmla="*/ 7239 w 19145"/>
                  <a:gd name="connsiteY3" fmla="*/ 21530 h 26959"/>
                  <a:gd name="connsiteX4" fmla="*/ 0 w 19145"/>
                  <a:gd name="connsiteY4" fmla="*/ 26959 h 26959"/>
                  <a:gd name="connsiteX5" fmla="*/ 5143 w 19145"/>
                  <a:gd name="connsiteY5" fmla="*/ 10671 h 26959"/>
                  <a:gd name="connsiteX6" fmla="*/ 10668 w 19145"/>
                  <a:gd name="connsiteY6" fmla="*/ 3813 h 26959"/>
                  <a:gd name="connsiteX7" fmla="*/ 19145 w 19145"/>
                  <a:gd name="connsiteY7" fmla="*/ 3 h 269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9145" h="26959">
                    <a:moveTo>
                      <a:pt x="19145" y="3"/>
                    </a:moveTo>
                    <a:cubicBezTo>
                      <a:pt x="17526" y="2766"/>
                      <a:pt x="16764" y="5052"/>
                      <a:pt x="15716" y="7528"/>
                    </a:cubicBezTo>
                    <a:cubicBezTo>
                      <a:pt x="14764" y="10005"/>
                      <a:pt x="13525" y="12386"/>
                      <a:pt x="12192" y="14767"/>
                    </a:cubicBezTo>
                    <a:cubicBezTo>
                      <a:pt x="10763" y="17053"/>
                      <a:pt x="9334" y="19434"/>
                      <a:pt x="7239" y="21530"/>
                    </a:cubicBezTo>
                    <a:cubicBezTo>
                      <a:pt x="5239" y="23625"/>
                      <a:pt x="3048" y="25816"/>
                      <a:pt x="0" y="26959"/>
                    </a:cubicBezTo>
                    <a:cubicBezTo>
                      <a:pt x="762" y="20768"/>
                      <a:pt x="2286" y="15720"/>
                      <a:pt x="5143" y="10671"/>
                    </a:cubicBezTo>
                    <a:cubicBezTo>
                      <a:pt x="6667" y="8290"/>
                      <a:pt x="8287" y="5814"/>
                      <a:pt x="10668" y="3813"/>
                    </a:cubicBezTo>
                    <a:cubicBezTo>
                      <a:pt x="12859" y="1908"/>
                      <a:pt x="15811" y="-92"/>
                      <a:pt x="19145" y="3"/>
                    </a:cubicBezTo>
                    <a:close/>
                  </a:path>
                </a:pathLst>
              </a:custGeom>
              <a:solidFill>
                <a:srgbClr val="3F19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>
                  <a:solidFill>
                    <a:schemeClr val="bg1"/>
                  </a:solidFill>
                </a:endParaRPr>
              </a:p>
            </p:txBody>
          </p:sp>
          <p:sp>
            <p:nvSpPr>
              <p:cNvPr id="3534" name="Freeform: Shape 3533">
                <a:extLst>
                  <a:ext uri="{FF2B5EF4-FFF2-40B4-BE49-F238E27FC236}">
                    <a16:creationId xmlns:a16="http://schemas.microsoft.com/office/drawing/2014/main" id="{3284D419-E739-4EE5-9AE7-B8EA61C1FEF7}"/>
                  </a:ext>
                </a:extLst>
              </p:cNvPr>
              <p:cNvSpPr/>
              <p:nvPr/>
            </p:nvSpPr>
            <p:spPr>
              <a:xfrm>
                <a:off x="6136861" y="3689305"/>
                <a:ext cx="19145" cy="26967"/>
              </a:xfrm>
              <a:custGeom>
                <a:avLst/>
                <a:gdLst>
                  <a:gd name="connsiteX0" fmla="*/ 19145 w 19145"/>
                  <a:gd name="connsiteY0" fmla="*/ 12 h 26967"/>
                  <a:gd name="connsiteX1" fmla="*/ 15716 w 19145"/>
                  <a:gd name="connsiteY1" fmla="*/ 7537 h 26967"/>
                  <a:gd name="connsiteX2" fmla="*/ 12192 w 19145"/>
                  <a:gd name="connsiteY2" fmla="*/ 14776 h 26967"/>
                  <a:gd name="connsiteX3" fmla="*/ 7239 w 19145"/>
                  <a:gd name="connsiteY3" fmla="*/ 21539 h 26967"/>
                  <a:gd name="connsiteX4" fmla="*/ 0 w 19145"/>
                  <a:gd name="connsiteY4" fmla="*/ 26968 h 26967"/>
                  <a:gd name="connsiteX5" fmla="*/ 5143 w 19145"/>
                  <a:gd name="connsiteY5" fmla="*/ 10680 h 26967"/>
                  <a:gd name="connsiteX6" fmla="*/ 10668 w 19145"/>
                  <a:gd name="connsiteY6" fmla="*/ 3822 h 26967"/>
                  <a:gd name="connsiteX7" fmla="*/ 19145 w 19145"/>
                  <a:gd name="connsiteY7" fmla="*/ 12 h 269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9145" h="26967">
                    <a:moveTo>
                      <a:pt x="19145" y="12"/>
                    </a:moveTo>
                    <a:cubicBezTo>
                      <a:pt x="17526" y="2774"/>
                      <a:pt x="16764" y="5060"/>
                      <a:pt x="15716" y="7537"/>
                    </a:cubicBezTo>
                    <a:cubicBezTo>
                      <a:pt x="14764" y="10013"/>
                      <a:pt x="13525" y="12395"/>
                      <a:pt x="12192" y="14776"/>
                    </a:cubicBezTo>
                    <a:cubicBezTo>
                      <a:pt x="10763" y="17062"/>
                      <a:pt x="9334" y="19443"/>
                      <a:pt x="7239" y="21539"/>
                    </a:cubicBezTo>
                    <a:cubicBezTo>
                      <a:pt x="5239" y="23634"/>
                      <a:pt x="3048" y="25825"/>
                      <a:pt x="0" y="26968"/>
                    </a:cubicBezTo>
                    <a:cubicBezTo>
                      <a:pt x="762" y="20777"/>
                      <a:pt x="2286" y="15728"/>
                      <a:pt x="5143" y="10680"/>
                    </a:cubicBezTo>
                    <a:cubicBezTo>
                      <a:pt x="6667" y="8299"/>
                      <a:pt x="8287" y="5822"/>
                      <a:pt x="10668" y="3822"/>
                    </a:cubicBezTo>
                    <a:cubicBezTo>
                      <a:pt x="12954" y="1917"/>
                      <a:pt x="15811" y="-178"/>
                      <a:pt x="19145" y="12"/>
                    </a:cubicBezTo>
                    <a:close/>
                  </a:path>
                </a:pathLst>
              </a:custGeom>
              <a:solidFill>
                <a:srgbClr val="3F19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>
                  <a:solidFill>
                    <a:schemeClr val="bg1"/>
                  </a:solidFill>
                </a:endParaRPr>
              </a:p>
            </p:txBody>
          </p:sp>
          <p:sp>
            <p:nvSpPr>
              <p:cNvPr id="3535" name="Freeform: Shape 3534">
                <a:extLst>
                  <a:ext uri="{FF2B5EF4-FFF2-40B4-BE49-F238E27FC236}">
                    <a16:creationId xmlns:a16="http://schemas.microsoft.com/office/drawing/2014/main" id="{E03509E4-A4F0-4E70-951C-80E953EEF227}"/>
                  </a:ext>
                </a:extLst>
              </p:cNvPr>
              <p:cNvSpPr/>
              <p:nvPr/>
            </p:nvSpPr>
            <p:spPr>
              <a:xfrm>
                <a:off x="6184884" y="3659028"/>
                <a:ext cx="13512" cy="18192"/>
              </a:xfrm>
              <a:custGeom>
                <a:avLst/>
                <a:gdLst>
                  <a:gd name="connsiteX0" fmla="*/ 13509 w 13512"/>
                  <a:gd name="connsiteY0" fmla="*/ 0 h 18192"/>
                  <a:gd name="connsiteX1" fmla="*/ 9699 w 13512"/>
                  <a:gd name="connsiteY1" fmla="*/ 11240 h 18192"/>
                  <a:gd name="connsiteX2" fmla="*/ 269 w 13512"/>
                  <a:gd name="connsiteY2" fmla="*/ 18193 h 18192"/>
                  <a:gd name="connsiteX3" fmla="*/ 3222 w 13512"/>
                  <a:gd name="connsiteY3" fmla="*/ 6382 h 18192"/>
                  <a:gd name="connsiteX4" fmla="*/ 13509 w 13512"/>
                  <a:gd name="connsiteY4" fmla="*/ 0 h 18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512" h="18192">
                    <a:moveTo>
                      <a:pt x="13509" y="0"/>
                    </a:moveTo>
                    <a:cubicBezTo>
                      <a:pt x="13604" y="4953"/>
                      <a:pt x="11794" y="8287"/>
                      <a:pt x="9699" y="11240"/>
                    </a:cubicBezTo>
                    <a:cubicBezTo>
                      <a:pt x="7318" y="14097"/>
                      <a:pt x="4841" y="16383"/>
                      <a:pt x="269" y="18193"/>
                    </a:cubicBezTo>
                    <a:cubicBezTo>
                      <a:pt x="-683" y="13335"/>
                      <a:pt x="1031" y="9525"/>
                      <a:pt x="3222" y="6382"/>
                    </a:cubicBezTo>
                    <a:cubicBezTo>
                      <a:pt x="5794" y="3334"/>
                      <a:pt x="8746" y="952"/>
                      <a:pt x="13509" y="0"/>
                    </a:cubicBezTo>
                    <a:close/>
                  </a:path>
                </a:pathLst>
              </a:custGeom>
              <a:solidFill>
                <a:srgbClr val="3F19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>
                  <a:solidFill>
                    <a:schemeClr val="bg1"/>
                  </a:solidFill>
                </a:endParaRPr>
              </a:p>
            </p:txBody>
          </p:sp>
          <p:sp>
            <p:nvSpPr>
              <p:cNvPr id="3536" name="Freeform: Shape 3535">
                <a:extLst>
                  <a:ext uri="{FF2B5EF4-FFF2-40B4-BE49-F238E27FC236}">
                    <a16:creationId xmlns:a16="http://schemas.microsoft.com/office/drawing/2014/main" id="{DBCA53ED-7CB2-47F2-A87C-987EB4603C6E}"/>
                  </a:ext>
                </a:extLst>
              </p:cNvPr>
              <p:cNvSpPr/>
              <p:nvPr/>
            </p:nvSpPr>
            <p:spPr>
              <a:xfrm>
                <a:off x="6188091" y="3670839"/>
                <a:ext cx="13855" cy="17621"/>
              </a:xfrm>
              <a:custGeom>
                <a:avLst/>
                <a:gdLst>
                  <a:gd name="connsiteX0" fmla="*/ 13826 w 13855"/>
                  <a:gd name="connsiteY0" fmla="*/ 0 h 17621"/>
                  <a:gd name="connsiteX1" fmla="*/ 10111 w 13855"/>
                  <a:gd name="connsiteY1" fmla="*/ 11335 h 17621"/>
                  <a:gd name="connsiteX2" fmla="*/ 14 w 13855"/>
                  <a:gd name="connsiteY2" fmla="*/ 17621 h 17621"/>
                  <a:gd name="connsiteX3" fmla="*/ 3729 w 13855"/>
                  <a:gd name="connsiteY3" fmla="*/ 6286 h 17621"/>
                  <a:gd name="connsiteX4" fmla="*/ 13826 w 13855"/>
                  <a:gd name="connsiteY4" fmla="*/ 0 h 176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855" h="17621">
                    <a:moveTo>
                      <a:pt x="13826" y="0"/>
                    </a:moveTo>
                    <a:cubicBezTo>
                      <a:pt x="14111" y="4858"/>
                      <a:pt x="12302" y="8287"/>
                      <a:pt x="10111" y="11335"/>
                    </a:cubicBezTo>
                    <a:cubicBezTo>
                      <a:pt x="7730" y="14192"/>
                      <a:pt x="4777" y="16764"/>
                      <a:pt x="14" y="17621"/>
                    </a:cubicBezTo>
                    <a:cubicBezTo>
                      <a:pt x="-176" y="12668"/>
                      <a:pt x="1538" y="9334"/>
                      <a:pt x="3729" y="6286"/>
                    </a:cubicBezTo>
                    <a:cubicBezTo>
                      <a:pt x="6110" y="3524"/>
                      <a:pt x="8968" y="1048"/>
                      <a:pt x="13826" y="0"/>
                    </a:cubicBezTo>
                    <a:close/>
                  </a:path>
                </a:pathLst>
              </a:custGeom>
              <a:solidFill>
                <a:srgbClr val="3F19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>
                  <a:solidFill>
                    <a:schemeClr val="bg1"/>
                  </a:solidFill>
                </a:endParaRPr>
              </a:p>
            </p:txBody>
          </p:sp>
          <p:sp>
            <p:nvSpPr>
              <p:cNvPr id="3541" name="Freeform: Shape 3540">
                <a:extLst>
                  <a:ext uri="{FF2B5EF4-FFF2-40B4-BE49-F238E27FC236}">
                    <a16:creationId xmlns:a16="http://schemas.microsoft.com/office/drawing/2014/main" id="{9D841E24-6CEF-4161-97BB-F4B70D8D1623}"/>
                  </a:ext>
                </a:extLst>
              </p:cNvPr>
              <p:cNvSpPr/>
              <p:nvPr/>
            </p:nvSpPr>
            <p:spPr>
              <a:xfrm>
                <a:off x="6008632" y="3203703"/>
                <a:ext cx="9357" cy="8038"/>
              </a:xfrm>
              <a:custGeom>
                <a:avLst/>
                <a:gdLst>
                  <a:gd name="connsiteX0" fmla="*/ 23 w 9357"/>
                  <a:gd name="connsiteY0" fmla="*/ 5554 h 8038"/>
                  <a:gd name="connsiteX1" fmla="*/ 3928 w 9357"/>
                  <a:gd name="connsiteY1" fmla="*/ 30 h 8038"/>
                  <a:gd name="connsiteX2" fmla="*/ 9357 w 9357"/>
                  <a:gd name="connsiteY2" fmla="*/ 3649 h 8038"/>
                  <a:gd name="connsiteX3" fmla="*/ 5166 w 9357"/>
                  <a:gd name="connsiteY3" fmla="*/ 8031 h 8038"/>
                  <a:gd name="connsiteX4" fmla="*/ 23 w 9357"/>
                  <a:gd name="connsiteY4" fmla="*/ 5554 h 8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357" h="8038">
                    <a:moveTo>
                      <a:pt x="23" y="5554"/>
                    </a:moveTo>
                    <a:cubicBezTo>
                      <a:pt x="-263" y="1840"/>
                      <a:pt x="2213" y="316"/>
                      <a:pt x="3928" y="30"/>
                    </a:cubicBezTo>
                    <a:cubicBezTo>
                      <a:pt x="5833" y="-161"/>
                      <a:pt x="7643" y="506"/>
                      <a:pt x="9357" y="3649"/>
                    </a:cubicBezTo>
                    <a:cubicBezTo>
                      <a:pt x="7928" y="6888"/>
                      <a:pt x="6404" y="7745"/>
                      <a:pt x="5166" y="8031"/>
                    </a:cubicBezTo>
                    <a:cubicBezTo>
                      <a:pt x="3642" y="8126"/>
                      <a:pt x="2975" y="7364"/>
                      <a:pt x="23" y="5554"/>
                    </a:cubicBezTo>
                    <a:close/>
                  </a:path>
                </a:pathLst>
              </a:custGeom>
              <a:solidFill>
                <a:srgbClr val="3F19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>
                  <a:solidFill>
                    <a:schemeClr val="bg1"/>
                  </a:solidFill>
                </a:endParaRPr>
              </a:p>
            </p:txBody>
          </p:sp>
          <p:sp>
            <p:nvSpPr>
              <p:cNvPr id="3542" name="Freeform: Shape 3541">
                <a:extLst>
                  <a:ext uri="{FF2B5EF4-FFF2-40B4-BE49-F238E27FC236}">
                    <a16:creationId xmlns:a16="http://schemas.microsoft.com/office/drawing/2014/main" id="{DF652C7E-728C-4BCF-80A8-68224C3FDDA7}"/>
                  </a:ext>
                </a:extLst>
              </p:cNvPr>
              <p:cNvSpPr/>
              <p:nvPr/>
            </p:nvSpPr>
            <p:spPr>
              <a:xfrm>
                <a:off x="6124003" y="3198191"/>
                <a:ext cx="8096" cy="11156"/>
              </a:xfrm>
              <a:custGeom>
                <a:avLst/>
                <a:gdLst>
                  <a:gd name="connsiteX0" fmla="*/ 2857 w 8096"/>
                  <a:gd name="connsiteY0" fmla="*/ 303 h 11156"/>
                  <a:gd name="connsiteX1" fmla="*/ 5620 w 8096"/>
                  <a:gd name="connsiteY1" fmla="*/ 875 h 11156"/>
                  <a:gd name="connsiteX2" fmla="*/ 7048 w 8096"/>
                  <a:gd name="connsiteY2" fmla="*/ 2589 h 11156"/>
                  <a:gd name="connsiteX3" fmla="*/ 8096 w 8096"/>
                  <a:gd name="connsiteY3" fmla="*/ 5542 h 11156"/>
                  <a:gd name="connsiteX4" fmla="*/ 7334 w 8096"/>
                  <a:gd name="connsiteY4" fmla="*/ 8018 h 11156"/>
                  <a:gd name="connsiteX5" fmla="*/ 5334 w 8096"/>
                  <a:gd name="connsiteY5" fmla="*/ 11066 h 11156"/>
                  <a:gd name="connsiteX6" fmla="*/ 1143 w 8096"/>
                  <a:gd name="connsiteY6" fmla="*/ 8971 h 11156"/>
                  <a:gd name="connsiteX7" fmla="*/ 0 w 8096"/>
                  <a:gd name="connsiteY7" fmla="*/ 5732 h 11156"/>
                  <a:gd name="connsiteX8" fmla="*/ 857 w 8096"/>
                  <a:gd name="connsiteY8" fmla="*/ 2970 h 11156"/>
                  <a:gd name="connsiteX9" fmla="*/ 1810 w 8096"/>
                  <a:gd name="connsiteY9" fmla="*/ 1827 h 11156"/>
                  <a:gd name="connsiteX10" fmla="*/ 2857 w 8096"/>
                  <a:gd name="connsiteY10" fmla="*/ 303 h 11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8096" h="11156">
                    <a:moveTo>
                      <a:pt x="2857" y="303"/>
                    </a:moveTo>
                    <a:cubicBezTo>
                      <a:pt x="3715" y="-459"/>
                      <a:pt x="4858" y="398"/>
                      <a:pt x="5620" y="875"/>
                    </a:cubicBezTo>
                    <a:cubicBezTo>
                      <a:pt x="6191" y="1446"/>
                      <a:pt x="6572" y="2018"/>
                      <a:pt x="7048" y="2589"/>
                    </a:cubicBezTo>
                    <a:cubicBezTo>
                      <a:pt x="7906" y="3732"/>
                      <a:pt x="8001" y="4685"/>
                      <a:pt x="8096" y="5542"/>
                    </a:cubicBezTo>
                    <a:cubicBezTo>
                      <a:pt x="8001" y="6399"/>
                      <a:pt x="8001" y="7256"/>
                      <a:pt x="7334" y="8018"/>
                    </a:cubicBezTo>
                    <a:cubicBezTo>
                      <a:pt x="6858" y="8876"/>
                      <a:pt x="6001" y="9257"/>
                      <a:pt x="5334" y="11066"/>
                    </a:cubicBezTo>
                    <a:cubicBezTo>
                      <a:pt x="3334" y="11543"/>
                      <a:pt x="1905" y="10019"/>
                      <a:pt x="1143" y="8971"/>
                    </a:cubicBezTo>
                    <a:cubicBezTo>
                      <a:pt x="190" y="7828"/>
                      <a:pt x="95" y="6780"/>
                      <a:pt x="0" y="5732"/>
                    </a:cubicBezTo>
                    <a:cubicBezTo>
                      <a:pt x="95" y="4685"/>
                      <a:pt x="190" y="3827"/>
                      <a:pt x="857" y="2970"/>
                    </a:cubicBezTo>
                    <a:lnTo>
                      <a:pt x="1810" y="1827"/>
                    </a:lnTo>
                    <a:cubicBezTo>
                      <a:pt x="2191" y="1446"/>
                      <a:pt x="2953" y="1351"/>
                      <a:pt x="2857" y="303"/>
                    </a:cubicBezTo>
                    <a:close/>
                  </a:path>
                </a:pathLst>
              </a:custGeom>
              <a:solidFill>
                <a:srgbClr val="3F19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>
                  <a:solidFill>
                    <a:schemeClr val="bg1"/>
                  </a:solidFill>
                </a:endParaRPr>
              </a:p>
            </p:txBody>
          </p:sp>
          <p:sp>
            <p:nvSpPr>
              <p:cNvPr id="3543" name="Freeform: Shape 3542">
                <a:extLst>
                  <a:ext uri="{FF2B5EF4-FFF2-40B4-BE49-F238E27FC236}">
                    <a16:creationId xmlns:a16="http://schemas.microsoft.com/office/drawing/2014/main" id="{0BD40043-494C-4DD4-91C3-F1E04814D3CA}"/>
                  </a:ext>
                </a:extLst>
              </p:cNvPr>
              <p:cNvSpPr/>
              <p:nvPr/>
            </p:nvSpPr>
            <p:spPr>
              <a:xfrm>
                <a:off x="6131622" y="3196494"/>
                <a:ext cx="8191" cy="15811"/>
              </a:xfrm>
              <a:custGeom>
                <a:avLst/>
                <a:gdLst>
                  <a:gd name="connsiteX0" fmla="*/ 4477 w 8191"/>
                  <a:gd name="connsiteY0" fmla="*/ 0 h 15811"/>
                  <a:gd name="connsiteX1" fmla="*/ 8192 w 8191"/>
                  <a:gd name="connsiteY1" fmla="*/ 8096 h 15811"/>
                  <a:gd name="connsiteX2" fmla="*/ 7239 w 8191"/>
                  <a:gd name="connsiteY2" fmla="*/ 11811 h 15811"/>
                  <a:gd name="connsiteX3" fmla="*/ 4953 w 8191"/>
                  <a:gd name="connsiteY3" fmla="*/ 15811 h 15811"/>
                  <a:gd name="connsiteX4" fmla="*/ 953 w 8191"/>
                  <a:gd name="connsiteY4" fmla="*/ 12192 h 15811"/>
                  <a:gd name="connsiteX5" fmla="*/ 0 w 8191"/>
                  <a:gd name="connsiteY5" fmla="*/ 7906 h 15811"/>
                  <a:gd name="connsiteX6" fmla="*/ 4477 w 8191"/>
                  <a:gd name="connsiteY6" fmla="*/ 0 h 158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91" h="15811">
                    <a:moveTo>
                      <a:pt x="4477" y="0"/>
                    </a:moveTo>
                    <a:cubicBezTo>
                      <a:pt x="7620" y="2762"/>
                      <a:pt x="8096" y="5524"/>
                      <a:pt x="8192" y="8096"/>
                    </a:cubicBezTo>
                    <a:cubicBezTo>
                      <a:pt x="8096" y="9334"/>
                      <a:pt x="7906" y="10573"/>
                      <a:pt x="7239" y="11811"/>
                    </a:cubicBezTo>
                    <a:cubicBezTo>
                      <a:pt x="6763" y="13145"/>
                      <a:pt x="5810" y="13907"/>
                      <a:pt x="4953" y="15811"/>
                    </a:cubicBezTo>
                    <a:cubicBezTo>
                      <a:pt x="2667" y="15430"/>
                      <a:pt x="1715" y="13430"/>
                      <a:pt x="953" y="12192"/>
                    </a:cubicBezTo>
                    <a:cubicBezTo>
                      <a:pt x="191" y="10763"/>
                      <a:pt x="95" y="9334"/>
                      <a:pt x="0" y="7906"/>
                    </a:cubicBezTo>
                    <a:cubicBezTo>
                      <a:pt x="381" y="5048"/>
                      <a:pt x="1333" y="2572"/>
                      <a:pt x="4477" y="0"/>
                    </a:cubicBezTo>
                    <a:close/>
                  </a:path>
                </a:pathLst>
              </a:custGeom>
              <a:solidFill>
                <a:srgbClr val="3F19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>
                  <a:solidFill>
                    <a:schemeClr val="bg1"/>
                  </a:solidFill>
                </a:endParaRPr>
              </a:p>
            </p:txBody>
          </p:sp>
          <p:sp>
            <p:nvSpPr>
              <p:cNvPr id="3544" name="Freeform: Shape 3543">
                <a:extLst>
                  <a:ext uri="{FF2B5EF4-FFF2-40B4-BE49-F238E27FC236}">
                    <a16:creationId xmlns:a16="http://schemas.microsoft.com/office/drawing/2014/main" id="{E67FF936-775B-4564-871F-AB049923A0F1}"/>
                  </a:ext>
                </a:extLst>
              </p:cNvPr>
              <p:cNvSpPr/>
              <p:nvPr/>
            </p:nvSpPr>
            <p:spPr>
              <a:xfrm>
                <a:off x="6139415" y="3201447"/>
                <a:ext cx="8114" cy="13330"/>
              </a:xfrm>
              <a:custGeom>
                <a:avLst/>
                <a:gdLst>
                  <a:gd name="connsiteX0" fmla="*/ 3638 w 8114"/>
                  <a:gd name="connsiteY0" fmla="*/ 0 h 13330"/>
                  <a:gd name="connsiteX1" fmla="*/ 8115 w 8114"/>
                  <a:gd name="connsiteY1" fmla="*/ 6953 h 13330"/>
                  <a:gd name="connsiteX2" fmla="*/ 6591 w 8114"/>
                  <a:gd name="connsiteY2" fmla="*/ 11240 h 13330"/>
                  <a:gd name="connsiteX3" fmla="*/ 1733 w 8114"/>
                  <a:gd name="connsiteY3" fmla="*/ 13145 h 13330"/>
                  <a:gd name="connsiteX4" fmla="*/ 18 w 8114"/>
                  <a:gd name="connsiteY4" fmla="*/ 6763 h 13330"/>
                  <a:gd name="connsiteX5" fmla="*/ 3638 w 8114"/>
                  <a:gd name="connsiteY5" fmla="*/ 0 h 13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114" h="13330">
                    <a:moveTo>
                      <a:pt x="3638" y="0"/>
                    </a:moveTo>
                    <a:cubicBezTo>
                      <a:pt x="6781" y="2096"/>
                      <a:pt x="7924" y="4191"/>
                      <a:pt x="8115" y="6953"/>
                    </a:cubicBezTo>
                    <a:cubicBezTo>
                      <a:pt x="8019" y="8287"/>
                      <a:pt x="7734" y="9906"/>
                      <a:pt x="6591" y="11240"/>
                    </a:cubicBezTo>
                    <a:cubicBezTo>
                      <a:pt x="5543" y="12573"/>
                      <a:pt x="3733" y="13811"/>
                      <a:pt x="1733" y="13145"/>
                    </a:cubicBezTo>
                    <a:cubicBezTo>
                      <a:pt x="1161" y="9239"/>
                      <a:pt x="-172" y="8858"/>
                      <a:pt x="18" y="6763"/>
                    </a:cubicBezTo>
                    <a:cubicBezTo>
                      <a:pt x="114" y="5048"/>
                      <a:pt x="495" y="2477"/>
                      <a:pt x="3638" y="0"/>
                    </a:cubicBezTo>
                    <a:close/>
                  </a:path>
                </a:pathLst>
              </a:custGeom>
              <a:solidFill>
                <a:srgbClr val="3F19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>
                  <a:solidFill>
                    <a:schemeClr val="bg1"/>
                  </a:solidFill>
                </a:endParaRPr>
              </a:p>
            </p:txBody>
          </p:sp>
          <p:sp>
            <p:nvSpPr>
              <p:cNvPr id="3545" name="Freeform: Shape 3544">
                <a:extLst>
                  <a:ext uri="{FF2B5EF4-FFF2-40B4-BE49-F238E27FC236}">
                    <a16:creationId xmlns:a16="http://schemas.microsoft.com/office/drawing/2014/main" id="{7CF844E0-4885-49F9-B120-7E3B69479129}"/>
                  </a:ext>
                </a:extLst>
              </p:cNvPr>
              <p:cNvSpPr/>
              <p:nvPr/>
            </p:nvSpPr>
            <p:spPr>
              <a:xfrm>
                <a:off x="6123907" y="3209664"/>
                <a:ext cx="38173" cy="9880"/>
              </a:xfrm>
              <a:custGeom>
                <a:avLst/>
                <a:gdLst>
                  <a:gd name="connsiteX0" fmla="*/ 0 w 38173"/>
                  <a:gd name="connsiteY0" fmla="*/ 5499 h 9880"/>
                  <a:gd name="connsiteX1" fmla="*/ 17526 w 38173"/>
                  <a:gd name="connsiteY1" fmla="*/ 546 h 9880"/>
                  <a:gd name="connsiteX2" fmla="*/ 35719 w 38173"/>
                  <a:gd name="connsiteY2" fmla="*/ 1117 h 9880"/>
                  <a:gd name="connsiteX3" fmla="*/ 36767 w 38173"/>
                  <a:gd name="connsiteY3" fmla="*/ 1403 h 9880"/>
                  <a:gd name="connsiteX4" fmla="*/ 38100 w 38173"/>
                  <a:gd name="connsiteY4" fmla="*/ 3689 h 9880"/>
                  <a:gd name="connsiteX5" fmla="*/ 37909 w 38173"/>
                  <a:gd name="connsiteY5" fmla="*/ 4165 h 9880"/>
                  <a:gd name="connsiteX6" fmla="*/ 35814 w 38173"/>
                  <a:gd name="connsiteY6" fmla="*/ 9880 h 9880"/>
                  <a:gd name="connsiteX7" fmla="*/ 33528 w 38173"/>
                  <a:gd name="connsiteY7" fmla="*/ 2736 h 9880"/>
                  <a:gd name="connsiteX8" fmla="*/ 35719 w 38173"/>
                  <a:gd name="connsiteY8" fmla="*/ 5784 h 9880"/>
                  <a:gd name="connsiteX9" fmla="*/ 18193 w 38173"/>
                  <a:gd name="connsiteY9" fmla="*/ 8451 h 9880"/>
                  <a:gd name="connsiteX10" fmla="*/ 0 w 38173"/>
                  <a:gd name="connsiteY10" fmla="*/ 5499 h 98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8173" h="9880">
                    <a:moveTo>
                      <a:pt x="0" y="5499"/>
                    </a:moveTo>
                    <a:cubicBezTo>
                      <a:pt x="5905" y="2832"/>
                      <a:pt x="11620" y="1403"/>
                      <a:pt x="17526" y="546"/>
                    </a:cubicBezTo>
                    <a:cubicBezTo>
                      <a:pt x="23431" y="-216"/>
                      <a:pt x="29623" y="-312"/>
                      <a:pt x="35719" y="1117"/>
                    </a:cubicBezTo>
                    <a:lnTo>
                      <a:pt x="36767" y="1403"/>
                    </a:lnTo>
                    <a:cubicBezTo>
                      <a:pt x="37814" y="1689"/>
                      <a:pt x="38386" y="2641"/>
                      <a:pt x="38100" y="3689"/>
                    </a:cubicBezTo>
                    <a:lnTo>
                      <a:pt x="37909" y="4165"/>
                    </a:lnTo>
                    <a:cubicBezTo>
                      <a:pt x="36862" y="5975"/>
                      <a:pt x="35528" y="7308"/>
                      <a:pt x="35814" y="9880"/>
                    </a:cubicBezTo>
                    <a:cubicBezTo>
                      <a:pt x="33528" y="8547"/>
                      <a:pt x="33147" y="5022"/>
                      <a:pt x="33528" y="2736"/>
                    </a:cubicBezTo>
                    <a:lnTo>
                      <a:pt x="35719" y="5784"/>
                    </a:lnTo>
                    <a:cubicBezTo>
                      <a:pt x="29908" y="7308"/>
                      <a:pt x="24193" y="8261"/>
                      <a:pt x="18193" y="8451"/>
                    </a:cubicBezTo>
                    <a:cubicBezTo>
                      <a:pt x="12192" y="8547"/>
                      <a:pt x="6001" y="8070"/>
                      <a:pt x="0" y="5499"/>
                    </a:cubicBezTo>
                    <a:close/>
                  </a:path>
                </a:pathLst>
              </a:custGeom>
              <a:solidFill>
                <a:srgbClr val="3F19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>
                  <a:solidFill>
                    <a:schemeClr val="bg1"/>
                  </a:solidFill>
                </a:endParaRPr>
              </a:p>
            </p:txBody>
          </p:sp>
          <p:sp>
            <p:nvSpPr>
              <p:cNvPr id="3546" name="Freeform: Shape 3545">
                <a:extLst>
                  <a:ext uri="{FF2B5EF4-FFF2-40B4-BE49-F238E27FC236}">
                    <a16:creationId xmlns:a16="http://schemas.microsoft.com/office/drawing/2014/main" id="{1CD642B3-A312-4C80-948C-F1EEEB0161CF}"/>
                  </a:ext>
                </a:extLst>
              </p:cNvPr>
              <p:cNvSpPr/>
              <p:nvPr/>
            </p:nvSpPr>
            <p:spPr>
              <a:xfrm>
                <a:off x="5985414" y="3207828"/>
                <a:ext cx="8096" cy="17716"/>
              </a:xfrm>
              <a:custGeom>
                <a:avLst/>
                <a:gdLst>
                  <a:gd name="connsiteX0" fmla="*/ 3620 w 8096"/>
                  <a:gd name="connsiteY0" fmla="*/ 0 h 17716"/>
                  <a:gd name="connsiteX1" fmla="*/ 8096 w 8096"/>
                  <a:gd name="connsiteY1" fmla="*/ 8668 h 17716"/>
                  <a:gd name="connsiteX2" fmla="*/ 3620 w 8096"/>
                  <a:gd name="connsiteY2" fmla="*/ 17717 h 17716"/>
                  <a:gd name="connsiteX3" fmla="*/ 0 w 8096"/>
                  <a:gd name="connsiteY3" fmla="*/ 9049 h 17716"/>
                  <a:gd name="connsiteX4" fmla="*/ 3620 w 8096"/>
                  <a:gd name="connsiteY4" fmla="*/ 0 h 177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096" h="17716">
                    <a:moveTo>
                      <a:pt x="3620" y="0"/>
                    </a:moveTo>
                    <a:cubicBezTo>
                      <a:pt x="6763" y="2858"/>
                      <a:pt x="7811" y="5620"/>
                      <a:pt x="8096" y="8668"/>
                    </a:cubicBezTo>
                    <a:cubicBezTo>
                      <a:pt x="8096" y="11621"/>
                      <a:pt x="7430" y="15335"/>
                      <a:pt x="3620" y="17717"/>
                    </a:cubicBezTo>
                    <a:cubicBezTo>
                      <a:pt x="1143" y="14288"/>
                      <a:pt x="190" y="12002"/>
                      <a:pt x="0" y="9049"/>
                    </a:cubicBezTo>
                    <a:cubicBezTo>
                      <a:pt x="0" y="6191"/>
                      <a:pt x="476" y="2953"/>
                      <a:pt x="3620" y="0"/>
                    </a:cubicBezTo>
                    <a:close/>
                  </a:path>
                </a:pathLst>
              </a:custGeom>
              <a:solidFill>
                <a:srgbClr val="3F19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>
                  <a:solidFill>
                    <a:schemeClr val="bg1"/>
                  </a:solidFill>
                </a:endParaRPr>
              </a:p>
            </p:txBody>
          </p:sp>
          <p:sp>
            <p:nvSpPr>
              <p:cNvPr id="3547" name="Freeform: Shape 3546">
                <a:extLst>
                  <a:ext uri="{FF2B5EF4-FFF2-40B4-BE49-F238E27FC236}">
                    <a16:creationId xmlns:a16="http://schemas.microsoft.com/office/drawing/2014/main" id="{42795E27-D6B5-4464-BD30-73C58E1450CD}"/>
                  </a:ext>
                </a:extLst>
              </p:cNvPr>
              <p:cNvSpPr/>
              <p:nvPr/>
            </p:nvSpPr>
            <p:spPr>
              <a:xfrm>
                <a:off x="5978079" y="3216115"/>
                <a:ext cx="8191" cy="17145"/>
              </a:xfrm>
              <a:custGeom>
                <a:avLst/>
                <a:gdLst>
                  <a:gd name="connsiteX0" fmla="*/ 3048 w 8191"/>
                  <a:gd name="connsiteY0" fmla="*/ 0 h 17145"/>
                  <a:gd name="connsiteX1" fmla="*/ 8192 w 8191"/>
                  <a:gd name="connsiteY1" fmla="*/ 8763 h 17145"/>
                  <a:gd name="connsiteX2" fmla="*/ 6763 w 8191"/>
                  <a:gd name="connsiteY2" fmla="*/ 13716 h 17145"/>
                  <a:gd name="connsiteX3" fmla="*/ 2000 w 8191"/>
                  <a:gd name="connsiteY3" fmla="*/ 17145 h 17145"/>
                  <a:gd name="connsiteX4" fmla="*/ 571 w 8191"/>
                  <a:gd name="connsiteY4" fmla="*/ 12478 h 17145"/>
                  <a:gd name="connsiteX5" fmla="*/ 0 w 8191"/>
                  <a:gd name="connsiteY5" fmla="*/ 8573 h 17145"/>
                  <a:gd name="connsiteX6" fmla="*/ 3048 w 8191"/>
                  <a:gd name="connsiteY6" fmla="*/ 0 h 171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91" h="17145">
                    <a:moveTo>
                      <a:pt x="3048" y="0"/>
                    </a:moveTo>
                    <a:cubicBezTo>
                      <a:pt x="7049" y="2000"/>
                      <a:pt x="8096" y="5620"/>
                      <a:pt x="8192" y="8763"/>
                    </a:cubicBezTo>
                    <a:cubicBezTo>
                      <a:pt x="8096" y="10382"/>
                      <a:pt x="7811" y="12097"/>
                      <a:pt x="6763" y="13716"/>
                    </a:cubicBezTo>
                    <a:cubicBezTo>
                      <a:pt x="5810" y="15240"/>
                      <a:pt x="4382" y="17050"/>
                      <a:pt x="2000" y="17145"/>
                    </a:cubicBezTo>
                    <a:cubicBezTo>
                      <a:pt x="1524" y="14954"/>
                      <a:pt x="952" y="13811"/>
                      <a:pt x="571" y="12478"/>
                    </a:cubicBezTo>
                    <a:cubicBezTo>
                      <a:pt x="95" y="11144"/>
                      <a:pt x="95" y="9906"/>
                      <a:pt x="0" y="8573"/>
                    </a:cubicBezTo>
                    <a:cubicBezTo>
                      <a:pt x="286" y="6001"/>
                      <a:pt x="952" y="3620"/>
                      <a:pt x="3048" y="0"/>
                    </a:cubicBezTo>
                    <a:close/>
                  </a:path>
                </a:pathLst>
              </a:custGeom>
              <a:solidFill>
                <a:srgbClr val="3F19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>
                  <a:solidFill>
                    <a:schemeClr val="bg1"/>
                  </a:solidFill>
                </a:endParaRPr>
              </a:p>
            </p:txBody>
          </p:sp>
          <p:sp>
            <p:nvSpPr>
              <p:cNvPr id="3548" name="Freeform: Shape 3547">
                <a:extLst>
                  <a:ext uri="{FF2B5EF4-FFF2-40B4-BE49-F238E27FC236}">
                    <a16:creationId xmlns:a16="http://schemas.microsoft.com/office/drawing/2014/main" id="{5AE83088-31AD-41C3-B52F-989421E3D410}"/>
                  </a:ext>
                </a:extLst>
              </p:cNvPr>
              <p:cNvSpPr/>
              <p:nvPr/>
            </p:nvSpPr>
            <p:spPr>
              <a:xfrm>
                <a:off x="5969983" y="3227450"/>
                <a:ext cx="8096" cy="10286"/>
              </a:xfrm>
              <a:custGeom>
                <a:avLst/>
                <a:gdLst>
                  <a:gd name="connsiteX0" fmla="*/ 4286 w 8096"/>
                  <a:gd name="connsiteY0" fmla="*/ 0 h 10286"/>
                  <a:gd name="connsiteX1" fmla="*/ 8096 w 8096"/>
                  <a:gd name="connsiteY1" fmla="*/ 5239 h 10286"/>
                  <a:gd name="connsiteX2" fmla="*/ 3810 w 8096"/>
                  <a:gd name="connsiteY2" fmla="*/ 10287 h 10286"/>
                  <a:gd name="connsiteX3" fmla="*/ 0 w 8096"/>
                  <a:gd name="connsiteY3" fmla="*/ 5048 h 10286"/>
                  <a:gd name="connsiteX4" fmla="*/ 4286 w 8096"/>
                  <a:gd name="connsiteY4" fmla="*/ 0 h 102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096" h="10286">
                    <a:moveTo>
                      <a:pt x="4286" y="0"/>
                    </a:moveTo>
                    <a:cubicBezTo>
                      <a:pt x="7334" y="2000"/>
                      <a:pt x="8001" y="3620"/>
                      <a:pt x="8096" y="5239"/>
                    </a:cubicBezTo>
                    <a:cubicBezTo>
                      <a:pt x="7906" y="6858"/>
                      <a:pt x="7049" y="8477"/>
                      <a:pt x="3810" y="10287"/>
                    </a:cubicBezTo>
                    <a:cubicBezTo>
                      <a:pt x="667" y="8668"/>
                      <a:pt x="95" y="6858"/>
                      <a:pt x="0" y="5048"/>
                    </a:cubicBezTo>
                    <a:cubicBezTo>
                      <a:pt x="286" y="3239"/>
                      <a:pt x="1048" y="1429"/>
                      <a:pt x="4286" y="0"/>
                    </a:cubicBezTo>
                    <a:close/>
                  </a:path>
                </a:pathLst>
              </a:custGeom>
              <a:solidFill>
                <a:srgbClr val="3F19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>
                  <a:solidFill>
                    <a:schemeClr val="bg1"/>
                  </a:solidFill>
                </a:endParaRPr>
              </a:p>
            </p:txBody>
          </p:sp>
          <p:sp>
            <p:nvSpPr>
              <p:cNvPr id="3549" name="Freeform: Shape 3548">
                <a:extLst>
                  <a:ext uri="{FF2B5EF4-FFF2-40B4-BE49-F238E27FC236}">
                    <a16:creationId xmlns:a16="http://schemas.microsoft.com/office/drawing/2014/main" id="{6E991FD5-E625-42D3-8540-8BDD49211D3E}"/>
                  </a:ext>
                </a:extLst>
              </p:cNvPr>
              <p:cNvSpPr/>
              <p:nvPr/>
            </p:nvSpPr>
            <p:spPr>
              <a:xfrm>
                <a:off x="5961982" y="3237755"/>
                <a:ext cx="15716" cy="8415"/>
              </a:xfrm>
              <a:custGeom>
                <a:avLst/>
                <a:gdLst>
                  <a:gd name="connsiteX0" fmla="*/ 0 w 15716"/>
                  <a:gd name="connsiteY0" fmla="*/ 6840 h 8415"/>
                  <a:gd name="connsiteX1" fmla="*/ 6763 w 15716"/>
                  <a:gd name="connsiteY1" fmla="*/ 268 h 8415"/>
                  <a:gd name="connsiteX2" fmla="*/ 15716 w 15716"/>
                  <a:gd name="connsiteY2" fmla="*/ 2363 h 8415"/>
                  <a:gd name="connsiteX3" fmla="*/ 8763 w 15716"/>
                  <a:gd name="connsiteY3" fmla="*/ 8078 h 8415"/>
                  <a:gd name="connsiteX4" fmla="*/ 0 w 15716"/>
                  <a:gd name="connsiteY4" fmla="*/ 6840 h 84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716" h="8415">
                    <a:moveTo>
                      <a:pt x="0" y="6840"/>
                    </a:moveTo>
                    <a:cubicBezTo>
                      <a:pt x="1238" y="2840"/>
                      <a:pt x="4001" y="1125"/>
                      <a:pt x="6763" y="268"/>
                    </a:cubicBezTo>
                    <a:cubicBezTo>
                      <a:pt x="9620" y="-304"/>
                      <a:pt x="12383" y="-113"/>
                      <a:pt x="15716" y="2363"/>
                    </a:cubicBezTo>
                    <a:cubicBezTo>
                      <a:pt x="13716" y="6078"/>
                      <a:pt x="11144" y="7316"/>
                      <a:pt x="8763" y="8078"/>
                    </a:cubicBezTo>
                    <a:cubicBezTo>
                      <a:pt x="6191" y="8650"/>
                      <a:pt x="3810" y="8650"/>
                      <a:pt x="0" y="6840"/>
                    </a:cubicBezTo>
                    <a:close/>
                  </a:path>
                </a:pathLst>
              </a:custGeom>
              <a:solidFill>
                <a:srgbClr val="3F19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>
                  <a:solidFill>
                    <a:schemeClr val="bg1"/>
                  </a:solidFill>
                </a:endParaRPr>
              </a:p>
            </p:txBody>
          </p:sp>
          <p:sp>
            <p:nvSpPr>
              <p:cNvPr id="3550" name="Freeform: Shape 3549">
                <a:extLst>
                  <a:ext uri="{FF2B5EF4-FFF2-40B4-BE49-F238E27FC236}">
                    <a16:creationId xmlns:a16="http://schemas.microsoft.com/office/drawing/2014/main" id="{F4E7E38C-B31C-4F9D-A6FF-F223D07EBA99}"/>
                  </a:ext>
                </a:extLst>
              </p:cNvPr>
              <p:cNvSpPr/>
              <p:nvPr/>
            </p:nvSpPr>
            <p:spPr>
              <a:xfrm>
                <a:off x="6185641" y="3233443"/>
                <a:ext cx="15774" cy="15140"/>
              </a:xfrm>
              <a:custGeom>
                <a:avLst/>
                <a:gdLst>
                  <a:gd name="connsiteX0" fmla="*/ 6941 w 15774"/>
                  <a:gd name="connsiteY0" fmla="*/ 2770 h 15140"/>
                  <a:gd name="connsiteX1" fmla="*/ 6274 w 15774"/>
                  <a:gd name="connsiteY1" fmla="*/ 8200 h 15140"/>
                  <a:gd name="connsiteX2" fmla="*/ 6370 w 15774"/>
                  <a:gd name="connsiteY2" fmla="*/ 7342 h 15140"/>
                  <a:gd name="connsiteX3" fmla="*/ 7132 w 15774"/>
                  <a:gd name="connsiteY3" fmla="*/ 6961 h 15140"/>
                  <a:gd name="connsiteX4" fmla="*/ 9322 w 15774"/>
                  <a:gd name="connsiteY4" fmla="*/ 4866 h 15140"/>
                  <a:gd name="connsiteX5" fmla="*/ 9799 w 15774"/>
                  <a:gd name="connsiteY5" fmla="*/ 3628 h 15140"/>
                  <a:gd name="connsiteX6" fmla="*/ 6941 w 15774"/>
                  <a:gd name="connsiteY6" fmla="*/ 1723 h 15140"/>
                  <a:gd name="connsiteX7" fmla="*/ 11323 w 15774"/>
                  <a:gd name="connsiteY7" fmla="*/ 8 h 15140"/>
                  <a:gd name="connsiteX8" fmla="*/ 15609 w 15774"/>
                  <a:gd name="connsiteY8" fmla="*/ 4485 h 15140"/>
                  <a:gd name="connsiteX9" fmla="*/ 10751 w 15774"/>
                  <a:gd name="connsiteY9" fmla="*/ 14296 h 15140"/>
                  <a:gd name="connsiteX10" fmla="*/ 4369 w 15774"/>
                  <a:gd name="connsiteY10" fmla="*/ 14772 h 15140"/>
                  <a:gd name="connsiteX11" fmla="*/ 83 w 15774"/>
                  <a:gd name="connsiteY11" fmla="*/ 8676 h 15140"/>
                  <a:gd name="connsiteX12" fmla="*/ 6941 w 15774"/>
                  <a:gd name="connsiteY12" fmla="*/ 2770 h 151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5774" h="15140">
                    <a:moveTo>
                      <a:pt x="6941" y="2770"/>
                    </a:moveTo>
                    <a:cubicBezTo>
                      <a:pt x="5322" y="4961"/>
                      <a:pt x="5703" y="7533"/>
                      <a:pt x="6274" y="8200"/>
                    </a:cubicBezTo>
                    <a:cubicBezTo>
                      <a:pt x="6941" y="8390"/>
                      <a:pt x="6274" y="7438"/>
                      <a:pt x="6370" y="7342"/>
                    </a:cubicBezTo>
                    <a:cubicBezTo>
                      <a:pt x="6560" y="7247"/>
                      <a:pt x="6846" y="7247"/>
                      <a:pt x="7132" y="6961"/>
                    </a:cubicBezTo>
                    <a:cubicBezTo>
                      <a:pt x="7798" y="6866"/>
                      <a:pt x="8751" y="5628"/>
                      <a:pt x="9322" y="4866"/>
                    </a:cubicBezTo>
                    <a:cubicBezTo>
                      <a:pt x="9608" y="4485"/>
                      <a:pt x="10084" y="4294"/>
                      <a:pt x="9799" y="3628"/>
                    </a:cubicBezTo>
                    <a:cubicBezTo>
                      <a:pt x="9513" y="2675"/>
                      <a:pt x="8275" y="2389"/>
                      <a:pt x="6941" y="1723"/>
                    </a:cubicBezTo>
                    <a:cubicBezTo>
                      <a:pt x="7989" y="675"/>
                      <a:pt x="9227" y="-87"/>
                      <a:pt x="11323" y="8"/>
                    </a:cubicBezTo>
                    <a:cubicBezTo>
                      <a:pt x="13323" y="294"/>
                      <a:pt x="15228" y="2485"/>
                      <a:pt x="15609" y="4485"/>
                    </a:cubicBezTo>
                    <a:cubicBezTo>
                      <a:pt x="16371" y="8485"/>
                      <a:pt x="14466" y="12200"/>
                      <a:pt x="10751" y="14296"/>
                    </a:cubicBezTo>
                    <a:cubicBezTo>
                      <a:pt x="8751" y="15153"/>
                      <a:pt x="6560" y="15439"/>
                      <a:pt x="4369" y="14772"/>
                    </a:cubicBezTo>
                    <a:cubicBezTo>
                      <a:pt x="1988" y="14296"/>
                      <a:pt x="-488" y="10962"/>
                      <a:pt x="83" y="8676"/>
                    </a:cubicBezTo>
                    <a:cubicBezTo>
                      <a:pt x="559" y="4675"/>
                      <a:pt x="3798" y="2104"/>
                      <a:pt x="6941" y="2770"/>
                    </a:cubicBezTo>
                    <a:close/>
                  </a:path>
                </a:pathLst>
              </a:custGeom>
              <a:solidFill>
                <a:srgbClr val="3F19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>
                  <a:solidFill>
                    <a:schemeClr val="bg1"/>
                  </a:solidFill>
                </a:endParaRPr>
              </a:p>
            </p:txBody>
          </p:sp>
          <p:sp>
            <p:nvSpPr>
              <p:cNvPr id="3551" name="Freeform: Shape 3550">
                <a:extLst>
                  <a:ext uri="{FF2B5EF4-FFF2-40B4-BE49-F238E27FC236}">
                    <a16:creationId xmlns:a16="http://schemas.microsoft.com/office/drawing/2014/main" id="{2FD7E207-AE8B-4630-8660-873A141B0D6D}"/>
                  </a:ext>
                </a:extLst>
              </p:cNvPr>
              <p:cNvSpPr/>
              <p:nvPr/>
            </p:nvSpPr>
            <p:spPr>
              <a:xfrm>
                <a:off x="5947094" y="3262850"/>
                <a:ext cx="11334" cy="10227"/>
              </a:xfrm>
              <a:custGeom>
                <a:avLst/>
                <a:gdLst>
                  <a:gd name="connsiteX0" fmla="*/ 2696 w 11334"/>
                  <a:gd name="connsiteY0" fmla="*/ 4796 h 10227"/>
                  <a:gd name="connsiteX1" fmla="*/ 3554 w 11334"/>
                  <a:gd name="connsiteY1" fmla="*/ 6986 h 10227"/>
                  <a:gd name="connsiteX2" fmla="*/ 4030 w 11334"/>
                  <a:gd name="connsiteY2" fmla="*/ 6320 h 10227"/>
                  <a:gd name="connsiteX3" fmla="*/ 3173 w 11334"/>
                  <a:gd name="connsiteY3" fmla="*/ 4034 h 10227"/>
                  <a:gd name="connsiteX4" fmla="*/ 3173 w 11334"/>
                  <a:gd name="connsiteY4" fmla="*/ 4034 h 10227"/>
                  <a:gd name="connsiteX5" fmla="*/ 5078 w 11334"/>
                  <a:gd name="connsiteY5" fmla="*/ 7367 h 10227"/>
                  <a:gd name="connsiteX6" fmla="*/ 3744 w 11334"/>
                  <a:gd name="connsiteY6" fmla="*/ 5748 h 10227"/>
                  <a:gd name="connsiteX7" fmla="*/ 696 w 11334"/>
                  <a:gd name="connsiteY7" fmla="*/ 8701 h 10227"/>
                  <a:gd name="connsiteX8" fmla="*/ 1172 w 11334"/>
                  <a:gd name="connsiteY8" fmla="*/ 2605 h 10227"/>
                  <a:gd name="connsiteX9" fmla="*/ 9364 w 11334"/>
                  <a:gd name="connsiteY9" fmla="*/ 509 h 10227"/>
                  <a:gd name="connsiteX10" fmla="*/ 9650 w 11334"/>
                  <a:gd name="connsiteY10" fmla="*/ 605 h 10227"/>
                  <a:gd name="connsiteX11" fmla="*/ 11269 w 11334"/>
                  <a:gd name="connsiteY11" fmla="*/ 3843 h 10227"/>
                  <a:gd name="connsiteX12" fmla="*/ 11269 w 11334"/>
                  <a:gd name="connsiteY12" fmla="*/ 3843 h 10227"/>
                  <a:gd name="connsiteX13" fmla="*/ 5459 w 11334"/>
                  <a:gd name="connsiteY13" fmla="*/ 10130 h 10227"/>
                  <a:gd name="connsiteX14" fmla="*/ 1649 w 11334"/>
                  <a:gd name="connsiteY14" fmla="*/ 7748 h 10227"/>
                  <a:gd name="connsiteX15" fmla="*/ 2696 w 11334"/>
                  <a:gd name="connsiteY15" fmla="*/ 4796 h 102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1334" h="10227">
                    <a:moveTo>
                      <a:pt x="2696" y="4796"/>
                    </a:moveTo>
                    <a:cubicBezTo>
                      <a:pt x="2792" y="5748"/>
                      <a:pt x="3077" y="6701"/>
                      <a:pt x="3554" y="6986"/>
                    </a:cubicBezTo>
                    <a:cubicBezTo>
                      <a:pt x="4125" y="7272"/>
                      <a:pt x="3935" y="6605"/>
                      <a:pt x="4030" y="6320"/>
                    </a:cubicBezTo>
                    <a:cubicBezTo>
                      <a:pt x="4220" y="5462"/>
                      <a:pt x="3839" y="4510"/>
                      <a:pt x="3173" y="4034"/>
                    </a:cubicBezTo>
                    <a:lnTo>
                      <a:pt x="3173" y="4034"/>
                    </a:lnTo>
                    <a:lnTo>
                      <a:pt x="5078" y="7367"/>
                    </a:lnTo>
                    <a:cubicBezTo>
                      <a:pt x="5268" y="6701"/>
                      <a:pt x="4982" y="5748"/>
                      <a:pt x="3744" y="5748"/>
                    </a:cubicBezTo>
                    <a:cubicBezTo>
                      <a:pt x="2601" y="5748"/>
                      <a:pt x="1172" y="6891"/>
                      <a:pt x="696" y="8701"/>
                    </a:cubicBezTo>
                    <a:cubicBezTo>
                      <a:pt x="-256" y="7177"/>
                      <a:pt x="-352" y="4700"/>
                      <a:pt x="1172" y="2605"/>
                    </a:cubicBezTo>
                    <a:cubicBezTo>
                      <a:pt x="2506" y="414"/>
                      <a:pt x="6316" y="-729"/>
                      <a:pt x="9364" y="509"/>
                    </a:cubicBezTo>
                    <a:lnTo>
                      <a:pt x="9650" y="605"/>
                    </a:lnTo>
                    <a:cubicBezTo>
                      <a:pt x="10888" y="1176"/>
                      <a:pt x="11555" y="2510"/>
                      <a:pt x="11269" y="3843"/>
                    </a:cubicBezTo>
                    <a:lnTo>
                      <a:pt x="11269" y="3843"/>
                    </a:lnTo>
                    <a:cubicBezTo>
                      <a:pt x="10697" y="6796"/>
                      <a:pt x="8697" y="9653"/>
                      <a:pt x="5459" y="10130"/>
                    </a:cubicBezTo>
                    <a:cubicBezTo>
                      <a:pt x="3935" y="10606"/>
                      <a:pt x="1553" y="9272"/>
                      <a:pt x="1649" y="7748"/>
                    </a:cubicBezTo>
                    <a:cubicBezTo>
                      <a:pt x="1553" y="6415"/>
                      <a:pt x="2125" y="5558"/>
                      <a:pt x="2696" y="4796"/>
                    </a:cubicBezTo>
                    <a:close/>
                  </a:path>
                </a:pathLst>
              </a:custGeom>
              <a:solidFill>
                <a:srgbClr val="3F19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>
                  <a:solidFill>
                    <a:schemeClr val="bg1"/>
                  </a:solidFill>
                </a:endParaRPr>
              </a:p>
            </p:txBody>
          </p:sp>
          <p:sp>
            <p:nvSpPr>
              <p:cNvPr id="3552" name="Freeform: Shape 3551">
                <a:extLst>
                  <a:ext uri="{FF2B5EF4-FFF2-40B4-BE49-F238E27FC236}">
                    <a16:creationId xmlns:a16="http://schemas.microsoft.com/office/drawing/2014/main" id="{19593BDA-B957-49F0-962A-C1DC115101A6}"/>
                  </a:ext>
                </a:extLst>
              </p:cNvPr>
              <p:cNvSpPr/>
              <p:nvPr/>
            </p:nvSpPr>
            <p:spPr>
              <a:xfrm>
                <a:off x="5933598" y="3639968"/>
                <a:ext cx="20751" cy="35136"/>
              </a:xfrm>
              <a:custGeom>
                <a:avLst/>
                <a:gdLst>
                  <a:gd name="connsiteX0" fmla="*/ 0 w 20751"/>
                  <a:gd name="connsiteY0" fmla="*/ 5344 h 35136"/>
                  <a:gd name="connsiteX1" fmla="*/ 3810 w 20751"/>
                  <a:gd name="connsiteY1" fmla="*/ 963 h 35136"/>
                  <a:gd name="connsiteX2" fmla="*/ 10954 w 20751"/>
                  <a:gd name="connsiteY2" fmla="*/ 1344 h 35136"/>
                  <a:gd name="connsiteX3" fmla="*/ 17240 w 20751"/>
                  <a:gd name="connsiteY3" fmla="*/ 11726 h 35136"/>
                  <a:gd name="connsiteX4" fmla="*/ 19145 w 20751"/>
                  <a:gd name="connsiteY4" fmla="*/ 22108 h 35136"/>
                  <a:gd name="connsiteX5" fmla="*/ 20193 w 20751"/>
                  <a:gd name="connsiteY5" fmla="*/ 31443 h 35136"/>
                  <a:gd name="connsiteX6" fmla="*/ 20669 w 20751"/>
                  <a:gd name="connsiteY6" fmla="*/ 32967 h 35136"/>
                  <a:gd name="connsiteX7" fmla="*/ 19526 w 20751"/>
                  <a:gd name="connsiteY7" fmla="*/ 35062 h 35136"/>
                  <a:gd name="connsiteX8" fmla="*/ 17907 w 20751"/>
                  <a:gd name="connsiteY8" fmla="*/ 34681 h 35136"/>
                  <a:gd name="connsiteX9" fmla="*/ 12097 w 20751"/>
                  <a:gd name="connsiteY9" fmla="*/ 31728 h 35136"/>
                  <a:gd name="connsiteX10" fmla="*/ 18955 w 20751"/>
                  <a:gd name="connsiteY10" fmla="*/ 30585 h 35136"/>
                  <a:gd name="connsiteX11" fmla="*/ 16764 w 20751"/>
                  <a:gd name="connsiteY11" fmla="*/ 33824 h 35136"/>
                  <a:gd name="connsiteX12" fmla="*/ 11811 w 20751"/>
                  <a:gd name="connsiteY12" fmla="*/ 23442 h 35136"/>
                  <a:gd name="connsiteX13" fmla="*/ 9525 w 20751"/>
                  <a:gd name="connsiteY13" fmla="*/ 13536 h 35136"/>
                  <a:gd name="connsiteX14" fmla="*/ 7239 w 20751"/>
                  <a:gd name="connsiteY14" fmla="*/ 5439 h 35136"/>
                  <a:gd name="connsiteX15" fmla="*/ 0 w 20751"/>
                  <a:gd name="connsiteY15" fmla="*/ 5344 h 351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0751" h="35136">
                    <a:moveTo>
                      <a:pt x="0" y="5344"/>
                    </a:moveTo>
                    <a:cubicBezTo>
                      <a:pt x="857" y="3725"/>
                      <a:pt x="2000" y="2201"/>
                      <a:pt x="3810" y="963"/>
                    </a:cubicBezTo>
                    <a:cubicBezTo>
                      <a:pt x="5524" y="-466"/>
                      <a:pt x="8954" y="-276"/>
                      <a:pt x="10954" y="1344"/>
                    </a:cubicBezTo>
                    <a:cubicBezTo>
                      <a:pt x="15049" y="4392"/>
                      <a:pt x="16193" y="8297"/>
                      <a:pt x="17240" y="11726"/>
                    </a:cubicBezTo>
                    <a:cubicBezTo>
                      <a:pt x="18288" y="15250"/>
                      <a:pt x="18764" y="18774"/>
                      <a:pt x="19145" y="22108"/>
                    </a:cubicBezTo>
                    <a:cubicBezTo>
                      <a:pt x="19622" y="25347"/>
                      <a:pt x="19431" y="29061"/>
                      <a:pt x="20193" y="31443"/>
                    </a:cubicBezTo>
                    <a:lnTo>
                      <a:pt x="20669" y="32967"/>
                    </a:lnTo>
                    <a:cubicBezTo>
                      <a:pt x="20955" y="33824"/>
                      <a:pt x="20479" y="34776"/>
                      <a:pt x="19526" y="35062"/>
                    </a:cubicBezTo>
                    <a:cubicBezTo>
                      <a:pt x="18955" y="35253"/>
                      <a:pt x="18288" y="35062"/>
                      <a:pt x="17907" y="34681"/>
                    </a:cubicBezTo>
                    <a:cubicBezTo>
                      <a:pt x="16764" y="33633"/>
                      <a:pt x="13811" y="33538"/>
                      <a:pt x="12097" y="31728"/>
                    </a:cubicBezTo>
                    <a:cubicBezTo>
                      <a:pt x="14383" y="31728"/>
                      <a:pt x="16002" y="30585"/>
                      <a:pt x="18955" y="30585"/>
                    </a:cubicBezTo>
                    <a:lnTo>
                      <a:pt x="16764" y="33824"/>
                    </a:lnTo>
                    <a:cubicBezTo>
                      <a:pt x="13907" y="30204"/>
                      <a:pt x="12763" y="26871"/>
                      <a:pt x="11811" y="23442"/>
                    </a:cubicBezTo>
                    <a:cubicBezTo>
                      <a:pt x="10858" y="20013"/>
                      <a:pt x="10192" y="16774"/>
                      <a:pt x="9525" y="13536"/>
                    </a:cubicBezTo>
                    <a:cubicBezTo>
                      <a:pt x="8858" y="10392"/>
                      <a:pt x="8096" y="7249"/>
                      <a:pt x="7239" y="5439"/>
                    </a:cubicBezTo>
                    <a:cubicBezTo>
                      <a:pt x="6953" y="3630"/>
                      <a:pt x="3524" y="4106"/>
                      <a:pt x="0" y="5344"/>
                    </a:cubicBezTo>
                    <a:close/>
                  </a:path>
                </a:pathLst>
              </a:custGeom>
              <a:solidFill>
                <a:srgbClr val="3F19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>
                  <a:solidFill>
                    <a:schemeClr val="bg1"/>
                  </a:solidFill>
                </a:endParaRPr>
              </a:p>
            </p:txBody>
          </p:sp>
          <p:sp>
            <p:nvSpPr>
              <p:cNvPr id="3553" name="Freeform: Shape 3552">
                <a:extLst>
                  <a:ext uri="{FF2B5EF4-FFF2-40B4-BE49-F238E27FC236}">
                    <a16:creationId xmlns:a16="http://schemas.microsoft.com/office/drawing/2014/main" id="{9500DB37-8D13-4ABC-96E1-84FE241D4FC5}"/>
                  </a:ext>
                </a:extLst>
              </p:cNvPr>
              <p:cNvSpPr/>
              <p:nvPr/>
            </p:nvSpPr>
            <p:spPr>
              <a:xfrm>
                <a:off x="5936205" y="3652170"/>
                <a:ext cx="8093" cy="13715"/>
              </a:xfrm>
              <a:custGeom>
                <a:avLst/>
                <a:gdLst>
                  <a:gd name="connsiteX0" fmla="*/ 2250 w 8093"/>
                  <a:gd name="connsiteY0" fmla="*/ 0 h 13715"/>
                  <a:gd name="connsiteX1" fmla="*/ 7870 w 8093"/>
                  <a:gd name="connsiteY1" fmla="*/ 5620 h 13715"/>
                  <a:gd name="connsiteX2" fmla="*/ 5679 w 8093"/>
                  <a:gd name="connsiteY2" fmla="*/ 13716 h 13715"/>
                  <a:gd name="connsiteX3" fmla="*/ 155 w 8093"/>
                  <a:gd name="connsiteY3" fmla="*/ 8096 h 13715"/>
                  <a:gd name="connsiteX4" fmla="*/ 2250 w 8093"/>
                  <a:gd name="connsiteY4" fmla="*/ 0 h 13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093" h="13715">
                    <a:moveTo>
                      <a:pt x="2250" y="0"/>
                    </a:moveTo>
                    <a:cubicBezTo>
                      <a:pt x="5679" y="952"/>
                      <a:pt x="7108" y="3239"/>
                      <a:pt x="7870" y="5620"/>
                    </a:cubicBezTo>
                    <a:cubicBezTo>
                      <a:pt x="8346" y="8096"/>
                      <a:pt x="8251" y="10858"/>
                      <a:pt x="5679" y="13716"/>
                    </a:cubicBezTo>
                    <a:cubicBezTo>
                      <a:pt x="1965" y="12001"/>
                      <a:pt x="822" y="10192"/>
                      <a:pt x="155" y="8096"/>
                    </a:cubicBezTo>
                    <a:cubicBezTo>
                      <a:pt x="-226" y="5905"/>
                      <a:pt x="-36" y="3620"/>
                      <a:pt x="2250" y="0"/>
                    </a:cubicBezTo>
                    <a:close/>
                  </a:path>
                </a:pathLst>
              </a:custGeom>
              <a:solidFill>
                <a:srgbClr val="3F19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>
                  <a:solidFill>
                    <a:schemeClr val="bg1"/>
                  </a:solidFill>
                </a:endParaRPr>
              </a:p>
            </p:txBody>
          </p:sp>
          <p:sp>
            <p:nvSpPr>
              <p:cNvPr id="3554" name="Freeform: Shape 3553">
                <a:extLst>
                  <a:ext uri="{FF2B5EF4-FFF2-40B4-BE49-F238E27FC236}">
                    <a16:creationId xmlns:a16="http://schemas.microsoft.com/office/drawing/2014/main" id="{55A6A80E-FA3A-4CAB-A287-EEDBACFA463D}"/>
                  </a:ext>
                </a:extLst>
              </p:cNvPr>
              <p:cNvSpPr/>
              <p:nvPr/>
            </p:nvSpPr>
            <p:spPr>
              <a:xfrm>
                <a:off x="5952480" y="3659504"/>
                <a:ext cx="8376" cy="19621"/>
              </a:xfrm>
              <a:custGeom>
                <a:avLst/>
                <a:gdLst>
                  <a:gd name="connsiteX0" fmla="*/ 3121 w 8376"/>
                  <a:gd name="connsiteY0" fmla="*/ 0 h 19621"/>
                  <a:gd name="connsiteX1" fmla="*/ 8169 w 8376"/>
                  <a:gd name="connsiteY1" fmla="*/ 9049 h 19621"/>
                  <a:gd name="connsiteX2" fmla="*/ 5121 w 8376"/>
                  <a:gd name="connsiteY2" fmla="*/ 19621 h 19621"/>
                  <a:gd name="connsiteX3" fmla="*/ 168 w 8376"/>
                  <a:gd name="connsiteY3" fmla="*/ 10573 h 19621"/>
                  <a:gd name="connsiteX4" fmla="*/ 3121 w 8376"/>
                  <a:gd name="connsiteY4" fmla="*/ 0 h 196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376" h="19621">
                    <a:moveTo>
                      <a:pt x="3121" y="0"/>
                    </a:moveTo>
                    <a:cubicBezTo>
                      <a:pt x="6169" y="3334"/>
                      <a:pt x="7407" y="5810"/>
                      <a:pt x="8169" y="9049"/>
                    </a:cubicBezTo>
                    <a:cubicBezTo>
                      <a:pt x="8645" y="12192"/>
                      <a:pt x="8550" y="16383"/>
                      <a:pt x="5121" y="19621"/>
                    </a:cubicBezTo>
                    <a:cubicBezTo>
                      <a:pt x="2168" y="16193"/>
                      <a:pt x="930" y="13811"/>
                      <a:pt x="168" y="10573"/>
                    </a:cubicBezTo>
                    <a:cubicBezTo>
                      <a:pt x="-213" y="7429"/>
                      <a:pt x="-213" y="3334"/>
                      <a:pt x="3121" y="0"/>
                    </a:cubicBezTo>
                    <a:close/>
                  </a:path>
                </a:pathLst>
              </a:custGeom>
              <a:solidFill>
                <a:srgbClr val="3F19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>
                  <a:solidFill>
                    <a:schemeClr val="bg1"/>
                  </a:solidFill>
                </a:endParaRPr>
              </a:p>
            </p:txBody>
          </p:sp>
          <p:sp>
            <p:nvSpPr>
              <p:cNvPr id="3555" name="Freeform: Shape 3554">
                <a:extLst>
                  <a:ext uri="{FF2B5EF4-FFF2-40B4-BE49-F238E27FC236}">
                    <a16:creationId xmlns:a16="http://schemas.microsoft.com/office/drawing/2014/main" id="{F009FE21-BC4F-49F3-BD86-FC32320E04C4}"/>
                  </a:ext>
                </a:extLst>
              </p:cNvPr>
              <p:cNvSpPr/>
              <p:nvPr/>
            </p:nvSpPr>
            <p:spPr>
              <a:xfrm>
                <a:off x="5989503" y="3691889"/>
                <a:ext cx="8197" cy="15719"/>
              </a:xfrm>
              <a:custGeom>
                <a:avLst/>
                <a:gdLst>
                  <a:gd name="connsiteX0" fmla="*/ 2959 w 8197"/>
                  <a:gd name="connsiteY0" fmla="*/ 0 h 15719"/>
                  <a:gd name="connsiteX1" fmla="*/ 6960 w 8197"/>
                  <a:gd name="connsiteY1" fmla="*/ 3620 h 15719"/>
                  <a:gd name="connsiteX2" fmla="*/ 8198 w 8197"/>
                  <a:gd name="connsiteY2" fmla="*/ 7810 h 15719"/>
                  <a:gd name="connsiteX3" fmla="*/ 7436 w 8197"/>
                  <a:gd name="connsiteY3" fmla="*/ 11811 h 15719"/>
                  <a:gd name="connsiteX4" fmla="*/ 5436 w 8197"/>
                  <a:gd name="connsiteY4" fmla="*/ 15716 h 15719"/>
                  <a:gd name="connsiteX5" fmla="*/ 1149 w 8197"/>
                  <a:gd name="connsiteY5" fmla="*/ 12287 h 15719"/>
                  <a:gd name="connsiteX6" fmla="*/ 6 w 8197"/>
                  <a:gd name="connsiteY6" fmla="*/ 8192 h 15719"/>
                  <a:gd name="connsiteX7" fmla="*/ 2959 w 8197"/>
                  <a:gd name="connsiteY7" fmla="*/ 0 h 157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197" h="15719">
                    <a:moveTo>
                      <a:pt x="2959" y="0"/>
                    </a:moveTo>
                    <a:cubicBezTo>
                      <a:pt x="5055" y="667"/>
                      <a:pt x="6102" y="2286"/>
                      <a:pt x="6960" y="3620"/>
                    </a:cubicBezTo>
                    <a:cubicBezTo>
                      <a:pt x="7817" y="5048"/>
                      <a:pt x="8007" y="6382"/>
                      <a:pt x="8198" y="7810"/>
                    </a:cubicBezTo>
                    <a:cubicBezTo>
                      <a:pt x="8198" y="9144"/>
                      <a:pt x="8103" y="10478"/>
                      <a:pt x="7436" y="11811"/>
                    </a:cubicBezTo>
                    <a:cubicBezTo>
                      <a:pt x="7055" y="13145"/>
                      <a:pt x="5817" y="14097"/>
                      <a:pt x="5436" y="15716"/>
                    </a:cubicBezTo>
                    <a:cubicBezTo>
                      <a:pt x="2769" y="15811"/>
                      <a:pt x="2007" y="13430"/>
                      <a:pt x="1149" y="12287"/>
                    </a:cubicBezTo>
                    <a:cubicBezTo>
                      <a:pt x="292" y="10859"/>
                      <a:pt x="102" y="9525"/>
                      <a:pt x="6" y="8192"/>
                    </a:cubicBezTo>
                    <a:cubicBezTo>
                      <a:pt x="-89" y="5334"/>
                      <a:pt x="864" y="3334"/>
                      <a:pt x="2959" y="0"/>
                    </a:cubicBezTo>
                    <a:close/>
                  </a:path>
                </a:pathLst>
              </a:custGeom>
              <a:solidFill>
                <a:srgbClr val="3F19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>
                  <a:solidFill>
                    <a:schemeClr val="bg1"/>
                  </a:solidFill>
                </a:endParaRPr>
              </a:p>
            </p:txBody>
          </p:sp>
          <p:sp>
            <p:nvSpPr>
              <p:cNvPr id="3556" name="Freeform: Shape 3555">
                <a:extLst>
                  <a:ext uri="{FF2B5EF4-FFF2-40B4-BE49-F238E27FC236}">
                    <a16:creationId xmlns:a16="http://schemas.microsoft.com/office/drawing/2014/main" id="{BEBB9655-46E7-4856-AA29-D581310DF088}"/>
                  </a:ext>
                </a:extLst>
              </p:cNvPr>
              <p:cNvSpPr/>
              <p:nvPr/>
            </p:nvSpPr>
            <p:spPr>
              <a:xfrm>
                <a:off x="5996623" y="3695318"/>
                <a:ext cx="8125" cy="14859"/>
              </a:xfrm>
              <a:custGeom>
                <a:avLst/>
                <a:gdLst>
                  <a:gd name="connsiteX0" fmla="*/ 3174 w 8125"/>
                  <a:gd name="connsiteY0" fmla="*/ 0 h 14859"/>
                  <a:gd name="connsiteX1" fmla="*/ 7746 w 8125"/>
                  <a:gd name="connsiteY1" fmla="*/ 5810 h 14859"/>
                  <a:gd name="connsiteX2" fmla="*/ 7460 w 8125"/>
                  <a:gd name="connsiteY2" fmla="*/ 12002 h 14859"/>
                  <a:gd name="connsiteX3" fmla="*/ 5555 w 8125"/>
                  <a:gd name="connsiteY3" fmla="*/ 10763 h 14859"/>
                  <a:gd name="connsiteX4" fmla="*/ 7079 w 8125"/>
                  <a:gd name="connsiteY4" fmla="*/ 11811 h 14859"/>
                  <a:gd name="connsiteX5" fmla="*/ 5555 w 8125"/>
                  <a:gd name="connsiteY5" fmla="*/ 14859 h 14859"/>
                  <a:gd name="connsiteX6" fmla="*/ 5460 w 8125"/>
                  <a:gd name="connsiteY6" fmla="*/ 14859 h 14859"/>
                  <a:gd name="connsiteX7" fmla="*/ 3745 w 8125"/>
                  <a:gd name="connsiteY7" fmla="*/ 13621 h 14859"/>
                  <a:gd name="connsiteX8" fmla="*/ 30 w 8125"/>
                  <a:gd name="connsiteY8" fmla="*/ 7239 h 14859"/>
                  <a:gd name="connsiteX9" fmla="*/ 3174 w 8125"/>
                  <a:gd name="connsiteY9" fmla="*/ 0 h 148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8125" h="14859">
                    <a:moveTo>
                      <a:pt x="3174" y="0"/>
                    </a:moveTo>
                    <a:cubicBezTo>
                      <a:pt x="5936" y="2096"/>
                      <a:pt x="7079" y="3905"/>
                      <a:pt x="7746" y="5810"/>
                    </a:cubicBezTo>
                    <a:cubicBezTo>
                      <a:pt x="8412" y="7715"/>
                      <a:pt x="8127" y="9620"/>
                      <a:pt x="7460" y="12002"/>
                    </a:cubicBezTo>
                    <a:lnTo>
                      <a:pt x="5555" y="10763"/>
                    </a:lnTo>
                    <a:cubicBezTo>
                      <a:pt x="5460" y="11430"/>
                      <a:pt x="5841" y="12002"/>
                      <a:pt x="7079" y="11811"/>
                    </a:cubicBezTo>
                    <a:cubicBezTo>
                      <a:pt x="7746" y="12764"/>
                      <a:pt x="6984" y="14288"/>
                      <a:pt x="5555" y="14859"/>
                    </a:cubicBezTo>
                    <a:lnTo>
                      <a:pt x="5460" y="14859"/>
                    </a:lnTo>
                    <a:lnTo>
                      <a:pt x="3745" y="13621"/>
                    </a:lnTo>
                    <a:cubicBezTo>
                      <a:pt x="1459" y="11906"/>
                      <a:pt x="126" y="9620"/>
                      <a:pt x="30" y="7239"/>
                    </a:cubicBezTo>
                    <a:cubicBezTo>
                      <a:pt x="-160" y="4858"/>
                      <a:pt x="507" y="2286"/>
                      <a:pt x="3174" y="0"/>
                    </a:cubicBezTo>
                    <a:close/>
                  </a:path>
                </a:pathLst>
              </a:custGeom>
              <a:solidFill>
                <a:srgbClr val="3F19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>
                  <a:solidFill>
                    <a:schemeClr val="bg1"/>
                  </a:solidFill>
                </a:endParaRPr>
              </a:p>
            </p:txBody>
          </p:sp>
          <p:sp>
            <p:nvSpPr>
              <p:cNvPr id="3557" name="Freeform: Shape 3556">
                <a:extLst>
                  <a:ext uri="{FF2B5EF4-FFF2-40B4-BE49-F238E27FC236}">
                    <a16:creationId xmlns:a16="http://schemas.microsoft.com/office/drawing/2014/main" id="{30EEEA47-DEF8-49B1-92D4-7934E507AA6D}"/>
                  </a:ext>
                </a:extLst>
              </p:cNvPr>
              <p:cNvSpPr/>
              <p:nvPr/>
            </p:nvSpPr>
            <p:spPr>
              <a:xfrm>
                <a:off x="6006273" y="3697318"/>
                <a:ext cx="8096" cy="12192"/>
              </a:xfrm>
              <a:custGeom>
                <a:avLst/>
                <a:gdLst>
                  <a:gd name="connsiteX0" fmla="*/ 4286 w 8096"/>
                  <a:gd name="connsiteY0" fmla="*/ 0 h 12192"/>
                  <a:gd name="connsiteX1" fmla="*/ 8096 w 8096"/>
                  <a:gd name="connsiteY1" fmla="*/ 6191 h 12192"/>
                  <a:gd name="connsiteX2" fmla="*/ 5239 w 8096"/>
                  <a:gd name="connsiteY2" fmla="*/ 12192 h 12192"/>
                  <a:gd name="connsiteX3" fmla="*/ 0 w 8096"/>
                  <a:gd name="connsiteY3" fmla="*/ 6191 h 12192"/>
                  <a:gd name="connsiteX4" fmla="*/ 4286 w 8096"/>
                  <a:gd name="connsiteY4" fmla="*/ 0 h 12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096" h="12192">
                    <a:moveTo>
                      <a:pt x="4286" y="0"/>
                    </a:moveTo>
                    <a:cubicBezTo>
                      <a:pt x="7429" y="2191"/>
                      <a:pt x="8001" y="4477"/>
                      <a:pt x="8096" y="6191"/>
                    </a:cubicBezTo>
                    <a:cubicBezTo>
                      <a:pt x="8096" y="8287"/>
                      <a:pt x="7048" y="9049"/>
                      <a:pt x="5239" y="12192"/>
                    </a:cubicBezTo>
                    <a:cubicBezTo>
                      <a:pt x="1143" y="11811"/>
                      <a:pt x="95" y="8192"/>
                      <a:pt x="0" y="6191"/>
                    </a:cubicBezTo>
                    <a:cubicBezTo>
                      <a:pt x="191" y="3810"/>
                      <a:pt x="1143" y="2000"/>
                      <a:pt x="4286" y="0"/>
                    </a:cubicBezTo>
                    <a:close/>
                  </a:path>
                </a:pathLst>
              </a:custGeom>
              <a:solidFill>
                <a:srgbClr val="3F19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>
                  <a:solidFill>
                    <a:schemeClr val="bg1"/>
                  </a:solidFill>
                </a:endParaRPr>
              </a:p>
            </p:txBody>
          </p:sp>
          <p:sp>
            <p:nvSpPr>
              <p:cNvPr id="3558" name="Freeform: Shape 3557">
                <a:extLst>
                  <a:ext uri="{FF2B5EF4-FFF2-40B4-BE49-F238E27FC236}">
                    <a16:creationId xmlns:a16="http://schemas.microsoft.com/office/drawing/2014/main" id="{824E97B6-92C6-4B44-BB01-FCAC4E527D5B}"/>
                  </a:ext>
                </a:extLst>
              </p:cNvPr>
              <p:cNvSpPr/>
              <p:nvPr/>
            </p:nvSpPr>
            <p:spPr>
              <a:xfrm>
                <a:off x="5990462" y="3699699"/>
                <a:ext cx="50196" cy="15067"/>
              </a:xfrm>
              <a:custGeom>
                <a:avLst/>
                <a:gdLst>
                  <a:gd name="connsiteX0" fmla="*/ 0 w 50196"/>
                  <a:gd name="connsiteY0" fmla="*/ 10859 h 15067"/>
                  <a:gd name="connsiteX1" fmla="*/ 23908 w 50196"/>
                  <a:gd name="connsiteY1" fmla="*/ 6001 h 15067"/>
                  <a:gd name="connsiteX2" fmla="*/ 45625 w 50196"/>
                  <a:gd name="connsiteY2" fmla="*/ 7144 h 15067"/>
                  <a:gd name="connsiteX3" fmla="*/ 46291 w 50196"/>
                  <a:gd name="connsiteY3" fmla="*/ 12002 h 15067"/>
                  <a:gd name="connsiteX4" fmla="*/ 41243 w 50196"/>
                  <a:gd name="connsiteY4" fmla="*/ 0 h 15067"/>
                  <a:gd name="connsiteX5" fmla="*/ 47815 w 50196"/>
                  <a:gd name="connsiteY5" fmla="*/ 6858 h 15067"/>
                  <a:gd name="connsiteX6" fmla="*/ 50197 w 50196"/>
                  <a:gd name="connsiteY6" fmla="*/ 9335 h 15067"/>
                  <a:gd name="connsiteX7" fmla="*/ 49244 w 50196"/>
                  <a:gd name="connsiteY7" fmla="*/ 11240 h 15067"/>
                  <a:gd name="connsiteX8" fmla="*/ 48482 w 50196"/>
                  <a:gd name="connsiteY8" fmla="*/ 11811 h 15067"/>
                  <a:gd name="connsiteX9" fmla="*/ 35243 w 50196"/>
                  <a:gd name="connsiteY9" fmla="*/ 15050 h 15067"/>
                  <a:gd name="connsiteX10" fmla="*/ 23527 w 50196"/>
                  <a:gd name="connsiteY10" fmla="*/ 13811 h 15067"/>
                  <a:gd name="connsiteX11" fmla="*/ 0 w 50196"/>
                  <a:gd name="connsiteY11" fmla="*/ 10859 h 150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0196" h="15067">
                    <a:moveTo>
                      <a:pt x="0" y="10859"/>
                    </a:moveTo>
                    <a:cubicBezTo>
                      <a:pt x="7715" y="8096"/>
                      <a:pt x="15621" y="6668"/>
                      <a:pt x="23908" y="6001"/>
                    </a:cubicBezTo>
                    <a:cubicBezTo>
                      <a:pt x="32385" y="6191"/>
                      <a:pt x="39910" y="8668"/>
                      <a:pt x="45625" y="7144"/>
                    </a:cubicBezTo>
                    <a:lnTo>
                      <a:pt x="46291" y="12002"/>
                    </a:lnTo>
                    <a:cubicBezTo>
                      <a:pt x="40862" y="9811"/>
                      <a:pt x="39434" y="3715"/>
                      <a:pt x="41243" y="0"/>
                    </a:cubicBezTo>
                    <a:cubicBezTo>
                      <a:pt x="42101" y="4096"/>
                      <a:pt x="45339" y="6763"/>
                      <a:pt x="47815" y="6858"/>
                    </a:cubicBezTo>
                    <a:cubicBezTo>
                      <a:pt x="49149" y="6858"/>
                      <a:pt x="50197" y="8001"/>
                      <a:pt x="50197" y="9335"/>
                    </a:cubicBezTo>
                    <a:cubicBezTo>
                      <a:pt x="50197" y="10097"/>
                      <a:pt x="49816" y="10763"/>
                      <a:pt x="49244" y="11240"/>
                    </a:cubicBezTo>
                    <a:lnTo>
                      <a:pt x="48482" y="11811"/>
                    </a:lnTo>
                    <a:cubicBezTo>
                      <a:pt x="44291" y="14954"/>
                      <a:pt x="39338" y="15145"/>
                      <a:pt x="35243" y="15050"/>
                    </a:cubicBezTo>
                    <a:cubicBezTo>
                      <a:pt x="31052" y="14954"/>
                      <a:pt x="27051" y="14192"/>
                      <a:pt x="23527" y="13811"/>
                    </a:cubicBezTo>
                    <a:cubicBezTo>
                      <a:pt x="15907" y="13621"/>
                      <a:pt x="8096" y="12954"/>
                      <a:pt x="0" y="10859"/>
                    </a:cubicBezTo>
                    <a:close/>
                  </a:path>
                </a:pathLst>
              </a:custGeom>
              <a:solidFill>
                <a:srgbClr val="3F19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>
                  <a:solidFill>
                    <a:schemeClr val="bg1"/>
                  </a:solidFill>
                </a:endParaRPr>
              </a:p>
            </p:txBody>
          </p:sp>
          <p:sp>
            <p:nvSpPr>
              <p:cNvPr id="3559" name="Freeform: Shape 3558">
                <a:extLst>
                  <a:ext uri="{FF2B5EF4-FFF2-40B4-BE49-F238E27FC236}">
                    <a16:creationId xmlns:a16="http://schemas.microsoft.com/office/drawing/2014/main" id="{965A4E11-3CB8-44BD-AE72-46872BD208A5}"/>
                  </a:ext>
                </a:extLst>
              </p:cNvPr>
              <p:cNvSpPr/>
              <p:nvPr/>
            </p:nvSpPr>
            <p:spPr>
              <a:xfrm>
                <a:off x="6139052" y="3700281"/>
                <a:ext cx="32861" cy="9584"/>
              </a:xfrm>
              <a:custGeom>
                <a:avLst/>
                <a:gdLst>
                  <a:gd name="connsiteX0" fmla="*/ 0 w 32861"/>
                  <a:gd name="connsiteY0" fmla="*/ 6848 h 9584"/>
                  <a:gd name="connsiteX1" fmla="*/ 15621 w 32861"/>
                  <a:gd name="connsiteY1" fmla="*/ 943 h 9584"/>
                  <a:gd name="connsiteX2" fmla="*/ 32861 w 32861"/>
                  <a:gd name="connsiteY2" fmla="*/ 1990 h 9584"/>
                  <a:gd name="connsiteX3" fmla="*/ 17335 w 32861"/>
                  <a:gd name="connsiteY3" fmla="*/ 8848 h 9584"/>
                  <a:gd name="connsiteX4" fmla="*/ 0 w 32861"/>
                  <a:gd name="connsiteY4" fmla="*/ 6848 h 95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2861" h="9584">
                    <a:moveTo>
                      <a:pt x="0" y="6848"/>
                    </a:moveTo>
                    <a:cubicBezTo>
                      <a:pt x="5620" y="3895"/>
                      <a:pt x="10192" y="2276"/>
                      <a:pt x="15621" y="943"/>
                    </a:cubicBezTo>
                    <a:cubicBezTo>
                      <a:pt x="20955" y="-105"/>
                      <a:pt x="27051" y="-867"/>
                      <a:pt x="32861" y="1990"/>
                    </a:cubicBezTo>
                    <a:cubicBezTo>
                      <a:pt x="27622" y="5515"/>
                      <a:pt x="22860" y="7515"/>
                      <a:pt x="17335" y="8848"/>
                    </a:cubicBezTo>
                    <a:cubicBezTo>
                      <a:pt x="12002" y="9896"/>
                      <a:pt x="5524" y="10277"/>
                      <a:pt x="0" y="6848"/>
                    </a:cubicBezTo>
                    <a:close/>
                  </a:path>
                </a:pathLst>
              </a:custGeom>
              <a:solidFill>
                <a:srgbClr val="3F19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>
                  <a:solidFill>
                    <a:schemeClr val="bg1"/>
                  </a:solidFill>
                </a:endParaRPr>
              </a:p>
            </p:txBody>
          </p:sp>
          <p:sp>
            <p:nvSpPr>
              <p:cNvPr id="3561" name="Freeform: Shape 3560">
                <a:extLst>
                  <a:ext uri="{FF2B5EF4-FFF2-40B4-BE49-F238E27FC236}">
                    <a16:creationId xmlns:a16="http://schemas.microsoft.com/office/drawing/2014/main" id="{56E2F3BC-0906-4253-BDD4-1EF6F3DAEEE3}"/>
                  </a:ext>
                </a:extLst>
              </p:cNvPr>
              <p:cNvSpPr/>
              <p:nvPr/>
            </p:nvSpPr>
            <p:spPr>
              <a:xfrm>
                <a:off x="6060492" y="3698461"/>
                <a:ext cx="37412" cy="22002"/>
              </a:xfrm>
              <a:custGeom>
                <a:avLst/>
                <a:gdLst>
                  <a:gd name="connsiteX0" fmla="*/ 34936 w 37412"/>
                  <a:gd name="connsiteY0" fmla="*/ 4381 h 22002"/>
                  <a:gd name="connsiteX1" fmla="*/ 18648 w 37412"/>
                  <a:gd name="connsiteY1" fmla="*/ 5810 h 22002"/>
                  <a:gd name="connsiteX2" fmla="*/ 11218 w 37412"/>
                  <a:gd name="connsiteY2" fmla="*/ 8096 h 22002"/>
                  <a:gd name="connsiteX3" fmla="*/ 7980 w 37412"/>
                  <a:gd name="connsiteY3" fmla="*/ 9906 h 22002"/>
                  <a:gd name="connsiteX4" fmla="*/ 8170 w 37412"/>
                  <a:gd name="connsiteY4" fmla="*/ 10001 h 22002"/>
                  <a:gd name="connsiteX5" fmla="*/ 10647 w 37412"/>
                  <a:gd name="connsiteY5" fmla="*/ 11049 h 22002"/>
                  <a:gd name="connsiteX6" fmla="*/ 18172 w 37412"/>
                  <a:gd name="connsiteY6" fmla="*/ 12192 h 22002"/>
                  <a:gd name="connsiteX7" fmla="*/ 34650 w 37412"/>
                  <a:gd name="connsiteY7" fmla="*/ 13049 h 22002"/>
                  <a:gd name="connsiteX8" fmla="*/ 35317 w 37412"/>
                  <a:gd name="connsiteY8" fmla="*/ 13049 h 22002"/>
                  <a:gd name="connsiteX9" fmla="*/ 36364 w 37412"/>
                  <a:gd name="connsiteY9" fmla="*/ 14002 h 22002"/>
                  <a:gd name="connsiteX10" fmla="*/ 37412 w 37412"/>
                  <a:gd name="connsiteY10" fmla="*/ 22003 h 22002"/>
                  <a:gd name="connsiteX11" fmla="*/ 33316 w 37412"/>
                  <a:gd name="connsiteY11" fmla="*/ 15335 h 22002"/>
                  <a:gd name="connsiteX12" fmla="*/ 35031 w 37412"/>
                  <a:gd name="connsiteY12" fmla="*/ 16288 h 22002"/>
                  <a:gd name="connsiteX13" fmla="*/ 17886 w 37412"/>
                  <a:gd name="connsiteY13" fmla="*/ 19336 h 22002"/>
                  <a:gd name="connsiteX14" fmla="*/ 8647 w 37412"/>
                  <a:gd name="connsiteY14" fmla="*/ 18669 h 22002"/>
                  <a:gd name="connsiteX15" fmla="*/ 3408 w 37412"/>
                  <a:gd name="connsiteY15" fmla="*/ 16478 h 22002"/>
                  <a:gd name="connsiteX16" fmla="*/ 74 w 37412"/>
                  <a:gd name="connsiteY16" fmla="*/ 9334 h 22002"/>
                  <a:gd name="connsiteX17" fmla="*/ 4170 w 37412"/>
                  <a:gd name="connsiteY17" fmla="*/ 3048 h 22002"/>
                  <a:gd name="connsiteX18" fmla="*/ 9028 w 37412"/>
                  <a:gd name="connsiteY18" fmla="*/ 1048 h 22002"/>
                  <a:gd name="connsiteX19" fmla="*/ 18076 w 37412"/>
                  <a:gd name="connsiteY19" fmla="*/ 0 h 22002"/>
                  <a:gd name="connsiteX20" fmla="*/ 34936 w 37412"/>
                  <a:gd name="connsiteY20" fmla="*/ 4381 h 220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7412" h="22002">
                    <a:moveTo>
                      <a:pt x="34936" y="4381"/>
                    </a:moveTo>
                    <a:cubicBezTo>
                      <a:pt x="29506" y="3334"/>
                      <a:pt x="23887" y="4953"/>
                      <a:pt x="18648" y="5810"/>
                    </a:cubicBezTo>
                    <a:cubicBezTo>
                      <a:pt x="16076" y="6477"/>
                      <a:pt x="13504" y="7239"/>
                      <a:pt x="11218" y="8096"/>
                    </a:cubicBezTo>
                    <a:cubicBezTo>
                      <a:pt x="8932" y="8858"/>
                      <a:pt x="7218" y="10763"/>
                      <a:pt x="7980" y="9906"/>
                    </a:cubicBezTo>
                    <a:cubicBezTo>
                      <a:pt x="7980" y="10096"/>
                      <a:pt x="7885" y="9525"/>
                      <a:pt x="8170" y="10001"/>
                    </a:cubicBezTo>
                    <a:cubicBezTo>
                      <a:pt x="8647" y="10382"/>
                      <a:pt x="9504" y="10763"/>
                      <a:pt x="10647" y="11049"/>
                    </a:cubicBezTo>
                    <a:cubicBezTo>
                      <a:pt x="12838" y="11620"/>
                      <a:pt x="15505" y="11906"/>
                      <a:pt x="18172" y="12192"/>
                    </a:cubicBezTo>
                    <a:cubicBezTo>
                      <a:pt x="23506" y="12668"/>
                      <a:pt x="29030" y="12954"/>
                      <a:pt x="34650" y="13049"/>
                    </a:cubicBezTo>
                    <a:lnTo>
                      <a:pt x="35317" y="13049"/>
                    </a:lnTo>
                    <a:cubicBezTo>
                      <a:pt x="35888" y="13049"/>
                      <a:pt x="36364" y="13430"/>
                      <a:pt x="36364" y="14002"/>
                    </a:cubicBezTo>
                    <a:cubicBezTo>
                      <a:pt x="36841" y="16764"/>
                      <a:pt x="37317" y="19431"/>
                      <a:pt x="37412" y="22003"/>
                    </a:cubicBezTo>
                    <a:cubicBezTo>
                      <a:pt x="35793" y="19717"/>
                      <a:pt x="34555" y="17431"/>
                      <a:pt x="33316" y="15335"/>
                    </a:cubicBezTo>
                    <a:lnTo>
                      <a:pt x="35031" y="16288"/>
                    </a:lnTo>
                    <a:cubicBezTo>
                      <a:pt x="29506" y="17907"/>
                      <a:pt x="23887" y="19145"/>
                      <a:pt x="17886" y="19336"/>
                    </a:cubicBezTo>
                    <a:cubicBezTo>
                      <a:pt x="14933" y="19431"/>
                      <a:pt x="11885" y="19431"/>
                      <a:pt x="8647" y="18669"/>
                    </a:cubicBezTo>
                    <a:cubicBezTo>
                      <a:pt x="7027" y="18288"/>
                      <a:pt x="5218" y="17717"/>
                      <a:pt x="3408" y="16478"/>
                    </a:cubicBezTo>
                    <a:cubicBezTo>
                      <a:pt x="1503" y="15145"/>
                      <a:pt x="-402" y="12097"/>
                      <a:pt x="74" y="9334"/>
                    </a:cubicBezTo>
                    <a:cubicBezTo>
                      <a:pt x="265" y="6286"/>
                      <a:pt x="2646" y="3810"/>
                      <a:pt x="4170" y="3048"/>
                    </a:cubicBezTo>
                    <a:cubicBezTo>
                      <a:pt x="5884" y="2000"/>
                      <a:pt x="7504" y="1524"/>
                      <a:pt x="9028" y="1048"/>
                    </a:cubicBezTo>
                    <a:cubicBezTo>
                      <a:pt x="12076" y="191"/>
                      <a:pt x="15124" y="0"/>
                      <a:pt x="18076" y="0"/>
                    </a:cubicBezTo>
                    <a:cubicBezTo>
                      <a:pt x="23887" y="381"/>
                      <a:pt x="30268" y="476"/>
                      <a:pt x="34936" y="4381"/>
                    </a:cubicBezTo>
                    <a:close/>
                  </a:path>
                </a:pathLst>
              </a:custGeom>
              <a:solidFill>
                <a:srgbClr val="3F19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>
                  <a:solidFill>
                    <a:schemeClr val="bg1"/>
                  </a:solidFill>
                </a:endParaRPr>
              </a:p>
            </p:txBody>
          </p:sp>
          <p:sp>
            <p:nvSpPr>
              <p:cNvPr id="3563" name="Freeform: Shape 3562">
                <a:extLst>
                  <a:ext uri="{FF2B5EF4-FFF2-40B4-BE49-F238E27FC236}">
                    <a16:creationId xmlns:a16="http://schemas.microsoft.com/office/drawing/2014/main" id="{E3B7BE29-E887-4162-8C51-F18D22A9C130}"/>
                  </a:ext>
                </a:extLst>
              </p:cNvPr>
              <p:cNvSpPr/>
              <p:nvPr/>
            </p:nvSpPr>
            <p:spPr>
              <a:xfrm>
                <a:off x="6089128" y="3703509"/>
                <a:ext cx="14205" cy="8096"/>
              </a:xfrm>
              <a:custGeom>
                <a:avLst/>
                <a:gdLst>
                  <a:gd name="connsiteX0" fmla="*/ 13 w 14205"/>
                  <a:gd name="connsiteY0" fmla="*/ 5620 h 8096"/>
                  <a:gd name="connsiteX1" fmla="*/ 2871 w 14205"/>
                  <a:gd name="connsiteY1" fmla="*/ 1238 h 8096"/>
                  <a:gd name="connsiteX2" fmla="*/ 6776 w 14205"/>
                  <a:gd name="connsiteY2" fmla="*/ 0 h 8096"/>
                  <a:gd name="connsiteX3" fmla="*/ 14206 w 14205"/>
                  <a:gd name="connsiteY3" fmla="*/ 3620 h 8096"/>
                  <a:gd name="connsiteX4" fmla="*/ 10681 w 14205"/>
                  <a:gd name="connsiteY4" fmla="*/ 7049 h 8096"/>
                  <a:gd name="connsiteX5" fmla="*/ 7062 w 14205"/>
                  <a:gd name="connsiteY5" fmla="*/ 8096 h 8096"/>
                  <a:gd name="connsiteX6" fmla="*/ 3728 w 14205"/>
                  <a:gd name="connsiteY6" fmla="*/ 7429 h 8096"/>
                  <a:gd name="connsiteX7" fmla="*/ 13 w 14205"/>
                  <a:gd name="connsiteY7" fmla="*/ 5620 h 80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4205" h="8096">
                    <a:moveTo>
                      <a:pt x="13" y="5620"/>
                    </a:moveTo>
                    <a:cubicBezTo>
                      <a:pt x="-177" y="3334"/>
                      <a:pt x="1728" y="2096"/>
                      <a:pt x="2871" y="1238"/>
                    </a:cubicBezTo>
                    <a:cubicBezTo>
                      <a:pt x="4204" y="286"/>
                      <a:pt x="5538" y="95"/>
                      <a:pt x="6776" y="0"/>
                    </a:cubicBezTo>
                    <a:cubicBezTo>
                      <a:pt x="9443" y="0"/>
                      <a:pt x="11443" y="857"/>
                      <a:pt x="14206" y="3620"/>
                    </a:cubicBezTo>
                    <a:cubicBezTo>
                      <a:pt x="13253" y="5525"/>
                      <a:pt x="11920" y="6382"/>
                      <a:pt x="10681" y="7049"/>
                    </a:cubicBezTo>
                    <a:cubicBezTo>
                      <a:pt x="9443" y="7810"/>
                      <a:pt x="8205" y="8001"/>
                      <a:pt x="7062" y="8096"/>
                    </a:cubicBezTo>
                    <a:cubicBezTo>
                      <a:pt x="5919" y="8001"/>
                      <a:pt x="4776" y="8001"/>
                      <a:pt x="3728" y="7429"/>
                    </a:cubicBezTo>
                    <a:cubicBezTo>
                      <a:pt x="2585" y="7049"/>
                      <a:pt x="1918" y="6191"/>
                      <a:pt x="13" y="5620"/>
                    </a:cubicBezTo>
                    <a:close/>
                  </a:path>
                </a:pathLst>
              </a:custGeom>
              <a:solidFill>
                <a:srgbClr val="3F19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>
                  <a:solidFill>
                    <a:schemeClr val="bg1"/>
                  </a:solidFill>
                </a:endParaRPr>
              </a:p>
            </p:txBody>
          </p:sp>
        </p:grpSp>
        <p:sp>
          <p:nvSpPr>
            <p:cNvPr id="3572" name="Freeform: Shape 3571">
              <a:extLst>
                <a:ext uri="{FF2B5EF4-FFF2-40B4-BE49-F238E27FC236}">
                  <a16:creationId xmlns:a16="http://schemas.microsoft.com/office/drawing/2014/main" id="{8F087CD8-C4A4-404E-9F82-918140CFE107}"/>
                </a:ext>
              </a:extLst>
            </p:cNvPr>
            <p:cNvSpPr/>
            <p:nvPr/>
          </p:nvSpPr>
          <p:spPr>
            <a:xfrm>
              <a:off x="6027521" y="3255598"/>
              <a:ext cx="112299" cy="37067"/>
            </a:xfrm>
            <a:custGeom>
              <a:avLst/>
              <a:gdLst>
                <a:gd name="connsiteX0" fmla="*/ 83439 w 112299"/>
                <a:gd name="connsiteY0" fmla="*/ 13954 h 37067"/>
                <a:gd name="connsiteX1" fmla="*/ 36481 w 112299"/>
                <a:gd name="connsiteY1" fmla="*/ 1572 h 37067"/>
                <a:gd name="connsiteX2" fmla="*/ 12478 w 112299"/>
                <a:gd name="connsiteY2" fmla="*/ 19669 h 37067"/>
                <a:gd name="connsiteX3" fmla="*/ 190 w 112299"/>
                <a:gd name="connsiteY3" fmla="*/ 21098 h 37067"/>
                <a:gd name="connsiteX4" fmla="*/ 0 w 112299"/>
                <a:gd name="connsiteY4" fmla="*/ 27480 h 37067"/>
                <a:gd name="connsiteX5" fmla="*/ 14573 w 112299"/>
                <a:gd name="connsiteY5" fmla="*/ 26718 h 37067"/>
                <a:gd name="connsiteX6" fmla="*/ 54102 w 112299"/>
                <a:gd name="connsiteY6" fmla="*/ 36243 h 37067"/>
                <a:gd name="connsiteX7" fmla="*/ 85153 w 112299"/>
                <a:gd name="connsiteY7" fmla="*/ 21479 h 37067"/>
                <a:gd name="connsiteX8" fmla="*/ 112109 w 112299"/>
                <a:gd name="connsiteY8" fmla="*/ 22527 h 37067"/>
                <a:gd name="connsiteX9" fmla="*/ 112300 w 112299"/>
                <a:gd name="connsiteY9" fmla="*/ 15192 h 37067"/>
                <a:gd name="connsiteX10" fmla="*/ 83439 w 112299"/>
                <a:gd name="connsiteY10" fmla="*/ 13954 h 37067"/>
                <a:gd name="connsiteX11" fmla="*/ 48387 w 112299"/>
                <a:gd name="connsiteY11" fmla="*/ 32147 h 37067"/>
                <a:gd name="connsiteX12" fmla="*/ 16764 w 112299"/>
                <a:gd name="connsiteY12" fmla="*/ 22622 h 37067"/>
                <a:gd name="connsiteX13" fmla="*/ 24860 w 112299"/>
                <a:gd name="connsiteY13" fmla="*/ 12430 h 37067"/>
                <a:gd name="connsiteX14" fmla="*/ 37243 w 112299"/>
                <a:gd name="connsiteY14" fmla="*/ 6144 h 37067"/>
                <a:gd name="connsiteX15" fmla="*/ 34195 w 112299"/>
                <a:gd name="connsiteY15" fmla="*/ 13383 h 37067"/>
                <a:gd name="connsiteX16" fmla="*/ 46482 w 112299"/>
                <a:gd name="connsiteY16" fmla="*/ 27765 h 37067"/>
                <a:gd name="connsiteX17" fmla="*/ 59722 w 112299"/>
                <a:gd name="connsiteY17" fmla="*/ 14335 h 37067"/>
                <a:gd name="connsiteX18" fmla="*/ 56293 w 112299"/>
                <a:gd name="connsiteY18" fmla="*/ 5667 h 37067"/>
                <a:gd name="connsiteX19" fmla="*/ 80677 w 112299"/>
                <a:gd name="connsiteY19" fmla="*/ 19002 h 37067"/>
                <a:gd name="connsiteX20" fmla="*/ 48387 w 112299"/>
                <a:gd name="connsiteY20" fmla="*/ 32147 h 37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12299" h="37067">
                  <a:moveTo>
                    <a:pt x="83439" y="13954"/>
                  </a:moveTo>
                  <a:cubicBezTo>
                    <a:pt x="83439" y="13954"/>
                    <a:pt x="59436" y="-5572"/>
                    <a:pt x="36481" y="1572"/>
                  </a:cubicBezTo>
                  <a:cubicBezTo>
                    <a:pt x="20479" y="6525"/>
                    <a:pt x="12478" y="19669"/>
                    <a:pt x="12478" y="19669"/>
                  </a:cubicBezTo>
                  <a:lnTo>
                    <a:pt x="190" y="21098"/>
                  </a:lnTo>
                  <a:lnTo>
                    <a:pt x="0" y="27480"/>
                  </a:lnTo>
                  <a:lnTo>
                    <a:pt x="14573" y="26718"/>
                  </a:lnTo>
                  <a:cubicBezTo>
                    <a:pt x="14573" y="26718"/>
                    <a:pt x="34957" y="40529"/>
                    <a:pt x="54102" y="36243"/>
                  </a:cubicBezTo>
                  <a:cubicBezTo>
                    <a:pt x="73247" y="31956"/>
                    <a:pt x="85153" y="21479"/>
                    <a:pt x="85153" y="21479"/>
                  </a:cubicBezTo>
                  <a:lnTo>
                    <a:pt x="112109" y="22527"/>
                  </a:lnTo>
                  <a:lnTo>
                    <a:pt x="112300" y="15192"/>
                  </a:lnTo>
                  <a:lnTo>
                    <a:pt x="83439" y="13954"/>
                  </a:lnTo>
                  <a:close/>
                  <a:moveTo>
                    <a:pt x="48387" y="32147"/>
                  </a:moveTo>
                  <a:cubicBezTo>
                    <a:pt x="28289" y="32337"/>
                    <a:pt x="16764" y="22622"/>
                    <a:pt x="16764" y="22622"/>
                  </a:cubicBezTo>
                  <a:cubicBezTo>
                    <a:pt x="16764" y="22622"/>
                    <a:pt x="18002" y="17859"/>
                    <a:pt x="24860" y="12430"/>
                  </a:cubicBezTo>
                  <a:cubicBezTo>
                    <a:pt x="28575" y="9573"/>
                    <a:pt x="32385" y="7382"/>
                    <a:pt x="37243" y="6144"/>
                  </a:cubicBezTo>
                  <a:cubicBezTo>
                    <a:pt x="35528" y="7858"/>
                    <a:pt x="34290" y="10144"/>
                    <a:pt x="34195" y="13383"/>
                  </a:cubicBezTo>
                  <a:cubicBezTo>
                    <a:pt x="33909" y="21098"/>
                    <a:pt x="39433" y="27480"/>
                    <a:pt x="46482" y="27765"/>
                  </a:cubicBezTo>
                  <a:cubicBezTo>
                    <a:pt x="53531" y="28051"/>
                    <a:pt x="59436" y="22050"/>
                    <a:pt x="59722" y="14335"/>
                  </a:cubicBezTo>
                  <a:cubicBezTo>
                    <a:pt x="59817" y="10525"/>
                    <a:pt x="58484" y="7668"/>
                    <a:pt x="56293" y="5667"/>
                  </a:cubicBezTo>
                  <a:cubicBezTo>
                    <a:pt x="69247" y="8239"/>
                    <a:pt x="80677" y="19002"/>
                    <a:pt x="80677" y="19002"/>
                  </a:cubicBezTo>
                  <a:cubicBezTo>
                    <a:pt x="80677" y="19002"/>
                    <a:pt x="68485" y="31956"/>
                    <a:pt x="48387" y="32147"/>
                  </a:cubicBezTo>
                  <a:close/>
                </a:path>
              </a:pathLst>
            </a:custGeom>
            <a:solidFill>
              <a:srgbClr val="CD3E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>
                <a:solidFill>
                  <a:schemeClr val="bg1"/>
                </a:solidFill>
              </a:endParaRPr>
            </a:p>
          </p:txBody>
        </p:sp>
        <p:grpSp>
          <p:nvGrpSpPr>
            <p:cNvPr id="3573" name="Graphic 3392">
              <a:extLst>
                <a:ext uri="{FF2B5EF4-FFF2-40B4-BE49-F238E27FC236}">
                  <a16:creationId xmlns:a16="http://schemas.microsoft.com/office/drawing/2014/main" id="{75B892D6-A882-4B56-875D-C64DC57E8119}"/>
                </a:ext>
              </a:extLst>
            </p:cNvPr>
            <p:cNvGrpSpPr/>
            <p:nvPr/>
          </p:nvGrpSpPr>
          <p:grpSpPr>
            <a:xfrm>
              <a:off x="6030762" y="3322608"/>
              <a:ext cx="93059" cy="54006"/>
              <a:chOff x="6030753" y="3322605"/>
              <a:chExt cx="93059" cy="54006"/>
            </a:xfrm>
            <a:solidFill>
              <a:srgbClr val="CD3E00"/>
            </a:solidFill>
          </p:grpSpPr>
          <p:sp>
            <p:nvSpPr>
              <p:cNvPr id="3574" name="Freeform: Shape 3573">
                <a:extLst>
                  <a:ext uri="{FF2B5EF4-FFF2-40B4-BE49-F238E27FC236}">
                    <a16:creationId xmlns:a16="http://schemas.microsoft.com/office/drawing/2014/main" id="{CC1AB223-2064-4DF7-BF2C-5EE6230AD125}"/>
                  </a:ext>
                </a:extLst>
              </p:cNvPr>
              <p:cNvSpPr/>
              <p:nvPr/>
            </p:nvSpPr>
            <p:spPr>
              <a:xfrm>
                <a:off x="6046469" y="3322605"/>
                <a:ext cx="77342" cy="54006"/>
              </a:xfrm>
              <a:custGeom>
                <a:avLst/>
                <a:gdLst>
                  <a:gd name="connsiteX0" fmla="*/ 69723 w 77342"/>
                  <a:gd name="connsiteY0" fmla="*/ 0 h 54006"/>
                  <a:gd name="connsiteX1" fmla="*/ 4763 w 77342"/>
                  <a:gd name="connsiteY1" fmla="*/ 0 h 54006"/>
                  <a:gd name="connsiteX2" fmla="*/ 0 w 77342"/>
                  <a:gd name="connsiteY2" fmla="*/ 3905 h 54006"/>
                  <a:gd name="connsiteX3" fmla="*/ 44768 w 77342"/>
                  <a:gd name="connsiteY3" fmla="*/ 9430 h 54006"/>
                  <a:gd name="connsiteX4" fmla="*/ 46387 w 77342"/>
                  <a:gd name="connsiteY4" fmla="*/ 21907 h 54006"/>
                  <a:gd name="connsiteX5" fmla="*/ 55912 w 77342"/>
                  <a:gd name="connsiteY5" fmla="*/ 32290 h 54006"/>
                  <a:gd name="connsiteX6" fmla="*/ 55912 w 77342"/>
                  <a:gd name="connsiteY6" fmla="*/ 54007 h 54006"/>
                  <a:gd name="connsiteX7" fmla="*/ 77343 w 77342"/>
                  <a:gd name="connsiteY7" fmla="*/ 54007 h 54006"/>
                  <a:gd name="connsiteX8" fmla="*/ 77343 w 77342"/>
                  <a:gd name="connsiteY8" fmla="*/ 13430 h 54006"/>
                  <a:gd name="connsiteX9" fmla="*/ 69723 w 77342"/>
                  <a:gd name="connsiteY9" fmla="*/ 0 h 54006"/>
                  <a:gd name="connsiteX10" fmla="*/ 73152 w 77342"/>
                  <a:gd name="connsiteY10" fmla="*/ 50482 h 54006"/>
                  <a:gd name="connsiteX11" fmla="*/ 59626 w 77342"/>
                  <a:gd name="connsiteY11" fmla="*/ 50482 h 54006"/>
                  <a:gd name="connsiteX12" fmla="*/ 59626 w 77342"/>
                  <a:gd name="connsiteY12" fmla="*/ 28099 h 54006"/>
                  <a:gd name="connsiteX13" fmla="*/ 49054 w 77342"/>
                  <a:gd name="connsiteY13" fmla="*/ 18097 h 54006"/>
                  <a:gd name="connsiteX14" fmla="*/ 47815 w 77342"/>
                  <a:gd name="connsiteY14" fmla="*/ 3143 h 54006"/>
                  <a:gd name="connsiteX15" fmla="*/ 54959 w 77342"/>
                  <a:gd name="connsiteY15" fmla="*/ 3143 h 54006"/>
                  <a:gd name="connsiteX16" fmla="*/ 56293 w 77342"/>
                  <a:gd name="connsiteY16" fmla="*/ 13907 h 54006"/>
                  <a:gd name="connsiteX17" fmla="*/ 64294 w 77342"/>
                  <a:gd name="connsiteY17" fmla="*/ 10001 h 54006"/>
                  <a:gd name="connsiteX18" fmla="*/ 61246 w 77342"/>
                  <a:gd name="connsiteY18" fmla="*/ 3143 h 54006"/>
                  <a:gd name="connsiteX19" fmla="*/ 66103 w 77342"/>
                  <a:gd name="connsiteY19" fmla="*/ 3143 h 54006"/>
                  <a:gd name="connsiteX20" fmla="*/ 72676 w 77342"/>
                  <a:gd name="connsiteY20" fmla="*/ 11620 h 54006"/>
                  <a:gd name="connsiteX21" fmla="*/ 73152 w 77342"/>
                  <a:gd name="connsiteY21" fmla="*/ 50482 h 540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77342" h="54006">
                    <a:moveTo>
                      <a:pt x="69723" y="0"/>
                    </a:moveTo>
                    <a:lnTo>
                      <a:pt x="4763" y="0"/>
                    </a:lnTo>
                    <a:lnTo>
                      <a:pt x="0" y="3905"/>
                    </a:lnTo>
                    <a:lnTo>
                      <a:pt x="44768" y="9430"/>
                    </a:lnTo>
                    <a:cubicBezTo>
                      <a:pt x="44768" y="9430"/>
                      <a:pt x="43148" y="16002"/>
                      <a:pt x="46387" y="21907"/>
                    </a:cubicBezTo>
                    <a:cubicBezTo>
                      <a:pt x="49625" y="27813"/>
                      <a:pt x="55912" y="32290"/>
                      <a:pt x="55912" y="32290"/>
                    </a:cubicBezTo>
                    <a:lnTo>
                      <a:pt x="55912" y="54007"/>
                    </a:lnTo>
                    <a:lnTo>
                      <a:pt x="77343" y="54007"/>
                    </a:lnTo>
                    <a:cubicBezTo>
                      <a:pt x="77343" y="54007"/>
                      <a:pt x="77343" y="20288"/>
                      <a:pt x="77343" y="13430"/>
                    </a:cubicBezTo>
                    <a:cubicBezTo>
                      <a:pt x="77248" y="6572"/>
                      <a:pt x="69723" y="0"/>
                      <a:pt x="69723" y="0"/>
                    </a:cubicBezTo>
                    <a:close/>
                    <a:moveTo>
                      <a:pt x="73152" y="50482"/>
                    </a:moveTo>
                    <a:lnTo>
                      <a:pt x="59626" y="50482"/>
                    </a:lnTo>
                    <a:lnTo>
                      <a:pt x="59626" y="28099"/>
                    </a:lnTo>
                    <a:cubicBezTo>
                      <a:pt x="59626" y="28099"/>
                      <a:pt x="51911" y="24670"/>
                      <a:pt x="49054" y="18097"/>
                    </a:cubicBezTo>
                    <a:cubicBezTo>
                      <a:pt x="46196" y="11525"/>
                      <a:pt x="47815" y="3143"/>
                      <a:pt x="47815" y="3143"/>
                    </a:cubicBezTo>
                    <a:lnTo>
                      <a:pt x="54959" y="3143"/>
                    </a:lnTo>
                    <a:cubicBezTo>
                      <a:pt x="54959" y="3143"/>
                      <a:pt x="52387" y="12382"/>
                      <a:pt x="56293" y="13907"/>
                    </a:cubicBezTo>
                    <a:cubicBezTo>
                      <a:pt x="60198" y="15526"/>
                      <a:pt x="64008" y="13621"/>
                      <a:pt x="64294" y="10001"/>
                    </a:cubicBezTo>
                    <a:cubicBezTo>
                      <a:pt x="64579" y="6286"/>
                      <a:pt x="61246" y="3143"/>
                      <a:pt x="61246" y="3143"/>
                    </a:cubicBezTo>
                    <a:cubicBezTo>
                      <a:pt x="61246" y="3143"/>
                      <a:pt x="65341" y="3143"/>
                      <a:pt x="66103" y="3143"/>
                    </a:cubicBezTo>
                    <a:cubicBezTo>
                      <a:pt x="66865" y="3143"/>
                      <a:pt x="72676" y="11620"/>
                      <a:pt x="72676" y="11620"/>
                    </a:cubicBezTo>
                    <a:lnTo>
                      <a:pt x="73152" y="50482"/>
                    </a:lnTo>
                    <a:close/>
                  </a:path>
                </a:pathLst>
              </a:custGeom>
              <a:solidFill>
                <a:srgbClr val="CD3E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>
                  <a:solidFill>
                    <a:schemeClr val="bg1"/>
                  </a:solidFill>
                </a:endParaRPr>
              </a:p>
            </p:txBody>
          </p:sp>
          <p:sp>
            <p:nvSpPr>
              <p:cNvPr id="3575" name="Freeform: Shape 3574">
                <a:extLst>
                  <a:ext uri="{FF2B5EF4-FFF2-40B4-BE49-F238E27FC236}">
                    <a16:creationId xmlns:a16="http://schemas.microsoft.com/office/drawing/2014/main" id="{97458C68-B100-483E-AB61-DB6236C20695}"/>
                  </a:ext>
                </a:extLst>
              </p:cNvPr>
              <p:cNvSpPr/>
              <p:nvPr/>
            </p:nvSpPr>
            <p:spPr>
              <a:xfrm>
                <a:off x="6030753" y="3339822"/>
                <a:ext cx="51625" cy="17171"/>
              </a:xfrm>
              <a:custGeom>
                <a:avLst/>
                <a:gdLst>
                  <a:gd name="connsiteX0" fmla="*/ 0 w 51625"/>
                  <a:gd name="connsiteY0" fmla="*/ 9738 h 17171"/>
                  <a:gd name="connsiteX1" fmla="*/ 16669 w 51625"/>
                  <a:gd name="connsiteY1" fmla="*/ 23 h 17171"/>
                  <a:gd name="connsiteX2" fmla="*/ 34195 w 51625"/>
                  <a:gd name="connsiteY2" fmla="*/ 11929 h 17171"/>
                  <a:gd name="connsiteX3" fmla="*/ 50864 w 51625"/>
                  <a:gd name="connsiteY3" fmla="*/ 23 h 17171"/>
                  <a:gd name="connsiteX4" fmla="*/ 51626 w 51625"/>
                  <a:gd name="connsiteY4" fmla="*/ 5643 h 17171"/>
                  <a:gd name="connsiteX5" fmla="*/ 34481 w 51625"/>
                  <a:gd name="connsiteY5" fmla="*/ 17168 h 17171"/>
                  <a:gd name="connsiteX6" fmla="*/ 15812 w 51625"/>
                  <a:gd name="connsiteY6" fmla="*/ 4500 h 17171"/>
                  <a:gd name="connsiteX7" fmla="*/ 95 w 51625"/>
                  <a:gd name="connsiteY7" fmla="*/ 15453 h 17171"/>
                  <a:gd name="connsiteX8" fmla="*/ 95 w 51625"/>
                  <a:gd name="connsiteY8" fmla="*/ 9738 h 17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1625" h="17171">
                    <a:moveTo>
                      <a:pt x="0" y="9738"/>
                    </a:moveTo>
                    <a:cubicBezTo>
                      <a:pt x="0" y="9738"/>
                      <a:pt x="7334" y="-549"/>
                      <a:pt x="16669" y="23"/>
                    </a:cubicBezTo>
                    <a:cubicBezTo>
                      <a:pt x="26003" y="594"/>
                      <a:pt x="28194" y="11358"/>
                      <a:pt x="34195" y="11929"/>
                    </a:cubicBezTo>
                    <a:cubicBezTo>
                      <a:pt x="40196" y="12501"/>
                      <a:pt x="50864" y="23"/>
                      <a:pt x="50864" y="23"/>
                    </a:cubicBezTo>
                    <a:lnTo>
                      <a:pt x="51626" y="5643"/>
                    </a:lnTo>
                    <a:cubicBezTo>
                      <a:pt x="51626" y="5643"/>
                      <a:pt x="40672" y="16882"/>
                      <a:pt x="34481" y="17168"/>
                    </a:cubicBezTo>
                    <a:cubicBezTo>
                      <a:pt x="28194" y="17454"/>
                      <a:pt x="25432" y="2309"/>
                      <a:pt x="15812" y="4500"/>
                    </a:cubicBezTo>
                    <a:cubicBezTo>
                      <a:pt x="9430" y="5928"/>
                      <a:pt x="95" y="15453"/>
                      <a:pt x="95" y="15453"/>
                    </a:cubicBezTo>
                    <a:lnTo>
                      <a:pt x="95" y="9738"/>
                    </a:lnTo>
                    <a:close/>
                  </a:path>
                </a:pathLst>
              </a:custGeom>
              <a:solidFill>
                <a:srgbClr val="CD3E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>
                  <a:solidFill>
                    <a:schemeClr val="bg1"/>
                  </a:solidFill>
                </a:endParaRPr>
              </a:p>
            </p:txBody>
          </p:sp>
          <p:sp>
            <p:nvSpPr>
              <p:cNvPr id="3576" name="Freeform: Shape 3575">
                <a:extLst>
                  <a:ext uri="{FF2B5EF4-FFF2-40B4-BE49-F238E27FC236}">
                    <a16:creationId xmlns:a16="http://schemas.microsoft.com/office/drawing/2014/main" id="{27A3A406-840C-49D1-848D-157E9CD70D19}"/>
                  </a:ext>
                </a:extLst>
              </p:cNvPr>
              <p:cNvSpPr/>
              <p:nvPr/>
            </p:nvSpPr>
            <p:spPr>
              <a:xfrm>
                <a:off x="6030753" y="3354872"/>
                <a:ext cx="51625" cy="17171"/>
              </a:xfrm>
              <a:custGeom>
                <a:avLst/>
                <a:gdLst>
                  <a:gd name="connsiteX0" fmla="*/ 0 w 51625"/>
                  <a:gd name="connsiteY0" fmla="*/ 9738 h 17171"/>
                  <a:gd name="connsiteX1" fmla="*/ 16669 w 51625"/>
                  <a:gd name="connsiteY1" fmla="*/ 23 h 17171"/>
                  <a:gd name="connsiteX2" fmla="*/ 34195 w 51625"/>
                  <a:gd name="connsiteY2" fmla="*/ 11929 h 17171"/>
                  <a:gd name="connsiteX3" fmla="*/ 50864 w 51625"/>
                  <a:gd name="connsiteY3" fmla="*/ 23 h 17171"/>
                  <a:gd name="connsiteX4" fmla="*/ 51626 w 51625"/>
                  <a:gd name="connsiteY4" fmla="*/ 5643 h 17171"/>
                  <a:gd name="connsiteX5" fmla="*/ 34481 w 51625"/>
                  <a:gd name="connsiteY5" fmla="*/ 17168 h 17171"/>
                  <a:gd name="connsiteX6" fmla="*/ 15812 w 51625"/>
                  <a:gd name="connsiteY6" fmla="*/ 4500 h 17171"/>
                  <a:gd name="connsiteX7" fmla="*/ 95 w 51625"/>
                  <a:gd name="connsiteY7" fmla="*/ 15453 h 17171"/>
                  <a:gd name="connsiteX8" fmla="*/ 95 w 51625"/>
                  <a:gd name="connsiteY8" fmla="*/ 9738 h 17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1625" h="17171">
                    <a:moveTo>
                      <a:pt x="0" y="9738"/>
                    </a:moveTo>
                    <a:cubicBezTo>
                      <a:pt x="0" y="9738"/>
                      <a:pt x="7334" y="-549"/>
                      <a:pt x="16669" y="23"/>
                    </a:cubicBezTo>
                    <a:cubicBezTo>
                      <a:pt x="26003" y="594"/>
                      <a:pt x="28194" y="11358"/>
                      <a:pt x="34195" y="11929"/>
                    </a:cubicBezTo>
                    <a:cubicBezTo>
                      <a:pt x="40196" y="12501"/>
                      <a:pt x="50864" y="23"/>
                      <a:pt x="50864" y="23"/>
                    </a:cubicBezTo>
                    <a:lnTo>
                      <a:pt x="51626" y="5643"/>
                    </a:lnTo>
                    <a:cubicBezTo>
                      <a:pt x="51626" y="5643"/>
                      <a:pt x="40672" y="16882"/>
                      <a:pt x="34481" y="17168"/>
                    </a:cubicBezTo>
                    <a:cubicBezTo>
                      <a:pt x="28194" y="17454"/>
                      <a:pt x="25432" y="2309"/>
                      <a:pt x="15812" y="4500"/>
                    </a:cubicBezTo>
                    <a:cubicBezTo>
                      <a:pt x="9430" y="5928"/>
                      <a:pt x="95" y="15453"/>
                      <a:pt x="95" y="15453"/>
                    </a:cubicBezTo>
                    <a:lnTo>
                      <a:pt x="95" y="9738"/>
                    </a:lnTo>
                    <a:close/>
                  </a:path>
                </a:pathLst>
              </a:custGeom>
              <a:solidFill>
                <a:srgbClr val="CD3E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>
                  <a:solidFill>
                    <a:schemeClr val="bg1"/>
                  </a:solidFill>
                </a:endParaRPr>
              </a:p>
            </p:txBody>
          </p:sp>
        </p:grpSp>
        <p:sp>
          <p:nvSpPr>
            <p:cNvPr id="3577" name="Freeform: Shape 3576">
              <a:extLst>
                <a:ext uri="{FF2B5EF4-FFF2-40B4-BE49-F238E27FC236}">
                  <a16:creationId xmlns:a16="http://schemas.microsoft.com/office/drawing/2014/main" id="{A6DAA1B7-707A-4E15-B8CD-55511E1F3D61}"/>
                </a:ext>
              </a:extLst>
            </p:cNvPr>
            <p:cNvSpPr/>
            <p:nvPr/>
          </p:nvSpPr>
          <p:spPr>
            <a:xfrm>
              <a:off x="6038231" y="3400334"/>
              <a:ext cx="82100" cy="68104"/>
            </a:xfrm>
            <a:custGeom>
              <a:avLst/>
              <a:gdLst>
                <a:gd name="connsiteX0" fmla="*/ 81780 w 82100"/>
                <a:gd name="connsiteY0" fmla="*/ 43434 h 68104"/>
                <a:gd name="connsiteX1" fmla="*/ 38155 w 82100"/>
                <a:gd name="connsiteY1" fmla="*/ 27908 h 68104"/>
                <a:gd name="connsiteX2" fmla="*/ 37584 w 82100"/>
                <a:gd name="connsiteY2" fmla="*/ 26861 h 68104"/>
                <a:gd name="connsiteX3" fmla="*/ 48537 w 82100"/>
                <a:gd name="connsiteY3" fmla="*/ 21527 h 68104"/>
                <a:gd name="connsiteX4" fmla="*/ 43584 w 82100"/>
                <a:gd name="connsiteY4" fmla="*/ 6953 h 68104"/>
                <a:gd name="connsiteX5" fmla="*/ 43584 w 82100"/>
                <a:gd name="connsiteY5" fmla="*/ 16002 h 68104"/>
                <a:gd name="connsiteX6" fmla="*/ 29011 w 82100"/>
                <a:gd name="connsiteY6" fmla="*/ 17621 h 68104"/>
                <a:gd name="connsiteX7" fmla="*/ 33393 w 82100"/>
                <a:gd name="connsiteY7" fmla="*/ 9811 h 68104"/>
                <a:gd name="connsiteX8" fmla="*/ 23010 w 82100"/>
                <a:gd name="connsiteY8" fmla="*/ 0 h 68104"/>
                <a:gd name="connsiteX9" fmla="*/ 12628 w 82100"/>
                <a:gd name="connsiteY9" fmla="*/ 9811 h 68104"/>
                <a:gd name="connsiteX10" fmla="*/ 16248 w 82100"/>
                <a:gd name="connsiteY10" fmla="*/ 17145 h 68104"/>
                <a:gd name="connsiteX11" fmla="*/ 5580 w 82100"/>
                <a:gd name="connsiteY11" fmla="*/ 14097 h 68104"/>
                <a:gd name="connsiteX12" fmla="*/ 2246 w 82100"/>
                <a:gd name="connsiteY12" fmla="*/ 6477 h 68104"/>
                <a:gd name="connsiteX13" fmla="*/ 2532 w 82100"/>
                <a:gd name="connsiteY13" fmla="*/ 19621 h 68104"/>
                <a:gd name="connsiteX14" fmla="*/ 8532 w 82100"/>
                <a:gd name="connsiteY14" fmla="*/ 23336 h 68104"/>
                <a:gd name="connsiteX15" fmla="*/ 3770 w 82100"/>
                <a:gd name="connsiteY15" fmla="*/ 24479 h 68104"/>
                <a:gd name="connsiteX16" fmla="*/ 2532 w 82100"/>
                <a:gd name="connsiteY16" fmla="*/ 31718 h 68104"/>
                <a:gd name="connsiteX17" fmla="*/ 9961 w 82100"/>
                <a:gd name="connsiteY17" fmla="*/ 31718 h 68104"/>
                <a:gd name="connsiteX18" fmla="*/ 13771 w 82100"/>
                <a:gd name="connsiteY18" fmla="*/ 38100 h 68104"/>
                <a:gd name="connsiteX19" fmla="*/ 24344 w 82100"/>
                <a:gd name="connsiteY19" fmla="*/ 40291 h 68104"/>
                <a:gd name="connsiteX20" fmla="*/ 30821 w 82100"/>
                <a:gd name="connsiteY20" fmla="*/ 67723 h 68104"/>
                <a:gd name="connsiteX21" fmla="*/ 37584 w 82100"/>
                <a:gd name="connsiteY21" fmla="*/ 67723 h 68104"/>
                <a:gd name="connsiteX22" fmla="*/ 42537 w 82100"/>
                <a:gd name="connsiteY22" fmla="*/ 48578 h 68104"/>
                <a:gd name="connsiteX23" fmla="*/ 60253 w 82100"/>
                <a:gd name="connsiteY23" fmla="*/ 48863 h 68104"/>
                <a:gd name="connsiteX24" fmla="*/ 60253 w 82100"/>
                <a:gd name="connsiteY24" fmla="*/ 67723 h 68104"/>
                <a:gd name="connsiteX25" fmla="*/ 64063 w 82100"/>
                <a:gd name="connsiteY25" fmla="*/ 68104 h 68104"/>
                <a:gd name="connsiteX26" fmla="*/ 68349 w 82100"/>
                <a:gd name="connsiteY26" fmla="*/ 51530 h 68104"/>
                <a:gd name="connsiteX27" fmla="*/ 76636 w 82100"/>
                <a:gd name="connsiteY27" fmla="*/ 50197 h 68104"/>
                <a:gd name="connsiteX28" fmla="*/ 73779 w 82100"/>
                <a:gd name="connsiteY28" fmla="*/ 67723 h 68104"/>
                <a:gd name="connsiteX29" fmla="*/ 77874 w 82100"/>
                <a:gd name="connsiteY29" fmla="*/ 68104 h 68104"/>
                <a:gd name="connsiteX30" fmla="*/ 81780 w 82100"/>
                <a:gd name="connsiteY30" fmla="*/ 43434 h 68104"/>
                <a:gd name="connsiteX31" fmla="*/ 67873 w 82100"/>
                <a:gd name="connsiteY31" fmla="*/ 43625 h 68104"/>
                <a:gd name="connsiteX32" fmla="*/ 39298 w 82100"/>
                <a:gd name="connsiteY32" fmla="*/ 43625 h 68104"/>
                <a:gd name="connsiteX33" fmla="*/ 34250 w 82100"/>
                <a:gd name="connsiteY33" fmla="*/ 60960 h 68104"/>
                <a:gd name="connsiteX34" fmla="*/ 28916 w 82100"/>
                <a:gd name="connsiteY34" fmla="*/ 41339 h 68104"/>
                <a:gd name="connsiteX35" fmla="*/ 18724 w 82100"/>
                <a:gd name="connsiteY35" fmla="*/ 35528 h 68104"/>
                <a:gd name="connsiteX36" fmla="*/ 13866 w 82100"/>
                <a:gd name="connsiteY36" fmla="*/ 26289 h 68104"/>
                <a:gd name="connsiteX37" fmla="*/ 34155 w 82100"/>
                <a:gd name="connsiteY37" fmla="*/ 30861 h 68104"/>
                <a:gd name="connsiteX38" fmla="*/ 67873 w 82100"/>
                <a:gd name="connsiteY38" fmla="*/ 43625 h 68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82100" h="68104">
                  <a:moveTo>
                    <a:pt x="81780" y="43434"/>
                  </a:moveTo>
                  <a:cubicBezTo>
                    <a:pt x="78732" y="33433"/>
                    <a:pt x="38155" y="27908"/>
                    <a:pt x="38155" y="27908"/>
                  </a:cubicBezTo>
                  <a:cubicBezTo>
                    <a:pt x="38155" y="27908"/>
                    <a:pt x="37965" y="27432"/>
                    <a:pt x="37584" y="26861"/>
                  </a:cubicBezTo>
                  <a:cubicBezTo>
                    <a:pt x="40441" y="26670"/>
                    <a:pt x="45204" y="25717"/>
                    <a:pt x="48537" y="21527"/>
                  </a:cubicBezTo>
                  <a:cubicBezTo>
                    <a:pt x="55205" y="13049"/>
                    <a:pt x="43584" y="6953"/>
                    <a:pt x="43584" y="6953"/>
                  </a:cubicBezTo>
                  <a:cubicBezTo>
                    <a:pt x="43584" y="6953"/>
                    <a:pt x="48061" y="12478"/>
                    <a:pt x="43584" y="16002"/>
                  </a:cubicBezTo>
                  <a:cubicBezTo>
                    <a:pt x="40346" y="18574"/>
                    <a:pt x="32821" y="18097"/>
                    <a:pt x="29011" y="17621"/>
                  </a:cubicBezTo>
                  <a:cubicBezTo>
                    <a:pt x="31583" y="15812"/>
                    <a:pt x="33393" y="13049"/>
                    <a:pt x="33393" y="9811"/>
                  </a:cubicBezTo>
                  <a:cubicBezTo>
                    <a:pt x="33393" y="4382"/>
                    <a:pt x="28725" y="0"/>
                    <a:pt x="23010" y="0"/>
                  </a:cubicBezTo>
                  <a:cubicBezTo>
                    <a:pt x="17295" y="0"/>
                    <a:pt x="12628" y="4382"/>
                    <a:pt x="12628" y="9811"/>
                  </a:cubicBezTo>
                  <a:cubicBezTo>
                    <a:pt x="12628" y="12764"/>
                    <a:pt x="14057" y="15335"/>
                    <a:pt x="16248" y="17145"/>
                  </a:cubicBezTo>
                  <a:cubicBezTo>
                    <a:pt x="12533" y="16859"/>
                    <a:pt x="8056" y="16097"/>
                    <a:pt x="5580" y="14097"/>
                  </a:cubicBezTo>
                  <a:cubicBezTo>
                    <a:pt x="1103" y="10573"/>
                    <a:pt x="2246" y="6477"/>
                    <a:pt x="2246" y="6477"/>
                  </a:cubicBezTo>
                  <a:cubicBezTo>
                    <a:pt x="2246" y="6477"/>
                    <a:pt x="-2993" y="13907"/>
                    <a:pt x="2532" y="19621"/>
                  </a:cubicBezTo>
                  <a:cubicBezTo>
                    <a:pt x="4627" y="21812"/>
                    <a:pt x="6723" y="22860"/>
                    <a:pt x="8532" y="23336"/>
                  </a:cubicBezTo>
                  <a:cubicBezTo>
                    <a:pt x="7008" y="24193"/>
                    <a:pt x="5389" y="24670"/>
                    <a:pt x="3770" y="24479"/>
                  </a:cubicBezTo>
                  <a:cubicBezTo>
                    <a:pt x="341" y="24003"/>
                    <a:pt x="2436" y="32099"/>
                    <a:pt x="2532" y="31718"/>
                  </a:cubicBezTo>
                  <a:cubicBezTo>
                    <a:pt x="2627" y="31433"/>
                    <a:pt x="9961" y="31718"/>
                    <a:pt x="9961" y="31718"/>
                  </a:cubicBezTo>
                  <a:cubicBezTo>
                    <a:pt x="9961" y="31718"/>
                    <a:pt x="9961" y="35528"/>
                    <a:pt x="13771" y="38100"/>
                  </a:cubicBezTo>
                  <a:cubicBezTo>
                    <a:pt x="17486" y="40672"/>
                    <a:pt x="24344" y="40291"/>
                    <a:pt x="24344" y="40291"/>
                  </a:cubicBezTo>
                  <a:lnTo>
                    <a:pt x="30821" y="67723"/>
                  </a:lnTo>
                  <a:lnTo>
                    <a:pt x="37584" y="67723"/>
                  </a:lnTo>
                  <a:lnTo>
                    <a:pt x="42537" y="48578"/>
                  </a:lnTo>
                  <a:lnTo>
                    <a:pt x="60253" y="48863"/>
                  </a:lnTo>
                  <a:lnTo>
                    <a:pt x="60253" y="67723"/>
                  </a:lnTo>
                  <a:lnTo>
                    <a:pt x="64063" y="68104"/>
                  </a:lnTo>
                  <a:lnTo>
                    <a:pt x="68349" y="51530"/>
                  </a:lnTo>
                  <a:lnTo>
                    <a:pt x="76636" y="50197"/>
                  </a:lnTo>
                  <a:lnTo>
                    <a:pt x="73779" y="67723"/>
                  </a:lnTo>
                  <a:lnTo>
                    <a:pt x="77874" y="68104"/>
                  </a:lnTo>
                  <a:cubicBezTo>
                    <a:pt x="77779" y="68199"/>
                    <a:pt x="83494" y="48959"/>
                    <a:pt x="81780" y="43434"/>
                  </a:cubicBezTo>
                  <a:close/>
                  <a:moveTo>
                    <a:pt x="67873" y="43625"/>
                  </a:moveTo>
                  <a:cubicBezTo>
                    <a:pt x="66159" y="48578"/>
                    <a:pt x="39298" y="43625"/>
                    <a:pt x="39298" y="43625"/>
                  </a:cubicBezTo>
                  <a:lnTo>
                    <a:pt x="34250" y="60960"/>
                  </a:lnTo>
                  <a:lnTo>
                    <a:pt x="28916" y="41339"/>
                  </a:lnTo>
                  <a:cubicBezTo>
                    <a:pt x="28916" y="41339"/>
                    <a:pt x="27582" y="36766"/>
                    <a:pt x="18724" y="35528"/>
                  </a:cubicBezTo>
                  <a:cubicBezTo>
                    <a:pt x="11866" y="34576"/>
                    <a:pt x="13866" y="26289"/>
                    <a:pt x="13866" y="26289"/>
                  </a:cubicBezTo>
                  <a:cubicBezTo>
                    <a:pt x="23582" y="9049"/>
                    <a:pt x="34155" y="30861"/>
                    <a:pt x="34155" y="30861"/>
                  </a:cubicBezTo>
                  <a:cubicBezTo>
                    <a:pt x="34155" y="30861"/>
                    <a:pt x="71302" y="34100"/>
                    <a:pt x="67873" y="43625"/>
                  </a:cubicBezTo>
                  <a:close/>
                </a:path>
              </a:pathLst>
            </a:custGeom>
            <a:solidFill>
              <a:srgbClr val="CD3E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>
                <a:solidFill>
                  <a:schemeClr val="bg1"/>
                </a:solidFill>
              </a:endParaRPr>
            </a:p>
          </p:txBody>
        </p:sp>
        <p:grpSp>
          <p:nvGrpSpPr>
            <p:cNvPr id="3578" name="Graphic 3392">
              <a:extLst>
                <a:ext uri="{FF2B5EF4-FFF2-40B4-BE49-F238E27FC236}">
                  <a16:creationId xmlns:a16="http://schemas.microsoft.com/office/drawing/2014/main" id="{75B892D6-A882-4B56-875D-C64DC57E8119}"/>
                </a:ext>
              </a:extLst>
            </p:cNvPr>
            <p:cNvGrpSpPr/>
            <p:nvPr/>
          </p:nvGrpSpPr>
          <p:grpSpPr>
            <a:xfrm>
              <a:off x="6034281" y="3483258"/>
              <a:ext cx="101250" cy="43887"/>
              <a:chOff x="6034277" y="3483255"/>
              <a:chExt cx="101250" cy="43887"/>
            </a:xfrm>
            <a:solidFill>
              <a:srgbClr val="CD3E00"/>
            </a:solidFill>
          </p:grpSpPr>
          <p:sp>
            <p:nvSpPr>
              <p:cNvPr id="3579" name="Freeform: Shape 3578">
                <a:extLst>
                  <a:ext uri="{FF2B5EF4-FFF2-40B4-BE49-F238E27FC236}">
                    <a16:creationId xmlns:a16="http://schemas.microsoft.com/office/drawing/2014/main" id="{D644459E-812C-40E5-B6F8-0B5877387497}"/>
                  </a:ext>
                </a:extLst>
              </p:cNvPr>
              <p:cNvSpPr/>
              <p:nvPr/>
            </p:nvSpPr>
            <p:spPr>
              <a:xfrm>
                <a:off x="6034277" y="3483255"/>
                <a:ext cx="77628" cy="35088"/>
              </a:xfrm>
              <a:custGeom>
                <a:avLst/>
                <a:gdLst>
                  <a:gd name="connsiteX0" fmla="*/ 0 w 77628"/>
                  <a:gd name="connsiteY0" fmla="*/ 25563 h 35088"/>
                  <a:gd name="connsiteX1" fmla="*/ 0 w 77628"/>
                  <a:gd name="connsiteY1" fmla="*/ 35088 h 35088"/>
                  <a:gd name="connsiteX2" fmla="*/ 7810 w 77628"/>
                  <a:gd name="connsiteY2" fmla="*/ 35088 h 35088"/>
                  <a:gd name="connsiteX3" fmla="*/ 13430 w 77628"/>
                  <a:gd name="connsiteY3" fmla="*/ 29849 h 35088"/>
                  <a:gd name="connsiteX4" fmla="*/ 13430 w 77628"/>
                  <a:gd name="connsiteY4" fmla="*/ 17276 h 35088"/>
                  <a:gd name="connsiteX5" fmla="*/ 16954 w 77628"/>
                  <a:gd name="connsiteY5" fmla="*/ 10037 h 35088"/>
                  <a:gd name="connsiteX6" fmla="*/ 21717 w 77628"/>
                  <a:gd name="connsiteY6" fmla="*/ 6227 h 35088"/>
                  <a:gd name="connsiteX7" fmla="*/ 30004 w 77628"/>
                  <a:gd name="connsiteY7" fmla="*/ 14419 h 35088"/>
                  <a:gd name="connsiteX8" fmla="*/ 38767 w 77628"/>
                  <a:gd name="connsiteY8" fmla="*/ 8990 h 35088"/>
                  <a:gd name="connsiteX9" fmla="*/ 46101 w 77628"/>
                  <a:gd name="connsiteY9" fmla="*/ 14705 h 35088"/>
                  <a:gd name="connsiteX10" fmla="*/ 54483 w 77628"/>
                  <a:gd name="connsiteY10" fmla="*/ 9752 h 35088"/>
                  <a:gd name="connsiteX11" fmla="*/ 62103 w 77628"/>
                  <a:gd name="connsiteY11" fmla="*/ 14705 h 35088"/>
                  <a:gd name="connsiteX12" fmla="*/ 70104 w 77628"/>
                  <a:gd name="connsiteY12" fmla="*/ 14419 h 35088"/>
                  <a:gd name="connsiteX13" fmla="*/ 72390 w 77628"/>
                  <a:gd name="connsiteY13" fmla="*/ 21182 h 35088"/>
                  <a:gd name="connsiteX14" fmla="*/ 76676 w 77628"/>
                  <a:gd name="connsiteY14" fmla="*/ 21182 h 35088"/>
                  <a:gd name="connsiteX15" fmla="*/ 77629 w 77628"/>
                  <a:gd name="connsiteY15" fmla="*/ 7085 h 35088"/>
                  <a:gd name="connsiteX16" fmla="*/ 70199 w 77628"/>
                  <a:gd name="connsiteY16" fmla="*/ 3941 h 35088"/>
                  <a:gd name="connsiteX17" fmla="*/ 61817 w 77628"/>
                  <a:gd name="connsiteY17" fmla="*/ 7942 h 35088"/>
                  <a:gd name="connsiteX18" fmla="*/ 54673 w 77628"/>
                  <a:gd name="connsiteY18" fmla="*/ 2227 h 35088"/>
                  <a:gd name="connsiteX19" fmla="*/ 46958 w 77628"/>
                  <a:gd name="connsiteY19" fmla="*/ 6323 h 35088"/>
                  <a:gd name="connsiteX20" fmla="*/ 39243 w 77628"/>
                  <a:gd name="connsiteY20" fmla="*/ 2227 h 35088"/>
                  <a:gd name="connsiteX21" fmla="*/ 31718 w 77628"/>
                  <a:gd name="connsiteY21" fmla="*/ 3941 h 35088"/>
                  <a:gd name="connsiteX22" fmla="*/ 24098 w 77628"/>
                  <a:gd name="connsiteY22" fmla="*/ 36 h 35088"/>
                  <a:gd name="connsiteX23" fmla="*/ 9334 w 77628"/>
                  <a:gd name="connsiteY23" fmla="*/ 3941 h 35088"/>
                  <a:gd name="connsiteX24" fmla="*/ 7810 w 77628"/>
                  <a:gd name="connsiteY24" fmla="*/ 36 h 35088"/>
                  <a:gd name="connsiteX25" fmla="*/ 286 w 77628"/>
                  <a:gd name="connsiteY25" fmla="*/ 36 h 35088"/>
                  <a:gd name="connsiteX26" fmla="*/ 286 w 77628"/>
                  <a:gd name="connsiteY26" fmla="*/ 25563 h 350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77628" h="35088">
                    <a:moveTo>
                      <a:pt x="0" y="25563"/>
                    </a:moveTo>
                    <a:lnTo>
                      <a:pt x="0" y="35088"/>
                    </a:lnTo>
                    <a:lnTo>
                      <a:pt x="7810" y="35088"/>
                    </a:lnTo>
                    <a:cubicBezTo>
                      <a:pt x="10954" y="35088"/>
                      <a:pt x="13430" y="32802"/>
                      <a:pt x="13430" y="29849"/>
                    </a:cubicBezTo>
                    <a:lnTo>
                      <a:pt x="13430" y="17276"/>
                    </a:lnTo>
                    <a:cubicBezTo>
                      <a:pt x="13430" y="14514"/>
                      <a:pt x="14764" y="11847"/>
                      <a:pt x="16954" y="10037"/>
                    </a:cubicBezTo>
                    <a:lnTo>
                      <a:pt x="21717" y="6227"/>
                    </a:lnTo>
                    <a:lnTo>
                      <a:pt x="30004" y="14419"/>
                    </a:lnTo>
                    <a:lnTo>
                      <a:pt x="38767" y="8990"/>
                    </a:lnTo>
                    <a:lnTo>
                      <a:pt x="46101" y="14705"/>
                    </a:lnTo>
                    <a:lnTo>
                      <a:pt x="54483" y="9752"/>
                    </a:lnTo>
                    <a:lnTo>
                      <a:pt x="62103" y="14705"/>
                    </a:lnTo>
                    <a:lnTo>
                      <a:pt x="70104" y="14419"/>
                    </a:lnTo>
                    <a:lnTo>
                      <a:pt x="72390" y="21182"/>
                    </a:lnTo>
                    <a:lnTo>
                      <a:pt x="76676" y="21182"/>
                    </a:lnTo>
                    <a:lnTo>
                      <a:pt x="77629" y="7085"/>
                    </a:lnTo>
                    <a:lnTo>
                      <a:pt x="70199" y="3941"/>
                    </a:lnTo>
                    <a:lnTo>
                      <a:pt x="61817" y="7942"/>
                    </a:lnTo>
                    <a:lnTo>
                      <a:pt x="54673" y="2227"/>
                    </a:lnTo>
                    <a:lnTo>
                      <a:pt x="46958" y="6323"/>
                    </a:lnTo>
                    <a:lnTo>
                      <a:pt x="39243" y="2227"/>
                    </a:lnTo>
                    <a:lnTo>
                      <a:pt x="31718" y="3941"/>
                    </a:lnTo>
                    <a:cubicBezTo>
                      <a:pt x="31718" y="3941"/>
                      <a:pt x="25336" y="-440"/>
                      <a:pt x="24098" y="36"/>
                    </a:cubicBezTo>
                    <a:cubicBezTo>
                      <a:pt x="22860" y="512"/>
                      <a:pt x="9334" y="3941"/>
                      <a:pt x="9334" y="3941"/>
                    </a:cubicBezTo>
                    <a:lnTo>
                      <a:pt x="7810" y="36"/>
                    </a:lnTo>
                    <a:lnTo>
                      <a:pt x="286" y="36"/>
                    </a:lnTo>
                    <a:lnTo>
                      <a:pt x="286" y="25563"/>
                    </a:lnTo>
                    <a:close/>
                  </a:path>
                </a:pathLst>
              </a:custGeom>
              <a:solidFill>
                <a:srgbClr val="CD3E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>
                  <a:solidFill>
                    <a:schemeClr val="bg1"/>
                  </a:solidFill>
                </a:endParaRPr>
              </a:p>
            </p:txBody>
          </p:sp>
          <p:sp>
            <p:nvSpPr>
              <p:cNvPr id="3580" name="Freeform: Shape 3579">
                <a:extLst>
                  <a:ext uri="{FF2B5EF4-FFF2-40B4-BE49-F238E27FC236}">
                    <a16:creationId xmlns:a16="http://schemas.microsoft.com/office/drawing/2014/main" id="{22852ADC-3EA8-4EF0-8A57-EB9CA00EC4C6}"/>
                  </a:ext>
                </a:extLst>
              </p:cNvPr>
              <p:cNvSpPr/>
              <p:nvPr/>
            </p:nvSpPr>
            <p:spPr>
              <a:xfrm>
                <a:off x="6057899" y="3491959"/>
                <a:ext cx="77628" cy="35183"/>
              </a:xfrm>
              <a:custGeom>
                <a:avLst/>
                <a:gdLst>
                  <a:gd name="connsiteX0" fmla="*/ 77629 w 77628"/>
                  <a:gd name="connsiteY0" fmla="*/ 9525 h 35183"/>
                  <a:gd name="connsiteX1" fmla="*/ 77629 w 77628"/>
                  <a:gd name="connsiteY1" fmla="*/ 0 h 35183"/>
                  <a:gd name="connsiteX2" fmla="*/ 73438 w 77628"/>
                  <a:gd name="connsiteY2" fmla="*/ 0 h 35183"/>
                  <a:gd name="connsiteX3" fmla="*/ 64198 w 77628"/>
                  <a:gd name="connsiteY3" fmla="*/ 8572 h 35183"/>
                  <a:gd name="connsiteX4" fmla="*/ 64198 w 77628"/>
                  <a:gd name="connsiteY4" fmla="*/ 18288 h 35183"/>
                  <a:gd name="connsiteX5" fmla="*/ 61055 w 77628"/>
                  <a:gd name="connsiteY5" fmla="*/ 24670 h 35183"/>
                  <a:gd name="connsiteX6" fmla="*/ 55912 w 77628"/>
                  <a:gd name="connsiteY6" fmla="*/ 28861 h 35183"/>
                  <a:gd name="connsiteX7" fmla="*/ 47625 w 77628"/>
                  <a:gd name="connsiteY7" fmla="*/ 20669 h 35183"/>
                  <a:gd name="connsiteX8" fmla="*/ 38862 w 77628"/>
                  <a:gd name="connsiteY8" fmla="*/ 26098 h 35183"/>
                  <a:gd name="connsiteX9" fmla="*/ 31528 w 77628"/>
                  <a:gd name="connsiteY9" fmla="*/ 20383 h 35183"/>
                  <a:gd name="connsiteX10" fmla="*/ 23146 w 77628"/>
                  <a:gd name="connsiteY10" fmla="*/ 25336 h 35183"/>
                  <a:gd name="connsiteX11" fmla="*/ 15526 w 77628"/>
                  <a:gd name="connsiteY11" fmla="*/ 20383 h 35183"/>
                  <a:gd name="connsiteX12" fmla="*/ 6286 w 77628"/>
                  <a:gd name="connsiteY12" fmla="*/ 23336 h 35183"/>
                  <a:gd name="connsiteX13" fmla="*/ 5239 w 77628"/>
                  <a:gd name="connsiteY13" fmla="*/ 14002 h 35183"/>
                  <a:gd name="connsiteX14" fmla="*/ 953 w 77628"/>
                  <a:gd name="connsiteY14" fmla="*/ 14002 h 35183"/>
                  <a:gd name="connsiteX15" fmla="*/ 0 w 77628"/>
                  <a:gd name="connsiteY15" fmla="*/ 28099 h 35183"/>
                  <a:gd name="connsiteX16" fmla="*/ 7429 w 77628"/>
                  <a:gd name="connsiteY16" fmla="*/ 31242 h 35183"/>
                  <a:gd name="connsiteX17" fmla="*/ 15811 w 77628"/>
                  <a:gd name="connsiteY17" fmla="*/ 27242 h 35183"/>
                  <a:gd name="connsiteX18" fmla="*/ 22955 w 77628"/>
                  <a:gd name="connsiteY18" fmla="*/ 32956 h 35183"/>
                  <a:gd name="connsiteX19" fmla="*/ 30670 w 77628"/>
                  <a:gd name="connsiteY19" fmla="*/ 28861 h 35183"/>
                  <a:gd name="connsiteX20" fmla="*/ 38386 w 77628"/>
                  <a:gd name="connsiteY20" fmla="*/ 32956 h 35183"/>
                  <a:gd name="connsiteX21" fmla="*/ 45910 w 77628"/>
                  <a:gd name="connsiteY21" fmla="*/ 31242 h 35183"/>
                  <a:gd name="connsiteX22" fmla="*/ 53531 w 77628"/>
                  <a:gd name="connsiteY22" fmla="*/ 35147 h 35183"/>
                  <a:gd name="connsiteX23" fmla="*/ 68294 w 77628"/>
                  <a:gd name="connsiteY23" fmla="*/ 31242 h 35183"/>
                  <a:gd name="connsiteX24" fmla="*/ 69818 w 77628"/>
                  <a:gd name="connsiteY24" fmla="*/ 35147 h 35183"/>
                  <a:gd name="connsiteX25" fmla="*/ 77343 w 77628"/>
                  <a:gd name="connsiteY25" fmla="*/ 35147 h 35183"/>
                  <a:gd name="connsiteX26" fmla="*/ 77343 w 77628"/>
                  <a:gd name="connsiteY26" fmla="*/ 9525 h 351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77628" h="35183">
                    <a:moveTo>
                      <a:pt x="77629" y="9525"/>
                    </a:moveTo>
                    <a:lnTo>
                      <a:pt x="77629" y="0"/>
                    </a:lnTo>
                    <a:lnTo>
                      <a:pt x="73438" y="0"/>
                    </a:lnTo>
                    <a:cubicBezTo>
                      <a:pt x="68390" y="0"/>
                      <a:pt x="64198" y="3810"/>
                      <a:pt x="64198" y="8572"/>
                    </a:cubicBezTo>
                    <a:lnTo>
                      <a:pt x="64198" y="18288"/>
                    </a:lnTo>
                    <a:cubicBezTo>
                      <a:pt x="64198" y="20765"/>
                      <a:pt x="63056" y="23050"/>
                      <a:pt x="61055" y="24670"/>
                    </a:cubicBezTo>
                    <a:lnTo>
                      <a:pt x="55912" y="28861"/>
                    </a:lnTo>
                    <a:lnTo>
                      <a:pt x="47625" y="20669"/>
                    </a:lnTo>
                    <a:lnTo>
                      <a:pt x="38862" y="26098"/>
                    </a:lnTo>
                    <a:lnTo>
                      <a:pt x="31528" y="20383"/>
                    </a:lnTo>
                    <a:lnTo>
                      <a:pt x="23146" y="25336"/>
                    </a:lnTo>
                    <a:lnTo>
                      <a:pt x="15526" y="20383"/>
                    </a:lnTo>
                    <a:lnTo>
                      <a:pt x="6286" y="23336"/>
                    </a:lnTo>
                    <a:lnTo>
                      <a:pt x="5239" y="14002"/>
                    </a:lnTo>
                    <a:lnTo>
                      <a:pt x="953" y="14002"/>
                    </a:lnTo>
                    <a:lnTo>
                      <a:pt x="0" y="28099"/>
                    </a:lnTo>
                    <a:lnTo>
                      <a:pt x="7429" y="31242"/>
                    </a:lnTo>
                    <a:lnTo>
                      <a:pt x="15811" y="27242"/>
                    </a:lnTo>
                    <a:lnTo>
                      <a:pt x="22955" y="32956"/>
                    </a:lnTo>
                    <a:lnTo>
                      <a:pt x="30670" y="28861"/>
                    </a:lnTo>
                    <a:lnTo>
                      <a:pt x="38386" y="32956"/>
                    </a:lnTo>
                    <a:lnTo>
                      <a:pt x="45910" y="31242"/>
                    </a:lnTo>
                    <a:cubicBezTo>
                      <a:pt x="45910" y="31242"/>
                      <a:pt x="52292" y="35623"/>
                      <a:pt x="53531" y="35147"/>
                    </a:cubicBezTo>
                    <a:cubicBezTo>
                      <a:pt x="54769" y="34766"/>
                      <a:pt x="68294" y="31242"/>
                      <a:pt x="68294" y="31242"/>
                    </a:cubicBezTo>
                    <a:lnTo>
                      <a:pt x="69818" y="35147"/>
                    </a:lnTo>
                    <a:lnTo>
                      <a:pt x="77343" y="35147"/>
                    </a:lnTo>
                    <a:lnTo>
                      <a:pt x="77343" y="9525"/>
                    </a:lnTo>
                    <a:close/>
                  </a:path>
                </a:pathLst>
              </a:custGeom>
              <a:solidFill>
                <a:srgbClr val="CD3E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>
                  <a:solidFill>
                    <a:schemeClr val="bg1"/>
                  </a:solidFill>
                </a:endParaRPr>
              </a:p>
            </p:txBody>
          </p:sp>
        </p:grpSp>
        <p:grpSp>
          <p:nvGrpSpPr>
            <p:cNvPr id="3581" name="Graphic 3392">
              <a:extLst>
                <a:ext uri="{FF2B5EF4-FFF2-40B4-BE49-F238E27FC236}">
                  <a16:creationId xmlns:a16="http://schemas.microsoft.com/office/drawing/2014/main" id="{75B892D6-A882-4B56-875D-C64DC57E8119}"/>
                </a:ext>
              </a:extLst>
            </p:cNvPr>
            <p:cNvGrpSpPr/>
            <p:nvPr/>
          </p:nvGrpSpPr>
          <p:grpSpPr>
            <a:xfrm>
              <a:off x="6043897" y="3550348"/>
              <a:ext cx="75723" cy="75222"/>
              <a:chOff x="6043897" y="3550348"/>
              <a:chExt cx="75723" cy="75222"/>
            </a:xfrm>
            <a:solidFill>
              <a:srgbClr val="CD3E00"/>
            </a:solidFill>
          </p:grpSpPr>
          <p:sp>
            <p:nvSpPr>
              <p:cNvPr id="3582" name="Freeform: Shape 3581">
                <a:extLst>
                  <a:ext uri="{FF2B5EF4-FFF2-40B4-BE49-F238E27FC236}">
                    <a16:creationId xmlns:a16="http://schemas.microsoft.com/office/drawing/2014/main" id="{A8EDB7AC-25FF-4A09-A81E-E33B5002FC4E}"/>
                  </a:ext>
                </a:extLst>
              </p:cNvPr>
              <p:cNvSpPr/>
              <p:nvPr/>
            </p:nvSpPr>
            <p:spPr>
              <a:xfrm>
                <a:off x="6043897" y="3550348"/>
                <a:ext cx="75723" cy="75222"/>
              </a:xfrm>
              <a:custGeom>
                <a:avLst/>
                <a:gdLst>
                  <a:gd name="connsiteX0" fmla="*/ 41148 w 75723"/>
                  <a:gd name="connsiteY0" fmla="*/ 17621 h 75222"/>
                  <a:gd name="connsiteX1" fmla="*/ 75724 w 75723"/>
                  <a:gd name="connsiteY1" fmla="*/ 5334 h 75222"/>
                  <a:gd name="connsiteX2" fmla="*/ 71247 w 75723"/>
                  <a:gd name="connsiteY2" fmla="*/ 0 h 75222"/>
                  <a:gd name="connsiteX3" fmla="*/ 35338 w 75723"/>
                  <a:gd name="connsiteY3" fmla="*/ 14002 h 75222"/>
                  <a:gd name="connsiteX4" fmla="*/ 0 w 75723"/>
                  <a:gd name="connsiteY4" fmla="*/ 571 h 75222"/>
                  <a:gd name="connsiteX5" fmla="*/ 0 w 75723"/>
                  <a:gd name="connsiteY5" fmla="*/ 4477 h 75222"/>
                  <a:gd name="connsiteX6" fmla="*/ 29147 w 75723"/>
                  <a:gd name="connsiteY6" fmla="*/ 17431 h 75222"/>
                  <a:gd name="connsiteX7" fmla="*/ 953 w 75723"/>
                  <a:gd name="connsiteY7" fmla="*/ 48673 h 75222"/>
                  <a:gd name="connsiteX8" fmla="*/ 63341 w 75723"/>
                  <a:gd name="connsiteY8" fmla="*/ 51054 h 75222"/>
                  <a:gd name="connsiteX9" fmla="*/ 41148 w 75723"/>
                  <a:gd name="connsiteY9" fmla="*/ 17621 h 75222"/>
                  <a:gd name="connsiteX10" fmla="*/ 19431 w 75723"/>
                  <a:gd name="connsiteY10" fmla="*/ 56483 h 75222"/>
                  <a:gd name="connsiteX11" fmla="*/ 34766 w 75723"/>
                  <a:gd name="connsiteY11" fmla="*/ 20764 h 75222"/>
                  <a:gd name="connsiteX12" fmla="*/ 52578 w 75723"/>
                  <a:gd name="connsiteY12" fmla="*/ 38576 h 75222"/>
                  <a:gd name="connsiteX13" fmla="*/ 19431 w 75723"/>
                  <a:gd name="connsiteY13" fmla="*/ 56483 h 752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75723" h="75222">
                    <a:moveTo>
                      <a:pt x="41148" y="17621"/>
                    </a:moveTo>
                    <a:cubicBezTo>
                      <a:pt x="57817" y="9906"/>
                      <a:pt x="75724" y="5334"/>
                      <a:pt x="75724" y="5334"/>
                    </a:cubicBezTo>
                    <a:lnTo>
                      <a:pt x="71247" y="0"/>
                    </a:lnTo>
                    <a:cubicBezTo>
                      <a:pt x="71247" y="0"/>
                      <a:pt x="53150" y="4953"/>
                      <a:pt x="35338" y="14002"/>
                    </a:cubicBezTo>
                    <a:cubicBezTo>
                      <a:pt x="18383" y="4572"/>
                      <a:pt x="0" y="571"/>
                      <a:pt x="0" y="571"/>
                    </a:cubicBezTo>
                    <a:lnTo>
                      <a:pt x="0" y="4477"/>
                    </a:lnTo>
                    <a:cubicBezTo>
                      <a:pt x="0" y="4477"/>
                      <a:pt x="14954" y="9430"/>
                      <a:pt x="29147" y="17431"/>
                    </a:cubicBezTo>
                    <a:cubicBezTo>
                      <a:pt x="15049" y="25432"/>
                      <a:pt x="2477" y="36004"/>
                      <a:pt x="953" y="48673"/>
                    </a:cubicBezTo>
                    <a:cubicBezTo>
                      <a:pt x="-2762" y="78962"/>
                      <a:pt x="63627" y="87916"/>
                      <a:pt x="63341" y="51054"/>
                    </a:cubicBezTo>
                    <a:cubicBezTo>
                      <a:pt x="63056" y="36385"/>
                      <a:pt x="53150" y="25432"/>
                      <a:pt x="41148" y="17621"/>
                    </a:cubicBezTo>
                    <a:close/>
                    <a:moveTo>
                      <a:pt x="19431" y="56483"/>
                    </a:moveTo>
                    <a:cubicBezTo>
                      <a:pt x="5239" y="42196"/>
                      <a:pt x="17907" y="29813"/>
                      <a:pt x="34766" y="20764"/>
                    </a:cubicBezTo>
                    <a:cubicBezTo>
                      <a:pt x="42863" y="25908"/>
                      <a:pt x="49911" y="32004"/>
                      <a:pt x="52578" y="38576"/>
                    </a:cubicBezTo>
                    <a:cubicBezTo>
                      <a:pt x="60389" y="57912"/>
                      <a:pt x="34195" y="71342"/>
                      <a:pt x="19431" y="56483"/>
                    </a:cubicBezTo>
                    <a:close/>
                  </a:path>
                </a:pathLst>
              </a:custGeom>
              <a:solidFill>
                <a:srgbClr val="CD3E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>
                  <a:solidFill>
                    <a:schemeClr val="bg1"/>
                  </a:solidFill>
                </a:endParaRPr>
              </a:p>
            </p:txBody>
          </p:sp>
          <p:sp>
            <p:nvSpPr>
              <p:cNvPr id="3583" name="Freeform: Shape 3582">
                <a:extLst>
                  <a:ext uri="{FF2B5EF4-FFF2-40B4-BE49-F238E27FC236}">
                    <a16:creationId xmlns:a16="http://schemas.microsoft.com/office/drawing/2014/main" id="{3C3F6D25-7DC6-4077-BB58-0C14D3148E35}"/>
                  </a:ext>
                </a:extLst>
              </p:cNvPr>
              <p:cNvSpPr/>
              <p:nvPr/>
            </p:nvSpPr>
            <p:spPr>
              <a:xfrm>
                <a:off x="6065329" y="3587876"/>
                <a:ext cx="20955" cy="15239"/>
              </a:xfrm>
              <a:custGeom>
                <a:avLst/>
                <a:gdLst>
                  <a:gd name="connsiteX0" fmla="*/ 20955 w 20955"/>
                  <a:gd name="connsiteY0" fmla="*/ 7620 h 15239"/>
                  <a:gd name="connsiteX1" fmla="*/ 10477 w 20955"/>
                  <a:gd name="connsiteY1" fmla="*/ 15240 h 15239"/>
                  <a:gd name="connsiteX2" fmla="*/ 0 w 20955"/>
                  <a:gd name="connsiteY2" fmla="*/ 7620 h 15239"/>
                  <a:gd name="connsiteX3" fmla="*/ 10477 w 20955"/>
                  <a:gd name="connsiteY3" fmla="*/ 0 h 15239"/>
                  <a:gd name="connsiteX4" fmla="*/ 20955 w 20955"/>
                  <a:gd name="connsiteY4" fmla="*/ 7620 h 152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955" h="15239">
                    <a:moveTo>
                      <a:pt x="20955" y="7620"/>
                    </a:moveTo>
                    <a:cubicBezTo>
                      <a:pt x="20955" y="11828"/>
                      <a:pt x="16264" y="15240"/>
                      <a:pt x="10477" y="15240"/>
                    </a:cubicBezTo>
                    <a:cubicBezTo>
                      <a:pt x="4691" y="15240"/>
                      <a:pt x="0" y="11828"/>
                      <a:pt x="0" y="7620"/>
                    </a:cubicBezTo>
                    <a:cubicBezTo>
                      <a:pt x="0" y="3412"/>
                      <a:pt x="4691" y="0"/>
                      <a:pt x="10477" y="0"/>
                    </a:cubicBezTo>
                    <a:cubicBezTo>
                      <a:pt x="16264" y="0"/>
                      <a:pt x="20955" y="3412"/>
                      <a:pt x="20955" y="7620"/>
                    </a:cubicBezTo>
                    <a:close/>
                  </a:path>
                </a:pathLst>
              </a:custGeom>
              <a:solidFill>
                <a:srgbClr val="CD3E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>
                  <a:solidFill>
                    <a:schemeClr val="bg1"/>
                  </a:solidFill>
                </a:endParaRPr>
              </a:p>
            </p:txBody>
          </p:sp>
        </p:grpSp>
      </p:grpSp>
      <p:pic>
        <p:nvPicPr>
          <p:cNvPr id="6" name="Picture 5">
            <a:extLst>
              <a:ext uri="{FF2B5EF4-FFF2-40B4-BE49-F238E27FC236}">
                <a16:creationId xmlns:a16="http://schemas.microsoft.com/office/drawing/2014/main" id="{390D1D1D-6E39-4588-8B38-9BECC8D9E57C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835744" y="3279054"/>
            <a:ext cx="4050894" cy="4050894"/>
          </a:xfrm>
          <a:prstGeom prst="rect">
            <a:avLst/>
          </a:prstGeom>
        </p:spPr>
      </p:pic>
      <p:grpSp>
        <p:nvGrpSpPr>
          <p:cNvPr id="14" name="Group 13">
            <a:extLst>
              <a:ext uri="{FF2B5EF4-FFF2-40B4-BE49-F238E27FC236}">
                <a16:creationId xmlns:a16="http://schemas.microsoft.com/office/drawing/2014/main" id="{1E9B6AB1-4899-4E04-AF63-627B53D62F45}"/>
              </a:ext>
            </a:extLst>
          </p:cNvPr>
          <p:cNvGrpSpPr/>
          <p:nvPr/>
        </p:nvGrpSpPr>
        <p:grpSpPr>
          <a:xfrm>
            <a:off x="1790700" y="2857500"/>
            <a:ext cx="6438900" cy="2076450"/>
            <a:chOff x="1790700" y="2857500"/>
            <a:chExt cx="6438900" cy="2076450"/>
          </a:xfrm>
        </p:grpSpPr>
        <p:pic>
          <p:nvPicPr>
            <p:cNvPr id="10" name="Picture 9">
              <a:extLst>
                <a:ext uri="{FF2B5EF4-FFF2-40B4-BE49-F238E27FC236}">
                  <a16:creationId xmlns:a16="http://schemas.microsoft.com/office/drawing/2014/main" id="{094F8A40-B960-4549-9C84-C2FB59964F7E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33889" b="35834"/>
            <a:stretch/>
          </p:blipFill>
          <p:spPr>
            <a:xfrm>
              <a:off x="1790700" y="2857500"/>
              <a:ext cx="6438900" cy="2076450"/>
            </a:xfrm>
            <a:prstGeom prst="rect">
              <a:avLst/>
            </a:prstGeom>
          </p:spPr>
        </p:pic>
        <p:sp>
          <p:nvSpPr>
            <p:cNvPr id="595" name="Text Box 8">
              <a:extLst>
                <a:ext uri="{FF2B5EF4-FFF2-40B4-BE49-F238E27FC236}">
                  <a16:creationId xmlns:a16="http://schemas.microsoft.com/office/drawing/2014/main" id="{9E1C748E-5654-418C-9293-0E06B48269F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81350" y="3205316"/>
              <a:ext cx="4838700" cy="147732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altLang="en-US" sz="3000" b="1" dirty="0">
                  <a:cs typeface="Arial" panose="020B0604020202020204" pitchFamily="34" charset="0"/>
                </a:rPr>
                <a:t>Kim </a:t>
              </a:r>
              <a:r>
                <a:rPr lang="en-US" altLang="en-US" sz="3000" b="1" dirty="0" err="1">
                  <a:cs typeface="Arial" panose="020B0604020202020204" pitchFamily="34" charset="0"/>
                </a:rPr>
                <a:t>tự</a:t>
              </a:r>
              <a:r>
                <a:rPr lang="en-US" altLang="en-US" sz="3000" b="1" dirty="0">
                  <a:cs typeface="Arial" panose="020B0604020202020204" pitchFamily="34" charset="0"/>
                </a:rPr>
                <a:t> </a:t>
              </a:r>
              <a:r>
                <a:rPr lang="en-US" altLang="en-US" sz="3000" b="1" dirty="0" err="1">
                  <a:cs typeface="Arial" panose="020B0604020202020204" pitchFamily="34" charset="0"/>
                </a:rPr>
                <a:t>tháp</a:t>
              </a:r>
              <a:r>
                <a:rPr lang="en-US" altLang="en-US" sz="3000" b="1" dirty="0">
                  <a:cs typeface="Arial" panose="020B0604020202020204" pitchFamily="34" charset="0"/>
                </a:rPr>
                <a:t> Ai </a:t>
              </a:r>
              <a:r>
                <a:rPr lang="en-US" altLang="en-US" sz="3000" b="1" dirty="0" err="1">
                  <a:cs typeface="Arial" panose="020B0604020202020204" pitchFamily="34" charset="0"/>
                </a:rPr>
                <a:t>Cập</a:t>
              </a:r>
              <a:r>
                <a:rPr lang="en-US" altLang="en-US" sz="3000" b="1" dirty="0">
                  <a:cs typeface="Arial" panose="020B0604020202020204" pitchFamily="34" charset="0"/>
                </a:rPr>
                <a:t> </a:t>
              </a:r>
              <a:r>
                <a:rPr lang="en-US" altLang="en-US" sz="3000" b="1" dirty="0" err="1">
                  <a:cs typeface="Arial" panose="020B0604020202020204" pitchFamily="34" charset="0"/>
                </a:rPr>
                <a:t>là</a:t>
              </a:r>
              <a:r>
                <a:rPr lang="en-US" altLang="en-US" sz="3000" b="1" dirty="0">
                  <a:cs typeface="Arial" panose="020B0604020202020204" pitchFamily="34" charset="0"/>
                </a:rPr>
                <a:t> </a:t>
              </a:r>
              <a:r>
                <a:rPr lang="en-US" altLang="en-US" sz="3000" b="1" dirty="0" err="1">
                  <a:cs typeface="Arial" panose="020B0604020202020204" pitchFamily="34" charset="0"/>
                </a:rPr>
                <a:t>lăng</a:t>
              </a:r>
              <a:r>
                <a:rPr lang="en-US" altLang="en-US" sz="3000" b="1" dirty="0">
                  <a:cs typeface="Arial" panose="020B0604020202020204" pitchFamily="34" charset="0"/>
                </a:rPr>
                <a:t> </a:t>
              </a:r>
              <a:r>
                <a:rPr lang="en-US" altLang="en-US" sz="3000" b="1" dirty="0" err="1">
                  <a:cs typeface="Arial" panose="020B0604020202020204" pitchFamily="34" charset="0"/>
                </a:rPr>
                <a:t>mộ</a:t>
              </a:r>
              <a:r>
                <a:rPr lang="en-US" altLang="en-US" sz="3000" b="1" dirty="0">
                  <a:cs typeface="Arial" panose="020B0604020202020204" pitchFamily="34" charset="0"/>
                </a:rPr>
                <a:t> </a:t>
              </a:r>
              <a:r>
                <a:rPr lang="en-US" altLang="en-US" sz="3000" b="1" dirty="0" err="1">
                  <a:cs typeface="Arial" panose="020B0604020202020204" pitchFamily="34" charset="0"/>
                </a:rPr>
                <a:t>của</a:t>
              </a:r>
              <a:r>
                <a:rPr lang="en-US" altLang="en-US" sz="3000" b="1" dirty="0">
                  <a:cs typeface="Arial" panose="020B0604020202020204" pitchFamily="34" charset="0"/>
                </a:rPr>
                <a:t> </a:t>
              </a:r>
              <a:r>
                <a:rPr lang="en-US" altLang="en-US" sz="3000" b="1" dirty="0" err="1">
                  <a:cs typeface="Arial" panose="020B0604020202020204" pitchFamily="34" charset="0"/>
                </a:rPr>
                <a:t>các</a:t>
              </a:r>
              <a:r>
                <a:rPr lang="en-US" altLang="en-US" sz="3000" b="1" dirty="0">
                  <a:cs typeface="Arial" panose="020B0604020202020204" pitchFamily="34" charset="0"/>
                </a:rPr>
                <a:t> </a:t>
              </a:r>
              <a:r>
                <a:rPr lang="en-US" altLang="en-US" sz="3000" b="1" dirty="0" err="1">
                  <a:cs typeface="Arial" panose="020B0604020202020204" pitchFamily="34" charset="0"/>
                </a:rPr>
                <a:t>hoàng</a:t>
              </a:r>
              <a:r>
                <a:rPr lang="en-US" altLang="en-US" sz="3000" b="1" dirty="0">
                  <a:cs typeface="Arial" panose="020B0604020202020204" pitchFamily="34" charset="0"/>
                </a:rPr>
                <a:t> </a:t>
              </a:r>
              <a:r>
                <a:rPr lang="en-US" altLang="en-US" sz="3000" b="1" dirty="0" err="1">
                  <a:cs typeface="Arial" panose="020B0604020202020204" pitchFamily="34" charset="0"/>
                </a:rPr>
                <a:t>đế</a:t>
              </a:r>
              <a:r>
                <a:rPr lang="en-US" altLang="en-US" sz="3000" b="1" dirty="0">
                  <a:cs typeface="Arial" panose="020B0604020202020204" pitchFamily="34" charset="0"/>
                </a:rPr>
                <a:t> Ai </a:t>
              </a:r>
              <a:r>
                <a:rPr lang="en-US" altLang="en-US" sz="3000" b="1" dirty="0" err="1">
                  <a:cs typeface="Arial" panose="020B0604020202020204" pitchFamily="34" charset="0"/>
                </a:rPr>
                <a:t>Cập</a:t>
              </a:r>
              <a:r>
                <a:rPr lang="en-US" altLang="en-US" sz="3000" b="1" dirty="0">
                  <a:cs typeface="Arial" panose="020B0604020202020204" pitchFamily="34" charset="0"/>
                </a:rPr>
                <a:t> </a:t>
              </a:r>
              <a:r>
                <a:rPr lang="en-US" altLang="en-US" sz="3000" b="1" dirty="0" err="1">
                  <a:cs typeface="Arial" panose="020B0604020202020204" pitchFamily="34" charset="0"/>
                </a:rPr>
                <a:t>cổ</a:t>
              </a:r>
              <a:r>
                <a:rPr lang="en-US" altLang="en-US" sz="3000" b="1" dirty="0">
                  <a:cs typeface="Arial" panose="020B0604020202020204" pitchFamily="34" charset="0"/>
                </a:rPr>
                <a:t> </a:t>
              </a:r>
              <a:r>
                <a:rPr lang="en-US" altLang="en-US" sz="3000" b="1" dirty="0" err="1">
                  <a:cs typeface="Arial" panose="020B0604020202020204" pitchFamily="34" charset="0"/>
                </a:rPr>
                <a:t>đại</a:t>
              </a:r>
              <a:r>
                <a:rPr lang="en-US" altLang="en-US" sz="3000" b="1" dirty="0">
                  <a:cs typeface="Arial" panose="020B0604020202020204" pitchFamily="34" charset="0"/>
                </a:rPr>
                <a:t>.</a:t>
              </a:r>
            </a:p>
          </p:txBody>
        </p:sp>
      </p:grpSp>
      <p:grpSp>
        <p:nvGrpSpPr>
          <p:cNvPr id="12" name="Group 11">
            <a:extLst>
              <a:ext uri="{FF2B5EF4-FFF2-40B4-BE49-F238E27FC236}">
                <a16:creationId xmlns:a16="http://schemas.microsoft.com/office/drawing/2014/main" id="{9426DD85-F940-453E-AFF2-FF52C58D68A2}"/>
              </a:ext>
            </a:extLst>
          </p:cNvPr>
          <p:cNvGrpSpPr/>
          <p:nvPr/>
        </p:nvGrpSpPr>
        <p:grpSpPr>
          <a:xfrm>
            <a:off x="2121989" y="502674"/>
            <a:ext cx="7982239" cy="2225174"/>
            <a:chOff x="2121989" y="502674"/>
            <a:chExt cx="7982239" cy="2225174"/>
          </a:xfrm>
        </p:grpSpPr>
        <p:grpSp>
          <p:nvGrpSpPr>
            <p:cNvPr id="11" name="Group 10">
              <a:extLst>
                <a:ext uri="{FF2B5EF4-FFF2-40B4-BE49-F238E27FC236}">
                  <a16:creationId xmlns:a16="http://schemas.microsoft.com/office/drawing/2014/main" id="{A43258B4-6E39-4674-83DD-A80ED77DA75D}"/>
                </a:ext>
              </a:extLst>
            </p:cNvPr>
            <p:cNvGrpSpPr/>
            <p:nvPr/>
          </p:nvGrpSpPr>
          <p:grpSpPr>
            <a:xfrm>
              <a:off x="2121989" y="502674"/>
              <a:ext cx="7982239" cy="2225174"/>
              <a:chOff x="2121989" y="502674"/>
              <a:chExt cx="7982239" cy="2225174"/>
            </a:xfrm>
          </p:grpSpPr>
          <p:sp>
            <p:nvSpPr>
              <p:cNvPr id="490" name="Freeform: Shape 489">
                <a:extLst>
                  <a:ext uri="{FF2B5EF4-FFF2-40B4-BE49-F238E27FC236}">
                    <a16:creationId xmlns:a16="http://schemas.microsoft.com/office/drawing/2014/main" id="{8281F780-7DA1-482B-A72B-9ABBB5558660}"/>
                  </a:ext>
                </a:extLst>
              </p:cNvPr>
              <p:cNvSpPr/>
              <p:nvPr/>
            </p:nvSpPr>
            <p:spPr>
              <a:xfrm>
                <a:off x="2700443" y="870550"/>
                <a:ext cx="6797517" cy="1477984"/>
              </a:xfrm>
              <a:custGeom>
                <a:avLst/>
                <a:gdLst>
                  <a:gd name="connsiteX0" fmla="*/ 0 w 8203311"/>
                  <a:gd name="connsiteY0" fmla="*/ 67246 h 3788357"/>
                  <a:gd name="connsiteX1" fmla="*/ 99155 w 8203311"/>
                  <a:gd name="connsiteY1" fmla="*/ 3603974 h 3788357"/>
                  <a:gd name="connsiteX2" fmla="*/ 1109472 w 8203311"/>
                  <a:gd name="connsiteY2" fmla="*/ 3494341 h 3788357"/>
                  <a:gd name="connsiteX3" fmla="*/ 1479995 w 8203311"/>
                  <a:gd name="connsiteY3" fmla="*/ 3520726 h 3788357"/>
                  <a:gd name="connsiteX4" fmla="*/ 1990153 w 8203311"/>
                  <a:gd name="connsiteY4" fmla="*/ 3698748 h 3788357"/>
                  <a:gd name="connsiteX5" fmla="*/ 2203514 w 8203311"/>
                  <a:gd name="connsiteY5" fmla="*/ 3201353 h 3788357"/>
                  <a:gd name="connsiteX6" fmla="*/ 2244947 w 8203311"/>
                  <a:gd name="connsiteY6" fmla="*/ 3623405 h 3788357"/>
                  <a:gd name="connsiteX7" fmla="*/ 2808351 w 8203311"/>
                  <a:gd name="connsiteY7" fmla="*/ 3698748 h 3788357"/>
                  <a:gd name="connsiteX8" fmla="*/ 2808351 w 8203311"/>
                  <a:gd name="connsiteY8" fmla="*/ 3221165 h 3788357"/>
                  <a:gd name="connsiteX9" fmla="*/ 2989326 w 8203311"/>
                  <a:gd name="connsiteY9" fmla="*/ 3051239 h 3788357"/>
                  <a:gd name="connsiteX10" fmla="*/ 2898743 w 8203311"/>
                  <a:gd name="connsiteY10" fmla="*/ 2468309 h 3788357"/>
                  <a:gd name="connsiteX11" fmla="*/ 2900553 w 8203311"/>
                  <a:gd name="connsiteY11" fmla="*/ 2020824 h 3788357"/>
                  <a:gd name="connsiteX12" fmla="*/ 3061526 w 8203311"/>
                  <a:gd name="connsiteY12" fmla="*/ 2594134 h 3788357"/>
                  <a:gd name="connsiteX13" fmla="*/ 3208592 w 8203311"/>
                  <a:gd name="connsiteY13" fmla="*/ 3071527 h 3788357"/>
                  <a:gd name="connsiteX14" fmla="*/ 2989326 w 8203311"/>
                  <a:gd name="connsiteY14" fmla="*/ 3397377 h 3788357"/>
                  <a:gd name="connsiteX15" fmla="*/ 3170301 w 8203311"/>
                  <a:gd name="connsiteY15" fmla="*/ 3778663 h 3788357"/>
                  <a:gd name="connsiteX16" fmla="*/ 4452557 w 8203311"/>
                  <a:gd name="connsiteY16" fmla="*/ 3778663 h 3788357"/>
                  <a:gd name="connsiteX17" fmla="*/ 5600414 w 8203311"/>
                  <a:gd name="connsiteY17" fmla="*/ 3778663 h 3788357"/>
                  <a:gd name="connsiteX18" fmla="*/ 5740051 w 8203311"/>
                  <a:gd name="connsiteY18" fmla="*/ 3024664 h 3788357"/>
                  <a:gd name="connsiteX19" fmla="*/ 5879402 w 8203311"/>
                  <a:gd name="connsiteY19" fmla="*/ 2629567 h 3788357"/>
                  <a:gd name="connsiteX20" fmla="*/ 5879402 w 8203311"/>
                  <a:gd name="connsiteY20" fmla="*/ 3152775 h 3788357"/>
                  <a:gd name="connsiteX21" fmla="*/ 6017514 w 8203311"/>
                  <a:gd name="connsiteY21" fmla="*/ 3698844 h 3788357"/>
                  <a:gd name="connsiteX22" fmla="*/ 6780848 w 8203311"/>
                  <a:gd name="connsiteY22" fmla="*/ 3698844 h 3788357"/>
                  <a:gd name="connsiteX23" fmla="*/ 6874098 w 8203311"/>
                  <a:gd name="connsiteY23" fmla="*/ 2777395 h 3788357"/>
                  <a:gd name="connsiteX24" fmla="*/ 7014496 w 8203311"/>
                  <a:gd name="connsiteY24" fmla="*/ 3546444 h 3788357"/>
                  <a:gd name="connsiteX25" fmla="*/ 8203311 w 8203311"/>
                  <a:gd name="connsiteY25" fmla="*/ 3623500 h 3788357"/>
                  <a:gd name="connsiteX26" fmla="*/ 8132159 w 8203311"/>
                  <a:gd name="connsiteY26" fmla="*/ 0 h 3788357"/>
                  <a:gd name="connsiteX27" fmla="*/ 7261193 w 8203311"/>
                  <a:gd name="connsiteY27" fmla="*/ 207836 h 3788357"/>
                  <a:gd name="connsiteX28" fmla="*/ 6250306 w 8203311"/>
                  <a:gd name="connsiteY28" fmla="*/ 0 h 3788357"/>
                  <a:gd name="connsiteX29" fmla="*/ 6181249 w 8203311"/>
                  <a:gd name="connsiteY29" fmla="*/ 179070 h 3788357"/>
                  <a:gd name="connsiteX30" fmla="*/ 6126290 w 8203311"/>
                  <a:gd name="connsiteY30" fmla="*/ 724948 h 3788357"/>
                  <a:gd name="connsiteX31" fmla="*/ 6219635 w 8203311"/>
                  <a:gd name="connsiteY31" fmla="*/ 896398 h 3788357"/>
                  <a:gd name="connsiteX32" fmla="*/ 5900928 w 8203311"/>
                  <a:gd name="connsiteY32" fmla="*/ 479488 h 3788357"/>
                  <a:gd name="connsiteX33" fmla="*/ 6017609 w 8203311"/>
                  <a:gd name="connsiteY33" fmla="*/ 179070 h 3788357"/>
                  <a:gd name="connsiteX34" fmla="*/ 5857971 w 8203311"/>
                  <a:gd name="connsiteY34" fmla="*/ 0 h 3788357"/>
                  <a:gd name="connsiteX35" fmla="*/ 4452652 w 8203311"/>
                  <a:gd name="connsiteY35" fmla="*/ 280607 h 3788357"/>
                  <a:gd name="connsiteX36" fmla="*/ 3840670 w 8203311"/>
                  <a:gd name="connsiteY36" fmla="*/ 0 h 3788357"/>
                  <a:gd name="connsiteX37" fmla="*/ 2808446 w 8203311"/>
                  <a:gd name="connsiteY37" fmla="*/ 153829 h 3788357"/>
                  <a:gd name="connsiteX38" fmla="*/ 2676620 w 8203311"/>
                  <a:gd name="connsiteY38" fmla="*/ 366998 h 3788357"/>
                  <a:gd name="connsiteX39" fmla="*/ 2526125 w 8203311"/>
                  <a:gd name="connsiteY39" fmla="*/ 179070 h 3788357"/>
                  <a:gd name="connsiteX40" fmla="*/ 1109567 w 8203311"/>
                  <a:gd name="connsiteY40" fmla="*/ 69247 h 3788357"/>
                  <a:gd name="connsiteX41" fmla="*/ 926783 w 8203311"/>
                  <a:gd name="connsiteY41" fmla="*/ 925163 h 3788357"/>
                  <a:gd name="connsiteX42" fmla="*/ 974884 w 8203311"/>
                  <a:gd name="connsiteY42" fmla="*/ 0 h 3788357"/>
                  <a:gd name="connsiteX43" fmla="*/ 0 w 8203311"/>
                  <a:gd name="connsiteY43" fmla="*/ 67246 h 3788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8203311" h="3788357">
                    <a:moveTo>
                      <a:pt x="0" y="67246"/>
                    </a:moveTo>
                    <a:lnTo>
                      <a:pt x="99155" y="3603974"/>
                    </a:lnTo>
                    <a:cubicBezTo>
                      <a:pt x="99155" y="3603974"/>
                      <a:pt x="738950" y="3467957"/>
                      <a:pt x="1109472" y="3494341"/>
                    </a:cubicBezTo>
                    <a:cubicBezTo>
                      <a:pt x="1479995" y="3520726"/>
                      <a:pt x="1479995" y="3520726"/>
                      <a:pt x="1479995" y="3520726"/>
                    </a:cubicBezTo>
                    <a:lnTo>
                      <a:pt x="1990153" y="3698748"/>
                    </a:lnTo>
                    <a:lnTo>
                      <a:pt x="2203514" y="3201353"/>
                    </a:lnTo>
                    <a:lnTo>
                      <a:pt x="2244947" y="3623405"/>
                    </a:lnTo>
                    <a:lnTo>
                      <a:pt x="2808351" y="3698748"/>
                    </a:lnTo>
                    <a:lnTo>
                      <a:pt x="2808351" y="3221165"/>
                    </a:lnTo>
                    <a:cubicBezTo>
                      <a:pt x="2808351" y="3221165"/>
                      <a:pt x="2996470" y="3139631"/>
                      <a:pt x="2989326" y="3051239"/>
                    </a:cubicBezTo>
                    <a:cubicBezTo>
                      <a:pt x="2982182" y="2962847"/>
                      <a:pt x="2898743" y="2468309"/>
                      <a:pt x="2898743" y="2468309"/>
                    </a:cubicBezTo>
                    <a:lnTo>
                      <a:pt x="2900553" y="2020824"/>
                    </a:lnTo>
                    <a:cubicBezTo>
                      <a:pt x="2900553" y="2020824"/>
                      <a:pt x="3054953" y="2525935"/>
                      <a:pt x="3061526" y="2594134"/>
                    </a:cubicBezTo>
                    <a:cubicBezTo>
                      <a:pt x="3068098" y="2662333"/>
                      <a:pt x="3208592" y="3071527"/>
                      <a:pt x="3208592" y="3071527"/>
                    </a:cubicBezTo>
                    <a:lnTo>
                      <a:pt x="2989326" y="3397377"/>
                    </a:lnTo>
                    <a:lnTo>
                      <a:pt x="3170301" y="3778663"/>
                    </a:lnTo>
                    <a:cubicBezTo>
                      <a:pt x="3170301" y="3778663"/>
                      <a:pt x="3819811" y="3800475"/>
                      <a:pt x="4452557" y="3778663"/>
                    </a:cubicBezTo>
                    <a:cubicBezTo>
                      <a:pt x="5085302" y="3756850"/>
                      <a:pt x="5600414" y="3778663"/>
                      <a:pt x="5600414" y="3778663"/>
                    </a:cubicBezTo>
                    <a:lnTo>
                      <a:pt x="5740051" y="3024664"/>
                    </a:lnTo>
                    <a:lnTo>
                      <a:pt x="5879402" y="2629567"/>
                    </a:lnTo>
                    <a:lnTo>
                      <a:pt x="5879402" y="3152775"/>
                    </a:lnTo>
                    <a:lnTo>
                      <a:pt x="6017514" y="3698844"/>
                    </a:lnTo>
                    <a:lnTo>
                      <a:pt x="6780848" y="3698844"/>
                    </a:lnTo>
                    <a:lnTo>
                      <a:pt x="6874098" y="2777395"/>
                    </a:lnTo>
                    <a:lnTo>
                      <a:pt x="7014496" y="3546444"/>
                    </a:lnTo>
                    <a:lnTo>
                      <a:pt x="8203311" y="3623500"/>
                    </a:lnTo>
                    <a:lnTo>
                      <a:pt x="8132159" y="0"/>
                    </a:lnTo>
                    <a:cubicBezTo>
                      <a:pt x="8132159" y="0"/>
                      <a:pt x="7741634" y="199644"/>
                      <a:pt x="7261193" y="207836"/>
                    </a:cubicBezTo>
                    <a:cubicBezTo>
                      <a:pt x="6780752" y="215932"/>
                      <a:pt x="6250306" y="0"/>
                      <a:pt x="6250306" y="0"/>
                    </a:cubicBezTo>
                    <a:cubicBezTo>
                      <a:pt x="6250306" y="0"/>
                      <a:pt x="6182582" y="77724"/>
                      <a:pt x="6181249" y="179070"/>
                    </a:cubicBezTo>
                    <a:cubicBezTo>
                      <a:pt x="6179916" y="280321"/>
                      <a:pt x="6126290" y="724948"/>
                      <a:pt x="6126290" y="724948"/>
                    </a:cubicBezTo>
                    <a:lnTo>
                      <a:pt x="6219635" y="896398"/>
                    </a:lnTo>
                    <a:lnTo>
                      <a:pt x="5900928" y="479488"/>
                    </a:lnTo>
                    <a:lnTo>
                      <a:pt x="6017609" y="179070"/>
                    </a:lnTo>
                    <a:lnTo>
                      <a:pt x="5857971" y="0"/>
                    </a:lnTo>
                    <a:cubicBezTo>
                      <a:pt x="5857971" y="0"/>
                      <a:pt x="4785551" y="323850"/>
                      <a:pt x="4452652" y="280607"/>
                    </a:cubicBezTo>
                    <a:cubicBezTo>
                      <a:pt x="4119658" y="237363"/>
                      <a:pt x="3840670" y="0"/>
                      <a:pt x="3840670" y="0"/>
                    </a:cubicBezTo>
                    <a:lnTo>
                      <a:pt x="2808446" y="153829"/>
                    </a:lnTo>
                    <a:lnTo>
                      <a:pt x="2676620" y="366998"/>
                    </a:lnTo>
                    <a:lnTo>
                      <a:pt x="2526125" y="179070"/>
                    </a:lnTo>
                    <a:lnTo>
                      <a:pt x="1109567" y="69247"/>
                    </a:lnTo>
                    <a:lnTo>
                      <a:pt x="926783" y="925163"/>
                    </a:lnTo>
                    <a:lnTo>
                      <a:pt x="974884" y="0"/>
                    </a:lnTo>
                    <a:lnTo>
                      <a:pt x="0" y="67246"/>
                    </a:lnTo>
                    <a:close/>
                  </a:path>
                </a:pathLst>
              </a:custGeom>
              <a:solidFill>
                <a:srgbClr val="FCD68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grpSp>
            <p:nvGrpSpPr>
              <p:cNvPr id="8" name="Group 7">
                <a:extLst>
                  <a:ext uri="{FF2B5EF4-FFF2-40B4-BE49-F238E27FC236}">
                    <a16:creationId xmlns:a16="http://schemas.microsoft.com/office/drawing/2014/main" id="{A6332541-1F0C-44B8-8F6C-CBB1851FAF71}"/>
                  </a:ext>
                </a:extLst>
              </p:cNvPr>
              <p:cNvGrpSpPr/>
              <p:nvPr/>
            </p:nvGrpSpPr>
            <p:grpSpPr>
              <a:xfrm>
                <a:off x="2121989" y="502674"/>
                <a:ext cx="757947" cy="2225174"/>
                <a:chOff x="2534944" y="-2476500"/>
                <a:chExt cx="843555" cy="2476500"/>
              </a:xfrm>
            </p:grpSpPr>
            <p:sp>
              <p:nvSpPr>
                <p:cNvPr id="488" name="Freeform: Shape 487">
                  <a:extLst>
                    <a:ext uri="{FF2B5EF4-FFF2-40B4-BE49-F238E27FC236}">
                      <a16:creationId xmlns:a16="http://schemas.microsoft.com/office/drawing/2014/main" id="{4C1EF072-7559-4503-A965-FAE328F0CF34}"/>
                    </a:ext>
                  </a:extLst>
                </p:cNvPr>
                <p:cNvSpPr/>
                <p:nvPr/>
              </p:nvSpPr>
              <p:spPr>
                <a:xfrm>
                  <a:off x="2913207" y="-2034177"/>
                  <a:ext cx="134205" cy="74953"/>
                </a:xfrm>
                <a:custGeom>
                  <a:avLst/>
                  <a:gdLst>
                    <a:gd name="connsiteX0" fmla="*/ 0 w 192119"/>
                    <a:gd name="connsiteY0" fmla="*/ 0 h 192119"/>
                    <a:gd name="connsiteX1" fmla="*/ 192119 w 192119"/>
                    <a:gd name="connsiteY1" fmla="*/ 0 h 192119"/>
                    <a:gd name="connsiteX2" fmla="*/ 192119 w 192119"/>
                    <a:gd name="connsiteY2" fmla="*/ 94393 h 192119"/>
                    <a:gd name="connsiteX3" fmla="*/ 192119 w 192119"/>
                    <a:gd name="connsiteY3" fmla="*/ 192119 h 192119"/>
                    <a:gd name="connsiteX4" fmla="*/ 0 w 192119"/>
                    <a:gd name="connsiteY4" fmla="*/ 192119 h 1921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2119" h="192119">
                      <a:moveTo>
                        <a:pt x="0" y="0"/>
                      </a:moveTo>
                      <a:lnTo>
                        <a:pt x="192119" y="0"/>
                      </a:lnTo>
                      <a:lnTo>
                        <a:pt x="192119" y="94393"/>
                      </a:lnTo>
                      <a:lnTo>
                        <a:pt x="192119" y="192119"/>
                      </a:lnTo>
                      <a:lnTo>
                        <a:pt x="0" y="192119"/>
                      </a:lnTo>
                      <a:close/>
                    </a:path>
                  </a:pathLst>
                </a:custGeom>
                <a:solidFill>
                  <a:srgbClr val="C6744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89" name="Freeform: Shape 488">
                  <a:extLst>
                    <a:ext uri="{FF2B5EF4-FFF2-40B4-BE49-F238E27FC236}">
                      <a16:creationId xmlns:a16="http://schemas.microsoft.com/office/drawing/2014/main" id="{B24E8485-2AF4-4FD1-B007-3587B1F96E1E}"/>
                    </a:ext>
                  </a:extLst>
                </p:cNvPr>
                <p:cNvSpPr/>
                <p:nvPr/>
              </p:nvSpPr>
              <p:spPr>
                <a:xfrm>
                  <a:off x="2563887" y="-2476500"/>
                  <a:ext cx="814612" cy="484390"/>
                </a:xfrm>
                <a:custGeom>
                  <a:avLst/>
                  <a:gdLst>
                    <a:gd name="connsiteX0" fmla="*/ 367760 w 1166145"/>
                    <a:gd name="connsiteY0" fmla="*/ 1203389 h 1241583"/>
                    <a:gd name="connsiteX1" fmla="*/ 552164 w 1166145"/>
                    <a:gd name="connsiteY1" fmla="*/ 1225201 h 1241583"/>
                    <a:gd name="connsiteX2" fmla="*/ 551402 w 1166145"/>
                    <a:gd name="connsiteY2" fmla="*/ 1241584 h 1241583"/>
                    <a:gd name="connsiteX3" fmla="*/ 804863 w 1166145"/>
                    <a:gd name="connsiteY3" fmla="*/ 1199293 h 1241583"/>
                    <a:gd name="connsiteX4" fmla="*/ 1166146 w 1166145"/>
                    <a:gd name="connsiteY4" fmla="*/ 967645 h 1241583"/>
                    <a:gd name="connsiteX5" fmla="*/ 900398 w 1166145"/>
                    <a:gd name="connsiteY5" fmla="*/ 844963 h 1241583"/>
                    <a:gd name="connsiteX6" fmla="*/ 845915 w 1166145"/>
                    <a:gd name="connsiteY6" fmla="*/ 660940 h 1241583"/>
                    <a:gd name="connsiteX7" fmla="*/ 668084 w 1166145"/>
                    <a:gd name="connsiteY7" fmla="*/ 660940 h 1241583"/>
                    <a:gd name="connsiteX8" fmla="*/ 665036 w 1166145"/>
                    <a:gd name="connsiteY8" fmla="*/ 517874 h 1241583"/>
                    <a:gd name="connsiteX9" fmla="*/ 750475 w 1166145"/>
                    <a:gd name="connsiteY9" fmla="*/ 224885 h 1241583"/>
                    <a:gd name="connsiteX10" fmla="*/ 569023 w 1166145"/>
                    <a:gd name="connsiteY10" fmla="*/ 0 h 1241583"/>
                    <a:gd name="connsiteX11" fmla="*/ 395192 w 1166145"/>
                    <a:gd name="connsiteY11" fmla="*/ 227838 h 1241583"/>
                    <a:gd name="connsiteX12" fmla="*/ 488633 w 1166145"/>
                    <a:gd name="connsiteY12" fmla="*/ 518350 h 1241583"/>
                    <a:gd name="connsiteX13" fmla="*/ 489490 w 1166145"/>
                    <a:gd name="connsiteY13" fmla="*/ 661511 h 1241583"/>
                    <a:gd name="connsiteX14" fmla="*/ 311753 w 1166145"/>
                    <a:gd name="connsiteY14" fmla="*/ 666369 h 1241583"/>
                    <a:gd name="connsiteX15" fmla="*/ 262319 w 1166145"/>
                    <a:gd name="connsiteY15" fmla="*/ 851821 h 1241583"/>
                    <a:gd name="connsiteX16" fmla="*/ 0 w 1166145"/>
                    <a:gd name="connsiteY16" fmla="*/ 981742 h 1241583"/>
                    <a:gd name="connsiteX17" fmla="*/ 367760 w 1166145"/>
                    <a:gd name="connsiteY17" fmla="*/ 1203389 h 1241583"/>
                    <a:gd name="connsiteX18" fmla="*/ 577977 w 1166145"/>
                    <a:gd name="connsiteY18" fmla="*/ 692753 h 1241583"/>
                    <a:gd name="connsiteX19" fmla="*/ 577977 w 1166145"/>
                    <a:gd name="connsiteY19" fmla="*/ 684848 h 1241583"/>
                    <a:gd name="connsiteX20" fmla="*/ 578358 w 1166145"/>
                    <a:gd name="connsiteY20" fmla="*/ 684943 h 1241583"/>
                    <a:gd name="connsiteX21" fmla="*/ 577977 w 1166145"/>
                    <a:gd name="connsiteY21" fmla="*/ 692753 h 12415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1166145" h="1241583">
                      <a:moveTo>
                        <a:pt x="367760" y="1203389"/>
                      </a:moveTo>
                      <a:lnTo>
                        <a:pt x="552164" y="1225201"/>
                      </a:lnTo>
                      <a:lnTo>
                        <a:pt x="551402" y="1241584"/>
                      </a:lnTo>
                      <a:lnTo>
                        <a:pt x="804863" y="1199293"/>
                      </a:lnTo>
                      <a:cubicBezTo>
                        <a:pt x="920877" y="1080897"/>
                        <a:pt x="1166146" y="967645"/>
                        <a:pt x="1166146" y="967645"/>
                      </a:cubicBezTo>
                      <a:cubicBezTo>
                        <a:pt x="1166146" y="967645"/>
                        <a:pt x="948119" y="933545"/>
                        <a:pt x="900398" y="844963"/>
                      </a:cubicBezTo>
                      <a:cubicBezTo>
                        <a:pt x="852678" y="756380"/>
                        <a:pt x="845915" y="660940"/>
                        <a:pt x="845915" y="660940"/>
                      </a:cubicBezTo>
                      <a:lnTo>
                        <a:pt x="668084" y="660940"/>
                      </a:lnTo>
                      <a:lnTo>
                        <a:pt x="665036" y="517874"/>
                      </a:lnTo>
                      <a:cubicBezTo>
                        <a:pt x="665036" y="517874"/>
                        <a:pt x="784574" y="347472"/>
                        <a:pt x="750475" y="224885"/>
                      </a:cubicBezTo>
                      <a:cubicBezTo>
                        <a:pt x="716375" y="102203"/>
                        <a:pt x="569023" y="0"/>
                        <a:pt x="569023" y="0"/>
                      </a:cubicBezTo>
                      <a:cubicBezTo>
                        <a:pt x="569023" y="0"/>
                        <a:pt x="425863" y="104299"/>
                        <a:pt x="395192" y="227838"/>
                      </a:cubicBezTo>
                      <a:cubicBezTo>
                        <a:pt x="364522" y="351377"/>
                        <a:pt x="488633" y="518350"/>
                        <a:pt x="488633" y="518350"/>
                      </a:cubicBezTo>
                      <a:lnTo>
                        <a:pt x="489490" y="661511"/>
                      </a:lnTo>
                      <a:lnTo>
                        <a:pt x="311753" y="666369"/>
                      </a:lnTo>
                      <a:cubicBezTo>
                        <a:pt x="311753" y="666369"/>
                        <a:pt x="307562" y="761905"/>
                        <a:pt x="262319" y="851821"/>
                      </a:cubicBezTo>
                      <a:cubicBezTo>
                        <a:pt x="217075" y="941737"/>
                        <a:pt x="0" y="981742"/>
                        <a:pt x="0" y="981742"/>
                      </a:cubicBezTo>
                      <a:cubicBezTo>
                        <a:pt x="0" y="981742"/>
                        <a:pt x="248507" y="1088231"/>
                        <a:pt x="367760" y="1203389"/>
                      </a:cubicBezTo>
                      <a:close/>
                      <a:moveTo>
                        <a:pt x="577977" y="692753"/>
                      </a:moveTo>
                      <a:lnTo>
                        <a:pt x="577977" y="684848"/>
                      </a:lnTo>
                      <a:lnTo>
                        <a:pt x="578358" y="684943"/>
                      </a:lnTo>
                      <a:lnTo>
                        <a:pt x="577977" y="692753"/>
                      </a:lnTo>
                      <a:close/>
                    </a:path>
                  </a:pathLst>
                </a:custGeom>
                <a:solidFill>
                  <a:srgbClr val="C6744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91" name="Freeform: Shape 490">
                  <a:extLst>
                    <a:ext uri="{FF2B5EF4-FFF2-40B4-BE49-F238E27FC236}">
                      <a16:creationId xmlns:a16="http://schemas.microsoft.com/office/drawing/2014/main" id="{27189509-430C-4D9E-9775-00A0814745F4}"/>
                    </a:ext>
                  </a:extLst>
                </p:cNvPr>
                <p:cNvSpPr/>
                <p:nvPr/>
              </p:nvSpPr>
              <p:spPr>
                <a:xfrm>
                  <a:off x="2690840" y="-1977841"/>
                  <a:ext cx="618795" cy="1460564"/>
                </a:xfrm>
                <a:custGeom>
                  <a:avLst/>
                  <a:gdLst>
                    <a:gd name="connsiteX0" fmla="*/ 0 w 885825"/>
                    <a:gd name="connsiteY0" fmla="*/ 0 h 3743706"/>
                    <a:gd name="connsiteX1" fmla="*/ 885825 w 885825"/>
                    <a:gd name="connsiteY1" fmla="*/ 0 h 3743706"/>
                    <a:gd name="connsiteX2" fmla="*/ 885825 w 885825"/>
                    <a:gd name="connsiteY2" fmla="*/ 3743706 h 3743706"/>
                    <a:gd name="connsiteX3" fmla="*/ 0 w 885825"/>
                    <a:gd name="connsiteY3" fmla="*/ 3743706 h 37437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85825" h="3743706">
                      <a:moveTo>
                        <a:pt x="0" y="0"/>
                      </a:moveTo>
                      <a:lnTo>
                        <a:pt x="885825" y="0"/>
                      </a:lnTo>
                      <a:lnTo>
                        <a:pt x="885825" y="3743706"/>
                      </a:lnTo>
                      <a:lnTo>
                        <a:pt x="0" y="3743706"/>
                      </a:lnTo>
                      <a:close/>
                    </a:path>
                  </a:pathLst>
                </a:custGeom>
                <a:solidFill>
                  <a:srgbClr val="F4D37D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93" name="Freeform: Shape 492">
                  <a:extLst>
                    <a:ext uri="{FF2B5EF4-FFF2-40B4-BE49-F238E27FC236}">
                      <a16:creationId xmlns:a16="http://schemas.microsoft.com/office/drawing/2014/main" id="{B852ABE9-2285-4C2C-8BFF-A3213A482DC0}"/>
                    </a:ext>
                  </a:extLst>
                </p:cNvPr>
                <p:cNvSpPr/>
                <p:nvPr/>
              </p:nvSpPr>
              <p:spPr>
                <a:xfrm>
                  <a:off x="2787352" y="-1904682"/>
                  <a:ext cx="157330" cy="1346265"/>
                </a:xfrm>
                <a:custGeom>
                  <a:avLst/>
                  <a:gdLst>
                    <a:gd name="connsiteX0" fmla="*/ 1477 w 225223"/>
                    <a:gd name="connsiteY0" fmla="*/ 196432 h 3450737"/>
                    <a:gd name="connsiteX1" fmla="*/ 9764 w 225223"/>
                    <a:gd name="connsiteY1" fmla="*/ 3184520 h 3450737"/>
                    <a:gd name="connsiteX2" fmla="*/ 24146 w 225223"/>
                    <a:gd name="connsiteY2" fmla="*/ 3370924 h 3450737"/>
                    <a:gd name="connsiteX3" fmla="*/ 165021 w 225223"/>
                    <a:gd name="connsiteY3" fmla="*/ 3441790 h 3450737"/>
                    <a:gd name="connsiteX4" fmla="*/ 225124 w 225223"/>
                    <a:gd name="connsiteY4" fmla="*/ 3264054 h 3450737"/>
                    <a:gd name="connsiteX5" fmla="*/ 197025 w 225223"/>
                    <a:gd name="connsiteY5" fmla="*/ 1498690 h 3450737"/>
                    <a:gd name="connsiteX6" fmla="*/ 170736 w 225223"/>
                    <a:gd name="connsiteY6" fmla="*/ 953955 h 3450737"/>
                    <a:gd name="connsiteX7" fmla="*/ 155115 w 225223"/>
                    <a:gd name="connsiteY7" fmla="*/ 398267 h 3450737"/>
                    <a:gd name="connsiteX8" fmla="*/ 209503 w 225223"/>
                    <a:gd name="connsiteY8" fmla="*/ 169953 h 3450737"/>
                    <a:gd name="connsiteX9" fmla="*/ 1477 w 225223"/>
                    <a:gd name="connsiteY9" fmla="*/ 196432 h 34507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25223" h="3450737">
                      <a:moveTo>
                        <a:pt x="1477" y="196432"/>
                      </a:moveTo>
                      <a:cubicBezTo>
                        <a:pt x="86821" y="1189413"/>
                        <a:pt x="89583" y="2190967"/>
                        <a:pt x="9764" y="3184520"/>
                      </a:cubicBezTo>
                      <a:cubicBezTo>
                        <a:pt x="4715" y="3247385"/>
                        <a:pt x="-142" y="3313679"/>
                        <a:pt x="24146" y="3370924"/>
                      </a:cubicBezTo>
                      <a:cubicBezTo>
                        <a:pt x="48530" y="3428169"/>
                        <a:pt x="113396" y="3469793"/>
                        <a:pt x="165021" y="3441790"/>
                      </a:cubicBezTo>
                      <a:cubicBezTo>
                        <a:pt x="219790" y="3412072"/>
                        <a:pt x="226172" y="3330919"/>
                        <a:pt x="225124" y="3264054"/>
                      </a:cubicBezTo>
                      <a:cubicBezTo>
                        <a:pt x="215694" y="2675599"/>
                        <a:pt x="206360" y="2087145"/>
                        <a:pt x="197025" y="1498690"/>
                      </a:cubicBezTo>
                      <a:cubicBezTo>
                        <a:pt x="194168" y="1316763"/>
                        <a:pt x="191215" y="1134549"/>
                        <a:pt x="170736" y="953955"/>
                      </a:cubicBezTo>
                      <a:cubicBezTo>
                        <a:pt x="149686" y="768694"/>
                        <a:pt x="110443" y="578385"/>
                        <a:pt x="155115" y="398267"/>
                      </a:cubicBezTo>
                      <a:cubicBezTo>
                        <a:pt x="173975" y="322067"/>
                        <a:pt x="207788" y="248915"/>
                        <a:pt x="209503" y="169953"/>
                      </a:cubicBezTo>
                      <a:cubicBezTo>
                        <a:pt x="214646" y="-60838"/>
                        <a:pt x="-20716" y="-60933"/>
                        <a:pt x="1477" y="196432"/>
                      </a:cubicBezTo>
                      <a:close/>
                    </a:path>
                  </a:pathLst>
                </a:custGeom>
                <a:solidFill>
                  <a:srgbClr val="FFFFFF">
                    <a:alpha val="52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95" name="Freeform: Shape 494">
                  <a:extLst>
                    <a:ext uri="{FF2B5EF4-FFF2-40B4-BE49-F238E27FC236}">
                      <a16:creationId xmlns:a16="http://schemas.microsoft.com/office/drawing/2014/main" id="{06C5BE9B-D8D3-48EF-8725-2DE400FABE0F}"/>
                    </a:ext>
                  </a:extLst>
                </p:cNvPr>
                <p:cNvSpPr/>
                <p:nvPr/>
              </p:nvSpPr>
              <p:spPr>
                <a:xfrm>
                  <a:off x="2866032" y="-517277"/>
                  <a:ext cx="134205" cy="74953"/>
                </a:xfrm>
                <a:custGeom>
                  <a:avLst/>
                  <a:gdLst>
                    <a:gd name="connsiteX0" fmla="*/ 192119 w 192119"/>
                    <a:gd name="connsiteY0" fmla="*/ 192120 h 192119"/>
                    <a:gd name="connsiteX1" fmla="*/ 0 w 192119"/>
                    <a:gd name="connsiteY1" fmla="*/ 192120 h 192119"/>
                    <a:gd name="connsiteX2" fmla="*/ 0 w 192119"/>
                    <a:gd name="connsiteY2" fmla="*/ 97727 h 192119"/>
                    <a:gd name="connsiteX3" fmla="*/ 0 w 192119"/>
                    <a:gd name="connsiteY3" fmla="*/ 0 h 192119"/>
                    <a:gd name="connsiteX4" fmla="*/ 192119 w 192119"/>
                    <a:gd name="connsiteY4" fmla="*/ 0 h 1921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2119" h="192119">
                      <a:moveTo>
                        <a:pt x="192119" y="192120"/>
                      </a:moveTo>
                      <a:lnTo>
                        <a:pt x="0" y="192120"/>
                      </a:lnTo>
                      <a:lnTo>
                        <a:pt x="0" y="97727"/>
                      </a:lnTo>
                      <a:lnTo>
                        <a:pt x="0" y="0"/>
                      </a:lnTo>
                      <a:lnTo>
                        <a:pt x="192119" y="0"/>
                      </a:lnTo>
                      <a:close/>
                    </a:path>
                  </a:pathLst>
                </a:custGeom>
                <a:solidFill>
                  <a:srgbClr val="C6744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96" name="Freeform: Shape 495">
                  <a:extLst>
                    <a:ext uri="{FF2B5EF4-FFF2-40B4-BE49-F238E27FC236}">
                      <a16:creationId xmlns:a16="http://schemas.microsoft.com/office/drawing/2014/main" id="{834B648E-87F3-4793-8FF3-64108480A912}"/>
                    </a:ext>
                  </a:extLst>
                </p:cNvPr>
                <p:cNvSpPr/>
                <p:nvPr/>
              </p:nvSpPr>
              <p:spPr>
                <a:xfrm>
                  <a:off x="2534944" y="-484390"/>
                  <a:ext cx="814480" cy="484390"/>
                </a:xfrm>
                <a:custGeom>
                  <a:avLst/>
                  <a:gdLst>
                    <a:gd name="connsiteX0" fmla="*/ 798386 w 1165955"/>
                    <a:gd name="connsiteY0" fmla="*/ 38195 h 1241583"/>
                    <a:gd name="connsiteX1" fmla="*/ 613982 w 1165955"/>
                    <a:gd name="connsiteY1" fmla="*/ 16383 h 1241583"/>
                    <a:gd name="connsiteX2" fmla="*/ 614744 w 1165955"/>
                    <a:gd name="connsiteY2" fmla="*/ 0 h 1241583"/>
                    <a:gd name="connsiteX3" fmla="*/ 361283 w 1165955"/>
                    <a:gd name="connsiteY3" fmla="*/ 42291 h 1241583"/>
                    <a:gd name="connsiteX4" fmla="*/ 0 w 1165955"/>
                    <a:gd name="connsiteY4" fmla="*/ 273939 h 1241583"/>
                    <a:gd name="connsiteX5" fmla="*/ 265748 w 1165955"/>
                    <a:gd name="connsiteY5" fmla="*/ 396621 h 1241583"/>
                    <a:gd name="connsiteX6" fmla="*/ 320231 w 1165955"/>
                    <a:gd name="connsiteY6" fmla="*/ 580644 h 1241583"/>
                    <a:gd name="connsiteX7" fmla="*/ 497967 w 1165955"/>
                    <a:gd name="connsiteY7" fmla="*/ 580644 h 1241583"/>
                    <a:gd name="connsiteX8" fmla="*/ 501015 w 1165955"/>
                    <a:gd name="connsiteY8" fmla="*/ 723709 h 1241583"/>
                    <a:gd name="connsiteX9" fmla="*/ 415576 w 1165955"/>
                    <a:gd name="connsiteY9" fmla="*/ 1016698 h 1241583"/>
                    <a:gd name="connsiteX10" fmla="*/ 596932 w 1165955"/>
                    <a:gd name="connsiteY10" fmla="*/ 1241584 h 1241583"/>
                    <a:gd name="connsiteX11" fmla="*/ 770763 w 1165955"/>
                    <a:gd name="connsiteY11" fmla="*/ 1013746 h 1241583"/>
                    <a:gd name="connsiteX12" fmla="*/ 677323 w 1165955"/>
                    <a:gd name="connsiteY12" fmla="*/ 723233 h 1241583"/>
                    <a:gd name="connsiteX13" fmla="*/ 676465 w 1165955"/>
                    <a:gd name="connsiteY13" fmla="*/ 580072 h 1241583"/>
                    <a:gd name="connsiteX14" fmla="*/ 854202 w 1165955"/>
                    <a:gd name="connsiteY14" fmla="*/ 575214 h 1241583"/>
                    <a:gd name="connsiteX15" fmla="*/ 903637 w 1165955"/>
                    <a:gd name="connsiteY15" fmla="*/ 389763 h 1241583"/>
                    <a:gd name="connsiteX16" fmla="*/ 1165955 w 1165955"/>
                    <a:gd name="connsiteY16" fmla="*/ 259842 h 1241583"/>
                    <a:gd name="connsiteX17" fmla="*/ 798386 w 1165955"/>
                    <a:gd name="connsiteY17" fmla="*/ 38195 h 1241583"/>
                    <a:gd name="connsiteX18" fmla="*/ 588074 w 1165955"/>
                    <a:gd name="connsiteY18" fmla="*/ 548830 h 1241583"/>
                    <a:gd name="connsiteX19" fmla="*/ 588074 w 1165955"/>
                    <a:gd name="connsiteY19" fmla="*/ 556736 h 1241583"/>
                    <a:gd name="connsiteX20" fmla="*/ 587693 w 1165955"/>
                    <a:gd name="connsiteY20" fmla="*/ 556641 h 1241583"/>
                    <a:gd name="connsiteX21" fmla="*/ 588074 w 1165955"/>
                    <a:gd name="connsiteY21" fmla="*/ 548830 h 12415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1165955" h="1241583">
                      <a:moveTo>
                        <a:pt x="798386" y="38195"/>
                      </a:moveTo>
                      <a:lnTo>
                        <a:pt x="613982" y="16383"/>
                      </a:lnTo>
                      <a:lnTo>
                        <a:pt x="614744" y="0"/>
                      </a:lnTo>
                      <a:lnTo>
                        <a:pt x="361283" y="42291"/>
                      </a:lnTo>
                      <a:cubicBezTo>
                        <a:pt x="245269" y="160687"/>
                        <a:pt x="0" y="273939"/>
                        <a:pt x="0" y="273939"/>
                      </a:cubicBezTo>
                      <a:cubicBezTo>
                        <a:pt x="0" y="273939"/>
                        <a:pt x="218027" y="308038"/>
                        <a:pt x="265748" y="396621"/>
                      </a:cubicBezTo>
                      <a:cubicBezTo>
                        <a:pt x="313468" y="485204"/>
                        <a:pt x="320231" y="580644"/>
                        <a:pt x="320231" y="580644"/>
                      </a:cubicBezTo>
                      <a:lnTo>
                        <a:pt x="497967" y="580644"/>
                      </a:lnTo>
                      <a:lnTo>
                        <a:pt x="501015" y="723709"/>
                      </a:lnTo>
                      <a:cubicBezTo>
                        <a:pt x="501015" y="723709"/>
                        <a:pt x="381476" y="894112"/>
                        <a:pt x="415576" y="1016698"/>
                      </a:cubicBezTo>
                      <a:cubicBezTo>
                        <a:pt x="449675" y="1139381"/>
                        <a:pt x="596932" y="1241584"/>
                        <a:pt x="596932" y="1241584"/>
                      </a:cubicBezTo>
                      <a:cubicBezTo>
                        <a:pt x="596932" y="1241584"/>
                        <a:pt x="740093" y="1137285"/>
                        <a:pt x="770763" y="1013746"/>
                      </a:cubicBezTo>
                      <a:cubicBezTo>
                        <a:pt x="801434" y="890206"/>
                        <a:pt x="677323" y="723233"/>
                        <a:pt x="677323" y="723233"/>
                      </a:cubicBezTo>
                      <a:lnTo>
                        <a:pt x="676465" y="580072"/>
                      </a:lnTo>
                      <a:lnTo>
                        <a:pt x="854202" y="575214"/>
                      </a:lnTo>
                      <a:cubicBezTo>
                        <a:pt x="854202" y="575214"/>
                        <a:pt x="858393" y="479679"/>
                        <a:pt x="903637" y="389763"/>
                      </a:cubicBezTo>
                      <a:cubicBezTo>
                        <a:pt x="948881" y="299847"/>
                        <a:pt x="1165955" y="259842"/>
                        <a:pt x="1165955" y="259842"/>
                      </a:cubicBezTo>
                      <a:cubicBezTo>
                        <a:pt x="1165955" y="259842"/>
                        <a:pt x="917638" y="153448"/>
                        <a:pt x="798386" y="38195"/>
                      </a:cubicBezTo>
                      <a:close/>
                      <a:moveTo>
                        <a:pt x="588074" y="548830"/>
                      </a:moveTo>
                      <a:lnTo>
                        <a:pt x="588074" y="556736"/>
                      </a:lnTo>
                      <a:lnTo>
                        <a:pt x="587693" y="556641"/>
                      </a:lnTo>
                      <a:lnTo>
                        <a:pt x="588074" y="548830"/>
                      </a:lnTo>
                      <a:close/>
                    </a:path>
                  </a:pathLst>
                </a:custGeom>
                <a:solidFill>
                  <a:srgbClr val="C6744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97" name="Freeform: Shape 496">
                  <a:extLst>
                    <a:ext uri="{FF2B5EF4-FFF2-40B4-BE49-F238E27FC236}">
                      <a16:creationId xmlns:a16="http://schemas.microsoft.com/office/drawing/2014/main" id="{58DB480D-0F6A-409A-996C-6BBDD10F7EAF}"/>
                    </a:ext>
                  </a:extLst>
                </p:cNvPr>
                <p:cNvSpPr/>
                <p:nvPr/>
              </p:nvSpPr>
              <p:spPr>
                <a:xfrm>
                  <a:off x="2866032" y="-517277"/>
                  <a:ext cx="134205" cy="25975"/>
                </a:xfrm>
                <a:custGeom>
                  <a:avLst/>
                  <a:gdLst>
                    <a:gd name="connsiteX0" fmla="*/ 0 w 192119"/>
                    <a:gd name="connsiteY0" fmla="*/ 0 h 66579"/>
                    <a:gd name="connsiteX1" fmla="*/ 0 w 192119"/>
                    <a:gd name="connsiteY1" fmla="*/ 32766 h 66579"/>
                    <a:gd name="connsiteX2" fmla="*/ 192119 w 192119"/>
                    <a:gd name="connsiteY2" fmla="*/ 66580 h 66579"/>
                    <a:gd name="connsiteX3" fmla="*/ 192119 w 192119"/>
                    <a:gd name="connsiteY3" fmla="*/ 0 h 665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92119" h="66579">
                      <a:moveTo>
                        <a:pt x="0" y="0"/>
                      </a:moveTo>
                      <a:lnTo>
                        <a:pt x="0" y="32766"/>
                      </a:lnTo>
                      <a:lnTo>
                        <a:pt x="192119" y="66580"/>
                      </a:lnTo>
                      <a:lnTo>
                        <a:pt x="192119" y="0"/>
                      </a:lnTo>
                      <a:close/>
                    </a:path>
                  </a:pathLst>
                </a:custGeom>
                <a:solidFill>
                  <a:srgbClr val="8E513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98" name="Freeform: Shape 497">
                  <a:extLst>
                    <a:ext uri="{FF2B5EF4-FFF2-40B4-BE49-F238E27FC236}">
                      <a16:creationId xmlns:a16="http://schemas.microsoft.com/office/drawing/2014/main" id="{EEE5951B-5CAC-49AB-9179-34478A3FDF20}"/>
                    </a:ext>
                  </a:extLst>
                </p:cNvPr>
                <p:cNvSpPr/>
                <p:nvPr/>
              </p:nvSpPr>
              <p:spPr>
                <a:xfrm>
                  <a:off x="2655376" y="-383015"/>
                  <a:ext cx="694047" cy="70631"/>
                </a:xfrm>
                <a:custGeom>
                  <a:avLst/>
                  <a:gdLst>
                    <a:gd name="connsiteX0" fmla="*/ 993553 w 993552"/>
                    <a:gd name="connsiteY0" fmla="*/ 0 h 181041"/>
                    <a:gd name="connsiteX1" fmla="*/ 0 w 993552"/>
                    <a:gd name="connsiteY1" fmla="*/ 8382 h 181041"/>
                    <a:gd name="connsiteX2" fmla="*/ 578644 w 993552"/>
                    <a:gd name="connsiteY2" fmla="*/ 89631 h 181041"/>
                    <a:gd name="connsiteX3" fmla="*/ 709898 w 993552"/>
                    <a:gd name="connsiteY3" fmla="*/ 180785 h 181041"/>
                    <a:gd name="connsiteX4" fmla="*/ 764858 w 993552"/>
                    <a:gd name="connsiteY4" fmla="*/ 90583 h 181041"/>
                    <a:gd name="connsiteX5" fmla="*/ 993553 w 993552"/>
                    <a:gd name="connsiteY5" fmla="*/ 0 h 1810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93552" h="181041">
                      <a:moveTo>
                        <a:pt x="993553" y="0"/>
                      </a:moveTo>
                      <a:lnTo>
                        <a:pt x="0" y="8382"/>
                      </a:lnTo>
                      <a:cubicBezTo>
                        <a:pt x="0" y="8382"/>
                        <a:pt x="477107" y="48959"/>
                        <a:pt x="578644" y="89631"/>
                      </a:cubicBezTo>
                      <a:cubicBezTo>
                        <a:pt x="680180" y="130207"/>
                        <a:pt x="708279" y="185261"/>
                        <a:pt x="709898" y="180785"/>
                      </a:cubicBezTo>
                      <a:cubicBezTo>
                        <a:pt x="711518" y="176308"/>
                        <a:pt x="704088" y="128683"/>
                        <a:pt x="764858" y="90583"/>
                      </a:cubicBezTo>
                      <a:cubicBezTo>
                        <a:pt x="825532" y="52388"/>
                        <a:pt x="993553" y="0"/>
                        <a:pt x="993553" y="0"/>
                      </a:cubicBezTo>
                      <a:close/>
                    </a:path>
                  </a:pathLst>
                </a:custGeom>
                <a:solidFill>
                  <a:srgbClr val="8E513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99" name="Freeform: Shape 498">
                  <a:extLst>
                    <a:ext uri="{FF2B5EF4-FFF2-40B4-BE49-F238E27FC236}">
                      <a16:creationId xmlns:a16="http://schemas.microsoft.com/office/drawing/2014/main" id="{07025AC8-1258-45D6-8562-A8E244D32ADC}"/>
                    </a:ext>
                  </a:extLst>
                </p:cNvPr>
                <p:cNvSpPr/>
                <p:nvPr/>
              </p:nvSpPr>
              <p:spPr>
                <a:xfrm>
                  <a:off x="2882866" y="-258407"/>
                  <a:ext cx="125089" cy="39084"/>
                </a:xfrm>
                <a:custGeom>
                  <a:avLst/>
                  <a:gdLst>
                    <a:gd name="connsiteX0" fmla="*/ 0 w 179069"/>
                    <a:gd name="connsiteY0" fmla="*/ 1406 h 100180"/>
                    <a:gd name="connsiteX1" fmla="*/ 178498 w 179069"/>
                    <a:gd name="connsiteY1" fmla="*/ 930 h 100180"/>
                    <a:gd name="connsiteX2" fmla="*/ 179070 w 179069"/>
                    <a:gd name="connsiteY2" fmla="*/ 100181 h 100180"/>
                    <a:gd name="connsiteX3" fmla="*/ 1048 w 179069"/>
                    <a:gd name="connsiteY3" fmla="*/ 50174 h 100180"/>
                    <a:gd name="connsiteX4" fmla="*/ 0 w 179069"/>
                    <a:gd name="connsiteY4" fmla="*/ 1406 h 1001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9069" h="100180">
                      <a:moveTo>
                        <a:pt x="0" y="1406"/>
                      </a:moveTo>
                      <a:cubicBezTo>
                        <a:pt x="7620" y="-1451"/>
                        <a:pt x="178498" y="930"/>
                        <a:pt x="178498" y="930"/>
                      </a:cubicBezTo>
                      <a:lnTo>
                        <a:pt x="179070" y="100181"/>
                      </a:lnTo>
                      <a:lnTo>
                        <a:pt x="1048" y="50174"/>
                      </a:lnTo>
                      <a:lnTo>
                        <a:pt x="0" y="1406"/>
                      </a:lnTo>
                      <a:close/>
                    </a:path>
                  </a:pathLst>
                </a:custGeom>
                <a:solidFill>
                  <a:srgbClr val="8E513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500" name="Freeform: Shape 499">
                  <a:extLst>
                    <a:ext uri="{FF2B5EF4-FFF2-40B4-BE49-F238E27FC236}">
                      <a16:creationId xmlns:a16="http://schemas.microsoft.com/office/drawing/2014/main" id="{EEADCBBA-3788-4D9D-A5D0-06FBCB54E22C}"/>
                    </a:ext>
                  </a:extLst>
                </p:cNvPr>
                <p:cNvSpPr/>
                <p:nvPr/>
              </p:nvSpPr>
              <p:spPr>
                <a:xfrm>
                  <a:off x="2913207" y="-2002932"/>
                  <a:ext cx="134205" cy="18960"/>
                </a:xfrm>
                <a:custGeom>
                  <a:avLst/>
                  <a:gdLst>
                    <a:gd name="connsiteX0" fmla="*/ 0 w 192119"/>
                    <a:gd name="connsiteY0" fmla="*/ 5163 h 48597"/>
                    <a:gd name="connsiteX1" fmla="*/ 192119 w 192119"/>
                    <a:gd name="connsiteY1" fmla="*/ 4211 h 48597"/>
                    <a:gd name="connsiteX2" fmla="*/ 192119 w 192119"/>
                    <a:gd name="connsiteY2" fmla="*/ 48597 h 48597"/>
                    <a:gd name="connsiteX3" fmla="*/ 0 w 192119"/>
                    <a:gd name="connsiteY3" fmla="*/ 27642 h 48597"/>
                    <a:gd name="connsiteX4" fmla="*/ 0 w 192119"/>
                    <a:gd name="connsiteY4" fmla="*/ 5163 h 485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2119" h="48597">
                      <a:moveTo>
                        <a:pt x="0" y="5163"/>
                      </a:moveTo>
                      <a:cubicBezTo>
                        <a:pt x="0" y="5163"/>
                        <a:pt x="192119" y="-5790"/>
                        <a:pt x="192119" y="4211"/>
                      </a:cubicBezTo>
                      <a:cubicBezTo>
                        <a:pt x="192119" y="14212"/>
                        <a:pt x="192119" y="48597"/>
                        <a:pt x="192119" y="48597"/>
                      </a:cubicBezTo>
                      <a:lnTo>
                        <a:pt x="0" y="27642"/>
                      </a:lnTo>
                      <a:lnTo>
                        <a:pt x="0" y="5163"/>
                      </a:lnTo>
                      <a:close/>
                    </a:path>
                  </a:pathLst>
                </a:custGeom>
                <a:solidFill>
                  <a:srgbClr val="8E513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501" name="Freeform: Shape 500">
                  <a:extLst>
                    <a:ext uri="{FF2B5EF4-FFF2-40B4-BE49-F238E27FC236}">
                      <a16:creationId xmlns:a16="http://schemas.microsoft.com/office/drawing/2014/main" id="{E1AFFAB9-CE56-4AB1-A529-23424EEEBFCB}"/>
                    </a:ext>
                  </a:extLst>
                </p:cNvPr>
                <p:cNvSpPr/>
                <p:nvPr/>
              </p:nvSpPr>
              <p:spPr>
                <a:xfrm>
                  <a:off x="2733690" y="-2098985"/>
                  <a:ext cx="644809" cy="66666"/>
                </a:xfrm>
                <a:custGeom>
                  <a:avLst/>
                  <a:gdLst>
                    <a:gd name="connsiteX0" fmla="*/ 923068 w 923067"/>
                    <a:gd name="connsiteY0" fmla="*/ 0 h 170878"/>
                    <a:gd name="connsiteX1" fmla="*/ 0 w 923067"/>
                    <a:gd name="connsiteY1" fmla="*/ 8192 h 170878"/>
                    <a:gd name="connsiteX2" fmla="*/ 632270 w 923067"/>
                    <a:gd name="connsiteY2" fmla="*/ 170879 h 170878"/>
                    <a:gd name="connsiteX3" fmla="*/ 761810 w 923067"/>
                    <a:gd name="connsiteY3" fmla="*/ 85439 h 170878"/>
                    <a:gd name="connsiteX4" fmla="*/ 923068 w 923067"/>
                    <a:gd name="connsiteY4" fmla="*/ 0 h 1708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23067" h="170878">
                      <a:moveTo>
                        <a:pt x="923068" y="0"/>
                      </a:moveTo>
                      <a:lnTo>
                        <a:pt x="0" y="8192"/>
                      </a:lnTo>
                      <a:lnTo>
                        <a:pt x="632270" y="170879"/>
                      </a:lnTo>
                      <a:cubicBezTo>
                        <a:pt x="632270" y="170879"/>
                        <a:pt x="721138" y="108966"/>
                        <a:pt x="761810" y="85439"/>
                      </a:cubicBezTo>
                      <a:cubicBezTo>
                        <a:pt x="802386" y="61913"/>
                        <a:pt x="923068" y="0"/>
                        <a:pt x="923068" y="0"/>
                      </a:cubicBezTo>
                      <a:close/>
                    </a:path>
                  </a:pathLst>
                </a:custGeom>
                <a:solidFill>
                  <a:srgbClr val="8E513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502" name="Freeform: Shape 501">
                  <a:extLst>
                    <a:ext uri="{FF2B5EF4-FFF2-40B4-BE49-F238E27FC236}">
                      <a16:creationId xmlns:a16="http://schemas.microsoft.com/office/drawing/2014/main" id="{351D6316-51F4-42D8-B12B-2AC393C58A03}"/>
                    </a:ext>
                  </a:extLst>
                </p:cNvPr>
                <p:cNvSpPr/>
                <p:nvPr/>
              </p:nvSpPr>
              <p:spPr>
                <a:xfrm>
                  <a:off x="2905289" y="-2274458"/>
                  <a:ext cx="124357" cy="32666"/>
                </a:xfrm>
                <a:custGeom>
                  <a:avLst/>
                  <a:gdLst>
                    <a:gd name="connsiteX0" fmla="*/ 0 w 178022"/>
                    <a:gd name="connsiteY0" fmla="*/ 476 h 83729"/>
                    <a:gd name="connsiteX1" fmla="*/ 178022 w 178022"/>
                    <a:gd name="connsiteY1" fmla="*/ 83439 h 83729"/>
                    <a:gd name="connsiteX2" fmla="*/ 176213 w 178022"/>
                    <a:gd name="connsiteY2" fmla="*/ 0 h 83729"/>
                    <a:gd name="connsiteX3" fmla="*/ 0 w 178022"/>
                    <a:gd name="connsiteY3" fmla="*/ 476 h 837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78022" h="83729">
                      <a:moveTo>
                        <a:pt x="0" y="476"/>
                      </a:moveTo>
                      <a:cubicBezTo>
                        <a:pt x="0" y="476"/>
                        <a:pt x="178213" y="89440"/>
                        <a:pt x="178022" y="83439"/>
                      </a:cubicBezTo>
                      <a:cubicBezTo>
                        <a:pt x="177927" y="77438"/>
                        <a:pt x="176213" y="0"/>
                        <a:pt x="176213" y="0"/>
                      </a:cubicBezTo>
                      <a:lnTo>
                        <a:pt x="0" y="476"/>
                      </a:lnTo>
                      <a:close/>
                    </a:path>
                  </a:pathLst>
                </a:custGeom>
                <a:solidFill>
                  <a:srgbClr val="8E513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7" name="Group 6">
                <a:extLst>
                  <a:ext uri="{FF2B5EF4-FFF2-40B4-BE49-F238E27FC236}">
                    <a16:creationId xmlns:a16="http://schemas.microsoft.com/office/drawing/2014/main" id="{3A31C201-B70F-4F43-88F0-78C151E3D0EF}"/>
                  </a:ext>
                </a:extLst>
              </p:cNvPr>
              <p:cNvGrpSpPr/>
              <p:nvPr/>
            </p:nvGrpSpPr>
            <p:grpSpPr>
              <a:xfrm>
                <a:off x="9349448" y="509364"/>
                <a:ext cx="754780" cy="2204340"/>
                <a:chOff x="8435049" y="-2469811"/>
                <a:chExt cx="840030" cy="2453313"/>
              </a:xfrm>
            </p:grpSpPr>
            <p:sp>
              <p:nvSpPr>
                <p:cNvPr id="479" name="Freeform: Shape 478">
                  <a:extLst>
                    <a:ext uri="{FF2B5EF4-FFF2-40B4-BE49-F238E27FC236}">
                      <a16:creationId xmlns:a16="http://schemas.microsoft.com/office/drawing/2014/main" id="{12494BA0-6466-4DB0-B80C-FEF281F44D8C}"/>
                    </a:ext>
                  </a:extLst>
                </p:cNvPr>
                <p:cNvSpPr/>
                <p:nvPr/>
              </p:nvSpPr>
              <p:spPr>
                <a:xfrm>
                  <a:off x="8766138" y="-533777"/>
                  <a:ext cx="134205" cy="74953"/>
                </a:xfrm>
                <a:custGeom>
                  <a:avLst/>
                  <a:gdLst>
                    <a:gd name="connsiteX0" fmla="*/ 192119 w 192119"/>
                    <a:gd name="connsiteY0" fmla="*/ 192120 h 192119"/>
                    <a:gd name="connsiteX1" fmla="*/ 0 w 192119"/>
                    <a:gd name="connsiteY1" fmla="*/ 192120 h 192119"/>
                    <a:gd name="connsiteX2" fmla="*/ 0 w 192119"/>
                    <a:gd name="connsiteY2" fmla="*/ 97822 h 192119"/>
                    <a:gd name="connsiteX3" fmla="*/ 0 w 192119"/>
                    <a:gd name="connsiteY3" fmla="*/ 0 h 192119"/>
                    <a:gd name="connsiteX4" fmla="*/ 192119 w 192119"/>
                    <a:gd name="connsiteY4" fmla="*/ 0 h 1921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2119" h="192119">
                      <a:moveTo>
                        <a:pt x="192119" y="192120"/>
                      </a:moveTo>
                      <a:lnTo>
                        <a:pt x="0" y="192120"/>
                      </a:lnTo>
                      <a:lnTo>
                        <a:pt x="0" y="97822"/>
                      </a:lnTo>
                      <a:lnTo>
                        <a:pt x="0" y="0"/>
                      </a:lnTo>
                      <a:lnTo>
                        <a:pt x="192119" y="0"/>
                      </a:lnTo>
                      <a:close/>
                    </a:path>
                  </a:pathLst>
                </a:custGeom>
                <a:solidFill>
                  <a:srgbClr val="C6744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80" name="Freeform: Shape 479">
                  <a:extLst>
                    <a:ext uri="{FF2B5EF4-FFF2-40B4-BE49-F238E27FC236}">
                      <a16:creationId xmlns:a16="http://schemas.microsoft.com/office/drawing/2014/main" id="{127AC1EB-B1C5-4BEE-90CD-8520330B39E1}"/>
                    </a:ext>
                  </a:extLst>
                </p:cNvPr>
                <p:cNvSpPr/>
                <p:nvPr/>
              </p:nvSpPr>
              <p:spPr>
                <a:xfrm>
                  <a:off x="8435049" y="-500888"/>
                  <a:ext cx="814546" cy="484390"/>
                </a:xfrm>
                <a:custGeom>
                  <a:avLst/>
                  <a:gdLst>
                    <a:gd name="connsiteX0" fmla="*/ 798386 w 1166050"/>
                    <a:gd name="connsiteY0" fmla="*/ 38195 h 1241583"/>
                    <a:gd name="connsiteX1" fmla="*/ 613982 w 1166050"/>
                    <a:gd name="connsiteY1" fmla="*/ 16383 h 1241583"/>
                    <a:gd name="connsiteX2" fmla="*/ 614744 w 1166050"/>
                    <a:gd name="connsiteY2" fmla="*/ 0 h 1241583"/>
                    <a:gd name="connsiteX3" fmla="*/ 361283 w 1166050"/>
                    <a:gd name="connsiteY3" fmla="*/ 42291 h 1241583"/>
                    <a:gd name="connsiteX4" fmla="*/ 0 w 1166050"/>
                    <a:gd name="connsiteY4" fmla="*/ 273939 h 1241583"/>
                    <a:gd name="connsiteX5" fmla="*/ 265748 w 1166050"/>
                    <a:gd name="connsiteY5" fmla="*/ 396621 h 1241583"/>
                    <a:gd name="connsiteX6" fmla="*/ 320230 w 1166050"/>
                    <a:gd name="connsiteY6" fmla="*/ 580644 h 1241583"/>
                    <a:gd name="connsiteX7" fmla="*/ 498063 w 1166050"/>
                    <a:gd name="connsiteY7" fmla="*/ 580644 h 1241583"/>
                    <a:gd name="connsiteX8" fmla="*/ 501110 w 1166050"/>
                    <a:gd name="connsiteY8" fmla="*/ 723709 h 1241583"/>
                    <a:gd name="connsiteX9" fmla="*/ 415671 w 1166050"/>
                    <a:gd name="connsiteY9" fmla="*/ 1016698 h 1241583"/>
                    <a:gd name="connsiteX10" fmla="*/ 597027 w 1166050"/>
                    <a:gd name="connsiteY10" fmla="*/ 1241584 h 1241583"/>
                    <a:gd name="connsiteX11" fmla="*/ 770858 w 1166050"/>
                    <a:gd name="connsiteY11" fmla="*/ 1013746 h 1241583"/>
                    <a:gd name="connsiteX12" fmla="*/ 677418 w 1166050"/>
                    <a:gd name="connsiteY12" fmla="*/ 723233 h 1241583"/>
                    <a:gd name="connsiteX13" fmla="*/ 676561 w 1166050"/>
                    <a:gd name="connsiteY13" fmla="*/ 580072 h 1241583"/>
                    <a:gd name="connsiteX14" fmla="*/ 854297 w 1166050"/>
                    <a:gd name="connsiteY14" fmla="*/ 575215 h 1241583"/>
                    <a:gd name="connsiteX15" fmla="*/ 903732 w 1166050"/>
                    <a:gd name="connsiteY15" fmla="*/ 389763 h 1241583"/>
                    <a:gd name="connsiteX16" fmla="*/ 1166050 w 1166050"/>
                    <a:gd name="connsiteY16" fmla="*/ 259842 h 1241583"/>
                    <a:gd name="connsiteX17" fmla="*/ 798386 w 1166050"/>
                    <a:gd name="connsiteY17" fmla="*/ 38195 h 1241583"/>
                    <a:gd name="connsiteX18" fmla="*/ 588073 w 1166050"/>
                    <a:gd name="connsiteY18" fmla="*/ 548830 h 1241583"/>
                    <a:gd name="connsiteX19" fmla="*/ 588073 w 1166050"/>
                    <a:gd name="connsiteY19" fmla="*/ 556736 h 1241583"/>
                    <a:gd name="connsiteX20" fmla="*/ 587693 w 1166050"/>
                    <a:gd name="connsiteY20" fmla="*/ 556641 h 1241583"/>
                    <a:gd name="connsiteX21" fmla="*/ 588073 w 1166050"/>
                    <a:gd name="connsiteY21" fmla="*/ 548830 h 12415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1166050" h="1241583">
                      <a:moveTo>
                        <a:pt x="798386" y="38195"/>
                      </a:moveTo>
                      <a:lnTo>
                        <a:pt x="613982" y="16383"/>
                      </a:lnTo>
                      <a:lnTo>
                        <a:pt x="614744" y="0"/>
                      </a:lnTo>
                      <a:lnTo>
                        <a:pt x="361283" y="42291"/>
                      </a:lnTo>
                      <a:cubicBezTo>
                        <a:pt x="245269" y="160687"/>
                        <a:pt x="0" y="273939"/>
                        <a:pt x="0" y="273939"/>
                      </a:cubicBezTo>
                      <a:cubicBezTo>
                        <a:pt x="0" y="273939"/>
                        <a:pt x="218027" y="308038"/>
                        <a:pt x="265748" y="396621"/>
                      </a:cubicBezTo>
                      <a:cubicBezTo>
                        <a:pt x="313468" y="485204"/>
                        <a:pt x="320230" y="580644"/>
                        <a:pt x="320230" y="580644"/>
                      </a:cubicBezTo>
                      <a:lnTo>
                        <a:pt x="498063" y="580644"/>
                      </a:lnTo>
                      <a:lnTo>
                        <a:pt x="501110" y="723709"/>
                      </a:lnTo>
                      <a:cubicBezTo>
                        <a:pt x="501110" y="723709"/>
                        <a:pt x="381571" y="894112"/>
                        <a:pt x="415671" y="1016698"/>
                      </a:cubicBezTo>
                      <a:cubicBezTo>
                        <a:pt x="449771" y="1139381"/>
                        <a:pt x="597027" y="1241584"/>
                        <a:pt x="597027" y="1241584"/>
                      </a:cubicBezTo>
                      <a:cubicBezTo>
                        <a:pt x="597027" y="1241584"/>
                        <a:pt x="740188" y="1137285"/>
                        <a:pt x="770858" y="1013746"/>
                      </a:cubicBezTo>
                      <a:cubicBezTo>
                        <a:pt x="801529" y="890206"/>
                        <a:pt x="677418" y="723233"/>
                        <a:pt x="677418" y="723233"/>
                      </a:cubicBezTo>
                      <a:lnTo>
                        <a:pt x="676561" y="580072"/>
                      </a:lnTo>
                      <a:lnTo>
                        <a:pt x="854297" y="575215"/>
                      </a:lnTo>
                      <a:cubicBezTo>
                        <a:pt x="854297" y="575215"/>
                        <a:pt x="858488" y="479679"/>
                        <a:pt x="903732" y="389763"/>
                      </a:cubicBezTo>
                      <a:cubicBezTo>
                        <a:pt x="948976" y="299847"/>
                        <a:pt x="1166050" y="259842"/>
                        <a:pt x="1166050" y="259842"/>
                      </a:cubicBezTo>
                      <a:cubicBezTo>
                        <a:pt x="1166050" y="259842"/>
                        <a:pt x="917543" y="153448"/>
                        <a:pt x="798386" y="38195"/>
                      </a:cubicBezTo>
                      <a:close/>
                      <a:moveTo>
                        <a:pt x="588073" y="548830"/>
                      </a:moveTo>
                      <a:lnTo>
                        <a:pt x="588073" y="556736"/>
                      </a:lnTo>
                      <a:lnTo>
                        <a:pt x="587693" y="556641"/>
                      </a:lnTo>
                      <a:lnTo>
                        <a:pt x="588073" y="548830"/>
                      </a:lnTo>
                      <a:close/>
                    </a:path>
                  </a:pathLst>
                </a:custGeom>
                <a:solidFill>
                  <a:srgbClr val="C6744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81" name="Freeform: Shape 480">
                  <a:extLst>
                    <a:ext uri="{FF2B5EF4-FFF2-40B4-BE49-F238E27FC236}">
                      <a16:creationId xmlns:a16="http://schemas.microsoft.com/office/drawing/2014/main" id="{F0653A0D-EDFE-4FAE-8A9B-43AFFD727344}"/>
                    </a:ext>
                  </a:extLst>
                </p:cNvPr>
                <p:cNvSpPr/>
                <p:nvPr/>
              </p:nvSpPr>
              <p:spPr>
                <a:xfrm>
                  <a:off x="8555481" y="-399515"/>
                  <a:ext cx="694047" cy="70631"/>
                </a:xfrm>
                <a:custGeom>
                  <a:avLst/>
                  <a:gdLst>
                    <a:gd name="connsiteX0" fmla="*/ 993553 w 993552"/>
                    <a:gd name="connsiteY0" fmla="*/ 0 h 181041"/>
                    <a:gd name="connsiteX1" fmla="*/ 0 w 993552"/>
                    <a:gd name="connsiteY1" fmla="*/ 8382 h 181041"/>
                    <a:gd name="connsiteX2" fmla="*/ 578644 w 993552"/>
                    <a:gd name="connsiteY2" fmla="*/ 89631 h 181041"/>
                    <a:gd name="connsiteX3" fmla="*/ 709898 w 993552"/>
                    <a:gd name="connsiteY3" fmla="*/ 180785 h 181041"/>
                    <a:gd name="connsiteX4" fmla="*/ 764857 w 993552"/>
                    <a:gd name="connsiteY4" fmla="*/ 90583 h 181041"/>
                    <a:gd name="connsiteX5" fmla="*/ 993553 w 993552"/>
                    <a:gd name="connsiteY5" fmla="*/ 0 h 1810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93552" h="181041">
                      <a:moveTo>
                        <a:pt x="993553" y="0"/>
                      </a:moveTo>
                      <a:lnTo>
                        <a:pt x="0" y="8382"/>
                      </a:lnTo>
                      <a:cubicBezTo>
                        <a:pt x="0" y="8382"/>
                        <a:pt x="477107" y="48959"/>
                        <a:pt x="578644" y="89631"/>
                      </a:cubicBezTo>
                      <a:cubicBezTo>
                        <a:pt x="680180" y="130207"/>
                        <a:pt x="708279" y="185261"/>
                        <a:pt x="709898" y="180785"/>
                      </a:cubicBezTo>
                      <a:cubicBezTo>
                        <a:pt x="711517" y="176308"/>
                        <a:pt x="704088" y="128683"/>
                        <a:pt x="764857" y="90583"/>
                      </a:cubicBezTo>
                      <a:cubicBezTo>
                        <a:pt x="825532" y="52388"/>
                        <a:pt x="993553" y="0"/>
                        <a:pt x="993553" y="0"/>
                      </a:cubicBezTo>
                      <a:close/>
                    </a:path>
                  </a:pathLst>
                </a:custGeom>
                <a:solidFill>
                  <a:srgbClr val="8E513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82" name="Freeform: Shape 481">
                  <a:extLst>
                    <a:ext uri="{FF2B5EF4-FFF2-40B4-BE49-F238E27FC236}">
                      <a16:creationId xmlns:a16="http://schemas.microsoft.com/office/drawing/2014/main" id="{84D72A7F-3D68-4F29-84F7-4D5B8D4B131B}"/>
                    </a:ext>
                  </a:extLst>
                </p:cNvPr>
                <p:cNvSpPr/>
                <p:nvPr/>
              </p:nvSpPr>
              <p:spPr>
                <a:xfrm>
                  <a:off x="8782971" y="-274906"/>
                  <a:ext cx="125089" cy="39084"/>
                </a:xfrm>
                <a:custGeom>
                  <a:avLst/>
                  <a:gdLst>
                    <a:gd name="connsiteX0" fmla="*/ 0 w 179069"/>
                    <a:gd name="connsiteY0" fmla="*/ 1406 h 100180"/>
                    <a:gd name="connsiteX1" fmla="*/ 178498 w 179069"/>
                    <a:gd name="connsiteY1" fmla="*/ 930 h 100180"/>
                    <a:gd name="connsiteX2" fmla="*/ 179070 w 179069"/>
                    <a:gd name="connsiteY2" fmla="*/ 100181 h 100180"/>
                    <a:gd name="connsiteX3" fmla="*/ 1048 w 179069"/>
                    <a:gd name="connsiteY3" fmla="*/ 50174 h 100180"/>
                    <a:gd name="connsiteX4" fmla="*/ 0 w 179069"/>
                    <a:gd name="connsiteY4" fmla="*/ 1406 h 1001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9069" h="100180">
                      <a:moveTo>
                        <a:pt x="0" y="1406"/>
                      </a:moveTo>
                      <a:cubicBezTo>
                        <a:pt x="7620" y="-1451"/>
                        <a:pt x="178498" y="930"/>
                        <a:pt x="178498" y="930"/>
                      </a:cubicBezTo>
                      <a:lnTo>
                        <a:pt x="179070" y="100181"/>
                      </a:lnTo>
                      <a:lnTo>
                        <a:pt x="1048" y="50174"/>
                      </a:lnTo>
                      <a:lnTo>
                        <a:pt x="0" y="1406"/>
                      </a:lnTo>
                      <a:close/>
                    </a:path>
                  </a:pathLst>
                </a:custGeom>
                <a:solidFill>
                  <a:srgbClr val="8E513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83" name="Freeform: Shape 482">
                  <a:extLst>
                    <a:ext uri="{FF2B5EF4-FFF2-40B4-BE49-F238E27FC236}">
                      <a16:creationId xmlns:a16="http://schemas.microsoft.com/office/drawing/2014/main" id="{C41CAE6E-46CE-488A-AF5C-2C423A0E3A06}"/>
                    </a:ext>
                  </a:extLst>
                </p:cNvPr>
                <p:cNvSpPr/>
                <p:nvPr/>
              </p:nvSpPr>
              <p:spPr>
                <a:xfrm>
                  <a:off x="8809720" y="-2027488"/>
                  <a:ext cx="134205" cy="74990"/>
                </a:xfrm>
                <a:custGeom>
                  <a:avLst/>
                  <a:gdLst>
                    <a:gd name="connsiteX0" fmla="*/ 0 w 192119"/>
                    <a:gd name="connsiteY0" fmla="*/ 0 h 192214"/>
                    <a:gd name="connsiteX1" fmla="*/ 192119 w 192119"/>
                    <a:gd name="connsiteY1" fmla="*/ 0 h 192214"/>
                    <a:gd name="connsiteX2" fmla="*/ 192119 w 192119"/>
                    <a:gd name="connsiteY2" fmla="*/ 94393 h 192214"/>
                    <a:gd name="connsiteX3" fmla="*/ 192119 w 192119"/>
                    <a:gd name="connsiteY3" fmla="*/ 192214 h 192214"/>
                    <a:gd name="connsiteX4" fmla="*/ 0 w 192119"/>
                    <a:gd name="connsiteY4" fmla="*/ 192214 h 1922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2119" h="192214">
                      <a:moveTo>
                        <a:pt x="0" y="0"/>
                      </a:moveTo>
                      <a:lnTo>
                        <a:pt x="192119" y="0"/>
                      </a:lnTo>
                      <a:lnTo>
                        <a:pt x="192119" y="94393"/>
                      </a:lnTo>
                      <a:lnTo>
                        <a:pt x="192119" y="192214"/>
                      </a:lnTo>
                      <a:lnTo>
                        <a:pt x="0" y="192214"/>
                      </a:lnTo>
                      <a:close/>
                    </a:path>
                  </a:pathLst>
                </a:custGeom>
                <a:solidFill>
                  <a:srgbClr val="C6744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84" name="Freeform: Shape 483">
                  <a:extLst>
                    <a:ext uri="{FF2B5EF4-FFF2-40B4-BE49-F238E27FC236}">
                      <a16:creationId xmlns:a16="http://schemas.microsoft.com/office/drawing/2014/main" id="{46131807-2FEB-4152-AFEC-3183AF58D54D}"/>
                    </a:ext>
                  </a:extLst>
                </p:cNvPr>
                <p:cNvSpPr/>
                <p:nvPr/>
              </p:nvSpPr>
              <p:spPr>
                <a:xfrm>
                  <a:off x="8460400" y="-2469811"/>
                  <a:ext cx="814679" cy="484390"/>
                </a:xfrm>
                <a:custGeom>
                  <a:avLst/>
                  <a:gdLst>
                    <a:gd name="connsiteX0" fmla="*/ 367760 w 1166241"/>
                    <a:gd name="connsiteY0" fmla="*/ 1203389 h 1241583"/>
                    <a:gd name="connsiteX1" fmla="*/ 552260 w 1166241"/>
                    <a:gd name="connsiteY1" fmla="*/ 1225201 h 1241583"/>
                    <a:gd name="connsiteX2" fmla="*/ 551498 w 1166241"/>
                    <a:gd name="connsiteY2" fmla="*/ 1241584 h 1241583"/>
                    <a:gd name="connsiteX3" fmla="*/ 804958 w 1166241"/>
                    <a:gd name="connsiteY3" fmla="*/ 1199293 h 1241583"/>
                    <a:gd name="connsiteX4" fmla="*/ 1166241 w 1166241"/>
                    <a:gd name="connsiteY4" fmla="*/ 967645 h 1241583"/>
                    <a:gd name="connsiteX5" fmla="*/ 900494 w 1166241"/>
                    <a:gd name="connsiteY5" fmla="*/ 844963 h 1241583"/>
                    <a:gd name="connsiteX6" fmla="*/ 846011 w 1166241"/>
                    <a:gd name="connsiteY6" fmla="*/ 660940 h 1241583"/>
                    <a:gd name="connsiteX7" fmla="*/ 668179 w 1166241"/>
                    <a:gd name="connsiteY7" fmla="*/ 660940 h 1241583"/>
                    <a:gd name="connsiteX8" fmla="*/ 665131 w 1166241"/>
                    <a:gd name="connsiteY8" fmla="*/ 517874 h 1241583"/>
                    <a:gd name="connsiteX9" fmla="*/ 750570 w 1166241"/>
                    <a:gd name="connsiteY9" fmla="*/ 224885 h 1241583"/>
                    <a:gd name="connsiteX10" fmla="*/ 569023 w 1166241"/>
                    <a:gd name="connsiteY10" fmla="*/ 0 h 1241583"/>
                    <a:gd name="connsiteX11" fmla="*/ 395192 w 1166241"/>
                    <a:gd name="connsiteY11" fmla="*/ 227838 h 1241583"/>
                    <a:gd name="connsiteX12" fmla="*/ 488632 w 1166241"/>
                    <a:gd name="connsiteY12" fmla="*/ 518351 h 1241583"/>
                    <a:gd name="connsiteX13" fmla="*/ 489490 w 1166241"/>
                    <a:gd name="connsiteY13" fmla="*/ 661511 h 1241583"/>
                    <a:gd name="connsiteX14" fmla="*/ 311754 w 1166241"/>
                    <a:gd name="connsiteY14" fmla="*/ 666369 h 1241583"/>
                    <a:gd name="connsiteX15" fmla="*/ 262319 w 1166241"/>
                    <a:gd name="connsiteY15" fmla="*/ 851821 h 1241583"/>
                    <a:gd name="connsiteX16" fmla="*/ 0 w 1166241"/>
                    <a:gd name="connsiteY16" fmla="*/ 981742 h 1241583"/>
                    <a:gd name="connsiteX17" fmla="*/ 367760 w 1166241"/>
                    <a:gd name="connsiteY17" fmla="*/ 1203389 h 1241583"/>
                    <a:gd name="connsiteX18" fmla="*/ 577977 w 1166241"/>
                    <a:gd name="connsiteY18" fmla="*/ 692849 h 1241583"/>
                    <a:gd name="connsiteX19" fmla="*/ 577977 w 1166241"/>
                    <a:gd name="connsiteY19" fmla="*/ 684943 h 1241583"/>
                    <a:gd name="connsiteX20" fmla="*/ 578358 w 1166241"/>
                    <a:gd name="connsiteY20" fmla="*/ 685038 h 1241583"/>
                    <a:gd name="connsiteX21" fmla="*/ 577977 w 1166241"/>
                    <a:gd name="connsiteY21" fmla="*/ 692849 h 12415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1166241" h="1241583">
                      <a:moveTo>
                        <a:pt x="367760" y="1203389"/>
                      </a:moveTo>
                      <a:lnTo>
                        <a:pt x="552260" y="1225201"/>
                      </a:lnTo>
                      <a:lnTo>
                        <a:pt x="551498" y="1241584"/>
                      </a:lnTo>
                      <a:lnTo>
                        <a:pt x="804958" y="1199293"/>
                      </a:lnTo>
                      <a:cubicBezTo>
                        <a:pt x="920972" y="1080897"/>
                        <a:pt x="1166241" y="967645"/>
                        <a:pt x="1166241" y="967645"/>
                      </a:cubicBezTo>
                      <a:cubicBezTo>
                        <a:pt x="1166241" y="967645"/>
                        <a:pt x="948214" y="933545"/>
                        <a:pt x="900494" y="844963"/>
                      </a:cubicBezTo>
                      <a:cubicBezTo>
                        <a:pt x="852774" y="756380"/>
                        <a:pt x="846011" y="660940"/>
                        <a:pt x="846011" y="660940"/>
                      </a:cubicBezTo>
                      <a:lnTo>
                        <a:pt x="668179" y="660940"/>
                      </a:lnTo>
                      <a:lnTo>
                        <a:pt x="665131" y="517874"/>
                      </a:lnTo>
                      <a:cubicBezTo>
                        <a:pt x="665131" y="517874"/>
                        <a:pt x="784670" y="347472"/>
                        <a:pt x="750570" y="224885"/>
                      </a:cubicBezTo>
                      <a:cubicBezTo>
                        <a:pt x="716375" y="102203"/>
                        <a:pt x="569023" y="0"/>
                        <a:pt x="569023" y="0"/>
                      </a:cubicBezTo>
                      <a:cubicBezTo>
                        <a:pt x="569023" y="0"/>
                        <a:pt x="425863" y="104299"/>
                        <a:pt x="395192" y="227838"/>
                      </a:cubicBezTo>
                      <a:cubicBezTo>
                        <a:pt x="364522" y="351377"/>
                        <a:pt x="488632" y="518351"/>
                        <a:pt x="488632" y="518351"/>
                      </a:cubicBezTo>
                      <a:lnTo>
                        <a:pt x="489490" y="661511"/>
                      </a:lnTo>
                      <a:lnTo>
                        <a:pt x="311754" y="666369"/>
                      </a:lnTo>
                      <a:cubicBezTo>
                        <a:pt x="311754" y="666369"/>
                        <a:pt x="307563" y="761905"/>
                        <a:pt x="262319" y="851821"/>
                      </a:cubicBezTo>
                      <a:cubicBezTo>
                        <a:pt x="217075" y="941642"/>
                        <a:pt x="0" y="981742"/>
                        <a:pt x="0" y="981742"/>
                      </a:cubicBezTo>
                      <a:cubicBezTo>
                        <a:pt x="0" y="981742"/>
                        <a:pt x="248508" y="1088231"/>
                        <a:pt x="367760" y="1203389"/>
                      </a:cubicBezTo>
                      <a:close/>
                      <a:moveTo>
                        <a:pt x="577977" y="692849"/>
                      </a:moveTo>
                      <a:lnTo>
                        <a:pt x="577977" y="684943"/>
                      </a:lnTo>
                      <a:lnTo>
                        <a:pt x="578358" y="685038"/>
                      </a:lnTo>
                      <a:lnTo>
                        <a:pt x="577977" y="692849"/>
                      </a:lnTo>
                      <a:close/>
                    </a:path>
                  </a:pathLst>
                </a:custGeom>
                <a:solidFill>
                  <a:srgbClr val="C6744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85" name="Freeform: Shape 484">
                  <a:extLst>
                    <a:ext uri="{FF2B5EF4-FFF2-40B4-BE49-F238E27FC236}">
                      <a16:creationId xmlns:a16="http://schemas.microsoft.com/office/drawing/2014/main" id="{E26B7BB5-A9DB-4A6D-BB98-4C8FD4513C75}"/>
                    </a:ext>
                  </a:extLst>
                </p:cNvPr>
                <p:cNvSpPr/>
                <p:nvPr/>
              </p:nvSpPr>
              <p:spPr>
                <a:xfrm>
                  <a:off x="8809720" y="-1996206"/>
                  <a:ext cx="134205" cy="18960"/>
                </a:xfrm>
                <a:custGeom>
                  <a:avLst/>
                  <a:gdLst>
                    <a:gd name="connsiteX0" fmla="*/ 0 w 192119"/>
                    <a:gd name="connsiteY0" fmla="*/ 5163 h 48597"/>
                    <a:gd name="connsiteX1" fmla="*/ 192119 w 192119"/>
                    <a:gd name="connsiteY1" fmla="*/ 4211 h 48597"/>
                    <a:gd name="connsiteX2" fmla="*/ 192119 w 192119"/>
                    <a:gd name="connsiteY2" fmla="*/ 48597 h 48597"/>
                    <a:gd name="connsiteX3" fmla="*/ 0 w 192119"/>
                    <a:gd name="connsiteY3" fmla="*/ 27642 h 48597"/>
                    <a:gd name="connsiteX4" fmla="*/ 0 w 192119"/>
                    <a:gd name="connsiteY4" fmla="*/ 5163 h 485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2119" h="48597">
                      <a:moveTo>
                        <a:pt x="0" y="5163"/>
                      </a:moveTo>
                      <a:cubicBezTo>
                        <a:pt x="0" y="5163"/>
                        <a:pt x="192119" y="-5790"/>
                        <a:pt x="192119" y="4211"/>
                      </a:cubicBezTo>
                      <a:cubicBezTo>
                        <a:pt x="192119" y="14212"/>
                        <a:pt x="192119" y="48597"/>
                        <a:pt x="192119" y="48597"/>
                      </a:cubicBezTo>
                      <a:lnTo>
                        <a:pt x="0" y="27642"/>
                      </a:lnTo>
                      <a:lnTo>
                        <a:pt x="0" y="5163"/>
                      </a:lnTo>
                      <a:close/>
                    </a:path>
                  </a:pathLst>
                </a:custGeom>
                <a:solidFill>
                  <a:srgbClr val="8E513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86" name="Freeform: Shape 485">
                  <a:extLst>
                    <a:ext uri="{FF2B5EF4-FFF2-40B4-BE49-F238E27FC236}">
                      <a16:creationId xmlns:a16="http://schemas.microsoft.com/office/drawing/2014/main" id="{556535F9-4235-423B-9E76-2CDA10CF1244}"/>
                    </a:ext>
                  </a:extLst>
                </p:cNvPr>
                <p:cNvSpPr/>
                <p:nvPr/>
              </p:nvSpPr>
              <p:spPr>
                <a:xfrm>
                  <a:off x="8630202" y="-2092296"/>
                  <a:ext cx="644809" cy="66666"/>
                </a:xfrm>
                <a:custGeom>
                  <a:avLst/>
                  <a:gdLst>
                    <a:gd name="connsiteX0" fmla="*/ 923068 w 923067"/>
                    <a:gd name="connsiteY0" fmla="*/ 0 h 170878"/>
                    <a:gd name="connsiteX1" fmla="*/ 0 w 923067"/>
                    <a:gd name="connsiteY1" fmla="*/ 8192 h 170878"/>
                    <a:gd name="connsiteX2" fmla="*/ 632270 w 923067"/>
                    <a:gd name="connsiteY2" fmla="*/ 170879 h 170878"/>
                    <a:gd name="connsiteX3" fmla="*/ 761809 w 923067"/>
                    <a:gd name="connsiteY3" fmla="*/ 85439 h 170878"/>
                    <a:gd name="connsiteX4" fmla="*/ 923068 w 923067"/>
                    <a:gd name="connsiteY4" fmla="*/ 0 h 1708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23067" h="170878">
                      <a:moveTo>
                        <a:pt x="923068" y="0"/>
                      </a:moveTo>
                      <a:lnTo>
                        <a:pt x="0" y="8192"/>
                      </a:lnTo>
                      <a:lnTo>
                        <a:pt x="632270" y="170879"/>
                      </a:lnTo>
                      <a:cubicBezTo>
                        <a:pt x="632270" y="170879"/>
                        <a:pt x="721138" y="108966"/>
                        <a:pt x="761809" y="85439"/>
                      </a:cubicBezTo>
                      <a:cubicBezTo>
                        <a:pt x="802386" y="61913"/>
                        <a:pt x="923068" y="0"/>
                        <a:pt x="923068" y="0"/>
                      </a:cubicBezTo>
                      <a:close/>
                    </a:path>
                  </a:pathLst>
                </a:custGeom>
                <a:solidFill>
                  <a:srgbClr val="8E513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87" name="Freeform: Shape 486">
                  <a:extLst>
                    <a:ext uri="{FF2B5EF4-FFF2-40B4-BE49-F238E27FC236}">
                      <a16:creationId xmlns:a16="http://schemas.microsoft.com/office/drawing/2014/main" id="{5CBD31EC-C624-4E40-976E-576E48CB2B0D}"/>
                    </a:ext>
                  </a:extLst>
                </p:cNvPr>
                <p:cNvSpPr/>
                <p:nvPr/>
              </p:nvSpPr>
              <p:spPr>
                <a:xfrm>
                  <a:off x="8801801" y="-2267731"/>
                  <a:ext cx="124357" cy="32666"/>
                </a:xfrm>
                <a:custGeom>
                  <a:avLst/>
                  <a:gdLst>
                    <a:gd name="connsiteX0" fmla="*/ 0 w 178022"/>
                    <a:gd name="connsiteY0" fmla="*/ 476 h 83729"/>
                    <a:gd name="connsiteX1" fmla="*/ 178022 w 178022"/>
                    <a:gd name="connsiteY1" fmla="*/ 83439 h 83729"/>
                    <a:gd name="connsiteX2" fmla="*/ 176213 w 178022"/>
                    <a:gd name="connsiteY2" fmla="*/ 0 h 83729"/>
                    <a:gd name="connsiteX3" fmla="*/ 0 w 178022"/>
                    <a:gd name="connsiteY3" fmla="*/ 476 h 837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78022" h="83729">
                      <a:moveTo>
                        <a:pt x="0" y="476"/>
                      </a:moveTo>
                      <a:cubicBezTo>
                        <a:pt x="0" y="476"/>
                        <a:pt x="178213" y="89440"/>
                        <a:pt x="178022" y="83439"/>
                      </a:cubicBezTo>
                      <a:cubicBezTo>
                        <a:pt x="177927" y="77438"/>
                        <a:pt x="176213" y="0"/>
                        <a:pt x="176213" y="0"/>
                      </a:cubicBezTo>
                      <a:lnTo>
                        <a:pt x="0" y="476"/>
                      </a:lnTo>
                      <a:close/>
                    </a:path>
                  </a:pathLst>
                </a:custGeom>
                <a:solidFill>
                  <a:srgbClr val="8E513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grpSp>
              <p:nvGrpSpPr>
                <p:cNvPr id="494" name="Graphic 2337">
                  <a:extLst>
                    <a:ext uri="{FF2B5EF4-FFF2-40B4-BE49-F238E27FC236}">
                      <a16:creationId xmlns:a16="http://schemas.microsoft.com/office/drawing/2014/main" id="{DDCC5F75-E776-4498-8171-53602AABDEA8}"/>
                    </a:ext>
                  </a:extLst>
                </p:cNvPr>
                <p:cNvGrpSpPr/>
                <p:nvPr/>
              </p:nvGrpSpPr>
              <p:grpSpPr>
                <a:xfrm>
                  <a:off x="8543837" y="-1977841"/>
                  <a:ext cx="618795" cy="1460564"/>
                  <a:chOff x="9873519" y="1535334"/>
                  <a:chExt cx="885825" cy="3743706"/>
                </a:xfrm>
              </p:grpSpPr>
              <p:sp>
                <p:nvSpPr>
                  <p:cNvPr id="587" name="Freeform: Shape 586">
                    <a:extLst>
                      <a:ext uri="{FF2B5EF4-FFF2-40B4-BE49-F238E27FC236}">
                        <a16:creationId xmlns:a16="http://schemas.microsoft.com/office/drawing/2014/main" id="{15538B8F-8390-43B0-810D-20C448CC3EA1}"/>
                      </a:ext>
                    </a:extLst>
                  </p:cNvPr>
                  <p:cNvSpPr/>
                  <p:nvPr/>
                </p:nvSpPr>
                <p:spPr>
                  <a:xfrm>
                    <a:off x="9873519" y="1535334"/>
                    <a:ext cx="885825" cy="3743706"/>
                  </a:xfrm>
                  <a:custGeom>
                    <a:avLst/>
                    <a:gdLst>
                      <a:gd name="connsiteX0" fmla="*/ 0 w 885825"/>
                      <a:gd name="connsiteY0" fmla="*/ 0 h 3743706"/>
                      <a:gd name="connsiteX1" fmla="*/ 885825 w 885825"/>
                      <a:gd name="connsiteY1" fmla="*/ 0 h 3743706"/>
                      <a:gd name="connsiteX2" fmla="*/ 885825 w 885825"/>
                      <a:gd name="connsiteY2" fmla="*/ 3743706 h 3743706"/>
                      <a:gd name="connsiteX3" fmla="*/ 0 w 885825"/>
                      <a:gd name="connsiteY3" fmla="*/ 3743706 h 37437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85825" h="3743706">
                        <a:moveTo>
                          <a:pt x="0" y="0"/>
                        </a:moveTo>
                        <a:lnTo>
                          <a:pt x="885825" y="0"/>
                        </a:lnTo>
                        <a:lnTo>
                          <a:pt x="885825" y="3743706"/>
                        </a:lnTo>
                        <a:lnTo>
                          <a:pt x="0" y="3743706"/>
                        </a:lnTo>
                        <a:close/>
                      </a:path>
                    </a:pathLst>
                  </a:custGeom>
                  <a:solidFill>
                    <a:srgbClr val="F4D37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588" name="Freeform: Shape 587">
                    <a:extLst>
                      <a:ext uri="{FF2B5EF4-FFF2-40B4-BE49-F238E27FC236}">
                        <a16:creationId xmlns:a16="http://schemas.microsoft.com/office/drawing/2014/main" id="{4D85202A-8E60-40BF-8498-8DFC04585344}"/>
                      </a:ext>
                    </a:extLst>
                  </p:cNvPr>
                  <p:cNvSpPr/>
                  <p:nvPr/>
                </p:nvSpPr>
                <p:spPr>
                  <a:xfrm>
                    <a:off x="10527315" y="1535334"/>
                    <a:ext cx="231933" cy="3743706"/>
                  </a:xfrm>
                  <a:custGeom>
                    <a:avLst/>
                    <a:gdLst>
                      <a:gd name="connsiteX0" fmla="*/ 0 w 231933"/>
                      <a:gd name="connsiteY0" fmla="*/ 0 h 3743706"/>
                      <a:gd name="connsiteX1" fmla="*/ 231933 w 231933"/>
                      <a:gd name="connsiteY1" fmla="*/ 0 h 3743706"/>
                      <a:gd name="connsiteX2" fmla="*/ 231933 w 231933"/>
                      <a:gd name="connsiteY2" fmla="*/ 3743706 h 3743706"/>
                      <a:gd name="connsiteX3" fmla="*/ 0 w 231933"/>
                      <a:gd name="connsiteY3" fmla="*/ 3743706 h 37437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1933" h="3743706">
                        <a:moveTo>
                          <a:pt x="0" y="0"/>
                        </a:moveTo>
                        <a:lnTo>
                          <a:pt x="231933" y="0"/>
                        </a:lnTo>
                        <a:lnTo>
                          <a:pt x="231933" y="3743706"/>
                        </a:lnTo>
                        <a:lnTo>
                          <a:pt x="0" y="3743706"/>
                        </a:lnTo>
                        <a:close/>
                      </a:path>
                    </a:pathLst>
                  </a:custGeom>
                  <a:solidFill>
                    <a:srgbClr val="DBBA7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589" name="Freeform: Shape 588">
                    <a:extLst>
                      <a:ext uri="{FF2B5EF4-FFF2-40B4-BE49-F238E27FC236}">
                        <a16:creationId xmlns:a16="http://schemas.microsoft.com/office/drawing/2014/main" id="{52EAEFB1-B223-4BAA-B2F3-2760F1AA47D0}"/>
                      </a:ext>
                    </a:extLst>
                  </p:cNvPr>
                  <p:cNvSpPr/>
                  <p:nvPr/>
                </p:nvSpPr>
                <p:spPr>
                  <a:xfrm>
                    <a:off x="10011678" y="1722855"/>
                    <a:ext cx="225223" cy="3450737"/>
                  </a:xfrm>
                  <a:custGeom>
                    <a:avLst/>
                    <a:gdLst>
                      <a:gd name="connsiteX0" fmla="*/ 1477 w 225223"/>
                      <a:gd name="connsiteY0" fmla="*/ 196432 h 3450737"/>
                      <a:gd name="connsiteX1" fmla="*/ 9764 w 225223"/>
                      <a:gd name="connsiteY1" fmla="*/ 3184520 h 3450737"/>
                      <a:gd name="connsiteX2" fmla="*/ 24146 w 225223"/>
                      <a:gd name="connsiteY2" fmla="*/ 3370924 h 3450737"/>
                      <a:gd name="connsiteX3" fmla="*/ 165021 w 225223"/>
                      <a:gd name="connsiteY3" fmla="*/ 3441790 h 3450737"/>
                      <a:gd name="connsiteX4" fmla="*/ 225124 w 225223"/>
                      <a:gd name="connsiteY4" fmla="*/ 3264054 h 3450737"/>
                      <a:gd name="connsiteX5" fmla="*/ 196930 w 225223"/>
                      <a:gd name="connsiteY5" fmla="*/ 1498690 h 3450737"/>
                      <a:gd name="connsiteX6" fmla="*/ 170641 w 225223"/>
                      <a:gd name="connsiteY6" fmla="*/ 953955 h 3450737"/>
                      <a:gd name="connsiteX7" fmla="*/ 155020 w 225223"/>
                      <a:gd name="connsiteY7" fmla="*/ 398267 h 3450737"/>
                      <a:gd name="connsiteX8" fmla="*/ 209408 w 225223"/>
                      <a:gd name="connsiteY8" fmla="*/ 169953 h 3450737"/>
                      <a:gd name="connsiteX9" fmla="*/ 1477 w 225223"/>
                      <a:gd name="connsiteY9" fmla="*/ 196432 h 34507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225223" h="3450737">
                        <a:moveTo>
                          <a:pt x="1477" y="196432"/>
                        </a:moveTo>
                        <a:cubicBezTo>
                          <a:pt x="86821" y="1189413"/>
                          <a:pt x="89583" y="2190967"/>
                          <a:pt x="9764" y="3184520"/>
                        </a:cubicBezTo>
                        <a:cubicBezTo>
                          <a:pt x="4716" y="3247385"/>
                          <a:pt x="-142" y="3313679"/>
                          <a:pt x="24146" y="3370924"/>
                        </a:cubicBezTo>
                        <a:cubicBezTo>
                          <a:pt x="48530" y="3428169"/>
                          <a:pt x="113396" y="3469793"/>
                          <a:pt x="165021" y="3441790"/>
                        </a:cubicBezTo>
                        <a:cubicBezTo>
                          <a:pt x="219790" y="3412072"/>
                          <a:pt x="226172" y="3330919"/>
                          <a:pt x="225124" y="3264054"/>
                        </a:cubicBezTo>
                        <a:cubicBezTo>
                          <a:pt x="215694" y="2675599"/>
                          <a:pt x="206360" y="2087145"/>
                          <a:pt x="196930" y="1498690"/>
                        </a:cubicBezTo>
                        <a:cubicBezTo>
                          <a:pt x="194072" y="1316763"/>
                          <a:pt x="191119" y="1134549"/>
                          <a:pt x="170641" y="953955"/>
                        </a:cubicBezTo>
                        <a:cubicBezTo>
                          <a:pt x="149590" y="768694"/>
                          <a:pt x="110348" y="578385"/>
                          <a:pt x="155020" y="398267"/>
                        </a:cubicBezTo>
                        <a:cubicBezTo>
                          <a:pt x="173879" y="322067"/>
                          <a:pt x="207693" y="248915"/>
                          <a:pt x="209408" y="169953"/>
                        </a:cubicBezTo>
                        <a:cubicBezTo>
                          <a:pt x="214646" y="-60838"/>
                          <a:pt x="-20717" y="-60933"/>
                          <a:pt x="1477" y="196432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2000"/>
                    </a:srgb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sp>
              <p:nvSpPr>
                <p:cNvPr id="503" name="Freeform: Shape 502">
                  <a:extLst>
                    <a:ext uri="{FF2B5EF4-FFF2-40B4-BE49-F238E27FC236}">
                      <a16:creationId xmlns:a16="http://schemas.microsoft.com/office/drawing/2014/main" id="{6EBB8B2D-AC28-4A11-9022-50B8EE68DC34}"/>
                    </a:ext>
                  </a:extLst>
                </p:cNvPr>
                <p:cNvSpPr/>
                <p:nvPr/>
              </p:nvSpPr>
              <p:spPr>
                <a:xfrm>
                  <a:off x="8766138" y="-517277"/>
                  <a:ext cx="136334" cy="20996"/>
                </a:xfrm>
                <a:custGeom>
                  <a:avLst/>
                  <a:gdLst>
                    <a:gd name="connsiteX0" fmla="*/ 0 w 195167"/>
                    <a:gd name="connsiteY0" fmla="*/ 0 h 53816"/>
                    <a:gd name="connsiteX1" fmla="*/ 192119 w 195167"/>
                    <a:gd name="connsiteY1" fmla="*/ 0 h 53816"/>
                    <a:gd name="connsiteX2" fmla="*/ 195167 w 195167"/>
                    <a:gd name="connsiteY2" fmla="*/ 53816 h 53816"/>
                    <a:gd name="connsiteX3" fmla="*/ 0 w 195167"/>
                    <a:gd name="connsiteY3" fmla="*/ 26861 h 538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95167" h="53816">
                      <a:moveTo>
                        <a:pt x="0" y="0"/>
                      </a:moveTo>
                      <a:lnTo>
                        <a:pt x="192119" y="0"/>
                      </a:lnTo>
                      <a:lnTo>
                        <a:pt x="195167" y="53816"/>
                      </a:lnTo>
                      <a:lnTo>
                        <a:pt x="0" y="26861"/>
                      </a:lnTo>
                      <a:close/>
                    </a:path>
                  </a:pathLst>
                </a:custGeom>
                <a:solidFill>
                  <a:srgbClr val="8E513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</p:grpSp>
        <p:sp>
          <p:nvSpPr>
            <p:cNvPr id="593" name="Text Box 12">
              <a:extLst>
                <a:ext uri="{FF2B5EF4-FFF2-40B4-BE49-F238E27FC236}">
                  <a16:creationId xmlns:a16="http://schemas.microsoft.com/office/drawing/2014/main" id="{A8E0E511-5E94-420F-95D4-D6623F41057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61187" y="1103992"/>
              <a:ext cx="6636775" cy="10156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just" eaLnBrk="1" hangingPunct="1">
                <a:spcBef>
                  <a:spcPct val="50000"/>
                </a:spcBef>
              </a:pPr>
              <a:r>
                <a:rPr lang="en-US" altLang="en-US" sz="3000" b="1" dirty="0">
                  <a:solidFill>
                    <a:srgbClr val="C00000"/>
                  </a:solidFill>
                  <a:cs typeface="Arial" panose="020B0604020202020204" pitchFamily="34" charset="0"/>
                </a:rPr>
                <a:t>1. Kim </a:t>
              </a:r>
              <a:r>
                <a:rPr lang="en-US" altLang="en-US" sz="3000" b="1" dirty="0" err="1">
                  <a:solidFill>
                    <a:srgbClr val="C00000"/>
                  </a:solidFill>
                  <a:cs typeface="Arial" panose="020B0604020202020204" pitchFamily="34" charset="0"/>
                </a:rPr>
                <a:t>tự</a:t>
              </a:r>
              <a:r>
                <a:rPr lang="en-US" altLang="en-US" sz="3000" b="1" dirty="0">
                  <a:solidFill>
                    <a:srgbClr val="C00000"/>
                  </a:solidFill>
                  <a:cs typeface="Arial" panose="020B0604020202020204" pitchFamily="34" charset="0"/>
                </a:rPr>
                <a:t> </a:t>
              </a:r>
              <a:r>
                <a:rPr lang="en-US" altLang="en-US" sz="3000" b="1" dirty="0" err="1">
                  <a:solidFill>
                    <a:srgbClr val="C00000"/>
                  </a:solidFill>
                  <a:cs typeface="Arial" panose="020B0604020202020204" pitchFamily="34" charset="0"/>
                </a:rPr>
                <a:t>tháp</a:t>
              </a:r>
              <a:r>
                <a:rPr lang="en-US" altLang="en-US" sz="3000" b="1" dirty="0">
                  <a:solidFill>
                    <a:srgbClr val="C00000"/>
                  </a:solidFill>
                  <a:cs typeface="Arial" panose="020B0604020202020204" pitchFamily="34" charset="0"/>
                </a:rPr>
                <a:t> Ai </a:t>
              </a:r>
              <a:r>
                <a:rPr lang="en-US" altLang="en-US" sz="3000" b="1" dirty="0" err="1">
                  <a:solidFill>
                    <a:srgbClr val="C00000"/>
                  </a:solidFill>
                  <a:cs typeface="Arial" panose="020B0604020202020204" pitchFamily="34" charset="0"/>
                </a:rPr>
                <a:t>Cập</a:t>
              </a:r>
              <a:r>
                <a:rPr lang="en-US" altLang="en-US" sz="3000" b="1" dirty="0">
                  <a:solidFill>
                    <a:srgbClr val="C00000"/>
                  </a:solidFill>
                  <a:cs typeface="Arial" panose="020B0604020202020204" pitchFamily="34" charset="0"/>
                </a:rPr>
                <a:t> </a:t>
              </a:r>
              <a:r>
                <a:rPr lang="en-US" altLang="en-US" sz="3000" b="1" dirty="0" err="1">
                  <a:solidFill>
                    <a:srgbClr val="C00000"/>
                  </a:solidFill>
                  <a:cs typeface="Arial" panose="020B0604020202020204" pitchFamily="34" charset="0"/>
                </a:rPr>
                <a:t>là</a:t>
              </a:r>
              <a:r>
                <a:rPr lang="en-US" altLang="en-US" sz="3000" b="1" dirty="0">
                  <a:solidFill>
                    <a:srgbClr val="C00000"/>
                  </a:solidFill>
                  <a:cs typeface="Arial" panose="020B0604020202020204" pitchFamily="34" charset="0"/>
                </a:rPr>
                <a:t> </a:t>
              </a:r>
              <a:r>
                <a:rPr lang="en-US" altLang="en-US" sz="3000" b="1" dirty="0" err="1">
                  <a:solidFill>
                    <a:srgbClr val="C00000"/>
                  </a:solidFill>
                  <a:cs typeface="Arial" panose="020B0604020202020204" pitchFamily="34" charset="0"/>
                </a:rPr>
                <a:t>lăng</a:t>
              </a:r>
              <a:r>
                <a:rPr lang="en-US" altLang="en-US" sz="3000" b="1" dirty="0">
                  <a:solidFill>
                    <a:srgbClr val="C00000"/>
                  </a:solidFill>
                  <a:cs typeface="Arial" panose="020B0604020202020204" pitchFamily="34" charset="0"/>
                </a:rPr>
                <a:t> </a:t>
              </a:r>
              <a:r>
                <a:rPr lang="en-US" altLang="en-US" sz="3000" b="1" dirty="0" err="1">
                  <a:solidFill>
                    <a:srgbClr val="C00000"/>
                  </a:solidFill>
                  <a:cs typeface="Arial" panose="020B0604020202020204" pitchFamily="34" charset="0"/>
                </a:rPr>
                <a:t>mộ</a:t>
              </a:r>
              <a:r>
                <a:rPr lang="en-US" altLang="en-US" sz="3000" b="1" dirty="0">
                  <a:solidFill>
                    <a:srgbClr val="C00000"/>
                  </a:solidFill>
                  <a:cs typeface="Arial" panose="020B0604020202020204" pitchFamily="34" charset="0"/>
                </a:rPr>
                <a:t> </a:t>
              </a:r>
              <a:r>
                <a:rPr lang="en-US" altLang="en-US" sz="3000" b="1" dirty="0" err="1">
                  <a:solidFill>
                    <a:srgbClr val="C00000"/>
                  </a:solidFill>
                  <a:cs typeface="Arial" panose="020B0604020202020204" pitchFamily="34" charset="0"/>
                </a:rPr>
                <a:t>của</a:t>
              </a:r>
              <a:r>
                <a:rPr lang="en-US" altLang="en-US" sz="3000" b="1" dirty="0">
                  <a:solidFill>
                    <a:srgbClr val="C00000"/>
                  </a:solidFill>
                  <a:cs typeface="Arial" panose="020B0604020202020204" pitchFamily="34" charset="0"/>
                </a:rPr>
                <a:t> ai?</a:t>
              </a:r>
            </a:p>
          </p:txBody>
        </p:sp>
      </p:grpSp>
      <p:grpSp>
        <p:nvGrpSpPr>
          <p:cNvPr id="16" name="Group 15">
            <a:extLst>
              <a:ext uri="{FF2B5EF4-FFF2-40B4-BE49-F238E27FC236}">
                <a16:creationId xmlns:a16="http://schemas.microsoft.com/office/drawing/2014/main" id="{AC9D249E-4C90-4EB8-8F1C-F89341029FE8}"/>
              </a:ext>
            </a:extLst>
          </p:cNvPr>
          <p:cNvGrpSpPr/>
          <p:nvPr/>
        </p:nvGrpSpPr>
        <p:grpSpPr>
          <a:xfrm>
            <a:off x="1314450" y="2681134"/>
            <a:ext cx="10115550" cy="2076450"/>
            <a:chOff x="-5695950" y="-1752600"/>
            <a:chExt cx="10115550" cy="2076450"/>
          </a:xfrm>
        </p:grpSpPr>
        <p:pic>
          <p:nvPicPr>
            <p:cNvPr id="604" name="Picture 603">
              <a:extLst>
                <a:ext uri="{FF2B5EF4-FFF2-40B4-BE49-F238E27FC236}">
                  <a16:creationId xmlns:a16="http://schemas.microsoft.com/office/drawing/2014/main" id="{12354B6D-E727-4E90-9F66-DB592466BA40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33889" b="35834"/>
            <a:stretch/>
          </p:blipFill>
          <p:spPr>
            <a:xfrm>
              <a:off x="-5695950" y="-1752600"/>
              <a:ext cx="10115550" cy="2076450"/>
            </a:xfrm>
            <a:prstGeom prst="rect">
              <a:avLst/>
            </a:prstGeom>
          </p:spPr>
        </p:pic>
        <p:sp>
          <p:nvSpPr>
            <p:cNvPr id="605" name="Text Box 8">
              <a:extLst>
                <a:ext uri="{FF2B5EF4-FFF2-40B4-BE49-F238E27FC236}">
                  <a16:creationId xmlns:a16="http://schemas.microsoft.com/office/drawing/2014/main" id="{6E3C40B9-9616-4DB1-862F-977FEA4BE69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-3714750" y="-1365945"/>
              <a:ext cx="7505700" cy="138499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vi-VN" altLang="en-US" b="1" dirty="0">
                  <a:cs typeface="Arial" panose="020B0604020202020204" pitchFamily="34" charset="0"/>
                </a:rPr>
                <a:t>Kim tự tháp được xây dựng bằng đá tảng.</a:t>
              </a:r>
              <a:r>
                <a:rPr lang="en-US" altLang="en-US" b="1" dirty="0">
                  <a:cs typeface="Arial" panose="020B0604020202020204" pitchFamily="34" charset="0"/>
                </a:rPr>
                <a:t> </a:t>
              </a:r>
              <a:r>
                <a:rPr lang="vi-VN" altLang="en-US" b="1" dirty="0">
                  <a:cs typeface="Arial" panose="020B0604020202020204" pitchFamily="34" charset="0"/>
                </a:rPr>
                <a:t>Từ cửa kim tử tháp đi vào là một hành lang tối và hẹp đường đi nhằng nhịt…</a:t>
              </a:r>
              <a:endParaRPr lang="en-US" altLang="en-US" b="1" dirty="0">
                <a:cs typeface="Arial" panose="020B0604020202020204" pitchFamily="34" charset="0"/>
              </a:endParaRPr>
            </a:p>
          </p:txBody>
        </p:sp>
      </p:grpSp>
      <p:grpSp>
        <p:nvGrpSpPr>
          <p:cNvPr id="13" name="Group 12">
            <a:extLst>
              <a:ext uri="{FF2B5EF4-FFF2-40B4-BE49-F238E27FC236}">
                <a16:creationId xmlns:a16="http://schemas.microsoft.com/office/drawing/2014/main" id="{A4412BD9-A702-4D9A-A886-27B138B260BC}"/>
              </a:ext>
            </a:extLst>
          </p:cNvPr>
          <p:cNvGrpSpPr/>
          <p:nvPr/>
        </p:nvGrpSpPr>
        <p:grpSpPr>
          <a:xfrm>
            <a:off x="2121989" y="483624"/>
            <a:ext cx="7982239" cy="2225174"/>
            <a:chOff x="3436439" y="-1821426"/>
            <a:chExt cx="7982239" cy="2225174"/>
          </a:xfrm>
        </p:grpSpPr>
        <p:grpSp>
          <p:nvGrpSpPr>
            <p:cNvPr id="639" name="Group 638">
              <a:extLst>
                <a:ext uri="{FF2B5EF4-FFF2-40B4-BE49-F238E27FC236}">
                  <a16:creationId xmlns:a16="http://schemas.microsoft.com/office/drawing/2014/main" id="{E1229C4F-9EC3-44BA-B631-EB84E0D39F26}"/>
                </a:ext>
              </a:extLst>
            </p:cNvPr>
            <p:cNvGrpSpPr/>
            <p:nvPr/>
          </p:nvGrpSpPr>
          <p:grpSpPr>
            <a:xfrm>
              <a:off x="3436439" y="-1821426"/>
              <a:ext cx="7982239" cy="2225174"/>
              <a:chOff x="2121989" y="502674"/>
              <a:chExt cx="7982239" cy="2225174"/>
            </a:xfrm>
          </p:grpSpPr>
          <p:sp>
            <p:nvSpPr>
              <p:cNvPr id="640" name="Freeform: Shape 639">
                <a:extLst>
                  <a:ext uri="{FF2B5EF4-FFF2-40B4-BE49-F238E27FC236}">
                    <a16:creationId xmlns:a16="http://schemas.microsoft.com/office/drawing/2014/main" id="{33A99DD4-6002-4856-9F47-C4185F546002}"/>
                  </a:ext>
                </a:extLst>
              </p:cNvPr>
              <p:cNvSpPr/>
              <p:nvPr/>
            </p:nvSpPr>
            <p:spPr>
              <a:xfrm>
                <a:off x="2700443" y="870550"/>
                <a:ext cx="6797517" cy="1477984"/>
              </a:xfrm>
              <a:custGeom>
                <a:avLst/>
                <a:gdLst>
                  <a:gd name="connsiteX0" fmla="*/ 0 w 8203311"/>
                  <a:gd name="connsiteY0" fmla="*/ 67246 h 3788357"/>
                  <a:gd name="connsiteX1" fmla="*/ 99155 w 8203311"/>
                  <a:gd name="connsiteY1" fmla="*/ 3603974 h 3788357"/>
                  <a:gd name="connsiteX2" fmla="*/ 1109472 w 8203311"/>
                  <a:gd name="connsiteY2" fmla="*/ 3494341 h 3788357"/>
                  <a:gd name="connsiteX3" fmla="*/ 1479995 w 8203311"/>
                  <a:gd name="connsiteY3" fmla="*/ 3520726 h 3788357"/>
                  <a:gd name="connsiteX4" fmla="*/ 1990153 w 8203311"/>
                  <a:gd name="connsiteY4" fmla="*/ 3698748 h 3788357"/>
                  <a:gd name="connsiteX5" fmla="*/ 2203514 w 8203311"/>
                  <a:gd name="connsiteY5" fmla="*/ 3201353 h 3788357"/>
                  <a:gd name="connsiteX6" fmla="*/ 2244947 w 8203311"/>
                  <a:gd name="connsiteY6" fmla="*/ 3623405 h 3788357"/>
                  <a:gd name="connsiteX7" fmla="*/ 2808351 w 8203311"/>
                  <a:gd name="connsiteY7" fmla="*/ 3698748 h 3788357"/>
                  <a:gd name="connsiteX8" fmla="*/ 2808351 w 8203311"/>
                  <a:gd name="connsiteY8" fmla="*/ 3221165 h 3788357"/>
                  <a:gd name="connsiteX9" fmla="*/ 2989326 w 8203311"/>
                  <a:gd name="connsiteY9" fmla="*/ 3051239 h 3788357"/>
                  <a:gd name="connsiteX10" fmla="*/ 2898743 w 8203311"/>
                  <a:gd name="connsiteY10" fmla="*/ 2468309 h 3788357"/>
                  <a:gd name="connsiteX11" fmla="*/ 2900553 w 8203311"/>
                  <a:gd name="connsiteY11" fmla="*/ 2020824 h 3788357"/>
                  <a:gd name="connsiteX12" fmla="*/ 3061526 w 8203311"/>
                  <a:gd name="connsiteY12" fmla="*/ 2594134 h 3788357"/>
                  <a:gd name="connsiteX13" fmla="*/ 3208592 w 8203311"/>
                  <a:gd name="connsiteY13" fmla="*/ 3071527 h 3788357"/>
                  <a:gd name="connsiteX14" fmla="*/ 2989326 w 8203311"/>
                  <a:gd name="connsiteY14" fmla="*/ 3397377 h 3788357"/>
                  <a:gd name="connsiteX15" fmla="*/ 3170301 w 8203311"/>
                  <a:gd name="connsiteY15" fmla="*/ 3778663 h 3788357"/>
                  <a:gd name="connsiteX16" fmla="*/ 4452557 w 8203311"/>
                  <a:gd name="connsiteY16" fmla="*/ 3778663 h 3788357"/>
                  <a:gd name="connsiteX17" fmla="*/ 5600414 w 8203311"/>
                  <a:gd name="connsiteY17" fmla="*/ 3778663 h 3788357"/>
                  <a:gd name="connsiteX18" fmla="*/ 5740051 w 8203311"/>
                  <a:gd name="connsiteY18" fmla="*/ 3024664 h 3788357"/>
                  <a:gd name="connsiteX19" fmla="*/ 5879402 w 8203311"/>
                  <a:gd name="connsiteY19" fmla="*/ 2629567 h 3788357"/>
                  <a:gd name="connsiteX20" fmla="*/ 5879402 w 8203311"/>
                  <a:gd name="connsiteY20" fmla="*/ 3152775 h 3788357"/>
                  <a:gd name="connsiteX21" fmla="*/ 6017514 w 8203311"/>
                  <a:gd name="connsiteY21" fmla="*/ 3698844 h 3788357"/>
                  <a:gd name="connsiteX22" fmla="*/ 6780848 w 8203311"/>
                  <a:gd name="connsiteY22" fmla="*/ 3698844 h 3788357"/>
                  <a:gd name="connsiteX23" fmla="*/ 6874098 w 8203311"/>
                  <a:gd name="connsiteY23" fmla="*/ 2777395 h 3788357"/>
                  <a:gd name="connsiteX24" fmla="*/ 7014496 w 8203311"/>
                  <a:gd name="connsiteY24" fmla="*/ 3546444 h 3788357"/>
                  <a:gd name="connsiteX25" fmla="*/ 8203311 w 8203311"/>
                  <a:gd name="connsiteY25" fmla="*/ 3623500 h 3788357"/>
                  <a:gd name="connsiteX26" fmla="*/ 8132159 w 8203311"/>
                  <a:gd name="connsiteY26" fmla="*/ 0 h 3788357"/>
                  <a:gd name="connsiteX27" fmla="*/ 7261193 w 8203311"/>
                  <a:gd name="connsiteY27" fmla="*/ 207836 h 3788357"/>
                  <a:gd name="connsiteX28" fmla="*/ 6250306 w 8203311"/>
                  <a:gd name="connsiteY28" fmla="*/ 0 h 3788357"/>
                  <a:gd name="connsiteX29" fmla="*/ 6181249 w 8203311"/>
                  <a:gd name="connsiteY29" fmla="*/ 179070 h 3788357"/>
                  <a:gd name="connsiteX30" fmla="*/ 6126290 w 8203311"/>
                  <a:gd name="connsiteY30" fmla="*/ 724948 h 3788357"/>
                  <a:gd name="connsiteX31" fmla="*/ 6219635 w 8203311"/>
                  <a:gd name="connsiteY31" fmla="*/ 896398 h 3788357"/>
                  <a:gd name="connsiteX32" fmla="*/ 5900928 w 8203311"/>
                  <a:gd name="connsiteY32" fmla="*/ 479488 h 3788357"/>
                  <a:gd name="connsiteX33" fmla="*/ 6017609 w 8203311"/>
                  <a:gd name="connsiteY33" fmla="*/ 179070 h 3788357"/>
                  <a:gd name="connsiteX34" fmla="*/ 5857971 w 8203311"/>
                  <a:gd name="connsiteY34" fmla="*/ 0 h 3788357"/>
                  <a:gd name="connsiteX35" fmla="*/ 4452652 w 8203311"/>
                  <a:gd name="connsiteY35" fmla="*/ 280607 h 3788357"/>
                  <a:gd name="connsiteX36" fmla="*/ 3840670 w 8203311"/>
                  <a:gd name="connsiteY36" fmla="*/ 0 h 3788357"/>
                  <a:gd name="connsiteX37" fmla="*/ 2808446 w 8203311"/>
                  <a:gd name="connsiteY37" fmla="*/ 153829 h 3788357"/>
                  <a:gd name="connsiteX38" fmla="*/ 2676620 w 8203311"/>
                  <a:gd name="connsiteY38" fmla="*/ 366998 h 3788357"/>
                  <a:gd name="connsiteX39" fmla="*/ 2526125 w 8203311"/>
                  <a:gd name="connsiteY39" fmla="*/ 179070 h 3788357"/>
                  <a:gd name="connsiteX40" fmla="*/ 1109567 w 8203311"/>
                  <a:gd name="connsiteY40" fmla="*/ 69247 h 3788357"/>
                  <a:gd name="connsiteX41" fmla="*/ 926783 w 8203311"/>
                  <a:gd name="connsiteY41" fmla="*/ 925163 h 3788357"/>
                  <a:gd name="connsiteX42" fmla="*/ 974884 w 8203311"/>
                  <a:gd name="connsiteY42" fmla="*/ 0 h 3788357"/>
                  <a:gd name="connsiteX43" fmla="*/ 0 w 8203311"/>
                  <a:gd name="connsiteY43" fmla="*/ 67246 h 3788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8203311" h="3788357">
                    <a:moveTo>
                      <a:pt x="0" y="67246"/>
                    </a:moveTo>
                    <a:lnTo>
                      <a:pt x="99155" y="3603974"/>
                    </a:lnTo>
                    <a:cubicBezTo>
                      <a:pt x="99155" y="3603974"/>
                      <a:pt x="738950" y="3467957"/>
                      <a:pt x="1109472" y="3494341"/>
                    </a:cubicBezTo>
                    <a:cubicBezTo>
                      <a:pt x="1479995" y="3520726"/>
                      <a:pt x="1479995" y="3520726"/>
                      <a:pt x="1479995" y="3520726"/>
                    </a:cubicBezTo>
                    <a:lnTo>
                      <a:pt x="1990153" y="3698748"/>
                    </a:lnTo>
                    <a:lnTo>
                      <a:pt x="2203514" y="3201353"/>
                    </a:lnTo>
                    <a:lnTo>
                      <a:pt x="2244947" y="3623405"/>
                    </a:lnTo>
                    <a:lnTo>
                      <a:pt x="2808351" y="3698748"/>
                    </a:lnTo>
                    <a:lnTo>
                      <a:pt x="2808351" y="3221165"/>
                    </a:lnTo>
                    <a:cubicBezTo>
                      <a:pt x="2808351" y="3221165"/>
                      <a:pt x="2996470" y="3139631"/>
                      <a:pt x="2989326" y="3051239"/>
                    </a:cubicBezTo>
                    <a:cubicBezTo>
                      <a:pt x="2982182" y="2962847"/>
                      <a:pt x="2898743" y="2468309"/>
                      <a:pt x="2898743" y="2468309"/>
                    </a:cubicBezTo>
                    <a:lnTo>
                      <a:pt x="2900553" y="2020824"/>
                    </a:lnTo>
                    <a:cubicBezTo>
                      <a:pt x="2900553" y="2020824"/>
                      <a:pt x="3054953" y="2525935"/>
                      <a:pt x="3061526" y="2594134"/>
                    </a:cubicBezTo>
                    <a:cubicBezTo>
                      <a:pt x="3068098" y="2662333"/>
                      <a:pt x="3208592" y="3071527"/>
                      <a:pt x="3208592" y="3071527"/>
                    </a:cubicBezTo>
                    <a:lnTo>
                      <a:pt x="2989326" y="3397377"/>
                    </a:lnTo>
                    <a:lnTo>
                      <a:pt x="3170301" y="3778663"/>
                    </a:lnTo>
                    <a:cubicBezTo>
                      <a:pt x="3170301" y="3778663"/>
                      <a:pt x="3819811" y="3800475"/>
                      <a:pt x="4452557" y="3778663"/>
                    </a:cubicBezTo>
                    <a:cubicBezTo>
                      <a:pt x="5085302" y="3756850"/>
                      <a:pt x="5600414" y="3778663"/>
                      <a:pt x="5600414" y="3778663"/>
                    </a:cubicBezTo>
                    <a:lnTo>
                      <a:pt x="5740051" y="3024664"/>
                    </a:lnTo>
                    <a:lnTo>
                      <a:pt x="5879402" y="2629567"/>
                    </a:lnTo>
                    <a:lnTo>
                      <a:pt x="5879402" y="3152775"/>
                    </a:lnTo>
                    <a:lnTo>
                      <a:pt x="6017514" y="3698844"/>
                    </a:lnTo>
                    <a:lnTo>
                      <a:pt x="6780848" y="3698844"/>
                    </a:lnTo>
                    <a:lnTo>
                      <a:pt x="6874098" y="2777395"/>
                    </a:lnTo>
                    <a:lnTo>
                      <a:pt x="7014496" y="3546444"/>
                    </a:lnTo>
                    <a:lnTo>
                      <a:pt x="8203311" y="3623500"/>
                    </a:lnTo>
                    <a:lnTo>
                      <a:pt x="8132159" y="0"/>
                    </a:lnTo>
                    <a:cubicBezTo>
                      <a:pt x="8132159" y="0"/>
                      <a:pt x="7741634" y="199644"/>
                      <a:pt x="7261193" y="207836"/>
                    </a:cubicBezTo>
                    <a:cubicBezTo>
                      <a:pt x="6780752" y="215932"/>
                      <a:pt x="6250306" y="0"/>
                      <a:pt x="6250306" y="0"/>
                    </a:cubicBezTo>
                    <a:cubicBezTo>
                      <a:pt x="6250306" y="0"/>
                      <a:pt x="6182582" y="77724"/>
                      <a:pt x="6181249" y="179070"/>
                    </a:cubicBezTo>
                    <a:cubicBezTo>
                      <a:pt x="6179916" y="280321"/>
                      <a:pt x="6126290" y="724948"/>
                      <a:pt x="6126290" y="724948"/>
                    </a:cubicBezTo>
                    <a:lnTo>
                      <a:pt x="6219635" y="896398"/>
                    </a:lnTo>
                    <a:lnTo>
                      <a:pt x="5900928" y="479488"/>
                    </a:lnTo>
                    <a:lnTo>
                      <a:pt x="6017609" y="179070"/>
                    </a:lnTo>
                    <a:lnTo>
                      <a:pt x="5857971" y="0"/>
                    </a:lnTo>
                    <a:cubicBezTo>
                      <a:pt x="5857971" y="0"/>
                      <a:pt x="4785551" y="323850"/>
                      <a:pt x="4452652" y="280607"/>
                    </a:cubicBezTo>
                    <a:cubicBezTo>
                      <a:pt x="4119658" y="237363"/>
                      <a:pt x="3840670" y="0"/>
                      <a:pt x="3840670" y="0"/>
                    </a:cubicBezTo>
                    <a:lnTo>
                      <a:pt x="2808446" y="153829"/>
                    </a:lnTo>
                    <a:lnTo>
                      <a:pt x="2676620" y="366998"/>
                    </a:lnTo>
                    <a:lnTo>
                      <a:pt x="2526125" y="179070"/>
                    </a:lnTo>
                    <a:lnTo>
                      <a:pt x="1109567" y="69247"/>
                    </a:lnTo>
                    <a:lnTo>
                      <a:pt x="926783" y="925163"/>
                    </a:lnTo>
                    <a:lnTo>
                      <a:pt x="974884" y="0"/>
                    </a:lnTo>
                    <a:lnTo>
                      <a:pt x="0" y="67246"/>
                    </a:lnTo>
                    <a:close/>
                  </a:path>
                </a:pathLst>
              </a:custGeom>
              <a:solidFill>
                <a:srgbClr val="FCD68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grpSp>
            <p:nvGrpSpPr>
              <p:cNvPr id="641" name="Group 640">
                <a:extLst>
                  <a:ext uri="{FF2B5EF4-FFF2-40B4-BE49-F238E27FC236}">
                    <a16:creationId xmlns:a16="http://schemas.microsoft.com/office/drawing/2014/main" id="{1202ECB2-E7C0-4F66-BC5E-A171C9655361}"/>
                  </a:ext>
                </a:extLst>
              </p:cNvPr>
              <p:cNvGrpSpPr/>
              <p:nvPr/>
            </p:nvGrpSpPr>
            <p:grpSpPr>
              <a:xfrm>
                <a:off x="2121989" y="502674"/>
                <a:ext cx="757947" cy="2225174"/>
                <a:chOff x="2534944" y="-2476500"/>
                <a:chExt cx="843555" cy="2476500"/>
              </a:xfrm>
            </p:grpSpPr>
            <p:sp>
              <p:nvSpPr>
                <p:cNvPr id="657" name="Freeform: Shape 656">
                  <a:extLst>
                    <a:ext uri="{FF2B5EF4-FFF2-40B4-BE49-F238E27FC236}">
                      <a16:creationId xmlns:a16="http://schemas.microsoft.com/office/drawing/2014/main" id="{5E85EE59-2AD9-4CE8-99E0-3F54AA165C87}"/>
                    </a:ext>
                  </a:extLst>
                </p:cNvPr>
                <p:cNvSpPr/>
                <p:nvPr/>
              </p:nvSpPr>
              <p:spPr>
                <a:xfrm>
                  <a:off x="2913207" y="-2034177"/>
                  <a:ext cx="134205" cy="74953"/>
                </a:xfrm>
                <a:custGeom>
                  <a:avLst/>
                  <a:gdLst>
                    <a:gd name="connsiteX0" fmla="*/ 0 w 192119"/>
                    <a:gd name="connsiteY0" fmla="*/ 0 h 192119"/>
                    <a:gd name="connsiteX1" fmla="*/ 192119 w 192119"/>
                    <a:gd name="connsiteY1" fmla="*/ 0 h 192119"/>
                    <a:gd name="connsiteX2" fmla="*/ 192119 w 192119"/>
                    <a:gd name="connsiteY2" fmla="*/ 94393 h 192119"/>
                    <a:gd name="connsiteX3" fmla="*/ 192119 w 192119"/>
                    <a:gd name="connsiteY3" fmla="*/ 192119 h 192119"/>
                    <a:gd name="connsiteX4" fmla="*/ 0 w 192119"/>
                    <a:gd name="connsiteY4" fmla="*/ 192119 h 1921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2119" h="192119">
                      <a:moveTo>
                        <a:pt x="0" y="0"/>
                      </a:moveTo>
                      <a:lnTo>
                        <a:pt x="192119" y="0"/>
                      </a:lnTo>
                      <a:lnTo>
                        <a:pt x="192119" y="94393"/>
                      </a:lnTo>
                      <a:lnTo>
                        <a:pt x="192119" y="192119"/>
                      </a:lnTo>
                      <a:lnTo>
                        <a:pt x="0" y="192119"/>
                      </a:lnTo>
                      <a:close/>
                    </a:path>
                  </a:pathLst>
                </a:custGeom>
                <a:solidFill>
                  <a:srgbClr val="C6744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658" name="Freeform: Shape 657">
                  <a:extLst>
                    <a:ext uri="{FF2B5EF4-FFF2-40B4-BE49-F238E27FC236}">
                      <a16:creationId xmlns:a16="http://schemas.microsoft.com/office/drawing/2014/main" id="{4A6900D6-9C9F-455A-940B-BC1C533F07AF}"/>
                    </a:ext>
                  </a:extLst>
                </p:cNvPr>
                <p:cNvSpPr/>
                <p:nvPr/>
              </p:nvSpPr>
              <p:spPr>
                <a:xfrm>
                  <a:off x="2563887" y="-2476500"/>
                  <a:ext cx="814612" cy="484390"/>
                </a:xfrm>
                <a:custGeom>
                  <a:avLst/>
                  <a:gdLst>
                    <a:gd name="connsiteX0" fmla="*/ 367760 w 1166145"/>
                    <a:gd name="connsiteY0" fmla="*/ 1203389 h 1241583"/>
                    <a:gd name="connsiteX1" fmla="*/ 552164 w 1166145"/>
                    <a:gd name="connsiteY1" fmla="*/ 1225201 h 1241583"/>
                    <a:gd name="connsiteX2" fmla="*/ 551402 w 1166145"/>
                    <a:gd name="connsiteY2" fmla="*/ 1241584 h 1241583"/>
                    <a:gd name="connsiteX3" fmla="*/ 804863 w 1166145"/>
                    <a:gd name="connsiteY3" fmla="*/ 1199293 h 1241583"/>
                    <a:gd name="connsiteX4" fmla="*/ 1166146 w 1166145"/>
                    <a:gd name="connsiteY4" fmla="*/ 967645 h 1241583"/>
                    <a:gd name="connsiteX5" fmla="*/ 900398 w 1166145"/>
                    <a:gd name="connsiteY5" fmla="*/ 844963 h 1241583"/>
                    <a:gd name="connsiteX6" fmla="*/ 845915 w 1166145"/>
                    <a:gd name="connsiteY6" fmla="*/ 660940 h 1241583"/>
                    <a:gd name="connsiteX7" fmla="*/ 668084 w 1166145"/>
                    <a:gd name="connsiteY7" fmla="*/ 660940 h 1241583"/>
                    <a:gd name="connsiteX8" fmla="*/ 665036 w 1166145"/>
                    <a:gd name="connsiteY8" fmla="*/ 517874 h 1241583"/>
                    <a:gd name="connsiteX9" fmla="*/ 750475 w 1166145"/>
                    <a:gd name="connsiteY9" fmla="*/ 224885 h 1241583"/>
                    <a:gd name="connsiteX10" fmla="*/ 569023 w 1166145"/>
                    <a:gd name="connsiteY10" fmla="*/ 0 h 1241583"/>
                    <a:gd name="connsiteX11" fmla="*/ 395192 w 1166145"/>
                    <a:gd name="connsiteY11" fmla="*/ 227838 h 1241583"/>
                    <a:gd name="connsiteX12" fmla="*/ 488633 w 1166145"/>
                    <a:gd name="connsiteY12" fmla="*/ 518350 h 1241583"/>
                    <a:gd name="connsiteX13" fmla="*/ 489490 w 1166145"/>
                    <a:gd name="connsiteY13" fmla="*/ 661511 h 1241583"/>
                    <a:gd name="connsiteX14" fmla="*/ 311753 w 1166145"/>
                    <a:gd name="connsiteY14" fmla="*/ 666369 h 1241583"/>
                    <a:gd name="connsiteX15" fmla="*/ 262319 w 1166145"/>
                    <a:gd name="connsiteY15" fmla="*/ 851821 h 1241583"/>
                    <a:gd name="connsiteX16" fmla="*/ 0 w 1166145"/>
                    <a:gd name="connsiteY16" fmla="*/ 981742 h 1241583"/>
                    <a:gd name="connsiteX17" fmla="*/ 367760 w 1166145"/>
                    <a:gd name="connsiteY17" fmla="*/ 1203389 h 1241583"/>
                    <a:gd name="connsiteX18" fmla="*/ 577977 w 1166145"/>
                    <a:gd name="connsiteY18" fmla="*/ 692753 h 1241583"/>
                    <a:gd name="connsiteX19" fmla="*/ 577977 w 1166145"/>
                    <a:gd name="connsiteY19" fmla="*/ 684848 h 1241583"/>
                    <a:gd name="connsiteX20" fmla="*/ 578358 w 1166145"/>
                    <a:gd name="connsiteY20" fmla="*/ 684943 h 1241583"/>
                    <a:gd name="connsiteX21" fmla="*/ 577977 w 1166145"/>
                    <a:gd name="connsiteY21" fmla="*/ 692753 h 12415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1166145" h="1241583">
                      <a:moveTo>
                        <a:pt x="367760" y="1203389"/>
                      </a:moveTo>
                      <a:lnTo>
                        <a:pt x="552164" y="1225201"/>
                      </a:lnTo>
                      <a:lnTo>
                        <a:pt x="551402" y="1241584"/>
                      </a:lnTo>
                      <a:lnTo>
                        <a:pt x="804863" y="1199293"/>
                      </a:lnTo>
                      <a:cubicBezTo>
                        <a:pt x="920877" y="1080897"/>
                        <a:pt x="1166146" y="967645"/>
                        <a:pt x="1166146" y="967645"/>
                      </a:cubicBezTo>
                      <a:cubicBezTo>
                        <a:pt x="1166146" y="967645"/>
                        <a:pt x="948119" y="933545"/>
                        <a:pt x="900398" y="844963"/>
                      </a:cubicBezTo>
                      <a:cubicBezTo>
                        <a:pt x="852678" y="756380"/>
                        <a:pt x="845915" y="660940"/>
                        <a:pt x="845915" y="660940"/>
                      </a:cubicBezTo>
                      <a:lnTo>
                        <a:pt x="668084" y="660940"/>
                      </a:lnTo>
                      <a:lnTo>
                        <a:pt x="665036" y="517874"/>
                      </a:lnTo>
                      <a:cubicBezTo>
                        <a:pt x="665036" y="517874"/>
                        <a:pt x="784574" y="347472"/>
                        <a:pt x="750475" y="224885"/>
                      </a:cubicBezTo>
                      <a:cubicBezTo>
                        <a:pt x="716375" y="102203"/>
                        <a:pt x="569023" y="0"/>
                        <a:pt x="569023" y="0"/>
                      </a:cubicBezTo>
                      <a:cubicBezTo>
                        <a:pt x="569023" y="0"/>
                        <a:pt x="425863" y="104299"/>
                        <a:pt x="395192" y="227838"/>
                      </a:cubicBezTo>
                      <a:cubicBezTo>
                        <a:pt x="364522" y="351377"/>
                        <a:pt x="488633" y="518350"/>
                        <a:pt x="488633" y="518350"/>
                      </a:cubicBezTo>
                      <a:lnTo>
                        <a:pt x="489490" y="661511"/>
                      </a:lnTo>
                      <a:lnTo>
                        <a:pt x="311753" y="666369"/>
                      </a:lnTo>
                      <a:cubicBezTo>
                        <a:pt x="311753" y="666369"/>
                        <a:pt x="307562" y="761905"/>
                        <a:pt x="262319" y="851821"/>
                      </a:cubicBezTo>
                      <a:cubicBezTo>
                        <a:pt x="217075" y="941737"/>
                        <a:pt x="0" y="981742"/>
                        <a:pt x="0" y="981742"/>
                      </a:cubicBezTo>
                      <a:cubicBezTo>
                        <a:pt x="0" y="981742"/>
                        <a:pt x="248507" y="1088231"/>
                        <a:pt x="367760" y="1203389"/>
                      </a:cubicBezTo>
                      <a:close/>
                      <a:moveTo>
                        <a:pt x="577977" y="692753"/>
                      </a:moveTo>
                      <a:lnTo>
                        <a:pt x="577977" y="684848"/>
                      </a:lnTo>
                      <a:lnTo>
                        <a:pt x="578358" y="684943"/>
                      </a:lnTo>
                      <a:lnTo>
                        <a:pt x="577977" y="692753"/>
                      </a:lnTo>
                      <a:close/>
                    </a:path>
                  </a:pathLst>
                </a:custGeom>
                <a:solidFill>
                  <a:srgbClr val="C6744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659" name="Freeform: Shape 658">
                  <a:extLst>
                    <a:ext uri="{FF2B5EF4-FFF2-40B4-BE49-F238E27FC236}">
                      <a16:creationId xmlns:a16="http://schemas.microsoft.com/office/drawing/2014/main" id="{A945B980-EECF-4C5C-9219-F9DE5D4B40A8}"/>
                    </a:ext>
                  </a:extLst>
                </p:cNvPr>
                <p:cNvSpPr/>
                <p:nvPr/>
              </p:nvSpPr>
              <p:spPr>
                <a:xfrm>
                  <a:off x="2690840" y="-1977841"/>
                  <a:ext cx="618795" cy="1460564"/>
                </a:xfrm>
                <a:custGeom>
                  <a:avLst/>
                  <a:gdLst>
                    <a:gd name="connsiteX0" fmla="*/ 0 w 885825"/>
                    <a:gd name="connsiteY0" fmla="*/ 0 h 3743706"/>
                    <a:gd name="connsiteX1" fmla="*/ 885825 w 885825"/>
                    <a:gd name="connsiteY1" fmla="*/ 0 h 3743706"/>
                    <a:gd name="connsiteX2" fmla="*/ 885825 w 885825"/>
                    <a:gd name="connsiteY2" fmla="*/ 3743706 h 3743706"/>
                    <a:gd name="connsiteX3" fmla="*/ 0 w 885825"/>
                    <a:gd name="connsiteY3" fmla="*/ 3743706 h 37437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85825" h="3743706">
                      <a:moveTo>
                        <a:pt x="0" y="0"/>
                      </a:moveTo>
                      <a:lnTo>
                        <a:pt x="885825" y="0"/>
                      </a:lnTo>
                      <a:lnTo>
                        <a:pt x="885825" y="3743706"/>
                      </a:lnTo>
                      <a:lnTo>
                        <a:pt x="0" y="3743706"/>
                      </a:lnTo>
                      <a:close/>
                    </a:path>
                  </a:pathLst>
                </a:custGeom>
                <a:solidFill>
                  <a:srgbClr val="F4D37D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660" name="Freeform: Shape 659">
                  <a:extLst>
                    <a:ext uri="{FF2B5EF4-FFF2-40B4-BE49-F238E27FC236}">
                      <a16:creationId xmlns:a16="http://schemas.microsoft.com/office/drawing/2014/main" id="{1B1E6C6E-31DE-44AE-A816-F25EF2A390B4}"/>
                    </a:ext>
                  </a:extLst>
                </p:cNvPr>
                <p:cNvSpPr/>
                <p:nvPr/>
              </p:nvSpPr>
              <p:spPr>
                <a:xfrm>
                  <a:off x="2787352" y="-1904682"/>
                  <a:ext cx="157330" cy="1346265"/>
                </a:xfrm>
                <a:custGeom>
                  <a:avLst/>
                  <a:gdLst>
                    <a:gd name="connsiteX0" fmla="*/ 1477 w 225223"/>
                    <a:gd name="connsiteY0" fmla="*/ 196432 h 3450737"/>
                    <a:gd name="connsiteX1" fmla="*/ 9764 w 225223"/>
                    <a:gd name="connsiteY1" fmla="*/ 3184520 h 3450737"/>
                    <a:gd name="connsiteX2" fmla="*/ 24146 w 225223"/>
                    <a:gd name="connsiteY2" fmla="*/ 3370924 h 3450737"/>
                    <a:gd name="connsiteX3" fmla="*/ 165021 w 225223"/>
                    <a:gd name="connsiteY3" fmla="*/ 3441790 h 3450737"/>
                    <a:gd name="connsiteX4" fmla="*/ 225124 w 225223"/>
                    <a:gd name="connsiteY4" fmla="*/ 3264054 h 3450737"/>
                    <a:gd name="connsiteX5" fmla="*/ 197025 w 225223"/>
                    <a:gd name="connsiteY5" fmla="*/ 1498690 h 3450737"/>
                    <a:gd name="connsiteX6" fmla="*/ 170736 w 225223"/>
                    <a:gd name="connsiteY6" fmla="*/ 953955 h 3450737"/>
                    <a:gd name="connsiteX7" fmla="*/ 155115 w 225223"/>
                    <a:gd name="connsiteY7" fmla="*/ 398267 h 3450737"/>
                    <a:gd name="connsiteX8" fmla="*/ 209503 w 225223"/>
                    <a:gd name="connsiteY8" fmla="*/ 169953 h 3450737"/>
                    <a:gd name="connsiteX9" fmla="*/ 1477 w 225223"/>
                    <a:gd name="connsiteY9" fmla="*/ 196432 h 34507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25223" h="3450737">
                      <a:moveTo>
                        <a:pt x="1477" y="196432"/>
                      </a:moveTo>
                      <a:cubicBezTo>
                        <a:pt x="86821" y="1189413"/>
                        <a:pt x="89583" y="2190967"/>
                        <a:pt x="9764" y="3184520"/>
                      </a:cubicBezTo>
                      <a:cubicBezTo>
                        <a:pt x="4715" y="3247385"/>
                        <a:pt x="-142" y="3313679"/>
                        <a:pt x="24146" y="3370924"/>
                      </a:cubicBezTo>
                      <a:cubicBezTo>
                        <a:pt x="48530" y="3428169"/>
                        <a:pt x="113396" y="3469793"/>
                        <a:pt x="165021" y="3441790"/>
                      </a:cubicBezTo>
                      <a:cubicBezTo>
                        <a:pt x="219790" y="3412072"/>
                        <a:pt x="226172" y="3330919"/>
                        <a:pt x="225124" y="3264054"/>
                      </a:cubicBezTo>
                      <a:cubicBezTo>
                        <a:pt x="215694" y="2675599"/>
                        <a:pt x="206360" y="2087145"/>
                        <a:pt x="197025" y="1498690"/>
                      </a:cubicBezTo>
                      <a:cubicBezTo>
                        <a:pt x="194168" y="1316763"/>
                        <a:pt x="191215" y="1134549"/>
                        <a:pt x="170736" y="953955"/>
                      </a:cubicBezTo>
                      <a:cubicBezTo>
                        <a:pt x="149686" y="768694"/>
                        <a:pt x="110443" y="578385"/>
                        <a:pt x="155115" y="398267"/>
                      </a:cubicBezTo>
                      <a:cubicBezTo>
                        <a:pt x="173975" y="322067"/>
                        <a:pt x="207788" y="248915"/>
                        <a:pt x="209503" y="169953"/>
                      </a:cubicBezTo>
                      <a:cubicBezTo>
                        <a:pt x="214646" y="-60838"/>
                        <a:pt x="-20716" y="-60933"/>
                        <a:pt x="1477" y="196432"/>
                      </a:cubicBezTo>
                      <a:close/>
                    </a:path>
                  </a:pathLst>
                </a:custGeom>
                <a:solidFill>
                  <a:srgbClr val="FFFFFF">
                    <a:alpha val="52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661" name="Freeform: Shape 660">
                  <a:extLst>
                    <a:ext uri="{FF2B5EF4-FFF2-40B4-BE49-F238E27FC236}">
                      <a16:creationId xmlns:a16="http://schemas.microsoft.com/office/drawing/2014/main" id="{5FC0E407-8242-46F6-BF8A-06BD4806E680}"/>
                    </a:ext>
                  </a:extLst>
                </p:cNvPr>
                <p:cNvSpPr/>
                <p:nvPr/>
              </p:nvSpPr>
              <p:spPr>
                <a:xfrm>
                  <a:off x="2866032" y="-517277"/>
                  <a:ext cx="134205" cy="74953"/>
                </a:xfrm>
                <a:custGeom>
                  <a:avLst/>
                  <a:gdLst>
                    <a:gd name="connsiteX0" fmla="*/ 192119 w 192119"/>
                    <a:gd name="connsiteY0" fmla="*/ 192120 h 192119"/>
                    <a:gd name="connsiteX1" fmla="*/ 0 w 192119"/>
                    <a:gd name="connsiteY1" fmla="*/ 192120 h 192119"/>
                    <a:gd name="connsiteX2" fmla="*/ 0 w 192119"/>
                    <a:gd name="connsiteY2" fmla="*/ 97727 h 192119"/>
                    <a:gd name="connsiteX3" fmla="*/ 0 w 192119"/>
                    <a:gd name="connsiteY3" fmla="*/ 0 h 192119"/>
                    <a:gd name="connsiteX4" fmla="*/ 192119 w 192119"/>
                    <a:gd name="connsiteY4" fmla="*/ 0 h 1921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2119" h="192119">
                      <a:moveTo>
                        <a:pt x="192119" y="192120"/>
                      </a:moveTo>
                      <a:lnTo>
                        <a:pt x="0" y="192120"/>
                      </a:lnTo>
                      <a:lnTo>
                        <a:pt x="0" y="97727"/>
                      </a:lnTo>
                      <a:lnTo>
                        <a:pt x="0" y="0"/>
                      </a:lnTo>
                      <a:lnTo>
                        <a:pt x="192119" y="0"/>
                      </a:lnTo>
                      <a:close/>
                    </a:path>
                  </a:pathLst>
                </a:custGeom>
                <a:solidFill>
                  <a:srgbClr val="C6744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662" name="Freeform: Shape 661">
                  <a:extLst>
                    <a:ext uri="{FF2B5EF4-FFF2-40B4-BE49-F238E27FC236}">
                      <a16:creationId xmlns:a16="http://schemas.microsoft.com/office/drawing/2014/main" id="{4C994E23-042E-4009-9358-47012EF04D69}"/>
                    </a:ext>
                  </a:extLst>
                </p:cNvPr>
                <p:cNvSpPr/>
                <p:nvPr/>
              </p:nvSpPr>
              <p:spPr>
                <a:xfrm>
                  <a:off x="2534944" y="-484390"/>
                  <a:ext cx="814480" cy="484390"/>
                </a:xfrm>
                <a:custGeom>
                  <a:avLst/>
                  <a:gdLst>
                    <a:gd name="connsiteX0" fmla="*/ 798386 w 1165955"/>
                    <a:gd name="connsiteY0" fmla="*/ 38195 h 1241583"/>
                    <a:gd name="connsiteX1" fmla="*/ 613982 w 1165955"/>
                    <a:gd name="connsiteY1" fmla="*/ 16383 h 1241583"/>
                    <a:gd name="connsiteX2" fmla="*/ 614744 w 1165955"/>
                    <a:gd name="connsiteY2" fmla="*/ 0 h 1241583"/>
                    <a:gd name="connsiteX3" fmla="*/ 361283 w 1165955"/>
                    <a:gd name="connsiteY3" fmla="*/ 42291 h 1241583"/>
                    <a:gd name="connsiteX4" fmla="*/ 0 w 1165955"/>
                    <a:gd name="connsiteY4" fmla="*/ 273939 h 1241583"/>
                    <a:gd name="connsiteX5" fmla="*/ 265748 w 1165955"/>
                    <a:gd name="connsiteY5" fmla="*/ 396621 h 1241583"/>
                    <a:gd name="connsiteX6" fmla="*/ 320231 w 1165955"/>
                    <a:gd name="connsiteY6" fmla="*/ 580644 h 1241583"/>
                    <a:gd name="connsiteX7" fmla="*/ 497967 w 1165955"/>
                    <a:gd name="connsiteY7" fmla="*/ 580644 h 1241583"/>
                    <a:gd name="connsiteX8" fmla="*/ 501015 w 1165955"/>
                    <a:gd name="connsiteY8" fmla="*/ 723709 h 1241583"/>
                    <a:gd name="connsiteX9" fmla="*/ 415576 w 1165955"/>
                    <a:gd name="connsiteY9" fmla="*/ 1016698 h 1241583"/>
                    <a:gd name="connsiteX10" fmla="*/ 596932 w 1165955"/>
                    <a:gd name="connsiteY10" fmla="*/ 1241584 h 1241583"/>
                    <a:gd name="connsiteX11" fmla="*/ 770763 w 1165955"/>
                    <a:gd name="connsiteY11" fmla="*/ 1013746 h 1241583"/>
                    <a:gd name="connsiteX12" fmla="*/ 677323 w 1165955"/>
                    <a:gd name="connsiteY12" fmla="*/ 723233 h 1241583"/>
                    <a:gd name="connsiteX13" fmla="*/ 676465 w 1165955"/>
                    <a:gd name="connsiteY13" fmla="*/ 580072 h 1241583"/>
                    <a:gd name="connsiteX14" fmla="*/ 854202 w 1165955"/>
                    <a:gd name="connsiteY14" fmla="*/ 575214 h 1241583"/>
                    <a:gd name="connsiteX15" fmla="*/ 903637 w 1165955"/>
                    <a:gd name="connsiteY15" fmla="*/ 389763 h 1241583"/>
                    <a:gd name="connsiteX16" fmla="*/ 1165955 w 1165955"/>
                    <a:gd name="connsiteY16" fmla="*/ 259842 h 1241583"/>
                    <a:gd name="connsiteX17" fmla="*/ 798386 w 1165955"/>
                    <a:gd name="connsiteY17" fmla="*/ 38195 h 1241583"/>
                    <a:gd name="connsiteX18" fmla="*/ 588074 w 1165955"/>
                    <a:gd name="connsiteY18" fmla="*/ 548830 h 1241583"/>
                    <a:gd name="connsiteX19" fmla="*/ 588074 w 1165955"/>
                    <a:gd name="connsiteY19" fmla="*/ 556736 h 1241583"/>
                    <a:gd name="connsiteX20" fmla="*/ 587693 w 1165955"/>
                    <a:gd name="connsiteY20" fmla="*/ 556641 h 1241583"/>
                    <a:gd name="connsiteX21" fmla="*/ 588074 w 1165955"/>
                    <a:gd name="connsiteY21" fmla="*/ 548830 h 12415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1165955" h="1241583">
                      <a:moveTo>
                        <a:pt x="798386" y="38195"/>
                      </a:moveTo>
                      <a:lnTo>
                        <a:pt x="613982" y="16383"/>
                      </a:lnTo>
                      <a:lnTo>
                        <a:pt x="614744" y="0"/>
                      </a:lnTo>
                      <a:lnTo>
                        <a:pt x="361283" y="42291"/>
                      </a:lnTo>
                      <a:cubicBezTo>
                        <a:pt x="245269" y="160687"/>
                        <a:pt x="0" y="273939"/>
                        <a:pt x="0" y="273939"/>
                      </a:cubicBezTo>
                      <a:cubicBezTo>
                        <a:pt x="0" y="273939"/>
                        <a:pt x="218027" y="308038"/>
                        <a:pt x="265748" y="396621"/>
                      </a:cubicBezTo>
                      <a:cubicBezTo>
                        <a:pt x="313468" y="485204"/>
                        <a:pt x="320231" y="580644"/>
                        <a:pt x="320231" y="580644"/>
                      </a:cubicBezTo>
                      <a:lnTo>
                        <a:pt x="497967" y="580644"/>
                      </a:lnTo>
                      <a:lnTo>
                        <a:pt x="501015" y="723709"/>
                      </a:lnTo>
                      <a:cubicBezTo>
                        <a:pt x="501015" y="723709"/>
                        <a:pt x="381476" y="894112"/>
                        <a:pt x="415576" y="1016698"/>
                      </a:cubicBezTo>
                      <a:cubicBezTo>
                        <a:pt x="449675" y="1139381"/>
                        <a:pt x="596932" y="1241584"/>
                        <a:pt x="596932" y="1241584"/>
                      </a:cubicBezTo>
                      <a:cubicBezTo>
                        <a:pt x="596932" y="1241584"/>
                        <a:pt x="740093" y="1137285"/>
                        <a:pt x="770763" y="1013746"/>
                      </a:cubicBezTo>
                      <a:cubicBezTo>
                        <a:pt x="801434" y="890206"/>
                        <a:pt x="677323" y="723233"/>
                        <a:pt x="677323" y="723233"/>
                      </a:cubicBezTo>
                      <a:lnTo>
                        <a:pt x="676465" y="580072"/>
                      </a:lnTo>
                      <a:lnTo>
                        <a:pt x="854202" y="575214"/>
                      </a:lnTo>
                      <a:cubicBezTo>
                        <a:pt x="854202" y="575214"/>
                        <a:pt x="858393" y="479679"/>
                        <a:pt x="903637" y="389763"/>
                      </a:cubicBezTo>
                      <a:cubicBezTo>
                        <a:pt x="948881" y="299847"/>
                        <a:pt x="1165955" y="259842"/>
                        <a:pt x="1165955" y="259842"/>
                      </a:cubicBezTo>
                      <a:cubicBezTo>
                        <a:pt x="1165955" y="259842"/>
                        <a:pt x="917638" y="153448"/>
                        <a:pt x="798386" y="38195"/>
                      </a:cubicBezTo>
                      <a:close/>
                      <a:moveTo>
                        <a:pt x="588074" y="548830"/>
                      </a:moveTo>
                      <a:lnTo>
                        <a:pt x="588074" y="556736"/>
                      </a:lnTo>
                      <a:lnTo>
                        <a:pt x="587693" y="556641"/>
                      </a:lnTo>
                      <a:lnTo>
                        <a:pt x="588074" y="548830"/>
                      </a:lnTo>
                      <a:close/>
                    </a:path>
                  </a:pathLst>
                </a:custGeom>
                <a:solidFill>
                  <a:srgbClr val="C6744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663" name="Freeform: Shape 662">
                  <a:extLst>
                    <a:ext uri="{FF2B5EF4-FFF2-40B4-BE49-F238E27FC236}">
                      <a16:creationId xmlns:a16="http://schemas.microsoft.com/office/drawing/2014/main" id="{DCE2A430-B02F-40EC-A072-B078B464E0B6}"/>
                    </a:ext>
                  </a:extLst>
                </p:cNvPr>
                <p:cNvSpPr/>
                <p:nvPr/>
              </p:nvSpPr>
              <p:spPr>
                <a:xfrm>
                  <a:off x="2866032" y="-517277"/>
                  <a:ext cx="134205" cy="25975"/>
                </a:xfrm>
                <a:custGeom>
                  <a:avLst/>
                  <a:gdLst>
                    <a:gd name="connsiteX0" fmla="*/ 0 w 192119"/>
                    <a:gd name="connsiteY0" fmla="*/ 0 h 66579"/>
                    <a:gd name="connsiteX1" fmla="*/ 0 w 192119"/>
                    <a:gd name="connsiteY1" fmla="*/ 32766 h 66579"/>
                    <a:gd name="connsiteX2" fmla="*/ 192119 w 192119"/>
                    <a:gd name="connsiteY2" fmla="*/ 66580 h 66579"/>
                    <a:gd name="connsiteX3" fmla="*/ 192119 w 192119"/>
                    <a:gd name="connsiteY3" fmla="*/ 0 h 665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92119" h="66579">
                      <a:moveTo>
                        <a:pt x="0" y="0"/>
                      </a:moveTo>
                      <a:lnTo>
                        <a:pt x="0" y="32766"/>
                      </a:lnTo>
                      <a:lnTo>
                        <a:pt x="192119" y="66580"/>
                      </a:lnTo>
                      <a:lnTo>
                        <a:pt x="192119" y="0"/>
                      </a:lnTo>
                      <a:close/>
                    </a:path>
                  </a:pathLst>
                </a:custGeom>
                <a:solidFill>
                  <a:srgbClr val="8E513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664" name="Freeform: Shape 663">
                  <a:extLst>
                    <a:ext uri="{FF2B5EF4-FFF2-40B4-BE49-F238E27FC236}">
                      <a16:creationId xmlns:a16="http://schemas.microsoft.com/office/drawing/2014/main" id="{46478FEE-0897-4EFA-BE0B-3AC945F40B07}"/>
                    </a:ext>
                  </a:extLst>
                </p:cNvPr>
                <p:cNvSpPr/>
                <p:nvPr/>
              </p:nvSpPr>
              <p:spPr>
                <a:xfrm>
                  <a:off x="2655376" y="-383015"/>
                  <a:ext cx="694047" cy="70631"/>
                </a:xfrm>
                <a:custGeom>
                  <a:avLst/>
                  <a:gdLst>
                    <a:gd name="connsiteX0" fmla="*/ 993553 w 993552"/>
                    <a:gd name="connsiteY0" fmla="*/ 0 h 181041"/>
                    <a:gd name="connsiteX1" fmla="*/ 0 w 993552"/>
                    <a:gd name="connsiteY1" fmla="*/ 8382 h 181041"/>
                    <a:gd name="connsiteX2" fmla="*/ 578644 w 993552"/>
                    <a:gd name="connsiteY2" fmla="*/ 89631 h 181041"/>
                    <a:gd name="connsiteX3" fmla="*/ 709898 w 993552"/>
                    <a:gd name="connsiteY3" fmla="*/ 180785 h 181041"/>
                    <a:gd name="connsiteX4" fmla="*/ 764858 w 993552"/>
                    <a:gd name="connsiteY4" fmla="*/ 90583 h 181041"/>
                    <a:gd name="connsiteX5" fmla="*/ 993553 w 993552"/>
                    <a:gd name="connsiteY5" fmla="*/ 0 h 1810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93552" h="181041">
                      <a:moveTo>
                        <a:pt x="993553" y="0"/>
                      </a:moveTo>
                      <a:lnTo>
                        <a:pt x="0" y="8382"/>
                      </a:lnTo>
                      <a:cubicBezTo>
                        <a:pt x="0" y="8382"/>
                        <a:pt x="477107" y="48959"/>
                        <a:pt x="578644" y="89631"/>
                      </a:cubicBezTo>
                      <a:cubicBezTo>
                        <a:pt x="680180" y="130207"/>
                        <a:pt x="708279" y="185261"/>
                        <a:pt x="709898" y="180785"/>
                      </a:cubicBezTo>
                      <a:cubicBezTo>
                        <a:pt x="711518" y="176308"/>
                        <a:pt x="704088" y="128683"/>
                        <a:pt x="764858" y="90583"/>
                      </a:cubicBezTo>
                      <a:cubicBezTo>
                        <a:pt x="825532" y="52388"/>
                        <a:pt x="993553" y="0"/>
                        <a:pt x="993553" y="0"/>
                      </a:cubicBezTo>
                      <a:close/>
                    </a:path>
                  </a:pathLst>
                </a:custGeom>
                <a:solidFill>
                  <a:srgbClr val="8E513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665" name="Freeform: Shape 664">
                  <a:extLst>
                    <a:ext uri="{FF2B5EF4-FFF2-40B4-BE49-F238E27FC236}">
                      <a16:creationId xmlns:a16="http://schemas.microsoft.com/office/drawing/2014/main" id="{76A97C15-E4D1-4C90-98EA-D95464699DC4}"/>
                    </a:ext>
                  </a:extLst>
                </p:cNvPr>
                <p:cNvSpPr/>
                <p:nvPr/>
              </p:nvSpPr>
              <p:spPr>
                <a:xfrm>
                  <a:off x="2882866" y="-258407"/>
                  <a:ext cx="125089" cy="39084"/>
                </a:xfrm>
                <a:custGeom>
                  <a:avLst/>
                  <a:gdLst>
                    <a:gd name="connsiteX0" fmla="*/ 0 w 179069"/>
                    <a:gd name="connsiteY0" fmla="*/ 1406 h 100180"/>
                    <a:gd name="connsiteX1" fmla="*/ 178498 w 179069"/>
                    <a:gd name="connsiteY1" fmla="*/ 930 h 100180"/>
                    <a:gd name="connsiteX2" fmla="*/ 179070 w 179069"/>
                    <a:gd name="connsiteY2" fmla="*/ 100181 h 100180"/>
                    <a:gd name="connsiteX3" fmla="*/ 1048 w 179069"/>
                    <a:gd name="connsiteY3" fmla="*/ 50174 h 100180"/>
                    <a:gd name="connsiteX4" fmla="*/ 0 w 179069"/>
                    <a:gd name="connsiteY4" fmla="*/ 1406 h 1001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9069" h="100180">
                      <a:moveTo>
                        <a:pt x="0" y="1406"/>
                      </a:moveTo>
                      <a:cubicBezTo>
                        <a:pt x="7620" y="-1451"/>
                        <a:pt x="178498" y="930"/>
                        <a:pt x="178498" y="930"/>
                      </a:cubicBezTo>
                      <a:lnTo>
                        <a:pt x="179070" y="100181"/>
                      </a:lnTo>
                      <a:lnTo>
                        <a:pt x="1048" y="50174"/>
                      </a:lnTo>
                      <a:lnTo>
                        <a:pt x="0" y="1406"/>
                      </a:lnTo>
                      <a:close/>
                    </a:path>
                  </a:pathLst>
                </a:custGeom>
                <a:solidFill>
                  <a:srgbClr val="8E513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666" name="Freeform: Shape 665">
                  <a:extLst>
                    <a:ext uri="{FF2B5EF4-FFF2-40B4-BE49-F238E27FC236}">
                      <a16:creationId xmlns:a16="http://schemas.microsoft.com/office/drawing/2014/main" id="{214F46F4-89CC-4F3C-B4A7-7D3C2DF8E3EC}"/>
                    </a:ext>
                  </a:extLst>
                </p:cNvPr>
                <p:cNvSpPr/>
                <p:nvPr/>
              </p:nvSpPr>
              <p:spPr>
                <a:xfrm>
                  <a:off x="2913207" y="-2002932"/>
                  <a:ext cx="134205" cy="18960"/>
                </a:xfrm>
                <a:custGeom>
                  <a:avLst/>
                  <a:gdLst>
                    <a:gd name="connsiteX0" fmla="*/ 0 w 192119"/>
                    <a:gd name="connsiteY0" fmla="*/ 5163 h 48597"/>
                    <a:gd name="connsiteX1" fmla="*/ 192119 w 192119"/>
                    <a:gd name="connsiteY1" fmla="*/ 4211 h 48597"/>
                    <a:gd name="connsiteX2" fmla="*/ 192119 w 192119"/>
                    <a:gd name="connsiteY2" fmla="*/ 48597 h 48597"/>
                    <a:gd name="connsiteX3" fmla="*/ 0 w 192119"/>
                    <a:gd name="connsiteY3" fmla="*/ 27642 h 48597"/>
                    <a:gd name="connsiteX4" fmla="*/ 0 w 192119"/>
                    <a:gd name="connsiteY4" fmla="*/ 5163 h 485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2119" h="48597">
                      <a:moveTo>
                        <a:pt x="0" y="5163"/>
                      </a:moveTo>
                      <a:cubicBezTo>
                        <a:pt x="0" y="5163"/>
                        <a:pt x="192119" y="-5790"/>
                        <a:pt x="192119" y="4211"/>
                      </a:cubicBezTo>
                      <a:cubicBezTo>
                        <a:pt x="192119" y="14212"/>
                        <a:pt x="192119" y="48597"/>
                        <a:pt x="192119" y="48597"/>
                      </a:cubicBezTo>
                      <a:lnTo>
                        <a:pt x="0" y="27642"/>
                      </a:lnTo>
                      <a:lnTo>
                        <a:pt x="0" y="5163"/>
                      </a:lnTo>
                      <a:close/>
                    </a:path>
                  </a:pathLst>
                </a:custGeom>
                <a:solidFill>
                  <a:srgbClr val="8E513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667" name="Freeform: Shape 666">
                  <a:extLst>
                    <a:ext uri="{FF2B5EF4-FFF2-40B4-BE49-F238E27FC236}">
                      <a16:creationId xmlns:a16="http://schemas.microsoft.com/office/drawing/2014/main" id="{A517210E-424B-49FE-83B3-EFEB14924F2D}"/>
                    </a:ext>
                  </a:extLst>
                </p:cNvPr>
                <p:cNvSpPr/>
                <p:nvPr/>
              </p:nvSpPr>
              <p:spPr>
                <a:xfrm>
                  <a:off x="2733690" y="-2098985"/>
                  <a:ext cx="644809" cy="66666"/>
                </a:xfrm>
                <a:custGeom>
                  <a:avLst/>
                  <a:gdLst>
                    <a:gd name="connsiteX0" fmla="*/ 923068 w 923067"/>
                    <a:gd name="connsiteY0" fmla="*/ 0 h 170878"/>
                    <a:gd name="connsiteX1" fmla="*/ 0 w 923067"/>
                    <a:gd name="connsiteY1" fmla="*/ 8192 h 170878"/>
                    <a:gd name="connsiteX2" fmla="*/ 632270 w 923067"/>
                    <a:gd name="connsiteY2" fmla="*/ 170879 h 170878"/>
                    <a:gd name="connsiteX3" fmla="*/ 761810 w 923067"/>
                    <a:gd name="connsiteY3" fmla="*/ 85439 h 170878"/>
                    <a:gd name="connsiteX4" fmla="*/ 923068 w 923067"/>
                    <a:gd name="connsiteY4" fmla="*/ 0 h 1708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23067" h="170878">
                      <a:moveTo>
                        <a:pt x="923068" y="0"/>
                      </a:moveTo>
                      <a:lnTo>
                        <a:pt x="0" y="8192"/>
                      </a:lnTo>
                      <a:lnTo>
                        <a:pt x="632270" y="170879"/>
                      </a:lnTo>
                      <a:cubicBezTo>
                        <a:pt x="632270" y="170879"/>
                        <a:pt x="721138" y="108966"/>
                        <a:pt x="761810" y="85439"/>
                      </a:cubicBezTo>
                      <a:cubicBezTo>
                        <a:pt x="802386" y="61913"/>
                        <a:pt x="923068" y="0"/>
                        <a:pt x="923068" y="0"/>
                      </a:cubicBezTo>
                      <a:close/>
                    </a:path>
                  </a:pathLst>
                </a:custGeom>
                <a:solidFill>
                  <a:srgbClr val="8E513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668" name="Freeform: Shape 667">
                  <a:extLst>
                    <a:ext uri="{FF2B5EF4-FFF2-40B4-BE49-F238E27FC236}">
                      <a16:creationId xmlns:a16="http://schemas.microsoft.com/office/drawing/2014/main" id="{90478F7E-E8FD-472E-BD5E-0B117B1494D1}"/>
                    </a:ext>
                  </a:extLst>
                </p:cNvPr>
                <p:cNvSpPr/>
                <p:nvPr/>
              </p:nvSpPr>
              <p:spPr>
                <a:xfrm>
                  <a:off x="2905289" y="-2274458"/>
                  <a:ext cx="124357" cy="32666"/>
                </a:xfrm>
                <a:custGeom>
                  <a:avLst/>
                  <a:gdLst>
                    <a:gd name="connsiteX0" fmla="*/ 0 w 178022"/>
                    <a:gd name="connsiteY0" fmla="*/ 476 h 83729"/>
                    <a:gd name="connsiteX1" fmla="*/ 178022 w 178022"/>
                    <a:gd name="connsiteY1" fmla="*/ 83439 h 83729"/>
                    <a:gd name="connsiteX2" fmla="*/ 176213 w 178022"/>
                    <a:gd name="connsiteY2" fmla="*/ 0 h 83729"/>
                    <a:gd name="connsiteX3" fmla="*/ 0 w 178022"/>
                    <a:gd name="connsiteY3" fmla="*/ 476 h 837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78022" h="83729">
                      <a:moveTo>
                        <a:pt x="0" y="476"/>
                      </a:moveTo>
                      <a:cubicBezTo>
                        <a:pt x="0" y="476"/>
                        <a:pt x="178213" y="89440"/>
                        <a:pt x="178022" y="83439"/>
                      </a:cubicBezTo>
                      <a:cubicBezTo>
                        <a:pt x="177927" y="77438"/>
                        <a:pt x="176213" y="0"/>
                        <a:pt x="176213" y="0"/>
                      </a:cubicBezTo>
                      <a:lnTo>
                        <a:pt x="0" y="476"/>
                      </a:lnTo>
                      <a:close/>
                    </a:path>
                  </a:pathLst>
                </a:custGeom>
                <a:solidFill>
                  <a:srgbClr val="8E513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642" name="Group 641">
                <a:extLst>
                  <a:ext uri="{FF2B5EF4-FFF2-40B4-BE49-F238E27FC236}">
                    <a16:creationId xmlns:a16="http://schemas.microsoft.com/office/drawing/2014/main" id="{2C46E880-893A-4A8C-A2F4-9217A2EA8926}"/>
                  </a:ext>
                </a:extLst>
              </p:cNvPr>
              <p:cNvGrpSpPr/>
              <p:nvPr/>
            </p:nvGrpSpPr>
            <p:grpSpPr>
              <a:xfrm>
                <a:off x="9349448" y="509364"/>
                <a:ext cx="754780" cy="2204340"/>
                <a:chOff x="8435049" y="-2469811"/>
                <a:chExt cx="840030" cy="2453313"/>
              </a:xfrm>
            </p:grpSpPr>
            <p:sp>
              <p:nvSpPr>
                <p:cNvPr id="643" name="Freeform: Shape 642">
                  <a:extLst>
                    <a:ext uri="{FF2B5EF4-FFF2-40B4-BE49-F238E27FC236}">
                      <a16:creationId xmlns:a16="http://schemas.microsoft.com/office/drawing/2014/main" id="{920EA3B3-774C-4782-8268-D75FF9EBC5CC}"/>
                    </a:ext>
                  </a:extLst>
                </p:cNvPr>
                <p:cNvSpPr/>
                <p:nvPr/>
              </p:nvSpPr>
              <p:spPr>
                <a:xfrm>
                  <a:off x="8766138" y="-533777"/>
                  <a:ext cx="134205" cy="74953"/>
                </a:xfrm>
                <a:custGeom>
                  <a:avLst/>
                  <a:gdLst>
                    <a:gd name="connsiteX0" fmla="*/ 192119 w 192119"/>
                    <a:gd name="connsiteY0" fmla="*/ 192120 h 192119"/>
                    <a:gd name="connsiteX1" fmla="*/ 0 w 192119"/>
                    <a:gd name="connsiteY1" fmla="*/ 192120 h 192119"/>
                    <a:gd name="connsiteX2" fmla="*/ 0 w 192119"/>
                    <a:gd name="connsiteY2" fmla="*/ 97822 h 192119"/>
                    <a:gd name="connsiteX3" fmla="*/ 0 w 192119"/>
                    <a:gd name="connsiteY3" fmla="*/ 0 h 192119"/>
                    <a:gd name="connsiteX4" fmla="*/ 192119 w 192119"/>
                    <a:gd name="connsiteY4" fmla="*/ 0 h 1921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2119" h="192119">
                      <a:moveTo>
                        <a:pt x="192119" y="192120"/>
                      </a:moveTo>
                      <a:lnTo>
                        <a:pt x="0" y="192120"/>
                      </a:lnTo>
                      <a:lnTo>
                        <a:pt x="0" y="97822"/>
                      </a:lnTo>
                      <a:lnTo>
                        <a:pt x="0" y="0"/>
                      </a:lnTo>
                      <a:lnTo>
                        <a:pt x="192119" y="0"/>
                      </a:lnTo>
                      <a:close/>
                    </a:path>
                  </a:pathLst>
                </a:custGeom>
                <a:solidFill>
                  <a:srgbClr val="C6744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644" name="Freeform: Shape 643">
                  <a:extLst>
                    <a:ext uri="{FF2B5EF4-FFF2-40B4-BE49-F238E27FC236}">
                      <a16:creationId xmlns:a16="http://schemas.microsoft.com/office/drawing/2014/main" id="{E0AE5E7E-057E-41C1-AC86-323045E6B17B}"/>
                    </a:ext>
                  </a:extLst>
                </p:cNvPr>
                <p:cNvSpPr/>
                <p:nvPr/>
              </p:nvSpPr>
              <p:spPr>
                <a:xfrm>
                  <a:off x="8435049" y="-500888"/>
                  <a:ext cx="814546" cy="484390"/>
                </a:xfrm>
                <a:custGeom>
                  <a:avLst/>
                  <a:gdLst>
                    <a:gd name="connsiteX0" fmla="*/ 798386 w 1166050"/>
                    <a:gd name="connsiteY0" fmla="*/ 38195 h 1241583"/>
                    <a:gd name="connsiteX1" fmla="*/ 613982 w 1166050"/>
                    <a:gd name="connsiteY1" fmla="*/ 16383 h 1241583"/>
                    <a:gd name="connsiteX2" fmla="*/ 614744 w 1166050"/>
                    <a:gd name="connsiteY2" fmla="*/ 0 h 1241583"/>
                    <a:gd name="connsiteX3" fmla="*/ 361283 w 1166050"/>
                    <a:gd name="connsiteY3" fmla="*/ 42291 h 1241583"/>
                    <a:gd name="connsiteX4" fmla="*/ 0 w 1166050"/>
                    <a:gd name="connsiteY4" fmla="*/ 273939 h 1241583"/>
                    <a:gd name="connsiteX5" fmla="*/ 265748 w 1166050"/>
                    <a:gd name="connsiteY5" fmla="*/ 396621 h 1241583"/>
                    <a:gd name="connsiteX6" fmla="*/ 320230 w 1166050"/>
                    <a:gd name="connsiteY6" fmla="*/ 580644 h 1241583"/>
                    <a:gd name="connsiteX7" fmla="*/ 498063 w 1166050"/>
                    <a:gd name="connsiteY7" fmla="*/ 580644 h 1241583"/>
                    <a:gd name="connsiteX8" fmla="*/ 501110 w 1166050"/>
                    <a:gd name="connsiteY8" fmla="*/ 723709 h 1241583"/>
                    <a:gd name="connsiteX9" fmla="*/ 415671 w 1166050"/>
                    <a:gd name="connsiteY9" fmla="*/ 1016698 h 1241583"/>
                    <a:gd name="connsiteX10" fmla="*/ 597027 w 1166050"/>
                    <a:gd name="connsiteY10" fmla="*/ 1241584 h 1241583"/>
                    <a:gd name="connsiteX11" fmla="*/ 770858 w 1166050"/>
                    <a:gd name="connsiteY11" fmla="*/ 1013746 h 1241583"/>
                    <a:gd name="connsiteX12" fmla="*/ 677418 w 1166050"/>
                    <a:gd name="connsiteY12" fmla="*/ 723233 h 1241583"/>
                    <a:gd name="connsiteX13" fmla="*/ 676561 w 1166050"/>
                    <a:gd name="connsiteY13" fmla="*/ 580072 h 1241583"/>
                    <a:gd name="connsiteX14" fmla="*/ 854297 w 1166050"/>
                    <a:gd name="connsiteY14" fmla="*/ 575215 h 1241583"/>
                    <a:gd name="connsiteX15" fmla="*/ 903732 w 1166050"/>
                    <a:gd name="connsiteY15" fmla="*/ 389763 h 1241583"/>
                    <a:gd name="connsiteX16" fmla="*/ 1166050 w 1166050"/>
                    <a:gd name="connsiteY16" fmla="*/ 259842 h 1241583"/>
                    <a:gd name="connsiteX17" fmla="*/ 798386 w 1166050"/>
                    <a:gd name="connsiteY17" fmla="*/ 38195 h 1241583"/>
                    <a:gd name="connsiteX18" fmla="*/ 588073 w 1166050"/>
                    <a:gd name="connsiteY18" fmla="*/ 548830 h 1241583"/>
                    <a:gd name="connsiteX19" fmla="*/ 588073 w 1166050"/>
                    <a:gd name="connsiteY19" fmla="*/ 556736 h 1241583"/>
                    <a:gd name="connsiteX20" fmla="*/ 587693 w 1166050"/>
                    <a:gd name="connsiteY20" fmla="*/ 556641 h 1241583"/>
                    <a:gd name="connsiteX21" fmla="*/ 588073 w 1166050"/>
                    <a:gd name="connsiteY21" fmla="*/ 548830 h 12415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1166050" h="1241583">
                      <a:moveTo>
                        <a:pt x="798386" y="38195"/>
                      </a:moveTo>
                      <a:lnTo>
                        <a:pt x="613982" y="16383"/>
                      </a:lnTo>
                      <a:lnTo>
                        <a:pt x="614744" y="0"/>
                      </a:lnTo>
                      <a:lnTo>
                        <a:pt x="361283" y="42291"/>
                      </a:lnTo>
                      <a:cubicBezTo>
                        <a:pt x="245269" y="160687"/>
                        <a:pt x="0" y="273939"/>
                        <a:pt x="0" y="273939"/>
                      </a:cubicBezTo>
                      <a:cubicBezTo>
                        <a:pt x="0" y="273939"/>
                        <a:pt x="218027" y="308038"/>
                        <a:pt x="265748" y="396621"/>
                      </a:cubicBezTo>
                      <a:cubicBezTo>
                        <a:pt x="313468" y="485204"/>
                        <a:pt x="320230" y="580644"/>
                        <a:pt x="320230" y="580644"/>
                      </a:cubicBezTo>
                      <a:lnTo>
                        <a:pt x="498063" y="580644"/>
                      </a:lnTo>
                      <a:lnTo>
                        <a:pt x="501110" y="723709"/>
                      </a:lnTo>
                      <a:cubicBezTo>
                        <a:pt x="501110" y="723709"/>
                        <a:pt x="381571" y="894112"/>
                        <a:pt x="415671" y="1016698"/>
                      </a:cubicBezTo>
                      <a:cubicBezTo>
                        <a:pt x="449771" y="1139381"/>
                        <a:pt x="597027" y="1241584"/>
                        <a:pt x="597027" y="1241584"/>
                      </a:cubicBezTo>
                      <a:cubicBezTo>
                        <a:pt x="597027" y="1241584"/>
                        <a:pt x="740188" y="1137285"/>
                        <a:pt x="770858" y="1013746"/>
                      </a:cubicBezTo>
                      <a:cubicBezTo>
                        <a:pt x="801529" y="890206"/>
                        <a:pt x="677418" y="723233"/>
                        <a:pt x="677418" y="723233"/>
                      </a:cubicBezTo>
                      <a:lnTo>
                        <a:pt x="676561" y="580072"/>
                      </a:lnTo>
                      <a:lnTo>
                        <a:pt x="854297" y="575215"/>
                      </a:lnTo>
                      <a:cubicBezTo>
                        <a:pt x="854297" y="575215"/>
                        <a:pt x="858488" y="479679"/>
                        <a:pt x="903732" y="389763"/>
                      </a:cubicBezTo>
                      <a:cubicBezTo>
                        <a:pt x="948976" y="299847"/>
                        <a:pt x="1166050" y="259842"/>
                        <a:pt x="1166050" y="259842"/>
                      </a:cubicBezTo>
                      <a:cubicBezTo>
                        <a:pt x="1166050" y="259842"/>
                        <a:pt x="917543" y="153448"/>
                        <a:pt x="798386" y="38195"/>
                      </a:cubicBezTo>
                      <a:close/>
                      <a:moveTo>
                        <a:pt x="588073" y="548830"/>
                      </a:moveTo>
                      <a:lnTo>
                        <a:pt x="588073" y="556736"/>
                      </a:lnTo>
                      <a:lnTo>
                        <a:pt x="587693" y="556641"/>
                      </a:lnTo>
                      <a:lnTo>
                        <a:pt x="588073" y="548830"/>
                      </a:lnTo>
                      <a:close/>
                    </a:path>
                  </a:pathLst>
                </a:custGeom>
                <a:solidFill>
                  <a:srgbClr val="C6744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645" name="Freeform: Shape 644">
                  <a:extLst>
                    <a:ext uri="{FF2B5EF4-FFF2-40B4-BE49-F238E27FC236}">
                      <a16:creationId xmlns:a16="http://schemas.microsoft.com/office/drawing/2014/main" id="{399C34F5-BF1C-4679-9F40-AEEDFDF54443}"/>
                    </a:ext>
                  </a:extLst>
                </p:cNvPr>
                <p:cNvSpPr/>
                <p:nvPr/>
              </p:nvSpPr>
              <p:spPr>
                <a:xfrm>
                  <a:off x="8555481" y="-399515"/>
                  <a:ext cx="694047" cy="70631"/>
                </a:xfrm>
                <a:custGeom>
                  <a:avLst/>
                  <a:gdLst>
                    <a:gd name="connsiteX0" fmla="*/ 993553 w 993552"/>
                    <a:gd name="connsiteY0" fmla="*/ 0 h 181041"/>
                    <a:gd name="connsiteX1" fmla="*/ 0 w 993552"/>
                    <a:gd name="connsiteY1" fmla="*/ 8382 h 181041"/>
                    <a:gd name="connsiteX2" fmla="*/ 578644 w 993552"/>
                    <a:gd name="connsiteY2" fmla="*/ 89631 h 181041"/>
                    <a:gd name="connsiteX3" fmla="*/ 709898 w 993552"/>
                    <a:gd name="connsiteY3" fmla="*/ 180785 h 181041"/>
                    <a:gd name="connsiteX4" fmla="*/ 764857 w 993552"/>
                    <a:gd name="connsiteY4" fmla="*/ 90583 h 181041"/>
                    <a:gd name="connsiteX5" fmla="*/ 993553 w 993552"/>
                    <a:gd name="connsiteY5" fmla="*/ 0 h 1810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93552" h="181041">
                      <a:moveTo>
                        <a:pt x="993553" y="0"/>
                      </a:moveTo>
                      <a:lnTo>
                        <a:pt x="0" y="8382"/>
                      </a:lnTo>
                      <a:cubicBezTo>
                        <a:pt x="0" y="8382"/>
                        <a:pt x="477107" y="48959"/>
                        <a:pt x="578644" y="89631"/>
                      </a:cubicBezTo>
                      <a:cubicBezTo>
                        <a:pt x="680180" y="130207"/>
                        <a:pt x="708279" y="185261"/>
                        <a:pt x="709898" y="180785"/>
                      </a:cubicBezTo>
                      <a:cubicBezTo>
                        <a:pt x="711517" y="176308"/>
                        <a:pt x="704088" y="128683"/>
                        <a:pt x="764857" y="90583"/>
                      </a:cubicBezTo>
                      <a:cubicBezTo>
                        <a:pt x="825532" y="52388"/>
                        <a:pt x="993553" y="0"/>
                        <a:pt x="993553" y="0"/>
                      </a:cubicBezTo>
                      <a:close/>
                    </a:path>
                  </a:pathLst>
                </a:custGeom>
                <a:solidFill>
                  <a:srgbClr val="8E513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646" name="Freeform: Shape 645">
                  <a:extLst>
                    <a:ext uri="{FF2B5EF4-FFF2-40B4-BE49-F238E27FC236}">
                      <a16:creationId xmlns:a16="http://schemas.microsoft.com/office/drawing/2014/main" id="{0B768C28-5D5D-467D-8CF3-DE9649164ED7}"/>
                    </a:ext>
                  </a:extLst>
                </p:cNvPr>
                <p:cNvSpPr/>
                <p:nvPr/>
              </p:nvSpPr>
              <p:spPr>
                <a:xfrm>
                  <a:off x="8782971" y="-274906"/>
                  <a:ext cx="125089" cy="39084"/>
                </a:xfrm>
                <a:custGeom>
                  <a:avLst/>
                  <a:gdLst>
                    <a:gd name="connsiteX0" fmla="*/ 0 w 179069"/>
                    <a:gd name="connsiteY0" fmla="*/ 1406 h 100180"/>
                    <a:gd name="connsiteX1" fmla="*/ 178498 w 179069"/>
                    <a:gd name="connsiteY1" fmla="*/ 930 h 100180"/>
                    <a:gd name="connsiteX2" fmla="*/ 179070 w 179069"/>
                    <a:gd name="connsiteY2" fmla="*/ 100181 h 100180"/>
                    <a:gd name="connsiteX3" fmla="*/ 1048 w 179069"/>
                    <a:gd name="connsiteY3" fmla="*/ 50174 h 100180"/>
                    <a:gd name="connsiteX4" fmla="*/ 0 w 179069"/>
                    <a:gd name="connsiteY4" fmla="*/ 1406 h 1001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9069" h="100180">
                      <a:moveTo>
                        <a:pt x="0" y="1406"/>
                      </a:moveTo>
                      <a:cubicBezTo>
                        <a:pt x="7620" y="-1451"/>
                        <a:pt x="178498" y="930"/>
                        <a:pt x="178498" y="930"/>
                      </a:cubicBezTo>
                      <a:lnTo>
                        <a:pt x="179070" y="100181"/>
                      </a:lnTo>
                      <a:lnTo>
                        <a:pt x="1048" y="50174"/>
                      </a:lnTo>
                      <a:lnTo>
                        <a:pt x="0" y="1406"/>
                      </a:lnTo>
                      <a:close/>
                    </a:path>
                  </a:pathLst>
                </a:custGeom>
                <a:solidFill>
                  <a:srgbClr val="8E513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647" name="Freeform: Shape 646">
                  <a:extLst>
                    <a:ext uri="{FF2B5EF4-FFF2-40B4-BE49-F238E27FC236}">
                      <a16:creationId xmlns:a16="http://schemas.microsoft.com/office/drawing/2014/main" id="{11B82A73-72F7-4949-8EBE-3961BA6DD0A2}"/>
                    </a:ext>
                  </a:extLst>
                </p:cNvPr>
                <p:cNvSpPr/>
                <p:nvPr/>
              </p:nvSpPr>
              <p:spPr>
                <a:xfrm>
                  <a:off x="8809720" y="-2027488"/>
                  <a:ext cx="134205" cy="74990"/>
                </a:xfrm>
                <a:custGeom>
                  <a:avLst/>
                  <a:gdLst>
                    <a:gd name="connsiteX0" fmla="*/ 0 w 192119"/>
                    <a:gd name="connsiteY0" fmla="*/ 0 h 192214"/>
                    <a:gd name="connsiteX1" fmla="*/ 192119 w 192119"/>
                    <a:gd name="connsiteY1" fmla="*/ 0 h 192214"/>
                    <a:gd name="connsiteX2" fmla="*/ 192119 w 192119"/>
                    <a:gd name="connsiteY2" fmla="*/ 94393 h 192214"/>
                    <a:gd name="connsiteX3" fmla="*/ 192119 w 192119"/>
                    <a:gd name="connsiteY3" fmla="*/ 192214 h 192214"/>
                    <a:gd name="connsiteX4" fmla="*/ 0 w 192119"/>
                    <a:gd name="connsiteY4" fmla="*/ 192214 h 1922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2119" h="192214">
                      <a:moveTo>
                        <a:pt x="0" y="0"/>
                      </a:moveTo>
                      <a:lnTo>
                        <a:pt x="192119" y="0"/>
                      </a:lnTo>
                      <a:lnTo>
                        <a:pt x="192119" y="94393"/>
                      </a:lnTo>
                      <a:lnTo>
                        <a:pt x="192119" y="192214"/>
                      </a:lnTo>
                      <a:lnTo>
                        <a:pt x="0" y="192214"/>
                      </a:lnTo>
                      <a:close/>
                    </a:path>
                  </a:pathLst>
                </a:custGeom>
                <a:solidFill>
                  <a:srgbClr val="C6744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648" name="Freeform: Shape 647">
                  <a:extLst>
                    <a:ext uri="{FF2B5EF4-FFF2-40B4-BE49-F238E27FC236}">
                      <a16:creationId xmlns:a16="http://schemas.microsoft.com/office/drawing/2014/main" id="{87C407E6-C6A8-4F3C-8861-3E734DD8B0D3}"/>
                    </a:ext>
                  </a:extLst>
                </p:cNvPr>
                <p:cNvSpPr/>
                <p:nvPr/>
              </p:nvSpPr>
              <p:spPr>
                <a:xfrm>
                  <a:off x="8460400" y="-2469811"/>
                  <a:ext cx="814679" cy="484390"/>
                </a:xfrm>
                <a:custGeom>
                  <a:avLst/>
                  <a:gdLst>
                    <a:gd name="connsiteX0" fmla="*/ 367760 w 1166241"/>
                    <a:gd name="connsiteY0" fmla="*/ 1203389 h 1241583"/>
                    <a:gd name="connsiteX1" fmla="*/ 552260 w 1166241"/>
                    <a:gd name="connsiteY1" fmla="*/ 1225201 h 1241583"/>
                    <a:gd name="connsiteX2" fmla="*/ 551498 w 1166241"/>
                    <a:gd name="connsiteY2" fmla="*/ 1241584 h 1241583"/>
                    <a:gd name="connsiteX3" fmla="*/ 804958 w 1166241"/>
                    <a:gd name="connsiteY3" fmla="*/ 1199293 h 1241583"/>
                    <a:gd name="connsiteX4" fmla="*/ 1166241 w 1166241"/>
                    <a:gd name="connsiteY4" fmla="*/ 967645 h 1241583"/>
                    <a:gd name="connsiteX5" fmla="*/ 900494 w 1166241"/>
                    <a:gd name="connsiteY5" fmla="*/ 844963 h 1241583"/>
                    <a:gd name="connsiteX6" fmla="*/ 846011 w 1166241"/>
                    <a:gd name="connsiteY6" fmla="*/ 660940 h 1241583"/>
                    <a:gd name="connsiteX7" fmla="*/ 668179 w 1166241"/>
                    <a:gd name="connsiteY7" fmla="*/ 660940 h 1241583"/>
                    <a:gd name="connsiteX8" fmla="*/ 665131 w 1166241"/>
                    <a:gd name="connsiteY8" fmla="*/ 517874 h 1241583"/>
                    <a:gd name="connsiteX9" fmla="*/ 750570 w 1166241"/>
                    <a:gd name="connsiteY9" fmla="*/ 224885 h 1241583"/>
                    <a:gd name="connsiteX10" fmla="*/ 569023 w 1166241"/>
                    <a:gd name="connsiteY10" fmla="*/ 0 h 1241583"/>
                    <a:gd name="connsiteX11" fmla="*/ 395192 w 1166241"/>
                    <a:gd name="connsiteY11" fmla="*/ 227838 h 1241583"/>
                    <a:gd name="connsiteX12" fmla="*/ 488632 w 1166241"/>
                    <a:gd name="connsiteY12" fmla="*/ 518351 h 1241583"/>
                    <a:gd name="connsiteX13" fmla="*/ 489490 w 1166241"/>
                    <a:gd name="connsiteY13" fmla="*/ 661511 h 1241583"/>
                    <a:gd name="connsiteX14" fmla="*/ 311754 w 1166241"/>
                    <a:gd name="connsiteY14" fmla="*/ 666369 h 1241583"/>
                    <a:gd name="connsiteX15" fmla="*/ 262319 w 1166241"/>
                    <a:gd name="connsiteY15" fmla="*/ 851821 h 1241583"/>
                    <a:gd name="connsiteX16" fmla="*/ 0 w 1166241"/>
                    <a:gd name="connsiteY16" fmla="*/ 981742 h 1241583"/>
                    <a:gd name="connsiteX17" fmla="*/ 367760 w 1166241"/>
                    <a:gd name="connsiteY17" fmla="*/ 1203389 h 1241583"/>
                    <a:gd name="connsiteX18" fmla="*/ 577977 w 1166241"/>
                    <a:gd name="connsiteY18" fmla="*/ 692849 h 1241583"/>
                    <a:gd name="connsiteX19" fmla="*/ 577977 w 1166241"/>
                    <a:gd name="connsiteY19" fmla="*/ 684943 h 1241583"/>
                    <a:gd name="connsiteX20" fmla="*/ 578358 w 1166241"/>
                    <a:gd name="connsiteY20" fmla="*/ 685038 h 1241583"/>
                    <a:gd name="connsiteX21" fmla="*/ 577977 w 1166241"/>
                    <a:gd name="connsiteY21" fmla="*/ 692849 h 12415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1166241" h="1241583">
                      <a:moveTo>
                        <a:pt x="367760" y="1203389"/>
                      </a:moveTo>
                      <a:lnTo>
                        <a:pt x="552260" y="1225201"/>
                      </a:lnTo>
                      <a:lnTo>
                        <a:pt x="551498" y="1241584"/>
                      </a:lnTo>
                      <a:lnTo>
                        <a:pt x="804958" y="1199293"/>
                      </a:lnTo>
                      <a:cubicBezTo>
                        <a:pt x="920972" y="1080897"/>
                        <a:pt x="1166241" y="967645"/>
                        <a:pt x="1166241" y="967645"/>
                      </a:cubicBezTo>
                      <a:cubicBezTo>
                        <a:pt x="1166241" y="967645"/>
                        <a:pt x="948214" y="933545"/>
                        <a:pt x="900494" y="844963"/>
                      </a:cubicBezTo>
                      <a:cubicBezTo>
                        <a:pt x="852774" y="756380"/>
                        <a:pt x="846011" y="660940"/>
                        <a:pt x="846011" y="660940"/>
                      </a:cubicBezTo>
                      <a:lnTo>
                        <a:pt x="668179" y="660940"/>
                      </a:lnTo>
                      <a:lnTo>
                        <a:pt x="665131" y="517874"/>
                      </a:lnTo>
                      <a:cubicBezTo>
                        <a:pt x="665131" y="517874"/>
                        <a:pt x="784670" y="347472"/>
                        <a:pt x="750570" y="224885"/>
                      </a:cubicBezTo>
                      <a:cubicBezTo>
                        <a:pt x="716375" y="102203"/>
                        <a:pt x="569023" y="0"/>
                        <a:pt x="569023" y="0"/>
                      </a:cubicBezTo>
                      <a:cubicBezTo>
                        <a:pt x="569023" y="0"/>
                        <a:pt x="425863" y="104299"/>
                        <a:pt x="395192" y="227838"/>
                      </a:cubicBezTo>
                      <a:cubicBezTo>
                        <a:pt x="364522" y="351377"/>
                        <a:pt x="488632" y="518351"/>
                        <a:pt x="488632" y="518351"/>
                      </a:cubicBezTo>
                      <a:lnTo>
                        <a:pt x="489490" y="661511"/>
                      </a:lnTo>
                      <a:lnTo>
                        <a:pt x="311754" y="666369"/>
                      </a:lnTo>
                      <a:cubicBezTo>
                        <a:pt x="311754" y="666369"/>
                        <a:pt x="307563" y="761905"/>
                        <a:pt x="262319" y="851821"/>
                      </a:cubicBezTo>
                      <a:cubicBezTo>
                        <a:pt x="217075" y="941642"/>
                        <a:pt x="0" y="981742"/>
                        <a:pt x="0" y="981742"/>
                      </a:cubicBezTo>
                      <a:cubicBezTo>
                        <a:pt x="0" y="981742"/>
                        <a:pt x="248508" y="1088231"/>
                        <a:pt x="367760" y="1203389"/>
                      </a:cubicBezTo>
                      <a:close/>
                      <a:moveTo>
                        <a:pt x="577977" y="692849"/>
                      </a:moveTo>
                      <a:lnTo>
                        <a:pt x="577977" y="684943"/>
                      </a:lnTo>
                      <a:lnTo>
                        <a:pt x="578358" y="685038"/>
                      </a:lnTo>
                      <a:lnTo>
                        <a:pt x="577977" y="692849"/>
                      </a:lnTo>
                      <a:close/>
                    </a:path>
                  </a:pathLst>
                </a:custGeom>
                <a:solidFill>
                  <a:srgbClr val="C6744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649" name="Freeform: Shape 648">
                  <a:extLst>
                    <a:ext uri="{FF2B5EF4-FFF2-40B4-BE49-F238E27FC236}">
                      <a16:creationId xmlns:a16="http://schemas.microsoft.com/office/drawing/2014/main" id="{1EA0B2B2-D55C-4B34-AE0A-BCED6D2F6D76}"/>
                    </a:ext>
                  </a:extLst>
                </p:cNvPr>
                <p:cNvSpPr/>
                <p:nvPr/>
              </p:nvSpPr>
              <p:spPr>
                <a:xfrm>
                  <a:off x="8809720" y="-1996206"/>
                  <a:ext cx="134205" cy="18960"/>
                </a:xfrm>
                <a:custGeom>
                  <a:avLst/>
                  <a:gdLst>
                    <a:gd name="connsiteX0" fmla="*/ 0 w 192119"/>
                    <a:gd name="connsiteY0" fmla="*/ 5163 h 48597"/>
                    <a:gd name="connsiteX1" fmla="*/ 192119 w 192119"/>
                    <a:gd name="connsiteY1" fmla="*/ 4211 h 48597"/>
                    <a:gd name="connsiteX2" fmla="*/ 192119 w 192119"/>
                    <a:gd name="connsiteY2" fmla="*/ 48597 h 48597"/>
                    <a:gd name="connsiteX3" fmla="*/ 0 w 192119"/>
                    <a:gd name="connsiteY3" fmla="*/ 27642 h 48597"/>
                    <a:gd name="connsiteX4" fmla="*/ 0 w 192119"/>
                    <a:gd name="connsiteY4" fmla="*/ 5163 h 485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2119" h="48597">
                      <a:moveTo>
                        <a:pt x="0" y="5163"/>
                      </a:moveTo>
                      <a:cubicBezTo>
                        <a:pt x="0" y="5163"/>
                        <a:pt x="192119" y="-5790"/>
                        <a:pt x="192119" y="4211"/>
                      </a:cubicBezTo>
                      <a:cubicBezTo>
                        <a:pt x="192119" y="14212"/>
                        <a:pt x="192119" y="48597"/>
                        <a:pt x="192119" y="48597"/>
                      </a:cubicBezTo>
                      <a:lnTo>
                        <a:pt x="0" y="27642"/>
                      </a:lnTo>
                      <a:lnTo>
                        <a:pt x="0" y="5163"/>
                      </a:lnTo>
                      <a:close/>
                    </a:path>
                  </a:pathLst>
                </a:custGeom>
                <a:solidFill>
                  <a:srgbClr val="8E513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650" name="Freeform: Shape 649">
                  <a:extLst>
                    <a:ext uri="{FF2B5EF4-FFF2-40B4-BE49-F238E27FC236}">
                      <a16:creationId xmlns:a16="http://schemas.microsoft.com/office/drawing/2014/main" id="{E47D4DAC-8B73-45EF-A0E3-F09B4DC63F05}"/>
                    </a:ext>
                  </a:extLst>
                </p:cNvPr>
                <p:cNvSpPr/>
                <p:nvPr/>
              </p:nvSpPr>
              <p:spPr>
                <a:xfrm>
                  <a:off x="8630202" y="-2092296"/>
                  <a:ext cx="644809" cy="66666"/>
                </a:xfrm>
                <a:custGeom>
                  <a:avLst/>
                  <a:gdLst>
                    <a:gd name="connsiteX0" fmla="*/ 923068 w 923067"/>
                    <a:gd name="connsiteY0" fmla="*/ 0 h 170878"/>
                    <a:gd name="connsiteX1" fmla="*/ 0 w 923067"/>
                    <a:gd name="connsiteY1" fmla="*/ 8192 h 170878"/>
                    <a:gd name="connsiteX2" fmla="*/ 632270 w 923067"/>
                    <a:gd name="connsiteY2" fmla="*/ 170879 h 170878"/>
                    <a:gd name="connsiteX3" fmla="*/ 761809 w 923067"/>
                    <a:gd name="connsiteY3" fmla="*/ 85439 h 170878"/>
                    <a:gd name="connsiteX4" fmla="*/ 923068 w 923067"/>
                    <a:gd name="connsiteY4" fmla="*/ 0 h 1708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23067" h="170878">
                      <a:moveTo>
                        <a:pt x="923068" y="0"/>
                      </a:moveTo>
                      <a:lnTo>
                        <a:pt x="0" y="8192"/>
                      </a:lnTo>
                      <a:lnTo>
                        <a:pt x="632270" y="170879"/>
                      </a:lnTo>
                      <a:cubicBezTo>
                        <a:pt x="632270" y="170879"/>
                        <a:pt x="721138" y="108966"/>
                        <a:pt x="761809" y="85439"/>
                      </a:cubicBezTo>
                      <a:cubicBezTo>
                        <a:pt x="802386" y="61913"/>
                        <a:pt x="923068" y="0"/>
                        <a:pt x="923068" y="0"/>
                      </a:cubicBezTo>
                      <a:close/>
                    </a:path>
                  </a:pathLst>
                </a:custGeom>
                <a:solidFill>
                  <a:srgbClr val="8E513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651" name="Freeform: Shape 650">
                  <a:extLst>
                    <a:ext uri="{FF2B5EF4-FFF2-40B4-BE49-F238E27FC236}">
                      <a16:creationId xmlns:a16="http://schemas.microsoft.com/office/drawing/2014/main" id="{F3E1CF88-8846-44C7-AD07-0E22B974D557}"/>
                    </a:ext>
                  </a:extLst>
                </p:cNvPr>
                <p:cNvSpPr/>
                <p:nvPr/>
              </p:nvSpPr>
              <p:spPr>
                <a:xfrm>
                  <a:off x="8801801" y="-2267731"/>
                  <a:ext cx="124357" cy="32666"/>
                </a:xfrm>
                <a:custGeom>
                  <a:avLst/>
                  <a:gdLst>
                    <a:gd name="connsiteX0" fmla="*/ 0 w 178022"/>
                    <a:gd name="connsiteY0" fmla="*/ 476 h 83729"/>
                    <a:gd name="connsiteX1" fmla="*/ 178022 w 178022"/>
                    <a:gd name="connsiteY1" fmla="*/ 83439 h 83729"/>
                    <a:gd name="connsiteX2" fmla="*/ 176213 w 178022"/>
                    <a:gd name="connsiteY2" fmla="*/ 0 h 83729"/>
                    <a:gd name="connsiteX3" fmla="*/ 0 w 178022"/>
                    <a:gd name="connsiteY3" fmla="*/ 476 h 837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78022" h="83729">
                      <a:moveTo>
                        <a:pt x="0" y="476"/>
                      </a:moveTo>
                      <a:cubicBezTo>
                        <a:pt x="0" y="476"/>
                        <a:pt x="178213" y="89440"/>
                        <a:pt x="178022" y="83439"/>
                      </a:cubicBezTo>
                      <a:cubicBezTo>
                        <a:pt x="177927" y="77438"/>
                        <a:pt x="176213" y="0"/>
                        <a:pt x="176213" y="0"/>
                      </a:cubicBezTo>
                      <a:lnTo>
                        <a:pt x="0" y="476"/>
                      </a:lnTo>
                      <a:close/>
                    </a:path>
                  </a:pathLst>
                </a:custGeom>
                <a:solidFill>
                  <a:srgbClr val="8E513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grpSp>
              <p:nvGrpSpPr>
                <p:cNvPr id="652" name="Graphic 2337">
                  <a:extLst>
                    <a:ext uri="{FF2B5EF4-FFF2-40B4-BE49-F238E27FC236}">
                      <a16:creationId xmlns:a16="http://schemas.microsoft.com/office/drawing/2014/main" id="{F7A5B637-27D6-47D8-AD17-6399DB3CC2E8}"/>
                    </a:ext>
                  </a:extLst>
                </p:cNvPr>
                <p:cNvGrpSpPr/>
                <p:nvPr/>
              </p:nvGrpSpPr>
              <p:grpSpPr>
                <a:xfrm>
                  <a:off x="8543837" y="-1977841"/>
                  <a:ext cx="618795" cy="1460564"/>
                  <a:chOff x="9873519" y="1535334"/>
                  <a:chExt cx="885825" cy="3743706"/>
                </a:xfrm>
              </p:grpSpPr>
              <p:sp>
                <p:nvSpPr>
                  <p:cNvPr id="654" name="Freeform: Shape 653">
                    <a:extLst>
                      <a:ext uri="{FF2B5EF4-FFF2-40B4-BE49-F238E27FC236}">
                        <a16:creationId xmlns:a16="http://schemas.microsoft.com/office/drawing/2014/main" id="{5D0F48EF-6D1B-4EBE-B76A-F12976A16CDA}"/>
                      </a:ext>
                    </a:extLst>
                  </p:cNvPr>
                  <p:cNvSpPr/>
                  <p:nvPr/>
                </p:nvSpPr>
                <p:spPr>
                  <a:xfrm>
                    <a:off x="9873519" y="1535334"/>
                    <a:ext cx="885825" cy="3743706"/>
                  </a:xfrm>
                  <a:custGeom>
                    <a:avLst/>
                    <a:gdLst>
                      <a:gd name="connsiteX0" fmla="*/ 0 w 885825"/>
                      <a:gd name="connsiteY0" fmla="*/ 0 h 3743706"/>
                      <a:gd name="connsiteX1" fmla="*/ 885825 w 885825"/>
                      <a:gd name="connsiteY1" fmla="*/ 0 h 3743706"/>
                      <a:gd name="connsiteX2" fmla="*/ 885825 w 885825"/>
                      <a:gd name="connsiteY2" fmla="*/ 3743706 h 3743706"/>
                      <a:gd name="connsiteX3" fmla="*/ 0 w 885825"/>
                      <a:gd name="connsiteY3" fmla="*/ 3743706 h 37437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85825" h="3743706">
                        <a:moveTo>
                          <a:pt x="0" y="0"/>
                        </a:moveTo>
                        <a:lnTo>
                          <a:pt x="885825" y="0"/>
                        </a:lnTo>
                        <a:lnTo>
                          <a:pt x="885825" y="3743706"/>
                        </a:lnTo>
                        <a:lnTo>
                          <a:pt x="0" y="3743706"/>
                        </a:lnTo>
                        <a:close/>
                      </a:path>
                    </a:pathLst>
                  </a:custGeom>
                  <a:solidFill>
                    <a:srgbClr val="F4D37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655" name="Freeform: Shape 654">
                    <a:extLst>
                      <a:ext uri="{FF2B5EF4-FFF2-40B4-BE49-F238E27FC236}">
                        <a16:creationId xmlns:a16="http://schemas.microsoft.com/office/drawing/2014/main" id="{330BD4C7-2E22-425F-B6F1-11B3C7D8EB5E}"/>
                      </a:ext>
                    </a:extLst>
                  </p:cNvPr>
                  <p:cNvSpPr/>
                  <p:nvPr/>
                </p:nvSpPr>
                <p:spPr>
                  <a:xfrm>
                    <a:off x="10527315" y="1535334"/>
                    <a:ext cx="231933" cy="3743706"/>
                  </a:xfrm>
                  <a:custGeom>
                    <a:avLst/>
                    <a:gdLst>
                      <a:gd name="connsiteX0" fmla="*/ 0 w 231933"/>
                      <a:gd name="connsiteY0" fmla="*/ 0 h 3743706"/>
                      <a:gd name="connsiteX1" fmla="*/ 231933 w 231933"/>
                      <a:gd name="connsiteY1" fmla="*/ 0 h 3743706"/>
                      <a:gd name="connsiteX2" fmla="*/ 231933 w 231933"/>
                      <a:gd name="connsiteY2" fmla="*/ 3743706 h 3743706"/>
                      <a:gd name="connsiteX3" fmla="*/ 0 w 231933"/>
                      <a:gd name="connsiteY3" fmla="*/ 3743706 h 37437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1933" h="3743706">
                        <a:moveTo>
                          <a:pt x="0" y="0"/>
                        </a:moveTo>
                        <a:lnTo>
                          <a:pt x="231933" y="0"/>
                        </a:lnTo>
                        <a:lnTo>
                          <a:pt x="231933" y="3743706"/>
                        </a:lnTo>
                        <a:lnTo>
                          <a:pt x="0" y="3743706"/>
                        </a:lnTo>
                        <a:close/>
                      </a:path>
                    </a:pathLst>
                  </a:custGeom>
                  <a:solidFill>
                    <a:srgbClr val="DBBA7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656" name="Freeform: Shape 655">
                    <a:extLst>
                      <a:ext uri="{FF2B5EF4-FFF2-40B4-BE49-F238E27FC236}">
                        <a16:creationId xmlns:a16="http://schemas.microsoft.com/office/drawing/2014/main" id="{F094A858-7B04-4A6A-A868-7840BA28C612}"/>
                      </a:ext>
                    </a:extLst>
                  </p:cNvPr>
                  <p:cNvSpPr/>
                  <p:nvPr/>
                </p:nvSpPr>
                <p:spPr>
                  <a:xfrm>
                    <a:off x="10011678" y="1722855"/>
                    <a:ext cx="225223" cy="3450737"/>
                  </a:xfrm>
                  <a:custGeom>
                    <a:avLst/>
                    <a:gdLst>
                      <a:gd name="connsiteX0" fmla="*/ 1477 w 225223"/>
                      <a:gd name="connsiteY0" fmla="*/ 196432 h 3450737"/>
                      <a:gd name="connsiteX1" fmla="*/ 9764 w 225223"/>
                      <a:gd name="connsiteY1" fmla="*/ 3184520 h 3450737"/>
                      <a:gd name="connsiteX2" fmla="*/ 24146 w 225223"/>
                      <a:gd name="connsiteY2" fmla="*/ 3370924 h 3450737"/>
                      <a:gd name="connsiteX3" fmla="*/ 165021 w 225223"/>
                      <a:gd name="connsiteY3" fmla="*/ 3441790 h 3450737"/>
                      <a:gd name="connsiteX4" fmla="*/ 225124 w 225223"/>
                      <a:gd name="connsiteY4" fmla="*/ 3264054 h 3450737"/>
                      <a:gd name="connsiteX5" fmla="*/ 196930 w 225223"/>
                      <a:gd name="connsiteY5" fmla="*/ 1498690 h 3450737"/>
                      <a:gd name="connsiteX6" fmla="*/ 170641 w 225223"/>
                      <a:gd name="connsiteY6" fmla="*/ 953955 h 3450737"/>
                      <a:gd name="connsiteX7" fmla="*/ 155020 w 225223"/>
                      <a:gd name="connsiteY7" fmla="*/ 398267 h 3450737"/>
                      <a:gd name="connsiteX8" fmla="*/ 209408 w 225223"/>
                      <a:gd name="connsiteY8" fmla="*/ 169953 h 3450737"/>
                      <a:gd name="connsiteX9" fmla="*/ 1477 w 225223"/>
                      <a:gd name="connsiteY9" fmla="*/ 196432 h 34507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225223" h="3450737">
                        <a:moveTo>
                          <a:pt x="1477" y="196432"/>
                        </a:moveTo>
                        <a:cubicBezTo>
                          <a:pt x="86821" y="1189413"/>
                          <a:pt x="89583" y="2190967"/>
                          <a:pt x="9764" y="3184520"/>
                        </a:cubicBezTo>
                        <a:cubicBezTo>
                          <a:pt x="4716" y="3247385"/>
                          <a:pt x="-142" y="3313679"/>
                          <a:pt x="24146" y="3370924"/>
                        </a:cubicBezTo>
                        <a:cubicBezTo>
                          <a:pt x="48530" y="3428169"/>
                          <a:pt x="113396" y="3469793"/>
                          <a:pt x="165021" y="3441790"/>
                        </a:cubicBezTo>
                        <a:cubicBezTo>
                          <a:pt x="219790" y="3412072"/>
                          <a:pt x="226172" y="3330919"/>
                          <a:pt x="225124" y="3264054"/>
                        </a:cubicBezTo>
                        <a:cubicBezTo>
                          <a:pt x="215694" y="2675599"/>
                          <a:pt x="206360" y="2087145"/>
                          <a:pt x="196930" y="1498690"/>
                        </a:cubicBezTo>
                        <a:cubicBezTo>
                          <a:pt x="194072" y="1316763"/>
                          <a:pt x="191119" y="1134549"/>
                          <a:pt x="170641" y="953955"/>
                        </a:cubicBezTo>
                        <a:cubicBezTo>
                          <a:pt x="149590" y="768694"/>
                          <a:pt x="110348" y="578385"/>
                          <a:pt x="155020" y="398267"/>
                        </a:cubicBezTo>
                        <a:cubicBezTo>
                          <a:pt x="173879" y="322067"/>
                          <a:pt x="207693" y="248915"/>
                          <a:pt x="209408" y="169953"/>
                        </a:cubicBezTo>
                        <a:cubicBezTo>
                          <a:pt x="214646" y="-60838"/>
                          <a:pt x="-20717" y="-60933"/>
                          <a:pt x="1477" y="196432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2000"/>
                    </a:srgb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sp>
              <p:nvSpPr>
                <p:cNvPr id="653" name="Freeform: Shape 652">
                  <a:extLst>
                    <a:ext uri="{FF2B5EF4-FFF2-40B4-BE49-F238E27FC236}">
                      <a16:creationId xmlns:a16="http://schemas.microsoft.com/office/drawing/2014/main" id="{2D9104A0-5069-4913-B418-FCE07EF471AB}"/>
                    </a:ext>
                  </a:extLst>
                </p:cNvPr>
                <p:cNvSpPr/>
                <p:nvPr/>
              </p:nvSpPr>
              <p:spPr>
                <a:xfrm>
                  <a:off x="8766138" y="-517277"/>
                  <a:ext cx="136334" cy="20996"/>
                </a:xfrm>
                <a:custGeom>
                  <a:avLst/>
                  <a:gdLst>
                    <a:gd name="connsiteX0" fmla="*/ 0 w 195167"/>
                    <a:gd name="connsiteY0" fmla="*/ 0 h 53816"/>
                    <a:gd name="connsiteX1" fmla="*/ 192119 w 195167"/>
                    <a:gd name="connsiteY1" fmla="*/ 0 h 53816"/>
                    <a:gd name="connsiteX2" fmla="*/ 195167 w 195167"/>
                    <a:gd name="connsiteY2" fmla="*/ 53816 h 53816"/>
                    <a:gd name="connsiteX3" fmla="*/ 0 w 195167"/>
                    <a:gd name="connsiteY3" fmla="*/ 26861 h 538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95167" h="53816">
                      <a:moveTo>
                        <a:pt x="0" y="0"/>
                      </a:moveTo>
                      <a:lnTo>
                        <a:pt x="192119" y="0"/>
                      </a:lnTo>
                      <a:lnTo>
                        <a:pt x="195167" y="53816"/>
                      </a:lnTo>
                      <a:lnTo>
                        <a:pt x="0" y="26861"/>
                      </a:lnTo>
                      <a:close/>
                    </a:path>
                  </a:pathLst>
                </a:custGeom>
                <a:solidFill>
                  <a:srgbClr val="8E513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</p:grpSp>
        <p:sp>
          <p:nvSpPr>
            <p:cNvPr id="669" name="Text Box 12">
              <a:extLst>
                <a:ext uri="{FF2B5EF4-FFF2-40B4-BE49-F238E27FC236}">
                  <a16:creationId xmlns:a16="http://schemas.microsoft.com/office/drawing/2014/main" id="{2492185C-54F3-4876-A109-0460F5470AF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56587" y="-1182008"/>
              <a:ext cx="6606663" cy="10156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just" eaLnBrk="1" hangingPunct="1">
                <a:spcBef>
                  <a:spcPct val="50000"/>
                </a:spcBef>
              </a:pPr>
              <a:r>
                <a:rPr lang="vi-VN" altLang="en-US" sz="3000" b="1" dirty="0">
                  <a:solidFill>
                    <a:srgbClr val="C00000"/>
                  </a:solidFill>
                  <a:cs typeface="Arial" panose="020B0604020202020204" pitchFamily="34" charset="0"/>
                </a:rPr>
                <a:t>2. Kim tự tháp </a:t>
              </a:r>
              <a:r>
                <a:rPr lang="en-US" altLang="en-US" sz="3000" b="1" dirty="0" err="1">
                  <a:solidFill>
                    <a:srgbClr val="C00000"/>
                  </a:solidFill>
                  <a:cs typeface="Arial" panose="020B0604020202020204" pitchFamily="34" charset="0"/>
                </a:rPr>
                <a:t>được</a:t>
              </a:r>
              <a:r>
                <a:rPr lang="en-US" altLang="en-US" sz="3000" b="1" dirty="0">
                  <a:solidFill>
                    <a:srgbClr val="C00000"/>
                  </a:solidFill>
                  <a:cs typeface="Arial" panose="020B0604020202020204" pitchFamily="34" charset="0"/>
                </a:rPr>
                <a:t> </a:t>
              </a:r>
              <a:r>
                <a:rPr lang="vi-VN" altLang="en-US" sz="3000" b="1" dirty="0">
                  <a:solidFill>
                    <a:srgbClr val="C00000"/>
                  </a:solidFill>
                  <a:cs typeface="Arial" panose="020B0604020202020204" pitchFamily="34" charset="0"/>
                </a:rPr>
                <a:t>xây dựng như thế nào?</a:t>
              </a:r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8E986D73-8F48-4703-BC0D-FF1A5E067578}"/>
              </a:ext>
            </a:extLst>
          </p:cNvPr>
          <p:cNvGrpSpPr/>
          <p:nvPr/>
        </p:nvGrpSpPr>
        <p:grpSpPr>
          <a:xfrm>
            <a:off x="2092492" y="488529"/>
            <a:ext cx="7982239" cy="2225174"/>
            <a:chOff x="2121989" y="-3212076"/>
            <a:chExt cx="7982239" cy="2225174"/>
          </a:xfrm>
        </p:grpSpPr>
        <p:grpSp>
          <p:nvGrpSpPr>
            <p:cNvPr id="607" name="Group 606">
              <a:extLst>
                <a:ext uri="{FF2B5EF4-FFF2-40B4-BE49-F238E27FC236}">
                  <a16:creationId xmlns:a16="http://schemas.microsoft.com/office/drawing/2014/main" id="{60FACD02-E594-43AB-A3A0-C1A7415AC35A}"/>
                </a:ext>
              </a:extLst>
            </p:cNvPr>
            <p:cNvGrpSpPr/>
            <p:nvPr/>
          </p:nvGrpSpPr>
          <p:grpSpPr>
            <a:xfrm>
              <a:off x="2121989" y="-3212076"/>
              <a:ext cx="7982239" cy="2225174"/>
              <a:chOff x="2121989" y="502674"/>
              <a:chExt cx="7982239" cy="2225174"/>
            </a:xfrm>
          </p:grpSpPr>
          <p:sp>
            <p:nvSpPr>
              <p:cNvPr id="608" name="Freeform: Shape 607">
                <a:extLst>
                  <a:ext uri="{FF2B5EF4-FFF2-40B4-BE49-F238E27FC236}">
                    <a16:creationId xmlns:a16="http://schemas.microsoft.com/office/drawing/2014/main" id="{3CE9CDE7-28CD-40A6-99E8-1C6BD7D97437}"/>
                  </a:ext>
                </a:extLst>
              </p:cNvPr>
              <p:cNvSpPr/>
              <p:nvPr/>
            </p:nvSpPr>
            <p:spPr>
              <a:xfrm>
                <a:off x="2700443" y="870550"/>
                <a:ext cx="6797517" cy="1477984"/>
              </a:xfrm>
              <a:custGeom>
                <a:avLst/>
                <a:gdLst>
                  <a:gd name="connsiteX0" fmla="*/ 0 w 8203311"/>
                  <a:gd name="connsiteY0" fmla="*/ 67246 h 3788357"/>
                  <a:gd name="connsiteX1" fmla="*/ 99155 w 8203311"/>
                  <a:gd name="connsiteY1" fmla="*/ 3603974 h 3788357"/>
                  <a:gd name="connsiteX2" fmla="*/ 1109472 w 8203311"/>
                  <a:gd name="connsiteY2" fmla="*/ 3494341 h 3788357"/>
                  <a:gd name="connsiteX3" fmla="*/ 1479995 w 8203311"/>
                  <a:gd name="connsiteY3" fmla="*/ 3520726 h 3788357"/>
                  <a:gd name="connsiteX4" fmla="*/ 1990153 w 8203311"/>
                  <a:gd name="connsiteY4" fmla="*/ 3698748 h 3788357"/>
                  <a:gd name="connsiteX5" fmla="*/ 2203514 w 8203311"/>
                  <a:gd name="connsiteY5" fmla="*/ 3201353 h 3788357"/>
                  <a:gd name="connsiteX6" fmla="*/ 2244947 w 8203311"/>
                  <a:gd name="connsiteY6" fmla="*/ 3623405 h 3788357"/>
                  <a:gd name="connsiteX7" fmla="*/ 2808351 w 8203311"/>
                  <a:gd name="connsiteY7" fmla="*/ 3698748 h 3788357"/>
                  <a:gd name="connsiteX8" fmla="*/ 2808351 w 8203311"/>
                  <a:gd name="connsiteY8" fmla="*/ 3221165 h 3788357"/>
                  <a:gd name="connsiteX9" fmla="*/ 2989326 w 8203311"/>
                  <a:gd name="connsiteY9" fmla="*/ 3051239 h 3788357"/>
                  <a:gd name="connsiteX10" fmla="*/ 2898743 w 8203311"/>
                  <a:gd name="connsiteY10" fmla="*/ 2468309 h 3788357"/>
                  <a:gd name="connsiteX11" fmla="*/ 2900553 w 8203311"/>
                  <a:gd name="connsiteY11" fmla="*/ 2020824 h 3788357"/>
                  <a:gd name="connsiteX12" fmla="*/ 3061526 w 8203311"/>
                  <a:gd name="connsiteY12" fmla="*/ 2594134 h 3788357"/>
                  <a:gd name="connsiteX13" fmla="*/ 3208592 w 8203311"/>
                  <a:gd name="connsiteY13" fmla="*/ 3071527 h 3788357"/>
                  <a:gd name="connsiteX14" fmla="*/ 2989326 w 8203311"/>
                  <a:gd name="connsiteY14" fmla="*/ 3397377 h 3788357"/>
                  <a:gd name="connsiteX15" fmla="*/ 3170301 w 8203311"/>
                  <a:gd name="connsiteY15" fmla="*/ 3778663 h 3788357"/>
                  <a:gd name="connsiteX16" fmla="*/ 4452557 w 8203311"/>
                  <a:gd name="connsiteY16" fmla="*/ 3778663 h 3788357"/>
                  <a:gd name="connsiteX17" fmla="*/ 5600414 w 8203311"/>
                  <a:gd name="connsiteY17" fmla="*/ 3778663 h 3788357"/>
                  <a:gd name="connsiteX18" fmla="*/ 5740051 w 8203311"/>
                  <a:gd name="connsiteY18" fmla="*/ 3024664 h 3788357"/>
                  <a:gd name="connsiteX19" fmla="*/ 5879402 w 8203311"/>
                  <a:gd name="connsiteY19" fmla="*/ 2629567 h 3788357"/>
                  <a:gd name="connsiteX20" fmla="*/ 5879402 w 8203311"/>
                  <a:gd name="connsiteY20" fmla="*/ 3152775 h 3788357"/>
                  <a:gd name="connsiteX21" fmla="*/ 6017514 w 8203311"/>
                  <a:gd name="connsiteY21" fmla="*/ 3698844 h 3788357"/>
                  <a:gd name="connsiteX22" fmla="*/ 6780848 w 8203311"/>
                  <a:gd name="connsiteY22" fmla="*/ 3698844 h 3788357"/>
                  <a:gd name="connsiteX23" fmla="*/ 6874098 w 8203311"/>
                  <a:gd name="connsiteY23" fmla="*/ 2777395 h 3788357"/>
                  <a:gd name="connsiteX24" fmla="*/ 7014496 w 8203311"/>
                  <a:gd name="connsiteY24" fmla="*/ 3546444 h 3788357"/>
                  <a:gd name="connsiteX25" fmla="*/ 8203311 w 8203311"/>
                  <a:gd name="connsiteY25" fmla="*/ 3623500 h 3788357"/>
                  <a:gd name="connsiteX26" fmla="*/ 8132159 w 8203311"/>
                  <a:gd name="connsiteY26" fmla="*/ 0 h 3788357"/>
                  <a:gd name="connsiteX27" fmla="*/ 7261193 w 8203311"/>
                  <a:gd name="connsiteY27" fmla="*/ 207836 h 3788357"/>
                  <a:gd name="connsiteX28" fmla="*/ 6250306 w 8203311"/>
                  <a:gd name="connsiteY28" fmla="*/ 0 h 3788357"/>
                  <a:gd name="connsiteX29" fmla="*/ 6181249 w 8203311"/>
                  <a:gd name="connsiteY29" fmla="*/ 179070 h 3788357"/>
                  <a:gd name="connsiteX30" fmla="*/ 6126290 w 8203311"/>
                  <a:gd name="connsiteY30" fmla="*/ 724948 h 3788357"/>
                  <a:gd name="connsiteX31" fmla="*/ 6219635 w 8203311"/>
                  <a:gd name="connsiteY31" fmla="*/ 896398 h 3788357"/>
                  <a:gd name="connsiteX32" fmla="*/ 5900928 w 8203311"/>
                  <a:gd name="connsiteY32" fmla="*/ 479488 h 3788357"/>
                  <a:gd name="connsiteX33" fmla="*/ 6017609 w 8203311"/>
                  <a:gd name="connsiteY33" fmla="*/ 179070 h 3788357"/>
                  <a:gd name="connsiteX34" fmla="*/ 5857971 w 8203311"/>
                  <a:gd name="connsiteY34" fmla="*/ 0 h 3788357"/>
                  <a:gd name="connsiteX35" fmla="*/ 4452652 w 8203311"/>
                  <a:gd name="connsiteY35" fmla="*/ 280607 h 3788357"/>
                  <a:gd name="connsiteX36" fmla="*/ 3840670 w 8203311"/>
                  <a:gd name="connsiteY36" fmla="*/ 0 h 3788357"/>
                  <a:gd name="connsiteX37" fmla="*/ 2808446 w 8203311"/>
                  <a:gd name="connsiteY37" fmla="*/ 153829 h 3788357"/>
                  <a:gd name="connsiteX38" fmla="*/ 2676620 w 8203311"/>
                  <a:gd name="connsiteY38" fmla="*/ 366998 h 3788357"/>
                  <a:gd name="connsiteX39" fmla="*/ 2526125 w 8203311"/>
                  <a:gd name="connsiteY39" fmla="*/ 179070 h 3788357"/>
                  <a:gd name="connsiteX40" fmla="*/ 1109567 w 8203311"/>
                  <a:gd name="connsiteY40" fmla="*/ 69247 h 3788357"/>
                  <a:gd name="connsiteX41" fmla="*/ 926783 w 8203311"/>
                  <a:gd name="connsiteY41" fmla="*/ 925163 h 3788357"/>
                  <a:gd name="connsiteX42" fmla="*/ 974884 w 8203311"/>
                  <a:gd name="connsiteY42" fmla="*/ 0 h 3788357"/>
                  <a:gd name="connsiteX43" fmla="*/ 0 w 8203311"/>
                  <a:gd name="connsiteY43" fmla="*/ 67246 h 3788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8203311" h="3788357">
                    <a:moveTo>
                      <a:pt x="0" y="67246"/>
                    </a:moveTo>
                    <a:lnTo>
                      <a:pt x="99155" y="3603974"/>
                    </a:lnTo>
                    <a:cubicBezTo>
                      <a:pt x="99155" y="3603974"/>
                      <a:pt x="738950" y="3467957"/>
                      <a:pt x="1109472" y="3494341"/>
                    </a:cubicBezTo>
                    <a:cubicBezTo>
                      <a:pt x="1479995" y="3520726"/>
                      <a:pt x="1479995" y="3520726"/>
                      <a:pt x="1479995" y="3520726"/>
                    </a:cubicBezTo>
                    <a:lnTo>
                      <a:pt x="1990153" y="3698748"/>
                    </a:lnTo>
                    <a:lnTo>
                      <a:pt x="2203514" y="3201353"/>
                    </a:lnTo>
                    <a:lnTo>
                      <a:pt x="2244947" y="3623405"/>
                    </a:lnTo>
                    <a:lnTo>
                      <a:pt x="2808351" y="3698748"/>
                    </a:lnTo>
                    <a:lnTo>
                      <a:pt x="2808351" y="3221165"/>
                    </a:lnTo>
                    <a:cubicBezTo>
                      <a:pt x="2808351" y="3221165"/>
                      <a:pt x="2996470" y="3139631"/>
                      <a:pt x="2989326" y="3051239"/>
                    </a:cubicBezTo>
                    <a:cubicBezTo>
                      <a:pt x="2982182" y="2962847"/>
                      <a:pt x="2898743" y="2468309"/>
                      <a:pt x="2898743" y="2468309"/>
                    </a:cubicBezTo>
                    <a:lnTo>
                      <a:pt x="2900553" y="2020824"/>
                    </a:lnTo>
                    <a:cubicBezTo>
                      <a:pt x="2900553" y="2020824"/>
                      <a:pt x="3054953" y="2525935"/>
                      <a:pt x="3061526" y="2594134"/>
                    </a:cubicBezTo>
                    <a:cubicBezTo>
                      <a:pt x="3068098" y="2662333"/>
                      <a:pt x="3208592" y="3071527"/>
                      <a:pt x="3208592" y="3071527"/>
                    </a:cubicBezTo>
                    <a:lnTo>
                      <a:pt x="2989326" y="3397377"/>
                    </a:lnTo>
                    <a:lnTo>
                      <a:pt x="3170301" y="3778663"/>
                    </a:lnTo>
                    <a:cubicBezTo>
                      <a:pt x="3170301" y="3778663"/>
                      <a:pt x="3819811" y="3800475"/>
                      <a:pt x="4452557" y="3778663"/>
                    </a:cubicBezTo>
                    <a:cubicBezTo>
                      <a:pt x="5085302" y="3756850"/>
                      <a:pt x="5600414" y="3778663"/>
                      <a:pt x="5600414" y="3778663"/>
                    </a:cubicBezTo>
                    <a:lnTo>
                      <a:pt x="5740051" y="3024664"/>
                    </a:lnTo>
                    <a:lnTo>
                      <a:pt x="5879402" y="2629567"/>
                    </a:lnTo>
                    <a:lnTo>
                      <a:pt x="5879402" y="3152775"/>
                    </a:lnTo>
                    <a:lnTo>
                      <a:pt x="6017514" y="3698844"/>
                    </a:lnTo>
                    <a:lnTo>
                      <a:pt x="6780848" y="3698844"/>
                    </a:lnTo>
                    <a:lnTo>
                      <a:pt x="6874098" y="2777395"/>
                    </a:lnTo>
                    <a:lnTo>
                      <a:pt x="7014496" y="3546444"/>
                    </a:lnTo>
                    <a:lnTo>
                      <a:pt x="8203311" y="3623500"/>
                    </a:lnTo>
                    <a:lnTo>
                      <a:pt x="8132159" y="0"/>
                    </a:lnTo>
                    <a:cubicBezTo>
                      <a:pt x="8132159" y="0"/>
                      <a:pt x="7741634" y="199644"/>
                      <a:pt x="7261193" y="207836"/>
                    </a:cubicBezTo>
                    <a:cubicBezTo>
                      <a:pt x="6780752" y="215932"/>
                      <a:pt x="6250306" y="0"/>
                      <a:pt x="6250306" y="0"/>
                    </a:cubicBezTo>
                    <a:cubicBezTo>
                      <a:pt x="6250306" y="0"/>
                      <a:pt x="6182582" y="77724"/>
                      <a:pt x="6181249" y="179070"/>
                    </a:cubicBezTo>
                    <a:cubicBezTo>
                      <a:pt x="6179916" y="280321"/>
                      <a:pt x="6126290" y="724948"/>
                      <a:pt x="6126290" y="724948"/>
                    </a:cubicBezTo>
                    <a:lnTo>
                      <a:pt x="6219635" y="896398"/>
                    </a:lnTo>
                    <a:lnTo>
                      <a:pt x="5900928" y="479488"/>
                    </a:lnTo>
                    <a:lnTo>
                      <a:pt x="6017609" y="179070"/>
                    </a:lnTo>
                    <a:lnTo>
                      <a:pt x="5857971" y="0"/>
                    </a:lnTo>
                    <a:cubicBezTo>
                      <a:pt x="5857971" y="0"/>
                      <a:pt x="4785551" y="323850"/>
                      <a:pt x="4452652" y="280607"/>
                    </a:cubicBezTo>
                    <a:cubicBezTo>
                      <a:pt x="4119658" y="237363"/>
                      <a:pt x="3840670" y="0"/>
                      <a:pt x="3840670" y="0"/>
                    </a:cubicBezTo>
                    <a:lnTo>
                      <a:pt x="2808446" y="153829"/>
                    </a:lnTo>
                    <a:lnTo>
                      <a:pt x="2676620" y="366998"/>
                    </a:lnTo>
                    <a:lnTo>
                      <a:pt x="2526125" y="179070"/>
                    </a:lnTo>
                    <a:lnTo>
                      <a:pt x="1109567" y="69247"/>
                    </a:lnTo>
                    <a:lnTo>
                      <a:pt x="926783" y="925163"/>
                    </a:lnTo>
                    <a:lnTo>
                      <a:pt x="974884" y="0"/>
                    </a:lnTo>
                    <a:lnTo>
                      <a:pt x="0" y="67246"/>
                    </a:lnTo>
                    <a:close/>
                  </a:path>
                </a:pathLst>
              </a:custGeom>
              <a:solidFill>
                <a:srgbClr val="FCD68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grpSp>
            <p:nvGrpSpPr>
              <p:cNvPr id="609" name="Group 608">
                <a:extLst>
                  <a:ext uri="{FF2B5EF4-FFF2-40B4-BE49-F238E27FC236}">
                    <a16:creationId xmlns:a16="http://schemas.microsoft.com/office/drawing/2014/main" id="{CC7C2E6C-D023-4742-BDAE-F45030C4A3D8}"/>
                  </a:ext>
                </a:extLst>
              </p:cNvPr>
              <p:cNvGrpSpPr/>
              <p:nvPr/>
            </p:nvGrpSpPr>
            <p:grpSpPr>
              <a:xfrm>
                <a:off x="2121989" y="502674"/>
                <a:ext cx="757947" cy="2225174"/>
                <a:chOff x="2534944" y="-2476500"/>
                <a:chExt cx="843555" cy="2476500"/>
              </a:xfrm>
            </p:grpSpPr>
            <p:sp>
              <p:nvSpPr>
                <p:cNvPr id="625" name="Freeform: Shape 624">
                  <a:extLst>
                    <a:ext uri="{FF2B5EF4-FFF2-40B4-BE49-F238E27FC236}">
                      <a16:creationId xmlns:a16="http://schemas.microsoft.com/office/drawing/2014/main" id="{5BF2A2BA-4F48-46E7-97B8-D036700CF734}"/>
                    </a:ext>
                  </a:extLst>
                </p:cNvPr>
                <p:cNvSpPr/>
                <p:nvPr/>
              </p:nvSpPr>
              <p:spPr>
                <a:xfrm>
                  <a:off x="2913207" y="-2034177"/>
                  <a:ext cx="134205" cy="74953"/>
                </a:xfrm>
                <a:custGeom>
                  <a:avLst/>
                  <a:gdLst>
                    <a:gd name="connsiteX0" fmla="*/ 0 w 192119"/>
                    <a:gd name="connsiteY0" fmla="*/ 0 h 192119"/>
                    <a:gd name="connsiteX1" fmla="*/ 192119 w 192119"/>
                    <a:gd name="connsiteY1" fmla="*/ 0 h 192119"/>
                    <a:gd name="connsiteX2" fmla="*/ 192119 w 192119"/>
                    <a:gd name="connsiteY2" fmla="*/ 94393 h 192119"/>
                    <a:gd name="connsiteX3" fmla="*/ 192119 w 192119"/>
                    <a:gd name="connsiteY3" fmla="*/ 192119 h 192119"/>
                    <a:gd name="connsiteX4" fmla="*/ 0 w 192119"/>
                    <a:gd name="connsiteY4" fmla="*/ 192119 h 1921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2119" h="192119">
                      <a:moveTo>
                        <a:pt x="0" y="0"/>
                      </a:moveTo>
                      <a:lnTo>
                        <a:pt x="192119" y="0"/>
                      </a:lnTo>
                      <a:lnTo>
                        <a:pt x="192119" y="94393"/>
                      </a:lnTo>
                      <a:lnTo>
                        <a:pt x="192119" y="192119"/>
                      </a:lnTo>
                      <a:lnTo>
                        <a:pt x="0" y="192119"/>
                      </a:lnTo>
                      <a:close/>
                    </a:path>
                  </a:pathLst>
                </a:custGeom>
                <a:solidFill>
                  <a:srgbClr val="C6744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626" name="Freeform: Shape 625">
                  <a:extLst>
                    <a:ext uri="{FF2B5EF4-FFF2-40B4-BE49-F238E27FC236}">
                      <a16:creationId xmlns:a16="http://schemas.microsoft.com/office/drawing/2014/main" id="{D1583F6B-1346-4B02-9FEF-D9D0058FEE47}"/>
                    </a:ext>
                  </a:extLst>
                </p:cNvPr>
                <p:cNvSpPr/>
                <p:nvPr/>
              </p:nvSpPr>
              <p:spPr>
                <a:xfrm>
                  <a:off x="2563887" y="-2476500"/>
                  <a:ext cx="814612" cy="484390"/>
                </a:xfrm>
                <a:custGeom>
                  <a:avLst/>
                  <a:gdLst>
                    <a:gd name="connsiteX0" fmla="*/ 367760 w 1166145"/>
                    <a:gd name="connsiteY0" fmla="*/ 1203389 h 1241583"/>
                    <a:gd name="connsiteX1" fmla="*/ 552164 w 1166145"/>
                    <a:gd name="connsiteY1" fmla="*/ 1225201 h 1241583"/>
                    <a:gd name="connsiteX2" fmla="*/ 551402 w 1166145"/>
                    <a:gd name="connsiteY2" fmla="*/ 1241584 h 1241583"/>
                    <a:gd name="connsiteX3" fmla="*/ 804863 w 1166145"/>
                    <a:gd name="connsiteY3" fmla="*/ 1199293 h 1241583"/>
                    <a:gd name="connsiteX4" fmla="*/ 1166146 w 1166145"/>
                    <a:gd name="connsiteY4" fmla="*/ 967645 h 1241583"/>
                    <a:gd name="connsiteX5" fmla="*/ 900398 w 1166145"/>
                    <a:gd name="connsiteY5" fmla="*/ 844963 h 1241583"/>
                    <a:gd name="connsiteX6" fmla="*/ 845915 w 1166145"/>
                    <a:gd name="connsiteY6" fmla="*/ 660940 h 1241583"/>
                    <a:gd name="connsiteX7" fmla="*/ 668084 w 1166145"/>
                    <a:gd name="connsiteY7" fmla="*/ 660940 h 1241583"/>
                    <a:gd name="connsiteX8" fmla="*/ 665036 w 1166145"/>
                    <a:gd name="connsiteY8" fmla="*/ 517874 h 1241583"/>
                    <a:gd name="connsiteX9" fmla="*/ 750475 w 1166145"/>
                    <a:gd name="connsiteY9" fmla="*/ 224885 h 1241583"/>
                    <a:gd name="connsiteX10" fmla="*/ 569023 w 1166145"/>
                    <a:gd name="connsiteY10" fmla="*/ 0 h 1241583"/>
                    <a:gd name="connsiteX11" fmla="*/ 395192 w 1166145"/>
                    <a:gd name="connsiteY11" fmla="*/ 227838 h 1241583"/>
                    <a:gd name="connsiteX12" fmla="*/ 488633 w 1166145"/>
                    <a:gd name="connsiteY12" fmla="*/ 518350 h 1241583"/>
                    <a:gd name="connsiteX13" fmla="*/ 489490 w 1166145"/>
                    <a:gd name="connsiteY13" fmla="*/ 661511 h 1241583"/>
                    <a:gd name="connsiteX14" fmla="*/ 311753 w 1166145"/>
                    <a:gd name="connsiteY14" fmla="*/ 666369 h 1241583"/>
                    <a:gd name="connsiteX15" fmla="*/ 262319 w 1166145"/>
                    <a:gd name="connsiteY15" fmla="*/ 851821 h 1241583"/>
                    <a:gd name="connsiteX16" fmla="*/ 0 w 1166145"/>
                    <a:gd name="connsiteY16" fmla="*/ 981742 h 1241583"/>
                    <a:gd name="connsiteX17" fmla="*/ 367760 w 1166145"/>
                    <a:gd name="connsiteY17" fmla="*/ 1203389 h 1241583"/>
                    <a:gd name="connsiteX18" fmla="*/ 577977 w 1166145"/>
                    <a:gd name="connsiteY18" fmla="*/ 692753 h 1241583"/>
                    <a:gd name="connsiteX19" fmla="*/ 577977 w 1166145"/>
                    <a:gd name="connsiteY19" fmla="*/ 684848 h 1241583"/>
                    <a:gd name="connsiteX20" fmla="*/ 578358 w 1166145"/>
                    <a:gd name="connsiteY20" fmla="*/ 684943 h 1241583"/>
                    <a:gd name="connsiteX21" fmla="*/ 577977 w 1166145"/>
                    <a:gd name="connsiteY21" fmla="*/ 692753 h 12415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1166145" h="1241583">
                      <a:moveTo>
                        <a:pt x="367760" y="1203389"/>
                      </a:moveTo>
                      <a:lnTo>
                        <a:pt x="552164" y="1225201"/>
                      </a:lnTo>
                      <a:lnTo>
                        <a:pt x="551402" y="1241584"/>
                      </a:lnTo>
                      <a:lnTo>
                        <a:pt x="804863" y="1199293"/>
                      </a:lnTo>
                      <a:cubicBezTo>
                        <a:pt x="920877" y="1080897"/>
                        <a:pt x="1166146" y="967645"/>
                        <a:pt x="1166146" y="967645"/>
                      </a:cubicBezTo>
                      <a:cubicBezTo>
                        <a:pt x="1166146" y="967645"/>
                        <a:pt x="948119" y="933545"/>
                        <a:pt x="900398" y="844963"/>
                      </a:cubicBezTo>
                      <a:cubicBezTo>
                        <a:pt x="852678" y="756380"/>
                        <a:pt x="845915" y="660940"/>
                        <a:pt x="845915" y="660940"/>
                      </a:cubicBezTo>
                      <a:lnTo>
                        <a:pt x="668084" y="660940"/>
                      </a:lnTo>
                      <a:lnTo>
                        <a:pt x="665036" y="517874"/>
                      </a:lnTo>
                      <a:cubicBezTo>
                        <a:pt x="665036" y="517874"/>
                        <a:pt x="784574" y="347472"/>
                        <a:pt x="750475" y="224885"/>
                      </a:cubicBezTo>
                      <a:cubicBezTo>
                        <a:pt x="716375" y="102203"/>
                        <a:pt x="569023" y="0"/>
                        <a:pt x="569023" y="0"/>
                      </a:cubicBezTo>
                      <a:cubicBezTo>
                        <a:pt x="569023" y="0"/>
                        <a:pt x="425863" y="104299"/>
                        <a:pt x="395192" y="227838"/>
                      </a:cubicBezTo>
                      <a:cubicBezTo>
                        <a:pt x="364522" y="351377"/>
                        <a:pt x="488633" y="518350"/>
                        <a:pt x="488633" y="518350"/>
                      </a:cubicBezTo>
                      <a:lnTo>
                        <a:pt x="489490" y="661511"/>
                      </a:lnTo>
                      <a:lnTo>
                        <a:pt x="311753" y="666369"/>
                      </a:lnTo>
                      <a:cubicBezTo>
                        <a:pt x="311753" y="666369"/>
                        <a:pt x="307562" y="761905"/>
                        <a:pt x="262319" y="851821"/>
                      </a:cubicBezTo>
                      <a:cubicBezTo>
                        <a:pt x="217075" y="941737"/>
                        <a:pt x="0" y="981742"/>
                        <a:pt x="0" y="981742"/>
                      </a:cubicBezTo>
                      <a:cubicBezTo>
                        <a:pt x="0" y="981742"/>
                        <a:pt x="248507" y="1088231"/>
                        <a:pt x="367760" y="1203389"/>
                      </a:cubicBezTo>
                      <a:close/>
                      <a:moveTo>
                        <a:pt x="577977" y="692753"/>
                      </a:moveTo>
                      <a:lnTo>
                        <a:pt x="577977" y="684848"/>
                      </a:lnTo>
                      <a:lnTo>
                        <a:pt x="578358" y="684943"/>
                      </a:lnTo>
                      <a:lnTo>
                        <a:pt x="577977" y="692753"/>
                      </a:lnTo>
                      <a:close/>
                    </a:path>
                  </a:pathLst>
                </a:custGeom>
                <a:solidFill>
                  <a:srgbClr val="C6744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627" name="Freeform: Shape 626">
                  <a:extLst>
                    <a:ext uri="{FF2B5EF4-FFF2-40B4-BE49-F238E27FC236}">
                      <a16:creationId xmlns:a16="http://schemas.microsoft.com/office/drawing/2014/main" id="{0CA04D81-BAB7-44F6-ABE3-AC71615C5712}"/>
                    </a:ext>
                  </a:extLst>
                </p:cNvPr>
                <p:cNvSpPr/>
                <p:nvPr/>
              </p:nvSpPr>
              <p:spPr>
                <a:xfrm>
                  <a:off x="2690840" y="-1977841"/>
                  <a:ext cx="618795" cy="1460564"/>
                </a:xfrm>
                <a:custGeom>
                  <a:avLst/>
                  <a:gdLst>
                    <a:gd name="connsiteX0" fmla="*/ 0 w 885825"/>
                    <a:gd name="connsiteY0" fmla="*/ 0 h 3743706"/>
                    <a:gd name="connsiteX1" fmla="*/ 885825 w 885825"/>
                    <a:gd name="connsiteY1" fmla="*/ 0 h 3743706"/>
                    <a:gd name="connsiteX2" fmla="*/ 885825 w 885825"/>
                    <a:gd name="connsiteY2" fmla="*/ 3743706 h 3743706"/>
                    <a:gd name="connsiteX3" fmla="*/ 0 w 885825"/>
                    <a:gd name="connsiteY3" fmla="*/ 3743706 h 37437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85825" h="3743706">
                      <a:moveTo>
                        <a:pt x="0" y="0"/>
                      </a:moveTo>
                      <a:lnTo>
                        <a:pt x="885825" y="0"/>
                      </a:lnTo>
                      <a:lnTo>
                        <a:pt x="885825" y="3743706"/>
                      </a:lnTo>
                      <a:lnTo>
                        <a:pt x="0" y="3743706"/>
                      </a:lnTo>
                      <a:close/>
                    </a:path>
                  </a:pathLst>
                </a:custGeom>
                <a:solidFill>
                  <a:srgbClr val="F4D37D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628" name="Freeform: Shape 627">
                  <a:extLst>
                    <a:ext uri="{FF2B5EF4-FFF2-40B4-BE49-F238E27FC236}">
                      <a16:creationId xmlns:a16="http://schemas.microsoft.com/office/drawing/2014/main" id="{8C2701B6-72B5-4B86-A1B9-303D9EB6B196}"/>
                    </a:ext>
                  </a:extLst>
                </p:cNvPr>
                <p:cNvSpPr/>
                <p:nvPr/>
              </p:nvSpPr>
              <p:spPr>
                <a:xfrm>
                  <a:off x="2787352" y="-1904682"/>
                  <a:ext cx="157330" cy="1346265"/>
                </a:xfrm>
                <a:custGeom>
                  <a:avLst/>
                  <a:gdLst>
                    <a:gd name="connsiteX0" fmla="*/ 1477 w 225223"/>
                    <a:gd name="connsiteY0" fmla="*/ 196432 h 3450737"/>
                    <a:gd name="connsiteX1" fmla="*/ 9764 w 225223"/>
                    <a:gd name="connsiteY1" fmla="*/ 3184520 h 3450737"/>
                    <a:gd name="connsiteX2" fmla="*/ 24146 w 225223"/>
                    <a:gd name="connsiteY2" fmla="*/ 3370924 h 3450737"/>
                    <a:gd name="connsiteX3" fmla="*/ 165021 w 225223"/>
                    <a:gd name="connsiteY3" fmla="*/ 3441790 h 3450737"/>
                    <a:gd name="connsiteX4" fmla="*/ 225124 w 225223"/>
                    <a:gd name="connsiteY4" fmla="*/ 3264054 h 3450737"/>
                    <a:gd name="connsiteX5" fmla="*/ 197025 w 225223"/>
                    <a:gd name="connsiteY5" fmla="*/ 1498690 h 3450737"/>
                    <a:gd name="connsiteX6" fmla="*/ 170736 w 225223"/>
                    <a:gd name="connsiteY6" fmla="*/ 953955 h 3450737"/>
                    <a:gd name="connsiteX7" fmla="*/ 155115 w 225223"/>
                    <a:gd name="connsiteY7" fmla="*/ 398267 h 3450737"/>
                    <a:gd name="connsiteX8" fmla="*/ 209503 w 225223"/>
                    <a:gd name="connsiteY8" fmla="*/ 169953 h 3450737"/>
                    <a:gd name="connsiteX9" fmla="*/ 1477 w 225223"/>
                    <a:gd name="connsiteY9" fmla="*/ 196432 h 34507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25223" h="3450737">
                      <a:moveTo>
                        <a:pt x="1477" y="196432"/>
                      </a:moveTo>
                      <a:cubicBezTo>
                        <a:pt x="86821" y="1189413"/>
                        <a:pt x="89583" y="2190967"/>
                        <a:pt x="9764" y="3184520"/>
                      </a:cubicBezTo>
                      <a:cubicBezTo>
                        <a:pt x="4715" y="3247385"/>
                        <a:pt x="-142" y="3313679"/>
                        <a:pt x="24146" y="3370924"/>
                      </a:cubicBezTo>
                      <a:cubicBezTo>
                        <a:pt x="48530" y="3428169"/>
                        <a:pt x="113396" y="3469793"/>
                        <a:pt x="165021" y="3441790"/>
                      </a:cubicBezTo>
                      <a:cubicBezTo>
                        <a:pt x="219790" y="3412072"/>
                        <a:pt x="226172" y="3330919"/>
                        <a:pt x="225124" y="3264054"/>
                      </a:cubicBezTo>
                      <a:cubicBezTo>
                        <a:pt x="215694" y="2675599"/>
                        <a:pt x="206360" y="2087145"/>
                        <a:pt x="197025" y="1498690"/>
                      </a:cubicBezTo>
                      <a:cubicBezTo>
                        <a:pt x="194168" y="1316763"/>
                        <a:pt x="191215" y="1134549"/>
                        <a:pt x="170736" y="953955"/>
                      </a:cubicBezTo>
                      <a:cubicBezTo>
                        <a:pt x="149686" y="768694"/>
                        <a:pt x="110443" y="578385"/>
                        <a:pt x="155115" y="398267"/>
                      </a:cubicBezTo>
                      <a:cubicBezTo>
                        <a:pt x="173975" y="322067"/>
                        <a:pt x="207788" y="248915"/>
                        <a:pt x="209503" y="169953"/>
                      </a:cubicBezTo>
                      <a:cubicBezTo>
                        <a:pt x="214646" y="-60838"/>
                        <a:pt x="-20716" y="-60933"/>
                        <a:pt x="1477" y="196432"/>
                      </a:cubicBezTo>
                      <a:close/>
                    </a:path>
                  </a:pathLst>
                </a:custGeom>
                <a:solidFill>
                  <a:srgbClr val="FFFFFF">
                    <a:alpha val="52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629" name="Freeform: Shape 628">
                  <a:extLst>
                    <a:ext uri="{FF2B5EF4-FFF2-40B4-BE49-F238E27FC236}">
                      <a16:creationId xmlns:a16="http://schemas.microsoft.com/office/drawing/2014/main" id="{1479E468-6C35-4450-803E-F5349091902B}"/>
                    </a:ext>
                  </a:extLst>
                </p:cNvPr>
                <p:cNvSpPr/>
                <p:nvPr/>
              </p:nvSpPr>
              <p:spPr>
                <a:xfrm>
                  <a:off x="2866032" y="-517277"/>
                  <a:ext cx="134205" cy="74953"/>
                </a:xfrm>
                <a:custGeom>
                  <a:avLst/>
                  <a:gdLst>
                    <a:gd name="connsiteX0" fmla="*/ 192119 w 192119"/>
                    <a:gd name="connsiteY0" fmla="*/ 192120 h 192119"/>
                    <a:gd name="connsiteX1" fmla="*/ 0 w 192119"/>
                    <a:gd name="connsiteY1" fmla="*/ 192120 h 192119"/>
                    <a:gd name="connsiteX2" fmla="*/ 0 w 192119"/>
                    <a:gd name="connsiteY2" fmla="*/ 97727 h 192119"/>
                    <a:gd name="connsiteX3" fmla="*/ 0 w 192119"/>
                    <a:gd name="connsiteY3" fmla="*/ 0 h 192119"/>
                    <a:gd name="connsiteX4" fmla="*/ 192119 w 192119"/>
                    <a:gd name="connsiteY4" fmla="*/ 0 h 1921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2119" h="192119">
                      <a:moveTo>
                        <a:pt x="192119" y="192120"/>
                      </a:moveTo>
                      <a:lnTo>
                        <a:pt x="0" y="192120"/>
                      </a:lnTo>
                      <a:lnTo>
                        <a:pt x="0" y="97727"/>
                      </a:lnTo>
                      <a:lnTo>
                        <a:pt x="0" y="0"/>
                      </a:lnTo>
                      <a:lnTo>
                        <a:pt x="192119" y="0"/>
                      </a:lnTo>
                      <a:close/>
                    </a:path>
                  </a:pathLst>
                </a:custGeom>
                <a:solidFill>
                  <a:srgbClr val="C6744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630" name="Freeform: Shape 629">
                  <a:extLst>
                    <a:ext uri="{FF2B5EF4-FFF2-40B4-BE49-F238E27FC236}">
                      <a16:creationId xmlns:a16="http://schemas.microsoft.com/office/drawing/2014/main" id="{C005A5F5-15D0-4689-AD32-EB272BEF5C2D}"/>
                    </a:ext>
                  </a:extLst>
                </p:cNvPr>
                <p:cNvSpPr/>
                <p:nvPr/>
              </p:nvSpPr>
              <p:spPr>
                <a:xfrm>
                  <a:off x="2534944" y="-484390"/>
                  <a:ext cx="814480" cy="484390"/>
                </a:xfrm>
                <a:custGeom>
                  <a:avLst/>
                  <a:gdLst>
                    <a:gd name="connsiteX0" fmla="*/ 798386 w 1165955"/>
                    <a:gd name="connsiteY0" fmla="*/ 38195 h 1241583"/>
                    <a:gd name="connsiteX1" fmla="*/ 613982 w 1165955"/>
                    <a:gd name="connsiteY1" fmla="*/ 16383 h 1241583"/>
                    <a:gd name="connsiteX2" fmla="*/ 614744 w 1165955"/>
                    <a:gd name="connsiteY2" fmla="*/ 0 h 1241583"/>
                    <a:gd name="connsiteX3" fmla="*/ 361283 w 1165955"/>
                    <a:gd name="connsiteY3" fmla="*/ 42291 h 1241583"/>
                    <a:gd name="connsiteX4" fmla="*/ 0 w 1165955"/>
                    <a:gd name="connsiteY4" fmla="*/ 273939 h 1241583"/>
                    <a:gd name="connsiteX5" fmla="*/ 265748 w 1165955"/>
                    <a:gd name="connsiteY5" fmla="*/ 396621 h 1241583"/>
                    <a:gd name="connsiteX6" fmla="*/ 320231 w 1165955"/>
                    <a:gd name="connsiteY6" fmla="*/ 580644 h 1241583"/>
                    <a:gd name="connsiteX7" fmla="*/ 497967 w 1165955"/>
                    <a:gd name="connsiteY7" fmla="*/ 580644 h 1241583"/>
                    <a:gd name="connsiteX8" fmla="*/ 501015 w 1165955"/>
                    <a:gd name="connsiteY8" fmla="*/ 723709 h 1241583"/>
                    <a:gd name="connsiteX9" fmla="*/ 415576 w 1165955"/>
                    <a:gd name="connsiteY9" fmla="*/ 1016698 h 1241583"/>
                    <a:gd name="connsiteX10" fmla="*/ 596932 w 1165955"/>
                    <a:gd name="connsiteY10" fmla="*/ 1241584 h 1241583"/>
                    <a:gd name="connsiteX11" fmla="*/ 770763 w 1165955"/>
                    <a:gd name="connsiteY11" fmla="*/ 1013746 h 1241583"/>
                    <a:gd name="connsiteX12" fmla="*/ 677323 w 1165955"/>
                    <a:gd name="connsiteY12" fmla="*/ 723233 h 1241583"/>
                    <a:gd name="connsiteX13" fmla="*/ 676465 w 1165955"/>
                    <a:gd name="connsiteY13" fmla="*/ 580072 h 1241583"/>
                    <a:gd name="connsiteX14" fmla="*/ 854202 w 1165955"/>
                    <a:gd name="connsiteY14" fmla="*/ 575214 h 1241583"/>
                    <a:gd name="connsiteX15" fmla="*/ 903637 w 1165955"/>
                    <a:gd name="connsiteY15" fmla="*/ 389763 h 1241583"/>
                    <a:gd name="connsiteX16" fmla="*/ 1165955 w 1165955"/>
                    <a:gd name="connsiteY16" fmla="*/ 259842 h 1241583"/>
                    <a:gd name="connsiteX17" fmla="*/ 798386 w 1165955"/>
                    <a:gd name="connsiteY17" fmla="*/ 38195 h 1241583"/>
                    <a:gd name="connsiteX18" fmla="*/ 588074 w 1165955"/>
                    <a:gd name="connsiteY18" fmla="*/ 548830 h 1241583"/>
                    <a:gd name="connsiteX19" fmla="*/ 588074 w 1165955"/>
                    <a:gd name="connsiteY19" fmla="*/ 556736 h 1241583"/>
                    <a:gd name="connsiteX20" fmla="*/ 587693 w 1165955"/>
                    <a:gd name="connsiteY20" fmla="*/ 556641 h 1241583"/>
                    <a:gd name="connsiteX21" fmla="*/ 588074 w 1165955"/>
                    <a:gd name="connsiteY21" fmla="*/ 548830 h 12415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1165955" h="1241583">
                      <a:moveTo>
                        <a:pt x="798386" y="38195"/>
                      </a:moveTo>
                      <a:lnTo>
                        <a:pt x="613982" y="16383"/>
                      </a:lnTo>
                      <a:lnTo>
                        <a:pt x="614744" y="0"/>
                      </a:lnTo>
                      <a:lnTo>
                        <a:pt x="361283" y="42291"/>
                      </a:lnTo>
                      <a:cubicBezTo>
                        <a:pt x="245269" y="160687"/>
                        <a:pt x="0" y="273939"/>
                        <a:pt x="0" y="273939"/>
                      </a:cubicBezTo>
                      <a:cubicBezTo>
                        <a:pt x="0" y="273939"/>
                        <a:pt x="218027" y="308038"/>
                        <a:pt x="265748" y="396621"/>
                      </a:cubicBezTo>
                      <a:cubicBezTo>
                        <a:pt x="313468" y="485204"/>
                        <a:pt x="320231" y="580644"/>
                        <a:pt x="320231" y="580644"/>
                      </a:cubicBezTo>
                      <a:lnTo>
                        <a:pt x="497967" y="580644"/>
                      </a:lnTo>
                      <a:lnTo>
                        <a:pt x="501015" y="723709"/>
                      </a:lnTo>
                      <a:cubicBezTo>
                        <a:pt x="501015" y="723709"/>
                        <a:pt x="381476" y="894112"/>
                        <a:pt x="415576" y="1016698"/>
                      </a:cubicBezTo>
                      <a:cubicBezTo>
                        <a:pt x="449675" y="1139381"/>
                        <a:pt x="596932" y="1241584"/>
                        <a:pt x="596932" y="1241584"/>
                      </a:cubicBezTo>
                      <a:cubicBezTo>
                        <a:pt x="596932" y="1241584"/>
                        <a:pt x="740093" y="1137285"/>
                        <a:pt x="770763" y="1013746"/>
                      </a:cubicBezTo>
                      <a:cubicBezTo>
                        <a:pt x="801434" y="890206"/>
                        <a:pt x="677323" y="723233"/>
                        <a:pt x="677323" y="723233"/>
                      </a:cubicBezTo>
                      <a:lnTo>
                        <a:pt x="676465" y="580072"/>
                      </a:lnTo>
                      <a:lnTo>
                        <a:pt x="854202" y="575214"/>
                      </a:lnTo>
                      <a:cubicBezTo>
                        <a:pt x="854202" y="575214"/>
                        <a:pt x="858393" y="479679"/>
                        <a:pt x="903637" y="389763"/>
                      </a:cubicBezTo>
                      <a:cubicBezTo>
                        <a:pt x="948881" y="299847"/>
                        <a:pt x="1165955" y="259842"/>
                        <a:pt x="1165955" y="259842"/>
                      </a:cubicBezTo>
                      <a:cubicBezTo>
                        <a:pt x="1165955" y="259842"/>
                        <a:pt x="917638" y="153448"/>
                        <a:pt x="798386" y="38195"/>
                      </a:cubicBezTo>
                      <a:close/>
                      <a:moveTo>
                        <a:pt x="588074" y="548830"/>
                      </a:moveTo>
                      <a:lnTo>
                        <a:pt x="588074" y="556736"/>
                      </a:lnTo>
                      <a:lnTo>
                        <a:pt x="587693" y="556641"/>
                      </a:lnTo>
                      <a:lnTo>
                        <a:pt x="588074" y="548830"/>
                      </a:lnTo>
                      <a:close/>
                    </a:path>
                  </a:pathLst>
                </a:custGeom>
                <a:solidFill>
                  <a:srgbClr val="C6744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631" name="Freeform: Shape 630">
                  <a:extLst>
                    <a:ext uri="{FF2B5EF4-FFF2-40B4-BE49-F238E27FC236}">
                      <a16:creationId xmlns:a16="http://schemas.microsoft.com/office/drawing/2014/main" id="{18B88223-AA5B-470B-B151-7817271F5F44}"/>
                    </a:ext>
                  </a:extLst>
                </p:cNvPr>
                <p:cNvSpPr/>
                <p:nvPr/>
              </p:nvSpPr>
              <p:spPr>
                <a:xfrm>
                  <a:off x="2866032" y="-517277"/>
                  <a:ext cx="134205" cy="25975"/>
                </a:xfrm>
                <a:custGeom>
                  <a:avLst/>
                  <a:gdLst>
                    <a:gd name="connsiteX0" fmla="*/ 0 w 192119"/>
                    <a:gd name="connsiteY0" fmla="*/ 0 h 66579"/>
                    <a:gd name="connsiteX1" fmla="*/ 0 w 192119"/>
                    <a:gd name="connsiteY1" fmla="*/ 32766 h 66579"/>
                    <a:gd name="connsiteX2" fmla="*/ 192119 w 192119"/>
                    <a:gd name="connsiteY2" fmla="*/ 66580 h 66579"/>
                    <a:gd name="connsiteX3" fmla="*/ 192119 w 192119"/>
                    <a:gd name="connsiteY3" fmla="*/ 0 h 665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92119" h="66579">
                      <a:moveTo>
                        <a:pt x="0" y="0"/>
                      </a:moveTo>
                      <a:lnTo>
                        <a:pt x="0" y="32766"/>
                      </a:lnTo>
                      <a:lnTo>
                        <a:pt x="192119" y="66580"/>
                      </a:lnTo>
                      <a:lnTo>
                        <a:pt x="192119" y="0"/>
                      </a:lnTo>
                      <a:close/>
                    </a:path>
                  </a:pathLst>
                </a:custGeom>
                <a:solidFill>
                  <a:srgbClr val="8E513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632" name="Freeform: Shape 631">
                  <a:extLst>
                    <a:ext uri="{FF2B5EF4-FFF2-40B4-BE49-F238E27FC236}">
                      <a16:creationId xmlns:a16="http://schemas.microsoft.com/office/drawing/2014/main" id="{0FCB7864-A68B-445D-843F-0F6304FCC4F5}"/>
                    </a:ext>
                  </a:extLst>
                </p:cNvPr>
                <p:cNvSpPr/>
                <p:nvPr/>
              </p:nvSpPr>
              <p:spPr>
                <a:xfrm>
                  <a:off x="2655376" y="-383015"/>
                  <a:ext cx="694047" cy="70631"/>
                </a:xfrm>
                <a:custGeom>
                  <a:avLst/>
                  <a:gdLst>
                    <a:gd name="connsiteX0" fmla="*/ 993553 w 993552"/>
                    <a:gd name="connsiteY0" fmla="*/ 0 h 181041"/>
                    <a:gd name="connsiteX1" fmla="*/ 0 w 993552"/>
                    <a:gd name="connsiteY1" fmla="*/ 8382 h 181041"/>
                    <a:gd name="connsiteX2" fmla="*/ 578644 w 993552"/>
                    <a:gd name="connsiteY2" fmla="*/ 89631 h 181041"/>
                    <a:gd name="connsiteX3" fmla="*/ 709898 w 993552"/>
                    <a:gd name="connsiteY3" fmla="*/ 180785 h 181041"/>
                    <a:gd name="connsiteX4" fmla="*/ 764858 w 993552"/>
                    <a:gd name="connsiteY4" fmla="*/ 90583 h 181041"/>
                    <a:gd name="connsiteX5" fmla="*/ 993553 w 993552"/>
                    <a:gd name="connsiteY5" fmla="*/ 0 h 1810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93552" h="181041">
                      <a:moveTo>
                        <a:pt x="993553" y="0"/>
                      </a:moveTo>
                      <a:lnTo>
                        <a:pt x="0" y="8382"/>
                      </a:lnTo>
                      <a:cubicBezTo>
                        <a:pt x="0" y="8382"/>
                        <a:pt x="477107" y="48959"/>
                        <a:pt x="578644" y="89631"/>
                      </a:cubicBezTo>
                      <a:cubicBezTo>
                        <a:pt x="680180" y="130207"/>
                        <a:pt x="708279" y="185261"/>
                        <a:pt x="709898" y="180785"/>
                      </a:cubicBezTo>
                      <a:cubicBezTo>
                        <a:pt x="711518" y="176308"/>
                        <a:pt x="704088" y="128683"/>
                        <a:pt x="764858" y="90583"/>
                      </a:cubicBezTo>
                      <a:cubicBezTo>
                        <a:pt x="825532" y="52388"/>
                        <a:pt x="993553" y="0"/>
                        <a:pt x="993553" y="0"/>
                      </a:cubicBezTo>
                      <a:close/>
                    </a:path>
                  </a:pathLst>
                </a:custGeom>
                <a:solidFill>
                  <a:srgbClr val="8E513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633" name="Freeform: Shape 632">
                  <a:extLst>
                    <a:ext uri="{FF2B5EF4-FFF2-40B4-BE49-F238E27FC236}">
                      <a16:creationId xmlns:a16="http://schemas.microsoft.com/office/drawing/2014/main" id="{43F0795A-0767-47B3-8BD6-D5E83085CC99}"/>
                    </a:ext>
                  </a:extLst>
                </p:cNvPr>
                <p:cNvSpPr/>
                <p:nvPr/>
              </p:nvSpPr>
              <p:spPr>
                <a:xfrm>
                  <a:off x="2882866" y="-258407"/>
                  <a:ext cx="125089" cy="39084"/>
                </a:xfrm>
                <a:custGeom>
                  <a:avLst/>
                  <a:gdLst>
                    <a:gd name="connsiteX0" fmla="*/ 0 w 179069"/>
                    <a:gd name="connsiteY0" fmla="*/ 1406 h 100180"/>
                    <a:gd name="connsiteX1" fmla="*/ 178498 w 179069"/>
                    <a:gd name="connsiteY1" fmla="*/ 930 h 100180"/>
                    <a:gd name="connsiteX2" fmla="*/ 179070 w 179069"/>
                    <a:gd name="connsiteY2" fmla="*/ 100181 h 100180"/>
                    <a:gd name="connsiteX3" fmla="*/ 1048 w 179069"/>
                    <a:gd name="connsiteY3" fmla="*/ 50174 h 100180"/>
                    <a:gd name="connsiteX4" fmla="*/ 0 w 179069"/>
                    <a:gd name="connsiteY4" fmla="*/ 1406 h 1001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9069" h="100180">
                      <a:moveTo>
                        <a:pt x="0" y="1406"/>
                      </a:moveTo>
                      <a:cubicBezTo>
                        <a:pt x="7620" y="-1451"/>
                        <a:pt x="178498" y="930"/>
                        <a:pt x="178498" y="930"/>
                      </a:cubicBezTo>
                      <a:lnTo>
                        <a:pt x="179070" y="100181"/>
                      </a:lnTo>
                      <a:lnTo>
                        <a:pt x="1048" y="50174"/>
                      </a:lnTo>
                      <a:lnTo>
                        <a:pt x="0" y="1406"/>
                      </a:lnTo>
                      <a:close/>
                    </a:path>
                  </a:pathLst>
                </a:custGeom>
                <a:solidFill>
                  <a:srgbClr val="8E513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634" name="Freeform: Shape 633">
                  <a:extLst>
                    <a:ext uri="{FF2B5EF4-FFF2-40B4-BE49-F238E27FC236}">
                      <a16:creationId xmlns:a16="http://schemas.microsoft.com/office/drawing/2014/main" id="{8293F762-1AA0-4E4F-896B-F22F14678729}"/>
                    </a:ext>
                  </a:extLst>
                </p:cNvPr>
                <p:cNvSpPr/>
                <p:nvPr/>
              </p:nvSpPr>
              <p:spPr>
                <a:xfrm>
                  <a:off x="2913207" y="-2002932"/>
                  <a:ext cx="134205" cy="18960"/>
                </a:xfrm>
                <a:custGeom>
                  <a:avLst/>
                  <a:gdLst>
                    <a:gd name="connsiteX0" fmla="*/ 0 w 192119"/>
                    <a:gd name="connsiteY0" fmla="*/ 5163 h 48597"/>
                    <a:gd name="connsiteX1" fmla="*/ 192119 w 192119"/>
                    <a:gd name="connsiteY1" fmla="*/ 4211 h 48597"/>
                    <a:gd name="connsiteX2" fmla="*/ 192119 w 192119"/>
                    <a:gd name="connsiteY2" fmla="*/ 48597 h 48597"/>
                    <a:gd name="connsiteX3" fmla="*/ 0 w 192119"/>
                    <a:gd name="connsiteY3" fmla="*/ 27642 h 48597"/>
                    <a:gd name="connsiteX4" fmla="*/ 0 w 192119"/>
                    <a:gd name="connsiteY4" fmla="*/ 5163 h 485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2119" h="48597">
                      <a:moveTo>
                        <a:pt x="0" y="5163"/>
                      </a:moveTo>
                      <a:cubicBezTo>
                        <a:pt x="0" y="5163"/>
                        <a:pt x="192119" y="-5790"/>
                        <a:pt x="192119" y="4211"/>
                      </a:cubicBezTo>
                      <a:cubicBezTo>
                        <a:pt x="192119" y="14212"/>
                        <a:pt x="192119" y="48597"/>
                        <a:pt x="192119" y="48597"/>
                      </a:cubicBezTo>
                      <a:lnTo>
                        <a:pt x="0" y="27642"/>
                      </a:lnTo>
                      <a:lnTo>
                        <a:pt x="0" y="5163"/>
                      </a:lnTo>
                      <a:close/>
                    </a:path>
                  </a:pathLst>
                </a:custGeom>
                <a:solidFill>
                  <a:srgbClr val="8E513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635" name="Freeform: Shape 634">
                  <a:extLst>
                    <a:ext uri="{FF2B5EF4-FFF2-40B4-BE49-F238E27FC236}">
                      <a16:creationId xmlns:a16="http://schemas.microsoft.com/office/drawing/2014/main" id="{A6FBBAF3-7E54-47A6-985C-093751B6C240}"/>
                    </a:ext>
                  </a:extLst>
                </p:cNvPr>
                <p:cNvSpPr/>
                <p:nvPr/>
              </p:nvSpPr>
              <p:spPr>
                <a:xfrm>
                  <a:off x="2733690" y="-2098985"/>
                  <a:ext cx="644809" cy="66666"/>
                </a:xfrm>
                <a:custGeom>
                  <a:avLst/>
                  <a:gdLst>
                    <a:gd name="connsiteX0" fmla="*/ 923068 w 923067"/>
                    <a:gd name="connsiteY0" fmla="*/ 0 h 170878"/>
                    <a:gd name="connsiteX1" fmla="*/ 0 w 923067"/>
                    <a:gd name="connsiteY1" fmla="*/ 8192 h 170878"/>
                    <a:gd name="connsiteX2" fmla="*/ 632270 w 923067"/>
                    <a:gd name="connsiteY2" fmla="*/ 170879 h 170878"/>
                    <a:gd name="connsiteX3" fmla="*/ 761810 w 923067"/>
                    <a:gd name="connsiteY3" fmla="*/ 85439 h 170878"/>
                    <a:gd name="connsiteX4" fmla="*/ 923068 w 923067"/>
                    <a:gd name="connsiteY4" fmla="*/ 0 h 1708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23067" h="170878">
                      <a:moveTo>
                        <a:pt x="923068" y="0"/>
                      </a:moveTo>
                      <a:lnTo>
                        <a:pt x="0" y="8192"/>
                      </a:lnTo>
                      <a:lnTo>
                        <a:pt x="632270" y="170879"/>
                      </a:lnTo>
                      <a:cubicBezTo>
                        <a:pt x="632270" y="170879"/>
                        <a:pt x="721138" y="108966"/>
                        <a:pt x="761810" y="85439"/>
                      </a:cubicBezTo>
                      <a:cubicBezTo>
                        <a:pt x="802386" y="61913"/>
                        <a:pt x="923068" y="0"/>
                        <a:pt x="923068" y="0"/>
                      </a:cubicBezTo>
                      <a:close/>
                    </a:path>
                  </a:pathLst>
                </a:custGeom>
                <a:solidFill>
                  <a:srgbClr val="8E513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636" name="Freeform: Shape 635">
                  <a:extLst>
                    <a:ext uri="{FF2B5EF4-FFF2-40B4-BE49-F238E27FC236}">
                      <a16:creationId xmlns:a16="http://schemas.microsoft.com/office/drawing/2014/main" id="{2EB0B8D6-9605-4E2F-88FA-465173DC2A39}"/>
                    </a:ext>
                  </a:extLst>
                </p:cNvPr>
                <p:cNvSpPr/>
                <p:nvPr/>
              </p:nvSpPr>
              <p:spPr>
                <a:xfrm>
                  <a:off x="2905289" y="-2274458"/>
                  <a:ext cx="124357" cy="32666"/>
                </a:xfrm>
                <a:custGeom>
                  <a:avLst/>
                  <a:gdLst>
                    <a:gd name="connsiteX0" fmla="*/ 0 w 178022"/>
                    <a:gd name="connsiteY0" fmla="*/ 476 h 83729"/>
                    <a:gd name="connsiteX1" fmla="*/ 178022 w 178022"/>
                    <a:gd name="connsiteY1" fmla="*/ 83439 h 83729"/>
                    <a:gd name="connsiteX2" fmla="*/ 176213 w 178022"/>
                    <a:gd name="connsiteY2" fmla="*/ 0 h 83729"/>
                    <a:gd name="connsiteX3" fmla="*/ 0 w 178022"/>
                    <a:gd name="connsiteY3" fmla="*/ 476 h 837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78022" h="83729">
                      <a:moveTo>
                        <a:pt x="0" y="476"/>
                      </a:moveTo>
                      <a:cubicBezTo>
                        <a:pt x="0" y="476"/>
                        <a:pt x="178213" y="89440"/>
                        <a:pt x="178022" y="83439"/>
                      </a:cubicBezTo>
                      <a:cubicBezTo>
                        <a:pt x="177927" y="77438"/>
                        <a:pt x="176213" y="0"/>
                        <a:pt x="176213" y="0"/>
                      </a:cubicBezTo>
                      <a:lnTo>
                        <a:pt x="0" y="476"/>
                      </a:lnTo>
                      <a:close/>
                    </a:path>
                  </a:pathLst>
                </a:custGeom>
                <a:solidFill>
                  <a:srgbClr val="8E513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610" name="Group 609">
                <a:extLst>
                  <a:ext uri="{FF2B5EF4-FFF2-40B4-BE49-F238E27FC236}">
                    <a16:creationId xmlns:a16="http://schemas.microsoft.com/office/drawing/2014/main" id="{B8505857-7E31-44DA-B862-4AFF0A1C1A4D}"/>
                  </a:ext>
                </a:extLst>
              </p:cNvPr>
              <p:cNvGrpSpPr/>
              <p:nvPr/>
            </p:nvGrpSpPr>
            <p:grpSpPr>
              <a:xfrm>
                <a:off x="9349448" y="509364"/>
                <a:ext cx="754780" cy="2204340"/>
                <a:chOff x="8435049" y="-2469811"/>
                <a:chExt cx="840030" cy="2453313"/>
              </a:xfrm>
            </p:grpSpPr>
            <p:sp>
              <p:nvSpPr>
                <p:cNvPr id="611" name="Freeform: Shape 610">
                  <a:extLst>
                    <a:ext uri="{FF2B5EF4-FFF2-40B4-BE49-F238E27FC236}">
                      <a16:creationId xmlns:a16="http://schemas.microsoft.com/office/drawing/2014/main" id="{38323FDB-137B-46CE-8EFC-360B2DF165B3}"/>
                    </a:ext>
                  </a:extLst>
                </p:cNvPr>
                <p:cNvSpPr/>
                <p:nvPr/>
              </p:nvSpPr>
              <p:spPr>
                <a:xfrm>
                  <a:off x="8766138" y="-533777"/>
                  <a:ext cx="134205" cy="74953"/>
                </a:xfrm>
                <a:custGeom>
                  <a:avLst/>
                  <a:gdLst>
                    <a:gd name="connsiteX0" fmla="*/ 192119 w 192119"/>
                    <a:gd name="connsiteY0" fmla="*/ 192120 h 192119"/>
                    <a:gd name="connsiteX1" fmla="*/ 0 w 192119"/>
                    <a:gd name="connsiteY1" fmla="*/ 192120 h 192119"/>
                    <a:gd name="connsiteX2" fmla="*/ 0 w 192119"/>
                    <a:gd name="connsiteY2" fmla="*/ 97822 h 192119"/>
                    <a:gd name="connsiteX3" fmla="*/ 0 w 192119"/>
                    <a:gd name="connsiteY3" fmla="*/ 0 h 192119"/>
                    <a:gd name="connsiteX4" fmla="*/ 192119 w 192119"/>
                    <a:gd name="connsiteY4" fmla="*/ 0 h 1921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2119" h="192119">
                      <a:moveTo>
                        <a:pt x="192119" y="192120"/>
                      </a:moveTo>
                      <a:lnTo>
                        <a:pt x="0" y="192120"/>
                      </a:lnTo>
                      <a:lnTo>
                        <a:pt x="0" y="97822"/>
                      </a:lnTo>
                      <a:lnTo>
                        <a:pt x="0" y="0"/>
                      </a:lnTo>
                      <a:lnTo>
                        <a:pt x="192119" y="0"/>
                      </a:lnTo>
                      <a:close/>
                    </a:path>
                  </a:pathLst>
                </a:custGeom>
                <a:solidFill>
                  <a:srgbClr val="C6744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612" name="Freeform: Shape 611">
                  <a:extLst>
                    <a:ext uri="{FF2B5EF4-FFF2-40B4-BE49-F238E27FC236}">
                      <a16:creationId xmlns:a16="http://schemas.microsoft.com/office/drawing/2014/main" id="{2AF97596-B949-4581-89C3-3EF7E75A600B}"/>
                    </a:ext>
                  </a:extLst>
                </p:cNvPr>
                <p:cNvSpPr/>
                <p:nvPr/>
              </p:nvSpPr>
              <p:spPr>
                <a:xfrm>
                  <a:off x="8435049" y="-500888"/>
                  <a:ext cx="814546" cy="484390"/>
                </a:xfrm>
                <a:custGeom>
                  <a:avLst/>
                  <a:gdLst>
                    <a:gd name="connsiteX0" fmla="*/ 798386 w 1166050"/>
                    <a:gd name="connsiteY0" fmla="*/ 38195 h 1241583"/>
                    <a:gd name="connsiteX1" fmla="*/ 613982 w 1166050"/>
                    <a:gd name="connsiteY1" fmla="*/ 16383 h 1241583"/>
                    <a:gd name="connsiteX2" fmla="*/ 614744 w 1166050"/>
                    <a:gd name="connsiteY2" fmla="*/ 0 h 1241583"/>
                    <a:gd name="connsiteX3" fmla="*/ 361283 w 1166050"/>
                    <a:gd name="connsiteY3" fmla="*/ 42291 h 1241583"/>
                    <a:gd name="connsiteX4" fmla="*/ 0 w 1166050"/>
                    <a:gd name="connsiteY4" fmla="*/ 273939 h 1241583"/>
                    <a:gd name="connsiteX5" fmla="*/ 265748 w 1166050"/>
                    <a:gd name="connsiteY5" fmla="*/ 396621 h 1241583"/>
                    <a:gd name="connsiteX6" fmla="*/ 320230 w 1166050"/>
                    <a:gd name="connsiteY6" fmla="*/ 580644 h 1241583"/>
                    <a:gd name="connsiteX7" fmla="*/ 498063 w 1166050"/>
                    <a:gd name="connsiteY7" fmla="*/ 580644 h 1241583"/>
                    <a:gd name="connsiteX8" fmla="*/ 501110 w 1166050"/>
                    <a:gd name="connsiteY8" fmla="*/ 723709 h 1241583"/>
                    <a:gd name="connsiteX9" fmla="*/ 415671 w 1166050"/>
                    <a:gd name="connsiteY9" fmla="*/ 1016698 h 1241583"/>
                    <a:gd name="connsiteX10" fmla="*/ 597027 w 1166050"/>
                    <a:gd name="connsiteY10" fmla="*/ 1241584 h 1241583"/>
                    <a:gd name="connsiteX11" fmla="*/ 770858 w 1166050"/>
                    <a:gd name="connsiteY11" fmla="*/ 1013746 h 1241583"/>
                    <a:gd name="connsiteX12" fmla="*/ 677418 w 1166050"/>
                    <a:gd name="connsiteY12" fmla="*/ 723233 h 1241583"/>
                    <a:gd name="connsiteX13" fmla="*/ 676561 w 1166050"/>
                    <a:gd name="connsiteY13" fmla="*/ 580072 h 1241583"/>
                    <a:gd name="connsiteX14" fmla="*/ 854297 w 1166050"/>
                    <a:gd name="connsiteY14" fmla="*/ 575215 h 1241583"/>
                    <a:gd name="connsiteX15" fmla="*/ 903732 w 1166050"/>
                    <a:gd name="connsiteY15" fmla="*/ 389763 h 1241583"/>
                    <a:gd name="connsiteX16" fmla="*/ 1166050 w 1166050"/>
                    <a:gd name="connsiteY16" fmla="*/ 259842 h 1241583"/>
                    <a:gd name="connsiteX17" fmla="*/ 798386 w 1166050"/>
                    <a:gd name="connsiteY17" fmla="*/ 38195 h 1241583"/>
                    <a:gd name="connsiteX18" fmla="*/ 588073 w 1166050"/>
                    <a:gd name="connsiteY18" fmla="*/ 548830 h 1241583"/>
                    <a:gd name="connsiteX19" fmla="*/ 588073 w 1166050"/>
                    <a:gd name="connsiteY19" fmla="*/ 556736 h 1241583"/>
                    <a:gd name="connsiteX20" fmla="*/ 587693 w 1166050"/>
                    <a:gd name="connsiteY20" fmla="*/ 556641 h 1241583"/>
                    <a:gd name="connsiteX21" fmla="*/ 588073 w 1166050"/>
                    <a:gd name="connsiteY21" fmla="*/ 548830 h 12415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1166050" h="1241583">
                      <a:moveTo>
                        <a:pt x="798386" y="38195"/>
                      </a:moveTo>
                      <a:lnTo>
                        <a:pt x="613982" y="16383"/>
                      </a:lnTo>
                      <a:lnTo>
                        <a:pt x="614744" y="0"/>
                      </a:lnTo>
                      <a:lnTo>
                        <a:pt x="361283" y="42291"/>
                      </a:lnTo>
                      <a:cubicBezTo>
                        <a:pt x="245269" y="160687"/>
                        <a:pt x="0" y="273939"/>
                        <a:pt x="0" y="273939"/>
                      </a:cubicBezTo>
                      <a:cubicBezTo>
                        <a:pt x="0" y="273939"/>
                        <a:pt x="218027" y="308038"/>
                        <a:pt x="265748" y="396621"/>
                      </a:cubicBezTo>
                      <a:cubicBezTo>
                        <a:pt x="313468" y="485204"/>
                        <a:pt x="320230" y="580644"/>
                        <a:pt x="320230" y="580644"/>
                      </a:cubicBezTo>
                      <a:lnTo>
                        <a:pt x="498063" y="580644"/>
                      </a:lnTo>
                      <a:lnTo>
                        <a:pt x="501110" y="723709"/>
                      </a:lnTo>
                      <a:cubicBezTo>
                        <a:pt x="501110" y="723709"/>
                        <a:pt x="381571" y="894112"/>
                        <a:pt x="415671" y="1016698"/>
                      </a:cubicBezTo>
                      <a:cubicBezTo>
                        <a:pt x="449771" y="1139381"/>
                        <a:pt x="597027" y="1241584"/>
                        <a:pt x="597027" y="1241584"/>
                      </a:cubicBezTo>
                      <a:cubicBezTo>
                        <a:pt x="597027" y="1241584"/>
                        <a:pt x="740188" y="1137285"/>
                        <a:pt x="770858" y="1013746"/>
                      </a:cubicBezTo>
                      <a:cubicBezTo>
                        <a:pt x="801529" y="890206"/>
                        <a:pt x="677418" y="723233"/>
                        <a:pt x="677418" y="723233"/>
                      </a:cubicBezTo>
                      <a:lnTo>
                        <a:pt x="676561" y="580072"/>
                      </a:lnTo>
                      <a:lnTo>
                        <a:pt x="854297" y="575215"/>
                      </a:lnTo>
                      <a:cubicBezTo>
                        <a:pt x="854297" y="575215"/>
                        <a:pt x="858488" y="479679"/>
                        <a:pt x="903732" y="389763"/>
                      </a:cubicBezTo>
                      <a:cubicBezTo>
                        <a:pt x="948976" y="299847"/>
                        <a:pt x="1166050" y="259842"/>
                        <a:pt x="1166050" y="259842"/>
                      </a:cubicBezTo>
                      <a:cubicBezTo>
                        <a:pt x="1166050" y="259842"/>
                        <a:pt x="917543" y="153448"/>
                        <a:pt x="798386" y="38195"/>
                      </a:cubicBezTo>
                      <a:close/>
                      <a:moveTo>
                        <a:pt x="588073" y="548830"/>
                      </a:moveTo>
                      <a:lnTo>
                        <a:pt x="588073" y="556736"/>
                      </a:lnTo>
                      <a:lnTo>
                        <a:pt x="587693" y="556641"/>
                      </a:lnTo>
                      <a:lnTo>
                        <a:pt x="588073" y="548830"/>
                      </a:lnTo>
                      <a:close/>
                    </a:path>
                  </a:pathLst>
                </a:custGeom>
                <a:solidFill>
                  <a:srgbClr val="C6744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613" name="Freeform: Shape 612">
                  <a:extLst>
                    <a:ext uri="{FF2B5EF4-FFF2-40B4-BE49-F238E27FC236}">
                      <a16:creationId xmlns:a16="http://schemas.microsoft.com/office/drawing/2014/main" id="{6578A9FF-0C72-4A7C-8A1C-5A4BF667A218}"/>
                    </a:ext>
                  </a:extLst>
                </p:cNvPr>
                <p:cNvSpPr/>
                <p:nvPr/>
              </p:nvSpPr>
              <p:spPr>
                <a:xfrm>
                  <a:off x="8555481" y="-399515"/>
                  <a:ext cx="694047" cy="70631"/>
                </a:xfrm>
                <a:custGeom>
                  <a:avLst/>
                  <a:gdLst>
                    <a:gd name="connsiteX0" fmla="*/ 993553 w 993552"/>
                    <a:gd name="connsiteY0" fmla="*/ 0 h 181041"/>
                    <a:gd name="connsiteX1" fmla="*/ 0 w 993552"/>
                    <a:gd name="connsiteY1" fmla="*/ 8382 h 181041"/>
                    <a:gd name="connsiteX2" fmla="*/ 578644 w 993552"/>
                    <a:gd name="connsiteY2" fmla="*/ 89631 h 181041"/>
                    <a:gd name="connsiteX3" fmla="*/ 709898 w 993552"/>
                    <a:gd name="connsiteY3" fmla="*/ 180785 h 181041"/>
                    <a:gd name="connsiteX4" fmla="*/ 764857 w 993552"/>
                    <a:gd name="connsiteY4" fmla="*/ 90583 h 181041"/>
                    <a:gd name="connsiteX5" fmla="*/ 993553 w 993552"/>
                    <a:gd name="connsiteY5" fmla="*/ 0 h 1810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93552" h="181041">
                      <a:moveTo>
                        <a:pt x="993553" y="0"/>
                      </a:moveTo>
                      <a:lnTo>
                        <a:pt x="0" y="8382"/>
                      </a:lnTo>
                      <a:cubicBezTo>
                        <a:pt x="0" y="8382"/>
                        <a:pt x="477107" y="48959"/>
                        <a:pt x="578644" y="89631"/>
                      </a:cubicBezTo>
                      <a:cubicBezTo>
                        <a:pt x="680180" y="130207"/>
                        <a:pt x="708279" y="185261"/>
                        <a:pt x="709898" y="180785"/>
                      </a:cubicBezTo>
                      <a:cubicBezTo>
                        <a:pt x="711517" y="176308"/>
                        <a:pt x="704088" y="128683"/>
                        <a:pt x="764857" y="90583"/>
                      </a:cubicBezTo>
                      <a:cubicBezTo>
                        <a:pt x="825532" y="52388"/>
                        <a:pt x="993553" y="0"/>
                        <a:pt x="993553" y="0"/>
                      </a:cubicBezTo>
                      <a:close/>
                    </a:path>
                  </a:pathLst>
                </a:custGeom>
                <a:solidFill>
                  <a:srgbClr val="8E513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614" name="Freeform: Shape 613">
                  <a:extLst>
                    <a:ext uri="{FF2B5EF4-FFF2-40B4-BE49-F238E27FC236}">
                      <a16:creationId xmlns:a16="http://schemas.microsoft.com/office/drawing/2014/main" id="{FF32B2F8-C1F4-40B6-ACDE-15D469C442C0}"/>
                    </a:ext>
                  </a:extLst>
                </p:cNvPr>
                <p:cNvSpPr/>
                <p:nvPr/>
              </p:nvSpPr>
              <p:spPr>
                <a:xfrm>
                  <a:off x="8782971" y="-274906"/>
                  <a:ext cx="125089" cy="39084"/>
                </a:xfrm>
                <a:custGeom>
                  <a:avLst/>
                  <a:gdLst>
                    <a:gd name="connsiteX0" fmla="*/ 0 w 179069"/>
                    <a:gd name="connsiteY0" fmla="*/ 1406 h 100180"/>
                    <a:gd name="connsiteX1" fmla="*/ 178498 w 179069"/>
                    <a:gd name="connsiteY1" fmla="*/ 930 h 100180"/>
                    <a:gd name="connsiteX2" fmla="*/ 179070 w 179069"/>
                    <a:gd name="connsiteY2" fmla="*/ 100181 h 100180"/>
                    <a:gd name="connsiteX3" fmla="*/ 1048 w 179069"/>
                    <a:gd name="connsiteY3" fmla="*/ 50174 h 100180"/>
                    <a:gd name="connsiteX4" fmla="*/ 0 w 179069"/>
                    <a:gd name="connsiteY4" fmla="*/ 1406 h 1001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9069" h="100180">
                      <a:moveTo>
                        <a:pt x="0" y="1406"/>
                      </a:moveTo>
                      <a:cubicBezTo>
                        <a:pt x="7620" y="-1451"/>
                        <a:pt x="178498" y="930"/>
                        <a:pt x="178498" y="930"/>
                      </a:cubicBezTo>
                      <a:lnTo>
                        <a:pt x="179070" y="100181"/>
                      </a:lnTo>
                      <a:lnTo>
                        <a:pt x="1048" y="50174"/>
                      </a:lnTo>
                      <a:lnTo>
                        <a:pt x="0" y="1406"/>
                      </a:lnTo>
                      <a:close/>
                    </a:path>
                  </a:pathLst>
                </a:custGeom>
                <a:solidFill>
                  <a:srgbClr val="8E513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615" name="Freeform: Shape 614">
                  <a:extLst>
                    <a:ext uri="{FF2B5EF4-FFF2-40B4-BE49-F238E27FC236}">
                      <a16:creationId xmlns:a16="http://schemas.microsoft.com/office/drawing/2014/main" id="{1A127CF1-9EA5-41E7-9FEF-15363B3D7879}"/>
                    </a:ext>
                  </a:extLst>
                </p:cNvPr>
                <p:cNvSpPr/>
                <p:nvPr/>
              </p:nvSpPr>
              <p:spPr>
                <a:xfrm>
                  <a:off x="8809720" y="-2027488"/>
                  <a:ext cx="134205" cy="74990"/>
                </a:xfrm>
                <a:custGeom>
                  <a:avLst/>
                  <a:gdLst>
                    <a:gd name="connsiteX0" fmla="*/ 0 w 192119"/>
                    <a:gd name="connsiteY0" fmla="*/ 0 h 192214"/>
                    <a:gd name="connsiteX1" fmla="*/ 192119 w 192119"/>
                    <a:gd name="connsiteY1" fmla="*/ 0 h 192214"/>
                    <a:gd name="connsiteX2" fmla="*/ 192119 w 192119"/>
                    <a:gd name="connsiteY2" fmla="*/ 94393 h 192214"/>
                    <a:gd name="connsiteX3" fmla="*/ 192119 w 192119"/>
                    <a:gd name="connsiteY3" fmla="*/ 192214 h 192214"/>
                    <a:gd name="connsiteX4" fmla="*/ 0 w 192119"/>
                    <a:gd name="connsiteY4" fmla="*/ 192214 h 1922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2119" h="192214">
                      <a:moveTo>
                        <a:pt x="0" y="0"/>
                      </a:moveTo>
                      <a:lnTo>
                        <a:pt x="192119" y="0"/>
                      </a:lnTo>
                      <a:lnTo>
                        <a:pt x="192119" y="94393"/>
                      </a:lnTo>
                      <a:lnTo>
                        <a:pt x="192119" y="192214"/>
                      </a:lnTo>
                      <a:lnTo>
                        <a:pt x="0" y="192214"/>
                      </a:lnTo>
                      <a:close/>
                    </a:path>
                  </a:pathLst>
                </a:custGeom>
                <a:solidFill>
                  <a:srgbClr val="C6744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616" name="Freeform: Shape 615">
                  <a:extLst>
                    <a:ext uri="{FF2B5EF4-FFF2-40B4-BE49-F238E27FC236}">
                      <a16:creationId xmlns:a16="http://schemas.microsoft.com/office/drawing/2014/main" id="{28A07FBA-09E1-4DB2-857C-F639BCBCAE29}"/>
                    </a:ext>
                  </a:extLst>
                </p:cNvPr>
                <p:cNvSpPr/>
                <p:nvPr/>
              </p:nvSpPr>
              <p:spPr>
                <a:xfrm>
                  <a:off x="8460400" y="-2469811"/>
                  <a:ext cx="814679" cy="484390"/>
                </a:xfrm>
                <a:custGeom>
                  <a:avLst/>
                  <a:gdLst>
                    <a:gd name="connsiteX0" fmla="*/ 367760 w 1166241"/>
                    <a:gd name="connsiteY0" fmla="*/ 1203389 h 1241583"/>
                    <a:gd name="connsiteX1" fmla="*/ 552260 w 1166241"/>
                    <a:gd name="connsiteY1" fmla="*/ 1225201 h 1241583"/>
                    <a:gd name="connsiteX2" fmla="*/ 551498 w 1166241"/>
                    <a:gd name="connsiteY2" fmla="*/ 1241584 h 1241583"/>
                    <a:gd name="connsiteX3" fmla="*/ 804958 w 1166241"/>
                    <a:gd name="connsiteY3" fmla="*/ 1199293 h 1241583"/>
                    <a:gd name="connsiteX4" fmla="*/ 1166241 w 1166241"/>
                    <a:gd name="connsiteY4" fmla="*/ 967645 h 1241583"/>
                    <a:gd name="connsiteX5" fmla="*/ 900494 w 1166241"/>
                    <a:gd name="connsiteY5" fmla="*/ 844963 h 1241583"/>
                    <a:gd name="connsiteX6" fmla="*/ 846011 w 1166241"/>
                    <a:gd name="connsiteY6" fmla="*/ 660940 h 1241583"/>
                    <a:gd name="connsiteX7" fmla="*/ 668179 w 1166241"/>
                    <a:gd name="connsiteY7" fmla="*/ 660940 h 1241583"/>
                    <a:gd name="connsiteX8" fmla="*/ 665131 w 1166241"/>
                    <a:gd name="connsiteY8" fmla="*/ 517874 h 1241583"/>
                    <a:gd name="connsiteX9" fmla="*/ 750570 w 1166241"/>
                    <a:gd name="connsiteY9" fmla="*/ 224885 h 1241583"/>
                    <a:gd name="connsiteX10" fmla="*/ 569023 w 1166241"/>
                    <a:gd name="connsiteY10" fmla="*/ 0 h 1241583"/>
                    <a:gd name="connsiteX11" fmla="*/ 395192 w 1166241"/>
                    <a:gd name="connsiteY11" fmla="*/ 227838 h 1241583"/>
                    <a:gd name="connsiteX12" fmla="*/ 488632 w 1166241"/>
                    <a:gd name="connsiteY12" fmla="*/ 518351 h 1241583"/>
                    <a:gd name="connsiteX13" fmla="*/ 489490 w 1166241"/>
                    <a:gd name="connsiteY13" fmla="*/ 661511 h 1241583"/>
                    <a:gd name="connsiteX14" fmla="*/ 311754 w 1166241"/>
                    <a:gd name="connsiteY14" fmla="*/ 666369 h 1241583"/>
                    <a:gd name="connsiteX15" fmla="*/ 262319 w 1166241"/>
                    <a:gd name="connsiteY15" fmla="*/ 851821 h 1241583"/>
                    <a:gd name="connsiteX16" fmla="*/ 0 w 1166241"/>
                    <a:gd name="connsiteY16" fmla="*/ 981742 h 1241583"/>
                    <a:gd name="connsiteX17" fmla="*/ 367760 w 1166241"/>
                    <a:gd name="connsiteY17" fmla="*/ 1203389 h 1241583"/>
                    <a:gd name="connsiteX18" fmla="*/ 577977 w 1166241"/>
                    <a:gd name="connsiteY18" fmla="*/ 692849 h 1241583"/>
                    <a:gd name="connsiteX19" fmla="*/ 577977 w 1166241"/>
                    <a:gd name="connsiteY19" fmla="*/ 684943 h 1241583"/>
                    <a:gd name="connsiteX20" fmla="*/ 578358 w 1166241"/>
                    <a:gd name="connsiteY20" fmla="*/ 685038 h 1241583"/>
                    <a:gd name="connsiteX21" fmla="*/ 577977 w 1166241"/>
                    <a:gd name="connsiteY21" fmla="*/ 692849 h 12415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1166241" h="1241583">
                      <a:moveTo>
                        <a:pt x="367760" y="1203389"/>
                      </a:moveTo>
                      <a:lnTo>
                        <a:pt x="552260" y="1225201"/>
                      </a:lnTo>
                      <a:lnTo>
                        <a:pt x="551498" y="1241584"/>
                      </a:lnTo>
                      <a:lnTo>
                        <a:pt x="804958" y="1199293"/>
                      </a:lnTo>
                      <a:cubicBezTo>
                        <a:pt x="920972" y="1080897"/>
                        <a:pt x="1166241" y="967645"/>
                        <a:pt x="1166241" y="967645"/>
                      </a:cubicBezTo>
                      <a:cubicBezTo>
                        <a:pt x="1166241" y="967645"/>
                        <a:pt x="948214" y="933545"/>
                        <a:pt x="900494" y="844963"/>
                      </a:cubicBezTo>
                      <a:cubicBezTo>
                        <a:pt x="852774" y="756380"/>
                        <a:pt x="846011" y="660940"/>
                        <a:pt x="846011" y="660940"/>
                      </a:cubicBezTo>
                      <a:lnTo>
                        <a:pt x="668179" y="660940"/>
                      </a:lnTo>
                      <a:lnTo>
                        <a:pt x="665131" y="517874"/>
                      </a:lnTo>
                      <a:cubicBezTo>
                        <a:pt x="665131" y="517874"/>
                        <a:pt x="784670" y="347472"/>
                        <a:pt x="750570" y="224885"/>
                      </a:cubicBezTo>
                      <a:cubicBezTo>
                        <a:pt x="716375" y="102203"/>
                        <a:pt x="569023" y="0"/>
                        <a:pt x="569023" y="0"/>
                      </a:cubicBezTo>
                      <a:cubicBezTo>
                        <a:pt x="569023" y="0"/>
                        <a:pt x="425863" y="104299"/>
                        <a:pt x="395192" y="227838"/>
                      </a:cubicBezTo>
                      <a:cubicBezTo>
                        <a:pt x="364522" y="351377"/>
                        <a:pt x="488632" y="518351"/>
                        <a:pt x="488632" y="518351"/>
                      </a:cubicBezTo>
                      <a:lnTo>
                        <a:pt x="489490" y="661511"/>
                      </a:lnTo>
                      <a:lnTo>
                        <a:pt x="311754" y="666369"/>
                      </a:lnTo>
                      <a:cubicBezTo>
                        <a:pt x="311754" y="666369"/>
                        <a:pt x="307563" y="761905"/>
                        <a:pt x="262319" y="851821"/>
                      </a:cubicBezTo>
                      <a:cubicBezTo>
                        <a:pt x="217075" y="941642"/>
                        <a:pt x="0" y="981742"/>
                        <a:pt x="0" y="981742"/>
                      </a:cubicBezTo>
                      <a:cubicBezTo>
                        <a:pt x="0" y="981742"/>
                        <a:pt x="248508" y="1088231"/>
                        <a:pt x="367760" y="1203389"/>
                      </a:cubicBezTo>
                      <a:close/>
                      <a:moveTo>
                        <a:pt x="577977" y="692849"/>
                      </a:moveTo>
                      <a:lnTo>
                        <a:pt x="577977" y="684943"/>
                      </a:lnTo>
                      <a:lnTo>
                        <a:pt x="578358" y="685038"/>
                      </a:lnTo>
                      <a:lnTo>
                        <a:pt x="577977" y="692849"/>
                      </a:lnTo>
                      <a:close/>
                    </a:path>
                  </a:pathLst>
                </a:custGeom>
                <a:solidFill>
                  <a:srgbClr val="C6744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617" name="Freeform: Shape 616">
                  <a:extLst>
                    <a:ext uri="{FF2B5EF4-FFF2-40B4-BE49-F238E27FC236}">
                      <a16:creationId xmlns:a16="http://schemas.microsoft.com/office/drawing/2014/main" id="{7CC84479-21A9-4CE3-8DD1-0A6C5694750C}"/>
                    </a:ext>
                  </a:extLst>
                </p:cNvPr>
                <p:cNvSpPr/>
                <p:nvPr/>
              </p:nvSpPr>
              <p:spPr>
                <a:xfrm>
                  <a:off x="8809720" y="-1996206"/>
                  <a:ext cx="134205" cy="18960"/>
                </a:xfrm>
                <a:custGeom>
                  <a:avLst/>
                  <a:gdLst>
                    <a:gd name="connsiteX0" fmla="*/ 0 w 192119"/>
                    <a:gd name="connsiteY0" fmla="*/ 5163 h 48597"/>
                    <a:gd name="connsiteX1" fmla="*/ 192119 w 192119"/>
                    <a:gd name="connsiteY1" fmla="*/ 4211 h 48597"/>
                    <a:gd name="connsiteX2" fmla="*/ 192119 w 192119"/>
                    <a:gd name="connsiteY2" fmla="*/ 48597 h 48597"/>
                    <a:gd name="connsiteX3" fmla="*/ 0 w 192119"/>
                    <a:gd name="connsiteY3" fmla="*/ 27642 h 48597"/>
                    <a:gd name="connsiteX4" fmla="*/ 0 w 192119"/>
                    <a:gd name="connsiteY4" fmla="*/ 5163 h 485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2119" h="48597">
                      <a:moveTo>
                        <a:pt x="0" y="5163"/>
                      </a:moveTo>
                      <a:cubicBezTo>
                        <a:pt x="0" y="5163"/>
                        <a:pt x="192119" y="-5790"/>
                        <a:pt x="192119" y="4211"/>
                      </a:cubicBezTo>
                      <a:cubicBezTo>
                        <a:pt x="192119" y="14212"/>
                        <a:pt x="192119" y="48597"/>
                        <a:pt x="192119" y="48597"/>
                      </a:cubicBezTo>
                      <a:lnTo>
                        <a:pt x="0" y="27642"/>
                      </a:lnTo>
                      <a:lnTo>
                        <a:pt x="0" y="5163"/>
                      </a:lnTo>
                      <a:close/>
                    </a:path>
                  </a:pathLst>
                </a:custGeom>
                <a:solidFill>
                  <a:srgbClr val="8E513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618" name="Freeform: Shape 617">
                  <a:extLst>
                    <a:ext uri="{FF2B5EF4-FFF2-40B4-BE49-F238E27FC236}">
                      <a16:creationId xmlns:a16="http://schemas.microsoft.com/office/drawing/2014/main" id="{12B11D7A-11B5-4E6D-808F-40FEF8A52889}"/>
                    </a:ext>
                  </a:extLst>
                </p:cNvPr>
                <p:cNvSpPr/>
                <p:nvPr/>
              </p:nvSpPr>
              <p:spPr>
                <a:xfrm>
                  <a:off x="8630202" y="-2092296"/>
                  <a:ext cx="644809" cy="66666"/>
                </a:xfrm>
                <a:custGeom>
                  <a:avLst/>
                  <a:gdLst>
                    <a:gd name="connsiteX0" fmla="*/ 923068 w 923067"/>
                    <a:gd name="connsiteY0" fmla="*/ 0 h 170878"/>
                    <a:gd name="connsiteX1" fmla="*/ 0 w 923067"/>
                    <a:gd name="connsiteY1" fmla="*/ 8192 h 170878"/>
                    <a:gd name="connsiteX2" fmla="*/ 632270 w 923067"/>
                    <a:gd name="connsiteY2" fmla="*/ 170879 h 170878"/>
                    <a:gd name="connsiteX3" fmla="*/ 761809 w 923067"/>
                    <a:gd name="connsiteY3" fmla="*/ 85439 h 170878"/>
                    <a:gd name="connsiteX4" fmla="*/ 923068 w 923067"/>
                    <a:gd name="connsiteY4" fmla="*/ 0 h 1708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23067" h="170878">
                      <a:moveTo>
                        <a:pt x="923068" y="0"/>
                      </a:moveTo>
                      <a:lnTo>
                        <a:pt x="0" y="8192"/>
                      </a:lnTo>
                      <a:lnTo>
                        <a:pt x="632270" y="170879"/>
                      </a:lnTo>
                      <a:cubicBezTo>
                        <a:pt x="632270" y="170879"/>
                        <a:pt x="721138" y="108966"/>
                        <a:pt x="761809" y="85439"/>
                      </a:cubicBezTo>
                      <a:cubicBezTo>
                        <a:pt x="802386" y="61913"/>
                        <a:pt x="923068" y="0"/>
                        <a:pt x="923068" y="0"/>
                      </a:cubicBezTo>
                      <a:close/>
                    </a:path>
                  </a:pathLst>
                </a:custGeom>
                <a:solidFill>
                  <a:srgbClr val="8E513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619" name="Freeform: Shape 618">
                  <a:extLst>
                    <a:ext uri="{FF2B5EF4-FFF2-40B4-BE49-F238E27FC236}">
                      <a16:creationId xmlns:a16="http://schemas.microsoft.com/office/drawing/2014/main" id="{B42A4FE5-7FC8-43F5-A11F-8BCBE6BDF449}"/>
                    </a:ext>
                  </a:extLst>
                </p:cNvPr>
                <p:cNvSpPr/>
                <p:nvPr/>
              </p:nvSpPr>
              <p:spPr>
                <a:xfrm>
                  <a:off x="8801801" y="-2267731"/>
                  <a:ext cx="124357" cy="32666"/>
                </a:xfrm>
                <a:custGeom>
                  <a:avLst/>
                  <a:gdLst>
                    <a:gd name="connsiteX0" fmla="*/ 0 w 178022"/>
                    <a:gd name="connsiteY0" fmla="*/ 476 h 83729"/>
                    <a:gd name="connsiteX1" fmla="*/ 178022 w 178022"/>
                    <a:gd name="connsiteY1" fmla="*/ 83439 h 83729"/>
                    <a:gd name="connsiteX2" fmla="*/ 176213 w 178022"/>
                    <a:gd name="connsiteY2" fmla="*/ 0 h 83729"/>
                    <a:gd name="connsiteX3" fmla="*/ 0 w 178022"/>
                    <a:gd name="connsiteY3" fmla="*/ 476 h 837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78022" h="83729">
                      <a:moveTo>
                        <a:pt x="0" y="476"/>
                      </a:moveTo>
                      <a:cubicBezTo>
                        <a:pt x="0" y="476"/>
                        <a:pt x="178213" y="89440"/>
                        <a:pt x="178022" y="83439"/>
                      </a:cubicBezTo>
                      <a:cubicBezTo>
                        <a:pt x="177927" y="77438"/>
                        <a:pt x="176213" y="0"/>
                        <a:pt x="176213" y="0"/>
                      </a:cubicBezTo>
                      <a:lnTo>
                        <a:pt x="0" y="476"/>
                      </a:lnTo>
                      <a:close/>
                    </a:path>
                  </a:pathLst>
                </a:custGeom>
                <a:solidFill>
                  <a:srgbClr val="8E513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grpSp>
              <p:nvGrpSpPr>
                <p:cNvPr id="620" name="Graphic 2337">
                  <a:extLst>
                    <a:ext uri="{FF2B5EF4-FFF2-40B4-BE49-F238E27FC236}">
                      <a16:creationId xmlns:a16="http://schemas.microsoft.com/office/drawing/2014/main" id="{6FBC5D19-799E-4C58-8601-0B9F3D74D2AF}"/>
                    </a:ext>
                  </a:extLst>
                </p:cNvPr>
                <p:cNvGrpSpPr/>
                <p:nvPr/>
              </p:nvGrpSpPr>
              <p:grpSpPr>
                <a:xfrm>
                  <a:off x="8543837" y="-1977841"/>
                  <a:ext cx="618795" cy="1460564"/>
                  <a:chOff x="9873519" y="1535334"/>
                  <a:chExt cx="885825" cy="3743706"/>
                </a:xfrm>
              </p:grpSpPr>
              <p:sp>
                <p:nvSpPr>
                  <p:cNvPr id="622" name="Freeform: Shape 621">
                    <a:extLst>
                      <a:ext uri="{FF2B5EF4-FFF2-40B4-BE49-F238E27FC236}">
                        <a16:creationId xmlns:a16="http://schemas.microsoft.com/office/drawing/2014/main" id="{9ECCD637-2CC7-477F-8BF4-3A17D608237E}"/>
                      </a:ext>
                    </a:extLst>
                  </p:cNvPr>
                  <p:cNvSpPr/>
                  <p:nvPr/>
                </p:nvSpPr>
                <p:spPr>
                  <a:xfrm>
                    <a:off x="9873519" y="1535334"/>
                    <a:ext cx="885825" cy="3743706"/>
                  </a:xfrm>
                  <a:custGeom>
                    <a:avLst/>
                    <a:gdLst>
                      <a:gd name="connsiteX0" fmla="*/ 0 w 885825"/>
                      <a:gd name="connsiteY0" fmla="*/ 0 h 3743706"/>
                      <a:gd name="connsiteX1" fmla="*/ 885825 w 885825"/>
                      <a:gd name="connsiteY1" fmla="*/ 0 h 3743706"/>
                      <a:gd name="connsiteX2" fmla="*/ 885825 w 885825"/>
                      <a:gd name="connsiteY2" fmla="*/ 3743706 h 3743706"/>
                      <a:gd name="connsiteX3" fmla="*/ 0 w 885825"/>
                      <a:gd name="connsiteY3" fmla="*/ 3743706 h 37437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85825" h="3743706">
                        <a:moveTo>
                          <a:pt x="0" y="0"/>
                        </a:moveTo>
                        <a:lnTo>
                          <a:pt x="885825" y="0"/>
                        </a:lnTo>
                        <a:lnTo>
                          <a:pt x="885825" y="3743706"/>
                        </a:lnTo>
                        <a:lnTo>
                          <a:pt x="0" y="3743706"/>
                        </a:lnTo>
                        <a:close/>
                      </a:path>
                    </a:pathLst>
                  </a:custGeom>
                  <a:solidFill>
                    <a:srgbClr val="F4D37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623" name="Freeform: Shape 622">
                    <a:extLst>
                      <a:ext uri="{FF2B5EF4-FFF2-40B4-BE49-F238E27FC236}">
                        <a16:creationId xmlns:a16="http://schemas.microsoft.com/office/drawing/2014/main" id="{3BF53E09-7BA0-471D-9F5D-C94385A61BFE}"/>
                      </a:ext>
                    </a:extLst>
                  </p:cNvPr>
                  <p:cNvSpPr/>
                  <p:nvPr/>
                </p:nvSpPr>
                <p:spPr>
                  <a:xfrm>
                    <a:off x="10527315" y="1535334"/>
                    <a:ext cx="231933" cy="3743706"/>
                  </a:xfrm>
                  <a:custGeom>
                    <a:avLst/>
                    <a:gdLst>
                      <a:gd name="connsiteX0" fmla="*/ 0 w 231933"/>
                      <a:gd name="connsiteY0" fmla="*/ 0 h 3743706"/>
                      <a:gd name="connsiteX1" fmla="*/ 231933 w 231933"/>
                      <a:gd name="connsiteY1" fmla="*/ 0 h 3743706"/>
                      <a:gd name="connsiteX2" fmla="*/ 231933 w 231933"/>
                      <a:gd name="connsiteY2" fmla="*/ 3743706 h 3743706"/>
                      <a:gd name="connsiteX3" fmla="*/ 0 w 231933"/>
                      <a:gd name="connsiteY3" fmla="*/ 3743706 h 37437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1933" h="3743706">
                        <a:moveTo>
                          <a:pt x="0" y="0"/>
                        </a:moveTo>
                        <a:lnTo>
                          <a:pt x="231933" y="0"/>
                        </a:lnTo>
                        <a:lnTo>
                          <a:pt x="231933" y="3743706"/>
                        </a:lnTo>
                        <a:lnTo>
                          <a:pt x="0" y="3743706"/>
                        </a:lnTo>
                        <a:close/>
                      </a:path>
                    </a:pathLst>
                  </a:custGeom>
                  <a:solidFill>
                    <a:srgbClr val="DBBA7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624" name="Freeform: Shape 623">
                    <a:extLst>
                      <a:ext uri="{FF2B5EF4-FFF2-40B4-BE49-F238E27FC236}">
                        <a16:creationId xmlns:a16="http://schemas.microsoft.com/office/drawing/2014/main" id="{1581733D-0AB3-4DA0-A4A7-CFD5B9749FD0}"/>
                      </a:ext>
                    </a:extLst>
                  </p:cNvPr>
                  <p:cNvSpPr/>
                  <p:nvPr/>
                </p:nvSpPr>
                <p:spPr>
                  <a:xfrm>
                    <a:off x="10011678" y="1722855"/>
                    <a:ext cx="225223" cy="3450737"/>
                  </a:xfrm>
                  <a:custGeom>
                    <a:avLst/>
                    <a:gdLst>
                      <a:gd name="connsiteX0" fmla="*/ 1477 w 225223"/>
                      <a:gd name="connsiteY0" fmla="*/ 196432 h 3450737"/>
                      <a:gd name="connsiteX1" fmla="*/ 9764 w 225223"/>
                      <a:gd name="connsiteY1" fmla="*/ 3184520 h 3450737"/>
                      <a:gd name="connsiteX2" fmla="*/ 24146 w 225223"/>
                      <a:gd name="connsiteY2" fmla="*/ 3370924 h 3450737"/>
                      <a:gd name="connsiteX3" fmla="*/ 165021 w 225223"/>
                      <a:gd name="connsiteY3" fmla="*/ 3441790 h 3450737"/>
                      <a:gd name="connsiteX4" fmla="*/ 225124 w 225223"/>
                      <a:gd name="connsiteY4" fmla="*/ 3264054 h 3450737"/>
                      <a:gd name="connsiteX5" fmla="*/ 196930 w 225223"/>
                      <a:gd name="connsiteY5" fmla="*/ 1498690 h 3450737"/>
                      <a:gd name="connsiteX6" fmla="*/ 170641 w 225223"/>
                      <a:gd name="connsiteY6" fmla="*/ 953955 h 3450737"/>
                      <a:gd name="connsiteX7" fmla="*/ 155020 w 225223"/>
                      <a:gd name="connsiteY7" fmla="*/ 398267 h 3450737"/>
                      <a:gd name="connsiteX8" fmla="*/ 209408 w 225223"/>
                      <a:gd name="connsiteY8" fmla="*/ 169953 h 3450737"/>
                      <a:gd name="connsiteX9" fmla="*/ 1477 w 225223"/>
                      <a:gd name="connsiteY9" fmla="*/ 196432 h 34507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225223" h="3450737">
                        <a:moveTo>
                          <a:pt x="1477" y="196432"/>
                        </a:moveTo>
                        <a:cubicBezTo>
                          <a:pt x="86821" y="1189413"/>
                          <a:pt x="89583" y="2190967"/>
                          <a:pt x="9764" y="3184520"/>
                        </a:cubicBezTo>
                        <a:cubicBezTo>
                          <a:pt x="4716" y="3247385"/>
                          <a:pt x="-142" y="3313679"/>
                          <a:pt x="24146" y="3370924"/>
                        </a:cubicBezTo>
                        <a:cubicBezTo>
                          <a:pt x="48530" y="3428169"/>
                          <a:pt x="113396" y="3469793"/>
                          <a:pt x="165021" y="3441790"/>
                        </a:cubicBezTo>
                        <a:cubicBezTo>
                          <a:pt x="219790" y="3412072"/>
                          <a:pt x="226172" y="3330919"/>
                          <a:pt x="225124" y="3264054"/>
                        </a:cubicBezTo>
                        <a:cubicBezTo>
                          <a:pt x="215694" y="2675599"/>
                          <a:pt x="206360" y="2087145"/>
                          <a:pt x="196930" y="1498690"/>
                        </a:cubicBezTo>
                        <a:cubicBezTo>
                          <a:pt x="194072" y="1316763"/>
                          <a:pt x="191119" y="1134549"/>
                          <a:pt x="170641" y="953955"/>
                        </a:cubicBezTo>
                        <a:cubicBezTo>
                          <a:pt x="149590" y="768694"/>
                          <a:pt x="110348" y="578385"/>
                          <a:pt x="155020" y="398267"/>
                        </a:cubicBezTo>
                        <a:cubicBezTo>
                          <a:pt x="173879" y="322067"/>
                          <a:pt x="207693" y="248915"/>
                          <a:pt x="209408" y="169953"/>
                        </a:cubicBezTo>
                        <a:cubicBezTo>
                          <a:pt x="214646" y="-60838"/>
                          <a:pt x="-20717" y="-60933"/>
                          <a:pt x="1477" y="196432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52000"/>
                    </a:srgb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sp>
              <p:nvSpPr>
                <p:cNvPr id="621" name="Freeform: Shape 620">
                  <a:extLst>
                    <a:ext uri="{FF2B5EF4-FFF2-40B4-BE49-F238E27FC236}">
                      <a16:creationId xmlns:a16="http://schemas.microsoft.com/office/drawing/2014/main" id="{B553EE3C-393F-415F-A6E7-0FC685FE226F}"/>
                    </a:ext>
                  </a:extLst>
                </p:cNvPr>
                <p:cNvSpPr/>
                <p:nvPr/>
              </p:nvSpPr>
              <p:spPr>
                <a:xfrm>
                  <a:off x="8766138" y="-517277"/>
                  <a:ext cx="136334" cy="20996"/>
                </a:xfrm>
                <a:custGeom>
                  <a:avLst/>
                  <a:gdLst>
                    <a:gd name="connsiteX0" fmla="*/ 0 w 195167"/>
                    <a:gd name="connsiteY0" fmla="*/ 0 h 53816"/>
                    <a:gd name="connsiteX1" fmla="*/ 192119 w 195167"/>
                    <a:gd name="connsiteY1" fmla="*/ 0 h 53816"/>
                    <a:gd name="connsiteX2" fmla="*/ 195167 w 195167"/>
                    <a:gd name="connsiteY2" fmla="*/ 53816 h 53816"/>
                    <a:gd name="connsiteX3" fmla="*/ 0 w 195167"/>
                    <a:gd name="connsiteY3" fmla="*/ 26861 h 538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95167" h="53816">
                      <a:moveTo>
                        <a:pt x="0" y="0"/>
                      </a:moveTo>
                      <a:lnTo>
                        <a:pt x="192119" y="0"/>
                      </a:lnTo>
                      <a:lnTo>
                        <a:pt x="195167" y="53816"/>
                      </a:lnTo>
                      <a:lnTo>
                        <a:pt x="0" y="26861"/>
                      </a:lnTo>
                      <a:close/>
                    </a:path>
                  </a:pathLst>
                </a:custGeom>
                <a:solidFill>
                  <a:srgbClr val="8E513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</p:grpSp>
        <p:sp>
          <p:nvSpPr>
            <p:cNvPr id="638" name="Text Box 12">
              <a:extLst>
                <a:ext uri="{FF2B5EF4-FFF2-40B4-BE49-F238E27FC236}">
                  <a16:creationId xmlns:a16="http://schemas.microsoft.com/office/drawing/2014/main" id="{B5A1600E-2793-4C5F-A896-59E79FC026D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70787" y="-2401208"/>
              <a:ext cx="6606663" cy="5539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just" eaLnBrk="1" hangingPunct="1">
                <a:spcBef>
                  <a:spcPct val="50000"/>
                </a:spcBef>
              </a:pPr>
              <a:r>
                <a:rPr lang="vi-VN" altLang="en-US" sz="3000" b="1" dirty="0">
                  <a:solidFill>
                    <a:srgbClr val="C00000"/>
                  </a:solidFill>
                  <a:cs typeface="Arial" panose="020B0604020202020204" pitchFamily="34" charset="0"/>
                </a:rPr>
                <a:t>3. Đoạn văn nói lên điều gì?</a:t>
              </a:r>
            </a:p>
          </p:txBody>
        </p:sp>
      </p:grpSp>
      <p:grpSp>
        <p:nvGrpSpPr>
          <p:cNvPr id="674" name="Group 673">
            <a:extLst>
              <a:ext uri="{FF2B5EF4-FFF2-40B4-BE49-F238E27FC236}">
                <a16:creationId xmlns:a16="http://schemas.microsoft.com/office/drawing/2014/main" id="{6A95B0B4-1E9A-4618-B374-04F8D2436483}"/>
              </a:ext>
            </a:extLst>
          </p:cNvPr>
          <p:cNvGrpSpPr/>
          <p:nvPr/>
        </p:nvGrpSpPr>
        <p:grpSpPr>
          <a:xfrm>
            <a:off x="1668411" y="2592644"/>
            <a:ext cx="8802943" cy="2076450"/>
            <a:chOff x="-5695950" y="-1752600"/>
            <a:chExt cx="8947047" cy="2076450"/>
          </a:xfrm>
        </p:grpSpPr>
        <p:pic>
          <p:nvPicPr>
            <p:cNvPr id="675" name="Picture 674">
              <a:extLst>
                <a:ext uri="{FF2B5EF4-FFF2-40B4-BE49-F238E27FC236}">
                  <a16:creationId xmlns:a16="http://schemas.microsoft.com/office/drawing/2014/main" id="{A7602ED9-9EC7-4228-844F-0153F3E6C4B8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33889" b="35834"/>
            <a:stretch/>
          </p:blipFill>
          <p:spPr>
            <a:xfrm>
              <a:off x="-5695950" y="-1752600"/>
              <a:ext cx="8947047" cy="2076450"/>
            </a:xfrm>
            <a:prstGeom prst="rect">
              <a:avLst/>
            </a:prstGeom>
          </p:spPr>
        </p:pic>
        <p:sp>
          <p:nvSpPr>
            <p:cNvPr id="676" name="Text Box 8">
              <a:extLst>
                <a:ext uri="{FF2B5EF4-FFF2-40B4-BE49-F238E27FC236}">
                  <a16:creationId xmlns:a16="http://schemas.microsoft.com/office/drawing/2014/main" id="{B7FC59AC-413B-419D-A61F-571543C7584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-3714750" y="-1365945"/>
              <a:ext cx="6172814" cy="138499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vi-VN" altLang="en-US" b="1" dirty="0">
                  <a:cs typeface="Arial" panose="020B0604020202020204" pitchFamily="34" charset="0"/>
                </a:rPr>
                <a:t>Ca ngợi kim tự tháp là công trình kiến trúc và sự tài giỏi của người Ai Cập cổ đại.</a:t>
              </a:r>
              <a:endParaRPr lang="en-US" altLang="en-US" b="1" dirty="0">
                <a:cs typeface="Arial" panose="020B0604020202020204" pitchFamily="34" charset="0"/>
              </a:endParaRPr>
            </a:p>
          </p:txBody>
        </p:sp>
      </p:grpSp>
      <p:grpSp>
        <p:nvGrpSpPr>
          <p:cNvPr id="677" name="Graphic 2125">
            <a:extLst>
              <a:ext uri="{FF2B5EF4-FFF2-40B4-BE49-F238E27FC236}">
                <a16:creationId xmlns:a16="http://schemas.microsoft.com/office/drawing/2014/main" id="{6BDEB84A-0101-4B5A-BEF0-7EFE63BBC9E3}"/>
              </a:ext>
            </a:extLst>
          </p:cNvPr>
          <p:cNvGrpSpPr/>
          <p:nvPr/>
        </p:nvGrpSpPr>
        <p:grpSpPr>
          <a:xfrm>
            <a:off x="-2209346" y="1200282"/>
            <a:ext cx="2701283" cy="599021"/>
            <a:chOff x="5795962" y="3309937"/>
            <a:chExt cx="1989162" cy="799371"/>
          </a:xfrm>
        </p:grpSpPr>
        <p:grpSp>
          <p:nvGrpSpPr>
            <p:cNvPr id="678" name="Graphic 2125">
              <a:extLst>
                <a:ext uri="{FF2B5EF4-FFF2-40B4-BE49-F238E27FC236}">
                  <a16:creationId xmlns:a16="http://schemas.microsoft.com/office/drawing/2014/main" id="{296F3207-A163-46D7-A120-7BADE5E29544}"/>
                </a:ext>
              </a:extLst>
            </p:cNvPr>
            <p:cNvGrpSpPr/>
            <p:nvPr/>
          </p:nvGrpSpPr>
          <p:grpSpPr>
            <a:xfrm>
              <a:off x="5795962" y="3309937"/>
              <a:ext cx="1989162" cy="799371"/>
              <a:chOff x="5795962" y="3309937"/>
              <a:chExt cx="1989162" cy="799371"/>
            </a:xfrm>
          </p:grpSpPr>
          <p:grpSp>
            <p:nvGrpSpPr>
              <p:cNvPr id="680" name="Graphic 2125">
                <a:extLst>
                  <a:ext uri="{FF2B5EF4-FFF2-40B4-BE49-F238E27FC236}">
                    <a16:creationId xmlns:a16="http://schemas.microsoft.com/office/drawing/2014/main" id="{6A923A72-3AA2-4A14-AD36-F27D3262A020}"/>
                  </a:ext>
                </a:extLst>
              </p:cNvPr>
              <p:cNvGrpSpPr/>
              <p:nvPr/>
            </p:nvGrpSpPr>
            <p:grpSpPr>
              <a:xfrm>
                <a:off x="5817634" y="3318417"/>
                <a:ext cx="1967489" cy="790890"/>
                <a:chOff x="5817634" y="3318417"/>
                <a:chExt cx="1967489" cy="790890"/>
              </a:xfrm>
            </p:grpSpPr>
            <p:sp>
              <p:nvSpPr>
                <p:cNvPr id="696" name="Freeform: Shape 695">
                  <a:extLst>
                    <a:ext uri="{FF2B5EF4-FFF2-40B4-BE49-F238E27FC236}">
                      <a16:creationId xmlns:a16="http://schemas.microsoft.com/office/drawing/2014/main" id="{BAD70AC1-368C-4EA8-99A1-C15605447C6F}"/>
                    </a:ext>
                  </a:extLst>
                </p:cNvPr>
                <p:cNvSpPr/>
                <p:nvPr/>
              </p:nvSpPr>
              <p:spPr>
                <a:xfrm>
                  <a:off x="5817634" y="3318417"/>
                  <a:ext cx="1967489" cy="790890"/>
                </a:xfrm>
                <a:custGeom>
                  <a:avLst/>
                  <a:gdLst>
                    <a:gd name="connsiteX0" fmla="*/ 1855986 w 1967489"/>
                    <a:gd name="connsiteY0" fmla="*/ 765763 h 790890"/>
                    <a:gd name="connsiteX1" fmla="*/ 271064 w 1967489"/>
                    <a:gd name="connsiteY1" fmla="*/ 790891 h 790890"/>
                    <a:gd name="connsiteX2" fmla="*/ 79466 w 1967489"/>
                    <a:gd name="connsiteY2" fmla="*/ 660855 h 790890"/>
                    <a:gd name="connsiteX3" fmla="*/ 9737 w 1967489"/>
                    <a:gd name="connsiteY3" fmla="*/ 579191 h 790890"/>
                    <a:gd name="connsiteX4" fmla="*/ 0 w 1967489"/>
                    <a:gd name="connsiteY4" fmla="*/ 298390 h 790890"/>
                    <a:gd name="connsiteX5" fmla="*/ 79466 w 1967489"/>
                    <a:gd name="connsiteY5" fmla="*/ 232744 h 790890"/>
                    <a:gd name="connsiteX6" fmla="*/ 79466 w 1967489"/>
                    <a:gd name="connsiteY6" fmla="*/ 167727 h 790890"/>
                    <a:gd name="connsiteX7" fmla="*/ 271064 w 1967489"/>
                    <a:gd name="connsiteY7" fmla="*/ 37691 h 790890"/>
                    <a:gd name="connsiteX8" fmla="*/ 749116 w 1967489"/>
                    <a:gd name="connsiteY8" fmla="*/ 0 h 790890"/>
                    <a:gd name="connsiteX9" fmla="*/ 1184137 w 1967489"/>
                    <a:gd name="connsiteY9" fmla="*/ 44916 h 790890"/>
                    <a:gd name="connsiteX10" fmla="*/ 1252924 w 1967489"/>
                    <a:gd name="connsiteY10" fmla="*/ 37377 h 790890"/>
                    <a:gd name="connsiteX11" fmla="*/ 1782174 w 1967489"/>
                    <a:gd name="connsiteY11" fmla="*/ 37377 h 790890"/>
                    <a:gd name="connsiteX12" fmla="*/ 1967490 w 1967489"/>
                    <a:gd name="connsiteY12" fmla="*/ 122811 h 790890"/>
                    <a:gd name="connsiteX13" fmla="*/ 1897446 w 1967489"/>
                    <a:gd name="connsiteY13" fmla="*/ 653317 h 790890"/>
                    <a:gd name="connsiteX14" fmla="*/ 1855986 w 1967489"/>
                    <a:gd name="connsiteY14" fmla="*/ 765763 h 790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967489" h="790890">
                      <a:moveTo>
                        <a:pt x="1855986" y="765763"/>
                      </a:moveTo>
                      <a:lnTo>
                        <a:pt x="271064" y="790891"/>
                      </a:lnTo>
                      <a:cubicBezTo>
                        <a:pt x="165842" y="790891"/>
                        <a:pt x="79466" y="732469"/>
                        <a:pt x="79466" y="660855"/>
                      </a:cubicBezTo>
                      <a:lnTo>
                        <a:pt x="9737" y="579191"/>
                      </a:lnTo>
                      <a:lnTo>
                        <a:pt x="0" y="298390"/>
                      </a:lnTo>
                      <a:lnTo>
                        <a:pt x="79466" y="232744"/>
                      </a:lnTo>
                      <a:lnTo>
                        <a:pt x="79466" y="167727"/>
                      </a:lnTo>
                      <a:cubicBezTo>
                        <a:pt x="79466" y="96113"/>
                        <a:pt x="165528" y="37691"/>
                        <a:pt x="271064" y="37691"/>
                      </a:cubicBezTo>
                      <a:lnTo>
                        <a:pt x="749116" y="0"/>
                      </a:lnTo>
                      <a:lnTo>
                        <a:pt x="1184137" y="44916"/>
                      </a:lnTo>
                      <a:lnTo>
                        <a:pt x="1252924" y="37377"/>
                      </a:lnTo>
                      <a:lnTo>
                        <a:pt x="1782174" y="37377"/>
                      </a:lnTo>
                      <a:cubicBezTo>
                        <a:pt x="1887395" y="37377"/>
                        <a:pt x="1967490" y="51197"/>
                        <a:pt x="1967490" y="122811"/>
                      </a:cubicBezTo>
                      <a:lnTo>
                        <a:pt x="1897446" y="653317"/>
                      </a:lnTo>
                      <a:cubicBezTo>
                        <a:pt x="1897446" y="724931"/>
                        <a:pt x="1961208" y="765763"/>
                        <a:pt x="1855986" y="765763"/>
                      </a:cubicBezTo>
                      <a:close/>
                    </a:path>
                  </a:pathLst>
                </a:custGeom>
                <a:solidFill>
                  <a:srgbClr val="512C1E">
                    <a:alpha val="60000"/>
                  </a:srgbClr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grpSp>
              <p:nvGrpSpPr>
                <p:cNvPr id="697" name="Graphic 2125">
                  <a:extLst>
                    <a:ext uri="{FF2B5EF4-FFF2-40B4-BE49-F238E27FC236}">
                      <a16:creationId xmlns:a16="http://schemas.microsoft.com/office/drawing/2014/main" id="{5F26E7F6-07C7-49BC-9089-40400E0CDEBB}"/>
                    </a:ext>
                  </a:extLst>
                </p:cNvPr>
                <p:cNvGrpSpPr/>
                <p:nvPr/>
              </p:nvGrpSpPr>
              <p:grpSpPr>
                <a:xfrm>
                  <a:off x="5897100" y="3355794"/>
                  <a:ext cx="1817980" cy="681899"/>
                  <a:chOff x="5897100" y="3355794"/>
                  <a:chExt cx="1817980" cy="681899"/>
                </a:xfrm>
                <a:solidFill>
                  <a:srgbClr val="593B2E"/>
                </a:solidFill>
              </p:grpSpPr>
              <p:sp>
                <p:nvSpPr>
                  <p:cNvPr id="703" name="Freeform: Shape 702">
                    <a:extLst>
                      <a:ext uri="{FF2B5EF4-FFF2-40B4-BE49-F238E27FC236}">
                        <a16:creationId xmlns:a16="http://schemas.microsoft.com/office/drawing/2014/main" id="{440B5B23-C555-428A-8221-CCC2A9CA9DBC}"/>
                      </a:ext>
                    </a:extLst>
                  </p:cNvPr>
                  <p:cNvSpPr/>
                  <p:nvPr/>
                </p:nvSpPr>
                <p:spPr>
                  <a:xfrm>
                    <a:off x="6003578" y="3429604"/>
                    <a:ext cx="1696739" cy="608090"/>
                  </a:xfrm>
                  <a:custGeom>
                    <a:avLst/>
                    <a:gdLst>
                      <a:gd name="connsiteX0" fmla="*/ 0 w 1696739"/>
                      <a:gd name="connsiteY0" fmla="*/ 65962 h 608090"/>
                      <a:gd name="connsiteX1" fmla="*/ 0 w 1696739"/>
                      <a:gd name="connsiteY1" fmla="*/ 542130 h 608090"/>
                      <a:gd name="connsiteX2" fmla="*/ 98940 w 1696739"/>
                      <a:gd name="connsiteY2" fmla="*/ 608090 h 608090"/>
                      <a:gd name="connsiteX3" fmla="*/ 1597800 w 1696739"/>
                      <a:gd name="connsiteY3" fmla="*/ 608090 h 608090"/>
                      <a:gd name="connsiteX4" fmla="*/ 1696740 w 1696739"/>
                      <a:gd name="connsiteY4" fmla="*/ 542130 h 608090"/>
                      <a:gd name="connsiteX5" fmla="*/ 1696740 w 1696739"/>
                      <a:gd name="connsiteY5" fmla="*/ 72872 h 608090"/>
                      <a:gd name="connsiteX6" fmla="*/ 1598428 w 1696739"/>
                      <a:gd name="connsiteY6" fmla="*/ 6913 h 608090"/>
                      <a:gd name="connsiteX7" fmla="*/ 99882 w 1696739"/>
                      <a:gd name="connsiteY7" fmla="*/ 2 h 608090"/>
                      <a:gd name="connsiteX8" fmla="*/ 0 w 1696739"/>
                      <a:gd name="connsiteY8" fmla="*/ 65962 h 6080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696739" h="608090">
                        <a:moveTo>
                          <a:pt x="0" y="65962"/>
                        </a:moveTo>
                        <a:lnTo>
                          <a:pt x="0" y="542130"/>
                        </a:lnTo>
                        <a:cubicBezTo>
                          <a:pt x="0" y="578565"/>
                          <a:pt x="44287" y="608090"/>
                          <a:pt x="98940" y="608090"/>
                        </a:cubicBezTo>
                        <a:lnTo>
                          <a:pt x="1597800" y="608090"/>
                        </a:lnTo>
                        <a:cubicBezTo>
                          <a:pt x="1652453" y="608090"/>
                          <a:pt x="1696740" y="578565"/>
                          <a:pt x="1696740" y="542130"/>
                        </a:cubicBezTo>
                        <a:lnTo>
                          <a:pt x="1696740" y="72872"/>
                        </a:lnTo>
                        <a:cubicBezTo>
                          <a:pt x="1696740" y="36437"/>
                          <a:pt x="1652767" y="6913"/>
                          <a:pt x="1598428" y="6913"/>
                        </a:cubicBezTo>
                        <a:lnTo>
                          <a:pt x="99882" y="2"/>
                        </a:lnTo>
                        <a:cubicBezTo>
                          <a:pt x="44916" y="-312"/>
                          <a:pt x="0" y="29213"/>
                          <a:pt x="0" y="65962"/>
                        </a:cubicBez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704" name="Freeform: Shape 703">
                    <a:extLst>
                      <a:ext uri="{FF2B5EF4-FFF2-40B4-BE49-F238E27FC236}">
                        <a16:creationId xmlns:a16="http://schemas.microsoft.com/office/drawing/2014/main" id="{B9EBEF9C-76F6-4B93-B631-711BA72AB71A}"/>
                      </a:ext>
                    </a:extLst>
                  </p:cNvPr>
                  <p:cNvSpPr/>
                  <p:nvPr/>
                </p:nvSpPr>
                <p:spPr>
                  <a:xfrm>
                    <a:off x="5976566" y="3434946"/>
                    <a:ext cx="1709303" cy="590812"/>
                  </a:xfrm>
                  <a:custGeom>
                    <a:avLst/>
                    <a:gdLst>
                      <a:gd name="connsiteX0" fmla="*/ 69101 w 1709303"/>
                      <a:gd name="connsiteY0" fmla="*/ 590812 h 590812"/>
                      <a:gd name="connsiteX1" fmla="*/ 42403 w 1709303"/>
                      <a:gd name="connsiteY1" fmla="*/ 369690 h 590812"/>
                      <a:gd name="connsiteX2" fmla="*/ 67530 w 1709303"/>
                      <a:gd name="connsiteY2" fmla="*/ 41775 h 590812"/>
                      <a:gd name="connsiteX3" fmla="*/ 1709304 w 1709303"/>
                      <a:gd name="connsiteY3" fmla="*/ 32980 h 590812"/>
                      <a:gd name="connsiteX4" fmla="*/ 1709304 w 1709303"/>
                      <a:gd name="connsiteY4" fmla="*/ 32980 h 590812"/>
                      <a:gd name="connsiteX5" fmla="*/ 1593089 w 1709303"/>
                      <a:gd name="connsiteY5" fmla="*/ 1570 h 590812"/>
                      <a:gd name="connsiteX6" fmla="*/ 87947 w 1709303"/>
                      <a:gd name="connsiteY6" fmla="*/ 0 h 590812"/>
                      <a:gd name="connsiteX7" fmla="*/ 0 w 1709303"/>
                      <a:gd name="connsiteY7" fmla="*/ 59678 h 590812"/>
                      <a:gd name="connsiteX8" fmla="*/ 0 w 1709303"/>
                      <a:gd name="connsiteY8" fmla="*/ 503808 h 590812"/>
                      <a:gd name="connsiteX9" fmla="*/ 69101 w 1709303"/>
                      <a:gd name="connsiteY9" fmla="*/ 590812 h 590812"/>
                      <a:gd name="connsiteX10" fmla="*/ 69101 w 1709303"/>
                      <a:gd name="connsiteY10" fmla="*/ 590812 h 5908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709303" h="590812">
                        <a:moveTo>
                          <a:pt x="69101" y="590812"/>
                        </a:moveTo>
                        <a:lnTo>
                          <a:pt x="42403" y="369690"/>
                        </a:lnTo>
                        <a:lnTo>
                          <a:pt x="67530" y="41775"/>
                        </a:lnTo>
                        <a:lnTo>
                          <a:pt x="1709304" y="32980"/>
                        </a:lnTo>
                        <a:lnTo>
                          <a:pt x="1709304" y="32980"/>
                        </a:lnTo>
                        <a:cubicBezTo>
                          <a:pt x="1676638" y="4397"/>
                          <a:pt x="1655594" y="1570"/>
                          <a:pt x="1593089" y="1570"/>
                        </a:cubicBezTo>
                        <a:lnTo>
                          <a:pt x="87947" y="0"/>
                        </a:lnTo>
                        <a:cubicBezTo>
                          <a:pt x="39262" y="0"/>
                          <a:pt x="0" y="26698"/>
                          <a:pt x="0" y="59678"/>
                        </a:cubicBezTo>
                        <a:lnTo>
                          <a:pt x="0" y="503808"/>
                        </a:lnTo>
                        <a:cubicBezTo>
                          <a:pt x="314" y="538987"/>
                          <a:pt x="26070" y="571653"/>
                          <a:pt x="69101" y="590812"/>
                        </a:cubicBezTo>
                        <a:lnTo>
                          <a:pt x="69101" y="590812"/>
                        </a:ln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705" name="Freeform: Shape 704">
                    <a:extLst>
                      <a:ext uri="{FF2B5EF4-FFF2-40B4-BE49-F238E27FC236}">
                        <a16:creationId xmlns:a16="http://schemas.microsoft.com/office/drawing/2014/main" id="{4BE70067-4C30-4ECC-BB32-248C020F18E9}"/>
                      </a:ext>
                    </a:extLst>
                  </p:cNvPr>
                  <p:cNvSpPr/>
                  <p:nvPr/>
                </p:nvSpPr>
                <p:spPr>
                  <a:xfrm>
                    <a:off x="5897100" y="3385319"/>
                    <a:ext cx="70985" cy="307812"/>
                  </a:xfrm>
                  <a:custGeom>
                    <a:avLst/>
                    <a:gdLst>
                      <a:gd name="connsiteX0" fmla="*/ 70985 w 70985"/>
                      <a:gd name="connsiteY0" fmla="*/ 0 h 307812"/>
                      <a:gd name="connsiteX1" fmla="*/ 45230 w 70985"/>
                      <a:gd name="connsiteY1" fmla="*/ 94543 h 307812"/>
                      <a:gd name="connsiteX2" fmla="*/ 23243 w 70985"/>
                      <a:gd name="connsiteY2" fmla="*/ 307813 h 307812"/>
                      <a:gd name="connsiteX3" fmla="*/ 0 w 70985"/>
                      <a:gd name="connsiteY3" fmla="*/ 216097 h 307812"/>
                      <a:gd name="connsiteX4" fmla="*/ 0 w 70985"/>
                      <a:gd name="connsiteY4" fmla="*/ 72556 h 307812"/>
                      <a:gd name="connsiteX5" fmla="*/ 70985 w 70985"/>
                      <a:gd name="connsiteY5" fmla="*/ 0 h 3078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985" h="307812">
                        <a:moveTo>
                          <a:pt x="70985" y="0"/>
                        </a:moveTo>
                        <a:cubicBezTo>
                          <a:pt x="70985" y="0"/>
                          <a:pt x="50569" y="58736"/>
                          <a:pt x="45230" y="94543"/>
                        </a:cubicBezTo>
                        <a:cubicBezTo>
                          <a:pt x="39890" y="130349"/>
                          <a:pt x="23243" y="307813"/>
                          <a:pt x="23243" y="307813"/>
                        </a:cubicBezTo>
                        <a:lnTo>
                          <a:pt x="0" y="216097"/>
                        </a:lnTo>
                        <a:lnTo>
                          <a:pt x="0" y="72556"/>
                        </a:lnTo>
                        <a:cubicBezTo>
                          <a:pt x="0" y="72556"/>
                          <a:pt x="15391" y="21358"/>
                          <a:pt x="70985" y="0"/>
                        </a:cubicBez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706" name="Freeform: Shape 705">
                    <a:extLst>
                      <a:ext uri="{FF2B5EF4-FFF2-40B4-BE49-F238E27FC236}">
                        <a16:creationId xmlns:a16="http://schemas.microsoft.com/office/drawing/2014/main" id="{7CC48D1F-9B8D-4242-A152-6CDD9AFBE8A2}"/>
                      </a:ext>
                    </a:extLst>
                  </p:cNvPr>
                  <p:cNvSpPr/>
                  <p:nvPr/>
                </p:nvSpPr>
                <p:spPr>
                  <a:xfrm>
                    <a:off x="5897100" y="3879704"/>
                    <a:ext cx="78837" cy="157989"/>
                  </a:xfrm>
                  <a:custGeom>
                    <a:avLst/>
                    <a:gdLst>
                      <a:gd name="connsiteX0" fmla="*/ 78838 w 78837"/>
                      <a:gd name="connsiteY0" fmla="*/ 0 h 157989"/>
                      <a:gd name="connsiteX1" fmla="*/ 23243 w 78837"/>
                      <a:gd name="connsiteY1" fmla="*/ 157990 h 157989"/>
                      <a:gd name="connsiteX2" fmla="*/ 0 w 78837"/>
                      <a:gd name="connsiteY2" fmla="*/ 99568 h 1579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8837" h="157989">
                        <a:moveTo>
                          <a:pt x="78838" y="0"/>
                        </a:moveTo>
                        <a:lnTo>
                          <a:pt x="23243" y="157990"/>
                        </a:lnTo>
                        <a:lnTo>
                          <a:pt x="0" y="99568"/>
                        </a:ln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707" name="Freeform: Shape 706">
                    <a:extLst>
                      <a:ext uri="{FF2B5EF4-FFF2-40B4-BE49-F238E27FC236}">
                        <a16:creationId xmlns:a16="http://schemas.microsoft.com/office/drawing/2014/main" id="{E3C8CD90-698C-421D-8258-09E2B4B0A44D}"/>
                      </a:ext>
                    </a:extLst>
                  </p:cNvPr>
                  <p:cNvSpPr/>
                  <p:nvPr/>
                </p:nvSpPr>
                <p:spPr>
                  <a:xfrm>
                    <a:off x="6941151" y="3355794"/>
                    <a:ext cx="287710" cy="55594"/>
                  </a:xfrm>
                  <a:custGeom>
                    <a:avLst/>
                    <a:gdLst>
                      <a:gd name="connsiteX0" fmla="*/ 129407 w 287710"/>
                      <a:gd name="connsiteY0" fmla="*/ 0 h 55594"/>
                      <a:gd name="connsiteX1" fmla="*/ 0 w 287710"/>
                      <a:gd name="connsiteY1" fmla="*/ 55595 h 55594"/>
                      <a:gd name="connsiteX2" fmla="*/ 223636 w 287710"/>
                      <a:gd name="connsiteY2" fmla="*/ 24813 h 55594"/>
                      <a:gd name="connsiteX3" fmla="*/ 287711 w 287710"/>
                      <a:gd name="connsiteY3" fmla="*/ 0 h 555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87710" h="55594">
                        <a:moveTo>
                          <a:pt x="129407" y="0"/>
                        </a:moveTo>
                        <a:lnTo>
                          <a:pt x="0" y="55595"/>
                        </a:lnTo>
                        <a:lnTo>
                          <a:pt x="223636" y="24813"/>
                        </a:lnTo>
                        <a:lnTo>
                          <a:pt x="287711" y="0"/>
                        </a:ln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708" name="Freeform: Shape 707">
                    <a:extLst>
                      <a:ext uri="{FF2B5EF4-FFF2-40B4-BE49-F238E27FC236}">
                        <a16:creationId xmlns:a16="http://schemas.microsoft.com/office/drawing/2014/main" id="{06E1A97A-DCA9-4B17-8F11-AF2133FA58E6}"/>
                      </a:ext>
                    </a:extLst>
                  </p:cNvPr>
                  <p:cNvSpPr/>
                  <p:nvPr/>
                </p:nvSpPr>
                <p:spPr>
                  <a:xfrm>
                    <a:off x="7671421" y="3502477"/>
                    <a:ext cx="43659" cy="492500"/>
                  </a:xfrm>
                  <a:custGeom>
                    <a:avLst/>
                    <a:gdLst>
                      <a:gd name="connsiteX0" fmla="*/ 29211 w 43659"/>
                      <a:gd name="connsiteY0" fmla="*/ 0 h 492500"/>
                      <a:gd name="connsiteX1" fmla="*/ 0 w 43659"/>
                      <a:gd name="connsiteY1" fmla="*/ 295877 h 492500"/>
                      <a:gd name="connsiteX2" fmla="*/ 14448 w 43659"/>
                      <a:gd name="connsiteY2" fmla="*/ 492501 h 492500"/>
                      <a:gd name="connsiteX3" fmla="*/ 43659 w 43659"/>
                      <a:gd name="connsiteY3" fmla="*/ 377228 h 4925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3659" h="492500">
                        <a:moveTo>
                          <a:pt x="29211" y="0"/>
                        </a:moveTo>
                        <a:lnTo>
                          <a:pt x="0" y="295877"/>
                        </a:lnTo>
                        <a:lnTo>
                          <a:pt x="14448" y="492501"/>
                        </a:lnTo>
                        <a:lnTo>
                          <a:pt x="43659" y="377228"/>
                        </a:ln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sp>
              <p:nvSpPr>
                <p:cNvPr id="698" name="Freeform: Shape 697">
                  <a:extLst>
                    <a:ext uri="{FF2B5EF4-FFF2-40B4-BE49-F238E27FC236}">
                      <a16:creationId xmlns:a16="http://schemas.microsoft.com/office/drawing/2014/main" id="{761F66E2-91DB-4F2B-8191-A35759E7C4C8}"/>
                    </a:ext>
                  </a:extLst>
                </p:cNvPr>
                <p:cNvSpPr/>
                <p:nvPr/>
              </p:nvSpPr>
              <p:spPr>
                <a:xfrm>
                  <a:off x="6006405" y="3351397"/>
                  <a:ext cx="641067" cy="53396"/>
                </a:xfrm>
                <a:custGeom>
                  <a:avLst/>
                  <a:gdLst>
                    <a:gd name="connsiteX0" fmla="*/ 0 w 641067"/>
                    <a:gd name="connsiteY0" fmla="*/ 17589 h 53396"/>
                    <a:gd name="connsiteX1" fmla="*/ 246250 w 641067"/>
                    <a:gd name="connsiteY1" fmla="*/ 53396 h 53396"/>
                    <a:gd name="connsiteX2" fmla="*/ 641067 w 641067"/>
                    <a:gd name="connsiteY2" fmla="*/ 4397 h 53396"/>
                    <a:gd name="connsiteX3" fmla="*/ 54967 w 641067"/>
                    <a:gd name="connsiteY3" fmla="*/ 0 h 53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41067" h="53396">
                      <a:moveTo>
                        <a:pt x="0" y="17589"/>
                      </a:moveTo>
                      <a:lnTo>
                        <a:pt x="246250" y="53396"/>
                      </a:lnTo>
                      <a:lnTo>
                        <a:pt x="641067" y="4397"/>
                      </a:lnTo>
                      <a:lnTo>
                        <a:pt x="54967" y="0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699" name="Freeform: Shape 698">
                  <a:extLst>
                    <a:ext uri="{FF2B5EF4-FFF2-40B4-BE49-F238E27FC236}">
                      <a16:creationId xmlns:a16="http://schemas.microsoft.com/office/drawing/2014/main" id="{C2DB9070-E866-492C-8B01-D666C0903B93}"/>
                    </a:ext>
                  </a:extLst>
                </p:cNvPr>
                <p:cNvSpPr/>
                <p:nvPr/>
              </p:nvSpPr>
              <p:spPr>
                <a:xfrm>
                  <a:off x="7164787" y="3355794"/>
                  <a:ext cx="435335" cy="24813"/>
                </a:xfrm>
                <a:custGeom>
                  <a:avLst/>
                  <a:gdLst>
                    <a:gd name="connsiteX0" fmla="*/ 0 w 435335"/>
                    <a:gd name="connsiteY0" fmla="*/ 24813 h 24813"/>
                    <a:gd name="connsiteX1" fmla="*/ 435335 w 435335"/>
                    <a:gd name="connsiteY1" fmla="*/ 0 h 24813"/>
                    <a:gd name="connsiteX2" fmla="*/ 64075 w 435335"/>
                    <a:gd name="connsiteY2" fmla="*/ 0 h 248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435335" h="24813">
                      <a:moveTo>
                        <a:pt x="0" y="24813"/>
                      </a:moveTo>
                      <a:lnTo>
                        <a:pt x="435335" y="0"/>
                      </a:lnTo>
                      <a:lnTo>
                        <a:pt x="64075" y="0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700" name="Freeform: Shape 699">
                  <a:extLst>
                    <a:ext uri="{FF2B5EF4-FFF2-40B4-BE49-F238E27FC236}">
                      <a16:creationId xmlns:a16="http://schemas.microsoft.com/office/drawing/2014/main" id="{CBD88CCF-12A9-46F0-B75D-4555A35AEB2C}"/>
                    </a:ext>
                  </a:extLst>
                </p:cNvPr>
                <p:cNvSpPr/>
                <p:nvPr/>
              </p:nvSpPr>
              <p:spPr>
                <a:xfrm>
                  <a:off x="5947355" y="3368986"/>
                  <a:ext cx="305300" cy="92972"/>
                </a:xfrm>
                <a:custGeom>
                  <a:avLst/>
                  <a:gdLst>
                    <a:gd name="connsiteX0" fmla="*/ 305300 w 305300"/>
                    <a:gd name="connsiteY0" fmla="*/ 35807 h 92972"/>
                    <a:gd name="connsiteX1" fmla="*/ 0 w 305300"/>
                    <a:gd name="connsiteY1" fmla="*/ 92972 h 92972"/>
                    <a:gd name="connsiteX2" fmla="*/ 20730 w 305300"/>
                    <a:gd name="connsiteY2" fmla="*/ 16333 h 92972"/>
                    <a:gd name="connsiteX3" fmla="*/ 59050 w 305300"/>
                    <a:gd name="connsiteY3" fmla="*/ 0 h 929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5300" h="92972">
                      <a:moveTo>
                        <a:pt x="305300" y="35807"/>
                      </a:moveTo>
                      <a:lnTo>
                        <a:pt x="0" y="92972"/>
                      </a:lnTo>
                      <a:lnTo>
                        <a:pt x="20730" y="16333"/>
                      </a:lnTo>
                      <a:lnTo>
                        <a:pt x="59050" y="0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701" name="Freeform: Shape 700">
                  <a:extLst>
                    <a:ext uri="{FF2B5EF4-FFF2-40B4-BE49-F238E27FC236}">
                      <a16:creationId xmlns:a16="http://schemas.microsoft.com/office/drawing/2014/main" id="{0873C72D-2CDE-4FCB-943D-40A73EC37452}"/>
                    </a:ext>
                  </a:extLst>
                </p:cNvPr>
                <p:cNvSpPr/>
                <p:nvPr/>
              </p:nvSpPr>
              <p:spPr>
                <a:xfrm>
                  <a:off x="5915318" y="3597019"/>
                  <a:ext cx="61562" cy="282685"/>
                </a:xfrm>
                <a:custGeom>
                  <a:avLst/>
                  <a:gdLst>
                    <a:gd name="connsiteX0" fmla="*/ 17275 w 61562"/>
                    <a:gd name="connsiteY0" fmla="*/ 0 h 282685"/>
                    <a:gd name="connsiteX1" fmla="*/ 61563 w 61562"/>
                    <a:gd name="connsiteY1" fmla="*/ 76953 h 282685"/>
                    <a:gd name="connsiteX2" fmla="*/ 60620 w 61562"/>
                    <a:gd name="connsiteY2" fmla="*/ 282685 h 282685"/>
                    <a:gd name="connsiteX3" fmla="*/ 0 w 61562"/>
                    <a:gd name="connsiteY3" fmla="*/ 76953 h 2826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1562" h="282685">
                      <a:moveTo>
                        <a:pt x="17275" y="0"/>
                      </a:moveTo>
                      <a:lnTo>
                        <a:pt x="61563" y="76953"/>
                      </a:lnTo>
                      <a:lnTo>
                        <a:pt x="60620" y="282685"/>
                      </a:lnTo>
                      <a:lnTo>
                        <a:pt x="0" y="76953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702" name="Freeform: Shape 701">
                  <a:extLst>
                    <a:ext uri="{FF2B5EF4-FFF2-40B4-BE49-F238E27FC236}">
                      <a16:creationId xmlns:a16="http://schemas.microsoft.com/office/drawing/2014/main" id="{C493EA36-6BF4-4CE6-8CF6-83D9BEE9EA8D}"/>
                    </a:ext>
                  </a:extLst>
                </p:cNvPr>
                <p:cNvSpPr/>
                <p:nvPr/>
              </p:nvSpPr>
              <p:spPr>
                <a:xfrm>
                  <a:off x="7001771" y="3355794"/>
                  <a:ext cx="679072" cy="63761"/>
                </a:xfrm>
                <a:custGeom>
                  <a:avLst/>
                  <a:gdLst>
                    <a:gd name="connsiteX0" fmla="*/ 0 w 679072"/>
                    <a:gd name="connsiteY0" fmla="*/ 48999 h 63761"/>
                    <a:gd name="connsiteX1" fmla="*/ 250334 w 679072"/>
                    <a:gd name="connsiteY1" fmla="*/ 63761 h 63761"/>
                    <a:gd name="connsiteX2" fmla="*/ 679073 w 679072"/>
                    <a:gd name="connsiteY2" fmla="*/ 12564 h 63761"/>
                    <a:gd name="connsiteX3" fmla="*/ 499411 w 679072"/>
                    <a:gd name="connsiteY3" fmla="*/ 0 h 63761"/>
                    <a:gd name="connsiteX4" fmla="*/ 163015 w 679072"/>
                    <a:gd name="connsiteY4" fmla="*/ 24813 h 637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79072" h="63761">
                      <a:moveTo>
                        <a:pt x="0" y="48999"/>
                      </a:moveTo>
                      <a:lnTo>
                        <a:pt x="250334" y="63761"/>
                      </a:lnTo>
                      <a:lnTo>
                        <a:pt x="679073" y="12564"/>
                      </a:lnTo>
                      <a:lnTo>
                        <a:pt x="499411" y="0"/>
                      </a:lnTo>
                      <a:lnTo>
                        <a:pt x="163015" y="24813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681" name="Graphic 2125">
                <a:extLst>
                  <a:ext uri="{FF2B5EF4-FFF2-40B4-BE49-F238E27FC236}">
                    <a16:creationId xmlns:a16="http://schemas.microsoft.com/office/drawing/2014/main" id="{53A2A4B3-CB97-4F84-8A15-CAC72B4D0E72}"/>
                  </a:ext>
                </a:extLst>
              </p:cNvPr>
              <p:cNvGrpSpPr/>
              <p:nvPr/>
            </p:nvGrpSpPr>
            <p:grpSpPr>
              <a:xfrm>
                <a:off x="5795962" y="3309937"/>
                <a:ext cx="1894305" cy="757910"/>
                <a:chOff x="5795962" y="3309937"/>
                <a:chExt cx="1894305" cy="757910"/>
              </a:xfrm>
            </p:grpSpPr>
            <p:sp>
              <p:nvSpPr>
                <p:cNvPr id="684" name="Freeform: Shape 683">
                  <a:extLst>
                    <a:ext uri="{FF2B5EF4-FFF2-40B4-BE49-F238E27FC236}">
                      <a16:creationId xmlns:a16="http://schemas.microsoft.com/office/drawing/2014/main" id="{63163640-724E-4F60-8EBA-8F29CF0BD79F}"/>
                    </a:ext>
                  </a:extLst>
                </p:cNvPr>
                <p:cNvSpPr/>
                <p:nvPr/>
              </p:nvSpPr>
              <p:spPr>
                <a:xfrm>
                  <a:off x="5795962" y="3314334"/>
                  <a:ext cx="1894305" cy="753513"/>
                </a:xfrm>
                <a:custGeom>
                  <a:avLst/>
                  <a:gdLst>
                    <a:gd name="connsiteX0" fmla="*/ 1702708 w 1894305"/>
                    <a:gd name="connsiteY0" fmla="*/ 753513 h 753513"/>
                    <a:gd name="connsiteX1" fmla="*/ 191598 w 1894305"/>
                    <a:gd name="connsiteY1" fmla="*/ 753513 h 753513"/>
                    <a:gd name="connsiteX2" fmla="*/ 0 w 1894305"/>
                    <a:gd name="connsiteY2" fmla="*/ 623478 h 753513"/>
                    <a:gd name="connsiteX3" fmla="*/ 55909 w 1894305"/>
                    <a:gd name="connsiteY3" fmla="*/ 515744 h 753513"/>
                    <a:gd name="connsiteX4" fmla="*/ 0 w 1894305"/>
                    <a:gd name="connsiteY4" fmla="*/ 245308 h 753513"/>
                    <a:gd name="connsiteX5" fmla="*/ 0 w 1894305"/>
                    <a:gd name="connsiteY5" fmla="*/ 195053 h 753513"/>
                    <a:gd name="connsiteX6" fmla="*/ 0 w 1894305"/>
                    <a:gd name="connsiteY6" fmla="*/ 130035 h 753513"/>
                    <a:gd name="connsiteX7" fmla="*/ 191598 w 1894305"/>
                    <a:gd name="connsiteY7" fmla="*/ 0 h 753513"/>
                    <a:gd name="connsiteX8" fmla="*/ 750372 w 1894305"/>
                    <a:gd name="connsiteY8" fmla="*/ 0 h 753513"/>
                    <a:gd name="connsiteX9" fmla="*/ 1044051 w 1894305"/>
                    <a:gd name="connsiteY9" fmla="*/ 55595 h 753513"/>
                    <a:gd name="connsiteX10" fmla="*/ 1173458 w 1894305"/>
                    <a:gd name="connsiteY10" fmla="*/ 0 h 753513"/>
                    <a:gd name="connsiteX11" fmla="*/ 1702708 w 1894305"/>
                    <a:gd name="connsiteY11" fmla="*/ 0 h 753513"/>
                    <a:gd name="connsiteX12" fmla="*/ 1894306 w 1894305"/>
                    <a:gd name="connsiteY12" fmla="*/ 130035 h 753513"/>
                    <a:gd name="connsiteX13" fmla="*/ 1867607 w 1894305"/>
                    <a:gd name="connsiteY13" fmla="*/ 668080 h 753513"/>
                    <a:gd name="connsiteX14" fmla="*/ 1702708 w 1894305"/>
                    <a:gd name="connsiteY14" fmla="*/ 753513 h 7535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894305" h="753513">
                      <a:moveTo>
                        <a:pt x="1702708" y="753513"/>
                      </a:moveTo>
                      <a:lnTo>
                        <a:pt x="191598" y="753513"/>
                      </a:lnTo>
                      <a:cubicBezTo>
                        <a:pt x="86376" y="753513"/>
                        <a:pt x="0" y="695092"/>
                        <a:pt x="0" y="623478"/>
                      </a:cubicBezTo>
                      <a:lnTo>
                        <a:pt x="55909" y="515744"/>
                      </a:lnTo>
                      <a:lnTo>
                        <a:pt x="0" y="245308"/>
                      </a:lnTo>
                      <a:lnTo>
                        <a:pt x="0" y="195053"/>
                      </a:lnTo>
                      <a:lnTo>
                        <a:pt x="0" y="130035"/>
                      </a:lnTo>
                      <a:cubicBezTo>
                        <a:pt x="0" y="58422"/>
                        <a:pt x="86062" y="0"/>
                        <a:pt x="191598" y="0"/>
                      </a:cubicBezTo>
                      <a:lnTo>
                        <a:pt x="750372" y="0"/>
                      </a:lnTo>
                      <a:lnTo>
                        <a:pt x="1044051" y="55595"/>
                      </a:lnTo>
                      <a:lnTo>
                        <a:pt x="1173458" y="0"/>
                      </a:lnTo>
                      <a:lnTo>
                        <a:pt x="1702708" y="0"/>
                      </a:lnTo>
                      <a:cubicBezTo>
                        <a:pt x="1807930" y="0"/>
                        <a:pt x="1894306" y="58422"/>
                        <a:pt x="1894306" y="130035"/>
                      </a:cubicBezTo>
                      <a:lnTo>
                        <a:pt x="1867607" y="668080"/>
                      </a:lnTo>
                      <a:cubicBezTo>
                        <a:pt x="1867607" y="739693"/>
                        <a:pt x="1808244" y="753513"/>
                        <a:pt x="1702708" y="753513"/>
                      </a:cubicBezTo>
                      <a:close/>
                    </a:path>
                  </a:pathLst>
                </a:custGeom>
                <a:solidFill>
                  <a:srgbClr val="FFBD03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grpSp>
              <p:nvGrpSpPr>
                <p:cNvPr id="685" name="Graphic 2125">
                  <a:extLst>
                    <a:ext uri="{FF2B5EF4-FFF2-40B4-BE49-F238E27FC236}">
                      <a16:creationId xmlns:a16="http://schemas.microsoft.com/office/drawing/2014/main" id="{8A0DB735-4821-48F5-9308-2F1096E928D7}"/>
                    </a:ext>
                  </a:extLst>
                </p:cNvPr>
                <p:cNvGrpSpPr/>
                <p:nvPr/>
              </p:nvGrpSpPr>
              <p:grpSpPr>
                <a:xfrm>
                  <a:off x="5795962" y="3314334"/>
                  <a:ext cx="1875459" cy="731840"/>
                  <a:chOff x="5795962" y="3314334"/>
                  <a:chExt cx="1875459" cy="731840"/>
                </a:xfrm>
              </p:grpSpPr>
              <p:sp>
                <p:nvSpPr>
                  <p:cNvPr id="691" name="Freeform: Shape 690">
                    <a:extLst>
                      <a:ext uri="{FF2B5EF4-FFF2-40B4-BE49-F238E27FC236}">
                        <a16:creationId xmlns:a16="http://schemas.microsoft.com/office/drawing/2014/main" id="{2ECD35F0-5999-4BCD-9E12-5BBECD26110F}"/>
                      </a:ext>
                    </a:extLst>
                  </p:cNvPr>
                  <p:cNvSpPr/>
                  <p:nvPr/>
                </p:nvSpPr>
                <p:spPr>
                  <a:xfrm>
                    <a:off x="5900555" y="3387830"/>
                    <a:ext cx="1730822" cy="658345"/>
                  </a:xfrm>
                  <a:custGeom>
                    <a:avLst/>
                    <a:gdLst>
                      <a:gd name="connsiteX0" fmla="*/ 1885 w 1730822"/>
                      <a:gd name="connsiteY0" fmla="*/ 66276 h 658345"/>
                      <a:gd name="connsiteX1" fmla="*/ 0 w 1730822"/>
                      <a:gd name="connsiteY1" fmla="*/ 574168 h 658345"/>
                      <a:gd name="connsiteX2" fmla="*/ 98940 w 1730822"/>
                      <a:gd name="connsiteY2" fmla="*/ 640128 h 658345"/>
                      <a:gd name="connsiteX3" fmla="*/ 1629210 w 1730822"/>
                      <a:gd name="connsiteY3" fmla="*/ 658345 h 658345"/>
                      <a:gd name="connsiteX4" fmla="*/ 1728149 w 1730822"/>
                      <a:gd name="connsiteY4" fmla="*/ 592385 h 658345"/>
                      <a:gd name="connsiteX5" fmla="*/ 1730348 w 1730822"/>
                      <a:gd name="connsiteY5" fmla="*/ 51514 h 658345"/>
                      <a:gd name="connsiteX6" fmla="*/ 1600313 w 1730822"/>
                      <a:gd name="connsiteY6" fmla="*/ 7227 h 658345"/>
                      <a:gd name="connsiteX7" fmla="*/ 101453 w 1730822"/>
                      <a:gd name="connsiteY7" fmla="*/ 2 h 658345"/>
                      <a:gd name="connsiteX8" fmla="*/ 1885 w 1730822"/>
                      <a:gd name="connsiteY8" fmla="*/ 66276 h 658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730822" h="658345">
                        <a:moveTo>
                          <a:pt x="1885" y="66276"/>
                        </a:moveTo>
                        <a:lnTo>
                          <a:pt x="0" y="574168"/>
                        </a:lnTo>
                        <a:cubicBezTo>
                          <a:pt x="0" y="610603"/>
                          <a:pt x="44287" y="640128"/>
                          <a:pt x="98940" y="640128"/>
                        </a:cubicBezTo>
                        <a:lnTo>
                          <a:pt x="1629210" y="658345"/>
                        </a:lnTo>
                        <a:cubicBezTo>
                          <a:pt x="1683862" y="658345"/>
                          <a:pt x="1728149" y="628820"/>
                          <a:pt x="1728149" y="592385"/>
                        </a:cubicBezTo>
                        <a:lnTo>
                          <a:pt x="1730348" y="51514"/>
                        </a:lnTo>
                        <a:cubicBezTo>
                          <a:pt x="1737258" y="17906"/>
                          <a:pt x="1667529" y="12566"/>
                          <a:pt x="1600313" y="7227"/>
                        </a:cubicBezTo>
                        <a:lnTo>
                          <a:pt x="101453" y="2"/>
                        </a:lnTo>
                        <a:cubicBezTo>
                          <a:pt x="46800" y="-312"/>
                          <a:pt x="1885" y="29527"/>
                          <a:pt x="1885" y="66276"/>
                        </a:cubicBezTo>
                        <a:close/>
                      </a:path>
                    </a:pathLst>
                  </a:custGeom>
                  <a:solidFill>
                    <a:srgbClr val="FFAB17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692" name="Freeform: Shape 691">
                    <a:extLst>
                      <a:ext uri="{FF2B5EF4-FFF2-40B4-BE49-F238E27FC236}">
                        <a16:creationId xmlns:a16="http://schemas.microsoft.com/office/drawing/2014/main" id="{CBC0A079-02F9-47A0-BF20-87F21577FD28}"/>
                      </a:ext>
                    </a:extLst>
                  </p:cNvPr>
                  <p:cNvSpPr/>
                  <p:nvPr/>
                </p:nvSpPr>
                <p:spPr>
                  <a:xfrm>
                    <a:off x="5851556" y="3369484"/>
                    <a:ext cx="1785942" cy="628320"/>
                  </a:xfrm>
                  <a:custGeom>
                    <a:avLst/>
                    <a:gdLst>
                      <a:gd name="connsiteX0" fmla="*/ 63761 w 1785942"/>
                      <a:gd name="connsiteY0" fmla="*/ 628321 h 628320"/>
                      <a:gd name="connsiteX1" fmla="*/ 42089 w 1785942"/>
                      <a:gd name="connsiteY1" fmla="*/ 375160 h 628320"/>
                      <a:gd name="connsiteX2" fmla="*/ 48056 w 1785942"/>
                      <a:gd name="connsiteY2" fmla="*/ 32797 h 628320"/>
                      <a:gd name="connsiteX3" fmla="*/ 1785943 w 1785942"/>
                      <a:gd name="connsiteY3" fmla="*/ 31540 h 628320"/>
                      <a:gd name="connsiteX4" fmla="*/ 1781860 w 1785942"/>
                      <a:gd name="connsiteY4" fmla="*/ 25259 h 628320"/>
                      <a:gd name="connsiteX5" fmla="*/ 1669728 w 1785942"/>
                      <a:gd name="connsiteY5" fmla="*/ 131 h 628320"/>
                      <a:gd name="connsiteX6" fmla="*/ 87947 w 1785942"/>
                      <a:gd name="connsiteY6" fmla="*/ 5471 h 628320"/>
                      <a:gd name="connsiteX7" fmla="*/ 0 w 1785942"/>
                      <a:gd name="connsiteY7" fmla="*/ 65149 h 628320"/>
                      <a:gd name="connsiteX8" fmla="*/ 17903 w 1785942"/>
                      <a:gd name="connsiteY8" fmla="*/ 542573 h 628320"/>
                      <a:gd name="connsiteX9" fmla="*/ 63761 w 1785942"/>
                      <a:gd name="connsiteY9" fmla="*/ 628321 h 628320"/>
                      <a:gd name="connsiteX10" fmla="*/ 63761 w 1785942"/>
                      <a:gd name="connsiteY10" fmla="*/ 628321 h 6283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785942" h="628320">
                        <a:moveTo>
                          <a:pt x="63761" y="628321"/>
                        </a:moveTo>
                        <a:lnTo>
                          <a:pt x="42089" y="375160"/>
                        </a:lnTo>
                        <a:lnTo>
                          <a:pt x="48056" y="32797"/>
                        </a:lnTo>
                        <a:lnTo>
                          <a:pt x="1785943" y="31540"/>
                        </a:lnTo>
                        <a:lnTo>
                          <a:pt x="1781860" y="25259"/>
                        </a:lnTo>
                        <a:cubicBezTo>
                          <a:pt x="1749194" y="-3324"/>
                          <a:pt x="1732233" y="131"/>
                          <a:pt x="1669728" y="131"/>
                        </a:cubicBezTo>
                        <a:lnTo>
                          <a:pt x="87947" y="5471"/>
                        </a:lnTo>
                        <a:cubicBezTo>
                          <a:pt x="39262" y="5471"/>
                          <a:pt x="0" y="32169"/>
                          <a:pt x="0" y="65149"/>
                        </a:cubicBezTo>
                        <a:lnTo>
                          <a:pt x="17903" y="542573"/>
                        </a:lnTo>
                        <a:cubicBezTo>
                          <a:pt x="17903" y="577751"/>
                          <a:pt x="20730" y="609161"/>
                          <a:pt x="63761" y="628321"/>
                        </a:cubicBezTo>
                        <a:lnTo>
                          <a:pt x="63761" y="628321"/>
                        </a:lnTo>
                        <a:close/>
                      </a:path>
                    </a:pathLst>
                  </a:custGeom>
                  <a:solidFill>
                    <a:srgbClr val="D87100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693" name="Freeform: Shape 692">
                    <a:extLst>
                      <a:ext uri="{FF2B5EF4-FFF2-40B4-BE49-F238E27FC236}">
                        <a16:creationId xmlns:a16="http://schemas.microsoft.com/office/drawing/2014/main" id="{0E614FC9-E1E1-4050-83C6-B5E708CF3961}"/>
                      </a:ext>
                    </a:extLst>
                  </p:cNvPr>
                  <p:cNvSpPr/>
                  <p:nvPr/>
                </p:nvSpPr>
                <p:spPr>
                  <a:xfrm>
                    <a:off x="5795962" y="3343545"/>
                    <a:ext cx="70985" cy="308127"/>
                  </a:xfrm>
                  <a:custGeom>
                    <a:avLst/>
                    <a:gdLst>
                      <a:gd name="connsiteX0" fmla="*/ 70985 w 70985"/>
                      <a:gd name="connsiteY0" fmla="*/ 0 h 308127"/>
                      <a:gd name="connsiteX1" fmla="*/ 35493 w 70985"/>
                      <a:gd name="connsiteY1" fmla="*/ 64075 h 308127"/>
                      <a:gd name="connsiteX2" fmla="*/ 22929 w 70985"/>
                      <a:gd name="connsiteY2" fmla="*/ 308127 h 308127"/>
                      <a:gd name="connsiteX3" fmla="*/ 0 w 70985"/>
                      <a:gd name="connsiteY3" fmla="*/ 216097 h 308127"/>
                      <a:gd name="connsiteX4" fmla="*/ 0 w 70985"/>
                      <a:gd name="connsiteY4" fmla="*/ 72556 h 308127"/>
                      <a:gd name="connsiteX5" fmla="*/ 70985 w 70985"/>
                      <a:gd name="connsiteY5" fmla="*/ 0 h 308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985" h="308127">
                        <a:moveTo>
                          <a:pt x="70985" y="0"/>
                        </a:moveTo>
                        <a:cubicBezTo>
                          <a:pt x="70985" y="0"/>
                          <a:pt x="41146" y="27954"/>
                          <a:pt x="35493" y="64075"/>
                        </a:cubicBezTo>
                        <a:cubicBezTo>
                          <a:pt x="29839" y="99882"/>
                          <a:pt x="22929" y="308127"/>
                          <a:pt x="22929" y="308127"/>
                        </a:cubicBezTo>
                        <a:lnTo>
                          <a:pt x="0" y="216097"/>
                        </a:lnTo>
                        <a:lnTo>
                          <a:pt x="0" y="72556"/>
                        </a:lnTo>
                        <a:cubicBezTo>
                          <a:pt x="0" y="72556"/>
                          <a:pt x="15391" y="21358"/>
                          <a:pt x="70985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694" name="Freeform: Shape 693">
                    <a:extLst>
                      <a:ext uri="{FF2B5EF4-FFF2-40B4-BE49-F238E27FC236}">
                        <a16:creationId xmlns:a16="http://schemas.microsoft.com/office/drawing/2014/main" id="{54C48D1F-1CDC-46AF-8790-6D725B63C1CE}"/>
                      </a:ext>
                    </a:extLst>
                  </p:cNvPr>
                  <p:cNvSpPr/>
                  <p:nvPr/>
                </p:nvSpPr>
                <p:spPr>
                  <a:xfrm>
                    <a:off x="6840013" y="3314334"/>
                    <a:ext cx="287710" cy="55594"/>
                  </a:xfrm>
                  <a:custGeom>
                    <a:avLst/>
                    <a:gdLst>
                      <a:gd name="connsiteX0" fmla="*/ 129407 w 287710"/>
                      <a:gd name="connsiteY0" fmla="*/ 0 h 55594"/>
                      <a:gd name="connsiteX1" fmla="*/ 0 w 287710"/>
                      <a:gd name="connsiteY1" fmla="*/ 55595 h 55594"/>
                      <a:gd name="connsiteX2" fmla="*/ 145112 w 287710"/>
                      <a:gd name="connsiteY2" fmla="*/ 21358 h 55594"/>
                      <a:gd name="connsiteX3" fmla="*/ 287711 w 287710"/>
                      <a:gd name="connsiteY3" fmla="*/ 0 h 555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87710" h="55594">
                        <a:moveTo>
                          <a:pt x="129407" y="0"/>
                        </a:moveTo>
                        <a:lnTo>
                          <a:pt x="0" y="55595"/>
                        </a:lnTo>
                        <a:lnTo>
                          <a:pt x="145112" y="21358"/>
                        </a:lnTo>
                        <a:lnTo>
                          <a:pt x="287711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695" name="Freeform: Shape 694">
                    <a:extLst>
                      <a:ext uri="{FF2B5EF4-FFF2-40B4-BE49-F238E27FC236}">
                        <a16:creationId xmlns:a16="http://schemas.microsoft.com/office/drawing/2014/main" id="{B4B8F7B7-64B2-4442-A468-1AC3E67778B0}"/>
                      </a:ext>
                    </a:extLst>
                  </p:cNvPr>
                  <p:cNvSpPr/>
                  <p:nvPr/>
                </p:nvSpPr>
                <p:spPr>
                  <a:xfrm>
                    <a:off x="7629647" y="3426152"/>
                    <a:ext cx="41774" cy="581075"/>
                  </a:xfrm>
                  <a:custGeom>
                    <a:avLst/>
                    <a:gdLst>
                      <a:gd name="connsiteX0" fmla="*/ 27012 w 41774"/>
                      <a:gd name="connsiteY0" fmla="*/ 0 h 581075"/>
                      <a:gd name="connsiteX1" fmla="*/ 0 w 41774"/>
                      <a:gd name="connsiteY1" fmla="*/ 386651 h 581075"/>
                      <a:gd name="connsiteX2" fmla="*/ 6282 w 41774"/>
                      <a:gd name="connsiteY2" fmla="*/ 581075 h 581075"/>
                      <a:gd name="connsiteX3" fmla="*/ 41775 w 41774"/>
                      <a:gd name="connsiteY3" fmla="*/ 349902 h 5810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1774" h="581075">
                        <a:moveTo>
                          <a:pt x="27012" y="0"/>
                        </a:moveTo>
                        <a:lnTo>
                          <a:pt x="0" y="386651"/>
                        </a:lnTo>
                        <a:lnTo>
                          <a:pt x="6282" y="581075"/>
                        </a:lnTo>
                        <a:lnTo>
                          <a:pt x="41775" y="349902"/>
                        </a:lnTo>
                        <a:close/>
                      </a:path>
                    </a:pathLst>
                  </a:custGeom>
                  <a:solidFill>
                    <a:srgbClr val="FFCE78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sp>
              <p:nvSpPr>
                <p:cNvPr id="686" name="Freeform: Shape 685">
                  <a:extLst>
                    <a:ext uri="{FF2B5EF4-FFF2-40B4-BE49-F238E27FC236}">
                      <a16:creationId xmlns:a16="http://schemas.microsoft.com/office/drawing/2014/main" id="{E3C20E50-7DB4-46E0-95A1-A0D989D6134F}"/>
                    </a:ext>
                  </a:extLst>
                </p:cNvPr>
                <p:cNvSpPr/>
                <p:nvPr/>
              </p:nvSpPr>
              <p:spPr>
                <a:xfrm>
                  <a:off x="5904952" y="3309937"/>
                  <a:ext cx="641381" cy="19473"/>
                </a:xfrm>
                <a:custGeom>
                  <a:avLst/>
                  <a:gdLst>
                    <a:gd name="connsiteX0" fmla="*/ 0 w 641381"/>
                    <a:gd name="connsiteY0" fmla="*/ 17275 h 19473"/>
                    <a:gd name="connsiteX1" fmla="*/ 241539 w 641381"/>
                    <a:gd name="connsiteY1" fmla="*/ 19474 h 19473"/>
                    <a:gd name="connsiteX2" fmla="*/ 641382 w 641381"/>
                    <a:gd name="connsiteY2" fmla="*/ 4397 h 19473"/>
                    <a:gd name="connsiteX3" fmla="*/ 55281 w 641381"/>
                    <a:gd name="connsiteY3" fmla="*/ 0 h 194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41381" h="19473">
                      <a:moveTo>
                        <a:pt x="0" y="17275"/>
                      </a:moveTo>
                      <a:lnTo>
                        <a:pt x="241539" y="19474"/>
                      </a:lnTo>
                      <a:lnTo>
                        <a:pt x="641382" y="4397"/>
                      </a:lnTo>
                      <a:lnTo>
                        <a:pt x="55281" y="0"/>
                      </a:lnTo>
                      <a:close/>
                    </a:path>
                  </a:pathLst>
                </a:custGeom>
                <a:solidFill>
                  <a:srgbClr val="FFAB17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687" name="Freeform: Shape 686">
                  <a:extLst>
                    <a:ext uri="{FF2B5EF4-FFF2-40B4-BE49-F238E27FC236}">
                      <a16:creationId xmlns:a16="http://schemas.microsoft.com/office/drawing/2014/main" id="{EA7E2C72-C8D2-4FBC-8ED7-E161981CF135}"/>
                    </a:ext>
                  </a:extLst>
                </p:cNvPr>
                <p:cNvSpPr/>
                <p:nvPr/>
              </p:nvSpPr>
              <p:spPr>
                <a:xfrm>
                  <a:off x="7063334" y="3314334"/>
                  <a:ext cx="435335" cy="24813"/>
                </a:xfrm>
                <a:custGeom>
                  <a:avLst/>
                  <a:gdLst>
                    <a:gd name="connsiteX0" fmla="*/ 0 w 435335"/>
                    <a:gd name="connsiteY0" fmla="*/ 24813 h 24813"/>
                    <a:gd name="connsiteX1" fmla="*/ 435335 w 435335"/>
                    <a:gd name="connsiteY1" fmla="*/ 0 h 24813"/>
                    <a:gd name="connsiteX2" fmla="*/ 64390 w 435335"/>
                    <a:gd name="connsiteY2" fmla="*/ 0 h 248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435335" h="24813">
                      <a:moveTo>
                        <a:pt x="0" y="24813"/>
                      </a:moveTo>
                      <a:lnTo>
                        <a:pt x="435335" y="0"/>
                      </a:lnTo>
                      <a:lnTo>
                        <a:pt x="64390" y="0"/>
                      </a:lnTo>
                      <a:close/>
                    </a:path>
                  </a:pathLst>
                </a:custGeom>
                <a:solidFill>
                  <a:srgbClr val="FFAB17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688" name="Freeform: Shape 687">
                  <a:extLst>
                    <a:ext uri="{FF2B5EF4-FFF2-40B4-BE49-F238E27FC236}">
                      <a16:creationId xmlns:a16="http://schemas.microsoft.com/office/drawing/2014/main" id="{2DA52F85-F3AE-40E9-8FF1-468A7B521BC1}"/>
                    </a:ext>
                  </a:extLst>
                </p:cNvPr>
                <p:cNvSpPr/>
                <p:nvPr/>
              </p:nvSpPr>
              <p:spPr>
                <a:xfrm>
                  <a:off x="5831768" y="3327212"/>
                  <a:ext cx="305300" cy="61876"/>
                </a:xfrm>
                <a:custGeom>
                  <a:avLst/>
                  <a:gdLst>
                    <a:gd name="connsiteX0" fmla="*/ 305300 w 305300"/>
                    <a:gd name="connsiteY0" fmla="*/ 5026 h 61876"/>
                    <a:gd name="connsiteX1" fmla="*/ 0 w 305300"/>
                    <a:gd name="connsiteY1" fmla="*/ 61877 h 61876"/>
                    <a:gd name="connsiteX2" fmla="*/ 35179 w 305300"/>
                    <a:gd name="connsiteY2" fmla="*/ 16333 h 61876"/>
                    <a:gd name="connsiteX3" fmla="*/ 73184 w 305300"/>
                    <a:gd name="connsiteY3" fmla="*/ 0 h 618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5300" h="61876">
                      <a:moveTo>
                        <a:pt x="305300" y="5026"/>
                      </a:moveTo>
                      <a:lnTo>
                        <a:pt x="0" y="61877"/>
                      </a:lnTo>
                      <a:lnTo>
                        <a:pt x="35179" y="16333"/>
                      </a:lnTo>
                      <a:lnTo>
                        <a:pt x="73184" y="0"/>
                      </a:lnTo>
                      <a:close/>
                    </a:path>
                  </a:pathLst>
                </a:custGeom>
                <a:solidFill>
                  <a:srgbClr val="FFCE78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689" name="Freeform: Shape 688">
                  <a:extLst>
                    <a:ext uri="{FF2B5EF4-FFF2-40B4-BE49-F238E27FC236}">
                      <a16:creationId xmlns:a16="http://schemas.microsoft.com/office/drawing/2014/main" id="{46BFA6E7-F2E3-4A79-8D0A-90D50CF33E91}"/>
                    </a:ext>
                  </a:extLst>
                </p:cNvPr>
                <p:cNvSpPr/>
                <p:nvPr/>
              </p:nvSpPr>
              <p:spPr>
                <a:xfrm>
                  <a:off x="5814179" y="3555245"/>
                  <a:ext cx="37691" cy="274832"/>
                </a:xfrm>
                <a:custGeom>
                  <a:avLst/>
                  <a:gdLst>
                    <a:gd name="connsiteX0" fmla="*/ 17275 w 37691"/>
                    <a:gd name="connsiteY0" fmla="*/ 0 h 274832"/>
                    <a:gd name="connsiteX1" fmla="*/ 37691 w 37691"/>
                    <a:gd name="connsiteY1" fmla="*/ 75069 h 274832"/>
                    <a:gd name="connsiteX2" fmla="*/ 37691 w 37691"/>
                    <a:gd name="connsiteY2" fmla="*/ 274833 h 274832"/>
                    <a:gd name="connsiteX3" fmla="*/ 0 w 37691"/>
                    <a:gd name="connsiteY3" fmla="*/ 76953 h 2748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7691" h="274832">
                      <a:moveTo>
                        <a:pt x="17275" y="0"/>
                      </a:moveTo>
                      <a:lnTo>
                        <a:pt x="37691" y="75069"/>
                      </a:lnTo>
                      <a:lnTo>
                        <a:pt x="37691" y="274833"/>
                      </a:lnTo>
                      <a:lnTo>
                        <a:pt x="0" y="76953"/>
                      </a:lnTo>
                      <a:close/>
                    </a:path>
                  </a:pathLst>
                </a:custGeom>
                <a:solidFill>
                  <a:srgbClr val="FFCE78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690" name="Freeform: Shape 689">
                  <a:extLst>
                    <a:ext uri="{FF2B5EF4-FFF2-40B4-BE49-F238E27FC236}">
                      <a16:creationId xmlns:a16="http://schemas.microsoft.com/office/drawing/2014/main" id="{75C50A46-7C62-40D3-A818-1D76161B4B8C}"/>
                    </a:ext>
                  </a:extLst>
                </p:cNvPr>
                <p:cNvSpPr/>
                <p:nvPr/>
              </p:nvSpPr>
              <p:spPr>
                <a:xfrm>
                  <a:off x="6840013" y="3314334"/>
                  <a:ext cx="739378" cy="55594"/>
                </a:xfrm>
                <a:custGeom>
                  <a:avLst/>
                  <a:gdLst>
                    <a:gd name="connsiteX0" fmla="*/ 0 w 739378"/>
                    <a:gd name="connsiteY0" fmla="*/ 55595 h 55594"/>
                    <a:gd name="connsiteX1" fmla="*/ 279858 w 739378"/>
                    <a:gd name="connsiteY1" fmla="*/ 47114 h 55594"/>
                    <a:gd name="connsiteX2" fmla="*/ 739379 w 739378"/>
                    <a:gd name="connsiteY2" fmla="*/ 12250 h 55594"/>
                    <a:gd name="connsiteX3" fmla="*/ 560031 w 739378"/>
                    <a:gd name="connsiteY3" fmla="*/ 0 h 55594"/>
                    <a:gd name="connsiteX4" fmla="*/ 157361 w 739378"/>
                    <a:gd name="connsiteY4" fmla="*/ 12878 h 555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39378" h="55594">
                      <a:moveTo>
                        <a:pt x="0" y="55595"/>
                      </a:moveTo>
                      <a:lnTo>
                        <a:pt x="279858" y="47114"/>
                      </a:lnTo>
                      <a:lnTo>
                        <a:pt x="739379" y="12250"/>
                      </a:lnTo>
                      <a:lnTo>
                        <a:pt x="560031" y="0"/>
                      </a:lnTo>
                      <a:lnTo>
                        <a:pt x="157361" y="12878"/>
                      </a:lnTo>
                      <a:close/>
                    </a:path>
                  </a:pathLst>
                </a:custGeom>
                <a:solidFill>
                  <a:srgbClr val="FFCE78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sp>
            <p:nvSpPr>
              <p:cNvPr id="682" name="Freeform: Shape 681">
                <a:extLst>
                  <a:ext uri="{FF2B5EF4-FFF2-40B4-BE49-F238E27FC236}">
                    <a16:creationId xmlns:a16="http://schemas.microsoft.com/office/drawing/2014/main" id="{0DDE0C5C-58E3-4978-AF31-4A66D0FC622D}"/>
                  </a:ext>
                </a:extLst>
              </p:cNvPr>
              <p:cNvSpPr/>
              <p:nvPr/>
            </p:nvSpPr>
            <p:spPr>
              <a:xfrm>
                <a:off x="6073935" y="3369929"/>
                <a:ext cx="1513308" cy="667765"/>
              </a:xfrm>
              <a:custGeom>
                <a:avLst/>
                <a:gdLst>
                  <a:gd name="connsiteX0" fmla="*/ 0 w 1513308"/>
                  <a:gd name="connsiteY0" fmla="*/ 658971 h 667765"/>
                  <a:gd name="connsiteX1" fmla="*/ 1135767 w 1513308"/>
                  <a:gd name="connsiteY1" fmla="*/ 0 h 667765"/>
                  <a:gd name="connsiteX2" fmla="*/ 1513309 w 1513308"/>
                  <a:gd name="connsiteY2" fmla="*/ 6282 h 667765"/>
                  <a:gd name="connsiteX3" fmla="*/ 647977 w 1513308"/>
                  <a:gd name="connsiteY3" fmla="*/ 667766 h 6677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13308" h="667765">
                    <a:moveTo>
                      <a:pt x="0" y="658971"/>
                    </a:moveTo>
                    <a:lnTo>
                      <a:pt x="1135767" y="0"/>
                    </a:lnTo>
                    <a:lnTo>
                      <a:pt x="1513309" y="6282"/>
                    </a:lnTo>
                    <a:lnTo>
                      <a:pt x="647977" y="667766"/>
                    </a:lnTo>
                    <a:close/>
                  </a:path>
                </a:pathLst>
              </a:custGeom>
              <a:solidFill>
                <a:srgbClr val="D87100">
                  <a:alpha val="15000"/>
                </a:srgbClr>
              </a:solidFill>
              <a:ln w="3129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83" name="Freeform: Shape 682">
                <a:extLst>
                  <a:ext uri="{FF2B5EF4-FFF2-40B4-BE49-F238E27FC236}">
                    <a16:creationId xmlns:a16="http://schemas.microsoft.com/office/drawing/2014/main" id="{C44A390A-378C-4DE9-B5B3-37E0018F99A1}"/>
                  </a:ext>
                </a:extLst>
              </p:cNvPr>
              <p:cNvSpPr/>
              <p:nvPr/>
            </p:nvSpPr>
            <p:spPr>
              <a:xfrm>
                <a:off x="5987559" y="4037694"/>
                <a:ext cx="1525244" cy="43659"/>
              </a:xfrm>
              <a:custGeom>
                <a:avLst/>
                <a:gdLst>
                  <a:gd name="connsiteX0" fmla="*/ 0 w 1525244"/>
                  <a:gd name="connsiteY0" fmla="*/ 30153 h 43659"/>
                  <a:gd name="connsiteX1" fmla="*/ 238084 w 1525244"/>
                  <a:gd name="connsiteY1" fmla="*/ 0 h 43659"/>
                  <a:gd name="connsiteX2" fmla="*/ 1033058 w 1525244"/>
                  <a:gd name="connsiteY2" fmla="*/ 30153 h 43659"/>
                  <a:gd name="connsiteX3" fmla="*/ 1353749 w 1525244"/>
                  <a:gd name="connsiteY3" fmla="*/ 0 h 43659"/>
                  <a:gd name="connsiteX4" fmla="*/ 1525244 w 1525244"/>
                  <a:gd name="connsiteY4" fmla="*/ 33922 h 43659"/>
                  <a:gd name="connsiteX5" fmla="*/ 1145818 w 1525244"/>
                  <a:gd name="connsiteY5" fmla="*/ 43659 h 43659"/>
                  <a:gd name="connsiteX6" fmla="*/ 366863 w 1525244"/>
                  <a:gd name="connsiteY6" fmla="*/ 33922 h 43659"/>
                  <a:gd name="connsiteX7" fmla="*/ 265096 w 1525244"/>
                  <a:gd name="connsiteY7" fmla="*/ 43659 h 43659"/>
                  <a:gd name="connsiteX8" fmla="*/ 209501 w 1525244"/>
                  <a:gd name="connsiteY8" fmla="*/ 30153 h 436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525244" h="43659">
                    <a:moveTo>
                      <a:pt x="0" y="30153"/>
                    </a:moveTo>
                    <a:lnTo>
                      <a:pt x="238084" y="0"/>
                    </a:lnTo>
                    <a:lnTo>
                      <a:pt x="1033058" y="30153"/>
                    </a:lnTo>
                    <a:lnTo>
                      <a:pt x="1353749" y="0"/>
                    </a:lnTo>
                    <a:lnTo>
                      <a:pt x="1525244" y="33922"/>
                    </a:lnTo>
                    <a:lnTo>
                      <a:pt x="1145818" y="43659"/>
                    </a:lnTo>
                    <a:lnTo>
                      <a:pt x="366863" y="33922"/>
                    </a:lnTo>
                    <a:lnTo>
                      <a:pt x="265096" y="43659"/>
                    </a:lnTo>
                    <a:lnTo>
                      <a:pt x="209501" y="30153"/>
                    </a:lnTo>
                    <a:close/>
                  </a:path>
                </a:pathLst>
              </a:custGeom>
              <a:solidFill>
                <a:srgbClr val="D87100"/>
              </a:solidFill>
              <a:ln w="3129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sp>
          <p:nvSpPr>
            <p:cNvPr id="679" name="Freeform: Shape 678">
              <a:extLst>
                <a:ext uri="{FF2B5EF4-FFF2-40B4-BE49-F238E27FC236}">
                  <a16:creationId xmlns:a16="http://schemas.microsoft.com/office/drawing/2014/main" id="{E3EAA471-DDCD-4A35-8E34-628EA6CC08A4}"/>
                </a:ext>
              </a:extLst>
            </p:cNvPr>
            <p:cNvSpPr/>
            <p:nvPr/>
          </p:nvSpPr>
          <p:spPr>
            <a:xfrm>
              <a:off x="6760232" y="3366474"/>
              <a:ext cx="859355" cy="718773"/>
            </a:xfrm>
            <a:custGeom>
              <a:avLst/>
              <a:gdLst>
                <a:gd name="connsiteX0" fmla="*/ 0 w 859355"/>
                <a:gd name="connsiteY0" fmla="*/ 695092 h 718773"/>
                <a:gd name="connsiteX1" fmla="*/ 855908 w 859355"/>
                <a:gd name="connsiteY1" fmla="*/ 0 h 718773"/>
                <a:gd name="connsiteX2" fmla="*/ 855908 w 859355"/>
                <a:gd name="connsiteY2" fmla="*/ 642324 h 718773"/>
                <a:gd name="connsiteX3" fmla="*/ 769846 w 859355"/>
                <a:gd name="connsiteY3" fmla="*/ 713309 h 718773"/>
                <a:gd name="connsiteX4" fmla="*/ 0 w 859355"/>
                <a:gd name="connsiteY4" fmla="*/ 695092 h 7187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9355" h="718773">
                  <a:moveTo>
                    <a:pt x="0" y="695092"/>
                  </a:moveTo>
                  <a:lnTo>
                    <a:pt x="855908" y="0"/>
                  </a:lnTo>
                  <a:lnTo>
                    <a:pt x="855908" y="642324"/>
                  </a:lnTo>
                  <a:cubicBezTo>
                    <a:pt x="855908" y="642324"/>
                    <a:pt x="885747" y="693835"/>
                    <a:pt x="769846" y="713309"/>
                  </a:cubicBezTo>
                  <a:cubicBezTo>
                    <a:pt x="653945" y="732469"/>
                    <a:pt x="0" y="695092"/>
                    <a:pt x="0" y="695092"/>
                  </a:cubicBezTo>
                  <a:close/>
                </a:path>
              </a:pathLst>
            </a:custGeom>
            <a:solidFill>
              <a:srgbClr val="D87100">
                <a:alpha val="15000"/>
              </a:srgbClr>
            </a:solidFill>
            <a:ln w="31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grpSp>
        <p:nvGrpSpPr>
          <p:cNvPr id="709" name="Graphic 2125">
            <a:extLst>
              <a:ext uri="{FF2B5EF4-FFF2-40B4-BE49-F238E27FC236}">
                <a16:creationId xmlns:a16="http://schemas.microsoft.com/office/drawing/2014/main" id="{2099554E-CE1E-49C8-88C4-F4FB8A58A7D7}"/>
              </a:ext>
            </a:extLst>
          </p:cNvPr>
          <p:cNvGrpSpPr/>
          <p:nvPr/>
        </p:nvGrpSpPr>
        <p:grpSpPr>
          <a:xfrm>
            <a:off x="-1270570" y="0"/>
            <a:ext cx="2541140" cy="599021"/>
            <a:chOff x="5795962" y="3309937"/>
            <a:chExt cx="1989162" cy="799371"/>
          </a:xfrm>
        </p:grpSpPr>
        <p:grpSp>
          <p:nvGrpSpPr>
            <p:cNvPr id="710" name="Graphic 2125">
              <a:extLst>
                <a:ext uri="{FF2B5EF4-FFF2-40B4-BE49-F238E27FC236}">
                  <a16:creationId xmlns:a16="http://schemas.microsoft.com/office/drawing/2014/main" id="{DC970C7A-CF38-4A85-AA59-D7C943C32212}"/>
                </a:ext>
              </a:extLst>
            </p:cNvPr>
            <p:cNvGrpSpPr/>
            <p:nvPr/>
          </p:nvGrpSpPr>
          <p:grpSpPr>
            <a:xfrm>
              <a:off x="5795962" y="3309937"/>
              <a:ext cx="1989162" cy="799371"/>
              <a:chOff x="5795962" y="3309937"/>
              <a:chExt cx="1989162" cy="799371"/>
            </a:xfrm>
          </p:grpSpPr>
          <p:grpSp>
            <p:nvGrpSpPr>
              <p:cNvPr id="712" name="Graphic 2125">
                <a:extLst>
                  <a:ext uri="{FF2B5EF4-FFF2-40B4-BE49-F238E27FC236}">
                    <a16:creationId xmlns:a16="http://schemas.microsoft.com/office/drawing/2014/main" id="{84B1C123-CEC5-4008-AC26-CEA91B960AA6}"/>
                  </a:ext>
                </a:extLst>
              </p:cNvPr>
              <p:cNvGrpSpPr/>
              <p:nvPr/>
            </p:nvGrpSpPr>
            <p:grpSpPr>
              <a:xfrm>
                <a:off x="5817634" y="3318417"/>
                <a:ext cx="1967489" cy="790890"/>
                <a:chOff x="5817634" y="3318417"/>
                <a:chExt cx="1967489" cy="790890"/>
              </a:xfrm>
            </p:grpSpPr>
            <p:sp>
              <p:nvSpPr>
                <p:cNvPr id="728" name="Freeform: Shape 727">
                  <a:extLst>
                    <a:ext uri="{FF2B5EF4-FFF2-40B4-BE49-F238E27FC236}">
                      <a16:creationId xmlns:a16="http://schemas.microsoft.com/office/drawing/2014/main" id="{D2C62D77-CB18-447F-9802-EFC203E14A30}"/>
                    </a:ext>
                  </a:extLst>
                </p:cNvPr>
                <p:cNvSpPr/>
                <p:nvPr/>
              </p:nvSpPr>
              <p:spPr>
                <a:xfrm>
                  <a:off x="5817634" y="3318417"/>
                  <a:ext cx="1967489" cy="790890"/>
                </a:xfrm>
                <a:custGeom>
                  <a:avLst/>
                  <a:gdLst>
                    <a:gd name="connsiteX0" fmla="*/ 1855986 w 1967489"/>
                    <a:gd name="connsiteY0" fmla="*/ 765763 h 790890"/>
                    <a:gd name="connsiteX1" fmla="*/ 271064 w 1967489"/>
                    <a:gd name="connsiteY1" fmla="*/ 790891 h 790890"/>
                    <a:gd name="connsiteX2" fmla="*/ 79466 w 1967489"/>
                    <a:gd name="connsiteY2" fmla="*/ 660855 h 790890"/>
                    <a:gd name="connsiteX3" fmla="*/ 9737 w 1967489"/>
                    <a:gd name="connsiteY3" fmla="*/ 579191 h 790890"/>
                    <a:gd name="connsiteX4" fmla="*/ 0 w 1967489"/>
                    <a:gd name="connsiteY4" fmla="*/ 298390 h 790890"/>
                    <a:gd name="connsiteX5" fmla="*/ 79466 w 1967489"/>
                    <a:gd name="connsiteY5" fmla="*/ 232744 h 790890"/>
                    <a:gd name="connsiteX6" fmla="*/ 79466 w 1967489"/>
                    <a:gd name="connsiteY6" fmla="*/ 167727 h 790890"/>
                    <a:gd name="connsiteX7" fmla="*/ 271064 w 1967489"/>
                    <a:gd name="connsiteY7" fmla="*/ 37691 h 790890"/>
                    <a:gd name="connsiteX8" fmla="*/ 749116 w 1967489"/>
                    <a:gd name="connsiteY8" fmla="*/ 0 h 790890"/>
                    <a:gd name="connsiteX9" fmla="*/ 1184137 w 1967489"/>
                    <a:gd name="connsiteY9" fmla="*/ 44916 h 790890"/>
                    <a:gd name="connsiteX10" fmla="*/ 1252924 w 1967489"/>
                    <a:gd name="connsiteY10" fmla="*/ 37377 h 790890"/>
                    <a:gd name="connsiteX11" fmla="*/ 1782174 w 1967489"/>
                    <a:gd name="connsiteY11" fmla="*/ 37377 h 790890"/>
                    <a:gd name="connsiteX12" fmla="*/ 1967490 w 1967489"/>
                    <a:gd name="connsiteY12" fmla="*/ 122811 h 790890"/>
                    <a:gd name="connsiteX13" fmla="*/ 1897446 w 1967489"/>
                    <a:gd name="connsiteY13" fmla="*/ 653317 h 790890"/>
                    <a:gd name="connsiteX14" fmla="*/ 1855986 w 1967489"/>
                    <a:gd name="connsiteY14" fmla="*/ 765763 h 790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967489" h="790890">
                      <a:moveTo>
                        <a:pt x="1855986" y="765763"/>
                      </a:moveTo>
                      <a:lnTo>
                        <a:pt x="271064" y="790891"/>
                      </a:lnTo>
                      <a:cubicBezTo>
                        <a:pt x="165842" y="790891"/>
                        <a:pt x="79466" y="732469"/>
                        <a:pt x="79466" y="660855"/>
                      </a:cubicBezTo>
                      <a:lnTo>
                        <a:pt x="9737" y="579191"/>
                      </a:lnTo>
                      <a:lnTo>
                        <a:pt x="0" y="298390"/>
                      </a:lnTo>
                      <a:lnTo>
                        <a:pt x="79466" y="232744"/>
                      </a:lnTo>
                      <a:lnTo>
                        <a:pt x="79466" y="167727"/>
                      </a:lnTo>
                      <a:cubicBezTo>
                        <a:pt x="79466" y="96113"/>
                        <a:pt x="165528" y="37691"/>
                        <a:pt x="271064" y="37691"/>
                      </a:cubicBezTo>
                      <a:lnTo>
                        <a:pt x="749116" y="0"/>
                      </a:lnTo>
                      <a:lnTo>
                        <a:pt x="1184137" y="44916"/>
                      </a:lnTo>
                      <a:lnTo>
                        <a:pt x="1252924" y="37377"/>
                      </a:lnTo>
                      <a:lnTo>
                        <a:pt x="1782174" y="37377"/>
                      </a:lnTo>
                      <a:cubicBezTo>
                        <a:pt x="1887395" y="37377"/>
                        <a:pt x="1967490" y="51197"/>
                        <a:pt x="1967490" y="122811"/>
                      </a:cubicBezTo>
                      <a:lnTo>
                        <a:pt x="1897446" y="653317"/>
                      </a:lnTo>
                      <a:cubicBezTo>
                        <a:pt x="1897446" y="724931"/>
                        <a:pt x="1961208" y="765763"/>
                        <a:pt x="1855986" y="765763"/>
                      </a:cubicBezTo>
                      <a:close/>
                    </a:path>
                  </a:pathLst>
                </a:custGeom>
                <a:solidFill>
                  <a:srgbClr val="512C1E">
                    <a:alpha val="60000"/>
                  </a:srgbClr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grpSp>
              <p:nvGrpSpPr>
                <p:cNvPr id="729" name="Graphic 2125">
                  <a:extLst>
                    <a:ext uri="{FF2B5EF4-FFF2-40B4-BE49-F238E27FC236}">
                      <a16:creationId xmlns:a16="http://schemas.microsoft.com/office/drawing/2014/main" id="{838A9B79-BB5F-4B53-936B-6829AD09C50B}"/>
                    </a:ext>
                  </a:extLst>
                </p:cNvPr>
                <p:cNvGrpSpPr/>
                <p:nvPr/>
              </p:nvGrpSpPr>
              <p:grpSpPr>
                <a:xfrm>
                  <a:off x="5897100" y="3355794"/>
                  <a:ext cx="1817980" cy="681899"/>
                  <a:chOff x="5897100" y="3355794"/>
                  <a:chExt cx="1817980" cy="681899"/>
                </a:xfrm>
                <a:solidFill>
                  <a:srgbClr val="593B2E"/>
                </a:solidFill>
              </p:grpSpPr>
              <p:sp>
                <p:nvSpPr>
                  <p:cNvPr id="735" name="Freeform: Shape 734">
                    <a:extLst>
                      <a:ext uri="{FF2B5EF4-FFF2-40B4-BE49-F238E27FC236}">
                        <a16:creationId xmlns:a16="http://schemas.microsoft.com/office/drawing/2014/main" id="{03424D57-3E21-4DF2-A274-94233246019F}"/>
                      </a:ext>
                    </a:extLst>
                  </p:cNvPr>
                  <p:cNvSpPr/>
                  <p:nvPr/>
                </p:nvSpPr>
                <p:spPr>
                  <a:xfrm>
                    <a:off x="6003578" y="3429604"/>
                    <a:ext cx="1696739" cy="608090"/>
                  </a:xfrm>
                  <a:custGeom>
                    <a:avLst/>
                    <a:gdLst>
                      <a:gd name="connsiteX0" fmla="*/ 0 w 1696739"/>
                      <a:gd name="connsiteY0" fmla="*/ 65962 h 608090"/>
                      <a:gd name="connsiteX1" fmla="*/ 0 w 1696739"/>
                      <a:gd name="connsiteY1" fmla="*/ 542130 h 608090"/>
                      <a:gd name="connsiteX2" fmla="*/ 98940 w 1696739"/>
                      <a:gd name="connsiteY2" fmla="*/ 608090 h 608090"/>
                      <a:gd name="connsiteX3" fmla="*/ 1597800 w 1696739"/>
                      <a:gd name="connsiteY3" fmla="*/ 608090 h 608090"/>
                      <a:gd name="connsiteX4" fmla="*/ 1696740 w 1696739"/>
                      <a:gd name="connsiteY4" fmla="*/ 542130 h 608090"/>
                      <a:gd name="connsiteX5" fmla="*/ 1696740 w 1696739"/>
                      <a:gd name="connsiteY5" fmla="*/ 72872 h 608090"/>
                      <a:gd name="connsiteX6" fmla="*/ 1598428 w 1696739"/>
                      <a:gd name="connsiteY6" fmla="*/ 6913 h 608090"/>
                      <a:gd name="connsiteX7" fmla="*/ 99882 w 1696739"/>
                      <a:gd name="connsiteY7" fmla="*/ 2 h 608090"/>
                      <a:gd name="connsiteX8" fmla="*/ 0 w 1696739"/>
                      <a:gd name="connsiteY8" fmla="*/ 65962 h 6080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696739" h="608090">
                        <a:moveTo>
                          <a:pt x="0" y="65962"/>
                        </a:moveTo>
                        <a:lnTo>
                          <a:pt x="0" y="542130"/>
                        </a:lnTo>
                        <a:cubicBezTo>
                          <a:pt x="0" y="578565"/>
                          <a:pt x="44287" y="608090"/>
                          <a:pt x="98940" y="608090"/>
                        </a:cubicBezTo>
                        <a:lnTo>
                          <a:pt x="1597800" y="608090"/>
                        </a:lnTo>
                        <a:cubicBezTo>
                          <a:pt x="1652453" y="608090"/>
                          <a:pt x="1696740" y="578565"/>
                          <a:pt x="1696740" y="542130"/>
                        </a:cubicBezTo>
                        <a:lnTo>
                          <a:pt x="1696740" y="72872"/>
                        </a:lnTo>
                        <a:cubicBezTo>
                          <a:pt x="1696740" y="36437"/>
                          <a:pt x="1652767" y="6913"/>
                          <a:pt x="1598428" y="6913"/>
                        </a:cubicBezTo>
                        <a:lnTo>
                          <a:pt x="99882" y="2"/>
                        </a:lnTo>
                        <a:cubicBezTo>
                          <a:pt x="44916" y="-312"/>
                          <a:pt x="0" y="29213"/>
                          <a:pt x="0" y="65962"/>
                        </a:cubicBez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736" name="Freeform: Shape 735">
                    <a:extLst>
                      <a:ext uri="{FF2B5EF4-FFF2-40B4-BE49-F238E27FC236}">
                        <a16:creationId xmlns:a16="http://schemas.microsoft.com/office/drawing/2014/main" id="{FF09B53D-BFB6-4C2C-8290-B0A356B5820F}"/>
                      </a:ext>
                    </a:extLst>
                  </p:cNvPr>
                  <p:cNvSpPr/>
                  <p:nvPr/>
                </p:nvSpPr>
                <p:spPr>
                  <a:xfrm>
                    <a:off x="5976566" y="3434946"/>
                    <a:ext cx="1709303" cy="590812"/>
                  </a:xfrm>
                  <a:custGeom>
                    <a:avLst/>
                    <a:gdLst>
                      <a:gd name="connsiteX0" fmla="*/ 69101 w 1709303"/>
                      <a:gd name="connsiteY0" fmla="*/ 590812 h 590812"/>
                      <a:gd name="connsiteX1" fmla="*/ 42403 w 1709303"/>
                      <a:gd name="connsiteY1" fmla="*/ 369690 h 590812"/>
                      <a:gd name="connsiteX2" fmla="*/ 67530 w 1709303"/>
                      <a:gd name="connsiteY2" fmla="*/ 41775 h 590812"/>
                      <a:gd name="connsiteX3" fmla="*/ 1709304 w 1709303"/>
                      <a:gd name="connsiteY3" fmla="*/ 32980 h 590812"/>
                      <a:gd name="connsiteX4" fmla="*/ 1709304 w 1709303"/>
                      <a:gd name="connsiteY4" fmla="*/ 32980 h 590812"/>
                      <a:gd name="connsiteX5" fmla="*/ 1593089 w 1709303"/>
                      <a:gd name="connsiteY5" fmla="*/ 1570 h 590812"/>
                      <a:gd name="connsiteX6" fmla="*/ 87947 w 1709303"/>
                      <a:gd name="connsiteY6" fmla="*/ 0 h 590812"/>
                      <a:gd name="connsiteX7" fmla="*/ 0 w 1709303"/>
                      <a:gd name="connsiteY7" fmla="*/ 59678 h 590812"/>
                      <a:gd name="connsiteX8" fmla="*/ 0 w 1709303"/>
                      <a:gd name="connsiteY8" fmla="*/ 503808 h 590812"/>
                      <a:gd name="connsiteX9" fmla="*/ 69101 w 1709303"/>
                      <a:gd name="connsiteY9" fmla="*/ 590812 h 590812"/>
                      <a:gd name="connsiteX10" fmla="*/ 69101 w 1709303"/>
                      <a:gd name="connsiteY10" fmla="*/ 590812 h 5908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709303" h="590812">
                        <a:moveTo>
                          <a:pt x="69101" y="590812"/>
                        </a:moveTo>
                        <a:lnTo>
                          <a:pt x="42403" y="369690"/>
                        </a:lnTo>
                        <a:lnTo>
                          <a:pt x="67530" y="41775"/>
                        </a:lnTo>
                        <a:lnTo>
                          <a:pt x="1709304" y="32980"/>
                        </a:lnTo>
                        <a:lnTo>
                          <a:pt x="1709304" y="32980"/>
                        </a:lnTo>
                        <a:cubicBezTo>
                          <a:pt x="1676638" y="4397"/>
                          <a:pt x="1655594" y="1570"/>
                          <a:pt x="1593089" y="1570"/>
                        </a:cubicBezTo>
                        <a:lnTo>
                          <a:pt x="87947" y="0"/>
                        </a:lnTo>
                        <a:cubicBezTo>
                          <a:pt x="39262" y="0"/>
                          <a:pt x="0" y="26698"/>
                          <a:pt x="0" y="59678"/>
                        </a:cubicBezTo>
                        <a:lnTo>
                          <a:pt x="0" y="503808"/>
                        </a:lnTo>
                        <a:cubicBezTo>
                          <a:pt x="314" y="538987"/>
                          <a:pt x="26070" y="571653"/>
                          <a:pt x="69101" y="590812"/>
                        </a:cubicBezTo>
                        <a:lnTo>
                          <a:pt x="69101" y="590812"/>
                        </a:ln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737" name="Freeform: Shape 736">
                    <a:extLst>
                      <a:ext uri="{FF2B5EF4-FFF2-40B4-BE49-F238E27FC236}">
                        <a16:creationId xmlns:a16="http://schemas.microsoft.com/office/drawing/2014/main" id="{A18F3DD3-13F5-459C-A219-CA7BC5A1006B}"/>
                      </a:ext>
                    </a:extLst>
                  </p:cNvPr>
                  <p:cNvSpPr/>
                  <p:nvPr/>
                </p:nvSpPr>
                <p:spPr>
                  <a:xfrm>
                    <a:off x="5897100" y="3385319"/>
                    <a:ext cx="70985" cy="307812"/>
                  </a:xfrm>
                  <a:custGeom>
                    <a:avLst/>
                    <a:gdLst>
                      <a:gd name="connsiteX0" fmla="*/ 70985 w 70985"/>
                      <a:gd name="connsiteY0" fmla="*/ 0 h 307812"/>
                      <a:gd name="connsiteX1" fmla="*/ 45230 w 70985"/>
                      <a:gd name="connsiteY1" fmla="*/ 94543 h 307812"/>
                      <a:gd name="connsiteX2" fmla="*/ 23243 w 70985"/>
                      <a:gd name="connsiteY2" fmla="*/ 307813 h 307812"/>
                      <a:gd name="connsiteX3" fmla="*/ 0 w 70985"/>
                      <a:gd name="connsiteY3" fmla="*/ 216097 h 307812"/>
                      <a:gd name="connsiteX4" fmla="*/ 0 w 70985"/>
                      <a:gd name="connsiteY4" fmla="*/ 72556 h 307812"/>
                      <a:gd name="connsiteX5" fmla="*/ 70985 w 70985"/>
                      <a:gd name="connsiteY5" fmla="*/ 0 h 3078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985" h="307812">
                        <a:moveTo>
                          <a:pt x="70985" y="0"/>
                        </a:moveTo>
                        <a:cubicBezTo>
                          <a:pt x="70985" y="0"/>
                          <a:pt x="50569" y="58736"/>
                          <a:pt x="45230" y="94543"/>
                        </a:cubicBezTo>
                        <a:cubicBezTo>
                          <a:pt x="39890" y="130349"/>
                          <a:pt x="23243" y="307813"/>
                          <a:pt x="23243" y="307813"/>
                        </a:cubicBezTo>
                        <a:lnTo>
                          <a:pt x="0" y="216097"/>
                        </a:lnTo>
                        <a:lnTo>
                          <a:pt x="0" y="72556"/>
                        </a:lnTo>
                        <a:cubicBezTo>
                          <a:pt x="0" y="72556"/>
                          <a:pt x="15391" y="21358"/>
                          <a:pt x="70985" y="0"/>
                        </a:cubicBez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738" name="Freeform: Shape 737">
                    <a:extLst>
                      <a:ext uri="{FF2B5EF4-FFF2-40B4-BE49-F238E27FC236}">
                        <a16:creationId xmlns:a16="http://schemas.microsoft.com/office/drawing/2014/main" id="{CC8814E4-B309-4DB6-9C35-B9B0B3BDA960}"/>
                      </a:ext>
                    </a:extLst>
                  </p:cNvPr>
                  <p:cNvSpPr/>
                  <p:nvPr/>
                </p:nvSpPr>
                <p:spPr>
                  <a:xfrm>
                    <a:off x="5897100" y="3879704"/>
                    <a:ext cx="78837" cy="157989"/>
                  </a:xfrm>
                  <a:custGeom>
                    <a:avLst/>
                    <a:gdLst>
                      <a:gd name="connsiteX0" fmla="*/ 78838 w 78837"/>
                      <a:gd name="connsiteY0" fmla="*/ 0 h 157989"/>
                      <a:gd name="connsiteX1" fmla="*/ 23243 w 78837"/>
                      <a:gd name="connsiteY1" fmla="*/ 157990 h 157989"/>
                      <a:gd name="connsiteX2" fmla="*/ 0 w 78837"/>
                      <a:gd name="connsiteY2" fmla="*/ 99568 h 1579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8837" h="157989">
                        <a:moveTo>
                          <a:pt x="78838" y="0"/>
                        </a:moveTo>
                        <a:lnTo>
                          <a:pt x="23243" y="157990"/>
                        </a:lnTo>
                        <a:lnTo>
                          <a:pt x="0" y="99568"/>
                        </a:ln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739" name="Freeform: Shape 738">
                    <a:extLst>
                      <a:ext uri="{FF2B5EF4-FFF2-40B4-BE49-F238E27FC236}">
                        <a16:creationId xmlns:a16="http://schemas.microsoft.com/office/drawing/2014/main" id="{9A6D9AB2-1062-4C96-9F79-A8A23116187D}"/>
                      </a:ext>
                    </a:extLst>
                  </p:cNvPr>
                  <p:cNvSpPr/>
                  <p:nvPr/>
                </p:nvSpPr>
                <p:spPr>
                  <a:xfrm>
                    <a:off x="6941151" y="3355794"/>
                    <a:ext cx="287710" cy="55594"/>
                  </a:xfrm>
                  <a:custGeom>
                    <a:avLst/>
                    <a:gdLst>
                      <a:gd name="connsiteX0" fmla="*/ 129407 w 287710"/>
                      <a:gd name="connsiteY0" fmla="*/ 0 h 55594"/>
                      <a:gd name="connsiteX1" fmla="*/ 0 w 287710"/>
                      <a:gd name="connsiteY1" fmla="*/ 55595 h 55594"/>
                      <a:gd name="connsiteX2" fmla="*/ 223636 w 287710"/>
                      <a:gd name="connsiteY2" fmla="*/ 24813 h 55594"/>
                      <a:gd name="connsiteX3" fmla="*/ 287711 w 287710"/>
                      <a:gd name="connsiteY3" fmla="*/ 0 h 555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87710" h="55594">
                        <a:moveTo>
                          <a:pt x="129407" y="0"/>
                        </a:moveTo>
                        <a:lnTo>
                          <a:pt x="0" y="55595"/>
                        </a:lnTo>
                        <a:lnTo>
                          <a:pt x="223636" y="24813"/>
                        </a:lnTo>
                        <a:lnTo>
                          <a:pt x="287711" y="0"/>
                        </a:ln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740" name="Freeform: Shape 739">
                    <a:extLst>
                      <a:ext uri="{FF2B5EF4-FFF2-40B4-BE49-F238E27FC236}">
                        <a16:creationId xmlns:a16="http://schemas.microsoft.com/office/drawing/2014/main" id="{631BB578-2744-4087-9B16-EF4A5DC8C0D8}"/>
                      </a:ext>
                    </a:extLst>
                  </p:cNvPr>
                  <p:cNvSpPr/>
                  <p:nvPr/>
                </p:nvSpPr>
                <p:spPr>
                  <a:xfrm>
                    <a:off x="7671421" y="3502477"/>
                    <a:ext cx="43659" cy="492500"/>
                  </a:xfrm>
                  <a:custGeom>
                    <a:avLst/>
                    <a:gdLst>
                      <a:gd name="connsiteX0" fmla="*/ 29211 w 43659"/>
                      <a:gd name="connsiteY0" fmla="*/ 0 h 492500"/>
                      <a:gd name="connsiteX1" fmla="*/ 0 w 43659"/>
                      <a:gd name="connsiteY1" fmla="*/ 295877 h 492500"/>
                      <a:gd name="connsiteX2" fmla="*/ 14448 w 43659"/>
                      <a:gd name="connsiteY2" fmla="*/ 492501 h 492500"/>
                      <a:gd name="connsiteX3" fmla="*/ 43659 w 43659"/>
                      <a:gd name="connsiteY3" fmla="*/ 377228 h 4925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3659" h="492500">
                        <a:moveTo>
                          <a:pt x="29211" y="0"/>
                        </a:moveTo>
                        <a:lnTo>
                          <a:pt x="0" y="295877"/>
                        </a:lnTo>
                        <a:lnTo>
                          <a:pt x="14448" y="492501"/>
                        </a:lnTo>
                        <a:lnTo>
                          <a:pt x="43659" y="377228"/>
                        </a:ln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sp>
              <p:nvSpPr>
                <p:cNvPr id="730" name="Freeform: Shape 729">
                  <a:extLst>
                    <a:ext uri="{FF2B5EF4-FFF2-40B4-BE49-F238E27FC236}">
                      <a16:creationId xmlns:a16="http://schemas.microsoft.com/office/drawing/2014/main" id="{CD6869CA-4B51-473E-958F-C12350587C66}"/>
                    </a:ext>
                  </a:extLst>
                </p:cNvPr>
                <p:cNvSpPr/>
                <p:nvPr/>
              </p:nvSpPr>
              <p:spPr>
                <a:xfrm>
                  <a:off x="6006405" y="3351397"/>
                  <a:ext cx="641067" cy="53396"/>
                </a:xfrm>
                <a:custGeom>
                  <a:avLst/>
                  <a:gdLst>
                    <a:gd name="connsiteX0" fmla="*/ 0 w 641067"/>
                    <a:gd name="connsiteY0" fmla="*/ 17589 h 53396"/>
                    <a:gd name="connsiteX1" fmla="*/ 246250 w 641067"/>
                    <a:gd name="connsiteY1" fmla="*/ 53396 h 53396"/>
                    <a:gd name="connsiteX2" fmla="*/ 641067 w 641067"/>
                    <a:gd name="connsiteY2" fmla="*/ 4397 h 53396"/>
                    <a:gd name="connsiteX3" fmla="*/ 54967 w 641067"/>
                    <a:gd name="connsiteY3" fmla="*/ 0 h 53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41067" h="53396">
                      <a:moveTo>
                        <a:pt x="0" y="17589"/>
                      </a:moveTo>
                      <a:lnTo>
                        <a:pt x="246250" y="53396"/>
                      </a:lnTo>
                      <a:lnTo>
                        <a:pt x="641067" y="4397"/>
                      </a:lnTo>
                      <a:lnTo>
                        <a:pt x="54967" y="0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731" name="Freeform: Shape 730">
                  <a:extLst>
                    <a:ext uri="{FF2B5EF4-FFF2-40B4-BE49-F238E27FC236}">
                      <a16:creationId xmlns:a16="http://schemas.microsoft.com/office/drawing/2014/main" id="{C95A8944-99C3-4A9E-BED0-2AFF71D7B079}"/>
                    </a:ext>
                  </a:extLst>
                </p:cNvPr>
                <p:cNvSpPr/>
                <p:nvPr/>
              </p:nvSpPr>
              <p:spPr>
                <a:xfrm>
                  <a:off x="7164787" y="3355794"/>
                  <a:ext cx="435335" cy="24813"/>
                </a:xfrm>
                <a:custGeom>
                  <a:avLst/>
                  <a:gdLst>
                    <a:gd name="connsiteX0" fmla="*/ 0 w 435335"/>
                    <a:gd name="connsiteY0" fmla="*/ 24813 h 24813"/>
                    <a:gd name="connsiteX1" fmla="*/ 435335 w 435335"/>
                    <a:gd name="connsiteY1" fmla="*/ 0 h 24813"/>
                    <a:gd name="connsiteX2" fmla="*/ 64075 w 435335"/>
                    <a:gd name="connsiteY2" fmla="*/ 0 h 248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435335" h="24813">
                      <a:moveTo>
                        <a:pt x="0" y="24813"/>
                      </a:moveTo>
                      <a:lnTo>
                        <a:pt x="435335" y="0"/>
                      </a:lnTo>
                      <a:lnTo>
                        <a:pt x="64075" y="0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732" name="Freeform: Shape 731">
                  <a:extLst>
                    <a:ext uri="{FF2B5EF4-FFF2-40B4-BE49-F238E27FC236}">
                      <a16:creationId xmlns:a16="http://schemas.microsoft.com/office/drawing/2014/main" id="{3F238AE8-E493-4669-BFA3-117A2471C0FD}"/>
                    </a:ext>
                  </a:extLst>
                </p:cNvPr>
                <p:cNvSpPr/>
                <p:nvPr/>
              </p:nvSpPr>
              <p:spPr>
                <a:xfrm>
                  <a:off x="5947355" y="3368986"/>
                  <a:ext cx="305300" cy="92972"/>
                </a:xfrm>
                <a:custGeom>
                  <a:avLst/>
                  <a:gdLst>
                    <a:gd name="connsiteX0" fmla="*/ 305300 w 305300"/>
                    <a:gd name="connsiteY0" fmla="*/ 35807 h 92972"/>
                    <a:gd name="connsiteX1" fmla="*/ 0 w 305300"/>
                    <a:gd name="connsiteY1" fmla="*/ 92972 h 92972"/>
                    <a:gd name="connsiteX2" fmla="*/ 20730 w 305300"/>
                    <a:gd name="connsiteY2" fmla="*/ 16333 h 92972"/>
                    <a:gd name="connsiteX3" fmla="*/ 59050 w 305300"/>
                    <a:gd name="connsiteY3" fmla="*/ 0 h 929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5300" h="92972">
                      <a:moveTo>
                        <a:pt x="305300" y="35807"/>
                      </a:moveTo>
                      <a:lnTo>
                        <a:pt x="0" y="92972"/>
                      </a:lnTo>
                      <a:lnTo>
                        <a:pt x="20730" y="16333"/>
                      </a:lnTo>
                      <a:lnTo>
                        <a:pt x="59050" y="0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733" name="Freeform: Shape 732">
                  <a:extLst>
                    <a:ext uri="{FF2B5EF4-FFF2-40B4-BE49-F238E27FC236}">
                      <a16:creationId xmlns:a16="http://schemas.microsoft.com/office/drawing/2014/main" id="{F0E359A5-8E77-4568-A5BF-01167AC514ED}"/>
                    </a:ext>
                  </a:extLst>
                </p:cNvPr>
                <p:cNvSpPr/>
                <p:nvPr/>
              </p:nvSpPr>
              <p:spPr>
                <a:xfrm>
                  <a:off x="5915318" y="3597019"/>
                  <a:ext cx="61562" cy="282685"/>
                </a:xfrm>
                <a:custGeom>
                  <a:avLst/>
                  <a:gdLst>
                    <a:gd name="connsiteX0" fmla="*/ 17275 w 61562"/>
                    <a:gd name="connsiteY0" fmla="*/ 0 h 282685"/>
                    <a:gd name="connsiteX1" fmla="*/ 61563 w 61562"/>
                    <a:gd name="connsiteY1" fmla="*/ 76953 h 282685"/>
                    <a:gd name="connsiteX2" fmla="*/ 60620 w 61562"/>
                    <a:gd name="connsiteY2" fmla="*/ 282685 h 282685"/>
                    <a:gd name="connsiteX3" fmla="*/ 0 w 61562"/>
                    <a:gd name="connsiteY3" fmla="*/ 76953 h 2826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1562" h="282685">
                      <a:moveTo>
                        <a:pt x="17275" y="0"/>
                      </a:moveTo>
                      <a:lnTo>
                        <a:pt x="61563" y="76953"/>
                      </a:lnTo>
                      <a:lnTo>
                        <a:pt x="60620" y="282685"/>
                      </a:lnTo>
                      <a:lnTo>
                        <a:pt x="0" y="76953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734" name="Freeform: Shape 733">
                  <a:extLst>
                    <a:ext uri="{FF2B5EF4-FFF2-40B4-BE49-F238E27FC236}">
                      <a16:creationId xmlns:a16="http://schemas.microsoft.com/office/drawing/2014/main" id="{673440C7-1755-4301-B4CC-CB8000EF77D4}"/>
                    </a:ext>
                  </a:extLst>
                </p:cNvPr>
                <p:cNvSpPr/>
                <p:nvPr/>
              </p:nvSpPr>
              <p:spPr>
                <a:xfrm>
                  <a:off x="7001771" y="3355794"/>
                  <a:ext cx="679072" cy="63761"/>
                </a:xfrm>
                <a:custGeom>
                  <a:avLst/>
                  <a:gdLst>
                    <a:gd name="connsiteX0" fmla="*/ 0 w 679072"/>
                    <a:gd name="connsiteY0" fmla="*/ 48999 h 63761"/>
                    <a:gd name="connsiteX1" fmla="*/ 250334 w 679072"/>
                    <a:gd name="connsiteY1" fmla="*/ 63761 h 63761"/>
                    <a:gd name="connsiteX2" fmla="*/ 679073 w 679072"/>
                    <a:gd name="connsiteY2" fmla="*/ 12564 h 63761"/>
                    <a:gd name="connsiteX3" fmla="*/ 499411 w 679072"/>
                    <a:gd name="connsiteY3" fmla="*/ 0 h 63761"/>
                    <a:gd name="connsiteX4" fmla="*/ 163015 w 679072"/>
                    <a:gd name="connsiteY4" fmla="*/ 24813 h 637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79072" h="63761">
                      <a:moveTo>
                        <a:pt x="0" y="48999"/>
                      </a:moveTo>
                      <a:lnTo>
                        <a:pt x="250334" y="63761"/>
                      </a:lnTo>
                      <a:lnTo>
                        <a:pt x="679073" y="12564"/>
                      </a:lnTo>
                      <a:lnTo>
                        <a:pt x="499411" y="0"/>
                      </a:lnTo>
                      <a:lnTo>
                        <a:pt x="163015" y="24813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713" name="Graphic 2125">
                <a:extLst>
                  <a:ext uri="{FF2B5EF4-FFF2-40B4-BE49-F238E27FC236}">
                    <a16:creationId xmlns:a16="http://schemas.microsoft.com/office/drawing/2014/main" id="{1AA65683-C7D2-42D6-B49E-BD51342FDC60}"/>
                  </a:ext>
                </a:extLst>
              </p:cNvPr>
              <p:cNvGrpSpPr/>
              <p:nvPr/>
            </p:nvGrpSpPr>
            <p:grpSpPr>
              <a:xfrm>
                <a:off x="5795962" y="3309937"/>
                <a:ext cx="1894305" cy="757910"/>
                <a:chOff x="5795962" y="3309937"/>
                <a:chExt cx="1894305" cy="757910"/>
              </a:xfrm>
            </p:grpSpPr>
            <p:sp>
              <p:nvSpPr>
                <p:cNvPr id="716" name="Freeform: Shape 715">
                  <a:extLst>
                    <a:ext uri="{FF2B5EF4-FFF2-40B4-BE49-F238E27FC236}">
                      <a16:creationId xmlns:a16="http://schemas.microsoft.com/office/drawing/2014/main" id="{8AA9CEE7-59CE-4583-9193-CCC644602BB1}"/>
                    </a:ext>
                  </a:extLst>
                </p:cNvPr>
                <p:cNvSpPr/>
                <p:nvPr/>
              </p:nvSpPr>
              <p:spPr>
                <a:xfrm>
                  <a:off x="5795962" y="3314334"/>
                  <a:ext cx="1894305" cy="753513"/>
                </a:xfrm>
                <a:custGeom>
                  <a:avLst/>
                  <a:gdLst>
                    <a:gd name="connsiteX0" fmla="*/ 1702708 w 1894305"/>
                    <a:gd name="connsiteY0" fmla="*/ 753513 h 753513"/>
                    <a:gd name="connsiteX1" fmla="*/ 191598 w 1894305"/>
                    <a:gd name="connsiteY1" fmla="*/ 753513 h 753513"/>
                    <a:gd name="connsiteX2" fmla="*/ 0 w 1894305"/>
                    <a:gd name="connsiteY2" fmla="*/ 623478 h 753513"/>
                    <a:gd name="connsiteX3" fmla="*/ 55909 w 1894305"/>
                    <a:gd name="connsiteY3" fmla="*/ 515744 h 753513"/>
                    <a:gd name="connsiteX4" fmla="*/ 0 w 1894305"/>
                    <a:gd name="connsiteY4" fmla="*/ 245308 h 753513"/>
                    <a:gd name="connsiteX5" fmla="*/ 0 w 1894305"/>
                    <a:gd name="connsiteY5" fmla="*/ 195053 h 753513"/>
                    <a:gd name="connsiteX6" fmla="*/ 0 w 1894305"/>
                    <a:gd name="connsiteY6" fmla="*/ 130035 h 753513"/>
                    <a:gd name="connsiteX7" fmla="*/ 191598 w 1894305"/>
                    <a:gd name="connsiteY7" fmla="*/ 0 h 753513"/>
                    <a:gd name="connsiteX8" fmla="*/ 750372 w 1894305"/>
                    <a:gd name="connsiteY8" fmla="*/ 0 h 753513"/>
                    <a:gd name="connsiteX9" fmla="*/ 1044051 w 1894305"/>
                    <a:gd name="connsiteY9" fmla="*/ 55595 h 753513"/>
                    <a:gd name="connsiteX10" fmla="*/ 1173458 w 1894305"/>
                    <a:gd name="connsiteY10" fmla="*/ 0 h 753513"/>
                    <a:gd name="connsiteX11" fmla="*/ 1702708 w 1894305"/>
                    <a:gd name="connsiteY11" fmla="*/ 0 h 753513"/>
                    <a:gd name="connsiteX12" fmla="*/ 1894306 w 1894305"/>
                    <a:gd name="connsiteY12" fmla="*/ 130035 h 753513"/>
                    <a:gd name="connsiteX13" fmla="*/ 1867607 w 1894305"/>
                    <a:gd name="connsiteY13" fmla="*/ 668080 h 753513"/>
                    <a:gd name="connsiteX14" fmla="*/ 1702708 w 1894305"/>
                    <a:gd name="connsiteY14" fmla="*/ 753513 h 7535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894305" h="753513">
                      <a:moveTo>
                        <a:pt x="1702708" y="753513"/>
                      </a:moveTo>
                      <a:lnTo>
                        <a:pt x="191598" y="753513"/>
                      </a:lnTo>
                      <a:cubicBezTo>
                        <a:pt x="86376" y="753513"/>
                        <a:pt x="0" y="695092"/>
                        <a:pt x="0" y="623478"/>
                      </a:cubicBezTo>
                      <a:lnTo>
                        <a:pt x="55909" y="515744"/>
                      </a:lnTo>
                      <a:lnTo>
                        <a:pt x="0" y="245308"/>
                      </a:lnTo>
                      <a:lnTo>
                        <a:pt x="0" y="195053"/>
                      </a:lnTo>
                      <a:lnTo>
                        <a:pt x="0" y="130035"/>
                      </a:lnTo>
                      <a:cubicBezTo>
                        <a:pt x="0" y="58422"/>
                        <a:pt x="86062" y="0"/>
                        <a:pt x="191598" y="0"/>
                      </a:cubicBezTo>
                      <a:lnTo>
                        <a:pt x="750372" y="0"/>
                      </a:lnTo>
                      <a:lnTo>
                        <a:pt x="1044051" y="55595"/>
                      </a:lnTo>
                      <a:lnTo>
                        <a:pt x="1173458" y="0"/>
                      </a:lnTo>
                      <a:lnTo>
                        <a:pt x="1702708" y="0"/>
                      </a:lnTo>
                      <a:cubicBezTo>
                        <a:pt x="1807930" y="0"/>
                        <a:pt x="1894306" y="58422"/>
                        <a:pt x="1894306" y="130035"/>
                      </a:cubicBezTo>
                      <a:lnTo>
                        <a:pt x="1867607" y="668080"/>
                      </a:lnTo>
                      <a:cubicBezTo>
                        <a:pt x="1867607" y="739693"/>
                        <a:pt x="1808244" y="753513"/>
                        <a:pt x="1702708" y="753513"/>
                      </a:cubicBezTo>
                      <a:close/>
                    </a:path>
                  </a:pathLst>
                </a:custGeom>
                <a:solidFill>
                  <a:srgbClr val="FFBD03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grpSp>
              <p:nvGrpSpPr>
                <p:cNvPr id="717" name="Graphic 2125">
                  <a:extLst>
                    <a:ext uri="{FF2B5EF4-FFF2-40B4-BE49-F238E27FC236}">
                      <a16:creationId xmlns:a16="http://schemas.microsoft.com/office/drawing/2014/main" id="{E8E3D9A6-5DF1-45B2-9303-A9435104926B}"/>
                    </a:ext>
                  </a:extLst>
                </p:cNvPr>
                <p:cNvGrpSpPr/>
                <p:nvPr/>
              </p:nvGrpSpPr>
              <p:grpSpPr>
                <a:xfrm>
                  <a:off x="5795962" y="3314334"/>
                  <a:ext cx="1875459" cy="731840"/>
                  <a:chOff x="5795962" y="3314334"/>
                  <a:chExt cx="1875459" cy="731840"/>
                </a:xfrm>
              </p:grpSpPr>
              <p:sp>
                <p:nvSpPr>
                  <p:cNvPr id="723" name="Freeform: Shape 722">
                    <a:extLst>
                      <a:ext uri="{FF2B5EF4-FFF2-40B4-BE49-F238E27FC236}">
                        <a16:creationId xmlns:a16="http://schemas.microsoft.com/office/drawing/2014/main" id="{726DB090-A877-439D-8666-1E23EBEC852E}"/>
                      </a:ext>
                    </a:extLst>
                  </p:cNvPr>
                  <p:cNvSpPr/>
                  <p:nvPr/>
                </p:nvSpPr>
                <p:spPr>
                  <a:xfrm>
                    <a:off x="5900555" y="3387830"/>
                    <a:ext cx="1730822" cy="658345"/>
                  </a:xfrm>
                  <a:custGeom>
                    <a:avLst/>
                    <a:gdLst>
                      <a:gd name="connsiteX0" fmla="*/ 1885 w 1730822"/>
                      <a:gd name="connsiteY0" fmla="*/ 66276 h 658345"/>
                      <a:gd name="connsiteX1" fmla="*/ 0 w 1730822"/>
                      <a:gd name="connsiteY1" fmla="*/ 574168 h 658345"/>
                      <a:gd name="connsiteX2" fmla="*/ 98940 w 1730822"/>
                      <a:gd name="connsiteY2" fmla="*/ 640128 h 658345"/>
                      <a:gd name="connsiteX3" fmla="*/ 1629210 w 1730822"/>
                      <a:gd name="connsiteY3" fmla="*/ 658345 h 658345"/>
                      <a:gd name="connsiteX4" fmla="*/ 1728149 w 1730822"/>
                      <a:gd name="connsiteY4" fmla="*/ 592385 h 658345"/>
                      <a:gd name="connsiteX5" fmla="*/ 1730348 w 1730822"/>
                      <a:gd name="connsiteY5" fmla="*/ 51514 h 658345"/>
                      <a:gd name="connsiteX6" fmla="*/ 1600313 w 1730822"/>
                      <a:gd name="connsiteY6" fmla="*/ 7227 h 658345"/>
                      <a:gd name="connsiteX7" fmla="*/ 101453 w 1730822"/>
                      <a:gd name="connsiteY7" fmla="*/ 2 h 658345"/>
                      <a:gd name="connsiteX8" fmla="*/ 1885 w 1730822"/>
                      <a:gd name="connsiteY8" fmla="*/ 66276 h 658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730822" h="658345">
                        <a:moveTo>
                          <a:pt x="1885" y="66276"/>
                        </a:moveTo>
                        <a:lnTo>
                          <a:pt x="0" y="574168"/>
                        </a:lnTo>
                        <a:cubicBezTo>
                          <a:pt x="0" y="610603"/>
                          <a:pt x="44287" y="640128"/>
                          <a:pt x="98940" y="640128"/>
                        </a:cubicBezTo>
                        <a:lnTo>
                          <a:pt x="1629210" y="658345"/>
                        </a:lnTo>
                        <a:cubicBezTo>
                          <a:pt x="1683862" y="658345"/>
                          <a:pt x="1728149" y="628820"/>
                          <a:pt x="1728149" y="592385"/>
                        </a:cubicBezTo>
                        <a:lnTo>
                          <a:pt x="1730348" y="51514"/>
                        </a:lnTo>
                        <a:cubicBezTo>
                          <a:pt x="1737258" y="17906"/>
                          <a:pt x="1667529" y="12566"/>
                          <a:pt x="1600313" y="7227"/>
                        </a:cubicBezTo>
                        <a:lnTo>
                          <a:pt x="101453" y="2"/>
                        </a:lnTo>
                        <a:cubicBezTo>
                          <a:pt x="46800" y="-312"/>
                          <a:pt x="1885" y="29527"/>
                          <a:pt x="1885" y="66276"/>
                        </a:cubicBezTo>
                        <a:close/>
                      </a:path>
                    </a:pathLst>
                  </a:custGeom>
                  <a:solidFill>
                    <a:srgbClr val="FFAB17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724" name="Freeform: Shape 723">
                    <a:extLst>
                      <a:ext uri="{FF2B5EF4-FFF2-40B4-BE49-F238E27FC236}">
                        <a16:creationId xmlns:a16="http://schemas.microsoft.com/office/drawing/2014/main" id="{A170C2A0-7A13-4DAF-B0EB-E42DFF89F287}"/>
                      </a:ext>
                    </a:extLst>
                  </p:cNvPr>
                  <p:cNvSpPr/>
                  <p:nvPr/>
                </p:nvSpPr>
                <p:spPr>
                  <a:xfrm>
                    <a:off x="5851556" y="3369484"/>
                    <a:ext cx="1785942" cy="628320"/>
                  </a:xfrm>
                  <a:custGeom>
                    <a:avLst/>
                    <a:gdLst>
                      <a:gd name="connsiteX0" fmla="*/ 63761 w 1785942"/>
                      <a:gd name="connsiteY0" fmla="*/ 628321 h 628320"/>
                      <a:gd name="connsiteX1" fmla="*/ 42089 w 1785942"/>
                      <a:gd name="connsiteY1" fmla="*/ 375160 h 628320"/>
                      <a:gd name="connsiteX2" fmla="*/ 48056 w 1785942"/>
                      <a:gd name="connsiteY2" fmla="*/ 32797 h 628320"/>
                      <a:gd name="connsiteX3" fmla="*/ 1785943 w 1785942"/>
                      <a:gd name="connsiteY3" fmla="*/ 31540 h 628320"/>
                      <a:gd name="connsiteX4" fmla="*/ 1781860 w 1785942"/>
                      <a:gd name="connsiteY4" fmla="*/ 25259 h 628320"/>
                      <a:gd name="connsiteX5" fmla="*/ 1669728 w 1785942"/>
                      <a:gd name="connsiteY5" fmla="*/ 131 h 628320"/>
                      <a:gd name="connsiteX6" fmla="*/ 87947 w 1785942"/>
                      <a:gd name="connsiteY6" fmla="*/ 5471 h 628320"/>
                      <a:gd name="connsiteX7" fmla="*/ 0 w 1785942"/>
                      <a:gd name="connsiteY7" fmla="*/ 65149 h 628320"/>
                      <a:gd name="connsiteX8" fmla="*/ 17903 w 1785942"/>
                      <a:gd name="connsiteY8" fmla="*/ 542573 h 628320"/>
                      <a:gd name="connsiteX9" fmla="*/ 63761 w 1785942"/>
                      <a:gd name="connsiteY9" fmla="*/ 628321 h 628320"/>
                      <a:gd name="connsiteX10" fmla="*/ 63761 w 1785942"/>
                      <a:gd name="connsiteY10" fmla="*/ 628321 h 6283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785942" h="628320">
                        <a:moveTo>
                          <a:pt x="63761" y="628321"/>
                        </a:moveTo>
                        <a:lnTo>
                          <a:pt x="42089" y="375160"/>
                        </a:lnTo>
                        <a:lnTo>
                          <a:pt x="48056" y="32797"/>
                        </a:lnTo>
                        <a:lnTo>
                          <a:pt x="1785943" y="31540"/>
                        </a:lnTo>
                        <a:lnTo>
                          <a:pt x="1781860" y="25259"/>
                        </a:lnTo>
                        <a:cubicBezTo>
                          <a:pt x="1749194" y="-3324"/>
                          <a:pt x="1732233" y="131"/>
                          <a:pt x="1669728" y="131"/>
                        </a:cubicBezTo>
                        <a:lnTo>
                          <a:pt x="87947" y="5471"/>
                        </a:lnTo>
                        <a:cubicBezTo>
                          <a:pt x="39262" y="5471"/>
                          <a:pt x="0" y="32169"/>
                          <a:pt x="0" y="65149"/>
                        </a:cubicBezTo>
                        <a:lnTo>
                          <a:pt x="17903" y="542573"/>
                        </a:lnTo>
                        <a:cubicBezTo>
                          <a:pt x="17903" y="577751"/>
                          <a:pt x="20730" y="609161"/>
                          <a:pt x="63761" y="628321"/>
                        </a:cubicBezTo>
                        <a:lnTo>
                          <a:pt x="63761" y="628321"/>
                        </a:lnTo>
                        <a:close/>
                      </a:path>
                    </a:pathLst>
                  </a:custGeom>
                  <a:solidFill>
                    <a:srgbClr val="D87100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725" name="Freeform: Shape 724">
                    <a:extLst>
                      <a:ext uri="{FF2B5EF4-FFF2-40B4-BE49-F238E27FC236}">
                        <a16:creationId xmlns:a16="http://schemas.microsoft.com/office/drawing/2014/main" id="{CDE6117E-6215-4915-8F22-9715E85AD26B}"/>
                      </a:ext>
                    </a:extLst>
                  </p:cNvPr>
                  <p:cNvSpPr/>
                  <p:nvPr/>
                </p:nvSpPr>
                <p:spPr>
                  <a:xfrm>
                    <a:off x="5795962" y="3343545"/>
                    <a:ext cx="70985" cy="308127"/>
                  </a:xfrm>
                  <a:custGeom>
                    <a:avLst/>
                    <a:gdLst>
                      <a:gd name="connsiteX0" fmla="*/ 70985 w 70985"/>
                      <a:gd name="connsiteY0" fmla="*/ 0 h 308127"/>
                      <a:gd name="connsiteX1" fmla="*/ 35493 w 70985"/>
                      <a:gd name="connsiteY1" fmla="*/ 64075 h 308127"/>
                      <a:gd name="connsiteX2" fmla="*/ 22929 w 70985"/>
                      <a:gd name="connsiteY2" fmla="*/ 308127 h 308127"/>
                      <a:gd name="connsiteX3" fmla="*/ 0 w 70985"/>
                      <a:gd name="connsiteY3" fmla="*/ 216097 h 308127"/>
                      <a:gd name="connsiteX4" fmla="*/ 0 w 70985"/>
                      <a:gd name="connsiteY4" fmla="*/ 72556 h 308127"/>
                      <a:gd name="connsiteX5" fmla="*/ 70985 w 70985"/>
                      <a:gd name="connsiteY5" fmla="*/ 0 h 308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985" h="308127">
                        <a:moveTo>
                          <a:pt x="70985" y="0"/>
                        </a:moveTo>
                        <a:cubicBezTo>
                          <a:pt x="70985" y="0"/>
                          <a:pt x="41146" y="27954"/>
                          <a:pt x="35493" y="64075"/>
                        </a:cubicBezTo>
                        <a:cubicBezTo>
                          <a:pt x="29839" y="99882"/>
                          <a:pt x="22929" y="308127"/>
                          <a:pt x="22929" y="308127"/>
                        </a:cubicBezTo>
                        <a:lnTo>
                          <a:pt x="0" y="216097"/>
                        </a:lnTo>
                        <a:lnTo>
                          <a:pt x="0" y="72556"/>
                        </a:lnTo>
                        <a:cubicBezTo>
                          <a:pt x="0" y="72556"/>
                          <a:pt x="15391" y="21358"/>
                          <a:pt x="70985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726" name="Freeform: Shape 725">
                    <a:extLst>
                      <a:ext uri="{FF2B5EF4-FFF2-40B4-BE49-F238E27FC236}">
                        <a16:creationId xmlns:a16="http://schemas.microsoft.com/office/drawing/2014/main" id="{F1713ED7-C0E8-46CC-9B4C-FEB8DD4BA1C4}"/>
                      </a:ext>
                    </a:extLst>
                  </p:cNvPr>
                  <p:cNvSpPr/>
                  <p:nvPr/>
                </p:nvSpPr>
                <p:spPr>
                  <a:xfrm>
                    <a:off x="6840013" y="3314334"/>
                    <a:ext cx="287710" cy="55594"/>
                  </a:xfrm>
                  <a:custGeom>
                    <a:avLst/>
                    <a:gdLst>
                      <a:gd name="connsiteX0" fmla="*/ 129407 w 287710"/>
                      <a:gd name="connsiteY0" fmla="*/ 0 h 55594"/>
                      <a:gd name="connsiteX1" fmla="*/ 0 w 287710"/>
                      <a:gd name="connsiteY1" fmla="*/ 55595 h 55594"/>
                      <a:gd name="connsiteX2" fmla="*/ 145112 w 287710"/>
                      <a:gd name="connsiteY2" fmla="*/ 21358 h 55594"/>
                      <a:gd name="connsiteX3" fmla="*/ 287711 w 287710"/>
                      <a:gd name="connsiteY3" fmla="*/ 0 h 555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87710" h="55594">
                        <a:moveTo>
                          <a:pt x="129407" y="0"/>
                        </a:moveTo>
                        <a:lnTo>
                          <a:pt x="0" y="55595"/>
                        </a:lnTo>
                        <a:lnTo>
                          <a:pt x="145112" y="21358"/>
                        </a:lnTo>
                        <a:lnTo>
                          <a:pt x="287711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727" name="Freeform: Shape 726">
                    <a:extLst>
                      <a:ext uri="{FF2B5EF4-FFF2-40B4-BE49-F238E27FC236}">
                        <a16:creationId xmlns:a16="http://schemas.microsoft.com/office/drawing/2014/main" id="{F20A5A3E-F100-4BD3-918E-2BDEE9FC883A}"/>
                      </a:ext>
                    </a:extLst>
                  </p:cNvPr>
                  <p:cNvSpPr/>
                  <p:nvPr/>
                </p:nvSpPr>
                <p:spPr>
                  <a:xfrm>
                    <a:off x="7629647" y="3426152"/>
                    <a:ext cx="41774" cy="581075"/>
                  </a:xfrm>
                  <a:custGeom>
                    <a:avLst/>
                    <a:gdLst>
                      <a:gd name="connsiteX0" fmla="*/ 27012 w 41774"/>
                      <a:gd name="connsiteY0" fmla="*/ 0 h 581075"/>
                      <a:gd name="connsiteX1" fmla="*/ 0 w 41774"/>
                      <a:gd name="connsiteY1" fmla="*/ 386651 h 581075"/>
                      <a:gd name="connsiteX2" fmla="*/ 6282 w 41774"/>
                      <a:gd name="connsiteY2" fmla="*/ 581075 h 581075"/>
                      <a:gd name="connsiteX3" fmla="*/ 41775 w 41774"/>
                      <a:gd name="connsiteY3" fmla="*/ 349902 h 5810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1774" h="581075">
                        <a:moveTo>
                          <a:pt x="27012" y="0"/>
                        </a:moveTo>
                        <a:lnTo>
                          <a:pt x="0" y="386651"/>
                        </a:lnTo>
                        <a:lnTo>
                          <a:pt x="6282" y="581075"/>
                        </a:lnTo>
                        <a:lnTo>
                          <a:pt x="41775" y="349902"/>
                        </a:lnTo>
                        <a:close/>
                      </a:path>
                    </a:pathLst>
                  </a:custGeom>
                  <a:solidFill>
                    <a:srgbClr val="FFCE78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sp>
              <p:nvSpPr>
                <p:cNvPr id="718" name="Freeform: Shape 717">
                  <a:extLst>
                    <a:ext uri="{FF2B5EF4-FFF2-40B4-BE49-F238E27FC236}">
                      <a16:creationId xmlns:a16="http://schemas.microsoft.com/office/drawing/2014/main" id="{76E3546C-9498-439E-8B5A-4DDBF0EC37DD}"/>
                    </a:ext>
                  </a:extLst>
                </p:cNvPr>
                <p:cNvSpPr/>
                <p:nvPr/>
              </p:nvSpPr>
              <p:spPr>
                <a:xfrm>
                  <a:off x="5904952" y="3309937"/>
                  <a:ext cx="641381" cy="19473"/>
                </a:xfrm>
                <a:custGeom>
                  <a:avLst/>
                  <a:gdLst>
                    <a:gd name="connsiteX0" fmla="*/ 0 w 641381"/>
                    <a:gd name="connsiteY0" fmla="*/ 17275 h 19473"/>
                    <a:gd name="connsiteX1" fmla="*/ 241539 w 641381"/>
                    <a:gd name="connsiteY1" fmla="*/ 19474 h 19473"/>
                    <a:gd name="connsiteX2" fmla="*/ 641382 w 641381"/>
                    <a:gd name="connsiteY2" fmla="*/ 4397 h 19473"/>
                    <a:gd name="connsiteX3" fmla="*/ 55281 w 641381"/>
                    <a:gd name="connsiteY3" fmla="*/ 0 h 194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41381" h="19473">
                      <a:moveTo>
                        <a:pt x="0" y="17275"/>
                      </a:moveTo>
                      <a:lnTo>
                        <a:pt x="241539" y="19474"/>
                      </a:lnTo>
                      <a:lnTo>
                        <a:pt x="641382" y="4397"/>
                      </a:lnTo>
                      <a:lnTo>
                        <a:pt x="55281" y="0"/>
                      </a:lnTo>
                      <a:close/>
                    </a:path>
                  </a:pathLst>
                </a:custGeom>
                <a:solidFill>
                  <a:srgbClr val="FFAB17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719" name="Freeform: Shape 718">
                  <a:extLst>
                    <a:ext uri="{FF2B5EF4-FFF2-40B4-BE49-F238E27FC236}">
                      <a16:creationId xmlns:a16="http://schemas.microsoft.com/office/drawing/2014/main" id="{CD3849B5-6CC1-4EE9-875D-ED0FFAABB788}"/>
                    </a:ext>
                  </a:extLst>
                </p:cNvPr>
                <p:cNvSpPr/>
                <p:nvPr/>
              </p:nvSpPr>
              <p:spPr>
                <a:xfrm>
                  <a:off x="7063334" y="3314334"/>
                  <a:ext cx="435335" cy="24813"/>
                </a:xfrm>
                <a:custGeom>
                  <a:avLst/>
                  <a:gdLst>
                    <a:gd name="connsiteX0" fmla="*/ 0 w 435335"/>
                    <a:gd name="connsiteY0" fmla="*/ 24813 h 24813"/>
                    <a:gd name="connsiteX1" fmla="*/ 435335 w 435335"/>
                    <a:gd name="connsiteY1" fmla="*/ 0 h 24813"/>
                    <a:gd name="connsiteX2" fmla="*/ 64390 w 435335"/>
                    <a:gd name="connsiteY2" fmla="*/ 0 h 248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435335" h="24813">
                      <a:moveTo>
                        <a:pt x="0" y="24813"/>
                      </a:moveTo>
                      <a:lnTo>
                        <a:pt x="435335" y="0"/>
                      </a:lnTo>
                      <a:lnTo>
                        <a:pt x="64390" y="0"/>
                      </a:lnTo>
                      <a:close/>
                    </a:path>
                  </a:pathLst>
                </a:custGeom>
                <a:solidFill>
                  <a:srgbClr val="FFAB17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720" name="Freeform: Shape 719">
                  <a:extLst>
                    <a:ext uri="{FF2B5EF4-FFF2-40B4-BE49-F238E27FC236}">
                      <a16:creationId xmlns:a16="http://schemas.microsoft.com/office/drawing/2014/main" id="{F72A11FC-C4BE-4D4D-8AFD-1B5E5647A2CE}"/>
                    </a:ext>
                  </a:extLst>
                </p:cNvPr>
                <p:cNvSpPr/>
                <p:nvPr/>
              </p:nvSpPr>
              <p:spPr>
                <a:xfrm>
                  <a:off x="5831768" y="3327212"/>
                  <a:ext cx="305300" cy="61876"/>
                </a:xfrm>
                <a:custGeom>
                  <a:avLst/>
                  <a:gdLst>
                    <a:gd name="connsiteX0" fmla="*/ 305300 w 305300"/>
                    <a:gd name="connsiteY0" fmla="*/ 5026 h 61876"/>
                    <a:gd name="connsiteX1" fmla="*/ 0 w 305300"/>
                    <a:gd name="connsiteY1" fmla="*/ 61877 h 61876"/>
                    <a:gd name="connsiteX2" fmla="*/ 35179 w 305300"/>
                    <a:gd name="connsiteY2" fmla="*/ 16333 h 61876"/>
                    <a:gd name="connsiteX3" fmla="*/ 73184 w 305300"/>
                    <a:gd name="connsiteY3" fmla="*/ 0 h 618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5300" h="61876">
                      <a:moveTo>
                        <a:pt x="305300" y="5026"/>
                      </a:moveTo>
                      <a:lnTo>
                        <a:pt x="0" y="61877"/>
                      </a:lnTo>
                      <a:lnTo>
                        <a:pt x="35179" y="16333"/>
                      </a:lnTo>
                      <a:lnTo>
                        <a:pt x="73184" y="0"/>
                      </a:lnTo>
                      <a:close/>
                    </a:path>
                  </a:pathLst>
                </a:custGeom>
                <a:solidFill>
                  <a:srgbClr val="FFCE78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721" name="Freeform: Shape 720">
                  <a:extLst>
                    <a:ext uri="{FF2B5EF4-FFF2-40B4-BE49-F238E27FC236}">
                      <a16:creationId xmlns:a16="http://schemas.microsoft.com/office/drawing/2014/main" id="{43F1E84A-EC46-4B6C-8C03-BC9180037D17}"/>
                    </a:ext>
                  </a:extLst>
                </p:cNvPr>
                <p:cNvSpPr/>
                <p:nvPr/>
              </p:nvSpPr>
              <p:spPr>
                <a:xfrm>
                  <a:off x="5814179" y="3555245"/>
                  <a:ext cx="37691" cy="274832"/>
                </a:xfrm>
                <a:custGeom>
                  <a:avLst/>
                  <a:gdLst>
                    <a:gd name="connsiteX0" fmla="*/ 17275 w 37691"/>
                    <a:gd name="connsiteY0" fmla="*/ 0 h 274832"/>
                    <a:gd name="connsiteX1" fmla="*/ 37691 w 37691"/>
                    <a:gd name="connsiteY1" fmla="*/ 75069 h 274832"/>
                    <a:gd name="connsiteX2" fmla="*/ 37691 w 37691"/>
                    <a:gd name="connsiteY2" fmla="*/ 274833 h 274832"/>
                    <a:gd name="connsiteX3" fmla="*/ 0 w 37691"/>
                    <a:gd name="connsiteY3" fmla="*/ 76953 h 2748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7691" h="274832">
                      <a:moveTo>
                        <a:pt x="17275" y="0"/>
                      </a:moveTo>
                      <a:lnTo>
                        <a:pt x="37691" y="75069"/>
                      </a:lnTo>
                      <a:lnTo>
                        <a:pt x="37691" y="274833"/>
                      </a:lnTo>
                      <a:lnTo>
                        <a:pt x="0" y="76953"/>
                      </a:lnTo>
                      <a:close/>
                    </a:path>
                  </a:pathLst>
                </a:custGeom>
                <a:solidFill>
                  <a:srgbClr val="FFCE78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722" name="Freeform: Shape 721">
                  <a:extLst>
                    <a:ext uri="{FF2B5EF4-FFF2-40B4-BE49-F238E27FC236}">
                      <a16:creationId xmlns:a16="http://schemas.microsoft.com/office/drawing/2014/main" id="{56AE7DBA-6895-4CDC-94C1-A603C02A8E17}"/>
                    </a:ext>
                  </a:extLst>
                </p:cNvPr>
                <p:cNvSpPr/>
                <p:nvPr/>
              </p:nvSpPr>
              <p:spPr>
                <a:xfrm>
                  <a:off x="6840013" y="3314334"/>
                  <a:ext cx="739378" cy="55594"/>
                </a:xfrm>
                <a:custGeom>
                  <a:avLst/>
                  <a:gdLst>
                    <a:gd name="connsiteX0" fmla="*/ 0 w 739378"/>
                    <a:gd name="connsiteY0" fmla="*/ 55595 h 55594"/>
                    <a:gd name="connsiteX1" fmla="*/ 279858 w 739378"/>
                    <a:gd name="connsiteY1" fmla="*/ 47114 h 55594"/>
                    <a:gd name="connsiteX2" fmla="*/ 739379 w 739378"/>
                    <a:gd name="connsiteY2" fmla="*/ 12250 h 55594"/>
                    <a:gd name="connsiteX3" fmla="*/ 560031 w 739378"/>
                    <a:gd name="connsiteY3" fmla="*/ 0 h 55594"/>
                    <a:gd name="connsiteX4" fmla="*/ 157361 w 739378"/>
                    <a:gd name="connsiteY4" fmla="*/ 12878 h 555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39378" h="55594">
                      <a:moveTo>
                        <a:pt x="0" y="55595"/>
                      </a:moveTo>
                      <a:lnTo>
                        <a:pt x="279858" y="47114"/>
                      </a:lnTo>
                      <a:lnTo>
                        <a:pt x="739379" y="12250"/>
                      </a:lnTo>
                      <a:lnTo>
                        <a:pt x="560031" y="0"/>
                      </a:lnTo>
                      <a:lnTo>
                        <a:pt x="157361" y="12878"/>
                      </a:lnTo>
                      <a:close/>
                    </a:path>
                  </a:pathLst>
                </a:custGeom>
                <a:solidFill>
                  <a:srgbClr val="FFCE78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sp>
            <p:nvSpPr>
              <p:cNvPr id="714" name="Freeform: Shape 713">
                <a:extLst>
                  <a:ext uri="{FF2B5EF4-FFF2-40B4-BE49-F238E27FC236}">
                    <a16:creationId xmlns:a16="http://schemas.microsoft.com/office/drawing/2014/main" id="{F0270B5D-B4C6-4F7F-94FB-DD25D3484E70}"/>
                  </a:ext>
                </a:extLst>
              </p:cNvPr>
              <p:cNvSpPr/>
              <p:nvPr/>
            </p:nvSpPr>
            <p:spPr>
              <a:xfrm>
                <a:off x="6073935" y="3369929"/>
                <a:ext cx="1513308" cy="667765"/>
              </a:xfrm>
              <a:custGeom>
                <a:avLst/>
                <a:gdLst>
                  <a:gd name="connsiteX0" fmla="*/ 0 w 1513308"/>
                  <a:gd name="connsiteY0" fmla="*/ 658971 h 667765"/>
                  <a:gd name="connsiteX1" fmla="*/ 1135767 w 1513308"/>
                  <a:gd name="connsiteY1" fmla="*/ 0 h 667765"/>
                  <a:gd name="connsiteX2" fmla="*/ 1513309 w 1513308"/>
                  <a:gd name="connsiteY2" fmla="*/ 6282 h 667765"/>
                  <a:gd name="connsiteX3" fmla="*/ 647977 w 1513308"/>
                  <a:gd name="connsiteY3" fmla="*/ 667766 h 6677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13308" h="667765">
                    <a:moveTo>
                      <a:pt x="0" y="658971"/>
                    </a:moveTo>
                    <a:lnTo>
                      <a:pt x="1135767" y="0"/>
                    </a:lnTo>
                    <a:lnTo>
                      <a:pt x="1513309" y="6282"/>
                    </a:lnTo>
                    <a:lnTo>
                      <a:pt x="647977" y="667766"/>
                    </a:lnTo>
                    <a:close/>
                  </a:path>
                </a:pathLst>
              </a:custGeom>
              <a:solidFill>
                <a:srgbClr val="D87100">
                  <a:alpha val="15000"/>
                </a:srgbClr>
              </a:solidFill>
              <a:ln w="3129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 dirty="0"/>
              </a:p>
            </p:txBody>
          </p:sp>
          <p:sp>
            <p:nvSpPr>
              <p:cNvPr id="715" name="Freeform: Shape 714">
                <a:extLst>
                  <a:ext uri="{FF2B5EF4-FFF2-40B4-BE49-F238E27FC236}">
                    <a16:creationId xmlns:a16="http://schemas.microsoft.com/office/drawing/2014/main" id="{AD5397E9-EC30-4A0C-AEB4-2D1B3D1A9D90}"/>
                  </a:ext>
                </a:extLst>
              </p:cNvPr>
              <p:cNvSpPr/>
              <p:nvPr/>
            </p:nvSpPr>
            <p:spPr>
              <a:xfrm>
                <a:off x="5987559" y="4037694"/>
                <a:ext cx="1525244" cy="43659"/>
              </a:xfrm>
              <a:custGeom>
                <a:avLst/>
                <a:gdLst>
                  <a:gd name="connsiteX0" fmla="*/ 0 w 1525244"/>
                  <a:gd name="connsiteY0" fmla="*/ 30153 h 43659"/>
                  <a:gd name="connsiteX1" fmla="*/ 238084 w 1525244"/>
                  <a:gd name="connsiteY1" fmla="*/ 0 h 43659"/>
                  <a:gd name="connsiteX2" fmla="*/ 1033058 w 1525244"/>
                  <a:gd name="connsiteY2" fmla="*/ 30153 h 43659"/>
                  <a:gd name="connsiteX3" fmla="*/ 1353749 w 1525244"/>
                  <a:gd name="connsiteY3" fmla="*/ 0 h 43659"/>
                  <a:gd name="connsiteX4" fmla="*/ 1525244 w 1525244"/>
                  <a:gd name="connsiteY4" fmla="*/ 33922 h 43659"/>
                  <a:gd name="connsiteX5" fmla="*/ 1145818 w 1525244"/>
                  <a:gd name="connsiteY5" fmla="*/ 43659 h 43659"/>
                  <a:gd name="connsiteX6" fmla="*/ 366863 w 1525244"/>
                  <a:gd name="connsiteY6" fmla="*/ 33922 h 43659"/>
                  <a:gd name="connsiteX7" fmla="*/ 265096 w 1525244"/>
                  <a:gd name="connsiteY7" fmla="*/ 43659 h 43659"/>
                  <a:gd name="connsiteX8" fmla="*/ 209501 w 1525244"/>
                  <a:gd name="connsiteY8" fmla="*/ 30153 h 436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525244" h="43659">
                    <a:moveTo>
                      <a:pt x="0" y="30153"/>
                    </a:moveTo>
                    <a:lnTo>
                      <a:pt x="238084" y="0"/>
                    </a:lnTo>
                    <a:lnTo>
                      <a:pt x="1033058" y="30153"/>
                    </a:lnTo>
                    <a:lnTo>
                      <a:pt x="1353749" y="0"/>
                    </a:lnTo>
                    <a:lnTo>
                      <a:pt x="1525244" y="33922"/>
                    </a:lnTo>
                    <a:lnTo>
                      <a:pt x="1145818" y="43659"/>
                    </a:lnTo>
                    <a:lnTo>
                      <a:pt x="366863" y="33922"/>
                    </a:lnTo>
                    <a:lnTo>
                      <a:pt x="265096" y="43659"/>
                    </a:lnTo>
                    <a:lnTo>
                      <a:pt x="209501" y="30153"/>
                    </a:lnTo>
                    <a:close/>
                  </a:path>
                </a:pathLst>
              </a:custGeom>
              <a:solidFill>
                <a:srgbClr val="D87100"/>
              </a:solidFill>
              <a:ln w="3129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sp>
          <p:nvSpPr>
            <p:cNvPr id="711" name="Freeform: Shape 710">
              <a:extLst>
                <a:ext uri="{FF2B5EF4-FFF2-40B4-BE49-F238E27FC236}">
                  <a16:creationId xmlns:a16="http://schemas.microsoft.com/office/drawing/2014/main" id="{5A4C0958-1518-4C76-B9A8-D3C1C4C15391}"/>
                </a:ext>
              </a:extLst>
            </p:cNvPr>
            <p:cNvSpPr/>
            <p:nvPr/>
          </p:nvSpPr>
          <p:spPr>
            <a:xfrm>
              <a:off x="6760232" y="3366474"/>
              <a:ext cx="859355" cy="718773"/>
            </a:xfrm>
            <a:custGeom>
              <a:avLst/>
              <a:gdLst>
                <a:gd name="connsiteX0" fmla="*/ 0 w 859355"/>
                <a:gd name="connsiteY0" fmla="*/ 695092 h 718773"/>
                <a:gd name="connsiteX1" fmla="*/ 855908 w 859355"/>
                <a:gd name="connsiteY1" fmla="*/ 0 h 718773"/>
                <a:gd name="connsiteX2" fmla="*/ 855908 w 859355"/>
                <a:gd name="connsiteY2" fmla="*/ 642324 h 718773"/>
                <a:gd name="connsiteX3" fmla="*/ 769846 w 859355"/>
                <a:gd name="connsiteY3" fmla="*/ 713309 h 718773"/>
                <a:gd name="connsiteX4" fmla="*/ 0 w 859355"/>
                <a:gd name="connsiteY4" fmla="*/ 695092 h 7187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9355" h="718773">
                  <a:moveTo>
                    <a:pt x="0" y="695092"/>
                  </a:moveTo>
                  <a:lnTo>
                    <a:pt x="855908" y="0"/>
                  </a:lnTo>
                  <a:lnTo>
                    <a:pt x="855908" y="642324"/>
                  </a:lnTo>
                  <a:cubicBezTo>
                    <a:pt x="855908" y="642324"/>
                    <a:pt x="885747" y="693835"/>
                    <a:pt x="769846" y="713309"/>
                  </a:cubicBezTo>
                  <a:cubicBezTo>
                    <a:pt x="653945" y="732469"/>
                    <a:pt x="0" y="695092"/>
                    <a:pt x="0" y="695092"/>
                  </a:cubicBezTo>
                  <a:close/>
                </a:path>
              </a:pathLst>
            </a:custGeom>
            <a:solidFill>
              <a:srgbClr val="D87100">
                <a:alpha val="15000"/>
              </a:srgbClr>
            </a:solidFill>
            <a:ln w="31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grpSp>
        <p:nvGrpSpPr>
          <p:cNvPr id="741" name="Graphic 2125">
            <a:extLst>
              <a:ext uri="{FF2B5EF4-FFF2-40B4-BE49-F238E27FC236}">
                <a16:creationId xmlns:a16="http://schemas.microsoft.com/office/drawing/2014/main" id="{8E7744E4-0EA2-4F4F-B17D-7CA35BF2AD54}"/>
              </a:ext>
            </a:extLst>
          </p:cNvPr>
          <p:cNvGrpSpPr/>
          <p:nvPr/>
        </p:nvGrpSpPr>
        <p:grpSpPr>
          <a:xfrm>
            <a:off x="-1350642" y="2409650"/>
            <a:ext cx="2701283" cy="599021"/>
            <a:chOff x="5795962" y="3309937"/>
            <a:chExt cx="1989162" cy="799371"/>
          </a:xfrm>
        </p:grpSpPr>
        <p:grpSp>
          <p:nvGrpSpPr>
            <p:cNvPr id="742" name="Graphic 2125">
              <a:extLst>
                <a:ext uri="{FF2B5EF4-FFF2-40B4-BE49-F238E27FC236}">
                  <a16:creationId xmlns:a16="http://schemas.microsoft.com/office/drawing/2014/main" id="{EDDEDF60-193D-4A5E-B5E1-F8BA0F7D2A68}"/>
                </a:ext>
              </a:extLst>
            </p:cNvPr>
            <p:cNvGrpSpPr/>
            <p:nvPr/>
          </p:nvGrpSpPr>
          <p:grpSpPr>
            <a:xfrm>
              <a:off x="5795962" y="3309937"/>
              <a:ext cx="1989162" cy="799371"/>
              <a:chOff x="5795962" y="3309937"/>
              <a:chExt cx="1989162" cy="799371"/>
            </a:xfrm>
          </p:grpSpPr>
          <p:grpSp>
            <p:nvGrpSpPr>
              <p:cNvPr id="744" name="Graphic 2125">
                <a:extLst>
                  <a:ext uri="{FF2B5EF4-FFF2-40B4-BE49-F238E27FC236}">
                    <a16:creationId xmlns:a16="http://schemas.microsoft.com/office/drawing/2014/main" id="{145DDB32-F3E9-40D5-88CB-22718DA26FBF}"/>
                  </a:ext>
                </a:extLst>
              </p:cNvPr>
              <p:cNvGrpSpPr/>
              <p:nvPr/>
            </p:nvGrpSpPr>
            <p:grpSpPr>
              <a:xfrm>
                <a:off x="5817634" y="3318417"/>
                <a:ext cx="1967489" cy="790890"/>
                <a:chOff x="5817634" y="3318417"/>
                <a:chExt cx="1967489" cy="790890"/>
              </a:xfrm>
            </p:grpSpPr>
            <p:sp>
              <p:nvSpPr>
                <p:cNvPr id="760" name="Freeform: Shape 759">
                  <a:extLst>
                    <a:ext uri="{FF2B5EF4-FFF2-40B4-BE49-F238E27FC236}">
                      <a16:creationId xmlns:a16="http://schemas.microsoft.com/office/drawing/2014/main" id="{52833633-1645-41CA-A1BE-1ABAD771A557}"/>
                    </a:ext>
                  </a:extLst>
                </p:cNvPr>
                <p:cNvSpPr/>
                <p:nvPr/>
              </p:nvSpPr>
              <p:spPr>
                <a:xfrm>
                  <a:off x="5817634" y="3318417"/>
                  <a:ext cx="1967489" cy="790890"/>
                </a:xfrm>
                <a:custGeom>
                  <a:avLst/>
                  <a:gdLst>
                    <a:gd name="connsiteX0" fmla="*/ 1855986 w 1967489"/>
                    <a:gd name="connsiteY0" fmla="*/ 765763 h 790890"/>
                    <a:gd name="connsiteX1" fmla="*/ 271064 w 1967489"/>
                    <a:gd name="connsiteY1" fmla="*/ 790891 h 790890"/>
                    <a:gd name="connsiteX2" fmla="*/ 79466 w 1967489"/>
                    <a:gd name="connsiteY2" fmla="*/ 660855 h 790890"/>
                    <a:gd name="connsiteX3" fmla="*/ 9737 w 1967489"/>
                    <a:gd name="connsiteY3" fmla="*/ 579191 h 790890"/>
                    <a:gd name="connsiteX4" fmla="*/ 0 w 1967489"/>
                    <a:gd name="connsiteY4" fmla="*/ 298390 h 790890"/>
                    <a:gd name="connsiteX5" fmla="*/ 79466 w 1967489"/>
                    <a:gd name="connsiteY5" fmla="*/ 232744 h 790890"/>
                    <a:gd name="connsiteX6" fmla="*/ 79466 w 1967489"/>
                    <a:gd name="connsiteY6" fmla="*/ 167727 h 790890"/>
                    <a:gd name="connsiteX7" fmla="*/ 271064 w 1967489"/>
                    <a:gd name="connsiteY7" fmla="*/ 37691 h 790890"/>
                    <a:gd name="connsiteX8" fmla="*/ 749116 w 1967489"/>
                    <a:gd name="connsiteY8" fmla="*/ 0 h 790890"/>
                    <a:gd name="connsiteX9" fmla="*/ 1184137 w 1967489"/>
                    <a:gd name="connsiteY9" fmla="*/ 44916 h 790890"/>
                    <a:gd name="connsiteX10" fmla="*/ 1252924 w 1967489"/>
                    <a:gd name="connsiteY10" fmla="*/ 37377 h 790890"/>
                    <a:gd name="connsiteX11" fmla="*/ 1782174 w 1967489"/>
                    <a:gd name="connsiteY11" fmla="*/ 37377 h 790890"/>
                    <a:gd name="connsiteX12" fmla="*/ 1967490 w 1967489"/>
                    <a:gd name="connsiteY12" fmla="*/ 122811 h 790890"/>
                    <a:gd name="connsiteX13" fmla="*/ 1897446 w 1967489"/>
                    <a:gd name="connsiteY13" fmla="*/ 653317 h 790890"/>
                    <a:gd name="connsiteX14" fmla="*/ 1855986 w 1967489"/>
                    <a:gd name="connsiteY14" fmla="*/ 765763 h 790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967489" h="790890">
                      <a:moveTo>
                        <a:pt x="1855986" y="765763"/>
                      </a:moveTo>
                      <a:lnTo>
                        <a:pt x="271064" y="790891"/>
                      </a:lnTo>
                      <a:cubicBezTo>
                        <a:pt x="165842" y="790891"/>
                        <a:pt x="79466" y="732469"/>
                        <a:pt x="79466" y="660855"/>
                      </a:cubicBezTo>
                      <a:lnTo>
                        <a:pt x="9737" y="579191"/>
                      </a:lnTo>
                      <a:lnTo>
                        <a:pt x="0" y="298390"/>
                      </a:lnTo>
                      <a:lnTo>
                        <a:pt x="79466" y="232744"/>
                      </a:lnTo>
                      <a:lnTo>
                        <a:pt x="79466" y="167727"/>
                      </a:lnTo>
                      <a:cubicBezTo>
                        <a:pt x="79466" y="96113"/>
                        <a:pt x="165528" y="37691"/>
                        <a:pt x="271064" y="37691"/>
                      </a:cubicBezTo>
                      <a:lnTo>
                        <a:pt x="749116" y="0"/>
                      </a:lnTo>
                      <a:lnTo>
                        <a:pt x="1184137" y="44916"/>
                      </a:lnTo>
                      <a:lnTo>
                        <a:pt x="1252924" y="37377"/>
                      </a:lnTo>
                      <a:lnTo>
                        <a:pt x="1782174" y="37377"/>
                      </a:lnTo>
                      <a:cubicBezTo>
                        <a:pt x="1887395" y="37377"/>
                        <a:pt x="1967490" y="51197"/>
                        <a:pt x="1967490" y="122811"/>
                      </a:cubicBezTo>
                      <a:lnTo>
                        <a:pt x="1897446" y="653317"/>
                      </a:lnTo>
                      <a:cubicBezTo>
                        <a:pt x="1897446" y="724931"/>
                        <a:pt x="1961208" y="765763"/>
                        <a:pt x="1855986" y="765763"/>
                      </a:cubicBezTo>
                      <a:close/>
                    </a:path>
                  </a:pathLst>
                </a:custGeom>
                <a:solidFill>
                  <a:srgbClr val="512C1E">
                    <a:alpha val="60000"/>
                  </a:srgbClr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grpSp>
              <p:nvGrpSpPr>
                <p:cNvPr id="761" name="Graphic 2125">
                  <a:extLst>
                    <a:ext uri="{FF2B5EF4-FFF2-40B4-BE49-F238E27FC236}">
                      <a16:creationId xmlns:a16="http://schemas.microsoft.com/office/drawing/2014/main" id="{6876A90A-C466-41CA-BB72-14AFC9876CB3}"/>
                    </a:ext>
                  </a:extLst>
                </p:cNvPr>
                <p:cNvGrpSpPr/>
                <p:nvPr/>
              </p:nvGrpSpPr>
              <p:grpSpPr>
                <a:xfrm>
                  <a:off x="5897100" y="3355794"/>
                  <a:ext cx="1817980" cy="681899"/>
                  <a:chOff x="5897100" y="3355794"/>
                  <a:chExt cx="1817980" cy="681899"/>
                </a:xfrm>
                <a:solidFill>
                  <a:srgbClr val="593B2E"/>
                </a:solidFill>
              </p:grpSpPr>
              <p:sp>
                <p:nvSpPr>
                  <p:cNvPr id="767" name="Freeform: Shape 766">
                    <a:extLst>
                      <a:ext uri="{FF2B5EF4-FFF2-40B4-BE49-F238E27FC236}">
                        <a16:creationId xmlns:a16="http://schemas.microsoft.com/office/drawing/2014/main" id="{A1BF86B1-7FE6-48D0-9475-7CD7C115D889}"/>
                      </a:ext>
                    </a:extLst>
                  </p:cNvPr>
                  <p:cNvSpPr/>
                  <p:nvPr/>
                </p:nvSpPr>
                <p:spPr>
                  <a:xfrm>
                    <a:off x="6003578" y="3429604"/>
                    <a:ext cx="1696739" cy="608090"/>
                  </a:xfrm>
                  <a:custGeom>
                    <a:avLst/>
                    <a:gdLst>
                      <a:gd name="connsiteX0" fmla="*/ 0 w 1696739"/>
                      <a:gd name="connsiteY0" fmla="*/ 65962 h 608090"/>
                      <a:gd name="connsiteX1" fmla="*/ 0 w 1696739"/>
                      <a:gd name="connsiteY1" fmla="*/ 542130 h 608090"/>
                      <a:gd name="connsiteX2" fmla="*/ 98940 w 1696739"/>
                      <a:gd name="connsiteY2" fmla="*/ 608090 h 608090"/>
                      <a:gd name="connsiteX3" fmla="*/ 1597800 w 1696739"/>
                      <a:gd name="connsiteY3" fmla="*/ 608090 h 608090"/>
                      <a:gd name="connsiteX4" fmla="*/ 1696740 w 1696739"/>
                      <a:gd name="connsiteY4" fmla="*/ 542130 h 608090"/>
                      <a:gd name="connsiteX5" fmla="*/ 1696740 w 1696739"/>
                      <a:gd name="connsiteY5" fmla="*/ 72872 h 608090"/>
                      <a:gd name="connsiteX6" fmla="*/ 1598428 w 1696739"/>
                      <a:gd name="connsiteY6" fmla="*/ 6913 h 608090"/>
                      <a:gd name="connsiteX7" fmla="*/ 99882 w 1696739"/>
                      <a:gd name="connsiteY7" fmla="*/ 2 h 608090"/>
                      <a:gd name="connsiteX8" fmla="*/ 0 w 1696739"/>
                      <a:gd name="connsiteY8" fmla="*/ 65962 h 6080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696739" h="608090">
                        <a:moveTo>
                          <a:pt x="0" y="65962"/>
                        </a:moveTo>
                        <a:lnTo>
                          <a:pt x="0" y="542130"/>
                        </a:lnTo>
                        <a:cubicBezTo>
                          <a:pt x="0" y="578565"/>
                          <a:pt x="44287" y="608090"/>
                          <a:pt x="98940" y="608090"/>
                        </a:cubicBezTo>
                        <a:lnTo>
                          <a:pt x="1597800" y="608090"/>
                        </a:lnTo>
                        <a:cubicBezTo>
                          <a:pt x="1652453" y="608090"/>
                          <a:pt x="1696740" y="578565"/>
                          <a:pt x="1696740" y="542130"/>
                        </a:cubicBezTo>
                        <a:lnTo>
                          <a:pt x="1696740" y="72872"/>
                        </a:lnTo>
                        <a:cubicBezTo>
                          <a:pt x="1696740" y="36437"/>
                          <a:pt x="1652767" y="6913"/>
                          <a:pt x="1598428" y="6913"/>
                        </a:cubicBezTo>
                        <a:lnTo>
                          <a:pt x="99882" y="2"/>
                        </a:lnTo>
                        <a:cubicBezTo>
                          <a:pt x="44916" y="-312"/>
                          <a:pt x="0" y="29213"/>
                          <a:pt x="0" y="65962"/>
                        </a:cubicBez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768" name="Freeform: Shape 767">
                    <a:extLst>
                      <a:ext uri="{FF2B5EF4-FFF2-40B4-BE49-F238E27FC236}">
                        <a16:creationId xmlns:a16="http://schemas.microsoft.com/office/drawing/2014/main" id="{6B3251C4-4371-40C9-800B-14222A8AE4AA}"/>
                      </a:ext>
                    </a:extLst>
                  </p:cNvPr>
                  <p:cNvSpPr/>
                  <p:nvPr/>
                </p:nvSpPr>
                <p:spPr>
                  <a:xfrm>
                    <a:off x="5976566" y="3434946"/>
                    <a:ext cx="1709303" cy="590812"/>
                  </a:xfrm>
                  <a:custGeom>
                    <a:avLst/>
                    <a:gdLst>
                      <a:gd name="connsiteX0" fmla="*/ 69101 w 1709303"/>
                      <a:gd name="connsiteY0" fmla="*/ 590812 h 590812"/>
                      <a:gd name="connsiteX1" fmla="*/ 42403 w 1709303"/>
                      <a:gd name="connsiteY1" fmla="*/ 369690 h 590812"/>
                      <a:gd name="connsiteX2" fmla="*/ 67530 w 1709303"/>
                      <a:gd name="connsiteY2" fmla="*/ 41775 h 590812"/>
                      <a:gd name="connsiteX3" fmla="*/ 1709304 w 1709303"/>
                      <a:gd name="connsiteY3" fmla="*/ 32980 h 590812"/>
                      <a:gd name="connsiteX4" fmla="*/ 1709304 w 1709303"/>
                      <a:gd name="connsiteY4" fmla="*/ 32980 h 590812"/>
                      <a:gd name="connsiteX5" fmla="*/ 1593089 w 1709303"/>
                      <a:gd name="connsiteY5" fmla="*/ 1570 h 590812"/>
                      <a:gd name="connsiteX6" fmla="*/ 87947 w 1709303"/>
                      <a:gd name="connsiteY6" fmla="*/ 0 h 590812"/>
                      <a:gd name="connsiteX7" fmla="*/ 0 w 1709303"/>
                      <a:gd name="connsiteY7" fmla="*/ 59678 h 590812"/>
                      <a:gd name="connsiteX8" fmla="*/ 0 w 1709303"/>
                      <a:gd name="connsiteY8" fmla="*/ 503808 h 590812"/>
                      <a:gd name="connsiteX9" fmla="*/ 69101 w 1709303"/>
                      <a:gd name="connsiteY9" fmla="*/ 590812 h 590812"/>
                      <a:gd name="connsiteX10" fmla="*/ 69101 w 1709303"/>
                      <a:gd name="connsiteY10" fmla="*/ 590812 h 5908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709303" h="590812">
                        <a:moveTo>
                          <a:pt x="69101" y="590812"/>
                        </a:moveTo>
                        <a:lnTo>
                          <a:pt x="42403" y="369690"/>
                        </a:lnTo>
                        <a:lnTo>
                          <a:pt x="67530" y="41775"/>
                        </a:lnTo>
                        <a:lnTo>
                          <a:pt x="1709304" y="32980"/>
                        </a:lnTo>
                        <a:lnTo>
                          <a:pt x="1709304" y="32980"/>
                        </a:lnTo>
                        <a:cubicBezTo>
                          <a:pt x="1676638" y="4397"/>
                          <a:pt x="1655594" y="1570"/>
                          <a:pt x="1593089" y="1570"/>
                        </a:cubicBezTo>
                        <a:lnTo>
                          <a:pt x="87947" y="0"/>
                        </a:lnTo>
                        <a:cubicBezTo>
                          <a:pt x="39262" y="0"/>
                          <a:pt x="0" y="26698"/>
                          <a:pt x="0" y="59678"/>
                        </a:cubicBezTo>
                        <a:lnTo>
                          <a:pt x="0" y="503808"/>
                        </a:lnTo>
                        <a:cubicBezTo>
                          <a:pt x="314" y="538987"/>
                          <a:pt x="26070" y="571653"/>
                          <a:pt x="69101" y="590812"/>
                        </a:cubicBezTo>
                        <a:lnTo>
                          <a:pt x="69101" y="590812"/>
                        </a:ln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769" name="Freeform: Shape 768">
                    <a:extLst>
                      <a:ext uri="{FF2B5EF4-FFF2-40B4-BE49-F238E27FC236}">
                        <a16:creationId xmlns:a16="http://schemas.microsoft.com/office/drawing/2014/main" id="{86405B09-DDCA-436D-8FB1-C2B97B95C210}"/>
                      </a:ext>
                    </a:extLst>
                  </p:cNvPr>
                  <p:cNvSpPr/>
                  <p:nvPr/>
                </p:nvSpPr>
                <p:spPr>
                  <a:xfrm>
                    <a:off x="5897100" y="3385319"/>
                    <a:ext cx="70985" cy="307812"/>
                  </a:xfrm>
                  <a:custGeom>
                    <a:avLst/>
                    <a:gdLst>
                      <a:gd name="connsiteX0" fmla="*/ 70985 w 70985"/>
                      <a:gd name="connsiteY0" fmla="*/ 0 h 307812"/>
                      <a:gd name="connsiteX1" fmla="*/ 45230 w 70985"/>
                      <a:gd name="connsiteY1" fmla="*/ 94543 h 307812"/>
                      <a:gd name="connsiteX2" fmla="*/ 23243 w 70985"/>
                      <a:gd name="connsiteY2" fmla="*/ 307813 h 307812"/>
                      <a:gd name="connsiteX3" fmla="*/ 0 w 70985"/>
                      <a:gd name="connsiteY3" fmla="*/ 216097 h 307812"/>
                      <a:gd name="connsiteX4" fmla="*/ 0 w 70985"/>
                      <a:gd name="connsiteY4" fmla="*/ 72556 h 307812"/>
                      <a:gd name="connsiteX5" fmla="*/ 70985 w 70985"/>
                      <a:gd name="connsiteY5" fmla="*/ 0 h 3078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985" h="307812">
                        <a:moveTo>
                          <a:pt x="70985" y="0"/>
                        </a:moveTo>
                        <a:cubicBezTo>
                          <a:pt x="70985" y="0"/>
                          <a:pt x="50569" y="58736"/>
                          <a:pt x="45230" y="94543"/>
                        </a:cubicBezTo>
                        <a:cubicBezTo>
                          <a:pt x="39890" y="130349"/>
                          <a:pt x="23243" y="307813"/>
                          <a:pt x="23243" y="307813"/>
                        </a:cubicBezTo>
                        <a:lnTo>
                          <a:pt x="0" y="216097"/>
                        </a:lnTo>
                        <a:lnTo>
                          <a:pt x="0" y="72556"/>
                        </a:lnTo>
                        <a:cubicBezTo>
                          <a:pt x="0" y="72556"/>
                          <a:pt x="15391" y="21358"/>
                          <a:pt x="70985" y="0"/>
                        </a:cubicBez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770" name="Freeform: Shape 769">
                    <a:extLst>
                      <a:ext uri="{FF2B5EF4-FFF2-40B4-BE49-F238E27FC236}">
                        <a16:creationId xmlns:a16="http://schemas.microsoft.com/office/drawing/2014/main" id="{DBAD7985-C0CF-4C0C-A716-8DAC69B2E5CF}"/>
                      </a:ext>
                    </a:extLst>
                  </p:cNvPr>
                  <p:cNvSpPr/>
                  <p:nvPr/>
                </p:nvSpPr>
                <p:spPr>
                  <a:xfrm>
                    <a:off x="5897100" y="3879704"/>
                    <a:ext cx="78837" cy="157989"/>
                  </a:xfrm>
                  <a:custGeom>
                    <a:avLst/>
                    <a:gdLst>
                      <a:gd name="connsiteX0" fmla="*/ 78838 w 78837"/>
                      <a:gd name="connsiteY0" fmla="*/ 0 h 157989"/>
                      <a:gd name="connsiteX1" fmla="*/ 23243 w 78837"/>
                      <a:gd name="connsiteY1" fmla="*/ 157990 h 157989"/>
                      <a:gd name="connsiteX2" fmla="*/ 0 w 78837"/>
                      <a:gd name="connsiteY2" fmla="*/ 99568 h 1579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8837" h="157989">
                        <a:moveTo>
                          <a:pt x="78838" y="0"/>
                        </a:moveTo>
                        <a:lnTo>
                          <a:pt x="23243" y="157990"/>
                        </a:lnTo>
                        <a:lnTo>
                          <a:pt x="0" y="99568"/>
                        </a:ln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771" name="Freeform: Shape 770">
                    <a:extLst>
                      <a:ext uri="{FF2B5EF4-FFF2-40B4-BE49-F238E27FC236}">
                        <a16:creationId xmlns:a16="http://schemas.microsoft.com/office/drawing/2014/main" id="{2E43C426-FD74-4C6F-BDC5-BD46B8BF35A1}"/>
                      </a:ext>
                    </a:extLst>
                  </p:cNvPr>
                  <p:cNvSpPr/>
                  <p:nvPr/>
                </p:nvSpPr>
                <p:spPr>
                  <a:xfrm>
                    <a:off x="6941151" y="3355794"/>
                    <a:ext cx="287710" cy="55594"/>
                  </a:xfrm>
                  <a:custGeom>
                    <a:avLst/>
                    <a:gdLst>
                      <a:gd name="connsiteX0" fmla="*/ 129407 w 287710"/>
                      <a:gd name="connsiteY0" fmla="*/ 0 h 55594"/>
                      <a:gd name="connsiteX1" fmla="*/ 0 w 287710"/>
                      <a:gd name="connsiteY1" fmla="*/ 55595 h 55594"/>
                      <a:gd name="connsiteX2" fmla="*/ 223636 w 287710"/>
                      <a:gd name="connsiteY2" fmla="*/ 24813 h 55594"/>
                      <a:gd name="connsiteX3" fmla="*/ 287711 w 287710"/>
                      <a:gd name="connsiteY3" fmla="*/ 0 h 555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87710" h="55594">
                        <a:moveTo>
                          <a:pt x="129407" y="0"/>
                        </a:moveTo>
                        <a:lnTo>
                          <a:pt x="0" y="55595"/>
                        </a:lnTo>
                        <a:lnTo>
                          <a:pt x="223636" y="24813"/>
                        </a:lnTo>
                        <a:lnTo>
                          <a:pt x="287711" y="0"/>
                        </a:ln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772" name="Freeform: Shape 771">
                    <a:extLst>
                      <a:ext uri="{FF2B5EF4-FFF2-40B4-BE49-F238E27FC236}">
                        <a16:creationId xmlns:a16="http://schemas.microsoft.com/office/drawing/2014/main" id="{0F38F9AB-309D-41A4-A0BA-D79BA7B472E7}"/>
                      </a:ext>
                    </a:extLst>
                  </p:cNvPr>
                  <p:cNvSpPr/>
                  <p:nvPr/>
                </p:nvSpPr>
                <p:spPr>
                  <a:xfrm>
                    <a:off x="7671421" y="3502477"/>
                    <a:ext cx="43659" cy="492500"/>
                  </a:xfrm>
                  <a:custGeom>
                    <a:avLst/>
                    <a:gdLst>
                      <a:gd name="connsiteX0" fmla="*/ 29211 w 43659"/>
                      <a:gd name="connsiteY0" fmla="*/ 0 h 492500"/>
                      <a:gd name="connsiteX1" fmla="*/ 0 w 43659"/>
                      <a:gd name="connsiteY1" fmla="*/ 295877 h 492500"/>
                      <a:gd name="connsiteX2" fmla="*/ 14448 w 43659"/>
                      <a:gd name="connsiteY2" fmla="*/ 492501 h 492500"/>
                      <a:gd name="connsiteX3" fmla="*/ 43659 w 43659"/>
                      <a:gd name="connsiteY3" fmla="*/ 377228 h 4925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3659" h="492500">
                        <a:moveTo>
                          <a:pt x="29211" y="0"/>
                        </a:moveTo>
                        <a:lnTo>
                          <a:pt x="0" y="295877"/>
                        </a:lnTo>
                        <a:lnTo>
                          <a:pt x="14448" y="492501"/>
                        </a:lnTo>
                        <a:lnTo>
                          <a:pt x="43659" y="377228"/>
                        </a:ln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sp>
              <p:nvSpPr>
                <p:cNvPr id="762" name="Freeform: Shape 761">
                  <a:extLst>
                    <a:ext uri="{FF2B5EF4-FFF2-40B4-BE49-F238E27FC236}">
                      <a16:creationId xmlns:a16="http://schemas.microsoft.com/office/drawing/2014/main" id="{7DADE289-F8C6-4744-9708-85289340144A}"/>
                    </a:ext>
                  </a:extLst>
                </p:cNvPr>
                <p:cNvSpPr/>
                <p:nvPr/>
              </p:nvSpPr>
              <p:spPr>
                <a:xfrm>
                  <a:off x="6006405" y="3351397"/>
                  <a:ext cx="641067" cy="53396"/>
                </a:xfrm>
                <a:custGeom>
                  <a:avLst/>
                  <a:gdLst>
                    <a:gd name="connsiteX0" fmla="*/ 0 w 641067"/>
                    <a:gd name="connsiteY0" fmla="*/ 17589 h 53396"/>
                    <a:gd name="connsiteX1" fmla="*/ 246250 w 641067"/>
                    <a:gd name="connsiteY1" fmla="*/ 53396 h 53396"/>
                    <a:gd name="connsiteX2" fmla="*/ 641067 w 641067"/>
                    <a:gd name="connsiteY2" fmla="*/ 4397 h 53396"/>
                    <a:gd name="connsiteX3" fmla="*/ 54967 w 641067"/>
                    <a:gd name="connsiteY3" fmla="*/ 0 h 53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41067" h="53396">
                      <a:moveTo>
                        <a:pt x="0" y="17589"/>
                      </a:moveTo>
                      <a:lnTo>
                        <a:pt x="246250" y="53396"/>
                      </a:lnTo>
                      <a:lnTo>
                        <a:pt x="641067" y="4397"/>
                      </a:lnTo>
                      <a:lnTo>
                        <a:pt x="54967" y="0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763" name="Freeform: Shape 762">
                  <a:extLst>
                    <a:ext uri="{FF2B5EF4-FFF2-40B4-BE49-F238E27FC236}">
                      <a16:creationId xmlns:a16="http://schemas.microsoft.com/office/drawing/2014/main" id="{0A401340-02AB-4513-BF92-7D792DC0BF09}"/>
                    </a:ext>
                  </a:extLst>
                </p:cNvPr>
                <p:cNvSpPr/>
                <p:nvPr/>
              </p:nvSpPr>
              <p:spPr>
                <a:xfrm>
                  <a:off x="7164787" y="3355794"/>
                  <a:ext cx="435335" cy="24813"/>
                </a:xfrm>
                <a:custGeom>
                  <a:avLst/>
                  <a:gdLst>
                    <a:gd name="connsiteX0" fmla="*/ 0 w 435335"/>
                    <a:gd name="connsiteY0" fmla="*/ 24813 h 24813"/>
                    <a:gd name="connsiteX1" fmla="*/ 435335 w 435335"/>
                    <a:gd name="connsiteY1" fmla="*/ 0 h 24813"/>
                    <a:gd name="connsiteX2" fmla="*/ 64075 w 435335"/>
                    <a:gd name="connsiteY2" fmla="*/ 0 h 248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435335" h="24813">
                      <a:moveTo>
                        <a:pt x="0" y="24813"/>
                      </a:moveTo>
                      <a:lnTo>
                        <a:pt x="435335" y="0"/>
                      </a:lnTo>
                      <a:lnTo>
                        <a:pt x="64075" y="0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764" name="Freeform: Shape 763">
                  <a:extLst>
                    <a:ext uri="{FF2B5EF4-FFF2-40B4-BE49-F238E27FC236}">
                      <a16:creationId xmlns:a16="http://schemas.microsoft.com/office/drawing/2014/main" id="{9B6B8F56-3762-404C-AEC8-A2C5BD45722A}"/>
                    </a:ext>
                  </a:extLst>
                </p:cNvPr>
                <p:cNvSpPr/>
                <p:nvPr/>
              </p:nvSpPr>
              <p:spPr>
                <a:xfrm>
                  <a:off x="5947355" y="3368986"/>
                  <a:ext cx="305300" cy="92972"/>
                </a:xfrm>
                <a:custGeom>
                  <a:avLst/>
                  <a:gdLst>
                    <a:gd name="connsiteX0" fmla="*/ 305300 w 305300"/>
                    <a:gd name="connsiteY0" fmla="*/ 35807 h 92972"/>
                    <a:gd name="connsiteX1" fmla="*/ 0 w 305300"/>
                    <a:gd name="connsiteY1" fmla="*/ 92972 h 92972"/>
                    <a:gd name="connsiteX2" fmla="*/ 20730 w 305300"/>
                    <a:gd name="connsiteY2" fmla="*/ 16333 h 92972"/>
                    <a:gd name="connsiteX3" fmla="*/ 59050 w 305300"/>
                    <a:gd name="connsiteY3" fmla="*/ 0 h 929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5300" h="92972">
                      <a:moveTo>
                        <a:pt x="305300" y="35807"/>
                      </a:moveTo>
                      <a:lnTo>
                        <a:pt x="0" y="92972"/>
                      </a:lnTo>
                      <a:lnTo>
                        <a:pt x="20730" y="16333"/>
                      </a:lnTo>
                      <a:lnTo>
                        <a:pt x="59050" y="0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765" name="Freeform: Shape 764">
                  <a:extLst>
                    <a:ext uri="{FF2B5EF4-FFF2-40B4-BE49-F238E27FC236}">
                      <a16:creationId xmlns:a16="http://schemas.microsoft.com/office/drawing/2014/main" id="{1C5C09B0-E2D4-444D-9AF7-29D825D49073}"/>
                    </a:ext>
                  </a:extLst>
                </p:cNvPr>
                <p:cNvSpPr/>
                <p:nvPr/>
              </p:nvSpPr>
              <p:spPr>
                <a:xfrm>
                  <a:off x="5915318" y="3597019"/>
                  <a:ext cx="61562" cy="282685"/>
                </a:xfrm>
                <a:custGeom>
                  <a:avLst/>
                  <a:gdLst>
                    <a:gd name="connsiteX0" fmla="*/ 17275 w 61562"/>
                    <a:gd name="connsiteY0" fmla="*/ 0 h 282685"/>
                    <a:gd name="connsiteX1" fmla="*/ 61563 w 61562"/>
                    <a:gd name="connsiteY1" fmla="*/ 76953 h 282685"/>
                    <a:gd name="connsiteX2" fmla="*/ 60620 w 61562"/>
                    <a:gd name="connsiteY2" fmla="*/ 282685 h 282685"/>
                    <a:gd name="connsiteX3" fmla="*/ 0 w 61562"/>
                    <a:gd name="connsiteY3" fmla="*/ 76953 h 2826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1562" h="282685">
                      <a:moveTo>
                        <a:pt x="17275" y="0"/>
                      </a:moveTo>
                      <a:lnTo>
                        <a:pt x="61563" y="76953"/>
                      </a:lnTo>
                      <a:lnTo>
                        <a:pt x="60620" y="282685"/>
                      </a:lnTo>
                      <a:lnTo>
                        <a:pt x="0" y="76953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766" name="Freeform: Shape 765">
                  <a:extLst>
                    <a:ext uri="{FF2B5EF4-FFF2-40B4-BE49-F238E27FC236}">
                      <a16:creationId xmlns:a16="http://schemas.microsoft.com/office/drawing/2014/main" id="{7B3FA854-F0E6-4FF2-964A-45CA4F29921D}"/>
                    </a:ext>
                  </a:extLst>
                </p:cNvPr>
                <p:cNvSpPr/>
                <p:nvPr/>
              </p:nvSpPr>
              <p:spPr>
                <a:xfrm>
                  <a:off x="7001771" y="3355794"/>
                  <a:ext cx="679072" cy="63761"/>
                </a:xfrm>
                <a:custGeom>
                  <a:avLst/>
                  <a:gdLst>
                    <a:gd name="connsiteX0" fmla="*/ 0 w 679072"/>
                    <a:gd name="connsiteY0" fmla="*/ 48999 h 63761"/>
                    <a:gd name="connsiteX1" fmla="*/ 250334 w 679072"/>
                    <a:gd name="connsiteY1" fmla="*/ 63761 h 63761"/>
                    <a:gd name="connsiteX2" fmla="*/ 679073 w 679072"/>
                    <a:gd name="connsiteY2" fmla="*/ 12564 h 63761"/>
                    <a:gd name="connsiteX3" fmla="*/ 499411 w 679072"/>
                    <a:gd name="connsiteY3" fmla="*/ 0 h 63761"/>
                    <a:gd name="connsiteX4" fmla="*/ 163015 w 679072"/>
                    <a:gd name="connsiteY4" fmla="*/ 24813 h 637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79072" h="63761">
                      <a:moveTo>
                        <a:pt x="0" y="48999"/>
                      </a:moveTo>
                      <a:lnTo>
                        <a:pt x="250334" y="63761"/>
                      </a:lnTo>
                      <a:lnTo>
                        <a:pt x="679073" y="12564"/>
                      </a:lnTo>
                      <a:lnTo>
                        <a:pt x="499411" y="0"/>
                      </a:lnTo>
                      <a:lnTo>
                        <a:pt x="163015" y="24813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745" name="Graphic 2125">
                <a:extLst>
                  <a:ext uri="{FF2B5EF4-FFF2-40B4-BE49-F238E27FC236}">
                    <a16:creationId xmlns:a16="http://schemas.microsoft.com/office/drawing/2014/main" id="{47F68E13-3578-4E83-A49F-B3E08FCCAB8D}"/>
                  </a:ext>
                </a:extLst>
              </p:cNvPr>
              <p:cNvGrpSpPr/>
              <p:nvPr/>
            </p:nvGrpSpPr>
            <p:grpSpPr>
              <a:xfrm>
                <a:off x="5795962" y="3309937"/>
                <a:ext cx="1894305" cy="757910"/>
                <a:chOff x="5795962" y="3309937"/>
                <a:chExt cx="1894305" cy="757910"/>
              </a:xfrm>
            </p:grpSpPr>
            <p:sp>
              <p:nvSpPr>
                <p:cNvPr id="748" name="Freeform: Shape 747">
                  <a:extLst>
                    <a:ext uri="{FF2B5EF4-FFF2-40B4-BE49-F238E27FC236}">
                      <a16:creationId xmlns:a16="http://schemas.microsoft.com/office/drawing/2014/main" id="{40FA630A-8765-4229-AA25-9ED899DC70C7}"/>
                    </a:ext>
                  </a:extLst>
                </p:cNvPr>
                <p:cNvSpPr/>
                <p:nvPr/>
              </p:nvSpPr>
              <p:spPr>
                <a:xfrm>
                  <a:off x="5795962" y="3314334"/>
                  <a:ext cx="1894305" cy="753513"/>
                </a:xfrm>
                <a:custGeom>
                  <a:avLst/>
                  <a:gdLst>
                    <a:gd name="connsiteX0" fmla="*/ 1702708 w 1894305"/>
                    <a:gd name="connsiteY0" fmla="*/ 753513 h 753513"/>
                    <a:gd name="connsiteX1" fmla="*/ 191598 w 1894305"/>
                    <a:gd name="connsiteY1" fmla="*/ 753513 h 753513"/>
                    <a:gd name="connsiteX2" fmla="*/ 0 w 1894305"/>
                    <a:gd name="connsiteY2" fmla="*/ 623478 h 753513"/>
                    <a:gd name="connsiteX3" fmla="*/ 55909 w 1894305"/>
                    <a:gd name="connsiteY3" fmla="*/ 515744 h 753513"/>
                    <a:gd name="connsiteX4" fmla="*/ 0 w 1894305"/>
                    <a:gd name="connsiteY4" fmla="*/ 245308 h 753513"/>
                    <a:gd name="connsiteX5" fmla="*/ 0 w 1894305"/>
                    <a:gd name="connsiteY5" fmla="*/ 195053 h 753513"/>
                    <a:gd name="connsiteX6" fmla="*/ 0 w 1894305"/>
                    <a:gd name="connsiteY6" fmla="*/ 130035 h 753513"/>
                    <a:gd name="connsiteX7" fmla="*/ 191598 w 1894305"/>
                    <a:gd name="connsiteY7" fmla="*/ 0 h 753513"/>
                    <a:gd name="connsiteX8" fmla="*/ 750372 w 1894305"/>
                    <a:gd name="connsiteY8" fmla="*/ 0 h 753513"/>
                    <a:gd name="connsiteX9" fmla="*/ 1044051 w 1894305"/>
                    <a:gd name="connsiteY9" fmla="*/ 55595 h 753513"/>
                    <a:gd name="connsiteX10" fmla="*/ 1173458 w 1894305"/>
                    <a:gd name="connsiteY10" fmla="*/ 0 h 753513"/>
                    <a:gd name="connsiteX11" fmla="*/ 1702708 w 1894305"/>
                    <a:gd name="connsiteY11" fmla="*/ 0 h 753513"/>
                    <a:gd name="connsiteX12" fmla="*/ 1894306 w 1894305"/>
                    <a:gd name="connsiteY12" fmla="*/ 130035 h 753513"/>
                    <a:gd name="connsiteX13" fmla="*/ 1867607 w 1894305"/>
                    <a:gd name="connsiteY13" fmla="*/ 668080 h 753513"/>
                    <a:gd name="connsiteX14" fmla="*/ 1702708 w 1894305"/>
                    <a:gd name="connsiteY14" fmla="*/ 753513 h 7535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894305" h="753513">
                      <a:moveTo>
                        <a:pt x="1702708" y="753513"/>
                      </a:moveTo>
                      <a:lnTo>
                        <a:pt x="191598" y="753513"/>
                      </a:lnTo>
                      <a:cubicBezTo>
                        <a:pt x="86376" y="753513"/>
                        <a:pt x="0" y="695092"/>
                        <a:pt x="0" y="623478"/>
                      </a:cubicBezTo>
                      <a:lnTo>
                        <a:pt x="55909" y="515744"/>
                      </a:lnTo>
                      <a:lnTo>
                        <a:pt x="0" y="245308"/>
                      </a:lnTo>
                      <a:lnTo>
                        <a:pt x="0" y="195053"/>
                      </a:lnTo>
                      <a:lnTo>
                        <a:pt x="0" y="130035"/>
                      </a:lnTo>
                      <a:cubicBezTo>
                        <a:pt x="0" y="58422"/>
                        <a:pt x="86062" y="0"/>
                        <a:pt x="191598" y="0"/>
                      </a:cubicBezTo>
                      <a:lnTo>
                        <a:pt x="750372" y="0"/>
                      </a:lnTo>
                      <a:lnTo>
                        <a:pt x="1044051" y="55595"/>
                      </a:lnTo>
                      <a:lnTo>
                        <a:pt x="1173458" y="0"/>
                      </a:lnTo>
                      <a:lnTo>
                        <a:pt x="1702708" y="0"/>
                      </a:lnTo>
                      <a:cubicBezTo>
                        <a:pt x="1807930" y="0"/>
                        <a:pt x="1894306" y="58422"/>
                        <a:pt x="1894306" y="130035"/>
                      </a:cubicBezTo>
                      <a:lnTo>
                        <a:pt x="1867607" y="668080"/>
                      </a:lnTo>
                      <a:cubicBezTo>
                        <a:pt x="1867607" y="739693"/>
                        <a:pt x="1808244" y="753513"/>
                        <a:pt x="1702708" y="753513"/>
                      </a:cubicBezTo>
                      <a:close/>
                    </a:path>
                  </a:pathLst>
                </a:custGeom>
                <a:solidFill>
                  <a:srgbClr val="FFBD03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grpSp>
              <p:nvGrpSpPr>
                <p:cNvPr id="749" name="Graphic 2125">
                  <a:extLst>
                    <a:ext uri="{FF2B5EF4-FFF2-40B4-BE49-F238E27FC236}">
                      <a16:creationId xmlns:a16="http://schemas.microsoft.com/office/drawing/2014/main" id="{CCFFE664-F4B2-4497-B675-56D4C7EAD4E8}"/>
                    </a:ext>
                  </a:extLst>
                </p:cNvPr>
                <p:cNvGrpSpPr/>
                <p:nvPr/>
              </p:nvGrpSpPr>
              <p:grpSpPr>
                <a:xfrm>
                  <a:off x="5795962" y="3314334"/>
                  <a:ext cx="1875459" cy="731840"/>
                  <a:chOff x="5795962" y="3314334"/>
                  <a:chExt cx="1875459" cy="731840"/>
                </a:xfrm>
              </p:grpSpPr>
              <p:sp>
                <p:nvSpPr>
                  <p:cNvPr id="755" name="Freeform: Shape 754">
                    <a:extLst>
                      <a:ext uri="{FF2B5EF4-FFF2-40B4-BE49-F238E27FC236}">
                        <a16:creationId xmlns:a16="http://schemas.microsoft.com/office/drawing/2014/main" id="{0DA8FBDE-E42C-4DF3-8E94-A2DEE2C945B4}"/>
                      </a:ext>
                    </a:extLst>
                  </p:cNvPr>
                  <p:cNvSpPr/>
                  <p:nvPr/>
                </p:nvSpPr>
                <p:spPr>
                  <a:xfrm>
                    <a:off x="5900555" y="3387830"/>
                    <a:ext cx="1730822" cy="658345"/>
                  </a:xfrm>
                  <a:custGeom>
                    <a:avLst/>
                    <a:gdLst>
                      <a:gd name="connsiteX0" fmla="*/ 1885 w 1730822"/>
                      <a:gd name="connsiteY0" fmla="*/ 66276 h 658345"/>
                      <a:gd name="connsiteX1" fmla="*/ 0 w 1730822"/>
                      <a:gd name="connsiteY1" fmla="*/ 574168 h 658345"/>
                      <a:gd name="connsiteX2" fmla="*/ 98940 w 1730822"/>
                      <a:gd name="connsiteY2" fmla="*/ 640128 h 658345"/>
                      <a:gd name="connsiteX3" fmla="*/ 1629210 w 1730822"/>
                      <a:gd name="connsiteY3" fmla="*/ 658345 h 658345"/>
                      <a:gd name="connsiteX4" fmla="*/ 1728149 w 1730822"/>
                      <a:gd name="connsiteY4" fmla="*/ 592385 h 658345"/>
                      <a:gd name="connsiteX5" fmla="*/ 1730348 w 1730822"/>
                      <a:gd name="connsiteY5" fmla="*/ 51514 h 658345"/>
                      <a:gd name="connsiteX6" fmla="*/ 1600313 w 1730822"/>
                      <a:gd name="connsiteY6" fmla="*/ 7227 h 658345"/>
                      <a:gd name="connsiteX7" fmla="*/ 101453 w 1730822"/>
                      <a:gd name="connsiteY7" fmla="*/ 2 h 658345"/>
                      <a:gd name="connsiteX8" fmla="*/ 1885 w 1730822"/>
                      <a:gd name="connsiteY8" fmla="*/ 66276 h 658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730822" h="658345">
                        <a:moveTo>
                          <a:pt x="1885" y="66276"/>
                        </a:moveTo>
                        <a:lnTo>
                          <a:pt x="0" y="574168"/>
                        </a:lnTo>
                        <a:cubicBezTo>
                          <a:pt x="0" y="610603"/>
                          <a:pt x="44287" y="640128"/>
                          <a:pt x="98940" y="640128"/>
                        </a:cubicBezTo>
                        <a:lnTo>
                          <a:pt x="1629210" y="658345"/>
                        </a:lnTo>
                        <a:cubicBezTo>
                          <a:pt x="1683862" y="658345"/>
                          <a:pt x="1728149" y="628820"/>
                          <a:pt x="1728149" y="592385"/>
                        </a:cubicBezTo>
                        <a:lnTo>
                          <a:pt x="1730348" y="51514"/>
                        </a:lnTo>
                        <a:cubicBezTo>
                          <a:pt x="1737258" y="17906"/>
                          <a:pt x="1667529" y="12566"/>
                          <a:pt x="1600313" y="7227"/>
                        </a:cubicBezTo>
                        <a:lnTo>
                          <a:pt x="101453" y="2"/>
                        </a:lnTo>
                        <a:cubicBezTo>
                          <a:pt x="46800" y="-312"/>
                          <a:pt x="1885" y="29527"/>
                          <a:pt x="1885" y="66276"/>
                        </a:cubicBezTo>
                        <a:close/>
                      </a:path>
                    </a:pathLst>
                  </a:custGeom>
                  <a:solidFill>
                    <a:srgbClr val="FFAB17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756" name="Freeform: Shape 755">
                    <a:extLst>
                      <a:ext uri="{FF2B5EF4-FFF2-40B4-BE49-F238E27FC236}">
                        <a16:creationId xmlns:a16="http://schemas.microsoft.com/office/drawing/2014/main" id="{9BEE3B1E-1833-4EA8-A548-956524BE519B}"/>
                      </a:ext>
                    </a:extLst>
                  </p:cNvPr>
                  <p:cNvSpPr/>
                  <p:nvPr/>
                </p:nvSpPr>
                <p:spPr>
                  <a:xfrm>
                    <a:off x="5851556" y="3369484"/>
                    <a:ext cx="1785942" cy="628320"/>
                  </a:xfrm>
                  <a:custGeom>
                    <a:avLst/>
                    <a:gdLst>
                      <a:gd name="connsiteX0" fmla="*/ 63761 w 1785942"/>
                      <a:gd name="connsiteY0" fmla="*/ 628321 h 628320"/>
                      <a:gd name="connsiteX1" fmla="*/ 42089 w 1785942"/>
                      <a:gd name="connsiteY1" fmla="*/ 375160 h 628320"/>
                      <a:gd name="connsiteX2" fmla="*/ 48056 w 1785942"/>
                      <a:gd name="connsiteY2" fmla="*/ 32797 h 628320"/>
                      <a:gd name="connsiteX3" fmla="*/ 1785943 w 1785942"/>
                      <a:gd name="connsiteY3" fmla="*/ 31540 h 628320"/>
                      <a:gd name="connsiteX4" fmla="*/ 1781860 w 1785942"/>
                      <a:gd name="connsiteY4" fmla="*/ 25259 h 628320"/>
                      <a:gd name="connsiteX5" fmla="*/ 1669728 w 1785942"/>
                      <a:gd name="connsiteY5" fmla="*/ 131 h 628320"/>
                      <a:gd name="connsiteX6" fmla="*/ 87947 w 1785942"/>
                      <a:gd name="connsiteY6" fmla="*/ 5471 h 628320"/>
                      <a:gd name="connsiteX7" fmla="*/ 0 w 1785942"/>
                      <a:gd name="connsiteY7" fmla="*/ 65149 h 628320"/>
                      <a:gd name="connsiteX8" fmla="*/ 17903 w 1785942"/>
                      <a:gd name="connsiteY8" fmla="*/ 542573 h 628320"/>
                      <a:gd name="connsiteX9" fmla="*/ 63761 w 1785942"/>
                      <a:gd name="connsiteY9" fmla="*/ 628321 h 628320"/>
                      <a:gd name="connsiteX10" fmla="*/ 63761 w 1785942"/>
                      <a:gd name="connsiteY10" fmla="*/ 628321 h 6283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785942" h="628320">
                        <a:moveTo>
                          <a:pt x="63761" y="628321"/>
                        </a:moveTo>
                        <a:lnTo>
                          <a:pt x="42089" y="375160"/>
                        </a:lnTo>
                        <a:lnTo>
                          <a:pt x="48056" y="32797"/>
                        </a:lnTo>
                        <a:lnTo>
                          <a:pt x="1785943" y="31540"/>
                        </a:lnTo>
                        <a:lnTo>
                          <a:pt x="1781860" y="25259"/>
                        </a:lnTo>
                        <a:cubicBezTo>
                          <a:pt x="1749194" y="-3324"/>
                          <a:pt x="1732233" y="131"/>
                          <a:pt x="1669728" y="131"/>
                        </a:cubicBezTo>
                        <a:lnTo>
                          <a:pt x="87947" y="5471"/>
                        </a:lnTo>
                        <a:cubicBezTo>
                          <a:pt x="39262" y="5471"/>
                          <a:pt x="0" y="32169"/>
                          <a:pt x="0" y="65149"/>
                        </a:cubicBezTo>
                        <a:lnTo>
                          <a:pt x="17903" y="542573"/>
                        </a:lnTo>
                        <a:cubicBezTo>
                          <a:pt x="17903" y="577751"/>
                          <a:pt x="20730" y="609161"/>
                          <a:pt x="63761" y="628321"/>
                        </a:cubicBezTo>
                        <a:lnTo>
                          <a:pt x="63761" y="628321"/>
                        </a:lnTo>
                        <a:close/>
                      </a:path>
                    </a:pathLst>
                  </a:custGeom>
                  <a:solidFill>
                    <a:srgbClr val="D87100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757" name="Freeform: Shape 756">
                    <a:extLst>
                      <a:ext uri="{FF2B5EF4-FFF2-40B4-BE49-F238E27FC236}">
                        <a16:creationId xmlns:a16="http://schemas.microsoft.com/office/drawing/2014/main" id="{26C7A7B0-D8FE-4C28-89E4-1DAD63D46773}"/>
                      </a:ext>
                    </a:extLst>
                  </p:cNvPr>
                  <p:cNvSpPr/>
                  <p:nvPr/>
                </p:nvSpPr>
                <p:spPr>
                  <a:xfrm>
                    <a:off x="5795962" y="3343545"/>
                    <a:ext cx="70985" cy="308127"/>
                  </a:xfrm>
                  <a:custGeom>
                    <a:avLst/>
                    <a:gdLst>
                      <a:gd name="connsiteX0" fmla="*/ 70985 w 70985"/>
                      <a:gd name="connsiteY0" fmla="*/ 0 h 308127"/>
                      <a:gd name="connsiteX1" fmla="*/ 35493 w 70985"/>
                      <a:gd name="connsiteY1" fmla="*/ 64075 h 308127"/>
                      <a:gd name="connsiteX2" fmla="*/ 22929 w 70985"/>
                      <a:gd name="connsiteY2" fmla="*/ 308127 h 308127"/>
                      <a:gd name="connsiteX3" fmla="*/ 0 w 70985"/>
                      <a:gd name="connsiteY3" fmla="*/ 216097 h 308127"/>
                      <a:gd name="connsiteX4" fmla="*/ 0 w 70985"/>
                      <a:gd name="connsiteY4" fmla="*/ 72556 h 308127"/>
                      <a:gd name="connsiteX5" fmla="*/ 70985 w 70985"/>
                      <a:gd name="connsiteY5" fmla="*/ 0 h 308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985" h="308127">
                        <a:moveTo>
                          <a:pt x="70985" y="0"/>
                        </a:moveTo>
                        <a:cubicBezTo>
                          <a:pt x="70985" y="0"/>
                          <a:pt x="41146" y="27954"/>
                          <a:pt x="35493" y="64075"/>
                        </a:cubicBezTo>
                        <a:cubicBezTo>
                          <a:pt x="29839" y="99882"/>
                          <a:pt x="22929" y="308127"/>
                          <a:pt x="22929" y="308127"/>
                        </a:cubicBezTo>
                        <a:lnTo>
                          <a:pt x="0" y="216097"/>
                        </a:lnTo>
                        <a:lnTo>
                          <a:pt x="0" y="72556"/>
                        </a:lnTo>
                        <a:cubicBezTo>
                          <a:pt x="0" y="72556"/>
                          <a:pt x="15391" y="21358"/>
                          <a:pt x="70985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758" name="Freeform: Shape 757">
                    <a:extLst>
                      <a:ext uri="{FF2B5EF4-FFF2-40B4-BE49-F238E27FC236}">
                        <a16:creationId xmlns:a16="http://schemas.microsoft.com/office/drawing/2014/main" id="{0D250C11-7F74-4B24-A1B8-FEC5135E4BF7}"/>
                      </a:ext>
                    </a:extLst>
                  </p:cNvPr>
                  <p:cNvSpPr/>
                  <p:nvPr/>
                </p:nvSpPr>
                <p:spPr>
                  <a:xfrm>
                    <a:off x="6840013" y="3314334"/>
                    <a:ext cx="287710" cy="55594"/>
                  </a:xfrm>
                  <a:custGeom>
                    <a:avLst/>
                    <a:gdLst>
                      <a:gd name="connsiteX0" fmla="*/ 129407 w 287710"/>
                      <a:gd name="connsiteY0" fmla="*/ 0 h 55594"/>
                      <a:gd name="connsiteX1" fmla="*/ 0 w 287710"/>
                      <a:gd name="connsiteY1" fmla="*/ 55595 h 55594"/>
                      <a:gd name="connsiteX2" fmla="*/ 145112 w 287710"/>
                      <a:gd name="connsiteY2" fmla="*/ 21358 h 55594"/>
                      <a:gd name="connsiteX3" fmla="*/ 287711 w 287710"/>
                      <a:gd name="connsiteY3" fmla="*/ 0 h 555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87710" h="55594">
                        <a:moveTo>
                          <a:pt x="129407" y="0"/>
                        </a:moveTo>
                        <a:lnTo>
                          <a:pt x="0" y="55595"/>
                        </a:lnTo>
                        <a:lnTo>
                          <a:pt x="145112" y="21358"/>
                        </a:lnTo>
                        <a:lnTo>
                          <a:pt x="287711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759" name="Freeform: Shape 758">
                    <a:extLst>
                      <a:ext uri="{FF2B5EF4-FFF2-40B4-BE49-F238E27FC236}">
                        <a16:creationId xmlns:a16="http://schemas.microsoft.com/office/drawing/2014/main" id="{0E5F9C94-DA76-4FBD-B6C5-21167C35AF0C}"/>
                      </a:ext>
                    </a:extLst>
                  </p:cNvPr>
                  <p:cNvSpPr/>
                  <p:nvPr/>
                </p:nvSpPr>
                <p:spPr>
                  <a:xfrm>
                    <a:off x="7629647" y="3426152"/>
                    <a:ext cx="41774" cy="581075"/>
                  </a:xfrm>
                  <a:custGeom>
                    <a:avLst/>
                    <a:gdLst>
                      <a:gd name="connsiteX0" fmla="*/ 27012 w 41774"/>
                      <a:gd name="connsiteY0" fmla="*/ 0 h 581075"/>
                      <a:gd name="connsiteX1" fmla="*/ 0 w 41774"/>
                      <a:gd name="connsiteY1" fmla="*/ 386651 h 581075"/>
                      <a:gd name="connsiteX2" fmla="*/ 6282 w 41774"/>
                      <a:gd name="connsiteY2" fmla="*/ 581075 h 581075"/>
                      <a:gd name="connsiteX3" fmla="*/ 41775 w 41774"/>
                      <a:gd name="connsiteY3" fmla="*/ 349902 h 5810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1774" h="581075">
                        <a:moveTo>
                          <a:pt x="27012" y="0"/>
                        </a:moveTo>
                        <a:lnTo>
                          <a:pt x="0" y="386651"/>
                        </a:lnTo>
                        <a:lnTo>
                          <a:pt x="6282" y="581075"/>
                        </a:lnTo>
                        <a:lnTo>
                          <a:pt x="41775" y="349902"/>
                        </a:lnTo>
                        <a:close/>
                      </a:path>
                    </a:pathLst>
                  </a:custGeom>
                  <a:solidFill>
                    <a:srgbClr val="FFCE78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sp>
              <p:nvSpPr>
                <p:cNvPr id="750" name="Freeform: Shape 749">
                  <a:extLst>
                    <a:ext uri="{FF2B5EF4-FFF2-40B4-BE49-F238E27FC236}">
                      <a16:creationId xmlns:a16="http://schemas.microsoft.com/office/drawing/2014/main" id="{78D8BE30-2E65-4634-97B3-45C58CBB1F3C}"/>
                    </a:ext>
                  </a:extLst>
                </p:cNvPr>
                <p:cNvSpPr/>
                <p:nvPr/>
              </p:nvSpPr>
              <p:spPr>
                <a:xfrm>
                  <a:off x="5904952" y="3309937"/>
                  <a:ext cx="641381" cy="19473"/>
                </a:xfrm>
                <a:custGeom>
                  <a:avLst/>
                  <a:gdLst>
                    <a:gd name="connsiteX0" fmla="*/ 0 w 641381"/>
                    <a:gd name="connsiteY0" fmla="*/ 17275 h 19473"/>
                    <a:gd name="connsiteX1" fmla="*/ 241539 w 641381"/>
                    <a:gd name="connsiteY1" fmla="*/ 19474 h 19473"/>
                    <a:gd name="connsiteX2" fmla="*/ 641382 w 641381"/>
                    <a:gd name="connsiteY2" fmla="*/ 4397 h 19473"/>
                    <a:gd name="connsiteX3" fmla="*/ 55281 w 641381"/>
                    <a:gd name="connsiteY3" fmla="*/ 0 h 194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41381" h="19473">
                      <a:moveTo>
                        <a:pt x="0" y="17275"/>
                      </a:moveTo>
                      <a:lnTo>
                        <a:pt x="241539" y="19474"/>
                      </a:lnTo>
                      <a:lnTo>
                        <a:pt x="641382" y="4397"/>
                      </a:lnTo>
                      <a:lnTo>
                        <a:pt x="55281" y="0"/>
                      </a:lnTo>
                      <a:close/>
                    </a:path>
                  </a:pathLst>
                </a:custGeom>
                <a:solidFill>
                  <a:srgbClr val="FFAB17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751" name="Freeform: Shape 750">
                  <a:extLst>
                    <a:ext uri="{FF2B5EF4-FFF2-40B4-BE49-F238E27FC236}">
                      <a16:creationId xmlns:a16="http://schemas.microsoft.com/office/drawing/2014/main" id="{E8C1F7ED-C656-46E6-8139-25C63A8DEE59}"/>
                    </a:ext>
                  </a:extLst>
                </p:cNvPr>
                <p:cNvSpPr/>
                <p:nvPr/>
              </p:nvSpPr>
              <p:spPr>
                <a:xfrm>
                  <a:off x="7063334" y="3314334"/>
                  <a:ext cx="435335" cy="24813"/>
                </a:xfrm>
                <a:custGeom>
                  <a:avLst/>
                  <a:gdLst>
                    <a:gd name="connsiteX0" fmla="*/ 0 w 435335"/>
                    <a:gd name="connsiteY0" fmla="*/ 24813 h 24813"/>
                    <a:gd name="connsiteX1" fmla="*/ 435335 w 435335"/>
                    <a:gd name="connsiteY1" fmla="*/ 0 h 24813"/>
                    <a:gd name="connsiteX2" fmla="*/ 64390 w 435335"/>
                    <a:gd name="connsiteY2" fmla="*/ 0 h 248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435335" h="24813">
                      <a:moveTo>
                        <a:pt x="0" y="24813"/>
                      </a:moveTo>
                      <a:lnTo>
                        <a:pt x="435335" y="0"/>
                      </a:lnTo>
                      <a:lnTo>
                        <a:pt x="64390" y="0"/>
                      </a:lnTo>
                      <a:close/>
                    </a:path>
                  </a:pathLst>
                </a:custGeom>
                <a:solidFill>
                  <a:srgbClr val="FFAB17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752" name="Freeform: Shape 751">
                  <a:extLst>
                    <a:ext uri="{FF2B5EF4-FFF2-40B4-BE49-F238E27FC236}">
                      <a16:creationId xmlns:a16="http://schemas.microsoft.com/office/drawing/2014/main" id="{CCB7673A-BFCB-4885-B466-D243C4F255C1}"/>
                    </a:ext>
                  </a:extLst>
                </p:cNvPr>
                <p:cNvSpPr/>
                <p:nvPr/>
              </p:nvSpPr>
              <p:spPr>
                <a:xfrm>
                  <a:off x="5831768" y="3327212"/>
                  <a:ext cx="305300" cy="61876"/>
                </a:xfrm>
                <a:custGeom>
                  <a:avLst/>
                  <a:gdLst>
                    <a:gd name="connsiteX0" fmla="*/ 305300 w 305300"/>
                    <a:gd name="connsiteY0" fmla="*/ 5026 h 61876"/>
                    <a:gd name="connsiteX1" fmla="*/ 0 w 305300"/>
                    <a:gd name="connsiteY1" fmla="*/ 61877 h 61876"/>
                    <a:gd name="connsiteX2" fmla="*/ 35179 w 305300"/>
                    <a:gd name="connsiteY2" fmla="*/ 16333 h 61876"/>
                    <a:gd name="connsiteX3" fmla="*/ 73184 w 305300"/>
                    <a:gd name="connsiteY3" fmla="*/ 0 h 618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5300" h="61876">
                      <a:moveTo>
                        <a:pt x="305300" y="5026"/>
                      </a:moveTo>
                      <a:lnTo>
                        <a:pt x="0" y="61877"/>
                      </a:lnTo>
                      <a:lnTo>
                        <a:pt x="35179" y="16333"/>
                      </a:lnTo>
                      <a:lnTo>
                        <a:pt x="73184" y="0"/>
                      </a:lnTo>
                      <a:close/>
                    </a:path>
                  </a:pathLst>
                </a:custGeom>
                <a:solidFill>
                  <a:srgbClr val="FFCE78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753" name="Freeform: Shape 752">
                  <a:extLst>
                    <a:ext uri="{FF2B5EF4-FFF2-40B4-BE49-F238E27FC236}">
                      <a16:creationId xmlns:a16="http://schemas.microsoft.com/office/drawing/2014/main" id="{278E38D5-7B35-4C78-A145-1C9379107418}"/>
                    </a:ext>
                  </a:extLst>
                </p:cNvPr>
                <p:cNvSpPr/>
                <p:nvPr/>
              </p:nvSpPr>
              <p:spPr>
                <a:xfrm>
                  <a:off x="5814179" y="3555245"/>
                  <a:ext cx="37691" cy="274832"/>
                </a:xfrm>
                <a:custGeom>
                  <a:avLst/>
                  <a:gdLst>
                    <a:gd name="connsiteX0" fmla="*/ 17275 w 37691"/>
                    <a:gd name="connsiteY0" fmla="*/ 0 h 274832"/>
                    <a:gd name="connsiteX1" fmla="*/ 37691 w 37691"/>
                    <a:gd name="connsiteY1" fmla="*/ 75069 h 274832"/>
                    <a:gd name="connsiteX2" fmla="*/ 37691 w 37691"/>
                    <a:gd name="connsiteY2" fmla="*/ 274833 h 274832"/>
                    <a:gd name="connsiteX3" fmla="*/ 0 w 37691"/>
                    <a:gd name="connsiteY3" fmla="*/ 76953 h 2748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7691" h="274832">
                      <a:moveTo>
                        <a:pt x="17275" y="0"/>
                      </a:moveTo>
                      <a:lnTo>
                        <a:pt x="37691" y="75069"/>
                      </a:lnTo>
                      <a:lnTo>
                        <a:pt x="37691" y="274833"/>
                      </a:lnTo>
                      <a:lnTo>
                        <a:pt x="0" y="76953"/>
                      </a:lnTo>
                      <a:close/>
                    </a:path>
                  </a:pathLst>
                </a:custGeom>
                <a:solidFill>
                  <a:srgbClr val="FFCE78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754" name="Freeform: Shape 753">
                  <a:extLst>
                    <a:ext uri="{FF2B5EF4-FFF2-40B4-BE49-F238E27FC236}">
                      <a16:creationId xmlns:a16="http://schemas.microsoft.com/office/drawing/2014/main" id="{87000C5C-A58A-4808-A3F5-BD1AE119BFB1}"/>
                    </a:ext>
                  </a:extLst>
                </p:cNvPr>
                <p:cNvSpPr/>
                <p:nvPr/>
              </p:nvSpPr>
              <p:spPr>
                <a:xfrm>
                  <a:off x="6840013" y="3314334"/>
                  <a:ext cx="739378" cy="55594"/>
                </a:xfrm>
                <a:custGeom>
                  <a:avLst/>
                  <a:gdLst>
                    <a:gd name="connsiteX0" fmla="*/ 0 w 739378"/>
                    <a:gd name="connsiteY0" fmla="*/ 55595 h 55594"/>
                    <a:gd name="connsiteX1" fmla="*/ 279858 w 739378"/>
                    <a:gd name="connsiteY1" fmla="*/ 47114 h 55594"/>
                    <a:gd name="connsiteX2" fmla="*/ 739379 w 739378"/>
                    <a:gd name="connsiteY2" fmla="*/ 12250 h 55594"/>
                    <a:gd name="connsiteX3" fmla="*/ 560031 w 739378"/>
                    <a:gd name="connsiteY3" fmla="*/ 0 h 55594"/>
                    <a:gd name="connsiteX4" fmla="*/ 157361 w 739378"/>
                    <a:gd name="connsiteY4" fmla="*/ 12878 h 555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39378" h="55594">
                      <a:moveTo>
                        <a:pt x="0" y="55595"/>
                      </a:moveTo>
                      <a:lnTo>
                        <a:pt x="279858" y="47114"/>
                      </a:lnTo>
                      <a:lnTo>
                        <a:pt x="739379" y="12250"/>
                      </a:lnTo>
                      <a:lnTo>
                        <a:pt x="560031" y="0"/>
                      </a:lnTo>
                      <a:lnTo>
                        <a:pt x="157361" y="12878"/>
                      </a:lnTo>
                      <a:close/>
                    </a:path>
                  </a:pathLst>
                </a:custGeom>
                <a:solidFill>
                  <a:srgbClr val="FFCE78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sp>
            <p:nvSpPr>
              <p:cNvPr id="746" name="Freeform: Shape 745">
                <a:extLst>
                  <a:ext uri="{FF2B5EF4-FFF2-40B4-BE49-F238E27FC236}">
                    <a16:creationId xmlns:a16="http://schemas.microsoft.com/office/drawing/2014/main" id="{CC155CEE-265C-4E4C-B28C-FDE02C01F57B}"/>
                  </a:ext>
                </a:extLst>
              </p:cNvPr>
              <p:cNvSpPr/>
              <p:nvPr/>
            </p:nvSpPr>
            <p:spPr>
              <a:xfrm>
                <a:off x="6073935" y="3369929"/>
                <a:ext cx="1513308" cy="667765"/>
              </a:xfrm>
              <a:custGeom>
                <a:avLst/>
                <a:gdLst>
                  <a:gd name="connsiteX0" fmla="*/ 0 w 1513308"/>
                  <a:gd name="connsiteY0" fmla="*/ 658971 h 667765"/>
                  <a:gd name="connsiteX1" fmla="*/ 1135767 w 1513308"/>
                  <a:gd name="connsiteY1" fmla="*/ 0 h 667765"/>
                  <a:gd name="connsiteX2" fmla="*/ 1513309 w 1513308"/>
                  <a:gd name="connsiteY2" fmla="*/ 6282 h 667765"/>
                  <a:gd name="connsiteX3" fmla="*/ 647977 w 1513308"/>
                  <a:gd name="connsiteY3" fmla="*/ 667766 h 6677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13308" h="667765">
                    <a:moveTo>
                      <a:pt x="0" y="658971"/>
                    </a:moveTo>
                    <a:lnTo>
                      <a:pt x="1135767" y="0"/>
                    </a:lnTo>
                    <a:lnTo>
                      <a:pt x="1513309" y="6282"/>
                    </a:lnTo>
                    <a:lnTo>
                      <a:pt x="647977" y="667766"/>
                    </a:lnTo>
                    <a:close/>
                  </a:path>
                </a:pathLst>
              </a:custGeom>
              <a:solidFill>
                <a:srgbClr val="D87100">
                  <a:alpha val="15000"/>
                </a:srgbClr>
              </a:solidFill>
              <a:ln w="3129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747" name="Freeform: Shape 746">
                <a:extLst>
                  <a:ext uri="{FF2B5EF4-FFF2-40B4-BE49-F238E27FC236}">
                    <a16:creationId xmlns:a16="http://schemas.microsoft.com/office/drawing/2014/main" id="{57FF8FC2-E50F-4066-BAC5-11E170FA7203}"/>
                  </a:ext>
                </a:extLst>
              </p:cNvPr>
              <p:cNvSpPr/>
              <p:nvPr/>
            </p:nvSpPr>
            <p:spPr>
              <a:xfrm>
                <a:off x="5987559" y="4037694"/>
                <a:ext cx="1525244" cy="43659"/>
              </a:xfrm>
              <a:custGeom>
                <a:avLst/>
                <a:gdLst>
                  <a:gd name="connsiteX0" fmla="*/ 0 w 1525244"/>
                  <a:gd name="connsiteY0" fmla="*/ 30153 h 43659"/>
                  <a:gd name="connsiteX1" fmla="*/ 238084 w 1525244"/>
                  <a:gd name="connsiteY1" fmla="*/ 0 h 43659"/>
                  <a:gd name="connsiteX2" fmla="*/ 1033058 w 1525244"/>
                  <a:gd name="connsiteY2" fmla="*/ 30153 h 43659"/>
                  <a:gd name="connsiteX3" fmla="*/ 1353749 w 1525244"/>
                  <a:gd name="connsiteY3" fmla="*/ 0 h 43659"/>
                  <a:gd name="connsiteX4" fmla="*/ 1525244 w 1525244"/>
                  <a:gd name="connsiteY4" fmla="*/ 33922 h 43659"/>
                  <a:gd name="connsiteX5" fmla="*/ 1145818 w 1525244"/>
                  <a:gd name="connsiteY5" fmla="*/ 43659 h 43659"/>
                  <a:gd name="connsiteX6" fmla="*/ 366863 w 1525244"/>
                  <a:gd name="connsiteY6" fmla="*/ 33922 h 43659"/>
                  <a:gd name="connsiteX7" fmla="*/ 265096 w 1525244"/>
                  <a:gd name="connsiteY7" fmla="*/ 43659 h 43659"/>
                  <a:gd name="connsiteX8" fmla="*/ 209501 w 1525244"/>
                  <a:gd name="connsiteY8" fmla="*/ 30153 h 436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525244" h="43659">
                    <a:moveTo>
                      <a:pt x="0" y="30153"/>
                    </a:moveTo>
                    <a:lnTo>
                      <a:pt x="238084" y="0"/>
                    </a:lnTo>
                    <a:lnTo>
                      <a:pt x="1033058" y="30153"/>
                    </a:lnTo>
                    <a:lnTo>
                      <a:pt x="1353749" y="0"/>
                    </a:lnTo>
                    <a:lnTo>
                      <a:pt x="1525244" y="33922"/>
                    </a:lnTo>
                    <a:lnTo>
                      <a:pt x="1145818" y="43659"/>
                    </a:lnTo>
                    <a:lnTo>
                      <a:pt x="366863" y="33922"/>
                    </a:lnTo>
                    <a:lnTo>
                      <a:pt x="265096" y="43659"/>
                    </a:lnTo>
                    <a:lnTo>
                      <a:pt x="209501" y="30153"/>
                    </a:lnTo>
                    <a:close/>
                  </a:path>
                </a:pathLst>
              </a:custGeom>
              <a:solidFill>
                <a:srgbClr val="D87100"/>
              </a:solidFill>
              <a:ln w="3129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sp>
          <p:nvSpPr>
            <p:cNvPr id="743" name="Freeform: Shape 742">
              <a:extLst>
                <a:ext uri="{FF2B5EF4-FFF2-40B4-BE49-F238E27FC236}">
                  <a16:creationId xmlns:a16="http://schemas.microsoft.com/office/drawing/2014/main" id="{F147E865-D556-4E0A-86C4-12B23F5C502F}"/>
                </a:ext>
              </a:extLst>
            </p:cNvPr>
            <p:cNvSpPr/>
            <p:nvPr/>
          </p:nvSpPr>
          <p:spPr>
            <a:xfrm>
              <a:off x="6760232" y="3366474"/>
              <a:ext cx="859355" cy="718773"/>
            </a:xfrm>
            <a:custGeom>
              <a:avLst/>
              <a:gdLst>
                <a:gd name="connsiteX0" fmla="*/ 0 w 859355"/>
                <a:gd name="connsiteY0" fmla="*/ 695092 h 718773"/>
                <a:gd name="connsiteX1" fmla="*/ 855908 w 859355"/>
                <a:gd name="connsiteY1" fmla="*/ 0 h 718773"/>
                <a:gd name="connsiteX2" fmla="*/ 855908 w 859355"/>
                <a:gd name="connsiteY2" fmla="*/ 642324 h 718773"/>
                <a:gd name="connsiteX3" fmla="*/ 769846 w 859355"/>
                <a:gd name="connsiteY3" fmla="*/ 713309 h 718773"/>
                <a:gd name="connsiteX4" fmla="*/ 0 w 859355"/>
                <a:gd name="connsiteY4" fmla="*/ 695092 h 7187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9355" h="718773">
                  <a:moveTo>
                    <a:pt x="0" y="695092"/>
                  </a:moveTo>
                  <a:lnTo>
                    <a:pt x="855908" y="0"/>
                  </a:lnTo>
                  <a:lnTo>
                    <a:pt x="855908" y="642324"/>
                  </a:lnTo>
                  <a:cubicBezTo>
                    <a:pt x="855908" y="642324"/>
                    <a:pt x="885747" y="693835"/>
                    <a:pt x="769846" y="713309"/>
                  </a:cubicBezTo>
                  <a:cubicBezTo>
                    <a:pt x="653945" y="732469"/>
                    <a:pt x="0" y="695092"/>
                    <a:pt x="0" y="695092"/>
                  </a:cubicBezTo>
                  <a:close/>
                </a:path>
              </a:pathLst>
            </a:custGeom>
            <a:solidFill>
              <a:srgbClr val="D87100">
                <a:alpha val="15000"/>
              </a:srgbClr>
            </a:solidFill>
            <a:ln w="31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pic>
        <p:nvPicPr>
          <p:cNvPr id="773" name="Picture 772">
            <a:extLst>
              <a:ext uri="{FF2B5EF4-FFF2-40B4-BE49-F238E27FC236}">
                <a16:creationId xmlns:a16="http://schemas.microsoft.com/office/drawing/2014/main" id="{701340B9-CE72-4CA5-94C1-62B1984AC834}"/>
              </a:ext>
            </a:extLst>
          </p:cNvPr>
          <p:cNvPicPr>
            <a:picLocks noChangeAspect="1"/>
          </p:cNvPicPr>
          <p:nvPr/>
        </p:nvPicPr>
        <p:blipFill rotWithShape="1"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6111" b="25833"/>
          <a:stretch/>
        </p:blipFill>
        <p:spPr>
          <a:xfrm flipH="1">
            <a:off x="5867400" y="4533900"/>
            <a:ext cx="5430902" cy="2609850"/>
          </a:xfrm>
          <a:prstGeom prst="rect">
            <a:avLst/>
          </a:prstGeom>
        </p:spPr>
      </p:pic>
      <p:grpSp>
        <p:nvGrpSpPr>
          <p:cNvPr id="774" name="Group 773">
            <a:extLst>
              <a:ext uri="{FF2B5EF4-FFF2-40B4-BE49-F238E27FC236}">
                <a16:creationId xmlns:a16="http://schemas.microsoft.com/office/drawing/2014/main" id="{59997EE0-BE57-483C-96F6-52FC75558BE5}"/>
              </a:ext>
            </a:extLst>
          </p:cNvPr>
          <p:cNvGrpSpPr/>
          <p:nvPr/>
        </p:nvGrpSpPr>
        <p:grpSpPr>
          <a:xfrm>
            <a:off x="2446327" y="5931628"/>
            <a:ext cx="3486800" cy="893763"/>
            <a:chOff x="141277" y="5931628"/>
            <a:chExt cx="3486800" cy="893763"/>
          </a:xfrm>
        </p:grpSpPr>
        <p:grpSp>
          <p:nvGrpSpPr>
            <p:cNvPr id="775" name="Graphic 1">
              <a:extLst>
                <a:ext uri="{FF2B5EF4-FFF2-40B4-BE49-F238E27FC236}">
                  <a16:creationId xmlns:a16="http://schemas.microsoft.com/office/drawing/2014/main" id="{419728AE-4098-4AA0-A456-1AB836CB186F}"/>
                </a:ext>
              </a:extLst>
            </p:cNvPr>
            <p:cNvGrpSpPr/>
            <p:nvPr/>
          </p:nvGrpSpPr>
          <p:grpSpPr>
            <a:xfrm>
              <a:off x="141277" y="5940765"/>
              <a:ext cx="1112546" cy="884626"/>
              <a:chOff x="5889592" y="3105150"/>
              <a:chExt cx="99917" cy="77533"/>
            </a:xfrm>
          </p:grpSpPr>
          <p:grpSp>
            <p:nvGrpSpPr>
              <p:cNvPr id="1066" name="Graphic 1">
                <a:extLst>
                  <a:ext uri="{FF2B5EF4-FFF2-40B4-BE49-F238E27FC236}">
                    <a16:creationId xmlns:a16="http://schemas.microsoft.com/office/drawing/2014/main" id="{AABEC822-F623-41CB-8C2A-6ADF5AE3059A}"/>
                  </a:ext>
                </a:extLst>
              </p:cNvPr>
              <p:cNvGrpSpPr/>
              <p:nvPr/>
            </p:nvGrpSpPr>
            <p:grpSpPr>
              <a:xfrm>
                <a:off x="5894736" y="3105150"/>
                <a:ext cx="94773" cy="77533"/>
                <a:chOff x="5894736" y="3105150"/>
                <a:chExt cx="94773" cy="77533"/>
              </a:xfrm>
            </p:grpSpPr>
            <p:grpSp>
              <p:nvGrpSpPr>
                <p:cNvPr id="1165" name="Graphic 1">
                  <a:extLst>
                    <a:ext uri="{FF2B5EF4-FFF2-40B4-BE49-F238E27FC236}">
                      <a16:creationId xmlns:a16="http://schemas.microsoft.com/office/drawing/2014/main" id="{8702F487-E91C-4967-AACC-293FD4DCC700}"/>
                    </a:ext>
                  </a:extLst>
                </p:cNvPr>
                <p:cNvGrpSpPr/>
                <p:nvPr/>
              </p:nvGrpSpPr>
              <p:grpSpPr>
                <a:xfrm>
                  <a:off x="5894736" y="3105150"/>
                  <a:ext cx="42195" cy="77533"/>
                  <a:chOff x="5894736" y="3105150"/>
                  <a:chExt cx="42195" cy="77533"/>
                </a:xfrm>
              </p:grpSpPr>
              <p:grpSp>
                <p:nvGrpSpPr>
                  <p:cNvPr id="1205" name="Graphic 1">
                    <a:extLst>
                      <a:ext uri="{FF2B5EF4-FFF2-40B4-BE49-F238E27FC236}">
                        <a16:creationId xmlns:a16="http://schemas.microsoft.com/office/drawing/2014/main" id="{98A0A0BB-A934-4EE3-B32B-9757A797F03F}"/>
                      </a:ext>
                    </a:extLst>
                  </p:cNvPr>
                  <p:cNvGrpSpPr/>
                  <p:nvPr/>
                </p:nvGrpSpPr>
                <p:grpSpPr>
                  <a:xfrm>
                    <a:off x="5894736" y="3105150"/>
                    <a:ext cx="42195" cy="77533"/>
                    <a:chOff x="5894736" y="3105150"/>
                    <a:chExt cx="42195" cy="77533"/>
                  </a:xfrm>
                  <a:solidFill>
                    <a:srgbClr val="1D120C"/>
                  </a:solidFill>
                </p:grpSpPr>
                <p:sp>
                  <p:nvSpPr>
                    <p:cNvPr id="1207" name="Freeform: Shape 1206">
                      <a:extLst>
                        <a:ext uri="{FF2B5EF4-FFF2-40B4-BE49-F238E27FC236}">
                          <a16:creationId xmlns:a16="http://schemas.microsoft.com/office/drawing/2014/main" id="{B842B0FF-6590-460B-A750-A249BCF8A8F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94736" y="3105150"/>
                      <a:ext cx="38385" cy="74390"/>
                    </a:xfrm>
                    <a:custGeom>
                      <a:avLst/>
                      <a:gdLst>
                        <a:gd name="connsiteX0" fmla="*/ 21145 w 38385"/>
                        <a:gd name="connsiteY0" fmla="*/ 74390 h 74390"/>
                        <a:gd name="connsiteX1" fmla="*/ 17240 w 38385"/>
                        <a:gd name="connsiteY1" fmla="*/ 74390 h 74390"/>
                        <a:gd name="connsiteX2" fmla="*/ 0 w 38385"/>
                        <a:gd name="connsiteY2" fmla="*/ 57150 h 74390"/>
                        <a:gd name="connsiteX3" fmla="*/ 0 w 38385"/>
                        <a:gd name="connsiteY3" fmla="*/ 17240 h 74390"/>
                        <a:gd name="connsiteX4" fmla="*/ 17240 w 38385"/>
                        <a:gd name="connsiteY4" fmla="*/ 0 h 74390"/>
                        <a:gd name="connsiteX5" fmla="*/ 21145 w 38385"/>
                        <a:gd name="connsiteY5" fmla="*/ 0 h 74390"/>
                        <a:gd name="connsiteX6" fmla="*/ 38386 w 38385"/>
                        <a:gd name="connsiteY6" fmla="*/ 17240 h 74390"/>
                        <a:gd name="connsiteX7" fmla="*/ 38386 w 38385"/>
                        <a:gd name="connsiteY7" fmla="*/ 57150 h 74390"/>
                        <a:gd name="connsiteX8" fmla="*/ 21145 w 38385"/>
                        <a:gd name="connsiteY8" fmla="*/ 74390 h 743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38385" h="74390">
                          <a:moveTo>
                            <a:pt x="21145" y="74390"/>
                          </a:moveTo>
                          <a:lnTo>
                            <a:pt x="17240" y="74390"/>
                          </a:lnTo>
                          <a:cubicBezTo>
                            <a:pt x="7715" y="74390"/>
                            <a:pt x="0" y="66675"/>
                            <a:pt x="0" y="57150"/>
                          </a:cubicBezTo>
                          <a:lnTo>
                            <a:pt x="0" y="17240"/>
                          </a:lnTo>
                          <a:cubicBezTo>
                            <a:pt x="0" y="7715"/>
                            <a:pt x="7715" y="0"/>
                            <a:pt x="17240" y="0"/>
                          </a:cubicBezTo>
                          <a:lnTo>
                            <a:pt x="21145" y="0"/>
                          </a:lnTo>
                          <a:cubicBezTo>
                            <a:pt x="30670" y="0"/>
                            <a:pt x="38386" y="7715"/>
                            <a:pt x="38386" y="17240"/>
                          </a:cubicBezTo>
                          <a:lnTo>
                            <a:pt x="38386" y="57150"/>
                          </a:lnTo>
                          <a:cubicBezTo>
                            <a:pt x="38386" y="66675"/>
                            <a:pt x="30670" y="74390"/>
                            <a:pt x="21145" y="74390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208" name="Freeform: Shape 1207">
                      <a:extLst>
                        <a:ext uri="{FF2B5EF4-FFF2-40B4-BE49-F238E27FC236}">
                          <a16:creationId xmlns:a16="http://schemas.microsoft.com/office/drawing/2014/main" id="{15E98433-FEC9-4D48-8E65-45C5A6B1880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99403" y="3114198"/>
                      <a:ext cx="29051" cy="56197"/>
                    </a:xfrm>
                    <a:custGeom>
                      <a:avLst/>
                      <a:gdLst>
                        <a:gd name="connsiteX0" fmla="*/ 16002 w 29051"/>
                        <a:gd name="connsiteY0" fmla="*/ 56198 h 56197"/>
                        <a:gd name="connsiteX1" fmla="*/ 13049 w 29051"/>
                        <a:gd name="connsiteY1" fmla="*/ 56198 h 56197"/>
                        <a:gd name="connsiteX2" fmla="*/ 0 w 29051"/>
                        <a:gd name="connsiteY2" fmla="*/ 43148 h 56197"/>
                        <a:gd name="connsiteX3" fmla="*/ 0 w 29051"/>
                        <a:gd name="connsiteY3" fmla="*/ 13049 h 56197"/>
                        <a:gd name="connsiteX4" fmla="*/ 13049 w 29051"/>
                        <a:gd name="connsiteY4" fmla="*/ 0 h 56197"/>
                        <a:gd name="connsiteX5" fmla="*/ 16002 w 29051"/>
                        <a:gd name="connsiteY5" fmla="*/ 0 h 56197"/>
                        <a:gd name="connsiteX6" fmla="*/ 29051 w 29051"/>
                        <a:gd name="connsiteY6" fmla="*/ 13049 h 56197"/>
                        <a:gd name="connsiteX7" fmla="*/ 29051 w 29051"/>
                        <a:gd name="connsiteY7" fmla="*/ 43148 h 56197"/>
                        <a:gd name="connsiteX8" fmla="*/ 16002 w 29051"/>
                        <a:gd name="connsiteY8" fmla="*/ 56198 h 5619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29051" h="56197">
                          <a:moveTo>
                            <a:pt x="16002" y="56198"/>
                          </a:moveTo>
                          <a:lnTo>
                            <a:pt x="13049" y="56198"/>
                          </a:lnTo>
                          <a:cubicBezTo>
                            <a:pt x="5905" y="56198"/>
                            <a:pt x="0" y="50387"/>
                            <a:pt x="0" y="43148"/>
                          </a:cubicBezTo>
                          <a:lnTo>
                            <a:pt x="0" y="13049"/>
                          </a:lnTo>
                          <a:cubicBezTo>
                            <a:pt x="0" y="5906"/>
                            <a:pt x="5810" y="0"/>
                            <a:pt x="13049" y="0"/>
                          </a:cubicBezTo>
                          <a:lnTo>
                            <a:pt x="16002" y="0"/>
                          </a:lnTo>
                          <a:cubicBezTo>
                            <a:pt x="23146" y="0"/>
                            <a:pt x="29051" y="5810"/>
                            <a:pt x="29051" y="13049"/>
                          </a:cubicBezTo>
                          <a:lnTo>
                            <a:pt x="29051" y="43148"/>
                          </a:lnTo>
                          <a:cubicBezTo>
                            <a:pt x="28956" y="50387"/>
                            <a:pt x="23146" y="56198"/>
                            <a:pt x="16002" y="56198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209" name="Freeform: Shape 1208">
                      <a:extLst>
                        <a:ext uri="{FF2B5EF4-FFF2-40B4-BE49-F238E27FC236}">
                          <a16:creationId xmlns:a16="http://schemas.microsoft.com/office/drawing/2014/main" id="{937AF720-EB4E-4940-A7C4-62340E876AA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94736" y="3176397"/>
                      <a:ext cx="42195" cy="6286"/>
                    </a:xfrm>
                    <a:custGeom>
                      <a:avLst/>
                      <a:gdLst>
                        <a:gd name="connsiteX0" fmla="*/ 39053 w 42195"/>
                        <a:gd name="connsiteY0" fmla="*/ 0 h 6286"/>
                        <a:gd name="connsiteX1" fmla="*/ 3143 w 42195"/>
                        <a:gd name="connsiteY1" fmla="*/ 0 h 6286"/>
                        <a:gd name="connsiteX2" fmla="*/ 0 w 42195"/>
                        <a:gd name="connsiteY2" fmla="*/ 3143 h 6286"/>
                        <a:gd name="connsiteX3" fmla="*/ 0 w 42195"/>
                        <a:gd name="connsiteY3" fmla="*/ 3143 h 6286"/>
                        <a:gd name="connsiteX4" fmla="*/ 3143 w 42195"/>
                        <a:gd name="connsiteY4" fmla="*/ 6287 h 6286"/>
                        <a:gd name="connsiteX5" fmla="*/ 39053 w 42195"/>
                        <a:gd name="connsiteY5" fmla="*/ 6287 h 6286"/>
                        <a:gd name="connsiteX6" fmla="*/ 42196 w 42195"/>
                        <a:gd name="connsiteY6" fmla="*/ 3143 h 6286"/>
                        <a:gd name="connsiteX7" fmla="*/ 42196 w 42195"/>
                        <a:gd name="connsiteY7" fmla="*/ 3143 h 6286"/>
                        <a:gd name="connsiteX8" fmla="*/ 39053 w 42195"/>
                        <a:gd name="connsiteY8" fmla="*/ 0 h 628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42195" h="6286">
                          <a:moveTo>
                            <a:pt x="39053" y="0"/>
                          </a:moveTo>
                          <a:lnTo>
                            <a:pt x="3143" y="0"/>
                          </a:lnTo>
                          <a:cubicBezTo>
                            <a:pt x="1429" y="0"/>
                            <a:pt x="0" y="1429"/>
                            <a:pt x="0" y="3143"/>
                          </a:cubicBezTo>
                          <a:lnTo>
                            <a:pt x="0" y="3143"/>
                          </a:lnTo>
                          <a:cubicBezTo>
                            <a:pt x="0" y="4858"/>
                            <a:pt x="1429" y="6287"/>
                            <a:pt x="3143" y="6287"/>
                          </a:cubicBezTo>
                          <a:lnTo>
                            <a:pt x="39053" y="6287"/>
                          </a:lnTo>
                          <a:cubicBezTo>
                            <a:pt x="40767" y="6287"/>
                            <a:pt x="42196" y="4858"/>
                            <a:pt x="42196" y="3143"/>
                          </a:cubicBezTo>
                          <a:lnTo>
                            <a:pt x="42196" y="3143"/>
                          </a:lnTo>
                          <a:cubicBezTo>
                            <a:pt x="42196" y="1429"/>
                            <a:pt x="40767" y="0"/>
                            <a:pt x="39053" y="0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sp>
                <p:nvSpPr>
                  <p:cNvPr id="1206" name="Freeform: Shape 1205">
                    <a:extLst>
                      <a:ext uri="{FF2B5EF4-FFF2-40B4-BE49-F238E27FC236}">
                        <a16:creationId xmlns:a16="http://schemas.microsoft.com/office/drawing/2014/main" id="{B857F317-FF86-4FA5-96B0-930FE9B30E88}"/>
                      </a:ext>
                    </a:extLst>
                  </p:cNvPr>
                  <p:cNvSpPr/>
                  <p:nvPr/>
                </p:nvSpPr>
                <p:spPr>
                  <a:xfrm>
                    <a:off x="5899306" y="3113696"/>
                    <a:ext cx="21103" cy="44221"/>
                  </a:xfrm>
                  <a:custGeom>
                    <a:avLst/>
                    <a:gdLst>
                      <a:gd name="connsiteX0" fmla="*/ 15718 w 21103"/>
                      <a:gd name="connsiteY0" fmla="*/ 25457 h 44221"/>
                      <a:gd name="connsiteX1" fmla="*/ 20956 w 21103"/>
                      <a:gd name="connsiteY1" fmla="*/ 7931 h 44221"/>
                      <a:gd name="connsiteX2" fmla="*/ 13527 w 21103"/>
                      <a:gd name="connsiteY2" fmla="*/ 26 h 44221"/>
                      <a:gd name="connsiteX3" fmla="*/ 11812 w 21103"/>
                      <a:gd name="connsiteY3" fmla="*/ 216 h 44221"/>
                      <a:gd name="connsiteX4" fmla="*/ 1 w 21103"/>
                      <a:gd name="connsiteY4" fmla="*/ 12789 h 44221"/>
                      <a:gd name="connsiteX5" fmla="*/ 287 w 21103"/>
                      <a:gd name="connsiteY5" fmla="*/ 44222 h 44221"/>
                      <a:gd name="connsiteX6" fmla="*/ 15718 w 21103"/>
                      <a:gd name="connsiteY6" fmla="*/ 25457 h 44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1103" h="44221">
                        <a:moveTo>
                          <a:pt x="15718" y="25457"/>
                        </a:moveTo>
                        <a:cubicBezTo>
                          <a:pt x="18385" y="18504"/>
                          <a:pt x="20004" y="12503"/>
                          <a:pt x="20956" y="7931"/>
                        </a:cubicBezTo>
                        <a:cubicBezTo>
                          <a:pt x="21909" y="3550"/>
                          <a:pt x="18099" y="-355"/>
                          <a:pt x="13527" y="26"/>
                        </a:cubicBezTo>
                        <a:lnTo>
                          <a:pt x="11812" y="216"/>
                        </a:lnTo>
                        <a:cubicBezTo>
                          <a:pt x="5050" y="788"/>
                          <a:pt x="-94" y="6312"/>
                          <a:pt x="1" y="12789"/>
                        </a:cubicBezTo>
                        <a:lnTo>
                          <a:pt x="287" y="44222"/>
                        </a:lnTo>
                        <a:cubicBezTo>
                          <a:pt x="382" y="44126"/>
                          <a:pt x="9907" y="40697"/>
                          <a:pt x="15718" y="25457"/>
                        </a:cubicBezTo>
                        <a:close/>
                      </a:path>
                    </a:pathLst>
                  </a:custGeom>
                  <a:solidFill>
                    <a:srgbClr val="1D120C">
                      <a:alpha val="37000"/>
                    </a:srgb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grpSp>
              <p:nvGrpSpPr>
                <p:cNvPr id="1166" name="Graphic 1">
                  <a:extLst>
                    <a:ext uri="{FF2B5EF4-FFF2-40B4-BE49-F238E27FC236}">
                      <a16:creationId xmlns:a16="http://schemas.microsoft.com/office/drawing/2014/main" id="{12F3AA18-8100-44CE-9C69-D99F24CD901B}"/>
                    </a:ext>
                  </a:extLst>
                </p:cNvPr>
                <p:cNvGrpSpPr/>
                <p:nvPr/>
              </p:nvGrpSpPr>
              <p:grpSpPr>
                <a:xfrm>
                  <a:off x="5947314" y="3105150"/>
                  <a:ext cx="42195" cy="77533"/>
                  <a:chOff x="5947314" y="3105150"/>
                  <a:chExt cx="42195" cy="77533"/>
                </a:xfrm>
              </p:grpSpPr>
              <p:grpSp>
                <p:nvGrpSpPr>
                  <p:cNvPr id="1200" name="Graphic 1">
                    <a:extLst>
                      <a:ext uri="{FF2B5EF4-FFF2-40B4-BE49-F238E27FC236}">
                        <a16:creationId xmlns:a16="http://schemas.microsoft.com/office/drawing/2014/main" id="{E1163CD8-3908-4863-909E-207AF16B9FF0}"/>
                      </a:ext>
                    </a:extLst>
                  </p:cNvPr>
                  <p:cNvGrpSpPr/>
                  <p:nvPr/>
                </p:nvGrpSpPr>
                <p:grpSpPr>
                  <a:xfrm>
                    <a:off x="5947314" y="3105150"/>
                    <a:ext cx="42195" cy="77533"/>
                    <a:chOff x="5947314" y="3105150"/>
                    <a:chExt cx="42195" cy="77533"/>
                  </a:xfrm>
                  <a:solidFill>
                    <a:srgbClr val="1D120C"/>
                  </a:solidFill>
                </p:grpSpPr>
                <p:sp>
                  <p:nvSpPr>
                    <p:cNvPr id="1202" name="Freeform: Shape 1201">
                      <a:extLst>
                        <a:ext uri="{FF2B5EF4-FFF2-40B4-BE49-F238E27FC236}">
                          <a16:creationId xmlns:a16="http://schemas.microsoft.com/office/drawing/2014/main" id="{3823B055-AE09-4AEE-B0B7-899DB8BC848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47314" y="3105150"/>
                      <a:ext cx="38385" cy="74390"/>
                    </a:xfrm>
                    <a:custGeom>
                      <a:avLst/>
                      <a:gdLst>
                        <a:gd name="connsiteX0" fmla="*/ 21146 w 38385"/>
                        <a:gd name="connsiteY0" fmla="*/ 74390 h 74390"/>
                        <a:gd name="connsiteX1" fmla="*/ 17240 w 38385"/>
                        <a:gd name="connsiteY1" fmla="*/ 74390 h 74390"/>
                        <a:gd name="connsiteX2" fmla="*/ 0 w 38385"/>
                        <a:gd name="connsiteY2" fmla="*/ 57150 h 74390"/>
                        <a:gd name="connsiteX3" fmla="*/ 0 w 38385"/>
                        <a:gd name="connsiteY3" fmla="*/ 17240 h 74390"/>
                        <a:gd name="connsiteX4" fmla="*/ 17240 w 38385"/>
                        <a:gd name="connsiteY4" fmla="*/ 0 h 74390"/>
                        <a:gd name="connsiteX5" fmla="*/ 21146 w 38385"/>
                        <a:gd name="connsiteY5" fmla="*/ 0 h 74390"/>
                        <a:gd name="connsiteX6" fmla="*/ 38386 w 38385"/>
                        <a:gd name="connsiteY6" fmla="*/ 17240 h 74390"/>
                        <a:gd name="connsiteX7" fmla="*/ 38386 w 38385"/>
                        <a:gd name="connsiteY7" fmla="*/ 57150 h 74390"/>
                        <a:gd name="connsiteX8" fmla="*/ 21146 w 38385"/>
                        <a:gd name="connsiteY8" fmla="*/ 74390 h 743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38385" h="74390">
                          <a:moveTo>
                            <a:pt x="21146" y="74390"/>
                          </a:moveTo>
                          <a:lnTo>
                            <a:pt x="17240" y="74390"/>
                          </a:lnTo>
                          <a:cubicBezTo>
                            <a:pt x="7715" y="74390"/>
                            <a:pt x="0" y="66675"/>
                            <a:pt x="0" y="57150"/>
                          </a:cubicBezTo>
                          <a:lnTo>
                            <a:pt x="0" y="17240"/>
                          </a:lnTo>
                          <a:cubicBezTo>
                            <a:pt x="0" y="7715"/>
                            <a:pt x="7715" y="0"/>
                            <a:pt x="17240" y="0"/>
                          </a:cubicBezTo>
                          <a:lnTo>
                            <a:pt x="21146" y="0"/>
                          </a:lnTo>
                          <a:cubicBezTo>
                            <a:pt x="30671" y="0"/>
                            <a:pt x="38386" y="7715"/>
                            <a:pt x="38386" y="17240"/>
                          </a:cubicBezTo>
                          <a:lnTo>
                            <a:pt x="38386" y="57150"/>
                          </a:lnTo>
                          <a:cubicBezTo>
                            <a:pt x="38386" y="66675"/>
                            <a:pt x="30575" y="74390"/>
                            <a:pt x="21146" y="74390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203" name="Freeform: Shape 1202">
                      <a:extLst>
                        <a:ext uri="{FF2B5EF4-FFF2-40B4-BE49-F238E27FC236}">
                          <a16:creationId xmlns:a16="http://schemas.microsoft.com/office/drawing/2014/main" id="{10688509-531C-4230-95AC-216BF811931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51981" y="3114198"/>
                      <a:ext cx="29051" cy="56197"/>
                    </a:xfrm>
                    <a:custGeom>
                      <a:avLst/>
                      <a:gdLst>
                        <a:gd name="connsiteX0" fmla="*/ 16002 w 29051"/>
                        <a:gd name="connsiteY0" fmla="*/ 56198 h 56197"/>
                        <a:gd name="connsiteX1" fmla="*/ 13049 w 29051"/>
                        <a:gd name="connsiteY1" fmla="*/ 56198 h 56197"/>
                        <a:gd name="connsiteX2" fmla="*/ 0 w 29051"/>
                        <a:gd name="connsiteY2" fmla="*/ 43148 h 56197"/>
                        <a:gd name="connsiteX3" fmla="*/ 0 w 29051"/>
                        <a:gd name="connsiteY3" fmla="*/ 13049 h 56197"/>
                        <a:gd name="connsiteX4" fmla="*/ 13049 w 29051"/>
                        <a:gd name="connsiteY4" fmla="*/ 0 h 56197"/>
                        <a:gd name="connsiteX5" fmla="*/ 16002 w 29051"/>
                        <a:gd name="connsiteY5" fmla="*/ 0 h 56197"/>
                        <a:gd name="connsiteX6" fmla="*/ 29051 w 29051"/>
                        <a:gd name="connsiteY6" fmla="*/ 13049 h 56197"/>
                        <a:gd name="connsiteX7" fmla="*/ 29051 w 29051"/>
                        <a:gd name="connsiteY7" fmla="*/ 43148 h 56197"/>
                        <a:gd name="connsiteX8" fmla="*/ 16002 w 29051"/>
                        <a:gd name="connsiteY8" fmla="*/ 56198 h 5619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29051" h="56197">
                          <a:moveTo>
                            <a:pt x="16002" y="56198"/>
                          </a:moveTo>
                          <a:lnTo>
                            <a:pt x="13049" y="56198"/>
                          </a:lnTo>
                          <a:cubicBezTo>
                            <a:pt x="5905" y="56198"/>
                            <a:pt x="0" y="50387"/>
                            <a:pt x="0" y="43148"/>
                          </a:cubicBezTo>
                          <a:lnTo>
                            <a:pt x="0" y="13049"/>
                          </a:lnTo>
                          <a:cubicBezTo>
                            <a:pt x="0" y="5906"/>
                            <a:pt x="5810" y="0"/>
                            <a:pt x="13049" y="0"/>
                          </a:cubicBezTo>
                          <a:lnTo>
                            <a:pt x="16002" y="0"/>
                          </a:lnTo>
                          <a:cubicBezTo>
                            <a:pt x="23146" y="0"/>
                            <a:pt x="29051" y="5810"/>
                            <a:pt x="29051" y="13049"/>
                          </a:cubicBezTo>
                          <a:lnTo>
                            <a:pt x="29051" y="43148"/>
                          </a:lnTo>
                          <a:cubicBezTo>
                            <a:pt x="28956" y="50387"/>
                            <a:pt x="23146" y="56198"/>
                            <a:pt x="16002" y="56198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204" name="Freeform: Shape 1203">
                      <a:extLst>
                        <a:ext uri="{FF2B5EF4-FFF2-40B4-BE49-F238E27FC236}">
                          <a16:creationId xmlns:a16="http://schemas.microsoft.com/office/drawing/2014/main" id="{C6CD6D80-642A-40CC-8A3D-45ECEB7329C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47314" y="3176397"/>
                      <a:ext cx="42195" cy="6286"/>
                    </a:xfrm>
                    <a:custGeom>
                      <a:avLst/>
                      <a:gdLst>
                        <a:gd name="connsiteX0" fmla="*/ 39053 w 42195"/>
                        <a:gd name="connsiteY0" fmla="*/ 0 h 6286"/>
                        <a:gd name="connsiteX1" fmla="*/ 3143 w 42195"/>
                        <a:gd name="connsiteY1" fmla="*/ 0 h 6286"/>
                        <a:gd name="connsiteX2" fmla="*/ 0 w 42195"/>
                        <a:gd name="connsiteY2" fmla="*/ 3143 h 6286"/>
                        <a:gd name="connsiteX3" fmla="*/ 0 w 42195"/>
                        <a:gd name="connsiteY3" fmla="*/ 3143 h 6286"/>
                        <a:gd name="connsiteX4" fmla="*/ 3143 w 42195"/>
                        <a:gd name="connsiteY4" fmla="*/ 6287 h 6286"/>
                        <a:gd name="connsiteX5" fmla="*/ 39053 w 42195"/>
                        <a:gd name="connsiteY5" fmla="*/ 6287 h 6286"/>
                        <a:gd name="connsiteX6" fmla="*/ 42196 w 42195"/>
                        <a:gd name="connsiteY6" fmla="*/ 3143 h 6286"/>
                        <a:gd name="connsiteX7" fmla="*/ 42196 w 42195"/>
                        <a:gd name="connsiteY7" fmla="*/ 3143 h 6286"/>
                        <a:gd name="connsiteX8" fmla="*/ 39053 w 42195"/>
                        <a:gd name="connsiteY8" fmla="*/ 0 h 628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42195" h="6286">
                          <a:moveTo>
                            <a:pt x="39053" y="0"/>
                          </a:moveTo>
                          <a:lnTo>
                            <a:pt x="3143" y="0"/>
                          </a:lnTo>
                          <a:cubicBezTo>
                            <a:pt x="1429" y="0"/>
                            <a:pt x="0" y="1429"/>
                            <a:pt x="0" y="3143"/>
                          </a:cubicBezTo>
                          <a:lnTo>
                            <a:pt x="0" y="3143"/>
                          </a:lnTo>
                          <a:cubicBezTo>
                            <a:pt x="0" y="4858"/>
                            <a:pt x="1429" y="6287"/>
                            <a:pt x="3143" y="6287"/>
                          </a:cubicBezTo>
                          <a:lnTo>
                            <a:pt x="39053" y="6287"/>
                          </a:lnTo>
                          <a:cubicBezTo>
                            <a:pt x="40767" y="6287"/>
                            <a:pt x="42196" y="4858"/>
                            <a:pt x="42196" y="3143"/>
                          </a:cubicBezTo>
                          <a:lnTo>
                            <a:pt x="42196" y="3143"/>
                          </a:lnTo>
                          <a:cubicBezTo>
                            <a:pt x="42196" y="1429"/>
                            <a:pt x="40767" y="0"/>
                            <a:pt x="39053" y="0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sp>
                <p:nvSpPr>
                  <p:cNvPr id="1201" name="Freeform: Shape 1200">
                    <a:extLst>
                      <a:ext uri="{FF2B5EF4-FFF2-40B4-BE49-F238E27FC236}">
                        <a16:creationId xmlns:a16="http://schemas.microsoft.com/office/drawing/2014/main" id="{7CA3F028-8820-439E-8E1C-54BBA788F079}"/>
                      </a:ext>
                    </a:extLst>
                  </p:cNvPr>
                  <p:cNvSpPr/>
                  <p:nvPr/>
                </p:nvSpPr>
                <p:spPr>
                  <a:xfrm>
                    <a:off x="5951884" y="3113696"/>
                    <a:ext cx="21103" cy="44221"/>
                  </a:xfrm>
                  <a:custGeom>
                    <a:avLst/>
                    <a:gdLst>
                      <a:gd name="connsiteX0" fmla="*/ 15718 w 21103"/>
                      <a:gd name="connsiteY0" fmla="*/ 25457 h 44221"/>
                      <a:gd name="connsiteX1" fmla="*/ 20956 w 21103"/>
                      <a:gd name="connsiteY1" fmla="*/ 7931 h 44221"/>
                      <a:gd name="connsiteX2" fmla="*/ 13527 w 21103"/>
                      <a:gd name="connsiteY2" fmla="*/ 26 h 44221"/>
                      <a:gd name="connsiteX3" fmla="*/ 11812 w 21103"/>
                      <a:gd name="connsiteY3" fmla="*/ 216 h 44221"/>
                      <a:gd name="connsiteX4" fmla="*/ 1 w 21103"/>
                      <a:gd name="connsiteY4" fmla="*/ 12789 h 44221"/>
                      <a:gd name="connsiteX5" fmla="*/ 287 w 21103"/>
                      <a:gd name="connsiteY5" fmla="*/ 44222 h 44221"/>
                      <a:gd name="connsiteX6" fmla="*/ 15718 w 21103"/>
                      <a:gd name="connsiteY6" fmla="*/ 25457 h 44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1103" h="44221">
                        <a:moveTo>
                          <a:pt x="15718" y="25457"/>
                        </a:moveTo>
                        <a:cubicBezTo>
                          <a:pt x="18385" y="18504"/>
                          <a:pt x="20004" y="12503"/>
                          <a:pt x="20956" y="7931"/>
                        </a:cubicBezTo>
                        <a:cubicBezTo>
                          <a:pt x="21909" y="3550"/>
                          <a:pt x="18099" y="-355"/>
                          <a:pt x="13527" y="26"/>
                        </a:cubicBezTo>
                        <a:lnTo>
                          <a:pt x="11812" y="216"/>
                        </a:lnTo>
                        <a:cubicBezTo>
                          <a:pt x="5050" y="788"/>
                          <a:pt x="-94" y="6312"/>
                          <a:pt x="1" y="12789"/>
                        </a:cubicBezTo>
                        <a:lnTo>
                          <a:pt x="287" y="44222"/>
                        </a:lnTo>
                        <a:cubicBezTo>
                          <a:pt x="382" y="44126"/>
                          <a:pt x="9907" y="40697"/>
                          <a:pt x="15718" y="25457"/>
                        </a:cubicBezTo>
                        <a:close/>
                      </a:path>
                    </a:pathLst>
                  </a:custGeom>
                  <a:solidFill>
                    <a:srgbClr val="1D120C">
                      <a:alpha val="37000"/>
                    </a:srgb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grpSp>
              <p:nvGrpSpPr>
                <p:cNvPr id="1167" name="Graphic 1">
                  <a:extLst>
                    <a:ext uri="{FF2B5EF4-FFF2-40B4-BE49-F238E27FC236}">
                      <a16:creationId xmlns:a16="http://schemas.microsoft.com/office/drawing/2014/main" id="{884CD534-FCED-4AC7-96FC-3D8DB0DDFFEA}"/>
                    </a:ext>
                  </a:extLst>
                </p:cNvPr>
                <p:cNvGrpSpPr/>
                <p:nvPr/>
              </p:nvGrpSpPr>
              <p:grpSpPr>
                <a:xfrm>
                  <a:off x="5905975" y="3119089"/>
                  <a:ext cx="72580" cy="39510"/>
                  <a:chOff x="5905975" y="3119089"/>
                  <a:chExt cx="72580" cy="39510"/>
                </a:xfrm>
                <a:solidFill>
                  <a:srgbClr val="1D120C"/>
                </a:solidFill>
              </p:grpSpPr>
              <p:grpSp>
                <p:nvGrpSpPr>
                  <p:cNvPr id="1168" name="Graphic 1">
                    <a:extLst>
                      <a:ext uri="{FF2B5EF4-FFF2-40B4-BE49-F238E27FC236}">
                        <a16:creationId xmlns:a16="http://schemas.microsoft.com/office/drawing/2014/main" id="{DC824CAA-2E36-4F8D-B03C-47C61A6D198B}"/>
                      </a:ext>
                    </a:extLst>
                  </p:cNvPr>
                  <p:cNvGrpSpPr/>
                  <p:nvPr/>
                </p:nvGrpSpPr>
                <p:grpSpPr>
                  <a:xfrm>
                    <a:off x="5963887" y="3140106"/>
                    <a:ext cx="8665" cy="6876"/>
                    <a:chOff x="5963887" y="3140106"/>
                    <a:chExt cx="8665" cy="6876"/>
                  </a:xfrm>
                  <a:solidFill>
                    <a:srgbClr val="1D120C"/>
                  </a:solidFill>
                </p:grpSpPr>
                <p:sp>
                  <p:nvSpPr>
                    <p:cNvPr id="1196" name="Freeform: Shape 1195">
                      <a:extLst>
                        <a:ext uri="{FF2B5EF4-FFF2-40B4-BE49-F238E27FC236}">
                          <a16:creationId xmlns:a16="http://schemas.microsoft.com/office/drawing/2014/main" id="{41620912-3A2A-43E8-8B93-C99116C07EF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65740" y="3140444"/>
                      <a:ext cx="5862" cy="6538"/>
                    </a:xfrm>
                    <a:custGeom>
                      <a:avLst/>
                      <a:gdLst>
                        <a:gd name="connsiteX0" fmla="*/ 3386 w 5862"/>
                        <a:gd name="connsiteY0" fmla="*/ 43 h 6538"/>
                        <a:gd name="connsiteX1" fmla="*/ 1576 w 5862"/>
                        <a:gd name="connsiteY1" fmla="*/ 1377 h 6538"/>
                        <a:gd name="connsiteX2" fmla="*/ 719 w 5862"/>
                        <a:gd name="connsiteY2" fmla="*/ 3472 h 6538"/>
                        <a:gd name="connsiteX3" fmla="*/ 1005 w 5862"/>
                        <a:gd name="connsiteY3" fmla="*/ 5473 h 6538"/>
                        <a:gd name="connsiteX4" fmla="*/ 2719 w 5862"/>
                        <a:gd name="connsiteY4" fmla="*/ 5473 h 6538"/>
                        <a:gd name="connsiteX5" fmla="*/ 5196 w 5862"/>
                        <a:gd name="connsiteY5" fmla="*/ 2139 h 6538"/>
                        <a:gd name="connsiteX6" fmla="*/ 4434 w 5862"/>
                        <a:gd name="connsiteY6" fmla="*/ 424 h 6538"/>
                        <a:gd name="connsiteX7" fmla="*/ 2148 w 5862"/>
                        <a:gd name="connsiteY7" fmla="*/ 710 h 6538"/>
                        <a:gd name="connsiteX8" fmla="*/ 4529 w 5862"/>
                        <a:gd name="connsiteY8" fmla="*/ 43 h 6538"/>
                        <a:gd name="connsiteX9" fmla="*/ 5862 w 5862"/>
                        <a:gd name="connsiteY9" fmla="*/ 2139 h 6538"/>
                        <a:gd name="connsiteX10" fmla="*/ 3195 w 5862"/>
                        <a:gd name="connsiteY10" fmla="*/ 6235 h 6538"/>
                        <a:gd name="connsiteX11" fmla="*/ 2529 w 5862"/>
                        <a:gd name="connsiteY11" fmla="*/ 6425 h 6538"/>
                        <a:gd name="connsiteX12" fmla="*/ 1862 w 5862"/>
                        <a:gd name="connsiteY12" fmla="*/ 6520 h 6538"/>
                        <a:gd name="connsiteX13" fmla="*/ 433 w 5862"/>
                        <a:gd name="connsiteY13" fmla="*/ 5949 h 6538"/>
                        <a:gd name="connsiteX14" fmla="*/ 147 w 5862"/>
                        <a:gd name="connsiteY14" fmla="*/ 3377 h 6538"/>
                        <a:gd name="connsiteX15" fmla="*/ 1195 w 5862"/>
                        <a:gd name="connsiteY15" fmla="*/ 1186 h 6538"/>
                        <a:gd name="connsiteX16" fmla="*/ 3386 w 5862"/>
                        <a:gd name="connsiteY16" fmla="*/ 43 h 653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</a:cxnLst>
                      <a:rect l="l" t="t" r="r" b="b"/>
                      <a:pathLst>
                        <a:path w="5862" h="6538">
                          <a:moveTo>
                            <a:pt x="3386" y="43"/>
                          </a:moveTo>
                          <a:cubicBezTo>
                            <a:pt x="2529" y="234"/>
                            <a:pt x="1957" y="805"/>
                            <a:pt x="1576" y="1377"/>
                          </a:cubicBezTo>
                          <a:cubicBezTo>
                            <a:pt x="1100" y="2044"/>
                            <a:pt x="909" y="2806"/>
                            <a:pt x="719" y="3472"/>
                          </a:cubicBezTo>
                          <a:cubicBezTo>
                            <a:pt x="624" y="4139"/>
                            <a:pt x="624" y="4996"/>
                            <a:pt x="1005" y="5473"/>
                          </a:cubicBezTo>
                          <a:cubicBezTo>
                            <a:pt x="1386" y="5949"/>
                            <a:pt x="2052" y="5758"/>
                            <a:pt x="2719" y="5473"/>
                          </a:cubicBezTo>
                          <a:cubicBezTo>
                            <a:pt x="4148" y="4901"/>
                            <a:pt x="5005" y="3568"/>
                            <a:pt x="5196" y="2139"/>
                          </a:cubicBezTo>
                          <a:cubicBezTo>
                            <a:pt x="5291" y="1472"/>
                            <a:pt x="5100" y="615"/>
                            <a:pt x="4434" y="424"/>
                          </a:cubicBezTo>
                          <a:cubicBezTo>
                            <a:pt x="3767" y="139"/>
                            <a:pt x="2910" y="424"/>
                            <a:pt x="2148" y="710"/>
                          </a:cubicBezTo>
                          <a:cubicBezTo>
                            <a:pt x="2814" y="329"/>
                            <a:pt x="3576" y="-147"/>
                            <a:pt x="4529" y="43"/>
                          </a:cubicBezTo>
                          <a:cubicBezTo>
                            <a:pt x="5482" y="329"/>
                            <a:pt x="5862" y="1377"/>
                            <a:pt x="5862" y="2139"/>
                          </a:cubicBezTo>
                          <a:cubicBezTo>
                            <a:pt x="5862" y="3853"/>
                            <a:pt x="4815" y="5473"/>
                            <a:pt x="3195" y="6235"/>
                          </a:cubicBezTo>
                          <a:cubicBezTo>
                            <a:pt x="3005" y="6330"/>
                            <a:pt x="2814" y="6425"/>
                            <a:pt x="2529" y="6425"/>
                          </a:cubicBezTo>
                          <a:cubicBezTo>
                            <a:pt x="2338" y="6520"/>
                            <a:pt x="2052" y="6520"/>
                            <a:pt x="1862" y="6520"/>
                          </a:cubicBezTo>
                          <a:cubicBezTo>
                            <a:pt x="1386" y="6616"/>
                            <a:pt x="814" y="6330"/>
                            <a:pt x="433" y="5949"/>
                          </a:cubicBezTo>
                          <a:cubicBezTo>
                            <a:pt x="-138" y="5092"/>
                            <a:pt x="-43" y="4234"/>
                            <a:pt x="147" y="3377"/>
                          </a:cubicBezTo>
                          <a:cubicBezTo>
                            <a:pt x="338" y="2615"/>
                            <a:pt x="719" y="1853"/>
                            <a:pt x="1195" y="1186"/>
                          </a:cubicBezTo>
                          <a:cubicBezTo>
                            <a:pt x="1767" y="520"/>
                            <a:pt x="2529" y="-52"/>
                            <a:pt x="3386" y="43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197" name="Freeform: Shape 1196">
                      <a:extLst>
                        <a:ext uri="{FF2B5EF4-FFF2-40B4-BE49-F238E27FC236}">
                          <a16:creationId xmlns:a16="http://schemas.microsoft.com/office/drawing/2014/main" id="{C06C9D14-F65C-49E8-ADCC-FADB1AD59DE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63887" y="3141232"/>
                      <a:ext cx="2649" cy="3255"/>
                    </a:xfrm>
                    <a:custGeom>
                      <a:avLst/>
                      <a:gdLst>
                        <a:gd name="connsiteX0" fmla="*/ 0 w 2649"/>
                        <a:gd name="connsiteY0" fmla="*/ 1350 h 3255"/>
                        <a:gd name="connsiteX1" fmla="*/ 857 w 2649"/>
                        <a:gd name="connsiteY1" fmla="*/ 112 h 3255"/>
                        <a:gd name="connsiteX2" fmla="*/ 2476 w 2649"/>
                        <a:gd name="connsiteY2" fmla="*/ 684 h 3255"/>
                        <a:gd name="connsiteX3" fmla="*/ 2381 w 2649"/>
                        <a:gd name="connsiteY3" fmla="*/ 2303 h 3255"/>
                        <a:gd name="connsiteX4" fmla="*/ 1238 w 2649"/>
                        <a:gd name="connsiteY4" fmla="*/ 3255 h 3255"/>
                        <a:gd name="connsiteX5" fmla="*/ 1715 w 2649"/>
                        <a:gd name="connsiteY5" fmla="*/ 2017 h 3255"/>
                        <a:gd name="connsiteX6" fmla="*/ 1715 w 2649"/>
                        <a:gd name="connsiteY6" fmla="*/ 1065 h 3255"/>
                        <a:gd name="connsiteX7" fmla="*/ 1048 w 2649"/>
                        <a:gd name="connsiteY7" fmla="*/ 684 h 3255"/>
                        <a:gd name="connsiteX8" fmla="*/ 0 w 2649"/>
                        <a:gd name="connsiteY8" fmla="*/ 1350 h 325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2649" h="3255">
                          <a:moveTo>
                            <a:pt x="0" y="1350"/>
                          </a:moveTo>
                          <a:cubicBezTo>
                            <a:pt x="0" y="874"/>
                            <a:pt x="286" y="398"/>
                            <a:pt x="857" y="112"/>
                          </a:cubicBezTo>
                          <a:cubicBezTo>
                            <a:pt x="1429" y="-174"/>
                            <a:pt x="2191" y="112"/>
                            <a:pt x="2476" y="684"/>
                          </a:cubicBezTo>
                          <a:cubicBezTo>
                            <a:pt x="2762" y="1255"/>
                            <a:pt x="2667" y="1827"/>
                            <a:pt x="2381" y="2303"/>
                          </a:cubicBezTo>
                          <a:cubicBezTo>
                            <a:pt x="2095" y="2779"/>
                            <a:pt x="1715" y="3065"/>
                            <a:pt x="1238" y="3255"/>
                          </a:cubicBezTo>
                          <a:cubicBezTo>
                            <a:pt x="1429" y="2779"/>
                            <a:pt x="1619" y="2398"/>
                            <a:pt x="1715" y="2017"/>
                          </a:cubicBezTo>
                          <a:cubicBezTo>
                            <a:pt x="1810" y="1636"/>
                            <a:pt x="1810" y="1255"/>
                            <a:pt x="1715" y="1065"/>
                          </a:cubicBezTo>
                          <a:cubicBezTo>
                            <a:pt x="1619" y="779"/>
                            <a:pt x="1333" y="684"/>
                            <a:pt x="1048" y="684"/>
                          </a:cubicBezTo>
                          <a:cubicBezTo>
                            <a:pt x="667" y="684"/>
                            <a:pt x="381" y="969"/>
                            <a:pt x="0" y="1350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198" name="Freeform: Shape 1197">
                      <a:extLst>
                        <a:ext uri="{FF2B5EF4-FFF2-40B4-BE49-F238E27FC236}">
                          <a16:creationId xmlns:a16="http://schemas.microsoft.com/office/drawing/2014/main" id="{86ED0DCC-26D3-4492-94AB-57EEC1D106B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68840" y="3143463"/>
                      <a:ext cx="3712" cy="1786"/>
                    </a:xfrm>
                    <a:custGeom>
                      <a:avLst/>
                      <a:gdLst>
                        <a:gd name="connsiteX0" fmla="*/ 3429 w 3712"/>
                        <a:gd name="connsiteY0" fmla="*/ 1787 h 1786"/>
                        <a:gd name="connsiteX1" fmla="*/ 3048 w 3712"/>
                        <a:gd name="connsiteY1" fmla="*/ 834 h 1786"/>
                        <a:gd name="connsiteX2" fmla="*/ 2191 w 3712"/>
                        <a:gd name="connsiteY2" fmla="*/ 834 h 1786"/>
                        <a:gd name="connsiteX3" fmla="*/ 0 w 3712"/>
                        <a:gd name="connsiteY3" fmla="*/ 1787 h 1786"/>
                        <a:gd name="connsiteX4" fmla="*/ 762 w 3712"/>
                        <a:gd name="connsiteY4" fmla="*/ 739 h 1786"/>
                        <a:gd name="connsiteX5" fmla="*/ 2000 w 3712"/>
                        <a:gd name="connsiteY5" fmla="*/ 72 h 1786"/>
                        <a:gd name="connsiteX6" fmla="*/ 3524 w 3712"/>
                        <a:gd name="connsiteY6" fmla="*/ 453 h 1786"/>
                        <a:gd name="connsiteX7" fmla="*/ 3429 w 3712"/>
                        <a:gd name="connsiteY7" fmla="*/ 1787 h 178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3712" h="1786">
                          <a:moveTo>
                            <a:pt x="3429" y="1787"/>
                          </a:moveTo>
                          <a:cubicBezTo>
                            <a:pt x="3334" y="1406"/>
                            <a:pt x="3239" y="929"/>
                            <a:pt x="3048" y="834"/>
                          </a:cubicBezTo>
                          <a:cubicBezTo>
                            <a:pt x="2857" y="739"/>
                            <a:pt x="2572" y="739"/>
                            <a:pt x="2191" y="834"/>
                          </a:cubicBezTo>
                          <a:cubicBezTo>
                            <a:pt x="1524" y="1025"/>
                            <a:pt x="762" y="1310"/>
                            <a:pt x="0" y="1787"/>
                          </a:cubicBezTo>
                          <a:cubicBezTo>
                            <a:pt x="95" y="1310"/>
                            <a:pt x="381" y="1025"/>
                            <a:pt x="762" y="739"/>
                          </a:cubicBezTo>
                          <a:cubicBezTo>
                            <a:pt x="1143" y="453"/>
                            <a:pt x="1524" y="263"/>
                            <a:pt x="2000" y="72"/>
                          </a:cubicBezTo>
                          <a:cubicBezTo>
                            <a:pt x="2381" y="-23"/>
                            <a:pt x="3143" y="-118"/>
                            <a:pt x="3524" y="453"/>
                          </a:cubicBezTo>
                          <a:cubicBezTo>
                            <a:pt x="3905" y="929"/>
                            <a:pt x="3619" y="1406"/>
                            <a:pt x="3429" y="1787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199" name="Freeform: Shape 1198">
                      <a:extLst>
                        <a:ext uri="{FF2B5EF4-FFF2-40B4-BE49-F238E27FC236}">
                          <a16:creationId xmlns:a16="http://schemas.microsoft.com/office/drawing/2014/main" id="{FF9FF5DD-BBA4-40F4-8923-5960F83D522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68551" y="3140106"/>
                      <a:ext cx="1908" cy="3047"/>
                    </a:xfrm>
                    <a:custGeom>
                      <a:avLst/>
                      <a:gdLst>
                        <a:gd name="connsiteX0" fmla="*/ 99 w 1908"/>
                        <a:gd name="connsiteY0" fmla="*/ 3048 h 3047"/>
                        <a:gd name="connsiteX1" fmla="*/ 290 w 1908"/>
                        <a:gd name="connsiteY1" fmla="*/ 1143 h 3047"/>
                        <a:gd name="connsiteX2" fmla="*/ 956 w 1908"/>
                        <a:gd name="connsiteY2" fmla="*/ 381 h 3047"/>
                        <a:gd name="connsiteX3" fmla="*/ 1909 w 1908"/>
                        <a:gd name="connsiteY3" fmla="*/ 0 h 3047"/>
                        <a:gd name="connsiteX4" fmla="*/ 1052 w 1908"/>
                        <a:gd name="connsiteY4" fmla="*/ 1524 h 3047"/>
                        <a:gd name="connsiteX5" fmla="*/ 99 w 1908"/>
                        <a:gd name="connsiteY5" fmla="*/ 3048 h 304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908" h="3047">
                          <a:moveTo>
                            <a:pt x="99" y="3048"/>
                          </a:moveTo>
                          <a:cubicBezTo>
                            <a:pt x="-91" y="2381"/>
                            <a:pt x="4" y="1714"/>
                            <a:pt x="290" y="1143"/>
                          </a:cubicBezTo>
                          <a:cubicBezTo>
                            <a:pt x="480" y="857"/>
                            <a:pt x="671" y="571"/>
                            <a:pt x="956" y="381"/>
                          </a:cubicBezTo>
                          <a:cubicBezTo>
                            <a:pt x="1242" y="190"/>
                            <a:pt x="1528" y="0"/>
                            <a:pt x="1909" y="0"/>
                          </a:cubicBezTo>
                          <a:cubicBezTo>
                            <a:pt x="1528" y="571"/>
                            <a:pt x="1337" y="1048"/>
                            <a:pt x="1052" y="1524"/>
                          </a:cubicBezTo>
                          <a:cubicBezTo>
                            <a:pt x="766" y="2000"/>
                            <a:pt x="575" y="2477"/>
                            <a:pt x="99" y="3048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1169" name="Graphic 1">
                    <a:extLst>
                      <a:ext uri="{FF2B5EF4-FFF2-40B4-BE49-F238E27FC236}">
                        <a16:creationId xmlns:a16="http://schemas.microsoft.com/office/drawing/2014/main" id="{0BF2E141-3461-49D9-BA37-8E02D215F387}"/>
                      </a:ext>
                    </a:extLst>
                  </p:cNvPr>
                  <p:cNvGrpSpPr/>
                  <p:nvPr/>
                </p:nvGrpSpPr>
                <p:grpSpPr>
                  <a:xfrm>
                    <a:off x="5958839" y="3149917"/>
                    <a:ext cx="16859" cy="7659"/>
                    <a:chOff x="5958839" y="3149917"/>
                    <a:chExt cx="16859" cy="7659"/>
                  </a:xfrm>
                  <a:solidFill>
                    <a:srgbClr val="1D120C"/>
                  </a:solidFill>
                </p:grpSpPr>
                <p:sp>
                  <p:nvSpPr>
                    <p:cNvPr id="1189" name="Freeform: Shape 1188">
                      <a:extLst>
                        <a:ext uri="{FF2B5EF4-FFF2-40B4-BE49-F238E27FC236}">
                          <a16:creationId xmlns:a16="http://schemas.microsoft.com/office/drawing/2014/main" id="{75840EEB-9C0C-4A6D-ACCB-1035110E37A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58839" y="3151536"/>
                      <a:ext cx="16859" cy="4609"/>
                    </a:xfrm>
                    <a:custGeom>
                      <a:avLst/>
                      <a:gdLst>
                        <a:gd name="connsiteX0" fmla="*/ 4572 w 16859"/>
                        <a:gd name="connsiteY0" fmla="*/ 2477 h 4609"/>
                        <a:gd name="connsiteX1" fmla="*/ 7239 w 16859"/>
                        <a:gd name="connsiteY1" fmla="*/ 1048 h 4609"/>
                        <a:gd name="connsiteX2" fmla="*/ 10382 w 16859"/>
                        <a:gd name="connsiteY2" fmla="*/ 762 h 4609"/>
                        <a:gd name="connsiteX3" fmla="*/ 16574 w 16859"/>
                        <a:gd name="connsiteY3" fmla="*/ 1715 h 4609"/>
                        <a:gd name="connsiteX4" fmla="*/ 16859 w 16859"/>
                        <a:gd name="connsiteY4" fmla="*/ 2096 h 4609"/>
                        <a:gd name="connsiteX5" fmla="*/ 16764 w 16859"/>
                        <a:gd name="connsiteY5" fmla="*/ 2191 h 4609"/>
                        <a:gd name="connsiteX6" fmla="*/ 12859 w 16859"/>
                        <a:gd name="connsiteY6" fmla="*/ 4096 h 4609"/>
                        <a:gd name="connsiteX7" fmla="*/ 8573 w 16859"/>
                        <a:gd name="connsiteY7" fmla="*/ 4191 h 4609"/>
                        <a:gd name="connsiteX8" fmla="*/ 4477 w 16859"/>
                        <a:gd name="connsiteY8" fmla="*/ 3429 h 4609"/>
                        <a:gd name="connsiteX9" fmla="*/ 572 w 16859"/>
                        <a:gd name="connsiteY9" fmla="*/ 4572 h 4609"/>
                        <a:gd name="connsiteX10" fmla="*/ 572 w 16859"/>
                        <a:gd name="connsiteY10" fmla="*/ 4572 h 4609"/>
                        <a:gd name="connsiteX11" fmla="*/ 191 w 16859"/>
                        <a:gd name="connsiteY11" fmla="*/ 4382 h 4609"/>
                        <a:gd name="connsiteX12" fmla="*/ 191 w 16859"/>
                        <a:gd name="connsiteY12" fmla="*/ 4191 h 4609"/>
                        <a:gd name="connsiteX13" fmla="*/ 0 w 16859"/>
                        <a:gd name="connsiteY13" fmla="*/ 190 h 4609"/>
                        <a:gd name="connsiteX14" fmla="*/ 0 w 16859"/>
                        <a:gd name="connsiteY14" fmla="*/ 190 h 4609"/>
                        <a:gd name="connsiteX15" fmla="*/ 191 w 16859"/>
                        <a:gd name="connsiteY15" fmla="*/ 0 h 4609"/>
                        <a:gd name="connsiteX16" fmla="*/ 286 w 16859"/>
                        <a:gd name="connsiteY16" fmla="*/ 0 h 4609"/>
                        <a:gd name="connsiteX17" fmla="*/ 2858 w 16859"/>
                        <a:gd name="connsiteY17" fmla="*/ 667 h 4609"/>
                        <a:gd name="connsiteX18" fmla="*/ 4001 w 16859"/>
                        <a:gd name="connsiteY18" fmla="*/ 1334 h 4609"/>
                        <a:gd name="connsiteX19" fmla="*/ 4572 w 16859"/>
                        <a:gd name="connsiteY19" fmla="*/ 2477 h 4609"/>
                        <a:gd name="connsiteX20" fmla="*/ 4572 w 16859"/>
                        <a:gd name="connsiteY20" fmla="*/ 2477 h 4609"/>
                        <a:gd name="connsiteX21" fmla="*/ 3905 w 16859"/>
                        <a:gd name="connsiteY21" fmla="*/ 1524 h 4609"/>
                        <a:gd name="connsiteX22" fmla="*/ 2762 w 16859"/>
                        <a:gd name="connsiteY22" fmla="*/ 952 h 4609"/>
                        <a:gd name="connsiteX23" fmla="*/ 191 w 16859"/>
                        <a:gd name="connsiteY23" fmla="*/ 476 h 4609"/>
                        <a:gd name="connsiteX24" fmla="*/ 476 w 16859"/>
                        <a:gd name="connsiteY24" fmla="*/ 190 h 4609"/>
                        <a:gd name="connsiteX25" fmla="*/ 857 w 16859"/>
                        <a:gd name="connsiteY25" fmla="*/ 4382 h 4609"/>
                        <a:gd name="connsiteX26" fmla="*/ 476 w 16859"/>
                        <a:gd name="connsiteY26" fmla="*/ 4001 h 4609"/>
                        <a:gd name="connsiteX27" fmla="*/ 4572 w 16859"/>
                        <a:gd name="connsiteY27" fmla="*/ 2667 h 4609"/>
                        <a:gd name="connsiteX28" fmla="*/ 8763 w 16859"/>
                        <a:gd name="connsiteY28" fmla="*/ 3334 h 4609"/>
                        <a:gd name="connsiteX29" fmla="*/ 12954 w 16859"/>
                        <a:gd name="connsiteY29" fmla="*/ 3239 h 4609"/>
                        <a:gd name="connsiteX30" fmla="*/ 16383 w 16859"/>
                        <a:gd name="connsiteY30" fmla="*/ 1715 h 4609"/>
                        <a:gd name="connsiteX31" fmla="*/ 16574 w 16859"/>
                        <a:gd name="connsiteY31" fmla="*/ 2191 h 4609"/>
                        <a:gd name="connsiteX32" fmla="*/ 10573 w 16859"/>
                        <a:gd name="connsiteY32" fmla="*/ 1048 h 4609"/>
                        <a:gd name="connsiteX33" fmla="*/ 7334 w 16859"/>
                        <a:gd name="connsiteY33" fmla="*/ 1238 h 4609"/>
                        <a:gd name="connsiteX34" fmla="*/ 4572 w 16859"/>
                        <a:gd name="connsiteY34" fmla="*/ 2477 h 460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</a:cxnLst>
                      <a:rect l="l" t="t" r="r" b="b"/>
                      <a:pathLst>
                        <a:path w="16859" h="4609">
                          <a:moveTo>
                            <a:pt x="4572" y="2477"/>
                          </a:moveTo>
                          <a:cubicBezTo>
                            <a:pt x="5239" y="1715"/>
                            <a:pt x="6286" y="1238"/>
                            <a:pt x="7239" y="1048"/>
                          </a:cubicBezTo>
                          <a:cubicBezTo>
                            <a:pt x="8287" y="762"/>
                            <a:pt x="9335" y="762"/>
                            <a:pt x="10382" y="762"/>
                          </a:cubicBezTo>
                          <a:cubicBezTo>
                            <a:pt x="12478" y="857"/>
                            <a:pt x="14573" y="1143"/>
                            <a:pt x="16574" y="1715"/>
                          </a:cubicBezTo>
                          <a:cubicBezTo>
                            <a:pt x="16764" y="1810"/>
                            <a:pt x="16859" y="2000"/>
                            <a:pt x="16859" y="2096"/>
                          </a:cubicBezTo>
                          <a:cubicBezTo>
                            <a:pt x="16859" y="2096"/>
                            <a:pt x="16859" y="2191"/>
                            <a:pt x="16764" y="2191"/>
                          </a:cubicBezTo>
                          <a:cubicBezTo>
                            <a:pt x="15811" y="3524"/>
                            <a:pt x="14192" y="3905"/>
                            <a:pt x="12859" y="4096"/>
                          </a:cubicBezTo>
                          <a:cubicBezTo>
                            <a:pt x="11430" y="4286"/>
                            <a:pt x="10001" y="4286"/>
                            <a:pt x="8573" y="4191"/>
                          </a:cubicBezTo>
                          <a:cubicBezTo>
                            <a:pt x="7049" y="4191"/>
                            <a:pt x="5715" y="3239"/>
                            <a:pt x="4477" y="3429"/>
                          </a:cubicBezTo>
                          <a:cubicBezTo>
                            <a:pt x="3143" y="3620"/>
                            <a:pt x="1810" y="4096"/>
                            <a:pt x="572" y="4572"/>
                          </a:cubicBezTo>
                          <a:lnTo>
                            <a:pt x="572" y="4572"/>
                          </a:lnTo>
                          <a:cubicBezTo>
                            <a:pt x="381" y="4667"/>
                            <a:pt x="191" y="4572"/>
                            <a:pt x="191" y="4382"/>
                          </a:cubicBezTo>
                          <a:cubicBezTo>
                            <a:pt x="191" y="4286"/>
                            <a:pt x="191" y="4286"/>
                            <a:pt x="191" y="4191"/>
                          </a:cubicBezTo>
                          <a:cubicBezTo>
                            <a:pt x="572" y="2953"/>
                            <a:pt x="286" y="1524"/>
                            <a:pt x="0" y="190"/>
                          </a:cubicBezTo>
                          <a:lnTo>
                            <a:pt x="0" y="190"/>
                          </a:lnTo>
                          <a:cubicBezTo>
                            <a:pt x="0" y="95"/>
                            <a:pt x="95" y="0"/>
                            <a:pt x="191" y="0"/>
                          </a:cubicBezTo>
                          <a:cubicBezTo>
                            <a:pt x="191" y="0"/>
                            <a:pt x="286" y="0"/>
                            <a:pt x="286" y="0"/>
                          </a:cubicBezTo>
                          <a:cubicBezTo>
                            <a:pt x="1143" y="190"/>
                            <a:pt x="2000" y="381"/>
                            <a:pt x="2858" y="667"/>
                          </a:cubicBezTo>
                          <a:cubicBezTo>
                            <a:pt x="3239" y="857"/>
                            <a:pt x="3715" y="1048"/>
                            <a:pt x="4001" y="1334"/>
                          </a:cubicBezTo>
                          <a:cubicBezTo>
                            <a:pt x="4286" y="1619"/>
                            <a:pt x="4572" y="2000"/>
                            <a:pt x="4572" y="2477"/>
                          </a:cubicBezTo>
                          <a:close/>
                          <a:moveTo>
                            <a:pt x="4572" y="2477"/>
                          </a:moveTo>
                          <a:cubicBezTo>
                            <a:pt x="4572" y="2000"/>
                            <a:pt x="4191" y="1715"/>
                            <a:pt x="3905" y="1524"/>
                          </a:cubicBezTo>
                          <a:cubicBezTo>
                            <a:pt x="3524" y="1238"/>
                            <a:pt x="3143" y="1048"/>
                            <a:pt x="2762" y="952"/>
                          </a:cubicBezTo>
                          <a:cubicBezTo>
                            <a:pt x="1905" y="667"/>
                            <a:pt x="1048" y="571"/>
                            <a:pt x="191" y="476"/>
                          </a:cubicBezTo>
                          <a:lnTo>
                            <a:pt x="476" y="190"/>
                          </a:lnTo>
                          <a:cubicBezTo>
                            <a:pt x="762" y="1524"/>
                            <a:pt x="1143" y="2953"/>
                            <a:pt x="857" y="4382"/>
                          </a:cubicBezTo>
                          <a:lnTo>
                            <a:pt x="476" y="4001"/>
                          </a:lnTo>
                          <a:cubicBezTo>
                            <a:pt x="1810" y="3429"/>
                            <a:pt x="3048" y="2953"/>
                            <a:pt x="4572" y="2667"/>
                          </a:cubicBezTo>
                          <a:cubicBezTo>
                            <a:pt x="6191" y="2477"/>
                            <a:pt x="7430" y="3429"/>
                            <a:pt x="8763" y="3334"/>
                          </a:cubicBezTo>
                          <a:cubicBezTo>
                            <a:pt x="10192" y="3334"/>
                            <a:pt x="11525" y="3429"/>
                            <a:pt x="12954" y="3239"/>
                          </a:cubicBezTo>
                          <a:cubicBezTo>
                            <a:pt x="14288" y="3048"/>
                            <a:pt x="15716" y="2667"/>
                            <a:pt x="16383" y="1715"/>
                          </a:cubicBezTo>
                          <a:lnTo>
                            <a:pt x="16574" y="2191"/>
                          </a:lnTo>
                          <a:cubicBezTo>
                            <a:pt x="14669" y="1619"/>
                            <a:pt x="12573" y="1238"/>
                            <a:pt x="10573" y="1048"/>
                          </a:cubicBezTo>
                          <a:cubicBezTo>
                            <a:pt x="9335" y="1143"/>
                            <a:pt x="8287" y="1143"/>
                            <a:pt x="7334" y="1238"/>
                          </a:cubicBezTo>
                          <a:cubicBezTo>
                            <a:pt x="6286" y="1429"/>
                            <a:pt x="5334" y="1810"/>
                            <a:pt x="4572" y="2477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190" name="Freeform: Shape 1189">
                      <a:extLst>
                        <a:ext uri="{FF2B5EF4-FFF2-40B4-BE49-F238E27FC236}">
                          <a16:creationId xmlns:a16="http://schemas.microsoft.com/office/drawing/2014/main" id="{6618F3F1-29BC-45DC-AE2B-A6D815DFDDE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65149" y="3149917"/>
                      <a:ext cx="8358" cy="4476"/>
                    </a:xfrm>
                    <a:custGeom>
                      <a:avLst/>
                      <a:gdLst>
                        <a:gd name="connsiteX0" fmla="*/ 3405 w 8358"/>
                        <a:gd name="connsiteY0" fmla="*/ 4477 h 4476"/>
                        <a:gd name="connsiteX1" fmla="*/ 71 w 8358"/>
                        <a:gd name="connsiteY1" fmla="*/ 857 h 4476"/>
                        <a:gd name="connsiteX2" fmla="*/ 71 w 8358"/>
                        <a:gd name="connsiteY2" fmla="*/ 476 h 4476"/>
                        <a:gd name="connsiteX3" fmla="*/ 357 w 8358"/>
                        <a:gd name="connsiteY3" fmla="*/ 476 h 4476"/>
                        <a:gd name="connsiteX4" fmla="*/ 357 w 8358"/>
                        <a:gd name="connsiteY4" fmla="*/ 476 h 4476"/>
                        <a:gd name="connsiteX5" fmla="*/ 2929 w 8358"/>
                        <a:gd name="connsiteY5" fmla="*/ 1143 h 4476"/>
                        <a:gd name="connsiteX6" fmla="*/ 2929 w 8358"/>
                        <a:gd name="connsiteY6" fmla="*/ 1143 h 4476"/>
                        <a:gd name="connsiteX7" fmla="*/ 2453 w 8358"/>
                        <a:gd name="connsiteY7" fmla="*/ 1524 h 4476"/>
                        <a:gd name="connsiteX8" fmla="*/ 2548 w 8358"/>
                        <a:gd name="connsiteY8" fmla="*/ 857 h 4476"/>
                        <a:gd name="connsiteX9" fmla="*/ 2643 w 8358"/>
                        <a:gd name="connsiteY9" fmla="*/ 381 h 4476"/>
                        <a:gd name="connsiteX10" fmla="*/ 2643 w 8358"/>
                        <a:gd name="connsiteY10" fmla="*/ 286 h 4476"/>
                        <a:gd name="connsiteX11" fmla="*/ 2929 w 8358"/>
                        <a:gd name="connsiteY11" fmla="*/ 0 h 4476"/>
                        <a:gd name="connsiteX12" fmla="*/ 3119 w 8358"/>
                        <a:gd name="connsiteY12" fmla="*/ 0 h 4476"/>
                        <a:gd name="connsiteX13" fmla="*/ 3881 w 8358"/>
                        <a:gd name="connsiteY13" fmla="*/ 667 h 4476"/>
                        <a:gd name="connsiteX14" fmla="*/ 4072 w 8358"/>
                        <a:gd name="connsiteY14" fmla="*/ 857 h 4476"/>
                        <a:gd name="connsiteX15" fmla="*/ 4453 w 8358"/>
                        <a:gd name="connsiteY15" fmla="*/ 1238 h 4476"/>
                        <a:gd name="connsiteX16" fmla="*/ 4834 w 8358"/>
                        <a:gd name="connsiteY16" fmla="*/ 1619 h 4476"/>
                        <a:gd name="connsiteX17" fmla="*/ 5596 w 8358"/>
                        <a:gd name="connsiteY17" fmla="*/ 1429 h 4476"/>
                        <a:gd name="connsiteX18" fmla="*/ 5786 w 8358"/>
                        <a:gd name="connsiteY18" fmla="*/ 1429 h 4476"/>
                        <a:gd name="connsiteX19" fmla="*/ 5882 w 8358"/>
                        <a:gd name="connsiteY19" fmla="*/ 1524 h 4476"/>
                        <a:gd name="connsiteX20" fmla="*/ 6072 w 8358"/>
                        <a:gd name="connsiteY20" fmla="*/ 1619 h 4476"/>
                        <a:gd name="connsiteX21" fmla="*/ 6358 w 8358"/>
                        <a:gd name="connsiteY21" fmla="*/ 1905 h 4476"/>
                        <a:gd name="connsiteX22" fmla="*/ 6929 w 8358"/>
                        <a:gd name="connsiteY22" fmla="*/ 2477 h 4476"/>
                        <a:gd name="connsiteX23" fmla="*/ 8358 w 8358"/>
                        <a:gd name="connsiteY23" fmla="*/ 3239 h 4476"/>
                        <a:gd name="connsiteX24" fmla="*/ 6834 w 8358"/>
                        <a:gd name="connsiteY24" fmla="*/ 2667 h 4476"/>
                        <a:gd name="connsiteX25" fmla="*/ 6167 w 8358"/>
                        <a:gd name="connsiteY25" fmla="*/ 2191 h 4476"/>
                        <a:gd name="connsiteX26" fmla="*/ 5882 w 8358"/>
                        <a:gd name="connsiteY26" fmla="*/ 2000 h 4476"/>
                        <a:gd name="connsiteX27" fmla="*/ 5786 w 8358"/>
                        <a:gd name="connsiteY27" fmla="*/ 1905 h 4476"/>
                        <a:gd name="connsiteX28" fmla="*/ 5691 w 8358"/>
                        <a:gd name="connsiteY28" fmla="*/ 1905 h 4476"/>
                        <a:gd name="connsiteX29" fmla="*/ 5691 w 8358"/>
                        <a:gd name="connsiteY29" fmla="*/ 1905 h 4476"/>
                        <a:gd name="connsiteX30" fmla="*/ 4929 w 8358"/>
                        <a:gd name="connsiteY30" fmla="*/ 2191 h 4476"/>
                        <a:gd name="connsiteX31" fmla="*/ 4548 w 8358"/>
                        <a:gd name="connsiteY31" fmla="*/ 2096 h 4476"/>
                        <a:gd name="connsiteX32" fmla="*/ 4358 w 8358"/>
                        <a:gd name="connsiteY32" fmla="*/ 1905 h 4476"/>
                        <a:gd name="connsiteX33" fmla="*/ 4072 w 8358"/>
                        <a:gd name="connsiteY33" fmla="*/ 1619 h 4476"/>
                        <a:gd name="connsiteX34" fmla="*/ 3881 w 8358"/>
                        <a:gd name="connsiteY34" fmla="*/ 1429 h 4476"/>
                        <a:gd name="connsiteX35" fmla="*/ 3500 w 8358"/>
                        <a:gd name="connsiteY35" fmla="*/ 1143 h 4476"/>
                        <a:gd name="connsiteX36" fmla="*/ 3024 w 8358"/>
                        <a:gd name="connsiteY36" fmla="*/ 762 h 4476"/>
                        <a:gd name="connsiteX37" fmla="*/ 3500 w 8358"/>
                        <a:gd name="connsiteY37" fmla="*/ 381 h 4476"/>
                        <a:gd name="connsiteX38" fmla="*/ 3500 w 8358"/>
                        <a:gd name="connsiteY38" fmla="*/ 1048 h 4476"/>
                        <a:gd name="connsiteX39" fmla="*/ 3500 w 8358"/>
                        <a:gd name="connsiteY39" fmla="*/ 1524 h 4476"/>
                        <a:gd name="connsiteX40" fmla="*/ 3215 w 8358"/>
                        <a:gd name="connsiteY40" fmla="*/ 1905 h 4476"/>
                        <a:gd name="connsiteX41" fmla="*/ 3119 w 8358"/>
                        <a:gd name="connsiteY41" fmla="*/ 1905 h 4476"/>
                        <a:gd name="connsiteX42" fmla="*/ 3119 w 8358"/>
                        <a:gd name="connsiteY42" fmla="*/ 1905 h 4476"/>
                        <a:gd name="connsiteX43" fmla="*/ 3119 w 8358"/>
                        <a:gd name="connsiteY43" fmla="*/ 1905 h 4476"/>
                        <a:gd name="connsiteX44" fmla="*/ 357 w 8358"/>
                        <a:gd name="connsiteY44" fmla="*/ 857 h 4476"/>
                        <a:gd name="connsiteX45" fmla="*/ 643 w 8358"/>
                        <a:gd name="connsiteY45" fmla="*/ 476 h 4476"/>
                        <a:gd name="connsiteX46" fmla="*/ 3405 w 8358"/>
                        <a:gd name="connsiteY46" fmla="*/ 4477 h 447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</a:cxnLst>
                      <a:rect l="l" t="t" r="r" b="b"/>
                      <a:pathLst>
                        <a:path w="8358" h="4476">
                          <a:moveTo>
                            <a:pt x="3405" y="4477"/>
                          </a:moveTo>
                          <a:cubicBezTo>
                            <a:pt x="2357" y="3143"/>
                            <a:pt x="1214" y="2096"/>
                            <a:pt x="71" y="857"/>
                          </a:cubicBezTo>
                          <a:cubicBezTo>
                            <a:pt x="-24" y="762"/>
                            <a:pt x="-24" y="572"/>
                            <a:pt x="71" y="476"/>
                          </a:cubicBezTo>
                          <a:cubicBezTo>
                            <a:pt x="167" y="381"/>
                            <a:pt x="262" y="381"/>
                            <a:pt x="357" y="476"/>
                          </a:cubicBezTo>
                          <a:lnTo>
                            <a:pt x="357" y="476"/>
                          </a:lnTo>
                          <a:cubicBezTo>
                            <a:pt x="1214" y="857"/>
                            <a:pt x="2072" y="1238"/>
                            <a:pt x="2929" y="1143"/>
                          </a:cubicBezTo>
                          <a:lnTo>
                            <a:pt x="2929" y="1143"/>
                          </a:lnTo>
                          <a:lnTo>
                            <a:pt x="2453" y="1524"/>
                          </a:lnTo>
                          <a:cubicBezTo>
                            <a:pt x="2453" y="1238"/>
                            <a:pt x="2548" y="1048"/>
                            <a:pt x="2548" y="857"/>
                          </a:cubicBezTo>
                          <a:cubicBezTo>
                            <a:pt x="2548" y="667"/>
                            <a:pt x="2643" y="572"/>
                            <a:pt x="2643" y="381"/>
                          </a:cubicBezTo>
                          <a:lnTo>
                            <a:pt x="2643" y="286"/>
                          </a:lnTo>
                          <a:cubicBezTo>
                            <a:pt x="2643" y="95"/>
                            <a:pt x="2738" y="0"/>
                            <a:pt x="2929" y="0"/>
                          </a:cubicBezTo>
                          <a:cubicBezTo>
                            <a:pt x="3024" y="0"/>
                            <a:pt x="3024" y="0"/>
                            <a:pt x="3119" y="0"/>
                          </a:cubicBezTo>
                          <a:cubicBezTo>
                            <a:pt x="3596" y="190"/>
                            <a:pt x="3691" y="476"/>
                            <a:pt x="3881" y="667"/>
                          </a:cubicBezTo>
                          <a:cubicBezTo>
                            <a:pt x="3977" y="762"/>
                            <a:pt x="4072" y="857"/>
                            <a:pt x="4072" y="857"/>
                          </a:cubicBezTo>
                          <a:cubicBezTo>
                            <a:pt x="4358" y="953"/>
                            <a:pt x="4358" y="1143"/>
                            <a:pt x="4453" y="1238"/>
                          </a:cubicBezTo>
                          <a:cubicBezTo>
                            <a:pt x="4643" y="1429"/>
                            <a:pt x="4834" y="1715"/>
                            <a:pt x="4834" y="1619"/>
                          </a:cubicBezTo>
                          <a:cubicBezTo>
                            <a:pt x="5024" y="1619"/>
                            <a:pt x="5215" y="1524"/>
                            <a:pt x="5596" y="1429"/>
                          </a:cubicBezTo>
                          <a:cubicBezTo>
                            <a:pt x="5596" y="1429"/>
                            <a:pt x="5786" y="1429"/>
                            <a:pt x="5786" y="1429"/>
                          </a:cubicBezTo>
                          <a:lnTo>
                            <a:pt x="5882" y="1524"/>
                          </a:lnTo>
                          <a:lnTo>
                            <a:pt x="6072" y="1619"/>
                          </a:lnTo>
                          <a:lnTo>
                            <a:pt x="6358" y="1905"/>
                          </a:lnTo>
                          <a:lnTo>
                            <a:pt x="6929" y="2477"/>
                          </a:lnTo>
                          <a:cubicBezTo>
                            <a:pt x="7310" y="2858"/>
                            <a:pt x="7787" y="3143"/>
                            <a:pt x="8358" y="3239"/>
                          </a:cubicBezTo>
                          <a:cubicBezTo>
                            <a:pt x="7787" y="3239"/>
                            <a:pt x="7310" y="2953"/>
                            <a:pt x="6834" y="2667"/>
                          </a:cubicBezTo>
                          <a:lnTo>
                            <a:pt x="6167" y="2191"/>
                          </a:lnTo>
                          <a:lnTo>
                            <a:pt x="5882" y="2000"/>
                          </a:lnTo>
                          <a:lnTo>
                            <a:pt x="5786" y="1905"/>
                          </a:lnTo>
                          <a:lnTo>
                            <a:pt x="5691" y="1905"/>
                          </a:lnTo>
                          <a:cubicBezTo>
                            <a:pt x="5691" y="1905"/>
                            <a:pt x="5786" y="1905"/>
                            <a:pt x="5691" y="1905"/>
                          </a:cubicBezTo>
                          <a:cubicBezTo>
                            <a:pt x="5501" y="2000"/>
                            <a:pt x="5310" y="2191"/>
                            <a:pt x="4929" y="2191"/>
                          </a:cubicBezTo>
                          <a:cubicBezTo>
                            <a:pt x="4834" y="2191"/>
                            <a:pt x="4739" y="2191"/>
                            <a:pt x="4548" y="2096"/>
                          </a:cubicBezTo>
                          <a:cubicBezTo>
                            <a:pt x="4453" y="2000"/>
                            <a:pt x="4358" y="2000"/>
                            <a:pt x="4358" y="1905"/>
                          </a:cubicBezTo>
                          <a:lnTo>
                            <a:pt x="4072" y="1619"/>
                          </a:lnTo>
                          <a:cubicBezTo>
                            <a:pt x="3977" y="1524"/>
                            <a:pt x="3881" y="1429"/>
                            <a:pt x="3881" y="1429"/>
                          </a:cubicBezTo>
                          <a:cubicBezTo>
                            <a:pt x="3691" y="1334"/>
                            <a:pt x="3596" y="1238"/>
                            <a:pt x="3500" y="1143"/>
                          </a:cubicBezTo>
                          <a:cubicBezTo>
                            <a:pt x="3310" y="953"/>
                            <a:pt x="3119" y="762"/>
                            <a:pt x="3024" y="762"/>
                          </a:cubicBezTo>
                          <a:lnTo>
                            <a:pt x="3500" y="381"/>
                          </a:lnTo>
                          <a:cubicBezTo>
                            <a:pt x="3596" y="667"/>
                            <a:pt x="3500" y="857"/>
                            <a:pt x="3500" y="1048"/>
                          </a:cubicBezTo>
                          <a:cubicBezTo>
                            <a:pt x="3500" y="1238"/>
                            <a:pt x="3405" y="1429"/>
                            <a:pt x="3500" y="1524"/>
                          </a:cubicBezTo>
                          <a:cubicBezTo>
                            <a:pt x="3500" y="1715"/>
                            <a:pt x="3405" y="1905"/>
                            <a:pt x="3215" y="1905"/>
                          </a:cubicBezTo>
                          <a:cubicBezTo>
                            <a:pt x="3215" y="1905"/>
                            <a:pt x="3119" y="1905"/>
                            <a:pt x="3119" y="1905"/>
                          </a:cubicBezTo>
                          <a:lnTo>
                            <a:pt x="3119" y="1905"/>
                          </a:lnTo>
                          <a:lnTo>
                            <a:pt x="3119" y="1905"/>
                          </a:lnTo>
                          <a:cubicBezTo>
                            <a:pt x="2072" y="1810"/>
                            <a:pt x="1119" y="1334"/>
                            <a:pt x="357" y="857"/>
                          </a:cubicBezTo>
                          <a:lnTo>
                            <a:pt x="643" y="476"/>
                          </a:lnTo>
                          <a:cubicBezTo>
                            <a:pt x="1500" y="1810"/>
                            <a:pt x="2548" y="3048"/>
                            <a:pt x="3405" y="4477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191" name="Freeform: Shape 1190">
                      <a:extLst>
                        <a:ext uri="{FF2B5EF4-FFF2-40B4-BE49-F238E27FC236}">
                          <a16:creationId xmlns:a16="http://schemas.microsoft.com/office/drawing/2014/main" id="{BDA2E7A8-C38E-4AF9-9F71-DCF3CD427A5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68322" y="3154775"/>
                      <a:ext cx="3661" cy="2801"/>
                    </a:xfrm>
                    <a:custGeom>
                      <a:avLst/>
                      <a:gdLst>
                        <a:gd name="connsiteX0" fmla="*/ 3662 w 3661"/>
                        <a:gd name="connsiteY0" fmla="*/ 0 h 2801"/>
                        <a:gd name="connsiteX1" fmla="*/ 2328 w 3661"/>
                        <a:gd name="connsiteY1" fmla="*/ 1714 h 2801"/>
                        <a:gd name="connsiteX2" fmla="*/ 519 w 3661"/>
                        <a:gd name="connsiteY2" fmla="*/ 2762 h 2801"/>
                        <a:gd name="connsiteX3" fmla="*/ 519 w 3661"/>
                        <a:gd name="connsiteY3" fmla="*/ 2762 h 2801"/>
                        <a:gd name="connsiteX4" fmla="*/ 42 w 3661"/>
                        <a:gd name="connsiteY4" fmla="*/ 2667 h 2801"/>
                        <a:gd name="connsiteX5" fmla="*/ 42 w 3661"/>
                        <a:gd name="connsiteY5" fmla="*/ 2476 h 2801"/>
                        <a:gd name="connsiteX6" fmla="*/ 519 w 3661"/>
                        <a:gd name="connsiteY6" fmla="*/ 1524 h 2801"/>
                        <a:gd name="connsiteX7" fmla="*/ 1376 w 3661"/>
                        <a:gd name="connsiteY7" fmla="*/ 857 h 2801"/>
                        <a:gd name="connsiteX8" fmla="*/ 804 w 3661"/>
                        <a:gd name="connsiteY8" fmla="*/ 2572 h 2801"/>
                        <a:gd name="connsiteX9" fmla="*/ 42 w 3661"/>
                        <a:gd name="connsiteY9" fmla="*/ 2191 h 2801"/>
                        <a:gd name="connsiteX10" fmla="*/ 3662 w 3661"/>
                        <a:gd name="connsiteY10" fmla="*/ 0 h 280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3661" h="2801">
                          <a:moveTo>
                            <a:pt x="3662" y="0"/>
                          </a:moveTo>
                          <a:cubicBezTo>
                            <a:pt x="3471" y="667"/>
                            <a:pt x="2900" y="1238"/>
                            <a:pt x="2328" y="1714"/>
                          </a:cubicBezTo>
                          <a:cubicBezTo>
                            <a:pt x="1757" y="2191"/>
                            <a:pt x="1090" y="2476"/>
                            <a:pt x="519" y="2762"/>
                          </a:cubicBezTo>
                          <a:lnTo>
                            <a:pt x="519" y="2762"/>
                          </a:lnTo>
                          <a:cubicBezTo>
                            <a:pt x="328" y="2858"/>
                            <a:pt x="138" y="2762"/>
                            <a:pt x="42" y="2667"/>
                          </a:cubicBezTo>
                          <a:cubicBezTo>
                            <a:pt x="42" y="2572"/>
                            <a:pt x="-53" y="2476"/>
                            <a:pt x="42" y="2476"/>
                          </a:cubicBezTo>
                          <a:cubicBezTo>
                            <a:pt x="138" y="2095"/>
                            <a:pt x="328" y="1810"/>
                            <a:pt x="519" y="1524"/>
                          </a:cubicBezTo>
                          <a:cubicBezTo>
                            <a:pt x="709" y="1238"/>
                            <a:pt x="995" y="1048"/>
                            <a:pt x="1376" y="857"/>
                          </a:cubicBezTo>
                          <a:cubicBezTo>
                            <a:pt x="995" y="1429"/>
                            <a:pt x="804" y="2000"/>
                            <a:pt x="804" y="2572"/>
                          </a:cubicBezTo>
                          <a:lnTo>
                            <a:pt x="42" y="2191"/>
                          </a:lnTo>
                          <a:cubicBezTo>
                            <a:pt x="1281" y="1238"/>
                            <a:pt x="2519" y="857"/>
                            <a:pt x="3662" y="0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192" name="Freeform: Shape 1191">
                      <a:extLst>
                        <a:ext uri="{FF2B5EF4-FFF2-40B4-BE49-F238E27FC236}">
                          <a16:creationId xmlns:a16="http://schemas.microsoft.com/office/drawing/2014/main" id="{A40E42C5-E3F6-45C9-BEE0-CE6B8289619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71470" y="3152108"/>
                      <a:ext cx="2133" cy="3048"/>
                    </a:xfrm>
                    <a:custGeom>
                      <a:avLst/>
                      <a:gdLst>
                        <a:gd name="connsiteX0" fmla="*/ 2133 w 2133"/>
                        <a:gd name="connsiteY0" fmla="*/ 3048 h 3048"/>
                        <a:gd name="connsiteX1" fmla="*/ 990 w 2133"/>
                        <a:gd name="connsiteY1" fmla="*/ 2762 h 3048"/>
                        <a:gd name="connsiteX2" fmla="*/ 133 w 2133"/>
                        <a:gd name="connsiteY2" fmla="*/ 1905 h 3048"/>
                        <a:gd name="connsiteX3" fmla="*/ 228 w 2133"/>
                        <a:gd name="connsiteY3" fmla="*/ 667 h 3048"/>
                        <a:gd name="connsiteX4" fmla="*/ 1181 w 2133"/>
                        <a:gd name="connsiteY4" fmla="*/ 0 h 3048"/>
                        <a:gd name="connsiteX5" fmla="*/ 704 w 2133"/>
                        <a:gd name="connsiteY5" fmla="*/ 953 h 3048"/>
                        <a:gd name="connsiteX6" fmla="*/ 800 w 2133"/>
                        <a:gd name="connsiteY6" fmla="*/ 1619 h 3048"/>
                        <a:gd name="connsiteX7" fmla="*/ 2133 w 2133"/>
                        <a:gd name="connsiteY7" fmla="*/ 3048 h 304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2133" h="3048">
                          <a:moveTo>
                            <a:pt x="2133" y="3048"/>
                          </a:moveTo>
                          <a:cubicBezTo>
                            <a:pt x="1752" y="3048"/>
                            <a:pt x="1371" y="2953"/>
                            <a:pt x="990" y="2762"/>
                          </a:cubicBezTo>
                          <a:cubicBezTo>
                            <a:pt x="609" y="2572"/>
                            <a:pt x="323" y="2286"/>
                            <a:pt x="133" y="1905"/>
                          </a:cubicBezTo>
                          <a:cubicBezTo>
                            <a:pt x="-58" y="1524"/>
                            <a:pt x="-58" y="953"/>
                            <a:pt x="228" y="667"/>
                          </a:cubicBezTo>
                          <a:cubicBezTo>
                            <a:pt x="419" y="286"/>
                            <a:pt x="800" y="95"/>
                            <a:pt x="1181" y="0"/>
                          </a:cubicBezTo>
                          <a:cubicBezTo>
                            <a:pt x="895" y="381"/>
                            <a:pt x="800" y="667"/>
                            <a:pt x="704" y="953"/>
                          </a:cubicBezTo>
                          <a:cubicBezTo>
                            <a:pt x="704" y="1238"/>
                            <a:pt x="704" y="1429"/>
                            <a:pt x="800" y="1619"/>
                          </a:cubicBezTo>
                          <a:cubicBezTo>
                            <a:pt x="1085" y="2096"/>
                            <a:pt x="1562" y="2477"/>
                            <a:pt x="2133" y="3048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193" name="Freeform: Shape 1192">
                      <a:extLst>
                        <a:ext uri="{FF2B5EF4-FFF2-40B4-BE49-F238E27FC236}">
                          <a16:creationId xmlns:a16="http://schemas.microsoft.com/office/drawing/2014/main" id="{C7DAEF7C-7303-4679-B685-D8768E46CB5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72936" y="3153727"/>
                      <a:ext cx="761" cy="797"/>
                    </a:xfrm>
                    <a:custGeom>
                      <a:avLst/>
                      <a:gdLst>
                        <a:gd name="connsiteX0" fmla="*/ 0 w 761"/>
                        <a:gd name="connsiteY0" fmla="*/ 476 h 797"/>
                        <a:gd name="connsiteX1" fmla="*/ 286 w 761"/>
                        <a:gd name="connsiteY1" fmla="*/ 0 h 797"/>
                        <a:gd name="connsiteX2" fmla="*/ 762 w 761"/>
                        <a:gd name="connsiteY2" fmla="*/ 286 h 797"/>
                        <a:gd name="connsiteX3" fmla="*/ 476 w 761"/>
                        <a:gd name="connsiteY3" fmla="*/ 762 h 797"/>
                        <a:gd name="connsiteX4" fmla="*/ 0 w 761"/>
                        <a:gd name="connsiteY4" fmla="*/ 476 h 79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761" h="797">
                          <a:moveTo>
                            <a:pt x="0" y="476"/>
                          </a:moveTo>
                          <a:cubicBezTo>
                            <a:pt x="95" y="190"/>
                            <a:pt x="190" y="95"/>
                            <a:pt x="286" y="0"/>
                          </a:cubicBezTo>
                          <a:cubicBezTo>
                            <a:pt x="381" y="0"/>
                            <a:pt x="476" y="0"/>
                            <a:pt x="762" y="286"/>
                          </a:cubicBezTo>
                          <a:cubicBezTo>
                            <a:pt x="762" y="667"/>
                            <a:pt x="667" y="762"/>
                            <a:pt x="476" y="762"/>
                          </a:cubicBezTo>
                          <a:cubicBezTo>
                            <a:pt x="381" y="857"/>
                            <a:pt x="190" y="762"/>
                            <a:pt x="0" y="476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194" name="Freeform: Shape 1193">
                      <a:extLst>
                        <a:ext uri="{FF2B5EF4-FFF2-40B4-BE49-F238E27FC236}">
                          <a16:creationId xmlns:a16="http://schemas.microsoft.com/office/drawing/2014/main" id="{F2481440-14CE-4EBF-A7EE-113FB693DA0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65983" y="3153632"/>
                      <a:ext cx="3047" cy="761"/>
                    </a:xfrm>
                    <a:custGeom>
                      <a:avLst/>
                      <a:gdLst>
                        <a:gd name="connsiteX0" fmla="*/ 0 w 3047"/>
                        <a:gd name="connsiteY0" fmla="*/ 381 h 761"/>
                        <a:gd name="connsiteX1" fmla="*/ 1524 w 3047"/>
                        <a:gd name="connsiteY1" fmla="*/ 0 h 761"/>
                        <a:gd name="connsiteX2" fmla="*/ 3048 w 3047"/>
                        <a:gd name="connsiteY2" fmla="*/ 381 h 761"/>
                        <a:gd name="connsiteX3" fmla="*/ 1524 w 3047"/>
                        <a:gd name="connsiteY3" fmla="*/ 762 h 761"/>
                        <a:gd name="connsiteX4" fmla="*/ 0 w 3047"/>
                        <a:gd name="connsiteY4" fmla="*/ 381 h 76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3047" h="761">
                          <a:moveTo>
                            <a:pt x="0" y="381"/>
                          </a:moveTo>
                          <a:cubicBezTo>
                            <a:pt x="476" y="95"/>
                            <a:pt x="953" y="0"/>
                            <a:pt x="1524" y="0"/>
                          </a:cubicBezTo>
                          <a:cubicBezTo>
                            <a:pt x="2000" y="0"/>
                            <a:pt x="2477" y="95"/>
                            <a:pt x="3048" y="381"/>
                          </a:cubicBezTo>
                          <a:cubicBezTo>
                            <a:pt x="2572" y="667"/>
                            <a:pt x="2096" y="762"/>
                            <a:pt x="1524" y="762"/>
                          </a:cubicBezTo>
                          <a:cubicBezTo>
                            <a:pt x="1048" y="762"/>
                            <a:pt x="476" y="667"/>
                            <a:pt x="0" y="381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195" name="Freeform: Shape 1194">
                      <a:extLst>
                        <a:ext uri="{FF2B5EF4-FFF2-40B4-BE49-F238E27FC236}">
                          <a16:creationId xmlns:a16="http://schemas.microsoft.com/office/drawing/2014/main" id="{E1560306-6BAC-44A9-AD23-AEADFC15352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59410" y="3153975"/>
                      <a:ext cx="4571" cy="870"/>
                    </a:xfrm>
                    <a:custGeom>
                      <a:avLst/>
                      <a:gdLst>
                        <a:gd name="connsiteX0" fmla="*/ 0 w 4571"/>
                        <a:gd name="connsiteY0" fmla="*/ 799 h 870"/>
                        <a:gd name="connsiteX1" fmla="*/ 2191 w 4571"/>
                        <a:gd name="connsiteY1" fmla="*/ 37 h 870"/>
                        <a:gd name="connsiteX2" fmla="*/ 4572 w 4571"/>
                        <a:gd name="connsiteY2" fmla="*/ 228 h 870"/>
                        <a:gd name="connsiteX3" fmla="*/ 2286 w 4571"/>
                        <a:gd name="connsiteY3" fmla="*/ 799 h 870"/>
                        <a:gd name="connsiteX4" fmla="*/ 0 w 4571"/>
                        <a:gd name="connsiteY4" fmla="*/ 799 h 87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4571" h="870">
                          <a:moveTo>
                            <a:pt x="0" y="799"/>
                          </a:moveTo>
                          <a:cubicBezTo>
                            <a:pt x="667" y="323"/>
                            <a:pt x="1429" y="133"/>
                            <a:pt x="2191" y="37"/>
                          </a:cubicBezTo>
                          <a:cubicBezTo>
                            <a:pt x="2953" y="-58"/>
                            <a:pt x="3715" y="37"/>
                            <a:pt x="4572" y="228"/>
                          </a:cubicBezTo>
                          <a:cubicBezTo>
                            <a:pt x="3810" y="609"/>
                            <a:pt x="3048" y="704"/>
                            <a:pt x="2286" y="799"/>
                          </a:cubicBezTo>
                          <a:cubicBezTo>
                            <a:pt x="1619" y="895"/>
                            <a:pt x="857" y="895"/>
                            <a:pt x="0" y="799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1170" name="Graphic 1">
                    <a:extLst>
                      <a:ext uri="{FF2B5EF4-FFF2-40B4-BE49-F238E27FC236}">
                        <a16:creationId xmlns:a16="http://schemas.microsoft.com/office/drawing/2014/main" id="{ECB6455D-AE7C-477A-B339-44C94246F3DC}"/>
                      </a:ext>
                    </a:extLst>
                  </p:cNvPr>
                  <p:cNvGrpSpPr/>
                  <p:nvPr/>
                </p:nvGrpSpPr>
                <p:grpSpPr>
                  <a:xfrm>
                    <a:off x="5905975" y="3138117"/>
                    <a:ext cx="18097" cy="3726"/>
                    <a:chOff x="5905975" y="3138117"/>
                    <a:chExt cx="18097" cy="3726"/>
                  </a:xfrm>
                  <a:solidFill>
                    <a:srgbClr val="1D120C"/>
                  </a:solidFill>
                </p:grpSpPr>
                <p:sp>
                  <p:nvSpPr>
                    <p:cNvPr id="1185" name="Freeform: Shape 1184">
                      <a:extLst>
                        <a:ext uri="{FF2B5EF4-FFF2-40B4-BE49-F238E27FC236}">
                          <a16:creationId xmlns:a16="http://schemas.microsoft.com/office/drawing/2014/main" id="{6D01FB4E-CEE1-4FDF-8CE0-E21432D15B8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05975" y="3138117"/>
                      <a:ext cx="12668" cy="2160"/>
                    </a:xfrm>
                    <a:custGeom>
                      <a:avLst/>
                      <a:gdLst>
                        <a:gd name="connsiteX0" fmla="*/ 0 w 12668"/>
                        <a:gd name="connsiteY0" fmla="*/ 2084 h 2160"/>
                        <a:gd name="connsiteX1" fmla="*/ 6191 w 12668"/>
                        <a:gd name="connsiteY1" fmla="*/ 370 h 2160"/>
                        <a:gd name="connsiteX2" fmla="*/ 12668 w 12668"/>
                        <a:gd name="connsiteY2" fmla="*/ 560 h 2160"/>
                        <a:gd name="connsiteX3" fmla="*/ 6286 w 12668"/>
                        <a:gd name="connsiteY3" fmla="*/ 1132 h 2160"/>
                        <a:gd name="connsiteX4" fmla="*/ 3239 w 12668"/>
                        <a:gd name="connsiteY4" fmla="*/ 1799 h 2160"/>
                        <a:gd name="connsiteX5" fmla="*/ 0 w 12668"/>
                        <a:gd name="connsiteY5" fmla="*/ 2084 h 216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2668" h="2160">
                          <a:moveTo>
                            <a:pt x="0" y="2084"/>
                          </a:moveTo>
                          <a:cubicBezTo>
                            <a:pt x="2191" y="1799"/>
                            <a:pt x="4001" y="751"/>
                            <a:pt x="6191" y="370"/>
                          </a:cubicBezTo>
                          <a:cubicBezTo>
                            <a:pt x="8287" y="-11"/>
                            <a:pt x="10668" y="-297"/>
                            <a:pt x="12668" y="560"/>
                          </a:cubicBezTo>
                          <a:cubicBezTo>
                            <a:pt x="10478" y="370"/>
                            <a:pt x="8477" y="751"/>
                            <a:pt x="6286" y="1132"/>
                          </a:cubicBezTo>
                          <a:cubicBezTo>
                            <a:pt x="5334" y="1322"/>
                            <a:pt x="4286" y="1608"/>
                            <a:pt x="3239" y="1799"/>
                          </a:cubicBezTo>
                          <a:cubicBezTo>
                            <a:pt x="2191" y="2084"/>
                            <a:pt x="1048" y="2275"/>
                            <a:pt x="0" y="2084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186" name="Freeform: Shape 1185">
                      <a:extLst>
                        <a:ext uri="{FF2B5EF4-FFF2-40B4-BE49-F238E27FC236}">
                          <a16:creationId xmlns:a16="http://schemas.microsoft.com/office/drawing/2014/main" id="{FA85F395-5F94-4BA1-A951-61955847514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08547" y="3139821"/>
                      <a:ext cx="9143" cy="2023"/>
                    </a:xfrm>
                    <a:custGeom>
                      <a:avLst/>
                      <a:gdLst>
                        <a:gd name="connsiteX0" fmla="*/ 0 w 9143"/>
                        <a:gd name="connsiteY0" fmla="*/ 0 h 2023"/>
                        <a:gd name="connsiteX1" fmla="*/ 2096 w 9143"/>
                        <a:gd name="connsiteY1" fmla="*/ 952 h 2023"/>
                        <a:gd name="connsiteX2" fmla="*/ 4381 w 9143"/>
                        <a:gd name="connsiteY2" fmla="*/ 1238 h 2023"/>
                        <a:gd name="connsiteX3" fmla="*/ 9144 w 9143"/>
                        <a:gd name="connsiteY3" fmla="*/ 1333 h 2023"/>
                        <a:gd name="connsiteX4" fmla="*/ 4286 w 9143"/>
                        <a:gd name="connsiteY4" fmla="*/ 2000 h 2023"/>
                        <a:gd name="connsiteX5" fmla="*/ 1810 w 9143"/>
                        <a:gd name="connsiteY5" fmla="*/ 1524 h 2023"/>
                        <a:gd name="connsiteX6" fmla="*/ 0 w 9143"/>
                        <a:gd name="connsiteY6" fmla="*/ 0 h 202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9143" h="2023">
                          <a:moveTo>
                            <a:pt x="0" y="0"/>
                          </a:moveTo>
                          <a:cubicBezTo>
                            <a:pt x="667" y="476"/>
                            <a:pt x="1333" y="762"/>
                            <a:pt x="2096" y="952"/>
                          </a:cubicBezTo>
                          <a:cubicBezTo>
                            <a:pt x="2857" y="1143"/>
                            <a:pt x="3620" y="1238"/>
                            <a:pt x="4381" y="1238"/>
                          </a:cubicBezTo>
                          <a:cubicBezTo>
                            <a:pt x="5905" y="1333"/>
                            <a:pt x="7525" y="1238"/>
                            <a:pt x="9144" y="1333"/>
                          </a:cubicBezTo>
                          <a:cubicBezTo>
                            <a:pt x="7620" y="1905"/>
                            <a:pt x="5905" y="2095"/>
                            <a:pt x="4286" y="2000"/>
                          </a:cubicBezTo>
                          <a:cubicBezTo>
                            <a:pt x="3429" y="1905"/>
                            <a:pt x="2572" y="1810"/>
                            <a:pt x="1810" y="1524"/>
                          </a:cubicBezTo>
                          <a:cubicBezTo>
                            <a:pt x="1143" y="1238"/>
                            <a:pt x="381" y="762"/>
                            <a:pt x="0" y="0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187" name="Freeform: Shape 1186">
                      <a:extLst>
                        <a:ext uri="{FF2B5EF4-FFF2-40B4-BE49-F238E27FC236}">
                          <a16:creationId xmlns:a16="http://schemas.microsoft.com/office/drawing/2014/main" id="{906CCE64-9624-4C1F-930C-A1A1E8B3B1F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13701" y="3138487"/>
                      <a:ext cx="3323" cy="2008"/>
                    </a:xfrm>
                    <a:custGeom>
                      <a:avLst/>
                      <a:gdLst>
                        <a:gd name="connsiteX0" fmla="*/ 180 w 3323"/>
                        <a:gd name="connsiteY0" fmla="*/ 190 h 2008"/>
                        <a:gd name="connsiteX1" fmla="*/ 657 w 3323"/>
                        <a:gd name="connsiteY1" fmla="*/ 1143 h 2008"/>
                        <a:gd name="connsiteX2" fmla="*/ 1609 w 3323"/>
                        <a:gd name="connsiteY2" fmla="*/ 1238 h 2008"/>
                        <a:gd name="connsiteX3" fmla="*/ 2562 w 3323"/>
                        <a:gd name="connsiteY3" fmla="*/ 952 h 2008"/>
                        <a:gd name="connsiteX4" fmla="*/ 3324 w 3323"/>
                        <a:gd name="connsiteY4" fmla="*/ 0 h 2008"/>
                        <a:gd name="connsiteX5" fmla="*/ 3038 w 3323"/>
                        <a:gd name="connsiteY5" fmla="*/ 1334 h 2008"/>
                        <a:gd name="connsiteX6" fmla="*/ 1704 w 3323"/>
                        <a:gd name="connsiteY6" fmla="*/ 2000 h 2008"/>
                        <a:gd name="connsiteX7" fmla="*/ 180 w 3323"/>
                        <a:gd name="connsiteY7" fmla="*/ 1619 h 2008"/>
                        <a:gd name="connsiteX8" fmla="*/ 180 w 3323"/>
                        <a:gd name="connsiteY8" fmla="*/ 190 h 200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3323" h="2008">
                          <a:moveTo>
                            <a:pt x="180" y="190"/>
                          </a:moveTo>
                          <a:cubicBezTo>
                            <a:pt x="276" y="571"/>
                            <a:pt x="466" y="1048"/>
                            <a:pt x="657" y="1143"/>
                          </a:cubicBezTo>
                          <a:cubicBezTo>
                            <a:pt x="942" y="1238"/>
                            <a:pt x="1228" y="1238"/>
                            <a:pt x="1609" y="1238"/>
                          </a:cubicBezTo>
                          <a:cubicBezTo>
                            <a:pt x="1990" y="1238"/>
                            <a:pt x="2371" y="1143"/>
                            <a:pt x="2562" y="952"/>
                          </a:cubicBezTo>
                          <a:cubicBezTo>
                            <a:pt x="2847" y="762"/>
                            <a:pt x="3038" y="381"/>
                            <a:pt x="3324" y="0"/>
                          </a:cubicBezTo>
                          <a:cubicBezTo>
                            <a:pt x="3324" y="476"/>
                            <a:pt x="3324" y="857"/>
                            <a:pt x="3038" y="1334"/>
                          </a:cubicBezTo>
                          <a:cubicBezTo>
                            <a:pt x="2752" y="1810"/>
                            <a:pt x="2085" y="2000"/>
                            <a:pt x="1704" y="2000"/>
                          </a:cubicBezTo>
                          <a:cubicBezTo>
                            <a:pt x="1228" y="2000"/>
                            <a:pt x="657" y="2096"/>
                            <a:pt x="180" y="1619"/>
                          </a:cubicBezTo>
                          <a:cubicBezTo>
                            <a:pt x="-105" y="1143"/>
                            <a:pt x="-10" y="571"/>
                            <a:pt x="180" y="190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188" name="Freeform: Shape 1187">
                      <a:extLst>
                        <a:ext uri="{FF2B5EF4-FFF2-40B4-BE49-F238E27FC236}">
                          <a16:creationId xmlns:a16="http://schemas.microsoft.com/office/drawing/2014/main" id="{08E00288-086F-4F33-AEBE-3A9395CDF63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18472" y="3138582"/>
                      <a:ext cx="5601" cy="2914"/>
                    </a:xfrm>
                    <a:custGeom>
                      <a:avLst/>
                      <a:gdLst>
                        <a:gd name="connsiteX0" fmla="*/ 77 w 5601"/>
                        <a:gd name="connsiteY0" fmla="*/ 0 h 2914"/>
                        <a:gd name="connsiteX1" fmla="*/ 934 w 5601"/>
                        <a:gd name="connsiteY1" fmla="*/ 1429 h 2914"/>
                        <a:gd name="connsiteX2" fmla="*/ 2077 w 5601"/>
                        <a:gd name="connsiteY2" fmla="*/ 2000 h 2914"/>
                        <a:gd name="connsiteX3" fmla="*/ 3887 w 5601"/>
                        <a:gd name="connsiteY3" fmla="*/ 2286 h 2914"/>
                        <a:gd name="connsiteX4" fmla="*/ 5601 w 5601"/>
                        <a:gd name="connsiteY4" fmla="*/ 2667 h 2914"/>
                        <a:gd name="connsiteX5" fmla="*/ 3791 w 5601"/>
                        <a:gd name="connsiteY5" fmla="*/ 2857 h 2914"/>
                        <a:gd name="connsiteX6" fmla="*/ 2077 w 5601"/>
                        <a:gd name="connsiteY6" fmla="*/ 2762 h 2914"/>
                        <a:gd name="connsiteX7" fmla="*/ 1029 w 5601"/>
                        <a:gd name="connsiteY7" fmla="*/ 2477 h 2914"/>
                        <a:gd name="connsiteX8" fmla="*/ 362 w 5601"/>
                        <a:gd name="connsiteY8" fmla="*/ 1715 h 2914"/>
                        <a:gd name="connsiteX9" fmla="*/ 77 w 5601"/>
                        <a:gd name="connsiteY9" fmla="*/ 0 h 291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5601" h="2914">
                          <a:moveTo>
                            <a:pt x="77" y="0"/>
                          </a:moveTo>
                          <a:cubicBezTo>
                            <a:pt x="172" y="571"/>
                            <a:pt x="553" y="1048"/>
                            <a:pt x="934" y="1429"/>
                          </a:cubicBezTo>
                          <a:cubicBezTo>
                            <a:pt x="1315" y="1810"/>
                            <a:pt x="1505" y="2000"/>
                            <a:pt x="2077" y="2000"/>
                          </a:cubicBezTo>
                          <a:cubicBezTo>
                            <a:pt x="2648" y="2000"/>
                            <a:pt x="3315" y="2096"/>
                            <a:pt x="3887" y="2286"/>
                          </a:cubicBezTo>
                          <a:cubicBezTo>
                            <a:pt x="4458" y="2477"/>
                            <a:pt x="5030" y="2572"/>
                            <a:pt x="5601" y="2667"/>
                          </a:cubicBezTo>
                          <a:cubicBezTo>
                            <a:pt x="5030" y="2953"/>
                            <a:pt x="4363" y="2953"/>
                            <a:pt x="3791" y="2857"/>
                          </a:cubicBezTo>
                          <a:cubicBezTo>
                            <a:pt x="3220" y="2857"/>
                            <a:pt x="2648" y="2762"/>
                            <a:pt x="2077" y="2762"/>
                          </a:cubicBezTo>
                          <a:cubicBezTo>
                            <a:pt x="1791" y="2762"/>
                            <a:pt x="1410" y="2667"/>
                            <a:pt x="1029" y="2477"/>
                          </a:cubicBezTo>
                          <a:cubicBezTo>
                            <a:pt x="743" y="2286"/>
                            <a:pt x="458" y="2000"/>
                            <a:pt x="362" y="1715"/>
                          </a:cubicBezTo>
                          <a:cubicBezTo>
                            <a:pt x="77" y="1238"/>
                            <a:pt x="-114" y="571"/>
                            <a:pt x="77" y="0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1171" name="Graphic 1">
                    <a:extLst>
                      <a:ext uri="{FF2B5EF4-FFF2-40B4-BE49-F238E27FC236}">
                        <a16:creationId xmlns:a16="http://schemas.microsoft.com/office/drawing/2014/main" id="{81B3E2FE-85D8-470C-86E6-A2307166FAA5}"/>
                      </a:ext>
                    </a:extLst>
                  </p:cNvPr>
                  <p:cNvGrpSpPr/>
                  <p:nvPr/>
                </p:nvGrpSpPr>
                <p:grpSpPr>
                  <a:xfrm>
                    <a:off x="5961958" y="3122089"/>
                    <a:ext cx="16597" cy="13888"/>
                    <a:chOff x="5961958" y="3122089"/>
                    <a:chExt cx="16597" cy="13888"/>
                  </a:xfrm>
                  <a:solidFill>
                    <a:srgbClr val="1D120C"/>
                  </a:solidFill>
                </p:grpSpPr>
                <p:sp>
                  <p:nvSpPr>
                    <p:cNvPr id="1181" name="Freeform: Shape 1180">
                      <a:extLst>
                        <a:ext uri="{FF2B5EF4-FFF2-40B4-BE49-F238E27FC236}">
                          <a16:creationId xmlns:a16="http://schemas.microsoft.com/office/drawing/2014/main" id="{33EFFFD1-F7B6-49D1-B09B-4C9DF74AC80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64512" y="3125621"/>
                      <a:ext cx="10043" cy="10356"/>
                    </a:xfrm>
                    <a:custGeom>
                      <a:avLst/>
                      <a:gdLst>
                        <a:gd name="connsiteX0" fmla="*/ 9948 w 10043"/>
                        <a:gd name="connsiteY0" fmla="*/ 9532 h 10356"/>
                        <a:gd name="connsiteX1" fmla="*/ 5186 w 10043"/>
                        <a:gd name="connsiteY1" fmla="*/ 9723 h 10356"/>
                        <a:gd name="connsiteX2" fmla="*/ 2805 w 10043"/>
                        <a:gd name="connsiteY2" fmla="*/ 9723 h 10356"/>
                        <a:gd name="connsiteX3" fmla="*/ 709 w 10043"/>
                        <a:gd name="connsiteY3" fmla="*/ 10199 h 10356"/>
                        <a:gd name="connsiteX4" fmla="*/ 423 w 10043"/>
                        <a:gd name="connsiteY4" fmla="*/ 9723 h 10356"/>
                        <a:gd name="connsiteX5" fmla="*/ 2709 w 10043"/>
                        <a:gd name="connsiteY5" fmla="*/ 8199 h 10356"/>
                        <a:gd name="connsiteX6" fmla="*/ 2900 w 10043"/>
                        <a:gd name="connsiteY6" fmla="*/ 8770 h 10356"/>
                        <a:gd name="connsiteX7" fmla="*/ 2328 w 10043"/>
                        <a:gd name="connsiteY7" fmla="*/ 8961 h 10356"/>
                        <a:gd name="connsiteX8" fmla="*/ 1662 w 10043"/>
                        <a:gd name="connsiteY8" fmla="*/ 8961 h 10356"/>
                        <a:gd name="connsiteX9" fmla="*/ 519 w 10043"/>
                        <a:gd name="connsiteY9" fmla="*/ 8104 h 10356"/>
                        <a:gd name="connsiteX10" fmla="*/ 42 w 10043"/>
                        <a:gd name="connsiteY10" fmla="*/ 5913 h 10356"/>
                        <a:gd name="connsiteX11" fmla="*/ 42 w 10043"/>
                        <a:gd name="connsiteY11" fmla="*/ 3722 h 10356"/>
                        <a:gd name="connsiteX12" fmla="*/ 233 w 10043"/>
                        <a:gd name="connsiteY12" fmla="*/ 1531 h 10356"/>
                        <a:gd name="connsiteX13" fmla="*/ 2233 w 10043"/>
                        <a:gd name="connsiteY13" fmla="*/ 7 h 10356"/>
                        <a:gd name="connsiteX14" fmla="*/ 4043 w 10043"/>
                        <a:gd name="connsiteY14" fmla="*/ 1722 h 10356"/>
                        <a:gd name="connsiteX15" fmla="*/ 4233 w 10043"/>
                        <a:gd name="connsiteY15" fmla="*/ 6103 h 10356"/>
                        <a:gd name="connsiteX16" fmla="*/ 3948 w 10043"/>
                        <a:gd name="connsiteY16" fmla="*/ 5818 h 10356"/>
                        <a:gd name="connsiteX17" fmla="*/ 6234 w 10043"/>
                        <a:gd name="connsiteY17" fmla="*/ 4484 h 10356"/>
                        <a:gd name="connsiteX18" fmla="*/ 7567 w 10043"/>
                        <a:gd name="connsiteY18" fmla="*/ 3627 h 10356"/>
                        <a:gd name="connsiteX19" fmla="*/ 9282 w 10043"/>
                        <a:gd name="connsiteY19" fmla="*/ 3913 h 10356"/>
                        <a:gd name="connsiteX20" fmla="*/ 9186 w 10043"/>
                        <a:gd name="connsiteY20" fmla="*/ 4770 h 10356"/>
                        <a:gd name="connsiteX21" fmla="*/ 8805 w 10043"/>
                        <a:gd name="connsiteY21" fmla="*/ 5437 h 10356"/>
                        <a:gd name="connsiteX22" fmla="*/ 8615 w 10043"/>
                        <a:gd name="connsiteY22" fmla="*/ 6675 h 10356"/>
                        <a:gd name="connsiteX23" fmla="*/ 10044 w 10043"/>
                        <a:gd name="connsiteY23" fmla="*/ 9151 h 10356"/>
                        <a:gd name="connsiteX24" fmla="*/ 8424 w 10043"/>
                        <a:gd name="connsiteY24" fmla="*/ 6675 h 10356"/>
                        <a:gd name="connsiteX25" fmla="*/ 8996 w 10043"/>
                        <a:gd name="connsiteY25" fmla="*/ 4008 h 10356"/>
                        <a:gd name="connsiteX26" fmla="*/ 7853 w 10043"/>
                        <a:gd name="connsiteY26" fmla="*/ 3913 h 10356"/>
                        <a:gd name="connsiteX27" fmla="*/ 6710 w 10043"/>
                        <a:gd name="connsiteY27" fmla="*/ 4675 h 10356"/>
                        <a:gd name="connsiteX28" fmla="*/ 5567 w 10043"/>
                        <a:gd name="connsiteY28" fmla="*/ 5627 h 10356"/>
                        <a:gd name="connsiteX29" fmla="*/ 3948 w 10043"/>
                        <a:gd name="connsiteY29" fmla="*/ 6294 h 10356"/>
                        <a:gd name="connsiteX30" fmla="*/ 3662 w 10043"/>
                        <a:gd name="connsiteY30" fmla="*/ 6008 h 10356"/>
                        <a:gd name="connsiteX31" fmla="*/ 3662 w 10043"/>
                        <a:gd name="connsiteY31" fmla="*/ 6008 h 10356"/>
                        <a:gd name="connsiteX32" fmla="*/ 3471 w 10043"/>
                        <a:gd name="connsiteY32" fmla="*/ 1817 h 10356"/>
                        <a:gd name="connsiteX33" fmla="*/ 2328 w 10043"/>
                        <a:gd name="connsiteY33" fmla="*/ 674 h 10356"/>
                        <a:gd name="connsiteX34" fmla="*/ 1185 w 10043"/>
                        <a:gd name="connsiteY34" fmla="*/ 1722 h 10356"/>
                        <a:gd name="connsiteX35" fmla="*/ 995 w 10043"/>
                        <a:gd name="connsiteY35" fmla="*/ 3722 h 10356"/>
                        <a:gd name="connsiteX36" fmla="*/ 995 w 10043"/>
                        <a:gd name="connsiteY36" fmla="*/ 5818 h 10356"/>
                        <a:gd name="connsiteX37" fmla="*/ 1376 w 10043"/>
                        <a:gd name="connsiteY37" fmla="*/ 7818 h 10356"/>
                        <a:gd name="connsiteX38" fmla="*/ 2805 w 10043"/>
                        <a:gd name="connsiteY38" fmla="*/ 8199 h 10356"/>
                        <a:gd name="connsiteX39" fmla="*/ 2805 w 10043"/>
                        <a:gd name="connsiteY39" fmla="*/ 8199 h 10356"/>
                        <a:gd name="connsiteX40" fmla="*/ 3281 w 10043"/>
                        <a:gd name="connsiteY40" fmla="*/ 8389 h 10356"/>
                        <a:gd name="connsiteX41" fmla="*/ 3186 w 10043"/>
                        <a:gd name="connsiteY41" fmla="*/ 8770 h 10356"/>
                        <a:gd name="connsiteX42" fmla="*/ 804 w 10043"/>
                        <a:gd name="connsiteY42" fmla="*/ 10294 h 10356"/>
                        <a:gd name="connsiteX43" fmla="*/ 423 w 10043"/>
                        <a:gd name="connsiteY43" fmla="*/ 10199 h 10356"/>
                        <a:gd name="connsiteX44" fmla="*/ 519 w 10043"/>
                        <a:gd name="connsiteY44" fmla="*/ 9818 h 10356"/>
                        <a:gd name="connsiteX45" fmla="*/ 2995 w 10043"/>
                        <a:gd name="connsiteY45" fmla="*/ 9342 h 10356"/>
                        <a:gd name="connsiteX46" fmla="*/ 5376 w 10043"/>
                        <a:gd name="connsiteY46" fmla="*/ 9437 h 10356"/>
                        <a:gd name="connsiteX47" fmla="*/ 9948 w 10043"/>
                        <a:gd name="connsiteY47" fmla="*/ 9532 h 1035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</a:cxnLst>
                      <a:rect l="l" t="t" r="r" b="b"/>
                      <a:pathLst>
                        <a:path w="10043" h="10356">
                          <a:moveTo>
                            <a:pt x="9948" y="9532"/>
                          </a:moveTo>
                          <a:lnTo>
                            <a:pt x="5186" y="9723"/>
                          </a:lnTo>
                          <a:cubicBezTo>
                            <a:pt x="4424" y="9723"/>
                            <a:pt x="3567" y="9723"/>
                            <a:pt x="2805" y="9723"/>
                          </a:cubicBezTo>
                          <a:cubicBezTo>
                            <a:pt x="2043" y="9723"/>
                            <a:pt x="1281" y="9818"/>
                            <a:pt x="709" y="10199"/>
                          </a:cubicBezTo>
                          <a:lnTo>
                            <a:pt x="423" y="9723"/>
                          </a:lnTo>
                          <a:lnTo>
                            <a:pt x="2709" y="8199"/>
                          </a:lnTo>
                          <a:lnTo>
                            <a:pt x="2900" y="8770"/>
                          </a:lnTo>
                          <a:cubicBezTo>
                            <a:pt x="2709" y="8866"/>
                            <a:pt x="2519" y="8866"/>
                            <a:pt x="2328" y="8961"/>
                          </a:cubicBezTo>
                          <a:cubicBezTo>
                            <a:pt x="2138" y="8961"/>
                            <a:pt x="1852" y="9056"/>
                            <a:pt x="1662" y="8961"/>
                          </a:cubicBezTo>
                          <a:cubicBezTo>
                            <a:pt x="1090" y="8866"/>
                            <a:pt x="709" y="8485"/>
                            <a:pt x="519" y="8104"/>
                          </a:cubicBezTo>
                          <a:cubicBezTo>
                            <a:pt x="138" y="7342"/>
                            <a:pt x="42" y="6580"/>
                            <a:pt x="42" y="5913"/>
                          </a:cubicBezTo>
                          <a:cubicBezTo>
                            <a:pt x="-53" y="5151"/>
                            <a:pt x="42" y="4484"/>
                            <a:pt x="42" y="3722"/>
                          </a:cubicBezTo>
                          <a:cubicBezTo>
                            <a:pt x="138" y="2960"/>
                            <a:pt x="42" y="2293"/>
                            <a:pt x="233" y="1531"/>
                          </a:cubicBezTo>
                          <a:cubicBezTo>
                            <a:pt x="423" y="769"/>
                            <a:pt x="1185" y="-88"/>
                            <a:pt x="2233" y="7"/>
                          </a:cubicBezTo>
                          <a:cubicBezTo>
                            <a:pt x="3281" y="103"/>
                            <a:pt x="3852" y="960"/>
                            <a:pt x="4043" y="1722"/>
                          </a:cubicBezTo>
                          <a:cubicBezTo>
                            <a:pt x="4424" y="3246"/>
                            <a:pt x="4138" y="4675"/>
                            <a:pt x="4233" y="6103"/>
                          </a:cubicBezTo>
                          <a:lnTo>
                            <a:pt x="3948" y="5818"/>
                          </a:lnTo>
                          <a:cubicBezTo>
                            <a:pt x="4710" y="5818"/>
                            <a:pt x="5472" y="5056"/>
                            <a:pt x="6234" y="4484"/>
                          </a:cubicBezTo>
                          <a:cubicBezTo>
                            <a:pt x="6615" y="4198"/>
                            <a:pt x="7091" y="3817"/>
                            <a:pt x="7567" y="3627"/>
                          </a:cubicBezTo>
                          <a:cubicBezTo>
                            <a:pt x="8139" y="3436"/>
                            <a:pt x="8805" y="3436"/>
                            <a:pt x="9282" y="3913"/>
                          </a:cubicBezTo>
                          <a:cubicBezTo>
                            <a:pt x="9472" y="4294"/>
                            <a:pt x="9282" y="4579"/>
                            <a:pt x="9186" y="4770"/>
                          </a:cubicBezTo>
                          <a:cubicBezTo>
                            <a:pt x="9091" y="4960"/>
                            <a:pt x="8901" y="5246"/>
                            <a:pt x="8805" y="5437"/>
                          </a:cubicBezTo>
                          <a:cubicBezTo>
                            <a:pt x="8615" y="5722"/>
                            <a:pt x="8520" y="6199"/>
                            <a:pt x="8615" y="6675"/>
                          </a:cubicBezTo>
                          <a:cubicBezTo>
                            <a:pt x="8710" y="7627"/>
                            <a:pt x="9567" y="8294"/>
                            <a:pt x="10044" y="9151"/>
                          </a:cubicBezTo>
                          <a:cubicBezTo>
                            <a:pt x="9567" y="8294"/>
                            <a:pt x="8615" y="7723"/>
                            <a:pt x="8424" y="6675"/>
                          </a:cubicBezTo>
                          <a:cubicBezTo>
                            <a:pt x="8043" y="5627"/>
                            <a:pt x="9186" y="4579"/>
                            <a:pt x="8996" y="4008"/>
                          </a:cubicBezTo>
                          <a:cubicBezTo>
                            <a:pt x="8805" y="3817"/>
                            <a:pt x="8234" y="3722"/>
                            <a:pt x="7853" y="3913"/>
                          </a:cubicBezTo>
                          <a:cubicBezTo>
                            <a:pt x="7472" y="4103"/>
                            <a:pt x="7091" y="4389"/>
                            <a:pt x="6710" y="4675"/>
                          </a:cubicBezTo>
                          <a:cubicBezTo>
                            <a:pt x="6329" y="4960"/>
                            <a:pt x="5948" y="5341"/>
                            <a:pt x="5567" y="5627"/>
                          </a:cubicBezTo>
                          <a:cubicBezTo>
                            <a:pt x="5186" y="5913"/>
                            <a:pt x="4614" y="6294"/>
                            <a:pt x="3948" y="6294"/>
                          </a:cubicBezTo>
                          <a:cubicBezTo>
                            <a:pt x="3757" y="6294"/>
                            <a:pt x="3662" y="6199"/>
                            <a:pt x="3662" y="6008"/>
                          </a:cubicBezTo>
                          <a:lnTo>
                            <a:pt x="3662" y="6008"/>
                          </a:lnTo>
                          <a:cubicBezTo>
                            <a:pt x="3567" y="4579"/>
                            <a:pt x="3852" y="3055"/>
                            <a:pt x="3471" y="1817"/>
                          </a:cubicBezTo>
                          <a:cubicBezTo>
                            <a:pt x="3281" y="1246"/>
                            <a:pt x="2805" y="674"/>
                            <a:pt x="2328" y="674"/>
                          </a:cubicBezTo>
                          <a:cubicBezTo>
                            <a:pt x="1852" y="674"/>
                            <a:pt x="1376" y="1150"/>
                            <a:pt x="1185" y="1722"/>
                          </a:cubicBezTo>
                          <a:cubicBezTo>
                            <a:pt x="995" y="2293"/>
                            <a:pt x="995" y="3055"/>
                            <a:pt x="995" y="3722"/>
                          </a:cubicBezTo>
                          <a:cubicBezTo>
                            <a:pt x="995" y="4389"/>
                            <a:pt x="900" y="5151"/>
                            <a:pt x="995" y="5818"/>
                          </a:cubicBezTo>
                          <a:cubicBezTo>
                            <a:pt x="995" y="6484"/>
                            <a:pt x="1090" y="7246"/>
                            <a:pt x="1376" y="7818"/>
                          </a:cubicBezTo>
                          <a:cubicBezTo>
                            <a:pt x="1662" y="8389"/>
                            <a:pt x="2138" y="8485"/>
                            <a:pt x="2805" y="8199"/>
                          </a:cubicBezTo>
                          <a:lnTo>
                            <a:pt x="2805" y="8199"/>
                          </a:lnTo>
                          <a:cubicBezTo>
                            <a:pt x="2995" y="8104"/>
                            <a:pt x="3186" y="8199"/>
                            <a:pt x="3281" y="8389"/>
                          </a:cubicBezTo>
                          <a:cubicBezTo>
                            <a:pt x="3376" y="8580"/>
                            <a:pt x="3281" y="8675"/>
                            <a:pt x="3186" y="8770"/>
                          </a:cubicBezTo>
                          <a:lnTo>
                            <a:pt x="804" y="10294"/>
                          </a:lnTo>
                          <a:cubicBezTo>
                            <a:pt x="709" y="10390"/>
                            <a:pt x="519" y="10390"/>
                            <a:pt x="423" y="10199"/>
                          </a:cubicBezTo>
                          <a:cubicBezTo>
                            <a:pt x="328" y="10104"/>
                            <a:pt x="423" y="9913"/>
                            <a:pt x="519" y="9818"/>
                          </a:cubicBezTo>
                          <a:cubicBezTo>
                            <a:pt x="1281" y="9342"/>
                            <a:pt x="2233" y="9342"/>
                            <a:pt x="2995" y="9342"/>
                          </a:cubicBezTo>
                          <a:cubicBezTo>
                            <a:pt x="3852" y="9437"/>
                            <a:pt x="4614" y="9437"/>
                            <a:pt x="5376" y="9437"/>
                          </a:cubicBezTo>
                          <a:lnTo>
                            <a:pt x="9948" y="9532"/>
                          </a:ln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182" name="Freeform: Shape 1181">
                      <a:extLst>
                        <a:ext uri="{FF2B5EF4-FFF2-40B4-BE49-F238E27FC236}">
                          <a16:creationId xmlns:a16="http://schemas.microsoft.com/office/drawing/2014/main" id="{87F7AB7A-7EE9-4D36-8220-DAE7BF5AC26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65602" y="3123723"/>
                      <a:ext cx="3534" cy="2321"/>
                    </a:xfrm>
                    <a:custGeom>
                      <a:avLst/>
                      <a:gdLst>
                        <a:gd name="connsiteX0" fmla="*/ 667 w 3534"/>
                        <a:gd name="connsiteY0" fmla="*/ 0 h 2321"/>
                        <a:gd name="connsiteX1" fmla="*/ 667 w 3534"/>
                        <a:gd name="connsiteY1" fmla="*/ 1143 h 2321"/>
                        <a:gd name="connsiteX2" fmla="*/ 1333 w 3534"/>
                        <a:gd name="connsiteY2" fmla="*/ 1524 h 2321"/>
                        <a:gd name="connsiteX3" fmla="*/ 2476 w 3534"/>
                        <a:gd name="connsiteY3" fmla="*/ 1429 h 2321"/>
                        <a:gd name="connsiteX4" fmla="*/ 3524 w 3534"/>
                        <a:gd name="connsiteY4" fmla="*/ 952 h 2321"/>
                        <a:gd name="connsiteX5" fmla="*/ 2667 w 3534"/>
                        <a:gd name="connsiteY5" fmla="*/ 2000 h 2321"/>
                        <a:gd name="connsiteX6" fmla="*/ 1238 w 3534"/>
                        <a:gd name="connsiteY6" fmla="*/ 2286 h 2321"/>
                        <a:gd name="connsiteX7" fmla="*/ 476 w 3534"/>
                        <a:gd name="connsiteY7" fmla="*/ 2000 h 2321"/>
                        <a:gd name="connsiteX8" fmla="*/ 0 w 3534"/>
                        <a:gd name="connsiteY8" fmla="*/ 1238 h 2321"/>
                        <a:gd name="connsiteX9" fmla="*/ 667 w 3534"/>
                        <a:gd name="connsiteY9" fmla="*/ 0 h 232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3534" h="2321">
                          <a:moveTo>
                            <a:pt x="667" y="0"/>
                          </a:moveTo>
                          <a:cubicBezTo>
                            <a:pt x="667" y="476"/>
                            <a:pt x="476" y="857"/>
                            <a:pt x="667" y="1143"/>
                          </a:cubicBezTo>
                          <a:cubicBezTo>
                            <a:pt x="762" y="1429"/>
                            <a:pt x="1048" y="1429"/>
                            <a:pt x="1333" y="1524"/>
                          </a:cubicBezTo>
                          <a:cubicBezTo>
                            <a:pt x="1715" y="1524"/>
                            <a:pt x="2095" y="1524"/>
                            <a:pt x="2476" y="1429"/>
                          </a:cubicBezTo>
                          <a:cubicBezTo>
                            <a:pt x="2857" y="1333"/>
                            <a:pt x="3334" y="1333"/>
                            <a:pt x="3524" y="952"/>
                          </a:cubicBezTo>
                          <a:cubicBezTo>
                            <a:pt x="3619" y="1429"/>
                            <a:pt x="3048" y="1810"/>
                            <a:pt x="2667" y="2000"/>
                          </a:cubicBezTo>
                          <a:cubicBezTo>
                            <a:pt x="2286" y="2286"/>
                            <a:pt x="1810" y="2381"/>
                            <a:pt x="1238" y="2286"/>
                          </a:cubicBezTo>
                          <a:cubicBezTo>
                            <a:pt x="952" y="2286"/>
                            <a:pt x="667" y="2191"/>
                            <a:pt x="476" y="2000"/>
                          </a:cubicBezTo>
                          <a:cubicBezTo>
                            <a:pt x="191" y="1810"/>
                            <a:pt x="0" y="1524"/>
                            <a:pt x="0" y="1238"/>
                          </a:cubicBezTo>
                          <a:cubicBezTo>
                            <a:pt x="0" y="667"/>
                            <a:pt x="286" y="286"/>
                            <a:pt x="667" y="0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183" name="Freeform: Shape 1182">
                      <a:extLst>
                        <a:ext uri="{FF2B5EF4-FFF2-40B4-BE49-F238E27FC236}">
                          <a16:creationId xmlns:a16="http://schemas.microsoft.com/office/drawing/2014/main" id="{2FC5DB1D-FCD3-4FF4-9328-1B5827AEE26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66612" y="3123271"/>
                      <a:ext cx="2418" cy="1595"/>
                    </a:xfrm>
                    <a:custGeom>
                      <a:avLst/>
                      <a:gdLst>
                        <a:gd name="connsiteX0" fmla="*/ 37 w 2418"/>
                        <a:gd name="connsiteY0" fmla="*/ 1595 h 1595"/>
                        <a:gd name="connsiteX1" fmla="*/ 228 w 2418"/>
                        <a:gd name="connsiteY1" fmla="*/ 738 h 1595"/>
                        <a:gd name="connsiteX2" fmla="*/ 990 w 2418"/>
                        <a:gd name="connsiteY2" fmla="*/ 71 h 1595"/>
                        <a:gd name="connsiteX3" fmla="*/ 1657 w 2418"/>
                        <a:gd name="connsiteY3" fmla="*/ 71 h 1595"/>
                        <a:gd name="connsiteX4" fmla="*/ 2133 w 2418"/>
                        <a:gd name="connsiteY4" fmla="*/ 357 h 1595"/>
                        <a:gd name="connsiteX5" fmla="*/ 2419 w 2418"/>
                        <a:gd name="connsiteY5" fmla="*/ 833 h 1595"/>
                        <a:gd name="connsiteX6" fmla="*/ 2133 w 2418"/>
                        <a:gd name="connsiteY6" fmla="*/ 1310 h 1595"/>
                        <a:gd name="connsiteX7" fmla="*/ 2038 w 2418"/>
                        <a:gd name="connsiteY7" fmla="*/ 1024 h 1595"/>
                        <a:gd name="connsiteX8" fmla="*/ 1752 w 2418"/>
                        <a:gd name="connsiteY8" fmla="*/ 929 h 1595"/>
                        <a:gd name="connsiteX9" fmla="*/ 1276 w 2418"/>
                        <a:gd name="connsiteY9" fmla="*/ 929 h 1595"/>
                        <a:gd name="connsiteX10" fmla="*/ 37 w 2418"/>
                        <a:gd name="connsiteY10" fmla="*/ 1595 h 159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2418" h="1595">
                          <a:moveTo>
                            <a:pt x="37" y="1595"/>
                          </a:moveTo>
                          <a:cubicBezTo>
                            <a:pt x="-58" y="1310"/>
                            <a:pt x="37" y="1024"/>
                            <a:pt x="228" y="738"/>
                          </a:cubicBezTo>
                          <a:cubicBezTo>
                            <a:pt x="323" y="452"/>
                            <a:pt x="609" y="262"/>
                            <a:pt x="990" y="71"/>
                          </a:cubicBezTo>
                          <a:cubicBezTo>
                            <a:pt x="1180" y="-24"/>
                            <a:pt x="1371" y="-24"/>
                            <a:pt x="1657" y="71"/>
                          </a:cubicBezTo>
                          <a:cubicBezTo>
                            <a:pt x="1847" y="167"/>
                            <a:pt x="2038" y="167"/>
                            <a:pt x="2133" y="357"/>
                          </a:cubicBezTo>
                          <a:cubicBezTo>
                            <a:pt x="2228" y="452"/>
                            <a:pt x="2323" y="643"/>
                            <a:pt x="2419" y="833"/>
                          </a:cubicBezTo>
                          <a:cubicBezTo>
                            <a:pt x="2419" y="1024"/>
                            <a:pt x="2323" y="1214"/>
                            <a:pt x="2133" y="1310"/>
                          </a:cubicBezTo>
                          <a:cubicBezTo>
                            <a:pt x="2133" y="1119"/>
                            <a:pt x="2133" y="1024"/>
                            <a:pt x="2038" y="1024"/>
                          </a:cubicBezTo>
                          <a:cubicBezTo>
                            <a:pt x="1942" y="929"/>
                            <a:pt x="1847" y="929"/>
                            <a:pt x="1752" y="929"/>
                          </a:cubicBezTo>
                          <a:cubicBezTo>
                            <a:pt x="1561" y="833"/>
                            <a:pt x="1466" y="833"/>
                            <a:pt x="1276" y="929"/>
                          </a:cubicBezTo>
                          <a:cubicBezTo>
                            <a:pt x="895" y="929"/>
                            <a:pt x="514" y="1214"/>
                            <a:pt x="37" y="1595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184" name="Freeform: Shape 1183">
                      <a:extLst>
                        <a:ext uri="{FF2B5EF4-FFF2-40B4-BE49-F238E27FC236}">
                          <a16:creationId xmlns:a16="http://schemas.microsoft.com/office/drawing/2014/main" id="{4E8A7758-6ABE-4746-B9F8-50F9D5C3F0A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61958" y="3122089"/>
                      <a:ext cx="16597" cy="8587"/>
                    </a:xfrm>
                    <a:custGeom>
                      <a:avLst/>
                      <a:gdLst>
                        <a:gd name="connsiteX0" fmla="*/ 2691 w 16597"/>
                        <a:gd name="connsiteY0" fmla="*/ 8301 h 8587"/>
                        <a:gd name="connsiteX1" fmla="*/ 500 w 16597"/>
                        <a:gd name="connsiteY1" fmla="*/ 8587 h 8587"/>
                        <a:gd name="connsiteX2" fmla="*/ 310 w 16597"/>
                        <a:gd name="connsiteY2" fmla="*/ 8492 h 8587"/>
                        <a:gd name="connsiteX3" fmla="*/ 310 w 16597"/>
                        <a:gd name="connsiteY3" fmla="*/ 8492 h 8587"/>
                        <a:gd name="connsiteX4" fmla="*/ 119 w 16597"/>
                        <a:gd name="connsiteY4" fmla="*/ 5063 h 8587"/>
                        <a:gd name="connsiteX5" fmla="*/ 1072 w 16597"/>
                        <a:gd name="connsiteY5" fmla="*/ 1729 h 8587"/>
                        <a:gd name="connsiteX6" fmla="*/ 4310 w 16597"/>
                        <a:gd name="connsiteY6" fmla="*/ 110 h 8587"/>
                        <a:gd name="connsiteX7" fmla="*/ 7834 w 16597"/>
                        <a:gd name="connsiteY7" fmla="*/ 110 h 8587"/>
                        <a:gd name="connsiteX8" fmla="*/ 7834 w 16597"/>
                        <a:gd name="connsiteY8" fmla="*/ 110 h 8587"/>
                        <a:gd name="connsiteX9" fmla="*/ 8215 w 16597"/>
                        <a:gd name="connsiteY9" fmla="*/ 396 h 8587"/>
                        <a:gd name="connsiteX10" fmla="*/ 8977 w 16597"/>
                        <a:gd name="connsiteY10" fmla="*/ 2967 h 8587"/>
                        <a:gd name="connsiteX11" fmla="*/ 10882 w 16597"/>
                        <a:gd name="connsiteY11" fmla="*/ 4872 h 8587"/>
                        <a:gd name="connsiteX12" fmla="*/ 16597 w 16597"/>
                        <a:gd name="connsiteY12" fmla="*/ 6015 h 8587"/>
                        <a:gd name="connsiteX13" fmla="*/ 10597 w 16597"/>
                        <a:gd name="connsiteY13" fmla="*/ 5349 h 8587"/>
                        <a:gd name="connsiteX14" fmla="*/ 8311 w 16597"/>
                        <a:gd name="connsiteY14" fmla="*/ 3253 h 8587"/>
                        <a:gd name="connsiteX15" fmla="*/ 7453 w 16597"/>
                        <a:gd name="connsiteY15" fmla="*/ 396 h 8587"/>
                        <a:gd name="connsiteX16" fmla="*/ 7834 w 16597"/>
                        <a:gd name="connsiteY16" fmla="*/ 681 h 8587"/>
                        <a:gd name="connsiteX17" fmla="*/ 4405 w 16597"/>
                        <a:gd name="connsiteY17" fmla="*/ 681 h 8587"/>
                        <a:gd name="connsiteX18" fmla="*/ 1643 w 16597"/>
                        <a:gd name="connsiteY18" fmla="*/ 1920 h 8587"/>
                        <a:gd name="connsiteX19" fmla="*/ 595 w 16597"/>
                        <a:gd name="connsiteY19" fmla="*/ 4968 h 8587"/>
                        <a:gd name="connsiteX20" fmla="*/ 500 w 16597"/>
                        <a:gd name="connsiteY20" fmla="*/ 8206 h 8587"/>
                        <a:gd name="connsiteX21" fmla="*/ 310 w 16597"/>
                        <a:gd name="connsiteY21" fmla="*/ 8111 h 8587"/>
                        <a:gd name="connsiteX22" fmla="*/ 2691 w 16597"/>
                        <a:gd name="connsiteY22" fmla="*/ 8301 h 858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</a:cxnLst>
                      <a:rect l="l" t="t" r="r" b="b"/>
                      <a:pathLst>
                        <a:path w="16597" h="8587">
                          <a:moveTo>
                            <a:pt x="2691" y="8301"/>
                          </a:moveTo>
                          <a:cubicBezTo>
                            <a:pt x="1929" y="8301"/>
                            <a:pt x="1167" y="8492"/>
                            <a:pt x="500" y="8587"/>
                          </a:cubicBezTo>
                          <a:cubicBezTo>
                            <a:pt x="405" y="8587"/>
                            <a:pt x="405" y="8587"/>
                            <a:pt x="310" y="8492"/>
                          </a:cubicBezTo>
                          <a:lnTo>
                            <a:pt x="310" y="8492"/>
                          </a:lnTo>
                          <a:cubicBezTo>
                            <a:pt x="-167" y="7349"/>
                            <a:pt x="24" y="6206"/>
                            <a:pt x="119" y="5063"/>
                          </a:cubicBezTo>
                          <a:cubicBezTo>
                            <a:pt x="310" y="3920"/>
                            <a:pt x="405" y="2777"/>
                            <a:pt x="1072" y="1729"/>
                          </a:cubicBezTo>
                          <a:cubicBezTo>
                            <a:pt x="1834" y="586"/>
                            <a:pt x="3167" y="205"/>
                            <a:pt x="4310" y="110"/>
                          </a:cubicBezTo>
                          <a:cubicBezTo>
                            <a:pt x="5548" y="-81"/>
                            <a:pt x="6691" y="15"/>
                            <a:pt x="7834" y="110"/>
                          </a:cubicBezTo>
                          <a:lnTo>
                            <a:pt x="7834" y="110"/>
                          </a:lnTo>
                          <a:cubicBezTo>
                            <a:pt x="8025" y="110"/>
                            <a:pt x="8215" y="300"/>
                            <a:pt x="8215" y="396"/>
                          </a:cubicBezTo>
                          <a:cubicBezTo>
                            <a:pt x="8311" y="1253"/>
                            <a:pt x="8596" y="2205"/>
                            <a:pt x="8977" y="2967"/>
                          </a:cubicBezTo>
                          <a:cubicBezTo>
                            <a:pt x="9358" y="3729"/>
                            <a:pt x="10025" y="4396"/>
                            <a:pt x="10882" y="4872"/>
                          </a:cubicBezTo>
                          <a:cubicBezTo>
                            <a:pt x="12597" y="5634"/>
                            <a:pt x="14692" y="5634"/>
                            <a:pt x="16597" y="6015"/>
                          </a:cubicBezTo>
                          <a:cubicBezTo>
                            <a:pt x="14597" y="5920"/>
                            <a:pt x="12597" y="6111"/>
                            <a:pt x="10597" y="5349"/>
                          </a:cubicBezTo>
                          <a:cubicBezTo>
                            <a:pt x="9644" y="4968"/>
                            <a:pt x="8787" y="4206"/>
                            <a:pt x="8311" y="3253"/>
                          </a:cubicBezTo>
                          <a:cubicBezTo>
                            <a:pt x="7834" y="2396"/>
                            <a:pt x="7549" y="1443"/>
                            <a:pt x="7453" y="396"/>
                          </a:cubicBezTo>
                          <a:lnTo>
                            <a:pt x="7834" y="681"/>
                          </a:lnTo>
                          <a:cubicBezTo>
                            <a:pt x="6691" y="586"/>
                            <a:pt x="5548" y="586"/>
                            <a:pt x="4405" y="681"/>
                          </a:cubicBezTo>
                          <a:cubicBezTo>
                            <a:pt x="3262" y="777"/>
                            <a:pt x="2215" y="1062"/>
                            <a:pt x="1643" y="1920"/>
                          </a:cubicBezTo>
                          <a:cubicBezTo>
                            <a:pt x="1072" y="2777"/>
                            <a:pt x="881" y="3825"/>
                            <a:pt x="595" y="4968"/>
                          </a:cubicBezTo>
                          <a:cubicBezTo>
                            <a:pt x="405" y="6015"/>
                            <a:pt x="214" y="7158"/>
                            <a:pt x="500" y="8206"/>
                          </a:cubicBezTo>
                          <a:lnTo>
                            <a:pt x="310" y="8111"/>
                          </a:lnTo>
                          <a:cubicBezTo>
                            <a:pt x="1167" y="8206"/>
                            <a:pt x="1929" y="8206"/>
                            <a:pt x="2691" y="8301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1172" name="Graphic 1">
                    <a:extLst>
                      <a:ext uri="{FF2B5EF4-FFF2-40B4-BE49-F238E27FC236}">
                        <a16:creationId xmlns:a16="http://schemas.microsoft.com/office/drawing/2014/main" id="{BE68A638-D305-4679-88D0-2570AA34D352}"/>
                      </a:ext>
                    </a:extLst>
                  </p:cNvPr>
                  <p:cNvGrpSpPr/>
                  <p:nvPr/>
                </p:nvGrpSpPr>
                <p:grpSpPr>
                  <a:xfrm>
                    <a:off x="5909785" y="3119089"/>
                    <a:ext cx="13715" cy="13722"/>
                    <a:chOff x="5909785" y="3119089"/>
                    <a:chExt cx="13715" cy="13722"/>
                  </a:xfrm>
                  <a:solidFill>
                    <a:srgbClr val="1D120C"/>
                  </a:solidFill>
                </p:grpSpPr>
                <p:sp>
                  <p:nvSpPr>
                    <p:cNvPr id="1177" name="Freeform: Shape 1176">
                      <a:extLst>
                        <a:ext uri="{FF2B5EF4-FFF2-40B4-BE49-F238E27FC236}">
                          <a16:creationId xmlns:a16="http://schemas.microsoft.com/office/drawing/2014/main" id="{007B1287-ED3C-4A71-A70A-24DD4E376BB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09785" y="3119089"/>
                      <a:ext cx="13715" cy="9682"/>
                    </a:xfrm>
                    <a:custGeom>
                      <a:avLst/>
                      <a:gdLst>
                        <a:gd name="connsiteX0" fmla="*/ 1715 w 13715"/>
                        <a:gd name="connsiteY0" fmla="*/ 9492 h 9682"/>
                        <a:gd name="connsiteX1" fmla="*/ 95 w 13715"/>
                        <a:gd name="connsiteY1" fmla="*/ 9683 h 9682"/>
                        <a:gd name="connsiteX2" fmla="*/ 0 w 13715"/>
                        <a:gd name="connsiteY2" fmla="*/ 9588 h 9682"/>
                        <a:gd name="connsiteX3" fmla="*/ 0 w 13715"/>
                        <a:gd name="connsiteY3" fmla="*/ 9588 h 9682"/>
                        <a:gd name="connsiteX4" fmla="*/ 0 w 13715"/>
                        <a:gd name="connsiteY4" fmla="*/ 9588 h 9682"/>
                        <a:gd name="connsiteX5" fmla="*/ 2286 w 13715"/>
                        <a:gd name="connsiteY5" fmla="*/ 6254 h 9682"/>
                        <a:gd name="connsiteX6" fmla="*/ 5429 w 13715"/>
                        <a:gd name="connsiteY6" fmla="*/ 3682 h 9682"/>
                        <a:gd name="connsiteX7" fmla="*/ 7239 w 13715"/>
                        <a:gd name="connsiteY7" fmla="*/ 2539 h 9682"/>
                        <a:gd name="connsiteX8" fmla="*/ 8096 w 13715"/>
                        <a:gd name="connsiteY8" fmla="*/ 2253 h 9682"/>
                        <a:gd name="connsiteX9" fmla="*/ 8287 w 13715"/>
                        <a:gd name="connsiteY9" fmla="*/ 1682 h 9682"/>
                        <a:gd name="connsiteX10" fmla="*/ 8572 w 13715"/>
                        <a:gd name="connsiteY10" fmla="*/ 634 h 9682"/>
                        <a:gd name="connsiteX11" fmla="*/ 9620 w 13715"/>
                        <a:gd name="connsiteY11" fmla="*/ 63 h 9682"/>
                        <a:gd name="connsiteX12" fmla="*/ 10763 w 13715"/>
                        <a:gd name="connsiteY12" fmla="*/ 158 h 9682"/>
                        <a:gd name="connsiteX13" fmla="*/ 11335 w 13715"/>
                        <a:gd name="connsiteY13" fmla="*/ 1110 h 9682"/>
                        <a:gd name="connsiteX14" fmla="*/ 11144 w 13715"/>
                        <a:gd name="connsiteY14" fmla="*/ 920 h 9682"/>
                        <a:gd name="connsiteX15" fmla="*/ 13525 w 13715"/>
                        <a:gd name="connsiteY15" fmla="*/ 1206 h 9682"/>
                        <a:gd name="connsiteX16" fmla="*/ 13525 w 13715"/>
                        <a:gd name="connsiteY16" fmla="*/ 1206 h 9682"/>
                        <a:gd name="connsiteX17" fmla="*/ 13716 w 13715"/>
                        <a:gd name="connsiteY17" fmla="*/ 1015 h 9682"/>
                        <a:gd name="connsiteX18" fmla="*/ 13621 w 13715"/>
                        <a:gd name="connsiteY18" fmla="*/ 1301 h 9682"/>
                        <a:gd name="connsiteX19" fmla="*/ 13621 w 13715"/>
                        <a:gd name="connsiteY19" fmla="*/ 1301 h 9682"/>
                        <a:gd name="connsiteX20" fmla="*/ 11240 w 13715"/>
                        <a:gd name="connsiteY20" fmla="*/ 1396 h 9682"/>
                        <a:gd name="connsiteX21" fmla="*/ 11049 w 13715"/>
                        <a:gd name="connsiteY21" fmla="*/ 1206 h 9682"/>
                        <a:gd name="connsiteX22" fmla="*/ 11049 w 13715"/>
                        <a:gd name="connsiteY22" fmla="*/ 1206 h 9682"/>
                        <a:gd name="connsiteX23" fmla="*/ 9811 w 13715"/>
                        <a:gd name="connsiteY23" fmla="*/ 634 h 9682"/>
                        <a:gd name="connsiteX24" fmla="*/ 9049 w 13715"/>
                        <a:gd name="connsiteY24" fmla="*/ 1777 h 9682"/>
                        <a:gd name="connsiteX25" fmla="*/ 8572 w 13715"/>
                        <a:gd name="connsiteY25" fmla="*/ 2920 h 9682"/>
                        <a:gd name="connsiteX26" fmla="*/ 7525 w 13715"/>
                        <a:gd name="connsiteY26" fmla="*/ 3396 h 9682"/>
                        <a:gd name="connsiteX27" fmla="*/ 6001 w 13715"/>
                        <a:gd name="connsiteY27" fmla="*/ 4444 h 9682"/>
                        <a:gd name="connsiteX28" fmla="*/ 2667 w 13715"/>
                        <a:gd name="connsiteY28" fmla="*/ 6635 h 9682"/>
                        <a:gd name="connsiteX29" fmla="*/ 190 w 13715"/>
                        <a:gd name="connsiteY29" fmla="*/ 9492 h 9682"/>
                        <a:gd name="connsiteX30" fmla="*/ 95 w 13715"/>
                        <a:gd name="connsiteY30" fmla="*/ 9302 h 9682"/>
                        <a:gd name="connsiteX31" fmla="*/ 1715 w 13715"/>
                        <a:gd name="connsiteY31" fmla="*/ 9492 h 968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</a:cxnLst>
                      <a:rect l="l" t="t" r="r" b="b"/>
                      <a:pathLst>
                        <a:path w="13715" h="9682">
                          <a:moveTo>
                            <a:pt x="1715" y="9492"/>
                          </a:moveTo>
                          <a:cubicBezTo>
                            <a:pt x="1143" y="9588"/>
                            <a:pt x="667" y="9588"/>
                            <a:pt x="95" y="9683"/>
                          </a:cubicBezTo>
                          <a:cubicBezTo>
                            <a:pt x="0" y="9683"/>
                            <a:pt x="0" y="9683"/>
                            <a:pt x="0" y="9588"/>
                          </a:cubicBezTo>
                          <a:lnTo>
                            <a:pt x="0" y="9588"/>
                          </a:lnTo>
                          <a:lnTo>
                            <a:pt x="0" y="9588"/>
                          </a:lnTo>
                          <a:cubicBezTo>
                            <a:pt x="286" y="8254"/>
                            <a:pt x="1333" y="7302"/>
                            <a:pt x="2286" y="6254"/>
                          </a:cubicBezTo>
                          <a:cubicBezTo>
                            <a:pt x="3239" y="5301"/>
                            <a:pt x="4381" y="4539"/>
                            <a:pt x="5429" y="3682"/>
                          </a:cubicBezTo>
                          <a:cubicBezTo>
                            <a:pt x="5905" y="3301"/>
                            <a:pt x="6477" y="2825"/>
                            <a:pt x="7239" y="2539"/>
                          </a:cubicBezTo>
                          <a:cubicBezTo>
                            <a:pt x="7620" y="2444"/>
                            <a:pt x="7906" y="2349"/>
                            <a:pt x="8096" y="2253"/>
                          </a:cubicBezTo>
                          <a:cubicBezTo>
                            <a:pt x="8192" y="2253"/>
                            <a:pt x="8287" y="1872"/>
                            <a:pt x="8287" y="1682"/>
                          </a:cubicBezTo>
                          <a:cubicBezTo>
                            <a:pt x="8287" y="1396"/>
                            <a:pt x="8287" y="1015"/>
                            <a:pt x="8572" y="634"/>
                          </a:cubicBezTo>
                          <a:cubicBezTo>
                            <a:pt x="8858" y="253"/>
                            <a:pt x="9334" y="158"/>
                            <a:pt x="9620" y="63"/>
                          </a:cubicBezTo>
                          <a:cubicBezTo>
                            <a:pt x="10001" y="-33"/>
                            <a:pt x="10382" y="-33"/>
                            <a:pt x="10763" y="158"/>
                          </a:cubicBezTo>
                          <a:cubicBezTo>
                            <a:pt x="11240" y="348"/>
                            <a:pt x="11335" y="825"/>
                            <a:pt x="11335" y="1110"/>
                          </a:cubicBezTo>
                          <a:lnTo>
                            <a:pt x="11144" y="920"/>
                          </a:lnTo>
                          <a:cubicBezTo>
                            <a:pt x="11906" y="1015"/>
                            <a:pt x="12764" y="920"/>
                            <a:pt x="13525" y="1206"/>
                          </a:cubicBezTo>
                          <a:lnTo>
                            <a:pt x="13525" y="1206"/>
                          </a:lnTo>
                          <a:lnTo>
                            <a:pt x="13716" y="1015"/>
                          </a:lnTo>
                          <a:lnTo>
                            <a:pt x="13621" y="1301"/>
                          </a:lnTo>
                          <a:cubicBezTo>
                            <a:pt x="13621" y="1301"/>
                            <a:pt x="13621" y="1301"/>
                            <a:pt x="13621" y="1301"/>
                          </a:cubicBezTo>
                          <a:cubicBezTo>
                            <a:pt x="12859" y="1206"/>
                            <a:pt x="12001" y="1301"/>
                            <a:pt x="11240" y="1396"/>
                          </a:cubicBezTo>
                          <a:cubicBezTo>
                            <a:pt x="11144" y="1396"/>
                            <a:pt x="11049" y="1301"/>
                            <a:pt x="11049" y="1206"/>
                          </a:cubicBezTo>
                          <a:lnTo>
                            <a:pt x="11049" y="1206"/>
                          </a:lnTo>
                          <a:cubicBezTo>
                            <a:pt x="10954" y="539"/>
                            <a:pt x="10477" y="444"/>
                            <a:pt x="9811" y="634"/>
                          </a:cubicBezTo>
                          <a:cubicBezTo>
                            <a:pt x="9144" y="825"/>
                            <a:pt x="9049" y="1015"/>
                            <a:pt x="9049" y="1777"/>
                          </a:cubicBezTo>
                          <a:cubicBezTo>
                            <a:pt x="9049" y="2158"/>
                            <a:pt x="9049" y="2539"/>
                            <a:pt x="8572" y="2920"/>
                          </a:cubicBezTo>
                          <a:cubicBezTo>
                            <a:pt x="8192" y="3206"/>
                            <a:pt x="7810" y="3301"/>
                            <a:pt x="7525" y="3396"/>
                          </a:cubicBezTo>
                          <a:cubicBezTo>
                            <a:pt x="6953" y="3587"/>
                            <a:pt x="6477" y="3968"/>
                            <a:pt x="6001" y="4444"/>
                          </a:cubicBezTo>
                          <a:cubicBezTo>
                            <a:pt x="4763" y="5111"/>
                            <a:pt x="3620" y="5778"/>
                            <a:pt x="2667" y="6635"/>
                          </a:cubicBezTo>
                          <a:cubicBezTo>
                            <a:pt x="1715" y="7492"/>
                            <a:pt x="667" y="8349"/>
                            <a:pt x="190" y="9492"/>
                          </a:cubicBezTo>
                          <a:lnTo>
                            <a:pt x="95" y="9302"/>
                          </a:lnTo>
                          <a:cubicBezTo>
                            <a:pt x="667" y="9397"/>
                            <a:pt x="1143" y="9397"/>
                            <a:pt x="1715" y="9492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178" name="Freeform: Shape 1177">
                      <a:extLst>
                        <a:ext uri="{FF2B5EF4-FFF2-40B4-BE49-F238E27FC236}">
                          <a16:creationId xmlns:a16="http://schemas.microsoft.com/office/drawing/2014/main" id="{C214DCBB-BF5B-4FEB-85DA-3DB41C16E97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13214" y="3121151"/>
                      <a:ext cx="6421" cy="7448"/>
                    </a:xfrm>
                    <a:custGeom>
                      <a:avLst/>
                      <a:gdLst>
                        <a:gd name="connsiteX0" fmla="*/ 5810 w 6421"/>
                        <a:gd name="connsiteY0" fmla="*/ 0 h 7448"/>
                        <a:gd name="connsiteX1" fmla="*/ 6286 w 6421"/>
                        <a:gd name="connsiteY1" fmla="*/ 1238 h 7448"/>
                        <a:gd name="connsiteX2" fmla="*/ 6382 w 6421"/>
                        <a:gd name="connsiteY2" fmla="*/ 2000 h 7448"/>
                        <a:gd name="connsiteX3" fmla="*/ 6191 w 6421"/>
                        <a:gd name="connsiteY3" fmla="*/ 2667 h 7448"/>
                        <a:gd name="connsiteX4" fmla="*/ 4763 w 6421"/>
                        <a:gd name="connsiteY4" fmla="*/ 4953 h 7448"/>
                        <a:gd name="connsiteX5" fmla="*/ 2762 w 6421"/>
                        <a:gd name="connsiteY5" fmla="*/ 6858 h 7448"/>
                        <a:gd name="connsiteX6" fmla="*/ 0 w 6421"/>
                        <a:gd name="connsiteY6" fmla="*/ 7334 h 7448"/>
                        <a:gd name="connsiteX7" fmla="*/ 2381 w 6421"/>
                        <a:gd name="connsiteY7" fmla="*/ 6382 h 7448"/>
                        <a:gd name="connsiteX8" fmla="*/ 4096 w 6421"/>
                        <a:gd name="connsiteY8" fmla="*/ 4477 h 7448"/>
                        <a:gd name="connsiteX9" fmla="*/ 5620 w 6421"/>
                        <a:gd name="connsiteY9" fmla="*/ 2381 h 7448"/>
                        <a:gd name="connsiteX10" fmla="*/ 5905 w 6421"/>
                        <a:gd name="connsiteY10" fmla="*/ 1334 h 7448"/>
                        <a:gd name="connsiteX11" fmla="*/ 5810 w 6421"/>
                        <a:gd name="connsiteY11" fmla="*/ 0 h 744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</a:cxnLst>
                      <a:rect l="l" t="t" r="r" b="b"/>
                      <a:pathLst>
                        <a:path w="6421" h="7448">
                          <a:moveTo>
                            <a:pt x="5810" y="0"/>
                          </a:moveTo>
                          <a:cubicBezTo>
                            <a:pt x="5905" y="476"/>
                            <a:pt x="6096" y="762"/>
                            <a:pt x="6286" y="1238"/>
                          </a:cubicBezTo>
                          <a:cubicBezTo>
                            <a:pt x="6382" y="1429"/>
                            <a:pt x="6477" y="1715"/>
                            <a:pt x="6382" y="2000"/>
                          </a:cubicBezTo>
                          <a:cubicBezTo>
                            <a:pt x="6382" y="2286"/>
                            <a:pt x="6286" y="2477"/>
                            <a:pt x="6191" y="2667"/>
                          </a:cubicBezTo>
                          <a:cubicBezTo>
                            <a:pt x="5810" y="3524"/>
                            <a:pt x="5239" y="4191"/>
                            <a:pt x="4763" y="4953"/>
                          </a:cubicBezTo>
                          <a:cubicBezTo>
                            <a:pt x="4191" y="5715"/>
                            <a:pt x="3619" y="6382"/>
                            <a:pt x="2762" y="6858"/>
                          </a:cubicBezTo>
                          <a:cubicBezTo>
                            <a:pt x="1905" y="7334"/>
                            <a:pt x="952" y="7620"/>
                            <a:pt x="0" y="7334"/>
                          </a:cubicBezTo>
                          <a:cubicBezTo>
                            <a:pt x="952" y="7239"/>
                            <a:pt x="1715" y="6858"/>
                            <a:pt x="2381" y="6382"/>
                          </a:cubicBezTo>
                          <a:cubicBezTo>
                            <a:pt x="3048" y="5810"/>
                            <a:pt x="3619" y="5144"/>
                            <a:pt x="4096" y="4477"/>
                          </a:cubicBezTo>
                          <a:cubicBezTo>
                            <a:pt x="4572" y="3715"/>
                            <a:pt x="5143" y="3048"/>
                            <a:pt x="5620" y="2381"/>
                          </a:cubicBezTo>
                          <a:cubicBezTo>
                            <a:pt x="5810" y="2000"/>
                            <a:pt x="6001" y="1715"/>
                            <a:pt x="5905" y="1334"/>
                          </a:cubicBezTo>
                          <a:cubicBezTo>
                            <a:pt x="5905" y="857"/>
                            <a:pt x="5715" y="381"/>
                            <a:pt x="5810" y="0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179" name="Freeform: Shape 1178">
                      <a:extLst>
                        <a:ext uri="{FF2B5EF4-FFF2-40B4-BE49-F238E27FC236}">
                          <a16:creationId xmlns:a16="http://schemas.microsoft.com/office/drawing/2014/main" id="{E777CEB1-740C-40CB-B2AA-09517394AE4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12167" y="3129057"/>
                      <a:ext cx="5810" cy="3754"/>
                    </a:xfrm>
                    <a:custGeom>
                      <a:avLst/>
                      <a:gdLst>
                        <a:gd name="connsiteX0" fmla="*/ 762 w 5810"/>
                        <a:gd name="connsiteY0" fmla="*/ 0 h 3754"/>
                        <a:gd name="connsiteX1" fmla="*/ 857 w 5810"/>
                        <a:gd name="connsiteY1" fmla="*/ 1715 h 3754"/>
                        <a:gd name="connsiteX2" fmla="*/ 762 w 5810"/>
                        <a:gd name="connsiteY2" fmla="*/ 3334 h 3754"/>
                        <a:gd name="connsiteX3" fmla="*/ 381 w 5810"/>
                        <a:gd name="connsiteY3" fmla="*/ 2953 h 3754"/>
                        <a:gd name="connsiteX4" fmla="*/ 5810 w 5810"/>
                        <a:gd name="connsiteY4" fmla="*/ 2762 h 3754"/>
                        <a:gd name="connsiteX5" fmla="*/ 3143 w 5810"/>
                        <a:gd name="connsiteY5" fmla="*/ 3620 h 3754"/>
                        <a:gd name="connsiteX6" fmla="*/ 381 w 5810"/>
                        <a:gd name="connsiteY6" fmla="*/ 3715 h 3754"/>
                        <a:gd name="connsiteX7" fmla="*/ 381 w 5810"/>
                        <a:gd name="connsiteY7" fmla="*/ 3715 h 3754"/>
                        <a:gd name="connsiteX8" fmla="*/ 0 w 5810"/>
                        <a:gd name="connsiteY8" fmla="*/ 3334 h 3754"/>
                        <a:gd name="connsiteX9" fmla="*/ 762 w 5810"/>
                        <a:gd name="connsiteY9" fmla="*/ 0 h 37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5810" h="3754">
                          <a:moveTo>
                            <a:pt x="762" y="0"/>
                          </a:moveTo>
                          <a:cubicBezTo>
                            <a:pt x="952" y="571"/>
                            <a:pt x="952" y="1143"/>
                            <a:pt x="857" y="1715"/>
                          </a:cubicBezTo>
                          <a:cubicBezTo>
                            <a:pt x="857" y="2286"/>
                            <a:pt x="762" y="2857"/>
                            <a:pt x="762" y="3334"/>
                          </a:cubicBezTo>
                          <a:lnTo>
                            <a:pt x="381" y="2953"/>
                          </a:lnTo>
                          <a:cubicBezTo>
                            <a:pt x="2191" y="2953"/>
                            <a:pt x="3905" y="2953"/>
                            <a:pt x="5810" y="2762"/>
                          </a:cubicBezTo>
                          <a:cubicBezTo>
                            <a:pt x="4953" y="3238"/>
                            <a:pt x="4096" y="3429"/>
                            <a:pt x="3143" y="3620"/>
                          </a:cubicBezTo>
                          <a:cubicBezTo>
                            <a:pt x="2191" y="3715"/>
                            <a:pt x="1238" y="3810"/>
                            <a:pt x="381" y="3715"/>
                          </a:cubicBezTo>
                          <a:lnTo>
                            <a:pt x="381" y="3715"/>
                          </a:lnTo>
                          <a:cubicBezTo>
                            <a:pt x="191" y="3715"/>
                            <a:pt x="0" y="3524"/>
                            <a:pt x="0" y="3334"/>
                          </a:cubicBezTo>
                          <a:cubicBezTo>
                            <a:pt x="0" y="2096"/>
                            <a:pt x="667" y="1143"/>
                            <a:pt x="762" y="0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180" name="Freeform: Shape 1179">
                      <a:extLst>
                        <a:ext uri="{FF2B5EF4-FFF2-40B4-BE49-F238E27FC236}">
                          <a16:creationId xmlns:a16="http://schemas.microsoft.com/office/drawing/2014/main" id="{78E3DE2B-AAEE-449A-8C66-93ACE4F73E1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14262" y="3128581"/>
                      <a:ext cx="8572" cy="3333"/>
                    </a:xfrm>
                    <a:custGeom>
                      <a:avLst/>
                      <a:gdLst>
                        <a:gd name="connsiteX0" fmla="*/ 191 w 8572"/>
                        <a:gd name="connsiteY0" fmla="*/ 0 h 3333"/>
                        <a:gd name="connsiteX1" fmla="*/ 476 w 8572"/>
                        <a:gd name="connsiteY1" fmla="*/ 1524 h 3333"/>
                        <a:gd name="connsiteX2" fmla="*/ 667 w 8572"/>
                        <a:gd name="connsiteY2" fmla="*/ 2191 h 3333"/>
                        <a:gd name="connsiteX3" fmla="*/ 1048 w 8572"/>
                        <a:gd name="connsiteY3" fmla="*/ 2953 h 3333"/>
                        <a:gd name="connsiteX4" fmla="*/ 762 w 8572"/>
                        <a:gd name="connsiteY4" fmla="*/ 2667 h 3333"/>
                        <a:gd name="connsiteX5" fmla="*/ 2667 w 8572"/>
                        <a:gd name="connsiteY5" fmla="*/ 2477 h 3333"/>
                        <a:gd name="connsiteX6" fmla="*/ 4667 w 8572"/>
                        <a:gd name="connsiteY6" fmla="*/ 2381 h 3333"/>
                        <a:gd name="connsiteX7" fmla="*/ 8573 w 8572"/>
                        <a:gd name="connsiteY7" fmla="*/ 3143 h 3333"/>
                        <a:gd name="connsiteX8" fmla="*/ 4667 w 8572"/>
                        <a:gd name="connsiteY8" fmla="*/ 3143 h 3333"/>
                        <a:gd name="connsiteX9" fmla="*/ 2762 w 8572"/>
                        <a:gd name="connsiteY9" fmla="*/ 3238 h 3333"/>
                        <a:gd name="connsiteX10" fmla="*/ 762 w 8572"/>
                        <a:gd name="connsiteY10" fmla="*/ 3334 h 3333"/>
                        <a:gd name="connsiteX11" fmla="*/ 667 w 8572"/>
                        <a:gd name="connsiteY11" fmla="*/ 3334 h 3333"/>
                        <a:gd name="connsiteX12" fmla="*/ 381 w 8572"/>
                        <a:gd name="connsiteY12" fmla="*/ 3048 h 3333"/>
                        <a:gd name="connsiteX13" fmla="*/ 381 w 8572"/>
                        <a:gd name="connsiteY13" fmla="*/ 3048 h 3333"/>
                        <a:gd name="connsiteX14" fmla="*/ 95 w 8572"/>
                        <a:gd name="connsiteY14" fmla="*/ 2381 h 3333"/>
                        <a:gd name="connsiteX15" fmla="*/ 0 w 8572"/>
                        <a:gd name="connsiteY15" fmla="*/ 1524 h 3333"/>
                        <a:gd name="connsiteX16" fmla="*/ 191 w 8572"/>
                        <a:gd name="connsiteY16" fmla="*/ 0 h 333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</a:cxnLst>
                      <a:rect l="l" t="t" r="r" b="b"/>
                      <a:pathLst>
                        <a:path w="8572" h="3333">
                          <a:moveTo>
                            <a:pt x="191" y="0"/>
                          </a:moveTo>
                          <a:cubicBezTo>
                            <a:pt x="286" y="476"/>
                            <a:pt x="381" y="1048"/>
                            <a:pt x="476" y="1524"/>
                          </a:cubicBezTo>
                          <a:cubicBezTo>
                            <a:pt x="572" y="1810"/>
                            <a:pt x="572" y="2000"/>
                            <a:pt x="667" y="2191"/>
                          </a:cubicBezTo>
                          <a:cubicBezTo>
                            <a:pt x="762" y="2286"/>
                            <a:pt x="1048" y="2572"/>
                            <a:pt x="1048" y="2953"/>
                          </a:cubicBezTo>
                          <a:lnTo>
                            <a:pt x="762" y="2667"/>
                          </a:lnTo>
                          <a:lnTo>
                            <a:pt x="2667" y="2477"/>
                          </a:lnTo>
                          <a:cubicBezTo>
                            <a:pt x="3334" y="2381"/>
                            <a:pt x="4001" y="2381"/>
                            <a:pt x="4667" y="2381"/>
                          </a:cubicBezTo>
                          <a:cubicBezTo>
                            <a:pt x="6001" y="2477"/>
                            <a:pt x="7334" y="2667"/>
                            <a:pt x="8573" y="3143"/>
                          </a:cubicBezTo>
                          <a:cubicBezTo>
                            <a:pt x="7239" y="3143"/>
                            <a:pt x="5906" y="3143"/>
                            <a:pt x="4667" y="3143"/>
                          </a:cubicBezTo>
                          <a:cubicBezTo>
                            <a:pt x="4001" y="3143"/>
                            <a:pt x="3334" y="3238"/>
                            <a:pt x="2762" y="3238"/>
                          </a:cubicBezTo>
                          <a:cubicBezTo>
                            <a:pt x="2096" y="3334"/>
                            <a:pt x="1429" y="3334"/>
                            <a:pt x="762" y="3334"/>
                          </a:cubicBezTo>
                          <a:lnTo>
                            <a:pt x="667" y="3334"/>
                          </a:lnTo>
                          <a:cubicBezTo>
                            <a:pt x="476" y="3334"/>
                            <a:pt x="381" y="3238"/>
                            <a:pt x="381" y="3048"/>
                          </a:cubicBezTo>
                          <a:lnTo>
                            <a:pt x="381" y="3048"/>
                          </a:lnTo>
                          <a:cubicBezTo>
                            <a:pt x="381" y="2953"/>
                            <a:pt x="286" y="2762"/>
                            <a:pt x="95" y="2381"/>
                          </a:cubicBezTo>
                          <a:cubicBezTo>
                            <a:pt x="0" y="2096"/>
                            <a:pt x="0" y="1810"/>
                            <a:pt x="0" y="1524"/>
                          </a:cubicBezTo>
                          <a:cubicBezTo>
                            <a:pt x="0" y="1048"/>
                            <a:pt x="95" y="476"/>
                            <a:pt x="191" y="0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1173" name="Graphic 1">
                    <a:extLst>
                      <a:ext uri="{FF2B5EF4-FFF2-40B4-BE49-F238E27FC236}">
                        <a16:creationId xmlns:a16="http://schemas.microsoft.com/office/drawing/2014/main" id="{9A21CFC6-005A-4B4D-AF8C-EF80FBC69E8D}"/>
                      </a:ext>
                    </a:extLst>
                  </p:cNvPr>
                  <p:cNvGrpSpPr/>
                  <p:nvPr/>
                </p:nvGrpSpPr>
                <p:grpSpPr>
                  <a:xfrm>
                    <a:off x="5907957" y="3146541"/>
                    <a:ext cx="16973" cy="12058"/>
                    <a:chOff x="5907957" y="3146541"/>
                    <a:chExt cx="16973" cy="12058"/>
                  </a:xfrm>
                  <a:solidFill>
                    <a:srgbClr val="1D120C"/>
                  </a:solidFill>
                </p:grpSpPr>
                <p:sp>
                  <p:nvSpPr>
                    <p:cNvPr id="1174" name="Freeform: Shape 1173">
                      <a:extLst>
                        <a:ext uri="{FF2B5EF4-FFF2-40B4-BE49-F238E27FC236}">
                          <a16:creationId xmlns:a16="http://schemas.microsoft.com/office/drawing/2014/main" id="{9004AEB6-CCF5-4296-BCEC-33279B5FBAC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07957" y="3146541"/>
                      <a:ext cx="9981" cy="4751"/>
                    </a:xfrm>
                    <a:custGeom>
                      <a:avLst/>
                      <a:gdLst>
                        <a:gd name="connsiteX0" fmla="*/ 6115 w 9981"/>
                        <a:gd name="connsiteY0" fmla="*/ 4710 h 4751"/>
                        <a:gd name="connsiteX1" fmla="*/ 3162 w 9981"/>
                        <a:gd name="connsiteY1" fmla="*/ 4710 h 4751"/>
                        <a:gd name="connsiteX2" fmla="*/ 495 w 9981"/>
                        <a:gd name="connsiteY2" fmla="*/ 3471 h 4751"/>
                        <a:gd name="connsiteX3" fmla="*/ 19 w 9981"/>
                        <a:gd name="connsiteY3" fmla="*/ 1947 h 4751"/>
                        <a:gd name="connsiteX4" fmla="*/ 1066 w 9981"/>
                        <a:gd name="connsiteY4" fmla="*/ 709 h 4751"/>
                        <a:gd name="connsiteX5" fmla="*/ 4019 w 9981"/>
                        <a:gd name="connsiteY5" fmla="*/ 42 h 4751"/>
                        <a:gd name="connsiteX6" fmla="*/ 6972 w 9981"/>
                        <a:gd name="connsiteY6" fmla="*/ 42 h 4751"/>
                        <a:gd name="connsiteX7" fmla="*/ 9734 w 9981"/>
                        <a:gd name="connsiteY7" fmla="*/ 1376 h 4751"/>
                        <a:gd name="connsiteX8" fmla="*/ 8877 w 9981"/>
                        <a:gd name="connsiteY8" fmla="*/ 3948 h 4751"/>
                        <a:gd name="connsiteX9" fmla="*/ 6115 w 9981"/>
                        <a:gd name="connsiteY9" fmla="*/ 4710 h 4751"/>
                        <a:gd name="connsiteX10" fmla="*/ 6115 w 9981"/>
                        <a:gd name="connsiteY10" fmla="*/ 4710 h 4751"/>
                        <a:gd name="connsiteX11" fmla="*/ 8877 w 9981"/>
                        <a:gd name="connsiteY11" fmla="*/ 3852 h 4751"/>
                        <a:gd name="connsiteX12" fmla="*/ 9639 w 9981"/>
                        <a:gd name="connsiteY12" fmla="*/ 2805 h 4751"/>
                        <a:gd name="connsiteX13" fmla="*/ 9448 w 9981"/>
                        <a:gd name="connsiteY13" fmla="*/ 1566 h 4751"/>
                        <a:gd name="connsiteX14" fmla="*/ 6972 w 9981"/>
                        <a:gd name="connsiteY14" fmla="*/ 709 h 4751"/>
                        <a:gd name="connsiteX15" fmla="*/ 4114 w 9981"/>
                        <a:gd name="connsiteY15" fmla="*/ 804 h 4751"/>
                        <a:gd name="connsiteX16" fmla="*/ 1447 w 9981"/>
                        <a:gd name="connsiteY16" fmla="*/ 1281 h 4751"/>
                        <a:gd name="connsiteX17" fmla="*/ 590 w 9981"/>
                        <a:gd name="connsiteY17" fmla="*/ 2043 h 4751"/>
                        <a:gd name="connsiteX18" fmla="*/ 876 w 9981"/>
                        <a:gd name="connsiteY18" fmla="*/ 3186 h 4751"/>
                        <a:gd name="connsiteX19" fmla="*/ 3257 w 9981"/>
                        <a:gd name="connsiteY19" fmla="*/ 4519 h 4751"/>
                        <a:gd name="connsiteX20" fmla="*/ 6115 w 9981"/>
                        <a:gd name="connsiteY20" fmla="*/ 4710 h 475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</a:cxnLst>
                      <a:rect l="l" t="t" r="r" b="b"/>
                      <a:pathLst>
                        <a:path w="9981" h="4751">
                          <a:moveTo>
                            <a:pt x="6115" y="4710"/>
                          </a:moveTo>
                          <a:cubicBezTo>
                            <a:pt x="5162" y="4710"/>
                            <a:pt x="4114" y="4805"/>
                            <a:pt x="3162" y="4710"/>
                          </a:cubicBezTo>
                          <a:cubicBezTo>
                            <a:pt x="2209" y="4614"/>
                            <a:pt x="1162" y="4329"/>
                            <a:pt x="495" y="3471"/>
                          </a:cubicBezTo>
                          <a:cubicBezTo>
                            <a:pt x="209" y="3090"/>
                            <a:pt x="-77" y="2614"/>
                            <a:pt x="19" y="1947"/>
                          </a:cubicBezTo>
                          <a:cubicBezTo>
                            <a:pt x="114" y="1376"/>
                            <a:pt x="685" y="995"/>
                            <a:pt x="1066" y="709"/>
                          </a:cubicBezTo>
                          <a:cubicBezTo>
                            <a:pt x="2019" y="233"/>
                            <a:pt x="3067" y="42"/>
                            <a:pt x="4019" y="42"/>
                          </a:cubicBezTo>
                          <a:cubicBezTo>
                            <a:pt x="4972" y="42"/>
                            <a:pt x="6019" y="-53"/>
                            <a:pt x="6972" y="42"/>
                          </a:cubicBezTo>
                          <a:cubicBezTo>
                            <a:pt x="7924" y="233"/>
                            <a:pt x="9067" y="423"/>
                            <a:pt x="9734" y="1376"/>
                          </a:cubicBezTo>
                          <a:cubicBezTo>
                            <a:pt x="10306" y="2328"/>
                            <a:pt x="9829" y="3567"/>
                            <a:pt x="8877" y="3948"/>
                          </a:cubicBezTo>
                          <a:cubicBezTo>
                            <a:pt x="8020" y="4424"/>
                            <a:pt x="7067" y="4519"/>
                            <a:pt x="6115" y="4710"/>
                          </a:cubicBezTo>
                          <a:close/>
                          <a:moveTo>
                            <a:pt x="6115" y="4710"/>
                          </a:moveTo>
                          <a:cubicBezTo>
                            <a:pt x="7067" y="4614"/>
                            <a:pt x="8115" y="4424"/>
                            <a:pt x="8877" y="3852"/>
                          </a:cubicBezTo>
                          <a:cubicBezTo>
                            <a:pt x="9258" y="3567"/>
                            <a:pt x="9544" y="3186"/>
                            <a:pt x="9639" y="2805"/>
                          </a:cubicBezTo>
                          <a:cubicBezTo>
                            <a:pt x="9734" y="2424"/>
                            <a:pt x="9639" y="1947"/>
                            <a:pt x="9448" y="1566"/>
                          </a:cubicBezTo>
                          <a:cubicBezTo>
                            <a:pt x="8877" y="900"/>
                            <a:pt x="7924" y="804"/>
                            <a:pt x="6972" y="709"/>
                          </a:cubicBezTo>
                          <a:cubicBezTo>
                            <a:pt x="6019" y="709"/>
                            <a:pt x="5067" y="709"/>
                            <a:pt x="4114" y="804"/>
                          </a:cubicBezTo>
                          <a:cubicBezTo>
                            <a:pt x="3162" y="804"/>
                            <a:pt x="2209" y="995"/>
                            <a:pt x="1447" y="1281"/>
                          </a:cubicBezTo>
                          <a:cubicBezTo>
                            <a:pt x="1066" y="1471"/>
                            <a:pt x="685" y="1662"/>
                            <a:pt x="590" y="2043"/>
                          </a:cubicBezTo>
                          <a:cubicBezTo>
                            <a:pt x="495" y="2424"/>
                            <a:pt x="590" y="2805"/>
                            <a:pt x="876" y="3186"/>
                          </a:cubicBezTo>
                          <a:cubicBezTo>
                            <a:pt x="1352" y="3948"/>
                            <a:pt x="2305" y="4329"/>
                            <a:pt x="3257" y="4519"/>
                          </a:cubicBezTo>
                          <a:cubicBezTo>
                            <a:pt x="4114" y="4710"/>
                            <a:pt x="5067" y="4710"/>
                            <a:pt x="6115" y="4710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175" name="Freeform: Shape 1174">
                      <a:extLst>
                        <a:ext uri="{FF2B5EF4-FFF2-40B4-BE49-F238E27FC236}">
                          <a16:creationId xmlns:a16="http://schemas.microsoft.com/office/drawing/2014/main" id="{36CBD09D-CDF5-4869-969B-F9E3F7FCD3E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09023" y="3150616"/>
                      <a:ext cx="15906" cy="7983"/>
                    </a:xfrm>
                    <a:custGeom>
                      <a:avLst/>
                      <a:gdLst>
                        <a:gd name="connsiteX0" fmla="*/ 2667 w 15906"/>
                        <a:gd name="connsiteY0" fmla="*/ 7873 h 7983"/>
                        <a:gd name="connsiteX1" fmla="*/ 1143 w 15906"/>
                        <a:gd name="connsiteY1" fmla="*/ 7873 h 7983"/>
                        <a:gd name="connsiteX2" fmla="*/ 381 w 15906"/>
                        <a:gd name="connsiteY2" fmla="*/ 7587 h 7983"/>
                        <a:gd name="connsiteX3" fmla="*/ 0 w 15906"/>
                        <a:gd name="connsiteY3" fmla="*/ 6825 h 7983"/>
                        <a:gd name="connsiteX4" fmla="*/ 381 w 15906"/>
                        <a:gd name="connsiteY4" fmla="*/ 5301 h 7983"/>
                        <a:gd name="connsiteX5" fmla="*/ 762 w 15906"/>
                        <a:gd name="connsiteY5" fmla="*/ 3873 h 7983"/>
                        <a:gd name="connsiteX6" fmla="*/ 2095 w 15906"/>
                        <a:gd name="connsiteY6" fmla="*/ 1110 h 7983"/>
                        <a:gd name="connsiteX7" fmla="*/ 3524 w 15906"/>
                        <a:gd name="connsiteY7" fmla="*/ 158 h 7983"/>
                        <a:gd name="connsiteX8" fmla="*/ 5239 w 15906"/>
                        <a:gd name="connsiteY8" fmla="*/ 63 h 7983"/>
                        <a:gd name="connsiteX9" fmla="*/ 8096 w 15906"/>
                        <a:gd name="connsiteY9" fmla="*/ 1587 h 7983"/>
                        <a:gd name="connsiteX10" fmla="*/ 9144 w 15906"/>
                        <a:gd name="connsiteY10" fmla="*/ 2539 h 7983"/>
                        <a:gd name="connsiteX11" fmla="*/ 10382 w 15906"/>
                        <a:gd name="connsiteY11" fmla="*/ 3015 h 7983"/>
                        <a:gd name="connsiteX12" fmla="*/ 13240 w 15906"/>
                        <a:gd name="connsiteY12" fmla="*/ 2634 h 7983"/>
                        <a:gd name="connsiteX13" fmla="*/ 15907 w 15906"/>
                        <a:gd name="connsiteY13" fmla="*/ 1301 h 7983"/>
                        <a:gd name="connsiteX14" fmla="*/ 10287 w 15906"/>
                        <a:gd name="connsiteY14" fmla="*/ 3587 h 7983"/>
                        <a:gd name="connsiteX15" fmla="*/ 8668 w 15906"/>
                        <a:gd name="connsiteY15" fmla="*/ 3111 h 7983"/>
                        <a:gd name="connsiteX16" fmla="*/ 7525 w 15906"/>
                        <a:gd name="connsiteY16" fmla="*/ 2063 h 7983"/>
                        <a:gd name="connsiteX17" fmla="*/ 5048 w 15906"/>
                        <a:gd name="connsiteY17" fmla="*/ 825 h 7983"/>
                        <a:gd name="connsiteX18" fmla="*/ 2667 w 15906"/>
                        <a:gd name="connsiteY18" fmla="*/ 1587 h 7983"/>
                        <a:gd name="connsiteX19" fmla="*/ 1429 w 15906"/>
                        <a:gd name="connsiteY19" fmla="*/ 4063 h 7983"/>
                        <a:gd name="connsiteX20" fmla="*/ 952 w 15906"/>
                        <a:gd name="connsiteY20" fmla="*/ 5492 h 7983"/>
                        <a:gd name="connsiteX21" fmla="*/ 571 w 15906"/>
                        <a:gd name="connsiteY21" fmla="*/ 6825 h 7983"/>
                        <a:gd name="connsiteX22" fmla="*/ 1238 w 15906"/>
                        <a:gd name="connsiteY22" fmla="*/ 7683 h 7983"/>
                        <a:gd name="connsiteX23" fmla="*/ 2667 w 15906"/>
                        <a:gd name="connsiteY23" fmla="*/ 7873 h 798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</a:cxnLst>
                      <a:rect l="l" t="t" r="r" b="b"/>
                      <a:pathLst>
                        <a:path w="15906" h="7983">
                          <a:moveTo>
                            <a:pt x="2667" y="7873"/>
                          </a:moveTo>
                          <a:cubicBezTo>
                            <a:pt x="2191" y="8064"/>
                            <a:pt x="1619" y="7968"/>
                            <a:pt x="1143" y="7873"/>
                          </a:cubicBezTo>
                          <a:cubicBezTo>
                            <a:pt x="857" y="7778"/>
                            <a:pt x="667" y="7683"/>
                            <a:pt x="381" y="7587"/>
                          </a:cubicBezTo>
                          <a:cubicBezTo>
                            <a:pt x="95" y="7397"/>
                            <a:pt x="0" y="7111"/>
                            <a:pt x="0" y="6825"/>
                          </a:cubicBezTo>
                          <a:cubicBezTo>
                            <a:pt x="0" y="6254"/>
                            <a:pt x="190" y="5778"/>
                            <a:pt x="381" y="5301"/>
                          </a:cubicBezTo>
                          <a:cubicBezTo>
                            <a:pt x="571" y="4825"/>
                            <a:pt x="667" y="4349"/>
                            <a:pt x="762" y="3873"/>
                          </a:cubicBezTo>
                          <a:cubicBezTo>
                            <a:pt x="1048" y="2920"/>
                            <a:pt x="1333" y="1968"/>
                            <a:pt x="2095" y="1110"/>
                          </a:cubicBezTo>
                          <a:cubicBezTo>
                            <a:pt x="2477" y="729"/>
                            <a:pt x="2857" y="348"/>
                            <a:pt x="3524" y="158"/>
                          </a:cubicBezTo>
                          <a:cubicBezTo>
                            <a:pt x="4096" y="-33"/>
                            <a:pt x="4667" y="-33"/>
                            <a:pt x="5239" y="63"/>
                          </a:cubicBezTo>
                          <a:cubicBezTo>
                            <a:pt x="6286" y="348"/>
                            <a:pt x="7334" y="825"/>
                            <a:pt x="8096" y="1587"/>
                          </a:cubicBezTo>
                          <a:cubicBezTo>
                            <a:pt x="8477" y="1968"/>
                            <a:pt x="8763" y="2349"/>
                            <a:pt x="9144" y="2539"/>
                          </a:cubicBezTo>
                          <a:cubicBezTo>
                            <a:pt x="9525" y="2730"/>
                            <a:pt x="9906" y="2920"/>
                            <a:pt x="10382" y="3015"/>
                          </a:cubicBezTo>
                          <a:cubicBezTo>
                            <a:pt x="11335" y="3111"/>
                            <a:pt x="12287" y="2920"/>
                            <a:pt x="13240" y="2634"/>
                          </a:cubicBezTo>
                          <a:cubicBezTo>
                            <a:pt x="14192" y="2349"/>
                            <a:pt x="15049" y="1872"/>
                            <a:pt x="15907" y="1301"/>
                          </a:cubicBezTo>
                          <a:cubicBezTo>
                            <a:pt x="14383" y="2539"/>
                            <a:pt x="12573" y="3682"/>
                            <a:pt x="10287" y="3587"/>
                          </a:cubicBezTo>
                          <a:cubicBezTo>
                            <a:pt x="9715" y="3587"/>
                            <a:pt x="9144" y="3396"/>
                            <a:pt x="8668" y="3111"/>
                          </a:cubicBezTo>
                          <a:cubicBezTo>
                            <a:pt x="8191" y="2825"/>
                            <a:pt x="7810" y="2444"/>
                            <a:pt x="7525" y="2063"/>
                          </a:cubicBezTo>
                          <a:cubicBezTo>
                            <a:pt x="6858" y="1396"/>
                            <a:pt x="6001" y="1015"/>
                            <a:pt x="5048" y="825"/>
                          </a:cubicBezTo>
                          <a:cubicBezTo>
                            <a:pt x="4096" y="634"/>
                            <a:pt x="3334" y="825"/>
                            <a:pt x="2667" y="1587"/>
                          </a:cubicBezTo>
                          <a:cubicBezTo>
                            <a:pt x="2095" y="2253"/>
                            <a:pt x="1714" y="3111"/>
                            <a:pt x="1429" y="4063"/>
                          </a:cubicBezTo>
                          <a:cubicBezTo>
                            <a:pt x="1238" y="4539"/>
                            <a:pt x="1143" y="5016"/>
                            <a:pt x="952" y="5492"/>
                          </a:cubicBezTo>
                          <a:cubicBezTo>
                            <a:pt x="762" y="5968"/>
                            <a:pt x="571" y="6349"/>
                            <a:pt x="571" y="6825"/>
                          </a:cubicBezTo>
                          <a:cubicBezTo>
                            <a:pt x="286" y="7206"/>
                            <a:pt x="762" y="7492"/>
                            <a:pt x="1238" y="7683"/>
                          </a:cubicBezTo>
                          <a:cubicBezTo>
                            <a:pt x="1619" y="7873"/>
                            <a:pt x="2191" y="7968"/>
                            <a:pt x="2667" y="7873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176" name="Freeform: Shape 1175">
                      <a:extLst>
                        <a:ext uri="{FF2B5EF4-FFF2-40B4-BE49-F238E27FC236}">
                          <a16:creationId xmlns:a16="http://schemas.microsoft.com/office/drawing/2014/main" id="{2CE1B384-CC68-4370-BB2E-E6F5F2CCDE7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10928" y="3148274"/>
                      <a:ext cx="3619" cy="991"/>
                    </a:xfrm>
                    <a:custGeom>
                      <a:avLst/>
                      <a:gdLst>
                        <a:gd name="connsiteX0" fmla="*/ 0 w 3619"/>
                        <a:gd name="connsiteY0" fmla="*/ 881 h 991"/>
                        <a:gd name="connsiteX1" fmla="*/ 1715 w 3619"/>
                        <a:gd name="connsiteY1" fmla="*/ 119 h 991"/>
                        <a:gd name="connsiteX2" fmla="*/ 3620 w 3619"/>
                        <a:gd name="connsiteY2" fmla="*/ 405 h 991"/>
                        <a:gd name="connsiteX3" fmla="*/ 1905 w 3619"/>
                        <a:gd name="connsiteY3" fmla="*/ 881 h 991"/>
                        <a:gd name="connsiteX4" fmla="*/ 0 w 3619"/>
                        <a:gd name="connsiteY4" fmla="*/ 881 h 99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3619" h="991">
                          <a:moveTo>
                            <a:pt x="0" y="881"/>
                          </a:moveTo>
                          <a:cubicBezTo>
                            <a:pt x="572" y="500"/>
                            <a:pt x="1048" y="214"/>
                            <a:pt x="1715" y="119"/>
                          </a:cubicBezTo>
                          <a:cubicBezTo>
                            <a:pt x="2286" y="-71"/>
                            <a:pt x="3048" y="-71"/>
                            <a:pt x="3620" y="405"/>
                          </a:cubicBezTo>
                          <a:cubicBezTo>
                            <a:pt x="2953" y="595"/>
                            <a:pt x="2477" y="786"/>
                            <a:pt x="1905" y="881"/>
                          </a:cubicBezTo>
                          <a:cubicBezTo>
                            <a:pt x="1333" y="976"/>
                            <a:pt x="667" y="1072"/>
                            <a:pt x="0" y="881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</p:grpSp>
          </p:grpSp>
          <p:grpSp>
            <p:nvGrpSpPr>
              <p:cNvPr id="1067" name="Graphic 1">
                <a:extLst>
                  <a:ext uri="{FF2B5EF4-FFF2-40B4-BE49-F238E27FC236}">
                    <a16:creationId xmlns:a16="http://schemas.microsoft.com/office/drawing/2014/main" id="{2A577D57-61BA-4485-A1B4-62A2F7DA9E6C}"/>
                  </a:ext>
                </a:extLst>
              </p:cNvPr>
              <p:cNvGrpSpPr/>
              <p:nvPr/>
            </p:nvGrpSpPr>
            <p:grpSpPr>
              <a:xfrm>
                <a:off x="5889592" y="3105150"/>
                <a:ext cx="94773" cy="77533"/>
                <a:chOff x="5889592" y="3105150"/>
                <a:chExt cx="94773" cy="77533"/>
              </a:xfrm>
            </p:grpSpPr>
            <p:grpSp>
              <p:nvGrpSpPr>
                <p:cNvPr id="1068" name="Graphic 1">
                  <a:extLst>
                    <a:ext uri="{FF2B5EF4-FFF2-40B4-BE49-F238E27FC236}">
                      <a16:creationId xmlns:a16="http://schemas.microsoft.com/office/drawing/2014/main" id="{814487DA-4FD5-4544-86B5-2667AA9B4291}"/>
                    </a:ext>
                  </a:extLst>
                </p:cNvPr>
                <p:cNvGrpSpPr/>
                <p:nvPr/>
              </p:nvGrpSpPr>
              <p:grpSpPr>
                <a:xfrm>
                  <a:off x="5889592" y="3105150"/>
                  <a:ext cx="42195" cy="77533"/>
                  <a:chOff x="5889592" y="3105150"/>
                  <a:chExt cx="42195" cy="77533"/>
                </a:xfrm>
              </p:grpSpPr>
              <p:grpSp>
                <p:nvGrpSpPr>
                  <p:cNvPr id="1160" name="Graphic 1">
                    <a:extLst>
                      <a:ext uri="{FF2B5EF4-FFF2-40B4-BE49-F238E27FC236}">
                        <a16:creationId xmlns:a16="http://schemas.microsoft.com/office/drawing/2014/main" id="{406458C7-D294-4035-BD8D-9B6EC3121795}"/>
                      </a:ext>
                    </a:extLst>
                  </p:cNvPr>
                  <p:cNvGrpSpPr/>
                  <p:nvPr/>
                </p:nvGrpSpPr>
                <p:grpSpPr>
                  <a:xfrm>
                    <a:off x="5889592" y="3105150"/>
                    <a:ext cx="42195" cy="77533"/>
                    <a:chOff x="5889592" y="3105150"/>
                    <a:chExt cx="42195" cy="77533"/>
                  </a:xfrm>
                </p:grpSpPr>
                <p:sp>
                  <p:nvSpPr>
                    <p:cNvPr id="1162" name="Freeform: Shape 1161">
                      <a:extLst>
                        <a:ext uri="{FF2B5EF4-FFF2-40B4-BE49-F238E27FC236}">
                          <a16:creationId xmlns:a16="http://schemas.microsoft.com/office/drawing/2014/main" id="{DCB42B82-CE01-4E78-BDFE-9CE10C49071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89592" y="3105150"/>
                      <a:ext cx="38385" cy="74390"/>
                    </a:xfrm>
                    <a:custGeom>
                      <a:avLst/>
                      <a:gdLst>
                        <a:gd name="connsiteX0" fmla="*/ 21145 w 38385"/>
                        <a:gd name="connsiteY0" fmla="*/ 74390 h 74390"/>
                        <a:gd name="connsiteX1" fmla="*/ 17240 w 38385"/>
                        <a:gd name="connsiteY1" fmla="*/ 74390 h 74390"/>
                        <a:gd name="connsiteX2" fmla="*/ 0 w 38385"/>
                        <a:gd name="connsiteY2" fmla="*/ 57150 h 74390"/>
                        <a:gd name="connsiteX3" fmla="*/ 0 w 38385"/>
                        <a:gd name="connsiteY3" fmla="*/ 17240 h 74390"/>
                        <a:gd name="connsiteX4" fmla="*/ 17240 w 38385"/>
                        <a:gd name="connsiteY4" fmla="*/ 0 h 74390"/>
                        <a:gd name="connsiteX5" fmla="*/ 21145 w 38385"/>
                        <a:gd name="connsiteY5" fmla="*/ 0 h 74390"/>
                        <a:gd name="connsiteX6" fmla="*/ 38386 w 38385"/>
                        <a:gd name="connsiteY6" fmla="*/ 17240 h 74390"/>
                        <a:gd name="connsiteX7" fmla="*/ 38386 w 38385"/>
                        <a:gd name="connsiteY7" fmla="*/ 57150 h 74390"/>
                        <a:gd name="connsiteX8" fmla="*/ 21145 w 38385"/>
                        <a:gd name="connsiteY8" fmla="*/ 74390 h 743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38385" h="74390">
                          <a:moveTo>
                            <a:pt x="21145" y="74390"/>
                          </a:moveTo>
                          <a:lnTo>
                            <a:pt x="17240" y="74390"/>
                          </a:lnTo>
                          <a:cubicBezTo>
                            <a:pt x="7715" y="74390"/>
                            <a:pt x="0" y="66675"/>
                            <a:pt x="0" y="57150"/>
                          </a:cubicBezTo>
                          <a:lnTo>
                            <a:pt x="0" y="17240"/>
                          </a:lnTo>
                          <a:cubicBezTo>
                            <a:pt x="0" y="7715"/>
                            <a:pt x="7715" y="0"/>
                            <a:pt x="17240" y="0"/>
                          </a:cubicBezTo>
                          <a:lnTo>
                            <a:pt x="21145" y="0"/>
                          </a:lnTo>
                          <a:cubicBezTo>
                            <a:pt x="30670" y="0"/>
                            <a:pt x="38386" y="7715"/>
                            <a:pt x="38386" y="17240"/>
                          </a:cubicBezTo>
                          <a:lnTo>
                            <a:pt x="38386" y="57150"/>
                          </a:lnTo>
                          <a:cubicBezTo>
                            <a:pt x="38386" y="66675"/>
                            <a:pt x="30575" y="74390"/>
                            <a:pt x="21145" y="74390"/>
                          </a:cubicBezTo>
                          <a:close/>
                        </a:path>
                      </a:pathLst>
                    </a:custGeom>
                    <a:solidFill>
                      <a:srgbClr val="7D5139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163" name="Freeform: Shape 1162">
                      <a:extLst>
                        <a:ext uri="{FF2B5EF4-FFF2-40B4-BE49-F238E27FC236}">
                          <a16:creationId xmlns:a16="http://schemas.microsoft.com/office/drawing/2014/main" id="{4605C317-3087-45A2-957D-282102B6658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94259" y="3114198"/>
                      <a:ext cx="29051" cy="56197"/>
                    </a:xfrm>
                    <a:custGeom>
                      <a:avLst/>
                      <a:gdLst>
                        <a:gd name="connsiteX0" fmla="*/ 16002 w 29051"/>
                        <a:gd name="connsiteY0" fmla="*/ 56198 h 56197"/>
                        <a:gd name="connsiteX1" fmla="*/ 13049 w 29051"/>
                        <a:gd name="connsiteY1" fmla="*/ 56198 h 56197"/>
                        <a:gd name="connsiteX2" fmla="*/ 0 w 29051"/>
                        <a:gd name="connsiteY2" fmla="*/ 43148 h 56197"/>
                        <a:gd name="connsiteX3" fmla="*/ 0 w 29051"/>
                        <a:gd name="connsiteY3" fmla="*/ 13049 h 56197"/>
                        <a:gd name="connsiteX4" fmla="*/ 13049 w 29051"/>
                        <a:gd name="connsiteY4" fmla="*/ 0 h 56197"/>
                        <a:gd name="connsiteX5" fmla="*/ 16002 w 29051"/>
                        <a:gd name="connsiteY5" fmla="*/ 0 h 56197"/>
                        <a:gd name="connsiteX6" fmla="*/ 29051 w 29051"/>
                        <a:gd name="connsiteY6" fmla="*/ 13049 h 56197"/>
                        <a:gd name="connsiteX7" fmla="*/ 29051 w 29051"/>
                        <a:gd name="connsiteY7" fmla="*/ 43148 h 56197"/>
                        <a:gd name="connsiteX8" fmla="*/ 16002 w 29051"/>
                        <a:gd name="connsiteY8" fmla="*/ 56198 h 5619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29051" h="56197">
                          <a:moveTo>
                            <a:pt x="16002" y="56198"/>
                          </a:moveTo>
                          <a:lnTo>
                            <a:pt x="13049" y="56198"/>
                          </a:lnTo>
                          <a:cubicBezTo>
                            <a:pt x="5906" y="56198"/>
                            <a:pt x="0" y="50387"/>
                            <a:pt x="0" y="43148"/>
                          </a:cubicBezTo>
                          <a:lnTo>
                            <a:pt x="0" y="13049"/>
                          </a:lnTo>
                          <a:cubicBezTo>
                            <a:pt x="0" y="5906"/>
                            <a:pt x="5810" y="0"/>
                            <a:pt x="13049" y="0"/>
                          </a:cubicBezTo>
                          <a:lnTo>
                            <a:pt x="16002" y="0"/>
                          </a:lnTo>
                          <a:cubicBezTo>
                            <a:pt x="23146" y="0"/>
                            <a:pt x="29051" y="5810"/>
                            <a:pt x="29051" y="13049"/>
                          </a:cubicBezTo>
                          <a:lnTo>
                            <a:pt x="29051" y="43148"/>
                          </a:lnTo>
                          <a:cubicBezTo>
                            <a:pt x="28956" y="50387"/>
                            <a:pt x="23146" y="56198"/>
                            <a:pt x="16002" y="56198"/>
                          </a:cubicBezTo>
                          <a:close/>
                        </a:path>
                      </a:pathLst>
                    </a:custGeom>
                    <a:solidFill>
                      <a:srgbClr val="FFAB17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164" name="Freeform: Shape 1163">
                      <a:extLst>
                        <a:ext uri="{FF2B5EF4-FFF2-40B4-BE49-F238E27FC236}">
                          <a16:creationId xmlns:a16="http://schemas.microsoft.com/office/drawing/2014/main" id="{486B7657-180A-4C1C-B329-FF69AB058D1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89592" y="3176397"/>
                      <a:ext cx="42195" cy="6286"/>
                    </a:xfrm>
                    <a:custGeom>
                      <a:avLst/>
                      <a:gdLst>
                        <a:gd name="connsiteX0" fmla="*/ 39053 w 42195"/>
                        <a:gd name="connsiteY0" fmla="*/ 0 h 6286"/>
                        <a:gd name="connsiteX1" fmla="*/ 3143 w 42195"/>
                        <a:gd name="connsiteY1" fmla="*/ 0 h 6286"/>
                        <a:gd name="connsiteX2" fmla="*/ 0 w 42195"/>
                        <a:gd name="connsiteY2" fmla="*/ 3143 h 6286"/>
                        <a:gd name="connsiteX3" fmla="*/ 0 w 42195"/>
                        <a:gd name="connsiteY3" fmla="*/ 3143 h 6286"/>
                        <a:gd name="connsiteX4" fmla="*/ 3143 w 42195"/>
                        <a:gd name="connsiteY4" fmla="*/ 6287 h 6286"/>
                        <a:gd name="connsiteX5" fmla="*/ 39053 w 42195"/>
                        <a:gd name="connsiteY5" fmla="*/ 6287 h 6286"/>
                        <a:gd name="connsiteX6" fmla="*/ 42196 w 42195"/>
                        <a:gd name="connsiteY6" fmla="*/ 3143 h 6286"/>
                        <a:gd name="connsiteX7" fmla="*/ 42196 w 42195"/>
                        <a:gd name="connsiteY7" fmla="*/ 3143 h 6286"/>
                        <a:gd name="connsiteX8" fmla="*/ 39053 w 42195"/>
                        <a:gd name="connsiteY8" fmla="*/ 0 h 628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42195" h="6286">
                          <a:moveTo>
                            <a:pt x="39053" y="0"/>
                          </a:moveTo>
                          <a:lnTo>
                            <a:pt x="3143" y="0"/>
                          </a:lnTo>
                          <a:cubicBezTo>
                            <a:pt x="1429" y="0"/>
                            <a:pt x="0" y="1429"/>
                            <a:pt x="0" y="3143"/>
                          </a:cubicBezTo>
                          <a:lnTo>
                            <a:pt x="0" y="3143"/>
                          </a:lnTo>
                          <a:cubicBezTo>
                            <a:pt x="0" y="4858"/>
                            <a:pt x="1429" y="6287"/>
                            <a:pt x="3143" y="6287"/>
                          </a:cubicBezTo>
                          <a:lnTo>
                            <a:pt x="39053" y="6287"/>
                          </a:lnTo>
                          <a:cubicBezTo>
                            <a:pt x="40767" y="6287"/>
                            <a:pt x="42196" y="4858"/>
                            <a:pt x="42196" y="3143"/>
                          </a:cubicBezTo>
                          <a:lnTo>
                            <a:pt x="42196" y="3143"/>
                          </a:lnTo>
                          <a:cubicBezTo>
                            <a:pt x="42196" y="1429"/>
                            <a:pt x="40767" y="0"/>
                            <a:pt x="39053" y="0"/>
                          </a:cubicBezTo>
                          <a:close/>
                        </a:path>
                      </a:pathLst>
                    </a:custGeom>
                    <a:solidFill>
                      <a:srgbClr val="7D5139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sp>
                <p:nvSpPr>
                  <p:cNvPr id="1161" name="Freeform: Shape 1160">
                    <a:extLst>
                      <a:ext uri="{FF2B5EF4-FFF2-40B4-BE49-F238E27FC236}">
                        <a16:creationId xmlns:a16="http://schemas.microsoft.com/office/drawing/2014/main" id="{FA736011-EA01-4762-BD3B-DB9B4C2E9C6B}"/>
                      </a:ext>
                    </a:extLst>
                  </p:cNvPr>
                  <p:cNvSpPr/>
                  <p:nvPr/>
                </p:nvSpPr>
                <p:spPr>
                  <a:xfrm>
                    <a:off x="5894163" y="3113696"/>
                    <a:ext cx="21103" cy="44221"/>
                  </a:xfrm>
                  <a:custGeom>
                    <a:avLst/>
                    <a:gdLst>
                      <a:gd name="connsiteX0" fmla="*/ 15718 w 21103"/>
                      <a:gd name="connsiteY0" fmla="*/ 25457 h 44221"/>
                      <a:gd name="connsiteX1" fmla="*/ 20956 w 21103"/>
                      <a:gd name="connsiteY1" fmla="*/ 7931 h 44221"/>
                      <a:gd name="connsiteX2" fmla="*/ 13527 w 21103"/>
                      <a:gd name="connsiteY2" fmla="*/ 26 h 44221"/>
                      <a:gd name="connsiteX3" fmla="*/ 11812 w 21103"/>
                      <a:gd name="connsiteY3" fmla="*/ 216 h 44221"/>
                      <a:gd name="connsiteX4" fmla="*/ 1 w 21103"/>
                      <a:gd name="connsiteY4" fmla="*/ 12789 h 44221"/>
                      <a:gd name="connsiteX5" fmla="*/ 287 w 21103"/>
                      <a:gd name="connsiteY5" fmla="*/ 44222 h 44221"/>
                      <a:gd name="connsiteX6" fmla="*/ 15718 w 21103"/>
                      <a:gd name="connsiteY6" fmla="*/ 25457 h 44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1103" h="44221">
                        <a:moveTo>
                          <a:pt x="15718" y="25457"/>
                        </a:moveTo>
                        <a:cubicBezTo>
                          <a:pt x="18385" y="18504"/>
                          <a:pt x="20004" y="12503"/>
                          <a:pt x="20956" y="7931"/>
                        </a:cubicBezTo>
                        <a:cubicBezTo>
                          <a:pt x="21909" y="3550"/>
                          <a:pt x="18099" y="-355"/>
                          <a:pt x="13527" y="26"/>
                        </a:cubicBezTo>
                        <a:lnTo>
                          <a:pt x="11812" y="216"/>
                        </a:lnTo>
                        <a:cubicBezTo>
                          <a:pt x="5050" y="788"/>
                          <a:pt x="-94" y="6312"/>
                          <a:pt x="1" y="12789"/>
                        </a:cubicBezTo>
                        <a:lnTo>
                          <a:pt x="287" y="44222"/>
                        </a:lnTo>
                        <a:cubicBezTo>
                          <a:pt x="287" y="44126"/>
                          <a:pt x="9907" y="40697"/>
                          <a:pt x="15718" y="25457"/>
                        </a:cubicBezTo>
                        <a:close/>
                      </a:path>
                    </a:pathLst>
                  </a:custGeom>
                  <a:solidFill>
                    <a:srgbClr val="FFE3B7">
                      <a:alpha val="37000"/>
                    </a:srgb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grpSp>
              <p:nvGrpSpPr>
                <p:cNvPr id="1069" name="Graphic 1">
                  <a:extLst>
                    <a:ext uri="{FF2B5EF4-FFF2-40B4-BE49-F238E27FC236}">
                      <a16:creationId xmlns:a16="http://schemas.microsoft.com/office/drawing/2014/main" id="{BE1D816B-1425-45F7-8978-73E1C6517E16}"/>
                    </a:ext>
                  </a:extLst>
                </p:cNvPr>
                <p:cNvGrpSpPr/>
                <p:nvPr/>
              </p:nvGrpSpPr>
              <p:grpSpPr>
                <a:xfrm>
                  <a:off x="5942170" y="3105150"/>
                  <a:ext cx="42195" cy="77533"/>
                  <a:chOff x="5942170" y="3105150"/>
                  <a:chExt cx="42195" cy="77533"/>
                </a:xfrm>
              </p:grpSpPr>
              <p:grpSp>
                <p:nvGrpSpPr>
                  <p:cNvPr id="1155" name="Graphic 1">
                    <a:extLst>
                      <a:ext uri="{FF2B5EF4-FFF2-40B4-BE49-F238E27FC236}">
                        <a16:creationId xmlns:a16="http://schemas.microsoft.com/office/drawing/2014/main" id="{CB3A6FD4-3A3E-4767-B2EE-D0A0A1B8B020}"/>
                      </a:ext>
                    </a:extLst>
                  </p:cNvPr>
                  <p:cNvGrpSpPr/>
                  <p:nvPr/>
                </p:nvGrpSpPr>
                <p:grpSpPr>
                  <a:xfrm>
                    <a:off x="5942170" y="3105150"/>
                    <a:ext cx="42195" cy="77533"/>
                    <a:chOff x="5942170" y="3105150"/>
                    <a:chExt cx="42195" cy="77533"/>
                  </a:xfrm>
                </p:grpSpPr>
                <p:sp>
                  <p:nvSpPr>
                    <p:cNvPr id="1157" name="Freeform: Shape 1156">
                      <a:extLst>
                        <a:ext uri="{FF2B5EF4-FFF2-40B4-BE49-F238E27FC236}">
                          <a16:creationId xmlns:a16="http://schemas.microsoft.com/office/drawing/2014/main" id="{A36BAFC9-3D48-4A6E-8C65-192692AAD8D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42170" y="3105150"/>
                      <a:ext cx="38385" cy="74390"/>
                    </a:xfrm>
                    <a:custGeom>
                      <a:avLst/>
                      <a:gdLst>
                        <a:gd name="connsiteX0" fmla="*/ 21146 w 38385"/>
                        <a:gd name="connsiteY0" fmla="*/ 74390 h 74390"/>
                        <a:gd name="connsiteX1" fmla="*/ 17240 w 38385"/>
                        <a:gd name="connsiteY1" fmla="*/ 74390 h 74390"/>
                        <a:gd name="connsiteX2" fmla="*/ 0 w 38385"/>
                        <a:gd name="connsiteY2" fmla="*/ 57150 h 74390"/>
                        <a:gd name="connsiteX3" fmla="*/ 0 w 38385"/>
                        <a:gd name="connsiteY3" fmla="*/ 17240 h 74390"/>
                        <a:gd name="connsiteX4" fmla="*/ 17240 w 38385"/>
                        <a:gd name="connsiteY4" fmla="*/ 0 h 74390"/>
                        <a:gd name="connsiteX5" fmla="*/ 21146 w 38385"/>
                        <a:gd name="connsiteY5" fmla="*/ 0 h 74390"/>
                        <a:gd name="connsiteX6" fmla="*/ 38386 w 38385"/>
                        <a:gd name="connsiteY6" fmla="*/ 17240 h 74390"/>
                        <a:gd name="connsiteX7" fmla="*/ 38386 w 38385"/>
                        <a:gd name="connsiteY7" fmla="*/ 57150 h 74390"/>
                        <a:gd name="connsiteX8" fmla="*/ 21146 w 38385"/>
                        <a:gd name="connsiteY8" fmla="*/ 74390 h 743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38385" h="74390">
                          <a:moveTo>
                            <a:pt x="21146" y="74390"/>
                          </a:moveTo>
                          <a:lnTo>
                            <a:pt x="17240" y="74390"/>
                          </a:lnTo>
                          <a:cubicBezTo>
                            <a:pt x="7715" y="74390"/>
                            <a:pt x="0" y="66675"/>
                            <a:pt x="0" y="57150"/>
                          </a:cubicBezTo>
                          <a:lnTo>
                            <a:pt x="0" y="17240"/>
                          </a:lnTo>
                          <a:cubicBezTo>
                            <a:pt x="0" y="7715"/>
                            <a:pt x="7715" y="0"/>
                            <a:pt x="17240" y="0"/>
                          </a:cubicBezTo>
                          <a:lnTo>
                            <a:pt x="21146" y="0"/>
                          </a:lnTo>
                          <a:cubicBezTo>
                            <a:pt x="30671" y="0"/>
                            <a:pt x="38386" y="7715"/>
                            <a:pt x="38386" y="17240"/>
                          </a:cubicBezTo>
                          <a:lnTo>
                            <a:pt x="38386" y="57150"/>
                          </a:lnTo>
                          <a:cubicBezTo>
                            <a:pt x="38386" y="66675"/>
                            <a:pt x="30575" y="74390"/>
                            <a:pt x="21146" y="74390"/>
                          </a:cubicBezTo>
                          <a:close/>
                        </a:path>
                      </a:pathLst>
                    </a:custGeom>
                    <a:solidFill>
                      <a:srgbClr val="7D5139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158" name="Freeform: Shape 1157">
                      <a:extLst>
                        <a:ext uri="{FF2B5EF4-FFF2-40B4-BE49-F238E27FC236}">
                          <a16:creationId xmlns:a16="http://schemas.microsoft.com/office/drawing/2014/main" id="{950556BB-C8FE-4CD3-8C46-E5BA12BB219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46742" y="3114198"/>
                      <a:ext cx="29051" cy="56197"/>
                    </a:xfrm>
                    <a:custGeom>
                      <a:avLst/>
                      <a:gdLst>
                        <a:gd name="connsiteX0" fmla="*/ 16097 w 29051"/>
                        <a:gd name="connsiteY0" fmla="*/ 56198 h 56197"/>
                        <a:gd name="connsiteX1" fmla="*/ 13049 w 29051"/>
                        <a:gd name="connsiteY1" fmla="*/ 56198 h 56197"/>
                        <a:gd name="connsiteX2" fmla="*/ 0 w 29051"/>
                        <a:gd name="connsiteY2" fmla="*/ 43148 h 56197"/>
                        <a:gd name="connsiteX3" fmla="*/ 0 w 29051"/>
                        <a:gd name="connsiteY3" fmla="*/ 13049 h 56197"/>
                        <a:gd name="connsiteX4" fmla="*/ 13049 w 29051"/>
                        <a:gd name="connsiteY4" fmla="*/ 0 h 56197"/>
                        <a:gd name="connsiteX5" fmla="*/ 16002 w 29051"/>
                        <a:gd name="connsiteY5" fmla="*/ 0 h 56197"/>
                        <a:gd name="connsiteX6" fmla="*/ 29051 w 29051"/>
                        <a:gd name="connsiteY6" fmla="*/ 13049 h 56197"/>
                        <a:gd name="connsiteX7" fmla="*/ 29051 w 29051"/>
                        <a:gd name="connsiteY7" fmla="*/ 43148 h 56197"/>
                        <a:gd name="connsiteX8" fmla="*/ 16097 w 29051"/>
                        <a:gd name="connsiteY8" fmla="*/ 56198 h 5619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29051" h="56197">
                          <a:moveTo>
                            <a:pt x="16097" y="56198"/>
                          </a:moveTo>
                          <a:lnTo>
                            <a:pt x="13049" y="56198"/>
                          </a:lnTo>
                          <a:cubicBezTo>
                            <a:pt x="5905" y="56198"/>
                            <a:pt x="0" y="50387"/>
                            <a:pt x="0" y="43148"/>
                          </a:cubicBezTo>
                          <a:lnTo>
                            <a:pt x="0" y="13049"/>
                          </a:lnTo>
                          <a:cubicBezTo>
                            <a:pt x="0" y="5906"/>
                            <a:pt x="5810" y="0"/>
                            <a:pt x="13049" y="0"/>
                          </a:cubicBezTo>
                          <a:lnTo>
                            <a:pt x="16002" y="0"/>
                          </a:lnTo>
                          <a:cubicBezTo>
                            <a:pt x="23146" y="0"/>
                            <a:pt x="29051" y="5810"/>
                            <a:pt x="29051" y="13049"/>
                          </a:cubicBezTo>
                          <a:lnTo>
                            <a:pt x="29051" y="43148"/>
                          </a:lnTo>
                          <a:cubicBezTo>
                            <a:pt x="29051" y="50387"/>
                            <a:pt x="23241" y="56198"/>
                            <a:pt x="16097" y="56198"/>
                          </a:cubicBezTo>
                          <a:close/>
                        </a:path>
                      </a:pathLst>
                    </a:custGeom>
                    <a:solidFill>
                      <a:srgbClr val="FFAB17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159" name="Freeform: Shape 1158">
                      <a:extLst>
                        <a:ext uri="{FF2B5EF4-FFF2-40B4-BE49-F238E27FC236}">
                          <a16:creationId xmlns:a16="http://schemas.microsoft.com/office/drawing/2014/main" id="{FACF3ADD-0E64-44EF-B191-55D90AEB41C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42170" y="3176397"/>
                      <a:ext cx="42195" cy="6286"/>
                    </a:xfrm>
                    <a:custGeom>
                      <a:avLst/>
                      <a:gdLst>
                        <a:gd name="connsiteX0" fmla="*/ 39053 w 42195"/>
                        <a:gd name="connsiteY0" fmla="*/ 0 h 6286"/>
                        <a:gd name="connsiteX1" fmla="*/ 3143 w 42195"/>
                        <a:gd name="connsiteY1" fmla="*/ 0 h 6286"/>
                        <a:gd name="connsiteX2" fmla="*/ 0 w 42195"/>
                        <a:gd name="connsiteY2" fmla="*/ 3143 h 6286"/>
                        <a:gd name="connsiteX3" fmla="*/ 0 w 42195"/>
                        <a:gd name="connsiteY3" fmla="*/ 3143 h 6286"/>
                        <a:gd name="connsiteX4" fmla="*/ 3143 w 42195"/>
                        <a:gd name="connsiteY4" fmla="*/ 6287 h 6286"/>
                        <a:gd name="connsiteX5" fmla="*/ 39053 w 42195"/>
                        <a:gd name="connsiteY5" fmla="*/ 6287 h 6286"/>
                        <a:gd name="connsiteX6" fmla="*/ 42196 w 42195"/>
                        <a:gd name="connsiteY6" fmla="*/ 3143 h 6286"/>
                        <a:gd name="connsiteX7" fmla="*/ 42196 w 42195"/>
                        <a:gd name="connsiteY7" fmla="*/ 3143 h 6286"/>
                        <a:gd name="connsiteX8" fmla="*/ 39053 w 42195"/>
                        <a:gd name="connsiteY8" fmla="*/ 0 h 628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42195" h="6286">
                          <a:moveTo>
                            <a:pt x="39053" y="0"/>
                          </a:moveTo>
                          <a:lnTo>
                            <a:pt x="3143" y="0"/>
                          </a:lnTo>
                          <a:cubicBezTo>
                            <a:pt x="1429" y="0"/>
                            <a:pt x="0" y="1429"/>
                            <a:pt x="0" y="3143"/>
                          </a:cubicBezTo>
                          <a:lnTo>
                            <a:pt x="0" y="3143"/>
                          </a:lnTo>
                          <a:cubicBezTo>
                            <a:pt x="0" y="4858"/>
                            <a:pt x="1429" y="6287"/>
                            <a:pt x="3143" y="6287"/>
                          </a:cubicBezTo>
                          <a:lnTo>
                            <a:pt x="39053" y="6287"/>
                          </a:lnTo>
                          <a:cubicBezTo>
                            <a:pt x="40767" y="6287"/>
                            <a:pt x="42196" y="4858"/>
                            <a:pt x="42196" y="3143"/>
                          </a:cubicBezTo>
                          <a:lnTo>
                            <a:pt x="42196" y="3143"/>
                          </a:lnTo>
                          <a:cubicBezTo>
                            <a:pt x="42196" y="1429"/>
                            <a:pt x="40767" y="0"/>
                            <a:pt x="39053" y="0"/>
                          </a:cubicBezTo>
                          <a:close/>
                        </a:path>
                      </a:pathLst>
                    </a:custGeom>
                    <a:solidFill>
                      <a:srgbClr val="7D5139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sp>
                <p:nvSpPr>
                  <p:cNvPr id="1156" name="Freeform: Shape 1155">
                    <a:extLst>
                      <a:ext uri="{FF2B5EF4-FFF2-40B4-BE49-F238E27FC236}">
                        <a16:creationId xmlns:a16="http://schemas.microsoft.com/office/drawing/2014/main" id="{9D790B4C-54BC-4D17-8CF6-2BAC5DEF66CE}"/>
                      </a:ext>
                    </a:extLst>
                  </p:cNvPr>
                  <p:cNvSpPr/>
                  <p:nvPr/>
                </p:nvSpPr>
                <p:spPr>
                  <a:xfrm>
                    <a:off x="5946741" y="3113696"/>
                    <a:ext cx="21103" cy="44221"/>
                  </a:xfrm>
                  <a:custGeom>
                    <a:avLst/>
                    <a:gdLst>
                      <a:gd name="connsiteX0" fmla="*/ 15718 w 21103"/>
                      <a:gd name="connsiteY0" fmla="*/ 25457 h 44221"/>
                      <a:gd name="connsiteX1" fmla="*/ 20956 w 21103"/>
                      <a:gd name="connsiteY1" fmla="*/ 7931 h 44221"/>
                      <a:gd name="connsiteX2" fmla="*/ 13527 w 21103"/>
                      <a:gd name="connsiteY2" fmla="*/ 26 h 44221"/>
                      <a:gd name="connsiteX3" fmla="*/ 11812 w 21103"/>
                      <a:gd name="connsiteY3" fmla="*/ 216 h 44221"/>
                      <a:gd name="connsiteX4" fmla="*/ 1 w 21103"/>
                      <a:gd name="connsiteY4" fmla="*/ 12789 h 44221"/>
                      <a:gd name="connsiteX5" fmla="*/ 287 w 21103"/>
                      <a:gd name="connsiteY5" fmla="*/ 44222 h 44221"/>
                      <a:gd name="connsiteX6" fmla="*/ 15718 w 21103"/>
                      <a:gd name="connsiteY6" fmla="*/ 25457 h 44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1103" h="44221">
                        <a:moveTo>
                          <a:pt x="15718" y="25457"/>
                        </a:moveTo>
                        <a:cubicBezTo>
                          <a:pt x="18385" y="18504"/>
                          <a:pt x="20004" y="12503"/>
                          <a:pt x="20956" y="7931"/>
                        </a:cubicBezTo>
                        <a:cubicBezTo>
                          <a:pt x="21909" y="3550"/>
                          <a:pt x="18099" y="-355"/>
                          <a:pt x="13527" y="26"/>
                        </a:cubicBezTo>
                        <a:lnTo>
                          <a:pt x="11812" y="216"/>
                        </a:lnTo>
                        <a:cubicBezTo>
                          <a:pt x="5050" y="788"/>
                          <a:pt x="-94" y="6312"/>
                          <a:pt x="1" y="12789"/>
                        </a:cubicBezTo>
                        <a:lnTo>
                          <a:pt x="287" y="44222"/>
                        </a:lnTo>
                        <a:cubicBezTo>
                          <a:pt x="287" y="44126"/>
                          <a:pt x="9907" y="40697"/>
                          <a:pt x="15718" y="25457"/>
                        </a:cubicBezTo>
                        <a:close/>
                      </a:path>
                    </a:pathLst>
                  </a:custGeom>
                  <a:solidFill>
                    <a:srgbClr val="FFE3B7">
                      <a:alpha val="37000"/>
                    </a:srgb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grpSp>
              <p:nvGrpSpPr>
                <p:cNvPr id="1070" name="Graphic 1">
                  <a:extLst>
                    <a:ext uri="{FF2B5EF4-FFF2-40B4-BE49-F238E27FC236}">
                      <a16:creationId xmlns:a16="http://schemas.microsoft.com/office/drawing/2014/main" id="{7D766B9F-764D-4752-A9F0-25C6BAF7B750}"/>
                    </a:ext>
                  </a:extLst>
                </p:cNvPr>
                <p:cNvGrpSpPr/>
                <p:nvPr/>
              </p:nvGrpSpPr>
              <p:grpSpPr>
                <a:xfrm>
                  <a:off x="5900165" y="3118389"/>
                  <a:ext cx="73914" cy="40767"/>
                  <a:chOff x="5900165" y="3118389"/>
                  <a:chExt cx="73914" cy="40767"/>
                </a:xfrm>
                <a:solidFill>
                  <a:srgbClr val="3F1900"/>
                </a:solidFill>
              </p:grpSpPr>
              <p:grpSp>
                <p:nvGrpSpPr>
                  <p:cNvPr id="1071" name="Graphic 1">
                    <a:extLst>
                      <a:ext uri="{FF2B5EF4-FFF2-40B4-BE49-F238E27FC236}">
                        <a16:creationId xmlns:a16="http://schemas.microsoft.com/office/drawing/2014/main" id="{082519D9-30C1-4AA0-BACB-1C901249E287}"/>
                      </a:ext>
                    </a:extLst>
                  </p:cNvPr>
                  <p:cNvGrpSpPr/>
                  <p:nvPr/>
                </p:nvGrpSpPr>
                <p:grpSpPr>
                  <a:xfrm>
                    <a:off x="5958172" y="3139535"/>
                    <a:ext cx="9797" cy="8191"/>
                    <a:chOff x="5958172" y="3139535"/>
                    <a:chExt cx="9797" cy="8191"/>
                  </a:xfrm>
                  <a:solidFill>
                    <a:srgbClr val="3F1900"/>
                  </a:solidFill>
                </p:grpSpPr>
                <p:grpSp>
                  <p:nvGrpSpPr>
                    <p:cNvPr id="1143" name="Graphic 1">
                      <a:extLst>
                        <a:ext uri="{FF2B5EF4-FFF2-40B4-BE49-F238E27FC236}">
                          <a16:creationId xmlns:a16="http://schemas.microsoft.com/office/drawing/2014/main" id="{E6CF2BB7-C9C4-4B4D-87DB-9E578CA445F2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60032" y="3139901"/>
                      <a:ext cx="6998" cy="7825"/>
                      <a:chOff x="5960032" y="3139901"/>
                      <a:chExt cx="6998" cy="7825"/>
                    </a:xfrm>
                    <a:solidFill>
                      <a:srgbClr val="3F1900"/>
                    </a:solidFill>
                  </p:grpSpPr>
                  <p:sp>
                    <p:nvSpPr>
                      <p:cNvPr id="1153" name="Freeform: Shape 1152">
                        <a:extLst>
                          <a:ext uri="{FF2B5EF4-FFF2-40B4-BE49-F238E27FC236}">
                            <a16:creationId xmlns:a16="http://schemas.microsoft.com/office/drawing/2014/main" id="{234FB397-D81F-4C98-A18D-995EE138A74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0597" y="3140444"/>
                        <a:ext cx="5862" cy="6538"/>
                      </a:xfrm>
                      <a:custGeom>
                        <a:avLst/>
                        <a:gdLst>
                          <a:gd name="connsiteX0" fmla="*/ 3291 w 5862"/>
                          <a:gd name="connsiteY0" fmla="*/ 43 h 6538"/>
                          <a:gd name="connsiteX1" fmla="*/ 1481 w 5862"/>
                          <a:gd name="connsiteY1" fmla="*/ 1377 h 6538"/>
                          <a:gd name="connsiteX2" fmla="*/ 719 w 5862"/>
                          <a:gd name="connsiteY2" fmla="*/ 3472 h 6538"/>
                          <a:gd name="connsiteX3" fmla="*/ 1005 w 5862"/>
                          <a:gd name="connsiteY3" fmla="*/ 5473 h 6538"/>
                          <a:gd name="connsiteX4" fmla="*/ 2719 w 5862"/>
                          <a:gd name="connsiteY4" fmla="*/ 5473 h 6538"/>
                          <a:gd name="connsiteX5" fmla="*/ 5196 w 5862"/>
                          <a:gd name="connsiteY5" fmla="*/ 2139 h 6538"/>
                          <a:gd name="connsiteX6" fmla="*/ 4434 w 5862"/>
                          <a:gd name="connsiteY6" fmla="*/ 424 h 6538"/>
                          <a:gd name="connsiteX7" fmla="*/ 2148 w 5862"/>
                          <a:gd name="connsiteY7" fmla="*/ 710 h 6538"/>
                          <a:gd name="connsiteX8" fmla="*/ 4529 w 5862"/>
                          <a:gd name="connsiteY8" fmla="*/ 43 h 6538"/>
                          <a:gd name="connsiteX9" fmla="*/ 5863 w 5862"/>
                          <a:gd name="connsiteY9" fmla="*/ 2139 h 6538"/>
                          <a:gd name="connsiteX10" fmla="*/ 3195 w 5862"/>
                          <a:gd name="connsiteY10" fmla="*/ 6235 h 6538"/>
                          <a:gd name="connsiteX11" fmla="*/ 2529 w 5862"/>
                          <a:gd name="connsiteY11" fmla="*/ 6425 h 6538"/>
                          <a:gd name="connsiteX12" fmla="*/ 1862 w 5862"/>
                          <a:gd name="connsiteY12" fmla="*/ 6520 h 6538"/>
                          <a:gd name="connsiteX13" fmla="*/ 433 w 5862"/>
                          <a:gd name="connsiteY13" fmla="*/ 5949 h 6538"/>
                          <a:gd name="connsiteX14" fmla="*/ 147 w 5862"/>
                          <a:gd name="connsiteY14" fmla="*/ 3377 h 6538"/>
                          <a:gd name="connsiteX15" fmla="*/ 1195 w 5862"/>
                          <a:gd name="connsiteY15" fmla="*/ 1186 h 6538"/>
                          <a:gd name="connsiteX16" fmla="*/ 3291 w 5862"/>
                          <a:gd name="connsiteY16" fmla="*/ 43 h 653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</a:cxnLst>
                        <a:rect l="l" t="t" r="r" b="b"/>
                        <a:pathLst>
                          <a:path w="5862" h="6538">
                            <a:moveTo>
                              <a:pt x="3291" y="43"/>
                            </a:moveTo>
                            <a:cubicBezTo>
                              <a:pt x="2434" y="234"/>
                              <a:pt x="1862" y="805"/>
                              <a:pt x="1481" y="1377"/>
                            </a:cubicBezTo>
                            <a:cubicBezTo>
                              <a:pt x="1100" y="2044"/>
                              <a:pt x="814" y="2806"/>
                              <a:pt x="719" y="3472"/>
                            </a:cubicBezTo>
                            <a:cubicBezTo>
                              <a:pt x="624" y="4139"/>
                              <a:pt x="624" y="4996"/>
                              <a:pt x="1005" y="5473"/>
                            </a:cubicBezTo>
                            <a:cubicBezTo>
                              <a:pt x="1386" y="5949"/>
                              <a:pt x="2052" y="5758"/>
                              <a:pt x="2719" y="5473"/>
                            </a:cubicBezTo>
                            <a:cubicBezTo>
                              <a:pt x="4148" y="4901"/>
                              <a:pt x="5005" y="3568"/>
                              <a:pt x="5196" y="2139"/>
                            </a:cubicBezTo>
                            <a:cubicBezTo>
                              <a:pt x="5291" y="1472"/>
                              <a:pt x="5100" y="615"/>
                              <a:pt x="4434" y="424"/>
                            </a:cubicBezTo>
                            <a:cubicBezTo>
                              <a:pt x="3767" y="139"/>
                              <a:pt x="2910" y="424"/>
                              <a:pt x="2148" y="710"/>
                            </a:cubicBezTo>
                            <a:cubicBezTo>
                              <a:pt x="2815" y="329"/>
                              <a:pt x="3576" y="-147"/>
                              <a:pt x="4529" y="43"/>
                            </a:cubicBezTo>
                            <a:cubicBezTo>
                              <a:pt x="5481" y="329"/>
                              <a:pt x="5863" y="1377"/>
                              <a:pt x="5863" y="2139"/>
                            </a:cubicBezTo>
                            <a:cubicBezTo>
                              <a:pt x="5863" y="3853"/>
                              <a:pt x="4815" y="5473"/>
                              <a:pt x="3195" y="6235"/>
                            </a:cubicBezTo>
                            <a:cubicBezTo>
                              <a:pt x="3005" y="6330"/>
                              <a:pt x="2815" y="6425"/>
                              <a:pt x="2529" y="6425"/>
                            </a:cubicBezTo>
                            <a:cubicBezTo>
                              <a:pt x="2338" y="6520"/>
                              <a:pt x="2052" y="6520"/>
                              <a:pt x="1862" y="6520"/>
                            </a:cubicBezTo>
                            <a:cubicBezTo>
                              <a:pt x="1386" y="6616"/>
                              <a:pt x="814" y="6330"/>
                              <a:pt x="433" y="5949"/>
                            </a:cubicBezTo>
                            <a:cubicBezTo>
                              <a:pt x="-138" y="5092"/>
                              <a:pt x="-43" y="4234"/>
                              <a:pt x="147" y="3377"/>
                            </a:cubicBezTo>
                            <a:cubicBezTo>
                              <a:pt x="338" y="2615"/>
                              <a:pt x="719" y="1853"/>
                              <a:pt x="1195" y="1186"/>
                            </a:cubicBezTo>
                            <a:cubicBezTo>
                              <a:pt x="1671" y="520"/>
                              <a:pt x="2434" y="-52"/>
                              <a:pt x="3291" y="43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1154" name="Freeform: Shape 1153">
                        <a:extLst>
                          <a:ext uri="{FF2B5EF4-FFF2-40B4-BE49-F238E27FC236}">
                            <a16:creationId xmlns:a16="http://schemas.microsoft.com/office/drawing/2014/main" id="{EDFE98EC-4AA6-4350-9F2E-57FD4BC05C3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0032" y="3139901"/>
                        <a:ext cx="6998" cy="7825"/>
                      </a:xfrm>
                      <a:custGeom>
                        <a:avLst/>
                        <a:gdLst>
                          <a:gd name="connsiteX0" fmla="*/ 2141 w 6998"/>
                          <a:gd name="connsiteY0" fmla="*/ 7635 h 7825"/>
                          <a:gd name="connsiteX1" fmla="*/ 521 w 6998"/>
                          <a:gd name="connsiteY1" fmla="*/ 6777 h 7825"/>
                          <a:gd name="connsiteX2" fmla="*/ 140 w 6998"/>
                          <a:gd name="connsiteY2" fmla="*/ 3825 h 7825"/>
                          <a:gd name="connsiteX3" fmla="*/ 1379 w 6998"/>
                          <a:gd name="connsiteY3" fmla="*/ 1443 h 7825"/>
                          <a:gd name="connsiteX4" fmla="*/ 3855 w 6998"/>
                          <a:gd name="connsiteY4" fmla="*/ 110 h 7825"/>
                          <a:gd name="connsiteX5" fmla="*/ 5284 w 6998"/>
                          <a:gd name="connsiteY5" fmla="*/ 110 h 7825"/>
                          <a:gd name="connsiteX6" fmla="*/ 6998 w 6998"/>
                          <a:gd name="connsiteY6" fmla="*/ 2777 h 7825"/>
                          <a:gd name="connsiteX7" fmla="*/ 3950 w 6998"/>
                          <a:gd name="connsiteY7" fmla="*/ 7349 h 7825"/>
                          <a:gd name="connsiteX8" fmla="*/ 3284 w 6998"/>
                          <a:gd name="connsiteY8" fmla="*/ 7635 h 7825"/>
                          <a:gd name="connsiteX9" fmla="*/ 2331 w 6998"/>
                          <a:gd name="connsiteY9" fmla="*/ 7825 h 7825"/>
                          <a:gd name="connsiteX10" fmla="*/ 2141 w 6998"/>
                          <a:gd name="connsiteY10" fmla="*/ 7635 h 7825"/>
                          <a:gd name="connsiteX11" fmla="*/ 3093 w 6998"/>
                          <a:gd name="connsiteY11" fmla="*/ 1539 h 7825"/>
                          <a:gd name="connsiteX12" fmla="*/ 2617 w 6998"/>
                          <a:gd name="connsiteY12" fmla="*/ 2205 h 7825"/>
                          <a:gd name="connsiteX13" fmla="*/ 1855 w 6998"/>
                          <a:gd name="connsiteY13" fmla="*/ 4110 h 7825"/>
                          <a:gd name="connsiteX14" fmla="*/ 2045 w 6998"/>
                          <a:gd name="connsiteY14" fmla="*/ 5634 h 7825"/>
                          <a:gd name="connsiteX15" fmla="*/ 3093 w 6998"/>
                          <a:gd name="connsiteY15" fmla="*/ 5444 h 7825"/>
                          <a:gd name="connsiteX16" fmla="*/ 5189 w 6998"/>
                          <a:gd name="connsiteY16" fmla="*/ 2491 h 7825"/>
                          <a:gd name="connsiteX17" fmla="*/ 4712 w 6998"/>
                          <a:gd name="connsiteY17" fmla="*/ 1253 h 7825"/>
                          <a:gd name="connsiteX18" fmla="*/ 3093 w 6998"/>
                          <a:gd name="connsiteY18" fmla="*/ 1539 h 78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</a:cxnLst>
                        <a:rect l="l" t="t" r="r" b="b"/>
                        <a:pathLst>
                          <a:path w="6998" h="7825">
                            <a:moveTo>
                              <a:pt x="2141" y="7635"/>
                            </a:moveTo>
                            <a:cubicBezTo>
                              <a:pt x="1569" y="7635"/>
                              <a:pt x="902" y="7349"/>
                              <a:pt x="521" y="6777"/>
                            </a:cubicBezTo>
                            <a:cubicBezTo>
                              <a:pt x="-145" y="5730"/>
                              <a:pt x="-50" y="4682"/>
                              <a:pt x="140" y="3825"/>
                            </a:cubicBezTo>
                            <a:cubicBezTo>
                              <a:pt x="426" y="2872"/>
                              <a:pt x="807" y="2110"/>
                              <a:pt x="1379" y="1443"/>
                            </a:cubicBezTo>
                            <a:cubicBezTo>
                              <a:pt x="2141" y="586"/>
                              <a:pt x="2998" y="110"/>
                              <a:pt x="3855" y="110"/>
                            </a:cubicBezTo>
                            <a:cubicBezTo>
                              <a:pt x="4331" y="15"/>
                              <a:pt x="4712" y="-81"/>
                              <a:pt x="5284" y="110"/>
                            </a:cubicBezTo>
                            <a:cubicBezTo>
                              <a:pt x="6522" y="491"/>
                              <a:pt x="6998" y="1729"/>
                              <a:pt x="6998" y="2777"/>
                            </a:cubicBezTo>
                            <a:cubicBezTo>
                              <a:pt x="6998" y="4682"/>
                              <a:pt x="5760" y="6587"/>
                              <a:pt x="3950" y="7349"/>
                            </a:cubicBezTo>
                            <a:cubicBezTo>
                              <a:pt x="3760" y="7444"/>
                              <a:pt x="3569" y="7539"/>
                              <a:pt x="3284" y="7635"/>
                            </a:cubicBezTo>
                            <a:cubicBezTo>
                              <a:pt x="2998" y="7730"/>
                              <a:pt x="2712" y="7825"/>
                              <a:pt x="2331" y="7825"/>
                            </a:cubicBezTo>
                            <a:cubicBezTo>
                              <a:pt x="2236" y="7635"/>
                              <a:pt x="2141" y="7635"/>
                              <a:pt x="2141" y="7635"/>
                            </a:cubicBezTo>
                            <a:close/>
                            <a:moveTo>
                              <a:pt x="3093" y="1539"/>
                            </a:moveTo>
                            <a:cubicBezTo>
                              <a:pt x="2903" y="1729"/>
                              <a:pt x="2712" y="2015"/>
                              <a:pt x="2617" y="2205"/>
                            </a:cubicBezTo>
                            <a:cubicBezTo>
                              <a:pt x="2236" y="2777"/>
                              <a:pt x="2045" y="3444"/>
                              <a:pt x="1855" y="4110"/>
                            </a:cubicBezTo>
                            <a:cubicBezTo>
                              <a:pt x="1760" y="4872"/>
                              <a:pt x="1855" y="5444"/>
                              <a:pt x="2045" y="5634"/>
                            </a:cubicBezTo>
                            <a:cubicBezTo>
                              <a:pt x="2141" y="5825"/>
                              <a:pt x="2617" y="5730"/>
                              <a:pt x="3093" y="5444"/>
                            </a:cubicBezTo>
                            <a:cubicBezTo>
                              <a:pt x="4236" y="4968"/>
                              <a:pt x="5093" y="3825"/>
                              <a:pt x="5189" y="2491"/>
                            </a:cubicBezTo>
                            <a:cubicBezTo>
                              <a:pt x="5284" y="2015"/>
                              <a:pt x="5093" y="1443"/>
                              <a:pt x="4712" y="1253"/>
                            </a:cubicBezTo>
                            <a:cubicBezTo>
                              <a:pt x="4331" y="1158"/>
                              <a:pt x="3665" y="1348"/>
                              <a:pt x="3093" y="1539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1144" name="Graphic 1">
                      <a:extLst>
                        <a:ext uri="{FF2B5EF4-FFF2-40B4-BE49-F238E27FC236}">
                          <a16:creationId xmlns:a16="http://schemas.microsoft.com/office/drawing/2014/main" id="{449B7AAB-7204-4C5A-B0AA-8E54C970EA22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58172" y="3140725"/>
                      <a:ext cx="3731" cy="4238"/>
                      <a:chOff x="5958172" y="3140725"/>
                      <a:chExt cx="3731" cy="4238"/>
                    </a:xfrm>
                    <a:solidFill>
                      <a:srgbClr val="3F1900"/>
                    </a:solidFill>
                  </p:grpSpPr>
                  <p:sp>
                    <p:nvSpPr>
                      <p:cNvPr id="1151" name="Freeform: Shape 1150">
                        <a:extLst>
                          <a:ext uri="{FF2B5EF4-FFF2-40B4-BE49-F238E27FC236}">
                            <a16:creationId xmlns:a16="http://schemas.microsoft.com/office/drawing/2014/main" id="{451AE0E8-0D62-4883-895B-4A3BD231A80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58744" y="3141232"/>
                        <a:ext cx="2649" cy="3255"/>
                      </a:xfrm>
                      <a:custGeom>
                        <a:avLst/>
                        <a:gdLst>
                          <a:gd name="connsiteX0" fmla="*/ 0 w 2649"/>
                          <a:gd name="connsiteY0" fmla="*/ 1350 h 3255"/>
                          <a:gd name="connsiteX1" fmla="*/ 857 w 2649"/>
                          <a:gd name="connsiteY1" fmla="*/ 112 h 3255"/>
                          <a:gd name="connsiteX2" fmla="*/ 2476 w 2649"/>
                          <a:gd name="connsiteY2" fmla="*/ 684 h 3255"/>
                          <a:gd name="connsiteX3" fmla="*/ 2381 w 2649"/>
                          <a:gd name="connsiteY3" fmla="*/ 2303 h 3255"/>
                          <a:gd name="connsiteX4" fmla="*/ 1238 w 2649"/>
                          <a:gd name="connsiteY4" fmla="*/ 3255 h 3255"/>
                          <a:gd name="connsiteX5" fmla="*/ 1810 w 2649"/>
                          <a:gd name="connsiteY5" fmla="*/ 2017 h 3255"/>
                          <a:gd name="connsiteX6" fmla="*/ 1810 w 2649"/>
                          <a:gd name="connsiteY6" fmla="*/ 1065 h 3255"/>
                          <a:gd name="connsiteX7" fmla="*/ 1143 w 2649"/>
                          <a:gd name="connsiteY7" fmla="*/ 684 h 3255"/>
                          <a:gd name="connsiteX8" fmla="*/ 0 w 2649"/>
                          <a:gd name="connsiteY8" fmla="*/ 1350 h 325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2649" h="3255">
                            <a:moveTo>
                              <a:pt x="0" y="1350"/>
                            </a:moveTo>
                            <a:cubicBezTo>
                              <a:pt x="0" y="874"/>
                              <a:pt x="286" y="398"/>
                              <a:pt x="857" y="112"/>
                            </a:cubicBezTo>
                            <a:cubicBezTo>
                              <a:pt x="1429" y="-174"/>
                              <a:pt x="2191" y="112"/>
                              <a:pt x="2476" y="684"/>
                            </a:cubicBezTo>
                            <a:cubicBezTo>
                              <a:pt x="2762" y="1255"/>
                              <a:pt x="2667" y="1827"/>
                              <a:pt x="2381" y="2303"/>
                            </a:cubicBezTo>
                            <a:cubicBezTo>
                              <a:pt x="2096" y="2779"/>
                              <a:pt x="1715" y="3065"/>
                              <a:pt x="1238" y="3255"/>
                            </a:cubicBezTo>
                            <a:cubicBezTo>
                              <a:pt x="1429" y="2779"/>
                              <a:pt x="1715" y="2493"/>
                              <a:pt x="1810" y="2017"/>
                            </a:cubicBezTo>
                            <a:cubicBezTo>
                              <a:pt x="1905" y="1636"/>
                              <a:pt x="1905" y="1255"/>
                              <a:pt x="1810" y="1065"/>
                            </a:cubicBezTo>
                            <a:cubicBezTo>
                              <a:pt x="1715" y="779"/>
                              <a:pt x="1429" y="684"/>
                              <a:pt x="1143" y="684"/>
                            </a:cubicBezTo>
                            <a:cubicBezTo>
                              <a:pt x="667" y="684"/>
                              <a:pt x="286" y="969"/>
                              <a:pt x="0" y="1350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1152" name="Freeform: Shape 1151">
                        <a:extLst>
                          <a:ext uri="{FF2B5EF4-FFF2-40B4-BE49-F238E27FC236}">
                            <a16:creationId xmlns:a16="http://schemas.microsoft.com/office/drawing/2014/main" id="{B0B57F7D-1FA4-4050-B1C9-A463C519FE2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58172" y="3140725"/>
                        <a:ext cx="3731" cy="4238"/>
                      </a:xfrm>
                      <a:custGeom>
                        <a:avLst/>
                        <a:gdLst>
                          <a:gd name="connsiteX0" fmla="*/ 1810 w 3731"/>
                          <a:gd name="connsiteY0" fmla="*/ 4239 h 4238"/>
                          <a:gd name="connsiteX1" fmla="*/ 1429 w 3731"/>
                          <a:gd name="connsiteY1" fmla="*/ 4048 h 4238"/>
                          <a:gd name="connsiteX2" fmla="*/ 1333 w 3731"/>
                          <a:gd name="connsiteY2" fmla="*/ 3477 h 4238"/>
                          <a:gd name="connsiteX3" fmla="*/ 1524 w 3731"/>
                          <a:gd name="connsiteY3" fmla="*/ 3000 h 4238"/>
                          <a:gd name="connsiteX4" fmla="*/ 1810 w 3731"/>
                          <a:gd name="connsiteY4" fmla="*/ 2334 h 4238"/>
                          <a:gd name="connsiteX5" fmla="*/ 1810 w 3731"/>
                          <a:gd name="connsiteY5" fmla="*/ 1762 h 4238"/>
                          <a:gd name="connsiteX6" fmla="*/ 1619 w 3731"/>
                          <a:gd name="connsiteY6" fmla="*/ 1667 h 4238"/>
                          <a:gd name="connsiteX7" fmla="*/ 1048 w 3731"/>
                          <a:gd name="connsiteY7" fmla="*/ 2143 h 4238"/>
                          <a:gd name="connsiteX8" fmla="*/ 381 w 3731"/>
                          <a:gd name="connsiteY8" fmla="*/ 2334 h 4238"/>
                          <a:gd name="connsiteX9" fmla="*/ 0 w 3731"/>
                          <a:gd name="connsiteY9" fmla="*/ 1857 h 4238"/>
                          <a:gd name="connsiteX10" fmla="*/ 1143 w 3731"/>
                          <a:gd name="connsiteY10" fmla="*/ 143 h 4238"/>
                          <a:gd name="connsiteX11" fmla="*/ 2477 w 3731"/>
                          <a:gd name="connsiteY11" fmla="*/ 143 h 4238"/>
                          <a:gd name="connsiteX12" fmla="*/ 3524 w 3731"/>
                          <a:gd name="connsiteY12" fmla="*/ 1000 h 4238"/>
                          <a:gd name="connsiteX13" fmla="*/ 3334 w 3731"/>
                          <a:gd name="connsiteY13" fmla="*/ 3096 h 4238"/>
                          <a:gd name="connsiteX14" fmla="*/ 2000 w 3731"/>
                          <a:gd name="connsiteY14" fmla="*/ 4239 h 4238"/>
                          <a:gd name="connsiteX15" fmla="*/ 1810 w 3731"/>
                          <a:gd name="connsiteY15" fmla="*/ 4239 h 423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3731" h="4238">
                            <a:moveTo>
                              <a:pt x="1810" y="4239"/>
                            </a:moveTo>
                            <a:cubicBezTo>
                              <a:pt x="1715" y="4239"/>
                              <a:pt x="1524" y="4143"/>
                              <a:pt x="1429" y="4048"/>
                            </a:cubicBezTo>
                            <a:cubicBezTo>
                              <a:pt x="1238" y="3858"/>
                              <a:pt x="1238" y="3667"/>
                              <a:pt x="1333" y="3477"/>
                            </a:cubicBezTo>
                            <a:cubicBezTo>
                              <a:pt x="1429" y="3286"/>
                              <a:pt x="1524" y="3191"/>
                              <a:pt x="1524" y="3000"/>
                            </a:cubicBezTo>
                            <a:cubicBezTo>
                              <a:pt x="1619" y="2715"/>
                              <a:pt x="1715" y="2524"/>
                              <a:pt x="1810" y="2334"/>
                            </a:cubicBezTo>
                            <a:cubicBezTo>
                              <a:pt x="1905" y="1953"/>
                              <a:pt x="1905" y="1762"/>
                              <a:pt x="1810" y="1762"/>
                            </a:cubicBezTo>
                            <a:cubicBezTo>
                              <a:pt x="1810" y="1667"/>
                              <a:pt x="1715" y="1667"/>
                              <a:pt x="1619" y="1667"/>
                            </a:cubicBezTo>
                            <a:cubicBezTo>
                              <a:pt x="1619" y="1667"/>
                              <a:pt x="1429" y="1667"/>
                              <a:pt x="1048" y="2143"/>
                            </a:cubicBezTo>
                            <a:cubicBezTo>
                              <a:pt x="857" y="2334"/>
                              <a:pt x="667" y="2334"/>
                              <a:pt x="381" y="2334"/>
                            </a:cubicBezTo>
                            <a:cubicBezTo>
                              <a:pt x="191" y="2238"/>
                              <a:pt x="0" y="2048"/>
                              <a:pt x="0" y="1857"/>
                            </a:cubicBezTo>
                            <a:cubicBezTo>
                              <a:pt x="0" y="1286"/>
                              <a:pt x="286" y="524"/>
                              <a:pt x="1143" y="143"/>
                            </a:cubicBezTo>
                            <a:cubicBezTo>
                              <a:pt x="1524" y="-48"/>
                              <a:pt x="2000" y="-48"/>
                              <a:pt x="2477" y="143"/>
                            </a:cubicBezTo>
                            <a:cubicBezTo>
                              <a:pt x="2953" y="333"/>
                              <a:pt x="3334" y="619"/>
                              <a:pt x="3524" y="1000"/>
                            </a:cubicBezTo>
                            <a:cubicBezTo>
                              <a:pt x="3905" y="1762"/>
                              <a:pt x="3715" y="2619"/>
                              <a:pt x="3334" y="3096"/>
                            </a:cubicBezTo>
                            <a:cubicBezTo>
                              <a:pt x="3048" y="3572"/>
                              <a:pt x="2572" y="3953"/>
                              <a:pt x="2000" y="4239"/>
                            </a:cubicBezTo>
                            <a:cubicBezTo>
                              <a:pt x="1905" y="4239"/>
                              <a:pt x="1810" y="4239"/>
                              <a:pt x="1810" y="4239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1145" name="Graphic 1">
                      <a:extLst>
                        <a:ext uri="{FF2B5EF4-FFF2-40B4-BE49-F238E27FC236}">
                          <a16:creationId xmlns:a16="http://schemas.microsoft.com/office/drawing/2014/main" id="{F90E9A3F-7248-4B34-A6BB-1B740D8809E1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63088" y="3142892"/>
                      <a:ext cx="4881" cy="2833"/>
                      <a:chOff x="5963088" y="3142892"/>
                      <a:chExt cx="4881" cy="2833"/>
                    </a:xfrm>
                    <a:solidFill>
                      <a:srgbClr val="3F1900"/>
                    </a:solidFill>
                  </p:grpSpPr>
                  <p:sp>
                    <p:nvSpPr>
                      <p:cNvPr id="1149" name="Freeform: Shape 1148">
                        <a:extLst>
                          <a:ext uri="{FF2B5EF4-FFF2-40B4-BE49-F238E27FC236}">
                            <a16:creationId xmlns:a16="http://schemas.microsoft.com/office/drawing/2014/main" id="{F66DD774-EBB1-485B-B49A-0F31D44F367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3697" y="3143463"/>
                        <a:ext cx="3669" cy="1786"/>
                      </a:xfrm>
                      <a:custGeom>
                        <a:avLst/>
                        <a:gdLst>
                          <a:gd name="connsiteX0" fmla="*/ 3429 w 3669"/>
                          <a:gd name="connsiteY0" fmla="*/ 1787 h 1786"/>
                          <a:gd name="connsiteX1" fmla="*/ 3048 w 3669"/>
                          <a:gd name="connsiteY1" fmla="*/ 834 h 1786"/>
                          <a:gd name="connsiteX2" fmla="*/ 2191 w 3669"/>
                          <a:gd name="connsiteY2" fmla="*/ 834 h 1786"/>
                          <a:gd name="connsiteX3" fmla="*/ 0 w 3669"/>
                          <a:gd name="connsiteY3" fmla="*/ 1787 h 1786"/>
                          <a:gd name="connsiteX4" fmla="*/ 762 w 3669"/>
                          <a:gd name="connsiteY4" fmla="*/ 739 h 1786"/>
                          <a:gd name="connsiteX5" fmla="*/ 2000 w 3669"/>
                          <a:gd name="connsiteY5" fmla="*/ 72 h 1786"/>
                          <a:gd name="connsiteX6" fmla="*/ 3524 w 3669"/>
                          <a:gd name="connsiteY6" fmla="*/ 453 h 1786"/>
                          <a:gd name="connsiteX7" fmla="*/ 3429 w 3669"/>
                          <a:gd name="connsiteY7" fmla="*/ 1787 h 178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</a:cxnLst>
                        <a:rect l="l" t="t" r="r" b="b"/>
                        <a:pathLst>
                          <a:path w="3669" h="1786">
                            <a:moveTo>
                              <a:pt x="3429" y="1787"/>
                            </a:moveTo>
                            <a:cubicBezTo>
                              <a:pt x="3334" y="1406"/>
                              <a:pt x="3239" y="929"/>
                              <a:pt x="3048" y="834"/>
                            </a:cubicBezTo>
                            <a:cubicBezTo>
                              <a:pt x="2857" y="739"/>
                              <a:pt x="2572" y="739"/>
                              <a:pt x="2191" y="834"/>
                            </a:cubicBezTo>
                            <a:cubicBezTo>
                              <a:pt x="1524" y="1025"/>
                              <a:pt x="762" y="1310"/>
                              <a:pt x="0" y="1787"/>
                            </a:cubicBezTo>
                            <a:cubicBezTo>
                              <a:pt x="95" y="1310"/>
                              <a:pt x="381" y="1025"/>
                              <a:pt x="762" y="739"/>
                            </a:cubicBezTo>
                            <a:cubicBezTo>
                              <a:pt x="1143" y="453"/>
                              <a:pt x="1524" y="263"/>
                              <a:pt x="2000" y="72"/>
                            </a:cubicBezTo>
                            <a:cubicBezTo>
                              <a:pt x="2381" y="-23"/>
                              <a:pt x="3143" y="-118"/>
                              <a:pt x="3524" y="453"/>
                            </a:cubicBezTo>
                            <a:cubicBezTo>
                              <a:pt x="3810" y="929"/>
                              <a:pt x="3620" y="1406"/>
                              <a:pt x="3429" y="1787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1150" name="Freeform: Shape 1149">
                        <a:extLst>
                          <a:ext uri="{FF2B5EF4-FFF2-40B4-BE49-F238E27FC236}">
                            <a16:creationId xmlns:a16="http://schemas.microsoft.com/office/drawing/2014/main" id="{65BF9941-5F1D-4CEE-9A72-EF9584CD0FA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3088" y="3142892"/>
                        <a:ext cx="4881" cy="2833"/>
                      </a:xfrm>
                      <a:custGeom>
                        <a:avLst/>
                        <a:gdLst>
                          <a:gd name="connsiteX0" fmla="*/ 4038 w 4881"/>
                          <a:gd name="connsiteY0" fmla="*/ 2834 h 2833"/>
                          <a:gd name="connsiteX1" fmla="*/ 3943 w 4881"/>
                          <a:gd name="connsiteY1" fmla="*/ 2834 h 2833"/>
                          <a:gd name="connsiteX2" fmla="*/ 3466 w 4881"/>
                          <a:gd name="connsiteY2" fmla="*/ 2357 h 2833"/>
                          <a:gd name="connsiteX3" fmla="*/ 3466 w 4881"/>
                          <a:gd name="connsiteY3" fmla="*/ 2357 h 2833"/>
                          <a:gd name="connsiteX4" fmla="*/ 3276 w 4881"/>
                          <a:gd name="connsiteY4" fmla="*/ 1691 h 2833"/>
                          <a:gd name="connsiteX5" fmla="*/ 2895 w 4881"/>
                          <a:gd name="connsiteY5" fmla="*/ 1786 h 2833"/>
                          <a:gd name="connsiteX6" fmla="*/ 895 w 4881"/>
                          <a:gd name="connsiteY6" fmla="*/ 2738 h 2833"/>
                          <a:gd name="connsiteX7" fmla="*/ 228 w 4881"/>
                          <a:gd name="connsiteY7" fmla="*/ 2738 h 2833"/>
                          <a:gd name="connsiteX8" fmla="*/ 37 w 4881"/>
                          <a:gd name="connsiteY8" fmla="*/ 2167 h 2833"/>
                          <a:gd name="connsiteX9" fmla="*/ 990 w 4881"/>
                          <a:gd name="connsiteY9" fmla="*/ 833 h 2833"/>
                          <a:gd name="connsiteX10" fmla="*/ 2419 w 4881"/>
                          <a:gd name="connsiteY10" fmla="*/ 71 h 2833"/>
                          <a:gd name="connsiteX11" fmla="*/ 4609 w 4881"/>
                          <a:gd name="connsiteY11" fmla="*/ 643 h 2833"/>
                          <a:gd name="connsiteX12" fmla="*/ 4514 w 4881"/>
                          <a:gd name="connsiteY12" fmla="*/ 2548 h 2833"/>
                          <a:gd name="connsiteX13" fmla="*/ 4038 w 4881"/>
                          <a:gd name="connsiteY13" fmla="*/ 2834 h 283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</a:cxnLst>
                        <a:rect l="l" t="t" r="r" b="b"/>
                        <a:pathLst>
                          <a:path w="4881" h="2833">
                            <a:moveTo>
                              <a:pt x="4038" y="2834"/>
                            </a:moveTo>
                            <a:cubicBezTo>
                              <a:pt x="4038" y="2834"/>
                              <a:pt x="3943" y="2834"/>
                              <a:pt x="3943" y="2834"/>
                            </a:cubicBezTo>
                            <a:cubicBezTo>
                              <a:pt x="3752" y="2834"/>
                              <a:pt x="3562" y="2643"/>
                              <a:pt x="3466" y="2357"/>
                            </a:cubicBezTo>
                            <a:lnTo>
                              <a:pt x="3466" y="2357"/>
                            </a:lnTo>
                            <a:cubicBezTo>
                              <a:pt x="3466" y="2167"/>
                              <a:pt x="3371" y="1881"/>
                              <a:pt x="3276" y="1691"/>
                            </a:cubicBezTo>
                            <a:cubicBezTo>
                              <a:pt x="3276" y="1691"/>
                              <a:pt x="3085" y="1691"/>
                              <a:pt x="2895" y="1786"/>
                            </a:cubicBezTo>
                            <a:cubicBezTo>
                              <a:pt x="2228" y="1976"/>
                              <a:pt x="1561" y="2262"/>
                              <a:pt x="895" y="2738"/>
                            </a:cubicBezTo>
                            <a:cubicBezTo>
                              <a:pt x="704" y="2834"/>
                              <a:pt x="418" y="2834"/>
                              <a:pt x="228" y="2738"/>
                            </a:cubicBezTo>
                            <a:cubicBezTo>
                              <a:pt x="37" y="2643"/>
                              <a:pt x="-58" y="2357"/>
                              <a:pt x="37" y="2167"/>
                            </a:cubicBezTo>
                            <a:cubicBezTo>
                              <a:pt x="133" y="1691"/>
                              <a:pt x="418" y="1214"/>
                              <a:pt x="990" y="833"/>
                            </a:cubicBezTo>
                            <a:cubicBezTo>
                              <a:pt x="1371" y="452"/>
                              <a:pt x="1847" y="262"/>
                              <a:pt x="2419" y="71"/>
                            </a:cubicBezTo>
                            <a:cubicBezTo>
                              <a:pt x="3466" y="-119"/>
                              <a:pt x="4133" y="71"/>
                              <a:pt x="4609" y="643"/>
                            </a:cubicBezTo>
                            <a:cubicBezTo>
                              <a:pt x="5181" y="1595"/>
                              <a:pt x="4705" y="2262"/>
                              <a:pt x="4514" y="2548"/>
                            </a:cubicBezTo>
                            <a:cubicBezTo>
                              <a:pt x="4419" y="2738"/>
                              <a:pt x="4228" y="2834"/>
                              <a:pt x="4038" y="2834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1146" name="Graphic 1">
                      <a:extLst>
                        <a:ext uri="{FF2B5EF4-FFF2-40B4-BE49-F238E27FC236}">
                          <a16:creationId xmlns:a16="http://schemas.microsoft.com/office/drawing/2014/main" id="{536F639B-C821-4981-A806-48DFCF29647B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62774" y="3139535"/>
                      <a:ext cx="2994" cy="4095"/>
                      <a:chOff x="5962774" y="3139535"/>
                      <a:chExt cx="2994" cy="4095"/>
                    </a:xfrm>
                    <a:solidFill>
                      <a:srgbClr val="3F1900"/>
                    </a:solidFill>
                  </p:grpSpPr>
                  <p:sp>
                    <p:nvSpPr>
                      <p:cNvPr id="1147" name="Freeform: Shape 1146">
                        <a:extLst>
                          <a:ext uri="{FF2B5EF4-FFF2-40B4-BE49-F238E27FC236}">
                            <a16:creationId xmlns:a16="http://schemas.microsoft.com/office/drawing/2014/main" id="{F07DCE7C-7F1D-4268-ABE1-CCFA7AD388E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3365" y="3140106"/>
                        <a:ext cx="1951" cy="3047"/>
                      </a:xfrm>
                      <a:custGeom>
                        <a:avLst/>
                        <a:gdLst>
                          <a:gd name="connsiteX0" fmla="*/ 141 w 1951"/>
                          <a:gd name="connsiteY0" fmla="*/ 3048 h 3047"/>
                          <a:gd name="connsiteX1" fmla="*/ 332 w 1951"/>
                          <a:gd name="connsiteY1" fmla="*/ 1143 h 3047"/>
                          <a:gd name="connsiteX2" fmla="*/ 999 w 1951"/>
                          <a:gd name="connsiteY2" fmla="*/ 381 h 3047"/>
                          <a:gd name="connsiteX3" fmla="*/ 1951 w 1951"/>
                          <a:gd name="connsiteY3" fmla="*/ 0 h 3047"/>
                          <a:gd name="connsiteX4" fmla="*/ 1094 w 1951"/>
                          <a:gd name="connsiteY4" fmla="*/ 1524 h 3047"/>
                          <a:gd name="connsiteX5" fmla="*/ 141 w 1951"/>
                          <a:gd name="connsiteY5" fmla="*/ 3048 h 304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1951" h="3047">
                            <a:moveTo>
                              <a:pt x="141" y="3048"/>
                            </a:moveTo>
                            <a:cubicBezTo>
                              <a:pt x="-144" y="2381"/>
                              <a:pt x="46" y="1714"/>
                              <a:pt x="332" y="1143"/>
                            </a:cubicBezTo>
                            <a:cubicBezTo>
                              <a:pt x="522" y="857"/>
                              <a:pt x="713" y="571"/>
                              <a:pt x="999" y="381"/>
                            </a:cubicBezTo>
                            <a:cubicBezTo>
                              <a:pt x="1284" y="190"/>
                              <a:pt x="1570" y="0"/>
                              <a:pt x="1951" y="0"/>
                            </a:cubicBezTo>
                            <a:cubicBezTo>
                              <a:pt x="1570" y="571"/>
                              <a:pt x="1380" y="1048"/>
                              <a:pt x="1094" y="1524"/>
                            </a:cubicBezTo>
                            <a:cubicBezTo>
                              <a:pt x="808" y="2000"/>
                              <a:pt x="522" y="2477"/>
                              <a:pt x="141" y="3048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1148" name="Freeform: Shape 1147">
                        <a:extLst>
                          <a:ext uri="{FF2B5EF4-FFF2-40B4-BE49-F238E27FC236}">
                            <a16:creationId xmlns:a16="http://schemas.microsoft.com/office/drawing/2014/main" id="{C8B1F547-C4DE-48EB-9010-49EF1F454CB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2774" y="3139535"/>
                        <a:ext cx="2994" cy="4095"/>
                      </a:xfrm>
                      <a:custGeom>
                        <a:avLst/>
                        <a:gdLst>
                          <a:gd name="connsiteX0" fmla="*/ 732 w 2994"/>
                          <a:gd name="connsiteY0" fmla="*/ 4096 h 4095"/>
                          <a:gd name="connsiteX1" fmla="*/ 732 w 2994"/>
                          <a:gd name="connsiteY1" fmla="*/ 4096 h 4095"/>
                          <a:gd name="connsiteX2" fmla="*/ 161 w 2994"/>
                          <a:gd name="connsiteY2" fmla="*/ 3715 h 4095"/>
                          <a:gd name="connsiteX3" fmla="*/ 447 w 2994"/>
                          <a:gd name="connsiteY3" fmla="*/ 1429 h 4095"/>
                          <a:gd name="connsiteX4" fmla="*/ 1208 w 2994"/>
                          <a:gd name="connsiteY4" fmla="*/ 476 h 4095"/>
                          <a:gd name="connsiteX5" fmla="*/ 2447 w 2994"/>
                          <a:gd name="connsiteY5" fmla="*/ 0 h 4095"/>
                          <a:gd name="connsiteX6" fmla="*/ 2447 w 2994"/>
                          <a:gd name="connsiteY6" fmla="*/ 0 h 4095"/>
                          <a:gd name="connsiteX7" fmla="*/ 2923 w 2994"/>
                          <a:gd name="connsiteY7" fmla="*/ 286 h 4095"/>
                          <a:gd name="connsiteX8" fmla="*/ 2923 w 2994"/>
                          <a:gd name="connsiteY8" fmla="*/ 857 h 4095"/>
                          <a:gd name="connsiteX9" fmla="*/ 2447 w 2994"/>
                          <a:gd name="connsiteY9" fmla="*/ 1810 h 4095"/>
                          <a:gd name="connsiteX10" fmla="*/ 2161 w 2994"/>
                          <a:gd name="connsiteY10" fmla="*/ 2381 h 4095"/>
                          <a:gd name="connsiteX11" fmla="*/ 2066 w 2994"/>
                          <a:gd name="connsiteY11" fmla="*/ 2572 h 4095"/>
                          <a:gd name="connsiteX12" fmla="*/ 1113 w 2994"/>
                          <a:gd name="connsiteY12" fmla="*/ 4001 h 4095"/>
                          <a:gd name="connsiteX13" fmla="*/ 732 w 2994"/>
                          <a:gd name="connsiteY13" fmla="*/ 4096 h 409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</a:cxnLst>
                        <a:rect l="l" t="t" r="r" b="b"/>
                        <a:pathLst>
                          <a:path w="2994" h="4095">
                            <a:moveTo>
                              <a:pt x="732" y="4096"/>
                            </a:moveTo>
                            <a:cubicBezTo>
                              <a:pt x="732" y="4096"/>
                              <a:pt x="732" y="4096"/>
                              <a:pt x="732" y="4096"/>
                            </a:cubicBezTo>
                            <a:cubicBezTo>
                              <a:pt x="447" y="4096"/>
                              <a:pt x="256" y="3905"/>
                              <a:pt x="161" y="3715"/>
                            </a:cubicBezTo>
                            <a:cubicBezTo>
                              <a:pt x="-125" y="3048"/>
                              <a:pt x="-30" y="2191"/>
                              <a:pt x="447" y="1429"/>
                            </a:cubicBezTo>
                            <a:cubicBezTo>
                              <a:pt x="637" y="1143"/>
                              <a:pt x="827" y="762"/>
                              <a:pt x="1208" y="476"/>
                            </a:cubicBezTo>
                            <a:cubicBezTo>
                              <a:pt x="1589" y="191"/>
                              <a:pt x="2066" y="0"/>
                              <a:pt x="2447" y="0"/>
                            </a:cubicBezTo>
                            <a:cubicBezTo>
                              <a:pt x="2447" y="0"/>
                              <a:pt x="2447" y="0"/>
                              <a:pt x="2447" y="0"/>
                            </a:cubicBezTo>
                            <a:cubicBezTo>
                              <a:pt x="2637" y="0"/>
                              <a:pt x="2828" y="95"/>
                              <a:pt x="2923" y="286"/>
                            </a:cubicBezTo>
                            <a:cubicBezTo>
                              <a:pt x="3018" y="476"/>
                              <a:pt x="3018" y="667"/>
                              <a:pt x="2923" y="857"/>
                            </a:cubicBezTo>
                            <a:cubicBezTo>
                              <a:pt x="2732" y="1238"/>
                              <a:pt x="2542" y="1524"/>
                              <a:pt x="2447" y="1810"/>
                            </a:cubicBezTo>
                            <a:cubicBezTo>
                              <a:pt x="2351" y="2000"/>
                              <a:pt x="2256" y="2191"/>
                              <a:pt x="2161" y="2381"/>
                            </a:cubicBezTo>
                            <a:lnTo>
                              <a:pt x="2066" y="2572"/>
                            </a:lnTo>
                            <a:cubicBezTo>
                              <a:pt x="1780" y="3048"/>
                              <a:pt x="1494" y="3524"/>
                              <a:pt x="1113" y="4001"/>
                            </a:cubicBezTo>
                            <a:cubicBezTo>
                              <a:pt x="1113" y="4001"/>
                              <a:pt x="923" y="4096"/>
                              <a:pt x="732" y="4096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</p:grpSp>
              <p:grpSp>
                <p:nvGrpSpPr>
                  <p:cNvPr id="1072" name="Graphic 1">
                    <a:extLst>
                      <a:ext uri="{FF2B5EF4-FFF2-40B4-BE49-F238E27FC236}">
                        <a16:creationId xmlns:a16="http://schemas.microsoft.com/office/drawing/2014/main" id="{03DF5137-1B70-462B-A578-A3165A030D91}"/>
                      </a:ext>
                    </a:extLst>
                  </p:cNvPr>
                  <p:cNvGrpSpPr/>
                  <p:nvPr/>
                </p:nvGrpSpPr>
                <p:grpSpPr>
                  <a:xfrm>
                    <a:off x="5953124" y="3149726"/>
                    <a:ext cx="17907" cy="8382"/>
                    <a:chOff x="5953124" y="3149726"/>
                    <a:chExt cx="17907" cy="8382"/>
                  </a:xfrm>
                  <a:solidFill>
                    <a:srgbClr val="3F1900"/>
                  </a:solidFill>
                </p:grpSpPr>
                <p:grpSp>
                  <p:nvGrpSpPr>
                    <p:cNvPr id="1122" name="Graphic 1">
                      <a:extLst>
                        <a:ext uri="{FF2B5EF4-FFF2-40B4-BE49-F238E27FC236}">
                          <a16:creationId xmlns:a16="http://schemas.microsoft.com/office/drawing/2014/main" id="{6C32A7DC-77E9-4751-B38A-A8F788C6D47F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53124" y="3151060"/>
                      <a:ext cx="17907" cy="5619"/>
                      <a:chOff x="5953124" y="3151060"/>
                      <a:chExt cx="17907" cy="5619"/>
                    </a:xfrm>
                    <a:solidFill>
                      <a:srgbClr val="3F1900"/>
                    </a:solidFill>
                  </p:grpSpPr>
                  <p:sp>
                    <p:nvSpPr>
                      <p:cNvPr id="1141" name="Freeform: Shape 1140">
                        <a:extLst>
                          <a:ext uri="{FF2B5EF4-FFF2-40B4-BE49-F238E27FC236}">
                            <a16:creationId xmlns:a16="http://schemas.microsoft.com/office/drawing/2014/main" id="{CFBAB998-2BD2-4C93-AB2B-1CC85861FFC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53696" y="3151632"/>
                        <a:ext cx="16859" cy="4609"/>
                      </a:xfrm>
                      <a:custGeom>
                        <a:avLst/>
                        <a:gdLst>
                          <a:gd name="connsiteX0" fmla="*/ 4572 w 16859"/>
                          <a:gd name="connsiteY0" fmla="*/ 2381 h 4609"/>
                          <a:gd name="connsiteX1" fmla="*/ 7239 w 16859"/>
                          <a:gd name="connsiteY1" fmla="*/ 952 h 4609"/>
                          <a:gd name="connsiteX2" fmla="*/ 10382 w 16859"/>
                          <a:gd name="connsiteY2" fmla="*/ 667 h 4609"/>
                          <a:gd name="connsiteX3" fmla="*/ 16573 w 16859"/>
                          <a:gd name="connsiteY3" fmla="*/ 1619 h 4609"/>
                          <a:gd name="connsiteX4" fmla="*/ 16859 w 16859"/>
                          <a:gd name="connsiteY4" fmla="*/ 2000 h 4609"/>
                          <a:gd name="connsiteX5" fmla="*/ 16764 w 16859"/>
                          <a:gd name="connsiteY5" fmla="*/ 2095 h 4609"/>
                          <a:gd name="connsiteX6" fmla="*/ 12859 w 16859"/>
                          <a:gd name="connsiteY6" fmla="*/ 4001 h 4609"/>
                          <a:gd name="connsiteX7" fmla="*/ 8572 w 16859"/>
                          <a:gd name="connsiteY7" fmla="*/ 4191 h 4609"/>
                          <a:gd name="connsiteX8" fmla="*/ 4477 w 16859"/>
                          <a:gd name="connsiteY8" fmla="*/ 3429 h 4609"/>
                          <a:gd name="connsiteX9" fmla="*/ 571 w 16859"/>
                          <a:gd name="connsiteY9" fmla="*/ 4572 h 4609"/>
                          <a:gd name="connsiteX10" fmla="*/ 571 w 16859"/>
                          <a:gd name="connsiteY10" fmla="*/ 4572 h 4609"/>
                          <a:gd name="connsiteX11" fmla="*/ 191 w 16859"/>
                          <a:gd name="connsiteY11" fmla="*/ 4382 h 4609"/>
                          <a:gd name="connsiteX12" fmla="*/ 191 w 16859"/>
                          <a:gd name="connsiteY12" fmla="*/ 4191 h 4609"/>
                          <a:gd name="connsiteX13" fmla="*/ 0 w 16859"/>
                          <a:gd name="connsiteY13" fmla="*/ 190 h 4609"/>
                          <a:gd name="connsiteX14" fmla="*/ 0 w 16859"/>
                          <a:gd name="connsiteY14" fmla="*/ 190 h 4609"/>
                          <a:gd name="connsiteX15" fmla="*/ 191 w 16859"/>
                          <a:gd name="connsiteY15" fmla="*/ 0 h 4609"/>
                          <a:gd name="connsiteX16" fmla="*/ 286 w 16859"/>
                          <a:gd name="connsiteY16" fmla="*/ 0 h 4609"/>
                          <a:gd name="connsiteX17" fmla="*/ 2857 w 16859"/>
                          <a:gd name="connsiteY17" fmla="*/ 667 h 4609"/>
                          <a:gd name="connsiteX18" fmla="*/ 4000 w 16859"/>
                          <a:gd name="connsiteY18" fmla="*/ 1333 h 4609"/>
                          <a:gd name="connsiteX19" fmla="*/ 4572 w 16859"/>
                          <a:gd name="connsiteY19" fmla="*/ 2381 h 4609"/>
                          <a:gd name="connsiteX20" fmla="*/ 4572 w 16859"/>
                          <a:gd name="connsiteY20" fmla="*/ 2381 h 4609"/>
                          <a:gd name="connsiteX21" fmla="*/ 3905 w 16859"/>
                          <a:gd name="connsiteY21" fmla="*/ 1429 h 4609"/>
                          <a:gd name="connsiteX22" fmla="*/ 2667 w 16859"/>
                          <a:gd name="connsiteY22" fmla="*/ 857 h 4609"/>
                          <a:gd name="connsiteX23" fmla="*/ 95 w 16859"/>
                          <a:gd name="connsiteY23" fmla="*/ 381 h 4609"/>
                          <a:gd name="connsiteX24" fmla="*/ 381 w 16859"/>
                          <a:gd name="connsiteY24" fmla="*/ 95 h 4609"/>
                          <a:gd name="connsiteX25" fmla="*/ 762 w 16859"/>
                          <a:gd name="connsiteY25" fmla="*/ 4286 h 4609"/>
                          <a:gd name="connsiteX26" fmla="*/ 381 w 16859"/>
                          <a:gd name="connsiteY26" fmla="*/ 3905 h 4609"/>
                          <a:gd name="connsiteX27" fmla="*/ 4477 w 16859"/>
                          <a:gd name="connsiteY27" fmla="*/ 2572 h 4609"/>
                          <a:gd name="connsiteX28" fmla="*/ 8668 w 16859"/>
                          <a:gd name="connsiteY28" fmla="*/ 3238 h 4609"/>
                          <a:gd name="connsiteX29" fmla="*/ 12859 w 16859"/>
                          <a:gd name="connsiteY29" fmla="*/ 3143 h 4609"/>
                          <a:gd name="connsiteX30" fmla="*/ 16288 w 16859"/>
                          <a:gd name="connsiteY30" fmla="*/ 1619 h 4609"/>
                          <a:gd name="connsiteX31" fmla="*/ 16478 w 16859"/>
                          <a:gd name="connsiteY31" fmla="*/ 2095 h 4609"/>
                          <a:gd name="connsiteX32" fmla="*/ 10477 w 16859"/>
                          <a:gd name="connsiteY32" fmla="*/ 952 h 4609"/>
                          <a:gd name="connsiteX33" fmla="*/ 7334 w 16859"/>
                          <a:gd name="connsiteY33" fmla="*/ 1143 h 4609"/>
                          <a:gd name="connsiteX34" fmla="*/ 4572 w 16859"/>
                          <a:gd name="connsiteY34" fmla="*/ 2381 h 460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</a:cxnLst>
                        <a:rect l="l" t="t" r="r" b="b"/>
                        <a:pathLst>
                          <a:path w="16859" h="4609">
                            <a:moveTo>
                              <a:pt x="4572" y="2381"/>
                            </a:moveTo>
                            <a:cubicBezTo>
                              <a:pt x="5239" y="1619"/>
                              <a:pt x="6286" y="1143"/>
                              <a:pt x="7239" y="952"/>
                            </a:cubicBezTo>
                            <a:cubicBezTo>
                              <a:pt x="8287" y="667"/>
                              <a:pt x="9334" y="667"/>
                              <a:pt x="10382" y="667"/>
                            </a:cubicBezTo>
                            <a:cubicBezTo>
                              <a:pt x="12478" y="762"/>
                              <a:pt x="14573" y="1048"/>
                              <a:pt x="16573" y="1619"/>
                            </a:cubicBezTo>
                            <a:cubicBezTo>
                              <a:pt x="16764" y="1714"/>
                              <a:pt x="16859" y="1905"/>
                              <a:pt x="16859" y="2000"/>
                            </a:cubicBezTo>
                            <a:cubicBezTo>
                              <a:pt x="16859" y="2000"/>
                              <a:pt x="16859" y="2095"/>
                              <a:pt x="16764" y="2095"/>
                            </a:cubicBezTo>
                            <a:cubicBezTo>
                              <a:pt x="15811" y="3429"/>
                              <a:pt x="14192" y="3810"/>
                              <a:pt x="12859" y="4001"/>
                            </a:cubicBezTo>
                            <a:cubicBezTo>
                              <a:pt x="11430" y="4191"/>
                              <a:pt x="10001" y="4191"/>
                              <a:pt x="8572" y="4191"/>
                            </a:cubicBezTo>
                            <a:cubicBezTo>
                              <a:pt x="7048" y="4191"/>
                              <a:pt x="5715" y="3238"/>
                              <a:pt x="4477" y="3429"/>
                            </a:cubicBezTo>
                            <a:cubicBezTo>
                              <a:pt x="3143" y="3620"/>
                              <a:pt x="1810" y="4096"/>
                              <a:pt x="571" y="4572"/>
                            </a:cubicBezTo>
                            <a:lnTo>
                              <a:pt x="571" y="4572"/>
                            </a:lnTo>
                            <a:cubicBezTo>
                              <a:pt x="381" y="4667"/>
                              <a:pt x="191" y="4572"/>
                              <a:pt x="191" y="4382"/>
                            </a:cubicBezTo>
                            <a:cubicBezTo>
                              <a:pt x="191" y="4286"/>
                              <a:pt x="191" y="4286"/>
                              <a:pt x="191" y="4191"/>
                            </a:cubicBezTo>
                            <a:cubicBezTo>
                              <a:pt x="571" y="2953"/>
                              <a:pt x="286" y="1524"/>
                              <a:pt x="0" y="190"/>
                            </a:cubicBezTo>
                            <a:lnTo>
                              <a:pt x="0" y="190"/>
                            </a:lnTo>
                            <a:cubicBezTo>
                              <a:pt x="0" y="95"/>
                              <a:pt x="95" y="0"/>
                              <a:pt x="191" y="0"/>
                            </a:cubicBezTo>
                            <a:cubicBezTo>
                              <a:pt x="191" y="0"/>
                              <a:pt x="286" y="0"/>
                              <a:pt x="286" y="0"/>
                            </a:cubicBezTo>
                            <a:cubicBezTo>
                              <a:pt x="1143" y="190"/>
                              <a:pt x="2000" y="381"/>
                              <a:pt x="2857" y="667"/>
                            </a:cubicBezTo>
                            <a:cubicBezTo>
                              <a:pt x="3239" y="857"/>
                              <a:pt x="3715" y="1048"/>
                              <a:pt x="4000" y="1333"/>
                            </a:cubicBezTo>
                            <a:cubicBezTo>
                              <a:pt x="4286" y="1524"/>
                              <a:pt x="4572" y="1905"/>
                              <a:pt x="4572" y="2381"/>
                            </a:cubicBezTo>
                            <a:close/>
                            <a:moveTo>
                              <a:pt x="4572" y="2381"/>
                            </a:moveTo>
                            <a:cubicBezTo>
                              <a:pt x="4572" y="1905"/>
                              <a:pt x="4191" y="1619"/>
                              <a:pt x="3905" y="1429"/>
                            </a:cubicBezTo>
                            <a:cubicBezTo>
                              <a:pt x="3524" y="1143"/>
                              <a:pt x="3143" y="952"/>
                              <a:pt x="2667" y="857"/>
                            </a:cubicBezTo>
                            <a:cubicBezTo>
                              <a:pt x="1810" y="571"/>
                              <a:pt x="952" y="476"/>
                              <a:pt x="95" y="381"/>
                            </a:cubicBezTo>
                            <a:lnTo>
                              <a:pt x="381" y="95"/>
                            </a:lnTo>
                            <a:cubicBezTo>
                              <a:pt x="667" y="1429"/>
                              <a:pt x="1048" y="2857"/>
                              <a:pt x="762" y="4286"/>
                            </a:cubicBezTo>
                            <a:lnTo>
                              <a:pt x="381" y="3905"/>
                            </a:lnTo>
                            <a:cubicBezTo>
                              <a:pt x="1715" y="3334"/>
                              <a:pt x="2953" y="2857"/>
                              <a:pt x="4477" y="2572"/>
                            </a:cubicBezTo>
                            <a:cubicBezTo>
                              <a:pt x="6096" y="2381"/>
                              <a:pt x="7334" y="3334"/>
                              <a:pt x="8668" y="3238"/>
                            </a:cubicBezTo>
                            <a:cubicBezTo>
                              <a:pt x="10096" y="3238"/>
                              <a:pt x="11430" y="3334"/>
                              <a:pt x="12859" y="3143"/>
                            </a:cubicBezTo>
                            <a:cubicBezTo>
                              <a:pt x="14192" y="2953"/>
                              <a:pt x="15621" y="2572"/>
                              <a:pt x="16288" y="1619"/>
                            </a:cubicBezTo>
                            <a:lnTo>
                              <a:pt x="16478" y="2095"/>
                            </a:lnTo>
                            <a:cubicBezTo>
                              <a:pt x="14573" y="1524"/>
                              <a:pt x="12478" y="1143"/>
                              <a:pt x="10477" y="952"/>
                            </a:cubicBezTo>
                            <a:cubicBezTo>
                              <a:pt x="9334" y="1048"/>
                              <a:pt x="8287" y="1048"/>
                              <a:pt x="7334" y="1143"/>
                            </a:cubicBezTo>
                            <a:cubicBezTo>
                              <a:pt x="6286" y="1333"/>
                              <a:pt x="5334" y="1714"/>
                              <a:pt x="4572" y="2381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1142" name="Freeform: Shape 1141">
                        <a:extLst>
                          <a:ext uri="{FF2B5EF4-FFF2-40B4-BE49-F238E27FC236}">
                            <a16:creationId xmlns:a16="http://schemas.microsoft.com/office/drawing/2014/main" id="{F1FDE370-E4AF-4AD8-8D4A-40651D2DCEA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53124" y="3151060"/>
                        <a:ext cx="17907" cy="5619"/>
                      </a:xfrm>
                      <a:custGeom>
                        <a:avLst/>
                        <a:gdLst>
                          <a:gd name="connsiteX0" fmla="*/ 1048 w 17907"/>
                          <a:gd name="connsiteY0" fmla="*/ 5620 h 5619"/>
                          <a:gd name="connsiteX1" fmla="*/ 191 w 17907"/>
                          <a:gd name="connsiteY1" fmla="*/ 5048 h 5619"/>
                          <a:gd name="connsiteX2" fmla="*/ 191 w 17907"/>
                          <a:gd name="connsiteY2" fmla="*/ 4572 h 5619"/>
                          <a:gd name="connsiteX3" fmla="*/ 95 w 17907"/>
                          <a:gd name="connsiteY3" fmla="*/ 1048 h 5619"/>
                          <a:gd name="connsiteX4" fmla="*/ 0 w 17907"/>
                          <a:gd name="connsiteY4" fmla="*/ 857 h 5619"/>
                          <a:gd name="connsiteX5" fmla="*/ 95 w 17907"/>
                          <a:gd name="connsiteY5" fmla="*/ 286 h 5619"/>
                          <a:gd name="connsiteX6" fmla="*/ 572 w 17907"/>
                          <a:gd name="connsiteY6" fmla="*/ 0 h 5619"/>
                          <a:gd name="connsiteX7" fmla="*/ 857 w 17907"/>
                          <a:gd name="connsiteY7" fmla="*/ 0 h 5619"/>
                          <a:gd name="connsiteX8" fmla="*/ 3524 w 17907"/>
                          <a:gd name="connsiteY8" fmla="*/ 762 h 5619"/>
                          <a:gd name="connsiteX9" fmla="*/ 4858 w 17907"/>
                          <a:gd name="connsiteY9" fmla="*/ 1524 h 5619"/>
                          <a:gd name="connsiteX10" fmla="*/ 5334 w 17907"/>
                          <a:gd name="connsiteY10" fmla="*/ 2095 h 5619"/>
                          <a:gd name="connsiteX11" fmla="*/ 7620 w 17907"/>
                          <a:gd name="connsiteY11" fmla="*/ 1048 h 5619"/>
                          <a:gd name="connsiteX12" fmla="*/ 10858 w 17907"/>
                          <a:gd name="connsiteY12" fmla="*/ 762 h 5619"/>
                          <a:gd name="connsiteX13" fmla="*/ 17240 w 17907"/>
                          <a:gd name="connsiteY13" fmla="*/ 1714 h 5619"/>
                          <a:gd name="connsiteX14" fmla="*/ 17812 w 17907"/>
                          <a:gd name="connsiteY14" fmla="*/ 2095 h 5619"/>
                          <a:gd name="connsiteX15" fmla="*/ 17907 w 17907"/>
                          <a:gd name="connsiteY15" fmla="*/ 2762 h 5619"/>
                          <a:gd name="connsiteX16" fmla="*/ 17812 w 17907"/>
                          <a:gd name="connsiteY16" fmla="*/ 2953 h 5619"/>
                          <a:gd name="connsiteX17" fmla="*/ 13525 w 17907"/>
                          <a:gd name="connsiteY17" fmla="*/ 5143 h 5619"/>
                          <a:gd name="connsiteX18" fmla="*/ 9144 w 17907"/>
                          <a:gd name="connsiteY18" fmla="*/ 5334 h 5619"/>
                          <a:gd name="connsiteX19" fmla="*/ 6953 w 17907"/>
                          <a:gd name="connsiteY19" fmla="*/ 4858 h 5619"/>
                          <a:gd name="connsiteX20" fmla="*/ 5239 w 17907"/>
                          <a:gd name="connsiteY20" fmla="*/ 4572 h 5619"/>
                          <a:gd name="connsiteX21" fmla="*/ 2096 w 17907"/>
                          <a:gd name="connsiteY21" fmla="*/ 5524 h 5619"/>
                          <a:gd name="connsiteX22" fmla="*/ 1333 w 17907"/>
                          <a:gd name="connsiteY22" fmla="*/ 5524 h 5619"/>
                          <a:gd name="connsiteX23" fmla="*/ 1048 w 17907"/>
                          <a:gd name="connsiteY23" fmla="*/ 5620 h 5619"/>
                          <a:gd name="connsiteX24" fmla="*/ 1715 w 17907"/>
                          <a:gd name="connsiteY24" fmla="*/ 1619 h 5619"/>
                          <a:gd name="connsiteX25" fmla="*/ 2000 w 17907"/>
                          <a:gd name="connsiteY25" fmla="*/ 3524 h 5619"/>
                          <a:gd name="connsiteX26" fmla="*/ 4477 w 17907"/>
                          <a:gd name="connsiteY26" fmla="*/ 2762 h 5619"/>
                          <a:gd name="connsiteX27" fmla="*/ 4096 w 17907"/>
                          <a:gd name="connsiteY27" fmla="*/ 2381 h 5619"/>
                          <a:gd name="connsiteX28" fmla="*/ 3048 w 17907"/>
                          <a:gd name="connsiteY28" fmla="*/ 1905 h 5619"/>
                          <a:gd name="connsiteX29" fmla="*/ 1715 w 17907"/>
                          <a:gd name="connsiteY29" fmla="*/ 1619 h 5619"/>
                          <a:gd name="connsiteX30" fmla="*/ 9144 w 17907"/>
                          <a:gd name="connsiteY30" fmla="*/ 3334 h 5619"/>
                          <a:gd name="connsiteX31" fmla="*/ 9620 w 17907"/>
                          <a:gd name="connsiteY31" fmla="*/ 3334 h 5619"/>
                          <a:gd name="connsiteX32" fmla="*/ 13240 w 17907"/>
                          <a:gd name="connsiteY32" fmla="*/ 3238 h 5619"/>
                          <a:gd name="connsiteX33" fmla="*/ 15050 w 17907"/>
                          <a:gd name="connsiteY33" fmla="*/ 2762 h 5619"/>
                          <a:gd name="connsiteX34" fmla="*/ 10858 w 17907"/>
                          <a:gd name="connsiteY34" fmla="*/ 2095 h 5619"/>
                          <a:gd name="connsiteX35" fmla="*/ 7906 w 17907"/>
                          <a:gd name="connsiteY35" fmla="*/ 2191 h 5619"/>
                          <a:gd name="connsiteX36" fmla="*/ 6286 w 17907"/>
                          <a:gd name="connsiteY36" fmla="*/ 2667 h 5619"/>
                          <a:gd name="connsiteX37" fmla="*/ 7525 w 17907"/>
                          <a:gd name="connsiteY37" fmla="*/ 2953 h 5619"/>
                          <a:gd name="connsiteX38" fmla="*/ 9144 w 17907"/>
                          <a:gd name="connsiteY38" fmla="*/ 3334 h 561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</a:cxnLst>
                        <a:rect l="l" t="t" r="r" b="b"/>
                        <a:pathLst>
                          <a:path w="17907" h="5619">
                            <a:moveTo>
                              <a:pt x="1048" y="5620"/>
                            </a:moveTo>
                            <a:cubicBezTo>
                              <a:pt x="667" y="5620"/>
                              <a:pt x="381" y="5429"/>
                              <a:pt x="191" y="5048"/>
                            </a:cubicBezTo>
                            <a:cubicBezTo>
                              <a:pt x="95" y="4858"/>
                              <a:pt x="95" y="4763"/>
                              <a:pt x="191" y="4572"/>
                            </a:cubicBezTo>
                            <a:cubicBezTo>
                              <a:pt x="476" y="3524"/>
                              <a:pt x="286" y="2286"/>
                              <a:pt x="95" y="1048"/>
                            </a:cubicBezTo>
                            <a:lnTo>
                              <a:pt x="0" y="857"/>
                            </a:lnTo>
                            <a:cubicBezTo>
                              <a:pt x="0" y="667"/>
                              <a:pt x="0" y="476"/>
                              <a:pt x="95" y="286"/>
                            </a:cubicBezTo>
                            <a:cubicBezTo>
                              <a:pt x="191" y="95"/>
                              <a:pt x="381" y="0"/>
                              <a:pt x="572" y="0"/>
                            </a:cubicBezTo>
                            <a:cubicBezTo>
                              <a:pt x="667" y="0"/>
                              <a:pt x="762" y="0"/>
                              <a:pt x="857" y="0"/>
                            </a:cubicBezTo>
                            <a:cubicBezTo>
                              <a:pt x="1905" y="190"/>
                              <a:pt x="2762" y="476"/>
                              <a:pt x="3524" y="762"/>
                            </a:cubicBezTo>
                            <a:cubicBezTo>
                              <a:pt x="4096" y="952"/>
                              <a:pt x="4477" y="1238"/>
                              <a:pt x="4858" y="1524"/>
                            </a:cubicBezTo>
                            <a:cubicBezTo>
                              <a:pt x="5048" y="1714"/>
                              <a:pt x="5239" y="1905"/>
                              <a:pt x="5334" y="2095"/>
                            </a:cubicBezTo>
                            <a:cubicBezTo>
                              <a:pt x="5905" y="1619"/>
                              <a:pt x="6668" y="1333"/>
                              <a:pt x="7620" y="1048"/>
                            </a:cubicBezTo>
                            <a:cubicBezTo>
                              <a:pt x="8668" y="762"/>
                              <a:pt x="9620" y="762"/>
                              <a:pt x="10858" y="762"/>
                            </a:cubicBezTo>
                            <a:cubicBezTo>
                              <a:pt x="13049" y="857"/>
                              <a:pt x="15240" y="1143"/>
                              <a:pt x="17240" y="1714"/>
                            </a:cubicBezTo>
                            <a:cubicBezTo>
                              <a:pt x="17431" y="1810"/>
                              <a:pt x="17621" y="1905"/>
                              <a:pt x="17812" y="2095"/>
                            </a:cubicBezTo>
                            <a:cubicBezTo>
                              <a:pt x="17907" y="2286"/>
                              <a:pt x="17907" y="2572"/>
                              <a:pt x="17907" y="2762"/>
                            </a:cubicBezTo>
                            <a:cubicBezTo>
                              <a:pt x="17907" y="2857"/>
                              <a:pt x="17812" y="2953"/>
                              <a:pt x="17812" y="2953"/>
                            </a:cubicBezTo>
                            <a:cubicBezTo>
                              <a:pt x="16764" y="4382"/>
                              <a:pt x="15050" y="4858"/>
                              <a:pt x="13525" y="5143"/>
                            </a:cubicBezTo>
                            <a:cubicBezTo>
                              <a:pt x="11906" y="5429"/>
                              <a:pt x="10287" y="5334"/>
                              <a:pt x="9144" y="5334"/>
                            </a:cubicBezTo>
                            <a:cubicBezTo>
                              <a:pt x="8287" y="5334"/>
                              <a:pt x="7620" y="5048"/>
                              <a:pt x="6953" y="4858"/>
                            </a:cubicBezTo>
                            <a:cubicBezTo>
                              <a:pt x="6286" y="4667"/>
                              <a:pt x="5715" y="4477"/>
                              <a:pt x="5239" y="4572"/>
                            </a:cubicBezTo>
                            <a:cubicBezTo>
                              <a:pt x="4191" y="4763"/>
                              <a:pt x="3143" y="5143"/>
                              <a:pt x="2096" y="5524"/>
                            </a:cubicBezTo>
                            <a:lnTo>
                              <a:pt x="1333" y="5524"/>
                            </a:lnTo>
                            <a:cubicBezTo>
                              <a:pt x="1238" y="5620"/>
                              <a:pt x="1143" y="5620"/>
                              <a:pt x="1048" y="5620"/>
                            </a:cubicBezTo>
                            <a:close/>
                            <a:moveTo>
                              <a:pt x="1715" y="1619"/>
                            </a:moveTo>
                            <a:cubicBezTo>
                              <a:pt x="1810" y="2191"/>
                              <a:pt x="2000" y="2857"/>
                              <a:pt x="2000" y="3524"/>
                            </a:cubicBezTo>
                            <a:cubicBezTo>
                              <a:pt x="2762" y="3238"/>
                              <a:pt x="3620" y="2953"/>
                              <a:pt x="4477" y="2762"/>
                            </a:cubicBezTo>
                            <a:cubicBezTo>
                              <a:pt x="4381" y="2572"/>
                              <a:pt x="4191" y="2476"/>
                              <a:pt x="4096" y="2381"/>
                            </a:cubicBezTo>
                            <a:cubicBezTo>
                              <a:pt x="3810" y="2191"/>
                              <a:pt x="3524" y="2095"/>
                              <a:pt x="3048" y="1905"/>
                            </a:cubicBezTo>
                            <a:cubicBezTo>
                              <a:pt x="2667" y="1810"/>
                              <a:pt x="2191" y="1619"/>
                              <a:pt x="1715" y="1619"/>
                            </a:cubicBezTo>
                            <a:close/>
                            <a:moveTo>
                              <a:pt x="9144" y="3334"/>
                            </a:moveTo>
                            <a:lnTo>
                              <a:pt x="9620" y="3334"/>
                            </a:lnTo>
                            <a:cubicBezTo>
                              <a:pt x="10858" y="3334"/>
                              <a:pt x="12097" y="3334"/>
                              <a:pt x="13240" y="3238"/>
                            </a:cubicBezTo>
                            <a:cubicBezTo>
                              <a:pt x="14002" y="3143"/>
                              <a:pt x="14573" y="2953"/>
                              <a:pt x="15050" y="2762"/>
                            </a:cubicBezTo>
                            <a:cubicBezTo>
                              <a:pt x="13525" y="2381"/>
                              <a:pt x="12192" y="2191"/>
                              <a:pt x="10858" y="2095"/>
                            </a:cubicBezTo>
                            <a:cubicBezTo>
                              <a:pt x="10097" y="2095"/>
                              <a:pt x="8953" y="2000"/>
                              <a:pt x="7906" y="2191"/>
                            </a:cubicBezTo>
                            <a:cubicBezTo>
                              <a:pt x="7334" y="2286"/>
                              <a:pt x="6763" y="2476"/>
                              <a:pt x="6286" y="2667"/>
                            </a:cubicBezTo>
                            <a:cubicBezTo>
                              <a:pt x="6763" y="2762"/>
                              <a:pt x="7144" y="2857"/>
                              <a:pt x="7525" y="2953"/>
                            </a:cubicBezTo>
                            <a:cubicBezTo>
                              <a:pt x="8192" y="3238"/>
                              <a:pt x="8668" y="3334"/>
                              <a:pt x="9144" y="3334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1123" name="Graphic 1">
                      <a:extLst>
                        <a:ext uri="{FF2B5EF4-FFF2-40B4-BE49-F238E27FC236}">
                          <a16:creationId xmlns:a16="http://schemas.microsoft.com/office/drawing/2014/main" id="{3809D56E-E59A-4DE6-B9C1-B51761C0D029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59397" y="3149726"/>
                      <a:ext cx="9538" cy="5238"/>
                      <a:chOff x="5959397" y="3149726"/>
                      <a:chExt cx="9538" cy="5238"/>
                    </a:xfrm>
                    <a:solidFill>
                      <a:srgbClr val="3F1900"/>
                    </a:solidFill>
                  </p:grpSpPr>
                  <p:sp>
                    <p:nvSpPr>
                      <p:cNvPr id="1139" name="Freeform: Shape 1138">
                        <a:extLst>
                          <a:ext uri="{FF2B5EF4-FFF2-40B4-BE49-F238E27FC236}">
                            <a16:creationId xmlns:a16="http://schemas.microsoft.com/office/drawing/2014/main" id="{E3407992-6512-45E2-8F03-CC2246AB431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0006" y="3149917"/>
                        <a:ext cx="8358" cy="4476"/>
                      </a:xfrm>
                      <a:custGeom>
                        <a:avLst/>
                        <a:gdLst>
                          <a:gd name="connsiteX0" fmla="*/ 3405 w 8358"/>
                          <a:gd name="connsiteY0" fmla="*/ 4477 h 4476"/>
                          <a:gd name="connsiteX1" fmla="*/ 71 w 8358"/>
                          <a:gd name="connsiteY1" fmla="*/ 857 h 4476"/>
                          <a:gd name="connsiteX2" fmla="*/ 71 w 8358"/>
                          <a:gd name="connsiteY2" fmla="*/ 476 h 4476"/>
                          <a:gd name="connsiteX3" fmla="*/ 357 w 8358"/>
                          <a:gd name="connsiteY3" fmla="*/ 476 h 4476"/>
                          <a:gd name="connsiteX4" fmla="*/ 357 w 8358"/>
                          <a:gd name="connsiteY4" fmla="*/ 476 h 4476"/>
                          <a:gd name="connsiteX5" fmla="*/ 2929 w 8358"/>
                          <a:gd name="connsiteY5" fmla="*/ 1143 h 4476"/>
                          <a:gd name="connsiteX6" fmla="*/ 2929 w 8358"/>
                          <a:gd name="connsiteY6" fmla="*/ 1143 h 4476"/>
                          <a:gd name="connsiteX7" fmla="*/ 2453 w 8358"/>
                          <a:gd name="connsiteY7" fmla="*/ 1524 h 4476"/>
                          <a:gd name="connsiteX8" fmla="*/ 2548 w 8358"/>
                          <a:gd name="connsiteY8" fmla="*/ 857 h 4476"/>
                          <a:gd name="connsiteX9" fmla="*/ 2643 w 8358"/>
                          <a:gd name="connsiteY9" fmla="*/ 381 h 4476"/>
                          <a:gd name="connsiteX10" fmla="*/ 2643 w 8358"/>
                          <a:gd name="connsiteY10" fmla="*/ 286 h 4476"/>
                          <a:gd name="connsiteX11" fmla="*/ 2929 w 8358"/>
                          <a:gd name="connsiteY11" fmla="*/ 0 h 4476"/>
                          <a:gd name="connsiteX12" fmla="*/ 3119 w 8358"/>
                          <a:gd name="connsiteY12" fmla="*/ 0 h 4476"/>
                          <a:gd name="connsiteX13" fmla="*/ 3881 w 8358"/>
                          <a:gd name="connsiteY13" fmla="*/ 667 h 4476"/>
                          <a:gd name="connsiteX14" fmla="*/ 4072 w 8358"/>
                          <a:gd name="connsiteY14" fmla="*/ 857 h 4476"/>
                          <a:gd name="connsiteX15" fmla="*/ 4453 w 8358"/>
                          <a:gd name="connsiteY15" fmla="*/ 1238 h 4476"/>
                          <a:gd name="connsiteX16" fmla="*/ 4834 w 8358"/>
                          <a:gd name="connsiteY16" fmla="*/ 1619 h 4476"/>
                          <a:gd name="connsiteX17" fmla="*/ 5596 w 8358"/>
                          <a:gd name="connsiteY17" fmla="*/ 1429 h 4476"/>
                          <a:gd name="connsiteX18" fmla="*/ 5786 w 8358"/>
                          <a:gd name="connsiteY18" fmla="*/ 1429 h 4476"/>
                          <a:gd name="connsiteX19" fmla="*/ 5882 w 8358"/>
                          <a:gd name="connsiteY19" fmla="*/ 1524 h 4476"/>
                          <a:gd name="connsiteX20" fmla="*/ 6072 w 8358"/>
                          <a:gd name="connsiteY20" fmla="*/ 1619 h 4476"/>
                          <a:gd name="connsiteX21" fmla="*/ 6358 w 8358"/>
                          <a:gd name="connsiteY21" fmla="*/ 1905 h 4476"/>
                          <a:gd name="connsiteX22" fmla="*/ 6929 w 8358"/>
                          <a:gd name="connsiteY22" fmla="*/ 2477 h 4476"/>
                          <a:gd name="connsiteX23" fmla="*/ 8358 w 8358"/>
                          <a:gd name="connsiteY23" fmla="*/ 3334 h 4476"/>
                          <a:gd name="connsiteX24" fmla="*/ 6834 w 8358"/>
                          <a:gd name="connsiteY24" fmla="*/ 2762 h 4476"/>
                          <a:gd name="connsiteX25" fmla="*/ 6167 w 8358"/>
                          <a:gd name="connsiteY25" fmla="*/ 2286 h 4476"/>
                          <a:gd name="connsiteX26" fmla="*/ 5882 w 8358"/>
                          <a:gd name="connsiteY26" fmla="*/ 2096 h 4476"/>
                          <a:gd name="connsiteX27" fmla="*/ 5691 w 8358"/>
                          <a:gd name="connsiteY27" fmla="*/ 1905 h 4476"/>
                          <a:gd name="connsiteX28" fmla="*/ 5596 w 8358"/>
                          <a:gd name="connsiteY28" fmla="*/ 1905 h 4476"/>
                          <a:gd name="connsiteX29" fmla="*/ 5596 w 8358"/>
                          <a:gd name="connsiteY29" fmla="*/ 1905 h 4476"/>
                          <a:gd name="connsiteX30" fmla="*/ 4834 w 8358"/>
                          <a:gd name="connsiteY30" fmla="*/ 2191 h 4476"/>
                          <a:gd name="connsiteX31" fmla="*/ 4453 w 8358"/>
                          <a:gd name="connsiteY31" fmla="*/ 2096 h 4476"/>
                          <a:gd name="connsiteX32" fmla="*/ 4262 w 8358"/>
                          <a:gd name="connsiteY32" fmla="*/ 1905 h 4476"/>
                          <a:gd name="connsiteX33" fmla="*/ 3977 w 8358"/>
                          <a:gd name="connsiteY33" fmla="*/ 1619 h 4476"/>
                          <a:gd name="connsiteX34" fmla="*/ 3786 w 8358"/>
                          <a:gd name="connsiteY34" fmla="*/ 1429 h 4476"/>
                          <a:gd name="connsiteX35" fmla="*/ 3405 w 8358"/>
                          <a:gd name="connsiteY35" fmla="*/ 1143 h 4476"/>
                          <a:gd name="connsiteX36" fmla="*/ 2929 w 8358"/>
                          <a:gd name="connsiteY36" fmla="*/ 762 h 4476"/>
                          <a:gd name="connsiteX37" fmla="*/ 3405 w 8358"/>
                          <a:gd name="connsiteY37" fmla="*/ 381 h 4476"/>
                          <a:gd name="connsiteX38" fmla="*/ 3405 w 8358"/>
                          <a:gd name="connsiteY38" fmla="*/ 1048 h 4476"/>
                          <a:gd name="connsiteX39" fmla="*/ 3405 w 8358"/>
                          <a:gd name="connsiteY39" fmla="*/ 1524 h 4476"/>
                          <a:gd name="connsiteX40" fmla="*/ 3119 w 8358"/>
                          <a:gd name="connsiteY40" fmla="*/ 1905 h 4476"/>
                          <a:gd name="connsiteX41" fmla="*/ 3024 w 8358"/>
                          <a:gd name="connsiteY41" fmla="*/ 1905 h 4476"/>
                          <a:gd name="connsiteX42" fmla="*/ 3024 w 8358"/>
                          <a:gd name="connsiteY42" fmla="*/ 1905 h 4476"/>
                          <a:gd name="connsiteX43" fmla="*/ 3024 w 8358"/>
                          <a:gd name="connsiteY43" fmla="*/ 1905 h 4476"/>
                          <a:gd name="connsiteX44" fmla="*/ 262 w 8358"/>
                          <a:gd name="connsiteY44" fmla="*/ 857 h 4476"/>
                          <a:gd name="connsiteX45" fmla="*/ 548 w 8358"/>
                          <a:gd name="connsiteY45" fmla="*/ 476 h 4476"/>
                          <a:gd name="connsiteX46" fmla="*/ 3405 w 8358"/>
                          <a:gd name="connsiteY46" fmla="*/ 4477 h 447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</a:cxnLst>
                        <a:rect l="l" t="t" r="r" b="b"/>
                        <a:pathLst>
                          <a:path w="8358" h="4476">
                            <a:moveTo>
                              <a:pt x="3405" y="4477"/>
                            </a:moveTo>
                            <a:cubicBezTo>
                              <a:pt x="2357" y="3143"/>
                              <a:pt x="1214" y="2096"/>
                              <a:pt x="71" y="857"/>
                            </a:cubicBezTo>
                            <a:cubicBezTo>
                              <a:pt x="-24" y="762"/>
                              <a:pt x="-24" y="572"/>
                              <a:pt x="71" y="476"/>
                            </a:cubicBezTo>
                            <a:cubicBezTo>
                              <a:pt x="167" y="381"/>
                              <a:pt x="262" y="381"/>
                              <a:pt x="357" y="476"/>
                            </a:cubicBezTo>
                            <a:lnTo>
                              <a:pt x="357" y="476"/>
                            </a:lnTo>
                            <a:cubicBezTo>
                              <a:pt x="1214" y="857"/>
                              <a:pt x="2072" y="1238"/>
                              <a:pt x="2929" y="1143"/>
                            </a:cubicBezTo>
                            <a:lnTo>
                              <a:pt x="2929" y="1143"/>
                            </a:lnTo>
                            <a:lnTo>
                              <a:pt x="2453" y="1524"/>
                            </a:lnTo>
                            <a:cubicBezTo>
                              <a:pt x="2453" y="1238"/>
                              <a:pt x="2548" y="1048"/>
                              <a:pt x="2548" y="857"/>
                            </a:cubicBezTo>
                            <a:cubicBezTo>
                              <a:pt x="2548" y="667"/>
                              <a:pt x="2643" y="572"/>
                              <a:pt x="2643" y="381"/>
                            </a:cubicBezTo>
                            <a:lnTo>
                              <a:pt x="2643" y="286"/>
                            </a:lnTo>
                            <a:cubicBezTo>
                              <a:pt x="2643" y="95"/>
                              <a:pt x="2738" y="0"/>
                              <a:pt x="2929" y="0"/>
                            </a:cubicBezTo>
                            <a:cubicBezTo>
                              <a:pt x="3024" y="0"/>
                              <a:pt x="3024" y="0"/>
                              <a:pt x="3119" y="0"/>
                            </a:cubicBezTo>
                            <a:cubicBezTo>
                              <a:pt x="3596" y="190"/>
                              <a:pt x="3691" y="476"/>
                              <a:pt x="3881" y="667"/>
                            </a:cubicBezTo>
                            <a:cubicBezTo>
                              <a:pt x="3977" y="762"/>
                              <a:pt x="4072" y="857"/>
                              <a:pt x="4072" y="857"/>
                            </a:cubicBezTo>
                            <a:cubicBezTo>
                              <a:pt x="4358" y="953"/>
                              <a:pt x="4358" y="1143"/>
                              <a:pt x="4453" y="1238"/>
                            </a:cubicBezTo>
                            <a:cubicBezTo>
                              <a:pt x="4643" y="1429"/>
                              <a:pt x="4834" y="1715"/>
                              <a:pt x="4834" y="1619"/>
                            </a:cubicBezTo>
                            <a:cubicBezTo>
                              <a:pt x="5024" y="1619"/>
                              <a:pt x="5215" y="1524"/>
                              <a:pt x="5596" y="1429"/>
                            </a:cubicBezTo>
                            <a:cubicBezTo>
                              <a:pt x="5596" y="1429"/>
                              <a:pt x="5786" y="1429"/>
                              <a:pt x="5786" y="1429"/>
                            </a:cubicBezTo>
                            <a:lnTo>
                              <a:pt x="5882" y="1524"/>
                            </a:lnTo>
                            <a:lnTo>
                              <a:pt x="6072" y="1619"/>
                            </a:lnTo>
                            <a:lnTo>
                              <a:pt x="6358" y="1905"/>
                            </a:lnTo>
                            <a:lnTo>
                              <a:pt x="6929" y="2477"/>
                            </a:lnTo>
                            <a:cubicBezTo>
                              <a:pt x="7406" y="2953"/>
                              <a:pt x="7787" y="3239"/>
                              <a:pt x="8358" y="3334"/>
                            </a:cubicBezTo>
                            <a:cubicBezTo>
                              <a:pt x="7787" y="3334"/>
                              <a:pt x="7310" y="3048"/>
                              <a:pt x="6834" y="2762"/>
                            </a:cubicBezTo>
                            <a:lnTo>
                              <a:pt x="6167" y="2286"/>
                            </a:lnTo>
                            <a:lnTo>
                              <a:pt x="5882" y="2096"/>
                            </a:lnTo>
                            <a:lnTo>
                              <a:pt x="5691" y="1905"/>
                            </a:lnTo>
                            <a:lnTo>
                              <a:pt x="5596" y="1905"/>
                            </a:lnTo>
                            <a:cubicBezTo>
                              <a:pt x="5596" y="1905"/>
                              <a:pt x="5691" y="1905"/>
                              <a:pt x="5596" y="1905"/>
                            </a:cubicBezTo>
                            <a:cubicBezTo>
                              <a:pt x="5405" y="2000"/>
                              <a:pt x="5215" y="2191"/>
                              <a:pt x="4834" y="2191"/>
                            </a:cubicBezTo>
                            <a:cubicBezTo>
                              <a:pt x="4739" y="2191"/>
                              <a:pt x="4643" y="2191"/>
                              <a:pt x="4453" y="2096"/>
                            </a:cubicBezTo>
                            <a:cubicBezTo>
                              <a:pt x="4358" y="2000"/>
                              <a:pt x="4262" y="2000"/>
                              <a:pt x="4262" y="1905"/>
                            </a:cubicBezTo>
                            <a:lnTo>
                              <a:pt x="3977" y="1619"/>
                            </a:lnTo>
                            <a:cubicBezTo>
                              <a:pt x="3881" y="1524"/>
                              <a:pt x="3786" y="1429"/>
                              <a:pt x="3786" y="1429"/>
                            </a:cubicBezTo>
                            <a:cubicBezTo>
                              <a:pt x="3596" y="1334"/>
                              <a:pt x="3500" y="1238"/>
                              <a:pt x="3405" y="1143"/>
                            </a:cubicBezTo>
                            <a:cubicBezTo>
                              <a:pt x="3215" y="953"/>
                              <a:pt x="3024" y="762"/>
                              <a:pt x="2929" y="762"/>
                            </a:cubicBezTo>
                            <a:lnTo>
                              <a:pt x="3405" y="381"/>
                            </a:lnTo>
                            <a:cubicBezTo>
                              <a:pt x="3500" y="667"/>
                              <a:pt x="3405" y="857"/>
                              <a:pt x="3405" y="1048"/>
                            </a:cubicBezTo>
                            <a:cubicBezTo>
                              <a:pt x="3405" y="1238"/>
                              <a:pt x="3310" y="1429"/>
                              <a:pt x="3405" y="1524"/>
                            </a:cubicBezTo>
                            <a:cubicBezTo>
                              <a:pt x="3405" y="1715"/>
                              <a:pt x="3310" y="1905"/>
                              <a:pt x="3119" y="1905"/>
                            </a:cubicBezTo>
                            <a:cubicBezTo>
                              <a:pt x="3119" y="1905"/>
                              <a:pt x="3024" y="1905"/>
                              <a:pt x="3024" y="1905"/>
                            </a:cubicBezTo>
                            <a:lnTo>
                              <a:pt x="3024" y="1905"/>
                            </a:lnTo>
                            <a:lnTo>
                              <a:pt x="3024" y="1905"/>
                            </a:lnTo>
                            <a:cubicBezTo>
                              <a:pt x="1976" y="1810"/>
                              <a:pt x="1024" y="1334"/>
                              <a:pt x="262" y="857"/>
                            </a:cubicBezTo>
                            <a:lnTo>
                              <a:pt x="548" y="476"/>
                            </a:lnTo>
                            <a:cubicBezTo>
                              <a:pt x="1405" y="1810"/>
                              <a:pt x="2548" y="3048"/>
                              <a:pt x="3405" y="4477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1140" name="Freeform: Shape 1139">
                        <a:extLst>
                          <a:ext uri="{FF2B5EF4-FFF2-40B4-BE49-F238E27FC236}">
                            <a16:creationId xmlns:a16="http://schemas.microsoft.com/office/drawing/2014/main" id="{3DBDA7DC-7937-4C0A-9936-88B1E5D3A12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59397" y="3149726"/>
                        <a:ext cx="9538" cy="5238"/>
                      </a:xfrm>
                      <a:custGeom>
                        <a:avLst/>
                        <a:gdLst>
                          <a:gd name="connsiteX0" fmla="*/ 4014 w 9538"/>
                          <a:gd name="connsiteY0" fmla="*/ 5239 h 5238"/>
                          <a:gd name="connsiteX1" fmla="*/ 3537 w 9538"/>
                          <a:gd name="connsiteY1" fmla="*/ 5048 h 5238"/>
                          <a:gd name="connsiteX2" fmla="*/ 1347 w 9538"/>
                          <a:gd name="connsiteY2" fmla="*/ 2667 h 5238"/>
                          <a:gd name="connsiteX3" fmla="*/ 204 w 9538"/>
                          <a:gd name="connsiteY3" fmla="*/ 1524 h 5238"/>
                          <a:gd name="connsiteX4" fmla="*/ 299 w 9538"/>
                          <a:gd name="connsiteY4" fmla="*/ 476 h 5238"/>
                          <a:gd name="connsiteX5" fmla="*/ 1251 w 9538"/>
                          <a:gd name="connsiteY5" fmla="*/ 381 h 5238"/>
                          <a:gd name="connsiteX6" fmla="*/ 2775 w 9538"/>
                          <a:gd name="connsiteY6" fmla="*/ 953 h 5238"/>
                          <a:gd name="connsiteX7" fmla="*/ 2966 w 9538"/>
                          <a:gd name="connsiteY7" fmla="*/ 286 h 5238"/>
                          <a:gd name="connsiteX8" fmla="*/ 3537 w 9538"/>
                          <a:gd name="connsiteY8" fmla="*/ 0 h 5238"/>
                          <a:gd name="connsiteX9" fmla="*/ 3918 w 9538"/>
                          <a:gd name="connsiteY9" fmla="*/ 95 h 5238"/>
                          <a:gd name="connsiteX10" fmla="*/ 4776 w 9538"/>
                          <a:gd name="connsiteY10" fmla="*/ 762 h 5238"/>
                          <a:gd name="connsiteX11" fmla="*/ 4871 w 9538"/>
                          <a:gd name="connsiteY11" fmla="*/ 857 h 5238"/>
                          <a:gd name="connsiteX12" fmla="*/ 5061 w 9538"/>
                          <a:gd name="connsiteY12" fmla="*/ 1048 h 5238"/>
                          <a:gd name="connsiteX13" fmla="*/ 5442 w 9538"/>
                          <a:gd name="connsiteY13" fmla="*/ 1429 h 5238"/>
                          <a:gd name="connsiteX14" fmla="*/ 5538 w 9538"/>
                          <a:gd name="connsiteY14" fmla="*/ 1619 h 5238"/>
                          <a:gd name="connsiteX15" fmla="*/ 5538 w 9538"/>
                          <a:gd name="connsiteY15" fmla="*/ 1619 h 5238"/>
                          <a:gd name="connsiteX16" fmla="*/ 5919 w 9538"/>
                          <a:gd name="connsiteY16" fmla="*/ 1429 h 5238"/>
                          <a:gd name="connsiteX17" fmla="*/ 6585 w 9538"/>
                          <a:gd name="connsiteY17" fmla="*/ 1524 h 5238"/>
                          <a:gd name="connsiteX18" fmla="*/ 7252 w 9538"/>
                          <a:gd name="connsiteY18" fmla="*/ 2000 h 5238"/>
                          <a:gd name="connsiteX19" fmla="*/ 8014 w 9538"/>
                          <a:gd name="connsiteY19" fmla="*/ 2381 h 5238"/>
                          <a:gd name="connsiteX20" fmla="*/ 9062 w 9538"/>
                          <a:gd name="connsiteY20" fmla="*/ 2953 h 5238"/>
                          <a:gd name="connsiteX21" fmla="*/ 9538 w 9538"/>
                          <a:gd name="connsiteY21" fmla="*/ 3524 h 5238"/>
                          <a:gd name="connsiteX22" fmla="*/ 8967 w 9538"/>
                          <a:gd name="connsiteY22" fmla="*/ 4001 h 5238"/>
                          <a:gd name="connsiteX23" fmla="*/ 8967 w 9538"/>
                          <a:gd name="connsiteY23" fmla="*/ 4001 h 5238"/>
                          <a:gd name="connsiteX24" fmla="*/ 7157 w 9538"/>
                          <a:gd name="connsiteY24" fmla="*/ 3334 h 5238"/>
                          <a:gd name="connsiteX25" fmla="*/ 6300 w 9538"/>
                          <a:gd name="connsiteY25" fmla="*/ 2667 h 5238"/>
                          <a:gd name="connsiteX26" fmla="*/ 5633 w 9538"/>
                          <a:gd name="connsiteY26" fmla="*/ 2953 h 5238"/>
                          <a:gd name="connsiteX27" fmla="*/ 4966 w 9538"/>
                          <a:gd name="connsiteY27" fmla="*/ 2858 h 5238"/>
                          <a:gd name="connsiteX28" fmla="*/ 4680 w 9538"/>
                          <a:gd name="connsiteY28" fmla="*/ 2667 h 5238"/>
                          <a:gd name="connsiteX29" fmla="*/ 4395 w 9538"/>
                          <a:gd name="connsiteY29" fmla="*/ 2381 h 5238"/>
                          <a:gd name="connsiteX30" fmla="*/ 3823 w 9538"/>
                          <a:gd name="connsiteY30" fmla="*/ 2762 h 5238"/>
                          <a:gd name="connsiteX31" fmla="*/ 3537 w 9538"/>
                          <a:gd name="connsiteY31" fmla="*/ 2762 h 5238"/>
                          <a:gd name="connsiteX32" fmla="*/ 3347 w 9538"/>
                          <a:gd name="connsiteY32" fmla="*/ 2762 h 5238"/>
                          <a:gd name="connsiteX33" fmla="*/ 4585 w 9538"/>
                          <a:gd name="connsiteY33" fmla="*/ 4477 h 5238"/>
                          <a:gd name="connsiteX34" fmla="*/ 4395 w 9538"/>
                          <a:gd name="connsiteY34" fmla="*/ 5239 h 5238"/>
                          <a:gd name="connsiteX35" fmla="*/ 4014 w 9538"/>
                          <a:gd name="connsiteY35" fmla="*/ 5239 h 523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</a:cxnLst>
                        <a:rect l="l" t="t" r="r" b="b"/>
                        <a:pathLst>
                          <a:path w="9538" h="5238">
                            <a:moveTo>
                              <a:pt x="4014" y="5239"/>
                            </a:moveTo>
                            <a:cubicBezTo>
                              <a:pt x="3823" y="5239"/>
                              <a:pt x="3633" y="5143"/>
                              <a:pt x="3537" y="5048"/>
                            </a:cubicBezTo>
                            <a:cubicBezTo>
                              <a:pt x="2871" y="4191"/>
                              <a:pt x="2109" y="3429"/>
                              <a:pt x="1347" y="2667"/>
                            </a:cubicBezTo>
                            <a:cubicBezTo>
                              <a:pt x="966" y="2286"/>
                              <a:pt x="585" y="1905"/>
                              <a:pt x="204" y="1524"/>
                            </a:cubicBezTo>
                            <a:cubicBezTo>
                              <a:pt x="-82" y="1238"/>
                              <a:pt x="-82" y="762"/>
                              <a:pt x="299" y="476"/>
                            </a:cubicBezTo>
                            <a:cubicBezTo>
                              <a:pt x="585" y="286"/>
                              <a:pt x="966" y="190"/>
                              <a:pt x="1251" y="381"/>
                            </a:cubicBezTo>
                            <a:cubicBezTo>
                              <a:pt x="1728" y="571"/>
                              <a:pt x="2299" y="857"/>
                              <a:pt x="2775" y="953"/>
                            </a:cubicBezTo>
                            <a:cubicBezTo>
                              <a:pt x="2775" y="667"/>
                              <a:pt x="2871" y="476"/>
                              <a:pt x="2966" y="286"/>
                            </a:cubicBezTo>
                            <a:cubicBezTo>
                              <a:pt x="3156" y="95"/>
                              <a:pt x="3347" y="0"/>
                              <a:pt x="3537" y="0"/>
                            </a:cubicBezTo>
                            <a:cubicBezTo>
                              <a:pt x="3633" y="0"/>
                              <a:pt x="3823" y="0"/>
                              <a:pt x="3918" y="95"/>
                            </a:cubicBezTo>
                            <a:cubicBezTo>
                              <a:pt x="4395" y="286"/>
                              <a:pt x="4585" y="571"/>
                              <a:pt x="4776" y="762"/>
                            </a:cubicBezTo>
                            <a:lnTo>
                              <a:pt x="4871" y="857"/>
                            </a:lnTo>
                            <a:cubicBezTo>
                              <a:pt x="4966" y="953"/>
                              <a:pt x="4966" y="1048"/>
                              <a:pt x="5061" y="1048"/>
                            </a:cubicBezTo>
                            <a:cubicBezTo>
                              <a:pt x="5252" y="1143"/>
                              <a:pt x="5347" y="1334"/>
                              <a:pt x="5442" y="1429"/>
                            </a:cubicBezTo>
                            <a:lnTo>
                              <a:pt x="5538" y="1619"/>
                            </a:lnTo>
                            <a:cubicBezTo>
                              <a:pt x="5538" y="1619"/>
                              <a:pt x="5538" y="1619"/>
                              <a:pt x="5538" y="1619"/>
                            </a:cubicBezTo>
                            <a:cubicBezTo>
                              <a:pt x="5633" y="1524"/>
                              <a:pt x="5823" y="1524"/>
                              <a:pt x="5919" y="1429"/>
                            </a:cubicBezTo>
                            <a:cubicBezTo>
                              <a:pt x="6014" y="1334"/>
                              <a:pt x="6395" y="1334"/>
                              <a:pt x="6585" y="1524"/>
                            </a:cubicBezTo>
                            <a:lnTo>
                              <a:pt x="7252" y="2000"/>
                            </a:lnTo>
                            <a:lnTo>
                              <a:pt x="8014" y="2381"/>
                            </a:lnTo>
                            <a:cubicBezTo>
                              <a:pt x="8395" y="2667"/>
                              <a:pt x="8776" y="2953"/>
                              <a:pt x="9062" y="2953"/>
                            </a:cubicBezTo>
                            <a:cubicBezTo>
                              <a:pt x="9348" y="2953"/>
                              <a:pt x="9538" y="3239"/>
                              <a:pt x="9538" y="3524"/>
                            </a:cubicBezTo>
                            <a:cubicBezTo>
                              <a:pt x="9538" y="3810"/>
                              <a:pt x="9252" y="4001"/>
                              <a:pt x="8967" y="4001"/>
                            </a:cubicBezTo>
                            <a:lnTo>
                              <a:pt x="8967" y="4001"/>
                            </a:lnTo>
                            <a:cubicBezTo>
                              <a:pt x="8205" y="4001"/>
                              <a:pt x="7633" y="3620"/>
                              <a:pt x="7157" y="3334"/>
                            </a:cubicBezTo>
                            <a:lnTo>
                              <a:pt x="6300" y="2667"/>
                            </a:lnTo>
                            <a:cubicBezTo>
                              <a:pt x="6109" y="2762"/>
                              <a:pt x="5919" y="2858"/>
                              <a:pt x="5633" y="2953"/>
                            </a:cubicBezTo>
                            <a:cubicBezTo>
                              <a:pt x="5347" y="2953"/>
                              <a:pt x="5157" y="2953"/>
                              <a:pt x="4966" y="2858"/>
                            </a:cubicBezTo>
                            <a:cubicBezTo>
                              <a:pt x="4776" y="2762"/>
                              <a:pt x="4680" y="2667"/>
                              <a:pt x="4680" y="2667"/>
                            </a:cubicBezTo>
                            <a:lnTo>
                              <a:pt x="4395" y="2381"/>
                            </a:lnTo>
                            <a:cubicBezTo>
                              <a:pt x="4299" y="2572"/>
                              <a:pt x="4014" y="2667"/>
                              <a:pt x="3823" y="2762"/>
                            </a:cubicBezTo>
                            <a:cubicBezTo>
                              <a:pt x="3823" y="2762"/>
                              <a:pt x="3633" y="2762"/>
                              <a:pt x="3537" y="2762"/>
                            </a:cubicBezTo>
                            <a:cubicBezTo>
                              <a:pt x="3442" y="2762"/>
                              <a:pt x="3442" y="2762"/>
                              <a:pt x="3347" y="2762"/>
                            </a:cubicBezTo>
                            <a:cubicBezTo>
                              <a:pt x="3728" y="3334"/>
                              <a:pt x="4204" y="3905"/>
                              <a:pt x="4585" y="4477"/>
                            </a:cubicBezTo>
                            <a:cubicBezTo>
                              <a:pt x="4776" y="4763"/>
                              <a:pt x="4680" y="5048"/>
                              <a:pt x="4395" y="5239"/>
                            </a:cubicBezTo>
                            <a:cubicBezTo>
                              <a:pt x="4204" y="5143"/>
                              <a:pt x="4109" y="5239"/>
                              <a:pt x="4014" y="5239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1124" name="Graphic 1">
                      <a:extLst>
                        <a:ext uri="{FF2B5EF4-FFF2-40B4-BE49-F238E27FC236}">
                          <a16:creationId xmlns:a16="http://schemas.microsoft.com/office/drawing/2014/main" id="{5C3B4F94-4C2A-40A9-A94E-D572F2516D19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62554" y="3154060"/>
                      <a:ext cx="4799" cy="4048"/>
                      <a:chOff x="5962554" y="3154060"/>
                      <a:chExt cx="4799" cy="4048"/>
                    </a:xfrm>
                    <a:solidFill>
                      <a:srgbClr val="3F1900"/>
                    </a:solidFill>
                  </p:grpSpPr>
                  <p:sp>
                    <p:nvSpPr>
                      <p:cNvPr id="1137" name="Freeform: Shape 1136">
                        <a:extLst>
                          <a:ext uri="{FF2B5EF4-FFF2-40B4-BE49-F238E27FC236}">
                            <a16:creationId xmlns:a16="http://schemas.microsoft.com/office/drawing/2014/main" id="{32251325-EF25-433E-95D2-0BC6592616E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3178" y="3154775"/>
                        <a:ext cx="3661" cy="2801"/>
                      </a:xfrm>
                      <a:custGeom>
                        <a:avLst/>
                        <a:gdLst>
                          <a:gd name="connsiteX0" fmla="*/ 3662 w 3661"/>
                          <a:gd name="connsiteY0" fmla="*/ 0 h 2801"/>
                          <a:gd name="connsiteX1" fmla="*/ 2328 w 3661"/>
                          <a:gd name="connsiteY1" fmla="*/ 1714 h 2801"/>
                          <a:gd name="connsiteX2" fmla="*/ 519 w 3661"/>
                          <a:gd name="connsiteY2" fmla="*/ 2762 h 2801"/>
                          <a:gd name="connsiteX3" fmla="*/ 519 w 3661"/>
                          <a:gd name="connsiteY3" fmla="*/ 2762 h 2801"/>
                          <a:gd name="connsiteX4" fmla="*/ 42 w 3661"/>
                          <a:gd name="connsiteY4" fmla="*/ 2667 h 2801"/>
                          <a:gd name="connsiteX5" fmla="*/ 42 w 3661"/>
                          <a:gd name="connsiteY5" fmla="*/ 2476 h 2801"/>
                          <a:gd name="connsiteX6" fmla="*/ 519 w 3661"/>
                          <a:gd name="connsiteY6" fmla="*/ 1524 h 2801"/>
                          <a:gd name="connsiteX7" fmla="*/ 1376 w 3661"/>
                          <a:gd name="connsiteY7" fmla="*/ 857 h 2801"/>
                          <a:gd name="connsiteX8" fmla="*/ 804 w 3661"/>
                          <a:gd name="connsiteY8" fmla="*/ 2572 h 2801"/>
                          <a:gd name="connsiteX9" fmla="*/ 233 w 3661"/>
                          <a:gd name="connsiteY9" fmla="*/ 2191 h 2801"/>
                          <a:gd name="connsiteX10" fmla="*/ 3662 w 3661"/>
                          <a:gd name="connsiteY10" fmla="*/ 0 h 280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3661" h="2801">
                            <a:moveTo>
                              <a:pt x="3662" y="0"/>
                            </a:moveTo>
                            <a:cubicBezTo>
                              <a:pt x="3471" y="667"/>
                              <a:pt x="2900" y="1238"/>
                              <a:pt x="2328" y="1714"/>
                            </a:cubicBezTo>
                            <a:cubicBezTo>
                              <a:pt x="1757" y="2191"/>
                              <a:pt x="1090" y="2476"/>
                              <a:pt x="519" y="2762"/>
                            </a:cubicBezTo>
                            <a:lnTo>
                              <a:pt x="519" y="2762"/>
                            </a:lnTo>
                            <a:cubicBezTo>
                              <a:pt x="328" y="2858"/>
                              <a:pt x="138" y="2762"/>
                              <a:pt x="42" y="2667"/>
                            </a:cubicBezTo>
                            <a:cubicBezTo>
                              <a:pt x="42" y="2572"/>
                              <a:pt x="-53" y="2476"/>
                              <a:pt x="42" y="2476"/>
                            </a:cubicBezTo>
                            <a:cubicBezTo>
                              <a:pt x="138" y="2095"/>
                              <a:pt x="328" y="1810"/>
                              <a:pt x="519" y="1524"/>
                            </a:cubicBezTo>
                            <a:cubicBezTo>
                              <a:pt x="709" y="1238"/>
                              <a:pt x="995" y="1048"/>
                              <a:pt x="1376" y="857"/>
                            </a:cubicBezTo>
                            <a:cubicBezTo>
                              <a:pt x="995" y="1429"/>
                              <a:pt x="804" y="2000"/>
                              <a:pt x="804" y="2572"/>
                            </a:cubicBezTo>
                            <a:lnTo>
                              <a:pt x="233" y="2191"/>
                            </a:lnTo>
                            <a:cubicBezTo>
                              <a:pt x="1185" y="1238"/>
                              <a:pt x="2519" y="857"/>
                              <a:pt x="3662" y="0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1138" name="Freeform: Shape 1137">
                        <a:extLst>
                          <a:ext uri="{FF2B5EF4-FFF2-40B4-BE49-F238E27FC236}">
                            <a16:creationId xmlns:a16="http://schemas.microsoft.com/office/drawing/2014/main" id="{85370135-EAE3-4D57-B666-9C207090732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2554" y="3154060"/>
                        <a:ext cx="4799" cy="4048"/>
                      </a:xfrm>
                      <a:custGeom>
                        <a:avLst/>
                        <a:gdLst>
                          <a:gd name="connsiteX0" fmla="*/ 857 w 4799"/>
                          <a:gd name="connsiteY0" fmla="*/ 4048 h 4048"/>
                          <a:gd name="connsiteX1" fmla="*/ 95 w 4799"/>
                          <a:gd name="connsiteY1" fmla="*/ 3572 h 4048"/>
                          <a:gd name="connsiteX2" fmla="*/ 0 w 4799"/>
                          <a:gd name="connsiteY2" fmla="*/ 3000 h 4048"/>
                          <a:gd name="connsiteX3" fmla="*/ 571 w 4799"/>
                          <a:gd name="connsiteY3" fmla="*/ 1762 h 4048"/>
                          <a:gd name="connsiteX4" fmla="*/ 1619 w 4799"/>
                          <a:gd name="connsiteY4" fmla="*/ 905 h 4048"/>
                          <a:gd name="connsiteX5" fmla="*/ 2286 w 4799"/>
                          <a:gd name="connsiteY5" fmla="*/ 1000 h 4048"/>
                          <a:gd name="connsiteX6" fmla="*/ 2381 w 4799"/>
                          <a:gd name="connsiteY6" fmla="*/ 1095 h 4048"/>
                          <a:gd name="connsiteX7" fmla="*/ 3905 w 4799"/>
                          <a:gd name="connsiteY7" fmla="*/ 143 h 4048"/>
                          <a:gd name="connsiteX8" fmla="*/ 4572 w 4799"/>
                          <a:gd name="connsiteY8" fmla="*/ 143 h 4048"/>
                          <a:gd name="connsiteX9" fmla="*/ 4763 w 4799"/>
                          <a:gd name="connsiteY9" fmla="*/ 810 h 4048"/>
                          <a:gd name="connsiteX10" fmla="*/ 3239 w 4799"/>
                          <a:gd name="connsiteY10" fmla="*/ 2715 h 4048"/>
                          <a:gd name="connsiteX11" fmla="*/ 1429 w 4799"/>
                          <a:gd name="connsiteY11" fmla="*/ 3762 h 4048"/>
                          <a:gd name="connsiteX12" fmla="*/ 1333 w 4799"/>
                          <a:gd name="connsiteY12" fmla="*/ 3667 h 4048"/>
                          <a:gd name="connsiteX13" fmla="*/ 1238 w 4799"/>
                          <a:gd name="connsiteY13" fmla="*/ 3667 h 4048"/>
                          <a:gd name="connsiteX14" fmla="*/ 1333 w 4799"/>
                          <a:gd name="connsiteY14" fmla="*/ 3858 h 4048"/>
                          <a:gd name="connsiteX15" fmla="*/ 857 w 4799"/>
                          <a:gd name="connsiteY15" fmla="*/ 4048 h 404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4799" h="4048">
                            <a:moveTo>
                              <a:pt x="857" y="4048"/>
                            </a:moveTo>
                            <a:cubicBezTo>
                              <a:pt x="571" y="4048"/>
                              <a:pt x="190" y="3858"/>
                              <a:pt x="95" y="3572"/>
                            </a:cubicBezTo>
                            <a:cubicBezTo>
                              <a:pt x="0" y="3381"/>
                              <a:pt x="0" y="3191"/>
                              <a:pt x="0" y="3000"/>
                            </a:cubicBezTo>
                            <a:cubicBezTo>
                              <a:pt x="95" y="2524"/>
                              <a:pt x="286" y="2143"/>
                              <a:pt x="571" y="1762"/>
                            </a:cubicBezTo>
                            <a:cubicBezTo>
                              <a:pt x="857" y="1381"/>
                              <a:pt x="1238" y="1095"/>
                              <a:pt x="1619" y="905"/>
                            </a:cubicBezTo>
                            <a:cubicBezTo>
                              <a:pt x="1810" y="810"/>
                              <a:pt x="2095" y="905"/>
                              <a:pt x="2286" y="1000"/>
                            </a:cubicBezTo>
                            <a:cubicBezTo>
                              <a:pt x="2286" y="1000"/>
                              <a:pt x="2381" y="1095"/>
                              <a:pt x="2381" y="1095"/>
                            </a:cubicBezTo>
                            <a:cubicBezTo>
                              <a:pt x="2953" y="810"/>
                              <a:pt x="3429" y="524"/>
                              <a:pt x="3905" y="143"/>
                            </a:cubicBezTo>
                            <a:cubicBezTo>
                              <a:pt x="4096" y="-48"/>
                              <a:pt x="4381" y="-48"/>
                              <a:pt x="4572" y="143"/>
                            </a:cubicBezTo>
                            <a:cubicBezTo>
                              <a:pt x="4763" y="429"/>
                              <a:pt x="4858" y="619"/>
                              <a:pt x="4763" y="810"/>
                            </a:cubicBezTo>
                            <a:cubicBezTo>
                              <a:pt x="4477" y="1667"/>
                              <a:pt x="3715" y="2334"/>
                              <a:pt x="3239" y="2715"/>
                            </a:cubicBezTo>
                            <a:cubicBezTo>
                              <a:pt x="2667" y="3191"/>
                              <a:pt x="2000" y="3477"/>
                              <a:pt x="1429" y="3762"/>
                            </a:cubicBezTo>
                            <a:lnTo>
                              <a:pt x="1333" y="3667"/>
                            </a:lnTo>
                            <a:cubicBezTo>
                              <a:pt x="1333" y="3667"/>
                              <a:pt x="1238" y="3667"/>
                              <a:pt x="1238" y="3667"/>
                            </a:cubicBezTo>
                            <a:lnTo>
                              <a:pt x="1333" y="3858"/>
                            </a:lnTo>
                            <a:cubicBezTo>
                              <a:pt x="1143" y="4048"/>
                              <a:pt x="1048" y="4048"/>
                              <a:pt x="857" y="4048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1125" name="Graphic 1">
                      <a:extLst>
                        <a:ext uri="{FF2B5EF4-FFF2-40B4-BE49-F238E27FC236}">
                          <a16:creationId xmlns:a16="http://schemas.microsoft.com/office/drawing/2014/main" id="{CAD20747-A5E7-4CFD-875F-8DF9F5CB0E7A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65684" y="3151689"/>
                      <a:ext cx="3314" cy="4037"/>
                      <a:chOff x="5965684" y="3151689"/>
                      <a:chExt cx="3314" cy="4037"/>
                    </a:xfrm>
                    <a:solidFill>
                      <a:srgbClr val="3F1900"/>
                    </a:solidFill>
                  </p:grpSpPr>
                  <p:sp>
                    <p:nvSpPr>
                      <p:cNvPr id="1135" name="Freeform: Shape 1134">
                        <a:extLst>
                          <a:ext uri="{FF2B5EF4-FFF2-40B4-BE49-F238E27FC236}">
                            <a16:creationId xmlns:a16="http://schemas.microsoft.com/office/drawing/2014/main" id="{5D7065E0-13FA-4AED-861B-865135CC4B0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6231" y="3152108"/>
                        <a:ext cx="2133" cy="3048"/>
                      </a:xfrm>
                      <a:custGeom>
                        <a:avLst/>
                        <a:gdLst>
                          <a:gd name="connsiteX0" fmla="*/ 2133 w 2133"/>
                          <a:gd name="connsiteY0" fmla="*/ 3048 h 3048"/>
                          <a:gd name="connsiteX1" fmla="*/ 990 w 2133"/>
                          <a:gd name="connsiteY1" fmla="*/ 2762 h 3048"/>
                          <a:gd name="connsiteX2" fmla="*/ 133 w 2133"/>
                          <a:gd name="connsiteY2" fmla="*/ 1905 h 3048"/>
                          <a:gd name="connsiteX3" fmla="*/ 228 w 2133"/>
                          <a:gd name="connsiteY3" fmla="*/ 667 h 3048"/>
                          <a:gd name="connsiteX4" fmla="*/ 1181 w 2133"/>
                          <a:gd name="connsiteY4" fmla="*/ 0 h 3048"/>
                          <a:gd name="connsiteX5" fmla="*/ 800 w 2133"/>
                          <a:gd name="connsiteY5" fmla="*/ 953 h 3048"/>
                          <a:gd name="connsiteX6" fmla="*/ 895 w 2133"/>
                          <a:gd name="connsiteY6" fmla="*/ 1619 h 3048"/>
                          <a:gd name="connsiteX7" fmla="*/ 2133 w 2133"/>
                          <a:gd name="connsiteY7" fmla="*/ 3048 h 304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</a:cxnLst>
                        <a:rect l="l" t="t" r="r" b="b"/>
                        <a:pathLst>
                          <a:path w="2133" h="3048">
                            <a:moveTo>
                              <a:pt x="2133" y="3048"/>
                            </a:moveTo>
                            <a:cubicBezTo>
                              <a:pt x="1752" y="3048"/>
                              <a:pt x="1371" y="2953"/>
                              <a:pt x="990" y="2762"/>
                            </a:cubicBezTo>
                            <a:cubicBezTo>
                              <a:pt x="609" y="2572"/>
                              <a:pt x="323" y="2286"/>
                              <a:pt x="133" y="1905"/>
                            </a:cubicBezTo>
                            <a:cubicBezTo>
                              <a:pt x="-58" y="1524"/>
                              <a:pt x="-58" y="1048"/>
                              <a:pt x="228" y="667"/>
                            </a:cubicBezTo>
                            <a:cubicBezTo>
                              <a:pt x="419" y="286"/>
                              <a:pt x="800" y="95"/>
                              <a:pt x="1181" y="0"/>
                            </a:cubicBezTo>
                            <a:cubicBezTo>
                              <a:pt x="990" y="381"/>
                              <a:pt x="895" y="667"/>
                              <a:pt x="800" y="953"/>
                            </a:cubicBezTo>
                            <a:cubicBezTo>
                              <a:pt x="800" y="1238"/>
                              <a:pt x="800" y="1429"/>
                              <a:pt x="895" y="1619"/>
                            </a:cubicBezTo>
                            <a:cubicBezTo>
                              <a:pt x="1085" y="2096"/>
                              <a:pt x="1657" y="2477"/>
                              <a:pt x="2133" y="3048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1136" name="Freeform: Shape 1135">
                        <a:extLst>
                          <a:ext uri="{FF2B5EF4-FFF2-40B4-BE49-F238E27FC236}">
                            <a16:creationId xmlns:a16="http://schemas.microsoft.com/office/drawing/2014/main" id="{BB4BC4B4-F72D-49F1-8459-6E634364B1D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5684" y="3151689"/>
                        <a:ext cx="3314" cy="4037"/>
                      </a:xfrm>
                      <a:custGeom>
                        <a:avLst/>
                        <a:gdLst>
                          <a:gd name="connsiteX0" fmla="*/ 2585 w 3314"/>
                          <a:gd name="connsiteY0" fmla="*/ 4038 h 4037"/>
                          <a:gd name="connsiteX1" fmla="*/ 1347 w 3314"/>
                          <a:gd name="connsiteY1" fmla="*/ 3752 h 4037"/>
                          <a:gd name="connsiteX2" fmla="*/ 204 w 3314"/>
                          <a:gd name="connsiteY2" fmla="*/ 2704 h 4037"/>
                          <a:gd name="connsiteX3" fmla="*/ 299 w 3314"/>
                          <a:gd name="connsiteY3" fmla="*/ 895 h 4037"/>
                          <a:gd name="connsiteX4" fmla="*/ 1537 w 3314"/>
                          <a:gd name="connsiteY4" fmla="*/ 37 h 4037"/>
                          <a:gd name="connsiteX5" fmla="*/ 2109 w 3314"/>
                          <a:gd name="connsiteY5" fmla="*/ 228 h 4037"/>
                          <a:gd name="connsiteX6" fmla="*/ 2204 w 3314"/>
                          <a:gd name="connsiteY6" fmla="*/ 799 h 4037"/>
                          <a:gd name="connsiteX7" fmla="*/ 2109 w 3314"/>
                          <a:gd name="connsiteY7" fmla="*/ 990 h 4037"/>
                          <a:gd name="connsiteX8" fmla="*/ 1918 w 3314"/>
                          <a:gd name="connsiteY8" fmla="*/ 1371 h 4037"/>
                          <a:gd name="connsiteX9" fmla="*/ 2013 w 3314"/>
                          <a:gd name="connsiteY9" fmla="*/ 1752 h 4037"/>
                          <a:gd name="connsiteX10" fmla="*/ 2966 w 3314"/>
                          <a:gd name="connsiteY10" fmla="*/ 2895 h 4037"/>
                          <a:gd name="connsiteX11" fmla="*/ 3156 w 3314"/>
                          <a:gd name="connsiteY11" fmla="*/ 3085 h 4037"/>
                          <a:gd name="connsiteX12" fmla="*/ 3252 w 3314"/>
                          <a:gd name="connsiteY12" fmla="*/ 3657 h 4037"/>
                          <a:gd name="connsiteX13" fmla="*/ 2775 w 3314"/>
                          <a:gd name="connsiteY13" fmla="*/ 4038 h 4037"/>
                          <a:gd name="connsiteX14" fmla="*/ 2585 w 3314"/>
                          <a:gd name="connsiteY14" fmla="*/ 4038 h 403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</a:cxnLst>
                        <a:rect l="l" t="t" r="r" b="b"/>
                        <a:pathLst>
                          <a:path w="3314" h="4037">
                            <a:moveTo>
                              <a:pt x="2585" y="4038"/>
                            </a:moveTo>
                            <a:cubicBezTo>
                              <a:pt x="2204" y="4038"/>
                              <a:pt x="1728" y="3943"/>
                              <a:pt x="1347" y="3752"/>
                            </a:cubicBezTo>
                            <a:cubicBezTo>
                              <a:pt x="870" y="3562"/>
                              <a:pt x="489" y="3181"/>
                              <a:pt x="204" y="2704"/>
                            </a:cubicBezTo>
                            <a:cubicBezTo>
                              <a:pt x="-82" y="2133"/>
                              <a:pt x="-82" y="1371"/>
                              <a:pt x="299" y="895"/>
                            </a:cubicBezTo>
                            <a:cubicBezTo>
                              <a:pt x="585" y="418"/>
                              <a:pt x="1061" y="133"/>
                              <a:pt x="1537" y="37"/>
                            </a:cubicBezTo>
                            <a:cubicBezTo>
                              <a:pt x="1823" y="-58"/>
                              <a:pt x="2013" y="37"/>
                              <a:pt x="2109" y="228"/>
                            </a:cubicBezTo>
                            <a:cubicBezTo>
                              <a:pt x="2204" y="418"/>
                              <a:pt x="2299" y="609"/>
                              <a:pt x="2204" y="799"/>
                            </a:cubicBezTo>
                            <a:lnTo>
                              <a:pt x="2109" y="990"/>
                            </a:lnTo>
                            <a:cubicBezTo>
                              <a:pt x="2013" y="1085"/>
                              <a:pt x="1918" y="1276"/>
                              <a:pt x="1918" y="1371"/>
                            </a:cubicBezTo>
                            <a:cubicBezTo>
                              <a:pt x="1918" y="1561"/>
                              <a:pt x="1918" y="1657"/>
                              <a:pt x="2013" y="1752"/>
                            </a:cubicBezTo>
                            <a:cubicBezTo>
                              <a:pt x="2204" y="2133"/>
                              <a:pt x="2585" y="2419"/>
                              <a:pt x="2966" y="2895"/>
                            </a:cubicBezTo>
                            <a:lnTo>
                              <a:pt x="3156" y="3085"/>
                            </a:lnTo>
                            <a:cubicBezTo>
                              <a:pt x="3347" y="3276"/>
                              <a:pt x="3347" y="3466"/>
                              <a:pt x="3252" y="3657"/>
                            </a:cubicBezTo>
                            <a:cubicBezTo>
                              <a:pt x="3156" y="3847"/>
                              <a:pt x="2966" y="3943"/>
                              <a:pt x="2775" y="4038"/>
                            </a:cubicBezTo>
                            <a:cubicBezTo>
                              <a:pt x="2680" y="4038"/>
                              <a:pt x="2585" y="4038"/>
                              <a:pt x="2585" y="4038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1126" name="Graphic 1">
                      <a:extLst>
                        <a:ext uri="{FF2B5EF4-FFF2-40B4-BE49-F238E27FC236}">
                          <a16:creationId xmlns:a16="http://schemas.microsoft.com/office/drawing/2014/main" id="{649F591F-BD1E-4571-B55C-5DBE3B7C6573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67245" y="3153226"/>
                      <a:ext cx="1881" cy="1834"/>
                      <a:chOff x="5967245" y="3153226"/>
                      <a:chExt cx="1881" cy="1834"/>
                    </a:xfrm>
                    <a:solidFill>
                      <a:srgbClr val="3F1900"/>
                    </a:solidFill>
                  </p:grpSpPr>
                  <p:sp>
                    <p:nvSpPr>
                      <p:cNvPr id="1133" name="Freeform: Shape 1132">
                        <a:extLst>
                          <a:ext uri="{FF2B5EF4-FFF2-40B4-BE49-F238E27FC236}">
                            <a16:creationId xmlns:a16="http://schemas.microsoft.com/office/drawing/2014/main" id="{61513554-DDD2-4B33-BA53-1BE689519D8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7793" y="3153727"/>
                        <a:ext cx="761" cy="797"/>
                      </a:xfrm>
                      <a:custGeom>
                        <a:avLst/>
                        <a:gdLst>
                          <a:gd name="connsiteX0" fmla="*/ 0 w 761"/>
                          <a:gd name="connsiteY0" fmla="*/ 476 h 797"/>
                          <a:gd name="connsiteX1" fmla="*/ 286 w 761"/>
                          <a:gd name="connsiteY1" fmla="*/ 0 h 797"/>
                          <a:gd name="connsiteX2" fmla="*/ 762 w 761"/>
                          <a:gd name="connsiteY2" fmla="*/ 286 h 797"/>
                          <a:gd name="connsiteX3" fmla="*/ 476 w 761"/>
                          <a:gd name="connsiteY3" fmla="*/ 762 h 797"/>
                          <a:gd name="connsiteX4" fmla="*/ 0 w 761"/>
                          <a:gd name="connsiteY4" fmla="*/ 476 h 79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761" h="797">
                            <a:moveTo>
                              <a:pt x="0" y="476"/>
                            </a:moveTo>
                            <a:cubicBezTo>
                              <a:pt x="95" y="190"/>
                              <a:pt x="191" y="95"/>
                              <a:pt x="286" y="0"/>
                            </a:cubicBezTo>
                            <a:cubicBezTo>
                              <a:pt x="381" y="0"/>
                              <a:pt x="476" y="0"/>
                              <a:pt x="762" y="286"/>
                            </a:cubicBezTo>
                            <a:cubicBezTo>
                              <a:pt x="762" y="667"/>
                              <a:pt x="667" y="762"/>
                              <a:pt x="476" y="762"/>
                            </a:cubicBezTo>
                            <a:cubicBezTo>
                              <a:pt x="381" y="857"/>
                              <a:pt x="191" y="762"/>
                              <a:pt x="0" y="476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1134" name="Freeform: Shape 1133">
                        <a:extLst>
                          <a:ext uri="{FF2B5EF4-FFF2-40B4-BE49-F238E27FC236}">
                            <a16:creationId xmlns:a16="http://schemas.microsoft.com/office/drawing/2014/main" id="{992EE069-2AA9-40FF-8C59-4F92A1A8395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7245" y="3153226"/>
                        <a:ext cx="1881" cy="1834"/>
                      </a:xfrm>
                      <a:custGeom>
                        <a:avLst/>
                        <a:gdLst>
                          <a:gd name="connsiteX0" fmla="*/ 1024 w 1881"/>
                          <a:gd name="connsiteY0" fmla="*/ 1835 h 1834"/>
                          <a:gd name="connsiteX1" fmla="*/ 71 w 1881"/>
                          <a:gd name="connsiteY1" fmla="*/ 1168 h 1834"/>
                          <a:gd name="connsiteX2" fmla="*/ 71 w 1881"/>
                          <a:gd name="connsiteY2" fmla="*/ 787 h 1834"/>
                          <a:gd name="connsiteX3" fmla="*/ 643 w 1881"/>
                          <a:gd name="connsiteY3" fmla="*/ 25 h 1834"/>
                          <a:gd name="connsiteX4" fmla="*/ 1691 w 1881"/>
                          <a:gd name="connsiteY4" fmla="*/ 406 h 1834"/>
                          <a:gd name="connsiteX5" fmla="*/ 1881 w 1881"/>
                          <a:gd name="connsiteY5" fmla="*/ 787 h 1834"/>
                          <a:gd name="connsiteX6" fmla="*/ 1214 w 1881"/>
                          <a:gd name="connsiteY6" fmla="*/ 1835 h 1834"/>
                          <a:gd name="connsiteX7" fmla="*/ 1024 w 1881"/>
                          <a:gd name="connsiteY7" fmla="*/ 1835 h 183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</a:cxnLst>
                        <a:rect l="l" t="t" r="r" b="b"/>
                        <a:pathLst>
                          <a:path w="1881" h="1834">
                            <a:moveTo>
                              <a:pt x="1024" y="1835"/>
                            </a:moveTo>
                            <a:cubicBezTo>
                              <a:pt x="548" y="1835"/>
                              <a:pt x="262" y="1644"/>
                              <a:pt x="71" y="1168"/>
                            </a:cubicBezTo>
                            <a:cubicBezTo>
                              <a:pt x="-24" y="1073"/>
                              <a:pt x="-24" y="882"/>
                              <a:pt x="71" y="787"/>
                            </a:cubicBezTo>
                            <a:cubicBezTo>
                              <a:pt x="167" y="501"/>
                              <a:pt x="262" y="120"/>
                              <a:pt x="643" y="25"/>
                            </a:cubicBezTo>
                            <a:cubicBezTo>
                              <a:pt x="1119" y="-70"/>
                              <a:pt x="1405" y="120"/>
                              <a:pt x="1691" y="406"/>
                            </a:cubicBezTo>
                            <a:cubicBezTo>
                              <a:pt x="1786" y="501"/>
                              <a:pt x="1881" y="596"/>
                              <a:pt x="1881" y="787"/>
                            </a:cubicBezTo>
                            <a:cubicBezTo>
                              <a:pt x="1881" y="1263"/>
                              <a:pt x="1691" y="1644"/>
                              <a:pt x="1214" y="1835"/>
                            </a:cubicBezTo>
                            <a:cubicBezTo>
                              <a:pt x="1119" y="1835"/>
                              <a:pt x="1119" y="1835"/>
                              <a:pt x="1024" y="1835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1127" name="Graphic 1">
                      <a:extLst>
                        <a:ext uri="{FF2B5EF4-FFF2-40B4-BE49-F238E27FC236}">
                          <a16:creationId xmlns:a16="http://schemas.microsoft.com/office/drawing/2014/main" id="{45B79755-9403-4927-B976-359CBE619841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60268" y="3153060"/>
                      <a:ext cx="4190" cy="1904"/>
                      <a:chOff x="5960268" y="3153060"/>
                      <a:chExt cx="4190" cy="1904"/>
                    </a:xfrm>
                    <a:solidFill>
                      <a:srgbClr val="3F1900"/>
                    </a:solidFill>
                  </p:grpSpPr>
                  <p:sp>
                    <p:nvSpPr>
                      <p:cNvPr id="1131" name="Freeform: Shape 1130">
                        <a:extLst>
                          <a:ext uri="{FF2B5EF4-FFF2-40B4-BE49-F238E27FC236}">
                            <a16:creationId xmlns:a16="http://schemas.microsoft.com/office/drawing/2014/main" id="{6DE88A65-782B-4B94-903A-65244B5579D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0839" y="3153632"/>
                        <a:ext cx="3047" cy="761"/>
                      </a:xfrm>
                      <a:custGeom>
                        <a:avLst/>
                        <a:gdLst>
                          <a:gd name="connsiteX0" fmla="*/ 0 w 3047"/>
                          <a:gd name="connsiteY0" fmla="*/ 381 h 761"/>
                          <a:gd name="connsiteX1" fmla="*/ 1524 w 3047"/>
                          <a:gd name="connsiteY1" fmla="*/ 0 h 761"/>
                          <a:gd name="connsiteX2" fmla="*/ 3048 w 3047"/>
                          <a:gd name="connsiteY2" fmla="*/ 381 h 761"/>
                          <a:gd name="connsiteX3" fmla="*/ 1524 w 3047"/>
                          <a:gd name="connsiteY3" fmla="*/ 762 h 761"/>
                          <a:gd name="connsiteX4" fmla="*/ 0 w 3047"/>
                          <a:gd name="connsiteY4" fmla="*/ 381 h 76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3047" h="761">
                            <a:moveTo>
                              <a:pt x="0" y="381"/>
                            </a:moveTo>
                            <a:cubicBezTo>
                              <a:pt x="476" y="95"/>
                              <a:pt x="952" y="0"/>
                              <a:pt x="1524" y="0"/>
                            </a:cubicBezTo>
                            <a:cubicBezTo>
                              <a:pt x="2000" y="0"/>
                              <a:pt x="2476" y="95"/>
                              <a:pt x="3048" y="381"/>
                            </a:cubicBezTo>
                            <a:cubicBezTo>
                              <a:pt x="2572" y="667"/>
                              <a:pt x="2095" y="762"/>
                              <a:pt x="1524" y="762"/>
                            </a:cubicBezTo>
                            <a:cubicBezTo>
                              <a:pt x="952" y="762"/>
                              <a:pt x="476" y="667"/>
                              <a:pt x="0" y="381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1132" name="Freeform: Shape 1131">
                        <a:extLst>
                          <a:ext uri="{FF2B5EF4-FFF2-40B4-BE49-F238E27FC236}">
                            <a16:creationId xmlns:a16="http://schemas.microsoft.com/office/drawing/2014/main" id="{0C849028-B41C-4213-A423-1FBB1D89FA8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0268" y="3153060"/>
                        <a:ext cx="4190" cy="1904"/>
                      </a:xfrm>
                      <a:custGeom>
                        <a:avLst/>
                        <a:gdLst>
                          <a:gd name="connsiteX0" fmla="*/ 2096 w 4190"/>
                          <a:gd name="connsiteY0" fmla="*/ 1905 h 1904"/>
                          <a:gd name="connsiteX1" fmla="*/ 286 w 4190"/>
                          <a:gd name="connsiteY1" fmla="*/ 1429 h 1904"/>
                          <a:gd name="connsiteX2" fmla="*/ 0 w 4190"/>
                          <a:gd name="connsiteY2" fmla="*/ 952 h 1904"/>
                          <a:gd name="connsiteX3" fmla="*/ 286 w 4190"/>
                          <a:gd name="connsiteY3" fmla="*/ 476 h 1904"/>
                          <a:gd name="connsiteX4" fmla="*/ 2096 w 4190"/>
                          <a:gd name="connsiteY4" fmla="*/ 0 h 1904"/>
                          <a:gd name="connsiteX5" fmla="*/ 3905 w 4190"/>
                          <a:gd name="connsiteY5" fmla="*/ 476 h 1904"/>
                          <a:gd name="connsiteX6" fmla="*/ 4191 w 4190"/>
                          <a:gd name="connsiteY6" fmla="*/ 952 h 1904"/>
                          <a:gd name="connsiteX7" fmla="*/ 3905 w 4190"/>
                          <a:gd name="connsiteY7" fmla="*/ 1429 h 1904"/>
                          <a:gd name="connsiteX8" fmla="*/ 2096 w 4190"/>
                          <a:gd name="connsiteY8" fmla="*/ 1905 h 190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4190" h="1904">
                            <a:moveTo>
                              <a:pt x="2096" y="1905"/>
                            </a:moveTo>
                            <a:cubicBezTo>
                              <a:pt x="1524" y="1905"/>
                              <a:pt x="952" y="1810"/>
                              <a:pt x="286" y="1429"/>
                            </a:cubicBezTo>
                            <a:cubicBezTo>
                              <a:pt x="95" y="1333"/>
                              <a:pt x="0" y="1143"/>
                              <a:pt x="0" y="952"/>
                            </a:cubicBezTo>
                            <a:cubicBezTo>
                              <a:pt x="0" y="762"/>
                              <a:pt x="95" y="571"/>
                              <a:pt x="286" y="476"/>
                            </a:cubicBezTo>
                            <a:cubicBezTo>
                              <a:pt x="952" y="95"/>
                              <a:pt x="1619" y="0"/>
                              <a:pt x="2096" y="0"/>
                            </a:cubicBezTo>
                            <a:cubicBezTo>
                              <a:pt x="2667" y="0"/>
                              <a:pt x="3239" y="95"/>
                              <a:pt x="3905" y="476"/>
                            </a:cubicBezTo>
                            <a:cubicBezTo>
                              <a:pt x="4096" y="571"/>
                              <a:pt x="4191" y="762"/>
                              <a:pt x="4191" y="952"/>
                            </a:cubicBezTo>
                            <a:cubicBezTo>
                              <a:pt x="4191" y="1143"/>
                              <a:pt x="4096" y="1333"/>
                              <a:pt x="3905" y="1429"/>
                            </a:cubicBezTo>
                            <a:cubicBezTo>
                              <a:pt x="3239" y="1810"/>
                              <a:pt x="2572" y="1905"/>
                              <a:pt x="2096" y="1905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1128" name="Graphic 1">
                      <a:extLst>
                        <a:ext uri="{FF2B5EF4-FFF2-40B4-BE49-F238E27FC236}">
                          <a16:creationId xmlns:a16="http://schemas.microsoft.com/office/drawing/2014/main" id="{BFB0494E-4BDB-4605-AC08-BDDF232E4DC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53753" y="3153404"/>
                      <a:ext cx="5657" cy="1942"/>
                      <a:chOff x="5953753" y="3153404"/>
                      <a:chExt cx="5657" cy="1942"/>
                    </a:xfrm>
                    <a:solidFill>
                      <a:srgbClr val="3F1900"/>
                    </a:solidFill>
                  </p:grpSpPr>
                  <p:sp>
                    <p:nvSpPr>
                      <p:cNvPr id="1129" name="Freeform: Shape 1128">
                        <a:extLst>
                          <a:ext uri="{FF2B5EF4-FFF2-40B4-BE49-F238E27FC236}">
                            <a16:creationId xmlns:a16="http://schemas.microsoft.com/office/drawing/2014/main" id="{594EB8FC-C15A-49FB-B22E-A2F4C08EA18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54267" y="3153975"/>
                        <a:ext cx="4571" cy="870"/>
                      </a:xfrm>
                      <a:custGeom>
                        <a:avLst/>
                        <a:gdLst>
                          <a:gd name="connsiteX0" fmla="*/ 0 w 4571"/>
                          <a:gd name="connsiteY0" fmla="*/ 799 h 870"/>
                          <a:gd name="connsiteX1" fmla="*/ 2191 w 4571"/>
                          <a:gd name="connsiteY1" fmla="*/ 37 h 870"/>
                          <a:gd name="connsiteX2" fmla="*/ 4572 w 4571"/>
                          <a:gd name="connsiteY2" fmla="*/ 228 h 870"/>
                          <a:gd name="connsiteX3" fmla="*/ 2286 w 4571"/>
                          <a:gd name="connsiteY3" fmla="*/ 799 h 870"/>
                          <a:gd name="connsiteX4" fmla="*/ 0 w 4571"/>
                          <a:gd name="connsiteY4" fmla="*/ 799 h 87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4571" h="870">
                            <a:moveTo>
                              <a:pt x="0" y="799"/>
                            </a:moveTo>
                            <a:cubicBezTo>
                              <a:pt x="667" y="323"/>
                              <a:pt x="1429" y="133"/>
                              <a:pt x="2191" y="37"/>
                            </a:cubicBezTo>
                            <a:cubicBezTo>
                              <a:pt x="2953" y="-58"/>
                              <a:pt x="3715" y="37"/>
                              <a:pt x="4572" y="228"/>
                            </a:cubicBezTo>
                            <a:cubicBezTo>
                              <a:pt x="3810" y="609"/>
                              <a:pt x="3048" y="704"/>
                              <a:pt x="2286" y="799"/>
                            </a:cubicBezTo>
                            <a:cubicBezTo>
                              <a:pt x="1524" y="895"/>
                              <a:pt x="857" y="895"/>
                              <a:pt x="0" y="799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1130" name="Freeform: Shape 1129">
                        <a:extLst>
                          <a:ext uri="{FF2B5EF4-FFF2-40B4-BE49-F238E27FC236}">
                            <a16:creationId xmlns:a16="http://schemas.microsoft.com/office/drawing/2014/main" id="{7178948C-3AAA-4BDE-84C0-047D5A4E7E0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53753" y="3153404"/>
                        <a:ext cx="5657" cy="1942"/>
                      </a:xfrm>
                      <a:custGeom>
                        <a:avLst/>
                        <a:gdLst>
                          <a:gd name="connsiteX0" fmla="*/ 1752 w 5657"/>
                          <a:gd name="connsiteY0" fmla="*/ 1942 h 1942"/>
                          <a:gd name="connsiteX1" fmla="*/ 514 w 5657"/>
                          <a:gd name="connsiteY1" fmla="*/ 1847 h 1942"/>
                          <a:gd name="connsiteX2" fmla="*/ 37 w 5657"/>
                          <a:gd name="connsiteY2" fmla="*/ 1466 h 1942"/>
                          <a:gd name="connsiteX3" fmla="*/ 228 w 5657"/>
                          <a:gd name="connsiteY3" fmla="*/ 895 h 1942"/>
                          <a:gd name="connsiteX4" fmla="*/ 2704 w 5657"/>
                          <a:gd name="connsiteY4" fmla="*/ 37 h 1942"/>
                          <a:gd name="connsiteX5" fmla="*/ 5276 w 5657"/>
                          <a:gd name="connsiteY5" fmla="*/ 228 h 1942"/>
                          <a:gd name="connsiteX6" fmla="*/ 5657 w 5657"/>
                          <a:gd name="connsiteY6" fmla="*/ 704 h 1942"/>
                          <a:gd name="connsiteX7" fmla="*/ 5371 w 5657"/>
                          <a:gd name="connsiteY7" fmla="*/ 1276 h 1942"/>
                          <a:gd name="connsiteX8" fmla="*/ 2895 w 5657"/>
                          <a:gd name="connsiteY8" fmla="*/ 1942 h 1942"/>
                          <a:gd name="connsiteX9" fmla="*/ 1752 w 5657"/>
                          <a:gd name="connsiteY9" fmla="*/ 1942 h 194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5657" h="1942">
                            <a:moveTo>
                              <a:pt x="1752" y="1942"/>
                            </a:moveTo>
                            <a:cubicBezTo>
                              <a:pt x="1276" y="1942"/>
                              <a:pt x="895" y="1942"/>
                              <a:pt x="514" y="1847"/>
                            </a:cubicBezTo>
                            <a:cubicBezTo>
                              <a:pt x="323" y="1847"/>
                              <a:pt x="133" y="1657"/>
                              <a:pt x="37" y="1466"/>
                            </a:cubicBezTo>
                            <a:cubicBezTo>
                              <a:pt x="-58" y="1276"/>
                              <a:pt x="37" y="1085"/>
                              <a:pt x="228" y="895"/>
                            </a:cubicBezTo>
                            <a:cubicBezTo>
                              <a:pt x="990" y="228"/>
                              <a:pt x="2038" y="133"/>
                              <a:pt x="2704" y="37"/>
                            </a:cubicBezTo>
                            <a:cubicBezTo>
                              <a:pt x="3657" y="-58"/>
                              <a:pt x="4419" y="37"/>
                              <a:pt x="5276" y="228"/>
                            </a:cubicBezTo>
                            <a:cubicBezTo>
                              <a:pt x="5467" y="323"/>
                              <a:pt x="5657" y="418"/>
                              <a:pt x="5657" y="704"/>
                            </a:cubicBezTo>
                            <a:cubicBezTo>
                              <a:pt x="5657" y="895"/>
                              <a:pt x="5562" y="1085"/>
                              <a:pt x="5371" y="1276"/>
                            </a:cubicBezTo>
                            <a:cubicBezTo>
                              <a:pt x="4514" y="1752"/>
                              <a:pt x="3657" y="1847"/>
                              <a:pt x="2895" y="1942"/>
                            </a:cubicBezTo>
                            <a:cubicBezTo>
                              <a:pt x="2514" y="1942"/>
                              <a:pt x="2133" y="1942"/>
                              <a:pt x="1752" y="1942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</p:grpSp>
              <p:grpSp>
                <p:nvGrpSpPr>
                  <p:cNvPr id="1073" name="Graphic 1">
                    <a:extLst>
                      <a:ext uri="{FF2B5EF4-FFF2-40B4-BE49-F238E27FC236}">
                        <a16:creationId xmlns:a16="http://schemas.microsoft.com/office/drawing/2014/main" id="{EA59D246-D23D-45AF-853E-186DE66407BF}"/>
                      </a:ext>
                    </a:extLst>
                  </p:cNvPr>
                  <p:cNvGrpSpPr/>
                  <p:nvPr/>
                </p:nvGrpSpPr>
                <p:grpSpPr>
                  <a:xfrm>
                    <a:off x="5900165" y="3137558"/>
                    <a:ext cx="19335" cy="4929"/>
                    <a:chOff x="5900165" y="3137558"/>
                    <a:chExt cx="19335" cy="4929"/>
                  </a:xfrm>
                  <a:solidFill>
                    <a:srgbClr val="3F1900"/>
                  </a:solidFill>
                </p:grpSpPr>
                <p:grpSp>
                  <p:nvGrpSpPr>
                    <p:cNvPr id="1110" name="Graphic 1">
                      <a:extLst>
                        <a:ext uri="{FF2B5EF4-FFF2-40B4-BE49-F238E27FC236}">
                          <a16:creationId xmlns:a16="http://schemas.microsoft.com/office/drawing/2014/main" id="{45F714AE-A9B4-4CDE-BEA2-7EA0F44651E9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00165" y="3137558"/>
                      <a:ext cx="13846" cy="3214"/>
                      <a:chOff x="5900165" y="3137558"/>
                      <a:chExt cx="13846" cy="3214"/>
                    </a:xfrm>
                    <a:solidFill>
                      <a:srgbClr val="3F1900"/>
                    </a:solidFill>
                  </p:grpSpPr>
                  <p:sp>
                    <p:nvSpPr>
                      <p:cNvPr id="1120" name="Freeform: Shape 1119">
                        <a:extLst>
                          <a:ext uri="{FF2B5EF4-FFF2-40B4-BE49-F238E27FC236}">
                            <a16:creationId xmlns:a16="http://schemas.microsoft.com/office/drawing/2014/main" id="{94A783B9-743D-4927-91A3-9A8F9D293A4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0737" y="3138117"/>
                        <a:ext cx="12668" cy="2163"/>
                      </a:xfrm>
                      <a:custGeom>
                        <a:avLst/>
                        <a:gdLst>
                          <a:gd name="connsiteX0" fmla="*/ 0 w 12668"/>
                          <a:gd name="connsiteY0" fmla="*/ 2084 h 2163"/>
                          <a:gd name="connsiteX1" fmla="*/ 6191 w 12668"/>
                          <a:gd name="connsiteY1" fmla="*/ 370 h 2163"/>
                          <a:gd name="connsiteX2" fmla="*/ 12668 w 12668"/>
                          <a:gd name="connsiteY2" fmla="*/ 560 h 2163"/>
                          <a:gd name="connsiteX3" fmla="*/ 6286 w 12668"/>
                          <a:gd name="connsiteY3" fmla="*/ 1132 h 2163"/>
                          <a:gd name="connsiteX4" fmla="*/ 3143 w 12668"/>
                          <a:gd name="connsiteY4" fmla="*/ 1894 h 2163"/>
                          <a:gd name="connsiteX5" fmla="*/ 0 w 12668"/>
                          <a:gd name="connsiteY5" fmla="*/ 2084 h 216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12668" h="2163">
                            <a:moveTo>
                              <a:pt x="0" y="2084"/>
                            </a:moveTo>
                            <a:cubicBezTo>
                              <a:pt x="2191" y="1799"/>
                              <a:pt x="4001" y="751"/>
                              <a:pt x="6191" y="370"/>
                            </a:cubicBezTo>
                            <a:cubicBezTo>
                              <a:pt x="8287" y="-11"/>
                              <a:pt x="10668" y="-297"/>
                              <a:pt x="12668" y="560"/>
                            </a:cubicBezTo>
                            <a:cubicBezTo>
                              <a:pt x="10477" y="370"/>
                              <a:pt x="8477" y="751"/>
                              <a:pt x="6286" y="1132"/>
                            </a:cubicBezTo>
                            <a:cubicBezTo>
                              <a:pt x="5239" y="1322"/>
                              <a:pt x="4286" y="1608"/>
                              <a:pt x="3143" y="1894"/>
                            </a:cubicBezTo>
                            <a:cubicBezTo>
                              <a:pt x="2286" y="2084"/>
                              <a:pt x="1143" y="2275"/>
                              <a:pt x="0" y="2084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1121" name="Freeform: Shape 1120">
                        <a:extLst>
                          <a:ext uri="{FF2B5EF4-FFF2-40B4-BE49-F238E27FC236}">
                            <a16:creationId xmlns:a16="http://schemas.microsoft.com/office/drawing/2014/main" id="{6441EC4B-5B07-4F87-A269-75B1C2B25B5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0165" y="3137558"/>
                        <a:ext cx="13846" cy="3214"/>
                      </a:xfrm>
                      <a:custGeom>
                        <a:avLst/>
                        <a:gdLst>
                          <a:gd name="connsiteX0" fmla="*/ 1524 w 13846"/>
                          <a:gd name="connsiteY0" fmla="*/ 3215 h 3214"/>
                          <a:gd name="connsiteX1" fmla="*/ 476 w 13846"/>
                          <a:gd name="connsiteY1" fmla="*/ 3119 h 3214"/>
                          <a:gd name="connsiteX2" fmla="*/ 0 w 13846"/>
                          <a:gd name="connsiteY2" fmla="*/ 2548 h 3214"/>
                          <a:gd name="connsiteX3" fmla="*/ 476 w 13846"/>
                          <a:gd name="connsiteY3" fmla="*/ 2072 h 3214"/>
                          <a:gd name="connsiteX4" fmla="*/ 3715 w 13846"/>
                          <a:gd name="connsiteY4" fmla="*/ 1214 h 3214"/>
                          <a:gd name="connsiteX5" fmla="*/ 6667 w 13846"/>
                          <a:gd name="connsiteY5" fmla="*/ 357 h 3214"/>
                          <a:gd name="connsiteX6" fmla="*/ 13526 w 13846"/>
                          <a:gd name="connsiteY6" fmla="*/ 643 h 3214"/>
                          <a:gd name="connsiteX7" fmla="*/ 13811 w 13846"/>
                          <a:gd name="connsiteY7" fmla="*/ 1310 h 3214"/>
                          <a:gd name="connsiteX8" fmla="*/ 13240 w 13846"/>
                          <a:gd name="connsiteY8" fmla="*/ 1691 h 3214"/>
                          <a:gd name="connsiteX9" fmla="*/ 7048 w 13846"/>
                          <a:gd name="connsiteY9" fmla="*/ 2262 h 3214"/>
                          <a:gd name="connsiteX10" fmla="*/ 5334 w 13846"/>
                          <a:gd name="connsiteY10" fmla="*/ 2643 h 3214"/>
                          <a:gd name="connsiteX11" fmla="*/ 3905 w 13846"/>
                          <a:gd name="connsiteY11" fmla="*/ 3024 h 3214"/>
                          <a:gd name="connsiteX12" fmla="*/ 1524 w 13846"/>
                          <a:gd name="connsiteY12" fmla="*/ 3215 h 321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</a:cxnLst>
                        <a:rect l="l" t="t" r="r" b="b"/>
                        <a:pathLst>
                          <a:path w="13846" h="3214">
                            <a:moveTo>
                              <a:pt x="1524" y="3215"/>
                            </a:moveTo>
                            <a:cubicBezTo>
                              <a:pt x="1238" y="3215"/>
                              <a:pt x="857" y="3215"/>
                              <a:pt x="476" y="3119"/>
                            </a:cubicBezTo>
                            <a:cubicBezTo>
                              <a:pt x="190" y="3119"/>
                              <a:pt x="0" y="2834"/>
                              <a:pt x="0" y="2548"/>
                            </a:cubicBezTo>
                            <a:cubicBezTo>
                              <a:pt x="0" y="2262"/>
                              <a:pt x="190" y="2072"/>
                              <a:pt x="476" y="2072"/>
                            </a:cubicBezTo>
                            <a:cubicBezTo>
                              <a:pt x="1619" y="1881"/>
                              <a:pt x="2572" y="1595"/>
                              <a:pt x="3715" y="1214"/>
                            </a:cubicBezTo>
                            <a:cubicBezTo>
                              <a:pt x="4667" y="929"/>
                              <a:pt x="5620" y="548"/>
                              <a:pt x="6667" y="357"/>
                            </a:cubicBezTo>
                            <a:cubicBezTo>
                              <a:pt x="8668" y="-24"/>
                              <a:pt x="11239" y="-310"/>
                              <a:pt x="13526" y="643"/>
                            </a:cubicBezTo>
                            <a:cubicBezTo>
                              <a:pt x="13811" y="738"/>
                              <a:pt x="13907" y="1024"/>
                              <a:pt x="13811" y="1310"/>
                            </a:cubicBezTo>
                            <a:cubicBezTo>
                              <a:pt x="13716" y="1595"/>
                              <a:pt x="13430" y="1691"/>
                              <a:pt x="13240" y="1691"/>
                            </a:cubicBezTo>
                            <a:cubicBezTo>
                              <a:pt x="11144" y="1500"/>
                              <a:pt x="9239" y="1786"/>
                              <a:pt x="7048" y="2262"/>
                            </a:cubicBezTo>
                            <a:cubicBezTo>
                              <a:pt x="6477" y="2357"/>
                              <a:pt x="5905" y="2548"/>
                              <a:pt x="5334" y="2643"/>
                            </a:cubicBezTo>
                            <a:cubicBezTo>
                              <a:pt x="4858" y="2738"/>
                              <a:pt x="4381" y="2834"/>
                              <a:pt x="3905" y="3024"/>
                            </a:cubicBezTo>
                            <a:cubicBezTo>
                              <a:pt x="3239" y="3119"/>
                              <a:pt x="2381" y="3215"/>
                              <a:pt x="1524" y="3215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1111" name="Graphic 1">
                      <a:extLst>
                        <a:ext uri="{FF2B5EF4-FFF2-40B4-BE49-F238E27FC236}">
                          <a16:creationId xmlns:a16="http://schemas.microsoft.com/office/drawing/2014/main" id="{6BF342E9-45F0-467C-8A37-4723A8099B40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02795" y="3139297"/>
                      <a:ext cx="10229" cy="3190"/>
                      <a:chOff x="5902795" y="3139297"/>
                      <a:chExt cx="10229" cy="3190"/>
                    </a:xfrm>
                    <a:solidFill>
                      <a:srgbClr val="3F1900"/>
                    </a:solidFill>
                  </p:grpSpPr>
                  <p:sp>
                    <p:nvSpPr>
                      <p:cNvPr id="1118" name="Freeform: Shape 1117">
                        <a:extLst>
                          <a:ext uri="{FF2B5EF4-FFF2-40B4-BE49-F238E27FC236}">
                            <a16:creationId xmlns:a16="http://schemas.microsoft.com/office/drawing/2014/main" id="{93A6D876-ABAE-49A1-8F38-EDBE31D1B1E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3404" y="3139821"/>
                        <a:ext cx="9144" cy="2023"/>
                      </a:xfrm>
                      <a:custGeom>
                        <a:avLst/>
                        <a:gdLst>
                          <a:gd name="connsiteX0" fmla="*/ 0 w 9144"/>
                          <a:gd name="connsiteY0" fmla="*/ 0 h 2023"/>
                          <a:gd name="connsiteX1" fmla="*/ 2095 w 9144"/>
                          <a:gd name="connsiteY1" fmla="*/ 952 h 2023"/>
                          <a:gd name="connsiteX2" fmla="*/ 4381 w 9144"/>
                          <a:gd name="connsiteY2" fmla="*/ 1238 h 2023"/>
                          <a:gd name="connsiteX3" fmla="*/ 9144 w 9144"/>
                          <a:gd name="connsiteY3" fmla="*/ 1333 h 2023"/>
                          <a:gd name="connsiteX4" fmla="*/ 4286 w 9144"/>
                          <a:gd name="connsiteY4" fmla="*/ 2000 h 2023"/>
                          <a:gd name="connsiteX5" fmla="*/ 1810 w 9144"/>
                          <a:gd name="connsiteY5" fmla="*/ 1524 h 2023"/>
                          <a:gd name="connsiteX6" fmla="*/ 0 w 9144"/>
                          <a:gd name="connsiteY6" fmla="*/ 0 h 202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9144" h="2023">
                            <a:moveTo>
                              <a:pt x="0" y="0"/>
                            </a:moveTo>
                            <a:cubicBezTo>
                              <a:pt x="667" y="476"/>
                              <a:pt x="1333" y="762"/>
                              <a:pt x="2095" y="952"/>
                            </a:cubicBezTo>
                            <a:cubicBezTo>
                              <a:pt x="2857" y="1143"/>
                              <a:pt x="3619" y="1238"/>
                              <a:pt x="4381" y="1238"/>
                            </a:cubicBezTo>
                            <a:cubicBezTo>
                              <a:pt x="5905" y="1333"/>
                              <a:pt x="7525" y="1238"/>
                              <a:pt x="9144" y="1333"/>
                            </a:cubicBezTo>
                            <a:cubicBezTo>
                              <a:pt x="7620" y="1905"/>
                              <a:pt x="5905" y="2095"/>
                              <a:pt x="4286" y="2000"/>
                            </a:cubicBezTo>
                            <a:cubicBezTo>
                              <a:pt x="3429" y="1905"/>
                              <a:pt x="2572" y="1810"/>
                              <a:pt x="1810" y="1524"/>
                            </a:cubicBezTo>
                            <a:cubicBezTo>
                              <a:pt x="1048" y="1238"/>
                              <a:pt x="286" y="762"/>
                              <a:pt x="0" y="0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1119" name="Freeform: Shape 1118">
                        <a:extLst>
                          <a:ext uri="{FF2B5EF4-FFF2-40B4-BE49-F238E27FC236}">
                            <a16:creationId xmlns:a16="http://schemas.microsoft.com/office/drawing/2014/main" id="{563A2663-0AC0-491A-A5FE-6B5FD56069A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2795" y="3139297"/>
                        <a:ext cx="10229" cy="3190"/>
                      </a:xfrm>
                      <a:custGeom>
                        <a:avLst/>
                        <a:gdLst>
                          <a:gd name="connsiteX0" fmla="*/ 5562 w 10229"/>
                          <a:gd name="connsiteY0" fmla="*/ 3191 h 3190"/>
                          <a:gd name="connsiteX1" fmla="*/ 4895 w 10229"/>
                          <a:gd name="connsiteY1" fmla="*/ 3191 h 3190"/>
                          <a:gd name="connsiteX2" fmla="*/ 2228 w 10229"/>
                          <a:gd name="connsiteY2" fmla="*/ 2619 h 3190"/>
                          <a:gd name="connsiteX3" fmla="*/ 37 w 10229"/>
                          <a:gd name="connsiteY3" fmla="*/ 810 h 3190"/>
                          <a:gd name="connsiteX4" fmla="*/ 228 w 10229"/>
                          <a:gd name="connsiteY4" fmla="*/ 143 h 3190"/>
                          <a:gd name="connsiteX5" fmla="*/ 895 w 10229"/>
                          <a:gd name="connsiteY5" fmla="*/ 143 h 3190"/>
                          <a:gd name="connsiteX6" fmla="*/ 2800 w 10229"/>
                          <a:gd name="connsiteY6" fmla="*/ 1000 h 3190"/>
                          <a:gd name="connsiteX7" fmla="*/ 4990 w 10229"/>
                          <a:gd name="connsiteY7" fmla="*/ 1286 h 3190"/>
                          <a:gd name="connsiteX8" fmla="*/ 9753 w 10229"/>
                          <a:gd name="connsiteY8" fmla="*/ 1381 h 3190"/>
                          <a:gd name="connsiteX9" fmla="*/ 10229 w 10229"/>
                          <a:gd name="connsiteY9" fmla="*/ 1857 h 3190"/>
                          <a:gd name="connsiteX10" fmla="*/ 9848 w 10229"/>
                          <a:gd name="connsiteY10" fmla="*/ 2429 h 3190"/>
                          <a:gd name="connsiteX11" fmla="*/ 5562 w 10229"/>
                          <a:gd name="connsiteY11" fmla="*/ 3191 h 319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</a:cxnLst>
                        <a:rect l="l" t="t" r="r" b="b"/>
                        <a:pathLst>
                          <a:path w="10229" h="3190">
                            <a:moveTo>
                              <a:pt x="5562" y="3191"/>
                            </a:moveTo>
                            <a:cubicBezTo>
                              <a:pt x="5371" y="3191"/>
                              <a:pt x="5086" y="3191"/>
                              <a:pt x="4895" y="3191"/>
                            </a:cubicBezTo>
                            <a:cubicBezTo>
                              <a:pt x="4133" y="3096"/>
                              <a:pt x="3181" y="3000"/>
                              <a:pt x="2228" y="2619"/>
                            </a:cubicBezTo>
                            <a:cubicBezTo>
                              <a:pt x="1180" y="2238"/>
                              <a:pt x="418" y="1572"/>
                              <a:pt x="37" y="810"/>
                            </a:cubicBezTo>
                            <a:cubicBezTo>
                              <a:pt x="-58" y="619"/>
                              <a:pt x="37" y="333"/>
                              <a:pt x="228" y="143"/>
                            </a:cubicBezTo>
                            <a:cubicBezTo>
                              <a:pt x="418" y="-48"/>
                              <a:pt x="704" y="-48"/>
                              <a:pt x="895" y="143"/>
                            </a:cubicBezTo>
                            <a:cubicBezTo>
                              <a:pt x="1371" y="524"/>
                              <a:pt x="1942" y="810"/>
                              <a:pt x="2800" y="1000"/>
                            </a:cubicBezTo>
                            <a:cubicBezTo>
                              <a:pt x="3466" y="1191"/>
                              <a:pt x="4228" y="1286"/>
                              <a:pt x="4990" y="1286"/>
                            </a:cubicBezTo>
                            <a:cubicBezTo>
                              <a:pt x="6610" y="1381"/>
                              <a:pt x="8134" y="1286"/>
                              <a:pt x="9753" y="1381"/>
                            </a:cubicBezTo>
                            <a:cubicBezTo>
                              <a:pt x="10039" y="1381"/>
                              <a:pt x="10229" y="1572"/>
                              <a:pt x="10229" y="1857"/>
                            </a:cubicBezTo>
                            <a:cubicBezTo>
                              <a:pt x="10229" y="2143"/>
                              <a:pt x="10134" y="2334"/>
                              <a:pt x="9848" y="2429"/>
                            </a:cubicBezTo>
                            <a:cubicBezTo>
                              <a:pt x="8610" y="2905"/>
                              <a:pt x="7086" y="3191"/>
                              <a:pt x="5562" y="3191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1112" name="Graphic 1">
                      <a:extLst>
                        <a:ext uri="{FF2B5EF4-FFF2-40B4-BE49-F238E27FC236}">
                          <a16:creationId xmlns:a16="http://schemas.microsoft.com/office/drawing/2014/main" id="{7579039F-62A6-4C7D-A58A-A0E4A0171CEA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07956" y="3137783"/>
                      <a:ext cx="4495" cy="3180"/>
                      <a:chOff x="5907956" y="3137783"/>
                      <a:chExt cx="4495" cy="3180"/>
                    </a:xfrm>
                    <a:solidFill>
                      <a:srgbClr val="3F1900"/>
                    </a:solidFill>
                  </p:grpSpPr>
                  <p:sp>
                    <p:nvSpPr>
                      <p:cNvPr id="1116" name="Freeform: Shape 1115">
                        <a:extLst>
                          <a:ext uri="{FF2B5EF4-FFF2-40B4-BE49-F238E27FC236}">
                            <a16:creationId xmlns:a16="http://schemas.microsoft.com/office/drawing/2014/main" id="{B3681591-E261-439E-B999-D22431D25E4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8557" y="3138487"/>
                        <a:ext cx="3323" cy="2008"/>
                      </a:xfrm>
                      <a:custGeom>
                        <a:avLst/>
                        <a:gdLst>
                          <a:gd name="connsiteX0" fmla="*/ 180 w 3323"/>
                          <a:gd name="connsiteY0" fmla="*/ 190 h 2008"/>
                          <a:gd name="connsiteX1" fmla="*/ 657 w 3323"/>
                          <a:gd name="connsiteY1" fmla="*/ 1143 h 2008"/>
                          <a:gd name="connsiteX2" fmla="*/ 1609 w 3323"/>
                          <a:gd name="connsiteY2" fmla="*/ 1238 h 2008"/>
                          <a:gd name="connsiteX3" fmla="*/ 2562 w 3323"/>
                          <a:gd name="connsiteY3" fmla="*/ 952 h 2008"/>
                          <a:gd name="connsiteX4" fmla="*/ 3324 w 3323"/>
                          <a:gd name="connsiteY4" fmla="*/ 0 h 2008"/>
                          <a:gd name="connsiteX5" fmla="*/ 3038 w 3323"/>
                          <a:gd name="connsiteY5" fmla="*/ 1334 h 2008"/>
                          <a:gd name="connsiteX6" fmla="*/ 1704 w 3323"/>
                          <a:gd name="connsiteY6" fmla="*/ 2000 h 2008"/>
                          <a:gd name="connsiteX7" fmla="*/ 180 w 3323"/>
                          <a:gd name="connsiteY7" fmla="*/ 1619 h 2008"/>
                          <a:gd name="connsiteX8" fmla="*/ 180 w 3323"/>
                          <a:gd name="connsiteY8" fmla="*/ 190 h 200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3323" h="2008">
                            <a:moveTo>
                              <a:pt x="180" y="190"/>
                            </a:moveTo>
                            <a:cubicBezTo>
                              <a:pt x="276" y="571"/>
                              <a:pt x="466" y="1048"/>
                              <a:pt x="657" y="1143"/>
                            </a:cubicBezTo>
                            <a:cubicBezTo>
                              <a:pt x="942" y="1238"/>
                              <a:pt x="1228" y="1238"/>
                              <a:pt x="1609" y="1238"/>
                            </a:cubicBezTo>
                            <a:cubicBezTo>
                              <a:pt x="1990" y="1238"/>
                              <a:pt x="2371" y="1143"/>
                              <a:pt x="2562" y="952"/>
                            </a:cubicBezTo>
                            <a:cubicBezTo>
                              <a:pt x="2847" y="762"/>
                              <a:pt x="3038" y="381"/>
                              <a:pt x="3324" y="0"/>
                            </a:cubicBezTo>
                            <a:cubicBezTo>
                              <a:pt x="3324" y="476"/>
                              <a:pt x="3324" y="857"/>
                              <a:pt x="3038" y="1334"/>
                            </a:cubicBezTo>
                            <a:cubicBezTo>
                              <a:pt x="2752" y="1810"/>
                              <a:pt x="2085" y="2000"/>
                              <a:pt x="1704" y="2000"/>
                            </a:cubicBezTo>
                            <a:cubicBezTo>
                              <a:pt x="1228" y="2000"/>
                              <a:pt x="657" y="2096"/>
                              <a:pt x="180" y="1619"/>
                            </a:cubicBezTo>
                            <a:cubicBezTo>
                              <a:pt x="-105" y="1143"/>
                              <a:pt x="-10" y="571"/>
                              <a:pt x="180" y="190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1117" name="Freeform: Shape 1116">
                        <a:extLst>
                          <a:ext uri="{FF2B5EF4-FFF2-40B4-BE49-F238E27FC236}">
                            <a16:creationId xmlns:a16="http://schemas.microsoft.com/office/drawing/2014/main" id="{A6D06448-00C2-4DCC-A16F-6DCD652DCBD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7956" y="3137783"/>
                        <a:ext cx="4495" cy="3180"/>
                      </a:xfrm>
                      <a:custGeom>
                        <a:avLst/>
                        <a:gdLst>
                          <a:gd name="connsiteX0" fmla="*/ 2019 w 4495"/>
                          <a:gd name="connsiteY0" fmla="*/ 3181 h 3180"/>
                          <a:gd name="connsiteX1" fmla="*/ 495 w 4495"/>
                          <a:gd name="connsiteY1" fmla="*/ 2609 h 3180"/>
                          <a:gd name="connsiteX2" fmla="*/ 305 w 4495"/>
                          <a:gd name="connsiteY2" fmla="*/ 609 h 3180"/>
                          <a:gd name="connsiteX3" fmla="*/ 876 w 4495"/>
                          <a:gd name="connsiteY3" fmla="*/ 323 h 3180"/>
                          <a:gd name="connsiteX4" fmla="*/ 1353 w 4495"/>
                          <a:gd name="connsiteY4" fmla="*/ 704 h 3180"/>
                          <a:gd name="connsiteX5" fmla="*/ 1543 w 4495"/>
                          <a:gd name="connsiteY5" fmla="*/ 1276 h 3180"/>
                          <a:gd name="connsiteX6" fmla="*/ 2210 w 4495"/>
                          <a:gd name="connsiteY6" fmla="*/ 1276 h 3180"/>
                          <a:gd name="connsiteX7" fmla="*/ 2877 w 4495"/>
                          <a:gd name="connsiteY7" fmla="*/ 1085 h 3180"/>
                          <a:gd name="connsiteX8" fmla="*/ 3162 w 4495"/>
                          <a:gd name="connsiteY8" fmla="*/ 704 h 3180"/>
                          <a:gd name="connsiteX9" fmla="*/ 3543 w 4495"/>
                          <a:gd name="connsiteY9" fmla="*/ 228 h 3180"/>
                          <a:gd name="connsiteX10" fmla="*/ 4115 w 4495"/>
                          <a:gd name="connsiteY10" fmla="*/ 37 h 3180"/>
                          <a:gd name="connsiteX11" fmla="*/ 4496 w 4495"/>
                          <a:gd name="connsiteY11" fmla="*/ 514 h 3180"/>
                          <a:gd name="connsiteX12" fmla="*/ 4210 w 4495"/>
                          <a:gd name="connsiteY12" fmla="*/ 2133 h 3180"/>
                          <a:gd name="connsiteX13" fmla="*/ 2400 w 4495"/>
                          <a:gd name="connsiteY13" fmla="*/ 3085 h 3180"/>
                          <a:gd name="connsiteX14" fmla="*/ 2019 w 4495"/>
                          <a:gd name="connsiteY14" fmla="*/ 3181 h 318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</a:cxnLst>
                        <a:rect l="l" t="t" r="r" b="b"/>
                        <a:pathLst>
                          <a:path w="4495" h="3180">
                            <a:moveTo>
                              <a:pt x="2019" y="3181"/>
                            </a:moveTo>
                            <a:cubicBezTo>
                              <a:pt x="1543" y="3181"/>
                              <a:pt x="972" y="3085"/>
                              <a:pt x="495" y="2609"/>
                            </a:cubicBezTo>
                            <a:cubicBezTo>
                              <a:pt x="-76" y="2038"/>
                              <a:pt x="-171" y="1276"/>
                              <a:pt x="305" y="609"/>
                            </a:cubicBezTo>
                            <a:cubicBezTo>
                              <a:pt x="400" y="418"/>
                              <a:pt x="591" y="323"/>
                              <a:pt x="876" y="323"/>
                            </a:cubicBezTo>
                            <a:cubicBezTo>
                              <a:pt x="1067" y="323"/>
                              <a:pt x="1257" y="514"/>
                              <a:pt x="1353" y="704"/>
                            </a:cubicBezTo>
                            <a:cubicBezTo>
                              <a:pt x="1448" y="1180"/>
                              <a:pt x="1543" y="1276"/>
                              <a:pt x="1543" y="1276"/>
                            </a:cubicBezTo>
                            <a:cubicBezTo>
                              <a:pt x="1638" y="1276"/>
                              <a:pt x="1829" y="1276"/>
                              <a:pt x="2210" y="1276"/>
                            </a:cubicBezTo>
                            <a:cubicBezTo>
                              <a:pt x="2591" y="1276"/>
                              <a:pt x="2781" y="1180"/>
                              <a:pt x="2877" y="1085"/>
                            </a:cubicBezTo>
                            <a:cubicBezTo>
                              <a:pt x="2972" y="990"/>
                              <a:pt x="3067" y="895"/>
                              <a:pt x="3162" y="704"/>
                            </a:cubicBezTo>
                            <a:cubicBezTo>
                              <a:pt x="3258" y="514"/>
                              <a:pt x="3353" y="418"/>
                              <a:pt x="3543" y="228"/>
                            </a:cubicBezTo>
                            <a:cubicBezTo>
                              <a:pt x="3734" y="37"/>
                              <a:pt x="3924" y="-58"/>
                              <a:pt x="4115" y="37"/>
                            </a:cubicBezTo>
                            <a:cubicBezTo>
                              <a:pt x="4305" y="133"/>
                              <a:pt x="4496" y="323"/>
                              <a:pt x="4496" y="514"/>
                            </a:cubicBezTo>
                            <a:cubicBezTo>
                              <a:pt x="4496" y="990"/>
                              <a:pt x="4496" y="1561"/>
                              <a:pt x="4210" y="2133"/>
                            </a:cubicBezTo>
                            <a:cubicBezTo>
                              <a:pt x="3829" y="2704"/>
                              <a:pt x="3258" y="2990"/>
                              <a:pt x="2400" y="3085"/>
                            </a:cubicBezTo>
                            <a:cubicBezTo>
                              <a:pt x="2305" y="3181"/>
                              <a:pt x="2210" y="3181"/>
                              <a:pt x="2019" y="3181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1113" name="Graphic 1">
                      <a:extLst>
                        <a:ext uri="{FF2B5EF4-FFF2-40B4-BE49-F238E27FC236}">
                          <a16:creationId xmlns:a16="http://schemas.microsoft.com/office/drawing/2014/main" id="{92D47668-93F9-4EBC-8E93-E3477889E62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12810" y="3137916"/>
                      <a:ext cx="6690" cy="4095"/>
                      <a:chOff x="5912810" y="3137916"/>
                      <a:chExt cx="6690" cy="4095"/>
                    </a:xfrm>
                    <a:solidFill>
                      <a:srgbClr val="3F1900"/>
                    </a:solidFill>
                  </p:grpSpPr>
                  <p:sp>
                    <p:nvSpPr>
                      <p:cNvPr id="1114" name="Freeform: Shape 1113">
                        <a:extLst>
                          <a:ext uri="{FF2B5EF4-FFF2-40B4-BE49-F238E27FC236}">
                            <a16:creationId xmlns:a16="http://schemas.microsoft.com/office/drawing/2014/main" id="{923E456C-4766-402E-AB77-AD778C1602F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13330" y="3138582"/>
                        <a:ext cx="5694" cy="2914"/>
                      </a:xfrm>
                      <a:custGeom>
                        <a:avLst/>
                        <a:gdLst>
                          <a:gd name="connsiteX0" fmla="*/ 75 w 5694"/>
                          <a:gd name="connsiteY0" fmla="*/ 0 h 2914"/>
                          <a:gd name="connsiteX1" fmla="*/ 932 w 5694"/>
                          <a:gd name="connsiteY1" fmla="*/ 1429 h 2914"/>
                          <a:gd name="connsiteX2" fmla="*/ 2170 w 5694"/>
                          <a:gd name="connsiteY2" fmla="*/ 2000 h 2914"/>
                          <a:gd name="connsiteX3" fmla="*/ 3980 w 5694"/>
                          <a:gd name="connsiteY3" fmla="*/ 2286 h 2914"/>
                          <a:gd name="connsiteX4" fmla="*/ 5694 w 5694"/>
                          <a:gd name="connsiteY4" fmla="*/ 2667 h 2914"/>
                          <a:gd name="connsiteX5" fmla="*/ 3885 w 5694"/>
                          <a:gd name="connsiteY5" fmla="*/ 2857 h 2914"/>
                          <a:gd name="connsiteX6" fmla="*/ 2170 w 5694"/>
                          <a:gd name="connsiteY6" fmla="*/ 2762 h 2914"/>
                          <a:gd name="connsiteX7" fmla="*/ 1122 w 5694"/>
                          <a:gd name="connsiteY7" fmla="*/ 2477 h 2914"/>
                          <a:gd name="connsiteX8" fmla="*/ 456 w 5694"/>
                          <a:gd name="connsiteY8" fmla="*/ 1715 h 2914"/>
                          <a:gd name="connsiteX9" fmla="*/ 75 w 5694"/>
                          <a:gd name="connsiteY9" fmla="*/ 0 h 291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5694" h="2914">
                            <a:moveTo>
                              <a:pt x="75" y="0"/>
                            </a:moveTo>
                            <a:cubicBezTo>
                              <a:pt x="170" y="571"/>
                              <a:pt x="551" y="1048"/>
                              <a:pt x="932" y="1429"/>
                            </a:cubicBezTo>
                            <a:cubicBezTo>
                              <a:pt x="1313" y="1810"/>
                              <a:pt x="1599" y="2000"/>
                              <a:pt x="2170" y="2000"/>
                            </a:cubicBezTo>
                            <a:cubicBezTo>
                              <a:pt x="2742" y="2000"/>
                              <a:pt x="3408" y="2096"/>
                              <a:pt x="3980" y="2286"/>
                            </a:cubicBezTo>
                            <a:cubicBezTo>
                              <a:pt x="4551" y="2477"/>
                              <a:pt x="5123" y="2572"/>
                              <a:pt x="5694" y="2667"/>
                            </a:cubicBezTo>
                            <a:cubicBezTo>
                              <a:pt x="5123" y="2953"/>
                              <a:pt x="4456" y="2953"/>
                              <a:pt x="3885" y="2857"/>
                            </a:cubicBezTo>
                            <a:cubicBezTo>
                              <a:pt x="3313" y="2857"/>
                              <a:pt x="2742" y="2762"/>
                              <a:pt x="2170" y="2762"/>
                            </a:cubicBezTo>
                            <a:cubicBezTo>
                              <a:pt x="1884" y="2762"/>
                              <a:pt x="1503" y="2667"/>
                              <a:pt x="1122" y="2477"/>
                            </a:cubicBezTo>
                            <a:cubicBezTo>
                              <a:pt x="837" y="2286"/>
                              <a:pt x="551" y="2000"/>
                              <a:pt x="456" y="1715"/>
                            </a:cubicBezTo>
                            <a:cubicBezTo>
                              <a:pt x="75" y="1238"/>
                              <a:pt x="-116" y="571"/>
                              <a:pt x="75" y="0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1115" name="Freeform: Shape 1114">
                        <a:extLst>
                          <a:ext uri="{FF2B5EF4-FFF2-40B4-BE49-F238E27FC236}">
                            <a16:creationId xmlns:a16="http://schemas.microsoft.com/office/drawing/2014/main" id="{62AF43EE-7120-454B-88F5-9DB82027C50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12810" y="3137916"/>
                        <a:ext cx="6690" cy="4095"/>
                      </a:xfrm>
                      <a:custGeom>
                        <a:avLst/>
                        <a:gdLst>
                          <a:gd name="connsiteX0" fmla="*/ 4786 w 6690"/>
                          <a:gd name="connsiteY0" fmla="*/ 4096 h 4095"/>
                          <a:gd name="connsiteX1" fmla="*/ 4214 w 6690"/>
                          <a:gd name="connsiteY1" fmla="*/ 4096 h 4095"/>
                          <a:gd name="connsiteX2" fmla="*/ 3547 w 6690"/>
                          <a:gd name="connsiteY2" fmla="*/ 4000 h 4095"/>
                          <a:gd name="connsiteX3" fmla="*/ 2595 w 6690"/>
                          <a:gd name="connsiteY3" fmla="*/ 3905 h 4095"/>
                          <a:gd name="connsiteX4" fmla="*/ 1261 w 6690"/>
                          <a:gd name="connsiteY4" fmla="*/ 3524 h 4095"/>
                          <a:gd name="connsiteX5" fmla="*/ 404 w 6690"/>
                          <a:gd name="connsiteY5" fmla="*/ 2572 h 4095"/>
                          <a:gd name="connsiteX6" fmla="*/ 118 w 6690"/>
                          <a:gd name="connsiteY6" fmla="*/ 381 h 4095"/>
                          <a:gd name="connsiteX7" fmla="*/ 690 w 6690"/>
                          <a:gd name="connsiteY7" fmla="*/ 0 h 4095"/>
                          <a:gd name="connsiteX8" fmla="*/ 690 w 6690"/>
                          <a:gd name="connsiteY8" fmla="*/ 0 h 4095"/>
                          <a:gd name="connsiteX9" fmla="*/ 1166 w 6690"/>
                          <a:gd name="connsiteY9" fmla="*/ 381 h 4095"/>
                          <a:gd name="connsiteX10" fmla="*/ 1833 w 6690"/>
                          <a:gd name="connsiteY10" fmla="*/ 1619 h 4095"/>
                          <a:gd name="connsiteX11" fmla="*/ 2595 w 6690"/>
                          <a:gd name="connsiteY11" fmla="*/ 2000 h 4095"/>
                          <a:gd name="connsiteX12" fmla="*/ 2595 w 6690"/>
                          <a:gd name="connsiteY12" fmla="*/ 2000 h 4095"/>
                          <a:gd name="connsiteX13" fmla="*/ 4595 w 6690"/>
                          <a:gd name="connsiteY13" fmla="*/ 2286 h 4095"/>
                          <a:gd name="connsiteX14" fmla="*/ 6214 w 6690"/>
                          <a:gd name="connsiteY14" fmla="*/ 2667 h 4095"/>
                          <a:gd name="connsiteX15" fmla="*/ 6691 w 6690"/>
                          <a:gd name="connsiteY15" fmla="*/ 3143 h 4095"/>
                          <a:gd name="connsiteX16" fmla="*/ 6405 w 6690"/>
                          <a:gd name="connsiteY16" fmla="*/ 3715 h 4095"/>
                          <a:gd name="connsiteX17" fmla="*/ 4786 w 6690"/>
                          <a:gd name="connsiteY17" fmla="*/ 4096 h 409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</a:cxnLst>
                        <a:rect l="l" t="t" r="r" b="b"/>
                        <a:pathLst>
                          <a:path w="6690" h="4095">
                            <a:moveTo>
                              <a:pt x="4786" y="4096"/>
                            </a:moveTo>
                            <a:cubicBezTo>
                              <a:pt x="4595" y="4096"/>
                              <a:pt x="4405" y="4096"/>
                              <a:pt x="4214" y="4096"/>
                            </a:cubicBezTo>
                            <a:cubicBezTo>
                              <a:pt x="3928" y="4096"/>
                              <a:pt x="3738" y="4096"/>
                              <a:pt x="3547" y="4000"/>
                            </a:cubicBezTo>
                            <a:cubicBezTo>
                              <a:pt x="3262" y="4000"/>
                              <a:pt x="2881" y="3905"/>
                              <a:pt x="2595" y="3905"/>
                            </a:cubicBezTo>
                            <a:cubicBezTo>
                              <a:pt x="2309" y="3905"/>
                              <a:pt x="1738" y="3905"/>
                              <a:pt x="1261" y="3524"/>
                            </a:cubicBezTo>
                            <a:cubicBezTo>
                              <a:pt x="880" y="3238"/>
                              <a:pt x="595" y="2953"/>
                              <a:pt x="404" y="2572"/>
                            </a:cubicBezTo>
                            <a:cubicBezTo>
                              <a:pt x="118" y="2000"/>
                              <a:pt x="-167" y="1238"/>
                              <a:pt x="118" y="381"/>
                            </a:cubicBezTo>
                            <a:cubicBezTo>
                              <a:pt x="214" y="190"/>
                              <a:pt x="404" y="0"/>
                              <a:pt x="690" y="0"/>
                            </a:cubicBezTo>
                            <a:cubicBezTo>
                              <a:pt x="690" y="0"/>
                              <a:pt x="690" y="0"/>
                              <a:pt x="690" y="0"/>
                            </a:cubicBezTo>
                            <a:cubicBezTo>
                              <a:pt x="976" y="0"/>
                              <a:pt x="1166" y="190"/>
                              <a:pt x="1166" y="381"/>
                            </a:cubicBezTo>
                            <a:cubicBezTo>
                              <a:pt x="1261" y="857"/>
                              <a:pt x="1547" y="1238"/>
                              <a:pt x="1833" y="1619"/>
                            </a:cubicBezTo>
                            <a:cubicBezTo>
                              <a:pt x="2119" y="1905"/>
                              <a:pt x="2309" y="2000"/>
                              <a:pt x="2595" y="2000"/>
                            </a:cubicBezTo>
                            <a:cubicBezTo>
                              <a:pt x="2595" y="2000"/>
                              <a:pt x="2595" y="2000"/>
                              <a:pt x="2595" y="2000"/>
                            </a:cubicBezTo>
                            <a:cubicBezTo>
                              <a:pt x="3357" y="2000"/>
                              <a:pt x="4119" y="2191"/>
                              <a:pt x="4595" y="2286"/>
                            </a:cubicBezTo>
                            <a:cubicBezTo>
                              <a:pt x="5071" y="2477"/>
                              <a:pt x="5643" y="2572"/>
                              <a:pt x="6214" y="2667"/>
                            </a:cubicBezTo>
                            <a:cubicBezTo>
                              <a:pt x="6500" y="2667"/>
                              <a:pt x="6691" y="2857"/>
                              <a:pt x="6691" y="3143"/>
                            </a:cubicBezTo>
                            <a:cubicBezTo>
                              <a:pt x="6691" y="3334"/>
                              <a:pt x="6595" y="3619"/>
                              <a:pt x="6405" y="3715"/>
                            </a:cubicBezTo>
                            <a:cubicBezTo>
                              <a:pt x="5833" y="4000"/>
                              <a:pt x="5262" y="4096"/>
                              <a:pt x="4786" y="4096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</p:grpSp>
              <p:grpSp>
                <p:nvGrpSpPr>
                  <p:cNvPr id="1074" name="Graphic 1">
                    <a:extLst>
                      <a:ext uri="{FF2B5EF4-FFF2-40B4-BE49-F238E27FC236}">
                        <a16:creationId xmlns:a16="http://schemas.microsoft.com/office/drawing/2014/main" id="{4C7416FB-9F9B-413D-B572-34EBEC97D012}"/>
                      </a:ext>
                    </a:extLst>
                  </p:cNvPr>
                  <p:cNvGrpSpPr/>
                  <p:nvPr/>
                </p:nvGrpSpPr>
                <p:grpSpPr>
                  <a:xfrm>
                    <a:off x="5956243" y="3121613"/>
                    <a:ext cx="17835" cy="14873"/>
                    <a:chOff x="5956243" y="3121613"/>
                    <a:chExt cx="17835" cy="14873"/>
                  </a:xfrm>
                  <a:solidFill>
                    <a:srgbClr val="3F1900"/>
                  </a:solidFill>
                </p:grpSpPr>
                <p:grpSp>
                  <p:nvGrpSpPr>
                    <p:cNvPr id="1098" name="Graphic 1">
                      <a:extLst>
                        <a:ext uri="{FF2B5EF4-FFF2-40B4-BE49-F238E27FC236}">
                          <a16:creationId xmlns:a16="http://schemas.microsoft.com/office/drawing/2014/main" id="{4FE9F9DE-50C1-4384-A59D-CE619DDD981E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58701" y="3124866"/>
                      <a:ext cx="11153" cy="11620"/>
                      <a:chOff x="5958701" y="3124866"/>
                      <a:chExt cx="11153" cy="11620"/>
                    </a:xfrm>
                    <a:solidFill>
                      <a:srgbClr val="3F1900"/>
                    </a:solidFill>
                  </p:grpSpPr>
                  <p:sp>
                    <p:nvSpPr>
                      <p:cNvPr id="1108" name="Freeform: Shape 1107">
                        <a:extLst>
                          <a:ext uri="{FF2B5EF4-FFF2-40B4-BE49-F238E27FC236}">
                            <a16:creationId xmlns:a16="http://schemas.microsoft.com/office/drawing/2014/main" id="{3F259777-F51A-406A-805F-963A28BA20C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59368" y="3125621"/>
                        <a:ext cx="9948" cy="10452"/>
                      </a:xfrm>
                      <a:custGeom>
                        <a:avLst/>
                        <a:gdLst>
                          <a:gd name="connsiteX0" fmla="*/ 9853 w 9948"/>
                          <a:gd name="connsiteY0" fmla="*/ 9532 h 10452"/>
                          <a:gd name="connsiteX1" fmla="*/ 5091 w 9948"/>
                          <a:gd name="connsiteY1" fmla="*/ 9723 h 10452"/>
                          <a:gd name="connsiteX2" fmla="*/ 2709 w 9948"/>
                          <a:gd name="connsiteY2" fmla="*/ 9723 h 10452"/>
                          <a:gd name="connsiteX3" fmla="*/ 614 w 9948"/>
                          <a:gd name="connsiteY3" fmla="*/ 10199 h 10452"/>
                          <a:gd name="connsiteX4" fmla="*/ 328 w 9948"/>
                          <a:gd name="connsiteY4" fmla="*/ 9723 h 10452"/>
                          <a:gd name="connsiteX5" fmla="*/ 2614 w 9948"/>
                          <a:gd name="connsiteY5" fmla="*/ 8199 h 10452"/>
                          <a:gd name="connsiteX6" fmla="*/ 2995 w 9948"/>
                          <a:gd name="connsiteY6" fmla="*/ 8770 h 10452"/>
                          <a:gd name="connsiteX7" fmla="*/ 2424 w 9948"/>
                          <a:gd name="connsiteY7" fmla="*/ 8961 h 10452"/>
                          <a:gd name="connsiteX8" fmla="*/ 1757 w 9948"/>
                          <a:gd name="connsiteY8" fmla="*/ 8961 h 10452"/>
                          <a:gd name="connsiteX9" fmla="*/ 519 w 9948"/>
                          <a:gd name="connsiteY9" fmla="*/ 8104 h 10452"/>
                          <a:gd name="connsiteX10" fmla="*/ 42 w 9948"/>
                          <a:gd name="connsiteY10" fmla="*/ 5913 h 10452"/>
                          <a:gd name="connsiteX11" fmla="*/ 42 w 9948"/>
                          <a:gd name="connsiteY11" fmla="*/ 3722 h 10452"/>
                          <a:gd name="connsiteX12" fmla="*/ 233 w 9948"/>
                          <a:gd name="connsiteY12" fmla="*/ 1531 h 10452"/>
                          <a:gd name="connsiteX13" fmla="*/ 2233 w 9948"/>
                          <a:gd name="connsiteY13" fmla="*/ 7 h 10452"/>
                          <a:gd name="connsiteX14" fmla="*/ 4043 w 9948"/>
                          <a:gd name="connsiteY14" fmla="*/ 1722 h 10452"/>
                          <a:gd name="connsiteX15" fmla="*/ 4233 w 9948"/>
                          <a:gd name="connsiteY15" fmla="*/ 6103 h 10452"/>
                          <a:gd name="connsiteX16" fmla="*/ 3948 w 9948"/>
                          <a:gd name="connsiteY16" fmla="*/ 5818 h 10452"/>
                          <a:gd name="connsiteX17" fmla="*/ 6234 w 9948"/>
                          <a:gd name="connsiteY17" fmla="*/ 4484 h 10452"/>
                          <a:gd name="connsiteX18" fmla="*/ 7567 w 9948"/>
                          <a:gd name="connsiteY18" fmla="*/ 3627 h 10452"/>
                          <a:gd name="connsiteX19" fmla="*/ 9282 w 9948"/>
                          <a:gd name="connsiteY19" fmla="*/ 3913 h 10452"/>
                          <a:gd name="connsiteX20" fmla="*/ 9186 w 9948"/>
                          <a:gd name="connsiteY20" fmla="*/ 4770 h 10452"/>
                          <a:gd name="connsiteX21" fmla="*/ 8805 w 9948"/>
                          <a:gd name="connsiteY21" fmla="*/ 5437 h 10452"/>
                          <a:gd name="connsiteX22" fmla="*/ 8520 w 9948"/>
                          <a:gd name="connsiteY22" fmla="*/ 6770 h 10452"/>
                          <a:gd name="connsiteX23" fmla="*/ 9948 w 9948"/>
                          <a:gd name="connsiteY23" fmla="*/ 9247 h 10452"/>
                          <a:gd name="connsiteX24" fmla="*/ 8329 w 9948"/>
                          <a:gd name="connsiteY24" fmla="*/ 6770 h 10452"/>
                          <a:gd name="connsiteX25" fmla="*/ 8901 w 9948"/>
                          <a:gd name="connsiteY25" fmla="*/ 4103 h 10452"/>
                          <a:gd name="connsiteX26" fmla="*/ 7758 w 9948"/>
                          <a:gd name="connsiteY26" fmla="*/ 4008 h 10452"/>
                          <a:gd name="connsiteX27" fmla="*/ 6615 w 9948"/>
                          <a:gd name="connsiteY27" fmla="*/ 4770 h 10452"/>
                          <a:gd name="connsiteX28" fmla="*/ 5472 w 9948"/>
                          <a:gd name="connsiteY28" fmla="*/ 5722 h 10452"/>
                          <a:gd name="connsiteX29" fmla="*/ 3852 w 9948"/>
                          <a:gd name="connsiteY29" fmla="*/ 6389 h 10452"/>
                          <a:gd name="connsiteX30" fmla="*/ 3567 w 9948"/>
                          <a:gd name="connsiteY30" fmla="*/ 6103 h 10452"/>
                          <a:gd name="connsiteX31" fmla="*/ 3567 w 9948"/>
                          <a:gd name="connsiteY31" fmla="*/ 6103 h 10452"/>
                          <a:gd name="connsiteX32" fmla="*/ 3376 w 9948"/>
                          <a:gd name="connsiteY32" fmla="*/ 1912 h 10452"/>
                          <a:gd name="connsiteX33" fmla="*/ 2233 w 9948"/>
                          <a:gd name="connsiteY33" fmla="*/ 769 h 10452"/>
                          <a:gd name="connsiteX34" fmla="*/ 1090 w 9948"/>
                          <a:gd name="connsiteY34" fmla="*/ 1817 h 10452"/>
                          <a:gd name="connsiteX35" fmla="*/ 900 w 9948"/>
                          <a:gd name="connsiteY35" fmla="*/ 3817 h 10452"/>
                          <a:gd name="connsiteX36" fmla="*/ 900 w 9948"/>
                          <a:gd name="connsiteY36" fmla="*/ 5913 h 10452"/>
                          <a:gd name="connsiteX37" fmla="*/ 1281 w 9948"/>
                          <a:gd name="connsiteY37" fmla="*/ 7913 h 10452"/>
                          <a:gd name="connsiteX38" fmla="*/ 2709 w 9948"/>
                          <a:gd name="connsiteY38" fmla="*/ 8294 h 10452"/>
                          <a:gd name="connsiteX39" fmla="*/ 2709 w 9948"/>
                          <a:gd name="connsiteY39" fmla="*/ 8294 h 10452"/>
                          <a:gd name="connsiteX40" fmla="*/ 3186 w 9948"/>
                          <a:gd name="connsiteY40" fmla="*/ 8485 h 10452"/>
                          <a:gd name="connsiteX41" fmla="*/ 3090 w 9948"/>
                          <a:gd name="connsiteY41" fmla="*/ 8866 h 10452"/>
                          <a:gd name="connsiteX42" fmla="*/ 709 w 9948"/>
                          <a:gd name="connsiteY42" fmla="*/ 10390 h 10452"/>
                          <a:gd name="connsiteX43" fmla="*/ 328 w 9948"/>
                          <a:gd name="connsiteY43" fmla="*/ 10294 h 10452"/>
                          <a:gd name="connsiteX44" fmla="*/ 423 w 9948"/>
                          <a:gd name="connsiteY44" fmla="*/ 9913 h 10452"/>
                          <a:gd name="connsiteX45" fmla="*/ 2900 w 9948"/>
                          <a:gd name="connsiteY45" fmla="*/ 9437 h 10452"/>
                          <a:gd name="connsiteX46" fmla="*/ 5281 w 9948"/>
                          <a:gd name="connsiteY46" fmla="*/ 9532 h 10452"/>
                          <a:gd name="connsiteX47" fmla="*/ 9853 w 9948"/>
                          <a:gd name="connsiteY47" fmla="*/ 9532 h 1045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</a:cxnLst>
                        <a:rect l="l" t="t" r="r" b="b"/>
                        <a:pathLst>
                          <a:path w="9948" h="10452">
                            <a:moveTo>
                              <a:pt x="9853" y="9532"/>
                            </a:moveTo>
                            <a:lnTo>
                              <a:pt x="5091" y="9723"/>
                            </a:lnTo>
                            <a:cubicBezTo>
                              <a:pt x="4329" y="9723"/>
                              <a:pt x="3471" y="9723"/>
                              <a:pt x="2709" y="9723"/>
                            </a:cubicBezTo>
                            <a:cubicBezTo>
                              <a:pt x="1947" y="9723"/>
                              <a:pt x="1185" y="9818"/>
                              <a:pt x="614" y="10199"/>
                            </a:cubicBezTo>
                            <a:lnTo>
                              <a:pt x="328" y="9723"/>
                            </a:lnTo>
                            <a:lnTo>
                              <a:pt x="2614" y="8199"/>
                            </a:lnTo>
                            <a:lnTo>
                              <a:pt x="2995" y="8770"/>
                            </a:lnTo>
                            <a:cubicBezTo>
                              <a:pt x="2805" y="8866"/>
                              <a:pt x="2614" y="8866"/>
                              <a:pt x="2424" y="8961"/>
                            </a:cubicBezTo>
                            <a:cubicBezTo>
                              <a:pt x="2233" y="8961"/>
                              <a:pt x="1947" y="9056"/>
                              <a:pt x="1757" y="8961"/>
                            </a:cubicBezTo>
                            <a:cubicBezTo>
                              <a:pt x="995" y="8866"/>
                              <a:pt x="709" y="8485"/>
                              <a:pt x="519" y="8104"/>
                            </a:cubicBezTo>
                            <a:cubicBezTo>
                              <a:pt x="138" y="7342"/>
                              <a:pt x="42" y="6580"/>
                              <a:pt x="42" y="5913"/>
                            </a:cubicBezTo>
                            <a:cubicBezTo>
                              <a:pt x="-53" y="5151"/>
                              <a:pt x="42" y="4484"/>
                              <a:pt x="42" y="3722"/>
                            </a:cubicBezTo>
                            <a:cubicBezTo>
                              <a:pt x="138" y="2960"/>
                              <a:pt x="42" y="2293"/>
                              <a:pt x="233" y="1531"/>
                            </a:cubicBezTo>
                            <a:cubicBezTo>
                              <a:pt x="423" y="769"/>
                              <a:pt x="1185" y="-88"/>
                              <a:pt x="2233" y="7"/>
                            </a:cubicBezTo>
                            <a:cubicBezTo>
                              <a:pt x="3281" y="103"/>
                              <a:pt x="3852" y="960"/>
                              <a:pt x="4043" y="1722"/>
                            </a:cubicBezTo>
                            <a:cubicBezTo>
                              <a:pt x="4424" y="3246"/>
                              <a:pt x="4138" y="4675"/>
                              <a:pt x="4233" y="6103"/>
                            </a:cubicBezTo>
                            <a:lnTo>
                              <a:pt x="3948" y="5818"/>
                            </a:lnTo>
                            <a:cubicBezTo>
                              <a:pt x="4710" y="5818"/>
                              <a:pt x="5472" y="5056"/>
                              <a:pt x="6234" y="4484"/>
                            </a:cubicBezTo>
                            <a:cubicBezTo>
                              <a:pt x="6615" y="4198"/>
                              <a:pt x="7091" y="3817"/>
                              <a:pt x="7567" y="3627"/>
                            </a:cubicBezTo>
                            <a:cubicBezTo>
                              <a:pt x="8139" y="3436"/>
                              <a:pt x="8805" y="3436"/>
                              <a:pt x="9282" y="3913"/>
                            </a:cubicBezTo>
                            <a:cubicBezTo>
                              <a:pt x="9472" y="4294"/>
                              <a:pt x="9282" y="4579"/>
                              <a:pt x="9186" y="4770"/>
                            </a:cubicBezTo>
                            <a:cubicBezTo>
                              <a:pt x="9091" y="4960"/>
                              <a:pt x="8901" y="5246"/>
                              <a:pt x="8805" y="5437"/>
                            </a:cubicBezTo>
                            <a:cubicBezTo>
                              <a:pt x="8520" y="5818"/>
                              <a:pt x="8424" y="6294"/>
                              <a:pt x="8520" y="6770"/>
                            </a:cubicBezTo>
                            <a:cubicBezTo>
                              <a:pt x="8615" y="7723"/>
                              <a:pt x="9472" y="8389"/>
                              <a:pt x="9948" y="9247"/>
                            </a:cubicBezTo>
                            <a:cubicBezTo>
                              <a:pt x="9472" y="8389"/>
                              <a:pt x="8520" y="7818"/>
                              <a:pt x="8329" y="6770"/>
                            </a:cubicBezTo>
                            <a:cubicBezTo>
                              <a:pt x="7948" y="5722"/>
                              <a:pt x="9091" y="4675"/>
                              <a:pt x="8901" y="4103"/>
                            </a:cubicBezTo>
                            <a:cubicBezTo>
                              <a:pt x="8710" y="3913"/>
                              <a:pt x="8139" y="3817"/>
                              <a:pt x="7758" y="4008"/>
                            </a:cubicBezTo>
                            <a:cubicBezTo>
                              <a:pt x="7377" y="4198"/>
                              <a:pt x="6996" y="4484"/>
                              <a:pt x="6615" y="4770"/>
                            </a:cubicBezTo>
                            <a:cubicBezTo>
                              <a:pt x="6234" y="5056"/>
                              <a:pt x="5853" y="5437"/>
                              <a:pt x="5472" y="5722"/>
                            </a:cubicBezTo>
                            <a:cubicBezTo>
                              <a:pt x="5091" y="6008"/>
                              <a:pt x="4519" y="6389"/>
                              <a:pt x="3852" y="6389"/>
                            </a:cubicBezTo>
                            <a:cubicBezTo>
                              <a:pt x="3662" y="6389"/>
                              <a:pt x="3567" y="6294"/>
                              <a:pt x="3567" y="6103"/>
                            </a:cubicBezTo>
                            <a:lnTo>
                              <a:pt x="3567" y="6103"/>
                            </a:lnTo>
                            <a:cubicBezTo>
                              <a:pt x="3471" y="4675"/>
                              <a:pt x="3757" y="3151"/>
                              <a:pt x="3376" y="1912"/>
                            </a:cubicBezTo>
                            <a:cubicBezTo>
                              <a:pt x="3186" y="1341"/>
                              <a:pt x="2709" y="769"/>
                              <a:pt x="2233" y="769"/>
                            </a:cubicBezTo>
                            <a:cubicBezTo>
                              <a:pt x="1757" y="769"/>
                              <a:pt x="1281" y="1246"/>
                              <a:pt x="1090" y="1817"/>
                            </a:cubicBezTo>
                            <a:cubicBezTo>
                              <a:pt x="900" y="2389"/>
                              <a:pt x="900" y="3151"/>
                              <a:pt x="900" y="3817"/>
                            </a:cubicBezTo>
                            <a:cubicBezTo>
                              <a:pt x="900" y="4484"/>
                              <a:pt x="804" y="5246"/>
                              <a:pt x="900" y="5913"/>
                            </a:cubicBezTo>
                            <a:cubicBezTo>
                              <a:pt x="900" y="6580"/>
                              <a:pt x="995" y="7342"/>
                              <a:pt x="1281" y="7913"/>
                            </a:cubicBezTo>
                            <a:cubicBezTo>
                              <a:pt x="1566" y="8485"/>
                              <a:pt x="2043" y="8580"/>
                              <a:pt x="2709" y="8294"/>
                            </a:cubicBezTo>
                            <a:lnTo>
                              <a:pt x="2709" y="8294"/>
                            </a:lnTo>
                            <a:cubicBezTo>
                              <a:pt x="2900" y="8199"/>
                              <a:pt x="3090" y="8294"/>
                              <a:pt x="3186" y="8485"/>
                            </a:cubicBezTo>
                            <a:cubicBezTo>
                              <a:pt x="3281" y="8675"/>
                              <a:pt x="3186" y="8770"/>
                              <a:pt x="3090" y="8866"/>
                            </a:cubicBezTo>
                            <a:lnTo>
                              <a:pt x="709" y="10390"/>
                            </a:lnTo>
                            <a:cubicBezTo>
                              <a:pt x="614" y="10485"/>
                              <a:pt x="423" y="10485"/>
                              <a:pt x="328" y="10294"/>
                            </a:cubicBezTo>
                            <a:cubicBezTo>
                              <a:pt x="233" y="10199"/>
                              <a:pt x="233" y="10009"/>
                              <a:pt x="423" y="9913"/>
                            </a:cubicBezTo>
                            <a:cubicBezTo>
                              <a:pt x="1185" y="9437"/>
                              <a:pt x="2138" y="9437"/>
                              <a:pt x="2900" y="9437"/>
                            </a:cubicBezTo>
                            <a:cubicBezTo>
                              <a:pt x="3757" y="9532"/>
                              <a:pt x="4519" y="9532"/>
                              <a:pt x="5281" y="9532"/>
                            </a:cubicBezTo>
                            <a:lnTo>
                              <a:pt x="9853" y="9532"/>
                            </a:ln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1109" name="Freeform: Shape 1108">
                        <a:extLst>
                          <a:ext uri="{FF2B5EF4-FFF2-40B4-BE49-F238E27FC236}">
                            <a16:creationId xmlns:a16="http://schemas.microsoft.com/office/drawing/2014/main" id="{B481458C-9061-48E9-85AA-561A0E85B6D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58701" y="3124866"/>
                        <a:ext cx="11153" cy="11620"/>
                      </a:xfrm>
                      <a:custGeom>
                        <a:avLst/>
                        <a:gdLst>
                          <a:gd name="connsiteX0" fmla="*/ 1090 w 11153"/>
                          <a:gd name="connsiteY0" fmla="*/ 11621 h 11620"/>
                          <a:gd name="connsiteX1" fmla="*/ 900 w 11153"/>
                          <a:gd name="connsiteY1" fmla="*/ 11621 h 11620"/>
                          <a:gd name="connsiteX2" fmla="*/ 328 w 11153"/>
                          <a:gd name="connsiteY2" fmla="*/ 11240 h 11620"/>
                          <a:gd name="connsiteX3" fmla="*/ 519 w 11153"/>
                          <a:gd name="connsiteY3" fmla="*/ 10097 h 11620"/>
                          <a:gd name="connsiteX4" fmla="*/ 519 w 11153"/>
                          <a:gd name="connsiteY4" fmla="*/ 10097 h 11620"/>
                          <a:gd name="connsiteX5" fmla="*/ 519 w 11153"/>
                          <a:gd name="connsiteY5" fmla="*/ 10097 h 11620"/>
                          <a:gd name="connsiteX6" fmla="*/ 1090 w 11153"/>
                          <a:gd name="connsiteY6" fmla="*/ 9716 h 11620"/>
                          <a:gd name="connsiteX7" fmla="*/ 614 w 11153"/>
                          <a:gd name="connsiteY7" fmla="*/ 9144 h 11620"/>
                          <a:gd name="connsiteX8" fmla="*/ 42 w 11153"/>
                          <a:gd name="connsiteY8" fmla="*/ 6668 h 11620"/>
                          <a:gd name="connsiteX9" fmla="*/ 42 w 11153"/>
                          <a:gd name="connsiteY9" fmla="*/ 4382 h 11620"/>
                          <a:gd name="connsiteX10" fmla="*/ 42 w 11153"/>
                          <a:gd name="connsiteY10" fmla="*/ 3715 h 11620"/>
                          <a:gd name="connsiteX11" fmla="*/ 233 w 11153"/>
                          <a:gd name="connsiteY11" fmla="*/ 2000 h 11620"/>
                          <a:gd name="connsiteX12" fmla="*/ 2614 w 11153"/>
                          <a:gd name="connsiteY12" fmla="*/ 0 h 11620"/>
                          <a:gd name="connsiteX13" fmla="*/ 2805 w 11153"/>
                          <a:gd name="connsiteY13" fmla="*/ 0 h 11620"/>
                          <a:gd name="connsiteX14" fmla="*/ 5091 w 11153"/>
                          <a:gd name="connsiteY14" fmla="*/ 2096 h 11620"/>
                          <a:gd name="connsiteX15" fmla="*/ 5281 w 11153"/>
                          <a:gd name="connsiteY15" fmla="*/ 5143 h 11620"/>
                          <a:gd name="connsiteX16" fmla="*/ 5281 w 11153"/>
                          <a:gd name="connsiteY16" fmla="*/ 5334 h 11620"/>
                          <a:gd name="connsiteX17" fmla="*/ 5948 w 11153"/>
                          <a:gd name="connsiteY17" fmla="*/ 4858 h 11620"/>
                          <a:gd name="connsiteX18" fmla="*/ 6424 w 11153"/>
                          <a:gd name="connsiteY18" fmla="*/ 4477 h 11620"/>
                          <a:gd name="connsiteX19" fmla="*/ 7948 w 11153"/>
                          <a:gd name="connsiteY19" fmla="*/ 3620 h 11620"/>
                          <a:gd name="connsiteX20" fmla="*/ 10234 w 11153"/>
                          <a:gd name="connsiteY20" fmla="*/ 4096 h 11620"/>
                          <a:gd name="connsiteX21" fmla="*/ 10234 w 11153"/>
                          <a:gd name="connsiteY21" fmla="*/ 5525 h 11620"/>
                          <a:gd name="connsiteX22" fmla="*/ 9948 w 11153"/>
                          <a:gd name="connsiteY22" fmla="*/ 6001 h 11620"/>
                          <a:gd name="connsiteX23" fmla="*/ 9853 w 11153"/>
                          <a:gd name="connsiteY23" fmla="*/ 6191 h 11620"/>
                          <a:gd name="connsiteX24" fmla="*/ 9663 w 11153"/>
                          <a:gd name="connsiteY24" fmla="*/ 7144 h 11620"/>
                          <a:gd name="connsiteX25" fmla="*/ 10425 w 11153"/>
                          <a:gd name="connsiteY25" fmla="*/ 8477 h 11620"/>
                          <a:gd name="connsiteX26" fmla="*/ 11091 w 11153"/>
                          <a:gd name="connsiteY26" fmla="*/ 9430 h 11620"/>
                          <a:gd name="connsiteX27" fmla="*/ 10996 w 11153"/>
                          <a:gd name="connsiteY27" fmla="*/ 10001 h 11620"/>
                          <a:gd name="connsiteX28" fmla="*/ 10996 w 11153"/>
                          <a:gd name="connsiteY28" fmla="*/ 10097 h 11620"/>
                          <a:gd name="connsiteX29" fmla="*/ 10425 w 11153"/>
                          <a:gd name="connsiteY29" fmla="*/ 10668 h 11620"/>
                          <a:gd name="connsiteX30" fmla="*/ 5662 w 11153"/>
                          <a:gd name="connsiteY30" fmla="*/ 10859 h 11620"/>
                          <a:gd name="connsiteX31" fmla="*/ 3186 w 11153"/>
                          <a:gd name="connsiteY31" fmla="*/ 10859 h 11620"/>
                          <a:gd name="connsiteX32" fmla="*/ 1566 w 11153"/>
                          <a:gd name="connsiteY32" fmla="*/ 11144 h 11620"/>
                          <a:gd name="connsiteX33" fmla="*/ 1376 w 11153"/>
                          <a:gd name="connsiteY33" fmla="*/ 11335 h 11620"/>
                          <a:gd name="connsiteX34" fmla="*/ 1090 w 11153"/>
                          <a:gd name="connsiteY34" fmla="*/ 11621 h 11620"/>
                          <a:gd name="connsiteX35" fmla="*/ 4233 w 11153"/>
                          <a:gd name="connsiteY35" fmla="*/ 9525 h 11620"/>
                          <a:gd name="connsiteX36" fmla="*/ 5376 w 11153"/>
                          <a:gd name="connsiteY36" fmla="*/ 9525 h 11620"/>
                          <a:gd name="connsiteX37" fmla="*/ 9853 w 11153"/>
                          <a:gd name="connsiteY37" fmla="*/ 9716 h 11620"/>
                          <a:gd name="connsiteX38" fmla="*/ 9567 w 11153"/>
                          <a:gd name="connsiteY38" fmla="*/ 9335 h 11620"/>
                          <a:gd name="connsiteX39" fmla="*/ 8424 w 11153"/>
                          <a:gd name="connsiteY39" fmla="*/ 7525 h 11620"/>
                          <a:gd name="connsiteX40" fmla="*/ 8805 w 11153"/>
                          <a:gd name="connsiteY40" fmla="*/ 5429 h 11620"/>
                          <a:gd name="connsiteX41" fmla="*/ 8996 w 11153"/>
                          <a:gd name="connsiteY41" fmla="*/ 5048 h 11620"/>
                          <a:gd name="connsiteX42" fmla="*/ 8710 w 11153"/>
                          <a:gd name="connsiteY42" fmla="*/ 5048 h 11620"/>
                          <a:gd name="connsiteX43" fmla="*/ 7662 w 11153"/>
                          <a:gd name="connsiteY43" fmla="*/ 5715 h 11620"/>
                          <a:gd name="connsiteX44" fmla="*/ 7281 w 11153"/>
                          <a:gd name="connsiteY44" fmla="*/ 6001 h 11620"/>
                          <a:gd name="connsiteX45" fmla="*/ 6424 w 11153"/>
                          <a:gd name="connsiteY45" fmla="*/ 6668 h 11620"/>
                          <a:gd name="connsiteX46" fmla="*/ 4519 w 11153"/>
                          <a:gd name="connsiteY46" fmla="*/ 7429 h 11620"/>
                          <a:gd name="connsiteX47" fmla="*/ 4424 w 11153"/>
                          <a:gd name="connsiteY47" fmla="*/ 7429 h 11620"/>
                          <a:gd name="connsiteX48" fmla="*/ 3567 w 11153"/>
                          <a:gd name="connsiteY48" fmla="*/ 6668 h 11620"/>
                          <a:gd name="connsiteX49" fmla="*/ 3567 w 11153"/>
                          <a:gd name="connsiteY49" fmla="*/ 5048 h 11620"/>
                          <a:gd name="connsiteX50" fmla="*/ 3376 w 11153"/>
                          <a:gd name="connsiteY50" fmla="*/ 2572 h 11620"/>
                          <a:gd name="connsiteX51" fmla="*/ 2709 w 11153"/>
                          <a:gd name="connsiteY51" fmla="*/ 1810 h 11620"/>
                          <a:gd name="connsiteX52" fmla="*/ 2138 w 11153"/>
                          <a:gd name="connsiteY52" fmla="*/ 2477 h 11620"/>
                          <a:gd name="connsiteX53" fmla="*/ 1947 w 11153"/>
                          <a:gd name="connsiteY53" fmla="*/ 3810 h 11620"/>
                          <a:gd name="connsiteX54" fmla="*/ 1947 w 11153"/>
                          <a:gd name="connsiteY54" fmla="*/ 4382 h 11620"/>
                          <a:gd name="connsiteX55" fmla="*/ 1947 w 11153"/>
                          <a:gd name="connsiteY55" fmla="*/ 6382 h 11620"/>
                          <a:gd name="connsiteX56" fmla="*/ 2328 w 11153"/>
                          <a:gd name="connsiteY56" fmla="*/ 8096 h 11620"/>
                          <a:gd name="connsiteX57" fmla="*/ 2519 w 11153"/>
                          <a:gd name="connsiteY57" fmla="*/ 8287 h 11620"/>
                          <a:gd name="connsiteX58" fmla="*/ 2995 w 11153"/>
                          <a:gd name="connsiteY58" fmla="*/ 8192 h 11620"/>
                          <a:gd name="connsiteX59" fmla="*/ 3757 w 11153"/>
                          <a:gd name="connsiteY59" fmla="*/ 8192 h 11620"/>
                          <a:gd name="connsiteX60" fmla="*/ 4233 w 11153"/>
                          <a:gd name="connsiteY60" fmla="*/ 8858 h 11620"/>
                          <a:gd name="connsiteX61" fmla="*/ 4233 w 11153"/>
                          <a:gd name="connsiteY61" fmla="*/ 9525 h 1162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</a:cxnLst>
                        <a:rect l="l" t="t" r="r" b="b"/>
                        <a:pathLst>
                          <a:path w="11153" h="11620">
                            <a:moveTo>
                              <a:pt x="1090" y="11621"/>
                            </a:moveTo>
                            <a:cubicBezTo>
                              <a:pt x="995" y="11621"/>
                              <a:pt x="995" y="11621"/>
                              <a:pt x="900" y="11621"/>
                            </a:cubicBezTo>
                            <a:cubicBezTo>
                              <a:pt x="709" y="11621"/>
                              <a:pt x="519" y="11430"/>
                              <a:pt x="328" y="11240"/>
                            </a:cubicBezTo>
                            <a:cubicBezTo>
                              <a:pt x="42" y="10859"/>
                              <a:pt x="233" y="10382"/>
                              <a:pt x="519" y="10097"/>
                            </a:cubicBezTo>
                            <a:cubicBezTo>
                              <a:pt x="519" y="10097"/>
                              <a:pt x="519" y="10097"/>
                              <a:pt x="519" y="10097"/>
                            </a:cubicBezTo>
                            <a:cubicBezTo>
                              <a:pt x="519" y="10097"/>
                              <a:pt x="519" y="10097"/>
                              <a:pt x="519" y="10097"/>
                            </a:cubicBezTo>
                            <a:lnTo>
                              <a:pt x="1090" y="9716"/>
                            </a:lnTo>
                            <a:cubicBezTo>
                              <a:pt x="900" y="9525"/>
                              <a:pt x="709" y="9239"/>
                              <a:pt x="614" y="9144"/>
                            </a:cubicBezTo>
                            <a:cubicBezTo>
                              <a:pt x="233" y="8287"/>
                              <a:pt x="138" y="7525"/>
                              <a:pt x="42" y="6668"/>
                            </a:cubicBezTo>
                            <a:cubicBezTo>
                              <a:pt x="-53" y="5906"/>
                              <a:pt x="42" y="5143"/>
                              <a:pt x="42" y="4382"/>
                            </a:cubicBezTo>
                            <a:cubicBezTo>
                              <a:pt x="42" y="4191"/>
                              <a:pt x="42" y="4001"/>
                              <a:pt x="42" y="3715"/>
                            </a:cubicBezTo>
                            <a:cubicBezTo>
                              <a:pt x="42" y="3143"/>
                              <a:pt x="42" y="2667"/>
                              <a:pt x="233" y="2000"/>
                            </a:cubicBezTo>
                            <a:cubicBezTo>
                              <a:pt x="519" y="1048"/>
                              <a:pt x="1376" y="0"/>
                              <a:pt x="2614" y="0"/>
                            </a:cubicBezTo>
                            <a:cubicBezTo>
                              <a:pt x="2709" y="0"/>
                              <a:pt x="2709" y="0"/>
                              <a:pt x="2805" y="0"/>
                            </a:cubicBezTo>
                            <a:cubicBezTo>
                              <a:pt x="3948" y="95"/>
                              <a:pt x="4805" y="857"/>
                              <a:pt x="5091" y="2096"/>
                            </a:cubicBezTo>
                            <a:cubicBezTo>
                              <a:pt x="5376" y="3143"/>
                              <a:pt x="5376" y="4191"/>
                              <a:pt x="5281" y="5143"/>
                            </a:cubicBezTo>
                            <a:cubicBezTo>
                              <a:pt x="5281" y="5239"/>
                              <a:pt x="5281" y="5334"/>
                              <a:pt x="5281" y="5334"/>
                            </a:cubicBezTo>
                            <a:cubicBezTo>
                              <a:pt x="5472" y="5143"/>
                              <a:pt x="5757" y="5048"/>
                              <a:pt x="5948" y="4858"/>
                            </a:cubicBezTo>
                            <a:cubicBezTo>
                              <a:pt x="6138" y="4763"/>
                              <a:pt x="6234" y="4572"/>
                              <a:pt x="6424" y="4477"/>
                            </a:cubicBezTo>
                            <a:cubicBezTo>
                              <a:pt x="6805" y="4191"/>
                              <a:pt x="7281" y="3810"/>
                              <a:pt x="7948" y="3620"/>
                            </a:cubicBezTo>
                            <a:cubicBezTo>
                              <a:pt x="8901" y="3334"/>
                              <a:pt x="9663" y="3524"/>
                              <a:pt x="10234" y="4096"/>
                            </a:cubicBezTo>
                            <a:cubicBezTo>
                              <a:pt x="10615" y="4763"/>
                              <a:pt x="10425" y="5334"/>
                              <a:pt x="10234" y="5525"/>
                            </a:cubicBezTo>
                            <a:cubicBezTo>
                              <a:pt x="10139" y="5715"/>
                              <a:pt x="10044" y="5810"/>
                              <a:pt x="9948" y="6001"/>
                            </a:cubicBezTo>
                            <a:lnTo>
                              <a:pt x="9853" y="6191"/>
                            </a:lnTo>
                            <a:cubicBezTo>
                              <a:pt x="9663" y="6572"/>
                              <a:pt x="9567" y="6858"/>
                              <a:pt x="9663" y="7144"/>
                            </a:cubicBezTo>
                            <a:cubicBezTo>
                              <a:pt x="9758" y="7620"/>
                              <a:pt x="10044" y="8096"/>
                              <a:pt x="10425" y="8477"/>
                            </a:cubicBezTo>
                            <a:cubicBezTo>
                              <a:pt x="10615" y="8763"/>
                              <a:pt x="10901" y="9144"/>
                              <a:pt x="11091" y="9430"/>
                            </a:cubicBezTo>
                            <a:cubicBezTo>
                              <a:pt x="11187" y="9620"/>
                              <a:pt x="11187" y="9811"/>
                              <a:pt x="10996" y="10001"/>
                            </a:cubicBezTo>
                            <a:cubicBezTo>
                              <a:pt x="10996" y="10001"/>
                              <a:pt x="10996" y="10097"/>
                              <a:pt x="10996" y="10097"/>
                            </a:cubicBezTo>
                            <a:cubicBezTo>
                              <a:pt x="10996" y="10382"/>
                              <a:pt x="10710" y="10573"/>
                              <a:pt x="10425" y="10668"/>
                            </a:cubicBezTo>
                            <a:lnTo>
                              <a:pt x="5662" y="10859"/>
                            </a:lnTo>
                            <a:cubicBezTo>
                              <a:pt x="4900" y="10859"/>
                              <a:pt x="4043" y="10859"/>
                              <a:pt x="3186" y="10859"/>
                            </a:cubicBezTo>
                            <a:cubicBezTo>
                              <a:pt x="2709" y="10859"/>
                              <a:pt x="2043" y="10859"/>
                              <a:pt x="1566" y="11144"/>
                            </a:cubicBezTo>
                            <a:lnTo>
                              <a:pt x="1376" y="11335"/>
                            </a:lnTo>
                            <a:cubicBezTo>
                              <a:pt x="1376" y="11525"/>
                              <a:pt x="1185" y="11621"/>
                              <a:pt x="1090" y="11621"/>
                            </a:cubicBezTo>
                            <a:close/>
                            <a:moveTo>
                              <a:pt x="4233" y="9525"/>
                            </a:moveTo>
                            <a:cubicBezTo>
                              <a:pt x="4614" y="9525"/>
                              <a:pt x="4995" y="9525"/>
                              <a:pt x="5376" y="9525"/>
                            </a:cubicBezTo>
                            <a:lnTo>
                              <a:pt x="9853" y="9716"/>
                            </a:lnTo>
                            <a:cubicBezTo>
                              <a:pt x="9758" y="9620"/>
                              <a:pt x="9663" y="9430"/>
                              <a:pt x="9567" y="9335"/>
                            </a:cubicBezTo>
                            <a:cubicBezTo>
                              <a:pt x="9091" y="8858"/>
                              <a:pt x="8615" y="8287"/>
                              <a:pt x="8424" y="7525"/>
                            </a:cubicBezTo>
                            <a:cubicBezTo>
                              <a:pt x="8139" y="6763"/>
                              <a:pt x="8520" y="6001"/>
                              <a:pt x="8805" y="5429"/>
                            </a:cubicBezTo>
                            <a:cubicBezTo>
                              <a:pt x="8901" y="5334"/>
                              <a:pt x="8901" y="5143"/>
                              <a:pt x="8996" y="5048"/>
                            </a:cubicBezTo>
                            <a:cubicBezTo>
                              <a:pt x="8901" y="5048"/>
                              <a:pt x="8805" y="5048"/>
                              <a:pt x="8710" y="5048"/>
                            </a:cubicBezTo>
                            <a:cubicBezTo>
                              <a:pt x="8329" y="5239"/>
                              <a:pt x="7948" y="5525"/>
                              <a:pt x="7662" y="5715"/>
                            </a:cubicBezTo>
                            <a:lnTo>
                              <a:pt x="7281" y="6001"/>
                            </a:lnTo>
                            <a:cubicBezTo>
                              <a:pt x="6996" y="6191"/>
                              <a:pt x="6710" y="6477"/>
                              <a:pt x="6424" y="6668"/>
                            </a:cubicBezTo>
                            <a:cubicBezTo>
                              <a:pt x="6043" y="6953"/>
                              <a:pt x="5376" y="7429"/>
                              <a:pt x="4519" y="7429"/>
                            </a:cubicBezTo>
                            <a:cubicBezTo>
                              <a:pt x="4519" y="7429"/>
                              <a:pt x="4519" y="7429"/>
                              <a:pt x="4424" y="7429"/>
                            </a:cubicBezTo>
                            <a:cubicBezTo>
                              <a:pt x="3948" y="7429"/>
                              <a:pt x="3567" y="7049"/>
                              <a:pt x="3567" y="6668"/>
                            </a:cubicBezTo>
                            <a:cubicBezTo>
                              <a:pt x="3567" y="6096"/>
                              <a:pt x="3567" y="5525"/>
                              <a:pt x="3567" y="5048"/>
                            </a:cubicBezTo>
                            <a:cubicBezTo>
                              <a:pt x="3567" y="4191"/>
                              <a:pt x="3567" y="3334"/>
                              <a:pt x="3376" y="2572"/>
                            </a:cubicBezTo>
                            <a:cubicBezTo>
                              <a:pt x="3281" y="2096"/>
                              <a:pt x="2805" y="1810"/>
                              <a:pt x="2709" y="1810"/>
                            </a:cubicBezTo>
                            <a:cubicBezTo>
                              <a:pt x="2519" y="1810"/>
                              <a:pt x="2233" y="2096"/>
                              <a:pt x="2138" y="2477"/>
                            </a:cubicBezTo>
                            <a:cubicBezTo>
                              <a:pt x="2043" y="2857"/>
                              <a:pt x="1947" y="3334"/>
                              <a:pt x="1947" y="3810"/>
                            </a:cubicBezTo>
                            <a:cubicBezTo>
                              <a:pt x="1947" y="4001"/>
                              <a:pt x="1947" y="4191"/>
                              <a:pt x="1947" y="4382"/>
                            </a:cubicBezTo>
                            <a:cubicBezTo>
                              <a:pt x="1947" y="5143"/>
                              <a:pt x="1852" y="5810"/>
                              <a:pt x="1947" y="6382"/>
                            </a:cubicBezTo>
                            <a:cubicBezTo>
                              <a:pt x="1947" y="6953"/>
                              <a:pt x="2043" y="7620"/>
                              <a:pt x="2328" y="8096"/>
                            </a:cubicBezTo>
                            <a:cubicBezTo>
                              <a:pt x="2328" y="8192"/>
                              <a:pt x="2424" y="8287"/>
                              <a:pt x="2519" y="8287"/>
                            </a:cubicBezTo>
                            <a:cubicBezTo>
                              <a:pt x="2614" y="8287"/>
                              <a:pt x="2805" y="8287"/>
                              <a:pt x="2995" y="8192"/>
                            </a:cubicBezTo>
                            <a:cubicBezTo>
                              <a:pt x="3281" y="8096"/>
                              <a:pt x="3471" y="8096"/>
                              <a:pt x="3757" y="8192"/>
                            </a:cubicBezTo>
                            <a:cubicBezTo>
                              <a:pt x="3948" y="8477"/>
                              <a:pt x="4138" y="8668"/>
                              <a:pt x="4233" y="8858"/>
                            </a:cubicBezTo>
                            <a:cubicBezTo>
                              <a:pt x="4329" y="9049"/>
                              <a:pt x="4329" y="9335"/>
                              <a:pt x="4233" y="9525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1099" name="Graphic 1">
                      <a:extLst>
                        <a:ext uri="{FF2B5EF4-FFF2-40B4-BE49-F238E27FC236}">
                          <a16:creationId xmlns:a16="http://schemas.microsoft.com/office/drawing/2014/main" id="{728AD82C-B2CB-4DFD-BD35-8502D27CCBBB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59887" y="3123184"/>
                      <a:ext cx="4695" cy="3396"/>
                      <a:chOff x="5959887" y="3123184"/>
                      <a:chExt cx="4695" cy="3396"/>
                    </a:xfrm>
                    <a:solidFill>
                      <a:srgbClr val="3F1900"/>
                    </a:solidFill>
                  </p:grpSpPr>
                  <p:sp>
                    <p:nvSpPr>
                      <p:cNvPr id="1106" name="Freeform: Shape 1105">
                        <a:extLst>
                          <a:ext uri="{FF2B5EF4-FFF2-40B4-BE49-F238E27FC236}">
                            <a16:creationId xmlns:a16="http://schemas.microsoft.com/office/drawing/2014/main" id="{E365D9D3-8EAE-4564-824A-43CAD9BD86B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0458" y="3123723"/>
                        <a:ext cx="3534" cy="2286"/>
                      </a:xfrm>
                      <a:custGeom>
                        <a:avLst/>
                        <a:gdLst>
                          <a:gd name="connsiteX0" fmla="*/ 667 w 3534"/>
                          <a:gd name="connsiteY0" fmla="*/ 0 h 2286"/>
                          <a:gd name="connsiteX1" fmla="*/ 667 w 3534"/>
                          <a:gd name="connsiteY1" fmla="*/ 1143 h 2286"/>
                          <a:gd name="connsiteX2" fmla="*/ 1333 w 3534"/>
                          <a:gd name="connsiteY2" fmla="*/ 1524 h 2286"/>
                          <a:gd name="connsiteX3" fmla="*/ 2476 w 3534"/>
                          <a:gd name="connsiteY3" fmla="*/ 1429 h 2286"/>
                          <a:gd name="connsiteX4" fmla="*/ 3524 w 3534"/>
                          <a:gd name="connsiteY4" fmla="*/ 952 h 2286"/>
                          <a:gd name="connsiteX5" fmla="*/ 2667 w 3534"/>
                          <a:gd name="connsiteY5" fmla="*/ 2000 h 2286"/>
                          <a:gd name="connsiteX6" fmla="*/ 1238 w 3534"/>
                          <a:gd name="connsiteY6" fmla="*/ 2286 h 2286"/>
                          <a:gd name="connsiteX7" fmla="*/ 476 w 3534"/>
                          <a:gd name="connsiteY7" fmla="*/ 2000 h 2286"/>
                          <a:gd name="connsiteX8" fmla="*/ 0 w 3534"/>
                          <a:gd name="connsiteY8" fmla="*/ 1238 h 2286"/>
                          <a:gd name="connsiteX9" fmla="*/ 667 w 3534"/>
                          <a:gd name="connsiteY9" fmla="*/ 0 h 228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3534" h="2286">
                            <a:moveTo>
                              <a:pt x="667" y="0"/>
                            </a:moveTo>
                            <a:cubicBezTo>
                              <a:pt x="667" y="476"/>
                              <a:pt x="476" y="857"/>
                              <a:pt x="667" y="1143"/>
                            </a:cubicBezTo>
                            <a:cubicBezTo>
                              <a:pt x="762" y="1429"/>
                              <a:pt x="1048" y="1429"/>
                              <a:pt x="1333" y="1524"/>
                            </a:cubicBezTo>
                            <a:cubicBezTo>
                              <a:pt x="1715" y="1524"/>
                              <a:pt x="2096" y="1524"/>
                              <a:pt x="2476" y="1429"/>
                            </a:cubicBezTo>
                            <a:cubicBezTo>
                              <a:pt x="2857" y="1333"/>
                              <a:pt x="3334" y="1333"/>
                              <a:pt x="3524" y="952"/>
                            </a:cubicBezTo>
                            <a:cubicBezTo>
                              <a:pt x="3620" y="1429"/>
                              <a:pt x="3048" y="1810"/>
                              <a:pt x="2667" y="2000"/>
                            </a:cubicBezTo>
                            <a:cubicBezTo>
                              <a:pt x="2191" y="2191"/>
                              <a:pt x="1715" y="2286"/>
                              <a:pt x="1238" y="2286"/>
                            </a:cubicBezTo>
                            <a:cubicBezTo>
                              <a:pt x="952" y="2286"/>
                              <a:pt x="667" y="2191"/>
                              <a:pt x="476" y="2000"/>
                            </a:cubicBezTo>
                            <a:cubicBezTo>
                              <a:pt x="191" y="1810"/>
                              <a:pt x="0" y="1524"/>
                              <a:pt x="0" y="1238"/>
                            </a:cubicBezTo>
                            <a:cubicBezTo>
                              <a:pt x="0" y="667"/>
                              <a:pt x="286" y="286"/>
                              <a:pt x="667" y="0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1107" name="Freeform: Shape 1106">
                        <a:extLst>
                          <a:ext uri="{FF2B5EF4-FFF2-40B4-BE49-F238E27FC236}">
                            <a16:creationId xmlns:a16="http://schemas.microsoft.com/office/drawing/2014/main" id="{F4C46AAC-DA7F-4F68-B31D-D117EFBCBBB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59887" y="3123184"/>
                        <a:ext cx="4695" cy="3396"/>
                      </a:xfrm>
                      <a:custGeom>
                        <a:avLst/>
                        <a:gdLst>
                          <a:gd name="connsiteX0" fmla="*/ 2000 w 4695"/>
                          <a:gd name="connsiteY0" fmla="*/ 3396 h 3396"/>
                          <a:gd name="connsiteX1" fmla="*/ 1715 w 4695"/>
                          <a:gd name="connsiteY1" fmla="*/ 3396 h 3396"/>
                          <a:gd name="connsiteX2" fmla="*/ 667 w 4695"/>
                          <a:gd name="connsiteY2" fmla="*/ 3015 h 3396"/>
                          <a:gd name="connsiteX3" fmla="*/ 0 w 4695"/>
                          <a:gd name="connsiteY3" fmla="*/ 1777 h 3396"/>
                          <a:gd name="connsiteX4" fmla="*/ 857 w 4695"/>
                          <a:gd name="connsiteY4" fmla="*/ 158 h 3396"/>
                          <a:gd name="connsiteX5" fmla="*/ 1524 w 4695"/>
                          <a:gd name="connsiteY5" fmla="*/ 63 h 3396"/>
                          <a:gd name="connsiteX6" fmla="*/ 1810 w 4695"/>
                          <a:gd name="connsiteY6" fmla="*/ 634 h 3396"/>
                          <a:gd name="connsiteX7" fmla="*/ 1810 w 4695"/>
                          <a:gd name="connsiteY7" fmla="*/ 1015 h 3396"/>
                          <a:gd name="connsiteX8" fmla="*/ 1810 w 4695"/>
                          <a:gd name="connsiteY8" fmla="*/ 1491 h 3396"/>
                          <a:gd name="connsiteX9" fmla="*/ 1810 w 4695"/>
                          <a:gd name="connsiteY9" fmla="*/ 1491 h 3396"/>
                          <a:gd name="connsiteX10" fmla="*/ 2096 w 4695"/>
                          <a:gd name="connsiteY10" fmla="*/ 1491 h 3396"/>
                          <a:gd name="connsiteX11" fmla="*/ 3143 w 4695"/>
                          <a:gd name="connsiteY11" fmla="*/ 1396 h 3396"/>
                          <a:gd name="connsiteX12" fmla="*/ 3239 w 4695"/>
                          <a:gd name="connsiteY12" fmla="*/ 1396 h 3396"/>
                          <a:gd name="connsiteX13" fmla="*/ 3810 w 4695"/>
                          <a:gd name="connsiteY13" fmla="*/ 1110 h 3396"/>
                          <a:gd name="connsiteX14" fmla="*/ 4191 w 4695"/>
                          <a:gd name="connsiteY14" fmla="*/ 1015 h 3396"/>
                          <a:gd name="connsiteX15" fmla="*/ 4667 w 4695"/>
                          <a:gd name="connsiteY15" fmla="*/ 1491 h 3396"/>
                          <a:gd name="connsiteX16" fmla="*/ 3524 w 4695"/>
                          <a:gd name="connsiteY16" fmla="*/ 3111 h 3396"/>
                          <a:gd name="connsiteX17" fmla="*/ 2000 w 4695"/>
                          <a:gd name="connsiteY17" fmla="*/ 3396 h 3396"/>
                          <a:gd name="connsiteX18" fmla="*/ 1715 w 4695"/>
                          <a:gd name="connsiteY18" fmla="*/ 1491 h 3396"/>
                          <a:gd name="connsiteX19" fmla="*/ 1715 w 4695"/>
                          <a:gd name="connsiteY19" fmla="*/ 1491 h 3396"/>
                          <a:gd name="connsiteX20" fmla="*/ 1715 w 4695"/>
                          <a:gd name="connsiteY20" fmla="*/ 1491 h 339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</a:cxnLst>
                        <a:rect l="l" t="t" r="r" b="b"/>
                        <a:pathLst>
                          <a:path w="4695" h="3396">
                            <a:moveTo>
                              <a:pt x="2000" y="3396"/>
                            </a:moveTo>
                            <a:cubicBezTo>
                              <a:pt x="1905" y="3396"/>
                              <a:pt x="1810" y="3396"/>
                              <a:pt x="1715" y="3396"/>
                            </a:cubicBezTo>
                            <a:cubicBezTo>
                              <a:pt x="1238" y="3396"/>
                              <a:pt x="953" y="3206"/>
                              <a:pt x="667" y="3015"/>
                            </a:cubicBezTo>
                            <a:cubicBezTo>
                              <a:pt x="286" y="2730"/>
                              <a:pt x="0" y="2253"/>
                              <a:pt x="0" y="1777"/>
                            </a:cubicBezTo>
                            <a:cubicBezTo>
                              <a:pt x="0" y="920"/>
                              <a:pt x="476" y="444"/>
                              <a:pt x="857" y="158"/>
                            </a:cubicBezTo>
                            <a:cubicBezTo>
                              <a:pt x="1048" y="-33"/>
                              <a:pt x="1238" y="-33"/>
                              <a:pt x="1524" y="63"/>
                            </a:cubicBezTo>
                            <a:cubicBezTo>
                              <a:pt x="1715" y="158"/>
                              <a:pt x="1905" y="348"/>
                              <a:pt x="1810" y="634"/>
                            </a:cubicBezTo>
                            <a:cubicBezTo>
                              <a:pt x="1810" y="729"/>
                              <a:pt x="1810" y="920"/>
                              <a:pt x="1810" y="1015"/>
                            </a:cubicBezTo>
                            <a:cubicBezTo>
                              <a:pt x="1810" y="1206"/>
                              <a:pt x="1715" y="1491"/>
                              <a:pt x="1810" y="1491"/>
                            </a:cubicBezTo>
                            <a:lnTo>
                              <a:pt x="1810" y="1491"/>
                            </a:lnTo>
                            <a:cubicBezTo>
                              <a:pt x="1810" y="1491"/>
                              <a:pt x="1905" y="1491"/>
                              <a:pt x="2096" y="1491"/>
                            </a:cubicBezTo>
                            <a:cubicBezTo>
                              <a:pt x="2381" y="1491"/>
                              <a:pt x="2762" y="1491"/>
                              <a:pt x="3143" y="1396"/>
                            </a:cubicBezTo>
                            <a:lnTo>
                              <a:pt x="3239" y="1396"/>
                            </a:lnTo>
                            <a:cubicBezTo>
                              <a:pt x="3524" y="1301"/>
                              <a:pt x="3715" y="1301"/>
                              <a:pt x="3810" y="1110"/>
                            </a:cubicBezTo>
                            <a:cubicBezTo>
                              <a:pt x="3715" y="1015"/>
                              <a:pt x="4001" y="920"/>
                              <a:pt x="4191" y="1015"/>
                            </a:cubicBezTo>
                            <a:cubicBezTo>
                              <a:pt x="4381" y="1015"/>
                              <a:pt x="4572" y="1206"/>
                              <a:pt x="4667" y="1491"/>
                            </a:cubicBezTo>
                            <a:cubicBezTo>
                              <a:pt x="4763" y="1872"/>
                              <a:pt x="4667" y="2539"/>
                              <a:pt x="3524" y="3111"/>
                            </a:cubicBezTo>
                            <a:cubicBezTo>
                              <a:pt x="3048" y="3301"/>
                              <a:pt x="2572" y="3396"/>
                              <a:pt x="2000" y="3396"/>
                            </a:cubicBezTo>
                            <a:close/>
                            <a:moveTo>
                              <a:pt x="1715" y="1491"/>
                            </a:moveTo>
                            <a:lnTo>
                              <a:pt x="1715" y="1491"/>
                            </a:lnTo>
                            <a:lnTo>
                              <a:pt x="1715" y="1491"/>
                            </a:ln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1100" name="Graphic 1">
                      <a:extLst>
                        <a:ext uri="{FF2B5EF4-FFF2-40B4-BE49-F238E27FC236}">
                          <a16:creationId xmlns:a16="http://schemas.microsoft.com/office/drawing/2014/main" id="{F65989C7-D30D-43DC-8A56-556EB9CC7D15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60897" y="3122636"/>
                      <a:ext cx="3371" cy="2706"/>
                      <a:chOff x="5960897" y="3122636"/>
                      <a:chExt cx="3371" cy="2706"/>
                    </a:xfrm>
                    <a:solidFill>
                      <a:srgbClr val="3F1900"/>
                    </a:solidFill>
                  </p:grpSpPr>
                  <p:sp>
                    <p:nvSpPr>
                      <p:cNvPr id="1104" name="Freeform: Shape 1103">
                        <a:extLst>
                          <a:ext uri="{FF2B5EF4-FFF2-40B4-BE49-F238E27FC236}">
                            <a16:creationId xmlns:a16="http://schemas.microsoft.com/office/drawing/2014/main" id="{2B6FDDA0-6E1E-4DE2-8CEC-D8B1F4EC4E0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1469" y="3123271"/>
                        <a:ext cx="2418" cy="1595"/>
                      </a:xfrm>
                      <a:custGeom>
                        <a:avLst/>
                        <a:gdLst>
                          <a:gd name="connsiteX0" fmla="*/ 37 w 2418"/>
                          <a:gd name="connsiteY0" fmla="*/ 1595 h 1595"/>
                          <a:gd name="connsiteX1" fmla="*/ 228 w 2418"/>
                          <a:gd name="connsiteY1" fmla="*/ 738 h 1595"/>
                          <a:gd name="connsiteX2" fmla="*/ 990 w 2418"/>
                          <a:gd name="connsiteY2" fmla="*/ 71 h 1595"/>
                          <a:gd name="connsiteX3" fmla="*/ 1657 w 2418"/>
                          <a:gd name="connsiteY3" fmla="*/ 71 h 1595"/>
                          <a:gd name="connsiteX4" fmla="*/ 2133 w 2418"/>
                          <a:gd name="connsiteY4" fmla="*/ 357 h 1595"/>
                          <a:gd name="connsiteX5" fmla="*/ 2419 w 2418"/>
                          <a:gd name="connsiteY5" fmla="*/ 833 h 1595"/>
                          <a:gd name="connsiteX6" fmla="*/ 2133 w 2418"/>
                          <a:gd name="connsiteY6" fmla="*/ 1310 h 1595"/>
                          <a:gd name="connsiteX7" fmla="*/ 2038 w 2418"/>
                          <a:gd name="connsiteY7" fmla="*/ 1024 h 1595"/>
                          <a:gd name="connsiteX8" fmla="*/ 1752 w 2418"/>
                          <a:gd name="connsiteY8" fmla="*/ 929 h 1595"/>
                          <a:gd name="connsiteX9" fmla="*/ 1276 w 2418"/>
                          <a:gd name="connsiteY9" fmla="*/ 929 h 1595"/>
                          <a:gd name="connsiteX10" fmla="*/ 37 w 2418"/>
                          <a:gd name="connsiteY10" fmla="*/ 1595 h 159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2418" h="1595">
                            <a:moveTo>
                              <a:pt x="37" y="1595"/>
                            </a:moveTo>
                            <a:cubicBezTo>
                              <a:pt x="-58" y="1310"/>
                              <a:pt x="37" y="1024"/>
                              <a:pt x="228" y="738"/>
                            </a:cubicBezTo>
                            <a:cubicBezTo>
                              <a:pt x="323" y="452"/>
                              <a:pt x="609" y="262"/>
                              <a:pt x="990" y="71"/>
                            </a:cubicBezTo>
                            <a:cubicBezTo>
                              <a:pt x="1180" y="-24"/>
                              <a:pt x="1371" y="-24"/>
                              <a:pt x="1657" y="71"/>
                            </a:cubicBezTo>
                            <a:cubicBezTo>
                              <a:pt x="1847" y="167"/>
                              <a:pt x="2038" y="167"/>
                              <a:pt x="2133" y="357"/>
                            </a:cubicBezTo>
                            <a:cubicBezTo>
                              <a:pt x="2228" y="452"/>
                              <a:pt x="2323" y="643"/>
                              <a:pt x="2419" y="833"/>
                            </a:cubicBezTo>
                            <a:cubicBezTo>
                              <a:pt x="2419" y="1024"/>
                              <a:pt x="2323" y="1214"/>
                              <a:pt x="2133" y="1310"/>
                            </a:cubicBezTo>
                            <a:cubicBezTo>
                              <a:pt x="2133" y="1119"/>
                              <a:pt x="2133" y="1024"/>
                              <a:pt x="2038" y="1024"/>
                            </a:cubicBezTo>
                            <a:cubicBezTo>
                              <a:pt x="1942" y="929"/>
                              <a:pt x="1847" y="929"/>
                              <a:pt x="1752" y="929"/>
                            </a:cubicBezTo>
                            <a:cubicBezTo>
                              <a:pt x="1561" y="833"/>
                              <a:pt x="1466" y="833"/>
                              <a:pt x="1276" y="929"/>
                            </a:cubicBezTo>
                            <a:cubicBezTo>
                              <a:pt x="895" y="929"/>
                              <a:pt x="514" y="1214"/>
                              <a:pt x="37" y="1595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1105" name="Freeform: Shape 1104">
                        <a:extLst>
                          <a:ext uri="{FF2B5EF4-FFF2-40B4-BE49-F238E27FC236}">
                            <a16:creationId xmlns:a16="http://schemas.microsoft.com/office/drawing/2014/main" id="{5F379E7F-038D-4D3A-A2C4-6E0D0432BEE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0897" y="3122636"/>
                        <a:ext cx="3371" cy="2706"/>
                      </a:xfrm>
                      <a:custGeom>
                        <a:avLst/>
                        <a:gdLst>
                          <a:gd name="connsiteX0" fmla="*/ 609 w 3371"/>
                          <a:gd name="connsiteY0" fmla="*/ 2706 h 2706"/>
                          <a:gd name="connsiteX1" fmla="*/ 418 w 3371"/>
                          <a:gd name="connsiteY1" fmla="*/ 2706 h 2706"/>
                          <a:gd name="connsiteX2" fmla="*/ 37 w 3371"/>
                          <a:gd name="connsiteY2" fmla="*/ 2325 h 2706"/>
                          <a:gd name="connsiteX3" fmla="*/ 228 w 3371"/>
                          <a:gd name="connsiteY3" fmla="*/ 1087 h 2706"/>
                          <a:gd name="connsiteX4" fmla="*/ 1180 w 3371"/>
                          <a:gd name="connsiteY4" fmla="*/ 135 h 2706"/>
                          <a:gd name="connsiteX5" fmla="*/ 2228 w 3371"/>
                          <a:gd name="connsiteY5" fmla="*/ 39 h 2706"/>
                          <a:gd name="connsiteX6" fmla="*/ 2990 w 3371"/>
                          <a:gd name="connsiteY6" fmla="*/ 516 h 2706"/>
                          <a:gd name="connsiteX7" fmla="*/ 3371 w 3371"/>
                          <a:gd name="connsiteY7" fmla="*/ 1278 h 2706"/>
                          <a:gd name="connsiteX8" fmla="*/ 3181 w 3371"/>
                          <a:gd name="connsiteY8" fmla="*/ 2040 h 2706"/>
                          <a:gd name="connsiteX9" fmla="*/ 2609 w 3371"/>
                          <a:gd name="connsiteY9" fmla="*/ 2325 h 2706"/>
                          <a:gd name="connsiteX10" fmla="*/ 2133 w 3371"/>
                          <a:gd name="connsiteY10" fmla="*/ 2135 h 2706"/>
                          <a:gd name="connsiteX11" fmla="*/ 2038 w 3371"/>
                          <a:gd name="connsiteY11" fmla="*/ 1944 h 2706"/>
                          <a:gd name="connsiteX12" fmla="*/ 1942 w 3371"/>
                          <a:gd name="connsiteY12" fmla="*/ 1944 h 2706"/>
                          <a:gd name="connsiteX13" fmla="*/ 895 w 3371"/>
                          <a:gd name="connsiteY13" fmla="*/ 2706 h 2706"/>
                          <a:gd name="connsiteX14" fmla="*/ 609 w 3371"/>
                          <a:gd name="connsiteY14" fmla="*/ 2706 h 2706"/>
                          <a:gd name="connsiteX15" fmla="*/ 2133 w 3371"/>
                          <a:gd name="connsiteY15" fmla="*/ 1849 h 2706"/>
                          <a:gd name="connsiteX16" fmla="*/ 2323 w 3371"/>
                          <a:gd name="connsiteY16" fmla="*/ 1944 h 2706"/>
                          <a:gd name="connsiteX17" fmla="*/ 2323 w 3371"/>
                          <a:gd name="connsiteY17" fmla="*/ 1373 h 2706"/>
                          <a:gd name="connsiteX18" fmla="*/ 2133 w 3371"/>
                          <a:gd name="connsiteY18" fmla="*/ 1849 h 270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</a:cxnLst>
                        <a:rect l="l" t="t" r="r" b="b"/>
                        <a:pathLst>
                          <a:path w="3371" h="2706">
                            <a:moveTo>
                              <a:pt x="609" y="2706"/>
                            </a:moveTo>
                            <a:cubicBezTo>
                              <a:pt x="514" y="2706"/>
                              <a:pt x="514" y="2706"/>
                              <a:pt x="418" y="2706"/>
                            </a:cubicBezTo>
                            <a:cubicBezTo>
                              <a:pt x="228" y="2611"/>
                              <a:pt x="133" y="2516"/>
                              <a:pt x="37" y="2325"/>
                            </a:cubicBezTo>
                            <a:cubicBezTo>
                              <a:pt x="-58" y="1944"/>
                              <a:pt x="37" y="1563"/>
                              <a:pt x="228" y="1087"/>
                            </a:cubicBezTo>
                            <a:cubicBezTo>
                              <a:pt x="418" y="706"/>
                              <a:pt x="799" y="325"/>
                              <a:pt x="1180" y="135"/>
                            </a:cubicBezTo>
                            <a:cubicBezTo>
                              <a:pt x="1466" y="39"/>
                              <a:pt x="1847" y="-56"/>
                              <a:pt x="2228" y="39"/>
                            </a:cubicBezTo>
                            <a:cubicBezTo>
                              <a:pt x="2419" y="135"/>
                              <a:pt x="2704" y="230"/>
                              <a:pt x="2990" y="516"/>
                            </a:cubicBezTo>
                            <a:cubicBezTo>
                              <a:pt x="3085" y="611"/>
                              <a:pt x="3276" y="897"/>
                              <a:pt x="3371" y="1278"/>
                            </a:cubicBezTo>
                            <a:cubicBezTo>
                              <a:pt x="3371" y="1563"/>
                              <a:pt x="3371" y="1849"/>
                              <a:pt x="3181" y="2040"/>
                            </a:cubicBezTo>
                            <a:cubicBezTo>
                              <a:pt x="2990" y="2230"/>
                              <a:pt x="2800" y="2325"/>
                              <a:pt x="2609" y="2325"/>
                            </a:cubicBezTo>
                            <a:cubicBezTo>
                              <a:pt x="2419" y="2325"/>
                              <a:pt x="2228" y="2230"/>
                              <a:pt x="2133" y="2135"/>
                            </a:cubicBezTo>
                            <a:cubicBezTo>
                              <a:pt x="2038" y="2040"/>
                              <a:pt x="2038" y="1944"/>
                              <a:pt x="2038" y="1944"/>
                            </a:cubicBezTo>
                            <a:cubicBezTo>
                              <a:pt x="2038" y="1944"/>
                              <a:pt x="1942" y="1944"/>
                              <a:pt x="1942" y="1944"/>
                            </a:cubicBezTo>
                            <a:cubicBezTo>
                              <a:pt x="1752" y="2040"/>
                              <a:pt x="1371" y="2325"/>
                              <a:pt x="895" y="2706"/>
                            </a:cubicBezTo>
                            <a:cubicBezTo>
                              <a:pt x="895" y="2706"/>
                              <a:pt x="704" y="2706"/>
                              <a:pt x="609" y="2706"/>
                            </a:cubicBezTo>
                            <a:close/>
                            <a:moveTo>
                              <a:pt x="2133" y="1849"/>
                            </a:moveTo>
                            <a:cubicBezTo>
                              <a:pt x="2133" y="1849"/>
                              <a:pt x="2228" y="1944"/>
                              <a:pt x="2323" y="1944"/>
                            </a:cubicBezTo>
                            <a:lnTo>
                              <a:pt x="2323" y="1373"/>
                            </a:lnTo>
                            <a:lnTo>
                              <a:pt x="2133" y="1849"/>
                            </a:ln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1101" name="Graphic 1">
                      <a:extLst>
                        <a:ext uri="{FF2B5EF4-FFF2-40B4-BE49-F238E27FC236}">
                          <a16:creationId xmlns:a16="http://schemas.microsoft.com/office/drawing/2014/main" id="{4A509F39-DD14-4A5A-AFF5-505EDE7D5E82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56243" y="3121613"/>
                      <a:ext cx="17835" cy="9634"/>
                      <a:chOff x="5956243" y="3121613"/>
                      <a:chExt cx="17835" cy="9634"/>
                    </a:xfrm>
                    <a:solidFill>
                      <a:srgbClr val="3F1900"/>
                    </a:solidFill>
                  </p:grpSpPr>
                  <p:sp>
                    <p:nvSpPr>
                      <p:cNvPr id="1102" name="Freeform: Shape 1101">
                        <a:extLst>
                          <a:ext uri="{FF2B5EF4-FFF2-40B4-BE49-F238E27FC236}">
                            <a16:creationId xmlns:a16="http://schemas.microsoft.com/office/drawing/2014/main" id="{7A7ACDF3-48C8-4EA2-8F3C-3B83A95CDD3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56720" y="3122089"/>
                        <a:ext cx="16597" cy="8587"/>
                      </a:xfrm>
                      <a:custGeom>
                        <a:avLst/>
                        <a:gdLst>
                          <a:gd name="connsiteX0" fmla="*/ 2691 w 16597"/>
                          <a:gd name="connsiteY0" fmla="*/ 8301 h 8587"/>
                          <a:gd name="connsiteX1" fmla="*/ 500 w 16597"/>
                          <a:gd name="connsiteY1" fmla="*/ 8587 h 8587"/>
                          <a:gd name="connsiteX2" fmla="*/ 310 w 16597"/>
                          <a:gd name="connsiteY2" fmla="*/ 8492 h 8587"/>
                          <a:gd name="connsiteX3" fmla="*/ 310 w 16597"/>
                          <a:gd name="connsiteY3" fmla="*/ 8492 h 8587"/>
                          <a:gd name="connsiteX4" fmla="*/ 119 w 16597"/>
                          <a:gd name="connsiteY4" fmla="*/ 5063 h 8587"/>
                          <a:gd name="connsiteX5" fmla="*/ 1072 w 16597"/>
                          <a:gd name="connsiteY5" fmla="*/ 1729 h 8587"/>
                          <a:gd name="connsiteX6" fmla="*/ 4310 w 16597"/>
                          <a:gd name="connsiteY6" fmla="*/ 110 h 8587"/>
                          <a:gd name="connsiteX7" fmla="*/ 7834 w 16597"/>
                          <a:gd name="connsiteY7" fmla="*/ 110 h 8587"/>
                          <a:gd name="connsiteX8" fmla="*/ 7834 w 16597"/>
                          <a:gd name="connsiteY8" fmla="*/ 110 h 8587"/>
                          <a:gd name="connsiteX9" fmla="*/ 8215 w 16597"/>
                          <a:gd name="connsiteY9" fmla="*/ 396 h 8587"/>
                          <a:gd name="connsiteX10" fmla="*/ 8977 w 16597"/>
                          <a:gd name="connsiteY10" fmla="*/ 2967 h 8587"/>
                          <a:gd name="connsiteX11" fmla="*/ 10882 w 16597"/>
                          <a:gd name="connsiteY11" fmla="*/ 4872 h 8587"/>
                          <a:gd name="connsiteX12" fmla="*/ 16597 w 16597"/>
                          <a:gd name="connsiteY12" fmla="*/ 6015 h 8587"/>
                          <a:gd name="connsiteX13" fmla="*/ 10597 w 16597"/>
                          <a:gd name="connsiteY13" fmla="*/ 5349 h 8587"/>
                          <a:gd name="connsiteX14" fmla="*/ 8311 w 16597"/>
                          <a:gd name="connsiteY14" fmla="*/ 3253 h 8587"/>
                          <a:gd name="connsiteX15" fmla="*/ 7453 w 16597"/>
                          <a:gd name="connsiteY15" fmla="*/ 396 h 8587"/>
                          <a:gd name="connsiteX16" fmla="*/ 7834 w 16597"/>
                          <a:gd name="connsiteY16" fmla="*/ 681 h 8587"/>
                          <a:gd name="connsiteX17" fmla="*/ 4405 w 16597"/>
                          <a:gd name="connsiteY17" fmla="*/ 681 h 8587"/>
                          <a:gd name="connsiteX18" fmla="*/ 1643 w 16597"/>
                          <a:gd name="connsiteY18" fmla="*/ 1920 h 8587"/>
                          <a:gd name="connsiteX19" fmla="*/ 595 w 16597"/>
                          <a:gd name="connsiteY19" fmla="*/ 4968 h 8587"/>
                          <a:gd name="connsiteX20" fmla="*/ 500 w 16597"/>
                          <a:gd name="connsiteY20" fmla="*/ 8206 h 8587"/>
                          <a:gd name="connsiteX21" fmla="*/ 310 w 16597"/>
                          <a:gd name="connsiteY21" fmla="*/ 8111 h 8587"/>
                          <a:gd name="connsiteX22" fmla="*/ 2691 w 16597"/>
                          <a:gd name="connsiteY22" fmla="*/ 8301 h 858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</a:cxnLst>
                        <a:rect l="l" t="t" r="r" b="b"/>
                        <a:pathLst>
                          <a:path w="16597" h="8587">
                            <a:moveTo>
                              <a:pt x="2691" y="8301"/>
                            </a:moveTo>
                            <a:cubicBezTo>
                              <a:pt x="1929" y="8301"/>
                              <a:pt x="1167" y="8492"/>
                              <a:pt x="500" y="8587"/>
                            </a:cubicBezTo>
                            <a:cubicBezTo>
                              <a:pt x="405" y="8587"/>
                              <a:pt x="405" y="8587"/>
                              <a:pt x="310" y="8492"/>
                            </a:cubicBezTo>
                            <a:lnTo>
                              <a:pt x="310" y="8492"/>
                            </a:lnTo>
                            <a:cubicBezTo>
                              <a:pt x="-167" y="7349"/>
                              <a:pt x="24" y="6206"/>
                              <a:pt x="119" y="5063"/>
                            </a:cubicBezTo>
                            <a:cubicBezTo>
                              <a:pt x="310" y="3920"/>
                              <a:pt x="405" y="2777"/>
                              <a:pt x="1072" y="1729"/>
                            </a:cubicBezTo>
                            <a:cubicBezTo>
                              <a:pt x="1834" y="586"/>
                              <a:pt x="3167" y="205"/>
                              <a:pt x="4310" y="110"/>
                            </a:cubicBezTo>
                            <a:cubicBezTo>
                              <a:pt x="5548" y="-81"/>
                              <a:pt x="6691" y="15"/>
                              <a:pt x="7834" y="110"/>
                            </a:cubicBezTo>
                            <a:lnTo>
                              <a:pt x="7834" y="110"/>
                            </a:lnTo>
                            <a:cubicBezTo>
                              <a:pt x="8025" y="110"/>
                              <a:pt x="8215" y="300"/>
                              <a:pt x="8215" y="396"/>
                            </a:cubicBezTo>
                            <a:cubicBezTo>
                              <a:pt x="8311" y="1253"/>
                              <a:pt x="8596" y="2205"/>
                              <a:pt x="8977" y="2967"/>
                            </a:cubicBezTo>
                            <a:cubicBezTo>
                              <a:pt x="9358" y="3729"/>
                              <a:pt x="10025" y="4396"/>
                              <a:pt x="10882" y="4872"/>
                            </a:cubicBezTo>
                            <a:cubicBezTo>
                              <a:pt x="12597" y="5634"/>
                              <a:pt x="14692" y="5634"/>
                              <a:pt x="16597" y="6015"/>
                            </a:cubicBezTo>
                            <a:cubicBezTo>
                              <a:pt x="14597" y="5920"/>
                              <a:pt x="12597" y="6111"/>
                              <a:pt x="10597" y="5349"/>
                            </a:cubicBezTo>
                            <a:cubicBezTo>
                              <a:pt x="9644" y="4968"/>
                              <a:pt x="8787" y="4206"/>
                              <a:pt x="8311" y="3253"/>
                            </a:cubicBezTo>
                            <a:cubicBezTo>
                              <a:pt x="7834" y="2396"/>
                              <a:pt x="7549" y="1443"/>
                              <a:pt x="7453" y="396"/>
                            </a:cubicBezTo>
                            <a:lnTo>
                              <a:pt x="7834" y="681"/>
                            </a:lnTo>
                            <a:cubicBezTo>
                              <a:pt x="6691" y="586"/>
                              <a:pt x="5548" y="586"/>
                              <a:pt x="4405" y="681"/>
                            </a:cubicBezTo>
                            <a:cubicBezTo>
                              <a:pt x="3262" y="777"/>
                              <a:pt x="2215" y="1062"/>
                              <a:pt x="1643" y="1920"/>
                            </a:cubicBezTo>
                            <a:cubicBezTo>
                              <a:pt x="1072" y="2777"/>
                              <a:pt x="881" y="3825"/>
                              <a:pt x="595" y="4968"/>
                            </a:cubicBezTo>
                            <a:cubicBezTo>
                              <a:pt x="405" y="6015"/>
                              <a:pt x="214" y="7158"/>
                              <a:pt x="500" y="8206"/>
                            </a:cubicBezTo>
                            <a:lnTo>
                              <a:pt x="310" y="8111"/>
                            </a:lnTo>
                            <a:cubicBezTo>
                              <a:pt x="1262" y="8206"/>
                              <a:pt x="2024" y="8206"/>
                              <a:pt x="2691" y="8301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1103" name="Freeform: Shape 1102">
                        <a:extLst>
                          <a:ext uri="{FF2B5EF4-FFF2-40B4-BE49-F238E27FC236}">
                            <a16:creationId xmlns:a16="http://schemas.microsoft.com/office/drawing/2014/main" id="{7FEF3654-0E2A-4403-90FE-1C3D9B2B445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56243" y="3121613"/>
                        <a:ext cx="17835" cy="9634"/>
                      </a:xfrm>
                      <a:custGeom>
                        <a:avLst/>
                        <a:gdLst>
                          <a:gd name="connsiteX0" fmla="*/ 976 w 17835"/>
                          <a:gd name="connsiteY0" fmla="*/ 9635 h 9634"/>
                          <a:gd name="connsiteX1" fmla="*/ 310 w 17835"/>
                          <a:gd name="connsiteY1" fmla="*/ 9254 h 9634"/>
                          <a:gd name="connsiteX2" fmla="*/ 119 w 17835"/>
                          <a:gd name="connsiteY2" fmla="*/ 5634 h 9634"/>
                          <a:gd name="connsiteX3" fmla="*/ 214 w 17835"/>
                          <a:gd name="connsiteY3" fmla="*/ 5158 h 9634"/>
                          <a:gd name="connsiteX4" fmla="*/ 1167 w 17835"/>
                          <a:gd name="connsiteY4" fmla="*/ 2015 h 9634"/>
                          <a:gd name="connsiteX5" fmla="*/ 4882 w 17835"/>
                          <a:gd name="connsiteY5" fmla="*/ 110 h 9634"/>
                          <a:gd name="connsiteX6" fmla="*/ 8406 w 17835"/>
                          <a:gd name="connsiteY6" fmla="*/ 110 h 9634"/>
                          <a:gd name="connsiteX7" fmla="*/ 8596 w 17835"/>
                          <a:gd name="connsiteY7" fmla="*/ 110 h 9634"/>
                          <a:gd name="connsiteX8" fmla="*/ 9454 w 17835"/>
                          <a:gd name="connsiteY8" fmla="*/ 872 h 9634"/>
                          <a:gd name="connsiteX9" fmla="*/ 10120 w 17835"/>
                          <a:gd name="connsiteY9" fmla="*/ 3348 h 9634"/>
                          <a:gd name="connsiteX10" fmla="*/ 11740 w 17835"/>
                          <a:gd name="connsiteY10" fmla="*/ 4968 h 9634"/>
                          <a:gd name="connsiteX11" fmla="*/ 15359 w 17835"/>
                          <a:gd name="connsiteY11" fmla="*/ 5825 h 9634"/>
                          <a:gd name="connsiteX12" fmla="*/ 17359 w 17835"/>
                          <a:gd name="connsiteY12" fmla="*/ 6111 h 9634"/>
                          <a:gd name="connsiteX13" fmla="*/ 17836 w 17835"/>
                          <a:gd name="connsiteY13" fmla="*/ 6682 h 9634"/>
                          <a:gd name="connsiteX14" fmla="*/ 17264 w 17835"/>
                          <a:gd name="connsiteY14" fmla="*/ 7158 h 9634"/>
                          <a:gd name="connsiteX15" fmla="*/ 15740 w 17835"/>
                          <a:gd name="connsiteY15" fmla="*/ 7063 h 9634"/>
                          <a:gd name="connsiteX16" fmla="*/ 11168 w 17835"/>
                          <a:gd name="connsiteY16" fmla="*/ 6396 h 9634"/>
                          <a:gd name="connsiteX17" fmla="*/ 8596 w 17835"/>
                          <a:gd name="connsiteY17" fmla="*/ 4110 h 9634"/>
                          <a:gd name="connsiteX18" fmla="*/ 7834 w 17835"/>
                          <a:gd name="connsiteY18" fmla="*/ 1920 h 9634"/>
                          <a:gd name="connsiteX19" fmla="*/ 5263 w 17835"/>
                          <a:gd name="connsiteY19" fmla="*/ 1920 h 9634"/>
                          <a:gd name="connsiteX20" fmla="*/ 2881 w 17835"/>
                          <a:gd name="connsiteY20" fmla="*/ 2967 h 9634"/>
                          <a:gd name="connsiteX21" fmla="*/ 1929 w 17835"/>
                          <a:gd name="connsiteY21" fmla="*/ 5634 h 9634"/>
                          <a:gd name="connsiteX22" fmla="*/ 1929 w 17835"/>
                          <a:gd name="connsiteY22" fmla="*/ 5825 h 9634"/>
                          <a:gd name="connsiteX23" fmla="*/ 1548 w 17835"/>
                          <a:gd name="connsiteY23" fmla="*/ 8206 h 9634"/>
                          <a:gd name="connsiteX24" fmla="*/ 3262 w 17835"/>
                          <a:gd name="connsiteY24" fmla="*/ 8206 h 9634"/>
                          <a:gd name="connsiteX25" fmla="*/ 3739 w 17835"/>
                          <a:gd name="connsiteY25" fmla="*/ 8778 h 9634"/>
                          <a:gd name="connsiteX26" fmla="*/ 3167 w 17835"/>
                          <a:gd name="connsiteY26" fmla="*/ 9254 h 9634"/>
                          <a:gd name="connsiteX27" fmla="*/ 1072 w 17835"/>
                          <a:gd name="connsiteY27" fmla="*/ 9540 h 9634"/>
                          <a:gd name="connsiteX28" fmla="*/ 976 w 17835"/>
                          <a:gd name="connsiteY28" fmla="*/ 9635 h 963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</a:cxnLst>
                        <a:rect l="l" t="t" r="r" b="b"/>
                        <a:pathLst>
                          <a:path w="17835" h="9634">
                            <a:moveTo>
                              <a:pt x="976" y="9635"/>
                            </a:moveTo>
                            <a:cubicBezTo>
                              <a:pt x="691" y="9635"/>
                              <a:pt x="405" y="9444"/>
                              <a:pt x="310" y="9254"/>
                            </a:cubicBezTo>
                            <a:cubicBezTo>
                              <a:pt x="-167" y="8016"/>
                              <a:pt x="24" y="6777"/>
                              <a:pt x="119" y="5634"/>
                            </a:cubicBezTo>
                            <a:lnTo>
                              <a:pt x="214" y="5158"/>
                            </a:lnTo>
                            <a:cubicBezTo>
                              <a:pt x="405" y="4206"/>
                              <a:pt x="500" y="3063"/>
                              <a:pt x="1167" y="2015"/>
                            </a:cubicBezTo>
                            <a:cubicBezTo>
                              <a:pt x="1834" y="967"/>
                              <a:pt x="3072" y="300"/>
                              <a:pt x="4882" y="110"/>
                            </a:cubicBezTo>
                            <a:cubicBezTo>
                              <a:pt x="6120" y="-81"/>
                              <a:pt x="7263" y="15"/>
                              <a:pt x="8406" y="110"/>
                            </a:cubicBezTo>
                            <a:lnTo>
                              <a:pt x="8596" y="110"/>
                            </a:lnTo>
                            <a:cubicBezTo>
                              <a:pt x="9073" y="110"/>
                              <a:pt x="9454" y="491"/>
                              <a:pt x="9454" y="872"/>
                            </a:cubicBezTo>
                            <a:cubicBezTo>
                              <a:pt x="9549" y="1824"/>
                              <a:pt x="9835" y="2586"/>
                              <a:pt x="10120" y="3348"/>
                            </a:cubicBezTo>
                            <a:cubicBezTo>
                              <a:pt x="10501" y="4110"/>
                              <a:pt x="11073" y="4587"/>
                              <a:pt x="11740" y="4968"/>
                            </a:cubicBezTo>
                            <a:cubicBezTo>
                              <a:pt x="12787" y="5444"/>
                              <a:pt x="14026" y="5634"/>
                              <a:pt x="15359" y="5825"/>
                            </a:cubicBezTo>
                            <a:cubicBezTo>
                              <a:pt x="16026" y="5920"/>
                              <a:pt x="16693" y="6015"/>
                              <a:pt x="17359" y="6111"/>
                            </a:cubicBezTo>
                            <a:cubicBezTo>
                              <a:pt x="17645" y="6206"/>
                              <a:pt x="17836" y="6396"/>
                              <a:pt x="17836" y="6682"/>
                            </a:cubicBezTo>
                            <a:cubicBezTo>
                              <a:pt x="17836" y="6968"/>
                              <a:pt x="17550" y="7158"/>
                              <a:pt x="17264" y="7158"/>
                            </a:cubicBezTo>
                            <a:cubicBezTo>
                              <a:pt x="16788" y="7158"/>
                              <a:pt x="16216" y="7158"/>
                              <a:pt x="15740" y="7063"/>
                            </a:cubicBezTo>
                            <a:cubicBezTo>
                              <a:pt x="14216" y="7063"/>
                              <a:pt x="12692" y="6968"/>
                              <a:pt x="11168" y="6396"/>
                            </a:cubicBezTo>
                            <a:cubicBezTo>
                              <a:pt x="10025" y="5920"/>
                              <a:pt x="9073" y="5063"/>
                              <a:pt x="8596" y="4110"/>
                            </a:cubicBezTo>
                            <a:cubicBezTo>
                              <a:pt x="8215" y="3444"/>
                              <a:pt x="7930" y="2682"/>
                              <a:pt x="7834" y="1920"/>
                            </a:cubicBezTo>
                            <a:cubicBezTo>
                              <a:pt x="6977" y="1920"/>
                              <a:pt x="6120" y="1920"/>
                              <a:pt x="5263" y="1920"/>
                            </a:cubicBezTo>
                            <a:cubicBezTo>
                              <a:pt x="4024" y="2015"/>
                              <a:pt x="3262" y="2396"/>
                              <a:pt x="2881" y="2967"/>
                            </a:cubicBezTo>
                            <a:cubicBezTo>
                              <a:pt x="2405" y="3729"/>
                              <a:pt x="2119" y="4682"/>
                              <a:pt x="1929" y="5634"/>
                            </a:cubicBezTo>
                            <a:lnTo>
                              <a:pt x="1929" y="5825"/>
                            </a:lnTo>
                            <a:cubicBezTo>
                              <a:pt x="1643" y="6682"/>
                              <a:pt x="1453" y="7444"/>
                              <a:pt x="1548" y="8206"/>
                            </a:cubicBezTo>
                            <a:cubicBezTo>
                              <a:pt x="2215" y="8111"/>
                              <a:pt x="2786" y="8111"/>
                              <a:pt x="3262" y="8206"/>
                            </a:cubicBezTo>
                            <a:cubicBezTo>
                              <a:pt x="3548" y="8206"/>
                              <a:pt x="3739" y="8492"/>
                              <a:pt x="3739" y="8778"/>
                            </a:cubicBezTo>
                            <a:cubicBezTo>
                              <a:pt x="3739" y="9063"/>
                              <a:pt x="3453" y="9254"/>
                              <a:pt x="3167" y="9254"/>
                            </a:cubicBezTo>
                            <a:cubicBezTo>
                              <a:pt x="2500" y="9254"/>
                              <a:pt x="1834" y="9349"/>
                              <a:pt x="1072" y="9540"/>
                            </a:cubicBezTo>
                            <a:cubicBezTo>
                              <a:pt x="1072" y="9635"/>
                              <a:pt x="1072" y="9635"/>
                              <a:pt x="976" y="9635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</p:grpSp>
              <p:grpSp>
                <p:nvGrpSpPr>
                  <p:cNvPr id="1075" name="Graphic 1">
                    <a:extLst>
                      <a:ext uri="{FF2B5EF4-FFF2-40B4-BE49-F238E27FC236}">
                        <a16:creationId xmlns:a16="http://schemas.microsoft.com/office/drawing/2014/main" id="{210674C3-A0FE-4708-A004-6226C47A87A1}"/>
                      </a:ext>
                    </a:extLst>
                  </p:cNvPr>
                  <p:cNvGrpSpPr/>
                  <p:nvPr/>
                </p:nvGrpSpPr>
                <p:grpSpPr>
                  <a:xfrm>
                    <a:off x="5904070" y="3118389"/>
                    <a:ext cx="14799" cy="14954"/>
                    <a:chOff x="5904070" y="3118389"/>
                    <a:chExt cx="14799" cy="14954"/>
                  </a:xfrm>
                  <a:solidFill>
                    <a:srgbClr val="3F1900"/>
                  </a:solidFill>
                </p:grpSpPr>
                <p:grpSp>
                  <p:nvGrpSpPr>
                    <p:cNvPr id="1086" name="Graphic 1">
                      <a:extLst>
                        <a:ext uri="{FF2B5EF4-FFF2-40B4-BE49-F238E27FC236}">
                          <a16:creationId xmlns:a16="http://schemas.microsoft.com/office/drawing/2014/main" id="{E5A73F7C-EDB6-4BDA-8678-5B258A4C3423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04070" y="3118389"/>
                      <a:ext cx="14799" cy="10858"/>
                      <a:chOff x="5904070" y="3118389"/>
                      <a:chExt cx="14799" cy="10858"/>
                    </a:xfrm>
                    <a:solidFill>
                      <a:srgbClr val="3F1900"/>
                    </a:solidFill>
                  </p:grpSpPr>
                  <p:sp>
                    <p:nvSpPr>
                      <p:cNvPr id="1096" name="Freeform: Shape 1095">
                        <a:extLst>
                          <a:ext uri="{FF2B5EF4-FFF2-40B4-BE49-F238E27FC236}">
                            <a16:creationId xmlns:a16="http://schemas.microsoft.com/office/drawing/2014/main" id="{35D5AF04-615D-4BEC-9479-F1B5F08D755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4642" y="3119089"/>
                        <a:ext cx="13715" cy="9682"/>
                      </a:xfrm>
                      <a:custGeom>
                        <a:avLst/>
                        <a:gdLst>
                          <a:gd name="connsiteX0" fmla="*/ 1715 w 13715"/>
                          <a:gd name="connsiteY0" fmla="*/ 9492 h 9682"/>
                          <a:gd name="connsiteX1" fmla="*/ 95 w 13715"/>
                          <a:gd name="connsiteY1" fmla="*/ 9683 h 9682"/>
                          <a:gd name="connsiteX2" fmla="*/ 0 w 13715"/>
                          <a:gd name="connsiteY2" fmla="*/ 9588 h 9682"/>
                          <a:gd name="connsiteX3" fmla="*/ 0 w 13715"/>
                          <a:gd name="connsiteY3" fmla="*/ 9588 h 9682"/>
                          <a:gd name="connsiteX4" fmla="*/ 0 w 13715"/>
                          <a:gd name="connsiteY4" fmla="*/ 9588 h 9682"/>
                          <a:gd name="connsiteX5" fmla="*/ 2286 w 13715"/>
                          <a:gd name="connsiteY5" fmla="*/ 6254 h 9682"/>
                          <a:gd name="connsiteX6" fmla="*/ 5429 w 13715"/>
                          <a:gd name="connsiteY6" fmla="*/ 3682 h 9682"/>
                          <a:gd name="connsiteX7" fmla="*/ 7239 w 13715"/>
                          <a:gd name="connsiteY7" fmla="*/ 2539 h 9682"/>
                          <a:gd name="connsiteX8" fmla="*/ 8096 w 13715"/>
                          <a:gd name="connsiteY8" fmla="*/ 2253 h 9682"/>
                          <a:gd name="connsiteX9" fmla="*/ 8287 w 13715"/>
                          <a:gd name="connsiteY9" fmla="*/ 1682 h 9682"/>
                          <a:gd name="connsiteX10" fmla="*/ 8573 w 13715"/>
                          <a:gd name="connsiteY10" fmla="*/ 634 h 9682"/>
                          <a:gd name="connsiteX11" fmla="*/ 9620 w 13715"/>
                          <a:gd name="connsiteY11" fmla="*/ 63 h 9682"/>
                          <a:gd name="connsiteX12" fmla="*/ 10763 w 13715"/>
                          <a:gd name="connsiteY12" fmla="*/ 158 h 9682"/>
                          <a:gd name="connsiteX13" fmla="*/ 11335 w 13715"/>
                          <a:gd name="connsiteY13" fmla="*/ 1110 h 9682"/>
                          <a:gd name="connsiteX14" fmla="*/ 11144 w 13715"/>
                          <a:gd name="connsiteY14" fmla="*/ 920 h 9682"/>
                          <a:gd name="connsiteX15" fmla="*/ 13526 w 13715"/>
                          <a:gd name="connsiteY15" fmla="*/ 1206 h 9682"/>
                          <a:gd name="connsiteX16" fmla="*/ 13526 w 13715"/>
                          <a:gd name="connsiteY16" fmla="*/ 1206 h 9682"/>
                          <a:gd name="connsiteX17" fmla="*/ 13716 w 13715"/>
                          <a:gd name="connsiteY17" fmla="*/ 1015 h 9682"/>
                          <a:gd name="connsiteX18" fmla="*/ 13621 w 13715"/>
                          <a:gd name="connsiteY18" fmla="*/ 1301 h 9682"/>
                          <a:gd name="connsiteX19" fmla="*/ 13621 w 13715"/>
                          <a:gd name="connsiteY19" fmla="*/ 1301 h 9682"/>
                          <a:gd name="connsiteX20" fmla="*/ 11240 w 13715"/>
                          <a:gd name="connsiteY20" fmla="*/ 1396 h 9682"/>
                          <a:gd name="connsiteX21" fmla="*/ 11049 w 13715"/>
                          <a:gd name="connsiteY21" fmla="*/ 1206 h 9682"/>
                          <a:gd name="connsiteX22" fmla="*/ 11049 w 13715"/>
                          <a:gd name="connsiteY22" fmla="*/ 1206 h 9682"/>
                          <a:gd name="connsiteX23" fmla="*/ 9811 w 13715"/>
                          <a:gd name="connsiteY23" fmla="*/ 634 h 9682"/>
                          <a:gd name="connsiteX24" fmla="*/ 9049 w 13715"/>
                          <a:gd name="connsiteY24" fmla="*/ 1777 h 9682"/>
                          <a:gd name="connsiteX25" fmla="*/ 8573 w 13715"/>
                          <a:gd name="connsiteY25" fmla="*/ 2920 h 9682"/>
                          <a:gd name="connsiteX26" fmla="*/ 7525 w 13715"/>
                          <a:gd name="connsiteY26" fmla="*/ 3396 h 9682"/>
                          <a:gd name="connsiteX27" fmla="*/ 6001 w 13715"/>
                          <a:gd name="connsiteY27" fmla="*/ 4444 h 9682"/>
                          <a:gd name="connsiteX28" fmla="*/ 2667 w 13715"/>
                          <a:gd name="connsiteY28" fmla="*/ 6635 h 9682"/>
                          <a:gd name="connsiteX29" fmla="*/ 191 w 13715"/>
                          <a:gd name="connsiteY29" fmla="*/ 9492 h 9682"/>
                          <a:gd name="connsiteX30" fmla="*/ 95 w 13715"/>
                          <a:gd name="connsiteY30" fmla="*/ 9302 h 9682"/>
                          <a:gd name="connsiteX31" fmla="*/ 1715 w 13715"/>
                          <a:gd name="connsiteY31" fmla="*/ 9492 h 968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</a:cxnLst>
                        <a:rect l="l" t="t" r="r" b="b"/>
                        <a:pathLst>
                          <a:path w="13715" h="9682">
                            <a:moveTo>
                              <a:pt x="1715" y="9492"/>
                            </a:moveTo>
                            <a:cubicBezTo>
                              <a:pt x="1143" y="9588"/>
                              <a:pt x="667" y="9588"/>
                              <a:pt x="95" y="9683"/>
                            </a:cubicBezTo>
                            <a:cubicBezTo>
                              <a:pt x="0" y="9683"/>
                              <a:pt x="0" y="9683"/>
                              <a:pt x="0" y="9588"/>
                            </a:cubicBezTo>
                            <a:lnTo>
                              <a:pt x="0" y="9588"/>
                            </a:lnTo>
                            <a:lnTo>
                              <a:pt x="0" y="9588"/>
                            </a:lnTo>
                            <a:cubicBezTo>
                              <a:pt x="286" y="8254"/>
                              <a:pt x="1333" y="7302"/>
                              <a:pt x="2286" y="6254"/>
                            </a:cubicBezTo>
                            <a:cubicBezTo>
                              <a:pt x="3239" y="5301"/>
                              <a:pt x="4382" y="4539"/>
                              <a:pt x="5429" y="3682"/>
                            </a:cubicBezTo>
                            <a:cubicBezTo>
                              <a:pt x="5905" y="3301"/>
                              <a:pt x="6477" y="2825"/>
                              <a:pt x="7239" y="2539"/>
                            </a:cubicBezTo>
                            <a:cubicBezTo>
                              <a:pt x="7620" y="2444"/>
                              <a:pt x="7906" y="2349"/>
                              <a:pt x="8096" y="2253"/>
                            </a:cubicBezTo>
                            <a:cubicBezTo>
                              <a:pt x="8192" y="2253"/>
                              <a:pt x="8287" y="1872"/>
                              <a:pt x="8287" y="1682"/>
                            </a:cubicBezTo>
                            <a:cubicBezTo>
                              <a:pt x="8287" y="1396"/>
                              <a:pt x="8287" y="1015"/>
                              <a:pt x="8573" y="634"/>
                            </a:cubicBezTo>
                            <a:cubicBezTo>
                              <a:pt x="8858" y="253"/>
                              <a:pt x="9334" y="158"/>
                              <a:pt x="9620" y="63"/>
                            </a:cubicBezTo>
                            <a:cubicBezTo>
                              <a:pt x="10001" y="-33"/>
                              <a:pt x="10382" y="-33"/>
                              <a:pt x="10763" y="158"/>
                            </a:cubicBezTo>
                            <a:cubicBezTo>
                              <a:pt x="11240" y="348"/>
                              <a:pt x="11335" y="825"/>
                              <a:pt x="11335" y="1110"/>
                            </a:cubicBezTo>
                            <a:lnTo>
                              <a:pt x="11144" y="920"/>
                            </a:lnTo>
                            <a:cubicBezTo>
                              <a:pt x="11906" y="1015"/>
                              <a:pt x="12764" y="920"/>
                              <a:pt x="13526" y="1206"/>
                            </a:cubicBezTo>
                            <a:lnTo>
                              <a:pt x="13526" y="1206"/>
                            </a:lnTo>
                            <a:lnTo>
                              <a:pt x="13716" y="1015"/>
                            </a:lnTo>
                            <a:lnTo>
                              <a:pt x="13621" y="1301"/>
                            </a:lnTo>
                            <a:cubicBezTo>
                              <a:pt x="13621" y="1301"/>
                              <a:pt x="13621" y="1301"/>
                              <a:pt x="13621" y="1301"/>
                            </a:cubicBezTo>
                            <a:cubicBezTo>
                              <a:pt x="12859" y="1206"/>
                              <a:pt x="12001" y="1301"/>
                              <a:pt x="11240" y="1396"/>
                            </a:cubicBezTo>
                            <a:cubicBezTo>
                              <a:pt x="11144" y="1396"/>
                              <a:pt x="11049" y="1301"/>
                              <a:pt x="11049" y="1206"/>
                            </a:cubicBezTo>
                            <a:lnTo>
                              <a:pt x="11049" y="1206"/>
                            </a:lnTo>
                            <a:cubicBezTo>
                              <a:pt x="10954" y="539"/>
                              <a:pt x="10477" y="444"/>
                              <a:pt x="9811" y="634"/>
                            </a:cubicBezTo>
                            <a:cubicBezTo>
                              <a:pt x="9144" y="825"/>
                              <a:pt x="9049" y="1015"/>
                              <a:pt x="9049" y="1777"/>
                            </a:cubicBezTo>
                            <a:cubicBezTo>
                              <a:pt x="9049" y="2158"/>
                              <a:pt x="9049" y="2539"/>
                              <a:pt x="8573" y="2920"/>
                            </a:cubicBezTo>
                            <a:cubicBezTo>
                              <a:pt x="8192" y="3206"/>
                              <a:pt x="7810" y="3301"/>
                              <a:pt x="7525" y="3396"/>
                            </a:cubicBezTo>
                            <a:cubicBezTo>
                              <a:pt x="6953" y="3587"/>
                              <a:pt x="6477" y="3968"/>
                              <a:pt x="6001" y="4444"/>
                            </a:cubicBezTo>
                            <a:cubicBezTo>
                              <a:pt x="4763" y="5111"/>
                              <a:pt x="3620" y="5778"/>
                              <a:pt x="2667" y="6635"/>
                            </a:cubicBezTo>
                            <a:cubicBezTo>
                              <a:pt x="1715" y="7492"/>
                              <a:pt x="667" y="8349"/>
                              <a:pt x="191" y="9492"/>
                            </a:cubicBezTo>
                            <a:lnTo>
                              <a:pt x="95" y="9302"/>
                            </a:lnTo>
                            <a:cubicBezTo>
                              <a:pt x="667" y="9397"/>
                              <a:pt x="1143" y="9397"/>
                              <a:pt x="1715" y="9492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1097" name="Freeform: Shape 1096">
                        <a:extLst>
                          <a:ext uri="{FF2B5EF4-FFF2-40B4-BE49-F238E27FC236}">
                            <a16:creationId xmlns:a16="http://schemas.microsoft.com/office/drawing/2014/main" id="{919E7B6D-1F54-4C4B-BF6B-0811C46CD7E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4070" y="3118389"/>
                        <a:ext cx="14799" cy="10858"/>
                      </a:xfrm>
                      <a:custGeom>
                        <a:avLst/>
                        <a:gdLst>
                          <a:gd name="connsiteX0" fmla="*/ 667 w 14799"/>
                          <a:gd name="connsiteY0" fmla="*/ 10859 h 10858"/>
                          <a:gd name="connsiteX1" fmla="*/ 0 w 14799"/>
                          <a:gd name="connsiteY1" fmla="*/ 10287 h 10858"/>
                          <a:gd name="connsiteX2" fmla="*/ 0 w 14799"/>
                          <a:gd name="connsiteY2" fmla="*/ 10097 h 10858"/>
                          <a:gd name="connsiteX3" fmla="*/ 2000 w 14799"/>
                          <a:gd name="connsiteY3" fmla="*/ 6858 h 10858"/>
                          <a:gd name="connsiteX4" fmla="*/ 2381 w 14799"/>
                          <a:gd name="connsiteY4" fmla="*/ 6477 h 10858"/>
                          <a:gd name="connsiteX5" fmla="*/ 4572 w 14799"/>
                          <a:gd name="connsiteY5" fmla="*/ 4667 h 10858"/>
                          <a:gd name="connsiteX6" fmla="*/ 5524 w 14799"/>
                          <a:gd name="connsiteY6" fmla="*/ 3905 h 10858"/>
                          <a:gd name="connsiteX7" fmla="*/ 7430 w 14799"/>
                          <a:gd name="connsiteY7" fmla="*/ 2667 h 10858"/>
                          <a:gd name="connsiteX8" fmla="*/ 7715 w 14799"/>
                          <a:gd name="connsiteY8" fmla="*/ 2572 h 10858"/>
                          <a:gd name="connsiteX9" fmla="*/ 8191 w 14799"/>
                          <a:gd name="connsiteY9" fmla="*/ 2381 h 10858"/>
                          <a:gd name="connsiteX10" fmla="*/ 8191 w 14799"/>
                          <a:gd name="connsiteY10" fmla="*/ 2381 h 10858"/>
                          <a:gd name="connsiteX11" fmla="*/ 8191 w 14799"/>
                          <a:gd name="connsiteY11" fmla="*/ 2191 h 10858"/>
                          <a:gd name="connsiteX12" fmla="*/ 8191 w 14799"/>
                          <a:gd name="connsiteY12" fmla="*/ 2000 h 10858"/>
                          <a:gd name="connsiteX13" fmla="*/ 8572 w 14799"/>
                          <a:gd name="connsiteY13" fmla="*/ 857 h 10858"/>
                          <a:gd name="connsiteX14" fmla="*/ 10001 w 14799"/>
                          <a:gd name="connsiteY14" fmla="*/ 95 h 10858"/>
                          <a:gd name="connsiteX15" fmla="*/ 11525 w 14799"/>
                          <a:gd name="connsiteY15" fmla="*/ 190 h 10858"/>
                          <a:gd name="connsiteX16" fmla="*/ 12287 w 14799"/>
                          <a:gd name="connsiteY16" fmla="*/ 1048 h 10858"/>
                          <a:gd name="connsiteX17" fmla="*/ 12478 w 14799"/>
                          <a:gd name="connsiteY17" fmla="*/ 1048 h 10858"/>
                          <a:gd name="connsiteX18" fmla="*/ 13811 w 14799"/>
                          <a:gd name="connsiteY18" fmla="*/ 1238 h 10858"/>
                          <a:gd name="connsiteX19" fmla="*/ 14478 w 14799"/>
                          <a:gd name="connsiteY19" fmla="*/ 1143 h 10858"/>
                          <a:gd name="connsiteX20" fmla="*/ 14764 w 14799"/>
                          <a:gd name="connsiteY20" fmla="*/ 1810 h 10858"/>
                          <a:gd name="connsiteX21" fmla="*/ 14573 w 14799"/>
                          <a:gd name="connsiteY21" fmla="*/ 2000 h 10858"/>
                          <a:gd name="connsiteX22" fmla="*/ 14002 w 14799"/>
                          <a:gd name="connsiteY22" fmla="*/ 2381 h 10858"/>
                          <a:gd name="connsiteX23" fmla="*/ 12478 w 14799"/>
                          <a:gd name="connsiteY23" fmla="*/ 2381 h 10858"/>
                          <a:gd name="connsiteX24" fmla="*/ 11620 w 14799"/>
                          <a:gd name="connsiteY24" fmla="*/ 2477 h 10858"/>
                          <a:gd name="connsiteX25" fmla="*/ 10859 w 14799"/>
                          <a:gd name="connsiteY25" fmla="*/ 1905 h 10858"/>
                          <a:gd name="connsiteX26" fmla="*/ 10859 w 14799"/>
                          <a:gd name="connsiteY26" fmla="*/ 1715 h 10858"/>
                          <a:gd name="connsiteX27" fmla="*/ 10859 w 14799"/>
                          <a:gd name="connsiteY27" fmla="*/ 1715 h 10858"/>
                          <a:gd name="connsiteX28" fmla="*/ 10382 w 14799"/>
                          <a:gd name="connsiteY28" fmla="*/ 1810 h 10858"/>
                          <a:gd name="connsiteX29" fmla="*/ 10096 w 14799"/>
                          <a:gd name="connsiteY29" fmla="*/ 1905 h 10858"/>
                          <a:gd name="connsiteX30" fmla="*/ 10096 w 14799"/>
                          <a:gd name="connsiteY30" fmla="*/ 2381 h 10858"/>
                          <a:gd name="connsiteX31" fmla="*/ 10096 w 14799"/>
                          <a:gd name="connsiteY31" fmla="*/ 2572 h 10858"/>
                          <a:gd name="connsiteX32" fmla="*/ 9430 w 14799"/>
                          <a:gd name="connsiteY32" fmla="*/ 4000 h 10858"/>
                          <a:gd name="connsiteX33" fmla="*/ 8477 w 14799"/>
                          <a:gd name="connsiteY33" fmla="*/ 4477 h 10858"/>
                          <a:gd name="connsiteX34" fmla="*/ 8287 w 14799"/>
                          <a:gd name="connsiteY34" fmla="*/ 4572 h 10858"/>
                          <a:gd name="connsiteX35" fmla="*/ 6953 w 14799"/>
                          <a:gd name="connsiteY35" fmla="*/ 5429 h 10858"/>
                          <a:gd name="connsiteX36" fmla="*/ 5524 w 14799"/>
                          <a:gd name="connsiteY36" fmla="*/ 6477 h 10858"/>
                          <a:gd name="connsiteX37" fmla="*/ 3810 w 14799"/>
                          <a:gd name="connsiteY37" fmla="*/ 7811 h 10858"/>
                          <a:gd name="connsiteX38" fmla="*/ 2000 w 14799"/>
                          <a:gd name="connsiteY38" fmla="*/ 9620 h 10858"/>
                          <a:gd name="connsiteX39" fmla="*/ 2572 w 14799"/>
                          <a:gd name="connsiteY39" fmla="*/ 9620 h 10858"/>
                          <a:gd name="connsiteX40" fmla="*/ 3048 w 14799"/>
                          <a:gd name="connsiteY40" fmla="*/ 10097 h 10858"/>
                          <a:gd name="connsiteX41" fmla="*/ 2572 w 14799"/>
                          <a:gd name="connsiteY41" fmla="*/ 10668 h 10858"/>
                          <a:gd name="connsiteX42" fmla="*/ 667 w 14799"/>
                          <a:gd name="connsiteY42" fmla="*/ 10859 h 10858"/>
                          <a:gd name="connsiteX43" fmla="*/ 667 w 14799"/>
                          <a:gd name="connsiteY43" fmla="*/ 10859 h 1085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</a:cxnLst>
                        <a:rect l="l" t="t" r="r" b="b"/>
                        <a:pathLst>
                          <a:path w="14799" h="10858">
                            <a:moveTo>
                              <a:pt x="667" y="10859"/>
                            </a:moveTo>
                            <a:cubicBezTo>
                              <a:pt x="286" y="10859"/>
                              <a:pt x="0" y="10573"/>
                              <a:pt x="0" y="10287"/>
                            </a:cubicBezTo>
                            <a:cubicBezTo>
                              <a:pt x="0" y="10287"/>
                              <a:pt x="0" y="10192"/>
                              <a:pt x="0" y="10097"/>
                            </a:cubicBezTo>
                            <a:cubicBezTo>
                              <a:pt x="286" y="8668"/>
                              <a:pt x="1238" y="7715"/>
                              <a:pt x="2000" y="6858"/>
                            </a:cubicBezTo>
                            <a:lnTo>
                              <a:pt x="2381" y="6477"/>
                            </a:lnTo>
                            <a:cubicBezTo>
                              <a:pt x="3048" y="5810"/>
                              <a:pt x="3810" y="5239"/>
                              <a:pt x="4572" y="4667"/>
                            </a:cubicBezTo>
                            <a:cubicBezTo>
                              <a:pt x="4953" y="4382"/>
                              <a:pt x="5239" y="4191"/>
                              <a:pt x="5524" y="3905"/>
                            </a:cubicBezTo>
                            <a:cubicBezTo>
                              <a:pt x="6001" y="3524"/>
                              <a:pt x="6667" y="3048"/>
                              <a:pt x="7430" y="2667"/>
                            </a:cubicBezTo>
                            <a:lnTo>
                              <a:pt x="7715" y="2572"/>
                            </a:lnTo>
                            <a:cubicBezTo>
                              <a:pt x="7906" y="2477"/>
                              <a:pt x="8096" y="2477"/>
                              <a:pt x="8191" y="2381"/>
                            </a:cubicBezTo>
                            <a:lnTo>
                              <a:pt x="8191" y="2381"/>
                            </a:lnTo>
                            <a:cubicBezTo>
                              <a:pt x="8191" y="2381"/>
                              <a:pt x="8191" y="2286"/>
                              <a:pt x="8191" y="2191"/>
                            </a:cubicBezTo>
                            <a:cubicBezTo>
                              <a:pt x="8191" y="2096"/>
                              <a:pt x="8191" y="2000"/>
                              <a:pt x="8191" y="2000"/>
                            </a:cubicBezTo>
                            <a:cubicBezTo>
                              <a:pt x="8191" y="1715"/>
                              <a:pt x="8287" y="1333"/>
                              <a:pt x="8572" y="857"/>
                            </a:cubicBezTo>
                            <a:cubicBezTo>
                              <a:pt x="8954" y="286"/>
                              <a:pt x="9620" y="95"/>
                              <a:pt x="10001" y="95"/>
                            </a:cubicBezTo>
                            <a:cubicBezTo>
                              <a:pt x="10382" y="0"/>
                              <a:pt x="10954" y="-95"/>
                              <a:pt x="11525" y="190"/>
                            </a:cubicBezTo>
                            <a:cubicBezTo>
                              <a:pt x="11906" y="381"/>
                              <a:pt x="12192" y="667"/>
                              <a:pt x="12287" y="1048"/>
                            </a:cubicBezTo>
                            <a:cubicBezTo>
                              <a:pt x="12383" y="1048"/>
                              <a:pt x="12383" y="1048"/>
                              <a:pt x="12478" y="1048"/>
                            </a:cubicBezTo>
                            <a:cubicBezTo>
                              <a:pt x="12954" y="1048"/>
                              <a:pt x="13335" y="1143"/>
                              <a:pt x="13811" y="1238"/>
                            </a:cubicBezTo>
                            <a:cubicBezTo>
                              <a:pt x="14002" y="1048"/>
                              <a:pt x="14192" y="1048"/>
                              <a:pt x="14478" y="1143"/>
                            </a:cubicBezTo>
                            <a:cubicBezTo>
                              <a:pt x="14764" y="1238"/>
                              <a:pt x="14859" y="1524"/>
                              <a:pt x="14764" y="1810"/>
                            </a:cubicBezTo>
                            <a:lnTo>
                              <a:pt x="14573" y="2000"/>
                            </a:lnTo>
                            <a:cubicBezTo>
                              <a:pt x="14478" y="2191"/>
                              <a:pt x="14287" y="2381"/>
                              <a:pt x="14002" y="2381"/>
                            </a:cubicBezTo>
                            <a:cubicBezTo>
                              <a:pt x="13430" y="2286"/>
                              <a:pt x="12954" y="2381"/>
                              <a:pt x="12478" y="2381"/>
                            </a:cubicBezTo>
                            <a:cubicBezTo>
                              <a:pt x="12192" y="2381"/>
                              <a:pt x="11906" y="2381"/>
                              <a:pt x="11620" y="2477"/>
                            </a:cubicBezTo>
                            <a:cubicBezTo>
                              <a:pt x="11239" y="2477"/>
                              <a:pt x="10954" y="2191"/>
                              <a:pt x="10859" y="1905"/>
                            </a:cubicBezTo>
                            <a:cubicBezTo>
                              <a:pt x="10859" y="1715"/>
                              <a:pt x="10859" y="1715"/>
                              <a:pt x="10859" y="1715"/>
                            </a:cubicBezTo>
                            <a:lnTo>
                              <a:pt x="10859" y="1715"/>
                            </a:lnTo>
                            <a:cubicBezTo>
                              <a:pt x="10859" y="1715"/>
                              <a:pt x="10763" y="1619"/>
                              <a:pt x="10382" y="1810"/>
                            </a:cubicBezTo>
                            <a:cubicBezTo>
                              <a:pt x="10096" y="1905"/>
                              <a:pt x="10096" y="1905"/>
                              <a:pt x="10096" y="1905"/>
                            </a:cubicBezTo>
                            <a:cubicBezTo>
                              <a:pt x="10096" y="1905"/>
                              <a:pt x="10096" y="2096"/>
                              <a:pt x="10096" y="2381"/>
                            </a:cubicBezTo>
                            <a:cubicBezTo>
                              <a:pt x="10096" y="2381"/>
                              <a:pt x="10096" y="2477"/>
                              <a:pt x="10096" y="2572"/>
                            </a:cubicBezTo>
                            <a:cubicBezTo>
                              <a:pt x="10096" y="2953"/>
                              <a:pt x="10001" y="3429"/>
                              <a:pt x="9430" y="4000"/>
                            </a:cubicBezTo>
                            <a:cubicBezTo>
                              <a:pt x="9049" y="4286"/>
                              <a:pt x="8668" y="4382"/>
                              <a:pt x="8477" y="4477"/>
                            </a:cubicBezTo>
                            <a:lnTo>
                              <a:pt x="8287" y="4572"/>
                            </a:lnTo>
                            <a:cubicBezTo>
                              <a:pt x="7810" y="4763"/>
                              <a:pt x="7430" y="5143"/>
                              <a:pt x="6953" y="5429"/>
                            </a:cubicBezTo>
                            <a:cubicBezTo>
                              <a:pt x="6477" y="5810"/>
                              <a:pt x="6001" y="6191"/>
                              <a:pt x="5524" y="6477"/>
                            </a:cubicBezTo>
                            <a:cubicBezTo>
                              <a:pt x="4858" y="6953"/>
                              <a:pt x="4286" y="7334"/>
                              <a:pt x="3810" y="7811"/>
                            </a:cubicBezTo>
                            <a:cubicBezTo>
                              <a:pt x="3143" y="8382"/>
                              <a:pt x="2477" y="9049"/>
                              <a:pt x="2000" y="9620"/>
                            </a:cubicBezTo>
                            <a:cubicBezTo>
                              <a:pt x="2191" y="9620"/>
                              <a:pt x="2381" y="9620"/>
                              <a:pt x="2572" y="9620"/>
                            </a:cubicBezTo>
                            <a:cubicBezTo>
                              <a:pt x="2857" y="9620"/>
                              <a:pt x="3048" y="9906"/>
                              <a:pt x="3048" y="10097"/>
                            </a:cubicBezTo>
                            <a:cubicBezTo>
                              <a:pt x="3048" y="10382"/>
                              <a:pt x="2857" y="10573"/>
                              <a:pt x="2572" y="10668"/>
                            </a:cubicBezTo>
                            <a:cubicBezTo>
                              <a:pt x="1810" y="10763"/>
                              <a:pt x="1238" y="10859"/>
                              <a:pt x="667" y="10859"/>
                            </a:cubicBezTo>
                            <a:cubicBezTo>
                              <a:pt x="667" y="10859"/>
                              <a:pt x="667" y="10859"/>
                              <a:pt x="667" y="10859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1087" name="Graphic 1">
                      <a:extLst>
                        <a:ext uri="{FF2B5EF4-FFF2-40B4-BE49-F238E27FC236}">
                          <a16:creationId xmlns:a16="http://schemas.microsoft.com/office/drawing/2014/main" id="{6A78729E-F657-428D-86A1-C56397856F5F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07499" y="3120580"/>
                      <a:ext cx="7524" cy="8572"/>
                      <a:chOff x="5907499" y="3120580"/>
                      <a:chExt cx="7524" cy="8572"/>
                    </a:xfrm>
                    <a:solidFill>
                      <a:srgbClr val="3F1900"/>
                    </a:solidFill>
                  </p:grpSpPr>
                  <p:sp>
                    <p:nvSpPr>
                      <p:cNvPr id="1094" name="Freeform: Shape 1093">
                        <a:extLst>
                          <a:ext uri="{FF2B5EF4-FFF2-40B4-BE49-F238E27FC236}">
                            <a16:creationId xmlns:a16="http://schemas.microsoft.com/office/drawing/2014/main" id="{38161593-5FCA-42E9-8DAD-8F1C8F74AE2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8071" y="3121151"/>
                        <a:ext cx="6421" cy="7448"/>
                      </a:xfrm>
                      <a:custGeom>
                        <a:avLst/>
                        <a:gdLst>
                          <a:gd name="connsiteX0" fmla="*/ 5810 w 6421"/>
                          <a:gd name="connsiteY0" fmla="*/ 0 h 7448"/>
                          <a:gd name="connsiteX1" fmla="*/ 6286 w 6421"/>
                          <a:gd name="connsiteY1" fmla="*/ 1238 h 7448"/>
                          <a:gd name="connsiteX2" fmla="*/ 6382 w 6421"/>
                          <a:gd name="connsiteY2" fmla="*/ 2000 h 7448"/>
                          <a:gd name="connsiteX3" fmla="*/ 6191 w 6421"/>
                          <a:gd name="connsiteY3" fmla="*/ 2667 h 7448"/>
                          <a:gd name="connsiteX4" fmla="*/ 4763 w 6421"/>
                          <a:gd name="connsiteY4" fmla="*/ 4953 h 7448"/>
                          <a:gd name="connsiteX5" fmla="*/ 2762 w 6421"/>
                          <a:gd name="connsiteY5" fmla="*/ 6858 h 7448"/>
                          <a:gd name="connsiteX6" fmla="*/ 0 w 6421"/>
                          <a:gd name="connsiteY6" fmla="*/ 7334 h 7448"/>
                          <a:gd name="connsiteX7" fmla="*/ 2381 w 6421"/>
                          <a:gd name="connsiteY7" fmla="*/ 6382 h 7448"/>
                          <a:gd name="connsiteX8" fmla="*/ 4096 w 6421"/>
                          <a:gd name="connsiteY8" fmla="*/ 4477 h 7448"/>
                          <a:gd name="connsiteX9" fmla="*/ 5715 w 6421"/>
                          <a:gd name="connsiteY9" fmla="*/ 2381 h 7448"/>
                          <a:gd name="connsiteX10" fmla="*/ 6001 w 6421"/>
                          <a:gd name="connsiteY10" fmla="*/ 1334 h 7448"/>
                          <a:gd name="connsiteX11" fmla="*/ 5810 w 6421"/>
                          <a:gd name="connsiteY11" fmla="*/ 0 h 744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</a:cxnLst>
                        <a:rect l="l" t="t" r="r" b="b"/>
                        <a:pathLst>
                          <a:path w="6421" h="7448">
                            <a:moveTo>
                              <a:pt x="5810" y="0"/>
                            </a:moveTo>
                            <a:cubicBezTo>
                              <a:pt x="5905" y="476"/>
                              <a:pt x="6096" y="762"/>
                              <a:pt x="6286" y="1238"/>
                            </a:cubicBezTo>
                            <a:cubicBezTo>
                              <a:pt x="6382" y="1429"/>
                              <a:pt x="6477" y="1715"/>
                              <a:pt x="6382" y="2000"/>
                            </a:cubicBezTo>
                            <a:cubicBezTo>
                              <a:pt x="6382" y="2286"/>
                              <a:pt x="6286" y="2477"/>
                              <a:pt x="6191" y="2667"/>
                            </a:cubicBezTo>
                            <a:cubicBezTo>
                              <a:pt x="5810" y="3524"/>
                              <a:pt x="5239" y="4191"/>
                              <a:pt x="4763" y="4953"/>
                            </a:cubicBezTo>
                            <a:cubicBezTo>
                              <a:pt x="4191" y="5715"/>
                              <a:pt x="3620" y="6382"/>
                              <a:pt x="2762" y="6858"/>
                            </a:cubicBezTo>
                            <a:cubicBezTo>
                              <a:pt x="1905" y="7334"/>
                              <a:pt x="953" y="7620"/>
                              <a:pt x="0" y="7334"/>
                            </a:cubicBezTo>
                            <a:cubicBezTo>
                              <a:pt x="953" y="7239"/>
                              <a:pt x="1715" y="6858"/>
                              <a:pt x="2381" y="6382"/>
                            </a:cubicBezTo>
                            <a:cubicBezTo>
                              <a:pt x="3048" y="5810"/>
                              <a:pt x="3620" y="5144"/>
                              <a:pt x="4096" y="4477"/>
                            </a:cubicBezTo>
                            <a:cubicBezTo>
                              <a:pt x="4572" y="3715"/>
                              <a:pt x="5239" y="3048"/>
                              <a:pt x="5715" y="2381"/>
                            </a:cubicBezTo>
                            <a:cubicBezTo>
                              <a:pt x="5905" y="2000"/>
                              <a:pt x="6096" y="1715"/>
                              <a:pt x="6001" y="1334"/>
                            </a:cubicBezTo>
                            <a:cubicBezTo>
                              <a:pt x="5810" y="857"/>
                              <a:pt x="5715" y="381"/>
                              <a:pt x="5810" y="0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1095" name="Freeform: Shape 1094">
                        <a:extLst>
                          <a:ext uri="{FF2B5EF4-FFF2-40B4-BE49-F238E27FC236}">
                            <a16:creationId xmlns:a16="http://schemas.microsoft.com/office/drawing/2014/main" id="{0F3C4A1D-FAC7-4B82-9849-C3AB463F046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7499" y="3120580"/>
                        <a:ext cx="7524" cy="8572"/>
                      </a:xfrm>
                      <a:custGeom>
                        <a:avLst/>
                        <a:gdLst>
                          <a:gd name="connsiteX0" fmla="*/ 1334 w 7524"/>
                          <a:gd name="connsiteY0" fmla="*/ 8573 h 8572"/>
                          <a:gd name="connsiteX1" fmla="*/ 381 w 7524"/>
                          <a:gd name="connsiteY1" fmla="*/ 8477 h 8572"/>
                          <a:gd name="connsiteX2" fmla="*/ 0 w 7524"/>
                          <a:gd name="connsiteY2" fmla="*/ 7906 h 8572"/>
                          <a:gd name="connsiteX3" fmla="*/ 476 w 7524"/>
                          <a:gd name="connsiteY3" fmla="*/ 7430 h 8572"/>
                          <a:gd name="connsiteX4" fmla="*/ 2572 w 7524"/>
                          <a:gd name="connsiteY4" fmla="*/ 6572 h 8572"/>
                          <a:gd name="connsiteX5" fmla="*/ 4191 w 7524"/>
                          <a:gd name="connsiteY5" fmla="*/ 4762 h 8572"/>
                          <a:gd name="connsiteX6" fmla="*/ 4953 w 7524"/>
                          <a:gd name="connsiteY6" fmla="*/ 3620 h 8572"/>
                          <a:gd name="connsiteX7" fmla="*/ 5715 w 7524"/>
                          <a:gd name="connsiteY7" fmla="*/ 2572 h 8572"/>
                          <a:gd name="connsiteX8" fmla="*/ 5906 w 7524"/>
                          <a:gd name="connsiteY8" fmla="*/ 1905 h 8572"/>
                          <a:gd name="connsiteX9" fmla="*/ 5810 w 7524"/>
                          <a:gd name="connsiteY9" fmla="*/ 1524 h 8572"/>
                          <a:gd name="connsiteX10" fmla="*/ 5715 w 7524"/>
                          <a:gd name="connsiteY10" fmla="*/ 381 h 8572"/>
                          <a:gd name="connsiteX11" fmla="*/ 6286 w 7524"/>
                          <a:gd name="connsiteY11" fmla="*/ 0 h 8572"/>
                          <a:gd name="connsiteX12" fmla="*/ 6286 w 7524"/>
                          <a:gd name="connsiteY12" fmla="*/ 0 h 8572"/>
                          <a:gd name="connsiteX13" fmla="*/ 6858 w 7524"/>
                          <a:gd name="connsiteY13" fmla="*/ 381 h 8572"/>
                          <a:gd name="connsiteX14" fmla="*/ 7144 w 7524"/>
                          <a:gd name="connsiteY14" fmla="*/ 1143 h 8572"/>
                          <a:gd name="connsiteX15" fmla="*/ 7334 w 7524"/>
                          <a:gd name="connsiteY15" fmla="*/ 1429 h 8572"/>
                          <a:gd name="connsiteX16" fmla="*/ 7525 w 7524"/>
                          <a:gd name="connsiteY16" fmla="*/ 2477 h 8572"/>
                          <a:gd name="connsiteX17" fmla="*/ 7239 w 7524"/>
                          <a:gd name="connsiteY17" fmla="*/ 3334 h 8572"/>
                          <a:gd name="connsiteX18" fmla="*/ 6191 w 7524"/>
                          <a:gd name="connsiteY18" fmla="*/ 4953 h 8572"/>
                          <a:gd name="connsiteX19" fmla="*/ 5715 w 7524"/>
                          <a:gd name="connsiteY19" fmla="*/ 5620 h 8572"/>
                          <a:gd name="connsiteX20" fmla="*/ 3524 w 7524"/>
                          <a:gd name="connsiteY20" fmla="*/ 7715 h 8572"/>
                          <a:gd name="connsiteX21" fmla="*/ 1334 w 7524"/>
                          <a:gd name="connsiteY21" fmla="*/ 8573 h 857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</a:cxnLst>
                        <a:rect l="l" t="t" r="r" b="b"/>
                        <a:pathLst>
                          <a:path w="7524" h="8572">
                            <a:moveTo>
                              <a:pt x="1334" y="8573"/>
                            </a:moveTo>
                            <a:cubicBezTo>
                              <a:pt x="1048" y="8573"/>
                              <a:pt x="667" y="8573"/>
                              <a:pt x="381" y="8477"/>
                            </a:cubicBezTo>
                            <a:cubicBezTo>
                              <a:pt x="95" y="8382"/>
                              <a:pt x="0" y="8192"/>
                              <a:pt x="0" y="7906"/>
                            </a:cubicBezTo>
                            <a:cubicBezTo>
                              <a:pt x="0" y="7620"/>
                              <a:pt x="286" y="7430"/>
                              <a:pt x="476" y="7430"/>
                            </a:cubicBezTo>
                            <a:cubicBezTo>
                              <a:pt x="1238" y="7334"/>
                              <a:pt x="1905" y="7048"/>
                              <a:pt x="2572" y="6572"/>
                            </a:cubicBezTo>
                            <a:cubicBezTo>
                              <a:pt x="3143" y="6096"/>
                              <a:pt x="3620" y="5525"/>
                              <a:pt x="4191" y="4762"/>
                            </a:cubicBezTo>
                            <a:cubicBezTo>
                              <a:pt x="4381" y="4381"/>
                              <a:pt x="4667" y="4000"/>
                              <a:pt x="4953" y="3620"/>
                            </a:cubicBezTo>
                            <a:cubicBezTo>
                              <a:pt x="5239" y="3239"/>
                              <a:pt x="5525" y="2953"/>
                              <a:pt x="5715" y="2572"/>
                            </a:cubicBezTo>
                            <a:cubicBezTo>
                              <a:pt x="5906" y="2191"/>
                              <a:pt x="6001" y="2096"/>
                              <a:pt x="5906" y="1905"/>
                            </a:cubicBezTo>
                            <a:cubicBezTo>
                              <a:pt x="5906" y="1714"/>
                              <a:pt x="5906" y="1619"/>
                              <a:pt x="5810" y="1524"/>
                            </a:cubicBezTo>
                            <a:cubicBezTo>
                              <a:pt x="5715" y="1143"/>
                              <a:pt x="5620" y="762"/>
                              <a:pt x="5715" y="381"/>
                            </a:cubicBezTo>
                            <a:cubicBezTo>
                              <a:pt x="5810" y="95"/>
                              <a:pt x="6001" y="0"/>
                              <a:pt x="6286" y="0"/>
                            </a:cubicBezTo>
                            <a:lnTo>
                              <a:pt x="6286" y="0"/>
                            </a:lnTo>
                            <a:cubicBezTo>
                              <a:pt x="6572" y="0"/>
                              <a:pt x="6763" y="190"/>
                              <a:pt x="6858" y="381"/>
                            </a:cubicBezTo>
                            <a:cubicBezTo>
                              <a:pt x="6953" y="667"/>
                              <a:pt x="7049" y="857"/>
                              <a:pt x="7144" y="1143"/>
                            </a:cubicBezTo>
                            <a:lnTo>
                              <a:pt x="7334" y="1429"/>
                            </a:lnTo>
                            <a:cubicBezTo>
                              <a:pt x="7525" y="1810"/>
                              <a:pt x="7525" y="2191"/>
                              <a:pt x="7525" y="2477"/>
                            </a:cubicBezTo>
                            <a:cubicBezTo>
                              <a:pt x="7430" y="2762"/>
                              <a:pt x="7334" y="3048"/>
                              <a:pt x="7239" y="3334"/>
                            </a:cubicBezTo>
                            <a:cubicBezTo>
                              <a:pt x="6953" y="4000"/>
                              <a:pt x="6572" y="4477"/>
                              <a:pt x="6191" y="4953"/>
                            </a:cubicBezTo>
                            <a:cubicBezTo>
                              <a:pt x="6001" y="5144"/>
                              <a:pt x="5906" y="5429"/>
                              <a:pt x="5715" y="5620"/>
                            </a:cubicBezTo>
                            <a:cubicBezTo>
                              <a:pt x="5239" y="6286"/>
                              <a:pt x="4572" y="7144"/>
                              <a:pt x="3524" y="7715"/>
                            </a:cubicBezTo>
                            <a:cubicBezTo>
                              <a:pt x="2857" y="8287"/>
                              <a:pt x="2096" y="8573"/>
                              <a:pt x="1334" y="8573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1088" name="Graphic 1">
                      <a:extLst>
                        <a:ext uri="{FF2B5EF4-FFF2-40B4-BE49-F238E27FC236}">
                          <a16:creationId xmlns:a16="http://schemas.microsoft.com/office/drawing/2014/main" id="{197C1CEA-C821-4640-91F1-2FF6AF2B342A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06452" y="3128581"/>
                      <a:ext cx="6798" cy="4762"/>
                      <a:chOff x="5906452" y="3128581"/>
                      <a:chExt cx="6798" cy="4762"/>
                    </a:xfrm>
                    <a:solidFill>
                      <a:srgbClr val="3F1900"/>
                    </a:solidFill>
                  </p:grpSpPr>
                  <p:sp>
                    <p:nvSpPr>
                      <p:cNvPr id="1092" name="Freeform: Shape 1091">
                        <a:extLst>
                          <a:ext uri="{FF2B5EF4-FFF2-40B4-BE49-F238E27FC236}">
                            <a16:creationId xmlns:a16="http://schemas.microsoft.com/office/drawing/2014/main" id="{10E136EC-E8CC-4648-97EE-A7B6771E10B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7023" y="3129057"/>
                        <a:ext cx="5810" cy="3754"/>
                      </a:xfrm>
                      <a:custGeom>
                        <a:avLst/>
                        <a:gdLst>
                          <a:gd name="connsiteX0" fmla="*/ 762 w 5810"/>
                          <a:gd name="connsiteY0" fmla="*/ 0 h 3754"/>
                          <a:gd name="connsiteX1" fmla="*/ 857 w 5810"/>
                          <a:gd name="connsiteY1" fmla="*/ 1715 h 3754"/>
                          <a:gd name="connsiteX2" fmla="*/ 762 w 5810"/>
                          <a:gd name="connsiteY2" fmla="*/ 3334 h 3754"/>
                          <a:gd name="connsiteX3" fmla="*/ 381 w 5810"/>
                          <a:gd name="connsiteY3" fmla="*/ 2953 h 3754"/>
                          <a:gd name="connsiteX4" fmla="*/ 5810 w 5810"/>
                          <a:gd name="connsiteY4" fmla="*/ 2762 h 3754"/>
                          <a:gd name="connsiteX5" fmla="*/ 3143 w 5810"/>
                          <a:gd name="connsiteY5" fmla="*/ 3620 h 3754"/>
                          <a:gd name="connsiteX6" fmla="*/ 381 w 5810"/>
                          <a:gd name="connsiteY6" fmla="*/ 3715 h 3754"/>
                          <a:gd name="connsiteX7" fmla="*/ 381 w 5810"/>
                          <a:gd name="connsiteY7" fmla="*/ 3715 h 3754"/>
                          <a:gd name="connsiteX8" fmla="*/ 0 w 5810"/>
                          <a:gd name="connsiteY8" fmla="*/ 3334 h 3754"/>
                          <a:gd name="connsiteX9" fmla="*/ 762 w 5810"/>
                          <a:gd name="connsiteY9" fmla="*/ 0 h 375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5810" h="3754">
                            <a:moveTo>
                              <a:pt x="762" y="0"/>
                            </a:moveTo>
                            <a:cubicBezTo>
                              <a:pt x="953" y="571"/>
                              <a:pt x="953" y="1143"/>
                              <a:pt x="857" y="1715"/>
                            </a:cubicBezTo>
                            <a:cubicBezTo>
                              <a:pt x="857" y="2286"/>
                              <a:pt x="762" y="2857"/>
                              <a:pt x="762" y="3334"/>
                            </a:cubicBezTo>
                            <a:lnTo>
                              <a:pt x="381" y="2953"/>
                            </a:lnTo>
                            <a:cubicBezTo>
                              <a:pt x="2191" y="2953"/>
                              <a:pt x="3905" y="2953"/>
                              <a:pt x="5810" y="2762"/>
                            </a:cubicBezTo>
                            <a:cubicBezTo>
                              <a:pt x="4953" y="3238"/>
                              <a:pt x="4096" y="3429"/>
                              <a:pt x="3143" y="3620"/>
                            </a:cubicBezTo>
                            <a:cubicBezTo>
                              <a:pt x="2286" y="3715"/>
                              <a:pt x="1333" y="3810"/>
                              <a:pt x="381" y="3715"/>
                            </a:cubicBezTo>
                            <a:lnTo>
                              <a:pt x="381" y="3715"/>
                            </a:lnTo>
                            <a:cubicBezTo>
                              <a:pt x="191" y="3715"/>
                              <a:pt x="0" y="3524"/>
                              <a:pt x="0" y="3334"/>
                            </a:cubicBezTo>
                            <a:cubicBezTo>
                              <a:pt x="0" y="2096"/>
                              <a:pt x="571" y="1143"/>
                              <a:pt x="762" y="0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1093" name="Freeform: Shape 1092">
                        <a:extLst>
                          <a:ext uri="{FF2B5EF4-FFF2-40B4-BE49-F238E27FC236}">
                            <a16:creationId xmlns:a16="http://schemas.microsoft.com/office/drawing/2014/main" id="{93C3DB20-C65F-4007-A5EB-B47BF128A19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6452" y="3128581"/>
                        <a:ext cx="6798" cy="4762"/>
                      </a:xfrm>
                      <a:custGeom>
                        <a:avLst/>
                        <a:gdLst>
                          <a:gd name="connsiteX0" fmla="*/ 1905 w 6798"/>
                          <a:gd name="connsiteY0" fmla="*/ 4763 h 4762"/>
                          <a:gd name="connsiteX1" fmla="*/ 857 w 6798"/>
                          <a:gd name="connsiteY1" fmla="*/ 4763 h 4762"/>
                          <a:gd name="connsiteX2" fmla="*/ 0 w 6798"/>
                          <a:gd name="connsiteY2" fmla="*/ 3905 h 4762"/>
                          <a:gd name="connsiteX3" fmla="*/ 381 w 6798"/>
                          <a:gd name="connsiteY3" fmla="*/ 1810 h 4762"/>
                          <a:gd name="connsiteX4" fmla="*/ 667 w 6798"/>
                          <a:gd name="connsiteY4" fmla="*/ 476 h 4762"/>
                          <a:gd name="connsiteX5" fmla="*/ 1143 w 6798"/>
                          <a:gd name="connsiteY5" fmla="*/ 0 h 4762"/>
                          <a:gd name="connsiteX6" fmla="*/ 1715 w 6798"/>
                          <a:gd name="connsiteY6" fmla="*/ 381 h 4762"/>
                          <a:gd name="connsiteX7" fmla="*/ 1810 w 6798"/>
                          <a:gd name="connsiteY7" fmla="*/ 2381 h 4762"/>
                          <a:gd name="connsiteX8" fmla="*/ 1810 w 6798"/>
                          <a:gd name="connsiteY8" fmla="*/ 2667 h 4762"/>
                          <a:gd name="connsiteX9" fmla="*/ 1810 w 6798"/>
                          <a:gd name="connsiteY9" fmla="*/ 3048 h 4762"/>
                          <a:gd name="connsiteX10" fmla="*/ 1810 w 6798"/>
                          <a:gd name="connsiteY10" fmla="*/ 3048 h 4762"/>
                          <a:gd name="connsiteX11" fmla="*/ 6191 w 6798"/>
                          <a:gd name="connsiteY11" fmla="*/ 2857 h 4762"/>
                          <a:gd name="connsiteX12" fmla="*/ 6763 w 6798"/>
                          <a:gd name="connsiteY12" fmla="*/ 3238 h 4762"/>
                          <a:gd name="connsiteX13" fmla="*/ 6477 w 6798"/>
                          <a:gd name="connsiteY13" fmla="*/ 3810 h 4762"/>
                          <a:gd name="connsiteX14" fmla="*/ 3619 w 6798"/>
                          <a:gd name="connsiteY14" fmla="*/ 4667 h 4762"/>
                          <a:gd name="connsiteX15" fmla="*/ 1905 w 6798"/>
                          <a:gd name="connsiteY15" fmla="*/ 4763 h 476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6798" h="4762">
                            <a:moveTo>
                              <a:pt x="1905" y="4763"/>
                            </a:moveTo>
                            <a:cubicBezTo>
                              <a:pt x="1524" y="4763"/>
                              <a:pt x="1238" y="4763"/>
                              <a:pt x="857" y="4763"/>
                            </a:cubicBezTo>
                            <a:cubicBezTo>
                              <a:pt x="381" y="4763"/>
                              <a:pt x="0" y="4382"/>
                              <a:pt x="0" y="3905"/>
                            </a:cubicBezTo>
                            <a:cubicBezTo>
                              <a:pt x="0" y="3143"/>
                              <a:pt x="191" y="2381"/>
                              <a:pt x="381" y="1810"/>
                            </a:cubicBezTo>
                            <a:cubicBezTo>
                              <a:pt x="571" y="1333"/>
                              <a:pt x="667" y="952"/>
                              <a:pt x="667" y="476"/>
                            </a:cubicBezTo>
                            <a:cubicBezTo>
                              <a:pt x="667" y="190"/>
                              <a:pt x="857" y="0"/>
                              <a:pt x="1143" y="0"/>
                            </a:cubicBezTo>
                            <a:cubicBezTo>
                              <a:pt x="1429" y="0"/>
                              <a:pt x="1619" y="95"/>
                              <a:pt x="1715" y="381"/>
                            </a:cubicBezTo>
                            <a:cubicBezTo>
                              <a:pt x="1905" y="1048"/>
                              <a:pt x="1905" y="1810"/>
                              <a:pt x="1810" y="2381"/>
                            </a:cubicBezTo>
                            <a:lnTo>
                              <a:pt x="1810" y="2667"/>
                            </a:lnTo>
                            <a:cubicBezTo>
                              <a:pt x="1810" y="2762"/>
                              <a:pt x="1810" y="2953"/>
                              <a:pt x="1810" y="3048"/>
                            </a:cubicBezTo>
                            <a:cubicBezTo>
                              <a:pt x="1810" y="3048"/>
                              <a:pt x="1810" y="3048"/>
                              <a:pt x="1810" y="3048"/>
                            </a:cubicBezTo>
                            <a:cubicBezTo>
                              <a:pt x="3429" y="3048"/>
                              <a:pt x="4858" y="2953"/>
                              <a:pt x="6191" y="2857"/>
                            </a:cubicBezTo>
                            <a:cubicBezTo>
                              <a:pt x="6382" y="2857"/>
                              <a:pt x="6667" y="2953"/>
                              <a:pt x="6763" y="3238"/>
                            </a:cubicBezTo>
                            <a:cubicBezTo>
                              <a:pt x="6858" y="3429"/>
                              <a:pt x="6763" y="3715"/>
                              <a:pt x="6477" y="3810"/>
                            </a:cubicBezTo>
                            <a:cubicBezTo>
                              <a:pt x="5524" y="4286"/>
                              <a:pt x="4477" y="4572"/>
                              <a:pt x="3619" y="4667"/>
                            </a:cubicBezTo>
                            <a:cubicBezTo>
                              <a:pt x="3239" y="4667"/>
                              <a:pt x="2572" y="4763"/>
                              <a:pt x="1905" y="4763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1089" name="Graphic 1">
                      <a:extLst>
                        <a:ext uri="{FF2B5EF4-FFF2-40B4-BE49-F238E27FC236}">
                          <a16:creationId xmlns:a16="http://schemas.microsoft.com/office/drawing/2014/main" id="{2B2D2EA6-1B7C-4C88-9382-6CFA19139E80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08642" y="3127914"/>
                      <a:ext cx="9905" cy="4571"/>
                      <a:chOff x="5908642" y="3127914"/>
                      <a:chExt cx="9905" cy="4571"/>
                    </a:xfrm>
                    <a:solidFill>
                      <a:srgbClr val="3F1900"/>
                    </a:solidFill>
                  </p:grpSpPr>
                  <p:sp>
                    <p:nvSpPr>
                      <p:cNvPr id="1090" name="Freeform: Shape 1089">
                        <a:extLst>
                          <a:ext uri="{FF2B5EF4-FFF2-40B4-BE49-F238E27FC236}">
                            <a16:creationId xmlns:a16="http://schemas.microsoft.com/office/drawing/2014/main" id="{1EA3DC13-19CC-4488-955A-53351AFF6EF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9118" y="3128581"/>
                        <a:ext cx="8572" cy="3333"/>
                      </a:xfrm>
                      <a:custGeom>
                        <a:avLst/>
                        <a:gdLst>
                          <a:gd name="connsiteX0" fmla="*/ 191 w 8572"/>
                          <a:gd name="connsiteY0" fmla="*/ 0 h 3333"/>
                          <a:gd name="connsiteX1" fmla="*/ 476 w 8572"/>
                          <a:gd name="connsiteY1" fmla="*/ 1524 h 3333"/>
                          <a:gd name="connsiteX2" fmla="*/ 667 w 8572"/>
                          <a:gd name="connsiteY2" fmla="*/ 2191 h 3333"/>
                          <a:gd name="connsiteX3" fmla="*/ 1048 w 8572"/>
                          <a:gd name="connsiteY3" fmla="*/ 2953 h 3333"/>
                          <a:gd name="connsiteX4" fmla="*/ 762 w 8572"/>
                          <a:gd name="connsiteY4" fmla="*/ 2667 h 3333"/>
                          <a:gd name="connsiteX5" fmla="*/ 2667 w 8572"/>
                          <a:gd name="connsiteY5" fmla="*/ 2477 h 3333"/>
                          <a:gd name="connsiteX6" fmla="*/ 4667 w 8572"/>
                          <a:gd name="connsiteY6" fmla="*/ 2381 h 3333"/>
                          <a:gd name="connsiteX7" fmla="*/ 8572 w 8572"/>
                          <a:gd name="connsiteY7" fmla="*/ 3143 h 3333"/>
                          <a:gd name="connsiteX8" fmla="*/ 4667 w 8572"/>
                          <a:gd name="connsiteY8" fmla="*/ 3143 h 3333"/>
                          <a:gd name="connsiteX9" fmla="*/ 2762 w 8572"/>
                          <a:gd name="connsiteY9" fmla="*/ 3238 h 3333"/>
                          <a:gd name="connsiteX10" fmla="*/ 762 w 8572"/>
                          <a:gd name="connsiteY10" fmla="*/ 3334 h 3333"/>
                          <a:gd name="connsiteX11" fmla="*/ 667 w 8572"/>
                          <a:gd name="connsiteY11" fmla="*/ 3334 h 3333"/>
                          <a:gd name="connsiteX12" fmla="*/ 381 w 8572"/>
                          <a:gd name="connsiteY12" fmla="*/ 3048 h 3333"/>
                          <a:gd name="connsiteX13" fmla="*/ 381 w 8572"/>
                          <a:gd name="connsiteY13" fmla="*/ 3048 h 3333"/>
                          <a:gd name="connsiteX14" fmla="*/ 95 w 8572"/>
                          <a:gd name="connsiteY14" fmla="*/ 2381 h 3333"/>
                          <a:gd name="connsiteX15" fmla="*/ 0 w 8572"/>
                          <a:gd name="connsiteY15" fmla="*/ 1524 h 3333"/>
                          <a:gd name="connsiteX16" fmla="*/ 191 w 8572"/>
                          <a:gd name="connsiteY16" fmla="*/ 0 h 333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</a:cxnLst>
                        <a:rect l="l" t="t" r="r" b="b"/>
                        <a:pathLst>
                          <a:path w="8572" h="3333">
                            <a:moveTo>
                              <a:pt x="191" y="0"/>
                            </a:moveTo>
                            <a:cubicBezTo>
                              <a:pt x="286" y="476"/>
                              <a:pt x="381" y="1048"/>
                              <a:pt x="476" y="1524"/>
                            </a:cubicBezTo>
                            <a:cubicBezTo>
                              <a:pt x="572" y="1810"/>
                              <a:pt x="572" y="2000"/>
                              <a:pt x="667" y="2191"/>
                            </a:cubicBezTo>
                            <a:cubicBezTo>
                              <a:pt x="762" y="2286"/>
                              <a:pt x="1048" y="2572"/>
                              <a:pt x="1048" y="2953"/>
                            </a:cubicBezTo>
                            <a:lnTo>
                              <a:pt x="762" y="2667"/>
                            </a:lnTo>
                            <a:lnTo>
                              <a:pt x="2667" y="2477"/>
                            </a:lnTo>
                            <a:cubicBezTo>
                              <a:pt x="3334" y="2381"/>
                              <a:pt x="4001" y="2381"/>
                              <a:pt x="4667" y="2381"/>
                            </a:cubicBezTo>
                            <a:cubicBezTo>
                              <a:pt x="6001" y="2477"/>
                              <a:pt x="7334" y="2667"/>
                              <a:pt x="8572" y="3143"/>
                            </a:cubicBezTo>
                            <a:cubicBezTo>
                              <a:pt x="7239" y="3143"/>
                              <a:pt x="5906" y="3143"/>
                              <a:pt x="4667" y="3143"/>
                            </a:cubicBezTo>
                            <a:cubicBezTo>
                              <a:pt x="4001" y="3143"/>
                              <a:pt x="3334" y="3238"/>
                              <a:pt x="2762" y="3238"/>
                            </a:cubicBezTo>
                            <a:cubicBezTo>
                              <a:pt x="2095" y="3334"/>
                              <a:pt x="1429" y="3334"/>
                              <a:pt x="762" y="3334"/>
                            </a:cubicBezTo>
                            <a:lnTo>
                              <a:pt x="667" y="3334"/>
                            </a:lnTo>
                            <a:cubicBezTo>
                              <a:pt x="476" y="3334"/>
                              <a:pt x="381" y="3238"/>
                              <a:pt x="381" y="3048"/>
                            </a:cubicBezTo>
                            <a:lnTo>
                              <a:pt x="381" y="3048"/>
                            </a:lnTo>
                            <a:cubicBezTo>
                              <a:pt x="381" y="2953"/>
                              <a:pt x="286" y="2762"/>
                              <a:pt x="95" y="2381"/>
                            </a:cubicBezTo>
                            <a:cubicBezTo>
                              <a:pt x="0" y="2096"/>
                              <a:pt x="0" y="1810"/>
                              <a:pt x="0" y="1524"/>
                            </a:cubicBezTo>
                            <a:cubicBezTo>
                              <a:pt x="0" y="1048"/>
                              <a:pt x="95" y="476"/>
                              <a:pt x="191" y="0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1091" name="Freeform: Shape 1090">
                        <a:extLst>
                          <a:ext uri="{FF2B5EF4-FFF2-40B4-BE49-F238E27FC236}">
                            <a16:creationId xmlns:a16="http://schemas.microsoft.com/office/drawing/2014/main" id="{B8316119-5D80-4608-B9C0-292252A56FD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8642" y="3127914"/>
                        <a:ext cx="9905" cy="4571"/>
                      </a:xfrm>
                      <a:custGeom>
                        <a:avLst/>
                        <a:gdLst>
                          <a:gd name="connsiteX0" fmla="*/ 1524 w 9905"/>
                          <a:gd name="connsiteY0" fmla="*/ 4572 h 4571"/>
                          <a:gd name="connsiteX1" fmla="*/ 1238 w 9905"/>
                          <a:gd name="connsiteY1" fmla="*/ 4572 h 4571"/>
                          <a:gd name="connsiteX2" fmla="*/ 381 w 9905"/>
                          <a:gd name="connsiteY2" fmla="*/ 3715 h 4571"/>
                          <a:gd name="connsiteX3" fmla="*/ 381 w 9905"/>
                          <a:gd name="connsiteY3" fmla="*/ 3619 h 4571"/>
                          <a:gd name="connsiteX4" fmla="*/ 191 w 9905"/>
                          <a:gd name="connsiteY4" fmla="*/ 3238 h 4571"/>
                          <a:gd name="connsiteX5" fmla="*/ 0 w 9905"/>
                          <a:gd name="connsiteY5" fmla="*/ 2191 h 4571"/>
                          <a:gd name="connsiteX6" fmla="*/ 191 w 9905"/>
                          <a:gd name="connsiteY6" fmla="*/ 476 h 4571"/>
                          <a:gd name="connsiteX7" fmla="*/ 762 w 9905"/>
                          <a:gd name="connsiteY7" fmla="*/ 0 h 4571"/>
                          <a:gd name="connsiteX8" fmla="*/ 1333 w 9905"/>
                          <a:gd name="connsiteY8" fmla="*/ 381 h 4571"/>
                          <a:gd name="connsiteX9" fmla="*/ 1524 w 9905"/>
                          <a:gd name="connsiteY9" fmla="*/ 1143 h 4571"/>
                          <a:gd name="connsiteX10" fmla="*/ 1714 w 9905"/>
                          <a:gd name="connsiteY10" fmla="*/ 1905 h 4571"/>
                          <a:gd name="connsiteX11" fmla="*/ 1905 w 9905"/>
                          <a:gd name="connsiteY11" fmla="*/ 2477 h 4571"/>
                          <a:gd name="connsiteX12" fmla="*/ 2000 w 9905"/>
                          <a:gd name="connsiteY12" fmla="*/ 2572 h 4571"/>
                          <a:gd name="connsiteX13" fmla="*/ 3334 w 9905"/>
                          <a:gd name="connsiteY13" fmla="*/ 2477 h 4571"/>
                          <a:gd name="connsiteX14" fmla="*/ 5429 w 9905"/>
                          <a:gd name="connsiteY14" fmla="*/ 2381 h 4571"/>
                          <a:gd name="connsiteX15" fmla="*/ 9525 w 9905"/>
                          <a:gd name="connsiteY15" fmla="*/ 3143 h 4571"/>
                          <a:gd name="connsiteX16" fmla="*/ 9906 w 9905"/>
                          <a:gd name="connsiteY16" fmla="*/ 3715 h 4571"/>
                          <a:gd name="connsiteX17" fmla="*/ 9335 w 9905"/>
                          <a:gd name="connsiteY17" fmla="*/ 4191 h 4571"/>
                          <a:gd name="connsiteX18" fmla="*/ 9335 w 9905"/>
                          <a:gd name="connsiteY18" fmla="*/ 4191 h 4571"/>
                          <a:gd name="connsiteX19" fmla="*/ 5429 w 9905"/>
                          <a:gd name="connsiteY19" fmla="*/ 4191 h 4571"/>
                          <a:gd name="connsiteX20" fmla="*/ 3524 w 9905"/>
                          <a:gd name="connsiteY20" fmla="*/ 4286 h 4571"/>
                          <a:gd name="connsiteX21" fmla="*/ 1524 w 9905"/>
                          <a:gd name="connsiteY21" fmla="*/ 4572 h 457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</a:cxnLst>
                        <a:rect l="l" t="t" r="r" b="b"/>
                        <a:pathLst>
                          <a:path w="9905" h="4571">
                            <a:moveTo>
                              <a:pt x="1524" y="4572"/>
                            </a:moveTo>
                            <a:cubicBezTo>
                              <a:pt x="1429" y="4572"/>
                              <a:pt x="1333" y="4572"/>
                              <a:pt x="1238" y="4572"/>
                            </a:cubicBezTo>
                            <a:cubicBezTo>
                              <a:pt x="762" y="4572"/>
                              <a:pt x="381" y="4191"/>
                              <a:pt x="381" y="3715"/>
                            </a:cubicBezTo>
                            <a:cubicBezTo>
                              <a:pt x="381" y="3715"/>
                              <a:pt x="381" y="3619"/>
                              <a:pt x="381" y="3619"/>
                            </a:cubicBezTo>
                            <a:cubicBezTo>
                              <a:pt x="381" y="3524"/>
                              <a:pt x="286" y="3429"/>
                              <a:pt x="191" y="3238"/>
                            </a:cubicBezTo>
                            <a:cubicBezTo>
                              <a:pt x="95" y="2857"/>
                              <a:pt x="0" y="2477"/>
                              <a:pt x="0" y="2191"/>
                            </a:cubicBezTo>
                            <a:cubicBezTo>
                              <a:pt x="0" y="1619"/>
                              <a:pt x="95" y="1048"/>
                              <a:pt x="191" y="476"/>
                            </a:cubicBezTo>
                            <a:cubicBezTo>
                              <a:pt x="191" y="190"/>
                              <a:pt x="476" y="0"/>
                              <a:pt x="762" y="0"/>
                            </a:cubicBezTo>
                            <a:cubicBezTo>
                              <a:pt x="1048" y="0"/>
                              <a:pt x="1238" y="190"/>
                              <a:pt x="1333" y="381"/>
                            </a:cubicBezTo>
                            <a:cubicBezTo>
                              <a:pt x="1429" y="667"/>
                              <a:pt x="1429" y="857"/>
                              <a:pt x="1524" y="1143"/>
                            </a:cubicBezTo>
                            <a:cubicBezTo>
                              <a:pt x="1524" y="1429"/>
                              <a:pt x="1619" y="1619"/>
                              <a:pt x="1714" y="1905"/>
                            </a:cubicBezTo>
                            <a:cubicBezTo>
                              <a:pt x="1810" y="2191"/>
                              <a:pt x="1810" y="2381"/>
                              <a:pt x="1905" y="2477"/>
                            </a:cubicBezTo>
                            <a:cubicBezTo>
                              <a:pt x="1905" y="2477"/>
                              <a:pt x="2000" y="2572"/>
                              <a:pt x="2000" y="2572"/>
                            </a:cubicBezTo>
                            <a:lnTo>
                              <a:pt x="3334" y="2477"/>
                            </a:lnTo>
                            <a:cubicBezTo>
                              <a:pt x="4001" y="2381"/>
                              <a:pt x="4763" y="2381"/>
                              <a:pt x="5429" y="2381"/>
                            </a:cubicBezTo>
                            <a:cubicBezTo>
                              <a:pt x="6953" y="2477"/>
                              <a:pt x="8287" y="2667"/>
                              <a:pt x="9525" y="3143"/>
                            </a:cubicBezTo>
                            <a:cubicBezTo>
                              <a:pt x="9811" y="3238"/>
                              <a:pt x="9906" y="3524"/>
                              <a:pt x="9906" y="3715"/>
                            </a:cubicBezTo>
                            <a:cubicBezTo>
                              <a:pt x="9811" y="4000"/>
                              <a:pt x="9620" y="4191"/>
                              <a:pt x="9335" y="4191"/>
                            </a:cubicBezTo>
                            <a:cubicBezTo>
                              <a:pt x="9335" y="4191"/>
                              <a:pt x="9335" y="4191"/>
                              <a:pt x="9335" y="4191"/>
                            </a:cubicBezTo>
                            <a:cubicBezTo>
                              <a:pt x="8096" y="4191"/>
                              <a:pt x="6763" y="4191"/>
                              <a:pt x="5429" y="4191"/>
                            </a:cubicBezTo>
                            <a:cubicBezTo>
                              <a:pt x="4763" y="4191"/>
                              <a:pt x="4096" y="4286"/>
                              <a:pt x="3524" y="4286"/>
                            </a:cubicBezTo>
                            <a:cubicBezTo>
                              <a:pt x="2762" y="4572"/>
                              <a:pt x="2095" y="4572"/>
                              <a:pt x="1524" y="4572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</p:grpSp>
              <p:grpSp>
                <p:nvGrpSpPr>
                  <p:cNvPr id="1076" name="Graphic 1">
                    <a:extLst>
                      <a:ext uri="{FF2B5EF4-FFF2-40B4-BE49-F238E27FC236}">
                        <a16:creationId xmlns:a16="http://schemas.microsoft.com/office/drawing/2014/main" id="{E48FC749-1D91-4F4F-96D9-0F21A63D9EA8}"/>
                      </a:ext>
                    </a:extLst>
                  </p:cNvPr>
                  <p:cNvGrpSpPr/>
                  <p:nvPr/>
                </p:nvGrpSpPr>
                <p:grpSpPr>
                  <a:xfrm>
                    <a:off x="5902210" y="3145845"/>
                    <a:ext cx="17966" cy="13311"/>
                    <a:chOff x="5902210" y="3145845"/>
                    <a:chExt cx="17966" cy="13311"/>
                  </a:xfrm>
                  <a:solidFill>
                    <a:srgbClr val="3F1900"/>
                  </a:solidFill>
                </p:grpSpPr>
                <p:grpSp>
                  <p:nvGrpSpPr>
                    <p:cNvPr id="1077" name="Graphic 1">
                      <a:extLst>
                        <a:ext uri="{FF2B5EF4-FFF2-40B4-BE49-F238E27FC236}">
                          <a16:creationId xmlns:a16="http://schemas.microsoft.com/office/drawing/2014/main" id="{E1BE7AC3-D3D6-458A-B65D-C49D26B4E828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02210" y="3145845"/>
                      <a:ext cx="11129" cy="5881"/>
                      <a:chOff x="5902210" y="3145845"/>
                      <a:chExt cx="11129" cy="5881"/>
                    </a:xfrm>
                    <a:solidFill>
                      <a:srgbClr val="3F1900"/>
                    </a:solidFill>
                  </p:grpSpPr>
                  <p:sp>
                    <p:nvSpPr>
                      <p:cNvPr id="1084" name="Freeform: Shape 1083">
                        <a:extLst>
                          <a:ext uri="{FF2B5EF4-FFF2-40B4-BE49-F238E27FC236}">
                            <a16:creationId xmlns:a16="http://schemas.microsoft.com/office/drawing/2014/main" id="{0E78D8ED-AED8-4BB6-98F7-1F2DD4F7F53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2718" y="3146541"/>
                        <a:ext cx="9981" cy="4751"/>
                      </a:xfrm>
                      <a:custGeom>
                        <a:avLst/>
                        <a:gdLst>
                          <a:gd name="connsiteX0" fmla="*/ 6115 w 9981"/>
                          <a:gd name="connsiteY0" fmla="*/ 4710 h 4751"/>
                          <a:gd name="connsiteX1" fmla="*/ 3162 w 9981"/>
                          <a:gd name="connsiteY1" fmla="*/ 4710 h 4751"/>
                          <a:gd name="connsiteX2" fmla="*/ 495 w 9981"/>
                          <a:gd name="connsiteY2" fmla="*/ 3471 h 4751"/>
                          <a:gd name="connsiteX3" fmla="*/ 19 w 9981"/>
                          <a:gd name="connsiteY3" fmla="*/ 1947 h 4751"/>
                          <a:gd name="connsiteX4" fmla="*/ 1066 w 9981"/>
                          <a:gd name="connsiteY4" fmla="*/ 709 h 4751"/>
                          <a:gd name="connsiteX5" fmla="*/ 4019 w 9981"/>
                          <a:gd name="connsiteY5" fmla="*/ 42 h 4751"/>
                          <a:gd name="connsiteX6" fmla="*/ 6972 w 9981"/>
                          <a:gd name="connsiteY6" fmla="*/ 42 h 4751"/>
                          <a:gd name="connsiteX7" fmla="*/ 9734 w 9981"/>
                          <a:gd name="connsiteY7" fmla="*/ 1376 h 4751"/>
                          <a:gd name="connsiteX8" fmla="*/ 8877 w 9981"/>
                          <a:gd name="connsiteY8" fmla="*/ 3948 h 4751"/>
                          <a:gd name="connsiteX9" fmla="*/ 6115 w 9981"/>
                          <a:gd name="connsiteY9" fmla="*/ 4710 h 4751"/>
                          <a:gd name="connsiteX10" fmla="*/ 6115 w 9981"/>
                          <a:gd name="connsiteY10" fmla="*/ 4710 h 4751"/>
                          <a:gd name="connsiteX11" fmla="*/ 8877 w 9981"/>
                          <a:gd name="connsiteY11" fmla="*/ 3852 h 4751"/>
                          <a:gd name="connsiteX12" fmla="*/ 9639 w 9981"/>
                          <a:gd name="connsiteY12" fmla="*/ 2805 h 4751"/>
                          <a:gd name="connsiteX13" fmla="*/ 9448 w 9981"/>
                          <a:gd name="connsiteY13" fmla="*/ 1566 h 4751"/>
                          <a:gd name="connsiteX14" fmla="*/ 6972 w 9981"/>
                          <a:gd name="connsiteY14" fmla="*/ 709 h 4751"/>
                          <a:gd name="connsiteX15" fmla="*/ 4114 w 9981"/>
                          <a:gd name="connsiteY15" fmla="*/ 804 h 4751"/>
                          <a:gd name="connsiteX16" fmla="*/ 1447 w 9981"/>
                          <a:gd name="connsiteY16" fmla="*/ 1281 h 4751"/>
                          <a:gd name="connsiteX17" fmla="*/ 590 w 9981"/>
                          <a:gd name="connsiteY17" fmla="*/ 2043 h 4751"/>
                          <a:gd name="connsiteX18" fmla="*/ 876 w 9981"/>
                          <a:gd name="connsiteY18" fmla="*/ 3186 h 4751"/>
                          <a:gd name="connsiteX19" fmla="*/ 3257 w 9981"/>
                          <a:gd name="connsiteY19" fmla="*/ 4519 h 4751"/>
                          <a:gd name="connsiteX20" fmla="*/ 6115 w 9981"/>
                          <a:gd name="connsiteY20" fmla="*/ 4710 h 475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</a:cxnLst>
                        <a:rect l="l" t="t" r="r" b="b"/>
                        <a:pathLst>
                          <a:path w="9981" h="4751">
                            <a:moveTo>
                              <a:pt x="6115" y="4710"/>
                            </a:moveTo>
                            <a:cubicBezTo>
                              <a:pt x="5162" y="4710"/>
                              <a:pt x="4114" y="4805"/>
                              <a:pt x="3162" y="4710"/>
                            </a:cubicBezTo>
                            <a:cubicBezTo>
                              <a:pt x="2209" y="4614"/>
                              <a:pt x="1162" y="4329"/>
                              <a:pt x="495" y="3471"/>
                            </a:cubicBezTo>
                            <a:cubicBezTo>
                              <a:pt x="209" y="3090"/>
                              <a:pt x="-77" y="2614"/>
                              <a:pt x="19" y="1947"/>
                            </a:cubicBezTo>
                            <a:cubicBezTo>
                              <a:pt x="114" y="1376"/>
                              <a:pt x="685" y="995"/>
                              <a:pt x="1066" y="709"/>
                            </a:cubicBezTo>
                            <a:cubicBezTo>
                              <a:pt x="2019" y="233"/>
                              <a:pt x="3067" y="42"/>
                              <a:pt x="4019" y="42"/>
                            </a:cubicBezTo>
                            <a:cubicBezTo>
                              <a:pt x="4972" y="42"/>
                              <a:pt x="6019" y="-53"/>
                              <a:pt x="6972" y="42"/>
                            </a:cubicBezTo>
                            <a:cubicBezTo>
                              <a:pt x="7924" y="233"/>
                              <a:pt x="9067" y="423"/>
                              <a:pt x="9734" y="1376"/>
                            </a:cubicBezTo>
                            <a:cubicBezTo>
                              <a:pt x="10306" y="2328"/>
                              <a:pt x="9829" y="3567"/>
                              <a:pt x="8877" y="3948"/>
                            </a:cubicBezTo>
                            <a:cubicBezTo>
                              <a:pt x="8115" y="4424"/>
                              <a:pt x="7067" y="4519"/>
                              <a:pt x="6115" y="4710"/>
                            </a:cubicBezTo>
                            <a:close/>
                            <a:moveTo>
                              <a:pt x="6115" y="4710"/>
                            </a:moveTo>
                            <a:cubicBezTo>
                              <a:pt x="7067" y="4614"/>
                              <a:pt x="8115" y="4424"/>
                              <a:pt x="8877" y="3852"/>
                            </a:cubicBezTo>
                            <a:cubicBezTo>
                              <a:pt x="9258" y="3567"/>
                              <a:pt x="9544" y="3186"/>
                              <a:pt x="9639" y="2805"/>
                            </a:cubicBezTo>
                            <a:cubicBezTo>
                              <a:pt x="9734" y="2424"/>
                              <a:pt x="9639" y="1947"/>
                              <a:pt x="9448" y="1566"/>
                            </a:cubicBezTo>
                            <a:cubicBezTo>
                              <a:pt x="8877" y="900"/>
                              <a:pt x="7924" y="804"/>
                              <a:pt x="6972" y="709"/>
                            </a:cubicBezTo>
                            <a:cubicBezTo>
                              <a:pt x="6019" y="709"/>
                              <a:pt x="5067" y="709"/>
                              <a:pt x="4114" y="804"/>
                            </a:cubicBezTo>
                            <a:cubicBezTo>
                              <a:pt x="3162" y="804"/>
                              <a:pt x="2209" y="995"/>
                              <a:pt x="1447" y="1281"/>
                            </a:cubicBezTo>
                            <a:cubicBezTo>
                              <a:pt x="1066" y="1471"/>
                              <a:pt x="685" y="1662"/>
                              <a:pt x="590" y="2043"/>
                            </a:cubicBezTo>
                            <a:cubicBezTo>
                              <a:pt x="495" y="2424"/>
                              <a:pt x="590" y="2805"/>
                              <a:pt x="876" y="3186"/>
                            </a:cubicBezTo>
                            <a:cubicBezTo>
                              <a:pt x="1352" y="3948"/>
                              <a:pt x="2305" y="4329"/>
                              <a:pt x="3257" y="4519"/>
                            </a:cubicBezTo>
                            <a:cubicBezTo>
                              <a:pt x="4210" y="4710"/>
                              <a:pt x="5162" y="4710"/>
                              <a:pt x="6115" y="4710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1085" name="Freeform: Shape 1084">
                        <a:extLst>
                          <a:ext uri="{FF2B5EF4-FFF2-40B4-BE49-F238E27FC236}">
                            <a16:creationId xmlns:a16="http://schemas.microsoft.com/office/drawing/2014/main" id="{775A423D-C818-4617-9E23-96A29D182C3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2210" y="3145845"/>
                        <a:ext cx="11129" cy="5881"/>
                      </a:xfrm>
                      <a:custGeom>
                        <a:avLst/>
                        <a:gdLst>
                          <a:gd name="connsiteX0" fmla="*/ 4908 w 11129"/>
                          <a:gd name="connsiteY0" fmla="*/ 5882 h 5881"/>
                          <a:gd name="connsiteX1" fmla="*/ 3670 w 11129"/>
                          <a:gd name="connsiteY1" fmla="*/ 5786 h 5881"/>
                          <a:gd name="connsiteX2" fmla="*/ 622 w 11129"/>
                          <a:gd name="connsiteY2" fmla="*/ 4358 h 5881"/>
                          <a:gd name="connsiteX3" fmla="*/ 51 w 11129"/>
                          <a:gd name="connsiteY3" fmla="*/ 2453 h 5881"/>
                          <a:gd name="connsiteX4" fmla="*/ 1384 w 11129"/>
                          <a:gd name="connsiteY4" fmla="*/ 833 h 5881"/>
                          <a:gd name="connsiteX5" fmla="*/ 4623 w 11129"/>
                          <a:gd name="connsiteY5" fmla="*/ 71 h 5881"/>
                          <a:gd name="connsiteX6" fmla="*/ 7671 w 11129"/>
                          <a:gd name="connsiteY6" fmla="*/ 71 h 5881"/>
                          <a:gd name="connsiteX7" fmla="*/ 10814 w 11129"/>
                          <a:gd name="connsiteY7" fmla="*/ 1595 h 5881"/>
                          <a:gd name="connsiteX8" fmla="*/ 11004 w 11129"/>
                          <a:gd name="connsiteY8" fmla="*/ 3405 h 5881"/>
                          <a:gd name="connsiteX9" fmla="*/ 9671 w 11129"/>
                          <a:gd name="connsiteY9" fmla="*/ 4929 h 5881"/>
                          <a:gd name="connsiteX10" fmla="*/ 6623 w 11129"/>
                          <a:gd name="connsiteY10" fmla="*/ 5691 h 5881"/>
                          <a:gd name="connsiteX11" fmla="*/ 6623 w 11129"/>
                          <a:gd name="connsiteY11" fmla="*/ 5691 h 5881"/>
                          <a:gd name="connsiteX12" fmla="*/ 6623 w 11129"/>
                          <a:gd name="connsiteY12" fmla="*/ 5691 h 5881"/>
                          <a:gd name="connsiteX13" fmla="*/ 6623 w 11129"/>
                          <a:gd name="connsiteY13" fmla="*/ 5691 h 5881"/>
                          <a:gd name="connsiteX14" fmla="*/ 6623 w 11129"/>
                          <a:gd name="connsiteY14" fmla="*/ 5691 h 5881"/>
                          <a:gd name="connsiteX15" fmla="*/ 5956 w 11129"/>
                          <a:gd name="connsiteY15" fmla="*/ 5691 h 5881"/>
                          <a:gd name="connsiteX16" fmla="*/ 4908 w 11129"/>
                          <a:gd name="connsiteY16" fmla="*/ 5882 h 5881"/>
                          <a:gd name="connsiteX17" fmla="*/ 6813 w 11129"/>
                          <a:gd name="connsiteY17" fmla="*/ 1976 h 5881"/>
                          <a:gd name="connsiteX18" fmla="*/ 4813 w 11129"/>
                          <a:gd name="connsiteY18" fmla="*/ 2072 h 5881"/>
                          <a:gd name="connsiteX19" fmla="*/ 4623 w 11129"/>
                          <a:gd name="connsiteY19" fmla="*/ 2072 h 5881"/>
                          <a:gd name="connsiteX20" fmla="*/ 2146 w 11129"/>
                          <a:gd name="connsiteY20" fmla="*/ 2548 h 5881"/>
                          <a:gd name="connsiteX21" fmla="*/ 1575 w 11129"/>
                          <a:gd name="connsiteY21" fmla="*/ 2929 h 5881"/>
                          <a:gd name="connsiteX22" fmla="*/ 1765 w 11129"/>
                          <a:gd name="connsiteY22" fmla="*/ 3691 h 5881"/>
                          <a:gd name="connsiteX23" fmla="*/ 3765 w 11129"/>
                          <a:gd name="connsiteY23" fmla="*/ 4739 h 5881"/>
                          <a:gd name="connsiteX24" fmla="*/ 6147 w 11129"/>
                          <a:gd name="connsiteY24" fmla="*/ 4834 h 5881"/>
                          <a:gd name="connsiteX25" fmla="*/ 6623 w 11129"/>
                          <a:gd name="connsiteY25" fmla="*/ 4834 h 5881"/>
                          <a:gd name="connsiteX26" fmla="*/ 9099 w 11129"/>
                          <a:gd name="connsiteY26" fmla="*/ 4072 h 5881"/>
                          <a:gd name="connsiteX27" fmla="*/ 9671 w 11129"/>
                          <a:gd name="connsiteY27" fmla="*/ 3310 h 5881"/>
                          <a:gd name="connsiteX28" fmla="*/ 9576 w 11129"/>
                          <a:gd name="connsiteY28" fmla="*/ 2548 h 5881"/>
                          <a:gd name="connsiteX29" fmla="*/ 7480 w 11129"/>
                          <a:gd name="connsiteY29" fmla="*/ 1976 h 5881"/>
                          <a:gd name="connsiteX30" fmla="*/ 6813 w 11129"/>
                          <a:gd name="connsiteY30" fmla="*/ 1976 h 588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</a:cxnLst>
                        <a:rect l="l" t="t" r="r" b="b"/>
                        <a:pathLst>
                          <a:path w="11129" h="5881">
                            <a:moveTo>
                              <a:pt x="4908" y="5882"/>
                            </a:moveTo>
                            <a:cubicBezTo>
                              <a:pt x="4527" y="5882"/>
                              <a:pt x="4051" y="5882"/>
                              <a:pt x="3670" y="5786"/>
                            </a:cubicBezTo>
                            <a:cubicBezTo>
                              <a:pt x="2241" y="5691"/>
                              <a:pt x="1194" y="5215"/>
                              <a:pt x="622" y="4358"/>
                            </a:cubicBezTo>
                            <a:cubicBezTo>
                              <a:pt x="241" y="3881"/>
                              <a:pt x="-140" y="3215"/>
                              <a:pt x="51" y="2453"/>
                            </a:cubicBezTo>
                            <a:cubicBezTo>
                              <a:pt x="146" y="1786"/>
                              <a:pt x="622" y="1214"/>
                              <a:pt x="1384" y="833"/>
                            </a:cubicBezTo>
                            <a:cubicBezTo>
                              <a:pt x="2527" y="262"/>
                              <a:pt x="3765" y="71"/>
                              <a:pt x="4623" y="71"/>
                            </a:cubicBezTo>
                            <a:cubicBezTo>
                              <a:pt x="5670" y="-24"/>
                              <a:pt x="6718" y="-24"/>
                              <a:pt x="7671" y="71"/>
                            </a:cubicBezTo>
                            <a:cubicBezTo>
                              <a:pt x="8528" y="167"/>
                              <a:pt x="10052" y="452"/>
                              <a:pt x="10814" y="1595"/>
                            </a:cubicBezTo>
                            <a:cubicBezTo>
                              <a:pt x="11195" y="2167"/>
                              <a:pt x="11195" y="2834"/>
                              <a:pt x="11004" y="3405"/>
                            </a:cubicBezTo>
                            <a:cubicBezTo>
                              <a:pt x="10814" y="4072"/>
                              <a:pt x="10338" y="4643"/>
                              <a:pt x="9671" y="4929"/>
                            </a:cubicBezTo>
                            <a:cubicBezTo>
                              <a:pt x="8718" y="5405"/>
                              <a:pt x="7671" y="5596"/>
                              <a:pt x="6623" y="5691"/>
                            </a:cubicBezTo>
                            <a:lnTo>
                              <a:pt x="6623" y="5691"/>
                            </a:lnTo>
                            <a:lnTo>
                              <a:pt x="6623" y="5691"/>
                            </a:lnTo>
                            <a:lnTo>
                              <a:pt x="6623" y="5691"/>
                            </a:lnTo>
                            <a:cubicBezTo>
                              <a:pt x="6623" y="5691"/>
                              <a:pt x="6623" y="5691"/>
                              <a:pt x="6623" y="5691"/>
                            </a:cubicBezTo>
                            <a:lnTo>
                              <a:pt x="5956" y="5691"/>
                            </a:lnTo>
                            <a:cubicBezTo>
                              <a:pt x="5575" y="5882"/>
                              <a:pt x="5289" y="5882"/>
                              <a:pt x="4908" y="5882"/>
                            </a:cubicBezTo>
                            <a:close/>
                            <a:moveTo>
                              <a:pt x="6813" y="1976"/>
                            </a:moveTo>
                            <a:cubicBezTo>
                              <a:pt x="6147" y="1976"/>
                              <a:pt x="5480" y="1976"/>
                              <a:pt x="4813" y="2072"/>
                            </a:cubicBezTo>
                            <a:lnTo>
                              <a:pt x="4623" y="2072"/>
                            </a:lnTo>
                            <a:cubicBezTo>
                              <a:pt x="3575" y="2072"/>
                              <a:pt x="2813" y="2262"/>
                              <a:pt x="2146" y="2548"/>
                            </a:cubicBezTo>
                            <a:cubicBezTo>
                              <a:pt x="1670" y="2738"/>
                              <a:pt x="1575" y="2929"/>
                              <a:pt x="1575" y="2929"/>
                            </a:cubicBezTo>
                            <a:cubicBezTo>
                              <a:pt x="1575" y="3024"/>
                              <a:pt x="1575" y="3310"/>
                              <a:pt x="1765" y="3691"/>
                            </a:cubicBezTo>
                            <a:cubicBezTo>
                              <a:pt x="2241" y="4358"/>
                              <a:pt x="3194" y="4643"/>
                              <a:pt x="3765" y="4739"/>
                            </a:cubicBezTo>
                            <a:cubicBezTo>
                              <a:pt x="4527" y="4834"/>
                              <a:pt x="5289" y="4834"/>
                              <a:pt x="6147" y="4834"/>
                            </a:cubicBezTo>
                            <a:lnTo>
                              <a:pt x="6623" y="4834"/>
                            </a:lnTo>
                            <a:cubicBezTo>
                              <a:pt x="7480" y="4739"/>
                              <a:pt x="8433" y="4548"/>
                              <a:pt x="9099" y="4072"/>
                            </a:cubicBezTo>
                            <a:cubicBezTo>
                              <a:pt x="9385" y="3881"/>
                              <a:pt x="9576" y="3596"/>
                              <a:pt x="9671" y="3310"/>
                            </a:cubicBezTo>
                            <a:cubicBezTo>
                              <a:pt x="9766" y="3024"/>
                              <a:pt x="9671" y="2738"/>
                              <a:pt x="9576" y="2548"/>
                            </a:cubicBezTo>
                            <a:cubicBezTo>
                              <a:pt x="9195" y="2072"/>
                              <a:pt x="8337" y="1976"/>
                              <a:pt x="7480" y="1976"/>
                            </a:cubicBezTo>
                            <a:cubicBezTo>
                              <a:pt x="7290" y="1976"/>
                              <a:pt x="7004" y="1976"/>
                              <a:pt x="6813" y="1976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1078" name="Graphic 1">
                      <a:extLst>
                        <a:ext uri="{FF2B5EF4-FFF2-40B4-BE49-F238E27FC236}">
                          <a16:creationId xmlns:a16="http://schemas.microsoft.com/office/drawing/2014/main" id="{D1169CAB-91AC-432E-B4DA-6C34F3586363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03213" y="3150140"/>
                      <a:ext cx="16963" cy="9016"/>
                      <a:chOff x="5903213" y="3150140"/>
                      <a:chExt cx="16963" cy="9016"/>
                    </a:xfrm>
                    <a:solidFill>
                      <a:srgbClr val="3F1900"/>
                    </a:solidFill>
                  </p:grpSpPr>
                  <p:sp>
                    <p:nvSpPr>
                      <p:cNvPr id="1082" name="Freeform: Shape 1081">
                        <a:extLst>
                          <a:ext uri="{FF2B5EF4-FFF2-40B4-BE49-F238E27FC236}">
                            <a16:creationId xmlns:a16="http://schemas.microsoft.com/office/drawing/2014/main" id="{F5955955-0D41-4F98-B167-EB9EA078BB8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3880" y="3150616"/>
                        <a:ext cx="15906" cy="7983"/>
                      </a:xfrm>
                      <a:custGeom>
                        <a:avLst/>
                        <a:gdLst>
                          <a:gd name="connsiteX0" fmla="*/ 2667 w 15906"/>
                          <a:gd name="connsiteY0" fmla="*/ 7873 h 7983"/>
                          <a:gd name="connsiteX1" fmla="*/ 1143 w 15906"/>
                          <a:gd name="connsiteY1" fmla="*/ 7873 h 7983"/>
                          <a:gd name="connsiteX2" fmla="*/ 381 w 15906"/>
                          <a:gd name="connsiteY2" fmla="*/ 7587 h 7983"/>
                          <a:gd name="connsiteX3" fmla="*/ 0 w 15906"/>
                          <a:gd name="connsiteY3" fmla="*/ 6825 h 7983"/>
                          <a:gd name="connsiteX4" fmla="*/ 381 w 15906"/>
                          <a:gd name="connsiteY4" fmla="*/ 5301 h 7983"/>
                          <a:gd name="connsiteX5" fmla="*/ 762 w 15906"/>
                          <a:gd name="connsiteY5" fmla="*/ 3873 h 7983"/>
                          <a:gd name="connsiteX6" fmla="*/ 2095 w 15906"/>
                          <a:gd name="connsiteY6" fmla="*/ 1110 h 7983"/>
                          <a:gd name="connsiteX7" fmla="*/ 3524 w 15906"/>
                          <a:gd name="connsiteY7" fmla="*/ 158 h 7983"/>
                          <a:gd name="connsiteX8" fmla="*/ 5239 w 15906"/>
                          <a:gd name="connsiteY8" fmla="*/ 63 h 7983"/>
                          <a:gd name="connsiteX9" fmla="*/ 8096 w 15906"/>
                          <a:gd name="connsiteY9" fmla="*/ 1587 h 7983"/>
                          <a:gd name="connsiteX10" fmla="*/ 9144 w 15906"/>
                          <a:gd name="connsiteY10" fmla="*/ 2539 h 7983"/>
                          <a:gd name="connsiteX11" fmla="*/ 10382 w 15906"/>
                          <a:gd name="connsiteY11" fmla="*/ 3015 h 7983"/>
                          <a:gd name="connsiteX12" fmla="*/ 13240 w 15906"/>
                          <a:gd name="connsiteY12" fmla="*/ 2634 h 7983"/>
                          <a:gd name="connsiteX13" fmla="*/ 15907 w 15906"/>
                          <a:gd name="connsiteY13" fmla="*/ 1301 h 7983"/>
                          <a:gd name="connsiteX14" fmla="*/ 10287 w 15906"/>
                          <a:gd name="connsiteY14" fmla="*/ 3587 h 7983"/>
                          <a:gd name="connsiteX15" fmla="*/ 8668 w 15906"/>
                          <a:gd name="connsiteY15" fmla="*/ 3111 h 7983"/>
                          <a:gd name="connsiteX16" fmla="*/ 7525 w 15906"/>
                          <a:gd name="connsiteY16" fmla="*/ 2063 h 7983"/>
                          <a:gd name="connsiteX17" fmla="*/ 5048 w 15906"/>
                          <a:gd name="connsiteY17" fmla="*/ 825 h 7983"/>
                          <a:gd name="connsiteX18" fmla="*/ 2667 w 15906"/>
                          <a:gd name="connsiteY18" fmla="*/ 1587 h 7983"/>
                          <a:gd name="connsiteX19" fmla="*/ 1429 w 15906"/>
                          <a:gd name="connsiteY19" fmla="*/ 4063 h 7983"/>
                          <a:gd name="connsiteX20" fmla="*/ 953 w 15906"/>
                          <a:gd name="connsiteY20" fmla="*/ 5492 h 7983"/>
                          <a:gd name="connsiteX21" fmla="*/ 571 w 15906"/>
                          <a:gd name="connsiteY21" fmla="*/ 6825 h 7983"/>
                          <a:gd name="connsiteX22" fmla="*/ 1429 w 15906"/>
                          <a:gd name="connsiteY22" fmla="*/ 7683 h 7983"/>
                          <a:gd name="connsiteX23" fmla="*/ 2667 w 15906"/>
                          <a:gd name="connsiteY23" fmla="*/ 7873 h 798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</a:cxnLst>
                        <a:rect l="l" t="t" r="r" b="b"/>
                        <a:pathLst>
                          <a:path w="15906" h="7983">
                            <a:moveTo>
                              <a:pt x="2667" y="7873"/>
                            </a:moveTo>
                            <a:cubicBezTo>
                              <a:pt x="2191" y="8064"/>
                              <a:pt x="1619" y="7968"/>
                              <a:pt x="1143" y="7873"/>
                            </a:cubicBezTo>
                            <a:cubicBezTo>
                              <a:pt x="857" y="7778"/>
                              <a:pt x="667" y="7683"/>
                              <a:pt x="381" y="7587"/>
                            </a:cubicBezTo>
                            <a:cubicBezTo>
                              <a:pt x="95" y="7397"/>
                              <a:pt x="0" y="7111"/>
                              <a:pt x="0" y="6825"/>
                            </a:cubicBezTo>
                            <a:cubicBezTo>
                              <a:pt x="0" y="6254"/>
                              <a:pt x="191" y="5778"/>
                              <a:pt x="381" y="5301"/>
                            </a:cubicBezTo>
                            <a:cubicBezTo>
                              <a:pt x="571" y="4825"/>
                              <a:pt x="667" y="4349"/>
                              <a:pt x="762" y="3873"/>
                            </a:cubicBezTo>
                            <a:cubicBezTo>
                              <a:pt x="1048" y="2920"/>
                              <a:pt x="1333" y="1968"/>
                              <a:pt x="2095" y="1110"/>
                            </a:cubicBezTo>
                            <a:cubicBezTo>
                              <a:pt x="2477" y="729"/>
                              <a:pt x="2857" y="348"/>
                              <a:pt x="3524" y="158"/>
                            </a:cubicBezTo>
                            <a:cubicBezTo>
                              <a:pt x="4096" y="-33"/>
                              <a:pt x="4667" y="-33"/>
                              <a:pt x="5239" y="63"/>
                            </a:cubicBezTo>
                            <a:cubicBezTo>
                              <a:pt x="6286" y="348"/>
                              <a:pt x="7334" y="825"/>
                              <a:pt x="8096" y="1587"/>
                            </a:cubicBezTo>
                            <a:cubicBezTo>
                              <a:pt x="8477" y="1968"/>
                              <a:pt x="8763" y="2349"/>
                              <a:pt x="9144" y="2539"/>
                            </a:cubicBezTo>
                            <a:cubicBezTo>
                              <a:pt x="9525" y="2730"/>
                              <a:pt x="9906" y="2920"/>
                              <a:pt x="10382" y="3015"/>
                            </a:cubicBezTo>
                            <a:cubicBezTo>
                              <a:pt x="11335" y="3111"/>
                              <a:pt x="12287" y="2920"/>
                              <a:pt x="13240" y="2634"/>
                            </a:cubicBezTo>
                            <a:cubicBezTo>
                              <a:pt x="14192" y="2349"/>
                              <a:pt x="15049" y="1872"/>
                              <a:pt x="15907" y="1301"/>
                            </a:cubicBezTo>
                            <a:cubicBezTo>
                              <a:pt x="14383" y="2539"/>
                              <a:pt x="12573" y="3682"/>
                              <a:pt x="10287" y="3587"/>
                            </a:cubicBezTo>
                            <a:cubicBezTo>
                              <a:pt x="9715" y="3587"/>
                              <a:pt x="9144" y="3396"/>
                              <a:pt x="8668" y="3111"/>
                            </a:cubicBezTo>
                            <a:cubicBezTo>
                              <a:pt x="8191" y="2825"/>
                              <a:pt x="7811" y="2444"/>
                              <a:pt x="7525" y="2063"/>
                            </a:cubicBezTo>
                            <a:cubicBezTo>
                              <a:pt x="6858" y="1396"/>
                              <a:pt x="6001" y="1015"/>
                              <a:pt x="5048" y="825"/>
                            </a:cubicBezTo>
                            <a:cubicBezTo>
                              <a:pt x="4096" y="634"/>
                              <a:pt x="3334" y="825"/>
                              <a:pt x="2667" y="1587"/>
                            </a:cubicBezTo>
                            <a:cubicBezTo>
                              <a:pt x="2095" y="2253"/>
                              <a:pt x="1715" y="3111"/>
                              <a:pt x="1429" y="4063"/>
                            </a:cubicBezTo>
                            <a:cubicBezTo>
                              <a:pt x="1238" y="4539"/>
                              <a:pt x="1143" y="5016"/>
                              <a:pt x="953" y="5492"/>
                            </a:cubicBezTo>
                            <a:cubicBezTo>
                              <a:pt x="762" y="5968"/>
                              <a:pt x="571" y="6349"/>
                              <a:pt x="571" y="6825"/>
                            </a:cubicBezTo>
                            <a:cubicBezTo>
                              <a:pt x="476" y="7206"/>
                              <a:pt x="953" y="7492"/>
                              <a:pt x="1429" y="7683"/>
                            </a:cubicBezTo>
                            <a:cubicBezTo>
                              <a:pt x="1619" y="7873"/>
                              <a:pt x="2095" y="7968"/>
                              <a:pt x="2667" y="7873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1083" name="Freeform: Shape 1082">
                        <a:extLst>
                          <a:ext uri="{FF2B5EF4-FFF2-40B4-BE49-F238E27FC236}">
                            <a16:creationId xmlns:a16="http://schemas.microsoft.com/office/drawing/2014/main" id="{3BE00D9C-1E15-48D6-862F-13E2B7CE1EB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3213" y="3150140"/>
                        <a:ext cx="16963" cy="9016"/>
                      </a:xfrm>
                      <a:custGeom>
                        <a:avLst/>
                        <a:gdLst>
                          <a:gd name="connsiteX0" fmla="*/ 2667 w 16963"/>
                          <a:gd name="connsiteY0" fmla="*/ 9016 h 9016"/>
                          <a:gd name="connsiteX1" fmla="*/ 1619 w 16963"/>
                          <a:gd name="connsiteY1" fmla="*/ 8921 h 9016"/>
                          <a:gd name="connsiteX2" fmla="*/ 667 w 16963"/>
                          <a:gd name="connsiteY2" fmla="*/ 8540 h 9016"/>
                          <a:gd name="connsiteX3" fmla="*/ 0 w 16963"/>
                          <a:gd name="connsiteY3" fmla="*/ 7397 h 9016"/>
                          <a:gd name="connsiteX4" fmla="*/ 286 w 16963"/>
                          <a:gd name="connsiteY4" fmla="*/ 5968 h 9016"/>
                          <a:gd name="connsiteX5" fmla="*/ 381 w 16963"/>
                          <a:gd name="connsiteY5" fmla="*/ 5682 h 9016"/>
                          <a:gd name="connsiteX6" fmla="*/ 667 w 16963"/>
                          <a:gd name="connsiteY6" fmla="*/ 4730 h 9016"/>
                          <a:gd name="connsiteX7" fmla="*/ 762 w 16963"/>
                          <a:gd name="connsiteY7" fmla="*/ 4254 h 9016"/>
                          <a:gd name="connsiteX8" fmla="*/ 2191 w 16963"/>
                          <a:gd name="connsiteY8" fmla="*/ 1301 h 9016"/>
                          <a:gd name="connsiteX9" fmla="*/ 3810 w 16963"/>
                          <a:gd name="connsiteY9" fmla="*/ 158 h 9016"/>
                          <a:gd name="connsiteX10" fmla="*/ 5810 w 16963"/>
                          <a:gd name="connsiteY10" fmla="*/ 63 h 9016"/>
                          <a:gd name="connsiteX11" fmla="*/ 8954 w 16963"/>
                          <a:gd name="connsiteY11" fmla="*/ 1682 h 9016"/>
                          <a:gd name="connsiteX12" fmla="*/ 9144 w 16963"/>
                          <a:gd name="connsiteY12" fmla="*/ 1872 h 9016"/>
                          <a:gd name="connsiteX13" fmla="*/ 9906 w 16963"/>
                          <a:gd name="connsiteY13" fmla="*/ 2634 h 9016"/>
                          <a:gd name="connsiteX14" fmla="*/ 10954 w 16963"/>
                          <a:gd name="connsiteY14" fmla="*/ 3015 h 9016"/>
                          <a:gd name="connsiteX15" fmla="*/ 13526 w 16963"/>
                          <a:gd name="connsiteY15" fmla="*/ 2634 h 9016"/>
                          <a:gd name="connsiteX16" fmla="*/ 16097 w 16963"/>
                          <a:gd name="connsiteY16" fmla="*/ 1396 h 9016"/>
                          <a:gd name="connsiteX17" fmla="*/ 16859 w 16963"/>
                          <a:gd name="connsiteY17" fmla="*/ 1491 h 9016"/>
                          <a:gd name="connsiteX18" fmla="*/ 16764 w 16963"/>
                          <a:gd name="connsiteY18" fmla="*/ 2253 h 9016"/>
                          <a:gd name="connsiteX19" fmla="*/ 10763 w 16963"/>
                          <a:gd name="connsiteY19" fmla="*/ 4730 h 9016"/>
                          <a:gd name="connsiteX20" fmla="*/ 8954 w 16963"/>
                          <a:gd name="connsiteY20" fmla="*/ 4158 h 9016"/>
                          <a:gd name="connsiteX21" fmla="*/ 7906 w 16963"/>
                          <a:gd name="connsiteY21" fmla="*/ 3301 h 9016"/>
                          <a:gd name="connsiteX22" fmla="*/ 7715 w 16963"/>
                          <a:gd name="connsiteY22" fmla="*/ 3111 h 9016"/>
                          <a:gd name="connsiteX23" fmla="*/ 5524 w 16963"/>
                          <a:gd name="connsiteY23" fmla="*/ 1968 h 9016"/>
                          <a:gd name="connsiteX24" fmla="*/ 3715 w 16963"/>
                          <a:gd name="connsiteY24" fmla="*/ 2539 h 9016"/>
                          <a:gd name="connsiteX25" fmla="*/ 2572 w 16963"/>
                          <a:gd name="connsiteY25" fmla="*/ 4730 h 9016"/>
                          <a:gd name="connsiteX26" fmla="*/ 2381 w 16963"/>
                          <a:gd name="connsiteY26" fmla="*/ 5206 h 9016"/>
                          <a:gd name="connsiteX27" fmla="*/ 2000 w 16963"/>
                          <a:gd name="connsiteY27" fmla="*/ 6254 h 9016"/>
                          <a:gd name="connsiteX28" fmla="*/ 1905 w 16963"/>
                          <a:gd name="connsiteY28" fmla="*/ 6444 h 9016"/>
                          <a:gd name="connsiteX29" fmla="*/ 1619 w 16963"/>
                          <a:gd name="connsiteY29" fmla="*/ 7397 h 9016"/>
                          <a:gd name="connsiteX30" fmla="*/ 2095 w 16963"/>
                          <a:gd name="connsiteY30" fmla="*/ 7778 h 9016"/>
                          <a:gd name="connsiteX31" fmla="*/ 3239 w 16963"/>
                          <a:gd name="connsiteY31" fmla="*/ 7968 h 9016"/>
                          <a:gd name="connsiteX32" fmla="*/ 3905 w 16963"/>
                          <a:gd name="connsiteY32" fmla="*/ 8349 h 9016"/>
                          <a:gd name="connsiteX33" fmla="*/ 3619 w 16963"/>
                          <a:gd name="connsiteY33" fmla="*/ 9016 h 9016"/>
                          <a:gd name="connsiteX34" fmla="*/ 2667 w 16963"/>
                          <a:gd name="connsiteY34" fmla="*/ 9016 h 901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</a:cxnLst>
                        <a:rect l="l" t="t" r="r" b="b"/>
                        <a:pathLst>
                          <a:path w="16963" h="9016">
                            <a:moveTo>
                              <a:pt x="2667" y="9016"/>
                            </a:moveTo>
                            <a:cubicBezTo>
                              <a:pt x="2286" y="9016"/>
                              <a:pt x="2000" y="8921"/>
                              <a:pt x="1619" y="8921"/>
                            </a:cubicBezTo>
                            <a:cubicBezTo>
                              <a:pt x="1333" y="8826"/>
                              <a:pt x="1048" y="8730"/>
                              <a:pt x="667" y="8540"/>
                            </a:cubicBezTo>
                            <a:cubicBezTo>
                              <a:pt x="286" y="8254"/>
                              <a:pt x="0" y="7873"/>
                              <a:pt x="0" y="7397"/>
                            </a:cubicBezTo>
                            <a:cubicBezTo>
                              <a:pt x="0" y="6825"/>
                              <a:pt x="95" y="6349"/>
                              <a:pt x="286" y="5968"/>
                            </a:cubicBezTo>
                            <a:lnTo>
                              <a:pt x="381" y="5682"/>
                            </a:lnTo>
                            <a:cubicBezTo>
                              <a:pt x="476" y="5397"/>
                              <a:pt x="571" y="5111"/>
                              <a:pt x="667" y="4730"/>
                            </a:cubicBezTo>
                            <a:lnTo>
                              <a:pt x="762" y="4254"/>
                            </a:lnTo>
                            <a:cubicBezTo>
                              <a:pt x="1048" y="3301"/>
                              <a:pt x="1333" y="2253"/>
                              <a:pt x="2191" y="1301"/>
                            </a:cubicBezTo>
                            <a:cubicBezTo>
                              <a:pt x="2667" y="729"/>
                              <a:pt x="3239" y="348"/>
                              <a:pt x="3810" y="158"/>
                            </a:cubicBezTo>
                            <a:cubicBezTo>
                              <a:pt x="4381" y="-33"/>
                              <a:pt x="5048" y="-33"/>
                              <a:pt x="5810" y="63"/>
                            </a:cubicBezTo>
                            <a:cubicBezTo>
                              <a:pt x="6763" y="253"/>
                              <a:pt x="8001" y="729"/>
                              <a:pt x="8954" y="1682"/>
                            </a:cubicBezTo>
                            <a:lnTo>
                              <a:pt x="9144" y="1872"/>
                            </a:lnTo>
                            <a:cubicBezTo>
                              <a:pt x="9430" y="2253"/>
                              <a:pt x="9715" y="2539"/>
                              <a:pt x="9906" y="2634"/>
                            </a:cubicBezTo>
                            <a:cubicBezTo>
                              <a:pt x="10192" y="2825"/>
                              <a:pt x="10573" y="2920"/>
                              <a:pt x="10954" y="3015"/>
                            </a:cubicBezTo>
                            <a:cubicBezTo>
                              <a:pt x="11716" y="3111"/>
                              <a:pt x="12573" y="3015"/>
                              <a:pt x="13526" y="2634"/>
                            </a:cubicBezTo>
                            <a:cubicBezTo>
                              <a:pt x="14478" y="2349"/>
                              <a:pt x="15431" y="1777"/>
                              <a:pt x="16097" y="1396"/>
                            </a:cubicBezTo>
                            <a:cubicBezTo>
                              <a:pt x="16383" y="1206"/>
                              <a:pt x="16669" y="1301"/>
                              <a:pt x="16859" y="1491"/>
                            </a:cubicBezTo>
                            <a:cubicBezTo>
                              <a:pt x="17050" y="1682"/>
                              <a:pt x="16955" y="2063"/>
                              <a:pt x="16764" y="2253"/>
                            </a:cubicBezTo>
                            <a:cubicBezTo>
                              <a:pt x="14668" y="3968"/>
                              <a:pt x="12763" y="4825"/>
                              <a:pt x="10763" y="4730"/>
                            </a:cubicBezTo>
                            <a:cubicBezTo>
                              <a:pt x="10096" y="4635"/>
                              <a:pt x="9430" y="4444"/>
                              <a:pt x="8954" y="4158"/>
                            </a:cubicBezTo>
                            <a:cubicBezTo>
                              <a:pt x="8477" y="3873"/>
                              <a:pt x="8191" y="3587"/>
                              <a:pt x="7906" y="3301"/>
                            </a:cubicBezTo>
                            <a:lnTo>
                              <a:pt x="7715" y="3111"/>
                            </a:lnTo>
                            <a:cubicBezTo>
                              <a:pt x="7239" y="2539"/>
                              <a:pt x="6477" y="2253"/>
                              <a:pt x="5524" y="1968"/>
                            </a:cubicBezTo>
                            <a:cubicBezTo>
                              <a:pt x="4763" y="1777"/>
                              <a:pt x="4191" y="1968"/>
                              <a:pt x="3715" y="2539"/>
                            </a:cubicBezTo>
                            <a:cubicBezTo>
                              <a:pt x="3143" y="3111"/>
                              <a:pt x="2857" y="3873"/>
                              <a:pt x="2572" y="4730"/>
                            </a:cubicBezTo>
                            <a:lnTo>
                              <a:pt x="2381" y="5206"/>
                            </a:lnTo>
                            <a:cubicBezTo>
                              <a:pt x="2286" y="5587"/>
                              <a:pt x="2095" y="5873"/>
                              <a:pt x="2000" y="6254"/>
                            </a:cubicBezTo>
                            <a:lnTo>
                              <a:pt x="1905" y="6444"/>
                            </a:lnTo>
                            <a:cubicBezTo>
                              <a:pt x="1715" y="6825"/>
                              <a:pt x="1619" y="7111"/>
                              <a:pt x="1619" y="7397"/>
                            </a:cubicBezTo>
                            <a:cubicBezTo>
                              <a:pt x="1619" y="7492"/>
                              <a:pt x="1715" y="7587"/>
                              <a:pt x="2095" y="7778"/>
                            </a:cubicBezTo>
                            <a:cubicBezTo>
                              <a:pt x="2477" y="7873"/>
                              <a:pt x="2857" y="8064"/>
                              <a:pt x="3239" y="7968"/>
                            </a:cubicBezTo>
                            <a:cubicBezTo>
                              <a:pt x="3524" y="7873"/>
                              <a:pt x="3810" y="8064"/>
                              <a:pt x="3905" y="8349"/>
                            </a:cubicBezTo>
                            <a:cubicBezTo>
                              <a:pt x="4001" y="8635"/>
                              <a:pt x="3905" y="8921"/>
                              <a:pt x="3619" y="9016"/>
                            </a:cubicBezTo>
                            <a:cubicBezTo>
                              <a:pt x="3239" y="8921"/>
                              <a:pt x="2953" y="9016"/>
                              <a:pt x="2667" y="9016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1079" name="Graphic 1">
                      <a:extLst>
                        <a:ext uri="{FF2B5EF4-FFF2-40B4-BE49-F238E27FC236}">
                          <a16:creationId xmlns:a16="http://schemas.microsoft.com/office/drawing/2014/main" id="{C7CA0F2E-2AD5-40BB-AF46-CDC259097619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05213" y="3147817"/>
                      <a:ext cx="4762" cy="2004"/>
                      <a:chOff x="5905213" y="3147817"/>
                      <a:chExt cx="4762" cy="2004"/>
                    </a:xfrm>
                    <a:solidFill>
                      <a:srgbClr val="3F1900"/>
                    </a:solidFill>
                  </p:grpSpPr>
                  <p:sp>
                    <p:nvSpPr>
                      <p:cNvPr id="1080" name="Freeform: Shape 1079">
                        <a:extLst>
                          <a:ext uri="{FF2B5EF4-FFF2-40B4-BE49-F238E27FC236}">
                            <a16:creationId xmlns:a16="http://schemas.microsoft.com/office/drawing/2014/main" id="{B86AE7AF-446B-4FB9-BFFD-AC0E605EBC6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5785" y="3148274"/>
                        <a:ext cx="3619" cy="991"/>
                      </a:xfrm>
                      <a:custGeom>
                        <a:avLst/>
                        <a:gdLst>
                          <a:gd name="connsiteX0" fmla="*/ 0 w 3619"/>
                          <a:gd name="connsiteY0" fmla="*/ 881 h 991"/>
                          <a:gd name="connsiteX1" fmla="*/ 1714 w 3619"/>
                          <a:gd name="connsiteY1" fmla="*/ 119 h 991"/>
                          <a:gd name="connsiteX2" fmla="*/ 3619 w 3619"/>
                          <a:gd name="connsiteY2" fmla="*/ 405 h 991"/>
                          <a:gd name="connsiteX3" fmla="*/ 1905 w 3619"/>
                          <a:gd name="connsiteY3" fmla="*/ 881 h 991"/>
                          <a:gd name="connsiteX4" fmla="*/ 0 w 3619"/>
                          <a:gd name="connsiteY4" fmla="*/ 881 h 99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3619" h="991">
                            <a:moveTo>
                              <a:pt x="0" y="881"/>
                            </a:moveTo>
                            <a:cubicBezTo>
                              <a:pt x="571" y="500"/>
                              <a:pt x="1048" y="214"/>
                              <a:pt x="1714" y="119"/>
                            </a:cubicBezTo>
                            <a:cubicBezTo>
                              <a:pt x="2286" y="-71"/>
                              <a:pt x="3048" y="-71"/>
                              <a:pt x="3619" y="405"/>
                            </a:cubicBezTo>
                            <a:cubicBezTo>
                              <a:pt x="2953" y="595"/>
                              <a:pt x="2477" y="786"/>
                              <a:pt x="1905" y="881"/>
                            </a:cubicBezTo>
                            <a:cubicBezTo>
                              <a:pt x="1333" y="976"/>
                              <a:pt x="667" y="1072"/>
                              <a:pt x="0" y="881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1081" name="Freeform: Shape 1080">
                        <a:extLst>
                          <a:ext uri="{FF2B5EF4-FFF2-40B4-BE49-F238E27FC236}">
                            <a16:creationId xmlns:a16="http://schemas.microsoft.com/office/drawing/2014/main" id="{E2F0F3B5-6CF6-4D90-B33E-23CD9F38A6E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5213" y="3147817"/>
                        <a:ext cx="4762" cy="2004"/>
                      </a:xfrm>
                      <a:custGeom>
                        <a:avLst/>
                        <a:gdLst>
                          <a:gd name="connsiteX0" fmla="*/ 1334 w 4762"/>
                          <a:gd name="connsiteY0" fmla="*/ 2005 h 2004"/>
                          <a:gd name="connsiteX1" fmla="*/ 381 w 4762"/>
                          <a:gd name="connsiteY1" fmla="*/ 1814 h 2004"/>
                          <a:gd name="connsiteX2" fmla="*/ 0 w 4762"/>
                          <a:gd name="connsiteY2" fmla="*/ 1433 h 2004"/>
                          <a:gd name="connsiteX3" fmla="*/ 191 w 4762"/>
                          <a:gd name="connsiteY3" fmla="*/ 957 h 2004"/>
                          <a:gd name="connsiteX4" fmla="*/ 2096 w 4762"/>
                          <a:gd name="connsiteY4" fmla="*/ 100 h 2004"/>
                          <a:gd name="connsiteX5" fmla="*/ 4572 w 4762"/>
                          <a:gd name="connsiteY5" fmla="*/ 481 h 2004"/>
                          <a:gd name="connsiteX6" fmla="*/ 4763 w 4762"/>
                          <a:gd name="connsiteY6" fmla="*/ 957 h 2004"/>
                          <a:gd name="connsiteX7" fmla="*/ 4382 w 4762"/>
                          <a:gd name="connsiteY7" fmla="*/ 1338 h 2004"/>
                          <a:gd name="connsiteX8" fmla="*/ 4096 w 4762"/>
                          <a:gd name="connsiteY8" fmla="*/ 1433 h 2004"/>
                          <a:gd name="connsiteX9" fmla="*/ 2667 w 4762"/>
                          <a:gd name="connsiteY9" fmla="*/ 1814 h 2004"/>
                          <a:gd name="connsiteX10" fmla="*/ 1334 w 4762"/>
                          <a:gd name="connsiteY10" fmla="*/ 2005 h 200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4762" h="2004">
                            <a:moveTo>
                              <a:pt x="1334" y="2005"/>
                            </a:moveTo>
                            <a:cubicBezTo>
                              <a:pt x="1048" y="2005"/>
                              <a:pt x="667" y="2005"/>
                              <a:pt x="381" y="1814"/>
                            </a:cubicBezTo>
                            <a:cubicBezTo>
                              <a:pt x="191" y="1719"/>
                              <a:pt x="95" y="1624"/>
                              <a:pt x="0" y="1433"/>
                            </a:cubicBezTo>
                            <a:cubicBezTo>
                              <a:pt x="0" y="1243"/>
                              <a:pt x="95" y="1052"/>
                              <a:pt x="191" y="957"/>
                            </a:cubicBezTo>
                            <a:cubicBezTo>
                              <a:pt x="857" y="481"/>
                              <a:pt x="1429" y="290"/>
                              <a:pt x="2096" y="100"/>
                            </a:cubicBezTo>
                            <a:cubicBezTo>
                              <a:pt x="2667" y="5"/>
                              <a:pt x="3715" y="-186"/>
                              <a:pt x="4572" y="481"/>
                            </a:cubicBezTo>
                            <a:cubicBezTo>
                              <a:pt x="4763" y="576"/>
                              <a:pt x="4763" y="767"/>
                              <a:pt x="4763" y="957"/>
                            </a:cubicBezTo>
                            <a:cubicBezTo>
                              <a:pt x="4763" y="1148"/>
                              <a:pt x="4572" y="1338"/>
                              <a:pt x="4382" y="1338"/>
                            </a:cubicBezTo>
                            <a:lnTo>
                              <a:pt x="4096" y="1433"/>
                            </a:lnTo>
                            <a:cubicBezTo>
                              <a:pt x="3620" y="1624"/>
                              <a:pt x="3143" y="1719"/>
                              <a:pt x="2667" y="1814"/>
                            </a:cubicBezTo>
                            <a:cubicBezTo>
                              <a:pt x="2191" y="1910"/>
                              <a:pt x="1810" y="2005"/>
                              <a:pt x="1334" y="2005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</p:grpSp>
            </p:grpSp>
          </p:grpSp>
        </p:grpSp>
        <p:grpSp>
          <p:nvGrpSpPr>
            <p:cNvPr id="776" name="Graphic 1">
              <a:extLst>
                <a:ext uri="{FF2B5EF4-FFF2-40B4-BE49-F238E27FC236}">
                  <a16:creationId xmlns:a16="http://schemas.microsoft.com/office/drawing/2014/main" id="{E167FBEE-F65E-4AA6-B821-E8556DB4BD49}"/>
                </a:ext>
              </a:extLst>
            </p:cNvPr>
            <p:cNvGrpSpPr/>
            <p:nvPr/>
          </p:nvGrpSpPr>
          <p:grpSpPr>
            <a:xfrm>
              <a:off x="1327072" y="5940765"/>
              <a:ext cx="1112546" cy="884626"/>
              <a:chOff x="5889592" y="3105150"/>
              <a:chExt cx="99917" cy="77533"/>
            </a:xfrm>
          </p:grpSpPr>
          <p:grpSp>
            <p:nvGrpSpPr>
              <p:cNvPr id="922" name="Graphic 1">
                <a:extLst>
                  <a:ext uri="{FF2B5EF4-FFF2-40B4-BE49-F238E27FC236}">
                    <a16:creationId xmlns:a16="http://schemas.microsoft.com/office/drawing/2014/main" id="{625EAD78-0588-46BA-8F31-C7E33C8A21BC}"/>
                  </a:ext>
                </a:extLst>
              </p:cNvPr>
              <p:cNvGrpSpPr/>
              <p:nvPr/>
            </p:nvGrpSpPr>
            <p:grpSpPr>
              <a:xfrm>
                <a:off x="5894736" y="3105150"/>
                <a:ext cx="94773" cy="77533"/>
                <a:chOff x="5894736" y="3105150"/>
                <a:chExt cx="94773" cy="77533"/>
              </a:xfrm>
            </p:grpSpPr>
            <p:grpSp>
              <p:nvGrpSpPr>
                <p:cNvPr id="1021" name="Graphic 1">
                  <a:extLst>
                    <a:ext uri="{FF2B5EF4-FFF2-40B4-BE49-F238E27FC236}">
                      <a16:creationId xmlns:a16="http://schemas.microsoft.com/office/drawing/2014/main" id="{DE564A90-54A5-4EBC-95A9-B0A62D533003}"/>
                    </a:ext>
                  </a:extLst>
                </p:cNvPr>
                <p:cNvGrpSpPr/>
                <p:nvPr/>
              </p:nvGrpSpPr>
              <p:grpSpPr>
                <a:xfrm>
                  <a:off x="5894736" y="3105150"/>
                  <a:ext cx="42195" cy="77533"/>
                  <a:chOff x="5894736" y="3105150"/>
                  <a:chExt cx="42195" cy="77533"/>
                </a:xfrm>
              </p:grpSpPr>
              <p:grpSp>
                <p:nvGrpSpPr>
                  <p:cNvPr id="1061" name="Graphic 1">
                    <a:extLst>
                      <a:ext uri="{FF2B5EF4-FFF2-40B4-BE49-F238E27FC236}">
                        <a16:creationId xmlns:a16="http://schemas.microsoft.com/office/drawing/2014/main" id="{7D70D902-D0D7-4223-817F-0B067953406E}"/>
                      </a:ext>
                    </a:extLst>
                  </p:cNvPr>
                  <p:cNvGrpSpPr/>
                  <p:nvPr/>
                </p:nvGrpSpPr>
                <p:grpSpPr>
                  <a:xfrm>
                    <a:off x="5894736" y="3105150"/>
                    <a:ext cx="42195" cy="77533"/>
                    <a:chOff x="5894736" y="3105150"/>
                    <a:chExt cx="42195" cy="77533"/>
                  </a:xfrm>
                  <a:solidFill>
                    <a:srgbClr val="1D120C"/>
                  </a:solidFill>
                </p:grpSpPr>
                <p:sp>
                  <p:nvSpPr>
                    <p:cNvPr id="1063" name="Freeform: Shape 1062">
                      <a:extLst>
                        <a:ext uri="{FF2B5EF4-FFF2-40B4-BE49-F238E27FC236}">
                          <a16:creationId xmlns:a16="http://schemas.microsoft.com/office/drawing/2014/main" id="{FB750E78-0ED2-459B-914A-54A7AF242E1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94736" y="3105150"/>
                      <a:ext cx="38385" cy="74390"/>
                    </a:xfrm>
                    <a:custGeom>
                      <a:avLst/>
                      <a:gdLst>
                        <a:gd name="connsiteX0" fmla="*/ 21145 w 38385"/>
                        <a:gd name="connsiteY0" fmla="*/ 74390 h 74390"/>
                        <a:gd name="connsiteX1" fmla="*/ 17240 w 38385"/>
                        <a:gd name="connsiteY1" fmla="*/ 74390 h 74390"/>
                        <a:gd name="connsiteX2" fmla="*/ 0 w 38385"/>
                        <a:gd name="connsiteY2" fmla="*/ 57150 h 74390"/>
                        <a:gd name="connsiteX3" fmla="*/ 0 w 38385"/>
                        <a:gd name="connsiteY3" fmla="*/ 17240 h 74390"/>
                        <a:gd name="connsiteX4" fmla="*/ 17240 w 38385"/>
                        <a:gd name="connsiteY4" fmla="*/ 0 h 74390"/>
                        <a:gd name="connsiteX5" fmla="*/ 21145 w 38385"/>
                        <a:gd name="connsiteY5" fmla="*/ 0 h 74390"/>
                        <a:gd name="connsiteX6" fmla="*/ 38386 w 38385"/>
                        <a:gd name="connsiteY6" fmla="*/ 17240 h 74390"/>
                        <a:gd name="connsiteX7" fmla="*/ 38386 w 38385"/>
                        <a:gd name="connsiteY7" fmla="*/ 57150 h 74390"/>
                        <a:gd name="connsiteX8" fmla="*/ 21145 w 38385"/>
                        <a:gd name="connsiteY8" fmla="*/ 74390 h 743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38385" h="74390">
                          <a:moveTo>
                            <a:pt x="21145" y="74390"/>
                          </a:moveTo>
                          <a:lnTo>
                            <a:pt x="17240" y="74390"/>
                          </a:lnTo>
                          <a:cubicBezTo>
                            <a:pt x="7715" y="74390"/>
                            <a:pt x="0" y="66675"/>
                            <a:pt x="0" y="57150"/>
                          </a:cubicBezTo>
                          <a:lnTo>
                            <a:pt x="0" y="17240"/>
                          </a:lnTo>
                          <a:cubicBezTo>
                            <a:pt x="0" y="7715"/>
                            <a:pt x="7715" y="0"/>
                            <a:pt x="17240" y="0"/>
                          </a:cubicBezTo>
                          <a:lnTo>
                            <a:pt x="21145" y="0"/>
                          </a:lnTo>
                          <a:cubicBezTo>
                            <a:pt x="30670" y="0"/>
                            <a:pt x="38386" y="7715"/>
                            <a:pt x="38386" y="17240"/>
                          </a:cubicBezTo>
                          <a:lnTo>
                            <a:pt x="38386" y="57150"/>
                          </a:lnTo>
                          <a:cubicBezTo>
                            <a:pt x="38386" y="66675"/>
                            <a:pt x="30670" y="74390"/>
                            <a:pt x="21145" y="74390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064" name="Freeform: Shape 1063">
                      <a:extLst>
                        <a:ext uri="{FF2B5EF4-FFF2-40B4-BE49-F238E27FC236}">
                          <a16:creationId xmlns:a16="http://schemas.microsoft.com/office/drawing/2014/main" id="{21D19098-0943-4C98-8541-FD9777F9F6E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99403" y="3114198"/>
                      <a:ext cx="29051" cy="56197"/>
                    </a:xfrm>
                    <a:custGeom>
                      <a:avLst/>
                      <a:gdLst>
                        <a:gd name="connsiteX0" fmla="*/ 16002 w 29051"/>
                        <a:gd name="connsiteY0" fmla="*/ 56198 h 56197"/>
                        <a:gd name="connsiteX1" fmla="*/ 13049 w 29051"/>
                        <a:gd name="connsiteY1" fmla="*/ 56198 h 56197"/>
                        <a:gd name="connsiteX2" fmla="*/ 0 w 29051"/>
                        <a:gd name="connsiteY2" fmla="*/ 43148 h 56197"/>
                        <a:gd name="connsiteX3" fmla="*/ 0 w 29051"/>
                        <a:gd name="connsiteY3" fmla="*/ 13049 h 56197"/>
                        <a:gd name="connsiteX4" fmla="*/ 13049 w 29051"/>
                        <a:gd name="connsiteY4" fmla="*/ 0 h 56197"/>
                        <a:gd name="connsiteX5" fmla="*/ 16002 w 29051"/>
                        <a:gd name="connsiteY5" fmla="*/ 0 h 56197"/>
                        <a:gd name="connsiteX6" fmla="*/ 29051 w 29051"/>
                        <a:gd name="connsiteY6" fmla="*/ 13049 h 56197"/>
                        <a:gd name="connsiteX7" fmla="*/ 29051 w 29051"/>
                        <a:gd name="connsiteY7" fmla="*/ 43148 h 56197"/>
                        <a:gd name="connsiteX8" fmla="*/ 16002 w 29051"/>
                        <a:gd name="connsiteY8" fmla="*/ 56198 h 5619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29051" h="56197">
                          <a:moveTo>
                            <a:pt x="16002" y="56198"/>
                          </a:moveTo>
                          <a:lnTo>
                            <a:pt x="13049" y="56198"/>
                          </a:lnTo>
                          <a:cubicBezTo>
                            <a:pt x="5905" y="56198"/>
                            <a:pt x="0" y="50387"/>
                            <a:pt x="0" y="43148"/>
                          </a:cubicBezTo>
                          <a:lnTo>
                            <a:pt x="0" y="13049"/>
                          </a:lnTo>
                          <a:cubicBezTo>
                            <a:pt x="0" y="5906"/>
                            <a:pt x="5810" y="0"/>
                            <a:pt x="13049" y="0"/>
                          </a:cubicBezTo>
                          <a:lnTo>
                            <a:pt x="16002" y="0"/>
                          </a:lnTo>
                          <a:cubicBezTo>
                            <a:pt x="23146" y="0"/>
                            <a:pt x="29051" y="5810"/>
                            <a:pt x="29051" y="13049"/>
                          </a:cubicBezTo>
                          <a:lnTo>
                            <a:pt x="29051" y="43148"/>
                          </a:lnTo>
                          <a:cubicBezTo>
                            <a:pt x="28956" y="50387"/>
                            <a:pt x="23146" y="56198"/>
                            <a:pt x="16002" y="56198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065" name="Freeform: Shape 1064">
                      <a:extLst>
                        <a:ext uri="{FF2B5EF4-FFF2-40B4-BE49-F238E27FC236}">
                          <a16:creationId xmlns:a16="http://schemas.microsoft.com/office/drawing/2014/main" id="{CCB7DEFB-1E7D-4E03-A422-3EBA8466B9B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94736" y="3176397"/>
                      <a:ext cx="42195" cy="6286"/>
                    </a:xfrm>
                    <a:custGeom>
                      <a:avLst/>
                      <a:gdLst>
                        <a:gd name="connsiteX0" fmla="*/ 39053 w 42195"/>
                        <a:gd name="connsiteY0" fmla="*/ 0 h 6286"/>
                        <a:gd name="connsiteX1" fmla="*/ 3143 w 42195"/>
                        <a:gd name="connsiteY1" fmla="*/ 0 h 6286"/>
                        <a:gd name="connsiteX2" fmla="*/ 0 w 42195"/>
                        <a:gd name="connsiteY2" fmla="*/ 3143 h 6286"/>
                        <a:gd name="connsiteX3" fmla="*/ 0 w 42195"/>
                        <a:gd name="connsiteY3" fmla="*/ 3143 h 6286"/>
                        <a:gd name="connsiteX4" fmla="*/ 3143 w 42195"/>
                        <a:gd name="connsiteY4" fmla="*/ 6287 h 6286"/>
                        <a:gd name="connsiteX5" fmla="*/ 39053 w 42195"/>
                        <a:gd name="connsiteY5" fmla="*/ 6287 h 6286"/>
                        <a:gd name="connsiteX6" fmla="*/ 42196 w 42195"/>
                        <a:gd name="connsiteY6" fmla="*/ 3143 h 6286"/>
                        <a:gd name="connsiteX7" fmla="*/ 42196 w 42195"/>
                        <a:gd name="connsiteY7" fmla="*/ 3143 h 6286"/>
                        <a:gd name="connsiteX8" fmla="*/ 39053 w 42195"/>
                        <a:gd name="connsiteY8" fmla="*/ 0 h 628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42195" h="6286">
                          <a:moveTo>
                            <a:pt x="39053" y="0"/>
                          </a:moveTo>
                          <a:lnTo>
                            <a:pt x="3143" y="0"/>
                          </a:lnTo>
                          <a:cubicBezTo>
                            <a:pt x="1429" y="0"/>
                            <a:pt x="0" y="1429"/>
                            <a:pt x="0" y="3143"/>
                          </a:cubicBezTo>
                          <a:lnTo>
                            <a:pt x="0" y="3143"/>
                          </a:lnTo>
                          <a:cubicBezTo>
                            <a:pt x="0" y="4858"/>
                            <a:pt x="1429" y="6287"/>
                            <a:pt x="3143" y="6287"/>
                          </a:cubicBezTo>
                          <a:lnTo>
                            <a:pt x="39053" y="6287"/>
                          </a:lnTo>
                          <a:cubicBezTo>
                            <a:pt x="40767" y="6287"/>
                            <a:pt x="42196" y="4858"/>
                            <a:pt x="42196" y="3143"/>
                          </a:cubicBezTo>
                          <a:lnTo>
                            <a:pt x="42196" y="3143"/>
                          </a:lnTo>
                          <a:cubicBezTo>
                            <a:pt x="42196" y="1429"/>
                            <a:pt x="40767" y="0"/>
                            <a:pt x="39053" y="0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sp>
                <p:nvSpPr>
                  <p:cNvPr id="1062" name="Freeform: Shape 1061">
                    <a:extLst>
                      <a:ext uri="{FF2B5EF4-FFF2-40B4-BE49-F238E27FC236}">
                        <a16:creationId xmlns:a16="http://schemas.microsoft.com/office/drawing/2014/main" id="{B32928AF-E31B-4F4F-8C03-19122C031F85}"/>
                      </a:ext>
                    </a:extLst>
                  </p:cNvPr>
                  <p:cNvSpPr/>
                  <p:nvPr/>
                </p:nvSpPr>
                <p:spPr>
                  <a:xfrm>
                    <a:off x="5899306" y="3113696"/>
                    <a:ext cx="21103" cy="44221"/>
                  </a:xfrm>
                  <a:custGeom>
                    <a:avLst/>
                    <a:gdLst>
                      <a:gd name="connsiteX0" fmla="*/ 15718 w 21103"/>
                      <a:gd name="connsiteY0" fmla="*/ 25457 h 44221"/>
                      <a:gd name="connsiteX1" fmla="*/ 20956 w 21103"/>
                      <a:gd name="connsiteY1" fmla="*/ 7931 h 44221"/>
                      <a:gd name="connsiteX2" fmla="*/ 13527 w 21103"/>
                      <a:gd name="connsiteY2" fmla="*/ 26 h 44221"/>
                      <a:gd name="connsiteX3" fmla="*/ 11812 w 21103"/>
                      <a:gd name="connsiteY3" fmla="*/ 216 h 44221"/>
                      <a:gd name="connsiteX4" fmla="*/ 1 w 21103"/>
                      <a:gd name="connsiteY4" fmla="*/ 12789 h 44221"/>
                      <a:gd name="connsiteX5" fmla="*/ 287 w 21103"/>
                      <a:gd name="connsiteY5" fmla="*/ 44222 h 44221"/>
                      <a:gd name="connsiteX6" fmla="*/ 15718 w 21103"/>
                      <a:gd name="connsiteY6" fmla="*/ 25457 h 44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1103" h="44221">
                        <a:moveTo>
                          <a:pt x="15718" y="25457"/>
                        </a:moveTo>
                        <a:cubicBezTo>
                          <a:pt x="18385" y="18504"/>
                          <a:pt x="20004" y="12503"/>
                          <a:pt x="20956" y="7931"/>
                        </a:cubicBezTo>
                        <a:cubicBezTo>
                          <a:pt x="21909" y="3550"/>
                          <a:pt x="18099" y="-355"/>
                          <a:pt x="13527" y="26"/>
                        </a:cubicBezTo>
                        <a:lnTo>
                          <a:pt x="11812" y="216"/>
                        </a:lnTo>
                        <a:cubicBezTo>
                          <a:pt x="5050" y="788"/>
                          <a:pt x="-94" y="6312"/>
                          <a:pt x="1" y="12789"/>
                        </a:cubicBezTo>
                        <a:lnTo>
                          <a:pt x="287" y="44222"/>
                        </a:lnTo>
                        <a:cubicBezTo>
                          <a:pt x="382" y="44126"/>
                          <a:pt x="9907" y="40697"/>
                          <a:pt x="15718" y="25457"/>
                        </a:cubicBezTo>
                        <a:close/>
                      </a:path>
                    </a:pathLst>
                  </a:custGeom>
                  <a:solidFill>
                    <a:srgbClr val="1D120C">
                      <a:alpha val="37000"/>
                    </a:srgb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grpSp>
              <p:nvGrpSpPr>
                <p:cNvPr id="1022" name="Graphic 1">
                  <a:extLst>
                    <a:ext uri="{FF2B5EF4-FFF2-40B4-BE49-F238E27FC236}">
                      <a16:creationId xmlns:a16="http://schemas.microsoft.com/office/drawing/2014/main" id="{256F9577-D650-4C44-8569-6268A5E6EBF1}"/>
                    </a:ext>
                  </a:extLst>
                </p:cNvPr>
                <p:cNvGrpSpPr/>
                <p:nvPr/>
              </p:nvGrpSpPr>
              <p:grpSpPr>
                <a:xfrm>
                  <a:off x="5947314" y="3105150"/>
                  <a:ext cx="42195" cy="77533"/>
                  <a:chOff x="5947314" y="3105150"/>
                  <a:chExt cx="42195" cy="77533"/>
                </a:xfrm>
              </p:grpSpPr>
              <p:grpSp>
                <p:nvGrpSpPr>
                  <p:cNvPr id="1056" name="Graphic 1">
                    <a:extLst>
                      <a:ext uri="{FF2B5EF4-FFF2-40B4-BE49-F238E27FC236}">
                        <a16:creationId xmlns:a16="http://schemas.microsoft.com/office/drawing/2014/main" id="{CF33C4AA-DB5E-4AB5-B8EC-296795E04080}"/>
                      </a:ext>
                    </a:extLst>
                  </p:cNvPr>
                  <p:cNvGrpSpPr/>
                  <p:nvPr/>
                </p:nvGrpSpPr>
                <p:grpSpPr>
                  <a:xfrm>
                    <a:off x="5947314" y="3105150"/>
                    <a:ext cx="42195" cy="77533"/>
                    <a:chOff x="5947314" y="3105150"/>
                    <a:chExt cx="42195" cy="77533"/>
                  </a:xfrm>
                  <a:solidFill>
                    <a:srgbClr val="1D120C"/>
                  </a:solidFill>
                </p:grpSpPr>
                <p:sp>
                  <p:nvSpPr>
                    <p:cNvPr id="1058" name="Freeform: Shape 1057">
                      <a:extLst>
                        <a:ext uri="{FF2B5EF4-FFF2-40B4-BE49-F238E27FC236}">
                          <a16:creationId xmlns:a16="http://schemas.microsoft.com/office/drawing/2014/main" id="{67495248-C120-464A-95B0-4AE32FE794D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47314" y="3105150"/>
                      <a:ext cx="38385" cy="74390"/>
                    </a:xfrm>
                    <a:custGeom>
                      <a:avLst/>
                      <a:gdLst>
                        <a:gd name="connsiteX0" fmla="*/ 21146 w 38385"/>
                        <a:gd name="connsiteY0" fmla="*/ 74390 h 74390"/>
                        <a:gd name="connsiteX1" fmla="*/ 17240 w 38385"/>
                        <a:gd name="connsiteY1" fmla="*/ 74390 h 74390"/>
                        <a:gd name="connsiteX2" fmla="*/ 0 w 38385"/>
                        <a:gd name="connsiteY2" fmla="*/ 57150 h 74390"/>
                        <a:gd name="connsiteX3" fmla="*/ 0 w 38385"/>
                        <a:gd name="connsiteY3" fmla="*/ 17240 h 74390"/>
                        <a:gd name="connsiteX4" fmla="*/ 17240 w 38385"/>
                        <a:gd name="connsiteY4" fmla="*/ 0 h 74390"/>
                        <a:gd name="connsiteX5" fmla="*/ 21146 w 38385"/>
                        <a:gd name="connsiteY5" fmla="*/ 0 h 74390"/>
                        <a:gd name="connsiteX6" fmla="*/ 38386 w 38385"/>
                        <a:gd name="connsiteY6" fmla="*/ 17240 h 74390"/>
                        <a:gd name="connsiteX7" fmla="*/ 38386 w 38385"/>
                        <a:gd name="connsiteY7" fmla="*/ 57150 h 74390"/>
                        <a:gd name="connsiteX8" fmla="*/ 21146 w 38385"/>
                        <a:gd name="connsiteY8" fmla="*/ 74390 h 743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38385" h="74390">
                          <a:moveTo>
                            <a:pt x="21146" y="74390"/>
                          </a:moveTo>
                          <a:lnTo>
                            <a:pt x="17240" y="74390"/>
                          </a:lnTo>
                          <a:cubicBezTo>
                            <a:pt x="7715" y="74390"/>
                            <a:pt x="0" y="66675"/>
                            <a:pt x="0" y="57150"/>
                          </a:cubicBezTo>
                          <a:lnTo>
                            <a:pt x="0" y="17240"/>
                          </a:lnTo>
                          <a:cubicBezTo>
                            <a:pt x="0" y="7715"/>
                            <a:pt x="7715" y="0"/>
                            <a:pt x="17240" y="0"/>
                          </a:cubicBezTo>
                          <a:lnTo>
                            <a:pt x="21146" y="0"/>
                          </a:lnTo>
                          <a:cubicBezTo>
                            <a:pt x="30671" y="0"/>
                            <a:pt x="38386" y="7715"/>
                            <a:pt x="38386" y="17240"/>
                          </a:cubicBezTo>
                          <a:lnTo>
                            <a:pt x="38386" y="57150"/>
                          </a:lnTo>
                          <a:cubicBezTo>
                            <a:pt x="38386" y="66675"/>
                            <a:pt x="30575" y="74390"/>
                            <a:pt x="21146" y="74390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059" name="Freeform: Shape 1058">
                      <a:extLst>
                        <a:ext uri="{FF2B5EF4-FFF2-40B4-BE49-F238E27FC236}">
                          <a16:creationId xmlns:a16="http://schemas.microsoft.com/office/drawing/2014/main" id="{47918AAC-F542-4FC5-B1C4-0D3C50B8821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51981" y="3114198"/>
                      <a:ext cx="29051" cy="56197"/>
                    </a:xfrm>
                    <a:custGeom>
                      <a:avLst/>
                      <a:gdLst>
                        <a:gd name="connsiteX0" fmla="*/ 16002 w 29051"/>
                        <a:gd name="connsiteY0" fmla="*/ 56198 h 56197"/>
                        <a:gd name="connsiteX1" fmla="*/ 13049 w 29051"/>
                        <a:gd name="connsiteY1" fmla="*/ 56198 h 56197"/>
                        <a:gd name="connsiteX2" fmla="*/ 0 w 29051"/>
                        <a:gd name="connsiteY2" fmla="*/ 43148 h 56197"/>
                        <a:gd name="connsiteX3" fmla="*/ 0 w 29051"/>
                        <a:gd name="connsiteY3" fmla="*/ 13049 h 56197"/>
                        <a:gd name="connsiteX4" fmla="*/ 13049 w 29051"/>
                        <a:gd name="connsiteY4" fmla="*/ 0 h 56197"/>
                        <a:gd name="connsiteX5" fmla="*/ 16002 w 29051"/>
                        <a:gd name="connsiteY5" fmla="*/ 0 h 56197"/>
                        <a:gd name="connsiteX6" fmla="*/ 29051 w 29051"/>
                        <a:gd name="connsiteY6" fmla="*/ 13049 h 56197"/>
                        <a:gd name="connsiteX7" fmla="*/ 29051 w 29051"/>
                        <a:gd name="connsiteY7" fmla="*/ 43148 h 56197"/>
                        <a:gd name="connsiteX8" fmla="*/ 16002 w 29051"/>
                        <a:gd name="connsiteY8" fmla="*/ 56198 h 5619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29051" h="56197">
                          <a:moveTo>
                            <a:pt x="16002" y="56198"/>
                          </a:moveTo>
                          <a:lnTo>
                            <a:pt x="13049" y="56198"/>
                          </a:lnTo>
                          <a:cubicBezTo>
                            <a:pt x="5905" y="56198"/>
                            <a:pt x="0" y="50387"/>
                            <a:pt x="0" y="43148"/>
                          </a:cubicBezTo>
                          <a:lnTo>
                            <a:pt x="0" y="13049"/>
                          </a:lnTo>
                          <a:cubicBezTo>
                            <a:pt x="0" y="5906"/>
                            <a:pt x="5810" y="0"/>
                            <a:pt x="13049" y="0"/>
                          </a:cubicBezTo>
                          <a:lnTo>
                            <a:pt x="16002" y="0"/>
                          </a:lnTo>
                          <a:cubicBezTo>
                            <a:pt x="23146" y="0"/>
                            <a:pt x="29051" y="5810"/>
                            <a:pt x="29051" y="13049"/>
                          </a:cubicBezTo>
                          <a:lnTo>
                            <a:pt x="29051" y="43148"/>
                          </a:lnTo>
                          <a:cubicBezTo>
                            <a:pt x="28956" y="50387"/>
                            <a:pt x="23146" y="56198"/>
                            <a:pt x="16002" y="56198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060" name="Freeform: Shape 1059">
                      <a:extLst>
                        <a:ext uri="{FF2B5EF4-FFF2-40B4-BE49-F238E27FC236}">
                          <a16:creationId xmlns:a16="http://schemas.microsoft.com/office/drawing/2014/main" id="{F4FE52C0-C5AB-4990-9942-ADE40142546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47314" y="3176397"/>
                      <a:ext cx="42195" cy="6286"/>
                    </a:xfrm>
                    <a:custGeom>
                      <a:avLst/>
                      <a:gdLst>
                        <a:gd name="connsiteX0" fmla="*/ 39053 w 42195"/>
                        <a:gd name="connsiteY0" fmla="*/ 0 h 6286"/>
                        <a:gd name="connsiteX1" fmla="*/ 3143 w 42195"/>
                        <a:gd name="connsiteY1" fmla="*/ 0 h 6286"/>
                        <a:gd name="connsiteX2" fmla="*/ 0 w 42195"/>
                        <a:gd name="connsiteY2" fmla="*/ 3143 h 6286"/>
                        <a:gd name="connsiteX3" fmla="*/ 0 w 42195"/>
                        <a:gd name="connsiteY3" fmla="*/ 3143 h 6286"/>
                        <a:gd name="connsiteX4" fmla="*/ 3143 w 42195"/>
                        <a:gd name="connsiteY4" fmla="*/ 6287 h 6286"/>
                        <a:gd name="connsiteX5" fmla="*/ 39053 w 42195"/>
                        <a:gd name="connsiteY5" fmla="*/ 6287 h 6286"/>
                        <a:gd name="connsiteX6" fmla="*/ 42196 w 42195"/>
                        <a:gd name="connsiteY6" fmla="*/ 3143 h 6286"/>
                        <a:gd name="connsiteX7" fmla="*/ 42196 w 42195"/>
                        <a:gd name="connsiteY7" fmla="*/ 3143 h 6286"/>
                        <a:gd name="connsiteX8" fmla="*/ 39053 w 42195"/>
                        <a:gd name="connsiteY8" fmla="*/ 0 h 628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42195" h="6286">
                          <a:moveTo>
                            <a:pt x="39053" y="0"/>
                          </a:moveTo>
                          <a:lnTo>
                            <a:pt x="3143" y="0"/>
                          </a:lnTo>
                          <a:cubicBezTo>
                            <a:pt x="1429" y="0"/>
                            <a:pt x="0" y="1429"/>
                            <a:pt x="0" y="3143"/>
                          </a:cubicBezTo>
                          <a:lnTo>
                            <a:pt x="0" y="3143"/>
                          </a:lnTo>
                          <a:cubicBezTo>
                            <a:pt x="0" y="4858"/>
                            <a:pt x="1429" y="6287"/>
                            <a:pt x="3143" y="6287"/>
                          </a:cubicBezTo>
                          <a:lnTo>
                            <a:pt x="39053" y="6287"/>
                          </a:lnTo>
                          <a:cubicBezTo>
                            <a:pt x="40767" y="6287"/>
                            <a:pt x="42196" y="4858"/>
                            <a:pt x="42196" y="3143"/>
                          </a:cubicBezTo>
                          <a:lnTo>
                            <a:pt x="42196" y="3143"/>
                          </a:lnTo>
                          <a:cubicBezTo>
                            <a:pt x="42196" y="1429"/>
                            <a:pt x="40767" y="0"/>
                            <a:pt x="39053" y="0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sp>
                <p:nvSpPr>
                  <p:cNvPr id="1057" name="Freeform: Shape 1056">
                    <a:extLst>
                      <a:ext uri="{FF2B5EF4-FFF2-40B4-BE49-F238E27FC236}">
                        <a16:creationId xmlns:a16="http://schemas.microsoft.com/office/drawing/2014/main" id="{3DB5D006-B18F-468B-BD32-0078A9ADA339}"/>
                      </a:ext>
                    </a:extLst>
                  </p:cNvPr>
                  <p:cNvSpPr/>
                  <p:nvPr/>
                </p:nvSpPr>
                <p:spPr>
                  <a:xfrm>
                    <a:off x="5951884" y="3113696"/>
                    <a:ext cx="21103" cy="44221"/>
                  </a:xfrm>
                  <a:custGeom>
                    <a:avLst/>
                    <a:gdLst>
                      <a:gd name="connsiteX0" fmla="*/ 15718 w 21103"/>
                      <a:gd name="connsiteY0" fmla="*/ 25457 h 44221"/>
                      <a:gd name="connsiteX1" fmla="*/ 20956 w 21103"/>
                      <a:gd name="connsiteY1" fmla="*/ 7931 h 44221"/>
                      <a:gd name="connsiteX2" fmla="*/ 13527 w 21103"/>
                      <a:gd name="connsiteY2" fmla="*/ 26 h 44221"/>
                      <a:gd name="connsiteX3" fmla="*/ 11812 w 21103"/>
                      <a:gd name="connsiteY3" fmla="*/ 216 h 44221"/>
                      <a:gd name="connsiteX4" fmla="*/ 1 w 21103"/>
                      <a:gd name="connsiteY4" fmla="*/ 12789 h 44221"/>
                      <a:gd name="connsiteX5" fmla="*/ 287 w 21103"/>
                      <a:gd name="connsiteY5" fmla="*/ 44222 h 44221"/>
                      <a:gd name="connsiteX6" fmla="*/ 15718 w 21103"/>
                      <a:gd name="connsiteY6" fmla="*/ 25457 h 44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1103" h="44221">
                        <a:moveTo>
                          <a:pt x="15718" y="25457"/>
                        </a:moveTo>
                        <a:cubicBezTo>
                          <a:pt x="18385" y="18504"/>
                          <a:pt x="20004" y="12503"/>
                          <a:pt x="20956" y="7931"/>
                        </a:cubicBezTo>
                        <a:cubicBezTo>
                          <a:pt x="21909" y="3550"/>
                          <a:pt x="18099" y="-355"/>
                          <a:pt x="13527" y="26"/>
                        </a:cubicBezTo>
                        <a:lnTo>
                          <a:pt x="11812" y="216"/>
                        </a:lnTo>
                        <a:cubicBezTo>
                          <a:pt x="5050" y="788"/>
                          <a:pt x="-94" y="6312"/>
                          <a:pt x="1" y="12789"/>
                        </a:cubicBezTo>
                        <a:lnTo>
                          <a:pt x="287" y="44222"/>
                        </a:lnTo>
                        <a:cubicBezTo>
                          <a:pt x="382" y="44126"/>
                          <a:pt x="9907" y="40697"/>
                          <a:pt x="15718" y="25457"/>
                        </a:cubicBezTo>
                        <a:close/>
                      </a:path>
                    </a:pathLst>
                  </a:custGeom>
                  <a:solidFill>
                    <a:srgbClr val="1D120C">
                      <a:alpha val="37000"/>
                    </a:srgb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grpSp>
              <p:nvGrpSpPr>
                <p:cNvPr id="1023" name="Graphic 1">
                  <a:extLst>
                    <a:ext uri="{FF2B5EF4-FFF2-40B4-BE49-F238E27FC236}">
                      <a16:creationId xmlns:a16="http://schemas.microsoft.com/office/drawing/2014/main" id="{876ECBE2-85F0-41E7-8C35-0E334D6BD7F3}"/>
                    </a:ext>
                  </a:extLst>
                </p:cNvPr>
                <p:cNvGrpSpPr/>
                <p:nvPr/>
              </p:nvGrpSpPr>
              <p:grpSpPr>
                <a:xfrm>
                  <a:off x="5905975" y="3119089"/>
                  <a:ext cx="72580" cy="39510"/>
                  <a:chOff x="5905975" y="3119089"/>
                  <a:chExt cx="72580" cy="39510"/>
                </a:xfrm>
                <a:solidFill>
                  <a:srgbClr val="1D120C"/>
                </a:solidFill>
              </p:grpSpPr>
              <p:grpSp>
                <p:nvGrpSpPr>
                  <p:cNvPr id="1024" name="Graphic 1">
                    <a:extLst>
                      <a:ext uri="{FF2B5EF4-FFF2-40B4-BE49-F238E27FC236}">
                        <a16:creationId xmlns:a16="http://schemas.microsoft.com/office/drawing/2014/main" id="{32F4BD77-619C-46C1-B2E2-350EBDC000F3}"/>
                      </a:ext>
                    </a:extLst>
                  </p:cNvPr>
                  <p:cNvGrpSpPr/>
                  <p:nvPr/>
                </p:nvGrpSpPr>
                <p:grpSpPr>
                  <a:xfrm>
                    <a:off x="5963887" y="3140106"/>
                    <a:ext cx="8665" cy="6876"/>
                    <a:chOff x="5963887" y="3140106"/>
                    <a:chExt cx="8665" cy="6876"/>
                  </a:xfrm>
                  <a:solidFill>
                    <a:srgbClr val="1D120C"/>
                  </a:solidFill>
                </p:grpSpPr>
                <p:sp>
                  <p:nvSpPr>
                    <p:cNvPr id="1052" name="Freeform: Shape 1051">
                      <a:extLst>
                        <a:ext uri="{FF2B5EF4-FFF2-40B4-BE49-F238E27FC236}">
                          <a16:creationId xmlns:a16="http://schemas.microsoft.com/office/drawing/2014/main" id="{80A98676-5D0C-4566-B215-68C6AC71D12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65740" y="3140444"/>
                      <a:ext cx="5862" cy="6538"/>
                    </a:xfrm>
                    <a:custGeom>
                      <a:avLst/>
                      <a:gdLst>
                        <a:gd name="connsiteX0" fmla="*/ 3386 w 5862"/>
                        <a:gd name="connsiteY0" fmla="*/ 43 h 6538"/>
                        <a:gd name="connsiteX1" fmla="*/ 1576 w 5862"/>
                        <a:gd name="connsiteY1" fmla="*/ 1377 h 6538"/>
                        <a:gd name="connsiteX2" fmla="*/ 719 w 5862"/>
                        <a:gd name="connsiteY2" fmla="*/ 3472 h 6538"/>
                        <a:gd name="connsiteX3" fmla="*/ 1005 w 5862"/>
                        <a:gd name="connsiteY3" fmla="*/ 5473 h 6538"/>
                        <a:gd name="connsiteX4" fmla="*/ 2719 w 5862"/>
                        <a:gd name="connsiteY4" fmla="*/ 5473 h 6538"/>
                        <a:gd name="connsiteX5" fmla="*/ 5196 w 5862"/>
                        <a:gd name="connsiteY5" fmla="*/ 2139 h 6538"/>
                        <a:gd name="connsiteX6" fmla="*/ 4434 w 5862"/>
                        <a:gd name="connsiteY6" fmla="*/ 424 h 6538"/>
                        <a:gd name="connsiteX7" fmla="*/ 2148 w 5862"/>
                        <a:gd name="connsiteY7" fmla="*/ 710 h 6538"/>
                        <a:gd name="connsiteX8" fmla="*/ 4529 w 5862"/>
                        <a:gd name="connsiteY8" fmla="*/ 43 h 6538"/>
                        <a:gd name="connsiteX9" fmla="*/ 5862 w 5862"/>
                        <a:gd name="connsiteY9" fmla="*/ 2139 h 6538"/>
                        <a:gd name="connsiteX10" fmla="*/ 3195 w 5862"/>
                        <a:gd name="connsiteY10" fmla="*/ 6235 h 6538"/>
                        <a:gd name="connsiteX11" fmla="*/ 2529 w 5862"/>
                        <a:gd name="connsiteY11" fmla="*/ 6425 h 6538"/>
                        <a:gd name="connsiteX12" fmla="*/ 1862 w 5862"/>
                        <a:gd name="connsiteY12" fmla="*/ 6520 h 6538"/>
                        <a:gd name="connsiteX13" fmla="*/ 433 w 5862"/>
                        <a:gd name="connsiteY13" fmla="*/ 5949 h 6538"/>
                        <a:gd name="connsiteX14" fmla="*/ 147 w 5862"/>
                        <a:gd name="connsiteY14" fmla="*/ 3377 h 6538"/>
                        <a:gd name="connsiteX15" fmla="*/ 1195 w 5862"/>
                        <a:gd name="connsiteY15" fmla="*/ 1186 h 6538"/>
                        <a:gd name="connsiteX16" fmla="*/ 3386 w 5862"/>
                        <a:gd name="connsiteY16" fmla="*/ 43 h 653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</a:cxnLst>
                      <a:rect l="l" t="t" r="r" b="b"/>
                      <a:pathLst>
                        <a:path w="5862" h="6538">
                          <a:moveTo>
                            <a:pt x="3386" y="43"/>
                          </a:moveTo>
                          <a:cubicBezTo>
                            <a:pt x="2529" y="234"/>
                            <a:pt x="1957" y="805"/>
                            <a:pt x="1576" y="1377"/>
                          </a:cubicBezTo>
                          <a:cubicBezTo>
                            <a:pt x="1100" y="2044"/>
                            <a:pt x="909" y="2806"/>
                            <a:pt x="719" y="3472"/>
                          </a:cubicBezTo>
                          <a:cubicBezTo>
                            <a:pt x="624" y="4139"/>
                            <a:pt x="624" y="4996"/>
                            <a:pt x="1005" y="5473"/>
                          </a:cubicBezTo>
                          <a:cubicBezTo>
                            <a:pt x="1386" y="5949"/>
                            <a:pt x="2052" y="5758"/>
                            <a:pt x="2719" y="5473"/>
                          </a:cubicBezTo>
                          <a:cubicBezTo>
                            <a:pt x="4148" y="4901"/>
                            <a:pt x="5005" y="3568"/>
                            <a:pt x="5196" y="2139"/>
                          </a:cubicBezTo>
                          <a:cubicBezTo>
                            <a:pt x="5291" y="1472"/>
                            <a:pt x="5100" y="615"/>
                            <a:pt x="4434" y="424"/>
                          </a:cubicBezTo>
                          <a:cubicBezTo>
                            <a:pt x="3767" y="139"/>
                            <a:pt x="2910" y="424"/>
                            <a:pt x="2148" y="710"/>
                          </a:cubicBezTo>
                          <a:cubicBezTo>
                            <a:pt x="2814" y="329"/>
                            <a:pt x="3576" y="-147"/>
                            <a:pt x="4529" y="43"/>
                          </a:cubicBezTo>
                          <a:cubicBezTo>
                            <a:pt x="5482" y="329"/>
                            <a:pt x="5862" y="1377"/>
                            <a:pt x="5862" y="2139"/>
                          </a:cubicBezTo>
                          <a:cubicBezTo>
                            <a:pt x="5862" y="3853"/>
                            <a:pt x="4815" y="5473"/>
                            <a:pt x="3195" y="6235"/>
                          </a:cubicBezTo>
                          <a:cubicBezTo>
                            <a:pt x="3005" y="6330"/>
                            <a:pt x="2814" y="6425"/>
                            <a:pt x="2529" y="6425"/>
                          </a:cubicBezTo>
                          <a:cubicBezTo>
                            <a:pt x="2338" y="6520"/>
                            <a:pt x="2052" y="6520"/>
                            <a:pt x="1862" y="6520"/>
                          </a:cubicBezTo>
                          <a:cubicBezTo>
                            <a:pt x="1386" y="6616"/>
                            <a:pt x="814" y="6330"/>
                            <a:pt x="433" y="5949"/>
                          </a:cubicBezTo>
                          <a:cubicBezTo>
                            <a:pt x="-138" y="5092"/>
                            <a:pt x="-43" y="4234"/>
                            <a:pt x="147" y="3377"/>
                          </a:cubicBezTo>
                          <a:cubicBezTo>
                            <a:pt x="338" y="2615"/>
                            <a:pt x="719" y="1853"/>
                            <a:pt x="1195" y="1186"/>
                          </a:cubicBezTo>
                          <a:cubicBezTo>
                            <a:pt x="1767" y="520"/>
                            <a:pt x="2529" y="-52"/>
                            <a:pt x="3386" y="43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053" name="Freeform: Shape 1052">
                      <a:extLst>
                        <a:ext uri="{FF2B5EF4-FFF2-40B4-BE49-F238E27FC236}">
                          <a16:creationId xmlns:a16="http://schemas.microsoft.com/office/drawing/2014/main" id="{FF7204A1-6C82-416C-9DE6-B1A049B61B2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63887" y="3141232"/>
                      <a:ext cx="2649" cy="3255"/>
                    </a:xfrm>
                    <a:custGeom>
                      <a:avLst/>
                      <a:gdLst>
                        <a:gd name="connsiteX0" fmla="*/ 0 w 2649"/>
                        <a:gd name="connsiteY0" fmla="*/ 1350 h 3255"/>
                        <a:gd name="connsiteX1" fmla="*/ 857 w 2649"/>
                        <a:gd name="connsiteY1" fmla="*/ 112 h 3255"/>
                        <a:gd name="connsiteX2" fmla="*/ 2476 w 2649"/>
                        <a:gd name="connsiteY2" fmla="*/ 684 h 3255"/>
                        <a:gd name="connsiteX3" fmla="*/ 2381 w 2649"/>
                        <a:gd name="connsiteY3" fmla="*/ 2303 h 3255"/>
                        <a:gd name="connsiteX4" fmla="*/ 1238 w 2649"/>
                        <a:gd name="connsiteY4" fmla="*/ 3255 h 3255"/>
                        <a:gd name="connsiteX5" fmla="*/ 1715 w 2649"/>
                        <a:gd name="connsiteY5" fmla="*/ 2017 h 3255"/>
                        <a:gd name="connsiteX6" fmla="*/ 1715 w 2649"/>
                        <a:gd name="connsiteY6" fmla="*/ 1065 h 3255"/>
                        <a:gd name="connsiteX7" fmla="*/ 1048 w 2649"/>
                        <a:gd name="connsiteY7" fmla="*/ 684 h 3255"/>
                        <a:gd name="connsiteX8" fmla="*/ 0 w 2649"/>
                        <a:gd name="connsiteY8" fmla="*/ 1350 h 325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2649" h="3255">
                          <a:moveTo>
                            <a:pt x="0" y="1350"/>
                          </a:moveTo>
                          <a:cubicBezTo>
                            <a:pt x="0" y="874"/>
                            <a:pt x="286" y="398"/>
                            <a:pt x="857" y="112"/>
                          </a:cubicBezTo>
                          <a:cubicBezTo>
                            <a:pt x="1429" y="-174"/>
                            <a:pt x="2191" y="112"/>
                            <a:pt x="2476" y="684"/>
                          </a:cubicBezTo>
                          <a:cubicBezTo>
                            <a:pt x="2762" y="1255"/>
                            <a:pt x="2667" y="1827"/>
                            <a:pt x="2381" y="2303"/>
                          </a:cubicBezTo>
                          <a:cubicBezTo>
                            <a:pt x="2095" y="2779"/>
                            <a:pt x="1715" y="3065"/>
                            <a:pt x="1238" y="3255"/>
                          </a:cubicBezTo>
                          <a:cubicBezTo>
                            <a:pt x="1429" y="2779"/>
                            <a:pt x="1619" y="2398"/>
                            <a:pt x="1715" y="2017"/>
                          </a:cubicBezTo>
                          <a:cubicBezTo>
                            <a:pt x="1810" y="1636"/>
                            <a:pt x="1810" y="1255"/>
                            <a:pt x="1715" y="1065"/>
                          </a:cubicBezTo>
                          <a:cubicBezTo>
                            <a:pt x="1619" y="779"/>
                            <a:pt x="1333" y="684"/>
                            <a:pt x="1048" y="684"/>
                          </a:cubicBezTo>
                          <a:cubicBezTo>
                            <a:pt x="667" y="684"/>
                            <a:pt x="381" y="969"/>
                            <a:pt x="0" y="1350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054" name="Freeform: Shape 1053">
                      <a:extLst>
                        <a:ext uri="{FF2B5EF4-FFF2-40B4-BE49-F238E27FC236}">
                          <a16:creationId xmlns:a16="http://schemas.microsoft.com/office/drawing/2014/main" id="{B92CD5AD-F4D6-4182-B0C1-4AAFB1EBDB5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68840" y="3143463"/>
                      <a:ext cx="3712" cy="1786"/>
                    </a:xfrm>
                    <a:custGeom>
                      <a:avLst/>
                      <a:gdLst>
                        <a:gd name="connsiteX0" fmla="*/ 3429 w 3712"/>
                        <a:gd name="connsiteY0" fmla="*/ 1787 h 1786"/>
                        <a:gd name="connsiteX1" fmla="*/ 3048 w 3712"/>
                        <a:gd name="connsiteY1" fmla="*/ 834 h 1786"/>
                        <a:gd name="connsiteX2" fmla="*/ 2191 w 3712"/>
                        <a:gd name="connsiteY2" fmla="*/ 834 h 1786"/>
                        <a:gd name="connsiteX3" fmla="*/ 0 w 3712"/>
                        <a:gd name="connsiteY3" fmla="*/ 1787 h 1786"/>
                        <a:gd name="connsiteX4" fmla="*/ 762 w 3712"/>
                        <a:gd name="connsiteY4" fmla="*/ 739 h 1786"/>
                        <a:gd name="connsiteX5" fmla="*/ 2000 w 3712"/>
                        <a:gd name="connsiteY5" fmla="*/ 72 h 1786"/>
                        <a:gd name="connsiteX6" fmla="*/ 3524 w 3712"/>
                        <a:gd name="connsiteY6" fmla="*/ 453 h 1786"/>
                        <a:gd name="connsiteX7" fmla="*/ 3429 w 3712"/>
                        <a:gd name="connsiteY7" fmla="*/ 1787 h 178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3712" h="1786">
                          <a:moveTo>
                            <a:pt x="3429" y="1787"/>
                          </a:moveTo>
                          <a:cubicBezTo>
                            <a:pt x="3334" y="1406"/>
                            <a:pt x="3239" y="929"/>
                            <a:pt x="3048" y="834"/>
                          </a:cubicBezTo>
                          <a:cubicBezTo>
                            <a:pt x="2857" y="739"/>
                            <a:pt x="2572" y="739"/>
                            <a:pt x="2191" y="834"/>
                          </a:cubicBezTo>
                          <a:cubicBezTo>
                            <a:pt x="1524" y="1025"/>
                            <a:pt x="762" y="1310"/>
                            <a:pt x="0" y="1787"/>
                          </a:cubicBezTo>
                          <a:cubicBezTo>
                            <a:pt x="95" y="1310"/>
                            <a:pt x="381" y="1025"/>
                            <a:pt x="762" y="739"/>
                          </a:cubicBezTo>
                          <a:cubicBezTo>
                            <a:pt x="1143" y="453"/>
                            <a:pt x="1524" y="263"/>
                            <a:pt x="2000" y="72"/>
                          </a:cubicBezTo>
                          <a:cubicBezTo>
                            <a:pt x="2381" y="-23"/>
                            <a:pt x="3143" y="-118"/>
                            <a:pt x="3524" y="453"/>
                          </a:cubicBezTo>
                          <a:cubicBezTo>
                            <a:pt x="3905" y="929"/>
                            <a:pt x="3619" y="1406"/>
                            <a:pt x="3429" y="1787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055" name="Freeform: Shape 1054">
                      <a:extLst>
                        <a:ext uri="{FF2B5EF4-FFF2-40B4-BE49-F238E27FC236}">
                          <a16:creationId xmlns:a16="http://schemas.microsoft.com/office/drawing/2014/main" id="{DAEE5561-EA76-4A17-B632-D57AF6A3CA1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68551" y="3140106"/>
                      <a:ext cx="1908" cy="3047"/>
                    </a:xfrm>
                    <a:custGeom>
                      <a:avLst/>
                      <a:gdLst>
                        <a:gd name="connsiteX0" fmla="*/ 99 w 1908"/>
                        <a:gd name="connsiteY0" fmla="*/ 3048 h 3047"/>
                        <a:gd name="connsiteX1" fmla="*/ 290 w 1908"/>
                        <a:gd name="connsiteY1" fmla="*/ 1143 h 3047"/>
                        <a:gd name="connsiteX2" fmla="*/ 956 w 1908"/>
                        <a:gd name="connsiteY2" fmla="*/ 381 h 3047"/>
                        <a:gd name="connsiteX3" fmla="*/ 1909 w 1908"/>
                        <a:gd name="connsiteY3" fmla="*/ 0 h 3047"/>
                        <a:gd name="connsiteX4" fmla="*/ 1052 w 1908"/>
                        <a:gd name="connsiteY4" fmla="*/ 1524 h 3047"/>
                        <a:gd name="connsiteX5" fmla="*/ 99 w 1908"/>
                        <a:gd name="connsiteY5" fmla="*/ 3048 h 304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908" h="3047">
                          <a:moveTo>
                            <a:pt x="99" y="3048"/>
                          </a:moveTo>
                          <a:cubicBezTo>
                            <a:pt x="-91" y="2381"/>
                            <a:pt x="4" y="1714"/>
                            <a:pt x="290" y="1143"/>
                          </a:cubicBezTo>
                          <a:cubicBezTo>
                            <a:pt x="480" y="857"/>
                            <a:pt x="671" y="571"/>
                            <a:pt x="956" y="381"/>
                          </a:cubicBezTo>
                          <a:cubicBezTo>
                            <a:pt x="1242" y="190"/>
                            <a:pt x="1528" y="0"/>
                            <a:pt x="1909" y="0"/>
                          </a:cubicBezTo>
                          <a:cubicBezTo>
                            <a:pt x="1528" y="571"/>
                            <a:pt x="1337" y="1048"/>
                            <a:pt x="1052" y="1524"/>
                          </a:cubicBezTo>
                          <a:cubicBezTo>
                            <a:pt x="766" y="2000"/>
                            <a:pt x="575" y="2477"/>
                            <a:pt x="99" y="3048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1025" name="Graphic 1">
                    <a:extLst>
                      <a:ext uri="{FF2B5EF4-FFF2-40B4-BE49-F238E27FC236}">
                        <a16:creationId xmlns:a16="http://schemas.microsoft.com/office/drawing/2014/main" id="{31FAB0A4-976A-4326-8E3B-F25297CB59BC}"/>
                      </a:ext>
                    </a:extLst>
                  </p:cNvPr>
                  <p:cNvGrpSpPr/>
                  <p:nvPr/>
                </p:nvGrpSpPr>
                <p:grpSpPr>
                  <a:xfrm>
                    <a:off x="5958839" y="3149917"/>
                    <a:ext cx="16859" cy="7659"/>
                    <a:chOff x="5958839" y="3149917"/>
                    <a:chExt cx="16859" cy="7659"/>
                  </a:xfrm>
                  <a:solidFill>
                    <a:srgbClr val="1D120C"/>
                  </a:solidFill>
                </p:grpSpPr>
                <p:sp>
                  <p:nvSpPr>
                    <p:cNvPr id="1045" name="Freeform: Shape 1044">
                      <a:extLst>
                        <a:ext uri="{FF2B5EF4-FFF2-40B4-BE49-F238E27FC236}">
                          <a16:creationId xmlns:a16="http://schemas.microsoft.com/office/drawing/2014/main" id="{0BF62520-5D2B-43B5-A0A3-C7934B86223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58839" y="3151536"/>
                      <a:ext cx="16859" cy="4609"/>
                    </a:xfrm>
                    <a:custGeom>
                      <a:avLst/>
                      <a:gdLst>
                        <a:gd name="connsiteX0" fmla="*/ 4572 w 16859"/>
                        <a:gd name="connsiteY0" fmla="*/ 2477 h 4609"/>
                        <a:gd name="connsiteX1" fmla="*/ 7239 w 16859"/>
                        <a:gd name="connsiteY1" fmla="*/ 1048 h 4609"/>
                        <a:gd name="connsiteX2" fmla="*/ 10382 w 16859"/>
                        <a:gd name="connsiteY2" fmla="*/ 762 h 4609"/>
                        <a:gd name="connsiteX3" fmla="*/ 16574 w 16859"/>
                        <a:gd name="connsiteY3" fmla="*/ 1715 h 4609"/>
                        <a:gd name="connsiteX4" fmla="*/ 16859 w 16859"/>
                        <a:gd name="connsiteY4" fmla="*/ 2096 h 4609"/>
                        <a:gd name="connsiteX5" fmla="*/ 16764 w 16859"/>
                        <a:gd name="connsiteY5" fmla="*/ 2191 h 4609"/>
                        <a:gd name="connsiteX6" fmla="*/ 12859 w 16859"/>
                        <a:gd name="connsiteY6" fmla="*/ 4096 h 4609"/>
                        <a:gd name="connsiteX7" fmla="*/ 8573 w 16859"/>
                        <a:gd name="connsiteY7" fmla="*/ 4191 h 4609"/>
                        <a:gd name="connsiteX8" fmla="*/ 4477 w 16859"/>
                        <a:gd name="connsiteY8" fmla="*/ 3429 h 4609"/>
                        <a:gd name="connsiteX9" fmla="*/ 572 w 16859"/>
                        <a:gd name="connsiteY9" fmla="*/ 4572 h 4609"/>
                        <a:gd name="connsiteX10" fmla="*/ 572 w 16859"/>
                        <a:gd name="connsiteY10" fmla="*/ 4572 h 4609"/>
                        <a:gd name="connsiteX11" fmla="*/ 191 w 16859"/>
                        <a:gd name="connsiteY11" fmla="*/ 4382 h 4609"/>
                        <a:gd name="connsiteX12" fmla="*/ 191 w 16859"/>
                        <a:gd name="connsiteY12" fmla="*/ 4191 h 4609"/>
                        <a:gd name="connsiteX13" fmla="*/ 0 w 16859"/>
                        <a:gd name="connsiteY13" fmla="*/ 190 h 4609"/>
                        <a:gd name="connsiteX14" fmla="*/ 0 w 16859"/>
                        <a:gd name="connsiteY14" fmla="*/ 190 h 4609"/>
                        <a:gd name="connsiteX15" fmla="*/ 191 w 16859"/>
                        <a:gd name="connsiteY15" fmla="*/ 0 h 4609"/>
                        <a:gd name="connsiteX16" fmla="*/ 286 w 16859"/>
                        <a:gd name="connsiteY16" fmla="*/ 0 h 4609"/>
                        <a:gd name="connsiteX17" fmla="*/ 2858 w 16859"/>
                        <a:gd name="connsiteY17" fmla="*/ 667 h 4609"/>
                        <a:gd name="connsiteX18" fmla="*/ 4001 w 16859"/>
                        <a:gd name="connsiteY18" fmla="*/ 1334 h 4609"/>
                        <a:gd name="connsiteX19" fmla="*/ 4572 w 16859"/>
                        <a:gd name="connsiteY19" fmla="*/ 2477 h 4609"/>
                        <a:gd name="connsiteX20" fmla="*/ 4572 w 16859"/>
                        <a:gd name="connsiteY20" fmla="*/ 2477 h 4609"/>
                        <a:gd name="connsiteX21" fmla="*/ 3905 w 16859"/>
                        <a:gd name="connsiteY21" fmla="*/ 1524 h 4609"/>
                        <a:gd name="connsiteX22" fmla="*/ 2762 w 16859"/>
                        <a:gd name="connsiteY22" fmla="*/ 952 h 4609"/>
                        <a:gd name="connsiteX23" fmla="*/ 191 w 16859"/>
                        <a:gd name="connsiteY23" fmla="*/ 476 h 4609"/>
                        <a:gd name="connsiteX24" fmla="*/ 476 w 16859"/>
                        <a:gd name="connsiteY24" fmla="*/ 190 h 4609"/>
                        <a:gd name="connsiteX25" fmla="*/ 857 w 16859"/>
                        <a:gd name="connsiteY25" fmla="*/ 4382 h 4609"/>
                        <a:gd name="connsiteX26" fmla="*/ 476 w 16859"/>
                        <a:gd name="connsiteY26" fmla="*/ 4001 h 4609"/>
                        <a:gd name="connsiteX27" fmla="*/ 4572 w 16859"/>
                        <a:gd name="connsiteY27" fmla="*/ 2667 h 4609"/>
                        <a:gd name="connsiteX28" fmla="*/ 8763 w 16859"/>
                        <a:gd name="connsiteY28" fmla="*/ 3334 h 4609"/>
                        <a:gd name="connsiteX29" fmla="*/ 12954 w 16859"/>
                        <a:gd name="connsiteY29" fmla="*/ 3239 h 4609"/>
                        <a:gd name="connsiteX30" fmla="*/ 16383 w 16859"/>
                        <a:gd name="connsiteY30" fmla="*/ 1715 h 4609"/>
                        <a:gd name="connsiteX31" fmla="*/ 16574 w 16859"/>
                        <a:gd name="connsiteY31" fmla="*/ 2191 h 4609"/>
                        <a:gd name="connsiteX32" fmla="*/ 10573 w 16859"/>
                        <a:gd name="connsiteY32" fmla="*/ 1048 h 4609"/>
                        <a:gd name="connsiteX33" fmla="*/ 7334 w 16859"/>
                        <a:gd name="connsiteY33" fmla="*/ 1238 h 4609"/>
                        <a:gd name="connsiteX34" fmla="*/ 4572 w 16859"/>
                        <a:gd name="connsiteY34" fmla="*/ 2477 h 460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</a:cxnLst>
                      <a:rect l="l" t="t" r="r" b="b"/>
                      <a:pathLst>
                        <a:path w="16859" h="4609">
                          <a:moveTo>
                            <a:pt x="4572" y="2477"/>
                          </a:moveTo>
                          <a:cubicBezTo>
                            <a:pt x="5239" y="1715"/>
                            <a:pt x="6286" y="1238"/>
                            <a:pt x="7239" y="1048"/>
                          </a:cubicBezTo>
                          <a:cubicBezTo>
                            <a:pt x="8287" y="762"/>
                            <a:pt x="9335" y="762"/>
                            <a:pt x="10382" y="762"/>
                          </a:cubicBezTo>
                          <a:cubicBezTo>
                            <a:pt x="12478" y="857"/>
                            <a:pt x="14573" y="1143"/>
                            <a:pt x="16574" y="1715"/>
                          </a:cubicBezTo>
                          <a:cubicBezTo>
                            <a:pt x="16764" y="1810"/>
                            <a:pt x="16859" y="2000"/>
                            <a:pt x="16859" y="2096"/>
                          </a:cubicBezTo>
                          <a:cubicBezTo>
                            <a:pt x="16859" y="2096"/>
                            <a:pt x="16859" y="2191"/>
                            <a:pt x="16764" y="2191"/>
                          </a:cubicBezTo>
                          <a:cubicBezTo>
                            <a:pt x="15811" y="3524"/>
                            <a:pt x="14192" y="3905"/>
                            <a:pt x="12859" y="4096"/>
                          </a:cubicBezTo>
                          <a:cubicBezTo>
                            <a:pt x="11430" y="4286"/>
                            <a:pt x="10001" y="4286"/>
                            <a:pt x="8573" y="4191"/>
                          </a:cubicBezTo>
                          <a:cubicBezTo>
                            <a:pt x="7049" y="4191"/>
                            <a:pt x="5715" y="3239"/>
                            <a:pt x="4477" y="3429"/>
                          </a:cubicBezTo>
                          <a:cubicBezTo>
                            <a:pt x="3143" y="3620"/>
                            <a:pt x="1810" y="4096"/>
                            <a:pt x="572" y="4572"/>
                          </a:cubicBezTo>
                          <a:lnTo>
                            <a:pt x="572" y="4572"/>
                          </a:lnTo>
                          <a:cubicBezTo>
                            <a:pt x="381" y="4667"/>
                            <a:pt x="191" y="4572"/>
                            <a:pt x="191" y="4382"/>
                          </a:cubicBezTo>
                          <a:cubicBezTo>
                            <a:pt x="191" y="4286"/>
                            <a:pt x="191" y="4286"/>
                            <a:pt x="191" y="4191"/>
                          </a:cubicBezTo>
                          <a:cubicBezTo>
                            <a:pt x="572" y="2953"/>
                            <a:pt x="286" y="1524"/>
                            <a:pt x="0" y="190"/>
                          </a:cubicBezTo>
                          <a:lnTo>
                            <a:pt x="0" y="190"/>
                          </a:lnTo>
                          <a:cubicBezTo>
                            <a:pt x="0" y="95"/>
                            <a:pt x="95" y="0"/>
                            <a:pt x="191" y="0"/>
                          </a:cubicBezTo>
                          <a:cubicBezTo>
                            <a:pt x="191" y="0"/>
                            <a:pt x="286" y="0"/>
                            <a:pt x="286" y="0"/>
                          </a:cubicBezTo>
                          <a:cubicBezTo>
                            <a:pt x="1143" y="190"/>
                            <a:pt x="2000" y="381"/>
                            <a:pt x="2858" y="667"/>
                          </a:cubicBezTo>
                          <a:cubicBezTo>
                            <a:pt x="3239" y="857"/>
                            <a:pt x="3715" y="1048"/>
                            <a:pt x="4001" y="1334"/>
                          </a:cubicBezTo>
                          <a:cubicBezTo>
                            <a:pt x="4286" y="1619"/>
                            <a:pt x="4572" y="2000"/>
                            <a:pt x="4572" y="2477"/>
                          </a:cubicBezTo>
                          <a:close/>
                          <a:moveTo>
                            <a:pt x="4572" y="2477"/>
                          </a:moveTo>
                          <a:cubicBezTo>
                            <a:pt x="4572" y="2000"/>
                            <a:pt x="4191" y="1715"/>
                            <a:pt x="3905" y="1524"/>
                          </a:cubicBezTo>
                          <a:cubicBezTo>
                            <a:pt x="3524" y="1238"/>
                            <a:pt x="3143" y="1048"/>
                            <a:pt x="2762" y="952"/>
                          </a:cubicBezTo>
                          <a:cubicBezTo>
                            <a:pt x="1905" y="667"/>
                            <a:pt x="1048" y="571"/>
                            <a:pt x="191" y="476"/>
                          </a:cubicBezTo>
                          <a:lnTo>
                            <a:pt x="476" y="190"/>
                          </a:lnTo>
                          <a:cubicBezTo>
                            <a:pt x="762" y="1524"/>
                            <a:pt x="1143" y="2953"/>
                            <a:pt x="857" y="4382"/>
                          </a:cubicBezTo>
                          <a:lnTo>
                            <a:pt x="476" y="4001"/>
                          </a:lnTo>
                          <a:cubicBezTo>
                            <a:pt x="1810" y="3429"/>
                            <a:pt x="3048" y="2953"/>
                            <a:pt x="4572" y="2667"/>
                          </a:cubicBezTo>
                          <a:cubicBezTo>
                            <a:pt x="6191" y="2477"/>
                            <a:pt x="7430" y="3429"/>
                            <a:pt x="8763" y="3334"/>
                          </a:cubicBezTo>
                          <a:cubicBezTo>
                            <a:pt x="10192" y="3334"/>
                            <a:pt x="11525" y="3429"/>
                            <a:pt x="12954" y="3239"/>
                          </a:cubicBezTo>
                          <a:cubicBezTo>
                            <a:pt x="14288" y="3048"/>
                            <a:pt x="15716" y="2667"/>
                            <a:pt x="16383" y="1715"/>
                          </a:cubicBezTo>
                          <a:lnTo>
                            <a:pt x="16574" y="2191"/>
                          </a:lnTo>
                          <a:cubicBezTo>
                            <a:pt x="14669" y="1619"/>
                            <a:pt x="12573" y="1238"/>
                            <a:pt x="10573" y="1048"/>
                          </a:cubicBezTo>
                          <a:cubicBezTo>
                            <a:pt x="9335" y="1143"/>
                            <a:pt x="8287" y="1143"/>
                            <a:pt x="7334" y="1238"/>
                          </a:cubicBezTo>
                          <a:cubicBezTo>
                            <a:pt x="6286" y="1429"/>
                            <a:pt x="5334" y="1810"/>
                            <a:pt x="4572" y="2477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046" name="Freeform: Shape 1045">
                      <a:extLst>
                        <a:ext uri="{FF2B5EF4-FFF2-40B4-BE49-F238E27FC236}">
                          <a16:creationId xmlns:a16="http://schemas.microsoft.com/office/drawing/2014/main" id="{4C44703A-130B-4CFA-9B97-EB2F695B9DD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65149" y="3149917"/>
                      <a:ext cx="8358" cy="4476"/>
                    </a:xfrm>
                    <a:custGeom>
                      <a:avLst/>
                      <a:gdLst>
                        <a:gd name="connsiteX0" fmla="*/ 3405 w 8358"/>
                        <a:gd name="connsiteY0" fmla="*/ 4477 h 4476"/>
                        <a:gd name="connsiteX1" fmla="*/ 71 w 8358"/>
                        <a:gd name="connsiteY1" fmla="*/ 857 h 4476"/>
                        <a:gd name="connsiteX2" fmla="*/ 71 w 8358"/>
                        <a:gd name="connsiteY2" fmla="*/ 476 h 4476"/>
                        <a:gd name="connsiteX3" fmla="*/ 357 w 8358"/>
                        <a:gd name="connsiteY3" fmla="*/ 476 h 4476"/>
                        <a:gd name="connsiteX4" fmla="*/ 357 w 8358"/>
                        <a:gd name="connsiteY4" fmla="*/ 476 h 4476"/>
                        <a:gd name="connsiteX5" fmla="*/ 2929 w 8358"/>
                        <a:gd name="connsiteY5" fmla="*/ 1143 h 4476"/>
                        <a:gd name="connsiteX6" fmla="*/ 2929 w 8358"/>
                        <a:gd name="connsiteY6" fmla="*/ 1143 h 4476"/>
                        <a:gd name="connsiteX7" fmla="*/ 2453 w 8358"/>
                        <a:gd name="connsiteY7" fmla="*/ 1524 h 4476"/>
                        <a:gd name="connsiteX8" fmla="*/ 2548 w 8358"/>
                        <a:gd name="connsiteY8" fmla="*/ 857 h 4476"/>
                        <a:gd name="connsiteX9" fmla="*/ 2643 w 8358"/>
                        <a:gd name="connsiteY9" fmla="*/ 381 h 4476"/>
                        <a:gd name="connsiteX10" fmla="*/ 2643 w 8358"/>
                        <a:gd name="connsiteY10" fmla="*/ 286 h 4476"/>
                        <a:gd name="connsiteX11" fmla="*/ 2929 w 8358"/>
                        <a:gd name="connsiteY11" fmla="*/ 0 h 4476"/>
                        <a:gd name="connsiteX12" fmla="*/ 3119 w 8358"/>
                        <a:gd name="connsiteY12" fmla="*/ 0 h 4476"/>
                        <a:gd name="connsiteX13" fmla="*/ 3881 w 8358"/>
                        <a:gd name="connsiteY13" fmla="*/ 667 h 4476"/>
                        <a:gd name="connsiteX14" fmla="*/ 4072 w 8358"/>
                        <a:gd name="connsiteY14" fmla="*/ 857 h 4476"/>
                        <a:gd name="connsiteX15" fmla="*/ 4453 w 8358"/>
                        <a:gd name="connsiteY15" fmla="*/ 1238 h 4476"/>
                        <a:gd name="connsiteX16" fmla="*/ 4834 w 8358"/>
                        <a:gd name="connsiteY16" fmla="*/ 1619 h 4476"/>
                        <a:gd name="connsiteX17" fmla="*/ 5596 w 8358"/>
                        <a:gd name="connsiteY17" fmla="*/ 1429 h 4476"/>
                        <a:gd name="connsiteX18" fmla="*/ 5786 w 8358"/>
                        <a:gd name="connsiteY18" fmla="*/ 1429 h 4476"/>
                        <a:gd name="connsiteX19" fmla="*/ 5882 w 8358"/>
                        <a:gd name="connsiteY19" fmla="*/ 1524 h 4476"/>
                        <a:gd name="connsiteX20" fmla="*/ 6072 w 8358"/>
                        <a:gd name="connsiteY20" fmla="*/ 1619 h 4476"/>
                        <a:gd name="connsiteX21" fmla="*/ 6358 w 8358"/>
                        <a:gd name="connsiteY21" fmla="*/ 1905 h 4476"/>
                        <a:gd name="connsiteX22" fmla="*/ 6929 w 8358"/>
                        <a:gd name="connsiteY22" fmla="*/ 2477 h 4476"/>
                        <a:gd name="connsiteX23" fmla="*/ 8358 w 8358"/>
                        <a:gd name="connsiteY23" fmla="*/ 3239 h 4476"/>
                        <a:gd name="connsiteX24" fmla="*/ 6834 w 8358"/>
                        <a:gd name="connsiteY24" fmla="*/ 2667 h 4476"/>
                        <a:gd name="connsiteX25" fmla="*/ 6167 w 8358"/>
                        <a:gd name="connsiteY25" fmla="*/ 2191 h 4476"/>
                        <a:gd name="connsiteX26" fmla="*/ 5882 w 8358"/>
                        <a:gd name="connsiteY26" fmla="*/ 2000 h 4476"/>
                        <a:gd name="connsiteX27" fmla="*/ 5786 w 8358"/>
                        <a:gd name="connsiteY27" fmla="*/ 1905 h 4476"/>
                        <a:gd name="connsiteX28" fmla="*/ 5691 w 8358"/>
                        <a:gd name="connsiteY28" fmla="*/ 1905 h 4476"/>
                        <a:gd name="connsiteX29" fmla="*/ 5691 w 8358"/>
                        <a:gd name="connsiteY29" fmla="*/ 1905 h 4476"/>
                        <a:gd name="connsiteX30" fmla="*/ 4929 w 8358"/>
                        <a:gd name="connsiteY30" fmla="*/ 2191 h 4476"/>
                        <a:gd name="connsiteX31" fmla="*/ 4548 w 8358"/>
                        <a:gd name="connsiteY31" fmla="*/ 2096 h 4476"/>
                        <a:gd name="connsiteX32" fmla="*/ 4358 w 8358"/>
                        <a:gd name="connsiteY32" fmla="*/ 1905 h 4476"/>
                        <a:gd name="connsiteX33" fmla="*/ 4072 w 8358"/>
                        <a:gd name="connsiteY33" fmla="*/ 1619 h 4476"/>
                        <a:gd name="connsiteX34" fmla="*/ 3881 w 8358"/>
                        <a:gd name="connsiteY34" fmla="*/ 1429 h 4476"/>
                        <a:gd name="connsiteX35" fmla="*/ 3500 w 8358"/>
                        <a:gd name="connsiteY35" fmla="*/ 1143 h 4476"/>
                        <a:gd name="connsiteX36" fmla="*/ 3024 w 8358"/>
                        <a:gd name="connsiteY36" fmla="*/ 762 h 4476"/>
                        <a:gd name="connsiteX37" fmla="*/ 3500 w 8358"/>
                        <a:gd name="connsiteY37" fmla="*/ 381 h 4476"/>
                        <a:gd name="connsiteX38" fmla="*/ 3500 w 8358"/>
                        <a:gd name="connsiteY38" fmla="*/ 1048 h 4476"/>
                        <a:gd name="connsiteX39" fmla="*/ 3500 w 8358"/>
                        <a:gd name="connsiteY39" fmla="*/ 1524 h 4476"/>
                        <a:gd name="connsiteX40" fmla="*/ 3215 w 8358"/>
                        <a:gd name="connsiteY40" fmla="*/ 1905 h 4476"/>
                        <a:gd name="connsiteX41" fmla="*/ 3119 w 8358"/>
                        <a:gd name="connsiteY41" fmla="*/ 1905 h 4476"/>
                        <a:gd name="connsiteX42" fmla="*/ 3119 w 8358"/>
                        <a:gd name="connsiteY42" fmla="*/ 1905 h 4476"/>
                        <a:gd name="connsiteX43" fmla="*/ 3119 w 8358"/>
                        <a:gd name="connsiteY43" fmla="*/ 1905 h 4476"/>
                        <a:gd name="connsiteX44" fmla="*/ 357 w 8358"/>
                        <a:gd name="connsiteY44" fmla="*/ 857 h 4476"/>
                        <a:gd name="connsiteX45" fmla="*/ 643 w 8358"/>
                        <a:gd name="connsiteY45" fmla="*/ 476 h 4476"/>
                        <a:gd name="connsiteX46" fmla="*/ 3405 w 8358"/>
                        <a:gd name="connsiteY46" fmla="*/ 4477 h 447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</a:cxnLst>
                      <a:rect l="l" t="t" r="r" b="b"/>
                      <a:pathLst>
                        <a:path w="8358" h="4476">
                          <a:moveTo>
                            <a:pt x="3405" y="4477"/>
                          </a:moveTo>
                          <a:cubicBezTo>
                            <a:pt x="2357" y="3143"/>
                            <a:pt x="1214" y="2096"/>
                            <a:pt x="71" y="857"/>
                          </a:cubicBezTo>
                          <a:cubicBezTo>
                            <a:pt x="-24" y="762"/>
                            <a:pt x="-24" y="572"/>
                            <a:pt x="71" y="476"/>
                          </a:cubicBezTo>
                          <a:cubicBezTo>
                            <a:pt x="167" y="381"/>
                            <a:pt x="262" y="381"/>
                            <a:pt x="357" y="476"/>
                          </a:cubicBezTo>
                          <a:lnTo>
                            <a:pt x="357" y="476"/>
                          </a:lnTo>
                          <a:cubicBezTo>
                            <a:pt x="1214" y="857"/>
                            <a:pt x="2072" y="1238"/>
                            <a:pt x="2929" y="1143"/>
                          </a:cubicBezTo>
                          <a:lnTo>
                            <a:pt x="2929" y="1143"/>
                          </a:lnTo>
                          <a:lnTo>
                            <a:pt x="2453" y="1524"/>
                          </a:lnTo>
                          <a:cubicBezTo>
                            <a:pt x="2453" y="1238"/>
                            <a:pt x="2548" y="1048"/>
                            <a:pt x="2548" y="857"/>
                          </a:cubicBezTo>
                          <a:cubicBezTo>
                            <a:pt x="2548" y="667"/>
                            <a:pt x="2643" y="572"/>
                            <a:pt x="2643" y="381"/>
                          </a:cubicBezTo>
                          <a:lnTo>
                            <a:pt x="2643" y="286"/>
                          </a:lnTo>
                          <a:cubicBezTo>
                            <a:pt x="2643" y="95"/>
                            <a:pt x="2738" y="0"/>
                            <a:pt x="2929" y="0"/>
                          </a:cubicBezTo>
                          <a:cubicBezTo>
                            <a:pt x="3024" y="0"/>
                            <a:pt x="3024" y="0"/>
                            <a:pt x="3119" y="0"/>
                          </a:cubicBezTo>
                          <a:cubicBezTo>
                            <a:pt x="3596" y="190"/>
                            <a:pt x="3691" y="476"/>
                            <a:pt x="3881" y="667"/>
                          </a:cubicBezTo>
                          <a:cubicBezTo>
                            <a:pt x="3977" y="762"/>
                            <a:pt x="4072" y="857"/>
                            <a:pt x="4072" y="857"/>
                          </a:cubicBezTo>
                          <a:cubicBezTo>
                            <a:pt x="4358" y="953"/>
                            <a:pt x="4358" y="1143"/>
                            <a:pt x="4453" y="1238"/>
                          </a:cubicBezTo>
                          <a:cubicBezTo>
                            <a:pt x="4643" y="1429"/>
                            <a:pt x="4834" y="1715"/>
                            <a:pt x="4834" y="1619"/>
                          </a:cubicBezTo>
                          <a:cubicBezTo>
                            <a:pt x="5024" y="1619"/>
                            <a:pt x="5215" y="1524"/>
                            <a:pt x="5596" y="1429"/>
                          </a:cubicBezTo>
                          <a:cubicBezTo>
                            <a:pt x="5596" y="1429"/>
                            <a:pt x="5786" y="1429"/>
                            <a:pt x="5786" y="1429"/>
                          </a:cubicBezTo>
                          <a:lnTo>
                            <a:pt x="5882" y="1524"/>
                          </a:lnTo>
                          <a:lnTo>
                            <a:pt x="6072" y="1619"/>
                          </a:lnTo>
                          <a:lnTo>
                            <a:pt x="6358" y="1905"/>
                          </a:lnTo>
                          <a:lnTo>
                            <a:pt x="6929" y="2477"/>
                          </a:lnTo>
                          <a:cubicBezTo>
                            <a:pt x="7310" y="2858"/>
                            <a:pt x="7787" y="3143"/>
                            <a:pt x="8358" y="3239"/>
                          </a:cubicBezTo>
                          <a:cubicBezTo>
                            <a:pt x="7787" y="3239"/>
                            <a:pt x="7310" y="2953"/>
                            <a:pt x="6834" y="2667"/>
                          </a:cubicBezTo>
                          <a:lnTo>
                            <a:pt x="6167" y="2191"/>
                          </a:lnTo>
                          <a:lnTo>
                            <a:pt x="5882" y="2000"/>
                          </a:lnTo>
                          <a:lnTo>
                            <a:pt x="5786" y="1905"/>
                          </a:lnTo>
                          <a:lnTo>
                            <a:pt x="5691" y="1905"/>
                          </a:lnTo>
                          <a:cubicBezTo>
                            <a:pt x="5691" y="1905"/>
                            <a:pt x="5786" y="1905"/>
                            <a:pt x="5691" y="1905"/>
                          </a:cubicBezTo>
                          <a:cubicBezTo>
                            <a:pt x="5501" y="2000"/>
                            <a:pt x="5310" y="2191"/>
                            <a:pt x="4929" y="2191"/>
                          </a:cubicBezTo>
                          <a:cubicBezTo>
                            <a:pt x="4834" y="2191"/>
                            <a:pt x="4739" y="2191"/>
                            <a:pt x="4548" y="2096"/>
                          </a:cubicBezTo>
                          <a:cubicBezTo>
                            <a:pt x="4453" y="2000"/>
                            <a:pt x="4358" y="2000"/>
                            <a:pt x="4358" y="1905"/>
                          </a:cubicBezTo>
                          <a:lnTo>
                            <a:pt x="4072" y="1619"/>
                          </a:lnTo>
                          <a:cubicBezTo>
                            <a:pt x="3977" y="1524"/>
                            <a:pt x="3881" y="1429"/>
                            <a:pt x="3881" y="1429"/>
                          </a:cubicBezTo>
                          <a:cubicBezTo>
                            <a:pt x="3691" y="1334"/>
                            <a:pt x="3596" y="1238"/>
                            <a:pt x="3500" y="1143"/>
                          </a:cubicBezTo>
                          <a:cubicBezTo>
                            <a:pt x="3310" y="953"/>
                            <a:pt x="3119" y="762"/>
                            <a:pt x="3024" y="762"/>
                          </a:cubicBezTo>
                          <a:lnTo>
                            <a:pt x="3500" y="381"/>
                          </a:lnTo>
                          <a:cubicBezTo>
                            <a:pt x="3596" y="667"/>
                            <a:pt x="3500" y="857"/>
                            <a:pt x="3500" y="1048"/>
                          </a:cubicBezTo>
                          <a:cubicBezTo>
                            <a:pt x="3500" y="1238"/>
                            <a:pt x="3405" y="1429"/>
                            <a:pt x="3500" y="1524"/>
                          </a:cubicBezTo>
                          <a:cubicBezTo>
                            <a:pt x="3500" y="1715"/>
                            <a:pt x="3405" y="1905"/>
                            <a:pt x="3215" y="1905"/>
                          </a:cubicBezTo>
                          <a:cubicBezTo>
                            <a:pt x="3215" y="1905"/>
                            <a:pt x="3119" y="1905"/>
                            <a:pt x="3119" y="1905"/>
                          </a:cubicBezTo>
                          <a:lnTo>
                            <a:pt x="3119" y="1905"/>
                          </a:lnTo>
                          <a:lnTo>
                            <a:pt x="3119" y="1905"/>
                          </a:lnTo>
                          <a:cubicBezTo>
                            <a:pt x="2072" y="1810"/>
                            <a:pt x="1119" y="1334"/>
                            <a:pt x="357" y="857"/>
                          </a:cubicBezTo>
                          <a:lnTo>
                            <a:pt x="643" y="476"/>
                          </a:lnTo>
                          <a:cubicBezTo>
                            <a:pt x="1500" y="1810"/>
                            <a:pt x="2548" y="3048"/>
                            <a:pt x="3405" y="4477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047" name="Freeform: Shape 1046">
                      <a:extLst>
                        <a:ext uri="{FF2B5EF4-FFF2-40B4-BE49-F238E27FC236}">
                          <a16:creationId xmlns:a16="http://schemas.microsoft.com/office/drawing/2014/main" id="{554C664F-CCAB-46FB-A6AB-BAD70DB30F7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68322" y="3154775"/>
                      <a:ext cx="3661" cy="2801"/>
                    </a:xfrm>
                    <a:custGeom>
                      <a:avLst/>
                      <a:gdLst>
                        <a:gd name="connsiteX0" fmla="*/ 3662 w 3661"/>
                        <a:gd name="connsiteY0" fmla="*/ 0 h 2801"/>
                        <a:gd name="connsiteX1" fmla="*/ 2328 w 3661"/>
                        <a:gd name="connsiteY1" fmla="*/ 1714 h 2801"/>
                        <a:gd name="connsiteX2" fmla="*/ 519 w 3661"/>
                        <a:gd name="connsiteY2" fmla="*/ 2762 h 2801"/>
                        <a:gd name="connsiteX3" fmla="*/ 519 w 3661"/>
                        <a:gd name="connsiteY3" fmla="*/ 2762 h 2801"/>
                        <a:gd name="connsiteX4" fmla="*/ 42 w 3661"/>
                        <a:gd name="connsiteY4" fmla="*/ 2667 h 2801"/>
                        <a:gd name="connsiteX5" fmla="*/ 42 w 3661"/>
                        <a:gd name="connsiteY5" fmla="*/ 2476 h 2801"/>
                        <a:gd name="connsiteX6" fmla="*/ 519 w 3661"/>
                        <a:gd name="connsiteY6" fmla="*/ 1524 h 2801"/>
                        <a:gd name="connsiteX7" fmla="*/ 1376 w 3661"/>
                        <a:gd name="connsiteY7" fmla="*/ 857 h 2801"/>
                        <a:gd name="connsiteX8" fmla="*/ 804 w 3661"/>
                        <a:gd name="connsiteY8" fmla="*/ 2572 h 2801"/>
                        <a:gd name="connsiteX9" fmla="*/ 42 w 3661"/>
                        <a:gd name="connsiteY9" fmla="*/ 2191 h 2801"/>
                        <a:gd name="connsiteX10" fmla="*/ 3662 w 3661"/>
                        <a:gd name="connsiteY10" fmla="*/ 0 h 280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3661" h="2801">
                          <a:moveTo>
                            <a:pt x="3662" y="0"/>
                          </a:moveTo>
                          <a:cubicBezTo>
                            <a:pt x="3471" y="667"/>
                            <a:pt x="2900" y="1238"/>
                            <a:pt x="2328" y="1714"/>
                          </a:cubicBezTo>
                          <a:cubicBezTo>
                            <a:pt x="1757" y="2191"/>
                            <a:pt x="1090" y="2476"/>
                            <a:pt x="519" y="2762"/>
                          </a:cubicBezTo>
                          <a:lnTo>
                            <a:pt x="519" y="2762"/>
                          </a:lnTo>
                          <a:cubicBezTo>
                            <a:pt x="328" y="2858"/>
                            <a:pt x="138" y="2762"/>
                            <a:pt x="42" y="2667"/>
                          </a:cubicBezTo>
                          <a:cubicBezTo>
                            <a:pt x="42" y="2572"/>
                            <a:pt x="-53" y="2476"/>
                            <a:pt x="42" y="2476"/>
                          </a:cubicBezTo>
                          <a:cubicBezTo>
                            <a:pt x="138" y="2095"/>
                            <a:pt x="328" y="1810"/>
                            <a:pt x="519" y="1524"/>
                          </a:cubicBezTo>
                          <a:cubicBezTo>
                            <a:pt x="709" y="1238"/>
                            <a:pt x="995" y="1048"/>
                            <a:pt x="1376" y="857"/>
                          </a:cubicBezTo>
                          <a:cubicBezTo>
                            <a:pt x="995" y="1429"/>
                            <a:pt x="804" y="2000"/>
                            <a:pt x="804" y="2572"/>
                          </a:cubicBezTo>
                          <a:lnTo>
                            <a:pt x="42" y="2191"/>
                          </a:lnTo>
                          <a:cubicBezTo>
                            <a:pt x="1281" y="1238"/>
                            <a:pt x="2519" y="857"/>
                            <a:pt x="3662" y="0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048" name="Freeform: Shape 1047">
                      <a:extLst>
                        <a:ext uri="{FF2B5EF4-FFF2-40B4-BE49-F238E27FC236}">
                          <a16:creationId xmlns:a16="http://schemas.microsoft.com/office/drawing/2014/main" id="{2CA9EC51-935C-4B78-B086-DCCCF4FE273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71470" y="3152108"/>
                      <a:ext cx="2133" cy="3048"/>
                    </a:xfrm>
                    <a:custGeom>
                      <a:avLst/>
                      <a:gdLst>
                        <a:gd name="connsiteX0" fmla="*/ 2133 w 2133"/>
                        <a:gd name="connsiteY0" fmla="*/ 3048 h 3048"/>
                        <a:gd name="connsiteX1" fmla="*/ 990 w 2133"/>
                        <a:gd name="connsiteY1" fmla="*/ 2762 h 3048"/>
                        <a:gd name="connsiteX2" fmla="*/ 133 w 2133"/>
                        <a:gd name="connsiteY2" fmla="*/ 1905 h 3048"/>
                        <a:gd name="connsiteX3" fmla="*/ 228 w 2133"/>
                        <a:gd name="connsiteY3" fmla="*/ 667 h 3048"/>
                        <a:gd name="connsiteX4" fmla="*/ 1181 w 2133"/>
                        <a:gd name="connsiteY4" fmla="*/ 0 h 3048"/>
                        <a:gd name="connsiteX5" fmla="*/ 704 w 2133"/>
                        <a:gd name="connsiteY5" fmla="*/ 953 h 3048"/>
                        <a:gd name="connsiteX6" fmla="*/ 800 w 2133"/>
                        <a:gd name="connsiteY6" fmla="*/ 1619 h 3048"/>
                        <a:gd name="connsiteX7" fmla="*/ 2133 w 2133"/>
                        <a:gd name="connsiteY7" fmla="*/ 3048 h 304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2133" h="3048">
                          <a:moveTo>
                            <a:pt x="2133" y="3048"/>
                          </a:moveTo>
                          <a:cubicBezTo>
                            <a:pt x="1752" y="3048"/>
                            <a:pt x="1371" y="2953"/>
                            <a:pt x="990" y="2762"/>
                          </a:cubicBezTo>
                          <a:cubicBezTo>
                            <a:pt x="609" y="2572"/>
                            <a:pt x="323" y="2286"/>
                            <a:pt x="133" y="1905"/>
                          </a:cubicBezTo>
                          <a:cubicBezTo>
                            <a:pt x="-58" y="1524"/>
                            <a:pt x="-58" y="953"/>
                            <a:pt x="228" y="667"/>
                          </a:cubicBezTo>
                          <a:cubicBezTo>
                            <a:pt x="419" y="286"/>
                            <a:pt x="800" y="95"/>
                            <a:pt x="1181" y="0"/>
                          </a:cubicBezTo>
                          <a:cubicBezTo>
                            <a:pt x="895" y="381"/>
                            <a:pt x="800" y="667"/>
                            <a:pt x="704" y="953"/>
                          </a:cubicBezTo>
                          <a:cubicBezTo>
                            <a:pt x="704" y="1238"/>
                            <a:pt x="704" y="1429"/>
                            <a:pt x="800" y="1619"/>
                          </a:cubicBezTo>
                          <a:cubicBezTo>
                            <a:pt x="1085" y="2096"/>
                            <a:pt x="1562" y="2477"/>
                            <a:pt x="2133" y="3048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049" name="Freeform: Shape 1048">
                      <a:extLst>
                        <a:ext uri="{FF2B5EF4-FFF2-40B4-BE49-F238E27FC236}">
                          <a16:creationId xmlns:a16="http://schemas.microsoft.com/office/drawing/2014/main" id="{9A709E9C-02F1-4144-B744-CF209AC38EA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72936" y="3153727"/>
                      <a:ext cx="761" cy="797"/>
                    </a:xfrm>
                    <a:custGeom>
                      <a:avLst/>
                      <a:gdLst>
                        <a:gd name="connsiteX0" fmla="*/ 0 w 761"/>
                        <a:gd name="connsiteY0" fmla="*/ 476 h 797"/>
                        <a:gd name="connsiteX1" fmla="*/ 286 w 761"/>
                        <a:gd name="connsiteY1" fmla="*/ 0 h 797"/>
                        <a:gd name="connsiteX2" fmla="*/ 762 w 761"/>
                        <a:gd name="connsiteY2" fmla="*/ 286 h 797"/>
                        <a:gd name="connsiteX3" fmla="*/ 476 w 761"/>
                        <a:gd name="connsiteY3" fmla="*/ 762 h 797"/>
                        <a:gd name="connsiteX4" fmla="*/ 0 w 761"/>
                        <a:gd name="connsiteY4" fmla="*/ 476 h 79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761" h="797">
                          <a:moveTo>
                            <a:pt x="0" y="476"/>
                          </a:moveTo>
                          <a:cubicBezTo>
                            <a:pt x="95" y="190"/>
                            <a:pt x="190" y="95"/>
                            <a:pt x="286" y="0"/>
                          </a:cubicBezTo>
                          <a:cubicBezTo>
                            <a:pt x="381" y="0"/>
                            <a:pt x="476" y="0"/>
                            <a:pt x="762" y="286"/>
                          </a:cubicBezTo>
                          <a:cubicBezTo>
                            <a:pt x="762" y="667"/>
                            <a:pt x="667" y="762"/>
                            <a:pt x="476" y="762"/>
                          </a:cubicBezTo>
                          <a:cubicBezTo>
                            <a:pt x="381" y="857"/>
                            <a:pt x="190" y="762"/>
                            <a:pt x="0" y="476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050" name="Freeform: Shape 1049">
                      <a:extLst>
                        <a:ext uri="{FF2B5EF4-FFF2-40B4-BE49-F238E27FC236}">
                          <a16:creationId xmlns:a16="http://schemas.microsoft.com/office/drawing/2014/main" id="{3D364318-FC74-4DC7-8970-6B3E73B1685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65983" y="3153632"/>
                      <a:ext cx="3047" cy="761"/>
                    </a:xfrm>
                    <a:custGeom>
                      <a:avLst/>
                      <a:gdLst>
                        <a:gd name="connsiteX0" fmla="*/ 0 w 3047"/>
                        <a:gd name="connsiteY0" fmla="*/ 381 h 761"/>
                        <a:gd name="connsiteX1" fmla="*/ 1524 w 3047"/>
                        <a:gd name="connsiteY1" fmla="*/ 0 h 761"/>
                        <a:gd name="connsiteX2" fmla="*/ 3048 w 3047"/>
                        <a:gd name="connsiteY2" fmla="*/ 381 h 761"/>
                        <a:gd name="connsiteX3" fmla="*/ 1524 w 3047"/>
                        <a:gd name="connsiteY3" fmla="*/ 762 h 761"/>
                        <a:gd name="connsiteX4" fmla="*/ 0 w 3047"/>
                        <a:gd name="connsiteY4" fmla="*/ 381 h 76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3047" h="761">
                          <a:moveTo>
                            <a:pt x="0" y="381"/>
                          </a:moveTo>
                          <a:cubicBezTo>
                            <a:pt x="476" y="95"/>
                            <a:pt x="953" y="0"/>
                            <a:pt x="1524" y="0"/>
                          </a:cubicBezTo>
                          <a:cubicBezTo>
                            <a:pt x="2000" y="0"/>
                            <a:pt x="2477" y="95"/>
                            <a:pt x="3048" y="381"/>
                          </a:cubicBezTo>
                          <a:cubicBezTo>
                            <a:pt x="2572" y="667"/>
                            <a:pt x="2096" y="762"/>
                            <a:pt x="1524" y="762"/>
                          </a:cubicBezTo>
                          <a:cubicBezTo>
                            <a:pt x="1048" y="762"/>
                            <a:pt x="476" y="667"/>
                            <a:pt x="0" y="381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051" name="Freeform: Shape 1050">
                      <a:extLst>
                        <a:ext uri="{FF2B5EF4-FFF2-40B4-BE49-F238E27FC236}">
                          <a16:creationId xmlns:a16="http://schemas.microsoft.com/office/drawing/2014/main" id="{0470EB1C-D573-43A1-9276-91DE88B2E2A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59410" y="3153975"/>
                      <a:ext cx="4571" cy="870"/>
                    </a:xfrm>
                    <a:custGeom>
                      <a:avLst/>
                      <a:gdLst>
                        <a:gd name="connsiteX0" fmla="*/ 0 w 4571"/>
                        <a:gd name="connsiteY0" fmla="*/ 799 h 870"/>
                        <a:gd name="connsiteX1" fmla="*/ 2191 w 4571"/>
                        <a:gd name="connsiteY1" fmla="*/ 37 h 870"/>
                        <a:gd name="connsiteX2" fmla="*/ 4572 w 4571"/>
                        <a:gd name="connsiteY2" fmla="*/ 228 h 870"/>
                        <a:gd name="connsiteX3" fmla="*/ 2286 w 4571"/>
                        <a:gd name="connsiteY3" fmla="*/ 799 h 870"/>
                        <a:gd name="connsiteX4" fmla="*/ 0 w 4571"/>
                        <a:gd name="connsiteY4" fmla="*/ 799 h 87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4571" h="870">
                          <a:moveTo>
                            <a:pt x="0" y="799"/>
                          </a:moveTo>
                          <a:cubicBezTo>
                            <a:pt x="667" y="323"/>
                            <a:pt x="1429" y="133"/>
                            <a:pt x="2191" y="37"/>
                          </a:cubicBezTo>
                          <a:cubicBezTo>
                            <a:pt x="2953" y="-58"/>
                            <a:pt x="3715" y="37"/>
                            <a:pt x="4572" y="228"/>
                          </a:cubicBezTo>
                          <a:cubicBezTo>
                            <a:pt x="3810" y="609"/>
                            <a:pt x="3048" y="704"/>
                            <a:pt x="2286" y="799"/>
                          </a:cubicBezTo>
                          <a:cubicBezTo>
                            <a:pt x="1619" y="895"/>
                            <a:pt x="857" y="895"/>
                            <a:pt x="0" y="799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1026" name="Graphic 1">
                    <a:extLst>
                      <a:ext uri="{FF2B5EF4-FFF2-40B4-BE49-F238E27FC236}">
                        <a16:creationId xmlns:a16="http://schemas.microsoft.com/office/drawing/2014/main" id="{1316C43A-6BCB-400D-9255-52420690F0E3}"/>
                      </a:ext>
                    </a:extLst>
                  </p:cNvPr>
                  <p:cNvGrpSpPr/>
                  <p:nvPr/>
                </p:nvGrpSpPr>
                <p:grpSpPr>
                  <a:xfrm>
                    <a:off x="5905975" y="3138117"/>
                    <a:ext cx="18097" cy="3726"/>
                    <a:chOff x="5905975" y="3138117"/>
                    <a:chExt cx="18097" cy="3726"/>
                  </a:xfrm>
                  <a:solidFill>
                    <a:srgbClr val="1D120C"/>
                  </a:solidFill>
                </p:grpSpPr>
                <p:sp>
                  <p:nvSpPr>
                    <p:cNvPr id="1041" name="Freeform: Shape 1040">
                      <a:extLst>
                        <a:ext uri="{FF2B5EF4-FFF2-40B4-BE49-F238E27FC236}">
                          <a16:creationId xmlns:a16="http://schemas.microsoft.com/office/drawing/2014/main" id="{57695224-405B-43F9-9CD8-7B62A2C23EC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05975" y="3138117"/>
                      <a:ext cx="12668" cy="2160"/>
                    </a:xfrm>
                    <a:custGeom>
                      <a:avLst/>
                      <a:gdLst>
                        <a:gd name="connsiteX0" fmla="*/ 0 w 12668"/>
                        <a:gd name="connsiteY0" fmla="*/ 2084 h 2160"/>
                        <a:gd name="connsiteX1" fmla="*/ 6191 w 12668"/>
                        <a:gd name="connsiteY1" fmla="*/ 370 h 2160"/>
                        <a:gd name="connsiteX2" fmla="*/ 12668 w 12668"/>
                        <a:gd name="connsiteY2" fmla="*/ 560 h 2160"/>
                        <a:gd name="connsiteX3" fmla="*/ 6286 w 12668"/>
                        <a:gd name="connsiteY3" fmla="*/ 1132 h 2160"/>
                        <a:gd name="connsiteX4" fmla="*/ 3239 w 12668"/>
                        <a:gd name="connsiteY4" fmla="*/ 1799 h 2160"/>
                        <a:gd name="connsiteX5" fmla="*/ 0 w 12668"/>
                        <a:gd name="connsiteY5" fmla="*/ 2084 h 216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2668" h="2160">
                          <a:moveTo>
                            <a:pt x="0" y="2084"/>
                          </a:moveTo>
                          <a:cubicBezTo>
                            <a:pt x="2191" y="1799"/>
                            <a:pt x="4001" y="751"/>
                            <a:pt x="6191" y="370"/>
                          </a:cubicBezTo>
                          <a:cubicBezTo>
                            <a:pt x="8287" y="-11"/>
                            <a:pt x="10668" y="-297"/>
                            <a:pt x="12668" y="560"/>
                          </a:cubicBezTo>
                          <a:cubicBezTo>
                            <a:pt x="10478" y="370"/>
                            <a:pt x="8477" y="751"/>
                            <a:pt x="6286" y="1132"/>
                          </a:cubicBezTo>
                          <a:cubicBezTo>
                            <a:pt x="5334" y="1322"/>
                            <a:pt x="4286" y="1608"/>
                            <a:pt x="3239" y="1799"/>
                          </a:cubicBezTo>
                          <a:cubicBezTo>
                            <a:pt x="2191" y="2084"/>
                            <a:pt x="1048" y="2275"/>
                            <a:pt x="0" y="2084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042" name="Freeform: Shape 1041">
                      <a:extLst>
                        <a:ext uri="{FF2B5EF4-FFF2-40B4-BE49-F238E27FC236}">
                          <a16:creationId xmlns:a16="http://schemas.microsoft.com/office/drawing/2014/main" id="{7B52FE00-6A87-4064-A851-D52FF4F0D17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08547" y="3139821"/>
                      <a:ext cx="9143" cy="2023"/>
                    </a:xfrm>
                    <a:custGeom>
                      <a:avLst/>
                      <a:gdLst>
                        <a:gd name="connsiteX0" fmla="*/ 0 w 9143"/>
                        <a:gd name="connsiteY0" fmla="*/ 0 h 2023"/>
                        <a:gd name="connsiteX1" fmla="*/ 2096 w 9143"/>
                        <a:gd name="connsiteY1" fmla="*/ 952 h 2023"/>
                        <a:gd name="connsiteX2" fmla="*/ 4381 w 9143"/>
                        <a:gd name="connsiteY2" fmla="*/ 1238 h 2023"/>
                        <a:gd name="connsiteX3" fmla="*/ 9144 w 9143"/>
                        <a:gd name="connsiteY3" fmla="*/ 1333 h 2023"/>
                        <a:gd name="connsiteX4" fmla="*/ 4286 w 9143"/>
                        <a:gd name="connsiteY4" fmla="*/ 2000 h 2023"/>
                        <a:gd name="connsiteX5" fmla="*/ 1810 w 9143"/>
                        <a:gd name="connsiteY5" fmla="*/ 1524 h 2023"/>
                        <a:gd name="connsiteX6" fmla="*/ 0 w 9143"/>
                        <a:gd name="connsiteY6" fmla="*/ 0 h 202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9143" h="2023">
                          <a:moveTo>
                            <a:pt x="0" y="0"/>
                          </a:moveTo>
                          <a:cubicBezTo>
                            <a:pt x="667" y="476"/>
                            <a:pt x="1333" y="762"/>
                            <a:pt x="2096" y="952"/>
                          </a:cubicBezTo>
                          <a:cubicBezTo>
                            <a:pt x="2857" y="1143"/>
                            <a:pt x="3620" y="1238"/>
                            <a:pt x="4381" y="1238"/>
                          </a:cubicBezTo>
                          <a:cubicBezTo>
                            <a:pt x="5905" y="1333"/>
                            <a:pt x="7525" y="1238"/>
                            <a:pt x="9144" y="1333"/>
                          </a:cubicBezTo>
                          <a:cubicBezTo>
                            <a:pt x="7620" y="1905"/>
                            <a:pt x="5905" y="2095"/>
                            <a:pt x="4286" y="2000"/>
                          </a:cubicBezTo>
                          <a:cubicBezTo>
                            <a:pt x="3429" y="1905"/>
                            <a:pt x="2572" y="1810"/>
                            <a:pt x="1810" y="1524"/>
                          </a:cubicBezTo>
                          <a:cubicBezTo>
                            <a:pt x="1143" y="1238"/>
                            <a:pt x="381" y="762"/>
                            <a:pt x="0" y="0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043" name="Freeform: Shape 1042">
                      <a:extLst>
                        <a:ext uri="{FF2B5EF4-FFF2-40B4-BE49-F238E27FC236}">
                          <a16:creationId xmlns:a16="http://schemas.microsoft.com/office/drawing/2014/main" id="{ADF2B9FE-49DE-4E71-95BA-EFB731D071C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13701" y="3138487"/>
                      <a:ext cx="3323" cy="2008"/>
                    </a:xfrm>
                    <a:custGeom>
                      <a:avLst/>
                      <a:gdLst>
                        <a:gd name="connsiteX0" fmla="*/ 180 w 3323"/>
                        <a:gd name="connsiteY0" fmla="*/ 190 h 2008"/>
                        <a:gd name="connsiteX1" fmla="*/ 657 w 3323"/>
                        <a:gd name="connsiteY1" fmla="*/ 1143 h 2008"/>
                        <a:gd name="connsiteX2" fmla="*/ 1609 w 3323"/>
                        <a:gd name="connsiteY2" fmla="*/ 1238 h 2008"/>
                        <a:gd name="connsiteX3" fmla="*/ 2562 w 3323"/>
                        <a:gd name="connsiteY3" fmla="*/ 952 h 2008"/>
                        <a:gd name="connsiteX4" fmla="*/ 3324 w 3323"/>
                        <a:gd name="connsiteY4" fmla="*/ 0 h 2008"/>
                        <a:gd name="connsiteX5" fmla="*/ 3038 w 3323"/>
                        <a:gd name="connsiteY5" fmla="*/ 1334 h 2008"/>
                        <a:gd name="connsiteX6" fmla="*/ 1704 w 3323"/>
                        <a:gd name="connsiteY6" fmla="*/ 2000 h 2008"/>
                        <a:gd name="connsiteX7" fmla="*/ 180 w 3323"/>
                        <a:gd name="connsiteY7" fmla="*/ 1619 h 2008"/>
                        <a:gd name="connsiteX8" fmla="*/ 180 w 3323"/>
                        <a:gd name="connsiteY8" fmla="*/ 190 h 200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3323" h="2008">
                          <a:moveTo>
                            <a:pt x="180" y="190"/>
                          </a:moveTo>
                          <a:cubicBezTo>
                            <a:pt x="276" y="571"/>
                            <a:pt x="466" y="1048"/>
                            <a:pt x="657" y="1143"/>
                          </a:cubicBezTo>
                          <a:cubicBezTo>
                            <a:pt x="942" y="1238"/>
                            <a:pt x="1228" y="1238"/>
                            <a:pt x="1609" y="1238"/>
                          </a:cubicBezTo>
                          <a:cubicBezTo>
                            <a:pt x="1990" y="1238"/>
                            <a:pt x="2371" y="1143"/>
                            <a:pt x="2562" y="952"/>
                          </a:cubicBezTo>
                          <a:cubicBezTo>
                            <a:pt x="2847" y="762"/>
                            <a:pt x="3038" y="381"/>
                            <a:pt x="3324" y="0"/>
                          </a:cubicBezTo>
                          <a:cubicBezTo>
                            <a:pt x="3324" y="476"/>
                            <a:pt x="3324" y="857"/>
                            <a:pt x="3038" y="1334"/>
                          </a:cubicBezTo>
                          <a:cubicBezTo>
                            <a:pt x="2752" y="1810"/>
                            <a:pt x="2085" y="2000"/>
                            <a:pt x="1704" y="2000"/>
                          </a:cubicBezTo>
                          <a:cubicBezTo>
                            <a:pt x="1228" y="2000"/>
                            <a:pt x="657" y="2096"/>
                            <a:pt x="180" y="1619"/>
                          </a:cubicBezTo>
                          <a:cubicBezTo>
                            <a:pt x="-105" y="1143"/>
                            <a:pt x="-10" y="571"/>
                            <a:pt x="180" y="190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044" name="Freeform: Shape 1043">
                      <a:extLst>
                        <a:ext uri="{FF2B5EF4-FFF2-40B4-BE49-F238E27FC236}">
                          <a16:creationId xmlns:a16="http://schemas.microsoft.com/office/drawing/2014/main" id="{08706DFC-A50F-4C5D-B6E2-D1A60347314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18472" y="3138582"/>
                      <a:ext cx="5601" cy="2914"/>
                    </a:xfrm>
                    <a:custGeom>
                      <a:avLst/>
                      <a:gdLst>
                        <a:gd name="connsiteX0" fmla="*/ 77 w 5601"/>
                        <a:gd name="connsiteY0" fmla="*/ 0 h 2914"/>
                        <a:gd name="connsiteX1" fmla="*/ 934 w 5601"/>
                        <a:gd name="connsiteY1" fmla="*/ 1429 h 2914"/>
                        <a:gd name="connsiteX2" fmla="*/ 2077 w 5601"/>
                        <a:gd name="connsiteY2" fmla="*/ 2000 h 2914"/>
                        <a:gd name="connsiteX3" fmla="*/ 3887 w 5601"/>
                        <a:gd name="connsiteY3" fmla="*/ 2286 h 2914"/>
                        <a:gd name="connsiteX4" fmla="*/ 5601 w 5601"/>
                        <a:gd name="connsiteY4" fmla="*/ 2667 h 2914"/>
                        <a:gd name="connsiteX5" fmla="*/ 3791 w 5601"/>
                        <a:gd name="connsiteY5" fmla="*/ 2857 h 2914"/>
                        <a:gd name="connsiteX6" fmla="*/ 2077 w 5601"/>
                        <a:gd name="connsiteY6" fmla="*/ 2762 h 2914"/>
                        <a:gd name="connsiteX7" fmla="*/ 1029 w 5601"/>
                        <a:gd name="connsiteY7" fmla="*/ 2477 h 2914"/>
                        <a:gd name="connsiteX8" fmla="*/ 362 w 5601"/>
                        <a:gd name="connsiteY8" fmla="*/ 1715 h 2914"/>
                        <a:gd name="connsiteX9" fmla="*/ 77 w 5601"/>
                        <a:gd name="connsiteY9" fmla="*/ 0 h 291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5601" h="2914">
                          <a:moveTo>
                            <a:pt x="77" y="0"/>
                          </a:moveTo>
                          <a:cubicBezTo>
                            <a:pt x="172" y="571"/>
                            <a:pt x="553" y="1048"/>
                            <a:pt x="934" y="1429"/>
                          </a:cubicBezTo>
                          <a:cubicBezTo>
                            <a:pt x="1315" y="1810"/>
                            <a:pt x="1505" y="2000"/>
                            <a:pt x="2077" y="2000"/>
                          </a:cubicBezTo>
                          <a:cubicBezTo>
                            <a:pt x="2648" y="2000"/>
                            <a:pt x="3315" y="2096"/>
                            <a:pt x="3887" y="2286"/>
                          </a:cubicBezTo>
                          <a:cubicBezTo>
                            <a:pt x="4458" y="2477"/>
                            <a:pt x="5030" y="2572"/>
                            <a:pt x="5601" y="2667"/>
                          </a:cubicBezTo>
                          <a:cubicBezTo>
                            <a:pt x="5030" y="2953"/>
                            <a:pt x="4363" y="2953"/>
                            <a:pt x="3791" y="2857"/>
                          </a:cubicBezTo>
                          <a:cubicBezTo>
                            <a:pt x="3220" y="2857"/>
                            <a:pt x="2648" y="2762"/>
                            <a:pt x="2077" y="2762"/>
                          </a:cubicBezTo>
                          <a:cubicBezTo>
                            <a:pt x="1791" y="2762"/>
                            <a:pt x="1410" y="2667"/>
                            <a:pt x="1029" y="2477"/>
                          </a:cubicBezTo>
                          <a:cubicBezTo>
                            <a:pt x="743" y="2286"/>
                            <a:pt x="458" y="2000"/>
                            <a:pt x="362" y="1715"/>
                          </a:cubicBezTo>
                          <a:cubicBezTo>
                            <a:pt x="77" y="1238"/>
                            <a:pt x="-114" y="571"/>
                            <a:pt x="77" y="0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1027" name="Graphic 1">
                    <a:extLst>
                      <a:ext uri="{FF2B5EF4-FFF2-40B4-BE49-F238E27FC236}">
                        <a16:creationId xmlns:a16="http://schemas.microsoft.com/office/drawing/2014/main" id="{60C847B9-2647-486F-8CCF-75DDD9C2E835}"/>
                      </a:ext>
                    </a:extLst>
                  </p:cNvPr>
                  <p:cNvGrpSpPr/>
                  <p:nvPr/>
                </p:nvGrpSpPr>
                <p:grpSpPr>
                  <a:xfrm>
                    <a:off x="5961958" y="3122089"/>
                    <a:ext cx="16597" cy="13888"/>
                    <a:chOff x="5961958" y="3122089"/>
                    <a:chExt cx="16597" cy="13888"/>
                  </a:xfrm>
                  <a:solidFill>
                    <a:srgbClr val="1D120C"/>
                  </a:solidFill>
                </p:grpSpPr>
                <p:sp>
                  <p:nvSpPr>
                    <p:cNvPr id="1037" name="Freeform: Shape 1036">
                      <a:extLst>
                        <a:ext uri="{FF2B5EF4-FFF2-40B4-BE49-F238E27FC236}">
                          <a16:creationId xmlns:a16="http://schemas.microsoft.com/office/drawing/2014/main" id="{89BBF78F-0257-4359-975B-C4DCE634672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64512" y="3125621"/>
                      <a:ext cx="10043" cy="10356"/>
                    </a:xfrm>
                    <a:custGeom>
                      <a:avLst/>
                      <a:gdLst>
                        <a:gd name="connsiteX0" fmla="*/ 9948 w 10043"/>
                        <a:gd name="connsiteY0" fmla="*/ 9532 h 10356"/>
                        <a:gd name="connsiteX1" fmla="*/ 5186 w 10043"/>
                        <a:gd name="connsiteY1" fmla="*/ 9723 h 10356"/>
                        <a:gd name="connsiteX2" fmla="*/ 2805 w 10043"/>
                        <a:gd name="connsiteY2" fmla="*/ 9723 h 10356"/>
                        <a:gd name="connsiteX3" fmla="*/ 709 w 10043"/>
                        <a:gd name="connsiteY3" fmla="*/ 10199 h 10356"/>
                        <a:gd name="connsiteX4" fmla="*/ 423 w 10043"/>
                        <a:gd name="connsiteY4" fmla="*/ 9723 h 10356"/>
                        <a:gd name="connsiteX5" fmla="*/ 2709 w 10043"/>
                        <a:gd name="connsiteY5" fmla="*/ 8199 h 10356"/>
                        <a:gd name="connsiteX6" fmla="*/ 2900 w 10043"/>
                        <a:gd name="connsiteY6" fmla="*/ 8770 h 10356"/>
                        <a:gd name="connsiteX7" fmla="*/ 2328 w 10043"/>
                        <a:gd name="connsiteY7" fmla="*/ 8961 h 10356"/>
                        <a:gd name="connsiteX8" fmla="*/ 1662 w 10043"/>
                        <a:gd name="connsiteY8" fmla="*/ 8961 h 10356"/>
                        <a:gd name="connsiteX9" fmla="*/ 519 w 10043"/>
                        <a:gd name="connsiteY9" fmla="*/ 8104 h 10356"/>
                        <a:gd name="connsiteX10" fmla="*/ 42 w 10043"/>
                        <a:gd name="connsiteY10" fmla="*/ 5913 h 10356"/>
                        <a:gd name="connsiteX11" fmla="*/ 42 w 10043"/>
                        <a:gd name="connsiteY11" fmla="*/ 3722 h 10356"/>
                        <a:gd name="connsiteX12" fmla="*/ 233 w 10043"/>
                        <a:gd name="connsiteY12" fmla="*/ 1531 h 10356"/>
                        <a:gd name="connsiteX13" fmla="*/ 2233 w 10043"/>
                        <a:gd name="connsiteY13" fmla="*/ 7 h 10356"/>
                        <a:gd name="connsiteX14" fmla="*/ 4043 w 10043"/>
                        <a:gd name="connsiteY14" fmla="*/ 1722 h 10356"/>
                        <a:gd name="connsiteX15" fmla="*/ 4233 w 10043"/>
                        <a:gd name="connsiteY15" fmla="*/ 6103 h 10356"/>
                        <a:gd name="connsiteX16" fmla="*/ 3948 w 10043"/>
                        <a:gd name="connsiteY16" fmla="*/ 5818 h 10356"/>
                        <a:gd name="connsiteX17" fmla="*/ 6234 w 10043"/>
                        <a:gd name="connsiteY17" fmla="*/ 4484 h 10356"/>
                        <a:gd name="connsiteX18" fmla="*/ 7567 w 10043"/>
                        <a:gd name="connsiteY18" fmla="*/ 3627 h 10356"/>
                        <a:gd name="connsiteX19" fmla="*/ 9282 w 10043"/>
                        <a:gd name="connsiteY19" fmla="*/ 3913 h 10356"/>
                        <a:gd name="connsiteX20" fmla="*/ 9186 w 10043"/>
                        <a:gd name="connsiteY20" fmla="*/ 4770 h 10356"/>
                        <a:gd name="connsiteX21" fmla="*/ 8805 w 10043"/>
                        <a:gd name="connsiteY21" fmla="*/ 5437 h 10356"/>
                        <a:gd name="connsiteX22" fmla="*/ 8615 w 10043"/>
                        <a:gd name="connsiteY22" fmla="*/ 6675 h 10356"/>
                        <a:gd name="connsiteX23" fmla="*/ 10044 w 10043"/>
                        <a:gd name="connsiteY23" fmla="*/ 9151 h 10356"/>
                        <a:gd name="connsiteX24" fmla="*/ 8424 w 10043"/>
                        <a:gd name="connsiteY24" fmla="*/ 6675 h 10356"/>
                        <a:gd name="connsiteX25" fmla="*/ 8996 w 10043"/>
                        <a:gd name="connsiteY25" fmla="*/ 4008 h 10356"/>
                        <a:gd name="connsiteX26" fmla="*/ 7853 w 10043"/>
                        <a:gd name="connsiteY26" fmla="*/ 3913 h 10356"/>
                        <a:gd name="connsiteX27" fmla="*/ 6710 w 10043"/>
                        <a:gd name="connsiteY27" fmla="*/ 4675 h 10356"/>
                        <a:gd name="connsiteX28" fmla="*/ 5567 w 10043"/>
                        <a:gd name="connsiteY28" fmla="*/ 5627 h 10356"/>
                        <a:gd name="connsiteX29" fmla="*/ 3948 w 10043"/>
                        <a:gd name="connsiteY29" fmla="*/ 6294 h 10356"/>
                        <a:gd name="connsiteX30" fmla="*/ 3662 w 10043"/>
                        <a:gd name="connsiteY30" fmla="*/ 6008 h 10356"/>
                        <a:gd name="connsiteX31" fmla="*/ 3662 w 10043"/>
                        <a:gd name="connsiteY31" fmla="*/ 6008 h 10356"/>
                        <a:gd name="connsiteX32" fmla="*/ 3471 w 10043"/>
                        <a:gd name="connsiteY32" fmla="*/ 1817 h 10356"/>
                        <a:gd name="connsiteX33" fmla="*/ 2328 w 10043"/>
                        <a:gd name="connsiteY33" fmla="*/ 674 h 10356"/>
                        <a:gd name="connsiteX34" fmla="*/ 1185 w 10043"/>
                        <a:gd name="connsiteY34" fmla="*/ 1722 h 10356"/>
                        <a:gd name="connsiteX35" fmla="*/ 995 w 10043"/>
                        <a:gd name="connsiteY35" fmla="*/ 3722 h 10356"/>
                        <a:gd name="connsiteX36" fmla="*/ 995 w 10043"/>
                        <a:gd name="connsiteY36" fmla="*/ 5818 h 10356"/>
                        <a:gd name="connsiteX37" fmla="*/ 1376 w 10043"/>
                        <a:gd name="connsiteY37" fmla="*/ 7818 h 10356"/>
                        <a:gd name="connsiteX38" fmla="*/ 2805 w 10043"/>
                        <a:gd name="connsiteY38" fmla="*/ 8199 h 10356"/>
                        <a:gd name="connsiteX39" fmla="*/ 2805 w 10043"/>
                        <a:gd name="connsiteY39" fmla="*/ 8199 h 10356"/>
                        <a:gd name="connsiteX40" fmla="*/ 3281 w 10043"/>
                        <a:gd name="connsiteY40" fmla="*/ 8389 h 10356"/>
                        <a:gd name="connsiteX41" fmla="*/ 3186 w 10043"/>
                        <a:gd name="connsiteY41" fmla="*/ 8770 h 10356"/>
                        <a:gd name="connsiteX42" fmla="*/ 804 w 10043"/>
                        <a:gd name="connsiteY42" fmla="*/ 10294 h 10356"/>
                        <a:gd name="connsiteX43" fmla="*/ 423 w 10043"/>
                        <a:gd name="connsiteY43" fmla="*/ 10199 h 10356"/>
                        <a:gd name="connsiteX44" fmla="*/ 519 w 10043"/>
                        <a:gd name="connsiteY44" fmla="*/ 9818 h 10356"/>
                        <a:gd name="connsiteX45" fmla="*/ 2995 w 10043"/>
                        <a:gd name="connsiteY45" fmla="*/ 9342 h 10356"/>
                        <a:gd name="connsiteX46" fmla="*/ 5376 w 10043"/>
                        <a:gd name="connsiteY46" fmla="*/ 9437 h 10356"/>
                        <a:gd name="connsiteX47" fmla="*/ 9948 w 10043"/>
                        <a:gd name="connsiteY47" fmla="*/ 9532 h 1035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</a:cxnLst>
                      <a:rect l="l" t="t" r="r" b="b"/>
                      <a:pathLst>
                        <a:path w="10043" h="10356">
                          <a:moveTo>
                            <a:pt x="9948" y="9532"/>
                          </a:moveTo>
                          <a:lnTo>
                            <a:pt x="5186" y="9723"/>
                          </a:lnTo>
                          <a:cubicBezTo>
                            <a:pt x="4424" y="9723"/>
                            <a:pt x="3567" y="9723"/>
                            <a:pt x="2805" y="9723"/>
                          </a:cubicBezTo>
                          <a:cubicBezTo>
                            <a:pt x="2043" y="9723"/>
                            <a:pt x="1281" y="9818"/>
                            <a:pt x="709" y="10199"/>
                          </a:cubicBezTo>
                          <a:lnTo>
                            <a:pt x="423" y="9723"/>
                          </a:lnTo>
                          <a:lnTo>
                            <a:pt x="2709" y="8199"/>
                          </a:lnTo>
                          <a:lnTo>
                            <a:pt x="2900" y="8770"/>
                          </a:lnTo>
                          <a:cubicBezTo>
                            <a:pt x="2709" y="8866"/>
                            <a:pt x="2519" y="8866"/>
                            <a:pt x="2328" y="8961"/>
                          </a:cubicBezTo>
                          <a:cubicBezTo>
                            <a:pt x="2138" y="8961"/>
                            <a:pt x="1852" y="9056"/>
                            <a:pt x="1662" y="8961"/>
                          </a:cubicBezTo>
                          <a:cubicBezTo>
                            <a:pt x="1090" y="8866"/>
                            <a:pt x="709" y="8485"/>
                            <a:pt x="519" y="8104"/>
                          </a:cubicBezTo>
                          <a:cubicBezTo>
                            <a:pt x="138" y="7342"/>
                            <a:pt x="42" y="6580"/>
                            <a:pt x="42" y="5913"/>
                          </a:cubicBezTo>
                          <a:cubicBezTo>
                            <a:pt x="-53" y="5151"/>
                            <a:pt x="42" y="4484"/>
                            <a:pt x="42" y="3722"/>
                          </a:cubicBezTo>
                          <a:cubicBezTo>
                            <a:pt x="138" y="2960"/>
                            <a:pt x="42" y="2293"/>
                            <a:pt x="233" y="1531"/>
                          </a:cubicBezTo>
                          <a:cubicBezTo>
                            <a:pt x="423" y="769"/>
                            <a:pt x="1185" y="-88"/>
                            <a:pt x="2233" y="7"/>
                          </a:cubicBezTo>
                          <a:cubicBezTo>
                            <a:pt x="3281" y="103"/>
                            <a:pt x="3852" y="960"/>
                            <a:pt x="4043" y="1722"/>
                          </a:cubicBezTo>
                          <a:cubicBezTo>
                            <a:pt x="4424" y="3246"/>
                            <a:pt x="4138" y="4675"/>
                            <a:pt x="4233" y="6103"/>
                          </a:cubicBezTo>
                          <a:lnTo>
                            <a:pt x="3948" y="5818"/>
                          </a:lnTo>
                          <a:cubicBezTo>
                            <a:pt x="4710" y="5818"/>
                            <a:pt x="5472" y="5056"/>
                            <a:pt x="6234" y="4484"/>
                          </a:cubicBezTo>
                          <a:cubicBezTo>
                            <a:pt x="6615" y="4198"/>
                            <a:pt x="7091" y="3817"/>
                            <a:pt x="7567" y="3627"/>
                          </a:cubicBezTo>
                          <a:cubicBezTo>
                            <a:pt x="8139" y="3436"/>
                            <a:pt x="8805" y="3436"/>
                            <a:pt x="9282" y="3913"/>
                          </a:cubicBezTo>
                          <a:cubicBezTo>
                            <a:pt x="9472" y="4294"/>
                            <a:pt x="9282" y="4579"/>
                            <a:pt x="9186" y="4770"/>
                          </a:cubicBezTo>
                          <a:cubicBezTo>
                            <a:pt x="9091" y="4960"/>
                            <a:pt x="8901" y="5246"/>
                            <a:pt x="8805" y="5437"/>
                          </a:cubicBezTo>
                          <a:cubicBezTo>
                            <a:pt x="8615" y="5722"/>
                            <a:pt x="8520" y="6199"/>
                            <a:pt x="8615" y="6675"/>
                          </a:cubicBezTo>
                          <a:cubicBezTo>
                            <a:pt x="8710" y="7627"/>
                            <a:pt x="9567" y="8294"/>
                            <a:pt x="10044" y="9151"/>
                          </a:cubicBezTo>
                          <a:cubicBezTo>
                            <a:pt x="9567" y="8294"/>
                            <a:pt x="8615" y="7723"/>
                            <a:pt x="8424" y="6675"/>
                          </a:cubicBezTo>
                          <a:cubicBezTo>
                            <a:pt x="8043" y="5627"/>
                            <a:pt x="9186" y="4579"/>
                            <a:pt x="8996" y="4008"/>
                          </a:cubicBezTo>
                          <a:cubicBezTo>
                            <a:pt x="8805" y="3817"/>
                            <a:pt x="8234" y="3722"/>
                            <a:pt x="7853" y="3913"/>
                          </a:cubicBezTo>
                          <a:cubicBezTo>
                            <a:pt x="7472" y="4103"/>
                            <a:pt x="7091" y="4389"/>
                            <a:pt x="6710" y="4675"/>
                          </a:cubicBezTo>
                          <a:cubicBezTo>
                            <a:pt x="6329" y="4960"/>
                            <a:pt x="5948" y="5341"/>
                            <a:pt x="5567" y="5627"/>
                          </a:cubicBezTo>
                          <a:cubicBezTo>
                            <a:pt x="5186" y="5913"/>
                            <a:pt x="4614" y="6294"/>
                            <a:pt x="3948" y="6294"/>
                          </a:cubicBezTo>
                          <a:cubicBezTo>
                            <a:pt x="3757" y="6294"/>
                            <a:pt x="3662" y="6199"/>
                            <a:pt x="3662" y="6008"/>
                          </a:cubicBezTo>
                          <a:lnTo>
                            <a:pt x="3662" y="6008"/>
                          </a:lnTo>
                          <a:cubicBezTo>
                            <a:pt x="3567" y="4579"/>
                            <a:pt x="3852" y="3055"/>
                            <a:pt x="3471" y="1817"/>
                          </a:cubicBezTo>
                          <a:cubicBezTo>
                            <a:pt x="3281" y="1246"/>
                            <a:pt x="2805" y="674"/>
                            <a:pt x="2328" y="674"/>
                          </a:cubicBezTo>
                          <a:cubicBezTo>
                            <a:pt x="1852" y="674"/>
                            <a:pt x="1376" y="1150"/>
                            <a:pt x="1185" y="1722"/>
                          </a:cubicBezTo>
                          <a:cubicBezTo>
                            <a:pt x="995" y="2293"/>
                            <a:pt x="995" y="3055"/>
                            <a:pt x="995" y="3722"/>
                          </a:cubicBezTo>
                          <a:cubicBezTo>
                            <a:pt x="995" y="4389"/>
                            <a:pt x="900" y="5151"/>
                            <a:pt x="995" y="5818"/>
                          </a:cubicBezTo>
                          <a:cubicBezTo>
                            <a:pt x="995" y="6484"/>
                            <a:pt x="1090" y="7246"/>
                            <a:pt x="1376" y="7818"/>
                          </a:cubicBezTo>
                          <a:cubicBezTo>
                            <a:pt x="1662" y="8389"/>
                            <a:pt x="2138" y="8485"/>
                            <a:pt x="2805" y="8199"/>
                          </a:cubicBezTo>
                          <a:lnTo>
                            <a:pt x="2805" y="8199"/>
                          </a:lnTo>
                          <a:cubicBezTo>
                            <a:pt x="2995" y="8104"/>
                            <a:pt x="3186" y="8199"/>
                            <a:pt x="3281" y="8389"/>
                          </a:cubicBezTo>
                          <a:cubicBezTo>
                            <a:pt x="3376" y="8580"/>
                            <a:pt x="3281" y="8675"/>
                            <a:pt x="3186" y="8770"/>
                          </a:cubicBezTo>
                          <a:lnTo>
                            <a:pt x="804" y="10294"/>
                          </a:lnTo>
                          <a:cubicBezTo>
                            <a:pt x="709" y="10390"/>
                            <a:pt x="519" y="10390"/>
                            <a:pt x="423" y="10199"/>
                          </a:cubicBezTo>
                          <a:cubicBezTo>
                            <a:pt x="328" y="10104"/>
                            <a:pt x="423" y="9913"/>
                            <a:pt x="519" y="9818"/>
                          </a:cubicBezTo>
                          <a:cubicBezTo>
                            <a:pt x="1281" y="9342"/>
                            <a:pt x="2233" y="9342"/>
                            <a:pt x="2995" y="9342"/>
                          </a:cubicBezTo>
                          <a:cubicBezTo>
                            <a:pt x="3852" y="9437"/>
                            <a:pt x="4614" y="9437"/>
                            <a:pt x="5376" y="9437"/>
                          </a:cubicBezTo>
                          <a:lnTo>
                            <a:pt x="9948" y="9532"/>
                          </a:ln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038" name="Freeform: Shape 1037">
                      <a:extLst>
                        <a:ext uri="{FF2B5EF4-FFF2-40B4-BE49-F238E27FC236}">
                          <a16:creationId xmlns:a16="http://schemas.microsoft.com/office/drawing/2014/main" id="{E201BA5E-D93E-4BB8-A964-09366622D8D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65602" y="3123723"/>
                      <a:ext cx="3534" cy="2321"/>
                    </a:xfrm>
                    <a:custGeom>
                      <a:avLst/>
                      <a:gdLst>
                        <a:gd name="connsiteX0" fmla="*/ 667 w 3534"/>
                        <a:gd name="connsiteY0" fmla="*/ 0 h 2321"/>
                        <a:gd name="connsiteX1" fmla="*/ 667 w 3534"/>
                        <a:gd name="connsiteY1" fmla="*/ 1143 h 2321"/>
                        <a:gd name="connsiteX2" fmla="*/ 1333 w 3534"/>
                        <a:gd name="connsiteY2" fmla="*/ 1524 h 2321"/>
                        <a:gd name="connsiteX3" fmla="*/ 2476 w 3534"/>
                        <a:gd name="connsiteY3" fmla="*/ 1429 h 2321"/>
                        <a:gd name="connsiteX4" fmla="*/ 3524 w 3534"/>
                        <a:gd name="connsiteY4" fmla="*/ 952 h 2321"/>
                        <a:gd name="connsiteX5" fmla="*/ 2667 w 3534"/>
                        <a:gd name="connsiteY5" fmla="*/ 2000 h 2321"/>
                        <a:gd name="connsiteX6" fmla="*/ 1238 w 3534"/>
                        <a:gd name="connsiteY6" fmla="*/ 2286 h 2321"/>
                        <a:gd name="connsiteX7" fmla="*/ 476 w 3534"/>
                        <a:gd name="connsiteY7" fmla="*/ 2000 h 2321"/>
                        <a:gd name="connsiteX8" fmla="*/ 0 w 3534"/>
                        <a:gd name="connsiteY8" fmla="*/ 1238 h 2321"/>
                        <a:gd name="connsiteX9" fmla="*/ 667 w 3534"/>
                        <a:gd name="connsiteY9" fmla="*/ 0 h 232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3534" h="2321">
                          <a:moveTo>
                            <a:pt x="667" y="0"/>
                          </a:moveTo>
                          <a:cubicBezTo>
                            <a:pt x="667" y="476"/>
                            <a:pt x="476" y="857"/>
                            <a:pt x="667" y="1143"/>
                          </a:cubicBezTo>
                          <a:cubicBezTo>
                            <a:pt x="762" y="1429"/>
                            <a:pt x="1048" y="1429"/>
                            <a:pt x="1333" y="1524"/>
                          </a:cubicBezTo>
                          <a:cubicBezTo>
                            <a:pt x="1715" y="1524"/>
                            <a:pt x="2095" y="1524"/>
                            <a:pt x="2476" y="1429"/>
                          </a:cubicBezTo>
                          <a:cubicBezTo>
                            <a:pt x="2857" y="1333"/>
                            <a:pt x="3334" y="1333"/>
                            <a:pt x="3524" y="952"/>
                          </a:cubicBezTo>
                          <a:cubicBezTo>
                            <a:pt x="3619" y="1429"/>
                            <a:pt x="3048" y="1810"/>
                            <a:pt x="2667" y="2000"/>
                          </a:cubicBezTo>
                          <a:cubicBezTo>
                            <a:pt x="2286" y="2286"/>
                            <a:pt x="1810" y="2381"/>
                            <a:pt x="1238" y="2286"/>
                          </a:cubicBezTo>
                          <a:cubicBezTo>
                            <a:pt x="952" y="2286"/>
                            <a:pt x="667" y="2191"/>
                            <a:pt x="476" y="2000"/>
                          </a:cubicBezTo>
                          <a:cubicBezTo>
                            <a:pt x="191" y="1810"/>
                            <a:pt x="0" y="1524"/>
                            <a:pt x="0" y="1238"/>
                          </a:cubicBezTo>
                          <a:cubicBezTo>
                            <a:pt x="0" y="667"/>
                            <a:pt x="286" y="286"/>
                            <a:pt x="667" y="0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039" name="Freeform: Shape 1038">
                      <a:extLst>
                        <a:ext uri="{FF2B5EF4-FFF2-40B4-BE49-F238E27FC236}">
                          <a16:creationId xmlns:a16="http://schemas.microsoft.com/office/drawing/2014/main" id="{398338E7-AD46-4AA2-B309-494B6C0DD8A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66612" y="3123271"/>
                      <a:ext cx="2418" cy="1595"/>
                    </a:xfrm>
                    <a:custGeom>
                      <a:avLst/>
                      <a:gdLst>
                        <a:gd name="connsiteX0" fmla="*/ 37 w 2418"/>
                        <a:gd name="connsiteY0" fmla="*/ 1595 h 1595"/>
                        <a:gd name="connsiteX1" fmla="*/ 228 w 2418"/>
                        <a:gd name="connsiteY1" fmla="*/ 738 h 1595"/>
                        <a:gd name="connsiteX2" fmla="*/ 990 w 2418"/>
                        <a:gd name="connsiteY2" fmla="*/ 71 h 1595"/>
                        <a:gd name="connsiteX3" fmla="*/ 1657 w 2418"/>
                        <a:gd name="connsiteY3" fmla="*/ 71 h 1595"/>
                        <a:gd name="connsiteX4" fmla="*/ 2133 w 2418"/>
                        <a:gd name="connsiteY4" fmla="*/ 357 h 1595"/>
                        <a:gd name="connsiteX5" fmla="*/ 2419 w 2418"/>
                        <a:gd name="connsiteY5" fmla="*/ 833 h 1595"/>
                        <a:gd name="connsiteX6" fmla="*/ 2133 w 2418"/>
                        <a:gd name="connsiteY6" fmla="*/ 1310 h 1595"/>
                        <a:gd name="connsiteX7" fmla="*/ 2038 w 2418"/>
                        <a:gd name="connsiteY7" fmla="*/ 1024 h 1595"/>
                        <a:gd name="connsiteX8" fmla="*/ 1752 w 2418"/>
                        <a:gd name="connsiteY8" fmla="*/ 929 h 1595"/>
                        <a:gd name="connsiteX9" fmla="*/ 1276 w 2418"/>
                        <a:gd name="connsiteY9" fmla="*/ 929 h 1595"/>
                        <a:gd name="connsiteX10" fmla="*/ 37 w 2418"/>
                        <a:gd name="connsiteY10" fmla="*/ 1595 h 159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2418" h="1595">
                          <a:moveTo>
                            <a:pt x="37" y="1595"/>
                          </a:moveTo>
                          <a:cubicBezTo>
                            <a:pt x="-58" y="1310"/>
                            <a:pt x="37" y="1024"/>
                            <a:pt x="228" y="738"/>
                          </a:cubicBezTo>
                          <a:cubicBezTo>
                            <a:pt x="323" y="452"/>
                            <a:pt x="609" y="262"/>
                            <a:pt x="990" y="71"/>
                          </a:cubicBezTo>
                          <a:cubicBezTo>
                            <a:pt x="1180" y="-24"/>
                            <a:pt x="1371" y="-24"/>
                            <a:pt x="1657" y="71"/>
                          </a:cubicBezTo>
                          <a:cubicBezTo>
                            <a:pt x="1847" y="167"/>
                            <a:pt x="2038" y="167"/>
                            <a:pt x="2133" y="357"/>
                          </a:cubicBezTo>
                          <a:cubicBezTo>
                            <a:pt x="2228" y="452"/>
                            <a:pt x="2323" y="643"/>
                            <a:pt x="2419" y="833"/>
                          </a:cubicBezTo>
                          <a:cubicBezTo>
                            <a:pt x="2419" y="1024"/>
                            <a:pt x="2323" y="1214"/>
                            <a:pt x="2133" y="1310"/>
                          </a:cubicBezTo>
                          <a:cubicBezTo>
                            <a:pt x="2133" y="1119"/>
                            <a:pt x="2133" y="1024"/>
                            <a:pt x="2038" y="1024"/>
                          </a:cubicBezTo>
                          <a:cubicBezTo>
                            <a:pt x="1942" y="929"/>
                            <a:pt x="1847" y="929"/>
                            <a:pt x="1752" y="929"/>
                          </a:cubicBezTo>
                          <a:cubicBezTo>
                            <a:pt x="1561" y="833"/>
                            <a:pt x="1466" y="833"/>
                            <a:pt x="1276" y="929"/>
                          </a:cubicBezTo>
                          <a:cubicBezTo>
                            <a:pt x="895" y="929"/>
                            <a:pt x="514" y="1214"/>
                            <a:pt x="37" y="1595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040" name="Freeform: Shape 1039">
                      <a:extLst>
                        <a:ext uri="{FF2B5EF4-FFF2-40B4-BE49-F238E27FC236}">
                          <a16:creationId xmlns:a16="http://schemas.microsoft.com/office/drawing/2014/main" id="{0A1BA084-2A80-4C07-A363-A6081FECFC3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61958" y="3122089"/>
                      <a:ext cx="16597" cy="8587"/>
                    </a:xfrm>
                    <a:custGeom>
                      <a:avLst/>
                      <a:gdLst>
                        <a:gd name="connsiteX0" fmla="*/ 2691 w 16597"/>
                        <a:gd name="connsiteY0" fmla="*/ 8301 h 8587"/>
                        <a:gd name="connsiteX1" fmla="*/ 500 w 16597"/>
                        <a:gd name="connsiteY1" fmla="*/ 8587 h 8587"/>
                        <a:gd name="connsiteX2" fmla="*/ 310 w 16597"/>
                        <a:gd name="connsiteY2" fmla="*/ 8492 h 8587"/>
                        <a:gd name="connsiteX3" fmla="*/ 310 w 16597"/>
                        <a:gd name="connsiteY3" fmla="*/ 8492 h 8587"/>
                        <a:gd name="connsiteX4" fmla="*/ 119 w 16597"/>
                        <a:gd name="connsiteY4" fmla="*/ 5063 h 8587"/>
                        <a:gd name="connsiteX5" fmla="*/ 1072 w 16597"/>
                        <a:gd name="connsiteY5" fmla="*/ 1729 h 8587"/>
                        <a:gd name="connsiteX6" fmla="*/ 4310 w 16597"/>
                        <a:gd name="connsiteY6" fmla="*/ 110 h 8587"/>
                        <a:gd name="connsiteX7" fmla="*/ 7834 w 16597"/>
                        <a:gd name="connsiteY7" fmla="*/ 110 h 8587"/>
                        <a:gd name="connsiteX8" fmla="*/ 7834 w 16597"/>
                        <a:gd name="connsiteY8" fmla="*/ 110 h 8587"/>
                        <a:gd name="connsiteX9" fmla="*/ 8215 w 16597"/>
                        <a:gd name="connsiteY9" fmla="*/ 396 h 8587"/>
                        <a:gd name="connsiteX10" fmla="*/ 8977 w 16597"/>
                        <a:gd name="connsiteY10" fmla="*/ 2967 h 8587"/>
                        <a:gd name="connsiteX11" fmla="*/ 10882 w 16597"/>
                        <a:gd name="connsiteY11" fmla="*/ 4872 h 8587"/>
                        <a:gd name="connsiteX12" fmla="*/ 16597 w 16597"/>
                        <a:gd name="connsiteY12" fmla="*/ 6015 h 8587"/>
                        <a:gd name="connsiteX13" fmla="*/ 10597 w 16597"/>
                        <a:gd name="connsiteY13" fmla="*/ 5349 h 8587"/>
                        <a:gd name="connsiteX14" fmla="*/ 8311 w 16597"/>
                        <a:gd name="connsiteY14" fmla="*/ 3253 h 8587"/>
                        <a:gd name="connsiteX15" fmla="*/ 7453 w 16597"/>
                        <a:gd name="connsiteY15" fmla="*/ 396 h 8587"/>
                        <a:gd name="connsiteX16" fmla="*/ 7834 w 16597"/>
                        <a:gd name="connsiteY16" fmla="*/ 681 h 8587"/>
                        <a:gd name="connsiteX17" fmla="*/ 4405 w 16597"/>
                        <a:gd name="connsiteY17" fmla="*/ 681 h 8587"/>
                        <a:gd name="connsiteX18" fmla="*/ 1643 w 16597"/>
                        <a:gd name="connsiteY18" fmla="*/ 1920 h 8587"/>
                        <a:gd name="connsiteX19" fmla="*/ 595 w 16597"/>
                        <a:gd name="connsiteY19" fmla="*/ 4968 h 8587"/>
                        <a:gd name="connsiteX20" fmla="*/ 500 w 16597"/>
                        <a:gd name="connsiteY20" fmla="*/ 8206 h 8587"/>
                        <a:gd name="connsiteX21" fmla="*/ 310 w 16597"/>
                        <a:gd name="connsiteY21" fmla="*/ 8111 h 8587"/>
                        <a:gd name="connsiteX22" fmla="*/ 2691 w 16597"/>
                        <a:gd name="connsiteY22" fmla="*/ 8301 h 858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</a:cxnLst>
                      <a:rect l="l" t="t" r="r" b="b"/>
                      <a:pathLst>
                        <a:path w="16597" h="8587">
                          <a:moveTo>
                            <a:pt x="2691" y="8301"/>
                          </a:moveTo>
                          <a:cubicBezTo>
                            <a:pt x="1929" y="8301"/>
                            <a:pt x="1167" y="8492"/>
                            <a:pt x="500" y="8587"/>
                          </a:cubicBezTo>
                          <a:cubicBezTo>
                            <a:pt x="405" y="8587"/>
                            <a:pt x="405" y="8587"/>
                            <a:pt x="310" y="8492"/>
                          </a:cubicBezTo>
                          <a:lnTo>
                            <a:pt x="310" y="8492"/>
                          </a:lnTo>
                          <a:cubicBezTo>
                            <a:pt x="-167" y="7349"/>
                            <a:pt x="24" y="6206"/>
                            <a:pt x="119" y="5063"/>
                          </a:cubicBezTo>
                          <a:cubicBezTo>
                            <a:pt x="310" y="3920"/>
                            <a:pt x="405" y="2777"/>
                            <a:pt x="1072" y="1729"/>
                          </a:cubicBezTo>
                          <a:cubicBezTo>
                            <a:pt x="1834" y="586"/>
                            <a:pt x="3167" y="205"/>
                            <a:pt x="4310" y="110"/>
                          </a:cubicBezTo>
                          <a:cubicBezTo>
                            <a:pt x="5548" y="-81"/>
                            <a:pt x="6691" y="15"/>
                            <a:pt x="7834" y="110"/>
                          </a:cubicBezTo>
                          <a:lnTo>
                            <a:pt x="7834" y="110"/>
                          </a:lnTo>
                          <a:cubicBezTo>
                            <a:pt x="8025" y="110"/>
                            <a:pt x="8215" y="300"/>
                            <a:pt x="8215" y="396"/>
                          </a:cubicBezTo>
                          <a:cubicBezTo>
                            <a:pt x="8311" y="1253"/>
                            <a:pt x="8596" y="2205"/>
                            <a:pt x="8977" y="2967"/>
                          </a:cubicBezTo>
                          <a:cubicBezTo>
                            <a:pt x="9358" y="3729"/>
                            <a:pt x="10025" y="4396"/>
                            <a:pt x="10882" y="4872"/>
                          </a:cubicBezTo>
                          <a:cubicBezTo>
                            <a:pt x="12597" y="5634"/>
                            <a:pt x="14692" y="5634"/>
                            <a:pt x="16597" y="6015"/>
                          </a:cubicBezTo>
                          <a:cubicBezTo>
                            <a:pt x="14597" y="5920"/>
                            <a:pt x="12597" y="6111"/>
                            <a:pt x="10597" y="5349"/>
                          </a:cubicBezTo>
                          <a:cubicBezTo>
                            <a:pt x="9644" y="4968"/>
                            <a:pt x="8787" y="4206"/>
                            <a:pt x="8311" y="3253"/>
                          </a:cubicBezTo>
                          <a:cubicBezTo>
                            <a:pt x="7834" y="2396"/>
                            <a:pt x="7549" y="1443"/>
                            <a:pt x="7453" y="396"/>
                          </a:cubicBezTo>
                          <a:lnTo>
                            <a:pt x="7834" y="681"/>
                          </a:lnTo>
                          <a:cubicBezTo>
                            <a:pt x="6691" y="586"/>
                            <a:pt x="5548" y="586"/>
                            <a:pt x="4405" y="681"/>
                          </a:cubicBezTo>
                          <a:cubicBezTo>
                            <a:pt x="3262" y="777"/>
                            <a:pt x="2215" y="1062"/>
                            <a:pt x="1643" y="1920"/>
                          </a:cubicBezTo>
                          <a:cubicBezTo>
                            <a:pt x="1072" y="2777"/>
                            <a:pt x="881" y="3825"/>
                            <a:pt x="595" y="4968"/>
                          </a:cubicBezTo>
                          <a:cubicBezTo>
                            <a:pt x="405" y="6015"/>
                            <a:pt x="214" y="7158"/>
                            <a:pt x="500" y="8206"/>
                          </a:cubicBezTo>
                          <a:lnTo>
                            <a:pt x="310" y="8111"/>
                          </a:lnTo>
                          <a:cubicBezTo>
                            <a:pt x="1167" y="8206"/>
                            <a:pt x="1929" y="8206"/>
                            <a:pt x="2691" y="8301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1028" name="Graphic 1">
                    <a:extLst>
                      <a:ext uri="{FF2B5EF4-FFF2-40B4-BE49-F238E27FC236}">
                        <a16:creationId xmlns:a16="http://schemas.microsoft.com/office/drawing/2014/main" id="{D5D34B17-1C29-47F4-9E42-2D3C3EFED1D2}"/>
                      </a:ext>
                    </a:extLst>
                  </p:cNvPr>
                  <p:cNvGrpSpPr/>
                  <p:nvPr/>
                </p:nvGrpSpPr>
                <p:grpSpPr>
                  <a:xfrm>
                    <a:off x="5909785" y="3119089"/>
                    <a:ext cx="13715" cy="13722"/>
                    <a:chOff x="5909785" y="3119089"/>
                    <a:chExt cx="13715" cy="13722"/>
                  </a:xfrm>
                  <a:solidFill>
                    <a:srgbClr val="1D120C"/>
                  </a:solidFill>
                </p:grpSpPr>
                <p:sp>
                  <p:nvSpPr>
                    <p:cNvPr id="1033" name="Freeform: Shape 1032">
                      <a:extLst>
                        <a:ext uri="{FF2B5EF4-FFF2-40B4-BE49-F238E27FC236}">
                          <a16:creationId xmlns:a16="http://schemas.microsoft.com/office/drawing/2014/main" id="{D3D13C4A-1C8E-4F73-AB2D-EF14D1765ED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09785" y="3119089"/>
                      <a:ext cx="13715" cy="9682"/>
                    </a:xfrm>
                    <a:custGeom>
                      <a:avLst/>
                      <a:gdLst>
                        <a:gd name="connsiteX0" fmla="*/ 1715 w 13715"/>
                        <a:gd name="connsiteY0" fmla="*/ 9492 h 9682"/>
                        <a:gd name="connsiteX1" fmla="*/ 95 w 13715"/>
                        <a:gd name="connsiteY1" fmla="*/ 9683 h 9682"/>
                        <a:gd name="connsiteX2" fmla="*/ 0 w 13715"/>
                        <a:gd name="connsiteY2" fmla="*/ 9588 h 9682"/>
                        <a:gd name="connsiteX3" fmla="*/ 0 w 13715"/>
                        <a:gd name="connsiteY3" fmla="*/ 9588 h 9682"/>
                        <a:gd name="connsiteX4" fmla="*/ 0 w 13715"/>
                        <a:gd name="connsiteY4" fmla="*/ 9588 h 9682"/>
                        <a:gd name="connsiteX5" fmla="*/ 2286 w 13715"/>
                        <a:gd name="connsiteY5" fmla="*/ 6254 h 9682"/>
                        <a:gd name="connsiteX6" fmla="*/ 5429 w 13715"/>
                        <a:gd name="connsiteY6" fmla="*/ 3682 h 9682"/>
                        <a:gd name="connsiteX7" fmla="*/ 7239 w 13715"/>
                        <a:gd name="connsiteY7" fmla="*/ 2539 h 9682"/>
                        <a:gd name="connsiteX8" fmla="*/ 8096 w 13715"/>
                        <a:gd name="connsiteY8" fmla="*/ 2253 h 9682"/>
                        <a:gd name="connsiteX9" fmla="*/ 8287 w 13715"/>
                        <a:gd name="connsiteY9" fmla="*/ 1682 h 9682"/>
                        <a:gd name="connsiteX10" fmla="*/ 8572 w 13715"/>
                        <a:gd name="connsiteY10" fmla="*/ 634 h 9682"/>
                        <a:gd name="connsiteX11" fmla="*/ 9620 w 13715"/>
                        <a:gd name="connsiteY11" fmla="*/ 63 h 9682"/>
                        <a:gd name="connsiteX12" fmla="*/ 10763 w 13715"/>
                        <a:gd name="connsiteY12" fmla="*/ 158 h 9682"/>
                        <a:gd name="connsiteX13" fmla="*/ 11335 w 13715"/>
                        <a:gd name="connsiteY13" fmla="*/ 1110 h 9682"/>
                        <a:gd name="connsiteX14" fmla="*/ 11144 w 13715"/>
                        <a:gd name="connsiteY14" fmla="*/ 920 h 9682"/>
                        <a:gd name="connsiteX15" fmla="*/ 13525 w 13715"/>
                        <a:gd name="connsiteY15" fmla="*/ 1206 h 9682"/>
                        <a:gd name="connsiteX16" fmla="*/ 13525 w 13715"/>
                        <a:gd name="connsiteY16" fmla="*/ 1206 h 9682"/>
                        <a:gd name="connsiteX17" fmla="*/ 13716 w 13715"/>
                        <a:gd name="connsiteY17" fmla="*/ 1015 h 9682"/>
                        <a:gd name="connsiteX18" fmla="*/ 13621 w 13715"/>
                        <a:gd name="connsiteY18" fmla="*/ 1301 h 9682"/>
                        <a:gd name="connsiteX19" fmla="*/ 13621 w 13715"/>
                        <a:gd name="connsiteY19" fmla="*/ 1301 h 9682"/>
                        <a:gd name="connsiteX20" fmla="*/ 11240 w 13715"/>
                        <a:gd name="connsiteY20" fmla="*/ 1396 h 9682"/>
                        <a:gd name="connsiteX21" fmla="*/ 11049 w 13715"/>
                        <a:gd name="connsiteY21" fmla="*/ 1206 h 9682"/>
                        <a:gd name="connsiteX22" fmla="*/ 11049 w 13715"/>
                        <a:gd name="connsiteY22" fmla="*/ 1206 h 9682"/>
                        <a:gd name="connsiteX23" fmla="*/ 9811 w 13715"/>
                        <a:gd name="connsiteY23" fmla="*/ 634 h 9682"/>
                        <a:gd name="connsiteX24" fmla="*/ 9049 w 13715"/>
                        <a:gd name="connsiteY24" fmla="*/ 1777 h 9682"/>
                        <a:gd name="connsiteX25" fmla="*/ 8572 w 13715"/>
                        <a:gd name="connsiteY25" fmla="*/ 2920 h 9682"/>
                        <a:gd name="connsiteX26" fmla="*/ 7525 w 13715"/>
                        <a:gd name="connsiteY26" fmla="*/ 3396 h 9682"/>
                        <a:gd name="connsiteX27" fmla="*/ 6001 w 13715"/>
                        <a:gd name="connsiteY27" fmla="*/ 4444 h 9682"/>
                        <a:gd name="connsiteX28" fmla="*/ 2667 w 13715"/>
                        <a:gd name="connsiteY28" fmla="*/ 6635 h 9682"/>
                        <a:gd name="connsiteX29" fmla="*/ 190 w 13715"/>
                        <a:gd name="connsiteY29" fmla="*/ 9492 h 9682"/>
                        <a:gd name="connsiteX30" fmla="*/ 95 w 13715"/>
                        <a:gd name="connsiteY30" fmla="*/ 9302 h 9682"/>
                        <a:gd name="connsiteX31" fmla="*/ 1715 w 13715"/>
                        <a:gd name="connsiteY31" fmla="*/ 9492 h 968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</a:cxnLst>
                      <a:rect l="l" t="t" r="r" b="b"/>
                      <a:pathLst>
                        <a:path w="13715" h="9682">
                          <a:moveTo>
                            <a:pt x="1715" y="9492"/>
                          </a:moveTo>
                          <a:cubicBezTo>
                            <a:pt x="1143" y="9588"/>
                            <a:pt x="667" y="9588"/>
                            <a:pt x="95" y="9683"/>
                          </a:cubicBezTo>
                          <a:cubicBezTo>
                            <a:pt x="0" y="9683"/>
                            <a:pt x="0" y="9683"/>
                            <a:pt x="0" y="9588"/>
                          </a:cubicBezTo>
                          <a:lnTo>
                            <a:pt x="0" y="9588"/>
                          </a:lnTo>
                          <a:lnTo>
                            <a:pt x="0" y="9588"/>
                          </a:lnTo>
                          <a:cubicBezTo>
                            <a:pt x="286" y="8254"/>
                            <a:pt x="1333" y="7302"/>
                            <a:pt x="2286" y="6254"/>
                          </a:cubicBezTo>
                          <a:cubicBezTo>
                            <a:pt x="3239" y="5301"/>
                            <a:pt x="4381" y="4539"/>
                            <a:pt x="5429" y="3682"/>
                          </a:cubicBezTo>
                          <a:cubicBezTo>
                            <a:pt x="5905" y="3301"/>
                            <a:pt x="6477" y="2825"/>
                            <a:pt x="7239" y="2539"/>
                          </a:cubicBezTo>
                          <a:cubicBezTo>
                            <a:pt x="7620" y="2444"/>
                            <a:pt x="7906" y="2349"/>
                            <a:pt x="8096" y="2253"/>
                          </a:cubicBezTo>
                          <a:cubicBezTo>
                            <a:pt x="8192" y="2253"/>
                            <a:pt x="8287" y="1872"/>
                            <a:pt x="8287" y="1682"/>
                          </a:cubicBezTo>
                          <a:cubicBezTo>
                            <a:pt x="8287" y="1396"/>
                            <a:pt x="8287" y="1015"/>
                            <a:pt x="8572" y="634"/>
                          </a:cubicBezTo>
                          <a:cubicBezTo>
                            <a:pt x="8858" y="253"/>
                            <a:pt x="9334" y="158"/>
                            <a:pt x="9620" y="63"/>
                          </a:cubicBezTo>
                          <a:cubicBezTo>
                            <a:pt x="10001" y="-33"/>
                            <a:pt x="10382" y="-33"/>
                            <a:pt x="10763" y="158"/>
                          </a:cubicBezTo>
                          <a:cubicBezTo>
                            <a:pt x="11240" y="348"/>
                            <a:pt x="11335" y="825"/>
                            <a:pt x="11335" y="1110"/>
                          </a:cubicBezTo>
                          <a:lnTo>
                            <a:pt x="11144" y="920"/>
                          </a:lnTo>
                          <a:cubicBezTo>
                            <a:pt x="11906" y="1015"/>
                            <a:pt x="12764" y="920"/>
                            <a:pt x="13525" y="1206"/>
                          </a:cubicBezTo>
                          <a:lnTo>
                            <a:pt x="13525" y="1206"/>
                          </a:lnTo>
                          <a:lnTo>
                            <a:pt x="13716" y="1015"/>
                          </a:lnTo>
                          <a:lnTo>
                            <a:pt x="13621" y="1301"/>
                          </a:lnTo>
                          <a:cubicBezTo>
                            <a:pt x="13621" y="1301"/>
                            <a:pt x="13621" y="1301"/>
                            <a:pt x="13621" y="1301"/>
                          </a:cubicBezTo>
                          <a:cubicBezTo>
                            <a:pt x="12859" y="1206"/>
                            <a:pt x="12001" y="1301"/>
                            <a:pt x="11240" y="1396"/>
                          </a:cubicBezTo>
                          <a:cubicBezTo>
                            <a:pt x="11144" y="1396"/>
                            <a:pt x="11049" y="1301"/>
                            <a:pt x="11049" y="1206"/>
                          </a:cubicBezTo>
                          <a:lnTo>
                            <a:pt x="11049" y="1206"/>
                          </a:lnTo>
                          <a:cubicBezTo>
                            <a:pt x="10954" y="539"/>
                            <a:pt x="10477" y="444"/>
                            <a:pt x="9811" y="634"/>
                          </a:cubicBezTo>
                          <a:cubicBezTo>
                            <a:pt x="9144" y="825"/>
                            <a:pt x="9049" y="1015"/>
                            <a:pt x="9049" y="1777"/>
                          </a:cubicBezTo>
                          <a:cubicBezTo>
                            <a:pt x="9049" y="2158"/>
                            <a:pt x="9049" y="2539"/>
                            <a:pt x="8572" y="2920"/>
                          </a:cubicBezTo>
                          <a:cubicBezTo>
                            <a:pt x="8192" y="3206"/>
                            <a:pt x="7810" y="3301"/>
                            <a:pt x="7525" y="3396"/>
                          </a:cubicBezTo>
                          <a:cubicBezTo>
                            <a:pt x="6953" y="3587"/>
                            <a:pt x="6477" y="3968"/>
                            <a:pt x="6001" y="4444"/>
                          </a:cubicBezTo>
                          <a:cubicBezTo>
                            <a:pt x="4763" y="5111"/>
                            <a:pt x="3620" y="5778"/>
                            <a:pt x="2667" y="6635"/>
                          </a:cubicBezTo>
                          <a:cubicBezTo>
                            <a:pt x="1715" y="7492"/>
                            <a:pt x="667" y="8349"/>
                            <a:pt x="190" y="9492"/>
                          </a:cubicBezTo>
                          <a:lnTo>
                            <a:pt x="95" y="9302"/>
                          </a:lnTo>
                          <a:cubicBezTo>
                            <a:pt x="667" y="9397"/>
                            <a:pt x="1143" y="9397"/>
                            <a:pt x="1715" y="9492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034" name="Freeform: Shape 1033">
                      <a:extLst>
                        <a:ext uri="{FF2B5EF4-FFF2-40B4-BE49-F238E27FC236}">
                          <a16:creationId xmlns:a16="http://schemas.microsoft.com/office/drawing/2014/main" id="{603DF3AE-6A09-4301-8601-98737EA6AE5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13214" y="3121151"/>
                      <a:ext cx="6421" cy="7448"/>
                    </a:xfrm>
                    <a:custGeom>
                      <a:avLst/>
                      <a:gdLst>
                        <a:gd name="connsiteX0" fmla="*/ 5810 w 6421"/>
                        <a:gd name="connsiteY0" fmla="*/ 0 h 7448"/>
                        <a:gd name="connsiteX1" fmla="*/ 6286 w 6421"/>
                        <a:gd name="connsiteY1" fmla="*/ 1238 h 7448"/>
                        <a:gd name="connsiteX2" fmla="*/ 6382 w 6421"/>
                        <a:gd name="connsiteY2" fmla="*/ 2000 h 7448"/>
                        <a:gd name="connsiteX3" fmla="*/ 6191 w 6421"/>
                        <a:gd name="connsiteY3" fmla="*/ 2667 h 7448"/>
                        <a:gd name="connsiteX4" fmla="*/ 4763 w 6421"/>
                        <a:gd name="connsiteY4" fmla="*/ 4953 h 7448"/>
                        <a:gd name="connsiteX5" fmla="*/ 2762 w 6421"/>
                        <a:gd name="connsiteY5" fmla="*/ 6858 h 7448"/>
                        <a:gd name="connsiteX6" fmla="*/ 0 w 6421"/>
                        <a:gd name="connsiteY6" fmla="*/ 7334 h 7448"/>
                        <a:gd name="connsiteX7" fmla="*/ 2381 w 6421"/>
                        <a:gd name="connsiteY7" fmla="*/ 6382 h 7448"/>
                        <a:gd name="connsiteX8" fmla="*/ 4096 w 6421"/>
                        <a:gd name="connsiteY8" fmla="*/ 4477 h 7448"/>
                        <a:gd name="connsiteX9" fmla="*/ 5620 w 6421"/>
                        <a:gd name="connsiteY9" fmla="*/ 2381 h 7448"/>
                        <a:gd name="connsiteX10" fmla="*/ 5905 w 6421"/>
                        <a:gd name="connsiteY10" fmla="*/ 1334 h 7448"/>
                        <a:gd name="connsiteX11" fmla="*/ 5810 w 6421"/>
                        <a:gd name="connsiteY11" fmla="*/ 0 h 744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</a:cxnLst>
                      <a:rect l="l" t="t" r="r" b="b"/>
                      <a:pathLst>
                        <a:path w="6421" h="7448">
                          <a:moveTo>
                            <a:pt x="5810" y="0"/>
                          </a:moveTo>
                          <a:cubicBezTo>
                            <a:pt x="5905" y="476"/>
                            <a:pt x="6096" y="762"/>
                            <a:pt x="6286" y="1238"/>
                          </a:cubicBezTo>
                          <a:cubicBezTo>
                            <a:pt x="6382" y="1429"/>
                            <a:pt x="6477" y="1715"/>
                            <a:pt x="6382" y="2000"/>
                          </a:cubicBezTo>
                          <a:cubicBezTo>
                            <a:pt x="6382" y="2286"/>
                            <a:pt x="6286" y="2477"/>
                            <a:pt x="6191" y="2667"/>
                          </a:cubicBezTo>
                          <a:cubicBezTo>
                            <a:pt x="5810" y="3524"/>
                            <a:pt x="5239" y="4191"/>
                            <a:pt x="4763" y="4953"/>
                          </a:cubicBezTo>
                          <a:cubicBezTo>
                            <a:pt x="4191" y="5715"/>
                            <a:pt x="3619" y="6382"/>
                            <a:pt x="2762" y="6858"/>
                          </a:cubicBezTo>
                          <a:cubicBezTo>
                            <a:pt x="1905" y="7334"/>
                            <a:pt x="952" y="7620"/>
                            <a:pt x="0" y="7334"/>
                          </a:cubicBezTo>
                          <a:cubicBezTo>
                            <a:pt x="952" y="7239"/>
                            <a:pt x="1715" y="6858"/>
                            <a:pt x="2381" y="6382"/>
                          </a:cubicBezTo>
                          <a:cubicBezTo>
                            <a:pt x="3048" y="5810"/>
                            <a:pt x="3619" y="5144"/>
                            <a:pt x="4096" y="4477"/>
                          </a:cubicBezTo>
                          <a:cubicBezTo>
                            <a:pt x="4572" y="3715"/>
                            <a:pt x="5143" y="3048"/>
                            <a:pt x="5620" y="2381"/>
                          </a:cubicBezTo>
                          <a:cubicBezTo>
                            <a:pt x="5810" y="2000"/>
                            <a:pt x="6001" y="1715"/>
                            <a:pt x="5905" y="1334"/>
                          </a:cubicBezTo>
                          <a:cubicBezTo>
                            <a:pt x="5905" y="857"/>
                            <a:pt x="5715" y="381"/>
                            <a:pt x="5810" y="0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035" name="Freeform: Shape 1034">
                      <a:extLst>
                        <a:ext uri="{FF2B5EF4-FFF2-40B4-BE49-F238E27FC236}">
                          <a16:creationId xmlns:a16="http://schemas.microsoft.com/office/drawing/2014/main" id="{7E3B60D1-A87E-4B11-8CF7-7A1D6B2242C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12167" y="3129057"/>
                      <a:ext cx="5810" cy="3754"/>
                    </a:xfrm>
                    <a:custGeom>
                      <a:avLst/>
                      <a:gdLst>
                        <a:gd name="connsiteX0" fmla="*/ 762 w 5810"/>
                        <a:gd name="connsiteY0" fmla="*/ 0 h 3754"/>
                        <a:gd name="connsiteX1" fmla="*/ 857 w 5810"/>
                        <a:gd name="connsiteY1" fmla="*/ 1715 h 3754"/>
                        <a:gd name="connsiteX2" fmla="*/ 762 w 5810"/>
                        <a:gd name="connsiteY2" fmla="*/ 3334 h 3754"/>
                        <a:gd name="connsiteX3" fmla="*/ 381 w 5810"/>
                        <a:gd name="connsiteY3" fmla="*/ 2953 h 3754"/>
                        <a:gd name="connsiteX4" fmla="*/ 5810 w 5810"/>
                        <a:gd name="connsiteY4" fmla="*/ 2762 h 3754"/>
                        <a:gd name="connsiteX5" fmla="*/ 3143 w 5810"/>
                        <a:gd name="connsiteY5" fmla="*/ 3620 h 3754"/>
                        <a:gd name="connsiteX6" fmla="*/ 381 w 5810"/>
                        <a:gd name="connsiteY6" fmla="*/ 3715 h 3754"/>
                        <a:gd name="connsiteX7" fmla="*/ 381 w 5810"/>
                        <a:gd name="connsiteY7" fmla="*/ 3715 h 3754"/>
                        <a:gd name="connsiteX8" fmla="*/ 0 w 5810"/>
                        <a:gd name="connsiteY8" fmla="*/ 3334 h 3754"/>
                        <a:gd name="connsiteX9" fmla="*/ 762 w 5810"/>
                        <a:gd name="connsiteY9" fmla="*/ 0 h 37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5810" h="3754">
                          <a:moveTo>
                            <a:pt x="762" y="0"/>
                          </a:moveTo>
                          <a:cubicBezTo>
                            <a:pt x="952" y="571"/>
                            <a:pt x="952" y="1143"/>
                            <a:pt x="857" y="1715"/>
                          </a:cubicBezTo>
                          <a:cubicBezTo>
                            <a:pt x="857" y="2286"/>
                            <a:pt x="762" y="2857"/>
                            <a:pt x="762" y="3334"/>
                          </a:cubicBezTo>
                          <a:lnTo>
                            <a:pt x="381" y="2953"/>
                          </a:lnTo>
                          <a:cubicBezTo>
                            <a:pt x="2191" y="2953"/>
                            <a:pt x="3905" y="2953"/>
                            <a:pt x="5810" y="2762"/>
                          </a:cubicBezTo>
                          <a:cubicBezTo>
                            <a:pt x="4953" y="3238"/>
                            <a:pt x="4096" y="3429"/>
                            <a:pt x="3143" y="3620"/>
                          </a:cubicBezTo>
                          <a:cubicBezTo>
                            <a:pt x="2191" y="3715"/>
                            <a:pt x="1238" y="3810"/>
                            <a:pt x="381" y="3715"/>
                          </a:cubicBezTo>
                          <a:lnTo>
                            <a:pt x="381" y="3715"/>
                          </a:lnTo>
                          <a:cubicBezTo>
                            <a:pt x="191" y="3715"/>
                            <a:pt x="0" y="3524"/>
                            <a:pt x="0" y="3334"/>
                          </a:cubicBezTo>
                          <a:cubicBezTo>
                            <a:pt x="0" y="2096"/>
                            <a:pt x="667" y="1143"/>
                            <a:pt x="762" y="0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036" name="Freeform: Shape 1035">
                      <a:extLst>
                        <a:ext uri="{FF2B5EF4-FFF2-40B4-BE49-F238E27FC236}">
                          <a16:creationId xmlns:a16="http://schemas.microsoft.com/office/drawing/2014/main" id="{F9260045-5B61-4FB7-AD2E-62094AE25A2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14262" y="3128581"/>
                      <a:ext cx="8572" cy="3333"/>
                    </a:xfrm>
                    <a:custGeom>
                      <a:avLst/>
                      <a:gdLst>
                        <a:gd name="connsiteX0" fmla="*/ 191 w 8572"/>
                        <a:gd name="connsiteY0" fmla="*/ 0 h 3333"/>
                        <a:gd name="connsiteX1" fmla="*/ 476 w 8572"/>
                        <a:gd name="connsiteY1" fmla="*/ 1524 h 3333"/>
                        <a:gd name="connsiteX2" fmla="*/ 667 w 8572"/>
                        <a:gd name="connsiteY2" fmla="*/ 2191 h 3333"/>
                        <a:gd name="connsiteX3" fmla="*/ 1048 w 8572"/>
                        <a:gd name="connsiteY3" fmla="*/ 2953 h 3333"/>
                        <a:gd name="connsiteX4" fmla="*/ 762 w 8572"/>
                        <a:gd name="connsiteY4" fmla="*/ 2667 h 3333"/>
                        <a:gd name="connsiteX5" fmla="*/ 2667 w 8572"/>
                        <a:gd name="connsiteY5" fmla="*/ 2477 h 3333"/>
                        <a:gd name="connsiteX6" fmla="*/ 4667 w 8572"/>
                        <a:gd name="connsiteY6" fmla="*/ 2381 h 3333"/>
                        <a:gd name="connsiteX7" fmla="*/ 8573 w 8572"/>
                        <a:gd name="connsiteY7" fmla="*/ 3143 h 3333"/>
                        <a:gd name="connsiteX8" fmla="*/ 4667 w 8572"/>
                        <a:gd name="connsiteY8" fmla="*/ 3143 h 3333"/>
                        <a:gd name="connsiteX9" fmla="*/ 2762 w 8572"/>
                        <a:gd name="connsiteY9" fmla="*/ 3238 h 3333"/>
                        <a:gd name="connsiteX10" fmla="*/ 762 w 8572"/>
                        <a:gd name="connsiteY10" fmla="*/ 3334 h 3333"/>
                        <a:gd name="connsiteX11" fmla="*/ 667 w 8572"/>
                        <a:gd name="connsiteY11" fmla="*/ 3334 h 3333"/>
                        <a:gd name="connsiteX12" fmla="*/ 381 w 8572"/>
                        <a:gd name="connsiteY12" fmla="*/ 3048 h 3333"/>
                        <a:gd name="connsiteX13" fmla="*/ 381 w 8572"/>
                        <a:gd name="connsiteY13" fmla="*/ 3048 h 3333"/>
                        <a:gd name="connsiteX14" fmla="*/ 95 w 8572"/>
                        <a:gd name="connsiteY14" fmla="*/ 2381 h 3333"/>
                        <a:gd name="connsiteX15" fmla="*/ 0 w 8572"/>
                        <a:gd name="connsiteY15" fmla="*/ 1524 h 3333"/>
                        <a:gd name="connsiteX16" fmla="*/ 191 w 8572"/>
                        <a:gd name="connsiteY16" fmla="*/ 0 h 333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</a:cxnLst>
                      <a:rect l="l" t="t" r="r" b="b"/>
                      <a:pathLst>
                        <a:path w="8572" h="3333">
                          <a:moveTo>
                            <a:pt x="191" y="0"/>
                          </a:moveTo>
                          <a:cubicBezTo>
                            <a:pt x="286" y="476"/>
                            <a:pt x="381" y="1048"/>
                            <a:pt x="476" y="1524"/>
                          </a:cubicBezTo>
                          <a:cubicBezTo>
                            <a:pt x="572" y="1810"/>
                            <a:pt x="572" y="2000"/>
                            <a:pt x="667" y="2191"/>
                          </a:cubicBezTo>
                          <a:cubicBezTo>
                            <a:pt x="762" y="2286"/>
                            <a:pt x="1048" y="2572"/>
                            <a:pt x="1048" y="2953"/>
                          </a:cubicBezTo>
                          <a:lnTo>
                            <a:pt x="762" y="2667"/>
                          </a:lnTo>
                          <a:lnTo>
                            <a:pt x="2667" y="2477"/>
                          </a:lnTo>
                          <a:cubicBezTo>
                            <a:pt x="3334" y="2381"/>
                            <a:pt x="4001" y="2381"/>
                            <a:pt x="4667" y="2381"/>
                          </a:cubicBezTo>
                          <a:cubicBezTo>
                            <a:pt x="6001" y="2477"/>
                            <a:pt x="7334" y="2667"/>
                            <a:pt x="8573" y="3143"/>
                          </a:cubicBezTo>
                          <a:cubicBezTo>
                            <a:pt x="7239" y="3143"/>
                            <a:pt x="5906" y="3143"/>
                            <a:pt x="4667" y="3143"/>
                          </a:cubicBezTo>
                          <a:cubicBezTo>
                            <a:pt x="4001" y="3143"/>
                            <a:pt x="3334" y="3238"/>
                            <a:pt x="2762" y="3238"/>
                          </a:cubicBezTo>
                          <a:cubicBezTo>
                            <a:pt x="2096" y="3334"/>
                            <a:pt x="1429" y="3334"/>
                            <a:pt x="762" y="3334"/>
                          </a:cubicBezTo>
                          <a:lnTo>
                            <a:pt x="667" y="3334"/>
                          </a:lnTo>
                          <a:cubicBezTo>
                            <a:pt x="476" y="3334"/>
                            <a:pt x="381" y="3238"/>
                            <a:pt x="381" y="3048"/>
                          </a:cubicBezTo>
                          <a:lnTo>
                            <a:pt x="381" y="3048"/>
                          </a:lnTo>
                          <a:cubicBezTo>
                            <a:pt x="381" y="2953"/>
                            <a:pt x="286" y="2762"/>
                            <a:pt x="95" y="2381"/>
                          </a:cubicBezTo>
                          <a:cubicBezTo>
                            <a:pt x="0" y="2096"/>
                            <a:pt x="0" y="1810"/>
                            <a:pt x="0" y="1524"/>
                          </a:cubicBezTo>
                          <a:cubicBezTo>
                            <a:pt x="0" y="1048"/>
                            <a:pt x="95" y="476"/>
                            <a:pt x="191" y="0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1029" name="Graphic 1">
                    <a:extLst>
                      <a:ext uri="{FF2B5EF4-FFF2-40B4-BE49-F238E27FC236}">
                        <a16:creationId xmlns:a16="http://schemas.microsoft.com/office/drawing/2014/main" id="{E44717CD-84CF-44A7-833A-FE1599B3B3A3}"/>
                      </a:ext>
                    </a:extLst>
                  </p:cNvPr>
                  <p:cNvGrpSpPr/>
                  <p:nvPr/>
                </p:nvGrpSpPr>
                <p:grpSpPr>
                  <a:xfrm>
                    <a:off x="5907957" y="3146541"/>
                    <a:ext cx="16973" cy="12058"/>
                    <a:chOff x="5907957" y="3146541"/>
                    <a:chExt cx="16973" cy="12058"/>
                  </a:xfrm>
                  <a:solidFill>
                    <a:srgbClr val="1D120C"/>
                  </a:solidFill>
                </p:grpSpPr>
                <p:sp>
                  <p:nvSpPr>
                    <p:cNvPr id="1030" name="Freeform: Shape 1029">
                      <a:extLst>
                        <a:ext uri="{FF2B5EF4-FFF2-40B4-BE49-F238E27FC236}">
                          <a16:creationId xmlns:a16="http://schemas.microsoft.com/office/drawing/2014/main" id="{67AC47EB-DACF-49BA-9C72-3BEB5FF0FE2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07957" y="3146541"/>
                      <a:ext cx="9981" cy="4751"/>
                    </a:xfrm>
                    <a:custGeom>
                      <a:avLst/>
                      <a:gdLst>
                        <a:gd name="connsiteX0" fmla="*/ 6115 w 9981"/>
                        <a:gd name="connsiteY0" fmla="*/ 4710 h 4751"/>
                        <a:gd name="connsiteX1" fmla="*/ 3162 w 9981"/>
                        <a:gd name="connsiteY1" fmla="*/ 4710 h 4751"/>
                        <a:gd name="connsiteX2" fmla="*/ 495 w 9981"/>
                        <a:gd name="connsiteY2" fmla="*/ 3471 h 4751"/>
                        <a:gd name="connsiteX3" fmla="*/ 19 w 9981"/>
                        <a:gd name="connsiteY3" fmla="*/ 1947 h 4751"/>
                        <a:gd name="connsiteX4" fmla="*/ 1066 w 9981"/>
                        <a:gd name="connsiteY4" fmla="*/ 709 h 4751"/>
                        <a:gd name="connsiteX5" fmla="*/ 4019 w 9981"/>
                        <a:gd name="connsiteY5" fmla="*/ 42 h 4751"/>
                        <a:gd name="connsiteX6" fmla="*/ 6972 w 9981"/>
                        <a:gd name="connsiteY6" fmla="*/ 42 h 4751"/>
                        <a:gd name="connsiteX7" fmla="*/ 9734 w 9981"/>
                        <a:gd name="connsiteY7" fmla="*/ 1376 h 4751"/>
                        <a:gd name="connsiteX8" fmla="*/ 8877 w 9981"/>
                        <a:gd name="connsiteY8" fmla="*/ 3948 h 4751"/>
                        <a:gd name="connsiteX9" fmla="*/ 6115 w 9981"/>
                        <a:gd name="connsiteY9" fmla="*/ 4710 h 4751"/>
                        <a:gd name="connsiteX10" fmla="*/ 6115 w 9981"/>
                        <a:gd name="connsiteY10" fmla="*/ 4710 h 4751"/>
                        <a:gd name="connsiteX11" fmla="*/ 8877 w 9981"/>
                        <a:gd name="connsiteY11" fmla="*/ 3852 h 4751"/>
                        <a:gd name="connsiteX12" fmla="*/ 9639 w 9981"/>
                        <a:gd name="connsiteY12" fmla="*/ 2805 h 4751"/>
                        <a:gd name="connsiteX13" fmla="*/ 9448 w 9981"/>
                        <a:gd name="connsiteY13" fmla="*/ 1566 h 4751"/>
                        <a:gd name="connsiteX14" fmla="*/ 6972 w 9981"/>
                        <a:gd name="connsiteY14" fmla="*/ 709 h 4751"/>
                        <a:gd name="connsiteX15" fmla="*/ 4114 w 9981"/>
                        <a:gd name="connsiteY15" fmla="*/ 804 h 4751"/>
                        <a:gd name="connsiteX16" fmla="*/ 1447 w 9981"/>
                        <a:gd name="connsiteY16" fmla="*/ 1281 h 4751"/>
                        <a:gd name="connsiteX17" fmla="*/ 590 w 9981"/>
                        <a:gd name="connsiteY17" fmla="*/ 2043 h 4751"/>
                        <a:gd name="connsiteX18" fmla="*/ 876 w 9981"/>
                        <a:gd name="connsiteY18" fmla="*/ 3186 h 4751"/>
                        <a:gd name="connsiteX19" fmla="*/ 3257 w 9981"/>
                        <a:gd name="connsiteY19" fmla="*/ 4519 h 4751"/>
                        <a:gd name="connsiteX20" fmla="*/ 6115 w 9981"/>
                        <a:gd name="connsiteY20" fmla="*/ 4710 h 475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</a:cxnLst>
                      <a:rect l="l" t="t" r="r" b="b"/>
                      <a:pathLst>
                        <a:path w="9981" h="4751">
                          <a:moveTo>
                            <a:pt x="6115" y="4710"/>
                          </a:moveTo>
                          <a:cubicBezTo>
                            <a:pt x="5162" y="4710"/>
                            <a:pt x="4114" y="4805"/>
                            <a:pt x="3162" y="4710"/>
                          </a:cubicBezTo>
                          <a:cubicBezTo>
                            <a:pt x="2209" y="4614"/>
                            <a:pt x="1162" y="4329"/>
                            <a:pt x="495" y="3471"/>
                          </a:cubicBezTo>
                          <a:cubicBezTo>
                            <a:pt x="209" y="3090"/>
                            <a:pt x="-77" y="2614"/>
                            <a:pt x="19" y="1947"/>
                          </a:cubicBezTo>
                          <a:cubicBezTo>
                            <a:pt x="114" y="1376"/>
                            <a:pt x="685" y="995"/>
                            <a:pt x="1066" y="709"/>
                          </a:cubicBezTo>
                          <a:cubicBezTo>
                            <a:pt x="2019" y="233"/>
                            <a:pt x="3067" y="42"/>
                            <a:pt x="4019" y="42"/>
                          </a:cubicBezTo>
                          <a:cubicBezTo>
                            <a:pt x="4972" y="42"/>
                            <a:pt x="6019" y="-53"/>
                            <a:pt x="6972" y="42"/>
                          </a:cubicBezTo>
                          <a:cubicBezTo>
                            <a:pt x="7924" y="233"/>
                            <a:pt x="9067" y="423"/>
                            <a:pt x="9734" y="1376"/>
                          </a:cubicBezTo>
                          <a:cubicBezTo>
                            <a:pt x="10306" y="2328"/>
                            <a:pt x="9829" y="3567"/>
                            <a:pt x="8877" y="3948"/>
                          </a:cubicBezTo>
                          <a:cubicBezTo>
                            <a:pt x="8020" y="4424"/>
                            <a:pt x="7067" y="4519"/>
                            <a:pt x="6115" y="4710"/>
                          </a:cubicBezTo>
                          <a:close/>
                          <a:moveTo>
                            <a:pt x="6115" y="4710"/>
                          </a:moveTo>
                          <a:cubicBezTo>
                            <a:pt x="7067" y="4614"/>
                            <a:pt x="8115" y="4424"/>
                            <a:pt x="8877" y="3852"/>
                          </a:cubicBezTo>
                          <a:cubicBezTo>
                            <a:pt x="9258" y="3567"/>
                            <a:pt x="9544" y="3186"/>
                            <a:pt x="9639" y="2805"/>
                          </a:cubicBezTo>
                          <a:cubicBezTo>
                            <a:pt x="9734" y="2424"/>
                            <a:pt x="9639" y="1947"/>
                            <a:pt x="9448" y="1566"/>
                          </a:cubicBezTo>
                          <a:cubicBezTo>
                            <a:pt x="8877" y="900"/>
                            <a:pt x="7924" y="804"/>
                            <a:pt x="6972" y="709"/>
                          </a:cubicBezTo>
                          <a:cubicBezTo>
                            <a:pt x="6019" y="709"/>
                            <a:pt x="5067" y="709"/>
                            <a:pt x="4114" y="804"/>
                          </a:cubicBezTo>
                          <a:cubicBezTo>
                            <a:pt x="3162" y="804"/>
                            <a:pt x="2209" y="995"/>
                            <a:pt x="1447" y="1281"/>
                          </a:cubicBezTo>
                          <a:cubicBezTo>
                            <a:pt x="1066" y="1471"/>
                            <a:pt x="685" y="1662"/>
                            <a:pt x="590" y="2043"/>
                          </a:cubicBezTo>
                          <a:cubicBezTo>
                            <a:pt x="495" y="2424"/>
                            <a:pt x="590" y="2805"/>
                            <a:pt x="876" y="3186"/>
                          </a:cubicBezTo>
                          <a:cubicBezTo>
                            <a:pt x="1352" y="3948"/>
                            <a:pt x="2305" y="4329"/>
                            <a:pt x="3257" y="4519"/>
                          </a:cubicBezTo>
                          <a:cubicBezTo>
                            <a:pt x="4114" y="4710"/>
                            <a:pt x="5067" y="4710"/>
                            <a:pt x="6115" y="4710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031" name="Freeform: Shape 1030">
                      <a:extLst>
                        <a:ext uri="{FF2B5EF4-FFF2-40B4-BE49-F238E27FC236}">
                          <a16:creationId xmlns:a16="http://schemas.microsoft.com/office/drawing/2014/main" id="{63F6969D-BCD9-4AF4-83EC-155D58B3AD5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09023" y="3150616"/>
                      <a:ext cx="15906" cy="7983"/>
                    </a:xfrm>
                    <a:custGeom>
                      <a:avLst/>
                      <a:gdLst>
                        <a:gd name="connsiteX0" fmla="*/ 2667 w 15906"/>
                        <a:gd name="connsiteY0" fmla="*/ 7873 h 7983"/>
                        <a:gd name="connsiteX1" fmla="*/ 1143 w 15906"/>
                        <a:gd name="connsiteY1" fmla="*/ 7873 h 7983"/>
                        <a:gd name="connsiteX2" fmla="*/ 381 w 15906"/>
                        <a:gd name="connsiteY2" fmla="*/ 7587 h 7983"/>
                        <a:gd name="connsiteX3" fmla="*/ 0 w 15906"/>
                        <a:gd name="connsiteY3" fmla="*/ 6825 h 7983"/>
                        <a:gd name="connsiteX4" fmla="*/ 381 w 15906"/>
                        <a:gd name="connsiteY4" fmla="*/ 5301 h 7983"/>
                        <a:gd name="connsiteX5" fmla="*/ 762 w 15906"/>
                        <a:gd name="connsiteY5" fmla="*/ 3873 h 7983"/>
                        <a:gd name="connsiteX6" fmla="*/ 2095 w 15906"/>
                        <a:gd name="connsiteY6" fmla="*/ 1110 h 7983"/>
                        <a:gd name="connsiteX7" fmla="*/ 3524 w 15906"/>
                        <a:gd name="connsiteY7" fmla="*/ 158 h 7983"/>
                        <a:gd name="connsiteX8" fmla="*/ 5239 w 15906"/>
                        <a:gd name="connsiteY8" fmla="*/ 63 h 7983"/>
                        <a:gd name="connsiteX9" fmla="*/ 8096 w 15906"/>
                        <a:gd name="connsiteY9" fmla="*/ 1587 h 7983"/>
                        <a:gd name="connsiteX10" fmla="*/ 9144 w 15906"/>
                        <a:gd name="connsiteY10" fmla="*/ 2539 h 7983"/>
                        <a:gd name="connsiteX11" fmla="*/ 10382 w 15906"/>
                        <a:gd name="connsiteY11" fmla="*/ 3015 h 7983"/>
                        <a:gd name="connsiteX12" fmla="*/ 13240 w 15906"/>
                        <a:gd name="connsiteY12" fmla="*/ 2634 h 7983"/>
                        <a:gd name="connsiteX13" fmla="*/ 15907 w 15906"/>
                        <a:gd name="connsiteY13" fmla="*/ 1301 h 7983"/>
                        <a:gd name="connsiteX14" fmla="*/ 10287 w 15906"/>
                        <a:gd name="connsiteY14" fmla="*/ 3587 h 7983"/>
                        <a:gd name="connsiteX15" fmla="*/ 8668 w 15906"/>
                        <a:gd name="connsiteY15" fmla="*/ 3111 h 7983"/>
                        <a:gd name="connsiteX16" fmla="*/ 7525 w 15906"/>
                        <a:gd name="connsiteY16" fmla="*/ 2063 h 7983"/>
                        <a:gd name="connsiteX17" fmla="*/ 5048 w 15906"/>
                        <a:gd name="connsiteY17" fmla="*/ 825 h 7983"/>
                        <a:gd name="connsiteX18" fmla="*/ 2667 w 15906"/>
                        <a:gd name="connsiteY18" fmla="*/ 1587 h 7983"/>
                        <a:gd name="connsiteX19" fmla="*/ 1429 w 15906"/>
                        <a:gd name="connsiteY19" fmla="*/ 4063 h 7983"/>
                        <a:gd name="connsiteX20" fmla="*/ 952 w 15906"/>
                        <a:gd name="connsiteY20" fmla="*/ 5492 h 7983"/>
                        <a:gd name="connsiteX21" fmla="*/ 571 w 15906"/>
                        <a:gd name="connsiteY21" fmla="*/ 6825 h 7983"/>
                        <a:gd name="connsiteX22" fmla="*/ 1238 w 15906"/>
                        <a:gd name="connsiteY22" fmla="*/ 7683 h 7983"/>
                        <a:gd name="connsiteX23" fmla="*/ 2667 w 15906"/>
                        <a:gd name="connsiteY23" fmla="*/ 7873 h 798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</a:cxnLst>
                      <a:rect l="l" t="t" r="r" b="b"/>
                      <a:pathLst>
                        <a:path w="15906" h="7983">
                          <a:moveTo>
                            <a:pt x="2667" y="7873"/>
                          </a:moveTo>
                          <a:cubicBezTo>
                            <a:pt x="2191" y="8064"/>
                            <a:pt x="1619" y="7968"/>
                            <a:pt x="1143" y="7873"/>
                          </a:cubicBezTo>
                          <a:cubicBezTo>
                            <a:pt x="857" y="7778"/>
                            <a:pt x="667" y="7683"/>
                            <a:pt x="381" y="7587"/>
                          </a:cubicBezTo>
                          <a:cubicBezTo>
                            <a:pt x="95" y="7397"/>
                            <a:pt x="0" y="7111"/>
                            <a:pt x="0" y="6825"/>
                          </a:cubicBezTo>
                          <a:cubicBezTo>
                            <a:pt x="0" y="6254"/>
                            <a:pt x="190" y="5778"/>
                            <a:pt x="381" y="5301"/>
                          </a:cubicBezTo>
                          <a:cubicBezTo>
                            <a:pt x="571" y="4825"/>
                            <a:pt x="667" y="4349"/>
                            <a:pt x="762" y="3873"/>
                          </a:cubicBezTo>
                          <a:cubicBezTo>
                            <a:pt x="1048" y="2920"/>
                            <a:pt x="1333" y="1968"/>
                            <a:pt x="2095" y="1110"/>
                          </a:cubicBezTo>
                          <a:cubicBezTo>
                            <a:pt x="2477" y="729"/>
                            <a:pt x="2857" y="348"/>
                            <a:pt x="3524" y="158"/>
                          </a:cubicBezTo>
                          <a:cubicBezTo>
                            <a:pt x="4096" y="-33"/>
                            <a:pt x="4667" y="-33"/>
                            <a:pt x="5239" y="63"/>
                          </a:cubicBezTo>
                          <a:cubicBezTo>
                            <a:pt x="6286" y="348"/>
                            <a:pt x="7334" y="825"/>
                            <a:pt x="8096" y="1587"/>
                          </a:cubicBezTo>
                          <a:cubicBezTo>
                            <a:pt x="8477" y="1968"/>
                            <a:pt x="8763" y="2349"/>
                            <a:pt x="9144" y="2539"/>
                          </a:cubicBezTo>
                          <a:cubicBezTo>
                            <a:pt x="9525" y="2730"/>
                            <a:pt x="9906" y="2920"/>
                            <a:pt x="10382" y="3015"/>
                          </a:cubicBezTo>
                          <a:cubicBezTo>
                            <a:pt x="11335" y="3111"/>
                            <a:pt x="12287" y="2920"/>
                            <a:pt x="13240" y="2634"/>
                          </a:cubicBezTo>
                          <a:cubicBezTo>
                            <a:pt x="14192" y="2349"/>
                            <a:pt x="15049" y="1872"/>
                            <a:pt x="15907" y="1301"/>
                          </a:cubicBezTo>
                          <a:cubicBezTo>
                            <a:pt x="14383" y="2539"/>
                            <a:pt x="12573" y="3682"/>
                            <a:pt x="10287" y="3587"/>
                          </a:cubicBezTo>
                          <a:cubicBezTo>
                            <a:pt x="9715" y="3587"/>
                            <a:pt x="9144" y="3396"/>
                            <a:pt x="8668" y="3111"/>
                          </a:cubicBezTo>
                          <a:cubicBezTo>
                            <a:pt x="8191" y="2825"/>
                            <a:pt x="7810" y="2444"/>
                            <a:pt x="7525" y="2063"/>
                          </a:cubicBezTo>
                          <a:cubicBezTo>
                            <a:pt x="6858" y="1396"/>
                            <a:pt x="6001" y="1015"/>
                            <a:pt x="5048" y="825"/>
                          </a:cubicBezTo>
                          <a:cubicBezTo>
                            <a:pt x="4096" y="634"/>
                            <a:pt x="3334" y="825"/>
                            <a:pt x="2667" y="1587"/>
                          </a:cubicBezTo>
                          <a:cubicBezTo>
                            <a:pt x="2095" y="2253"/>
                            <a:pt x="1714" y="3111"/>
                            <a:pt x="1429" y="4063"/>
                          </a:cubicBezTo>
                          <a:cubicBezTo>
                            <a:pt x="1238" y="4539"/>
                            <a:pt x="1143" y="5016"/>
                            <a:pt x="952" y="5492"/>
                          </a:cubicBezTo>
                          <a:cubicBezTo>
                            <a:pt x="762" y="5968"/>
                            <a:pt x="571" y="6349"/>
                            <a:pt x="571" y="6825"/>
                          </a:cubicBezTo>
                          <a:cubicBezTo>
                            <a:pt x="286" y="7206"/>
                            <a:pt x="762" y="7492"/>
                            <a:pt x="1238" y="7683"/>
                          </a:cubicBezTo>
                          <a:cubicBezTo>
                            <a:pt x="1619" y="7873"/>
                            <a:pt x="2191" y="7968"/>
                            <a:pt x="2667" y="7873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032" name="Freeform: Shape 1031">
                      <a:extLst>
                        <a:ext uri="{FF2B5EF4-FFF2-40B4-BE49-F238E27FC236}">
                          <a16:creationId xmlns:a16="http://schemas.microsoft.com/office/drawing/2014/main" id="{6F4D6DEA-DEB9-4A6F-B2D5-3A0C495742F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10928" y="3148274"/>
                      <a:ext cx="3619" cy="991"/>
                    </a:xfrm>
                    <a:custGeom>
                      <a:avLst/>
                      <a:gdLst>
                        <a:gd name="connsiteX0" fmla="*/ 0 w 3619"/>
                        <a:gd name="connsiteY0" fmla="*/ 881 h 991"/>
                        <a:gd name="connsiteX1" fmla="*/ 1715 w 3619"/>
                        <a:gd name="connsiteY1" fmla="*/ 119 h 991"/>
                        <a:gd name="connsiteX2" fmla="*/ 3620 w 3619"/>
                        <a:gd name="connsiteY2" fmla="*/ 405 h 991"/>
                        <a:gd name="connsiteX3" fmla="*/ 1905 w 3619"/>
                        <a:gd name="connsiteY3" fmla="*/ 881 h 991"/>
                        <a:gd name="connsiteX4" fmla="*/ 0 w 3619"/>
                        <a:gd name="connsiteY4" fmla="*/ 881 h 99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3619" h="991">
                          <a:moveTo>
                            <a:pt x="0" y="881"/>
                          </a:moveTo>
                          <a:cubicBezTo>
                            <a:pt x="572" y="500"/>
                            <a:pt x="1048" y="214"/>
                            <a:pt x="1715" y="119"/>
                          </a:cubicBezTo>
                          <a:cubicBezTo>
                            <a:pt x="2286" y="-71"/>
                            <a:pt x="3048" y="-71"/>
                            <a:pt x="3620" y="405"/>
                          </a:cubicBezTo>
                          <a:cubicBezTo>
                            <a:pt x="2953" y="595"/>
                            <a:pt x="2477" y="786"/>
                            <a:pt x="1905" y="881"/>
                          </a:cubicBezTo>
                          <a:cubicBezTo>
                            <a:pt x="1333" y="976"/>
                            <a:pt x="667" y="1072"/>
                            <a:pt x="0" y="881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</p:grpSp>
          </p:grpSp>
          <p:grpSp>
            <p:nvGrpSpPr>
              <p:cNvPr id="923" name="Graphic 1">
                <a:extLst>
                  <a:ext uri="{FF2B5EF4-FFF2-40B4-BE49-F238E27FC236}">
                    <a16:creationId xmlns:a16="http://schemas.microsoft.com/office/drawing/2014/main" id="{9F09CDA4-E779-42CC-B449-0D3F626758C6}"/>
                  </a:ext>
                </a:extLst>
              </p:cNvPr>
              <p:cNvGrpSpPr/>
              <p:nvPr/>
            </p:nvGrpSpPr>
            <p:grpSpPr>
              <a:xfrm>
                <a:off x="5889592" y="3105150"/>
                <a:ext cx="94773" cy="77533"/>
                <a:chOff x="5889592" y="3105150"/>
                <a:chExt cx="94773" cy="77533"/>
              </a:xfrm>
            </p:grpSpPr>
            <p:grpSp>
              <p:nvGrpSpPr>
                <p:cNvPr id="924" name="Graphic 1">
                  <a:extLst>
                    <a:ext uri="{FF2B5EF4-FFF2-40B4-BE49-F238E27FC236}">
                      <a16:creationId xmlns:a16="http://schemas.microsoft.com/office/drawing/2014/main" id="{BE0D4AFB-FD1D-4CE2-99AC-9E2FD0FDBD00}"/>
                    </a:ext>
                  </a:extLst>
                </p:cNvPr>
                <p:cNvGrpSpPr/>
                <p:nvPr/>
              </p:nvGrpSpPr>
              <p:grpSpPr>
                <a:xfrm>
                  <a:off x="5889592" y="3105150"/>
                  <a:ext cx="42195" cy="77533"/>
                  <a:chOff x="5889592" y="3105150"/>
                  <a:chExt cx="42195" cy="77533"/>
                </a:xfrm>
              </p:grpSpPr>
              <p:grpSp>
                <p:nvGrpSpPr>
                  <p:cNvPr id="1016" name="Graphic 1">
                    <a:extLst>
                      <a:ext uri="{FF2B5EF4-FFF2-40B4-BE49-F238E27FC236}">
                        <a16:creationId xmlns:a16="http://schemas.microsoft.com/office/drawing/2014/main" id="{A215DAB1-BA6F-4904-A5BE-775B92A02A0A}"/>
                      </a:ext>
                    </a:extLst>
                  </p:cNvPr>
                  <p:cNvGrpSpPr/>
                  <p:nvPr/>
                </p:nvGrpSpPr>
                <p:grpSpPr>
                  <a:xfrm>
                    <a:off x="5889592" y="3105150"/>
                    <a:ext cx="42195" cy="77533"/>
                    <a:chOff x="5889592" y="3105150"/>
                    <a:chExt cx="42195" cy="77533"/>
                  </a:xfrm>
                </p:grpSpPr>
                <p:sp>
                  <p:nvSpPr>
                    <p:cNvPr id="1018" name="Freeform: Shape 1017">
                      <a:extLst>
                        <a:ext uri="{FF2B5EF4-FFF2-40B4-BE49-F238E27FC236}">
                          <a16:creationId xmlns:a16="http://schemas.microsoft.com/office/drawing/2014/main" id="{42631D20-2506-48C8-B9EB-0A8935A1CB7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89592" y="3105150"/>
                      <a:ext cx="38385" cy="74390"/>
                    </a:xfrm>
                    <a:custGeom>
                      <a:avLst/>
                      <a:gdLst>
                        <a:gd name="connsiteX0" fmla="*/ 21145 w 38385"/>
                        <a:gd name="connsiteY0" fmla="*/ 74390 h 74390"/>
                        <a:gd name="connsiteX1" fmla="*/ 17240 w 38385"/>
                        <a:gd name="connsiteY1" fmla="*/ 74390 h 74390"/>
                        <a:gd name="connsiteX2" fmla="*/ 0 w 38385"/>
                        <a:gd name="connsiteY2" fmla="*/ 57150 h 74390"/>
                        <a:gd name="connsiteX3" fmla="*/ 0 w 38385"/>
                        <a:gd name="connsiteY3" fmla="*/ 17240 h 74390"/>
                        <a:gd name="connsiteX4" fmla="*/ 17240 w 38385"/>
                        <a:gd name="connsiteY4" fmla="*/ 0 h 74390"/>
                        <a:gd name="connsiteX5" fmla="*/ 21145 w 38385"/>
                        <a:gd name="connsiteY5" fmla="*/ 0 h 74390"/>
                        <a:gd name="connsiteX6" fmla="*/ 38386 w 38385"/>
                        <a:gd name="connsiteY6" fmla="*/ 17240 h 74390"/>
                        <a:gd name="connsiteX7" fmla="*/ 38386 w 38385"/>
                        <a:gd name="connsiteY7" fmla="*/ 57150 h 74390"/>
                        <a:gd name="connsiteX8" fmla="*/ 21145 w 38385"/>
                        <a:gd name="connsiteY8" fmla="*/ 74390 h 743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38385" h="74390">
                          <a:moveTo>
                            <a:pt x="21145" y="74390"/>
                          </a:moveTo>
                          <a:lnTo>
                            <a:pt x="17240" y="74390"/>
                          </a:lnTo>
                          <a:cubicBezTo>
                            <a:pt x="7715" y="74390"/>
                            <a:pt x="0" y="66675"/>
                            <a:pt x="0" y="57150"/>
                          </a:cubicBezTo>
                          <a:lnTo>
                            <a:pt x="0" y="17240"/>
                          </a:lnTo>
                          <a:cubicBezTo>
                            <a:pt x="0" y="7715"/>
                            <a:pt x="7715" y="0"/>
                            <a:pt x="17240" y="0"/>
                          </a:cubicBezTo>
                          <a:lnTo>
                            <a:pt x="21145" y="0"/>
                          </a:lnTo>
                          <a:cubicBezTo>
                            <a:pt x="30670" y="0"/>
                            <a:pt x="38386" y="7715"/>
                            <a:pt x="38386" y="17240"/>
                          </a:cubicBezTo>
                          <a:lnTo>
                            <a:pt x="38386" y="57150"/>
                          </a:lnTo>
                          <a:cubicBezTo>
                            <a:pt x="38386" y="66675"/>
                            <a:pt x="30575" y="74390"/>
                            <a:pt x="21145" y="74390"/>
                          </a:cubicBezTo>
                          <a:close/>
                        </a:path>
                      </a:pathLst>
                    </a:custGeom>
                    <a:solidFill>
                      <a:srgbClr val="7D5139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019" name="Freeform: Shape 1018">
                      <a:extLst>
                        <a:ext uri="{FF2B5EF4-FFF2-40B4-BE49-F238E27FC236}">
                          <a16:creationId xmlns:a16="http://schemas.microsoft.com/office/drawing/2014/main" id="{B2B6D794-7AC8-44E5-891E-BBFAF627364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94259" y="3114198"/>
                      <a:ext cx="29051" cy="56197"/>
                    </a:xfrm>
                    <a:custGeom>
                      <a:avLst/>
                      <a:gdLst>
                        <a:gd name="connsiteX0" fmla="*/ 16002 w 29051"/>
                        <a:gd name="connsiteY0" fmla="*/ 56198 h 56197"/>
                        <a:gd name="connsiteX1" fmla="*/ 13049 w 29051"/>
                        <a:gd name="connsiteY1" fmla="*/ 56198 h 56197"/>
                        <a:gd name="connsiteX2" fmla="*/ 0 w 29051"/>
                        <a:gd name="connsiteY2" fmla="*/ 43148 h 56197"/>
                        <a:gd name="connsiteX3" fmla="*/ 0 w 29051"/>
                        <a:gd name="connsiteY3" fmla="*/ 13049 h 56197"/>
                        <a:gd name="connsiteX4" fmla="*/ 13049 w 29051"/>
                        <a:gd name="connsiteY4" fmla="*/ 0 h 56197"/>
                        <a:gd name="connsiteX5" fmla="*/ 16002 w 29051"/>
                        <a:gd name="connsiteY5" fmla="*/ 0 h 56197"/>
                        <a:gd name="connsiteX6" fmla="*/ 29051 w 29051"/>
                        <a:gd name="connsiteY6" fmla="*/ 13049 h 56197"/>
                        <a:gd name="connsiteX7" fmla="*/ 29051 w 29051"/>
                        <a:gd name="connsiteY7" fmla="*/ 43148 h 56197"/>
                        <a:gd name="connsiteX8" fmla="*/ 16002 w 29051"/>
                        <a:gd name="connsiteY8" fmla="*/ 56198 h 5619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29051" h="56197">
                          <a:moveTo>
                            <a:pt x="16002" y="56198"/>
                          </a:moveTo>
                          <a:lnTo>
                            <a:pt x="13049" y="56198"/>
                          </a:lnTo>
                          <a:cubicBezTo>
                            <a:pt x="5906" y="56198"/>
                            <a:pt x="0" y="50387"/>
                            <a:pt x="0" y="43148"/>
                          </a:cubicBezTo>
                          <a:lnTo>
                            <a:pt x="0" y="13049"/>
                          </a:lnTo>
                          <a:cubicBezTo>
                            <a:pt x="0" y="5906"/>
                            <a:pt x="5810" y="0"/>
                            <a:pt x="13049" y="0"/>
                          </a:cubicBezTo>
                          <a:lnTo>
                            <a:pt x="16002" y="0"/>
                          </a:lnTo>
                          <a:cubicBezTo>
                            <a:pt x="23146" y="0"/>
                            <a:pt x="29051" y="5810"/>
                            <a:pt x="29051" y="13049"/>
                          </a:cubicBezTo>
                          <a:lnTo>
                            <a:pt x="29051" y="43148"/>
                          </a:lnTo>
                          <a:cubicBezTo>
                            <a:pt x="28956" y="50387"/>
                            <a:pt x="23146" y="56198"/>
                            <a:pt x="16002" y="56198"/>
                          </a:cubicBezTo>
                          <a:close/>
                        </a:path>
                      </a:pathLst>
                    </a:custGeom>
                    <a:solidFill>
                      <a:srgbClr val="FFAB17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020" name="Freeform: Shape 1019">
                      <a:extLst>
                        <a:ext uri="{FF2B5EF4-FFF2-40B4-BE49-F238E27FC236}">
                          <a16:creationId xmlns:a16="http://schemas.microsoft.com/office/drawing/2014/main" id="{4587D037-DA49-447E-9390-45852EFD323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89592" y="3176397"/>
                      <a:ext cx="42195" cy="6286"/>
                    </a:xfrm>
                    <a:custGeom>
                      <a:avLst/>
                      <a:gdLst>
                        <a:gd name="connsiteX0" fmla="*/ 39053 w 42195"/>
                        <a:gd name="connsiteY0" fmla="*/ 0 h 6286"/>
                        <a:gd name="connsiteX1" fmla="*/ 3143 w 42195"/>
                        <a:gd name="connsiteY1" fmla="*/ 0 h 6286"/>
                        <a:gd name="connsiteX2" fmla="*/ 0 w 42195"/>
                        <a:gd name="connsiteY2" fmla="*/ 3143 h 6286"/>
                        <a:gd name="connsiteX3" fmla="*/ 0 w 42195"/>
                        <a:gd name="connsiteY3" fmla="*/ 3143 h 6286"/>
                        <a:gd name="connsiteX4" fmla="*/ 3143 w 42195"/>
                        <a:gd name="connsiteY4" fmla="*/ 6287 h 6286"/>
                        <a:gd name="connsiteX5" fmla="*/ 39053 w 42195"/>
                        <a:gd name="connsiteY5" fmla="*/ 6287 h 6286"/>
                        <a:gd name="connsiteX6" fmla="*/ 42196 w 42195"/>
                        <a:gd name="connsiteY6" fmla="*/ 3143 h 6286"/>
                        <a:gd name="connsiteX7" fmla="*/ 42196 w 42195"/>
                        <a:gd name="connsiteY7" fmla="*/ 3143 h 6286"/>
                        <a:gd name="connsiteX8" fmla="*/ 39053 w 42195"/>
                        <a:gd name="connsiteY8" fmla="*/ 0 h 628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42195" h="6286">
                          <a:moveTo>
                            <a:pt x="39053" y="0"/>
                          </a:moveTo>
                          <a:lnTo>
                            <a:pt x="3143" y="0"/>
                          </a:lnTo>
                          <a:cubicBezTo>
                            <a:pt x="1429" y="0"/>
                            <a:pt x="0" y="1429"/>
                            <a:pt x="0" y="3143"/>
                          </a:cubicBezTo>
                          <a:lnTo>
                            <a:pt x="0" y="3143"/>
                          </a:lnTo>
                          <a:cubicBezTo>
                            <a:pt x="0" y="4858"/>
                            <a:pt x="1429" y="6287"/>
                            <a:pt x="3143" y="6287"/>
                          </a:cubicBezTo>
                          <a:lnTo>
                            <a:pt x="39053" y="6287"/>
                          </a:lnTo>
                          <a:cubicBezTo>
                            <a:pt x="40767" y="6287"/>
                            <a:pt x="42196" y="4858"/>
                            <a:pt x="42196" y="3143"/>
                          </a:cubicBezTo>
                          <a:lnTo>
                            <a:pt x="42196" y="3143"/>
                          </a:lnTo>
                          <a:cubicBezTo>
                            <a:pt x="42196" y="1429"/>
                            <a:pt x="40767" y="0"/>
                            <a:pt x="39053" y="0"/>
                          </a:cubicBezTo>
                          <a:close/>
                        </a:path>
                      </a:pathLst>
                    </a:custGeom>
                    <a:solidFill>
                      <a:srgbClr val="7D5139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sp>
                <p:nvSpPr>
                  <p:cNvPr id="1017" name="Freeform: Shape 1016">
                    <a:extLst>
                      <a:ext uri="{FF2B5EF4-FFF2-40B4-BE49-F238E27FC236}">
                        <a16:creationId xmlns:a16="http://schemas.microsoft.com/office/drawing/2014/main" id="{31E31BE5-F042-4020-BBBE-94430F9DD7C9}"/>
                      </a:ext>
                    </a:extLst>
                  </p:cNvPr>
                  <p:cNvSpPr/>
                  <p:nvPr/>
                </p:nvSpPr>
                <p:spPr>
                  <a:xfrm>
                    <a:off x="5894163" y="3113696"/>
                    <a:ext cx="21103" cy="44221"/>
                  </a:xfrm>
                  <a:custGeom>
                    <a:avLst/>
                    <a:gdLst>
                      <a:gd name="connsiteX0" fmla="*/ 15718 w 21103"/>
                      <a:gd name="connsiteY0" fmla="*/ 25457 h 44221"/>
                      <a:gd name="connsiteX1" fmla="*/ 20956 w 21103"/>
                      <a:gd name="connsiteY1" fmla="*/ 7931 h 44221"/>
                      <a:gd name="connsiteX2" fmla="*/ 13527 w 21103"/>
                      <a:gd name="connsiteY2" fmla="*/ 26 h 44221"/>
                      <a:gd name="connsiteX3" fmla="*/ 11812 w 21103"/>
                      <a:gd name="connsiteY3" fmla="*/ 216 h 44221"/>
                      <a:gd name="connsiteX4" fmla="*/ 1 w 21103"/>
                      <a:gd name="connsiteY4" fmla="*/ 12789 h 44221"/>
                      <a:gd name="connsiteX5" fmla="*/ 287 w 21103"/>
                      <a:gd name="connsiteY5" fmla="*/ 44222 h 44221"/>
                      <a:gd name="connsiteX6" fmla="*/ 15718 w 21103"/>
                      <a:gd name="connsiteY6" fmla="*/ 25457 h 44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1103" h="44221">
                        <a:moveTo>
                          <a:pt x="15718" y="25457"/>
                        </a:moveTo>
                        <a:cubicBezTo>
                          <a:pt x="18385" y="18504"/>
                          <a:pt x="20004" y="12503"/>
                          <a:pt x="20956" y="7931"/>
                        </a:cubicBezTo>
                        <a:cubicBezTo>
                          <a:pt x="21909" y="3550"/>
                          <a:pt x="18099" y="-355"/>
                          <a:pt x="13527" y="26"/>
                        </a:cubicBezTo>
                        <a:lnTo>
                          <a:pt x="11812" y="216"/>
                        </a:lnTo>
                        <a:cubicBezTo>
                          <a:pt x="5050" y="788"/>
                          <a:pt x="-94" y="6312"/>
                          <a:pt x="1" y="12789"/>
                        </a:cubicBezTo>
                        <a:lnTo>
                          <a:pt x="287" y="44222"/>
                        </a:lnTo>
                        <a:cubicBezTo>
                          <a:pt x="287" y="44126"/>
                          <a:pt x="9907" y="40697"/>
                          <a:pt x="15718" y="25457"/>
                        </a:cubicBezTo>
                        <a:close/>
                      </a:path>
                    </a:pathLst>
                  </a:custGeom>
                  <a:solidFill>
                    <a:srgbClr val="FFE3B7">
                      <a:alpha val="37000"/>
                    </a:srgb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grpSp>
              <p:nvGrpSpPr>
                <p:cNvPr id="925" name="Graphic 1">
                  <a:extLst>
                    <a:ext uri="{FF2B5EF4-FFF2-40B4-BE49-F238E27FC236}">
                      <a16:creationId xmlns:a16="http://schemas.microsoft.com/office/drawing/2014/main" id="{BB675DE6-C16C-43E9-8A69-B7988442BA37}"/>
                    </a:ext>
                  </a:extLst>
                </p:cNvPr>
                <p:cNvGrpSpPr/>
                <p:nvPr/>
              </p:nvGrpSpPr>
              <p:grpSpPr>
                <a:xfrm>
                  <a:off x="5942170" y="3105150"/>
                  <a:ext cx="42195" cy="77533"/>
                  <a:chOff x="5942170" y="3105150"/>
                  <a:chExt cx="42195" cy="77533"/>
                </a:xfrm>
              </p:grpSpPr>
              <p:grpSp>
                <p:nvGrpSpPr>
                  <p:cNvPr id="1011" name="Graphic 1">
                    <a:extLst>
                      <a:ext uri="{FF2B5EF4-FFF2-40B4-BE49-F238E27FC236}">
                        <a16:creationId xmlns:a16="http://schemas.microsoft.com/office/drawing/2014/main" id="{1CF8980B-C99A-45F4-87FD-A7069CE4DDD6}"/>
                      </a:ext>
                    </a:extLst>
                  </p:cNvPr>
                  <p:cNvGrpSpPr/>
                  <p:nvPr/>
                </p:nvGrpSpPr>
                <p:grpSpPr>
                  <a:xfrm>
                    <a:off x="5942170" y="3105150"/>
                    <a:ext cx="42195" cy="77533"/>
                    <a:chOff x="5942170" y="3105150"/>
                    <a:chExt cx="42195" cy="77533"/>
                  </a:xfrm>
                </p:grpSpPr>
                <p:sp>
                  <p:nvSpPr>
                    <p:cNvPr id="1013" name="Freeform: Shape 1012">
                      <a:extLst>
                        <a:ext uri="{FF2B5EF4-FFF2-40B4-BE49-F238E27FC236}">
                          <a16:creationId xmlns:a16="http://schemas.microsoft.com/office/drawing/2014/main" id="{77FD4E8E-EB55-4496-95D1-816E261608D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42170" y="3105150"/>
                      <a:ext cx="38385" cy="74390"/>
                    </a:xfrm>
                    <a:custGeom>
                      <a:avLst/>
                      <a:gdLst>
                        <a:gd name="connsiteX0" fmla="*/ 21146 w 38385"/>
                        <a:gd name="connsiteY0" fmla="*/ 74390 h 74390"/>
                        <a:gd name="connsiteX1" fmla="*/ 17240 w 38385"/>
                        <a:gd name="connsiteY1" fmla="*/ 74390 h 74390"/>
                        <a:gd name="connsiteX2" fmla="*/ 0 w 38385"/>
                        <a:gd name="connsiteY2" fmla="*/ 57150 h 74390"/>
                        <a:gd name="connsiteX3" fmla="*/ 0 w 38385"/>
                        <a:gd name="connsiteY3" fmla="*/ 17240 h 74390"/>
                        <a:gd name="connsiteX4" fmla="*/ 17240 w 38385"/>
                        <a:gd name="connsiteY4" fmla="*/ 0 h 74390"/>
                        <a:gd name="connsiteX5" fmla="*/ 21146 w 38385"/>
                        <a:gd name="connsiteY5" fmla="*/ 0 h 74390"/>
                        <a:gd name="connsiteX6" fmla="*/ 38386 w 38385"/>
                        <a:gd name="connsiteY6" fmla="*/ 17240 h 74390"/>
                        <a:gd name="connsiteX7" fmla="*/ 38386 w 38385"/>
                        <a:gd name="connsiteY7" fmla="*/ 57150 h 74390"/>
                        <a:gd name="connsiteX8" fmla="*/ 21146 w 38385"/>
                        <a:gd name="connsiteY8" fmla="*/ 74390 h 743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38385" h="74390">
                          <a:moveTo>
                            <a:pt x="21146" y="74390"/>
                          </a:moveTo>
                          <a:lnTo>
                            <a:pt x="17240" y="74390"/>
                          </a:lnTo>
                          <a:cubicBezTo>
                            <a:pt x="7715" y="74390"/>
                            <a:pt x="0" y="66675"/>
                            <a:pt x="0" y="57150"/>
                          </a:cubicBezTo>
                          <a:lnTo>
                            <a:pt x="0" y="17240"/>
                          </a:lnTo>
                          <a:cubicBezTo>
                            <a:pt x="0" y="7715"/>
                            <a:pt x="7715" y="0"/>
                            <a:pt x="17240" y="0"/>
                          </a:cubicBezTo>
                          <a:lnTo>
                            <a:pt x="21146" y="0"/>
                          </a:lnTo>
                          <a:cubicBezTo>
                            <a:pt x="30671" y="0"/>
                            <a:pt x="38386" y="7715"/>
                            <a:pt x="38386" y="17240"/>
                          </a:cubicBezTo>
                          <a:lnTo>
                            <a:pt x="38386" y="57150"/>
                          </a:lnTo>
                          <a:cubicBezTo>
                            <a:pt x="38386" y="66675"/>
                            <a:pt x="30575" y="74390"/>
                            <a:pt x="21146" y="74390"/>
                          </a:cubicBezTo>
                          <a:close/>
                        </a:path>
                      </a:pathLst>
                    </a:custGeom>
                    <a:solidFill>
                      <a:srgbClr val="7D5139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014" name="Freeform: Shape 1013">
                      <a:extLst>
                        <a:ext uri="{FF2B5EF4-FFF2-40B4-BE49-F238E27FC236}">
                          <a16:creationId xmlns:a16="http://schemas.microsoft.com/office/drawing/2014/main" id="{B81BFC6D-23B1-43B6-8841-6D3004C954F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46742" y="3114198"/>
                      <a:ext cx="29051" cy="56197"/>
                    </a:xfrm>
                    <a:custGeom>
                      <a:avLst/>
                      <a:gdLst>
                        <a:gd name="connsiteX0" fmla="*/ 16097 w 29051"/>
                        <a:gd name="connsiteY0" fmla="*/ 56198 h 56197"/>
                        <a:gd name="connsiteX1" fmla="*/ 13049 w 29051"/>
                        <a:gd name="connsiteY1" fmla="*/ 56198 h 56197"/>
                        <a:gd name="connsiteX2" fmla="*/ 0 w 29051"/>
                        <a:gd name="connsiteY2" fmla="*/ 43148 h 56197"/>
                        <a:gd name="connsiteX3" fmla="*/ 0 w 29051"/>
                        <a:gd name="connsiteY3" fmla="*/ 13049 h 56197"/>
                        <a:gd name="connsiteX4" fmla="*/ 13049 w 29051"/>
                        <a:gd name="connsiteY4" fmla="*/ 0 h 56197"/>
                        <a:gd name="connsiteX5" fmla="*/ 16002 w 29051"/>
                        <a:gd name="connsiteY5" fmla="*/ 0 h 56197"/>
                        <a:gd name="connsiteX6" fmla="*/ 29051 w 29051"/>
                        <a:gd name="connsiteY6" fmla="*/ 13049 h 56197"/>
                        <a:gd name="connsiteX7" fmla="*/ 29051 w 29051"/>
                        <a:gd name="connsiteY7" fmla="*/ 43148 h 56197"/>
                        <a:gd name="connsiteX8" fmla="*/ 16097 w 29051"/>
                        <a:gd name="connsiteY8" fmla="*/ 56198 h 5619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29051" h="56197">
                          <a:moveTo>
                            <a:pt x="16097" y="56198"/>
                          </a:moveTo>
                          <a:lnTo>
                            <a:pt x="13049" y="56198"/>
                          </a:lnTo>
                          <a:cubicBezTo>
                            <a:pt x="5905" y="56198"/>
                            <a:pt x="0" y="50387"/>
                            <a:pt x="0" y="43148"/>
                          </a:cubicBezTo>
                          <a:lnTo>
                            <a:pt x="0" y="13049"/>
                          </a:lnTo>
                          <a:cubicBezTo>
                            <a:pt x="0" y="5906"/>
                            <a:pt x="5810" y="0"/>
                            <a:pt x="13049" y="0"/>
                          </a:cubicBezTo>
                          <a:lnTo>
                            <a:pt x="16002" y="0"/>
                          </a:lnTo>
                          <a:cubicBezTo>
                            <a:pt x="23146" y="0"/>
                            <a:pt x="29051" y="5810"/>
                            <a:pt x="29051" y="13049"/>
                          </a:cubicBezTo>
                          <a:lnTo>
                            <a:pt x="29051" y="43148"/>
                          </a:lnTo>
                          <a:cubicBezTo>
                            <a:pt x="29051" y="50387"/>
                            <a:pt x="23241" y="56198"/>
                            <a:pt x="16097" y="56198"/>
                          </a:cubicBezTo>
                          <a:close/>
                        </a:path>
                      </a:pathLst>
                    </a:custGeom>
                    <a:solidFill>
                      <a:srgbClr val="FFAB17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015" name="Freeform: Shape 1014">
                      <a:extLst>
                        <a:ext uri="{FF2B5EF4-FFF2-40B4-BE49-F238E27FC236}">
                          <a16:creationId xmlns:a16="http://schemas.microsoft.com/office/drawing/2014/main" id="{16593DE9-7CE9-423D-814F-AC13D73E071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42170" y="3176397"/>
                      <a:ext cx="42195" cy="6286"/>
                    </a:xfrm>
                    <a:custGeom>
                      <a:avLst/>
                      <a:gdLst>
                        <a:gd name="connsiteX0" fmla="*/ 39053 w 42195"/>
                        <a:gd name="connsiteY0" fmla="*/ 0 h 6286"/>
                        <a:gd name="connsiteX1" fmla="*/ 3143 w 42195"/>
                        <a:gd name="connsiteY1" fmla="*/ 0 h 6286"/>
                        <a:gd name="connsiteX2" fmla="*/ 0 w 42195"/>
                        <a:gd name="connsiteY2" fmla="*/ 3143 h 6286"/>
                        <a:gd name="connsiteX3" fmla="*/ 0 w 42195"/>
                        <a:gd name="connsiteY3" fmla="*/ 3143 h 6286"/>
                        <a:gd name="connsiteX4" fmla="*/ 3143 w 42195"/>
                        <a:gd name="connsiteY4" fmla="*/ 6287 h 6286"/>
                        <a:gd name="connsiteX5" fmla="*/ 39053 w 42195"/>
                        <a:gd name="connsiteY5" fmla="*/ 6287 h 6286"/>
                        <a:gd name="connsiteX6" fmla="*/ 42196 w 42195"/>
                        <a:gd name="connsiteY6" fmla="*/ 3143 h 6286"/>
                        <a:gd name="connsiteX7" fmla="*/ 42196 w 42195"/>
                        <a:gd name="connsiteY7" fmla="*/ 3143 h 6286"/>
                        <a:gd name="connsiteX8" fmla="*/ 39053 w 42195"/>
                        <a:gd name="connsiteY8" fmla="*/ 0 h 628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42195" h="6286">
                          <a:moveTo>
                            <a:pt x="39053" y="0"/>
                          </a:moveTo>
                          <a:lnTo>
                            <a:pt x="3143" y="0"/>
                          </a:lnTo>
                          <a:cubicBezTo>
                            <a:pt x="1429" y="0"/>
                            <a:pt x="0" y="1429"/>
                            <a:pt x="0" y="3143"/>
                          </a:cubicBezTo>
                          <a:lnTo>
                            <a:pt x="0" y="3143"/>
                          </a:lnTo>
                          <a:cubicBezTo>
                            <a:pt x="0" y="4858"/>
                            <a:pt x="1429" y="6287"/>
                            <a:pt x="3143" y="6287"/>
                          </a:cubicBezTo>
                          <a:lnTo>
                            <a:pt x="39053" y="6287"/>
                          </a:lnTo>
                          <a:cubicBezTo>
                            <a:pt x="40767" y="6287"/>
                            <a:pt x="42196" y="4858"/>
                            <a:pt x="42196" y="3143"/>
                          </a:cubicBezTo>
                          <a:lnTo>
                            <a:pt x="42196" y="3143"/>
                          </a:lnTo>
                          <a:cubicBezTo>
                            <a:pt x="42196" y="1429"/>
                            <a:pt x="40767" y="0"/>
                            <a:pt x="39053" y="0"/>
                          </a:cubicBezTo>
                          <a:close/>
                        </a:path>
                      </a:pathLst>
                    </a:custGeom>
                    <a:solidFill>
                      <a:srgbClr val="7D5139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sp>
                <p:nvSpPr>
                  <p:cNvPr id="1012" name="Freeform: Shape 1011">
                    <a:extLst>
                      <a:ext uri="{FF2B5EF4-FFF2-40B4-BE49-F238E27FC236}">
                        <a16:creationId xmlns:a16="http://schemas.microsoft.com/office/drawing/2014/main" id="{CEC4407F-4380-4EA7-BD00-5A3C4266B8BE}"/>
                      </a:ext>
                    </a:extLst>
                  </p:cNvPr>
                  <p:cNvSpPr/>
                  <p:nvPr/>
                </p:nvSpPr>
                <p:spPr>
                  <a:xfrm>
                    <a:off x="5946741" y="3113696"/>
                    <a:ext cx="21103" cy="44221"/>
                  </a:xfrm>
                  <a:custGeom>
                    <a:avLst/>
                    <a:gdLst>
                      <a:gd name="connsiteX0" fmla="*/ 15718 w 21103"/>
                      <a:gd name="connsiteY0" fmla="*/ 25457 h 44221"/>
                      <a:gd name="connsiteX1" fmla="*/ 20956 w 21103"/>
                      <a:gd name="connsiteY1" fmla="*/ 7931 h 44221"/>
                      <a:gd name="connsiteX2" fmla="*/ 13527 w 21103"/>
                      <a:gd name="connsiteY2" fmla="*/ 26 h 44221"/>
                      <a:gd name="connsiteX3" fmla="*/ 11812 w 21103"/>
                      <a:gd name="connsiteY3" fmla="*/ 216 h 44221"/>
                      <a:gd name="connsiteX4" fmla="*/ 1 w 21103"/>
                      <a:gd name="connsiteY4" fmla="*/ 12789 h 44221"/>
                      <a:gd name="connsiteX5" fmla="*/ 287 w 21103"/>
                      <a:gd name="connsiteY5" fmla="*/ 44222 h 44221"/>
                      <a:gd name="connsiteX6" fmla="*/ 15718 w 21103"/>
                      <a:gd name="connsiteY6" fmla="*/ 25457 h 44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1103" h="44221">
                        <a:moveTo>
                          <a:pt x="15718" y="25457"/>
                        </a:moveTo>
                        <a:cubicBezTo>
                          <a:pt x="18385" y="18504"/>
                          <a:pt x="20004" y="12503"/>
                          <a:pt x="20956" y="7931"/>
                        </a:cubicBezTo>
                        <a:cubicBezTo>
                          <a:pt x="21909" y="3550"/>
                          <a:pt x="18099" y="-355"/>
                          <a:pt x="13527" y="26"/>
                        </a:cubicBezTo>
                        <a:lnTo>
                          <a:pt x="11812" y="216"/>
                        </a:lnTo>
                        <a:cubicBezTo>
                          <a:pt x="5050" y="788"/>
                          <a:pt x="-94" y="6312"/>
                          <a:pt x="1" y="12789"/>
                        </a:cubicBezTo>
                        <a:lnTo>
                          <a:pt x="287" y="44222"/>
                        </a:lnTo>
                        <a:cubicBezTo>
                          <a:pt x="287" y="44126"/>
                          <a:pt x="9907" y="40697"/>
                          <a:pt x="15718" y="25457"/>
                        </a:cubicBezTo>
                        <a:close/>
                      </a:path>
                    </a:pathLst>
                  </a:custGeom>
                  <a:solidFill>
                    <a:srgbClr val="FFE3B7">
                      <a:alpha val="37000"/>
                    </a:srgb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grpSp>
              <p:nvGrpSpPr>
                <p:cNvPr id="926" name="Graphic 1">
                  <a:extLst>
                    <a:ext uri="{FF2B5EF4-FFF2-40B4-BE49-F238E27FC236}">
                      <a16:creationId xmlns:a16="http://schemas.microsoft.com/office/drawing/2014/main" id="{A74CA1D1-EF5A-4CB0-AF39-C60E59D4EF80}"/>
                    </a:ext>
                  </a:extLst>
                </p:cNvPr>
                <p:cNvGrpSpPr/>
                <p:nvPr/>
              </p:nvGrpSpPr>
              <p:grpSpPr>
                <a:xfrm>
                  <a:off x="5900165" y="3118389"/>
                  <a:ext cx="73914" cy="40767"/>
                  <a:chOff x="5900165" y="3118389"/>
                  <a:chExt cx="73914" cy="40767"/>
                </a:xfrm>
                <a:solidFill>
                  <a:srgbClr val="3F1900"/>
                </a:solidFill>
              </p:grpSpPr>
              <p:grpSp>
                <p:nvGrpSpPr>
                  <p:cNvPr id="927" name="Graphic 1">
                    <a:extLst>
                      <a:ext uri="{FF2B5EF4-FFF2-40B4-BE49-F238E27FC236}">
                        <a16:creationId xmlns:a16="http://schemas.microsoft.com/office/drawing/2014/main" id="{1BDFAF92-1385-45D0-B5EF-9DA3606780CD}"/>
                      </a:ext>
                    </a:extLst>
                  </p:cNvPr>
                  <p:cNvGrpSpPr/>
                  <p:nvPr/>
                </p:nvGrpSpPr>
                <p:grpSpPr>
                  <a:xfrm>
                    <a:off x="5958172" y="3139535"/>
                    <a:ext cx="9797" cy="8191"/>
                    <a:chOff x="5958172" y="3139535"/>
                    <a:chExt cx="9797" cy="8191"/>
                  </a:xfrm>
                  <a:solidFill>
                    <a:srgbClr val="3F1900"/>
                  </a:solidFill>
                </p:grpSpPr>
                <p:grpSp>
                  <p:nvGrpSpPr>
                    <p:cNvPr id="999" name="Graphic 1">
                      <a:extLst>
                        <a:ext uri="{FF2B5EF4-FFF2-40B4-BE49-F238E27FC236}">
                          <a16:creationId xmlns:a16="http://schemas.microsoft.com/office/drawing/2014/main" id="{1DBB8789-B66D-407E-A180-7628EA2A2E9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60032" y="3139901"/>
                      <a:ext cx="6998" cy="7825"/>
                      <a:chOff x="5960032" y="3139901"/>
                      <a:chExt cx="6998" cy="7825"/>
                    </a:xfrm>
                    <a:solidFill>
                      <a:srgbClr val="3F1900"/>
                    </a:solidFill>
                  </p:grpSpPr>
                  <p:sp>
                    <p:nvSpPr>
                      <p:cNvPr id="1009" name="Freeform: Shape 1008">
                        <a:extLst>
                          <a:ext uri="{FF2B5EF4-FFF2-40B4-BE49-F238E27FC236}">
                            <a16:creationId xmlns:a16="http://schemas.microsoft.com/office/drawing/2014/main" id="{4BE8254B-5044-48B9-8480-6B496B8A6CA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0597" y="3140444"/>
                        <a:ext cx="5862" cy="6538"/>
                      </a:xfrm>
                      <a:custGeom>
                        <a:avLst/>
                        <a:gdLst>
                          <a:gd name="connsiteX0" fmla="*/ 3291 w 5862"/>
                          <a:gd name="connsiteY0" fmla="*/ 43 h 6538"/>
                          <a:gd name="connsiteX1" fmla="*/ 1481 w 5862"/>
                          <a:gd name="connsiteY1" fmla="*/ 1377 h 6538"/>
                          <a:gd name="connsiteX2" fmla="*/ 719 w 5862"/>
                          <a:gd name="connsiteY2" fmla="*/ 3472 h 6538"/>
                          <a:gd name="connsiteX3" fmla="*/ 1005 w 5862"/>
                          <a:gd name="connsiteY3" fmla="*/ 5473 h 6538"/>
                          <a:gd name="connsiteX4" fmla="*/ 2719 w 5862"/>
                          <a:gd name="connsiteY4" fmla="*/ 5473 h 6538"/>
                          <a:gd name="connsiteX5" fmla="*/ 5196 w 5862"/>
                          <a:gd name="connsiteY5" fmla="*/ 2139 h 6538"/>
                          <a:gd name="connsiteX6" fmla="*/ 4434 w 5862"/>
                          <a:gd name="connsiteY6" fmla="*/ 424 h 6538"/>
                          <a:gd name="connsiteX7" fmla="*/ 2148 w 5862"/>
                          <a:gd name="connsiteY7" fmla="*/ 710 h 6538"/>
                          <a:gd name="connsiteX8" fmla="*/ 4529 w 5862"/>
                          <a:gd name="connsiteY8" fmla="*/ 43 h 6538"/>
                          <a:gd name="connsiteX9" fmla="*/ 5863 w 5862"/>
                          <a:gd name="connsiteY9" fmla="*/ 2139 h 6538"/>
                          <a:gd name="connsiteX10" fmla="*/ 3195 w 5862"/>
                          <a:gd name="connsiteY10" fmla="*/ 6235 h 6538"/>
                          <a:gd name="connsiteX11" fmla="*/ 2529 w 5862"/>
                          <a:gd name="connsiteY11" fmla="*/ 6425 h 6538"/>
                          <a:gd name="connsiteX12" fmla="*/ 1862 w 5862"/>
                          <a:gd name="connsiteY12" fmla="*/ 6520 h 6538"/>
                          <a:gd name="connsiteX13" fmla="*/ 433 w 5862"/>
                          <a:gd name="connsiteY13" fmla="*/ 5949 h 6538"/>
                          <a:gd name="connsiteX14" fmla="*/ 147 w 5862"/>
                          <a:gd name="connsiteY14" fmla="*/ 3377 h 6538"/>
                          <a:gd name="connsiteX15" fmla="*/ 1195 w 5862"/>
                          <a:gd name="connsiteY15" fmla="*/ 1186 h 6538"/>
                          <a:gd name="connsiteX16" fmla="*/ 3291 w 5862"/>
                          <a:gd name="connsiteY16" fmla="*/ 43 h 653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</a:cxnLst>
                        <a:rect l="l" t="t" r="r" b="b"/>
                        <a:pathLst>
                          <a:path w="5862" h="6538">
                            <a:moveTo>
                              <a:pt x="3291" y="43"/>
                            </a:moveTo>
                            <a:cubicBezTo>
                              <a:pt x="2434" y="234"/>
                              <a:pt x="1862" y="805"/>
                              <a:pt x="1481" y="1377"/>
                            </a:cubicBezTo>
                            <a:cubicBezTo>
                              <a:pt x="1100" y="2044"/>
                              <a:pt x="814" y="2806"/>
                              <a:pt x="719" y="3472"/>
                            </a:cubicBezTo>
                            <a:cubicBezTo>
                              <a:pt x="624" y="4139"/>
                              <a:pt x="624" y="4996"/>
                              <a:pt x="1005" y="5473"/>
                            </a:cubicBezTo>
                            <a:cubicBezTo>
                              <a:pt x="1386" y="5949"/>
                              <a:pt x="2052" y="5758"/>
                              <a:pt x="2719" y="5473"/>
                            </a:cubicBezTo>
                            <a:cubicBezTo>
                              <a:pt x="4148" y="4901"/>
                              <a:pt x="5005" y="3568"/>
                              <a:pt x="5196" y="2139"/>
                            </a:cubicBezTo>
                            <a:cubicBezTo>
                              <a:pt x="5291" y="1472"/>
                              <a:pt x="5100" y="615"/>
                              <a:pt x="4434" y="424"/>
                            </a:cubicBezTo>
                            <a:cubicBezTo>
                              <a:pt x="3767" y="139"/>
                              <a:pt x="2910" y="424"/>
                              <a:pt x="2148" y="710"/>
                            </a:cubicBezTo>
                            <a:cubicBezTo>
                              <a:pt x="2815" y="329"/>
                              <a:pt x="3576" y="-147"/>
                              <a:pt x="4529" y="43"/>
                            </a:cubicBezTo>
                            <a:cubicBezTo>
                              <a:pt x="5481" y="329"/>
                              <a:pt x="5863" y="1377"/>
                              <a:pt x="5863" y="2139"/>
                            </a:cubicBezTo>
                            <a:cubicBezTo>
                              <a:pt x="5863" y="3853"/>
                              <a:pt x="4815" y="5473"/>
                              <a:pt x="3195" y="6235"/>
                            </a:cubicBezTo>
                            <a:cubicBezTo>
                              <a:pt x="3005" y="6330"/>
                              <a:pt x="2815" y="6425"/>
                              <a:pt x="2529" y="6425"/>
                            </a:cubicBezTo>
                            <a:cubicBezTo>
                              <a:pt x="2338" y="6520"/>
                              <a:pt x="2052" y="6520"/>
                              <a:pt x="1862" y="6520"/>
                            </a:cubicBezTo>
                            <a:cubicBezTo>
                              <a:pt x="1386" y="6616"/>
                              <a:pt x="814" y="6330"/>
                              <a:pt x="433" y="5949"/>
                            </a:cubicBezTo>
                            <a:cubicBezTo>
                              <a:pt x="-138" y="5092"/>
                              <a:pt x="-43" y="4234"/>
                              <a:pt x="147" y="3377"/>
                            </a:cubicBezTo>
                            <a:cubicBezTo>
                              <a:pt x="338" y="2615"/>
                              <a:pt x="719" y="1853"/>
                              <a:pt x="1195" y="1186"/>
                            </a:cubicBezTo>
                            <a:cubicBezTo>
                              <a:pt x="1671" y="520"/>
                              <a:pt x="2434" y="-52"/>
                              <a:pt x="3291" y="43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1010" name="Freeform: Shape 1009">
                        <a:extLst>
                          <a:ext uri="{FF2B5EF4-FFF2-40B4-BE49-F238E27FC236}">
                            <a16:creationId xmlns:a16="http://schemas.microsoft.com/office/drawing/2014/main" id="{4700288D-F826-47AF-9CE3-DF6A0902FAA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0032" y="3139901"/>
                        <a:ext cx="6998" cy="7825"/>
                      </a:xfrm>
                      <a:custGeom>
                        <a:avLst/>
                        <a:gdLst>
                          <a:gd name="connsiteX0" fmla="*/ 2141 w 6998"/>
                          <a:gd name="connsiteY0" fmla="*/ 7635 h 7825"/>
                          <a:gd name="connsiteX1" fmla="*/ 521 w 6998"/>
                          <a:gd name="connsiteY1" fmla="*/ 6777 h 7825"/>
                          <a:gd name="connsiteX2" fmla="*/ 140 w 6998"/>
                          <a:gd name="connsiteY2" fmla="*/ 3825 h 7825"/>
                          <a:gd name="connsiteX3" fmla="*/ 1379 w 6998"/>
                          <a:gd name="connsiteY3" fmla="*/ 1443 h 7825"/>
                          <a:gd name="connsiteX4" fmla="*/ 3855 w 6998"/>
                          <a:gd name="connsiteY4" fmla="*/ 110 h 7825"/>
                          <a:gd name="connsiteX5" fmla="*/ 5284 w 6998"/>
                          <a:gd name="connsiteY5" fmla="*/ 110 h 7825"/>
                          <a:gd name="connsiteX6" fmla="*/ 6998 w 6998"/>
                          <a:gd name="connsiteY6" fmla="*/ 2777 h 7825"/>
                          <a:gd name="connsiteX7" fmla="*/ 3950 w 6998"/>
                          <a:gd name="connsiteY7" fmla="*/ 7349 h 7825"/>
                          <a:gd name="connsiteX8" fmla="*/ 3284 w 6998"/>
                          <a:gd name="connsiteY8" fmla="*/ 7635 h 7825"/>
                          <a:gd name="connsiteX9" fmla="*/ 2331 w 6998"/>
                          <a:gd name="connsiteY9" fmla="*/ 7825 h 7825"/>
                          <a:gd name="connsiteX10" fmla="*/ 2141 w 6998"/>
                          <a:gd name="connsiteY10" fmla="*/ 7635 h 7825"/>
                          <a:gd name="connsiteX11" fmla="*/ 3093 w 6998"/>
                          <a:gd name="connsiteY11" fmla="*/ 1539 h 7825"/>
                          <a:gd name="connsiteX12" fmla="*/ 2617 w 6998"/>
                          <a:gd name="connsiteY12" fmla="*/ 2205 h 7825"/>
                          <a:gd name="connsiteX13" fmla="*/ 1855 w 6998"/>
                          <a:gd name="connsiteY13" fmla="*/ 4110 h 7825"/>
                          <a:gd name="connsiteX14" fmla="*/ 2045 w 6998"/>
                          <a:gd name="connsiteY14" fmla="*/ 5634 h 7825"/>
                          <a:gd name="connsiteX15" fmla="*/ 3093 w 6998"/>
                          <a:gd name="connsiteY15" fmla="*/ 5444 h 7825"/>
                          <a:gd name="connsiteX16" fmla="*/ 5189 w 6998"/>
                          <a:gd name="connsiteY16" fmla="*/ 2491 h 7825"/>
                          <a:gd name="connsiteX17" fmla="*/ 4712 w 6998"/>
                          <a:gd name="connsiteY17" fmla="*/ 1253 h 7825"/>
                          <a:gd name="connsiteX18" fmla="*/ 3093 w 6998"/>
                          <a:gd name="connsiteY18" fmla="*/ 1539 h 78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</a:cxnLst>
                        <a:rect l="l" t="t" r="r" b="b"/>
                        <a:pathLst>
                          <a:path w="6998" h="7825">
                            <a:moveTo>
                              <a:pt x="2141" y="7635"/>
                            </a:moveTo>
                            <a:cubicBezTo>
                              <a:pt x="1569" y="7635"/>
                              <a:pt x="902" y="7349"/>
                              <a:pt x="521" y="6777"/>
                            </a:cubicBezTo>
                            <a:cubicBezTo>
                              <a:pt x="-145" y="5730"/>
                              <a:pt x="-50" y="4682"/>
                              <a:pt x="140" y="3825"/>
                            </a:cubicBezTo>
                            <a:cubicBezTo>
                              <a:pt x="426" y="2872"/>
                              <a:pt x="807" y="2110"/>
                              <a:pt x="1379" y="1443"/>
                            </a:cubicBezTo>
                            <a:cubicBezTo>
                              <a:pt x="2141" y="586"/>
                              <a:pt x="2998" y="110"/>
                              <a:pt x="3855" y="110"/>
                            </a:cubicBezTo>
                            <a:cubicBezTo>
                              <a:pt x="4331" y="15"/>
                              <a:pt x="4712" y="-81"/>
                              <a:pt x="5284" y="110"/>
                            </a:cubicBezTo>
                            <a:cubicBezTo>
                              <a:pt x="6522" y="491"/>
                              <a:pt x="6998" y="1729"/>
                              <a:pt x="6998" y="2777"/>
                            </a:cubicBezTo>
                            <a:cubicBezTo>
                              <a:pt x="6998" y="4682"/>
                              <a:pt x="5760" y="6587"/>
                              <a:pt x="3950" y="7349"/>
                            </a:cubicBezTo>
                            <a:cubicBezTo>
                              <a:pt x="3760" y="7444"/>
                              <a:pt x="3569" y="7539"/>
                              <a:pt x="3284" y="7635"/>
                            </a:cubicBezTo>
                            <a:cubicBezTo>
                              <a:pt x="2998" y="7730"/>
                              <a:pt x="2712" y="7825"/>
                              <a:pt x="2331" y="7825"/>
                            </a:cubicBezTo>
                            <a:cubicBezTo>
                              <a:pt x="2236" y="7635"/>
                              <a:pt x="2141" y="7635"/>
                              <a:pt x="2141" y="7635"/>
                            </a:cubicBezTo>
                            <a:close/>
                            <a:moveTo>
                              <a:pt x="3093" y="1539"/>
                            </a:moveTo>
                            <a:cubicBezTo>
                              <a:pt x="2903" y="1729"/>
                              <a:pt x="2712" y="2015"/>
                              <a:pt x="2617" y="2205"/>
                            </a:cubicBezTo>
                            <a:cubicBezTo>
                              <a:pt x="2236" y="2777"/>
                              <a:pt x="2045" y="3444"/>
                              <a:pt x="1855" y="4110"/>
                            </a:cubicBezTo>
                            <a:cubicBezTo>
                              <a:pt x="1760" y="4872"/>
                              <a:pt x="1855" y="5444"/>
                              <a:pt x="2045" y="5634"/>
                            </a:cubicBezTo>
                            <a:cubicBezTo>
                              <a:pt x="2141" y="5825"/>
                              <a:pt x="2617" y="5730"/>
                              <a:pt x="3093" y="5444"/>
                            </a:cubicBezTo>
                            <a:cubicBezTo>
                              <a:pt x="4236" y="4968"/>
                              <a:pt x="5093" y="3825"/>
                              <a:pt x="5189" y="2491"/>
                            </a:cubicBezTo>
                            <a:cubicBezTo>
                              <a:pt x="5284" y="2015"/>
                              <a:pt x="5093" y="1443"/>
                              <a:pt x="4712" y="1253"/>
                            </a:cubicBezTo>
                            <a:cubicBezTo>
                              <a:pt x="4331" y="1158"/>
                              <a:pt x="3665" y="1348"/>
                              <a:pt x="3093" y="1539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1000" name="Graphic 1">
                      <a:extLst>
                        <a:ext uri="{FF2B5EF4-FFF2-40B4-BE49-F238E27FC236}">
                          <a16:creationId xmlns:a16="http://schemas.microsoft.com/office/drawing/2014/main" id="{BE0B3FF0-4AA1-4970-9833-5D64A27F0D98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58172" y="3140725"/>
                      <a:ext cx="3731" cy="4238"/>
                      <a:chOff x="5958172" y="3140725"/>
                      <a:chExt cx="3731" cy="4238"/>
                    </a:xfrm>
                    <a:solidFill>
                      <a:srgbClr val="3F1900"/>
                    </a:solidFill>
                  </p:grpSpPr>
                  <p:sp>
                    <p:nvSpPr>
                      <p:cNvPr id="1007" name="Freeform: Shape 1006">
                        <a:extLst>
                          <a:ext uri="{FF2B5EF4-FFF2-40B4-BE49-F238E27FC236}">
                            <a16:creationId xmlns:a16="http://schemas.microsoft.com/office/drawing/2014/main" id="{5CFE866B-400E-416D-B007-430374812E0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58744" y="3141232"/>
                        <a:ext cx="2649" cy="3255"/>
                      </a:xfrm>
                      <a:custGeom>
                        <a:avLst/>
                        <a:gdLst>
                          <a:gd name="connsiteX0" fmla="*/ 0 w 2649"/>
                          <a:gd name="connsiteY0" fmla="*/ 1350 h 3255"/>
                          <a:gd name="connsiteX1" fmla="*/ 857 w 2649"/>
                          <a:gd name="connsiteY1" fmla="*/ 112 h 3255"/>
                          <a:gd name="connsiteX2" fmla="*/ 2476 w 2649"/>
                          <a:gd name="connsiteY2" fmla="*/ 684 h 3255"/>
                          <a:gd name="connsiteX3" fmla="*/ 2381 w 2649"/>
                          <a:gd name="connsiteY3" fmla="*/ 2303 h 3255"/>
                          <a:gd name="connsiteX4" fmla="*/ 1238 w 2649"/>
                          <a:gd name="connsiteY4" fmla="*/ 3255 h 3255"/>
                          <a:gd name="connsiteX5" fmla="*/ 1810 w 2649"/>
                          <a:gd name="connsiteY5" fmla="*/ 2017 h 3255"/>
                          <a:gd name="connsiteX6" fmla="*/ 1810 w 2649"/>
                          <a:gd name="connsiteY6" fmla="*/ 1065 h 3255"/>
                          <a:gd name="connsiteX7" fmla="*/ 1143 w 2649"/>
                          <a:gd name="connsiteY7" fmla="*/ 684 h 3255"/>
                          <a:gd name="connsiteX8" fmla="*/ 0 w 2649"/>
                          <a:gd name="connsiteY8" fmla="*/ 1350 h 325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2649" h="3255">
                            <a:moveTo>
                              <a:pt x="0" y="1350"/>
                            </a:moveTo>
                            <a:cubicBezTo>
                              <a:pt x="0" y="874"/>
                              <a:pt x="286" y="398"/>
                              <a:pt x="857" y="112"/>
                            </a:cubicBezTo>
                            <a:cubicBezTo>
                              <a:pt x="1429" y="-174"/>
                              <a:pt x="2191" y="112"/>
                              <a:pt x="2476" y="684"/>
                            </a:cubicBezTo>
                            <a:cubicBezTo>
                              <a:pt x="2762" y="1255"/>
                              <a:pt x="2667" y="1827"/>
                              <a:pt x="2381" y="2303"/>
                            </a:cubicBezTo>
                            <a:cubicBezTo>
                              <a:pt x="2096" y="2779"/>
                              <a:pt x="1715" y="3065"/>
                              <a:pt x="1238" y="3255"/>
                            </a:cubicBezTo>
                            <a:cubicBezTo>
                              <a:pt x="1429" y="2779"/>
                              <a:pt x="1715" y="2493"/>
                              <a:pt x="1810" y="2017"/>
                            </a:cubicBezTo>
                            <a:cubicBezTo>
                              <a:pt x="1905" y="1636"/>
                              <a:pt x="1905" y="1255"/>
                              <a:pt x="1810" y="1065"/>
                            </a:cubicBezTo>
                            <a:cubicBezTo>
                              <a:pt x="1715" y="779"/>
                              <a:pt x="1429" y="684"/>
                              <a:pt x="1143" y="684"/>
                            </a:cubicBezTo>
                            <a:cubicBezTo>
                              <a:pt x="667" y="684"/>
                              <a:pt x="286" y="969"/>
                              <a:pt x="0" y="1350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1008" name="Freeform: Shape 1007">
                        <a:extLst>
                          <a:ext uri="{FF2B5EF4-FFF2-40B4-BE49-F238E27FC236}">
                            <a16:creationId xmlns:a16="http://schemas.microsoft.com/office/drawing/2014/main" id="{9B82E85D-2BD9-45AD-A5F4-05B97B1ECCA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58172" y="3140725"/>
                        <a:ext cx="3731" cy="4238"/>
                      </a:xfrm>
                      <a:custGeom>
                        <a:avLst/>
                        <a:gdLst>
                          <a:gd name="connsiteX0" fmla="*/ 1810 w 3731"/>
                          <a:gd name="connsiteY0" fmla="*/ 4239 h 4238"/>
                          <a:gd name="connsiteX1" fmla="*/ 1429 w 3731"/>
                          <a:gd name="connsiteY1" fmla="*/ 4048 h 4238"/>
                          <a:gd name="connsiteX2" fmla="*/ 1333 w 3731"/>
                          <a:gd name="connsiteY2" fmla="*/ 3477 h 4238"/>
                          <a:gd name="connsiteX3" fmla="*/ 1524 w 3731"/>
                          <a:gd name="connsiteY3" fmla="*/ 3000 h 4238"/>
                          <a:gd name="connsiteX4" fmla="*/ 1810 w 3731"/>
                          <a:gd name="connsiteY4" fmla="*/ 2334 h 4238"/>
                          <a:gd name="connsiteX5" fmla="*/ 1810 w 3731"/>
                          <a:gd name="connsiteY5" fmla="*/ 1762 h 4238"/>
                          <a:gd name="connsiteX6" fmla="*/ 1619 w 3731"/>
                          <a:gd name="connsiteY6" fmla="*/ 1667 h 4238"/>
                          <a:gd name="connsiteX7" fmla="*/ 1048 w 3731"/>
                          <a:gd name="connsiteY7" fmla="*/ 2143 h 4238"/>
                          <a:gd name="connsiteX8" fmla="*/ 381 w 3731"/>
                          <a:gd name="connsiteY8" fmla="*/ 2334 h 4238"/>
                          <a:gd name="connsiteX9" fmla="*/ 0 w 3731"/>
                          <a:gd name="connsiteY9" fmla="*/ 1857 h 4238"/>
                          <a:gd name="connsiteX10" fmla="*/ 1143 w 3731"/>
                          <a:gd name="connsiteY10" fmla="*/ 143 h 4238"/>
                          <a:gd name="connsiteX11" fmla="*/ 2477 w 3731"/>
                          <a:gd name="connsiteY11" fmla="*/ 143 h 4238"/>
                          <a:gd name="connsiteX12" fmla="*/ 3524 w 3731"/>
                          <a:gd name="connsiteY12" fmla="*/ 1000 h 4238"/>
                          <a:gd name="connsiteX13" fmla="*/ 3334 w 3731"/>
                          <a:gd name="connsiteY13" fmla="*/ 3096 h 4238"/>
                          <a:gd name="connsiteX14" fmla="*/ 2000 w 3731"/>
                          <a:gd name="connsiteY14" fmla="*/ 4239 h 4238"/>
                          <a:gd name="connsiteX15" fmla="*/ 1810 w 3731"/>
                          <a:gd name="connsiteY15" fmla="*/ 4239 h 423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3731" h="4238">
                            <a:moveTo>
                              <a:pt x="1810" y="4239"/>
                            </a:moveTo>
                            <a:cubicBezTo>
                              <a:pt x="1715" y="4239"/>
                              <a:pt x="1524" y="4143"/>
                              <a:pt x="1429" y="4048"/>
                            </a:cubicBezTo>
                            <a:cubicBezTo>
                              <a:pt x="1238" y="3858"/>
                              <a:pt x="1238" y="3667"/>
                              <a:pt x="1333" y="3477"/>
                            </a:cubicBezTo>
                            <a:cubicBezTo>
                              <a:pt x="1429" y="3286"/>
                              <a:pt x="1524" y="3191"/>
                              <a:pt x="1524" y="3000"/>
                            </a:cubicBezTo>
                            <a:cubicBezTo>
                              <a:pt x="1619" y="2715"/>
                              <a:pt x="1715" y="2524"/>
                              <a:pt x="1810" y="2334"/>
                            </a:cubicBezTo>
                            <a:cubicBezTo>
                              <a:pt x="1905" y="1953"/>
                              <a:pt x="1905" y="1762"/>
                              <a:pt x="1810" y="1762"/>
                            </a:cubicBezTo>
                            <a:cubicBezTo>
                              <a:pt x="1810" y="1667"/>
                              <a:pt x="1715" y="1667"/>
                              <a:pt x="1619" y="1667"/>
                            </a:cubicBezTo>
                            <a:cubicBezTo>
                              <a:pt x="1619" y="1667"/>
                              <a:pt x="1429" y="1667"/>
                              <a:pt x="1048" y="2143"/>
                            </a:cubicBezTo>
                            <a:cubicBezTo>
                              <a:pt x="857" y="2334"/>
                              <a:pt x="667" y="2334"/>
                              <a:pt x="381" y="2334"/>
                            </a:cubicBezTo>
                            <a:cubicBezTo>
                              <a:pt x="191" y="2238"/>
                              <a:pt x="0" y="2048"/>
                              <a:pt x="0" y="1857"/>
                            </a:cubicBezTo>
                            <a:cubicBezTo>
                              <a:pt x="0" y="1286"/>
                              <a:pt x="286" y="524"/>
                              <a:pt x="1143" y="143"/>
                            </a:cubicBezTo>
                            <a:cubicBezTo>
                              <a:pt x="1524" y="-48"/>
                              <a:pt x="2000" y="-48"/>
                              <a:pt x="2477" y="143"/>
                            </a:cubicBezTo>
                            <a:cubicBezTo>
                              <a:pt x="2953" y="333"/>
                              <a:pt x="3334" y="619"/>
                              <a:pt x="3524" y="1000"/>
                            </a:cubicBezTo>
                            <a:cubicBezTo>
                              <a:pt x="3905" y="1762"/>
                              <a:pt x="3715" y="2619"/>
                              <a:pt x="3334" y="3096"/>
                            </a:cubicBezTo>
                            <a:cubicBezTo>
                              <a:pt x="3048" y="3572"/>
                              <a:pt x="2572" y="3953"/>
                              <a:pt x="2000" y="4239"/>
                            </a:cubicBezTo>
                            <a:cubicBezTo>
                              <a:pt x="1905" y="4239"/>
                              <a:pt x="1810" y="4239"/>
                              <a:pt x="1810" y="4239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1001" name="Graphic 1">
                      <a:extLst>
                        <a:ext uri="{FF2B5EF4-FFF2-40B4-BE49-F238E27FC236}">
                          <a16:creationId xmlns:a16="http://schemas.microsoft.com/office/drawing/2014/main" id="{850A49C0-4E08-48AE-B364-59753728ACDA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63088" y="3142892"/>
                      <a:ext cx="4881" cy="2833"/>
                      <a:chOff x="5963088" y="3142892"/>
                      <a:chExt cx="4881" cy="2833"/>
                    </a:xfrm>
                    <a:solidFill>
                      <a:srgbClr val="3F1900"/>
                    </a:solidFill>
                  </p:grpSpPr>
                  <p:sp>
                    <p:nvSpPr>
                      <p:cNvPr id="1005" name="Freeform: Shape 1004">
                        <a:extLst>
                          <a:ext uri="{FF2B5EF4-FFF2-40B4-BE49-F238E27FC236}">
                            <a16:creationId xmlns:a16="http://schemas.microsoft.com/office/drawing/2014/main" id="{6E446995-770F-4486-9181-BE9025D8127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3697" y="3143463"/>
                        <a:ext cx="3669" cy="1786"/>
                      </a:xfrm>
                      <a:custGeom>
                        <a:avLst/>
                        <a:gdLst>
                          <a:gd name="connsiteX0" fmla="*/ 3429 w 3669"/>
                          <a:gd name="connsiteY0" fmla="*/ 1787 h 1786"/>
                          <a:gd name="connsiteX1" fmla="*/ 3048 w 3669"/>
                          <a:gd name="connsiteY1" fmla="*/ 834 h 1786"/>
                          <a:gd name="connsiteX2" fmla="*/ 2191 w 3669"/>
                          <a:gd name="connsiteY2" fmla="*/ 834 h 1786"/>
                          <a:gd name="connsiteX3" fmla="*/ 0 w 3669"/>
                          <a:gd name="connsiteY3" fmla="*/ 1787 h 1786"/>
                          <a:gd name="connsiteX4" fmla="*/ 762 w 3669"/>
                          <a:gd name="connsiteY4" fmla="*/ 739 h 1786"/>
                          <a:gd name="connsiteX5" fmla="*/ 2000 w 3669"/>
                          <a:gd name="connsiteY5" fmla="*/ 72 h 1786"/>
                          <a:gd name="connsiteX6" fmla="*/ 3524 w 3669"/>
                          <a:gd name="connsiteY6" fmla="*/ 453 h 1786"/>
                          <a:gd name="connsiteX7" fmla="*/ 3429 w 3669"/>
                          <a:gd name="connsiteY7" fmla="*/ 1787 h 178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</a:cxnLst>
                        <a:rect l="l" t="t" r="r" b="b"/>
                        <a:pathLst>
                          <a:path w="3669" h="1786">
                            <a:moveTo>
                              <a:pt x="3429" y="1787"/>
                            </a:moveTo>
                            <a:cubicBezTo>
                              <a:pt x="3334" y="1406"/>
                              <a:pt x="3239" y="929"/>
                              <a:pt x="3048" y="834"/>
                            </a:cubicBezTo>
                            <a:cubicBezTo>
                              <a:pt x="2857" y="739"/>
                              <a:pt x="2572" y="739"/>
                              <a:pt x="2191" y="834"/>
                            </a:cubicBezTo>
                            <a:cubicBezTo>
                              <a:pt x="1524" y="1025"/>
                              <a:pt x="762" y="1310"/>
                              <a:pt x="0" y="1787"/>
                            </a:cubicBezTo>
                            <a:cubicBezTo>
                              <a:pt x="95" y="1310"/>
                              <a:pt x="381" y="1025"/>
                              <a:pt x="762" y="739"/>
                            </a:cubicBezTo>
                            <a:cubicBezTo>
                              <a:pt x="1143" y="453"/>
                              <a:pt x="1524" y="263"/>
                              <a:pt x="2000" y="72"/>
                            </a:cubicBezTo>
                            <a:cubicBezTo>
                              <a:pt x="2381" y="-23"/>
                              <a:pt x="3143" y="-118"/>
                              <a:pt x="3524" y="453"/>
                            </a:cubicBezTo>
                            <a:cubicBezTo>
                              <a:pt x="3810" y="929"/>
                              <a:pt x="3620" y="1406"/>
                              <a:pt x="3429" y="1787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1006" name="Freeform: Shape 1005">
                        <a:extLst>
                          <a:ext uri="{FF2B5EF4-FFF2-40B4-BE49-F238E27FC236}">
                            <a16:creationId xmlns:a16="http://schemas.microsoft.com/office/drawing/2014/main" id="{156D2816-105A-4D26-81E2-2E9410A4118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3088" y="3142892"/>
                        <a:ext cx="4881" cy="2833"/>
                      </a:xfrm>
                      <a:custGeom>
                        <a:avLst/>
                        <a:gdLst>
                          <a:gd name="connsiteX0" fmla="*/ 4038 w 4881"/>
                          <a:gd name="connsiteY0" fmla="*/ 2834 h 2833"/>
                          <a:gd name="connsiteX1" fmla="*/ 3943 w 4881"/>
                          <a:gd name="connsiteY1" fmla="*/ 2834 h 2833"/>
                          <a:gd name="connsiteX2" fmla="*/ 3466 w 4881"/>
                          <a:gd name="connsiteY2" fmla="*/ 2357 h 2833"/>
                          <a:gd name="connsiteX3" fmla="*/ 3466 w 4881"/>
                          <a:gd name="connsiteY3" fmla="*/ 2357 h 2833"/>
                          <a:gd name="connsiteX4" fmla="*/ 3276 w 4881"/>
                          <a:gd name="connsiteY4" fmla="*/ 1691 h 2833"/>
                          <a:gd name="connsiteX5" fmla="*/ 2895 w 4881"/>
                          <a:gd name="connsiteY5" fmla="*/ 1786 h 2833"/>
                          <a:gd name="connsiteX6" fmla="*/ 895 w 4881"/>
                          <a:gd name="connsiteY6" fmla="*/ 2738 h 2833"/>
                          <a:gd name="connsiteX7" fmla="*/ 228 w 4881"/>
                          <a:gd name="connsiteY7" fmla="*/ 2738 h 2833"/>
                          <a:gd name="connsiteX8" fmla="*/ 37 w 4881"/>
                          <a:gd name="connsiteY8" fmla="*/ 2167 h 2833"/>
                          <a:gd name="connsiteX9" fmla="*/ 990 w 4881"/>
                          <a:gd name="connsiteY9" fmla="*/ 833 h 2833"/>
                          <a:gd name="connsiteX10" fmla="*/ 2419 w 4881"/>
                          <a:gd name="connsiteY10" fmla="*/ 71 h 2833"/>
                          <a:gd name="connsiteX11" fmla="*/ 4609 w 4881"/>
                          <a:gd name="connsiteY11" fmla="*/ 643 h 2833"/>
                          <a:gd name="connsiteX12" fmla="*/ 4514 w 4881"/>
                          <a:gd name="connsiteY12" fmla="*/ 2548 h 2833"/>
                          <a:gd name="connsiteX13" fmla="*/ 4038 w 4881"/>
                          <a:gd name="connsiteY13" fmla="*/ 2834 h 283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</a:cxnLst>
                        <a:rect l="l" t="t" r="r" b="b"/>
                        <a:pathLst>
                          <a:path w="4881" h="2833">
                            <a:moveTo>
                              <a:pt x="4038" y="2834"/>
                            </a:moveTo>
                            <a:cubicBezTo>
                              <a:pt x="4038" y="2834"/>
                              <a:pt x="3943" y="2834"/>
                              <a:pt x="3943" y="2834"/>
                            </a:cubicBezTo>
                            <a:cubicBezTo>
                              <a:pt x="3752" y="2834"/>
                              <a:pt x="3562" y="2643"/>
                              <a:pt x="3466" y="2357"/>
                            </a:cubicBezTo>
                            <a:lnTo>
                              <a:pt x="3466" y="2357"/>
                            </a:lnTo>
                            <a:cubicBezTo>
                              <a:pt x="3466" y="2167"/>
                              <a:pt x="3371" y="1881"/>
                              <a:pt x="3276" y="1691"/>
                            </a:cubicBezTo>
                            <a:cubicBezTo>
                              <a:pt x="3276" y="1691"/>
                              <a:pt x="3085" y="1691"/>
                              <a:pt x="2895" y="1786"/>
                            </a:cubicBezTo>
                            <a:cubicBezTo>
                              <a:pt x="2228" y="1976"/>
                              <a:pt x="1561" y="2262"/>
                              <a:pt x="895" y="2738"/>
                            </a:cubicBezTo>
                            <a:cubicBezTo>
                              <a:pt x="704" y="2834"/>
                              <a:pt x="418" y="2834"/>
                              <a:pt x="228" y="2738"/>
                            </a:cubicBezTo>
                            <a:cubicBezTo>
                              <a:pt x="37" y="2643"/>
                              <a:pt x="-58" y="2357"/>
                              <a:pt x="37" y="2167"/>
                            </a:cubicBezTo>
                            <a:cubicBezTo>
                              <a:pt x="133" y="1691"/>
                              <a:pt x="418" y="1214"/>
                              <a:pt x="990" y="833"/>
                            </a:cubicBezTo>
                            <a:cubicBezTo>
                              <a:pt x="1371" y="452"/>
                              <a:pt x="1847" y="262"/>
                              <a:pt x="2419" y="71"/>
                            </a:cubicBezTo>
                            <a:cubicBezTo>
                              <a:pt x="3466" y="-119"/>
                              <a:pt x="4133" y="71"/>
                              <a:pt x="4609" y="643"/>
                            </a:cubicBezTo>
                            <a:cubicBezTo>
                              <a:pt x="5181" y="1595"/>
                              <a:pt x="4705" y="2262"/>
                              <a:pt x="4514" y="2548"/>
                            </a:cubicBezTo>
                            <a:cubicBezTo>
                              <a:pt x="4419" y="2738"/>
                              <a:pt x="4228" y="2834"/>
                              <a:pt x="4038" y="2834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1002" name="Graphic 1">
                      <a:extLst>
                        <a:ext uri="{FF2B5EF4-FFF2-40B4-BE49-F238E27FC236}">
                          <a16:creationId xmlns:a16="http://schemas.microsoft.com/office/drawing/2014/main" id="{F3990B23-7594-4172-A193-CFC4794A9DE1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62774" y="3139535"/>
                      <a:ext cx="2994" cy="4095"/>
                      <a:chOff x="5962774" y="3139535"/>
                      <a:chExt cx="2994" cy="4095"/>
                    </a:xfrm>
                    <a:solidFill>
                      <a:srgbClr val="3F1900"/>
                    </a:solidFill>
                  </p:grpSpPr>
                  <p:sp>
                    <p:nvSpPr>
                      <p:cNvPr id="1003" name="Freeform: Shape 1002">
                        <a:extLst>
                          <a:ext uri="{FF2B5EF4-FFF2-40B4-BE49-F238E27FC236}">
                            <a16:creationId xmlns:a16="http://schemas.microsoft.com/office/drawing/2014/main" id="{A5253C54-A7D2-4022-BCC8-F31A12CE8A5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3365" y="3140106"/>
                        <a:ext cx="1951" cy="3047"/>
                      </a:xfrm>
                      <a:custGeom>
                        <a:avLst/>
                        <a:gdLst>
                          <a:gd name="connsiteX0" fmla="*/ 141 w 1951"/>
                          <a:gd name="connsiteY0" fmla="*/ 3048 h 3047"/>
                          <a:gd name="connsiteX1" fmla="*/ 332 w 1951"/>
                          <a:gd name="connsiteY1" fmla="*/ 1143 h 3047"/>
                          <a:gd name="connsiteX2" fmla="*/ 999 w 1951"/>
                          <a:gd name="connsiteY2" fmla="*/ 381 h 3047"/>
                          <a:gd name="connsiteX3" fmla="*/ 1951 w 1951"/>
                          <a:gd name="connsiteY3" fmla="*/ 0 h 3047"/>
                          <a:gd name="connsiteX4" fmla="*/ 1094 w 1951"/>
                          <a:gd name="connsiteY4" fmla="*/ 1524 h 3047"/>
                          <a:gd name="connsiteX5" fmla="*/ 141 w 1951"/>
                          <a:gd name="connsiteY5" fmla="*/ 3048 h 304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1951" h="3047">
                            <a:moveTo>
                              <a:pt x="141" y="3048"/>
                            </a:moveTo>
                            <a:cubicBezTo>
                              <a:pt x="-144" y="2381"/>
                              <a:pt x="46" y="1714"/>
                              <a:pt x="332" y="1143"/>
                            </a:cubicBezTo>
                            <a:cubicBezTo>
                              <a:pt x="522" y="857"/>
                              <a:pt x="713" y="571"/>
                              <a:pt x="999" y="381"/>
                            </a:cubicBezTo>
                            <a:cubicBezTo>
                              <a:pt x="1284" y="190"/>
                              <a:pt x="1570" y="0"/>
                              <a:pt x="1951" y="0"/>
                            </a:cubicBezTo>
                            <a:cubicBezTo>
                              <a:pt x="1570" y="571"/>
                              <a:pt x="1380" y="1048"/>
                              <a:pt x="1094" y="1524"/>
                            </a:cubicBezTo>
                            <a:cubicBezTo>
                              <a:pt x="808" y="2000"/>
                              <a:pt x="522" y="2477"/>
                              <a:pt x="141" y="3048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1004" name="Freeform: Shape 1003">
                        <a:extLst>
                          <a:ext uri="{FF2B5EF4-FFF2-40B4-BE49-F238E27FC236}">
                            <a16:creationId xmlns:a16="http://schemas.microsoft.com/office/drawing/2014/main" id="{13432D69-7904-4FAB-A353-3C89A3FF038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2774" y="3139535"/>
                        <a:ext cx="2994" cy="4095"/>
                      </a:xfrm>
                      <a:custGeom>
                        <a:avLst/>
                        <a:gdLst>
                          <a:gd name="connsiteX0" fmla="*/ 732 w 2994"/>
                          <a:gd name="connsiteY0" fmla="*/ 4096 h 4095"/>
                          <a:gd name="connsiteX1" fmla="*/ 732 w 2994"/>
                          <a:gd name="connsiteY1" fmla="*/ 4096 h 4095"/>
                          <a:gd name="connsiteX2" fmla="*/ 161 w 2994"/>
                          <a:gd name="connsiteY2" fmla="*/ 3715 h 4095"/>
                          <a:gd name="connsiteX3" fmla="*/ 447 w 2994"/>
                          <a:gd name="connsiteY3" fmla="*/ 1429 h 4095"/>
                          <a:gd name="connsiteX4" fmla="*/ 1208 w 2994"/>
                          <a:gd name="connsiteY4" fmla="*/ 476 h 4095"/>
                          <a:gd name="connsiteX5" fmla="*/ 2447 w 2994"/>
                          <a:gd name="connsiteY5" fmla="*/ 0 h 4095"/>
                          <a:gd name="connsiteX6" fmla="*/ 2447 w 2994"/>
                          <a:gd name="connsiteY6" fmla="*/ 0 h 4095"/>
                          <a:gd name="connsiteX7" fmla="*/ 2923 w 2994"/>
                          <a:gd name="connsiteY7" fmla="*/ 286 h 4095"/>
                          <a:gd name="connsiteX8" fmla="*/ 2923 w 2994"/>
                          <a:gd name="connsiteY8" fmla="*/ 857 h 4095"/>
                          <a:gd name="connsiteX9" fmla="*/ 2447 w 2994"/>
                          <a:gd name="connsiteY9" fmla="*/ 1810 h 4095"/>
                          <a:gd name="connsiteX10" fmla="*/ 2161 w 2994"/>
                          <a:gd name="connsiteY10" fmla="*/ 2381 h 4095"/>
                          <a:gd name="connsiteX11" fmla="*/ 2066 w 2994"/>
                          <a:gd name="connsiteY11" fmla="*/ 2572 h 4095"/>
                          <a:gd name="connsiteX12" fmla="*/ 1113 w 2994"/>
                          <a:gd name="connsiteY12" fmla="*/ 4001 h 4095"/>
                          <a:gd name="connsiteX13" fmla="*/ 732 w 2994"/>
                          <a:gd name="connsiteY13" fmla="*/ 4096 h 409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</a:cxnLst>
                        <a:rect l="l" t="t" r="r" b="b"/>
                        <a:pathLst>
                          <a:path w="2994" h="4095">
                            <a:moveTo>
                              <a:pt x="732" y="4096"/>
                            </a:moveTo>
                            <a:cubicBezTo>
                              <a:pt x="732" y="4096"/>
                              <a:pt x="732" y="4096"/>
                              <a:pt x="732" y="4096"/>
                            </a:cubicBezTo>
                            <a:cubicBezTo>
                              <a:pt x="447" y="4096"/>
                              <a:pt x="256" y="3905"/>
                              <a:pt x="161" y="3715"/>
                            </a:cubicBezTo>
                            <a:cubicBezTo>
                              <a:pt x="-125" y="3048"/>
                              <a:pt x="-30" y="2191"/>
                              <a:pt x="447" y="1429"/>
                            </a:cubicBezTo>
                            <a:cubicBezTo>
                              <a:pt x="637" y="1143"/>
                              <a:pt x="827" y="762"/>
                              <a:pt x="1208" y="476"/>
                            </a:cubicBezTo>
                            <a:cubicBezTo>
                              <a:pt x="1589" y="191"/>
                              <a:pt x="2066" y="0"/>
                              <a:pt x="2447" y="0"/>
                            </a:cubicBezTo>
                            <a:cubicBezTo>
                              <a:pt x="2447" y="0"/>
                              <a:pt x="2447" y="0"/>
                              <a:pt x="2447" y="0"/>
                            </a:cubicBezTo>
                            <a:cubicBezTo>
                              <a:pt x="2637" y="0"/>
                              <a:pt x="2828" y="95"/>
                              <a:pt x="2923" y="286"/>
                            </a:cubicBezTo>
                            <a:cubicBezTo>
                              <a:pt x="3018" y="476"/>
                              <a:pt x="3018" y="667"/>
                              <a:pt x="2923" y="857"/>
                            </a:cubicBezTo>
                            <a:cubicBezTo>
                              <a:pt x="2732" y="1238"/>
                              <a:pt x="2542" y="1524"/>
                              <a:pt x="2447" y="1810"/>
                            </a:cubicBezTo>
                            <a:cubicBezTo>
                              <a:pt x="2351" y="2000"/>
                              <a:pt x="2256" y="2191"/>
                              <a:pt x="2161" y="2381"/>
                            </a:cubicBezTo>
                            <a:lnTo>
                              <a:pt x="2066" y="2572"/>
                            </a:lnTo>
                            <a:cubicBezTo>
                              <a:pt x="1780" y="3048"/>
                              <a:pt x="1494" y="3524"/>
                              <a:pt x="1113" y="4001"/>
                            </a:cubicBezTo>
                            <a:cubicBezTo>
                              <a:pt x="1113" y="4001"/>
                              <a:pt x="923" y="4096"/>
                              <a:pt x="732" y="4096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</p:grpSp>
              <p:grpSp>
                <p:nvGrpSpPr>
                  <p:cNvPr id="928" name="Graphic 1">
                    <a:extLst>
                      <a:ext uri="{FF2B5EF4-FFF2-40B4-BE49-F238E27FC236}">
                        <a16:creationId xmlns:a16="http://schemas.microsoft.com/office/drawing/2014/main" id="{6908AA6F-7301-4977-812C-262A45CB4D1D}"/>
                      </a:ext>
                    </a:extLst>
                  </p:cNvPr>
                  <p:cNvGrpSpPr/>
                  <p:nvPr/>
                </p:nvGrpSpPr>
                <p:grpSpPr>
                  <a:xfrm>
                    <a:off x="5953124" y="3149726"/>
                    <a:ext cx="17907" cy="8382"/>
                    <a:chOff x="5953124" y="3149726"/>
                    <a:chExt cx="17907" cy="8382"/>
                  </a:xfrm>
                  <a:solidFill>
                    <a:srgbClr val="3F1900"/>
                  </a:solidFill>
                </p:grpSpPr>
                <p:grpSp>
                  <p:nvGrpSpPr>
                    <p:cNvPr id="978" name="Graphic 1">
                      <a:extLst>
                        <a:ext uri="{FF2B5EF4-FFF2-40B4-BE49-F238E27FC236}">
                          <a16:creationId xmlns:a16="http://schemas.microsoft.com/office/drawing/2014/main" id="{7CB38CFD-3D14-4B3A-B463-9761E12B266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53124" y="3151060"/>
                      <a:ext cx="17907" cy="5619"/>
                      <a:chOff x="5953124" y="3151060"/>
                      <a:chExt cx="17907" cy="5619"/>
                    </a:xfrm>
                    <a:solidFill>
                      <a:srgbClr val="3F1900"/>
                    </a:solidFill>
                  </p:grpSpPr>
                  <p:sp>
                    <p:nvSpPr>
                      <p:cNvPr id="997" name="Freeform: Shape 996">
                        <a:extLst>
                          <a:ext uri="{FF2B5EF4-FFF2-40B4-BE49-F238E27FC236}">
                            <a16:creationId xmlns:a16="http://schemas.microsoft.com/office/drawing/2014/main" id="{6863BE67-0F4B-44A2-8816-F555AC88D11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53696" y="3151632"/>
                        <a:ext cx="16859" cy="4609"/>
                      </a:xfrm>
                      <a:custGeom>
                        <a:avLst/>
                        <a:gdLst>
                          <a:gd name="connsiteX0" fmla="*/ 4572 w 16859"/>
                          <a:gd name="connsiteY0" fmla="*/ 2381 h 4609"/>
                          <a:gd name="connsiteX1" fmla="*/ 7239 w 16859"/>
                          <a:gd name="connsiteY1" fmla="*/ 952 h 4609"/>
                          <a:gd name="connsiteX2" fmla="*/ 10382 w 16859"/>
                          <a:gd name="connsiteY2" fmla="*/ 667 h 4609"/>
                          <a:gd name="connsiteX3" fmla="*/ 16573 w 16859"/>
                          <a:gd name="connsiteY3" fmla="*/ 1619 h 4609"/>
                          <a:gd name="connsiteX4" fmla="*/ 16859 w 16859"/>
                          <a:gd name="connsiteY4" fmla="*/ 2000 h 4609"/>
                          <a:gd name="connsiteX5" fmla="*/ 16764 w 16859"/>
                          <a:gd name="connsiteY5" fmla="*/ 2095 h 4609"/>
                          <a:gd name="connsiteX6" fmla="*/ 12859 w 16859"/>
                          <a:gd name="connsiteY6" fmla="*/ 4001 h 4609"/>
                          <a:gd name="connsiteX7" fmla="*/ 8572 w 16859"/>
                          <a:gd name="connsiteY7" fmla="*/ 4191 h 4609"/>
                          <a:gd name="connsiteX8" fmla="*/ 4477 w 16859"/>
                          <a:gd name="connsiteY8" fmla="*/ 3429 h 4609"/>
                          <a:gd name="connsiteX9" fmla="*/ 571 w 16859"/>
                          <a:gd name="connsiteY9" fmla="*/ 4572 h 4609"/>
                          <a:gd name="connsiteX10" fmla="*/ 571 w 16859"/>
                          <a:gd name="connsiteY10" fmla="*/ 4572 h 4609"/>
                          <a:gd name="connsiteX11" fmla="*/ 191 w 16859"/>
                          <a:gd name="connsiteY11" fmla="*/ 4382 h 4609"/>
                          <a:gd name="connsiteX12" fmla="*/ 191 w 16859"/>
                          <a:gd name="connsiteY12" fmla="*/ 4191 h 4609"/>
                          <a:gd name="connsiteX13" fmla="*/ 0 w 16859"/>
                          <a:gd name="connsiteY13" fmla="*/ 190 h 4609"/>
                          <a:gd name="connsiteX14" fmla="*/ 0 w 16859"/>
                          <a:gd name="connsiteY14" fmla="*/ 190 h 4609"/>
                          <a:gd name="connsiteX15" fmla="*/ 191 w 16859"/>
                          <a:gd name="connsiteY15" fmla="*/ 0 h 4609"/>
                          <a:gd name="connsiteX16" fmla="*/ 286 w 16859"/>
                          <a:gd name="connsiteY16" fmla="*/ 0 h 4609"/>
                          <a:gd name="connsiteX17" fmla="*/ 2857 w 16859"/>
                          <a:gd name="connsiteY17" fmla="*/ 667 h 4609"/>
                          <a:gd name="connsiteX18" fmla="*/ 4000 w 16859"/>
                          <a:gd name="connsiteY18" fmla="*/ 1333 h 4609"/>
                          <a:gd name="connsiteX19" fmla="*/ 4572 w 16859"/>
                          <a:gd name="connsiteY19" fmla="*/ 2381 h 4609"/>
                          <a:gd name="connsiteX20" fmla="*/ 4572 w 16859"/>
                          <a:gd name="connsiteY20" fmla="*/ 2381 h 4609"/>
                          <a:gd name="connsiteX21" fmla="*/ 3905 w 16859"/>
                          <a:gd name="connsiteY21" fmla="*/ 1429 h 4609"/>
                          <a:gd name="connsiteX22" fmla="*/ 2667 w 16859"/>
                          <a:gd name="connsiteY22" fmla="*/ 857 h 4609"/>
                          <a:gd name="connsiteX23" fmla="*/ 95 w 16859"/>
                          <a:gd name="connsiteY23" fmla="*/ 381 h 4609"/>
                          <a:gd name="connsiteX24" fmla="*/ 381 w 16859"/>
                          <a:gd name="connsiteY24" fmla="*/ 95 h 4609"/>
                          <a:gd name="connsiteX25" fmla="*/ 762 w 16859"/>
                          <a:gd name="connsiteY25" fmla="*/ 4286 h 4609"/>
                          <a:gd name="connsiteX26" fmla="*/ 381 w 16859"/>
                          <a:gd name="connsiteY26" fmla="*/ 3905 h 4609"/>
                          <a:gd name="connsiteX27" fmla="*/ 4477 w 16859"/>
                          <a:gd name="connsiteY27" fmla="*/ 2572 h 4609"/>
                          <a:gd name="connsiteX28" fmla="*/ 8668 w 16859"/>
                          <a:gd name="connsiteY28" fmla="*/ 3238 h 4609"/>
                          <a:gd name="connsiteX29" fmla="*/ 12859 w 16859"/>
                          <a:gd name="connsiteY29" fmla="*/ 3143 h 4609"/>
                          <a:gd name="connsiteX30" fmla="*/ 16288 w 16859"/>
                          <a:gd name="connsiteY30" fmla="*/ 1619 h 4609"/>
                          <a:gd name="connsiteX31" fmla="*/ 16478 w 16859"/>
                          <a:gd name="connsiteY31" fmla="*/ 2095 h 4609"/>
                          <a:gd name="connsiteX32" fmla="*/ 10477 w 16859"/>
                          <a:gd name="connsiteY32" fmla="*/ 952 h 4609"/>
                          <a:gd name="connsiteX33" fmla="*/ 7334 w 16859"/>
                          <a:gd name="connsiteY33" fmla="*/ 1143 h 4609"/>
                          <a:gd name="connsiteX34" fmla="*/ 4572 w 16859"/>
                          <a:gd name="connsiteY34" fmla="*/ 2381 h 460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</a:cxnLst>
                        <a:rect l="l" t="t" r="r" b="b"/>
                        <a:pathLst>
                          <a:path w="16859" h="4609">
                            <a:moveTo>
                              <a:pt x="4572" y="2381"/>
                            </a:moveTo>
                            <a:cubicBezTo>
                              <a:pt x="5239" y="1619"/>
                              <a:pt x="6286" y="1143"/>
                              <a:pt x="7239" y="952"/>
                            </a:cubicBezTo>
                            <a:cubicBezTo>
                              <a:pt x="8287" y="667"/>
                              <a:pt x="9334" y="667"/>
                              <a:pt x="10382" y="667"/>
                            </a:cubicBezTo>
                            <a:cubicBezTo>
                              <a:pt x="12478" y="762"/>
                              <a:pt x="14573" y="1048"/>
                              <a:pt x="16573" y="1619"/>
                            </a:cubicBezTo>
                            <a:cubicBezTo>
                              <a:pt x="16764" y="1714"/>
                              <a:pt x="16859" y="1905"/>
                              <a:pt x="16859" y="2000"/>
                            </a:cubicBezTo>
                            <a:cubicBezTo>
                              <a:pt x="16859" y="2000"/>
                              <a:pt x="16859" y="2095"/>
                              <a:pt x="16764" y="2095"/>
                            </a:cubicBezTo>
                            <a:cubicBezTo>
                              <a:pt x="15811" y="3429"/>
                              <a:pt x="14192" y="3810"/>
                              <a:pt x="12859" y="4001"/>
                            </a:cubicBezTo>
                            <a:cubicBezTo>
                              <a:pt x="11430" y="4191"/>
                              <a:pt x="10001" y="4191"/>
                              <a:pt x="8572" y="4191"/>
                            </a:cubicBezTo>
                            <a:cubicBezTo>
                              <a:pt x="7048" y="4191"/>
                              <a:pt x="5715" y="3238"/>
                              <a:pt x="4477" y="3429"/>
                            </a:cubicBezTo>
                            <a:cubicBezTo>
                              <a:pt x="3143" y="3620"/>
                              <a:pt x="1810" y="4096"/>
                              <a:pt x="571" y="4572"/>
                            </a:cubicBezTo>
                            <a:lnTo>
                              <a:pt x="571" y="4572"/>
                            </a:lnTo>
                            <a:cubicBezTo>
                              <a:pt x="381" y="4667"/>
                              <a:pt x="191" y="4572"/>
                              <a:pt x="191" y="4382"/>
                            </a:cubicBezTo>
                            <a:cubicBezTo>
                              <a:pt x="191" y="4286"/>
                              <a:pt x="191" y="4286"/>
                              <a:pt x="191" y="4191"/>
                            </a:cubicBezTo>
                            <a:cubicBezTo>
                              <a:pt x="571" y="2953"/>
                              <a:pt x="286" y="1524"/>
                              <a:pt x="0" y="190"/>
                            </a:cubicBezTo>
                            <a:lnTo>
                              <a:pt x="0" y="190"/>
                            </a:lnTo>
                            <a:cubicBezTo>
                              <a:pt x="0" y="95"/>
                              <a:pt x="95" y="0"/>
                              <a:pt x="191" y="0"/>
                            </a:cubicBezTo>
                            <a:cubicBezTo>
                              <a:pt x="191" y="0"/>
                              <a:pt x="286" y="0"/>
                              <a:pt x="286" y="0"/>
                            </a:cubicBezTo>
                            <a:cubicBezTo>
                              <a:pt x="1143" y="190"/>
                              <a:pt x="2000" y="381"/>
                              <a:pt x="2857" y="667"/>
                            </a:cubicBezTo>
                            <a:cubicBezTo>
                              <a:pt x="3239" y="857"/>
                              <a:pt x="3715" y="1048"/>
                              <a:pt x="4000" y="1333"/>
                            </a:cubicBezTo>
                            <a:cubicBezTo>
                              <a:pt x="4286" y="1524"/>
                              <a:pt x="4572" y="1905"/>
                              <a:pt x="4572" y="2381"/>
                            </a:cubicBezTo>
                            <a:close/>
                            <a:moveTo>
                              <a:pt x="4572" y="2381"/>
                            </a:moveTo>
                            <a:cubicBezTo>
                              <a:pt x="4572" y="1905"/>
                              <a:pt x="4191" y="1619"/>
                              <a:pt x="3905" y="1429"/>
                            </a:cubicBezTo>
                            <a:cubicBezTo>
                              <a:pt x="3524" y="1143"/>
                              <a:pt x="3143" y="952"/>
                              <a:pt x="2667" y="857"/>
                            </a:cubicBezTo>
                            <a:cubicBezTo>
                              <a:pt x="1810" y="571"/>
                              <a:pt x="952" y="476"/>
                              <a:pt x="95" y="381"/>
                            </a:cubicBezTo>
                            <a:lnTo>
                              <a:pt x="381" y="95"/>
                            </a:lnTo>
                            <a:cubicBezTo>
                              <a:pt x="667" y="1429"/>
                              <a:pt x="1048" y="2857"/>
                              <a:pt x="762" y="4286"/>
                            </a:cubicBezTo>
                            <a:lnTo>
                              <a:pt x="381" y="3905"/>
                            </a:lnTo>
                            <a:cubicBezTo>
                              <a:pt x="1715" y="3334"/>
                              <a:pt x="2953" y="2857"/>
                              <a:pt x="4477" y="2572"/>
                            </a:cubicBezTo>
                            <a:cubicBezTo>
                              <a:pt x="6096" y="2381"/>
                              <a:pt x="7334" y="3334"/>
                              <a:pt x="8668" y="3238"/>
                            </a:cubicBezTo>
                            <a:cubicBezTo>
                              <a:pt x="10096" y="3238"/>
                              <a:pt x="11430" y="3334"/>
                              <a:pt x="12859" y="3143"/>
                            </a:cubicBezTo>
                            <a:cubicBezTo>
                              <a:pt x="14192" y="2953"/>
                              <a:pt x="15621" y="2572"/>
                              <a:pt x="16288" y="1619"/>
                            </a:cubicBezTo>
                            <a:lnTo>
                              <a:pt x="16478" y="2095"/>
                            </a:lnTo>
                            <a:cubicBezTo>
                              <a:pt x="14573" y="1524"/>
                              <a:pt x="12478" y="1143"/>
                              <a:pt x="10477" y="952"/>
                            </a:cubicBezTo>
                            <a:cubicBezTo>
                              <a:pt x="9334" y="1048"/>
                              <a:pt x="8287" y="1048"/>
                              <a:pt x="7334" y="1143"/>
                            </a:cubicBezTo>
                            <a:cubicBezTo>
                              <a:pt x="6286" y="1333"/>
                              <a:pt x="5334" y="1714"/>
                              <a:pt x="4572" y="2381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998" name="Freeform: Shape 997">
                        <a:extLst>
                          <a:ext uri="{FF2B5EF4-FFF2-40B4-BE49-F238E27FC236}">
                            <a16:creationId xmlns:a16="http://schemas.microsoft.com/office/drawing/2014/main" id="{11A76376-D7C3-477D-9333-8E648D5C267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53124" y="3151060"/>
                        <a:ext cx="17907" cy="5619"/>
                      </a:xfrm>
                      <a:custGeom>
                        <a:avLst/>
                        <a:gdLst>
                          <a:gd name="connsiteX0" fmla="*/ 1048 w 17907"/>
                          <a:gd name="connsiteY0" fmla="*/ 5620 h 5619"/>
                          <a:gd name="connsiteX1" fmla="*/ 191 w 17907"/>
                          <a:gd name="connsiteY1" fmla="*/ 5048 h 5619"/>
                          <a:gd name="connsiteX2" fmla="*/ 191 w 17907"/>
                          <a:gd name="connsiteY2" fmla="*/ 4572 h 5619"/>
                          <a:gd name="connsiteX3" fmla="*/ 95 w 17907"/>
                          <a:gd name="connsiteY3" fmla="*/ 1048 h 5619"/>
                          <a:gd name="connsiteX4" fmla="*/ 0 w 17907"/>
                          <a:gd name="connsiteY4" fmla="*/ 857 h 5619"/>
                          <a:gd name="connsiteX5" fmla="*/ 95 w 17907"/>
                          <a:gd name="connsiteY5" fmla="*/ 286 h 5619"/>
                          <a:gd name="connsiteX6" fmla="*/ 572 w 17907"/>
                          <a:gd name="connsiteY6" fmla="*/ 0 h 5619"/>
                          <a:gd name="connsiteX7" fmla="*/ 857 w 17907"/>
                          <a:gd name="connsiteY7" fmla="*/ 0 h 5619"/>
                          <a:gd name="connsiteX8" fmla="*/ 3524 w 17907"/>
                          <a:gd name="connsiteY8" fmla="*/ 762 h 5619"/>
                          <a:gd name="connsiteX9" fmla="*/ 4858 w 17907"/>
                          <a:gd name="connsiteY9" fmla="*/ 1524 h 5619"/>
                          <a:gd name="connsiteX10" fmla="*/ 5334 w 17907"/>
                          <a:gd name="connsiteY10" fmla="*/ 2095 h 5619"/>
                          <a:gd name="connsiteX11" fmla="*/ 7620 w 17907"/>
                          <a:gd name="connsiteY11" fmla="*/ 1048 h 5619"/>
                          <a:gd name="connsiteX12" fmla="*/ 10858 w 17907"/>
                          <a:gd name="connsiteY12" fmla="*/ 762 h 5619"/>
                          <a:gd name="connsiteX13" fmla="*/ 17240 w 17907"/>
                          <a:gd name="connsiteY13" fmla="*/ 1714 h 5619"/>
                          <a:gd name="connsiteX14" fmla="*/ 17812 w 17907"/>
                          <a:gd name="connsiteY14" fmla="*/ 2095 h 5619"/>
                          <a:gd name="connsiteX15" fmla="*/ 17907 w 17907"/>
                          <a:gd name="connsiteY15" fmla="*/ 2762 h 5619"/>
                          <a:gd name="connsiteX16" fmla="*/ 17812 w 17907"/>
                          <a:gd name="connsiteY16" fmla="*/ 2953 h 5619"/>
                          <a:gd name="connsiteX17" fmla="*/ 13525 w 17907"/>
                          <a:gd name="connsiteY17" fmla="*/ 5143 h 5619"/>
                          <a:gd name="connsiteX18" fmla="*/ 9144 w 17907"/>
                          <a:gd name="connsiteY18" fmla="*/ 5334 h 5619"/>
                          <a:gd name="connsiteX19" fmla="*/ 6953 w 17907"/>
                          <a:gd name="connsiteY19" fmla="*/ 4858 h 5619"/>
                          <a:gd name="connsiteX20" fmla="*/ 5239 w 17907"/>
                          <a:gd name="connsiteY20" fmla="*/ 4572 h 5619"/>
                          <a:gd name="connsiteX21" fmla="*/ 2096 w 17907"/>
                          <a:gd name="connsiteY21" fmla="*/ 5524 h 5619"/>
                          <a:gd name="connsiteX22" fmla="*/ 1333 w 17907"/>
                          <a:gd name="connsiteY22" fmla="*/ 5524 h 5619"/>
                          <a:gd name="connsiteX23" fmla="*/ 1048 w 17907"/>
                          <a:gd name="connsiteY23" fmla="*/ 5620 h 5619"/>
                          <a:gd name="connsiteX24" fmla="*/ 1715 w 17907"/>
                          <a:gd name="connsiteY24" fmla="*/ 1619 h 5619"/>
                          <a:gd name="connsiteX25" fmla="*/ 2000 w 17907"/>
                          <a:gd name="connsiteY25" fmla="*/ 3524 h 5619"/>
                          <a:gd name="connsiteX26" fmla="*/ 4477 w 17907"/>
                          <a:gd name="connsiteY26" fmla="*/ 2762 h 5619"/>
                          <a:gd name="connsiteX27" fmla="*/ 4096 w 17907"/>
                          <a:gd name="connsiteY27" fmla="*/ 2381 h 5619"/>
                          <a:gd name="connsiteX28" fmla="*/ 3048 w 17907"/>
                          <a:gd name="connsiteY28" fmla="*/ 1905 h 5619"/>
                          <a:gd name="connsiteX29" fmla="*/ 1715 w 17907"/>
                          <a:gd name="connsiteY29" fmla="*/ 1619 h 5619"/>
                          <a:gd name="connsiteX30" fmla="*/ 9144 w 17907"/>
                          <a:gd name="connsiteY30" fmla="*/ 3334 h 5619"/>
                          <a:gd name="connsiteX31" fmla="*/ 9620 w 17907"/>
                          <a:gd name="connsiteY31" fmla="*/ 3334 h 5619"/>
                          <a:gd name="connsiteX32" fmla="*/ 13240 w 17907"/>
                          <a:gd name="connsiteY32" fmla="*/ 3238 h 5619"/>
                          <a:gd name="connsiteX33" fmla="*/ 15050 w 17907"/>
                          <a:gd name="connsiteY33" fmla="*/ 2762 h 5619"/>
                          <a:gd name="connsiteX34" fmla="*/ 10858 w 17907"/>
                          <a:gd name="connsiteY34" fmla="*/ 2095 h 5619"/>
                          <a:gd name="connsiteX35" fmla="*/ 7906 w 17907"/>
                          <a:gd name="connsiteY35" fmla="*/ 2191 h 5619"/>
                          <a:gd name="connsiteX36" fmla="*/ 6286 w 17907"/>
                          <a:gd name="connsiteY36" fmla="*/ 2667 h 5619"/>
                          <a:gd name="connsiteX37" fmla="*/ 7525 w 17907"/>
                          <a:gd name="connsiteY37" fmla="*/ 2953 h 5619"/>
                          <a:gd name="connsiteX38" fmla="*/ 9144 w 17907"/>
                          <a:gd name="connsiteY38" fmla="*/ 3334 h 561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</a:cxnLst>
                        <a:rect l="l" t="t" r="r" b="b"/>
                        <a:pathLst>
                          <a:path w="17907" h="5619">
                            <a:moveTo>
                              <a:pt x="1048" y="5620"/>
                            </a:moveTo>
                            <a:cubicBezTo>
                              <a:pt x="667" y="5620"/>
                              <a:pt x="381" y="5429"/>
                              <a:pt x="191" y="5048"/>
                            </a:cubicBezTo>
                            <a:cubicBezTo>
                              <a:pt x="95" y="4858"/>
                              <a:pt x="95" y="4763"/>
                              <a:pt x="191" y="4572"/>
                            </a:cubicBezTo>
                            <a:cubicBezTo>
                              <a:pt x="476" y="3524"/>
                              <a:pt x="286" y="2286"/>
                              <a:pt x="95" y="1048"/>
                            </a:cubicBezTo>
                            <a:lnTo>
                              <a:pt x="0" y="857"/>
                            </a:lnTo>
                            <a:cubicBezTo>
                              <a:pt x="0" y="667"/>
                              <a:pt x="0" y="476"/>
                              <a:pt x="95" y="286"/>
                            </a:cubicBezTo>
                            <a:cubicBezTo>
                              <a:pt x="191" y="95"/>
                              <a:pt x="381" y="0"/>
                              <a:pt x="572" y="0"/>
                            </a:cubicBezTo>
                            <a:cubicBezTo>
                              <a:pt x="667" y="0"/>
                              <a:pt x="762" y="0"/>
                              <a:pt x="857" y="0"/>
                            </a:cubicBezTo>
                            <a:cubicBezTo>
                              <a:pt x="1905" y="190"/>
                              <a:pt x="2762" y="476"/>
                              <a:pt x="3524" y="762"/>
                            </a:cubicBezTo>
                            <a:cubicBezTo>
                              <a:pt x="4096" y="952"/>
                              <a:pt x="4477" y="1238"/>
                              <a:pt x="4858" y="1524"/>
                            </a:cubicBezTo>
                            <a:cubicBezTo>
                              <a:pt x="5048" y="1714"/>
                              <a:pt x="5239" y="1905"/>
                              <a:pt x="5334" y="2095"/>
                            </a:cubicBezTo>
                            <a:cubicBezTo>
                              <a:pt x="5905" y="1619"/>
                              <a:pt x="6668" y="1333"/>
                              <a:pt x="7620" y="1048"/>
                            </a:cubicBezTo>
                            <a:cubicBezTo>
                              <a:pt x="8668" y="762"/>
                              <a:pt x="9620" y="762"/>
                              <a:pt x="10858" y="762"/>
                            </a:cubicBezTo>
                            <a:cubicBezTo>
                              <a:pt x="13049" y="857"/>
                              <a:pt x="15240" y="1143"/>
                              <a:pt x="17240" y="1714"/>
                            </a:cubicBezTo>
                            <a:cubicBezTo>
                              <a:pt x="17431" y="1810"/>
                              <a:pt x="17621" y="1905"/>
                              <a:pt x="17812" y="2095"/>
                            </a:cubicBezTo>
                            <a:cubicBezTo>
                              <a:pt x="17907" y="2286"/>
                              <a:pt x="17907" y="2572"/>
                              <a:pt x="17907" y="2762"/>
                            </a:cubicBezTo>
                            <a:cubicBezTo>
                              <a:pt x="17907" y="2857"/>
                              <a:pt x="17812" y="2953"/>
                              <a:pt x="17812" y="2953"/>
                            </a:cubicBezTo>
                            <a:cubicBezTo>
                              <a:pt x="16764" y="4382"/>
                              <a:pt x="15050" y="4858"/>
                              <a:pt x="13525" y="5143"/>
                            </a:cubicBezTo>
                            <a:cubicBezTo>
                              <a:pt x="11906" y="5429"/>
                              <a:pt x="10287" y="5334"/>
                              <a:pt x="9144" y="5334"/>
                            </a:cubicBezTo>
                            <a:cubicBezTo>
                              <a:pt x="8287" y="5334"/>
                              <a:pt x="7620" y="5048"/>
                              <a:pt x="6953" y="4858"/>
                            </a:cubicBezTo>
                            <a:cubicBezTo>
                              <a:pt x="6286" y="4667"/>
                              <a:pt x="5715" y="4477"/>
                              <a:pt x="5239" y="4572"/>
                            </a:cubicBezTo>
                            <a:cubicBezTo>
                              <a:pt x="4191" y="4763"/>
                              <a:pt x="3143" y="5143"/>
                              <a:pt x="2096" y="5524"/>
                            </a:cubicBezTo>
                            <a:lnTo>
                              <a:pt x="1333" y="5524"/>
                            </a:lnTo>
                            <a:cubicBezTo>
                              <a:pt x="1238" y="5620"/>
                              <a:pt x="1143" y="5620"/>
                              <a:pt x="1048" y="5620"/>
                            </a:cubicBezTo>
                            <a:close/>
                            <a:moveTo>
                              <a:pt x="1715" y="1619"/>
                            </a:moveTo>
                            <a:cubicBezTo>
                              <a:pt x="1810" y="2191"/>
                              <a:pt x="2000" y="2857"/>
                              <a:pt x="2000" y="3524"/>
                            </a:cubicBezTo>
                            <a:cubicBezTo>
                              <a:pt x="2762" y="3238"/>
                              <a:pt x="3620" y="2953"/>
                              <a:pt x="4477" y="2762"/>
                            </a:cubicBezTo>
                            <a:cubicBezTo>
                              <a:pt x="4381" y="2572"/>
                              <a:pt x="4191" y="2476"/>
                              <a:pt x="4096" y="2381"/>
                            </a:cubicBezTo>
                            <a:cubicBezTo>
                              <a:pt x="3810" y="2191"/>
                              <a:pt x="3524" y="2095"/>
                              <a:pt x="3048" y="1905"/>
                            </a:cubicBezTo>
                            <a:cubicBezTo>
                              <a:pt x="2667" y="1810"/>
                              <a:pt x="2191" y="1619"/>
                              <a:pt x="1715" y="1619"/>
                            </a:cubicBezTo>
                            <a:close/>
                            <a:moveTo>
                              <a:pt x="9144" y="3334"/>
                            </a:moveTo>
                            <a:lnTo>
                              <a:pt x="9620" y="3334"/>
                            </a:lnTo>
                            <a:cubicBezTo>
                              <a:pt x="10858" y="3334"/>
                              <a:pt x="12097" y="3334"/>
                              <a:pt x="13240" y="3238"/>
                            </a:cubicBezTo>
                            <a:cubicBezTo>
                              <a:pt x="14002" y="3143"/>
                              <a:pt x="14573" y="2953"/>
                              <a:pt x="15050" y="2762"/>
                            </a:cubicBezTo>
                            <a:cubicBezTo>
                              <a:pt x="13525" y="2381"/>
                              <a:pt x="12192" y="2191"/>
                              <a:pt x="10858" y="2095"/>
                            </a:cubicBezTo>
                            <a:cubicBezTo>
                              <a:pt x="10097" y="2095"/>
                              <a:pt x="8953" y="2000"/>
                              <a:pt x="7906" y="2191"/>
                            </a:cubicBezTo>
                            <a:cubicBezTo>
                              <a:pt x="7334" y="2286"/>
                              <a:pt x="6763" y="2476"/>
                              <a:pt x="6286" y="2667"/>
                            </a:cubicBezTo>
                            <a:cubicBezTo>
                              <a:pt x="6763" y="2762"/>
                              <a:pt x="7144" y="2857"/>
                              <a:pt x="7525" y="2953"/>
                            </a:cubicBezTo>
                            <a:cubicBezTo>
                              <a:pt x="8192" y="3238"/>
                              <a:pt x="8668" y="3334"/>
                              <a:pt x="9144" y="3334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979" name="Graphic 1">
                      <a:extLst>
                        <a:ext uri="{FF2B5EF4-FFF2-40B4-BE49-F238E27FC236}">
                          <a16:creationId xmlns:a16="http://schemas.microsoft.com/office/drawing/2014/main" id="{53EFD064-5D8E-4FF2-B7F6-939221F10603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59397" y="3149726"/>
                      <a:ext cx="9538" cy="5238"/>
                      <a:chOff x="5959397" y="3149726"/>
                      <a:chExt cx="9538" cy="5238"/>
                    </a:xfrm>
                    <a:solidFill>
                      <a:srgbClr val="3F1900"/>
                    </a:solidFill>
                  </p:grpSpPr>
                  <p:sp>
                    <p:nvSpPr>
                      <p:cNvPr id="995" name="Freeform: Shape 994">
                        <a:extLst>
                          <a:ext uri="{FF2B5EF4-FFF2-40B4-BE49-F238E27FC236}">
                            <a16:creationId xmlns:a16="http://schemas.microsoft.com/office/drawing/2014/main" id="{4C437BCE-C484-458D-BA52-D7F295AE6A4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0006" y="3149917"/>
                        <a:ext cx="8358" cy="4476"/>
                      </a:xfrm>
                      <a:custGeom>
                        <a:avLst/>
                        <a:gdLst>
                          <a:gd name="connsiteX0" fmla="*/ 3405 w 8358"/>
                          <a:gd name="connsiteY0" fmla="*/ 4477 h 4476"/>
                          <a:gd name="connsiteX1" fmla="*/ 71 w 8358"/>
                          <a:gd name="connsiteY1" fmla="*/ 857 h 4476"/>
                          <a:gd name="connsiteX2" fmla="*/ 71 w 8358"/>
                          <a:gd name="connsiteY2" fmla="*/ 476 h 4476"/>
                          <a:gd name="connsiteX3" fmla="*/ 357 w 8358"/>
                          <a:gd name="connsiteY3" fmla="*/ 476 h 4476"/>
                          <a:gd name="connsiteX4" fmla="*/ 357 w 8358"/>
                          <a:gd name="connsiteY4" fmla="*/ 476 h 4476"/>
                          <a:gd name="connsiteX5" fmla="*/ 2929 w 8358"/>
                          <a:gd name="connsiteY5" fmla="*/ 1143 h 4476"/>
                          <a:gd name="connsiteX6" fmla="*/ 2929 w 8358"/>
                          <a:gd name="connsiteY6" fmla="*/ 1143 h 4476"/>
                          <a:gd name="connsiteX7" fmla="*/ 2453 w 8358"/>
                          <a:gd name="connsiteY7" fmla="*/ 1524 h 4476"/>
                          <a:gd name="connsiteX8" fmla="*/ 2548 w 8358"/>
                          <a:gd name="connsiteY8" fmla="*/ 857 h 4476"/>
                          <a:gd name="connsiteX9" fmla="*/ 2643 w 8358"/>
                          <a:gd name="connsiteY9" fmla="*/ 381 h 4476"/>
                          <a:gd name="connsiteX10" fmla="*/ 2643 w 8358"/>
                          <a:gd name="connsiteY10" fmla="*/ 286 h 4476"/>
                          <a:gd name="connsiteX11" fmla="*/ 2929 w 8358"/>
                          <a:gd name="connsiteY11" fmla="*/ 0 h 4476"/>
                          <a:gd name="connsiteX12" fmla="*/ 3119 w 8358"/>
                          <a:gd name="connsiteY12" fmla="*/ 0 h 4476"/>
                          <a:gd name="connsiteX13" fmla="*/ 3881 w 8358"/>
                          <a:gd name="connsiteY13" fmla="*/ 667 h 4476"/>
                          <a:gd name="connsiteX14" fmla="*/ 4072 w 8358"/>
                          <a:gd name="connsiteY14" fmla="*/ 857 h 4476"/>
                          <a:gd name="connsiteX15" fmla="*/ 4453 w 8358"/>
                          <a:gd name="connsiteY15" fmla="*/ 1238 h 4476"/>
                          <a:gd name="connsiteX16" fmla="*/ 4834 w 8358"/>
                          <a:gd name="connsiteY16" fmla="*/ 1619 h 4476"/>
                          <a:gd name="connsiteX17" fmla="*/ 5596 w 8358"/>
                          <a:gd name="connsiteY17" fmla="*/ 1429 h 4476"/>
                          <a:gd name="connsiteX18" fmla="*/ 5786 w 8358"/>
                          <a:gd name="connsiteY18" fmla="*/ 1429 h 4476"/>
                          <a:gd name="connsiteX19" fmla="*/ 5882 w 8358"/>
                          <a:gd name="connsiteY19" fmla="*/ 1524 h 4476"/>
                          <a:gd name="connsiteX20" fmla="*/ 6072 w 8358"/>
                          <a:gd name="connsiteY20" fmla="*/ 1619 h 4476"/>
                          <a:gd name="connsiteX21" fmla="*/ 6358 w 8358"/>
                          <a:gd name="connsiteY21" fmla="*/ 1905 h 4476"/>
                          <a:gd name="connsiteX22" fmla="*/ 6929 w 8358"/>
                          <a:gd name="connsiteY22" fmla="*/ 2477 h 4476"/>
                          <a:gd name="connsiteX23" fmla="*/ 8358 w 8358"/>
                          <a:gd name="connsiteY23" fmla="*/ 3334 h 4476"/>
                          <a:gd name="connsiteX24" fmla="*/ 6834 w 8358"/>
                          <a:gd name="connsiteY24" fmla="*/ 2762 h 4476"/>
                          <a:gd name="connsiteX25" fmla="*/ 6167 w 8358"/>
                          <a:gd name="connsiteY25" fmla="*/ 2286 h 4476"/>
                          <a:gd name="connsiteX26" fmla="*/ 5882 w 8358"/>
                          <a:gd name="connsiteY26" fmla="*/ 2096 h 4476"/>
                          <a:gd name="connsiteX27" fmla="*/ 5691 w 8358"/>
                          <a:gd name="connsiteY27" fmla="*/ 1905 h 4476"/>
                          <a:gd name="connsiteX28" fmla="*/ 5596 w 8358"/>
                          <a:gd name="connsiteY28" fmla="*/ 1905 h 4476"/>
                          <a:gd name="connsiteX29" fmla="*/ 5596 w 8358"/>
                          <a:gd name="connsiteY29" fmla="*/ 1905 h 4476"/>
                          <a:gd name="connsiteX30" fmla="*/ 4834 w 8358"/>
                          <a:gd name="connsiteY30" fmla="*/ 2191 h 4476"/>
                          <a:gd name="connsiteX31" fmla="*/ 4453 w 8358"/>
                          <a:gd name="connsiteY31" fmla="*/ 2096 h 4476"/>
                          <a:gd name="connsiteX32" fmla="*/ 4262 w 8358"/>
                          <a:gd name="connsiteY32" fmla="*/ 1905 h 4476"/>
                          <a:gd name="connsiteX33" fmla="*/ 3977 w 8358"/>
                          <a:gd name="connsiteY33" fmla="*/ 1619 h 4476"/>
                          <a:gd name="connsiteX34" fmla="*/ 3786 w 8358"/>
                          <a:gd name="connsiteY34" fmla="*/ 1429 h 4476"/>
                          <a:gd name="connsiteX35" fmla="*/ 3405 w 8358"/>
                          <a:gd name="connsiteY35" fmla="*/ 1143 h 4476"/>
                          <a:gd name="connsiteX36" fmla="*/ 2929 w 8358"/>
                          <a:gd name="connsiteY36" fmla="*/ 762 h 4476"/>
                          <a:gd name="connsiteX37" fmla="*/ 3405 w 8358"/>
                          <a:gd name="connsiteY37" fmla="*/ 381 h 4476"/>
                          <a:gd name="connsiteX38" fmla="*/ 3405 w 8358"/>
                          <a:gd name="connsiteY38" fmla="*/ 1048 h 4476"/>
                          <a:gd name="connsiteX39" fmla="*/ 3405 w 8358"/>
                          <a:gd name="connsiteY39" fmla="*/ 1524 h 4476"/>
                          <a:gd name="connsiteX40" fmla="*/ 3119 w 8358"/>
                          <a:gd name="connsiteY40" fmla="*/ 1905 h 4476"/>
                          <a:gd name="connsiteX41" fmla="*/ 3024 w 8358"/>
                          <a:gd name="connsiteY41" fmla="*/ 1905 h 4476"/>
                          <a:gd name="connsiteX42" fmla="*/ 3024 w 8358"/>
                          <a:gd name="connsiteY42" fmla="*/ 1905 h 4476"/>
                          <a:gd name="connsiteX43" fmla="*/ 3024 w 8358"/>
                          <a:gd name="connsiteY43" fmla="*/ 1905 h 4476"/>
                          <a:gd name="connsiteX44" fmla="*/ 262 w 8358"/>
                          <a:gd name="connsiteY44" fmla="*/ 857 h 4476"/>
                          <a:gd name="connsiteX45" fmla="*/ 548 w 8358"/>
                          <a:gd name="connsiteY45" fmla="*/ 476 h 4476"/>
                          <a:gd name="connsiteX46" fmla="*/ 3405 w 8358"/>
                          <a:gd name="connsiteY46" fmla="*/ 4477 h 447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</a:cxnLst>
                        <a:rect l="l" t="t" r="r" b="b"/>
                        <a:pathLst>
                          <a:path w="8358" h="4476">
                            <a:moveTo>
                              <a:pt x="3405" y="4477"/>
                            </a:moveTo>
                            <a:cubicBezTo>
                              <a:pt x="2357" y="3143"/>
                              <a:pt x="1214" y="2096"/>
                              <a:pt x="71" y="857"/>
                            </a:cubicBezTo>
                            <a:cubicBezTo>
                              <a:pt x="-24" y="762"/>
                              <a:pt x="-24" y="572"/>
                              <a:pt x="71" y="476"/>
                            </a:cubicBezTo>
                            <a:cubicBezTo>
                              <a:pt x="167" y="381"/>
                              <a:pt x="262" y="381"/>
                              <a:pt x="357" y="476"/>
                            </a:cubicBezTo>
                            <a:lnTo>
                              <a:pt x="357" y="476"/>
                            </a:lnTo>
                            <a:cubicBezTo>
                              <a:pt x="1214" y="857"/>
                              <a:pt x="2072" y="1238"/>
                              <a:pt x="2929" y="1143"/>
                            </a:cubicBezTo>
                            <a:lnTo>
                              <a:pt x="2929" y="1143"/>
                            </a:lnTo>
                            <a:lnTo>
                              <a:pt x="2453" y="1524"/>
                            </a:lnTo>
                            <a:cubicBezTo>
                              <a:pt x="2453" y="1238"/>
                              <a:pt x="2548" y="1048"/>
                              <a:pt x="2548" y="857"/>
                            </a:cubicBezTo>
                            <a:cubicBezTo>
                              <a:pt x="2548" y="667"/>
                              <a:pt x="2643" y="572"/>
                              <a:pt x="2643" y="381"/>
                            </a:cubicBezTo>
                            <a:lnTo>
                              <a:pt x="2643" y="286"/>
                            </a:lnTo>
                            <a:cubicBezTo>
                              <a:pt x="2643" y="95"/>
                              <a:pt x="2738" y="0"/>
                              <a:pt x="2929" y="0"/>
                            </a:cubicBezTo>
                            <a:cubicBezTo>
                              <a:pt x="3024" y="0"/>
                              <a:pt x="3024" y="0"/>
                              <a:pt x="3119" y="0"/>
                            </a:cubicBezTo>
                            <a:cubicBezTo>
                              <a:pt x="3596" y="190"/>
                              <a:pt x="3691" y="476"/>
                              <a:pt x="3881" y="667"/>
                            </a:cubicBezTo>
                            <a:cubicBezTo>
                              <a:pt x="3977" y="762"/>
                              <a:pt x="4072" y="857"/>
                              <a:pt x="4072" y="857"/>
                            </a:cubicBezTo>
                            <a:cubicBezTo>
                              <a:pt x="4358" y="953"/>
                              <a:pt x="4358" y="1143"/>
                              <a:pt x="4453" y="1238"/>
                            </a:cubicBezTo>
                            <a:cubicBezTo>
                              <a:pt x="4643" y="1429"/>
                              <a:pt x="4834" y="1715"/>
                              <a:pt x="4834" y="1619"/>
                            </a:cubicBezTo>
                            <a:cubicBezTo>
                              <a:pt x="5024" y="1619"/>
                              <a:pt x="5215" y="1524"/>
                              <a:pt x="5596" y="1429"/>
                            </a:cubicBezTo>
                            <a:cubicBezTo>
                              <a:pt x="5596" y="1429"/>
                              <a:pt x="5786" y="1429"/>
                              <a:pt x="5786" y="1429"/>
                            </a:cubicBezTo>
                            <a:lnTo>
                              <a:pt x="5882" y="1524"/>
                            </a:lnTo>
                            <a:lnTo>
                              <a:pt x="6072" y="1619"/>
                            </a:lnTo>
                            <a:lnTo>
                              <a:pt x="6358" y="1905"/>
                            </a:lnTo>
                            <a:lnTo>
                              <a:pt x="6929" y="2477"/>
                            </a:lnTo>
                            <a:cubicBezTo>
                              <a:pt x="7406" y="2953"/>
                              <a:pt x="7787" y="3239"/>
                              <a:pt x="8358" y="3334"/>
                            </a:cubicBezTo>
                            <a:cubicBezTo>
                              <a:pt x="7787" y="3334"/>
                              <a:pt x="7310" y="3048"/>
                              <a:pt x="6834" y="2762"/>
                            </a:cubicBezTo>
                            <a:lnTo>
                              <a:pt x="6167" y="2286"/>
                            </a:lnTo>
                            <a:lnTo>
                              <a:pt x="5882" y="2096"/>
                            </a:lnTo>
                            <a:lnTo>
                              <a:pt x="5691" y="1905"/>
                            </a:lnTo>
                            <a:lnTo>
                              <a:pt x="5596" y="1905"/>
                            </a:lnTo>
                            <a:cubicBezTo>
                              <a:pt x="5596" y="1905"/>
                              <a:pt x="5691" y="1905"/>
                              <a:pt x="5596" y="1905"/>
                            </a:cubicBezTo>
                            <a:cubicBezTo>
                              <a:pt x="5405" y="2000"/>
                              <a:pt x="5215" y="2191"/>
                              <a:pt x="4834" y="2191"/>
                            </a:cubicBezTo>
                            <a:cubicBezTo>
                              <a:pt x="4739" y="2191"/>
                              <a:pt x="4643" y="2191"/>
                              <a:pt x="4453" y="2096"/>
                            </a:cubicBezTo>
                            <a:cubicBezTo>
                              <a:pt x="4358" y="2000"/>
                              <a:pt x="4262" y="2000"/>
                              <a:pt x="4262" y="1905"/>
                            </a:cubicBezTo>
                            <a:lnTo>
                              <a:pt x="3977" y="1619"/>
                            </a:lnTo>
                            <a:cubicBezTo>
                              <a:pt x="3881" y="1524"/>
                              <a:pt x="3786" y="1429"/>
                              <a:pt x="3786" y="1429"/>
                            </a:cubicBezTo>
                            <a:cubicBezTo>
                              <a:pt x="3596" y="1334"/>
                              <a:pt x="3500" y="1238"/>
                              <a:pt x="3405" y="1143"/>
                            </a:cubicBezTo>
                            <a:cubicBezTo>
                              <a:pt x="3215" y="953"/>
                              <a:pt x="3024" y="762"/>
                              <a:pt x="2929" y="762"/>
                            </a:cubicBezTo>
                            <a:lnTo>
                              <a:pt x="3405" y="381"/>
                            </a:lnTo>
                            <a:cubicBezTo>
                              <a:pt x="3500" y="667"/>
                              <a:pt x="3405" y="857"/>
                              <a:pt x="3405" y="1048"/>
                            </a:cubicBezTo>
                            <a:cubicBezTo>
                              <a:pt x="3405" y="1238"/>
                              <a:pt x="3310" y="1429"/>
                              <a:pt x="3405" y="1524"/>
                            </a:cubicBezTo>
                            <a:cubicBezTo>
                              <a:pt x="3405" y="1715"/>
                              <a:pt x="3310" y="1905"/>
                              <a:pt x="3119" y="1905"/>
                            </a:cubicBezTo>
                            <a:cubicBezTo>
                              <a:pt x="3119" y="1905"/>
                              <a:pt x="3024" y="1905"/>
                              <a:pt x="3024" y="1905"/>
                            </a:cubicBezTo>
                            <a:lnTo>
                              <a:pt x="3024" y="1905"/>
                            </a:lnTo>
                            <a:lnTo>
                              <a:pt x="3024" y="1905"/>
                            </a:lnTo>
                            <a:cubicBezTo>
                              <a:pt x="1976" y="1810"/>
                              <a:pt x="1024" y="1334"/>
                              <a:pt x="262" y="857"/>
                            </a:cubicBezTo>
                            <a:lnTo>
                              <a:pt x="548" y="476"/>
                            </a:lnTo>
                            <a:cubicBezTo>
                              <a:pt x="1405" y="1810"/>
                              <a:pt x="2548" y="3048"/>
                              <a:pt x="3405" y="4477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996" name="Freeform: Shape 995">
                        <a:extLst>
                          <a:ext uri="{FF2B5EF4-FFF2-40B4-BE49-F238E27FC236}">
                            <a16:creationId xmlns:a16="http://schemas.microsoft.com/office/drawing/2014/main" id="{CEECCC52-B4B7-4167-BAC6-EB5A93FC24B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59397" y="3149726"/>
                        <a:ext cx="9538" cy="5238"/>
                      </a:xfrm>
                      <a:custGeom>
                        <a:avLst/>
                        <a:gdLst>
                          <a:gd name="connsiteX0" fmla="*/ 4014 w 9538"/>
                          <a:gd name="connsiteY0" fmla="*/ 5239 h 5238"/>
                          <a:gd name="connsiteX1" fmla="*/ 3537 w 9538"/>
                          <a:gd name="connsiteY1" fmla="*/ 5048 h 5238"/>
                          <a:gd name="connsiteX2" fmla="*/ 1347 w 9538"/>
                          <a:gd name="connsiteY2" fmla="*/ 2667 h 5238"/>
                          <a:gd name="connsiteX3" fmla="*/ 204 w 9538"/>
                          <a:gd name="connsiteY3" fmla="*/ 1524 h 5238"/>
                          <a:gd name="connsiteX4" fmla="*/ 299 w 9538"/>
                          <a:gd name="connsiteY4" fmla="*/ 476 h 5238"/>
                          <a:gd name="connsiteX5" fmla="*/ 1251 w 9538"/>
                          <a:gd name="connsiteY5" fmla="*/ 381 h 5238"/>
                          <a:gd name="connsiteX6" fmla="*/ 2775 w 9538"/>
                          <a:gd name="connsiteY6" fmla="*/ 953 h 5238"/>
                          <a:gd name="connsiteX7" fmla="*/ 2966 w 9538"/>
                          <a:gd name="connsiteY7" fmla="*/ 286 h 5238"/>
                          <a:gd name="connsiteX8" fmla="*/ 3537 w 9538"/>
                          <a:gd name="connsiteY8" fmla="*/ 0 h 5238"/>
                          <a:gd name="connsiteX9" fmla="*/ 3918 w 9538"/>
                          <a:gd name="connsiteY9" fmla="*/ 95 h 5238"/>
                          <a:gd name="connsiteX10" fmla="*/ 4776 w 9538"/>
                          <a:gd name="connsiteY10" fmla="*/ 762 h 5238"/>
                          <a:gd name="connsiteX11" fmla="*/ 4871 w 9538"/>
                          <a:gd name="connsiteY11" fmla="*/ 857 h 5238"/>
                          <a:gd name="connsiteX12" fmla="*/ 5061 w 9538"/>
                          <a:gd name="connsiteY12" fmla="*/ 1048 h 5238"/>
                          <a:gd name="connsiteX13" fmla="*/ 5442 w 9538"/>
                          <a:gd name="connsiteY13" fmla="*/ 1429 h 5238"/>
                          <a:gd name="connsiteX14" fmla="*/ 5538 w 9538"/>
                          <a:gd name="connsiteY14" fmla="*/ 1619 h 5238"/>
                          <a:gd name="connsiteX15" fmla="*/ 5538 w 9538"/>
                          <a:gd name="connsiteY15" fmla="*/ 1619 h 5238"/>
                          <a:gd name="connsiteX16" fmla="*/ 5919 w 9538"/>
                          <a:gd name="connsiteY16" fmla="*/ 1429 h 5238"/>
                          <a:gd name="connsiteX17" fmla="*/ 6585 w 9538"/>
                          <a:gd name="connsiteY17" fmla="*/ 1524 h 5238"/>
                          <a:gd name="connsiteX18" fmla="*/ 7252 w 9538"/>
                          <a:gd name="connsiteY18" fmla="*/ 2000 h 5238"/>
                          <a:gd name="connsiteX19" fmla="*/ 8014 w 9538"/>
                          <a:gd name="connsiteY19" fmla="*/ 2381 h 5238"/>
                          <a:gd name="connsiteX20" fmla="*/ 9062 w 9538"/>
                          <a:gd name="connsiteY20" fmla="*/ 2953 h 5238"/>
                          <a:gd name="connsiteX21" fmla="*/ 9538 w 9538"/>
                          <a:gd name="connsiteY21" fmla="*/ 3524 h 5238"/>
                          <a:gd name="connsiteX22" fmla="*/ 8967 w 9538"/>
                          <a:gd name="connsiteY22" fmla="*/ 4001 h 5238"/>
                          <a:gd name="connsiteX23" fmla="*/ 8967 w 9538"/>
                          <a:gd name="connsiteY23" fmla="*/ 4001 h 5238"/>
                          <a:gd name="connsiteX24" fmla="*/ 7157 w 9538"/>
                          <a:gd name="connsiteY24" fmla="*/ 3334 h 5238"/>
                          <a:gd name="connsiteX25" fmla="*/ 6300 w 9538"/>
                          <a:gd name="connsiteY25" fmla="*/ 2667 h 5238"/>
                          <a:gd name="connsiteX26" fmla="*/ 5633 w 9538"/>
                          <a:gd name="connsiteY26" fmla="*/ 2953 h 5238"/>
                          <a:gd name="connsiteX27" fmla="*/ 4966 w 9538"/>
                          <a:gd name="connsiteY27" fmla="*/ 2858 h 5238"/>
                          <a:gd name="connsiteX28" fmla="*/ 4680 w 9538"/>
                          <a:gd name="connsiteY28" fmla="*/ 2667 h 5238"/>
                          <a:gd name="connsiteX29" fmla="*/ 4395 w 9538"/>
                          <a:gd name="connsiteY29" fmla="*/ 2381 h 5238"/>
                          <a:gd name="connsiteX30" fmla="*/ 3823 w 9538"/>
                          <a:gd name="connsiteY30" fmla="*/ 2762 h 5238"/>
                          <a:gd name="connsiteX31" fmla="*/ 3537 w 9538"/>
                          <a:gd name="connsiteY31" fmla="*/ 2762 h 5238"/>
                          <a:gd name="connsiteX32" fmla="*/ 3347 w 9538"/>
                          <a:gd name="connsiteY32" fmla="*/ 2762 h 5238"/>
                          <a:gd name="connsiteX33" fmla="*/ 4585 w 9538"/>
                          <a:gd name="connsiteY33" fmla="*/ 4477 h 5238"/>
                          <a:gd name="connsiteX34" fmla="*/ 4395 w 9538"/>
                          <a:gd name="connsiteY34" fmla="*/ 5239 h 5238"/>
                          <a:gd name="connsiteX35" fmla="*/ 4014 w 9538"/>
                          <a:gd name="connsiteY35" fmla="*/ 5239 h 523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</a:cxnLst>
                        <a:rect l="l" t="t" r="r" b="b"/>
                        <a:pathLst>
                          <a:path w="9538" h="5238">
                            <a:moveTo>
                              <a:pt x="4014" y="5239"/>
                            </a:moveTo>
                            <a:cubicBezTo>
                              <a:pt x="3823" y="5239"/>
                              <a:pt x="3633" y="5143"/>
                              <a:pt x="3537" y="5048"/>
                            </a:cubicBezTo>
                            <a:cubicBezTo>
                              <a:pt x="2871" y="4191"/>
                              <a:pt x="2109" y="3429"/>
                              <a:pt x="1347" y="2667"/>
                            </a:cubicBezTo>
                            <a:cubicBezTo>
                              <a:pt x="966" y="2286"/>
                              <a:pt x="585" y="1905"/>
                              <a:pt x="204" y="1524"/>
                            </a:cubicBezTo>
                            <a:cubicBezTo>
                              <a:pt x="-82" y="1238"/>
                              <a:pt x="-82" y="762"/>
                              <a:pt x="299" y="476"/>
                            </a:cubicBezTo>
                            <a:cubicBezTo>
                              <a:pt x="585" y="286"/>
                              <a:pt x="966" y="190"/>
                              <a:pt x="1251" y="381"/>
                            </a:cubicBezTo>
                            <a:cubicBezTo>
                              <a:pt x="1728" y="571"/>
                              <a:pt x="2299" y="857"/>
                              <a:pt x="2775" y="953"/>
                            </a:cubicBezTo>
                            <a:cubicBezTo>
                              <a:pt x="2775" y="667"/>
                              <a:pt x="2871" y="476"/>
                              <a:pt x="2966" y="286"/>
                            </a:cubicBezTo>
                            <a:cubicBezTo>
                              <a:pt x="3156" y="95"/>
                              <a:pt x="3347" y="0"/>
                              <a:pt x="3537" y="0"/>
                            </a:cubicBezTo>
                            <a:cubicBezTo>
                              <a:pt x="3633" y="0"/>
                              <a:pt x="3823" y="0"/>
                              <a:pt x="3918" y="95"/>
                            </a:cubicBezTo>
                            <a:cubicBezTo>
                              <a:pt x="4395" y="286"/>
                              <a:pt x="4585" y="571"/>
                              <a:pt x="4776" y="762"/>
                            </a:cubicBezTo>
                            <a:lnTo>
                              <a:pt x="4871" y="857"/>
                            </a:lnTo>
                            <a:cubicBezTo>
                              <a:pt x="4966" y="953"/>
                              <a:pt x="4966" y="1048"/>
                              <a:pt x="5061" y="1048"/>
                            </a:cubicBezTo>
                            <a:cubicBezTo>
                              <a:pt x="5252" y="1143"/>
                              <a:pt x="5347" y="1334"/>
                              <a:pt x="5442" y="1429"/>
                            </a:cubicBezTo>
                            <a:lnTo>
                              <a:pt x="5538" y="1619"/>
                            </a:lnTo>
                            <a:cubicBezTo>
                              <a:pt x="5538" y="1619"/>
                              <a:pt x="5538" y="1619"/>
                              <a:pt x="5538" y="1619"/>
                            </a:cubicBezTo>
                            <a:cubicBezTo>
                              <a:pt x="5633" y="1524"/>
                              <a:pt x="5823" y="1524"/>
                              <a:pt x="5919" y="1429"/>
                            </a:cubicBezTo>
                            <a:cubicBezTo>
                              <a:pt x="6014" y="1334"/>
                              <a:pt x="6395" y="1334"/>
                              <a:pt x="6585" y="1524"/>
                            </a:cubicBezTo>
                            <a:lnTo>
                              <a:pt x="7252" y="2000"/>
                            </a:lnTo>
                            <a:lnTo>
                              <a:pt x="8014" y="2381"/>
                            </a:lnTo>
                            <a:cubicBezTo>
                              <a:pt x="8395" y="2667"/>
                              <a:pt x="8776" y="2953"/>
                              <a:pt x="9062" y="2953"/>
                            </a:cubicBezTo>
                            <a:cubicBezTo>
                              <a:pt x="9348" y="2953"/>
                              <a:pt x="9538" y="3239"/>
                              <a:pt x="9538" y="3524"/>
                            </a:cubicBezTo>
                            <a:cubicBezTo>
                              <a:pt x="9538" y="3810"/>
                              <a:pt x="9252" y="4001"/>
                              <a:pt x="8967" y="4001"/>
                            </a:cubicBezTo>
                            <a:lnTo>
                              <a:pt x="8967" y="4001"/>
                            </a:lnTo>
                            <a:cubicBezTo>
                              <a:pt x="8205" y="4001"/>
                              <a:pt x="7633" y="3620"/>
                              <a:pt x="7157" y="3334"/>
                            </a:cubicBezTo>
                            <a:lnTo>
                              <a:pt x="6300" y="2667"/>
                            </a:lnTo>
                            <a:cubicBezTo>
                              <a:pt x="6109" y="2762"/>
                              <a:pt x="5919" y="2858"/>
                              <a:pt x="5633" y="2953"/>
                            </a:cubicBezTo>
                            <a:cubicBezTo>
                              <a:pt x="5347" y="2953"/>
                              <a:pt x="5157" y="2953"/>
                              <a:pt x="4966" y="2858"/>
                            </a:cubicBezTo>
                            <a:cubicBezTo>
                              <a:pt x="4776" y="2762"/>
                              <a:pt x="4680" y="2667"/>
                              <a:pt x="4680" y="2667"/>
                            </a:cubicBezTo>
                            <a:lnTo>
                              <a:pt x="4395" y="2381"/>
                            </a:lnTo>
                            <a:cubicBezTo>
                              <a:pt x="4299" y="2572"/>
                              <a:pt x="4014" y="2667"/>
                              <a:pt x="3823" y="2762"/>
                            </a:cubicBezTo>
                            <a:cubicBezTo>
                              <a:pt x="3823" y="2762"/>
                              <a:pt x="3633" y="2762"/>
                              <a:pt x="3537" y="2762"/>
                            </a:cubicBezTo>
                            <a:cubicBezTo>
                              <a:pt x="3442" y="2762"/>
                              <a:pt x="3442" y="2762"/>
                              <a:pt x="3347" y="2762"/>
                            </a:cubicBezTo>
                            <a:cubicBezTo>
                              <a:pt x="3728" y="3334"/>
                              <a:pt x="4204" y="3905"/>
                              <a:pt x="4585" y="4477"/>
                            </a:cubicBezTo>
                            <a:cubicBezTo>
                              <a:pt x="4776" y="4763"/>
                              <a:pt x="4680" y="5048"/>
                              <a:pt x="4395" y="5239"/>
                            </a:cubicBezTo>
                            <a:cubicBezTo>
                              <a:pt x="4204" y="5143"/>
                              <a:pt x="4109" y="5239"/>
                              <a:pt x="4014" y="5239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980" name="Graphic 1">
                      <a:extLst>
                        <a:ext uri="{FF2B5EF4-FFF2-40B4-BE49-F238E27FC236}">
                          <a16:creationId xmlns:a16="http://schemas.microsoft.com/office/drawing/2014/main" id="{9736718F-7366-41B6-86E3-4FBBD2E0107D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62554" y="3154060"/>
                      <a:ext cx="4799" cy="4048"/>
                      <a:chOff x="5962554" y="3154060"/>
                      <a:chExt cx="4799" cy="4048"/>
                    </a:xfrm>
                    <a:solidFill>
                      <a:srgbClr val="3F1900"/>
                    </a:solidFill>
                  </p:grpSpPr>
                  <p:sp>
                    <p:nvSpPr>
                      <p:cNvPr id="993" name="Freeform: Shape 992">
                        <a:extLst>
                          <a:ext uri="{FF2B5EF4-FFF2-40B4-BE49-F238E27FC236}">
                            <a16:creationId xmlns:a16="http://schemas.microsoft.com/office/drawing/2014/main" id="{7781898D-BAF3-41A7-9F92-BEC89584AFD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3178" y="3154775"/>
                        <a:ext cx="3661" cy="2801"/>
                      </a:xfrm>
                      <a:custGeom>
                        <a:avLst/>
                        <a:gdLst>
                          <a:gd name="connsiteX0" fmla="*/ 3662 w 3661"/>
                          <a:gd name="connsiteY0" fmla="*/ 0 h 2801"/>
                          <a:gd name="connsiteX1" fmla="*/ 2328 w 3661"/>
                          <a:gd name="connsiteY1" fmla="*/ 1714 h 2801"/>
                          <a:gd name="connsiteX2" fmla="*/ 519 w 3661"/>
                          <a:gd name="connsiteY2" fmla="*/ 2762 h 2801"/>
                          <a:gd name="connsiteX3" fmla="*/ 519 w 3661"/>
                          <a:gd name="connsiteY3" fmla="*/ 2762 h 2801"/>
                          <a:gd name="connsiteX4" fmla="*/ 42 w 3661"/>
                          <a:gd name="connsiteY4" fmla="*/ 2667 h 2801"/>
                          <a:gd name="connsiteX5" fmla="*/ 42 w 3661"/>
                          <a:gd name="connsiteY5" fmla="*/ 2476 h 2801"/>
                          <a:gd name="connsiteX6" fmla="*/ 519 w 3661"/>
                          <a:gd name="connsiteY6" fmla="*/ 1524 h 2801"/>
                          <a:gd name="connsiteX7" fmla="*/ 1376 w 3661"/>
                          <a:gd name="connsiteY7" fmla="*/ 857 h 2801"/>
                          <a:gd name="connsiteX8" fmla="*/ 804 w 3661"/>
                          <a:gd name="connsiteY8" fmla="*/ 2572 h 2801"/>
                          <a:gd name="connsiteX9" fmla="*/ 233 w 3661"/>
                          <a:gd name="connsiteY9" fmla="*/ 2191 h 2801"/>
                          <a:gd name="connsiteX10" fmla="*/ 3662 w 3661"/>
                          <a:gd name="connsiteY10" fmla="*/ 0 h 280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3661" h="2801">
                            <a:moveTo>
                              <a:pt x="3662" y="0"/>
                            </a:moveTo>
                            <a:cubicBezTo>
                              <a:pt x="3471" y="667"/>
                              <a:pt x="2900" y="1238"/>
                              <a:pt x="2328" y="1714"/>
                            </a:cubicBezTo>
                            <a:cubicBezTo>
                              <a:pt x="1757" y="2191"/>
                              <a:pt x="1090" y="2476"/>
                              <a:pt x="519" y="2762"/>
                            </a:cubicBezTo>
                            <a:lnTo>
                              <a:pt x="519" y="2762"/>
                            </a:lnTo>
                            <a:cubicBezTo>
                              <a:pt x="328" y="2858"/>
                              <a:pt x="138" y="2762"/>
                              <a:pt x="42" y="2667"/>
                            </a:cubicBezTo>
                            <a:cubicBezTo>
                              <a:pt x="42" y="2572"/>
                              <a:pt x="-53" y="2476"/>
                              <a:pt x="42" y="2476"/>
                            </a:cubicBezTo>
                            <a:cubicBezTo>
                              <a:pt x="138" y="2095"/>
                              <a:pt x="328" y="1810"/>
                              <a:pt x="519" y="1524"/>
                            </a:cubicBezTo>
                            <a:cubicBezTo>
                              <a:pt x="709" y="1238"/>
                              <a:pt x="995" y="1048"/>
                              <a:pt x="1376" y="857"/>
                            </a:cubicBezTo>
                            <a:cubicBezTo>
                              <a:pt x="995" y="1429"/>
                              <a:pt x="804" y="2000"/>
                              <a:pt x="804" y="2572"/>
                            </a:cubicBezTo>
                            <a:lnTo>
                              <a:pt x="233" y="2191"/>
                            </a:lnTo>
                            <a:cubicBezTo>
                              <a:pt x="1185" y="1238"/>
                              <a:pt x="2519" y="857"/>
                              <a:pt x="3662" y="0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994" name="Freeform: Shape 993">
                        <a:extLst>
                          <a:ext uri="{FF2B5EF4-FFF2-40B4-BE49-F238E27FC236}">
                            <a16:creationId xmlns:a16="http://schemas.microsoft.com/office/drawing/2014/main" id="{BEA8CA3A-A9A0-40E4-9CDE-A8BBA5826DA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2554" y="3154060"/>
                        <a:ext cx="4799" cy="4048"/>
                      </a:xfrm>
                      <a:custGeom>
                        <a:avLst/>
                        <a:gdLst>
                          <a:gd name="connsiteX0" fmla="*/ 857 w 4799"/>
                          <a:gd name="connsiteY0" fmla="*/ 4048 h 4048"/>
                          <a:gd name="connsiteX1" fmla="*/ 95 w 4799"/>
                          <a:gd name="connsiteY1" fmla="*/ 3572 h 4048"/>
                          <a:gd name="connsiteX2" fmla="*/ 0 w 4799"/>
                          <a:gd name="connsiteY2" fmla="*/ 3000 h 4048"/>
                          <a:gd name="connsiteX3" fmla="*/ 571 w 4799"/>
                          <a:gd name="connsiteY3" fmla="*/ 1762 h 4048"/>
                          <a:gd name="connsiteX4" fmla="*/ 1619 w 4799"/>
                          <a:gd name="connsiteY4" fmla="*/ 905 h 4048"/>
                          <a:gd name="connsiteX5" fmla="*/ 2286 w 4799"/>
                          <a:gd name="connsiteY5" fmla="*/ 1000 h 4048"/>
                          <a:gd name="connsiteX6" fmla="*/ 2381 w 4799"/>
                          <a:gd name="connsiteY6" fmla="*/ 1095 h 4048"/>
                          <a:gd name="connsiteX7" fmla="*/ 3905 w 4799"/>
                          <a:gd name="connsiteY7" fmla="*/ 143 h 4048"/>
                          <a:gd name="connsiteX8" fmla="*/ 4572 w 4799"/>
                          <a:gd name="connsiteY8" fmla="*/ 143 h 4048"/>
                          <a:gd name="connsiteX9" fmla="*/ 4763 w 4799"/>
                          <a:gd name="connsiteY9" fmla="*/ 810 h 4048"/>
                          <a:gd name="connsiteX10" fmla="*/ 3239 w 4799"/>
                          <a:gd name="connsiteY10" fmla="*/ 2715 h 4048"/>
                          <a:gd name="connsiteX11" fmla="*/ 1429 w 4799"/>
                          <a:gd name="connsiteY11" fmla="*/ 3762 h 4048"/>
                          <a:gd name="connsiteX12" fmla="*/ 1333 w 4799"/>
                          <a:gd name="connsiteY12" fmla="*/ 3667 h 4048"/>
                          <a:gd name="connsiteX13" fmla="*/ 1238 w 4799"/>
                          <a:gd name="connsiteY13" fmla="*/ 3667 h 4048"/>
                          <a:gd name="connsiteX14" fmla="*/ 1333 w 4799"/>
                          <a:gd name="connsiteY14" fmla="*/ 3858 h 4048"/>
                          <a:gd name="connsiteX15" fmla="*/ 857 w 4799"/>
                          <a:gd name="connsiteY15" fmla="*/ 4048 h 404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4799" h="4048">
                            <a:moveTo>
                              <a:pt x="857" y="4048"/>
                            </a:moveTo>
                            <a:cubicBezTo>
                              <a:pt x="571" y="4048"/>
                              <a:pt x="190" y="3858"/>
                              <a:pt x="95" y="3572"/>
                            </a:cubicBezTo>
                            <a:cubicBezTo>
                              <a:pt x="0" y="3381"/>
                              <a:pt x="0" y="3191"/>
                              <a:pt x="0" y="3000"/>
                            </a:cubicBezTo>
                            <a:cubicBezTo>
                              <a:pt x="95" y="2524"/>
                              <a:pt x="286" y="2143"/>
                              <a:pt x="571" y="1762"/>
                            </a:cubicBezTo>
                            <a:cubicBezTo>
                              <a:pt x="857" y="1381"/>
                              <a:pt x="1238" y="1095"/>
                              <a:pt x="1619" y="905"/>
                            </a:cubicBezTo>
                            <a:cubicBezTo>
                              <a:pt x="1810" y="810"/>
                              <a:pt x="2095" y="905"/>
                              <a:pt x="2286" y="1000"/>
                            </a:cubicBezTo>
                            <a:cubicBezTo>
                              <a:pt x="2286" y="1000"/>
                              <a:pt x="2381" y="1095"/>
                              <a:pt x="2381" y="1095"/>
                            </a:cubicBezTo>
                            <a:cubicBezTo>
                              <a:pt x="2953" y="810"/>
                              <a:pt x="3429" y="524"/>
                              <a:pt x="3905" y="143"/>
                            </a:cubicBezTo>
                            <a:cubicBezTo>
                              <a:pt x="4096" y="-48"/>
                              <a:pt x="4381" y="-48"/>
                              <a:pt x="4572" y="143"/>
                            </a:cubicBezTo>
                            <a:cubicBezTo>
                              <a:pt x="4763" y="429"/>
                              <a:pt x="4858" y="619"/>
                              <a:pt x="4763" y="810"/>
                            </a:cubicBezTo>
                            <a:cubicBezTo>
                              <a:pt x="4477" y="1667"/>
                              <a:pt x="3715" y="2334"/>
                              <a:pt x="3239" y="2715"/>
                            </a:cubicBezTo>
                            <a:cubicBezTo>
                              <a:pt x="2667" y="3191"/>
                              <a:pt x="2000" y="3477"/>
                              <a:pt x="1429" y="3762"/>
                            </a:cubicBezTo>
                            <a:lnTo>
                              <a:pt x="1333" y="3667"/>
                            </a:lnTo>
                            <a:cubicBezTo>
                              <a:pt x="1333" y="3667"/>
                              <a:pt x="1238" y="3667"/>
                              <a:pt x="1238" y="3667"/>
                            </a:cubicBezTo>
                            <a:lnTo>
                              <a:pt x="1333" y="3858"/>
                            </a:lnTo>
                            <a:cubicBezTo>
                              <a:pt x="1143" y="4048"/>
                              <a:pt x="1048" y="4048"/>
                              <a:pt x="857" y="4048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981" name="Graphic 1">
                      <a:extLst>
                        <a:ext uri="{FF2B5EF4-FFF2-40B4-BE49-F238E27FC236}">
                          <a16:creationId xmlns:a16="http://schemas.microsoft.com/office/drawing/2014/main" id="{9B1C3124-6B2B-473C-AE19-7436CEC924BF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65684" y="3151689"/>
                      <a:ext cx="3314" cy="4037"/>
                      <a:chOff x="5965684" y="3151689"/>
                      <a:chExt cx="3314" cy="4037"/>
                    </a:xfrm>
                    <a:solidFill>
                      <a:srgbClr val="3F1900"/>
                    </a:solidFill>
                  </p:grpSpPr>
                  <p:sp>
                    <p:nvSpPr>
                      <p:cNvPr id="991" name="Freeform: Shape 990">
                        <a:extLst>
                          <a:ext uri="{FF2B5EF4-FFF2-40B4-BE49-F238E27FC236}">
                            <a16:creationId xmlns:a16="http://schemas.microsoft.com/office/drawing/2014/main" id="{89E0EA39-358B-4361-8288-4397F893F0E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6231" y="3152108"/>
                        <a:ext cx="2133" cy="3048"/>
                      </a:xfrm>
                      <a:custGeom>
                        <a:avLst/>
                        <a:gdLst>
                          <a:gd name="connsiteX0" fmla="*/ 2133 w 2133"/>
                          <a:gd name="connsiteY0" fmla="*/ 3048 h 3048"/>
                          <a:gd name="connsiteX1" fmla="*/ 990 w 2133"/>
                          <a:gd name="connsiteY1" fmla="*/ 2762 h 3048"/>
                          <a:gd name="connsiteX2" fmla="*/ 133 w 2133"/>
                          <a:gd name="connsiteY2" fmla="*/ 1905 h 3048"/>
                          <a:gd name="connsiteX3" fmla="*/ 228 w 2133"/>
                          <a:gd name="connsiteY3" fmla="*/ 667 h 3048"/>
                          <a:gd name="connsiteX4" fmla="*/ 1181 w 2133"/>
                          <a:gd name="connsiteY4" fmla="*/ 0 h 3048"/>
                          <a:gd name="connsiteX5" fmla="*/ 800 w 2133"/>
                          <a:gd name="connsiteY5" fmla="*/ 953 h 3048"/>
                          <a:gd name="connsiteX6" fmla="*/ 895 w 2133"/>
                          <a:gd name="connsiteY6" fmla="*/ 1619 h 3048"/>
                          <a:gd name="connsiteX7" fmla="*/ 2133 w 2133"/>
                          <a:gd name="connsiteY7" fmla="*/ 3048 h 304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</a:cxnLst>
                        <a:rect l="l" t="t" r="r" b="b"/>
                        <a:pathLst>
                          <a:path w="2133" h="3048">
                            <a:moveTo>
                              <a:pt x="2133" y="3048"/>
                            </a:moveTo>
                            <a:cubicBezTo>
                              <a:pt x="1752" y="3048"/>
                              <a:pt x="1371" y="2953"/>
                              <a:pt x="990" y="2762"/>
                            </a:cubicBezTo>
                            <a:cubicBezTo>
                              <a:pt x="609" y="2572"/>
                              <a:pt x="323" y="2286"/>
                              <a:pt x="133" y="1905"/>
                            </a:cubicBezTo>
                            <a:cubicBezTo>
                              <a:pt x="-58" y="1524"/>
                              <a:pt x="-58" y="1048"/>
                              <a:pt x="228" y="667"/>
                            </a:cubicBezTo>
                            <a:cubicBezTo>
                              <a:pt x="419" y="286"/>
                              <a:pt x="800" y="95"/>
                              <a:pt x="1181" y="0"/>
                            </a:cubicBezTo>
                            <a:cubicBezTo>
                              <a:pt x="990" y="381"/>
                              <a:pt x="895" y="667"/>
                              <a:pt x="800" y="953"/>
                            </a:cubicBezTo>
                            <a:cubicBezTo>
                              <a:pt x="800" y="1238"/>
                              <a:pt x="800" y="1429"/>
                              <a:pt x="895" y="1619"/>
                            </a:cubicBezTo>
                            <a:cubicBezTo>
                              <a:pt x="1085" y="2096"/>
                              <a:pt x="1657" y="2477"/>
                              <a:pt x="2133" y="3048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992" name="Freeform: Shape 991">
                        <a:extLst>
                          <a:ext uri="{FF2B5EF4-FFF2-40B4-BE49-F238E27FC236}">
                            <a16:creationId xmlns:a16="http://schemas.microsoft.com/office/drawing/2014/main" id="{39D39906-25C5-4D6E-A35C-BBCD8189CE9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5684" y="3151689"/>
                        <a:ext cx="3314" cy="4037"/>
                      </a:xfrm>
                      <a:custGeom>
                        <a:avLst/>
                        <a:gdLst>
                          <a:gd name="connsiteX0" fmla="*/ 2585 w 3314"/>
                          <a:gd name="connsiteY0" fmla="*/ 4038 h 4037"/>
                          <a:gd name="connsiteX1" fmla="*/ 1347 w 3314"/>
                          <a:gd name="connsiteY1" fmla="*/ 3752 h 4037"/>
                          <a:gd name="connsiteX2" fmla="*/ 204 w 3314"/>
                          <a:gd name="connsiteY2" fmla="*/ 2704 h 4037"/>
                          <a:gd name="connsiteX3" fmla="*/ 299 w 3314"/>
                          <a:gd name="connsiteY3" fmla="*/ 895 h 4037"/>
                          <a:gd name="connsiteX4" fmla="*/ 1537 w 3314"/>
                          <a:gd name="connsiteY4" fmla="*/ 37 h 4037"/>
                          <a:gd name="connsiteX5" fmla="*/ 2109 w 3314"/>
                          <a:gd name="connsiteY5" fmla="*/ 228 h 4037"/>
                          <a:gd name="connsiteX6" fmla="*/ 2204 w 3314"/>
                          <a:gd name="connsiteY6" fmla="*/ 799 h 4037"/>
                          <a:gd name="connsiteX7" fmla="*/ 2109 w 3314"/>
                          <a:gd name="connsiteY7" fmla="*/ 990 h 4037"/>
                          <a:gd name="connsiteX8" fmla="*/ 1918 w 3314"/>
                          <a:gd name="connsiteY8" fmla="*/ 1371 h 4037"/>
                          <a:gd name="connsiteX9" fmla="*/ 2013 w 3314"/>
                          <a:gd name="connsiteY9" fmla="*/ 1752 h 4037"/>
                          <a:gd name="connsiteX10" fmla="*/ 2966 w 3314"/>
                          <a:gd name="connsiteY10" fmla="*/ 2895 h 4037"/>
                          <a:gd name="connsiteX11" fmla="*/ 3156 w 3314"/>
                          <a:gd name="connsiteY11" fmla="*/ 3085 h 4037"/>
                          <a:gd name="connsiteX12" fmla="*/ 3252 w 3314"/>
                          <a:gd name="connsiteY12" fmla="*/ 3657 h 4037"/>
                          <a:gd name="connsiteX13" fmla="*/ 2775 w 3314"/>
                          <a:gd name="connsiteY13" fmla="*/ 4038 h 4037"/>
                          <a:gd name="connsiteX14" fmla="*/ 2585 w 3314"/>
                          <a:gd name="connsiteY14" fmla="*/ 4038 h 403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</a:cxnLst>
                        <a:rect l="l" t="t" r="r" b="b"/>
                        <a:pathLst>
                          <a:path w="3314" h="4037">
                            <a:moveTo>
                              <a:pt x="2585" y="4038"/>
                            </a:moveTo>
                            <a:cubicBezTo>
                              <a:pt x="2204" y="4038"/>
                              <a:pt x="1728" y="3943"/>
                              <a:pt x="1347" y="3752"/>
                            </a:cubicBezTo>
                            <a:cubicBezTo>
                              <a:pt x="870" y="3562"/>
                              <a:pt x="489" y="3181"/>
                              <a:pt x="204" y="2704"/>
                            </a:cubicBezTo>
                            <a:cubicBezTo>
                              <a:pt x="-82" y="2133"/>
                              <a:pt x="-82" y="1371"/>
                              <a:pt x="299" y="895"/>
                            </a:cubicBezTo>
                            <a:cubicBezTo>
                              <a:pt x="585" y="418"/>
                              <a:pt x="1061" y="133"/>
                              <a:pt x="1537" y="37"/>
                            </a:cubicBezTo>
                            <a:cubicBezTo>
                              <a:pt x="1823" y="-58"/>
                              <a:pt x="2013" y="37"/>
                              <a:pt x="2109" y="228"/>
                            </a:cubicBezTo>
                            <a:cubicBezTo>
                              <a:pt x="2204" y="418"/>
                              <a:pt x="2299" y="609"/>
                              <a:pt x="2204" y="799"/>
                            </a:cubicBezTo>
                            <a:lnTo>
                              <a:pt x="2109" y="990"/>
                            </a:lnTo>
                            <a:cubicBezTo>
                              <a:pt x="2013" y="1085"/>
                              <a:pt x="1918" y="1276"/>
                              <a:pt x="1918" y="1371"/>
                            </a:cubicBezTo>
                            <a:cubicBezTo>
                              <a:pt x="1918" y="1561"/>
                              <a:pt x="1918" y="1657"/>
                              <a:pt x="2013" y="1752"/>
                            </a:cubicBezTo>
                            <a:cubicBezTo>
                              <a:pt x="2204" y="2133"/>
                              <a:pt x="2585" y="2419"/>
                              <a:pt x="2966" y="2895"/>
                            </a:cubicBezTo>
                            <a:lnTo>
                              <a:pt x="3156" y="3085"/>
                            </a:lnTo>
                            <a:cubicBezTo>
                              <a:pt x="3347" y="3276"/>
                              <a:pt x="3347" y="3466"/>
                              <a:pt x="3252" y="3657"/>
                            </a:cubicBezTo>
                            <a:cubicBezTo>
                              <a:pt x="3156" y="3847"/>
                              <a:pt x="2966" y="3943"/>
                              <a:pt x="2775" y="4038"/>
                            </a:cubicBezTo>
                            <a:cubicBezTo>
                              <a:pt x="2680" y="4038"/>
                              <a:pt x="2585" y="4038"/>
                              <a:pt x="2585" y="4038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982" name="Graphic 1">
                      <a:extLst>
                        <a:ext uri="{FF2B5EF4-FFF2-40B4-BE49-F238E27FC236}">
                          <a16:creationId xmlns:a16="http://schemas.microsoft.com/office/drawing/2014/main" id="{0ABC3BD8-A689-49CE-9EE4-2CCDC18F2A00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67245" y="3153226"/>
                      <a:ext cx="1881" cy="1834"/>
                      <a:chOff x="5967245" y="3153226"/>
                      <a:chExt cx="1881" cy="1834"/>
                    </a:xfrm>
                    <a:solidFill>
                      <a:srgbClr val="3F1900"/>
                    </a:solidFill>
                  </p:grpSpPr>
                  <p:sp>
                    <p:nvSpPr>
                      <p:cNvPr id="989" name="Freeform: Shape 988">
                        <a:extLst>
                          <a:ext uri="{FF2B5EF4-FFF2-40B4-BE49-F238E27FC236}">
                            <a16:creationId xmlns:a16="http://schemas.microsoft.com/office/drawing/2014/main" id="{68234B08-CF2F-471B-ABD6-89F499C8D35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7793" y="3153727"/>
                        <a:ext cx="761" cy="797"/>
                      </a:xfrm>
                      <a:custGeom>
                        <a:avLst/>
                        <a:gdLst>
                          <a:gd name="connsiteX0" fmla="*/ 0 w 761"/>
                          <a:gd name="connsiteY0" fmla="*/ 476 h 797"/>
                          <a:gd name="connsiteX1" fmla="*/ 286 w 761"/>
                          <a:gd name="connsiteY1" fmla="*/ 0 h 797"/>
                          <a:gd name="connsiteX2" fmla="*/ 762 w 761"/>
                          <a:gd name="connsiteY2" fmla="*/ 286 h 797"/>
                          <a:gd name="connsiteX3" fmla="*/ 476 w 761"/>
                          <a:gd name="connsiteY3" fmla="*/ 762 h 797"/>
                          <a:gd name="connsiteX4" fmla="*/ 0 w 761"/>
                          <a:gd name="connsiteY4" fmla="*/ 476 h 79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761" h="797">
                            <a:moveTo>
                              <a:pt x="0" y="476"/>
                            </a:moveTo>
                            <a:cubicBezTo>
                              <a:pt x="95" y="190"/>
                              <a:pt x="191" y="95"/>
                              <a:pt x="286" y="0"/>
                            </a:cubicBezTo>
                            <a:cubicBezTo>
                              <a:pt x="381" y="0"/>
                              <a:pt x="476" y="0"/>
                              <a:pt x="762" y="286"/>
                            </a:cubicBezTo>
                            <a:cubicBezTo>
                              <a:pt x="762" y="667"/>
                              <a:pt x="667" y="762"/>
                              <a:pt x="476" y="762"/>
                            </a:cubicBezTo>
                            <a:cubicBezTo>
                              <a:pt x="381" y="857"/>
                              <a:pt x="191" y="762"/>
                              <a:pt x="0" y="476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990" name="Freeform: Shape 989">
                        <a:extLst>
                          <a:ext uri="{FF2B5EF4-FFF2-40B4-BE49-F238E27FC236}">
                            <a16:creationId xmlns:a16="http://schemas.microsoft.com/office/drawing/2014/main" id="{F8E1353A-AD07-498D-8505-51DD7C9867F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7245" y="3153226"/>
                        <a:ext cx="1881" cy="1834"/>
                      </a:xfrm>
                      <a:custGeom>
                        <a:avLst/>
                        <a:gdLst>
                          <a:gd name="connsiteX0" fmla="*/ 1024 w 1881"/>
                          <a:gd name="connsiteY0" fmla="*/ 1835 h 1834"/>
                          <a:gd name="connsiteX1" fmla="*/ 71 w 1881"/>
                          <a:gd name="connsiteY1" fmla="*/ 1168 h 1834"/>
                          <a:gd name="connsiteX2" fmla="*/ 71 w 1881"/>
                          <a:gd name="connsiteY2" fmla="*/ 787 h 1834"/>
                          <a:gd name="connsiteX3" fmla="*/ 643 w 1881"/>
                          <a:gd name="connsiteY3" fmla="*/ 25 h 1834"/>
                          <a:gd name="connsiteX4" fmla="*/ 1691 w 1881"/>
                          <a:gd name="connsiteY4" fmla="*/ 406 h 1834"/>
                          <a:gd name="connsiteX5" fmla="*/ 1881 w 1881"/>
                          <a:gd name="connsiteY5" fmla="*/ 787 h 1834"/>
                          <a:gd name="connsiteX6" fmla="*/ 1214 w 1881"/>
                          <a:gd name="connsiteY6" fmla="*/ 1835 h 1834"/>
                          <a:gd name="connsiteX7" fmla="*/ 1024 w 1881"/>
                          <a:gd name="connsiteY7" fmla="*/ 1835 h 183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</a:cxnLst>
                        <a:rect l="l" t="t" r="r" b="b"/>
                        <a:pathLst>
                          <a:path w="1881" h="1834">
                            <a:moveTo>
                              <a:pt x="1024" y="1835"/>
                            </a:moveTo>
                            <a:cubicBezTo>
                              <a:pt x="548" y="1835"/>
                              <a:pt x="262" y="1644"/>
                              <a:pt x="71" y="1168"/>
                            </a:cubicBezTo>
                            <a:cubicBezTo>
                              <a:pt x="-24" y="1073"/>
                              <a:pt x="-24" y="882"/>
                              <a:pt x="71" y="787"/>
                            </a:cubicBezTo>
                            <a:cubicBezTo>
                              <a:pt x="167" y="501"/>
                              <a:pt x="262" y="120"/>
                              <a:pt x="643" y="25"/>
                            </a:cubicBezTo>
                            <a:cubicBezTo>
                              <a:pt x="1119" y="-70"/>
                              <a:pt x="1405" y="120"/>
                              <a:pt x="1691" y="406"/>
                            </a:cubicBezTo>
                            <a:cubicBezTo>
                              <a:pt x="1786" y="501"/>
                              <a:pt x="1881" y="596"/>
                              <a:pt x="1881" y="787"/>
                            </a:cubicBezTo>
                            <a:cubicBezTo>
                              <a:pt x="1881" y="1263"/>
                              <a:pt x="1691" y="1644"/>
                              <a:pt x="1214" y="1835"/>
                            </a:cubicBezTo>
                            <a:cubicBezTo>
                              <a:pt x="1119" y="1835"/>
                              <a:pt x="1119" y="1835"/>
                              <a:pt x="1024" y="1835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983" name="Graphic 1">
                      <a:extLst>
                        <a:ext uri="{FF2B5EF4-FFF2-40B4-BE49-F238E27FC236}">
                          <a16:creationId xmlns:a16="http://schemas.microsoft.com/office/drawing/2014/main" id="{D9D604D5-36FD-4627-8016-AD420AADEADE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60268" y="3153060"/>
                      <a:ext cx="4190" cy="1904"/>
                      <a:chOff x="5960268" y="3153060"/>
                      <a:chExt cx="4190" cy="1904"/>
                    </a:xfrm>
                    <a:solidFill>
                      <a:srgbClr val="3F1900"/>
                    </a:solidFill>
                  </p:grpSpPr>
                  <p:sp>
                    <p:nvSpPr>
                      <p:cNvPr id="987" name="Freeform: Shape 986">
                        <a:extLst>
                          <a:ext uri="{FF2B5EF4-FFF2-40B4-BE49-F238E27FC236}">
                            <a16:creationId xmlns:a16="http://schemas.microsoft.com/office/drawing/2014/main" id="{8748783E-5FBD-448A-8118-D30A4E3F21D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0839" y="3153632"/>
                        <a:ext cx="3047" cy="761"/>
                      </a:xfrm>
                      <a:custGeom>
                        <a:avLst/>
                        <a:gdLst>
                          <a:gd name="connsiteX0" fmla="*/ 0 w 3047"/>
                          <a:gd name="connsiteY0" fmla="*/ 381 h 761"/>
                          <a:gd name="connsiteX1" fmla="*/ 1524 w 3047"/>
                          <a:gd name="connsiteY1" fmla="*/ 0 h 761"/>
                          <a:gd name="connsiteX2" fmla="*/ 3048 w 3047"/>
                          <a:gd name="connsiteY2" fmla="*/ 381 h 761"/>
                          <a:gd name="connsiteX3" fmla="*/ 1524 w 3047"/>
                          <a:gd name="connsiteY3" fmla="*/ 762 h 761"/>
                          <a:gd name="connsiteX4" fmla="*/ 0 w 3047"/>
                          <a:gd name="connsiteY4" fmla="*/ 381 h 76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3047" h="761">
                            <a:moveTo>
                              <a:pt x="0" y="381"/>
                            </a:moveTo>
                            <a:cubicBezTo>
                              <a:pt x="476" y="95"/>
                              <a:pt x="952" y="0"/>
                              <a:pt x="1524" y="0"/>
                            </a:cubicBezTo>
                            <a:cubicBezTo>
                              <a:pt x="2000" y="0"/>
                              <a:pt x="2476" y="95"/>
                              <a:pt x="3048" y="381"/>
                            </a:cubicBezTo>
                            <a:cubicBezTo>
                              <a:pt x="2572" y="667"/>
                              <a:pt x="2095" y="762"/>
                              <a:pt x="1524" y="762"/>
                            </a:cubicBezTo>
                            <a:cubicBezTo>
                              <a:pt x="952" y="762"/>
                              <a:pt x="476" y="667"/>
                              <a:pt x="0" y="381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988" name="Freeform: Shape 987">
                        <a:extLst>
                          <a:ext uri="{FF2B5EF4-FFF2-40B4-BE49-F238E27FC236}">
                            <a16:creationId xmlns:a16="http://schemas.microsoft.com/office/drawing/2014/main" id="{6F05527A-4109-439B-B12C-9A53758B06E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0268" y="3153060"/>
                        <a:ext cx="4190" cy="1904"/>
                      </a:xfrm>
                      <a:custGeom>
                        <a:avLst/>
                        <a:gdLst>
                          <a:gd name="connsiteX0" fmla="*/ 2096 w 4190"/>
                          <a:gd name="connsiteY0" fmla="*/ 1905 h 1904"/>
                          <a:gd name="connsiteX1" fmla="*/ 286 w 4190"/>
                          <a:gd name="connsiteY1" fmla="*/ 1429 h 1904"/>
                          <a:gd name="connsiteX2" fmla="*/ 0 w 4190"/>
                          <a:gd name="connsiteY2" fmla="*/ 952 h 1904"/>
                          <a:gd name="connsiteX3" fmla="*/ 286 w 4190"/>
                          <a:gd name="connsiteY3" fmla="*/ 476 h 1904"/>
                          <a:gd name="connsiteX4" fmla="*/ 2096 w 4190"/>
                          <a:gd name="connsiteY4" fmla="*/ 0 h 1904"/>
                          <a:gd name="connsiteX5" fmla="*/ 3905 w 4190"/>
                          <a:gd name="connsiteY5" fmla="*/ 476 h 1904"/>
                          <a:gd name="connsiteX6" fmla="*/ 4191 w 4190"/>
                          <a:gd name="connsiteY6" fmla="*/ 952 h 1904"/>
                          <a:gd name="connsiteX7" fmla="*/ 3905 w 4190"/>
                          <a:gd name="connsiteY7" fmla="*/ 1429 h 1904"/>
                          <a:gd name="connsiteX8" fmla="*/ 2096 w 4190"/>
                          <a:gd name="connsiteY8" fmla="*/ 1905 h 190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4190" h="1904">
                            <a:moveTo>
                              <a:pt x="2096" y="1905"/>
                            </a:moveTo>
                            <a:cubicBezTo>
                              <a:pt x="1524" y="1905"/>
                              <a:pt x="952" y="1810"/>
                              <a:pt x="286" y="1429"/>
                            </a:cubicBezTo>
                            <a:cubicBezTo>
                              <a:pt x="95" y="1333"/>
                              <a:pt x="0" y="1143"/>
                              <a:pt x="0" y="952"/>
                            </a:cubicBezTo>
                            <a:cubicBezTo>
                              <a:pt x="0" y="762"/>
                              <a:pt x="95" y="571"/>
                              <a:pt x="286" y="476"/>
                            </a:cubicBezTo>
                            <a:cubicBezTo>
                              <a:pt x="952" y="95"/>
                              <a:pt x="1619" y="0"/>
                              <a:pt x="2096" y="0"/>
                            </a:cubicBezTo>
                            <a:cubicBezTo>
                              <a:pt x="2667" y="0"/>
                              <a:pt x="3239" y="95"/>
                              <a:pt x="3905" y="476"/>
                            </a:cubicBezTo>
                            <a:cubicBezTo>
                              <a:pt x="4096" y="571"/>
                              <a:pt x="4191" y="762"/>
                              <a:pt x="4191" y="952"/>
                            </a:cubicBezTo>
                            <a:cubicBezTo>
                              <a:pt x="4191" y="1143"/>
                              <a:pt x="4096" y="1333"/>
                              <a:pt x="3905" y="1429"/>
                            </a:cubicBezTo>
                            <a:cubicBezTo>
                              <a:pt x="3239" y="1810"/>
                              <a:pt x="2572" y="1905"/>
                              <a:pt x="2096" y="1905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984" name="Graphic 1">
                      <a:extLst>
                        <a:ext uri="{FF2B5EF4-FFF2-40B4-BE49-F238E27FC236}">
                          <a16:creationId xmlns:a16="http://schemas.microsoft.com/office/drawing/2014/main" id="{E15BA756-48FB-42B0-B1C6-8DDC1FF1415F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53753" y="3153404"/>
                      <a:ext cx="5657" cy="1942"/>
                      <a:chOff x="5953753" y="3153404"/>
                      <a:chExt cx="5657" cy="1942"/>
                    </a:xfrm>
                    <a:solidFill>
                      <a:srgbClr val="3F1900"/>
                    </a:solidFill>
                  </p:grpSpPr>
                  <p:sp>
                    <p:nvSpPr>
                      <p:cNvPr id="985" name="Freeform: Shape 984">
                        <a:extLst>
                          <a:ext uri="{FF2B5EF4-FFF2-40B4-BE49-F238E27FC236}">
                            <a16:creationId xmlns:a16="http://schemas.microsoft.com/office/drawing/2014/main" id="{4AE89C28-3865-4777-8479-C0363686FBE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54267" y="3153975"/>
                        <a:ext cx="4571" cy="870"/>
                      </a:xfrm>
                      <a:custGeom>
                        <a:avLst/>
                        <a:gdLst>
                          <a:gd name="connsiteX0" fmla="*/ 0 w 4571"/>
                          <a:gd name="connsiteY0" fmla="*/ 799 h 870"/>
                          <a:gd name="connsiteX1" fmla="*/ 2191 w 4571"/>
                          <a:gd name="connsiteY1" fmla="*/ 37 h 870"/>
                          <a:gd name="connsiteX2" fmla="*/ 4572 w 4571"/>
                          <a:gd name="connsiteY2" fmla="*/ 228 h 870"/>
                          <a:gd name="connsiteX3" fmla="*/ 2286 w 4571"/>
                          <a:gd name="connsiteY3" fmla="*/ 799 h 870"/>
                          <a:gd name="connsiteX4" fmla="*/ 0 w 4571"/>
                          <a:gd name="connsiteY4" fmla="*/ 799 h 87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4571" h="870">
                            <a:moveTo>
                              <a:pt x="0" y="799"/>
                            </a:moveTo>
                            <a:cubicBezTo>
                              <a:pt x="667" y="323"/>
                              <a:pt x="1429" y="133"/>
                              <a:pt x="2191" y="37"/>
                            </a:cubicBezTo>
                            <a:cubicBezTo>
                              <a:pt x="2953" y="-58"/>
                              <a:pt x="3715" y="37"/>
                              <a:pt x="4572" y="228"/>
                            </a:cubicBezTo>
                            <a:cubicBezTo>
                              <a:pt x="3810" y="609"/>
                              <a:pt x="3048" y="704"/>
                              <a:pt x="2286" y="799"/>
                            </a:cubicBezTo>
                            <a:cubicBezTo>
                              <a:pt x="1524" y="895"/>
                              <a:pt x="857" y="895"/>
                              <a:pt x="0" y="799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986" name="Freeform: Shape 985">
                        <a:extLst>
                          <a:ext uri="{FF2B5EF4-FFF2-40B4-BE49-F238E27FC236}">
                            <a16:creationId xmlns:a16="http://schemas.microsoft.com/office/drawing/2014/main" id="{7BEA0280-3FC4-42F9-A364-8B3CC7BAD29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53753" y="3153404"/>
                        <a:ext cx="5657" cy="1942"/>
                      </a:xfrm>
                      <a:custGeom>
                        <a:avLst/>
                        <a:gdLst>
                          <a:gd name="connsiteX0" fmla="*/ 1752 w 5657"/>
                          <a:gd name="connsiteY0" fmla="*/ 1942 h 1942"/>
                          <a:gd name="connsiteX1" fmla="*/ 514 w 5657"/>
                          <a:gd name="connsiteY1" fmla="*/ 1847 h 1942"/>
                          <a:gd name="connsiteX2" fmla="*/ 37 w 5657"/>
                          <a:gd name="connsiteY2" fmla="*/ 1466 h 1942"/>
                          <a:gd name="connsiteX3" fmla="*/ 228 w 5657"/>
                          <a:gd name="connsiteY3" fmla="*/ 895 h 1942"/>
                          <a:gd name="connsiteX4" fmla="*/ 2704 w 5657"/>
                          <a:gd name="connsiteY4" fmla="*/ 37 h 1942"/>
                          <a:gd name="connsiteX5" fmla="*/ 5276 w 5657"/>
                          <a:gd name="connsiteY5" fmla="*/ 228 h 1942"/>
                          <a:gd name="connsiteX6" fmla="*/ 5657 w 5657"/>
                          <a:gd name="connsiteY6" fmla="*/ 704 h 1942"/>
                          <a:gd name="connsiteX7" fmla="*/ 5371 w 5657"/>
                          <a:gd name="connsiteY7" fmla="*/ 1276 h 1942"/>
                          <a:gd name="connsiteX8" fmla="*/ 2895 w 5657"/>
                          <a:gd name="connsiteY8" fmla="*/ 1942 h 1942"/>
                          <a:gd name="connsiteX9" fmla="*/ 1752 w 5657"/>
                          <a:gd name="connsiteY9" fmla="*/ 1942 h 194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5657" h="1942">
                            <a:moveTo>
                              <a:pt x="1752" y="1942"/>
                            </a:moveTo>
                            <a:cubicBezTo>
                              <a:pt x="1276" y="1942"/>
                              <a:pt x="895" y="1942"/>
                              <a:pt x="514" y="1847"/>
                            </a:cubicBezTo>
                            <a:cubicBezTo>
                              <a:pt x="323" y="1847"/>
                              <a:pt x="133" y="1657"/>
                              <a:pt x="37" y="1466"/>
                            </a:cubicBezTo>
                            <a:cubicBezTo>
                              <a:pt x="-58" y="1276"/>
                              <a:pt x="37" y="1085"/>
                              <a:pt x="228" y="895"/>
                            </a:cubicBezTo>
                            <a:cubicBezTo>
                              <a:pt x="990" y="228"/>
                              <a:pt x="2038" y="133"/>
                              <a:pt x="2704" y="37"/>
                            </a:cubicBezTo>
                            <a:cubicBezTo>
                              <a:pt x="3657" y="-58"/>
                              <a:pt x="4419" y="37"/>
                              <a:pt x="5276" y="228"/>
                            </a:cubicBezTo>
                            <a:cubicBezTo>
                              <a:pt x="5467" y="323"/>
                              <a:pt x="5657" y="418"/>
                              <a:pt x="5657" y="704"/>
                            </a:cubicBezTo>
                            <a:cubicBezTo>
                              <a:pt x="5657" y="895"/>
                              <a:pt x="5562" y="1085"/>
                              <a:pt x="5371" y="1276"/>
                            </a:cubicBezTo>
                            <a:cubicBezTo>
                              <a:pt x="4514" y="1752"/>
                              <a:pt x="3657" y="1847"/>
                              <a:pt x="2895" y="1942"/>
                            </a:cubicBezTo>
                            <a:cubicBezTo>
                              <a:pt x="2514" y="1942"/>
                              <a:pt x="2133" y="1942"/>
                              <a:pt x="1752" y="1942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</p:grpSp>
              <p:grpSp>
                <p:nvGrpSpPr>
                  <p:cNvPr id="929" name="Graphic 1">
                    <a:extLst>
                      <a:ext uri="{FF2B5EF4-FFF2-40B4-BE49-F238E27FC236}">
                        <a16:creationId xmlns:a16="http://schemas.microsoft.com/office/drawing/2014/main" id="{ADED2110-B0ED-4ECA-8768-5D8A4C25A0A0}"/>
                      </a:ext>
                    </a:extLst>
                  </p:cNvPr>
                  <p:cNvGrpSpPr/>
                  <p:nvPr/>
                </p:nvGrpSpPr>
                <p:grpSpPr>
                  <a:xfrm>
                    <a:off x="5900165" y="3137558"/>
                    <a:ext cx="19335" cy="4929"/>
                    <a:chOff x="5900165" y="3137558"/>
                    <a:chExt cx="19335" cy="4929"/>
                  </a:xfrm>
                  <a:solidFill>
                    <a:srgbClr val="3F1900"/>
                  </a:solidFill>
                </p:grpSpPr>
                <p:grpSp>
                  <p:nvGrpSpPr>
                    <p:cNvPr id="966" name="Graphic 1">
                      <a:extLst>
                        <a:ext uri="{FF2B5EF4-FFF2-40B4-BE49-F238E27FC236}">
                          <a16:creationId xmlns:a16="http://schemas.microsoft.com/office/drawing/2014/main" id="{F400E6DD-A604-4310-9384-9AE2BE2CAB03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00165" y="3137558"/>
                      <a:ext cx="13846" cy="3214"/>
                      <a:chOff x="5900165" y="3137558"/>
                      <a:chExt cx="13846" cy="3214"/>
                    </a:xfrm>
                    <a:solidFill>
                      <a:srgbClr val="3F1900"/>
                    </a:solidFill>
                  </p:grpSpPr>
                  <p:sp>
                    <p:nvSpPr>
                      <p:cNvPr id="976" name="Freeform: Shape 975">
                        <a:extLst>
                          <a:ext uri="{FF2B5EF4-FFF2-40B4-BE49-F238E27FC236}">
                            <a16:creationId xmlns:a16="http://schemas.microsoft.com/office/drawing/2014/main" id="{C198F9BF-7021-4338-B8C9-F60A37E961B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0737" y="3138117"/>
                        <a:ext cx="12668" cy="2163"/>
                      </a:xfrm>
                      <a:custGeom>
                        <a:avLst/>
                        <a:gdLst>
                          <a:gd name="connsiteX0" fmla="*/ 0 w 12668"/>
                          <a:gd name="connsiteY0" fmla="*/ 2084 h 2163"/>
                          <a:gd name="connsiteX1" fmla="*/ 6191 w 12668"/>
                          <a:gd name="connsiteY1" fmla="*/ 370 h 2163"/>
                          <a:gd name="connsiteX2" fmla="*/ 12668 w 12668"/>
                          <a:gd name="connsiteY2" fmla="*/ 560 h 2163"/>
                          <a:gd name="connsiteX3" fmla="*/ 6286 w 12668"/>
                          <a:gd name="connsiteY3" fmla="*/ 1132 h 2163"/>
                          <a:gd name="connsiteX4" fmla="*/ 3143 w 12668"/>
                          <a:gd name="connsiteY4" fmla="*/ 1894 h 2163"/>
                          <a:gd name="connsiteX5" fmla="*/ 0 w 12668"/>
                          <a:gd name="connsiteY5" fmla="*/ 2084 h 216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12668" h="2163">
                            <a:moveTo>
                              <a:pt x="0" y="2084"/>
                            </a:moveTo>
                            <a:cubicBezTo>
                              <a:pt x="2191" y="1799"/>
                              <a:pt x="4001" y="751"/>
                              <a:pt x="6191" y="370"/>
                            </a:cubicBezTo>
                            <a:cubicBezTo>
                              <a:pt x="8287" y="-11"/>
                              <a:pt x="10668" y="-297"/>
                              <a:pt x="12668" y="560"/>
                            </a:cubicBezTo>
                            <a:cubicBezTo>
                              <a:pt x="10477" y="370"/>
                              <a:pt x="8477" y="751"/>
                              <a:pt x="6286" y="1132"/>
                            </a:cubicBezTo>
                            <a:cubicBezTo>
                              <a:pt x="5239" y="1322"/>
                              <a:pt x="4286" y="1608"/>
                              <a:pt x="3143" y="1894"/>
                            </a:cubicBezTo>
                            <a:cubicBezTo>
                              <a:pt x="2286" y="2084"/>
                              <a:pt x="1143" y="2275"/>
                              <a:pt x="0" y="2084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977" name="Freeform: Shape 976">
                        <a:extLst>
                          <a:ext uri="{FF2B5EF4-FFF2-40B4-BE49-F238E27FC236}">
                            <a16:creationId xmlns:a16="http://schemas.microsoft.com/office/drawing/2014/main" id="{CD36F532-BB88-4E1A-9C13-7621B2E1D2E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0165" y="3137558"/>
                        <a:ext cx="13846" cy="3214"/>
                      </a:xfrm>
                      <a:custGeom>
                        <a:avLst/>
                        <a:gdLst>
                          <a:gd name="connsiteX0" fmla="*/ 1524 w 13846"/>
                          <a:gd name="connsiteY0" fmla="*/ 3215 h 3214"/>
                          <a:gd name="connsiteX1" fmla="*/ 476 w 13846"/>
                          <a:gd name="connsiteY1" fmla="*/ 3119 h 3214"/>
                          <a:gd name="connsiteX2" fmla="*/ 0 w 13846"/>
                          <a:gd name="connsiteY2" fmla="*/ 2548 h 3214"/>
                          <a:gd name="connsiteX3" fmla="*/ 476 w 13846"/>
                          <a:gd name="connsiteY3" fmla="*/ 2072 h 3214"/>
                          <a:gd name="connsiteX4" fmla="*/ 3715 w 13846"/>
                          <a:gd name="connsiteY4" fmla="*/ 1214 h 3214"/>
                          <a:gd name="connsiteX5" fmla="*/ 6667 w 13846"/>
                          <a:gd name="connsiteY5" fmla="*/ 357 h 3214"/>
                          <a:gd name="connsiteX6" fmla="*/ 13526 w 13846"/>
                          <a:gd name="connsiteY6" fmla="*/ 643 h 3214"/>
                          <a:gd name="connsiteX7" fmla="*/ 13811 w 13846"/>
                          <a:gd name="connsiteY7" fmla="*/ 1310 h 3214"/>
                          <a:gd name="connsiteX8" fmla="*/ 13240 w 13846"/>
                          <a:gd name="connsiteY8" fmla="*/ 1691 h 3214"/>
                          <a:gd name="connsiteX9" fmla="*/ 7048 w 13846"/>
                          <a:gd name="connsiteY9" fmla="*/ 2262 h 3214"/>
                          <a:gd name="connsiteX10" fmla="*/ 5334 w 13846"/>
                          <a:gd name="connsiteY10" fmla="*/ 2643 h 3214"/>
                          <a:gd name="connsiteX11" fmla="*/ 3905 w 13846"/>
                          <a:gd name="connsiteY11" fmla="*/ 3024 h 3214"/>
                          <a:gd name="connsiteX12" fmla="*/ 1524 w 13846"/>
                          <a:gd name="connsiteY12" fmla="*/ 3215 h 321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</a:cxnLst>
                        <a:rect l="l" t="t" r="r" b="b"/>
                        <a:pathLst>
                          <a:path w="13846" h="3214">
                            <a:moveTo>
                              <a:pt x="1524" y="3215"/>
                            </a:moveTo>
                            <a:cubicBezTo>
                              <a:pt x="1238" y="3215"/>
                              <a:pt x="857" y="3215"/>
                              <a:pt x="476" y="3119"/>
                            </a:cubicBezTo>
                            <a:cubicBezTo>
                              <a:pt x="190" y="3119"/>
                              <a:pt x="0" y="2834"/>
                              <a:pt x="0" y="2548"/>
                            </a:cubicBezTo>
                            <a:cubicBezTo>
                              <a:pt x="0" y="2262"/>
                              <a:pt x="190" y="2072"/>
                              <a:pt x="476" y="2072"/>
                            </a:cubicBezTo>
                            <a:cubicBezTo>
                              <a:pt x="1619" y="1881"/>
                              <a:pt x="2572" y="1595"/>
                              <a:pt x="3715" y="1214"/>
                            </a:cubicBezTo>
                            <a:cubicBezTo>
                              <a:pt x="4667" y="929"/>
                              <a:pt x="5620" y="548"/>
                              <a:pt x="6667" y="357"/>
                            </a:cubicBezTo>
                            <a:cubicBezTo>
                              <a:pt x="8668" y="-24"/>
                              <a:pt x="11239" y="-310"/>
                              <a:pt x="13526" y="643"/>
                            </a:cubicBezTo>
                            <a:cubicBezTo>
                              <a:pt x="13811" y="738"/>
                              <a:pt x="13907" y="1024"/>
                              <a:pt x="13811" y="1310"/>
                            </a:cubicBezTo>
                            <a:cubicBezTo>
                              <a:pt x="13716" y="1595"/>
                              <a:pt x="13430" y="1691"/>
                              <a:pt x="13240" y="1691"/>
                            </a:cubicBezTo>
                            <a:cubicBezTo>
                              <a:pt x="11144" y="1500"/>
                              <a:pt x="9239" y="1786"/>
                              <a:pt x="7048" y="2262"/>
                            </a:cubicBezTo>
                            <a:cubicBezTo>
                              <a:pt x="6477" y="2357"/>
                              <a:pt x="5905" y="2548"/>
                              <a:pt x="5334" y="2643"/>
                            </a:cubicBezTo>
                            <a:cubicBezTo>
                              <a:pt x="4858" y="2738"/>
                              <a:pt x="4381" y="2834"/>
                              <a:pt x="3905" y="3024"/>
                            </a:cubicBezTo>
                            <a:cubicBezTo>
                              <a:pt x="3239" y="3119"/>
                              <a:pt x="2381" y="3215"/>
                              <a:pt x="1524" y="3215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967" name="Graphic 1">
                      <a:extLst>
                        <a:ext uri="{FF2B5EF4-FFF2-40B4-BE49-F238E27FC236}">
                          <a16:creationId xmlns:a16="http://schemas.microsoft.com/office/drawing/2014/main" id="{458EC949-A1BB-4046-97A5-53398644804E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02795" y="3139297"/>
                      <a:ext cx="10229" cy="3190"/>
                      <a:chOff x="5902795" y="3139297"/>
                      <a:chExt cx="10229" cy="3190"/>
                    </a:xfrm>
                    <a:solidFill>
                      <a:srgbClr val="3F1900"/>
                    </a:solidFill>
                  </p:grpSpPr>
                  <p:sp>
                    <p:nvSpPr>
                      <p:cNvPr id="974" name="Freeform: Shape 973">
                        <a:extLst>
                          <a:ext uri="{FF2B5EF4-FFF2-40B4-BE49-F238E27FC236}">
                            <a16:creationId xmlns:a16="http://schemas.microsoft.com/office/drawing/2014/main" id="{83486B5E-32C7-4E9A-AC58-2EBA1D93CA7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3404" y="3139821"/>
                        <a:ext cx="9144" cy="2023"/>
                      </a:xfrm>
                      <a:custGeom>
                        <a:avLst/>
                        <a:gdLst>
                          <a:gd name="connsiteX0" fmla="*/ 0 w 9144"/>
                          <a:gd name="connsiteY0" fmla="*/ 0 h 2023"/>
                          <a:gd name="connsiteX1" fmla="*/ 2095 w 9144"/>
                          <a:gd name="connsiteY1" fmla="*/ 952 h 2023"/>
                          <a:gd name="connsiteX2" fmla="*/ 4381 w 9144"/>
                          <a:gd name="connsiteY2" fmla="*/ 1238 h 2023"/>
                          <a:gd name="connsiteX3" fmla="*/ 9144 w 9144"/>
                          <a:gd name="connsiteY3" fmla="*/ 1333 h 2023"/>
                          <a:gd name="connsiteX4" fmla="*/ 4286 w 9144"/>
                          <a:gd name="connsiteY4" fmla="*/ 2000 h 2023"/>
                          <a:gd name="connsiteX5" fmla="*/ 1810 w 9144"/>
                          <a:gd name="connsiteY5" fmla="*/ 1524 h 2023"/>
                          <a:gd name="connsiteX6" fmla="*/ 0 w 9144"/>
                          <a:gd name="connsiteY6" fmla="*/ 0 h 202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9144" h="2023">
                            <a:moveTo>
                              <a:pt x="0" y="0"/>
                            </a:moveTo>
                            <a:cubicBezTo>
                              <a:pt x="667" y="476"/>
                              <a:pt x="1333" y="762"/>
                              <a:pt x="2095" y="952"/>
                            </a:cubicBezTo>
                            <a:cubicBezTo>
                              <a:pt x="2857" y="1143"/>
                              <a:pt x="3619" y="1238"/>
                              <a:pt x="4381" y="1238"/>
                            </a:cubicBezTo>
                            <a:cubicBezTo>
                              <a:pt x="5905" y="1333"/>
                              <a:pt x="7525" y="1238"/>
                              <a:pt x="9144" y="1333"/>
                            </a:cubicBezTo>
                            <a:cubicBezTo>
                              <a:pt x="7620" y="1905"/>
                              <a:pt x="5905" y="2095"/>
                              <a:pt x="4286" y="2000"/>
                            </a:cubicBezTo>
                            <a:cubicBezTo>
                              <a:pt x="3429" y="1905"/>
                              <a:pt x="2572" y="1810"/>
                              <a:pt x="1810" y="1524"/>
                            </a:cubicBezTo>
                            <a:cubicBezTo>
                              <a:pt x="1048" y="1238"/>
                              <a:pt x="286" y="762"/>
                              <a:pt x="0" y="0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975" name="Freeform: Shape 974">
                        <a:extLst>
                          <a:ext uri="{FF2B5EF4-FFF2-40B4-BE49-F238E27FC236}">
                            <a16:creationId xmlns:a16="http://schemas.microsoft.com/office/drawing/2014/main" id="{D3E388D6-2567-4E5F-B380-9485070E4A5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2795" y="3139297"/>
                        <a:ext cx="10229" cy="3190"/>
                      </a:xfrm>
                      <a:custGeom>
                        <a:avLst/>
                        <a:gdLst>
                          <a:gd name="connsiteX0" fmla="*/ 5562 w 10229"/>
                          <a:gd name="connsiteY0" fmla="*/ 3191 h 3190"/>
                          <a:gd name="connsiteX1" fmla="*/ 4895 w 10229"/>
                          <a:gd name="connsiteY1" fmla="*/ 3191 h 3190"/>
                          <a:gd name="connsiteX2" fmla="*/ 2228 w 10229"/>
                          <a:gd name="connsiteY2" fmla="*/ 2619 h 3190"/>
                          <a:gd name="connsiteX3" fmla="*/ 37 w 10229"/>
                          <a:gd name="connsiteY3" fmla="*/ 810 h 3190"/>
                          <a:gd name="connsiteX4" fmla="*/ 228 w 10229"/>
                          <a:gd name="connsiteY4" fmla="*/ 143 h 3190"/>
                          <a:gd name="connsiteX5" fmla="*/ 895 w 10229"/>
                          <a:gd name="connsiteY5" fmla="*/ 143 h 3190"/>
                          <a:gd name="connsiteX6" fmla="*/ 2800 w 10229"/>
                          <a:gd name="connsiteY6" fmla="*/ 1000 h 3190"/>
                          <a:gd name="connsiteX7" fmla="*/ 4990 w 10229"/>
                          <a:gd name="connsiteY7" fmla="*/ 1286 h 3190"/>
                          <a:gd name="connsiteX8" fmla="*/ 9753 w 10229"/>
                          <a:gd name="connsiteY8" fmla="*/ 1381 h 3190"/>
                          <a:gd name="connsiteX9" fmla="*/ 10229 w 10229"/>
                          <a:gd name="connsiteY9" fmla="*/ 1857 h 3190"/>
                          <a:gd name="connsiteX10" fmla="*/ 9848 w 10229"/>
                          <a:gd name="connsiteY10" fmla="*/ 2429 h 3190"/>
                          <a:gd name="connsiteX11" fmla="*/ 5562 w 10229"/>
                          <a:gd name="connsiteY11" fmla="*/ 3191 h 319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</a:cxnLst>
                        <a:rect l="l" t="t" r="r" b="b"/>
                        <a:pathLst>
                          <a:path w="10229" h="3190">
                            <a:moveTo>
                              <a:pt x="5562" y="3191"/>
                            </a:moveTo>
                            <a:cubicBezTo>
                              <a:pt x="5371" y="3191"/>
                              <a:pt x="5086" y="3191"/>
                              <a:pt x="4895" y="3191"/>
                            </a:cubicBezTo>
                            <a:cubicBezTo>
                              <a:pt x="4133" y="3096"/>
                              <a:pt x="3181" y="3000"/>
                              <a:pt x="2228" y="2619"/>
                            </a:cubicBezTo>
                            <a:cubicBezTo>
                              <a:pt x="1180" y="2238"/>
                              <a:pt x="418" y="1572"/>
                              <a:pt x="37" y="810"/>
                            </a:cubicBezTo>
                            <a:cubicBezTo>
                              <a:pt x="-58" y="619"/>
                              <a:pt x="37" y="333"/>
                              <a:pt x="228" y="143"/>
                            </a:cubicBezTo>
                            <a:cubicBezTo>
                              <a:pt x="418" y="-48"/>
                              <a:pt x="704" y="-48"/>
                              <a:pt x="895" y="143"/>
                            </a:cubicBezTo>
                            <a:cubicBezTo>
                              <a:pt x="1371" y="524"/>
                              <a:pt x="1942" y="810"/>
                              <a:pt x="2800" y="1000"/>
                            </a:cubicBezTo>
                            <a:cubicBezTo>
                              <a:pt x="3466" y="1191"/>
                              <a:pt x="4228" y="1286"/>
                              <a:pt x="4990" y="1286"/>
                            </a:cubicBezTo>
                            <a:cubicBezTo>
                              <a:pt x="6610" y="1381"/>
                              <a:pt x="8134" y="1286"/>
                              <a:pt x="9753" y="1381"/>
                            </a:cubicBezTo>
                            <a:cubicBezTo>
                              <a:pt x="10039" y="1381"/>
                              <a:pt x="10229" y="1572"/>
                              <a:pt x="10229" y="1857"/>
                            </a:cubicBezTo>
                            <a:cubicBezTo>
                              <a:pt x="10229" y="2143"/>
                              <a:pt x="10134" y="2334"/>
                              <a:pt x="9848" y="2429"/>
                            </a:cubicBezTo>
                            <a:cubicBezTo>
                              <a:pt x="8610" y="2905"/>
                              <a:pt x="7086" y="3191"/>
                              <a:pt x="5562" y="3191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968" name="Graphic 1">
                      <a:extLst>
                        <a:ext uri="{FF2B5EF4-FFF2-40B4-BE49-F238E27FC236}">
                          <a16:creationId xmlns:a16="http://schemas.microsoft.com/office/drawing/2014/main" id="{37511E1E-79B4-40E2-8A9D-3A3428BD3313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07956" y="3137783"/>
                      <a:ext cx="4495" cy="3180"/>
                      <a:chOff x="5907956" y="3137783"/>
                      <a:chExt cx="4495" cy="3180"/>
                    </a:xfrm>
                    <a:solidFill>
                      <a:srgbClr val="3F1900"/>
                    </a:solidFill>
                  </p:grpSpPr>
                  <p:sp>
                    <p:nvSpPr>
                      <p:cNvPr id="972" name="Freeform: Shape 971">
                        <a:extLst>
                          <a:ext uri="{FF2B5EF4-FFF2-40B4-BE49-F238E27FC236}">
                            <a16:creationId xmlns:a16="http://schemas.microsoft.com/office/drawing/2014/main" id="{2CC2F927-7492-4956-88AF-7E5B323FF15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8557" y="3138487"/>
                        <a:ext cx="3323" cy="2008"/>
                      </a:xfrm>
                      <a:custGeom>
                        <a:avLst/>
                        <a:gdLst>
                          <a:gd name="connsiteX0" fmla="*/ 180 w 3323"/>
                          <a:gd name="connsiteY0" fmla="*/ 190 h 2008"/>
                          <a:gd name="connsiteX1" fmla="*/ 657 w 3323"/>
                          <a:gd name="connsiteY1" fmla="*/ 1143 h 2008"/>
                          <a:gd name="connsiteX2" fmla="*/ 1609 w 3323"/>
                          <a:gd name="connsiteY2" fmla="*/ 1238 h 2008"/>
                          <a:gd name="connsiteX3" fmla="*/ 2562 w 3323"/>
                          <a:gd name="connsiteY3" fmla="*/ 952 h 2008"/>
                          <a:gd name="connsiteX4" fmla="*/ 3324 w 3323"/>
                          <a:gd name="connsiteY4" fmla="*/ 0 h 2008"/>
                          <a:gd name="connsiteX5" fmla="*/ 3038 w 3323"/>
                          <a:gd name="connsiteY5" fmla="*/ 1334 h 2008"/>
                          <a:gd name="connsiteX6" fmla="*/ 1704 w 3323"/>
                          <a:gd name="connsiteY6" fmla="*/ 2000 h 2008"/>
                          <a:gd name="connsiteX7" fmla="*/ 180 w 3323"/>
                          <a:gd name="connsiteY7" fmla="*/ 1619 h 2008"/>
                          <a:gd name="connsiteX8" fmla="*/ 180 w 3323"/>
                          <a:gd name="connsiteY8" fmla="*/ 190 h 200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3323" h="2008">
                            <a:moveTo>
                              <a:pt x="180" y="190"/>
                            </a:moveTo>
                            <a:cubicBezTo>
                              <a:pt x="276" y="571"/>
                              <a:pt x="466" y="1048"/>
                              <a:pt x="657" y="1143"/>
                            </a:cubicBezTo>
                            <a:cubicBezTo>
                              <a:pt x="942" y="1238"/>
                              <a:pt x="1228" y="1238"/>
                              <a:pt x="1609" y="1238"/>
                            </a:cubicBezTo>
                            <a:cubicBezTo>
                              <a:pt x="1990" y="1238"/>
                              <a:pt x="2371" y="1143"/>
                              <a:pt x="2562" y="952"/>
                            </a:cubicBezTo>
                            <a:cubicBezTo>
                              <a:pt x="2847" y="762"/>
                              <a:pt x="3038" y="381"/>
                              <a:pt x="3324" y="0"/>
                            </a:cubicBezTo>
                            <a:cubicBezTo>
                              <a:pt x="3324" y="476"/>
                              <a:pt x="3324" y="857"/>
                              <a:pt x="3038" y="1334"/>
                            </a:cubicBezTo>
                            <a:cubicBezTo>
                              <a:pt x="2752" y="1810"/>
                              <a:pt x="2085" y="2000"/>
                              <a:pt x="1704" y="2000"/>
                            </a:cubicBezTo>
                            <a:cubicBezTo>
                              <a:pt x="1228" y="2000"/>
                              <a:pt x="657" y="2096"/>
                              <a:pt x="180" y="1619"/>
                            </a:cubicBezTo>
                            <a:cubicBezTo>
                              <a:pt x="-105" y="1143"/>
                              <a:pt x="-10" y="571"/>
                              <a:pt x="180" y="190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973" name="Freeform: Shape 972">
                        <a:extLst>
                          <a:ext uri="{FF2B5EF4-FFF2-40B4-BE49-F238E27FC236}">
                            <a16:creationId xmlns:a16="http://schemas.microsoft.com/office/drawing/2014/main" id="{2013254D-993C-47A4-8454-B8765B161D2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7956" y="3137783"/>
                        <a:ext cx="4495" cy="3180"/>
                      </a:xfrm>
                      <a:custGeom>
                        <a:avLst/>
                        <a:gdLst>
                          <a:gd name="connsiteX0" fmla="*/ 2019 w 4495"/>
                          <a:gd name="connsiteY0" fmla="*/ 3181 h 3180"/>
                          <a:gd name="connsiteX1" fmla="*/ 495 w 4495"/>
                          <a:gd name="connsiteY1" fmla="*/ 2609 h 3180"/>
                          <a:gd name="connsiteX2" fmla="*/ 305 w 4495"/>
                          <a:gd name="connsiteY2" fmla="*/ 609 h 3180"/>
                          <a:gd name="connsiteX3" fmla="*/ 876 w 4495"/>
                          <a:gd name="connsiteY3" fmla="*/ 323 h 3180"/>
                          <a:gd name="connsiteX4" fmla="*/ 1353 w 4495"/>
                          <a:gd name="connsiteY4" fmla="*/ 704 h 3180"/>
                          <a:gd name="connsiteX5" fmla="*/ 1543 w 4495"/>
                          <a:gd name="connsiteY5" fmla="*/ 1276 h 3180"/>
                          <a:gd name="connsiteX6" fmla="*/ 2210 w 4495"/>
                          <a:gd name="connsiteY6" fmla="*/ 1276 h 3180"/>
                          <a:gd name="connsiteX7" fmla="*/ 2877 w 4495"/>
                          <a:gd name="connsiteY7" fmla="*/ 1085 h 3180"/>
                          <a:gd name="connsiteX8" fmla="*/ 3162 w 4495"/>
                          <a:gd name="connsiteY8" fmla="*/ 704 h 3180"/>
                          <a:gd name="connsiteX9" fmla="*/ 3543 w 4495"/>
                          <a:gd name="connsiteY9" fmla="*/ 228 h 3180"/>
                          <a:gd name="connsiteX10" fmla="*/ 4115 w 4495"/>
                          <a:gd name="connsiteY10" fmla="*/ 37 h 3180"/>
                          <a:gd name="connsiteX11" fmla="*/ 4496 w 4495"/>
                          <a:gd name="connsiteY11" fmla="*/ 514 h 3180"/>
                          <a:gd name="connsiteX12" fmla="*/ 4210 w 4495"/>
                          <a:gd name="connsiteY12" fmla="*/ 2133 h 3180"/>
                          <a:gd name="connsiteX13" fmla="*/ 2400 w 4495"/>
                          <a:gd name="connsiteY13" fmla="*/ 3085 h 3180"/>
                          <a:gd name="connsiteX14" fmla="*/ 2019 w 4495"/>
                          <a:gd name="connsiteY14" fmla="*/ 3181 h 318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</a:cxnLst>
                        <a:rect l="l" t="t" r="r" b="b"/>
                        <a:pathLst>
                          <a:path w="4495" h="3180">
                            <a:moveTo>
                              <a:pt x="2019" y="3181"/>
                            </a:moveTo>
                            <a:cubicBezTo>
                              <a:pt x="1543" y="3181"/>
                              <a:pt x="972" y="3085"/>
                              <a:pt x="495" y="2609"/>
                            </a:cubicBezTo>
                            <a:cubicBezTo>
                              <a:pt x="-76" y="2038"/>
                              <a:pt x="-171" y="1276"/>
                              <a:pt x="305" y="609"/>
                            </a:cubicBezTo>
                            <a:cubicBezTo>
                              <a:pt x="400" y="418"/>
                              <a:pt x="591" y="323"/>
                              <a:pt x="876" y="323"/>
                            </a:cubicBezTo>
                            <a:cubicBezTo>
                              <a:pt x="1067" y="323"/>
                              <a:pt x="1257" y="514"/>
                              <a:pt x="1353" y="704"/>
                            </a:cubicBezTo>
                            <a:cubicBezTo>
                              <a:pt x="1448" y="1180"/>
                              <a:pt x="1543" y="1276"/>
                              <a:pt x="1543" y="1276"/>
                            </a:cubicBezTo>
                            <a:cubicBezTo>
                              <a:pt x="1638" y="1276"/>
                              <a:pt x="1829" y="1276"/>
                              <a:pt x="2210" y="1276"/>
                            </a:cubicBezTo>
                            <a:cubicBezTo>
                              <a:pt x="2591" y="1276"/>
                              <a:pt x="2781" y="1180"/>
                              <a:pt x="2877" y="1085"/>
                            </a:cubicBezTo>
                            <a:cubicBezTo>
                              <a:pt x="2972" y="990"/>
                              <a:pt x="3067" y="895"/>
                              <a:pt x="3162" y="704"/>
                            </a:cubicBezTo>
                            <a:cubicBezTo>
                              <a:pt x="3258" y="514"/>
                              <a:pt x="3353" y="418"/>
                              <a:pt x="3543" y="228"/>
                            </a:cubicBezTo>
                            <a:cubicBezTo>
                              <a:pt x="3734" y="37"/>
                              <a:pt x="3924" y="-58"/>
                              <a:pt x="4115" y="37"/>
                            </a:cubicBezTo>
                            <a:cubicBezTo>
                              <a:pt x="4305" y="133"/>
                              <a:pt x="4496" y="323"/>
                              <a:pt x="4496" y="514"/>
                            </a:cubicBezTo>
                            <a:cubicBezTo>
                              <a:pt x="4496" y="990"/>
                              <a:pt x="4496" y="1561"/>
                              <a:pt x="4210" y="2133"/>
                            </a:cubicBezTo>
                            <a:cubicBezTo>
                              <a:pt x="3829" y="2704"/>
                              <a:pt x="3258" y="2990"/>
                              <a:pt x="2400" y="3085"/>
                            </a:cubicBezTo>
                            <a:cubicBezTo>
                              <a:pt x="2305" y="3181"/>
                              <a:pt x="2210" y="3181"/>
                              <a:pt x="2019" y="3181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969" name="Graphic 1">
                      <a:extLst>
                        <a:ext uri="{FF2B5EF4-FFF2-40B4-BE49-F238E27FC236}">
                          <a16:creationId xmlns:a16="http://schemas.microsoft.com/office/drawing/2014/main" id="{24F39B1C-1EC4-4879-BDE7-5E29A0BF02BC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12810" y="3137916"/>
                      <a:ext cx="6690" cy="4095"/>
                      <a:chOff x="5912810" y="3137916"/>
                      <a:chExt cx="6690" cy="4095"/>
                    </a:xfrm>
                    <a:solidFill>
                      <a:srgbClr val="3F1900"/>
                    </a:solidFill>
                  </p:grpSpPr>
                  <p:sp>
                    <p:nvSpPr>
                      <p:cNvPr id="970" name="Freeform: Shape 969">
                        <a:extLst>
                          <a:ext uri="{FF2B5EF4-FFF2-40B4-BE49-F238E27FC236}">
                            <a16:creationId xmlns:a16="http://schemas.microsoft.com/office/drawing/2014/main" id="{C5081E8B-BB23-46E7-9547-B3EEAAE35C6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13330" y="3138582"/>
                        <a:ext cx="5694" cy="2914"/>
                      </a:xfrm>
                      <a:custGeom>
                        <a:avLst/>
                        <a:gdLst>
                          <a:gd name="connsiteX0" fmla="*/ 75 w 5694"/>
                          <a:gd name="connsiteY0" fmla="*/ 0 h 2914"/>
                          <a:gd name="connsiteX1" fmla="*/ 932 w 5694"/>
                          <a:gd name="connsiteY1" fmla="*/ 1429 h 2914"/>
                          <a:gd name="connsiteX2" fmla="*/ 2170 w 5694"/>
                          <a:gd name="connsiteY2" fmla="*/ 2000 h 2914"/>
                          <a:gd name="connsiteX3" fmla="*/ 3980 w 5694"/>
                          <a:gd name="connsiteY3" fmla="*/ 2286 h 2914"/>
                          <a:gd name="connsiteX4" fmla="*/ 5694 w 5694"/>
                          <a:gd name="connsiteY4" fmla="*/ 2667 h 2914"/>
                          <a:gd name="connsiteX5" fmla="*/ 3885 w 5694"/>
                          <a:gd name="connsiteY5" fmla="*/ 2857 h 2914"/>
                          <a:gd name="connsiteX6" fmla="*/ 2170 w 5694"/>
                          <a:gd name="connsiteY6" fmla="*/ 2762 h 2914"/>
                          <a:gd name="connsiteX7" fmla="*/ 1122 w 5694"/>
                          <a:gd name="connsiteY7" fmla="*/ 2477 h 2914"/>
                          <a:gd name="connsiteX8" fmla="*/ 456 w 5694"/>
                          <a:gd name="connsiteY8" fmla="*/ 1715 h 2914"/>
                          <a:gd name="connsiteX9" fmla="*/ 75 w 5694"/>
                          <a:gd name="connsiteY9" fmla="*/ 0 h 291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5694" h="2914">
                            <a:moveTo>
                              <a:pt x="75" y="0"/>
                            </a:moveTo>
                            <a:cubicBezTo>
                              <a:pt x="170" y="571"/>
                              <a:pt x="551" y="1048"/>
                              <a:pt x="932" y="1429"/>
                            </a:cubicBezTo>
                            <a:cubicBezTo>
                              <a:pt x="1313" y="1810"/>
                              <a:pt x="1599" y="2000"/>
                              <a:pt x="2170" y="2000"/>
                            </a:cubicBezTo>
                            <a:cubicBezTo>
                              <a:pt x="2742" y="2000"/>
                              <a:pt x="3408" y="2096"/>
                              <a:pt x="3980" y="2286"/>
                            </a:cubicBezTo>
                            <a:cubicBezTo>
                              <a:pt x="4551" y="2477"/>
                              <a:pt x="5123" y="2572"/>
                              <a:pt x="5694" y="2667"/>
                            </a:cubicBezTo>
                            <a:cubicBezTo>
                              <a:pt x="5123" y="2953"/>
                              <a:pt x="4456" y="2953"/>
                              <a:pt x="3885" y="2857"/>
                            </a:cubicBezTo>
                            <a:cubicBezTo>
                              <a:pt x="3313" y="2857"/>
                              <a:pt x="2742" y="2762"/>
                              <a:pt x="2170" y="2762"/>
                            </a:cubicBezTo>
                            <a:cubicBezTo>
                              <a:pt x="1884" y="2762"/>
                              <a:pt x="1503" y="2667"/>
                              <a:pt x="1122" y="2477"/>
                            </a:cubicBezTo>
                            <a:cubicBezTo>
                              <a:pt x="837" y="2286"/>
                              <a:pt x="551" y="2000"/>
                              <a:pt x="456" y="1715"/>
                            </a:cubicBezTo>
                            <a:cubicBezTo>
                              <a:pt x="75" y="1238"/>
                              <a:pt x="-116" y="571"/>
                              <a:pt x="75" y="0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971" name="Freeform: Shape 970">
                        <a:extLst>
                          <a:ext uri="{FF2B5EF4-FFF2-40B4-BE49-F238E27FC236}">
                            <a16:creationId xmlns:a16="http://schemas.microsoft.com/office/drawing/2014/main" id="{EF862E62-2EB0-46EF-81C2-9E4A4AA8482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12810" y="3137916"/>
                        <a:ext cx="6690" cy="4095"/>
                      </a:xfrm>
                      <a:custGeom>
                        <a:avLst/>
                        <a:gdLst>
                          <a:gd name="connsiteX0" fmla="*/ 4786 w 6690"/>
                          <a:gd name="connsiteY0" fmla="*/ 4096 h 4095"/>
                          <a:gd name="connsiteX1" fmla="*/ 4214 w 6690"/>
                          <a:gd name="connsiteY1" fmla="*/ 4096 h 4095"/>
                          <a:gd name="connsiteX2" fmla="*/ 3547 w 6690"/>
                          <a:gd name="connsiteY2" fmla="*/ 4000 h 4095"/>
                          <a:gd name="connsiteX3" fmla="*/ 2595 w 6690"/>
                          <a:gd name="connsiteY3" fmla="*/ 3905 h 4095"/>
                          <a:gd name="connsiteX4" fmla="*/ 1261 w 6690"/>
                          <a:gd name="connsiteY4" fmla="*/ 3524 h 4095"/>
                          <a:gd name="connsiteX5" fmla="*/ 404 w 6690"/>
                          <a:gd name="connsiteY5" fmla="*/ 2572 h 4095"/>
                          <a:gd name="connsiteX6" fmla="*/ 118 w 6690"/>
                          <a:gd name="connsiteY6" fmla="*/ 381 h 4095"/>
                          <a:gd name="connsiteX7" fmla="*/ 690 w 6690"/>
                          <a:gd name="connsiteY7" fmla="*/ 0 h 4095"/>
                          <a:gd name="connsiteX8" fmla="*/ 690 w 6690"/>
                          <a:gd name="connsiteY8" fmla="*/ 0 h 4095"/>
                          <a:gd name="connsiteX9" fmla="*/ 1166 w 6690"/>
                          <a:gd name="connsiteY9" fmla="*/ 381 h 4095"/>
                          <a:gd name="connsiteX10" fmla="*/ 1833 w 6690"/>
                          <a:gd name="connsiteY10" fmla="*/ 1619 h 4095"/>
                          <a:gd name="connsiteX11" fmla="*/ 2595 w 6690"/>
                          <a:gd name="connsiteY11" fmla="*/ 2000 h 4095"/>
                          <a:gd name="connsiteX12" fmla="*/ 2595 w 6690"/>
                          <a:gd name="connsiteY12" fmla="*/ 2000 h 4095"/>
                          <a:gd name="connsiteX13" fmla="*/ 4595 w 6690"/>
                          <a:gd name="connsiteY13" fmla="*/ 2286 h 4095"/>
                          <a:gd name="connsiteX14" fmla="*/ 6214 w 6690"/>
                          <a:gd name="connsiteY14" fmla="*/ 2667 h 4095"/>
                          <a:gd name="connsiteX15" fmla="*/ 6691 w 6690"/>
                          <a:gd name="connsiteY15" fmla="*/ 3143 h 4095"/>
                          <a:gd name="connsiteX16" fmla="*/ 6405 w 6690"/>
                          <a:gd name="connsiteY16" fmla="*/ 3715 h 4095"/>
                          <a:gd name="connsiteX17" fmla="*/ 4786 w 6690"/>
                          <a:gd name="connsiteY17" fmla="*/ 4096 h 409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</a:cxnLst>
                        <a:rect l="l" t="t" r="r" b="b"/>
                        <a:pathLst>
                          <a:path w="6690" h="4095">
                            <a:moveTo>
                              <a:pt x="4786" y="4096"/>
                            </a:moveTo>
                            <a:cubicBezTo>
                              <a:pt x="4595" y="4096"/>
                              <a:pt x="4405" y="4096"/>
                              <a:pt x="4214" y="4096"/>
                            </a:cubicBezTo>
                            <a:cubicBezTo>
                              <a:pt x="3928" y="4096"/>
                              <a:pt x="3738" y="4096"/>
                              <a:pt x="3547" y="4000"/>
                            </a:cubicBezTo>
                            <a:cubicBezTo>
                              <a:pt x="3262" y="4000"/>
                              <a:pt x="2881" y="3905"/>
                              <a:pt x="2595" y="3905"/>
                            </a:cubicBezTo>
                            <a:cubicBezTo>
                              <a:pt x="2309" y="3905"/>
                              <a:pt x="1738" y="3905"/>
                              <a:pt x="1261" y="3524"/>
                            </a:cubicBezTo>
                            <a:cubicBezTo>
                              <a:pt x="880" y="3238"/>
                              <a:pt x="595" y="2953"/>
                              <a:pt x="404" y="2572"/>
                            </a:cubicBezTo>
                            <a:cubicBezTo>
                              <a:pt x="118" y="2000"/>
                              <a:pt x="-167" y="1238"/>
                              <a:pt x="118" y="381"/>
                            </a:cubicBezTo>
                            <a:cubicBezTo>
                              <a:pt x="214" y="190"/>
                              <a:pt x="404" y="0"/>
                              <a:pt x="690" y="0"/>
                            </a:cubicBezTo>
                            <a:cubicBezTo>
                              <a:pt x="690" y="0"/>
                              <a:pt x="690" y="0"/>
                              <a:pt x="690" y="0"/>
                            </a:cubicBezTo>
                            <a:cubicBezTo>
                              <a:pt x="976" y="0"/>
                              <a:pt x="1166" y="190"/>
                              <a:pt x="1166" y="381"/>
                            </a:cubicBezTo>
                            <a:cubicBezTo>
                              <a:pt x="1261" y="857"/>
                              <a:pt x="1547" y="1238"/>
                              <a:pt x="1833" y="1619"/>
                            </a:cubicBezTo>
                            <a:cubicBezTo>
                              <a:pt x="2119" y="1905"/>
                              <a:pt x="2309" y="2000"/>
                              <a:pt x="2595" y="2000"/>
                            </a:cubicBezTo>
                            <a:cubicBezTo>
                              <a:pt x="2595" y="2000"/>
                              <a:pt x="2595" y="2000"/>
                              <a:pt x="2595" y="2000"/>
                            </a:cubicBezTo>
                            <a:cubicBezTo>
                              <a:pt x="3357" y="2000"/>
                              <a:pt x="4119" y="2191"/>
                              <a:pt x="4595" y="2286"/>
                            </a:cubicBezTo>
                            <a:cubicBezTo>
                              <a:pt x="5071" y="2477"/>
                              <a:pt x="5643" y="2572"/>
                              <a:pt x="6214" y="2667"/>
                            </a:cubicBezTo>
                            <a:cubicBezTo>
                              <a:pt x="6500" y="2667"/>
                              <a:pt x="6691" y="2857"/>
                              <a:pt x="6691" y="3143"/>
                            </a:cubicBezTo>
                            <a:cubicBezTo>
                              <a:pt x="6691" y="3334"/>
                              <a:pt x="6595" y="3619"/>
                              <a:pt x="6405" y="3715"/>
                            </a:cubicBezTo>
                            <a:cubicBezTo>
                              <a:pt x="5833" y="4000"/>
                              <a:pt x="5262" y="4096"/>
                              <a:pt x="4786" y="4096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</p:grpSp>
              <p:grpSp>
                <p:nvGrpSpPr>
                  <p:cNvPr id="930" name="Graphic 1">
                    <a:extLst>
                      <a:ext uri="{FF2B5EF4-FFF2-40B4-BE49-F238E27FC236}">
                        <a16:creationId xmlns:a16="http://schemas.microsoft.com/office/drawing/2014/main" id="{F2ECC2BE-7CCE-4997-AE5E-0EED4F080B61}"/>
                      </a:ext>
                    </a:extLst>
                  </p:cNvPr>
                  <p:cNvGrpSpPr/>
                  <p:nvPr/>
                </p:nvGrpSpPr>
                <p:grpSpPr>
                  <a:xfrm>
                    <a:off x="5956243" y="3121613"/>
                    <a:ext cx="17835" cy="14873"/>
                    <a:chOff x="5956243" y="3121613"/>
                    <a:chExt cx="17835" cy="14873"/>
                  </a:xfrm>
                  <a:solidFill>
                    <a:srgbClr val="3F1900"/>
                  </a:solidFill>
                </p:grpSpPr>
                <p:grpSp>
                  <p:nvGrpSpPr>
                    <p:cNvPr id="954" name="Graphic 1">
                      <a:extLst>
                        <a:ext uri="{FF2B5EF4-FFF2-40B4-BE49-F238E27FC236}">
                          <a16:creationId xmlns:a16="http://schemas.microsoft.com/office/drawing/2014/main" id="{E3B4D0C5-593A-4AB6-9038-78961CAC15D2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58701" y="3124866"/>
                      <a:ext cx="11153" cy="11620"/>
                      <a:chOff x="5958701" y="3124866"/>
                      <a:chExt cx="11153" cy="11620"/>
                    </a:xfrm>
                    <a:solidFill>
                      <a:srgbClr val="3F1900"/>
                    </a:solidFill>
                  </p:grpSpPr>
                  <p:sp>
                    <p:nvSpPr>
                      <p:cNvPr id="964" name="Freeform: Shape 963">
                        <a:extLst>
                          <a:ext uri="{FF2B5EF4-FFF2-40B4-BE49-F238E27FC236}">
                            <a16:creationId xmlns:a16="http://schemas.microsoft.com/office/drawing/2014/main" id="{45A00EB8-04EA-4F16-BFB1-D084A5B7135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59368" y="3125621"/>
                        <a:ext cx="9948" cy="10452"/>
                      </a:xfrm>
                      <a:custGeom>
                        <a:avLst/>
                        <a:gdLst>
                          <a:gd name="connsiteX0" fmla="*/ 9853 w 9948"/>
                          <a:gd name="connsiteY0" fmla="*/ 9532 h 10452"/>
                          <a:gd name="connsiteX1" fmla="*/ 5091 w 9948"/>
                          <a:gd name="connsiteY1" fmla="*/ 9723 h 10452"/>
                          <a:gd name="connsiteX2" fmla="*/ 2709 w 9948"/>
                          <a:gd name="connsiteY2" fmla="*/ 9723 h 10452"/>
                          <a:gd name="connsiteX3" fmla="*/ 614 w 9948"/>
                          <a:gd name="connsiteY3" fmla="*/ 10199 h 10452"/>
                          <a:gd name="connsiteX4" fmla="*/ 328 w 9948"/>
                          <a:gd name="connsiteY4" fmla="*/ 9723 h 10452"/>
                          <a:gd name="connsiteX5" fmla="*/ 2614 w 9948"/>
                          <a:gd name="connsiteY5" fmla="*/ 8199 h 10452"/>
                          <a:gd name="connsiteX6" fmla="*/ 2995 w 9948"/>
                          <a:gd name="connsiteY6" fmla="*/ 8770 h 10452"/>
                          <a:gd name="connsiteX7" fmla="*/ 2424 w 9948"/>
                          <a:gd name="connsiteY7" fmla="*/ 8961 h 10452"/>
                          <a:gd name="connsiteX8" fmla="*/ 1757 w 9948"/>
                          <a:gd name="connsiteY8" fmla="*/ 8961 h 10452"/>
                          <a:gd name="connsiteX9" fmla="*/ 519 w 9948"/>
                          <a:gd name="connsiteY9" fmla="*/ 8104 h 10452"/>
                          <a:gd name="connsiteX10" fmla="*/ 42 w 9948"/>
                          <a:gd name="connsiteY10" fmla="*/ 5913 h 10452"/>
                          <a:gd name="connsiteX11" fmla="*/ 42 w 9948"/>
                          <a:gd name="connsiteY11" fmla="*/ 3722 h 10452"/>
                          <a:gd name="connsiteX12" fmla="*/ 233 w 9948"/>
                          <a:gd name="connsiteY12" fmla="*/ 1531 h 10452"/>
                          <a:gd name="connsiteX13" fmla="*/ 2233 w 9948"/>
                          <a:gd name="connsiteY13" fmla="*/ 7 h 10452"/>
                          <a:gd name="connsiteX14" fmla="*/ 4043 w 9948"/>
                          <a:gd name="connsiteY14" fmla="*/ 1722 h 10452"/>
                          <a:gd name="connsiteX15" fmla="*/ 4233 w 9948"/>
                          <a:gd name="connsiteY15" fmla="*/ 6103 h 10452"/>
                          <a:gd name="connsiteX16" fmla="*/ 3948 w 9948"/>
                          <a:gd name="connsiteY16" fmla="*/ 5818 h 10452"/>
                          <a:gd name="connsiteX17" fmla="*/ 6234 w 9948"/>
                          <a:gd name="connsiteY17" fmla="*/ 4484 h 10452"/>
                          <a:gd name="connsiteX18" fmla="*/ 7567 w 9948"/>
                          <a:gd name="connsiteY18" fmla="*/ 3627 h 10452"/>
                          <a:gd name="connsiteX19" fmla="*/ 9282 w 9948"/>
                          <a:gd name="connsiteY19" fmla="*/ 3913 h 10452"/>
                          <a:gd name="connsiteX20" fmla="*/ 9186 w 9948"/>
                          <a:gd name="connsiteY20" fmla="*/ 4770 h 10452"/>
                          <a:gd name="connsiteX21" fmla="*/ 8805 w 9948"/>
                          <a:gd name="connsiteY21" fmla="*/ 5437 h 10452"/>
                          <a:gd name="connsiteX22" fmla="*/ 8520 w 9948"/>
                          <a:gd name="connsiteY22" fmla="*/ 6770 h 10452"/>
                          <a:gd name="connsiteX23" fmla="*/ 9948 w 9948"/>
                          <a:gd name="connsiteY23" fmla="*/ 9247 h 10452"/>
                          <a:gd name="connsiteX24" fmla="*/ 8329 w 9948"/>
                          <a:gd name="connsiteY24" fmla="*/ 6770 h 10452"/>
                          <a:gd name="connsiteX25" fmla="*/ 8901 w 9948"/>
                          <a:gd name="connsiteY25" fmla="*/ 4103 h 10452"/>
                          <a:gd name="connsiteX26" fmla="*/ 7758 w 9948"/>
                          <a:gd name="connsiteY26" fmla="*/ 4008 h 10452"/>
                          <a:gd name="connsiteX27" fmla="*/ 6615 w 9948"/>
                          <a:gd name="connsiteY27" fmla="*/ 4770 h 10452"/>
                          <a:gd name="connsiteX28" fmla="*/ 5472 w 9948"/>
                          <a:gd name="connsiteY28" fmla="*/ 5722 h 10452"/>
                          <a:gd name="connsiteX29" fmla="*/ 3852 w 9948"/>
                          <a:gd name="connsiteY29" fmla="*/ 6389 h 10452"/>
                          <a:gd name="connsiteX30" fmla="*/ 3567 w 9948"/>
                          <a:gd name="connsiteY30" fmla="*/ 6103 h 10452"/>
                          <a:gd name="connsiteX31" fmla="*/ 3567 w 9948"/>
                          <a:gd name="connsiteY31" fmla="*/ 6103 h 10452"/>
                          <a:gd name="connsiteX32" fmla="*/ 3376 w 9948"/>
                          <a:gd name="connsiteY32" fmla="*/ 1912 h 10452"/>
                          <a:gd name="connsiteX33" fmla="*/ 2233 w 9948"/>
                          <a:gd name="connsiteY33" fmla="*/ 769 h 10452"/>
                          <a:gd name="connsiteX34" fmla="*/ 1090 w 9948"/>
                          <a:gd name="connsiteY34" fmla="*/ 1817 h 10452"/>
                          <a:gd name="connsiteX35" fmla="*/ 900 w 9948"/>
                          <a:gd name="connsiteY35" fmla="*/ 3817 h 10452"/>
                          <a:gd name="connsiteX36" fmla="*/ 900 w 9948"/>
                          <a:gd name="connsiteY36" fmla="*/ 5913 h 10452"/>
                          <a:gd name="connsiteX37" fmla="*/ 1281 w 9948"/>
                          <a:gd name="connsiteY37" fmla="*/ 7913 h 10452"/>
                          <a:gd name="connsiteX38" fmla="*/ 2709 w 9948"/>
                          <a:gd name="connsiteY38" fmla="*/ 8294 h 10452"/>
                          <a:gd name="connsiteX39" fmla="*/ 2709 w 9948"/>
                          <a:gd name="connsiteY39" fmla="*/ 8294 h 10452"/>
                          <a:gd name="connsiteX40" fmla="*/ 3186 w 9948"/>
                          <a:gd name="connsiteY40" fmla="*/ 8485 h 10452"/>
                          <a:gd name="connsiteX41" fmla="*/ 3090 w 9948"/>
                          <a:gd name="connsiteY41" fmla="*/ 8866 h 10452"/>
                          <a:gd name="connsiteX42" fmla="*/ 709 w 9948"/>
                          <a:gd name="connsiteY42" fmla="*/ 10390 h 10452"/>
                          <a:gd name="connsiteX43" fmla="*/ 328 w 9948"/>
                          <a:gd name="connsiteY43" fmla="*/ 10294 h 10452"/>
                          <a:gd name="connsiteX44" fmla="*/ 423 w 9948"/>
                          <a:gd name="connsiteY44" fmla="*/ 9913 h 10452"/>
                          <a:gd name="connsiteX45" fmla="*/ 2900 w 9948"/>
                          <a:gd name="connsiteY45" fmla="*/ 9437 h 10452"/>
                          <a:gd name="connsiteX46" fmla="*/ 5281 w 9948"/>
                          <a:gd name="connsiteY46" fmla="*/ 9532 h 10452"/>
                          <a:gd name="connsiteX47" fmla="*/ 9853 w 9948"/>
                          <a:gd name="connsiteY47" fmla="*/ 9532 h 1045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</a:cxnLst>
                        <a:rect l="l" t="t" r="r" b="b"/>
                        <a:pathLst>
                          <a:path w="9948" h="10452">
                            <a:moveTo>
                              <a:pt x="9853" y="9532"/>
                            </a:moveTo>
                            <a:lnTo>
                              <a:pt x="5091" y="9723"/>
                            </a:lnTo>
                            <a:cubicBezTo>
                              <a:pt x="4329" y="9723"/>
                              <a:pt x="3471" y="9723"/>
                              <a:pt x="2709" y="9723"/>
                            </a:cubicBezTo>
                            <a:cubicBezTo>
                              <a:pt x="1947" y="9723"/>
                              <a:pt x="1185" y="9818"/>
                              <a:pt x="614" y="10199"/>
                            </a:cubicBezTo>
                            <a:lnTo>
                              <a:pt x="328" y="9723"/>
                            </a:lnTo>
                            <a:lnTo>
                              <a:pt x="2614" y="8199"/>
                            </a:lnTo>
                            <a:lnTo>
                              <a:pt x="2995" y="8770"/>
                            </a:lnTo>
                            <a:cubicBezTo>
                              <a:pt x="2805" y="8866"/>
                              <a:pt x="2614" y="8866"/>
                              <a:pt x="2424" y="8961"/>
                            </a:cubicBezTo>
                            <a:cubicBezTo>
                              <a:pt x="2233" y="8961"/>
                              <a:pt x="1947" y="9056"/>
                              <a:pt x="1757" y="8961"/>
                            </a:cubicBezTo>
                            <a:cubicBezTo>
                              <a:pt x="995" y="8866"/>
                              <a:pt x="709" y="8485"/>
                              <a:pt x="519" y="8104"/>
                            </a:cubicBezTo>
                            <a:cubicBezTo>
                              <a:pt x="138" y="7342"/>
                              <a:pt x="42" y="6580"/>
                              <a:pt x="42" y="5913"/>
                            </a:cubicBezTo>
                            <a:cubicBezTo>
                              <a:pt x="-53" y="5151"/>
                              <a:pt x="42" y="4484"/>
                              <a:pt x="42" y="3722"/>
                            </a:cubicBezTo>
                            <a:cubicBezTo>
                              <a:pt x="138" y="2960"/>
                              <a:pt x="42" y="2293"/>
                              <a:pt x="233" y="1531"/>
                            </a:cubicBezTo>
                            <a:cubicBezTo>
                              <a:pt x="423" y="769"/>
                              <a:pt x="1185" y="-88"/>
                              <a:pt x="2233" y="7"/>
                            </a:cubicBezTo>
                            <a:cubicBezTo>
                              <a:pt x="3281" y="103"/>
                              <a:pt x="3852" y="960"/>
                              <a:pt x="4043" y="1722"/>
                            </a:cubicBezTo>
                            <a:cubicBezTo>
                              <a:pt x="4424" y="3246"/>
                              <a:pt x="4138" y="4675"/>
                              <a:pt x="4233" y="6103"/>
                            </a:cubicBezTo>
                            <a:lnTo>
                              <a:pt x="3948" y="5818"/>
                            </a:lnTo>
                            <a:cubicBezTo>
                              <a:pt x="4710" y="5818"/>
                              <a:pt x="5472" y="5056"/>
                              <a:pt x="6234" y="4484"/>
                            </a:cubicBezTo>
                            <a:cubicBezTo>
                              <a:pt x="6615" y="4198"/>
                              <a:pt x="7091" y="3817"/>
                              <a:pt x="7567" y="3627"/>
                            </a:cubicBezTo>
                            <a:cubicBezTo>
                              <a:pt x="8139" y="3436"/>
                              <a:pt x="8805" y="3436"/>
                              <a:pt x="9282" y="3913"/>
                            </a:cubicBezTo>
                            <a:cubicBezTo>
                              <a:pt x="9472" y="4294"/>
                              <a:pt x="9282" y="4579"/>
                              <a:pt x="9186" y="4770"/>
                            </a:cubicBezTo>
                            <a:cubicBezTo>
                              <a:pt x="9091" y="4960"/>
                              <a:pt x="8901" y="5246"/>
                              <a:pt x="8805" y="5437"/>
                            </a:cubicBezTo>
                            <a:cubicBezTo>
                              <a:pt x="8520" y="5818"/>
                              <a:pt x="8424" y="6294"/>
                              <a:pt x="8520" y="6770"/>
                            </a:cubicBezTo>
                            <a:cubicBezTo>
                              <a:pt x="8615" y="7723"/>
                              <a:pt x="9472" y="8389"/>
                              <a:pt x="9948" y="9247"/>
                            </a:cubicBezTo>
                            <a:cubicBezTo>
                              <a:pt x="9472" y="8389"/>
                              <a:pt x="8520" y="7818"/>
                              <a:pt x="8329" y="6770"/>
                            </a:cubicBezTo>
                            <a:cubicBezTo>
                              <a:pt x="7948" y="5722"/>
                              <a:pt x="9091" y="4675"/>
                              <a:pt x="8901" y="4103"/>
                            </a:cubicBezTo>
                            <a:cubicBezTo>
                              <a:pt x="8710" y="3913"/>
                              <a:pt x="8139" y="3817"/>
                              <a:pt x="7758" y="4008"/>
                            </a:cubicBezTo>
                            <a:cubicBezTo>
                              <a:pt x="7377" y="4198"/>
                              <a:pt x="6996" y="4484"/>
                              <a:pt x="6615" y="4770"/>
                            </a:cubicBezTo>
                            <a:cubicBezTo>
                              <a:pt x="6234" y="5056"/>
                              <a:pt x="5853" y="5437"/>
                              <a:pt x="5472" y="5722"/>
                            </a:cubicBezTo>
                            <a:cubicBezTo>
                              <a:pt x="5091" y="6008"/>
                              <a:pt x="4519" y="6389"/>
                              <a:pt x="3852" y="6389"/>
                            </a:cubicBezTo>
                            <a:cubicBezTo>
                              <a:pt x="3662" y="6389"/>
                              <a:pt x="3567" y="6294"/>
                              <a:pt x="3567" y="6103"/>
                            </a:cubicBezTo>
                            <a:lnTo>
                              <a:pt x="3567" y="6103"/>
                            </a:lnTo>
                            <a:cubicBezTo>
                              <a:pt x="3471" y="4675"/>
                              <a:pt x="3757" y="3151"/>
                              <a:pt x="3376" y="1912"/>
                            </a:cubicBezTo>
                            <a:cubicBezTo>
                              <a:pt x="3186" y="1341"/>
                              <a:pt x="2709" y="769"/>
                              <a:pt x="2233" y="769"/>
                            </a:cubicBezTo>
                            <a:cubicBezTo>
                              <a:pt x="1757" y="769"/>
                              <a:pt x="1281" y="1246"/>
                              <a:pt x="1090" y="1817"/>
                            </a:cubicBezTo>
                            <a:cubicBezTo>
                              <a:pt x="900" y="2389"/>
                              <a:pt x="900" y="3151"/>
                              <a:pt x="900" y="3817"/>
                            </a:cubicBezTo>
                            <a:cubicBezTo>
                              <a:pt x="900" y="4484"/>
                              <a:pt x="804" y="5246"/>
                              <a:pt x="900" y="5913"/>
                            </a:cubicBezTo>
                            <a:cubicBezTo>
                              <a:pt x="900" y="6580"/>
                              <a:pt x="995" y="7342"/>
                              <a:pt x="1281" y="7913"/>
                            </a:cubicBezTo>
                            <a:cubicBezTo>
                              <a:pt x="1566" y="8485"/>
                              <a:pt x="2043" y="8580"/>
                              <a:pt x="2709" y="8294"/>
                            </a:cubicBezTo>
                            <a:lnTo>
                              <a:pt x="2709" y="8294"/>
                            </a:lnTo>
                            <a:cubicBezTo>
                              <a:pt x="2900" y="8199"/>
                              <a:pt x="3090" y="8294"/>
                              <a:pt x="3186" y="8485"/>
                            </a:cubicBezTo>
                            <a:cubicBezTo>
                              <a:pt x="3281" y="8675"/>
                              <a:pt x="3186" y="8770"/>
                              <a:pt x="3090" y="8866"/>
                            </a:cubicBezTo>
                            <a:lnTo>
                              <a:pt x="709" y="10390"/>
                            </a:lnTo>
                            <a:cubicBezTo>
                              <a:pt x="614" y="10485"/>
                              <a:pt x="423" y="10485"/>
                              <a:pt x="328" y="10294"/>
                            </a:cubicBezTo>
                            <a:cubicBezTo>
                              <a:pt x="233" y="10199"/>
                              <a:pt x="233" y="10009"/>
                              <a:pt x="423" y="9913"/>
                            </a:cubicBezTo>
                            <a:cubicBezTo>
                              <a:pt x="1185" y="9437"/>
                              <a:pt x="2138" y="9437"/>
                              <a:pt x="2900" y="9437"/>
                            </a:cubicBezTo>
                            <a:cubicBezTo>
                              <a:pt x="3757" y="9532"/>
                              <a:pt x="4519" y="9532"/>
                              <a:pt x="5281" y="9532"/>
                            </a:cubicBezTo>
                            <a:lnTo>
                              <a:pt x="9853" y="9532"/>
                            </a:ln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965" name="Freeform: Shape 964">
                        <a:extLst>
                          <a:ext uri="{FF2B5EF4-FFF2-40B4-BE49-F238E27FC236}">
                            <a16:creationId xmlns:a16="http://schemas.microsoft.com/office/drawing/2014/main" id="{D1C5F015-2BF2-4EDD-80AB-BC25B8DE9E8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58701" y="3124866"/>
                        <a:ext cx="11153" cy="11620"/>
                      </a:xfrm>
                      <a:custGeom>
                        <a:avLst/>
                        <a:gdLst>
                          <a:gd name="connsiteX0" fmla="*/ 1090 w 11153"/>
                          <a:gd name="connsiteY0" fmla="*/ 11621 h 11620"/>
                          <a:gd name="connsiteX1" fmla="*/ 900 w 11153"/>
                          <a:gd name="connsiteY1" fmla="*/ 11621 h 11620"/>
                          <a:gd name="connsiteX2" fmla="*/ 328 w 11153"/>
                          <a:gd name="connsiteY2" fmla="*/ 11240 h 11620"/>
                          <a:gd name="connsiteX3" fmla="*/ 519 w 11153"/>
                          <a:gd name="connsiteY3" fmla="*/ 10097 h 11620"/>
                          <a:gd name="connsiteX4" fmla="*/ 519 w 11153"/>
                          <a:gd name="connsiteY4" fmla="*/ 10097 h 11620"/>
                          <a:gd name="connsiteX5" fmla="*/ 519 w 11153"/>
                          <a:gd name="connsiteY5" fmla="*/ 10097 h 11620"/>
                          <a:gd name="connsiteX6" fmla="*/ 1090 w 11153"/>
                          <a:gd name="connsiteY6" fmla="*/ 9716 h 11620"/>
                          <a:gd name="connsiteX7" fmla="*/ 614 w 11153"/>
                          <a:gd name="connsiteY7" fmla="*/ 9144 h 11620"/>
                          <a:gd name="connsiteX8" fmla="*/ 42 w 11153"/>
                          <a:gd name="connsiteY8" fmla="*/ 6668 h 11620"/>
                          <a:gd name="connsiteX9" fmla="*/ 42 w 11153"/>
                          <a:gd name="connsiteY9" fmla="*/ 4382 h 11620"/>
                          <a:gd name="connsiteX10" fmla="*/ 42 w 11153"/>
                          <a:gd name="connsiteY10" fmla="*/ 3715 h 11620"/>
                          <a:gd name="connsiteX11" fmla="*/ 233 w 11153"/>
                          <a:gd name="connsiteY11" fmla="*/ 2000 h 11620"/>
                          <a:gd name="connsiteX12" fmla="*/ 2614 w 11153"/>
                          <a:gd name="connsiteY12" fmla="*/ 0 h 11620"/>
                          <a:gd name="connsiteX13" fmla="*/ 2805 w 11153"/>
                          <a:gd name="connsiteY13" fmla="*/ 0 h 11620"/>
                          <a:gd name="connsiteX14" fmla="*/ 5091 w 11153"/>
                          <a:gd name="connsiteY14" fmla="*/ 2096 h 11620"/>
                          <a:gd name="connsiteX15" fmla="*/ 5281 w 11153"/>
                          <a:gd name="connsiteY15" fmla="*/ 5143 h 11620"/>
                          <a:gd name="connsiteX16" fmla="*/ 5281 w 11153"/>
                          <a:gd name="connsiteY16" fmla="*/ 5334 h 11620"/>
                          <a:gd name="connsiteX17" fmla="*/ 5948 w 11153"/>
                          <a:gd name="connsiteY17" fmla="*/ 4858 h 11620"/>
                          <a:gd name="connsiteX18" fmla="*/ 6424 w 11153"/>
                          <a:gd name="connsiteY18" fmla="*/ 4477 h 11620"/>
                          <a:gd name="connsiteX19" fmla="*/ 7948 w 11153"/>
                          <a:gd name="connsiteY19" fmla="*/ 3620 h 11620"/>
                          <a:gd name="connsiteX20" fmla="*/ 10234 w 11153"/>
                          <a:gd name="connsiteY20" fmla="*/ 4096 h 11620"/>
                          <a:gd name="connsiteX21" fmla="*/ 10234 w 11153"/>
                          <a:gd name="connsiteY21" fmla="*/ 5525 h 11620"/>
                          <a:gd name="connsiteX22" fmla="*/ 9948 w 11153"/>
                          <a:gd name="connsiteY22" fmla="*/ 6001 h 11620"/>
                          <a:gd name="connsiteX23" fmla="*/ 9853 w 11153"/>
                          <a:gd name="connsiteY23" fmla="*/ 6191 h 11620"/>
                          <a:gd name="connsiteX24" fmla="*/ 9663 w 11153"/>
                          <a:gd name="connsiteY24" fmla="*/ 7144 h 11620"/>
                          <a:gd name="connsiteX25" fmla="*/ 10425 w 11153"/>
                          <a:gd name="connsiteY25" fmla="*/ 8477 h 11620"/>
                          <a:gd name="connsiteX26" fmla="*/ 11091 w 11153"/>
                          <a:gd name="connsiteY26" fmla="*/ 9430 h 11620"/>
                          <a:gd name="connsiteX27" fmla="*/ 10996 w 11153"/>
                          <a:gd name="connsiteY27" fmla="*/ 10001 h 11620"/>
                          <a:gd name="connsiteX28" fmla="*/ 10996 w 11153"/>
                          <a:gd name="connsiteY28" fmla="*/ 10097 h 11620"/>
                          <a:gd name="connsiteX29" fmla="*/ 10425 w 11153"/>
                          <a:gd name="connsiteY29" fmla="*/ 10668 h 11620"/>
                          <a:gd name="connsiteX30" fmla="*/ 5662 w 11153"/>
                          <a:gd name="connsiteY30" fmla="*/ 10859 h 11620"/>
                          <a:gd name="connsiteX31" fmla="*/ 3186 w 11153"/>
                          <a:gd name="connsiteY31" fmla="*/ 10859 h 11620"/>
                          <a:gd name="connsiteX32" fmla="*/ 1566 w 11153"/>
                          <a:gd name="connsiteY32" fmla="*/ 11144 h 11620"/>
                          <a:gd name="connsiteX33" fmla="*/ 1376 w 11153"/>
                          <a:gd name="connsiteY33" fmla="*/ 11335 h 11620"/>
                          <a:gd name="connsiteX34" fmla="*/ 1090 w 11153"/>
                          <a:gd name="connsiteY34" fmla="*/ 11621 h 11620"/>
                          <a:gd name="connsiteX35" fmla="*/ 4233 w 11153"/>
                          <a:gd name="connsiteY35" fmla="*/ 9525 h 11620"/>
                          <a:gd name="connsiteX36" fmla="*/ 5376 w 11153"/>
                          <a:gd name="connsiteY36" fmla="*/ 9525 h 11620"/>
                          <a:gd name="connsiteX37" fmla="*/ 9853 w 11153"/>
                          <a:gd name="connsiteY37" fmla="*/ 9716 h 11620"/>
                          <a:gd name="connsiteX38" fmla="*/ 9567 w 11153"/>
                          <a:gd name="connsiteY38" fmla="*/ 9335 h 11620"/>
                          <a:gd name="connsiteX39" fmla="*/ 8424 w 11153"/>
                          <a:gd name="connsiteY39" fmla="*/ 7525 h 11620"/>
                          <a:gd name="connsiteX40" fmla="*/ 8805 w 11153"/>
                          <a:gd name="connsiteY40" fmla="*/ 5429 h 11620"/>
                          <a:gd name="connsiteX41" fmla="*/ 8996 w 11153"/>
                          <a:gd name="connsiteY41" fmla="*/ 5048 h 11620"/>
                          <a:gd name="connsiteX42" fmla="*/ 8710 w 11153"/>
                          <a:gd name="connsiteY42" fmla="*/ 5048 h 11620"/>
                          <a:gd name="connsiteX43" fmla="*/ 7662 w 11153"/>
                          <a:gd name="connsiteY43" fmla="*/ 5715 h 11620"/>
                          <a:gd name="connsiteX44" fmla="*/ 7281 w 11153"/>
                          <a:gd name="connsiteY44" fmla="*/ 6001 h 11620"/>
                          <a:gd name="connsiteX45" fmla="*/ 6424 w 11153"/>
                          <a:gd name="connsiteY45" fmla="*/ 6668 h 11620"/>
                          <a:gd name="connsiteX46" fmla="*/ 4519 w 11153"/>
                          <a:gd name="connsiteY46" fmla="*/ 7429 h 11620"/>
                          <a:gd name="connsiteX47" fmla="*/ 4424 w 11153"/>
                          <a:gd name="connsiteY47" fmla="*/ 7429 h 11620"/>
                          <a:gd name="connsiteX48" fmla="*/ 3567 w 11153"/>
                          <a:gd name="connsiteY48" fmla="*/ 6668 h 11620"/>
                          <a:gd name="connsiteX49" fmla="*/ 3567 w 11153"/>
                          <a:gd name="connsiteY49" fmla="*/ 5048 h 11620"/>
                          <a:gd name="connsiteX50" fmla="*/ 3376 w 11153"/>
                          <a:gd name="connsiteY50" fmla="*/ 2572 h 11620"/>
                          <a:gd name="connsiteX51" fmla="*/ 2709 w 11153"/>
                          <a:gd name="connsiteY51" fmla="*/ 1810 h 11620"/>
                          <a:gd name="connsiteX52" fmla="*/ 2138 w 11153"/>
                          <a:gd name="connsiteY52" fmla="*/ 2477 h 11620"/>
                          <a:gd name="connsiteX53" fmla="*/ 1947 w 11153"/>
                          <a:gd name="connsiteY53" fmla="*/ 3810 h 11620"/>
                          <a:gd name="connsiteX54" fmla="*/ 1947 w 11153"/>
                          <a:gd name="connsiteY54" fmla="*/ 4382 h 11620"/>
                          <a:gd name="connsiteX55" fmla="*/ 1947 w 11153"/>
                          <a:gd name="connsiteY55" fmla="*/ 6382 h 11620"/>
                          <a:gd name="connsiteX56" fmla="*/ 2328 w 11153"/>
                          <a:gd name="connsiteY56" fmla="*/ 8096 h 11620"/>
                          <a:gd name="connsiteX57" fmla="*/ 2519 w 11153"/>
                          <a:gd name="connsiteY57" fmla="*/ 8287 h 11620"/>
                          <a:gd name="connsiteX58" fmla="*/ 2995 w 11153"/>
                          <a:gd name="connsiteY58" fmla="*/ 8192 h 11620"/>
                          <a:gd name="connsiteX59" fmla="*/ 3757 w 11153"/>
                          <a:gd name="connsiteY59" fmla="*/ 8192 h 11620"/>
                          <a:gd name="connsiteX60" fmla="*/ 4233 w 11153"/>
                          <a:gd name="connsiteY60" fmla="*/ 8858 h 11620"/>
                          <a:gd name="connsiteX61" fmla="*/ 4233 w 11153"/>
                          <a:gd name="connsiteY61" fmla="*/ 9525 h 1162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</a:cxnLst>
                        <a:rect l="l" t="t" r="r" b="b"/>
                        <a:pathLst>
                          <a:path w="11153" h="11620">
                            <a:moveTo>
                              <a:pt x="1090" y="11621"/>
                            </a:moveTo>
                            <a:cubicBezTo>
                              <a:pt x="995" y="11621"/>
                              <a:pt x="995" y="11621"/>
                              <a:pt x="900" y="11621"/>
                            </a:cubicBezTo>
                            <a:cubicBezTo>
                              <a:pt x="709" y="11621"/>
                              <a:pt x="519" y="11430"/>
                              <a:pt x="328" y="11240"/>
                            </a:cubicBezTo>
                            <a:cubicBezTo>
                              <a:pt x="42" y="10859"/>
                              <a:pt x="233" y="10382"/>
                              <a:pt x="519" y="10097"/>
                            </a:cubicBezTo>
                            <a:cubicBezTo>
                              <a:pt x="519" y="10097"/>
                              <a:pt x="519" y="10097"/>
                              <a:pt x="519" y="10097"/>
                            </a:cubicBezTo>
                            <a:cubicBezTo>
                              <a:pt x="519" y="10097"/>
                              <a:pt x="519" y="10097"/>
                              <a:pt x="519" y="10097"/>
                            </a:cubicBezTo>
                            <a:lnTo>
                              <a:pt x="1090" y="9716"/>
                            </a:lnTo>
                            <a:cubicBezTo>
                              <a:pt x="900" y="9525"/>
                              <a:pt x="709" y="9239"/>
                              <a:pt x="614" y="9144"/>
                            </a:cubicBezTo>
                            <a:cubicBezTo>
                              <a:pt x="233" y="8287"/>
                              <a:pt x="138" y="7525"/>
                              <a:pt x="42" y="6668"/>
                            </a:cubicBezTo>
                            <a:cubicBezTo>
                              <a:pt x="-53" y="5906"/>
                              <a:pt x="42" y="5143"/>
                              <a:pt x="42" y="4382"/>
                            </a:cubicBezTo>
                            <a:cubicBezTo>
                              <a:pt x="42" y="4191"/>
                              <a:pt x="42" y="4001"/>
                              <a:pt x="42" y="3715"/>
                            </a:cubicBezTo>
                            <a:cubicBezTo>
                              <a:pt x="42" y="3143"/>
                              <a:pt x="42" y="2667"/>
                              <a:pt x="233" y="2000"/>
                            </a:cubicBezTo>
                            <a:cubicBezTo>
                              <a:pt x="519" y="1048"/>
                              <a:pt x="1376" y="0"/>
                              <a:pt x="2614" y="0"/>
                            </a:cubicBezTo>
                            <a:cubicBezTo>
                              <a:pt x="2709" y="0"/>
                              <a:pt x="2709" y="0"/>
                              <a:pt x="2805" y="0"/>
                            </a:cubicBezTo>
                            <a:cubicBezTo>
                              <a:pt x="3948" y="95"/>
                              <a:pt x="4805" y="857"/>
                              <a:pt x="5091" y="2096"/>
                            </a:cubicBezTo>
                            <a:cubicBezTo>
                              <a:pt x="5376" y="3143"/>
                              <a:pt x="5376" y="4191"/>
                              <a:pt x="5281" y="5143"/>
                            </a:cubicBezTo>
                            <a:cubicBezTo>
                              <a:pt x="5281" y="5239"/>
                              <a:pt x="5281" y="5334"/>
                              <a:pt x="5281" y="5334"/>
                            </a:cubicBezTo>
                            <a:cubicBezTo>
                              <a:pt x="5472" y="5143"/>
                              <a:pt x="5757" y="5048"/>
                              <a:pt x="5948" y="4858"/>
                            </a:cubicBezTo>
                            <a:cubicBezTo>
                              <a:pt x="6138" y="4763"/>
                              <a:pt x="6234" y="4572"/>
                              <a:pt x="6424" y="4477"/>
                            </a:cubicBezTo>
                            <a:cubicBezTo>
                              <a:pt x="6805" y="4191"/>
                              <a:pt x="7281" y="3810"/>
                              <a:pt x="7948" y="3620"/>
                            </a:cubicBezTo>
                            <a:cubicBezTo>
                              <a:pt x="8901" y="3334"/>
                              <a:pt x="9663" y="3524"/>
                              <a:pt x="10234" y="4096"/>
                            </a:cubicBezTo>
                            <a:cubicBezTo>
                              <a:pt x="10615" y="4763"/>
                              <a:pt x="10425" y="5334"/>
                              <a:pt x="10234" y="5525"/>
                            </a:cubicBezTo>
                            <a:cubicBezTo>
                              <a:pt x="10139" y="5715"/>
                              <a:pt x="10044" y="5810"/>
                              <a:pt x="9948" y="6001"/>
                            </a:cubicBezTo>
                            <a:lnTo>
                              <a:pt x="9853" y="6191"/>
                            </a:lnTo>
                            <a:cubicBezTo>
                              <a:pt x="9663" y="6572"/>
                              <a:pt x="9567" y="6858"/>
                              <a:pt x="9663" y="7144"/>
                            </a:cubicBezTo>
                            <a:cubicBezTo>
                              <a:pt x="9758" y="7620"/>
                              <a:pt x="10044" y="8096"/>
                              <a:pt x="10425" y="8477"/>
                            </a:cubicBezTo>
                            <a:cubicBezTo>
                              <a:pt x="10615" y="8763"/>
                              <a:pt x="10901" y="9144"/>
                              <a:pt x="11091" y="9430"/>
                            </a:cubicBezTo>
                            <a:cubicBezTo>
                              <a:pt x="11187" y="9620"/>
                              <a:pt x="11187" y="9811"/>
                              <a:pt x="10996" y="10001"/>
                            </a:cubicBezTo>
                            <a:cubicBezTo>
                              <a:pt x="10996" y="10001"/>
                              <a:pt x="10996" y="10097"/>
                              <a:pt x="10996" y="10097"/>
                            </a:cubicBezTo>
                            <a:cubicBezTo>
                              <a:pt x="10996" y="10382"/>
                              <a:pt x="10710" y="10573"/>
                              <a:pt x="10425" y="10668"/>
                            </a:cubicBezTo>
                            <a:lnTo>
                              <a:pt x="5662" y="10859"/>
                            </a:lnTo>
                            <a:cubicBezTo>
                              <a:pt x="4900" y="10859"/>
                              <a:pt x="4043" y="10859"/>
                              <a:pt x="3186" y="10859"/>
                            </a:cubicBezTo>
                            <a:cubicBezTo>
                              <a:pt x="2709" y="10859"/>
                              <a:pt x="2043" y="10859"/>
                              <a:pt x="1566" y="11144"/>
                            </a:cubicBezTo>
                            <a:lnTo>
                              <a:pt x="1376" y="11335"/>
                            </a:lnTo>
                            <a:cubicBezTo>
                              <a:pt x="1376" y="11525"/>
                              <a:pt x="1185" y="11621"/>
                              <a:pt x="1090" y="11621"/>
                            </a:cubicBezTo>
                            <a:close/>
                            <a:moveTo>
                              <a:pt x="4233" y="9525"/>
                            </a:moveTo>
                            <a:cubicBezTo>
                              <a:pt x="4614" y="9525"/>
                              <a:pt x="4995" y="9525"/>
                              <a:pt x="5376" y="9525"/>
                            </a:cubicBezTo>
                            <a:lnTo>
                              <a:pt x="9853" y="9716"/>
                            </a:lnTo>
                            <a:cubicBezTo>
                              <a:pt x="9758" y="9620"/>
                              <a:pt x="9663" y="9430"/>
                              <a:pt x="9567" y="9335"/>
                            </a:cubicBezTo>
                            <a:cubicBezTo>
                              <a:pt x="9091" y="8858"/>
                              <a:pt x="8615" y="8287"/>
                              <a:pt x="8424" y="7525"/>
                            </a:cubicBezTo>
                            <a:cubicBezTo>
                              <a:pt x="8139" y="6763"/>
                              <a:pt x="8520" y="6001"/>
                              <a:pt x="8805" y="5429"/>
                            </a:cubicBezTo>
                            <a:cubicBezTo>
                              <a:pt x="8901" y="5334"/>
                              <a:pt x="8901" y="5143"/>
                              <a:pt x="8996" y="5048"/>
                            </a:cubicBezTo>
                            <a:cubicBezTo>
                              <a:pt x="8901" y="5048"/>
                              <a:pt x="8805" y="5048"/>
                              <a:pt x="8710" y="5048"/>
                            </a:cubicBezTo>
                            <a:cubicBezTo>
                              <a:pt x="8329" y="5239"/>
                              <a:pt x="7948" y="5525"/>
                              <a:pt x="7662" y="5715"/>
                            </a:cubicBezTo>
                            <a:lnTo>
                              <a:pt x="7281" y="6001"/>
                            </a:lnTo>
                            <a:cubicBezTo>
                              <a:pt x="6996" y="6191"/>
                              <a:pt x="6710" y="6477"/>
                              <a:pt x="6424" y="6668"/>
                            </a:cubicBezTo>
                            <a:cubicBezTo>
                              <a:pt x="6043" y="6953"/>
                              <a:pt x="5376" y="7429"/>
                              <a:pt x="4519" y="7429"/>
                            </a:cubicBezTo>
                            <a:cubicBezTo>
                              <a:pt x="4519" y="7429"/>
                              <a:pt x="4519" y="7429"/>
                              <a:pt x="4424" y="7429"/>
                            </a:cubicBezTo>
                            <a:cubicBezTo>
                              <a:pt x="3948" y="7429"/>
                              <a:pt x="3567" y="7049"/>
                              <a:pt x="3567" y="6668"/>
                            </a:cubicBezTo>
                            <a:cubicBezTo>
                              <a:pt x="3567" y="6096"/>
                              <a:pt x="3567" y="5525"/>
                              <a:pt x="3567" y="5048"/>
                            </a:cubicBezTo>
                            <a:cubicBezTo>
                              <a:pt x="3567" y="4191"/>
                              <a:pt x="3567" y="3334"/>
                              <a:pt x="3376" y="2572"/>
                            </a:cubicBezTo>
                            <a:cubicBezTo>
                              <a:pt x="3281" y="2096"/>
                              <a:pt x="2805" y="1810"/>
                              <a:pt x="2709" y="1810"/>
                            </a:cubicBezTo>
                            <a:cubicBezTo>
                              <a:pt x="2519" y="1810"/>
                              <a:pt x="2233" y="2096"/>
                              <a:pt x="2138" y="2477"/>
                            </a:cubicBezTo>
                            <a:cubicBezTo>
                              <a:pt x="2043" y="2857"/>
                              <a:pt x="1947" y="3334"/>
                              <a:pt x="1947" y="3810"/>
                            </a:cubicBezTo>
                            <a:cubicBezTo>
                              <a:pt x="1947" y="4001"/>
                              <a:pt x="1947" y="4191"/>
                              <a:pt x="1947" y="4382"/>
                            </a:cubicBezTo>
                            <a:cubicBezTo>
                              <a:pt x="1947" y="5143"/>
                              <a:pt x="1852" y="5810"/>
                              <a:pt x="1947" y="6382"/>
                            </a:cubicBezTo>
                            <a:cubicBezTo>
                              <a:pt x="1947" y="6953"/>
                              <a:pt x="2043" y="7620"/>
                              <a:pt x="2328" y="8096"/>
                            </a:cubicBezTo>
                            <a:cubicBezTo>
                              <a:pt x="2328" y="8192"/>
                              <a:pt x="2424" y="8287"/>
                              <a:pt x="2519" y="8287"/>
                            </a:cubicBezTo>
                            <a:cubicBezTo>
                              <a:pt x="2614" y="8287"/>
                              <a:pt x="2805" y="8287"/>
                              <a:pt x="2995" y="8192"/>
                            </a:cubicBezTo>
                            <a:cubicBezTo>
                              <a:pt x="3281" y="8096"/>
                              <a:pt x="3471" y="8096"/>
                              <a:pt x="3757" y="8192"/>
                            </a:cubicBezTo>
                            <a:cubicBezTo>
                              <a:pt x="3948" y="8477"/>
                              <a:pt x="4138" y="8668"/>
                              <a:pt x="4233" y="8858"/>
                            </a:cubicBezTo>
                            <a:cubicBezTo>
                              <a:pt x="4329" y="9049"/>
                              <a:pt x="4329" y="9335"/>
                              <a:pt x="4233" y="9525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955" name="Graphic 1">
                      <a:extLst>
                        <a:ext uri="{FF2B5EF4-FFF2-40B4-BE49-F238E27FC236}">
                          <a16:creationId xmlns:a16="http://schemas.microsoft.com/office/drawing/2014/main" id="{363F02AC-CA3E-4C79-BCFB-03626D95E334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59887" y="3123184"/>
                      <a:ext cx="4695" cy="3396"/>
                      <a:chOff x="5959887" y="3123184"/>
                      <a:chExt cx="4695" cy="3396"/>
                    </a:xfrm>
                    <a:solidFill>
                      <a:srgbClr val="3F1900"/>
                    </a:solidFill>
                  </p:grpSpPr>
                  <p:sp>
                    <p:nvSpPr>
                      <p:cNvPr id="962" name="Freeform: Shape 961">
                        <a:extLst>
                          <a:ext uri="{FF2B5EF4-FFF2-40B4-BE49-F238E27FC236}">
                            <a16:creationId xmlns:a16="http://schemas.microsoft.com/office/drawing/2014/main" id="{C1B938E5-D5BD-4B29-9F65-8FAC7617726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0458" y="3123723"/>
                        <a:ext cx="3534" cy="2286"/>
                      </a:xfrm>
                      <a:custGeom>
                        <a:avLst/>
                        <a:gdLst>
                          <a:gd name="connsiteX0" fmla="*/ 667 w 3534"/>
                          <a:gd name="connsiteY0" fmla="*/ 0 h 2286"/>
                          <a:gd name="connsiteX1" fmla="*/ 667 w 3534"/>
                          <a:gd name="connsiteY1" fmla="*/ 1143 h 2286"/>
                          <a:gd name="connsiteX2" fmla="*/ 1333 w 3534"/>
                          <a:gd name="connsiteY2" fmla="*/ 1524 h 2286"/>
                          <a:gd name="connsiteX3" fmla="*/ 2476 w 3534"/>
                          <a:gd name="connsiteY3" fmla="*/ 1429 h 2286"/>
                          <a:gd name="connsiteX4" fmla="*/ 3524 w 3534"/>
                          <a:gd name="connsiteY4" fmla="*/ 952 h 2286"/>
                          <a:gd name="connsiteX5" fmla="*/ 2667 w 3534"/>
                          <a:gd name="connsiteY5" fmla="*/ 2000 h 2286"/>
                          <a:gd name="connsiteX6" fmla="*/ 1238 w 3534"/>
                          <a:gd name="connsiteY6" fmla="*/ 2286 h 2286"/>
                          <a:gd name="connsiteX7" fmla="*/ 476 w 3534"/>
                          <a:gd name="connsiteY7" fmla="*/ 2000 h 2286"/>
                          <a:gd name="connsiteX8" fmla="*/ 0 w 3534"/>
                          <a:gd name="connsiteY8" fmla="*/ 1238 h 2286"/>
                          <a:gd name="connsiteX9" fmla="*/ 667 w 3534"/>
                          <a:gd name="connsiteY9" fmla="*/ 0 h 228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3534" h="2286">
                            <a:moveTo>
                              <a:pt x="667" y="0"/>
                            </a:moveTo>
                            <a:cubicBezTo>
                              <a:pt x="667" y="476"/>
                              <a:pt x="476" y="857"/>
                              <a:pt x="667" y="1143"/>
                            </a:cubicBezTo>
                            <a:cubicBezTo>
                              <a:pt x="762" y="1429"/>
                              <a:pt x="1048" y="1429"/>
                              <a:pt x="1333" y="1524"/>
                            </a:cubicBezTo>
                            <a:cubicBezTo>
                              <a:pt x="1715" y="1524"/>
                              <a:pt x="2096" y="1524"/>
                              <a:pt x="2476" y="1429"/>
                            </a:cubicBezTo>
                            <a:cubicBezTo>
                              <a:pt x="2857" y="1333"/>
                              <a:pt x="3334" y="1333"/>
                              <a:pt x="3524" y="952"/>
                            </a:cubicBezTo>
                            <a:cubicBezTo>
                              <a:pt x="3620" y="1429"/>
                              <a:pt x="3048" y="1810"/>
                              <a:pt x="2667" y="2000"/>
                            </a:cubicBezTo>
                            <a:cubicBezTo>
                              <a:pt x="2191" y="2191"/>
                              <a:pt x="1715" y="2286"/>
                              <a:pt x="1238" y="2286"/>
                            </a:cubicBezTo>
                            <a:cubicBezTo>
                              <a:pt x="952" y="2286"/>
                              <a:pt x="667" y="2191"/>
                              <a:pt x="476" y="2000"/>
                            </a:cubicBezTo>
                            <a:cubicBezTo>
                              <a:pt x="191" y="1810"/>
                              <a:pt x="0" y="1524"/>
                              <a:pt x="0" y="1238"/>
                            </a:cubicBezTo>
                            <a:cubicBezTo>
                              <a:pt x="0" y="667"/>
                              <a:pt x="286" y="286"/>
                              <a:pt x="667" y="0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963" name="Freeform: Shape 962">
                        <a:extLst>
                          <a:ext uri="{FF2B5EF4-FFF2-40B4-BE49-F238E27FC236}">
                            <a16:creationId xmlns:a16="http://schemas.microsoft.com/office/drawing/2014/main" id="{2DF345C4-EB6A-440D-852B-095C5AA39A9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59887" y="3123184"/>
                        <a:ext cx="4695" cy="3396"/>
                      </a:xfrm>
                      <a:custGeom>
                        <a:avLst/>
                        <a:gdLst>
                          <a:gd name="connsiteX0" fmla="*/ 2000 w 4695"/>
                          <a:gd name="connsiteY0" fmla="*/ 3396 h 3396"/>
                          <a:gd name="connsiteX1" fmla="*/ 1715 w 4695"/>
                          <a:gd name="connsiteY1" fmla="*/ 3396 h 3396"/>
                          <a:gd name="connsiteX2" fmla="*/ 667 w 4695"/>
                          <a:gd name="connsiteY2" fmla="*/ 3015 h 3396"/>
                          <a:gd name="connsiteX3" fmla="*/ 0 w 4695"/>
                          <a:gd name="connsiteY3" fmla="*/ 1777 h 3396"/>
                          <a:gd name="connsiteX4" fmla="*/ 857 w 4695"/>
                          <a:gd name="connsiteY4" fmla="*/ 158 h 3396"/>
                          <a:gd name="connsiteX5" fmla="*/ 1524 w 4695"/>
                          <a:gd name="connsiteY5" fmla="*/ 63 h 3396"/>
                          <a:gd name="connsiteX6" fmla="*/ 1810 w 4695"/>
                          <a:gd name="connsiteY6" fmla="*/ 634 h 3396"/>
                          <a:gd name="connsiteX7" fmla="*/ 1810 w 4695"/>
                          <a:gd name="connsiteY7" fmla="*/ 1015 h 3396"/>
                          <a:gd name="connsiteX8" fmla="*/ 1810 w 4695"/>
                          <a:gd name="connsiteY8" fmla="*/ 1491 h 3396"/>
                          <a:gd name="connsiteX9" fmla="*/ 1810 w 4695"/>
                          <a:gd name="connsiteY9" fmla="*/ 1491 h 3396"/>
                          <a:gd name="connsiteX10" fmla="*/ 2096 w 4695"/>
                          <a:gd name="connsiteY10" fmla="*/ 1491 h 3396"/>
                          <a:gd name="connsiteX11" fmla="*/ 3143 w 4695"/>
                          <a:gd name="connsiteY11" fmla="*/ 1396 h 3396"/>
                          <a:gd name="connsiteX12" fmla="*/ 3239 w 4695"/>
                          <a:gd name="connsiteY12" fmla="*/ 1396 h 3396"/>
                          <a:gd name="connsiteX13" fmla="*/ 3810 w 4695"/>
                          <a:gd name="connsiteY13" fmla="*/ 1110 h 3396"/>
                          <a:gd name="connsiteX14" fmla="*/ 4191 w 4695"/>
                          <a:gd name="connsiteY14" fmla="*/ 1015 h 3396"/>
                          <a:gd name="connsiteX15" fmla="*/ 4667 w 4695"/>
                          <a:gd name="connsiteY15" fmla="*/ 1491 h 3396"/>
                          <a:gd name="connsiteX16" fmla="*/ 3524 w 4695"/>
                          <a:gd name="connsiteY16" fmla="*/ 3111 h 3396"/>
                          <a:gd name="connsiteX17" fmla="*/ 2000 w 4695"/>
                          <a:gd name="connsiteY17" fmla="*/ 3396 h 3396"/>
                          <a:gd name="connsiteX18" fmla="*/ 1715 w 4695"/>
                          <a:gd name="connsiteY18" fmla="*/ 1491 h 3396"/>
                          <a:gd name="connsiteX19" fmla="*/ 1715 w 4695"/>
                          <a:gd name="connsiteY19" fmla="*/ 1491 h 3396"/>
                          <a:gd name="connsiteX20" fmla="*/ 1715 w 4695"/>
                          <a:gd name="connsiteY20" fmla="*/ 1491 h 339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</a:cxnLst>
                        <a:rect l="l" t="t" r="r" b="b"/>
                        <a:pathLst>
                          <a:path w="4695" h="3396">
                            <a:moveTo>
                              <a:pt x="2000" y="3396"/>
                            </a:moveTo>
                            <a:cubicBezTo>
                              <a:pt x="1905" y="3396"/>
                              <a:pt x="1810" y="3396"/>
                              <a:pt x="1715" y="3396"/>
                            </a:cubicBezTo>
                            <a:cubicBezTo>
                              <a:pt x="1238" y="3396"/>
                              <a:pt x="953" y="3206"/>
                              <a:pt x="667" y="3015"/>
                            </a:cubicBezTo>
                            <a:cubicBezTo>
                              <a:pt x="286" y="2730"/>
                              <a:pt x="0" y="2253"/>
                              <a:pt x="0" y="1777"/>
                            </a:cubicBezTo>
                            <a:cubicBezTo>
                              <a:pt x="0" y="920"/>
                              <a:pt x="476" y="444"/>
                              <a:pt x="857" y="158"/>
                            </a:cubicBezTo>
                            <a:cubicBezTo>
                              <a:pt x="1048" y="-33"/>
                              <a:pt x="1238" y="-33"/>
                              <a:pt x="1524" y="63"/>
                            </a:cubicBezTo>
                            <a:cubicBezTo>
                              <a:pt x="1715" y="158"/>
                              <a:pt x="1905" y="348"/>
                              <a:pt x="1810" y="634"/>
                            </a:cubicBezTo>
                            <a:cubicBezTo>
                              <a:pt x="1810" y="729"/>
                              <a:pt x="1810" y="920"/>
                              <a:pt x="1810" y="1015"/>
                            </a:cubicBezTo>
                            <a:cubicBezTo>
                              <a:pt x="1810" y="1206"/>
                              <a:pt x="1715" y="1491"/>
                              <a:pt x="1810" y="1491"/>
                            </a:cubicBezTo>
                            <a:lnTo>
                              <a:pt x="1810" y="1491"/>
                            </a:lnTo>
                            <a:cubicBezTo>
                              <a:pt x="1810" y="1491"/>
                              <a:pt x="1905" y="1491"/>
                              <a:pt x="2096" y="1491"/>
                            </a:cubicBezTo>
                            <a:cubicBezTo>
                              <a:pt x="2381" y="1491"/>
                              <a:pt x="2762" y="1491"/>
                              <a:pt x="3143" y="1396"/>
                            </a:cubicBezTo>
                            <a:lnTo>
                              <a:pt x="3239" y="1396"/>
                            </a:lnTo>
                            <a:cubicBezTo>
                              <a:pt x="3524" y="1301"/>
                              <a:pt x="3715" y="1301"/>
                              <a:pt x="3810" y="1110"/>
                            </a:cubicBezTo>
                            <a:cubicBezTo>
                              <a:pt x="3715" y="1015"/>
                              <a:pt x="4001" y="920"/>
                              <a:pt x="4191" y="1015"/>
                            </a:cubicBezTo>
                            <a:cubicBezTo>
                              <a:pt x="4381" y="1015"/>
                              <a:pt x="4572" y="1206"/>
                              <a:pt x="4667" y="1491"/>
                            </a:cubicBezTo>
                            <a:cubicBezTo>
                              <a:pt x="4763" y="1872"/>
                              <a:pt x="4667" y="2539"/>
                              <a:pt x="3524" y="3111"/>
                            </a:cubicBezTo>
                            <a:cubicBezTo>
                              <a:pt x="3048" y="3301"/>
                              <a:pt x="2572" y="3396"/>
                              <a:pt x="2000" y="3396"/>
                            </a:cubicBezTo>
                            <a:close/>
                            <a:moveTo>
                              <a:pt x="1715" y="1491"/>
                            </a:moveTo>
                            <a:lnTo>
                              <a:pt x="1715" y="1491"/>
                            </a:lnTo>
                            <a:lnTo>
                              <a:pt x="1715" y="1491"/>
                            </a:ln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956" name="Graphic 1">
                      <a:extLst>
                        <a:ext uri="{FF2B5EF4-FFF2-40B4-BE49-F238E27FC236}">
                          <a16:creationId xmlns:a16="http://schemas.microsoft.com/office/drawing/2014/main" id="{15C4CFF8-38F6-43E4-A4B5-09A974F2E4EE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60897" y="3122636"/>
                      <a:ext cx="3371" cy="2706"/>
                      <a:chOff x="5960897" y="3122636"/>
                      <a:chExt cx="3371" cy="2706"/>
                    </a:xfrm>
                    <a:solidFill>
                      <a:srgbClr val="3F1900"/>
                    </a:solidFill>
                  </p:grpSpPr>
                  <p:sp>
                    <p:nvSpPr>
                      <p:cNvPr id="960" name="Freeform: Shape 959">
                        <a:extLst>
                          <a:ext uri="{FF2B5EF4-FFF2-40B4-BE49-F238E27FC236}">
                            <a16:creationId xmlns:a16="http://schemas.microsoft.com/office/drawing/2014/main" id="{5638634E-48DE-4CD8-B335-024C5163F57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1469" y="3123271"/>
                        <a:ext cx="2418" cy="1595"/>
                      </a:xfrm>
                      <a:custGeom>
                        <a:avLst/>
                        <a:gdLst>
                          <a:gd name="connsiteX0" fmla="*/ 37 w 2418"/>
                          <a:gd name="connsiteY0" fmla="*/ 1595 h 1595"/>
                          <a:gd name="connsiteX1" fmla="*/ 228 w 2418"/>
                          <a:gd name="connsiteY1" fmla="*/ 738 h 1595"/>
                          <a:gd name="connsiteX2" fmla="*/ 990 w 2418"/>
                          <a:gd name="connsiteY2" fmla="*/ 71 h 1595"/>
                          <a:gd name="connsiteX3" fmla="*/ 1657 w 2418"/>
                          <a:gd name="connsiteY3" fmla="*/ 71 h 1595"/>
                          <a:gd name="connsiteX4" fmla="*/ 2133 w 2418"/>
                          <a:gd name="connsiteY4" fmla="*/ 357 h 1595"/>
                          <a:gd name="connsiteX5" fmla="*/ 2419 w 2418"/>
                          <a:gd name="connsiteY5" fmla="*/ 833 h 1595"/>
                          <a:gd name="connsiteX6" fmla="*/ 2133 w 2418"/>
                          <a:gd name="connsiteY6" fmla="*/ 1310 h 1595"/>
                          <a:gd name="connsiteX7" fmla="*/ 2038 w 2418"/>
                          <a:gd name="connsiteY7" fmla="*/ 1024 h 1595"/>
                          <a:gd name="connsiteX8" fmla="*/ 1752 w 2418"/>
                          <a:gd name="connsiteY8" fmla="*/ 929 h 1595"/>
                          <a:gd name="connsiteX9" fmla="*/ 1276 w 2418"/>
                          <a:gd name="connsiteY9" fmla="*/ 929 h 1595"/>
                          <a:gd name="connsiteX10" fmla="*/ 37 w 2418"/>
                          <a:gd name="connsiteY10" fmla="*/ 1595 h 159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2418" h="1595">
                            <a:moveTo>
                              <a:pt x="37" y="1595"/>
                            </a:moveTo>
                            <a:cubicBezTo>
                              <a:pt x="-58" y="1310"/>
                              <a:pt x="37" y="1024"/>
                              <a:pt x="228" y="738"/>
                            </a:cubicBezTo>
                            <a:cubicBezTo>
                              <a:pt x="323" y="452"/>
                              <a:pt x="609" y="262"/>
                              <a:pt x="990" y="71"/>
                            </a:cubicBezTo>
                            <a:cubicBezTo>
                              <a:pt x="1180" y="-24"/>
                              <a:pt x="1371" y="-24"/>
                              <a:pt x="1657" y="71"/>
                            </a:cubicBezTo>
                            <a:cubicBezTo>
                              <a:pt x="1847" y="167"/>
                              <a:pt x="2038" y="167"/>
                              <a:pt x="2133" y="357"/>
                            </a:cubicBezTo>
                            <a:cubicBezTo>
                              <a:pt x="2228" y="452"/>
                              <a:pt x="2323" y="643"/>
                              <a:pt x="2419" y="833"/>
                            </a:cubicBezTo>
                            <a:cubicBezTo>
                              <a:pt x="2419" y="1024"/>
                              <a:pt x="2323" y="1214"/>
                              <a:pt x="2133" y="1310"/>
                            </a:cubicBezTo>
                            <a:cubicBezTo>
                              <a:pt x="2133" y="1119"/>
                              <a:pt x="2133" y="1024"/>
                              <a:pt x="2038" y="1024"/>
                            </a:cubicBezTo>
                            <a:cubicBezTo>
                              <a:pt x="1942" y="929"/>
                              <a:pt x="1847" y="929"/>
                              <a:pt x="1752" y="929"/>
                            </a:cubicBezTo>
                            <a:cubicBezTo>
                              <a:pt x="1561" y="833"/>
                              <a:pt x="1466" y="833"/>
                              <a:pt x="1276" y="929"/>
                            </a:cubicBezTo>
                            <a:cubicBezTo>
                              <a:pt x="895" y="929"/>
                              <a:pt x="514" y="1214"/>
                              <a:pt x="37" y="1595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961" name="Freeform: Shape 960">
                        <a:extLst>
                          <a:ext uri="{FF2B5EF4-FFF2-40B4-BE49-F238E27FC236}">
                            <a16:creationId xmlns:a16="http://schemas.microsoft.com/office/drawing/2014/main" id="{782B8901-2F86-46C7-A028-69345DB9E54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0897" y="3122636"/>
                        <a:ext cx="3371" cy="2706"/>
                      </a:xfrm>
                      <a:custGeom>
                        <a:avLst/>
                        <a:gdLst>
                          <a:gd name="connsiteX0" fmla="*/ 609 w 3371"/>
                          <a:gd name="connsiteY0" fmla="*/ 2706 h 2706"/>
                          <a:gd name="connsiteX1" fmla="*/ 418 w 3371"/>
                          <a:gd name="connsiteY1" fmla="*/ 2706 h 2706"/>
                          <a:gd name="connsiteX2" fmla="*/ 37 w 3371"/>
                          <a:gd name="connsiteY2" fmla="*/ 2325 h 2706"/>
                          <a:gd name="connsiteX3" fmla="*/ 228 w 3371"/>
                          <a:gd name="connsiteY3" fmla="*/ 1087 h 2706"/>
                          <a:gd name="connsiteX4" fmla="*/ 1180 w 3371"/>
                          <a:gd name="connsiteY4" fmla="*/ 135 h 2706"/>
                          <a:gd name="connsiteX5" fmla="*/ 2228 w 3371"/>
                          <a:gd name="connsiteY5" fmla="*/ 39 h 2706"/>
                          <a:gd name="connsiteX6" fmla="*/ 2990 w 3371"/>
                          <a:gd name="connsiteY6" fmla="*/ 516 h 2706"/>
                          <a:gd name="connsiteX7" fmla="*/ 3371 w 3371"/>
                          <a:gd name="connsiteY7" fmla="*/ 1278 h 2706"/>
                          <a:gd name="connsiteX8" fmla="*/ 3181 w 3371"/>
                          <a:gd name="connsiteY8" fmla="*/ 2040 h 2706"/>
                          <a:gd name="connsiteX9" fmla="*/ 2609 w 3371"/>
                          <a:gd name="connsiteY9" fmla="*/ 2325 h 2706"/>
                          <a:gd name="connsiteX10" fmla="*/ 2133 w 3371"/>
                          <a:gd name="connsiteY10" fmla="*/ 2135 h 2706"/>
                          <a:gd name="connsiteX11" fmla="*/ 2038 w 3371"/>
                          <a:gd name="connsiteY11" fmla="*/ 1944 h 2706"/>
                          <a:gd name="connsiteX12" fmla="*/ 1942 w 3371"/>
                          <a:gd name="connsiteY12" fmla="*/ 1944 h 2706"/>
                          <a:gd name="connsiteX13" fmla="*/ 895 w 3371"/>
                          <a:gd name="connsiteY13" fmla="*/ 2706 h 2706"/>
                          <a:gd name="connsiteX14" fmla="*/ 609 w 3371"/>
                          <a:gd name="connsiteY14" fmla="*/ 2706 h 2706"/>
                          <a:gd name="connsiteX15" fmla="*/ 2133 w 3371"/>
                          <a:gd name="connsiteY15" fmla="*/ 1849 h 2706"/>
                          <a:gd name="connsiteX16" fmla="*/ 2323 w 3371"/>
                          <a:gd name="connsiteY16" fmla="*/ 1944 h 2706"/>
                          <a:gd name="connsiteX17" fmla="*/ 2323 w 3371"/>
                          <a:gd name="connsiteY17" fmla="*/ 1373 h 2706"/>
                          <a:gd name="connsiteX18" fmla="*/ 2133 w 3371"/>
                          <a:gd name="connsiteY18" fmla="*/ 1849 h 270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</a:cxnLst>
                        <a:rect l="l" t="t" r="r" b="b"/>
                        <a:pathLst>
                          <a:path w="3371" h="2706">
                            <a:moveTo>
                              <a:pt x="609" y="2706"/>
                            </a:moveTo>
                            <a:cubicBezTo>
                              <a:pt x="514" y="2706"/>
                              <a:pt x="514" y="2706"/>
                              <a:pt x="418" y="2706"/>
                            </a:cubicBezTo>
                            <a:cubicBezTo>
                              <a:pt x="228" y="2611"/>
                              <a:pt x="133" y="2516"/>
                              <a:pt x="37" y="2325"/>
                            </a:cubicBezTo>
                            <a:cubicBezTo>
                              <a:pt x="-58" y="1944"/>
                              <a:pt x="37" y="1563"/>
                              <a:pt x="228" y="1087"/>
                            </a:cubicBezTo>
                            <a:cubicBezTo>
                              <a:pt x="418" y="706"/>
                              <a:pt x="799" y="325"/>
                              <a:pt x="1180" y="135"/>
                            </a:cubicBezTo>
                            <a:cubicBezTo>
                              <a:pt x="1466" y="39"/>
                              <a:pt x="1847" y="-56"/>
                              <a:pt x="2228" y="39"/>
                            </a:cubicBezTo>
                            <a:cubicBezTo>
                              <a:pt x="2419" y="135"/>
                              <a:pt x="2704" y="230"/>
                              <a:pt x="2990" y="516"/>
                            </a:cubicBezTo>
                            <a:cubicBezTo>
                              <a:pt x="3085" y="611"/>
                              <a:pt x="3276" y="897"/>
                              <a:pt x="3371" y="1278"/>
                            </a:cubicBezTo>
                            <a:cubicBezTo>
                              <a:pt x="3371" y="1563"/>
                              <a:pt x="3371" y="1849"/>
                              <a:pt x="3181" y="2040"/>
                            </a:cubicBezTo>
                            <a:cubicBezTo>
                              <a:pt x="2990" y="2230"/>
                              <a:pt x="2800" y="2325"/>
                              <a:pt x="2609" y="2325"/>
                            </a:cubicBezTo>
                            <a:cubicBezTo>
                              <a:pt x="2419" y="2325"/>
                              <a:pt x="2228" y="2230"/>
                              <a:pt x="2133" y="2135"/>
                            </a:cubicBezTo>
                            <a:cubicBezTo>
                              <a:pt x="2038" y="2040"/>
                              <a:pt x="2038" y="1944"/>
                              <a:pt x="2038" y="1944"/>
                            </a:cubicBezTo>
                            <a:cubicBezTo>
                              <a:pt x="2038" y="1944"/>
                              <a:pt x="1942" y="1944"/>
                              <a:pt x="1942" y="1944"/>
                            </a:cubicBezTo>
                            <a:cubicBezTo>
                              <a:pt x="1752" y="2040"/>
                              <a:pt x="1371" y="2325"/>
                              <a:pt x="895" y="2706"/>
                            </a:cubicBezTo>
                            <a:cubicBezTo>
                              <a:pt x="895" y="2706"/>
                              <a:pt x="704" y="2706"/>
                              <a:pt x="609" y="2706"/>
                            </a:cubicBezTo>
                            <a:close/>
                            <a:moveTo>
                              <a:pt x="2133" y="1849"/>
                            </a:moveTo>
                            <a:cubicBezTo>
                              <a:pt x="2133" y="1849"/>
                              <a:pt x="2228" y="1944"/>
                              <a:pt x="2323" y="1944"/>
                            </a:cubicBezTo>
                            <a:lnTo>
                              <a:pt x="2323" y="1373"/>
                            </a:lnTo>
                            <a:lnTo>
                              <a:pt x="2133" y="1849"/>
                            </a:ln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957" name="Graphic 1">
                      <a:extLst>
                        <a:ext uri="{FF2B5EF4-FFF2-40B4-BE49-F238E27FC236}">
                          <a16:creationId xmlns:a16="http://schemas.microsoft.com/office/drawing/2014/main" id="{A83C70F5-3BE6-46FC-A273-1E9ECBBD561D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56243" y="3121613"/>
                      <a:ext cx="17835" cy="9634"/>
                      <a:chOff x="5956243" y="3121613"/>
                      <a:chExt cx="17835" cy="9634"/>
                    </a:xfrm>
                    <a:solidFill>
                      <a:srgbClr val="3F1900"/>
                    </a:solidFill>
                  </p:grpSpPr>
                  <p:sp>
                    <p:nvSpPr>
                      <p:cNvPr id="958" name="Freeform: Shape 957">
                        <a:extLst>
                          <a:ext uri="{FF2B5EF4-FFF2-40B4-BE49-F238E27FC236}">
                            <a16:creationId xmlns:a16="http://schemas.microsoft.com/office/drawing/2014/main" id="{989A7EB0-B9F3-4AF8-88AA-2033839DFC2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56720" y="3122089"/>
                        <a:ext cx="16597" cy="8587"/>
                      </a:xfrm>
                      <a:custGeom>
                        <a:avLst/>
                        <a:gdLst>
                          <a:gd name="connsiteX0" fmla="*/ 2691 w 16597"/>
                          <a:gd name="connsiteY0" fmla="*/ 8301 h 8587"/>
                          <a:gd name="connsiteX1" fmla="*/ 500 w 16597"/>
                          <a:gd name="connsiteY1" fmla="*/ 8587 h 8587"/>
                          <a:gd name="connsiteX2" fmla="*/ 310 w 16597"/>
                          <a:gd name="connsiteY2" fmla="*/ 8492 h 8587"/>
                          <a:gd name="connsiteX3" fmla="*/ 310 w 16597"/>
                          <a:gd name="connsiteY3" fmla="*/ 8492 h 8587"/>
                          <a:gd name="connsiteX4" fmla="*/ 119 w 16597"/>
                          <a:gd name="connsiteY4" fmla="*/ 5063 h 8587"/>
                          <a:gd name="connsiteX5" fmla="*/ 1072 w 16597"/>
                          <a:gd name="connsiteY5" fmla="*/ 1729 h 8587"/>
                          <a:gd name="connsiteX6" fmla="*/ 4310 w 16597"/>
                          <a:gd name="connsiteY6" fmla="*/ 110 h 8587"/>
                          <a:gd name="connsiteX7" fmla="*/ 7834 w 16597"/>
                          <a:gd name="connsiteY7" fmla="*/ 110 h 8587"/>
                          <a:gd name="connsiteX8" fmla="*/ 7834 w 16597"/>
                          <a:gd name="connsiteY8" fmla="*/ 110 h 8587"/>
                          <a:gd name="connsiteX9" fmla="*/ 8215 w 16597"/>
                          <a:gd name="connsiteY9" fmla="*/ 396 h 8587"/>
                          <a:gd name="connsiteX10" fmla="*/ 8977 w 16597"/>
                          <a:gd name="connsiteY10" fmla="*/ 2967 h 8587"/>
                          <a:gd name="connsiteX11" fmla="*/ 10882 w 16597"/>
                          <a:gd name="connsiteY11" fmla="*/ 4872 h 8587"/>
                          <a:gd name="connsiteX12" fmla="*/ 16597 w 16597"/>
                          <a:gd name="connsiteY12" fmla="*/ 6015 h 8587"/>
                          <a:gd name="connsiteX13" fmla="*/ 10597 w 16597"/>
                          <a:gd name="connsiteY13" fmla="*/ 5349 h 8587"/>
                          <a:gd name="connsiteX14" fmla="*/ 8311 w 16597"/>
                          <a:gd name="connsiteY14" fmla="*/ 3253 h 8587"/>
                          <a:gd name="connsiteX15" fmla="*/ 7453 w 16597"/>
                          <a:gd name="connsiteY15" fmla="*/ 396 h 8587"/>
                          <a:gd name="connsiteX16" fmla="*/ 7834 w 16597"/>
                          <a:gd name="connsiteY16" fmla="*/ 681 h 8587"/>
                          <a:gd name="connsiteX17" fmla="*/ 4405 w 16597"/>
                          <a:gd name="connsiteY17" fmla="*/ 681 h 8587"/>
                          <a:gd name="connsiteX18" fmla="*/ 1643 w 16597"/>
                          <a:gd name="connsiteY18" fmla="*/ 1920 h 8587"/>
                          <a:gd name="connsiteX19" fmla="*/ 595 w 16597"/>
                          <a:gd name="connsiteY19" fmla="*/ 4968 h 8587"/>
                          <a:gd name="connsiteX20" fmla="*/ 500 w 16597"/>
                          <a:gd name="connsiteY20" fmla="*/ 8206 h 8587"/>
                          <a:gd name="connsiteX21" fmla="*/ 310 w 16597"/>
                          <a:gd name="connsiteY21" fmla="*/ 8111 h 8587"/>
                          <a:gd name="connsiteX22" fmla="*/ 2691 w 16597"/>
                          <a:gd name="connsiteY22" fmla="*/ 8301 h 858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</a:cxnLst>
                        <a:rect l="l" t="t" r="r" b="b"/>
                        <a:pathLst>
                          <a:path w="16597" h="8587">
                            <a:moveTo>
                              <a:pt x="2691" y="8301"/>
                            </a:moveTo>
                            <a:cubicBezTo>
                              <a:pt x="1929" y="8301"/>
                              <a:pt x="1167" y="8492"/>
                              <a:pt x="500" y="8587"/>
                            </a:cubicBezTo>
                            <a:cubicBezTo>
                              <a:pt x="405" y="8587"/>
                              <a:pt x="405" y="8587"/>
                              <a:pt x="310" y="8492"/>
                            </a:cubicBezTo>
                            <a:lnTo>
                              <a:pt x="310" y="8492"/>
                            </a:lnTo>
                            <a:cubicBezTo>
                              <a:pt x="-167" y="7349"/>
                              <a:pt x="24" y="6206"/>
                              <a:pt x="119" y="5063"/>
                            </a:cubicBezTo>
                            <a:cubicBezTo>
                              <a:pt x="310" y="3920"/>
                              <a:pt x="405" y="2777"/>
                              <a:pt x="1072" y="1729"/>
                            </a:cubicBezTo>
                            <a:cubicBezTo>
                              <a:pt x="1834" y="586"/>
                              <a:pt x="3167" y="205"/>
                              <a:pt x="4310" y="110"/>
                            </a:cubicBezTo>
                            <a:cubicBezTo>
                              <a:pt x="5548" y="-81"/>
                              <a:pt x="6691" y="15"/>
                              <a:pt x="7834" y="110"/>
                            </a:cubicBezTo>
                            <a:lnTo>
                              <a:pt x="7834" y="110"/>
                            </a:lnTo>
                            <a:cubicBezTo>
                              <a:pt x="8025" y="110"/>
                              <a:pt x="8215" y="300"/>
                              <a:pt x="8215" y="396"/>
                            </a:cubicBezTo>
                            <a:cubicBezTo>
                              <a:pt x="8311" y="1253"/>
                              <a:pt x="8596" y="2205"/>
                              <a:pt x="8977" y="2967"/>
                            </a:cubicBezTo>
                            <a:cubicBezTo>
                              <a:pt x="9358" y="3729"/>
                              <a:pt x="10025" y="4396"/>
                              <a:pt x="10882" y="4872"/>
                            </a:cubicBezTo>
                            <a:cubicBezTo>
                              <a:pt x="12597" y="5634"/>
                              <a:pt x="14692" y="5634"/>
                              <a:pt x="16597" y="6015"/>
                            </a:cubicBezTo>
                            <a:cubicBezTo>
                              <a:pt x="14597" y="5920"/>
                              <a:pt x="12597" y="6111"/>
                              <a:pt x="10597" y="5349"/>
                            </a:cubicBezTo>
                            <a:cubicBezTo>
                              <a:pt x="9644" y="4968"/>
                              <a:pt x="8787" y="4206"/>
                              <a:pt x="8311" y="3253"/>
                            </a:cubicBezTo>
                            <a:cubicBezTo>
                              <a:pt x="7834" y="2396"/>
                              <a:pt x="7549" y="1443"/>
                              <a:pt x="7453" y="396"/>
                            </a:cubicBezTo>
                            <a:lnTo>
                              <a:pt x="7834" y="681"/>
                            </a:lnTo>
                            <a:cubicBezTo>
                              <a:pt x="6691" y="586"/>
                              <a:pt x="5548" y="586"/>
                              <a:pt x="4405" y="681"/>
                            </a:cubicBezTo>
                            <a:cubicBezTo>
                              <a:pt x="3262" y="777"/>
                              <a:pt x="2215" y="1062"/>
                              <a:pt x="1643" y="1920"/>
                            </a:cubicBezTo>
                            <a:cubicBezTo>
                              <a:pt x="1072" y="2777"/>
                              <a:pt x="881" y="3825"/>
                              <a:pt x="595" y="4968"/>
                            </a:cubicBezTo>
                            <a:cubicBezTo>
                              <a:pt x="405" y="6015"/>
                              <a:pt x="214" y="7158"/>
                              <a:pt x="500" y="8206"/>
                            </a:cubicBezTo>
                            <a:lnTo>
                              <a:pt x="310" y="8111"/>
                            </a:lnTo>
                            <a:cubicBezTo>
                              <a:pt x="1262" y="8206"/>
                              <a:pt x="2024" y="8206"/>
                              <a:pt x="2691" y="8301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959" name="Freeform: Shape 958">
                        <a:extLst>
                          <a:ext uri="{FF2B5EF4-FFF2-40B4-BE49-F238E27FC236}">
                            <a16:creationId xmlns:a16="http://schemas.microsoft.com/office/drawing/2014/main" id="{069AE533-E17D-4858-B12B-A9A9AB7691F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56243" y="3121613"/>
                        <a:ext cx="17835" cy="9634"/>
                      </a:xfrm>
                      <a:custGeom>
                        <a:avLst/>
                        <a:gdLst>
                          <a:gd name="connsiteX0" fmla="*/ 976 w 17835"/>
                          <a:gd name="connsiteY0" fmla="*/ 9635 h 9634"/>
                          <a:gd name="connsiteX1" fmla="*/ 310 w 17835"/>
                          <a:gd name="connsiteY1" fmla="*/ 9254 h 9634"/>
                          <a:gd name="connsiteX2" fmla="*/ 119 w 17835"/>
                          <a:gd name="connsiteY2" fmla="*/ 5634 h 9634"/>
                          <a:gd name="connsiteX3" fmla="*/ 214 w 17835"/>
                          <a:gd name="connsiteY3" fmla="*/ 5158 h 9634"/>
                          <a:gd name="connsiteX4" fmla="*/ 1167 w 17835"/>
                          <a:gd name="connsiteY4" fmla="*/ 2015 h 9634"/>
                          <a:gd name="connsiteX5" fmla="*/ 4882 w 17835"/>
                          <a:gd name="connsiteY5" fmla="*/ 110 h 9634"/>
                          <a:gd name="connsiteX6" fmla="*/ 8406 w 17835"/>
                          <a:gd name="connsiteY6" fmla="*/ 110 h 9634"/>
                          <a:gd name="connsiteX7" fmla="*/ 8596 w 17835"/>
                          <a:gd name="connsiteY7" fmla="*/ 110 h 9634"/>
                          <a:gd name="connsiteX8" fmla="*/ 9454 w 17835"/>
                          <a:gd name="connsiteY8" fmla="*/ 872 h 9634"/>
                          <a:gd name="connsiteX9" fmla="*/ 10120 w 17835"/>
                          <a:gd name="connsiteY9" fmla="*/ 3348 h 9634"/>
                          <a:gd name="connsiteX10" fmla="*/ 11740 w 17835"/>
                          <a:gd name="connsiteY10" fmla="*/ 4968 h 9634"/>
                          <a:gd name="connsiteX11" fmla="*/ 15359 w 17835"/>
                          <a:gd name="connsiteY11" fmla="*/ 5825 h 9634"/>
                          <a:gd name="connsiteX12" fmla="*/ 17359 w 17835"/>
                          <a:gd name="connsiteY12" fmla="*/ 6111 h 9634"/>
                          <a:gd name="connsiteX13" fmla="*/ 17836 w 17835"/>
                          <a:gd name="connsiteY13" fmla="*/ 6682 h 9634"/>
                          <a:gd name="connsiteX14" fmla="*/ 17264 w 17835"/>
                          <a:gd name="connsiteY14" fmla="*/ 7158 h 9634"/>
                          <a:gd name="connsiteX15" fmla="*/ 15740 w 17835"/>
                          <a:gd name="connsiteY15" fmla="*/ 7063 h 9634"/>
                          <a:gd name="connsiteX16" fmla="*/ 11168 w 17835"/>
                          <a:gd name="connsiteY16" fmla="*/ 6396 h 9634"/>
                          <a:gd name="connsiteX17" fmla="*/ 8596 w 17835"/>
                          <a:gd name="connsiteY17" fmla="*/ 4110 h 9634"/>
                          <a:gd name="connsiteX18" fmla="*/ 7834 w 17835"/>
                          <a:gd name="connsiteY18" fmla="*/ 1920 h 9634"/>
                          <a:gd name="connsiteX19" fmla="*/ 5263 w 17835"/>
                          <a:gd name="connsiteY19" fmla="*/ 1920 h 9634"/>
                          <a:gd name="connsiteX20" fmla="*/ 2881 w 17835"/>
                          <a:gd name="connsiteY20" fmla="*/ 2967 h 9634"/>
                          <a:gd name="connsiteX21" fmla="*/ 1929 w 17835"/>
                          <a:gd name="connsiteY21" fmla="*/ 5634 h 9634"/>
                          <a:gd name="connsiteX22" fmla="*/ 1929 w 17835"/>
                          <a:gd name="connsiteY22" fmla="*/ 5825 h 9634"/>
                          <a:gd name="connsiteX23" fmla="*/ 1548 w 17835"/>
                          <a:gd name="connsiteY23" fmla="*/ 8206 h 9634"/>
                          <a:gd name="connsiteX24" fmla="*/ 3262 w 17835"/>
                          <a:gd name="connsiteY24" fmla="*/ 8206 h 9634"/>
                          <a:gd name="connsiteX25" fmla="*/ 3739 w 17835"/>
                          <a:gd name="connsiteY25" fmla="*/ 8778 h 9634"/>
                          <a:gd name="connsiteX26" fmla="*/ 3167 w 17835"/>
                          <a:gd name="connsiteY26" fmla="*/ 9254 h 9634"/>
                          <a:gd name="connsiteX27" fmla="*/ 1072 w 17835"/>
                          <a:gd name="connsiteY27" fmla="*/ 9540 h 9634"/>
                          <a:gd name="connsiteX28" fmla="*/ 976 w 17835"/>
                          <a:gd name="connsiteY28" fmla="*/ 9635 h 963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</a:cxnLst>
                        <a:rect l="l" t="t" r="r" b="b"/>
                        <a:pathLst>
                          <a:path w="17835" h="9634">
                            <a:moveTo>
                              <a:pt x="976" y="9635"/>
                            </a:moveTo>
                            <a:cubicBezTo>
                              <a:pt x="691" y="9635"/>
                              <a:pt x="405" y="9444"/>
                              <a:pt x="310" y="9254"/>
                            </a:cubicBezTo>
                            <a:cubicBezTo>
                              <a:pt x="-167" y="8016"/>
                              <a:pt x="24" y="6777"/>
                              <a:pt x="119" y="5634"/>
                            </a:cubicBezTo>
                            <a:lnTo>
                              <a:pt x="214" y="5158"/>
                            </a:lnTo>
                            <a:cubicBezTo>
                              <a:pt x="405" y="4206"/>
                              <a:pt x="500" y="3063"/>
                              <a:pt x="1167" y="2015"/>
                            </a:cubicBezTo>
                            <a:cubicBezTo>
                              <a:pt x="1834" y="967"/>
                              <a:pt x="3072" y="300"/>
                              <a:pt x="4882" y="110"/>
                            </a:cubicBezTo>
                            <a:cubicBezTo>
                              <a:pt x="6120" y="-81"/>
                              <a:pt x="7263" y="15"/>
                              <a:pt x="8406" y="110"/>
                            </a:cubicBezTo>
                            <a:lnTo>
                              <a:pt x="8596" y="110"/>
                            </a:lnTo>
                            <a:cubicBezTo>
                              <a:pt x="9073" y="110"/>
                              <a:pt x="9454" y="491"/>
                              <a:pt x="9454" y="872"/>
                            </a:cubicBezTo>
                            <a:cubicBezTo>
                              <a:pt x="9549" y="1824"/>
                              <a:pt x="9835" y="2586"/>
                              <a:pt x="10120" y="3348"/>
                            </a:cubicBezTo>
                            <a:cubicBezTo>
                              <a:pt x="10501" y="4110"/>
                              <a:pt x="11073" y="4587"/>
                              <a:pt x="11740" y="4968"/>
                            </a:cubicBezTo>
                            <a:cubicBezTo>
                              <a:pt x="12787" y="5444"/>
                              <a:pt x="14026" y="5634"/>
                              <a:pt x="15359" y="5825"/>
                            </a:cubicBezTo>
                            <a:cubicBezTo>
                              <a:pt x="16026" y="5920"/>
                              <a:pt x="16693" y="6015"/>
                              <a:pt x="17359" y="6111"/>
                            </a:cubicBezTo>
                            <a:cubicBezTo>
                              <a:pt x="17645" y="6206"/>
                              <a:pt x="17836" y="6396"/>
                              <a:pt x="17836" y="6682"/>
                            </a:cubicBezTo>
                            <a:cubicBezTo>
                              <a:pt x="17836" y="6968"/>
                              <a:pt x="17550" y="7158"/>
                              <a:pt x="17264" y="7158"/>
                            </a:cubicBezTo>
                            <a:cubicBezTo>
                              <a:pt x="16788" y="7158"/>
                              <a:pt x="16216" y="7158"/>
                              <a:pt x="15740" y="7063"/>
                            </a:cubicBezTo>
                            <a:cubicBezTo>
                              <a:pt x="14216" y="7063"/>
                              <a:pt x="12692" y="6968"/>
                              <a:pt x="11168" y="6396"/>
                            </a:cubicBezTo>
                            <a:cubicBezTo>
                              <a:pt x="10025" y="5920"/>
                              <a:pt x="9073" y="5063"/>
                              <a:pt x="8596" y="4110"/>
                            </a:cubicBezTo>
                            <a:cubicBezTo>
                              <a:pt x="8215" y="3444"/>
                              <a:pt x="7930" y="2682"/>
                              <a:pt x="7834" y="1920"/>
                            </a:cubicBezTo>
                            <a:cubicBezTo>
                              <a:pt x="6977" y="1920"/>
                              <a:pt x="6120" y="1920"/>
                              <a:pt x="5263" y="1920"/>
                            </a:cubicBezTo>
                            <a:cubicBezTo>
                              <a:pt x="4024" y="2015"/>
                              <a:pt x="3262" y="2396"/>
                              <a:pt x="2881" y="2967"/>
                            </a:cubicBezTo>
                            <a:cubicBezTo>
                              <a:pt x="2405" y="3729"/>
                              <a:pt x="2119" y="4682"/>
                              <a:pt x="1929" y="5634"/>
                            </a:cubicBezTo>
                            <a:lnTo>
                              <a:pt x="1929" y="5825"/>
                            </a:lnTo>
                            <a:cubicBezTo>
                              <a:pt x="1643" y="6682"/>
                              <a:pt x="1453" y="7444"/>
                              <a:pt x="1548" y="8206"/>
                            </a:cubicBezTo>
                            <a:cubicBezTo>
                              <a:pt x="2215" y="8111"/>
                              <a:pt x="2786" y="8111"/>
                              <a:pt x="3262" y="8206"/>
                            </a:cubicBezTo>
                            <a:cubicBezTo>
                              <a:pt x="3548" y="8206"/>
                              <a:pt x="3739" y="8492"/>
                              <a:pt x="3739" y="8778"/>
                            </a:cubicBezTo>
                            <a:cubicBezTo>
                              <a:pt x="3739" y="9063"/>
                              <a:pt x="3453" y="9254"/>
                              <a:pt x="3167" y="9254"/>
                            </a:cubicBezTo>
                            <a:cubicBezTo>
                              <a:pt x="2500" y="9254"/>
                              <a:pt x="1834" y="9349"/>
                              <a:pt x="1072" y="9540"/>
                            </a:cubicBezTo>
                            <a:cubicBezTo>
                              <a:pt x="1072" y="9635"/>
                              <a:pt x="1072" y="9635"/>
                              <a:pt x="976" y="9635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</p:grpSp>
              <p:grpSp>
                <p:nvGrpSpPr>
                  <p:cNvPr id="931" name="Graphic 1">
                    <a:extLst>
                      <a:ext uri="{FF2B5EF4-FFF2-40B4-BE49-F238E27FC236}">
                        <a16:creationId xmlns:a16="http://schemas.microsoft.com/office/drawing/2014/main" id="{15C2FB0D-00AE-41B6-9423-3D0EE77CDEE8}"/>
                      </a:ext>
                    </a:extLst>
                  </p:cNvPr>
                  <p:cNvGrpSpPr/>
                  <p:nvPr/>
                </p:nvGrpSpPr>
                <p:grpSpPr>
                  <a:xfrm>
                    <a:off x="5904070" y="3118389"/>
                    <a:ext cx="14799" cy="14954"/>
                    <a:chOff x="5904070" y="3118389"/>
                    <a:chExt cx="14799" cy="14954"/>
                  </a:xfrm>
                  <a:solidFill>
                    <a:srgbClr val="3F1900"/>
                  </a:solidFill>
                </p:grpSpPr>
                <p:grpSp>
                  <p:nvGrpSpPr>
                    <p:cNvPr id="942" name="Graphic 1">
                      <a:extLst>
                        <a:ext uri="{FF2B5EF4-FFF2-40B4-BE49-F238E27FC236}">
                          <a16:creationId xmlns:a16="http://schemas.microsoft.com/office/drawing/2014/main" id="{F5E0B5B4-D401-4FF2-B412-52A2E5C9F4F3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04070" y="3118389"/>
                      <a:ext cx="14799" cy="10858"/>
                      <a:chOff x="5904070" y="3118389"/>
                      <a:chExt cx="14799" cy="10858"/>
                    </a:xfrm>
                    <a:solidFill>
                      <a:srgbClr val="3F1900"/>
                    </a:solidFill>
                  </p:grpSpPr>
                  <p:sp>
                    <p:nvSpPr>
                      <p:cNvPr id="952" name="Freeform: Shape 951">
                        <a:extLst>
                          <a:ext uri="{FF2B5EF4-FFF2-40B4-BE49-F238E27FC236}">
                            <a16:creationId xmlns:a16="http://schemas.microsoft.com/office/drawing/2014/main" id="{2E78D982-02D6-4F3D-B287-5F0E2A3C459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4642" y="3119089"/>
                        <a:ext cx="13715" cy="9682"/>
                      </a:xfrm>
                      <a:custGeom>
                        <a:avLst/>
                        <a:gdLst>
                          <a:gd name="connsiteX0" fmla="*/ 1715 w 13715"/>
                          <a:gd name="connsiteY0" fmla="*/ 9492 h 9682"/>
                          <a:gd name="connsiteX1" fmla="*/ 95 w 13715"/>
                          <a:gd name="connsiteY1" fmla="*/ 9683 h 9682"/>
                          <a:gd name="connsiteX2" fmla="*/ 0 w 13715"/>
                          <a:gd name="connsiteY2" fmla="*/ 9588 h 9682"/>
                          <a:gd name="connsiteX3" fmla="*/ 0 w 13715"/>
                          <a:gd name="connsiteY3" fmla="*/ 9588 h 9682"/>
                          <a:gd name="connsiteX4" fmla="*/ 0 w 13715"/>
                          <a:gd name="connsiteY4" fmla="*/ 9588 h 9682"/>
                          <a:gd name="connsiteX5" fmla="*/ 2286 w 13715"/>
                          <a:gd name="connsiteY5" fmla="*/ 6254 h 9682"/>
                          <a:gd name="connsiteX6" fmla="*/ 5429 w 13715"/>
                          <a:gd name="connsiteY6" fmla="*/ 3682 h 9682"/>
                          <a:gd name="connsiteX7" fmla="*/ 7239 w 13715"/>
                          <a:gd name="connsiteY7" fmla="*/ 2539 h 9682"/>
                          <a:gd name="connsiteX8" fmla="*/ 8096 w 13715"/>
                          <a:gd name="connsiteY8" fmla="*/ 2253 h 9682"/>
                          <a:gd name="connsiteX9" fmla="*/ 8287 w 13715"/>
                          <a:gd name="connsiteY9" fmla="*/ 1682 h 9682"/>
                          <a:gd name="connsiteX10" fmla="*/ 8573 w 13715"/>
                          <a:gd name="connsiteY10" fmla="*/ 634 h 9682"/>
                          <a:gd name="connsiteX11" fmla="*/ 9620 w 13715"/>
                          <a:gd name="connsiteY11" fmla="*/ 63 h 9682"/>
                          <a:gd name="connsiteX12" fmla="*/ 10763 w 13715"/>
                          <a:gd name="connsiteY12" fmla="*/ 158 h 9682"/>
                          <a:gd name="connsiteX13" fmla="*/ 11335 w 13715"/>
                          <a:gd name="connsiteY13" fmla="*/ 1110 h 9682"/>
                          <a:gd name="connsiteX14" fmla="*/ 11144 w 13715"/>
                          <a:gd name="connsiteY14" fmla="*/ 920 h 9682"/>
                          <a:gd name="connsiteX15" fmla="*/ 13526 w 13715"/>
                          <a:gd name="connsiteY15" fmla="*/ 1206 h 9682"/>
                          <a:gd name="connsiteX16" fmla="*/ 13526 w 13715"/>
                          <a:gd name="connsiteY16" fmla="*/ 1206 h 9682"/>
                          <a:gd name="connsiteX17" fmla="*/ 13716 w 13715"/>
                          <a:gd name="connsiteY17" fmla="*/ 1015 h 9682"/>
                          <a:gd name="connsiteX18" fmla="*/ 13621 w 13715"/>
                          <a:gd name="connsiteY18" fmla="*/ 1301 h 9682"/>
                          <a:gd name="connsiteX19" fmla="*/ 13621 w 13715"/>
                          <a:gd name="connsiteY19" fmla="*/ 1301 h 9682"/>
                          <a:gd name="connsiteX20" fmla="*/ 11240 w 13715"/>
                          <a:gd name="connsiteY20" fmla="*/ 1396 h 9682"/>
                          <a:gd name="connsiteX21" fmla="*/ 11049 w 13715"/>
                          <a:gd name="connsiteY21" fmla="*/ 1206 h 9682"/>
                          <a:gd name="connsiteX22" fmla="*/ 11049 w 13715"/>
                          <a:gd name="connsiteY22" fmla="*/ 1206 h 9682"/>
                          <a:gd name="connsiteX23" fmla="*/ 9811 w 13715"/>
                          <a:gd name="connsiteY23" fmla="*/ 634 h 9682"/>
                          <a:gd name="connsiteX24" fmla="*/ 9049 w 13715"/>
                          <a:gd name="connsiteY24" fmla="*/ 1777 h 9682"/>
                          <a:gd name="connsiteX25" fmla="*/ 8573 w 13715"/>
                          <a:gd name="connsiteY25" fmla="*/ 2920 h 9682"/>
                          <a:gd name="connsiteX26" fmla="*/ 7525 w 13715"/>
                          <a:gd name="connsiteY26" fmla="*/ 3396 h 9682"/>
                          <a:gd name="connsiteX27" fmla="*/ 6001 w 13715"/>
                          <a:gd name="connsiteY27" fmla="*/ 4444 h 9682"/>
                          <a:gd name="connsiteX28" fmla="*/ 2667 w 13715"/>
                          <a:gd name="connsiteY28" fmla="*/ 6635 h 9682"/>
                          <a:gd name="connsiteX29" fmla="*/ 191 w 13715"/>
                          <a:gd name="connsiteY29" fmla="*/ 9492 h 9682"/>
                          <a:gd name="connsiteX30" fmla="*/ 95 w 13715"/>
                          <a:gd name="connsiteY30" fmla="*/ 9302 h 9682"/>
                          <a:gd name="connsiteX31" fmla="*/ 1715 w 13715"/>
                          <a:gd name="connsiteY31" fmla="*/ 9492 h 968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</a:cxnLst>
                        <a:rect l="l" t="t" r="r" b="b"/>
                        <a:pathLst>
                          <a:path w="13715" h="9682">
                            <a:moveTo>
                              <a:pt x="1715" y="9492"/>
                            </a:moveTo>
                            <a:cubicBezTo>
                              <a:pt x="1143" y="9588"/>
                              <a:pt x="667" y="9588"/>
                              <a:pt x="95" y="9683"/>
                            </a:cubicBezTo>
                            <a:cubicBezTo>
                              <a:pt x="0" y="9683"/>
                              <a:pt x="0" y="9683"/>
                              <a:pt x="0" y="9588"/>
                            </a:cubicBezTo>
                            <a:lnTo>
                              <a:pt x="0" y="9588"/>
                            </a:lnTo>
                            <a:lnTo>
                              <a:pt x="0" y="9588"/>
                            </a:lnTo>
                            <a:cubicBezTo>
                              <a:pt x="286" y="8254"/>
                              <a:pt x="1333" y="7302"/>
                              <a:pt x="2286" y="6254"/>
                            </a:cubicBezTo>
                            <a:cubicBezTo>
                              <a:pt x="3239" y="5301"/>
                              <a:pt x="4382" y="4539"/>
                              <a:pt x="5429" y="3682"/>
                            </a:cubicBezTo>
                            <a:cubicBezTo>
                              <a:pt x="5905" y="3301"/>
                              <a:pt x="6477" y="2825"/>
                              <a:pt x="7239" y="2539"/>
                            </a:cubicBezTo>
                            <a:cubicBezTo>
                              <a:pt x="7620" y="2444"/>
                              <a:pt x="7906" y="2349"/>
                              <a:pt x="8096" y="2253"/>
                            </a:cubicBezTo>
                            <a:cubicBezTo>
                              <a:pt x="8192" y="2253"/>
                              <a:pt x="8287" y="1872"/>
                              <a:pt x="8287" y="1682"/>
                            </a:cubicBezTo>
                            <a:cubicBezTo>
                              <a:pt x="8287" y="1396"/>
                              <a:pt x="8287" y="1015"/>
                              <a:pt x="8573" y="634"/>
                            </a:cubicBezTo>
                            <a:cubicBezTo>
                              <a:pt x="8858" y="253"/>
                              <a:pt x="9334" y="158"/>
                              <a:pt x="9620" y="63"/>
                            </a:cubicBezTo>
                            <a:cubicBezTo>
                              <a:pt x="10001" y="-33"/>
                              <a:pt x="10382" y="-33"/>
                              <a:pt x="10763" y="158"/>
                            </a:cubicBezTo>
                            <a:cubicBezTo>
                              <a:pt x="11240" y="348"/>
                              <a:pt x="11335" y="825"/>
                              <a:pt x="11335" y="1110"/>
                            </a:cubicBezTo>
                            <a:lnTo>
                              <a:pt x="11144" y="920"/>
                            </a:lnTo>
                            <a:cubicBezTo>
                              <a:pt x="11906" y="1015"/>
                              <a:pt x="12764" y="920"/>
                              <a:pt x="13526" y="1206"/>
                            </a:cubicBezTo>
                            <a:lnTo>
                              <a:pt x="13526" y="1206"/>
                            </a:lnTo>
                            <a:lnTo>
                              <a:pt x="13716" y="1015"/>
                            </a:lnTo>
                            <a:lnTo>
                              <a:pt x="13621" y="1301"/>
                            </a:lnTo>
                            <a:cubicBezTo>
                              <a:pt x="13621" y="1301"/>
                              <a:pt x="13621" y="1301"/>
                              <a:pt x="13621" y="1301"/>
                            </a:cubicBezTo>
                            <a:cubicBezTo>
                              <a:pt x="12859" y="1206"/>
                              <a:pt x="12001" y="1301"/>
                              <a:pt x="11240" y="1396"/>
                            </a:cubicBezTo>
                            <a:cubicBezTo>
                              <a:pt x="11144" y="1396"/>
                              <a:pt x="11049" y="1301"/>
                              <a:pt x="11049" y="1206"/>
                            </a:cubicBezTo>
                            <a:lnTo>
                              <a:pt x="11049" y="1206"/>
                            </a:lnTo>
                            <a:cubicBezTo>
                              <a:pt x="10954" y="539"/>
                              <a:pt x="10477" y="444"/>
                              <a:pt x="9811" y="634"/>
                            </a:cubicBezTo>
                            <a:cubicBezTo>
                              <a:pt x="9144" y="825"/>
                              <a:pt x="9049" y="1015"/>
                              <a:pt x="9049" y="1777"/>
                            </a:cubicBezTo>
                            <a:cubicBezTo>
                              <a:pt x="9049" y="2158"/>
                              <a:pt x="9049" y="2539"/>
                              <a:pt x="8573" y="2920"/>
                            </a:cubicBezTo>
                            <a:cubicBezTo>
                              <a:pt x="8192" y="3206"/>
                              <a:pt x="7810" y="3301"/>
                              <a:pt x="7525" y="3396"/>
                            </a:cubicBezTo>
                            <a:cubicBezTo>
                              <a:pt x="6953" y="3587"/>
                              <a:pt x="6477" y="3968"/>
                              <a:pt x="6001" y="4444"/>
                            </a:cubicBezTo>
                            <a:cubicBezTo>
                              <a:pt x="4763" y="5111"/>
                              <a:pt x="3620" y="5778"/>
                              <a:pt x="2667" y="6635"/>
                            </a:cubicBezTo>
                            <a:cubicBezTo>
                              <a:pt x="1715" y="7492"/>
                              <a:pt x="667" y="8349"/>
                              <a:pt x="191" y="9492"/>
                            </a:cubicBezTo>
                            <a:lnTo>
                              <a:pt x="95" y="9302"/>
                            </a:lnTo>
                            <a:cubicBezTo>
                              <a:pt x="667" y="9397"/>
                              <a:pt x="1143" y="9397"/>
                              <a:pt x="1715" y="9492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953" name="Freeform: Shape 952">
                        <a:extLst>
                          <a:ext uri="{FF2B5EF4-FFF2-40B4-BE49-F238E27FC236}">
                            <a16:creationId xmlns:a16="http://schemas.microsoft.com/office/drawing/2014/main" id="{5F080196-C4FF-402B-8723-33DB71DE3DC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4070" y="3118389"/>
                        <a:ext cx="14799" cy="10858"/>
                      </a:xfrm>
                      <a:custGeom>
                        <a:avLst/>
                        <a:gdLst>
                          <a:gd name="connsiteX0" fmla="*/ 667 w 14799"/>
                          <a:gd name="connsiteY0" fmla="*/ 10859 h 10858"/>
                          <a:gd name="connsiteX1" fmla="*/ 0 w 14799"/>
                          <a:gd name="connsiteY1" fmla="*/ 10287 h 10858"/>
                          <a:gd name="connsiteX2" fmla="*/ 0 w 14799"/>
                          <a:gd name="connsiteY2" fmla="*/ 10097 h 10858"/>
                          <a:gd name="connsiteX3" fmla="*/ 2000 w 14799"/>
                          <a:gd name="connsiteY3" fmla="*/ 6858 h 10858"/>
                          <a:gd name="connsiteX4" fmla="*/ 2381 w 14799"/>
                          <a:gd name="connsiteY4" fmla="*/ 6477 h 10858"/>
                          <a:gd name="connsiteX5" fmla="*/ 4572 w 14799"/>
                          <a:gd name="connsiteY5" fmla="*/ 4667 h 10858"/>
                          <a:gd name="connsiteX6" fmla="*/ 5524 w 14799"/>
                          <a:gd name="connsiteY6" fmla="*/ 3905 h 10858"/>
                          <a:gd name="connsiteX7" fmla="*/ 7430 w 14799"/>
                          <a:gd name="connsiteY7" fmla="*/ 2667 h 10858"/>
                          <a:gd name="connsiteX8" fmla="*/ 7715 w 14799"/>
                          <a:gd name="connsiteY8" fmla="*/ 2572 h 10858"/>
                          <a:gd name="connsiteX9" fmla="*/ 8191 w 14799"/>
                          <a:gd name="connsiteY9" fmla="*/ 2381 h 10858"/>
                          <a:gd name="connsiteX10" fmla="*/ 8191 w 14799"/>
                          <a:gd name="connsiteY10" fmla="*/ 2381 h 10858"/>
                          <a:gd name="connsiteX11" fmla="*/ 8191 w 14799"/>
                          <a:gd name="connsiteY11" fmla="*/ 2191 h 10858"/>
                          <a:gd name="connsiteX12" fmla="*/ 8191 w 14799"/>
                          <a:gd name="connsiteY12" fmla="*/ 2000 h 10858"/>
                          <a:gd name="connsiteX13" fmla="*/ 8572 w 14799"/>
                          <a:gd name="connsiteY13" fmla="*/ 857 h 10858"/>
                          <a:gd name="connsiteX14" fmla="*/ 10001 w 14799"/>
                          <a:gd name="connsiteY14" fmla="*/ 95 h 10858"/>
                          <a:gd name="connsiteX15" fmla="*/ 11525 w 14799"/>
                          <a:gd name="connsiteY15" fmla="*/ 190 h 10858"/>
                          <a:gd name="connsiteX16" fmla="*/ 12287 w 14799"/>
                          <a:gd name="connsiteY16" fmla="*/ 1048 h 10858"/>
                          <a:gd name="connsiteX17" fmla="*/ 12478 w 14799"/>
                          <a:gd name="connsiteY17" fmla="*/ 1048 h 10858"/>
                          <a:gd name="connsiteX18" fmla="*/ 13811 w 14799"/>
                          <a:gd name="connsiteY18" fmla="*/ 1238 h 10858"/>
                          <a:gd name="connsiteX19" fmla="*/ 14478 w 14799"/>
                          <a:gd name="connsiteY19" fmla="*/ 1143 h 10858"/>
                          <a:gd name="connsiteX20" fmla="*/ 14764 w 14799"/>
                          <a:gd name="connsiteY20" fmla="*/ 1810 h 10858"/>
                          <a:gd name="connsiteX21" fmla="*/ 14573 w 14799"/>
                          <a:gd name="connsiteY21" fmla="*/ 2000 h 10858"/>
                          <a:gd name="connsiteX22" fmla="*/ 14002 w 14799"/>
                          <a:gd name="connsiteY22" fmla="*/ 2381 h 10858"/>
                          <a:gd name="connsiteX23" fmla="*/ 12478 w 14799"/>
                          <a:gd name="connsiteY23" fmla="*/ 2381 h 10858"/>
                          <a:gd name="connsiteX24" fmla="*/ 11620 w 14799"/>
                          <a:gd name="connsiteY24" fmla="*/ 2477 h 10858"/>
                          <a:gd name="connsiteX25" fmla="*/ 10859 w 14799"/>
                          <a:gd name="connsiteY25" fmla="*/ 1905 h 10858"/>
                          <a:gd name="connsiteX26" fmla="*/ 10859 w 14799"/>
                          <a:gd name="connsiteY26" fmla="*/ 1715 h 10858"/>
                          <a:gd name="connsiteX27" fmla="*/ 10859 w 14799"/>
                          <a:gd name="connsiteY27" fmla="*/ 1715 h 10858"/>
                          <a:gd name="connsiteX28" fmla="*/ 10382 w 14799"/>
                          <a:gd name="connsiteY28" fmla="*/ 1810 h 10858"/>
                          <a:gd name="connsiteX29" fmla="*/ 10096 w 14799"/>
                          <a:gd name="connsiteY29" fmla="*/ 1905 h 10858"/>
                          <a:gd name="connsiteX30" fmla="*/ 10096 w 14799"/>
                          <a:gd name="connsiteY30" fmla="*/ 2381 h 10858"/>
                          <a:gd name="connsiteX31" fmla="*/ 10096 w 14799"/>
                          <a:gd name="connsiteY31" fmla="*/ 2572 h 10858"/>
                          <a:gd name="connsiteX32" fmla="*/ 9430 w 14799"/>
                          <a:gd name="connsiteY32" fmla="*/ 4000 h 10858"/>
                          <a:gd name="connsiteX33" fmla="*/ 8477 w 14799"/>
                          <a:gd name="connsiteY33" fmla="*/ 4477 h 10858"/>
                          <a:gd name="connsiteX34" fmla="*/ 8287 w 14799"/>
                          <a:gd name="connsiteY34" fmla="*/ 4572 h 10858"/>
                          <a:gd name="connsiteX35" fmla="*/ 6953 w 14799"/>
                          <a:gd name="connsiteY35" fmla="*/ 5429 h 10858"/>
                          <a:gd name="connsiteX36" fmla="*/ 5524 w 14799"/>
                          <a:gd name="connsiteY36" fmla="*/ 6477 h 10858"/>
                          <a:gd name="connsiteX37" fmla="*/ 3810 w 14799"/>
                          <a:gd name="connsiteY37" fmla="*/ 7811 h 10858"/>
                          <a:gd name="connsiteX38" fmla="*/ 2000 w 14799"/>
                          <a:gd name="connsiteY38" fmla="*/ 9620 h 10858"/>
                          <a:gd name="connsiteX39" fmla="*/ 2572 w 14799"/>
                          <a:gd name="connsiteY39" fmla="*/ 9620 h 10858"/>
                          <a:gd name="connsiteX40" fmla="*/ 3048 w 14799"/>
                          <a:gd name="connsiteY40" fmla="*/ 10097 h 10858"/>
                          <a:gd name="connsiteX41" fmla="*/ 2572 w 14799"/>
                          <a:gd name="connsiteY41" fmla="*/ 10668 h 10858"/>
                          <a:gd name="connsiteX42" fmla="*/ 667 w 14799"/>
                          <a:gd name="connsiteY42" fmla="*/ 10859 h 10858"/>
                          <a:gd name="connsiteX43" fmla="*/ 667 w 14799"/>
                          <a:gd name="connsiteY43" fmla="*/ 10859 h 1085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</a:cxnLst>
                        <a:rect l="l" t="t" r="r" b="b"/>
                        <a:pathLst>
                          <a:path w="14799" h="10858">
                            <a:moveTo>
                              <a:pt x="667" y="10859"/>
                            </a:moveTo>
                            <a:cubicBezTo>
                              <a:pt x="286" y="10859"/>
                              <a:pt x="0" y="10573"/>
                              <a:pt x="0" y="10287"/>
                            </a:cubicBezTo>
                            <a:cubicBezTo>
                              <a:pt x="0" y="10287"/>
                              <a:pt x="0" y="10192"/>
                              <a:pt x="0" y="10097"/>
                            </a:cubicBezTo>
                            <a:cubicBezTo>
                              <a:pt x="286" y="8668"/>
                              <a:pt x="1238" y="7715"/>
                              <a:pt x="2000" y="6858"/>
                            </a:cubicBezTo>
                            <a:lnTo>
                              <a:pt x="2381" y="6477"/>
                            </a:lnTo>
                            <a:cubicBezTo>
                              <a:pt x="3048" y="5810"/>
                              <a:pt x="3810" y="5239"/>
                              <a:pt x="4572" y="4667"/>
                            </a:cubicBezTo>
                            <a:cubicBezTo>
                              <a:pt x="4953" y="4382"/>
                              <a:pt x="5239" y="4191"/>
                              <a:pt x="5524" y="3905"/>
                            </a:cubicBezTo>
                            <a:cubicBezTo>
                              <a:pt x="6001" y="3524"/>
                              <a:pt x="6667" y="3048"/>
                              <a:pt x="7430" y="2667"/>
                            </a:cubicBezTo>
                            <a:lnTo>
                              <a:pt x="7715" y="2572"/>
                            </a:lnTo>
                            <a:cubicBezTo>
                              <a:pt x="7906" y="2477"/>
                              <a:pt x="8096" y="2477"/>
                              <a:pt x="8191" y="2381"/>
                            </a:cubicBezTo>
                            <a:lnTo>
                              <a:pt x="8191" y="2381"/>
                            </a:lnTo>
                            <a:cubicBezTo>
                              <a:pt x="8191" y="2381"/>
                              <a:pt x="8191" y="2286"/>
                              <a:pt x="8191" y="2191"/>
                            </a:cubicBezTo>
                            <a:cubicBezTo>
                              <a:pt x="8191" y="2096"/>
                              <a:pt x="8191" y="2000"/>
                              <a:pt x="8191" y="2000"/>
                            </a:cubicBezTo>
                            <a:cubicBezTo>
                              <a:pt x="8191" y="1715"/>
                              <a:pt x="8287" y="1333"/>
                              <a:pt x="8572" y="857"/>
                            </a:cubicBezTo>
                            <a:cubicBezTo>
                              <a:pt x="8954" y="286"/>
                              <a:pt x="9620" y="95"/>
                              <a:pt x="10001" y="95"/>
                            </a:cubicBezTo>
                            <a:cubicBezTo>
                              <a:pt x="10382" y="0"/>
                              <a:pt x="10954" y="-95"/>
                              <a:pt x="11525" y="190"/>
                            </a:cubicBezTo>
                            <a:cubicBezTo>
                              <a:pt x="11906" y="381"/>
                              <a:pt x="12192" y="667"/>
                              <a:pt x="12287" y="1048"/>
                            </a:cubicBezTo>
                            <a:cubicBezTo>
                              <a:pt x="12383" y="1048"/>
                              <a:pt x="12383" y="1048"/>
                              <a:pt x="12478" y="1048"/>
                            </a:cubicBezTo>
                            <a:cubicBezTo>
                              <a:pt x="12954" y="1048"/>
                              <a:pt x="13335" y="1143"/>
                              <a:pt x="13811" y="1238"/>
                            </a:cubicBezTo>
                            <a:cubicBezTo>
                              <a:pt x="14002" y="1048"/>
                              <a:pt x="14192" y="1048"/>
                              <a:pt x="14478" y="1143"/>
                            </a:cubicBezTo>
                            <a:cubicBezTo>
                              <a:pt x="14764" y="1238"/>
                              <a:pt x="14859" y="1524"/>
                              <a:pt x="14764" y="1810"/>
                            </a:cubicBezTo>
                            <a:lnTo>
                              <a:pt x="14573" y="2000"/>
                            </a:lnTo>
                            <a:cubicBezTo>
                              <a:pt x="14478" y="2191"/>
                              <a:pt x="14287" y="2381"/>
                              <a:pt x="14002" y="2381"/>
                            </a:cubicBezTo>
                            <a:cubicBezTo>
                              <a:pt x="13430" y="2286"/>
                              <a:pt x="12954" y="2381"/>
                              <a:pt x="12478" y="2381"/>
                            </a:cubicBezTo>
                            <a:cubicBezTo>
                              <a:pt x="12192" y="2381"/>
                              <a:pt x="11906" y="2381"/>
                              <a:pt x="11620" y="2477"/>
                            </a:cubicBezTo>
                            <a:cubicBezTo>
                              <a:pt x="11239" y="2477"/>
                              <a:pt x="10954" y="2191"/>
                              <a:pt x="10859" y="1905"/>
                            </a:cubicBezTo>
                            <a:cubicBezTo>
                              <a:pt x="10859" y="1715"/>
                              <a:pt x="10859" y="1715"/>
                              <a:pt x="10859" y="1715"/>
                            </a:cubicBezTo>
                            <a:lnTo>
                              <a:pt x="10859" y="1715"/>
                            </a:lnTo>
                            <a:cubicBezTo>
                              <a:pt x="10859" y="1715"/>
                              <a:pt x="10763" y="1619"/>
                              <a:pt x="10382" y="1810"/>
                            </a:cubicBezTo>
                            <a:cubicBezTo>
                              <a:pt x="10096" y="1905"/>
                              <a:pt x="10096" y="1905"/>
                              <a:pt x="10096" y="1905"/>
                            </a:cubicBezTo>
                            <a:cubicBezTo>
                              <a:pt x="10096" y="1905"/>
                              <a:pt x="10096" y="2096"/>
                              <a:pt x="10096" y="2381"/>
                            </a:cubicBezTo>
                            <a:cubicBezTo>
                              <a:pt x="10096" y="2381"/>
                              <a:pt x="10096" y="2477"/>
                              <a:pt x="10096" y="2572"/>
                            </a:cubicBezTo>
                            <a:cubicBezTo>
                              <a:pt x="10096" y="2953"/>
                              <a:pt x="10001" y="3429"/>
                              <a:pt x="9430" y="4000"/>
                            </a:cubicBezTo>
                            <a:cubicBezTo>
                              <a:pt x="9049" y="4286"/>
                              <a:pt x="8668" y="4382"/>
                              <a:pt x="8477" y="4477"/>
                            </a:cubicBezTo>
                            <a:lnTo>
                              <a:pt x="8287" y="4572"/>
                            </a:lnTo>
                            <a:cubicBezTo>
                              <a:pt x="7810" y="4763"/>
                              <a:pt x="7430" y="5143"/>
                              <a:pt x="6953" y="5429"/>
                            </a:cubicBezTo>
                            <a:cubicBezTo>
                              <a:pt x="6477" y="5810"/>
                              <a:pt x="6001" y="6191"/>
                              <a:pt x="5524" y="6477"/>
                            </a:cubicBezTo>
                            <a:cubicBezTo>
                              <a:pt x="4858" y="6953"/>
                              <a:pt x="4286" y="7334"/>
                              <a:pt x="3810" y="7811"/>
                            </a:cubicBezTo>
                            <a:cubicBezTo>
                              <a:pt x="3143" y="8382"/>
                              <a:pt x="2477" y="9049"/>
                              <a:pt x="2000" y="9620"/>
                            </a:cubicBezTo>
                            <a:cubicBezTo>
                              <a:pt x="2191" y="9620"/>
                              <a:pt x="2381" y="9620"/>
                              <a:pt x="2572" y="9620"/>
                            </a:cubicBezTo>
                            <a:cubicBezTo>
                              <a:pt x="2857" y="9620"/>
                              <a:pt x="3048" y="9906"/>
                              <a:pt x="3048" y="10097"/>
                            </a:cubicBezTo>
                            <a:cubicBezTo>
                              <a:pt x="3048" y="10382"/>
                              <a:pt x="2857" y="10573"/>
                              <a:pt x="2572" y="10668"/>
                            </a:cubicBezTo>
                            <a:cubicBezTo>
                              <a:pt x="1810" y="10763"/>
                              <a:pt x="1238" y="10859"/>
                              <a:pt x="667" y="10859"/>
                            </a:cubicBezTo>
                            <a:cubicBezTo>
                              <a:pt x="667" y="10859"/>
                              <a:pt x="667" y="10859"/>
                              <a:pt x="667" y="10859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943" name="Graphic 1">
                      <a:extLst>
                        <a:ext uri="{FF2B5EF4-FFF2-40B4-BE49-F238E27FC236}">
                          <a16:creationId xmlns:a16="http://schemas.microsoft.com/office/drawing/2014/main" id="{289EDAE0-B7EC-4628-9B3E-81305E2AAA0E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07499" y="3120580"/>
                      <a:ext cx="7524" cy="8572"/>
                      <a:chOff x="5907499" y="3120580"/>
                      <a:chExt cx="7524" cy="8572"/>
                    </a:xfrm>
                    <a:solidFill>
                      <a:srgbClr val="3F1900"/>
                    </a:solidFill>
                  </p:grpSpPr>
                  <p:sp>
                    <p:nvSpPr>
                      <p:cNvPr id="950" name="Freeform: Shape 949">
                        <a:extLst>
                          <a:ext uri="{FF2B5EF4-FFF2-40B4-BE49-F238E27FC236}">
                            <a16:creationId xmlns:a16="http://schemas.microsoft.com/office/drawing/2014/main" id="{AD870B4F-7F95-4D8C-BB2E-963819A5C9E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8071" y="3121151"/>
                        <a:ext cx="6421" cy="7448"/>
                      </a:xfrm>
                      <a:custGeom>
                        <a:avLst/>
                        <a:gdLst>
                          <a:gd name="connsiteX0" fmla="*/ 5810 w 6421"/>
                          <a:gd name="connsiteY0" fmla="*/ 0 h 7448"/>
                          <a:gd name="connsiteX1" fmla="*/ 6286 w 6421"/>
                          <a:gd name="connsiteY1" fmla="*/ 1238 h 7448"/>
                          <a:gd name="connsiteX2" fmla="*/ 6382 w 6421"/>
                          <a:gd name="connsiteY2" fmla="*/ 2000 h 7448"/>
                          <a:gd name="connsiteX3" fmla="*/ 6191 w 6421"/>
                          <a:gd name="connsiteY3" fmla="*/ 2667 h 7448"/>
                          <a:gd name="connsiteX4" fmla="*/ 4763 w 6421"/>
                          <a:gd name="connsiteY4" fmla="*/ 4953 h 7448"/>
                          <a:gd name="connsiteX5" fmla="*/ 2762 w 6421"/>
                          <a:gd name="connsiteY5" fmla="*/ 6858 h 7448"/>
                          <a:gd name="connsiteX6" fmla="*/ 0 w 6421"/>
                          <a:gd name="connsiteY6" fmla="*/ 7334 h 7448"/>
                          <a:gd name="connsiteX7" fmla="*/ 2381 w 6421"/>
                          <a:gd name="connsiteY7" fmla="*/ 6382 h 7448"/>
                          <a:gd name="connsiteX8" fmla="*/ 4096 w 6421"/>
                          <a:gd name="connsiteY8" fmla="*/ 4477 h 7448"/>
                          <a:gd name="connsiteX9" fmla="*/ 5715 w 6421"/>
                          <a:gd name="connsiteY9" fmla="*/ 2381 h 7448"/>
                          <a:gd name="connsiteX10" fmla="*/ 6001 w 6421"/>
                          <a:gd name="connsiteY10" fmla="*/ 1334 h 7448"/>
                          <a:gd name="connsiteX11" fmla="*/ 5810 w 6421"/>
                          <a:gd name="connsiteY11" fmla="*/ 0 h 744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</a:cxnLst>
                        <a:rect l="l" t="t" r="r" b="b"/>
                        <a:pathLst>
                          <a:path w="6421" h="7448">
                            <a:moveTo>
                              <a:pt x="5810" y="0"/>
                            </a:moveTo>
                            <a:cubicBezTo>
                              <a:pt x="5905" y="476"/>
                              <a:pt x="6096" y="762"/>
                              <a:pt x="6286" y="1238"/>
                            </a:cubicBezTo>
                            <a:cubicBezTo>
                              <a:pt x="6382" y="1429"/>
                              <a:pt x="6477" y="1715"/>
                              <a:pt x="6382" y="2000"/>
                            </a:cubicBezTo>
                            <a:cubicBezTo>
                              <a:pt x="6382" y="2286"/>
                              <a:pt x="6286" y="2477"/>
                              <a:pt x="6191" y="2667"/>
                            </a:cubicBezTo>
                            <a:cubicBezTo>
                              <a:pt x="5810" y="3524"/>
                              <a:pt x="5239" y="4191"/>
                              <a:pt x="4763" y="4953"/>
                            </a:cubicBezTo>
                            <a:cubicBezTo>
                              <a:pt x="4191" y="5715"/>
                              <a:pt x="3620" y="6382"/>
                              <a:pt x="2762" y="6858"/>
                            </a:cubicBezTo>
                            <a:cubicBezTo>
                              <a:pt x="1905" y="7334"/>
                              <a:pt x="953" y="7620"/>
                              <a:pt x="0" y="7334"/>
                            </a:cubicBezTo>
                            <a:cubicBezTo>
                              <a:pt x="953" y="7239"/>
                              <a:pt x="1715" y="6858"/>
                              <a:pt x="2381" y="6382"/>
                            </a:cubicBezTo>
                            <a:cubicBezTo>
                              <a:pt x="3048" y="5810"/>
                              <a:pt x="3620" y="5144"/>
                              <a:pt x="4096" y="4477"/>
                            </a:cubicBezTo>
                            <a:cubicBezTo>
                              <a:pt x="4572" y="3715"/>
                              <a:pt x="5239" y="3048"/>
                              <a:pt x="5715" y="2381"/>
                            </a:cubicBezTo>
                            <a:cubicBezTo>
                              <a:pt x="5905" y="2000"/>
                              <a:pt x="6096" y="1715"/>
                              <a:pt x="6001" y="1334"/>
                            </a:cubicBezTo>
                            <a:cubicBezTo>
                              <a:pt x="5810" y="857"/>
                              <a:pt x="5715" y="381"/>
                              <a:pt x="5810" y="0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951" name="Freeform: Shape 950">
                        <a:extLst>
                          <a:ext uri="{FF2B5EF4-FFF2-40B4-BE49-F238E27FC236}">
                            <a16:creationId xmlns:a16="http://schemas.microsoft.com/office/drawing/2014/main" id="{29997568-56F3-49A5-8A1C-94DA1A339F8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7499" y="3120580"/>
                        <a:ext cx="7524" cy="8572"/>
                      </a:xfrm>
                      <a:custGeom>
                        <a:avLst/>
                        <a:gdLst>
                          <a:gd name="connsiteX0" fmla="*/ 1334 w 7524"/>
                          <a:gd name="connsiteY0" fmla="*/ 8573 h 8572"/>
                          <a:gd name="connsiteX1" fmla="*/ 381 w 7524"/>
                          <a:gd name="connsiteY1" fmla="*/ 8477 h 8572"/>
                          <a:gd name="connsiteX2" fmla="*/ 0 w 7524"/>
                          <a:gd name="connsiteY2" fmla="*/ 7906 h 8572"/>
                          <a:gd name="connsiteX3" fmla="*/ 476 w 7524"/>
                          <a:gd name="connsiteY3" fmla="*/ 7430 h 8572"/>
                          <a:gd name="connsiteX4" fmla="*/ 2572 w 7524"/>
                          <a:gd name="connsiteY4" fmla="*/ 6572 h 8572"/>
                          <a:gd name="connsiteX5" fmla="*/ 4191 w 7524"/>
                          <a:gd name="connsiteY5" fmla="*/ 4762 h 8572"/>
                          <a:gd name="connsiteX6" fmla="*/ 4953 w 7524"/>
                          <a:gd name="connsiteY6" fmla="*/ 3620 h 8572"/>
                          <a:gd name="connsiteX7" fmla="*/ 5715 w 7524"/>
                          <a:gd name="connsiteY7" fmla="*/ 2572 h 8572"/>
                          <a:gd name="connsiteX8" fmla="*/ 5906 w 7524"/>
                          <a:gd name="connsiteY8" fmla="*/ 1905 h 8572"/>
                          <a:gd name="connsiteX9" fmla="*/ 5810 w 7524"/>
                          <a:gd name="connsiteY9" fmla="*/ 1524 h 8572"/>
                          <a:gd name="connsiteX10" fmla="*/ 5715 w 7524"/>
                          <a:gd name="connsiteY10" fmla="*/ 381 h 8572"/>
                          <a:gd name="connsiteX11" fmla="*/ 6286 w 7524"/>
                          <a:gd name="connsiteY11" fmla="*/ 0 h 8572"/>
                          <a:gd name="connsiteX12" fmla="*/ 6286 w 7524"/>
                          <a:gd name="connsiteY12" fmla="*/ 0 h 8572"/>
                          <a:gd name="connsiteX13" fmla="*/ 6858 w 7524"/>
                          <a:gd name="connsiteY13" fmla="*/ 381 h 8572"/>
                          <a:gd name="connsiteX14" fmla="*/ 7144 w 7524"/>
                          <a:gd name="connsiteY14" fmla="*/ 1143 h 8572"/>
                          <a:gd name="connsiteX15" fmla="*/ 7334 w 7524"/>
                          <a:gd name="connsiteY15" fmla="*/ 1429 h 8572"/>
                          <a:gd name="connsiteX16" fmla="*/ 7525 w 7524"/>
                          <a:gd name="connsiteY16" fmla="*/ 2477 h 8572"/>
                          <a:gd name="connsiteX17" fmla="*/ 7239 w 7524"/>
                          <a:gd name="connsiteY17" fmla="*/ 3334 h 8572"/>
                          <a:gd name="connsiteX18" fmla="*/ 6191 w 7524"/>
                          <a:gd name="connsiteY18" fmla="*/ 4953 h 8572"/>
                          <a:gd name="connsiteX19" fmla="*/ 5715 w 7524"/>
                          <a:gd name="connsiteY19" fmla="*/ 5620 h 8572"/>
                          <a:gd name="connsiteX20" fmla="*/ 3524 w 7524"/>
                          <a:gd name="connsiteY20" fmla="*/ 7715 h 8572"/>
                          <a:gd name="connsiteX21" fmla="*/ 1334 w 7524"/>
                          <a:gd name="connsiteY21" fmla="*/ 8573 h 857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</a:cxnLst>
                        <a:rect l="l" t="t" r="r" b="b"/>
                        <a:pathLst>
                          <a:path w="7524" h="8572">
                            <a:moveTo>
                              <a:pt x="1334" y="8573"/>
                            </a:moveTo>
                            <a:cubicBezTo>
                              <a:pt x="1048" y="8573"/>
                              <a:pt x="667" y="8573"/>
                              <a:pt x="381" y="8477"/>
                            </a:cubicBezTo>
                            <a:cubicBezTo>
                              <a:pt x="95" y="8382"/>
                              <a:pt x="0" y="8192"/>
                              <a:pt x="0" y="7906"/>
                            </a:cubicBezTo>
                            <a:cubicBezTo>
                              <a:pt x="0" y="7620"/>
                              <a:pt x="286" y="7430"/>
                              <a:pt x="476" y="7430"/>
                            </a:cubicBezTo>
                            <a:cubicBezTo>
                              <a:pt x="1238" y="7334"/>
                              <a:pt x="1905" y="7048"/>
                              <a:pt x="2572" y="6572"/>
                            </a:cubicBezTo>
                            <a:cubicBezTo>
                              <a:pt x="3143" y="6096"/>
                              <a:pt x="3620" y="5525"/>
                              <a:pt x="4191" y="4762"/>
                            </a:cubicBezTo>
                            <a:cubicBezTo>
                              <a:pt x="4381" y="4381"/>
                              <a:pt x="4667" y="4000"/>
                              <a:pt x="4953" y="3620"/>
                            </a:cubicBezTo>
                            <a:cubicBezTo>
                              <a:pt x="5239" y="3239"/>
                              <a:pt x="5525" y="2953"/>
                              <a:pt x="5715" y="2572"/>
                            </a:cubicBezTo>
                            <a:cubicBezTo>
                              <a:pt x="5906" y="2191"/>
                              <a:pt x="6001" y="2096"/>
                              <a:pt x="5906" y="1905"/>
                            </a:cubicBezTo>
                            <a:cubicBezTo>
                              <a:pt x="5906" y="1714"/>
                              <a:pt x="5906" y="1619"/>
                              <a:pt x="5810" y="1524"/>
                            </a:cubicBezTo>
                            <a:cubicBezTo>
                              <a:pt x="5715" y="1143"/>
                              <a:pt x="5620" y="762"/>
                              <a:pt x="5715" y="381"/>
                            </a:cubicBezTo>
                            <a:cubicBezTo>
                              <a:pt x="5810" y="95"/>
                              <a:pt x="6001" y="0"/>
                              <a:pt x="6286" y="0"/>
                            </a:cubicBezTo>
                            <a:lnTo>
                              <a:pt x="6286" y="0"/>
                            </a:lnTo>
                            <a:cubicBezTo>
                              <a:pt x="6572" y="0"/>
                              <a:pt x="6763" y="190"/>
                              <a:pt x="6858" y="381"/>
                            </a:cubicBezTo>
                            <a:cubicBezTo>
                              <a:pt x="6953" y="667"/>
                              <a:pt x="7049" y="857"/>
                              <a:pt x="7144" y="1143"/>
                            </a:cubicBezTo>
                            <a:lnTo>
                              <a:pt x="7334" y="1429"/>
                            </a:lnTo>
                            <a:cubicBezTo>
                              <a:pt x="7525" y="1810"/>
                              <a:pt x="7525" y="2191"/>
                              <a:pt x="7525" y="2477"/>
                            </a:cubicBezTo>
                            <a:cubicBezTo>
                              <a:pt x="7430" y="2762"/>
                              <a:pt x="7334" y="3048"/>
                              <a:pt x="7239" y="3334"/>
                            </a:cubicBezTo>
                            <a:cubicBezTo>
                              <a:pt x="6953" y="4000"/>
                              <a:pt x="6572" y="4477"/>
                              <a:pt x="6191" y="4953"/>
                            </a:cubicBezTo>
                            <a:cubicBezTo>
                              <a:pt x="6001" y="5144"/>
                              <a:pt x="5906" y="5429"/>
                              <a:pt x="5715" y="5620"/>
                            </a:cubicBezTo>
                            <a:cubicBezTo>
                              <a:pt x="5239" y="6286"/>
                              <a:pt x="4572" y="7144"/>
                              <a:pt x="3524" y="7715"/>
                            </a:cubicBezTo>
                            <a:cubicBezTo>
                              <a:pt x="2857" y="8287"/>
                              <a:pt x="2096" y="8573"/>
                              <a:pt x="1334" y="8573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944" name="Graphic 1">
                      <a:extLst>
                        <a:ext uri="{FF2B5EF4-FFF2-40B4-BE49-F238E27FC236}">
                          <a16:creationId xmlns:a16="http://schemas.microsoft.com/office/drawing/2014/main" id="{2CBF20E6-1874-4A66-800B-C90321946F7A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06452" y="3128581"/>
                      <a:ext cx="6798" cy="4762"/>
                      <a:chOff x="5906452" y="3128581"/>
                      <a:chExt cx="6798" cy="4762"/>
                    </a:xfrm>
                    <a:solidFill>
                      <a:srgbClr val="3F1900"/>
                    </a:solidFill>
                  </p:grpSpPr>
                  <p:sp>
                    <p:nvSpPr>
                      <p:cNvPr id="948" name="Freeform: Shape 947">
                        <a:extLst>
                          <a:ext uri="{FF2B5EF4-FFF2-40B4-BE49-F238E27FC236}">
                            <a16:creationId xmlns:a16="http://schemas.microsoft.com/office/drawing/2014/main" id="{43EAAC32-7E53-4B88-9F23-0D30E48DFB5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7023" y="3129057"/>
                        <a:ext cx="5810" cy="3754"/>
                      </a:xfrm>
                      <a:custGeom>
                        <a:avLst/>
                        <a:gdLst>
                          <a:gd name="connsiteX0" fmla="*/ 762 w 5810"/>
                          <a:gd name="connsiteY0" fmla="*/ 0 h 3754"/>
                          <a:gd name="connsiteX1" fmla="*/ 857 w 5810"/>
                          <a:gd name="connsiteY1" fmla="*/ 1715 h 3754"/>
                          <a:gd name="connsiteX2" fmla="*/ 762 w 5810"/>
                          <a:gd name="connsiteY2" fmla="*/ 3334 h 3754"/>
                          <a:gd name="connsiteX3" fmla="*/ 381 w 5810"/>
                          <a:gd name="connsiteY3" fmla="*/ 2953 h 3754"/>
                          <a:gd name="connsiteX4" fmla="*/ 5810 w 5810"/>
                          <a:gd name="connsiteY4" fmla="*/ 2762 h 3754"/>
                          <a:gd name="connsiteX5" fmla="*/ 3143 w 5810"/>
                          <a:gd name="connsiteY5" fmla="*/ 3620 h 3754"/>
                          <a:gd name="connsiteX6" fmla="*/ 381 w 5810"/>
                          <a:gd name="connsiteY6" fmla="*/ 3715 h 3754"/>
                          <a:gd name="connsiteX7" fmla="*/ 381 w 5810"/>
                          <a:gd name="connsiteY7" fmla="*/ 3715 h 3754"/>
                          <a:gd name="connsiteX8" fmla="*/ 0 w 5810"/>
                          <a:gd name="connsiteY8" fmla="*/ 3334 h 3754"/>
                          <a:gd name="connsiteX9" fmla="*/ 762 w 5810"/>
                          <a:gd name="connsiteY9" fmla="*/ 0 h 375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5810" h="3754">
                            <a:moveTo>
                              <a:pt x="762" y="0"/>
                            </a:moveTo>
                            <a:cubicBezTo>
                              <a:pt x="953" y="571"/>
                              <a:pt x="953" y="1143"/>
                              <a:pt x="857" y="1715"/>
                            </a:cubicBezTo>
                            <a:cubicBezTo>
                              <a:pt x="857" y="2286"/>
                              <a:pt x="762" y="2857"/>
                              <a:pt x="762" y="3334"/>
                            </a:cubicBezTo>
                            <a:lnTo>
                              <a:pt x="381" y="2953"/>
                            </a:lnTo>
                            <a:cubicBezTo>
                              <a:pt x="2191" y="2953"/>
                              <a:pt x="3905" y="2953"/>
                              <a:pt x="5810" y="2762"/>
                            </a:cubicBezTo>
                            <a:cubicBezTo>
                              <a:pt x="4953" y="3238"/>
                              <a:pt x="4096" y="3429"/>
                              <a:pt x="3143" y="3620"/>
                            </a:cubicBezTo>
                            <a:cubicBezTo>
                              <a:pt x="2286" y="3715"/>
                              <a:pt x="1333" y="3810"/>
                              <a:pt x="381" y="3715"/>
                            </a:cubicBezTo>
                            <a:lnTo>
                              <a:pt x="381" y="3715"/>
                            </a:lnTo>
                            <a:cubicBezTo>
                              <a:pt x="191" y="3715"/>
                              <a:pt x="0" y="3524"/>
                              <a:pt x="0" y="3334"/>
                            </a:cubicBezTo>
                            <a:cubicBezTo>
                              <a:pt x="0" y="2096"/>
                              <a:pt x="571" y="1143"/>
                              <a:pt x="762" y="0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949" name="Freeform: Shape 948">
                        <a:extLst>
                          <a:ext uri="{FF2B5EF4-FFF2-40B4-BE49-F238E27FC236}">
                            <a16:creationId xmlns:a16="http://schemas.microsoft.com/office/drawing/2014/main" id="{39C89ED4-7812-4583-934F-26B7F8A5AB1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6452" y="3128581"/>
                        <a:ext cx="6798" cy="4762"/>
                      </a:xfrm>
                      <a:custGeom>
                        <a:avLst/>
                        <a:gdLst>
                          <a:gd name="connsiteX0" fmla="*/ 1905 w 6798"/>
                          <a:gd name="connsiteY0" fmla="*/ 4763 h 4762"/>
                          <a:gd name="connsiteX1" fmla="*/ 857 w 6798"/>
                          <a:gd name="connsiteY1" fmla="*/ 4763 h 4762"/>
                          <a:gd name="connsiteX2" fmla="*/ 0 w 6798"/>
                          <a:gd name="connsiteY2" fmla="*/ 3905 h 4762"/>
                          <a:gd name="connsiteX3" fmla="*/ 381 w 6798"/>
                          <a:gd name="connsiteY3" fmla="*/ 1810 h 4762"/>
                          <a:gd name="connsiteX4" fmla="*/ 667 w 6798"/>
                          <a:gd name="connsiteY4" fmla="*/ 476 h 4762"/>
                          <a:gd name="connsiteX5" fmla="*/ 1143 w 6798"/>
                          <a:gd name="connsiteY5" fmla="*/ 0 h 4762"/>
                          <a:gd name="connsiteX6" fmla="*/ 1715 w 6798"/>
                          <a:gd name="connsiteY6" fmla="*/ 381 h 4762"/>
                          <a:gd name="connsiteX7" fmla="*/ 1810 w 6798"/>
                          <a:gd name="connsiteY7" fmla="*/ 2381 h 4762"/>
                          <a:gd name="connsiteX8" fmla="*/ 1810 w 6798"/>
                          <a:gd name="connsiteY8" fmla="*/ 2667 h 4762"/>
                          <a:gd name="connsiteX9" fmla="*/ 1810 w 6798"/>
                          <a:gd name="connsiteY9" fmla="*/ 3048 h 4762"/>
                          <a:gd name="connsiteX10" fmla="*/ 1810 w 6798"/>
                          <a:gd name="connsiteY10" fmla="*/ 3048 h 4762"/>
                          <a:gd name="connsiteX11" fmla="*/ 6191 w 6798"/>
                          <a:gd name="connsiteY11" fmla="*/ 2857 h 4762"/>
                          <a:gd name="connsiteX12" fmla="*/ 6763 w 6798"/>
                          <a:gd name="connsiteY12" fmla="*/ 3238 h 4762"/>
                          <a:gd name="connsiteX13" fmla="*/ 6477 w 6798"/>
                          <a:gd name="connsiteY13" fmla="*/ 3810 h 4762"/>
                          <a:gd name="connsiteX14" fmla="*/ 3619 w 6798"/>
                          <a:gd name="connsiteY14" fmla="*/ 4667 h 4762"/>
                          <a:gd name="connsiteX15" fmla="*/ 1905 w 6798"/>
                          <a:gd name="connsiteY15" fmla="*/ 4763 h 476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6798" h="4762">
                            <a:moveTo>
                              <a:pt x="1905" y="4763"/>
                            </a:moveTo>
                            <a:cubicBezTo>
                              <a:pt x="1524" y="4763"/>
                              <a:pt x="1238" y="4763"/>
                              <a:pt x="857" y="4763"/>
                            </a:cubicBezTo>
                            <a:cubicBezTo>
                              <a:pt x="381" y="4763"/>
                              <a:pt x="0" y="4382"/>
                              <a:pt x="0" y="3905"/>
                            </a:cubicBezTo>
                            <a:cubicBezTo>
                              <a:pt x="0" y="3143"/>
                              <a:pt x="191" y="2381"/>
                              <a:pt x="381" y="1810"/>
                            </a:cubicBezTo>
                            <a:cubicBezTo>
                              <a:pt x="571" y="1333"/>
                              <a:pt x="667" y="952"/>
                              <a:pt x="667" y="476"/>
                            </a:cubicBezTo>
                            <a:cubicBezTo>
                              <a:pt x="667" y="190"/>
                              <a:pt x="857" y="0"/>
                              <a:pt x="1143" y="0"/>
                            </a:cubicBezTo>
                            <a:cubicBezTo>
                              <a:pt x="1429" y="0"/>
                              <a:pt x="1619" y="95"/>
                              <a:pt x="1715" y="381"/>
                            </a:cubicBezTo>
                            <a:cubicBezTo>
                              <a:pt x="1905" y="1048"/>
                              <a:pt x="1905" y="1810"/>
                              <a:pt x="1810" y="2381"/>
                            </a:cubicBezTo>
                            <a:lnTo>
                              <a:pt x="1810" y="2667"/>
                            </a:lnTo>
                            <a:cubicBezTo>
                              <a:pt x="1810" y="2762"/>
                              <a:pt x="1810" y="2953"/>
                              <a:pt x="1810" y="3048"/>
                            </a:cubicBezTo>
                            <a:cubicBezTo>
                              <a:pt x="1810" y="3048"/>
                              <a:pt x="1810" y="3048"/>
                              <a:pt x="1810" y="3048"/>
                            </a:cubicBezTo>
                            <a:cubicBezTo>
                              <a:pt x="3429" y="3048"/>
                              <a:pt x="4858" y="2953"/>
                              <a:pt x="6191" y="2857"/>
                            </a:cubicBezTo>
                            <a:cubicBezTo>
                              <a:pt x="6382" y="2857"/>
                              <a:pt x="6667" y="2953"/>
                              <a:pt x="6763" y="3238"/>
                            </a:cubicBezTo>
                            <a:cubicBezTo>
                              <a:pt x="6858" y="3429"/>
                              <a:pt x="6763" y="3715"/>
                              <a:pt x="6477" y="3810"/>
                            </a:cubicBezTo>
                            <a:cubicBezTo>
                              <a:pt x="5524" y="4286"/>
                              <a:pt x="4477" y="4572"/>
                              <a:pt x="3619" y="4667"/>
                            </a:cubicBezTo>
                            <a:cubicBezTo>
                              <a:pt x="3239" y="4667"/>
                              <a:pt x="2572" y="4763"/>
                              <a:pt x="1905" y="4763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945" name="Graphic 1">
                      <a:extLst>
                        <a:ext uri="{FF2B5EF4-FFF2-40B4-BE49-F238E27FC236}">
                          <a16:creationId xmlns:a16="http://schemas.microsoft.com/office/drawing/2014/main" id="{EEDFF90B-26A3-4739-B39A-FD070DC0A92D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08642" y="3127914"/>
                      <a:ext cx="9905" cy="4571"/>
                      <a:chOff x="5908642" y="3127914"/>
                      <a:chExt cx="9905" cy="4571"/>
                    </a:xfrm>
                    <a:solidFill>
                      <a:srgbClr val="3F1900"/>
                    </a:solidFill>
                  </p:grpSpPr>
                  <p:sp>
                    <p:nvSpPr>
                      <p:cNvPr id="946" name="Freeform: Shape 945">
                        <a:extLst>
                          <a:ext uri="{FF2B5EF4-FFF2-40B4-BE49-F238E27FC236}">
                            <a16:creationId xmlns:a16="http://schemas.microsoft.com/office/drawing/2014/main" id="{E732FCED-CC79-4182-B5D2-D2D84018C14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9118" y="3128581"/>
                        <a:ext cx="8572" cy="3333"/>
                      </a:xfrm>
                      <a:custGeom>
                        <a:avLst/>
                        <a:gdLst>
                          <a:gd name="connsiteX0" fmla="*/ 191 w 8572"/>
                          <a:gd name="connsiteY0" fmla="*/ 0 h 3333"/>
                          <a:gd name="connsiteX1" fmla="*/ 476 w 8572"/>
                          <a:gd name="connsiteY1" fmla="*/ 1524 h 3333"/>
                          <a:gd name="connsiteX2" fmla="*/ 667 w 8572"/>
                          <a:gd name="connsiteY2" fmla="*/ 2191 h 3333"/>
                          <a:gd name="connsiteX3" fmla="*/ 1048 w 8572"/>
                          <a:gd name="connsiteY3" fmla="*/ 2953 h 3333"/>
                          <a:gd name="connsiteX4" fmla="*/ 762 w 8572"/>
                          <a:gd name="connsiteY4" fmla="*/ 2667 h 3333"/>
                          <a:gd name="connsiteX5" fmla="*/ 2667 w 8572"/>
                          <a:gd name="connsiteY5" fmla="*/ 2477 h 3333"/>
                          <a:gd name="connsiteX6" fmla="*/ 4667 w 8572"/>
                          <a:gd name="connsiteY6" fmla="*/ 2381 h 3333"/>
                          <a:gd name="connsiteX7" fmla="*/ 8572 w 8572"/>
                          <a:gd name="connsiteY7" fmla="*/ 3143 h 3333"/>
                          <a:gd name="connsiteX8" fmla="*/ 4667 w 8572"/>
                          <a:gd name="connsiteY8" fmla="*/ 3143 h 3333"/>
                          <a:gd name="connsiteX9" fmla="*/ 2762 w 8572"/>
                          <a:gd name="connsiteY9" fmla="*/ 3238 h 3333"/>
                          <a:gd name="connsiteX10" fmla="*/ 762 w 8572"/>
                          <a:gd name="connsiteY10" fmla="*/ 3334 h 3333"/>
                          <a:gd name="connsiteX11" fmla="*/ 667 w 8572"/>
                          <a:gd name="connsiteY11" fmla="*/ 3334 h 3333"/>
                          <a:gd name="connsiteX12" fmla="*/ 381 w 8572"/>
                          <a:gd name="connsiteY12" fmla="*/ 3048 h 3333"/>
                          <a:gd name="connsiteX13" fmla="*/ 381 w 8572"/>
                          <a:gd name="connsiteY13" fmla="*/ 3048 h 3333"/>
                          <a:gd name="connsiteX14" fmla="*/ 95 w 8572"/>
                          <a:gd name="connsiteY14" fmla="*/ 2381 h 3333"/>
                          <a:gd name="connsiteX15" fmla="*/ 0 w 8572"/>
                          <a:gd name="connsiteY15" fmla="*/ 1524 h 3333"/>
                          <a:gd name="connsiteX16" fmla="*/ 191 w 8572"/>
                          <a:gd name="connsiteY16" fmla="*/ 0 h 333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</a:cxnLst>
                        <a:rect l="l" t="t" r="r" b="b"/>
                        <a:pathLst>
                          <a:path w="8572" h="3333">
                            <a:moveTo>
                              <a:pt x="191" y="0"/>
                            </a:moveTo>
                            <a:cubicBezTo>
                              <a:pt x="286" y="476"/>
                              <a:pt x="381" y="1048"/>
                              <a:pt x="476" y="1524"/>
                            </a:cubicBezTo>
                            <a:cubicBezTo>
                              <a:pt x="572" y="1810"/>
                              <a:pt x="572" y="2000"/>
                              <a:pt x="667" y="2191"/>
                            </a:cubicBezTo>
                            <a:cubicBezTo>
                              <a:pt x="762" y="2286"/>
                              <a:pt x="1048" y="2572"/>
                              <a:pt x="1048" y="2953"/>
                            </a:cubicBezTo>
                            <a:lnTo>
                              <a:pt x="762" y="2667"/>
                            </a:lnTo>
                            <a:lnTo>
                              <a:pt x="2667" y="2477"/>
                            </a:lnTo>
                            <a:cubicBezTo>
                              <a:pt x="3334" y="2381"/>
                              <a:pt x="4001" y="2381"/>
                              <a:pt x="4667" y="2381"/>
                            </a:cubicBezTo>
                            <a:cubicBezTo>
                              <a:pt x="6001" y="2477"/>
                              <a:pt x="7334" y="2667"/>
                              <a:pt x="8572" y="3143"/>
                            </a:cubicBezTo>
                            <a:cubicBezTo>
                              <a:pt x="7239" y="3143"/>
                              <a:pt x="5906" y="3143"/>
                              <a:pt x="4667" y="3143"/>
                            </a:cubicBezTo>
                            <a:cubicBezTo>
                              <a:pt x="4001" y="3143"/>
                              <a:pt x="3334" y="3238"/>
                              <a:pt x="2762" y="3238"/>
                            </a:cubicBezTo>
                            <a:cubicBezTo>
                              <a:pt x="2095" y="3334"/>
                              <a:pt x="1429" y="3334"/>
                              <a:pt x="762" y="3334"/>
                            </a:cubicBezTo>
                            <a:lnTo>
                              <a:pt x="667" y="3334"/>
                            </a:lnTo>
                            <a:cubicBezTo>
                              <a:pt x="476" y="3334"/>
                              <a:pt x="381" y="3238"/>
                              <a:pt x="381" y="3048"/>
                            </a:cubicBezTo>
                            <a:lnTo>
                              <a:pt x="381" y="3048"/>
                            </a:lnTo>
                            <a:cubicBezTo>
                              <a:pt x="381" y="2953"/>
                              <a:pt x="286" y="2762"/>
                              <a:pt x="95" y="2381"/>
                            </a:cubicBezTo>
                            <a:cubicBezTo>
                              <a:pt x="0" y="2096"/>
                              <a:pt x="0" y="1810"/>
                              <a:pt x="0" y="1524"/>
                            </a:cubicBezTo>
                            <a:cubicBezTo>
                              <a:pt x="0" y="1048"/>
                              <a:pt x="95" y="476"/>
                              <a:pt x="191" y="0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947" name="Freeform: Shape 946">
                        <a:extLst>
                          <a:ext uri="{FF2B5EF4-FFF2-40B4-BE49-F238E27FC236}">
                            <a16:creationId xmlns:a16="http://schemas.microsoft.com/office/drawing/2014/main" id="{1FC37276-664C-4A5F-A12F-2B9910B6E65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8642" y="3127914"/>
                        <a:ext cx="9905" cy="4571"/>
                      </a:xfrm>
                      <a:custGeom>
                        <a:avLst/>
                        <a:gdLst>
                          <a:gd name="connsiteX0" fmla="*/ 1524 w 9905"/>
                          <a:gd name="connsiteY0" fmla="*/ 4572 h 4571"/>
                          <a:gd name="connsiteX1" fmla="*/ 1238 w 9905"/>
                          <a:gd name="connsiteY1" fmla="*/ 4572 h 4571"/>
                          <a:gd name="connsiteX2" fmla="*/ 381 w 9905"/>
                          <a:gd name="connsiteY2" fmla="*/ 3715 h 4571"/>
                          <a:gd name="connsiteX3" fmla="*/ 381 w 9905"/>
                          <a:gd name="connsiteY3" fmla="*/ 3619 h 4571"/>
                          <a:gd name="connsiteX4" fmla="*/ 191 w 9905"/>
                          <a:gd name="connsiteY4" fmla="*/ 3238 h 4571"/>
                          <a:gd name="connsiteX5" fmla="*/ 0 w 9905"/>
                          <a:gd name="connsiteY5" fmla="*/ 2191 h 4571"/>
                          <a:gd name="connsiteX6" fmla="*/ 191 w 9905"/>
                          <a:gd name="connsiteY6" fmla="*/ 476 h 4571"/>
                          <a:gd name="connsiteX7" fmla="*/ 762 w 9905"/>
                          <a:gd name="connsiteY7" fmla="*/ 0 h 4571"/>
                          <a:gd name="connsiteX8" fmla="*/ 1333 w 9905"/>
                          <a:gd name="connsiteY8" fmla="*/ 381 h 4571"/>
                          <a:gd name="connsiteX9" fmla="*/ 1524 w 9905"/>
                          <a:gd name="connsiteY9" fmla="*/ 1143 h 4571"/>
                          <a:gd name="connsiteX10" fmla="*/ 1714 w 9905"/>
                          <a:gd name="connsiteY10" fmla="*/ 1905 h 4571"/>
                          <a:gd name="connsiteX11" fmla="*/ 1905 w 9905"/>
                          <a:gd name="connsiteY11" fmla="*/ 2477 h 4571"/>
                          <a:gd name="connsiteX12" fmla="*/ 2000 w 9905"/>
                          <a:gd name="connsiteY12" fmla="*/ 2572 h 4571"/>
                          <a:gd name="connsiteX13" fmla="*/ 3334 w 9905"/>
                          <a:gd name="connsiteY13" fmla="*/ 2477 h 4571"/>
                          <a:gd name="connsiteX14" fmla="*/ 5429 w 9905"/>
                          <a:gd name="connsiteY14" fmla="*/ 2381 h 4571"/>
                          <a:gd name="connsiteX15" fmla="*/ 9525 w 9905"/>
                          <a:gd name="connsiteY15" fmla="*/ 3143 h 4571"/>
                          <a:gd name="connsiteX16" fmla="*/ 9906 w 9905"/>
                          <a:gd name="connsiteY16" fmla="*/ 3715 h 4571"/>
                          <a:gd name="connsiteX17" fmla="*/ 9335 w 9905"/>
                          <a:gd name="connsiteY17" fmla="*/ 4191 h 4571"/>
                          <a:gd name="connsiteX18" fmla="*/ 9335 w 9905"/>
                          <a:gd name="connsiteY18" fmla="*/ 4191 h 4571"/>
                          <a:gd name="connsiteX19" fmla="*/ 5429 w 9905"/>
                          <a:gd name="connsiteY19" fmla="*/ 4191 h 4571"/>
                          <a:gd name="connsiteX20" fmla="*/ 3524 w 9905"/>
                          <a:gd name="connsiteY20" fmla="*/ 4286 h 4571"/>
                          <a:gd name="connsiteX21" fmla="*/ 1524 w 9905"/>
                          <a:gd name="connsiteY21" fmla="*/ 4572 h 457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</a:cxnLst>
                        <a:rect l="l" t="t" r="r" b="b"/>
                        <a:pathLst>
                          <a:path w="9905" h="4571">
                            <a:moveTo>
                              <a:pt x="1524" y="4572"/>
                            </a:moveTo>
                            <a:cubicBezTo>
                              <a:pt x="1429" y="4572"/>
                              <a:pt x="1333" y="4572"/>
                              <a:pt x="1238" y="4572"/>
                            </a:cubicBezTo>
                            <a:cubicBezTo>
                              <a:pt x="762" y="4572"/>
                              <a:pt x="381" y="4191"/>
                              <a:pt x="381" y="3715"/>
                            </a:cubicBezTo>
                            <a:cubicBezTo>
                              <a:pt x="381" y="3715"/>
                              <a:pt x="381" y="3619"/>
                              <a:pt x="381" y="3619"/>
                            </a:cubicBezTo>
                            <a:cubicBezTo>
                              <a:pt x="381" y="3524"/>
                              <a:pt x="286" y="3429"/>
                              <a:pt x="191" y="3238"/>
                            </a:cubicBezTo>
                            <a:cubicBezTo>
                              <a:pt x="95" y="2857"/>
                              <a:pt x="0" y="2477"/>
                              <a:pt x="0" y="2191"/>
                            </a:cubicBezTo>
                            <a:cubicBezTo>
                              <a:pt x="0" y="1619"/>
                              <a:pt x="95" y="1048"/>
                              <a:pt x="191" y="476"/>
                            </a:cubicBezTo>
                            <a:cubicBezTo>
                              <a:pt x="191" y="190"/>
                              <a:pt x="476" y="0"/>
                              <a:pt x="762" y="0"/>
                            </a:cubicBezTo>
                            <a:cubicBezTo>
                              <a:pt x="1048" y="0"/>
                              <a:pt x="1238" y="190"/>
                              <a:pt x="1333" y="381"/>
                            </a:cubicBezTo>
                            <a:cubicBezTo>
                              <a:pt x="1429" y="667"/>
                              <a:pt x="1429" y="857"/>
                              <a:pt x="1524" y="1143"/>
                            </a:cubicBezTo>
                            <a:cubicBezTo>
                              <a:pt x="1524" y="1429"/>
                              <a:pt x="1619" y="1619"/>
                              <a:pt x="1714" y="1905"/>
                            </a:cubicBezTo>
                            <a:cubicBezTo>
                              <a:pt x="1810" y="2191"/>
                              <a:pt x="1810" y="2381"/>
                              <a:pt x="1905" y="2477"/>
                            </a:cubicBezTo>
                            <a:cubicBezTo>
                              <a:pt x="1905" y="2477"/>
                              <a:pt x="2000" y="2572"/>
                              <a:pt x="2000" y="2572"/>
                            </a:cubicBezTo>
                            <a:lnTo>
                              <a:pt x="3334" y="2477"/>
                            </a:lnTo>
                            <a:cubicBezTo>
                              <a:pt x="4001" y="2381"/>
                              <a:pt x="4763" y="2381"/>
                              <a:pt x="5429" y="2381"/>
                            </a:cubicBezTo>
                            <a:cubicBezTo>
                              <a:pt x="6953" y="2477"/>
                              <a:pt x="8287" y="2667"/>
                              <a:pt x="9525" y="3143"/>
                            </a:cubicBezTo>
                            <a:cubicBezTo>
                              <a:pt x="9811" y="3238"/>
                              <a:pt x="9906" y="3524"/>
                              <a:pt x="9906" y="3715"/>
                            </a:cubicBezTo>
                            <a:cubicBezTo>
                              <a:pt x="9811" y="4000"/>
                              <a:pt x="9620" y="4191"/>
                              <a:pt x="9335" y="4191"/>
                            </a:cubicBezTo>
                            <a:cubicBezTo>
                              <a:pt x="9335" y="4191"/>
                              <a:pt x="9335" y="4191"/>
                              <a:pt x="9335" y="4191"/>
                            </a:cubicBezTo>
                            <a:cubicBezTo>
                              <a:pt x="8096" y="4191"/>
                              <a:pt x="6763" y="4191"/>
                              <a:pt x="5429" y="4191"/>
                            </a:cubicBezTo>
                            <a:cubicBezTo>
                              <a:pt x="4763" y="4191"/>
                              <a:pt x="4096" y="4286"/>
                              <a:pt x="3524" y="4286"/>
                            </a:cubicBezTo>
                            <a:cubicBezTo>
                              <a:pt x="2762" y="4572"/>
                              <a:pt x="2095" y="4572"/>
                              <a:pt x="1524" y="4572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</p:grpSp>
              <p:grpSp>
                <p:nvGrpSpPr>
                  <p:cNvPr id="932" name="Graphic 1">
                    <a:extLst>
                      <a:ext uri="{FF2B5EF4-FFF2-40B4-BE49-F238E27FC236}">
                        <a16:creationId xmlns:a16="http://schemas.microsoft.com/office/drawing/2014/main" id="{45BCF6A9-733E-4932-98FE-833B16CFF345}"/>
                      </a:ext>
                    </a:extLst>
                  </p:cNvPr>
                  <p:cNvGrpSpPr/>
                  <p:nvPr/>
                </p:nvGrpSpPr>
                <p:grpSpPr>
                  <a:xfrm>
                    <a:off x="5902210" y="3145845"/>
                    <a:ext cx="17966" cy="13311"/>
                    <a:chOff x="5902210" y="3145845"/>
                    <a:chExt cx="17966" cy="13311"/>
                  </a:xfrm>
                  <a:solidFill>
                    <a:srgbClr val="3F1900"/>
                  </a:solidFill>
                </p:grpSpPr>
                <p:grpSp>
                  <p:nvGrpSpPr>
                    <p:cNvPr id="933" name="Graphic 1">
                      <a:extLst>
                        <a:ext uri="{FF2B5EF4-FFF2-40B4-BE49-F238E27FC236}">
                          <a16:creationId xmlns:a16="http://schemas.microsoft.com/office/drawing/2014/main" id="{EEFBB6A0-7202-425F-840C-76FD6183E7FF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02210" y="3145845"/>
                      <a:ext cx="11129" cy="5881"/>
                      <a:chOff x="5902210" y="3145845"/>
                      <a:chExt cx="11129" cy="5881"/>
                    </a:xfrm>
                    <a:solidFill>
                      <a:srgbClr val="3F1900"/>
                    </a:solidFill>
                  </p:grpSpPr>
                  <p:sp>
                    <p:nvSpPr>
                      <p:cNvPr id="940" name="Freeform: Shape 939">
                        <a:extLst>
                          <a:ext uri="{FF2B5EF4-FFF2-40B4-BE49-F238E27FC236}">
                            <a16:creationId xmlns:a16="http://schemas.microsoft.com/office/drawing/2014/main" id="{31319BF5-401A-4645-940E-96764307F38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2718" y="3146541"/>
                        <a:ext cx="9981" cy="4751"/>
                      </a:xfrm>
                      <a:custGeom>
                        <a:avLst/>
                        <a:gdLst>
                          <a:gd name="connsiteX0" fmla="*/ 6115 w 9981"/>
                          <a:gd name="connsiteY0" fmla="*/ 4710 h 4751"/>
                          <a:gd name="connsiteX1" fmla="*/ 3162 w 9981"/>
                          <a:gd name="connsiteY1" fmla="*/ 4710 h 4751"/>
                          <a:gd name="connsiteX2" fmla="*/ 495 w 9981"/>
                          <a:gd name="connsiteY2" fmla="*/ 3471 h 4751"/>
                          <a:gd name="connsiteX3" fmla="*/ 19 w 9981"/>
                          <a:gd name="connsiteY3" fmla="*/ 1947 h 4751"/>
                          <a:gd name="connsiteX4" fmla="*/ 1066 w 9981"/>
                          <a:gd name="connsiteY4" fmla="*/ 709 h 4751"/>
                          <a:gd name="connsiteX5" fmla="*/ 4019 w 9981"/>
                          <a:gd name="connsiteY5" fmla="*/ 42 h 4751"/>
                          <a:gd name="connsiteX6" fmla="*/ 6972 w 9981"/>
                          <a:gd name="connsiteY6" fmla="*/ 42 h 4751"/>
                          <a:gd name="connsiteX7" fmla="*/ 9734 w 9981"/>
                          <a:gd name="connsiteY7" fmla="*/ 1376 h 4751"/>
                          <a:gd name="connsiteX8" fmla="*/ 8877 w 9981"/>
                          <a:gd name="connsiteY8" fmla="*/ 3948 h 4751"/>
                          <a:gd name="connsiteX9" fmla="*/ 6115 w 9981"/>
                          <a:gd name="connsiteY9" fmla="*/ 4710 h 4751"/>
                          <a:gd name="connsiteX10" fmla="*/ 6115 w 9981"/>
                          <a:gd name="connsiteY10" fmla="*/ 4710 h 4751"/>
                          <a:gd name="connsiteX11" fmla="*/ 8877 w 9981"/>
                          <a:gd name="connsiteY11" fmla="*/ 3852 h 4751"/>
                          <a:gd name="connsiteX12" fmla="*/ 9639 w 9981"/>
                          <a:gd name="connsiteY12" fmla="*/ 2805 h 4751"/>
                          <a:gd name="connsiteX13" fmla="*/ 9448 w 9981"/>
                          <a:gd name="connsiteY13" fmla="*/ 1566 h 4751"/>
                          <a:gd name="connsiteX14" fmla="*/ 6972 w 9981"/>
                          <a:gd name="connsiteY14" fmla="*/ 709 h 4751"/>
                          <a:gd name="connsiteX15" fmla="*/ 4114 w 9981"/>
                          <a:gd name="connsiteY15" fmla="*/ 804 h 4751"/>
                          <a:gd name="connsiteX16" fmla="*/ 1447 w 9981"/>
                          <a:gd name="connsiteY16" fmla="*/ 1281 h 4751"/>
                          <a:gd name="connsiteX17" fmla="*/ 590 w 9981"/>
                          <a:gd name="connsiteY17" fmla="*/ 2043 h 4751"/>
                          <a:gd name="connsiteX18" fmla="*/ 876 w 9981"/>
                          <a:gd name="connsiteY18" fmla="*/ 3186 h 4751"/>
                          <a:gd name="connsiteX19" fmla="*/ 3257 w 9981"/>
                          <a:gd name="connsiteY19" fmla="*/ 4519 h 4751"/>
                          <a:gd name="connsiteX20" fmla="*/ 6115 w 9981"/>
                          <a:gd name="connsiteY20" fmla="*/ 4710 h 475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</a:cxnLst>
                        <a:rect l="l" t="t" r="r" b="b"/>
                        <a:pathLst>
                          <a:path w="9981" h="4751">
                            <a:moveTo>
                              <a:pt x="6115" y="4710"/>
                            </a:moveTo>
                            <a:cubicBezTo>
                              <a:pt x="5162" y="4710"/>
                              <a:pt x="4114" y="4805"/>
                              <a:pt x="3162" y="4710"/>
                            </a:cubicBezTo>
                            <a:cubicBezTo>
                              <a:pt x="2209" y="4614"/>
                              <a:pt x="1162" y="4329"/>
                              <a:pt x="495" y="3471"/>
                            </a:cubicBezTo>
                            <a:cubicBezTo>
                              <a:pt x="209" y="3090"/>
                              <a:pt x="-77" y="2614"/>
                              <a:pt x="19" y="1947"/>
                            </a:cubicBezTo>
                            <a:cubicBezTo>
                              <a:pt x="114" y="1376"/>
                              <a:pt x="685" y="995"/>
                              <a:pt x="1066" y="709"/>
                            </a:cubicBezTo>
                            <a:cubicBezTo>
                              <a:pt x="2019" y="233"/>
                              <a:pt x="3067" y="42"/>
                              <a:pt x="4019" y="42"/>
                            </a:cubicBezTo>
                            <a:cubicBezTo>
                              <a:pt x="4972" y="42"/>
                              <a:pt x="6019" y="-53"/>
                              <a:pt x="6972" y="42"/>
                            </a:cubicBezTo>
                            <a:cubicBezTo>
                              <a:pt x="7924" y="233"/>
                              <a:pt x="9067" y="423"/>
                              <a:pt x="9734" y="1376"/>
                            </a:cubicBezTo>
                            <a:cubicBezTo>
                              <a:pt x="10306" y="2328"/>
                              <a:pt x="9829" y="3567"/>
                              <a:pt x="8877" y="3948"/>
                            </a:cubicBezTo>
                            <a:cubicBezTo>
                              <a:pt x="8115" y="4424"/>
                              <a:pt x="7067" y="4519"/>
                              <a:pt x="6115" y="4710"/>
                            </a:cubicBezTo>
                            <a:close/>
                            <a:moveTo>
                              <a:pt x="6115" y="4710"/>
                            </a:moveTo>
                            <a:cubicBezTo>
                              <a:pt x="7067" y="4614"/>
                              <a:pt x="8115" y="4424"/>
                              <a:pt x="8877" y="3852"/>
                            </a:cubicBezTo>
                            <a:cubicBezTo>
                              <a:pt x="9258" y="3567"/>
                              <a:pt x="9544" y="3186"/>
                              <a:pt x="9639" y="2805"/>
                            </a:cubicBezTo>
                            <a:cubicBezTo>
                              <a:pt x="9734" y="2424"/>
                              <a:pt x="9639" y="1947"/>
                              <a:pt x="9448" y="1566"/>
                            </a:cubicBezTo>
                            <a:cubicBezTo>
                              <a:pt x="8877" y="900"/>
                              <a:pt x="7924" y="804"/>
                              <a:pt x="6972" y="709"/>
                            </a:cubicBezTo>
                            <a:cubicBezTo>
                              <a:pt x="6019" y="709"/>
                              <a:pt x="5067" y="709"/>
                              <a:pt x="4114" y="804"/>
                            </a:cubicBezTo>
                            <a:cubicBezTo>
                              <a:pt x="3162" y="804"/>
                              <a:pt x="2209" y="995"/>
                              <a:pt x="1447" y="1281"/>
                            </a:cubicBezTo>
                            <a:cubicBezTo>
                              <a:pt x="1066" y="1471"/>
                              <a:pt x="685" y="1662"/>
                              <a:pt x="590" y="2043"/>
                            </a:cubicBezTo>
                            <a:cubicBezTo>
                              <a:pt x="495" y="2424"/>
                              <a:pt x="590" y="2805"/>
                              <a:pt x="876" y="3186"/>
                            </a:cubicBezTo>
                            <a:cubicBezTo>
                              <a:pt x="1352" y="3948"/>
                              <a:pt x="2305" y="4329"/>
                              <a:pt x="3257" y="4519"/>
                            </a:cubicBezTo>
                            <a:cubicBezTo>
                              <a:pt x="4210" y="4710"/>
                              <a:pt x="5162" y="4710"/>
                              <a:pt x="6115" y="4710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941" name="Freeform: Shape 940">
                        <a:extLst>
                          <a:ext uri="{FF2B5EF4-FFF2-40B4-BE49-F238E27FC236}">
                            <a16:creationId xmlns:a16="http://schemas.microsoft.com/office/drawing/2014/main" id="{FB4881CE-F1FF-41AE-93AA-14598E16671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2210" y="3145845"/>
                        <a:ext cx="11129" cy="5881"/>
                      </a:xfrm>
                      <a:custGeom>
                        <a:avLst/>
                        <a:gdLst>
                          <a:gd name="connsiteX0" fmla="*/ 4908 w 11129"/>
                          <a:gd name="connsiteY0" fmla="*/ 5882 h 5881"/>
                          <a:gd name="connsiteX1" fmla="*/ 3670 w 11129"/>
                          <a:gd name="connsiteY1" fmla="*/ 5786 h 5881"/>
                          <a:gd name="connsiteX2" fmla="*/ 622 w 11129"/>
                          <a:gd name="connsiteY2" fmla="*/ 4358 h 5881"/>
                          <a:gd name="connsiteX3" fmla="*/ 51 w 11129"/>
                          <a:gd name="connsiteY3" fmla="*/ 2453 h 5881"/>
                          <a:gd name="connsiteX4" fmla="*/ 1384 w 11129"/>
                          <a:gd name="connsiteY4" fmla="*/ 833 h 5881"/>
                          <a:gd name="connsiteX5" fmla="*/ 4623 w 11129"/>
                          <a:gd name="connsiteY5" fmla="*/ 71 h 5881"/>
                          <a:gd name="connsiteX6" fmla="*/ 7671 w 11129"/>
                          <a:gd name="connsiteY6" fmla="*/ 71 h 5881"/>
                          <a:gd name="connsiteX7" fmla="*/ 10814 w 11129"/>
                          <a:gd name="connsiteY7" fmla="*/ 1595 h 5881"/>
                          <a:gd name="connsiteX8" fmla="*/ 11004 w 11129"/>
                          <a:gd name="connsiteY8" fmla="*/ 3405 h 5881"/>
                          <a:gd name="connsiteX9" fmla="*/ 9671 w 11129"/>
                          <a:gd name="connsiteY9" fmla="*/ 4929 h 5881"/>
                          <a:gd name="connsiteX10" fmla="*/ 6623 w 11129"/>
                          <a:gd name="connsiteY10" fmla="*/ 5691 h 5881"/>
                          <a:gd name="connsiteX11" fmla="*/ 6623 w 11129"/>
                          <a:gd name="connsiteY11" fmla="*/ 5691 h 5881"/>
                          <a:gd name="connsiteX12" fmla="*/ 6623 w 11129"/>
                          <a:gd name="connsiteY12" fmla="*/ 5691 h 5881"/>
                          <a:gd name="connsiteX13" fmla="*/ 6623 w 11129"/>
                          <a:gd name="connsiteY13" fmla="*/ 5691 h 5881"/>
                          <a:gd name="connsiteX14" fmla="*/ 6623 w 11129"/>
                          <a:gd name="connsiteY14" fmla="*/ 5691 h 5881"/>
                          <a:gd name="connsiteX15" fmla="*/ 5956 w 11129"/>
                          <a:gd name="connsiteY15" fmla="*/ 5691 h 5881"/>
                          <a:gd name="connsiteX16" fmla="*/ 4908 w 11129"/>
                          <a:gd name="connsiteY16" fmla="*/ 5882 h 5881"/>
                          <a:gd name="connsiteX17" fmla="*/ 6813 w 11129"/>
                          <a:gd name="connsiteY17" fmla="*/ 1976 h 5881"/>
                          <a:gd name="connsiteX18" fmla="*/ 4813 w 11129"/>
                          <a:gd name="connsiteY18" fmla="*/ 2072 h 5881"/>
                          <a:gd name="connsiteX19" fmla="*/ 4623 w 11129"/>
                          <a:gd name="connsiteY19" fmla="*/ 2072 h 5881"/>
                          <a:gd name="connsiteX20" fmla="*/ 2146 w 11129"/>
                          <a:gd name="connsiteY20" fmla="*/ 2548 h 5881"/>
                          <a:gd name="connsiteX21" fmla="*/ 1575 w 11129"/>
                          <a:gd name="connsiteY21" fmla="*/ 2929 h 5881"/>
                          <a:gd name="connsiteX22" fmla="*/ 1765 w 11129"/>
                          <a:gd name="connsiteY22" fmla="*/ 3691 h 5881"/>
                          <a:gd name="connsiteX23" fmla="*/ 3765 w 11129"/>
                          <a:gd name="connsiteY23" fmla="*/ 4739 h 5881"/>
                          <a:gd name="connsiteX24" fmla="*/ 6147 w 11129"/>
                          <a:gd name="connsiteY24" fmla="*/ 4834 h 5881"/>
                          <a:gd name="connsiteX25" fmla="*/ 6623 w 11129"/>
                          <a:gd name="connsiteY25" fmla="*/ 4834 h 5881"/>
                          <a:gd name="connsiteX26" fmla="*/ 9099 w 11129"/>
                          <a:gd name="connsiteY26" fmla="*/ 4072 h 5881"/>
                          <a:gd name="connsiteX27" fmla="*/ 9671 w 11129"/>
                          <a:gd name="connsiteY27" fmla="*/ 3310 h 5881"/>
                          <a:gd name="connsiteX28" fmla="*/ 9576 w 11129"/>
                          <a:gd name="connsiteY28" fmla="*/ 2548 h 5881"/>
                          <a:gd name="connsiteX29" fmla="*/ 7480 w 11129"/>
                          <a:gd name="connsiteY29" fmla="*/ 1976 h 5881"/>
                          <a:gd name="connsiteX30" fmla="*/ 6813 w 11129"/>
                          <a:gd name="connsiteY30" fmla="*/ 1976 h 588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</a:cxnLst>
                        <a:rect l="l" t="t" r="r" b="b"/>
                        <a:pathLst>
                          <a:path w="11129" h="5881">
                            <a:moveTo>
                              <a:pt x="4908" y="5882"/>
                            </a:moveTo>
                            <a:cubicBezTo>
                              <a:pt x="4527" y="5882"/>
                              <a:pt x="4051" y="5882"/>
                              <a:pt x="3670" y="5786"/>
                            </a:cubicBezTo>
                            <a:cubicBezTo>
                              <a:pt x="2241" y="5691"/>
                              <a:pt x="1194" y="5215"/>
                              <a:pt x="622" y="4358"/>
                            </a:cubicBezTo>
                            <a:cubicBezTo>
                              <a:pt x="241" y="3881"/>
                              <a:pt x="-140" y="3215"/>
                              <a:pt x="51" y="2453"/>
                            </a:cubicBezTo>
                            <a:cubicBezTo>
                              <a:pt x="146" y="1786"/>
                              <a:pt x="622" y="1214"/>
                              <a:pt x="1384" y="833"/>
                            </a:cubicBezTo>
                            <a:cubicBezTo>
                              <a:pt x="2527" y="262"/>
                              <a:pt x="3765" y="71"/>
                              <a:pt x="4623" y="71"/>
                            </a:cubicBezTo>
                            <a:cubicBezTo>
                              <a:pt x="5670" y="-24"/>
                              <a:pt x="6718" y="-24"/>
                              <a:pt x="7671" y="71"/>
                            </a:cubicBezTo>
                            <a:cubicBezTo>
                              <a:pt x="8528" y="167"/>
                              <a:pt x="10052" y="452"/>
                              <a:pt x="10814" y="1595"/>
                            </a:cubicBezTo>
                            <a:cubicBezTo>
                              <a:pt x="11195" y="2167"/>
                              <a:pt x="11195" y="2834"/>
                              <a:pt x="11004" y="3405"/>
                            </a:cubicBezTo>
                            <a:cubicBezTo>
                              <a:pt x="10814" y="4072"/>
                              <a:pt x="10338" y="4643"/>
                              <a:pt x="9671" y="4929"/>
                            </a:cubicBezTo>
                            <a:cubicBezTo>
                              <a:pt x="8718" y="5405"/>
                              <a:pt x="7671" y="5596"/>
                              <a:pt x="6623" y="5691"/>
                            </a:cubicBezTo>
                            <a:lnTo>
                              <a:pt x="6623" y="5691"/>
                            </a:lnTo>
                            <a:lnTo>
                              <a:pt x="6623" y="5691"/>
                            </a:lnTo>
                            <a:lnTo>
                              <a:pt x="6623" y="5691"/>
                            </a:lnTo>
                            <a:cubicBezTo>
                              <a:pt x="6623" y="5691"/>
                              <a:pt x="6623" y="5691"/>
                              <a:pt x="6623" y="5691"/>
                            </a:cubicBezTo>
                            <a:lnTo>
                              <a:pt x="5956" y="5691"/>
                            </a:lnTo>
                            <a:cubicBezTo>
                              <a:pt x="5575" y="5882"/>
                              <a:pt x="5289" y="5882"/>
                              <a:pt x="4908" y="5882"/>
                            </a:cubicBezTo>
                            <a:close/>
                            <a:moveTo>
                              <a:pt x="6813" y="1976"/>
                            </a:moveTo>
                            <a:cubicBezTo>
                              <a:pt x="6147" y="1976"/>
                              <a:pt x="5480" y="1976"/>
                              <a:pt x="4813" y="2072"/>
                            </a:cubicBezTo>
                            <a:lnTo>
                              <a:pt x="4623" y="2072"/>
                            </a:lnTo>
                            <a:cubicBezTo>
                              <a:pt x="3575" y="2072"/>
                              <a:pt x="2813" y="2262"/>
                              <a:pt x="2146" y="2548"/>
                            </a:cubicBezTo>
                            <a:cubicBezTo>
                              <a:pt x="1670" y="2738"/>
                              <a:pt x="1575" y="2929"/>
                              <a:pt x="1575" y="2929"/>
                            </a:cubicBezTo>
                            <a:cubicBezTo>
                              <a:pt x="1575" y="3024"/>
                              <a:pt x="1575" y="3310"/>
                              <a:pt x="1765" y="3691"/>
                            </a:cubicBezTo>
                            <a:cubicBezTo>
                              <a:pt x="2241" y="4358"/>
                              <a:pt x="3194" y="4643"/>
                              <a:pt x="3765" y="4739"/>
                            </a:cubicBezTo>
                            <a:cubicBezTo>
                              <a:pt x="4527" y="4834"/>
                              <a:pt x="5289" y="4834"/>
                              <a:pt x="6147" y="4834"/>
                            </a:cubicBezTo>
                            <a:lnTo>
                              <a:pt x="6623" y="4834"/>
                            </a:lnTo>
                            <a:cubicBezTo>
                              <a:pt x="7480" y="4739"/>
                              <a:pt x="8433" y="4548"/>
                              <a:pt x="9099" y="4072"/>
                            </a:cubicBezTo>
                            <a:cubicBezTo>
                              <a:pt x="9385" y="3881"/>
                              <a:pt x="9576" y="3596"/>
                              <a:pt x="9671" y="3310"/>
                            </a:cubicBezTo>
                            <a:cubicBezTo>
                              <a:pt x="9766" y="3024"/>
                              <a:pt x="9671" y="2738"/>
                              <a:pt x="9576" y="2548"/>
                            </a:cubicBezTo>
                            <a:cubicBezTo>
                              <a:pt x="9195" y="2072"/>
                              <a:pt x="8337" y="1976"/>
                              <a:pt x="7480" y="1976"/>
                            </a:cubicBezTo>
                            <a:cubicBezTo>
                              <a:pt x="7290" y="1976"/>
                              <a:pt x="7004" y="1976"/>
                              <a:pt x="6813" y="1976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934" name="Graphic 1">
                      <a:extLst>
                        <a:ext uri="{FF2B5EF4-FFF2-40B4-BE49-F238E27FC236}">
                          <a16:creationId xmlns:a16="http://schemas.microsoft.com/office/drawing/2014/main" id="{6CACCBD2-DBCA-438C-A210-405A913EFC78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03213" y="3150140"/>
                      <a:ext cx="16963" cy="9016"/>
                      <a:chOff x="5903213" y="3150140"/>
                      <a:chExt cx="16963" cy="9016"/>
                    </a:xfrm>
                    <a:solidFill>
                      <a:srgbClr val="3F1900"/>
                    </a:solidFill>
                  </p:grpSpPr>
                  <p:sp>
                    <p:nvSpPr>
                      <p:cNvPr id="938" name="Freeform: Shape 937">
                        <a:extLst>
                          <a:ext uri="{FF2B5EF4-FFF2-40B4-BE49-F238E27FC236}">
                            <a16:creationId xmlns:a16="http://schemas.microsoft.com/office/drawing/2014/main" id="{E4CF3C37-86B6-412C-8277-E54F88BE7CA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3880" y="3150616"/>
                        <a:ext cx="15906" cy="7983"/>
                      </a:xfrm>
                      <a:custGeom>
                        <a:avLst/>
                        <a:gdLst>
                          <a:gd name="connsiteX0" fmla="*/ 2667 w 15906"/>
                          <a:gd name="connsiteY0" fmla="*/ 7873 h 7983"/>
                          <a:gd name="connsiteX1" fmla="*/ 1143 w 15906"/>
                          <a:gd name="connsiteY1" fmla="*/ 7873 h 7983"/>
                          <a:gd name="connsiteX2" fmla="*/ 381 w 15906"/>
                          <a:gd name="connsiteY2" fmla="*/ 7587 h 7983"/>
                          <a:gd name="connsiteX3" fmla="*/ 0 w 15906"/>
                          <a:gd name="connsiteY3" fmla="*/ 6825 h 7983"/>
                          <a:gd name="connsiteX4" fmla="*/ 381 w 15906"/>
                          <a:gd name="connsiteY4" fmla="*/ 5301 h 7983"/>
                          <a:gd name="connsiteX5" fmla="*/ 762 w 15906"/>
                          <a:gd name="connsiteY5" fmla="*/ 3873 h 7983"/>
                          <a:gd name="connsiteX6" fmla="*/ 2095 w 15906"/>
                          <a:gd name="connsiteY6" fmla="*/ 1110 h 7983"/>
                          <a:gd name="connsiteX7" fmla="*/ 3524 w 15906"/>
                          <a:gd name="connsiteY7" fmla="*/ 158 h 7983"/>
                          <a:gd name="connsiteX8" fmla="*/ 5239 w 15906"/>
                          <a:gd name="connsiteY8" fmla="*/ 63 h 7983"/>
                          <a:gd name="connsiteX9" fmla="*/ 8096 w 15906"/>
                          <a:gd name="connsiteY9" fmla="*/ 1587 h 7983"/>
                          <a:gd name="connsiteX10" fmla="*/ 9144 w 15906"/>
                          <a:gd name="connsiteY10" fmla="*/ 2539 h 7983"/>
                          <a:gd name="connsiteX11" fmla="*/ 10382 w 15906"/>
                          <a:gd name="connsiteY11" fmla="*/ 3015 h 7983"/>
                          <a:gd name="connsiteX12" fmla="*/ 13240 w 15906"/>
                          <a:gd name="connsiteY12" fmla="*/ 2634 h 7983"/>
                          <a:gd name="connsiteX13" fmla="*/ 15907 w 15906"/>
                          <a:gd name="connsiteY13" fmla="*/ 1301 h 7983"/>
                          <a:gd name="connsiteX14" fmla="*/ 10287 w 15906"/>
                          <a:gd name="connsiteY14" fmla="*/ 3587 h 7983"/>
                          <a:gd name="connsiteX15" fmla="*/ 8668 w 15906"/>
                          <a:gd name="connsiteY15" fmla="*/ 3111 h 7983"/>
                          <a:gd name="connsiteX16" fmla="*/ 7525 w 15906"/>
                          <a:gd name="connsiteY16" fmla="*/ 2063 h 7983"/>
                          <a:gd name="connsiteX17" fmla="*/ 5048 w 15906"/>
                          <a:gd name="connsiteY17" fmla="*/ 825 h 7983"/>
                          <a:gd name="connsiteX18" fmla="*/ 2667 w 15906"/>
                          <a:gd name="connsiteY18" fmla="*/ 1587 h 7983"/>
                          <a:gd name="connsiteX19" fmla="*/ 1429 w 15906"/>
                          <a:gd name="connsiteY19" fmla="*/ 4063 h 7983"/>
                          <a:gd name="connsiteX20" fmla="*/ 953 w 15906"/>
                          <a:gd name="connsiteY20" fmla="*/ 5492 h 7983"/>
                          <a:gd name="connsiteX21" fmla="*/ 571 w 15906"/>
                          <a:gd name="connsiteY21" fmla="*/ 6825 h 7983"/>
                          <a:gd name="connsiteX22" fmla="*/ 1429 w 15906"/>
                          <a:gd name="connsiteY22" fmla="*/ 7683 h 7983"/>
                          <a:gd name="connsiteX23" fmla="*/ 2667 w 15906"/>
                          <a:gd name="connsiteY23" fmla="*/ 7873 h 798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</a:cxnLst>
                        <a:rect l="l" t="t" r="r" b="b"/>
                        <a:pathLst>
                          <a:path w="15906" h="7983">
                            <a:moveTo>
                              <a:pt x="2667" y="7873"/>
                            </a:moveTo>
                            <a:cubicBezTo>
                              <a:pt x="2191" y="8064"/>
                              <a:pt x="1619" y="7968"/>
                              <a:pt x="1143" y="7873"/>
                            </a:cubicBezTo>
                            <a:cubicBezTo>
                              <a:pt x="857" y="7778"/>
                              <a:pt x="667" y="7683"/>
                              <a:pt x="381" y="7587"/>
                            </a:cubicBezTo>
                            <a:cubicBezTo>
                              <a:pt x="95" y="7397"/>
                              <a:pt x="0" y="7111"/>
                              <a:pt x="0" y="6825"/>
                            </a:cubicBezTo>
                            <a:cubicBezTo>
                              <a:pt x="0" y="6254"/>
                              <a:pt x="191" y="5778"/>
                              <a:pt x="381" y="5301"/>
                            </a:cubicBezTo>
                            <a:cubicBezTo>
                              <a:pt x="571" y="4825"/>
                              <a:pt x="667" y="4349"/>
                              <a:pt x="762" y="3873"/>
                            </a:cubicBezTo>
                            <a:cubicBezTo>
                              <a:pt x="1048" y="2920"/>
                              <a:pt x="1333" y="1968"/>
                              <a:pt x="2095" y="1110"/>
                            </a:cubicBezTo>
                            <a:cubicBezTo>
                              <a:pt x="2477" y="729"/>
                              <a:pt x="2857" y="348"/>
                              <a:pt x="3524" y="158"/>
                            </a:cubicBezTo>
                            <a:cubicBezTo>
                              <a:pt x="4096" y="-33"/>
                              <a:pt x="4667" y="-33"/>
                              <a:pt x="5239" y="63"/>
                            </a:cubicBezTo>
                            <a:cubicBezTo>
                              <a:pt x="6286" y="348"/>
                              <a:pt x="7334" y="825"/>
                              <a:pt x="8096" y="1587"/>
                            </a:cubicBezTo>
                            <a:cubicBezTo>
                              <a:pt x="8477" y="1968"/>
                              <a:pt x="8763" y="2349"/>
                              <a:pt x="9144" y="2539"/>
                            </a:cubicBezTo>
                            <a:cubicBezTo>
                              <a:pt x="9525" y="2730"/>
                              <a:pt x="9906" y="2920"/>
                              <a:pt x="10382" y="3015"/>
                            </a:cubicBezTo>
                            <a:cubicBezTo>
                              <a:pt x="11335" y="3111"/>
                              <a:pt x="12287" y="2920"/>
                              <a:pt x="13240" y="2634"/>
                            </a:cubicBezTo>
                            <a:cubicBezTo>
                              <a:pt x="14192" y="2349"/>
                              <a:pt x="15049" y="1872"/>
                              <a:pt x="15907" y="1301"/>
                            </a:cubicBezTo>
                            <a:cubicBezTo>
                              <a:pt x="14383" y="2539"/>
                              <a:pt x="12573" y="3682"/>
                              <a:pt x="10287" y="3587"/>
                            </a:cubicBezTo>
                            <a:cubicBezTo>
                              <a:pt x="9715" y="3587"/>
                              <a:pt x="9144" y="3396"/>
                              <a:pt x="8668" y="3111"/>
                            </a:cubicBezTo>
                            <a:cubicBezTo>
                              <a:pt x="8191" y="2825"/>
                              <a:pt x="7811" y="2444"/>
                              <a:pt x="7525" y="2063"/>
                            </a:cubicBezTo>
                            <a:cubicBezTo>
                              <a:pt x="6858" y="1396"/>
                              <a:pt x="6001" y="1015"/>
                              <a:pt x="5048" y="825"/>
                            </a:cubicBezTo>
                            <a:cubicBezTo>
                              <a:pt x="4096" y="634"/>
                              <a:pt x="3334" y="825"/>
                              <a:pt x="2667" y="1587"/>
                            </a:cubicBezTo>
                            <a:cubicBezTo>
                              <a:pt x="2095" y="2253"/>
                              <a:pt x="1715" y="3111"/>
                              <a:pt x="1429" y="4063"/>
                            </a:cubicBezTo>
                            <a:cubicBezTo>
                              <a:pt x="1238" y="4539"/>
                              <a:pt x="1143" y="5016"/>
                              <a:pt x="953" y="5492"/>
                            </a:cubicBezTo>
                            <a:cubicBezTo>
                              <a:pt x="762" y="5968"/>
                              <a:pt x="571" y="6349"/>
                              <a:pt x="571" y="6825"/>
                            </a:cubicBezTo>
                            <a:cubicBezTo>
                              <a:pt x="476" y="7206"/>
                              <a:pt x="953" y="7492"/>
                              <a:pt x="1429" y="7683"/>
                            </a:cubicBezTo>
                            <a:cubicBezTo>
                              <a:pt x="1619" y="7873"/>
                              <a:pt x="2095" y="7968"/>
                              <a:pt x="2667" y="7873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939" name="Freeform: Shape 938">
                        <a:extLst>
                          <a:ext uri="{FF2B5EF4-FFF2-40B4-BE49-F238E27FC236}">
                            <a16:creationId xmlns:a16="http://schemas.microsoft.com/office/drawing/2014/main" id="{37C120C2-57B7-4DD6-810C-D53713D582C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3213" y="3150140"/>
                        <a:ext cx="16963" cy="9016"/>
                      </a:xfrm>
                      <a:custGeom>
                        <a:avLst/>
                        <a:gdLst>
                          <a:gd name="connsiteX0" fmla="*/ 2667 w 16963"/>
                          <a:gd name="connsiteY0" fmla="*/ 9016 h 9016"/>
                          <a:gd name="connsiteX1" fmla="*/ 1619 w 16963"/>
                          <a:gd name="connsiteY1" fmla="*/ 8921 h 9016"/>
                          <a:gd name="connsiteX2" fmla="*/ 667 w 16963"/>
                          <a:gd name="connsiteY2" fmla="*/ 8540 h 9016"/>
                          <a:gd name="connsiteX3" fmla="*/ 0 w 16963"/>
                          <a:gd name="connsiteY3" fmla="*/ 7397 h 9016"/>
                          <a:gd name="connsiteX4" fmla="*/ 286 w 16963"/>
                          <a:gd name="connsiteY4" fmla="*/ 5968 h 9016"/>
                          <a:gd name="connsiteX5" fmla="*/ 381 w 16963"/>
                          <a:gd name="connsiteY5" fmla="*/ 5682 h 9016"/>
                          <a:gd name="connsiteX6" fmla="*/ 667 w 16963"/>
                          <a:gd name="connsiteY6" fmla="*/ 4730 h 9016"/>
                          <a:gd name="connsiteX7" fmla="*/ 762 w 16963"/>
                          <a:gd name="connsiteY7" fmla="*/ 4254 h 9016"/>
                          <a:gd name="connsiteX8" fmla="*/ 2191 w 16963"/>
                          <a:gd name="connsiteY8" fmla="*/ 1301 h 9016"/>
                          <a:gd name="connsiteX9" fmla="*/ 3810 w 16963"/>
                          <a:gd name="connsiteY9" fmla="*/ 158 h 9016"/>
                          <a:gd name="connsiteX10" fmla="*/ 5810 w 16963"/>
                          <a:gd name="connsiteY10" fmla="*/ 63 h 9016"/>
                          <a:gd name="connsiteX11" fmla="*/ 8954 w 16963"/>
                          <a:gd name="connsiteY11" fmla="*/ 1682 h 9016"/>
                          <a:gd name="connsiteX12" fmla="*/ 9144 w 16963"/>
                          <a:gd name="connsiteY12" fmla="*/ 1872 h 9016"/>
                          <a:gd name="connsiteX13" fmla="*/ 9906 w 16963"/>
                          <a:gd name="connsiteY13" fmla="*/ 2634 h 9016"/>
                          <a:gd name="connsiteX14" fmla="*/ 10954 w 16963"/>
                          <a:gd name="connsiteY14" fmla="*/ 3015 h 9016"/>
                          <a:gd name="connsiteX15" fmla="*/ 13526 w 16963"/>
                          <a:gd name="connsiteY15" fmla="*/ 2634 h 9016"/>
                          <a:gd name="connsiteX16" fmla="*/ 16097 w 16963"/>
                          <a:gd name="connsiteY16" fmla="*/ 1396 h 9016"/>
                          <a:gd name="connsiteX17" fmla="*/ 16859 w 16963"/>
                          <a:gd name="connsiteY17" fmla="*/ 1491 h 9016"/>
                          <a:gd name="connsiteX18" fmla="*/ 16764 w 16963"/>
                          <a:gd name="connsiteY18" fmla="*/ 2253 h 9016"/>
                          <a:gd name="connsiteX19" fmla="*/ 10763 w 16963"/>
                          <a:gd name="connsiteY19" fmla="*/ 4730 h 9016"/>
                          <a:gd name="connsiteX20" fmla="*/ 8954 w 16963"/>
                          <a:gd name="connsiteY20" fmla="*/ 4158 h 9016"/>
                          <a:gd name="connsiteX21" fmla="*/ 7906 w 16963"/>
                          <a:gd name="connsiteY21" fmla="*/ 3301 h 9016"/>
                          <a:gd name="connsiteX22" fmla="*/ 7715 w 16963"/>
                          <a:gd name="connsiteY22" fmla="*/ 3111 h 9016"/>
                          <a:gd name="connsiteX23" fmla="*/ 5524 w 16963"/>
                          <a:gd name="connsiteY23" fmla="*/ 1968 h 9016"/>
                          <a:gd name="connsiteX24" fmla="*/ 3715 w 16963"/>
                          <a:gd name="connsiteY24" fmla="*/ 2539 h 9016"/>
                          <a:gd name="connsiteX25" fmla="*/ 2572 w 16963"/>
                          <a:gd name="connsiteY25" fmla="*/ 4730 h 9016"/>
                          <a:gd name="connsiteX26" fmla="*/ 2381 w 16963"/>
                          <a:gd name="connsiteY26" fmla="*/ 5206 h 9016"/>
                          <a:gd name="connsiteX27" fmla="*/ 2000 w 16963"/>
                          <a:gd name="connsiteY27" fmla="*/ 6254 h 9016"/>
                          <a:gd name="connsiteX28" fmla="*/ 1905 w 16963"/>
                          <a:gd name="connsiteY28" fmla="*/ 6444 h 9016"/>
                          <a:gd name="connsiteX29" fmla="*/ 1619 w 16963"/>
                          <a:gd name="connsiteY29" fmla="*/ 7397 h 9016"/>
                          <a:gd name="connsiteX30" fmla="*/ 2095 w 16963"/>
                          <a:gd name="connsiteY30" fmla="*/ 7778 h 9016"/>
                          <a:gd name="connsiteX31" fmla="*/ 3239 w 16963"/>
                          <a:gd name="connsiteY31" fmla="*/ 7968 h 9016"/>
                          <a:gd name="connsiteX32" fmla="*/ 3905 w 16963"/>
                          <a:gd name="connsiteY32" fmla="*/ 8349 h 9016"/>
                          <a:gd name="connsiteX33" fmla="*/ 3619 w 16963"/>
                          <a:gd name="connsiteY33" fmla="*/ 9016 h 9016"/>
                          <a:gd name="connsiteX34" fmla="*/ 2667 w 16963"/>
                          <a:gd name="connsiteY34" fmla="*/ 9016 h 901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</a:cxnLst>
                        <a:rect l="l" t="t" r="r" b="b"/>
                        <a:pathLst>
                          <a:path w="16963" h="9016">
                            <a:moveTo>
                              <a:pt x="2667" y="9016"/>
                            </a:moveTo>
                            <a:cubicBezTo>
                              <a:pt x="2286" y="9016"/>
                              <a:pt x="2000" y="8921"/>
                              <a:pt x="1619" y="8921"/>
                            </a:cubicBezTo>
                            <a:cubicBezTo>
                              <a:pt x="1333" y="8826"/>
                              <a:pt x="1048" y="8730"/>
                              <a:pt x="667" y="8540"/>
                            </a:cubicBezTo>
                            <a:cubicBezTo>
                              <a:pt x="286" y="8254"/>
                              <a:pt x="0" y="7873"/>
                              <a:pt x="0" y="7397"/>
                            </a:cubicBezTo>
                            <a:cubicBezTo>
                              <a:pt x="0" y="6825"/>
                              <a:pt x="95" y="6349"/>
                              <a:pt x="286" y="5968"/>
                            </a:cubicBezTo>
                            <a:lnTo>
                              <a:pt x="381" y="5682"/>
                            </a:lnTo>
                            <a:cubicBezTo>
                              <a:pt x="476" y="5397"/>
                              <a:pt x="571" y="5111"/>
                              <a:pt x="667" y="4730"/>
                            </a:cubicBezTo>
                            <a:lnTo>
                              <a:pt x="762" y="4254"/>
                            </a:lnTo>
                            <a:cubicBezTo>
                              <a:pt x="1048" y="3301"/>
                              <a:pt x="1333" y="2253"/>
                              <a:pt x="2191" y="1301"/>
                            </a:cubicBezTo>
                            <a:cubicBezTo>
                              <a:pt x="2667" y="729"/>
                              <a:pt x="3239" y="348"/>
                              <a:pt x="3810" y="158"/>
                            </a:cubicBezTo>
                            <a:cubicBezTo>
                              <a:pt x="4381" y="-33"/>
                              <a:pt x="5048" y="-33"/>
                              <a:pt x="5810" y="63"/>
                            </a:cubicBezTo>
                            <a:cubicBezTo>
                              <a:pt x="6763" y="253"/>
                              <a:pt x="8001" y="729"/>
                              <a:pt x="8954" y="1682"/>
                            </a:cubicBezTo>
                            <a:lnTo>
                              <a:pt x="9144" y="1872"/>
                            </a:lnTo>
                            <a:cubicBezTo>
                              <a:pt x="9430" y="2253"/>
                              <a:pt x="9715" y="2539"/>
                              <a:pt x="9906" y="2634"/>
                            </a:cubicBezTo>
                            <a:cubicBezTo>
                              <a:pt x="10192" y="2825"/>
                              <a:pt x="10573" y="2920"/>
                              <a:pt x="10954" y="3015"/>
                            </a:cubicBezTo>
                            <a:cubicBezTo>
                              <a:pt x="11716" y="3111"/>
                              <a:pt x="12573" y="3015"/>
                              <a:pt x="13526" y="2634"/>
                            </a:cubicBezTo>
                            <a:cubicBezTo>
                              <a:pt x="14478" y="2349"/>
                              <a:pt x="15431" y="1777"/>
                              <a:pt x="16097" y="1396"/>
                            </a:cubicBezTo>
                            <a:cubicBezTo>
                              <a:pt x="16383" y="1206"/>
                              <a:pt x="16669" y="1301"/>
                              <a:pt x="16859" y="1491"/>
                            </a:cubicBezTo>
                            <a:cubicBezTo>
                              <a:pt x="17050" y="1682"/>
                              <a:pt x="16955" y="2063"/>
                              <a:pt x="16764" y="2253"/>
                            </a:cubicBezTo>
                            <a:cubicBezTo>
                              <a:pt x="14668" y="3968"/>
                              <a:pt x="12763" y="4825"/>
                              <a:pt x="10763" y="4730"/>
                            </a:cubicBezTo>
                            <a:cubicBezTo>
                              <a:pt x="10096" y="4635"/>
                              <a:pt x="9430" y="4444"/>
                              <a:pt x="8954" y="4158"/>
                            </a:cubicBezTo>
                            <a:cubicBezTo>
                              <a:pt x="8477" y="3873"/>
                              <a:pt x="8191" y="3587"/>
                              <a:pt x="7906" y="3301"/>
                            </a:cubicBezTo>
                            <a:lnTo>
                              <a:pt x="7715" y="3111"/>
                            </a:lnTo>
                            <a:cubicBezTo>
                              <a:pt x="7239" y="2539"/>
                              <a:pt x="6477" y="2253"/>
                              <a:pt x="5524" y="1968"/>
                            </a:cubicBezTo>
                            <a:cubicBezTo>
                              <a:pt x="4763" y="1777"/>
                              <a:pt x="4191" y="1968"/>
                              <a:pt x="3715" y="2539"/>
                            </a:cubicBezTo>
                            <a:cubicBezTo>
                              <a:pt x="3143" y="3111"/>
                              <a:pt x="2857" y="3873"/>
                              <a:pt x="2572" y="4730"/>
                            </a:cubicBezTo>
                            <a:lnTo>
                              <a:pt x="2381" y="5206"/>
                            </a:lnTo>
                            <a:cubicBezTo>
                              <a:pt x="2286" y="5587"/>
                              <a:pt x="2095" y="5873"/>
                              <a:pt x="2000" y="6254"/>
                            </a:cubicBezTo>
                            <a:lnTo>
                              <a:pt x="1905" y="6444"/>
                            </a:lnTo>
                            <a:cubicBezTo>
                              <a:pt x="1715" y="6825"/>
                              <a:pt x="1619" y="7111"/>
                              <a:pt x="1619" y="7397"/>
                            </a:cubicBezTo>
                            <a:cubicBezTo>
                              <a:pt x="1619" y="7492"/>
                              <a:pt x="1715" y="7587"/>
                              <a:pt x="2095" y="7778"/>
                            </a:cubicBezTo>
                            <a:cubicBezTo>
                              <a:pt x="2477" y="7873"/>
                              <a:pt x="2857" y="8064"/>
                              <a:pt x="3239" y="7968"/>
                            </a:cubicBezTo>
                            <a:cubicBezTo>
                              <a:pt x="3524" y="7873"/>
                              <a:pt x="3810" y="8064"/>
                              <a:pt x="3905" y="8349"/>
                            </a:cubicBezTo>
                            <a:cubicBezTo>
                              <a:pt x="4001" y="8635"/>
                              <a:pt x="3905" y="8921"/>
                              <a:pt x="3619" y="9016"/>
                            </a:cubicBezTo>
                            <a:cubicBezTo>
                              <a:pt x="3239" y="8921"/>
                              <a:pt x="2953" y="9016"/>
                              <a:pt x="2667" y="9016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935" name="Graphic 1">
                      <a:extLst>
                        <a:ext uri="{FF2B5EF4-FFF2-40B4-BE49-F238E27FC236}">
                          <a16:creationId xmlns:a16="http://schemas.microsoft.com/office/drawing/2014/main" id="{803E2285-149A-4600-8492-93E21B1DD9F4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05213" y="3147817"/>
                      <a:ext cx="4762" cy="2004"/>
                      <a:chOff x="5905213" y="3147817"/>
                      <a:chExt cx="4762" cy="2004"/>
                    </a:xfrm>
                    <a:solidFill>
                      <a:srgbClr val="3F1900"/>
                    </a:solidFill>
                  </p:grpSpPr>
                  <p:sp>
                    <p:nvSpPr>
                      <p:cNvPr id="936" name="Freeform: Shape 935">
                        <a:extLst>
                          <a:ext uri="{FF2B5EF4-FFF2-40B4-BE49-F238E27FC236}">
                            <a16:creationId xmlns:a16="http://schemas.microsoft.com/office/drawing/2014/main" id="{03318DD0-2636-4EA3-8F67-0F324047820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5785" y="3148274"/>
                        <a:ext cx="3619" cy="991"/>
                      </a:xfrm>
                      <a:custGeom>
                        <a:avLst/>
                        <a:gdLst>
                          <a:gd name="connsiteX0" fmla="*/ 0 w 3619"/>
                          <a:gd name="connsiteY0" fmla="*/ 881 h 991"/>
                          <a:gd name="connsiteX1" fmla="*/ 1714 w 3619"/>
                          <a:gd name="connsiteY1" fmla="*/ 119 h 991"/>
                          <a:gd name="connsiteX2" fmla="*/ 3619 w 3619"/>
                          <a:gd name="connsiteY2" fmla="*/ 405 h 991"/>
                          <a:gd name="connsiteX3" fmla="*/ 1905 w 3619"/>
                          <a:gd name="connsiteY3" fmla="*/ 881 h 991"/>
                          <a:gd name="connsiteX4" fmla="*/ 0 w 3619"/>
                          <a:gd name="connsiteY4" fmla="*/ 881 h 99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3619" h="991">
                            <a:moveTo>
                              <a:pt x="0" y="881"/>
                            </a:moveTo>
                            <a:cubicBezTo>
                              <a:pt x="571" y="500"/>
                              <a:pt x="1048" y="214"/>
                              <a:pt x="1714" y="119"/>
                            </a:cubicBezTo>
                            <a:cubicBezTo>
                              <a:pt x="2286" y="-71"/>
                              <a:pt x="3048" y="-71"/>
                              <a:pt x="3619" y="405"/>
                            </a:cubicBezTo>
                            <a:cubicBezTo>
                              <a:pt x="2953" y="595"/>
                              <a:pt x="2477" y="786"/>
                              <a:pt x="1905" y="881"/>
                            </a:cubicBezTo>
                            <a:cubicBezTo>
                              <a:pt x="1333" y="976"/>
                              <a:pt x="667" y="1072"/>
                              <a:pt x="0" y="881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937" name="Freeform: Shape 936">
                        <a:extLst>
                          <a:ext uri="{FF2B5EF4-FFF2-40B4-BE49-F238E27FC236}">
                            <a16:creationId xmlns:a16="http://schemas.microsoft.com/office/drawing/2014/main" id="{F778DBB0-2F2F-4002-AD7D-738B0480766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5213" y="3147817"/>
                        <a:ext cx="4762" cy="2004"/>
                      </a:xfrm>
                      <a:custGeom>
                        <a:avLst/>
                        <a:gdLst>
                          <a:gd name="connsiteX0" fmla="*/ 1334 w 4762"/>
                          <a:gd name="connsiteY0" fmla="*/ 2005 h 2004"/>
                          <a:gd name="connsiteX1" fmla="*/ 381 w 4762"/>
                          <a:gd name="connsiteY1" fmla="*/ 1814 h 2004"/>
                          <a:gd name="connsiteX2" fmla="*/ 0 w 4762"/>
                          <a:gd name="connsiteY2" fmla="*/ 1433 h 2004"/>
                          <a:gd name="connsiteX3" fmla="*/ 191 w 4762"/>
                          <a:gd name="connsiteY3" fmla="*/ 957 h 2004"/>
                          <a:gd name="connsiteX4" fmla="*/ 2096 w 4762"/>
                          <a:gd name="connsiteY4" fmla="*/ 100 h 2004"/>
                          <a:gd name="connsiteX5" fmla="*/ 4572 w 4762"/>
                          <a:gd name="connsiteY5" fmla="*/ 481 h 2004"/>
                          <a:gd name="connsiteX6" fmla="*/ 4763 w 4762"/>
                          <a:gd name="connsiteY6" fmla="*/ 957 h 2004"/>
                          <a:gd name="connsiteX7" fmla="*/ 4382 w 4762"/>
                          <a:gd name="connsiteY7" fmla="*/ 1338 h 2004"/>
                          <a:gd name="connsiteX8" fmla="*/ 4096 w 4762"/>
                          <a:gd name="connsiteY8" fmla="*/ 1433 h 2004"/>
                          <a:gd name="connsiteX9" fmla="*/ 2667 w 4762"/>
                          <a:gd name="connsiteY9" fmla="*/ 1814 h 2004"/>
                          <a:gd name="connsiteX10" fmla="*/ 1334 w 4762"/>
                          <a:gd name="connsiteY10" fmla="*/ 2005 h 200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4762" h="2004">
                            <a:moveTo>
                              <a:pt x="1334" y="2005"/>
                            </a:moveTo>
                            <a:cubicBezTo>
                              <a:pt x="1048" y="2005"/>
                              <a:pt x="667" y="2005"/>
                              <a:pt x="381" y="1814"/>
                            </a:cubicBezTo>
                            <a:cubicBezTo>
                              <a:pt x="191" y="1719"/>
                              <a:pt x="95" y="1624"/>
                              <a:pt x="0" y="1433"/>
                            </a:cubicBezTo>
                            <a:cubicBezTo>
                              <a:pt x="0" y="1243"/>
                              <a:pt x="95" y="1052"/>
                              <a:pt x="191" y="957"/>
                            </a:cubicBezTo>
                            <a:cubicBezTo>
                              <a:pt x="857" y="481"/>
                              <a:pt x="1429" y="290"/>
                              <a:pt x="2096" y="100"/>
                            </a:cubicBezTo>
                            <a:cubicBezTo>
                              <a:pt x="2667" y="5"/>
                              <a:pt x="3715" y="-186"/>
                              <a:pt x="4572" y="481"/>
                            </a:cubicBezTo>
                            <a:cubicBezTo>
                              <a:pt x="4763" y="576"/>
                              <a:pt x="4763" y="767"/>
                              <a:pt x="4763" y="957"/>
                            </a:cubicBezTo>
                            <a:cubicBezTo>
                              <a:pt x="4763" y="1148"/>
                              <a:pt x="4572" y="1338"/>
                              <a:pt x="4382" y="1338"/>
                            </a:cubicBezTo>
                            <a:lnTo>
                              <a:pt x="4096" y="1433"/>
                            </a:lnTo>
                            <a:cubicBezTo>
                              <a:pt x="3620" y="1624"/>
                              <a:pt x="3143" y="1719"/>
                              <a:pt x="2667" y="1814"/>
                            </a:cubicBezTo>
                            <a:cubicBezTo>
                              <a:pt x="2191" y="1910"/>
                              <a:pt x="1810" y="2005"/>
                              <a:pt x="1334" y="2005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</p:grpSp>
            </p:grpSp>
          </p:grpSp>
        </p:grpSp>
        <p:grpSp>
          <p:nvGrpSpPr>
            <p:cNvPr id="777" name="Graphic 1">
              <a:extLst>
                <a:ext uri="{FF2B5EF4-FFF2-40B4-BE49-F238E27FC236}">
                  <a16:creationId xmlns:a16="http://schemas.microsoft.com/office/drawing/2014/main" id="{9A56542E-FD90-4407-B730-280357D404C4}"/>
                </a:ext>
              </a:extLst>
            </p:cNvPr>
            <p:cNvGrpSpPr/>
            <p:nvPr/>
          </p:nvGrpSpPr>
          <p:grpSpPr>
            <a:xfrm>
              <a:off x="2515531" y="5931628"/>
              <a:ext cx="1112546" cy="884626"/>
              <a:chOff x="5889592" y="3105150"/>
              <a:chExt cx="99917" cy="77533"/>
            </a:xfrm>
          </p:grpSpPr>
          <p:grpSp>
            <p:nvGrpSpPr>
              <p:cNvPr id="778" name="Graphic 1">
                <a:extLst>
                  <a:ext uri="{FF2B5EF4-FFF2-40B4-BE49-F238E27FC236}">
                    <a16:creationId xmlns:a16="http://schemas.microsoft.com/office/drawing/2014/main" id="{E16D32DB-A571-4739-998E-E59394CF07C8}"/>
                  </a:ext>
                </a:extLst>
              </p:cNvPr>
              <p:cNvGrpSpPr/>
              <p:nvPr/>
            </p:nvGrpSpPr>
            <p:grpSpPr>
              <a:xfrm>
                <a:off x="5894736" y="3105150"/>
                <a:ext cx="94773" cy="77533"/>
                <a:chOff x="5894736" y="3105150"/>
                <a:chExt cx="94773" cy="77533"/>
              </a:xfrm>
            </p:grpSpPr>
            <p:grpSp>
              <p:nvGrpSpPr>
                <p:cNvPr id="877" name="Graphic 1">
                  <a:extLst>
                    <a:ext uri="{FF2B5EF4-FFF2-40B4-BE49-F238E27FC236}">
                      <a16:creationId xmlns:a16="http://schemas.microsoft.com/office/drawing/2014/main" id="{0E6994A7-0B23-4FC0-A6DA-1F04AF092406}"/>
                    </a:ext>
                  </a:extLst>
                </p:cNvPr>
                <p:cNvGrpSpPr/>
                <p:nvPr/>
              </p:nvGrpSpPr>
              <p:grpSpPr>
                <a:xfrm>
                  <a:off x="5894736" y="3105150"/>
                  <a:ext cx="42195" cy="77533"/>
                  <a:chOff x="5894736" y="3105150"/>
                  <a:chExt cx="42195" cy="77533"/>
                </a:xfrm>
              </p:grpSpPr>
              <p:grpSp>
                <p:nvGrpSpPr>
                  <p:cNvPr id="917" name="Graphic 1">
                    <a:extLst>
                      <a:ext uri="{FF2B5EF4-FFF2-40B4-BE49-F238E27FC236}">
                        <a16:creationId xmlns:a16="http://schemas.microsoft.com/office/drawing/2014/main" id="{82E19E16-FD0C-4A86-BE5D-35B719819BEB}"/>
                      </a:ext>
                    </a:extLst>
                  </p:cNvPr>
                  <p:cNvGrpSpPr/>
                  <p:nvPr/>
                </p:nvGrpSpPr>
                <p:grpSpPr>
                  <a:xfrm>
                    <a:off x="5894736" y="3105150"/>
                    <a:ext cx="42195" cy="77533"/>
                    <a:chOff x="5894736" y="3105150"/>
                    <a:chExt cx="42195" cy="77533"/>
                  </a:xfrm>
                  <a:solidFill>
                    <a:srgbClr val="1D120C"/>
                  </a:solidFill>
                </p:grpSpPr>
                <p:sp>
                  <p:nvSpPr>
                    <p:cNvPr id="919" name="Freeform: Shape 918">
                      <a:extLst>
                        <a:ext uri="{FF2B5EF4-FFF2-40B4-BE49-F238E27FC236}">
                          <a16:creationId xmlns:a16="http://schemas.microsoft.com/office/drawing/2014/main" id="{7E15E67B-AFBE-48AF-B2CF-27D0E7B1410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94736" y="3105150"/>
                      <a:ext cx="38385" cy="74390"/>
                    </a:xfrm>
                    <a:custGeom>
                      <a:avLst/>
                      <a:gdLst>
                        <a:gd name="connsiteX0" fmla="*/ 21145 w 38385"/>
                        <a:gd name="connsiteY0" fmla="*/ 74390 h 74390"/>
                        <a:gd name="connsiteX1" fmla="*/ 17240 w 38385"/>
                        <a:gd name="connsiteY1" fmla="*/ 74390 h 74390"/>
                        <a:gd name="connsiteX2" fmla="*/ 0 w 38385"/>
                        <a:gd name="connsiteY2" fmla="*/ 57150 h 74390"/>
                        <a:gd name="connsiteX3" fmla="*/ 0 w 38385"/>
                        <a:gd name="connsiteY3" fmla="*/ 17240 h 74390"/>
                        <a:gd name="connsiteX4" fmla="*/ 17240 w 38385"/>
                        <a:gd name="connsiteY4" fmla="*/ 0 h 74390"/>
                        <a:gd name="connsiteX5" fmla="*/ 21145 w 38385"/>
                        <a:gd name="connsiteY5" fmla="*/ 0 h 74390"/>
                        <a:gd name="connsiteX6" fmla="*/ 38386 w 38385"/>
                        <a:gd name="connsiteY6" fmla="*/ 17240 h 74390"/>
                        <a:gd name="connsiteX7" fmla="*/ 38386 w 38385"/>
                        <a:gd name="connsiteY7" fmla="*/ 57150 h 74390"/>
                        <a:gd name="connsiteX8" fmla="*/ 21145 w 38385"/>
                        <a:gd name="connsiteY8" fmla="*/ 74390 h 743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38385" h="74390">
                          <a:moveTo>
                            <a:pt x="21145" y="74390"/>
                          </a:moveTo>
                          <a:lnTo>
                            <a:pt x="17240" y="74390"/>
                          </a:lnTo>
                          <a:cubicBezTo>
                            <a:pt x="7715" y="74390"/>
                            <a:pt x="0" y="66675"/>
                            <a:pt x="0" y="57150"/>
                          </a:cubicBezTo>
                          <a:lnTo>
                            <a:pt x="0" y="17240"/>
                          </a:lnTo>
                          <a:cubicBezTo>
                            <a:pt x="0" y="7715"/>
                            <a:pt x="7715" y="0"/>
                            <a:pt x="17240" y="0"/>
                          </a:cubicBezTo>
                          <a:lnTo>
                            <a:pt x="21145" y="0"/>
                          </a:lnTo>
                          <a:cubicBezTo>
                            <a:pt x="30670" y="0"/>
                            <a:pt x="38386" y="7715"/>
                            <a:pt x="38386" y="17240"/>
                          </a:cubicBezTo>
                          <a:lnTo>
                            <a:pt x="38386" y="57150"/>
                          </a:lnTo>
                          <a:cubicBezTo>
                            <a:pt x="38386" y="66675"/>
                            <a:pt x="30670" y="74390"/>
                            <a:pt x="21145" y="74390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920" name="Freeform: Shape 919">
                      <a:extLst>
                        <a:ext uri="{FF2B5EF4-FFF2-40B4-BE49-F238E27FC236}">
                          <a16:creationId xmlns:a16="http://schemas.microsoft.com/office/drawing/2014/main" id="{7F1DA21F-1A76-4C3D-B789-2B2A0A2AC76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99403" y="3114198"/>
                      <a:ext cx="29051" cy="56197"/>
                    </a:xfrm>
                    <a:custGeom>
                      <a:avLst/>
                      <a:gdLst>
                        <a:gd name="connsiteX0" fmla="*/ 16002 w 29051"/>
                        <a:gd name="connsiteY0" fmla="*/ 56198 h 56197"/>
                        <a:gd name="connsiteX1" fmla="*/ 13049 w 29051"/>
                        <a:gd name="connsiteY1" fmla="*/ 56198 h 56197"/>
                        <a:gd name="connsiteX2" fmla="*/ 0 w 29051"/>
                        <a:gd name="connsiteY2" fmla="*/ 43148 h 56197"/>
                        <a:gd name="connsiteX3" fmla="*/ 0 w 29051"/>
                        <a:gd name="connsiteY3" fmla="*/ 13049 h 56197"/>
                        <a:gd name="connsiteX4" fmla="*/ 13049 w 29051"/>
                        <a:gd name="connsiteY4" fmla="*/ 0 h 56197"/>
                        <a:gd name="connsiteX5" fmla="*/ 16002 w 29051"/>
                        <a:gd name="connsiteY5" fmla="*/ 0 h 56197"/>
                        <a:gd name="connsiteX6" fmla="*/ 29051 w 29051"/>
                        <a:gd name="connsiteY6" fmla="*/ 13049 h 56197"/>
                        <a:gd name="connsiteX7" fmla="*/ 29051 w 29051"/>
                        <a:gd name="connsiteY7" fmla="*/ 43148 h 56197"/>
                        <a:gd name="connsiteX8" fmla="*/ 16002 w 29051"/>
                        <a:gd name="connsiteY8" fmla="*/ 56198 h 5619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29051" h="56197">
                          <a:moveTo>
                            <a:pt x="16002" y="56198"/>
                          </a:moveTo>
                          <a:lnTo>
                            <a:pt x="13049" y="56198"/>
                          </a:lnTo>
                          <a:cubicBezTo>
                            <a:pt x="5905" y="56198"/>
                            <a:pt x="0" y="50387"/>
                            <a:pt x="0" y="43148"/>
                          </a:cubicBezTo>
                          <a:lnTo>
                            <a:pt x="0" y="13049"/>
                          </a:lnTo>
                          <a:cubicBezTo>
                            <a:pt x="0" y="5906"/>
                            <a:pt x="5810" y="0"/>
                            <a:pt x="13049" y="0"/>
                          </a:cubicBezTo>
                          <a:lnTo>
                            <a:pt x="16002" y="0"/>
                          </a:lnTo>
                          <a:cubicBezTo>
                            <a:pt x="23146" y="0"/>
                            <a:pt x="29051" y="5810"/>
                            <a:pt x="29051" y="13049"/>
                          </a:cubicBezTo>
                          <a:lnTo>
                            <a:pt x="29051" y="43148"/>
                          </a:lnTo>
                          <a:cubicBezTo>
                            <a:pt x="28956" y="50387"/>
                            <a:pt x="23146" y="56198"/>
                            <a:pt x="16002" y="56198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921" name="Freeform: Shape 920">
                      <a:extLst>
                        <a:ext uri="{FF2B5EF4-FFF2-40B4-BE49-F238E27FC236}">
                          <a16:creationId xmlns:a16="http://schemas.microsoft.com/office/drawing/2014/main" id="{7139E233-6A33-4C63-988F-B7E3ED0E80A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94736" y="3176397"/>
                      <a:ext cx="42195" cy="6286"/>
                    </a:xfrm>
                    <a:custGeom>
                      <a:avLst/>
                      <a:gdLst>
                        <a:gd name="connsiteX0" fmla="*/ 39053 w 42195"/>
                        <a:gd name="connsiteY0" fmla="*/ 0 h 6286"/>
                        <a:gd name="connsiteX1" fmla="*/ 3143 w 42195"/>
                        <a:gd name="connsiteY1" fmla="*/ 0 h 6286"/>
                        <a:gd name="connsiteX2" fmla="*/ 0 w 42195"/>
                        <a:gd name="connsiteY2" fmla="*/ 3143 h 6286"/>
                        <a:gd name="connsiteX3" fmla="*/ 0 w 42195"/>
                        <a:gd name="connsiteY3" fmla="*/ 3143 h 6286"/>
                        <a:gd name="connsiteX4" fmla="*/ 3143 w 42195"/>
                        <a:gd name="connsiteY4" fmla="*/ 6287 h 6286"/>
                        <a:gd name="connsiteX5" fmla="*/ 39053 w 42195"/>
                        <a:gd name="connsiteY5" fmla="*/ 6287 h 6286"/>
                        <a:gd name="connsiteX6" fmla="*/ 42196 w 42195"/>
                        <a:gd name="connsiteY6" fmla="*/ 3143 h 6286"/>
                        <a:gd name="connsiteX7" fmla="*/ 42196 w 42195"/>
                        <a:gd name="connsiteY7" fmla="*/ 3143 h 6286"/>
                        <a:gd name="connsiteX8" fmla="*/ 39053 w 42195"/>
                        <a:gd name="connsiteY8" fmla="*/ 0 h 628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42195" h="6286">
                          <a:moveTo>
                            <a:pt x="39053" y="0"/>
                          </a:moveTo>
                          <a:lnTo>
                            <a:pt x="3143" y="0"/>
                          </a:lnTo>
                          <a:cubicBezTo>
                            <a:pt x="1429" y="0"/>
                            <a:pt x="0" y="1429"/>
                            <a:pt x="0" y="3143"/>
                          </a:cubicBezTo>
                          <a:lnTo>
                            <a:pt x="0" y="3143"/>
                          </a:lnTo>
                          <a:cubicBezTo>
                            <a:pt x="0" y="4858"/>
                            <a:pt x="1429" y="6287"/>
                            <a:pt x="3143" y="6287"/>
                          </a:cubicBezTo>
                          <a:lnTo>
                            <a:pt x="39053" y="6287"/>
                          </a:lnTo>
                          <a:cubicBezTo>
                            <a:pt x="40767" y="6287"/>
                            <a:pt x="42196" y="4858"/>
                            <a:pt x="42196" y="3143"/>
                          </a:cubicBezTo>
                          <a:lnTo>
                            <a:pt x="42196" y="3143"/>
                          </a:lnTo>
                          <a:cubicBezTo>
                            <a:pt x="42196" y="1429"/>
                            <a:pt x="40767" y="0"/>
                            <a:pt x="39053" y="0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sp>
                <p:nvSpPr>
                  <p:cNvPr id="918" name="Freeform: Shape 917">
                    <a:extLst>
                      <a:ext uri="{FF2B5EF4-FFF2-40B4-BE49-F238E27FC236}">
                        <a16:creationId xmlns:a16="http://schemas.microsoft.com/office/drawing/2014/main" id="{2BB6C660-1C93-49D8-BCB8-26CF7C0848DA}"/>
                      </a:ext>
                    </a:extLst>
                  </p:cNvPr>
                  <p:cNvSpPr/>
                  <p:nvPr/>
                </p:nvSpPr>
                <p:spPr>
                  <a:xfrm>
                    <a:off x="5899306" y="3113696"/>
                    <a:ext cx="21103" cy="44221"/>
                  </a:xfrm>
                  <a:custGeom>
                    <a:avLst/>
                    <a:gdLst>
                      <a:gd name="connsiteX0" fmla="*/ 15718 w 21103"/>
                      <a:gd name="connsiteY0" fmla="*/ 25457 h 44221"/>
                      <a:gd name="connsiteX1" fmla="*/ 20956 w 21103"/>
                      <a:gd name="connsiteY1" fmla="*/ 7931 h 44221"/>
                      <a:gd name="connsiteX2" fmla="*/ 13527 w 21103"/>
                      <a:gd name="connsiteY2" fmla="*/ 26 h 44221"/>
                      <a:gd name="connsiteX3" fmla="*/ 11812 w 21103"/>
                      <a:gd name="connsiteY3" fmla="*/ 216 h 44221"/>
                      <a:gd name="connsiteX4" fmla="*/ 1 w 21103"/>
                      <a:gd name="connsiteY4" fmla="*/ 12789 h 44221"/>
                      <a:gd name="connsiteX5" fmla="*/ 287 w 21103"/>
                      <a:gd name="connsiteY5" fmla="*/ 44222 h 44221"/>
                      <a:gd name="connsiteX6" fmla="*/ 15718 w 21103"/>
                      <a:gd name="connsiteY6" fmla="*/ 25457 h 44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1103" h="44221">
                        <a:moveTo>
                          <a:pt x="15718" y="25457"/>
                        </a:moveTo>
                        <a:cubicBezTo>
                          <a:pt x="18385" y="18504"/>
                          <a:pt x="20004" y="12503"/>
                          <a:pt x="20956" y="7931"/>
                        </a:cubicBezTo>
                        <a:cubicBezTo>
                          <a:pt x="21909" y="3550"/>
                          <a:pt x="18099" y="-355"/>
                          <a:pt x="13527" y="26"/>
                        </a:cubicBezTo>
                        <a:lnTo>
                          <a:pt x="11812" y="216"/>
                        </a:lnTo>
                        <a:cubicBezTo>
                          <a:pt x="5050" y="788"/>
                          <a:pt x="-94" y="6312"/>
                          <a:pt x="1" y="12789"/>
                        </a:cubicBezTo>
                        <a:lnTo>
                          <a:pt x="287" y="44222"/>
                        </a:lnTo>
                        <a:cubicBezTo>
                          <a:pt x="382" y="44126"/>
                          <a:pt x="9907" y="40697"/>
                          <a:pt x="15718" y="25457"/>
                        </a:cubicBezTo>
                        <a:close/>
                      </a:path>
                    </a:pathLst>
                  </a:custGeom>
                  <a:solidFill>
                    <a:srgbClr val="1D120C">
                      <a:alpha val="37000"/>
                    </a:srgb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grpSp>
              <p:nvGrpSpPr>
                <p:cNvPr id="878" name="Graphic 1">
                  <a:extLst>
                    <a:ext uri="{FF2B5EF4-FFF2-40B4-BE49-F238E27FC236}">
                      <a16:creationId xmlns:a16="http://schemas.microsoft.com/office/drawing/2014/main" id="{D6F30B7E-B4B8-46A1-9E5B-1DA45559C06F}"/>
                    </a:ext>
                  </a:extLst>
                </p:cNvPr>
                <p:cNvGrpSpPr/>
                <p:nvPr/>
              </p:nvGrpSpPr>
              <p:grpSpPr>
                <a:xfrm>
                  <a:off x="5947314" y="3105150"/>
                  <a:ext cx="42195" cy="77533"/>
                  <a:chOff x="5947314" y="3105150"/>
                  <a:chExt cx="42195" cy="77533"/>
                </a:xfrm>
              </p:grpSpPr>
              <p:grpSp>
                <p:nvGrpSpPr>
                  <p:cNvPr id="912" name="Graphic 1">
                    <a:extLst>
                      <a:ext uri="{FF2B5EF4-FFF2-40B4-BE49-F238E27FC236}">
                        <a16:creationId xmlns:a16="http://schemas.microsoft.com/office/drawing/2014/main" id="{8DFA874B-3F4B-4929-9FAC-9E4582F3E73B}"/>
                      </a:ext>
                    </a:extLst>
                  </p:cNvPr>
                  <p:cNvGrpSpPr/>
                  <p:nvPr/>
                </p:nvGrpSpPr>
                <p:grpSpPr>
                  <a:xfrm>
                    <a:off x="5947314" y="3105150"/>
                    <a:ext cx="42195" cy="77533"/>
                    <a:chOff x="5947314" y="3105150"/>
                    <a:chExt cx="42195" cy="77533"/>
                  </a:xfrm>
                  <a:solidFill>
                    <a:srgbClr val="1D120C"/>
                  </a:solidFill>
                </p:grpSpPr>
                <p:sp>
                  <p:nvSpPr>
                    <p:cNvPr id="914" name="Freeform: Shape 913">
                      <a:extLst>
                        <a:ext uri="{FF2B5EF4-FFF2-40B4-BE49-F238E27FC236}">
                          <a16:creationId xmlns:a16="http://schemas.microsoft.com/office/drawing/2014/main" id="{25E9FDAB-5111-4AE8-A8C0-AE93339FC2C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47314" y="3105150"/>
                      <a:ext cx="38385" cy="74390"/>
                    </a:xfrm>
                    <a:custGeom>
                      <a:avLst/>
                      <a:gdLst>
                        <a:gd name="connsiteX0" fmla="*/ 21146 w 38385"/>
                        <a:gd name="connsiteY0" fmla="*/ 74390 h 74390"/>
                        <a:gd name="connsiteX1" fmla="*/ 17240 w 38385"/>
                        <a:gd name="connsiteY1" fmla="*/ 74390 h 74390"/>
                        <a:gd name="connsiteX2" fmla="*/ 0 w 38385"/>
                        <a:gd name="connsiteY2" fmla="*/ 57150 h 74390"/>
                        <a:gd name="connsiteX3" fmla="*/ 0 w 38385"/>
                        <a:gd name="connsiteY3" fmla="*/ 17240 h 74390"/>
                        <a:gd name="connsiteX4" fmla="*/ 17240 w 38385"/>
                        <a:gd name="connsiteY4" fmla="*/ 0 h 74390"/>
                        <a:gd name="connsiteX5" fmla="*/ 21146 w 38385"/>
                        <a:gd name="connsiteY5" fmla="*/ 0 h 74390"/>
                        <a:gd name="connsiteX6" fmla="*/ 38386 w 38385"/>
                        <a:gd name="connsiteY6" fmla="*/ 17240 h 74390"/>
                        <a:gd name="connsiteX7" fmla="*/ 38386 w 38385"/>
                        <a:gd name="connsiteY7" fmla="*/ 57150 h 74390"/>
                        <a:gd name="connsiteX8" fmla="*/ 21146 w 38385"/>
                        <a:gd name="connsiteY8" fmla="*/ 74390 h 743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38385" h="74390">
                          <a:moveTo>
                            <a:pt x="21146" y="74390"/>
                          </a:moveTo>
                          <a:lnTo>
                            <a:pt x="17240" y="74390"/>
                          </a:lnTo>
                          <a:cubicBezTo>
                            <a:pt x="7715" y="74390"/>
                            <a:pt x="0" y="66675"/>
                            <a:pt x="0" y="57150"/>
                          </a:cubicBezTo>
                          <a:lnTo>
                            <a:pt x="0" y="17240"/>
                          </a:lnTo>
                          <a:cubicBezTo>
                            <a:pt x="0" y="7715"/>
                            <a:pt x="7715" y="0"/>
                            <a:pt x="17240" y="0"/>
                          </a:cubicBezTo>
                          <a:lnTo>
                            <a:pt x="21146" y="0"/>
                          </a:lnTo>
                          <a:cubicBezTo>
                            <a:pt x="30671" y="0"/>
                            <a:pt x="38386" y="7715"/>
                            <a:pt x="38386" y="17240"/>
                          </a:cubicBezTo>
                          <a:lnTo>
                            <a:pt x="38386" y="57150"/>
                          </a:lnTo>
                          <a:cubicBezTo>
                            <a:pt x="38386" y="66675"/>
                            <a:pt x="30575" y="74390"/>
                            <a:pt x="21146" y="74390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915" name="Freeform: Shape 914">
                      <a:extLst>
                        <a:ext uri="{FF2B5EF4-FFF2-40B4-BE49-F238E27FC236}">
                          <a16:creationId xmlns:a16="http://schemas.microsoft.com/office/drawing/2014/main" id="{4851A1A0-0000-4F15-A43A-B5631107AAE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51981" y="3114198"/>
                      <a:ext cx="29051" cy="56197"/>
                    </a:xfrm>
                    <a:custGeom>
                      <a:avLst/>
                      <a:gdLst>
                        <a:gd name="connsiteX0" fmla="*/ 16002 w 29051"/>
                        <a:gd name="connsiteY0" fmla="*/ 56198 h 56197"/>
                        <a:gd name="connsiteX1" fmla="*/ 13049 w 29051"/>
                        <a:gd name="connsiteY1" fmla="*/ 56198 h 56197"/>
                        <a:gd name="connsiteX2" fmla="*/ 0 w 29051"/>
                        <a:gd name="connsiteY2" fmla="*/ 43148 h 56197"/>
                        <a:gd name="connsiteX3" fmla="*/ 0 w 29051"/>
                        <a:gd name="connsiteY3" fmla="*/ 13049 h 56197"/>
                        <a:gd name="connsiteX4" fmla="*/ 13049 w 29051"/>
                        <a:gd name="connsiteY4" fmla="*/ 0 h 56197"/>
                        <a:gd name="connsiteX5" fmla="*/ 16002 w 29051"/>
                        <a:gd name="connsiteY5" fmla="*/ 0 h 56197"/>
                        <a:gd name="connsiteX6" fmla="*/ 29051 w 29051"/>
                        <a:gd name="connsiteY6" fmla="*/ 13049 h 56197"/>
                        <a:gd name="connsiteX7" fmla="*/ 29051 w 29051"/>
                        <a:gd name="connsiteY7" fmla="*/ 43148 h 56197"/>
                        <a:gd name="connsiteX8" fmla="*/ 16002 w 29051"/>
                        <a:gd name="connsiteY8" fmla="*/ 56198 h 5619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29051" h="56197">
                          <a:moveTo>
                            <a:pt x="16002" y="56198"/>
                          </a:moveTo>
                          <a:lnTo>
                            <a:pt x="13049" y="56198"/>
                          </a:lnTo>
                          <a:cubicBezTo>
                            <a:pt x="5905" y="56198"/>
                            <a:pt x="0" y="50387"/>
                            <a:pt x="0" y="43148"/>
                          </a:cubicBezTo>
                          <a:lnTo>
                            <a:pt x="0" y="13049"/>
                          </a:lnTo>
                          <a:cubicBezTo>
                            <a:pt x="0" y="5906"/>
                            <a:pt x="5810" y="0"/>
                            <a:pt x="13049" y="0"/>
                          </a:cubicBezTo>
                          <a:lnTo>
                            <a:pt x="16002" y="0"/>
                          </a:lnTo>
                          <a:cubicBezTo>
                            <a:pt x="23146" y="0"/>
                            <a:pt x="29051" y="5810"/>
                            <a:pt x="29051" y="13049"/>
                          </a:cubicBezTo>
                          <a:lnTo>
                            <a:pt x="29051" y="43148"/>
                          </a:lnTo>
                          <a:cubicBezTo>
                            <a:pt x="28956" y="50387"/>
                            <a:pt x="23146" y="56198"/>
                            <a:pt x="16002" y="56198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916" name="Freeform: Shape 915">
                      <a:extLst>
                        <a:ext uri="{FF2B5EF4-FFF2-40B4-BE49-F238E27FC236}">
                          <a16:creationId xmlns:a16="http://schemas.microsoft.com/office/drawing/2014/main" id="{DEFD2ED6-7473-440D-A323-C18DE63E4AB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47314" y="3176397"/>
                      <a:ext cx="42195" cy="6286"/>
                    </a:xfrm>
                    <a:custGeom>
                      <a:avLst/>
                      <a:gdLst>
                        <a:gd name="connsiteX0" fmla="*/ 39053 w 42195"/>
                        <a:gd name="connsiteY0" fmla="*/ 0 h 6286"/>
                        <a:gd name="connsiteX1" fmla="*/ 3143 w 42195"/>
                        <a:gd name="connsiteY1" fmla="*/ 0 h 6286"/>
                        <a:gd name="connsiteX2" fmla="*/ 0 w 42195"/>
                        <a:gd name="connsiteY2" fmla="*/ 3143 h 6286"/>
                        <a:gd name="connsiteX3" fmla="*/ 0 w 42195"/>
                        <a:gd name="connsiteY3" fmla="*/ 3143 h 6286"/>
                        <a:gd name="connsiteX4" fmla="*/ 3143 w 42195"/>
                        <a:gd name="connsiteY4" fmla="*/ 6287 h 6286"/>
                        <a:gd name="connsiteX5" fmla="*/ 39053 w 42195"/>
                        <a:gd name="connsiteY5" fmla="*/ 6287 h 6286"/>
                        <a:gd name="connsiteX6" fmla="*/ 42196 w 42195"/>
                        <a:gd name="connsiteY6" fmla="*/ 3143 h 6286"/>
                        <a:gd name="connsiteX7" fmla="*/ 42196 w 42195"/>
                        <a:gd name="connsiteY7" fmla="*/ 3143 h 6286"/>
                        <a:gd name="connsiteX8" fmla="*/ 39053 w 42195"/>
                        <a:gd name="connsiteY8" fmla="*/ 0 h 628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42195" h="6286">
                          <a:moveTo>
                            <a:pt x="39053" y="0"/>
                          </a:moveTo>
                          <a:lnTo>
                            <a:pt x="3143" y="0"/>
                          </a:lnTo>
                          <a:cubicBezTo>
                            <a:pt x="1429" y="0"/>
                            <a:pt x="0" y="1429"/>
                            <a:pt x="0" y="3143"/>
                          </a:cubicBezTo>
                          <a:lnTo>
                            <a:pt x="0" y="3143"/>
                          </a:lnTo>
                          <a:cubicBezTo>
                            <a:pt x="0" y="4858"/>
                            <a:pt x="1429" y="6287"/>
                            <a:pt x="3143" y="6287"/>
                          </a:cubicBezTo>
                          <a:lnTo>
                            <a:pt x="39053" y="6287"/>
                          </a:lnTo>
                          <a:cubicBezTo>
                            <a:pt x="40767" y="6287"/>
                            <a:pt x="42196" y="4858"/>
                            <a:pt x="42196" y="3143"/>
                          </a:cubicBezTo>
                          <a:lnTo>
                            <a:pt x="42196" y="3143"/>
                          </a:lnTo>
                          <a:cubicBezTo>
                            <a:pt x="42196" y="1429"/>
                            <a:pt x="40767" y="0"/>
                            <a:pt x="39053" y="0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sp>
                <p:nvSpPr>
                  <p:cNvPr id="913" name="Freeform: Shape 912">
                    <a:extLst>
                      <a:ext uri="{FF2B5EF4-FFF2-40B4-BE49-F238E27FC236}">
                        <a16:creationId xmlns:a16="http://schemas.microsoft.com/office/drawing/2014/main" id="{E8B37247-10D2-42C0-87DD-B825B66C662D}"/>
                      </a:ext>
                    </a:extLst>
                  </p:cNvPr>
                  <p:cNvSpPr/>
                  <p:nvPr/>
                </p:nvSpPr>
                <p:spPr>
                  <a:xfrm>
                    <a:off x="5951884" y="3113696"/>
                    <a:ext cx="21103" cy="44221"/>
                  </a:xfrm>
                  <a:custGeom>
                    <a:avLst/>
                    <a:gdLst>
                      <a:gd name="connsiteX0" fmla="*/ 15718 w 21103"/>
                      <a:gd name="connsiteY0" fmla="*/ 25457 h 44221"/>
                      <a:gd name="connsiteX1" fmla="*/ 20956 w 21103"/>
                      <a:gd name="connsiteY1" fmla="*/ 7931 h 44221"/>
                      <a:gd name="connsiteX2" fmla="*/ 13527 w 21103"/>
                      <a:gd name="connsiteY2" fmla="*/ 26 h 44221"/>
                      <a:gd name="connsiteX3" fmla="*/ 11812 w 21103"/>
                      <a:gd name="connsiteY3" fmla="*/ 216 h 44221"/>
                      <a:gd name="connsiteX4" fmla="*/ 1 w 21103"/>
                      <a:gd name="connsiteY4" fmla="*/ 12789 h 44221"/>
                      <a:gd name="connsiteX5" fmla="*/ 287 w 21103"/>
                      <a:gd name="connsiteY5" fmla="*/ 44222 h 44221"/>
                      <a:gd name="connsiteX6" fmla="*/ 15718 w 21103"/>
                      <a:gd name="connsiteY6" fmla="*/ 25457 h 44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1103" h="44221">
                        <a:moveTo>
                          <a:pt x="15718" y="25457"/>
                        </a:moveTo>
                        <a:cubicBezTo>
                          <a:pt x="18385" y="18504"/>
                          <a:pt x="20004" y="12503"/>
                          <a:pt x="20956" y="7931"/>
                        </a:cubicBezTo>
                        <a:cubicBezTo>
                          <a:pt x="21909" y="3550"/>
                          <a:pt x="18099" y="-355"/>
                          <a:pt x="13527" y="26"/>
                        </a:cubicBezTo>
                        <a:lnTo>
                          <a:pt x="11812" y="216"/>
                        </a:lnTo>
                        <a:cubicBezTo>
                          <a:pt x="5050" y="788"/>
                          <a:pt x="-94" y="6312"/>
                          <a:pt x="1" y="12789"/>
                        </a:cubicBezTo>
                        <a:lnTo>
                          <a:pt x="287" y="44222"/>
                        </a:lnTo>
                        <a:cubicBezTo>
                          <a:pt x="382" y="44126"/>
                          <a:pt x="9907" y="40697"/>
                          <a:pt x="15718" y="25457"/>
                        </a:cubicBezTo>
                        <a:close/>
                      </a:path>
                    </a:pathLst>
                  </a:custGeom>
                  <a:solidFill>
                    <a:srgbClr val="1D120C">
                      <a:alpha val="37000"/>
                    </a:srgb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grpSp>
              <p:nvGrpSpPr>
                <p:cNvPr id="879" name="Graphic 1">
                  <a:extLst>
                    <a:ext uri="{FF2B5EF4-FFF2-40B4-BE49-F238E27FC236}">
                      <a16:creationId xmlns:a16="http://schemas.microsoft.com/office/drawing/2014/main" id="{B61A108D-7CB5-4FB3-934F-076E8937C143}"/>
                    </a:ext>
                  </a:extLst>
                </p:cNvPr>
                <p:cNvGrpSpPr/>
                <p:nvPr/>
              </p:nvGrpSpPr>
              <p:grpSpPr>
                <a:xfrm>
                  <a:off x="5905975" y="3119089"/>
                  <a:ext cx="72580" cy="39510"/>
                  <a:chOff x="5905975" y="3119089"/>
                  <a:chExt cx="72580" cy="39510"/>
                </a:xfrm>
                <a:solidFill>
                  <a:srgbClr val="1D120C"/>
                </a:solidFill>
              </p:grpSpPr>
              <p:grpSp>
                <p:nvGrpSpPr>
                  <p:cNvPr id="880" name="Graphic 1">
                    <a:extLst>
                      <a:ext uri="{FF2B5EF4-FFF2-40B4-BE49-F238E27FC236}">
                        <a16:creationId xmlns:a16="http://schemas.microsoft.com/office/drawing/2014/main" id="{5D3C97F5-580C-40B7-8796-D2B03D150664}"/>
                      </a:ext>
                    </a:extLst>
                  </p:cNvPr>
                  <p:cNvGrpSpPr/>
                  <p:nvPr/>
                </p:nvGrpSpPr>
                <p:grpSpPr>
                  <a:xfrm>
                    <a:off x="5963887" y="3140106"/>
                    <a:ext cx="8665" cy="6876"/>
                    <a:chOff x="5963887" y="3140106"/>
                    <a:chExt cx="8665" cy="6876"/>
                  </a:xfrm>
                  <a:solidFill>
                    <a:srgbClr val="1D120C"/>
                  </a:solidFill>
                </p:grpSpPr>
                <p:sp>
                  <p:nvSpPr>
                    <p:cNvPr id="908" name="Freeform: Shape 907">
                      <a:extLst>
                        <a:ext uri="{FF2B5EF4-FFF2-40B4-BE49-F238E27FC236}">
                          <a16:creationId xmlns:a16="http://schemas.microsoft.com/office/drawing/2014/main" id="{1CF50437-A48E-4494-8BC9-8E8B80F4762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65740" y="3140444"/>
                      <a:ext cx="5862" cy="6538"/>
                    </a:xfrm>
                    <a:custGeom>
                      <a:avLst/>
                      <a:gdLst>
                        <a:gd name="connsiteX0" fmla="*/ 3386 w 5862"/>
                        <a:gd name="connsiteY0" fmla="*/ 43 h 6538"/>
                        <a:gd name="connsiteX1" fmla="*/ 1576 w 5862"/>
                        <a:gd name="connsiteY1" fmla="*/ 1377 h 6538"/>
                        <a:gd name="connsiteX2" fmla="*/ 719 w 5862"/>
                        <a:gd name="connsiteY2" fmla="*/ 3472 h 6538"/>
                        <a:gd name="connsiteX3" fmla="*/ 1005 w 5862"/>
                        <a:gd name="connsiteY3" fmla="*/ 5473 h 6538"/>
                        <a:gd name="connsiteX4" fmla="*/ 2719 w 5862"/>
                        <a:gd name="connsiteY4" fmla="*/ 5473 h 6538"/>
                        <a:gd name="connsiteX5" fmla="*/ 5196 w 5862"/>
                        <a:gd name="connsiteY5" fmla="*/ 2139 h 6538"/>
                        <a:gd name="connsiteX6" fmla="*/ 4434 w 5862"/>
                        <a:gd name="connsiteY6" fmla="*/ 424 h 6538"/>
                        <a:gd name="connsiteX7" fmla="*/ 2148 w 5862"/>
                        <a:gd name="connsiteY7" fmla="*/ 710 h 6538"/>
                        <a:gd name="connsiteX8" fmla="*/ 4529 w 5862"/>
                        <a:gd name="connsiteY8" fmla="*/ 43 h 6538"/>
                        <a:gd name="connsiteX9" fmla="*/ 5862 w 5862"/>
                        <a:gd name="connsiteY9" fmla="*/ 2139 h 6538"/>
                        <a:gd name="connsiteX10" fmla="*/ 3195 w 5862"/>
                        <a:gd name="connsiteY10" fmla="*/ 6235 h 6538"/>
                        <a:gd name="connsiteX11" fmla="*/ 2529 w 5862"/>
                        <a:gd name="connsiteY11" fmla="*/ 6425 h 6538"/>
                        <a:gd name="connsiteX12" fmla="*/ 1862 w 5862"/>
                        <a:gd name="connsiteY12" fmla="*/ 6520 h 6538"/>
                        <a:gd name="connsiteX13" fmla="*/ 433 w 5862"/>
                        <a:gd name="connsiteY13" fmla="*/ 5949 h 6538"/>
                        <a:gd name="connsiteX14" fmla="*/ 147 w 5862"/>
                        <a:gd name="connsiteY14" fmla="*/ 3377 h 6538"/>
                        <a:gd name="connsiteX15" fmla="*/ 1195 w 5862"/>
                        <a:gd name="connsiteY15" fmla="*/ 1186 h 6538"/>
                        <a:gd name="connsiteX16" fmla="*/ 3386 w 5862"/>
                        <a:gd name="connsiteY16" fmla="*/ 43 h 653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</a:cxnLst>
                      <a:rect l="l" t="t" r="r" b="b"/>
                      <a:pathLst>
                        <a:path w="5862" h="6538">
                          <a:moveTo>
                            <a:pt x="3386" y="43"/>
                          </a:moveTo>
                          <a:cubicBezTo>
                            <a:pt x="2529" y="234"/>
                            <a:pt x="1957" y="805"/>
                            <a:pt x="1576" y="1377"/>
                          </a:cubicBezTo>
                          <a:cubicBezTo>
                            <a:pt x="1100" y="2044"/>
                            <a:pt x="909" y="2806"/>
                            <a:pt x="719" y="3472"/>
                          </a:cubicBezTo>
                          <a:cubicBezTo>
                            <a:pt x="624" y="4139"/>
                            <a:pt x="624" y="4996"/>
                            <a:pt x="1005" y="5473"/>
                          </a:cubicBezTo>
                          <a:cubicBezTo>
                            <a:pt x="1386" y="5949"/>
                            <a:pt x="2052" y="5758"/>
                            <a:pt x="2719" y="5473"/>
                          </a:cubicBezTo>
                          <a:cubicBezTo>
                            <a:pt x="4148" y="4901"/>
                            <a:pt x="5005" y="3568"/>
                            <a:pt x="5196" y="2139"/>
                          </a:cubicBezTo>
                          <a:cubicBezTo>
                            <a:pt x="5291" y="1472"/>
                            <a:pt x="5100" y="615"/>
                            <a:pt x="4434" y="424"/>
                          </a:cubicBezTo>
                          <a:cubicBezTo>
                            <a:pt x="3767" y="139"/>
                            <a:pt x="2910" y="424"/>
                            <a:pt x="2148" y="710"/>
                          </a:cubicBezTo>
                          <a:cubicBezTo>
                            <a:pt x="2814" y="329"/>
                            <a:pt x="3576" y="-147"/>
                            <a:pt x="4529" y="43"/>
                          </a:cubicBezTo>
                          <a:cubicBezTo>
                            <a:pt x="5482" y="329"/>
                            <a:pt x="5862" y="1377"/>
                            <a:pt x="5862" y="2139"/>
                          </a:cubicBezTo>
                          <a:cubicBezTo>
                            <a:pt x="5862" y="3853"/>
                            <a:pt x="4815" y="5473"/>
                            <a:pt x="3195" y="6235"/>
                          </a:cubicBezTo>
                          <a:cubicBezTo>
                            <a:pt x="3005" y="6330"/>
                            <a:pt x="2814" y="6425"/>
                            <a:pt x="2529" y="6425"/>
                          </a:cubicBezTo>
                          <a:cubicBezTo>
                            <a:pt x="2338" y="6520"/>
                            <a:pt x="2052" y="6520"/>
                            <a:pt x="1862" y="6520"/>
                          </a:cubicBezTo>
                          <a:cubicBezTo>
                            <a:pt x="1386" y="6616"/>
                            <a:pt x="814" y="6330"/>
                            <a:pt x="433" y="5949"/>
                          </a:cubicBezTo>
                          <a:cubicBezTo>
                            <a:pt x="-138" y="5092"/>
                            <a:pt x="-43" y="4234"/>
                            <a:pt x="147" y="3377"/>
                          </a:cubicBezTo>
                          <a:cubicBezTo>
                            <a:pt x="338" y="2615"/>
                            <a:pt x="719" y="1853"/>
                            <a:pt x="1195" y="1186"/>
                          </a:cubicBezTo>
                          <a:cubicBezTo>
                            <a:pt x="1767" y="520"/>
                            <a:pt x="2529" y="-52"/>
                            <a:pt x="3386" y="43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909" name="Freeform: Shape 908">
                      <a:extLst>
                        <a:ext uri="{FF2B5EF4-FFF2-40B4-BE49-F238E27FC236}">
                          <a16:creationId xmlns:a16="http://schemas.microsoft.com/office/drawing/2014/main" id="{C88FA77C-3828-418D-9723-C2D3128C0ED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63887" y="3141232"/>
                      <a:ext cx="2649" cy="3255"/>
                    </a:xfrm>
                    <a:custGeom>
                      <a:avLst/>
                      <a:gdLst>
                        <a:gd name="connsiteX0" fmla="*/ 0 w 2649"/>
                        <a:gd name="connsiteY0" fmla="*/ 1350 h 3255"/>
                        <a:gd name="connsiteX1" fmla="*/ 857 w 2649"/>
                        <a:gd name="connsiteY1" fmla="*/ 112 h 3255"/>
                        <a:gd name="connsiteX2" fmla="*/ 2476 w 2649"/>
                        <a:gd name="connsiteY2" fmla="*/ 684 h 3255"/>
                        <a:gd name="connsiteX3" fmla="*/ 2381 w 2649"/>
                        <a:gd name="connsiteY3" fmla="*/ 2303 h 3255"/>
                        <a:gd name="connsiteX4" fmla="*/ 1238 w 2649"/>
                        <a:gd name="connsiteY4" fmla="*/ 3255 h 3255"/>
                        <a:gd name="connsiteX5" fmla="*/ 1715 w 2649"/>
                        <a:gd name="connsiteY5" fmla="*/ 2017 h 3255"/>
                        <a:gd name="connsiteX6" fmla="*/ 1715 w 2649"/>
                        <a:gd name="connsiteY6" fmla="*/ 1065 h 3255"/>
                        <a:gd name="connsiteX7" fmla="*/ 1048 w 2649"/>
                        <a:gd name="connsiteY7" fmla="*/ 684 h 3255"/>
                        <a:gd name="connsiteX8" fmla="*/ 0 w 2649"/>
                        <a:gd name="connsiteY8" fmla="*/ 1350 h 325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2649" h="3255">
                          <a:moveTo>
                            <a:pt x="0" y="1350"/>
                          </a:moveTo>
                          <a:cubicBezTo>
                            <a:pt x="0" y="874"/>
                            <a:pt x="286" y="398"/>
                            <a:pt x="857" y="112"/>
                          </a:cubicBezTo>
                          <a:cubicBezTo>
                            <a:pt x="1429" y="-174"/>
                            <a:pt x="2191" y="112"/>
                            <a:pt x="2476" y="684"/>
                          </a:cubicBezTo>
                          <a:cubicBezTo>
                            <a:pt x="2762" y="1255"/>
                            <a:pt x="2667" y="1827"/>
                            <a:pt x="2381" y="2303"/>
                          </a:cubicBezTo>
                          <a:cubicBezTo>
                            <a:pt x="2095" y="2779"/>
                            <a:pt x="1715" y="3065"/>
                            <a:pt x="1238" y="3255"/>
                          </a:cubicBezTo>
                          <a:cubicBezTo>
                            <a:pt x="1429" y="2779"/>
                            <a:pt x="1619" y="2398"/>
                            <a:pt x="1715" y="2017"/>
                          </a:cubicBezTo>
                          <a:cubicBezTo>
                            <a:pt x="1810" y="1636"/>
                            <a:pt x="1810" y="1255"/>
                            <a:pt x="1715" y="1065"/>
                          </a:cubicBezTo>
                          <a:cubicBezTo>
                            <a:pt x="1619" y="779"/>
                            <a:pt x="1333" y="684"/>
                            <a:pt x="1048" y="684"/>
                          </a:cubicBezTo>
                          <a:cubicBezTo>
                            <a:pt x="667" y="684"/>
                            <a:pt x="381" y="969"/>
                            <a:pt x="0" y="1350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910" name="Freeform: Shape 909">
                      <a:extLst>
                        <a:ext uri="{FF2B5EF4-FFF2-40B4-BE49-F238E27FC236}">
                          <a16:creationId xmlns:a16="http://schemas.microsoft.com/office/drawing/2014/main" id="{64ED5C59-1B12-4D01-8669-4EA1624CC64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68840" y="3143463"/>
                      <a:ext cx="3712" cy="1786"/>
                    </a:xfrm>
                    <a:custGeom>
                      <a:avLst/>
                      <a:gdLst>
                        <a:gd name="connsiteX0" fmla="*/ 3429 w 3712"/>
                        <a:gd name="connsiteY0" fmla="*/ 1787 h 1786"/>
                        <a:gd name="connsiteX1" fmla="*/ 3048 w 3712"/>
                        <a:gd name="connsiteY1" fmla="*/ 834 h 1786"/>
                        <a:gd name="connsiteX2" fmla="*/ 2191 w 3712"/>
                        <a:gd name="connsiteY2" fmla="*/ 834 h 1786"/>
                        <a:gd name="connsiteX3" fmla="*/ 0 w 3712"/>
                        <a:gd name="connsiteY3" fmla="*/ 1787 h 1786"/>
                        <a:gd name="connsiteX4" fmla="*/ 762 w 3712"/>
                        <a:gd name="connsiteY4" fmla="*/ 739 h 1786"/>
                        <a:gd name="connsiteX5" fmla="*/ 2000 w 3712"/>
                        <a:gd name="connsiteY5" fmla="*/ 72 h 1786"/>
                        <a:gd name="connsiteX6" fmla="*/ 3524 w 3712"/>
                        <a:gd name="connsiteY6" fmla="*/ 453 h 1786"/>
                        <a:gd name="connsiteX7" fmla="*/ 3429 w 3712"/>
                        <a:gd name="connsiteY7" fmla="*/ 1787 h 178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3712" h="1786">
                          <a:moveTo>
                            <a:pt x="3429" y="1787"/>
                          </a:moveTo>
                          <a:cubicBezTo>
                            <a:pt x="3334" y="1406"/>
                            <a:pt x="3239" y="929"/>
                            <a:pt x="3048" y="834"/>
                          </a:cubicBezTo>
                          <a:cubicBezTo>
                            <a:pt x="2857" y="739"/>
                            <a:pt x="2572" y="739"/>
                            <a:pt x="2191" y="834"/>
                          </a:cubicBezTo>
                          <a:cubicBezTo>
                            <a:pt x="1524" y="1025"/>
                            <a:pt x="762" y="1310"/>
                            <a:pt x="0" y="1787"/>
                          </a:cubicBezTo>
                          <a:cubicBezTo>
                            <a:pt x="95" y="1310"/>
                            <a:pt x="381" y="1025"/>
                            <a:pt x="762" y="739"/>
                          </a:cubicBezTo>
                          <a:cubicBezTo>
                            <a:pt x="1143" y="453"/>
                            <a:pt x="1524" y="263"/>
                            <a:pt x="2000" y="72"/>
                          </a:cubicBezTo>
                          <a:cubicBezTo>
                            <a:pt x="2381" y="-23"/>
                            <a:pt x="3143" y="-118"/>
                            <a:pt x="3524" y="453"/>
                          </a:cubicBezTo>
                          <a:cubicBezTo>
                            <a:pt x="3905" y="929"/>
                            <a:pt x="3619" y="1406"/>
                            <a:pt x="3429" y="1787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911" name="Freeform: Shape 910">
                      <a:extLst>
                        <a:ext uri="{FF2B5EF4-FFF2-40B4-BE49-F238E27FC236}">
                          <a16:creationId xmlns:a16="http://schemas.microsoft.com/office/drawing/2014/main" id="{6E0D2BAC-B97B-4AD3-AE73-B15B40580A0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68551" y="3140106"/>
                      <a:ext cx="1908" cy="3047"/>
                    </a:xfrm>
                    <a:custGeom>
                      <a:avLst/>
                      <a:gdLst>
                        <a:gd name="connsiteX0" fmla="*/ 99 w 1908"/>
                        <a:gd name="connsiteY0" fmla="*/ 3048 h 3047"/>
                        <a:gd name="connsiteX1" fmla="*/ 290 w 1908"/>
                        <a:gd name="connsiteY1" fmla="*/ 1143 h 3047"/>
                        <a:gd name="connsiteX2" fmla="*/ 956 w 1908"/>
                        <a:gd name="connsiteY2" fmla="*/ 381 h 3047"/>
                        <a:gd name="connsiteX3" fmla="*/ 1909 w 1908"/>
                        <a:gd name="connsiteY3" fmla="*/ 0 h 3047"/>
                        <a:gd name="connsiteX4" fmla="*/ 1052 w 1908"/>
                        <a:gd name="connsiteY4" fmla="*/ 1524 h 3047"/>
                        <a:gd name="connsiteX5" fmla="*/ 99 w 1908"/>
                        <a:gd name="connsiteY5" fmla="*/ 3048 h 304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908" h="3047">
                          <a:moveTo>
                            <a:pt x="99" y="3048"/>
                          </a:moveTo>
                          <a:cubicBezTo>
                            <a:pt x="-91" y="2381"/>
                            <a:pt x="4" y="1714"/>
                            <a:pt x="290" y="1143"/>
                          </a:cubicBezTo>
                          <a:cubicBezTo>
                            <a:pt x="480" y="857"/>
                            <a:pt x="671" y="571"/>
                            <a:pt x="956" y="381"/>
                          </a:cubicBezTo>
                          <a:cubicBezTo>
                            <a:pt x="1242" y="190"/>
                            <a:pt x="1528" y="0"/>
                            <a:pt x="1909" y="0"/>
                          </a:cubicBezTo>
                          <a:cubicBezTo>
                            <a:pt x="1528" y="571"/>
                            <a:pt x="1337" y="1048"/>
                            <a:pt x="1052" y="1524"/>
                          </a:cubicBezTo>
                          <a:cubicBezTo>
                            <a:pt x="766" y="2000"/>
                            <a:pt x="575" y="2477"/>
                            <a:pt x="99" y="3048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881" name="Graphic 1">
                    <a:extLst>
                      <a:ext uri="{FF2B5EF4-FFF2-40B4-BE49-F238E27FC236}">
                        <a16:creationId xmlns:a16="http://schemas.microsoft.com/office/drawing/2014/main" id="{657A80C0-9A91-4010-80C1-5AB6F12937B8}"/>
                      </a:ext>
                    </a:extLst>
                  </p:cNvPr>
                  <p:cNvGrpSpPr/>
                  <p:nvPr/>
                </p:nvGrpSpPr>
                <p:grpSpPr>
                  <a:xfrm>
                    <a:off x="5958839" y="3149917"/>
                    <a:ext cx="16859" cy="7659"/>
                    <a:chOff x="5958839" y="3149917"/>
                    <a:chExt cx="16859" cy="7659"/>
                  </a:xfrm>
                  <a:solidFill>
                    <a:srgbClr val="1D120C"/>
                  </a:solidFill>
                </p:grpSpPr>
                <p:sp>
                  <p:nvSpPr>
                    <p:cNvPr id="901" name="Freeform: Shape 900">
                      <a:extLst>
                        <a:ext uri="{FF2B5EF4-FFF2-40B4-BE49-F238E27FC236}">
                          <a16:creationId xmlns:a16="http://schemas.microsoft.com/office/drawing/2014/main" id="{1AD13573-9EE6-4C54-BC40-C9616DE6A22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58839" y="3151536"/>
                      <a:ext cx="16859" cy="4609"/>
                    </a:xfrm>
                    <a:custGeom>
                      <a:avLst/>
                      <a:gdLst>
                        <a:gd name="connsiteX0" fmla="*/ 4572 w 16859"/>
                        <a:gd name="connsiteY0" fmla="*/ 2477 h 4609"/>
                        <a:gd name="connsiteX1" fmla="*/ 7239 w 16859"/>
                        <a:gd name="connsiteY1" fmla="*/ 1048 h 4609"/>
                        <a:gd name="connsiteX2" fmla="*/ 10382 w 16859"/>
                        <a:gd name="connsiteY2" fmla="*/ 762 h 4609"/>
                        <a:gd name="connsiteX3" fmla="*/ 16574 w 16859"/>
                        <a:gd name="connsiteY3" fmla="*/ 1715 h 4609"/>
                        <a:gd name="connsiteX4" fmla="*/ 16859 w 16859"/>
                        <a:gd name="connsiteY4" fmla="*/ 2096 h 4609"/>
                        <a:gd name="connsiteX5" fmla="*/ 16764 w 16859"/>
                        <a:gd name="connsiteY5" fmla="*/ 2191 h 4609"/>
                        <a:gd name="connsiteX6" fmla="*/ 12859 w 16859"/>
                        <a:gd name="connsiteY6" fmla="*/ 4096 h 4609"/>
                        <a:gd name="connsiteX7" fmla="*/ 8573 w 16859"/>
                        <a:gd name="connsiteY7" fmla="*/ 4191 h 4609"/>
                        <a:gd name="connsiteX8" fmla="*/ 4477 w 16859"/>
                        <a:gd name="connsiteY8" fmla="*/ 3429 h 4609"/>
                        <a:gd name="connsiteX9" fmla="*/ 572 w 16859"/>
                        <a:gd name="connsiteY9" fmla="*/ 4572 h 4609"/>
                        <a:gd name="connsiteX10" fmla="*/ 572 w 16859"/>
                        <a:gd name="connsiteY10" fmla="*/ 4572 h 4609"/>
                        <a:gd name="connsiteX11" fmla="*/ 191 w 16859"/>
                        <a:gd name="connsiteY11" fmla="*/ 4382 h 4609"/>
                        <a:gd name="connsiteX12" fmla="*/ 191 w 16859"/>
                        <a:gd name="connsiteY12" fmla="*/ 4191 h 4609"/>
                        <a:gd name="connsiteX13" fmla="*/ 0 w 16859"/>
                        <a:gd name="connsiteY13" fmla="*/ 190 h 4609"/>
                        <a:gd name="connsiteX14" fmla="*/ 0 w 16859"/>
                        <a:gd name="connsiteY14" fmla="*/ 190 h 4609"/>
                        <a:gd name="connsiteX15" fmla="*/ 191 w 16859"/>
                        <a:gd name="connsiteY15" fmla="*/ 0 h 4609"/>
                        <a:gd name="connsiteX16" fmla="*/ 286 w 16859"/>
                        <a:gd name="connsiteY16" fmla="*/ 0 h 4609"/>
                        <a:gd name="connsiteX17" fmla="*/ 2858 w 16859"/>
                        <a:gd name="connsiteY17" fmla="*/ 667 h 4609"/>
                        <a:gd name="connsiteX18" fmla="*/ 4001 w 16859"/>
                        <a:gd name="connsiteY18" fmla="*/ 1334 h 4609"/>
                        <a:gd name="connsiteX19" fmla="*/ 4572 w 16859"/>
                        <a:gd name="connsiteY19" fmla="*/ 2477 h 4609"/>
                        <a:gd name="connsiteX20" fmla="*/ 4572 w 16859"/>
                        <a:gd name="connsiteY20" fmla="*/ 2477 h 4609"/>
                        <a:gd name="connsiteX21" fmla="*/ 3905 w 16859"/>
                        <a:gd name="connsiteY21" fmla="*/ 1524 h 4609"/>
                        <a:gd name="connsiteX22" fmla="*/ 2762 w 16859"/>
                        <a:gd name="connsiteY22" fmla="*/ 952 h 4609"/>
                        <a:gd name="connsiteX23" fmla="*/ 191 w 16859"/>
                        <a:gd name="connsiteY23" fmla="*/ 476 h 4609"/>
                        <a:gd name="connsiteX24" fmla="*/ 476 w 16859"/>
                        <a:gd name="connsiteY24" fmla="*/ 190 h 4609"/>
                        <a:gd name="connsiteX25" fmla="*/ 857 w 16859"/>
                        <a:gd name="connsiteY25" fmla="*/ 4382 h 4609"/>
                        <a:gd name="connsiteX26" fmla="*/ 476 w 16859"/>
                        <a:gd name="connsiteY26" fmla="*/ 4001 h 4609"/>
                        <a:gd name="connsiteX27" fmla="*/ 4572 w 16859"/>
                        <a:gd name="connsiteY27" fmla="*/ 2667 h 4609"/>
                        <a:gd name="connsiteX28" fmla="*/ 8763 w 16859"/>
                        <a:gd name="connsiteY28" fmla="*/ 3334 h 4609"/>
                        <a:gd name="connsiteX29" fmla="*/ 12954 w 16859"/>
                        <a:gd name="connsiteY29" fmla="*/ 3239 h 4609"/>
                        <a:gd name="connsiteX30" fmla="*/ 16383 w 16859"/>
                        <a:gd name="connsiteY30" fmla="*/ 1715 h 4609"/>
                        <a:gd name="connsiteX31" fmla="*/ 16574 w 16859"/>
                        <a:gd name="connsiteY31" fmla="*/ 2191 h 4609"/>
                        <a:gd name="connsiteX32" fmla="*/ 10573 w 16859"/>
                        <a:gd name="connsiteY32" fmla="*/ 1048 h 4609"/>
                        <a:gd name="connsiteX33" fmla="*/ 7334 w 16859"/>
                        <a:gd name="connsiteY33" fmla="*/ 1238 h 4609"/>
                        <a:gd name="connsiteX34" fmla="*/ 4572 w 16859"/>
                        <a:gd name="connsiteY34" fmla="*/ 2477 h 460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</a:cxnLst>
                      <a:rect l="l" t="t" r="r" b="b"/>
                      <a:pathLst>
                        <a:path w="16859" h="4609">
                          <a:moveTo>
                            <a:pt x="4572" y="2477"/>
                          </a:moveTo>
                          <a:cubicBezTo>
                            <a:pt x="5239" y="1715"/>
                            <a:pt x="6286" y="1238"/>
                            <a:pt x="7239" y="1048"/>
                          </a:cubicBezTo>
                          <a:cubicBezTo>
                            <a:pt x="8287" y="762"/>
                            <a:pt x="9335" y="762"/>
                            <a:pt x="10382" y="762"/>
                          </a:cubicBezTo>
                          <a:cubicBezTo>
                            <a:pt x="12478" y="857"/>
                            <a:pt x="14573" y="1143"/>
                            <a:pt x="16574" y="1715"/>
                          </a:cubicBezTo>
                          <a:cubicBezTo>
                            <a:pt x="16764" y="1810"/>
                            <a:pt x="16859" y="2000"/>
                            <a:pt x="16859" y="2096"/>
                          </a:cubicBezTo>
                          <a:cubicBezTo>
                            <a:pt x="16859" y="2096"/>
                            <a:pt x="16859" y="2191"/>
                            <a:pt x="16764" y="2191"/>
                          </a:cubicBezTo>
                          <a:cubicBezTo>
                            <a:pt x="15811" y="3524"/>
                            <a:pt x="14192" y="3905"/>
                            <a:pt x="12859" y="4096"/>
                          </a:cubicBezTo>
                          <a:cubicBezTo>
                            <a:pt x="11430" y="4286"/>
                            <a:pt x="10001" y="4286"/>
                            <a:pt x="8573" y="4191"/>
                          </a:cubicBezTo>
                          <a:cubicBezTo>
                            <a:pt x="7049" y="4191"/>
                            <a:pt x="5715" y="3239"/>
                            <a:pt x="4477" y="3429"/>
                          </a:cubicBezTo>
                          <a:cubicBezTo>
                            <a:pt x="3143" y="3620"/>
                            <a:pt x="1810" y="4096"/>
                            <a:pt x="572" y="4572"/>
                          </a:cubicBezTo>
                          <a:lnTo>
                            <a:pt x="572" y="4572"/>
                          </a:lnTo>
                          <a:cubicBezTo>
                            <a:pt x="381" y="4667"/>
                            <a:pt x="191" y="4572"/>
                            <a:pt x="191" y="4382"/>
                          </a:cubicBezTo>
                          <a:cubicBezTo>
                            <a:pt x="191" y="4286"/>
                            <a:pt x="191" y="4286"/>
                            <a:pt x="191" y="4191"/>
                          </a:cubicBezTo>
                          <a:cubicBezTo>
                            <a:pt x="572" y="2953"/>
                            <a:pt x="286" y="1524"/>
                            <a:pt x="0" y="190"/>
                          </a:cubicBezTo>
                          <a:lnTo>
                            <a:pt x="0" y="190"/>
                          </a:lnTo>
                          <a:cubicBezTo>
                            <a:pt x="0" y="95"/>
                            <a:pt x="95" y="0"/>
                            <a:pt x="191" y="0"/>
                          </a:cubicBezTo>
                          <a:cubicBezTo>
                            <a:pt x="191" y="0"/>
                            <a:pt x="286" y="0"/>
                            <a:pt x="286" y="0"/>
                          </a:cubicBezTo>
                          <a:cubicBezTo>
                            <a:pt x="1143" y="190"/>
                            <a:pt x="2000" y="381"/>
                            <a:pt x="2858" y="667"/>
                          </a:cubicBezTo>
                          <a:cubicBezTo>
                            <a:pt x="3239" y="857"/>
                            <a:pt x="3715" y="1048"/>
                            <a:pt x="4001" y="1334"/>
                          </a:cubicBezTo>
                          <a:cubicBezTo>
                            <a:pt x="4286" y="1619"/>
                            <a:pt x="4572" y="2000"/>
                            <a:pt x="4572" y="2477"/>
                          </a:cubicBezTo>
                          <a:close/>
                          <a:moveTo>
                            <a:pt x="4572" y="2477"/>
                          </a:moveTo>
                          <a:cubicBezTo>
                            <a:pt x="4572" y="2000"/>
                            <a:pt x="4191" y="1715"/>
                            <a:pt x="3905" y="1524"/>
                          </a:cubicBezTo>
                          <a:cubicBezTo>
                            <a:pt x="3524" y="1238"/>
                            <a:pt x="3143" y="1048"/>
                            <a:pt x="2762" y="952"/>
                          </a:cubicBezTo>
                          <a:cubicBezTo>
                            <a:pt x="1905" y="667"/>
                            <a:pt x="1048" y="571"/>
                            <a:pt x="191" y="476"/>
                          </a:cubicBezTo>
                          <a:lnTo>
                            <a:pt x="476" y="190"/>
                          </a:lnTo>
                          <a:cubicBezTo>
                            <a:pt x="762" y="1524"/>
                            <a:pt x="1143" y="2953"/>
                            <a:pt x="857" y="4382"/>
                          </a:cubicBezTo>
                          <a:lnTo>
                            <a:pt x="476" y="4001"/>
                          </a:lnTo>
                          <a:cubicBezTo>
                            <a:pt x="1810" y="3429"/>
                            <a:pt x="3048" y="2953"/>
                            <a:pt x="4572" y="2667"/>
                          </a:cubicBezTo>
                          <a:cubicBezTo>
                            <a:pt x="6191" y="2477"/>
                            <a:pt x="7430" y="3429"/>
                            <a:pt x="8763" y="3334"/>
                          </a:cubicBezTo>
                          <a:cubicBezTo>
                            <a:pt x="10192" y="3334"/>
                            <a:pt x="11525" y="3429"/>
                            <a:pt x="12954" y="3239"/>
                          </a:cubicBezTo>
                          <a:cubicBezTo>
                            <a:pt x="14288" y="3048"/>
                            <a:pt x="15716" y="2667"/>
                            <a:pt x="16383" y="1715"/>
                          </a:cubicBezTo>
                          <a:lnTo>
                            <a:pt x="16574" y="2191"/>
                          </a:lnTo>
                          <a:cubicBezTo>
                            <a:pt x="14669" y="1619"/>
                            <a:pt x="12573" y="1238"/>
                            <a:pt x="10573" y="1048"/>
                          </a:cubicBezTo>
                          <a:cubicBezTo>
                            <a:pt x="9335" y="1143"/>
                            <a:pt x="8287" y="1143"/>
                            <a:pt x="7334" y="1238"/>
                          </a:cubicBezTo>
                          <a:cubicBezTo>
                            <a:pt x="6286" y="1429"/>
                            <a:pt x="5334" y="1810"/>
                            <a:pt x="4572" y="2477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902" name="Freeform: Shape 901">
                      <a:extLst>
                        <a:ext uri="{FF2B5EF4-FFF2-40B4-BE49-F238E27FC236}">
                          <a16:creationId xmlns:a16="http://schemas.microsoft.com/office/drawing/2014/main" id="{97AFAE74-562C-4DBA-99EB-72633C6E2F3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65149" y="3149917"/>
                      <a:ext cx="8358" cy="4476"/>
                    </a:xfrm>
                    <a:custGeom>
                      <a:avLst/>
                      <a:gdLst>
                        <a:gd name="connsiteX0" fmla="*/ 3405 w 8358"/>
                        <a:gd name="connsiteY0" fmla="*/ 4477 h 4476"/>
                        <a:gd name="connsiteX1" fmla="*/ 71 w 8358"/>
                        <a:gd name="connsiteY1" fmla="*/ 857 h 4476"/>
                        <a:gd name="connsiteX2" fmla="*/ 71 w 8358"/>
                        <a:gd name="connsiteY2" fmla="*/ 476 h 4476"/>
                        <a:gd name="connsiteX3" fmla="*/ 357 w 8358"/>
                        <a:gd name="connsiteY3" fmla="*/ 476 h 4476"/>
                        <a:gd name="connsiteX4" fmla="*/ 357 w 8358"/>
                        <a:gd name="connsiteY4" fmla="*/ 476 h 4476"/>
                        <a:gd name="connsiteX5" fmla="*/ 2929 w 8358"/>
                        <a:gd name="connsiteY5" fmla="*/ 1143 h 4476"/>
                        <a:gd name="connsiteX6" fmla="*/ 2929 w 8358"/>
                        <a:gd name="connsiteY6" fmla="*/ 1143 h 4476"/>
                        <a:gd name="connsiteX7" fmla="*/ 2453 w 8358"/>
                        <a:gd name="connsiteY7" fmla="*/ 1524 h 4476"/>
                        <a:gd name="connsiteX8" fmla="*/ 2548 w 8358"/>
                        <a:gd name="connsiteY8" fmla="*/ 857 h 4476"/>
                        <a:gd name="connsiteX9" fmla="*/ 2643 w 8358"/>
                        <a:gd name="connsiteY9" fmla="*/ 381 h 4476"/>
                        <a:gd name="connsiteX10" fmla="*/ 2643 w 8358"/>
                        <a:gd name="connsiteY10" fmla="*/ 286 h 4476"/>
                        <a:gd name="connsiteX11" fmla="*/ 2929 w 8358"/>
                        <a:gd name="connsiteY11" fmla="*/ 0 h 4476"/>
                        <a:gd name="connsiteX12" fmla="*/ 3119 w 8358"/>
                        <a:gd name="connsiteY12" fmla="*/ 0 h 4476"/>
                        <a:gd name="connsiteX13" fmla="*/ 3881 w 8358"/>
                        <a:gd name="connsiteY13" fmla="*/ 667 h 4476"/>
                        <a:gd name="connsiteX14" fmla="*/ 4072 w 8358"/>
                        <a:gd name="connsiteY14" fmla="*/ 857 h 4476"/>
                        <a:gd name="connsiteX15" fmla="*/ 4453 w 8358"/>
                        <a:gd name="connsiteY15" fmla="*/ 1238 h 4476"/>
                        <a:gd name="connsiteX16" fmla="*/ 4834 w 8358"/>
                        <a:gd name="connsiteY16" fmla="*/ 1619 h 4476"/>
                        <a:gd name="connsiteX17" fmla="*/ 5596 w 8358"/>
                        <a:gd name="connsiteY17" fmla="*/ 1429 h 4476"/>
                        <a:gd name="connsiteX18" fmla="*/ 5786 w 8358"/>
                        <a:gd name="connsiteY18" fmla="*/ 1429 h 4476"/>
                        <a:gd name="connsiteX19" fmla="*/ 5882 w 8358"/>
                        <a:gd name="connsiteY19" fmla="*/ 1524 h 4476"/>
                        <a:gd name="connsiteX20" fmla="*/ 6072 w 8358"/>
                        <a:gd name="connsiteY20" fmla="*/ 1619 h 4476"/>
                        <a:gd name="connsiteX21" fmla="*/ 6358 w 8358"/>
                        <a:gd name="connsiteY21" fmla="*/ 1905 h 4476"/>
                        <a:gd name="connsiteX22" fmla="*/ 6929 w 8358"/>
                        <a:gd name="connsiteY22" fmla="*/ 2477 h 4476"/>
                        <a:gd name="connsiteX23" fmla="*/ 8358 w 8358"/>
                        <a:gd name="connsiteY23" fmla="*/ 3239 h 4476"/>
                        <a:gd name="connsiteX24" fmla="*/ 6834 w 8358"/>
                        <a:gd name="connsiteY24" fmla="*/ 2667 h 4476"/>
                        <a:gd name="connsiteX25" fmla="*/ 6167 w 8358"/>
                        <a:gd name="connsiteY25" fmla="*/ 2191 h 4476"/>
                        <a:gd name="connsiteX26" fmla="*/ 5882 w 8358"/>
                        <a:gd name="connsiteY26" fmla="*/ 2000 h 4476"/>
                        <a:gd name="connsiteX27" fmla="*/ 5786 w 8358"/>
                        <a:gd name="connsiteY27" fmla="*/ 1905 h 4476"/>
                        <a:gd name="connsiteX28" fmla="*/ 5691 w 8358"/>
                        <a:gd name="connsiteY28" fmla="*/ 1905 h 4476"/>
                        <a:gd name="connsiteX29" fmla="*/ 5691 w 8358"/>
                        <a:gd name="connsiteY29" fmla="*/ 1905 h 4476"/>
                        <a:gd name="connsiteX30" fmla="*/ 4929 w 8358"/>
                        <a:gd name="connsiteY30" fmla="*/ 2191 h 4476"/>
                        <a:gd name="connsiteX31" fmla="*/ 4548 w 8358"/>
                        <a:gd name="connsiteY31" fmla="*/ 2096 h 4476"/>
                        <a:gd name="connsiteX32" fmla="*/ 4358 w 8358"/>
                        <a:gd name="connsiteY32" fmla="*/ 1905 h 4476"/>
                        <a:gd name="connsiteX33" fmla="*/ 4072 w 8358"/>
                        <a:gd name="connsiteY33" fmla="*/ 1619 h 4476"/>
                        <a:gd name="connsiteX34" fmla="*/ 3881 w 8358"/>
                        <a:gd name="connsiteY34" fmla="*/ 1429 h 4476"/>
                        <a:gd name="connsiteX35" fmla="*/ 3500 w 8358"/>
                        <a:gd name="connsiteY35" fmla="*/ 1143 h 4476"/>
                        <a:gd name="connsiteX36" fmla="*/ 3024 w 8358"/>
                        <a:gd name="connsiteY36" fmla="*/ 762 h 4476"/>
                        <a:gd name="connsiteX37" fmla="*/ 3500 w 8358"/>
                        <a:gd name="connsiteY37" fmla="*/ 381 h 4476"/>
                        <a:gd name="connsiteX38" fmla="*/ 3500 w 8358"/>
                        <a:gd name="connsiteY38" fmla="*/ 1048 h 4476"/>
                        <a:gd name="connsiteX39" fmla="*/ 3500 w 8358"/>
                        <a:gd name="connsiteY39" fmla="*/ 1524 h 4476"/>
                        <a:gd name="connsiteX40" fmla="*/ 3215 w 8358"/>
                        <a:gd name="connsiteY40" fmla="*/ 1905 h 4476"/>
                        <a:gd name="connsiteX41" fmla="*/ 3119 w 8358"/>
                        <a:gd name="connsiteY41" fmla="*/ 1905 h 4476"/>
                        <a:gd name="connsiteX42" fmla="*/ 3119 w 8358"/>
                        <a:gd name="connsiteY42" fmla="*/ 1905 h 4476"/>
                        <a:gd name="connsiteX43" fmla="*/ 3119 w 8358"/>
                        <a:gd name="connsiteY43" fmla="*/ 1905 h 4476"/>
                        <a:gd name="connsiteX44" fmla="*/ 357 w 8358"/>
                        <a:gd name="connsiteY44" fmla="*/ 857 h 4476"/>
                        <a:gd name="connsiteX45" fmla="*/ 643 w 8358"/>
                        <a:gd name="connsiteY45" fmla="*/ 476 h 4476"/>
                        <a:gd name="connsiteX46" fmla="*/ 3405 w 8358"/>
                        <a:gd name="connsiteY46" fmla="*/ 4477 h 447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</a:cxnLst>
                      <a:rect l="l" t="t" r="r" b="b"/>
                      <a:pathLst>
                        <a:path w="8358" h="4476">
                          <a:moveTo>
                            <a:pt x="3405" y="4477"/>
                          </a:moveTo>
                          <a:cubicBezTo>
                            <a:pt x="2357" y="3143"/>
                            <a:pt x="1214" y="2096"/>
                            <a:pt x="71" y="857"/>
                          </a:cubicBezTo>
                          <a:cubicBezTo>
                            <a:pt x="-24" y="762"/>
                            <a:pt x="-24" y="572"/>
                            <a:pt x="71" y="476"/>
                          </a:cubicBezTo>
                          <a:cubicBezTo>
                            <a:pt x="167" y="381"/>
                            <a:pt x="262" y="381"/>
                            <a:pt x="357" y="476"/>
                          </a:cubicBezTo>
                          <a:lnTo>
                            <a:pt x="357" y="476"/>
                          </a:lnTo>
                          <a:cubicBezTo>
                            <a:pt x="1214" y="857"/>
                            <a:pt x="2072" y="1238"/>
                            <a:pt x="2929" y="1143"/>
                          </a:cubicBezTo>
                          <a:lnTo>
                            <a:pt x="2929" y="1143"/>
                          </a:lnTo>
                          <a:lnTo>
                            <a:pt x="2453" y="1524"/>
                          </a:lnTo>
                          <a:cubicBezTo>
                            <a:pt x="2453" y="1238"/>
                            <a:pt x="2548" y="1048"/>
                            <a:pt x="2548" y="857"/>
                          </a:cubicBezTo>
                          <a:cubicBezTo>
                            <a:pt x="2548" y="667"/>
                            <a:pt x="2643" y="572"/>
                            <a:pt x="2643" y="381"/>
                          </a:cubicBezTo>
                          <a:lnTo>
                            <a:pt x="2643" y="286"/>
                          </a:lnTo>
                          <a:cubicBezTo>
                            <a:pt x="2643" y="95"/>
                            <a:pt x="2738" y="0"/>
                            <a:pt x="2929" y="0"/>
                          </a:cubicBezTo>
                          <a:cubicBezTo>
                            <a:pt x="3024" y="0"/>
                            <a:pt x="3024" y="0"/>
                            <a:pt x="3119" y="0"/>
                          </a:cubicBezTo>
                          <a:cubicBezTo>
                            <a:pt x="3596" y="190"/>
                            <a:pt x="3691" y="476"/>
                            <a:pt x="3881" y="667"/>
                          </a:cubicBezTo>
                          <a:cubicBezTo>
                            <a:pt x="3977" y="762"/>
                            <a:pt x="4072" y="857"/>
                            <a:pt x="4072" y="857"/>
                          </a:cubicBezTo>
                          <a:cubicBezTo>
                            <a:pt x="4358" y="953"/>
                            <a:pt x="4358" y="1143"/>
                            <a:pt x="4453" y="1238"/>
                          </a:cubicBezTo>
                          <a:cubicBezTo>
                            <a:pt x="4643" y="1429"/>
                            <a:pt x="4834" y="1715"/>
                            <a:pt x="4834" y="1619"/>
                          </a:cubicBezTo>
                          <a:cubicBezTo>
                            <a:pt x="5024" y="1619"/>
                            <a:pt x="5215" y="1524"/>
                            <a:pt x="5596" y="1429"/>
                          </a:cubicBezTo>
                          <a:cubicBezTo>
                            <a:pt x="5596" y="1429"/>
                            <a:pt x="5786" y="1429"/>
                            <a:pt x="5786" y="1429"/>
                          </a:cubicBezTo>
                          <a:lnTo>
                            <a:pt x="5882" y="1524"/>
                          </a:lnTo>
                          <a:lnTo>
                            <a:pt x="6072" y="1619"/>
                          </a:lnTo>
                          <a:lnTo>
                            <a:pt x="6358" y="1905"/>
                          </a:lnTo>
                          <a:lnTo>
                            <a:pt x="6929" y="2477"/>
                          </a:lnTo>
                          <a:cubicBezTo>
                            <a:pt x="7310" y="2858"/>
                            <a:pt x="7787" y="3143"/>
                            <a:pt x="8358" y="3239"/>
                          </a:cubicBezTo>
                          <a:cubicBezTo>
                            <a:pt x="7787" y="3239"/>
                            <a:pt x="7310" y="2953"/>
                            <a:pt x="6834" y="2667"/>
                          </a:cubicBezTo>
                          <a:lnTo>
                            <a:pt x="6167" y="2191"/>
                          </a:lnTo>
                          <a:lnTo>
                            <a:pt x="5882" y="2000"/>
                          </a:lnTo>
                          <a:lnTo>
                            <a:pt x="5786" y="1905"/>
                          </a:lnTo>
                          <a:lnTo>
                            <a:pt x="5691" y="1905"/>
                          </a:lnTo>
                          <a:cubicBezTo>
                            <a:pt x="5691" y="1905"/>
                            <a:pt x="5786" y="1905"/>
                            <a:pt x="5691" y="1905"/>
                          </a:cubicBezTo>
                          <a:cubicBezTo>
                            <a:pt x="5501" y="2000"/>
                            <a:pt x="5310" y="2191"/>
                            <a:pt x="4929" y="2191"/>
                          </a:cubicBezTo>
                          <a:cubicBezTo>
                            <a:pt x="4834" y="2191"/>
                            <a:pt x="4739" y="2191"/>
                            <a:pt x="4548" y="2096"/>
                          </a:cubicBezTo>
                          <a:cubicBezTo>
                            <a:pt x="4453" y="2000"/>
                            <a:pt x="4358" y="2000"/>
                            <a:pt x="4358" y="1905"/>
                          </a:cubicBezTo>
                          <a:lnTo>
                            <a:pt x="4072" y="1619"/>
                          </a:lnTo>
                          <a:cubicBezTo>
                            <a:pt x="3977" y="1524"/>
                            <a:pt x="3881" y="1429"/>
                            <a:pt x="3881" y="1429"/>
                          </a:cubicBezTo>
                          <a:cubicBezTo>
                            <a:pt x="3691" y="1334"/>
                            <a:pt x="3596" y="1238"/>
                            <a:pt x="3500" y="1143"/>
                          </a:cubicBezTo>
                          <a:cubicBezTo>
                            <a:pt x="3310" y="953"/>
                            <a:pt x="3119" y="762"/>
                            <a:pt x="3024" y="762"/>
                          </a:cubicBezTo>
                          <a:lnTo>
                            <a:pt x="3500" y="381"/>
                          </a:lnTo>
                          <a:cubicBezTo>
                            <a:pt x="3596" y="667"/>
                            <a:pt x="3500" y="857"/>
                            <a:pt x="3500" y="1048"/>
                          </a:cubicBezTo>
                          <a:cubicBezTo>
                            <a:pt x="3500" y="1238"/>
                            <a:pt x="3405" y="1429"/>
                            <a:pt x="3500" y="1524"/>
                          </a:cubicBezTo>
                          <a:cubicBezTo>
                            <a:pt x="3500" y="1715"/>
                            <a:pt x="3405" y="1905"/>
                            <a:pt x="3215" y="1905"/>
                          </a:cubicBezTo>
                          <a:cubicBezTo>
                            <a:pt x="3215" y="1905"/>
                            <a:pt x="3119" y="1905"/>
                            <a:pt x="3119" y="1905"/>
                          </a:cubicBezTo>
                          <a:lnTo>
                            <a:pt x="3119" y="1905"/>
                          </a:lnTo>
                          <a:lnTo>
                            <a:pt x="3119" y="1905"/>
                          </a:lnTo>
                          <a:cubicBezTo>
                            <a:pt x="2072" y="1810"/>
                            <a:pt x="1119" y="1334"/>
                            <a:pt x="357" y="857"/>
                          </a:cubicBezTo>
                          <a:lnTo>
                            <a:pt x="643" y="476"/>
                          </a:lnTo>
                          <a:cubicBezTo>
                            <a:pt x="1500" y="1810"/>
                            <a:pt x="2548" y="3048"/>
                            <a:pt x="3405" y="4477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903" name="Freeform: Shape 902">
                      <a:extLst>
                        <a:ext uri="{FF2B5EF4-FFF2-40B4-BE49-F238E27FC236}">
                          <a16:creationId xmlns:a16="http://schemas.microsoft.com/office/drawing/2014/main" id="{D0B04293-18AE-49EE-BB86-BAA06FE8D4B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68322" y="3154775"/>
                      <a:ext cx="3661" cy="2801"/>
                    </a:xfrm>
                    <a:custGeom>
                      <a:avLst/>
                      <a:gdLst>
                        <a:gd name="connsiteX0" fmla="*/ 3662 w 3661"/>
                        <a:gd name="connsiteY0" fmla="*/ 0 h 2801"/>
                        <a:gd name="connsiteX1" fmla="*/ 2328 w 3661"/>
                        <a:gd name="connsiteY1" fmla="*/ 1714 h 2801"/>
                        <a:gd name="connsiteX2" fmla="*/ 519 w 3661"/>
                        <a:gd name="connsiteY2" fmla="*/ 2762 h 2801"/>
                        <a:gd name="connsiteX3" fmla="*/ 519 w 3661"/>
                        <a:gd name="connsiteY3" fmla="*/ 2762 h 2801"/>
                        <a:gd name="connsiteX4" fmla="*/ 42 w 3661"/>
                        <a:gd name="connsiteY4" fmla="*/ 2667 h 2801"/>
                        <a:gd name="connsiteX5" fmla="*/ 42 w 3661"/>
                        <a:gd name="connsiteY5" fmla="*/ 2476 h 2801"/>
                        <a:gd name="connsiteX6" fmla="*/ 519 w 3661"/>
                        <a:gd name="connsiteY6" fmla="*/ 1524 h 2801"/>
                        <a:gd name="connsiteX7" fmla="*/ 1376 w 3661"/>
                        <a:gd name="connsiteY7" fmla="*/ 857 h 2801"/>
                        <a:gd name="connsiteX8" fmla="*/ 804 w 3661"/>
                        <a:gd name="connsiteY8" fmla="*/ 2572 h 2801"/>
                        <a:gd name="connsiteX9" fmla="*/ 42 w 3661"/>
                        <a:gd name="connsiteY9" fmla="*/ 2191 h 2801"/>
                        <a:gd name="connsiteX10" fmla="*/ 3662 w 3661"/>
                        <a:gd name="connsiteY10" fmla="*/ 0 h 280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3661" h="2801">
                          <a:moveTo>
                            <a:pt x="3662" y="0"/>
                          </a:moveTo>
                          <a:cubicBezTo>
                            <a:pt x="3471" y="667"/>
                            <a:pt x="2900" y="1238"/>
                            <a:pt x="2328" y="1714"/>
                          </a:cubicBezTo>
                          <a:cubicBezTo>
                            <a:pt x="1757" y="2191"/>
                            <a:pt x="1090" y="2476"/>
                            <a:pt x="519" y="2762"/>
                          </a:cubicBezTo>
                          <a:lnTo>
                            <a:pt x="519" y="2762"/>
                          </a:lnTo>
                          <a:cubicBezTo>
                            <a:pt x="328" y="2858"/>
                            <a:pt x="138" y="2762"/>
                            <a:pt x="42" y="2667"/>
                          </a:cubicBezTo>
                          <a:cubicBezTo>
                            <a:pt x="42" y="2572"/>
                            <a:pt x="-53" y="2476"/>
                            <a:pt x="42" y="2476"/>
                          </a:cubicBezTo>
                          <a:cubicBezTo>
                            <a:pt x="138" y="2095"/>
                            <a:pt x="328" y="1810"/>
                            <a:pt x="519" y="1524"/>
                          </a:cubicBezTo>
                          <a:cubicBezTo>
                            <a:pt x="709" y="1238"/>
                            <a:pt x="995" y="1048"/>
                            <a:pt x="1376" y="857"/>
                          </a:cubicBezTo>
                          <a:cubicBezTo>
                            <a:pt x="995" y="1429"/>
                            <a:pt x="804" y="2000"/>
                            <a:pt x="804" y="2572"/>
                          </a:cubicBezTo>
                          <a:lnTo>
                            <a:pt x="42" y="2191"/>
                          </a:lnTo>
                          <a:cubicBezTo>
                            <a:pt x="1281" y="1238"/>
                            <a:pt x="2519" y="857"/>
                            <a:pt x="3662" y="0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904" name="Freeform: Shape 903">
                      <a:extLst>
                        <a:ext uri="{FF2B5EF4-FFF2-40B4-BE49-F238E27FC236}">
                          <a16:creationId xmlns:a16="http://schemas.microsoft.com/office/drawing/2014/main" id="{DA35DEA7-3796-4933-A97D-6685CE57D0C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71470" y="3152108"/>
                      <a:ext cx="2133" cy="3048"/>
                    </a:xfrm>
                    <a:custGeom>
                      <a:avLst/>
                      <a:gdLst>
                        <a:gd name="connsiteX0" fmla="*/ 2133 w 2133"/>
                        <a:gd name="connsiteY0" fmla="*/ 3048 h 3048"/>
                        <a:gd name="connsiteX1" fmla="*/ 990 w 2133"/>
                        <a:gd name="connsiteY1" fmla="*/ 2762 h 3048"/>
                        <a:gd name="connsiteX2" fmla="*/ 133 w 2133"/>
                        <a:gd name="connsiteY2" fmla="*/ 1905 h 3048"/>
                        <a:gd name="connsiteX3" fmla="*/ 228 w 2133"/>
                        <a:gd name="connsiteY3" fmla="*/ 667 h 3048"/>
                        <a:gd name="connsiteX4" fmla="*/ 1181 w 2133"/>
                        <a:gd name="connsiteY4" fmla="*/ 0 h 3048"/>
                        <a:gd name="connsiteX5" fmla="*/ 704 w 2133"/>
                        <a:gd name="connsiteY5" fmla="*/ 953 h 3048"/>
                        <a:gd name="connsiteX6" fmla="*/ 800 w 2133"/>
                        <a:gd name="connsiteY6" fmla="*/ 1619 h 3048"/>
                        <a:gd name="connsiteX7" fmla="*/ 2133 w 2133"/>
                        <a:gd name="connsiteY7" fmla="*/ 3048 h 304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2133" h="3048">
                          <a:moveTo>
                            <a:pt x="2133" y="3048"/>
                          </a:moveTo>
                          <a:cubicBezTo>
                            <a:pt x="1752" y="3048"/>
                            <a:pt x="1371" y="2953"/>
                            <a:pt x="990" y="2762"/>
                          </a:cubicBezTo>
                          <a:cubicBezTo>
                            <a:pt x="609" y="2572"/>
                            <a:pt x="323" y="2286"/>
                            <a:pt x="133" y="1905"/>
                          </a:cubicBezTo>
                          <a:cubicBezTo>
                            <a:pt x="-58" y="1524"/>
                            <a:pt x="-58" y="953"/>
                            <a:pt x="228" y="667"/>
                          </a:cubicBezTo>
                          <a:cubicBezTo>
                            <a:pt x="419" y="286"/>
                            <a:pt x="800" y="95"/>
                            <a:pt x="1181" y="0"/>
                          </a:cubicBezTo>
                          <a:cubicBezTo>
                            <a:pt x="895" y="381"/>
                            <a:pt x="800" y="667"/>
                            <a:pt x="704" y="953"/>
                          </a:cubicBezTo>
                          <a:cubicBezTo>
                            <a:pt x="704" y="1238"/>
                            <a:pt x="704" y="1429"/>
                            <a:pt x="800" y="1619"/>
                          </a:cubicBezTo>
                          <a:cubicBezTo>
                            <a:pt x="1085" y="2096"/>
                            <a:pt x="1562" y="2477"/>
                            <a:pt x="2133" y="3048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905" name="Freeform: Shape 904">
                      <a:extLst>
                        <a:ext uri="{FF2B5EF4-FFF2-40B4-BE49-F238E27FC236}">
                          <a16:creationId xmlns:a16="http://schemas.microsoft.com/office/drawing/2014/main" id="{6D2B3F0A-BFF0-457B-B8DD-539DC5FAED8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72936" y="3153727"/>
                      <a:ext cx="761" cy="797"/>
                    </a:xfrm>
                    <a:custGeom>
                      <a:avLst/>
                      <a:gdLst>
                        <a:gd name="connsiteX0" fmla="*/ 0 w 761"/>
                        <a:gd name="connsiteY0" fmla="*/ 476 h 797"/>
                        <a:gd name="connsiteX1" fmla="*/ 286 w 761"/>
                        <a:gd name="connsiteY1" fmla="*/ 0 h 797"/>
                        <a:gd name="connsiteX2" fmla="*/ 762 w 761"/>
                        <a:gd name="connsiteY2" fmla="*/ 286 h 797"/>
                        <a:gd name="connsiteX3" fmla="*/ 476 w 761"/>
                        <a:gd name="connsiteY3" fmla="*/ 762 h 797"/>
                        <a:gd name="connsiteX4" fmla="*/ 0 w 761"/>
                        <a:gd name="connsiteY4" fmla="*/ 476 h 79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761" h="797">
                          <a:moveTo>
                            <a:pt x="0" y="476"/>
                          </a:moveTo>
                          <a:cubicBezTo>
                            <a:pt x="95" y="190"/>
                            <a:pt x="190" y="95"/>
                            <a:pt x="286" y="0"/>
                          </a:cubicBezTo>
                          <a:cubicBezTo>
                            <a:pt x="381" y="0"/>
                            <a:pt x="476" y="0"/>
                            <a:pt x="762" y="286"/>
                          </a:cubicBezTo>
                          <a:cubicBezTo>
                            <a:pt x="762" y="667"/>
                            <a:pt x="667" y="762"/>
                            <a:pt x="476" y="762"/>
                          </a:cubicBezTo>
                          <a:cubicBezTo>
                            <a:pt x="381" y="857"/>
                            <a:pt x="190" y="762"/>
                            <a:pt x="0" y="476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906" name="Freeform: Shape 905">
                      <a:extLst>
                        <a:ext uri="{FF2B5EF4-FFF2-40B4-BE49-F238E27FC236}">
                          <a16:creationId xmlns:a16="http://schemas.microsoft.com/office/drawing/2014/main" id="{257F253C-F9C2-4E92-8B5D-77DC080CA10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65983" y="3153632"/>
                      <a:ext cx="3047" cy="761"/>
                    </a:xfrm>
                    <a:custGeom>
                      <a:avLst/>
                      <a:gdLst>
                        <a:gd name="connsiteX0" fmla="*/ 0 w 3047"/>
                        <a:gd name="connsiteY0" fmla="*/ 381 h 761"/>
                        <a:gd name="connsiteX1" fmla="*/ 1524 w 3047"/>
                        <a:gd name="connsiteY1" fmla="*/ 0 h 761"/>
                        <a:gd name="connsiteX2" fmla="*/ 3048 w 3047"/>
                        <a:gd name="connsiteY2" fmla="*/ 381 h 761"/>
                        <a:gd name="connsiteX3" fmla="*/ 1524 w 3047"/>
                        <a:gd name="connsiteY3" fmla="*/ 762 h 761"/>
                        <a:gd name="connsiteX4" fmla="*/ 0 w 3047"/>
                        <a:gd name="connsiteY4" fmla="*/ 381 h 76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3047" h="761">
                          <a:moveTo>
                            <a:pt x="0" y="381"/>
                          </a:moveTo>
                          <a:cubicBezTo>
                            <a:pt x="476" y="95"/>
                            <a:pt x="953" y="0"/>
                            <a:pt x="1524" y="0"/>
                          </a:cubicBezTo>
                          <a:cubicBezTo>
                            <a:pt x="2000" y="0"/>
                            <a:pt x="2477" y="95"/>
                            <a:pt x="3048" y="381"/>
                          </a:cubicBezTo>
                          <a:cubicBezTo>
                            <a:pt x="2572" y="667"/>
                            <a:pt x="2096" y="762"/>
                            <a:pt x="1524" y="762"/>
                          </a:cubicBezTo>
                          <a:cubicBezTo>
                            <a:pt x="1048" y="762"/>
                            <a:pt x="476" y="667"/>
                            <a:pt x="0" y="381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907" name="Freeform: Shape 906">
                      <a:extLst>
                        <a:ext uri="{FF2B5EF4-FFF2-40B4-BE49-F238E27FC236}">
                          <a16:creationId xmlns:a16="http://schemas.microsoft.com/office/drawing/2014/main" id="{4DB5813B-073B-462A-80BB-E1F622FB99D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59410" y="3153975"/>
                      <a:ext cx="4571" cy="870"/>
                    </a:xfrm>
                    <a:custGeom>
                      <a:avLst/>
                      <a:gdLst>
                        <a:gd name="connsiteX0" fmla="*/ 0 w 4571"/>
                        <a:gd name="connsiteY0" fmla="*/ 799 h 870"/>
                        <a:gd name="connsiteX1" fmla="*/ 2191 w 4571"/>
                        <a:gd name="connsiteY1" fmla="*/ 37 h 870"/>
                        <a:gd name="connsiteX2" fmla="*/ 4572 w 4571"/>
                        <a:gd name="connsiteY2" fmla="*/ 228 h 870"/>
                        <a:gd name="connsiteX3" fmla="*/ 2286 w 4571"/>
                        <a:gd name="connsiteY3" fmla="*/ 799 h 870"/>
                        <a:gd name="connsiteX4" fmla="*/ 0 w 4571"/>
                        <a:gd name="connsiteY4" fmla="*/ 799 h 87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4571" h="870">
                          <a:moveTo>
                            <a:pt x="0" y="799"/>
                          </a:moveTo>
                          <a:cubicBezTo>
                            <a:pt x="667" y="323"/>
                            <a:pt x="1429" y="133"/>
                            <a:pt x="2191" y="37"/>
                          </a:cubicBezTo>
                          <a:cubicBezTo>
                            <a:pt x="2953" y="-58"/>
                            <a:pt x="3715" y="37"/>
                            <a:pt x="4572" y="228"/>
                          </a:cubicBezTo>
                          <a:cubicBezTo>
                            <a:pt x="3810" y="609"/>
                            <a:pt x="3048" y="704"/>
                            <a:pt x="2286" y="799"/>
                          </a:cubicBezTo>
                          <a:cubicBezTo>
                            <a:pt x="1619" y="895"/>
                            <a:pt x="857" y="895"/>
                            <a:pt x="0" y="799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882" name="Graphic 1">
                    <a:extLst>
                      <a:ext uri="{FF2B5EF4-FFF2-40B4-BE49-F238E27FC236}">
                        <a16:creationId xmlns:a16="http://schemas.microsoft.com/office/drawing/2014/main" id="{DB92609B-8A50-4FAB-8223-3241A5217086}"/>
                      </a:ext>
                    </a:extLst>
                  </p:cNvPr>
                  <p:cNvGrpSpPr/>
                  <p:nvPr/>
                </p:nvGrpSpPr>
                <p:grpSpPr>
                  <a:xfrm>
                    <a:off x="5905975" y="3138117"/>
                    <a:ext cx="18097" cy="3726"/>
                    <a:chOff x="5905975" y="3138117"/>
                    <a:chExt cx="18097" cy="3726"/>
                  </a:xfrm>
                  <a:solidFill>
                    <a:srgbClr val="1D120C"/>
                  </a:solidFill>
                </p:grpSpPr>
                <p:sp>
                  <p:nvSpPr>
                    <p:cNvPr id="897" name="Freeform: Shape 896">
                      <a:extLst>
                        <a:ext uri="{FF2B5EF4-FFF2-40B4-BE49-F238E27FC236}">
                          <a16:creationId xmlns:a16="http://schemas.microsoft.com/office/drawing/2014/main" id="{F940EE75-CC25-4DE4-B3AA-30739A0CF49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05975" y="3138117"/>
                      <a:ext cx="12668" cy="2160"/>
                    </a:xfrm>
                    <a:custGeom>
                      <a:avLst/>
                      <a:gdLst>
                        <a:gd name="connsiteX0" fmla="*/ 0 w 12668"/>
                        <a:gd name="connsiteY0" fmla="*/ 2084 h 2160"/>
                        <a:gd name="connsiteX1" fmla="*/ 6191 w 12668"/>
                        <a:gd name="connsiteY1" fmla="*/ 370 h 2160"/>
                        <a:gd name="connsiteX2" fmla="*/ 12668 w 12668"/>
                        <a:gd name="connsiteY2" fmla="*/ 560 h 2160"/>
                        <a:gd name="connsiteX3" fmla="*/ 6286 w 12668"/>
                        <a:gd name="connsiteY3" fmla="*/ 1132 h 2160"/>
                        <a:gd name="connsiteX4" fmla="*/ 3239 w 12668"/>
                        <a:gd name="connsiteY4" fmla="*/ 1799 h 2160"/>
                        <a:gd name="connsiteX5" fmla="*/ 0 w 12668"/>
                        <a:gd name="connsiteY5" fmla="*/ 2084 h 216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2668" h="2160">
                          <a:moveTo>
                            <a:pt x="0" y="2084"/>
                          </a:moveTo>
                          <a:cubicBezTo>
                            <a:pt x="2191" y="1799"/>
                            <a:pt x="4001" y="751"/>
                            <a:pt x="6191" y="370"/>
                          </a:cubicBezTo>
                          <a:cubicBezTo>
                            <a:pt x="8287" y="-11"/>
                            <a:pt x="10668" y="-297"/>
                            <a:pt x="12668" y="560"/>
                          </a:cubicBezTo>
                          <a:cubicBezTo>
                            <a:pt x="10478" y="370"/>
                            <a:pt x="8477" y="751"/>
                            <a:pt x="6286" y="1132"/>
                          </a:cubicBezTo>
                          <a:cubicBezTo>
                            <a:pt x="5334" y="1322"/>
                            <a:pt x="4286" y="1608"/>
                            <a:pt x="3239" y="1799"/>
                          </a:cubicBezTo>
                          <a:cubicBezTo>
                            <a:pt x="2191" y="2084"/>
                            <a:pt x="1048" y="2275"/>
                            <a:pt x="0" y="2084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898" name="Freeform: Shape 897">
                      <a:extLst>
                        <a:ext uri="{FF2B5EF4-FFF2-40B4-BE49-F238E27FC236}">
                          <a16:creationId xmlns:a16="http://schemas.microsoft.com/office/drawing/2014/main" id="{1E414475-8E75-40A7-9631-10BB4E8A37F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08547" y="3139821"/>
                      <a:ext cx="9143" cy="2023"/>
                    </a:xfrm>
                    <a:custGeom>
                      <a:avLst/>
                      <a:gdLst>
                        <a:gd name="connsiteX0" fmla="*/ 0 w 9143"/>
                        <a:gd name="connsiteY0" fmla="*/ 0 h 2023"/>
                        <a:gd name="connsiteX1" fmla="*/ 2096 w 9143"/>
                        <a:gd name="connsiteY1" fmla="*/ 952 h 2023"/>
                        <a:gd name="connsiteX2" fmla="*/ 4381 w 9143"/>
                        <a:gd name="connsiteY2" fmla="*/ 1238 h 2023"/>
                        <a:gd name="connsiteX3" fmla="*/ 9144 w 9143"/>
                        <a:gd name="connsiteY3" fmla="*/ 1333 h 2023"/>
                        <a:gd name="connsiteX4" fmla="*/ 4286 w 9143"/>
                        <a:gd name="connsiteY4" fmla="*/ 2000 h 2023"/>
                        <a:gd name="connsiteX5" fmla="*/ 1810 w 9143"/>
                        <a:gd name="connsiteY5" fmla="*/ 1524 h 2023"/>
                        <a:gd name="connsiteX6" fmla="*/ 0 w 9143"/>
                        <a:gd name="connsiteY6" fmla="*/ 0 h 202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9143" h="2023">
                          <a:moveTo>
                            <a:pt x="0" y="0"/>
                          </a:moveTo>
                          <a:cubicBezTo>
                            <a:pt x="667" y="476"/>
                            <a:pt x="1333" y="762"/>
                            <a:pt x="2096" y="952"/>
                          </a:cubicBezTo>
                          <a:cubicBezTo>
                            <a:pt x="2857" y="1143"/>
                            <a:pt x="3620" y="1238"/>
                            <a:pt x="4381" y="1238"/>
                          </a:cubicBezTo>
                          <a:cubicBezTo>
                            <a:pt x="5905" y="1333"/>
                            <a:pt x="7525" y="1238"/>
                            <a:pt x="9144" y="1333"/>
                          </a:cubicBezTo>
                          <a:cubicBezTo>
                            <a:pt x="7620" y="1905"/>
                            <a:pt x="5905" y="2095"/>
                            <a:pt x="4286" y="2000"/>
                          </a:cubicBezTo>
                          <a:cubicBezTo>
                            <a:pt x="3429" y="1905"/>
                            <a:pt x="2572" y="1810"/>
                            <a:pt x="1810" y="1524"/>
                          </a:cubicBezTo>
                          <a:cubicBezTo>
                            <a:pt x="1143" y="1238"/>
                            <a:pt x="381" y="762"/>
                            <a:pt x="0" y="0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899" name="Freeform: Shape 898">
                      <a:extLst>
                        <a:ext uri="{FF2B5EF4-FFF2-40B4-BE49-F238E27FC236}">
                          <a16:creationId xmlns:a16="http://schemas.microsoft.com/office/drawing/2014/main" id="{4CD52E00-F633-4CEA-B0D9-36D3C95BEBC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13701" y="3138487"/>
                      <a:ext cx="3323" cy="2008"/>
                    </a:xfrm>
                    <a:custGeom>
                      <a:avLst/>
                      <a:gdLst>
                        <a:gd name="connsiteX0" fmla="*/ 180 w 3323"/>
                        <a:gd name="connsiteY0" fmla="*/ 190 h 2008"/>
                        <a:gd name="connsiteX1" fmla="*/ 657 w 3323"/>
                        <a:gd name="connsiteY1" fmla="*/ 1143 h 2008"/>
                        <a:gd name="connsiteX2" fmla="*/ 1609 w 3323"/>
                        <a:gd name="connsiteY2" fmla="*/ 1238 h 2008"/>
                        <a:gd name="connsiteX3" fmla="*/ 2562 w 3323"/>
                        <a:gd name="connsiteY3" fmla="*/ 952 h 2008"/>
                        <a:gd name="connsiteX4" fmla="*/ 3324 w 3323"/>
                        <a:gd name="connsiteY4" fmla="*/ 0 h 2008"/>
                        <a:gd name="connsiteX5" fmla="*/ 3038 w 3323"/>
                        <a:gd name="connsiteY5" fmla="*/ 1334 h 2008"/>
                        <a:gd name="connsiteX6" fmla="*/ 1704 w 3323"/>
                        <a:gd name="connsiteY6" fmla="*/ 2000 h 2008"/>
                        <a:gd name="connsiteX7" fmla="*/ 180 w 3323"/>
                        <a:gd name="connsiteY7" fmla="*/ 1619 h 2008"/>
                        <a:gd name="connsiteX8" fmla="*/ 180 w 3323"/>
                        <a:gd name="connsiteY8" fmla="*/ 190 h 200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3323" h="2008">
                          <a:moveTo>
                            <a:pt x="180" y="190"/>
                          </a:moveTo>
                          <a:cubicBezTo>
                            <a:pt x="276" y="571"/>
                            <a:pt x="466" y="1048"/>
                            <a:pt x="657" y="1143"/>
                          </a:cubicBezTo>
                          <a:cubicBezTo>
                            <a:pt x="942" y="1238"/>
                            <a:pt x="1228" y="1238"/>
                            <a:pt x="1609" y="1238"/>
                          </a:cubicBezTo>
                          <a:cubicBezTo>
                            <a:pt x="1990" y="1238"/>
                            <a:pt x="2371" y="1143"/>
                            <a:pt x="2562" y="952"/>
                          </a:cubicBezTo>
                          <a:cubicBezTo>
                            <a:pt x="2847" y="762"/>
                            <a:pt x="3038" y="381"/>
                            <a:pt x="3324" y="0"/>
                          </a:cubicBezTo>
                          <a:cubicBezTo>
                            <a:pt x="3324" y="476"/>
                            <a:pt x="3324" y="857"/>
                            <a:pt x="3038" y="1334"/>
                          </a:cubicBezTo>
                          <a:cubicBezTo>
                            <a:pt x="2752" y="1810"/>
                            <a:pt x="2085" y="2000"/>
                            <a:pt x="1704" y="2000"/>
                          </a:cubicBezTo>
                          <a:cubicBezTo>
                            <a:pt x="1228" y="2000"/>
                            <a:pt x="657" y="2096"/>
                            <a:pt x="180" y="1619"/>
                          </a:cubicBezTo>
                          <a:cubicBezTo>
                            <a:pt x="-105" y="1143"/>
                            <a:pt x="-10" y="571"/>
                            <a:pt x="180" y="190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900" name="Freeform: Shape 899">
                      <a:extLst>
                        <a:ext uri="{FF2B5EF4-FFF2-40B4-BE49-F238E27FC236}">
                          <a16:creationId xmlns:a16="http://schemas.microsoft.com/office/drawing/2014/main" id="{C5B12DCE-6305-480C-928A-0EFEE735A4B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18472" y="3138582"/>
                      <a:ext cx="5601" cy="2914"/>
                    </a:xfrm>
                    <a:custGeom>
                      <a:avLst/>
                      <a:gdLst>
                        <a:gd name="connsiteX0" fmla="*/ 77 w 5601"/>
                        <a:gd name="connsiteY0" fmla="*/ 0 h 2914"/>
                        <a:gd name="connsiteX1" fmla="*/ 934 w 5601"/>
                        <a:gd name="connsiteY1" fmla="*/ 1429 h 2914"/>
                        <a:gd name="connsiteX2" fmla="*/ 2077 w 5601"/>
                        <a:gd name="connsiteY2" fmla="*/ 2000 h 2914"/>
                        <a:gd name="connsiteX3" fmla="*/ 3887 w 5601"/>
                        <a:gd name="connsiteY3" fmla="*/ 2286 h 2914"/>
                        <a:gd name="connsiteX4" fmla="*/ 5601 w 5601"/>
                        <a:gd name="connsiteY4" fmla="*/ 2667 h 2914"/>
                        <a:gd name="connsiteX5" fmla="*/ 3791 w 5601"/>
                        <a:gd name="connsiteY5" fmla="*/ 2857 h 2914"/>
                        <a:gd name="connsiteX6" fmla="*/ 2077 w 5601"/>
                        <a:gd name="connsiteY6" fmla="*/ 2762 h 2914"/>
                        <a:gd name="connsiteX7" fmla="*/ 1029 w 5601"/>
                        <a:gd name="connsiteY7" fmla="*/ 2477 h 2914"/>
                        <a:gd name="connsiteX8" fmla="*/ 362 w 5601"/>
                        <a:gd name="connsiteY8" fmla="*/ 1715 h 2914"/>
                        <a:gd name="connsiteX9" fmla="*/ 77 w 5601"/>
                        <a:gd name="connsiteY9" fmla="*/ 0 h 291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5601" h="2914">
                          <a:moveTo>
                            <a:pt x="77" y="0"/>
                          </a:moveTo>
                          <a:cubicBezTo>
                            <a:pt x="172" y="571"/>
                            <a:pt x="553" y="1048"/>
                            <a:pt x="934" y="1429"/>
                          </a:cubicBezTo>
                          <a:cubicBezTo>
                            <a:pt x="1315" y="1810"/>
                            <a:pt x="1505" y="2000"/>
                            <a:pt x="2077" y="2000"/>
                          </a:cubicBezTo>
                          <a:cubicBezTo>
                            <a:pt x="2648" y="2000"/>
                            <a:pt x="3315" y="2096"/>
                            <a:pt x="3887" y="2286"/>
                          </a:cubicBezTo>
                          <a:cubicBezTo>
                            <a:pt x="4458" y="2477"/>
                            <a:pt x="5030" y="2572"/>
                            <a:pt x="5601" y="2667"/>
                          </a:cubicBezTo>
                          <a:cubicBezTo>
                            <a:pt x="5030" y="2953"/>
                            <a:pt x="4363" y="2953"/>
                            <a:pt x="3791" y="2857"/>
                          </a:cubicBezTo>
                          <a:cubicBezTo>
                            <a:pt x="3220" y="2857"/>
                            <a:pt x="2648" y="2762"/>
                            <a:pt x="2077" y="2762"/>
                          </a:cubicBezTo>
                          <a:cubicBezTo>
                            <a:pt x="1791" y="2762"/>
                            <a:pt x="1410" y="2667"/>
                            <a:pt x="1029" y="2477"/>
                          </a:cubicBezTo>
                          <a:cubicBezTo>
                            <a:pt x="743" y="2286"/>
                            <a:pt x="458" y="2000"/>
                            <a:pt x="362" y="1715"/>
                          </a:cubicBezTo>
                          <a:cubicBezTo>
                            <a:pt x="77" y="1238"/>
                            <a:pt x="-114" y="571"/>
                            <a:pt x="77" y="0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883" name="Graphic 1">
                    <a:extLst>
                      <a:ext uri="{FF2B5EF4-FFF2-40B4-BE49-F238E27FC236}">
                        <a16:creationId xmlns:a16="http://schemas.microsoft.com/office/drawing/2014/main" id="{B28912C8-EC32-4685-9585-8F095324E223}"/>
                      </a:ext>
                    </a:extLst>
                  </p:cNvPr>
                  <p:cNvGrpSpPr/>
                  <p:nvPr/>
                </p:nvGrpSpPr>
                <p:grpSpPr>
                  <a:xfrm>
                    <a:off x="5961958" y="3122089"/>
                    <a:ext cx="16597" cy="13888"/>
                    <a:chOff x="5961958" y="3122089"/>
                    <a:chExt cx="16597" cy="13888"/>
                  </a:xfrm>
                  <a:solidFill>
                    <a:srgbClr val="1D120C"/>
                  </a:solidFill>
                </p:grpSpPr>
                <p:sp>
                  <p:nvSpPr>
                    <p:cNvPr id="893" name="Freeform: Shape 892">
                      <a:extLst>
                        <a:ext uri="{FF2B5EF4-FFF2-40B4-BE49-F238E27FC236}">
                          <a16:creationId xmlns:a16="http://schemas.microsoft.com/office/drawing/2014/main" id="{1FF18CD0-C511-4A37-A4B1-0EC89580EAF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64512" y="3125621"/>
                      <a:ext cx="10043" cy="10356"/>
                    </a:xfrm>
                    <a:custGeom>
                      <a:avLst/>
                      <a:gdLst>
                        <a:gd name="connsiteX0" fmla="*/ 9948 w 10043"/>
                        <a:gd name="connsiteY0" fmla="*/ 9532 h 10356"/>
                        <a:gd name="connsiteX1" fmla="*/ 5186 w 10043"/>
                        <a:gd name="connsiteY1" fmla="*/ 9723 h 10356"/>
                        <a:gd name="connsiteX2" fmla="*/ 2805 w 10043"/>
                        <a:gd name="connsiteY2" fmla="*/ 9723 h 10356"/>
                        <a:gd name="connsiteX3" fmla="*/ 709 w 10043"/>
                        <a:gd name="connsiteY3" fmla="*/ 10199 h 10356"/>
                        <a:gd name="connsiteX4" fmla="*/ 423 w 10043"/>
                        <a:gd name="connsiteY4" fmla="*/ 9723 h 10356"/>
                        <a:gd name="connsiteX5" fmla="*/ 2709 w 10043"/>
                        <a:gd name="connsiteY5" fmla="*/ 8199 h 10356"/>
                        <a:gd name="connsiteX6" fmla="*/ 2900 w 10043"/>
                        <a:gd name="connsiteY6" fmla="*/ 8770 h 10356"/>
                        <a:gd name="connsiteX7" fmla="*/ 2328 w 10043"/>
                        <a:gd name="connsiteY7" fmla="*/ 8961 h 10356"/>
                        <a:gd name="connsiteX8" fmla="*/ 1662 w 10043"/>
                        <a:gd name="connsiteY8" fmla="*/ 8961 h 10356"/>
                        <a:gd name="connsiteX9" fmla="*/ 519 w 10043"/>
                        <a:gd name="connsiteY9" fmla="*/ 8104 h 10356"/>
                        <a:gd name="connsiteX10" fmla="*/ 42 w 10043"/>
                        <a:gd name="connsiteY10" fmla="*/ 5913 h 10356"/>
                        <a:gd name="connsiteX11" fmla="*/ 42 w 10043"/>
                        <a:gd name="connsiteY11" fmla="*/ 3722 h 10356"/>
                        <a:gd name="connsiteX12" fmla="*/ 233 w 10043"/>
                        <a:gd name="connsiteY12" fmla="*/ 1531 h 10356"/>
                        <a:gd name="connsiteX13" fmla="*/ 2233 w 10043"/>
                        <a:gd name="connsiteY13" fmla="*/ 7 h 10356"/>
                        <a:gd name="connsiteX14" fmla="*/ 4043 w 10043"/>
                        <a:gd name="connsiteY14" fmla="*/ 1722 h 10356"/>
                        <a:gd name="connsiteX15" fmla="*/ 4233 w 10043"/>
                        <a:gd name="connsiteY15" fmla="*/ 6103 h 10356"/>
                        <a:gd name="connsiteX16" fmla="*/ 3948 w 10043"/>
                        <a:gd name="connsiteY16" fmla="*/ 5818 h 10356"/>
                        <a:gd name="connsiteX17" fmla="*/ 6234 w 10043"/>
                        <a:gd name="connsiteY17" fmla="*/ 4484 h 10356"/>
                        <a:gd name="connsiteX18" fmla="*/ 7567 w 10043"/>
                        <a:gd name="connsiteY18" fmla="*/ 3627 h 10356"/>
                        <a:gd name="connsiteX19" fmla="*/ 9282 w 10043"/>
                        <a:gd name="connsiteY19" fmla="*/ 3913 h 10356"/>
                        <a:gd name="connsiteX20" fmla="*/ 9186 w 10043"/>
                        <a:gd name="connsiteY20" fmla="*/ 4770 h 10356"/>
                        <a:gd name="connsiteX21" fmla="*/ 8805 w 10043"/>
                        <a:gd name="connsiteY21" fmla="*/ 5437 h 10356"/>
                        <a:gd name="connsiteX22" fmla="*/ 8615 w 10043"/>
                        <a:gd name="connsiteY22" fmla="*/ 6675 h 10356"/>
                        <a:gd name="connsiteX23" fmla="*/ 10044 w 10043"/>
                        <a:gd name="connsiteY23" fmla="*/ 9151 h 10356"/>
                        <a:gd name="connsiteX24" fmla="*/ 8424 w 10043"/>
                        <a:gd name="connsiteY24" fmla="*/ 6675 h 10356"/>
                        <a:gd name="connsiteX25" fmla="*/ 8996 w 10043"/>
                        <a:gd name="connsiteY25" fmla="*/ 4008 h 10356"/>
                        <a:gd name="connsiteX26" fmla="*/ 7853 w 10043"/>
                        <a:gd name="connsiteY26" fmla="*/ 3913 h 10356"/>
                        <a:gd name="connsiteX27" fmla="*/ 6710 w 10043"/>
                        <a:gd name="connsiteY27" fmla="*/ 4675 h 10356"/>
                        <a:gd name="connsiteX28" fmla="*/ 5567 w 10043"/>
                        <a:gd name="connsiteY28" fmla="*/ 5627 h 10356"/>
                        <a:gd name="connsiteX29" fmla="*/ 3948 w 10043"/>
                        <a:gd name="connsiteY29" fmla="*/ 6294 h 10356"/>
                        <a:gd name="connsiteX30" fmla="*/ 3662 w 10043"/>
                        <a:gd name="connsiteY30" fmla="*/ 6008 h 10356"/>
                        <a:gd name="connsiteX31" fmla="*/ 3662 w 10043"/>
                        <a:gd name="connsiteY31" fmla="*/ 6008 h 10356"/>
                        <a:gd name="connsiteX32" fmla="*/ 3471 w 10043"/>
                        <a:gd name="connsiteY32" fmla="*/ 1817 h 10356"/>
                        <a:gd name="connsiteX33" fmla="*/ 2328 w 10043"/>
                        <a:gd name="connsiteY33" fmla="*/ 674 h 10356"/>
                        <a:gd name="connsiteX34" fmla="*/ 1185 w 10043"/>
                        <a:gd name="connsiteY34" fmla="*/ 1722 h 10356"/>
                        <a:gd name="connsiteX35" fmla="*/ 995 w 10043"/>
                        <a:gd name="connsiteY35" fmla="*/ 3722 h 10356"/>
                        <a:gd name="connsiteX36" fmla="*/ 995 w 10043"/>
                        <a:gd name="connsiteY36" fmla="*/ 5818 h 10356"/>
                        <a:gd name="connsiteX37" fmla="*/ 1376 w 10043"/>
                        <a:gd name="connsiteY37" fmla="*/ 7818 h 10356"/>
                        <a:gd name="connsiteX38" fmla="*/ 2805 w 10043"/>
                        <a:gd name="connsiteY38" fmla="*/ 8199 h 10356"/>
                        <a:gd name="connsiteX39" fmla="*/ 2805 w 10043"/>
                        <a:gd name="connsiteY39" fmla="*/ 8199 h 10356"/>
                        <a:gd name="connsiteX40" fmla="*/ 3281 w 10043"/>
                        <a:gd name="connsiteY40" fmla="*/ 8389 h 10356"/>
                        <a:gd name="connsiteX41" fmla="*/ 3186 w 10043"/>
                        <a:gd name="connsiteY41" fmla="*/ 8770 h 10356"/>
                        <a:gd name="connsiteX42" fmla="*/ 804 w 10043"/>
                        <a:gd name="connsiteY42" fmla="*/ 10294 h 10356"/>
                        <a:gd name="connsiteX43" fmla="*/ 423 w 10043"/>
                        <a:gd name="connsiteY43" fmla="*/ 10199 h 10356"/>
                        <a:gd name="connsiteX44" fmla="*/ 519 w 10043"/>
                        <a:gd name="connsiteY44" fmla="*/ 9818 h 10356"/>
                        <a:gd name="connsiteX45" fmla="*/ 2995 w 10043"/>
                        <a:gd name="connsiteY45" fmla="*/ 9342 h 10356"/>
                        <a:gd name="connsiteX46" fmla="*/ 5376 w 10043"/>
                        <a:gd name="connsiteY46" fmla="*/ 9437 h 10356"/>
                        <a:gd name="connsiteX47" fmla="*/ 9948 w 10043"/>
                        <a:gd name="connsiteY47" fmla="*/ 9532 h 1035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</a:cxnLst>
                      <a:rect l="l" t="t" r="r" b="b"/>
                      <a:pathLst>
                        <a:path w="10043" h="10356">
                          <a:moveTo>
                            <a:pt x="9948" y="9532"/>
                          </a:moveTo>
                          <a:lnTo>
                            <a:pt x="5186" y="9723"/>
                          </a:lnTo>
                          <a:cubicBezTo>
                            <a:pt x="4424" y="9723"/>
                            <a:pt x="3567" y="9723"/>
                            <a:pt x="2805" y="9723"/>
                          </a:cubicBezTo>
                          <a:cubicBezTo>
                            <a:pt x="2043" y="9723"/>
                            <a:pt x="1281" y="9818"/>
                            <a:pt x="709" y="10199"/>
                          </a:cubicBezTo>
                          <a:lnTo>
                            <a:pt x="423" y="9723"/>
                          </a:lnTo>
                          <a:lnTo>
                            <a:pt x="2709" y="8199"/>
                          </a:lnTo>
                          <a:lnTo>
                            <a:pt x="2900" y="8770"/>
                          </a:lnTo>
                          <a:cubicBezTo>
                            <a:pt x="2709" y="8866"/>
                            <a:pt x="2519" y="8866"/>
                            <a:pt x="2328" y="8961"/>
                          </a:cubicBezTo>
                          <a:cubicBezTo>
                            <a:pt x="2138" y="8961"/>
                            <a:pt x="1852" y="9056"/>
                            <a:pt x="1662" y="8961"/>
                          </a:cubicBezTo>
                          <a:cubicBezTo>
                            <a:pt x="1090" y="8866"/>
                            <a:pt x="709" y="8485"/>
                            <a:pt x="519" y="8104"/>
                          </a:cubicBezTo>
                          <a:cubicBezTo>
                            <a:pt x="138" y="7342"/>
                            <a:pt x="42" y="6580"/>
                            <a:pt x="42" y="5913"/>
                          </a:cubicBezTo>
                          <a:cubicBezTo>
                            <a:pt x="-53" y="5151"/>
                            <a:pt x="42" y="4484"/>
                            <a:pt x="42" y="3722"/>
                          </a:cubicBezTo>
                          <a:cubicBezTo>
                            <a:pt x="138" y="2960"/>
                            <a:pt x="42" y="2293"/>
                            <a:pt x="233" y="1531"/>
                          </a:cubicBezTo>
                          <a:cubicBezTo>
                            <a:pt x="423" y="769"/>
                            <a:pt x="1185" y="-88"/>
                            <a:pt x="2233" y="7"/>
                          </a:cubicBezTo>
                          <a:cubicBezTo>
                            <a:pt x="3281" y="103"/>
                            <a:pt x="3852" y="960"/>
                            <a:pt x="4043" y="1722"/>
                          </a:cubicBezTo>
                          <a:cubicBezTo>
                            <a:pt x="4424" y="3246"/>
                            <a:pt x="4138" y="4675"/>
                            <a:pt x="4233" y="6103"/>
                          </a:cubicBezTo>
                          <a:lnTo>
                            <a:pt x="3948" y="5818"/>
                          </a:lnTo>
                          <a:cubicBezTo>
                            <a:pt x="4710" y="5818"/>
                            <a:pt x="5472" y="5056"/>
                            <a:pt x="6234" y="4484"/>
                          </a:cubicBezTo>
                          <a:cubicBezTo>
                            <a:pt x="6615" y="4198"/>
                            <a:pt x="7091" y="3817"/>
                            <a:pt x="7567" y="3627"/>
                          </a:cubicBezTo>
                          <a:cubicBezTo>
                            <a:pt x="8139" y="3436"/>
                            <a:pt x="8805" y="3436"/>
                            <a:pt x="9282" y="3913"/>
                          </a:cubicBezTo>
                          <a:cubicBezTo>
                            <a:pt x="9472" y="4294"/>
                            <a:pt x="9282" y="4579"/>
                            <a:pt x="9186" y="4770"/>
                          </a:cubicBezTo>
                          <a:cubicBezTo>
                            <a:pt x="9091" y="4960"/>
                            <a:pt x="8901" y="5246"/>
                            <a:pt x="8805" y="5437"/>
                          </a:cubicBezTo>
                          <a:cubicBezTo>
                            <a:pt x="8615" y="5722"/>
                            <a:pt x="8520" y="6199"/>
                            <a:pt x="8615" y="6675"/>
                          </a:cubicBezTo>
                          <a:cubicBezTo>
                            <a:pt x="8710" y="7627"/>
                            <a:pt x="9567" y="8294"/>
                            <a:pt x="10044" y="9151"/>
                          </a:cubicBezTo>
                          <a:cubicBezTo>
                            <a:pt x="9567" y="8294"/>
                            <a:pt x="8615" y="7723"/>
                            <a:pt x="8424" y="6675"/>
                          </a:cubicBezTo>
                          <a:cubicBezTo>
                            <a:pt x="8043" y="5627"/>
                            <a:pt x="9186" y="4579"/>
                            <a:pt x="8996" y="4008"/>
                          </a:cubicBezTo>
                          <a:cubicBezTo>
                            <a:pt x="8805" y="3817"/>
                            <a:pt x="8234" y="3722"/>
                            <a:pt x="7853" y="3913"/>
                          </a:cubicBezTo>
                          <a:cubicBezTo>
                            <a:pt x="7472" y="4103"/>
                            <a:pt x="7091" y="4389"/>
                            <a:pt x="6710" y="4675"/>
                          </a:cubicBezTo>
                          <a:cubicBezTo>
                            <a:pt x="6329" y="4960"/>
                            <a:pt x="5948" y="5341"/>
                            <a:pt x="5567" y="5627"/>
                          </a:cubicBezTo>
                          <a:cubicBezTo>
                            <a:pt x="5186" y="5913"/>
                            <a:pt x="4614" y="6294"/>
                            <a:pt x="3948" y="6294"/>
                          </a:cubicBezTo>
                          <a:cubicBezTo>
                            <a:pt x="3757" y="6294"/>
                            <a:pt x="3662" y="6199"/>
                            <a:pt x="3662" y="6008"/>
                          </a:cubicBezTo>
                          <a:lnTo>
                            <a:pt x="3662" y="6008"/>
                          </a:lnTo>
                          <a:cubicBezTo>
                            <a:pt x="3567" y="4579"/>
                            <a:pt x="3852" y="3055"/>
                            <a:pt x="3471" y="1817"/>
                          </a:cubicBezTo>
                          <a:cubicBezTo>
                            <a:pt x="3281" y="1246"/>
                            <a:pt x="2805" y="674"/>
                            <a:pt x="2328" y="674"/>
                          </a:cubicBezTo>
                          <a:cubicBezTo>
                            <a:pt x="1852" y="674"/>
                            <a:pt x="1376" y="1150"/>
                            <a:pt x="1185" y="1722"/>
                          </a:cubicBezTo>
                          <a:cubicBezTo>
                            <a:pt x="995" y="2293"/>
                            <a:pt x="995" y="3055"/>
                            <a:pt x="995" y="3722"/>
                          </a:cubicBezTo>
                          <a:cubicBezTo>
                            <a:pt x="995" y="4389"/>
                            <a:pt x="900" y="5151"/>
                            <a:pt x="995" y="5818"/>
                          </a:cubicBezTo>
                          <a:cubicBezTo>
                            <a:pt x="995" y="6484"/>
                            <a:pt x="1090" y="7246"/>
                            <a:pt x="1376" y="7818"/>
                          </a:cubicBezTo>
                          <a:cubicBezTo>
                            <a:pt x="1662" y="8389"/>
                            <a:pt x="2138" y="8485"/>
                            <a:pt x="2805" y="8199"/>
                          </a:cubicBezTo>
                          <a:lnTo>
                            <a:pt x="2805" y="8199"/>
                          </a:lnTo>
                          <a:cubicBezTo>
                            <a:pt x="2995" y="8104"/>
                            <a:pt x="3186" y="8199"/>
                            <a:pt x="3281" y="8389"/>
                          </a:cubicBezTo>
                          <a:cubicBezTo>
                            <a:pt x="3376" y="8580"/>
                            <a:pt x="3281" y="8675"/>
                            <a:pt x="3186" y="8770"/>
                          </a:cubicBezTo>
                          <a:lnTo>
                            <a:pt x="804" y="10294"/>
                          </a:lnTo>
                          <a:cubicBezTo>
                            <a:pt x="709" y="10390"/>
                            <a:pt x="519" y="10390"/>
                            <a:pt x="423" y="10199"/>
                          </a:cubicBezTo>
                          <a:cubicBezTo>
                            <a:pt x="328" y="10104"/>
                            <a:pt x="423" y="9913"/>
                            <a:pt x="519" y="9818"/>
                          </a:cubicBezTo>
                          <a:cubicBezTo>
                            <a:pt x="1281" y="9342"/>
                            <a:pt x="2233" y="9342"/>
                            <a:pt x="2995" y="9342"/>
                          </a:cubicBezTo>
                          <a:cubicBezTo>
                            <a:pt x="3852" y="9437"/>
                            <a:pt x="4614" y="9437"/>
                            <a:pt x="5376" y="9437"/>
                          </a:cubicBezTo>
                          <a:lnTo>
                            <a:pt x="9948" y="9532"/>
                          </a:ln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894" name="Freeform: Shape 893">
                      <a:extLst>
                        <a:ext uri="{FF2B5EF4-FFF2-40B4-BE49-F238E27FC236}">
                          <a16:creationId xmlns:a16="http://schemas.microsoft.com/office/drawing/2014/main" id="{BA9EE3A4-F5CA-4D08-8EAC-470150E8FBF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65602" y="3123723"/>
                      <a:ext cx="3534" cy="2321"/>
                    </a:xfrm>
                    <a:custGeom>
                      <a:avLst/>
                      <a:gdLst>
                        <a:gd name="connsiteX0" fmla="*/ 667 w 3534"/>
                        <a:gd name="connsiteY0" fmla="*/ 0 h 2321"/>
                        <a:gd name="connsiteX1" fmla="*/ 667 w 3534"/>
                        <a:gd name="connsiteY1" fmla="*/ 1143 h 2321"/>
                        <a:gd name="connsiteX2" fmla="*/ 1333 w 3534"/>
                        <a:gd name="connsiteY2" fmla="*/ 1524 h 2321"/>
                        <a:gd name="connsiteX3" fmla="*/ 2476 w 3534"/>
                        <a:gd name="connsiteY3" fmla="*/ 1429 h 2321"/>
                        <a:gd name="connsiteX4" fmla="*/ 3524 w 3534"/>
                        <a:gd name="connsiteY4" fmla="*/ 952 h 2321"/>
                        <a:gd name="connsiteX5" fmla="*/ 2667 w 3534"/>
                        <a:gd name="connsiteY5" fmla="*/ 2000 h 2321"/>
                        <a:gd name="connsiteX6" fmla="*/ 1238 w 3534"/>
                        <a:gd name="connsiteY6" fmla="*/ 2286 h 2321"/>
                        <a:gd name="connsiteX7" fmla="*/ 476 w 3534"/>
                        <a:gd name="connsiteY7" fmla="*/ 2000 h 2321"/>
                        <a:gd name="connsiteX8" fmla="*/ 0 w 3534"/>
                        <a:gd name="connsiteY8" fmla="*/ 1238 h 2321"/>
                        <a:gd name="connsiteX9" fmla="*/ 667 w 3534"/>
                        <a:gd name="connsiteY9" fmla="*/ 0 h 232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3534" h="2321">
                          <a:moveTo>
                            <a:pt x="667" y="0"/>
                          </a:moveTo>
                          <a:cubicBezTo>
                            <a:pt x="667" y="476"/>
                            <a:pt x="476" y="857"/>
                            <a:pt x="667" y="1143"/>
                          </a:cubicBezTo>
                          <a:cubicBezTo>
                            <a:pt x="762" y="1429"/>
                            <a:pt x="1048" y="1429"/>
                            <a:pt x="1333" y="1524"/>
                          </a:cubicBezTo>
                          <a:cubicBezTo>
                            <a:pt x="1715" y="1524"/>
                            <a:pt x="2095" y="1524"/>
                            <a:pt x="2476" y="1429"/>
                          </a:cubicBezTo>
                          <a:cubicBezTo>
                            <a:pt x="2857" y="1333"/>
                            <a:pt x="3334" y="1333"/>
                            <a:pt x="3524" y="952"/>
                          </a:cubicBezTo>
                          <a:cubicBezTo>
                            <a:pt x="3619" y="1429"/>
                            <a:pt x="3048" y="1810"/>
                            <a:pt x="2667" y="2000"/>
                          </a:cubicBezTo>
                          <a:cubicBezTo>
                            <a:pt x="2286" y="2286"/>
                            <a:pt x="1810" y="2381"/>
                            <a:pt x="1238" y="2286"/>
                          </a:cubicBezTo>
                          <a:cubicBezTo>
                            <a:pt x="952" y="2286"/>
                            <a:pt x="667" y="2191"/>
                            <a:pt x="476" y="2000"/>
                          </a:cubicBezTo>
                          <a:cubicBezTo>
                            <a:pt x="191" y="1810"/>
                            <a:pt x="0" y="1524"/>
                            <a:pt x="0" y="1238"/>
                          </a:cubicBezTo>
                          <a:cubicBezTo>
                            <a:pt x="0" y="667"/>
                            <a:pt x="286" y="286"/>
                            <a:pt x="667" y="0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895" name="Freeform: Shape 894">
                      <a:extLst>
                        <a:ext uri="{FF2B5EF4-FFF2-40B4-BE49-F238E27FC236}">
                          <a16:creationId xmlns:a16="http://schemas.microsoft.com/office/drawing/2014/main" id="{43CC7E07-FD26-407E-B50D-DCCAB114FFA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66612" y="3123271"/>
                      <a:ext cx="2418" cy="1595"/>
                    </a:xfrm>
                    <a:custGeom>
                      <a:avLst/>
                      <a:gdLst>
                        <a:gd name="connsiteX0" fmla="*/ 37 w 2418"/>
                        <a:gd name="connsiteY0" fmla="*/ 1595 h 1595"/>
                        <a:gd name="connsiteX1" fmla="*/ 228 w 2418"/>
                        <a:gd name="connsiteY1" fmla="*/ 738 h 1595"/>
                        <a:gd name="connsiteX2" fmla="*/ 990 w 2418"/>
                        <a:gd name="connsiteY2" fmla="*/ 71 h 1595"/>
                        <a:gd name="connsiteX3" fmla="*/ 1657 w 2418"/>
                        <a:gd name="connsiteY3" fmla="*/ 71 h 1595"/>
                        <a:gd name="connsiteX4" fmla="*/ 2133 w 2418"/>
                        <a:gd name="connsiteY4" fmla="*/ 357 h 1595"/>
                        <a:gd name="connsiteX5" fmla="*/ 2419 w 2418"/>
                        <a:gd name="connsiteY5" fmla="*/ 833 h 1595"/>
                        <a:gd name="connsiteX6" fmla="*/ 2133 w 2418"/>
                        <a:gd name="connsiteY6" fmla="*/ 1310 h 1595"/>
                        <a:gd name="connsiteX7" fmla="*/ 2038 w 2418"/>
                        <a:gd name="connsiteY7" fmla="*/ 1024 h 1595"/>
                        <a:gd name="connsiteX8" fmla="*/ 1752 w 2418"/>
                        <a:gd name="connsiteY8" fmla="*/ 929 h 1595"/>
                        <a:gd name="connsiteX9" fmla="*/ 1276 w 2418"/>
                        <a:gd name="connsiteY9" fmla="*/ 929 h 1595"/>
                        <a:gd name="connsiteX10" fmla="*/ 37 w 2418"/>
                        <a:gd name="connsiteY10" fmla="*/ 1595 h 159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2418" h="1595">
                          <a:moveTo>
                            <a:pt x="37" y="1595"/>
                          </a:moveTo>
                          <a:cubicBezTo>
                            <a:pt x="-58" y="1310"/>
                            <a:pt x="37" y="1024"/>
                            <a:pt x="228" y="738"/>
                          </a:cubicBezTo>
                          <a:cubicBezTo>
                            <a:pt x="323" y="452"/>
                            <a:pt x="609" y="262"/>
                            <a:pt x="990" y="71"/>
                          </a:cubicBezTo>
                          <a:cubicBezTo>
                            <a:pt x="1180" y="-24"/>
                            <a:pt x="1371" y="-24"/>
                            <a:pt x="1657" y="71"/>
                          </a:cubicBezTo>
                          <a:cubicBezTo>
                            <a:pt x="1847" y="167"/>
                            <a:pt x="2038" y="167"/>
                            <a:pt x="2133" y="357"/>
                          </a:cubicBezTo>
                          <a:cubicBezTo>
                            <a:pt x="2228" y="452"/>
                            <a:pt x="2323" y="643"/>
                            <a:pt x="2419" y="833"/>
                          </a:cubicBezTo>
                          <a:cubicBezTo>
                            <a:pt x="2419" y="1024"/>
                            <a:pt x="2323" y="1214"/>
                            <a:pt x="2133" y="1310"/>
                          </a:cubicBezTo>
                          <a:cubicBezTo>
                            <a:pt x="2133" y="1119"/>
                            <a:pt x="2133" y="1024"/>
                            <a:pt x="2038" y="1024"/>
                          </a:cubicBezTo>
                          <a:cubicBezTo>
                            <a:pt x="1942" y="929"/>
                            <a:pt x="1847" y="929"/>
                            <a:pt x="1752" y="929"/>
                          </a:cubicBezTo>
                          <a:cubicBezTo>
                            <a:pt x="1561" y="833"/>
                            <a:pt x="1466" y="833"/>
                            <a:pt x="1276" y="929"/>
                          </a:cubicBezTo>
                          <a:cubicBezTo>
                            <a:pt x="895" y="929"/>
                            <a:pt x="514" y="1214"/>
                            <a:pt x="37" y="1595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896" name="Freeform: Shape 895">
                      <a:extLst>
                        <a:ext uri="{FF2B5EF4-FFF2-40B4-BE49-F238E27FC236}">
                          <a16:creationId xmlns:a16="http://schemas.microsoft.com/office/drawing/2014/main" id="{ED9DB630-0BD1-43C3-AA92-015EF99AB63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61958" y="3122089"/>
                      <a:ext cx="16597" cy="8587"/>
                    </a:xfrm>
                    <a:custGeom>
                      <a:avLst/>
                      <a:gdLst>
                        <a:gd name="connsiteX0" fmla="*/ 2691 w 16597"/>
                        <a:gd name="connsiteY0" fmla="*/ 8301 h 8587"/>
                        <a:gd name="connsiteX1" fmla="*/ 500 w 16597"/>
                        <a:gd name="connsiteY1" fmla="*/ 8587 h 8587"/>
                        <a:gd name="connsiteX2" fmla="*/ 310 w 16597"/>
                        <a:gd name="connsiteY2" fmla="*/ 8492 h 8587"/>
                        <a:gd name="connsiteX3" fmla="*/ 310 w 16597"/>
                        <a:gd name="connsiteY3" fmla="*/ 8492 h 8587"/>
                        <a:gd name="connsiteX4" fmla="*/ 119 w 16597"/>
                        <a:gd name="connsiteY4" fmla="*/ 5063 h 8587"/>
                        <a:gd name="connsiteX5" fmla="*/ 1072 w 16597"/>
                        <a:gd name="connsiteY5" fmla="*/ 1729 h 8587"/>
                        <a:gd name="connsiteX6" fmla="*/ 4310 w 16597"/>
                        <a:gd name="connsiteY6" fmla="*/ 110 h 8587"/>
                        <a:gd name="connsiteX7" fmla="*/ 7834 w 16597"/>
                        <a:gd name="connsiteY7" fmla="*/ 110 h 8587"/>
                        <a:gd name="connsiteX8" fmla="*/ 7834 w 16597"/>
                        <a:gd name="connsiteY8" fmla="*/ 110 h 8587"/>
                        <a:gd name="connsiteX9" fmla="*/ 8215 w 16597"/>
                        <a:gd name="connsiteY9" fmla="*/ 396 h 8587"/>
                        <a:gd name="connsiteX10" fmla="*/ 8977 w 16597"/>
                        <a:gd name="connsiteY10" fmla="*/ 2967 h 8587"/>
                        <a:gd name="connsiteX11" fmla="*/ 10882 w 16597"/>
                        <a:gd name="connsiteY11" fmla="*/ 4872 h 8587"/>
                        <a:gd name="connsiteX12" fmla="*/ 16597 w 16597"/>
                        <a:gd name="connsiteY12" fmla="*/ 6015 h 8587"/>
                        <a:gd name="connsiteX13" fmla="*/ 10597 w 16597"/>
                        <a:gd name="connsiteY13" fmla="*/ 5349 h 8587"/>
                        <a:gd name="connsiteX14" fmla="*/ 8311 w 16597"/>
                        <a:gd name="connsiteY14" fmla="*/ 3253 h 8587"/>
                        <a:gd name="connsiteX15" fmla="*/ 7453 w 16597"/>
                        <a:gd name="connsiteY15" fmla="*/ 396 h 8587"/>
                        <a:gd name="connsiteX16" fmla="*/ 7834 w 16597"/>
                        <a:gd name="connsiteY16" fmla="*/ 681 h 8587"/>
                        <a:gd name="connsiteX17" fmla="*/ 4405 w 16597"/>
                        <a:gd name="connsiteY17" fmla="*/ 681 h 8587"/>
                        <a:gd name="connsiteX18" fmla="*/ 1643 w 16597"/>
                        <a:gd name="connsiteY18" fmla="*/ 1920 h 8587"/>
                        <a:gd name="connsiteX19" fmla="*/ 595 w 16597"/>
                        <a:gd name="connsiteY19" fmla="*/ 4968 h 8587"/>
                        <a:gd name="connsiteX20" fmla="*/ 500 w 16597"/>
                        <a:gd name="connsiteY20" fmla="*/ 8206 h 8587"/>
                        <a:gd name="connsiteX21" fmla="*/ 310 w 16597"/>
                        <a:gd name="connsiteY21" fmla="*/ 8111 h 8587"/>
                        <a:gd name="connsiteX22" fmla="*/ 2691 w 16597"/>
                        <a:gd name="connsiteY22" fmla="*/ 8301 h 858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</a:cxnLst>
                      <a:rect l="l" t="t" r="r" b="b"/>
                      <a:pathLst>
                        <a:path w="16597" h="8587">
                          <a:moveTo>
                            <a:pt x="2691" y="8301"/>
                          </a:moveTo>
                          <a:cubicBezTo>
                            <a:pt x="1929" y="8301"/>
                            <a:pt x="1167" y="8492"/>
                            <a:pt x="500" y="8587"/>
                          </a:cubicBezTo>
                          <a:cubicBezTo>
                            <a:pt x="405" y="8587"/>
                            <a:pt x="405" y="8587"/>
                            <a:pt x="310" y="8492"/>
                          </a:cubicBezTo>
                          <a:lnTo>
                            <a:pt x="310" y="8492"/>
                          </a:lnTo>
                          <a:cubicBezTo>
                            <a:pt x="-167" y="7349"/>
                            <a:pt x="24" y="6206"/>
                            <a:pt x="119" y="5063"/>
                          </a:cubicBezTo>
                          <a:cubicBezTo>
                            <a:pt x="310" y="3920"/>
                            <a:pt x="405" y="2777"/>
                            <a:pt x="1072" y="1729"/>
                          </a:cubicBezTo>
                          <a:cubicBezTo>
                            <a:pt x="1834" y="586"/>
                            <a:pt x="3167" y="205"/>
                            <a:pt x="4310" y="110"/>
                          </a:cubicBezTo>
                          <a:cubicBezTo>
                            <a:pt x="5548" y="-81"/>
                            <a:pt x="6691" y="15"/>
                            <a:pt x="7834" y="110"/>
                          </a:cubicBezTo>
                          <a:lnTo>
                            <a:pt x="7834" y="110"/>
                          </a:lnTo>
                          <a:cubicBezTo>
                            <a:pt x="8025" y="110"/>
                            <a:pt x="8215" y="300"/>
                            <a:pt x="8215" y="396"/>
                          </a:cubicBezTo>
                          <a:cubicBezTo>
                            <a:pt x="8311" y="1253"/>
                            <a:pt x="8596" y="2205"/>
                            <a:pt x="8977" y="2967"/>
                          </a:cubicBezTo>
                          <a:cubicBezTo>
                            <a:pt x="9358" y="3729"/>
                            <a:pt x="10025" y="4396"/>
                            <a:pt x="10882" y="4872"/>
                          </a:cubicBezTo>
                          <a:cubicBezTo>
                            <a:pt x="12597" y="5634"/>
                            <a:pt x="14692" y="5634"/>
                            <a:pt x="16597" y="6015"/>
                          </a:cubicBezTo>
                          <a:cubicBezTo>
                            <a:pt x="14597" y="5920"/>
                            <a:pt x="12597" y="6111"/>
                            <a:pt x="10597" y="5349"/>
                          </a:cubicBezTo>
                          <a:cubicBezTo>
                            <a:pt x="9644" y="4968"/>
                            <a:pt x="8787" y="4206"/>
                            <a:pt x="8311" y="3253"/>
                          </a:cubicBezTo>
                          <a:cubicBezTo>
                            <a:pt x="7834" y="2396"/>
                            <a:pt x="7549" y="1443"/>
                            <a:pt x="7453" y="396"/>
                          </a:cubicBezTo>
                          <a:lnTo>
                            <a:pt x="7834" y="681"/>
                          </a:lnTo>
                          <a:cubicBezTo>
                            <a:pt x="6691" y="586"/>
                            <a:pt x="5548" y="586"/>
                            <a:pt x="4405" y="681"/>
                          </a:cubicBezTo>
                          <a:cubicBezTo>
                            <a:pt x="3262" y="777"/>
                            <a:pt x="2215" y="1062"/>
                            <a:pt x="1643" y="1920"/>
                          </a:cubicBezTo>
                          <a:cubicBezTo>
                            <a:pt x="1072" y="2777"/>
                            <a:pt x="881" y="3825"/>
                            <a:pt x="595" y="4968"/>
                          </a:cubicBezTo>
                          <a:cubicBezTo>
                            <a:pt x="405" y="6015"/>
                            <a:pt x="214" y="7158"/>
                            <a:pt x="500" y="8206"/>
                          </a:cubicBezTo>
                          <a:lnTo>
                            <a:pt x="310" y="8111"/>
                          </a:lnTo>
                          <a:cubicBezTo>
                            <a:pt x="1167" y="8206"/>
                            <a:pt x="1929" y="8206"/>
                            <a:pt x="2691" y="8301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884" name="Graphic 1">
                    <a:extLst>
                      <a:ext uri="{FF2B5EF4-FFF2-40B4-BE49-F238E27FC236}">
                        <a16:creationId xmlns:a16="http://schemas.microsoft.com/office/drawing/2014/main" id="{607D6021-3D9B-4DC5-B526-C02AEF326408}"/>
                      </a:ext>
                    </a:extLst>
                  </p:cNvPr>
                  <p:cNvGrpSpPr/>
                  <p:nvPr/>
                </p:nvGrpSpPr>
                <p:grpSpPr>
                  <a:xfrm>
                    <a:off x="5909785" y="3119089"/>
                    <a:ext cx="13715" cy="13722"/>
                    <a:chOff x="5909785" y="3119089"/>
                    <a:chExt cx="13715" cy="13722"/>
                  </a:xfrm>
                  <a:solidFill>
                    <a:srgbClr val="1D120C"/>
                  </a:solidFill>
                </p:grpSpPr>
                <p:sp>
                  <p:nvSpPr>
                    <p:cNvPr id="889" name="Freeform: Shape 888">
                      <a:extLst>
                        <a:ext uri="{FF2B5EF4-FFF2-40B4-BE49-F238E27FC236}">
                          <a16:creationId xmlns:a16="http://schemas.microsoft.com/office/drawing/2014/main" id="{F92327CD-A050-454E-820C-5FE6B20E33C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09785" y="3119089"/>
                      <a:ext cx="13715" cy="9682"/>
                    </a:xfrm>
                    <a:custGeom>
                      <a:avLst/>
                      <a:gdLst>
                        <a:gd name="connsiteX0" fmla="*/ 1715 w 13715"/>
                        <a:gd name="connsiteY0" fmla="*/ 9492 h 9682"/>
                        <a:gd name="connsiteX1" fmla="*/ 95 w 13715"/>
                        <a:gd name="connsiteY1" fmla="*/ 9683 h 9682"/>
                        <a:gd name="connsiteX2" fmla="*/ 0 w 13715"/>
                        <a:gd name="connsiteY2" fmla="*/ 9588 h 9682"/>
                        <a:gd name="connsiteX3" fmla="*/ 0 w 13715"/>
                        <a:gd name="connsiteY3" fmla="*/ 9588 h 9682"/>
                        <a:gd name="connsiteX4" fmla="*/ 0 w 13715"/>
                        <a:gd name="connsiteY4" fmla="*/ 9588 h 9682"/>
                        <a:gd name="connsiteX5" fmla="*/ 2286 w 13715"/>
                        <a:gd name="connsiteY5" fmla="*/ 6254 h 9682"/>
                        <a:gd name="connsiteX6" fmla="*/ 5429 w 13715"/>
                        <a:gd name="connsiteY6" fmla="*/ 3682 h 9682"/>
                        <a:gd name="connsiteX7" fmla="*/ 7239 w 13715"/>
                        <a:gd name="connsiteY7" fmla="*/ 2539 h 9682"/>
                        <a:gd name="connsiteX8" fmla="*/ 8096 w 13715"/>
                        <a:gd name="connsiteY8" fmla="*/ 2253 h 9682"/>
                        <a:gd name="connsiteX9" fmla="*/ 8287 w 13715"/>
                        <a:gd name="connsiteY9" fmla="*/ 1682 h 9682"/>
                        <a:gd name="connsiteX10" fmla="*/ 8572 w 13715"/>
                        <a:gd name="connsiteY10" fmla="*/ 634 h 9682"/>
                        <a:gd name="connsiteX11" fmla="*/ 9620 w 13715"/>
                        <a:gd name="connsiteY11" fmla="*/ 63 h 9682"/>
                        <a:gd name="connsiteX12" fmla="*/ 10763 w 13715"/>
                        <a:gd name="connsiteY12" fmla="*/ 158 h 9682"/>
                        <a:gd name="connsiteX13" fmla="*/ 11335 w 13715"/>
                        <a:gd name="connsiteY13" fmla="*/ 1110 h 9682"/>
                        <a:gd name="connsiteX14" fmla="*/ 11144 w 13715"/>
                        <a:gd name="connsiteY14" fmla="*/ 920 h 9682"/>
                        <a:gd name="connsiteX15" fmla="*/ 13525 w 13715"/>
                        <a:gd name="connsiteY15" fmla="*/ 1206 h 9682"/>
                        <a:gd name="connsiteX16" fmla="*/ 13525 w 13715"/>
                        <a:gd name="connsiteY16" fmla="*/ 1206 h 9682"/>
                        <a:gd name="connsiteX17" fmla="*/ 13716 w 13715"/>
                        <a:gd name="connsiteY17" fmla="*/ 1015 h 9682"/>
                        <a:gd name="connsiteX18" fmla="*/ 13621 w 13715"/>
                        <a:gd name="connsiteY18" fmla="*/ 1301 h 9682"/>
                        <a:gd name="connsiteX19" fmla="*/ 13621 w 13715"/>
                        <a:gd name="connsiteY19" fmla="*/ 1301 h 9682"/>
                        <a:gd name="connsiteX20" fmla="*/ 11240 w 13715"/>
                        <a:gd name="connsiteY20" fmla="*/ 1396 h 9682"/>
                        <a:gd name="connsiteX21" fmla="*/ 11049 w 13715"/>
                        <a:gd name="connsiteY21" fmla="*/ 1206 h 9682"/>
                        <a:gd name="connsiteX22" fmla="*/ 11049 w 13715"/>
                        <a:gd name="connsiteY22" fmla="*/ 1206 h 9682"/>
                        <a:gd name="connsiteX23" fmla="*/ 9811 w 13715"/>
                        <a:gd name="connsiteY23" fmla="*/ 634 h 9682"/>
                        <a:gd name="connsiteX24" fmla="*/ 9049 w 13715"/>
                        <a:gd name="connsiteY24" fmla="*/ 1777 h 9682"/>
                        <a:gd name="connsiteX25" fmla="*/ 8572 w 13715"/>
                        <a:gd name="connsiteY25" fmla="*/ 2920 h 9682"/>
                        <a:gd name="connsiteX26" fmla="*/ 7525 w 13715"/>
                        <a:gd name="connsiteY26" fmla="*/ 3396 h 9682"/>
                        <a:gd name="connsiteX27" fmla="*/ 6001 w 13715"/>
                        <a:gd name="connsiteY27" fmla="*/ 4444 h 9682"/>
                        <a:gd name="connsiteX28" fmla="*/ 2667 w 13715"/>
                        <a:gd name="connsiteY28" fmla="*/ 6635 h 9682"/>
                        <a:gd name="connsiteX29" fmla="*/ 190 w 13715"/>
                        <a:gd name="connsiteY29" fmla="*/ 9492 h 9682"/>
                        <a:gd name="connsiteX30" fmla="*/ 95 w 13715"/>
                        <a:gd name="connsiteY30" fmla="*/ 9302 h 9682"/>
                        <a:gd name="connsiteX31" fmla="*/ 1715 w 13715"/>
                        <a:gd name="connsiteY31" fmla="*/ 9492 h 968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</a:cxnLst>
                      <a:rect l="l" t="t" r="r" b="b"/>
                      <a:pathLst>
                        <a:path w="13715" h="9682">
                          <a:moveTo>
                            <a:pt x="1715" y="9492"/>
                          </a:moveTo>
                          <a:cubicBezTo>
                            <a:pt x="1143" y="9588"/>
                            <a:pt x="667" y="9588"/>
                            <a:pt x="95" y="9683"/>
                          </a:cubicBezTo>
                          <a:cubicBezTo>
                            <a:pt x="0" y="9683"/>
                            <a:pt x="0" y="9683"/>
                            <a:pt x="0" y="9588"/>
                          </a:cubicBezTo>
                          <a:lnTo>
                            <a:pt x="0" y="9588"/>
                          </a:lnTo>
                          <a:lnTo>
                            <a:pt x="0" y="9588"/>
                          </a:lnTo>
                          <a:cubicBezTo>
                            <a:pt x="286" y="8254"/>
                            <a:pt x="1333" y="7302"/>
                            <a:pt x="2286" y="6254"/>
                          </a:cubicBezTo>
                          <a:cubicBezTo>
                            <a:pt x="3239" y="5301"/>
                            <a:pt x="4381" y="4539"/>
                            <a:pt x="5429" y="3682"/>
                          </a:cubicBezTo>
                          <a:cubicBezTo>
                            <a:pt x="5905" y="3301"/>
                            <a:pt x="6477" y="2825"/>
                            <a:pt x="7239" y="2539"/>
                          </a:cubicBezTo>
                          <a:cubicBezTo>
                            <a:pt x="7620" y="2444"/>
                            <a:pt x="7906" y="2349"/>
                            <a:pt x="8096" y="2253"/>
                          </a:cubicBezTo>
                          <a:cubicBezTo>
                            <a:pt x="8192" y="2253"/>
                            <a:pt x="8287" y="1872"/>
                            <a:pt x="8287" y="1682"/>
                          </a:cubicBezTo>
                          <a:cubicBezTo>
                            <a:pt x="8287" y="1396"/>
                            <a:pt x="8287" y="1015"/>
                            <a:pt x="8572" y="634"/>
                          </a:cubicBezTo>
                          <a:cubicBezTo>
                            <a:pt x="8858" y="253"/>
                            <a:pt x="9334" y="158"/>
                            <a:pt x="9620" y="63"/>
                          </a:cubicBezTo>
                          <a:cubicBezTo>
                            <a:pt x="10001" y="-33"/>
                            <a:pt x="10382" y="-33"/>
                            <a:pt x="10763" y="158"/>
                          </a:cubicBezTo>
                          <a:cubicBezTo>
                            <a:pt x="11240" y="348"/>
                            <a:pt x="11335" y="825"/>
                            <a:pt x="11335" y="1110"/>
                          </a:cubicBezTo>
                          <a:lnTo>
                            <a:pt x="11144" y="920"/>
                          </a:lnTo>
                          <a:cubicBezTo>
                            <a:pt x="11906" y="1015"/>
                            <a:pt x="12764" y="920"/>
                            <a:pt x="13525" y="1206"/>
                          </a:cubicBezTo>
                          <a:lnTo>
                            <a:pt x="13525" y="1206"/>
                          </a:lnTo>
                          <a:lnTo>
                            <a:pt x="13716" y="1015"/>
                          </a:lnTo>
                          <a:lnTo>
                            <a:pt x="13621" y="1301"/>
                          </a:lnTo>
                          <a:cubicBezTo>
                            <a:pt x="13621" y="1301"/>
                            <a:pt x="13621" y="1301"/>
                            <a:pt x="13621" y="1301"/>
                          </a:cubicBezTo>
                          <a:cubicBezTo>
                            <a:pt x="12859" y="1206"/>
                            <a:pt x="12001" y="1301"/>
                            <a:pt x="11240" y="1396"/>
                          </a:cubicBezTo>
                          <a:cubicBezTo>
                            <a:pt x="11144" y="1396"/>
                            <a:pt x="11049" y="1301"/>
                            <a:pt x="11049" y="1206"/>
                          </a:cubicBezTo>
                          <a:lnTo>
                            <a:pt x="11049" y="1206"/>
                          </a:lnTo>
                          <a:cubicBezTo>
                            <a:pt x="10954" y="539"/>
                            <a:pt x="10477" y="444"/>
                            <a:pt x="9811" y="634"/>
                          </a:cubicBezTo>
                          <a:cubicBezTo>
                            <a:pt x="9144" y="825"/>
                            <a:pt x="9049" y="1015"/>
                            <a:pt x="9049" y="1777"/>
                          </a:cubicBezTo>
                          <a:cubicBezTo>
                            <a:pt x="9049" y="2158"/>
                            <a:pt x="9049" y="2539"/>
                            <a:pt x="8572" y="2920"/>
                          </a:cubicBezTo>
                          <a:cubicBezTo>
                            <a:pt x="8192" y="3206"/>
                            <a:pt x="7810" y="3301"/>
                            <a:pt x="7525" y="3396"/>
                          </a:cubicBezTo>
                          <a:cubicBezTo>
                            <a:pt x="6953" y="3587"/>
                            <a:pt x="6477" y="3968"/>
                            <a:pt x="6001" y="4444"/>
                          </a:cubicBezTo>
                          <a:cubicBezTo>
                            <a:pt x="4763" y="5111"/>
                            <a:pt x="3620" y="5778"/>
                            <a:pt x="2667" y="6635"/>
                          </a:cubicBezTo>
                          <a:cubicBezTo>
                            <a:pt x="1715" y="7492"/>
                            <a:pt x="667" y="8349"/>
                            <a:pt x="190" y="9492"/>
                          </a:cubicBezTo>
                          <a:lnTo>
                            <a:pt x="95" y="9302"/>
                          </a:lnTo>
                          <a:cubicBezTo>
                            <a:pt x="667" y="9397"/>
                            <a:pt x="1143" y="9397"/>
                            <a:pt x="1715" y="9492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890" name="Freeform: Shape 889">
                      <a:extLst>
                        <a:ext uri="{FF2B5EF4-FFF2-40B4-BE49-F238E27FC236}">
                          <a16:creationId xmlns:a16="http://schemas.microsoft.com/office/drawing/2014/main" id="{86F9B30A-C1AC-4FF4-83F0-316C9DF0A0D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13214" y="3121151"/>
                      <a:ext cx="6421" cy="7448"/>
                    </a:xfrm>
                    <a:custGeom>
                      <a:avLst/>
                      <a:gdLst>
                        <a:gd name="connsiteX0" fmla="*/ 5810 w 6421"/>
                        <a:gd name="connsiteY0" fmla="*/ 0 h 7448"/>
                        <a:gd name="connsiteX1" fmla="*/ 6286 w 6421"/>
                        <a:gd name="connsiteY1" fmla="*/ 1238 h 7448"/>
                        <a:gd name="connsiteX2" fmla="*/ 6382 w 6421"/>
                        <a:gd name="connsiteY2" fmla="*/ 2000 h 7448"/>
                        <a:gd name="connsiteX3" fmla="*/ 6191 w 6421"/>
                        <a:gd name="connsiteY3" fmla="*/ 2667 h 7448"/>
                        <a:gd name="connsiteX4" fmla="*/ 4763 w 6421"/>
                        <a:gd name="connsiteY4" fmla="*/ 4953 h 7448"/>
                        <a:gd name="connsiteX5" fmla="*/ 2762 w 6421"/>
                        <a:gd name="connsiteY5" fmla="*/ 6858 h 7448"/>
                        <a:gd name="connsiteX6" fmla="*/ 0 w 6421"/>
                        <a:gd name="connsiteY6" fmla="*/ 7334 h 7448"/>
                        <a:gd name="connsiteX7" fmla="*/ 2381 w 6421"/>
                        <a:gd name="connsiteY7" fmla="*/ 6382 h 7448"/>
                        <a:gd name="connsiteX8" fmla="*/ 4096 w 6421"/>
                        <a:gd name="connsiteY8" fmla="*/ 4477 h 7448"/>
                        <a:gd name="connsiteX9" fmla="*/ 5620 w 6421"/>
                        <a:gd name="connsiteY9" fmla="*/ 2381 h 7448"/>
                        <a:gd name="connsiteX10" fmla="*/ 5905 w 6421"/>
                        <a:gd name="connsiteY10" fmla="*/ 1334 h 7448"/>
                        <a:gd name="connsiteX11" fmla="*/ 5810 w 6421"/>
                        <a:gd name="connsiteY11" fmla="*/ 0 h 744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</a:cxnLst>
                      <a:rect l="l" t="t" r="r" b="b"/>
                      <a:pathLst>
                        <a:path w="6421" h="7448">
                          <a:moveTo>
                            <a:pt x="5810" y="0"/>
                          </a:moveTo>
                          <a:cubicBezTo>
                            <a:pt x="5905" y="476"/>
                            <a:pt x="6096" y="762"/>
                            <a:pt x="6286" y="1238"/>
                          </a:cubicBezTo>
                          <a:cubicBezTo>
                            <a:pt x="6382" y="1429"/>
                            <a:pt x="6477" y="1715"/>
                            <a:pt x="6382" y="2000"/>
                          </a:cubicBezTo>
                          <a:cubicBezTo>
                            <a:pt x="6382" y="2286"/>
                            <a:pt x="6286" y="2477"/>
                            <a:pt x="6191" y="2667"/>
                          </a:cubicBezTo>
                          <a:cubicBezTo>
                            <a:pt x="5810" y="3524"/>
                            <a:pt x="5239" y="4191"/>
                            <a:pt x="4763" y="4953"/>
                          </a:cubicBezTo>
                          <a:cubicBezTo>
                            <a:pt x="4191" y="5715"/>
                            <a:pt x="3619" y="6382"/>
                            <a:pt x="2762" y="6858"/>
                          </a:cubicBezTo>
                          <a:cubicBezTo>
                            <a:pt x="1905" y="7334"/>
                            <a:pt x="952" y="7620"/>
                            <a:pt x="0" y="7334"/>
                          </a:cubicBezTo>
                          <a:cubicBezTo>
                            <a:pt x="952" y="7239"/>
                            <a:pt x="1715" y="6858"/>
                            <a:pt x="2381" y="6382"/>
                          </a:cubicBezTo>
                          <a:cubicBezTo>
                            <a:pt x="3048" y="5810"/>
                            <a:pt x="3619" y="5144"/>
                            <a:pt x="4096" y="4477"/>
                          </a:cubicBezTo>
                          <a:cubicBezTo>
                            <a:pt x="4572" y="3715"/>
                            <a:pt x="5143" y="3048"/>
                            <a:pt x="5620" y="2381"/>
                          </a:cubicBezTo>
                          <a:cubicBezTo>
                            <a:pt x="5810" y="2000"/>
                            <a:pt x="6001" y="1715"/>
                            <a:pt x="5905" y="1334"/>
                          </a:cubicBezTo>
                          <a:cubicBezTo>
                            <a:pt x="5905" y="857"/>
                            <a:pt x="5715" y="381"/>
                            <a:pt x="5810" y="0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891" name="Freeform: Shape 890">
                      <a:extLst>
                        <a:ext uri="{FF2B5EF4-FFF2-40B4-BE49-F238E27FC236}">
                          <a16:creationId xmlns:a16="http://schemas.microsoft.com/office/drawing/2014/main" id="{ED60889E-6D08-46AC-A6C6-31D5E1F182F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12167" y="3129057"/>
                      <a:ext cx="5810" cy="3754"/>
                    </a:xfrm>
                    <a:custGeom>
                      <a:avLst/>
                      <a:gdLst>
                        <a:gd name="connsiteX0" fmla="*/ 762 w 5810"/>
                        <a:gd name="connsiteY0" fmla="*/ 0 h 3754"/>
                        <a:gd name="connsiteX1" fmla="*/ 857 w 5810"/>
                        <a:gd name="connsiteY1" fmla="*/ 1715 h 3754"/>
                        <a:gd name="connsiteX2" fmla="*/ 762 w 5810"/>
                        <a:gd name="connsiteY2" fmla="*/ 3334 h 3754"/>
                        <a:gd name="connsiteX3" fmla="*/ 381 w 5810"/>
                        <a:gd name="connsiteY3" fmla="*/ 2953 h 3754"/>
                        <a:gd name="connsiteX4" fmla="*/ 5810 w 5810"/>
                        <a:gd name="connsiteY4" fmla="*/ 2762 h 3754"/>
                        <a:gd name="connsiteX5" fmla="*/ 3143 w 5810"/>
                        <a:gd name="connsiteY5" fmla="*/ 3620 h 3754"/>
                        <a:gd name="connsiteX6" fmla="*/ 381 w 5810"/>
                        <a:gd name="connsiteY6" fmla="*/ 3715 h 3754"/>
                        <a:gd name="connsiteX7" fmla="*/ 381 w 5810"/>
                        <a:gd name="connsiteY7" fmla="*/ 3715 h 3754"/>
                        <a:gd name="connsiteX8" fmla="*/ 0 w 5810"/>
                        <a:gd name="connsiteY8" fmla="*/ 3334 h 3754"/>
                        <a:gd name="connsiteX9" fmla="*/ 762 w 5810"/>
                        <a:gd name="connsiteY9" fmla="*/ 0 h 37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5810" h="3754">
                          <a:moveTo>
                            <a:pt x="762" y="0"/>
                          </a:moveTo>
                          <a:cubicBezTo>
                            <a:pt x="952" y="571"/>
                            <a:pt x="952" y="1143"/>
                            <a:pt x="857" y="1715"/>
                          </a:cubicBezTo>
                          <a:cubicBezTo>
                            <a:pt x="857" y="2286"/>
                            <a:pt x="762" y="2857"/>
                            <a:pt x="762" y="3334"/>
                          </a:cubicBezTo>
                          <a:lnTo>
                            <a:pt x="381" y="2953"/>
                          </a:lnTo>
                          <a:cubicBezTo>
                            <a:pt x="2191" y="2953"/>
                            <a:pt x="3905" y="2953"/>
                            <a:pt x="5810" y="2762"/>
                          </a:cubicBezTo>
                          <a:cubicBezTo>
                            <a:pt x="4953" y="3238"/>
                            <a:pt x="4096" y="3429"/>
                            <a:pt x="3143" y="3620"/>
                          </a:cubicBezTo>
                          <a:cubicBezTo>
                            <a:pt x="2191" y="3715"/>
                            <a:pt x="1238" y="3810"/>
                            <a:pt x="381" y="3715"/>
                          </a:cubicBezTo>
                          <a:lnTo>
                            <a:pt x="381" y="3715"/>
                          </a:lnTo>
                          <a:cubicBezTo>
                            <a:pt x="191" y="3715"/>
                            <a:pt x="0" y="3524"/>
                            <a:pt x="0" y="3334"/>
                          </a:cubicBezTo>
                          <a:cubicBezTo>
                            <a:pt x="0" y="2096"/>
                            <a:pt x="667" y="1143"/>
                            <a:pt x="762" y="0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892" name="Freeform: Shape 891">
                      <a:extLst>
                        <a:ext uri="{FF2B5EF4-FFF2-40B4-BE49-F238E27FC236}">
                          <a16:creationId xmlns:a16="http://schemas.microsoft.com/office/drawing/2014/main" id="{1960BB50-38FF-4EBC-978B-3A106BBCE40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14262" y="3128581"/>
                      <a:ext cx="8572" cy="3333"/>
                    </a:xfrm>
                    <a:custGeom>
                      <a:avLst/>
                      <a:gdLst>
                        <a:gd name="connsiteX0" fmla="*/ 191 w 8572"/>
                        <a:gd name="connsiteY0" fmla="*/ 0 h 3333"/>
                        <a:gd name="connsiteX1" fmla="*/ 476 w 8572"/>
                        <a:gd name="connsiteY1" fmla="*/ 1524 h 3333"/>
                        <a:gd name="connsiteX2" fmla="*/ 667 w 8572"/>
                        <a:gd name="connsiteY2" fmla="*/ 2191 h 3333"/>
                        <a:gd name="connsiteX3" fmla="*/ 1048 w 8572"/>
                        <a:gd name="connsiteY3" fmla="*/ 2953 h 3333"/>
                        <a:gd name="connsiteX4" fmla="*/ 762 w 8572"/>
                        <a:gd name="connsiteY4" fmla="*/ 2667 h 3333"/>
                        <a:gd name="connsiteX5" fmla="*/ 2667 w 8572"/>
                        <a:gd name="connsiteY5" fmla="*/ 2477 h 3333"/>
                        <a:gd name="connsiteX6" fmla="*/ 4667 w 8572"/>
                        <a:gd name="connsiteY6" fmla="*/ 2381 h 3333"/>
                        <a:gd name="connsiteX7" fmla="*/ 8573 w 8572"/>
                        <a:gd name="connsiteY7" fmla="*/ 3143 h 3333"/>
                        <a:gd name="connsiteX8" fmla="*/ 4667 w 8572"/>
                        <a:gd name="connsiteY8" fmla="*/ 3143 h 3333"/>
                        <a:gd name="connsiteX9" fmla="*/ 2762 w 8572"/>
                        <a:gd name="connsiteY9" fmla="*/ 3238 h 3333"/>
                        <a:gd name="connsiteX10" fmla="*/ 762 w 8572"/>
                        <a:gd name="connsiteY10" fmla="*/ 3334 h 3333"/>
                        <a:gd name="connsiteX11" fmla="*/ 667 w 8572"/>
                        <a:gd name="connsiteY11" fmla="*/ 3334 h 3333"/>
                        <a:gd name="connsiteX12" fmla="*/ 381 w 8572"/>
                        <a:gd name="connsiteY12" fmla="*/ 3048 h 3333"/>
                        <a:gd name="connsiteX13" fmla="*/ 381 w 8572"/>
                        <a:gd name="connsiteY13" fmla="*/ 3048 h 3333"/>
                        <a:gd name="connsiteX14" fmla="*/ 95 w 8572"/>
                        <a:gd name="connsiteY14" fmla="*/ 2381 h 3333"/>
                        <a:gd name="connsiteX15" fmla="*/ 0 w 8572"/>
                        <a:gd name="connsiteY15" fmla="*/ 1524 h 3333"/>
                        <a:gd name="connsiteX16" fmla="*/ 191 w 8572"/>
                        <a:gd name="connsiteY16" fmla="*/ 0 h 333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</a:cxnLst>
                      <a:rect l="l" t="t" r="r" b="b"/>
                      <a:pathLst>
                        <a:path w="8572" h="3333">
                          <a:moveTo>
                            <a:pt x="191" y="0"/>
                          </a:moveTo>
                          <a:cubicBezTo>
                            <a:pt x="286" y="476"/>
                            <a:pt x="381" y="1048"/>
                            <a:pt x="476" y="1524"/>
                          </a:cubicBezTo>
                          <a:cubicBezTo>
                            <a:pt x="572" y="1810"/>
                            <a:pt x="572" y="2000"/>
                            <a:pt x="667" y="2191"/>
                          </a:cubicBezTo>
                          <a:cubicBezTo>
                            <a:pt x="762" y="2286"/>
                            <a:pt x="1048" y="2572"/>
                            <a:pt x="1048" y="2953"/>
                          </a:cubicBezTo>
                          <a:lnTo>
                            <a:pt x="762" y="2667"/>
                          </a:lnTo>
                          <a:lnTo>
                            <a:pt x="2667" y="2477"/>
                          </a:lnTo>
                          <a:cubicBezTo>
                            <a:pt x="3334" y="2381"/>
                            <a:pt x="4001" y="2381"/>
                            <a:pt x="4667" y="2381"/>
                          </a:cubicBezTo>
                          <a:cubicBezTo>
                            <a:pt x="6001" y="2477"/>
                            <a:pt x="7334" y="2667"/>
                            <a:pt x="8573" y="3143"/>
                          </a:cubicBezTo>
                          <a:cubicBezTo>
                            <a:pt x="7239" y="3143"/>
                            <a:pt x="5906" y="3143"/>
                            <a:pt x="4667" y="3143"/>
                          </a:cubicBezTo>
                          <a:cubicBezTo>
                            <a:pt x="4001" y="3143"/>
                            <a:pt x="3334" y="3238"/>
                            <a:pt x="2762" y="3238"/>
                          </a:cubicBezTo>
                          <a:cubicBezTo>
                            <a:pt x="2096" y="3334"/>
                            <a:pt x="1429" y="3334"/>
                            <a:pt x="762" y="3334"/>
                          </a:cubicBezTo>
                          <a:lnTo>
                            <a:pt x="667" y="3334"/>
                          </a:lnTo>
                          <a:cubicBezTo>
                            <a:pt x="476" y="3334"/>
                            <a:pt x="381" y="3238"/>
                            <a:pt x="381" y="3048"/>
                          </a:cubicBezTo>
                          <a:lnTo>
                            <a:pt x="381" y="3048"/>
                          </a:lnTo>
                          <a:cubicBezTo>
                            <a:pt x="381" y="2953"/>
                            <a:pt x="286" y="2762"/>
                            <a:pt x="95" y="2381"/>
                          </a:cubicBezTo>
                          <a:cubicBezTo>
                            <a:pt x="0" y="2096"/>
                            <a:pt x="0" y="1810"/>
                            <a:pt x="0" y="1524"/>
                          </a:cubicBezTo>
                          <a:cubicBezTo>
                            <a:pt x="0" y="1048"/>
                            <a:pt x="95" y="476"/>
                            <a:pt x="191" y="0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885" name="Graphic 1">
                    <a:extLst>
                      <a:ext uri="{FF2B5EF4-FFF2-40B4-BE49-F238E27FC236}">
                        <a16:creationId xmlns:a16="http://schemas.microsoft.com/office/drawing/2014/main" id="{AD397931-8129-4A44-8AC7-31AE59912A32}"/>
                      </a:ext>
                    </a:extLst>
                  </p:cNvPr>
                  <p:cNvGrpSpPr/>
                  <p:nvPr/>
                </p:nvGrpSpPr>
                <p:grpSpPr>
                  <a:xfrm>
                    <a:off x="5907957" y="3146541"/>
                    <a:ext cx="16973" cy="12058"/>
                    <a:chOff x="5907957" y="3146541"/>
                    <a:chExt cx="16973" cy="12058"/>
                  </a:xfrm>
                  <a:solidFill>
                    <a:srgbClr val="1D120C"/>
                  </a:solidFill>
                </p:grpSpPr>
                <p:sp>
                  <p:nvSpPr>
                    <p:cNvPr id="886" name="Freeform: Shape 885">
                      <a:extLst>
                        <a:ext uri="{FF2B5EF4-FFF2-40B4-BE49-F238E27FC236}">
                          <a16:creationId xmlns:a16="http://schemas.microsoft.com/office/drawing/2014/main" id="{437DDCA6-C2C1-426F-9D39-A7E331AAE3B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07957" y="3146541"/>
                      <a:ext cx="9981" cy="4751"/>
                    </a:xfrm>
                    <a:custGeom>
                      <a:avLst/>
                      <a:gdLst>
                        <a:gd name="connsiteX0" fmla="*/ 6115 w 9981"/>
                        <a:gd name="connsiteY0" fmla="*/ 4710 h 4751"/>
                        <a:gd name="connsiteX1" fmla="*/ 3162 w 9981"/>
                        <a:gd name="connsiteY1" fmla="*/ 4710 h 4751"/>
                        <a:gd name="connsiteX2" fmla="*/ 495 w 9981"/>
                        <a:gd name="connsiteY2" fmla="*/ 3471 h 4751"/>
                        <a:gd name="connsiteX3" fmla="*/ 19 w 9981"/>
                        <a:gd name="connsiteY3" fmla="*/ 1947 h 4751"/>
                        <a:gd name="connsiteX4" fmla="*/ 1066 w 9981"/>
                        <a:gd name="connsiteY4" fmla="*/ 709 h 4751"/>
                        <a:gd name="connsiteX5" fmla="*/ 4019 w 9981"/>
                        <a:gd name="connsiteY5" fmla="*/ 42 h 4751"/>
                        <a:gd name="connsiteX6" fmla="*/ 6972 w 9981"/>
                        <a:gd name="connsiteY6" fmla="*/ 42 h 4751"/>
                        <a:gd name="connsiteX7" fmla="*/ 9734 w 9981"/>
                        <a:gd name="connsiteY7" fmla="*/ 1376 h 4751"/>
                        <a:gd name="connsiteX8" fmla="*/ 8877 w 9981"/>
                        <a:gd name="connsiteY8" fmla="*/ 3948 h 4751"/>
                        <a:gd name="connsiteX9" fmla="*/ 6115 w 9981"/>
                        <a:gd name="connsiteY9" fmla="*/ 4710 h 4751"/>
                        <a:gd name="connsiteX10" fmla="*/ 6115 w 9981"/>
                        <a:gd name="connsiteY10" fmla="*/ 4710 h 4751"/>
                        <a:gd name="connsiteX11" fmla="*/ 8877 w 9981"/>
                        <a:gd name="connsiteY11" fmla="*/ 3852 h 4751"/>
                        <a:gd name="connsiteX12" fmla="*/ 9639 w 9981"/>
                        <a:gd name="connsiteY12" fmla="*/ 2805 h 4751"/>
                        <a:gd name="connsiteX13" fmla="*/ 9448 w 9981"/>
                        <a:gd name="connsiteY13" fmla="*/ 1566 h 4751"/>
                        <a:gd name="connsiteX14" fmla="*/ 6972 w 9981"/>
                        <a:gd name="connsiteY14" fmla="*/ 709 h 4751"/>
                        <a:gd name="connsiteX15" fmla="*/ 4114 w 9981"/>
                        <a:gd name="connsiteY15" fmla="*/ 804 h 4751"/>
                        <a:gd name="connsiteX16" fmla="*/ 1447 w 9981"/>
                        <a:gd name="connsiteY16" fmla="*/ 1281 h 4751"/>
                        <a:gd name="connsiteX17" fmla="*/ 590 w 9981"/>
                        <a:gd name="connsiteY17" fmla="*/ 2043 h 4751"/>
                        <a:gd name="connsiteX18" fmla="*/ 876 w 9981"/>
                        <a:gd name="connsiteY18" fmla="*/ 3186 h 4751"/>
                        <a:gd name="connsiteX19" fmla="*/ 3257 w 9981"/>
                        <a:gd name="connsiteY19" fmla="*/ 4519 h 4751"/>
                        <a:gd name="connsiteX20" fmla="*/ 6115 w 9981"/>
                        <a:gd name="connsiteY20" fmla="*/ 4710 h 475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</a:cxnLst>
                      <a:rect l="l" t="t" r="r" b="b"/>
                      <a:pathLst>
                        <a:path w="9981" h="4751">
                          <a:moveTo>
                            <a:pt x="6115" y="4710"/>
                          </a:moveTo>
                          <a:cubicBezTo>
                            <a:pt x="5162" y="4710"/>
                            <a:pt x="4114" y="4805"/>
                            <a:pt x="3162" y="4710"/>
                          </a:cubicBezTo>
                          <a:cubicBezTo>
                            <a:pt x="2209" y="4614"/>
                            <a:pt x="1162" y="4329"/>
                            <a:pt x="495" y="3471"/>
                          </a:cubicBezTo>
                          <a:cubicBezTo>
                            <a:pt x="209" y="3090"/>
                            <a:pt x="-77" y="2614"/>
                            <a:pt x="19" y="1947"/>
                          </a:cubicBezTo>
                          <a:cubicBezTo>
                            <a:pt x="114" y="1376"/>
                            <a:pt x="685" y="995"/>
                            <a:pt x="1066" y="709"/>
                          </a:cubicBezTo>
                          <a:cubicBezTo>
                            <a:pt x="2019" y="233"/>
                            <a:pt x="3067" y="42"/>
                            <a:pt x="4019" y="42"/>
                          </a:cubicBezTo>
                          <a:cubicBezTo>
                            <a:pt x="4972" y="42"/>
                            <a:pt x="6019" y="-53"/>
                            <a:pt x="6972" y="42"/>
                          </a:cubicBezTo>
                          <a:cubicBezTo>
                            <a:pt x="7924" y="233"/>
                            <a:pt x="9067" y="423"/>
                            <a:pt x="9734" y="1376"/>
                          </a:cubicBezTo>
                          <a:cubicBezTo>
                            <a:pt x="10306" y="2328"/>
                            <a:pt x="9829" y="3567"/>
                            <a:pt x="8877" y="3948"/>
                          </a:cubicBezTo>
                          <a:cubicBezTo>
                            <a:pt x="8020" y="4424"/>
                            <a:pt x="7067" y="4519"/>
                            <a:pt x="6115" y="4710"/>
                          </a:cubicBezTo>
                          <a:close/>
                          <a:moveTo>
                            <a:pt x="6115" y="4710"/>
                          </a:moveTo>
                          <a:cubicBezTo>
                            <a:pt x="7067" y="4614"/>
                            <a:pt x="8115" y="4424"/>
                            <a:pt x="8877" y="3852"/>
                          </a:cubicBezTo>
                          <a:cubicBezTo>
                            <a:pt x="9258" y="3567"/>
                            <a:pt x="9544" y="3186"/>
                            <a:pt x="9639" y="2805"/>
                          </a:cubicBezTo>
                          <a:cubicBezTo>
                            <a:pt x="9734" y="2424"/>
                            <a:pt x="9639" y="1947"/>
                            <a:pt x="9448" y="1566"/>
                          </a:cubicBezTo>
                          <a:cubicBezTo>
                            <a:pt x="8877" y="900"/>
                            <a:pt x="7924" y="804"/>
                            <a:pt x="6972" y="709"/>
                          </a:cubicBezTo>
                          <a:cubicBezTo>
                            <a:pt x="6019" y="709"/>
                            <a:pt x="5067" y="709"/>
                            <a:pt x="4114" y="804"/>
                          </a:cubicBezTo>
                          <a:cubicBezTo>
                            <a:pt x="3162" y="804"/>
                            <a:pt x="2209" y="995"/>
                            <a:pt x="1447" y="1281"/>
                          </a:cubicBezTo>
                          <a:cubicBezTo>
                            <a:pt x="1066" y="1471"/>
                            <a:pt x="685" y="1662"/>
                            <a:pt x="590" y="2043"/>
                          </a:cubicBezTo>
                          <a:cubicBezTo>
                            <a:pt x="495" y="2424"/>
                            <a:pt x="590" y="2805"/>
                            <a:pt x="876" y="3186"/>
                          </a:cubicBezTo>
                          <a:cubicBezTo>
                            <a:pt x="1352" y="3948"/>
                            <a:pt x="2305" y="4329"/>
                            <a:pt x="3257" y="4519"/>
                          </a:cubicBezTo>
                          <a:cubicBezTo>
                            <a:pt x="4114" y="4710"/>
                            <a:pt x="5067" y="4710"/>
                            <a:pt x="6115" y="4710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887" name="Freeform: Shape 886">
                      <a:extLst>
                        <a:ext uri="{FF2B5EF4-FFF2-40B4-BE49-F238E27FC236}">
                          <a16:creationId xmlns:a16="http://schemas.microsoft.com/office/drawing/2014/main" id="{A654D367-FF5F-4D5D-BAC3-59CC84DFF06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09023" y="3150616"/>
                      <a:ext cx="15906" cy="7983"/>
                    </a:xfrm>
                    <a:custGeom>
                      <a:avLst/>
                      <a:gdLst>
                        <a:gd name="connsiteX0" fmla="*/ 2667 w 15906"/>
                        <a:gd name="connsiteY0" fmla="*/ 7873 h 7983"/>
                        <a:gd name="connsiteX1" fmla="*/ 1143 w 15906"/>
                        <a:gd name="connsiteY1" fmla="*/ 7873 h 7983"/>
                        <a:gd name="connsiteX2" fmla="*/ 381 w 15906"/>
                        <a:gd name="connsiteY2" fmla="*/ 7587 h 7983"/>
                        <a:gd name="connsiteX3" fmla="*/ 0 w 15906"/>
                        <a:gd name="connsiteY3" fmla="*/ 6825 h 7983"/>
                        <a:gd name="connsiteX4" fmla="*/ 381 w 15906"/>
                        <a:gd name="connsiteY4" fmla="*/ 5301 h 7983"/>
                        <a:gd name="connsiteX5" fmla="*/ 762 w 15906"/>
                        <a:gd name="connsiteY5" fmla="*/ 3873 h 7983"/>
                        <a:gd name="connsiteX6" fmla="*/ 2095 w 15906"/>
                        <a:gd name="connsiteY6" fmla="*/ 1110 h 7983"/>
                        <a:gd name="connsiteX7" fmla="*/ 3524 w 15906"/>
                        <a:gd name="connsiteY7" fmla="*/ 158 h 7983"/>
                        <a:gd name="connsiteX8" fmla="*/ 5239 w 15906"/>
                        <a:gd name="connsiteY8" fmla="*/ 63 h 7983"/>
                        <a:gd name="connsiteX9" fmla="*/ 8096 w 15906"/>
                        <a:gd name="connsiteY9" fmla="*/ 1587 h 7983"/>
                        <a:gd name="connsiteX10" fmla="*/ 9144 w 15906"/>
                        <a:gd name="connsiteY10" fmla="*/ 2539 h 7983"/>
                        <a:gd name="connsiteX11" fmla="*/ 10382 w 15906"/>
                        <a:gd name="connsiteY11" fmla="*/ 3015 h 7983"/>
                        <a:gd name="connsiteX12" fmla="*/ 13240 w 15906"/>
                        <a:gd name="connsiteY12" fmla="*/ 2634 h 7983"/>
                        <a:gd name="connsiteX13" fmla="*/ 15907 w 15906"/>
                        <a:gd name="connsiteY13" fmla="*/ 1301 h 7983"/>
                        <a:gd name="connsiteX14" fmla="*/ 10287 w 15906"/>
                        <a:gd name="connsiteY14" fmla="*/ 3587 h 7983"/>
                        <a:gd name="connsiteX15" fmla="*/ 8668 w 15906"/>
                        <a:gd name="connsiteY15" fmla="*/ 3111 h 7983"/>
                        <a:gd name="connsiteX16" fmla="*/ 7525 w 15906"/>
                        <a:gd name="connsiteY16" fmla="*/ 2063 h 7983"/>
                        <a:gd name="connsiteX17" fmla="*/ 5048 w 15906"/>
                        <a:gd name="connsiteY17" fmla="*/ 825 h 7983"/>
                        <a:gd name="connsiteX18" fmla="*/ 2667 w 15906"/>
                        <a:gd name="connsiteY18" fmla="*/ 1587 h 7983"/>
                        <a:gd name="connsiteX19" fmla="*/ 1429 w 15906"/>
                        <a:gd name="connsiteY19" fmla="*/ 4063 h 7983"/>
                        <a:gd name="connsiteX20" fmla="*/ 952 w 15906"/>
                        <a:gd name="connsiteY20" fmla="*/ 5492 h 7983"/>
                        <a:gd name="connsiteX21" fmla="*/ 571 w 15906"/>
                        <a:gd name="connsiteY21" fmla="*/ 6825 h 7983"/>
                        <a:gd name="connsiteX22" fmla="*/ 1238 w 15906"/>
                        <a:gd name="connsiteY22" fmla="*/ 7683 h 7983"/>
                        <a:gd name="connsiteX23" fmla="*/ 2667 w 15906"/>
                        <a:gd name="connsiteY23" fmla="*/ 7873 h 798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</a:cxnLst>
                      <a:rect l="l" t="t" r="r" b="b"/>
                      <a:pathLst>
                        <a:path w="15906" h="7983">
                          <a:moveTo>
                            <a:pt x="2667" y="7873"/>
                          </a:moveTo>
                          <a:cubicBezTo>
                            <a:pt x="2191" y="8064"/>
                            <a:pt x="1619" y="7968"/>
                            <a:pt x="1143" y="7873"/>
                          </a:cubicBezTo>
                          <a:cubicBezTo>
                            <a:pt x="857" y="7778"/>
                            <a:pt x="667" y="7683"/>
                            <a:pt x="381" y="7587"/>
                          </a:cubicBezTo>
                          <a:cubicBezTo>
                            <a:pt x="95" y="7397"/>
                            <a:pt x="0" y="7111"/>
                            <a:pt x="0" y="6825"/>
                          </a:cubicBezTo>
                          <a:cubicBezTo>
                            <a:pt x="0" y="6254"/>
                            <a:pt x="190" y="5778"/>
                            <a:pt x="381" y="5301"/>
                          </a:cubicBezTo>
                          <a:cubicBezTo>
                            <a:pt x="571" y="4825"/>
                            <a:pt x="667" y="4349"/>
                            <a:pt x="762" y="3873"/>
                          </a:cubicBezTo>
                          <a:cubicBezTo>
                            <a:pt x="1048" y="2920"/>
                            <a:pt x="1333" y="1968"/>
                            <a:pt x="2095" y="1110"/>
                          </a:cubicBezTo>
                          <a:cubicBezTo>
                            <a:pt x="2477" y="729"/>
                            <a:pt x="2857" y="348"/>
                            <a:pt x="3524" y="158"/>
                          </a:cubicBezTo>
                          <a:cubicBezTo>
                            <a:pt x="4096" y="-33"/>
                            <a:pt x="4667" y="-33"/>
                            <a:pt x="5239" y="63"/>
                          </a:cubicBezTo>
                          <a:cubicBezTo>
                            <a:pt x="6286" y="348"/>
                            <a:pt x="7334" y="825"/>
                            <a:pt x="8096" y="1587"/>
                          </a:cubicBezTo>
                          <a:cubicBezTo>
                            <a:pt x="8477" y="1968"/>
                            <a:pt x="8763" y="2349"/>
                            <a:pt x="9144" y="2539"/>
                          </a:cubicBezTo>
                          <a:cubicBezTo>
                            <a:pt x="9525" y="2730"/>
                            <a:pt x="9906" y="2920"/>
                            <a:pt x="10382" y="3015"/>
                          </a:cubicBezTo>
                          <a:cubicBezTo>
                            <a:pt x="11335" y="3111"/>
                            <a:pt x="12287" y="2920"/>
                            <a:pt x="13240" y="2634"/>
                          </a:cubicBezTo>
                          <a:cubicBezTo>
                            <a:pt x="14192" y="2349"/>
                            <a:pt x="15049" y="1872"/>
                            <a:pt x="15907" y="1301"/>
                          </a:cubicBezTo>
                          <a:cubicBezTo>
                            <a:pt x="14383" y="2539"/>
                            <a:pt x="12573" y="3682"/>
                            <a:pt x="10287" y="3587"/>
                          </a:cubicBezTo>
                          <a:cubicBezTo>
                            <a:pt x="9715" y="3587"/>
                            <a:pt x="9144" y="3396"/>
                            <a:pt x="8668" y="3111"/>
                          </a:cubicBezTo>
                          <a:cubicBezTo>
                            <a:pt x="8191" y="2825"/>
                            <a:pt x="7810" y="2444"/>
                            <a:pt x="7525" y="2063"/>
                          </a:cubicBezTo>
                          <a:cubicBezTo>
                            <a:pt x="6858" y="1396"/>
                            <a:pt x="6001" y="1015"/>
                            <a:pt x="5048" y="825"/>
                          </a:cubicBezTo>
                          <a:cubicBezTo>
                            <a:pt x="4096" y="634"/>
                            <a:pt x="3334" y="825"/>
                            <a:pt x="2667" y="1587"/>
                          </a:cubicBezTo>
                          <a:cubicBezTo>
                            <a:pt x="2095" y="2253"/>
                            <a:pt x="1714" y="3111"/>
                            <a:pt x="1429" y="4063"/>
                          </a:cubicBezTo>
                          <a:cubicBezTo>
                            <a:pt x="1238" y="4539"/>
                            <a:pt x="1143" y="5016"/>
                            <a:pt x="952" y="5492"/>
                          </a:cubicBezTo>
                          <a:cubicBezTo>
                            <a:pt x="762" y="5968"/>
                            <a:pt x="571" y="6349"/>
                            <a:pt x="571" y="6825"/>
                          </a:cubicBezTo>
                          <a:cubicBezTo>
                            <a:pt x="286" y="7206"/>
                            <a:pt x="762" y="7492"/>
                            <a:pt x="1238" y="7683"/>
                          </a:cubicBezTo>
                          <a:cubicBezTo>
                            <a:pt x="1619" y="7873"/>
                            <a:pt x="2191" y="7968"/>
                            <a:pt x="2667" y="7873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888" name="Freeform: Shape 887">
                      <a:extLst>
                        <a:ext uri="{FF2B5EF4-FFF2-40B4-BE49-F238E27FC236}">
                          <a16:creationId xmlns:a16="http://schemas.microsoft.com/office/drawing/2014/main" id="{22736AD1-1F64-4017-B5DB-87CF450C5D8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10928" y="3148274"/>
                      <a:ext cx="3619" cy="991"/>
                    </a:xfrm>
                    <a:custGeom>
                      <a:avLst/>
                      <a:gdLst>
                        <a:gd name="connsiteX0" fmla="*/ 0 w 3619"/>
                        <a:gd name="connsiteY0" fmla="*/ 881 h 991"/>
                        <a:gd name="connsiteX1" fmla="*/ 1715 w 3619"/>
                        <a:gd name="connsiteY1" fmla="*/ 119 h 991"/>
                        <a:gd name="connsiteX2" fmla="*/ 3620 w 3619"/>
                        <a:gd name="connsiteY2" fmla="*/ 405 h 991"/>
                        <a:gd name="connsiteX3" fmla="*/ 1905 w 3619"/>
                        <a:gd name="connsiteY3" fmla="*/ 881 h 991"/>
                        <a:gd name="connsiteX4" fmla="*/ 0 w 3619"/>
                        <a:gd name="connsiteY4" fmla="*/ 881 h 99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3619" h="991">
                          <a:moveTo>
                            <a:pt x="0" y="881"/>
                          </a:moveTo>
                          <a:cubicBezTo>
                            <a:pt x="572" y="500"/>
                            <a:pt x="1048" y="214"/>
                            <a:pt x="1715" y="119"/>
                          </a:cubicBezTo>
                          <a:cubicBezTo>
                            <a:pt x="2286" y="-71"/>
                            <a:pt x="3048" y="-71"/>
                            <a:pt x="3620" y="405"/>
                          </a:cubicBezTo>
                          <a:cubicBezTo>
                            <a:pt x="2953" y="595"/>
                            <a:pt x="2477" y="786"/>
                            <a:pt x="1905" y="881"/>
                          </a:cubicBezTo>
                          <a:cubicBezTo>
                            <a:pt x="1333" y="976"/>
                            <a:pt x="667" y="1072"/>
                            <a:pt x="0" y="881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</p:grpSp>
          </p:grpSp>
          <p:grpSp>
            <p:nvGrpSpPr>
              <p:cNvPr id="779" name="Graphic 1">
                <a:extLst>
                  <a:ext uri="{FF2B5EF4-FFF2-40B4-BE49-F238E27FC236}">
                    <a16:creationId xmlns:a16="http://schemas.microsoft.com/office/drawing/2014/main" id="{9B1BBEC2-E9CB-46DA-BDE3-788110196D3C}"/>
                  </a:ext>
                </a:extLst>
              </p:cNvPr>
              <p:cNvGrpSpPr/>
              <p:nvPr/>
            </p:nvGrpSpPr>
            <p:grpSpPr>
              <a:xfrm>
                <a:off x="5889592" y="3105150"/>
                <a:ext cx="94773" cy="77533"/>
                <a:chOff x="5889592" y="3105150"/>
                <a:chExt cx="94773" cy="77533"/>
              </a:xfrm>
            </p:grpSpPr>
            <p:grpSp>
              <p:nvGrpSpPr>
                <p:cNvPr id="780" name="Graphic 1">
                  <a:extLst>
                    <a:ext uri="{FF2B5EF4-FFF2-40B4-BE49-F238E27FC236}">
                      <a16:creationId xmlns:a16="http://schemas.microsoft.com/office/drawing/2014/main" id="{F11C8EBA-8AC7-44AB-A17F-731C242FA495}"/>
                    </a:ext>
                  </a:extLst>
                </p:cNvPr>
                <p:cNvGrpSpPr/>
                <p:nvPr/>
              </p:nvGrpSpPr>
              <p:grpSpPr>
                <a:xfrm>
                  <a:off x="5889592" y="3105150"/>
                  <a:ext cx="42195" cy="77533"/>
                  <a:chOff x="5889592" y="3105150"/>
                  <a:chExt cx="42195" cy="77533"/>
                </a:xfrm>
              </p:grpSpPr>
              <p:grpSp>
                <p:nvGrpSpPr>
                  <p:cNvPr id="872" name="Graphic 1">
                    <a:extLst>
                      <a:ext uri="{FF2B5EF4-FFF2-40B4-BE49-F238E27FC236}">
                        <a16:creationId xmlns:a16="http://schemas.microsoft.com/office/drawing/2014/main" id="{3F9E8ABB-EC42-4800-9BDD-E7FB248B37BB}"/>
                      </a:ext>
                    </a:extLst>
                  </p:cNvPr>
                  <p:cNvGrpSpPr/>
                  <p:nvPr/>
                </p:nvGrpSpPr>
                <p:grpSpPr>
                  <a:xfrm>
                    <a:off x="5889592" y="3105150"/>
                    <a:ext cx="42195" cy="77533"/>
                    <a:chOff x="5889592" y="3105150"/>
                    <a:chExt cx="42195" cy="77533"/>
                  </a:xfrm>
                </p:grpSpPr>
                <p:sp>
                  <p:nvSpPr>
                    <p:cNvPr id="874" name="Freeform: Shape 873">
                      <a:extLst>
                        <a:ext uri="{FF2B5EF4-FFF2-40B4-BE49-F238E27FC236}">
                          <a16:creationId xmlns:a16="http://schemas.microsoft.com/office/drawing/2014/main" id="{97BEDA98-39AD-46D3-ADED-80789B76E47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89592" y="3105150"/>
                      <a:ext cx="38385" cy="74390"/>
                    </a:xfrm>
                    <a:custGeom>
                      <a:avLst/>
                      <a:gdLst>
                        <a:gd name="connsiteX0" fmla="*/ 21145 w 38385"/>
                        <a:gd name="connsiteY0" fmla="*/ 74390 h 74390"/>
                        <a:gd name="connsiteX1" fmla="*/ 17240 w 38385"/>
                        <a:gd name="connsiteY1" fmla="*/ 74390 h 74390"/>
                        <a:gd name="connsiteX2" fmla="*/ 0 w 38385"/>
                        <a:gd name="connsiteY2" fmla="*/ 57150 h 74390"/>
                        <a:gd name="connsiteX3" fmla="*/ 0 w 38385"/>
                        <a:gd name="connsiteY3" fmla="*/ 17240 h 74390"/>
                        <a:gd name="connsiteX4" fmla="*/ 17240 w 38385"/>
                        <a:gd name="connsiteY4" fmla="*/ 0 h 74390"/>
                        <a:gd name="connsiteX5" fmla="*/ 21145 w 38385"/>
                        <a:gd name="connsiteY5" fmla="*/ 0 h 74390"/>
                        <a:gd name="connsiteX6" fmla="*/ 38386 w 38385"/>
                        <a:gd name="connsiteY6" fmla="*/ 17240 h 74390"/>
                        <a:gd name="connsiteX7" fmla="*/ 38386 w 38385"/>
                        <a:gd name="connsiteY7" fmla="*/ 57150 h 74390"/>
                        <a:gd name="connsiteX8" fmla="*/ 21145 w 38385"/>
                        <a:gd name="connsiteY8" fmla="*/ 74390 h 743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38385" h="74390">
                          <a:moveTo>
                            <a:pt x="21145" y="74390"/>
                          </a:moveTo>
                          <a:lnTo>
                            <a:pt x="17240" y="74390"/>
                          </a:lnTo>
                          <a:cubicBezTo>
                            <a:pt x="7715" y="74390"/>
                            <a:pt x="0" y="66675"/>
                            <a:pt x="0" y="57150"/>
                          </a:cubicBezTo>
                          <a:lnTo>
                            <a:pt x="0" y="17240"/>
                          </a:lnTo>
                          <a:cubicBezTo>
                            <a:pt x="0" y="7715"/>
                            <a:pt x="7715" y="0"/>
                            <a:pt x="17240" y="0"/>
                          </a:cubicBezTo>
                          <a:lnTo>
                            <a:pt x="21145" y="0"/>
                          </a:lnTo>
                          <a:cubicBezTo>
                            <a:pt x="30670" y="0"/>
                            <a:pt x="38386" y="7715"/>
                            <a:pt x="38386" y="17240"/>
                          </a:cubicBezTo>
                          <a:lnTo>
                            <a:pt x="38386" y="57150"/>
                          </a:lnTo>
                          <a:cubicBezTo>
                            <a:pt x="38386" y="66675"/>
                            <a:pt x="30575" y="74390"/>
                            <a:pt x="21145" y="74390"/>
                          </a:cubicBezTo>
                          <a:close/>
                        </a:path>
                      </a:pathLst>
                    </a:custGeom>
                    <a:solidFill>
                      <a:srgbClr val="7D5139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875" name="Freeform: Shape 874">
                      <a:extLst>
                        <a:ext uri="{FF2B5EF4-FFF2-40B4-BE49-F238E27FC236}">
                          <a16:creationId xmlns:a16="http://schemas.microsoft.com/office/drawing/2014/main" id="{B32E9F03-303C-4C7E-93AC-FC38C004066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94259" y="3114198"/>
                      <a:ext cx="29051" cy="56197"/>
                    </a:xfrm>
                    <a:custGeom>
                      <a:avLst/>
                      <a:gdLst>
                        <a:gd name="connsiteX0" fmla="*/ 16002 w 29051"/>
                        <a:gd name="connsiteY0" fmla="*/ 56198 h 56197"/>
                        <a:gd name="connsiteX1" fmla="*/ 13049 w 29051"/>
                        <a:gd name="connsiteY1" fmla="*/ 56198 h 56197"/>
                        <a:gd name="connsiteX2" fmla="*/ 0 w 29051"/>
                        <a:gd name="connsiteY2" fmla="*/ 43148 h 56197"/>
                        <a:gd name="connsiteX3" fmla="*/ 0 w 29051"/>
                        <a:gd name="connsiteY3" fmla="*/ 13049 h 56197"/>
                        <a:gd name="connsiteX4" fmla="*/ 13049 w 29051"/>
                        <a:gd name="connsiteY4" fmla="*/ 0 h 56197"/>
                        <a:gd name="connsiteX5" fmla="*/ 16002 w 29051"/>
                        <a:gd name="connsiteY5" fmla="*/ 0 h 56197"/>
                        <a:gd name="connsiteX6" fmla="*/ 29051 w 29051"/>
                        <a:gd name="connsiteY6" fmla="*/ 13049 h 56197"/>
                        <a:gd name="connsiteX7" fmla="*/ 29051 w 29051"/>
                        <a:gd name="connsiteY7" fmla="*/ 43148 h 56197"/>
                        <a:gd name="connsiteX8" fmla="*/ 16002 w 29051"/>
                        <a:gd name="connsiteY8" fmla="*/ 56198 h 5619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29051" h="56197">
                          <a:moveTo>
                            <a:pt x="16002" y="56198"/>
                          </a:moveTo>
                          <a:lnTo>
                            <a:pt x="13049" y="56198"/>
                          </a:lnTo>
                          <a:cubicBezTo>
                            <a:pt x="5906" y="56198"/>
                            <a:pt x="0" y="50387"/>
                            <a:pt x="0" y="43148"/>
                          </a:cubicBezTo>
                          <a:lnTo>
                            <a:pt x="0" y="13049"/>
                          </a:lnTo>
                          <a:cubicBezTo>
                            <a:pt x="0" y="5906"/>
                            <a:pt x="5810" y="0"/>
                            <a:pt x="13049" y="0"/>
                          </a:cubicBezTo>
                          <a:lnTo>
                            <a:pt x="16002" y="0"/>
                          </a:lnTo>
                          <a:cubicBezTo>
                            <a:pt x="23146" y="0"/>
                            <a:pt x="29051" y="5810"/>
                            <a:pt x="29051" y="13049"/>
                          </a:cubicBezTo>
                          <a:lnTo>
                            <a:pt x="29051" y="43148"/>
                          </a:lnTo>
                          <a:cubicBezTo>
                            <a:pt x="28956" y="50387"/>
                            <a:pt x="23146" y="56198"/>
                            <a:pt x="16002" y="56198"/>
                          </a:cubicBezTo>
                          <a:close/>
                        </a:path>
                      </a:pathLst>
                    </a:custGeom>
                    <a:solidFill>
                      <a:srgbClr val="FFAB17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876" name="Freeform: Shape 875">
                      <a:extLst>
                        <a:ext uri="{FF2B5EF4-FFF2-40B4-BE49-F238E27FC236}">
                          <a16:creationId xmlns:a16="http://schemas.microsoft.com/office/drawing/2014/main" id="{602E3B6D-FC14-45A5-967B-BD21D2FDE2E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89592" y="3176397"/>
                      <a:ext cx="42195" cy="6286"/>
                    </a:xfrm>
                    <a:custGeom>
                      <a:avLst/>
                      <a:gdLst>
                        <a:gd name="connsiteX0" fmla="*/ 39053 w 42195"/>
                        <a:gd name="connsiteY0" fmla="*/ 0 h 6286"/>
                        <a:gd name="connsiteX1" fmla="*/ 3143 w 42195"/>
                        <a:gd name="connsiteY1" fmla="*/ 0 h 6286"/>
                        <a:gd name="connsiteX2" fmla="*/ 0 w 42195"/>
                        <a:gd name="connsiteY2" fmla="*/ 3143 h 6286"/>
                        <a:gd name="connsiteX3" fmla="*/ 0 w 42195"/>
                        <a:gd name="connsiteY3" fmla="*/ 3143 h 6286"/>
                        <a:gd name="connsiteX4" fmla="*/ 3143 w 42195"/>
                        <a:gd name="connsiteY4" fmla="*/ 6287 h 6286"/>
                        <a:gd name="connsiteX5" fmla="*/ 39053 w 42195"/>
                        <a:gd name="connsiteY5" fmla="*/ 6287 h 6286"/>
                        <a:gd name="connsiteX6" fmla="*/ 42196 w 42195"/>
                        <a:gd name="connsiteY6" fmla="*/ 3143 h 6286"/>
                        <a:gd name="connsiteX7" fmla="*/ 42196 w 42195"/>
                        <a:gd name="connsiteY7" fmla="*/ 3143 h 6286"/>
                        <a:gd name="connsiteX8" fmla="*/ 39053 w 42195"/>
                        <a:gd name="connsiteY8" fmla="*/ 0 h 628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42195" h="6286">
                          <a:moveTo>
                            <a:pt x="39053" y="0"/>
                          </a:moveTo>
                          <a:lnTo>
                            <a:pt x="3143" y="0"/>
                          </a:lnTo>
                          <a:cubicBezTo>
                            <a:pt x="1429" y="0"/>
                            <a:pt x="0" y="1429"/>
                            <a:pt x="0" y="3143"/>
                          </a:cubicBezTo>
                          <a:lnTo>
                            <a:pt x="0" y="3143"/>
                          </a:lnTo>
                          <a:cubicBezTo>
                            <a:pt x="0" y="4858"/>
                            <a:pt x="1429" y="6287"/>
                            <a:pt x="3143" y="6287"/>
                          </a:cubicBezTo>
                          <a:lnTo>
                            <a:pt x="39053" y="6287"/>
                          </a:lnTo>
                          <a:cubicBezTo>
                            <a:pt x="40767" y="6287"/>
                            <a:pt x="42196" y="4858"/>
                            <a:pt x="42196" y="3143"/>
                          </a:cubicBezTo>
                          <a:lnTo>
                            <a:pt x="42196" y="3143"/>
                          </a:lnTo>
                          <a:cubicBezTo>
                            <a:pt x="42196" y="1429"/>
                            <a:pt x="40767" y="0"/>
                            <a:pt x="39053" y="0"/>
                          </a:cubicBezTo>
                          <a:close/>
                        </a:path>
                      </a:pathLst>
                    </a:custGeom>
                    <a:solidFill>
                      <a:srgbClr val="7D5139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sp>
                <p:nvSpPr>
                  <p:cNvPr id="873" name="Freeform: Shape 872">
                    <a:extLst>
                      <a:ext uri="{FF2B5EF4-FFF2-40B4-BE49-F238E27FC236}">
                        <a16:creationId xmlns:a16="http://schemas.microsoft.com/office/drawing/2014/main" id="{49F23B3E-41CB-4AA2-B203-7E218E0D6F90}"/>
                      </a:ext>
                    </a:extLst>
                  </p:cNvPr>
                  <p:cNvSpPr/>
                  <p:nvPr/>
                </p:nvSpPr>
                <p:spPr>
                  <a:xfrm>
                    <a:off x="5894163" y="3113696"/>
                    <a:ext cx="21103" cy="44221"/>
                  </a:xfrm>
                  <a:custGeom>
                    <a:avLst/>
                    <a:gdLst>
                      <a:gd name="connsiteX0" fmla="*/ 15718 w 21103"/>
                      <a:gd name="connsiteY0" fmla="*/ 25457 h 44221"/>
                      <a:gd name="connsiteX1" fmla="*/ 20956 w 21103"/>
                      <a:gd name="connsiteY1" fmla="*/ 7931 h 44221"/>
                      <a:gd name="connsiteX2" fmla="*/ 13527 w 21103"/>
                      <a:gd name="connsiteY2" fmla="*/ 26 h 44221"/>
                      <a:gd name="connsiteX3" fmla="*/ 11812 w 21103"/>
                      <a:gd name="connsiteY3" fmla="*/ 216 h 44221"/>
                      <a:gd name="connsiteX4" fmla="*/ 1 w 21103"/>
                      <a:gd name="connsiteY4" fmla="*/ 12789 h 44221"/>
                      <a:gd name="connsiteX5" fmla="*/ 287 w 21103"/>
                      <a:gd name="connsiteY5" fmla="*/ 44222 h 44221"/>
                      <a:gd name="connsiteX6" fmla="*/ 15718 w 21103"/>
                      <a:gd name="connsiteY6" fmla="*/ 25457 h 44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1103" h="44221">
                        <a:moveTo>
                          <a:pt x="15718" y="25457"/>
                        </a:moveTo>
                        <a:cubicBezTo>
                          <a:pt x="18385" y="18504"/>
                          <a:pt x="20004" y="12503"/>
                          <a:pt x="20956" y="7931"/>
                        </a:cubicBezTo>
                        <a:cubicBezTo>
                          <a:pt x="21909" y="3550"/>
                          <a:pt x="18099" y="-355"/>
                          <a:pt x="13527" y="26"/>
                        </a:cubicBezTo>
                        <a:lnTo>
                          <a:pt x="11812" y="216"/>
                        </a:lnTo>
                        <a:cubicBezTo>
                          <a:pt x="5050" y="788"/>
                          <a:pt x="-94" y="6312"/>
                          <a:pt x="1" y="12789"/>
                        </a:cubicBezTo>
                        <a:lnTo>
                          <a:pt x="287" y="44222"/>
                        </a:lnTo>
                        <a:cubicBezTo>
                          <a:pt x="287" y="44126"/>
                          <a:pt x="9907" y="40697"/>
                          <a:pt x="15718" y="25457"/>
                        </a:cubicBezTo>
                        <a:close/>
                      </a:path>
                    </a:pathLst>
                  </a:custGeom>
                  <a:solidFill>
                    <a:srgbClr val="FFE3B7">
                      <a:alpha val="37000"/>
                    </a:srgb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grpSp>
              <p:nvGrpSpPr>
                <p:cNvPr id="781" name="Graphic 1">
                  <a:extLst>
                    <a:ext uri="{FF2B5EF4-FFF2-40B4-BE49-F238E27FC236}">
                      <a16:creationId xmlns:a16="http://schemas.microsoft.com/office/drawing/2014/main" id="{B1816B6A-4560-4839-BE42-DE911703ED4A}"/>
                    </a:ext>
                  </a:extLst>
                </p:cNvPr>
                <p:cNvGrpSpPr/>
                <p:nvPr/>
              </p:nvGrpSpPr>
              <p:grpSpPr>
                <a:xfrm>
                  <a:off x="5942170" y="3105150"/>
                  <a:ext cx="42195" cy="77533"/>
                  <a:chOff x="5942170" y="3105150"/>
                  <a:chExt cx="42195" cy="77533"/>
                </a:xfrm>
              </p:grpSpPr>
              <p:grpSp>
                <p:nvGrpSpPr>
                  <p:cNvPr id="867" name="Graphic 1">
                    <a:extLst>
                      <a:ext uri="{FF2B5EF4-FFF2-40B4-BE49-F238E27FC236}">
                        <a16:creationId xmlns:a16="http://schemas.microsoft.com/office/drawing/2014/main" id="{0F25099B-82F0-4E90-9E7C-05ADC51D12E5}"/>
                      </a:ext>
                    </a:extLst>
                  </p:cNvPr>
                  <p:cNvGrpSpPr/>
                  <p:nvPr/>
                </p:nvGrpSpPr>
                <p:grpSpPr>
                  <a:xfrm>
                    <a:off x="5942170" y="3105150"/>
                    <a:ext cx="42195" cy="77533"/>
                    <a:chOff x="5942170" y="3105150"/>
                    <a:chExt cx="42195" cy="77533"/>
                  </a:xfrm>
                </p:grpSpPr>
                <p:sp>
                  <p:nvSpPr>
                    <p:cNvPr id="869" name="Freeform: Shape 868">
                      <a:extLst>
                        <a:ext uri="{FF2B5EF4-FFF2-40B4-BE49-F238E27FC236}">
                          <a16:creationId xmlns:a16="http://schemas.microsoft.com/office/drawing/2014/main" id="{135E74AE-84FE-43C6-BF36-48320A1789F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42170" y="3105150"/>
                      <a:ext cx="38385" cy="74390"/>
                    </a:xfrm>
                    <a:custGeom>
                      <a:avLst/>
                      <a:gdLst>
                        <a:gd name="connsiteX0" fmla="*/ 21146 w 38385"/>
                        <a:gd name="connsiteY0" fmla="*/ 74390 h 74390"/>
                        <a:gd name="connsiteX1" fmla="*/ 17240 w 38385"/>
                        <a:gd name="connsiteY1" fmla="*/ 74390 h 74390"/>
                        <a:gd name="connsiteX2" fmla="*/ 0 w 38385"/>
                        <a:gd name="connsiteY2" fmla="*/ 57150 h 74390"/>
                        <a:gd name="connsiteX3" fmla="*/ 0 w 38385"/>
                        <a:gd name="connsiteY3" fmla="*/ 17240 h 74390"/>
                        <a:gd name="connsiteX4" fmla="*/ 17240 w 38385"/>
                        <a:gd name="connsiteY4" fmla="*/ 0 h 74390"/>
                        <a:gd name="connsiteX5" fmla="*/ 21146 w 38385"/>
                        <a:gd name="connsiteY5" fmla="*/ 0 h 74390"/>
                        <a:gd name="connsiteX6" fmla="*/ 38386 w 38385"/>
                        <a:gd name="connsiteY6" fmla="*/ 17240 h 74390"/>
                        <a:gd name="connsiteX7" fmla="*/ 38386 w 38385"/>
                        <a:gd name="connsiteY7" fmla="*/ 57150 h 74390"/>
                        <a:gd name="connsiteX8" fmla="*/ 21146 w 38385"/>
                        <a:gd name="connsiteY8" fmla="*/ 74390 h 743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38385" h="74390">
                          <a:moveTo>
                            <a:pt x="21146" y="74390"/>
                          </a:moveTo>
                          <a:lnTo>
                            <a:pt x="17240" y="74390"/>
                          </a:lnTo>
                          <a:cubicBezTo>
                            <a:pt x="7715" y="74390"/>
                            <a:pt x="0" y="66675"/>
                            <a:pt x="0" y="57150"/>
                          </a:cubicBezTo>
                          <a:lnTo>
                            <a:pt x="0" y="17240"/>
                          </a:lnTo>
                          <a:cubicBezTo>
                            <a:pt x="0" y="7715"/>
                            <a:pt x="7715" y="0"/>
                            <a:pt x="17240" y="0"/>
                          </a:cubicBezTo>
                          <a:lnTo>
                            <a:pt x="21146" y="0"/>
                          </a:lnTo>
                          <a:cubicBezTo>
                            <a:pt x="30671" y="0"/>
                            <a:pt x="38386" y="7715"/>
                            <a:pt x="38386" y="17240"/>
                          </a:cubicBezTo>
                          <a:lnTo>
                            <a:pt x="38386" y="57150"/>
                          </a:lnTo>
                          <a:cubicBezTo>
                            <a:pt x="38386" y="66675"/>
                            <a:pt x="30575" y="74390"/>
                            <a:pt x="21146" y="74390"/>
                          </a:cubicBezTo>
                          <a:close/>
                        </a:path>
                      </a:pathLst>
                    </a:custGeom>
                    <a:solidFill>
                      <a:srgbClr val="7D5139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870" name="Freeform: Shape 869">
                      <a:extLst>
                        <a:ext uri="{FF2B5EF4-FFF2-40B4-BE49-F238E27FC236}">
                          <a16:creationId xmlns:a16="http://schemas.microsoft.com/office/drawing/2014/main" id="{EDDA61CF-CED2-4C72-8668-61B31B573B6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46742" y="3114198"/>
                      <a:ext cx="29051" cy="56197"/>
                    </a:xfrm>
                    <a:custGeom>
                      <a:avLst/>
                      <a:gdLst>
                        <a:gd name="connsiteX0" fmla="*/ 16097 w 29051"/>
                        <a:gd name="connsiteY0" fmla="*/ 56198 h 56197"/>
                        <a:gd name="connsiteX1" fmla="*/ 13049 w 29051"/>
                        <a:gd name="connsiteY1" fmla="*/ 56198 h 56197"/>
                        <a:gd name="connsiteX2" fmla="*/ 0 w 29051"/>
                        <a:gd name="connsiteY2" fmla="*/ 43148 h 56197"/>
                        <a:gd name="connsiteX3" fmla="*/ 0 w 29051"/>
                        <a:gd name="connsiteY3" fmla="*/ 13049 h 56197"/>
                        <a:gd name="connsiteX4" fmla="*/ 13049 w 29051"/>
                        <a:gd name="connsiteY4" fmla="*/ 0 h 56197"/>
                        <a:gd name="connsiteX5" fmla="*/ 16002 w 29051"/>
                        <a:gd name="connsiteY5" fmla="*/ 0 h 56197"/>
                        <a:gd name="connsiteX6" fmla="*/ 29051 w 29051"/>
                        <a:gd name="connsiteY6" fmla="*/ 13049 h 56197"/>
                        <a:gd name="connsiteX7" fmla="*/ 29051 w 29051"/>
                        <a:gd name="connsiteY7" fmla="*/ 43148 h 56197"/>
                        <a:gd name="connsiteX8" fmla="*/ 16097 w 29051"/>
                        <a:gd name="connsiteY8" fmla="*/ 56198 h 5619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29051" h="56197">
                          <a:moveTo>
                            <a:pt x="16097" y="56198"/>
                          </a:moveTo>
                          <a:lnTo>
                            <a:pt x="13049" y="56198"/>
                          </a:lnTo>
                          <a:cubicBezTo>
                            <a:pt x="5905" y="56198"/>
                            <a:pt x="0" y="50387"/>
                            <a:pt x="0" y="43148"/>
                          </a:cubicBezTo>
                          <a:lnTo>
                            <a:pt x="0" y="13049"/>
                          </a:lnTo>
                          <a:cubicBezTo>
                            <a:pt x="0" y="5906"/>
                            <a:pt x="5810" y="0"/>
                            <a:pt x="13049" y="0"/>
                          </a:cubicBezTo>
                          <a:lnTo>
                            <a:pt x="16002" y="0"/>
                          </a:lnTo>
                          <a:cubicBezTo>
                            <a:pt x="23146" y="0"/>
                            <a:pt x="29051" y="5810"/>
                            <a:pt x="29051" y="13049"/>
                          </a:cubicBezTo>
                          <a:lnTo>
                            <a:pt x="29051" y="43148"/>
                          </a:lnTo>
                          <a:cubicBezTo>
                            <a:pt x="29051" y="50387"/>
                            <a:pt x="23241" y="56198"/>
                            <a:pt x="16097" y="56198"/>
                          </a:cubicBezTo>
                          <a:close/>
                        </a:path>
                      </a:pathLst>
                    </a:custGeom>
                    <a:solidFill>
                      <a:srgbClr val="FFAB17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871" name="Freeform: Shape 870">
                      <a:extLst>
                        <a:ext uri="{FF2B5EF4-FFF2-40B4-BE49-F238E27FC236}">
                          <a16:creationId xmlns:a16="http://schemas.microsoft.com/office/drawing/2014/main" id="{63E339D3-8020-4336-8E06-10BD0D812CB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42170" y="3176397"/>
                      <a:ext cx="42195" cy="6286"/>
                    </a:xfrm>
                    <a:custGeom>
                      <a:avLst/>
                      <a:gdLst>
                        <a:gd name="connsiteX0" fmla="*/ 39053 w 42195"/>
                        <a:gd name="connsiteY0" fmla="*/ 0 h 6286"/>
                        <a:gd name="connsiteX1" fmla="*/ 3143 w 42195"/>
                        <a:gd name="connsiteY1" fmla="*/ 0 h 6286"/>
                        <a:gd name="connsiteX2" fmla="*/ 0 w 42195"/>
                        <a:gd name="connsiteY2" fmla="*/ 3143 h 6286"/>
                        <a:gd name="connsiteX3" fmla="*/ 0 w 42195"/>
                        <a:gd name="connsiteY3" fmla="*/ 3143 h 6286"/>
                        <a:gd name="connsiteX4" fmla="*/ 3143 w 42195"/>
                        <a:gd name="connsiteY4" fmla="*/ 6287 h 6286"/>
                        <a:gd name="connsiteX5" fmla="*/ 39053 w 42195"/>
                        <a:gd name="connsiteY5" fmla="*/ 6287 h 6286"/>
                        <a:gd name="connsiteX6" fmla="*/ 42196 w 42195"/>
                        <a:gd name="connsiteY6" fmla="*/ 3143 h 6286"/>
                        <a:gd name="connsiteX7" fmla="*/ 42196 w 42195"/>
                        <a:gd name="connsiteY7" fmla="*/ 3143 h 6286"/>
                        <a:gd name="connsiteX8" fmla="*/ 39053 w 42195"/>
                        <a:gd name="connsiteY8" fmla="*/ 0 h 628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42195" h="6286">
                          <a:moveTo>
                            <a:pt x="39053" y="0"/>
                          </a:moveTo>
                          <a:lnTo>
                            <a:pt x="3143" y="0"/>
                          </a:lnTo>
                          <a:cubicBezTo>
                            <a:pt x="1429" y="0"/>
                            <a:pt x="0" y="1429"/>
                            <a:pt x="0" y="3143"/>
                          </a:cubicBezTo>
                          <a:lnTo>
                            <a:pt x="0" y="3143"/>
                          </a:lnTo>
                          <a:cubicBezTo>
                            <a:pt x="0" y="4858"/>
                            <a:pt x="1429" y="6287"/>
                            <a:pt x="3143" y="6287"/>
                          </a:cubicBezTo>
                          <a:lnTo>
                            <a:pt x="39053" y="6287"/>
                          </a:lnTo>
                          <a:cubicBezTo>
                            <a:pt x="40767" y="6287"/>
                            <a:pt x="42196" y="4858"/>
                            <a:pt x="42196" y="3143"/>
                          </a:cubicBezTo>
                          <a:lnTo>
                            <a:pt x="42196" y="3143"/>
                          </a:lnTo>
                          <a:cubicBezTo>
                            <a:pt x="42196" y="1429"/>
                            <a:pt x="40767" y="0"/>
                            <a:pt x="39053" y="0"/>
                          </a:cubicBezTo>
                          <a:close/>
                        </a:path>
                      </a:pathLst>
                    </a:custGeom>
                    <a:solidFill>
                      <a:srgbClr val="7D5139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sp>
                <p:nvSpPr>
                  <p:cNvPr id="868" name="Freeform: Shape 867">
                    <a:extLst>
                      <a:ext uri="{FF2B5EF4-FFF2-40B4-BE49-F238E27FC236}">
                        <a16:creationId xmlns:a16="http://schemas.microsoft.com/office/drawing/2014/main" id="{DF33692A-5FBE-43CA-97B7-22043501B824}"/>
                      </a:ext>
                    </a:extLst>
                  </p:cNvPr>
                  <p:cNvSpPr/>
                  <p:nvPr/>
                </p:nvSpPr>
                <p:spPr>
                  <a:xfrm>
                    <a:off x="5946741" y="3113696"/>
                    <a:ext cx="21103" cy="44221"/>
                  </a:xfrm>
                  <a:custGeom>
                    <a:avLst/>
                    <a:gdLst>
                      <a:gd name="connsiteX0" fmla="*/ 15718 w 21103"/>
                      <a:gd name="connsiteY0" fmla="*/ 25457 h 44221"/>
                      <a:gd name="connsiteX1" fmla="*/ 20956 w 21103"/>
                      <a:gd name="connsiteY1" fmla="*/ 7931 h 44221"/>
                      <a:gd name="connsiteX2" fmla="*/ 13527 w 21103"/>
                      <a:gd name="connsiteY2" fmla="*/ 26 h 44221"/>
                      <a:gd name="connsiteX3" fmla="*/ 11812 w 21103"/>
                      <a:gd name="connsiteY3" fmla="*/ 216 h 44221"/>
                      <a:gd name="connsiteX4" fmla="*/ 1 w 21103"/>
                      <a:gd name="connsiteY4" fmla="*/ 12789 h 44221"/>
                      <a:gd name="connsiteX5" fmla="*/ 287 w 21103"/>
                      <a:gd name="connsiteY5" fmla="*/ 44222 h 44221"/>
                      <a:gd name="connsiteX6" fmla="*/ 15718 w 21103"/>
                      <a:gd name="connsiteY6" fmla="*/ 25457 h 44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1103" h="44221">
                        <a:moveTo>
                          <a:pt x="15718" y="25457"/>
                        </a:moveTo>
                        <a:cubicBezTo>
                          <a:pt x="18385" y="18504"/>
                          <a:pt x="20004" y="12503"/>
                          <a:pt x="20956" y="7931"/>
                        </a:cubicBezTo>
                        <a:cubicBezTo>
                          <a:pt x="21909" y="3550"/>
                          <a:pt x="18099" y="-355"/>
                          <a:pt x="13527" y="26"/>
                        </a:cubicBezTo>
                        <a:lnTo>
                          <a:pt x="11812" y="216"/>
                        </a:lnTo>
                        <a:cubicBezTo>
                          <a:pt x="5050" y="788"/>
                          <a:pt x="-94" y="6312"/>
                          <a:pt x="1" y="12789"/>
                        </a:cubicBezTo>
                        <a:lnTo>
                          <a:pt x="287" y="44222"/>
                        </a:lnTo>
                        <a:cubicBezTo>
                          <a:pt x="287" y="44126"/>
                          <a:pt x="9907" y="40697"/>
                          <a:pt x="15718" y="25457"/>
                        </a:cubicBezTo>
                        <a:close/>
                      </a:path>
                    </a:pathLst>
                  </a:custGeom>
                  <a:solidFill>
                    <a:srgbClr val="FFE3B7">
                      <a:alpha val="37000"/>
                    </a:srgb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grpSp>
              <p:nvGrpSpPr>
                <p:cNvPr id="782" name="Graphic 1">
                  <a:extLst>
                    <a:ext uri="{FF2B5EF4-FFF2-40B4-BE49-F238E27FC236}">
                      <a16:creationId xmlns:a16="http://schemas.microsoft.com/office/drawing/2014/main" id="{55442668-B898-4FA9-9759-F0F67BB929C6}"/>
                    </a:ext>
                  </a:extLst>
                </p:cNvPr>
                <p:cNvGrpSpPr/>
                <p:nvPr/>
              </p:nvGrpSpPr>
              <p:grpSpPr>
                <a:xfrm>
                  <a:off x="5900165" y="3118389"/>
                  <a:ext cx="73914" cy="40767"/>
                  <a:chOff x="5900165" y="3118389"/>
                  <a:chExt cx="73914" cy="40767"/>
                </a:xfrm>
                <a:solidFill>
                  <a:srgbClr val="3F1900"/>
                </a:solidFill>
              </p:grpSpPr>
              <p:grpSp>
                <p:nvGrpSpPr>
                  <p:cNvPr id="783" name="Graphic 1">
                    <a:extLst>
                      <a:ext uri="{FF2B5EF4-FFF2-40B4-BE49-F238E27FC236}">
                        <a16:creationId xmlns:a16="http://schemas.microsoft.com/office/drawing/2014/main" id="{147D77D1-6ED9-4B2E-875F-BA694BDA06F7}"/>
                      </a:ext>
                    </a:extLst>
                  </p:cNvPr>
                  <p:cNvGrpSpPr/>
                  <p:nvPr/>
                </p:nvGrpSpPr>
                <p:grpSpPr>
                  <a:xfrm>
                    <a:off x="5958172" y="3139535"/>
                    <a:ext cx="9797" cy="8191"/>
                    <a:chOff x="5958172" y="3139535"/>
                    <a:chExt cx="9797" cy="8191"/>
                  </a:xfrm>
                  <a:solidFill>
                    <a:srgbClr val="3F1900"/>
                  </a:solidFill>
                </p:grpSpPr>
                <p:grpSp>
                  <p:nvGrpSpPr>
                    <p:cNvPr id="855" name="Graphic 1">
                      <a:extLst>
                        <a:ext uri="{FF2B5EF4-FFF2-40B4-BE49-F238E27FC236}">
                          <a16:creationId xmlns:a16="http://schemas.microsoft.com/office/drawing/2014/main" id="{02E176DD-D4F7-4DEB-9C11-AD44750C160D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60032" y="3139901"/>
                      <a:ext cx="6998" cy="7825"/>
                      <a:chOff x="5960032" y="3139901"/>
                      <a:chExt cx="6998" cy="7825"/>
                    </a:xfrm>
                    <a:solidFill>
                      <a:srgbClr val="3F1900"/>
                    </a:solidFill>
                  </p:grpSpPr>
                  <p:sp>
                    <p:nvSpPr>
                      <p:cNvPr id="865" name="Freeform: Shape 864">
                        <a:extLst>
                          <a:ext uri="{FF2B5EF4-FFF2-40B4-BE49-F238E27FC236}">
                            <a16:creationId xmlns:a16="http://schemas.microsoft.com/office/drawing/2014/main" id="{4F920C25-B48E-4A75-AC0C-30AAFB6FE89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0597" y="3140444"/>
                        <a:ext cx="5862" cy="6538"/>
                      </a:xfrm>
                      <a:custGeom>
                        <a:avLst/>
                        <a:gdLst>
                          <a:gd name="connsiteX0" fmla="*/ 3291 w 5862"/>
                          <a:gd name="connsiteY0" fmla="*/ 43 h 6538"/>
                          <a:gd name="connsiteX1" fmla="*/ 1481 w 5862"/>
                          <a:gd name="connsiteY1" fmla="*/ 1377 h 6538"/>
                          <a:gd name="connsiteX2" fmla="*/ 719 w 5862"/>
                          <a:gd name="connsiteY2" fmla="*/ 3472 h 6538"/>
                          <a:gd name="connsiteX3" fmla="*/ 1005 w 5862"/>
                          <a:gd name="connsiteY3" fmla="*/ 5473 h 6538"/>
                          <a:gd name="connsiteX4" fmla="*/ 2719 w 5862"/>
                          <a:gd name="connsiteY4" fmla="*/ 5473 h 6538"/>
                          <a:gd name="connsiteX5" fmla="*/ 5196 w 5862"/>
                          <a:gd name="connsiteY5" fmla="*/ 2139 h 6538"/>
                          <a:gd name="connsiteX6" fmla="*/ 4434 w 5862"/>
                          <a:gd name="connsiteY6" fmla="*/ 424 h 6538"/>
                          <a:gd name="connsiteX7" fmla="*/ 2148 w 5862"/>
                          <a:gd name="connsiteY7" fmla="*/ 710 h 6538"/>
                          <a:gd name="connsiteX8" fmla="*/ 4529 w 5862"/>
                          <a:gd name="connsiteY8" fmla="*/ 43 h 6538"/>
                          <a:gd name="connsiteX9" fmla="*/ 5863 w 5862"/>
                          <a:gd name="connsiteY9" fmla="*/ 2139 h 6538"/>
                          <a:gd name="connsiteX10" fmla="*/ 3195 w 5862"/>
                          <a:gd name="connsiteY10" fmla="*/ 6235 h 6538"/>
                          <a:gd name="connsiteX11" fmla="*/ 2529 w 5862"/>
                          <a:gd name="connsiteY11" fmla="*/ 6425 h 6538"/>
                          <a:gd name="connsiteX12" fmla="*/ 1862 w 5862"/>
                          <a:gd name="connsiteY12" fmla="*/ 6520 h 6538"/>
                          <a:gd name="connsiteX13" fmla="*/ 433 w 5862"/>
                          <a:gd name="connsiteY13" fmla="*/ 5949 h 6538"/>
                          <a:gd name="connsiteX14" fmla="*/ 147 w 5862"/>
                          <a:gd name="connsiteY14" fmla="*/ 3377 h 6538"/>
                          <a:gd name="connsiteX15" fmla="*/ 1195 w 5862"/>
                          <a:gd name="connsiteY15" fmla="*/ 1186 h 6538"/>
                          <a:gd name="connsiteX16" fmla="*/ 3291 w 5862"/>
                          <a:gd name="connsiteY16" fmla="*/ 43 h 653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</a:cxnLst>
                        <a:rect l="l" t="t" r="r" b="b"/>
                        <a:pathLst>
                          <a:path w="5862" h="6538">
                            <a:moveTo>
                              <a:pt x="3291" y="43"/>
                            </a:moveTo>
                            <a:cubicBezTo>
                              <a:pt x="2434" y="234"/>
                              <a:pt x="1862" y="805"/>
                              <a:pt x="1481" y="1377"/>
                            </a:cubicBezTo>
                            <a:cubicBezTo>
                              <a:pt x="1100" y="2044"/>
                              <a:pt x="814" y="2806"/>
                              <a:pt x="719" y="3472"/>
                            </a:cubicBezTo>
                            <a:cubicBezTo>
                              <a:pt x="624" y="4139"/>
                              <a:pt x="624" y="4996"/>
                              <a:pt x="1005" y="5473"/>
                            </a:cubicBezTo>
                            <a:cubicBezTo>
                              <a:pt x="1386" y="5949"/>
                              <a:pt x="2052" y="5758"/>
                              <a:pt x="2719" y="5473"/>
                            </a:cubicBezTo>
                            <a:cubicBezTo>
                              <a:pt x="4148" y="4901"/>
                              <a:pt x="5005" y="3568"/>
                              <a:pt x="5196" y="2139"/>
                            </a:cubicBezTo>
                            <a:cubicBezTo>
                              <a:pt x="5291" y="1472"/>
                              <a:pt x="5100" y="615"/>
                              <a:pt x="4434" y="424"/>
                            </a:cubicBezTo>
                            <a:cubicBezTo>
                              <a:pt x="3767" y="139"/>
                              <a:pt x="2910" y="424"/>
                              <a:pt x="2148" y="710"/>
                            </a:cubicBezTo>
                            <a:cubicBezTo>
                              <a:pt x="2815" y="329"/>
                              <a:pt x="3576" y="-147"/>
                              <a:pt x="4529" y="43"/>
                            </a:cubicBezTo>
                            <a:cubicBezTo>
                              <a:pt x="5481" y="329"/>
                              <a:pt x="5863" y="1377"/>
                              <a:pt x="5863" y="2139"/>
                            </a:cubicBezTo>
                            <a:cubicBezTo>
                              <a:pt x="5863" y="3853"/>
                              <a:pt x="4815" y="5473"/>
                              <a:pt x="3195" y="6235"/>
                            </a:cubicBezTo>
                            <a:cubicBezTo>
                              <a:pt x="3005" y="6330"/>
                              <a:pt x="2815" y="6425"/>
                              <a:pt x="2529" y="6425"/>
                            </a:cubicBezTo>
                            <a:cubicBezTo>
                              <a:pt x="2338" y="6520"/>
                              <a:pt x="2052" y="6520"/>
                              <a:pt x="1862" y="6520"/>
                            </a:cubicBezTo>
                            <a:cubicBezTo>
                              <a:pt x="1386" y="6616"/>
                              <a:pt x="814" y="6330"/>
                              <a:pt x="433" y="5949"/>
                            </a:cubicBezTo>
                            <a:cubicBezTo>
                              <a:pt x="-138" y="5092"/>
                              <a:pt x="-43" y="4234"/>
                              <a:pt x="147" y="3377"/>
                            </a:cubicBezTo>
                            <a:cubicBezTo>
                              <a:pt x="338" y="2615"/>
                              <a:pt x="719" y="1853"/>
                              <a:pt x="1195" y="1186"/>
                            </a:cubicBezTo>
                            <a:cubicBezTo>
                              <a:pt x="1671" y="520"/>
                              <a:pt x="2434" y="-52"/>
                              <a:pt x="3291" y="43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866" name="Freeform: Shape 865">
                        <a:extLst>
                          <a:ext uri="{FF2B5EF4-FFF2-40B4-BE49-F238E27FC236}">
                            <a16:creationId xmlns:a16="http://schemas.microsoft.com/office/drawing/2014/main" id="{A87CB129-0D19-49C9-8630-5B0E7E889FB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0032" y="3139901"/>
                        <a:ext cx="6998" cy="7825"/>
                      </a:xfrm>
                      <a:custGeom>
                        <a:avLst/>
                        <a:gdLst>
                          <a:gd name="connsiteX0" fmla="*/ 2141 w 6998"/>
                          <a:gd name="connsiteY0" fmla="*/ 7635 h 7825"/>
                          <a:gd name="connsiteX1" fmla="*/ 521 w 6998"/>
                          <a:gd name="connsiteY1" fmla="*/ 6777 h 7825"/>
                          <a:gd name="connsiteX2" fmla="*/ 140 w 6998"/>
                          <a:gd name="connsiteY2" fmla="*/ 3825 h 7825"/>
                          <a:gd name="connsiteX3" fmla="*/ 1379 w 6998"/>
                          <a:gd name="connsiteY3" fmla="*/ 1443 h 7825"/>
                          <a:gd name="connsiteX4" fmla="*/ 3855 w 6998"/>
                          <a:gd name="connsiteY4" fmla="*/ 110 h 7825"/>
                          <a:gd name="connsiteX5" fmla="*/ 5284 w 6998"/>
                          <a:gd name="connsiteY5" fmla="*/ 110 h 7825"/>
                          <a:gd name="connsiteX6" fmla="*/ 6998 w 6998"/>
                          <a:gd name="connsiteY6" fmla="*/ 2777 h 7825"/>
                          <a:gd name="connsiteX7" fmla="*/ 3950 w 6998"/>
                          <a:gd name="connsiteY7" fmla="*/ 7349 h 7825"/>
                          <a:gd name="connsiteX8" fmla="*/ 3284 w 6998"/>
                          <a:gd name="connsiteY8" fmla="*/ 7635 h 7825"/>
                          <a:gd name="connsiteX9" fmla="*/ 2331 w 6998"/>
                          <a:gd name="connsiteY9" fmla="*/ 7825 h 7825"/>
                          <a:gd name="connsiteX10" fmla="*/ 2141 w 6998"/>
                          <a:gd name="connsiteY10" fmla="*/ 7635 h 7825"/>
                          <a:gd name="connsiteX11" fmla="*/ 3093 w 6998"/>
                          <a:gd name="connsiteY11" fmla="*/ 1539 h 7825"/>
                          <a:gd name="connsiteX12" fmla="*/ 2617 w 6998"/>
                          <a:gd name="connsiteY12" fmla="*/ 2205 h 7825"/>
                          <a:gd name="connsiteX13" fmla="*/ 1855 w 6998"/>
                          <a:gd name="connsiteY13" fmla="*/ 4110 h 7825"/>
                          <a:gd name="connsiteX14" fmla="*/ 2045 w 6998"/>
                          <a:gd name="connsiteY14" fmla="*/ 5634 h 7825"/>
                          <a:gd name="connsiteX15" fmla="*/ 3093 w 6998"/>
                          <a:gd name="connsiteY15" fmla="*/ 5444 h 7825"/>
                          <a:gd name="connsiteX16" fmla="*/ 5189 w 6998"/>
                          <a:gd name="connsiteY16" fmla="*/ 2491 h 7825"/>
                          <a:gd name="connsiteX17" fmla="*/ 4712 w 6998"/>
                          <a:gd name="connsiteY17" fmla="*/ 1253 h 7825"/>
                          <a:gd name="connsiteX18" fmla="*/ 3093 w 6998"/>
                          <a:gd name="connsiteY18" fmla="*/ 1539 h 78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</a:cxnLst>
                        <a:rect l="l" t="t" r="r" b="b"/>
                        <a:pathLst>
                          <a:path w="6998" h="7825">
                            <a:moveTo>
                              <a:pt x="2141" y="7635"/>
                            </a:moveTo>
                            <a:cubicBezTo>
                              <a:pt x="1569" y="7635"/>
                              <a:pt x="902" y="7349"/>
                              <a:pt x="521" y="6777"/>
                            </a:cubicBezTo>
                            <a:cubicBezTo>
                              <a:pt x="-145" y="5730"/>
                              <a:pt x="-50" y="4682"/>
                              <a:pt x="140" y="3825"/>
                            </a:cubicBezTo>
                            <a:cubicBezTo>
                              <a:pt x="426" y="2872"/>
                              <a:pt x="807" y="2110"/>
                              <a:pt x="1379" y="1443"/>
                            </a:cubicBezTo>
                            <a:cubicBezTo>
                              <a:pt x="2141" y="586"/>
                              <a:pt x="2998" y="110"/>
                              <a:pt x="3855" y="110"/>
                            </a:cubicBezTo>
                            <a:cubicBezTo>
                              <a:pt x="4331" y="15"/>
                              <a:pt x="4712" y="-81"/>
                              <a:pt x="5284" y="110"/>
                            </a:cubicBezTo>
                            <a:cubicBezTo>
                              <a:pt x="6522" y="491"/>
                              <a:pt x="6998" y="1729"/>
                              <a:pt x="6998" y="2777"/>
                            </a:cubicBezTo>
                            <a:cubicBezTo>
                              <a:pt x="6998" y="4682"/>
                              <a:pt x="5760" y="6587"/>
                              <a:pt x="3950" y="7349"/>
                            </a:cubicBezTo>
                            <a:cubicBezTo>
                              <a:pt x="3760" y="7444"/>
                              <a:pt x="3569" y="7539"/>
                              <a:pt x="3284" y="7635"/>
                            </a:cubicBezTo>
                            <a:cubicBezTo>
                              <a:pt x="2998" y="7730"/>
                              <a:pt x="2712" y="7825"/>
                              <a:pt x="2331" y="7825"/>
                            </a:cubicBezTo>
                            <a:cubicBezTo>
                              <a:pt x="2236" y="7635"/>
                              <a:pt x="2141" y="7635"/>
                              <a:pt x="2141" y="7635"/>
                            </a:cubicBezTo>
                            <a:close/>
                            <a:moveTo>
                              <a:pt x="3093" y="1539"/>
                            </a:moveTo>
                            <a:cubicBezTo>
                              <a:pt x="2903" y="1729"/>
                              <a:pt x="2712" y="2015"/>
                              <a:pt x="2617" y="2205"/>
                            </a:cubicBezTo>
                            <a:cubicBezTo>
                              <a:pt x="2236" y="2777"/>
                              <a:pt x="2045" y="3444"/>
                              <a:pt x="1855" y="4110"/>
                            </a:cubicBezTo>
                            <a:cubicBezTo>
                              <a:pt x="1760" y="4872"/>
                              <a:pt x="1855" y="5444"/>
                              <a:pt x="2045" y="5634"/>
                            </a:cubicBezTo>
                            <a:cubicBezTo>
                              <a:pt x="2141" y="5825"/>
                              <a:pt x="2617" y="5730"/>
                              <a:pt x="3093" y="5444"/>
                            </a:cubicBezTo>
                            <a:cubicBezTo>
                              <a:pt x="4236" y="4968"/>
                              <a:pt x="5093" y="3825"/>
                              <a:pt x="5189" y="2491"/>
                            </a:cubicBezTo>
                            <a:cubicBezTo>
                              <a:pt x="5284" y="2015"/>
                              <a:pt x="5093" y="1443"/>
                              <a:pt x="4712" y="1253"/>
                            </a:cubicBezTo>
                            <a:cubicBezTo>
                              <a:pt x="4331" y="1158"/>
                              <a:pt x="3665" y="1348"/>
                              <a:pt x="3093" y="1539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856" name="Graphic 1">
                      <a:extLst>
                        <a:ext uri="{FF2B5EF4-FFF2-40B4-BE49-F238E27FC236}">
                          <a16:creationId xmlns:a16="http://schemas.microsoft.com/office/drawing/2014/main" id="{CDEACE31-7499-41B3-9F8E-5456DAF78506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58172" y="3140725"/>
                      <a:ext cx="3731" cy="4238"/>
                      <a:chOff x="5958172" y="3140725"/>
                      <a:chExt cx="3731" cy="4238"/>
                    </a:xfrm>
                    <a:solidFill>
                      <a:srgbClr val="3F1900"/>
                    </a:solidFill>
                  </p:grpSpPr>
                  <p:sp>
                    <p:nvSpPr>
                      <p:cNvPr id="863" name="Freeform: Shape 862">
                        <a:extLst>
                          <a:ext uri="{FF2B5EF4-FFF2-40B4-BE49-F238E27FC236}">
                            <a16:creationId xmlns:a16="http://schemas.microsoft.com/office/drawing/2014/main" id="{DC5A1AD2-0389-4567-9CE4-3108FA9CE86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58744" y="3141232"/>
                        <a:ext cx="2649" cy="3255"/>
                      </a:xfrm>
                      <a:custGeom>
                        <a:avLst/>
                        <a:gdLst>
                          <a:gd name="connsiteX0" fmla="*/ 0 w 2649"/>
                          <a:gd name="connsiteY0" fmla="*/ 1350 h 3255"/>
                          <a:gd name="connsiteX1" fmla="*/ 857 w 2649"/>
                          <a:gd name="connsiteY1" fmla="*/ 112 h 3255"/>
                          <a:gd name="connsiteX2" fmla="*/ 2476 w 2649"/>
                          <a:gd name="connsiteY2" fmla="*/ 684 h 3255"/>
                          <a:gd name="connsiteX3" fmla="*/ 2381 w 2649"/>
                          <a:gd name="connsiteY3" fmla="*/ 2303 h 3255"/>
                          <a:gd name="connsiteX4" fmla="*/ 1238 w 2649"/>
                          <a:gd name="connsiteY4" fmla="*/ 3255 h 3255"/>
                          <a:gd name="connsiteX5" fmla="*/ 1810 w 2649"/>
                          <a:gd name="connsiteY5" fmla="*/ 2017 h 3255"/>
                          <a:gd name="connsiteX6" fmla="*/ 1810 w 2649"/>
                          <a:gd name="connsiteY6" fmla="*/ 1065 h 3255"/>
                          <a:gd name="connsiteX7" fmla="*/ 1143 w 2649"/>
                          <a:gd name="connsiteY7" fmla="*/ 684 h 3255"/>
                          <a:gd name="connsiteX8" fmla="*/ 0 w 2649"/>
                          <a:gd name="connsiteY8" fmla="*/ 1350 h 325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2649" h="3255">
                            <a:moveTo>
                              <a:pt x="0" y="1350"/>
                            </a:moveTo>
                            <a:cubicBezTo>
                              <a:pt x="0" y="874"/>
                              <a:pt x="286" y="398"/>
                              <a:pt x="857" y="112"/>
                            </a:cubicBezTo>
                            <a:cubicBezTo>
                              <a:pt x="1429" y="-174"/>
                              <a:pt x="2191" y="112"/>
                              <a:pt x="2476" y="684"/>
                            </a:cubicBezTo>
                            <a:cubicBezTo>
                              <a:pt x="2762" y="1255"/>
                              <a:pt x="2667" y="1827"/>
                              <a:pt x="2381" y="2303"/>
                            </a:cubicBezTo>
                            <a:cubicBezTo>
                              <a:pt x="2096" y="2779"/>
                              <a:pt x="1715" y="3065"/>
                              <a:pt x="1238" y="3255"/>
                            </a:cubicBezTo>
                            <a:cubicBezTo>
                              <a:pt x="1429" y="2779"/>
                              <a:pt x="1715" y="2493"/>
                              <a:pt x="1810" y="2017"/>
                            </a:cubicBezTo>
                            <a:cubicBezTo>
                              <a:pt x="1905" y="1636"/>
                              <a:pt x="1905" y="1255"/>
                              <a:pt x="1810" y="1065"/>
                            </a:cubicBezTo>
                            <a:cubicBezTo>
                              <a:pt x="1715" y="779"/>
                              <a:pt x="1429" y="684"/>
                              <a:pt x="1143" y="684"/>
                            </a:cubicBezTo>
                            <a:cubicBezTo>
                              <a:pt x="667" y="684"/>
                              <a:pt x="286" y="969"/>
                              <a:pt x="0" y="1350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864" name="Freeform: Shape 863">
                        <a:extLst>
                          <a:ext uri="{FF2B5EF4-FFF2-40B4-BE49-F238E27FC236}">
                            <a16:creationId xmlns:a16="http://schemas.microsoft.com/office/drawing/2014/main" id="{80E91DB6-249C-4B61-8CBF-2CEB87643E6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58172" y="3140725"/>
                        <a:ext cx="3731" cy="4238"/>
                      </a:xfrm>
                      <a:custGeom>
                        <a:avLst/>
                        <a:gdLst>
                          <a:gd name="connsiteX0" fmla="*/ 1810 w 3731"/>
                          <a:gd name="connsiteY0" fmla="*/ 4239 h 4238"/>
                          <a:gd name="connsiteX1" fmla="*/ 1429 w 3731"/>
                          <a:gd name="connsiteY1" fmla="*/ 4048 h 4238"/>
                          <a:gd name="connsiteX2" fmla="*/ 1333 w 3731"/>
                          <a:gd name="connsiteY2" fmla="*/ 3477 h 4238"/>
                          <a:gd name="connsiteX3" fmla="*/ 1524 w 3731"/>
                          <a:gd name="connsiteY3" fmla="*/ 3000 h 4238"/>
                          <a:gd name="connsiteX4" fmla="*/ 1810 w 3731"/>
                          <a:gd name="connsiteY4" fmla="*/ 2334 h 4238"/>
                          <a:gd name="connsiteX5" fmla="*/ 1810 w 3731"/>
                          <a:gd name="connsiteY5" fmla="*/ 1762 h 4238"/>
                          <a:gd name="connsiteX6" fmla="*/ 1619 w 3731"/>
                          <a:gd name="connsiteY6" fmla="*/ 1667 h 4238"/>
                          <a:gd name="connsiteX7" fmla="*/ 1048 w 3731"/>
                          <a:gd name="connsiteY7" fmla="*/ 2143 h 4238"/>
                          <a:gd name="connsiteX8" fmla="*/ 381 w 3731"/>
                          <a:gd name="connsiteY8" fmla="*/ 2334 h 4238"/>
                          <a:gd name="connsiteX9" fmla="*/ 0 w 3731"/>
                          <a:gd name="connsiteY9" fmla="*/ 1857 h 4238"/>
                          <a:gd name="connsiteX10" fmla="*/ 1143 w 3731"/>
                          <a:gd name="connsiteY10" fmla="*/ 143 h 4238"/>
                          <a:gd name="connsiteX11" fmla="*/ 2477 w 3731"/>
                          <a:gd name="connsiteY11" fmla="*/ 143 h 4238"/>
                          <a:gd name="connsiteX12" fmla="*/ 3524 w 3731"/>
                          <a:gd name="connsiteY12" fmla="*/ 1000 h 4238"/>
                          <a:gd name="connsiteX13" fmla="*/ 3334 w 3731"/>
                          <a:gd name="connsiteY13" fmla="*/ 3096 h 4238"/>
                          <a:gd name="connsiteX14" fmla="*/ 2000 w 3731"/>
                          <a:gd name="connsiteY14" fmla="*/ 4239 h 4238"/>
                          <a:gd name="connsiteX15" fmla="*/ 1810 w 3731"/>
                          <a:gd name="connsiteY15" fmla="*/ 4239 h 423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3731" h="4238">
                            <a:moveTo>
                              <a:pt x="1810" y="4239"/>
                            </a:moveTo>
                            <a:cubicBezTo>
                              <a:pt x="1715" y="4239"/>
                              <a:pt x="1524" y="4143"/>
                              <a:pt x="1429" y="4048"/>
                            </a:cubicBezTo>
                            <a:cubicBezTo>
                              <a:pt x="1238" y="3858"/>
                              <a:pt x="1238" y="3667"/>
                              <a:pt x="1333" y="3477"/>
                            </a:cubicBezTo>
                            <a:cubicBezTo>
                              <a:pt x="1429" y="3286"/>
                              <a:pt x="1524" y="3191"/>
                              <a:pt x="1524" y="3000"/>
                            </a:cubicBezTo>
                            <a:cubicBezTo>
                              <a:pt x="1619" y="2715"/>
                              <a:pt x="1715" y="2524"/>
                              <a:pt x="1810" y="2334"/>
                            </a:cubicBezTo>
                            <a:cubicBezTo>
                              <a:pt x="1905" y="1953"/>
                              <a:pt x="1905" y="1762"/>
                              <a:pt x="1810" y="1762"/>
                            </a:cubicBezTo>
                            <a:cubicBezTo>
                              <a:pt x="1810" y="1667"/>
                              <a:pt x="1715" y="1667"/>
                              <a:pt x="1619" y="1667"/>
                            </a:cubicBezTo>
                            <a:cubicBezTo>
                              <a:pt x="1619" y="1667"/>
                              <a:pt x="1429" y="1667"/>
                              <a:pt x="1048" y="2143"/>
                            </a:cubicBezTo>
                            <a:cubicBezTo>
                              <a:pt x="857" y="2334"/>
                              <a:pt x="667" y="2334"/>
                              <a:pt x="381" y="2334"/>
                            </a:cubicBezTo>
                            <a:cubicBezTo>
                              <a:pt x="191" y="2238"/>
                              <a:pt x="0" y="2048"/>
                              <a:pt x="0" y="1857"/>
                            </a:cubicBezTo>
                            <a:cubicBezTo>
                              <a:pt x="0" y="1286"/>
                              <a:pt x="286" y="524"/>
                              <a:pt x="1143" y="143"/>
                            </a:cubicBezTo>
                            <a:cubicBezTo>
                              <a:pt x="1524" y="-48"/>
                              <a:pt x="2000" y="-48"/>
                              <a:pt x="2477" y="143"/>
                            </a:cubicBezTo>
                            <a:cubicBezTo>
                              <a:pt x="2953" y="333"/>
                              <a:pt x="3334" y="619"/>
                              <a:pt x="3524" y="1000"/>
                            </a:cubicBezTo>
                            <a:cubicBezTo>
                              <a:pt x="3905" y="1762"/>
                              <a:pt x="3715" y="2619"/>
                              <a:pt x="3334" y="3096"/>
                            </a:cubicBezTo>
                            <a:cubicBezTo>
                              <a:pt x="3048" y="3572"/>
                              <a:pt x="2572" y="3953"/>
                              <a:pt x="2000" y="4239"/>
                            </a:cubicBezTo>
                            <a:cubicBezTo>
                              <a:pt x="1905" y="4239"/>
                              <a:pt x="1810" y="4239"/>
                              <a:pt x="1810" y="4239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857" name="Graphic 1">
                      <a:extLst>
                        <a:ext uri="{FF2B5EF4-FFF2-40B4-BE49-F238E27FC236}">
                          <a16:creationId xmlns:a16="http://schemas.microsoft.com/office/drawing/2014/main" id="{58303A87-243B-4B3C-BA24-C22ED1C12942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63088" y="3142892"/>
                      <a:ext cx="4881" cy="2833"/>
                      <a:chOff x="5963088" y="3142892"/>
                      <a:chExt cx="4881" cy="2833"/>
                    </a:xfrm>
                    <a:solidFill>
                      <a:srgbClr val="3F1900"/>
                    </a:solidFill>
                  </p:grpSpPr>
                  <p:sp>
                    <p:nvSpPr>
                      <p:cNvPr id="861" name="Freeform: Shape 860">
                        <a:extLst>
                          <a:ext uri="{FF2B5EF4-FFF2-40B4-BE49-F238E27FC236}">
                            <a16:creationId xmlns:a16="http://schemas.microsoft.com/office/drawing/2014/main" id="{BCC47139-3A10-4546-B508-E0BEDE0DDA1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3697" y="3143463"/>
                        <a:ext cx="3669" cy="1786"/>
                      </a:xfrm>
                      <a:custGeom>
                        <a:avLst/>
                        <a:gdLst>
                          <a:gd name="connsiteX0" fmla="*/ 3429 w 3669"/>
                          <a:gd name="connsiteY0" fmla="*/ 1787 h 1786"/>
                          <a:gd name="connsiteX1" fmla="*/ 3048 w 3669"/>
                          <a:gd name="connsiteY1" fmla="*/ 834 h 1786"/>
                          <a:gd name="connsiteX2" fmla="*/ 2191 w 3669"/>
                          <a:gd name="connsiteY2" fmla="*/ 834 h 1786"/>
                          <a:gd name="connsiteX3" fmla="*/ 0 w 3669"/>
                          <a:gd name="connsiteY3" fmla="*/ 1787 h 1786"/>
                          <a:gd name="connsiteX4" fmla="*/ 762 w 3669"/>
                          <a:gd name="connsiteY4" fmla="*/ 739 h 1786"/>
                          <a:gd name="connsiteX5" fmla="*/ 2000 w 3669"/>
                          <a:gd name="connsiteY5" fmla="*/ 72 h 1786"/>
                          <a:gd name="connsiteX6" fmla="*/ 3524 w 3669"/>
                          <a:gd name="connsiteY6" fmla="*/ 453 h 1786"/>
                          <a:gd name="connsiteX7" fmla="*/ 3429 w 3669"/>
                          <a:gd name="connsiteY7" fmla="*/ 1787 h 178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</a:cxnLst>
                        <a:rect l="l" t="t" r="r" b="b"/>
                        <a:pathLst>
                          <a:path w="3669" h="1786">
                            <a:moveTo>
                              <a:pt x="3429" y="1787"/>
                            </a:moveTo>
                            <a:cubicBezTo>
                              <a:pt x="3334" y="1406"/>
                              <a:pt x="3239" y="929"/>
                              <a:pt x="3048" y="834"/>
                            </a:cubicBezTo>
                            <a:cubicBezTo>
                              <a:pt x="2857" y="739"/>
                              <a:pt x="2572" y="739"/>
                              <a:pt x="2191" y="834"/>
                            </a:cubicBezTo>
                            <a:cubicBezTo>
                              <a:pt x="1524" y="1025"/>
                              <a:pt x="762" y="1310"/>
                              <a:pt x="0" y="1787"/>
                            </a:cubicBezTo>
                            <a:cubicBezTo>
                              <a:pt x="95" y="1310"/>
                              <a:pt x="381" y="1025"/>
                              <a:pt x="762" y="739"/>
                            </a:cubicBezTo>
                            <a:cubicBezTo>
                              <a:pt x="1143" y="453"/>
                              <a:pt x="1524" y="263"/>
                              <a:pt x="2000" y="72"/>
                            </a:cubicBezTo>
                            <a:cubicBezTo>
                              <a:pt x="2381" y="-23"/>
                              <a:pt x="3143" y="-118"/>
                              <a:pt x="3524" y="453"/>
                            </a:cubicBezTo>
                            <a:cubicBezTo>
                              <a:pt x="3810" y="929"/>
                              <a:pt x="3620" y="1406"/>
                              <a:pt x="3429" y="1787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862" name="Freeform: Shape 861">
                        <a:extLst>
                          <a:ext uri="{FF2B5EF4-FFF2-40B4-BE49-F238E27FC236}">
                            <a16:creationId xmlns:a16="http://schemas.microsoft.com/office/drawing/2014/main" id="{9EBA6966-023D-4009-9AAD-A8D09806019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3088" y="3142892"/>
                        <a:ext cx="4881" cy="2833"/>
                      </a:xfrm>
                      <a:custGeom>
                        <a:avLst/>
                        <a:gdLst>
                          <a:gd name="connsiteX0" fmla="*/ 4038 w 4881"/>
                          <a:gd name="connsiteY0" fmla="*/ 2834 h 2833"/>
                          <a:gd name="connsiteX1" fmla="*/ 3943 w 4881"/>
                          <a:gd name="connsiteY1" fmla="*/ 2834 h 2833"/>
                          <a:gd name="connsiteX2" fmla="*/ 3466 w 4881"/>
                          <a:gd name="connsiteY2" fmla="*/ 2357 h 2833"/>
                          <a:gd name="connsiteX3" fmla="*/ 3466 w 4881"/>
                          <a:gd name="connsiteY3" fmla="*/ 2357 h 2833"/>
                          <a:gd name="connsiteX4" fmla="*/ 3276 w 4881"/>
                          <a:gd name="connsiteY4" fmla="*/ 1691 h 2833"/>
                          <a:gd name="connsiteX5" fmla="*/ 2895 w 4881"/>
                          <a:gd name="connsiteY5" fmla="*/ 1786 h 2833"/>
                          <a:gd name="connsiteX6" fmla="*/ 895 w 4881"/>
                          <a:gd name="connsiteY6" fmla="*/ 2738 h 2833"/>
                          <a:gd name="connsiteX7" fmla="*/ 228 w 4881"/>
                          <a:gd name="connsiteY7" fmla="*/ 2738 h 2833"/>
                          <a:gd name="connsiteX8" fmla="*/ 37 w 4881"/>
                          <a:gd name="connsiteY8" fmla="*/ 2167 h 2833"/>
                          <a:gd name="connsiteX9" fmla="*/ 990 w 4881"/>
                          <a:gd name="connsiteY9" fmla="*/ 833 h 2833"/>
                          <a:gd name="connsiteX10" fmla="*/ 2419 w 4881"/>
                          <a:gd name="connsiteY10" fmla="*/ 71 h 2833"/>
                          <a:gd name="connsiteX11" fmla="*/ 4609 w 4881"/>
                          <a:gd name="connsiteY11" fmla="*/ 643 h 2833"/>
                          <a:gd name="connsiteX12" fmla="*/ 4514 w 4881"/>
                          <a:gd name="connsiteY12" fmla="*/ 2548 h 2833"/>
                          <a:gd name="connsiteX13" fmla="*/ 4038 w 4881"/>
                          <a:gd name="connsiteY13" fmla="*/ 2834 h 283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</a:cxnLst>
                        <a:rect l="l" t="t" r="r" b="b"/>
                        <a:pathLst>
                          <a:path w="4881" h="2833">
                            <a:moveTo>
                              <a:pt x="4038" y="2834"/>
                            </a:moveTo>
                            <a:cubicBezTo>
                              <a:pt x="4038" y="2834"/>
                              <a:pt x="3943" y="2834"/>
                              <a:pt x="3943" y="2834"/>
                            </a:cubicBezTo>
                            <a:cubicBezTo>
                              <a:pt x="3752" y="2834"/>
                              <a:pt x="3562" y="2643"/>
                              <a:pt x="3466" y="2357"/>
                            </a:cubicBezTo>
                            <a:lnTo>
                              <a:pt x="3466" y="2357"/>
                            </a:lnTo>
                            <a:cubicBezTo>
                              <a:pt x="3466" y="2167"/>
                              <a:pt x="3371" y="1881"/>
                              <a:pt x="3276" y="1691"/>
                            </a:cubicBezTo>
                            <a:cubicBezTo>
                              <a:pt x="3276" y="1691"/>
                              <a:pt x="3085" y="1691"/>
                              <a:pt x="2895" y="1786"/>
                            </a:cubicBezTo>
                            <a:cubicBezTo>
                              <a:pt x="2228" y="1976"/>
                              <a:pt x="1561" y="2262"/>
                              <a:pt x="895" y="2738"/>
                            </a:cubicBezTo>
                            <a:cubicBezTo>
                              <a:pt x="704" y="2834"/>
                              <a:pt x="418" y="2834"/>
                              <a:pt x="228" y="2738"/>
                            </a:cubicBezTo>
                            <a:cubicBezTo>
                              <a:pt x="37" y="2643"/>
                              <a:pt x="-58" y="2357"/>
                              <a:pt x="37" y="2167"/>
                            </a:cubicBezTo>
                            <a:cubicBezTo>
                              <a:pt x="133" y="1691"/>
                              <a:pt x="418" y="1214"/>
                              <a:pt x="990" y="833"/>
                            </a:cubicBezTo>
                            <a:cubicBezTo>
                              <a:pt x="1371" y="452"/>
                              <a:pt x="1847" y="262"/>
                              <a:pt x="2419" y="71"/>
                            </a:cubicBezTo>
                            <a:cubicBezTo>
                              <a:pt x="3466" y="-119"/>
                              <a:pt x="4133" y="71"/>
                              <a:pt x="4609" y="643"/>
                            </a:cubicBezTo>
                            <a:cubicBezTo>
                              <a:pt x="5181" y="1595"/>
                              <a:pt x="4705" y="2262"/>
                              <a:pt x="4514" y="2548"/>
                            </a:cubicBezTo>
                            <a:cubicBezTo>
                              <a:pt x="4419" y="2738"/>
                              <a:pt x="4228" y="2834"/>
                              <a:pt x="4038" y="2834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858" name="Graphic 1">
                      <a:extLst>
                        <a:ext uri="{FF2B5EF4-FFF2-40B4-BE49-F238E27FC236}">
                          <a16:creationId xmlns:a16="http://schemas.microsoft.com/office/drawing/2014/main" id="{71B66E55-9926-4A95-BD22-8ECA56548D8E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62774" y="3139535"/>
                      <a:ext cx="2994" cy="4095"/>
                      <a:chOff x="5962774" y="3139535"/>
                      <a:chExt cx="2994" cy="4095"/>
                    </a:xfrm>
                    <a:solidFill>
                      <a:srgbClr val="3F1900"/>
                    </a:solidFill>
                  </p:grpSpPr>
                  <p:sp>
                    <p:nvSpPr>
                      <p:cNvPr id="859" name="Freeform: Shape 858">
                        <a:extLst>
                          <a:ext uri="{FF2B5EF4-FFF2-40B4-BE49-F238E27FC236}">
                            <a16:creationId xmlns:a16="http://schemas.microsoft.com/office/drawing/2014/main" id="{7E63EDA1-855E-4578-B93F-3F3AEF82E9F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3365" y="3140106"/>
                        <a:ext cx="1951" cy="3047"/>
                      </a:xfrm>
                      <a:custGeom>
                        <a:avLst/>
                        <a:gdLst>
                          <a:gd name="connsiteX0" fmla="*/ 141 w 1951"/>
                          <a:gd name="connsiteY0" fmla="*/ 3048 h 3047"/>
                          <a:gd name="connsiteX1" fmla="*/ 332 w 1951"/>
                          <a:gd name="connsiteY1" fmla="*/ 1143 h 3047"/>
                          <a:gd name="connsiteX2" fmla="*/ 999 w 1951"/>
                          <a:gd name="connsiteY2" fmla="*/ 381 h 3047"/>
                          <a:gd name="connsiteX3" fmla="*/ 1951 w 1951"/>
                          <a:gd name="connsiteY3" fmla="*/ 0 h 3047"/>
                          <a:gd name="connsiteX4" fmla="*/ 1094 w 1951"/>
                          <a:gd name="connsiteY4" fmla="*/ 1524 h 3047"/>
                          <a:gd name="connsiteX5" fmla="*/ 141 w 1951"/>
                          <a:gd name="connsiteY5" fmla="*/ 3048 h 304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1951" h="3047">
                            <a:moveTo>
                              <a:pt x="141" y="3048"/>
                            </a:moveTo>
                            <a:cubicBezTo>
                              <a:pt x="-144" y="2381"/>
                              <a:pt x="46" y="1714"/>
                              <a:pt x="332" y="1143"/>
                            </a:cubicBezTo>
                            <a:cubicBezTo>
                              <a:pt x="522" y="857"/>
                              <a:pt x="713" y="571"/>
                              <a:pt x="999" y="381"/>
                            </a:cubicBezTo>
                            <a:cubicBezTo>
                              <a:pt x="1284" y="190"/>
                              <a:pt x="1570" y="0"/>
                              <a:pt x="1951" y="0"/>
                            </a:cubicBezTo>
                            <a:cubicBezTo>
                              <a:pt x="1570" y="571"/>
                              <a:pt x="1380" y="1048"/>
                              <a:pt x="1094" y="1524"/>
                            </a:cubicBezTo>
                            <a:cubicBezTo>
                              <a:pt x="808" y="2000"/>
                              <a:pt x="522" y="2477"/>
                              <a:pt x="141" y="3048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860" name="Freeform: Shape 859">
                        <a:extLst>
                          <a:ext uri="{FF2B5EF4-FFF2-40B4-BE49-F238E27FC236}">
                            <a16:creationId xmlns:a16="http://schemas.microsoft.com/office/drawing/2014/main" id="{DFB7DEF8-C8DC-45C0-979D-F5EB85E8092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2774" y="3139535"/>
                        <a:ext cx="2994" cy="4095"/>
                      </a:xfrm>
                      <a:custGeom>
                        <a:avLst/>
                        <a:gdLst>
                          <a:gd name="connsiteX0" fmla="*/ 732 w 2994"/>
                          <a:gd name="connsiteY0" fmla="*/ 4096 h 4095"/>
                          <a:gd name="connsiteX1" fmla="*/ 732 w 2994"/>
                          <a:gd name="connsiteY1" fmla="*/ 4096 h 4095"/>
                          <a:gd name="connsiteX2" fmla="*/ 161 w 2994"/>
                          <a:gd name="connsiteY2" fmla="*/ 3715 h 4095"/>
                          <a:gd name="connsiteX3" fmla="*/ 447 w 2994"/>
                          <a:gd name="connsiteY3" fmla="*/ 1429 h 4095"/>
                          <a:gd name="connsiteX4" fmla="*/ 1208 w 2994"/>
                          <a:gd name="connsiteY4" fmla="*/ 476 h 4095"/>
                          <a:gd name="connsiteX5" fmla="*/ 2447 w 2994"/>
                          <a:gd name="connsiteY5" fmla="*/ 0 h 4095"/>
                          <a:gd name="connsiteX6" fmla="*/ 2447 w 2994"/>
                          <a:gd name="connsiteY6" fmla="*/ 0 h 4095"/>
                          <a:gd name="connsiteX7" fmla="*/ 2923 w 2994"/>
                          <a:gd name="connsiteY7" fmla="*/ 286 h 4095"/>
                          <a:gd name="connsiteX8" fmla="*/ 2923 w 2994"/>
                          <a:gd name="connsiteY8" fmla="*/ 857 h 4095"/>
                          <a:gd name="connsiteX9" fmla="*/ 2447 w 2994"/>
                          <a:gd name="connsiteY9" fmla="*/ 1810 h 4095"/>
                          <a:gd name="connsiteX10" fmla="*/ 2161 w 2994"/>
                          <a:gd name="connsiteY10" fmla="*/ 2381 h 4095"/>
                          <a:gd name="connsiteX11" fmla="*/ 2066 w 2994"/>
                          <a:gd name="connsiteY11" fmla="*/ 2572 h 4095"/>
                          <a:gd name="connsiteX12" fmla="*/ 1113 w 2994"/>
                          <a:gd name="connsiteY12" fmla="*/ 4001 h 4095"/>
                          <a:gd name="connsiteX13" fmla="*/ 732 w 2994"/>
                          <a:gd name="connsiteY13" fmla="*/ 4096 h 409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</a:cxnLst>
                        <a:rect l="l" t="t" r="r" b="b"/>
                        <a:pathLst>
                          <a:path w="2994" h="4095">
                            <a:moveTo>
                              <a:pt x="732" y="4096"/>
                            </a:moveTo>
                            <a:cubicBezTo>
                              <a:pt x="732" y="4096"/>
                              <a:pt x="732" y="4096"/>
                              <a:pt x="732" y="4096"/>
                            </a:cubicBezTo>
                            <a:cubicBezTo>
                              <a:pt x="447" y="4096"/>
                              <a:pt x="256" y="3905"/>
                              <a:pt x="161" y="3715"/>
                            </a:cubicBezTo>
                            <a:cubicBezTo>
                              <a:pt x="-125" y="3048"/>
                              <a:pt x="-30" y="2191"/>
                              <a:pt x="447" y="1429"/>
                            </a:cubicBezTo>
                            <a:cubicBezTo>
                              <a:pt x="637" y="1143"/>
                              <a:pt x="827" y="762"/>
                              <a:pt x="1208" y="476"/>
                            </a:cubicBezTo>
                            <a:cubicBezTo>
                              <a:pt x="1589" y="191"/>
                              <a:pt x="2066" y="0"/>
                              <a:pt x="2447" y="0"/>
                            </a:cubicBezTo>
                            <a:cubicBezTo>
                              <a:pt x="2447" y="0"/>
                              <a:pt x="2447" y="0"/>
                              <a:pt x="2447" y="0"/>
                            </a:cubicBezTo>
                            <a:cubicBezTo>
                              <a:pt x="2637" y="0"/>
                              <a:pt x="2828" y="95"/>
                              <a:pt x="2923" y="286"/>
                            </a:cubicBezTo>
                            <a:cubicBezTo>
                              <a:pt x="3018" y="476"/>
                              <a:pt x="3018" y="667"/>
                              <a:pt x="2923" y="857"/>
                            </a:cubicBezTo>
                            <a:cubicBezTo>
                              <a:pt x="2732" y="1238"/>
                              <a:pt x="2542" y="1524"/>
                              <a:pt x="2447" y="1810"/>
                            </a:cubicBezTo>
                            <a:cubicBezTo>
                              <a:pt x="2351" y="2000"/>
                              <a:pt x="2256" y="2191"/>
                              <a:pt x="2161" y="2381"/>
                            </a:cubicBezTo>
                            <a:lnTo>
                              <a:pt x="2066" y="2572"/>
                            </a:lnTo>
                            <a:cubicBezTo>
                              <a:pt x="1780" y="3048"/>
                              <a:pt x="1494" y="3524"/>
                              <a:pt x="1113" y="4001"/>
                            </a:cubicBezTo>
                            <a:cubicBezTo>
                              <a:pt x="1113" y="4001"/>
                              <a:pt x="923" y="4096"/>
                              <a:pt x="732" y="4096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</p:grpSp>
              <p:grpSp>
                <p:nvGrpSpPr>
                  <p:cNvPr id="784" name="Graphic 1">
                    <a:extLst>
                      <a:ext uri="{FF2B5EF4-FFF2-40B4-BE49-F238E27FC236}">
                        <a16:creationId xmlns:a16="http://schemas.microsoft.com/office/drawing/2014/main" id="{9E51E1B2-437B-4962-A5F3-C535ED4577D4}"/>
                      </a:ext>
                    </a:extLst>
                  </p:cNvPr>
                  <p:cNvGrpSpPr/>
                  <p:nvPr/>
                </p:nvGrpSpPr>
                <p:grpSpPr>
                  <a:xfrm>
                    <a:off x="5953124" y="3149726"/>
                    <a:ext cx="17907" cy="8382"/>
                    <a:chOff x="5953124" y="3149726"/>
                    <a:chExt cx="17907" cy="8382"/>
                  </a:xfrm>
                  <a:solidFill>
                    <a:srgbClr val="3F1900"/>
                  </a:solidFill>
                </p:grpSpPr>
                <p:grpSp>
                  <p:nvGrpSpPr>
                    <p:cNvPr id="834" name="Graphic 1">
                      <a:extLst>
                        <a:ext uri="{FF2B5EF4-FFF2-40B4-BE49-F238E27FC236}">
                          <a16:creationId xmlns:a16="http://schemas.microsoft.com/office/drawing/2014/main" id="{A18861D4-7D86-47B5-87E5-39CBBC816E22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53124" y="3151060"/>
                      <a:ext cx="17907" cy="5619"/>
                      <a:chOff x="5953124" y="3151060"/>
                      <a:chExt cx="17907" cy="5619"/>
                    </a:xfrm>
                    <a:solidFill>
                      <a:srgbClr val="3F1900"/>
                    </a:solidFill>
                  </p:grpSpPr>
                  <p:sp>
                    <p:nvSpPr>
                      <p:cNvPr id="853" name="Freeform: Shape 852">
                        <a:extLst>
                          <a:ext uri="{FF2B5EF4-FFF2-40B4-BE49-F238E27FC236}">
                            <a16:creationId xmlns:a16="http://schemas.microsoft.com/office/drawing/2014/main" id="{6163D07B-FB3A-444C-A765-AE612F090E0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53696" y="3151632"/>
                        <a:ext cx="16859" cy="4609"/>
                      </a:xfrm>
                      <a:custGeom>
                        <a:avLst/>
                        <a:gdLst>
                          <a:gd name="connsiteX0" fmla="*/ 4572 w 16859"/>
                          <a:gd name="connsiteY0" fmla="*/ 2381 h 4609"/>
                          <a:gd name="connsiteX1" fmla="*/ 7239 w 16859"/>
                          <a:gd name="connsiteY1" fmla="*/ 952 h 4609"/>
                          <a:gd name="connsiteX2" fmla="*/ 10382 w 16859"/>
                          <a:gd name="connsiteY2" fmla="*/ 667 h 4609"/>
                          <a:gd name="connsiteX3" fmla="*/ 16573 w 16859"/>
                          <a:gd name="connsiteY3" fmla="*/ 1619 h 4609"/>
                          <a:gd name="connsiteX4" fmla="*/ 16859 w 16859"/>
                          <a:gd name="connsiteY4" fmla="*/ 2000 h 4609"/>
                          <a:gd name="connsiteX5" fmla="*/ 16764 w 16859"/>
                          <a:gd name="connsiteY5" fmla="*/ 2095 h 4609"/>
                          <a:gd name="connsiteX6" fmla="*/ 12859 w 16859"/>
                          <a:gd name="connsiteY6" fmla="*/ 4001 h 4609"/>
                          <a:gd name="connsiteX7" fmla="*/ 8572 w 16859"/>
                          <a:gd name="connsiteY7" fmla="*/ 4191 h 4609"/>
                          <a:gd name="connsiteX8" fmla="*/ 4477 w 16859"/>
                          <a:gd name="connsiteY8" fmla="*/ 3429 h 4609"/>
                          <a:gd name="connsiteX9" fmla="*/ 571 w 16859"/>
                          <a:gd name="connsiteY9" fmla="*/ 4572 h 4609"/>
                          <a:gd name="connsiteX10" fmla="*/ 571 w 16859"/>
                          <a:gd name="connsiteY10" fmla="*/ 4572 h 4609"/>
                          <a:gd name="connsiteX11" fmla="*/ 191 w 16859"/>
                          <a:gd name="connsiteY11" fmla="*/ 4382 h 4609"/>
                          <a:gd name="connsiteX12" fmla="*/ 191 w 16859"/>
                          <a:gd name="connsiteY12" fmla="*/ 4191 h 4609"/>
                          <a:gd name="connsiteX13" fmla="*/ 0 w 16859"/>
                          <a:gd name="connsiteY13" fmla="*/ 190 h 4609"/>
                          <a:gd name="connsiteX14" fmla="*/ 0 w 16859"/>
                          <a:gd name="connsiteY14" fmla="*/ 190 h 4609"/>
                          <a:gd name="connsiteX15" fmla="*/ 191 w 16859"/>
                          <a:gd name="connsiteY15" fmla="*/ 0 h 4609"/>
                          <a:gd name="connsiteX16" fmla="*/ 286 w 16859"/>
                          <a:gd name="connsiteY16" fmla="*/ 0 h 4609"/>
                          <a:gd name="connsiteX17" fmla="*/ 2857 w 16859"/>
                          <a:gd name="connsiteY17" fmla="*/ 667 h 4609"/>
                          <a:gd name="connsiteX18" fmla="*/ 4000 w 16859"/>
                          <a:gd name="connsiteY18" fmla="*/ 1333 h 4609"/>
                          <a:gd name="connsiteX19" fmla="*/ 4572 w 16859"/>
                          <a:gd name="connsiteY19" fmla="*/ 2381 h 4609"/>
                          <a:gd name="connsiteX20" fmla="*/ 4572 w 16859"/>
                          <a:gd name="connsiteY20" fmla="*/ 2381 h 4609"/>
                          <a:gd name="connsiteX21" fmla="*/ 3905 w 16859"/>
                          <a:gd name="connsiteY21" fmla="*/ 1429 h 4609"/>
                          <a:gd name="connsiteX22" fmla="*/ 2667 w 16859"/>
                          <a:gd name="connsiteY22" fmla="*/ 857 h 4609"/>
                          <a:gd name="connsiteX23" fmla="*/ 95 w 16859"/>
                          <a:gd name="connsiteY23" fmla="*/ 381 h 4609"/>
                          <a:gd name="connsiteX24" fmla="*/ 381 w 16859"/>
                          <a:gd name="connsiteY24" fmla="*/ 95 h 4609"/>
                          <a:gd name="connsiteX25" fmla="*/ 762 w 16859"/>
                          <a:gd name="connsiteY25" fmla="*/ 4286 h 4609"/>
                          <a:gd name="connsiteX26" fmla="*/ 381 w 16859"/>
                          <a:gd name="connsiteY26" fmla="*/ 3905 h 4609"/>
                          <a:gd name="connsiteX27" fmla="*/ 4477 w 16859"/>
                          <a:gd name="connsiteY27" fmla="*/ 2572 h 4609"/>
                          <a:gd name="connsiteX28" fmla="*/ 8668 w 16859"/>
                          <a:gd name="connsiteY28" fmla="*/ 3238 h 4609"/>
                          <a:gd name="connsiteX29" fmla="*/ 12859 w 16859"/>
                          <a:gd name="connsiteY29" fmla="*/ 3143 h 4609"/>
                          <a:gd name="connsiteX30" fmla="*/ 16288 w 16859"/>
                          <a:gd name="connsiteY30" fmla="*/ 1619 h 4609"/>
                          <a:gd name="connsiteX31" fmla="*/ 16478 w 16859"/>
                          <a:gd name="connsiteY31" fmla="*/ 2095 h 4609"/>
                          <a:gd name="connsiteX32" fmla="*/ 10477 w 16859"/>
                          <a:gd name="connsiteY32" fmla="*/ 952 h 4609"/>
                          <a:gd name="connsiteX33" fmla="*/ 7334 w 16859"/>
                          <a:gd name="connsiteY33" fmla="*/ 1143 h 4609"/>
                          <a:gd name="connsiteX34" fmla="*/ 4572 w 16859"/>
                          <a:gd name="connsiteY34" fmla="*/ 2381 h 460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</a:cxnLst>
                        <a:rect l="l" t="t" r="r" b="b"/>
                        <a:pathLst>
                          <a:path w="16859" h="4609">
                            <a:moveTo>
                              <a:pt x="4572" y="2381"/>
                            </a:moveTo>
                            <a:cubicBezTo>
                              <a:pt x="5239" y="1619"/>
                              <a:pt x="6286" y="1143"/>
                              <a:pt x="7239" y="952"/>
                            </a:cubicBezTo>
                            <a:cubicBezTo>
                              <a:pt x="8287" y="667"/>
                              <a:pt x="9334" y="667"/>
                              <a:pt x="10382" y="667"/>
                            </a:cubicBezTo>
                            <a:cubicBezTo>
                              <a:pt x="12478" y="762"/>
                              <a:pt x="14573" y="1048"/>
                              <a:pt x="16573" y="1619"/>
                            </a:cubicBezTo>
                            <a:cubicBezTo>
                              <a:pt x="16764" y="1714"/>
                              <a:pt x="16859" y="1905"/>
                              <a:pt x="16859" y="2000"/>
                            </a:cubicBezTo>
                            <a:cubicBezTo>
                              <a:pt x="16859" y="2000"/>
                              <a:pt x="16859" y="2095"/>
                              <a:pt x="16764" y="2095"/>
                            </a:cubicBezTo>
                            <a:cubicBezTo>
                              <a:pt x="15811" y="3429"/>
                              <a:pt x="14192" y="3810"/>
                              <a:pt x="12859" y="4001"/>
                            </a:cubicBezTo>
                            <a:cubicBezTo>
                              <a:pt x="11430" y="4191"/>
                              <a:pt x="10001" y="4191"/>
                              <a:pt x="8572" y="4191"/>
                            </a:cubicBezTo>
                            <a:cubicBezTo>
                              <a:pt x="7048" y="4191"/>
                              <a:pt x="5715" y="3238"/>
                              <a:pt x="4477" y="3429"/>
                            </a:cubicBezTo>
                            <a:cubicBezTo>
                              <a:pt x="3143" y="3620"/>
                              <a:pt x="1810" y="4096"/>
                              <a:pt x="571" y="4572"/>
                            </a:cubicBezTo>
                            <a:lnTo>
                              <a:pt x="571" y="4572"/>
                            </a:lnTo>
                            <a:cubicBezTo>
                              <a:pt x="381" y="4667"/>
                              <a:pt x="191" y="4572"/>
                              <a:pt x="191" y="4382"/>
                            </a:cubicBezTo>
                            <a:cubicBezTo>
                              <a:pt x="191" y="4286"/>
                              <a:pt x="191" y="4286"/>
                              <a:pt x="191" y="4191"/>
                            </a:cubicBezTo>
                            <a:cubicBezTo>
                              <a:pt x="571" y="2953"/>
                              <a:pt x="286" y="1524"/>
                              <a:pt x="0" y="190"/>
                            </a:cubicBezTo>
                            <a:lnTo>
                              <a:pt x="0" y="190"/>
                            </a:lnTo>
                            <a:cubicBezTo>
                              <a:pt x="0" y="95"/>
                              <a:pt x="95" y="0"/>
                              <a:pt x="191" y="0"/>
                            </a:cubicBezTo>
                            <a:cubicBezTo>
                              <a:pt x="191" y="0"/>
                              <a:pt x="286" y="0"/>
                              <a:pt x="286" y="0"/>
                            </a:cubicBezTo>
                            <a:cubicBezTo>
                              <a:pt x="1143" y="190"/>
                              <a:pt x="2000" y="381"/>
                              <a:pt x="2857" y="667"/>
                            </a:cubicBezTo>
                            <a:cubicBezTo>
                              <a:pt x="3239" y="857"/>
                              <a:pt x="3715" y="1048"/>
                              <a:pt x="4000" y="1333"/>
                            </a:cubicBezTo>
                            <a:cubicBezTo>
                              <a:pt x="4286" y="1524"/>
                              <a:pt x="4572" y="1905"/>
                              <a:pt x="4572" y="2381"/>
                            </a:cubicBezTo>
                            <a:close/>
                            <a:moveTo>
                              <a:pt x="4572" y="2381"/>
                            </a:moveTo>
                            <a:cubicBezTo>
                              <a:pt x="4572" y="1905"/>
                              <a:pt x="4191" y="1619"/>
                              <a:pt x="3905" y="1429"/>
                            </a:cubicBezTo>
                            <a:cubicBezTo>
                              <a:pt x="3524" y="1143"/>
                              <a:pt x="3143" y="952"/>
                              <a:pt x="2667" y="857"/>
                            </a:cubicBezTo>
                            <a:cubicBezTo>
                              <a:pt x="1810" y="571"/>
                              <a:pt x="952" y="476"/>
                              <a:pt x="95" y="381"/>
                            </a:cubicBezTo>
                            <a:lnTo>
                              <a:pt x="381" y="95"/>
                            </a:lnTo>
                            <a:cubicBezTo>
                              <a:pt x="667" y="1429"/>
                              <a:pt x="1048" y="2857"/>
                              <a:pt x="762" y="4286"/>
                            </a:cubicBezTo>
                            <a:lnTo>
                              <a:pt x="381" y="3905"/>
                            </a:lnTo>
                            <a:cubicBezTo>
                              <a:pt x="1715" y="3334"/>
                              <a:pt x="2953" y="2857"/>
                              <a:pt x="4477" y="2572"/>
                            </a:cubicBezTo>
                            <a:cubicBezTo>
                              <a:pt x="6096" y="2381"/>
                              <a:pt x="7334" y="3334"/>
                              <a:pt x="8668" y="3238"/>
                            </a:cubicBezTo>
                            <a:cubicBezTo>
                              <a:pt x="10096" y="3238"/>
                              <a:pt x="11430" y="3334"/>
                              <a:pt x="12859" y="3143"/>
                            </a:cubicBezTo>
                            <a:cubicBezTo>
                              <a:pt x="14192" y="2953"/>
                              <a:pt x="15621" y="2572"/>
                              <a:pt x="16288" y="1619"/>
                            </a:cubicBezTo>
                            <a:lnTo>
                              <a:pt x="16478" y="2095"/>
                            </a:lnTo>
                            <a:cubicBezTo>
                              <a:pt x="14573" y="1524"/>
                              <a:pt x="12478" y="1143"/>
                              <a:pt x="10477" y="952"/>
                            </a:cubicBezTo>
                            <a:cubicBezTo>
                              <a:pt x="9334" y="1048"/>
                              <a:pt x="8287" y="1048"/>
                              <a:pt x="7334" y="1143"/>
                            </a:cubicBezTo>
                            <a:cubicBezTo>
                              <a:pt x="6286" y="1333"/>
                              <a:pt x="5334" y="1714"/>
                              <a:pt x="4572" y="2381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854" name="Freeform: Shape 853">
                        <a:extLst>
                          <a:ext uri="{FF2B5EF4-FFF2-40B4-BE49-F238E27FC236}">
                            <a16:creationId xmlns:a16="http://schemas.microsoft.com/office/drawing/2014/main" id="{7E6D0DAB-4CDB-426D-8904-122313045A4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53124" y="3151060"/>
                        <a:ext cx="17907" cy="5619"/>
                      </a:xfrm>
                      <a:custGeom>
                        <a:avLst/>
                        <a:gdLst>
                          <a:gd name="connsiteX0" fmla="*/ 1048 w 17907"/>
                          <a:gd name="connsiteY0" fmla="*/ 5620 h 5619"/>
                          <a:gd name="connsiteX1" fmla="*/ 191 w 17907"/>
                          <a:gd name="connsiteY1" fmla="*/ 5048 h 5619"/>
                          <a:gd name="connsiteX2" fmla="*/ 191 w 17907"/>
                          <a:gd name="connsiteY2" fmla="*/ 4572 h 5619"/>
                          <a:gd name="connsiteX3" fmla="*/ 95 w 17907"/>
                          <a:gd name="connsiteY3" fmla="*/ 1048 h 5619"/>
                          <a:gd name="connsiteX4" fmla="*/ 0 w 17907"/>
                          <a:gd name="connsiteY4" fmla="*/ 857 h 5619"/>
                          <a:gd name="connsiteX5" fmla="*/ 95 w 17907"/>
                          <a:gd name="connsiteY5" fmla="*/ 286 h 5619"/>
                          <a:gd name="connsiteX6" fmla="*/ 572 w 17907"/>
                          <a:gd name="connsiteY6" fmla="*/ 0 h 5619"/>
                          <a:gd name="connsiteX7" fmla="*/ 857 w 17907"/>
                          <a:gd name="connsiteY7" fmla="*/ 0 h 5619"/>
                          <a:gd name="connsiteX8" fmla="*/ 3524 w 17907"/>
                          <a:gd name="connsiteY8" fmla="*/ 762 h 5619"/>
                          <a:gd name="connsiteX9" fmla="*/ 4858 w 17907"/>
                          <a:gd name="connsiteY9" fmla="*/ 1524 h 5619"/>
                          <a:gd name="connsiteX10" fmla="*/ 5334 w 17907"/>
                          <a:gd name="connsiteY10" fmla="*/ 2095 h 5619"/>
                          <a:gd name="connsiteX11" fmla="*/ 7620 w 17907"/>
                          <a:gd name="connsiteY11" fmla="*/ 1048 h 5619"/>
                          <a:gd name="connsiteX12" fmla="*/ 10858 w 17907"/>
                          <a:gd name="connsiteY12" fmla="*/ 762 h 5619"/>
                          <a:gd name="connsiteX13" fmla="*/ 17240 w 17907"/>
                          <a:gd name="connsiteY13" fmla="*/ 1714 h 5619"/>
                          <a:gd name="connsiteX14" fmla="*/ 17812 w 17907"/>
                          <a:gd name="connsiteY14" fmla="*/ 2095 h 5619"/>
                          <a:gd name="connsiteX15" fmla="*/ 17907 w 17907"/>
                          <a:gd name="connsiteY15" fmla="*/ 2762 h 5619"/>
                          <a:gd name="connsiteX16" fmla="*/ 17812 w 17907"/>
                          <a:gd name="connsiteY16" fmla="*/ 2953 h 5619"/>
                          <a:gd name="connsiteX17" fmla="*/ 13525 w 17907"/>
                          <a:gd name="connsiteY17" fmla="*/ 5143 h 5619"/>
                          <a:gd name="connsiteX18" fmla="*/ 9144 w 17907"/>
                          <a:gd name="connsiteY18" fmla="*/ 5334 h 5619"/>
                          <a:gd name="connsiteX19" fmla="*/ 6953 w 17907"/>
                          <a:gd name="connsiteY19" fmla="*/ 4858 h 5619"/>
                          <a:gd name="connsiteX20" fmla="*/ 5239 w 17907"/>
                          <a:gd name="connsiteY20" fmla="*/ 4572 h 5619"/>
                          <a:gd name="connsiteX21" fmla="*/ 2096 w 17907"/>
                          <a:gd name="connsiteY21" fmla="*/ 5524 h 5619"/>
                          <a:gd name="connsiteX22" fmla="*/ 1333 w 17907"/>
                          <a:gd name="connsiteY22" fmla="*/ 5524 h 5619"/>
                          <a:gd name="connsiteX23" fmla="*/ 1048 w 17907"/>
                          <a:gd name="connsiteY23" fmla="*/ 5620 h 5619"/>
                          <a:gd name="connsiteX24" fmla="*/ 1715 w 17907"/>
                          <a:gd name="connsiteY24" fmla="*/ 1619 h 5619"/>
                          <a:gd name="connsiteX25" fmla="*/ 2000 w 17907"/>
                          <a:gd name="connsiteY25" fmla="*/ 3524 h 5619"/>
                          <a:gd name="connsiteX26" fmla="*/ 4477 w 17907"/>
                          <a:gd name="connsiteY26" fmla="*/ 2762 h 5619"/>
                          <a:gd name="connsiteX27" fmla="*/ 4096 w 17907"/>
                          <a:gd name="connsiteY27" fmla="*/ 2381 h 5619"/>
                          <a:gd name="connsiteX28" fmla="*/ 3048 w 17907"/>
                          <a:gd name="connsiteY28" fmla="*/ 1905 h 5619"/>
                          <a:gd name="connsiteX29" fmla="*/ 1715 w 17907"/>
                          <a:gd name="connsiteY29" fmla="*/ 1619 h 5619"/>
                          <a:gd name="connsiteX30" fmla="*/ 9144 w 17907"/>
                          <a:gd name="connsiteY30" fmla="*/ 3334 h 5619"/>
                          <a:gd name="connsiteX31" fmla="*/ 9620 w 17907"/>
                          <a:gd name="connsiteY31" fmla="*/ 3334 h 5619"/>
                          <a:gd name="connsiteX32" fmla="*/ 13240 w 17907"/>
                          <a:gd name="connsiteY32" fmla="*/ 3238 h 5619"/>
                          <a:gd name="connsiteX33" fmla="*/ 15050 w 17907"/>
                          <a:gd name="connsiteY33" fmla="*/ 2762 h 5619"/>
                          <a:gd name="connsiteX34" fmla="*/ 10858 w 17907"/>
                          <a:gd name="connsiteY34" fmla="*/ 2095 h 5619"/>
                          <a:gd name="connsiteX35" fmla="*/ 7906 w 17907"/>
                          <a:gd name="connsiteY35" fmla="*/ 2191 h 5619"/>
                          <a:gd name="connsiteX36" fmla="*/ 6286 w 17907"/>
                          <a:gd name="connsiteY36" fmla="*/ 2667 h 5619"/>
                          <a:gd name="connsiteX37" fmla="*/ 7525 w 17907"/>
                          <a:gd name="connsiteY37" fmla="*/ 2953 h 5619"/>
                          <a:gd name="connsiteX38" fmla="*/ 9144 w 17907"/>
                          <a:gd name="connsiteY38" fmla="*/ 3334 h 561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</a:cxnLst>
                        <a:rect l="l" t="t" r="r" b="b"/>
                        <a:pathLst>
                          <a:path w="17907" h="5619">
                            <a:moveTo>
                              <a:pt x="1048" y="5620"/>
                            </a:moveTo>
                            <a:cubicBezTo>
                              <a:pt x="667" y="5620"/>
                              <a:pt x="381" y="5429"/>
                              <a:pt x="191" y="5048"/>
                            </a:cubicBezTo>
                            <a:cubicBezTo>
                              <a:pt x="95" y="4858"/>
                              <a:pt x="95" y="4763"/>
                              <a:pt x="191" y="4572"/>
                            </a:cubicBezTo>
                            <a:cubicBezTo>
                              <a:pt x="476" y="3524"/>
                              <a:pt x="286" y="2286"/>
                              <a:pt x="95" y="1048"/>
                            </a:cubicBezTo>
                            <a:lnTo>
                              <a:pt x="0" y="857"/>
                            </a:lnTo>
                            <a:cubicBezTo>
                              <a:pt x="0" y="667"/>
                              <a:pt x="0" y="476"/>
                              <a:pt x="95" y="286"/>
                            </a:cubicBezTo>
                            <a:cubicBezTo>
                              <a:pt x="191" y="95"/>
                              <a:pt x="381" y="0"/>
                              <a:pt x="572" y="0"/>
                            </a:cubicBezTo>
                            <a:cubicBezTo>
                              <a:pt x="667" y="0"/>
                              <a:pt x="762" y="0"/>
                              <a:pt x="857" y="0"/>
                            </a:cubicBezTo>
                            <a:cubicBezTo>
                              <a:pt x="1905" y="190"/>
                              <a:pt x="2762" y="476"/>
                              <a:pt x="3524" y="762"/>
                            </a:cubicBezTo>
                            <a:cubicBezTo>
                              <a:pt x="4096" y="952"/>
                              <a:pt x="4477" y="1238"/>
                              <a:pt x="4858" y="1524"/>
                            </a:cubicBezTo>
                            <a:cubicBezTo>
                              <a:pt x="5048" y="1714"/>
                              <a:pt x="5239" y="1905"/>
                              <a:pt x="5334" y="2095"/>
                            </a:cubicBezTo>
                            <a:cubicBezTo>
                              <a:pt x="5905" y="1619"/>
                              <a:pt x="6668" y="1333"/>
                              <a:pt x="7620" y="1048"/>
                            </a:cubicBezTo>
                            <a:cubicBezTo>
                              <a:pt x="8668" y="762"/>
                              <a:pt x="9620" y="762"/>
                              <a:pt x="10858" y="762"/>
                            </a:cubicBezTo>
                            <a:cubicBezTo>
                              <a:pt x="13049" y="857"/>
                              <a:pt x="15240" y="1143"/>
                              <a:pt x="17240" y="1714"/>
                            </a:cubicBezTo>
                            <a:cubicBezTo>
                              <a:pt x="17431" y="1810"/>
                              <a:pt x="17621" y="1905"/>
                              <a:pt x="17812" y="2095"/>
                            </a:cubicBezTo>
                            <a:cubicBezTo>
                              <a:pt x="17907" y="2286"/>
                              <a:pt x="17907" y="2572"/>
                              <a:pt x="17907" y="2762"/>
                            </a:cubicBezTo>
                            <a:cubicBezTo>
                              <a:pt x="17907" y="2857"/>
                              <a:pt x="17812" y="2953"/>
                              <a:pt x="17812" y="2953"/>
                            </a:cubicBezTo>
                            <a:cubicBezTo>
                              <a:pt x="16764" y="4382"/>
                              <a:pt x="15050" y="4858"/>
                              <a:pt x="13525" y="5143"/>
                            </a:cubicBezTo>
                            <a:cubicBezTo>
                              <a:pt x="11906" y="5429"/>
                              <a:pt x="10287" y="5334"/>
                              <a:pt x="9144" y="5334"/>
                            </a:cubicBezTo>
                            <a:cubicBezTo>
                              <a:pt x="8287" y="5334"/>
                              <a:pt x="7620" y="5048"/>
                              <a:pt x="6953" y="4858"/>
                            </a:cubicBezTo>
                            <a:cubicBezTo>
                              <a:pt x="6286" y="4667"/>
                              <a:pt x="5715" y="4477"/>
                              <a:pt x="5239" y="4572"/>
                            </a:cubicBezTo>
                            <a:cubicBezTo>
                              <a:pt x="4191" y="4763"/>
                              <a:pt x="3143" y="5143"/>
                              <a:pt x="2096" y="5524"/>
                            </a:cubicBezTo>
                            <a:lnTo>
                              <a:pt x="1333" y="5524"/>
                            </a:lnTo>
                            <a:cubicBezTo>
                              <a:pt x="1238" y="5620"/>
                              <a:pt x="1143" y="5620"/>
                              <a:pt x="1048" y="5620"/>
                            </a:cubicBezTo>
                            <a:close/>
                            <a:moveTo>
                              <a:pt x="1715" y="1619"/>
                            </a:moveTo>
                            <a:cubicBezTo>
                              <a:pt x="1810" y="2191"/>
                              <a:pt x="2000" y="2857"/>
                              <a:pt x="2000" y="3524"/>
                            </a:cubicBezTo>
                            <a:cubicBezTo>
                              <a:pt x="2762" y="3238"/>
                              <a:pt x="3620" y="2953"/>
                              <a:pt x="4477" y="2762"/>
                            </a:cubicBezTo>
                            <a:cubicBezTo>
                              <a:pt x="4381" y="2572"/>
                              <a:pt x="4191" y="2476"/>
                              <a:pt x="4096" y="2381"/>
                            </a:cubicBezTo>
                            <a:cubicBezTo>
                              <a:pt x="3810" y="2191"/>
                              <a:pt x="3524" y="2095"/>
                              <a:pt x="3048" y="1905"/>
                            </a:cubicBezTo>
                            <a:cubicBezTo>
                              <a:pt x="2667" y="1810"/>
                              <a:pt x="2191" y="1619"/>
                              <a:pt x="1715" y="1619"/>
                            </a:cubicBezTo>
                            <a:close/>
                            <a:moveTo>
                              <a:pt x="9144" y="3334"/>
                            </a:moveTo>
                            <a:lnTo>
                              <a:pt x="9620" y="3334"/>
                            </a:lnTo>
                            <a:cubicBezTo>
                              <a:pt x="10858" y="3334"/>
                              <a:pt x="12097" y="3334"/>
                              <a:pt x="13240" y="3238"/>
                            </a:cubicBezTo>
                            <a:cubicBezTo>
                              <a:pt x="14002" y="3143"/>
                              <a:pt x="14573" y="2953"/>
                              <a:pt x="15050" y="2762"/>
                            </a:cubicBezTo>
                            <a:cubicBezTo>
                              <a:pt x="13525" y="2381"/>
                              <a:pt x="12192" y="2191"/>
                              <a:pt x="10858" y="2095"/>
                            </a:cubicBezTo>
                            <a:cubicBezTo>
                              <a:pt x="10097" y="2095"/>
                              <a:pt x="8953" y="2000"/>
                              <a:pt x="7906" y="2191"/>
                            </a:cubicBezTo>
                            <a:cubicBezTo>
                              <a:pt x="7334" y="2286"/>
                              <a:pt x="6763" y="2476"/>
                              <a:pt x="6286" y="2667"/>
                            </a:cubicBezTo>
                            <a:cubicBezTo>
                              <a:pt x="6763" y="2762"/>
                              <a:pt x="7144" y="2857"/>
                              <a:pt x="7525" y="2953"/>
                            </a:cubicBezTo>
                            <a:cubicBezTo>
                              <a:pt x="8192" y="3238"/>
                              <a:pt x="8668" y="3334"/>
                              <a:pt x="9144" y="3334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835" name="Graphic 1">
                      <a:extLst>
                        <a:ext uri="{FF2B5EF4-FFF2-40B4-BE49-F238E27FC236}">
                          <a16:creationId xmlns:a16="http://schemas.microsoft.com/office/drawing/2014/main" id="{A7EC845C-7367-40BC-A7B9-A61CED69C4C4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59397" y="3149726"/>
                      <a:ext cx="9538" cy="5238"/>
                      <a:chOff x="5959397" y="3149726"/>
                      <a:chExt cx="9538" cy="5238"/>
                    </a:xfrm>
                    <a:solidFill>
                      <a:srgbClr val="3F1900"/>
                    </a:solidFill>
                  </p:grpSpPr>
                  <p:sp>
                    <p:nvSpPr>
                      <p:cNvPr id="851" name="Freeform: Shape 850">
                        <a:extLst>
                          <a:ext uri="{FF2B5EF4-FFF2-40B4-BE49-F238E27FC236}">
                            <a16:creationId xmlns:a16="http://schemas.microsoft.com/office/drawing/2014/main" id="{9A05ECF4-C66F-4E24-9E21-F556F80A488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0006" y="3149917"/>
                        <a:ext cx="8358" cy="4476"/>
                      </a:xfrm>
                      <a:custGeom>
                        <a:avLst/>
                        <a:gdLst>
                          <a:gd name="connsiteX0" fmla="*/ 3405 w 8358"/>
                          <a:gd name="connsiteY0" fmla="*/ 4477 h 4476"/>
                          <a:gd name="connsiteX1" fmla="*/ 71 w 8358"/>
                          <a:gd name="connsiteY1" fmla="*/ 857 h 4476"/>
                          <a:gd name="connsiteX2" fmla="*/ 71 w 8358"/>
                          <a:gd name="connsiteY2" fmla="*/ 476 h 4476"/>
                          <a:gd name="connsiteX3" fmla="*/ 357 w 8358"/>
                          <a:gd name="connsiteY3" fmla="*/ 476 h 4476"/>
                          <a:gd name="connsiteX4" fmla="*/ 357 w 8358"/>
                          <a:gd name="connsiteY4" fmla="*/ 476 h 4476"/>
                          <a:gd name="connsiteX5" fmla="*/ 2929 w 8358"/>
                          <a:gd name="connsiteY5" fmla="*/ 1143 h 4476"/>
                          <a:gd name="connsiteX6" fmla="*/ 2929 w 8358"/>
                          <a:gd name="connsiteY6" fmla="*/ 1143 h 4476"/>
                          <a:gd name="connsiteX7" fmla="*/ 2453 w 8358"/>
                          <a:gd name="connsiteY7" fmla="*/ 1524 h 4476"/>
                          <a:gd name="connsiteX8" fmla="*/ 2548 w 8358"/>
                          <a:gd name="connsiteY8" fmla="*/ 857 h 4476"/>
                          <a:gd name="connsiteX9" fmla="*/ 2643 w 8358"/>
                          <a:gd name="connsiteY9" fmla="*/ 381 h 4476"/>
                          <a:gd name="connsiteX10" fmla="*/ 2643 w 8358"/>
                          <a:gd name="connsiteY10" fmla="*/ 286 h 4476"/>
                          <a:gd name="connsiteX11" fmla="*/ 2929 w 8358"/>
                          <a:gd name="connsiteY11" fmla="*/ 0 h 4476"/>
                          <a:gd name="connsiteX12" fmla="*/ 3119 w 8358"/>
                          <a:gd name="connsiteY12" fmla="*/ 0 h 4476"/>
                          <a:gd name="connsiteX13" fmla="*/ 3881 w 8358"/>
                          <a:gd name="connsiteY13" fmla="*/ 667 h 4476"/>
                          <a:gd name="connsiteX14" fmla="*/ 4072 w 8358"/>
                          <a:gd name="connsiteY14" fmla="*/ 857 h 4476"/>
                          <a:gd name="connsiteX15" fmla="*/ 4453 w 8358"/>
                          <a:gd name="connsiteY15" fmla="*/ 1238 h 4476"/>
                          <a:gd name="connsiteX16" fmla="*/ 4834 w 8358"/>
                          <a:gd name="connsiteY16" fmla="*/ 1619 h 4476"/>
                          <a:gd name="connsiteX17" fmla="*/ 5596 w 8358"/>
                          <a:gd name="connsiteY17" fmla="*/ 1429 h 4476"/>
                          <a:gd name="connsiteX18" fmla="*/ 5786 w 8358"/>
                          <a:gd name="connsiteY18" fmla="*/ 1429 h 4476"/>
                          <a:gd name="connsiteX19" fmla="*/ 5882 w 8358"/>
                          <a:gd name="connsiteY19" fmla="*/ 1524 h 4476"/>
                          <a:gd name="connsiteX20" fmla="*/ 6072 w 8358"/>
                          <a:gd name="connsiteY20" fmla="*/ 1619 h 4476"/>
                          <a:gd name="connsiteX21" fmla="*/ 6358 w 8358"/>
                          <a:gd name="connsiteY21" fmla="*/ 1905 h 4476"/>
                          <a:gd name="connsiteX22" fmla="*/ 6929 w 8358"/>
                          <a:gd name="connsiteY22" fmla="*/ 2477 h 4476"/>
                          <a:gd name="connsiteX23" fmla="*/ 8358 w 8358"/>
                          <a:gd name="connsiteY23" fmla="*/ 3334 h 4476"/>
                          <a:gd name="connsiteX24" fmla="*/ 6834 w 8358"/>
                          <a:gd name="connsiteY24" fmla="*/ 2762 h 4476"/>
                          <a:gd name="connsiteX25" fmla="*/ 6167 w 8358"/>
                          <a:gd name="connsiteY25" fmla="*/ 2286 h 4476"/>
                          <a:gd name="connsiteX26" fmla="*/ 5882 w 8358"/>
                          <a:gd name="connsiteY26" fmla="*/ 2096 h 4476"/>
                          <a:gd name="connsiteX27" fmla="*/ 5691 w 8358"/>
                          <a:gd name="connsiteY27" fmla="*/ 1905 h 4476"/>
                          <a:gd name="connsiteX28" fmla="*/ 5596 w 8358"/>
                          <a:gd name="connsiteY28" fmla="*/ 1905 h 4476"/>
                          <a:gd name="connsiteX29" fmla="*/ 5596 w 8358"/>
                          <a:gd name="connsiteY29" fmla="*/ 1905 h 4476"/>
                          <a:gd name="connsiteX30" fmla="*/ 4834 w 8358"/>
                          <a:gd name="connsiteY30" fmla="*/ 2191 h 4476"/>
                          <a:gd name="connsiteX31" fmla="*/ 4453 w 8358"/>
                          <a:gd name="connsiteY31" fmla="*/ 2096 h 4476"/>
                          <a:gd name="connsiteX32" fmla="*/ 4262 w 8358"/>
                          <a:gd name="connsiteY32" fmla="*/ 1905 h 4476"/>
                          <a:gd name="connsiteX33" fmla="*/ 3977 w 8358"/>
                          <a:gd name="connsiteY33" fmla="*/ 1619 h 4476"/>
                          <a:gd name="connsiteX34" fmla="*/ 3786 w 8358"/>
                          <a:gd name="connsiteY34" fmla="*/ 1429 h 4476"/>
                          <a:gd name="connsiteX35" fmla="*/ 3405 w 8358"/>
                          <a:gd name="connsiteY35" fmla="*/ 1143 h 4476"/>
                          <a:gd name="connsiteX36" fmla="*/ 2929 w 8358"/>
                          <a:gd name="connsiteY36" fmla="*/ 762 h 4476"/>
                          <a:gd name="connsiteX37" fmla="*/ 3405 w 8358"/>
                          <a:gd name="connsiteY37" fmla="*/ 381 h 4476"/>
                          <a:gd name="connsiteX38" fmla="*/ 3405 w 8358"/>
                          <a:gd name="connsiteY38" fmla="*/ 1048 h 4476"/>
                          <a:gd name="connsiteX39" fmla="*/ 3405 w 8358"/>
                          <a:gd name="connsiteY39" fmla="*/ 1524 h 4476"/>
                          <a:gd name="connsiteX40" fmla="*/ 3119 w 8358"/>
                          <a:gd name="connsiteY40" fmla="*/ 1905 h 4476"/>
                          <a:gd name="connsiteX41" fmla="*/ 3024 w 8358"/>
                          <a:gd name="connsiteY41" fmla="*/ 1905 h 4476"/>
                          <a:gd name="connsiteX42" fmla="*/ 3024 w 8358"/>
                          <a:gd name="connsiteY42" fmla="*/ 1905 h 4476"/>
                          <a:gd name="connsiteX43" fmla="*/ 3024 w 8358"/>
                          <a:gd name="connsiteY43" fmla="*/ 1905 h 4476"/>
                          <a:gd name="connsiteX44" fmla="*/ 262 w 8358"/>
                          <a:gd name="connsiteY44" fmla="*/ 857 h 4476"/>
                          <a:gd name="connsiteX45" fmla="*/ 548 w 8358"/>
                          <a:gd name="connsiteY45" fmla="*/ 476 h 4476"/>
                          <a:gd name="connsiteX46" fmla="*/ 3405 w 8358"/>
                          <a:gd name="connsiteY46" fmla="*/ 4477 h 447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</a:cxnLst>
                        <a:rect l="l" t="t" r="r" b="b"/>
                        <a:pathLst>
                          <a:path w="8358" h="4476">
                            <a:moveTo>
                              <a:pt x="3405" y="4477"/>
                            </a:moveTo>
                            <a:cubicBezTo>
                              <a:pt x="2357" y="3143"/>
                              <a:pt x="1214" y="2096"/>
                              <a:pt x="71" y="857"/>
                            </a:cubicBezTo>
                            <a:cubicBezTo>
                              <a:pt x="-24" y="762"/>
                              <a:pt x="-24" y="572"/>
                              <a:pt x="71" y="476"/>
                            </a:cubicBezTo>
                            <a:cubicBezTo>
                              <a:pt x="167" y="381"/>
                              <a:pt x="262" y="381"/>
                              <a:pt x="357" y="476"/>
                            </a:cubicBezTo>
                            <a:lnTo>
                              <a:pt x="357" y="476"/>
                            </a:lnTo>
                            <a:cubicBezTo>
                              <a:pt x="1214" y="857"/>
                              <a:pt x="2072" y="1238"/>
                              <a:pt x="2929" y="1143"/>
                            </a:cubicBezTo>
                            <a:lnTo>
                              <a:pt x="2929" y="1143"/>
                            </a:lnTo>
                            <a:lnTo>
                              <a:pt x="2453" y="1524"/>
                            </a:lnTo>
                            <a:cubicBezTo>
                              <a:pt x="2453" y="1238"/>
                              <a:pt x="2548" y="1048"/>
                              <a:pt x="2548" y="857"/>
                            </a:cubicBezTo>
                            <a:cubicBezTo>
                              <a:pt x="2548" y="667"/>
                              <a:pt x="2643" y="572"/>
                              <a:pt x="2643" y="381"/>
                            </a:cubicBezTo>
                            <a:lnTo>
                              <a:pt x="2643" y="286"/>
                            </a:lnTo>
                            <a:cubicBezTo>
                              <a:pt x="2643" y="95"/>
                              <a:pt x="2738" y="0"/>
                              <a:pt x="2929" y="0"/>
                            </a:cubicBezTo>
                            <a:cubicBezTo>
                              <a:pt x="3024" y="0"/>
                              <a:pt x="3024" y="0"/>
                              <a:pt x="3119" y="0"/>
                            </a:cubicBezTo>
                            <a:cubicBezTo>
                              <a:pt x="3596" y="190"/>
                              <a:pt x="3691" y="476"/>
                              <a:pt x="3881" y="667"/>
                            </a:cubicBezTo>
                            <a:cubicBezTo>
                              <a:pt x="3977" y="762"/>
                              <a:pt x="4072" y="857"/>
                              <a:pt x="4072" y="857"/>
                            </a:cubicBezTo>
                            <a:cubicBezTo>
                              <a:pt x="4358" y="953"/>
                              <a:pt x="4358" y="1143"/>
                              <a:pt x="4453" y="1238"/>
                            </a:cubicBezTo>
                            <a:cubicBezTo>
                              <a:pt x="4643" y="1429"/>
                              <a:pt x="4834" y="1715"/>
                              <a:pt x="4834" y="1619"/>
                            </a:cubicBezTo>
                            <a:cubicBezTo>
                              <a:pt x="5024" y="1619"/>
                              <a:pt x="5215" y="1524"/>
                              <a:pt x="5596" y="1429"/>
                            </a:cubicBezTo>
                            <a:cubicBezTo>
                              <a:pt x="5596" y="1429"/>
                              <a:pt x="5786" y="1429"/>
                              <a:pt x="5786" y="1429"/>
                            </a:cubicBezTo>
                            <a:lnTo>
                              <a:pt x="5882" y="1524"/>
                            </a:lnTo>
                            <a:lnTo>
                              <a:pt x="6072" y="1619"/>
                            </a:lnTo>
                            <a:lnTo>
                              <a:pt x="6358" y="1905"/>
                            </a:lnTo>
                            <a:lnTo>
                              <a:pt x="6929" y="2477"/>
                            </a:lnTo>
                            <a:cubicBezTo>
                              <a:pt x="7406" y="2953"/>
                              <a:pt x="7787" y="3239"/>
                              <a:pt x="8358" y="3334"/>
                            </a:cubicBezTo>
                            <a:cubicBezTo>
                              <a:pt x="7787" y="3334"/>
                              <a:pt x="7310" y="3048"/>
                              <a:pt x="6834" y="2762"/>
                            </a:cubicBezTo>
                            <a:lnTo>
                              <a:pt x="6167" y="2286"/>
                            </a:lnTo>
                            <a:lnTo>
                              <a:pt x="5882" y="2096"/>
                            </a:lnTo>
                            <a:lnTo>
                              <a:pt x="5691" y="1905"/>
                            </a:lnTo>
                            <a:lnTo>
                              <a:pt x="5596" y="1905"/>
                            </a:lnTo>
                            <a:cubicBezTo>
                              <a:pt x="5596" y="1905"/>
                              <a:pt x="5691" y="1905"/>
                              <a:pt x="5596" y="1905"/>
                            </a:cubicBezTo>
                            <a:cubicBezTo>
                              <a:pt x="5405" y="2000"/>
                              <a:pt x="5215" y="2191"/>
                              <a:pt x="4834" y="2191"/>
                            </a:cubicBezTo>
                            <a:cubicBezTo>
                              <a:pt x="4739" y="2191"/>
                              <a:pt x="4643" y="2191"/>
                              <a:pt x="4453" y="2096"/>
                            </a:cubicBezTo>
                            <a:cubicBezTo>
                              <a:pt x="4358" y="2000"/>
                              <a:pt x="4262" y="2000"/>
                              <a:pt x="4262" y="1905"/>
                            </a:cubicBezTo>
                            <a:lnTo>
                              <a:pt x="3977" y="1619"/>
                            </a:lnTo>
                            <a:cubicBezTo>
                              <a:pt x="3881" y="1524"/>
                              <a:pt x="3786" y="1429"/>
                              <a:pt x="3786" y="1429"/>
                            </a:cubicBezTo>
                            <a:cubicBezTo>
                              <a:pt x="3596" y="1334"/>
                              <a:pt x="3500" y="1238"/>
                              <a:pt x="3405" y="1143"/>
                            </a:cubicBezTo>
                            <a:cubicBezTo>
                              <a:pt x="3215" y="953"/>
                              <a:pt x="3024" y="762"/>
                              <a:pt x="2929" y="762"/>
                            </a:cubicBezTo>
                            <a:lnTo>
                              <a:pt x="3405" y="381"/>
                            </a:lnTo>
                            <a:cubicBezTo>
                              <a:pt x="3500" y="667"/>
                              <a:pt x="3405" y="857"/>
                              <a:pt x="3405" y="1048"/>
                            </a:cubicBezTo>
                            <a:cubicBezTo>
                              <a:pt x="3405" y="1238"/>
                              <a:pt x="3310" y="1429"/>
                              <a:pt x="3405" y="1524"/>
                            </a:cubicBezTo>
                            <a:cubicBezTo>
                              <a:pt x="3405" y="1715"/>
                              <a:pt x="3310" y="1905"/>
                              <a:pt x="3119" y="1905"/>
                            </a:cubicBezTo>
                            <a:cubicBezTo>
                              <a:pt x="3119" y="1905"/>
                              <a:pt x="3024" y="1905"/>
                              <a:pt x="3024" y="1905"/>
                            </a:cubicBezTo>
                            <a:lnTo>
                              <a:pt x="3024" y="1905"/>
                            </a:lnTo>
                            <a:lnTo>
                              <a:pt x="3024" y="1905"/>
                            </a:lnTo>
                            <a:cubicBezTo>
                              <a:pt x="1976" y="1810"/>
                              <a:pt x="1024" y="1334"/>
                              <a:pt x="262" y="857"/>
                            </a:cubicBezTo>
                            <a:lnTo>
                              <a:pt x="548" y="476"/>
                            </a:lnTo>
                            <a:cubicBezTo>
                              <a:pt x="1405" y="1810"/>
                              <a:pt x="2548" y="3048"/>
                              <a:pt x="3405" y="4477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852" name="Freeform: Shape 851">
                        <a:extLst>
                          <a:ext uri="{FF2B5EF4-FFF2-40B4-BE49-F238E27FC236}">
                            <a16:creationId xmlns:a16="http://schemas.microsoft.com/office/drawing/2014/main" id="{BC823EF9-7BF3-4EBE-9925-16F940B0D18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59397" y="3149726"/>
                        <a:ext cx="9538" cy="5238"/>
                      </a:xfrm>
                      <a:custGeom>
                        <a:avLst/>
                        <a:gdLst>
                          <a:gd name="connsiteX0" fmla="*/ 4014 w 9538"/>
                          <a:gd name="connsiteY0" fmla="*/ 5239 h 5238"/>
                          <a:gd name="connsiteX1" fmla="*/ 3537 w 9538"/>
                          <a:gd name="connsiteY1" fmla="*/ 5048 h 5238"/>
                          <a:gd name="connsiteX2" fmla="*/ 1347 w 9538"/>
                          <a:gd name="connsiteY2" fmla="*/ 2667 h 5238"/>
                          <a:gd name="connsiteX3" fmla="*/ 204 w 9538"/>
                          <a:gd name="connsiteY3" fmla="*/ 1524 h 5238"/>
                          <a:gd name="connsiteX4" fmla="*/ 299 w 9538"/>
                          <a:gd name="connsiteY4" fmla="*/ 476 h 5238"/>
                          <a:gd name="connsiteX5" fmla="*/ 1251 w 9538"/>
                          <a:gd name="connsiteY5" fmla="*/ 381 h 5238"/>
                          <a:gd name="connsiteX6" fmla="*/ 2775 w 9538"/>
                          <a:gd name="connsiteY6" fmla="*/ 953 h 5238"/>
                          <a:gd name="connsiteX7" fmla="*/ 2966 w 9538"/>
                          <a:gd name="connsiteY7" fmla="*/ 286 h 5238"/>
                          <a:gd name="connsiteX8" fmla="*/ 3537 w 9538"/>
                          <a:gd name="connsiteY8" fmla="*/ 0 h 5238"/>
                          <a:gd name="connsiteX9" fmla="*/ 3918 w 9538"/>
                          <a:gd name="connsiteY9" fmla="*/ 95 h 5238"/>
                          <a:gd name="connsiteX10" fmla="*/ 4776 w 9538"/>
                          <a:gd name="connsiteY10" fmla="*/ 762 h 5238"/>
                          <a:gd name="connsiteX11" fmla="*/ 4871 w 9538"/>
                          <a:gd name="connsiteY11" fmla="*/ 857 h 5238"/>
                          <a:gd name="connsiteX12" fmla="*/ 5061 w 9538"/>
                          <a:gd name="connsiteY12" fmla="*/ 1048 h 5238"/>
                          <a:gd name="connsiteX13" fmla="*/ 5442 w 9538"/>
                          <a:gd name="connsiteY13" fmla="*/ 1429 h 5238"/>
                          <a:gd name="connsiteX14" fmla="*/ 5538 w 9538"/>
                          <a:gd name="connsiteY14" fmla="*/ 1619 h 5238"/>
                          <a:gd name="connsiteX15" fmla="*/ 5538 w 9538"/>
                          <a:gd name="connsiteY15" fmla="*/ 1619 h 5238"/>
                          <a:gd name="connsiteX16" fmla="*/ 5919 w 9538"/>
                          <a:gd name="connsiteY16" fmla="*/ 1429 h 5238"/>
                          <a:gd name="connsiteX17" fmla="*/ 6585 w 9538"/>
                          <a:gd name="connsiteY17" fmla="*/ 1524 h 5238"/>
                          <a:gd name="connsiteX18" fmla="*/ 7252 w 9538"/>
                          <a:gd name="connsiteY18" fmla="*/ 2000 h 5238"/>
                          <a:gd name="connsiteX19" fmla="*/ 8014 w 9538"/>
                          <a:gd name="connsiteY19" fmla="*/ 2381 h 5238"/>
                          <a:gd name="connsiteX20" fmla="*/ 9062 w 9538"/>
                          <a:gd name="connsiteY20" fmla="*/ 2953 h 5238"/>
                          <a:gd name="connsiteX21" fmla="*/ 9538 w 9538"/>
                          <a:gd name="connsiteY21" fmla="*/ 3524 h 5238"/>
                          <a:gd name="connsiteX22" fmla="*/ 8967 w 9538"/>
                          <a:gd name="connsiteY22" fmla="*/ 4001 h 5238"/>
                          <a:gd name="connsiteX23" fmla="*/ 8967 w 9538"/>
                          <a:gd name="connsiteY23" fmla="*/ 4001 h 5238"/>
                          <a:gd name="connsiteX24" fmla="*/ 7157 w 9538"/>
                          <a:gd name="connsiteY24" fmla="*/ 3334 h 5238"/>
                          <a:gd name="connsiteX25" fmla="*/ 6300 w 9538"/>
                          <a:gd name="connsiteY25" fmla="*/ 2667 h 5238"/>
                          <a:gd name="connsiteX26" fmla="*/ 5633 w 9538"/>
                          <a:gd name="connsiteY26" fmla="*/ 2953 h 5238"/>
                          <a:gd name="connsiteX27" fmla="*/ 4966 w 9538"/>
                          <a:gd name="connsiteY27" fmla="*/ 2858 h 5238"/>
                          <a:gd name="connsiteX28" fmla="*/ 4680 w 9538"/>
                          <a:gd name="connsiteY28" fmla="*/ 2667 h 5238"/>
                          <a:gd name="connsiteX29" fmla="*/ 4395 w 9538"/>
                          <a:gd name="connsiteY29" fmla="*/ 2381 h 5238"/>
                          <a:gd name="connsiteX30" fmla="*/ 3823 w 9538"/>
                          <a:gd name="connsiteY30" fmla="*/ 2762 h 5238"/>
                          <a:gd name="connsiteX31" fmla="*/ 3537 w 9538"/>
                          <a:gd name="connsiteY31" fmla="*/ 2762 h 5238"/>
                          <a:gd name="connsiteX32" fmla="*/ 3347 w 9538"/>
                          <a:gd name="connsiteY32" fmla="*/ 2762 h 5238"/>
                          <a:gd name="connsiteX33" fmla="*/ 4585 w 9538"/>
                          <a:gd name="connsiteY33" fmla="*/ 4477 h 5238"/>
                          <a:gd name="connsiteX34" fmla="*/ 4395 w 9538"/>
                          <a:gd name="connsiteY34" fmla="*/ 5239 h 5238"/>
                          <a:gd name="connsiteX35" fmla="*/ 4014 w 9538"/>
                          <a:gd name="connsiteY35" fmla="*/ 5239 h 523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</a:cxnLst>
                        <a:rect l="l" t="t" r="r" b="b"/>
                        <a:pathLst>
                          <a:path w="9538" h="5238">
                            <a:moveTo>
                              <a:pt x="4014" y="5239"/>
                            </a:moveTo>
                            <a:cubicBezTo>
                              <a:pt x="3823" y="5239"/>
                              <a:pt x="3633" y="5143"/>
                              <a:pt x="3537" y="5048"/>
                            </a:cubicBezTo>
                            <a:cubicBezTo>
                              <a:pt x="2871" y="4191"/>
                              <a:pt x="2109" y="3429"/>
                              <a:pt x="1347" y="2667"/>
                            </a:cubicBezTo>
                            <a:cubicBezTo>
                              <a:pt x="966" y="2286"/>
                              <a:pt x="585" y="1905"/>
                              <a:pt x="204" y="1524"/>
                            </a:cubicBezTo>
                            <a:cubicBezTo>
                              <a:pt x="-82" y="1238"/>
                              <a:pt x="-82" y="762"/>
                              <a:pt x="299" y="476"/>
                            </a:cubicBezTo>
                            <a:cubicBezTo>
                              <a:pt x="585" y="286"/>
                              <a:pt x="966" y="190"/>
                              <a:pt x="1251" y="381"/>
                            </a:cubicBezTo>
                            <a:cubicBezTo>
                              <a:pt x="1728" y="571"/>
                              <a:pt x="2299" y="857"/>
                              <a:pt x="2775" y="953"/>
                            </a:cubicBezTo>
                            <a:cubicBezTo>
                              <a:pt x="2775" y="667"/>
                              <a:pt x="2871" y="476"/>
                              <a:pt x="2966" y="286"/>
                            </a:cubicBezTo>
                            <a:cubicBezTo>
                              <a:pt x="3156" y="95"/>
                              <a:pt x="3347" y="0"/>
                              <a:pt x="3537" y="0"/>
                            </a:cubicBezTo>
                            <a:cubicBezTo>
                              <a:pt x="3633" y="0"/>
                              <a:pt x="3823" y="0"/>
                              <a:pt x="3918" y="95"/>
                            </a:cubicBezTo>
                            <a:cubicBezTo>
                              <a:pt x="4395" y="286"/>
                              <a:pt x="4585" y="571"/>
                              <a:pt x="4776" y="762"/>
                            </a:cubicBezTo>
                            <a:lnTo>
                              <a:pt x="4871" y="857"/>
                            </a:lnTo>
                            <a:cubicBezTo>
                              <a:pt x="4966" y="953"/>
                              <a:pt x="4966" y="1048"/>
                              <a:pt x="5061" y="1048"/>
                            </a:cubicBezTo>
                            <a:cubicBezTo>
                              <a:pt x="5252" y="1143"/>
                              <a:pt x="5347" y="1334"/>
                              <a:pt x="5442" y="1429"/>
                            </a:cubicBezTo>
                            <a:lnTo>
                              <a:pt x="5538" y="1619"/>
                            </a:lnTo>
                            <a:cubicBezTo>
                              <a:pt x="5538" y="1619"/>
                              <a:pt x="5538" y="1619"/>
                              <a:pt x="5538" y="1619"/>
                            </a:cubicBezTo>
                            <a:cubicBezTo>
                              <a:pt x="5633" y="1524"/>
                              <a:pt x="5823" y="1524"/>
                              <a:pt x="5919" y="1429"/>
                            </a:cubicBezTo>
                            <a:cubicBezTo>
                              <a:pt x="6014" y="1334"/>
                              <a:pt x="6395" y="1334"/>
                              <a:pt x="6585" y="1524"/>
                            </a:cubicBezTo>
                            <a:lnTo>
                              <a:pt x="7252" y="2000"/>
                            </a:lnTo>
                            <a:lnTo>
                              <a:pt x="8014" y="2381"/>
                            </a:lnTo>
                            <a:cubicBezTo>
                              <a:pt x="8395" y="2667"/>
                              <a:pt x="8776" y="2953"/>
                              <a:pt x="9062" y="2953"/>
                            </a:cubicBezTo>
                            <a:cubicBezTo>
                              <a:pt x="9348" y="2953"/>
                              <a:pt x="9538" y="3239"/>
                              <a:pt x="9538" y="3524"/>
                            </a:cubicBezTo>
                            <a:cubicBezTo>
                              <a:pt x="9538" y="3810"/>
                              <a:pt x="9252" y="4001"/>
                              <a:pt x="8967" y="4001"/>
                            </a:cubicBezTo>
                            <a:lnTo>
                              <a:pt x="8967" y="4001"/>
                            </a:lnTo>
                            <a:cubicBezTo>
                              <a:pt x="8205" y="4001"/>
                              <a:pt x="7633" y="3620"/>
                              <a:pt x="7157" y="3334"/>
                            </a:cubicBezTo>
                            <a:lnTo>
                              <a:pt x="6300" y="2667"/>
                            </a:lnTo>
                            <a:cubicBezTo>
                              <a:pt x="6109" y="2762"/>
                              <a:pt x="5919" y="2858"/>
                              <a:pt x="5633" y="2953"/>
                            </a:cubicBezTo>
                            <a:cubicBezTo>
                              <a:pt x="5347" y="2953"/>
                              <a:pt x="5157" y="2953"/>
                              <a:pt x="4966" y="2858"/>
                            </a:cubicBezTo>
                            <a:cubicBezTo>
                              <a:pt x="4776" y="2762"/>
                              <a:pt x="4680" y="2667"/>
                              <a:pt x="4680" y="2667"/>
                            </a:cubicBezTo>
                            <a:lnTo>
                              <a:pt x="4395" y="2381"/>
                            </a:lnTo>
                            <a:cubicBezTo>
                              <a:pt x="4299" y="2572"/>
                              <a:pt x="4014" y="2667"/>
                              <a:pt x="3823" y="2762"/>
                            </a:cubicBezTo>
                            <a:cubicBezTo>
                              <a:pt x="3823" y="2762"/>
                              <a:pt x="3633" y="2762"/>
                              <a:pt x="3537" y="2762"/>
                            </a:cubicBezTo>
                            <a:cubicBezTo>
                              <a:pt x="3442" y="2762"/>
                              <a:pt x="3442" y="2762"/>
                              <a:pt x="3347" y="2762"/>
                            </a:cubicBezTo>
                            <a:cubicBezTo>
                              <a:pt x="3728" y="3334"/>
                              <a:pt x="4204" y="3905"/>
                              <a:pt x="4585" y="4477"/>
                            </a:cubicBezTo>
                            <a:cubicBezTo>
                              <a:pt x="4776" y="4763"/>
                              <a:pt x="4680" y="5048"/>
                              <a:pt x="4395" y="5239"/>
                            </a:cubicBezTo>
                            <a:cubicBezTo>
                              <a:pt x="4204" y="5143"/>
                              <a:pt x="4109" y="5239"/>
                              <a:pt x="4014" y="5239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836" name="Graphic 1">
                      <a:extLst>
                        <a:ext uri="{FF2B5EF4-FFF2-40B4-BE49-F238E27FC236}">
                          <a16:creationId xmlns:a16="http://schemas.microsoft.com/office/drawing/2014/main" id="{EDD46DEF-A372-481B-8FAE-EB06EB0A09E5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62554" y="3154060"/>
                      <a:ext cx="4799" cy="4048"/>
                      <a:chOff x="5962554" y="3154060"/>
                      <a:chExt cx="4799" cy="4048"/>
                    </a:xfrm>
                    <a:solidFill>
                      <a:srgbClr val="3F1900"/>
                    </a:solidFill>
                  </p:grpSpPr>
                  <p:sp>
                    <p:nvSpPr>
                      <p:cNvPr id="849" name="Freeform: Shape 848">
                        <a:extLst>
                          <a:ext uri="{FF2B5EF4-FFF2-40B4-BE49-F238E27FC236}">
                            <a16:creationId xmlns:a16="http://schemas.microsoft.com/office/drawing/2014/main" id="{4C27044F-A659-4C78-B1A0-B117EF3E0EB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3178" y="3154775"/>
                        <a:ext cx="3661" cy="2801"/>
                      </a:xfrm>
                      <a:custGeom>
                        <a:avLst/>
                        <a:gdLst>
                          <a:gd name="connsiteX0" fmla="*/ 3662 w 3661"/>
                          <a:gd name="connsiteY0" fmla="*/ 0 h 2801"/>
                          <a:gd name="connsiteX1" fmla="*/ 2328 w 3661"/>
                          <a:gd name="connsiteY1" fmla="*/ 1714 h 2801"/>
                          <a:gd name="connsiteX2" fmla="*/ 519 w 3661"/>
                          <a:gd name="connsiteY2" fmla="*/ 2762 h 2801"/>
                          <a:gd name="connsiteX3" fmla="*/ 519 w 3661"/>
                          <a:gd name="connsiteY3" fmla="*/ 2762 h 2801"/>
                          <a:gd name="connsiteX4" fmla="*/ 42 w 3661"/>
                          <a:gd name="connsiteY4" fmla="*/ 2667 h 2801"/>
                          <a:gd name="connsiteX5" fmla="*/ 42 w 3661"/>
                          <a:gd name="connsiteY5" fmla="*/ 2476 h 2801"/>
                          <a:gd name="connsiteX6" fmla="*/ 519 w 3661"/>
                          <a:gd name="connsiteY6" fmla="*/ 1524 h 2801"/>
                          <a:gd name="connsiteX7" fmla="*/ 1376 w 3661"/>
                          <a:gd name="connsiteY7" fmla="*/ 857 h 2801"/>
                          <a:gd name="connsiteX8" fmla="*/ 804 w 3661"/>
                          <a:gd name="connsiteY8" fmla="*/ 2572 h 2801"/>
                          <a:gd name="connsiteX9" fmla="*/ 233 w 3661"/>
                          <a:gd name="connsiteY9" fmla="*/ 2191 h 2801"/>
                          <a:gd name="connsiteX10" fmla="*/ 3662 w 3661"/>
                          <a:gd name="connsiteY10" fmla="*/ 0 h 280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3661" h="2801">
                            <a:moveTo>
                              <a:pt x="3662" y="0"/>
                            </a:moveTo>
                            <a:cubicBezTo>
                              <a:pt x="3471" y="667"/>
                              <a:pt x="2900" y="1238"/>
                              <a:pt x="2328" y="1714"/>
                            </a:cubicBezTo>
                            <a:cubicBezTo>
                              <a:pt x="1757" y="2191"/>
                              <a:pt x="1090" y="2476"/>
                              <a:pt x="519" y="2762"/>
                            </a:cubicBezTo>
                            <a:lnTo>
                              <a:pt x="519" y="2762"/>
                            </a:lnTo>
                            <a:cubicBezTo>
                              <a:pt x="328" y="2858"/>
                              <a:pt x="138" y="2762"/>
                              <a:pt x="42" y="2667"/>
                            </a:cubicBezTo>
                            <a:cubicBezTo>
                              <a:pt x="42" y="2572"/>
                              <a:pt x="-53" y="2476"/>
                              <a:pt x="42" y="2476"/>
                            </a:cubicBezTo>
                            <a:cubicBezTo>
                              <a:pt x="138" y="2095"/>
                              <a:pt x="328" y="1810"/>
                              <a:pt x="519" y="1524"/>
                            </a:cubicBezTo>
                            <a:cubicBezTo>
                              <a:pt x="709" y="1238"/>
                              <a:pt x="995" y="1048"/>
                              <a:pt x="1376" y="857"/>
                            </a:cubicBezTo>
                            <a:cubicBezTo>
                              <a:pt x="995" y="1429"/>
                              <a:pt x="804" y="2000"/>
                              <a:pt x="804" y="2572"/>
                            </a:cubicBezTo>
                            <a:lnTo>
                              <a:pt x="233" y="2191"/>
                            </a:lnTo>
                            <a:cubicBezTo>
                              <a:pt x="1185" y="1238"/>
                              <a:pt x="2519" y="857"/>
                              <a:pt x="3662" y="0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850" name="Freeform: Shape 849">
                        <a:extLst>
                          <a:ext uri="{FF2B5EF4-FFF2-40B4-BE49-F238E27FC236}">
                            <a16:creationId xmlns:a16="http://schemas.microsoft.com/office/drawing/2014/main" id="{842DEDB1-B7C2-4EC8-AB68-FECEFABC94A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2554" y="3154060"/>
                        <a:ext cx="4799" cy="4048"/>
                      </a:xfrm>
                      <a:custGeom>
                        <a:avLst/>
                        <a:gdLst>
                          <a:gd name="connsiteX0" fmla="*/ 857 w 4799"/>
                          <a:gd name="connsiteY0" fmla="*/ 4048 h 4048"/>
                          <a:gd name="connsiteX1" fmla="*/ 95 w 4799"/>
                          <a:gd name="connsiteY1" fmla="*/ 3572 h 4048"/>
                          <a:gd name="connsiteX2" fmla="*/ 0 w 4799"/>
                          <a:gd name="connsiteY2" fmla="*/ 3000 h 4048"/>
                          <a:gd name="connsiteX3" fmla="*/ 571 w 4799"/>
                          <a:gd name="connsiteY3" fmla="*/ 1762 h 4048"/>
                          <a:gd name="connsiteX4" fmla="*/ 1619 w 4799"/>
                          <a:gd name="connsiteY4" fmla="*/ 905 h 4048"/>
                          <a:gd name="connsiteX5" fmla="*/ 2286 w 4799"/>
                          <a:gd name="connsiteY5" fmla="*/ 1000 h 4048"/>
                          <a:gd name="connsiteX6" fmla="*/ 2381 w 4799"/>
                          <a:gd name="connsiteY6" fmla="*/ 1095 h 4048"/>
                          <a:gd name="connsiteX7" fmla="*/ 3905 w 4799"/>
                          <a:gd name="connsiteY7" fmla="*/ 143 h 4048"/>
                          <a:gd name="connsiteX8" fmla="*/ 4572 w 4799"/>
                          <a:gd name="connsiteY8" fmla="*/ 143 h 4048"/>
                          <a:gd name="connsiteX9" fmla="*/ 4763 w 4799"/>
                          <a:gd name="connsiteY9" fmla="*/ 810 h 4048"/>
                          <a:gd name="connsiteX10" fmla="*/ 3239 w 4799"/>
                          <a:gd name="connsiteY10" fmla="*/ 2715 h 4048"/>
                          <a:gd name="connsiteX11" fmla="*/ 1429 w 4799"/>
                          <a:gd name="connsiteY11" fmla="*/ 3762 h 4048"/>
                          <a:gd name="connsiteX12" fmla="*/ 1333 w 4799"/>
                          <a:gd name="connsiteY12" fmla="*/ 3667 h 4048"/>
                          <a:gd name="connsiteX13" fmla="*/ 1238 w 4799"/>
                          <a:gd name="connsiteY13" fmla="*/ 3667 h 4048"/>
                          <a:gd name="connsiteX14" fmla="*/ 1333 w 4799"/>
                          <a:gd name="connsiteY14" fmla="*/ 3858 h 4048"/>
                          <a:gd name="connsiteX15" fmla="*/ 857 w 4799"/>
                          <a:gd name="connsiteY15" fmla="*/ 4048 h 404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4799" h="4048">
                            <a:moveTo>
                              <a:pt x="857" y="4048"/>
                            </a:moveTo>
                            <a:cubicBezTo>
                              <a:pt x="571" y="4048"/>
                              <a:pt x="190" y="3858"/>
                              <a:pt x="95" y="3572"/>
                            </a:cubicBezTo>
                            <a:cubicBezTo>
                              <a:pt x="0" y="3381"/>
                              <a:pt x="0" y="3191"/>
                              <a:pt x="0" y="3000"/>
                            </a:cubicBezTo>
                            <a:cubicBezTo>
                              <a:pt x="95" y="2524"/>
                              <a:pt x="286" y="2143"/>
                              <a:pt x="571" y="1762"/>
                            </a:cubicBezTo>
                            <a:cubicBezTo>
                              <a:pt x="857" y="1381"/>
                              <a:pt x="1238" y="1095"/>
                              <a:pt x="1619" y="905"/>
                            </a:cubicBezTo>
                            <a:cubicBezTo>
                              <a:pt x="1810" y="810"/>
                              <a:pt x="2095" y="905"/>
                              <a:pt x="2286" y="1000"/>
                            </a:cubicBezTo>
                            <a:cubicBezTo>
                              <a:pt x="2286" y="1000"/>
                              <a:pt x="2381" y="1095"/>
                              <a:pt x="2381" y="1095"/>
                            </a:cubicBezTo>
                            <a:cubicBezTo>
                              <a:pt x="2953" y="810"/>
                              <a:pt x="3429" y="524"/>
                              <a:pt x="3905" y="143"/>
                            </a:cubicBezTo>
                            <a:cubicBezTo>
                              <a:pt x="4096" y="-48"/>
                              <a:pt x="4381" y="-48"/>
                              <a:pt x="4572" y="143"/>
                            </a:cubicBezTo>
                            <a:cubicBezTo>
                              <a:pt x="4763" y="429"/>
                              <a:pt x="4858" y="619"/>
                              <a:pt x="4763" y="810"/>
                            </a:cubicBezTo>
                            <a:cubicBezTo>
                              <a:pt x="4477" y="1667"/>
                              <a:pt x="3715" y="2334"/>
                              <a:pt x="3239" y="2715"/>
                            </a:cubicBezTo>
                            <a:cubicBezTo>
                              <a:pt x="2667" y="3191"/>
                              <a:pt x="2000" y="3477"/>
                              <a:pt x="1429" y="3762"/>
                            </a:cubicBezTo>
                            <a:lnTo>
                              <a:pt x="1333" y="3667"/>
                            </a:lnTo>
                            <a:cubicBezTo>
                              <a:pt x="1333" y="3667"/>
                              <a:pt x="1238" y="3667"/>
                              <a:pt x="1238" y="3667"/>
                            </a:cubicBezTo>
                            <a:lnTo>
                              <a:pt x="1333" y="3858"/>
                            </a:lnTo>
                            <a:cubicBezTo>
                              <a:pt x="1143" y="4048"/>
                              <a:pt x="1048" y="4048"/>
                              <a:pt x="857" y="4048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837" name="Graphic 1">
                      <a:extLst>
                        <a:ext uri="{FF2B5EF4-FFF2-40B4-BE49-F238E27FC236}">
                          <a16:creationId xmlns:a16="http://schemas.microsoft.com/office/drawing/2014/main" id="{727C4008-55C6-4D94-B2D2-551E6214158B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65684" y="3151689"/>
                      <a:ext cx="3314" cy="4037"/>
                      <a:chOff x="5965684" y="3151689"/>
                      <a:chExt cx="3314" cy="4037"/>
                    </a:xfrm>
                    <a:solidFill>
                      <a:srgbClr val="3F1900"/>
                    </a:solidFill>
                  </p:grpSpPr>
                  <p:sp>
                    <p:nvSpPr>
                      <p:cNvPr id="847" name="Freeform: Shape 846">
                        <a:extLst>
                          <a:ext uri="{FF2B5EF4-FFF2-40B4-BE49-F238E27FC236}">
                            <a16:creationId xmlns:a16="http://schemas.microsoft.com/office/drawing/2014/main" id="{807EC2CA-E4A1-406F-AC29-2E9A34E718D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6231" y="3152108"/>
                        <a:ext cx="2133" cy="3048"/>
                      </a:xfrm>
                      <a:custGeom>
                        <a:avLst/>
                        <a:gdLst>
                          <a:gd name="connsiteX0" fmla="*/ 2133 w 2133"/>
                          <a:gd name="connsiteY0" fmla="*/ 3048 h 3048"/>
                          <a:gd name="connsiteX1" fmla="*/ 990 w 2133"/>
                          <a:gd name="connsiteY1" fmla="*/ 2762 h 3048"/>
                          <a:gd name="connsiteX2" fmla="*/ 133 w 2133"/>
                          <a:gd name="connsiteY2" fmla="*/ 1905 h 3048"/>
                          <a:gd name="connsiteX3" fmla="*/ 228 w 2133"/>
                          <a:gd name="connsiteY3" fmla="*/ 667 h 3048"/>
                          <a:gd name="connsiteX4" fmla="*/ 1181 w 2133"/>
                          <a:gd name="connsiteY4" fmla="*/ 0 h 3048"/>
                          <a:gd name="connsiteX5" fmla="*/ 800 w 2133"/>
                          <a:gd name="connsiteY5" fmla="*/ 953 h 3048"/>
                          <a:gd name="connsiteX6" fmla="*/ 895 w 2133"/>
                          <a:gd name="connsiteY6" fmla="*/ 1619 h 3048"/>
                          <a:gd name="connsiteX7" fmla="*/ 2133 w 2133"/>
                          <a:gd name="connsiteY7" fmla="*/ 3048 h 304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</a:cxnLst>
                        <a:rect l="l" t="t" r="r" b="b"/>
                        <a:pathLst>
                          <a:path w="2133" h="3048">
                            <a:moveTo>
                              <a:pt x="2133" y="3048"/>
                            </a:moveTo>
                            <a:cubicBezTo>
                              <a:pt x="1752" y="3048"/>
                              <a:pt x="1371" y="2953"/>
                              <a:pt x="990" y="2762"/>
                            </a:cubicBezTo>
                            <a:cubicBezTo>
                              <a:pt x="609" y="2572"/>
                              <a:pt x="323" y="2286"/>
                              <a:pt x="133" y="1905"/>
                            </a:cubicBezTo>
                            <a:cubicBezTo>
                              <a:pt x="-58" y="1524"/>
                              <a:pt x="-58" y="1048"/>
                              <a:pt x="228" y="667"/>
                            </a:cubicBezTo>
                            <a:cubicBezTo>
                              <a:pt x="419" y="286"/>
                              <a:pt x="800" y="95"/>
                              <a:pt x="1181" y="0"/>
                            </a:cubicBezTo>
                            <a:cubicBezTo>
                              <a:pt x="990" y="381"/>
                              <a:pt x="895" y="667"/>
                              <a:pt x="800" y="953"/>
                            </a:cubicBezTo>
                            <a:cubicBezTo>
                              <a:pt x="800" y="1238"/>
                              <a:pt x="800" y="1429"/>
                              <a:pt x="895" y="1619"/>
                            </a:cubicBezTo>
                            <a:cubicBezTo>
                              <a:pt x="1085" y="2096"/>
                              <a:pt x="1657" y="2477"/>
                              <a:pt x="2133" y="3048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848" name="Freeform: Shape 847">
                        <a:extLst>
                          <a:ext uri="{FF2B5EF4-FFF2-40B4-BE49-F238E27FC236}">
                            <a16:creationId xmlns:a16="http://schemas.microsoft.com/office/drawing/2014/main" id="{B6F6AEFB-F53E-4790-AD80-57C6296B8CC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5684" y="3151689"/>
                        <a:ext cx="3314" cy="4037"/>
                      </a:xfrm>
                      <a:custGeom>
                        <a:avLst/>
                        <a:gdLst>
                          <a:gd name="connsiteX0" fmla="*/ 2585 w 3314"/>
                          <a:gd name="connsiteY0" fmla="*/ 4038 h 4037"/>
                          <a:gd name="connsiteX1" fmla="*/ 1347 w 3314"/>
                          <a:gd name="connsiteY1" fmla="*/ 3752 h 4037"/>
                          <a:gd name="connsiteX2" fmla="*/ 204 w 3314"/>
                          <a:gd name="connsiteY2" fmla="*/ 2704 h 4037"/>
                          <a:gd name="connsiteX3" fmla="*/ 299 w 3314"/>
                          <a:gd name="connsiteY3" fmla="*/ 895 h 4037"/>
                          <a:gd name="connsiteX4" fmla="*/ 1537 w 3314"/>
                          <a:gd name="connsiteY4" fmla="*/ 37 h 4037"/>
                          <a:gd name="connsiteX5" fmla="*/ 2109 w 3314"/>
                          <a:gd name="connsiteY5" fmla="*/ 228 h 4037"/>
                          <a:gd name="connsiteX6" fmla="*/ 2204 w 3314"/>
                          <a:gd name="connsiteY6" fmla="*/ 799 h 4037"/>
                          <a:gd name="connsiteX7" fmla="*/ 2109 w 3314"/>
                          <a:gd name="connsiteY7" fmla="*/ 990 h 4037"/>
                          <a:gd name="connsiteX8" fmla="*/ 1918 w 3314"/>
                          <a:gd name="connsiteY8" fmla="*/ 1371 h 4037"/>
                          <a:gd name="connsiteX9" fmla="*/ 2013 w 3314"/>
                          <a:gd name="connsiteY9" fmla="*/ 1752 h 4037"/>
                          <a:gd name="connsiteX10" fmla="*/ 2966 w 3314"/>
                          <a:gd name="connsiteY10" fmla="*/ 2895 h 4037"/>
                          <a:gd name="connsiteX11" fmla="*/ 3156 w 3314"/>
                          <a:gd name="connsiteY11" fmla="*/ 3085 h 4037"/>
                          <a:gd name="connsiteX12" fmla="*/ 3252 w 3314"/>
                          <a:gd name="connsiteY12" fmla="*/ 3657 h 4037"/>
                          <a:gd name="connsiteX13" fmla="*/ 2775 w 3314"/>
                          <a:gd name="connsiteY13" fmla="*/ 4038 h 4037"/>
                          <a:gd name="connsiteX14" fmla="*/ 2585 w 3314"/>
                          <a:gd name="connsiteY14" fmla="*/ 4038 h 403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</a:cxnLst>
                        <a:rect l="l" t="t" r="r" b="b"/>
                        <a:pathLst>
                          <a:path w="3314" h="4037">
                            <a:moveTo>
                              <a:pt x="2585" y="4038"/>
                            </a:moveTo>
                            <a:cubicBezTo>
                              <a:pt x="2204" y="4038"/>
                              <a:pt x="1728" y="3943"/>
                              <a:pt x="1347" y="3752"/>
                            </a:cubicBezTo>
                            <a:cubicBezTo>
                              <a:pt x="870" y="3562"/>
                              <a:pt x="489" y="3181"/>
                              <a:pt x="204" y="2704"/>
                            </a:cubicBezTo>
                            <a:cubicBezTo>
                              <a:pt x="-82" y="2133"/>
                              <a:pt x="-82" y="1371"/>
                              <a:pt x="299" y="895"/>
                            </a:cubicBezTo>
                            <a:cubicBezTo>
                              <a:pt x="585" y="418"/>
                              <a:pt x="1061" y="133"/>
                              <a:pt x="1537" y="37"/>
                            </a:cubicBezTo>
                            <a:cubicBezTo>
                              <a:pt x="1823" y="-58"/>
                              <a:pt x="2013" y="37"/>
                              <a:pt x="2109" y="228"/>
                            </a:cubicBezTo>
                            <a:cubicBezTo>
                              <a:pt x="2204" y="418"/>
                              <a:pt x="2299" y="609"/>
                              <a:pt x="2204" y="799"/>
                            </a:cubicBezTo>
                            <a:lnTo>
                              <a:pt x="2109" y="990"/>
                            </a:lnTo>
                            <a:cubicBezTo>
                              <a:pt x="2013" y="1085"/>
                              <a:pt x="1918" y="1276"/>
                              <a:pt x="1918" y="1371"/>
                            </a:cubicBezTo>
                            <a:cubicBezTo>
                              <a:pt x="1918" y="1561"/>
                              <a:pt x="1918" y="1657"/>
                              <a:pt x="2013" y="1752"/>
                            </a:cubicBezTo>
                            <a:cubicBezTo>
                              <a:pt x="2204" y="2133"/>
                              <a:pt x="2585" y="2419"/>
                              <a:pt x="2966" y="2895"/>
                            </a:cubicBezTo>
                            <a:lnTo>
                              <a:pt x="3156" y="3085"/>
                            </a:lnTo>
                            <a:cubicBezTo>
                              <a:pt x="3347" y="3276"/>
                              <a:pt x="3347" y="3466"/>
                              <a:pt x="3252" y="3657"/>
                            </a:cubicBezTo>
                            <a:cubicBezTo>
                              <a:pt x="3156" y="3847"/>
                              <a:pt x="2966" y="3943"/>
                              <a:pt x="2775" y="4038"/>
                            </a:cubicBezTo>
                            <a:cubicBezTo>
                              <a:pt x="2680" y="4038"/>
                              <a:pt x="2585" y="4038"/>
                              <a:pt x="2585" y="4038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838" name="Graphic 1">
                      <a:extLst>
                        <a:ext uri="{FF2B5EF4-FFF2-40B4-BE49-F238E27FC236}">
                          <a16:creationId xmlns:a16="http://schemas.microsoft.com/office/drawing/2014/main" id="{4B3AA6D2-9C34-4B4E-8CFB-91CF2580DB74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67245" y="3153226"/>
                      <a:ext cx="1881" cy="1834"/>
                      <a:chOff x="5967245" y="3153226"/>
                      <a:chExt cx="1881" cy="1834"/>
                    </a:xfrm>
                    <a:solidFill>
                      <a:srgbClr val="3F1900"/>
                    </a:solidFill>
                  </p:grpSpPr>
                  <p:sp>
                    <p:nvSpPr>
                      <p:cNvPr id="845" name="Freeform: Shape 844">
                        <a:extLst>
                          <a:ext uri="{FF2B5EF4-FFF2-40B4-BE49-F238E27FC236}">
                            <a16:creationId xmlns:a16="http://schemas.microsoft.com/office/drawing/2014/main" id="{D82900B1-3E99-4A1D-8DFA-04B593AC6F5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7793" y="3153727"/>
                        <a:ext cx="761" cy="797"/>
                      </a:xfrm>
                      <a:custGeom>
                        <a:avLst/>
                        <a:gdLst>
                          <a:gd name="connsiteX0" fmla="*/ 0 w 761"/>
                          <a:gd name="connsiteY0" fmla="*/ 476 h 797"/>
                          <a:gd name="connsiteX1" fmla="*/ 286 w 761"/>
                          <a:gd name="connsiteY1" fmla="*/ 0 h 797"/>
                          <a:gd name="connsiteX2" fmla="*/ 762 w 761"/>
                          <a:gd name="connsiteY2" fmla="*/ 286 h 797"/>
                          <a:gd name="connsiteX3" fmla="*/ 476 w 761"/>
                          <a:gd name="connsiteY3" fmla="*/ 762 h 797"/>
                          <a:gd name="connsiteX4" fmla="*/ 0 w 761"/>
                          <a:gd name="connsiteY4" fmla="*/ 476 h 79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761" h="797">
                            <a:moveTo>
                              <a:pt x="0" y="476"/>
                            </a:moveTo>
                            <a:cubicBezTo>
                              <a:pt x="95" y="190"/>
                              <a:pt x="191" y="95"/>
                              <a:pt x="286" y="0"/>
                            </a:cubicBezTo>
                            <a:cubicBezTo>
                              <a:pt x="381" y="0"/>
                              <a:pt x="476" y="0"/>
                              <a:pt x="762" y="286"/>
                            </a:cubicBezTo>
                            <a:cubicBezTo>
                              <a:pt x="762" y="667"/>
                              <a:pt x="667" y="762"/>
                              <a:pt x="476" y="762"/>
                            </a:cubicBezTo>
                            <a:cubicBezTo>
                              <a:pt x="381" y="857"/>
                              <a:pt x="191" y="762"/>
                              <a:pt x="0" y="476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846" name="Freeform: Shape 845">
                        <a:extLst>
                          <a:ext uri="{FF2B5EF4-FFF2-40B4-BE49-F238E27FC236}">
                            <a16:creationId xmlns:a16="http://schemas.microsoft.com/office/drawing/2014/main" id="{E473175A-013E-4DD0-8D0D-3E1842978A3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7245" y="3153226"/>
                        <a:ext cx="1881" cy="1834"/>
                      </a:xfrm>
                      <a:custGeom>
                        <a:avLst/>
                        <a:gdLst>
                          <a:gd name="connsiteX0" fmla="*/ 1024 w 1881"/>
                          <a:gd name="connsiteY0" fmla="*/ 1835 h 1834"/>
                          <a:gd name="connsiteX1" fmla="*/ 71 w 1881"/>
                          <a:gd name="connsiteY1" fmla="*/ 1168 h 1834"/>
                          <a:gd name="connsiteX2" fmla="*/ 71 w 1881"/>
                          <a:gd name="connsiteY2" fmla="*/ 787 h 1834"/>
                          <a:gd name="connsiteX3" fmla="*/ 643 w 1881"/>
                          <a:gd name="connsiteY3" fmla="*/ 25 h 1834"/>
                          <a:gd name="connsiteX4" fmla="*/ 1691 w 1881"/>
                          <a:gd name="connsiteY4" fmla="*/ 406 h 1834"/>
                          <a:gd name="connsiteX5" fmla="*/ 1881 w 1881"/>
                          <a:gd name="connsiteY5" fmla="*/ 787 h 1834"/>
                          <a:gd name="connsiteX6" fmla="*/ 1214 w 1881"/>
                          <a:gd name="connsiteY6" fmla="*/ 1835 h 1834"/>
                          <a:gd name="connsiteX7" fmla="*/ 1024 w 1881"/>
                          <a:gd name="connsiteY7" fmla="*/ 1835 h 183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</a:cxnLst>
                        <a:rect l="l" t="t" r="r" b="b"/>
                        <a:pathLst>
                          <a:path w="1881" h="1834">
                            <a:moveTo>
                              <a:pt x="1024" y="1835"/>
                            </a:moveTo>
                            <a:cubicBezTo>
                              <a:pt x="548" y="1835"/>
                              <a:pt x="262" y="1644"/>
                              <a:pt x="71" y="1168"/>
                            </a:cubicBezTo>
                            <a:cubicBezTo>
                              <a:pt x="-24" y="1073"/>
                              <a:pt x="-24" y="882"/>
                              <a:pt x="71" y="787"/>
                            </a:cubicBezTo>
                            <a:cubicBezTo>
                              <a:pt x="167" y="501"/>
                              <a:pt x="262" y="120"/>
                              <a:pt x="643" y="25"/>
                            </a:cubicBezTo>
                            <a:cubicBezTo>
                              <a:pt x="1119" y="-70"/>
                              <a:pt x="1405" y="120"/>
                              <a:pt x="1691" y="406"/>
                            </a:cubicBezTo>
                            <a:cubicBezTo>
                              <a:pt x="1786" y="501"/>
                              <a:pt x="1881" y="596"/>
                              <a:pt x="1881" y="787"/>
                            </a:cubicBezTo>
                            <a:cubicBezTo>
                              <a:pt x="1881" y="1263"/>
                              <a:pt x="1691" y="1644"/>
                              <a:pt x="1214" y="1835"/>
                            </a:cubicBezTo>
                            <a:cubicBezTo>
                              <a:pt x="1119" y="1835"/>
                              <a:pt x="1119" y="1835"/>
                              <a:pt x="1024" y="1835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839" name="Graphic 1">
                      <a:extLst>
                        <a:ext uri="{FF2B5EF4-FFF2-40B4-BE49-F238E27FC236}">
                          <a16:creationId xmlns:a16="http://schemas.microsoft.com/office/drawing/2014/main" id="{4BB4AF30-F5CC-422A-ACF6-7E83DB230CD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60268" y="3153060"/>
                      <a:ext cx="4190" cy="1904"/>
                      <a:chOff x="5960268" y="3153060"/>
                      <a:chExt cx="4190" cy="1904"/>
                    </a:xfrm>
                    <a:solidFill>
                      <a:srgbClr val="3F1900"/>
                    </a:solidFill>
                  </p:grpSpPr>
                  <p:sp>
                    <p:nvSpPr>
                      <p:cNvPr id="843" name="Freeform: Shape 842">
                        <a:extLst>
                          <a:ext uri="{FF2B5EF4-FFF2-40B4-BE49-F238E27FC236}">
                            <a16:creationId xmlns:a16="http://schemas.microsoft.com/office/drawing/2014/main" id="{4AD15C13-9426-4015-85BC-8F44C989BEE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0839" y="3153632"/>
                        <a:ext cx="3047" cy="761"/>
                      </a:xfrm>
                      <a:custGeom>
                        <a:avLst/>
                        <a:gdLst>
                          <a:gd name="connsiteX0" fmla="*/ 0 w 3047"/>
                          <a:gd name="connsiteY0" fmla="*/ 381 h 761"/>
                          <a:gd name="connsiteX1" fmla="*/ 1524 w 3047"/>
                          <a:gd name="connsiteY1" fmla="*/ 0 h 761"/>
                          <a:gd name="connsiteX2" fmla="*/ 3048 w 3047"/>
                          <a:gd name="connsiteY2" fmla="*/ 381 h 761"/>
                          <a:gd name="connsiteX3" fmla="*/ 1524 w 3047"/>
                          <a:gd name="connsiteY3" fmla="*/ 762 h 761"/>
                          <a:gd name="connsiteX4" fmla="*/ 0 w 3047"/>
                          <a:gd name="connsiteY4" fmla="*/ 381 h 76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3047" h="761">
                            <a:moveTo>
                              <a:pt x="0" y="381"/>
                            </a:moveTo>
                            <a:cubicBezTo>
                              <a:pt x="476" y="95"/>
                              <a:pt x="952" y="0"/>
                              <a:pt x="1524" y="0"/>
                            </a:cubicBezTo>
                            <a:cubicBezTo>
                              <a:pt x="2000" y="0"/>
                              <a:pt x="2476" y="95"/>
                              <a:pt x="3048" y="381"/>
                            </a:cubicBezTo>
                            <a:cubicBezTo>
                              <a:pt x="2572" y="667"/>
                              <a:pt x="2095" y="762"/>
                              <a:pt x="1524" y="762"/>
                            </a:cubicBezTo>
                            <a:cubicBezTo>
                              <a:pt x="952" y="762"/>
                              <a:pt x="476" y="667"/>
                              <a:pt x="0" y="381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844" name="Freeform: Shape 843">
                        <a:extLst>
                          <a:ext uri="{FF2B5EF4-FFF2-40B4-BE49-F238E27FC236}">
                            <a16:creationId xmlns:a16="http://schemas.microsoft.com/office/drawing/2014/main" id="{26BFE64E-E806-4B8B-B7DC-62241008C80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0268" y="3153060"/>
                        <a:ext cx="4190" cy="1904"/>
                      </a:xfrm>
                      <a:custGeom>
                        <a:avLst/>
                        <a:gdLst>
                          <a:gd name="connsiteX0" fmla="*/ 2096 w 4190"/>
                          <a:gd name="connsiteY0" fmla="*/ 1905 h 1904"/>
                          <a:gd name="connsiteX1" fmla="*/ 286 w 4190"/>
                          <a:gd name="connsiteY1" fmla="*/ 1429 h 1904"/>
                          <a:gd name="connsiteX2" fmla="*/ 0 w 4190"/>
                          <a:gd name="connsiteY2" fmla="*/ 952 h 1904"/>
                          <a:gd name="connsiteX3" fmla="*/ 286 w 4190"/>
                          <a:gd name="connsiteY3" fmla="*/ 476 h 1904"/>
                          <a:gd name="connsiteX4" fmla="*/ 2096 w 4190"/>
                          <a:gd name="connsiteY4" fmla="*/ 0 h 1904"/>
                          <a:gd name="connsiteX5" fmla="*/ 3905 w 4190"/>
                          <a:gd name="connsiteY5" fmla="*/ 476 h 1904"/>
                          <a:gd name="connsiteX6" fmla="*/ 4191 w 4190"/>
                          <a:gd name="connsiteY6" fmla="*/ 952 h 1904"/>
                          <a:gd name="connsiteX7" fmla="*/ 3905 w 4190"/>
                          <a:gd name="connsiteY7" fmla="*/ 1429 h 1904"/>
                          <a:gd name="connsiteX8" fmla="*/ 2096 w 4190"/>
                          <a:gd name="connsiteY8" fmla="*/ 1905 h 190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4190" h="1904">
                            <a:moveTo>
                              <a:pt x="2096" y="1905"/>
                            </a:moveTo>
                            <a:cubicBezTo>
                              <a:pt x="1524" y="1905"/>
                              <a:pt x="952" y="1810"/>
                              <a:pt x="286" y="1429"/>
                            </a:cubicBezTo>
                            <a:cubicBezTo>
                              <a:pt x="95" y="1333"/>
                              <a:pt x="0" y="1143"/>
                              <a:pt x="0" y="952"/>
                            </a:cubicBezTo>
                            <a:cubicBezTo>
                              <a:pt x="0" y="762"/>
                              <a:pt x="95" y="571"/>
                              <a:pt x="286" y="476"/>
                            </a:cubicBezTo>
                            <a:cubicBezTo>
                              <a:pt x="952" y="95"/>
                              <a:pt x="1619" y="0"/>
                              <a:pt x="2096" y="0"/>
                            </a:cubicBezTo>
                            <a:cubicBezTo>
                              <a:pt x="2667" y="0"/>
                              <a:pt x="3239" y="95"/>
                              <a:pt x="3905" y="476"/>
                            </a:cubicBezTo>
                            <a:cubicBezTo>
                              <a:pt x="4096" y="571"/>
                              <a:pt x="4191" y="762"/>
                              <a:pt x="4191" y="952"/>
                            </a:cubicBezTo>
                            <a:cubicBezTo>
                              <a:pt x="4191" y="1143"/>
                              <a:pt x="4096" y="1333"/>
                              <a:pt x="3905" y="1429"/>
                            </a:cubicBezTo>
                            <a:cubicBezTo>
                              <a:pt x="3239" y="1810"/>
                              <a:pt x="2572" y="1905"/>
                              <a:pt x="2096" y="1905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840" name="Graphic 1">
                      <a:extLst>
                        <a:ext uri="{FF2B5EF4-FFF2-40B4-BE49-F238E27FC236}">
                          <a16:creationId xmlns:a16="http://schemas.microsoft.com/office/drawing/2014/main" id="{EDAB5F89-4758-41B4-9C71-63DBFCE4306E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53753" y="3153404"/>
                      <a:ext cx="5657" cy="1942"/>
                      <a:chOff x="5953753" y="3153404"/>
                      <a:chExt cx="5657" cy="1942"/>
                    </a:xfrm>
                    <a:solidFill>
                      <a:srgbClr val="3F1900"/>
                    </a:solidFill>
                  </p:grpSpPr>
                  <p:sp>
                    <p:nvSpPr>
                      <p:cNvPr id="841" name="Freeform: Shape 840">
                        <a:extLst>
                          <a:ext uri="{FF2B5EF4-FFF2-40B4-BE49-F238E27FC236}">
                            <a16:creationId xmlns:a16="http://schemas.microsoft.com/office/drawing/2014/main" id="{B341001B-8525-44C4-ADEA-757615E8953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54267" y="3153975"/>
                        <a:ext cx="4571" cy="870"/>
                      </a:xfrm>
                      <a:custGeom>
                        <a:avLst/>
                        <a:gdLst>
                          <a:gd name="connsiteX0" fmla="*/ 0 w 4571"/>
                          <a:gd name="connsiteY0" fmla="*/ 799 h 870"/>
                          <a:gd name="connsiteX1" fmla="*/ 2191 w 4571"/>
                          <a:gd name="connsiteY1" fmla="*/ 37 h 870"/>
                          <a:gd name="connsiteX2" fmla="*/ 4572 w 4571"/>
                          <a:gd name="connsiteY2" fmla="*/ 228 h 870"/>
                          <a:gd name="connsiteX3" fmla="*/ 2286 w 4571"/>
                          <a:gd name="connsiteY3" fmla="*/ 799 h 870"/>
                          <a:gd name="connsiteX4" fmla="*/ 0 w 4571"/>
                          <a:gd name="connsiteY4" fmla="*/ 799 h 87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4571" h="870">
                            <a:moveTo>
                              <a:pt x="0" y="799"/>
                            </a:moveTo>
                            <a:cubicBezTo>
                              <a:pt x="667" y="323"/>
                              <a:pt x="1429" y="133"/>
                              <a:pt x="2191" y="37"/>
                            </a:cubicBezTo>
                            <a:cubicBezTo>
                              <a:pt x="2953" y="-58"/>
                              <a:pt x="3715" y="37"/>
                              <a:pt x="4572" y="228"/>
                            </a:cubicBezTo>
                            <a:cubicBezTo>
                              <a:pt x="3810" y="609"/>
                              <a:pt x="3048" y="704"/>
                              <a:pt x="2286" y="799"/>
                            </a:cubicBezTo>
                            <a:cubicBezTo>
                              <a:pt x="1524" y="895"/>
                              <a:pt x="857" y="895"/>
                              <a:pt x="0" y="799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842" name="Freeform: Shape 841">
                        <a:extLst>
                          <a:ext uri="{FF2B5EF4-FFF2-40B4-BE49-F238E27FC236}">
                            <a16:creationId xmlns:a16="http://schemas.microsoft.com/office/drawing/2014/main" id="{0E653675-CFCC-4B16-A544-048690C9C5F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53753" y="3153404"/>
                        <a:ext cx="5657" cy="1942"/>
                      </a:xfrm>
                      <a:custGeom>
                        <a:avLst/>
                        <a:gdLst>
                          <a:gd name="connsiteX0" fmla="*/ 1752 w 5657"/>
                          <a:gd name="connsiteY0" fmla="*/ 1942 h 1942"/>
                          <a:gd name="connsiteX1" fmla="*/ 514 w 5657"/>
                          <a:gd name="connsiteY1" fmla="*/ 1847 h 1942"/>
                          <a:gd name="connsiteX2" fmla="*/ 37 w 5657"/>
                          <a:gd name="connsiteY2" fmla="*/ 1466 h 1942"/>
                          <a:gd name="connsiteX3" fmla="*/ 228 w 5657"/>
                          <a:gd name="connsiteY3" fmla="*/ 895 h 1942"/>
                          <a:gd name="connsiteX4" fmla="*/ 2704 w 5657"/>
                          <a:gd name="connsiteY4" fmla="*/ 37 h 1942"/>
                          <a:gd name="connsiteX5" fmla="*/ 5276 w 5657"/>
                          <a:gd name="connsiteY5" fmla="*/ 228 h 1942"/>
                          <a:gd name="connsiteX6" fmla="*/ 5657 w 5657"/>
                          <a:gd name="connsiteY6" fmla="*/ 704 h 1942"/>
                          <a:gd name="connsiteX7" fmla="*/ 5371 w 5657"/>
                          <a:gd name="connsiteY7" fmla="*/ 1276 h 1942"/>
                          <a:gd name="connsiteX8" fmla="*/ 2895 w 5657"/>
                          <a:gd name="connsiteY8" fmla="*/ 1942 h 1942"/>
                          <a:gd name="connsiteX9" fmla="*/ 1752 w 5657"/>
                          <a:gd name="connsiteY9" fmla="*/ 1942 h 194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5657" h="1942">
                            <a:moveTo>
                              <a:pt x="1752" y="1942"/>
                            </a:moveTo>
                            <a:cubicBezTo>
                              <a:pt x="1276" y="1942"/>
                              <a:pt x="895" y="1942"/>
                              <a:pt x="514" y="1847"/>
                            </a:cubicBezTo>
                            <a:cubicBezTo>
                              <a:pt x="323" y="1847"/>
                              <a:pt x="133" y="1657"/>
                              <a:pt x="37" y="1466"/>
                            </a:cubicBezTo>
                            <a:cubicBezTo>
                              <a:pt x="-58" y="1276"/>
                              <a:pt x="37" y="1085"/>
                              <a:pt x="228" y="895"/>
                            </a:cubicBezTo>
                            <a:cubicBezTo>
                              <a:pt x="990" y="228"/>
                              <a:pt x="2038" y="133"/>
                              <a:pt x="2704" y="37"/>
                            </a:cubicBezTo>
                            <a:cubicBezTo>
                              <a:pt x="3657" y="-58"/>
                              <a:pt x="4419" y="37"/>
                              <a:pt x="5276" y="228"/>
                            </a:cubicBezTo>
                            <a:cubicBezTo>
                              <a:pt x="5467" y="323"/>
                              <a:pt x="5657" y="418"/>
                              <a:pt x="5657" y="704"/>
                            </a:cubicBezTo>
                            <a:cubicBezTo>
                              <a:pt x="5657" y="895"/>
                              <a:pt x="5562" y="1085"/>
                              <a:pt x="5371" y="1276"/>
                            </a:cubicBezTo>
                            <a:cubicBezTo>
                              <a:pt x="4514" y="1752"/>
                              <a:pt x="3657" y="1847"/>
                              <a:pt x="2895" y="1942"/>
                            </a:cubicBezTo>
                            <a:cubicBezTo>
                              <a:pt x="2514" y="1942"/>
                              <a:pt x="2133" y="1942"/>
                              <a:pt x="1752" y="1942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</p:grpSp>
              <p:grpSp>
                <p:nvGrpSpPr>
                  <p:cNvPr id="785" name="Graphic 1">
                    <a:extLst>
                      <a:ext uri="{FF2B5EF4-FFF2-40B4-BE49-F238E27FC236}">
                        <a16:creationId xmlns:a16="http://schemas.microsoft.com/office/drawing/2014/main" id="{A68F40EA-E979-4012-AE5C-10D198C2B62F}"/>
                      </a:ext>
                    </a:extLst>
                  </p:cNvPr>
                  <p:cNvGrpSpPr/>
                  <p:nvPr/>
                </p:nvGrpSpPr>
                <p:grpSpPr>
                  <a:xfrm>
                    <a:off x="5900165" y="3137558"/>
                    <a:ext cx="19335" cy="4929"/>
                    <a:chOff x="5900165" y="3137558"/>
                    <a:chExt cx="19335" cy="4929"/>
                  </a:xfrm>
                  <a:solidFill>
                    <a:srgbClr val="3F1900"/>
                  </a:solidFill>
                </p:grpSpPr>
                <p:grpSp>
                  <p:nvGrpSpPr>
                    <p:cNvPr id="822" name="Graphic 1">
                      <a:extLst>
                        <a:ext uri="{FF2B5EF4-FFF2-40B4-BE49-F238E27FC236}">
                          <a16:creationId xmlns:a16="http://schemas.microsoft.com/office/drawing/2014/main" id="{78353521-E667-49EE-B3B3-C49D1A48F3D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00165" y="3137558"/>
                      <a:ext cx="13846" cy="3214"/>
                      <a:chOff x="5900165" y="3137558"/>
                      <a:chExt cx="13846" cy="3214"/>
                    </a:xfrm>
                    <a:solidFill>
                      <a:srgbClr val="3F1900"/>
                    </a:solidFill>
                  </p:grpSpPr>
                  <p:sp>
                    <p:nvSpPr>
                      <p:cNvPr id="832" name="Freeform: Shape 831">
                        <a:extLst>
                          <a:ext uri="{FF2B5EF4-FFF2-40B4-BE49-F238E27FC236}">
                            <a16:creationId xmlns:a16="http://schemas.microsoft.com/office/drawing/2014/main" id="{F67808F2-E9DC-4D1F-B41E-A0B01E0F10B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0737" y="3138117"/>
                        <a:ext cx="12668" cy="2163"/>
                      </a:xfrm>
                      <a:custGeom>
                        <a:avLst/>
                        <a:gdLst>
                          <a:gd name="connsiteX0" fmla="*/ 0 w 12668"/>
                          <a:gd name="connsiteY0" fmla="*/ 2084 h 2163"/>
                          <a:gd name="connsiteX1" fmla="*/ 6191 w 12668"/>
                          <a:gd name="connsiteY1" fmla="*/ 370 h 2163"/>
                          <a:gd name="connsiteX2" fmla="*/ 12668 w 12668"/>
                          <a:gd name="connsiteY2" fmla="*/ 560 h 2163"/>
                          <a:gd name="connsiteX3" fmla="*/ 6286 w 12668"/>
                          <a:gd name="connsiteY3" fmla="*/ 1132 h 2163"/>
                          <a:gd name="connsiteX4" fmla="*/ 3143 w 12668"/>
                          <a:gd name="connsiteY4" fmla="*/ 1894 h 2163"/>
                          <a:gd name="connsiteX5" fmla="*/ 0 w 12668"/>
                          <a:gd name="connsiteY5" fmla="*/ 2084 h 216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12668" h="2163">
                            <a:moveTo>
                              <a:pt x="0" y="2084"/>
                            </a:moveTo>
                            <a:cubicBezTo>
                              <a:pt x="2191" y="1799"/>
                              <a:pt x="4001" y="751"/>
                              <a:pt x="6191" y="370"/>
                            </a:cubicBezTo>
                            <a:cubicBezTo>
                              <a:pt x="8287" y="-11"/>
                              <a:pt x="10668" y="-297"/>
                              <a:pt x="12668" y="560"/>
                            </a:cubicBezTo>
                            <a:cubicBezTo>
                              <a:pt x="10477" y="370"/>
                              <a:pt x="8477" y="751"/>
                              <a:pt x="6286" y="1132"/>
                            </a:cubicBezTo>
                            <a:cubicBezTo>
                              <a:pt x="5239" y="1322"/>
                              <a:pt x="4286" y="1608"/>
                              <a:pt x="3143" y="1894"/>
                            </a:cubicBezTo>
                            <a:cubicBezTo>
                              <a:pt x="2286" y="2084"/>
                              <a:pt x="1143" y="2275"/>
                              <a:pt x="0" y="2084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833" name="Freeform: Shape 832">
                        <a:extLst>
                          <a:ext uri="{FF2B5EF4-FFF2-40B4-BE49-F238E27FC236}">
                            <a16:creationId xmlns:a16="http://schemas.microsoft.com/office/drawing/2014/main" id="{3FA4FB82-A6FC-4C79-B13B-0F07B6FBA3B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0165" y="3137558"/>
                        <a:ext cx="13846" cy="3214"/>
                      </a:xfrm>
                      <a:custGeom>
                        <a:avLst/>
                        <a:gdLst>
                          <a:gd name="connsiteX0" fmla="*/ 1524 w 13846"/>
                          <a:gd name="connsiteY0" fmla="*/ 3215 h 3214"/>
                          <a:gd name="connsiteX1" fmla="*/ 476 w 13846"/>
                          <a:gd name="connsiteY1" fmla="*/ 3119 h 3214"/>
                          <a:gd name="connsiteX2" fmla="*/ 0 w 13846"/>
                          <a:gd name="connsiteY2" fmla="*/ 2548 h 3214"/>
                          <a:gd name="connsiteX3" fmla="*/ 476 w 13846"/>
                          <a:gd name="connsiteY3" fmla="*/ 2072 h 3214"/>
                          <a:gd name="connsiteX4" fmla="*/ 3715 w 13846"/>
                          <a:gd name="connsiteY4" fmla="*/ 1214 h 3214"/>
                          <a:gd name="connsiteX5" fmla="*/ 6667 w 13846"/>
                          <a:gd name="connsiteY5" fmla="*/ 357 h 3214"/>
                          <a:gd name="connsiteX6" fmla="*/ 13526 w 13846"/>
                          <a:gd name="connsiteY6" fmla="*/ 643 h 3214"/>
                          <a:gd name="connsiteX7" fmla="*/ 13811 w 13846"/>
                          <a:gd name="connsiteY7" fmla="*/ 1310 h 3214"/>
                          <a:gd name="connsiteX8" fmla="*/ 13240 w 13846"/>
                          <a:gd name="connsiteY8" fmla="*/ 1691 h 3214"/>
                          <a:gd name="connsiteX9" fmla="*/ 7048 w 13846"/>
                          <a:gd name="connsiteY9" fmla="*/ 2262 h 3214"/>
                          <a:gd name="connsiteX10" fmla="*/ 5334 w 13846"/>
                          <a:gd name="connsiteY10" fmla="*/ 2643 h 3214"/>
                          <a:gd name="connsiteX11" fmla="*/ 3905 w 13846"/>
                          <a:gd name="connsiteY11" fmla="*/ 3024 h 3214"/>
                          <a:gd name="connsiteX12" fmla="*/ 1524 w 13846"/>
                          <a:gd name="connsiteY12" fmla="*/ 3215 h 321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</a:cxnLst>
                        <a:rect l="l" t="t" r="r" b="b"/>
                        <a:pathLst>
                          <a:path w="13846" h="3214">
                            <a:moveTo>
                              <a:pt x="1524" y="3215"/>
                            </a:moveTo>
                            <a:cubicBezTo>
                              <a:pt x="1238" y="3215"/>
                              <a:pt x="857" y="3215"/>
                              <a:pt x="476" y="3119"/>
                            </a:cubicBezTo>
                            <a:cubicBezTo>
                              <a:pt x="190" y="3119"/>
                              <a:pt x="0" y="2834"/>
                              <a:pt x="0" y="2548"/>
                            </a:cubicBezTo>
                            <a:cubicBezTo>
                              <a:pt x="0" y="2262"/>
                              <a:pt x="190" y="2072"/>
                              <a:pt x="476" y="2072"/>
                            </a:cubicBezTo>
                            <a:cubicBezTo>
                              <a:pt x="1619" y="1881"/>
                              <a:pt x="2572" y="1595"/>
                              <a:pt x="3715" y="1214"/>
                            </a:cubicBezTo>
                            <a:cubicBezTo>
                              <a:pt x="4667" y="929"/>
                              <a:pt x="5620" y="548"/>
                              <a:pt x="6667" y="357"/>
                            </a:cubicBezTo>
                            <a:cubicBezTo>
                              <a:pt x="8668" y="-24"/>
                              <a:pt x="11239" y="-310"/>
                              <a:pt x="13526" y="643"/>
                            </a:cubicBezTo>
                            <a:cubicBezTo>
                              <a:pt x="13811" y="738"/>
                              <a:pt x="13907" y="1024"/>
                              <a:pt x="13811" y="1310"/>
                            </a:cubicBezTo>
                            <a:cubicBezTo>
                              <a:pt x="13716" y="1595"/>
                              <a:pt x="13430" y="1691"/>
                              <a:pt x="13240" y="1691"/>
                            </a:cubicBezTo>
                            <a:cubicBezTo>
                              <a:pt x="11144" y="1500"/>
                              <a:pt x="9239" y="1786"/>
                              <a:pt x="7048" y="2262"/>
                            </a:cubicBezTo>
                            <a:cubicBezTo>
                              <a:pt x="6477" y="2357"/>
                              <a:pt x="5905" y="2548"/>
                              <a:pt x="5334" y="2643"/>
                            </a:cubicBezTo>
                            <a:cubicBezTo>
                              <a:pt x="4858" y="2738"/>
                              <a:pt x="4381" y="2834"/>
                              <a:pt x="3905" y="3024"/>
                            </a:cubicBezTo>
                            <a:cubicBezTo>
                              <a:pt x="3239" y="3119"/>
                              <a:pt x="2381" y="3215"/>
                              <a:pt x="1524" y="3215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823" name="Graphic 1">
                      <a:extLst>
                        <a:ext uri="{FF2B5EF4-FFF2-40B4-BE49-F238E27FC236}">
                          <a16:creationId xmlns:a16="http://schemas.microsoft.com/office/drawing/2014/main" id="{34D19C81-6329-407E-AFA7-40E4DDDB1CDE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02795" y="3139297"/>
                      <a:ext cx="10229" cy="3190"/>
                      <a:chOff x="5902795" y="3139297"/>
                      <a:chExt cx="10229" cy="3190"/>
                    </a:xfrm>
                    <a:solidFill>
                      <a:srgbClr val="3F1900"/>
                    </a:solidFill>
                  </p:grpSpPr>
                  <p:sp>
                    <p:nvSpPr>
                      <p:cNvPr id="830" name="Freeform: Shape 829">
                        <a:extLst>
                          <a:ext uri="{FF2B5EF4-FFF2-40B4-BE49-F238E27FC236}">
                            <a16:creationId xmlns:a16="http://schemas.microsoft.com/office/drawing/2014/main" id="{DC7C646D-94F9-45E6-99CE-73137C44178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3404" y="3139821"/>
                        <a:ext cx="9144" cy="2023"/>
                      </a:xfrm>
                      <a:custGeom>
                        <a:avLst/>
                        <a:gdLst>
                          <a:gd name="connsiteX0" fmla="*/ 0 w 9144"/>
                          <a:gd name="connsiteY0" fmla="*/ 0 h 2023"/>
                          <a:gd name="connsiteX1" fmla="*/ 2095 w 9144"/>
                          <a:gd name="connsiteY1" fmla="*/ 952 h 2023"/>
                          <a:gd name="connsiteX2" fmla="*/ 4381 w 9144"/>
                          <a:gd name="connsiteY2" fmla="*/ 1238 h 2023"/>
                          <a:gd name="connsiteX3" fmla="*/ 9144 w 9144"/>
                          <a:gd name="connsiteY3" fmla="*/ 1333 h 2023"/>
                          <a:gd name="connsiteX4" fmla="*/ 4286 w 9144"/>
                          <a:gd name="connsiteY4" fmla="*/ 2000 h 2023"/>
                          <a:gd name="connsiteX5" fmla="*/ 1810 w 9144"/>
                          <a:gd name="connsiteY5" fmla="*/ 1524 h 2023"/>
                          <a:gd name="connsiteX6" fmla="*/ 0 w 9144"/>
                          <a:gd name="connsiteY6" fmla="*/ 0 h 202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9144" h="2023">
                            <a:moveTo>
                              <a:pt x="0" y="0"/>
                            </a:moveTo>
                            <a:cubicBezTo>
                              <a:pt x="667" y="476"/>
                              <a:pt x="1333" y="762"/>
                              <a:pt x="2095" y="952"/>
                            </a:cubicBezTo>
                            <a:cubicBezTo>
                              <a:pt x="2857" y="1143"/>
                              <a:pt x="3619" y="1238"/>
                              <a:pt x="4381" y="1238"/>
                            </a:cubicBezTo>
                            <a:cubicBezTo>
                              <a:pt x="5905" y="1333"/>
                              <a:pt x="7525" y="1238"/>
                              <a:pt x="9144" y="1333"/>
                            </a:cubicBezTo>
                            <a:cubicBezTo>
                              <a:pt x="7620" y="1905"/>
                              <a:pt x="5905" y="2095"/>
                              <a:pt x="4286" y="2000"/>
                            </a:cubicBezTo>
                            <a:cubicBezTo>
                              <a:pt x="3429" y="1905"/>
                              <a:pt x="2572" y="1810"/>
                              <a:pt x="1810" y="1524"/>
                            </a:cubicBezTo>
                            <a:cubicBezTo>
                              <a:pt x="1048" y="1238"/>
                              <a:pt x="286" y="762"/>
                              <a:pt x="0" y="0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831" name="Freeform: Shape 830">
                        <a:extLst>
                          <a:ext uri="{FF2B5EF4-FFF2-40B4-BE49-F238E27FC236}">
                            <a16:creationId xmlns:a16="http://schemas.microsoft.com/office/drawing/2014/main" id="{3BEDBF79-3097-472F-9806-BAB72BB7A54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2795" y="3139297"/>
                        <a:ext cx="10229" cy="3190"/>
                      </a:xfrm>
                      <a:custGeom>
                        <a:avLst/>
                        <a:gdLst>
                          <a:gd name="connsiteX0" fmla="*/ 5562 w 10229"/>
                          <a:gd name="connsiteY0" fmla="*/ 3191 h 3190"/>
                          <a:gd name="connsiteX1" fmla="*/ 4895 w 10229"/>
                          <a:gd name="connsiteY1" fmla="*/ 3191 h 3190"/>
                          <a:gd name="connsiteX2" fmla="*/ 2228 w 10229"/>
                          <a:gd name="connsiteY2" fmla="*/ 2619 h 3190"/>
                          <a:gd name="connsiteX3" fmla="*/ 37 w 10229"/>
                          <a:gd name="connsiteY3" fmla="*/ 810 h 3190"/>
                          <a:gd name="connsiteX4" fmla="*/ 228 w 10229"/>
                          <a:gd name="connsiteY4" fmla="*/ 143 h 3190"/>
                          <a:gd name="connsiteX5" fmla="*/ 895 w 10229"/>
                          <a:gd name="connsiteY5" fmla="*/ 143 h 3190"/>
                          <a:gd name="connsiteX6" fmla="*/ 2800 w 10229"/>
                          <a:gd name="connsiteY6" fmla="*/ 1000 h 3190"/>
                          <a:gd name="connsiteX7" fmla="*/ 4990 w 10229"/>
                          <a:gd name="connsiteY7" fmla="*/ 1286 h 3190"/>
                          <a:gd name="connsiteX8" fmla="*/ 9753 w 10229"/>
                          <a:gd name="connsiteY8" fmla="*/ 1381 h 3190"/>
                          <a:gd name="connsiteX9" fmla="*/ 10229 w 10229"/>
                          <a:gd name="connsiteY9" fmla="*/ 1857 h 3190"/>
                          <a:gd name="connsiteX10" fmla="*/ 9848 w 10229"/>
                          <a:gd name="connsiteY10" fmla="*/ 2429 h 3190"/>
                          <a:gd name="connsiteX11" fmla="*/ 5562 w 10229"/>
                          <a:gd name="connsiteY11" fmla="*/ 3191 h 319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</a:cxnLst>
                        <a:rect l="l" t="t" r="r" b="b"/>
                        <a:pathLst>
                          <a:path w="10229" h="3190">
                            <a:moveTo>
                              <a:pt x="5562" y="3191"/>
                            </a:moveTo>
                            <a:cubicBezTo>
                              <a:pt x="5371" y="3191"/>
                              <a:pt x="5086" y="3191"/>
                              <a:pt x="4895" y="3191"/>
                            </a:cubicBezTo>
                            <a:cubicBezTo>
                              <a:pt x="4133" y="3096"/>
                              <a:pt x="3181" y="3000"/>
                              <a:pt x="2228" y="2619"/>
                            </a:cubicBezTo>
                            <a:cubicBezTo>
                              <a:pt x="1180" y="2238"/>
                              <a:pt x="418" y="1572"/>
                              <a:pt x="37" y="810"/>
                            </a:cubicBezTo>
                            <a:cubicBezTo>
                              <a:pt x="-58" y="619"/>
                              <a:pt x="37" y="333"/>
                              <a:pt x="228" y="143"/>
                            </a:cubicBezTo>
                            <a:cubicBezTo>
                              <a:pt x="418" y="-48"/>
                              <a:pt x="704" y="-48"/>
                              <a:pt x="895" y="143"/>
                            </a:cubicBezTo>
                            <a:cubicBezTo>
                              <a:pt x="1371" y="524"/>
                              <a:pt x="1942" y="810"/>
                              <a:pt x="2800" y="1000"/>
                            </a:cubicBezTo>
                            <a:cubicBezTo>
                              <a:pt x="3466" y="1191"/>
                              <a:pt x="4228" y="1286"/>
                              <a:pt x="4990" y="1286"/>
                            </a:cubicBezTo>
                            <a:cubicBezTo>
                              <a:pt x="6610" y="1381"/>
                              <a:pt x="8134" y="1286"/>
                              <a:pt x="9753" y="1381"/>
                            </a:cubicBezTo>
                            <a:cubicBezTo>
                              <a:pt x="10039" y="1381"/>
                              <a:pt x="10229" y="1572"/>
                              <a:pt x="10229" y="1857"/>
                            </a:cubicBezTo>
                            <a:cubicBezTo>
                              <a:pt x="10229" y="2143"/>
                              <a:pt x="10134" y="2334"/>
                              <a:pt x="9848" y="2429"/>
                            </a:cubicBezTo>
                            <a:cubicBezTo>
                              <a:pt x="8610" y="2905"/>
                              <a:pt x="7086" y="3191"/>
                              <a:pt x="5562" y="3191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824" name="Graphic 1">
                      <a:extLst>
                        <a:ext uri="{FF2B5EF4-FFF2-40B4-BE49-F238E27FC236}">
                          <a16:creationId xmlns:a16="http://schemas.microsoft.com/office/drawing/2014/main" id="{6A474C49-8918-4605-9A97-36E40D1B0E1C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07956" y="3137783"/>
                      <a:ext cx="4495" cy="3180"/>
                      <a:chOff x="5907956" y="3137783"/>
                      <a:chExt cx="4495" cy="3180"/>
                    </a:xfrm>
                    <a:solidFill>
                      <a:srgbClr val="3F1900"/>
                    </a:solidFill>
                  </p:grpSpPr>
                  <p:sp>
                    <p:nvSpPr>
                      <p:cNvPr id="828" name="Freeform: Shape 827">
                        <a:extLst>
                          <a:ext uri="{FF2B5EF4-FFF2-40B4-BE49-F238E27FC236}">
                            <a16:creationId xmlns:a16="http://schemas.microsoft.com/office/drawing/2014/main" id="{52D03052-E3A4-48C3-800D-11D615EF234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8557" y="3138487"/>
                        <a:ext cx="3323" cy="2008"/>
                      </a:xfrm>
                      <a:custGeom>
                        <a:avLst/>
                        <a:gdLst>
                          <a:gd name="connsiteX0" fmla="*/ 180 w 3323"/>
                          <a:gd name="connsiteY0" fmla="*/ 190 h 2008"/>
                          <a:gd name="connsiteX1" fmla="*/ 657 w 3323"/>
                          <a:gd name="connsiteY1" fmla="*/ 1143 h 2008"/>
                          <a:gd name="connsiteX2" fmla="*/ 1609 w 3323"/>
                          <a:gd name="connsiteY2" fmla="*/ 1238 h 2008"/>
                          <a:gd name="connsiteX3" fmla="*/ 2562 w 3323"/>
                          <a:gd name="connsiteY3" fmla="*/ 952 h 2008"/>
                          <a:gd name="connsiteX4" fmla="*/ 3324 w 3323"/>
                          <a:gd name="connsiteY4" fmla="*/ 0 h 2008"/>
                          <a:gd name="connsiteX5" fmla="*/ 3038 w 3323"/>
                          <a:gd name="connsiteY5" fmla="*/ 1334 h 2008"/>
                          <a:gd name="connsiteX6" fmla="*/ 1704 w 3323"/>
                          <a:gd name="connsiteY6" fmla="*/ 2000 h 2008"/>
                          <a:gd name="connsiteX7" fmla="*/ 180 w 3323"/>
                          <a:gd name="connsiteY7" fmla="*/ 1619 h 2008"/>
                          <a:gd name="connsiteX8" fmla="*/ 180 w 3323"/>
                          <a:gd name="connsiteY8" fmla="*/ 190 h 200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3323" h="2008">
                            <a:moveTo>
                              <a:pt x="180" y="190"/>
                            </a:moveTo>
                            <a:cubicBezTo>
                              <a:pt x="276" y="571"/>
                              <a:pt x="466" y="1048"/>
                              <a:pt x="657" y="1143"/>
                            </a:cubicBezTo>
                            <a:cubicBezTo>
                              <a:pt x="942" y="1238"/>
                              <a:pt x="1228" y="1238"/>
                              <a:pt x="1609" y="1238"/>
                            </a:cubicBezTo>
                            <a:cubicBezTo>
                              <a:pt x="1990" y="1238"/>
                              <a:pt x="2371" y="1143"/>
                              <a:pt x="2562" y="952"/>
                            </a:cubicBezTo>
                            <a:cubicBezTo>
                              <a:pt x="2847" y="762"/>
                              <a:pt x="3038" y="381"/>
                              <a:pt x="3324" y="0"/>
                            </a:cubicBezTo>
                            <a:cubicBezTo>
                              <a:pt x="3324" y="476"/>
                              <a:pt x="3324" y="857"/>
                              <a:pt x="3038" y="1334"/>
                            </a:cubicBezTo>
                            <a:cubicBezTo>
                              <a:pt x="2752" y="1810"/>
                              <a:pt x="2085" y="2000"/>
                              <a:pt x="1704" y="2000"/>
                            </a:cubicBezTo>
                            <a:cubicBezTo>
                              <a:pt x="1228" y="2000"/>
                              <a:pt x="657" y="2096"/>
                              <a:pt x="180" y="1619"/>
                            </a:cubicBezTo>
                            <a:cubicBezTo>
                              <a:pt x="-105" y="1143"/>
                              <a:pt x="-10" y="571"/>
                              <a:pt x="180" y="190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829" name="Freeform: Shape 828">
                        <a:extLst>
                          <a:ext uri="{FF2B5EF4-FFF2-40B4-BE49-F238E27FC236}">
                            <a16:creationId xmlns:a16="http://schemas.microsoft.com/office/drawing/2014/main" id="{94D40CE4-6706-4B33-BCE8-B0CC135D505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7956" y="3137783"/>
                        <a:ext cx="4495" cy="3180"/>
                      </a:xfrm>
                      <a:custGeom>
                        <a:avLst/>
                        <a:gdLst>
                          <a:gd name="connsiteX0" fmla="*/ 2019 w 4495"/>
                          <a:gd name="connsiteY0" fmla="*/ 3181 h 3180"/>
                          <a:gd name="connsiteX1" fmla="*/ 495 w 4495"/>
                          <a:gd name="connsiteY1" fmla="*/ 2609 h 3180"/>
                          <a:gd name="connsiteX2" fmla="*/ 305 w 4495"/>
                          <a:gd name="connsiteY2" fmla="*/ 609 h 3180"/>
                          <a:gd name="connsiteX3" fmla="*/ 876 w 4495"/>
                          <a:gd name="connsiteY3" fmla="*/ 323 h 3180"/>
                          <a:gd name="connsiteX4" fmla="*/ 1353 w 4495"/>
                          <a:gd name="connsiteY4" fmla="*/ 704 h 3180"/>
                          <a:gd name="connsiteX5" fmla="*/ 1543 w 4495"/>
                          <a:gd name="connsiteY5" fmla="*/ 1276 h 3180"/>
                          <a:gd name="connsiteX6" fmla="*/ 2210 w 4495"/>
                          <a:gd name="connsiteY6" fmla="*/ 1276 h 3180"/>
                          <a:gd name="connsiteX7" fmla="*/ 2877 w 4495"/>
                          <a:gd name="connsiteY7" fmla="*/ 1085 h 3180"/>
                          <a:gd name="connsiteX8" fmla="*/ 3162 w 4495"/>
                          <a:gd name="connsiteY8" fmla="*/ 704 h 3180"/>
                          <a:gd name="connsiteX9" fmla="*/ 3543 w 4495"/>
                          <a:gd name="connsiteY9" fmla="*/ 228 h 3180"/>
                          <a:gd name="connsiteX10" fmla="*/ 4115 w 4495"/>
                          <a:gd name="connsiteY10" fmla="*/ 37 h 3180"/>
                          <a:gd name="connsiteX11" fmla="*/ 4496 w 4495"/>
                          <a:gd name="connsiteY11" fmla="*/ 514 h 3180"/>
                          <a:gd name="connsiteX12" fmla="*/ 4210 w 4495"/>
                          <a:gd name="connsiteY12" fmla="*/ 2133 h 3180"/>
                          <a:gd name="connsiteX13" fmla="*/ 2400 w 4495"/>
                          <a:gd name="connsiteY13" fmla="*/ 3085 h 3180"/>
                          <a:gd name="connsiteX14" fmla="*/ 2019 w 4495"/>
                          <a:gd name="connsiteY14" fmla="*/ 3181 h 318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</a:cxnLst>
                        <a:rect l="l" t="t" r="r" b="b"/>
                        <a:pathLst>
                          <a:path w="4495" h="3180">
                            <a:moveTo>
                              <a:pt x="2019" y="3181"/>
                            </a:moveTo>
                            <a:cubicBezTo>
                              <a:pt x="1543" y="3181"/>
                              <a:pt x="972" y="3085"/>
                              <a:pt x="495" y="2609"/>
                            </a:cubicBezTo>
                            <a:cubicBezTo>
                              <a:pt x="-76" y="2038"/>
                              <a:pt x="-171" y="1276"/>
                              <a:pt x="305" y="609"/>
                            </a:cubicBezTo>
                            <a:cubicBezTo>
                              <a:pt x="400" y="418"/>
                              <a:pt x="591" y="323"/>
                              <a:pt x="876" y="323"/>
                            </a:cubicBezTo>
                            <a:cubicBezTo>
                              <a:pt x="1067" y="323"/>
                              <a:pt x="1257" y="514"/>
                              <a:pt x="1353" y="704"/>
                            </a:cubicBezTo>
                            <a:cubicBezTo>
                              <a:pt x="1448" y="1180"/>
                              <a:pt x="1543" y="1276"/>
                              <a:pt x="1543" y="1276"/>
                            </a:cubicBezTo>
                            <a:cubicBezTo>
                              <a:pt x="1638" y="1276"/>
                              <a:pt x="1829" y="1276"/>
                              <a:pt x="2210" y="1276"/>
                            </a:cubicBezTo>
                            <a:cubicBezTo>
                              <a:pt x="2591" y="1276"/>
                              <a:pt x="2781" y="1180"/>
                              <a:pt x="2877" y="1085"/>
                            </a:cubicBezTo>
                            <a:cubicBezTo>
                              <a:pt x="2972" y="990"/>
                              <a:pt x="3067" y="895"/>
                              <a:pt x="3162" y="704"/>
                            </a:cubicBezTo>
                            <a:cubicBezTo>
                              <a:pt x="3258" y="514"/>
                              <a:pt x="3353" y="418"/>
                              <a:pt x="3543" y="228"/>
                            </a:cubicBezTo>
                            <a:cubicBezTo>
                              <a:pt x="3734" y="37"/>
                              <a:pt x="3924" y="-58"/>
                              <a:pt x="4115" y="37"/>
                            </a:cubicBezTo>
                            <a:cubicBezTo>
                              <a:pt x="4305" y="133"/>
                              <a:pt x="4496" y="323"/>
                              <a:pt x="4496" y="514"/>
                            </a:cubicBezTo>
                            <a:cubicBezTo>
                              <a:pt x="4496" y="990"/>
                              <a:pt x="4496" y="1561"/>
                              <a:pt x="4210" y="2133"/>
                            </a:cubicBezTo>
                            <a:cubicBezTo>
                              <a:pt x="3829" y="2704"/>
                              <a:pt x="3258" y="2990"/>
                              <a:pt x="2400" y="3085"/>
                            </a:cubicBezTo>
                            <a:cubicBezTo>
                              <a:pt x="2305" y="3181"/>
                              <a:pt x="2210" y="3181"/>
                              <a:pt x="2019" y="3181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825" name="Graphic 1">
                      <a:extLst>
                        <a:ext uri="{FF2B5EF4-FFF2-40B4-BE49-F238E27FC236}">
                          <a16:creationId xmlns:a16="http://schemas.microsoft.com/office/drawing/2014/main" id="{6E1002D1-E976-4180-807F-5236639307BE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12810" y="3137916"/>
                      <a:ext cx="6690" cy="4095"/>
                      <a:chOff x="5912810" y="3137916"/>
                      <a:chExt cx="6690" cy="4095"/>
                    </a:xfrm>
                    <a:solidFill>
                      <a:srgbClr val="3F1900"/>
                    </a:solidFill>
                  </p:grpSpPr>
                  <p:sp>
                    <p:nvSpPr>
                      <p:cNvPr id="826" name="Freeform: Shape 825">
                        <a:extLst>
                          <a:ext uri="{FF2B5EF4-FFF2-40B4-BE49-F238E27FC236}">
                            <a16:creationId xmlns:a16="http://schemas.microsoft.com/office/drawing/2014/main" id="{0B105DC3-6587-4706-8A6E-32A6EE0F2E2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13330" y="3138582"/>
                        <a:ext cx="5694" cy="2914"/>
                      </a:xfrm>
                      <a:custGeom>
                        <a:avLst/>
                        <a:gdLst>
                          <a:gd name="connsiteX0" fmla="*/ 75 w 5694"/>
                          <a:gd name="connsiteY0" fmla="*/ 0 h 2914"/>
                          <a:gd name="connsiteX1" fmla="*/ 932 w 5694"/>
                          <a:gd name="connsiteY1" fmla="*/ 1429 h 2914"/>
                          <a:gd name="connsiteX2" fmla="*/ 2170 w 5694"/>
                          <a:gd name="connsiteY2" fmla="*/ 2000 h 2914"/>
                          <a:gd name="connsiteX3" fmla="*/ 3980 w 5694"/>
                          <a:gd name="connsiteY3" fmla="*/ 2286 h 2914"/>
                          <a:gd name="connsiteX4" fmla="*/ 5694 w 5694"/>
                          <a:gd name="connsiteY4" fmla="*/ 2667 h 2914"/>
                          <a:gd name="connsiteX5" fmla="*/ 3885 w 5694"/>
                          <a:gd name="connsiteY5" fmla="*/ 2857 h 2914"/>
                          <a:gd name="connsiteX6" fmla="*/ 2170 w 5694"/>
                          <a:gd name="connsiteY6" fmla="*/ 2762 h 2914"/>
                          <a:gd name="connsiteX7" fmla="*/ 1122 w 5694"/>
                          <a:gd name="connsiteY7" fmla="*/ 2477 h 2914"/>
                          <a:gd name="connsiteX8" fmla="*/ 456 w 5694"/>
                          <a:gd name="connsiteY8" fmla="*/ 1715 h 2914"/>
                          <a:gd name="connsiteX9" fmla="*/ 75 w 5694"/>
                          <a:gd name="connsiteY9" fmla="*/ 0 h 291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5694" h="2914">
                            <a:moveTo>
                              <a:pt x="75" y="0"/>
                            </a:moveTo>
                            <a:cubicBezTo>
                              <a:pt x="170" y="571"/>
                              <a:pt x="551" y="1048"/>
                              <a:pt x="932" y="1429"/>
                            </a:cubicBezTo>
                            <a:cubicBezTo>
                              <a:pt x="1313" y="1810"/>
                              <a:pt x="1599" y="2000"/>
                              <a:pt x="2170" y="2000"/>
                            </a:cubicBezTo>
                            <a:cubicBezTo>
                              <a:pt x="2742" y="2000"/>
                              <a:pt x="3408" y="2096"/>
                              <a:pt x="3980" y="2286"/>
                            </a:cubicBezTo>
                            <a:cubicBezTo>
                              <a:pt x="4551" y="2477"/>
                              <a:pt x="5123" y="2572"/>
                              <a:pt x="5694" y="2667"/>
                            </a:cubicBezTo>
                            <a:cubicBezTo>
                              <a:pt x="5123" y="2953"/>
                              <a:pt x="4456" y="2953"/>
                              <a:pt x="3885" y="2857"/>
                            </a:cubicBezTo>
                            <a:cubicBezTo>
                              <a:pt x="3313" y="2857"/>
                              <a:pt x="2742" y="2762"/>
                              <a:pt x="2170" y="2762"/>
                            </a:cubicBezTo>
                            <a:cubicBezTo>
                              <a:pt x="1884" y="2762"/>
                              <a:pt x="1503" y="2667"/>
                              <a:pt x="1122" y="2477"/>
                            </a:cubicBezTo>
                            <a:cubicBezTo>
                              <a:pt x="837" y="2286"/>
                              <a:pt x="551" y="2000"/>
                              <a:pt x="456" y="1715"/>
                            </a:cubicBezTo>
                            <a:cubicBezTo>
                              <a:pt x="75" y="1238"/>
                              <a:pt x="-116" y="571"/>
                              <a:pt x="75" y="0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827" name="Freeform: Shape 826">
                        <a:extLst>
                          <a:ext uri="{FF2B5EF4-FFF2-40B4-BE49-F238E27FC236}">
                            <a16:creationId xmlns:a16="http://schemas.microsoft.com/office/drawing/2014/main" id="{DE56F617-0398-4A03-AEB5-5C07FDD4C42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12810" y="3137916"/>
                        <a:ext cx="6690" cy="4095"/>
                      </a:xfrm>
                      <a:custGeom>
                        <a:avLst/>
                        <a:gdLst>
                          <a:gd name="connsiteX0" fmla="*/ 4786 w 6690"/>
                          <a:gd name="connsiteY0" fmla="*/ 4096 h 4095"/>
                          <a:gd name="connsiteX1" fmla="*/ 4214 w 6690"/>
                          <a:gd name="connsiteY1" fmla="*/ 4096 h 4095"/>
                          <a:gd name="connsiteX2" fmla="*/ 3547 w 6690"/>
                          <a:gd name="connsiteY2" fmla="*/ 4000 h 4095"/>
                          <a:gd name="connsiteX3" fmla="*/ 2595 w 6690"/>
                          <a:gd name="connsiteY3" fmla="*/ 3905 h 4095"/>
                          <a:gd name="connsiteX4" fmla="*/ 1261 w 6690"/>
                          <a:gd name="connsiteY4" fmla="*/ 3524 h 4095"/>
                          <a:gd name="connsiteX5" fmla="*/ 404 w 6690"/>
                          <a:gd name="connsiteY5" fmla="*/ 2572 h 4095"/>
                          <a:gd name="connsiteX6" fmla="*/ 118 w 6690"/>
                          <a:gd name="connsiteY6" fmla="*/ 381 h 4095"/>
                          <a:gd name="connsiteX7" fmla="*/ 690 w 6690"/>
                          <a:gd name="connsiteY7" fmla="*/ 0 h 4095"/>
                          <a:gd name="connsiteX8" fmla="*/ 690 w 6690"/>
                          <a:gd name="connsiteY8" fmla="*/ 0 h 4095"/>
                          <a:gd name="connsiteX9" fmla="*/ 1166 w 6690"/>
                          <a:gd name="connsiteY9" fmla="*/ 381 h 4095"/>
                          <a:gd name="connsiteX10" fmla="*/ 1833 w 6690"/>
                          <a:gd name="connsiteY10" fmla="*/ 1619 h 4095"/>
                          <a:gd name="connsiteX11" fmla="*/ 2595 w 6690"/>
                          <a:gd name="connsiteY11" fmla="*/ 2000 h 4095"/>
                          <a:gd name="connsiteX12" fmla="*/ 2595 w 6690"/>
                          <a:gd name="connsiteY12" fmla="*/ 2000 h 4095"/>
                          <a:gd name="connsiteX13" fmla="*/ 4595 w 6690"/>
                          <a:gd name="connsiteY13" fmla="*/ 2286 h 4095"/>
                          <a:gd name="connsiteX14" fmla="*/ 6214 w 6690"/>
                          <a:gd name="connsiteY14" fmla="*/ 2667 h 4095"/>
                          <a:gd name="connsiteX15" fmla="*/ 6691 w 6690"/>
                          <a:gd name="connsiteY15" fmla="*/ 3143 h 4095"/>
                          <a:gd name="connsiteX16" fmla="*/ 6405 w 6690"/>
                          <a:gd name="connsiteY16" fmla="*/ 3715 h 4095"/>
                          <a:gd name="connsiteX17" fmla="*/ 4786 w 6690"/>
                          <a:gd name="connsiteY17" fmla="*/ 4096 h 409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</a:cxnLst>
                        <a:rect l="l" t="t" r="r" b="b"/>
                        <a:pathLst>
                          <a:path w="6690" h="4095">
                            <a:moveTo>
                              <a:pt x="4786" y="4096"/>
                            </a:moveTo>
                            <a:cubicBezTo>
                              <a:pt x="4595" y="4096"/>
                              <a:pt x="4405" y="4096"/>
                              <a:pt x="4214" y="4096"/>
                            </a:cubicBezTo>
                            <a:cubicBezTo>
                              <a:pt x="3928" y="4096"/>
                              <a:pt x="3738" y="4096"/>
                              <a:pt x="3547" y="4000"/>
                            </a:cubicBezTo>
                            <a:cubicBezTo>
                              <a:pt x="3262" y="4000"/>
                              <a:pt x="2881" y="3905"/>
                              <a:pt x="2595" y="3905"/>
                            </a:cubicBezTo>
                            <a:cubicBezTo>
                              <a:pt x="2309" y="3905"/>
                              <a:pt x="1738" y="3905"/>
                              <a:pt x="1261" y="3524"/>
                            </a:cubicBezTo>
                            <a:cubicBezTo>
                              <a:pt x="880" y="3238"/>
                              <a:pt x="595" y="2953"/>
                              <a:pt x="404" y="2572"/>
                            </a:cubicBezTo>
                            <a:cubicBezTo>
                              <a:pt x="118" y="2000"/>
                              <a:pt x="-167" y="1238"/>
                              <a:pt x="118" y="381"/>
                            </a:cubicBezTo>
                            <a:cubicBezTo>
                              <a:pt x="214" y="190"/>
                              <a:pt x="404" y="0"/>
                              <a:pt x="690" y="0"/>
                            </a:cubicBezTo>
                            <a:cubicBezTo>
                              <a:pt x="690" y="0"/>
                              <a:pt x="690" y="0"/>
                              <a:pt x="690" y="0"/>
                            </a:cubicBezTo>
                            <a:cubicBezTo>
                              <a:pt x="976" y="0"/>
                              <a:pt x="1166" y="190"/>
                              <a:pt x="1166" y="381"/>
                            </a:cubicBezTo>
                            <a:cubicBezTo>
                              <a:pt x="1261" y="857"/>
                              <a:pt x="1547" y="1238"/>
                              <a:pt x="1833" y="1619"/>
                            </a:cubicBezTo>
                            <a:cubicBezTo>
                              <a:pt x="2119" y="1905"/>
                              <a:pt x="2309" y="2000"/>
                              <a:pt x="2595" y="2000"/>
                            </a:cubicBezTo>
                            <a:cubicBezTo>
                              <a:pt x="2595" y="2000"/>
                              <a:pt x="2595" y="2000"/>
                              <a:pt x="2595" y="2000"/>
                            </a:cubicBezTo>
                            <a:cubicBezTo>
                              <a:pt x="3357" y="2000"/>
                              <a:pt x="4119" y="2191"/>
                              <a:pt x="4595" y="2286"/>
                            </a:cubicBezTo>
                            <a:cubicBezTo>
                              <a:pt x="5071" y="2477"/>
                              <a:pt x="5643" y="2572"/>
                              <a:pt x="6214" y="2667"/>
                            </a:cubicBezTo>
                            <a:cubicBezTo>
                              <a:pt x="6500" y="2667"/>
                              <a:pt x="6691" y="2857"/>
                              <a:pt x="6691" y="3143"/>
                            </a:cubicBezTo>
                            <a:cubicBezTo>
                              <a:pt x="6691" y="3334"/>
                              <a:pt x="6595" y="3619"/>
                              <a:pt x="6405" y="3715"/>
                            </a:cubicBezTo>
                            <a:cubicBezTo>
                              <a:pt x="5833" y="4000"/>
                              <a:pt x="5262" y="4096"/>
                              <a:pt x="4786" y="4096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</p:grpSp>
              <p:grpSp>
                <p:nvGrpSpPr>
                  <p:cNvPr id="786" name="Graphic 1">
                    <a:extLst>
                      <a:ext uri="{FF2B5EF4-FFF2-40B4-BE49-F238E27FC236}">
                        <a16:creationId xmlns:a16="http://schemas.microsoft.com/office/drawing/2014/main" id="{C2C34876-26BC-45AF-BBC9-80830E01AC12}"/>
                      </a:ext>
                    </a:extLst>
                  </p:cNvPr>
                  <p:cNvGrpSpPr/>
                  <p:nvPr/>
                </p:nvGrpSpPr>
                <p:grpSpPr>
                  <a:xfrm>
                    <a:off x="5956243" y="3121613"/>
                    <a:ext cx="17835" cy="14873"/>
                    <a:chOff x="5956243" y="3121613"/>
                    <a:chExt cx="17835" cy="14873"/>
                  </a:xfrm>
                  <a:solidFill>
                    <a:srgbClr val="3F1900"/>
                  </a:solidFill>
                </p:grpSpPr>
                <p:grpSp>
                  <p:nvGrpSpPr>
                    <p:cNvPr id="810" name="Graphic 1">
                      <a:extLst>
                        <a:ext uri="{FF2B5EF4-FFF2-40B4-BE49-F238E27FC236}">
                          <a16:creationId xmlns:a16="http://schemas.microsoft.com/office/drawing/2014/main" id="{56C28C3F-BB75-424F-B918-969C463E4125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58701" y="3124866"/>
                      <a:ext cx="11153" cy="11620"/>
                      <a:chOff x="5958701" y="3124866"/>
                      <a:chExt cx="11153" cy="11620"/>
                    </a:xfrm>
                    <a:solidFill>
                      <a:srgbClr val="3F1900"/>
                    </a:solidFill>
                  </p:grpSpPr>
                  <p:sp>
                    <p:nvSpPr>
                      <p:cNvPr id="820" name="Freeform: Shape 819">
                        <a:extLst>
                          <a:ext uri="{FF2B5EF4-FFF2-40B4-BE49-F238E27FC236}">
                            <a16:creationId xmlns:a16="http://schemas.microsoft.com/office/drawing/2014/main" id="{2006F90A-B0CE-44AE-BC7E-B5F9EBCACDE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59368" y="3125621"/>
                        <a:ext cx="9948" cy="10452"/>
                      </a:xfrm>
                      <a:custGeom>
                        <a:avLst/>
                        <a:gdLst>
                          <a:gd name="connsiteX0" fmla="*/ 9853 w 9948"/>
                          <a:gd name="connsiteY0" fmla="*/ 9532 h 10452"/>
                          <a:gd name="connsiteX1" fmla="*/ 5091 w 9948"/>
                          <a:gd name="connsiteY1" fmla="*/ 9723 h 10452"/>
                          <a:gd name="connsiteX2" fmla="*/ 2709 w 9948"/>
                          <a:gd name="connsiteY2" fmla="*/ 9723 h 10452"/>
                          <a:gd name="connsiteX3" fmla="*/ 614 w 9948"/>
                          <a:gd name="connsiteY3" fmla="*/ 10199 h 10452"/>
                          <a:gd name="connsiteX4" fmla="*/ 328 w 9948"/>
                          <a:gd name="connsiteY4" fmla="*/ 9723 h 10452"/>
                          <a:gd name="connsiteX5" fmla="*/ 2614 w 9948"/>
                          <a:gd name="connsiteY5" fmla="*/ 8199 h 10452"/>
                          <a:gd name="connsiteX6" fmla="*/ 2995 w 9948"/>
                          <a:gd name="connsiteY6" fmla="*/ 8770 h 10452"/>
                          <a:gd name="connsiteX7" fmla="*/ 2424 w 9948"/>
                          <a:gd name="connsiteY7" fmla="*/ 8961 h 10452"/>
                          <a:gd name="connsiteX8" fmla="*/ 1757 w 9948"/>
                          <a:gd name="connsiteY8" fmla="*/ 8961 h 10452"/>
                          <a:gd name="connsiteX9" fmla="*/ 519 w 9948"/>
                          <a:gd name="connsiteY9" fmla="*/ 8104 h 10452"/>
                          <a:gd name="connsiteX10" fmla="*/ 42 w 9948"/>
                          <a:gd name="connsiteY10" fmla="*/ 5913 h 10452"/>
                          <a:gd name="connsiteX11" fmla="*/ 42 w 9948"/>
                          <a:gd name="connsiteY11" fmla="*/ 3722 h 10452"/>
                          <a:gd name="connsiteX12" fmla="*/ 233 w 9948"/>
                          <a:gd name="connsiteY12" fmla="*/ 1531 h 10452"/>
                          <a:gd name="connsiteX13" fmla="*/ 2233 w 9948"/>
                          <a:gd name="connsiteY13" fmla="*/ 7 h 10452"/>
                          <a:gd name="connsiteX14" fmla="*/ 4043 w 9948"/>
                          <a:gd name="connsiteY14" fmla="*/ 1722 h 10452"/>
                          <a:gd name="connsiteX15" fmla="*/ 4233 w 9948"/>
                          <a:gd name="connsiteY15" fmla="*/ 6103 h 10452"/>
                          <a:gd name="connsiteX16" fmla="*/ 3948 w 9948"/>
                          <a:gd name="connsiteY16" fmla="*/ 5818 h 10452"/>
                          <a:gd name="connsiteX17" fmla="*/ 6234 w 9948"/>
                          <a:gd name="connsiteY17" fmla="*/ 4484 h 10452"/>
                          <a:gd name="connsiteX18" fmla="*/ 7567 w 9948"/>
                          <a:gd name="connsiteY18" fmla="*/ 3627 h 10452"/>
                          <a:gd name="connsiteX19" fmla="*/ 9282 w 9948"/>
                          <a:gd name="connsiteY19" fmla="*/ 3913 h 10452"/>
                          <a:gd name="connsiteX20" fmla="*/ 9186 w 9948"/>
                          <a:gd name="connsiteY20" fmla="*/ 4770 h 10452"/>
                          <a:gd name="connsiteX21" fmla="*/ 8805 w 9948"/>
                          <a:gd name="connsiteY21" fmla="*/ 5437 h 10452"/>
                          <a:gd name="connsiteX22" fmla="*/ 8520 w 9948"/>
                          <a:gd name="connsiteY22" fmla="*/ 6770 h 10452"/>
                          <a:gd name="connsiteX23" fmla="*/ 9948 w 9948"/>
                          <a:gd name="connsiteY23" fmla="*/ 9247 h 10452"/>
                          <a:gd name="connsiteX24" fmla="*/ 8329 w 9948"/>
                          <a:gd name="connsiteY24" fmla="*/ 6770 h 10452"/>
                          <a:gd name="connsiteX25" fmla="*/ 8901 w 9948"/>
                          <a:gd name="connsiteY25" fmla="*/ 4103 h 10452"/>
                          <a:gd name="connsiteX26" fmla="*/ 7758 w 9948"/>
                          <a:gd name="connsiteY26" fmla="*/ 4008 h 10452"/>
                          <a:gd name="connsiteX27" fmla="*/ 6615 w 9948"/>
                          <a:gd name="connsiteY27" fmla="*/ 4770 h 10452"/>
                          <a:gd name="connsiteX28" fmla="*/ 5472 w 9948"/>
                          <a:gd name="connsiteY28" fmla="*/ 5722 h 10452"/>
                          <a:gd name="connsiteX29" fmla="*/ 3852 w 9948"/>
                          <a:gd name="connsiteY29" fmla="*/ 6389 h 10452"/>
                          <a:gd name="connsiteX30" fmla="*/ 3567 w 9948"/>
                          <a:gd name="connsiteY30" fmla="*/ 6103 h 10452"/>
                          <a:gd name="connsiteX31" fmla="*/ 3567 w 9948"/>
                          <a:gd name="connsiteY31" fmla="*/ 6103 h 10452"/>
                          <a:gd name="connsiteX32" fmla="*/ 3376 w 9948"/>
                          <a:gd name="connsiteY32" fmla="*/ 1912 h 10452"/>
                          <a:gd name="connsiteX33" fmla="*/ 2233 w 9948"/>
                          <a:gd name="connsiteY33" fmla="*/ 769 h 10452"/>
                          <a:gd name="connsiteX34" fmla="*/ 1090 w 9948"/>
                          <a:gd name="connsiteY34" fmla="*/ 1817 h 10452"/>
                          <a:gd name="connsiteX35" fmla="*/ 900 w 9948"/>
                          <a:gd name="connsiteY35" fmla="*/ 3817 h 10452"/>
                          <a:gd name="connsiteX36" fmla="*/ 900 w 9948"/>
                          <a:gd name="connsiteY36" fmla="*/ 5913 h 10452"/>
                          <a:gd name="connsiteX37" fmla="*/ 1281 w 9948"/>
                          <a:gd name="connsiteY37" fmla="*/ 7913 h 10452"/>
                          <a:gd name="connsiteX38" fmla="*/ 2709 w 9948"/>
                          <a:gd name="connsiteY38" fmla="*/ 8294 h 10452"/>
                          <a:gd name="connsiteX39" fmla="*/ 2709 w 9948"/>
                          <a:gd name="connsiteY39" fmla="*/ 8294 h 10452"/>
                          <a:gd name="connsiteX40" fmla="*/ 3186 w 9948"/>
                          <a:gd name="connsiteY40" fmla="*/ 8485 h 10452"/>
                          <a:gd name="connsiteX41" fmla="*/ 3090 w 9948"/>
                          <a:gd name="connsiteY41" fmla="*/ 8866 h 10452"/>
                          <a:gd name="connsiteX42" fmla="*/ 709 w 9948"/>
                          <a:gd name="connsiteY42" fmla="*/ 10390 h 10452"/>
                          <a:gd name="connsiteX43" fmla="*/ 328 w 9948"/>
                          <a:gd name="connsiteY43" fmla="*/ 10294 h 10452"/>
                          <a:gd name="connsiteX44" fmla="*/ 423 w 9948"/>
                          <a:gd name="connsiteY44" fmla="*/ 9913 h 10452"/>
                          <a:gd name="connsiteX45" fmla="*/ 2900 w 9948"/>
                          <a:gd name="connsiteY45" fmla="*/ 9437 h 10452"/>
                          <a:gd name="connsiteX46" fmla="*/ 5281 w 9948"/>
                          <a:gd name="connsiteY46" fmla="*/ 9532 h 10452"/>
                          <a:gd name="connsiteX47" fmla="*/ 9853 w 9948"/>
                          <a:gd name="connsiteY47" fmla="*/ 9532 h 1045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</a:cxnLst>
                        <a:rect l="l" t="t" r="r" b="b"/>
                        <a:pathLst>
                          <a:path w="9948" h="10452">
                            <a:moveTo>
                              <a:pt x="9853" y="9532"/>
                            </a:moveTo>
                            <a:lnTo>
                              <a:pt x="5091" y="9723"/>
                            </a:lnTo>
                            <a:cubicBezTo>
                              <a:pt x="4329" y="9723"/>
                              <a:pt x="3471" y="9723"/>
                              <a:pt x="2709" y="9723"/>
                            </a:cubicBezTo>
                            <a:cubicBezTo>
                              <a:pt x="1947" y="9723"/>
                              <a:pt x="1185" y="9818"/>
                              <a:pt x="614" y="10199"/>
                            </a:cubicBezTo>
                            <a:lnTo>
                              <a:pt x="328" y="9723"/>
                            </a:lnTo>
                            <a:lnTo>
                              <a:pt x="2614" y="8199"/>
                            </a:lnTo>
                            <a:lnTo>
                              <a:pt x="2995" y="8770"/>
                            </a:lnTo>
                            <a:cubicBezTo>
                              <a:pt x="2805" y="8866"/>
                              <a:pt x="2614" y="8866"/>
                              <a:pt x="2424" y="8961"/>
                            </a:cubicBezTo>
                            <a:cubicBezTo>
                              <a:pt x="2233" y="8961"/>
                              <a:pt x="1947" y="9056"/>
                              <a:pt x="1757" y="8961"/>
                            </a:cubicBezTo>
                            <a:cubicBezTo>
                              <a:pt x="995" y="8866"/>
                              <a:pt x="709" y="8485"/>
                              <a:pt x="519" y="8104"/>
                            </a:cubicBezTo>
                            <a:cubicBezTo>
                              <a:pt x="138" y="7342"/>
                              <a:pt x="42" y="6580"/>
                              <a:pt x="42" y="5913"/>
                            </a:cubicBezTo>
                            <a:cubicBezTo>
                              <a:pt x="-53" y="5151"/>
                              <a:pt x="42" y="4484"/>
                              <a:pt x="42" y="3722"/>
                            </a:cubicBezTo>
                            <a:cubicBezTo>
                              <a:pt x="138" y="2960"/>
                              <a:pt x="42" y="2293"/>
                              <a:pt x="233" y="1531"/>
                            </a:cubicBezTo>
                            <a:cubicBezTo>
                              <a:pt x="423" y="769"/>
                              <a:pt x="1185" y="-88"/>
                              <a:pt x="2233" y="7"/>
                            </a:cubicBezTo>
                            <a:cubicBezTo>
                              <a:pt x="3281" y="103"/>
                              <a:pt x="3852" y="960"/>
                              <a:pt x="4043" y="1722"/>
                            </a:cubicBezTo>
                            <a:cubicBezTo>
                              <a:pt x="4424" y="3246"/>
                              <a:pt x="4138" y="4675"/>
                              <a:pt x="4233" y="6103"/>
                            </a:cubicBezTo>
                            <a:lnTo>
                              <a:pt x="3948" y="5818"/>
                            </a:lnTo>
                            <a:cubicBezTo>
                              <a:pt x="4710" y="5818"/>
                              <a:pt x="5472" y="5056"/>
                              <a:pt x="6234" y="4484"/>
                            </a:cubicBezTo>
                            <a:cubicBezTo>
                              <a:pt x="6615" y="4198"/>
                              <a:pt x="7091" y="3817"/>
                              <a:pt x="7567" y="3627"/>
                            </a:cubicBezTo>
                            <a:cubicBezTo>
                              <a:pt x="8139" y="3436"/>
                              <a:pt x="8805" y="3436"/>
                              <a:pt x="9282" y="3913"/>
                            </a:cubicBezTo>
                            <a:cubicBezTo>
                              <a:pt x="9472" y="4294"/>
                              <a:pt x="9282" y="4579"/>
                              <a:pt x="9186" y="4770"/>
                            </a:cubicBezTo>
                            <a:cubicBezTo>
                              <a:pt x="9091" y="4960"/>
                              <a:pt x="8901" y="5246"/>
                              <a:pt x="8805" y="5437"/>
                            </a:cubicBezTo>
                            <a:cubicBezTo>
                              <a:pt x="8520" y="5818"/>
                              <a:pt x="8424" y="6294"/>
                              <a:pt x="8520" y="6770"/>
                            </a:cubicBezTo>
                            <a:cubicBezTo>
                              <a:pt x="8615" y="7723"/>
                              <a:pt x="9472" y="8389"/>
                              <a:pt x="9948" y="9247"/>
                            </a:cubicBezTo>
                            <a:cubicBezTo>
                              <a:pt x="9472" y="8389"/>
                              <a:pt x="8520" y="7818"/>
                              <a:pt x="8329" y="6770"/>
                            </a:cubicBezTo>
                            <a:cubicBezTo>
                              <a:pt x="7948" y="5722"/>
                              <a:pt x="9091" y="4675"/>
                              <a:pt x="8901" y="4103"/>
                            </a:cubicBezTo>
                            <a:cubicBezTo>
                              <a:pt x="8710" y="3913"/>
                              <a:pt x="8139" y="3817"/>
                              <a:pt x="7758" y="4008"/>
                            </a:cubicBezTo>
                            <a:cubicBezTo>
                              <a:pt x="7377" y="4198"/>
                              <a:pt x="6996" y="4484"/>
                              <a:pt x="6615" y="4770"/>
                            </a:cubicBezTo>
                            <a:cubicBezTo>
                              <a:pt x="6234" y="5056"/>
                              <a:pt x="5853" y="5437"/>
                              <a:pt x="5472" y="5722"/>
                            </a:cubicBezTo>
                            <a:cubicBezTo>
                              <a:pt x="5091" y="6008"/>
                              <a:pt x="4519" y="6389"/>
                              <a:pt x="3852" y="6389"/>
                            </a:cubicBezTo>
                            <a:cubicBezTo>
                              <a:pt x="3662" y="6389"/>
                              <a:pt x="3567" y="6294"/>
                              <a:pt x="3567" y="6103"/>
                            </a:cubicBezTo>
                            <a:lnTo>
                              <a:pt x="3567" y="6103"/>
                            </a:lnTo>
                            <a:cubicBezTo>
                              <a:pt x="3471" y="4675"/>
                              <a:pt x="3757" y="3151"/>
                              <a:pt x="3376" y="1912"/>
                            </a:cubicBezTo>
                            <a:cubicBezTo>
                              <a:pt x="3186" y="1341"/>
                              <a:pt x="2709" y="769"/>
                              <a:pt x="2233" y="769"/>
                            </a:cubicBezTo>
                            <a:cubicBezTo>
                              <a:pt x="1757" y="769"/>
                              <a:pt x="1281" y="1246"/>
                              <a:pt x="1090" y="1817"/>
                            </a:cubicBezTo>
                            <a:cubicBezTo>
                              <a:pt x="900" y="2389"/>
                              <a:pt x="900" y="3151"/>
                              <a:pt x="900" y="3817"/>
                            </a:cubicBezTo>
                            <a:cubicBezTo>
                              <a:pt x="900" y="4484"/>
                              <a:pt x="804" y="5246"/>
                              <a:pt x="900" y="5913"/>
                            </a:cubicBezTo>
                            <a:cubicBezTo>
                              <a:pt x="900" y="6580"/>
                              <a:pt x="995" y="7342"/>
                              <a:pt x="1281" y="7913"/>
                            </a:cubicBezTo>
                            <a:cubicBezTo>
                              <a:pt x="1566" y="8485"/>
                              <a:pt x="2043" y="8580"/>
                              <a:pt x="2709" y="8294"/>
                            </a:cubicBezTo>
                            <a:lnTo>
                              <a:pt x="2709" y="8294"/>
                            </a:lnTo>
                            <a:cubicBezTo>
                              <a:pt x="2900" y="8199"/>
                              <a:pt x="3090" y="8294"/>
                              <a:pt x="3186" y="8485"/>
                            </a:cubicBezTo>
                            <a:cubicBezTo>
                              <a:pt x="3281" y="8675"/>
                              <a:pt x="3186" y="8770"/>
                              <a:pt x="3090" y="8866"/>
                            </a:cubicBezTo>
                            <a:lnTo>
                              <a:pt x="709" y="10390"/>
                            </a:lnTo>
                            <a:cubicBezTo>
                              <a:pt x="614" y="10485"/>
                              <a:pt x="423" y="10485"/>
                              <a:pt x="328" y="10294"/>
                            </a:cubicBezTo>
                            <a:cubicBezTo>
                              <a:pt x="233" y="10199"/>
                              <a:pt x="233" y="10009"/>
                              <a:pt x="423" y="9913"/>
                            </a:cubicBezTo>
                            <a:cubicBezTo>
                              <a:pt x="1185" y="9437"/>
                              <a:pt x="2138" y="9437"/>
                              <a:pt x="2900" y="9437"/>
                            </a:cubicBezTo>
                            <a:cubicBezTo>
                              <a:pt x="3757" y="9532"/>
                              <a:pt x="4519" y="9532"/>
                              <a:pt x="5281" y="9532"/>
                            </a:cubicBezTo>
                            <a:lnTo>
                              <a:pt x="9853" y="9532"/>
                            </a:ln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821" name="Freeform: Shape 820">
                        <a:extLst>
                          <a:ext uri="{FF2B5EF4-FFF2-40B4-BE49-F238E27FC236}">
                            <a16:creationId xmlns:a16="http://schemas.microsoft.com/office/drawing/2014/main" id="{12DF0893-52F0-4E00-B7E4-CE0FE013C79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58701" y="3124866"/>
                        <a:ext cx="11153" cy="11620"/>
                      </a:xfrm>
                      <a:custGeom>
                        <a:avLst/>
                        <a:gdLst>
                          <a:gd name="connsiteX0" fmla="*/ 1090 w 11153"/>
                          <a:gd name="connsiteY0" fmla="*/ 11621 h 11620"/>
                          <a:gd name="connsiteX1" fmla="*/ 900 w 11153"/>
                          <a:gd name="connsiteY1" fmla="*/ 11621 h 11620"/>
                          <a:gd name="connsiteX2" fmla="*/ 328 w 11153"/>
                          <a:gd name="connsiteY2" fmla="*/ 11240 h 11620"/>
                          <a:gd name="connsiteX3" fmla="*/ 519 w 11153"/>
                          <a:gd name="connsiteY3" fmla="*/ 10097 h 11620"/>
                          <a:gd name="connsiteX4" fmla="*/ 519 w 11153"/>
                          <a:gd name="connsiteY4" fmla="*/ 10097 h 11620"/>
                          <a:gd name="connsiteX5" fmla="*/ 519 w 11153"/>
                          <a:gd name="connsiteY5" fmla="*/ 10097 h 11620"/>
                          <a:gd name="connsiteX6" fmla="*/ 1090 w 11153"/>
                          <a:gd name="connsiteY6" fmla="*/ 9716 h 11620"/>
                          <a:gd name="connsiteX7" fmla="*/ 614 w 11153"/>
                          <a:gd name="connsiteY7" fmla="*/ 9144 h 11620"/>
                          <a:gd name="connsiteX8" fmla="*/ 42 w 11153"/>
                          <a:gd name="connsiteY8" fmla="*/ 6668 h 11620"/>
                          <a:gd name="connsiteX9" fmla="*/ 42 w 11153"/>
                          <a:gd name="connsiteY9" fmla="*/ 4382 h 11620"/>
                          <a:gd name="connsiteX10" fmla="*/ 42 w 11153"/>
                          <a:gd name="connsiteY10" fmla="*/ 3715 h 11620"/>
                          <a:gd name="connsiteX11" fmla="*/ 233 w 11153"/>
                          <a:gd name="connsiteY11" fmla="*/ 2000 h 11620"/>
                          <a:gd name="connsiteX12" fmla="*/ 2614 w 11153"/>
                          <a:gd name="connsiteY12" fmla="*/ 0 h 11620"/>
                          <a:gd name="connsiteX13" fmla="*/ 2805 w 11153"/>
                          <a:gd name="connsiteY13" fmla="*/ 0 h 11620"/>
                          <a:gd name="connsiteX14" fmla="*/ 5091 w 11153"/>
                          <a:gd name="connsiteY14" fmla="*/ 2096 h 11620"/>
                          <a:gd name="connsiteX15" fmla="*/ 5281 w 11153"/>
                          <a:gd name="connsiteY15" fmla="*/ 5143 h 11620"/>
                          <a:gd name="connsiteX16" fmla="*/ 5281 w 11153"/>
                          <a:gd name="connsiteY16" fmla="*/ 5334 h 11620"/>
                          <a:gd name="connsiteX17" fmla="*/ 5948 w 11153"/>
                          <a:gd name="connsiteY17" fmla="*/ 4858 h 11620"/>
                          <a:gd name="connsiteX18" fmla="*/ 6424 w 11153"/>
                          <a:gd name="connsiteY18" fmla="*/ 4477 h 11620"/>
                          <a:gd name="connsiteX19" fmla="*/ 7948 w 11153"/>
                          <a:gd name="connsiteY19" fmla="*/ 3620 h 11620"/>
                          <a:gd name="connsiteX20" fmla="*/ 10234 w 11153"/>
                          <a:gd name="connsiteY20" fmla="*/ 4096 h 11620"/>
                          <a:gd name="connsiteX21" fmla="*/ 10234 w 11153"/>
                          <a:gd name="connsiteY21" fmla="*/ 5525 h 11620"/>
                          <a:gd name="connsiteX22" fmla="*/ 9948 w 11153"/>
                          <a:gd name="connsiteY22" fmla="*/ 6001 h 11620"/>
                          <a:gd name="connsiteX23" fmla="*/ 9853 w 11153"/>
                          <a:gd name="connsiteY23" fmla="*/ 6191 h 11620"/>
                          <a:gd name="connsiteX24" fmla="*/ 9663 w 11153"/>
                          <a:gd name="connsiteY24" fmla="*/ 7144 h 11620"/>
                          <a:gd name="connsiteX25" fmla="*/ 10425 w 11153"/>
                          <a:gd name="connsiteY25" fmla="*/ 8477 h 11620"/>
                          <a:gd name="connsiteX26" fmla="*/ 11091 w 11153"/>
                          <a:gd name="connsiteY26" fmla="*/ 9430 h 11620"/>
                          <a:gd name="connsiteX27" fmla="*/ 10996 w 11153"/>
                          <a:gd name="connsiteY27" fmla="*/ 10001 h 11620"/>
                          <a:gd name="connsiteX28" fmla="*/ 10996 w 11153"/>
                          <a:gd name="connsiteY28" fmla="*/ 10097 h 11620"/>
                          <a:gd name="connsiteX29" fmla="*/ 10425 w 11153"/>
                          <a:gd name="connsiteY29" fmla="*/ 10668 h 11620"/>
                          <a:gd name="connsiteX30" fmla="*/ 5662 w 11153"/>
                          <a:gd name="connsiteY30" fmla="*/ 10859 h 11620"/>
                          <a:gd name="connsiteX31" fmla="*/ 3186 w 11153"/>
                          <a:gd name="connsiteY31" fmla="*/ 10859 h 11620"/>
                          <a:gd name="connsiteX32" fmla="*/ 1566 w 11153"/>
                          <a:gd name="connsiteY32" fmla="*/ 11144 h 11620"/>
                          <a:gd name="connsiteX33" fmla="*/ 1376 w 11153"/>
                          <a:gd name="connsiteY33" fmla="*/ 11335 h 11620"/>
                          <a:gd name="connsiteX34" fmla="*/ 1090 w 11153"/>
                          <a:gd name="connsiteY34" fmla="*/ 11621 h 11620"/>
                          <a:gd name="connsiteX35" fmla="*/ 4233 w 11153"/>
                          <a:gd name="connsiteY35" fmla="*/ 9525 h 11620"/>
                          <a:gd name="connsiteX36" fmla="*/ 5376 w 11153"/>
                          <a:gd name="connsiteY36" fmla="*/ 9525 h 11620"/>
                          <a:gd name="connsiteX37" fmla="*/ 9853 w 11153"/>
                          <a:gd name="connsiteY37" fmla="*/ 9716 h 11620"/>
                          <a:gd name="connsiteX38" fmla="*/ 9567 w 11153"/>
                          <a:gd name="connsiteY38" fmla="*/ 9335 h 11620"/>
                          <a:gd name="connsiteX39" fmla="*/ 8424 w 11153"/>
                          <a:gd name="connsiteY39" fmla="*/ 7525 h 11620"/>
                          <a:gd name="connsiteX40" fmla="*/ 8805 w 11153"/>
                          <a:gd name="connsiteY40" fmla="*/ 5429 h 11620"/>
                          <a:gd name="connsiteX41" fmla="*/ 8996 w 11153"/>
                          <a:gd name="connsiteY41" fmla="*/ 5048 h 11620"/>
                          <a:gd name="connsiteX42" fmla="*/ 8710 w 11153"/>
                          <a:gd name="connsiteY42" fmla="*/ 5048 h 11620"/>
                          <a:gd name="connsiteX43" fmla="*/ 7662 w 11153"/>
                          <a:gd name="connsiteY43" fmla="*/ 5715 h 11620"/>
                          <a:gd name="connsiteX44" fmla="*/ 7281 w 11153"/>
                          <a:gd name="connsiteY44" fmla="*/ 6001 h 11620"/>
                          <a:gd name="connsiteX45" fmla="*/ 6424 w 11153"/>
                          <a:gd name="connsiteY45" fmla="*/ 6668 h 11620"/>
                          <a:gd name="connsiteX46" fmla="*/ 4519 w 11153"/>
                          <a:gd name="connsiteY46" fmla="*/ 7429 h 11620"/>
                          <a:gd name="connsiteX47" fmla="*/ 4424 w 11153"/>
                          <a:gd name="connsiteY47" fmla="*/ 7429 h 11620"/>
                          <a:gd name="connsiteX48" fmla="*/ 3567 w 11153"/>
                          <a:gd name="connsiteY48" fmla="*/ 6668 h 11620"/>
                          <a:gd name="connsiteX49" fmla="*/ 3567 w 11153"/>
                          <a:gd name="connsiteY49" fmla="*/ 5048 h 11620"/>
                          <a:gd name="connsiteX50" fmla="*/ 3376 w 11153"/>
                          <a:gd name="connsiteY50" fmla="*/ 2572 h 11620"/>
                          <a:gd name="connsiteX51" fmla="*/ 2709 w 11153"/>
                          <a:gd name="connsiteY51" fmla="*/ 1810 h 11620"/>
                          <a:gd name="connsiteX52" fmla="*/ 2138 w 11153"/>
                          <a:gd name="connsiteY52" fmla="*/ 2477 h 11620"/>
                          <a:gd name="connsiteX53" fmla="*/ 1947 w 11153"/>
                          <a:gd name="connsiteY53" fmla="*/ 3810 h 11620"/>
                          <a:gd name="connsiteX54" fmla="*/ 1947 w 11153"/>
                          <a:gd name="connsiteY54" fmla="*/ 4382 h 11620"/>
                          <a:gd name="connsiteX55" fmla="*/ 1947 w 11153"/>
                          <a:gd name="connsiteY55" fmla="*/ 6382 h 11620"/>
                          <a:gd name="connsiteX56" fmla="*/ 2328 w 11153"/>
                          <a:gd name="connsiteY56" fmla="*/ 8096 h 11620"/>
                          <a:gd name="connsiteX57" fmla="*/ 2519 w 11153"/>
                          <a:gd name="connsiteY57" fmla="*/ 8287 h 11620"/>
                          <a:gd name="connsiteX58" fmla="*/ 2995 w 11153"/>
                          <a:gd name="connsiteY58" fmla="*/ 8192 h 11620"/>
                          <a:gd name="connsiteX59" fmla="*/ 3757 w 11153"/>
                          <a:gd name="connsiteY59" fmla="*/ 8192 h 11620"/>
                          <a:gd name="connsiteX60" fmla="*/ 4233 w 11153"/>
                          <a:gd name="connsiteY60" fmla="*/ 8858 h 11620"/>
                          <a:gd name="connsiteX61" fmla="*/ 4233 w 11153"/>
                          <a:gd name="connsiteY61" fmla="*/ 9525 h 1162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</a:cxnLst>
                        <a:rect l="l" t="t" r="r" b="b"/>
                        <a:pathLst>
                          <a:path w="11153" h="11620">
                            <a:moveTo>
                              <a:pt x="1090" y="11621"/>
                            </a:moveTo>
                            <a:cubicBezTo>
                              <a:pt x="995" y="11621"/>
                              <a:pt x="995" y="11621"/>
                              <a:pt x="900" y="11621"/>
                            </a:cubicBezTo>
                            <a:cubicBezTo>
                              <a:pt x="709" y="11621"/>
                              <a:pt x="519" y="11430"/>
                              <a:pt x="328" y="11240"/>
                            </a:cubicBezTo>
                            <a:cubicBezTo>
                              <a:pt x="42" y="10859"/>
                              <a:pt x="233" y="10382"/>
                              <a:pt x="519" y="10097"/>
                            </a:cubicBezTo>
                            <a:cubicBezTo>
                              <a:pt x="519" y="10097"/>
                              <a:pt x="519" y="10097"/>
                              <a:pt x="519" y="10097"/>
                            </a:cubicBezTo>
                            <a:cubicBezTo>
                              <a:pt x="519" y="10097"/>
                              <a:pt x="519" y="10097"/>
                              <a:pt x="519" y="10097"/>
                            </a:cubicBezTo>
                            <a:lnTo>
                              <a:pt x="1090" y="9716"/>
                            </a:lnTo>
                            <a:cubicBezTo>
                              <a:pt x="900" y="9525"/>
                              <a:pt x="709" y="9239"/>
                              <a:pt x="614" y="9144"/>
                            </a:cubicBezTo>
                            <a:cubicBezTo>
                              <a:pt x="233" y="8287"/>
                              <a:pt x="138" y="7525"/>
                              <a:pt x="42" y="6668"/>
                            </a:cubicBezTo>
                            <a:cubicBezTo>
                              <a:pt x="-53" y="5906"/>
                              <a:pt x="42" y="5143"/>
                              <a:pt x="42" y="4382"/>
                            </a:cubicBezTo>
                            <a:cubicBezTo>
                              <a:pt x="42" y="4191"/>
                              <a:pt x="42" y="4001"/>
                              <a:pt x="42" y="3715"/>
                            </a:cubicBezTo>
                            <a:cubicBezTo>
                              <a:pt x="42" y="3143"/>
                              <a:pt x="42" y="2667"/>
                              <a:pt x="233" y="2000"/>
                            </a:cubicBezTo>
                            <a:cubicBezTo>
                              <a:pt x="519" y="1048"/>
                              <a:pt x="1376" y="0"/>
                              <a:pt x="2614" y="0"/>
                            </a:cubicBezTo>
                            <a:cubicBezTo>
                              <a:pt x="2709" y="0"/>
                              <a:pt x="2709" y="0"/>
                              <a:pt x="2805" y="0"/>
                            </a:cubicBezTo>
                            <a:cubicBezTo>
                              <a:pt x="3948" y="95"/>
                              <a:pt x="4805" y="857"/>
                              <a:pt x="5091" y="2096"/>
                            </a:cubicBezTo>
                            <a:cubicBezTo>
                              <a:pt x="5376" y="3143"/>
                              <a:pt x="5376" y="4191"/>
                              <a:pt x="5281" y="5143"/>
                            </a:cubicBezTo>
                            <a:cubicBezTo>
                              <a:pt x="5281" y="5239"/>
                              <a:pt x="5281" y="5334"/>
                              <a:pt x="5281" y="5334"/>
                            </a:cubicBezTo>
                            <a:cubicBezTo>
                              <a:pt x="5472" y="5143"/>
                              <a:pt x="5757" y="5048"/>
                              <a:pt x="5948" y="4858"/>
                            </a:cubicBezTo>
                            <a:cubicBezTo>
                              <a:pt x="6138" y="4763"/>
                              <a:pt x="6234" y="4572"/>
                              <a:pt x="6424" y="4477"/>
                            </a:cubicBezTo>
                            <a:cubicBezTo>
                              <a:pt x="6805" y="4191"/>
                              <a:pt x="7281" y="3810"/>
                              <a:pt x="7948" y="3620"/>
                            </a:cubicBezTo>
                            <a:cubicBezTo>
                              <a:pt x="8901" y="3334"/>
                              <a:pt x="9663" y="3524"/>
                              <a:pt x="10234" y="4096"/>
                            </a:cubicBezTo>
                            <a:cubicBezTo>
                              <a:pt x="10615" y="4763"/>
                              <a:pt x="10425" y="5334"/>
                              <a:pt x="10234" y="5525"/>
                            </a:cubicBezTo>
                            <a:cubicBezTo>
                              <a:pt x="10139" y="5715"/>
                              <a:pt x="10044" y="5810"/>
                              <a:pt x="9948" y="6001"/>
                            </a:cubicBezTo>
                            <a:lnTo>
                              <a:pt x="9853" y="6191"/>
                            </a:lnTo>
                            <a:cubicBezTo>
                              <a:pt x="9663" y="6572"/>
                              <a:pt x="9567" y="6858"/>
                              <a:pt x="9663" y="7144"/>
                            </a:cubicBezTo>
                            <a:cubicBezTo>
                              <a:pt x="9758" y="7620"/>
                              <a:pt x="10044" y="8096"/>
                              <a:pt x="10425" y="8477"/>
                            </a:cubicBezTo>
                            <a:cubicBezTo>
                              <a:pt x="10615" y="8763"/>
                              <a:pt x="10901" y="9144"/>
                              <a:pt x="11091" y="9430"/>
                            </a:cubicBezTo>
                            <a:cubicBezTo>
                              <a:pt x="11187" y="9620"/>
                              <a:pt x="11187" y="9811"/>
                              <a:pt x="10996" y="10001"/>
                            </a:cubicBezTo>
                            <a:cubicBezTo>
                              <a:pt x="10996" y="10001"/>
                              <a:pt x="10996" y="10097"/>
                              <a:pt x="10996" y="10097"/>
                            </a:cubicBezTo>
                            <a:cubicBezTo>
                              <a:pt x="10996" y="10382"/>
                              <a:pt x="10710" y="10573"/>
                              <a:pt x="10425" y="10668"/>
                            </a:cubicBezTo>
                            <a:lnTo>
                              <a:pt x="5662" y="10859"/>
                            </a:lnTo>
                            <a:cubicBezTo>
                              <a:pt x="4900" y="10859"/>
                              <a:pt x="4043" y="10859"/>
                              <a:pt x="3186" y="10859"/>
                            </a:cubicBezTo>
                            <a:cubicBezTo>
                              <a:pt x="2709" y="10859"/>
                              <a:pt x="2043" y="10859"/>
                              <a:pt x="1566" y="11144"/>
                            </a:cubicBezTo>
                            <a:lnTo>
                              <a:pt x="1376" y="11335"/>
                            </a:lnTo>
                            <a:cubicBezTo>
                              <a:pt x="1376" y="11525"/>
                              <a:pt x="1185" y="11621"/>
                              <a:pt x="1090" y="11621"/>
                            </a:cubicBezTo>
                            <a:close/>
                            <a:moveTo>
                              <a:pt x="4233" y="9525"/>
                            </a:moveTo>
                            <a:cubicBezTo>
                              <a:pt x="4614" y="9525"/>
                              <a:pt x="4995" y="9525"/>
                              <a:pt x="5376" y="9525"/>
                            </a:cubicBezTo>
                            <a:lnTo>
                              <a:pt x="9853" y="9716"/>
                            </a:lnTo>
                            <a:cubicBezTo>
                              <a:pt x="9758" y="9620"/>
                              <a:pt x="9663" y="9430"/>
                              <a:pt x="9567" y="9335"/>
                            </a:cubicBezTo>
                            <a:cubicBezTo>
                              <a:pt x="9091" y="8858"/>
                              <a:pt x="8615" y="8287"/>
                              <a:pt x="8424" y="7525"/>
                            </a:cubicBezTo>
                            <a:cubicBezTo>
                              <a:pt x="8139" y="6763"/>
                              <a:pt x="8520" y="6001"/>
                              <a:pt x="8805" y="5429"/>
                            </a:cubicBezTo>
                            <a:cubicBezTo>
                              <a:pt x="8901" y="5334"/>
                              <a:pt x="8901" y="5143"/>
                              <a:pt x="8996" y="5048"/>
                            </a:cubicBezTo>
                            <a:cubicBezTo>
                              <a:pt x="8901" y="5048"/>
                              <a:pt x="8805" y="5048"/>
                              <a:pt x="8710" y="5048"/>
                            </a:cubicBezTo>
                            <a:cubicBezTo>
                              <a:pt x="8329" y="5239"/>
                              <a:pt x="7948" y="5525"/>
                              <a:pt x="7662" y="5715"/>
                            </a:cubicBezTo>
                            <a:lnTo>
                              <a:pt x="7281" y="6001"/>
                            </a:lnTo>
                            <a:cubicBezTo>
                              <a:pt x="6996" y="6191"/>
                              <a:pt x="6710" y="6477"/>
                              <a:pt x="6424" y="6668"/>
                            </a:cubicBezTo>
                            <a:cubicBezTo>
                              <a:pt x="6043" y="6953"/>
                              <a:pt x="5376" y="7429"/>
                              <a:pt x="4519" y="7429"/>
                            </a:cubicBezTo>
                            <a:cubicBezTo>
                              <a:pt x="4519" y="7429"/>
                              <a:pt x="4519" y="7429"/>
                              <a:pt x="4424" y="7429"/>
                            </a:cubicBezTo>
                            <a:cubicBezTo>
                              <a:pt x="3948" y="7429"/>
                              <a:pt x="3567" y="7049"/>
                              <a:pt x="3567" y="6668"/>
                            </a:cubicBezTo>
                            <a:cubicBezTo>
                              <a:pt x="3567" y="6096"/>
                              <a:pt x="3567" y="5525"/>
                              <a:pt x="3567" y="5048"/>
                            </a:cubicBezTo>
                            <a:cubicBezTo>
                              <a:pt x="3567" y="4191"/>
                              <a:pt x="3567" y="3334"/>
                              <a:pt x="3376" y="2572"/>
                            </a:cubicBezTo>
                            <a:cubicBezTo>
                              <a:pt x="3281" y="2096"/>
                              <a:pt x="2805" y="1810"/>
                              <a:pt x="2709" y="1810"/>
                            </a:cubicBezTo>
                            <a:cubicBezTo>
                              <a:pt x="2519" y="1810"/>
                              <a:pt x="2233" y="2096"/>
                              <a:pt x="2138" y="2477"/>
                            </a:cubicBezTo>
                            <a:cubicBezTo>
                              <a:pt x="2043" y="2857"/>
                              <a:pt x="1947" y="3334"/>
                              <a:pt x="1947" y="3810"/>
                            </a:cubicBezTo>
                            <a:cubicBezTo>
                              <a:pt x="1947" y="4001"/>
                              <a:pt x="1947" y="4191"/>
                              <a:pt x="1947" y="4382"/>
                            </a:cubicBezTo>
                            <a:cubicBezTo>
                              <a:pt x="1947" y="5143"/>
                              <a:pt x="1852" y="5810"/>
                              <a:pt x="1947" y="6382"/>
                            </a:cubicBezTo>
                            <a:cubicBezTo>
                              <a:pt x="1947" y="6953"/>
                              <a:pt x="2043" y="7620"/>
                              <a:pt x="2328" y="8096"/>
                            </a:cubicBezTo>
                            <a:cubicBezTo>
                              <a:pt x="2328" y="8192"/>
                              <a:pt x="2424" y="8287"/>
                              <a:pt x="2519" y="8287"/>
                            </a:cubicBezTo>
                            <a:cubicBezTo>
                              <a:pt x="2614" y="8287"/>
                              <a:pt x="2805" y="8287"/>
                              <a:pt x="2995" y="8192"/>
                            </a:cubicBezTo>
                            <a:cubicBezTo>
                              <a:pt x="3281" y="8096"/>
                              <a:pt x="3471" y="8096"/>
                              <a:pt x="3757" y="8192"/>
                            </a:cubicBezTo>
                            <a:cubicBezTo>
                              <a:pt x="3948" y="8477"/>
                              <a:pt x="4138" y="8668"/>
                              <a:pt x="4233" y="8858"/>
                            </a:cubicBezTo>
                            <a:cubicBezTo>
                              <a:pt x="4329" y="9049"/>
                              <a:pt x="4329" y="9335"/>
                              <a:pt x="4233" y="9525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811" name="Graphic 1">
                      <a:extLst>
                        <a:ext uri="{FF2B5EF4-FFF2-40B4-BE49-F238E27FC236}">
                          <a16:creationId xmlns:a16="http://schemas.microsoft.com/office/drawing/2014/main" id="{31E0CF44-35D9-46E2-8035-A1DAEB8B690E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59887" y="3123184"/>
                      <a:ext cx="4695" cy="3396"/>
                      <a:chOff x="5959887" y="3123184"/>
                      <a:chExt cx="4695" cy="3396"/>
                    </a:xfrm>
                    <a:solidFill>
                      <a:srgbClr val="3F1900"/>
                    </a:solidFill>
                  </p:grpSpPr>
                  <p:sp>
                    <p:nvSpPr>
                      <p:cNvPr id="818" name="Freeform: Shape 817">
                        <a:extLst>
                          <a:ext uri="{FF2B5EF4-FFF2-40B4-BE49-F238E27FC236}">
                            <a16:creationId xmlns:a16="http://schemas.microsoft.com/office/drawing/2014/main" id="{023EBBFA-0167-45D1-A383-84E863AFF1A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0458" y="3123723"/>
                        <a:ext cx="3534" cy="2286"/>
                      </a:xfrm>
                      <a:custGeom>
                        <a:avLst/>
                        <a:gdLst>
                          <a:gd name="connsiteX0" fmla="*/ 667 w 3534"/>
                          <a:gd name="connsiteY0" fmla="*/ 0 h 2286"/>
                          <a:gd name="connsiteX1" fmla="*/ 667 w 3534"/>
                          <a:gd name="connsiteY1" fmla="*/ 1143 h 2286"/>
                          <a:gd name="connsiteX2" fmla="*/ 1333 w 3534"/>
                          <a:gd name="connsiteY2" fmla="*/ 1524 h 2286"/>
                          <a:gd name="connsiteX3" fmla="*/ 2476 w 3534"/>
                          <a:gd name="connsiteY3" fmla="*/ 1429 h 2286"/>
                          <a:gd name="connsiteX4" fmla="*/ 3524 w 3534"/>
                          <a:gd name="connsiteY4" fmla="*/ 952 h 2286"/>
                          <a:gd name="connsiteX5" fmla="*/ 2667 w 3534"/>
                          <a:gd name="connsiteY5" fmla="*/ 2000 h 2286"/>
                          <a:gd name="connsiteX6" fmla="*/ 1238 w 3534"/>
                          <a:gd name="connsiteY6" fmla="*/ 2286 h 2286"/>
                          <a:gd name="connsiteX7" fmla="*/ 476 w 3534"/>
                          <a:gd name="connsiteY7" fmla="*/ 2000 h 2286"/>
                          <a:gd name="connsiteX8" fmla="*/ 0 w 3534"/>
                          <a:gd name="connsiteY8" fmla="*/ 1238 h 2286"/>
                          <a:gd name="connsiteX9" fmla="*/ 667 w 3534"/>
                          <a:gd name="connsiteY9" fmla="*/ 0 h 228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3534" h="2286">
                            <a:moveTo>
                              <a:pt x="667" y="0"/>
                            </a:moveTo>
                            <a:cubicBezTo>
                              <a:pt x="667" y="476"/>
                              <a:pt x="476" y="857"/>
                              <a:pt x="667" y="1143"/>
                            </a:cubicBezTo>
                            <a:cubicBezTo>
                              <a:pt x="762" y="1429"/>
                              <a:pt x="1048" y="1429"/>
                              <a:pt x="1333" y="1524"/>
                            </a:cubicBezTo>
                            <a:cubicBezTo>
                              <a:pt x="1715" y="1524"/>
                              <a:pt x="2096" y="1524"/>
                              <a:pt x="2476" y="1429"/>
                            </a:cubicBezTo>
                            <a:cubicBezTo>
                              <a:pt x="2857" y="1333"/>
                              <a:pt x="3334" y="1333"/>
                              <a:pt x="3524" y="952"/>
                            </a:cubicBezTo>
                            <a:cubicBezTo>
                              <a:pt x="3620" y="1429"/>
                              <a:pt x="3048" y="1810"/>
                              <a:pt x="2667" y="2000"/>
                            </a:cubicBezTo>
                            <a:cubicBezTo>
                              <a:pt x="2191" y="2191"/>
                              <a:pt x="1715" y="2286"/>
                              <a:pt x="1238" y="2286"/>
                            </a:cubicBezTo>
                            <a:cubicBezTo>
                              <a:pt x="952" y="2286"/>
                              <a:pt x="667" y="2191"/>
                              <a:pt x="476" y="2000"/>
                            </a:cubicBezTo>
                            <a:cubicBezTo>
                              <a:pt x="191" y="1810"/>
                              <a:pt x="0" y="1524"/>
                              <a:pt x="0" y="1238"/>
                            </a:cubicBezTo>
                            <a:cubicBezTo>
                              <a:pt x="0" y="667"/>
                              <a:pt x="286" y="286"/>
                              <a:pt x="667" y="0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819" name="Freeform: Shape 818">
                        <a:extLst>
                          <a:ext uri="{FF2B5EF4-FFF2-40B4-BE49-F238E27FC236}">
                            <a16:creationId xmlns:a16="http://schemas.microsoft.com/office/drawing/2014/main" id="{91D40F2A-CEF3-440C-A20C-E73253D9BAF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59887" y="3123184"/>
                        <a:ext cx="4695" cy="3396"/>
                      </a:xfrm>
                      <a:custGeom>
                        <a:avLst/>
                        <a:gdLst>
                          <a:gd name="connsiteX0" fmla="*/ 2000 w 4695"/>
                          <a:gd name="connsiteY0" fmla="*/ 3396 h 3396"/>
                          <a:gd name="connsiteX1" fmla="*/ 1715 w 4695"/>
                          <a:gd name="connsiteY1" fmla="*/ 3396 h 3396"/>
                          <a:gd name="connsiteX2" fmla="*/ 667 w 4695"/>
                          <a:gd name="connsiteY2" fmla="*/ 3015 h 3396"/>
                          <a:gd name="connsiteX3" fmla="*/ 0 w 4695"/>
                          <a:gd name="connsiteY3" fmla="*/ 1777 h 3396"/>
                          <a:gd name="connsiteX4" fmla="*/ 857 w 4695"/>
                          <a:gd name="connsiteY4" fmla="*/ 158 h 3396"/>
                          <a:gd name="connsiteX5" fmla="*/ 1524 w 4695"/>
                          <a:gd name="connsiteY5" fmla="*/ 63 h 3396"/>
                          <a:gd name="connsiteX6" fmla="*/ 1810 w 4695"/>
                          <a:gd name="connsiteY6" fmla="*/ 634 h 3396"/>
                          <a:gd name="connsiteX7" fmla="*/ 1810 w 4695"/>
                          <a:gd name="connsiteY7" fmla="*/ 1015 h 3396"/>
                          <a:gd name="connsiteX8" fmla="*/ 1810 w 4695"/>
                          <a:gd name="connsiteY8" fmla="*/ 1491 h 3396"/>
                          <a:gd name="connsiteX9" fmla="*/ 1810 w 4695"/>
                          <a:gd name="connsiteY9" fmla="*/ 1491 h 3396"/>
                          <a:gd name="connsiteX10" fmla="*/ 2096 w 4695"/>
                          <a:gd name="connsiteY10" fmla="*/ 1491 h 3396"/>
                          <a:gd name="connsiteX11" fmla="*/ 3143 w 4695"/>
                          <a:gd name="connsiteY11" fmla="*/ 1396 h 3396"/>
                          <a:gd name="connsiteX12" fmla="*/ 3239 w 4695"/>
                          <a:gd name="connsiteY12" fmla="*/ 1396 h 3396"/>
                          <a:gd name="connsiteX13" fmla="*/ 3810 w 4695"/>
                          <a:gd name="connsiteY13" fmla="*/ 1110 h 3396"/>
                          <a:gd name="connsiteX14" fmla="*/ 4191 w 4695"/>
                          <a:gd name="connsiteY14" fmla="*/ 1015 h 3396"/>
                          <a:gd name="connsiteX15" fmla="*/ 4667 w 4695"/>
                          <a:gd name="connsiteY15" fmla="*/ 1491 h 3396"/>
                          <a:gd name="connsiteX16" fmla="*/ 3524 w 4695"/>
                          <a:gd name="connsiteY16" fmla="*/ 3111 h 3396"/>
                          <a:gd name="connsiteX17" fmla="*/ 2000 w 4695"/>
                          <a:gd name="connsiteY17" fmla="*/ 3396 h 3396"/>
                          <a:gd name="connsiteX18" fmla="*/ 1715 w 4695"/>
                          <a:gd name="connsiteY18" fmla="*/ 1491 h 3396"/>
                          <a:gd name="connsiteX19" fmla="*/ 1715 w 4695"/>
                          <a:gd name="connsiteY19" fmla="*/ 1491 h 3396"/>
                          <a:gd name="connsiteX20" fmla="*/ 1715 w 4695"/>
                          <a:gd name="connsiteY20" fmla="*/ 1491 h 339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</a:cxnLst>
                        <a:rect l="l" t="t" r="r" b="b"/>
                        <a:pathLst>
                          <a:path w="4695" h="3396">
                            <a:moveTo>
                              <a:pt x="2000" y="3396"/>
                            </a:moveTo>
                            <a:cubicBezTo>
                              <a:pt x="1905" y="3396"/>
                              <a:pt x="1810" y="3396"/>
                              <a:pt x="1715" y="3396"/>
                            </a:cubicBezTo>
                            <a:cubicBezTo>
                              <a:pt x="1238" y="3396"/>
                              <a:pt x="953" y="3206"/>
                              <a:pt x="667" y="3015"/>
                            </a:cubicBezTo>
                            <a:cubicBezTo>
                              <a:pt x="286" y="2730"/>
                              <a:pt x="0" y="2253"/>
                              <a:pt x="0" y="1777"/>
                            </a:cubicBezTo>
                            <a:cubicBezTo>
                              <a:pt x="0" y="920"/>
                              <a:pt x="476" y="444"/>
                              <a:pt x="857" y="158"/>
                            </a:cubicBezTo>
                            <a:cubicBezTo>
                              <a:pt x="1048" y="-33"/>
                              <a:pt x="1238" y="-33"/>
                              <a:pt x="1524" y="63"/>
                            </a:cubicBezTo>
                            <a:cubicBezTo>
                              <a:pt x="1715" y="158"/>
                              <a:pt x="1905" y="348"/>
                              <a:pt x="1810" y="634"/>
                            </a:cubicBezTo>
                            <a:cubicBezTo>
                              <a:pt x="1810" y="729"/>
                              <a:pt x="1810" y="920"/>
                              <a:pt x="1810" y="1015"/>
                            </a:cubicBezTo>
                            <a:cubicBezTo>
                              <a:pt x="1810" y="1206"/>
                              <a:pt x="1715" y="1491"/>
                              <a:pt x="1810" y="1491"/>
                            </a:cubicBezTo>
                            <a:lnTo>
                              <a:pt x="1810" y="1491"/>
                            </a:lnTo>
                            <a:cubicBezTo>
                              <a:pt x="1810" y="1491"/>
                              <a:pt x="1905" y="1491"/>
                              <a:pt x="2096" y="1491"/>
                            </a:cubicBezTo>
                            <a:cubicBezTo>
                              <a:pt x="2381" y="1491"/>
                              <a:pt x="2762" y="1491"/>
                              <a:pt x="3143" y="1396"/>
                            </a:cubicBezTo>
                            <a:lnTo>
                              <a:pt x="3239" y="1396"/>
                            </a:lnTo>
                            <a:cubicBezTo>
                              <a:pt x="3524" y="1301"/>
                              <a:pt x="3715" y="1301"/>
                              <a:pt x="3810" y="1110"/>
                            </a:cubicBezTo>
                            <a:cubicBezTo>
                              <a:pt x="3715" y="1015"/>
                              <a:pt x="4001" y="920"/>
                              <a:pt x="4191" y="1015"/>
                            </a:cubicBezTo>
                            <a:cubicBezTo>
                              <a:pt x="4381" y="1015"/>
                              <a:pt x="4572" y="1206"/>
                              <a:pt x="4667" y="1491"/>
                            </a:cubicBezTo>
                            <a:cubicBezTo>
                              <a:pt x="4763" y="1872"/>
                              <a:pt x="4667" y="2539"/>
                              <a:pt x="3524" y="3111"/>
                            </a:cubicBezTo>
                            <a:cubicBezTo>
                              <a:pt x="3048" y="3301"/>
                              <a:pt x="2572" y="3396"/>
                              <a:pt x="2000" y="3396"/>
                            </a:cubicBezTo>
                            <a:close/>
                            <a:moveTo>
                              <a:pt x="1715" y="1491"/>
                            </a:moveTo>
                            <a:lnTo>
                              <a:pt x="1715" y="1491"/>
                            </a:lnTo>
                            <a:lnTo>
                              <a:pt x="1715" y="1491"/>
                            </a:ln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812" name="Graphic 1">
                      <a:extLst>
                        <a:ext uri="{FF2B5EF4-FFF2-40B4-BE49-F238E27FC236}">
                          <a16:creationId xmlns:a16="http://schemas.microsoft.com/office/drawing/2014/main" id="{37B66117-DA80-4C0E-9075-EE5E57931835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60897" y="3122636"/>
                      <a:ext cx="3371" cy="2706"/>
                      <a:chOff x="5960897" y="3122636"/>
                      <a:chExt cx="3371" cy="2706"/>
                    </a:xfrm>
                    <a:solidFill>
                      <a:srgbClr val="3F1900"/>
                    </a:solidFill>
                  </p:grpSpPr>
                  <p:sp>
                    <p:nvSpPr>
                      <p:cNvPr id="816" name="Freeform: Shape 815">
                        <a:extLst>
                          <a:ext uri="{FF2B5EF4-FFF2-40B4-BE49-F238E27FC236}">
                            <a16:creationId xmlns:a16="http://schemas.microsoft.com/office/drawing/2014/main" id="{ABAEF247-D8E8-430E-8E8B-9F808D5959D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1469" y="3123271"/>
                        <a:ext cx="2418" cy="1595"/>
                      </a:xfrm>
                      <a:custGeom>
                        <a:avLst/>
                        <a:gdLst>
                          <a:gd name="connsiteX0" fmla="*/ 37 w 2418"/>
                          <a:gd name="connsiteY0" fmla="*/ 1595 h 1595"/>
                          <a:gd name="connsiteX1" fmla="*/ 228 w 2418"/>
                          <a:gd name="connsiteY1" fmla="*/ 738 h 1595"/>
                          <a:gd name="connsiteX2" fmla="*/ 990 w 2418"/>
                          <a:gd name="connsiteY2" fmla="*/ 71 h 1595"/>
                          <a:gd name="connsiteX3" fmla="*/ 1657 w 2418"/>
                          <a:gd name="connsiteY3" fmla="*/ 71 h 1595"/>
                          <a:gd name="connsiteX4" fmla="*/ 2133 w 2418"/>
                          <a:gd name="connsiteY4" fmla="*/ 357 h 1595"/>
                          <a:gd name="connsiteX5" fmla="*/ 2419 w 2418"/>
                          <a:gd name="connsiteY5" fmla="*/ 833 h 1595"/>
                          <a:gd name="connsiteX6" fmla="*/ 2133 w 2418"/>
                          <a:gd name="connsiteY6" fmla="*/ 1310 h 1595"/>
                          <a:gd name="connsiteX7" fmla="*/ 2038 w 2418"/>
                          <a:gd name="connsiteY7" fmla="*/ 1024 h 1595"/>
                          <a:gd name="connsiteX8" fmla="*/ 1752 w 2418"/>
                          <a:gd name="connsiteY8" fmla="*/ 929 h 1595"/>
                          <a:gd name="connsiteX9" fmla="*/ 1276 w 2418"/>
                          <a:gd name="connsiteY9" fmla="*/ 929 h 1595"/>
                          <a:gd name="connsiteX10" fmla="*/ 37 w 2418"/>
                          <a:gd name="connsiteY10" fmla="*/ 1595 h 159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2418" h="1595">
                            <a:moveTo>
                              <a:pt x="37" y="1595"/>
                            </a:moveTo>
                            <a:cubicBezTo>
                              <a:pt x="-58" y="1310"/>
                              <a:pt x="37" y="1024"/>
                              <a:pt x="228" y="738"/>
                            </a:cubicBezTo>
                            <a:cubicBezTo>
                              <a:pt x="323" y="452"/>
                              <a:pt x="609" y="262"/>
                              <a:pt x="990" y="71"/>
                            </a:cubicBezTo>
                            <a:cubicBezTo>
                              <a:pt x="1180" y="-24"/>
                              <a:pt x="1371" y="-24"/>
                              <a:pt x="1657" y="71"/>
                            </a:cubicBezTo>
                            <a:cubicBezTo>
                              <a:pt x="1847" y="167"/>
                              <a:pt x="2038" y="167"/>
                              <a:pt x="2133" y="357"/>
                            </a:cubicBezTo>
                            <a:cubicBezTo>
                              <a:pt x="2228" y="452"/>
                              <a:pt x="2323" y="643"/>
                              <a:pt x="2419" y="833"/>
                            </a:cubicBezTo>
                            <a:cubicBezTo>
                              <a:pt x="2419" y="1024"/>
                              <a:pt x="2323" y="1214"/>
                              <a:pt x="2133" y="1310"/>
                            </a:cubicBezTo>
                            <a:cubicBezTo>
                              <a:pt x="2133" y="1119"/>
                              <a:pt x="2133" y="1024"/>
                              <a:pt x="2038" y="1024"/>
                            </a:cubicBezTo>
                            <a:cubicBezTo>
                              <a:pt x="1942" y="929"/>
                              <a:pt x="1847" y="929"/>
                              <a:pt x="1752" y="929"/>
                            </a:cubicBezTo>
                            <a:cubicBezTo>
                              <a:pt x="1561" y="833"/>
                              <a:pt x="1466" y="833"/>
                              <a:pt x="1276" y="929"/>
                            </a:cubicBezTo>
                            <a:cubicBezTo>
                              <a:pt x="895" y="929"/>
                              <a:pt x="514" y="1214"/>
                              <a:pt x="37" y="1595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817" name="Freeform: Shape 816">
                        <a:extLst>
                          <a:ext uri="{FF2B5EF4-FFF2-40B4-BE49-F238E27FC236}">
                            <a16:creationId xmlns:a16="http://schemas.microsoft.com/office/drawing/2014/main" id="{86D04A5C-EBA5-4155-B247-BAE4800DAB1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0897" y="3122636"/>
                        <a:ext cx="3371" cy="2706"/>
                      </a:xfrm>
                      <a:custGeom>
                        <a:avLst/>
                        <a:gdLst>
                          <a:gd name="connsiteX0" fmla="*/ 609 w 3371"/>
                          <a:gd name="connsiteY0" fmla="*/ 2706 h 2706"/>
                          <a:gd name="connsiteX1" fmla="*/ 418 w 3371"/>
                          <a:gd name="connsiteY1" fmla="*/ 2706 h 2706"/>
                          <a:gd name="connsiteX2" fmla="*/ 37 w 3371"/>
                          <a:gd name="connsiteY2" fmla="*/ 2325 h 2706"/>
                          <a:gd name="connsiteX3" fmla="*/ 228 w 3371"/>
                          <a:gd name="connsiteY3" fmla="*/ 1087 h 2706"/>
                          <a:gd name="connsiteX4" fmla="*/ 1180 w 3371"/>
                          <a:gd name="connsiteY4" fmla="*/ 135 h 2706"/>
                          <a:gd name="connsiteX5" fmla="*/ 2228 w 3371"/>
                          <a:gd name="connsiteY5" fmla="*/ 39 h 2706"/>
                          <a:gd name="connsiteX6" fmla="*/ 2990 w 3371"/>
                          <a:gd name="connsiteY6" fmla="*/ 516 h 2706"/>
                          <a:gd name="connsiteX7" fmla="*/ 3371 w 3371"/>
                          <a:gd name="connsiteY7" fmla="*/ 1278 h 2706"/>
                          <a:gd name="connsiteX8" fmla="*/ 3181 w 3371"/>
                          <a:gd name="connsiteY8" fmla="*/ 2040 h 2706"/>
                          <a:gd name="connsiteX9" fmla="*/ 2609 w 3371"/>
                          <a:gd name="connsiteY9" fmla="*/ 2325 h 2706"/>
                          <a:gd name="connsiteX10" fmla="*/ 2133 w 3371"/>
                          <a:gd name="connsiteY10" fmla="*/ 2135 h 2706"/>
                          <a:gd name="connsiteX11" fmla="*/ 2038 w 3371"/>
                          <a:gd name="connsiteY11" fmla="*/ 1944 h 2706"/>
                          <a:gd name="connsiteX12" fmla="*/ 1942 w 3371"/>
                          <a:gd name="connsiteY12" fmla="*/ 1944 h 2706"/>
                          <a:gd name="connsiteX13" fmla="*/ 895 w 3371"/>
                          <a:gd name="connsiteY13" fmla="*/ 2706 h 2706"/>
                          <a:gd name="connsiteX14" fmla="*/ 609 w 3371"/>
                          <a:gd name="connsiteY14" fmla="*/ 2706 h 2706"/>
                          <a:gd name="connsiteX15" fmla="*/ 2133 w 3371"/>
                          <a:gd name="connsiteY15" fmla="*/ 1849 h 2706"/>
                          <a:gd name="connsiteX16" fmla="*/ 2323 w 3371"/>
                          <a:gd name="connsiteY16" fmla="*/ 1944 h 2706"/>
                          <a:gd name="connsiteX17" fmla="*/ 2323 w 3371"/>
                          <a:gd name="connsiteY17" fmla="*/ 1373 h 2706"/>
                          <a:gd name="connsiteX18" fmla="*/ 2133 w 3371"/>
                          <a:gd name="connsiteY18" fmla="*/ 1849 h 270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</a:cxnLst>
                        <a:rect l="l" t="t" r="r" b="b"/>
                        <a:pathLst>
                          <a:path w="3371" h="2706">
                            <a:moveTo>
                              <a:pt x="609" y="2706"/>
                            </a:moveTo>
                            <a:cubicBezTo>
                              <a:pt x="514" y="2706"/>
                              <a:pt x="514" y="2706"/>
                              <a:pt x="418" y="2706"/>
                            </a:cubicBezTo>
                            <a:cubicBezTo>
                              <a:pt x="228" y="2611"/>
                              <a:pt x="133" y="2516"/>
                              <a:pt x="37" y="2325"/>
                            </a:cubicBezTo>
                            <a:cubicBezTo>
                              <a:pt x="-58" y="1944"/>
                              <a:pt x="37" y="1563"/>
                              <a:pt x="228" y="1087"/>
                            </a:cubicBezTo>
                            <a:cubicBezTo>
                              <a:pt x="418" y="706"/>
                              <a:pt x="799" y="325"/>
                              <a:pt x="1180" y="135"/>
                            </a:cubicBezTo>
                            <a:cubicBezTo>
                              <a:pt x="1466" y="39"/>
                              <a:pt x="1847" y="-56"/>
                              <a:pt x="2228" y="39"/>
                            </a:cubicBezTo>
                            <a:cubicBezTo>
                              <a:pt x="2419" y="135"/>
                              <a:pt x="2704" y="230"/>
                              <a:pt x="2990" y="516"/>
                            </a:cubicBezTo>
                            <a:cubicBezTo>
                              <a:pt x="3085" y="611"/>
                              <a:pt x="3276" y="897"/>
                              <a:pt x="3371" y="1278"/>
                            </a:cubicBezTo>
                            <a:cubicBezTo>
                              <a:pt x="3371" y="1563"/>
                              <a:pt x="3371" y="1849"/>
                              <a:pt x="3181" y="2040"/>
                            </a:cubicBezTo>
                            <a:cubicBezTo>
                              <a:pt x="2990" y="2230"/>
                              <a:pt x="2800" y="2325"/>
                              <a:pt x="2609" y="2325"/>
                            </a:cubicBezTo>
                            <a:cubicBezTo>
                              <a:pt x="2419" y="2325"/>
                              <a:pt x="2228" y="2230"/>
                              <a:pt x="2133" y="2135"/>
                            </a:cubicBezTo>
                            <a:cubicBezTo>
                              <a:pt x="2038" y="2040"/>
                              <a:pt x="2038" y="1944"/>
                              <a:pt x="2038" y="1944"/>
                            </a:cubicBezTo>
                            <a:cubicBezTo>
                              <a:pt x="2038" y="1944"/>
                              <a:pt x="1942" y="1944"/>
                              <a:pt x="1942" y="1944"/>
                            </a:cubicBezTo>
                            <a:cubicBezTo>
                              <a:pt x="1752" y="2040"/>
                              <a:pt x="1371" y="2325"/>
                              <a:pt x="895" y="2706"/>
                            </a:cubicBezTo>
                            <a:cubicBezTo>
                              <a:pt x="895" y="2706"/>
                              <a:pt x="704" y="2706"/>
                              <a:pt x="609" y="2706"/>
                            </a:cubicBezTo>
                            <a:close/>
                            <a:moveTo>
                              <a:pt x="2133" y="1849"/>
                            </a:moveTo>
                            <a:cubicBezTo>
                              <a:pt x="2133" y="1849"/>
                              <a:pt x="2228" y="1944"/>
                              <a:pt x="2323" y="1944"/>
                            </a:cubicBezTo>
                            <a:lnTo>
                              <a:pt x="2323" y="1373"/>
                            </a:lnTo>
                            <a:lnTo>
                              <a:pt x="2133" y="1849"/>
                            </a:ln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813" name="Graphic 1">
                      <a:extLst>
                        <a:ext uri="{FF2B5EF4-FFF2-40B4-BE49-F238E27FC236}">
                          <a16:creationId xmlns:a16="http://schemas.microsoft.com/office/drawing/2014/main" id="{2525505F-4F01-4521-872C-646CE9FB0130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56243" y="3121613"/>
                      <a:ext cx="17835" cy="9634"/>
                      <a:chOff x="5956243" y="3121613"/>
                      <a:chExt cx="17835" cy="9634"/>
                    </a:xfrm>
                    <a:solidFill>
                      <a:srgbClr val="3F1900"/>
                    </a:solidFill>
                  </p:grpSpPr>
                  <p:sp>
                    <p:nvSpPr>
                      <p:cNvPr id="814" name="Freeform: Shape 813">
                        <a:extLst>
                          <a:ext uri="{FF2B5EF4-FFF2-40B4-BE49-F238E27FC236}">
                            <a16:creationId xmlns:a16="http://schemas.microsoft.com/office/drawing/2014/main" id="{F7673AD6-21F3-4C3C-BE52-6991EEA2859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56720" y="3122089"/>
                        <a:ext cx="16597" cy="8587"/>
                      </a:xfrm>
                      <a:custGeom>
                        <a:avLst/>
                        <a:gdLst>
                          <a:gd name="connsiteX0" fmla="*/ 2691 w 16597"/>
                          <a:gd name="connsiteY0" fmla="*/ 8301 h 8587"/>
                          <a:gd name="connsiteX1" fmla="*/ 500 w 16597"/>
                          <a:gd name="connsiteY1" fmla="*/ 8587 h 8587"/>
                          <a:gd name="connsiteX2" fmla="*/ 310 w 16597"/>
                          <a:gd name="connsiteY2" fmla="*/ 8492 h 8587"/>
                          <a:gd name="connsiteX3" fmla="*/ 310 w 16597"/>
                          <a:gd name="connsiteY3" fmla="*/ 8492 h 8587"/>
                          <a:gd name="connsiteX4" fmla="*/ 119 w 16597"/>
                          <a:gd name="connsiteY4" fmla="*/ 5063 h 8587"/>
                          <a:gd name="connsiteX5" fmla="*/ 1072 w 16597"/>
                          <a:gd name="connsiteY5" fmla="*/ 1729 h 8587"/>
                          <a:gd name="connsiteX6" fmla="*/ 4310 w 16597"/>
                          <a:gd name="connsiteY6" fmla="*/ 110 h 8587"/>
                          <a:gd name="connsiteX7" fmla="*/ 7834 w 16597"/>
                          <a:gd name="connsiteY7" fmla="*/ 110 h 8587"/>
                          <a:gd name="connsiteX8" fmla="*/ 7834 w 16597"/>
                          <a:gd name="connsiteY8" fmla="*/ 110 h 8587"/>
                          <a:gd name="connsiteX9" fmla="*/ 8215 w 16597"/>
                          <a:gd name="connsiteY9" fmla="*/ 396 h 8587"/>
                          <a:gd name="connsiteX10" fmla="*/ 8977 w 16597"/>
                          <a:gd name="connsiteY10" fmla="*/ 2967 h 8587"/>
                          <a:gd name="connsiteX11" fmla="*/ 10882 w 16597"/>
                          <a:gd name="connsiteY11" fmla="*/ 4872 h 8587"/>
                          <a:gd name="connsiteX12" fmla="*/ 16597 w 16597"/>
                          <a:gd name="connsiteY12" fmla="*/ 6015 h 8587"/>
                          <a:gd name="connsiteX13" fmla="*/ 10597 w 16597"/>
                          <a:gd name="connsiteY13" fmla="*/ 5349 h 8587"/>
                          <a:gd name="connsiteX14" fmla="*/ 8311 w 16597"/>
                          <a:gd name="connsiteY14" fmla="*/ 3253 h 8587"/>
                          <a:gd name="connsiteX15" fmla="*/ 7453 w 16597"/>
                          <a:gd name="connsiteY15" fmla="*/ 396 h 8587"/>
                          <a:gd name="connsiteX16" fmla="*/ 7834 w 16597"/>
                          <a:gd name="connsiteY16" fmla="*/ 681 h 8587"/>
                          <a:gd name="connsiteX17" fmla="*/ 4405 w 16597"/>
                          <a:gd name="connsiteY17" fmla="*/ 681 h 8587"/>
                          <a:gd name="connsiteX18" fmla="*/ 1643 w 16597"/>
                          <a:gd name="connsiteY18" fmla="*/ 1920 h 8587"/>
                          <a:gd name="connsiteX19" fmla="*/ 595 w 16597"/>
                          <a:gd name="connsiteY19" fmla="*/ 4968 h 8587"/>
                          <a:gd name="connsiteX20" fmla="*/ 500 w 16597"/>
                          <a:gd name="connsiteY20" fmla="*/ 8206 h 8587"/>
                          <a:gd name="connsiteX21" fmla="*/ 310 w 16597"/>
                          <a:gd name="connsiteY21" fmla="*/ 8111 h 8587"/>
                          <a:gd name="connsiteX22" fmla="*/ 2691 w 16597"/>
                          <a:gd name="connsiteY22" fmla="*/ 8301 h 858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</a:cxnLst>
                        <a:rect l="l" t="t" r="r" b="b"/>
                        <a:pathLst>
                          <a:path w="16597" h="8587">
                            <a:moveTo>
                              <a:pt x="2691" y="8301"/>
                            </a:moveTo>
                            <a:cubicBezTo>
                              <a:pt x="1929" y="8301"/>
                              <a:pt x="1167" y="8492"/>
                              <a:pt x="500" y="8587"/>
                            </a:cubicBezTo>
                            <a:cubicBezTo>
                              <a:pt x="405" y="8587"/>
                              <a:pt x="405" y="8587"/>
                              <a:pt x="310" y="8492"/>
                            </a:cubicBezTo>
                            <a:lnTo>
                              <a:pt x="310" y="8492"/>
                            </a:lnTo>
                            <a:cubicBezTo>
                              <a:pt x="-167" y="7349"/>
                              <a:pt x="24" y="6206"/>
                              <a:pt x="119" y="5063"/>
                            </a:cubicBezTo>
                            <a:cubicBezTo>
                              <a:pt x="310" y="3920"/>
                              <a:pt x="405" y="2777"/>
                              <a:pt x="1072" y="1729"/>
                            </a:cubicBezTo>
                            <a:cubicBezTo>
                              <a:pt x="1834" y="586"/>
                              <a:pt x="3167" y="205"/>
                              <a:pt x="4310" y="110"/>
                            </a:cubicBezTo>
                            <a:cubicBezTo>
                              <a:pt x="5548" y="-81"/>
                              <a:pt x="6691" y="15"/>
                              <a:pt x="7834" y="110"/>
                            </a:cubicBezTo>
                            <a:lnTo>
                              <a:pt x="7834" y="110"/>
                            </a:lnTo>
                            <a:cubicBezTo>
                              <a:pt x="8025" y="110"/>
                              <a:pt x="8215" y="300"/>
                              <a:pt x="8215" y="396"/>
                            </a:cubicBezTo>
                            <a:cubicBezTo>
                              <a:pt x="8311" y="1253"/>
                              <a:pt x="8596" y="2205"/>
                              <a:pt x="8977" y="2967"/>
                            </a:cubicBezTo>
                            <a:cubicBezTo>
                              <a:pt x="9358" y="3729"/>
                              <a:pt x="10025" y="4396"/>
                              <a:pt x="10882" y="4872"/>
                            </a:cubicBezTo>
                            <a:cubicBezTo>
                              <a:pt x="12597" y="5634"/>
                              <a:pt x="14692" y="5634"/>
                              <a:pt x="16597" y="6015"/>
                            </a:cubicBezTo>
                            <a:cubicBezTo>
                              <a:pt x="14597" y="5920"/>
                              <a:pt x="12597" y="6111"/>
                              <a:pt x="10597" y="5349"/>
                            </a:cubicBezTo>
                            <a:cubicBezTo>
                              <a:pt x="9644" y="4968"/>
                              <a:pt x="8787" y="4206"/>
                              <a:pt x="8311" y="3253"/>
                            </a:cubicBezTo>
                            <a:cubicBezTo>
                              <a:pt x="7834" y="2396"/>
                              <a:pt x="7549" y="1443"/>
                              <a:pt x="7453" y="396"/>
                            </a:cubicBezTo>
                            <a:lnTo>
                              <a:pt x="7834" y="681"/>
                            </a:lnTo>
                            <a:cubicBezTo>
                              <a:pt x="6691" y="586"/>
                              <a:pt x="5548" y="586"/>
                              <a:pt x="4405" y="681"/>
                            </a:cubicBezTo>
                            <a:cubicBezTo>
                              <a:pt x="3262" y="777"/>
                              <a:pt x="2215" y="1062"/>
                              <a:pt x="1643" y="1920"/>
                            </a:cubicBezTo>
                            <a:cubicBezTo>
                              <a:pt x="1072" y="2777"/>
                              <a:pt x="881" y="3825"/>
                              <a:pt x="595" y="4968"/>
                            </a:cubicBezTo>
                            <a:cubicBezTo>
                              <a:pt x="405" y="6015"/>
                              <a:pt x="214" y="7158"/>
                              <a:pt x="500" y="8206"/>
                            </a:cubicBezTo>
                            <a:lnTo>
                              <a:pt x="310" y="8111"/>
                            </a:lnTo>
                            <a:cubicBezTo>
                              <a:pt x="1262" y="8206"/>
                              <a:pt x="2024" y="8206"/>
                              <a:pt x="2691" y="8301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815" name="Freeform: Shape 814">
                        <a:extLst>
                          <a:ext uri="{FF2B5EF4-FFF2-40B4-BE49-F238E27FC236}">
                            <a16:creationId xmlns:a16="http://schemas.microsoft.com/office/drawing/2014/main" id="{873DA242-C029-41F8-9B42-7B35F83A40D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56243" y="3121613"/>
                        <a:ext cx="17835" cy="9634"/>
                      </a:xfrm>
                      <a:custGeom>
                        <a:avLst/>
                        <a:gdLst>
                          <a:gd name="connsiteX0" fmla="*/ 976 w 17835"/>
                          <a:gd name="connsiteY0" fmla="*/ 9635 h 9634"/>
                          <a:gd name="connsiteX1" fmla="*/ 310 w 17835"/>
                          <a:gd name="connsiteY1" fmla="*/ 9254 h 9634"/>
                          <a:gd name="connsiteX2" fmla="*/ 119 w 17835"/>
                          <a:gd name="connsiteY2" fmla="*/ 5634 h 9634"/>
                          <a:gd name="connsiteX3" fmla="*/ 214 w 17835"/>
                          <a:gd name="connsiteY3" fmla="*/ 5158 h 9634"/>
                          <a:gd name="connsiteX4" fmla="*/ 1167 w 17835"/>
                          <a:gd name="connsiteY4" fmla="*/ 2015 h 9634"/>
                          <a:gd name="connsiteX5" fmla="*/ 4882 w 17835"/>
                          <a:gd name="connsiteY5" fmla="*/ 110 h 9634"/>
                          <a:gd name="connsiteX6" fmla="*/ 8406 w 17835"/>
                          <a:gd name="connsiteY6" fmla="*/ 110 h 9634"/>
                          <a:gd name="connsiteX7" fmla="*/ 8596 w 17835"/>
                          <a:gd name="connsiteY7" fmla="*/ 110 h 9634"/>
                          <a:gd name="connsiteX8" fmla="*/ 9454 w 17835"/>
                          <a:gd name="connsiteY8" fmla="*/ 872 h 9634"/>
                          <a:gd name="connsiteX9" fmla="*/ 10120 w 17835"/>
                          <a:gd name="connsiteY9" fmla="*/ 3348 h 9634"/>
                          <a:gd name="connsiteX10" fmla="*/ 11740 w 17835"/>
                          <a:gd name="connsiteY10" fmla="*/ 4968 h 9634"/>
                          <a:gd name="connsiteX11" fmla="*/ 15359 w 17835"/>
                          <a:gd name="connsiteY11" fmla="*/ 5825 h 9634"/>
                          <a:gd name="connsiteX12" fmla="*/ 17359 w 17835"/>
                          <a:gd name="connsiteY12" fmla="*/ 6111 h 9634"/>
                          <a:gd name="connsiteX13" fmla="*/ 17836 w 17835"/>
                          <a:gd name="connsiteY13" fmla="*/ 6682 h 9634"/>
                          <a:gd name="connsiteX14" fmla="*/ 17264 w 17835"/>
                          <a:gd name="connsiteY14" fmla="*/ 7158 h 9634"/>
                          <a:gd name="connsiteX15" fmla="*/ 15740 w 17835"/>
                          <a:gd name="connsiteY15" fmla="*/ 7063 h 9634"/>
                          <a:gd name="connsiteX16" fmla="*/ 11168 w 17835"/>
                          <a:gd name="connsiteY16" fmla="*/ 6396 h 9634"/>
                          <a:gd name="connsiteX17" fmla="*/ 8596 w 17835"/>
                          <a:gd name="connsiteY17" fmla="*/ 4110 h 9634"/>
                          <a:gd name="connsiteX18" fmla="*/ 7834 w 17835"/>
                          <a:gd name="connsiteY18" fmla="*/ 1920 h 9634"/>
                          <a:gd name="connsiteX19" fmla="*/ 5263 w 17835"/>
                          <a:gd name="connsiteY19" fmla="*/ 1920 h 9634"/>
                          <a:gd name="connsiteX20" fmla="*/ 2881 w 17835"/>
                          <a:gd name="connsiteY20" fmla="*/ 2967 h 9634"/>
                          <a:gd name="connsiteX21" fmla="*/ 1929 w 17835"/>
                          <a:gd name="connsiteY21" fmla="*/ 5634 h 9634"/>
                          <a:gd name="connsiteX22" fmla="*/ 1929 w 17835"/>
                          <a:gd name="connsiteY22" fmla="*/ 5825 h 9634"/>
                          <a:gd name="connsiteX23" fmla="*/ 1548 w 17835"/>
                          <a:gd name="connsiteY23" fmla="*/ 8206 h 9634"/>
                          <a:gd name="connsiteX24" fmla="*/ 3262 w 17835"/>
                          <a:gd name="connsiteY24" fmla="*/ 8206 h 9634"/>
                          <a:gd name="connsiteX25" fmla="*/ 3739 w 17835"/>
                          <a:gd name="connsiteY25" fmla="*/ 8778 h 9634"/>
                          <a:gd name="connsiteX26" fmla="*/ 3167 w 17835"/>
                          <a:gd name="connsiteY26" fmla="*/ 9254 h 9634"/>
                          <a:gd name="connsiteX27" fmla="*/ 1072 w 17835"/>
                          <a:gd name="connsiteY27" fmla="*/ 9540 h 9634"/>
                          <a:gd name="connsiteX28" fmla="*/ 976 w 17835"/>
                          <a:gd name="connsiteY28" fmla="*/ 9635 h 963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</a:cxnLst>
                        <a:rect l="l" t="t" r="r" b="b"/>
                        <a:pathLst>
                          <a:path w="17835" h="9634">
                            <a:moveTo>
                              <a:pt x="976" y="9635"/>
                            </a:moveTo>
                            <a:cubicBezTo>
                              <a:pt x="691" y="9635"/>
                              <a:pt x="405" y="9444"/>
                              <a:pt x="310" y="9254"/>
                            </a:cubicBezTo>
                            <a:cubicBezTo>
                              <a:pt x="-167" y="8016"/>
                              <a:pt x="24" y="6777"/>
                              <a:pt x="119" y="5634"/>
                            </a:cubicBezTo>
                            <a:lnTo>
                              <a:pt x="214" y="5158"/>
                            </a:lnTo>
                            <a:cubicBezTo>
                              <a:pt x="405" y="4206"/>
                              <a:pt x="500" y="3063"/>
                              <a:pt x="1167" y="2015"/>
                            </a:cubicBezTo>
                            <a:cubicBezTo>
                              <a:pt x="1834" y="967"/>
                              <a:pt x="3072" y="300"/>
                              <a:pt x="4882" y="110"/>
                            </a:cubicBezTo>
                            <a:cubicBezTo>
                              <a:pt x="6120" y="-81"/>
                              <a:pt x="7263" y="15"/>
                              <a:pt x="8406" y="110"/>
                            </a:cubicBezTo>
                            <a:lnTo>
                              <a:pt x="8596" y="110"/>
                            </a:lnTo>
                            <a:cubicBezTo>
                              <a:pt x="9073" y="110"/>
                              <a:pt x="9454" y="491"/>
                              <a:pt x="9454" y="872"/>
                            </a:cubicBezTo>
                            <a:cubicBezTo>
                              <a:pt x="9549" y="1824"/>
                              <a:pt x="9835" y="2586"/>
                              <a:pt x="10120" y="3348"/>
                            </a:cubicBezTo>
                            <a:cubicBezTo>
                              <a:pt x="10501" y="4110"/>
                              <a:pt x="11073" y="4587"/>
                              <a:pt x="11740" y="4968"/>
                            </a:cubicBezTo>
                            <a:cubicBezTo>
                              <a:pt x="12787" y="5444"/>
                              <a:pt x="14026" y="5634"/>
                              <a:pt x="15359" y="5825"/>
                            </a:cubicBezTo>
                            <a:cubicBezTo>
                              <a:pt x="16026" y="5920"/>
                              <a:pt x="16693" y="6015"/>
                              <a:pt x="17359" y="6111"/>
                            </a:cubicBezTo>
                            <a:cubicBezTo>
                              <a:pt x="17645" y="6206"/>
                              <a:pt x="17836" y="6396"/>
                              <a:pt x="17836" y="6682"/>
                            </a:cubicBezTo>
                            <a:cubicBezTo>
                              <a:pt x="17836" y="6968"/>
                              <a:pt x="17550" y="7158"/>
                              <a:pt x="17264" y="7158"/>
                            </a:cubicBezTo>
                            <a:cubicBezTo>
                              <a:pt x="16788" y="7158"/>
                              <a:pt x="16216" y="7158"/>
                              <a:pt x="15740" y="7063"/>
                            </a:cubicBezTo>
                            <a:cubicBezTo>
                              <a:pt x="14216" y="7063"/>
                              <a:pt x="12692" y="6968"/>
                              <a:pt x="11168" y="6396"/>
                            </a:cubicBezTo>
                            <a:cubicBezTo>
                              <a:pt x="10025" y="5920"/>
                              <a:pt x="9073" y="5063"/>
                              <a:pt x="8596" y="4110"/>
                            </a:cubicBezTo>
                            <a:cubicBezTo>
                              <a:pt x="8215" y="3444"/>
                              <a:pt x="7930" y="2682"/>
                              <a:pt x="7834" y="1920"/>
                            </a:cubicBezTo>
                            <a:cubicBezTo>
                              <a:pt x="6977" y="1920"/>
                              <a:pt x="6120" y="1920"/>
                              <a:pt x="5263" y="1920"/>
                            </a:cubicBezTo>
                            <a:cubicBezTo>
                              <a:pt x="4024" y="2015"/>
                              <a:pt x="3262" y="2396"/>
                              <a:pt x="2881" y="2967"/>
                            </a:cubicBezTo>
                            <a:cubicBezTo>
                              <a:pt x="2405" y="3729"/>
                              <a:pt x="2119" y="4682"/>
                              <a:pt x="1929" y="5634"/>
                            </a:cubicBezTo>
                            <a:lnTo>
                              <a:pt x="1929" y="5825"/>
                            </a:lnTo>
                            <a:cubicBezTo>
                              <a:pt x="1643" y="6682"/>
                              <a:pt x="1453" y="7444"/>
                              <a:pt x="1548" y="8206"/>
                            </a:cubicBezTo>
                            <a:cubicBezTo>
                              <a:pt x="2215" y="8111"/>
                              <a:pt x="2786" y="8111"/>
                              <a:pt x="3262" y="8206"/>
                            </a:cubicBezTo>
                            <a:cubicBezTo>
                              <a:pt x="3548" y="8206"/>
                              <a:pt x="3739" y="8492"/>
                              <a:pt x="3739" y="8778"/>
                            </a:cubicBezTo>
                            <a:cubicBezTo>
                              <a:pt x="3739" y="9063"/>
                              <a:pt x="3453" y="9254"/>
                              <a:pt x="3167" y="9254"/>
                            </a:cubicBezTo>
                            <a:cubicBezTo>
                              <a:pt x="2500" y="9254"/>
                              <a:pt x="1834" y="9349"/>
                              <a:pt x="1072" y="9540"/>
                            </a:cubicBezTo>
                            <a:cubicBezTo>
                              <a:pt x="1072" y="9635"/>
                              <a:pt x="1072" y="9635"/>
                              <a:pt x="976" y="9635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</p:grpSp>
              <p:grpSp>
                <p:nvGrpSpPr>
                  <p:cNvPr id="787" name="Graphic 1">
                    <a:extLst>
                      <a:ext uri="{FF2B5EF4-FFF2-40B4-BE49-F238E27FC236}">
                        <a16:creationId xmlns:a16="http://schemas.microsoft.com/office/drawing/2014/main" id="{F36EA376-A8A7-44E4-9918-A93BD8A37574}"/>
                      </a:ext>
                    </a:extLst>
                  </p:cNvPr>
                  <p:cNvGrpSpPr/>
                  <p:nvPr/>
                </p:nvGrpSpPr>
                <p:grpSpPr>
                  <a:xfrm>
                    <a:off x="5904070" y="3118389"/>
                    <a:ext cx="14799" cy="14954"/>
                    <a:chOff x="5904070" y="3118389"/>
                    <a:chExt cx="14799" cy="14954"/>
                  </a:xfrm>
                  <a:solidFill>
                    <a:srgbClr val="3F1900"/>
                  </a:solidFill>
                </p:grpSpPr>
                <p:grpSp>
                  <p:nvGrpSpPr>
                    <p:cNvPr id="798" name="Graphic 1">
                      <a:extLst>
                        <a:ext uri="{FF2B5EF4-FFF2-40B4-BE49-F238E27FC236}">
                          <a16:creationId xmlns:a16="http://schemas.microsoft.com/office/drawing/2014/main" id="{CE772732-1682-41C3-9EB0-41F08CD702B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04070" y="3118389"/>
                      <a:ext cx="14799" cy="10858"/>
                      <a:chOff x="5904070" y="3118389"/>
                      <a:chExt cx="14799" cy="10858"/>
                    </a:xfrm>
                    <a:solidFill>
                      <a:srgbClr val="3F1900"/>
                    </a:solidFill>
                  </p:grpSpPr>
                  <p:sp>
                    <p:nvSpPr>
                      <p:cNvPr id="808" name="Freeform: Shape 807">
                        <a:extLst>
                          <a:ext uri="{FF2B5EF4-FFF2-40B4-BE49-F238E27FC236}">
                            <a16:creationId xmlns:a16="http://schemas.microsoft.com/office/drawing/2014/main" id="{071AAC67-0557-4E0D-8E27-57C96629944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4642" y="3119089"/>
                        <a:ext cx="13715" cy="9682"/>
                      </a:xfrm>
                      <a:custGeom>
                        <a:avLst/>
                        <a:gdLst>
                          <a:gd name="connsiteX0" fmla="*/ 1715 w 13715"/>
                          <a:gd name="connsiteY0" fmla="*/ 9492 h 9682"/>
                          <a:gd name="connsiteX1" fmla="*/ 95 w 13715"/>
                          <a:gd name="connsiteY1" fmla="*/ 9683 h 9682"/>
                          <a:gd name="connsiteX2" fmla="*/ 0 w 13715"/>
                          <a:gd name="connsiteY2" fmla="*/ 9588 h 9682"/>
                          <a:gd name="connsiteX3" fmla="*/ 0 w 13715"/>
                          <a:gd name="connsiteY3" fmla="*/ 9588 h 9682"/>
                          <a:gd name="connsiteX4" fmla="*/ 0 w 13715"/>
                          <a:gd name="connsiteY4" fmla="*/ 9588 h 9682"/>
                          <a:gd name="connsiteX5" fmla="*/ 2286 w 13715"/>
                          <a:gd name="connsiteY5" fmla="*/ 6254 h 9682"/>
                          <a:gd name="connsiteX6" fmla="*/ 5429 w 13715"/>
                          <a:gd name="connsiteY6" fmla="*/ 3682 h 9682"/>
                          <a:gd name="connsiteX7" fmla="*/ 7239 w 13715"/>
                          <a:gd name="connsiteY7" fmla="*/ 2539 h 9682"/>
                          <a:gd name="connsiteX8" fmla="*/ 8096 w 13715"/>
                          <a:gd name="connsiteY8" fmla="*/ 2253 h 9682"/>
                          <a:gd name="connsiteX9" fmla="*/ 8287 w 13715"/>
                          <a:gd name="connsiteY9" fmla="*/ 1682 h 9682"/>
                          <a:gd name="connsiteX10" fmla="*/ 8573 w 13715"/>
                          <a:gd name="connsiteY10" fmla="*/ 634 h 9682"/>
                          <a:gd name="connsiteX11" fmla="*/ 9620 w 13715"/>
                          <a:gd name="connsiteY11" fmla="*/ 63 h 9682"/>
                          <a:gd name="connsiteX12" fmla="*/ 10763 w 13715"/>
                          <a:gd name="connsiteY12" fmla="*/ 158 h 9682"/>
                          <a:gd name="connsiteX13" fmla="*/ 11335 w 13715"/>
                          <a:gd name="connsiteY13" fmla="*/ 1110 h 9682"/>
                          <a:gd name="connsiteX14" fmla="*/ 11144 w 13715"/>
                          <a:gd name="connsiteY14" fmla="*/ 920 h 9682"/>
                          <a:gd name="connsiteX15" fmla="*/ 13526 w 13715"/>
                          <a:gd name="connsiteY15" fmla="*/ 1206 h 9682"/>
                          <a:gd name="connsiteX16" fmla="*/ 13526 w 13715"/>
                          <a:gd name="connsiteY16" fmla="*/ 1206 h 9682"/>
                          <a:gd name="connsiteX17" fmla="*/ 13716 w 13715"/>
                          <a:gd name="connsiteY17" fmla="*/ 1015 h 9682"/>
                          <a:gd name="connsiteX18" fmla="*/ 13621 w 13715"/>
                          <a:gd name="connsiteY18" fmla="*/ 1301 h 9682"/>
                          <a:gd name="connsiteX19" fmla="*/ 13621 w 13715"/>
                          <a:gd name="connsiteY19" fmla="*/ 1301 h 9682"/>
                          <a:gd name="connsiteX20" fmla="*/ 11240 w 13715"/>
                          <a:gd name="connsiteY20" fmla="*/ 1396 h 9682"/>
                          <a:gd name="connsiteX21" fmla="*/ 11049 w 13715"/>
                          <a:gd name="connsiteY21" fmla="*/ 1206 h 9682"/>
                          <a:gd name="connsiteX22" fmla="*/ 11049 w 13715"/>
                          <a:gd name="connsiteY22" fmla="*/ 1206 h 9682"/>
                          <a:gd name="connsiteX23" fmla="*/ 9811 w 13715"/>
                          <a:gd name="connsiteY23" fmla="*/ 634 h 9682"/>
                          <a:gd name="connsiteX24" fmla="*/ 9049 w 13715"/>
                          <a:gd name="connsiteY24" fmla="*/ 1777 h 9682"/>
                          <a:gd name="connsiteX25" fmla="*/ 8573 w 13715"/>
                          <a:gd name="connsiteY25" fmla="*/ 2920 h 9682"/>
                          <a:gd name="connsiteX26" fmla="*/ 7525 w 13715"/>
                          <a:gd name="connsiteY26" fmla="*/ 3396 h 9682"/>
                          <a:gd name="connsiteX27" fmla="*/ 6001 w 13715"/>
                          <a:gd name="connsiteY27" fmla="*/ 4444 h 9682"/>
                          <a:gd name="connsiteX28" fmla="*/ 2667 w 13715"/>
                          <a:gd name="connsiteY28" fmla="*/ 6635 h 9682"/>
                          <a:gd name="connsiteX29" fmla="*/ 191 w 13715"/>
                          <a:gd name="connsiteY29" fmla="*/ 9492 h 9682"/>
                          <a:gd name="connsiteX30" fmla="*/ 95 w 13715"/>
                          <a:gd name="connsiteY30" fmla="*/ 9302 h 9682"/>
                          <a:gd name="connsiteX31" fmla="*/ 1715 w 13715"/>
                          <a:gd name="connsiteY31" fmla="*/ 9492 h 968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</a:cxnLst>
                        <a:rect l="l" t="t" r="r" b="b"/>
                        <a:pathLst>
                          <a:path w="13715" h="9682">
                            <a:moveTo>
                              <a:pt x="1715" y="9492"/>
                            </a:moveTo>
                            <a:cubicBezTo>
                              <a:pt x="1143" y="9588"/>
                              <a:pt x="667" y="9588"/>
                              <a:pt x="95" y="9683"/>
                            </a:cubicBezTo>
                            <a:cubicBezTo>
                              <a:pt x="0" y="9683"/>
                              <a:pt x="0" y="9683"/>
                              <a:pt x="0" y="9588"/>
                            </a:cubicBezTo>
                            <a:lnTo>
                              <a:pt x="0" y="9588"/>
                            </a:lnTo>
                            <a:lnTo>
                              <a:pt x="0" y="9588"/>
                            </a:lnTo>
                            <a:cubicBezTo>
                              <a:pt x="286" y="8254"/>
                              <a:pt x="1333" y="7302"/>
                              <a:pt x="2286" y="6254"/>
                            </a:cubicBezTo>
                            <a:cubicBezTo>
                              <a:pt x="3239" y="5301"/>
                              <a:pt x="4382" y="4539"/>
                              <a:pt x="5429" y="3682"/>
                            </a:cubicBezTo>
                            <a:cubicBezTo>
                              <a:pt x="5905" y="3301"/>
                              <a:pt x="6477" y="2825"/>
                              <a:pt x="7239" y="2539"/>
                            </a:cubicBezTo>
                            <a:cubicBezTo>
                              <a:pt x="7620" y="2444"/>
                              <a:pt x="7906" y="2349"/>
                              <a:pt x="8096" y="2253"/>
                            </a:cubicBezTo>
                            <a:cubicBezTo>
                              <a:pt x="8192" y="2253"/>
                              <a:pt x="8287" y="1872"/>
                              <a:pt x="8287" y="1682"/>
                            </a:cubicBezTo>
                            <a:cubicBezTo>
                              <a:pt x="8287" y="1396"/>
                              <a:pt x="8287" y="1015"/>
                              <a:pt x="8573" y="634"/>
                            </a:cubicBezTo>
                            <a:cubicBezTo>
                              <a:pt x="8858" y="253"/>
                              <a:pt x="9334" y="158"/>
                              <a:pt x="9620" y="63"/>
                            </a:cubicBezTo>
                            <a:cubicBezTo>
                              <a:pt x="10001" y="-33"/>
                              <a:pt x="10382" y="-33"/>
                              <a:pt x="10763" y="158"/>
                            </a:cubicBezTo>
                            <a:cubicBezTo>
                              <a:pt x="11240" y="348"/>
                              <a:pt x="11335" y="825"/>
                              <a:pt x="11335" y="1110"/>
                            </a:cubicBezTo>
                            <a:lnTo>
                              <a:pt x="11144" y="920"/>
                            </a:lnTo>
                            <a:cubicBezTo>
                              <a:pt x="11906" y="1015"/>
                              <a:pt x="12764" y="920"/>
                              <a:pt x="13526" y="1206"/>
                            </a:cubicBezTo>
                            <a:lnTo>
                              <a:pt x="13526" y="1206"/>
                            </a:lnTo>
                            <a:lnTo>
                              <a:pt x="13716" y="1015"/>
                            </a:lnTo>
                            <a:lnTo>
                              <a:pt x="13621" y="1301"/>
                            </a:lnTo>
                            <a:cubicBezTo>
                              <a:pt x="13621" y="1301"/>
                              <a:pt x="13621" y="1301"/>
                              <a:pt x="13621" y="1301"/>
                            </a:cubicBezTo>
                            <a:cubicBezTo>
                              <a:pt x="12859" y="1206"/>
                              <a:pt x="12001" y="1301"/>
                              <a:pt x="11240" y="1396"/>
                            </a:cubicBezTo>
                            <a:cubicBezTo>
                              <a:pt x="11144" y="1396"/>
                              <a:pt x="11049" y="1301"/>
                              <a:pt x="11049" y="1206"/>
                            </a:cubicBezTo>
                            <a:lnTo>
                              <a:pt x="11049" y="1206"/>
                            </a:lnTo>
                            <a:cubicBezTo>
                              <a:pt x="10954" y="539"/>
                              <a:pt x="10477" y="444"/>
                              <a:pt x="9811" y="634"/>
                            </a:cubicBezTo>
                            <a:cubicBezTo>
                              <a:pt x="9144" y="825"/>
                              <a:pt x="9049" y="1015"/>
                              <a:pt x="9049" y="1777"/>
                            </a:cubicBezTo>
                            <a:cubicBezTo>
                              <a:pt x="9049" y="2158"/>
                              <a:pt x="9049" y="2539"/>
                              <a:pt x="8573" y="2920"/>
                            </a:cubicBezTo>
                            <a:cubicBezTo>
                              <a:pt x="8192" y="3206"/>
                              <a:pt x="7810" y="3301"/>
                              <a:pt x="7525" y="3396"/>
                            </a:cubicBezTo>
                            <a:cubicBezTo>
                              <a:pt x="6953" y="3587"/>
                              <a:pt x="6477" y="3968"/>
                              <a:pt x="6001" y="4444"/>
                            </a:cubicBezTo>
                            <a:cubicBezTo>
                              <a:pt x="4763" y="5111"/>
                              <a:pt x="3620" y="5778"/>
                              <a:pt x="2667" y="6635"/>
                            </a:cubicBezTo>
                            <a:cubicBezTo>
                              <a:pt x="1715" y="7492"/>
                              <a:pt x="667" y="8349"/>
                              <a:pt x="191" y="9492"/>
                            </a:cubicBezTo>
                            <a:lnTo>
                              <a:pt x="95" y="9302"/>
                            </a:lnTo>
                            <a:cubicBezTo>
                              <a:pt x="667" y="9397"/>
                              <a:pt x="1143" y="9397"/>
                              <a:pt x="1715" y="9492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809" name="Freeform: Shape 808">
                        <a:extLst>
                          <a:ext uri="{FF2B5EF4-FFF2-40B4-BE49-F238E27FC236}">
                            <a16:creationId xmlns:a16="http://schemas.microsoft.com/office/drawing/2014/main" id="{6F1090BD-7162-4A91-B307-3D69455AD46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4070" y="3118389"/>
                        <a:ext cx="14799" cy="10858"/>
                      </a:xfrm>
                      <a:custGeom>
                        <a:avLst/>
                        <a:gdLst>
                          <a:gd name="connsiteX0" fmla="*/ 667 w 14799"/>
                          <a:gd name="connsiteY0" fmla="*/ 10859 h 10858"/>
                          <a:gd name="connsiteX1" fmla="*/ 0 w 14799"/>
                          <a:gd name="connsiteY1" fmla="*/ 10287 h 10858"/>
                          <a:gd name="connsiteX2" fmla="*/ 0 w 14799"/>
                          <a:gd name="connsiteY2" fmla="*/ 10097 h 10858"/>
                          <a:gd name="connsiteX3" fmla="*/ 2000 w 14799"/>
                          <a:gd name="connsiteY3" fmla="*/ 6858 h 10858"/>
                          <a:gd name="connsiteX4" fmla="*/ 2381 w 14799"/>
                          <a:gd name="connsiteY4" fmla="*/ 6477 h 10858"/>
                          <a:gd name="connsiteX5" fmla="*/ 4572 w 14799"/>
                          <a:gd name="connsiteY5" fmla="*/ 4667 h 10858"/>
                          <a:gd name="connsiteX6" fmla="*/ 5524 w 14799"/>
                          <a:gd name="connsiteY6" fmla="*/ 3905 h 10858"/>
                          <a:gd name="connsiteX7" fmla="*/ 7430 w 14799"/>
                          <a:gd name="connsiteY7" fmla="*/ 2667 h 10858"/>
                          <a:gd name="connsiteX8" fmla="*/ 7715 w 14799"/>
                          <a:gd name="connsiteY8" fmla="*/ 2572 h 10858"/>
                          <a:gd name="connsiteX9" fmla="*/ 8191 w 14799"/>
                          <a:gd name="connsiteY9" fmla="*/ 2381 h 10858"/>
                          <a:gd name="connsiteX10" fmla="*/ 8191 w 14799"/>
                          <a:gd name="connsiteY10" fmla="*/ 2381 h 10858"/>
                          <a:gd name="connsiteX11" fmla="*/ 8191 w 14799"/>
                          <a:gd name="connsiteY11" fmla="*/ 2191 h 10858"/>
                          <a:gd name="connsiteX12" fmla="*/ 8191 w 14799"/>
                          <a:gd name="connsiteY12" fmla="*/ 2000 h 10858"/>
                          <a:gd name="connsiteX13" fmla="*/ 8572 w 14799"/>
                          <a:gd name="connsiteY13" fmla="*/ 857 h 10858"/>
                          <a:gd name="connsiteX14" fmla="*/ 10001 w 14799"/>
                          <a:gd name="connsiteY14" fmla="*/ 95 h 10858"/>
                          <a:gd name="connsiteX15" fmla="*/ 11525 w 14799"/>
                          <a:gd name="connsiteY15" fmla="*/ 190 h 10858"/>
                          <a:gd name="connsiteX16" fmla="*/ 12287 w 14799"/>
                          <a:gd name="connsiteY16" fmla="*/ 1048 h 10858"/>
                          <a:gd name="connsiteX17" fmla="*/ 12478 w 14799"/>
                          <a:gd name="connsiteY17" fmla="*/ 1048 h 10858"/>
                          <a:gd name="connsiteX18" fmla="*/ 13811 w 14799"/>
                          <a:gd name="connsiteY18" fmla="*/ 1238 h 10858"/>
                          <a:gd name="connsiteX19" fmla="*/ 14478 w 14799"/>
                          <a:gd name="connsiteY19" fmla="*/ 1143 h 10858"/>
                          <a:gd name="connsiteX20" fmla="*/ 14764 w 14799"/>
                          <a:gd name="connsiteY20" fmla="*/ 1810 h 10858"/>
                          <a:gd name="connsiteX21" fmla="*/ 14573 w 14799"/>
                          <a:gd name="connsiteY21" fmla="*/ 2000 h 10858"/>
                          <a:gd name="connsiteX22" fmla="*/ 14002 w 14799"/>
                          <a:gd name="connsiteY22" fmla="*/ 2381 h 10858"/>
                          <a:gd name="connsiteX23" fmla="*/ 12478 w 14799"/>
                          <a:gd name="connsiteY23" fmla="*/ 2381 h 10858"/>
                          <a:gd name="connsiteX24" fmla="*/ 11620 w 14799"/>
                          <a:gd name="connsiteY24" fmla="*/ 2477 h 10858"/>
                          <a:gd name="connsiteX25" fmla="*/ 10859 w 14799"/>
                          <a:gd name="connsiteY25" fmla="*/ 1905 h 10858"/>
                          <a:gd name="connsiteX26" fmla="*/ 10859 w 14799"/>
                          <a:gd name="connsiteY26" fmla="*/ 1715 h 10858"/>
                          <a:gd name="connsiteX27" fmla="*/ 10859 w 14799"/>
                          <a:gd name="connsiteY27" fmla="*/ 1715 h 10858"/>
                          <a:gd name="connsiteX28" fmla="*/ 10382 w 14799"/>
                          <a:gd name="connsiteY28" fmla="*/ 1810 h 10858"/>
                          <a:gd name="connsiteX29" fmla="*/ 10096 w 14799"/>
                          <a:gd name="connsiteY29" fmla="*/ 1905 h 10858"/>
                          <a:gd name="connsiteX30" fmla="*/ 10096 w 14799"/>
                          <a:gd name="connsiteY30" fmla="*/ 2381 h 10858"/>
                          <a:gd name="connsiteX31" fmla="*/ 10096 w 14799"/>
                          <a:gd name="connsiteY31" fmla="*/ 2572 h 10858"/>
                          <a:gd name="connsiteX32" fmla="*/ 9430 w 14799"/>
                          <a:gd name="connsiteY32" fmla="*/ 4000 h 10858"/>
                          <a:gd name="connsiteX33" fmla="*/ 8477 w 14799"/>
                          <a:gd name="connsiteY33" fmla="*/ 4477 h 10858"/>
                          <a:gd name="connsiteX34" fmla="*/ 8287 w 14799"/>
                          <a:gd name="connsiteY34" fmla="*/ 4572 h 10858"/>
                          <a:gd name="connsiteX35" fmla="*/ 6953 w 14799"/>
                          <a:gd name="connsiteY35" fmla="*/ 5429 h 10858"/>
                          <a:gd name="connsiteX36" fmla="*/ 5524 w 14799"/>
                          <a:gd name="connsiteY36" fmla="*/ 6477 h 10858"/>
                          <a:gd name="connsiteX37" fmla="*/ 3810 w 14799"/>
                          <a:gd name="connsiteY37" fmla="*/ 7811 h 10858"/>
                          <a:gd name="connsiteX38" fmla="*/ 2000 w 14799"/>
                          <a:gd name="connsiteY38" fmla="*/ 9620 h 10858"/>
                          <a:gd name="connsiteX39" fmla="*/ 2572 w 14799"/>
                          <a:gd name="connsiteY39" fmla="*/ 9620 h 10858"/>
                          <a:gd name="connsiteX40" fmla="*/ 3048 w 14799"/>
                          <a:gd name="connsiteY40" fmla="*/ 10097 h 10858"/>
                          <a:gd name="connsiteX41" fmla="*/ 2572 w 14799"/>
                          <a:gd name="connsiteY41" fmla="*/ 10668 h 10858"/>
                          <a:gd name="connsiteX42" fmla="*/ 667 w 14799"/>
                          <a:gd name="connsiteY42" fmla="*/ 10859 h 10858"/>
                          <a:gd name="connsiteX43" fmla="*/ 667 w 14799"/>
                          <a:gd name="connsiteY43" fmla="*/ 10859 h 1085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</a:cxnLst>
                        <a:rect l="l" t="t" r="r" b="b"/>
                        <a:pathLst>
                          <a:path w="14799" h="10858">
                            <a:moveTo>
                              <a:pt x="667" y="10859"/>
                            </a:moveTo>
                            <a:cubicBezTo>
                              <a:pt x="286" y="10859"/>
                              <a:pt x="0" y="10573"/>
                              <a:pt x="0" y="10287"/>
                            </a:cubicBezTo>
                            <a:cubicBezTo>
                              <a:pt x="0" y="10287"/>
                              <a:pt x="0" y="10192"/>
                              <a:pt x="0" y="10097"/>
                            </a:cubicBezTo>
                            <a:cubicBezTo>
                              <a:pt x="286" y="8668"/>
                              <a:pt x="1238" y="7715"/>
                              <a:pt x="2000" y="6858"/>
                            </a:cubicBezTo>
                            <a:lnTo>
                              <a:pt x="2381" y="6477"/>
                            </a:lnTo>
                            <a:cubicBezTo>
                              <a:pt x="3048" y="5810"/>
                              <a:pt x="3810" y="5239"/>
                              <a:pt x="4572" y="4667"/>
                            </a:cubicBezTo>
                            <a:cubicBezTo>
                              <a:pt x="4953" y="4382"/>
                              <a:pt x="5239" y="4191"/>
                              <a:pt x="5524" y="3905"/>
                            </a:cubicBezTo>
                            <a:cubicBezTo>
                              <a:pt x="6001" y="3524"/>
                              <a:pt x="6667" y="3048"/>
                              <a:pt x="7430" y="2667"/>
                            </a:cubicBezTo>
                            <a:lnTo>
                              <a:pt x="7715" y="2572"/>
                            </a:lnTo>
                            <a:cubicBezTo>
                              <a:pt x="7906" y="2477"/>
                              <a:pt x="8096" y="2477"/>
                              <a:pt x="8191" y="2381"/>
                            </a:cubicBezTo>
                            <a:lnTo>
                              <a:pt x="8191" y="2381"/>
                            </a:lnTo>
                            <a:cubicBezTo>
                              <a:pt x="8191" y="2381"/>
                              <a:pt x="8191" y="2286"/>
                              <a:pt x="8191" y="2191"/>
                            </a:cubicBezTo>
                            <a:cubicBezTo>
                              <a:pt x="8191" y="2096"/>
                              <a:pt x="8191" y="2000"/>
                              <a:pt x="8191" y="2000"/>
                            </a:cubicBezTo>
                            <a:cubicBezTo>
                              <a:pt x="8191" y="1715"/>
                              <a:pt x="8287" y="1333"/>
                              <a:pt x="8572" y="857"/>
                            </a:cubicBezTo>
                            <a:cubicBezTo>
                              <a:pt x="8954" y="286"/>
                              <a:pt x="9620" y="95"/>
                              <a:pt x="10001" y="95"/>
                            </a:cubicBezTo>
                            <a:cubicBezTo>
                              <a:pt x="10382" y="0"/>
                              <a:pt x="10954" y="-95"/>
                              <a:pt x="11525" y="190"/>
                            </a:cubicBezTo>
                            <a:cubicBezTo>
                              <a:pt x="11906" y="381"/>
                              <a:pt x="12192" y="667"/>
                              <a:pt x="12287" y="1048"/>
                            </a:cubicBezTo>
                            <a:cubicBezTo>
                              <a:pt x="12383" y="1048"/>
                              <a:pt x="12383" y="1048"/>
                              <a:pt x="12478" y="1048"/>
                            </a:cubicBezTo>
                            <a:cubicBezTo>
                              <a:pt x="12954" y="1048"/>
                              <a:pt x="13335" y="1143"/>
                              <a:pt x="13811" y="1238"/>
                            </a:cubicBezTo>
                            <a:cubicBezTo>
                              <a:pt x="14002" y="1048"/>
                              <a:pt x="14192" y="1048"/>
                              <a:pt x="14478" y="1143"/>
                            </a:cubicBezTo>
                            <a:cubicBezTo>
                              <a:pt x="14764" y="1238"/>
                              <a:pt x="14859" y="1524"/>
                              <a:pt x="14764" y="1810"/>
                            </a:cubicBezTo>
                            <a:lnTo>
                              <a:pt x="14573" y="2000"/>
                            </a:lnTo>
                            <a:cubicBezTo>
                              <a:pt x="14478" y="2191"/>
                              <a:pt x="14287" y="2381"/>
                              <a:pt x="14002" y="2381"/>
                            </a:cubicBezTo>
                            <a:cubicBezTo>
                              <a:pt x="13430" y="2286"/>
                              <a:pt x="12954" y="2381"/>
                              <a:pt x="12478" y="2381"/>
                            </a:cubicBezTo>
                            <a:cubicBezTo>
                              <a:pt x="12192" y="2381"/>
                              <a:pt x="11906" y="2381"/>
                              <a:pt x="11620" y="2477"/>
                            </a:cubicBezTo>
                            <a:cubicBezTo>
                              <a:pt x="11239" y="2477"/>
                              <a:pt x="10954" y="2191"/>
                              <a:pt x="10859" y="1905"/>
                            </a:cubicBezTo>
                            <a:cubicBezTo>
                              <a:pt x="10859" y="1715"/>
                              <a:pt x="10859" y="1715"/>
                              <a:pt x="10859" y="1715"/>
                            </a:cubicBezTo>
                            <a:lnTo>
                              <a:pt x="10859" y="1715"/>
                            </a:lnTo>
                            <a:cubicBezTo>
                              <a:pt x="10859" y="1715"/>
                              <a:pt x="10763" y="1619"/>
                              <a:pt x="10382" y="1810"/>
                            </a:cubicBezTo>
                            <a:cubicBezTo>
                              <a:pt x="10096" y="1905"/>
                              <a:pt x="10096" y="1905"/>
                              <a:pt x="10096" y="1905"/>
                            </a:cubicBezTo>
                            <a:cubicBezTo>
                              <a:pt x="10096" y="1905"/>
                              <a:pt x="10096" y="2096"/>
                              <a:pt x="10096" y="2381"/>
                            </a:cubicBezTo>
                            <a:cubicBezTo>
                              <a:pt x="10096" y="2381"/>
                              <a:pt x="10096" y="2477"/>
                              <a:pt x="10096" y="2572"/>
                            </a:cubicBezTo>
                            <a:cubicBezTo>
                              <a:pt x="10096" y="2953"/>
                              <a:pt x="10001" y="3429"/>
                              <a:pt x="9430" y="4000"/>
                            </a:cubicBezTo>
                            <a:cubicBezTo>
                              <a:pt x="9049" y="4286"/>
                              <a:pt x="8668" y="4382"/>
                              <a:pt x="8477" y="4477"/>
                            </a:cubicBezTo>
                            <a:lnTo>
                              <a:pt x="8287" y="4572"/>
                            </a:lnTo>
                            <a:cubicBezTo>
                              <a:pt x="7810" y="4763"/>
                              <a:pt x="7430" y="5143"/>
                              <a:pt x="6953" y="5429"/>
                            </a:cubicBezTo>
                            <a:cubicBezTo>
                              <a:pt x="6477" y="5810"/>
                              <a:pt x="6001" y="6191"/>
                              <a:pt x="5524" y="6477"/>
                            </a:cubicBezTo>
                            <a:cubicBezTo>
                              <a:pt x="4858" y="6953"/>
                              <a:pt x="4286" y="7334"/>
                              <a:pt x="3810" y="7811"/>
                            </a:cubicBezTo>
                            <a:cubicBezTo>
                              <a:pt x="3143" y="8382"/>
                              <a:pt x="2477" y="9049"/>
                              <a:pt x="2000" y="9620"/>
                            </a:cubicBezTo>
                            <a:cubicBezTo>
                              <a:pt x="2191" y="9620"/>
                              <a:pt x="2381" y="9620"/>
                              <a:pt x="2572" y="9620"/>
                            </a:cubicBezTo>
                            <a:cubicBezTo>
                              <a:pt x="2857" y="9620"/>
                              <a:pt x="3048" y="9906"/>
                              <a:pt x="3048" y="10097"/>
                            </a:cubicBezTo>
                            <a:cubicBezTo>
                              <a:pt x="3048" y="10382"/>
                              <a:pt x="2857" y="10573"/>
                              <a:pt x="2572" y="10668"/>
                            </a:cubicBezTo>
                            <a:cubicBezTo>
                              <a:pt x="1810" y="10763"/>
                              <a:pt x="1238" y="10859"/>
                              <a:pt x="667" y="10859"/>
                            </a:cubicBezTo>
                            <a:cubicBezTo>
                              <a:pt x="667" y="10859"/>
                              <a:pt x="667" y="10859"/>
                              <a:pt x="667" y="10859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799" name="Graphic 1">
                      <a:extLst>
                        <a:ext uri="{FF2B5EF4-FFF2-40B4-BE49-F238E27FC236}">
                          <a16:creationId xmlns:a16="http://schemas.microsoft.com/office/drawing/2014/main" id="{BD8DE25B-27AB-43C9-A736-A6EA6A01B97C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07499" y="3120580"/>
                      <a:ext cx="7524" cy="8572"/>
                      <a:chOff x="5907499" y="3120580"/>
                      <a:chExt cx="7524" cy="8572"/>
                    </a:xfrm>
                    <a:solidFill>
                      <a:srgbClr val="3F1900"/>
                    </a:solidFill>
                  </p:grpSpPr>
                  <p:sp>
                    <p:nvSpPr>
                      <p:cNvPr id="806" name="Freeform: Shape 805">
                        <a:extLst>
                          <a:ext uri="{FF2B5EF4-FFF2-40B4-BE49-F238E27FC236}">
                            <a16:creationId xmlns:a16="http://schemas.microsoft.com/office/drawing/2014/main" id="{C03EA21C-26E8-4F14-A6EC-EDE0106CC7A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8071" y="3121151"/>
                        <a:ext cx="6421" cy="7448"/>
                      </a:xfrm>
                      <a:custGeom>
                        <a:avLst/>
                        <a:gdLst>
                          <a:gd name="connsiteX0" fmla="*/ 5810 w 6421"/>
                          <a:gd name="connsiteY0" fmla="*/ 0 h 7448"/>
                          <a:gd name="connsiteX1" fmla="*/ 6286 w 6421"/>
                          <a:gd name="connsiteY1" fmla="*/ 1238 h 7448"/>
                          <a:gd name="connsiteX2" fmla="*/ 6382 w 6421"/>
                          <a:gd name="connsiteY2" fmla="*/ 2000 h 7448"/>
                          <a:gd name="connsiteX3" fmla="*/ 6191 w 6421"/>
                          <a:gd name="connsiteY3" fmla="*/ 2667 h 7448"/>
                          <a:gd name="connsiteX4" fmla="*/ 4763 w 6421"/>
                          <a:gd name="connsiteY4" fmla="*/ 4953 h 7448"/>
                          <a:gd name="connsiteX5" fmla="*/ 2762 w 6421"/>
                          <a:gd name="connsiteY5" fmla="*/ 6858 h 7448"/>
                          <a:gd name="connsiteX6" fmla="*/ 0 w 6421"/>
                          <a:gd name="connsiteY6" fmla="*/ 7334 h 7448"/>
                          <a:gd name="connsiteX7" fmla="*/ 2381 w 6421"/>
                          <a:gd name="connsiteY7" fmla="*/ 6382 h 7448"/>
                          <a:gd name="connsiteX8" fmla="*/ 4096 w 6421"/>
                          <a:gd name="connsiteY8" fmla="*/ 4477 h 7448"/>
                          <a:gd name="connsiteX9" fmla="*/ 5715 w 6421"/>
                          <a:gd name="connsiteY9" fmla="*/ 2381 h 7448"/>
                          <a:gd name="connsiteX10" fmla="*/ 6001 w 6421"/>
                          <a:gd name="connsiteY10" fmla="*/ 1334 h 7448"/>
                          <a:gd name="connsiteX11" fmla="*/ 5810 w 6421"/>
                          <a:gd name="connsiteY11" fmla="*/ 0 h 744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</a:cxnLst>
                        <a:rect l="l" t="t" r="r" b="b"/>
                        <a:pathLst>
                          <a:path w="6421" h="7448">
                            <a:moveTo>
                              <a:pt x="5810" y="0"/>
                            </a:moveTo>
                            <a:cubicBezTo>
                              <a:pt x="5905" y="476"/>
                              <a:pt x="6096" y="762"/>
                              <a:pt x="6286" y="1238"/>
                            </a:cubicBezTo>
                            <a:cubicBezTo>
                              <a:pt x="6382" y="1429"/>
                              <a:pt x="6477" y="1715"/>
                              <a:pt x="6382" y="2000"/>
                            </a:cubicBezTo>
                            <a:cubicBezTo>
                              <a:pt x="6382" y="2286"/>
                              <a:pt x="6286" y="2477"/>
                              <a:pt x="6191" y="2667"/>
                            </a:cubicBezTo>
                            <a:cubicBezTo>
                              <a:pt x="5810" y="3524"/>
                              <a:pt x="5239" y="4191"/>
                              <a:pt x="4763" y="4953"/>
                            </a:cubicBezTo>
                            <a:cubicBezTo>
                              <a:pt x="4191" y="5715"/>
                              <a:pt x="3620" y="6382"/>
                              <a:pt x="2762" y="6858"/>
                            </a:cubicBezTo>
                            <a:cubicBezTo>
                              <a:pt x="1905" y="7334"/>
                              <a:pt x="953" y="7620"/>
                              <a:pt x="0" y="7334"/>
                            </a:cubicBezTo>
                            <a:cubicBezTo>
                              <a:pt x="953" y="7239"/>
                              <a:pt x="1715" y="6858"/>
                              <a:pt x="2381" y="6382"/>
                            </a:cubicBezTo>
                            <a:cubicBezTo>
                              <a:pt x="3048" y="5810"/>
                              <a:pt x="3620" y="5144"/>
                              <a:pt x="4096" y="4477"/>
                            </a:cubicBezTo>
                            <a:cubicBezTo>
                              <a:pt x="4572" y="3715"/>
                              <a:pt x="5239" y="3048"/>
                              <a:pt x="5715" y="2381"/>
                            </a:cubicBezTo>
                            <a:cubicBezTo>
                              <a:pt x="5905" y="2000"/>
                              <a:pt x="6096" y="1715"/>
                              <a:pt x="6001" y="1334"/>
                            </a:cubicBezTo>
                            <a:cubicBezTo>
                              <a:pt x="5810" y="857"/>
                              <a:pt x="5715" y="381"/>
                              <a:pt x="5810" y="0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807" name="Freeform: Shape 806">
                        <a:extLst>
                          <a:ext uri="{FF2B5EF4-FFF2-40B4-BE49-F238E27FC236}">
                            <a16:creationId xmlns:a16="http://schemas.microsoft.com/office/drawing/2014/main" id="{439143F3-FC33-4444-8B5A-254B1560686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7499" y="3120580"/>
                        <a:ext cx="7524" cy="8572"/>
                      </a:xfrm>
                      <a:custGeom>
                        <a:avLst/>
                        <a:gdLst>
                          <a:gd name="connsiteX0" fmla="*/ 1334 w 7524"/>
                          <a:gd name="connsiteY0" fmla="*/ 8573 h 8572"/>
                          <a:gd name="connsiteX1" fmla="*/ 381 w 7524"/>
                          <a:gd name="connsiteY1" fmla="*/ 8477 h 8572"/>
                          <a:gd name="connsiteX2" fmla="*/ 0 w 7524"/>
                          <a:gd name="connsiteY2" fmla="*/ 7906 h 8572"/>
                          <a:gd name="connsiteX3" fmla="*/ 476 w 7524"/>
                          <a:gd name="connsiteY3" fmla="*/ 7430 h 8572"/>
                          <a:gd name="connsiteX4" fmla="*/ 2572 w 7524"/>
                          <a:gd name="connsiteY4" fmla="*/ 6572 h 8572"/>
                          <a:gd name="connsiteX5" fmla="*/ 4191 w 7524"/>
                          <a:gd name="connsiteY5" fmla="*/ 4762 h 8572"/>
                          <a:gd name="connsiteX6" fmla="*/ 4953 w 7524"/>
                          <a:gd name="connsiteY6" fmla="*/ 3620 h 8572"/>
                          <a:gd name="connsiteX7" fmla="*/ 5715 w 7524"/>
                          <a:gd name="connsiteY7" fmla="*/ 2572 h 8572"/>
                          <a:gd name="connsiteX8" fmla="*/ 5906 w 7524"/>
                          <a:gd name="connsiteY8" fmla="*/ 1905 h 8572"/>
                          <a:gd name="connsiteX9" fmla="*/ 5810 w 7524"/>
                          <a:gd name="connsiteY9" fmla="*/ 1524 h 8572"/>
                          <a:gd name="connsiteX10" fmla="*/ 5715 w 7524"/>
                          <a:gd name="connsiteY10" fmla="*/ 381 h 8572"/>
                          <a:gd name="connsiteX11" fmla="*/ 6286 w 7524"/>
                          <a:gd name="connsiteY11" fmla="*/ 0 h 8572"/>
                          <a:gd name="connsiteX12" fmla="*/ 6286 w 7524"/>
                          <a:gd name="connsiteY12" fmla="*/ 0 h 8572"/>
                          <a:gd name="connsiteX13" fmla="*/ 6858 w 7524"/>
                          <a:gd name="connsiteY13" fmla="*/ 381 h 8572"/>
                          <a:gd name="connsiteX14" fmla="*/ 7144 w 7524"/>
                          <a:gd name="connsiteY14" fmla="*/ 1143 h 8572"/>
                          <a:gd name="connsiteX15" fmla="*/ 7334 w 7524"/>
                          <a:gd name="connsiteY15" fmla="*/ 1429 h 8572"/>
                          <a:gd name="connsiteX16" fmla="*/ 7525 w 7524"/>
                          <a:gd name="connsiteY16" fmla="*/ 2477 h 8572"/>
                          <a:gd name="connsiteX17" fmla="*/ 7239 w 7524"/>
                          <a:gd name="connsiteY17" fmla="*/ 3334 h 8572"/>
                          <a:gd name="connsiteX18" fmla="*/ 6191 w 7524"/>
                          <a:gd name="connsiteY18" fmla="*/ 4953 h 8572"/>
                          <a:gd name="connsiteX19" fmla="*/ 5715 w 7524"/>
                          <a:gd name="connsiteY19" fmla="*/ 5620 h 8572"/>
                          <a:gd name="connsiteX20" fmla="*/ 3524 w 7524"/>
                          <a:gd name="connsiteY20" fmla="*/ 7715 h 8572"/>
                          <a:gd name="connsiteX21" fmla="*/ 1334 w 7524"/>
                          <a:gd name="connsiteY21" fmla="*/ 8573 h 857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</a:cxnLst>
                        <a:rect l="l" t="t" r="r" b="b"/>
                        <a:pathLst>
                          <a:path w="7524" h="8572">
                            <a:moveTo>
                              <a:pt x="1334" y="8573"/>
                            </a:moveTo>
                            <a:cubicBezTo>
                              <a:pt x="1048" y="8573"/>
                              <a:pt x="667" y="8573"/>
                              <a:pt x="381" y="8477"/>
                            </a:cubicBezTo>
                            <a:cubicBezTo>
                              <a:pt x="95" y="8382"/>
                              <a:pt x="0" y="8192"/>
                              <a:pt x="0" y="7906"/>
                            </a:cubicBezTo>
                            <a:cubicBezTo>
                              <a:pt x="0" y="7620"/>
                              <a:pt x="286" y="7430"/>
                              <a:pt x="476" y="7430"/>
                            </a:cubicBezTo>
                            <a:cubicBezTo>
                              <a:pt x="1238" y="7334"/>
                              <a:pt x="1905" y="7048"/>
                              <a:pt x="2572" y="6572"/>
                            </a:cubicBezTo>
                            <a:cubicBezTo>
                              <a:pt x="3143" y="6096"/>
                              <a:pt x="3620" y="5525"/>
                              <a:pt x="4191" y="4762"/>
                            </a:cubicBezTo>
                            <a:cubicBezTo>
                              <a:pt x="4381" y="4381"/>
                              <a:pt x="4667" y="4000"/>
                              <a:pt x="4953" y="3620"/>
                            </a:cubicBezTo>
                            <a:cubicBezTo>
                              <a:pt x="5239" y="3239"/>
                              <a:pt x="5525" y="2953"/>
                              <a:pt x="5715" y="2572"/>
                            </a:cubicBezTo>
                            <a:cubicBezTo>
                              <a:pt x="5906" y="2191"/>
                              <a:pt x="6001" y="2096"/>
                              <a:pt x="5906" y="1905"/>
                            </a:cubicBezTo>
                            <a:cubicBezTo>
                              <a:pt x="5906" y="1714"/>
                              <a:pt x="5906" y="1619"/>
                              <a:pt x="5810" y="1524"/>
                            </a:cubicBezTo>
                            <a:cubicBezTo>
                              <a:pt x="5715" y="1143"/>
                              <a:pt x="5620" y="762"/>
                              <a:pt x="5715" y="381"/>
                            </a:cubicBezTo>
                            <a:cubicBezTo>
                              <a:pt x="5810" y="95"/>
                              <a:pt x="6001" y="0"/>
                              <a:pt x="6286" y="0"/>
                            </a:cubicBezTo>
                            <a:lnTo>
                              <a:pt x="6286" y="0"/>
                            </a:lnTo>
                            <a:cubicBezTo>
                              <a:pt x="6572" y="0"/>
                              <a:pt x="6763" y="190"/>
                              <a:pt x="6858" y="381"/>
                            </a:cubicBezTo>
                            <a:cubicBezTo>
                              <a:pt x="6953" y="667"/>
                              <a:pt x="7049" y="857"/>
                              <a:pt x="7144" y="1143"/>
                            </a:cubicBezTo>
                            <a:lnTo>
                              <a:pt x="7334" y="1429"/>
                            </a:lnTo>
                            <a:cubicBezTo>
                              <a:pt x="7525" y="1810"/>
                              <a:pt x="7525" y="2191"/>
                              <a:pt x="7525" y="2477"/>
                            </a:cubicBezTo>
                            <a:cubicBezTo>
                              <a:pt x="7430" y="2762"/>
                              <a:pt x="7334" y="3048"/>
                              <a:pt x="7239" y="3334"/>
                            </a:cubicBezTo>
                            <a:cubicBezTo>
                              <a:pt x="6953" y="4000"/>
                              <a:pt x="6572" y="4477"/>
                              <a:pt x="6191" y="4953"/>
                            </a:cubicBezTo>
                            <a:cubicBezTo>
                              <a:pt x="6001" y="5144"/>
                              <a:pt x="5906" y="5429"/>
                              <a:pt x="5715" y="5620"/>
                            </a:cubicBezTo>
                            <a:cubicBezTo>
                              <a:pt x="5239" y="6286"/>
                              <a:pt x="4572" y="7144"/>
                              <a:pt x="3524" y="7715"/>
                            </a:cubicBezTo>
                            <a:cubicBezTo>
                              <a:pt x="2857" y="8287"/>
                              <a:pt x="2096" y="8573"/>
                              <a:pt x="1334" y="8573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800" name="Graphic 1">
                      <a:extLst>
                        <a:ext uri="{FF2B5EF4-FFF2-40B4-BE49-F238E27FC236}">
                          <a16:creationId xmlns:a16="http://schemas.microsoft.com/office/drawing/2014/main" id="{844D40BC-7A0A-440F-BA05-7384D92F2D32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06452" y="3128581"/>
                      <a:ext cx="6798" cy="4762"/>
                      <a:chOff x="5906452" y="3128581"/>
                      <a:chExt cx="6798" cy="4762"/>
                    </a:xfrm>
                    <a:solidFill>
                      <a:srgbClr val="3F1900"/>
                    </a:solidFill>
                  </p:grpSpPr>
                  <p:sp>
                    <p:nvSpPr>
                      <p:cNvPr id="804" name="Freeform: Shape 803">
                        <a:extLst>
                          <a:ext uri="{FF2B5EF4-FFF2-40B4-BE49-F238E27FC236}">
                            <a16:creationId xmlns:a16="http://schemas.microsoft.com/office/drawing/2014/main" id="{CBF97690-07DA-4E3F-9217-3A122D4051D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7023" y="3129057"/>
                        <a:ext cx="5810" cy="3754"/>
                      </a:xfrm>
                      <a:custGeom>
                        <a:avLst/>
                        <a:gdLst>
                          <a:gd name="connsiteX0" fmla="*/ 762 w 5810"/>
                          <a:gd name="connsiteY0" fmla="*/ 0 h 3754"/>
                          <a:gd name="connsiteX1" fmla="*/ 857 w 5810"/>
                          <a:gd name="connsiteY1" fmla="*/ 1715 h 3754"/>
                          <a:gd name="connsiteX2" fmla="*/ 762 w 5810"/>
                          <a:gd name="connsiteY2" fmla="*/ 3334 h 3754"/>
                          <a:gd name="connsiteX3" fmla="*/ 381 w 5810"/>
                          <a:gd name="connsiteY3" fmla="*/ 2953 h 3754"/>
                          <a:gd name="connsiteX4" fmla="*/ 5810 w 5810"/>
                          <a:gd name="connsiteY4" fmla="*/ 2762 h 3754"/>
                          <a:gd name="connsiteX5" fmla="*/ 3143 w 5810"/>
                          <a:gd name="connsiteY5" fmla="*/ 3620 h 3754"/>
                          <a:gd name="connsiteX6" fmla="*/ 381 w 5810"/>
                          <a:gd name="connsiteY6" fmla="*/ 3715 h 3754"/>
                          <a:gd name="connsiteX7" fmla="*/ 381 w 5810"/>
                          <a:gd name="connsiteY7" fmla="*/ 3715 h 3754"/>
                          <a:gd name="connsiteX8" fmla="*/ 0 w 5810"/>
                          <a:gd name="connsiteY8" fmla="*/ 3334 h 3754"/>
                          <a:gd name="connsiteX9" fmla="*/ 762 w 5810"/>
                          <a:gd name="connsiteY9" fmla="*/ 0 h 375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5810" h="3754">
                            <a:moveTo>
                              <a:pt x="762" y="0"/>
                            </a:moveTo>
                            <a:cubicBezTo>
                              <a:pt x="953" y="571"/>
                              <a:pt x="953" y="1143"/>
                              <a:pt x="857" y="1715"/>
                            </a:cubicBezTo>
                            <a:cubicBezTo>
                              <a:pt x="857" y="2286"/>
                              <a:pt x="762" y="2857"/>
                              <a:pt x="762" y="3334"/>
                            </a:cubicBezTo>
                            <a:lnTo>
                              <a:pt x="381" y="2953"/>
                            </a:lnTo>
                            <a:cubicBezTo>
                              <a:pt x="2191" y="2953"/>
                              <a:pt x="3905" y="2953"/>
                              <a:pt x="5810" y="2762"/>
                            </a:cubicBezTo>
                            <a:cubicBezTo>
                              <a:pt x="4953" y="3238"/>
                              <a:pt x="4096" y="3429"/>
                              <a:pt x="3143" y="3620"/>
                            </a:cubicBezTo>
                            <a:cubicBezTo>
                              <a:pt x="2286" y="3715"/>
                              <a:pt x="1333" y="3810"/>
                              <a:pt x="381" y="3715"/>
                            </a:cubicBezTo>
                            <a:lnTo>
                              <a:pt x="381" y="3715"/>
                            </a:lnTo>
                            <a:cubicBezTo>
                              <a:pt x="191" y="3715"/>
                              <a:pt x="0" y="3524"/>
                              <a:pt x="0" y="3334"/>
                            </a:cubicBezTo>
                            <a:cubicBezTo>
                              <a:pt x="0" y="2096"/>
                              <a:pt x="571" y="1143"/>
                              <a:pt x="762" y="0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805" name="Freeform: Shape 804">
                        <a:extLst>
                          <a:ext uri="{FF2B5EF4-FFF2-40B4-BE49-F238E27FC236}">
                            <a16:creationId xmlns:a16="http://schemas.microsoft.com/office/drawing/2014/main" id="{20CC479D-0F84-4B76-9881-A147519BB38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6452" y="3128581"/>
                        <a:ext cx="6798" cy="4762"/>
                      </a:xfrm>
                      <a:custGeom>
                        <a:avLst/>
                        <a:gdLst>
                          <a:gd name="connsiteX0" fmla="*/ 1905 w 6798"/>
                          <a:gd name="connsiteY0" fmla="*/ 4763 h 4762"/>
                          <a:gd name="connsiteX1" fmla="*/ 857 w 6798"/>
                          <a:gd name="connsiteY1" fmla="*/ 4763 h 4762"/>
                          <a:gd name="connsiteX2" fmla="*/ 0 w 6798"/>
                          <a:gd name="connsiteY2" fmla="*/ 3905 h 4762"/>
                          <a:gd name="connsiteX3" fmla="*/ 381 w 6798"/>
                          <a:gd name="connsiteY3" fmla="*/ 1810 h 4762"/>
                          <a:gd name="connsiteX4" fmla="*/ 667 w 6798"/>
                          <a:gd name="connsiteY4" fmla="*/ 476 h 4762"/>
                          <a:gd name="connsiteX5" fmla="*/ 1143 w 6798"/>
                          <a:gd name="connsiteY5" fmla="*/ 0 h 4762"/>
                          <a:gd name="connsiteX6" fmla="*/ 1715 w 6798"/>
                          <a:gd name="connsiteY6" fmla="*/ 381 h 4762"/>
                          <a:gd name="connsiteX7" fmla="*/ 1810 w 6798"/>
                          <a:gd name="connsiteY7" fmla="*/ 2381 h 4762"/>
                          <a:gd name="connsiteX8" fmla="*/ 1810 w 6798"/>
                          <a:gd name="connsiteY8" fmla="*/ 2667 h 4762"/>
                          <a:gd name="connsiteX9" fmla="*/ 1810 w 6798"/>
                          <a:gd name="connsiteY9" fmla="*/ 3048 h 4762"/>
                          <a:gd name="connsiteX10" fmla="*/ 1810 w 6798"/>
                          <a:gd name="connsiteY10" fmla="*/ 3048 h 4762"/>
                          <a:gd name="connsiteX11" fmla="*/ 6191 w 6798"/>
                          <a:gd name="connsiteY11" fmla="*/ 2857 h 4762"/>
                          <a:gd name="connsiteX12" fmla="*/ 6763 w 6798"/>
                          <a:gd name="connsiteY12" fmla="*/ 3238 h 4762"/>
                          <a:gd name="connsiteX13" fmla="*/ 6477 w 6798"/>
                          <a:gd name="connsiteY13" fmla="*/ 3810 h 4762"/>
                          <a:gd name="connsiteX14" fmla="*/ 3619 w 6798"/>
                          <a:gd name="connsiteY14" fmla="*/ 4667 h 4762"/>
                          <a:gd name="connsiteX15" fmla="*/ 1905 w 6798"/>
                          <a:gd name="connsiteY15" fmla="*/ 4763 h 476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6798" h="4762">
                            <a:moveTo>
                              <a:pt x="1905" y="4763"/>
                            </a:moveTo>
                            <a:cubicBezTo>
                              <a:pt x="1524" y="4763"/>
                              <a:pt x="1238" y="4763"/>
                              <a:pt x="857" y="4763"/>
                            </a:cubicBezTo>
                            <a:cubicBezTo>
                              <a:pt x="381" y="4763"/>
                              <a:pt x="0" y="4382"/>
                              <a:pt x="0" y="3905"/>
                            </a:cubicBezTo>
                            <a:cubicBezTo>
                              <a:pt x="0" y="3143"/>
                              <a:pt x="191" y="2381"/>
                              <a:pt x="381" y="1810"/>
                            </a:cubicBezTo>
                            <a:cubicBezTo>
                              <a:pt x="571" y="1333"/>
                              <a:pt x="667" y="952"/>
                              <a:pt x="667" y="476"/>
                            </a:cubicBezTo>
                            <a:cubicBezTo>
                              <a:pt x="667" y="190"/>
                              <a:pt x="857" y="0"/>
                              <a:pt x="1143" y="0"/>
                            </a:cubicBezTo>
                            <a:cubicBezTo>
                              <a:pt x="1429" y="0"/>
                              <a:pt x="1619" y="95"/>
                              <a:pt x="1715" y="381"/>
                            </a:cubicBezTo>
                            <a:cubicBezTo>
                              <a:pt x="1905" y="1048"/>
                              <a:pt x="1905" y="1810"/>
                              <a:pt x="1810" y="2381"/>
                            </a:cubicBezTo>
                            <a:lnTo>
                              <a:pt x="1810" y="2667"/>
                            </a:lnTo>
                            <a:cubicBezTo>
                              <a:pt x="1810" y="2762"/>
                              <a:pt x="1810" y="2953"/>
                              <a:pt x="1810" y="3048"/>
                            </a:cubicBezTo>
                            <a:cubicBezTo>
                              <a:pt x="1810" y="3048"/>
                              <a:pt x="1810" y="3048"/>
                              <a:pt x="1810" y="3048"/>
                            </a:cubicBezTo>
                            <a:cubicBezTo>
                              <a:pt x="3429" y="3048"/>
                              <a:pt x="4858" y="2953"/>
                              <a:pt x="6191" y="2857"/>
                            </a:cubicBezTo>
                            <a:cubicBezTo>
                              <a:pt x="6382" y="2857"/>
                              <a:pt x="6667" y="2953"/>
                              <a:pt x="6763" y="3238"/>
                            </a:cubicBezTo>
                            <a:cubicBezTo>
                              <a:pt x="6858" y="3429"/>
                              <a:pt x="6763" y="3715"/>
                              <a:pt x="6477" y="3810"/>
                            </a:cubicBezTo>
                            <a:cubicBezTo>
                              <a:pt x="5524" y="4286"/>
                              <a:pt x="4477" y="4572"/>
                              <a:pt x="3619" y="4667"/>
                            </a:cubicBezTo>
                            <a:cubicBezTo>
                              <a:pt x="3239" y="4667"/>
                              <a:pt x="2572" y="4763"/>
                              <a:pt x="1905" y="4763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801" name="Graphic 1">
                      <a:extLst>
                        <a:ext uri="{FF2B5EF4-FFF2-40B4-BE49-F238E27FC236}">
                          <a16:creationId xmlns:a16="http://schemas.microsoft.com/office/drawing/2014/main" id="{243FAE76-7220-4CE6-879F-CA662282E4F4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08642" y="3127914"/>
                      <a:ext cx="9905" cy="4571"/>
                      <a:chOff x="5908642" y="3127914"/>
                      <a:chExt cx="9905" cy="4571"/>
                    </a:xfrm>
                    <a:solidFill>
                      <a:srgbClr val="3F1900"/>
                    </a:solidFill>
                  </p:grpSpPr>
                  <p:sp>
                    <p:nvSpPr>
                      <p:cNvPr id="802" name="Freeform: Shape 801">
                        <a:extLst>
                          <a:ext uri="{FF2B5EF4-FFF2-40B4-BE49-F238E27FC236}">
                            <a16:creationId xmlns:a16="http://schemas.microsoft.com/office/drawing/2014/main" id="{E095D4FF-838D-44BB-A058-EFEF0566008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9118" y="3128581"/>
                        <a:ext cx="8572" cy="3333"/>
                      </a:xfrm>
                      <a:custGeom>
                        <a:avLst/>
                        <a:gdLst>
                          <a:gd name="connsiteX0" fmla="*/ 191 w 8572"/>
                          <a:gd name="connsiteY0" fmla="*/ 0 h 3333"/>
                          <a:gd name="connsiteX1" fmla="*/ 476 w 8572"/>
                          <a:gd name="connsiteY1" fmla="*/ 1524 h 3333"/>
                          <a:gd name="connsiteX2" fmla="*/ 667 w 8572"/>
                          <a:gd name="connsiteY2" fmla="*/ 2191 h 3333"/>
                          <a:gd name="connsiteX3" fmla="*/ 1048 w 8572"/>
                          <a:gd name="connsiteY3" fmla="*/ 2953 h 3333"/>
                          <a:gd name="connsiteX4" fmla="*/ 762 w 8572"/>
                          <a:gd name="connsiteY4" fmla="*/ 2667 h 3333"/>
                          <a:gd name="connsiteX5" fmla="*/ 2667 w 8572"/>
                          <a:gd name="connsiteY5" fmla="*/ 2477 h 3333"/>
                          <a:gd name="connsiteX6" fmla="*/ 4667 w 8572"/>
                          <a:gd name="connsiteY6" fmla="*/ 2381 h 3333"/>
                          <a:gd name="connsiteX7" fmla="*/ 8572 w 8572"/>
                          <a:gd name="connsiteY7" fmla="*/ 3143 h 3333"/>
                          <a:gd name="connsiteX8" fmla="*/ 4667 w 8572"/>
                          <a:gd name="connsiteY8" fmla="*/ 3143 h 3333"/>
                          <a:gd name="connsiteX9" fmla="*/ 2762 w 8572"/>
                          <a:gd name="connsiteY9" fmla="*/ 3238 h 3333"/>
                          <a:gd name="connsiteX10" fmla="*/ 762 w 8572"/>
                          <a:gd name="connsiteY10" fmla="*/ 3334 h 3333"/>
                          <a:gd name="connsiteX11" fmla="*/ 667 w 8572"/>
                          <a:gd name="connsiteY11" fmla="*/ 3334 h 3333"/>
                          <a:gd name="connsiteX12" fmla="*/ 381 w 8572"/>
                          <a:gd name="connsiteY12" fmla="*/ 3048 h 3333"/>
                          <a:gd name="connsiteX13" fmla="*/ 381 w 8572"/>
                          <a:gd name="connsiteY13" fmla="*/ 3048 h 3333"/>
                          <a:gd name="connsiteX14" fmla="*/ 95 w 8572"/>
                          <a:gd name="connsiteY14" fmla="*/ 2381 h 3333"/>
                          <a:gd name="connsiteX15" fmla="*/ 0 w 8572"/>
                          <a:gd name="connsiteY15" fmla="*/ 1524 h 3333"/>
                          <a:gd name="connsiteX16" fmla="*/ 191 w 8572"/>
                          <a:gd name="connsiteY16" fmla="*/ 0 h 333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</a:cxnLst>
                        <a:rect l="l" t="t" r="r" b="b"/>
                        <a:pathLst>
                          <a:path w="8572" h="3333">
                            <a:moveTo>
                              <a:pt x="191" y="0"/>
                            </a:moveTo>
                            <a:cubicBezTo>
                              <a:pt x="286" y="476"/>
                              <a:pt x="381" y="1048"/>
                              <a:pt x="476" y="1524"/>
                            </a:cubicBezTo>
                            <a:cubicBezTo>
                              <a:pt x="572" y="1810"/>
                              <a:pt x="572" y="2000"/>
                              <a:pt x="667" y="2191"/>
                            </a:cubicBezTo>
                            <a:cubicBezTo>
                              <a:pt x="762" y="2286"/>
                              <a:pt x="1048" y="2572"/>
                              <a:pt x="1048" y="2953"/>
                            </a:cubicBezTo>
                            <a:lnTo>
                              <a:pt x="762" y="2667"/>
                            </a:lnTo>
                            <a:lnTo>
                              <a:pt x="2667" y="2477"/>
                            </a:lnTo>
                            <a:cubicBezTo>
                              <a:pt x="3334" y="2381"/>
                              <a:pt x="4001" y="2381"/>
                              <a:pt x="4667" y="2381"/>
                            </a:cubicBezTo>
                            <a:cubicBezTo>
                              <a:pt x="6001" y="2477"/>
                              <a:pt x="7334" y="2667"/>
                              <a:pt x="8572" y="3143"/>
                            </a:cubicBezTo>
                            <a:cubicBezTo>
                              <a:pt x="7239" y="3143"/>
                              <a:pt x="5906" y="3143"/>
                              <a:pt x="4667" y="3143"/>
                            </a:cubicBezTo>
                            <a:cubicBezTo>
                              <a:pt x="4001" y="3143"/>
                              <a:pt x="3334" y="3238"/>
                              <a:pt x="2762" y="3238"/>
                            </a:cubicBezTo>
                            <a:cubicBezTo>
                              <a:pt x="2095" y="3334"/>
                              <a:pt x="1429" y="3334"/>
                              <a:pt x="762" y="3334"/>
                            </a:cubicBezTo>
                            <a:lnTo>
                              <a:pt x="667" y="3334"/>
                            </a:lnTo>
                            <a:cubicBezTo>
                              <a:pt x="476" y="3334"/>
                              <a:pt x="381" y="3238"/>
                              <a:pt x="381" y="3048"/>
                            </a:cubicBezTo>
                            <a:lnTo>
                              <a:pt x="381" y="3048"/>
                            </a:lnTo>
                            <a:cubicBezTo>
                              <a:pt x="381" y="2953"/>
                              <a:pt x="286" y="2762"/>
                              <a:pt x="95" y="2381"/>
                            </a:cubicBezTo>
                            <a:cubicBezTo>
                              <a:pt x="0" y="2096"/>
                              <a:pt x="0" y="1810"/>
                              <a:pt x="0" y="1524"/>
                            </a:cubicBezTo>
                            <a:cubicBezTo>
                              <a:pt x="0" y="1048"/>
                              <a:pt x="95" y="476"/>
                              <a:pt x="191" y="0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803" name="Freeform: Shape 802">
                        <a:extLst>
                          <a:ext uri="{FF2B5EF4-FFF2-40B4-BE49-F238E27FC236}">
                            <a16:creationId xmlns:a16="http://schemas.microsoft.com/office/drawing/2014/main" id="{0492B935-817D-4E65-978C-4CFAF28851F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8642" y="3127914"/>
                        <a:ext cx="9905" cy="4571"/>
                      </a:xfrm>
                      <a:custGeom>
                        <a:avLst/>
                        <a:gdLst>
                          <a:gd name="connsiteX0" fmla="*/ 1524 w 9905"/>
                          <a:gd name="connsiteY0" fmla="*/ 4572 h 4571"/>
                          <a:gd name="connsiteX1" fmla="*/ 1238 w 9905"/>
                          <a:gd name="connsiteY1" fmla="*/ 4572 h 4571"/>
                          <a:gd name="connsiteX2" fmla="*/ 381 w 9905"/>
                          <a:gd name="connsiteY2" fmla="*/ 3715 h 4571"/>
                          <a:gd name="connsiteX3" fmla="*/ 381 w 9905"/>
                          <a:gd name="connsiteY3" fmla="*/ 3619 h 4571"/>
                          <a:gd name="connsiteX4" fmla="*/ 191 w 9905"/>
                          <a:gd name="connsiteY4" fmla="*/ 3238 h 4571"/>
                          <a:gd name="connsiteX5" fmla="*/ 0 w 9905"/>
                          <a:gd name="connsiteY5" fmla="*/ 2191 h 4571"/>
                          <a:gd name="connsiteX6" fmla="*/ 191 w 9905"/>
                          <a:gd name="connsiteY6" fmla="*/ 476 h 4571"/>
                          <a:gd name="connsiteX7" fmla="*/ 762 w 9905"/>
                          <a:gd name="connsiteY7" fmla="*/ 0 h 4571"/>
                          <a:gd name="connsiteX8" fmla="*/ 1333 w 9905"/>
                          <a:gd name="connsiteY8" fmla="*/ 381 h 4571"/>
                          <a:gd name="connsiteX9" fmla="*/ 1524 w 9905"/>
                          <a:gd name="connsiteY9" fmla="*/ 1143 h 4571"/>
                          <a:gd name="connsiteX10" fmla="*/ 1714 w 9905"/>
                          <a:gd name="connsiteY10" fmla="*/ 1905 h 4571"/>
                          <a:gd name="connsiteX11" fmla="*/ 1905 w 9905"/>
                          <a:gd name="connsiteY11" fmla="*/ 2477 h 4571"/>
                          <a:gd name="connsiteX12" fmla="*/ 2000 w 9905"/>
                          <a:gd name="connsiteY12" fmla="*/ 2572 h 4571"/>
                          <a:gd name="connsiteX13" fmla="*/ 3334 w 9905"/>
                          <a:gd name="connsiteY13" fmla="*/ 2477 h 4571"/>
                          <a:gd name="connsiteX14" fmla="*/ 5429 w 9905"/>
                          <a:gd name="connsiteY14" fmla="*/ 2381 h 4571"/>
                          <a:gd name="connsiteX15" fmla="*/ 9525 w 9905"/>
                          <a:gd name="connsiteY15" fmla="*/ 3143 h 4571"/>
                          <a:gd name="connsiteX16" fmla="*/ 9906 w 9905"/>
                          <a:gd name="connsiteY16" fmla="*/ 3715 h 4571"/>
                          <a:gd name="connsiteX17" fmla="*/ 9335 w 9905"/>
                          <a:gd name="connsiteY17" fmla="*/ 4191 h 4571"/>
                          <a:gd name="connsiteX18" fmla="*/ 9335 w 9905"/>
                          <a:gd name="connsiteY18" fmla="*/ 4191 h 4571"/>
                          <a:gd name="connsiteX19" fmla="*/ 5429 w 9905"/>
                          <a:gd name="connsiteY19" fmla="*/ 4191 h 4571"/>
                          <a:gd name="connsiteX20" fmla="*/ 3524 w 9905"/>
                          <a:gd name="connsiteY20" fmla="*/ 4286 h 4571"/>
                          <a:gd name="connsiteX21" fmla="*/ 1524 w 9905"/>
                          <a:gd name="connsiteY21" fmla="*/ 4572 h 457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</a:cxnLst>
                        <a:rect l="l" t="t" r="r" b="b"/>
                        <a:pathLst>
                          <a:path w="9905" h="4571">
                            <a:moveTo>
                              <a:pt x="1524" y="4572"/>
                            </a:moveTo>
                            <a:cubicBezTo>
                              <a:pt x="1429" y="4572"/>
                              <a:pt x="1333" y="4572"/>
                              <a:pt x="1238" y="4572"/>
                            </a:cubicBezTo>
                            <a:cubicBezTo>
                              <a:pt x="762" y="4572"/>
                              <a:pt x="381" y="4191"/>
                              <a:pt x="381" y="3715"/>
                            </a:cubicBezTo>
                            <a:cubicBezTo>
                              <a:pt x="381" y="3715"/>
                              <a:pt x="381" y="3619"/>
                              <a:pt x="381" y="3619"/>
                            </a:cubicBezTo>
                            <a:cubicBezTo>
                              <a:pt x="381" y="3524"/>
                              <a:pt x="286" y="3429"/>
                              <a:pt x="191" y="3238"/>
                            </a:cubicBezTo>
                            <a:cubicBezTo>
                              <a:pt x="95" y="2857"/>
                              <a:pt x="0" y="2477"/>
                              <a:pt x="0" y="2191"/>
                            </a:cubicBezTo>
                            <a:cubicBezTo>
                              <a:pt x="0" y="1619"/>
                              <a:pt x="95" y="1048"/>
                              <a:pt x="191" y="476"/>
                            </a:cubicBezTo>
                            <a:cubicBezTo>
                              <a:pt x="191" y="190"/>
                              <a:pt x="476" y="0"/>
                              <a:pt x="762" y="0"/>
                            </a:cubicBezTo>
                            <a:cubicBezTo>
                              <a:pt x="1048" y="0"/>
                              <a:pt x="1238" y="190"/>
                              <a:pt x="1333" y="381"/>
                            </a:cubicBezTo>
                            <a:cubicBezTo>
                              <a:pt x="1429" y="667"/>
                              <a:pt x="1429" y="857"/>
                              <a:pt x="1524" y="1143"/>
                            </a:cubicBezTo>
                            <a:cubicBezTo>
                              <a:pt x="1524" y="1429"/>
                              <a:pt x="1619" y="1619"/>
                              <a:pt x="1714" y="1905"/>
                            </a:cubicBezTo>
                            <a:cubicBezTo>
                              <a:pt x="1810" y="2191"/>
                              <a:pt x="1810" y="2381"/>
                              <a:pt x="1905" y="2477"/>
                            </a:cubicBezTo>
                            <a:cubicBezTo>
                              <a:pt x="1905" y="2477"/>
                              <a:pt x="2000" y="2572"/>
                              <a:pt x="2000" y="2572"/>
                            </a:cubicBezTo>
                            <a:lnTo>
                              <a:pt x="3334" y="2477"/>
                            </a:lnTo>
                            <a:cubicBezTo>
                              <a:pt x="4001" y="2381"/>
                              <a:pt x="4763" y="2381"/>
                              <a:pt x="5429" y="2381"/>
                            </a:cubicBezTo>
                            <a:cubicBezTo>
                              <a:pt x="6953" y="2477"/>
                              <a:pt x="8287" y="2667"/>
                              <a:pt x="9525" y="3143"/>
                            </a:cubicBezTo>
                            <a:cubicBezTo>
                              <a:pt x="9811" y="3238"/>
                              <a:pt x="9906" y="3524"/>
                              <a:pt x="9906" y="3715"/>
                            </a:cubicBezTo>
                            <a:cubicBezTo>
                              <a:pt x="9811" y="4000"/>
                              <a:pt x="9620" y="4191"/>
                              <a:pt x="9335" y="4191"/>
                            </a:cubicBezTo>
                            <a:cubicBezTo>
                              <a:pt x="9335" y="4191"/>
                              <a:pt x="9335" y="4191"/>
                              <a:pt x="9335" y="4191"/>
                            </a:cubicBezTo>
                            <a:cubicBezTo>
                              <a:pt x="8096" y="4191"/>
                              <a:pt x="6763" y="4191"/>
                              <a:pt x="5429" y="4191"/>
                            </a:cubicBezTo>
                            <a:cubicBezTo>
                              <a:pt x="4763" y="4191"/>
                              <a:pt x="4096" y="4286"/>
                              <a:pt x="3524" y="4286"/>
                            </a:cubicBezTo>
                            <a:cubicBezTo>
                              <a:pt x="2762" y="4572"/>
                              <a:pt x="2095" y="4572"/>
                              <a:pt x="1524" y="4572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</p:grpSp>
              <p:grpSp>
                <p:nvGrpSpPr>
                  <p:cNvPr id="788" name="Graphic 1">
                    <a:extLst>
                      <a:ext uri="{FF2B5EF4-FFF2-40B4-BE49-F238E27FC236}">
                        <a16:creationId xmlns:a16="http://schemas.microsoft.com/office/drawing/2014/main" id="{463789EB-36BB-4859-9CB8-E66A9B5BA712}"/>
                      </a:ext>
                    </a:extLst>
                  </p:cNvPr>
                  <p:cNvGrpSpPr/>
                  <p:nvPr/>
                </p:nvGrpSpPr>
                <p:grpSpPr>
                  <a:xfrm>
                    <a:off x="5902210" y="3145845"/>
                    <a:ext cx="17966" cy="13311"/>
                    <a:chOff x="5902210" y="3145845"/>
                    <a:chExt cx="17966" cy="13311"/>
                  </a:xfrm>
                  <a:solidFill>
                    <a:srgbClr val="3F1900"/>
                  </a:solidFill>
                </p:grpSpPr>
                <p:grpSp>
                  <p:nvGrpSpPr>
                    <p:cNvPr id="789" name="Graphic 1">
                      <a:extLst>
                        <a:ext uri="{FF2B5EF4-FFF2-40B4-BE49-F238E27FC236}">
                          <a16:creationId xmlns:a16="http://schemas.microsoft.com/office/drawing/2014/main" id="{7ED56979-54B1-46F0-93BC-352AC3021570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02210" y="3145845"/>
                      <a:ext cx="11129" cy="5881"/>
                      <a:chOff x="5902210" y="3145845"/>
                      <a:chExt cx="11129" cy="5881"/>
                    </a:xfrm>
                    <a:solidFill>
                      <a:srgbClr val="3F1900"/>
                    </a:solidFill>
                  </p:grpSpPr>
                  <p:sp>
                    <p:nvSpPr>
                      <p:cNvPr id="796" name="Freeform: Shape 795">
                        <a:extLst>
                          <a:ext uri="{FF2B5EF4-FFF2-40B4-BE49-F238E27FC236}">
                            <a16:creationId xmlns:a16="http://schemas.microsoft.com/office/drawing/2014/main" id="{41BBF32C-3A4B-43C8-AD5B-FBB9C391331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2718" y="3146541"/>
                        <a:ext cx="9981" cy="4751"/>
                      </a:xfrm>
                      <a:custGeom>
                        <a:avLst/>
                        <a:gdLst>
                          <a:gd name="connsiteX0" fmla="*/ 6115 w 9981"/>
                          <a:gd name="connsiteY0" fmla="*/ 4710 h 4751"/>
                          <a:gd name="connsiteX1" fmla="*/ 3162 w 9981"/>
                          <a:gd name="connsiteY1" fmla="*/ 4710 h 4751"/>
                          <a:gd name="connsiteX2" fmla="*/ 495 w 9981"/>
                          <a:gd name="connsiteY2" fmla="*/ 3471 h 4751"/>
                          <a:gd name="connsiteX3" fmla="*/ 19 w 9981"/>
                          <a:gd name="connsiteY3" fmla="*/ 1947 h 4751"/>
                          <a:gd name="connsiteX4" fmla="*/ 1066 w 9981"/>
                          <a:gd name="connsiteY4" fmla="*/ 709 h 4751"/>
                          <a:gd name="connsiteX5" fmla="*/ 4019 w 9981"/>
                          <a:gd name="connsiteY5" fmla="*/ 42 h 4751"/>
                          <a:gd name="connsiteX6" fmla="*/ 6972 w 9981"/>
                          <a:gd name="connsiteY6" fmla="*/ 42 h 4751"/>
                          <a:gd name="connsiteX7" fmla="*/ 9734 w 9981"/>
                          <a:gd name="connsiteY7" fmla="*/ 1376 h 4751"/>
                          <a:gd name="connsiteX8" fmla="*/ 8877 w 9981"/>
                          <a:gd name="connsiteY8" fmla="*/ 3948 h 4751"/>
                          <a:gd name="connsiteX9" fmla="*/ 6115 w 9981"/>
                          <a:gd name="connsiteY9" fmla="*/ 4710 h 4751"/>
                          <a:gd name="connsiteX10" fmla="*/ 6115 w 9981"/>
                          <a:gd name="connsiteY10" fmla="*/ 4710 h 4751"/>
                          <a:gd name="connsiteX11" fmla="*/ 8877 w 9981"/>
                          <a:gd name="connsiteY11" fmla="*/ 3852 h 4751"/>
                          <a:gd name="connsiteX12" fmla="*/ 9639 w 9981"/>
                          <a:gd name="connsiteY12" fmla="*/ 2805 h 4751"/>
                          <a:gd name="connsiteX13" fmla="*/ 9448 w 9981"/>
                          <a:gd name="connsiteY13" fmla="*/ 1566 h 4751"/>
                          <a:gd name="connsiteX14" fmla="*/ 6972 w 9981"/>
                          <a:gd name="connsiteY14" fmla="*/ 709 h 4751"/>
                          <a:gd name="connsiteX15" fmla="*/ 4114 w 9981"/>
                          <a:gd name="connsiteY15" fmla="*/ 804 h 4751"/>
                          <a:gd name="connsiteX16" fmla="*/ 1447 w 9981"/>
                          <a:gd name="connsiteY16" fmla="*/ 1281 h 4751"/>
                          <a:gd name="connsiteX17" fmla="*/ 590 w 9981"/>
                          <a:gd name="connsiteY17" fmla="*/ 2043 h 4751"/>
                          <a:gd name="connsiteX18" fmla="*/ 876 w 9981"/>
                          <a:gd name="connsiteY18" fmla="*/ 3186 h 4751"/>
                          <a:gd name="connsiteX19" fmla="*/ 3257 w 9981"/>
                          <a:gd name="connsiteY19" fmla="*/ 4519 h 4751"/>
                          <a:gd name="connsiteX20" fmla="*/ 6115 w 9981"/>
                          <a:gd name="connsiteY20" fmla="*/ 4710 h 475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</a:cxnLst>
                        <a:rect l="l" t="t" r="r" b="b"/>
                        <a:pathLst>
                          <a:path w="9981" h="4751">
                            <a:moveTo>
                              <a:pt x="6115" y="4710"/>
                            </a:moveTo>
                            <a:cubicBezTo>
                              <a:pt x="5162" y="4710"/>
                              <a:pt x="4114" y="4805"/>
                              <a:pt x="3162" y="4710"/>
                            </a:cubicBezTo>
                            <a:cubicBezTo>
                              <a:pt x="2209" y="4614"/>
                              <a:pt x="1162" y="4329"/>
                              <a:pt x="495" y="3471"/>
                            </a:cubicBezTo>
                            <a:cubicBezTo>
                              <a:pt x="209" y="3090"/>
                              <a:pt x="-77" y="2614"/>
                              <a:pt x="19" y="1947"/>
                            </a:cubicBezTo>
                            <a:cubicBezTo>
                              <a:pt x="114" y="1376"/>
                              <a:pt x="685" y="995"/>
                              <a:pt x="1066" y="709"/>
                            </a:cubicBezTo>
                            <a:cubicBezTo>
                              <a:pt x="2019" y="233"/>
                              <a:pt x="3067" y="42"/>
                              <a:pt x="4019" y="42"/>
                            </a:cubicBezTo>
                            <a:cubicBezTo>
                              <a:pt x="4972" y="42"/>
                              <a:pt x="6019" y="-53"/>
                              <a:pt x="6972" y="42"/>
                            </a:cubicBezTo>
                            <a:cubicBezTo>
                              <a:pt x="7924" y="233"/>
                              <a:pt x="9067" y="423"/>
                              <a:pt x="9734" y="1376"/>
                            </a:cubicBezTo>
                            <a:cubicBezTo>
                              <a:pt x="10306" y="2328"/>
                              <a:pt x="9829" y="3567"/>
                              <a:pt x="8877" y="3948"/>
                            </a:cubicBezTo>
                            <a:cubicBezTo>
                              <a:pt x="8115" y="4424"/>
                              <a:pt x="7067" y="4519"/>
                              <a:pt x="6115" y="4710"/>
                            </a:cubicBezTo>
                            <a:close/>
                            <a:moveTo>
                              <a:pt x="6115" y="4710"/>
                            </a:moveTo>
                            <a:cubicBezTo>
                              <a:pt x="7067" y="4614"/>
                              <a:pt x="8115" y="4424"/>
                              <a:pt x="8877" y="3852"/>
                            </a:cubicBezTo>
                            <a:cubicBezTo>
                              <a:pt x="9258" y="3567"/>
                              <a:pt x="9544" y="3186"/>
                              <a:pt x="9639" y="2805"/>
                            </a:cubicBezTo>
                            <a:cubicBezTo>
                              <a:pt x="9734" y="2424"/>
                              <a:pt x="9639" y="1947"/>
                              <a:pt x="9448" y="1566"/>
                            </a:cubicBezTo>
                            <a:cubicBezTo>
                              <a:pt x="8877" y="900"/>
                              <a:pt x="7924" y="804"/>
                              <a:pt x="6972" y="709"/>
                            </a:cubicBezTo>
                            <a:cubicBezTo>
                              <a:pt x="6019" y="709"/>
                              <a:pt x="5067" y="709"/>
                              <a:pt x="4114" y="804"/>
                            </a:cubicBezTo>
                            <a:cubicBezTo>
                              <a:pt x="3162" y="804"/>
                              <a:pt x="2209" y="995"/>
                              <a:pt x="1447" y="1281"/>
                            </a:cubicBezTo>
                            <a:cubicBezTo>
                              <a:pt x="1066" y="1471"/>
                              <a:pt x="685" y="1662"/>
                              <a:pt x="590" y="2043"/>
                            </a:cubicBezTo>
                            <a:cubicBezTo>
                              <a:pt x="495" y="2424"/>
                              <a:pt x="590" y="2805"/>
                              <a:pt x="876" y="3186"/>
                            </a:cubicBezTo>
                            <a:cubicBezTo>
                              <a:pt x="1352" y="3948"/>
                              <a:pt x="2305" y="4329"/>
                              <a:pt x="3257" y="4519"/>
                            </a:cubicBezTo>
                            <a:cubicBezTo>
                              <a:pt x="4210" y="4710"/>
                              <a:pt x="5162" y="4710"/>
                              <a:pt x="6115" y="4710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797" name="Freeform: Shape 796">
                        <a:extLst>
                          <a:ext uri="{FF2B5EF4-FFF2-40B4-BE49-F238E27FC236}">
                            <a16:creationId xmlns:a16="http://schemas.microsoft.com/office/drawing/2014/main" id="{E4CA0D43-710C-490F-94FB-852D62FBB08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2210" y="3145845"/>
                        <a:ext cx="11129" cy="5881"/>
                      </a:xfrm>
                      <a:custGeom>
                        <a:avLst/>
                        <a:gdLst>
                          <a:gd name="connsiteX0" fmla="*/ 4908 w 11129"/>
                          <a:gd name="connsiteY0" fmla="*/ 5882 h 5881"/>
                          <a:gd name="connsiteX1" fmla="*/ 3670 w 11129"/>
                          <a:gd name="connsiteY1" fmla="*/ 5786 h 5881"/>
                          <a:gd name="connsiteX2" fmla="*/ 622 w 11129"/>
                          <a:gd name="connsiteY2" fmla="*/ 4358 h 5881"/>
                          <a:gd name="connsiteX3" fmla="*/ 51 w 11129"/>
                          <a:gd name="connsiteY3" fmla="*/ 2453 h 5881"/>
                          <a:gd name="connsiteX4" fmla="*/ 1384 w 11129"/>
                          <a:gd name="connsiteY4" fmla="*/ 833 h 5881"/>
                          <a:gd name="connsiteX5" fmla="*/ 4623 w 11129"/>
                          <a:gd name="connsiteY5" fmla="*/ 71 h 5881"/>
                          <a:gd name="connsiteX6" fmla="*/ 7671 w 11129"/>
                          <a:gd name="connsiteY6" fmla="*/ 71 h 5881"/>
                          <a:gd name="connsiteX7" fmla="*/ 10814 w 11129"/>
                          <a:gd name="connsiteY7" fmla="*/ 1595 h 5881"/>
                          <a:gd name="connsiteX8" fmla="*/ 11004 w 11129"/>
                          <a:gd name="connsiteY8" fmla="*/ 3405 h 5881"/>
                          <a:gd name="connsiteX9" fmla="*/ 9671 w 11129"/>
                          <a:gd name="connsiteY9" fmla="*/ 4929 h 5881"/>
                          <a:gd name="connsiteX10" fmla="*/ 6623 w 11129"/>
                          <a:gd name="connsiteY10" fmla="*/ 5691 h 5881"/>
                          <a:gd name="connsiteX11" fmla="*/ 6623 w 11129"/>
                          <a:gd name="connsiteY11" fmla="*/ 5691 h 5881"/>
                          <a:gd name="connsiteX12" fmla="*/ 6623 w 11129"/>
                          <a:gd name="connsiteY12" fmla="*/ 5691 h 5881"/>
                          <a:gd name="connsiteX13" fmla="*/ 6623 w 11129"/>
                          <a:gd name="connsiteY13" fmla="*/ 5691 h 5881"/>
                          <a:gd name="connsiteX14" fmla="*/ 6623 w 11129"/>
                          <a:gd name="connsiteY14" fmla="*/ 5691 h 5881"/>
                          <a:gd name="connsiteX15" fmla="*/ 5956 w 11129"/>
                          <a:gd name="connsiteY15" fmla="*/ 5691 h 5881"/>
                          <a:gd name="connsiteX16" fmla="*/ 4908 w 11129"/>
                          <a:gd name="connsiteY16" fmla="*/ 5882 h 5881"/>
                          <a:gd name="connsiteX17" fmla="*/ 6813 w 11129"/>
                          <a:gd name="connsiteY17" fmla="*/ 1976 h 5881"/>
                          <a:gd name="connsiteX18" fmla="*/ 4813 w 11129"/>
                          <a:gd name="connsiteY18" fmla="*/ 2072 h 5881"/>
                          <a:gd name="connsiteX19" fmla="*/ 4623 w 11129"/>
                          <a:gd name="connsiteY19" fmla="*/ 2072 h 5881"/>
                          <a:gd name="connsiteX20" fmla="*/ 2146 w 11129"/>
                          <a:gd name="connsiteY20" fmla="*/ 2548 h 5881"/>
                          <a:gd name="connsiteX21" fmla="*/ 1575 w 11129"/>
                          <a:gd name="connsiteY21" fmla="*/ 2929 h 5881"/>
                          <a:gd name="connsiteX22" fmla="*/ 1765 w 11129"/>
                          <a:gd name="connsiteY22" fmla="*/ 3691 h 5881"/>
                          <a:gd name="connsiteX23" fmla="*/ 3765 w 11129"/>
                          <a:gd name="connsiteY23" fmla="*/ 4739 h 5881"/>
                          <a:gd name="connsiteX24" fmla="*/ 6147 w 11129"/>
                          <a:gd name="connsiteY24" fmla="*/ 4834 h 5881"/>
                          <a:gd name="connsiteX25" fmla="*/ 6623 w 11129"/>
                          <a:gd name="connsiteY25" fmla="*/ 4834 h 5881"/>
                          <a:gd name="connsiteX26" fmla="*/ 9099 w 11129"/>
                          <a:gd name="connsiteY26" fmla="*/ 4072 h 5881"/>
                          <a:gd name="connsiteX27" fmla="*/ 9671 w 11129"/>
                          <a:gd name="connsiteY27" fmla="*/ 3310 h 5881"/>
                          <a:gd name="connsiteX28" fmla="*/ 9576 w 11129"/>
                          <a:gd name="connsiteY28" fmla="*/ 2548 h 5881"/>
                          <a:gd name="connsiteX29" fmla="*/ 7480 w 11129"/>
                          <a:gd name="connsiteY29" fmla="*/ 1976 h 5881"/>
                          <a:gd name="connsiteX30" fmla="*/ 6813 w 11129"/>
                          <a:gd name="connsiteY30" fmla="*/ 1976 h 588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</a:cxnLst>
                        <a:rect l="l" t="t" r="r" b="b"/>
                        <a:pathLst>
                          <a:path w="11129" h="5881">
                            <a:moveTo>
                              <a:pt x="4908" y="5882"/>
                            </a:moveTo>
                            <a:cubicBezTo>
                              <a:pt x="4527" y="5882"/>
                              <a:pt x="4051" y="5882"/>
                              <a:pt x="3670" y="5786"/>
                            </a:cubicBezTo>
                            <a:cubicBezTo>
                              <a:pt x="2241" y="5691"/>
                              <a:pt x="1194" y="5215"/>
                              <a:pt x="622" y="4358"/>
                            </a:cubicBezTo>
                            <a:cubicBezTo>
                              <a:pt x="241" y="3881"/>
                              <a:pt x="-140" y="3215"/>
                              <a:pt x="51" y="2453"/>
                            </a:cubicBezTo>
                            <a:cubicBezTo>
                              <a:pt x="146" y="1786"/>
                              <a:pt x="622" y="1214"/>
                              <a:pt x="1384" y="833"/>
                            </a:cubicBezTo>
                            <a:cubicBezTo>
                              <a:pt x="2527" y="262"/>
                              <a:pt x="3765" y="71"/>
                              <a:pt x="4623" y="71"/>
                            </a:cubicBezTo>
                            <a:cubicBezTo>
                              <a:pt x="5670" y="-24"/>
                              <a:pt x="6718" y="-24"/>
                              <a:pt x="7671" y="71"/>
                            </a:cubicBezTo>
                            <a:cubicBezTo>
                              <a:pt x="8528" y="167"/>
                              <a:pt x="10052" y="452"/>
                              <a:pt x="10814" y="1595"/>
                            </a:cubicBezTo>
                            <a:cubicBezTo>
                              <a:pt x="11195" y="2167"/>
                              <a:pt x="11195" y="2834"/>
                              <a:pt x="11004" y="3405"/>
                            </a:cubicBezTo>
                            <a:cubicBezTo>
                              <a:pt x="10814" y="4072"/>
                              <a:pt x="10338" y="4643"/>
                              <a:pt x="9671" y="4929"/>
                            </a:cubicBezTo>
                            <a:cubicBezTo>
                              <a:pt x="8718" y="5405"/>
                              <a:pt x="7671" y="5596"/>
                              <a:pt x="6623" y="5691"/>
                            </a:cubicBezTo>
                            <a:lnTo>
                              <a:pt x="6623" y="5691"/>
                            </a:lnTo>
                            <a:lnTo>
                              <a:pt x="6623" y="5691"/>
                            </a:lnTo>
                            <a:lnTo>
                              <a:pt x="6623" y="5691"/>
                            </a:lnTo>
                            <a:cubicBezTo>
                              <a:pt x="6623" y="5691"/>
                              <a:pt x="6623" y="5691"/>
                              <a:pt x="6623" y="5691"/>
                            </a:cubicBezTo>
                            <a:lnTo>
                              <a:pt x="5956" y="5691"/>
                            </a:lnTo>
                            <a:cubicBezTo>
                              <a:pt x="5575" y="5882"/>
                              <a:pt x="5289" y="5882"/>
                              <a:pt x="4908" y="5882"/>
                            </a:cubicBezTo>
                            <a:close/>
                            <a:moveTo>
                              <a:pt x="6813" y="1976"/>
                            </a:moveTo>
                            <a:cubicBezTo>
                              <a:pt x="6147" y="1976"/>
                              <a:pt x="5480" y="1976"/>
                              <a:pt x="4813" y="2072"/>
                            </a:cubicBezTo>
                            <a:lnTo>
                              <a:pt x="4623" y="2072"/>
                            </a:lnTo>
                            <a:cubicBezTo>
                              <a:pt x="3575" y="2072"/>
                              <a:pt x="2813" y="2262"/>
                              <a:pt x="2146" y="2548"/>
                            </a:cubicBezTo>
                            <a:cubicBezTo>
                              <a:pt x="1670" y="2738"/>
                              <a:pt x="1575" y="2929"/>
                              <a:pt x="1575" y="2929"/>
                            </a:cubicBezTo>
                            <a:cubicBezTo>
                              <a:pt x="1575" y="3024"/>
                              <a:pt x="1575" y="3310"/>
                              <a:pt x="1765" y="3691"/>
                            </a:cubicBezTo>
                            <a:cubicBezTo>
                              <a:pt x="2241" y="4358"/>
                              <a:pt x="3194" y="4643"/>
                              <a:pt x="3765" y="4739"/>
                            </a:cubicBezTo>
                            <a:cubicBezTo>
                              <a:pt x="4527" y="4834"/>
                              <a:pt x="5289" y="4834"/>
                              <a:pt x="6147" y="4834"/>
                            </a:cubicBezTo>
                            <a:lnTo>
                              <a:pt x="6623" y="4834"/>
                            </a:lnTo>
                            <a:cubicBezTo>
                              <a:pt x="7480" y="4739"/>
                              <a:pt x="8433" y="4548"/>
                              <a:pt x="9099" y="4072"/>
                            </a:cubicBezTo>
                            <a:cubicBezTo>
                              <a:pt x="9385" y="3881"/>
                              <a:pt x="9576" y="3596"/>
                              <a:pt x="9671" y="3310"/>
                            </a:cubicBezTo>
                            <a:cubicBezTo>
                              <a:pt x="9766" y="3024"/>
                              <a:pt x="9671" y="2738"/>
                              <a:pt x="9576" y="2548"/>
                            </a:cubicBezTo>
                            <a:cubicBezTo>
                              <a:pt x="9195" y="2072"/>
                              <a:pt x="8337" y="1976"/>
                              <a:pt x="7480" y="1976"/>
                            </a:cubicBezTo>
                            <a:cubicBezTo>
                              <a:pt x="7290" y="1976"/>
                              <a:pt x="7004" y="1976"/>
                              <a:pt x="6813" y="1976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790" name="Graphic 1">
                      <a:extLst>
                        <a:ext uri="{FF2B5EF4-FFF2-40B4-BE49-F238E27FC236}">
                          <a16:creationId xmlns:a16="http://schemas.microsoft.com/office/drawing/2014/main" id="{D72004C9-E013-4921-85D9-D383461244D1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03213" y="3150140"/>
                      <a:ext cx="16963" cy="9016"/>
                      <a:chOff x="5903213" y="3150140"/>
                      <a:chExt cx="16963" cy="9016"/>
                    </a:xfrm>
                    <a:solidFill>
                      <a:srgbClr val="3F1900"/>
                    </a:solidFill>
                  </p:grpSpPr>
                  <p:sp>
                    <p:nvSpPr>
                      <p:cNvPr id="794" name="Freeform: Shape 793">
                        <a:extLst>
                          <a:ext uri="{FF2B5EF4-FFF2-40B4-BE49-F238E27FC236}">
                            <a16:creationId xmlns:a16="http://schemas.microsoft.com/office/drawing/2014/main" id="{0C5871B1-FE10-49B2-8C06-86A5893DCDE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3880" y="3150616"/>
                        <a:ext cx="15906" cy="7983"/>
                      </a:xfrm>
                      <a:custGeom>
                        <a:avLst/>
                        <a:gdLst>
                          <a:gd name="connsiteX0" fmla="*/ 2667 w 15906"/>
                          <a:gd name="connsiteY0" fmla="*/ 7873 h 7983"/>
                          <a:gd name="connsiteX1" fmla="*/ 1143 w 15906"/>
                          <a:gd name="connsiteY1" fmla="*/ 7873 h 7983"/>
                          <a:gd name="connsiteX2" fmla="*/ 381 w 15906"/>
                          <a:gd name="connsiteY2" fmla="*/ 7587 h 7983"/>
                          <a:gd name="connsiteX3" fmla="*/ 0 w 15906"/>
                          <a:gd name="connsiteY3" fmla="*/ 6825 h 7983"/>
                          <a:gd name="connsiteX4" fmla="*/ 381 w 15906"/>
                          <a:gd name="connsiteY4" fmla="*/ 5301 h 7983"/>
                          <a:gd name="connsiteX5" fmla="*/ 762 w 15906"/>
                          <a:gd name="connsiteY5" fmla="*/ 3873 h 7983"/>
                          <a:gd name="connsiteX6" fmla="*/ 2095 w 15906"/>
                          <a:gd name="connsiteY6" fmla="*/ 1110 h 7983"/>
                          <a:gd name="connsiteX7" fmla="*/ 3524 w 15906"/>
                          <a:gd name="connsiteY7" fmla="*/ 158 h 7983"/>
                          <a:gd name="connsiteX8" fmla="*/ 5239 w 15906"/>
                          <a:gd name="connsiteY8" fmla="*/ 63 h 7983"/>
                          <a:gd name="connsiteX9" fmla="*/ 8096 w 15906"/>
                          <a:gd name="connsiteY9" fmla="*/ 1587 h 7983"/>
                          <a:gd name="connsiteX10" fmla="*/ 9144 w 15906"/>
                          <a:gd name="connsiteY10" fmla="*/ 2539 h 7983"/>
                          <a:gd name="connsiteX11" fmla="*/ 10382 w 15906"/>
                          <a:gd name="connsiteY11" fmla="*/ 3015 h 7983"/>
                          <a:gd name="connsiteX12" fmla="*/ 13240 w 15906"/>
                          <a:gd name="connsiteY12" fmla="*/ 2634 h 7983"/>
                          <a:gd name="connsiteX13" fmla="*/ 15907 w 15906"/>
                          <a:gd name="connsiteY13" fmla="*/ 1301 h 7983"/>
                          <a:gd name="connsiteX14" fmla="*/ 10287 w 15906"/>
                          <a:gd name="connsiteY14" fmla="*/ 3587 h 7983"/>
                          <a:gd name="connsiteX15" fmla="*/ 8668 w 15906"/>
                          <a:gd name="connsiteY15" fmla="*/ 3111 h 7983"/>
                          <a:gd name="connsiteX16" fmla="*/ 7525 w 15906"/>
                          <a:gd name="connsiteY16" fmla="*/ 2063 h 7983"/>
                          <a:gd name="connsiteX17" fmla="*/ 5048 w 15906"/>
                          <a:gd name="connsiteY17" fmla="*/ 825 h 7983"/>
                          <a:gd name="connsiteX18" fmla="*/ 2667 w 15906"/>
                          <a:gd name="connsiteY18" fmla="*/ 1587 h 7983"/>
                          <a:gd name="connsiteX19" fmla="*/ 1429 w 15906"/>
                          <a:gd name="connsiteY19" fmla="*/ 4063 h 7983"/>
                          <a:gd name="connsiteX20" fmla="*/ 953 w 15906"/>
                          <a:gd name="connsiteY20" fmla="*/ 5492 h 7983"/>
                          <a:gd name="connsiteX21" fmla="*/ 571 w 15906"/>
                          <a:gd name="connsiteY21" fmla="*/ 6825 h 7983"/>
                          <a:gd name="connsiteX22" fmla="*/ 1429 w 15906"/>
                          <a:gd name="connsiteY22" fmla="*/ 7683 h 7983"/>
                          <a:gd name="connsiteX23" fmla="*/ 2667 w 15906"/>
                          <a:gd name="connsiteY23" fmla="*/ 7873 h 798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</a:cxnLst>
                        <a:rect l="l" t="t" r="r" b="b"/>
                        <a:pathLst>
                          <a:path w="15906" h="7983">
                            <a:moveTo>
                              <a:pt x="2667" y="7873"/>
                            </a:moveTo>
                            <a:cubicBezTo>
                              <a:pt x="2191" y="8064"/>
                              <a:pt x="1619" y="7968"/>
                              <a:pt x="1143" y="7873"/>
                            </a:cubicBezTo>
                            <a:cubicBezTo>
                              <a:pt x="857" y="7778"/>
                              <a:pt x="667" y="7683"/>
                              <a:pt x="381" y="7587"/>
                            </a:cubicBezTo>
                            <a:cubicBezTo>
                              <a:pt x="95" y="7397"/>
                              <a:pt x="0" y="7111"/>
                              <a:pt x="0" y="6825"/>
                            </a:cubicBezTo>
                            <a:cubicBezTo>
                              <a:pt x="0" y="6254"/>
                              <a:pt x="191" y="5778"/>
                              <a:pt x="381" y="5301"/>
                            </a:cubicBezTo>
                            <a:cubicBezTo>
                              <a:pt x="571" y="4825"/>
                              <a:pt x="667" y="4349"/>
                              <a:pt x="762" y="3873"/>
                            </a:cubicBezTo>
                            <a:cubicBezTo>
                              <a:pt x="1048" y="2920"/>
                              <a:pt x="1333" y="1968"/>
                              <a:pt x="2095" y="1110"/>
                            </a:cubicBezTo>
                            <a:cubicBezTo>
                              <a:pt x="2477" y="729"/>
                              <a:pt x="2857" y="348"/>
                              <a:pt x="3524" y="158"/>
                            </a:cubicBezTo>
                            <a:cubicBezTo>
                              <a:pt x="4096" y="-33"/>
                              <a:pt x="4667" y="-33"/>
                              <a:pt x="5239" y="63"/>
                            </a:cubicBezTo>
                            <a:cubicBezTo>
                              <a:pt x="6286" y="348"/>
                              <a:pt x="7334" y="825"/>
                              <a:pt x="8096" y="1587"/>
                            </a:cubicBezTo>
                            <a:cubicBezTo>
                              <a:pt x="8477" y="1968"/>
                              <a:pt x="8763" y="2349"/>
                              <a:pt x="9144" y="2539"/>
                            </a:cubicBezTo>
                            <a:cubicBezTo>
                              <a:pt x="9525" y="2730"/>
                              <a:pt x="9906" y="2920"/>
                              <a:pt x="10382" y="3015"/>
                            </a:cubicBezTo>
                            <a:cubicBezTo>
                              <a:pt x="11335" y="3111"/>
                              <a:pt x="12287" y="2920"/>
                              <a:pt x="13240" y="2634"/>
                            </a:cubicBezTo>
                            <a:cubicBezTo>
                              <a:pt x="14192" y="2349"/>
                              <a:pt x="15049" y="1872"/>
                              <a:pt x="15907" y="1301"/>
                            </a:cubicBezTo>
                            <a:cubicBezTo>
                              <a:pt x="14383" y="2539"/>
                              <a:pt x="12573" y="3682"/>
                              <a:pt x="10287" y="3587"/>
                            </a:cubicBezTo>
                            <a:cubicBezTo>
                              <a:pt x="9715" y="3587"/>
                              <a:pt x="9144" y="3396"/>
                              <a:pt x="8668" y="3111"/>
                            </a:cubicBezTo>
                            <a:cubicBezTo>
                              <a:pt x="8191" y="2825"/>
                              <a:pt x="7811" y="2444"/>
                              <a:pt x="7525" y="2063"/>
                            </a:cubicBezTo>
                            <a:cubicBezTo>
                              <a:pt x="6858" y="1396"/>
                              <a:pt x="6001" y="1015"/>
                              <a:pt x="5048" y="825"/>
                            </a:cubicBezTo>
                            <a:cubicBezTo>
                              <a:pt x="4096" y="634"/>
                              <a:pt x="3334" y="825"/>
                              <a:pt x="2667" y="1587"/>
                            </a:cubicBezTo>
                            <a:cubicBezTo>
                              <a:pt x="2095" y="2253"/>
                              <a:pt x="1715" y="3111"/>
                              <a:pt x="1429" y="4063"/>
                            </a:cubicBezTo>
                            <a:cubicBezTo>
                              <a:pt x="1238" y="4539"/>
                              <a:pt x="1143" y="5016"/>
                              <a:pt x="953" y="5492"/>
                            </a:cubicBezTo>
                            <a:cubicBezTo>
                              <a:pt x="762" y="5968"/>
                              <a:pt x="571" y="6349"/>
                              <a:pt x="571" y="6825"/>
                            </a:cubicBezTo>
                            <a:cubicBezTo>
                              <a:pt x="476" y="7206"/>
                              <a:pt x="953" y="7492"/>
                              <a:pt x="1429" y="7683"/>
                            </a:cubicBezTo>
                            <a:cubicBezTo>
                              <a:pt x="1619" y="7873"/>
                              <a:pt x="2095" y="7968"/>
                              <a:pt x="2667" y="7873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795" name="Freeform: Shape 794">
                        <a:extLst>
                          <a:ext uri="{FF2B5EF4-FFF2-40B4-BE49-F238E27FC236}">
                            <a16:creationId xmlns:a16="http://schemas.microsoft.com/office/drawing/2014/main" id="{12242E6B-F261-4C4B-9F4F-7438924016E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3213" y="3150140"/>
                        <a:ext cx="16963" cy="9016"/>
                      </a:xfrm>
                      <a:custGeom>
                        <a:avLst/>
                        <a:gdLst>
                          <a:gd name="connsiteX0" fmla="*/ 2667 w 16963"/>
                          <a:gd name="connsiteY0" fmla="*/ 9016 h 9016"/>
                          <a:gd name="connsiteX1" fmla="*/ 1619 w 16963"/>
                          <a:gd name="connsiteY1" fmla="*/ 8921 h 9016"/>
                          <a:gd name="connsiteX2" fmla="*/ 667 w 16963"/>
                          <a:gd name="connsiteY2" fmla="*/ 8540 h 9016"/>
                          <a:gd name="connsiteX3" fmla="*/ 0 w 16963"/>
                          <a:gd name="connsiteY3" fmla="*/ 7397 h 9016"/>
                          <a:gd name="connsiteX4" fmla="*/ 286 w 16963"/>
                          <a:gd name="connsiteY4" fmla="*/ 5968 h 9016"/>
                          <a:gd name="connsiteX5" fmla="*/ 381 w 16963"/>
                          <a:gd name="connsiteY5" fmla="*/ 5682 h 9016"/>
                          <a:gd name="connsiteX6" fmla="*/ 667 w 16963"/>
                          <a:gd name="connsiteY6" fmla="*/ 4730 h 9016"/>
                          <a:gd name="connsiteX7" fmla="*/ 762 w 16963"/>
                          <a:gd name="connsiteY7" fmla="*/ 4254 h 9016"/>
                          <a:gd name="connsiteX8" fmla="*/ 2191 w 16963"/>
                          <a:gd name="connsiteY8" fmla="*/ 1301 h 9016"/>
                          <a:gd name="connsiteX9" fmla="*/ 3810 w 16963"/>
                          <a:gd name="connsiteY9" fmla="*/ 158 h 9016"/>
                          <a:gd name="connsiteX10" fmla="*/ 5810 w 16963"/>
                          <a:gd name="connsiteY10" fmla="*/ 63 h 9016"/>
                          <a:gd name="connsiteX11" fmla="*/ 8954 w 16963"/>
                          <a:gd name="connsiteY11" fmla="*/ 1682 h 9016"/>
                          <a:gd name="connsiteX12" fmla="*/ 9144 w 16963"/>
                          <a:gd name="connsiteY12" fmla="*/ 1872 h 9016"/>
                          <a:gd name="connsiteX13" fmla="*/ 9906 w 16963"/>
                          <a:gd name="connsiteY13" fmla="*/ 2634 h 9016"/>
                          <a:gd name="connsiteX14" fmla="*/ 10954 w 16963"/>
                          <a:gd name="connsiteY14" fmla="*/ 3015 h 9016"/>
                          <a:gd name="connsiteX15" fmla="*/ 13526 w 16963"/>
                          <a:gd name="connsiteY15" fmla="*/ 2634 h 9016"/>
                          <a:gd name="connsiteX16" fmla="*/ 16097 w 16963"/>
                          <a:gd name="connsiteY16" fmla="*/ 1396 h 9016"/>
                          <a:gd name="connsiteX17" fmla="*/ 16859 w 16963"/>
                          <a:gd name="connsiteY17" fmla="*/ 1491 h 9016"/>
                          <a:gd name="connsiteX18" fmla="*/ 16764 w 16963"/>
                          <a:gd name="connsiteY18" fmla="*/ 2253 h 9016"/>
                          <a:gd name="connsiteX19" fmla="*/ 10763 w 16963"/>
                          <a:gd name="connsiteY19" fmla="*/ 4730 h 9016"/>
                          <a:gd name="connsiteX20" fmla="*/ 8954 w 16963"/>
                          <a:gd name="connsiteY20" fmla="*/ 4158 h 9016"/>
                          <a:gd name="connsiteX21" fmla="*/ 7906 w 16963"/>
                          <a:gd name="connsiteY21" fmla="*/ 3301 h 9016"/>
                          <a:gd name="connsiteX22" fmla="*/ 7715 w 16963"/>
                          <a:gd name="connsiteY22" fmla="*/ 3111 h 9016"/>
                          <a:gd name="connsiteX23" fmla="*/ 5524 w 16963"/>
                          <a:gd name="connsiteY23" fmla="*/ 1968 h 9016"/>
                          <a:gd name="connsiteX24" fmla="*/ 3715 w 16963"/>
                          <a:gd name="connsiteY24" fmla="*/ 2539 h 9016"/>
                          <a:gd name="connsiteX25" fmla="*/ 2572 w 16963"/>
                          <a:gd name="connsiteY25" fmla="*/ 4730 h 9016"/>
                          <a:gd name="connsiteX26" fmla="*/ 2381 w 16963"/>
                          <a:gd name="connsiteY26" fmla="*/ 5206 h 9016"/>
                          <a:gd name="connsiteX27" fmla="*/ 2000 w 16963"/>
                          <a:gd name="connsiteY27" fmla="*/ 6254 h 9016"/>
                          <a:gd name="connsiteX28" fmla="*/ 1905 w 16963"/>
                          <a:gd name="connsiteY28" fmla="*/ 6444 h 9016"/>
                          <a:gd name="connsiteX29" fmla="*/ 1619 w 16963"/>
                          <a:gd name="connsiteY29" fmla="*/ 7397 h 9016"/>
                          <a:gd name="connsiteX30" fmla="*/ 2095 w 16963"/>
                          <a:gd name="connsiteY30" fmla="*/ 7778 h 9016"/>
                          <a:gd name="connsiteX31" fmla="*/ 3239 w 16963"/>
                          <a:gd name="connsiteY31" fmla="*/ 7968 h 9016"/>
                          <a:gd name="connsiteX32" fmla="*/ 3905 w 16963"/>
                          <a:gd name="connsiteY32" fmla="*/ 8349 h 9016"/>
                          <a:gd name="connsiteX33" fmla="*/ 3619 w 16963"/>
                          <a:gd name="connsiteY33" fmla="*/ 9016 h 9016"/>
                          <a:gd name="connsiteX34" fmla="*/ 2667 w 16963"/>
                          <a:gd name="connsiteY34" fmla="*/ 9016 h 901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</a:cxnLst>
                        <a:rect l="l" t="t" r="r" b="b"/>
                        <a:pathLst>
                          <a:path w="16963" h="9016">
                            <a:moveTo>
                              <a:pt x="2667" y="9016"/>
                            </a:moveTo>
                            <a:cubicBezTo>
                              <a:pt x="2286" y="9016"/>
                              <a:pt x="2000" y="8921"/>
                              <a:pt x="1619" y="8921"/>
                            </a:cubicBezTo>
                            <a:cubicBezTo>
                              <a:pt x="1333" y="8826"/>
                              <a:pt x="1048" y="8730"/>
                              <a:pt x="667" y="8540"/>
                            </a:cubicBezTo>
                            <a:cubicBezTo>
                              <a:pt x="286" y="8254"/>
                              <a:pt x="0" y="7873"/>
                              <a:pt x="0" y="7397"/>
                            </a:cubicBezTo>
                            <a:cubicBezTo>
                              <a:pt x="0" y="6825"/>
                              <a:pt x="95" y="6349"/>
                              <a:pt x="286" y="5968"/>
                            </a:cubicBezTo>
                            <a:lnTo>
                              <a:pt x="381" y="5682"/>
                            </a:lnTo>
                            <a:cubicBezTo>
                              <a:pt x="476" y="5397"/>
                              <a:pt x="571" y="5111"/>
                              <a:pt x="667" y="4730"/>
                            </a:cubicBezTo>
                            <a:lnTo>
                              <a:pt x="762" y="4254"/>
                            </a:lnTo>
                            <a:cubicBezTo>
                              <a:pt x="1048" y="3301"/>
                              <a:pt x="1333" y="2253"/>
                              <a:pt x="2191" y="1301"/>
                            </a:cubicBezTo>
                            <a:cubicBezTo>
                              <a:pt x="2667" y="729"/>
                              <a:pt x="3239" y="348"/>
                              <a:pt x="3810" y="158"/>
                            </a:cubicBezTo>
                            <a:cubicBezTo>
                              <a:pt x="4381" y="-33"/>
                              <a:pt x="5048" y="-33"/>
                              <a:pt x="5810" y="63"/>
                            </a:cubicBezTo>
                            <a:cubicBezTo>
                              <a:pt x="6763" y="253"/>
                              <a:pt x="8001" y="729"/>
                              <a:pt x="8954" y="1682"/>
                            </a:cubicBezTo>
                            <a:lnTo>
                              <a:pt x="9144" y="1872"/>
                            </a:lnTo>
                            <a:cubicBezTo>
                              <a:pt x="9430" y="2253"/>
                              <a:pt x="9715" y="2539"/>
                              <a:pt x="9906" y="2634"/>
                            </a:cubicBezTo>
                            <a:cubicBezTo>
                              <a:pt x="10192" y="2825"/>
                              <a:pt x="10573" y="2920"/>
                              <a:pt x="10954" y="3015"/>
                            </a:cubicBezTo>
                            <a:cubicBezTo>
                              <a:pt x="11716" y="3111"/>
                              <a:pt x="12573" y="3015"/>
                              <a:pt x="13526" y="2634"/>
                            </a:cubicBezTo>
                            <a:cubicBezTo>
                              <a:pt x="14478" y="2349"/>
                              <a:pt x="15431" y="1777"/>
                              <a:pt x="16097" y="1396"/>
                            </a:cubicBezTo>
                            <a:cubicBezTo>
                              <a:pt x="16383" y="1206"/>
                              <a:pt x="16669" y="1301"/>
                              <a:pt x="16859" y="1491"/>
                            </a:cubicBezTo>
                            <a:cubicBezTo>
                              <a:pt x="17050" y="1682"/>
                              <a:pt x="16955" y="2063"/>
                              <a:pt x="16764" y="2253"/>
                            </a:cubicBezTo>
                            <a:cubicBezTo>
                              <a:pt x="14668" y="3968"/>
                              <a:pt x="12763" y="4825"/>
                              <a:pt x="10763" y="4730"/>
                            </a:cubicBezTo>
                            <a:cubicBezTo>
                              <a:pt x="10096" y="4635"/>
                              <a:pt x="9430" y="4444"/>
                              <a:pt x="8954" y="4158"/>
                            </a:cubicBezTo>
                            <a:cubicBezTo>
                              <a:pt x="8477" y="3873"/>
                              <a:pt x="8191" y="3587"/>
                              <a:pt x="7906" y="3301"/>
                            </a:cubicBezTo>
                            <a:lnTo>
                              <a:pt x="7715" y="3111"/>
                            </a:lnTo>
                            <a:cubicBezTo>
                              <a:pt x="7239" y="2539"/>
                              <a:pt x="6477" y="2253"/>
                              <a:pt x="5524" y="1968"/>
                            </a:cubicBezTo>
                            <a:cubicBezTo>
                              <a:pt x="4763" y="1777"/>
                              <a:pt x="4191" y="1968"/>
                              <a:pt x="3715" y="2539"/>
                            </a:cubicBezTo>
                            <a:cubicBezTo>
                              <a:pt x="3143" y="3111"/>
                              <a:pt x="2857" y="3873"/>
                              <a:pt x="2572" y="4730"/>
                            </a:cubicBezTo>
                            <a:lnTo>
                              <a:pt x="2381" y="5206"/>
                            </a:lnTo>
                            <a:cubicBezTo>
                              <a:pt x="2286" y="5587"/>
                              <a:pt x="2095" y="5873"/>
                              <a:pt x="2000" y="6254"/>
                            </a:cubicBezTo>
                            <a:lnTo>
                              <a:pt x="1905" y="6444"/>
                            </a:lnTo>
                            <a:cubicBezTo>
                              <a:pt x="1715" y="6825"/>
                              <a:pt x="1619" y="7111"/>
                              <a:pt x="1619" y="7397"/>
                            </a:cubicBezTo>
                            <a:cubicBezTo>
                              <a:pt x="1619" y="7492"/>
                              <a:pt x="1715" y="7587"/>
                              <a:pt x="2095" y="7778"/>
                            </a:cubicBezTo>
                            <a:cubicBezTo>
                              <a:pt x="2477" y="7873"/>
                              <a:pt x="2857" y="8064"/>
                              <a:pt x="3239" y="7968"/>
                            </a:cubicBezTo>
                            <a:cubicBezTo>
                              <a:pt x="3524" y="7873"/>
                              <a:pt x="3810" y="8064"/>
                              <a:pt x="3905" y="8349"/>
                            </a:cubicBezTo>
                            <a:cubicBezTo>
                              <a:pt x="4001" y="8635"/>
                              <a:pt x="3905" y="8921"/>
                              <a:pt x="3619" y="9016"/>
                            </a:cubicBezTo>
                            <a:cubicBezTo>
                              <a:pt x="3239" y="8921"/>
                              <a:pt x="2953" y="9016"/>
                              <a:pt x="2667" y="9016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791" name="Graphic 1">
                      <a:extLst>
                        <a:ext uri="{FF2B5EF4-FFF2-40B4-BE49-F238E27FC236}">
                          <a16:creationId xmlns:a16="http://schemas.microsoft.com/office/drawing/2014/main" id="{D52499E4-1E98-47C0-B484-D8466F82F1E0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05213" y="3147817"/>
                      <a:ext cx="4762" cy="2004"/>
                      <a:chOff x="5905213" y="3147817"/>
                      <a:chExt cx="4762" cy="2004"/>
                    </a:xfrm>
                    <a:solidFill>
                      <a:srgbClr val="3F1900"/>
                    </a:solidFill>
                  </p:grpSpPr>
                  <p:sp>
                    <p:nvSpPr>
                      <p:cNvPr id="792" name="Freeform: Shape 791">
                        <a:extLst>
                          <a:ext uri="{FF2B5EF4-FFF2-40B4-BE49-F238E27FC236}">
                            <a16:creationId xmlns:a16="http://schemas.microsoft.com/office/drawing/2014/main" id="{B53724CC-0620-4384-AFC5-47543281990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5785" y="3148274"/>
                        <a:ext cx="3619" cy="991"/>
                      </a:xfrm>
                      <a:custGeom>
                        <a:avLst/>
                        <a:gdLst>
                          <a:gd name="connsiteX0" fmla="*/ 0 w 3619"/>
                          <a:gd name="connsiteY0" fmla="*/ 881 h 991"/>
                          <a:gd name="connsiteX1" fmla="*/ 1714 w 3619"/>
                          <a:gd name="connsiteY1" fmla="*/ 119 h 991"/>
                          <a:gd name="connsiteX2" fmla="*/ 3619 w 3619"/>
                          <a:gd name="connsiteY2" fmla="*/ 405 h 991"/>
                          <a:gd name="connsiteX3" fmla="*/ 1905 w 3619"/>
                          <a:gd name="connsiteY3" fmla="*/ 881 h 991"/>
                          <a:gd name="connsiteX4" fmla="*/ 0 w 3619"/>
                          <a:gd name="connsiteY4" fmla="*/ 881 h 99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3619" h="991">
                            <a:moveTo>
                              <a:pt x="0" y="881"/>
                            </a:moveTo>
                            <a:cubicBezTo>
                              <a:pt x="571" y="500"/>
                              <a:pt x="1048" y="214"/>
                              <a:pt x="1714" y="119"/>
                            </a:cubicBezTo>
                            <a:cubicBezTo>
                              <a:pt x="2286" y="-71"/>
                              <a:pt x="3048" y="-71"/>
                              <a:pt x="3619" y="405"/>
                            </a:cubicBezTo>
                            <a:cubicBezTo>
                              <a:pt x="2953" y="595"/>
                              <a:pt x="2477" y="786"/>
                              <a:pt x="1905" y="881"/>
                            </a:cubicBezTo>
                            <a:cubicBezTo>
                              <a:pt x="1333" y="976"/>
                              <a:pt x="667" y="1072"/>
                              <a:pt x="0" y="881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793" name="Freeform: Shape 792">
                        <a:extLst>
                          <a:ext uri="{FF2B5EF4-FFF2-40B4-BE49-F238E27FC236}">
                            <a16:creationId xmlns:a16="http://schemas.microsoft.com/office/drawing/2014/main" id="{10741165-0BF2-4CA7-9E85-F658DC7AC36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5213" y="3147817"/>
                        <a:ext cx="4762" cy="2004"/>
                      </a:xfrm>
                      <a:custGeom>
                        <a:avLst/>
                        <a:gdLst>
                          <a:gd name="connsiteX0" fmla="*/ 1334 w 4762"/>
                          <a:gd name="connsiteY0" fmla="*/ 2005 h 2004"/>
                          <a:gd name="connsiteX1" fmla="*/ 381 w 4762"/>
                          <a:gd name="connsiteY1" fmla="*/ 1814 h 2004"/>
                          <a:gd name="connsiteX2" fmla="*/ 0 w 4762"/>
                          <a:gd name="connsiteY2" fmla="*/ 1433 h 2004"/>
                          <a:gd name="connsiteX3" fmla="*/ 191 w 4762"/>
                          <a:gd name="connsiteY3" fmla="*/ 957 h 2004"/>
                          <a:gd name="connsiteX4" fmla="*/ 2096 w 4762"/>
                          <a:gd name="connsiteY4" fmla="*/ 100 h 2004"/>
                          <a:gd name="connsiteX5" fmla="*/ 4572 w 4762"/>
                          <a:gd name="connsiteY5" fmla="*/ 481 h 2004"/>
                          <a:gd name="connsiteX6" fmla="*/ 4763 w 4762"/>
                          <a:gd name="connsiteY6" fmla="*/ 957 h 2004"/>
                          <a:gd name="connsiteX7" fmla="*/ 4382 w 4762"/>
                          <a:gd name="connsiteY7" fmla="*/ 1338 h 2004"/>
                          <a:gd name="connsiteX8" fmla="*/ 4096 w 4762"/>
                          <a:gd name="connsiteY8" fmla="*/ 1433 h 2004"/>
                          <a:gd name="connsiteX9" fmla="*/ 2667 w 4762"/>
                          <a:gd name="connsiteY9" fmla="*/ 1814 h 2004"/>
                          <a:gd name="connsiteX10" fmla="*/ 1334 w 4762"/>
                          <a:gd name="connsiteY10" fmla="*/ 2005 h 200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4762" h="2004">
                            <a:moveTo>
                              <a:pt x="1334" y="2005"/>
                            </a:moveTo>
                            <a:cubicBezTo>
                              <a:pt x="1048" y="2005"/>
                              <a:pt x="667" y="2005"/>
                              <a:pt x="381" y="1814"/>
                            </a:cubicBezTo>
                            <a:cubicBezTo>
                              <a:pt x="191" y="1719"/>
                              <a:pt x="95" y="1624"/>
                              <a:pt x="0" y="1433"/>
                            </a:cubicBezTo>
                            <a:cubicBezTo>
                              <a:pt x="0" y="1243"/>
                              <a:pt x="95" y="1052"/>
                              <a:pt x="191" y="957"/>
                            </a:cubicBezTo>
                            <a:cubicBezTo>
                              <a:pt x="857" y="481"/>
                              <a:pt x="1429" y="290"/>
                              <a:pt x="2096" y="100"/>
                            </a:cubicBezTo>
                            <a:cubicBezTo>
                              <a:pt x="2667" y="5"/>
                              <a:pt x="3715" y="-186"/>
                              <a:pt x="4572" y="481"/>
                            </a:cubicBezTo>
                            <a:cubicBezTo>
                              <a:pt x="4763" y="576"/>
                              <a:pt x="4763" y="767"/>
                              <a:pt x="4763" y="957"/>
                            </a:cubicBezTo>
                            <a:cubicBezTo>
                              <a:pt x="4763" y="1148"/>
                              <a:pt x="4572" y="1338"/>
                              <a:pt x="4382" y="1338"/>
                            </a:cubicBezTo>
                            <a:lnTo>
                              <a:pt x="4096" y="1433"/>
                            </a:lnTo>
                            <a:cubicBezTo>
                              <a:pt x="3620" y="1624"/>
                              <a:pt x="3143" y="1719"/>
                              <a:pt x="2667" y="1814"/>
                            </a:cubicBezTo>
                            <a:cubicBezTo>
                              <a:pt x="2191" y="1910"/>
                              <a:pt x="1810" y="2005"/>
                              <a:pt x="1334" y="2005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</p:grpSp>
            </p:grpSp>
          </p:grpSp>
        </p:grpSp>
      </p:grpSp>
      <p:sp>
        <p:nvSpPr>
          <p:cNvPr id="1210" name="TextBox 1209">
            <a:extLst>
              <a:ext uri="{FF2B5EF4-FFF2-40B4-BE49-F238E27FC236}">
                <a16:creationId xmlns:a16="http://schemas.microsoft.com/office/drawing/2014/main" id="{C10C6E73-FEFA-4B6D-BFCF-318AA3CEA718}"/>
              </a:ext>
            </a:extLst>
          </p:cNvPr>
          <p:cNvSpPr txBox="1"/>
          <p:nvPr/>
        </p:nvSpPr>
        <p:spPr>
          <a:xfrm>
            <a:off x="1975055" y="9151241"/>
            <a:ext cx="6153150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dirty="0">
                <a:solidFill>
                  <a:srgbClr val="0070C0"/>
                </a:solidFill>
                <a:latin typeface="Times New Roman" panose="02020603050405020304" pitchFamily="18" charset="0"/>
                <a:cs typeface="Times New Roman" panose="02020603050405020304" pitchFamily="18" charset="0"/>
                <a:hlinkClick r:id="rId8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https://www.facebook.com/teamKTUTS</a:t>
            </a:r>
            <a:endParaRPr lang="en-US" dirty="0">
              <a:solidFill>
                <a:srgbClr val="0070C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1211" name="Picture 1210">
            <a:hlinkClick r:id="rId9" action="ppaction://hlinksldjump"/>
            <a:extLst>
              <a:ext uri="{FF2B5EF4-FFF2-40B4-BE49-F238E27FC236}">
                <a16:creationId xmlns:a16="http://schemas.microsoft.com/office/drawing/2014/main" id="{35F3EC9A-4266-4F8A-B0E5-FBA153F85CDF}"/>
              </a:ext>
            </a:extLst>
          </p:cNvPr>
          <p:cNvPicPr>
            <a:picLocks noChangeAspect="1"/>
          </p:cNvPicPr>
          <p:nvPr/>
        </p:nvPicPr>
        <p:blipFill rotWithShape="1">
          <a:blip r:embed="rId10">
            <a:extLst>
              <a:ext uri="{BEBA8EAE-BF5A-486C-A8C5-ECC9F3942E4B}">
                <a14:imgProps xmlns:a14="http://schemas.microsoft.com/office/drawing/2010/main">
                  <a14:imgLayer r:embed="rId11">
                    <a14:imgEffect>
                      <a14:backgroundRemoval t="73040" b="92482" l="6831" r="28618">
                        <a14:foregroundMark x1="9175" y1="78901" x2="14147" y2="75546"/>
                        <a14:foregroundMark x1="15845" y1="92482" x2="15845" y2="92482"/>
                        <a14:foregroundMark x1="15279" y1="81932" x2="19725" y2="80275"/>
                        <a14:foregroundMark x1="22231" y1="80275" x2="23040" y2="80275"/>
                        <a14:foregroundMark x1="18351" y1="73040" x2="18351" y2="73040"/>
                        <a14:foregroundMark x1="18593" y1="73323" x2="17219" y2="73323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4167" t="70278" r="68611" b="5556"/>
          <a:stretch/>
        </p:blipFill>
        <p:spPr>
          <a:xfrm>
            <a:off x="472563" y="774905"/>
            <a:ext cx="1137307" cy="100965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27351613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>
        <p:random/>
      </p:transition>
    </mc:Choice>
    <mc:Fallback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7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7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7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7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70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70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6" presetClass="entr" presetSubtype="37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26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53" presetClass="exit" presetSubtype="3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36" dur="500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500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38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" presetID="53" presetClass="exit" presetSubtype="3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41" dur="500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500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43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500"/>
                            </p:stCondLst>
                            <p:childTnLst>
                              <p:par>
                                <p:cTn id="46" presetID="16" presetClass="entr" presetSubtype="37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48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53" presetClass="exit" presetSubtype="3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58" dur="500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500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60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2" presetID="53" presetClass="exit" presetSubtype="3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63" dur="500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500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65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500"/>
                            </p:stCondLst>
                            <p:childTnLst>
                              <p:par>
                                <p:cTn id="68" presetID="16" presetClass="entr" presetSubtype="37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70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>
                      <p:stCondLst>
                        <p:cond delay="indefinite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5" dur="500" fill="hold"/>
                                        <p:tgtEl>
                                          <p:spTgt spid="67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6" dur="500" fill="hold"/>
                                        <p:tgtEl>
                                          <p:spTgt spid="6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" name="Oval 101">
            <a:extLst>
              <a:ext uri="{FF2B5EF4-FFF2-40B4-BE49-F238E27FC236}">
                <a16:creationId xmlns:a16="http://schemas.microsoft.com/office/drawing/2014/main" id="{6EFEEAB0-C459-4473-9B84-27FC109CE415}"/>
              </a:ext>
            </a:extLst>
          </p:cNvPr>
          <p:cNvSpPr/>
          <p:nvPr/>
        </p:nvSpPr>
        <p:spPr>
          <a:xfrm>
            <a:off x="3450544" y="417810"/>
            <a:ext cx="4673600" cy="4614069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/>
          </a:p>
        </p:txBody>
      </p:sp>
      <p:grpSp>
        <p:nvGrpSpPr>
          <p:cNvPr id="3" name="Graphic 1">
            <a:extLst>
              <a:ext uri="{FF2B5EF4-FFF2-40B4-BE49-F238E27FC236}">
                <a16:creationId xmlns:a16="http://schemas.microsoft.com/office/drawing/2014/main" id="{FDB7E1FE-DCE5-48EB-947D-242C215C32D8}"/>
              </a:ext>
            </a:extLst>
          </p:cNvPr>
          <p:cNvGrpSpPr/>
          <p:nvPr/>
        </p:nvGrpSpPr>
        <p:grpSpPr>
          <a:xfrm>
            <a:off x="3450544" y="2363514"/>
            <a:ext cx="4673600" cy="4494486"/>
            <a:chOff x="2655302" y="-9"/>
            <a:chExt cx="6881460" cy="6856695"/>
          </a:xfrm>
        </p:grpSpPr>
        <p:sp>
          <p:nvSpPr>
            <p:cNvPr id="4" name="Freeform: Shape 3">
              <a:extLst>
                <a:ext uri="{FF2B5EF4-FFF2-40B4-BE49-F238E27FC236}">
                  <a16:creationId xmlns:a16="http://schemas.microsoft.com/office/drawing/2014/main" id="{34E0AC96-4B73-4794-972A-E1D2CA3BF575}"/>
                </a:ext>
              </a:extLst>
            </p:cNvPr>
            <p:cNvSpPr/>
            <p:nvPr/>
          </p:nvSpPr>
          <p:spPr>
            <a:xfrm>
              <a:off x="5191702" y="1385517"/>
              <a:ext cx="493590" cy="156643"/>
            </a:xfrm>
            <a:custGeom>
              <a:avLst/>
              <a:gdLst>
                <a:gd name="connsiteX0" fmla="*/ 443257 w 493590"/>
                <a:gd name="connsiteY0" fmla="*/ 0 h 156643"/>
                <a:gd name="connsiteX1" fmla="*/ 0 w 493590"/>
                <a:gd name="connsiteY1" fmla="*/ 109326 h 156643"/>
                <a:gd name="connsiteX2" fmla="*/ 22422 w 493590"/>
                <a:gd name="connsiteY2" fmla="*/ 156644 h 156643"/>
                <a:gd name="connsiteX3" fmla="*/ 493590 w 493590"/>
                <a:gd name="connsiteY3" fmla="*/ 50024 h 156643"/>
                <a:gd name="connsiteX4" fmla="*/ 443257 w 493590"/>
                <a:gd name="connsiteY4" fmla="*/ 0 h 1566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3590" h="156643">
                  <a:moveTo>
                    <a:pt x="443257" y="0"/>
                  </a:moveTo>
                  <a:cubicBezTo>
                    <a:pt x="429108" y="11134"/>
                    <a:pt x="0" y="109326"/>
                    <a:pt x="0" y="109326"/>
                  </a:cubicBezTo>
                  <a:lnTo>
                    <a:pt x="22422" y="156644"/>
                  </a:lnTo>
                  <a:lnTo>
                    <a:pt x="493590" y="50024"/>
                  </a:lnTo>
                  <a:lnTo>
                    <a:pt x="443257" y="0"/>
                  </a:lnTo>
                  <a:close/>
                </a:path>
              </a:pathLst>
            </a:custGeom>
            <a:solidFill>
              <a:srgbClr val="C9522D"/>
            </a:solidFill>
            <a:ln w="77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grpSp>
          <p:nvGrpSpPr>
            <p:cNvPr id="5" name="Graphic 1">
              <a:extLst>
                <a:ext uri="{FF2B5EF4-FFF2-40B4-BE49-F238E27FC236}">
                  <a16:creationId xmlns:a16="http://schemas.microsoft.com/office/drawing/2014/main" id="{FDB7E1FE-DCE5-48EB-947D-242C215C32D8}"/>
                </a:ext>
              </a:extLst>
            </p:cNvPr>
            <p:cNvGrpSpPr/>
            <p:nvPr/>
          </p:nvGrpSpPr>
          <p:grpSpPr>
            <a:xfrm>
              <a:off x="6531370" y="1785"/>
              <a:ext cx="3005392" cy="4311796"/>
              <a:chOff x="6531370" y="1785"/>
              <a:chExt cx="3005392" cy="4311796"/>
            </a:xfrm>
          </p:grpSpPr>
          <p:sp>
            <p:nvSpPr>
              <p:cNvPr id="6" name="Freeform: Shape 5">
                <a:extLst>
                  <a:ext uri="{FF2B5EF4-FFF2-40B4-BE49-F238E27FC236}">
                    <a16:creationId xmlns:a16="http://schemas.microsoft.com/office/drawing/2014/main" id="{87B523FC-05F7-43E5-923F-693F14E5A4D8}"/>
                  </a:ext>
                </a:extLst>
              </p:cNvPr>
              <p:cNvSpPr/>
              <p:nvPr/>
            </p:nvSpPr>
            <p:spPr>
              <a:xfrm>
                <a:off x="6628789" y="1785"/>
                <a:ext cx="2907973" cy="4311796"/>
              </a:xfrm>
              <a:custGeom>
                <a:avLst/>
                <a:gdLst>
                  <a:gd name="connsiteX0" fmla="*/ 2085080 w 2907973"/>
                  <a:gd name="connsiteY0" fmla="*/ 830917 h 4311796"/>
                  <a:gd name="connsiteX1" fmla="*/ 2165721 w 2907973"/>
                  <a:gd name="connsiteY1" fmla="*/ 568117 h 4311796"/>
                  <a:gd name="connsiteX2" fmla="*/ 2313937 w 2907973"/>
                  <a:gd name="connsiteY2" fmla="*/ 65790 h 4311796"/>
                  <a:gd name="connsiteX3" fmla="*/ 2448778 w 2907973"/>
                  <a:gd name="connsiteY3" fmla="*/ 128571 h 4311796"/>
                  <a:gd name="connsiteX4" fmla="*/ 2583619 w 2907973"/>
                  <a:gd name="connsiteY4" fmla="*/ 115736 h 4311796"/>
                  <a:gd name="connsiteX5" fmla="*/ 2579753 w 2907973"/>
                  <a:gd name="connsiteY5" fmla="*/ 257690 h 4311796"/>
                  <a:gd name="connsiteX6" fmla="*/ 2711500 w 2907973"/>
                  <a:gd name="connsiteY6" fmla="*/ 286065 h 4311796"/>
                  <a:gd name="connsiteX7" fmla="*/ 2678486 w 2907973"/>
                  <a:gd name="connsiteY7" fmla="*/ 418277 h 4311796"/>
                  <a:gd name="connsiteX8" fmla="*/ 2808997 w 2907973"/>
                  <a:gd name="connsiteY8" fmla="*/ 484847 h 4311796"/>
                  <a:gd name="connsiteX9" fmla="*/ 2766163 w 2907973"/>
                  <a:gd name="connsiteY9" fmla="*/ 624945 h 4311796"/>
                  <a:gd name="connsiteX10" fmla="*/ 2871005 w 2907973"/>
                  <a:gd name="connsiteY10" fmla="*/ 726926 h 4311796"/>
                  <a:gd name="connsiteX11" fmla="*/ 2810853 w 2907973"/>
                  <a:gd name="connsiteY11" fmla="*/ 860220 h 4311796"/>
                  <a:gd name="connsiteX12" fmla="*/ 2907963 w 2907973"/>
                  <a:gd name="connsiteY12" fmla="*/ 977278 h 4311796"/>
                  <a:gd name="connsiteX13" fmla="*/ 2814100 w 2907973"/>
                  <a:gd name="connsiteY13" fmla="*/ 1096964 h 4311796"/>
                  <a:gd name="connsiteX14" fmla="*/ 2902086 w 2907973"/>
                  <a:gd name="connsiteY14" fmla="*/ 1234201 h 4311796"/>
                  <a:gd name="connsiteX15" fmla="*/ 2803430 w 2907973"/>
                  <a:gd name="connsiteY15" fmla="*/ 1363939 h 4311796"/>
                  <a:gd name="connsiteX16" fmla="*/ 2879664 w 2907973"/>
                  <a:gd name="connsiteY16" fmla="*/ 1559705 h 4311796"/>
                  <a:gd name="connsiteX17" fmla="*/ 2748922 w 2907973"/>
                  <a:gd name="connsiteY17" fmla="*/ 1724158 h 4311796"/>
                  <a:gd name="connsiteX18" fmla="*/ 2800337 w 2907973"/>
                  <a:gd name="connsiteY18" fmla="*/ 1879255 h 4311796"/>
                  <a:gd name="connsiteX19" fmla="*/ 2686141 w 2907973"/>
                  <a:gd name="connsiteY19" fmla="*/ 1996158 h 4311796"/>
                  <a:gd name="connsiteX20" fmla="*/ 2724644 w 2907973"/>
                  <a:gd name="connsiteY20" fmla="*/ 2170740 h 4311796"/>
                  <a:gd name="connsiteX21" fmla="*/ 2577511 w 2907973"/>
                  <a:gd name="connsiteY21" fmla="*/ 2297075 h 4311796"/>
                  <a:gd name="connsiteX22" fmla="*/ 2486740 w 2907973"/>
                  <a:gd name="connsiteY22" fmla="*/ 2577272 h 4311796"/>
                  <a:gd name="connsiteX23" fmla="*/ 2375946 w 2907973"/>
                  <a:gd name="connsiteY23" fmla="*/ 2780228 h 4311796"/>
                  <a:gd name="connsiteX24" fmla="*/ 2365894 w 2907973"/>
                  <a:gd name="connsiteY24" fmla="*/ 2908110 h 4311796"/>
                  <a:gd name="connsiteX25" fmla="*/ 2235074 w 2907973"/>
                  <a:gd name="connsiteY25" fmla="*/ 2962618 h 4311796"/>
                  <a:gd name="connsiteX26" fmla="*/ 2234765 w 2907973"/>
                  <a:gd name="connsiteY26" fmla="*/ 2963082 h 4311796"/>
                  <a:gd name="connsiteX27" fmla="*/ 2219997 w 2907973"/>
                  <a:gd name="connsiteY27" fmla="*/ 3090423 h 4311796"/>
                  <a:gd name="connsiteX28" fmla="*/ 2101548 w 2907973"/>
                  <a:gd name="connsiteY28" fmla="*/ 3154751 h 4311796"/>
                  <a:gd name="connsiteX29" fmla="*/ 2098919 w 2907973"/>
                  <a:gd name="connsiteY29" fmla="*/ 3158230 h 4311796"/>
                  <a:gd name="connsiteX30" fmla="*/ 2004670 w 2907973"/>
                  <a:gd name="connsiteY30" fmla="*/ 3281086 h 4311796"/>
                  <a:gd name="connsiteX31" fmla="*/ 1919313 w 2907973"/>
                  <a:gd name="connsiteY31" fmla="*/ 3379665 h 4311796"/>
                  <a:gd name="connsiteX32" fmla="*/ 1873850 w 2907973"/>
                  <a:gd name="connsiteY32" fmla="*/ 3430617 h 4311796"/>
                  <a:gd name="connsiteX33" fmla="*/ 1823981 w 2907973"/>
                  <a:gd name="connsiteY33" fmla="*/ 3488759 h 4311796"/>
                  <a:gd name="connsiteX34" fmla="*/ 1816327 w 2907973"/>
                  <a:gd name="connsiteY34" fmla="*/ 3492625 h 4311796"/>
                  <a:gd name="connsiteX35" fmla="*/ 737525 w 2907973"/>
                  <a:gd name="connsiteY35" fmla="*/ 4311796 h 4311796"/>
                  <a:gd name="connsiteX36" fmla="*/ 0 w 2907973"/>
                  <a:gd name="connsiteY36" fmla="*/ 3472059 h 4311796"/>
                  <a:gd name="connsiteX37" fmla="*/ 2085080 w 2907973"/>
                  <a:gd name="connsiteY37" fmla="*/ 830917 h 43117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2907973" h="4311796">
                    <a:moveTo>
                      <a:pt x="2085080" y="830917"/>
                    </a:moveTo>
                    <a:lnTo>
                      <a:pt x="2165721" y="568117"/>
                    </a:lnTo>
                    <a:lnTo>
                      <a:pt x="2313937" y="65790"/>
                    </a:lnTo>
                    <a:cubicBezTo>
                      <a:pt x="2350818" y="-59154"/>
                      <a:pt x="2515657" y="11977"/>
                      <a:pt x="2448778" y="128571"/>
                    </a:cubicBezTo>
                    <a:cubicBezTo>
                      <a:pt x="2474834" y="83186"/>
                      <a:pt x="2547280" y="78083"/>
                      <a:pt x="2583619" y="115736"/>
                    </a:cubicBezTo>
                    <a:cubicBezTo>
                      <a:pt x="2619957" y="153390"/>
                      <a:pt x="2616092" y="220037"/>
                      <a:pt x="2579753" y="257690"/>
                    </a:cubicBezTo>
                    <a:cubicBezTo>
                      <a:pt x="2620885" y="228542"/>
                      <a:pt x="2685445" y="242923"/>
                      <a:pt x="2711500" y="286065"/>
                    </a:cubicBezTo>
                    <a:cubicBezTo>
                      <a:pt x="2737556" y="329208"/>
                      <a:pt x="2721397" y="391912"/>
                      <a:pt x="2678486" y="418277"/>
                    </a:cubicBezTo>
                    <a:cubicBezTo>
                      <a:pt x="2730134" y="406370"/>
                      <a:pt x="2788276" y="435983"/>
                      <a:pt x="2808997" y="484847"/>
                    </a:cubicBezTo>
                    <a:cubicBezTo>
                      <a:pt x="2829718" y="533634"/>
                      <a:pt x="2810621" y="596028"/>
                      <a:pt x="2766163" y="624945"/>
                    </a:cubicBezTo>
                    <a:cubicBezTo>
                      <a:pt x="2817424" y="633218"/>
                      <a:pt x="2861340" y="675897"/>
                      <a:pt x="2871005" y="726926"/>
                    </a:cubicBezTo>
                    <a:cubicBezTo>
                      <a:pt x="2880670" y="777955"/>
                      <a:pt x="2855542" y="833700"/>
                      <a:pt x="2810853" y="860220"/>
                    </a:cubicBezTo>
                    <a:cubicBezTo>
                      <a:pt x="2864587" y="871044"/>
                      <a:pt x="2907267" y="922460"/>
                      <a:pt x="2907963" y="977278"/>
                    </a:cubicBezTo>
                    <a:cubicBezTo>
                      <a:pt x="2908736" y="1032095"/>
                      <a:pt x="2867526" y="1084671"/>
                      <a:pt x="2814100" y="1096964"/>
                    </a:cubicBezTo>
                    <a:cubicBezTo>
                      <a:pt x="2867603" y="1118999"/>
                      <a:pt x="2904406" y="1176368"/>
                      <a:pt x="2902086" y="1234201"/>
                    </a:cubicBezTo>
                    <a:cubicBezTo>
                      <a:pt x="2899767" y="1292034"/>
                      <a:pt x="2858480" y="1346233"/>
                      <a:pt x="2803430" y="1363939"/>
                    </a:cubicBezTo>
                    <a:cubicBezTo>
                      <a:pt x="2860567" y="1409942"/>
                      <a:pt x="2890644" y="1487259"/>
                      <a:pt x="2879664" y="1559705"/>
                    </a:cubicBezTo>
                    <a:cubicBezTo>
                      <a:pt x="2868685" y="1632228"/>
                      <a:pt x="2817038" y="1697097"/>
                      <a:pt x="2748922" y="1724158"/>
                    </a:cubicBezTo>
                    <a:cubicBezTo>
                      <a:pt x="2792606" y="1761270"/>
                      <a:pt x="2813172" y="1823433"/>
                      <a:pt x="2800337" y="1879255"/>
                    </a:cubicBezTo>
                    <a:cubicBezTo>
                      <a:pt x="2787425" y="1935078"/>
                      <a:pt x="2741654" y="1981932"/>
                      <a:pt x="2686141" y="1996158"/>
                    </a:cubicBezTo>
                    <a:cubicBezTo>
                      <a:pt x="2743432" y="2028554"/>
                      <a:pt x="2754334" y="2111979"/>
                      <a:pt x="2724644" y="2170740"/>
                    </a:cubicBezTo>
                    <a:cubicBezTo>
                      <a:pt x="2694954" y="2229500"/>
                      <a:pt x="2636349" y="2267618"/>
                      <a:pt x="2577511" y="2297075"/>
                    </a:cubicBezTo>
                    <a:cubicBezTo>
                      <a:pt x="2643230" y="2390010"/>
                      <a:pt x="2594443" y="2540469"/>
                      <a:pt x="2486740" y="2577272"/>
                    </a:cubicBezTo>
                    <a:cubicBezTo>
                      <a:pt x="2530734" y="2657604"/>
                      <a:pt x="2467334" y="2773811"/>
                      <a:pt x="2375946" y="2780228"/>
                    </a:cubicBezTo>
                    <a:cubicBezTo>
                      <a:pt x="2411898" y="2812160"/>
                      <a:pt x="2400687" y="2874864"/>
                      <a:pt x="2365894" y="2908110"/>
                    </a:cubicBezTo>
                    <a:cubicBezTo>
                      <a:pt x="2331256" y="2941124"/>
                      <a:pt x="2281928" y="2952567"/>
                      <a:pt x="2235074" y="2962618"/>
                    </a:cubicBezTo>
                    <a:cubicBezTo>
                      <a:pt x="2234997" y="2962773"/>
                      <a:pt x="2234843" y="2962928"/>
                      <a:pt x="2234765" y="2963082"/>
                    </a:cubicBezTo>
                    <a:cubicBezTo>
                      <a:pt x="2263140" y="2999808"/>
                      <a:pt x="2251311" y="3056172"/>
                      <a:pt x="2219997" y="3090423"/>
                    </a:cubicBezTo>
                    <a:cubicBezTo>
                      <a:pt x="2189303" y="3123979"/>
                      <a:pt x="2145077" y="3141065"/>
                      <a:pt x="2101548" y="3154751"/>
                    </a:cubicBezTo>
                    <a:cubicBezTo>
                      <a:pt x="2100698" y="3155910"/>
                      <a:pt x="2099847" y="3157070"/>
                      <a:pt x="2098919" y="3158230"/>
                    </a:cubicBezTo>
                    <a:cubicBezTo>
                      <a:pt x="2114228" y="3215676"/>
                      <a:pt x="2064359" y="3281318"/>
                      <a:pt x="2004670" y="3281086"/>
                    </a:cubicBezTo>
                    <a:cubicBezTo>
                      <a:pt x="1999258" y="3326935"/>
                      <a:pt x="1963229" y="3366676"/>
                      <a:pt x="1919313" y="3379665"/>
                    </a:cubicBezTo>
                    <a:cubicBezTo>
                      <a:pt x="1904236" y="3396907"/>
                      <a:pt x="1889004" y="3413839"/>
                      <a:pt x="1873850" y="3430617"/>
                    </a:cubicBezTo>
                    <a:cubicBezTo>
                      <a:pt x="1862253" y="3454430"/>
                      <a:pt x="1846557" y="3475538"/>
                      <a:pt x="1823981" y="3488759"/>
                    </a:cubicBezTo>
                    <a:cubicBezTo>
                      <a:pt x="1821507" y="3490228"/>
                      <a:pt x="1818955" y="3491465"/>
                      <a:pt x="1816327" y="3492625"/>
                    </a:cubicBezTo>
                    <a:cubicBezTo>
                      <a:pt x="1293047" y="4043971"/>
                      <a:pt x="737525" y="4311796"/>
                      <a:pt x="737525" y="4311796"/>
                    </a:cubicBezTo>
                    <a:lnTo>
                      <a:pt x="0" y="3472059"/>
                    </a:lnTo>
                    <a:lnTo>
                      <a:pt x="2085080" y="830917"/>
                    </a:lnTo>
                    <a:close/>
                  </a:path>
                </a:pathLst>
              </a:custGeom>
              <a:solidFill>
                <a:srgbClr val="C9522D"/>
              </a:solidFill>
              <a:ln w="772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7" name="Freeform: Shape 6">
                <a:extLst>
                  <a:ext uri="{FF2B5EF4-FFF2-40B4-BE49-F238E27FC236}">
                    <a16:creationId xmlns:a16="http://schemas.microsoft.com/office/drawing/2014/main" id="{27561E13-EB3F-441D-9820-F9A3F3C59B19}"/>
                  </a:ext>
                </a:extLst>
              </p:cNvPr>
              <p:cNvSpPr/>
              <p:nvPr/>
            </p:nvSpPr>
            <p:spPr>
              <a:xfrm>
                <a:off x="6531370" y="569824"/>
                <a:ext cx="2311397" cy="3292071"/>
              </a:xfrm>
              <a:custGeom>
                <a:avLst/>
                <a:gdLst>
                  <a:gd name="connsiteX0" fmla="*/ 2035520 w 2311397"/>
                  <a:gd name="connsiteY0" fmla="*/ 476117 h 3292071"/>
                  <a:gd name="connsiteX1" fmla="*/ 0 w 2311397"/>
                  <a:gd name="connsiteY1" fmla="*/ 2864510 h 3292071"/>
                  <a:gd name="connsiteX2" fmla="*/ 438309 w 2311397"/>
                  <a:gd name="connsiteY2" fmla="*/ 3292072 h 3292071"/>
                  <a:gd name="connsiteX3" fmla="*/ 1593267 w 2311397"/>
                  <a:gd name="connsiteY3" fmla="*/ 2322906 h 3292071"/>
                  <a:gd name="connsiteX4" fmla="*/ 2303654 w 2311397"/>
                  <a:gd name="connsiteY4" fmla="*/ 595726 h 3292071"/>
                  <a:gd name="connsiteX5" fmla="*/ 2263218 w 2311397"/>
                  <a:gd name="connsiteY5" fmla="*/ 0 h 3292071"/>
                  <a:gd name="connsiteX6" fmla="*/ 2035520 w 2311397"/>
                  <a:gd name="connsiteY6" fmla="*/ 476117 h 32920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311397" h="3292071">
                    <a:moveTo>
                      <a:pt x="2035520" y="476117"/>
                    </a:moveTo>
                    <a:lnTo>
                      <a:pt x="0" y="2864510"/>
                    </a:lnTo>
                    <a:lnTo>
                      <a:pt x="438309" y="3292072"/>
                    </a:lnTo>
                    <a:cubicBezTo>
                      <a:pt x="438309" y="3292072"/>
                      <a:pt x="1082358" y="2920797"/>
                      <a:pt x="1593267" y="2322906"/>
                    </a:cubicBezTo>
                    <a:cubicBezTo>
                      <a:pt x="2104177" y="1725015"/>
                      <a:pt x="2288036" y="823579"/>
                      <a:pt x="2303654" y="595726"/>
                    </a:cubicBezTo>
                    <a:cubicBezTo>
                      <a:pt x="2334504" y="145897"/>
                      <a:pt x="2263218" y="0"/>
                      <a:pt x="2263218" y="0"/>
                    </a:cubicBezTo>
                    <a:lnTo>
                      <a:pt x="2035520" y="476117"/>
                    </a:lnTo>
                    <a:close/>
                  </a:path>
                </a:pathLst>
              </a:custGeom>
              <a:solidFill>
                <a:srgbClr val="4D65B2"/>
              </a:solidFill>
              <a:ln w="772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8" name="Freeform: Shape 7">
                <a:extLst>
                  <a:ext uri="{FF2B5EF4-FFF2-40B4-BE49-F238E27FC236}">
                    <a16:creationId xmlns:a16="http://schemas.microsoft.com/office/drawing/2014/main" id="{2576279C-D154-4127-BF94-87D6D1AE8F8E}"/>
                  </a:ext>
                </a:extLst>
              </p:cNvPr>
              <p:cNvSpPr/>
              <p:nvPr/>
            </p:nvSpPr>
            <p:spPr>
              <a:xfrm>
                <a:off x="8795515" y="259552"/>
                <a:ext cx="413110" cy="483384"/>
              </a:xfrm>
              <a:custGeom>
                <a:avLst/>
                <a:gdLst>
                  <a:gd name="connsiteX0" fmla="*/ 413104 w 413110"/>
                  <a:gd name="connsiteY0" fmla="*/ 0 h 483384"/>
                  <a:gd name="connsiteX1" fmla="*/ 0 w 413110"/>
                  <a:gd name="connsiteY1" fmla="*/ 483385 h 483384"/>
                  <a:gd name="connsiteX2" fmla="*/ 309 w 413110"/>
                  <a:gd name="connsiteY2" fmla="*/ 385811 h 483384"/>
                  <a:gd name="connsiteX3" fmla="*/ 413104 w 413110"/>
                  <a:gd name="connsiteY3" fmla="*/ 0 h 4833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13110" h="483384">
                    <a:moveTo>
                      <a:pt x="413104" y="0"/>
                    </a:moveTo>
                    <a:cubicBezTo>
                      <a:pt x="415037" y="22422"/>
                      <a:pt x="0" y="483385"/>
                      <a:pt x="0" y="483385"/>
                    </a:cubicBezTo>
                    <a:lnTo>
                      <a:pt x="309" y="385811"/>
                    </a:lnTo>
                    <a:lnTo>
                      <a:pt x="413104" y="0"/>
                    </a:lnTo>
                    <a:close/>
                  </a:path>
                </a:pathLst>
              </a:custGeom>
              <a:solidFill>
                <a:srgbClr val="4D65B2"/>
              </a:solidFill>
              <a:ln w="772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9" name="Freeform: Shape 8">
                <a:extLst>
                  <a:ext uri="{FF2B5EF4-FFF2-40B4-BE49-F238E27FC236}">
                    <a16:creationId xmlns:a16="http://schemas.microsoft.com/office/drawing/2014/main" id="{31CDA28F-2626-49D2-B49B-2D3BE66577E3}"/>
                  </a:ext>
                </a:extLst>
              </p:cNvPr>
              <p:cNvSpPr/>
              <p:nvPr/>
            </p:nvSpPr>
            <p:spPr>
              <a:xfrm>
                <a:off x="8743635" y="862004"/>
                <a:ext cx="696005" cy="158885"/>
              </a:xfrm>
              <a:custGeom>
                <a:avLst/>
                <a:gdLst>
                  <a:gd name="connsiteX0" fmla="*/ 696006 w 696005"/>
                  <a:gd name="connsiteY0" fmla="*/ 0 h 158885"/>
                  <a:gd name="connsiteX1" fmla="*/ 1624 w 696005"/>
                  <a:gd name="connsiteY1" fmla="*/ 158886 h 158885"/>
                  <a:gd name="connsiteX2" fmla="*/ 0 w 696005"/>
                  <a:gd name="connsiteY2" fmla="*/ 74997 h 158885"/>
                  <a:gd name="connsiteX3" fmla="*/ 696006 w 696005"/>
                  <a:gd name="connsiteY3" fmla="*/ 0 h 1588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96005" h="158885">
                    <a:moveTo>
                      <a:pt x="696006" y="0"/>
                    </a:moveTo>
                    <a:cubicBezTo>
                      <a:pt x="671574" y="8891"/>
                      <a:pt x="1624" y="158886"/>
                      <a:pt x="1624" y="158886"/>
                    </a:cubicBezTo>
                    <a:lnTo>
                      <a:pt x="0" y="74997"/>
                    </a:lnTo>
                    <a:lnTo>
                      <a:pt x="696006" y="0"/>
                    </a:lnTo>
                    <a:close/>
                  </a:path>
                </a:pathLst>
              </a:custGeom>
              <a:solidFill>
                <a:srgbClr val="4D65B2"/>
              </a:solidFill>
              <a:ln w="772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0" name="Freeform: Shape 9">
                <a:extLst>
                  <a:ext uri="{FF2B5EF4-FFF2-40B4-BE49-F238E27FC236}">
                    <a16:creationId xmlns:a16="http://schemas.microsoft.com/office/drawing/2014/main" id="{442A66F0-D6F9-45E6-AF72-0E6CACD0EBD5}"/>
                  </a:ext>
                </a:extLst>
              </p:cNvPr>
              <p:cNvSpPr/>
              <p:nvPr/>
            </p:nvSpPr>
            <p:spPr>
              <a:xfrm>
                <a:off x="8769536" y="1286010"/>
                <a:ext cx="662682" cy="109403"/>
              </a:xfrm>
              <a:custGeom>
                <a:avLst/>
                <a:gdLst>
                  <a:gd name="connsiteX0" fmla="*/ 662682 w 662682"/>
                  <a:gd name="connsiteY0" fmla="*/ 79714 h 109403"/>
                  <a:gd name="connsiteX1" fmla="*/ 6417 w 662682"/>
                  <a:gd name="connsiteY1" fmla="*/ 0 h 109403"/>
                  <a:gd name="connsiteX2" fmla="*/ 0 w 662682"/>
                  <a:gd name="connsiteY2" fmla="*/ 109403 h 109403"/>
                  <a:gd name="connsiteX3" fmla="*/ 662682 w 662682"/>
                  <a:gd name="connsiteY3" fmla="*/ 79714 h 1094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62682" h="109403">
                    <a:moveTo>
                      <a:pt x="662682" y="79714"/>
                    </a:moveTo>
                    <a:cubicBezTo>
                      <a:pt x="643276" y="76776"/>
                      <a:pt x="6417" y="0"/>
                      <a:pt x="6417" y="0"/>
                    </a:cubicBezTo>
                    <a:lnTo>
                      <a:pt x="0" y="109403"/>
                    </a:lnTo>
                    <a:lnTo>
                      <a:pt x="662682" y="79714"/>
                    </a:lnTo>
                    <a:close/>
                  </a:path>
                </a:pathLst>
              </a:custGeom>
              <a:solidFill>
                <a:srgbClr val="4D65B2"/>
              </a:solidFill>
              <a:ln w="772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1" name="Freeform: Shape 10">
                <a:extLst>
                  <a:ext uri="{FF2B5EF4-FFF2-40B4-BE49-F238E27FC236}">
                    <a16:creationId xmlns:a16="http://schemas.microsoft.com/office/drawing/2014/main" id="{B3164C8E-2455-4012-9C47-FC0A2A9A51A3}"/>
                  </a:ext>
                </a:extLst>
              </p:cNvPr>
              <p:cNvSpPr/>
              <p:nvPr/>
            </p:nvSpPr>
            <p:spPr>
              <a:xfrm>
                <a:off x="8581270" y="1813310"/>
                <a:ext cx="733659" cy="184632"/>
              </a:xfrm>
              <a:custGeom>
                <a:avLst/>
                <a:gdLst>
                  <a:gd name="connsiteX0" fmla="*/ 733659 w 733659"/>
                  <a:gd name="connsiteY0" fmla="*/ 184633 h 184632"/>
                  <a:gd name="connsiteX1" fmla="*/ 45230 w 733659"/>
                  <a:gd name="connsiteY1" fmla="*/ 0 h 184632"/>
                  <a:gd name="connsiteX2" fmla="*/ 0 w 733659"/>
                  <a:gd name="connsiteY2" fmla="*/ 97496 h 1846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33659" h="184632">
                    <a:moveTo>
                      <a:pt x="733659" y="184633"/>
                    </a:moveTo>
                    <a:lnTo>
                      <a:pt x="45230" y="0"/>
                    </a:lnTo>
                    <a:lnTo>
                      <a:pt x="0" y="97496"/>
                    </a:lnTo>
                    <a:close/>
                  </a:path>
                </a:pathLst>
              </a:custGeom>
              <a:solidFill>
                <a:srgbClr val="4D65B2"/>
              </a:solidFill>
              <a:ln w="772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2" name="Freeform: Shape 11">
                <a:extLst>
                  <a:ext uri="{FF2B5EF4-FFF2-40B4-BE49-F238E27FC236}">
                    <a16:creationId xmlns:a16="http://schemas.microsoft.com/office/drawing/2014/main" id="{D03FFC05-DE55-4719-A498-B4EE12579704}"/>
                  </a:ext>
                </a:extLst>
              </p:cNvPr>
              <p:cNvSpPr/>
              <p:nvPr/>
            </p:nvSpPr>
            <p:spPr>
              <a:xfrm>
                <a:off x="8342284" y="2299246"/>
                <a:ext cx="773244" cy="279654"/>
              </a:xfrm>
              <a:custGeom>
                <a:avLst/>
                <a:gdLst>
                  <a:gd name="connsiteX0" fmla="*/ 773245 w 773244"/>
                  <a:gd name="connsiteY0" fmla="*/ 279655 h 279654"/>
                  <a:gd name="connsiteX1" fmla="*/ 49251 w 773244"/>
                  <a:gd name="connsiteY1" fmla="*/ 0 h 279654"/>
                  <a:gd name="connsiteX2" fmla="*/ 0 w 773244"/>
                  <a:gd name="connsiteY2" fmla="*/ 98424 h 2796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73244" h="279654">
                    <a:moveTo>
                      <a:pt x="773245" y="279655"/>
                    </a:moveTo>
                    <a:lnTo>
                      <a:pt x="49251" y="0"/>
                    </a:lnTo>
                    <a:lnTo>
                      <a:pt x="0" y="98424"/>
                    </a:lnTo>
                    <a:close/>
                  </a:path>
                </a:pathLst>
              </a:custGeom>
              <a:solidFill>
                <a:srgbClr val="4D65B2"/>
              </a:solidFill>
              <a:ln w="772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A847790D-87BB-42A6-8ED4-C627EEBFDD36}"/>
                </a:ext>
              </a:extLst>
            </p:cNvPr>
            <p:cNvSpPr/>
            <p:nvPr/>
          </p:nvSpPr>
          <p:spPr>
            <a:xfrm>
              <a:off x="5421719" y="3679738"/>
              <a:ext cx="168318" cy="462354"/>
            </a:xfrm>
            <a:custGeom>
              <a:avLst/>
              <a:gdLst>
                <a:gd name="connsiteX0" fmla="*/ 53426 w 168318"/>
                <a:gd name="connsiteY0" fmla="*/ 462354 h 462354"/>
                <a:gd name="connsiteX1" fmla="*/ 168319 w 168318"/>
                <a:gd name="connsiteY1" fmla="*/ 228007 h 462354"/>
                <a:gd name="connsiteX2" fmla="*/ 0 w 168318"/>
                <a:gd name="connsiteY2" fmla="*/ 0 h 462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8318" h="462354">
                  <a:moveTo>
                    <a:pt x="53426" y="462354"/>
                  </a:moveTo>
                  <a:lnTo>
                    <a:pt x="168319" y="2280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9522D"/>
            </a:solidFill>
            <a:ln w="77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C623527C-742A-4BD6-A862-DE58BEDA3516}"/>
                </a:ext>
              </a:extLst>
            </p:cNvPr>
            <p:cNvSpPr/>
            <p:nvPr/>
          </p:nvSpPr>
          <p:spPr>
            <a:xfrm>
              <a:off x="5042326" y="3679732"/>
              <a:ext cx="379393" cy="852622"/>
            </a:xfrm>
            <a:custGeom>
              <a:avLst/>
              <a:gdLst>
                <a:gd name="connsiteX0" fmla="*/ 379394 w 379393"/>
                <a:gd name="connsiteY0" fmla="*/ 5 h 852622"/>
                <a:gd name="connsiteX1" fmla="*/ 0 w 379393"/>
                <a:gd name="connsiteY1" fmla="*/ 552589 h 852622"/>
                <a:gd name="connsiteX2" fmla="*/ 191436 w 379393"/>
                <a:gd name="connsiteY2" fmla="*/ 852346 h 852622"/>
                <a:gd name="connsiteX3" fmla="*/ 371739 w 379393"/>
                <a:gd name="connsiteY3" fmla="*/ 34412 h 852622"/>
                <a:gd name="connsiteX4" fmla="*/ 379394 w 379393"/>
                <a:gd name="connsiteY4" fmla="*/ 5 h 8526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9393" h="852622">
                  <a:moveTo>
                    <a:pt x="379394" y="5"/>
                  </a:moveTo>
                  <a:cubicBezTo>
                    <a:pt x="357281" y="-2005"/>
                    <a:pt x="0" y="552589"/>
                    <a:pt x="0" y="552589"/>
                  </a:cubicBezTo>
                  <a:cubicBezTo>
                    <a:pt x="0" y="552589"/>
                    <a:pt x="191436" y="863170"/>
                    <a:pt x="191436" y="852346"/>
                  </a:cubicBezTo>
                  <a:cubicBezTo>
                    <a:pt x="191436" y="842836"/>
                    <a:pt x="336405" y="192602"/>
                    <a:pt x="371739" y="34412"/>
                  </a:cubicBezTo>
                  <a:cubicBezTo>
                    <a:pt x="376610" y="12531"/>
                    <a:pt x="379394" y="5"/>
                    <a:pt x="379394" y="5"/>
                  </a:cubicBezTo>
                  <a:close/>
                </a:path>
              </a:pathLst>
            </a:custGeom>
            <a:solidFill>
              <a:srgbClr val="C9522D"/>
            </a:solidFill>
            <a:ln w="77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73B2ED49-79AE-4BF1-A5AF-3538B1D18BD6}"/>
                </a:ext>
              </a:extLst>
            </p:cNvPr>
            <p:cNvSpPr/>
            <p:nvPr/>
          </p:nvSpPr>
          <p:spPr>
            <a:xfrm>
              <a:off x="2655302" y="-9"/>
              <a:ext cx="2766494" cy="4400882"/>
            </a:xfrm>
            <a:custGeom>
              <a:avLst/>
              <a:gdLst>
                <a:gd name="connsiteX0" fmla="*/ 839296 w 2766494"/>
                <a:gd name="connsiteY0" fmla="*/ 847402 h 4400882"/>
                <a:gd name="connsiteX1" fmla="*/ 774196 w 2766494"/>
                <a:gd name="connsiteY1" fmla="*/ 580350 h 4400882"/>
                <a:gd name="connsiteX2" fmla="*/ 655514 w 2766494"/>
                <a:gd name="connsiteY2" fmla="*/ 70213 h 4400882"/>
                <a:gd name="connsiteX3" fmla="*/ 517272 w 2766494"/>
                <a:gd name="connsiteY3" fmla="*/ 125031 h 4400882"/>
                <a:gd name="connsiteX4" fmla="*/ 383437 w 2766494"/>
                <a:gd name="connsiteY4" fmla="*/ 104310 h 4400882"/>
                <a:gd name="connsiteX5" fmla="*/ 378952 w 2766494"/>
                <a:gd name="connsiteY5" fmla="*/ 246264 h 4400882"/>
                <a:gd name="connsiteX6" fmla="*/ 245813 w 2766494"/>
                <a:gd name="connsiteY6" fmla="*/ 266907 h 4400882"/>
                <a:gd name="connsiteX7" fmla="*/ 271018 w 2766494"/>
                <a:gd name="connsiteY7" fmla="*/ 400820 h 4400882"/>
                <a:gd name="connsiteX8" fmla="*/ 136796 w 2766494"/>
                <a:gd name="connsiteY8" fmla="*/ 459658 h 4400882"/>
                <a:gd name="connsiteX9" fmla="*/ 171357 w 2766494"/>
                <a:gd name="connsiteY9" fmla="*/ 601998 h 4400882"/>
                <a:gd name="connsiteX10" fmla="*/ 60716 w 2766494"/>
                <a:gd name="connsiteY10" fmla="*/ 697639 h 4400882"/>
                <a:gd name="connsiteX11" fmla="*/ 112982 w 2766494"/>
                <a:gd name="connsiteY11" fmla="*/ 834181 h 4400882"/>
                <a:gd name="connsiteX12" fmla="*/ 9146 w 2766494"/>
                <a:gd name="connsiteY12" fmla="*/ 945362 h 4400882"/>
                <a:gd name="connsiteX13" fmla="*/ 95895 w 2766494"/>
                <a:gd name="connsiteY13" fmla="*/ 1070306 h 4400882"/>
                <a:gd name="connsiteX14" fmla="*/ 23 w 2766494"/>
                <a:gd name="connsiteY14" fmla="*/ 1202131 h 4400882"/>
                <a:gd name="connsiteX15" fmla="*/ 90947 w 2766494"/>
                <a:gd name="connsiteY15" fmla="*/ 1337436 h 4400882"/>
                <a:gd name="connsiteX16" fmla="*/ 3424 w 2766494"/>
                <a:gd name="connsiteY16" fmla="*/ 1528408 h 4400882"/>
                <a:gd name="connsiteX17" fmla="*/ 124348 w 2766494"/>
                <a:gd name="connsiteY17" fmla="*/ 1700206 h 4400882"/>
                <a:gd name="connsiteX18" fmla="*/ 63964 w 2766494"/>
                <a:gd name="connsiteY18" fmla="*/ 1852056 h 4400882"/>
                <a:gd name="connsiteX19" fmla="*/ 171125 w 2766494"/>
                <a:gd name="connsiteY19" fmla="*/ 1975377 h 4400882"/>
                <a:gd name="connsiteX20" fmla="*/ 122492 w 2766494"/>
                <a:gd name="connsiteY20" fmla="*/ 2147407 h 4400882"/>
                <a:gd name="connsiteX21" fmla="*/ 262049 w 2766494"/>
                <a:gd name="connsiteY21" fmla="*/ 2282093 h 4400882"/>
                <a:gd name="connsiteX22" fmla="*/ 336273 w 2766494"/>
                <a:gd name="connsiteY22" fmla="*/ 2567082 h 4400882"/>
                <a:gd name="connsiteX23" fmla="*/ 435007 w 2766494"/>
                <a:gd name="connsiteY23" fmla="*/ 2776147 h 4400882"/>
                <a:gd name="connsiteX24" fmla="*/ 437558 w 2766494"/>
                <a:gd name="connsiteY24" fmla="*/ 2904338 h 4400882"/>
                <a:gd name="connsiteX25" fmla="*/ 564976 w 2766494"/>
                <a:gd name="connsiteY25" fmla="*/ 2966346 h 4400882"/>
                <a:gd name="connsiteX26" fmla="*/ 565286 w 2766494"/>
                <a:gd name="connsiteY26" fmla="*/ 2966887 h 4400882"/>
                <a:gd name="connsiteX27" fmla="*/ 572631 w 2766494"/>
                <a:gd name="connsiteY27" fmla="*/ 3094924 h 4400882"/>
                <a:gd name="connsiteX28" fmla="*/ 687137 w 2766494"/>
                <a:gd name="connsiteY28" fmla="*/ 3166055 h 4400882"/>
                <a:gd name="connsiteX29" fmla="*/ 689534 w 2766494"/>
                <a:gd name="connsiteY29" fmla="*/ 3169689 h 4400882"/>
                <a:gd name="connsiteX30" fmla="*/ 776438 w 2766494"/>
                <a:gd name="connsiteY30" fmla="*/ 3297803 h 4400882"/>
                <a:gd name="connsiteX31" fmla="*/ 855842 w 2766494"/>
                <a:gd name="connsiteY31" fmla="*/ 3401176 h 4400882"/>
                <a:gd name="connsiteX32" fmla="*/ 898289 w 2766494"/>
                <a:gd name="connsiteY32" fmla="*/ 3454679 h 4400882"/>
                <a:gd name="connsiteX33" fmla="*/ 944679 w 2766494"/>
                <a:gd name="connsiteY33" fmla="*/ 3515682 h 4400882"/>
                <a:gd name="connsiteX34" fmla="*/ 952102 w 2766494"/>
                <a:gd name="connsiteY34" fmla="*/ 3519935 h 4400882"/>
                <a:gd name="connsiteX35" fmla="*/ 1981111 w 2766494"/>
                <a:gd name="connsiteY35" fmla="*/ 4400882 h 4400882"/>
                <a:gd name="connsiteX36" fmla="*/ 2766495 w 2766494"/>
                <a:gd name="connsiteY36" fmla="*/ 3605679 h 4400882"/>
                <a:gd name="connsiteX37" fmla="*/ 839296 w 2766494"/>
                <a:gd name="connsiteY37" fmla="*/ 847402 h 4400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2766494" h="4400882">
                  <a:moveTo>
                    <a:pt x="839296" y="847402"/>
                  </a:moveTo>
                  <a:lnTo>
                    <a:pt x="774196" y="580350"/>
                  </a:lnTo>
                  <a:lnTo>
                    <a:pt x="655514" y="70213"/>
                  </a:lnTo>
                  <a:cubicBezTo>
                    <a:pt x="625979" y="-56663"/>
                    <a:pt x="457351" y="4726"/>
                    <a:pt x="517272" y="125031"/>
                  </a:cubicBezTo>
                  <a:cubicBezTo>
                    <a:pt x="493922" y="78177"/>
                    <a:pt x="421863" y="68822"/>
                    <a:pt x="383437" y="104310"/>
                  </a:cubicBezTo>
                  <a:cubicBezTo>
                    <a:pt x="344933" y="139799"/>
                    <a:pt x="344933" y="206523"/>
                    <a:pt x="378952" y="246264"/>
                  </a:cubicBezTo>
                  <a:cubicBezTo>
                    <a:pt x="339598" y="214796"/>
                    <a:pt x="274343" y="225388"/>
                    <a:pt x="245813" y="266907"/>
                  </a:cubicBezTo>
                  <a:cubicBezTo>
                    <a:pt x="217205" y="308426"/>
                    <a:pt x="229731" y="371981"/>
                    <a:pt x="271018" y="400820"/>
                  </a:cubicBezTo>
                  <a:cubicBezTo>
                    <a:pt x="220143" y="385898"/>
                    <a:pt x="160378" y="412108"/>
                    <a:pt x="136796" y="459658"/>
                  </a:cubicBezTo>
                  <a:cubicBezTo>
                    <a:pt x="113292" y="507208"/>
                    <a:pt x="128678" y="570608"/>
                    <a:pt x="171357" y="601998"/>
                  </a:cubicBezTo>
                  <a:cubicBezTo>
                    <a:pt x="119709" y="607256"/>
                    <a:pt x="73396" y="647306"/>
                    <a:pt x="60716" y="697639"/>
                  </a:cubicBezTo>
                  <a:cubicBezTo>
                    <a:pt x="48036" y="747972"/>
                    <a:pt x="69917" y="805187"/>
                    <a:pt x="112982" y="834181"/>
                  </a:cubicBezTo>
                  <a:cubicBezTo>
                    <a:pt x="58706" y="841835"/>
                    <a:pt x="13089" y="890699"/>
                    <a:pt x="9146" y="945362"/>
                  </a:cubicBezTo>
                  <a:cubicBezTo>
                    <a:pt x="5203" y="1000025"/>
                    <a:pt x="43243" y="1054920"/>
                    <a:pt x="95895" y="1070306"/>
                  </a:cubicBezTo>
                  <a:cubicBezTo>
                    <a:pt x="41232" y="1089172"/>
                    <a:pt x="1105" y="1144298"/>
                    <a:pt x="23" y="1202131"/>
                  </a:cubicBezTo>
                  <a:cubicBezTo>
                    <a:pt x="-1060" y="1259964"/>
                    <a:pt x="36980" y="1316560"/>
                    <a:pt x="90947" y="1337436"/>
                  </a:cubicBezTo>
                  <a:cubicBezTo>
                    <a:pt x="31259" y="1379960"/>
                    <a:pt x="-3302" y="1455421"/>
                    <a:pt x="3424" y="1528408"/>
                  </a:cubicBezTo>
                  <a:cubicBezTo>
                    <a:pt x="10151" y="1601395"/>
                    <a:pt x="57855" y="1669279"/>
                    <a:pt x="124348" y="1700206"/>
                  </a:cubicBezTo>
                  <a:cubicBezTo>
                    <a:pt x="78576" y="1734690"/>
                    <a:pt x="54376" y="1795538"/>
                    <a:pt x="63964" y="1852056"/>
                  </a:cubicBezTo>
                  <a:cubicBezTo>
                    <a:pt x="73551" y="1908498"/>
                    <a:pt x="116539" y="1957980"/>
                    <a:pt x="171125" y="1975377"/>
                  </a:cubicBezTo>
                  <a:cubicBezTo>
                    <a:pt x="112055" y="2004370"/>
                    <a:pt x="96282" y="2087022"/>
                    <a:pt x="122492" y="2147407"/>
                  </a:cubicBezTo>
                  <a:cubicBezTo>
                    <a:pt x="148703" y="2207791"/>
                    <a:pt x="204989" y="2249233"/>
                    <a:pt x="262049" y="2282093"/>
                  </a:cubicBezTo>
                  <a:cubicBezTo>
                    <a:pt x="191072" y="2371084"/>
                    <a:pt x="230890" y="2524094"/>
                    <a:pt x="336273" y="2567082"/>
                  </a:cubicBezTo>
                  <a:cubicBezTo>
                    <a:pt x="287641" y="2644708"/>
                    <a:pt x="344160" y="2764395"/>
                    <a:pt x="435007" y="2776147"/>
                  </a:cubicBezTo>
                  <a:cubicBezTo>
                    <a:pt x="397276" y="2805914"/>
                    <a:pt x="404776" y="2869236"/>
                    <a:pt x="437558" y="2904338"/>
                  </a:cubicBezTo>
                  <a:cubicBezTo>
                    <a:pt x="470186" y="2939363"/>
                    <a:pt x="518818" y="2953666"/>
                    <a:pt x="564976" y="2966346"/>
                  </a:cubicBezTo>
                  <a:cubicBezTo>
                    <a:pt x="565054" y="2966501"/>
                    <a:pt x="565131" y="2966656"/>
                    <a:pt x="565286" y="2966887"/>
                  </a:cubicBezTo>
                  <a:cubicBezTo>
                    <a:pt x="534823" y="3001912"/>
                    <a:pt x="543328" y="3058817"/>
                    <a:pt x="572631" y="3094924"/>
                  </a:cubicBezTo>
                  <a:cubicBezTo>
                    <a:pt x="601315" y="3130258"/>
                    <a:pt x="644458" y="3149896"/>
                    <a:pt x="687137" y="3166055"/>
                  </a:cubicBezTo>
                  <a:cubicBezTo>
                    <a:pt x="687910" y="3167292"/>
                    <a:pt x="688761" y="3168530"/>
                    <a:pt x="689534" y="3169689"/>
                  </a:cubicBezTo>
                  <a:cubicBezTo>
                    <a:pt x="670900" y="3226131"/>
                    <a:pt x="716827" y="3294556"/>
                    <a:pt x="776438" y="3297803"/>
                  </a:cubicBezTo>
                  <a:cubicBezTo>
                    <a:pt x="779144" y="3343884"/>
                    <a:pt x="812854" y="3385635"/>
                    <a:pt x="855842" y="3401176"/>
                  </a:cubicBezTo>
                  <a:cubicBezTo>
                    <a:pt x="869914" y="3419268"/>
                    <a:pt x="884063" y="3437128"/>
                    <a:pt x="898289" y="3454679"/>
                  </a:cubicBezTo>
                  <a:cubicBezTo>
                    <a:pt x="908495" y="3479111"/>
                    <a:pt x="922876" y="3501146"/>
                    <a:pt x="944679" y="3515682"/>
                  </a:cubicBezTo>
                  <a:cubicBezTo>
                    <a:pt x="947076" y="3517228"/>
                    <a:pt x="949550" y="3518697"/>
                    <a:pt x="952102" y="3519935"/>
                  </a:cubicBezTo>
                  <a:cubicBezTo>
                    <a:pt x="1442213" y="4101125"/>
                    <a:pt x="1981111" y="4400882"/>
                    <a:pt x="1981111" y="4400882"/>
                  </a:cubicBezTo>
                  <a:lnTo>
                    <a:pt x="2766495" y="3605679"/>
                  </a:lnTo>
                  <a:lnTo>
                    <a:pt x="839296" y="847402"/>
                  </a:lnTo>
                  <a:close/>
                </a:path>
              </a:pathLst>
            </a:custGeom>
            <a:solidFill>
              <a:srgbClr val="C9522D"/>
            </a:solidFill>
            <a:ln w="77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AD93F631-3143-497A-8891-9E15B42DAA51}"/>
                </a:ext>
              </a:extLst>
            </p:cNvPr>
            <p:cNvSpPr/>
            <p:nvPr/>
          </p:nvSpPr>
          <p:spPr>
            <a:xfrm>
              <a:off x="3354163" y="580262"/>
              <a:ext cx="2167140" cy="3393124"/>
            </a:xfrm>
            <a:custGeom>
              <a:avLst/>
              <a:gdLst>
                <a:gd name="connsiteX0" fmla="*/ 274735 w 2167140"/>
                <a:gd name="connsiteY0" fmla="*/ 488565 h 3393124"/>
                <a:gd name="connsiteX1" fmla="*/ 2167141 w 2167140"/>
                <a:gd name="connsiteY1" fmla="*/ 2991928 h 3393124"/>
                <a:gd name="connsiteX2" fmla="*/ 1704631 w 2167140"/>
                <a:gd name="connsiteY2" fmla="*/ 3393125 h 3393124"/>
                <a:gd name="connsiteX3" fmla="*/ 608356 w 2167140"/>
                <a:gd name="connsiteY3" fmla="*/ 2358085 h 3393124"/>
                <a:gd name="connsiteX4" fmla="*/ 183 w 2167140"/>
                <a:gd name="connsiteY4" fmla="*/ 592324 h 3393124"/>
                <a:gd name="connsiteX5" fmla="*/ 75334 w 2167140"/>
                <a:gd name="connsiteY5" fmla="*/ 0 h 3393124"/>
                <a:gd name="connsiteX6" fmla="*/ 274735 w 2167140"/>
                <a:gd name="connsiteY6" fmla="*/ 488565 h 3393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67140" h="3393124">
                  <a:moveTo>
                    <a:pt x="274735" y="488565"/>
                  </a:moveTo>
                  <a:lnTo>
                    <a:pt x="2167141" y="2991928"/>
                  </a:lnTo>
                  <a:lnTo>
                    <a:pt x="1704631" y="3393125"/>
                  </a:lnTo>
                  <a:cubicBezTo>
                    <a:pt x="1704631" y="3393125"/>
                    <a:pt x="1083391" y="2984815"/>
                    <a:pt x="608356" y="2358085"/>
                  </a:cubicBezTo>
                  <a:cubicBezTo>
                    <a:pt x="133322" y="1731355"/>
                    <a:pt x="2425" y="820718"/>
                    <a:pt x="183" y="592324"/>
                  </a:cubicBezTo>
                  <a:cubicBezTo>
                    <a:pt x="-4302" y="141490"/>
                    <a:pt x="75334" y="0"/>
                    <a:pt x="75334" y="0"/>
                  </a:cubicBezTo>
                  <a:lnTo>
                    <a:pt x="274735" y="488565"/>
                  </a:lnTo>
                  <a:close/>
                </a:path>
              </a:pathLst>
            </a:custGeom>
            <a:solidFill>
              <a:srgbClr val="4D65B2"/>
            </a:solidFill>
            <a:ln w="77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4289D5EE-6DDF-412F-9F98-18A4ACC441DB}"/>
                </a:ext>
              </a:extLst>
            </p:cNvPr>
            <p:cNvSpPr/>
            <p:nvPr/>
          </p:nvSpPr>
          <p:spPr>
            <a:xfrm>
              <a:off x="5058826" y="1242843"/>
              <a:ext cx="1152297" cy="1645093"/>
            </a:xfrm>
            <a:custGeom>
              <a:avLst/>
              <a:gdLst>
                <a:gd name="connsiteX0" fmla="*/ 691103 w 1152297"/>
                <a:gd name="connsiteY0" fmla="*/ 1621821 h 1645093"/>
                <a:gd name="connsiteX1" fmla="*/ 2442 w 1152297"/>
                <a:gd name="connsiteY1" fmla="*/ 1645093 h 1645093"/>
                <a:gd name="connsiteX2" fmla="*/ 43111 w 1152297"/>
                <a:gd name="connsiteY2" fmla="*/ 918625 h 1645093"/>
                <a:gd name="connsiteX3" fmla="*/ 589354 w 1152297"/>
                <a:gd name="connsiteY3" fmla="*/ 174760 h 1645093"/>
                <a:gd name="connsiteX4" fmla="*/ 1152298 w 1152297"/>
                <a:gd name="connsiteY4" fmla="*/ 410 h 1645093"/>
                <a:gd name="connsiteX5" fmla="*/ 1152298 w 1152297"/>
                <a:gd name="connsiteY5" fmla="*/ 1337063 h 1645093"/>
                <a:gd name="connsiteX6" fmla="*/ 691103 w 1152297"/>
                <a:gd name="connsiteY6" fmla="*/ 1621821 h 1645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52297" h="1645093">
                  <a:moveTo>
                    <a:pt x="691103" y="1621821"/>
                  </a:moveTo>
                  <a:lnTo>
                    <a:pt x="2442" y="1645093"/>
                  </a:lnTo>
                  <a:cubicBezTo>
                    <a:pt x="2442" y="1645093"/>
                    <a:pt x="-14954" y="1168513"/>
                    <a:pt x="43111" y="918625"/>
                  </a:cubicBezTo>
                  <a:cubicBezTo>
                    <a:pt x="101253" y="668737"/>
                    <a:pt x="258129" y="366505"/>
                    <a:pt x="589354" y="174760"/>
                  </a:cubicBezTo>
                  <a:cubicBezTo>
                    <a:pt x="920579" y="-16986"/>
                    <a:pt x="1152298" y="410"/>
                    <a:pt x="1152298" y="410"/>
                  </a:cubicBezTo>
                  <a:lnTo>
                    <a:pt x="1152298" y="1337063"/>
                  </a:lnTo>
                  <a:lnTo>
                    <a:pt x="691103" y="1621821"/>
                  </a:lnTo>
                  <a:close/>
                </a:path>
              </a:pathLst>
            </a:custGeom>
            <a:solidFill>
              <a:srgbClr val="434156"/>
            </a:solidFill>
            <a:ln w="77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251B7D5B-B79F-43AA-AB58-9EE98C920F6C}"/>
                </a:ext>
              </a:extLst>
            </p:cNvPr>
            <p:cNvSpPr/>
            <p:nvPr/>
          </p:nvSpPr>
          <p:spPr>
            <a:xfrm>
              <a:off x="3676382" y="1234499"/>
              <a:ext cx="2090170" cy="2560904"/>
            </a:xfrm>
            <a:custGeom>
              <a:avLst/>
              <a:gdLst>
                <a:gd name="connsiteX0" fmla="*/ 97716 w 2090170"/>
                <a:gd name="connsiteY0" fmla="*/ 172 h 2560904"/>
                <a:gd name="connsiteX1" fmla="*/ 31456 w 2090170"/>
                <a:gd name="connsiteY1" fmla="*/ 364644 h 2560904"/>
                <a:gd name="connsiteX2" fmla="*/ 1051419 w 2090170"/>
                <a:gd name="connsiteY2" fmla="*/ 1970204 h 2560904"/>
                <a:gd name="connsiteX3" fmla="*/ 2090170 w 2090170"/>
                <a:gd name="connsiteY3" fmla="*/ 2560905 h 2560904"/>
                <a:gd name="connsiteX4" fmla="*/ 1805103 w 2090170"/>
                <a:gd name="connsiteY4" fmla="*/ 1280461 h 2560904"/>
                <a:gd name="connsiteX5" fmla="*/ 97716 w 2090170"/>
                <a:gd name="connsiteY5" fmla="*/ 172 h 2560904"/>
                <a:gd name="connsiteX6" fmla="*/ 97716 w 2090170"/>
                <a:gd name="connsiteY6" fmla="*/ 172 h 2560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0170" h="2560904">
                  <a:moveTo>
                    <a:pt x="97716" y="172"/>
                  </a:moveTo>
                  <a:cubicBezTo>
                    <a:pt x="24497" y="-6477"/>
                    <a:pt x="-40913" y="180398"/>
                    <a:pt x="31456" y="364644"/>
                  </a:cubicBezTo>
                  <a:cubicBezTo>
                    <a:pt x="103824" y="548812"/>
                    <a:pt x="395386" y="1465016"/>
                    <a:pt x="1051419" y="1970204"/>
                  </a:cubicBezTo>
                  <a:cubicBezTo>
                    <a:pt x="1572611" y="2371556"/>
                    <a:pt x="2090170" y="2560905"/>
                    <a:pt x="2090170" y="2560905"/>
                  </a:cubicBezTo>
                  <a:lnTo>
                    <a:pt x="1805103" y="1280461"/>
                  </a:lnTo>
                  <a:lnTo>
                    <a:pt x="97716" y="172"/>
                  </a:lnTo>
                  <a:lnTo>
                    <a:pt x="97716" y="172"/>
                  </a:lnTo>
                  <a:close/>
                </a:path>
              </a:pathLst>
            </a:custGeom>
            <a:solidFill>
              <a:srgbClr val="EABB68"/>
            </a:solidFill>
            <a:ln w="77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grpSp>
          <p:nvGrpSpPr>
            <p:cNvPr id="19" name="Graphic 1">
              <a:extLst>
                <a:ext uri="{FF2B5EF4-FFF2-40B4-BE49-F238E27FC236}">
                  <a16:creationId xmlns:a16="http://schemas.microsoft.com/office/drawing/2014/main" id="{FDB7E1FE-DCE5-48EB-947D-242C215C32D8}"/>
                </a:ext>
              </a:extLst>
            </p:cNvPr>
            <p:cNvGrpSpPr/>
            <p:nvPr/>
          </p:nvGrpSpPr>
          <p:grpSpPr>
            <a:xfrm>
              <a:off x="3676165" y="1272557"/>
              <a:ext cx="2034873" cy="2371479"/>
              <a:chOff x="3676165" y="1272557"/>
              <a:chExt cx="2034873" cy="2371479"/>
            </a:xfrm>
            <a:solidFill>
              <a:srgbClr val="E5A35C"/>
            </a:solidFill>
          </p:grpSpPr>
          <p:sp>
            <p:nvSpPr>
              <p:cNvPr id="20" name="Freeform: Shape 19">
                <a:extLst>
                  <a:ext uri="{FF2B5EF4-FFF2-40B4-BE49-F238E27FC236}">
                    <a16:creationId xmlns:a16="http://schemas.microsoft.com/office/drawing/2014/main" id="{A2CA33FC-C251-4682-A4E1-43DE4A66D022}"/>
                  </a:ext>
                </a:extLst>
              </p:cNvPr>
              <p:cNvSpPr/>
              <p:nvPr/>
            </p:nvSpPr>
            <p:spPr>
              <a:xfrm>
                <a:off x="4234210" y="2672996"/>
                <a:ext cx="1476828" cy="971040"/>
              </a:xfrm>
              <a:custGeom>
                <a:avLst/>
                <a:gdLst>
                  <a:gd name="connsiteX0" fmla="*/ 1470875 w 1476828"/>
                  <a:gd name="connsiteY0" fmla="*/ 846464 h 971040"/>
                  <a:gd name="connsiteX1" fmla="*/ 1414202 w 1476828"/>
                  <a:gd name="connsiteY1" fmla="*/ 902055 h 971040"/>
                  <a:gd name="connsiteX2" fmla="*/ 1290649 w 1476828"/>
                  <a:gd name="connsiteY2" fmla="*/ 949064 h 971040"/>
                  <a:gd name="connsiteX3" fmla="*/ 1220059 w 1476828"/>
                  <a:gd name="connsiteY3" fmla="*/ 935379 h 971040"/>
                  <a:gd name="connsiteX4" fmla="*/ 1190833 w 1476828"/>
                  <a:gd name="connsiteY4" fmla="*/ 870123 h 971040"/>
                  <a:gd name="connsiteX5" fmla="*/ 1228332 w 1476828"/>
                  <a:gd name="connsiteY5" fmla="*/ 676754 h 971040"/>
                  <a:gd name="connsiteX6" fmla="*/ 1211322 w 1476828"/>
                  <a:gd name="connsiteY6" fmla="*/ 663610 h 971040"/>
                  <a:gd name="connsiteX7" fmla="*/ 958960 w 1476828"/>
                  <a:gd name="connsiteY7" fmla="*/ 790410 h 971040"/>
                  <a:gd name="connsiteX8" fmla="*/ 842289 w 1476828"/>
                  <a:gd name="connsiteY8" fmla="*/ 747731 h 971040"/>
                  <a:gd name="connsiteX9" fmla="*/ 792961 w 1476828"/>
                  <a:gd name="connsiteY9" fmla="*/ 639487 h 971040"/>
                  <a:gd name="connsiteX10" fmla="*/ 800693 w 1476828"/>
                  <a:gd name="connsiteY10" fmla="*/ 496992 h 971040"/>
                  <a:gd name="connsiteX11" fmla="*/ 784766 w 1476828"/>
                  <a:gd name="connsiteY11" fmla="*/ 484776 h 971040"/>
                  <a:gd name="connsiteX12" fmla="*/ 560933 w 1476828"/>
                  <a:gd name="connsiteY12" fmla="*/ 518796 h 971040"/>
                  <a:gd name="connsiteX13" fmla="*/ 478978 w 1476828"/>
                  <a:gd name="connsiteY13" fmla="*/ 371353 h 971040"/>
                  <a:gd name="connsiteX14" fmla="*/ 471478 w 1476828"/>
                  <a:gd name="connsiteY14" fmla="*/ 266666 h 971040"/>
                  <a:gd name="connsiteX15" fmla="*/ 457793 w 1476828"/>
                  <a:gd name="connsiteY15" fmla="*/ 256228 h 971040"/>
                  <a:gd name="connsiteX16" fmla="*/ 267130 w 1476828"/>
                  <a:gd name="connsiteY16" fmla="*/ 251975 h 971040"/>
                  <a:gd name="connsiteX17" fmla="*/ 134841 w 1476828"/>
                  <a:gd name="connsiteY17" fmla="*/ 123088 h 971040"/>
                  <a:gd name="connsiteX18" fmla="*/ 110872 w 1476828"/>
                  <a:gd name="connsiteY18" fmla="*/ 19020 h 971040"/>
                  <a:gd name="connsiteX19" fmla="*/ 97187 w 1476828"/>
                  <a:gd name="connsiteY19" fmla="*/ 8582 h 971040"/>
                  <a:gd name="connsiteX20" fmla="*/ 0 w 1476828"/>
                  <a:gd name="connsiteY20" fmla="*/ 0 h 971040"/>
                  <a:gd name="connsiteX21" fmla="*/ 19716 w 1476828"/>
                  <a:gd name="connsiteY21" fmla="*/ 27989 h 971040"/>
                  <a:gd name="connsiteX22" fmla="*/ 89765 w 1476828"/>
                  <a:gd name="connsiteY22" fmla="*/ 31391 h 971040"/>
                  <a:gd name="connsiteX23" fmla="*/ 161979 w 1476828"/>
                  <a:gd name="connsiteY23" fmla="*/ 203034 h 971040"/>
                  <a:gd name="connsiteX24" fmla="*/ 344292 w 1476828"/>
                  <a:gd name="connsiteY24" fmla="*/ 292567 h 971040"/>
                  <a:gd name="connsiteX25" fmla="*/ 450061 w 1476828"/>
                  <a:gd name="connsiteY25" fmla="*/ 281511 h 971040"/>
                  <a:gd name="connsiteX26" fmla="*/ 484235 w 1476828"/>
                  <a:gd name="connsiteY26" fmla="*/ 463437 h 971040"/>
                  <a:gd name="connsiteX27" fmla="*/ 542609 w 1476828"/>
                  <a:gd name="connsiteY27" fmla="*/ 532713 h 971040"/>
                  <a:gd name="connsiteX28" fmla="*/ 654641 w 1476828"/>
                  <a:gd name="connsiteY28" fmla="*/ 555753 h 971040"/>
                  <a:gd name="connsiteX29" fmla="*/ 776183 w 1476828"/>
                  <a:gd name="connsiteY29" fmla="*/ 513384 h 971040"/>
                  <a:gd name="connsiteX30" fmla="*/ 816775 w 1476828"/>
                  <a:gd name="connsiteY30" fmla="*/ 751906 h 971040"/>
                  <a:gd name="connsiteX31" fmla="*/ 827444 w 1476828"/>
                  <a:gd name="connsiteY31" fmla="*/ 763194 h 971040"/>
                  <a:gd name="connsiteX32" fmla="*/ 887597 w 1476828"/>
                  <a:gd name="connsiteY32" fmla="*/ 800229 h 971040"/>
                  <a:gd name="connsiteX33" fmla="*/ 1076327 w 1476828"/>
                  <a:gd name="connsiteY33" fmla="*/ 783915 h 971040"/>
                  <a:gd name="connsiteX34" fmla="*/ 1194854 w 1476828"/>
                  <a:gd name="connsiteY34" fmla="*/ 705129 h 971040"/>
                  <a:gd name="connsiteX35" fmla="*/ 1168953 w 1476828"/>
                  <a:gd name="connsiteY35" fmla="*/ 855356 h 971040"/>
                  <a:gd name="connsiteX36" fmla="*/ 1187586 w 1476828"/>
                  <a:gd name="connsiteY36" fmla="*/ 932673 h 971040"/>
                  <a:gd name="connsiteX37" fmla="*/ 1255702 w 1476828"/>
                  <a:gd name="connsiteY37" fmla="*/ 969475 h 971040"/>
                  <a:gd name="connsiteX38" fmla="*/ 1476828 w 1476828"/>
                  <a:gd name="connsiteY38" fmla="*/ 872520 h 971040"/>
                  <a:gd name="connsiteX39" fmla="*/ 1470875 w 1476828"/>
                  <a:gd name="connsiteY39" fmla="*/ 846464 h 9710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1476828" h="971040">
                    <a:moveTo>
                      <a:pt x="1470875" y="846464"/>
                    </a:moveTo>
                    <a:cubicBezTo>
                      <a:pt x="1454406" y="867417"/>
                      <a:pt x="1435464" y="886283"/>
                      <a:pt x="1414202" y="902055"/>
                    </a:cubicBezTo>
                    <a:cubicBezTo>
                      <a:pt x="1378327" y="928652"/>
                      <a:pt x="1335570" y="946512"/>
                      <a:pt x="1290649" y="949064"/>
                    </a:cubicBezTo>
                    <a:cubicBezTo>
                      <a:pt x="1267068" y="950378"/>
                      <a:pt x="1240239" y="949218"/>
                      <a:pt x="1220059" y="935379"/>
                    </a:cubicBezTo>
                    <a:cubicBezTo>
                      <a:pt x="1198797" y="920843"/>
                      <a:pt x="1192302" y="894478"/>
                      <a:pt x="1190833" y="870123"/>
                    </a:cubicBezTo>
                    <a:cubicBezTo>
                      <a:pt x="1187045" y="804945"/>
                      <a:pt x="1203049" y="736443"/>
                      <a:pt x="1228332" y="676754"/>
                    </a:cubicBezTo>
                    <a:cubicBezTo>
                      <a:pt x="1233126" y="665543"/>
                      <a:pt x="1221219" y="655414"/>
                      <a:pt x="1211322" y="663610"/>
                    </a:cubicBezTo>
                    <a:cubicBezTo>
                      <a:pt x="1138954" y="723917"/>
                      <a:pt x="1058312" y="790255"/>
                      <a:pt x="958960" y="790410"/>
                    </a:cubicBezTo>
                    <a:cubicBezTo>
                      <a:pt x="916513" y="790487"/>
                      <a:pt x="873293" y="777807"/>
                      <a:pt x="842289" y="747731"/>
                    </a:cubicBezTo>
                    <a:cubicBezTo>
                      <a:pt x="812754" y="719124"/>
                      <a:pt x="798064" y="679615"/>
                      <a:pt x="792961" y="639487"/>
                    </a:cubicBezTo>
                    <a:cubicBezTo>
                      <a:pt x="786931" y="592092"/>
                      <a:pt x="792265" y="543769"/>
                      <a:pt x="800693" y="496992"/>
                    </a:cubicBezTo>
                    <a:cubicBezTo>
                      <a:pt x="802394" y="487637"/>
                      <a:pt x="793580" y="480215"/>
                      <a:pt x="784766" y="484776"/>
                    </a:cubicBezTo>
                    <a:cubicBezTo>
                      <a:pt x="718660" y="518950"/>
                      <a:pt x="633147" y="560392"/>
                      <a:pt x="560933" y="518796"/>
                    </a:cubicBezTo>
                    <a:cubicBezTo>
                      <a:pt x="508822" y="488797"/>
                      <a:pt x="488256" y="427330"/>
                      <a:pt x="478978" y="371353"/>
                    </a:cubicBezTo>
                    <a:cubicBezTo>
                      <a:pt x="473256" y="336792"/>
                      <a:pt x="471633" y="301613"/>
                      <a:pt x="471478" y="266666"/>
                    </a:cubicBezTo>
                    <a:cubicBezTo>
                      <a:pt x="471401" y="260094"/>
                      <a:pt x="464519" y="253754"/>
                      <a:pt x="457793" y="256228"/>
                    </a:cubicBezTo>
                    <a:cubicBezTo>
                      <a:pt x="396249" y="278572"/>
                      <a:pt x="327669" y="277103"/>
                      <a:pt x="267130" y="251975"/>
                    </a:cubicBezTo>
                    <a:cubicBezTo>
                      <a:pt x="208291" y="227543"/>
                      <a:pt x="161669" y="180535"/>
                      <a:pt x="134841" y="123088"/>
                    </a:cubicBezTo>
                    <a:cubicBezTo>
                      <a:pt x="119609" y="90538"/>
                      <a:pt x="111568" y="54895"/>
                      <a:pt x="110872" y="19020"/>
                    </a:cubicBezTo>
                    <a:cubicBezTo>
                      <a:pt x="110718" y="11520"/>
                      <a:pt x="104068" y="7268"/>
                      <a:pt x="97187" y="8582"/>
                    </a:cubicBezTo>
                    <a:cubicBezTo>
                      <a:pt x="64637" y="14613"/>
                      <a:pt x="30849" y="11288"/>
                      <a:pt x="0" y="0"/>
                    </a:cubicBezTo>
                    <a:cubicBezTo>
                      <a:pt x="6495" y="9355"/>
                      <a:pt x="13067" y="18711"/>
                      <a:pt x="19716" y="27989"/>
                    </a:cubicBezTo>
                    <a:cubicBezTo>
                      <a:pt x="42602" y="32937"/>
                      <a:pt x="66415" y="34174"/>
                      <a:pt x="89765" y="31391"/>
                    </a:cubicBezTo>
                    <a:cubicBezTo>
                      <a:pt x="93863" y="94790"/>
                      <a:pt x="119609" y="155561"/>
                      <a:pt x="161979" y="203034"/>
                    </a:cubicBezTo>
                    <a:cubicBezTo>
                      <a:pt x="208678" y="255300"/>
                      <a:pt x="274707" y="286382"/>
                      <a:pt x="344292" y="292567"/>
                    </a:cubicBezTo>
                    <a:cubicBezTo>
                      <a:pt x="379857" y="295737"/>
                      <a:pt x="415964" y="291948"/>
                      <a:pt x="450061" y="281511"/>
                    </a:cubicBezTo>
                    <a:cubicBezTo>
                      <a:pt x="451143" y="343209"/>
                      <a:pt x="457252" y="407460"/>
                      <a:pt x="484235" y="463437"/>
                    </a:cubicBezTo>
                    <a:cubicBezTo>
                      <a:pt x="497534" y="491039"/>
                      <a:pt x="516940" y="515626"/>
                      <a:pt x="542609" y="532713"/>
                    </a:cubicBezTo>
                    <a:cubicBezTo>
                      <a:pt x="575624" y="554671"/>
                      <a:pt x="615751" y="560933"/>
                      <a:pt x="654641" y="555753"/>
                    </a:cubicBezTo>
                    <a:cubicBezTo>
                      <a:pt x="697475" y="549954"/>
                      <a:pt x="737680" y="532635"/>
                      <a:pt x="776183" y="513384"/>
                    </a:cubicBezTo>
                    <a:cubicBezTo>
                      <a:pt x="763581" y="594334"/>
                      <a:pt x="761416" y="686728"/>
                      <a:pt x="816775" y="751906"/>
                    </a:cubicBezTo>
                    <a:cubicBezTo>
                      <a:pt x="820177" y="755926"/>
                      <a:pt x="823733" y="759638"/>
                      <a:pt x="827444" y="763194"/>
                    </a:cubicBezTo>
                    <a:cubicBezTo>
                      <a:pt x="847701" y="775874"/>
                      <a:pt x="867726" y="788245"/>
                      <a:pt x="887597" y="800229"/>
                    </a:cubicBezTo>
                    <a:cubicBezTo>
                      <a:pt x="947517" y="821336"/>
                      <a:pt x="1019035" y="810744"/>
                      <a:pt x="1076327" y="783915"/>
                    </a:cubicBezTo>
                    <a:cubicBezTo>
                      <a:pt x="1119470" y="763735"/>
                      <a:pt x="1157896" y="735128"/>
                      <a:pt x="1194854" y="705129"/>
                    </a:cubicBezTo>
                    <a:cubicBezTo>
                      <a:pt x="1178617" y="753529"/>
                      <a:pt x="1169339" y="804327"/>
                      <a:pt x="1168953" y="855356"/>
                    </a:cubicBezTo>
                    <a:cubicBezTo>
                      <a:pt x="1168798" y="881721"/>
                      <a:pt x="1172200" y="910483"/>
                      <a:pt x="1187586" y="932673"/>
                    </a:cubicBezTo>
                    <a:cubicBezTo>
                      <a:pt x="1203436" y="955481"/>
                      <a:pt x="1228873" y="966151"/>
                      <a:pt x="1255702" y="969475"/>
                    </a:cubicBezTo>
                    <a:cubicBezTo>
                      <a:pt x="1341369" y="980068"/>
                      <a:pt x="1421547" y="935688"/>
                      <a:pt x="1476828" y="872520"/>
                    </a:cubicBezTo>
                    <a:lnTo>
                      <a:pt x="1470875" y="846464"/>
                    </a:lnTo>
                    <a:close/>
                  </a:path>
                </a:pathLst>
              </a:custGeom>
              <a:solidFill>
                <a:srgbClr val="E5A35C"/>
              </a:solidFill>
              <a:ln w="772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1" name="Freeform: Shape 20">
                <a:extLst>
                  <a:ext uri="{FF2B5EF4-FFF2-40B4-BE49-F238E27FC236}">
                    <a16:creationId xmlns:a16="http://schemas.microsoft.com/office/drawing/2014/main" id="{02AB742D-FD71-4107-97E0-261FE904FF63}"/>
                  </a:ext>
                </a:extLst>
              </p:cNvPr>
              <p:cNvSpPr/>
              <p:nvPr/>
            </p:nvSpPr>
            <p:spPr>
              <a:xfrm>
                <a:off x="3676165" y="1272557"/>
                <a:ext cx="1998998" cy="2113756"/>
              </a:xfrm>
              <a:custGeom>
                <a:avLst/>
                <a:gdLst>
                  <a:gd name="connsiteX0" fmla="*/ 420344 w 1998998"/>
                  <a:gd name="connsiteY0" fmla="*/ 1185344 h 2113756"/>
                  <a:gd name="connsiteX1" fmla="*/ 438204 w 1998998"/>
                  <a:gd name="connsiteY1" fmla="*/ 1215420 h 2113756"/>
                  <a:gd name="connsiteX2" fmla="*/ 449183 w 1998998"/>
                  <a:gd name="connsiteY2" fmla="*/ 1162845 h 2113756"/>
                  <a:gd name="connsiteX3" fmla="*/ 548690 w 1998998"/>
                  <a:gd name="connsiteY3" fmla="*/ 1179932 h 2113756"/>
                  <a:gd name="connsiteX4" fmla="*/ 638841 w 1998998"/>
                  <a:gd name="connsiteY4" fmla="*/ 1149237 h 2113756"/>
                  <a:gd name="connsiteX5" fmla="*/ 611548 w 1998998"/>
                  <a:gd name="connsiteY5" fmla="*/ 1356059 h 2113756"/>
                  <a:gd name="connsiteX6" fmla="*/ 709973 w 1998998"/>
                  <a:gd name="connsiteY6" fmla="*/ 1424949 h 2113756"/>
                  <a:gd name="connsiteX7" fmla="*/ 818293 w 1998998"/>
                  <a:gd name="connsiteY7" fmla="*/ 1443737 h 2113756"/>
                  <a:gd name="connsiteX8" fmla="*/ 896229 w 1998998"/>
                  <a:gd name="connsiteY8" fmla="*/ 1413583 h 2113756"/>
                  <a:gd name="connsiteX9" fmla="*/ 960402 w 1998998"/>
                  <a:gd name="connsiteY9" fmla="*/ 1610509 h 2113756"/>
                  <a:gd name="connsiteX10" fmla="*/ 1200084 w 1998998"/>
                  <a:gd name="connsiteY10" fmla="*/ 1681872 h 2113756"/>
                  <a:gd name="connsiteX11" fmla="*/ 1329744 w 1998998"/>
                  <a:gd name="connsiteY11" fmla="*/ 1657595 h 2113756"/>
                  <a:gd name="connsiteX12" fmla="*/ 1382551 w 1998998"/>
                  <a:gd name="connsiteY12" fmla="*/ 1875010 h 2113756"/>
                  <a:gd name="connsiteX13" fmla="*/ 1613265 w 1998998"/>
                  <a:gd name="connsiteY13" fmla="*/ 1955574 h 2113756"/>
                  <a:gd name="connsiteX14" fmla="*/ 1727384 w 1998998"/>
                  <a:gd name="connsiteY14" fmla="*/ 1903308 h 2113756"/>
                  <a:gd name="connsiteX15" fmla="*/ 1811660 w 1998998"/>
                  <a:gd name="connsiteY15" fmla="*/ 2051215 h 2113756"/>
                  <a:gd name="connsiteX16" fmla="*/ 1998998 w 1998998"/>
                  <a:gd name="connsiteY16" fmla="*/ 2112991 h 2113756"/>
                  <a:gd name="connsiteX17" fmla="*/ 1994205 w 1998998"/>
                  <a:gd name="connsiteY17" fmla="*/ 2091651 h 2113756"/>
                  <a:gd name="connsiteX18" fmla="*/ 1868256 w 1998998"/>
                  <a:gd name="connsiteY18" fmla="*/ 2064668 h 2113756"/>
                  <a:gd name="connsiteX19" fmla="*/ 1745708 w 1998998"/>
                  <a:gd name="connsiteY19" fmla="*/ 1881891 h 2113756"/>
                  <a:gd name="connsiteX20" fmla="*/ 1727230 w 1998998"/>
                  <a:gd name="connsiteY20" fmla="*/ 1874237 h 2113756"/>
                  <a:gd name="connsiteX21" fmla="*/ 1507573 w 1998998"/>
                  <a:gd name="connsiteY21" fmla="*/ 1930523 h 2113756"/>
                  <a:gd name="connsiteX22" fmla="*/ 1353016 w 1998998"/>
                  <a:gd name="connsiteY22" fmla="*/ 1770632 h 2113756"/>
                  <a:gd name="connsiteX23" fmla="*/ 1350465 w 1998998"/>
                  <a:gd name="connsiteY23" fmla="*/ 1663935 h 2113756"/>
                  <a:gd name="connsiteX24" fmla="*/ 1507186 w 1998998"/>
                  <a:gd name="connsiteY24" fmla="*/ 1649090 h 2113756"/>
                  <a:gd name="connsiteX25" fmla="*/ 1624862 w 1998998"/>
                  <a:gd name="connsiteY25" fmla="*/ 1574170 h 2113756"/>
                  <a:gd name="connsiteX26" fmla="*/ 1631821 w 1998998"/>
                  <a:gd name="connsiteY26" fmla="*/ 1737077 h 2113756"/>
                  <a:gd name="connsiteX27" fmla="*/ 1725993 w 1998998"/>
                  <a:gd name="connsiteY27" fmla="*/ 1848258 h 2113756"/>
                  <a:gd name="connsiteX28" fmla="*/ 1855653 w 1998998"/>
                  <a:gd name="connsiteY28" fmla="*/ 1834341 h 2113756"/>
                  <a:gd name="connsiteX29" fmla="*/ 1893306 w 1998998"/>
                  <a:gd name="connsiteY29" fmla="*/ 1693161 h 2113756"/>
                  <a:gd name="connsiteX30" fmla="*/ 1865163 w 1998998"/>
                  <a:gd name="connsiteY30" fmla="*/ 1512394 h 2113756"/>
                  <a:gd name="connsiteX31" fmla="*/ 1855189 w 1998998"/>
                  <a:gd name="connsiteY31" fmla="*/ 1467473 h 2113756"/>
                  <a:gd name="connsiteX32" fmla="*/ 1853875 w 1998998"/>
                  <a:gd name="connsiteY32" fmla="*/ 1469019 h 2113756"/>
                  <a:gd name="connsiteX33" fmla="*/ 1661047 w 1998998"/>
                  <a:gd name="connsiteY33" fmla="*/ 1538991 h 2113756"/>
                  <a:gd name="connsiteX34" fmla="*/ 1534479 w 1998998"/>
                  <a:gd name="connsiteY34" fmla="*/ 1380337 h 2113756"/>
                  <a:gd name="connsiteX35" fmla="*/ 1565792 w 1998998"/>
                  <a:gd name="connsiteY35" fmla="*/ 1265367 h 2113756"/>
                  <a:gd name="connsiteX36" fmla="*/ 1548783 w 1998998"/>
                  <a:gd name="connsiteY36" fmla="*/ 1252223 h 2113756"/>
                  <a:gd name="connsiteX37" fmla="*/ 1325028 w 1998998"/>
                  <a:gd name="connsiteY37" fmla="*/ 1385362 h 2113756"/>
                  <a:gd name="connsiteX38" fmla="*/ 1216630 w 1998998"/>
                  <a:gd name="connsiteY38" fmla="*/ 1362090 h 2113756"/>
                  <a:gd name="connsiteX39" fmla="*/ 1156787 w 1998998"/>
                  <a:gd name="connsiteY39" fmla="*/ 1259800 h 2113756"/>
                  <a:gd name="connsiteX40" fmla="*/ 1178590 w 1998998"/>
                  <a:gd name="connsiteY40" fmla="*/ 1112357 h 2113756"/>
                  <a:gd name="connsiteX41" fmla="*/ 1158797 w 1998998"/>
                  <a:gd name="connsiteY41" fmla="*/ 1104007 h 2113756"/>
                  <a:gd name="connsiteX42" fmla="*/ 953984 w 1998998"/>
                  <a:gd name="connsiteY42" fmla="*/ 1172045 h 2113756"/>
                  <a:gd name="connsiteX43" fmla="*/ 825871 w 1998998"/>
                  <a:gd name="connsiteY43" fmla="*/ 981150 h 2113756"/>
                  <a:gd name="connsiteX44" fmla="*/ 874812 w 1998998"/>
                  <a:gd name="connsiteY44" fmla="*/ 845073 h 2113756"/>
                  <a:gd name="connsiteX45" fmla="*/ 861668 w 1998998"/>
                  <a:gd name="connsiteY45" fmla="*/ 828063 h 2113756"/>
                  <a:gd name="connsiteX46" fmla="*/ 640388 w 1998998"/>
                  <a:gd name="connsiteY46" fmla="*/ 877314 h 2113756"/>
                  <a:gd name="connsiteX47" fmla="*/ 551164 w 1998998"/>
                  <a:gd name="connsiteY47" fmla="*/ 714175 h 2113756"/>
                  <a:gd name="connsiteX48" fmla="*/ 567942 w 1998998"/>
                  <a:gd name="connsiteY48" fmla="*/ 596886 h 2113756"/>
                  <a:gd name="connsiteX49" fmla="*/ 549850 w 1998998"/>
                  <a:gd name="connsiteY49" fmla="*/ 586371 h 2113756"/>
                  <a:gd name="connsiteX50" fmla="*/ 383773 w 1998998"/>
                  <a:gd name="connsiteY50" fmla="*/ 604695 h 2113756"/>
                  <a:gd name="connsiteX51" fmla="*/ 280014 w 1998998"/>
                  <a:gd name="connsiteY51" fmla="*/ 449443 h 2113756"/>
                  <a:gd name="connsiteX52" fmla="*/ 289215 w 1998998"/>
                  <a:gd name="connsiteY52" fmla="*/ 335323 h 2113756"/>
                  <a:gd name="connsiteX53" fmla="*/ 275916 w 1998998"/>
                  <a:gd name="connsiteY53" fmla="*/ 322025 h 2113756"/>
                  <a:gd name="connsiteX54" fmla="*/ 173781 w 1998998"/>
                  <a:gd name="connsiteY54" fmla="*/ 294500 h 2113756"/>
                  <a:gd name="connsiteX55" fmla="*/ 122056 w 1998998"/>
                  <a:gd name="connsiteY55" fmla="*/ 197931 h 2113756"/>
                  <a:gd name="connsiteX56" fmla="*/ 165740 w 1998998"/>
                  <a:gd name="connsiteY56" fmla="*/ 12989 h 2113756"/>
                  <a:gd name="connsiteX57" fmla="*/ 148421 w 1998998"/>
                  <a:gd name="connsiteY57" fmla="*/ 0 h 2113756"/>
                  <a:gd name="connsiteX58" fmla="*/ 97160 w 1998998"/>
                  <a:gd name="connsiteY58" fmla="*/ 154479 h 2113756"/>
                  <a:gd name="connsiteX59" fmla="*/ 136900 w 1998998"/>
                  <a:gd name="connsiteY59" fmla="*/ 286536 h 2113756"/>
                  <a:gd name="connsiteX60" fmla="*/ 18297 w 1998998"/>
                  <a:gd name="connsiteY60" fmla="*/ 96646 h 2113756"/>
                  <a:gd name="connsiteX61" fmla="*/ 10720 w 1998998"/>
                  <a:gd name="connsiteY61" fmla="*/ 83348 h 2113756"/>
                  <a:gd name="connsiteX62" fmla="*/ 7704 w 1998998"/>
                  <a:gd name="connsiteY62" fmla="*/ 82961 h 2113756"/>
                  <a:gd name="connsiteX63" fmla="*/ 127 w 1998998"/>
                  <a:gd name="connsiteY63" fmla="*/ 171953 h 2113756"/>
                  <a:gd name="connsiteX64" fmla="*/ 121515 w 1998998"/>
                  <a:gd name="connsiteY64" fmla="*/ 304628 h 2113756"/>
                  <a:gd name="connsiteX65" fmla="*/ 134349 w 1998998"/>
                  <a:gd name="connsiteY65" fmla="*/ 490807 h 2113756"/>
                  <a:gd name="connsiteX66" fmla="*/ 133885 w 1998998"/>
                  <a:gd name="connsiteY66" fmla="*/ 490652 h 2113756"/>
                  <a:gd name="connsiteX67" fmla="*/ 88732 w 1998998"/>
                  <a:gd name="connsiteY67" fmla="*/ 480060 h 2113756"/>
                  <a:gd name="connsiteX68" fmla="*/ 98474 w 1998998"/>
                  <a:gd name="connsiteY68" fmla="*/ 505652 h 2113756"/>
                  <a:gd name="connsiteX69" fmla="*/ 115020 w 1998998"/>
                  <a:gd name="connsiteY69" fmla="*/ 509363 h 2113756"/>
                  <a:gd name="connsiteX70" fmla="*/ 106824 w 1998998"/>
                  <a:gd name="connsiteY70" fmla="*/ 527301 h 2113756"/>
                  <a:gd name="connsiteX71" fmla="*/ 117958 w 1998998"/>
                  <a:gd name="connsiteY71" fmla="*/ 555908 h 2113756"/>
                  <a:gd name="connsiteX72" fmla="*/ 140380 w 1998998"/>
                  <a:gd name="connsiteY72" fmla="*/ 506502 h 2113756"/>
                  <a:gd name="connsiteX73" fmla="*/ 141230 w 1998998"/>
                  <a:gd name="connsiteY73" fmla="*/ 503796 h 2113756"/>
                  <a:gd name="connsiteX74" fmla="*/ 152441 w 1998998"/>
                  <a:gd name="connsiteY74" fmla="*/ 521734 h 2113756"/>
                  <a:gd name="connsiteX75" fmla="*/ 327486 w 1998998"/>
                  <a:gd name="connsiteY75" fmla="*/ 626266 h 2113756"/>
                  <a:gd name="connsiteX76" fmla="*/ 342331 w 1998998"/>
                  <a:gd name="connsiteY76" fmla="*/ 789173 h 2113756"/>
                  <a:gd name="connsiteX77" fmla="*/ 364908 w 1998998"/>
                  <a:gd name="connsiteY77" fmla="*/ 821800 h 2113756"/>
                  <a:gd name="connsiteX78" fmla="*/ 244448 w 1998998"/>
                  <a:gd name="connsiteY78" fmla="*/ 850639 h 2113756"/>
                  <a:gd name="connsiteX79" fmla="*/ 254499 w 1998998"/>
                  <a:gd name="connsiteY79" fmla="*/ 871824 h 2113756"/>
                  <a:gd name="connsiteX80" fmla="*/ 263391 w 1998998"/>
                  <a:gd name="connsiteY80" fmla="*/ 871438 h 2113756"/>
                  <a:gd name="connsiteX81" fmla="*/ 359805 w 1998998"/>
                  <a:gd name="connsiteY81" fmla="*/ 847779 h 2113756"/>
                  <a:gd name="connsiteX82" fmla="*/ 342022 w 1998998"/>
                  <a:gd name="connsiteY82" fmla="*/ 1045555 h 2113756"/>
                  <a:gd name="connsiteX83" fmla="*/ 375268 w 1998998"/>
                  <a:gd name="connsiteY83" fmla="*/ 1106558 h 2113756"/>
                  <a:gd name="connsiteX84" fmla="*/ 429777 w 1998998"/>
                  <a:gd name="connsiteY84" fmla="*/ 1152794 h 2113756"/>
                  <a:gd name="connsiteX85" fmla="*/ 429158 w 1998998"/>
                  <a:gd name="connsiteY85" fmla="*/ 1153953 h 2113756"/>
                  <a:gd name="connsiteX86" fmla="*/ 420344 w 1998998"/>
                  <a:gd name="connsiteY86" fmla="*/ 1185344 h 2113756"/>
                  <a:gd name="connsiteX87" fmla="*/ 1096170 w 1998998"/>
                  <a:gd name="connsiteY87" fmla="*/ 1650791 h 2113756"/>
                  <a:gd name="connsiteX88" fmla="*/ 989937 w 1998998"/>
                  <a:gd name="connsiteY88" fmla="*/ 1606798 h 2113756"/>
                  <a:gd name="connsiteX89" fmla="*/ 928470 w 1998998"/>
                  <a:gd name="connsiteY89" fmla="*/ 1513786 h 2113756"/>
                  <a:gd name="connsiteX90" fmla="*/ 917955 w 1998998"/>
                  <a:gd name="connsiteY90" fmla="*/ 1385440 h 2113756"/>
                  <a:gd name="connsiteX91" fmla="*/ 897775 w 1998998"/>
                  <a:gd name="connsiteY91" fmla="*/ 1379950 h 2113756"/>
                  <a:gd name="connsiteX92" fmla="*/ 726287 w 1998998"/>
                  <a:gd name="connsiteY92" fmla="*/ 1408016 h 2113756"/>
                  <a:gd name="connsiteX93" fmla="*/ 633816 w 1998998"/>
                  <a:gd name="connsiteY93" fmla="*/ 1350029 h 2113756"/>
                  <a:gd name="connsiteX94" fmla="*/ 626084 w 1998998"/>
                  <a:gd name="connsiteY94" fmla="*/ 1245806 h 2113756"/>
                  <a:gd name="connsiteX95" fmla="*/ 665052 w 1998998"/>
                  <a:gd name="connsiteY95" fmla="*/ 1139727 h 2113756"/>
                  <a:gd name="connsiteX96" fmla="*/ 764172 w 1998998"/>
                  <a:gd name="connsiteY96" fmla="*/ 1176994 h 2113756"/>
                  <a:gd name="connsiteX97" fmla="*/ 860972 w 1998998"/>
                  <a:gd name="connsiteY97" fmla="*/ 1176375 h 2113756"/>
                  <a:gd name="connsiteX98" fmla="*/ 884245 w 1998998"/>
                  <a:gd name="connsiteY98" fmla="*/ 1339591 h 2113756"/>
                  <a:gd name="connsiteX99" fmla="*/ 1082871 w 1998998"/>
                  <a:gd name="connsiteY99" fmla="*/ 1425335 h 2113756"/>
                  <a:gd name="connsiteX100" fmla="*/ 1211449 w 1998998"/>
                  <a:gd name="connsiteY100" fmla="*/ 1396728 h 2113756"/>
                  <a:gd name="connsiteX101" fmla="*/ 1267813 w 1998998"/>
                  <a:gd name="connsiteY101" fmla="*/ 1611437 h 2113756"/>
                  <a:gd name="connsiteX102" fmla="*/ 1303611 w 1998998"/>
                  <a:gd name="connsiteY102" fmla="*/ 1643214 h 2113756"/>
                  <a:gd name="connsiteX103" fmla="*/ 1096170 w 1998998"/>
                  <a:gd name="connsiteY103" fmla="*/ 1650791 h 2113756"/>
                  <a:gd name="connsiteX104" fmla="*/ 1762950 w 1998998"/>
                  <a:gd name="connsiteY104" fmla="*/ 1557702 h 2113756"/>
                  <a:gd name="connsiteX105" fmla="*/ 1843592 w 1998998"/>
                  <a:gd name="connsiteY105" fmla="*/ 1513554 h 2113756"/>
                  <a:gd name="connsiteX106" fmla="*/ 1862998 w 1998998"/>
                  <a:gd name="connsiteY106" fmla="*/ 1648471 h 2113756"/>
                  <a:gd name="connsiteX107" fmla="*/ 1860447 w 1998998"/>
                  <a:gd name="connsiteY107" fmla="*/ 1793209 h 2113756"/>
                  <a:gd name="connsiteX108" fmla="*/ 1751817 w 1998998"/>
                  <a:gd name="connsiteY108" fmla="*/ 1834882 h 2113756"/>
                  <a:gd name="connsiteX109" fmla="*/ 1656717 w 1998998"/>
                  <a:gd name="connsiteY109" fmla="*/ 1742798 h 2113756"/>
                  <a:gd name="connsiteX110" fmla="*/ 1648599 w 1998998"/>
                  <a:gd name="connsiteY110" fmla="*/ 1557702 h 2113756"/>
                  <a:gd name="connsiteX111" fmla="*/ 1762950 w 1998998"/>
                  <a:gd name="connsiteY111" fmla="*/ 1557702 h 2113756"/>
                  <a:gd name="connsiteX112" fmla="*/ 1430411 w 1998998"/>
                  <a:gd name="connsiteY112" fmla="*/ 1373610 h 2113756"/>
                  <a:gd name="connsiteX113" fmla="*/ 1521567 w 1998998"/>
                  <a:gd name="connsiteY113" fmla="*/ 1307041 h 2113756"/>
                  <a:gd name="connsiteX114" fmla="*/ 1548087 w 1998998"/>
                  <a:gd name="connsiteY114" fmla="*/ 1485178 h 2113756"/>
                  <a:gd name="connsiteX115" fmla="*/ 1623084 w 1998998"/>
                  <a:gd name="connsiteY115" fmla="*/ 1548114 h 2113756"/>
                  <a:gd name="connsiteX116" fmla="*/ 1395154 w 1998998"/>
                  <a:gd name="connsiteY116" fmla="*/ 1649554 h 2113756"/>
                  <a:gd name="connsiteX117" fmla="*/ 1356341 w 1998998"/>
                  <a:gd name="connsiteY117" fmla="*/ 1643214 h 2113756"/>
                  <a:gd name="connsiteX118" fmla="*/ 1356496 w 1998998"/>
                  <a:gd name="connsiteY118" fmla="*/ 1642827 h 2113756"/>
                  <a:gd name="connsiteX119" fmla="*/ 1343197 w 1998998"/>
                  <a:gd name="connsiteY119" fmla="*/ 1629529 h 2113756"/>
                  <a:gd name="connsiteX120" fmla="*/ 1331600 w 1998998"/>
                  <a:gd name="connsiteY120" fmla="*/ 1633936 h 2113756"/>
                  <a:gd name="connsiteX121" fmla="*/ 1289617 w 1998998"/>
                  <a:gd name="connsiteY121" fmla="*/ 1603396 h 2113756"/>
                  <a:gd name="connsiteX122" fmla="*/ 1243613 w 1998998"/>
                  <a:gd name="connsiteY122" fmla="*/ 1507136 h 2113756"/>
                  <a:gd name="connsiteX123" fmla="*/ 1233098 w 1998998"/>
                  <a:gd name="connsiteY123" fmla="*/ 1394718 h 2113756"/>
                  <a:gd name="connsiteX124" fmla="*/ 1430411 w 1998998"/>
                  <a:gd name="connsiteY124" fmla="*/ 1373610 h 2113756"/>
                  <a:gd name="connsiteX125" fmla="*/ 1062073 w 1998998"/>
                  <a:gd name="connsiteY125" fmla="*/ 1195782 h 2113756"/>
                  <a:gd name="connsiteX126" fmla="*/ 1146194 w 1998998"/>
                  <a:gd name="connsiteY126" fmla="*/ 1152484 h 2113756"/>
                  <a:gd name="connsiteX127" fmla="*/ 1188254 w 1998998"/>
                  <a:gd name="connsiteY127" fmla="*/ 1368121 h 2113756"/>
                  <a:gd name="connsiteX128" fmla="*/ 1201012 w 1998998"/>
                  <a:gd name="connsiteY128" fmla="*/ 1377708 h 2113756"/>
                  <a:gd name="connsiteX129" fmla="*/ 993880 w 1998998"/>
                  <a:gd name="connsiteY129" fmla="*/ 1393249 h 2113756"/>
                  <a:gd name="connsiteX130" fmla="*/ 873266 w 1998998"/>
                  <a:gd name="connsiteY130" fmla="*/ 1260728 h 2113756"/>
                  <a:gd name="connsiteX131" fmla="*/ 890971 w 1998998"/>
                  <a:gd name="connsiteY131" fmla="*/ 1167252 h 2113756"/>
                  <a:gd name="connsiteX132" fmla="*/ 891976 w 1998998"/>
                  <a:gd name="connsiteY132" fmla="*/ 1165473 h 2113756"/>
                  <a:gd name="connsiteX133" fmla="*/ 1062073 w 1998998"/>
                  <a:gd name="connsiteY133" fmla="*/ 1195782 h 2113756"/>
                  <a:gd name="connsiteX134" fmla="*/ 169374 w 1998998"/>
                  <a:gd name="connsiteY134" fmla="*/ 507971 h 2113756"/>
                  <a:gd name="connsiteX135" fmla="*/ 146101 w 1998998"/>
                  <a:gd name="connsiteY135" fmla="*/ 300376 h 2113756"/>
                  <a:gd name="connsiteX136" fmla="*/ 146565 w 1998998"/>
                  <a:gd name="connsiteY136" fmla="*/ 297902 h 2113756"/>
                  <a:gd name="connsiteX137" fmla="*/ 179734 w 1998998"/>
                  <a:gd name="connsiteY137" fmla="*/ 325349 h 2113756"/>
                  <a:gd name="connsiteX138" fmla="*/ 264473 w 1998998"/>
                  <a:gd name="connsiteY138" fmla="*/ 345761 h 2113756"/>
                  <a:gd name="connsiteX139" fmla="*/ 291380 w 1998998"/>
                  <a:gd name="connsiteY139" fmla="*/ 548795 h 2113756"/>
                  <a:gd name="connsiteX140" fmla="*/ 344805 w 1998998"/>
                  <a:gd name="connsiteY140" fmla="*/ 606473 h 2113756"/>
                  <a:gd name="connsiteX141" fmla="*/ 343491 w 1998998"/>
                  <a:gd name="connsiteY141" fmla="*/ 606241 h 2113756"/>
                  <a:gd name="connsiteX142" fmla="*/ 169374 w 1998998"/>
                  <a:gd name="connsiteY142" fmla="*/ 507971 h 2113756"/>
                  <a:gd name="connsiteX143" fmla="*/ 352924 w 1998998"/>
                  <a:gd name="connsiteY143" fmla="*/ 622555 h 2113756"/>
                  <a:gd name="connsiteX144" fmla="*/ 352924 w 1998998"/>
                  <a:gd name="connsiteY144" fmla="*/ 612040 h 2113756"/>
                  <a:gd name="connsiteX145" fmla="*/ 463951 w 1998998"/>
                  <a:gd name="connsiteY145" fmla="*/ 642657 h 2113756"/>
                  <a:gd name="connsiteX146" fmla="*/ 540958 w 1998998"/>
                  <a:gd name="connsiteY146" fmla="*/ 620158 h 2113756"/>
                  <a:gd name="connsiteX147" fmla="*/ 545675 w 1998998"/>
                  <a:gd name="connsiteY147" fmla="*/ 814533 h 2113756"/>
                  <a:gd name="connsiteX148" fmla="*/ 617502 w 1998998"/>
                  <a:gd name="connsiteY148" fmla="*/ 891463 h 2113756"/>
                  <a:gd name="connsiteX149" fmla="*/ 734405 w 1998998"/>
                  <a:gd name="connsiteY149" fmla="*/ 901282 h 2113756"/>
                  <a:gd name="connsiteX150" fmla="*/ 835381 w 1998998"/>
                  <a:gd name="connsiteY150" fmla="*/ 865794 h 2113756"/>
                  <a:gd name="connsiteX151" fmla="*/ 832442 w 1998998"/>
                  <a:gd name="connsiteY151" fmla="*/ 1099832 h 2113756"/>
                  <a:gd name="connsiteX152" fmla="*/ 874503 w 1998998"/>
                  <a:gd name="connsiteY152" fmla="*/ 1152098 h 2113756"/>
                  <a:gd name="connsiteX153" fmla="*/ 669691 w 1998998"/>
                  <a:gd name="connsiteY153" fmla="*/ 1117228 h 2113756"/>
                  <a:gd name="connsiteX154" fmla="*/ 657011 w 1998998"/>
                  <a:gd name="connsiteY154" fmla="*/ 1106867 h 2113756"/>
                  <a:gd name="connsiteX155" fmla="*/ 651753 w 1998998"/>
                  <a:gd name="connsiteY155" fmla="*/ 1101996 h 2113756"/>
                  <a:gd name="connsiteX156" fmla="*/ 623378 w 1998998"/>
                  <a:gd name="connsiteY156" fmla="*/ 909478 h 2113756"/>
                  <a:gd name="connsiteX157" fmla="*/ 614023 w 1998998"/>
                  <a:gd name="connsiteY157" fmla="*/ 893164 h 2113756"/>
                  <a:gd name="connsiteX158" fmla="*/ 399314 w 1998998"/>
                  <a:gd name="connsiteY158" fmla="*/ 826748 h 2113756"/>
                  <a:gd name="connsiteX159" fmla="*/ 384701 w 1998998"/>
                  <a:gd name="connsiteY159" fmla="*/ 811904 h 2113756"/>
                  <a:gd name="connsiteX160" fmla="*/ 352924 w 1998998"/>
                  <a:gd name="connsiteY160" fmla="*/ 622555 h 2113756"/>
                  <a:gd name="connsiteX161" fmla="*/ 351918 w 1998998"/>
                  <a:gd name="connsiteY161" fmla="*/ 950919 h 2113756"/>
                  <a:gd name="connsiteX162" fmla="*/ 387098 w 1998998"/>
                  <a:gd name="connsiteY162" fmla="*/ 844609 h 2113756"/>
                  <a:gd name="connsiteX163" fmla="*/ 497583 w 1998998"/>
                  <a:gd name="connsiteY163" fmla="*/ 903060 h 2113756"/>
                  <a:gd name="connsiteX164" fmla="*/ 595003 w 1998998"/>
                  <a:gd name="connsiteY164" fmla="*/ 915276 h 2113756"/>
                  <a:gd name="connsiteX165" fmla="*/ 602966 w 1998998"/>
                  <a:gd name="connsiteY165" fmla="*/ 1073080 h 2113756"/>
                  <a:gd name="connsiteX166" fmla="*/ 640542 w 1998998"/>
                  <a:gd name="connsiteY166" fmla="*/ 1120707 h 2113756"/>
                  <a:gd name="connsiteX167" fmla="*/ 453281 w 1998998"/>
                  <a:gd name="connsiteY167" fmla="*/ 1141428 h 2113756"/>
                  <a:gd name="connsiteX168" fmla="*/ 351918 w 1998998"/>
                  <a:gd name="connsiteY168" fmla="*/ 950919 h 21137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</a:cxnLst>
                <a:rect l="l" t="t" r="r" b="b"/>
                <a:pathLst>
                  <a:path w="1998998" h="2113756">
                    <a:moveTo>
                      <a:pt x="420344" y="1185344"/>
                    </a:moveTo>
                    <a:cubicBezTo>
                      <a:pt x="426220" y="1195395"/>
                      <a:pt x="432173" y="1205369"/>
                      <a:pt x="438204" y="1215420"/>
                    </a:cubicBezTo>
                    <a:cubicBezTo>
                      <a:pt x="439364" y="1197483"/>
                      <a:pt x="443075" y="1179777"/>
                      <a:pt x="449183" y="1162845"/>
                    </a:cubicBezTo>
                    <a:cubicBezTo>
                      <a:pt x="479955" y="1176452"/>
                      <a:pt x="514206" y="1182638"/>
                      <a:pt x="548690" y="1179932"/>
                    </a:cubicBezTo>
                    <a:cubicBezTo>
                      <a:pt x="581085" y="1177458"/>
                      <a:pt x="612399" y="1167252"/>
                      <a:pt x="638841" y="1149237"/>
                    </a:cubicBezTo>
                    <a:cubicBezTo>
                      <a:pt x="615182" y="1216657"/>
                      <a:pt x="568947" y="1291113"/>
                      <a:pt x="611548" y="1356059"/>
                    </a:cubicBezTo>
                    <a:cubicBezTo>
                      <a:pt x="633738" y="1389847"/>
                      <a:pt x="673324" y="1410490"/>
                      <a:pt x="709973" y="1424949"/>
                    </a:cubicBezTo>
                    <a:cubicBezTo>
                      <a:pt x="743915" y="1438324"/>
                      <a:pt x="781645" y="1446443"/>
                      <a:pt x="818293" y="1443737"/>
                    </a:cubicBezTo>
                    <a:cubicBezTo>
                      <a:pt x="847597" y="1441572"/>
                      <a:pt x="874889" y="1431984"/>
                      <a:pt x="896229" y="1413583"/>
                    </a:cubicBezTo>
                    <a:cubicBezTo>
                      <a:pt x="896925" y="1484637"/>
                      <a:pt x="905352" y="1560176"/>
                      <a:pt x="960402" y="1610509"/>
                    </a:cubicBezTo>
                    <a:cubicBezTo>
                      <a:pt x="1022410" y="1667182"/>
                      <a:pt x="1118747" y="1684656"/>
                      <a:pt x="1200084" y="1681872"/>
                    </a:cubicBezTo>
                    <a:cubicBezTo>
                      <a:pt x="1244309" y="1680326"/>
                      <a:pt x="1288070" y="1672130"/>
                      <a:pt x="1329744" y="1657595"/>
                    </a:cubicBezTo>
                    <a:cubicBezTo>
                      <a:pt x="1312348" y="1733133"/>
                      <a:pt x="1333455" y="1815089"/>
                      <a:pt x="1382551" y="1875010"/>
                    </a:cubicBezTo>
                    <a:cubicBezTo>
                      <a:pt x="1438220" y="1942971"/>
                      <a:pt x="1527830" y="1970651"/>
                      <a:pt x="1613265" y="1955574"/>
                    </a:cubicBezTo>
                    <a:cubicBezTo>
                      <a:pt x="1655093" y="1948229"/>
                      <a:pt x="1694679" y="1930214"/>
                      <a:pt x="1727384" y="1903308"/>
                    </a:cubicBezTo>
                    <a:cubicBezTo>
                      <a:pt x="1738286" y="1960213"/>
                      <a:pt x="1767821" y="2012788"/>
                      <a:pt x="1811660" y="2051215"/>
                    </a:cubicBezTo>
                    <a:cubicBezTo>
                      <a:pt x="1862998" y="2096290"/>
                      <a:pt x="1931037" y="2118248"/>
                      <a:pt x="1998998" y="2112991"/>
                    </a:cubicBezTo>
                    <a:lnTo>
                      <a:pt x="1994205" y="2091651"/>
                    </a:lnTo>
                    <a:cubicBezTo>
                      <a:pt x="1950907" y="2094435"/>
                      <a:pt x="1906914" y="2085698"/>
                      <a:pt x="1868256" y="2064668"/>
                    </a:cubicBezTo>
                    <a:cubicBezTo>
                      <a:pt x="1801145" y="2028174"/>
                      <a:pt x="1753904" y="1957971"/>
                      <a:pt x="1745708" y="1881891"/>
                    </a:cubicBezTo>
                    <a:cubicBezTo>
                      <a:pt x="1744703" y="1872922"/>
                      <a:pt x="1734420" y="1867123"/>
                      <a:pt x="1727230" y="1874237"/>
                    </a:cubicBezTo>
                    <a:cubicBezTo>
                      <a:pt x="1670479" y="1930059"/>
                      <a:pt x="1584194" y="1950703"/>
                      <a:pt x="1507573" y="1930523"/>
                    </a:cubicBezTo>
                    <a:cubicBezTo>
                      <a:pt x="1430333" y="1910189"/>
                      <a:pt x="1373196" y="1846944"/>
                      <a:pt x="1353016" y="1770632"/>
                    </a:cubicBezTo>
                    <a:cubicBezTo>
                      <a:pt x="1343739" y="1735608"/>
                      <a:pt x="1342733" y="1699037"/>
                      <a:pt x="1350465" y="1663935"/>
                    </a:cubicBezTo>
                    <a:cubicBezTo>
                      <a:pt x="1401107" y="1677697"/>
                      <a:pt x="1458554" y="1670043"/>
                      <a:pt x="1507186" y="1649090"/>
                    </a:cubicBezTo>
                    <a:cubicBezTo>
                      <a:pt x="1550252" y="1630611"/>
                      <a:pt x="1588369" y="1603241"/>
                      <a:pt x="1624862" y="1574170"/>
                    </a:cubicBezTo>
                    <a:cubicBezTo>
                      <a:pt x="1619141" y="1628524"/>
                      <a:pt x="1616125" y="1684347"/>
                      <a:pt x="1631821" y="1737077"/>
                    </a:cubicBezTo>
                    <a:cubicBezTo>
                      <a:pt x="1646434" y="1786250"/>
                      <a:pt x="1678520" y="1827228"/>
                      <a:pt x="1725993" y="1848258"/>
                    </a:cubicBezTo>
                    <a:cubicBezTo>
                      <a:pt x="1768672" y="1867123"/>
                      <a:pt x="1819623" y="1867046"/>
                      <a:pt x="1855653" y="1834341"/>
                    </a:cubicBezTo>
                    <a:cubicBezTo>
                      <a:pt x="1894466" y="1799162"/>
                      <a:pt x="1899414" y="1742180"/>
                      <a:pt x="1893306" y="1693161"/>
                    </a:cubicBezTo>
                    <a:cubicBezTo>
                      <a:pt x="1885884" y="1633627"/>
                      <a:pt x="1858050" y="1572624"/>
                      <a:pt x="1865163" y="1512394"/>
                    </a:cubicBezTo>
                    <a:lnTo>
                      <a:pt x="1855189" y="1467473"/>
                    </a:lnTo>
                    <a:cubicBezTo>
                      <a:pt x="1854725" y="1467937"/>
                      <a:pt x="1854261" y="1468478"/>
                      <a:pt x="1853875" y="1469019"/>
                    </a:cubicBezTo>
                    <a:cubicBezTo>
                      <a:pt x="1812510" y="1529481"/>
                      <a:pt x="1731250" y="1556078"/>
                      <a:pt x="1661047" y="1538991"/>
                    </a:cubicBezTo>
                    <a:cubicBezTo>
                      <a:pt x="1587596" y="1521131"/>
                      <a:pt x="1539427" y="1454329"/>
                      <a:pt x="1534479" y="1380337"/>
                    </a:cubicBezTo>
                    <a:cubicBezTo>
                      <a:pt x="1531696" y="1339359"/>
                      <a:pt x="1541824" y="1298845"/>
                      <a:pt x="1565792" y="1265367"/>
                    </a:cubicBezTo>
                    <a:cubicBezTo>
                      <a:pt x="1573137" y="1255084"/>
                      <a:pt x="1557442" y="1244105"/>
                      <a:pt x="1548783" y="1252223"/>
                    </a:cubicBezTo>
                    <a:cubicBezTo>
                      <a:pt x="1486465" y="1310907"/>
                      <a:pt x="1414793" y="1378017"/>
                      <a:pt x="1325028" y="1385362"/>
                    </a:cubicBezTo>
                    <a:cubicBezTo>
                      <a:pt x="1287684" y="1388455"/>
                      <a:pt x="1248794" y="1382115"/>
                      <a:pt x="1216630" y="1362090"/>
                    </a:cubicBezTo>
                    <a:cubicBezTo>
                      <a:pt x="1180755" y="1339823"/>
                      <a:pt x="1160575" y="1301319"/>
                      <a:pt x="1156787" y="1259800"/>
                    </a:cubicBezTo>
                    <a:cubicBezTo>
                      <a:pt x="1152148" y="1209853"/>
                      <a:pt x="1165137" y="1159984"/>
                      <a:pt x="1178590" y="1112357"/>
                    </a:cubicBezTo>
                    <a:cubicBezTo>
                      <a:pt x="1181992" y="1100373"/>
                      <a:pt x="1165214" y="1093646"/>
                      <a:pt x="1158797" y="1104007"/>
                    </a:cubicBezTo>
                    <a:cubicBezTo>
                      <a:pt x="1116736" y="1171272"/>
                      <a:pt x="1027435" y="1193539"/>
                      <a:pt x="953984" y="1172045"/>
                    </a:cubicBezTo>
                    <a:cubicBezTo>
                      <a:pt x="870250" y="1147536"/>
                      <a:pt x="824170" y="1065503"/>
                      <a:pt x="825871" y="981150"/>
                    </a:cubicBezTo>
                    <a:cubicBezTo>
                      <a:pt x="826876" y="932054"/>
                      <a:pt x="843421" y="883035"/>
                      <a:pt x="874812" y="845073"/>
                    </a:cubicBezTo>
                    <a:cubicBezTo>
                      <a:pt x="882466" y="835795"/>
                      <a:pt x="873034" y="822032"/>
                      <a:pt x="861668" y="828063"/>
                    </a:cubicBezTo>
                    <a:cubicBezTo>
                      <a:pt x="797186" y="862005"/>
                      <a:pt x="714457" y="902055"/>
                      <a:pt x="640388" y="877314"/>
                    </a:cubicBezTo>
                    <a:cubicBezTo>
                      <a:pt x="570493" y="853964"/>
                      <a:pt x="549695" y="780745"/>
                      <a:pt x="551164" y="714175"/>
                    </a:cubicBezTo>
                    <a:cubicBezTo>
                      <a:pt x="552092" y="674589"/>
                      <a:pt x="559128" y="635390"/>
                      <a:pt x="567942" y="596886"/>
                    </a:cubicBezTo>
                    <a:cubicBezTo>
                      <a:pt x="570416" y="586293"/>
                      <a:pt x="557890" y="578871"/>
                      <a:pt x="549850" y="586371"/>
                    </a:cubicBezTo>
                    <a:cubicBezTo>
                      <a:pt x="505392" y="627503"/>
                      <a:pt x="436890" y="629591"/>
                      <a:pt x="383773" y="604695"/>
                    </a:cubicBezTo>
                    <a:cubicBezTo>
                      <a:pt x="322925" y="576165"/>
                      <a:pt x="288287" y="514466"/>
                      <a:pt x="280014" y="449443"/>
                    </a:cubicBezTo>
                    <a:cubicBezTo>
                      <a:pt x="275143" y="411171"/>
                      <a:pt x="278777" y="372358"/>
                      <a:pt x="289215" y="335323"/>
                    </a:cubicBezTo>
                    <a:cubicBezTo>
                      <a:pt x="291534" y="327127"/>
                      <a:pt x="283802" y="320169"/>
                      <a:pt x="275916" y="322025"/>
                    </a:cubicBezTo>
                    <a:cubicBezTo>
                      <a:pt x="239809" y="330297"/>
                      <a:pt x="201615" y="318313"/>
                      <a:pt x="173781" y="294500"/>
                    </a:cubicBezTo>
                    <a:cubicBezTo>
                      <a:pt x="145019" y="269990"/>
                      <a:pt x="128705" y="234657"/>
                      <a:pt x="122056" y="197931"/>
                    </a:cubicBezTo>
                    <a:cubicBezTo>
                      <a:pt x="110458" y="133835"/>
                      <a:pt x="128318" y="66029"/>
                      <a:pt x="165740" y="12989"/>
                    </a:cubicBezTo>
                    <a:lnTo>
                      <a:pt x="148421" y="0"/>
                    </a:lnTo>
                    <a:cubicBezTo>
                      <a:pt x="116566" y="44998"/>
                      <a:pt x="98242" y="99120"/>
                      <a:pt x="97160" y="154479"/>
                    </a:cubicBezTo>
                    <a:cubicBezTo>
                      <a:pt x="96232" y="201178"/>
                      <a:pt x="108757" y="249579"/>
                      <a:pt x="136900" y="286536"/>
                    </a:cubicBezTo>
                    <a:cubicBezTo>
                      <a:pt x="56955" y="265197"/>
                      <a:pt x="1751" y="178138"/>
                      <a:pt x="18297" y="96646"/>
                    </a:cubicBezTo>
                    <a:cubicBezTo>
                      <a:pt x="19379" y="91311"/>
                      <a:pt x="16828" y="84430"/>
                      <a:pt x="10720" y="83348"/>
                    </a:cubicBezTo>
                    <a:cubicBezTo>
                      <a:pt x="9714" y="83193"/>
                      <a:pt x="8709" y="83116"/>
                      <a:pt x="7704" y="82961"/>
                    </a:cubicBezTo>
                    <a:cubicBezTo>
                      <a:pt x="2137" y="109867"/>
                      <a:pt x="-646" y="139943"/>
                      <a:pt x="127" y="171953"/>
                    </a:cubicBezTo>
                    <a:cubicBezTo>
                      <a:pt x="15900" y="232260"/>
                      <a:pt x="61285" y="284681"/>
                      <a:pt x="121515" y="304628"/>
                    </a:cubicBezTo>
                    <a:cubicBezTo>
                      <a:pt x="101799" y="365322"/>
                      <a:pt x="106438" y="433515"/>
                      <a:pt x="134349" y="490807"/>
                    </a:cubicBezTo>
                    <a:cubicBezTo>
                      <a:pt x="134194" y="490807"/>
                      <a:pt x="134040" y="490730"/>
                      <a:pt x="133885" y="490652"/>
                    </a:cubicBezTo>
                    <a:cubicBezTo>
                      <a:pt x="118422" y="488565"/>
                      <a:pt x="103345" y="484931"/>
                      <a:pt x="88732" y="480060"/>
                    </a:cubicBezTo>
                    <a:cubicBezTo>
                      <a:pt x="91902" y="488333"/>
                      <a:pt x="95149" y="496915"/>
                      <a:pt x="98474" y="505652"/>
                    </a:cubicBezTo>
                    <a:cubicBezTo>
                      <a:pt x="103964" y="507044"/>
                      <a:pt x="109453" y="508281"/>
                      <a:pt x="115020" y="509363"/>
                    </a:cubicBezTo>
                    <a:cubicBezTo>
                      <a:pt x="112236" y="515317"/>
                      <a:pt x="109453" y="521270"/>
                      <a:pt x="106824" y="527301"/>
                    </a:cubicBezTo>
                    <a:cubicBezTo>
                      <a:pt x="110458" y="536656"/>
                      <a:pt x="114169" y="546166"/>
                      <a:pt x="117958" y="555908"/>
                    </a:cubicBezTo>
                    <a:cubicBezTo>
                      <a:pt x="124762" y="539130"/>
                      <a:pt x="132339" y="522662"/>
                      <a:pt x="140380" y="506502"/>
                    </a:cubicBezTo>
                    <a:cubicBezTo>
                      <a:pt x="140766" y="505652"/>
                      <a:pt x="141076" y="504801"/>
                      <a:pt x="141230" y="503796"/>
                    </a:cubicBezTo>
                    <a:cubicBezTo>
                      <a:pt x="144710" y="509904"/>
                      <a:pt x="148343" y="515935"/>
                      <a:pt x="152441" y="521734"/>
                    </a:cubicBezTo>
                    <a:cubicBezTo>
                      <a:pt x="192955" y="579721"/>
                      <a:pt x="257669" y="617684"/>
                      <a:pt x="327486" y="626266"/>
                    </a:cubicBezTo>
                    <a:cubicBezTo>
                      <a:pt x="306843" y="679305"/>
                      <a:pt x="314807" y="739458"/>
                      <a:pt x="342331" y="789173"/>
                    </a:cubicBezTo>
                    <a:cubicBezTo>
                      <a:pt x="348826" y="800925"/>
                      <a:pt x="356480" y="811749"/>
                      <a:pt x="364908" y="821800"/>
                    </a:cubicBezTo>
                    <a:cubicBezTo>
                      <a:pt x="328028" y="839351"/>
                      <a:pt x="285581" y="851567"/>
                      <a:pt x="244448" y="850639"/>
                    </a:cubicBezTo>
                    <a:cubicBezTo>
                      <a:pt x="247773" y="857675"/>
                      <a:pt x="251097" y="864711"/>
                      <a:pt x="254499" y="871824"/>
                    </a:cubicBezTo>
                    <a:cubicBezTo>
                      <a:pt x="257437" y="871747"/>
                      <a:pt x="260453" y="871670"/>
                      <a:pt x="263391" y="871438"/>
                    </a:cubicBezTo>
                    <a:cubicBezTo>
                      <a:pt x="296637" y="869273"/>
                      <a:pt x="329110" y="860691"/>
                      <a:pt x="359805" y="847779"/>
                    </a:cubicBezTo>
                    <a:cubicBezTo>
                      <a:pt x="327564" y="907699"/>
                      <a:pt x="320064" y="980996"/>
                      <a:pt x="342022" y="1045555"/>
                    </a:cubicBezTo>
                    <a:cubicBezTo>
                      <a:pt x="352769" y="1065735"/>
                      <a:pt x="363903" y="1086147"/>
                      <a:pt x="375268" y="1106558"/>
                    </a:cubicBezTo>
                    <a:cubicBezTo>
                      <a:pt x="390500" y="1125269"/>
                      <a:pt x="409056" y="1140887"/>
                      <a:pt x="429777" y="1152794"/>
                    </a:cubicBezTo>
                    <a:cubicBezTo>
                      <a:pt x="429545" y="1153180"/>
                      <a:pt x="429390" y="1153567"/>
                      <a:pt x="429158" y="1153953"/>
                    </a:cubicBezTo>
                    <a:cubicBezTo>
                      <a:pt x="425447" y="1164314"/>
                      <a:pt x="422509" y="1174752"/>
                      <a:pt x="420344" y="1185344"/>
                    </a:cubicBezTo>
                    <a:close/>
                    <a:moveTo>
                      <a:pt x="1096170" y="1650791"/>
                    </a:moveTo>
                    <a:cubicBezTo>
                      <a:pt x="1058749" y="1642441"/>
                      <a:pt x="1021250" y="1629452"/>
                      <a:pt x="989937" y="1606798"/>
                    </a:cubicBezTo>
                    <a:cubicBezTo>
                      <a:pt x="958391" y="1583989"/>
                      <a:pt x="938366" y="1551052"/>
                      <a:pt x="928470" y="1513786"/>
                    </a:cubicBezTo>
                    <a:cubicBezTo>
                      <a:pt x="917414" y="1472035"/>
                      <a:pt x="917568" y="1428351"/>
                      <a:pt x="917955" y="1385440"/>
                    </a:cubicBezTo>
                    <a:cubicBezTo>
                      <a:pt x="918110" y="1374152"/>
                      <a:pt x="903574" y="1371445"/>
                      <a:pt x="897775" y="1379950"/>
                    </a:cubicBezTo>
                    <a:cubicBezTo>
                      <a:pt x="860199" y="1435618"/>
                      <a:pt x="781568" y="1427423"/>
                      <a:pt x="726287" y="1408016"/>
                    </a:cubicBezTo>
                    <a:cubicBezTo>
                      <a:pt x="693195" y="1396419"/>
                      <a:pt x="655619" y="1378404"/>
                      <a:pt x="633816" y="1350029"/>
                    </a:cubicBezTo>
                    <a:cubicBezTo>
                      <a:pt x="610002" y="1319102"/>
                      <a:pt x="614796" y="1280676"/>
                      <a:pt x="626084" y="1245806"/>
                    </a:cubicBezTo>
                    <a:cubicBezTo>
                      <a:pt x="637681" y="1209931"/>
                      <a:pt x="654923" y="1175989"/>
                      <a:pt x="665052" y="1139727"/>
                    </a:cubicBezTo>
                    <a:cubicBezTo>
                      <a:pt x="694432" y="1159288"/>
                      <a:pt x="728838" y="1171813"/>
                      <a:pt x="764172" y="1176994"/>
                    </a:cubicBezTo>
                    <a:cubicBezTo>
                      <a:pt x="796413" y="1181710"/>
                      <a:pt x="828886" y="1181169"/>
                      <a:pt x="860972" y="1176375"/>
                    </a:cubicBezTo>
                    <a:cubicBezTo>
                      <a:pt x="837391" y="1229260"/>
                      <a:pt x="850921" y="1292814"/>
                      <a:pt x="884245" y="1339591"/>
                    </a:cubicBezTo>
                    <a:cubicBezTo>
                      <a:pt x="929784" y="1403609"/>
                      <a:pt x="1006405" y="1429047"/>
                      <a:pt x="1082871" y="1425335"/>
                    </a:cubicBezTo>
                    <a:cubicBezTo>
                      <a:pt x="1127020" y="1423170"/>
                      <a:pt x="1170240" y="1412501"/>
                      <a:pt x="1211449" y="1396728"/>
                    </a:cubicBezTo>
                    <a:cubicBezTo>
                      <a:pt x="1212532" y="1470952"/>
                      <a:pt x="1218872" y="1552444"/>
                      <a:pt x="1267813" y="1611437"/>
                    </a:cubicBezTo>
                    <a:cubicBezTo>
                      <a:pt x="1278483" y="1624271"/>
                      <a:pt x="1290545" y="1634786"/>
                      <a:pt x="1303611" y="1643214"/>
                    </a:cubicBezTo>
                    <a:cubicBezTo>
                      <a:pt x="1236423" y="1662930"/>
                      <a:pt x="1164827" y="1666100"/>
                      <a:pt x="1096170" y="1650791"/>
                    </a:cubicBezTo>
                    <a:close/>
                    <a:moveTo>
                      <a:pt x="1762950" y="1557702"/>
                    </a:moveTo>
                    <a:cubicBezTo>
                      <a:pt x="1793026" y="1549197"/>
                      <a:pt x="1820706" y="1534197"/>
                      <a:pt x="1843592" y="1513554"/>
                    </a:cubicBezTo>
                    <a:cubicBezTo>
                      <a:pt x="1839416" y="1558629"/>
                      <a:pt x="1852328" y="1604710"/>
                      <a:pt x="1862998" y="1648471"/>
                    </a:cubicBezTo>
                    <a:cubicBezTo>
                      <a:pt x="1874209" y="1694320"/>
                      <a:pt x="1883487" y="1749293"/>
                      <a:pt x="1860447" y="1793209"/>
                    </a:cubicBezTo>
                    <a:cubicBezTo>
                      <a:pt x="1839030" y="1834187"/>
                      <a:pt x="1794650" y="1847562"/>
                      <a:pt x="1751817" y="1834882"/>
                    </a:cubicBezTo>
                    <a:cubicBezTo>
                      <a:pt x="1706741" y="1821506"/>
                      <a:pt x="1672412" y="1786559"/>
                      <a:pt x="1656717" y="1742798"/>
                    </a:cubicBezTo>
                    <a:cubicBezTo>
                      <a:pt x="1635455" y="1683728"/>
                      <a:pt x="1641640" y="1619014"/>
                      <a:pt x="1648599" y="1557702"/>
                    </a:cubicBezTo>
                    <a:cubicBezTo>
                      <a:pt x="1685015" y="1568217"/>
                      <a:pt x="1724910" y="1568449"/>
                      <a:pt x="1762950" y="1557702"/>
                    </a:cubicBezTo>
                    <a:close/>
                    <a:moveTo>
                      <a:pt x="1430411" y="1373610"/>
                    </a:moveTo>
                    <a:cubicBezTo>
                      <a:pt x="1463502" y="1355364"/>
                      <a:pt x="1493269" y="1332014"/>
                      <a:pt x="1521567" y="1307041"/>
                    </a:cubicBezTo>
                    <a:cubicBezTo>
                      <a:pt x="1503320" y="1366111"/>
                      <a:pt x="1513294" y="1433995"/>
                      <a:pt x="1548087" y="1485178"/>
                    </a:cubicBezTo>
                    <a:cubicBezTo>
                      <a:pt x="1567416" y="1513631"/>
                      <a:pt x="1593549" y="1534739"/>
                      <a:pt x="1623084" y="1548114"/>
                    </a:cubicBezTo>
                    <a:cubicBezTo>
                      <a:pt x="1557674" y="1601154"/>
                      <a:pt x="1483141" y="1653806"/>
                      <a:pt x="1395154" y="1649554"/>
                    </a:cubicBezTo>
                    <a:cubicBezTo>
                      <a:pt x="1381933" y="1648935"/>
                      <a:pt x="1368866" y="1646770"/>
                      <a:pt x="1356341" y="1643214"/>
                    </a:cubicBezTo>
                    <a:cubicBezTo>
                      <a:pt x="1356418" y="1643059"/>
                      <a:pt x="1356418" y="1642905"/>
                      <a:pt x="1356496" y="1642827"/>
                    </a:cubicBezTo>
                    <a:cubicBezTo>
                      <a:pt x="1358893" y="1635560"/>
                      <a:pt x="1350852" y="1626436"/>
                      <a:pt x="1343197" y="1629529"/>
                    </a:cubicBezTo>
                    <a:cubicBezTo>
                      <a:pt x="1339331" y="1631075"/>
                      <a:pt x="1335466" y="1632544"/>
                      <a:pt x="1331600" y="1633936"/>
                    </a:cubicBezTo>
                    <a:cubicBezTo>
                      <a:pt x="1316059" y="1626514"/>
                      <a:pt x="1301756" y="1616308"/>
                      <a:pt x="1289617" y="1603396"/>
                    </a:cubicBezTo>
                    <a:cubicBezTo>
                      <a:pt x="1264721" y="1576876"/>
                      <a:pt x="1251267" y="1542161"/>
                      <a:pt x="1243613" y="1507136"/>
                    </a:cubicBezTo>
                    <a:cubicBezTo>
                      <a:pt x="1235572" y="1470256"/>
                      <a:pt x="1233639" y="1432371"/>
                      <a:pt x="1233098" y="1394718"/>
                    </a:cubicBezTo>
                    <a:cubicBezTo>
                      <a:pt x="1296189" y="1419768"/>
                      <a:pt x="1371418" y="1406161"/>
                      <a:pt x="1430411" y="1373610"/>
                    </a:cubicBezTo>
                    <a:close/>
                    <a:moveTo>
                      <a:pt x="1062073" y="1195782"/>
                    </a:moveTo>
                    <a:cubicBezTo>
                      <a:pt x="1093387" y="1188359"/>
                      <a:pt x="1122458" y="1173592"/>
                      <a:pt x="1146194" y="1152484"/>
                    </a:cubicBezTo>
                    <a:cubicBezTo>
                      <a:pt x="1128875" y="1228409"/>
                      <a:pt x="1123618" y="1314386"/>
                      <a:pt x="1188254" y="1368121"/>
                    </a:cubicBezTo>
                    <a:cubicBezTo>
                      <a:pt x="1192430" y="1371523"/>
                      <a:pt x="1196605" y="1374693"/>
                      <a:pt x="1201012" y="1377708"/>
                    </a:cubicBezTo>
                    <a:cubicBezTo>
                      <a:pt x="1135215" y="1402140"/>
                      <a:pt x="1061919" y="1414588"/>
                      <a:pt x="993880" y="1393249"/>
                    </a:cubicBezTo>
                    <a:cubicBezTo>
                      <a:pt x="932954" y="1374152"/>
                      <a:pt x="885714" y="1323818"/>
                      <a:pt x="873266" y="1260728"/>
                    </a:cubicBezTo>
                    <a:cubicBezTo>
                      <a:pt x="866848" y="1228177"/>
                      <a:pt x="872261" y="1194931"/>
                      <a:pt x="890971" y="1167252"/>
                    </a:cubicBezTo>
                    <a:cubicBezTo>
                      <a:pt x="891358" y="1166633"/>
                      <a:pt x="891667" y="1166092"/>
                      <a:pt x="891976" y="1165473"/>
                    </a:cubicBezTo>
                    <a:cubicBezTo>
                      <a:pt x="940067" y="1198720"/>
                      <a:pt x="1002617" y="1209931"/>
                      <a:pt x="1062073" y="1195782"/>
                    </a:cubicBezTo>
                    <a:close/>
                    <a:moveTo>
                      <a:pt x="169374" y="507971"/>
                    </a:moveTo>
                    <a:cubicBezTo>
                      <a:pt x="128396" y="447278"/>
                      <a:pt x="120432" y="368647"/>
                      <a:pt x="146101" y="300376"/>
                    </a:cubicBezTo>
                    <a:cubicBezTo>
                      <a:pt x="146411" y="299525"/>
                      <a:pt x="146565" y="298752"/>
                      <a:pt x="146565" y="297902"/>
                    </a:cubicBezTo>
                    <a:cubicBezTo>
                      <a:pt x="156152" y="308339"/>
                      <a:pt x="167131" y="317695"/>
                      <a:pt x="179734" y="325349"/>
                    </a:cubicBezTo>
                    <a:cubicBezTo>
                      <a:pt x="205326" y="340890"/>
                      <a:pt x="235016" y="348389"/>
                      <a:pt x="264473" y="345761"/>
                    </a:cubicBezTo>
                    <a:cubicBezTo>
                      <a:pt x="249010" y="413645"/>
                      <a:pt x="254886" y="488488"/>
                      <a:pt x="291380" y="548795"/>
                    </a:cubicBezTo>
                    <a:cubicBezTo>
                      <a:pt x="305219" y="571680"/>
                      <a:pt x="323543" y="591242"/>
                      <a:pt x="344805" y="606473"/>
                    </a:cubicBezTo>
                    <a:cubicBezTo>
                      <a:pt x="344341" y="606396"/>
                      <a:pt x="343955" y="606241"/>
                      <a:pt x="343491" y="606241"/>
                    </a:cubicBezTo>
                    <a:cubicBezTo>
                      <a:pt x="274679" y="602298"/>
                      <a:pt x="208109" y="565418"/>
                      <a:pt x="169374" y="507971"/>
                    </a:cubicBezTo>
                    <a:close/>
                    <a:moveTo>
                      <a:pt x="352924" y="622555"/>
                    </a:moveTo>
                    <a:cubicBezTo>
                      <a:pt x="354779" y="618844"/>
                      <a:pt x="354547" y="615055"/>
                      <a:pt x="352924" y="612040"/>
                    </a:cubicBezTo>
                    <a:cubicBezTo>
                      <a:pt x="385474" y="632993"/>
                      <a:pt x="424055" y="644281"/>
                      <a:pt x="463951" y="642657"/>
                    </a:cubicBezTo>
                    <a:cubicBezTo>
                      <a:pt x="491398" y="641575"/>
                      <a:pt x="517840" y="634075"/>
                      <a:pt x="540958" y="620158"/>
                    </a:cubicBezTo>
                    <a:cubicBezTo>
                      <a:pt x="527892" y="684022"/>
                      <a:pt x="520469" y="753993"/>
                      <a:pt x="545675" y="814533"/>
                    </a:cubicBezTo>
                    <a:cubicBezTo>
                      <a:pt x="559591" y="847856"/>
                      <a:pt x="584642" y="875922"/>
                      <a:pt x="617502" y="891463"/>
                    </a:cubicBezTo>
                    <a:cubicBezTo>
                      <a:pt x="654150" y="908782"/>
                      <a:pt x="695282" y="909168"/>
                      <a:pt x="734405" y="901282"/>
                    </a:cubicBezTo>
                    <a:cubicBezTo>
                      <a:pt x="769429" y="894246"/>
                      <a:pt x="802985" y="881180"/>
                      <a:pt x="835381" y="865794"/>
                    </a:cubicBezTo>
                    <a:cubicBezTo>
                      <a:pt x="796104" y="936925"/>
                      <a:pt x="793011" y="1027772"/>
                      <a:pt x="832442" y="1099832"/>
                    </a:cubicBezTo>
                    <a:cubicBezTo>
                      <a:pt x="843576" y="1120166"/>
                      <a:pt x="857880" y="1137640"/>
                      <a:pt x="874503" y="1152098"/>
                    </a:cubicBezTo>
                    <a:cubicBezTo>
                      <a:pt x="806155" y="1165860"/>
                      <a:pt x="726905" y="1159675"/>
                      <a:pt x="669691" y="1117228"/>
                    </a:cubicBezTo>
                    <a:cubicBezTo>
                      <a:pt x="668995" y="1110888"/>
                      <a:pt x="662964" y="1105785"/>
                      <a:pt x="657011" y="1106867"/>
                    </a:cubicBezTo>
                    <a:cubicBezTo>
                      <a:pt x="655232" y="1105244"/>
                      <a:pt x="653454" y="1103620"/>
                      <a:pt x="651753" y="1101996"/>
                    </a:cubicBezTo>
                    <a:cubicBezTo>
                      <a:pt x="601729" y="1053287"/>
                      <a:pt x="582323" y="969475"/>
                      <a:pt x="623378" y="909478"/>
                    </a:cubicBezTo>
                    <a:cubicBezTo>
                      <a:pt x="627940" y="902751"/>
                      <a:pt x="621909" y="892777"/>
                      <a:pt x="614023" y="893164"/>
                    </a:cubicBezTo>
                    <a:cubicBezTo>
                      <a:pt x="538252" y="896720"/>
                      <a:pt x="456451" y="879556"/>
                      <a:pt x="399314" y="826748"/>
                    </a:cubicBezTo>
                    <a:cubicBezTo>
                      <a:pt x="405963" y="817780"/>
                      <a:pt x="393360" y="807651"/>
                      <a:pt x="384701" y="811904"/>
                    </a:cubicBezTo>
                    <a:cubicBezTo>
                      <a:pt x="340476" y="761107"/>
                      <a:pt x="321610" y="684486"/>
                      <a:pt x="352924" y="622555"/>
                    </a:cubicBezTo>
                    <a:close/>
                    <a:moveTo>
                      <a:pt x="351918" y="950919"/>
                    </a:moveTo>
                    <a:cubicBezTo>
                      <a:pt x="354702" y="913111"/>
                      <a:pt x="366995" y="876541"/>
                      <a:pt x="387098" y="844609"/>
                    </a:cubicBezTo>
                    <a:cubicBezTo>
                      <a:pt x="418256" y="872520"/>
                      <a:pt x="456915" y="892004"/>
                      <a:pt x="497583" y="903060"/>
                    </a:cubicBezTo>
                    <a:cubicBezTo>
                      <a:pt x="529283" y="911642"/>
                      <a:pt x="562220" y="915354"/>
                      <a:pt x="595003" y="915276"/>
                    </a:cubicBezTo>
                    <a:cubicBezTo>
                      <a:pt x="570493" y="964604"/>
                      <a:pt x="576678" y="1024989"/>
                      <a:pt x="602966" y="1073080"/>
                    </a:cubicBezTo>
                    <a:cubicBezTo>
                      <a:pt x="612940" y="1091249"/>
                      <a:pt x="625697" y="1107099"/>
                      <a:pt x="640542" y="1120707"/>
                    </a:cubicBezTo>
                    <a:cubicBezTo>
                      <a:pt x="590054" y="1164778"/>
                      <a:pt x="513356" y="1169417"/>
                      <a:pt x="453281" y="1141428"/>
                    </a:cubicBezTo>
                    <a:cubicBezTo>
                      <a:pt x="380371" y="1107254"/>
                      <a:pt x="346120" y="1028777"/>
                      <a:pt x="351918" y="950919"/>
                    </a:cubicBezTo>
                    <a:close/>
                  </a:path>
                </a:pathLst>
              </a:custGeom>
              <a:solidFill>
                <a:srgbClr val="E5A35C"/>
              </a:solidFill>
              <a:ln w="772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grpSp>
          <p:nvGrpSpPr>
            <p:cNvPr id="22" name="Graphic 1">
              <a:extLst>
                <a:ext uri="{FF2B5EF4-FFF2-40B4-BE49-F238E27FC236}">
                  <a16:creationId xmlns:a16="http://schemas.microsoft.com/office/drawing/2014/main" id="{FDB7E1FE-DCE5-48EB-947D-242C215C32D8}"/>
                </a:ext>
              </a:extLst>
            </p:cNvPr>
            <p:cNvGrpSpPr/>
            <p:nvPr/>
          </p:nvGrpSpPr>
          <p:grpSpPr>
            <a:xfrm>
              <a:off x="6396220" y="1234499"/>
              <a:ext cx="2090152" cy="2560904"/>
              <a:chOff x="6396220" y="1234499"/>
              <a:chExt cx="2090152" cy="2560904"/>
            </a:xfrm>
          </p:grpSpPr>
          <p:sp>
            <p:nvSpPr>
              <p:cNvPr id="23" name="Freeform: Shape 22">
                <a:extLst>
                  <a:ext uri="{FF2B5EF4-FFF2-40B4-BE49-F238E27FC236}">
                    <a16:creationId xmlns:a16="http://schemas.microsoft.com/office/drawing/2014/main" id="{413D28F6-18C9-45B0-8405-811E9C8DD2FB}"/>
                  </a:ext>
                </a:extLst>
              </p:cNvPr>
              <p:cNvSpPr/>
              <p:nvPr/>
            </p:nvSpPr>
            <p:spPr>
              <a:xfrm>
                <a:off x="6396220" y="1234499"/>
                <a:ext cx="2090092" cy="2560904"/>
              </a:xfrm>
              <a:custGeom>
                <a:avLst/>
                <a:gdLst>
                  <a:gd name="connsiteX0" fmla="*/ 1992377 w 2090092"/>
                  <a:gd name="connsiteY0" fmla="*/ 172 h 2560904"/>
                  <a:gd name="connsiteX1" fmla="*/ 2058637 w 2090092"/>
                  <a:gd name="connsiteY1" fmla="*/ 364644 h 2560904"/>
                  <a:gd name="connsiteX2" fmla="*/ 1038674 w 2090092"/>
                  <a:gd name="connsiteY2" fmla="*/ 1970204 h 2560904"/>
                  <a:gd name="connsiteX3" fmla="*/ 0 w 2090092"/>
                  <a:gd name="connsiteY3" fmla="*/ 2560905 h 2560904"/>
                  <a:gd name="connsiteX4" fmla="*/ 285067 w 2090092"/>
                  <a:gd name="connsiteY4" fmla="*/ 1280461 h 2560904"/>
                  <a:gd name="connsiteX5" fmla="*/ 1307350 w 2090092"/>
                  <a:gd name="connsiteY5" fmla="*/ 643757 h 2560904"/>
                  <a:gd name="connsiteX6" fmla="*/ 1992377 w 2090092"/>
                  <a:gd name="connsiteY6" fmla="*/ 172 h 2560904"/>
                  <a:gd name="connsiteX7" fmla="*/ 1992377 w 2090092"/>
                  <a:gd name="connsiteY7" fmla="*/ 172 h 25609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090092" h="2560904">
                    <a:moveTo>
                      <a:pt x="1992377" y="172"/>
                    </a:moveTo>
                    <a:cubicBezTo>
                      <a:pt x="2065596" y="-6477"/>
                      <a:pt x="2131006" y="180398"/>
                      <a:pt x="2058637" y="364644"/>
                    </a:cubicBezTo>
                    <a:cubicBezTo>
                      <a:pt x="1986191" y="548812"/>
                      <a:pt x="1694630" y="1465016"/>
                      <a:pt x="1038674" y="1970204"/>
                    </a:cubicBezTo>
                    <a:cubicBezTo>
                      <a:pt x="517482" y="2371556"/>
                      <a:pt x="0" y="2560905"/>
                      <a:pt x="0" y="2560905"/>
                    </a:cubicBezTo>
                    <a:lnTo>
                      <a:pt x="285067" y="1280461"/>
                    </a:lnTo>
                    <a:lnTo>
                      <a:pt x="1307350" y="643757"/>
                    </a:lnTo>
                    <a:lnTo>
                      <a:pt x="1992377" y="172"/>
                    </a:lnTo>
                    <a:lnTo>
                      <a:pt x="1992377" y="172"/>
                    </a:lnTo>
                    <a:close/>
                  </a:path>
                </a:pathLst>
              </a:custGeom>
              <a:solidFill>
                <a:srgbClr val="EABB68"/>
              </a:solidFill>
              <a:ln w="772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grpSp>
            <p:nvGrpSpPr>
              <p:cNvPr id="24" name="Graphic 1">
                <a:extLst>
                  <a:ext uri="{FF2B5EF4-FFF2-40B4-BE49-F238E27FC236}">
                    <a16:creationId xmlns:a16="http://schemas.microsoft.com/office/drawing/2014/main" id="{FDB7E1FE-DCE5-48EB-947D-242C215C32D8}"/>
                  </a:ext>
                </a:extLst>
              </p:cNvPr>
              <p:cNvGrpSpPr/>
              <p:nvPr/>
            </p:nvGrpSpPr>
            <p:grpSpPr>
              <a:xfrm>
                <a:off x="6451811" y="1266526"/>
                <a:ext cx="2034561" cy="2371247"/>
                <a:chOff x="6451811" y="1266526"/>
                <a:chExt cx="2034561" cy="2371247"/>
              </a:xfrm>
              <a:solidFill>
                <a:srgbClr val="E5A35C"/>
              </a:solidFill>
            </p:grpSpPr>
            <p:sp>
              <p:nvSpPr>
                <p:cNvPr id="25" name="Freeform: Shape 24">
                  <a:extLst>
                    <a:ext uri="{FF2B5EF4-FFF2-40B4-BE49-F238E27FC236}">
                      <a16:creationId xmlns:a16="http://schemas.microsoft.com/office/drawing/2014/main" id="{E720320E-ACF9-4DF6-AC22-0CBCC3770015}"/>
                    </a:ext>
                  </a:extLst>
                </p:cNvPr>
                <p:cNvSpPr/>
                <p:nvPr/>
              </p:nvSpPr>
              <p:spPr>
                <a:xfrm>
                  <a:off x="6451811" y="2666733"/>
                  <a:ext cx="1476828" cy="971040"/>
                </a:xfrm>
                <a:custGeom>
                  <a:avLst/>
                  <a:gdLst>
                    <a:gd name="connsiteX0" fmla="*/ 5799 w 1476828"/>
                    <a:gd name="connsiteY0" fmla="*/ 846464 h 971040"/>
                    <a:gd name="connsiteX1" fmla="*/ 62472 w 1476828"/>
                    <a:gd name="connsiteY1" fmla="*/ 902055 h 971040"/>
                    <a:gd name="connsiteX2" fmla="*/ 186024 w 1476828"/>
                    <a:gd name="connsiteY2" fmla="*/ 949064 h 971040"/>
                    <a:gd name="connsiteX3" fmla="*/ 256615 w 1476828"/>
                    <a:gd name="connsiteY3" fmla="*/ 935379 h 971040"/>
                    <a:gd name="connsiteX4" fmla="*/ 285840 w 1476828"/>
                    <a:gd name="connsiteY4" fmla="*/ 870123 h 971040"/>
                    <a:gd name="connsiteX5" fmla="*/ 248342 w 1476828"/>
                    <a:gd name="connsiteY5" fmla="*/ 676754 h 971040"/>
                    <a:gd name="connsiteX6" fmla="*/ 265352 w 1476828"/>
                    <a:gd name="connsiteY6" fmla="*/ 663610 h 971040"/>
                    <a:gd name="connsiteX7" fmla="*/ 517713 w 1476828"/>
                    <a:gd name="connsiteY7" fmla="*/ 790410 h 971040"/>
                    <a:gd name="connsiteX8" fmla="*/ 634384 w 1476828"/>
                    <a:gd name="connsiteY8" fmla="*/ 747731 h 971040"/>
                    <a:gd name="connsiteX9" fmla="*/ 683713 w 1476828"/>
                    <a:gd name="connsiteY9" fmla="*/ 639487 h 971040"/>
                    <a:gd name="connsiteX10" fmla="*/ 675981 w 1476828"/>
                    <a:gd name="connsiteY10" fmla="*/ 496992 h 971040"/>
                    <a:gd name="connsiteX11" fmla="*/ 691908 w 1476828"/>
                    <a:gd name="connsiteY11" fmla="*/ 484776 h 971040"/>
                    <a:gd name="connsiteX12" fmla="*/ 915740 w 1476828"/>
                    <a:gd name="connsiteY12" fmla="*/ 518796 h 971040"/>
                    <a:gd name="connsiteX13" fmla="*/ 997696 w 1476828"/>
                    <a:gd name="connsiteY13" fmla="*/ 371353 h 971040"/>
                    <a:gd name="connsiteX14" fmla="*/ 1005273 w 1476828"/>
                    <a:gd name="connsiteY14" fmla="*/ 266666 h 971040"/>
                    <a:gd name="connsiteX15" fmla="*/ 1018958 w 1476828"/>
                    <a:gd name="connsiteY15" fmla="*/ 256228 h 971040"/>
                    <a:gd name="connsiteX16" fmla="*/ 1209621 w 1476828"/>
                    <a:gd name="connsiteY16" fmla="*/ 251975 h 971040"/>
                    <a:gd name="connsiteX17" fmla="*/ 1341988 w 1476828"/>
                    <a:gd name="connsiteY17" fmla="*/ 123088 h 971040"/>
                    <a:gd name="connsiteX18" fmla="*/ 1365956 w 1476828"/>
                    <a:gd name="connsiteY18" fmla="*/ 19020 h 971040"/>
                    <a:gd name="connsiteX19" fmla="*/ 1379641 w 1476828"/>
                    <a:gd name="connsiteY19" fmla="*/ 8582 h 971040"/>
                    <a:gd name="connsiteX20" fmla="*/ 1476829 w 1476828"/>
                    <a:gd name="connsiteY20" fmla="*/ 0 h 971040"/>
                    <a:gd name="connsiteX21" fmla="*/ 1457112 w 1476828"/>
                    <a:gd name="connsiteY21" fmla="*/ 27989 h 971040"/>
                    <a:gd name="connsiteX22" fmla="*/ 1387063 w 1476828"/>
                    <a:gd name="connsiteY22" fmla="*/ 31391 h 971040"/>
                    <a:gd name="connsiteX23" fmla="*/ 1314850 w 1476828"/>
                    <a:gd name="connsiteY23" fmla="*/ 203034 h 971040"/>
                    <a:gd name="connsiteX24" fmla="*/ 1132537 w 1476828"/>
                    <a:gd name="connsiteY24" fmla="*/ 292567 h 971040"/>
                    <a:gd name="connsiteX25" fmla="*/ 1026767 w 1476828"/>
                    <a:gd name="connsiteY25" fmla="*/ 281511 h 971040"/>
                    <a:gd name="connsiteX26" fmla="*/ 992593 w 1476828"/>
                    <a:gd name="connsiteY26" fmla="*/ 463437 h 971040"/>
                    <a:gd name="connsiteX27" fmla="*/ 934219 w 1476828"/>
                    <a:gd name="connsiteY27" fmla="*/ 532713 h 971040"/>
                    <a:gd name="connsiteX28" fmla="*/ 822187 w 1476828"/>
                    <a:gd name="connsiteY28" fmla="*/ 555753 h 971040"/>
                    <a:gd name="connsiteX29" fmla="*/ 700645 w 1476828"/>
                    <a:gd name="connsiteY29" fmla="*/ 513384 h 971040"/>
                    <a:gd name="connsiteX30" fmla="*/ 660054 w 1476828"/>
                    <a:gd name="connsiteY30" fmla="*/ 751906 h 971040"/>
                    <a:gd name="connsiteX31" fmla="*/ 649384 w 1476828"/>
                    <a:gd name="connsiteY31" fmla="*/ 763194 h 971040"/>
                    <a:gd name="connsiteX32" fmla="*/ 589231 w 1476828"/>
                    <a:gd name="connsiteY32" fmla="*/ 800229 h 971040"/>
                    <a:gd name="connsiteX33" fmla="*/ 400501 w 1476828"/>
                    <a:gd name="connsiteY33" fmla="*/ 783915 h 971040"/>
                    <a:gd name="connsiteX34" fmla="*/ 281974 w 1476828"/>
                    <a:gd name="connsiteY34" fmla="*/ 705129 h 971040"/>
                    <a:gd name="connsiteX35" fmla="*/ 307876 w 1476828"/>
                    <a:gd name="connsiteY35" fmla="*/ 855356 h 971040"/>
                    <a:gd name="connsiteX36" fmla="*/ 289242 w 1476828"/>
                    <a:gd name="connsiteY36" fmla="*/ 932673 h 971040"/>
                    <a:gd name="connsiteX37" fmla="*/ 221126 w 1476828"/>
                    <a:gd name="connsiteY37" fmla="*/ 969475 h 971040"/>
                    <a:gd name="connsiteX38" fmla="*/ 0 w 1476828"/>
                    <a:gd name="connsiteY38" fmla="*/ 872520 h 971040"/>
                    <a:gd name="connsiteX39" fmla="*/ 5799 w 1476828"/>
                    <a:gd name="connsiteY39" fmla="*/ 846464 h 9710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</a:cxnLst>
                  <a:rect l="l" t="t" r="r" b="b"/>
                  <a:pathLst>
                    <a:path w="1476828" h="971040">
                      <a:moveTo>
                        <a:pt x="5799" y="846464"/>
                      </a:moveTo>
                      <a:cubicBezTo>
                        <a:pt x="22267" y="867417"/>
                        <a:pt x="41210" y="886283"/>
                        <a:pt x="62472" y="902055"/>
                      </a:cubicBezTo>
                      <a:cubicBezTo>
                        <a:pt x="98347" y="928652"/>
                        <a:pt x="141103" y="946512"/>
                        <a:pt x="186024" y="949064"/>
                      </a:cubicBezTo>
                      <a:cubicBezTo>
                        <a:pt x="209606" y="950378"/>
                        <a:pt x="236435" y="949218"/>
                        <a:pt x="256615" y="935379"/>
                      </a:cubicBezTo>
                      <a:cubicBezTo>
                        <a:pt x="277877" y="920843"/>
                        <a:pt x="284371" y="894478"/>
                        <a:pt x="285840" y="870123"/>
                      </a:cubicBezTo>
                      <a:cubicBezTo>
                        <a:pt x="289629" y="804945"/>
                        <a:pt x="273624" y="736443"/>
                        <a:pt x="248342" y="676754"/>
                      </a:cubicBezTo>
                      <a:cubicBezTo>
                        <a:pt x="243548" y="665543"/>
                        <a:pt x="255455" y="655414"/>
                        <a:pt x="265352" y="663610"/>
                      </a:cubicBezTo>
                      <a:cubicBezTo>
                        <a:pt x="337720" y="723917"/>
                        <a:pt x="418361" y="790255"/>
                        <a:pt x="517713" y="790410"/>
                      </a:cubicBezTo>
                      <a:cubicBezTo>
                        <a:pt x="560160" y="790487"/>
                        <a:pt x="603380" y="777807"/>
                        <a:pt x="634384" y="747731"/>
                      </a:cubicBezTo>
                      <a:cubicBezTo>
                        <a:pt x="663920" y="719124"/>
                        <a:pt x="678609" y="679615"/>
                        <a:pt x="683713" y="639487"/>
                      </a:cubicBezTo>
                      <a:cubicBezTo>
                        <a:pt x="689743" y="592092"/>
                        <a:pt x="684408" y="543769"/>
                        <a:pt x="675981" y="496992"/>
                      </a:cubicBezTo>
                      <a:cubicBezTo>
                        <a:pt x="674280" y="487637"/>
                        <a:pt x="683094" y="480215"/>
                        <a:pt x="691908" y="484776"/>
                      </a:cubicBezTo>
                      <a:cubicBezTo>
                        <a:pt x="758014" y="518950"/>
                        <a:pt x="843526" y="560392"/>
                        <a:pt x="915740" y="518796"/>
                      </a:cubicBezTo>
                      <a:cubicBezTo>
                        <a:pt x="967852" y="488797"/>
                        <a:pt x="988418" y="427330"/>
                        <a:pt x="997696" y="371353"/>
                      </a:cubicBezTo>
                      <a:cubicBezTo>
                        <a:pt x="1003417" y="336792"/>
                        <a:pt x="1005041" y="301613"/>
                        <a:pt x="1005273" y="266666"/>
                      </a:cubicBezTo>
                      <a:cubicBezTo>
                        <a:pt x="1005350" y="260094"/>
                        <a:pt x="1012232" y="253754"/>
                        <a:pt x="1018958" y="256228"/>
                      </a:cubicBezTo>
                      <a:cubicBezTo>
                        <a:pt x="1080503" y="278572"/>
                        <a:pt x="1149083" y="277103"/>
                        <a:pt x="1209621" y="251975"/>
                      </a:cubicBezTo>
                      <a:cubicBezTo>
                        <a:pt x="1268460" y="227543"/>
                        <a:pt x="1315081" y="180535"/>
                        <a:pt x="1341988" y="123088"/>
                      </a:cubicBezTo>
                      <a:cubicBezTo>
                        <a:pt x="1357219" y="90538"/>
                        <a:pt x="1365260" y="54895"/>
                        <a:pt x="1365956" y="19020"/>
                      </a:cubicBezTo>
                      <a:cubicBezTo>
                        <a:pt x="1366111" y="11520"/>
                        <a:pt x="1372760" y="7268"/>
                        <a:pt x="1379641" y="8582"/>
                      </a:cubicBezTo>
                      <a:cubicBezTo>
                        <a:pt x="1412191" y="14613"/>
                        <a:pt x="1445979" y="11288"/>
                        <a:pt x="1476829" y="0"/>
                      </a:cubicBezTo>
                      <a:cubicBezTo>
                        <a:pt x="1470334" y="9355"/>
                        <a:pt x="1463762" y="18711"/>
                        <a:pt x="1457112" y="27989"/>
                      </a:cubicBezTo>
                      <a:cubicBezTo>
                        <a:pt x="1434227" y="32937"/>
                        <a:pt x="1410413" y="34174"/>
                        <a:pt x="1387063" y="31391"/>
                      </a:cubicBezTo>
                      <a:cubicBezTo>
                        <a:pt x="1382966" y="94790"/>
                        <a:pt x="1357219" y="155561"/>
                        <a:pt x="1314850" y="203034"/>
                      </a:cubicBezTo>
                      <a:cubicBezTo>
                        <a:pt x="1268073" y="255300"/>
                        <a:pt x="1202044" y="286382"/>
                        <a:pt x="1132537" y="292567"/>
                      </a:cubicBezTo>
                      <a:cubicBezTo>
                        <a:pt x="1096971" y="295737"/>
                        <a:pt x="1060864" y="291871"/>
                        <a:pt x="1026767" y="281511"/>
                      </a:cubicBezTo>
                      <a:cubicBezTo>
                        <a:pt x="1025685" y="343209"/>
                        <a:pt x="1019577" y="407459"/>
                        <a:pt x="992593" y="463437"/>
                      </a:cubicBezTo>
                      <a:cubicBezTo>
                        <a:pt x="979295" y="491039"/>
                        <a:pt x="959888" y="515626"/>
                        <a:pt x="934219" y="532713"/>
                      </a:cubicBezTo>
                      <a:cubicBezTo>
                        <a:pt x="901205" y="554671"/>
                        <a:pt x="861077" y="560933"/>
                        <a:pt x="822187" y="555753"/>
                      </a:cubicBezTo>
                      <a:cubicBezTo>
                        <a:pt x="779353" y="549954"/>
                        <a:pt x="739149" y="532635"/>
                        <a:pt x="700645" y="513384"/>
                      </a:cubicBezTo>
                      <a:cubicBezTo>
                        <a:pt x="713248" y="594334"/>
                        <a:pt x="715412" y="686728"/>
                        <a:pt x="660054" y="751906"/>
                      </a:cubicBezTo>
                      <a:cubicBezTo>
                        <a:pt x="656652" y="755926"/>
                        <a:pt x="653095" y="759638"/>
                        <a:pt x="649384" y="763194"/>
                      </a:cubicBezTo>
                      <a:cubicBezTo>
                        <a:pt x="629127" y="775874"/>
                        <a:pt x="609102" y="788245"/>
                        <a:pt x="589231" y="800229"/>
                      </a:cubicBezTo>
                      <a:cubicBezTo>
                        <a:pt x="529311" y="821336"/>
                        <a:pt x="457793" y="810744"/>
                        <a:pt x="400501" y="783915"/>
                      </a:cubicBezTo>
                      <a:cubicBezTo>
                        <a:pt x="357358" y="763735"/>
                        <a:pt x="318932" y="735128"/>
                        <a:pt x="281974" y="705129"/>
                      </a:cubicBezTo>
                      <a:cubicBezTo>
                        <a:pt x="298211" y="753529"/>
                        <a:pt x="307489" y="804327"/>
                        <a:pt x="307876" y="855356"/>
                      </a:cubicBezTo>
                      <a:cubicBezTo>
                        <a:pt x="308030" y="881721"/>
                        <a:pt x="304628" y="910483"/>
                        <a:pt x="289242" y="932673"/>
                      </a:cubicBezTo>
                      <a:cubicBezTo>
                        <a:pt x="273392" y="955481"/>
                        <a:pt x="247955" y="966151"/>
                        <a:pt x="221126" y="969475"/>
                      </a:cubicBezTo>
                      <a:cubicBezTo>
                        <a:pt x="135459" y="980068"/>
                        <a:pt x="55282" y="935688"/>
                        <a:pt x="0" y="872520"/>
                      </a:cubicBezTo>
                      <a:lnTo>
                        <a:pt x="5799" y="846464"/>
                      </a:lnTo>
                      <a:close/>
                    </a:path>
                  </a:pathLst>
                </a:custGeom>
                <a:solidFill>
                  <a:srgbClr val="E5A35C"/>
                </a:solidFill>
                <a:ln w="772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6" name="Freeform: Shape 25">
                  <a:extLst>
                    <a:ext uri="{FF2B5EF4-FFF2-40B4-BE49-F238E27FC236}">
                      <a16:creationId xmlns:a16="http://schemas.microsoft.com/office/drawing/2014/main" id="{6BE62C94-454F-4EDA-B743-7C6E89E51D64}"/>
                    </a:ext>
                  </a:extLst>
                </p:cNvPr>
                <p:cNvSpPr/>
                <p:nvPr/>
              </p:nvSpPr>
              <p:spPr>
                <a:xfrm>
                  <a:off x="6487377" y="1266526"/>
                  <a:ext cx="1998995" cy="2113736"/>
                </a:xfrm>
                <a:custGeom>
                  <a:avLst/>
                  <a:gdLst>
                    <a:gd name="connsiteX0" fmla="*/ 1569840 w 1998995"/>
                    <a:gd name="connsiteY0" fmla="*/ 1153953 h 2113736"/>
                    <a:gd name="connsiteX1" fmla="*/ 1569222 w 1998995"/>
                    <a:gd name="connsiteY1" fmla="*/ 1152794 h 2113736"/>
                    <a:gd name="connsiteX2" fmla="*/ 1623730 w 1998995"/>
                    <a:gd name="connsiteY2" fmla="*/ 1106558 h 2113736"/>
                    <a:gd name="connsiteX3" fmla="*/ 1656976 w 1998995"/>
                    <a:gd name="connsiteY3" fmla="*/ 1045555 h 2113736"/>
                    <a:gd name="connsiteX4" fmla="*/ 1639194 w 1998995"/>
                    <a:gd name="connsiteY4" fmla="*/ 847779 h 2113736"/>
                    <a:gd name="connsiteX5" fmla="*/ 1735607 w 1998995"/>
                    <a:gd name="connsiteY5" fmla="*/ 871438 h 2113736"/>
                    <a:gd name="connsiteX6" fmla="*/ 1744499 w 1998995"/>
                    <a:gd name="connsiteY6" fmla="*/ 871824 h 2113736"/>
                    <a:gd name="connsiteX7" fmla="*/ 1754550 w 1998995"/>
                    <a:gd name="connsiteY7" fmla="*/ 850639 h 2113736"/>
                    <a:gd name="connsiteX8" fmla="*/ 1634090 w 1998995"/>
                    <a:gd name="connsiteY8" fmla="*/ 821800 h 2113736"/>
                    <a:gd name="connsiteX9" fmla="*/ 1656667 w 1998995"/>
                    <a:gd name="connsiteY9" fmla="*/ 789173 h 2113736"/>
                    <a:gd name="connsiteX10" fmla="*/ 1671512 w 1998995"/>
                    <a:gd name="connsiteY10" fmla="*/ 626266 h 2113736"/>
                    <a:gd name="connsiteX11" fmla="*/ 1846557 w 1998995"/>
                    <a:gd name="connsiteY11" fmla="*/ 521734 h 2113736"/>
                    <a:gd name="connsiteX12" fmla="*/ 1857768 w 1998995"/>
                    <a:gd name="connsiteY12" fmla="*/ 503796 h 2113736"/>
                    <a:gd name="connsiteX13" fmla="*/ 1858619 w 1998995"/>
                    <a:gd name="connsiteY13" fmla="*/ 506502 h 2113736"/>
                    <a:gd name="connsiteX14" fmla="*/ 1881040 w 1998995"/>
                    <a:gd name="connsiteY14" fmla="*/ 555908 h 2113736"/>
                    <a:gd name="connsiteX15" fmla="*/ 1892174 w 1998995"/>
                    <a:gd name="connsiteY15" fmla="*/ 527301 h 2113736"/>
                    <a:gd name="connsiteX16" fmla="*/ 1883978 w 1998995"/>
                    <a:gd name="connsiteY16" fmla="*/ 509363 h 2113736"/>
                    <a:gd name="connsiteX17" fmla="*/ 1900524 w 1998995"/>
                    <a:gd name="connsiteY17" fmla="*/ 505652 h 2113736"/>
                    <a:gd name="connsiteX18" fmla="*/ 1910266 w 1998995"/>
                    <a:gd name="connsiteY18" fmla="*/ 480060 h 2113736"/>
                    <a:gd name="connsiteX19" fmla="*/ 1865113 w 1998995"/>
                    <a:gd name="connsiteY19" fmla="*/ 490652 h 2113736"/>
                    <a:gd name="connsiteX20" fmla="*/ 1864649 w 1998995"/>
                    <a:gd name="connsiteY20" fmla="*/ 490807 h 2113736"/>
                    <a:gd name="connsiteX21" fmla="*/ 1877484 w 1998995"/>
                    <a:gd name="connsiteY21" fmla="*/ 304628 h 2113736"/>
                    <a:gd name="connsiteX22" fmla="*/ 1998871 w 1998995"/>
                    <a:gd name="connsiteY22" fmla="*/ 171953 h 2113736"/>
                    <a:gd name="connsiteX23" fmla="*/ 1991294 w 1998995"/>
                    <a:gd name="connsiteY23" fmla="*/ 82961 h 2113736"/>
                    <a:gd name="connsiteX24" fmla="*/ 1988279 w 1998995"/>
                    <a:gd name="connsiteY24" fmla="*/ 83348 h 2113736"/>
                    <a:gd name="connsiteX25" fmla="*/ 1980702 w 1998995"/>
                    <a:gd name="connsiteY25" fmla="*/ 96646 h 2113736"/>
                    <a:gd name="connsiteX26" fmla="*/ 1862098 w 1998995"/>
                    <a:gd name="connsiteY26" fmla="*/ 286536 h 2113736"/>
                    <a:gd name="connsiteX27" fmla="*/ 1901839 w 1998995"/>
                    <a:gd name="connsiteY27" fmla="*/ 154479 h 2113736"/>
                    <a:gd name="connsiteX28" fmla="*/ 1850577 w 1998995"/>
                    <a:gd name="connsiteY28" fmla="*/ 0 h 2113736"/>
                    <a:gd name="connsiteX29" fmla="*/ 1833259 w 1998995"/>
                    <a:gd name="connsiteY29" fmla="*/ 12989 h 2113736"/>
                    <a:gd name="connsiteX30" fmla="*/ 1876943 w 1998995"/>
                    <a:gd name="connsiteY30" fmla="*/ 197931 h 2113736"/>
                    <a:gd name="connsiteX31" fmla="*/ 1825218 w 1998995"/>
                    <a:gd name="connsiteY31" fmla="*/ 294500 h 2113736"/>
                    <a:gd name="connsiteX32" fmla="*/ 1723082 w 1998995"/>
                    <a:gd name="connsiteY32" fmla="*/ 322025 h 2113736"/>
                    <a:gd name="connsiteX33" fmla="*/ 1709784 w 1998995"/>
                    <a:gd name="connsiteY33" fmla="*/ 335323 h 2113736"/>
                    <a:gd name="connsiteX34" fmla="*/ 1718985 w 1998995"/>
                    <a:gd name="connsiteY34" fmla="*/ 449443 h 2113736"/>
                    <a:gd name="connsiteX35" fmla="*/ 1615226 w 1998995"/>
                    <a:gd name="connsiteY35" fmla="*/ 604695 h 2113736"/>
                    <a:gd name="connsiteX36" fmla="*/ 1449149 w 1998995"/>
                    <a:gd name="connsiteY36" fmla="*/ 586371 h 2113736"/>
                    <a:gd name="connsiteX37" fmla="*/ 1431057 w 1998995"/>
                    <a:gd name="connsiteY37" fmla="*/ 596886 h 2113736"/>
                    <a:gd name="connsiteX38" fmla="*/ 1447834 w 1998995"/>
                    <a:gd name="connsiteY38" fmla="*/ 714175 h 2113736"/>
                    <a:gd name="connsiteX39" fmla="*/ 1358611 w 1998995"/>
                    <a:gd name="connsiteY39" fmla="*/ 877314 h 2113736"/>
                    <a:gd name="connsiteX40" fmla="*/ 1137330 w 1998995"/>
                    <a:gd name="connsiteY40" fmla="*/ 828063 h 2113736"/>
                    <a:gd name="connsiteX41" fmla="*/ 1124186 w 1998995"/>
                    <a:gd name="connsiteY41" fmla="*/ 845073 h 2113736"/>
                    <a:gd name="connsiteX42" fmla="*/ 1173128 w 1998995"/>
                    <a:gd name="connsiteY42" fmla="*/ 981150 h 2113736"/>
                    <a:gd name="connsiteX43" fmla="*/ 1045014 w 1998995"/>
                    <a:gd name="connsiteY43" fmla="*/ 1172045 h 2113736"/>
                    <a:gd name="connsiteX44" fmla="*/ 840202 w 1998995"/>
                    <a:gd name="connsiteY44" fmla="*/ 1104007 h 2113736"/>
                    <a:gd name="connsiteX45" fmla="*/ 820408 w 1998995"/>
                    <a:gd name="connsiteY45" fmla="*/ 1112357 h 2113736"/>
                    <a:gd name="connsiteX46" fmla="*/ 842212 w 1998995"/>
                    <a:gd name="connsiteY46" fmla="*/ 1259800 h 2113736"/>
                    <a:gd name="connsiteX47" fmla="*/ 782369 w 1998995"/>
                    <a:gd name="connsiteY47" fmla="*/ 1362090 h 2113736"/>
                    <a:gd name="connsiteX48" fmla="*/ 673970 w 1998995"/>
                    <a:gd name="connsiteY48" fmla="*/ 1385362 h 2113736"/>
                    <a:gd name="connsiteX49" fmla="*/ 450216 w 1998995"/>
                    <a:gd name="connsiteY49" fmla="*/ 1252223 h 2113736"/>
                    <a:gd name="connsiteX50" fmla="*/ 433206 w 1998995"/>
                    <a:gd name="connsiteY50" fmla="*/ 1265367 h 2113736"/>
                    <a:gd name="connsiteX51" fmla="*/ 464519 w 1998995"/>
                    <a:gd name="connsiteY51" fmla="*/ 1380337 h 2113736"/>
                    <a:gd name="connsiteX52" fmla="*/ 337952 w 1998995"/>
                    <a:gd name="connsiteY52" fmla="*/ 1538991 h 2113736"/>
                    <a:gd name="connsiteX53" fmla="*/ 145124 w 1998995"/>
                    <a:gd name="connsiteY53" fmla="*/ 1469019 h 2113736"/>
                    <a:gd name="connsiteX54" fmla="*/ 143809 w 1998995"/>
                    <a:gd name="connsiteY54" fmla="*/ 1467473 h 2113736"/>
                    <a:gd name="connsiteX55" fmla="*/ 133835 w 1998995"/>
                    <a:gd name="connsiteY55" fmla="*/ 1512394 h 2113736"/>
                    <a:gd name="connsiteX56" fmla="*/ 105692 w 1998995"/>
                    <a:gd name="connsiteY56" fmla="*/ 1693083 h 2113736"/>
                    <a:gd name="connsiteX57" fmla="*/ 143345 w 1998995"/>
                    <a:gd name="connsiteY57" fmla="*/ 1834264 h 2113736"/>
                    <a:gd name="connsiteX58" fmla="*/ 273006 w 1998995"/>
                    <a:gd name="connsiteY58" fmla="*/ 1848181 h 2113736"/>
                    <a:gd name="connsiteX59" fmla="*/ 367177 w 1998995"/>
                    <a:gd name="connsiteY59" fmla="*/ 1736999 h 2113736"/>
                    <a:gd name="connsiteX60" fmla="*/ 374136 w 1998995"/>
                    <a:gd name="connsiteY60" fmla="*/ 1574093 h 2113736"/>
                    <a:gd name="connsiteX61" fmla="*/ 491812 w 1998995"/>
                    <a:gd name="connsiteY61" fmla="*/ 1649090 h 2113736"/>
                    <a:gd name="connsiteX62" fmla="*/ 648533 w 1998995"/>
                    <a:gd name="connsiteY62" fmla="*/ 1663935 h 2113736"/>
                    <a:gd name="connsiteX63" fmla="*/ 645982 w 1998995"/>
                    <a:gd name="connsiteY63" fmla="*/ 1770632 h 2113736"/>
                    <a:gd name="connsiteX64" fmla="*/ 491426 w 1998995"/>
                    <a:gd name="connsiteY64" fmla="*/ 1930523 h 2113736"/>
                    <a:gd name="connsiteX65" fmla="*/ 271769 w 1998995"/>
                    <a:gd name="connsiteY65" fmla="*/ 1874237 h 2113736"/>
                    <a:gd name="connsiteX66" fmla="*/ 253290 w 1998995"/>
                    <a:gd name="connsiteY66" fmla="*/ 1881891 h 2113736"/>
                    <a:gd name="connsiteX67" fmla="*/ 130743 w 1998995"/>
                    <a:gd name="connsiteY67" fmla="*/ 2064668 h 2113736"/>
                    <a:gd name="connsiteX68" fmla="*/ 4794 w 1998995"/>
                    <a:gd name="connsiteY68" fmla="*/ 2091651 h 2113736"/>
                    <a:gd name="connsiteX69" fmla="*/ 0 w 1998995"/>
                    <a:gd name="connsiteY69" fmla="*/ 2112991 h 2113736"/>
                    <a:gd name="connsiteX70" fmla="*/ 187338 w 1998995"/>
                    <a:gd name="connsiteY70" fmla="*/ 2051215 h 2113736"/>
                    <a:gd name="connsiteX71" fmla="*/ 271614 w 1998995"/>
                    <a:gd name="connsiteY71" fmla="*/ 1903308 h 2113736"/>
                    <a:gd name="connsiteX72" fmla="*/ 385734 w 1998995"/>
                    <a:gd name="connsiteY72" fmla="*/ 1955574 h 2113736"/>
                    <a:gd name="connsiteX73" fmla="*/ 616370 w 1998995"/>
                    <a:gd name="connsiteY73" fmla="*/ 1875010 h 2113736"/>
                    <a:gd name="connsiteX74" fmla="*/ 669177 w 1998995"/>
                    <a:gd name="connsiteY74" fmla="*/ 1657595 h 2113736"/>
                    <a:gd name="connsiteX75" fmla="*/ 798837 w 1998995"/>
                    <a:gd name="connsiteY75" fmla="*/ 1681872 h 2113736"/>
                    <a:gd name="connsiteX76" fmla="*/ 1038519 w 1998995"/>
                    <a:gd name="connsiteY76" fmla="*/ 1610509 h 2113736"/>
                    <a:gd name="connsiteX77" fmla="*/ 1102692 w 1998995"/>
                    <a:gd name="connsiteY77" fmla="*/ 1413583 h 2113736"/>
                    <a:gd name="connsiteX78" fmla="*/ 1180628 w 1998995"/>
                    <a:gd name="connsiteY78" fmla="*/ 1443737 h 2113736"/>
                    <a:gd name="connsiteX79" fmla="*/ 1288949 w 1998995"/>
                    <a:gd name="connsiteY79" fmla="*/ 1424949 h 2113736"/>
                    <a:gd name="connsiteX80" fmla="*/ 1387373 w 1998995"/>
                    <a:gd name="connsiteY80" fmla="*/ 1356059 h 2113736"/>
                    <a:gd name="connsiteX81" fmla="*/ 1360080 w 1998995"/>
                    <a:gd name="connsiteY81" fmla="*/ 1149237 h 2113736"/>
                    <a:gd name="connsiteX82" fmla="*/ 1450231 w 1998995"/>
                    <a:gd name="connsiteY82" fmla="*/ 1179932 h 2113736"/>
                    <a:gd name="connsiteX83" fmla="*/ 1549738 w 1998995"/>
                    <a:gd name="connsiteY83" fmla="*/ 1162845 h 2113736"/>
                    <a:gd name="connsiteX84" fmla="*/ 1560794 w 1998995"/>
                    <a:gd name="connsiteY84" fmla="*/ 1215420 h 2113736"/>
                    <a:gd name="connsiteX85" fmla="*/ 1578654 w 1998995"/>
                    <a:gd name="connsiteY85" fmla="*/ 1185344 h 2113736"/>
                    <a:gd name="connsiteX86" fmla="*/ 1569840 w 1998995"/>
                    <a:gd name="connsiteY86" fmla="*/ 1153953 h 2113736"/>
                    <a:gd name="connsiteX87" fmla="*/ 695620 w 1998995"/>
                    <a:gd name="connsiteY87" fmla="*/ 1642982 h 2113736"/>
                    <a:gd name="connsiteX88" fmla="*/ 731417 w 1998995"/>
                    <a:gd name="connsiteY88" fmla="*/ 1611205 h 2113736"/>
                    <a:gd name="connsiteX89" fmla="*/ 787781 w 1998995"/>
                    <a:gd name="connsiteY89" fmla="*/ 1396496 h 2113736"/>
                    <a:gd name="connsiteX90" fmla="*/ 916359 w 1998995"/>
                    <a:gd name="connsiteY90" fmla="*/ 1425103 h 2113736"/>
                    <a:gd name="connsiteX91" fmla="*/ 1114986 w 1998995"/>
                    <a:gd name="connsiteY91" fmla="*/ 1339359 h 2113736"/>
                    <a:gd name="connsiteX92" fmla="*/ 1138258 w 1998995"/>
                    <a:gd name="connsiteY92" fmla="*/ 1176143 h 2113736"/>
                    <a:gd name="connsiteX93" fmla="*/ 1235059 w 1998995"/>
                    <a:gd name="connsiteY93" fmla="*/ 1176762 h 2113736"/>
                    <a:gd name="connsiteX94" fmla="*/ 1334179 w 1998995"/>
                    <a:gd name="connsiteY94" fmla="*/ 1139495 h 2113736"/>
                    <a:gd name="connsiteX95" fmla="*/ 1373146 w 1998995"/>
                    <a:gd name="connsiteY95" fmla="*/ 1245574 h 2113736"/>
                    <a:gd name="connsiteX96" fmla="*/ 1365415 w 1998995"/>
                    <a:gd name="connsiteY96" fmla="*/ 1349797 h 2113736"/>
                    <a:gd name="connsiteX97" fmla="*/ 1272944 w 1998995"/>
                    <a:gd name="connsiteY97" fmla="*/ 1407784 h 2113736"/>
                    <a:gd name="connsiteX98" fmla="*/ 1101455 w 1998995"/>
                    <a:gd name="connsiteY98" fmla="*/ 1379718 h 2113736"/>
                    <a:gd name="connsiteX99" fmla="*/ 1081275 w 1998995"/>
                    <a:gd name="connsiteY99" fmla="*/ 1385208 h 2113736"/>
                    <a:gd name="connsiteX100" fmla="*/ 1070838 w 1998995"/>
                    <a:gd name="connsiteY100" fmla="*/ 1513554 h 2113736"/>
                    <a:gd name="connsiteX101" fmla="*/ 1009371 w 1998995"/>
                    <a:gd name="connsiteY101" fmla="*/ 1606566 h 2113736"/>
                    <a:gd name="connsiteX102" fmla="*/ 903138 w 1998995"/>
                    <a:gd name="connsiteY102" fmla="*/ 1650559 h 2113736"/>
                    <a:gd name="connsiteX103" fmla="*/ 695620 w 1998995"/>
                    <a:gd name="connsiteY103" fmla="*/ 1642982 h 2113736"/>
                    <a:gd name="connsiteX104" fmla="*/ 350632 w 1998995"/>
                    <a:gd name="connsiteY104" fmla="*/ 1557315 h 2113736"/>
                    <a:gd name="connsiteX105" fmla="*/ 342513 w 1998995"/>
                    <a:gd name="connsiteY105" fmla="*/ 1742412 h 2113736"/>
                    <a:gd name="connsiteX106" fmla="*/ 247414 w 1998995"/>
                    <a:gd name="connsiteY106" fmla="*/ 1834496 h 2113736"/>
                    <a:gd name="connsiteX107" fmla="*/ 138784 w 1998995"/>
                    <a:gd name="connsiteY107" fmla="*/ 1792822 h 2113736"/>
                    <a:gd name="connsiteX108" fmla="*/ 136232 w 1998995"/>
                    <a:gd name="connsiteY108" fmla="*/ 1648085 h 2113736"/>
                    <a:gd name="connsiteX109" fmla="*/ 155639 w 1998995"/>
                    <a:gd name="connsiteY109" fmla="*/ 1513167 h 2113736"/>
                    <a:gd name="connsiteX110" fmla="*/ 236280 w 1998995"/>
                    <a:gd name="connsiteY110" fmla="*/ 1557315 h 2113736"/>
                    <a:gd name="connsiteX111" fmla="*/ 350632 w 1998995"/>
                    <a:gd name="connsiteY111" fmla="*/ 1557315 h 2113736"/>
                    <a:gd name="connsiteX112" fmla="*/ 766132 w 1998995"/>
                    <a:gd name="connsiteY112" fmla="*/ 1394486 h 2113736"/>
                    <a:gd name="connsiteX113" fmla="*/ 755617 w 1998995"/>
                    <a:gd name="connsiteY113" fmla="*/ 1506904 h 2113736"/>
                    <a:gd name="connsiteX114" fmla="*/ 709614 w 1998995"/>
                    <a:gd name="connsiteY114" fmla="*/ 1603164 h 2113736"/>
                    <a:gd name="connsiteX115" fmla="*/ 667630 w 1998995"/>
                    <a:gd name="connsiteY115" fmla="*/ 1633704 h 2113736"/>
                    <a:gd name="connsiteX116" fmla="*/ 656110 w 1998995"/>
                    <a:gd name="connsiteY116" fmla="*/ 1629297 h 2113736"/>
                    <a:gd name="connsiteX117" fmla="*/ 642812 w 1998995"/>
                    <a:gd name="connsiteY117" fmla="*/ 1642596 h 2113736"/>
                    <a:gd name="connsiteX118" fmla="*/ 642967 w 1998995"/>
                    <a:gd name="connsiteY118" fmla="*/ 1642982 h 2113736"/>
                    <a:gd name="connsiteX119" fmla="*/ 604154 w 1998995"/>
                    <a:gd name="connsiteY119" fmla="*/ 1649322 h 2113736"/>
                    <a:gd name="connsiteX120" fmla="*/ 376224 w 1998995"/>
                    <a:gd name="connsiteY120" fmla="*/ 1547882 h 2113736"/>
                    <a:gd name="connsiteX121" fmla="*/ 451221 w 1998995"/>
                    <a:gd name="connsiteY121" fmla="*/ 1484946 h 2113736"/>
                    <a:gd name="connsiteX122" fmla="*/ 477740 w 1998995"/>
                    <a:gd name="connsiteY122" fmla="*/ 1306809 h 2113736"/>
                    <a:gd name="connsiteX123" fmla="*/ 568897 w 1998995"/>
                    <a:gd name="connsiteY123" fmla="*/ 1373378 h 2113736"/>
                    <a:gd name="connsiteX124" fmla="*/ 766132 w 1998995"/>
                    <a:gd name="connsiteY124" fmla="*/ 1394486 h 2113736"/>
                    <a:gd name="connsiteX125" fmla="*/ 1107486 w 1998995"/>
                    <a:gd name="connsiteY125" fmla="*/ 1165164 h 2113736"/>
                    <a:gd name="connsiteX126" fmla="*/ 1108491 w 1998995"/>
                    <a:gd name="connsiteY126" fmla="*/ 1166942 h 2113736"/>
                    <a:gd name="connsiteX127" fmla="*/ 1126197 w 1998995"/>
                    <a:gd name="connsiteY127" fmla="*/ 1260418 h 2113736"/>
                    <a:gd name="connsiteX128" fmla="*/ 1005582 w 1998995"/>
                    <a:gd name="connsiteY128" fmla="*/ 1392940 h 2113736"/>
                    <a:gd name="connsiteX129" fmla="*/ 798451 w 1998995"/>
                    <a:gd name="connsiteY129" fmla="*/ 1377399 h 2113736"/>
                    <a:gd name="connsiteX130" fmla="*/ 811208 w 1998995"/>
                    <a:gd name="connsiteY130" fmla="*/ 1367812 h 2113736"/>
                    <a:gd name="connsiteX131" fmla="*/ 853268 w 1998995"/>
                    <a:gd name="connsiteY131" fmla="*/ 1152175 h 2113736"/>
                    <a:gd name="connsiteX132" fmla="*/ 937389 w 1998995"/>
                    <a:gd name="connsiteY132" fmla="*/ 1195472 h 2113736"/>
                    <a:gd name="connsiteX133" fmla="*/ 1107486 w 1998995"/>
                    <a:gd name="connsiteY133" fmla="*/ 1165164 h 2113736"/>
                    <a:gd name="connsiteX134" fmla="*/ 1655585 w 1998995"/>
                    <a:gd name="connsiteY134" fmla="*/ 606009 h 2113736"/>
                    <a:gd name="connsiteX135" fmla="*/ 1654270 w 1998995"/>
                    <a:gd name="connsiteY135" fmla="*/ 606241 h 2113736"/>
                    <a:gd name="connsiteX136" fmla="*/ 1707696 w 1998995"/>
                    <a:gd name="connsiteY136" fmla="*/ 548563 h 2113736"/>
                    <a:gd name="connsiteX137" fmla="*/ 1734602 w 1998995"/>
                    <a:gd name="connsiteY137" fmla="*/ 345529 h 2113736"/>
                    <a:gd name="connsiteX138" fmla="*/ 1819342 w 1998995"/>
                    <a:gd name="connsiteY138" fmla="*/ 325117 h 2113736"/>
                    <a:gd name="connsiteX139" fmla="*/ 1852510 w 1998995"/>
                    <a:gd name="connsiteY139" fmla="*/ 297670 h 2113736"/>
                    <a:gd name="connsiteX140" fmla="*/ 1852975 w 1998995"/>
                    <a:gd name="connsiteY140" fmla="*/ 300144 h 2113736"/>
                    <a:gd name="connsiteX141" fmla="*/ 1829702 w 1998995"/>
                    <a:gd name="connsiteY141" fmla="*/ 507739 h 2113736"/>
                    <a:gd name="connsiteX142" fmla="*/ 1655585 w 1998995"/>
                    <a:gd name="connsiteY142" fmla="*/ 606009 h 2113736"/>
                    <a:gd name="connsiteX143" fmla="*/ 1614375 w 1998995"/>
                    <a:gd name="connsiteY143" fmla="*/ 811749 h 2113736"/>
                    <a:gd name="connsiteX144" fmla="*/ 1599762 w 1998995"/>
                    <a:gd name="connsiteY144" fmla="*/ 826594 h 2113736"/>
                    <a:gd name="connsiteX145" fmla="*/ 1385053 w 1998995"/>
                    <a:gd name="connsiteY145" fmla="*/ 893009 h 2113736"/>
                    <a:gd name="connsiteX146" fmla="*/ 1375698 w 1998995"/>
                    <a:gd name="connsiteY146" fmla="*/ 909323 h 2113736"/>
                    <a:gd name="connsiteX147" fmla="*/ 1347323 w 1998995"/>
                    <a:gd name="connsiteY147" fmla="*/ 1101842 h 2113736"/>
                    <a:gd name="connsiteX148" fmla="*/ 1342065 w 1998995"/>
                    <a:gd name="connsiteY148" fmla="*/ 1106713 h 2113736"/>
                    <a:gd name="connsiteX149" fmla="*/ 1329385 w 1998995"/>
                    <a:gd name="connsiteY149" fmla="*/ 1117073 h 2113736"/>
                    <a:gd name="connsiteX150" fmla="*/ 1124573 w 1998995"/>
                    <a:gd name="connsiteY150" fmla="*/ 1151943 h 2113736"/>
                    <a:gd name="connsiteX151" fmla="*/ 1166633 w 1998995"/>
                    <a:gd name="connsiteY151" fmla="*/ 1099677 h 2113736"/>
                    <a:gd name="connsiteX152" fmla="*/ 1163695 w 1998995"/>
                    <a:gd name="connsiteY152" fmla="*/ 865639 h 2113736"/>
                    <a:gd name="connsiteX153" fmla="*/ 1264671 w 1998995"/>
                    <a:gd name="connsiteY153" fmla="*/ 901127 h 2113736"/>
                    <a:gd name="connsiteX154" fmla="*/ 1381574 w 1998995"/>
                    <a:gd name="connsiteY154" fmla="*/ 891308 h 2113736"/>
                    <a:gd name="connsiteX155" fmla="*/ 1453401 w 1998995"/>
                    <a:gd name="connsiteY155" fmla="*/ 814378 h 2113736"/>
                    <a:gd name="connsiteX156" fmla="*/ 1458118 w 1998995"/>
                    <a:gd name="connsiteY156" fmla="*/ 620003 h 2113736"/>
                    <a:gd name="connsiteX157" fmla="*/ 1535125 w 1998995"/>
                    <a:gd name="connsiteY157" fmla="*/ 642503 h 2113736"/>
                    <a:gd name="connsiteX158" fmla="*/ 1646152 w 1998995"/>
                    <a:gd name="connsiteY158" fmla="*/ 611885 h 2113736"/>
                    <a:gd name="connsiteX159" fmla="*/ 1646152 w 1998995"/>
                    <a:gd name="connsiteY159" fmla="*/ 622400 h 2113736"/>
                    <a:gd name="connsiteX160" fmla="*/ 1614375 w 1998995"/>
                    <a:gd name="connsiteY160" fmla="*/ 811749 h 2113736"/>
                    <a:gd name="connsiteX161" fmla="*/ 1545872 w 1998995"/>
                    <a:gd name="connsiteY161" fmla="*/ 1141119 h 2113736"/>
                    <a:gd name="connsiteX162" fmla="*/ 1358611 w 1998995"/>
                    <a:gd name="connsiteY162" fmla="*/ 1120398 h 2113736"/>
                    <a:gd name="connsiteX163" fmla="*/ 1396187 w 1998995"/>
                    <a:gd name="connsiteY163" fmla="*/ 1072771 h 2113736"/>
                    <a:gd name="connsiteX164" fmla="*/ 1404150 w 1998995"/>
                    <a:gd name="connsiteY164" fmla="*/ 914967 h 2113736"/>
                    <a:gd name="connsiteX165" fmla="*/ 1501570 w 1998995"/>
                    <a:gd name="connsiteY165" fmla="*/ 902751 h 2113736"/>
                    <a:gd name="connsiteX166" fmla="*/ 1612055 w 1998995"/>
                    <a:gd name="connsiteY166" fmla="*/ 844300 h 2113736"/>
                    <a:gd name="connsiteX167" fmla="*/ 1647234 w 1998995"/>
                    <a:gd name="connsiteY167" fmla="*/ 950610 h 2113736"/>
                    <a:gd name="connsiteX168" fmla="*/ 1545872 w 1998995"/>
                    <a:gd name="connsiteY168" fmla="*/ 1141119 h 21137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</a:cxnLst>
                  <a:rect l="l" t="t" r="r" b="b"/>
                  <a:pathLst>
                    <a:path w="1998995" h="2113736">
                      <a:moveTo>
                        <a:pt x="1569840" y="1153953"/>
                      </a:moveTo>
                      <a:cubicBezTo>
                        <a:pt x="1569686" y="1153489"/>
                        <a:pt x="1569454" y="1153180"/>
                        <a:pt x="1569222" y="1152794"/>
                      </a:cubicBezTo>
                      <a:cubicBezTo>
                        <a:pt x="1589943" y="1140887"/>
                        <a:pt x="1608499" y="1125269"/>
                        <a:pt x="1623730" y="1106558"/>
                      </a:cubicBezTo>
                      <a:cubicBezTo>
                        <a:pt x="1635096" y="1086069"/>
                        <a:pt x="1646152" y="1065735"/>
                        <a:pt x="1656976" y="1045555"/>
                      </a:cubicBezTo>
                      <a:cubicBezTo>
                        <a:pt x="1678935" y="981073"/>
                        <a:pt x="1671435" y="907699"/>
                        <a:pt x="1639194" y="847779"/>
                      </a:cubicBezTo>
                      <a:cubicBezTo>
                        <a:pt x="1669811" y="860691"/>
                        <a:pt x="1702284" y="869273"/>
                        <a:pt x="1735607" y="871438"/>
                      </a:cubicBezTo>
                      <a:cubicBezTo>
                        <a:pt x="1738545" y="871592"/>
                        <a:pt x="1741484" y="871747"/>
                        <a:pt x="1744499" y="871824"/>
                      </a:cubicBezTo>
                      <a:cubicBezTo>
                        <a:pt x="1747901" y="864711"/>
                        <a:pt x="1751226" y="857675"/>
                        <a:pt x="1754550" y="850639"/>
                      </a:cubicBezTo>
                      <a:cubicBezTo>
                        <a:pt x="1713418" y="851567"/>
                        <a:pt x="1670971" y="839351"/>
                        <a:pt x="1634090" y="821800"/>
                      </a:cubicBezTo>
                      <a:cubicBezTo>
                        <a:pt x="1642518" y="811749"/>
                        <a:pt x="1650172" y="800848"/>
                        <a:pt x="1656667" y="789173"/>
                      </a:cubicBezTo>
                      <a:cubicBezTo>
                        <a:pt x="1684269" y="739458"/>
                        <a:pt x="1692155" y="679305"/>
                        <a:pt x="1671512" y="626266"/>
                      </a:cubicBezTo>
                      <a:cubicBezTo>
                        <a:pt x="1741329" y="617684"/>
                        <a:pt x="1806043" y="579799"/>
                        <a:pt x="1846557" y="521734"/>
                      </a:cubicBezTo>
                      <a:cubicBezTo>
                        <a:pt x="1850577" y="515935"/>
                        <a:pt x="1854289" y="509904"/>
                        <a:pt x="1857768" y="503796"/>
                      </a:cubicBezTo>
                      <a:cubicBezTo>
                        <a:pt x="1858000" y="504724"/>
                        <a:pt x="1858232" y="505652"/>
                        <a:pt x="1858619" y="506502"/>
                      </a:cubicBezTo>
                      <a:cubicBezTo>
                        <a:pt x="1866659" y="522662"/>
                        <a:pt x="1874237" y="539130"/>
                        <a:pt x="1881040" y="555908"/>
                      </a:cubicBezTo>
                      <a:cubicBezTo>
                        <a:pt x="1884906" y="546166"/>
                        <a:pt x="1888618" y="536579"/>
                        <a:pt x="1892174" y="527301"/>
                      </a:cubicBezTo>
                      <a:cubicBezTo>
                        <a:pt x="1889545" y="521270"/>
                        <a:pt x="1886762" y="515317"/>
                        <a:pt x="1883978" y="509363"/>
                      </a:cubicBezTo>
                      <a:cubicBezTo>
                        <a:pt x="1889545" y="508281"/>
                        <a:pt x="1895035" y="507121"/>
                        <a:pt x="1900524" y="505652"/>
                      </a:cubicBezTo>
                      <a:cubicBezTo>
                        <a:pt x="1903849" y="496915"/>
                        <a:pt x="1907096" y="488333"/>
                        <a:pt x="1910266" y="480060"/>
                      </a:cubicBezTo>
                      <a:cubicBezTo>
                        <a:pt x="1895653" y="484931"/>
                        <a:pt x="1880576" y="488565"/>
                        <a:pt x="1865113" y="490652"/>
                      </a:cubicBezTo>
                      <a:cubicBezTo>
                        <a:pt x="1864959" y="490652"/>
                        <a:pt x="1864804" y="490730"/>
                        <a:pt x="1864649" y="490807"/>
                      </a:cubicBezTo>
                      <a:cubicBezTo>
                        <a:pt x="1892638" y="433515"/>
                        <a:pt x="1897200" y="365245"/>
                        <a:pt x="1877484" y="304628"/>
                      </a:cubicBezTo>
                      <a:cubicBezTo>
                        <a:pt x="1937714" y="284681"/>
                        <a:pt x="1983099" y="232260"/>
                        <a:pt x="1998871" y="171953"/>
                      </a:cubicBezTo>
                      <a:cubicBezTo>
                        <a:pt x="1999644" y="139943"/>
                        <a:pt x="1996784" y="109790"/>
                        <a:pt x="1991294" y="82961"/>
                      </a:cubicBezTo>
                      <a:cubicBezTo>
                        <a:pt x="1990289" y="83116"/>
                        <a:pt x="1989284" y="83193"/>
                        <a:pt x="1988279" y="83348"/>
                      </a:cubicBezTo>
                      <a:cubicBezTo>
                        <a:pt x="1982171" y="84430"/>
                        <a:pt x="1979619" y="91389"/>
                        <a:pt x="1980702" y="96646"/>
                      </a:cubicBezTo>
                      <a:cubicBezTo>
                        <a:pt x="1997248" y="178138"/>
                        <a:pt x="1942043" y="265197"/>
                        <a:pt x="1862098" y="286536"/>
                      </a:cubicBezTo>
                      <a:cubicBezTo>
                        <a:pt x="1890241" y="249656"/>
                        <a:pt x="1902766" y="201256"/>
                        <a:pt x="1901839" y="154479"/>
                      </a:cubicBezTo>
                      <a:cubicBezTo>
                        <a:pt x="1900756" y="99120"/>
                        <a:pt x="1882432" y="44921"/>
                        <a:pt x="1850577" y="0"/>
                      </a:cubicBezTo>
                      <a:lnTo>
                        <a:pt x="1833259" y="12989"/>
                      </a:lnTo>
                      <a:cubicBezTo>
                        <a:pt x="1870680" y="66029"/>
                        <a:pt x="1888463" y="133835"/>
                        <a:pt x="1876943" y="197931"/>
                      </a:cubicBezTo>
                      <a:cubicBezTo>
                        <a:pt x="1870294" y="234657"/>
                        <a:pt x="1853979" y="269990"/>
                        <a:pt x="1825218" y="294500"/>
                      </a:cubicBezTo>
                      <a:cubicBezTo>
                        <a:pt x="1797384" y="318313"/>
                        <a:pt x="1759189" y="330297"/>
                        <a:pt x="1723082" y="322025"/>
                      </a:cubicBezTo>
                      <a:cubicBezTo>
                        <a:pt x="1715196" y="320169"/>
                        <a:pt x="1707464" y="327127"/>
                        <a:pt x="1709784" y="335323"/>
                      </a:cubicBezTo>
                      <a:cubicBezTo>
                        <a:pt x="1720221" y="372358"/>
                        <a:pt x="1723856" y="411171"/>
                        <a:pt x="1718985" y="449443"/>
                      </a:cubicBezTo>
                      <a:cubicBezTo>
                        <a:pt x="1710712" y="514466"/>
                        <a:pt x="1675996" y="576165"/>
                        <a:pt x="1615226" y="604695"/>
                      </a:cubicBezTo>
                      <a:cubicBezTo>
                        <a:pt x="1562108" y="629591"/>
                        <a:pt x="1493606" y="627580"/>
                        <a:pt x="1449149" y="586371"/>
                      </a:cubicBezTo>
                      <a:cubicBezTo>
                        <a:pt x="1441108" y="578948"/>
                        <a:pt x="1428583" y="586293"/>
                        <a:pt x="1431057" y="596886"/>
                      </a:cubicBezTo>
                      <a:cubicBezTo>
                        <a:pt x="1439948" y="635390"/>
                        <a:pt x="1446984" y="674512"/>
                        <a:pt x="1447834" y="714175"/>
                      </a:cubicBezTo>
                      <a:cubicBezTo>
                        <a:pt x="1449304" y="780745"/>
                        <a:pt x="1428505" y="853964"/>
                        <a:pt x="1358611" y="877314"/>
                      </a:cubicBezTo>
                      <a:cubicBezTo>
                        <a:pt x="1284541" y="902055"/>
                        <a:pt x="1201735" y="862005"/>
                        <a:pt x="1137330" y="828063"/>
                      </a:cubicBezTo>
                      <a:cubicBezTo>
                        <a:pt x="1125965" y="822110"/>
                        <a:pt x="1116532" y="835795"/>
                        <a:pt x="1124186" y="845073"/>
                      </a:cubicBezTo>
                      <a:cubicBezTo>
                        <a:pt x="1155577" y="883113"/>
                        <a:pt x="1172123" y="932131"/>
                        <a:pt x="1173128" y="981150"/>
                      </a:cubicBezTo>
                      <a:cubicBezTo>
                        <a:pt x="1174906" y="1065425"/>
                        <a:pt x="1128825" y="1147536"/>
                        <a:pt x="1045014" y="1172045"/>
                      </a:cubicBezTo>
                      <a:cubicBezTo>
                        <a:pt x="971563" y="1193539"/>
                        <a:pt x="882262" y="1171272"/>
                        <a:pt x="840202" y="1104007"/>
                      </a:cubicBezTo>
                      <a:cubicBezTo>
                        <a:pt x="833785" y="1093646"/>
                        <a:pt x="817007" y="1100373"/>
                        <a:pt x="820408" y="1112357"/>
                      </a:cubicBezTo>
                      <a:cubicBezTo>
                        <a:pt x="833939" y="1159984"/>
                        <a:pt x="846851" y="1209853"/>
                        <a:pt x="842212" y="1259800"/>
                      </a:cubicBezTo>
                      <a:cubicBezTo>
                        <a:pt x="838346" y="1301319"/>
                        <a:pt x="818166" y="1339746"/>
                        <a:pt x="782369" y="1362090"/>
                      </a:cubicBezTo>
                      <a:cubicBezTo>
                        <a:pt x="750205" y="1382115"/>
                        <a:pt x="711315" y="1388378"/>
                        <a:pt x="673970" y="1385362"/>
                      </a:cubicBezTo>
                      <a:cubicBezTo>
                        <a:pt x="584128" y="1378017"/>
                        <a:pt x="512533" y="1310984"/>
                        <a:pt x="450216" y="1252223"/>
                      </a:cubicBezTo>
                      <a:cubicBezTo>
                        <a:pt x="441556" y="1244105"/>
                        <a:pt x="425784" y="1255006"/>
                        <a:pt x="433206" y="1265367"/>
                      </a:cubicBezTo>
                      <a:cubicBezTo>
                        <a:pt x="457174" y="1298922"/>
                        <a:pt x="467303" y="1339436"/>
                        <a:pt x="464519" y="1380337"/>
                      </a:cubicBezTo>
                      <a:cubicBezTo>
                        <a:pt x="459571" y="1454329"/>
                        <a:pt x="411403" y="1521131"/>
                        <a:pt x="337952" y="1538991"/>
                      </a:cubicBezTo>
                      <a:cubicBezTo>
                        <a:pt x="267748" y="1556078"/>
                        <a:pt x="186488" y="1529481"/>
                        <a:pt x="145124" y="1469019"/>
                      </a:cubicBezTo>
                      <a:cubicBezTo>
                        <a:pt x="144737" y="1468401"/>
                        <a:pt x="144273" y="1467937"/>
                        <a:pt x="143809" y="1467473"/>
                      </a:cubicBezTo>
                      <a:lnTo>
                        <a:pt x="133835" y="1512394"/>
                      </a:lnTo>
                      <a:cubicBezTo>
                        <a:pt x="140948" y="1572547"/>
                        <a:pt x="113115" y="1633549"/>
                        <a:pt x="105692" y="1693083"/>
                      </a:cubicBezTo>
                      <a:cubicBezTo>
                        <a:pt x="99584" y="1742025"/>
                        <a:pt x="104532" y="1799007"/>
                        <a:pt x="143345" y="1834264"/>
                      </a:cubicBezTo>
                      <a:cubicBezTo>
                        <a:pt x="179375" y="1866891"/>
                        <a:pt x="230327" y="1867046"/>
                        <a:pt x="273006" y="1848181"/>
                      </a:cubicBezTo>
                      <a:cubicBezTo>
                        <a:pt x="320478" y="1827151"/>
                        <a:pt x="352564" y="1786250"/>
                        <a:pt x="367177" y="1736999"/>
                      </a:cubicBezTo>
                      <a:cubicBezTo>
                        <a:pt x="382873" y="1684269"/>
                        <a:pt x="379857" y="1628446"/>
                        <a:pt x="374136" y="1574093"/>
                      </a:cubicBezTo>
                      <a:cubicBezTo>
                        <a:pt x="410629" y="1603164"/>
                        <a:pt x="448747" y="1630534"/>
                        <a:pt x="491812" y="1649090"/>
                      </a:cubicBezTo>
                      <a:cubicBezTo>
                        <a:pt x="540445" y="1669966"/>
                        <a:pt x="597814" y="1677697"/>
                        <a:pt x="648533" y="1663935"/>
                      </a:cubicBezTo>
                      <a:cubicBezTo>
                        <a:pt x="656342" y="1699037"/>
                        <a:pt x="655260" y="1735608"/>
                        <a:pt x="645982" y="1770632"/>
                      </a:cubicBezTo>
                      <a:cubicBezTo>
                        <a:pt x="625802" y="1846944"/>
                        <a:pt x="568665" y="1910189"/>
                        <a:pt x="491426" y="1930523"/>
                      </a:cubicBezTo>
                      <a:cubicBezTo>
                        <a:pt x="414805" y="1950703"/>
                        <a:pt x="328519" y="1929982"/>
                        <a:pt x="271769" y="1874237"/>
                      </a:cubicBezTo>
                      <a:cubicBezTo>
                        <a:pt x="264578" y="1867201"/>
                        <a:pt x="254218" y="1872922"/>
                        <a:pt x="253290" y="1881891"/>
                      </a:cubicBezTo>
                      <a:cubicBezTo>
                        <a:pt x="245094" y="1957893"/>
                        <a:pt x="197854" y="2028097"/>
                        <a:pt x="130743" y="2064668"/>
                      </a:cubicBezTo>
                      <a:cubicBezTo>
                        <a:pt x="92162" y="2085621"/>
                        <a:pt x="48168" y="2094435"/>
                        <a:pt x="4794" y="2091651"/>
                      </a:cubicBezTo>
                      <a:lnTo>
                        <a:pt x="0" y="2112991"/>
                      </a:lnTo>
                      <a:cubicBezTo>
                        <a:pt x="67962" y="2118171"/>
                        <a:pt x="136000" y="2096213"/>
                        <a:pt x="187338" y="2051215"/>
                      </a:cubicBezTo>
                      <a:cubicBezTo>
                        <a:pt x="231177" y="2012788"/>
                        <a:pt x="260712" y="1960135"/>
                        <a:pt x="271614" y="1903308"/>
                      </a:cubicBezTo>
                      <a:cubicBezTo>
                        <a:pt x="304319" y="1930214"/>
                        <a:pt x="343905" y="1948229"/>
                        <a:pt x="385734" y="1955574"/>
                      </a:cubicBezTo>
                      <a:cubicBezTo>
                        <a:pt x="471091" y="1970651"/>
                        <a:pt x="560702" y="1942971"/>
                        <a:pt x="616370" y="1875010"/>
                      </a:cubicBezTo>
                      <a:cubicBezTo>
                        <a:pt x="665466" y="1815089"/>
                        <a:pt x="686573" y="1733133"/>
                        <a:pt x="669177" y="1657595"/>
                      </a:cubicBezTo>
                      <a:cubicBezTo>
                        <a:pt x="710851" y="1672208"/>
                        <a:pt x="754612" y="1680403"/>
                        <a:pt x="798837" y="1681872"/>
                      </a:cubicBezTo>
                      <a:cubicBezTo>
                        <a:pt x="880175" y="1684656"/>
                        <a:pt x="976511" y="1667182"/>
                        <a:pt x="1038519" y="1610509"/>
                      </a:cubicBezTo>
                      <a:cubicBezTo>
                        <a:pt x="1093646" y="1560176"/>
                        <a:pt x="1102074" y="1484637"/>
                        <a:pt x="1102692" y="1413583"/>
                      </a:cubicBezTo>
                      <a:cubicBezTo>
                        <a:pt x="1124109" y="1431984"/>
                        <a:pt x="1151325" y="1441572"/>
                        <a:pt x="1180628" y="1443737"/>
                      </a:cubicBezTo>
                      <a:cubicBezTo>
                        <a:pt x="1217276" y="1446443"/>
                        <a:pt x="1254929" y="1438324"/>
                        <a:pt x="1288949" y="1424949"/>
                      </a:cubicBezTo>
                      <a:cubicBezTo>
                        <a:pt x="1325597" y="1410490"/>
                        <a:pt x="1365183" y="1389847"/>
                        <a:pt x="1387373" y="1356059"/>
                      </a:cubicBezTo>
                      <a:cubicBezTo>
                        <a:pt x="1429974" y="1291113"/>
                        <a:pt x="1383739" y="1216657"/>
                        <a:pt x="1360080" y="1149237"/>
                      </a:cubicBezTo>
                      <a:cubicBezTo>
                        <a:pt x="1386522" y="1167252"/>
                        <a:pt x="1417913" y="1177380"/>
                        <a:pt x="1450231" y="1179932"/>
                      </a:cubicBezTo>
                      <a:cubicBezTo>
                        <a:pt x="1484715" y="1182561"/>
                        <a:pt x="1519043" y="1176375"/>
                        <a:pt x="1549738" y="1162845"/>
                      </a:cubicBezTo>
                      <a:cubicBezTo>
                        <a:pt x="1555923" y="1179777"/>
                        <a:pt x="1559557" y="1197483"/>
                        <a:pt x="1560794" y="1215420"/>
                      </a:cubicBezTo>
                      <a:cubicBezTo>
                        <a:pt x="1566825" y="1205369"/>
                        <a:pt x="1572778" y="1195318"/>
                        <a:pt x="1578654" y="1185344"/>
                      </a:cubicBezTo>
                      <a:cubicBezTo>
                        <a:pt x="1576644" y="1174520"/>
                        <a:pt x="1573783" y="1164082"/>
                        <a:pt x="1569840" y="1153953"/>
                      </a:cubicBezTo>
                      <a:close/>
                      <a:moveTo>
                        <a:pt x="695620" y="1642982"/>
                      </a:moveTo>
                      <a:cubicBezTo>
                        <a:pt x="708686" y="1634555"/>
                        <a:pt x="720747" y="1624039"/>
                        <a:pt x="731417" y="1611205"/>
                      </a:cubicBezTo>
                      <a:cubicBezTo>
                        <a:pt x="780281" y="1552212"/>
                        <a:pt x="786698" y="1470798"/>
                        <a:pt x="787781" y="1396496"/>
                      </a:cubicBezTo>
                      <a:cubicBezTo>
                        <a:pt x="828991" y="1412191"/>
                        <a:pt x="872211" y="1422938"/>
                        <a:pt x="916359" y="1425103"/>
                      </a:cubicBezTo>
                      <a:cubicBezTo>
                        <a:pt x="992825" y="1428814"/>
                        <a:pt x="1069446" y="1403377"/>
                        <a:pt x="1114986" y="1339359"/>
                      </a:cubicBezTo>
                      <a:cubicBezTo>
                        <a:pt x="1148309" y="1292582"/>
                        <a:pt x="1161840" y="1229028"/>
                        <a:pt x="1138258" y="1176143"/>
                      </a:cubicBezTo>
                      <a:cubicBezTo>
                        <a:pt x="1170344" y="1180937"/>
                        <a:pt x="1202818" y="1181478"/>
                        <a:pt x="1235059" y="1176762"/>
                      </a:cubicBezTo>
                      <a:cubicBezTo>
                        <a:pt x="1270392" y="1171581"/>
                        <a:pt x="1304798" y="1159134"/>
                        <a:pt x="1334179" y="1139495"/>
                      </a:cubicBezTo>
                      <a:cubicBezTo>
                        <a:pt x="1344307" y="1175757"/>
                        <a:pt x="1361549" y="1209699"/>
                        <a:pt x="1373146" y="1245574"/>
                      </a:cubicBezTo>
                      <a:cubicBezTo>
                        <a:pt x="1384435" y="1280444"/>
                        <a:pt x="1389151" y="1318870"/>
                        <a:pt x="1365415" y="1349797"/>
                      </a:cubicBezTo>
                      <a:cubicBezTo>
                        <a:pt x="1343612" y="1378172"/>
                        <a:pt x="1306035" y="1396187"/>
                        <a:pt x="1272944" y="1407784"/>
                      </a:cubicBezTo>
                      <a:cubicBezTo>
                        <a:pt x="1217662" y="1427191"/>
                        <a:pt x="1139031" y="1435386"/>
                        <a:pt x="1101455" y="1379718"/>
                      </a:cubicBezTo>
                      <a:cubicBezTo>
                        <a:pt x="1095657" y="1371136"/>
                        <a:pt x="1081121" y="1373920"/>
                        <a:pt x="1081275" y="1385208"/>
                      </a:cubicBezTo>
                      <a:cubicBezTo>
                        <a:pt x="1081740" y="1428041"/>
                        <a:pt x="1081817" y="1471803"/>
                        <a:pt x="1070838" y="1513554"/>
                      </a:cubicBezTo>
                      <a:cubicBezTo>
                        <a:pt x="1060941" y="1550898"/>
                        <a:pt x="1040916" y="1583757"/>
                        <a:pt x="1009371" y="1606566"/>
                      </a:cubicBezTo>
                      <a:cubicBezTo>
                        <a:pt x="978058" y="1629220"/>
                        <a:pt x="940636" y="1642209"/>
                        <a:pt x="903138" y="1650559"/>
                      </a:cubicBezTo>
                      <a:cubicBezTo>
                        <a:pt x="834403" y="1665868"/>
                        <a:pt x="762730" y="1662698"/>
                        <a:pt x="695620" y="1642982"/>
                      </a:cubicBezTo>
                      <a:close/>
                      <a:moveTo>
                        <a:pt x="350632" y="1557315"/>
                      </a:moveTo>
                      <a:cubicBezTo>
                        <a:pt x="357590" y="1618627"/>
                        <a:pt x="363775" y="1683341"/>
                        <a:pt x="342513" y="1742412"/>
                      </a:cubicBezTo>
                      <a:cubicBezTo>
                        <a:pt x="326818" y="1786173"/>
                        <a:pt x="292490" y="1821197"/>
                        <a:pt x="247414" y="1834496"/>
                      </a:cubicBezTo>
                      <a:cubicBezTo>
                        <a:pt x="204580" y="1847176"/>
                        <a:pt x="160201" y="1833877"/>
                        <a:pt x="138784" y="1792822"/>
                      </a:cubicBezTo>
                      <a:cubicBezTo>
                        <a:pt x="115821" y="1748906"/>
                        <a:pt x="125099" y="1693934"/>
                        <a:pt x="136232" y="1648085"/>
                      </a:cubicBezTo>
                      <a:cubicBezTo>
                        <a:pt x="146902" y="1604324"/>
                        <a:pt x="159814" y="1558243"/>
                        <a:pt x="155639" y="1513167"/>
                      </a:cubicBezTo>
                      <a:cubicBezTo>
                        <a:pt x="178525" y="1533811"/>
                        <a:pt x="206204" y="1548810"/>
                        <a:pt x="236280" y="1557315"/>
                      </a:cubicBezTo>
                      <a:cubicBezTo>
                        <a:pt x="274320" y="1568217"/>
                        <a:pt x="314216" y="1567985"/>
                        <a:pt x="350632" y="1557315"/>
                      </a:cubicBezTo>
                      <a:close/>
                      <a:moveTo>
                        <a:pt x="766132" y="1394486"/>
                      </a:moveTo>
                      <a:cubicBezTo>
                        <a:pt x="765591" y="1432139"/>
                        <a:pt x="763736" y="1470024"/>
                        <a:pt x="755617" y="1506904"/>
                      </a:cubicBezTo>
                      <a:cubicBezTo>
                        <a:pt x="747963" y="1541929"/>
                        <a:pt x="734510" y="1576644"/>
                        <a:pt x="709614" y="1603164"/>
                      </a:cubicBezTo>
                      <a:cubicBezTo>
                        <a:pt x="697475" y="1616076"/>
                        <a:pt x="683171" y="1626282"/>
                        <a:pt x="667630" y="1633704"/>
                      </a:cubicBezTo>
                      <a:cubicBezTo>
                        <a:pt x="663765" y="1632235"/>
                        <a:pt x="659899" y="1630843"/>
                        <a:pt x="656110" y="1629297"/>
                      </a:cubicBezTo>
                      <a:cubicBezTo>
                        <a:pt x="648456" y="1626204"/>
                        <a:pt x="640338" y="1635328"/>
                        <a:pt x="642812" y="1642596"/>
                      </a:cubicBezTo>
                      <a:cubicBezTo>
                        <a:pt x="642889" y="1642750"/>
                        <a:pt x="642889" y="1642905"/>
                        <a:pt x="642967" y="1642982"/>
                      </a:cubicBezTo>
                      <a:cubicBezTo>
                        <a:pt x="630441" y="1646539"/>
                        <a:pt x="617374" y="1648626"/>
                        <a:pt x="604154" y="1649322"/>
                      </a:cubicBezTo>
                      <a:cubicBezTo>
                        <a:pt x="516090" y="1653497"/>
                        <a:pt x="441634" y="1600922"/>
                        <a:pt x="376224" y="1547882"/>
                      </a:cubicBezTo>
                      <a:cubicBezTo>
                        <a:pt x="405758" y="1534429"/>
                        <a:pt x="431892" y="1513399"/>
                        <a:pt x="451221" y="1484946"/>
                      </a:cubicBezTo>
                      <a:cubicBezTo>
                        <a:pt x="486013" y="1433763"/>
                        <a:pt x="495987" y="1365879"/>
                        <a:pt x="477740" y="1306809"/>
                      </a:cubicBezTo>
                      <a:cubicBezTo>
                        <a:pt x="506039" y="1331782"/>
                        <a:pt x="535805" y="1355131"/>
                        <a:pt x="568897" y="1373378"/>
                      </a:cubicBezTo>
                      <a:cubicBezTo>
                        <a:pt x="627813" y="1405929"/>
                        <a:pt x="703042" y="1419537"/>
                        <a:pt x="766132" y="1394486"/>
                      </a:cubicBezTo>
                      <a:close/>
                      <a:moveTo>
                        <a:pt x="1107486" y="1165164"/>
                      </a:moveTo>
                      <a:cubicBezTo>
                        <a:pt x="1107718" y="1165783"/>
                        <a:pt x="1108027" y="1166401"/>
                        <a:pt x="1108491" y="1166942"/>
                      </a:cubicBezTo>
                      <a:cubicBezTo>
                        <a:pt x="1127125" y="1194545"/>
                        <a:pt x="1132614" y="1227868"/>
                        <a:pt x="1126197" y="1260418"/>
                      </a:cubicBezTo>
                      <a:cubicBezTo>
                        <a:pt x="1113671" y="1323509"/>
                        <a:pt x="1066508" y="1373842"/>
                        <a:pt x="1005582" y="1392940"/>
                      </a:cubicBezTo>
                      <a:cubicBezTo>
                        <a:pt x="937544" y="1414279"/>
                        <a:pt x="864247" y="1401831"/>
                        <a:pt x="798451" y="1377399"/>
                      </a:cubicBezTo>
                      <a:cubicBezTo>
                        <a:pt x="802780" y="1374461"/>
                        <a:pt x="807033" y="1371291"/>
                        <a:pt x="811208" y="1367812"/>
                      </a:cubicBezTo>
                      <a:cubicBezTo>
                        <a:pt x="875768" y="1314076"/>
                        <a:pt x="870510" y="1228100"/>
                        <a:pt x="853268" y="1152175"/>
                      </a:cubicBezTo>
                      <a:cubicBezTo>
                        <a:pt x="876927" y="1173282"/>
                        <a:pt x="906076" y="1188050"/>
                        <a:pt x="937389" y="1195472"/>
                      </a:cubicBezTo>
                      <a:cubicBezTo>
                        <a:pt x="996614" y="1209699"/>
                        <a:pt x="1059163" y="1198488"/>
                        <a:pt x="1107486" y="1165164"/>
                      </a:cubicBezTo>
                      <a:close/>
                      <a:moveTo>
                        <a:pt x="1655585" y="606009"/>
                      </a:moveTo>
                      <a:cubicBezTo>
                        <a:pt x="1655121" y="606009"/>
                        <a:pt x="1654734" y="606164"/>
                        <a:pt x="1654270" y="606241"/>
                      </a:cubicBezTo>
                      <a:cubicBezTo>
                        <a:pt x="1675533" y="591010"/>
                        <a:pt x="1693857" y="571526"/>
                        <a:pt x="1707696" y="548563"/>
                      </a:cubicBezTo>
                      <a:cubicBezTo>
                        <a:pt x="1744190" y="488256"/>
                        <a:pt x="1750066" y="413413"/>
                        <a:pt x="1734602" y="345529"/>
                      </a:cubicBezTo>
                      <a:cubicBezTo>
                        <a:pt x="1764137" y="348158"/>
                        <a:pt x="1793750" y="340658"/>
                        <a:pt x="1819342" y="325117"/>
                      </a:cubicBezTo>
                      <a:cubicBezTo>
                        <a:pt x="1831944" y="317463"/>
                        <a:pt x="1842923" y="308108"/>
                        <a:pt x="1852510" y="297670"/>
                      </a:cubicBezTo>
                      <a:cubicBezTo>
                        <a:pt x="1852510" y="298520"/>
                        <a:pt x="1852665" y="299371"/>
                        <a:pt x="1852975" y="300144"/>
                      </a:cubicBezTo>
                      <a:cubicBezTo>
                        <a:pt x="1878567" y="368415"/>
                        <a:pt x="1870680" y="446968"/>
                        <a:pt x="1829702" y="507739"/>
                      </a:cubicBezTo>
                      <a:cubicBezTo>
                        <a:pt x="1791121" y="565186"/>
                        <a:pt x="1724551" y="602066"/>
                        <a:pt x="1655585" y="606009"/>
                      </a:cubicBezTo>
                      <a:close/>
                      <a:moveTo>
                        <a:pt x="1614375" y="811749"/>
                      </a:moveTo>
                      <a:cubicBezTo>
                        <a:pt x="1605793" y="807419"/>
                        <a:pt x="1593113" y="817548"/>
                        <a:pt x="1599762" y="826594"/>
                      </a:cubicBezTo>
                      <a:cubicBezTo>
                        <a:pt x="1542702" y="879401"/>
                        <a:pt x="1460824" y="896566"/>
                        <a:pt x="1385053" y="893009"/>
                      </a:cubicBezTo>
                      <a:cubicBezTo>
                        <a:pt x="1377167" y="892623"/>
                        <a:pt x="1371136" y="902596"/>
                        <a:pt x="1375698" y="909323"/>
                      </a:cubicBezTo>
                      <a:cubicBezTo>
                        <a:pt x="1416830" y="969321"/>
                        <a:pt x="1397346" y="1053132"/>
                        <a:pt x="1347323" y="1101842"/>
                      </a:cubicBezTo>
                      <a:cubicBezTo>
                        <a:pt x="1345621" y="1103543"/>
                        <a:pt x="1343843" y="1105166"/>
                        <a:pt x="1342065" y="1106713"/>
                      </a:cubicBezTo>
                      <a:cubicBezTo>
                        <a:pt x="1336112" y="1105630"/>
                        <a:pt x="1330158" y="1110733"/>
                        <a:pt x="1329385" y="1117073"/>
                      </a:cubicBezTo>
                      <a:cubicBezTo>
                        <a:pt x="1272170" y="1159597"/>
                        <a:pt x="1192921" y="1165705"/>
                        <a:pt x="1124573" y="1151943"/>
                      </a:cubicBezTo>
                      <a:cubicBezTo>
                        <a:pt x="1141196" y="1137485"/>
                        <a:pt x="1155500" y="1120011"/>
                        <a:pt x="1166633" y="1099677"/>
                      </a:cubicBezTo>
                      <a:cubicBezTo>
                        <a:pt x="1206065" y="1027618"/>
                        <a:pt x="1202972" y="936770"/>
                        <a:pt x="1163695" y="865639"/>
                      </a:cubicBezTo>
                      <a:cubicBezTo>
                        <a:pt x="1196091" y="881025"/>
                        <a:pt x="1229646" y="894092"/>
                        <a:pt x="1264671" y="901127"/>
                      </a:cubicBezTo>
                      <a:cubicBezTo>
                        <a:pt x="1303793" y="909014"/>
                        <a:pt x="1344926" y="908627"/>
                        <a:pt x="1381574" y="891308"/>
                      </a:cubicBezTo>
                      <a:cubicBezTo>
                        <a:pt x="1414434" y="875767"/>
                        <a:pt x="1439484" y="847702"/>
                        <a:pt x="1453401" y="814378"/>
                      </a:cubicBezTo>
                      <a:cubicBezTo>
                        <a:pt x="1478606" y="753839"/>
                        <a:pt x="1471184" y="683944"/>
                        <a:pt x="1458118" y="620003"/>
                      </a:cubicBezTo>
                      <a:cubicBezTo>
                        <a:pt x="1481235" y="633921"/>
                        <a:pt x="1507678" y="641343"/>
                        <a:pt x="1535125" y="642503"/>
                      </a:cubicBezTo>
                      <a:cubicBezTo>
                        <a:pt x="1575021" y="644126"/>
                        <a:pt x="1613602" y="632838"/>
                        <a:pt x="1646152" y="611885"/>
                      </a:cubicBezTo>
                      <a:cubicBezTo>
                        <a:pt x="1644528" y="614901"/>
                        <a:pt x="1644296" y="618766"/>
                        <a:pt x="1646152" y="622400"/>
                      </a:cubicBezTo>
                      <a:cubicBezTo>
                        <a:pt x="1677620" y="684254"/>
                        <a:pt x="1658678" y="760875"/>
                        <a:pt x="1614375" y="811749"/>
                      </a:cubicBezTo>
                      <a:close/>
                      <a:moveTo>
                        <a:pt x="1545872" y="1141119"/>
                      </a:moveTo>
                      <a:cubicBezTo>
                        <a:pt x="1485874" y="1169185"/>
                        <a:pt x="1409099" y="1164546"/>
                        <a:pt x="1358611" y="1120398"/>
                      </a:cubicBezTo>
                      <a:cubicBezTo>
                        <a:pt x="1373456" y="1106867"/>
                        <a:pt x="1386213" y="1091018"/>
                        <a:pt x="1396187" y="1072771"/>
                      </a:cubicBezTo>
                      <a:cubicBezTo>
                        <a:pt x="1422474" y="1024757"/>
                        <a:pt x="1428737" y="964373"/>
                        <a:pt x="1404150" y="914967"/>
                      </a:cubicBezTo>
                      <a:cubicBezTo>
                        <a:pt x="1437010" y="915044"/>
                        <a:pt x="1469870" y="911333"/>
                        <a:pt x="1501570" y="902751"/>
                      </a:cubicBezTo>
                      <a:cubicBezTo>
                        <a:pt x="1542238" y="891695"/>
                        <a:pt x="1580974" y="872211"/>
                        <a:pt x="1612055" y="844300"/>
                      </a:cubicBezTo>
                      <a:cubicBezTo>
                        <a:pt x="1632157" y="876231"/>
                        <a:pt x="1644374" y="912802"/>
                        <a:pt x="1647234" y="950610"/>
                      </a:cubicBezTo>
                      <a:cubicBezTo>
                        <a:pt x="1653110" y="1028545"/>
                        <a:pt x="1618782" y="1107022"/>
                        <a:pt x="1545872" y="1141119"/>
                      </a:cubicBezTo>
                      <a:close/>
                    </a:path>
                  </a:pathLst>
                </a:custGeom>
                <a:solidFill>
                  <a:srgbClr val="E5A35C"/>
                </a:solidFill>
                <a:ln w="772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</p:grp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8BC906B5-C746-4219-B188-5FF2471CA619}"/>
                </a:ext>
              </a:extLst>
            </p:cNvPr>
            <p:cNvSpPr/>
            <p:nvPr/>
          </p:nvSpPr>
          <p:spPr>
            <a:xfrm>
              <a:off x="4309208" y="1793131"/>
              <a:ext cx="1297956" cy="869659"/>
            </a:xfrm>
            <a:custGeom>
              <a:avLst/>
              <a:gdLst>
                <a:gd name="connsiteX0" fmla="*/ 1279439 w 1297956"/>
                <a:gd name="connsiteY0" fmla="*/ 734742 h 869659"/>
                <a:gd name="connsiteX1" fmla="*/ 1266990 w 1297956"/>
                <a:gd name="connsiteY1" fmla="*/ 521734 h 869659"/>
                <a:gd name="connsiteX2" fmla="*/ 207132 w 1297956"/>
                <a:gd name="connsiteY2" fmla="*/ 0 h 869659"/>
                <a:gd name="connsiteX3" fmla="*/ 0 w 1297956"/>
                <a:gd name="connsiteY3" fmla="*/ 185715 h 869659"/>
                <a:gd name="connsiteX4" fmla="*/ 471401 w 1297956"/>
                <a:gd name="connsiteY4" fmla="*/ 578020 h 869659"/>
                <a:gd name="connsiteX5" fmla="*/ 1121248 w 1297956"/>
                <a:gd name="connsiteY5" fmla="*/ 869659 h 869659"/>
                <a:gd name="connsiteX6" fmla="*/ 1279439 w 1297956"/>
                <a:gd name="connsiteY6" fmla="*/ 734742 h 869659"/>
                <a:gd name="connsiteX7" fmla="*/ 1279439 w 1297956"/>
                <a:gd name="connsiteY7" fmla="*/ 734742 h 869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97956" h="869659">
                  <a:moveTo>
                    <a:pt x="1279439" y="734742"/>
                  </a:moveTo>
                  <a:cubicBezTo>
                    <a:pt x="1279439" y="734742"/>
                    <a:pt x="1328457" y="594566"/>
                    <a:pt x="1266990" y="521734"/>
                  </a:cubicBezTo>
                  <a:cubicBezTo>
                    <a:pt x="1205524" y="448901"/>
                    <a:pt x="207132" y="0"/>
                    <a:pt x="207132" y="0"/>
                  </a:cubicBezTo>
                  <a:lnTo>
                    <a:pt x="0" y="185715"/>
                  </a:lnTo>
                  <a:cubicBezTo>
                    <a:pt x="0" y="185715"/>
                    <a:pt x="231255" y="435216"/>
                    <a:pt x="471401" y="578020"/>
                  </a:cubicBezTo>
                  <a:cubicBezTo>
                    <a:pt x="761107" y="750282"/>
                    <a:pt x="1121248" y="869659"/>
                    <a:pt x="1121248" y="869659"/>
                  </a:cubicBezTo>
                  <a:lnTo>
                    <a:pt x="1279439" y="734742"/>
                  </a:lnTo>
                  <a:lnTo>
                    <a:pt x="1279439" y="734742"/>
                  </a:lnTo>
                  <a:close/>
                </a:path>
              </a:pathLst>
            </a:custGeom>
            <a:solidFill>
              <a:srgbClr val="C67446"/>
            </a:solidFill>
            <a:ln w="77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FAB2EC3E-6C90-4343-8FE9-0A204A3FE018}"/>
                </a:ext>
              </a:extLst>
            </p:cNvPr>
            <p:cNvSpPr/>
            <p:nvPr/>
          </p:nvSpPr>
          <p:spPr>
            <a:xfrm>
              <a:off x="3774098" y="1172663"/>
              <a:ext cx="787935" cy="806259"/>
            </a:xfrm>
            <a:custGeom>
              <a:avLst/>
              <a:gdLst>
                <a:gd name="connsiteX0" fmla="*/ 535187 w 787935"/>
                <a:gd name="connsiteY0" fmla="*/ 806260 h 806259"/>
                <a:gd name="connsiteX1" fmla="*/ 255300 w 787935"/>
                <a:gd name="connsiteY1" fmla="*/ 469545 h 806259"/>
                <a:gd name="connsiteX2" fmla="*/ 0 w 787935"/>
                <a:gd name="connsiteY2" fmla="*/ 62008 h 806259"/>
                <a:gd name="connsiteX3" fmla="*/ 180225 w 787935"/>
                <a:gd name="connsiteY3" fmla="*/ 0 h 806259"/>
                <a:gd name="connsiteX4" fmla="*/ 555676 w 787935"/>
                <a:gd name="connsiteY4" fmla="*/ 382177 h 806259"/>
                <a:gd name="connsiteX5" fmla="*/ 787936 w 787935"/>
                <a:gd name="connsiteY5" fmla="*/ 644513 h 806259"/>
                <a:gd name="connsiteX6" fmla="*/ 561475 w 787935"/>
                <a:gd name="connsiteY6" fmla="*/ 789327 h 806259"/>
                <a:gd name="connsiteX7" fmla="*/ 535187 w 787935"/>
                <a:gd name="connsiteY7" fmla="*/ 806260 h 806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87935" h="806259">
                  <a:moveTo>
                    <a:pt x="535187" y="806260"/>
                  </a:moveTo>
                  <a:cubicBezTo>
                    <a:pt x="535187" y="806260"/>
                    <a:pt x="364317" y="627658"/>
                    <a:pt x="255300" y="469545"/>
                  </a:cubicBezTo>
                  <a:cubicBezTo>
                    <a:pt x="146283" y="311432"/>
                    <a:pt x="0" y="62008"/>
                    <a:pt x="0" y="62008"/>
                  </a:cubicBezTo>
                  <a:lnTo>
                    <a:pt x="180225" y="0"/>
                  </a:lnTo>
                  <a:cubicBezTo>
                    <a:pt x="180225" y="0"/>
                    <a:pt x="415114" y="247027"/>
                    <a:pt x="555676" y="382177"/>
                  </a:cubicBezTo>
                  <a:cubicBezTo>
                    <a:pt x="693300" y="514621"/>
                    <a:pt x="787936" y="644513"/>
                    <a:pt x="787936" y="644513"/>
                  </a:cubicBezTo>
                  <a:lnTo>
                    <a:pt x="561475" y="789327"/>
                  </a:lnTo>
                  <a:lnTo>
                    <a:pt x="535187" y="806260"/>
                  </a:lnTo>
                  <a:close/>
                </a:path>
              </a:pathLst>
            </a:custGeom>
            <a:solidFill>
              <a:srgbClr val="C67446"/>
            </a:solidFill>
            <a:ln w="77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204FC5DD-4743-4EEE-9ED2-EA7BACCDF7D7}"/>
                </a:ext>
              </a:extLst>
            </p:cNvPr>
            <p:cNvSpPr/>
            <p:nvPr/>
          </p:nvSpPr>
          <p:spPr>
            <a:xfrm>
              <a:off x="3480292" y="590374"/>
              <a:ext cx="541259" cy="759011"/>
            </a:xfrm>
            <a:custGeom>
              <a:avLst/>
              <a:gdLst>
                <a:gd name="connsiteX0" fmla="*/ 461197 w 541259"/>
                <a:gd name="connsiteY0" fmla="*/ 408713 h 759011"/>
                <a:gd name="connsiteX1" fmla="*/ 398029 w 541259"/>
                <a:gd name="connsiteY1" fmla="*/ 259028 h 759011"/>
                <a:gd name="connsiteX2" fmla="*/ 401741 w 541259"/>
                <a:gd name="connsiteY2" fmla="*/ 240704 h 759011"/>
                <a:gd name="connsiteX3" fmla="*/ 345995 w 541259"/>
                <a:gd name="connsiteY3" fmla="*/ 253538 h 759011"/>
                <a:gd name="connsiteX4" fmla="*/ 226231 w 541259"/>
                <a:gd name="connsiteY4" fmla="*/ 82668 h 759011"/>
                <a:gd name="connsiteX5" fmla="*/ 164301 w 541259"/>
                <a:gd name="connsiteY5" fmla="*/ 72617 h 759011"/>
                <a:gd name="connsiteX6" fmla="*/ 63402 w 541259"/>
                <a:gd name="connsiteY6" fmla="*/ 1485 h 759011"/>
                <a:gd name="connsiteX7" fmla="*/ 38042 w 541259"/>
                <a:gd name="connsiteY7" fmla="*/ 35041 h 759011"/>
                <a:gd name="connsiteX8" fmla="*/ 53738 w 541259"/>
                <a:gd name="connsiteY8" fmla="*/ 86920 h 759011"/>
                <a:gd name="connsiteX9" fmla="*/ 2399 w 541259"/>
                <a:gd name="connsiteY9" fmla="*/ 104549 h 759011"/>
                <a:gd name="connsiteX10" fmla="*/ 7193 w 541259"/>
                <a:gd name="connsiteY10" fmla="*/ 142202 h 759011"/>
                <a:gd name="connsiteX11" fmla="*/ 86984 w 541259"/>
                <a:gd name="connsiteY11" fmla="*/ 332865 h 759011"/>
                <a:gd name="connsiteX12" fmla="*/ 220587 w 541259"/>
                <a:gd name="connsiteY12" fmla="*/ 637648 h 759011"/>
                <a:gd name="connsiteX13" fmla="*/ 264967 w 541259"/>
                <a:gd name="connsiteY13" fmla="*/ 706692 h 759011"/>
                <a:gd name="connsiteX14" fmla="*/ 396947 w 541259"/>
                <a:gd name="connsiteY14" fmla="*/ 758881 h 759011"/>
                <a:gd name="connsiteX15" fmla="*/ 461197 w 541259"/>
                <a:gd name="connsiteY15" fmla="*/ 408713 h 759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41259" h="759011">
                  <a:moveTo>
                    <a:pt x="461197" y="408713"/>
                  </a:moveTo>
                  <a:cubicBezTo>
                    <a:pt x="427951" y="361240"/>
                    <a:pt x="387824" y="310753"/>
                    <a:pt x="398029" y="259028"/>
                  </a:cubicBezTo>
                  <a:cubicBezTo>
                    <a:pt x="398648" y="255858"/>
                    <a:pt x="404447" y="243255"/>
                    <a:pt x="401741" y="240704"/>
                  </a:cubicBezTo>
                  <a:cubicBezTo>
                    <a:pt x="378314" y="218050"/>
                    <a:pt x="345995" y="253538"/>
                    <a:pt x="345995" y="253538"/>
                  </a:cubicBezTo>
                  <a:cubicBezTo>
                    <a:pt x="326125" y="215421"/>
                    <a:pt x="249813" y="100837"/>
                    <a:pt x="226231" y="82668"/>
                  </a:cubicBezTo>
                  <a:cubicBezTo>
                    <a:pt x="200485" y="62952"/>
                    <a:pt x="174893" y="79498"/>
                    <a:pt x="164301" y="72617"/>
                  </a:cubicBezTo>
                  <a:cubicBezTo>
                    <a:pt x="155023" y="66586"/>
                    <a:pt x="101751" y="-11658"/>
                    <a:pt x="63402" y="1485"/>
                  </a:cubicBezTo>
                  <a:cubicBezTo>
                    <a:pt x="43068" y="8444"/>
                    <a:pt x="39357" y="18031"/>
                    <a:pt x="38042" y="35041"/>
                  </a:cubicBezTo>
                  <a:cubicBezTo>
                    <a:pt x="36728" y="51973"/>
                    <a:pt x="47166" y="70375"/>
                    <a:pt x="53738" y="86920"/>
                  </a:cubicBezTo>
                  <a:cubicBezTo>
                    <a:pt x="40285" y="78493"/>
                    <a:pt x="7966" y="92642"/>
                    <a:pt x="2399" y="104549"/>
                  </a:cubicBezTo>
                  <a:cubicBezTo>
                    <a:pt x="-3167" y="116455"/>
                    <a:pt x="2013" y="129831"/>
                    <a:pt x="7193" y="142202"/>
                  </a:cubicBezTo>
                  <a:cubicBezTo>
                    <a:pt x="33790" y="205756"/>
                    <a:pt x="60387" y="269311"/>
                    <a:pt x="86984" y="332865"/>
                  </a:cubicBezTo>
                  <a:cubicBezTo>
                    <a:pt x="129663" y="434846"/>
                    <a:pt x="172342" y="536904"/>
                    <a:pt x="220587" y="637648"/>
                  </a:cubicBezTo>
                  <a:cubicBezTo>
                    <a:pt x="232108" y="661694"/>
                    <a:pt x="244246" y="686126"/>
                    <a:pt x="264967" y="706692"/>
                  </a:cubicBezTo>
                  <a:cubicBezTo>
                    <a:pt x="296126" y="737541"/>
                    <a:pt x="346304" y="757412"/>
                    <a:pt x="396947" y="758881"/>
                  </a:cubicBezTo>
                  <a:cubicBezTo>
                    <a:pt x="631449" y="765762"/>
                    <a:pt x="524365" y="499019"/>
                    <a:pt x="461197" y="408713"/>
                  </a:cubicBezTo>
                  <a:close/>
                </a:path>
              </a:pathLst>
            </a:custGeom>
            <a:solidFill>
              <a:srgbClr val="C67446"/>
            </a:solidFill>
            <a:ln w="77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40E8D257-6ECF-40ED-BD9D-E37EB24AD595}"/>
                </a:ext>
              </a:extLst>
            </p:cNvPr>
            <p:cNvSpPr/>
            <p:nvPr/>
          </p:nvSpPr>
          <p:spPr>
            <a:xfrm>
              <a:off x="5727702" y="3837541"/>
              <a:ext cx="1275936" cy="3019143"/>
            </a:xfrm>
            <a:custGeom>
              <a:avLst/>
              <a:gdLst>
                <a:gd name="connsiteX0" fmla="*/ 4290 w 1275936"/>
                <a:gd name="connsiteY0" fmla="*/ 363930 h 3019143"/>
                <a:gd name="connsiteX1" fmla="*/ 191860 w 1275936"/>
                <a:gd name="connsiteY1" fmla="*/ 1571000 h 3019143"/>
                <a:gd name="connsiteX2" fmla="*/ 180650 w 1275936"/>
                <a:gd name="connsiteY2" fmla="*/ 2029953 h 3019143"/>
                <a:gd name="connsiteX3" fmla="*/ 468887 w 1275936"/>
                <a:gd name="connsiteY3" fmla="*/ 2763612 h 3019143"/>
                <a:gd name="connsiteX4" fmla="*/ 436336 w 1275936"/>
                <a:gd name="connsiteY4" fmla="*/ 2930152 h 3019143"/>
                <a:gd name="connsiteX5" fmla="*/ 457521 w 1275936"/>
                <a:gd name="connsiteY5" fmla="*/ 3019144 h 3019143"/>
                <a:gd name="connsiteX6" fmla="*/ 1235560 w 1275936"/>
                <a:gd name="connsiteY6" fmla="*/ 3019144 h 3019143"/>
                <a:gd name="connsiteX7" fmla="*/ 1235560 w 1275936"/>
                <a:gd name="connsiteY7" fmla="*/ 2973682 h 3019143"/>
                <a:gd name="connsiteX8" fmla="*/ 752871 w 1275936"/>
                <a:gd name="connsiteY8" fmla="*/ 2735159 h 3019143"/>
                <a:gd name="connsiteX9" fmla="*/ 543961 w 1275936"/>
                <a:gd name="connsiteY9" fmla="*/ 1724319 h 3019143"/>
                <a:gd name="connsiteX10" fmla="*/ 469196 w 1275936"/>
                <a:gd name="connsiteY10" fmla="*/ 0 h 3019143"/>
                <a:gd name="connsiteX11" fmla="*/ 4290 w 1275936"/>
                <a:gd name="connsiteY11" fmla="*/ 363930 h 3019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75936" h="3019143">
                  <a:moveTo>
                    <a:pt x="4290" y="363930"/>
                  </a:moveTo>
                  <a:cubicBezTo>
                    <a:pt x="-35451" y="710310"/>
                    <a:pt x="214591" y="1491441"/>
                    <a:pt x="191860" y="1571000"/>
                  </a:cubicBezTo>
                  <a:cubicBezTo>
                    <a:pt x="169129" y="1650482"/>
                    <a:pt x="142841" y="1782693"/>
                    <a:pt x="180650" y="2029953"/>
                  </a:cubicBezTo>
                  <a:cubicBezTo>
                    <a:pt x="222091" y="2301180"/>
                    <a:pt x="480252" y="2689774"/>
                    <a:pt x="468887" y="2763612"/>
                  </a:cubicBezTo>
                  <a:cubicBezTo>
                    <a:pt x="457521" y="2837449"/>
                    <a:pt x="439506" y="2865438"/>
                    <a:pt x="436336" y="2930152"/>
                  </a:cubicBezTo>
                  <a:cubicBezTo>
                    <a:pt x="432006" y="3019144"/>
                    <a:pt x="457521" y="3019144"/>
                    <a:pt x="457521" y="3019144"/>
                  </a:cubicBezTo>
                  <a:lnTo>
                    <a:pt x="1235560" y="3019144"/>
                  </a:lnTo>
                  <a:cubicBezTo>
                    <a:pt x="1235560" y="3019144"/>
                    <a:pt x="1326407" y="2985047"/>
                    <a:pt x="1235560" y="2973682"/>
                  </a:cubicBezTo>
                  <a:cubicBezTo>
                    <a:pt x="1144712" y="2962316"/>
                    <a:pt x="781246" y="2757890"/>
                    <a:pt x="752871" y="2735159"/>
                  </a:cubicBezTo>
                  <a:cubicBezTo>
                    <a:pt x="724496" y="2712428"/>
                    <a:pt x="526951" y="1786791"/>
                    <a:pt x="543961" y="1724319"/>
                  </a:cubicBezTo>
                  <a:cubicBezTo>
                    <a:pt x="560971" y="1661848"/>
                    <a:pt x="469196" y="0"/>
                    <a:pt x="469196" y="0"/>
                  </a:cubicBezTo>
                  <a:lnTo>
                    <a:pt x="4290" y="363930"/>
                  </a:lnTo>
                  <a:close/>
                </a:path>
              </a:pathLst>
            </a:custGeom>
            <a:solidFill>
              <a:srgbClr val="9B5938"/>
            </a:solidFill>
            <a:ln w="77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BE6BFAAB-9D98-47CD-A2A4-1EB5A1E64E32}"/>
                </a:ext>
              </a:extLst>
            </p:cNvPr>
            <p:cNvSpPr/>
            <p:nvPr/>
          </p:nvSpPr>
          <p:spPr>
            <a:xfrm>
              <a:off x="5506041" y="3907745"/>
              <a:ext cx="840094" cy="2948862"/>
            </a:xfrm>
            <a:custGeom>
              <a:avLst/>
              <a:gdLst>
                <a:gd name="connsiteX0" fmla="*/ 331797 w 840094"/>
                <a:gd name="connsiteY0" fmla="*/ 0 h 2948862"/>
                <a:gd name="connsiteX1" fmla="*/ 315561 w 840094"/>
                <a:gd name="connsiteY1" fmla="*/ 26288 h 2948862"/>
                <a:gd name="connsiteX2" fmla="*/ 220461 w 840094"/>
                <a:gd name="connsiteY2" fmla="*/ 427485 h 2948862"/>
                <a:gd name="connsiteX3" fmla="*/ 220461 w 840094"/>
                <a:gd name="connsiteY3" fmla="*/ 1500797 h 2948862"/>
                <a:gd name="connsiteX4" fmla="*/ 70234 w 840094"/>
                <a:gd name="connsiteY4" fmla="*/ 1967481 h 2948862"/>
                <a:gd name="connsiteX5" fmla="*/ 33045 w 840094"/>
                <a:gd name="connsiteY5" fmla="*/ 2693331 h 2948862"/>
                <a:gd name="connsiteX6" fmla="*/ 495 w 840094"/>
                <a:gd name="connsiteY6" fmla="*/ 2859871 h 2948862"/>
                <a:gd name="connsiteX7" fmla="*/ 21679 w 840094"/>
                <a:gd name="connsiteY7" fmla="*/ 2948863 h 2948862"/>
                <a:gd name="connsiteX8" fmla="*/ 799718 w 840094"/>
                <a:gd name="connsiteY8" fmla="*/ 2948863 h 2948862"/>
                <a:gd name="connsiteX9" fmla="*/ 799718 w 840094"/>
                <a:gd name="connsiteY9" fmla="*/ 2903400 h 2948862"/>
                <a:gd name="connsiteX10" fmla="*/ 317030 w 840094"/>
                <a:gd name="connsiteY10" fmla="*/ 2664878 h 2948862"/>
                <a:gd name="connsiteX11" fmla="*/ 572562 w 840094"/>
                <a:gd name="connsiteY11" fmla="*/ 1654038 h 2948862"/>
                <a:gd name="connsiteX12" fmla="*/ 720237 w 840094"/>
                <a:gd name="connsiteY12" fmla="*/ 296819 h 2948862"/>
                <a:gd name="connsiteX13" fmla="*/ 331797 w 840094"/>
                <a:gd name="connsiteY13" fmla="*/ 0 h 2948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40094" h="2948862">
                  <a:moveTo>
                    <a:pt x="331797" y="0"/>
                  </a:moveTo>
                  <a:cubicBezTo>
                    <a:pt x="331797" y="0"/>
                    <a:pt x="325457" y="7190"/>
                    <a:pt x="315561" y="26288"/>
                  </a:cubicBezTo>
                  <a:cubicBezTo>
                    <a:pt x="292056" y="71595"/>
                    <a:pt x="248372" y="184014"/>
                    <a:pt x="220461" y="427485"/>
                  </a:cubicBezTo>
                  <a:cubicBezTo>
                    <a:pt x="180720" y="773864"/>
                    <a:pt x="243192" y="1421315"/>
                    <a:pt x="220461" y="1500797"/>
                  </a:cubicBezTo>
                  <a:cubicBezTo>
                    <a:pt x="197730" y="1580278"/>
                    <a:pt x="115155" y="1667801"/>
                    <a:pt x="70234" y="1967481"/>
                  </a:cubicBezTo>
                  <a:cubicBezTo>
                    <a:pt x="33122" y="2214817"/>
                    <a:pt x="44411" y="2619570"/>
                    <a:pt x="33045" y="2693331"/>
                  </a:cubicBezTo>
                  <a:cubicBezTo>
                    <a:pt x="21679" y="2767168"/>
                    <a:pt x="3665" y="2795157"/>
                    <a:pt x="495" y="2859871"/>
                  </a:cubicBezTo>
                  <a:cubicBezTo>
                    <a:pt x="-3835" y="2948863"/>
                    <a:pt x="21679" y="2948863"/>
                    <a:pt x="21679" y="2948863"/>
                  </a:cubicBezTo>
                  <a:lnTo>
                    <a:pt x="799718" y="2948863"/>
                  </a:lnTo>
                  <a:cubicBezTo>
                    <a:pt x="799718" y="2948863"/>
                    <a:pt x="890566" y="2914766"/>
                    <a:pt x="799718" y="2903400"/>
                  </a:cubicBezTo>
                  <a:cubicBezTo>
                    <a:pt x="708871" y="2892035"/>
                    <a:pt x="345405" y="2687609"/>
                    <a:pt x="317030" y="2664878"/>
                  </a:cubicBezTo>
                  <a:cubicBezTo>
                    <a:pt x="288654" y="2642147"/>
                    <a:pt x="555552" y="1716510"/>
                    <a:pt x="572562" y="1654038"/>
                  </a:cubicBezTo>
                  <a:cubicBezTo>
                    <a:pt x="589571" y="1591566"/>
                    <a:pt x="720237" y="296819"/>
                    <a:pt x="720237" y="296819"/>
                  </a:cubicBezTo>
                  <a:lnTo>
                    <a:pt x="331797" y="0"/>
                  </a:lnTo>
                  <a:close/>
                </a:path>
              </a:pathLst>
            </a:custGeom>
            <a:solidFill>
              <a:srgbClr val="C67446"/>
            </a:solidFill>
            <a:ln w="77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DB1A7DB2-3C49-47AE-8D84-0EC7368B9DF8}"/>
                </a:ext>
              </a:extLst>
            </p:cNvPr>
            <p:cNvSpPr/>
            <p:nvPr/>
          </p:nvSpPr>
          <p:spPr>
            <a:xfrm>
              <a:off x="6599524" y="1816480"/>
              <a:ext cx="1297956" cy="996149"/>
            </a:xfrm>
            <a:custGeom>
              <a:avLst/>
              <a:gdLst>
                <a:gd name="connsiteX0" fmla="*/ 18519 w 1297956"/>
                <a:gd name="connsiteY0" fmla="*/ 734742 h 996149"/>
                <a:gd name="connsiteX1" fmla="*/ 30966 w 1297956"/>
                <a:gd name="connsiteY1" fmla="*/ 521734 h 996149"/>
                <a:gd name="connsiteX2" fmla="*/ 1090825 w 1297956"/>
                <a:gd name="connsiteY2" fmla="*/ 0 h 996149"/>
                <a:gd name="connsiteX3" fmla="*/ 1297957 w 1297956"/>
                <a:gd name="connsiteY3" fmla="*/ 185792 h 996149"/>
                <a:gd name="connsiteX4" fmla="*/ 826556 w 1297956"/>
                <a:gd name="connsiteY4" fmla="*/ 578098 h 996149"/>
                <a:gd name="connsiteX5" fmla="*/ 40 w 1297956"/>
                <a:gd name="connsiteY5" fmla="*/ 996150 h 996149"/>
                <a:gd name="connsiteX6" fmla="*/ 18519 w 1297956"/>
                <a:gd name="connsiteY6" fmla="*/ 734742 h 996149"/>
                <a:gd name="connsiteX7" fmla="*/ 18519 w 1297956"/>
                <a:gd name="connsiteY7" fmla="*/ 734742 h 996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97956" h="996149">
                  <a:moveTo>
                    <a:pt x="18519" y="734742"/>
                  </a:moveTo>
                  <a:cubicBezTo>
                    <a:pt x="18519" y="734742"/>
                    <a:pt x="-30501" y="594566"/>
                    <a:pt x="30966" y="521734"/>
                  </a:cubicBezTo>
                  <a:cubicBezTo>
                    <a:pt x="92433" y="448901"/>
                    <a:pt x="1090825" y="0"/>
                    <a:pt x="1090825" y="0"/>
                  </a:cubicBezTo>
                  <a:lnTo>
                    <a:pt x="1297957" y="185792"/>
                  </a:lnTo>
                  <a:cubicBezTo>
                    <a:pt x="1297957" y="185792"/>
                    <a:pt x="1066702" y="435293"/>
                    <a:pt x="826556" y="578098"/>
                  </a:cubicBezTo>
                  <a:cubicBezTo>
                    <a:pt x="536850" y="750359"/>
                    <a:pt x="40" y="996150"/>
                    <a:pt x="40" y="996150"/>
                  </a:cubicBezTo>
                  <a:lnTo>
                    <a:pt x="18519" y="734742"/>
                  </a:lnTo>
                  <a:lnTo>
                    <a:pt x="18519" y="734742"/>
                  </a:lnTo>
                  <a:close/>
                </a:path>
              </a:pathLst>
            </a:custGeom>
            <a:solidFill>
              <a:srgbClr val="C67446"/>
            </a:solidFill>
            <a:ln w="77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1014D8DA-57D6-4986-B56C-259F6D1A3F63}"/>
                </a:ext>
              </a:extLst>
            </p:cNvPr>
            <p:cNvSpPr/>
            <p:nvPr/>
          </p:nvSpPr>
          <p:spPr>
            <a:xfrm>
              <a:off x="7644732" y="1196013"/>
              <a:ext cx="787935" cy="806259"/>
            </a:xfrm>
            <a:custGeom>
              <a:avLst/>
              <a:gdLst>
                <a:gd name="connsiteX0" fmla="*/ 252749 w 787935"/>
                <a:gd name="connsiteY0" fmla="*/ 806260 h 806259"/>
                <a:gd name="connsiteX1" fmla="*/ 532636 w 787935"/>
                <a:gd name="connsiteY1" fmla="*/ 469545 h 806259"/>
                <a:gd name="connsiteX2" fmla="*/ 787935 w 787935"/>
                <a:gd name="connsiteY2" fmla="*/ 62008 h 806259"/>
                <a:gd name="connsiteX3" fmla="*/ 607710 w 787935"/>
                <a:gd name="connsiteY3" fmla="*/ 0 h 806259"/>
                <a:gd name="connsiteX4" fmla="*/ 232259 w 787935"/>
                <a:gd name="connsiteY4" fmla="*/ 382177 h 806259"/>
                <a:gd name="connsiteX5" fmla="*/ 0 w 787935"/>
                <a:gd name="connsiteY5" fmla="*/ 644513 h 806259"/>
                <a:gd name="connsiteX6" fmla="*/ 226461 w 787935"/>
                <a:gd name="connsiteY6" fmla="*/ 789327 h 806259"/>
                <a:gd name="connsiteX7" fmla="*/ 252749 w 787935"/>
                <a:gd name="connsiteY7" fmla="*/ 806260 h 806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87935" h="806259">
                  <a:moveTo>
                    <a:pt x="252749" y="806260"/>
                  </a:moveTo>
                  <a:cubicBezTo>
                    <a:pt x="252749" y="806260"/>
                    <a:pt x="423619" y="627658"/>
                    <a:pt x="532636" y="469545"/>
                  </a:cubicBezTo>
                  <a:cubicBezTo>
                    <a:pt x="641652" y="311432"/>
                    <a:pt x="787935" y="62008"/>
                    <a:pt x="787935" y="62008"/>
                  </a:cubicBezTo>
                  <a:lnTo>
                    <a:pt x="607710" y="0"/>
                  </a:lnTo>
                  <a:cubicBezTo>
                    <a:pt x="607710" y="0"/>
                    <a:pt x="372822" y="247027"/>
                    <a:pt x="232259" y="382177"/>
                  </a:cubicBezTo>
                  <a:cubicBezTo>
                    <a:pt x="94636" y="514621"/>
                    <a:pt x="0" y="644513"/>
                    <a:pt x="0" y="644513"/>
                  </a:cubicBezTo>
                  <a:lnTo>
                    <a:pt x="226461" y="789327"/>
                  </a:lnTo>
                  <a:lnTo>
                    <a:pt x="252749" y="806260"/>
                  </a:lnTo>
                  <a:close/>
                </a:path>
              </a:pathLst>
            </a:custGeom>
            <a:solidFill>
              <a:srgbClr val="C67446"/>
            </a:solidFill>
            <a:ln w="77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D610F8B5-FA96-42F9-8EE6-90E79CE04D00}"/>
                </a:ext>
              </a:extLst>
            </p:cNvPr>
            <p:cNvSpPr/>
            <p:nvPr/>
          </p:nvSpPr>
          <p:spPr>
            <a:xfrm>
              <a:off x="5370400" y="2128144"/>
              <a:ext cx="1395013" cy="1779678"/>
            </a:xfrm>
            <a:custGeom>
              <a:avLst/>
              <a:gdLst>
                <a:gd name="connsiteX0" fmla="*/ 507489 w 1395013"/>
                <a:gd name="connsiteY0" fmla="*/ 0 h 1779678"/>
                <a:gd name="connsiteX1" fmla="*/ 23331 w 1395013"/>
                <a:gd name="connsiteY1" fmla="*/ 284758 h 1779678"/>
                <a:gd name="connsiteX2" fmla="*/ 139538 w 1395013"/>
                <a:gd name="connsiteY2" fmla="*/ 978135 h 1779678"/>
                <a:gd name="connsiteX3" fmla="*/ 323165 w 1395013"/>
                <a:gd name="connsiteY3" fmla="*/ 1779678 h 1779678"/>
                <a:gd name="connsiteX4" fmla="*/ 975719 w 1395013"/>
                <a:gd name="connsiteY4" fmla="*/ 1779678 h 1779678"/>
                <a:gd name="connsiteX5" fmla="*/ 1131049 w 1395013"/>
                <a:gd name="connsiteY5" fmla="*/ 1268459 h 1779678"/>
                <a:gd name="connsiteX6" fmla="*/ 1255683 w 1395013"/>
                <a:gd name="connsiteY6" fmla="*/ 656497 h 1779678"/>
                <a:gd name="connsiteX7" fmla="*/ 1303542 w 1395013"/>
                <a:gd name="connsiteY7" fmla="*/ 439237 h 1779678"/>
                <a:gd name="connsiteX8" fmla="*/ 1346144 w 1395013"/>
                <a:gd name="connsiteY8" fmla="*/ 161979 h 1779678"/>
                <a:gd name="connsiteX9" fmla="*/ 507489 w 1395013"/>
                <a:gd name="connsiteY9" fmla="*/ 0 h 1779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95013" h="1779678">
                  <a:moveTo>
                    <a:pt x="507489" y="0"/>
                  </a:moveTo>
                  <a:cubicBezTo>
                    <a:pt x="507489" y="0"/>
                    <a:pt x="136059" y="99275"/>
                    <a:pt x="23331" y="284758"/>
                  </a:cubicBezTo>
                  <a:cubicBezTo>
                    <a:pt x="-46254" y="399187"/>
                    <a:pt x="53871" y="763503"/>
                    <a:pt x="139538" y="978135"/>
                  </a:cubicBezTo>
                  <a:cubicBezTo>
                    <a:pt x="225205" y="1192689"/>
                    <a:pt x="323165" y="1779678"/>
                    <a:pt x="323165" y="1779678"/>
                  </a:cubicBezTo>
                  <a:lnTo>
                    <a:pt x="975719" y="1779678"/>
                  </a:lnTo>
                  <a:cubicBezTo>
                    <a:pt x="975719" y="1779678"/>
                    <a:pt x="1087983" y="1544326"/>
                    <a:pt x="1131049" y="1268459"/>
                  </a:cubicBezTo>
                  <a:cubicBezTo>
                    <a:pt x="1176820" y="975661"/>
                    <a:pt x="1249343" y="719278"/>
                    <a:pt x="1255683" y="656497"/>
                  </a:cubicBezTo>
                  <a:cubicBezTo>
                    <a:pt x="1268286" y="531940"/>
                    <a:pt x="1303542" y="439237"/>
                    <a:pt x="1303542" y="439237"/>
                  </a:cubicBezTo>
                  <a:cubicBezTo>
                    <a:pt x="1303542" y="439237"/>
                    <a:pt x="1477041" y="212621"/>
                    <a:pt x="1346144" y="161979"/>
                  </a:cubicBezTo>
                  <a:cubicBezTo>
                    <a:pt x="1150300" y="86131"/>
                    <a:pt x="507489" y="0"/>
                    <a:pt x="507489" y="0"/>
                  </a:cubicBezTo>
                  <a:close/>
                </a:path>
              </a:pathLst>
            </a:custGeom>
            <a:solidFill>
              <a:srgbClr val="C67446"/>
            </a:solidFill>
            <a:ln w="77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0A71110C-241B-4AD5-8BFA-9721ED591DEA}"/>
                </a:ext>
              </a:extLst>
            </p:cNvPr>
            <p:cNvSpPr/>
            <p:nvPr/>
          </p:nvSpPr>
          <p:spPr>
            <a:xfrm>
              <a:off x="5354042" y="1746616"/>
              <a:ext cx="121143" cy="113299"/>
            </a:xfrm>
            <a:custGeom>
              <a:avLst/>
              <a:gdLst>
                <a:gd name="connsiteX0" fmla="*/ 66285 w 121143"/>
                <a:gd name="connsiteY0" fmla="*/ 1362 h 113299"/>
                <a:gd name="connsiteX1" fmla="*/ 7833 w 121143"/>
                <a:gd name="connsiteY1" fmla="*/ 39247 h 113299"/>
                <a:gd name="connsiteX2" fmla="*/ 6210 w 121143"/>
                <a:gd name="connsiteY2" fmla="*/ 94451 h 113299"/>
                <a:gd name="connsiteX3" fmla="*/ 57625 w 121143"/>
                <a:gd name="connsiteY3" fmla="*/ 111693 h 113299"/>
                <a:gd name="connsiteX4" fmla="*/ 104789 w 121143"/>
                <a:gd name="connsiteY4" fmla="*/ 79452 h 113299"/>
                <a:gd name="connsiteX5" fmla="*/ 121103 w 121143"/>
                <a:gd name="connsiteY5" fmla="*/ 44582 h 113299"/>
                <a:gd name="connsiteX6" fmla="*/ 74171 w 121143"/>
                <a:gd name="connsiteY6" fmla="*/ 1980 h 113299"/>
                <a:gd name="connsiteX7" fmla="*/ 66285 w 121143"/>
                <a:gd name="connsiteY7" fmla="*/ 1362 h 113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1143" h="113299">
                  <a:moveTo>
                    <a:pt x="66285" y="1362"/>
                  </a:moveTo>
                  <a:cubicBezTo>
                    <a:pt x="41930" y="-5751"/>
                    <a:pt x="18426" y="16207"/>
                    <a:pt x="7833" y="39247"/>
                  </a:cubicBezTo>
                  <a:cubicBezTo>
                    <a:pt x="-207" y="56721"/>
                    <a:pt x="-4073" y="78215"/>
                    <a:pt x="6210" y="94451"/>
                  </a:cubicBezTo>
                  <a:cubicBezTo>
                    <a:pt x="16570" y="110765"/>
                    <a:pt x="38915" y="116409"/>
                    <a:pt x="57625" y="111693"/>
                  </a:cubicBezTo>
                  <a:cubicBezTo>
                    <a:pt x="76336" y="106977"/>
                    <a:pt x="91954" y="93910"/>
                    <a:pt x="104789" y="79452"/>
                  </a:cubicBezTo>
                  <a:cubicBezTo>
                    <a:pt x="113526" y="69632"/>
                    <a:pt x="121799" y="57726"/>
                    <a:pt x="121103" y="44582"/>
                  </a:cubicBezTo>
                  <a:cubicBezTo>
                    <a:pt x="119943" y="22160"/>
                    <a:pt x="95279" y="9712"/>
                    <a:pt x="74171" y="1980"/>
                  </a:cubicBezTo>
                  <a:lnTo>
                    <a:pt x="66285" y="1362"/>
                  </a:lnTo>
                  <a:close/>
                </a:path>
              </a:pathLst>
            </a:custGeom>
            <a:solidFill>
              <a:srgbClr val="FFFFFF">
                <a:alpha val="26000"/>
              </a:srgbClr>
            </a:solidFill>
            <a:ln w="77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0C8864AA-3B85-4040-8EA7-FEBCB60E8FE8}"/>
                </a:ext>
              </a:extLst>
            </p:cNvPr>
            <p:cNvSpPr/>
            <p:nvPr/>
          </p:nvSpPr>
          <p:spPr>
            <a:xfrm>
              <a:off x="5521307" y="2420247"/>
              <a:ext cx="137465" cy="558691"/>
            </a:xfrm>
            <a:custGeom>
              <a:avLst/>
              <a:gdLst>
                <a:gd name="connsiteX0" fmla="*/ 73 w 137465"/>
                <a:gd name="connsiteY0" fmla="*/ 534027 h 558691"/>
                <a:gd name="connsiteX1" fmla="*/ 29377 w 137465"/>
                <a:gd name="connsiteY1" fmla="*/ 0 h 558691"/>
                <a:gd name="connsiteX2" fmla="*/ 75535 w 137465"/>
                <a:gd name="connsiteY2" fmla="*/ 78786 h 558691"/>
                <a:gd name="connsiteX3" fmla="*/ 137466 w 137465"/>
                <a:gd name="connsiteY3" fmla="*/ 154866 h 558691"/>
                <a:gd name="connsiteX4" fmla="*/ 129115 w 137465"/>
                <a:gd name="connsiteY4" fmla="*/ 558691 h 558691"/>
                <a:gd name="connsiteX5" fmla="*/ 73 w 137465"/>
                <a:gd name="connsiteY5" fmla="*/ 534027 h 558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465" h="558691">
                  <a:moveTo>
                    <a:pt x="73" y="534027"/>
                  </a:moveTo>
                  <a:cubicBezTo>
                    <a:pt x="-1705" y="533640"/>
                    <a:pt x="29377" y="0"/>
                    <a:pt x="29377" y="0"/>
                  </a:cubicBezTo>
                  <a:cubicBezTo>
                    <a:pt x="29377" y="0"/>
                    <a:pt x="59066" y="59534"/>
                    <a:pt x="75535" y="78786"/>
                  </a:cubicBezTo>
                  <a:cubicBezTo>
                    <a:pt x="92003" y="98115"/>
                    <a:pt x="137466" y="154866"/>
                    <a:pt x="137466" y="154866"/>
                  </a:cubicBezTo>
                  <a:lnTo>
                    <a:pt x="129115" y="558691"/>
                  </a:lnTo>
                  <a:lnTo>
                    <a:pt x="73" y="534027"/>
                  </a:lnTo>
                  <a:close/>
                </a:path>
              </a:pathLst>
            </a:custGeom>
            <a:solidFill>
              <a:srgbClr val="9DBBF9"/>
            </a:solidFill>
            <a:ln w="77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EDA6F988-4741-46D9-AD80-939F3407CC93}"/>
                </a:ext>
              </a:extLst>
            </p:cNvPr>
            <p:cNvSpPr/>
            <p:nvPr/>
          </p:nvSpPr>
          <p:spPr>
            <a:xfrm>
              <a:off x="8185149" y="613801"/>
              <a:ext cx="541324" cy="759008"/>
            </a:xfrm>
            <a:custGeom>
              <a:avLst/>
              <a:gdLst>
                <a:gd name="connsiteX0" fmla="*/ 80050 w 541324"/>
                <a:gd name="connsiteY0" fmla="*/ 408713 h 759008"/>
                <a:gd name="connsiteX1" fmla="*/ 143295 w 541324"/>
                <a:gd name="connsiteY1" fmla="*/ 259028 h 759008"/>
                <a:gd name="connsiteX2" fmla="*/ 139584 w 541324"/>
                <a:gd name="connsiteY2" fmla="*/ 240704 h 759008"/>
                <a:gd name="connsiteX3" fmla="*/ 195329 w 541324"/>
                <a:gd name="connsiteY3" fmla="*/ 253538 h 759008"/>
                <a:gd name="connsiteX4" fmla="*/ 315094 w 541324"/>
                <a:gd name="connsiteY4" fmla="*/ 82668 h 759008"/>
                <a:gd name="connsiteX5" fmla="*/ 377024 w 541324"/>
                <a:gd name="connsiteY5" fmla="*/ 72617 h 759008"/>
                <a:gd name="connsiteX6" fmla="*/ 477923 w 541324"/>
                <a:gd name="connsiteY6" fmla="*/ 1485 h 759008"/>
                <a:gd name="connsiteX7" fmla="*/ 503282 w 541324"/>
                <a:gd name="connsiteY7" fmla="*/ 35041 h 759008"/>
                <a:gd name="connsiteX8" fmla="*/ 487587 w 541324"/>
                <a:gd name="connsiteY8" fmla="*/ 86920 h 759008"/>
                <a:gd name="connsiteX9" fmla="*/ 538925 w 541324"/>
                <a:gd name="connsiteY9" fmla="*/ 104549 h 759008"/>
                <a:gd name="connsiteX10" fmla="*/ 534132 w 541324"/>
                <a:gd name="connsiteY10" fmla="*/ 142202 h 759008"/>
                <a:gd name="connsiteX11" fmla="*/ 454341 w 541324"/>
                <a:gd name="connsiteY11" fmla="*/ 332865 h 759008"/>
                <a:gd name="connsiteX12" fmla="*/ 320737 w 541324"/>
                <a:gd name="connsiteY12" fmla="*/ 637648 h 759008"/>
                <a:gd name="connsiteX13" fmla="*/ 276358 w 541324"/>
                <a:gd name="connsiteY13" fmla="*/ 706692 h 759008"/>
                <a:gd name="connsiteX14" fmla="*/ 144378 w 541324"/>
                <a:gd name="connsiteY14" fmla="*/ 758881 h 759008"/>
                <a:gd name="connsiteX15" fmla="*/ 80050 w 541324"/>
                <a:gd name="connsiteY15" fmla="*/ 408713 h 7590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41324" h="759008">
                  <a:moveTo>
                    <a:pt x="80050" y="408713"/>
                  </a:moveTo>
                  <a:cubicBezTo>
                    <a:pt x="113296" y="361240"/>
                    <a:pt x="153424" y="310753"/>
                    <a:pt x="143295" y="259028"/>
                  </a:cubicBezTo>
                  <a:cubicBezTo>
                    <a:pt x="142677" y="255858"/>
                    <a:pt x="136878" y="243255"/>
                    <a:pt x="139584" y="240704"/>
                  </a:cubicBezTo>
                  <a:cubicBezTo>
                    <a:pt x="163011" y="218050"/>
                    <a:pt x="195329" y="253538"/>
                    <a:pt x="195329" y="253538"/>
                  </a:cubicBezTo>
                  <a:cubicBezTo>
                    <a:pt x="215200" y="215421"/>
                    <a:pt x="291512" y="100837"/>
                    <a:pt x="315094" y="82668"/>
                  </a:cubicBezTo>
                  <a:cubicBezTo>
                    <a:pt x="340840" y="62952"/>
                    <a:pt x="366432" y="79498"/>
                    <a:pt x="377024" y="72617"/>
                  </a:cubicBezTo>
                  <a:cubicBezTo>
                    <a:pt x="386302" y="66586"/>
                    <a:pt x="439573" y="-11658"/>
                    <a:pt x="477923" y="1485"/>
                  </a:cubicBezTo>
                  <a:cubicBezTo>
                    <a:pt x="498257" y="8444"/>
                    <a:pt x="501968" y="18031"/>
                    <a:pt x="503282" y="35041"/>
                  </a:cubicBezTo>
                  <a:cubicBezTo>
                    <a:pt x="504597" y="51973"/>
                    <a:pt x="494159" y="70375"/>
                    <a:pt x="487587" y="86920"/>
                  </a:cubicBezTo>
                  <a:cubicBezTo>
                    <a:pt x="501040" y="78493"/>
                    <a:pt x="533359" y="92642"/>
                    <a:pt x="538925" y="104549"/>
                  </a:cubicBezTo>
                  <a:cubicBezTo>
                    <a:pt x="544492" y="116455"/>
                    <a:pt x="539312" y="129831"/>
                    <a:pt x="534132" y="142202"/>
                  </a:cubicBezTo>
                  <a:cubicBezTo>
                    <a:pt x="507535" y="205756"/>
                    <a:pt x="480938" y="269311"/>
                    <a:pt x="454341" y="332865"/>
                  </a:cubicBezTo>
                  <a:cubicBezTo>
                    <a:pt x="411662" y="434846"/>
                    <a:pt x="368983" y="536904"/>
                    <a:pt x="320737" y="637648"/>
                  </a:cubicBezTo>
                  <a:cubicBezTo>
                    <a:pt x="309217" y="661694"/>
                    <a:pt x="297079" y="686126"/>
                    <a:pt x="276358" y="706692"/>
                  </a:cubicBezTo>
                  <a:cubicBezTo>
                    <a:pt x="245199" y="737541"/>
                    <a:pt x="195020" y="757412"/>
                    <a:pt x="144378" y="758881"/>
                  </a:cubicBezTo>
                  <a:cubicBezTo>
                    <a:pt x="-90202" y="765685"/>
                    <a:pt x="16883" y="498942"/>
                    <a:pt x="80050" y="408713"/>
                  </a:cubicBezTo>
                  <a:close/>
                </a:path>
              </a:pathLst>
            </a:custGeom>
            <a:solidFill>
              <a:srgbClr val="C67446"/>
            </a:solidFill>
            <a:ln w="77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9C3BE112-F015-4259-835E-FF35C6D6F988}"/>
                </a:ext>
              </a:extLst>
            </p:cNvPr>
            <p:cNvSpPr/>
            <p:nvPr/>
          </p:nvSpPr>
          <p:spPr>
            <a:xfrm>
              <a:off x="5450558" y="2938424"/>
              <a:ext cx="1150258" cy="3369234"/>
            </a:xfrm>
            <a:custGeom>
              <a:avLst/>
              <a:gdLst>
                <a:gd name="connsiteX0" fmla="*/ 0 w 1150258"/>
                <a:gd name="connsiteY0" fmla="*/ 0 h 3369234"/>
                <a:gd name="connsiteX1" fmla="*/ 597272 w 1150258"/>
                <a:gd name="connsiteY1" fmla="*/ 79559 h 3369234"/>
                <a:gd name="connsiteX2" fmla="*/ 1149005 w 1150258"/>
                <a:gd name="connsiteY2" fmla="*/ 0 h 3369234"/>
                <a:gd name="connsiteX3" fmla="*/ 1043390 w 1150258"/>
                <a:gd name="connsiteY3" fmla="*/ 507508 h 3369234"/>
                <a:gd name="connsiteX4" fmla="*/ 915199 w 1150258"/>
                <a:gd name="connsiteY4" fmla="*/ 2088481 h 3369234"/>
                <a:gd name="connsiteX5" fmla="*/ 982233 w 1150258"/>
                <a:gd name="connsiteY5" fmla="*/ 3359956 h 3369234"/>
                <a:gd name="connsiteX6" fmla="*/ 55514 w 1150258"/>
                <a:gd name="connsiteY6" fmla="*/ 3369234 h 3369234"/>
                <a:gd name="connsiteX7" fmla="*/ 30927 w 1150258"/>
                <a:gd name="connsiteY7" fmla="*/ 2870464 h 3369234"/>
                <a:gd name="connsiteX8" fmla="*/ 199864 w 1150258"/>
                <a:gd name="connsiteY8" fmla="*/ 2371693 h 3369234"/>
                <a:gd name="connsiteX9" fmla="*/ 55514 w 1150258"/>
                <a:gd name="connsiteY9" fmla="*/ 1540847 h 3369234"/>
                <a:gd name="connsiteX10" fmla="*/ 184401 w 1150258"/>
                <a:gd name="connsiteY10" fmla="*/ 857057 h 3369234"/>
                <a:gd name="connsiteX11" fmla="*/ 0 w 1150258"/>
                <a:gd name="connsiteY11" fmla="*/ 0 h 3369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50258" h="3369234">
                  <a:moveTo>
                    <a:pt x="0" y="0"/>
                  </a:moveTo>
                  <a:cubicBezTo>
                    <a:pt x="0" y="0"/>
                    <a:pt x="323571" y="79714"/>
                    <a:pt x="597272" y="79559"/>
                  </a:cubicBezTo>
                  <a:cubicBezTo>
                    <a:pt x="870897" y="79405"/>
                    <a:pt x="1149005" y="0"/>
                    <a:pt x="1149005" y="0"/>
                  </a:cubicBezTo>
                  <a:cubicBezTo>
                    <a:pt x="1149005" y="0"/>
                    <a:pt x="1169649" y="60075"/>
                    <a:pt x="1043390" y="507508"/>
                  </a:cubicBezTo>
                  <a:cubicBezTo>
                    <a:pt x="915199" y="961898"/>
                    <a:pt x="904529" y="1833800"/>
                    <a:pt x="915199" y="2088481"/>
                  </a:cubicBezTo>
                  <a:cubicBezTo>
                    <a:pt x="925792" y="2343163"/>
                    <a:pt x="982233" y="3359956"/>
                    <a:pt x="982233" y="3359956"/>
                  </a:cubicBezTo>
                  <a:lnTo>
                    <a:pt x="55514" y="3369234"/>
                  </a:lnTo>
                  <a:cubicBezTo>
                    <a:pt x="55514" y="3369234"/>
                    <a:pt x="8118" y="3093291"/>
                    <a:pt x="30927" y="2870464"/>
                  </a:cubicBezTo>
                  <a:cubicBezTo>
                    <a:pt x="53735" y="2647637"/>
                    <a:pt x="199864" y="2371693"/>
                    <a:pt x="199864" y="2371693"/>
                  </a:cubicBezTo>
                  <a:cubicBezTo>
                    <a:pt x="199864" y="2371693"/>
                    <a:pt x="110331" y="1882587"/>
                    <a:pt x="55514" y="1540847"/>
                  </a:cubicBezTo>
                  <a:cubicBezTo>
                    <a:pt x="696" y="1199029"/>
                    <a:pt x="210998" y="1045787"/>
                    <a:pt x="184401" y="857057"/>
                  </a:cubicBezTo>
                  <a:cubicBezTo>
                    <a:pt x="157881" y="668326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9DBBF9"/>
            </a:solidFill>
            <a:ln w="77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E14E02C7-00C5-44CA-B239-EEECF217DFE0}"/>
                </a:ext>
              </a:extLst>
            </p:cNvPr>
            <p:cNvSpPr/>
            <p:nvPr/>
          </p:nvSpPr>
          <p:spPr>
            <a:xfrm>
              <a:off x="6440677" y="2494317"/>
              <a:ext cx="155716" cy="473178"/>
            </a:xfrm>
            <a:custGeom>
              <a:avLst/>
              <a:gdLst>
                <a:gd name="connsiteX0" fmla="*/ 38117 w 155716"/>
                <a:gd name="connsiteY0" fmla="*/ 473179 h 473178"/>
                <a:gd name="connsiteX1" fmla="*/ 0 w 155716"/>
                <a:gd name="connsiteY1" fmla="*/ 149067 h 473178"/>
                <a:gd name="connsiteX2" fmla="*/ 71595 w 155716"/>
                <a:gd name="connsiteY2" fmla="*/ 91852 h 473178"/>
                <a:gd name="connsiteX3" fmla="*/ 155716 w 155716"/>
                <a:gd name="connsiteY3" fmla="*/ 0 h 473178"/>
                <a:gd name="connsiteX4" fmla="*/ 143191 w 155716"/>
                <a:gd name="connsiteY4" fmla="*/ 448283 h 473178"/>
                <a:gd name="connsiteX5" fmla="*/ 38117 w 155716"/>
                <a:gd name="connsiteY5" fmla="*/ 473179 h 473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5716" h="473178">
                  <a:moveTo>
                    <a:pt x="38117" y="473179"/>
                  </a:moveTo>
                  <a:lnTo>
                    <a:pt x="0" y="149067"/>
                  </a:lnTo>
                  <a:cubicBezTo>
                    <a:pt x="0" y="149067"/>
                    <a:pt x="49483" y="107780"/>
                    <a:pt x="71595" y="91852"/>
                  </a:cubicBezTo>
                  <a:cubicBezTo>
                    <a:pt x="93708" y="75925"/>
                    <a:pt x="155716" y="0"/>
                    <a:pt x="155716" y="0"/>
                  </a:cubicBezTo>
                  <a:lnTo>
                    <a:pt x="143191" y="448283"/>
                  </a:lnTo>
                  <a:lnTo>
                    <a:pt x="38117" y="473179"/>
                  </a:lnTo>
                  <a:close/>
                </a:path>
              </a:pathLst>
            </a:custGeom>
            <a:solidFill>
              <a:srgbClr val="9DBBF9"/>
            </a:solidFill>
            <a:ln w="77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067D32DD-08D1-4CF2-8F99-7DE0E72B6FAA}"/>
                </a:ext>
              </a:extLst>
            </p:cNvPr>
            <p:cNvSpPr/>
            <p:nvPr/>
          </p:nvSpPr>
          <p:spPr>
            <a:xfrm>
              <a:off x="5450558" y="2938424"/>
              <a:ext cx="1149005" cy="213334"/>
            </a:xfrm>
            <a:custGeom>
              <a:avLst/>
              <a:gdLst>
                <a:gd name="connsiteX0" fmla="*/ 0 w 1149005"/>
                <a:gd name="connsiteY0" fmla="*/ 0 h 213334"/>
                <a:gd name="connsiteX1" fmla="*/ 597272 w 1149005"/>
                <a:gd name="connsiteY1" fmla="*/ 66338 h 213334"/>
                <a:gd name="connsiteX2" fmla="*/ 1149005 w 1149005"/>
                <a:gd name="connsiteY2" fmla="*/ 0 h 213334"/>
                <a:gd name="connsiteX3" fmla="*/ 1134779 w 1149005"/>
                <a:gd name="connsiteY3" fmla="*/ 153087 h 213334"/>
                <a:gd name="connsiteX4" fmla="*/ 608870 w 1149005"/>
                <a:gd name="connsiteY4" fmla="*/ 212235 h 213334"/>
                <a:gd name="connsiteX5" fmla="*/ 30927 w 1149005"/>
                <a:gd name="connsiteY5" fmla="*/ 145278 h 213334"/>
                <a:gd name="connsiteX6" fmla="*/ 0 w 1149005"/>
                <a:gd name="connsiteY6" fmla="*/ 0 h 213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49005" h="213334">
                  <a:moveTo>
                    <a:pt x="0" y="0"/>
                  </a:moveTo>
                  <a:cubicBezTo>
                    <a:pt x="0" y="0"/>
                    <a:pt x="372203" y="75848"/>
                    <a:pt x="597272" y="66338"/>
                  </a:cubicBezTo>
                  <a:cubicBezTo>
                    <a:pt x="895561" y="53735"/>
                    <a:pt x="1149005" y="0"/>
                    <a:pt x="1149005" y="0"/>
                  </a:cubicBezTo>
                  <a:lnTo>
                    <a:pt x="1134779" y="153087"/>
                  </a:lnTo>
                  <a:cubicBezTo>
                    <a:pt x="1134779" y="153087"/>
                    <a:pt x="957955" y="200251"/>
                    <a:pt x="608870" y="212235"/>
                  </a:cubicBezTo>
                  <a:cubicBezTo>
                    <a:pt x="281047" y="223446"/>
                    <a:pt x="30927" y="145278"/>
                    <a:pt x="30927" y="145278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9522D"/>
            </a:solidFill>
            <a:ln w="77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grpSp>
          <p:nvGrpSpPr>
            <p:cNvPr id="41" name="Graphic 1">
              <a:extLst>
                <a:ext uri="{FF2B5EF4-FFF2-40B4-BE49-F238E27FC236}">
                  <a16:creationId xmlns:a16="http://schemas.microsoft.com/office/drawing/2014/main" id="{FDB7E1FE-DCE5-48EB-947D-242C215C32D8}"/>
                </a:ext>
              </a:extLst>
            </p:cNvPr>
            <p:cNvGrpSpPr/>
            <p:nvPr/>
          </p:nvGrpSpPr>
          <p:grpSpPr>
            <a:xfrm>
              <a:off x="5350588" y="2093273"/>
              <a:ext cx="1384357" cy="693438"/>
              <a:chOff x="5350588" y="2093273"/>
              <a:chExt cx="1384357" cy="693438"/>
            </a:xfrm>
          </p:grpSpPr>
          <p:sp>
            <p:nvSpPr>
              <p:cNvPr id="42" name="Freeform: Shape 41">
                <a:extLst>
                  <a:ext uri="{FF2B5EF4-FFF2-40B4-BE49-F238E27FC236}">
                    <a16:creationId xmlns:a16="http://schemas.microsoft.com/office/drawing/2014/main" id="{F91370CB-08D5-498B-A0B2-8B0DE0097221}"/>
                  </a:ext>
                </a:extLst>
              </p:cNvPr>
              <p:cNvSpPr/>
              <p:nvPr/>
            </p:nvSpPr>
            <p:spPr>
              <a:xfrm>
                <a:off x="5350588" y="2117634"/>
                <a:ext cx="1384202" cy="669077"/>
              </a:xfrm>
              <a:custGeom>
                <a:avLst/>
                <a:gdLst>
                  <a:gd name="connsiteX0" fmla="*/ 0 w 1384202"/>
                  <a:gd name="connsiteY0" fmla="*/ 73369 h 669077"/>
                  <a:gd name="connsiteX1" fmla="*/ 382718 w 1384202"/>
                  <a:gd name="connsiteY1" fmla="*/ 591004 h 669077"/>
                  <a:gd name="connsiteX2" fmla="*/ 1082049 w 1384202"/>
                  <a:gd name="connsiteY2" fmla="*/ 590773 h 669077"/>
                  <a:gd name="connsiteX3" fmla="*/ 1384203 w 1384202"/>
                  <a:gd name="connsiteY3" fmla="*/ 181457 h 669077"/>
                  <a:gd name="connsiteX4" fmla="*/ 705052 w 1384202"/>
                  <a:gd name="connsiteY4" fmla="*/ 9273 h 669077"/>
                  <a:gd name="connsiteX5" fmla="*/ 0 w 1384202"/>
                  <a:gd name="connsiteY5" fmla="*/ 73369 h 6690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384202" h="669077">
                    <a:moveTo>
                      <a:pt x="0" y="73369"/>
                    </a:moveTo>
                    <a:cubicBezTo>
                      <a:pt x="0" y="73369"/>
                      <a:pt x="82884" y="459102"/>
                      <a:pt x="382718" y="591004"/>
                    </a:cubicBezTo>
                    <a:cubicBezTo>
                      <a:pt x="682553" y="722907"/>
                      <a:pt x="962053" y="663141"/>
                      <a:pt x="1082049" y="590773"/>
                    </a:cubicBezTo>
                    <a:cubicBezTo>
                      <a:pt x="1252378" y="488173"/>
                      <a:pt x="1384203" y="181457"/>
                      <a:pt x="1384203" y="181457"/>
                    </a:cubicBezTo>
                    <a:cubicBezTo>
                      <a:pt x="1384203" y="181457"/>
                      <a:pt x="1153335" y="56900"/>
                      <a:pt x="705052" y="9273"/>
                    </a:cubicBezTo>
                    <a:cubicBezTo>
                      <a:pt x="324267" y="-31086"/>
                      <a:pt x="0" y="73369"/>
                      <a:pt x="0" y="73369"/>
                    </a:cubicBezTo>
                    <a:close/>
                  </a:path>
                </a:pathLst>
              </a:custGeom>
              <a:solidFill>
                <a:srgbClr val="EABB68"/>
              </a:solidFill>
              <a:ln w="772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3" name="Freeform: Shape 42">
                <a:extLst>
                  <a:ext uri="{FF2B5EF4-FFF2-40B4-BE49-F238E27FC236}">
                    <a16:creationId xmlns:a16="http://schemas.microsoft.com/office/drawing/2014/main" id="{5FD2B1D7-3D01-4B12-8AB7-6429D2719BED}"/>
                  </a:ext>
                </a:extLst>
              </p:cNvPr>
              <p:cNvSpPr/>
              <p:nvPr/>
            </p:nvSpPr>
            <p:spPr>
              <a:xfrm>
                <a:off x="5350742" y="2184431"/>
                <a:ext cx="1384202" cy="602203"/>
              </a:xfrm>
              <a:custGeom>
                <a:avLst/>
                <a:gdLst>
                  <a:gd name="connsiteX0" fmla="*/ 1088543 w 1384202"/>
                  <a:gd name="connsiteY0" fmla="*/ 462200 h 602203"/>
                  <a:gd name="connsiteX1" fmla="*/ 389213 w 1384202"/>
                  <a:gd name="connsiteY1" fmla="*/ 462432 h 602203"/>
                  <a:gd name="connsiteX2" fmla="*/ 21881 w 1384202"/>
                  <a:gd name="connsiteY2" fmla="*/ 0 h 602203"/>
                  <a:gd name="connsiteX3" fmla="*/ 0 w 1384202"/>
                  <a:gd name="connsiteY3" fmla="*/ 6495 h 602203"/>
                  <a:gd name="connsiteX4" fmla="*/ 382718 w 1384202"/>
                  <a:gd name="connsiteY4" fmla="*/ 524131 h 602203"/>
                  <a:gd name="connsiteX5" fmla="*/ 1082049 w 1384202"/>
                  <a:gd name="connsiteY5" fmla="*/ 523899 h 602203"/>
                  <a:gd name="connsiteX6" fmla="*/ 1384203 w 1384202"/>
                  <a:gd name="connsiteY6" fmla="*/ 114584 h 602203"/>
                  <a:gd name="connsiteX7" fmla="*/ 1365956 w 1384202"/>
                  <a:gd name="connsiteY7" fmla="*/ 105537 h 602203"/>
                  <a:gd name="connsiteX8" fmla="*/ 1088543 w 1384202"/>
                  <a:gd name="connsiteY8" fmla="*/ 462200 h 6022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84202" h="602203">
                    <a:moveTo>
                      <a:pt x="1088543" y="462200"/>
                    </a:moveTo>
                    <a:cubicBezTo>
                      <a:pt x="968470" y="534568"/>
                      <a:pt x="688970" y="594334"/>
                      <a:pt x="389213" y="462432"/>
                    </a:cubicBezTo>
                    <a:cubicBezTo>
                      <a:pt x="159582" y="361379"/>
                      <a:pt x="57215" y="111491"/>
                      <a:pt x="21881" y="0"/>
                    </a:cubicBezTo>
                    <a:cubicBezTo>
                      <a:pt x="7655" y="4020"/>
                      <a:pt x="0" y="6495"/>
                      <a:pt x="0" y="6495"/>
                    </a:cubicBezTo>
                    <a:cubicBezTo>
                      <a:pt x="0" y="6495"/>
                      <a:pt x="82884" y="392228"/>
                      <a:pt x="382718" y="524131"/>
                    </a:cubicBezTo>
                    <a:cubicBezTo>
                      <a:pt x="682553" y="656033"/>
                      <a:pt x="962053" y="596267"/>
                      <a:pt x="1082049" y="523899"/>
                    </a:cubicBezTo>
                    <a:cubicBezTo>
                      <a:pt x="1252378" y="421299"/>
                      <a:pt x="1384203" y="114584"/>
                      <a:pt x="1384203" y="114584"/>
                    </a:cubicBezTo>
                    <a:cubicBezTo>
                      <a:pt x="1384203" y="114584"/>
                      <a:pt x="1378095" y="111259"/>
                      <a:pt x="1365956" y="105537"/>
                    </a:cubicBezTo>
                    <a:cubicBezTo>
                      <a:pt x="1319875" y="197854"/>
                      <a:pt x="1214802" y="386120"/>
                      <a:pt x="1088543" y="462200"/>
                    </a:cubicBezTo>
                    <a:close/>
                  </a:path>
                </a:pathLst>
              </a:custGeom>
              <a:solidFill>
                <a:srgbClr val="4D65B2"/>
              </a:solidFill>
              <a:ln w="772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4" name="Freeform: Shape 43">
                <a:extLst>
                  <a:ext uri="{FF2B5EF4-FFF2-40B4-BE49-F238E27FC236}">
                    <a16:creationId xmlns:a16="http://schemas.microsoft.com/office/drawing/2014/main" id="{89809517-069A-4036-AA98-84893548CEB2}"/>
                  </a:ext>
                </a:extLst>
              </p:cNvPr>
              <p:cNvSpPr/>
              <p:nvPr/>
            </p:nvSpPr>
            <p:spPr>
              <a:xfrm>
                <a:off x="5475222" y="2093273"/>
                <a:ext cx="1116299" cy="474050"/>
              </a:xfrm>
              <a:custGeom>
                <a:avLst/>
                <a:gdLst>
                  <a:gd name="connsiteX0" fmla="*/ 0 w 1116299"/>
                  <a:gd name="connsiteY0" fmla="*/ 66416 h 474050"/>
                  <a:gd name="connsiteX1" fmla="*/ 321097 w 1116299"/>
                  <a:gd name="connsiteY1" fmla="*/ 416120 h 474050"/>
                  <a:gd name="connsiteX2" fmla="*/ 862856 w 1116299"/>
                  <a:gd name="connsiteY2" fmla="*/ 420991 h 474050"/>
                  <a:gd name="connsiteX3" fmla="*/ 1116300 w 1116299"/>
                  <a:gd name="connsiteY3" fmla="*/ 147135 h 474050"/>
                  <a:gd name="connsiteX4" fmla="*/ 566655 w 1116299"/>
                  <a:gd name="connsiteY4" fmla="*/ 6573 h 474050"/>
                  <a:gd name="connsiteX5" fmla="*/ 0 w 1116299"/>
                  <a:gd name="connsiteY5" fmla="*/ 66416 h 474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16299" h="474050">
                    <a:moveTo>
                      <a:pt x="0" y="66416"/>
                    </a:moveTo>
                    <a:cubicBezTo>
                      <a:pt x="0" y="66416"/>
                      <a:pt x="87909" y="320557"/>
                      <a:pt x="321097" y="416120"/>
                    </a:cubicBezTo>
                    <a:cubicBezTo>
                      <a:pt x="554284" y="511684"/>
                      <a:pt x="770385" y="471325"/>
                      <a:pt x="862856" y="420991"/>
                    </a:cubicBezTo>
                    <a:cubicBezTo>
                      <a:pt x="994062" y="349551"/>
                      <a:pt x="1116300" y="147135"/>
                      <a:pt x="1116300" y="147135"/>
                    </a:cubicBezTo>
                    <a:cubicBezTo>
                      <a:pt x="1116300" y="147135"/>
                      <a:pt x="914194" y="43453"/>
                      <a:pt x="566655" y="6573"/>
                    </a:cubicBezTo>
                    <a:cubicBezTo>
                      <a:pt x="271305" y="-24817"/>
                      <a:pt x="0" y="66416"/>
                      <a:pt x="0" y="66416"/>
                    </a:cubicBezTo>
                    <a:close/>
                  </a:path>
                </a:pathLst>
              </a:custGeom>
              <a:solidFill>
                <a:srgbClr val="C9522D"/>
              </a:solidFill>
              <a:ln w="772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5" name="Freeform: Shape 44">
                <a:extLst>
                  <a:ext uri="{FF2B5EF4-FFF2-40B4-BE49-F238E27FC236}">
                    <a16:creationId xmlns:a16="http://schemas.microsoft.com/office/drawing/2014/main" id="{2E1BC825-0E72-4980-9045-BF9759EE9387}"/>
                  </a:ext>
                </a:extLst>
              </p:cNvPr>
              <p:cNvSpPr/>
              <p:nvPr/>
            </p:nvSpPr>
            <p:spPr>
              <a:xfrm>
                <a:off x="5475222" y="2152267"/>
                <a:ext cx="1116299" cy="415442"/>
              </a:xfrm>
              <a:custGeom>
                <a:avLst/>
                <a:gdLst>
                  <a:gd name="connsiteX0" fmla="*/ 868577 w 1116299"/>
                  <a:gd name="connsiteY0" fmla="*/ 308030 h 415442"/>
                  <a:gd name="connsiteX1" fmla="*/ 326818 w 1116299"/>
                  <a:gd name="connsiteY1" fmla="*/ 303159 h 415442"/>
                  <a:gd name="connsiteX2" fmla="*/ 25669 w 1116299"/>
                  <a:gd name="connsiteY2" fmla="*/ 0 h 415442"/>
                  <a:gd name="connsiteX3" fmla="*/ 0 w 1116299"/>
                  <a:gd name="connsiteY3" fmla="*/ 7809 h 415442"/>
                  <a:gd name="connsiteX4" fmla="*/ 321097 w 1116299"/>
                  <a:gd name="connsiteY4" fmla="*/ 357513 h 415442"/>
                  <a:gd name="connsiteX5" fmla="*/ 862856 w 1116299"/>
                  <a:gd name="connsiteY5" fmla="*/ 362384 h 415442"/>
                  <a:gd name="connsiteX6" fmla="*/ 1116300 w 1116299"/>
                  <a:gd name="connsiteY6" fmla="*/ 88528 h 415442"/>
                  <a:gd name="connsiteX7" fmla="*/ 1093492 w 1116299"/>
                  <a:gd name="connsiteY7" fmla="*/ 77858 h 415442"/>
                  <a:gd name="connsiteX8" fmla="*/ 868577 w 1116299"/>
                  <a:gd name="connsiteY8" fmla="*/ 308030 h 4154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116299" h="415442">
                    <a:moveTo>
                      <a:pt x="868577" y="308030"/>
                    </a:moveTo>
                    <a:cubicBezTo>
                      <a:pt x="776106" y="358363"/>
                      <a:pt x="560006" y="398723"/>
                      <a:pt x="326818" y="303159"/>
                    </a:cubicBezTo>
                    <a:cubicBezTo>
                      <a:pt x="155871" y="233110"/>
                      <a:pt x="63013" y="77935"/>
                      <a:pt x="25669" y="0"/>
                    </a:cubicBezTo>
                    <a:cubicBezTo>
                      <a:pt x="9046" y="4794"/>
                      <a:pt x="0" y="7809"/>
                      <a:pt x="0" y="7809"/>
                    </a:cubicBezTo>
                    <a:cubicBezTo>
                      <a:pt x="0" y="7809"/>
                      <a:pt x="87909" y="261949"/>
                      <a:pt x="321097" y="357513"/>
                    </a:cubicBezTo>
                    <a:cubicBezTo>
                      <a:pt x="554284" y="453077"/>
                      <a:pt x="770385" y="412717"/>
                      <a:pt x="862856" y="362384"/>
                    </a:cubicBezTo>
                    <a:cubicBezTo>
                      <a:pt x="994062" y="290943"/>
                      <a:pt x="1116300" y="88528"/>
                      <a:pt x="1116300" y="88528"/>
                    </a:cubicBezTo>
                    <a:cubicBezTo>
                      <a:pt x="1116300" y="88528"/>
                      <a:pt x="1108491" y="84507"/>
                      <a:pt x="1093492" y="77858"/>
                    </a:cubicBezTo>
                    <a:cubicBezTo>
                      <a:pt x="1049653" y="141490"/>
                      <a:pt x="961357" y="257465"/>
                      <a:pt x="868577" y="308030"/>
                    </a:cubicBezTo>
                    <a:close/>
                  </a:path>
                </a:pathLst>
              </a:custGeom>
              <a:solidFill>
                <a:srgbClr val="4D65B2"/>
              </a:solidFill>
              <a:ln w="772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6" name="Freeform: Shape 45">
                <a:extLst>
                  <a:ext uri="{FF2B5EF4-FFF2-40B4-BE49-F238E27FC236}">
                    <a16:creationId xmlns:a16="http://schemas.microsoft.com/office/drawing/2014/main" id="{4D2DFE2A-6033-4845-A7DF-87CC85F53FC1}"/>
                  </a:ext>
                </a:extLst>
              </p:cNvPr>
              <p:cNvSpPr/>
              <p:nvPr/>
            </p:nvSpPr>
            <p:spPr>
              <a:xfrm>
                <a:off x="5366670" y="2178246"/>
                <a:ext cx="1360079" cy="577092"/>
              </a:xfrm>
              <a:custGeom>
                <a:avLst/>
                <a:gdLst>
                  <a:gd name="connsiteX0" fmla="*/ 0 w 1360079"/>
                  <a:gd name="connsiteY0" fmla="*/ 34793 h 577092"/>
                  <a:gd name="connsiteX1" fmla="*/ 128191 w 1360079"/>
                  <a:gd name="connsiteY1" fmla="*/ 0 h 577092"/>
                  <a:gd name="connsiteX2" fmla="*/ 23272 w 1360079"/>
                  <a:gd name="connsiteY2" fmla="*/ 56209 h 577092"/>
                  <a:gd name="connsiteX3" fmla="*/ 52034 w 1360079"/>
                  <a:gd name="connsiteY3" fmla="*/ 131284 h 577092"/>
                  <a:gd name="connsiteX4" fmla="*/ 159968 w 1360079"/>
                  <a:gd name="connsiteY4" fmla="*/ 86518 h 577092"/>
                  <a:gd name="connsiteX5" fmla="*/ 59766 w 1360079"/>
                  <a:gd name="connsiteY5" fmla="*/ 163370 h 577092"/>
                  <a:gd name="connsiteX6" fmla="*/ 92780 w 1360079"/>
                  <a:gd name="connsiteY6" fmla="*/ 227930 h 577092"/>
                  <a:gd name="connsiteX7" fmla="*/ 216100 w 1360079"/>
                  <a:gd name="connsiteY7" fmla="*/ 148680 h 577092"/>
                  <a:gd name="connsiteX8" fmla="*/ 111336 w 1360079"/>
                  <a:gd name="connsiteY8" fmla="*/ 263805 h 577092"/>
                  <a:gd name="connsiteX9" fmla="*/ 141335 w 1360079"/>
                  <a:gd name="connsiteY9" fmla="*/ 297283 h 577092"/>
                  <a:gd name="connsiteX10" fmla="*/ 269062 w 1360079"/>
                  <a:gd name="connsiteY10" fmla="*/ 210070 h 577092"/>
                  <a:gd name="connsiteX11" fmla="*/ 181153 w 1360079"/>
                  <a:gd name="connsiteY11" fmla="*/ 358054 h 577092"/>
                  <a:gd name="connsiteX12" fmla="*/ 230172 w 1360079"/>
                  <a:gd name="connsiteY12" fmla="*/ 396790 h 577092"/>
                  <a:gd name="connsiteX13" fmla="*/ 373440 w 1360079"/>
                  <a:gd name="connsiteY13" fmla="*/ 303700 h 577092"/>
                  <a:gd name="connsiteX14" fmla="*/ 299216 w 1360079"/>
                  <a:gd name="connsiteY14" fmla="*/ 478977 h 577092"/>
                  <a:gd name="connsiteX15" fmla="*/ 469777 w 1360079"/>
                  <a:gd name="connsiteY15" fmla="*/ 541372 h 577092"/>
                  <a:gd name="connsiteX16" fmla="*/ 623251 w 1360079"/>
                  <a:gd name="connsiteY16" fmla="*/ 563794 h 577092"/>
                  <a:gd name="connsiteX17" fmla="*/ 653404 w 1360079"/>
                  <a:gd name="connsiteY17" fmla="*/ 376146 h 577092"/>
                  <a:gd name="connsiteX18" fmla="*/ 652786 w 1360079"/>
                  <a:gd name="connsiteY18" fmla="*/ 560856 h 577092"/>
                  <a:gd name="connsiteX19" fmla="*/ 742009 w 1360079"/>
                  <a:gd name="connsiteY19" fmla="*/ 564258 h 577092"/>
                  <a:gd name="connsiteX20" fmla="*/ 747963 w 1360079"/>
                  <a:gd name="connsiteY20" fmla="*/ 370966 h 577092"/>
                  <a:gd name="connsiteX21" fmla="*/ 787471 w 1360079"/>
                  <a:gd name="connsiteY21" fmla="*/ 555366 h 577092"/>
                  <a:gd name="connsiteX22" fmla="*/ 886746 w 1360079"/>
                  <a:gd name="connsiteY22" fmla="*/ 544542 h 577092"/>
                  <a:gd name="connsiteX23" fmla="*/ 856129 w 1360079"/>
                  <a:gd name="connsiteY23" fmla="*/ 361069 h 577092"/>
                  <a:gd name="connsiteX24" fmla="*/ 938549 w 1360079"/>
                  <a:gd name="connsiteY24" fmla="*/ 528615 h 577092"/>
                  <a:gd name="connsiteX25" fmla="*/ 999552 w 1360079"/>
                  <a:gd name="connsiteY25" fmla="*/ 502868 h 577092"/>
                  <a:gd name="connsiteX26" fmla="*/ 929270 w 1360079"/>
                  <a:gd name="connsiteY26" fmla="*/ 332153 h 577092"/>
                  <a:gd name="connsiteX27" fmla="*/ 1054910 w 1360079"/>
                  <a:gd name="connsiteY27" fmla="*/ 478359 h 577092"/>
                  <a:gd name="connsiteX28" fmla="*/ 1117769 w 1360079"/>
                  <a:gd name="connsiteY28" fmla="*/ 451453 h 577092"/>
                  <a:gd name="connsiteX29" fmla="*/ 1014551 w 1360079"/>
                  <a:gd name="connsiteY29" fmla="*/ 277103 h 577092"/>
                  <a:gd name="connsiteX30" fmla="*/ 1155886 w 1360079"/>
                  <a:gd name="connsiteY30" fmla="*/ 423464 h 577092"/>
                  <a:gd name="connsiteX31" fmla="*/ 1182019 w 1360079"/>
                  <a:gd name="connsiteY31" fmla="*/ 388053 h 577092"/>
                  <a:gd name="connsiteX32" fmla="*/ 1072693 w 1360079"/>
                  <a:gd name="connsiteY32" fmla="*/ 239837 h 577092"/>
                  <a:gd name="connsiteX33" fmla="*/ 1222301 w 1360079"/>
                  <a:gd name="connsiteY33" fmla="*/ 335555 h 577092"/>
                  <a:gd name="connsiteX34" fmla="*/ 1249671 w 1360079"/>
                  <a:gd name="connsiteY34" fmla="*/ 306638 h 577092"/>
                  <a:gd name="connsiteX35" fmla="*/ 1124650 w 1360079"/>
                  <a:gd name="connsiteY35" fmla="*/ 175818 h 577092"/>
                  <a:gd name="connsiteX36" fmla="*/ 1283072 w 1360079"/>
                  <a:gd name="connsiteY36" fmla="*/ 262181 h 577092"/>
                  <a:gd name="connsiteX37" fmla="*/ 1315004 w 1360079"/>
                  <a:gd name="connsiteY37" fmla="*/ 202183 h 577092"/>
                  <a:gd name="connsiteX38" fmla="*/ 1172123 w 1360079"/>
                  <a:gd name="connsiteY38" fmla="*/ 104532 h 577092"/>
                  <a:gd name="connsiteX39" fmla="*/ 1344462 w 1360079"/>
                  <a:gd name="connsiteY39" fmla="*/ 150304 h 577092"/>
                  <a:gd name="connsiteX40" fmla="*/ 1224775 w 1360079"/>
                  <a:gd name="connsiteY40" fmla="*/ 62317 h 577092"/>
                  <a:gd name="connsiteX41" fmla="*/ 1360080 w 1360079"/>
                  <a:gd name="connsiteY41" fmla="*/ 116903 h 577092"/>
                  <a:gd name="connsiteX42" fmla="*/ 1207998 w 1360079"/>
                  <a:gd name="connsiteY42" fmla="*/ 367951 h 577092"/>
                  <a:gd name="connsiteX43" fmla="*/ 1049576 w 1360079"/>
                  <a:gd name="connsiteY43" fmla="*/ 509982 h 577092"/>
                  <a:gd name="connsiteX44" fmla="*/ 934837 w 1360079"/>
                  <a:gd name="connsiteY44" fmla="*/ 563485 h 577092"/>
                  <a:gd name="connsiteX45" fmla="*/ 746880 w 1360079"/>
                  <a:gd name="connsiteY45" fmla="*/ 577092 h 577092"/>
                  <a:gd name="connsiteX46" fmla="*/ 557299 w 1360079"/>
                  <a:gd name="connsiteY46" fmla="*/ 573768 h 577092"/>
                  <a:gd name="connsiteX47" fmla="*/ 350168 w 1360079"/>
                  <a:gd name="connsiteY47" fmla="*/ 522893 h 577092"/>
                  <a:gd name="connsiteX48" fmla="*/ 228394 w 1360079"/>
                  <a:gd name="connsiteY48" fmla="*/ 416660 h 577092"/>
                  <a:gd name="connsiteX49" fmla="*/ 131671 w 1360079"/>
                  <a:gd name="connsiteY49" fmla="*/ 293417 h 577092"/>
                  <a:gd name="connsiteX50" fmla="*/ 31854 w 1360079"/>
                  <a:gd name="connsiteY50" fmla="*/ 110254 h 577092"/>
                  <a:gd name="connsiteX51" fmla="*/ 0 w 1360079"/>
                  <a:gd name="connsiteY51" fmla="*/ 34793 h 5770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1360079" h="577092">
                    <a:moveTo>
                      <a:pt x="0" y="34793"/>
                    </a:moveTo>
                    <a:cubicBezTo>
                      <a:pt x="12989" y="27679"/>
                      <a:pt x="128191" y="0"/>
                      <a:pt x="128191" y="0"/>
                    </a:cubicBezTo>
                    <a:lnTo>
                      <a:pt x="23272" y="56209"/>
                    </a:lnTo>
                    <a:lnTo>
                      <a:pt x="52034" y="131284"/>
                    </a:lnTo>
                    <a:lnTo>
                      <a:pt x="159968" y="86518"/>
                    </a:lnTo>
                    <a:lnTo>
                      <a:pt x="59766" y="163370"/>
                    </a:lnTo>
                    <a:lnTo>
                      <a:pt x="92780" y="227930"/>
                    </a:lnTo>
                    <a:lnTo>
                      <a:pt x="216100" y="148680"/>
                    </a:lnTo>
                    <a:lnTo>
                      <a:pt x="111336" y="263805"/>
                    </a:lnTo>
                    <a:lnTo>
                      <a:pt x="141335" y="297283"/>
                    </a:lnTo>
                    <a:lnTo>
                      <a:pt x="269062" y="210070"/>
                    </a:lnTo>
                    <a:lnTo>
                      <a:pt x="181153" y="358054"/>
                    </a:lnTo>
                    <a:lnTo>
                      <a:pt x="230172" y="396790"/>
                    </a:lnTo>
                    <a:cubicBezTo>
                      <a:pt x="230172" y="396790"/>
                      <a:pt x="376378" y="304087"/>
                      <a:pt x="373440" y="303700"/>
                    </a:cubicBezTo>
                    <a:cubicBezTo>
                      <a:pt x="370502" y="303314"/>
                      <a:pt x="299216" y="478977"/>
                      <a:pt x="299216" y="478977"/>
                    </a:cubicBezTo>
                    <a:lnTo>
                      <a:pt x="469777" y="541372"/>
                    </a:lnTo>
                    <a:lnTo>
                      <a:pt x="623251" y="563794"/>
                    </a:lnTo>
                    <a:lnTo>
                      <a:pt x="653404" y="376146"/>
                    </a:lnTo>
                    <a:lnTo>
                      <a:pt x="652786" y="560856"/>
                    </a:lnTo>
                    <a:lnTo>
                      <a:pt x="742009" y="564258"/>
                    </a:lnTo>
                    <a:lnTo>
                      <a:pt x="747963" y="370966"/>
                    </a:lnTo>
                    <a:lnTo>
                      <a:pt x="787471" y="555366"/>
                    </a:lnTo>
                    <a:lnTo>
                      <a:pt x="886746" y="544542"/>
                    </a:lnTo>
                    <a:lnTo>
                      <a:pt x="856129" y="361069"/>
                    </a:lnTo>
                    <a:lnTo>
                      <a:pt x="938549" y="528615"/>
                    </a:lnTo>
                    <a:lnTo>
                      <a:pt x="999552" y="502868"/>
                    </a:lnTo>
                    <a:lnTo>
                      <a:pt x="929270" y="332153"/>
                    </a:lnTo>
                    <a:lnTo>
                      <a:pt x="1054910" y="478359"/>
                    </a:lnTo>
                    <a:lnTo>
                      <a:pt x="1117769" y="451453"/>
                    </a:lnTo>
                    <a:lnTo>
                      <a:pt x="1014551" y="277103"/>
                    </a:lnTo>
                    <a:cubicBezTo>
                      <a:pt x="1014551" y="277103"/>
                      <a:pt x="1155422" y="427948"/>
                      <a:pt x="1155886" y="423464"/>
                    </a:cubicBezTo>
                    <a:cubicBezTo>
                      <a:pt x="1156350" y="418902"/>
                      <a:pt x="1182019" y="388053"/>
                      <a:pt x="1182019" y="388053"/>
                    </a:cubicBezTo>
                    <a:lnTo>
                      <a:pt x="1072693" y="239837"/>
                    </a:lnTo>
                    <a:lnTo>
                      <a:pt x="1222301" y="335555"/>
                    </a:lnTo>
                    <a:lnTo>
                      <a:pt x="1249671" y="306638"/>
                    </a:lnTo>
                    <a:lnTo>
                      <a:pt x="1124650" y="175818"/>
                    </a:lnTo>
                    <a:lnTo>
                      <a:pt x="1283072" y="262181"/>
                    </a:lnTo>
                    <a:lnTo>
                      <a:pt x="1315004" y="202183"/>
                    </a:lnTo>
                    <a:lnTo>
                      <a:pt x="1172123" y="104532"/>
                    </a:lnTo>
                    <a:lnTo>
                      <a:pt x="1344462" y="150304"/>
                    </a:lnTo>
                    <a:lnTo>
                      <a:pt x="1224775" y="62317"/>
                    </a:lnTo>
                    <a:lnTo>
                      <a:pt x="1360080" y="116903"/>
                    </a:lnTo>
                    <a:lnTo>
                      <a:pt x="1207998" y="367951"/>
                    </a:lnTo>
                    <a:lnTo>
                      <a:pt x="1049576" y="509982"/>
                    </a:lnTo>
                    <a:lnTo>
                      <a:pt x="934837" y="563485"/>
                    </a:lnTo>
                    <a:lnTo>
                      <a:pt x="746880" y="577092"/>
                    </a:lnTo>
                    <a:lnTo>
                      <a:pt x="557299" y="573768"/>
                    </a:lnTo>
                    <a:lnTo>
                      <a:pt x="350168" y="522893"/>
                    </a:lnTo>
                    <a:lnTo>
                      <a:pt x="228394" y="416660"/>
                    </a:lnTo>
                    <a:lnTo>
                      <a:pt x="131671" y="293417"/>
                    </a:lnTo>
                    <a:lnTo>
                      <a:pt x="31854" y="110254"/>
                    </a:lnTo>
                    <a:lnTo>
                      <a:pt x="0" y="34793"/>
                    </a:lnTo>
                    <a:close/>
                  </a:path>
                </a:pathLst>
              </a:custGeom>
              <a:solidFill>
                <a:srgbClr val="4D65B2"/>
              </a:solidFill>
              <a:ln w="772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B53E735B-4E2E-4D95-99B3-9F8EE1370E2A}"/>
                </a:ext>
              </a:extLst>
            </p:cNvPr>
            <p:cNvSpPr/>
            <p:nvPr/>
          </p:nvSpPr>
          <p:spPr>
            <a:xfrm>
              <a:off x="5650422" y="1423788"/>
              <a:ext cx="462045" cy="1464071"/>
            </a:xfrm>
            <a:custGeom>
              <a:avLst/>
              <a:gdLst>
                <a:gd name="connsiteX0" fmla="*/ 448669 w 462045"/>
                <a:gd name="connsiteY0" fmla="*/ 0 h 1464071"/>
                <a:gd name="connsiteX1" fmla="*/ 462045 w 462045"/>
                <a:gd name="connsiteY1" fmla="*/ 1464071 h 1464071"/>
                <a:gd name="connsiteX2" fmla="*/ 33014 w 462045"/>
                <a:gd name="connsiteY2" fmla="*/ 1464071 h 1464071"/>
                <a:gd name="connsiteX3" fmla="*/ 97265 w 462045"/>
                <a:gd name="connsiteY3" fmla="*/ 516476 h 1464071"/>
                <a:gd name="connsiteX4" fmla="*/ 0 w 462045"/>
                <a:gd name="connsiteY4" fmla="*/ 150690 h 1464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2045" h="1464071">
                  <a:moveTo>
                    <a:pt x="448669" y="0"/>
                  </a:moveTo>
                  <a:lnTo>
                    <a:pt x="462045" y="1464071"/>
                  </a:lnTo>
                  <a:lnTo>
                    <a:pt x="33014" y="1464071"/>
                  </a:lnTo>
                  <a:lnTo>
                    <a:pt x="97265" y="516476"/>
                  </a:lnTo>
                  <a:lnTo>
                    <a:pt x="0" y="150690"/>
                  </a:lnTo>
                  <a:close/>
                </a:path>
              </a:pathLst>
            </a:custGeom>
            <a:solidFill>
              <a:srgbClr val="434156"/>
            </a:solidFill>
            <a:ln w="77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68E04806-3A1F-410F-B3B4-E01C50D10211}"/>
                </a:ext>
              </a:extLst>
            </p:cNvPr>
            <p:cNvSpPr/>
            <p:nvPr/>
          </p:nvSpPr>
          <p:spPr>
            <a:xfrm>
              <a:off x="5220618" y="3679738"/>
              <a:ext cx="201101" cy="462277"/>
            </a:xfrm>
            <a:custGeom>
              <a:avLst/>
              <a:gdLst>
                <a:gd name="connsiteX0" fmla="*/ 0 w 201101"/>
                <a:gd name="connsiteY0" fmla="*/ 280196 h 462277"/>
                <a:gd name="connsiteX1" fmla="*/ 98192 w 201101"/>
                <a:gd name="connsiteY1" fmla="*/ 462277 h 462277"/>
                <a:gd name="connsiteX2" fmla="*/ 201101 w 201101"/>
                <a:gd name="connsiteY2" fmla="*/ 0 h 462277"/>
                <a:gd name="connsiteX3" fmla="*/ 0 w 201101"/>
                <a:gd name="connsiteY3" fmla="*/ 280196 h 46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1101" h="462277">
                  <a:moveTo>
                    <a:pt x="0" y="280196"/>
                  </a:moveTo>
                  <a:cubicBezTo>
                    <a:pt x="0" y="280196"/>
                    <a:pt x="98347" y="461581"/>
                    <a:pt x="98192" y="462277"/>
                  </a:cubicBezTo>
                  <a:cubicBezTo>
                    <a:pt x="98038" y="462973"/>
                    <a:pt x="201101" y="0"/>
                    <a:pt x="201101" y="0"/>
                  </a:cubicBezTo>
                  <a:lnTo>
                    <a:pt x="0" y="280196"/>
                  </a:lnTo>
                  <a:close/>
                </a:path>
              </a:pathLst>
            </a:custGeom>
            <a:solidFill>
              <a:srgbClr val="9DBBF9"/>
            </a:solidFill>
            <a:ln w="77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8E4E7439-8404-4055-9BD8-D5B10C3BFDE2}"/>
                </a:ext>
              </a:extLst>
            </p:cNvPr>
            <p:cNvSpPr/>
            <p:nvPr/>
          </p:nvSpPr>
          <p:spPr>
            <a:xfrm>
              <a:off x="5421719" y="3679738"/>
              <a:ext cx="103836" cy="259320"/>
            </a:xfrm>
            <a:custGeom>
              <a:avLst/>
              <a:gdLst>
                <a:gd name="connsiteX0" fmla="*/ 0 w 103836"/>
                <a:gd name="connsiteY0" fmla="*/ 0 h 259320"/>
                <a:gd name="connsiteX1" fmla="*/ 29999 w 103836"/>
                <a:gd name="connsiteY1" fmla="*/ 259321 h 259320"/>
                <a:gd name="connsiteX2" fmla="*/ 103836 w 103836"/>
                <a:gd name="connsiteY2" fmla="*/ 140639 h 259320"/>
                <a:gd name="connsiteX3" fmla="*/ 0 w 103836"/>
                <a:gd name="connsiteY3" fmla="*/ 0 h 259320"/>
                <a:gd name="connsiteX4" fmla="*/ 29999 w 103836"/>
                <a:gd name="connsiteY4" fmla="*/ 259321 h 259320"/>
                <a:gd name="connsiteX5" fmla="*/ 29999 w 103836"/>
                <a:gd name="connsiteY5" fmla="*/ 259321 h 259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3836" h="259320">
                  <a:moveTo>
                    <a:pt x="0" y="0"/>
                  </a:moveTo>
                  <a:lnTo>
                    <a:pt x="29999" y="259321"/>
                  </a:lnTo>
                  <a:lnTo>
                    <a:pt x="103836" y="140639"/>
                  </a:lnTo>
                  <a:lnTo>
                    <a:pt x="0" y="0"/>
                  </a:lnTo>
                  <a:lnTo>
                    <a:pt x="29999" y="259321"/>
                  </a:lnTo>
                  <a:lnTo>
                    <a:pt x="29999" y="259321"/>
                  </a:lnTo>
                  <a:close/>
                </a:path>
              </a:pathLst>
            </a:custGeom>
            <a:solidFill>
              <a:srgbClr val="9DBBF9"/>
            </a:solidFill>
            <a:ln w="77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9D005C44-8932-4148-83D4-704BAD9A739C}"/>
                </a:ext>
              </a:extLst>
            </p:cNvPr>
            <p:cNvSpPr/>
            <p:nvPr/>
          </p:nvSpPr>
          <p:spPr>
            <a:xfrm>
              <a:off x="6531370" y="3684609"/>
              <a:ext cx="184632" cy="488023"/>
            </a:xfrm>
            <a:custGeom>
              <a:avLst/>
              <a:gdLst>
                <a:gd name="connsiteX0" fmla="*/ 105074 w 184632"/>
                <a:gd name="connsiteY0" fmla="*/ 488024 h 488023"/>
                <a:gd name="connsiteX1" fmla="*/ 0 w 184632"/>
                <a:gd name="connsiteY1" fmla="*/ 233342 h 488023"/>
                <a:gd name="connsiteX2" fmla="*/ 184633 w 184632"/>
                <a:gd name="connsiteY2" fmla="*/ 0 h 4880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4632" h="488023">
                  <a:moveTo>
                    <a:pt x="105074" y="488024"/>
                  </a:moveTo>
                  <a:lnTo>
                    <a:pt x="0" y="233342"/>
                  </a:lnTo>
                  <a:lnTo>
                    <a:pt x="184633" y="0"/>
                  </a:lnTo>
                  <a:close/>
                </a:path>
              </a:pathLst>
            </a:custGeom>
            <a:solidFill>
              <a:srgbClr val="C9522D"/>
            </a:solidFill>
            <a:ln w="77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3C3E3486-D98C-445D-BA9E-81679C88E0FD}"/>
                </a:ext>
              </a:extLst>
            </p:cNvPr>
            <p:cNvSpPr/>
            <p:nvPr/>
          </p:nvSpPr>
          <p:spPr>
            <a:xfrm>
              <a:off x="6716002" y="3684608"/>
              <a:ext cx="359059" cy="914881"/>
            </a:xfrm>
            <a:custGeom>
              <a:avLst/>
              <a:gdLst>
                <a:gd name="connsiteX0" fmla="*/ 0 w 359059"/>
                <a:gd name="connsiteY0" fmla="*/ 1 h 914881"/>
                <a:gd name="connsiteX1" fmla="*/ 359059 w 359059"/>
                <a:gd name="connsiteY1" fmla="*/ 606242 h 914881"/>
                <a:gd name="connsiteX2" fmla="*/ 146902 w 359059"/>
                <a:gd name="connsiteY2" fmla="*/ 914582 h 914881"/>
                <a:gd name="connsiteX3" fmla="*/ 6030 w 359059"/>
                <a:gd name="connsiteY3" fmla="*/ 36959 h 914881"/>
                <a:gd name="connsiteX4" fmla="*/ 0 w 359059"/>
                <a:gd name="connsiteY4" fmla="*/ 1 h 9148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9059" h="914881">
                  <a:moveTo>
                    <a:pt x="0" y="1"/>
                  </a:moveTo>
                  <a:cubicBezTo>
                    <a:pt x="22809" y="-1004"/>
                    <a:pt x="359059" y="606242"/>
                    <a:pt x="359059" y="606242"/>
                  </a:cubicBezTo>
                  <a:cubicBezTo>
                    <a:pt x="359059" y="606242"/>
                    <a:pt x="146361" y="926025"/>
                    <a:pt x="146902" y="914582"/>
                  </a:cubicBezTo>
                  <a:cubicBezTo>
                    <a:pt x="147443" y="904453"/>
                    <a:pt x="33710" y="206746"/>
                    <a:pt x="6030" y="36959"/>
                  </a:cubicBezTo>
                  <a:cubicBezTo>
                    <a:pt x="2165" y="13454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C9522D"/>
            </a:solidFill>
            <a:ln w="77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C66701B3-84D7-4127-8023-1A8F4C5E3365}"/>
                </a:ext>
              </a:extLst>
            </p:cNvPr>
            <p:cNvSpPr/>
            <p:nvPr/>
          </p:nvSpPr>
          <p:spPr>
            <a:xfrm>
              <a:off x="6716002" y="3684609"/>
              <a:ext cx="190972" cy="496065"/>
            </a:xfrm>
            <a:custGeom>
              <a:avLst/>
              <a:gdLst>
                <a:gd name="connsiteX0" fmla="*/ 190973 w 190972"/>
                <a:gd name="connsiteY0" fmla="*/ 307876 h 496065"/>
                <a:gd name="connsiteX1" fmla="*/ 80641 w 190972"/>
                <a:gd name="connsiteY1" fmla="*/ 496064 h 496065"/>
                <a:gd name="connsiteX2" fmla="*/ 0 w 190972"/>
                <a:gd name="connsiteY2" fmla="*/ 0 h 496065"/>
                <a:gd name="connsiteX3" fmla="*/ 190973 w 190972"/>
                <a:gd name="connsiteY3" fmla="*/ 307876 h 496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972" h="496065">
                  <a:moveTo>
                    <a:pt x="190973" y="307876"/>
                  </a:moveTo>
                  <a:cubicBezTo>
                    <a:pt x="190973" y="307876"/>
                    <a:pt x="80487" y="495369"/>
                    <a:pt x="80641" y="496064"/>
                  </a:cubicBezTo>
                  <a:cubicBezTo>
                    <a:pt x="80796" y="496838"/>
                    <a:pt x="0" y="0"/>
                    <a:pt x="0" y="0"/>
                  </a:cubicBezTo>
                  <a:lnTo>
                    <a:pt x="190973" y="307876"/>
                  </a:lnTo>
                  <a:close/>
                </a:path>
              </a:pathLst>
            </a:custGeom>
            <a:solidFill>
              <a:srgbClr val="9DBBF9"/>
            </a:solidFill>
            <a:ln w="77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684ACD28-1F8F-4D9D-82C7-C62EFDB1B362}"/>
                </a:ext>
              </a:extLst>
            </p:cNvPr>
            <p:cNvSpPr/>
            <p:nvPr/>
          </p:nvSpPr>
          <p:spPr>
            <a:xfrm>
              <a:off x="6602115" y="3684609"/>
              <a:ext cx="113887" cy="273778"/>
            </a:xfrm>
            <a:custGeom>
              <a:avLst/>
              <a:gdLst>
                <a:gd name="connsiteX0" fmla="*/ 113888 w 113887"/>
                <a:gd name="connsiteY0" fmla="*/ 0 h 273778"/>
                <a:gd name="connsiteX1" fmla="*/ 69276 w 113887"/>
                <a:gd name="connsiteY1" fmla="*/ 273779 h 273778"/>
                <a:gd name="connsiteX2" fmla="*/ 0 w 113887"/>
                <a:gd name="connsiteY2" fmla="*/ 143964 h 273778"/>
                <a:gd name="connsiteX3" fmla="*/ 113888 w 113887"/>
                <a:gd name="connsiteY3" fmla="*/ 0 h 273778"/>
                <a:gd name="connsiteX4" fmla="*/ 69276 w 113887"/>
                <a:gd name="connsiteY4" fmla="*/ 273779 h 273778"/>
                <a:gd name="connsiteX5" fmla="*/ 69276 w 113887"/>
                <a:gd name="connsiteY5" fmla="*/ 273779 h 273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3887" h="273778">
                  <a:moveTo>
                    <a:pt x="113888" y="0"/>
                  </a:moveTo>
                  <a:lnTo>
                    <a:pt x="69276" y="273779"/>
                  </a:lnTo>
                  <a:lnTo>
                    <a:pt x="0" y="143964"/>
                  </a:lnTo>
                  <a:lnTo>
                    <a:pt x="113888" y="0"/>
                  </a:lnTo>
                  <a:lnTo>
                    <a:pt x="69276" y="273779"/>
                  </a:lnTo>
                  <a:lnTo>
                    <a:pt x="69276" y="273779"/>
                  </a:lnTo>
                  <a:close/>
                </a:path>
              </a:pathLst>
            </a:custGeom>
            <a:solidFill>
              <a:srgbClr val="9DBBF9"/>
            </a:solidFill>
            <a:ln w="77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1C1FF6EE-1603-42B4-98D8-46B77DDE1ADF}"/>
                </a:ext>
              </a:extLst>
            </p:cNvPr>
            <p:cNvSpPr/>
            <p:nvPr/>
          </p:nvSpPr>
          <p:spPr>
            <a:xfrm>
              <a:off x="3034234" y="246254"/>
              <a:ext cx="389542" cy="506734"/>
            </a:xfrm>
            <a:custGeom>
              <a:avLst/>
              <a:gdLst>
                <a:gd name="connsiteX0" fmla="*/ 20 w 389542"/>
                <a:gd name="connsiteY0" fmla="*/ 0 h 506734"/>
                <a:gd name="connsiteX1" fmla="*/ 384130 w 389542"/>
                <a:gd name="connsiteY1" fmla="*/ 506734 h 506734"/>
                <a:gd name="connsiteX2" fmla="*/ 389542 w 389542"/>
                <a:gd name="connsiteY2" fmla="*/ 409315 h 506734"/>
                <a:gd name="connsiteX3" fmla="*/ 20 w 389542"/>
                <a:gd name="connsiteY3" fmla="*/ 0 h 506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9542" h="506734">
                  <a:moveTo>
                    <a:pt x="20" y="0"/>
                  </a:moveTo>
                  <a:cubicBezTo>
                    <a:pt x="-3227" y="22267"/>
                    <a:pt x="384130" y="506734"/>
                    <a:pt x="384130" y="506734"/>
                  </a:cubicBezTo>
                  <a:lnTo>
                    <a:pt x="389542" y="409315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4D65B2"/>
            </a:solidFill>
            <a:ln w="77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953BB1A7-14D2-47EE-9F11-09E25901990B}"/>
                </a:ext>
              </a:extLst>
            </p:cNvPr>
            <p:cNvSpPr/>
            <p:nvPr/>
          </p:nvSpPr>
          <p:spPr>
            <a:xfrm>
              <a:off x="2768361" y="834248"/>
              <a:ext cx="690361" cy="199245"/>
            </a:xfrm>
            <a:custGeom>
              <a:avLst/>
              <a:gdLst>
                <a:gd name="connsiteX0" fmla="*/ 0 w 690361"/>
                <a:gd name="connsiteY0" fmla="*/ 0 h 199245"/>
                <a:gd name="connsiteX1" fmla="*/ 683867 w 690361"/>
                <a:gd name="connsiteY1" fmla="*/ 199245 h 199245"/>
                <a:gd name="connsiteX2" fmla="*/ 690362 w 690361"/>
                <a:gd name="connsiteY2" fmla="*/ 115589 h 199245"/>
                <a:gd name="connsiteX3" fmla="*/ 0 w 690361"/>
                <a:gd name="connsiteY3" fmla="*/ 0 h 199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90361" h="199245">
                  <a:moveTo>
                    <a:pt x="0" y="0"/>
                  </a:moveTo>
                  <a:cubicBezTo>
                    <a:pt x="23891" y="10360"/>
                    <a:pt x="683867" y="199245"/>
                    <a:pt x="683867" y="199245"/>
                  </a:cubicBezTo>
                  <a:lnTo>
                    <a:pt x="690362" y="11558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D65B2"/>
            </a:solidFill>
            <a:ln w="77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F48DF61D-1E04-42D7-B0B9-F610EF1B4D7B}"/>
                </a:ext>
              </a:extLst>
            </p:cNvPr>
            <p:cNvSpPr/>
            <p:nvPr/>
          </p:nvSpPr>
          <p:spPr>
            <a:xfrm>
              <a:off x="2746326" y="1296293"/>
              <a:ext cx="659821" cy="109635"/>
            </a:xfrm>
            <a:custGeom>
              <a:avLst/>
              <a:gdLst>
                <a:gd name="connsiteX0" fmla="*/ 0 w 659821"/>
                <a:gd name="connsiteY0" fmla="*/ 41210 h 109635"/>
                <a:gd name="connsiteX1" fmla="*/ 659822 w 659821"/>
                <a:gd name="connsiteY1" fmla="*/ 0 h 109635"/>
                <a:gd name="connsiteX2" fmla="*/ 659822 w 659821"/>
                <a:gd name="connsiteY2" fmla="*/ 109635 h 109635"/>
                <a:gd name="connsiteX3" fmla="*/ 0 w 659821"/>
                <a:gd name="connsiteY3" fmla="*/ 41210 h 109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59821" h="109635">
                  <a:moveTo>
                    <a:pt x="0" y="41210"/>
                  </a:moveTo>
                  <a:cubicBezTo>
                    <a:pt x="19561" y="39431"/>
                    <a:pt x="659822" y="0"/>
                    <a:pt x="659822" y="0"/>
                  </a:cubicBezTo>
                  <a:lnTo>
                    <a:pt x="659822" y="109635"/>
                  </a:lnTo>
                  <a:lnTo>
                    <a:pt x="0" y="41210"/>
                  </a:lnTo>
                  <a:close/>
                </a:path>
              </a:pathLst>
            </a:custGeom>
            <a:solidFill>
              <a:srgbClr val="4D65B2"/>
            </a:solidFill>
            <a:ln w="77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3A395614-EFCB-4359-B8BC-EF35E68E72AE}"/>
                </a:ext>
              </a:extLst>
            </p:cNvPr>
            <p:cNvSpPr/>
            <p:nvPr/>
          </p:nvSpPr>
          <p:spPr>
            <a:xfrm>
              <a:off x="2826504" y="1831480"/>
              <a:ext cx="737524" cy="143963"/>
            </a:xfrm>
            <a:custGeom>
              <a:avLst/>
              <a:gdLst>
                <a:gd name="connsiteX0" fmla="*/ 0 w 737524"/>
                <a:gd name="connsiteY0" fmla="*/ 143964 h 143963"/>
                <a:gd name="connsiteX1" fmla="*/ 698016 w 737524"/>
                <a:gd name="connsiteY1" fmla="*/ 0 h 143963"/>
                <a:gd name="connsiteX2" fmla="*/ 737525 w 737524"/>
                <a:gd name="connsiteY2" fmla="*/ 99971 h 143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37524" h="143963">
                  <a:moveTo>
                    <a:pt x="0" y="143964"/>
                  </a:moveTo>
                  <a:lnTo>
                    <a:pt x="698016" y="0"/>
                  </a:lnTo>
                  <a:lnTo>
                    <a:pt x="737525" y="99971"/>
                  </a:lnTo>
                  <a:close/>
                </a:path>
              </a:pathLst>
            </a:custGeom>
            <a:solidFill>
              <a:srgbClr val="4D65B2"/>
            </a:solidFill>
            <a:ln w="77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7B5CAB7B-E26C-4E3D-AC82-737FF2BDA4EE}"/>
                </a:ext>
              </a:extLst>
            </p:cNvPr>
            <p:cNvSpPr/>
            <p:nvPr/>
          </p:nvSpPr>
          <p:spPr>
            <a:xfrm>
              <a:off x="2991575" y="2330251"/>
              <a:ext cx="782523" cy="236898"/>
            </a:xfrm>
            <a:custGeom>
              <a:avLst/>
              <a:gdLst>
                <a:gd name="connsiteX0" fmla="*/ 0 w 782523"/>
                <a:gd name="connsiteY0" fmla="*/ 236899 h 236898"/>
                <a:gd name="connsiteX1" fmla="*/ 739071 w 782523"/>
                <a:gd name="connsiteY1" fmla="*/ 0 h 236898"/>
                <a:gd name="connsiteX2" fmla="*/ 782523 w 782523"/>
                <a:gd name="connsiteY2" fmla="*/ 101208 h 236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82523" h="236898">
                  <a:moveTo>
                    <a:pt x="0" y="236899"/>
                  </a:moveTo>
                  <a:lnTo>
                    <a:pt x="739071" y="0"/>
                  </a:lnTo>
                  <a:lnTo>
                    <a:pt x="782523" y="101208"/>
                  </a:lnTo>
                  <a:close/>
                </a:path>
              </a:pathLst>
            </a:custGeom>
            <a:solidFill>
              <a:srgbClr val="4D65B2"/>
            </a:solidFill>
            <a:ln w="77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05F63339-A1AC-4142-9C14-EAF1BE8425BD}"/>
                </a:ext>
              </a:extLst>
            </p:cNvPr>
            <p:cNvSpPr/>
            <p:nvPr/>
          </p:nvSpPr>
          <p:spPr>
            <a:xfrm>
              <a:off x="3828916" y="1212172"/>
              <a:ext cx="365603" cy="320555"/>
            </a:xfrm>
            <a:custGeom>
              <a:avLst/>
              <a:gdLst>
                <a:gd name="connsiteX0" fmla="*/ 0 w 365603"/>
                <a:gd name="connsiteY0" fmla="*/ 138861 h 320555"/>
                <a:gd name="connsiteX1" fmla="*/ 85358 w 365603"/>
                <a:gd name="connsiteY1" fmla="*/ 320556 h 320555"/>
                <a:gd name="connsiteX2" fmla="*/ 365399 w 365603"/>
                <a:gd name="connsiteY2" fmla="*/ 155793 h 320555"/>
                <a:gd name="connsiteX3" fmla="*/ 209606 w 365603"/>
                <a:gd name="connsiteY3" fmla="*/ 0 h 320555"/>
                <a:gd name="connsiteX4" fmla="*/ 0 w 365603"/>
                <a:gd name="connsiteY4" fmla="*/ 138861 h 320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5603" h="320555">
                  <a:moveTo>
                    <a:pt x="0" y="138861"/>
                  </a:moveTo>
                  <a:lnTo>
                    <a:pt x="85358" y="320556"/>
                  </a:lnTo>
                  <a:cubicBezTo>
                    <a:pt x="85358" y="320556"/>
                    <a:pt x="374368" y="155793"/>
                    <a:pt x="365399" y="155793"/>
                  </a:cubicBezTo>
                  <a:cubicBezTo>
                    <a:pt x="356431" y="155793"/>
                    <a:pt x="209606" y="0"/>
                    <a:pt x="209606" y="0"/>
                  </a:cubicBezTo>
                  <a:lnTo>
                    <a:pt x="0" y="138861"/>
                  </a:lnTo>
                  <a:close/>
                </a:path>
              </a:pathLst>
            </a:custGeom>
            <a:solidFill>
              <a:srgbClr val="C9522D"/>
            </a:solidFill>
            <a:ln w="77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27A5BE28-4B17-492E-BED7-05359E720655}"/>
                </a:ext>
              </a:extLst>
            </p:cNvPr>
            <p:cNvSpPr/>
            <p:nvPr/>
          </p:nvSpPr>
          <p:spPr>
            <a:xfrm>
              <a:off x="8010286" y="1242790"/>
              <a:ext cx="373594" cy="321405"/>
            </a:xfrm>
            <a:custGeom>
              <a:avLst/>
              <a:gdLst>
                <a:gd name="connsiteX0" fmla="*/ 138861 w 373594"/>
                <a:gd name="connsiteY0" fmla="*/ 0 h 321405"/>
                <a:gd name="connsiteX1" fmla="*/ 373594 w 373594"/>
                <a:gd name="connsiteY1" fmla="*/ 129970 h 321405"/>
                <a:gd name="connsiteX2" fmla="*/ 256228 w 373594"/>
                <a:gd name="connsiteY2" fmla="*/ 321406 h 321405"/>
                <a:gd name="connsiteX3" fmla="*/ 0 w 373594"/>
                <a:gd name="connsiteY3" fmla="*/ 179066 h 321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3594" h="321405">
                  <a:moveTo>
                    <a:pt x="138861" y="0"/>
                  </a:moveTo>
                  <a:lnTo>
                    <a:pt x="373594" y="129970"/>
                  </a:lnTo>
                  <a:lnTo>
                    <a:pt x="256228" y="321406"/>
                  </a:lnTo>
                  <a:lnTo>
                    <a:pt x="0" y="179066"/>
                  </a:lnTo>
                  <a:close/>
                </a:path>
              </a:pathLst>
            </a:custGeom>
            <a:solidFill>
              <a:srgbClr val="C9522D"/>
            </a:solidFill>
            <a:ln w="77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1D0E8817-A90A-4003-BB6C-7AC5EBCF9A05}"/>
                </a:ext>
              </a:extLst>
            </p:cNvPr>
            <p:cNvSpPr/>
            <p:nvPr/>
          </p:nvSpPr>
          <p:spPr>
            <a:xfrm>
              <a:off x="6003648" y="1517502"/>
              <a:ext cx="492266" cy="799959"/>
            </a:xfrm>
            <a:custGeom>
              <a:avLst/>
              <a:gdLst>
                <a:gd name="connsiteX0" fmla="*/ 103639 w 492266"/>
                <a:gd name="connsiteY0" fmla="*/ 799527 h 799959"/>
                <a:gd name="connsiteX1" fmla="*/ 189538 w 492266"/>
                <a:gd name="connsiteY1" fmla="*/ 792259 h 799959"/>
                <a:gd name="connsiteX2" fmla="*/ 252010 w 492266"/>
                <a:gd name="connsiteY2" fmla="*/ 759322 h 799959"/>
                <a:gd name="connsiteX3" fmla="*/ 267241 w 492266"/>
                <a:gd name="connsiteY3" fmla="*/ 547784 h 799959"/>
                <a:gd name="connsiteX4" fmla="*/ 457441 w 492266"/>
                <a:gd name="connsiteY4" fmla="*/ 547784 h 799959"/>
                <a:gd name="connsiteX5" fmla="*/ 483806 w 492266"/>
                <a:gd name="connsiteY5" fmla="*/ 15148 h 799959"/>
                <a:gd name="connsiteX6" fmla="*/ 96603 w 492266"/>
                <a:gd name="connsiteY6" fmla="*/ 29684 h 799959"/>
                <a:gd name="connsiteX7" fmla="*/ 77042 w 492266"/>
                <a:gd name="connsiteY7" fmla="*/ 177900 h 799959"/>
                <a:gd name="connsiteX8" fmla="*/ 4287 w 492266"/>
                <a:gd name="connsiteY8" fmla="*/ 200863 h 799959"/>
                <a:gd name="connsiteX9" fmla="*/ 99618 w 492266"/>
                <a:gd name="connsiteY9" fmla="*/ 355110 h 799959"/>
                <a:gd name="connsiteX10" fmla="*/ 103639 w 492266"/>
                <a:gd name="connsiteY10" fmla="*/ 799527 h 799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92266" h="799959">
                  <a:moveTo>
                    <a:pt x="103639" y="799527"/>
                  </a:moveTo>
                  <a:cubicBezTo>
                    <a:pt x="103639" y="799527"/>
                    <a:pt x="138818" y="802620"/>
                    <a:pt x="189538" y="792259"/>
                  </a:cubicBezTo>
                  <a:cubicBezTo>
                    <a:pt x="240258" y="781899"/>
                    <a:pt x="252010" y="759322"/>
                    <a:pt x="252010" y="759322"/>
                  </a:cubicBezTo>
                  <a:lnTo>
                    <a:pt x="267241" y="547784"/>
                  </a:lnTo>
                  <a:cubicBezTo>
                    <a:pt x="267241" y="547784"/>
                    <a:pt x="439735" y="562551"/>
                    <a:pt x="457441" y="547784"/>
                  </a:cubicBezTo>
                  <a:cubicBezTo>
                    <a:pt x="475223" y="533016"/>
                    <a:pt x="507697" y="56358"/>
                    <a:pt x="483806" y="15148"/>
                  </a:cubicBezTo>
                  <a:cubicBezTo>
                    <a:pt x="459992" y="-25984"/>
                    <a:pt x="104180" y="29684"/>
                    <a:pt x="96603" y="29684"/>
                  </a:cubicBezTo>
                  <a:cubicBezTo>
                    <a:pt x="89026" y="29684"/>
                    <a:pt x="77042" y="177900"/>
                    <a:pt x="77042" y="177900"/>
                  </a:cubicBezTo>
                  <a:cubicBezTo>
                    <a:pt x="77042" y="177900"/>
                    <a:pt x="15652" y="167540"/>
                    <a:pt x="4287" y="200863"/>
                  </a:cubicBezTo>
                  <a:cubicBezTo>
                    <a:pt x="-24320" y="284443"/>
                    <a:pt x="99618" y="355110"/>
                    <a:pt x="99618" y="355110"/>
                  </a:cubicBezTo>
                  <a:lnTo>
                    <a:pt x="103639" y="799527"/>
                  </a:lnTo>
                  <a:close/>
                </a:path>
              </a:pathLst>
            </a:custGeom>
            <a:solidFill>
              <a:srgbClr val="C67446"/>
            </a:solidFill>
            <a:ln w="77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7CC1A2F6-27C6-41BC-B42D-421BA2E82BBB}"/>
                </a:ext>
              </a:extLst>
            </p:cNvPr>
            <p:cNvSpPr/>
            <p:nvPr/>
          </p:nvSpPr>
          <p:spPr>
            <a:xfrm>
              <a:off x="6186460" y="1669630"/>
              <a:ext cx="239686" cy="84428"/>
            </a:xfrm>
            <a:custGeom>
              <a:avLst/>
              <a:gdLst>
                <a:gd name="connsiteX0" fmla="*/ 75616 w 239686"/>
                <a:gd name="connsiteY0" fmla="*/ 74405 h 84428"/>
                <a:gd name="connsiteX1" fmla="*/ 127263 w 239686"/>
                <a:gd name="connsiteY1" fmla="*/ 84147 h 84428"/>
                <a:gd name="connsiteX2" fmla="*/ 193292 w 239686"/>
                <a:gd name="connsiteY2" fmla="*/ 76183 h 84428"/>
                <a:gd name="connsiteX3" fmla="*/ 233729 w 239686"/>
                <a:gd name="connsiteY3" fmla="*/ 57550 h 84428"/>
                <a:gd name="connsiteX4" fmla="*/ 239605 w 239686"/>
                <a:gd name="connsiteY4" fmla="*/ 47808 h 84428"/>
                <a:gd name="connsiteX5" fmla="*/ 224760 w 239686"/>
                <a:gd name="connsiteY5" fmla="*/ 30334 h 84428"/>
                <a:gd name="connsiteX6" fmla="*/ 179916 w 239686"/>
                <a:gd name="connsiteY6" fmla="*/ 9923 h 84428"/>
                <a:gd name="connsiteX7" fmla="*/ 145587 w 239686"/>
                <a:gd name="connsiteY7" fmla="*/ 103 h 84428"/>
                <a:gd name="connsiteX8" fmla="*/ 97187 w 239686"/>
                <a:gd name="connsiteY8" fmla="*/ 11933 h 84428"/>
                <a:gd name="connsiteX9" fmla="*/ 42215 w 239686"/>
                <a:gd name="connsiteY9" fmla="*/ 34432 h 84428"/>
                <a:gd name="connsiteX10" fmla="*/ 0 w 239686"/>
                <a:gd name="connsiteY10" fmla="*/ 54921 h 84428"/>
                <a:gd name="connsiteX11" fmla="*/ 75616 w 239686"/>
                <a:gd name="connsiteY11" fmla="*/ 74405 h 84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9686" h="84428">
                  <a:moveTo>
                    <a:pt x="75616" y="74405"/>
                  </a:moveTo>
                  <a:cubicBezTo>
                    <a:pt x="92625" y="78735"/>
                    <a:pt x="109713" y="83064"/>
                    <a:pt x="127263" y="84147"/>
                  </a:cubicBezTo>
                  <a:cubicBezTo>
                    <a:pt x="149453" y="85538"/>
                    <a:pt x="171721" y="81595"/>
                    <a:pt x="193292" y="76183"/>
                  </a:cubicBezTo>
                  <a:cubicBezTo>
                    <a:pt x="207827" y="72549"/>
                    <a:pt x="222827" y="67833"/>
                    <a:pt x="233729" y="57550"/>
                  </a:cubicBezTo>
                  <a:cubicBezTo>
                    <a:pt x="236512" y="54921"/>
                    <a:pt x="239141" y="51674"/>
                    <a:pt x="239605" y="47808"/>
                  </a:cubicBezTo>
                  <a:cubicBezTo>
                    <a:pt x="240610" y="39690"/>
                    <a:pt x="232105" y="33968"/>
                    <a:pt x="224760" y="30334"/>
                  </a:cubicBezTo>
                  <a:cubicBezTo>
                    <a:pt x="209992" y="23066"/>
                    <a:pt x="195070" y="16340"/>
                    <a:pt x="179916" y="9923"/>
                  </a:cubicBezTo>
                  <a:cubicBezTo>
                    <a:pt x="168860" y="5284"/>
                    <a:pt x="157494" y="799"/>
                    <a:pt x="145587" y="103"/>
                  </a:cubicBezTo>
                  <a:cubicBezTo>
                    <a:pt x="128887" y="-902"/>
                    <a:pt x="112728" y="5593"/>
                    <a:pt x="97187" y="11933"/>
                  </a:cubicBezTo>
                  <a:cubicBezTo>
                    <a:pt x="78863" y="19433"/>
                    <a:pt x="60539" y="26932"/>
                    <a:pt x="42215" y="34432"/>
                  </a:cubicBezTo>
                  <a:cubicBezTo>
                    <a:pt x="31468" y="38839"/>
                    <a:pt x="4639" y="44251"/>
                    <a:pt x="0" y="54921"/>
                  </a:cubicBezTo>
                  <a:cubicBezTo>
                    <a:pt x="24819" y="62421"/>
                    <a:pt x="50410" y="67988"/>
                    <a:pt x="75616" y="74405"/>
                  </a:cubicBezTo>
                  <a:close/>
                </a:path>
              </a:pathLst>
            </a:custGeom>
            <a:solidFill>
              <a:srgbClr val="FFFFFF"/>
            </a:solidFill>
            <a:ln w="77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EADDE502-15E5-43BE-A05C-8A6F4BA5D56F}"/>
                </a:ext>
              </a:extLst>
            </p:cNvPr>
            <p:cNvSpPr/>
            <p:nvPr/>
          </p:nvSpPr>
          <p:spPr>
            <a:xfrm>
              <a:off x="6065596" y="1243254"/>
              <a:ext cx="430747" cy="384771"/>
            </a:xfrm>
            <a:custGeom>
              <a:avLst/>
              <a:gdLst>
                <a:gd name="connsiteX0" fmla="*/ 145528 w 430747"/>
                <a:gd name="connsiteY0" fmla="*/ 0 h 384771"/>
                <a:gd name="connsiteX1" fmla="*/ 351654 w 430747"/>
                <a:gd name="connsiteY1" fmla="*/ 61312 h 384771"/>
                <a:gd name="connsiteX2" fmla="*/ 430285 w 430747"/>
                <a:gd name="connsiteY2" fmla="*/ 355967 h 384771"/>
                <a:gd name="connsiteX3" fmla="*/ 2337 w 430747"/>
                <a:gd name="connsiteY3" fmla="*/ 383491 h 384771"/>
                <a:gd name="connsiteX4" fmla="*/ 2337 w 430747"/>
                <a:gd name="connsiteY4" fmla="*/ 107780 h 384771"/>
                <a:gd name="connsiteX5" fmla="*/ 145528 w 430747"/>
                <a:gd name="connsiteY5" fmla="*/ 0 h 384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30747" h="384771">
                  <a:moveTo>
                    <a:pt x="145528" y="0"/>
                  </a:moveTo>
                  <a:cubicBezTo>
                    <a:pt x="145528" y="0"/>
                    <a:pt x="302558" y="11675"/>
                    <a:pt x="351654" y="61312"/>
                  </a:cubicBezTo>
                  <a:cubicBezTo>
                    <a:pt x="441651" y="152159"/>
                    <a:pt x="430285" y="355967"/>
                    <a:pt x="430285" y="355967"/>
                  </a:cubicBezTo>
                  <a:cubicBezTo>
                    <a:pt x="430285" y="355967"/>
                    <a:pt x="7594" y="391919"/>
                    <a:pt x="2337" y="383491"/>
                  </a:cubicBezTo>
                  <a:cubicBezTo>
                    <a:pt x="-2921" y="375064"/>
                    <a:pt x="2337" y="107780"/>
                    <a:pt x="2337" y="107780"/>
                  </a:cubicBezTo>
                  <a:lnTo>
                    <a:pt x="145528" y="0"/>
                  </a:lnTo>
                  <a:close/>
                </a:path>
              </a:pathLst>
            </a:custGeom>
            <a:solidFill>
              <a:srgbClr val="434156"/>
            </a:solidFill>
            <a:ln w="77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928B05D2-92A8-4E23-A9FD-4A0F4D277225}"/>
                </a:ext>
              </a:extLst>
            </p:cNvPr>
            <p:cNvSpPr/>
            <p:nvPr/>
          </p:nvSpPr>
          <p:spPr>
            <a:xfrm>
              <a:off x="6451115" y="1608653"/>
              <a:ext cx="102463" cy="233342"/>
            </a:xfrm>
            <a:custGeom>
              <a:avLst/>
              <a:gdLst>
                <a:gd name="connsiteX0" fmla="*/ 44535 w 102463"/>
                <a:gd name="connsiteY0" fmla="*/ 0 h 233342"/>
                <a:gd name="connsiteX1" fmla="*/ 67498 w 102463"/>
                <a:gd name="connsiteY1" fmla="*/ 124093 h 233342"/>
                <a:gd name="connsiteX2" fmla="*/ 101981 w 102463"/>
                <a:gd name="connsiteY2" fmla="*/ 214168 h 233342"/>
                <a:gd name="connsiteX3" fmla="*/ 23659 w 102463"/>
                <a:gd name="connsiteY3" fmla="*/ 233342 h 233342"/>
                <a:gd name="connsiteX4" fmla="*/ 0 w 102463"/>
                <a:gd name="connsiteY4" fmla="*/ 87136 h 233342"/>
                <a:gd name="connsiteX5" fmla="*/ 44535 w 102463"/>
                <a:gd name="connsiteY5" fmla="*/ 0 h 233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2463" h="233342">
                  <a:moveTo>
                    <a:pt x="44535" y="0"/>
                  </a:moveTo>
                  <a:cubicBezTo>
                    <a:pt x="44535" y="0"/>
                    <a:pt x="40437" y="57601"/>
                    <a:pt x="67498" y="124093"/>
                  </a:cubicBezTo>
                  <a:cubicBezTo>
                    <a:pt x="94559" y="190586"/>
                    <a:pt x="104919" y="209761"/>
                    <a:pt x="101981" y="214168"/>
                  </a:cubicBezTo>
                  <a:cubicBezTo>
                    <a:pt x="99043" y="218575"/>
                    <a:pt x="23659" y="233342"/>
                    <a:pt x="23659" y="233342"/>
                  </a:cubicBezTo>
                  <a:lnTo>
                    <a:pt x="0" y="87136"/>
                  </a:lnTo>
                  <a:lnTo>
                    <a:pt x="44535" y="0"/>
                  </a:lnTo>
                  <a:close/>
                </a:path>
              </a:pathLst>
            </a:custGeom>
            <a:solidFill>
              <a:srgbClr val="C67446"/>
            </a:solidFill>
            <a:ln w="77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FA980CD6-8006-47C9-820A-E003547BF64D}"/>
                </a:ext>
              </a:extLst>
            </p:cNvPr>
            <p:cNvSpPr/>
            <p:nvPr/>
          </p:nvSpPr>
          <p:spPr>
            <a:xfrm>
              <a:off x="5618104" y="1385545"/>
              <a:ext cx="865484" cy="60974"/>
            </a:xfrm>
            <a:custGeom>
              <a:avLst/>
              <a:gdLst>
                <a:gd name="connsiteX0" fmla="*/ 87136 w 865484"/>
                <a:gd name="connsiteY0" fmla="*/ 512 h 60974"/>
                <a:gd name="connsiteX1" fmla="*/ 850949 w 865484"/>
                <a:gd name="connsiteY1" fmla="*/ 7703 h 60974"/>
                <a:gd name="connsiteX2" fmla="*/ 865484 w 865484"/>
                <a:gd name="connsiteY2" fmla="*/ 60974 h 60974"/>
                <a:gd name="connsiteX3" fmla="*/ 0 w 865484"/>
                <a:gd name="connsiteY3" fmla="*/ 50072 h 60974"/>
                <a:gd name="connsiteX4" fmla="*/ 87136 w 865484"/>
                <a:gd name="connsiteY4" fmla="*/ 512 h 60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484" h="60974">
                  <a:moveTo>
                    <a:pt x="87136" y="512"/>
                  </a:moveTo>
                  <a:cubicBezTo>
                    <a:pt x="92626" y="-2348"/>
                    <a:pt x="850949" y="7703"/>
                    <a:pt x="850949" y="7703"/>
                  </a:cubicBezTo>
                  <a:lnTo>
                    <a:pt x="865484" y="60974"/>
                  </a:lnTo>
                  <a:lnTo>
                    <a:pt x="0" y="50072"/>
                  </a:lnTo>
                  <a:lnTo>
                    <a:pt x="87136" y="512"/>
                  </a:lnTo>
                  <a:close/>
                </a:path>
              </a:pathLst>
            </a:custGeom>
            <a:solidFill>
              <a:srgbClr val="C9522D"/>
            </a:solidFill>
            <a:ln w="77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1336B908-B8F8-48C4-9E0F-13D23EF4B0DA}"/>
                </a:ext>
              </a:extLst>
            </p:cNvPr>
            <p:cNvSpPr/>
            <p:nvPr/>
          </p:nvSpPr>
          <p:spPr>
            <a:xfrm>
              <a:off x="5490728" y="1353793"/>
              <a:ext cx="486826" cy="376673"/>
            </a:xfrm>
            <a:custGeom>
              <a:avLst/>
              <a:gdLst>
                <a:gd name="connsiteX0" fmla="*/ 202682 w 486826"/>
                <a:gd name="connsiteY0" fmla="*/ 95355 h 376673"/>
                <a:gd name="connsiteX1" fmla="*/ 16504 w 486826"/>
                <a:gd name="connsiteY1" fmla="*/ 275658 h 376673"/>
                <a:gd name="connsiteX2" fmla="*/ 35 w 486826"/>
                <a:gd name="connsiteY2" fmla="*/ 325991 h 376673"/>
                <a:gd name="connsiteX3" fmla="*/ 22534 w 486826"/>
                <a:gd name="connsiteY3" fmla="*/ 371608 h 376673"/>
                <a:gd name="connsiteX4" fmla="*/ 80599 w 486826"/>
                <a:gd name="connsiteY4" fmla="*/ 362175 h 376673"/>
                <a:gd name="connsiteX5" fmla="*/ 118407 w 486826"/>
                <a:gd name="connsiteY5" fmla="*/ 312692 h 376673"/>
                <a:gd name="connsiteX6" fmla="*/ 333889 w 486826"/>
                <a:gd name="connsiteY6" fmla="*/ 122493 h 376673"/>
                <a:gd name="connsiteX7" fmla="*/ 470508 w 486826"/>
                <a:gd name="connsiteY7" fmla="*/ 52831 h 376673"/>
                <a:gd name="connsiteX8" fmla="*/ 486280 w 486826"/>
                <a:gd name="connsiteY8" fmla="*/ 22754 h 376673"/>
                <a:gd name="connsiteX9" fmla="*/ 202682 w 486826"/>
                <a:gd name="connsiteY9" fmla="*/ 95355 h 376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86826" h="376673">
                  <a:moveTo>
                    <a:pt x="202682" y="95355"/>
                  </a:moveTo>
                  <a:cubicBezTo>
                    <a:pt x="126835" y="138962"/>
                    <a:pt x="58100" y="198650"/>
                    <a:pt x="16504" y="275658"/>
                  </a:cubicBezTo>
                  <a:cubicBezTo>
                    <a:pt x="8076" y="291353"/>
                    <a:pt x="576" y="308208"/>
                    <a:pt x="35" y="325991"/>
                  </a:cubicBezTo>
                  <a:cubicBezTo>
                    <a:pt x="-583" y="343774"/>
                    <a:pt x="6993" y="362794"/>
                    <a:pt x="22534" y="371608"/>
                  </a:cubicBezTo>
                  <a:cubicBezTo>
                    <a:pt x="40704" y="381891"/>
                    <a:pt x="64440" y="375396"/>
                    <a:pt x="80599" y="362175"/>
                  </a:cubicBezTo>
                  <a:cubicBezTo>
                    <a:pt x="96758" y="348954"/>
                    <a:pt x="107196" y="330321"/>
                    <a:pt x="118407" y="312692"/>
                  </a:cubicBezTo>
                  <a:cubicBezTo>
                    <a:pt x="170441" y="230737"/>
                    <a:pt x="246057" y="163935"/>
                    <a:pt x="333889" y="122493"/>
                  </a:cubicBezTo>
                  <a:cubicBezTo>
                    <a:pt x="380279" y="100535"/>
                    <a:pt x="430690" y="85072"/>
                    <a:pt x="470508" y="52831"/>
                  </a:cubicBezTo>
                  <a:cubicBezTo>
                    <a:pt x="479786" y="45254"/>
                    <a:pt x="489218" y="34352"/>
                    <a:pt x="486280" y="22754"/>
                  </a:cubicBezTo>
                  <a:cubicBezTo>
                    <a:pt x="467106" y="-50774"/>
                    <a:pt x="236934" y="75716"/>
                    <a:pt x="202682" y="95355"/>
                  </a:cubicBezTo>
                  <a:close/>
                </a:path>
              </a:pathLst>
            </a:custGeom>
            <a:solidFill>
              <a:srgbClr val="FFFFFF">
                <a:alpha val="26000"/>
              </a:srgbClr>
            </a:solidFill>
            <a:ln w="77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0501BB76-9B1A-4128-A06E-B63C2BD3521B}"/>
                </a:ext>
              </a:extLst>
            </p:cNvPr>
            <p:cNvSpPr/>
            <p:nvPr/>
          </p:nvSpPr>
          <p:spPr>
            <a:xfrm>
              <a:off x="6119021" y="1666563"/>
              <a:ext cx="324057" cy="98578"/>
            </a:xfrm>
            <a:custGeom>
              <a:avLst/>
              <a:gdLst>
                <a:gd name="connsiteX0" fmla="*/ 199883 w 324057"/>
                <a:gd name="connsiteY0" fmla="*/ 98579 h 98578"/>
                <a:gd name="connsiteX1" fmla="*/ 123184 w 324057"/>
                <a:gd name="connsiteY1" fmla="*/ 85744 h 98578"/>
                <a:gd name="connsiteX2" fmla="*/ 90789 w 324057"/>
                <a:gd name="connsiteY2" fmla="*/ 78090 h 98578"/>
                <a:gd name="connsiteX3" fmla="*/ 8910 w 324057"/>
                <a:gd name="connsiteY3" fmla="*/ 78631 h 98578"/>
                <a:gd name="connsiteX4" fmla="*/ 1333 w 324057"/>
                <a:gd name="connsiteY4" fmla="*/ 74997 h 98578"/>
                <a:gd name="connsiteX5" fmla="*/ 947 w 324057"/>
                <a:gd name="connsiteY5" fmla="*/ 66570 h 98578"/>
                <a:gd name="connsiteX6" fmla="*/ 10302 w 324057"/>
                <a:gd name="connsiteY6" fmla="*/ 49251 h 98578"/>
                <a:gd name="connsiteX7" fmla="*/ 18188 w 324057"/>
                <a:gd name="connsiteY7" fmla="*/ 44998 h 98578"/>
                <a:gd name="connsiteX8" fmla="*/ 97438 w 324057"/>
                <a:gd name="connsiteY8" fmla="*/ 39741 h 98578"/>
                <a:gd name="connsiteX9" fmla="*/ 105401 w 324057"/>
                <a:gd name="connsiteY9" fmla="*/ 35179 h 98578"/>
                <a:gd name="connsiteX10" fmla="*/ 207460 w 324057"/>
                <a:gd name="connsiteY10" fmla="*/ 155 h 98578"/>
                <a:gd name="connsiteX11" fmla="*/ 321193 w 324057"/>
                <a:gd name="connsiteY11" fmla="*/ 43220 h 98578"/>
                <a:gd name="connsiteX12" fmla="*/ 324054 w 324057"/>
                <a:gd name="connsiteY12" fmla="*/ 49637 h 98578"/>
                <a:gd name="connsiteX13" fmla="*/ 320884 w 324057"/>
                <a:gd name="connsiteY13" fmla="*/ 55900 h 98578"/>
                <a:gd name="connsiteX14" fmla="*/ 211094 w 324057"/>
                <a:gd name="connsiteY14" fmla="*/ 98347 h 98578"/>
                <a:gd name="connsiteX15" fmla="*/ 199883 w 324057"/>
                <a:gd name="connsiteY15" fmla="*/ 98579 h 98578"/>
                <a:gd name="connsiteX16" fmla="*/ 81124 w 324057"/>
                <a:gd name="connsiteY16" fmla="*/ 60848 h 98578"/>
                <a:gd name="connsiteX17" fmla="*/ 92722 w 324057"/>
                <a:gd name="connsiteY17" fmla="*/ 61853 h 98578"/>
                <a:gd name="connsiteX18" fmla="*/ 127746 w 324057"/>
                <a:gd name="connsiteY18" fmla="*/ 69972 h 98578"/>
                <a:gd name="connsiteX19" fmla="*/ 210166 w 324057"/>
                <a:gd name="connsiteY19" fmla="*/ 81956 h 98578"/>
                <a:gd name="connsiteX20" fmla="*/ 301941 w 324057"/>
                <a:gd name="connsiteY20" fmla="*/ 49019 h 98578"/>
                <a:gd name="connsiteX21" fmla="*/ 208310 w 324057"/>
                <a:gd name="connsiteY21" fmla="*/ 16468 h 98578"/>
                <a:gd name="connsiteX22" fmla="*/ 113674 w 324057"/>
                <a:gd name="connsiteY22" fmla="*/ 49328 h 98578"/>
                <a:gd name="connsiteX23" fmla="*/ 105479 w 324057"/>
                <a:gd name="connsiteY23" fmla="*/ 54044 h 98578"/>
                <a:gd name="connsiteX24" fmla="*/ 81124 w 324057"/>
                <a:gd name="connsiteY24" fmla="*/ 60848 h 98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24057" h="98578">
                  <a:moveTo>
                    <a:pt x="199883" y="98579"/>
                  </a:moveTo>
                  <a:cubicBezTo>
                    <a:pt x="167642" y="98579"/>
                    <a:pt x="143209" y="91543"/>
                    <a:pt x="123184" y="85744"/>
                  </a:cubicBezTo>
                  <a:cubicBezTo>
                    <a:pt x="111278" y="82265"/>
                    <a:pt x="100917" y="79327"/>
                    <a:pt x="90789" y="78090"/>
                  </a:cubicBezTo>
                  <a:cubicBezTo>
                    <a:pt x="57697" y="74224"/>
                    <a:pt x="9374" y="78554"/>
                    <a:pt x="8910" y="78631"/>
                  </a:cubicBezTo>
                  <a:cubicBezTo>
                    <a:pt x="5895" y="78863"/>
                    <a:pt x="2957" y="77471"/>
                    <a:pt x="1333" y="74997"/>
                  </a:cubicBezTo>
                  <a:cubicBezTo>
                    <a:pt x="-291" y="72446"/>
                    <a:pt x="-445" y="69276"/>
                    <a:pt x="947" y="66570"/>
                  </a:cubicBezTo>
                  <a:lnTo>
                    <a:pt x="10302" y="49251"/>
                  </a:lnTo>
                  <a:cubicBezTo>
                    <a:pt x="11848" y="46390"/>
                    <a:pt x="15018" y="44689"/>
                    <a:pt x="18188" y="44998"/>
                  </a:cubicBezTo>
                  <a:cubicBezTo>
                    <a:pt x="35043" y="46467"/>
                    <a:pt x="82206" y="48246"/>
                    <a:pt x="97438" y="39741"/>
                  </a:cubicBezTo>
                  <a:cubicBezTo>
                    <a:pt x="99912" y="38349"/>
                    <a:pt x="102541" y="36803"/>
                    <a:pt x="105401" y="35179"/>
                  </a:cubicBezTo>
                  <a:cubicBezTo>
                    <a:pt x="127746" y="22190"/>
                    <a:pt x="161456" y="2474"/>
                    <a:pt x="207460" y="155"/>
                  </a:cubicBezTo>
                  <a:cubicBezTo>
                    <a:pt x="267148" y="-2938"/>
                    <a:pt x="319028" y="41364"/>
                    <a:pt x="321193" y="43220"/>
                  </a:cubicBezTo>
                  <a:cubicBezTo>
                    <a:pt x="323048" y="44844"/>
                    <a:pt x="324131" y="47163"/>
                    <a:pt x="324054" y="49637"/>
                  </a:cubicBezTo>
                  <a:cubicBezTo>
                    <a:pt x="323976" y="52111"/>
                    <a:pt x="322816" y="54354"/>
                    <a:pt x="320884" y="55900"/>
                  </a:cubicBezTo>
                  <a:cubicBezTo>
                    <a:pt x="318796" y="57524"/>
                    <a:pt x="268772" y="95486"/>
                    <a:pt x="211094" y="98347"/>
                  </a:cubicBezTo>
                  <a:cubicBezTo>
                    <a:pt x="207150" y="98501"/>
                    <a:pt x="203439" y="98579"/>
                    <a:pt x="199883" y="98579"/>
                  </a:cubicBezTo>
                  <a:close/>
                  <a:moveTo>
                    <a:pt x="81124" y="60848"/>
                  </a:moveTo>
                  <a:cubicBezTo>
                    <a:pt x="85067" y="61080"/>
                    <a:pt x="88933" y="61467"/>
                    <a:pt x="92722" y="61853"/>
                  </a:cubicBezTo>
                  <a:cubicBezTo>
                    <a:pt x="104242" y="63168"/>
                    <a:pt x="115685" y="66492"/>
                    <a:pt x="127746" y="69972"/>
                  </a:cubicBezTo>
                  <a:cubicBezTo>
                    <a:pt x="149936" y="76389"/>
                    <a:pt x="175141" y="83657"/>
                    <a:pt x="210166" y="81956"/>
                  </a:cubicBezTo>
                  <a:cubicBezTo>
                    <a:pt x="249288" y="80023"/>
                    <a:pt x="285627" y="59534"/>
                    <a:pt x="301941" y="49019"/>
                  </a:cubicBezTo>
                  <a:cubicBezTo>
                    <a:pt x="285627" y="37344"/>
                    <a:pt x="248206" y="14381"/>
                    <a:pt x="208310" y="16468"/>
                  </a:cubicBezTo>
                  <a:cubicBezTo>
                    <a:pt x="166327" y="18633"/>
                    <a:pt x="134627" y="37112"/>
                    <a:pt x="113674" y="49328"/>
                  </a:cubicBezTo>
                  <a:cubicBezTo>
                    <a:pt x="110736" y="51029"/>
                    <a:pt x="107953" y="52653"/>
                    <a:pt x="105479" y="54044"/>
                  </a:cubicBezTo>
                  <a:cubicBezTo>
                    <a:pt x="99371" y="57369"/>
                    <a:pt x="90711" y="59534"/>
                    <a:pt x="81124" y="60848"/>
                  </a:cubicBezTo>
                  <a:close/>
                </a:path>
              </a:pathLst>
            </a:custGeom>
            <a:solidFill>
              <a:srgbClr val="434156"/>
            </a:solidFill>
            <a:ln w="77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60536477-108B-40B9-87A0-CDE58FF5DD89}"/>
                </a:ext>
              </a:extLst>
            </p:cNvPr>
            <p:cNvSpPr/>
            <p:nvPr/>
          </p:nvSpPr>
          <p:spPr>
            <a:xfrm>
              <a:off x="6288436" y="1683672"/>
              <a:ext cx="71835" cy="63894"/>
            </a:xfrm>
            <a:custGeom>
              <a:avLst/>
              <a:gdLst>
                <a:gd name="connsiteX0" fmla="*/ 10674 w 71835"/>
                <a:gd name="connsiteY0" fmla="*/ 9024 h 63894"/>
                <a:gd name="connsiteX1" fmla="*/ 2092 w 71835"/>
                <a:gd name="connsiteY1" fmla="*/ 22400 h 63894"/>
                <a:gd name="connsiteX2" fmla="*/ 3639 w 71835"/>
                <a:gd name="connsiteY2" fmla="*/ 47296 h 63894"/>
                <a:gd name="connsiteX3" fmla="*/ 29617 w 71835"/>
                <a:gd name="connsiteY3" fmla="*/ 61908 h 63894"/>
                <a:gd name="connsiteX4" fmla="*/ 43689 w 71835"/>
                <a:gd name="connsiteY4" fmla="*/ 63841 h 63894"/>
                <a:gd name="connsiteX5" fmla="*/ 70827 w 71835"/>
                <a:gd name="connsiteY5" fmla="*/ 37940 h 63894"/>
                <a:gd name="connsiteX6" fmla="*/ 70750 w 71835"/>
                <a:gd name="connsiteY6" fmla="*/ 23482 h 63894"/>
                <a:gd name="connsiteX7" fmla="*/ 63868 w 71835"/>
                <a:gd name="connsiteY7" fmla="*/ 13199 h 63894"/>
                <a:gd name="connsiteX8" fmla="*/ 49256 w 71835"/>
                <a:gd name="connsiteY8" fmla="*/ 2297 h 63894"/>
                <a:gd name="connsiteX9" fmla="*/ 10674 w 71835"/>
                <a:gd name="connsiteY9" fmla="*/ 9024 h 63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1835" h="63894">
                  <a:moveTo>
                    <a:pt x="10674" y="9024"/>
                  </a:moveTo>
                  <a:cubicBezTo>
                    <a:pt x="6731" y="12658"/>
                    <a:pt x="3871" y="17374"/>
                    <a:pt x="2092" y="22400"/>
                  </a:cubicBezTo>
                  <a:cubicBezTo>
                    <a:pt x="-846" y="30518"/>
                    <a:pt x="-1000" y="40028"/>
                    <a:pt x="3639" y="47296"/>
                  </a:cubicBezTo>
                  <a:cubicBezTo>
                    <a:pt x="9128" y="55878"/>
                    <a:pt x="19721" y="59434"/>
                    <a:pt x="29617" y="61908"/>
                  </a:cubicBezTo>
                  <a:cubicBezTo>
                    <a:pt x="34256" y="63068"/>
                    <a:pt x="38972" y="64151"/>
                    <a:pt x="43689" y="63841"/>
                  </a:cubicBezTo>
                  <a:cubicBezTo>
                    <a:pt x="57065" y="62991"/>
                    <a:pt x="67657" y="50930"/>
                    <a:pt x="70827" y="37940"/>
                  </a:cubicBezTo>
                  <a:cubicBezTo>
                    <a:pt x="71987" y="33224"/>
                    <a:pt x="72373" y="28121"/>
                    <a:pt x="70750" y="23482"/>
                  </a:cubicBezTo>
                  <a:cubicBezTo>
                    <a:pt x="69358" y="19539"/>
                    <a:pt x="66729" y="16214"/>
                    <a:pt x="63868" y="13199"/>
                  </a:cubicBezTo>
                  <a:cubicBezTo>
                    <a:pt x="59693" y="8714"/>
                    <a:pt x="54900" y="4694"/>
                    <a:pt x="49256" y="2297"/>
                  </a:cubicBezTo>
                  <a:cubicBezTo>
                    <a:pt x="37735" y="-2574"/>
                    <a:pt x="19721" y="596"/>
                    <a:pt x="10674" y="9024"/>
                  </a:cubicBezTo>
                  <a:close/>
                </a:path>
              </a:pathLst>
            </a:custGeom>
            <a:solidFill>
              <a:srgbClr val="0C0B0F"/>
            </a:solidFill>
            <a:ln w="77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17192F9C-159A-4E46-8E6B-2E3B6DA3E227}"/>
                </a:ext>
              </a:extLst>
            </p:cNvPr>
            <p:cNvSpPr/>
            <p:nvPr/>
          </p:nvSpPr>
          <p:spPr>
            <a:xfrm>
              <a:off x="6301562" y="1693638"/>
              <a:ext cx="31012" cy="29653"/>
            </a:xfrm>
            <a:custGeom>
              <a:avLst/>
              <a:gdLst>
                <a:gd name="connsiteX0" fmla="*/ 16259 w 31012"/>
                <a:gd name="connsiteY0" fmla="*/ 2538 h 29653"/>
                <a:gd name="connsiteX1" fmla="*/ 11620 w 31012"/>
                <a:gd name="connsiteY1" fmla="*/ 2769 h 29653"/>
                <a:gd name="connsiteX2" fmla="*/ 1182 w 31012"/>
                <a:gd name="connsiteY2" fmla="*/ 13285 h 29653"/>
                <a:gd name="connsiteX3" fmla="*/ 3270 w 31012"/>
                <a:gd name="connsiteY3" fmla="*/ 27279 h 29653"/>
                <a:gd name="connsiteX4" fmla="*/ 16336 w 31012"/>
                <a:gd name="connsiteY4" fmla="*/ 26119 h 29653"/>
                <a:gd name="connsiteX5" fmla="*/ 19661 w 31012"/>
                <a:gd name="connsiteY5" fmla="*/ 15527 h 29653"/>
                <a:gd name="connsiteX6" fmla="*/ 27315 w 31012"/>
                <a:gd name="connsiteY6" fmla="*/ 10810 h 29653"/>
                <a:gd name="connsiteX7" fmla="*/ 30330 w 31012"/>
                <a:gd name="connsiteY7" fmla="*/ 3388 h 29653"/>
                <a:gd name="connsiteX8" fmla="*/ 28320 w 31012"/>
                <a:gd name="connsiteY8" fmla="*/ 1842 h 29653"/>
                <a:gd name="connsiteX9" fmla="*/ 17573 w 31012"/>
                <a:gd name="connsiteY9" fmla="*/ 295 h 29653"/>
                <a:gd name="connsiteX10" fmla="*/ 16259 w 31012"/>
                <a:gd name="connsiteY10" fmla="*/ 2538 h 29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1012" h="29653">
                  <a:moveTo>
                    <a:pt x="16259" y="2538"/>
                  </a:moveTo>
                  <a:cubicBezTo>
                    <a:pt x="15099" y="1300"/>
                    <a:pt x="13089" y="1996"/>
                    <a:pt x="11620" y="2769"/>
                  </a:cubicBezTo>
                  <a:cubicBezTo>
                    <a:pt x="7290" y="5244"/>
                    <a:pt x="3192" y="8646"/>
                    <a:pt x="1182" y="13285"/>
                  </a:cubicBezTo>
                  <a:cubicBezTo>
                    <a:pt x="-828" y="17846"/>
                    <a:pt x="-364" y="23800"/>
                    <a:pt x="3270" y="27279"/>
                  </a:cubicBezTo>
                  <a:cubicBezTo>
                    <a:pt x="6903" y="30758"/>
                    <a:pt x="13784" y="30449"/>
                    <a:pt x="16336" y="26119"/>
                  </a:cubicBezTo>
                  <a:cubicBezTo>
                    <a:pt x="18192" y="22872"/>
                    <a:pt x="17418" y="18542"/>
                    <a:pt x="19661" y="15527"/>
                  </a:cubicBezTo>
                  <a:cubicBezTo>
                    <a:pt x="21516" y="13130"/>
                    <a:pt x="24686" y="12357"/>
                    <a:pt x="27315" y="10810"/>
                  </a:cubicBezTo>
                  <a:cubicBezTo>
                    <a:pt x="29944" y="9264"/>
                    <a:pt x="32186" y="5785"/>
                    <a:pt x="30330" y="3388"/>
                  </a:cubicBezTo>
                  <a:cubicBezTo>
                    <a:pt x="29789" y="2692"/>
                    <a:pt x="29093" y="2228"/>
                    <a:pt x="28320" y="1842"/>
                  </a:cubicBezTo>
                  <a:cubicBezTo>
                    <a:pt x="25073" y="141"/>
                    <a:pt x="21207" y="-401"/>
                    <a:pt x="17573" y="295"/>
                  </a:cubicBezTo>
                  <a:lnTo>
                    <a:pt x="16259" y="2538"/>
                  </a:lnTo>
                  <a:close/>
                </a:path>
              </a:pathLst>
            </a:custGeom>
            <a:solidFill>
              <a:srgbClr val="FFFFFF"/>
            </a:solidFill>
            <a:ln w="77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F6EB77B0-4493-46AB-B8FF-134BBFE17328}"/>
                </a:ext>
              </a:extLst>
            </p:cNvPr>
            <p:cNvSpPr/>
            <p:nvPr/>
          </p:nvSpPr>
          <p:spPr>
            <a:xfrm>
              <a:off x="6152208" y="1979310"/>
              <a:ext cx="118526" cy="138397"/>
            </a:xfrm>
            <a:custGeom>
              <a:avLst/>
              <a:gdLst>
                <a:gd name="connsiteX0" fmla="*/ 0 w 118526"/>
                <a:gd name="connsiteY0" fmla="*/ 0 h 138397"/>
                <a:gd name="connsiteX1" fmla="*/ 63554 w 118526"/>
                <a:gd name="connsiteY1" fmla="*/ 62472 h 138397"/>
                <a:gd name="connsiteX2" fmla="*/ 118527 w 118526"/>
                <a:gd name="connsiteY2" fmla="*/ 86054 h 138397"/>
                <a:gd name="connsiteX3" fmla="*/ 114738 w 118526"/>
                <a:gd name="connsiteY3" fmla="*/ 138397 h 138397"/>
                <a:gd name="connsiteX4" fmla="*/ 42292 w 118526"/>
                <a:gd name="connsiteY4" fmla="*/ 100357 h 138397"/>
                <a:gd name="connsiteX5" fmla="*/ 0 w 118526"/>
                <a:gd name="connsiteY5" fmla="*/ 0 h 138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8526" h="138397">
                  <a:moveTo>
                    <a:pt x="0" y="0"/>
                  </a:moveTo>
                  <a:cubicBezTo>
                    <a:pt x="0" y="0"/>
                    <a:pt x="32319" y="41287"/>
                    <a:pt x="63554" y="62472"/>
                  </a:cubicBezTo>
                  <a:cubicBezTo>
                    <a:pt x="94790" y="83657"/>
                    <a:pt x="118527" y="86054"/>
                    <a:pt x="118527" y="86054"/>
                  </a:cubicBezTo>
                  <a:lnTo>
                    <a:pt x="114738" y="138397"/>
                  </a:lnTo>
                  <a:cubicBezTo>
                    <a:pt x="114738" y="138397"/>
                    <a:pt x="69044" y="128269"/>
                    <a:pt x="42292" y="100357"/>
                  </a:cubicBezTo>
                  <a:cubicBezTo>
                    <a:pt x="15618" y="72523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9B5938"/>
            </a:solidFill>
            <a:ln w="77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3257F230-09D6-4732-A0AA-948A31BE9A52}"/>
                </a:ext>
              </a:extLst>
            </p:cNvPr>
            <p:cNvSpPr/>
            <p:nvPr/>
          </p:nvSpPr>
          <p:spPr>
            <a:xfrm>
              <a:off x="6041433" y="1724559"/>
              <a:ext cx="52787" cy="78622"/>
            </a:xfrm>
            <a:custGeom>
              <a:avLst/>
              <a:gdLst>
                <a:gd name="connsiteX0" fmla="*/ 31603 w 52787"/>
                <a:gd name="connsiteY0" fmla="*/ 5945 h 78622"/>
                <a:gd name="connsiteX1" fmla="*/ 1294 w 52787"/>
                <a:gd name="connsiteY1" fmla="*/ 5945 h 78622"/>
                <a:gd name="connsiteX2" fmla="*/ 52787 w 52787"/>
                <a:gd name="connsiteY2" fmla="*/ 78623 h 78622"/>
                <a:gd name="connsiteX3" fmla="*/ 31603 w 52787"/>
                <a:gd name="connsiteY3" fmla="*/ 5945 h 786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787" h="78622">
                  <a:moveTo>
                    <a:pt x="31603" y="5945"/>
                  </a:moveTo>
                  <a:cubicBezTo>
                    <a:pt x="31603" y="5945"/>
                    <a:pt x="12196" y="-7431"/>
                    <a:pt x="1294" y="5945"/>
                  </a:cubicBezTo>
                  <a:cubicBezTo>
                    <a:pt x="-9684" y="19321"/>
                    <a:pt x="52787" y="78623"/>
                    <a:pt x="52787" y="78623"/>
                  </a:cubicBezTo>
                  <a:lnTo>
                    <a:pt x="31603" y="5945"/>
                  </a:lnTo>
                  <a:close/>
                </a:path>
              </a:pathLst>
            </a:custGeom>
            <a:solidFill>
              <a:srgbClr val="9B5938"/>
            </a:solidFill>
            <a:ln w="77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4490DF47-5CD3-4455-83FC-1E0455C0D8CD}"/>
                </a:ext>
              </a:extLst>
            </p:cNvPr>
            <p:cNvSpPr/>
            <p:nvPr/>
          </p:nvSpPr>
          <p:spPr>
            <a:xfrm>
              <a:off x="6434801" y="1822898"/>
              <a:ext cx="118294" cy="19174"/>
            </a:xfrm>
            <a:custGeom>
              <a:avLst/>
              <a:gdLst>
                <a:gd name="connsiteX0" fmla="*/ 0 w 118294"/>
                <a:gd name="connsiteY0" fmla="*/ 19175 h 19174"/>
                <a:gd name="connsiteX1" fmla="*/ 52653 w 118294"/>
                <a:gd name="connsiteY1" fmla="*/ 16623 h 19174"/>
                <a:gd name="connsiteX2" fmla="*/ 118295 w 118294"/>
                <a:gd name="connsiteY2" fmla="*/ 0 h 19174"/>
                <a:gd name="connsiteX3" fmla="*/ 36880 w 118294"/>
                <a:gd name="connsiteY3" fmla="*/ 0 h 19174"/>
                <a:gd name="connsiteX4" fmla="*/ 0 w 118294"/>
                <a:gd name="connsiteY4" fmla="*/ 19175 h 19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8294" h="19174">
                  <a:moveTo>
                    <a:pt x="0" y="19175"/>
                  </a:moveTo>
                  <a:cubicBezTo>
                    <a:pt x="1933" y="19175"/>
                    <a:pt x="52653" y="16623"/>
                    <a:pt x="52653" y="16623"/>
                  </a:cubicBezTo>
                  <a:lnTo>
                    <a:pt x="118295" y="0"/>
                  </a:lnTo>
                  <a:lnTo>
                    <a:pt x="36880" y="0"/>
                  </a:lnTo>
                  <a:lnTo>
                    <a:pt x="0" y="19175"/>
                  </a:lnTo>
                  <a:close/>
                </a:path>
              </a:pathLst>
            </a:custGeom>
            <a:solidFill>
              <a:srgbClr val="9B5938"/>
            </a:solidFill>
            <a:ln w="77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74F01021-229E-48A3-9C99-2711D9179BC0}"/>
                </a:ext>
              </a:extLst>
            </p:cNvPr>
            <p:cNvSpPr/>
            <p:nvPr/>
          </p:nvSpPr>
          <p:spPr>
            <a:xfrm>
              <a:off x="6396143" y="1925729"/>
              <a:ext cx="79558" cy="23426"/>
            </a:xfrm>
            <a:custGeom>
              <a:avLst/>
              <a:gdLst>
                <a:gd name="connsiteX0" fmla="*/ 0 w 79558"/>
                <a:gd name="connsiteY0" fmla="*/ 23427 h 23426"/>
                <a:gd name="connsiteX1" fmla="*/ 79559 w 79558"/>
                <a:gd name="connsiteY1" fmla="*/ 23427 h 23426"/>
                <a:gd name="connsiteX2" fmla="*/ 79559 w 79558"/>
                <a:gd name="connsiteY2" fmla="*/ 0 h 23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9558" h="23426">
                  <a:moveTo>
                    <a:pt x="0" y="23427"/>
                  </a:moveTo>
                  <a:lnTo>
                    <a:pt x="79559" y="23427"/>
                  </a:lnTo>
                  <a:lnTo>
                    <a:pt x="79559" y="0"/>
                  </a:lnTo>
                  <a:close/>
                </a:path>
              </a:pathLst>
            </a:custGeom>
            <a:solidFill>
              <a:srgbClr val="9B5938"/>
            </a:solidFill>
            <a:ln w="77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927EFDBC-B888-4564-BC3F-7BFBE8D95FD1}"/>
                </a:ext>
              </a:extLst>
            </p:cNvPr>
            <p:cNvSpPr/>
            <p:nvPr/>
          </p:nvSpPr>
          <p:spPr>
            <a:xfrm>
              <a:off x="5686761" y="2751008"/>
              <a:ext cx="425706" cy="87677"/>
            </a:xfrm>
            <a:custGeom>
              <a:avLst/>
              <a:gdLst>
                <a:gd name="connsiteX0" fmla="*/ 0 w 425706"/>
                <a:gd name="connsiteY0" fmla="*/ 87677 h 87677"/>
                <a:gd name="connsiteX1" fmla="*/ 425706 w 425706"/>
                <a:gd name="connsiteY1" fmla="*/ 87677 h 87677"/>
                <a:gd name="connsiteX2" fmla="*/ 424547 w 425706"/>
                <a:gd name="connsiteY2" fmla="*/ 13376 h 87677"/>
                <a:gd name="connsiteX3" fmla="*/ 5953 w 425706"/>
                <a:gd name="connsiteY3" fmla="*/ 0 h 876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5706" h="87677">
                  <a:moveTo>
                    <a:pt x="0" y="87677"/>
                  </a:moveTo>
                  <a:lnTo>
                    <a:pt x="425706" y="87677"/>
                  </a:lnTo>
                  <a:lnTo>
                    <a:pt x="424547" y="13376"/>
                  </a:lnTo>
                  <a:lnTo>
                    <a:pt x="5953" y="0"/>
                  </a:lnTo>
                  <a:close/>
                </a:path>
              </a:pathLst>
            </a:custGeom>
            <a:solidFill>
              <a:srgbClr val="EABB68"/>
            </a:solidFill>
            <a:ln w="77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C12D5D81-76CA-4645-A6F0-D0CC5DADFC3C}"/>
                </a:ext>
              </a:extLst>
            </p:cNvPr>
            <p:cNvSpPr/>
            <p:nvPr/>
          </p:nvSpPr>
          <p:spPr>
            <a:xfrm>
              <a:off x="5505995" y="2992392"/>
              <a:ext cx="67497" cy="67420"/>
            </a:xfrm>
            <a:custGeom>
              <a:avLst/>
              <a:gdLst>
                <a:gd name="connsiteX0" fmla="*/ 0 w 67497"/>
                <a:gd name="connsiteY0" fmla="*/ 0 h 67420"/>
                <a:gd name="connsiteX1" fmla="*/ 15231 w 67497"/>
                <a:gd name="connsiteY1" fmla="*/ 62781 h 67420"/>
                <a:gd name="connsiteX2" fmla="*/ 67498 w 67497"/>
                <a:gd name="connsiteY2" fmla="*/ 67420 h 67420"/>
                <a:gd name="connsiteX3" fmla="*/ 65719 w 67497"/>
                <a:gd name="connsiteY3" fmla="*/ 0 h 67420"/>
                <a:gd name="connsiteX4" fmla="*/ 0 w 67497"/>
                <a:gd name="connsiteY4" fmla="*/ 0 h 67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497" h="67420">
                  <a:moveTo>
                    <a:pt x="0" y="0"/>
                  </a:moveTo>
                  <a:cubicBezTo>
                    <a:pt x="7036" y="6958"/>
                    <a:pt x="15231" y="62781"/>
                    <a:pt x="15231" y="62781"/>
                  </a:cubicBezTo>
                  <a:lnTo>
                    <a:pt x="67498" y="67420"/>
                  </a:lnTo>
                  <a:lnTo>
                    <a:pt x="6571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DBBF9"/>
            </a:solidFill>
            <a:ln w="77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551C521B-2C2F-47F2-B9D9-01D383765913}"/>
                </a:ext>
              </a:extLst>
            </p:cNvPr>
            <p:cNvSpPr/>
            <p:nvPr/>
          </p:nvSpPr>
          <p:spPr>
            <a:xfrm>
              <a:off x="5616635" y="3011334"/>
              <a:ext cx="67497" cy="67420"/>
            </a:xfrm>
            <a:custGeom>
              <a:avLst/>
              <a:gdLst>
                <a:gd name="connsiteX0" fmla="*/ 0 w 67497"/>
                <a:gd name="connsiteY0" fmla="*/ 0 h 67420"/>
                <a:gd name="connsiteX1" fmla="*/ 15231 w 67497"/>
                <a:gd name="connsiteY1" fmla="*/ 62781 h 67420"/>
                <a:gd name="connsiteX2" fmla="*/ 67498 w 67497"/>
                <a:gd name="connsiteY2" fmla="*/ 67420 h 67420"/>
                <a:gd name="connsiteX3" fmla="*/ 65719 w 67497"/>
                <a:gd name="connsiteY3" fmla="*/ 0 h 67420"/>
                <a:gd name="connsiteX4" fmla="*/ 0 w 67497"/>
                <a:gd name="connsiteY4" fmla="*/ 0 h 67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497" h="67420">
                  <a:moveTo>
                    <a:pt x="0" y="0"/>
                  </a:moveTo>
                  <a:cubicBezTo>
                    <a:pt x="7036" y="6958"/>
                    <a:pt x="15231" y="62781"/>
                    <a:pt x="15231" y="62781"/>
                  </a:cubicBezTo>
                  <a:lnTo>
                    <a:pt x="67498" y="67420"/>
                  </a:lnTo>
                  <a:lnTo>
                    <a:pt x="6571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DBBF9"/>
            </a:solidFill>
            <a:ln w="77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33437450-FEA2-40A5-99B7-5706034B298F}"/>
                </a:ext>
              </a:extLst>
            </p:cNvPr>
            <p:cNvSpPr/>
            <p:nvPr/>
          </p:nvSpPr>
          <p:spPr>
            <a:xfrm>
              <a:off x="5710961" y="3045044"/>
              <a:ext cx="67497" cy="67420"/>
            </a:xfrm>
            <a:custGeom>
              <a:avLst/>
              <a:gdLst>
                <a:gd name="connsiteX0" fmla="*/ 0 w 67497"/>
                <a:gd name="connsiteY0" fmla="*/ 0 h 67420"/>
                <a:gd name="connsiteX1" fmla="*/ 15231 w 67497"/>
                <a:gd name="connsiteY1" fmla="*/ 62781 h 67420"/>
                <a:gd name="connsiteX2" fmla="*/ 67497 w 67497"/>
                <a:gd name="connsiteY2" fmla="*/ 67420 h 67420"/>
                <a:gd name="connsiteX3" fmla="*/ 65719 w 67497"/>
                <a:gd name="connsiteY3" fmla="*/ 0 h 67420"/>
                <a:gd name="connsiteX4" fmla="*/ 0 w 67497"/>
                <a:gd name="connsiteY4" fmla="*/ 0 h 67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497" h="67420">
                  <a:moveTo>
                    <a:pt x="0" y="0"/>
                  </a:moveTo>
                  <a:cubicBezTo>
                    <a:pt x="7036" y="6958"/>
                    <a:pt x="15231" y="62781"/>
                    <a:pt x="15231" y="62781"/>
                  </a:cubicBezTo>
                  <a:lnTo>
                    <a:pt x="67497" y="67420"/>
                  </a:lnTo>
                  <a:lnTo>
                    <a:pt x="6571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DBBF9"/>
            </a:solidFill>
            <a:ln w="77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BC58D07F-BF0D-44D3-902D-D386E5547C56}"/>
                </a:ext>
              </a:extLst>
            </p:cNvPr>
            <p:cNvSpPr/>
            <p:nvPr/>
          </p:nvSpPr>
          <p:spPr>
            <a:xfrm>
              <a:off x="5847657" y="3045044"/>
              <a:ext cx="67497" cy="67420"/>
            </a:xfrm>
            <a:custGeom>
              <a:avLst/>
              <a:gdLst>
                <a:gd name="connsiteX0" fmla="*/ 0 w 67497"/>
                <a:gd name="connsiteY0" fmla="*/ 0 h 67420"/>
                <a:gd name="connsiteX1" fmla="*/ 15231 w 67497"/>
                <a:gd name="connsiteY1" fmla="*/ 62781 h 67420"/>
                <a:gd name="connsiteX2" fmla="*/ 67497 w 67497"/>
                <a:gd name="connsiteY2" fmla="*/ 67420 h 67420"/>
                <a:gd name="connsiteX3" fmla="*/ 65719 w 67497"/>
                <a:gd name="connsiteY3" fmla="*/ 0 h 67420"/>
                <a:gd name="connsiteX4" fmla="*/ 0 w 67497"/>
                <a:gd name="connsiteY4" fmla="*/ 0 h 67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497" h="67420">
                  <a:moveTo>
                    <a:pt x="0" y="0"/>
                  </a:moveTo>
                  <a:cubicBezTo>
                    <a:pt x="7036" y="6958"/>
                    <a:pt x="15231" y="62781"/>
                    <a:pt x="15231" y="62781"/>
                  </a:cubicBezTo>
                  <a:lnTo>
                    <a:pt x="67497" y="67420"/>
                  </a:lnTo>
                  <a:lnTo>
                    <a:pt x="6571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DBBF9"/>
            </a:solidFill>
            <a:ln w="77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15A749DE-B888-437E-9DD7-C1B9A78BD7BC}"/>
                </a:ext>
              </a:extLst>
            </p:cNvPr>
            <p:cNvSpPr/>
            <p:nvPr/>
          </p:nvSpPr>
          <p:spPr>
            <a:xfrm>
              <a:off x="5969818" y="3045044"/>
              <a:ext cx="67497" cy="67420"/>
            </a:xfrm>
            <a:custGeom>
              <a:avLst/>
              <a:gdLst>
                <a:gd name="connsiteX0" fmla="*/ 0 w 67497"/>
                <a:gd name="connsiteY0" fmla="*/ 0 h 67420"/>
                <a:gd name="connsiteX1" fmla="*/ 15231 w 67497"/>
                <a:gd name="connsiteY1" fmla="*/ 62781 h 67420"/>
                <a:gd name="connsiteX2" fmla="*/ 67498 w 67497"/>
                <a:gd name="connsiteY2" fmla="*/ 67420 h 67420"/>
                <a:gd name="connsiteX3" fmla="*/ 65719 w 67497"/>
                <a:gd name="connsiteY3" fmla="*/ 0 h 67420"/>
                <a:gd name="connsiteX4" fmla="*/ 0 w 67497"/>
                <a:gd name="connsiteY4" fmla="*/ 0 h 67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497" h="67420">
                  <a:moveTo>
                    <a:pt x="0" y="0"/>
                  </a:moveTo>
                  <a:cubicBezTo>
                    <a:pt x="7036" y="6958"/>
                    <a:pt x="15231" y="62781"/>
                    <a:pt x="15231" y="62781"/>
                  </a:cubicBezTo>
                  <a:lnTo>
                    <a:pt x="67498" y="67420"/>
                  </a:lnTo>
                  <a:lnTo>
                    <a:pt x="6571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DBBF9"/>
            </a:solidFill>
            <a:ln w="77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D8028C89-C56D-4C6D-9B21-8D67BEE1FE58}"/>
                </a:ext>
              </a:extLst>
            </p:cNvPr>
            <p:cNvSpPr/>
            <p:nvPr/>
          </p:nvSpPr>
          <p:spPr>
            <a:xfrm>
              <a:off x="6100019" y="3045044"/>
              <a:ext cx="67575" cy="67420"/>
            </a:xfrm>
            <a:custGeom>
              <a:avLst/>
              <a:gdLst>
                <a:gd name="connsiteX0" fmla="*/ 0 w 67575"/>
                <a:gd name="connsiteY0" fmla="*/ 0 h 67420"/>
                <a:gd name="connsiteX1" fmla="*/ 15309 w 67575"/>
                <a:gd name="connsiteY1" fmla="*/ 62781 h 67420"/>
                <a:gd name="connsiteX2" fmla="*/ 67575 w 67575"/>
                <a:gd name="connsiteY2" fmla="*/ 67420 h 67420"/>
                <a:gd name="connsiteX3" fmla="*/ 65797 w 67575"/>
                <a:gd name="connsiteY3" fmla="*/ 0 h 67420"/>
                <a:gd name="connsiteX4" fmla="*/ 0 w 67575"/>
                <a:gd name="connsiteY4" fmla="*/ 0 h 67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575" h="67420">
                  <a:moveTo>
                    <a:pt x="0" y="0"/>
                  </a:moveTo>
                  <a:cubicBezTo>
                    <a:pt x="7036" y="6958"/>
                    <a:pt x="15309" y="62781"/>
                    <a:pt x="15309" y="62781"/>
                  </a:cubicBezTo>
                  <a:lnTo>
                    <a:pt x="67575" y="67420"/>
                  </a:lnTo>
                  <a:lnTo>
                    <a:pt x="6579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DBBF9"/>
            </a:solidFill>
            <a:ln w="77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D74CF027-7BC2-426F-B468-8733BA8A7A6B}"/>
                </a:ext>
              </a:extLst>
            </p:cNvPr>
            <p:cNvSpPr/>
            <p:nvPr/>
          </p:nvSpPr>
          <p:spPr>
            <a:xfrm>
              <a:off x="6239576" y="3043807"/>
              <a:ext cx="67497" cy="67420"/>
            </a:xfrm>
            <a:custGeom>
              <a:avLst/>
              <a:gdLst>
                <a:gd name="connsiteX0" fmla="*/ 0 w 67497"/>
                <a:gd name="connsiteY0" fmla="*/ 0 h 67420"/>
                <a:gd name="connsiteX1" fmla="*/ 15231 w 67497"/>
                <a:gd name="connsiteY1" fmla="*/ 62781 h 67420"/>
                <a:gd name="connsiteX2" fmla="*/ 67497 w 67497"/>
                <a:gd name="connsiteY2" fmla="*/ 67420 h 67420"/>
                <a:gd name="connsiteX3" fmla="*/ 65719 w 67497"/>
                <a:gd name="connsiteY3" fmla="*/ 0 h 67420"/>
                <a:gd name="connsiteX4" fmla="*/ 0 w 67497"/>
                <a:gd name="connsiteY4" fmla="*/ 0 h 67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497" h="67420">
                  <a:moveTo>
                    <a:pt x="0" y="0"/>
                  </a:moveTo>
                  <a:cubicBezTo>
                    <a:pt x="7036" y="6958"/>
                    <a:pt x="15231" y="62781"/>
                    <a:pt x="15231" y="62781"/>
                  </a:cubicBezTo>
                  <a:lnTo>
                    <a:pt x="67497" y="67420"/>
                  </a:lnTo>
                  <a:lnTo>
                    <a:pt x="6571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DBBF9"/>
            </a:solidFill>
            <a:ln w="77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983228A7-136A-4E2A-8766-B7C8CD94C8FA}"/>
                </a:ext>
              </a:extLst>
            </p:cNvPr>
            <p:cNvSpPr/>
            <p:nvPr/>
          </p:nvSpPr>
          <p:spPr>
            <a:xfrm>
              <a:off x="6362433" y="3026102"/>
              <a:ext cx="67497" cy="67420"/>
            </a:xfrm>
            <a:custGeom>
              <a:avLst/>
              <a:gdLst>
                <a:gd name="connsiteX0" fmla="*/ 0 w 67497"/>
                <a:gd name="connsiteY0" fmla="*/ 0 h 67420"/>
                <a:gd name="connsiteX1" fmla="*/ 15231 w 67497"/>
                <a:gd name="connsiteY1" fmla="*/ 62781 h 67420"/>
                <a:gd name="connsiteX2" fmla="*/ 67498 w 67497"/>
                <a:gd name="connsiteY2" fmla="*/ 67420 h 67420"/>
                <a:gd name="connsiteX3" fmla="*/ 65719 w 67497"/>
                <a:gd name="connsiteY3" fmla="*/ 0 h 67420"/>
                <a:gd name="connsiteX4" fmla="*/ 0 w 67497"/>
                <a:gd name="connsiteY4" fmla="*/ 0 h 67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497" h="67420">
                  <a:moveTo>
                    <a:pt x="0" y="0"/>
                  </a:moveTo>
                  <a:cubicBezTo>
                    <a:pt x="7036" y="6958"/>
                    <a:pt x="15231" y="62781"/>
                    <a:pt x="15231" y="62781"/>
                  </a:cubicBezTo>
                  <a:lnTo>
                    <a:pt x="67498" y="67420"/>
                  </a:lnTo>
                  <a:lnTo>
                    <a:pt x="6571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DBBF9"/>
            </a:solidFill>
            <a:ln w="77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E981E05B-AF01-4806-A3E7-66451753342D}"/>
                </a:ext>
              </a:extLst>
            </p:cNvPr>
            <p:cNvSpPr/>
            <p:nvPr/>
          </p:nvSpPr>
          <p:spPr>
            <a:xfrm>
              <a:off x="6484825" y="2992392"/>
              <a:ext cx="67497" cy="67420"/>
            </a:xfrm>
            <a:custGeom>
              <a:avLst/>
              <a:gdLst>
                <a:gd name="connsiteX0" fmla="*/ 0 w 67497"/>
                <a:gd name="connsiteY0" fmla="*/ 0 h 67420"/>
                <a:gd name="connsiteX1" fmla="*/ 15231 w 67497"/>
                <a:gd name="connsiteY1" fmla="*/ 62781 h 67420"/>
                <a:gd name="connsiteX2" fmla="*/ 67497 w 67497"/>
                <a:gd name="connsiteY2" fmla="*/ 67420 h 67420"/>
                <a:gd name="connsiteX3" fmla="*/ 65719 w 67497"/>
                <a:gd name="connsiteY3" fmla="*/ 0 h 67420"/>
                <a:gd name="connsiteX4" fmla="*/ 0 w 67497"/>
                <a:gd name="connsiteY4" fmla="*/ 0 h 67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497" h="67420">
                  <a:moveTo>
                    <a:pt x="0" y="0"/>
                  </a:moveTo>
                  <a:cubicBezTo>
                    <a:pt x="7036" y="6958"/>
                    <a:pt x="15231" y="62781"/>
                    <a:pt x="15231" y="62781"/>
                  </a:cubicBezTo>
                  <a:lnTo>
                    <a:pt x="67497" y="67420"/>
                  </a:lnTo>
                  <a:lnTo>
                    <a:pt x="6571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DBBF9"/>
            </a:solidFill>
            <a:ln w="77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grpSp>
          <p:nvGrpSpPr>
            <p:cNvPr id="84" name="Graphic 1">
              <a:extLst>
                <a:ext uri="{FF2B5EF4-FFF2-40B4-BE49-F238E27FC236}">
                  <a16:creationId xmlns:a16="http://schemas.microsoft.com/office/drawing/2014/main" id="{FDB7E1FE-DCE5-48EB-947D-242C215C32D8}"/>
                </a:ext>
              </a:extLst>
            </p:cNvPr>
            <p:cNvGrpSpPr/>
            <p:nvPr/>
          </p:nvGrpSpPr>
          <p:grpSpPr>
            <a:xfrm>
              <a:off x="5475377" y="3293532"/>
              <a:ext cx="1048492" cy="2922274"/>
              <a:chOff x="5475377" y="3293532"/>
              <a:chExt cx="1048492" cy="2922274"/>
            </a:xfrm>
            <a:solidFill>
              <a:srgbClr val="4D65B2"/>
            </a:solidFill>
          </p:grpSpPr>
          <p:sp>
            <p:nvSpPr>
              <p:cNvPr id="85" name="Freeform: Shape 84">
                <a:extLst>
                  <a:ext uri="{FF2B5EF4-FFF2-40B4-BE49-F238E27FC236}">
                    <a16:creationId xmlns:a16="http://schemas.microsoft.com/office/drawing/2014/main" id="{59D6616F-332E-4867-886E-33130573D7D1}"/>
                  </a:ext>
                </a:extLst>
              </p:cNvPr>
              <p:cNvSpPr/>
              <p:nvPr/>
            </p:nvSpPr>
            <p:spPr>
              <a:xfrm>
                <a:off x="5552617" y="4015625"/>
                <a:ext cx="844763" cy="116152"/>
              </a:xfrm>
              <a:custGeom>
                <a:avLst/>
                <a:gdLst>
                  <a:gd name="connsiteX0" fmla="*/ 156798 w 844763"/>
                  <a:gd name="connsiteY0" fmla="*/ 60903 h 116152"/>
                  <a:gd name="connsiteX1" fmla="*/ 257001 w 844763"/>
                  <a:gd name="connsiteY1" fmla="*/ 21472 h 116152"/>
                  <a:gd name="connsiteX2" fmla="*/ 339730 w 844763"/>
                  <a:gd name="connsiteY2" fmla="*/ 41729 h 116152"/>
                  <a:gd name="connsiteX3" fmla="*/ 498384 w 844763"/>
                  <a:gd name="connsiteY3" fmla="*/ 113788 h 116152"/>
                  <a:gd name="connsiteX4" fmla="*/ 660749 w 844763"/>
                  <a:gd name="connsiteY4" fmla="*/ 58738 h 116152"/>
                  <a:gd name="connsiteX5" fmla="*/ 749277 w 844763"/>
                  <a:gd name="connsiteY5" fmla="*/ 21858 h 116152"/>
                  <a:gd name="connsiteX6" fmla="*/ 842676 w 844763"/>
                  <a:gd name="connsiteY6" fmla="*/ 53326 h 116152"/>
                  <a:gd name="connsiteX7" fmla="*/ 844763 w 844763"/>
                  <a:gd name="connsiteY7" fmla="*/ 29667 h 116152"/>
                  <a:gd name="connsiteX8" fmla="*/ 796286 w 844763"/>
                  <a:gd name="connsiteY8" fmla="*/ 7477 h 116152"/>
                  <a:gd name="connsiteX9" fmla="*/ 702810 w 844763"/>
                  <a:gd name="connsiteY9" fmla="*/ 10647 h 116152"/>
                  <a:gd name="connsiteX10" fmla="*/ 622555 w 844763"/>
                  <a:gd name="connsiteY10" fmla="*/ 58351 h 116152"/>
                  <a:gd name="connsiteX11" fmla="*/ 537352 w 844763"/>
                  <a:gd name="connsiteY11" fmla="*/ 94536 h 116152"/>
                  <a:gd name="connsiteX12" fmla="*/ 454004 w 844763"/>
                  <a:gd name="connsiteY12" fmla="*/ 76599 h 116152"/>
                  <a:gd name="connsiteX13" fmla="*/ 295659 w 844763"/>
                  <a:gd name="connsiteY13" fmla="*/ 3457 h 116152"/>
                  <a:gd name="connsiteX14" fmla="*/ 209142 w 844763"/>
                  <a:gd name="connsiteY14" fmla="*/ 10338 h 116152"/>
                  <a:gd name="connsiteX15" fmla="*/ 111645 w 844763"/>
                  <a:gd name="connsiteY15" fmla="*/ 56187 h 116152"/>
                  <a:gd name="connsiteX16" fmla="*/ 8428 w 844763"/>
                  <a:gd name="connsiteY16" fmla="*/ 61522 h 116152"/>
                  <a:gd name="connsiteX17" fmla="*/ 0 w 844763"/>
                  <a:gd name="connsiteY17" fmla="*/ 82552 h 116152"/>
                  <a:gd name="connsiteX18" fmla="*/ 54276 w 844763"/>
                  <a:gd name="connsiteY18" fmla="*/ 84175 h 116152"/>
                  <a:gd name="connsiteX19" fmla="*/ 156798 w 844763"/>
                  <a:gd name="connsiteY19" fmla="*/ 60903 h 1161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844763" h="116152">
                    <a:moveTo>
                      <a:pt x="156798" y="60903"/>
                    </a:moveTo>
                    <a:cubicBezTo>
                      <a:pt x="188808" y="44667"/>
                      <a:pt x="219889" y="23018"/>
                      <a:pt x="257001" y="21472"/>
                    </a:cubicBezTo>
                    <a:cubicBezTo>
                      <a:pt x="285840" y="20234"/>
                      <a:pt x="313906" y="29667"/>
                      <a:pt x="339730" y="41729"/>
                    </a:cubicBezTo>
                    <a:cubicBezTo>
                      <a:pt x="391919" y="66083"/>
                      <a:pt x="440628" y="103272"/>
                      <a:pt x="498384" y="113788"/>
                    </a:cubicBezTo>
                    <a:cubicBezTo>
                      <a:pt x="561784" y="125385"/>
                      <a:pt x="610339" y="92294"/>
                      <a:pt x="660749" y="58738"/>
                    </a:cubicBezTo>
                    <a:cubicBezTo>
                      <a:pt x="687346" y="41110"/>
                      <a:pt x="716418" y="23095"/>
                      <a:pt x="749277" y="21858"/>
                    </a:cubicBezTo>
                    <a:cubicBezTo>
                      <a:pt x="783219" y="20621"/>
                      <a:pt x="813991" y="36780"/>
                      <a:pt x="842676" y="53326"/>
                    </a:cubicBezTo>
                    <a:cubicBezTo>
                      <a:pt x="843372" y="45440"/>
                      <a:pt x="844068" y="37553"/>
                      <a:pt x="844763" y="29667"/>
                    </a:cubicBezTo>
                    <a:cubicBezTo>
                      <a:pt x="829145" y="21008"/>
                      <a:pt x="813295" y="13044"/>
                      <a:pt x="796286" y="7477"/>
                    </a:cubicBezTo>
                    <a:cubicBezTo>
                      <a:pt x="765204" y="-2729"/>
                      <a:pt x="733118" y="-1647"/>
                      <a:pt x="702810" y="10647"/>
                    </a:cubicBezTo>
                    <a:cubicBezTo>
                      <a:pt x="673738" y="22399"/>
                      <a:pt x="648611" y="41187"/>
                      <a:pt x="622555" y="58351"/>
                    </a:cubicBezTo>
                    <a:cubicBezTo>
                      <a:pt x="596731" y="75361"/>
                      <a:pt x="568897" y="91984"/>
                      <a:pt x="537352" y="94536"/>
                    </a:cubicBezTo>
                    <a:cubicBezTo>
                      <a:pt x="508435" y="96855"/>
                      <a:pt x="480060" y="88273"/>
                      <a:pt x="454004" y="76599"/>
                    </a:cubicBezTo>
                    <a:cubicBezTo>
                      <a:pt x="401274" y="52939"/>
                      <a:pt x="353106" y="15595"/>
                      <a:pt x="295659" y="3457"/>
                    </a:cubicBezTo>
                    <a:cubicBezTo>
                      <a:pt x="266356" y="-2729"/>
                      <a:pt x="237053" y="-718"/>
                      <a:pt x="209142" y="10338"/>
                    </a:cubicBezTo>
                    <a:cubicBezTo>
                      <a:pt x="175741" y="23559"/>
                      <a:pt x="146438" y="46290"/>
                      <a:pt x="111645" y="56187"/>
                    </a:cubicBezTo>
                    <a:cubicBezTo>
                      <a:pt x="78477" y="65619"/>
                      <a:pt x="43220" y="62527"/>
                      <a:pt x="8428" y="61522"/>
                    </a:cubicBezTo>
                    <a:cubicBezTo>
                      <a:pt x="5644" y="68480"/>
                      <a:pt x="2783" y="75439"/>
                      <a:pt x="0" y="82552"/>
                    </a:cubicBezTo>
                    <a:cubicBezTo>
                      <a:pt x="18169" y="82784"/>
                      <a:pt x="36416" y="84175"/>
                      <a:pt x="54276" y="84175"/>
                    </a:cubicBezTo>
                    <a:cubicBezTo>
                      <a:pt x="91002" y="84253"/>
                      <a:pt x="123939" y="77526"/>
                      <a:pt x="156798" y="60903"/>
                    </a:cubicBezTo>
                    <a:close/>
                  </a:path>
                </a:pathLst>
              </a:custGeom>
              <a:solidFill>
                <a:srgbClr val="4D65B2"/>
              </a:solidFill>
              <a:ln w="772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86" name="Freeform: Shape 85">
                <a:extLst>
                  <a:ext uri="{FF2B5EF4-FFF2-40B4-BE49-F238E27FC236}">
                    <a16:creationId xmlns:a16="http://schemas.microsoft.com/office/drawing/2014/main" id="{9E456001-4DEB-499D-8DBB-3388CFC28607}"/>
                  </a:ext>
                </a:extLst>
              </p:cNvPr>
              <p:cNvSpPr/>
              <p:nvPr/>
            </p:nvSpPr>
            <p:spPr>
              <a:xfrm>
                <a:off x="5533210" y="4576024"/>
                <a:ext cx="832624" cy="114642"/>
              </a:xfrm>
              <a:custGeom>
                <a:avLst/>
                <a:gdLst>
                  <a:gd name="connsiteX0" fmla="*/ 619385 w 832624"/>
                  <a:gd name="connsiteY0" fmla="*/ 14661 h 114642"/>
                  <a:gd name="connsiteX1" fmla="*/ 534955 w 832624"/>
                  <a:gd name="connsiteY1" fmla="*/ 68164 h 114642"/>
                  <a:gd name="connsiteX2" fmla="*/ 446814 w 832624"/>
                  <a:gd name="connsiteY2" fmla="*/ 92828 h 114642"/>
                  <a:gd name="connsiteX3" fmla="*/ 362539 w 832624"/>
                  <a:gd name="connsiteY3" fmla="*/ 66927 h 114642"/>
                  <a:gd name="connsiteX4" fmla="*/ 201951 w 832624"/>
                  <a:gd name="connsiteY4" fmla="*/ 2599 h 114642"/>
                  <a:gd name="connsiteX5" fmla="*/ 118836 w 832624"/>
                  <a:gd name="connsiteY5" fmla="*/ 17057 h 114642"/>
                  <a:gd name="connsiteX6" fmla="*/ 20334 w 832624"/>
                  <a:gd name="connsiteY6" fmla="*/ 64453 h 114642"/>
                  <a:gd name="connsiteX7" fmla="*/ 0 w 832624"/>
                  <a:gd name="connsiteY7" fmla="*/ 66386 h 114642"/>
                  <a:gd name="connsiteX8" fmla="*/ 3402 w 832624"/>
                  <a:gd name="connsiteY8" fmla="*/ 86720 h 114642"/>
                  <a:gd name="connsiteX9" fmla="*/ 61080 w 832624"/>
                  <a:gd name="connsiteY9" fmla="*/ 74349 h 114642"/>
                  <a:gd name="connsiteX10" fmla="*/ 155561 w 832624"/>
                  <a:gd name="connsiteY10" fmla="*/ 26258 h 114642"/>
                  <a:gd name="connsiteX11" fmla="*/ 237440 w 832624"/>
                  <a:gd name="connsiteY11" fmla="*/ 32830 h 114642"/>
                  <a:gd name="connsiteX12" fmla="*/ 397950 w 832624"/>
                  <a:gd name="connsiteY12" fmla="*/ 104348 h 114642"/>
                  <a:gd name="connsiteX13" fmla="*/ 481761 w 832624"/>
                  <a:gd name="connsiteY13" fmla="*/ 112776 h 114642"/>
                  <a:gd name="connsiteX14" fmla="*/ 567583 w 832624"/>
                  <a:gd name="connsiteY14" fmla="*/ 72184 h 114642"/>
                  <a:gd name="connsiteX15" fmla="*/ 658430 w 832624"/>
                  <a:gd name="connsiteY15" fmla="*/ 24170 h 114642"/>
                  <a:gd name="connsiteX16" fmla="*/ 776647 w 832624"/>
                  <a:gd name="connsiteY16" fmla="*/ 37469 h 114642"/>
                  <a:gd name="connsiteX17" fmla="*/ 832083 w 832624"/>
                  <a:gd name="connsiteY17" fmla="*/ 55020 h 114642"/>
                  <a:gd name="connsiteX18" fmla="*/ 832625 w 832624"/>
                  <a:gd name="connsiteY18" fmla="*/ 32676 h 114642"/>
                  <a:gd name="connsiteX19" fmla="*/ 722526 w 832624"/>
                  <a:gd name="connsiteY19" fmla="*/ 2367 h 114642"/>
                  <a:gd name="connsiteX20" fmla="*/ 619385 w 832624"/>
                  <a:gd name="connsiteY20" fmla="*/ 14661 h 1146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832624" h="114642">
                    <a:moveTo>
                      <a:pt x="619385" y="14661"/>
                    </a:moveTo>
                    <a:cubicBezTo>
                      <a:pt x="588845" y="28500"/>
                      <a:pt x="563176" y="50536"/>
                      <a:pt x="534955" y="68164"/>
                    </a:cubicBezTo>
                    <a:cubicBezTo>
                      <a:pt x="507740" y="85096"/>
                      <a:pt x="479210" y="95302"/>
                      <a:pt x="446814" y="92828"/>
                    </a:cubicBezTo>
                    <a:cubicBezTo>
                      <a:pt x="417434" y="90586"/>
                      <a:pt x="388981" y="79297"/>
                      <a:pt x="362539" y="66927"/>
                    </a:cubicBezTo>
                    <a:cubicBezTo>
                      <a:pt x="310659" y="42804"/>
                      <a:pt x="259862" y="9558"/>
                      <a:pt x="201951" y="2599"/>
                    </a:cubicBezTo>
                    <a:cubicBezTo>
                      <a:pt x="172958" y="-880"/>
                      <a:pt x="145046" y="4300"/>
                      <a:pt x="118836" y="17057"/>
                    </a:cubicBezTo>
                    <a:cubicBezTo>
                      <a:pt x="85899" y="33139"/>
                      <a:pt x="57601" y="58499"/>
                      <a:pt x="20334" y="64453"/>
                    </a:cubicBezTo>
                    <a:cubicBezTo>
                      <a:pt x="13530" y="65535"/>
                      <a:pt x="6804" y="66153"/>
                      <a:pt x="0" y="66386"/>
                    </a:cubicBezTo>
                    <a:cubicBezTo>
                      <a:pt x="1160" y="73112"/>
                      <a:pt x="2242" y="79916"/>
                      <a:pt x="3402" y="86720"/>
                    </a:cubicBezTo>
                    <a:cubicBezTo>
                      <a:pt x="23195" y="85715"/>
                      <a:pt x="42679" y="82699"/>
                      <a:pt x="61080" y="74349"/>
                    </a:cubicBezTo>
                    <a:cubicBezTo>
                      <a:pt x="93321" y="59814"/>
                      <a:pt x="120692" y="34763"/>
                      <a:pt x="155561" y="26258"/>
                    </a:cubicBezTo>
                    <a:cubicBezTo>
                      <a:pt x="182932" y="19532"/>
                      <a:pt x="211152" y="24170"/>
                      <a:pt x="237440" y="32830"/>
                    </a:cubicBezTo>
                    <a:cubicBezTo>
                      <a:pt x="293263" y="51309"/>
                      <a:pt x="342050" y="86101"/>
                      <a:pt x="397950" y="104348"/>
                    </a:cubicBezTo>
                    <a:cubicBezTo>
                      <a:pt x="425010" y="113162"/>
                      <a:pt x="453540" y="117338"/>
                      <a:pt x="481761" y="112776"/>
                    </a:cubicBezTo>
                    <a:cubicBezTo>
                      <a:pt x="513770" y="107596"/>
                      <a:pt x="541372" y="90354"/>
                      <a:pt x="567583" y="72184"/>
                    </a:cubicBezTo>
                    <a:cubicBezTo>
                      <a:pt x="595881" y="52546"/>
                      <a:pt x="624024" y="31284"/>
                      <a:pt x="658430" y="24170"/>
                    </a:cubicBezTo>
                    <a:cubicBezTo>
                      <a:pt x="698016" y="15897"/>
                      <a:pt x="738685" y="26181"/>
                      <a:pt x="776647" y="37469"/>
                    </a:cubicBezTo>
                    <a:cubicBezTo>
                      <a:pt x="795126" y="42958"/>
                      <a:pt x="813527" y="49453"/>
                      <a:pt x="832083" y="55020"/>
                    </a:cubicBezTo>
                    <a:cubicBezTo>
                      <a:pt x="832238" y="47598"/>
                      <a:pt x="832393" y="40175"/>
                      <a:pt x="832625" y="32676"/>
                    </a:cubicBezTo>
                    <a:cubicBezTo>
                      <a:pt x="796131" y="21851"/>
                      <a:pt x="760101" y="7934"/>
                      <a:pt x="722526" y="2367"/>
                    </a:cubicBezTo>
                    <a:cubicBezTo>
                      <a:pt x="687269" y="-2658"/>
                      <a:pt x="652167" y="-184"/>
                      <a:pt x="619385" y="14661"/>
                    </a:cubicBezTo>
                    <a:close/>
                  </a:path>
                </a:pathLst>
              </a:custGeom>
              <a:solidFill>
                <a:srgbClr val="4D65B2"/>
              </a:solidFill>
              <a:ln w="772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87" name="Freeform: Shape 86">
                <a:extLst>
                  <a:ext uri="{FF2B5EF4-FFF2-40B4-BE49-F238E27FC236}">
                    <a16:creationId xmlns:a16="http://schemas.microsoft.com/office/drawing/2014/main" id="{4551DE1B-60AA-41F9-B5F1-D94791A74678}"/>
                  </a:ext>
                </a:extLst>
              </p:cNvPr>
              <p:cNvSpPr/>
              <p:nvPr/>
            </p:nvSpPr>
            <p:spPr>
              <a:xfrm>
                <a:off x="5534679" y="3293532"/>
                <a:ext cx="989191" cy="153976"/>
              </a:xfrm>
              <a:custGeom>
                <a:avLst/>
                <a:gdLst>
                  <a:gd name="connsiteX0" fmla="*/ 4794 w 989191"/>
                  <a:gd name="connsiteY0" fmla="*/ 31244 h 153976"/>
                  <a:gd name="connsiteX1" fmla="*/ 142650 w 989191"/>
                  <a:gd name="connsiteY1" fmla="*/ 28538 h 153976"/>
                  <a:gd name="connsiteX2" fmla="*/ 433747 w 989191"/>
                  <a:gd name="connsiteY2" fmla="*/ 153482 h 153976"/>
                  <a:gd name="connsiteX3" fmla="*/ 692527 w 989191"/>
                  <a:gd name="connsiteY3" fmla="*/ 72299 h 153976"/>
                  <a:gd name="connsiteX4" fmla="*/ 950455 w 989191"/>
                  <a:gd name="connsiteY4" fmla="*/ 45393 h 153976"/>
                  <a:gd name="connsiteX5" fmla="*/ 983470 w 989191"/>
                  <a:gd name="connsiteY5" fmla="*/ 65186 h 153976"/>
                  <a:gd name="connsiteX6" fmla="*/ 989191 w 989191"/>
                  <a:gd name="connsiteY6" fmla="*/ 43847 h 153976"/>
                  <a:gd name="connsiteX7" fmla="*/ 900431 w 989191"/>
                  <a:gd name="connsiteY7" fmla="*/ 3874 h 153976"/>
                  <a:gd name="connsiteX8" fmla="*/ 771390 w 989191"/>
                  <a:gd name="connsiteY8" fmla="*/ 16245 h 153976"/>
                  <a:gd name="connsiteX9" fmla="*/ 503023 w 989191"/>
                  <a:gd name="connsiteY9" fmla="*/ 126035 h 153976"/>
                  <a:gd name="connsiteX10" fmla="*/ 351714 w 989191"/>
                  <a:gd name="connsiteY10" fmla="*/ 109566 h 153976"/>
                  <a:gd name="connsiteX11" fmla="*/ 202647 w 989191"/>
                  <a:gd name="connsiteY11" fmla="*/ 27069 h 153976"/>
                  <a:gd name="connsiteX12" fmla="*/ 0 w 989191"/>
                  <a:gd name="connsiteY12" fmla="*/ 10060 h 153976"/>
                  <a:gd name="connsiteX13" fmla="*/ 4794 w 989191"/>
                  <a:gd name="connsiteY13" fmla="*/ 31244 h 1539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989191" h="153976">
                    <a:moveTo>
                      <a:pt x="4794" y="31244"/>
                    </a:moveTo>
                    <a:cubicBezTo>
                      <a:pt x="49483" y="18951"/>
                      <a:pt x="97187" y="17405"/>
                      <a:pt x="142650" y="28538"/>
                    </a:cubicBezTo>
                    <a:cubicBezTo>
                      <a:pt x="246795" y="54053"/>
                      <a:pt x="323262" y="146369"/>
                      <a:pt x="433747" y="153482"/>
                    </a:cubicBezTo>
                    <a:cubicBezTo>
                      <a:pt x="526064" y="159436"/>
                      <a:pt x="611885" y="110417"/>
                      <a:pt x="692527" y="72299"/>
                    </a:cubicBezTo>
                    <a:cubicBezTo>
                      <a:pt x="774251" y="33718"/>
                      <a:pt x="864402" y="-1461"/>
                      <a:pt x="950455" y="45393"/>
                    </a:cubicBezTo>
                    <a:cubicBezTo>
                      <a:pt x="961512" y="51424"/>
                      <a:pt x="972414" y="58305"/>
                      <a:pt x="983470" y="65186"/>
                    </a:cubicBezTo>
                    <a:cubicBezTo>
                      <a:pt x="985403" y="57919"/>
                      <a:pt x="987336" y="50805"/>
                      <a:pt x="989191" y="43847"/>
                    </a:cubicBezTo>
                    <a:cubicBezTo>
                      <a:pt x="961280" y="26915"/>
                      <a:pt x="933523" y="10214"/>
                      <a:pt x="900431" y="3874"/>
                    </a:cubicBezTo>
                    <a:cubicBezTo>
                      <a:pt x="857057" y="-4476"/>
                      <a:pt x="812909" y="2560"/>
                      <a:pt x="771390" y="16245"/>
                    </a:cubicBezTo>
                    <a:cubicBezTo>
                      <a:pt x="679460" y="46476"/>
                      <a:pt x="598200" y="105005"/>
                      <a:pt x="503023" y="126035"/>
                    </a:cubicBezTo>
                    <a:cubicBezTo>
                      <a:pt x="450989" y="137478"/>
                      <a:pt x="400192" y="131911"/>
                      <a:pt x="351714" y="109566"/>
                    </a:cubicBezTo>
                    <a:cubicBezTo>
                      <a:pt x="300066" y="85753"/>
                      <a:pt x="254372" y="50805"/>
                      <a:pt x="202647" y="27069"/>
                    </a:cubicBezTo>
                    <a:cubicBezTo>
                      <a:pt x="138784" y="-2234"/>
                      <a:pt x="66724" y="-7491"/>
                      <a:pt x="0" y="10060"/>
                    </a:cubicBezTo>
                    <a:cubicBezTo>
                      <a:pt x="1624" y="17095"/>
                      <a:pt x="3170" y="24131"/>
                      <a:pt x="4794" y="31244"/>
                    </a:cubicBezTo>
                    <a:close/>
                  </a:path>
                </a:pathLst>
              </a:custGeom>
              <a:solidFill>
                <a:srgbClr val="4D65B2"/>
              </a:solidFill>
              <a:ln w="772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88" name="Freeform: Shape 87">
                <a:extLst>
                  <a:ext uri="{FF2B5EF4-FFF2-40B4-BE49-F238E27FC236}">
                    <a16:creationId xmlns:a16="http://schemas.microsoft.com/office/drawing/2014/main" id="{C4BF1A33-1E00-412E-B93A-1559A9F4D6E8}"/>
                  </a:ext>
                </a:extLst>
              </p:cNvPr>
              <p:cNvSpPr/>
              <p:nvPr/>
            </p:nvSpPr>
            <p:spPr>
              <a:xfrm>
                <a:off x="5617099" y="5073358"/>
                <a:ext cx="753065" cy="169510"/>
              </a:xfrm>
              <a:custGeom>
                <a:avLst/>
                <a:gdLst>
                  <a:gd name="connsiteX0" fmla="*/ 186952 w 753065"/>
                  <a:gd name="connsiteY0" fmla="*/ 52049 h 169510"/>
                  <a:gd name="connsiteX1" fmla="*/ 312747 w 753065"/>
                  <a:gd name="connsiteY1" fmla="*/ 151633 h 169510"/>
                  <a:gd name="connsiteX2" fmla="*/ 458334 w 753065"/>
                  <a:gd name="connsiteY2" fmla="*/ 144984 h 169510"/>
                  <a:gd name="connsiteX3" fmla="*/ 585752 w 753065"/>
                  <a:gd name="connsiteY3" fmla="*/ 42384 h 169510"/>
                  <a:gd name="connsiteX4" fmla="*/ 667399 w 753065"/>
                  <a:gd name="connsiteY4" fmla="*/ 22050 h 169510"/>
                  <a:gd name="connsiteX5" fmla="*/ 753066 w 753065"/>
                  <a:gd name="connsiteY5" fmla="*/ 47719 h 169510"/>
                  <a:gd name="connsiteX6" fmla="*/ 751906 w 753065"/>
                  <a:gd name="connsiteY6" fmla="*/ 24215 h 169510"/>
                  <a:gd name="connsiteX7" fmla="*/ 727087 w 753065"/>
                  <a:gd name="connsiteY7" fmla="*/ 14550 h 169510"/>
                  <a:gd name="connsiteX8" fmla="*/ 635621 w 753065"/>
                  <a:gd name="connsiteY8" fmla="*/ 1252 h 169510"/>
                  <a:gd name="connsiteX9" fmla="*/ 563098 w 753065"/>
                  <a:gd name="connsiteY9" fmla="*/ 31405 h 169510"/>
                  <a:gd name="connsiteX10" fmla="*/ 435758 w 753065"/>
                  <a:gd name="connsiteY10" fmla="*/ 133309 h 169510"/>
                  <a:gd name="connsiteX11" fmla="*/ 360683 w 753065"/>
                  <a:gd name="connsiteY11" fmla="*/ 147072 h 169510"/>
                  <a:gd name="connsiteX12" fmla="*/ 292025 w 753065"/>
                  <a:gd name="connsiteY12" fmla="*/ 111660 h 169510"/>
                  <a:gd name="connsiteX13" fmla="*/ 164530 w 753065"/>
                  <a:gd name="connsiteY13" fmla="*/ 15556 h 169510"/>
                  <a:gd name="connsiteX14" fmla="*/ 0 w 753065"/>
                  <a:gd name="connsiteY14" fmla="*/ 52049 h 169510"/>
                  <a:gd name="connsiteX15" fmla="*/ 4098 w 753065"/>
                  <a:gd name="connsiteY15" fmla="*/ 75090 h 169510"/>
                  <a:gd name="connsiteX16" fmla="*/ 22422 w 753065"/>
                  <a:gd name="connsiteY16" fmla="*/ 63260 h 169510"/>
                  <a:gd name="connsiteX17" fmla="*/ 114042 w 753065"/>
                  <a:gd name="connsiteY17" fmla="*/ 27230 h 169510"/>
                  <a:gd name="connsiteX18" fmla="*/ 186952 w 753065"/>
                  <a:gd name="connsiteY18" fmla="*/ 52049 h 1695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753065" h="169510">
                    <a:moveTo>
                      <a:pt x="186952" y="52049"/>
                    </a:moveTo>
                    <a:cubicBezTo>
                      <a:pt x="231487" y="81816"/>
                      <a:pt x="265583" y="125423"/>
                      <a:pt x="312747" y="151633"/>
                    </a:cubicBezTo>
                    <a:cubicBezTo>
                      <a:pt x="360683" y="178230"/>
                      <a:pt x="412717" y="174441"/>
                      <a:pt x="458334" y="144984"/>
                    </a:cubicBezTo>
                    <a:cubicBezTo>
                      <a:pt x="504338" y="115294"/>
                      <a:pt x="538898" y="70837"/>
                      <a:pt x="585752" y="42384"/>
                    </a:cubicBezTo>
                    <a:cubicBezTo>
                      <a:pt x="610725" y="27230"/>
                      <a:pt x="638018" y="19344"/>
                      <a:pt x="667399" y="22050"/>
                    </a:cubicBezTo>
                    <a:cubicBezTo>
                      <a:pt x="697166" y="24756"/>
                      <a:pt x="725541" y="36354"/>
                      <a:pt x="753066" y="47719"/>
                    </a:cubicBezTo>
                    <a:cubicBezTo>
                      <a:pt x="752679" y="39601"/>
                      <a:pt x="752292" y="31792"/>
                      <a:pt x="751906" y="24215"/>
                    </a:cubicBezTo>
                    <a:cubicBezTo>
                      <a:pt x="743478" y="20736"/>
                      <a:pt x="735205" y="17411"/>
                      <a:pt x="727087" y="14550"/>
                    </a:cubicBezTo>
                    <a:cubicBezTo>
                      <a:pt x="697784" y="4113"/>
                      <a:pt x="666780" y="-3001"/>
                      <a:pt x="635621" y="1252"/>
                    </a:cubicBezTo>
                    <a:cubicBezTo>
                      <a:pt x="609256" y="4808"/>
                      <a:pt x="584902" y="16329"/>
                      <a:pt x="563098" y="31405"/>
                    </a:cubicBezTo>
                    <a:cubicBezTo>
                      <a:pt x="518332" y="62332"/>
                      <a:pt x="483616" y="106944"/>
                      <a:pt x="435758" y="133309"/>
                    </a:cubicBezTo>
                    <a:cubicBezTo>
                      <a:pt x="412872" y="145912"/>
                      <a:pt x="386739" y="152252"/>
                      <a:pt x="360683" y="147072"/>
                    </a:cubicBezTo>
                    <a:cubicBezTo>
                      <a:pt x="335014" y="141968"/>
                      <a:pt x="312283" y="127665"/>
                      <a:pt x="292025" y="111660"/>
                    </a:cubicBezTo>
                    <a:cubicBezTo>
                      <a:pt x="250429" y="78955"/>
                      <a:pt x="214554" y="35967"/>
                      <a:pt x="164530" y="15556"/>
                    </a:cubicBezTo>
                    <a:cubicBezTo>
                      <a:pt x="104300" y="-9031"/>
                      <a:pt x="50333" y="19653"/>
                      <a:pt x="0" y="52049"/>
                    </a:cubicBezTo>
                    <a:cubicBezTo>
                      <a:pt x="1392" y="59935"/>
                      <a:pt x="2784" y="67590"/>
                      <a:pt x="4098" y="75090"/>
                    </a:cubicBezTo>
                    <a:cubicBezTo>
                      <a:pt x="10206" y="71146"/>
                      <a:pt x="16314" y="67203"/>
                      <a:pt x="22422" y="63260"/>
                    </a:cubicBezTo>
                    <a:cubicBezTo>
                      <a:pt x="50101" y="45632"/>
                      <a:pt x="80255" y="27772"/>
                      <a:pt x="114042" y="27230"/>
                    </a:cubicBezTo>
                    <a:cubicBezTo>
                      <a:pt x="140871" y="26767"/>
                      <a:pt x="165226" y="37514"/>
                      <a:pt x="186952" y="52049"/>
                    </a:cubicBezTo>
                    <a:close/>
                  </a:path>
                </a:pathLst>
              </a:custGeom>
              <a:solidFill>
                <a:srgbClr val="4D65B2"/>
              </a:solidFill>
              <a:ln w="772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89" name="Freeform: Shape 88">
                <a:extLst>
                  <a:ext uri="{FF2B5EF4-FFF2-40B4-BE49-F238E27FC236}">
                    <a16:creationId xmlns:a16="http://schemas.microsoft.com/office/drawing/2014/main" id="{F5E68539-9BCA-4FA8-9FBA-EB6546EC4B2A}"/>
                  </a:ext>
                </a:extLst>
              </p:cNvPr>
              <p:cNvSpPr/>
              <p:nvPr/>
            </p:nvSpPr>
            <p:spPr>
              <a:xfrm>
                <a:off x="5490609" y="6085266"/>
                <a:ext cx="936924" cy="130540"/>
              </a:xfrm>
              <a:custGeom>
                <a:avLst/>
                <a:gdLst>
                  <a:gd name="connsiteX0" fmla="*/ 935765 w 936924"/>
                  <a:gd name="connsiteY0" fmla="*/ 93892 h 130540"/>
                  <a:gd name="connsiteX1" fmla="*/ 847933 w 936924"/>
                  <a:gd name="connsiteY1" fmla="*/ 37605 h 130540"/>
                  <a:gd name="connsiteX2" fmla="*/ 751519 w 936924"/>
                  <a:gd name="connsiteY2" fmla="*/ 1266 h 130540"/>
                  <a:gd name="connsiteX3" fmla="*/ 655182 w 936924"/>
                  <a:gd name="connsiteY3" fmla="*/ 12941 h 130540"/>
                  <a:gd name="connsiteX4" fmla="*/ 459262 w 936924"/>
                  <a:gd name="connsiteY4" fmla="*/ 81908 h 130540"/>
                  <a:gd name="connsiteX5" fmla="*/ 224373 w 936924"/>
                  <a:gd name="connsiteY5" fmla="*/ 46033 h 130540"/>
                  <a:gd name="connsiteX6" fmla="*/ 5644 w 936924"/>
                  <a:gd name="connsiteY6" fmla="*/ 106263 h 130540"/>
                  <a:gd name="connsiteX7" fmla="*/ 0 w 936924"/>
                  <a:gd name="connsiteY7" fmla="*/ 108428 h 130540"/>
                  <a:gd name="connsiteX8" fmla="*/ 2551 w 936924"/>
                  <a:gd name="connsiteY8" fmla="*/ 130540 h 130540"/>
                  <a:gd name="connsiteX9" fmla="*/ 11366 w 936924"/>
                  <a:gd name="connsiteY9" fmla="*/ 127216 h 130540"/>
                  <a:gd name="connsiteX10" fmla="*/ 234270 w 936924"/>
                  <a:gd name="connsiteY10" fmla="*/ 68068 h 130540"/>
                  <a:gd name="connsiteX11" fmla="*/ 468540 w 936924"/>
                  <a:gd name="connsiteY11" fmla="*/ 102474 h 130540"/>
                  <a:gd name="connsiteX12" fmla="*/ 660749 w 936924"/>
                  <a:gd name="connsiteY12" fmla="*/ 33894 h 130540"/>
                  <a:gd name="connsiteX13" fmla="*/ 762266 w 936924"/>
                  <a:gd name="connsiteY13" fmla="*/ 24926 h 130540"/>
                  <a:gd name="connsiteX14" fmla="*/ 861000 w 936924"/>
                  <a:gd name="connsiteY14" fmla="*/ 71547 h 130540"/>
                  <a:gd name="connsiteX15" fmla="*/ 936925 w 936924"/>
                  <a:gd name="connsiteY15" fmla="*/ 118943 h 130540"/>
                  <a:gd name="connsiteX16" fmla="*/ 935765 w 936924"/>
                  <a:gd name="connsiteY16" fmla="*/ 93892 h 1305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936924" h="130540">
                    <a:moveTo>
                      <a:pt x="935765" y="93892"/>
                    </a:moveTo>
                    <a:cubicBezTo>
                      <a:pt x="905457" y="76264"/>
                      <a:pt x="876772" y="54692"/>
                      <a:pt x="847933" y="37605"/>
                    </a:cubicBezTo>
                    <a:cubicBezTo>
                      <a:pt x="818166" y="19900"/>
                      <a:pt x="786157" y="5442"/>
                      <a:pt x="751519" y="1266"/>
                    </a:cubicBezTo>
                    <a:cubicBezTo>
                      <a:pt x="718969" y="-2677"/>
                      <a:pt x="686187" y="2967"/>
                      <a:pt x="655182" y="12941"/>
                    </a:cubicBezTo>
                    <a:cubicBezTo>
                      <a:pt x="589541" y="33972"/>
                      <a:pt x="528924" y="74486"/>
                      <a:pt x="459262" y="81908"/>
                    </a:cubicBezTo>
                    <a:cubicBezTo>
                      <a:pt x="378852" y="90490"/>
                      <a:pt x="304319" y="46729"/>
                      <a:pt x="224373" y="46033"/>
                    </a:cubicBezTo>
                    <a:cubicBezTo>
                      <a:pt x="147288" y="45414"/>
                      <a:pt x="76002" y="78815"/>
                      <a:pt x="5644" y="106263"/>
                    </a:cubicBezTo>
                    <a:cubicBezTo>
                      <a:pt x="3788" y="106959"/>
                      <a:pt x="1933" y="107654"/>
                      <a:pt x="0" y="108428"/>
                    </a:cubicBezTo>
                    <a:cubicBezTo>
                      <a:pt x="850" y="116082"/>
                      <a:pt x="1701" y="123505"/>
                      <a:pt x="2551" y="130540"/>
                    </a:cubicBezTo>
                    <a:cubicBezTo>
                      <a:pt x="5489" y="129458"/>
                      <a:pt x="8428" y="128375"/>
                      <a:pt x="11366" y="127216"/>
                    </a:cubicBezTo>
                    <a:cubicBezTo>
                      <a:pt x="82729" y="99381"/>
                      <a:pt x="155793" y="64280"/>
                      <a:pt x="234270" y="68068"/>
                    </a:cubicBezTo>
                    <a:cubicBezTo>
                      <a:pt x="313906" y="71934"/>
                      <a:pt x="387512" y="113917"/>
                      <a:pt x="468540" y="102474"/>
                    </a:cubicBezTo>
                    <a:cubicBezTo>
                      <a:pt x="536811" y="92887"/>
                      <a:pt x="595958" y="54692"/>
                      <a:pt x="660749" y="33894"/>
                    </a:cubicBezTo>
                    <a:cubicBezTo>
                      <a:pt x="693532" y="23379"/>
                      <a:pt x="728170" y="17735"/>
                      <a:pt x="762266" y="24926"/>
                    </a:cubicBezTo>
                    <a:cubicBezTo>
                      <a:pt x="798373" y="32580"/>
                      <a:pt x="830382" y="51677"/>
                      <a:pt x="861000" y="71547"/>
                    </a:cubicBezTo>
                    <a:cubicBezTo>
                      <a:pt x="885200" y="87320"/>
                      <a:pt x="910482" y="104716"/>
                      <a:pt x="936925" y="118943"/>
                    </a:cubicBezTo>
                    <a:cubicBezTo>
                      <a:pt x="936770" y="111056"/>
                      <a:pt x="936306" y="102706"/>
                      <a:pt x="935765" y="93892"/>
                    </a:cubicBezTo>
                    <a:close/>
                  </a:path>
                </a:pathLst>
              </a:custGeom>
              <a:solidFill>
                <a:srgbClr val="4D65B2"/>
              </a:solidFill>
              <a:ln w="772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90" name="Freeform: Shape 89">
                <a:extLst>
                  <a:ext uri="{FF2B5EF4-FFF2-40B4-BE49-F238E27FC236}">
                    <a16:creationId xmlns:a16="http://schemas.microsoft.com/office/drawing/2014/main" id="{0A26652D-13BA-410D-ACEE-BD3594CE5FAE}"/>
                  </a:ext>
                </a:extLst>
              </p:cNvPr>
              <p:cNvSpPr/>
              <p:nvPr/>
            </p:nvSpPr>
            <p:spPr>
              <a:xfrm>
                <a:off x="5571404" y="4822677"/>
                <a:ext cx="791492" cy="144097"/>
              </a:xfrm>
              <a:custGeom>
                <a:avLst/>
                <a:gdLst>
                  <a:gd name="connsiteX0" fmla="*/ 108785 w 791492"/>
                  <a:gd name="connsiteY0" fmla="*/ 24931 h 144097"/>
                  <a:gd name="connsiteX1" fmla="*/ 219734 w 791492"/>
                  <a:gd name="connsiteY1" fmla="*/ 30498 h 144097"/>
                  <a:gd name="connsiteX2" fmla="*/ 315298 w 791492"/>
                  <a:gd name="connsiteY2" fmla="*/ 78512 h 144097"/>
                  <a:gd name="connsiteX3" fmla="*/ 488256 w 791492"/>
                  <a:gd name="connsiteY3" fmla="*/ 140288 h 144097"/>
                  <a:gd name="connsiteX4" fmla="*/ 628508 w 791492"/>
                  <a:gd name="connsiteY4" fmla="*/ 52843 h 144097"/>
                  <a:gd name="connsiteX5" fmla="*/ 708145 w 791492"/>
                  <a:gd name="connsiteY5" fmla="*/ 31658 h 144097"/>
                  <a:gd name="connsiteX6" fmla="*/ 791492 w 791492"/>
                  <a:gd name="connsiteY6" fmla="*/ 67455 h 144097"/>
                  <a:gd name="connsiteX7" fmla="*/ 791338 w 791492"/>
                  <a:gd name="connsiteY7" fmla="*/ 44029 h 144097"/>
                  <a:gd name="connsiteX8" fmla="*/ 677837 w 791492"/>
                  <a:gd name="connsiteY8" fmla="*/ 10473 h 144097"/>
                  <a:gd name="connsiteX9" fmla="*/ 537120 w 791492"/>
                  <a:gd name="connsiteY9" fmla="*/ 92738 h 144097"/>
                  <a:gd name="connsiteX10" fmla="*/ 460112 w 791492"/>
                  <a:gd name="connsiteY10" fmla="*/ 122737 h 144097"/>
                  <a:gd name="connsiteX11" fmla="*/ 366714 w 791492"/>
                  <a:gd name="connsiteY11" fmla="*/ 88331 h 144097"/>
                  <a:gd name="connsiteX12" fmla="*/ 280505 w 791492"/>
                  <a:gd name="connsiteY12" fmla="*/ 31271 h 144097"/>
                  <a:gd name="connsiteX13" fmla="*/ 178524 w 791492"/>
                  <a:gd name="connsiteY13" fmla="*/ 1350 h 144097"/>
                  <a:gd name="connsiteX14" fmla="*/ 70822 w 791492"/>
                  <a:gd name="connsiteY14" fmla="*/ 11710 h 144097"/>
                  <a:gd name="connsiteX15" fmla="*/ 0 w 791492"/>
                  <a:gd name="connsiteY15" fmla="*/ 43951 h 144097"/>
                  <a:gd name="connsiteX16" fmla="*/ 3943 w 791492"/>
                  <a:gd name="connsiteY16" fmla="*/ 66450 h 144097"/>
                  <a:gd name="connsiteX17" fmla="*/ 108785 w 791492"/>
                  <a:gd name="connsiteY17" fmla="*/ 24931 h 144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791492" h="144097">
                    <a:moveTo>
                      <a:pt x="108785" y="24931"/>
                    </a:moveTo>
                    <a:cubicBezTo>
                      <a:pt x="145510" y="18746"/>
                      <a:pt x="183859" y="20756"/>
                      <a:pt x="219734" y="30498"/>
                    </a:cubicBezTo>
                    <a:cubicBezTo>
                      <a:pt x="255068" y="40008"/>
                      <a:pt x="285608" y="57713"/>
                      <a:pt x="315298" y="78512"/>
                    </a:cubicBezTo>
                    <a:cubicBezTo>
                      <a:pt x="366404" y="114309"/>
                      <a:pt x="421918" y="157221"/>
                      <a:pt x="488256" y="140288"/>
                    </a:cubicBezTo>
                    <a:cubicBezTo>
                      <a:pt x="542919" y="126294"/>
                      <a:pt x="581964" y="81605"/>
                      <a:pt x="628508" y="52843"/>
                    </a:cubicBezTo>
                    <a:cubicBezTo>
                      <a:pt x="652477" y="37998"/>
                      <a:pt x="679537" y="27483"/>
                      <a:pt x="708145" y="31658"/>
                    </a:cubicBezTo>
                    <a:cubicBezTo>
                      <a:pt x="738375" y="35987"/>
                      <a:pt x="764818" y="53229"/>
                      <a:pt x="791492" y="67455"/>
                    </a:cubicBezTo>
                    <a:cubicBezTo>
                      <a:pt x="791415" y="59801"/>
                      <a:pt x="791415" y="51992"/>
                      <a:pt x="791338" y="44029"/>
                    </a:cubicBezTo>
                    <a:cubicBezTo>
                      <a:pt x="755695" y="25086"/>
                      <a:pt x="720902" y="4210"/>
                      <a:pt x="677837" y="10473"/>
                    </a:cubicBezTo>
                    <a:cubicBezTo>
                      <a:pt x="622323" y="18514"/>
                      <a:pt x="581500" y="62584"/>
                      <a:pt x="537120" y="92738"/>
                    </a:cubicBezTo>
                    <a:cubicBezTo>
                      <a:pt x="514157" y="108356"/>
                      <a:pt x="488487" y="121964"/>
                      <a:pt x="460112" y="122737"/>
                    </a:cubicBezTo>
                    <a:cubicBezTo>
                      <a:pt x="425629" y="123742"/>
                      <a:pt x="394702" y="106810"/>
                      <a:pt x="366714" y="88331"/>
                    </a:cubicBezTo>
                    <a:cubicBezTo>
                      <a:pt x="338029" y="69311"/>
                      <a:pt x="311123" y="47276"/>
                      <a:pt x="280505" y="31271"/>
                    </a:cubicBezTo>
                    <a:cubicBezTo>
                      <a:pt x="248805" y="14725"/>
                      <a:pt x="214090" y="4906"/>
                      <a:pt x="178524" y="1350"/>
                    </a:cubicBezTo>
                    <a:cubicBezTo>
                      <a:pt x="142572" y="-2207"/>
                      <a:pt x="105460" y="1272"/>
                      <a:pt x="70822" y="11710"/>
                    </a:cubicBezTo>
                    <a:cubicBezTo>
                      <a:pt x="45617" y="19365"/>
                      <a:pt x="22731" y="31349"/>
                      <a:pt x="0" y="43951"/>
                    </a:cubicBezTo>
                    <a:cubicBezTo>
                      <a:pt x="1314" y="51451"/>
                      <a:pt x="2629" y="59028"/>
                      <a:pt x="3943" y="66450"/>
                    </a:cubicBezTo>
                    <a:cubicBezTo>
                      <a:pt x="37421" y="47508"/>
                      <a:pt x="70590" y="31426"/>
                      <a:pt x="108785" y="24931"/>
                    </a:cubicBezTo>
                    <a:close/>
                  </a:path>
                </a:pathLst>
              </a:custGeom>
              <a:solidFill>
                <a:srgbClr val="4D65B2"/>
              </a:solidFill>
              <a:ln w="772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91" name="Freeform: Shape 90">
                <a:extLst>
                  <a:ext uri="{FF2B5EF4-FFF2-40B4-BE49-F238E27FC236}">
                    <a16:creationId xmlns:a16="http://schemas.microsoft.com/office/drawing/2014/main" id="{9931063B-79A6-4E3C-99D7-E62FD63083B4}"/>
                  </a:ext>
                </a:extLst>
              </p:cNvPr>
              <p:cNvSpPr/>
              <p:nvPr/>
            </p:nvSpPr>
            <p:spPr>
              <a:xfrm>
                <a:off x="5489990" y="5586363"/>
                <a:ext cx="909632" cy="165774"/>
              </a:xfrm>
              <a:custGeom>
                <a:avLst/>
                <a:gdLst>
                  <a:gd name="connsiteX0" fmla="*/ 3557 w 909632"/>
                  <a:gd name="connsiteY0" fmla="*/ 162450 h 165774"/>
                  <a:gd name="connsiteX1" fmla="*/ 85822 w 909632"/>
                  <a:gd name="connsiteY1" fmla="*/ 98432 h 165774"/>
                  <a:gd name="connsiteX2" fmla="*/ 262645 w 909632"/>
                  <a:gd name="connsiteY2" fmla="*/ 111730 h 165774"/>
                  <a:gd name="connsiteX3" fmla="*/ 440706 w 909632"/>
                  <a:gd name="connsiteY3" fmla="*/ 147296 h 165774"/>
                  <a:gd name="connsiteX4" fmla="*/ 601989 w 909632"/>
                  <a:gd name="connsiteY4" fmla="*/ 69206 h 165774"/>
                  <a:gd name="connsiteX5" fmla="*/ 684099 w 909632"/>
                  <a:gd name="connsiteY5" fmla="*/ 25212 h 165774"/>
                  <a:gd name="connsiteX6" fmla="*/ 784611 w 909632"/>
                  <a:gd name="connsiteY6" fmla="*/ 39362 h 165774"/>
                  <a:gd name="connsiteX7" fmla="*/ 909632 w 909632"/>
                  <a:gd name="connsiteY7" fmla="*/ 98973 h 165774"/>
                  <a:gd name="connsiteX8" fmla="*/ 908472 w 909632"/>
                  <a:gd name="connsiteY8" fmla="*/ 77015 h 165774"/>
                  <a:gd name="connsiteX9" fmla="*/ 755927 w 909632"/>
                  <a:gd name="connsiteY9" fmla="*/ 5265 h 165774"/>
                  <a:gd name="connsiteX10" fmla="*/ 587840 w 909632"/>
                  <a:gd name="connsiteY10" fmla="*/ 52892 h 165774"/>
                  <a:gd name="connsiteX11" fmla="*/ 421686 w 909632"/>
                  <a:gd name="connsiteY11" fmla="*/ 126111 h 165774"/>
                  <a:gd name="connsiteX12" fmla="*/ 237517 w 909632"/>
                  <a:gd name="connsiteY12" fmla="*/ 81654 h 165774"/>
                  <a:gd name="connsiteX13" fmla="*/ 70745 w 909632"/>
                  <a:gd name="connsiteY13" fmla="*/ 81731 h 165774"/>
                  <a:gd name="connsiteX14" fmla="*/ 7268 w 909632"/>
                  <a:gd name="connsiteY14" fmla="*/ 129668 h 165774"/>
                  <a:gd name="connsiteX15" fmla="*/ 0 w 909632"/>
                  <a:gd name="connsiteY15" fmla="*/ 165774 h 165774"/>
                  <a:gd name="connsiteX16" fmla="*/ 3557 w 909632"/>
                  <a:gd name="connsiteY16" fmla="*/ 162450 h 1657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909632" h="165774">
                    <a:moveTo>
                      <a:pt x="3557" y="162450"/>
                    </a:moveTo>
                    <a:cubicBezTo>
                      <a:pt x="29458" y="139178"/>
                      <a:pt x="52885" y="112040"/>
                      <a:pt x="85822" y="98432"/>
                    </a:cubicBezTo>
                    <a:cubicBezTo>
                      <a:pt x="142882" y="74927"/>
                      <a:pt x="206745" y="94411"/>
                      <a:pt x="262645" y="111730"/>
                    </a:cubicBezTo>
                    <a:cubicBezTo>
                      <a:pt x="320014" y="129513"/>
                      <a:pt x="379703" y="151471"/>
                      <a:pt x="440706" y="147296"/>
                    </a:cubicBezTo>
                    <a:cubicBezTo>
                      <a:pt x="504183" y="142889"/>
                      <a:pt x="552197" y="104926"/>
                      <a:pt x="601989" y="69206"/>
                    </a:cubicBezTo>
                    <a:cubicBezTo>
                      <a:pt x="627117" y="51114"/>
                      <a:pt x="653791" y="33176"/>
                      <a:pt x="684099" y="25212"/>
                    </a:cubicBezTo>
                    <a:cubicBezTo>
                      <a:pt x="718814" y="16089"/>
                      <a:pt x="752834" y="24207"/>
                      <a:pt x="784611" y="39362"/>
                    </a:cubicBezTo>
                    <a:cubicBezTo>
                      <a:pt x="826748" y="59541"/>
                      <a:pt x="865716" y="86448"/>
                      <a:pt x="909632" y="98973"/>
                    </a:cubicBezTo>
                    <a:cubicBezTo>
                      <a:pt x="909246" y="91628"/>
                      <a:pt x="908859" y="84283"/>
                      <a:pt x="908472" y="77015"/>
                    </a:cubicBezTo>
                    <a:cubicBezTo>
                      <a:pt x="855124" y="60624"/>
                      <a:pt x="810125" y="20341"/>
                      <a:pt x="755927" y="5265"/>
                    </a:cubicBezTo>
                    <a:cubicBezTo>
                      <a:pt x="692604" y="-12286"/>
                      <a:pt x="637941" y="16708"/>
                      <a:pt x="587840" y="52892"/>
                    </a:cubicBezTo>
                    <a:cubicBezTo>
                      <a:pt x="536733" y="89850"/>
                      <a:pt x="487869" y="127503"/>
                      <a:pt x="421686" y="126111"/>
                    </a:cubicBezTo>
                    <a:cubicBezTo>
                      <a:pt x="358131" y="124719"/>
                      <a:pt x="297902" y="98587"/>
                      <a:pt x="237517" y="81654"/>
                    </a:cubicBezTo>
                    <a:cubicBezTo>
                      <a:pt x="183009" y="66345"/>
                      <a:pt x="124016" y="56990"/>
                      <a:pt x="70745" y="81731"/>
                    </a:cubicBezTo>
                    <a:cubicBezTo>
                      <a:pt x="46313" y="93097"/>
                      <a:pt x="26597" y="111344"/>
                      <a:pt x="7268" y="129668"/>
                    </a:cubicBezTo>
                    <a:cubicBezTo>
                      <a:pt x="4562" y="141729"/>
                      <a:pt x="2165" y="153790"/>
                      <a:pt x="0" y="165774"/>
                    </a:cubicBezTo>
                    <a:cubicBezTo>
                      <a:pt x="1005" y="164692"/>
                      <a:pt x="2320" y="163610"/>
                      <a:pt x="3557" y="162450"/>
                    </a:cubicBezTo>
                    <a:close/>
                  </a:path>
                </a:pathLst>
              </a:custGeom>
              <a:solidFill>
                <a:srgbClr val="4D65B2"/>
              </a:solidFill>
              <a:ln w="772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92" name="Freeform: Shape 91">
                <a:extLst>
                  <a:ext uri="{FF2B5EF4-FFF2-40B4-BE49-F238E27FC236}">
                    <a16:creationId xmlns:a16="http://schemas.microsoft.com/office/drawing/2014/main" id="{CF3C4A24-63DB-4902-A7D2-C6FC4B561BE9}"/>
                  </a:ext>
                </a:extLst>
              </p:cNvPr>
              <p:cNvSpPr/>
              <p:nvPr/>
            </p:nvSpPr>
            <p:spPr>
              <a:xfrm>
                <a:off x="5608285" y="3512376"/>
                <a:ext cx="864247" cy="156460"/>
              </a:xfrm>
              <a:custGeom>
                <a:avLst/>
                <a:gdLst>
                  <a:gd name="connsiteX0" fmla="*/ 733195 w 864247"/>
                  <a:gd name="connsiteY0" fmla="*/ 13965 h 156460"/>
                  <a:gd name="connsiteX1" fmla="*/ 620699 w 864247"/>
                  <a:gd name="connsiteY1" fmla="*/ 95457 h 156460"/>
                  <a:gd name="connsiteX2" fmla="*/ 554284 w 864247"/>
                  <a:gd name="connsiteY2" fmla="*/ 125301 h 156460"/>
                  <a:gd name="connsiteX3" fmla="*/ 466375 w 864247"/>
                  <a:gd name="connsiteY3" fmla="*/ 115714 h 156460"/>
                  <a:gd name="connsiteX4" fmla="*/ 152391 w 864247"/>
                  <a:gd name="connsiteY4" fmla="*/ 5538 h 156460"/>
                  <a:gd name="connsiteX5" fmla="*/ 86053 w 864247"/>
                  <a:gd name="connsiteY5" fmla="*/ 42263 h 156460"/>
                  <a:gd name="connsiteX6" fmla="*/ 32241 w 864247"/>
                  <a:gd name="connsiteY6" fmla="*/ 106282 h 156460"/>
                  <a:gd name="connsiteX7" fmla="*/ 0 w 864247"/>
                  <a:gd name="connsiteY7" fmla="*/ 133652 h 156460"/>
                  <a:gd name="connsiteX8" fmla="*/ 4484 w 864247"/>
                  <a:gd name="connsiteY8" fmla="*/ 156460 h 156460"/>
                  <a:gd name="connsiteX9" fmla="*/ 32009 w 864247"/>
                  <a:gd name="connsiteY9" fmla="*/ 136590 h 156460"/>
                  <a:gd name="connsiteX10" fmla="*/ 88760 w 864247"/>
                  <a:gd name="connsiteY10" fmla="*/ 71025 h 156460"/>
                  <a:gd name="connsiteX11" fmla="*/ 160200 w 864247"/>
                  <a:gd name="connsiteY11" fmla="*/ 25950 h 156460"/>
                  <a:gd name="connsiteX12" fmla="*/ 245017 w 864247"/>
                  <a:gd name="connsiteY12" fmla="*/ 32599 h 156460"/>
                  <a:gd name="connsiteX13" fmla="*/ 408619 w 864247"/>
                  <a:gd name="connsiteY13" fmla="*/ 114323 h 156460"/>
                  <a:gd name="connsiteX14" fmla="*/ 579876 w 864247"/>
                  <a:gd name="connsiteY14" fmla="*/ 140920 h 156460"/>
                  <a:gd name="connsiteX15" fmla="*/ 699485 w 864247"/>
                  <a:gd name="connsiteY15" fmla="*/ 60974 h 156460"/>
                  <a:gd name="connsiteX16" fmla="*/ 836413 w 864247"/>
                  <a:gd name="connsiteY16" fmla="*/ 29197 h 156460"/>
                  <a:gd name="connsiteX17" fmla="*/ 859376 w 864247"/>
                  <a:gd name="connsiteY17" fmla="*/ 40021 h 156460"/>
                  <a:gd name="connsiteX18" fmla="*/ 864247 w 864247"/>
                  <a:gd name="connsiteY18" fmla="*/ 18295 h 156460"/>
                  <a:gd name="connsiteX19" fmla="*/ 733195 w 864247"/>
                  <a:gd name="connsiteY19" fmla="*/ 13965 h 1564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864247" h="156460">
                    <a:moveTo>
                      <a:pt x="733195" y="13965"/>
                    </a:moveTo>
                    <a:cubicBezTo>
                      <a:pt x="691135" y="34068"/>
                      <a:pt x="658662" y="69247"/>
                      <a:pt x="620699" y="95457"/>
                    </a:cubicBezTo>
                    <a:cubicBezTo>
                      <a:pt x="600442" y="109452"/>
                      <a:pt x="578639" y="120740"/>
                      <a:pt x="554284" y="125301"/>
                    </a:cubicBezTo>
                    <a:cubicBezTo>
                      <a:pt x="524749" y="130714"/>
                      <a:pt x="494441" y="125224"/>
                      <a:pt x="466375" y="115714"/>
                    </a:cubicBezTo>
                    <a:cubicBezTo>
                      <a:pt x="363621" y="80690"/>
                      <a:pt x="269913" y="-20441"/>
                      <a:pt x="152391" y="5538"/>
                    </a:cubicBezTo>
                    <a:cubicBezTo>
                      <a:pt x="127109" y="11105"/>
                      <a:pt x="104532" y="24249"/>
                      <a:pt x="86053" y="42263"/>
                    </a:cubicBezTo>
                    <a:cubicBezTo>
                      <a:pt x="66028" y="61824"/>
                      <a:pt x="51184" y="85793"/>
                      <a:pt x="32241" y="106282"/>
                    </a:cubicBezTo>
                    <a:cubicBezTo>
                      <a:pt x="22576" y="116719"/>
                      <a:pt x="11675" y="125843"/>
                      <a:pt x="0" y="133652"/>
                    </a:cubicBezTo>
                    <a:cubicBezTo>
                      <a:pt x="1546" y="141461"/>
                      <a:pt x="3093" y="149038"/>
                      <a:pt x="4484" y="156460"/>
                    </a:cubicBezTo>
                    <a:cubicBezTo>
                      <a:pt x="14149" y="150584"/>
                      <a:pt x="23427" y="144012"/>
                      <a:pt x="32009" y="136590"/>
                    </a:cubicBezTo>
                    <a:cubicBezTo>
                      <a:pt x="54122" y="117570"/>
                      <a:pt x="69817" y="92983"/>
                      <a:pt x="88760" y="71025"/>
                    </a:cubicBezTo>
                    <a:cubicBezTo>
                      <a:pt x="108089" y="48603"/>
                      <a:pt x="130820" y="31903"/>
                      <a:pt x="160200" y="25950"/>
                    </a:cubicBezTo>
                    <a:cubicBezTo>
                      <a:pt x="188344" y="20228"/>
                      <a:pt x="217801" y="24635"/>
                      <a:pt x="245017" y="32599"/>
                    </a:cubicBezTo>
                    <a:cubicBezTo>
                      <a:pt x="304319" y="49995"/>
                      <a:pt x="354033" y="86798"/>
                      <a:pt x="408619" y="114323"/>
                    </a:cubicBezTo>
                    <a:cubicBezTo>
                      <a:pt x="461117" y="140688"/>
                      <a:pt x="521734" y="160558"/>
                      <a:pt x="579876" y="140920"/>
                    </a:cubicBezTo>
                    <a:cubicBezTo>
                      <a:pt x="626266" y="125301"/>
                      <a:pt x="661445" y="90122"/>
                      <a:pt x="699485" y="60974"/>
                    </a:cubicBezTo>
                    <a:cubicBezTo>
                      <a:pt x="740308" y="29738"/>
                      <a:pt x="785384" y="9636"/>
                      <a:pt x="836413" y="29197"/>
                    </a:cubicBezTo>
                    <a:cubicBezTo>
                      <a:pt x="844377" y="32289"/>
                      <a:pt x="852031" y="35923"/>
                      <a:pt x="859376" y="40021"/>
                    </a:cubicBezTo>
                    <a:cubicBezTo>
                      <a:pt x="861000" y="32676"/>
                      <a:pt x="862623" y="25485"/>
                      <a:pt x="864247" y="18295"/>
                    </a:cubicBezTo>
                    <a:cubicBezTo>
                      <a:pt x="822109" y="-3585"/>
                      <a:pt x="776570" y="-6833"/>
                      <a:pt x="733195" y="13965"/>
                    </a:cubicBezTo>
                    <a:close/>
                  </a:path>
                </a:pathLst>
              </a:custGeom>
              <a:solidFill>
                <a:srgbClr val="4D65B2"/>
              </a:solidFill>
              <a:ln w="772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93" name="Freeform: Shape 92">
                <a:extLst>
                  <a:ext uri="{FF2B5EF4-FFF2-40B4-BE49-F238E27FC236}">
                    <a16:creationId xmlns:a16="http://schemas.microsoft.com/office/drawing/2014/main" id="{477F9F89-F622-4866-BD2B-420C37E78DCF}"/>
                  </a:ext>
                </a:extLst>
              </p:cNvPr>
              <p:cNvSpPr/>
              <p:nvPr/>
            </p:nvSpPr>
            <p:spPr>
              <a:xfrm>
                <a:off x="5475377" y="5849836"/>
                <a:ext cx="941563" cy="160936"/>
              </a:xfrm>
              <a:custGeom>
                <a:avLst/>
                <a:gdLst>
                  <a:gd name="connsiteX0" fmla="*/ 128655 w 941563"/>
                  <a:gd name="connsiteY0" fmla="*/ 56471 h 160936"/>
                  <a:gd name="connsiteX1" fmla="*/ 342436 w 941563"/>
                  <a:gd name="connsiteY1" fmla="*/ 75104 h 160936"/>
                  <a:gd name="connsiteX2" fmla="*/ 447974 w 941563"/>
                  <a:gd name="connsiteY2" fmla="*/ 75413 h 160936"/>
                  <a:gd name="connsiteX3" fmla="*/ 556913 w 941563"/>
                  <a:gd name="connsiteY3" fmla="*/ 42090 h 160936"/>
                  <a:gd name="connsiteX4" fmla="*/ 669177 w 941563"/>
                  <a:gd name="connsiteY4" fmla="*/ 22838 h 160936"/>
                  <a:gd name="connsiteX5" fmla="*/ 773554 w 941563"/>
                  <a:gd name="connsiteY5" fmla="*/ 63274 h 160936"/>
                  <a:gd name="connsiteX6" fmla="*/ 862237 w 941563"/>
                  <a:gd name="connsiteY6" fmla="*/ 135025 h 160936"/>
                  <a:gd name="connsiteX7" fmla="*/ 902983 w 941563"/>
                  <a:gd name="connsiteY7" fmla="*/ 158529 h 160936"/>
                  <a:gd name="connsiteX8" fmla="*/ 941564 w 941563"/>
                  <a:gd name="connsiteY8" fmla="*/ 159225 h 160936"/>
                  <a:gd name="connsiteX9" fmla="*/ 940404 w 941563"/>
                  <a:gd name="connsiteY9" fmla="*/ 137576 h 160936"/>
                  <a:gd name="connsiteX10" fmla="*/ 889684 w 941563"/>
                  <a:gd name="connsiteY10" fmla="*/ 128685 h 160936"/>
                  <a:gd name="connsiteX11" fmla="*/ 844841 w 941563"/>
                  <a:gd name="connsiteY11" fmla="*/ 90335 h 160936"/>
                  <a:gd name="connsiteX12" fmla="*/ 655105 w 941563"/>
                  <a:gd name="connsiteY12" fmla="*/ 107 h 160936"/>
                  <a:gd name="connsiteX13" fmla="*/ 435835 w 941563"/>
                  <a:gd name="connsiteY13" fmla="*/ 55234 h 160936"/>
                  <a:gd name="connsiteX14" fmla="*/ 22654 w 941563"/>
                  <a:gd name="connsiteY14" fmla="*/ 72630 h 160936"/>
                  <a:gd name="connsiteX15" fmla="*/ 0 w 941563"/>
                  <a:gd name="connsiteY15" fmla="*/ 89330 h 160936"/>
                  <a:gd name="connsiteX16" fmla="*/ 155 w 941563"/>
                  <a:gd name="connsiteY16" fmla="*/ 116778 h 160936"/>
                  <a:gd name="connsiteX17" fmla="*/ 33555 w 941563"/>
                  <a:gd name="connsiteY17" fmla="*/ 91418 h 160936"/>
                  <a:gd name="connsiteX18" fmla="*/ 128655 w 941563"/>
                  <a:gd name="connsiteY18" fmla="*/ 56471 h 1609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941563" h="160936">
                    <a:moveTo>
                      <a:pt x="128655" y="56471"/>
                    </a:moveTo>
                    <a:cubicBezTo>
                      <a:pt x="200250" y="48507"/>
                      <a:pt x="271691" y="67295"/>
                      <a:pt x="342436" y="75104"/>
                    </a:cubicBezTo>
                    <a:cubicBezTo>
                      <a:pt x="377538" y="78970"/>
                      <a:pt x="412949" y="80439"/>
                      <a:pt x="447974" y="75413"/>
                    </a:cubicBezTo>
                    <a:cubicBezTo>
                      <a:pt x="486013" y="70001"/>
                      <a:pt x="521115" y="55156"/>
                      <a:pt x="556913" y="42090"/>
                    </a:cubicBezTo>
                    <a:cubicBezTo>
                      <a:pt x="593175" y="28791"/>
                      <a:pt x="630286" y="18431"/>
                      <a:pt x="669177" y="22838"/>
                    </a:cubicBezTo>
                    <a:cubicBezTo>
                      <a:pt x="706753" y="27090"/>
                      <a:pt x="742009" y="43172"/>
                      <a:pt x="773554" y="63274"/>
                    </a:cubicBezTo>
                    <a:cubicBezTo>
                      <a:pt x="806105" y="83995"/>
                      <a:pt x="832702" y="110515"/>
                      <a:pt x="862237" y="135025"/>
                    </a:cubicBezTo>
                    <a:cubicBezTo>
                      <a:pt x="874376" y="145076"/>
                      <a:pt x="887597" y="154276"/>
                      <a:pt x="902983" y="158529"/>
                    </a:cubicBezTo>
                    <a:cubicBezTo>
                      <a:pt x="915895" y="162086"/>
                      <a:pt x="928729" y="161158"/>
                      <a:pt x="941564" y="159225"/>
                    </a:cubicBezTo>
                    <a:cubicBezTo>
                      <a:pt x="941177" y="152112"/>
                      <a:pt x="940791" y="144844"/>
                      <a:pt x="940404" y="137576"/>
                    </a:cubicBezTo>
                    <a:cubicBezTo>
                      <a:pt x="922157" y="140282"/>
                      <a:pt x="906385" y="139354"/>
                      <a:pt x="889684" y="128685"/>
                    </a:cubicBezTo>
                    <a:cubicBezTo>
                      <a:pt x="873139" y="118092"/>
                      <a:pt x="859608" y="103248"/>
                      <a:pt x="844841" y="90335"/>
                    </a:cubicBezTo>
                    <a:cubicBezTo>
                      <a:pt x="791801" y="44023"/>
                      <a:pt x="727551" y="2658"/>
                      <a:pt x="655105" y="107"/>
                    </a:cubicBezTo>
                    <a:cubicBezTo>
                      <a:pt x="577479" y="-2599"/>
                      <a:pt x="511528" y="46961"/>
                      <a:pt x="435835" y="55234"/>
                    </a:cubicBezTo>
                    <a:cubicBezTo>
                      <a:pt x="297979" y="70156"/>
                      <a:pt x="149608" y="-12186"/>
                      <a:pt x="22654" y="72630"/>
                    </a:cubicBezTo>
                    <a:cubicBezTo>
                      <a:pt x="14845" y="77810"/>
                      <a:pt x="7345" y="83454"/>
                      <a:pt x="0" y="89330"/>
                    </a:cubicBezTo>
                    <a:cubicBezTo>
                      <a:pt x="0" y="98454"/>
                      <a:pt x="77" y="107655"/>
                      <a:pt x="155" y="116778"/>
                    </a:cubicBezTo>
                    <a:cubicBezTo>
                      <a:pt x="10902" y="107809"/>
                      <a:pt x="21958" y="99150"/>
                      <a:pt x="33555" y="91418"/>
                    </a:cubicBezTo>
                    <a:cubicBezTo>
                      <a:pt x="62317" y="72166"/>
                      <a:pt x="94404" y="60259"/>
                      <a:pt x="128655" y="56471"/>
                    </a:cubicBezTo>
                    <a:close/>
                  </a:path>
                </a:pathLst>
              </a:custGeom>
              <a:solidFill>
                <a:srgbClr val="4D65B2"/>
              </a:solidFill>
              <a:ln w="772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94" name="Freeform: Shape 93">
                <a:extLst>
                  <a:ext uri="{FF2B5EF4-FFF2-40B4-BE49-F238E27FC236}">
                    <a16:creationId xmlns:a16="http://schemas.microsoft.com/office/drawing/2014/main" id="{BD01110D-76D1-4F0C-A836-60FBCFF6B9C2}"/>
                  </a:ext>
                </a:extLst>
              </p:cNvPr>
              <p:cNvSpPr/>
              <p:nvPr/>
            </p:nvSpPr>
            <p:spPr>
              <a:xfrm>
                <a:off x="5593440" y="5310942"/>
                <a:ext cx="788090" cy="144032"/>
              </a:xfrm>
              <a:custGeom>
                <a:avLst/>
                <a:gdLst>
                  <a:gd name="connsiteX0" fmla="*/ 304010 w 788090"/>
                  <a:gd name="connsiteY0" fmla="*/ 78657 h 144032"/>
                  <a:gd name="connsiteX1" fmla="*/ 399728 w 788090"/>
                  <a:gd name="connsiteY1" fmla="*/ 123192 h 144032"/>
                  <a:gd name="connsiteX2" fmla="*/ 492121 w 788090"/>
                  <a:gd name="connsiteY2" fmla="*/ 143913 h 144032"/>
                  <a:gd name="connsiteX3" fmla="*/ 572608 w 788090"/>
                  <a:gd name="connsiteY3" fmla="*/ 117547 h 144032"/>
                  <a:gd name="connsiteX4" fmla="*/ 714330 w 788090"/>
                  <a:gd name="connsiteY4" fmla="*/ 25231 h 144032"/>
                  <a:gd name="connsiteX5" fmla="*/ 788090 w 788090"/>
                  <a:gd name="connsiteY5" fmla="*/ 34587 h 144032"/>
                  <a:gd name="connsiteX6" fmla="*/ 786776 w 788090"/>
                  <a:gd name="connsiteY6" fmla="*/ 9536 h 144032"/>
                  <a:gd name="connsiteX7" fmla="*/ 776802 w 788090"/>
                  <a:gd name="connsiteY7" fmla="*/ 5748 h 144032"/>
                  <a:gd name="connsiteX8" fmla="*/ 625802 w 788090"/>
                  <a:gd name="connsiteY8" fmla="*/ 51983 h 144032"/>
                  <a:gd name="connsiteX9" fmla="*/ 465524 w 788090"/>
                  <a:gd name="connsiteY9" fmla="*/ 120872 h 144032"/>
                  <a:gd name="connsiteX10" fmla="*/ 276021 w 788090"/>
                  <a:gd name="connsiteY10" fmla="*/ 46029 h 144032"/>
                  <a:gd name="connsiteX11" fmla="*/ 39509 w 788090"/>
                  <a:gd name="connsiteY11" fmla="*/ 82214 h 144032"/>
                  <a:gd name="connsiteX12" fmla="*/ 11907 w 788090"/>
                  <a:gd name="connsiteY12" fmla="*/ 92883 h 144032"/>
                  <a:gd name="connsiteX13" fmla="*/ 0 w 788090"/>
                  <a:gd name="connsiteY13" fmla="*/ 119944 h 144032"/>
                  <a:gd name="connsiteX14" fmla="*/ 191823 w 788090"/>
                  <a:gd name="connsiteY14" fmla="*/ 60642 h 144032"/>
                  <a:gd name="connsiteX15" fmla="*/ 304010 w 788090"/>
                  <a:gd name="connsiteY15" fmla="*/ 78657 h 1440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788090" h="144032">
                    <a:moveTo>
                      <a:pt x="304010" y="78657"/>
                    </a:moveTo>
                    <a:cubicBezTo>
                      <a:pt x="336560" y="92033"/>
                      <a:pt x="367332" y="109507"/>
                      <a:pt x="399728" y="123192"/>
                    </a:cubicBezTo>
                    <a:cubicBezTo>
                      <a:pt x="428876" y="135562"/>
                      <a:pt x="460035" y="145227"/>
                      <a:pt x="492121" y="143913"/>
                    </a:cubicBezTo>
                    <a:cubicBezTo>
                      <a:pt x="521038" y="142675"/>
                      <a:pt x="548099" y="132393"/>
                      <a:pt x="572608" y="117547"/>
                    </a:cubicBezTo>
                    <a:cubicBezTo>
                      <a:pt x="620003" y="88863"/>
                      <a:pt x="659744" y="40694"/>
                      <a:pt x="714330" y="25231"/>
                    </a:cubicBezTo>
                    <a:cubicBezTo>
                      <a:pt x="741700" y="17499"/>
                      <a:pt x="765668" y="23298"/>
                      <a:pt x="788090" y="34587"/>
                    </a:cubicBezTo>
                    <a:cubicBezTo>
                      <a:pt x="787626" y="26159"/>
                      <a:pt x="787240" y="17809"/>
                      <a:pt x="786776" y="9536"/>
                    </a:cubicBezTo>
                    <a:cubicBezTo>
                      <a:pt x="783528" y="8144"/>
                      <a:pt x="780204" y="6907"/>
                      <a:pt x="776802" y="5748"/>
                    </a:cubicBezTo>
                    <a:cubicBezTo>
                      <a:pt x="720051" y="-13350"/>
                      <a:pt x="669254" y="18505"/>
                      <a:pt x="625802" y="51983"/>
                    </a:cubicBezTo>
                    <a:cubicBezTo>
                      <a:pt x="578330" y="88554"/>
                      <a:pt x="529775" y="130460"/>
                      <a:pt x="465524" y="120872"/>
                    </a:cubicBezTo>
                    <a:cubicBezTo>
                      <a:pt x="397640" y="110743"/>
                      <a:pt x="341508" y="64199"/>
                      <a:pt x="276021" y="46029"/>
                    </a:cubicBezTo>
                    <a:cubicBezTo>
                      <a:pt x="195225" y="23530"/>
                      <a:pt x="114429" y="53065"/>
                      <a:pt x="39509" y="82214"/>
                    </a:cubicBezTo>
                    <a:cubicBezTo>
                      <a:pt x="30540" y="85693"/>
                      <a:pt x="21340" y="89327"/>
                      <a:pt x="11907" y="92883"/>
                    </a:cubicBezTo>
                    <a:cubicBezTo>
                      <a:pt x="8041" y="101466"/>
                      <a:pt x="4098" y="110512"/>
                      <a:pt x="0" y="119944"/>
                    </a:cubicBezTo>
                    <a:cubicBezTo>
                      <a:pt x="63245" y="97290"/>
                      <a:pt x="124480" y="67137"/>
                      <a:pt x="191823" y="60642"/>
                    </a:cubicBezTo>
                    <a:cubicBezTo>
                      <a:pt x="230945" y="56854"/>
                      <a:pt x="267903" y="63812"/>
                      <a:pt x="304010" y="78657"/>
                    </a:cubicBezTo>
                    <a:close/>
                  </a:path>
                </a:pathLst>
              </a:custGeom>
              <a:solidFill>
                <a:srgbClr val="4D65B2"/>
              </a:solidFill>
              <a:ln w="772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95" name="Freeform: Shape 94">
                <a:extLst>
                  <a:ext uri="{FF2B5EF4-FFF2-40B4-BE49-F238E27FC236}">
                    <a16:creationId xmlns:a16="http://schemas.microsoft.com/office/drawing/2014/main" id="{ECBF5140-6380-4C7D-9248-CFEE84773A36}"/>
                  </a:ext>
                </a:extLst>
              </p:cNvPr>
              <p:cNvSpPr/>
              <p:nvPr/>
            </p:nvSpPr>
            <p:spPr>
              <a:xfrm>
                <a:off x="5634031" y="3776683"/>
                <a:ext cx="784610" cy="136266"/>
              </a:xfrm>
              <a:custGeom>
                <a:avLst/>
                <a:gdLst>
                  <a:gd name="connsiteX0" fmla="*/ 695155 w 784610"/>
                  <a:gd name="connsiteY0" fmla="*/ 17484 h 136266"/>
                  <a:gd name="connsiteX1" fmla="*/ 620235 w 784610"/>
                  <a:gd name="connsiteY1" fmla="*/ 30318 h 136266"/>
                  <a:gd name="connsiteX2" fmla="*/ 462586 w 784610"/>
                  <a:gd name="connsiteY2" fmla="*/ 111965 h 136266"/>
                  <a:gd name="connsiteX3" fmla="*/ 303855 w 784610"/>
                  <a:gd name="connsiteY3" fmla="*/ 58539 h 136266"/>
                  <a:gd name="connsiteX4" fmla="*/ 148603 w 784610"/>
                  <a:gd name="connsiteY4" fmla="*/ 551 h 136266"/>
                  <a:gd name="connsiteX5" fmla="*/ 2938 w 784610"/>
                  <a:gd name="connsiteY5" fmla="*/ 67585 h 136266"/>
                  <a:gd name="connsiteX6" fmla="*/ 0 w 784610"/>
                  <a:gd name="connsiteY6" fmla="*/ 94182 h 136266"/>
                  <a:gd name="connsiteX7" fmla="*/ 106697 w 784610"/>
                  <a:gd name="connsiteY7" fmla="*/ 33256 h 136266"/>
                  <a:gd name="connsiteX8" fmla="*/ 192596 w 784610"/>
                  <a:gd name="connsiteY8" fmla="*/ 25834 h 136266"/>
                  <a:gd name="connsiteX9" fmla="*/ 270222 w 784610"/>
                  <a:gd name="connsiteY9" fmla="*/ 62637 h 136266"/>
                  <a:gd name="connsiteX10" fmla="*/ 422072 w 784610"/>
                  <a:gd name="connsiteY10" fmla="*/ 135469 h 136266"/>
                  <a:gd name="connsiteX11" fmla="*/ 580804 w 784610"/>
                  <a:gd name="connsiteY11" fmla="*/ 76786 h 136266"/>
                  <a:gd name="connsiteX12" fmla="*/ 658275 w 784610"/>
                  <a:gd name="connsiteY12" fmla="*/ 40138 h 136266"/>
                  <a:gd name="connsiteX13" fmla="*/ 739149 w 784610"/>
                  <a:gd name="connsiteY13" fmla="*/ 60549 h 136266"/>
                  <a:gd name="connsiteX14" fmla="*/ 781441 w 784610"/>
                  <a:gd name="connsiteY14" fmla="*/ 96811 h 136266"/>
                  <a:gd name="connsiteX15" fmla="*/ 784611 w 784610"/>
                  <a:gd name="connsiteY15" fmla="*/ 70987 h 136266"/>
                  <a:gd name="connsiteX16" fmla="*/ 771081 w 784610"/>
                  <a:gd name="connsiteY16" fmla="*/ 59157 h 136266"/>
                  <a:gd name="connsiteX17" fmla="*/ 695155 w 784610"/>
                  <a:gd name="connsiteY17" fmla="*/ 17484 h 1362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784610" h="136266">
                    <a:moveTo>
                      <a:pt x="695155" y="17484"/>
                    </a:moveTo>
                    <a:cubicBezTo>
                      <a:pt x="669254" y="13618"/>
                      <a:pt x="643894" y="19881"/>
                      <a:pt x="620235" y="30318"/>
                    </a:cubicBezTo>
                    <a:cubicBezTo>
                      <a:pt x="566268" y="54132"/>
                      <a:pt x="521270" y="99053"/>
                      <a:pt x="462586" y="111965"/>
                    </a:cubicBezTo>
                    <a:cubicBezTo>
                      <a:pt x="403748" y="124877"/>
                      <a:pt x="350786" y="88925"/>
                      <a:pt x="303855" y="58539"/>
                    </a:cubicBezTo>
                    <a:cubicBezTo>
                      <a:pt x="257620" y="28617"/>
                      <a:pt x="206281" y="-4706"/>
                      <a:pt x="148603" y="551"/>
                    </a:cubicBezTo>
                    <a:cubicBezTo>
                      <a:pt x="93399" y="5577"/>
                      <a:pt x="49560" y="40756"/>
                      <a:pt x="2938" y="67585"/>
                    </a:cubicBezTo>
                    <a:cubicBezTo>
                      <a:pt x="2397" y="76476"/>
                      <a:pt x="1392" y="85368"/>
                      <a:pt x="0" y="94182"/>
                    </a:cubicBezTo>
                    <a:cubicBezTo>
                      <a:pt x="36107" y="75085"/>
                      <a:pt x="69044" y="48797"/>
                      <a:pt x="106697" y="33256"/>
                    </a:cubicBezTo>
                    <a:cubicBezTo>
                      <a:pt x="134299" y="21891"/>
                      <a:pt x="163448" y="18412"/>
                      <a:pt x="192596" y="25834"/>
                    </a:cubicBezTo>
                    <a:cubicBezTo>
                      <a:pt x="220585" y="32947"/>
                      <a:pt x="245945" y="47483"/>
                      <a:pt x="270222" y="62637"/>
                    </a:cubicBezTo>
                    <a:cubicBezTo>
                      <a:pt x="317540" y="92172"/>
                      <a:pt x="364781" y="129206"/>
                      <a:pt x="422072" y="135469"/>
                    </a:cubicBezTo>
                    <a:cubicBezTo>
                      <a:pt x="481684" y="142041"/>
                      <a:pt x="532636" y="106707"/>
                      <a:pt x="580804" y="76786"/>
                    </a:cubicBezTo>
                    <a:cubicBezTo>
                      <a:pt x="605004" y="61786"/>
                      <a:pt x="630132" y="46323"/>
                      <a:pt x="658275" y="40138"/>
                    </a:cubicBezTo>
                    <a:cubicBezTo>
                      <a:pt x="687965" y="33566"/>
                      <a:pt x="715335" y="42457"/>
                      <a:pt x="739149" y="60549"/>
                    </a:cubicBezTo>
                    <a:cubicBezTo>
                      <a:pt x="753916" y="71760"/>
                      <a:pt x="767215" y="84904"/>
                      <a:pt x="781441" y="96811"/>
                    </a:cubicBezTo>
                    <a:cubicBezTo>
                      <a:pt x="782446" y="88151"/>
                      <a:pt x="783528" y="79569"/>
                      <a:pt x="784611" y="70987"/>
                    </a:cubicBezTo>
                    <a:cubicBezTo>
                      <a:pt x="780126" y="67044"/>
                      <a:pt x="775642" y="63101"/>
                      <a:pt x="771081" y="59157"/>
                    </a:cubicBezTo>
                    <a:cubicBezTo>
                      <a:pt x="748968" y="39751"/>
                      <a:pt x="725000" y="21968"/>
                      <a:pt x="695155" y="17484"/>
                    </a:cubicBezTo>
                    <a:close/>
                  </a:path>
                </a:pathLst>
              </a:custGeom>
              <a:solidFill>
                <a:srgbClr val="4D65B2"/>
              </a:solidFill>
              <a:ln w="772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96" name="Freeform: Shape 95">
                <a:extLst>
                  <a:ext uri="{FF2B5EF4-FFF2-40B4-BE49-F238E27FC236}">
                    <a16:creationId xmlns:a16="http://schemas.microsoft.com/office/drawing/2014/main" id="{F2E34461-1401-43EC-98A7-EBAFAD0D4EE6}"/>
                  </a:ext>
                </a:extLst>
              </p:cNvPr>
              <p:cNvSpPr/>
              <p:nvPr/>
            </p:nvSpPr>
            <p:spPr>
              <a:xfrm>
                <a:off x="5497103" y="4298824"/>
                <a:ext cx="878086" cy="128167"/>
              </a:xfrm>
              <a:custGeom>
                <a:avLst/>
                <a:gdLst>
                  <a:gd name="connsiteX0" fmla="*/ 60771 w 878086"/>
                  <a:gd name="connsiteY0" fmla="*/ 63157 h 128167"/>
                  <a:gd name="connsiteX1" fmla="*/ 162906 w 878086"/>
                  <a:gd name="connsiteY1" fmla="*/ 24731 h 128167"/>
                  <a:gd name="connsiteX2" fmla="*/ 273547 w 878086"/>
                  <a:gd name="connsiteY2" fmla="*/ 31302 h 128167"/>
                  <a:gd name="connsiteX3" fmla="*/ 370579 w 878086"/>
                  <a:gd name="connsiteY3" fmla="*/ 76920 h 128167"/>
                  <a:gd name="connsiteX4" fmla="*/ 554207 w 878086"/>
                  <a:gd name="connsiteY4" fmla="*/ 123541 h 128167"/>
                  <a:gd name="connsiteX5" fmla="*/ 720747 w 878086"/>
                  <a:gd name="connsiteY5" fmla="*/ 48621 h 128167"/>
                  <a:gd name="connsiteX6" fmla="*/ 809507 w 878086"/>
                  <a:gd name="connsiteY6" fmla="*/ 46766 h 128167"/>
                  <a:gd name="connsiteX7" fmla="*/ 876850 w 878086"/>
                  <a:gd name="connsiteY7" fmla="*/ 86893 h 128167"/>
                  <a:gd name="connsiteX8" fmla="*/ 878087 w 878086"/>
                  <a:gd name="connsiteY8" fmla="*/ 62307 h 128167"/>
                  <a:gd name="connsiteX9" fmla="*/ 859995 w 878086"/>
                  <a:gd name="connsiteY9" fmla="*/ 50709 h 128167"/>
                  <a:gd name="connsiteX10" fmla="*/ 771854 w 878086"/>
                  <a:gd name="connsiteY10" fmla="*/ 17463 h 128167"/>
                  <a:gd name="connsiteX11" fmla="*/ 605004 w 878086"/>
                  <a:gd name="connsiteY11" fmla="*/ 81017 h 128167"/>
                  <a:gd name="connsiteX12" fmla="*/ 516863 w 878086"/>
                  <a:gd name="connsiteY12" fmla="*/ 106996 h 128167"/>
                  <a:gd name="connsiteX13" fmla="*/ 417356 w 878086"/>
                  <a:gd name="connsiteY13" fmla="*/ 78234 h 128167"/>
                  <a:gd name="connsiteX14" fmla="*/ 325117 w 878086"/>
                  <a:gd name="connsiteY14" fmla="*/ 27669 h 128167"/>
                  <a:gd name="connsiteX15" fmla="*/ 225610 w 878086"/>
                  <a:gd name="connsiteY15" fmla="*/ 917 h 128167"/>
                  <a:gd name="connsiteX16" fmla="*/ 120459 w 878086"/>
                  <a:gd name="connsiteY16" fmla="*/ 12051 h 128167"/>
                  <a:gd name="connsiteX17" fmla="*/ 22963 w 878086"/>
                  <a:gd name="connsiteY17" fmla="*/ 62693 h 128167"/>
                  <a:gd name="connsiteX18" fmla="*/ 0 w 878086"/>
                  <a:gd name="connsiteY18" fmla="*/ 76842 h 128167"/>
                  <a:gd name="connsiteX19" fmla="*/ 773 w 878086"/>
                  <a:gd name="connsiteY19" fmla="*/ 101042 h 128167"/>
                  <a:gd name="connsiteX20" fmla="*/ 60771 w 878086"/>
                  <a:gd name="connsiteY20" fmla="*/ 63157 h 1281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878086" h="128167">
                    <a:moveTo>
                      <a:pt x="60771" y="63157"/>
                    </a:moveTo>
                    <a:cubicBezTo>
                      <a:pt x="91698" y="43286"/>
                      <a:pt x="126568" y="30375"/>
                      <a:pt x="162906" y="24731"/>
                    </a:cubicBezTo>
                    <a:cubicBezTo>
                      <a:pt x="199632" y="19086"/>
                      <a:pt x="237749" y="21251"/>
                      <a:pt x="273547" y="31302"/>
                    </a:cubicBezTo>
                    <a:cubicBezTo>
                      <a:pt x="308339" y="41044"/>
                      <a:pt x="339498" y="59059"/>
                      <a:pt x="370579" y="76920"/>
                    </a:cubicBezTo>
                    <a:cubicBezTo>
                      <a:pt x="427562" y="109702"/>
                      <a:pt x="486787" y="140010"/>
                      <a:pt x="554207" y="123541"/>
                    </a:cubicBezTo>
                    <a:cubicBezTo>
                      <a:pt x="614050" y="108929"/>
                      <a:pt x="663146" y="68801"/>
                      <a:pt x="720747" y="48621"/>
                    </a:cubicBezTo>
                    <a:cubicBezTo>
                      <a:pt x="749818" y="38493"/>
                      <a:pt x="780281" y="35091"/>
                      <a:pt x="809507" y="46766"/>
                    </a:cubicBezTo>
                    <a:cubicBezTo>
                      <a:pt x="833784" y="56430"/>
                      <a:pt x="854815" y="72590"/>
                      <a:pt x="876850" y="86893"/>
                    </a:cubicBezTo>
                    <a:cubicBezTo>
                      <a:pt x="877236" y="78698"/>
                      <a:pt x="877623" y="70502"/>
                      <a:pt x="878087" y="62307"/>
                    </a:cubicBezTo>
                    <a:cubicBezTo>
                      <a:pt x="872056" y="58595"/>
                      <a:pt x="865948" y="54807"/>
                      <a:pt x="859995" y="50709"/>
                    </a:cubicBezTo>
                    <a:cubicBezTo>
                      <a:pt x="833166" y="32462"/>
                      <a:pt x="805022" y="17927"/>
                      <a:pt x="771854" y="17463"/>
                    </a:cubicBezTo>
                    <a:cubicBezTo>
                      <a:pt x="711005" y="16613"/>
                      <a:pt x="657425" y="55503"/>
                      <a:pt x="605004" y="81017"/>
                    </a:cubicBezTo>
                    <a:cubicBezTo>
                      <a:pt x="577479" y="94393"/>
                      <a:pt x="547867" y="106145"/>
                      <a:pt x="516863" y="106996"/>
                    </a:cubicBezTo>
                    <a:cubicBezTo>
                      <a:pt x="481452" y="107924"/>
                      <a:pt x="448206" y="94470"/>
                      <a:pt x="417356" y="78234"/>
                    </a:cubicBezTo>
                    <a:cubicBezTo>
                      <a:pt x="386352" y="61920"/>
                      <a:pt x="356894" y="42591"/>
                      <a:pt x="325117" y="27669"/>
                    </a:cubicBezTo>
                    <a:cubicBezTo>
                      <a:pt x="293649" y="12901"/>
                      <a:pt x="260326" y="3700"/>
                      <a:pt x="225610" y="917"/>
                    </a:cubicBezTo>
                    <a:cubicBezTo>
                      <a:pt x="190354" y="-1944"/>
                      <a:pt x="154324" y="1922"/>
                      <a:pt x="120459" y="12051"/>
                    </a:cubicBezTo>
                    <a:cubicBezTo>
                      <a:pt x="84198" y="22798"/>
                      <a:pt x="53967" y="41663"/>
                      <a:pt x="22963" y="62693"/>
                    </a:cubicBezTo>
                    <a:cubicBezTo>
                      <a:pt x="15618" y="67641"/>
                      <a:pt x="7964" y="72590"/>
                      <a:pt x="0" y="76842"/>
                    </a:cubicBezTo>
                    <a:cubicBezTo>
                      <a:pt x="77" y="84806"/>
                      <a:pt x="386" y="92847"/>
                      <a:pt x="773" y="101042"/>
                    </a:cubicBezTo>
                    <a:cubicBezTo>
                      <a:pt x="22112" y="91146"/>
                      <a:pt x="41132" y="75760"/>
                      <a:pt x="60771" y="63157"/>
                    </a:cubicBezTo>
                    <a:close/>
                  </a:path>
                </a:pathLst>
              </a:custGeom>
              <a:solidFill>
                <a:srgbClr val="4D65B2"/>
              </a:solidFill>
              <a:ln w="772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BEED0925-ED90-4C44-800F-84BCA3BBD7DE}"/>
                </a:ext>
              </a:extLst>
            </p:cNvPr>
            <p:cNvSpPr/>
            <p:nvPr/>
          </p:nvSpPr>
          <p:spPr>
            <a:xfrm>
              <a:off x="5514733" y="1118455"/>
              <a:ext cx="198826" cy="301467"/>
            </a:xfrm>
            <a:custGeom>
              <a:avLst/>
              <a:gdLst>
                <a:gd name="connsiteX0" fmla="*/ 30693 w 198826"/>
                <a:gd name="connsiteY0" fmla="*/ 220671 h 301467"/>
                <a:gd name="connsiteX1" fmla="*/ 1235 w 198826"/>
                <a:gd name="connsiteY1" fmla="*/ 102686 h 301467"/>
                <a:gd name="connsiteX2" fmla="*/ 70666 w 198826"/>
                <a:gd name="connsiteY2" fmla="*/ 6736 h 301467"/>
                <a:gd name="connsiteX3" fmla="*/ 180378 w 198826"/>
                <a:gd name="connsiteY3" fmla="*/ 38358 h 301467"/>
                <a:gd name="connsiteX4" fmla="*/ 197156 w 198826"/>
                <a:gd name="connsiteY4" fmla="*/ 114902 h 301467"/>
                <a:gd name="connsiteX5" fmla="*/ 198084 w 198826"/>
                <a:gd name="connsiteY5" fmla="*/ 265283 h 301467"/>
                <a:gd name="connsiteX6" fmla="*/ 196769 w 198826"/>
                <a:gd name="connsiteY6" fmla="*/ 273942 h 301467"/>
                <a:gd name="connsiteX7" fmla="*/ 185327 w 198826"/>
                <a:gd name="connsiteY7" fmla="*/ 283530 h 301467"/>
                <a:gd name="connsiteX8" fmla="*/ 154013 w 198826"/>
                <a:gd name="connsiteY8" fmla="*/ 295823 h 301467"/>
                <a:gd name="connsiteX9" fmla="*/ 145199 w 198826"/>
                <a:gd name="connsiteY9" fmla="*/ 131216 h 301467"/>
                <a:gd name="connsiteX10" fmla="*/ 101283 w 198826"/>
                <a:gd name="connsiteY10" fmla="*/ 74697 h 301467"/>
                <a:gd name="connsiteX11" fmla="*/ 40048 w 198826"/>
                <a:gd name="connsiteY11" fmla="*/ 113510 h 301467"/>
                <a:gd name="connsiteX12" fmla="*/ 58836 w 198826"/>
                <a:gd name="connsiteY12" fmla="*/ 169024 h 301467"/>
                <a:gd name="connsiteX13" fmla="*/ 162209 w 198826"/>
                <a:gd name="connsiteY13" fmla="*/ 292653 h 301467"/>
                <a:gd name="connsiteX14" fmla="*/ 30693 w 198826"/>
                <a:gd name="connsiteY14" fmla="*/ 220671 h 301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98826" h="301467">
                  <a:moveTo>
                    <a:pt x="30693" y="220671"/>
                  </a:moveTo>
                  <a:cubicBezTo>
                    <a:pt x="8658" y="185647"/>
                    <a:pt x="-4177" y="143664"/>
                    <a:pt x="1235" y="102686"/>
                  </a:cubicBezTo>
                  <a:cubicBezTo>
                    <a:pt x="6725" y="61708"/>
                    <a:pt x="32471" y="22431"/>
                    <a:pt x="70666" y="6736"/>
                  </a:cubicBezTo>
                  <a:cubicBezTo>
                    <a:pt x="108938" y="-8960"/>
                    <a:pt x="158420" y="3256"/>
                    <a:pt x="180378" y="38358"/>
                  </a:cubicBezTo>
                  <a:cubicBezTo>
                    <a:pt x="194372" y="60780"/>
                    <a:pt x="196151" y="88460"/>
                    <a:pt x="197156" y="114902"/>
                  </a:cubicBezTo>
                  <a:cubicBezTo>
                    <a:pt x="199012" y="165003"/>
                    <a:pt x="199321" y="215182"/>
                    <a:pt x="198084" y="265283"/>
                  </a:cubicBezTo>
                  <a:cubicBezTo>
                    <a:pt x="198006" y="268221"/>
                    <a:pt x="197929" y="271236"/>
                    <a:pt x="196769" y="273942"/>
                  </a:cubicBezTo>
                  <a:cubicBezTo>
                    <a:pt x="194759" y="278581"/>
                    <a:pt x="189888" y="281288"/>
                    <a:pt x="185327" y="283530"/>
                  </a:cubicBezTo>
                  <a:cubicBezTo>
                    <a:pt x="175198" y="288401"/>
                    <a:pt x="164760" y="292576"/>
                    <a:pt x="154013" y="295823"/>
                  </a:cubicBezTo>
                  <a:cubicBezTo>
                    <a:pt x="157570" y="240696"/>
                    <a:pt x="161049" y="184178"/>
                    <a:pt x="145199" y="131216"/>
                  </a:cubicBezTo>
                  <a:cubicBezTo>
                    <a:pt x="138086" y="107402"/>
                    <a:pt x="124787" y="82583"/>
                    <a:pt x="101283" y="74697"/>
                  </a:cubicBezTo>
                  <a:cubicBezTo>
                    <a:pt x="75073" y="65883"/>
                    <a:pt x="43296" y="85985"/>
                    <a:pt x="40048" y="113510"/>
                  </a:cubicBezTo>
                  <a:cubicBezTo>
                    <a:pt x="37729" y="133303"/>
                    <a:pt x="48089" y="152246"/>
                    <a:pt x="58836" y="169024"/>
                  </a:cubicBezTo>
                  <a:cubicBezTo>
                    <a:pt x="87907" y="214331"/>
                    <a:pt x="122700" y="256005"/>
                    <a:pt x="162209" y="292653"/>
                  </a:cubicBezTo>
                  <a:cubicBezTo>
                    <a:pt x="102211" y="322884"/>
                    <a:pt x="61465" y="269535"/>
                    <a:pt x="30693" y="220671"/>
                  </a:cubicBezTo>
                  <a:close/>
                </a:path>
              </a:pathLst>
            </a:custGeom>
            <a:solidFill>
              <a:srgbClr val="C9522D"/>
            </a:solidFill>
            <a:ln w="77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74DAED14-8DA6-4573-A266-957F2C9D2F0E}"/>
                </a:ext>
              </a:extLst>
            </p:cNvPr>
            <p:cNvSpPr/>
            <p:nvPr/>
          </p:nvSpPr>
          <p:spPr>
            <a:xfrm>
              <a:off x="5267472" y="1292891"/>
              <a:ext cx="346688" cy="142726"/>
            </a:xfrm>
            <a:custGeom>
              <a:avLst/>
              <a:gdLst>
                <a:gd name="connsiteX0" fmla="*/ 305633 w 346688"/>
                <a:gd name="connsiteY0" fmla="*/ 142727 h 142726"/>
                <a:gd name="connsiteX1" fmla="*/ 0 w 346688"/>
                <a:gd name="connsiteY1" fmla="*/ 25283 h 142726"/>
                <a:gd name="connsiteX2" fmla="*/ 39200 w 346688"/>
                <a:gd name="connsiteY2" fmla="*/ 0 h 142726"/>
                <a:gd name="connsiteX3" fmla="*/ 346689 w 346688"/>
                <a:gd name="connsiteY3" fmla="*/ 123088 h 142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6688" h="142726">
                  <a:moveTo>
                    <a:pt x="305633" y="142727"/>
                  </a:moveTo>
                  <a:lnTo>
                    <a:pt x="0" y="25283"/>
                  </a:lnTo>
                  <a:lnTo>
                    <a:pt x="39200" y="0"/>
                  </a:lnTo>
                  <a:lnTo>
                    <a:pt x="346689" y="123088"/>
                  </a:lnTo>
                  <a:close/>
                </a:path>
              </a:pathLst>
            </a:custGeom>
            <a:solidFill>
              <a:srgbClr val="C9522D"/>
            </a:solidFill>
            <a:ln w="77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6EAF6A48-0E11-438D-ADD8-88B1548BBF0C}"/>
                </a:ext>
              </a:extLst>
            </p:cNvPr>
            <p:cNvSpPr/>
            <p:nvPr/>
          </p:nvSpPr>
          <p:spPr>
            <a:xfrm>
              <a:off x="3945432" y="1388532"/>
              <a:ext cx="263882" cy="153628"/>
            </a:xfrm>
            <a:custGeom>
              <a:avLst/>
              <a:gdLst>
                <a:gd name="connsiteX0" fmla="*/ 17474 w 263882"/>
                <a:gd name="connsiteY0" fmla="*/ 153629 h 153628"/>
                <a:gd name="connsiteX1" fmla="*/ 263882 w 263882"/>
                <a:gd name="connsiteY1" fmla="*/ 47086 h 153628"/>
                <a:gd name="connsiteX2" fmla="*/ 217569 w 263882"/>
                <a:gd name="connsiteY2" fmla="*/ 0 h 153628"/>
                <a:gd name="connsiteX3" fmla="*/ 0 w 263882"/>
                <a:gd name="connsiteY3" fmla="*/ 126413 h 153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3882" h="153628">
                  <a:moveTo>
                    <a:pt x="17474" y="153629"/>
                  </a:moveTo>
                  <a:lnTo>
                    <a:pt x="263882" y="47086"/>
                  </a:lnTo>
                  <a:lnTo>
                    <a:pt x="217569" y="0"/>
                  </a:lnTo>
                  <a:lnTo>
                    <a:pt x="0" y="126413"/>
                  </a:lnTo>
                  <a:close/>
                </a:path>
              </a:pathLst>
            </a:custGeom>
            <a:solidFill>
              <a:srgbClr val="9B5938"/>
            </a:solidFill>
            <a:ln w="77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211D9BF9-06C3-4675-89FF-765D583A0F12}"/>
                </a:ext>
              </a:extLst>
            </p:cNvPr>
            <p:cNvSpPr/>
            <p:nvPr/>
          </p:nvSpPr>
          <p:spPr>
            <a:xfrm>
              <a:off x="8009667" y="1430283"/>
              <a:ext cx="240687" cy="168859"/>
            </a:xfrm>
            <a:custGeom>
              <a:avLst/>
              <a:gdLst>
                <a:gd name="connsiteX0" fmla="*/ 15927 w 240687"/>
                <a:gd name="connsiteY0" fmla="*/ 0 h 168859"/>
                <a:gd name="connsiteX1" fmla="*/ 240687 w 240687"/>
                <a:gd name="connsiteY1" fmla="*/ 124944 h 168859"/>
                <a:gd name="connsiteX2" fmla="*/ 212235 w 240687"/>
                <a:gd name="connsiteY2" fmla="*/ 168860 h 168859"/>
                <a:gd name="connsiteX3" fmla="*/ 0 w 240687"/>
                <a:gd name="connsiteY3" fmla="*/ 16159 h 1688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0687" h="168859">
                  <a:moveTo>
                    <a:pt x="15927" y="0"/>
                  </a:moveTo>
                  <a:lnTo>
                    <a:pt x="240687" y="124944"/>
                  </a:lnTo>
                  <a:lnTo>
                    <a:pt x="212235" y="168860"/>
                  </a:lnTo>
                  <a:lnTo>
                    <a:pt x="0" y="16159"/>
                  </a:lnTo>
                  <a:close/>
                </a:path>
              </a:pathLst>
            </a:custGeom>
            <a:solidFill>
              <a:srgbClr val="9B5938"/>
            </a:solidFill>
            <a:ln w="77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sp>
        <p:nvSpPr>
          <p:cNvPr id="114" name="Freeform: Shape 113">
            <a:extLst>
              <a:ext uri="{FF2B5EF4-FFF2-40B4-BE49-F238E27FC236}">
                <a16:creationId xmlns:a16="http://schemas.microsoft.com/office/drawing/2014/main" id="{C19433B0-4C43-409E-B6CF-077915C0BA63}"/>
              </a:ext>
            </a:extLst>
          </p:cNvPr>
          <p:cNvSpPr/>
          <p:nvPr/>
        </p:nvSpPr>
        <p:spPr>
          <a:xfrm>
            <a:off x="8323506" y="2871785"/>
            <a:ext cx="1213590" cy="394997"/>
          </a:xfrm>
          <a:custGeom>
            <a:avLst/>
            <a:gdLst>
              <a:gd name="connsiteX0" fmla="*/ 90011 w 120967"/>
              <a:gd name="connsiteY0" fmla="*/ 17614 h 42237"/>
              <a:gd name="connsiteX1" fmla="*/ 40196 w 120967"/>
              <a:gd name="connsiteY1" fmla="*/ 1327 h 42237"/>
              <a:gd name="connsiteX2" fmla="*/ 13716 w 120967"/>
              <a:gd name="connsiteY2" fmla="*/ 20853 h 42237"/>
              <a:gd name="connsiteX3" fmla="*/ 476 w 120967"/>
              <a:gd name="connsiteY3" fmla="*/ 21901 h 42237"/>
              <a:gd name="connsiteX4" fmla="*/ 0 w 120967"/>
              <a:gd name="connsiteY4" fmla="*/ 29140 h 42237"/>
              <a:gd name="connsiteX5" fmla="*/ 15716 w 120967"/>
              <a:gd name="connsiteY5" fmla="*/ 28949 h 42237"/>
              <a:gd name="connsiteX6" fmla="*/ 57626 w 120967"/>
              <a:gd name="connsiteY6" fmla="*/ 41617 h 42237"/>
              <a:gd name="connsiteX7" fmla="*/ 91535 w 120967"/>
              <a:gd name="connsiteY7" fmla="*/ 26187 h 42237"/>
              <a:gd name="connsiteX8" fmla="*/ 120396 w 120967"/>
              <a:gd name="connsiteY8" fmla="*/ 28568 h 42237"/>
              <a:gd name="connsiteX9" fmla="*/ 120968 w 120967"/>
              <a:gd name="connsiteY9" fmla="*/ 20186 h 42237"/>
              <a:gd name="connsiteX10" fmla="*/ 90011 w 120967"/>
              <a:gd name="connsiteY10" fmla="*/ 17614 h 42237"/>
              <a:gd name="connsiteX11" fmla="*/ 51721 w 120967"/>
              <a:gd name="connsiteY11" fmla="*/ 36760 h 42237"/>
              <a:gd name="connsiteX12" fmla="*/ 18288 w 120967"/>
              <a:gd name="connsiteY12" fmla="*/ 24472 h 42237"/>
              <a:gd name="connsiteX13" fmla="*/ 27432 w 120967"/>
              <a:gd name="connsiteY13" fmla="*/ 13233 h 42237"/>
              <a:gd name="connsiteX14" fmla="*/ 40957 w 120967"/>
              <a:gd name="connsiteY14" fmla="*/ 6661 h 42237"/>
              <a:gd name="connsiteX15" fmla="*/ 37338 w 120967"/>
              <a:gd name="connsiteY15" fmla="*/ 14757 h 42237"/>
              <a:gd name="connsiteX16" fmla="*/ 49911 w 120967"/>
              <a:gd name="connsiteY16" fmla="*/ 31711 h 42237"/>
              <a:gd name="connsiteX17" fmla="*/ 64675 w 120967"/>
              <a:gd name="connsiteY17" fmla="*/ 17043 h 42237"/>
              <a:gd name="connsiteX18" fmla="*/ 61341 w 120967"/>
              <a:gd name="connsiteY18" fmla="*/ 7042 h 42237"/>
              <a:gd name="connsiteX19" fmla="*/ 86963 w 120967"/>
              <a:gd name="connsiteY19" fmla="*/ 23329 h 42237"/>
              <a:gd name="connsiteX20" fmla="*/ 51721 w 120967"/>
              <a:gd name="connsiteY20" fmla="*/ 36760 h 42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20967" h="42237">
                <a:moveTo>
                  <a:pt x="90011" y="17614"/>
                </a:moveTo>
                <a:cubicBezTo>
                  <a:pt x="90011" y="17614"/>
                  <a:pt x="65151" y="-5722"/>
                  <a:pt x="40196" y="1327"/>
                </a:cubicBezTo>
                <a:cubicBezTo>
                  <a:pt x="22860" y="6280"/>
                  <a:pt x="13716" y="20853"/>
                  <a:pt x="13716" y="20853"/>
                </a:cubicBezTo>
                <a:lnTo>
                  <a:pt x="476" y="21901"/>
                </a:lnTo>
                <a:lnTo>
                  <a:pt x="0" y="29140"/>
                </a:lnTo>
                <a:lnTo>
                  <a:pt x="15716" y="28949"/>
                </a:lnTo>
                <a:cubicBezTo>
                  <a:pt x="15716" y="28949"/>
                  <a:pt x="36957" y="45618"/>
                  <a:pt x="57626" y="41617"/>
                </a:cubicBezTo>
                <a:cubicBezTo>
                  <a:pt x="78296" y="37617"/>
                  <a:pt x="91535" y="26187"/>
                  <a:pt x="91535" y="26187"/>
                </a:cubicBezTo>
                <a:lnTo>
                  <a:pt x="120396" y="28568"/>
                </a:lnTo>
                <a:lnTo>
                  <a:pt x="120968" y="20186"/>
                </a:lnTo>
                <a:lnTo>
                  <a:pt x="90011" y="17614"/>
                </a:lnTo>
                <a:close/>
                <a:moveTo>
                  <a:pt x="51721" y="36760"/>
                </a:moveTo>
                <a:cubicBezTo>
                  <a:pt x="30194" y="36093"/>
                  <a:pt x="18288" y="24472"/>
                  <a:pt x="18288" y="24472"/>
                </a:cubicBezTo>
                <a:cubicBezTo>
                  <a:pt x="18288" y="24472"/>
                  <a:pt x="19812" y="19043"/>
                  <a:pt x="27432" y="13233"/>
                </a:cubicBezTo>
                <a:cubicBezTo>
                  <a:pt x="31528" y="10090"/>
                  <a:pt x="35719" y="7899"/>
                  <a:pt x="40957" y="6661"/>
                </a:cubicBezTo>
                <a:cubicBezTo>
                  <a:pt x="39052" y="8566"/>
                  <a:pt x="37624" y="11137"/>
                  <a:pt x="37338" y="14757"/>
                </a:cubicBezTo>
                <a:cubicBezTo>
                  <a:pt x="36767" y="23520"/>
                  <a:pt x="42386" y="31045"/>
                  <a:pt x="49911" y="31711"/>
                </a:cubicBezTo>
                <a:cubicBezTo>
                  <a:pt x="57436" y="32378"/>
                  <a:pt x="64008" y="25806"/>
                  <a:pt x="64675" y="17043"/>
                </a:cubicBezTo>
                <a:cubicBezTo>
                  <a:pt x="64960" y="12661"/>
                  <a:pt x="63627" y="9328"/>
                  <a:pt x="61341" y="7042"/>
                </a:cubicBezTo>
                <a:cubicBezTo>
                  <a:pt x="75057" y="10566"/>
                  <a:pt x="86963" y="23329"/>
                  <a:pt x="86963" y="23329"/>
                </a:cubicBezTo>
                <a:cubicBezTo>
                  <a:pt x="86963" y="23329"/>
                  <a:pt x="73247" y="37426"/>
                  <a:pt x="51721" y="36760"/>
                </a:cubicBezTo>
                <a:close/>
              </a:path>
            </a:pathLst>
          </a:custGeom>
          <a:solidFill>
            <a:schemeClr val="bg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th-TH"/>
          </a:p>
        </p:txBody>
      </p:sp>
      <p:grpSp>
        <p:nvGrpSpPr>
          <p:cNvPr id="115" name="Graphic 1015">
            <a:extLst>
              <a:ext uri="{FF2B5EF4-FFF2-40B4-BE49-F238E27FC236}">
                <a16:creationId xmlns:a16="http://schemas.microsoft.com/office/drawing/2014/main" id="{45273284-BE16-4B16-B782-99FD2E4FA12F}"/>
              </a:ext>
            </a:extLst>
          </p:cNvPr>
          <p:cNvGrpSpPr/>
          <p:nvPr/>
        </p:nvGrpSpPr>
        <p:grpSpPr>
          <a:xfrm rot="1529747" flipH="1">
            <a:off x="-496678" y="83553"/>
            <a:ext cx="3011639" cy="2231744"/>
            <a:chOff x="5800725" y="3228975"/>
            <a:chExt cx="593149" cy="401764"/>
          </a:xfrm>
        </p:grpSpPr>
        <p:grpSp>
          <p:nvGrpSpPr>
            <p:cNvPr id="116" name="Graphic 1015">
              <a:extLst>
                <a:ext uri="{FF2B5EF4-FFF2-40B4-BE49-F238E27FC236}">
                  <a16:creationId xmlns:a16="http://schemas.microsoft.com/office/drawing/2014/main" id="{D9A0A813-61C3-4730-BDDD-939AE3C8F162}"/>
                </a:ext>
              </a:extLst>
            </p:cNvPr>
            <p:cNvGrpSpPr/>
            <p:nvPr/>
          </p:nvGrpSpPr>
          <p:grpSpPr>
            <a:xfrm>
              <a:off x="5800725" y="3228975"/>
              <a:ext cx="592740" cy="401764"/>
              <a:chOff x="5800725" y="3228975"/>
              <a:chExt cx="592740" cy="401764"/>
            </a:xfrm>
          </p:grpSpPr>
          <p:sp>
            <p:nvSpPr>
              <p:cNvPr id="120" name="Freeform: Shape 119">
                <a:extLst>
                  <a:ext uri="{FF2B5EF4-FFF2-40B4-BE49-F238E27FC236}">
                    <a16:creationId xmlns:a16="http://schemas.microsoft.com/office/drawing/2014/main" id="{B44711F8-A0B5-4F4D-8BB9-C6F3288A87D0}"/>
                  </a:ext>
                </a:extLst>
              </p:cNvPr>
              <p:cNvSpPr/>
              <p:nvPr/>
            </p:nvSpPr>
            <p:spPr>
              <a:xfrm>
                <a:off x="5800725" y="3266598"/>
                <a:ext cx="587621" cy="364045"/>
              </a:xfrm>
              <a:custGeom>
                <a:avLst/>
                <a:gdLst>
                  <a:gd name="connsiteX0" fmla="*/ 0 w 587621"/>
                  <a:gd name="connsiteY0" fmla="*/ 0 h 364045"/>
                  <a:gd name="connsiteX1" fmla="*/ 348520 w 587621"/>
                  <a:gd name="connsiteY1" fmla="*/ 14764 h 364045"/>
                  <a:gd name="connsiteX2" fmla="*/ 445484 w 587621"/>
                  <a:gd name="connsiteY2" fmla="*/ 14764 h 364045"/>
                  <a:gd name="connsiteX3" fmla="*/ 511493 w 587621"/>
                  <a:gd name="connsiteY3" fmla="*/ 44291 h 364045"/>
                  <a:gd name="connsiteX4" fmla="*/ 581787 w 587621"/>
                  <a:gd name="connsiteY4" fmla="*/ 13430 h 364045"/>
                  <a:gd name="connsiteX5" fmla="*/ 581787 w 587621"/>
                  <a:gd name="connsiteY5" fmla="*/ 67151 h 364045"/>
                  <a:gd name="connsiteX6" fmla="*/ 550831 w 587621"/>
                  <a:gd name="connsiteY6" fmla="*/ 110109 h 364045"/>
                  <a:gd name="connsiteX7" fmla="*/ 521303 w 587621"/>
                  <a:gd name="connsiteY7" fmla="*/ 91250 h 364045"/>
                  <a:gd name="connsiteX8" fmla="*/ 503015 w 587621"/>
                  <a:gd name="connsiteY8" fmla="*/ 99346 h 364045"/>
                  <a:gd name="connsiteX9" fmla="*/ 488918 w 587621"/>
                  <a:gd name="connsiteY9" fmla="*/ 288798 h 364045"/>
                  <a:gd name="connsiteX10" fmla="*/ 401765 w 587621"/>
                  <a:gd name="connsiteY10" fmla="*/ 364045 h 364045"/>
                  <a:gd name="connsiteX11" fmla="*/ 397574 w 587621"/>
                  <a:gd name="connsiteY11" fmla="*/ 103346 h 364045"/>
                  <a:gd name="connsiteX12" fmla="*/ 119348 w 587621"/>
                  <a:gd name="connsiteY12" fmla="*/ 104680 h 364045"/>
                  <a:gd name="connsiteX13" fmla="*/ 0 w 587621"/>
                  <a:gd name="connsiteY13" fmla="*/ 0 h 3640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587621" h="364045">
                    <a:moveTo>
                      <a:pt x="0" y="0"/>
                    </a:moveTo>
                    <a:lnTo>
                      <a:pt x="348520" y="14764"/>
                    </a:lnTo>
                    <a:cubicBezTo>
                      <a:pt x="348520" y="14764"/>
                      <a:pt x="386429" y="-10763"/>
                      <a:pt x="445484" y="14764"/>
                    </a:cubicBezTo>
                    <a:cubicBezTo>
                      <a:pt x="504539" y="40291"/>
                      <a:pt x="511493" y="44291"/>
                      <a:pt x="511493" y="44291"/>
                    </a:cubicBezTo>
                    <a:cubicBezTo>
                      <a:pt x="511493" y="44291"/>
                      <a:pt x="574739" y="8001"/>
                      <a:pt x="581787" y="13430"/>
                    </a:cubicBezTo>
                    <a:cubicBezTo>
                      <a:pt x="588836" y="18764"/>
                      <a:pt x="590264" y="36290"/>
                      <a:pt x="581787" y="67151"/>
                    </a:cubicBezTo>
                    <a:cubicBezTo>
                      <a:pt x="573310" y="98012"/>
                      <a:pt x="550831" y="110109"/>
                      <a:pt x="550831" y="110109"/>
                    </a:cubicBezTo>
                    <a:lnTo>
                      <a:pt x="521303" y="91250"/>
                    </a:lnTo>
                    <a:lnTo>
                      <a:pt x="503015" y="99346"/>
                    </a:lnTo>
                    <a:cubicBezTo>
                      <a:pt x="503015" y="99346"/>
                      <a:pt x="531114" y="226981"/>
                      <a:pt x="488918" y="288798"/>
                    </a:cubicBezTo>
                    <a:cubicBezTo>
                      <a:pt x="446723" y="350615"/>
                      <a:pt x="401765" y="364045"/>
                      <a:pt x="401765" y="364045"/>
                    </a:cubicBezTo>
                    <a:lnTo>
                      <a:pt x="397574" y="103346"/>
                    </a:lnTo>
                    <a:cubicBezTo>
                      <a:pt x="397574" y="103346"/>
                      <a:pt x="159544" y="114014"/>
                      <a:pt x="119348" y="104680"/>
                    </a:cubicBezTo>
                    <a:cubicBezTo>
                      <a:pt x="61817" y="91345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00F2D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21" name="Freeform: Shape 120">
                <a:extLst>
                  <a:ext uri="{FF2B5EF4-FFF2-40B4-BE49-F238E27FC236}">
                    <a16:creationId xmlns:a16="http://schemas.microsoft.com/office/drawing/2014/main" id="{54F3DF0A-0A13-4B56-9B76-87C75D8B53C7}"/>
                  </a:ext>
                </a:extLst>
              </p:cNvPr>
              <p:cNvSpPr/>
              <p:nvPr/>
            </p:nvSpPr>
            <p:spPr>
              <a:xfrm>
                <a:off x="5800725" y="3266598"/>
                <a:ext cx="397668" cy="109718"/>
              </a:xfrm>
              <a:custGeom>
                <a:avLst/>
                <a:gdLst>
                  <a:gd name="connsiteX0" fmla="*/ 0 w 397668"/>
                  <a:gd name="connsiteY0" fmla="*/ 0 h 109718"/>
                  <a:gd name="connsiteX1" fmla="*/ 197358 w 397668"/>
                  <a:gd name="connsiteY1" fmla="*/ 72104 h 109718"/>
                  <a:gd name="connsiteX2" fmla="*/ 348615 w 397668"/>
                  <a:gd name="connsiteY2" fmla="*/ 63817 h 109718"/>
                  <a:gd name="connsiteX3" fmla="*/ 397669 w 397668"/>
                  <a:gd name="connsiteY3" fmla="*/ 103537 h 109718"/>
                  <a:gd name="connsiteX4" fmla="*/ 127730 w 397668"/>
                  <a:gd name="connsiteY4" fmla="*/ 108395 h 109718"/>
                  <a:gd name="connsiteX5" fmla="*/ 0 w 397668"/>
                  <a:gd name="connsiteY5" fmla="*/ 0 h 1097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97668" h="109718">
                    <a:moveTo>
                      <a:pt x="0" y="0"/>
                    </a:moveTo>
                    <a:cubicBezTo>
                      <a:pt x="0" y="0"/>
                      <a:pt x="83915" y="68390"/>
                      <a:pt x="197358" y="72104"/>
                    </a:cubicBezTo>
                    <a:cubicBezTo>
                      <a:pt x="310801" y="75819"/>
                      <a:pt x="348615" y="63817"/>
                      <a:pt x="348615" y="63817"/>
                    </a:cubicBezTo>
                    <a:lnTo>
                      <a:pt x="397669" y="103537"/>
                    </a:lnTo>
                    <a:cubicBezTo>
                      <a:pt x="397669" y="103537"/>
                      <a:pt x="164878" y="113157"/>
                      <a:pt x="127730" y="108395"/>
                    </a:cubicBezTo>
                    <a:cubicBezTo>
                      <a:pt x="109633" y="106109"/>
                      <a:pt x="53245" y="82677"/>
                      <a:pt x="0" y="0"/>
                    </a:cubicBezTo>
                    <a:close/>
                  </a:path>
                </a:pathLst>
              </a:custGeom>
              <a:solidFill>
                <a:srgbClr val="00AFA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22" name="Freeform: Shape 121">
                <a:extLst>
                  <a:ext uri="{FF2B5EF4-FFF2-40B4-BE49-F238E27FC236}">
                    <a16:creationId xmlns:a16="http://schemas.microsoft.com/office/drawing/2014/main" id="{5A6B35A2-7DF2-4AC0-A648-25EAB2276179}"/>
                  </a:ext>
                </a:extLst>
              </p:cNvPr>
              <p:cNvSpPr/>
              <p:nvPr/>
            </p:nvSpPr>
            <p:spPr>
              <a:xfrm>
                <a:off x="6202584" y="3299555"/>
                <a:ext cx="112945" cy="331184"/>
              </a:xfrm>
              <a:custGeom>
                <a:avLst/>
                <a:gdLst>
                  <a:gd name="connsiteX0" fmla="*/ 23336 w 112945"/>
                  <a:gd name="connsiteY0" fmla="*/ 243840 h 331184"/>
                  <a:gd name="connsiteX1" fmla="*/ 65532 w 112945"/>
                  <a:gd name="connsiteY1" fmla="*/ 109442 h 331184"/>
                  <a:gd name="connsiteX2" fmla="*/ 85058 w 112945"/>
                  <a:gd name="connsiteY2" fmla="*/ 0 h 331184"/>
                  <a:gd name="connsiteX3" fmla="*/ 93250 w 112945"/>
                  <a:gd name="connsiteY3" fmla="*/ 249365 h 331184"/>
                  <a:gd name="connsiteX4" fmla="*/ 0 w 112945"/>
                  <a:gd name="connsiteY4" fmla="*/ 331184 h 331184"/>
                  <a:gd name="connsiteX5" fmla="*/ 4191 w 112945"/>
                  <a:gd name="connsiteY5" fmla="*/ 256985 h 331184"/>
                  <a:gd name="connsiteX6" fmla="*/ 23336 w 112945"/>
                  <a:gd name="connsiteY6" fmla="*/ 243840 h 3311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2945" h="331184">
                    <a:moveTo>
                      <a:pt x="23336" y="243840"/>
                    </a:moveTo>
                    <a:cubicBezTo>
                      <a:pt x="23336" y="243840"/>
                      <a:pt x="54769" y="168593"/>
                      <a:pt x="65532" y="109442"/>
                    </a:cubicBezTo>
                    <a:cubicBezTo>
                      <a:pt x="76295" y="50292"/>
                      <a:pt x="85058" y="0"/>
                      <a:pt x="85058" y="0"/>
                    </a:cubicBezTo>
                    <a:cubicBezTo>
                      <a:pt x="85058" y="0"/>
                      <a:pt x="141923" y="169355"/>
                      <a:pt x="93250" y="249365"/>
                    </a:cubicBezTo>
                    <a:cubicBezTo>
                      <a:pt x="44577" y="329375"/>
                      <a:pt x="0" y="331184"/>
                      <a:pt x="0" y="331184"/>
                    </a:cubicBezTo>
                    <a:lnTo>
                      <a:pt x="4191" y="256985"/>
                    </a:lnTo>
                    <a:lnTo>
                      <a:pt x="23336" y="243840"/>
                    </a:lnTo>
                    <a:close/>
                  </a:path>
                </a:pathLst>
              </a:custGeom>
              <a:solidFill>
                <a:srgbClr val="00AFA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23" name="Freeform: Shape 122">
                <a:extLst>
                  <a:ext uri="{FF2B5EF4-FFF2-40B4-BE49-F238E27FC236}">
                    <a16:creationId xmlns:a16="http://schemas.microsoft.com/office/drawing/2014/main" id="{4B0C5084-E720-47D4-9D83-BFAAFDCD1103}"/>
                  </a:ext>
                </a:extLst>
              </p:cNvPr>
              <p:cNvSpPr/>
              <p:nvPr/>
            </p:nvSpPr>
            <p:spPr>
              <a:xfrm>
                <a:off x="6078378" y="3228975"/>
                <a:ext cx="141422" cy="141160"/>
              </a:xfrm>
              <a:custGeom>
                <a:avLst/>
                <a:gdLst>
                  <a:gd name="connsiteX0" fmla="*/ 24479 w 141422"/>
                  <a:gd name="connsiteY0" fmla="*/ 0 h 141160"/>
                  <a:gd name="connsiteX1" fmla="*/ 90488 w 141422"/>
                  <a:gd name="connsiteY1" fmla="*/ 0 h 141160"/>
                  <a:gd name="connsiteX2" fmla="*/ 105918 w 141422"/>
                  <a:gd name="connsiteY2" fmla="*/ 59150 h 141160"/>
                  <a:gd name="connsiteX3" fmla="*/ 139922 w 141422"/>
                  <a:gd name="connsiteY3" fmla="*/ 141161 h 141160"/>
                  <a:gd name="connsiteX4" fmla="*/ 90678 w 141422"/>
                  <a:gd name="connsiteY4" fmla="*/ 120396 h 141160"/>
                  <a:gd name="connsiteX5" fmla="*/ 65246 w 141422"/>
                  <a:gd name="connsiteY5" fmla="*/ 37624 h 141160"/>
                  <a:gd name="connsiteX6" fmla="*/ 28480 w 141422"/>
                  <a:gd name="connsiteY6" fmla="*/ 22003 h 141160"/>
                  <a:gd name="connsiteX7" fmla="*/ 9049 w 141422"/>
                  <a:gd name="connsiteY7" fmla="*/ 12097 h 141160"/>
                  <a:gd name="connsiteX8" fmla="*/ 0 w 141422"/>
                  <a:gd name="connsiteY8" fmla="*/ 17717 h 141160"/>
                  <a:gd name="connsiteX9" fmla="*/ 2000 w 141422"/>
                  <a:gd name="connsiteY9" fmla="*/ 0 h 141160"/>
                  <a:gd name="connsiteX10" fmla="*/ 16193 w 141422"/>
                  <a:gd name="connsiteY10" fmla="*/ 0 h 141160"/>
                  <a:gd name="connsiteX11" fmla="*/ 24479 w 141422"/>
                  <a:gd name="connsiteY11" fmla="*/ 0 h 1411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41422" h="141160">
                    <a:moveTo>
                      <a:pt x="24479" y="0"/>
                    </a:moveTo>
                    <a:lnTo>
                      <a:pt x="90488" y="0"/>
                    </a:lnTo>
                    <a:cubicBezTo>
                      <a:pt x="90488" y="0"/>
                      <a:pt x="87535" y="53054"/>
                      <a:pt x="105918" y="59150"/>
                    </a:cubicBezTo>
                    <a:cubicBezTo>
                      <a:pt x="152305" y="74486"/>
                      <a:pt x="139922" y="141161"/>
                      <a:pt x="139922" y="141161"/>
                    </a:cubicBezTo>
                    <a:cubicBezTo>
                      <a:pt x="139922" y="141161"/>
                      <a:pt x="104299" y="124587"/>
                      <a:pt x="90678" y="120396"/>
                    </a:cubicBezTo>
                    <a:cubicBezTo>
                      <a:pt x="71247" y="114205"/>
                      <a:pt x="65246" y="37624"/>
                      <a:pt x="65246" y="37624"/>
                    </a:cubicBezTo>
                    <a:cubicBezTo>
                      <a:pt x="65246" y="37624"/>
                      <a:pt x="34290" y="30671"/>
                      <a:pt x="28480" y="22003"/>
                    </a:cubicBezTo>
                    <a:cubicBezTo>
                      <a:pt x="26098" y="18479"/>
                      <a:pt x="9049" y="12097"/>
                      <a:pt x="9049" y="12097"/>
                    </a:cubicBezTo>
                    <a:lnTo>
                      <a:pt x="0" y="17717"/>
                    </a:lnTo>
                    <a:lnTo>
                      <a:pt x="2000" y="0"/>
                    </a:lnTo>
                    <a:lnTo>
                      <a:pt x="16193" y="0"/>
                    </a:lnTo>
                    <a:lnTo>
                      <a:pt x="24479" y="0"/>
                    </a:lnTo>
                    <a:close/>
                  </a:path>
                </a:pathLst>
              </a:custGeom>
              <a:solidFill>
                <a:srgbClr val="FFAB1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24" name="Freeform: Shape 123">
                <a:extLst>
                  <a:ext uri="{FF2B5EF4-FFF2-40B4-BE49-F238E27FC236}">
                    <a16:creationId xmlns:a16="http://schemas.microsoft.com/office/drawing/2014/main" id="{5FE5E1A8-FDE2-4151-974D-73FEEDACBC19}"/>
                  </a:ext>
                </a:extLst>
              </p:cNvPr>
              <p:cNvSpPr/>
              <p:nvPr/>
            </p:nvSpPr>
            <p:spPr>
              <a:xfrm>
                <a:off x="6100286" y="3228975"/>
                <a:ext cx="68580" cy="27004"/>
              </a:xfrm>
              <a:custGeom>
                <a:avLst/>
                <a:gdLst>
                  <a:gd name="connsiteX0" fmla="*/ 68580 w 68580"/>
                  <a:gd name="connsiteY0" fmla="*/ 0 h 27004"/>
                  <a:gd name="connsiteX1" fmla="*/ 44005 w 68580"/>
                  <a:gd name="connsiteY1" fmla="*/ 21431 h 27004"/>
                  <a:gd name="connsiteX2" fmla="*/ 11144 w 68580"/>
                  <a:gd name="connsiteY2" fmla="*/ 26003 h 27004"/>
                  <a:gd name="connsiteX3" fmla="*/ 0 w 68580"/>
                  <a:gd name="connsiteY3" fmla="*/ 0 h 27004"/>
                  <a:gd name="connsiteX4" fmla="*/ 68580 w 68580"/>
                  <a:gd name="connsiteY4" fmla="*/ 0 h 270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8580" h="27004">
                    <a:moveTo>
                      <a:pt x="68580" y="0"/>
                    </a:moveTo>
                    <a:cubicBezTo>
                      <a:pt x="68580" y="0"/>
                      <a:pt x="60007" y="12668"/>
                      <a:pt x="44005" y="21431"/>
                    </a:cubicBezTo>
                    <a:cubicBezTo>
                      <a:pt x="28003" y="30194"/>
                      <a:pt x="11144" y="26003"/>
                      <a:pt x="11144" y="26003"/>
                    </a:cubicBezTo>
                    <a:lnTo>
                      <a:pt x="0" y="0"/>
                    </a:lnTo>
                    <a:lnTo>
                      <a:pt x="68580" y="0"/>
                    </a:lnTo>
                    <a:close/>
                  </a:path>
                </a:pathLst>
              </a:custGeom>
              <a:solidFill>
                <a:srgbClr val="FFCF5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25" name="Freeform: Shape 124">
                <a:extLst>
                  <a:ext uri="{FF2B5EF4-FFF2-40B4-BE49-F238E27FC236}">
                    <a16:creationId xmlns:a16="http://schemas.microsoft.com/office/drawing/2014/main" id="{83A6EDC8-7AA7-45C0-B082-8D9A9F2439C1}"/>
                  </a:ext>
                </a:extLst>
              </p:cNvPr>
              <p:cNvSpPr/>
              <p:nvPr/>
            </p:nvSpPr>
            <p:spPr>
              <a:xfrm>
                <a:off x="6148157" y="3270123"/>
                <a:ext cx="45664" cy="90011"/>
              </a:xfrm>
              <a:custGeom>
                <a:avLst/>
                <a:gdLst>
                  <a:gd name="connsiteX0" fmla="*/ 45664 w 45664"/>
                  <a:gd name="connsiteY0" fmla="*/ 90011 h 90011"/>
                  <a:gd name="connsiteX1" fmla="*/ 20709 w 45664"/>
                  <a:gd name="connsiteY1" fmla="*/ 45244 h 90011"/>
                  <a:gd name="connsiteX2" fmla="*/ 4135 w 45664"/>
                  <a:gd name="connsiteY2" fmla="*/ 0 h 90011"/>
                  <a:gd name="connsiteX3" fmla="*/ 7850 w 45664"/>
                  <a:gd name="connsiteY3" fmla="*/ 63818 h 90011"/>
                  <a:gd name="connsiteX4" fmla="*/ 45664 w 45664"/>
                  <a:gd name="connsiteY4" fmla="*/ 90011 h 900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5664" h="90011">
                    <a:moveTo>
                      <a:pt x="45664" y="90011"/>
                    </a:moveTo>
                    <a:cubicBezTo>
                      <a:pt x="45664" y="90011"/>
                      <a:pt x="35758" y="75057"/>
                      <a:pt x="20709" y="45244"/>
                    </a:cubicBezTo>
                    <a:cubicBezTo>
                      <a:pt x="5659" y="15430"/>
                      <a:pt x="4135" y="0"/>
                      <a:pt x="4135" y="0"/>
                    </a:cubicBezTo>
                    <a:cubicBezTo>
                      <a:pt x="4135" y="0"/>
                      <a:pt x="-7295" y="39434"/>
                      <a:pt x="7850" y="63818"/>
                    </a:cubicBezTo>
                    <a:cubicBezTo>
                      <a:pt x="22995" y="88202"/>
                      <a:pt x="45664" y="90011"/>
                      <a:pt x="45664" y="90011"/>
                    </a:cubicBezTo>
                    <a:close/>
                  </a:path>
                </a:pathLst>
              </a:custGeom>
              <a:solidFill>
                <a:srgbClr val="FFCF5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26" name="Freeform: Shape 125">
                <a:extLst>
                  <a:ext uri="{FF2B5EF4-FFF2-40B4-BE49-F238E27FC236}">
                    <a16:creationId xmlns:a16="http://schemas.microsoft.com/office/drawing/2014/main" id="{77DFC273-374B-4F97-B257-3BD7BF7F5CD4}"/>
                  </a:ext>
                </a:extLst>
              </p:cNvPr>
              <p:cNvSpPr/>
              <p:nvPr/>
            </p:nvSpPr>
            <p:spPr>
              <a:xfrm>
                <a:off x="6192488" y="3274123"/>
                <a:ext cx="21050" cy="356616"/>
              </a:xfrm>
              <a:custGeom>
                <a:avLst/>
                <a:gdLst>
                  <a:gd name="connsiteX0" fmla="*/ 0 w 21050"/>
                  <a:gd name="connsiteY0" fmla="*/ 0 h 356616"/>
                  <a:gd name="connsiteX1" fmla="*/ 10096 w 21050"/>
                  <a:gd name="connsiteY1" fmla="*/ 356616 h 356616"/>
                  <a:gd name="connsiteX2" fmla="*/ 21050 w 21050"/>
                  <a:gd name="connsiteY2" fmla="*/ 355092 h 356616"/>
                  <a:gd name="connsiteX3" fmla="*/ 5048 w 21050"/>
                  <a:gd name="connsiteY3" fmla="*/ 0 h 356616"/>
                  <a:gd name="connsiteX4" fmla="*/ 0 w 21050"/>
                  <a:gd name="connsiteY4" fmla="*/ 0 h 3566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050" h="356616">
                    <a:moveTo>
                      <a:pt x="0" y="0"/>
                    </a:moveTo>
                    <a:cubicBezTo>
                      <a:pt x="0" y="5620"/>
                      <a:pt x="10096" y="356616"/>
                      <a:pt x="10096" y="356616"/>
                    </a:cubicBezTo>
                    <a:lnTo>
                      <a:pt x="21050" y="355092"/>
                    </a:lnTo>
                    <a:lnTo>
                      <a:pt x="504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E272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27" name="Freeform: Shape 126">
                <a:extLst>
                  <a:ext uri="{FF2B5EF4-FFF2-40B4-BE49-F238E27FC236}">
                    <a16:creationId xmlns:a16="http://schemas.microsoft.com/office/drawing/2014/main" id="{F87FB5C7-56BA-4432-8145-081E94EFB0D2}"/>
                  </a:ext>
                </a:extLst>
              </p:cNvPr>
              <p:cNvSpPr/>
              <p:nvPr/>
            </p:nvSpPr>
            <p:spPr>
              <a:xfrm>
                <a:off x="6197536" y="3274101"/>
                <a:ext cx="51307" cy="291867"/>
              </a:xfrm>
              <a:custGeom>
                <a:avLst/>
                <a:gdLst>
                  <a:gd name="connsiteX0" fmla="*/ 49530 w 51307"/>
                  <a:gd name="connsiteY0" fmla="*/ 34693 h 291867"/>
                  <a:gd name="connsiteX1" fmla="*/ 49530 w 51307"/>
                  <a:gd name="connsiteY1" fmla="*/ 204809 h 291867"/>
                  <a:gd name="connsiteX2" fmla="*/ 13145 w 51307"/>
                  <a:gd name="connsiteY2" fmla="*/ 291868 h 291867"/>
                  <a:gd name="connsiteX3" fmla="*/ 0 w 51307"/>
                  <a:gd name="connsiteY3" fmla="*/ 22 h 291867"/>
                  <a:gd name="connsiteX4" fmla="*/ 49530 w 51307"/>
                  <a:gd name="connsiteY4" fmla="*/ 34693 h 2918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1307" h="291867">
                    <a:moveTo>
                      <a:pt x="49530" y="34693"/>
                    </a:moveTo>
                    <a:cubicBezTo>
                      <a:pt x="49530" y="34693"/>
                      <a:pt x="53530" y="145850"/>
                      <a:pt x="49530" y="204809"/>
                    </a:cubicBezTo>
                    <a:cubicBezTo>
                      <a:pt x="45529" y="263769"/>
                      <a:pt x="13145" y="291868"/>
                      <a:pt x="13145" y="291868"/>
                    </a:cubicBezTo>
                    <a:lnTo>
                      <a:pt x="0" y="22"/>
                    </a:lnTo>
                    <a:cubicBezTo>
                      <a:pt x="0" y="22"/>
                      <a:pt x="48482" y="-2074"/>
                      <a:pt x="49530" y="34693"/>
                    </a:cubicBezTo>
                    <a:close/>
                  </a:path>
                </a:pathLst>
              </a:custGeom>
              <a:solidFill>
                <a:srgbClr val="C24A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28" name="Freeform: Shape 127">
                <a:extLst>
                  <a:ext uri="{FF2B5EF4-FFF2-40B4-BE49-F238E27FC236}">
                    <a16:creationId xmlns:a16="http://schemas.microsoft.com/office/drawing/2014/main" id="{DD4B7723-31C1-4ADA-8FD7-38986DEFFD68}"/>
                  </a:ext>
                </a:extLst>
              </p:cNvPr>
              <p:cNvSpPr/>
              <p:nvPr/>
            </p:nvSpPr>
            <p:spPr>
              <a:xfrm>
                <a:off x="5883878" y="3270123"/>
                <a:ext cx="272224" cy="61817"/>
              </a:xfrm>
              <a:custGeom>
                <a:avLst/>
                <a:gdLst>
                  <a:gd name="connsiteX0" fmla="*/ 265367 w 272224"/>
                  <a:gd name="connsiteY0" fmla="*/ 11239 h 61817"/>
                  <a:gd name="connsiteX1" fmla="*/ 272225 w 272224"/>
                  <a:gd name="connsiteY1" fmla="*/ 61817 h 61817"/>
                  <a:gd name="connsiteX2" fmla="*/ 39910 w 272224"/>
                  <a:gd name="connsiteY2" fmla="*/ 42100 h 61817"/>
                  <a:gd name="connsiteX3" fmla="*/ 0 w 272224"/>
                  <a:gd name="connsiteY3" fmla="*/ 0 h 61817"/>
                  <a:gd name="connsiteX4" fmla="*/ 265367 w 272224"/>
                  <a:gd name="connsiteY4" fmla="*/ 11239 h 618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2224" h="61817">
                    <a:moveTo>
                      <a:pt x="265367" y="11239"/>
                    </a:moveTo>
                    <a:lnTo>
                      <a:pt x="272225" y="61817"/>
                    </a:lnTo>
                    <a:cubicBezTo>
                      <a:pt x="272225" y="61817"/>
                      <a:pt x="68675" y="52673"/>
                      <a:pt x="39910" y="42100"/>
                    </a:cubicBezTo>
                    <a:cubicBezTo>
                      <a:pt x="11049" y="31528"/>
                      <a:pt x="0" y="0"/>
                      <a:pt x="0" y="0"/>
                    </a:cubicBezTo>
                    <a:lnTo>
                      <a:pt x="265367" y="11239"/>
                    </a:lnTo>
                    <a:close/>
                  </a:path>
                </a:pathLst>
              </a:custGeom>
              <a:solidFill>
                <a:srgbClr val="C24A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29" name="Freeform: Shape 128">
                <a:extLst>
                  <a:ext uri="{FF2B5EF4-FFF2-40B4-BE49-F238E27FC236}">
                    <a16:creationId xmlns:a16="http://schemas.microsoft.com/office/drawing/2014/main" id="{55A6B92E-C140-45D7-9C6F-CC7254DE93BE}"/>
                  </a:ext>
                </a:extLst>
              </p:cNvPr>
              <p:cNvSpPr/>
              <p:nvPr/>
            </p:nvSpPr>
            <p:spPr>
              <a:xfrm>
                <a:off x="6287642" y="3270123"/>
                <a:ext cx="105809" cy="110489"/>
              </a:xfrm>
              <a:custGeom>
                <a:avLst/>
                <a:gdLst>
                  <a:gd name="connsiteX0" fmla="*/ 17145 w 105809"/>
                  <a:gd name="connsiteY0" fmla="*/ 95441 h 110489"/>
                  <a:gd name="connsiteX1" fmla="*/ 0 w 105809"/>
                  <a:gd name="connsiteY1" fmla="*/ 29432 h 110489"/>
                  <a:gd name="connsiteX2" fmla="*/ 24575 w 105809"/>
                  <a:gd name="connsiteY2" fmla="*/ 40862 h 110489"/>
                  <a:gd name="connsiteX3" fmla="*/ 97727 w 105809"/>
                  <a:gd name="connsiteY3" fmla="*/ 0 h 110489"/>
                  <a:gd name="connsiteX4" fmla="*/ 100584 w 105809"/>
                  <a:gd name="connsiteY4" fmla="*/ 61817 h 110489"/>
                  <a:gd name="connsiteX5" fmla="*/ 64484 w 105809"/>
                  <a:gd name="connsiteY5" fmla="*/ 110490 h 110489"/>
                  <a:gd name="connsiteX6" fmla="*/ 34290 w 105809"/>
                  <a:gd name="connsiteY6" fmla="*/ 87821 h 110489"/>
                  <a:gd name="connsiteX7" fmla="*/ 17145 w 105809"/>
                  <a:gd name="connsiteY7" fmla="*/ 95441 h 1104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5809" h="110489">
                    <a:moveTo>
                      <a:pt x="17145" y="95441"/>
                    </a:moveTo>
                    <a:lnTo>
                      <a:pt x="0" y="29432"/>
                    </a:lnTo>
                    <a:lnTo>
                      <a:pt x="24575" y="40862"/>
                    </a:lnTo>
                    <a:lnTo>
                      <a:pt x="97727" y="0"/>
                    </a:lnTo>
                    <a:cubicBezTo>
                      <a:pt x="97727" y="0"/>
                      <a:pt x="113824" y="24479"/>
                      <a:pt x="100584" y="61817"/>
                    </a:cubicBezTo>
                    <a:cubicBezTo>
                      <a:pt x="87344" y="99155"/>
                      <a:pt x="64484" y="110490"/>
                      <a:pt x="64484" y="110490"/>
                    </a:cubicBezTo>
                    <a:lnTo>
                      <a:pt x="34290" y="87821"/>
                    </a:lnTo>
                    <a:lnTo>
                      <a:pt x="17145" y="95441"/>
                    </a:lnTo>
                    <a:close/>
                  </a:path>
                </a:pathLst>
              </a:custGeom>
              <a:solidFill>
                <a:srgbClr val="C24A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30" name="Freeform: Shape 129">
                <a:extLst>
                  <a:ext uri="{FF2B5EF4-FFF2-40B4-BE49-F238E27FC236}">
                    <a16:creationId xmlns:a16="http://schemas.microsoft.com/office/drawing/2014/main" id="{3771CD2D-1300-49C9-864A-20B2293C0022}"/>
                  </a:ext>
                </a:extLst>
              </p:cNvPr>
              <p:cNvSpPr/>
              <p:nvPr/>
            </p:nvSpPr>
            <p:spPr>
              <a:xfrm>
                <a:off x="6075235" y="3228975"/>
                <a:ext cx="123253" cy="141065"/>
              </a:xfrm>
              <a:custGeom>
                <a:avLst/>
                <a:gdLst>
                  <a:gd name="connsiteX0" fmla="*/ 119539 w 123253"/>
                  <a:gd name="connsiteY0" fmla="*/ 127064 h 141065"/>
                  <a:gd name="connsiteX1" fmla="*/ 90392 w 123253"/>
                  <a:gd name="connsiteY1" fmla="*/ 110776 h 141065"/>
                  <a:gd name="connsiteX2" fmla="*/ 77152 w 123253"/>
                  <a:gd name="connsiteY2" fmla="*/ 41148 h 141065"/>
                  <a:gd name="connsiteX3" fmla="*/ 69056 w 123253"/>
                  <a:gd name="connsiteY3" fmla="*/ 28289 h 141065"/>
                  <a:gd name="connsiteX4" fmla="*/ 44005 w 123253"/>
                  <a:gd name="connsiteY4" fmla="*/ 28670 h 141065"/>
                  <a:gd name="connsiteX5" fmla="*/ 27622 w 123253"/>
                  <a:gd name="connsiteY5" fmla="*/ 0 h 141065"/>
                  <a:gd name="connsiteX6" fmla="*/ 5144 w 123253"/>
                  <a:gd name="connsiteY6" fmla="*/ 0 h 141065"/>
                  <a:gd name="connsiteX7" fmla="*/ 0 w 123253"/>
                  <a:gd name="connsiteY7" fmla="*/ 23813 h 141065"/>
                  <a:gd name="connsiteX8" fmla="*/ 12192 w 123253"/>
                  <a:gd name="connsiteY8" fmla="*/ 12097 h 141065"/>
                  <a:gd name="connsiteX9" fmla="*/ 25527 w 123253"/>
                  <a:gd name="connsiteY9" fmla="*/ 18383 h 141065"/>
                  <a:gd name="connsiteX10" fmla="*/ 42481 w 123253"/>
                  <a:gd name="connsiteY10" fmla="*/ 33242 h 141065"/>
                  <a:gd name="connsiteX11" fmla="*/ 68390 w 123253"/>
                  <a:gd name="connsiteY11" fmla="*/ 37624 h 141065"/>
                  <a:gd name="connsiteX12" fmla="*/ 80867 w 123253"/>
                  <a:gd name="connsiteY12" fmla="*/ 116396 h 141065"/>
                  <a:gd name="connsiteX13" fmla="*/ 123253 w 123253"/>
                  <a:gd name="connsiteY13" fmla="*/ 141065 h 141065"/>
                  <a:gd name="connsiteX14" fmla="*/ 119539 w 123253"/>
                  <a:gd name="connsiteY14" fmla="*/ 127064 h 141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23253" h="141065">
                    <a:moveTo>
                      <a:pt x="119539" y="127064"/>
                    </a:moveTo>
                    <a:cubicBezTo>
                      <a:pt x="119539" y="127064"/>
                      <a:pt x="109633" y="128397"/>
                      <a:pt x="90392" y="110776"/>
                    </a:cubicBezTo>
                    <a:cubicBezTo>
                      <a:pt x="71247" y="93155"/>
                      <a:pt x="77152" y="41148"/>
                      <a:pt x="77152" y="41148"/>
                    </a:cubicBezTo>
                    <a:lnTo>
                      <a:pt x="69056" y="28289"/>
                    </a:lnTo>
                    <a:cubicBezTo>
                      <a:pt x="69056" y="28289"/>
                      <a:pt x="57626" y="32766"/>
                      <a:pt x="44005" y="28670"/>
                    </a:cubicBezTo>
                    <a:cubicBezTo>
                      <a:pt x="30290" y="24670"/>
                      <a:pt x="27622" y="0"/>
                      <a:pt x="27622" y="0"/>
                    </a:cubicBezTo>
                    <a:lnTo>
                      <a:pt x="5144" y="0"/>
                    </a:lnTo>
                    <a:lnTo>
                      <a:pt x="0" y="23813"/>
                    </a:lnTo>
                    <a:lnTo>
                      <a:pt x="12192" y="12097"/>
                    </a:lnTo>
                    <a:lnTo>
                      <a:pt x="25527" y="18383"/>
                    </a:lnTo>
                    <a:cubicBezTo>
                      <a:pt x="25527" y="18383"/>
                      <a:pt x="33242" y="30194"/>
                      <a:pt x="42481" y="33242"/>
                    </a:cubicBezTo>
                    <a:cubicBezTo>
                      <a:pt x="53626" y="36862"/>
                      <a:pt x="68390" y="37624"/>
                      <a:pt x="68390" y="37624"/>
                    </a:cubicBezTo>
                    <a:cubicBezTo>
                      <a:pt x="68390" y="37624"/>
                      <a:pt x="66770" y="98774"/>
                      <a:pt x="80867" y="116396"/>
                    </a:cubicBezTo>
                    <a:cubicBezTo>
                      <a:pt x="94869" y="134017"/>
                      <a:pt x="123253" y="141065"/>
                      <a:pt x="123253" y="141065"/>
                    </a:cubicBezTo>
                    <a:lnTo>
                      <a:pt x="119539" y="127064"/>
                    </a:lnTo>
                    <a:close/>
                  </a:path>
                </a:pathLst>
              </a:custGeom>
              <a:solidFill>
                <a:srgbClr val="1E272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31" name="Freeform: Shape 130">
                <a:extLst>
                  <a:ext uri="{FF2B5EF4-FFF2-40B4-BE49-F238E27FC236}">
                    <a16:creationId xmlns:a16="http://schemas.microsoft.com/office/drawing/2014/main" id="{42DB419D-52B7-4703-9EFC-D17C03DAA2E7}"/>
                  </a:ext>
                </a:extLst>
              </p:cNvPr>
              <p:cNvSpPr/>
              <p:nvPr/>
            </p:nvSpPr>
            <p:spPr>
              <a:xfrm>
                <a:off x="6117716" y="3236023"/>
                <a:ext cx="26574" cy="10572"/>
              </a:xfrm>
              <a:custGeom>
                <a:avLst/>
                <a:gdLst>
                  <a:gd name="connsiteX0" fmla="*/ 0 w 26574"/>
                  <a:gd name="connsiteY0" fmla="*/ 0 h 10572"/>
                  <a:gd name="connsiteX1" fmla="*/ 26575 w 26574"/>
                  <a:gd name="connsiteY1" fmla="*/ 0 h 10572"/>
                  <a:gd name="connsiteX2" fmla="*/ 13240 w 26574"/>
                  <a:gd name="connsiteY2" fmla="*/ 10573 h 10572"/>
                  <a:gd name="connsiteX3" fmla="*/ 0 w 26574"/>
                  <a:gd name="connsiteY3" fmla="*/ 0 h 10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6574" h="10572">
                    <a:moveTo>
                      <a:pt x="0" y="0"/>
                    </a:moveTo>
                    <a:lnTo>
                      <a:pt x="26575" y="0"/>
                    </a:lnTo>
                    <a:cubicBezTo>
                      <a:pt x="26575" y="0"/>
                      <a:pt x="22860" y="10573"/>
                      <a:pt x="13240" y="10573"/>
                    </a:cubicBezTo>
                    <a:cubicBezTo>
                      <a:pt x="3620" y="10573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E272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32" name="Freeform: Shape 131">
                <a:extLst>
                  <a:ext uri="{FF2B5EF4-FFF2-40B4-BE49-F238E27FC236}">
                    <a16:creationId xmlns:a16="http://schemas.microsoft.com/office/drawing/2014/main" id="{48F2BED2-FDB2-4478-8258-E311683FF283}"/>
                  </a:ext>
                </a:extLst>
              </p:cNvPr>
              <p:cNvSpPr/>
              <p:nvPr/>
            </p:nvSpPr>
            <p:spPr>
              <a:xfrm>
                <a:off x="6202965" y="3442556"/>
                <a:ext cx="45019" cy="86170"/>
              </a:xfrm>
              <a:custGeom>
                <a:avLst/>
                <a:gdLst>
                  <a:gd name="connsiteX0" fmla="*/ 0 w 45019"/>
                  <a:gd name="connsiteY0" fmla="*/ 64 h 86170"/>
                  <a:gd name="connsiteX1" fmla="*/ 44101 w 45019"/>
                  <a:gd name="connsiteY1" fmla="*/ 36354 h 86170"/>
                  <a:gd name="connsiteX2" fmla="*/ 5239 w 45019"/>
                  <a:gd name="connsiteY2" fmla="*/ 86170 h 86170"/>
                  <a:gd name="connsiteX3" fmla="*/ 0 w 45019"/>
                  <a:gd name="connsiteY3" fmla="*/ 64 h 861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5019" h="86170">
                    <a:moveTo>
                      <a:pt x="0" y="64"/>
                    </a:moveTo>
                    <a:cubicBezTo>
                      <a:pt x="0" y="64"/>
                      <a:pt x="36195" y="-3174"/>
                      <a:pt x="44101" y="36354"/>
                    </a:cubicBezTo>
                    <a:cubicBezTo>
                      <a:pt x="52102" y="75978"/>
                      <a:pt x="5239" y="86170"/>
                      <a:pt x="5239" y="86170"/>
                    </a:cubicBezTo>
                    <a:lnTo>
                      <a:pt x="0" y="64"/>
                    </a:lnTo>
                    <a:close/>
                  </a:path>
                </a:pathLst>
              </a:custGeom>
              <a:solidFill>
                <a:srgbClr val="1E272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33" name="Freeform: Shape 132">
                <a:extLst>
                  <a:ext uri="{FF2B5EF4-FFF2-40B4-BE49-F238E27FC236}">
                    <a16:creationId xmlns:a16="http://schemas.microsoft.com/office/drawing/2014/main" id="{9E4AA7F1-9C33-4D40-B392-F83AC9C0A137}"/>
                  </a:ext>
                </a:extLst>
              </p:cNvPr>
              <p:cNvSpPr/>
              <p:nvPr/>
            </p:nvSpPr>
            <p:spPr>
              <a:xfrm>
                <a:off x="5849016" y="3268694"/>
                <a:ext cx="112501" cy="42322"/>
              </a:xfrm>
              <a:custGeom>
                <a:avLst/>
                <a:gdLst>
                  <a:gd name="connsiteX0" fmla="*/ 0 w 112501"/>
                  <a:gd name="connsiteY0" fmla="*/ 0 h 42322"/>
                  <a:gd name="connsiteX1" fmla="*/ 78581 w 112501"/>
                  <a:gd name="connsiteY1" fmla="*/ 38767 h 42322"/>
                  <a:gd name="connsiteX2" fmla="*/ 112490 w 112501"/>
                  <a:gd name="connsiteY2" fmla="*/ 4858 h 42322"/>
                  <a:gd name="connsiteX3" fmla="*/ 0 w 112501"/>
                  <a:gd name="connsiteY3" fmla="*/ 0 h 423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2501" h="42322">
                    <a:moveTo>
                      <a:pt x="0" y="0"/>
                    </a:moveTo>
                    <a:cubicBezTo>
                      <a:pt x="0" y="0"/>
                      <a:pt x="43053" y="56864"/>
                      <a:pt x="78581" y="38767"/>
                    </a:cubicBezTo>
                    <a:cubicBezTo>
                      <a:pt x="114109" y="20574"/>
                      <a:pt x="112490" y="4858"/>
                      <a:pt x="112490" y="4858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E272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34" name="Freeform: Shape 133">
                <a:extLst>
                  <a:ext uri="{FF2B5EF4-FFF2-40B4-BE49-F238E27FC236}">
                    <a16:creationId xmlns:a16="http://schemas.microsoft.com/office/drawing/2014/main" id="{A74641D6-4534-494D-B169-7C48ABA65866}"/>
                  </a:ext>
                </a:extLst>
              </p:cNvPr>
              <p:cNvSpPr/>
              <p:nvPr/>
            </p:nvSpPr>
            <p:spPr>
              <a:xfrm>
                <a:off x="6227444" y="3538537"/>
                <a:ext cx="41910" cy="53911"/>
              </a:xfrm>
              <a:custGeom>
                <a:avLst/>
                <a:gdLst>
                  <a:gd name="connsiteX0" fmla="*/ 36195 w 41910"/>
                  <a:gd name="connsiteY0" fmla="*/ 53912 h 53911"/>
                  <a:gd name="connsiteX1" fmla="*/ 0 w 41910"/>
                  <a:gd name="connsiteY1" fmla="*/ 5810 h 53911"/>
                  <a:gd name="connsiteX2" fmla="*/ 3239 w 41910"/>
                  <a:gd name="connsiteY2" fmla="*/ 0 h 53911"/>
                  <a:gd name="connsiteX3" fmla="*/ 41910 w 41910"/>
                  <a:gd name="connsiteY3" fmla="*/ 47530 h 539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1910" h="53911">
                    <a:moveTo>
                      <a:pt x="36195" y="53912"/>
                    </a:moveTo>
                    <a:lnTo>
                      <a:pt x="0" y="5810"/>
                    </a:lnTo>
                    <a:lnTo>
                      <a:pt x="3239" y="0"/>
                    </a:lnTo>
                    <a:lnTo>
                      <a:pt x="41910" y="47530"/>
                    </a:lnTo>
                    <a:close/>
                  </a:path>
                </a:pathLst>
              </a:custGeom>
              <a:solidFill>
                <a:srgbClr val="1E272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35" name="Freeform: Shape 134">
                <a:extLst>
                  <a:ext uri="{FF2B5EF4-FFF2-40B4-BE49-F238E27FC236}">
                    <a16:creationId xmlns:a16="http://schemas.microsoft.com/office/drawing/2014/main" id="{3009CB5D-5997-4947-B947-FC48B2BAB6D5}"/>
                  </a:ext>
                </a:extLst>
              </p:cNvPr>
              <p:cNvSpPr/>
              <p:nvPr/>
            </p:nvSpPr>
            <p:spPr>
              <a:xfrm>
                <a:off x="6241922" y="3501485"/>
                <a:ext cx="64389" cy="37052"/>
              </a:xfrm>
              <a:custGeom>
                <a:avLst/>
                <a:gdLst>
                  <a:gd name="connsiteX0" fmla="*/ 59436 w 64389"/>
                  <a:gd name="connsiteY0" fmla="*/ 37052 h 37052"/>
                  <a:gd name="connsiteX1" fmla="*/ 0 w 64389"/>
                  <a:gd name="connsiteY1" fmla="*/ 8477 h 37052"/>
                  <a:gd name="connsiteX2" fmla="*/ 2000 w 64389"/>
                  <a:gd name="connsiteY2" fmla="*/ 0 h 37052"/>
                  <a:gd name="connsiteX3" fmla="*/ 64389 w 64389"/>
                  <a:gd name="connsiteY3" fmla="*/ 24670 h 370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4389" h="37052">
                    <a:moveTo>
                      <a:pt x="59436" y="37052"/>
                    </a:moveTo>
                    <a:lnTo>
                      <a:pt x="0" y="8477"/>
                    </a:lnTo>
                    <a:lnTo>
                      <a:pt x="2000" y="0"/>
                    </a:lnTo>
                    <a:lnTo>
                      <a:pt x="64389" y="24670"/>
                    </a:lnTo>
                    <a:close/>
                  </a:path>
                </a:pathLst>
              </a:custGeom>
              <a:solidFill>
                <a:srgbClr val="1E272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36" name="Freeform: Shape 135">
                <a:extLst>
                  <a:ext uri="{FF2B5EF4-FFF2-40B4-BE49-F238E27FC236}">
                    <a16:creationId xmlns:a16="http://schemas.microsoft.com/office/drawing/2014/main" id="{8942E58D-0762-4E2B-9314-2DA011FC487D}"/>
                  </a:ext>
                </a:extLst>
              </p:cNvPr>
              <p:cNvSpPr/>
              <p:nvPr/>
            </p:nvSpPr>
            <p:spPr>
              <a:xfrm>
                <a:off x="6245542" y="3474624"/>
                <a:ext cx="67436" cy="34670"/>
              </a:xfrm>
              <a:custGeom>
                <a:avLst/>
                <a:gdLst>
                  <a:gd name="connsiteX0" fmla="*/ 65342 w 67436"/>
                  <a:gd name="connsiteY0" fmla="*/ 34671 h 34670"/>
                  <a:gd name="connsiteX1" fmla="*/ 0 w 67436"/>
                  <a:gd name="connsiteY1" fmla="*/ 8096 h 34670"/>
                  <a:gd name="connsiteX2" fmla="*/ 1810 w 67436"/>
                  <a:gd name="connsiteY2" fmla="*/ 0 h 34670"/>
                  <a:gd name="connsiteX3" fmla="*/ 67437 w 67436"/>
                  <a:gd name="connsiteY3" fmla="*/ 22765 h 346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7436" h="34670">
                    <a:moveTo>
                      <a:pt x="65342" y="34671"/>
                    </a:moveTo>
                    <a:lnTo>
                      <a:pt x="0" y="8096"/>
                    </a:lnTo>
                    <a:lnTo>
                      <a:pt x="1810" y="0"/>
                    </a:lnTo>
                    <a:lnTo>
                      <a:pt x="67437" y="22765"/>
                    </a:lnTo>
                    <a:close/>
                  </a:path>
                </a:pathLst>
              </a:custGeom>
              <a:solidFill>
                <a:srgbClr val="1E272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37" name="Freeform: Shape 136">
                <a:extLst>
                  <a:ext uri="{FF2B5EF4-FFF2-40B4-BE49-F238E27FC236}">
                    <a16:creationId xmlns:a16="http://schemas.microsoft.com/office/drawing/2014/main" id="{299CA87B-AE95-4046-99CF-7D5994C4696F}"/>
                  </a:ext>
                </a:extLst>
              </p:cNvPr>
              <p:cNvSpPr/>
              <p:nvPr/>
            </p:nvSpPr>
            <p:spPr>
              <a:xfrm>
                <a:off x="6248114" y="3451288"/>
                <a:ext cx="67436" cy="15906"/>
              </a:xfrm>
              <a:custGeom>
                <a:avLst/>
                <a:gdLst>
                  <a:gd name="connsiteX0" fmla="*/ 67342 w 67436"/>
                  <a:gd name="connsiteY0" fmla="*/ 15907 h 15906"/>
                  <a:gd name="connsiteX1" fmla="*/ 0 w 67436"/>
                  <a:gd name="connsiteY1" fmla="*/ 6001 h 15906"/>
                  <a:gd name="connsiteX2" fmla="*/ 0 w 67436"/>
                  <a:gd name="connsiteY2" fmla="*/ 0 h 15906"/>
                  <a:gd name="connsiteX3" fmla="*/ 67437 w 67436"/>
                  <a:gd name="connsiteY3" fmla="*/ 6858 h 159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7436" h="15906">
                    <a:moveTo>
                      <a:pt x="67342" y="15907"/>
                    </a:moveTo>
                    <a:lnTo>
                      <a:pt x="0" y="6001"/>
                    </a:lnTo>
                    <a:lnTo>
                      <a:pt x="0" y="0"/>
                    </a:lnTo>
                    <a:lnTo>
                      <a:pt x="67437" y="6858"/>
                    </a:lnTo>
                    <a:close/>
                  </a:path>
                </a:pathLst>
              </a:custGeom>
              <a:solidFill>
                <a:srgbClr val="1E272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38" name="Freeform: Shape 137">
                <a:extLst>
                  <a:ext uri="{FF2B5EF4-FFF2-40B4-BE49-F238E27FC236}">
                    <a16:creationId xmlns:a16="http://schemas.microsoft.com/office/drawing/2014/main" id="{3792D6C6-564B-4A49-B30A-C35928BDA6DB}"/>
                  </a:ext>
                </a:extLst>
              </p:cNvPr>
              <p:cNvSpPr/>
              <p:nvPr/>
            </p:nvSpPr>
            <p:spPr>
              <a:xfrm>
                <a:off x="6248685" y="3426809"/>
                <a:ext cx="66008" cy="9143"/>
              </a:xfrm>
              <a:custGeom>
                <a:avLst/>
                <a:gdLst>
                  <a:gd name="connsiteX0" fmla="*/ 66008 w 66008"/>
                  <a:gd name="connsiteY0" fmla="*/ 9144 h 9143"/>
                  <a:gd name="connsiteX1" fmla="*/ 0 w 66008"/>
                  <a:gd name="connsiteY1" fmla="*/ 8477 h 9143"/>
                  <a:gd name="connsiteX2" fmla="*/ 95 w 66008"/>
                  <a:gd name="connsiteY2" fmla="*/ 476 h 9143"/>
                  <a:gd name="connsiteX3" fmla="*/ 65342 w 66008"/>
                  <a:gd name="connsiteY3" fmla="*/ 0 h 91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6008" h="9143">
                    <a:moveTo>
                      <a:pt x="66008" y="9144"/>
                    </a:moveTo>
                    <a:lnTo>
                      <a:pt x="0" y="8477"/>
                    </a:lnTo>
                    <a:lnTo>
                      <a:pt x="95" y="476"/>
                    </a:lnTo>
                    <a:lnTo>
                      <a:pt x="65342" y="0"/>
                    </a:lnTo>
                    <a:close/>
                  </a:path>
                </a:pathLst>
              </a:custGeom>
              <a:solidFill>
                <a:srgbClr val="1E272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39" name="Freeform: Shape 138">
                <a:extLst>
                  <a:ext uri="{FF2B5EF4-FFF2-40B4-BE49-F238E27FC236}">
                    <a16:creationId xmlns:a16="http://schemas.microsoft.com/office/drawing/2014/main" id="{CE3B7779-D360-44B4-9B2A-B40C260601DA}"/>
                  </a:ext>
                </a:extLst>
              </p:cNvPr>
              <p:cNvSpPr/>
              <p:nvPr/>
            </p:nvSpPr>
            <p:spPr>
              <a:xfrm>
                <a:off x="6248685" y="3399948"/>
                <a:ext cx="63341" cy="10492"/>
              </a:xfrm>
              <a:custGeom>
                <a:avLst/>
                <a:gdLst>
                  <a:gd name="connsiteX0" fmla="*/ 45530 w 63341"/>
                  <a:gd name="connsiteY0" fmla="*/ 9430 h 10492"/>
                  <a:gd name="connsiteX1" fmla="*/ 0 w 63341"/>
                  <a:gd name="connsiteY1" fmla="*/ 8668 h 10492"/>
                  <a:gd name="connsiteX2" fmla="*/ 0 w 63341"/>
                  <a:gd name="connsiteY2" fmla="*/ 1619 h 10492"/>
                  <a:gd name="connsiteX3" fmla="*/ 59722 w 63341"/>
                  <a:gd name="connsiteY3" fmla="*/ 857 h 10492"/>
                  <a:gd name="connsiteX4" fmla="*/ 62198 w 63341"/>
                  <a:gd name="connsiteY4" fmla="*/ 0 h 10492"/>
                  <a:gd name="connsiteX5" fmla="*/ 62294 w 63341"/>
                  <a:gd name="connsiteY5" fmla="*/ 1048 h 10492"/>
                  <a:gd name="connsiteX6" fmla="*/ 63341 w 63341"/>
                  <a:gd name="connsiteY6" fmla="*/ 9144 h 10492"/>
                  <a:gd name="connsiteX7" fmla="*/ 45530 w 63341"/>
                  <a:gd name="connsiteY7" fmla="*/ 9430 h 104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3341" h="10492">
                    <a:moveTo>
                      <a:pt x="45530" y="9430"/>
                    </a:moveTo>
                    <a:cubicBezTo>
                      <a:pt x="35719" y="9430"/>
                      <a:pt x="22670" y="9144"/>
                      <a:pt x="0" y="8668"/>
                    </a:cubicBezTo>
                    <a:lnTo>
                      <a:pt x="0" y="1619"/>
                    </a:lnTo>
                    <a:cubicBezTo>
                      <a:pt x="21717" y="2095"/>
                      <a:pt x="56007" y="1429"/>
                      <a:pt x="59722" y="857"/>
                    </a:cubicBezTo>
                    <a:lnTo>
                      <a:pt x="62198" y="0"/>
                    </a:lnTo>
                    <a:lnTo>
                      <a:pt x="62294" y="1048"/>
                    </a:lnTo>
                    <a:lnTo>
                      <a:pt x="63341" y="9144"/>
                    </a:lnTo>
                    <a:cubicBezTo>
                      <a:pt x="62865" y="12001"/>
                      <a:pt x="64389" y="9430"/>
                      <a:pt x="45530" y="9430"/>
                    </a:cubicBezTo>
                    <a:close/>
                  </a:path>
                </a:pathLst>
              </a:custGeom>
              <a:solidFill>
                <a:srgbClr val="1E272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40" name="Freeform: Shape 139">
                <a:extLst>
                  <a:ext uri="{FF2B5EF4-FFF2-40B4-BE49-F238E27FC236}">
                    <a16:creationId xmlns:a16="http://schemas.microsoft.com/office/drawing/2014/main" id="{95D06C3B-7915-4035-ABA8-79C59A86A90E}"/>
                  </a:ext>
                </a:extLst>
              </p:cNvPr>
              <p:cNvSpPr/>
              <p:nvPr/>
            </p:nvSpPr>
            <p:spPr>
              <a:xfrm>
                <a:off x="6248590" y="3373278"/>
                <a:ext cx="59245" cy="11334"/>
              </a:xfrm>
              <a:custGeom>
                <a:avLst/>
                <a:gdLst>
                  <a:gd name="connsiteX0" fmla="*/ 191 w 59245"/>
                  <a:gd name="connsiteY0" fmla="*/ 11335 h 11334"/>
                  <a:gd name="connsiteX1" fmla="*/ 0 w 59245"/>
                  <a:gd name="connsiteY1" fmla="*/ 3620 h 11334"/>
                  <a:gd name="connsiteX2" fmla="*/ 57722 w 59245"/>
                  <a:gd name="connsiteY2" fmla="*/ 0 h 11334"/>
                  <a:gd name="connsiteX3" fmla="*/ 59246 w 59245"/>
                  <a:gd name="connsiteY3" fmla="*/ 8096 h 113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9245" h="11334">
                    <a:moveTo>
                      <a:pt x="191" y="11335"/>
                    </a:moveTo>
                    <a:lnTo>
                      <a:pt x="0" y="3620"/>
                    </a:lnTo>
                    <a:lnTo>
                      <a:pt x="57722" y="0"/>
                    </a:lnTo>
                    <a:lnTo>
                      <a:pt x="59246" y="8096"/>
                    </a:lnTo>
                    <a:close/>
                  </a:path>
                </a:pathLst>
              </a:custGeom>
              <a:solidFill>
                <a:srgbClr val="1E272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41" name="Freeform: Shape 140">
                <a:extLst>
                  <a:ext uri="{FF2B5EF4-FFF2-40B4-BE49-F238E27FC236}">
                    <a16:creationId xmlns:a16="http://schemas.microsoft.com/office/drawing/2014/main" id="{65DAD5D3-BEE9-485E-B0FD-DED3AA72D02C}"/>
                  </a:ext>
                </a:extLst>
              </p:cNvPr>
              <p:cNvSpPr/>
              <p:nvPr/>
            </p:nvSpPr>
            <p:spPr>
              <a:xfrm>
                <a:off x="6247923" y="3347275"/>
                <a:ext cx="54197" cy="14668"/>
              </a:xfrm>
              <a:custGeom>
                <a:avLst/>
                <a:gdLst>
                  <a:gd name="connsiteX0" fmla="*/ 476 w 54197"/>
                  <a:gd name="connsiteY0" fmla="*/ 14669 h 14668"/>
                  <a:gd name="connsiteX1" fmla="*/ 0 w 54197"/>
                  <a:gd name="connsiteY1" fmla="*/ 6477 h 14668"/>
                  <a:gd name="connsiteX2" fmla="*/ 52102 w 54197"/>
                  <a:gd name="connsiteY2" fmla="*/ 0 h 14668"/>
                  <a:gd name="connsiteX3" fmla="*/ 54197 w 54197"/>
                  <a:gd name="connsiteY3" fmla="*/ 8001 h 146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4197" h="14668">
                    <a:moveTo>
                      <a:pt x="476" y="14669"/>
                    </a:moveTo>
                    <a:lnTo>
                      <a:pt x="0" y="6477"/>
                    </a:lnTo>
                    <a:lnTo>
                      <a:pt x="52102" y="0"/>
                    </a:lnTo>
                    <a:lnTo>
                      <a:pt x="54197" y="8001"/>
                    </a:lnTo>
                    <a:close/>
                  </a:path>
                </a:pathLst>
              </a:custGeom>
              <a:solidFill>
                <a:srgbClr val="1E272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42" name="Freeform: Shape 141">
                <a:extLst>
                  <a:ext uri="{FF2B5EF4-FFF2-40B4-BE49-F238E27FC236}">
                    <a16:creationId xmlns:a16="http://schemas.microsoft.com/office/drawing/2014/main" id="{3FB19297-C2D6-4AB0-B067-1A1908B575CC}"/>
                  </a:ext>
                </a:extLst>
              </p:cNvPr>
              <p:cNvSpPr/>
              <p:nvPr/>
            </p:nvSpPr>
            <p:spPr>
              <a:xfrm>
                <a:off x="6247923" y="3327939"/>
                <a:ext cx="49148" cy="12001"/>
              </a:xfrm>
              <a:custGeom>
                <a:avLst/>
                <a:gdLst>
                  <a:gd name="connsiteX0" fmla="*/ 0 w 49148"/>
                  <a:gd name="connsiteY0" fmla="*/ 12001 h 12001"/>
                  <a:gd name="connsiteX1" fmla="*/ 0 w 49148"/>
                  <a:gd name="connsiteY1" fmla="*/ 3810 h 12001"/>
                  <a:gd name="connsiteX2" fmla="*/ 47244 w 49148"/>
                  <a:gd name="connsiteY2" fmla="*/ 0 h 12001"/>
                  <a:gd name="connsiteX3" fmla="*/ 49149 w 49148"/>
                  <a:gd name="connsiteY3" fmla="*/ 8001 h 120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9148" h="12001">
                    <a:moveTo>
                      <a:pt x="0" y="12001"/>
                    </a:moveTo>
                    <a:lnTo>
                      <a:pt x="0" y="3810"/>
                    </a:lnTo>
                    <a:lnTo>
                      <a:pt x="47244" y="0"/>
                    </a:lnTo>
                    <a:lnTo>
                      <a:pt x="49149" y="8001"/>
                    </a:lnTo>
                    <a:close/>
                  </a:path>
                </a:pathLst>
              </a:custGeom>
              <a:solidFill>
                <a:srgbClr val="1E272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43" name="Freeform: Shape 142">
                <a:extLst>
                  <a:ext uri="{FF2B5EF4-FFF2-40B4-BE49-F238E27FC236}">
                    <a16:creationId xmlns:a16="http://schemas.microsoft.com/office/drawing/2014/main" id="{185C5733-8B4B-4E23-A961-9AB135A8D210}"/>
                  </a:ext>
                </a:extLst>
              </p:cNvPr>
              <p:cNvSpPr/>
              <p:nvPr/>
            </p:nvSpPr>
            <p:spPr>
              <a:xfrm>
                <a:off x="6246971" y="3306889"/>
                <a:ext cx="44672" cy="8477"/>
              </a:xfrm>
              <a:custGeom>
                <a:avLst/>
                <a:gdLst>
                  <a:gd name="connsiteX0" fmla="*/ 44672 w 44672"/>
                  <a:gd name="connsiteY0" fmla="*/ 8191 h 8477"/>
                  <a:gd name="connsiteX1" fmla="*/ 286 w 44672"/>
                  <a:gd name="connsiteY1" fmla="*/ 8477 h 8477"/>
                  <a:gd name="connsiteX2" fmla="*/ 0 w 44672"/>
                  <a:gd name="connsiteY2" fmla="*/ 0 h 8477"/>
                  <a:gd name="connsiteX3" fmla="*/ 42482 w 44672"/>
                  <a:gd name="connsiteY3" fmla="*/ 0 h 84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4672" h="8477">
                    <a:moveTo>
                      <a:pt x="44672" y="8191"/>
                    </a:moveTo>
                    <a:lnTo>
                      <a:pt x="286" y="8477"/>
                    </a:lnTo>
                    <a:lnTo>
                      <a:pt x="0" y="0"/>
                    </a:lnTo>
                    <a:lnTo>
                      <a:pt x="42482" y="0"/>
                    </a:lnTo>
                    <a:close/>
                  </a:path>
                </a:pathLst>
              </a:custGeom>
              <a:solidFill>
                <a:srgbClr val="1E272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44" name="Freeform: Shape 143">
                <a:extLst>
                  <a:ext uri="{FF2B5EF4-FFF2-40B4-BE49-F238E27FC236}">
                    <a16:creationId xmlns:a16="http://schemas.microsoft.com/office/drawing/2014/main" id="{C9F8D0F5-06D9-4216-A6C1-5ED94EBCC3E5}"/>
                  </a:ext>
                </a:extLst>
              </p:cNvPr>
              <p:cNvSpPr/>
              <p:nvPr/>
            </p:nvSpPr>
            <p:spPr>
              <a:xfrm>
                <a:off x="6215253" y="3555968"/>
                <a:ext cx="32765" cy="56959"/>
              </a:xfrm>
              <a:custGeom>
                <a:avLst/>
                <a:gdLst>
                  <a:gd name="connsiteX0" fmla="*/ 25908 w 32765"/>
                  <a:gd name="connsiteY0" fmla="*/ 56959 h 56959"/>
                  <a:gd name="connsiteX1" fmla="*/ 0 w 32765"/>
                  <a:gd name="connsiteY1" fmla="*/ 5239 h 56959"/>
                  <a:gd name="connsiteX2" fmla="*/ 4381 w 32765"/>
                  <a:gd name="connsiteY2" fmla="*/ 0 h 56959"/>
                  <a:gd name="connsiteX3" fmla="*/ 32766 w 32765"/>
                  <a:gd name="connsiteY3" fmla="*/ 51530 h 569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765" h="56959">
                    <a:moveTo>
                      <a:pt x="25908" y="56959"/>
                    </a:moveTo>
                    <a:lnTo>
                      <a:pt x="0" y="5239"/>
                    </a:lnTo>
                    <a:lnTo>
                      <a:pt x="4381" y="0"/>
                    </a:lnTo>
                    <a:lnTo>
                      <a:pt x="32766" y="51530"/>
                    </a:lnTo>
                    <a:close/>
                  </a:path>
                </a:pathLst>
              </a:custGeom>
              <a:solidFill>
                <a:srgbClr val="1E272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45" name="Freeform: Shape 144">
                <a:extLst>
                  <a:ext uri="{FF2B5EF4-FFF2-40B4-BE49-F238E27FC236}">
                    <a16:creationId xmlns:a16="http://schemas.microsoft.com/office/drawing/2014/main" id="{D37D17BB-8572-4BCE-8293-CA17257B777F}"/>
                  </a:ext>
                </a:extLst>
              </p:cNvPr>
              <p:cNvSpPr/>
              <p:nvPr/>
            </p:nvSpPr>
            <p:spPr>
              <a:xfrm>
                <a:off x="6235922" y="3519201"/>
                <a:ext cx="52101" cy="48863"/>
              </a:xfrm>
              <a:custGeom>
                <a:avLst/>
                <a:gdLst>
                  <a:gd name="connsiteX0" fmla="*/ 47434 w 52101"/>
                  <a:gd name="connsiteY0" fmla="*/ 48863 h 48863"/>
                  <a:gd name="connsiteX1" fmla="*/ 0 w 52101"/>
                  <a:gd name="connsiteY1" fmla="*/ 8192 h 48863"/>
                  <a:gd name="connsiteX2" fmla="*/ 3143 w 52101"/>
                  <a:gd name="connsiteY2" fmla="*/ 0 h 48863"/>
                  <a:gd name="connsiteX3" fmla="*/ 52102 w 52101"/>
                  <a:gd name="connsiteY3" fmla="*/ 42005 h 488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101" h="48863">
                    <a:moveTo>
                      <a:pt x="47434" y="48863"/>
                    </a:moveTo>
                    <a:lnTo>
                      <a:pt x="0" y="8192"/>
                    </a:lnTo>
                    <a:lnTo>
                      <a:pt x="3143" y="0"/>
                    </a:lnTo>
                    <a:lnTo>
                      <a:pt x="52102" y="42005"/>
                    </a:lnTo>
                    <a:close/>
                  </a:path>
                </a:pathLst>
              </a:custGeom>
              <a:solidFill>
                <a:srgbClr val="1E272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46" name="Freeform: Shape 145">
                <a:extLst>
                  <a:ext uri="{FF2B5EF4-FFF2-40B4-BE49-F238E27FC236}">
                    <a16:creationId xmlns:a16="http://schemas.microsoft.com/office/drawing/2014/main" id="{C1746FEC-2088-486E-962E-4092DA345505}"/>
                  </a:ext>
                </a:extLst>
              </p:cNvPr>
              <p:cNvSpPr/>
              <p:nvPr/>
            </p:nvSpPr>
            <p:spPr>
              <a:xfrm>
                <a:off x="6322123" y="3277742"/>
                <a:ext cx="71342" cy="43243"/>
              </a:xfrm>
              <a:custGeom>
                <a:avLst/>
                <a:gdLst>
                  <a:gd name="connsiteX0" fmla="*/ 2191 w 71342"/>
                  <a:gd name="connsiteY0" fmla="*/ 43244 h 43243"/>
                  <a:gd name="connsiteX1" fmla="*/ 0 w 71342"/>
                  <a:gd name="connsiteY1" fmla="*/ 37814 h 43243"/>
                  <a:gd name="connsiteX2" fmla="*/ 66865 w 71342"/>
                  <a:gd name="connsiteY2" fmla="*/ 0 h 43243"/>
                  <a:gd name="connsiteX3" fmla="*/ 71342 w 71342"/>
                  <a:gd name="connsiteY3" fmla="*/ 22670 h 432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1342" h="43243">
                    <a:moveTo>
                      <a:pt x="2191" y="43244"/>
                    </a:moveTo>
                    <a:lnTo>
                      <a:pt x="0" y="37814"/>
                    </a:lnTo>
                    <a:lnTo>
                      <a:pt x="66865" y="0"/>
                    </a:lnTo>
                    <a:lnTo>
                      <a:pt x="71342" y="22670"/>
                    </a:lnTo>
                    <a:close/>
                  </a:path>
                </a:pathLst>
              </a:custGeom>
              <a:solidFill>
                <a:srgbClr val="1E272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47" name="Freeform: Shape 146">
                <a:extLst>
                  <a:ext uri="{FF2B5EF4-FFF2-40B4-BE49-F238E27FC236}">
                    <a16:creationId xmlns:a16="http://schemas.microsoft.com/office/drawing/2014/main" id="{CB4FAC80-083D-4991-B309-D0AB78828F15}"/>
                  </a:ext>
                </a:extLst>
              </p:cNvPr>
              <p:cNvSpPr/>
              <p:nvPr/>
            </p:nvSpPr>
            <p:spPr>
              <a:xfrm>
                <a:off x="6323837" y="3320986"/>
                <a:ext cx="67627" cy="22193"/>
              </a:xfrm>
              <a:custGeom>
                <a:avLst/>
                <a:gdLst>
                  <a:gd name="connsiteX0" fmla="*/ 0 w 67627"/>
                  <a:gd name="connsiteY0" fmla="*/ 12954 h 22193"/>
                  <a:gd name="connsiteX1" fmla="*/ 667 w 67627"/>
                  <a:gd name="connsiteY1" fmla="*/ 6763 h 22193"/>
                  <a:gd name="connsiteX2" fmla="*/ 67628 w 67627"/>
                  <a:gd name="connsiteY2" fmla="*/ 0 h 22193"/>
                  <a:gd name="connsiteX3" fmla="*/ 59912 w 67627"/>
                  <a:gd name="connsiteY3" fmla="*/ 22193 h 221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7627" h="22193">
                    <a:moveTo>
                      <a:pt x="0" y="12954"/>
                    </a:moveTo>
                    <a:lnTo>
                      <a:pt x="667" y="6763"/>
                    </a:lnTo>
                    <a:lnTo>
                      <a:pt x="67628" y="0"/>
                    </a:lnTo>
                    <a:lnTo>
                      <a:pt x="59912" y="22193"/>
                    </a:lnTo>
                    <a:close/>
                  </a:path>
                </a:pathLst>
              </a:custGeom>
              <a:solidFill>
                <a:srgbClr val="1E272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48" name="Freeform: Shape 147">
                <a:extLst>
                  <a:ext uri="{FF2B5EF4-FFF2-40B4-BE49-F238E27FC236}">
                    <a16:creationId xmlns:a16="http://schemas.microsoft.com/office/drawing/2014/main" id="{BF482D5C-30D4-43EA-950A-83F534FFD855}"/>
                  </a:ext>
                </a:extLst>
              </p:cNvPr>
              <p:cNvSpPr/>
              <p:nvPr/>
            </p:nvSpPr>
            <p:spPr>
              <a:xfrm>
                <a:off x="6322409" y="3342322"/>
                <a:ext cx="54197" cy="30003"/>
              </a:xfrm>
              <a:custGeom>
                <a:avLst/>
                <a:gdLst>
                  <a:gd name="connsiteX0" fmla="*/ 40767 w 54197"/>
                  <a:gd name="connsiteY0" fmla="*/ 30004 h 30003"/>
                  <a:gd name="connsiteX1" fmla="*/ 0 w 54197"/>
                  <a:gd name="connsiteY1" fmla="*/ 4572 h 30003"/>
                  <a:gd name="connsiteX2" fmla="*/ 1429 w 54197"/>
                  <a:gd name="connsiteY2" fmla="*/ 0 h 30003"/>
                  <a:gd name="connsiteX3" fmla="*/ 54197 w 54197"/>
                  <a:gd name="connsiteY3" fmla="*/ 13811 h 300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4197" h="30003">
                    <a:moveTo>
                      <a:pt x="40767" y="30004"/>
                    </a:moveTo>
                    <a:lnTo>
                      <a:pt x="0" y="4572"/>
                    </a:lnTo>
                    <a:lnTo>
                      <a:pt x="1429" y="0"/>
                    </a:lnTo>
                    <a:lnTo>
                      <a:pt x="54197" y="13811"/>
                    </a:lnTo>
                    <a:close/>
                  </a:path>
                </a:pathLst>
              </a:custGeom>
              <a:solidFill>
                <a:srgbClr val="1E272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49" name="Freeform: Shape 148">
                <a:extLst>
                  <a:ext uri="{FF2B5EF4-FFF2-40B4-BE49-F238E27FC236}">
                    <a16:creationId xmlns:a16="http://schemas.microsoft.com/office/drawing/2014/main" id="{6F709C8D-A141-4922-B227-97D7A31B93A3}"/>
                  </a:ext>
                </a:extLst>
              </p:cNvPr>
              <p:cNvSpPr/>
              <p:nvPr/>
            </p:nvSpPr>
            <p:spPr>
              <a:xfrm>
                <a:off x="5856636" y="3307841"/>
                <a:ext cx="64293" cy="31718"/>
              </a:xfrm>
              <a:custGeom>
                <a:avLst/>
                <a:gdLst>
                  <a:gd name="connsiteX0" fmla="*/ 6572 w 64293"/>
                  <a:gd name="connsiteY0" fmla="*/ 31718 h 31718"/>
                  <a:gd name="connsiteX1" fmla="*/ 0 w 64293"/>
                  <a:gd name="connsiteY1" fmla="*/ 26003 h 31718"/>
                  <a:gd name="connsiteX2" fmla="*/ 57817 w 64293"/>
                  <a:gd name="connsiteY2" fmla="*/ 0 h 31718"/>
                  <a:gd name="connsiteX3" fmla="*/ 64294 w 64293"/>
                  <a:gd name="connsiteY3" fmla="*/ 3239 h 317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4293" h="31718">
                    <a:moveTo>
                      <a:pt x="6572" y="31718"/>
                    </a:moveTo>
                    <a:lnTo>
                      <a:pt x="0" y="26003"/>
                    </a:lnTo>
                    <a:lnTo>
                      <a:pt x="57817" y="0"/>
                    </a:lnTo>
                    <a:lnTo>
                      <a:pt x="64294" y="3239"/>
                    </a:lnTo>
                    <a:close/>
                  </a:path>
                </a:pathLst>
              </a:custGeom>
              <a:solidFill>
                <a:srgbClr val="1E272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50" name="Freeform: Shape 149">
                <a:extLst>
                  <a:ext uri="{FF2B5EF4-FFF2-40B4-BE49-F238E27FC236}">
                    <a16:creationId xmlns:a16="http://schemas.microsoft.com/office/drawing/2014/main" id="{ED9A245F-6B4D-4687-9C74-2D32006F13EE}"/>
                  </a:ext>
                </a:extLst>
              </p:cNvPr>
              <p:cNvSpPr/>
              <p:nvPr/>
            </p:nvSpPr>
            <p:spPr>
              <a:xfrm>
                <a:off x="5831776" y="3295459"/>
                <a:ext cx="74199" cy="20764"/>
              </a:xfrm>
              <a:custGeom>
                <a:avLst/>
                <a:gdLst>
                  <a:gd name="connsiteX0" fmla="*/ 7049 w 74199"/>
                  <a:gd name="connsiteY0" fmla="*/ 20764 h 20764"/>
                  <a:gd name="connsiteX1" fmla="*/ 0 w 74199"/>
                  <a:gd name="connsiteY1" fmla="*/ 12382 h 20764"/>
                  <a:gd name="connsiteX2" fmla="*/ 72771 w 74199"/>
                  <a:gd name="connsiteY2" fmla="*/ 0 h 20764"/>
                  <a:gd name="connsiteX3" fmla="*/ 74200 w 74199"/>
                  <a:gd name="connsiteY3" fmla="*/ 8096 h 207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199" h="20764">
                    <a:moveTo>
                      <a:pt x="7049" y="20764"/>
                    </a:moveTo>
                    <a:lnTo>
                      <a:pt x="0" y="12382"/>
                    </a:lnTo>
                    <a:lnTo>
                      <a:pt x="72771" y="0"/>
                    </a:lnTo>
                    <a:lnTo>
                      <a:pt x="74200" y="8096"/>
                    </a:lnTo>
                    <a:close/>
                  </a:path>
                </a:pathLst>
              </a:custGeom>
              <a:solidFill>
                <a:srgbClr val="1E272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51" name="Freeform: Shape 150">
                <a:extLst>
                  <a:ext uri="{FF2B5EF4-FFF2-40B4-BE49-F238E27FC236}">
                    <a16:creationId xmlns:a16="http://schemas.microsoft.com/office/drawing/2014/main" id="{B08766C4-4397-4314-A6A3-A00E8444AD79}"/>
                  </a:ext>
                </a:extLst>
              </p:cNvPr>
              <p:cNvSpPr/>
              <p:nvPr/>
            </p:nvSpPr>
            <p:spPr>
              <a:xfrm>
                <a:off x="5812821" y="3276409"/>
                <a:ext cx="71532" cy="16668"/>
              </a:xfrm>
              <a:custGeom>
                <a:avLst/>
                <a:gdLst>
                  <a:gd name="connsiteX0" fmla="*/ 6477 w 71532"/>
                  <a:gd name="connsiteY0" fmla="*/ 16669 h 16668"/>
                  <a:gd name="connsiteX1" fmla="*/ 0 w 71532"/>
                  <a:gd name="connsiteY1" fmla="*/ 7811 h 16668"/>
                  <a:gd name="connsiteX2" fmla="*/ 70485 w 71532"/>
                  <a:gd name="connsiteY2" fmla="*/ 0 h 16668"/>
                  <a:gd name="connsiteX3" fmla="*/ 71533 w 71532"/>
                  <a:gd name="connsiteY3" fmla="*/ 8096 h 166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1532" h="16668">
                    <a:moveTo>
                      <a:pt x="6477" y="16669"/>
                    </a:moveTo>
                    <a:lnTo>
                      <a:pt x="0" y="7811"/>
                    </a:lnTo>
                    <a:lnTo>
                      <a:pt x="70485" y="0"/>
                    </a:lnTo>
                    <a:lnTo>
                      <a:pt x="71533" y="8096"/>
                    </a:lnTo>
                    <a:close/>
                  </a:path>
                </a:pathLst>
              </a:custGeom>
              <a:solidFill>
                <a:srgbClr val="1E272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52" name="Freeform: Shape 151">
                <a:extLst>
                  <a:ext uri="{FF2B5EF4-FFF2-40B4-BE49-F238E27FC236}">
                    <a16:creationId xmlns:a16="http://schemas.microsoft.com/office/drawing/2014/main" id="{C6EA45F0-C16F-43AF-8A95-8CDA1F5C63F9}"/>
                  </a:ext>
                </a:extLst>
              </p:cNvPr>
              <p:cNvSpPr/>
              <p:nvPr/>
            </p:nvSpPr>
            <p:spPr>
              <a:xfrm>
                <a:off x="5887688" y="3315366"/>
                <a:ext cx="60388" cy="46672"/>
              </a:xfrm>
              <a:custGeom>
                <a:avLst/>
                <a:gdLst>
                  <a:gd name="connsiteX0" fmla="*/ 7620 w 60388"/>
                  <a:gd name="connsiteY0" fmla="*/ 46673 h 46672"/>
                  <a:gd name="connsiteX1" fmla="*/ 0 w 60388"/>
                  <a:gd name="connsiteY1" fmla="*/ 42291 h 46672"/>
                  <a:gd name="connsiteX2" fmla="*/ 49435 w 60388"/>
                  <a:gd name="connsiteY2" fmla="*/ 0 h 46672"/>
                  <a:gd name="connsiteX3" fmla="*/ 60389 w 60388"/>
                  <a:gd name="connsiteY3" fmla="*/ 1619 h 466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0388" h="46672">
                    <a:moveTo>
                      <a:pt x="7620" y="46673"/>
                    </a:moveTo>
                    <a:lnTo>
                      <a:pt x="0" y="42291"/>
                    </a:lnTo>
                    <a:lnTo>
                      <a:pt x="49435" y="0"/>
                    </a:lnTo>
                    <a:lnTo>
                      <a:pt x="60389" y="1619"/>
                    </a:lnTo>
                    <a:close/>
                  </a:path>
                </a:pathLst>
              </a:custGeom>
              <a:solidFill>
                <a:srgbClr val="1E272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53" name="Freeform: Shape 152">
                <a:extLst>
                  <a:ext uri="{FF2B5EF4-FFF2-40B4-BE49-F238E27FC236}">
                    <a16:creationId xmlns:a16="http://schemas.microsoft.com/office/drawing/2014/main" id="{10C355A7-5270-495B-8613-7579B2B8CE36}"/>
                  </a:ext>
                </a:extLst>
              </p:cNvPr>
              <p:cNvSpPr/>
              <p:nvPr/>
            </p:nvSpPr>
            <p:spPr>
              <a:xfrm>
                <a:off x="5939313" y="3319081"/>
                <a:ext cx="36099" cy="57245"/>
              </a:xfrm>
              <a:custGeom>
                <a:avLst/>
                <a:gdLst>
                  <a:gd name="connsiteX0" fmla="*/ 10858 w 36099"/>
                  <a:gd name="connsiteY0" fmla="*/ 57245 h 57245"/>
                  <a:gd name="connsiteX1" fmla="*/ 0 w 36099"/>
                  <a:gd name="connsiteY1" fmla="*/ 56674 h 57245"/>
                  <a:gd name="connsiteX2" fmla="*/ 28480 w 36099"/>
                  <a:gd name="connsiteY2" fmla="*/ 0 h 57245"/>
                  <a:gd name="connsiteX3" fmla="*/ 36100 w 36099"/>
                  <a:gd name="connsiteY3" fmla="*/ 1048 h 572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099" h="57245">
                    <a:moveTo>
                      <a:pt x="10858" y="57245"/>
                    </a:moveTo>
                    <a:lnTo>
                      <a:pt x="0" y="56674"/>
                    </a:lnTo>
                    <a:lnTo>
                      <a:pt x="28480" y="0"/>
                    </a:lnTo>
                    <a:lnTo>
                      <a:pt x="36100" y="1048"/>
                    </a:lnTo>
                    <a:close/>
                  </a:path>
                </a:pathLst>
              </a:custGeom>
              <a:solidFill>
                <a:srgbClr val="1E272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54" name="Freeform: Shape 153">
                <a:extLst>
                  <a:ext uri="{FF2B5EF4-FFF2-40B4-BE49-F238E27FC236}">
                    <a16:creationId xmlns:a16="http://schemas.microsoft.com/office/drawing/2014/main" id="{65305E3C-C4BD-4E72-BBC8-DB0AD15C362B}"/>
                  </a:ext>
                </a:extLst>
              </p:cNvPr>
              <p:cNvSpPr/>
              <p:nvPr/>
            </p:nvSpPr>
            <p:spPr>
              <a:xfrm>
                <a:off x="5989986" y="3322510"/>
                <a:ext cx="18859" cy="53530"/>
              </a:xfrm>
              <a:custGeom>
                <a:avLst/>
                <a:gdLst>
                  <a:gd name="connsiteX0" fmla="*/ 10954 w 18859"/>
                  <a:gd name="connsiteY0" fmla="*/ 53531 h 53530"/>
                  <a:gd name="connsiteX1" fmla="*/ 0 w 18859"/>
                  <a:gd name="connsiteY1" fmla="*/ 53531 h 53530"/>
                  <a:gd name="connsiteX2" fmla="*/ 11620 w 18859"/>
                  <a:gd name="connsiteY2" fmla="*/ 0 h 53530"/>
                  <a:gd name="connsiteX3" fmla="*/ 18859 w 18859"/>
                  <a:gd name="connsiteY3" fmla="*/ 476 h 535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859" h="53530">
                    <a:moveTo>
                      <a:pt x="10954" y="53531"/>
                    </a:moveTo>
                    <a:lnTo>
                      <a:pt x="0" y="53531"/>
                    </a:lnTo>
                    <a:lnTo>
                      <a:pt x="11620" y="0"/>
                    </a:lnTo>
                    <a:lnTo>
                      <a:pt x="18859" y="476"/>
                    </a:lnTo>
                    <a:close/>
                  </a:path>
                </a:pathLst>
              </a:custGeom>
              <a:solidFill>
                <a:srgbClr val="1E272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55" name="Freeform: Shape 154">
                <a:extLst>
                  <a:ext uri="{FF2B5EF4-FFF2-40B4-BE49-F238E27FC236}">
                    <a16:creationId xmlns:a16="http://schemas.microsoft.com/office/drawing/2014/main" id="{91E9F467-809A-4225-B4D5-CC288785F91D}"/>
                  </a:ext>
                </a:extLst>
              </p:cNvPr>
              <p:cNvSpPr/>
              <p:nvPr/>
            </p:nvSpPr>
            <p:spPr>
              <a:xfrm>
                <a:off x="6035706" y="3325272"/>
                <a:ext cx="13525" cy="50101"/>
              </a:xfrm>
              <a:custGeom>
                <a:avLst/>
                <a:gdLst>
                  <a:gd name="connsiteX0" fmla="*/ 10668 w 13525"/>
                  <a:gd name="connsiteY0" fmla="*/ 49816 h 50101"/>
                  <a:gd name="connsiteX1" fmla="*/ 0 w 13525"/>
                  <a:gd name="connsiteY1" fmla="*/ 50102 h 50101"/>
                  <a:gd name="connsiteX2" fmla="*/ 6763 w 13525"/>
                  <a:gd name="connsiteY2" fmla="*/ 0 h 50101"/>
                  <a:gd name="connsiteX3" fmla="*/ 13526 w 13525"/>
                  <a:gd name="connsiteY3" fmla="*/ 381 h 501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525" h="50101">
                    <a:moveTo>
                      <a:pt x="10668" y="49816"/>
                    </a:moveTo>
                    <a:lnTo>
                      <a:pt x="0" y="50102"/>
                    </a:lnTo>
                    <a:lnTo>
                      <a:pt x="6763" y="0"/>
                    </a:lnTo>
                    <a:lnTo>
                      <a:pt x="13526" y="381"/>
                    </a:lnTo>
                    <a:close/>
                  </a:path>
                </a:pathLst>
              </a:custGeom>
              <a:solidFill>
                <a:srgbClr val="1E272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56" name="Freeform: Shape 155">
                <a:extLst>
                  <a:ext uri="{FF2B5EF4-FFF2-40B4-BE49-F238E27FC236}">
                    <a16:creationId xmlns:a16="http://schemas.microsoft.com/office/drawing/2014/main" id="{2FC827B7-BECF-4B5C-8B10-855B5A983936}"/>
                  </a:ext>
                </a:extLst>
              </p:cNvPr>
              <p:cNvSpPr/>
              <p:nvPr/>
            </p:nvSpPr>
            <p:spPr>
              <a:xfrm>
                <a:off x="6066186" y="3327844"/>
                <a:ext cx="16001" cy="46577"/>
              </a:xfrm>
              <a:custGeom>
                <a:avLst/>
                <a:gdLst>
                  <a:gd name="connsiteX0" fmla="*/ 11906 w 16001"/>
                  <a:gd name="connsiteY0" fmla="*/ 46387 h 46577"/>
                  <a:gd name="connsiteX1" fmla="*/ 0 w 16001"/>
                  <a:gd name="connsiteY1" fmla="*/ 46577 h 46577"/>
                  <a:gd name="connsiteX2" fmla="*/ 10001 w 16001"/>
                  <a:gd name="connsiteY2" fmla="*/ 0 h 46577"/>
                  <a:gd name="connsiteX3" fmla="*/ 16002 w 16001"/>
                  <a:gd name="connsiteY3" fmla="*/ 0 h 465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001" h="46577">
                    <a:moveTo>
                      <a:pt x="11906" y="46387"/>
                    </a:moveTo>
                    <a:lnTo>
                      <a:pt x="0" y="46577"/>
                    </a:lnTo>
                    <a:lnTo>
                      <a:pt x="10001" y="0"/>
                    </a:lnTo>
                    <a:lnTo>
                      <a:pt x="16002" y="0"/>
                    </a:lnTo>
                    <a:close/>
                  </a:path>
                </a:pathLst>
              </a:custGeom>
              <a:solidFill>
                <a:srgbClr val="1E272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57" name="Freeform: Shape 156">
                <a:extLst>
                  <a:ext uri="{FF2B5EF4-FFF2-40B4-BE49-F238E27FC236}">
                    <a16:creationId xmlns:a16="http://schemas.microsoft.com/office/drawing/2014/main" id="{5A183B76-CEA7-474F-A50C-B24E50AD459A}"/>
                  </a:ext>
                </a:extLst>
              </p:cNvPr>
              <p:cNvSpPr/>
              <p:nvPr/>
            </p:nvSpPr>
            <p:spPr>
              <a:xfrm>
                <a:off x="6100286" y="3329368"/>
                <a:ext cx="11144" cy="44196"/>
              </a:xfrm>
              <a:custGeom>
                <a:avLst/>
                <a:gdLst>
                  <a:gd name="connsiteX0" fmla="*/ 9620 w 11144"/>
                  <a:gd name="connsiteY0" fmla="*/ 43910 h 44196"/>
                  <a:gd name="connsiteX1" fmla="*/ 0 w 11144"/>
                  <a:gd name="connsiteY1" fmla="*/ 44196 h 44196"/>
                  <a:gd name="connsiteX2" fmla="*/ 5239 w 11144"/>
                  <a:gd name="connsiteY2" fmla="*/ 0 h 44196"/>
                  <a:gd name="connsiteX3" fmla="*/ 11144 w 11144"/>
                  <a:gd name="connsiteY3" fmla="*/ 0 h 441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144" h="44196">
                    <a:moveTo>
                      <a:pt x="9620" y="43910"/>
                    </a:moveTo>
                    <a:lnTo>
                      <a:pt x="0" y="44196"/>
                    </a:lnTo>
                    <a:lnTo>
                      <a:pt x="5239" y="0"/>
                    </a:lnTo>
                    <a:lnTo>
                      <a:pt x="11144" y="0"/>
                    </a:lnTo>
                    <a:close/>
                  </a:path>
                </a:pathLst>
              </a:custGeom>
              <a:solidFill>
                <a:srgbClr val="1E272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58" name="Freeform: Shape 157">
                <a:extLst>
                  <a:ext uri="{FF2B5EF4-FFF2-40B4-BE49-F238E27FC236}">
                    <a16:creationId xmlns:a16="http://schemas.microsoft.com/office/drawing/2014/main" id="{617AFC9D-61F5-499A-98AA-3AC351B2F5EC}"/>
                  </a:ext>
                </a:extLst>
              </p:cNvPr>
              <p:cNvSpPr/>
              <p:nvPr/>
            </p:nvSpPr>
            <p:spPr>
              <a:xfrm>
                <a:off x="6135147" y="3330987"/>
                <a:ext cx="8477" cy="41338"/>
              </a:xfrm>
              <a:custGeom>
                <a:avLst/>
                <a:gdLst>
                  <a:gd name="connsiteX0" fmla="*/ 8477 w 8477"/>
                  <a:gd name="connsiteY0" fmla="*/ 41339 h 41338"/>
                  <a:gd name="connsiteX1" fmla="*/ 0 w 8477"/>
                  <a:gd name="connsiteY1" fmla="*/ 41339 h 41338"/>
                  <a:gd name="connsiteX2" fmla="*/ 0 w 8477"/>
                  <a:gd name="connsiteY2" fmla="*/ 0 h 41338"/>
                  <a:gd name="connsiteX3" fmla="*/ 5905 w 8477"/>
                  <a:gd name="connsiteY3" fmla="*/ 286 h 413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477" h="41338">
                    <a:moveTo>
                      <a:pt x="8477" y="41339"/>
                    </a:moveTo>
                    <a:lnTo>
                      <a:pt x="0" y="41339"/>
                    </a:lnTo>
                    <a:lnTo>
                      <a:pt x="0" y="0"/>
                    </a:lnTo>
                    <a:lnTo>
                      <a:pt x="5905" y="286"/>
                    </a:lnTo>
                    <a:close/>
                  </a:path>
                </a:pathLst>
              </a:custGeom>
              <a:solidFill>
                <a:srgbClr val="1E272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2A4A1B90-D669-4DE0-8B78-975B4CAE889F}"/>
                </a:ext>
              </a:extLst>
            </p:cNvPr>
            <p:cNvSpPr/>
            <p:nvPr/>
          </p:nvSpPr>
          <p:spPr>
            <a:xfrm>
              <a:off x="5849016" y="3268694"/>
              <a:ext cx="294608" cy="39346"/>
            </a:xfrm>
            <a:custGeom>
              <a:avLst/>
              <a:gdLst>
                <a:gd name="connsiteX0" fmla="*/ 22955 w 294608"/>
                <a:gd name="connsiteY0" fmla="*/ 10573 h 39346"/>
                <a:gd name="connsiteX1" fmla="*/ 90297 w 294608"/>
                <a:gd name="connsiteY1" fmla="*/ 27432 h 39346"/>
                <a:gd name="connsiteX2" fmla="*/ 233744 w 294608"/>
                <a:gd name="connsiteY2" fmla="*/ 39053 h 39346"/>
                <a:gd name="connsiteX3" fmla="*/ 294608 w 294608"/>
                <a:gd name="connsiteY3" fmla="*/ 12764 h 39346"/>
                <a:gd name="connsiteX4" fmla="*/ 0 w 294608"/>
                <a:gd name="connsiteY4" fmla="*/ 0 h 39346"/>
                <a:gd name="connsiteX5" fmla="*/ 22955 w 294608"/>
                <a:gd name="connsiteY5" fmla="*/ 10573 h 39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4608" h="39346">
                  <a:moveTo>
                    <a:pt x="22955" y="10573"/>
                  </a:moveTo>
                  <a:cubicBezTo>
                    <a:pt x="44577" y="19145"/>
                    <a:pt x="67247" y="24575"/>
                    <a:pt x="90297" y="27432"/>
                  </a:cubicBezTo>
                  <a:cubicBezTo>
                    <a:pt x="129349" y="32385"/>
                    <a:pt x="204788" y="41053"/>
                    <a:pt x="233744" y="39053"/>
                  </a:cubicBezTo>
                  <a:cubicBezTo>
                    <a:pt x="273749" y="36481"/>
                    <a:pt x="294608" y="12764"/>
                    <a:pt x="294608" y="12764"/>
                  </a:cubicBezTo>
                  <a:lnTo>
                    <a:pt x="0" y="0"/>
                  </a:lnTo>
                  <a:cubicBezTo>
                    <a:pt x="0" y="0"/>
                    <a:pt x="7906" y="4572"/>
                    <a:pt x="22955" y="10573"/>
                  </a:cubicBezTo>
                  <a:close/>
                </a:path>
              </a:pathLst>
            </a:custGeom>
            <a:solidFill>
              <a:srgbClr val="FFCF57">
                <a:alpha val="24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C81C1A0E-ACC5-4B52-84F9-F99543DDFA80}"/>
                </a:ext>
              </a:extLst>
            </p:cNvPr>
            <p:cNvSpPr/>
            <p:nvPr/>
          </p:nvSpPr>
          <p:spPr>
            <a:xfrm>
              <a:off x="6192583" y="3274123"/>
              <a:ext cx="48432" cy="177545"/>
            </a:xfrm>
            <a:custGeom>
              <a:avLst/>
              <a:gdLst>
                <a:gd name="connsiteX0" fmla="*/ 7144 w 48432"/>
                <a:gd name="connsiteY0" fmla="*/ 177546 h 177545"/>
                <a:gd name="connsiteX1" fmla="*/ 43434 w 48432"/>
                <a:gd name="connsiteY1" fmla="*/ 93821 h 177545"/>
                <a:gd name="connsiteX2" fmla="*/ 46863 w 48432"/>
                <a:gd name="connsiteY2" fmla="*/ 14288 h 177545"/>
                <a:gd name="connsiteX3" fmla="*/ 25146 w 48432"/>
                <a:gd name="connsiteY3" fmla="*/ 2286 h 177545"/>
                <a:gd name="connsiteX4" fmla="*/ 0 w 48432"/>
                <a:gd name="connsiteY4" fmla="*/ 0 h 177545"/>
                <a:gd name="connsiteX5" fmla="*/ 7144 w 48432"/>
                <a:gd name="connsiteY5" fmla="*/ 177546 h 177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8432" h="177545">
                  <a:moveTo>
                    <a:pt x="7144" y="177546"/>
                  </a:moveTo>
                  <a:cubicBezTo>
                    <a:pt x="7144" y="177546"/>
                    <a:pt x="34766" y="139351"/>
                    <a:pt x="43434" y="93821"/>
                  </a:cubicBezTo>
                  <a:cubicBezTo>
                    <a:pt x="52102" y="48292"/>
                    <a:pt x="46863" y="14288"/>
                    <a:pt x="46863" y="14288"/>
                  </a:cubicBezTo>
                  <a:cubicBezTo>
                    <a:pt x="46863" y="14288"/>
                    <a:pt x="37624" y="4382"/>
                    <a:pt x="25146" y="2286"/>
                  </a:cubicBezTo>
                  <a:cubicBezTo>
                    <a:pt x="12668" y="286"/>
                    <a:pt x="0" y="0"/>
                    <a:pt x="0" y="0"/>
                  </a:cubicBezTo>
                  <a:lnTo>
                    <a:pt x="7144" y="177546"/>
                  </a:lnTo>
                  <a:close/>
                </a:path>
              </a:pathLst>
            </a:custGeom>
            <a:solidFill>
              <a:srgbClr val="FFCF57">
                <a:alpha val="24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64F75551-D41A-47B9-B1BF-0B1C6E1E7A9B}"/>
                </a:ext>
              </a:extLst>
            </p:cNvPr>
            <p:cNvSpPr/>
            <p:nvPr/>
          </p:nvSpPr>
          <p:spPr>
            <a:xfrm>
              <a:off x="6291643" y="3270218"/>
              <a:ext cx="102230" cy="57721"/>
            </a:xfrm>
            <a:custGeom>
              <a:avLst/>
              <a:gdLst>
                <a:gd name="connsiteX0" fmla="*/ 0 w 102230"/>
                <a:gd name="connsiteY0" fmla="*/ 31242 h 57721"/>
                <a:gd name="connsiteX1" fmla="*/ 23908 w 102230"/>
                <a:gd name="connsiteY1" fmla="*/ 57722 h 57721"/>
                <a:gd name="connsiteX2" fmla="*/ 100965 w 102230"/>
                <a:gd name="connsiteY2" fmla="*/ 44482 h 57721"/>
                <a:gd name="connsiteX3" fmla="*/ 100489 w 102230"/>
                <a:gd name="connsiteY3" fmla="*/ 18574 h 57721"/>
                <a:gd name="connsiteX4" fmla="*/ 93726 w 102230"/>
                <a:gd name="connsiteY4" fmla="*/ 0 h 57721"/>
                <a:gd name="connsiteX5" fmla="*/ 20574 w 102230"/>
                <a:gd name="connsiteY5" fmla="*/ 40767 h 57721"/>
                <a:gd name="connsiteX6" fmla="*/ 0 w 102230"/>
                <a:gd name="connsiteY6" fmla="*/ 31242 h 57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2230" h="57721">
                  <a:moveTo>
                    <a:pt x="0" y="31242"/>
                  </a:moveTo>
                  <a:lnTo>
                    <a:pt x="23908" y="57722"/>
                  </a:lnTo>
                  <a:lnTo>
                    <a:pt x="100965" y="44482"/>
                  </a:lnTo>
                  <a:cubicBezTo>
                    <a:pt x="100965" y="44482"/>
                    <a:pt x="104108" y="33623"/>
                    <a:pt x="100489" y="18574"/>
                  </a:cubicBezTo>
                  <a:cubicBezTo>
                    <a:pt x="96869" y="3429"/>
                    <a:pt x="93726" y="0"/>
                    <a:pt x="93726" y="0"/>
                  </a:cubicBezTo>
                  <a:lnTo>
                    <a:pt x="20574" y="40767"/>
                  </a:lnTo>
                  <a:lnTo>
                    <a:pt x="0" y="31242"/>
                  </a:lnTo>
                  <a:close/>
                </a:path>
              </a:pathLst>
            </a:custGeom>
            <a:solidFill>
              <a:srgbClr val="FFCF57">
                <a:alpha val="24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cxnSp>
        <p:nvCxnSpPr>
          <p:cNvPr id="162" name="Straight Connector 161">
            <a:extLst>
              <a:ext uri="{FF2B5EF4-FFF2-40B4-BE49-F238E27FC236}">
                <a16:creationId xmlns:a16="http://schemas.microsoft.com/office/drawing/2014/main" id="{64AA8358-3FAC-4269-8E22-699E38223744}"/>
              </a:ext>
            </a:extLst>
          </p:cNvPr>
          <p:cNvCxnSpPr>
            <a:cxnSpLocks/>
          </p:cNvCxnSpPr>
          <p:nvPr/>
        </p:nvCxnSpPr>
        <p:spPr>
          <a:xfrm>
            <a:off x="-192407" y="3173868"/>
            <a:ext cx="2700813" cy="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5" name="Straight Connector 164">
            <a:extLst>
              <a:ext uri="{FF2B5EF4-FFF2-40B4-BE49-F238E27FC236}">
                <a16:creationId xmlns:a16="http://schemas.microsoft.com/office/drawing/2014/main" id="{4FC3ABBC-92F0-4B51-8E28-781F3A0C13F8}"/>
              </a:ext>
            </a:extLst>
          </p:cNvPr>
          <p:cNvCxnSpPr/>
          <p:nvPr/>
        </p:nvCxnSpPr>
        <p:spPr>
          <a:xfrm>
            <a:off x="8868968" y="700070"/>
            <a:ext cx="0" cy="1765102"/>
          </a:xfrm>
          <a:prstGeom prst="line">
            <a:avLst/>
          </a:prstGeom>
          <a:ln w="28575">
            <a:solidFill>
              <a:srgbClr val="F9A31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6" name="Straight Connector 165">
            <a:extLst>
              <a:ext uri="{FF2B5EF4-FFF2-40B4-BE49-F238E27FC236}">
                <a16:creationId xmlns:a16="http://schemas.microsoft.com/office/drawing/2014/main" id="{3E119ADF-5509-4433-8EDB-C4F5067D5B8F}"/>
              </a:ext>
            </a:extLst>
          </p:cNvPr>
          <p:cNvCxnSpPr/>
          <p:nvPr/>
        </p:nvCxnSpPr>
        <p:spPr>
          <a:xfrm>
            <a:off x="8653083" y="3882589"/>
            <a:ext cx="0" cy="1765102"/>
          </a:xfrm>
          <a:prstGeom prst="line">
            <a:avLst/>
          </a:prstGeom>
          <a:ln w="28575">
            <a:solidFill>
              <a:srgbClr val="F9A31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67" name="Group 166">
            <a:extLst>
              <a:ext uri="{FF2B5EF4-FFF2-40B4-BE49-F238E27FC236}">
                <a16:creationId xmlns:a16="http://schemas.microsoft.com/office/drawing/2014/main" id="{F95D263F-2623-4D02-BDE3-9D343C869465}"/>
              </a:ext>
            </a:extLst>
          </p:cNvPr>
          <p:cNvGrpSpPr/>
          <p:nvPr/>
        </p:nvGrpSpPr>
        <p:grpSpPr>
          <a:xfrm>
            <a:off x="439101" y="5964237"/>
            <a:ext cx="3486800" cy="893763"/>
            <a:chOff x="141277" y="5931628"/>
            <a:chExt cx="3486800" cy="893763"/>
          </a:xfrm>
        </p:grpSpPr>
        <p:grpSp>
          <p:nvGrpSpPr>
            <p:cNvPr id="168" name="Graphic 1">
              <a:extLst>
                <a:ext uri="{FF2B5EF4-FFF2-40B4-BE49-F238E27FC236}">
                  <a16:creationId xmlns:a16="http://schemas.microsoft.com/office/drawing/2014/main" id="{DCEB1093-1759-4822-89A7-3438E52F5CA1}"/>
                </a:ext>
              </a:extLst>
            </p:cNvPr>
            <p:cNvGrpSpPr/>
            <p:nvPr/>
          </p:nvGrpSpPr>
          <p:grpSpPr>
            <a:xfrm>
              <a:off x="141277" y="5940765"/>
              <a:ext cx="1112546" cy="884626"/>
              <a:chOff x="5889592" y="3105150"/>
              <a:chExt cx="99917" cy="77533"/>
            </a:xfrm>
          </p:grpSpPr>
          <p:grpSp>
            <p:nvGrpSpPr>
              <p:cNvPr id="459" name="Graphic 1">
                <a:extLst>
                  <a:ext uri="{FF2B5EF4-FFF2-40B4-BE49-F238E27FC236}">
                    <a16:creationId xmlns:a16="http://schemas.microsoft.com/office/drawing/2014/main" id="{1DB3670B-4B01-42CB-961D-99CB7E387B7F}"/>
                  </a:ext>
                </a:extLst>
              </p:cNvPr>
              <p:cNvGrpSpPr/>
              <p:nvPr/>
            </p:nvGrpSpPr>
            <p:grpSpPr>
              <a:xfrm>
                <a:off x="5894736" y="3105150"/>
                <a:ext cx="94773" cy="77533"/>
                <a:chOff x="5894736" y="3105150"/>
                <a:chExt cx="94773" cy="77533"/>
              </a:xfrm>
            </p:grpSpPr>
            <p:grpSp>
              <p:nvGrpSpPr>
                <p:cNvPr id="558" name="Graphic 1">
                  <a:extLst>
                    <a:ext uri="{FF2B5EF4-FFF2-40B4-BE49-F238E27FC236}">
                      <a16:creationId xmlns:a16="http://schemas.microsoft.com/office/drawing/2014/main" id="{094A1D91-E94E-4132-B298-0DD8774AC985}"/>
                    </a:ext>
                  </a:extLst>
                </p:cNvPr>
                <p:cNvGrpSpPr/>
                <p:nvPr/>
              </p:nvGrpSpPr>
              <p:grpSpPr>
                <a:xfrm>
                  <a:off x="5894736" y="3105150"/>
                  <a:ext cx="42195" cy="77533"/>
                  <a:chOff x="5894736" y="3105150"/>
                  <a:chExt cx="42195" cy="77533"/>
                </a:xfrm>
              </p:grpSpPr>
              <p:grpSp>
                <p:nvGrpSpPr>
                  <p:cNvPr id="598" name="Graphic 1">
                    <a:extLst>
                      <a:ext uri="{FF2B5EF4-FFF2-40B4-BE49-F238E27FC236}">
                        <a16:creationId xmlns:a16="http://schemas.microsoft.com/office/drawing/2014/main" id="{243A7F42-2675-415B-A9A9-6E3AFEC39365}"/>
                      </a:ext>
                    </a:extLst>
                  </p:cNvPr>
                  <p:cNvGrpSpPr/>
                  <p:nvPr/>
                </p:nvGrpSpPr>
                <p:grpSpPr>
                  <a:xfrm>
                    <a:off x="5894736" y="3105150"/>
                    <a:ext cx="42195" cy="77533"/>
                    <a:chOff x="5894736" y="3105150"/>
                    <a:chExt cx="42195" cy="77533"/>
                  </a:xfrm>
                  <a:solidFill>
                    <a:srgbClr val="1D120C"/>
                  </a:solidFill>
                </p:grpSpPr>
                <p:sp>
                  <p:nvSpPr>
                    <p:cNvPr id="600" name="Freeform: Shape 599">
                      <a:extLst>
                        <a:ext uri="{FF2B5EF4-FFF2-40B4-BE49-F238E27FC236}">
                          <a16:creationId xmlns:a16="http://schemas.microsoft.com/office/drawing/2014/main" id="{FD5E9006-CB53-4654-8543-9AD77544366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94736" y="3105150"/>
                      <a:ext cx="38385" cy="74390"/>
                    </a:xfrm>
                    <a:custGeom>
                      <a:avLst/>
                      <a:gdLst>
                        <a:gd name="connsiteX0" fmla="*/ 21145 w 38385"/>
                        <a:gd name="connsiteY0" fmla="*/ 74390 h 74390"/>
                        <a:gd name="connsiteX1" fmla="*/ 17240 w 38385"/>
                        <a:gd name="connsiteY1" fmla="*/ 74390 h 74390"/>
                        <a:gd name="connsiteX2" fmla="*/ 0 w 38385"/>
                        <a:gd name="connsiteY2" fmla="*/ 57150 h 74390"/>
                        <a:gd name="connsiteX3" fmla="*/ 0 w 38385"/>
                        <a:gd name="connsiteY3" fmla="*/ 17240 h 74390"/>
                        <a:gd name="connsiteX4" fmla="*/ 17240 w 38385"/>
                        <a:gd name="connsiteY4" fmla="*/ 0 h 74390"/>
                        <a:gd name="connsiteX5" fmla="*/ 21145 w 38385"/>
                        <a:gd name="connsiteY5" fmla="*/ 0 h 74390"/>
                        <a:gd name="connsiteX6" fmla="*/ 38386 w 38385"/>
                        <a:gd name="connsiteY6" fmla="*/ 17240 h 74390"/>
                        <a:gd name="connsiteX7" fmla="*/ 38386 w 38385"/>
                        <a:gd name="connsiteY7" fmla="*/ 57150 h 74390"/>
                        <a:gd name="connsiteX8" fmla="*/ 21145 w 38385"/>
                        <a:gd name="connsiteY8" fmla="*/ 74390 h 743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38385" h="74390">
                          <a:moveTo>
                            <a:pt x="21145" y="74390"/>
                          </a:moveTo>
                          <a:lnTo>
                            <a:pt x="17240" y="74390"/>
                          </a:lnTo>
                          <a:cubicBezTo>
                            <a:pt x="7715" y="74390"/>
                            <a:pt x="0" y="66675"/>
                            <a:pt x="0" y="57150"/>
                          </a:cubicBezTo>
                          <a:lnTo>
                            <a:pt x="0" y="17240"/>
                          </a:lnTo>
                          <a:cubicBezTo>
                            <a:pt x="0" y="7715"/>
                            <a:pt x="7715" y="0"/>
                            <a:pt x="17240" y="0"/>
                          </a:cubicBezTo>
                          <a:lnTo>
                            <a:pt x="21145" y="0"/>
                          </a:lnTo>
                          <a:cubicBezTo>
                            <a:pt x="30670" y="0"/>
                            <a:pt x="38386" y="7715"/>
                            <a:pt x="38386" y="17240"/>
                          </a:cubicBezTo>
                          <a:lnTo>
                            <a:pt x="38386" y="57150"/>
                          </a:lnTo>
                          <a:cubicBezTo>
                            <a:pt x="38386" y="66675"/>
                            <a:pt x="30670" y="74390"/>
                            <a:pt x="21145" y="74390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601" name="Freeform: Shape 600">
                      <a:extLst>
                        <a:ext uri="{FF2B5EF4-FFF2-40B4-BE49-F238E27FC236}">
                          <a16:creationId xmlns:a16="http://schemas.microsoft.com/office/drawing/2014/main" id="{792B0031-0AA7-4349-9A8D-FFA2FDD1E93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99403" y="3114198"/>
                      <a:ext cx="29051" cy="56197"/>
                    </a:xfrm>
                    <a:custGeom>
                      <a:avLst/>
                      <a:gdLst>
                        <a:gd name="connsiteX0" fmla="*/ 16002 w 29051"/>
                        <a:gd name="connsiteY0" fmla="*/ 56198 h 56197"/>
                        <a:gd name="connsiteX1" fmla="*/ 13049 w 29051"/>
                        <a:gd name="connsiteY1" fmla="*/ 56198 h 56197"/>
                        <a:gd name="connsiteX2" fmla="*/ 0 w 29051"/>
                        <a:gd name="connsiteY2" fmla="*/ 43148 h 56197"/>
                        <a:gd name="connsiteX3" fmla="*/ 0 w 29051"/>
                        <a:gd name="connsiteY3" fmla="*/ 13049 h 56197"/>
                        <a:gd name="connsiteX4" fmla="*/ 13049 w 29051"/>
                        <a:gd name="connsiteY4" fmla="*/ 0 h 56197"/>
                        <a:gd name="connsiteX5" fmla="*/ 16002 w 29051"/>
                        <a:gd name="connsiteY5" fmla="*/ 0 h 56197"/>
                        <a:gd name="connsiteX6" fmla="*/ 29051 w 29051"/>
                        <a:gd name="connsiteY6" fmla="*/ 13049 h 56197"/>
                        <a:gd name="connsiteX7" fmla="*/ 29051 w 29051"/>
                        <a:gd name="connsiteY7" fmla="*/ 43148 h 56197"/>
                        <a:gd name="connsiteX8" fmla="*/ 16002 w 29051"/>
                        <a:gd name="connsiteY8" fmla="*/ 56198 h 5619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29051" h="56197">
                          <a:moveTo>
                            <a:pt x="16002" y="56198"/>
                          </a:moveTo>
                          <a:lnTo>
                            <a:pt x="13049" y="56198"/>
                          </a:lnTo>
                          <a:cubicBezTo>
                            <a:pt x="5905" y="56198"/>
                            <a:pt x="0" y="50387"/>
                            <a:pt x="0" y="43148"/>
                          </a:cubicBezTo>
                          <a:lnTo>
                            <a:pt x="0" y="13049"/>
                          </a:lnTo>
                          <a:cubicBezTo>
                            <a:pt x="0" y="5906"/>
                            <a:pt x="5810" y="0"/>
                            <a:pt x="13049" y="0"/>
                          </a:cubicBezTo>
                          <a:lnTo>
                            <a:pt x="16002" y="0"/>
                          </a:lnTo>
                          <a:cubicBezTo>
                            <a:pt x="23146" y="0"/>
                            <a:pt x="29051" y="5810"/>
                            <a:pt x="29051" y="13049"/>
                          </a:cubicBezTo>
                          <a:lnTo>
                            <a:pt x="29051" y="43148"/>
                          </a:lnTo>
                          <a:cubicBezTo>
                            <a:pt x="28956" y="50387"/>
                            <a:pt x="23146" y="56198"/>
                            <a:pt x="16002" y="56198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602" name="Freeform: Shape 601">
                      <a:extLst>
                        <a:ext uri="{FF2B5EF4-FFF2-40B4-BE49-F238E27FC236}">
                          <a16:creationId xmlns:a16="http://schemas.microsoft.com/office/drawing/2014/main" id="{418D681D-13BD-4DA2-8E88-7AEB5C4CA04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94736" y="3176397"/>
                      <a:ext cx="42195" cy="6286"/>
                    </a:xfrm>
                    <a:custGeom>
                      <a:avLst/>
                      <a:gdLst>
                        <a:gd name="connsiteX0" fmla="*/ 39053 w 42195"/>
                        <a:gd name="connsiteY0" fmla="*/ 0 h 6286"/>
                        <a:gd name="connsiteX1" fmla="*/ 3143 w 42195"/>
                        <a:gd name="connsiteY1" fmla="*/ 0 h 6286"/>
                        <a:gd name="connsiteX2" fmla="*/ 0 w 42195"/>
                        <a:gd name="connsiteY2" fmla="*/ 3143 h 6286"/>
                        <a:gd name="connsiteX3" fmla="*/ 0 w 42195"/>
                        <a:gd name="connsiteY3" fmla="*/ 3143 h 6286"/>
                        <a:gd name="connsiteX4" fmla="*/ 3143 w 42195"/>
                        <a:gd name="connsiteY4" fmla="*/ 6287 h 6286"/>
                        <a:gd name="connsiteX5" fmla="*/ 39053 w 42195"/>
                        <a:gd name="connsiteY5" fmla="*/ 6287 h 6286"/>
                        <a:gd name="connsiteX6" fmla="*/ 42196 w 42195"/>
                        <a:gd name="connsiteY6" fmla="*/ 3143 h 6286"/>
                        <a:gd name="connsiteX7" fmla="*/ 42196 w 42195"/>
                        <a:gd name="connsiteY7" fmla="*/ 3143 h 6286"/>
                        <a:gd name="connsiteX8" fmla="*/ 39053 w 42195"/>
                        <a:gd name="connsiteY8" fmla="*/ 0 h 628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42195" h="6286">
                          <a:moveTo>
                            <a:pt x="39053" y="0"/>
                          </a:moveTo>
                          <a:lnTo>
                            <a:pt x="3143" y="0"/>
                          </a:lnTo>
                          <a:cubicBezTo>
                            <a:pt x="1429" y="0"/>
                            <a:pt x="0" y="1429"/>
                            <a:pt x="0" y="3143"/>
                          </a:cubicBezTo>
                          <a:lnTo>
                            <a:pt x="0" y="3143"/>
                          </a:lnTo>
                          <a:cubicBezTo>
                            <a:pt x="0" y="4858"/>
                            <a:pt x="1429" y="6287"/>
                            <a:pt x="3143" y="6287"/>
                          </a:cubicBezTo>
                          <a:lnTo>
                            <a:pt x="39053" y="6287"/>
                          </a:lnTo>
                          <a:cubicBezTo>
                            <a:pt x="40767" y="6287"/>
                            <a:pt x="42196" y="4858"/>
                            <a:pt x="42196" y="3143"/>
                          </a:cubicBezTo>
                          <a:lnTo>
                            <a:pt x="42196" y="3143"/>
                          </a:lnTo>
                          <a:cubicBezTo>
                            <a:pt x="42196" y="1429"/>
                            <a:pt x="40767" y="0"/>
                            <a:pt x="39053" y="0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sp>
                <p:nvSpPr>
                  <p:cNvPr id="599" name="Freeform: Shape 598">
                    <a:extLst>
                      <a:ext uri="{FF2B5EF4-FFF2-40B4-BE49-F238E27FC236}">
                        <a16:creationId xmlns:a16="http://schemas.microsoft.com/office/drawing/2014/main" id="{B90AEF62-65B8-4B37-8B63-5FBF3BF72590}"/>
                      </a:ext>
                    </a:extLst>
                  </p:cNvPr>
                  <p:cNvSpPr/>
                  <p:nvPr/>
                </p:nvSpPr>
                <p:spPr>
                  <a:xfrm>
                    <a:off x="5899306" y="3113696"/>
                    <a:ext cx="21103" cy="44221"/>
                  </a:xfrm>
                  <a:custGeom>
                    <a:avLst/>
                    <a:gdLst>
                      <a:gd name="connsiteX0" fmla="*/ 15718 w 21103"/>
                      <a:gd name="connsiteY0" fmla="*/ 25457 h 44221"/>
                      <a:gd name="connsiteX1" fmla="*/ 20956 w 21103"/>
                      <a:gd name="connsiteY1" fmla="*/ 7931 h 44221"/>
                      <a:gd name="connsiteX2" fmla="*/ 13527 w 21103"/>
                      <a:gd name="connsiteY2" fmla="*/ 26 h 44221"/>
                      <a:gd name="connsiteX3" fmla="*/ 11812 w 21103"/>
                      <a:gd name="connsiteY3" fmla="*/ 216 h 44221"/>
                      <a:gd name="connsiteX4" fmla="*/ 1 w 21103"/>
                      <a:gd name="connsiteY4" fmla="*/ 12789 h 44221"/>
                      <a:gd name="connsiteX5" fmla="*/ 287 w 21103"/>
                      <a:gd name="connsiteY5" fmla="*/ 44222 h 44221"/>
                      <a:gd name="connsiteX6" fmla="*/ 15718 w 21103"/>
                      <a:gd name="connsiteY6" fmla="*/ 25457 h 44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1103" h="44221">
                        <a:moveTo>
                          <a:pt x="15718" y="25457"/>
                        </a:moveTo>
                        <a:cubicBezTo>
                          <a:pt x="18385" y="18504"/>
                          <a:pt x="20004" y="12503"/>
                          <a:pt x="20956" y="7931"/>
                        </a:cubicBezTo>
                        <a:cubicBezTo>
                          <a:pt x="21909" y="3550"/>
                          <a:pt x="18099" y="-355"/>
                          <a:pt x="13527" y="26"/>
                        </a:cubicBezTo>
                        <a:lnTo>
                          <a:pt x="11812" y="216"/>
                        </a:lnTo>
                        <a:cubicBezTo>
                          <a:pt x="5050" y="788"/>
                          <a:pt x="-94" y="6312"/>
                          <a:pt x="1" y="12789"/>
                        </a:cubicBezTo>
                        <a:lnTo>
                          <a:pt x="287" y="44222"/>
                        </a:lnTo>
                        <a:cubicBezTo>
                          <a:pt x="382" y="44126"/>
                          <a:pt x="9907" y="40697"/>
                          <a:pt x="15718" y="25457"/>
                        </a:cubicBezTo>
                        <a:close/>
                      </a:path>
                    </a:pathLst>
                  </a:custGeom>
                  <a:solidFill>
                    <a:srgbClr val="1D120C">
                      <a:alpha val="37000"/>
                    </a:srgb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grpSp>
              <p:nvGrpSpPr>
                <p:cNvPr id="559" name="Graphic 1">
                  <a:extLst>
                    <a:ext uri="{FF2B5EF4-FFF2-40B4-BE49-F238E27FC236}">
                      <a16:creationId xmlns:a16="http://schemas.microsoft.com/office/drawing/2014/main" id="{DC077E53-5622-4E0B-99F6-8292956CF0A8}"/>
                    </a:ext>
                  </a:extLst>
                </p:cNvPr>
                <p:cNvGrpSpPr/>
                <p:nvPr/>
              </p:nvGrpSpPr>
              <p:grpSpPr>
                <a:xfrm>
                  <a:off x="5947314" y="3105150"/>
                  <a:ext cx="42195" cy="77533"/>
                  <a:chOff x="5947314" y="3105150"/>
                  <a:chExt cx="42195" cy="77533"/>
                </a:xfrm>
              </p:grpSpPr>
              <p:grpSp>
                <p:nvGrpSpPr>
                  <p:cNvPr id="593" name="Graphic 1">
                    <a:extLst>
                      <a:ext uri="{FF2B5EF4-FFF2-40B4-BE49-F238E27FC236}">
                        <a16:creationId xmlns:a16="http://schemas.microsoft.com/office/drawing/2014/main" id="{195A79CC-5433-4F0A-A76C-41612DF68F05}"/>
                      </a:ext>
                    </a:extLst>
                  </p:cNvPr>
                  <p:cNvGrpSpPr/>
                  <p:nvPr/>
                </p:nvGrpSpPr>
                <p:grpSpPr>
                  <a:xfrm>
                    <a:off x="5947314" y="3105150"/>
                    <a:ext cx="42195" cy="77533"/>
                    <a:chOff x="5947314" y="3105150"/>
                    <a:chExt cx="42195" cy="77533"/>
                  </a:xfrm>
                  <a:solidFill>
                    <a:srgbClr val="1D120C"/>
                  </a:solidFill>
                </p:grpSpPr>
                <p:sp>
                  <p:nvSpPr>
                    <p:cNvPr id="595" name="Freeform: Shape 594">
                      <a:extLst>
                        <a:ext uri="{FF2B5EF4-FFF2-40B4-BE49-F238E27FC236}">
                          <a16:creationId xmlns:a16="http://schemas.microsoft.com/office/drawing/2014/main" id="{7A07BE2E-E038-4F8A-BD66-967CF11FED2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47314" y="3105150"/>
                      <a:ext cx="38385" cy="74390"/>
                    </a:xfrm>
                    <a:custGeom>
                      <a:avLst/>
                      <a:gdLst>
                        <a:gd name="connsiteX0" fmla="*/ 21146 w 38385"/>
                        <a:gd name="connsiteY0" fmla="*/ 74390 h 74390"/>
                        <a:gd name="connsiteX1" fmla="*/ 17240 w 38385"/>
                        <a:gd name="connsiteY1" fmla="*/ 74390 h 74390"/>
                        <a:gd name="connsiteX2" fmla="*/ 0 w 38385"/>
                        <a:gd name="connsiteY2" fmla="*/ 57150 h 74390"/>
                        <a:gd name="connsiteX3" fmla="*/ 0 w 38385"/>
                        <a:gd name="connsiteY3" fmla="*/ 17240 h 74390"/>
                        <a:gd name="connsiteX4" fmla="*/ 17240 w 38385"/>
                        <a:gd name="connsiteY4" fmla="*/ 0 h 74390"/>
                        <a:gd name="connsiteX5" fmla="*/ 21146 w 38385"/>
                        <a:gd name="connsiteY5" fmla="*/ 0 h 74390"/>
                        <a:gd name="connsiteX6" fmla="*/ 38386 w 38385"/>
                        <a:gd name="connsiteY6" fmla="*/ 17240 h 74390"/>
                        <a:gd name="connsiteX7" fmla="*/ 38386 w 38385"/>
                        <a:gd name="connsiteY7" fmla="*/ 57150 h 74390"/>
                        <a:gd name="connsiteX8" fmla="*/ 21146 w 38385"/>
                        <a:gd name="connsiteY8" fmla="*/ 74390 h 743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38385" h="74390">
                          <a:moveTo>
                            <a:pt x="21146" y="74390"/>
                          </a:moveTo>
                          <a:lnTo>
                            <a:pt x="17240" y="74390"/>
                          </a:lnTo>
                          <a:cubicBezTo>
                            <a:pt x="7715" y="74390"/>
                            <a:pt x="0" y="66675"/>
                            <a:pt x="0" y="57150"/>
                          </a:cubicBezTo>
                          <a:lnTo>
                            <a:pt x="0" y="17240"/>
                          </a:lnTo>
                          <a:cubicBezTo>
                            <a:pt x="0" y="7715"/>
                            <a:pt x="7715" y="0"/>
                            <a:pt x="17240" y="0"/>
                          </a:cubicBezTo>
                          <a:lnTo>
                            <a:pt x="21146" y="0"/>
                          </a:lnTo>
                          <a:cubicBezTo>
                            <a:pt x="30671" y="0"/>
                            <a:pt x="38386" y="7715"/>
                            <a:pt x="38386" y="17240"/>
                          </a:cubicBezTo>
                          <a:lnTo>
                            <a:pt x="38386" y="57150"/>
                          </a:lnTo>
                          <a:cubicBezTo>
                            <a:pt x="38386" y="66675"/>
                            <a:pt x="30575" y="74390"/>
                            <a:pt x="21146" y="74390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596" name="Freeform: Shape 595">
                      <a:extLst>
                        <a:ext uri="{FF2B5EF4-FFF2-40B4-BE49-F238E27FC236}">
                          <a16:creationId xmlns:a16="http://schemas.microsoft.com/office/drawing/2014/main" id="{AD3F67BA-B00E-4B31-9EF6-5DF618233D3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51981" y="3114198"/>
                      <a:ext cx="29051" cy="56197"/>
                    </a:xfrm>
                    <a:custGeom>
                      <a:avLst/>
                      <a:gdLst>
                        <a:gd name="connsiteX0" fmla="*/ 16002 w 29051"/>
                        <a:gd name="connsiteY0" fmla="*/ 56198 h 56197"/>
                        <a:gd name="connsiteX1" fmla="*/ 13049 w 29051"/>
                        <a:gd name="connsiteY1" fmla="*/ 56198 h 56197"/>
                        <a:gd name="connsiteX2" fmla="*/ 0 w 29051"/>
                        <a:gd name="connsiteY2" fmla="*/ 43148 h 56197"/>
                        <a:gd name="connsiteX3" fmla="*/ 0 w 29051"/>
                        <a:gd name="connsiteY3" fmla="*/ 13049 h 56197"/>
                        <a:gd name="connsiteX4" fmla="*/ 13049 w 29051"/>
                        <a:gd name="connsiteY4" fmla="*/ 0 h 56197"/>
                        <a:gd name="connsiteX5" fmla="*/ 16002 w 29051"/>
                        <a:gd name="connsiteY5" fmla="*/ 0 h 56197"/>
                        <a:gd name="connsiteX6" fmla="*/ 29051 w 29051"/>
                        <a:gd name="connsiteY6" fmla="*/ 13049 h 56197"/>
                        <a:gd name="connsiteX7" fmla="*/ 29051 w 29051"/>
                        <a:gd name="connsiteY7" fmla="*/ 43148 h 56197"/>
                        <a:gd name="connsiteX8" fmla="*/ 16002 w 29051"/>
                        <a:gd name="connsiteY8" fmla="*/ 56198 h 5619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29051" h="56197">
                          <a:moveTo>
                            <a:pt x="16002" y="56198"/>
                          </a:moveTo>
                          <a:lnTo>
                            <a:pt x="13049" y="56198"/>
                          </a:lnTo>
                          <a:cubicBezTo>
                            <a:pt x="5905" y="56198"/>
                            <a:pt x="0" y="50387"/>
                            <a:pt x="0" y="43148"/>
                          </a:cubicBezTo>
                          <a:lnTo>
                            <a:pt x="0" y="13049"/>
                          </a:lnTo>
                          <a:cubicBezTo>
                            <a:pt x="0" y="5906"/>
                            <a:pt x="5810" y="0"/>
                            <a:pt x="13049" y="0"/>
                          </a:cubicBezTo>
                          <a:lnTo>
                            <a:pt x="16002" y="0"/>
                          </a:lnTo>
                          <a:cubicBezTo>
                            <a:pt x="23146" y="0"/>
                            <a:pt x="29051" y="5810"/>
                            <a:pt x="29051" y="13049"/>
                          </a:cubicBezTo>
                          <a:lnTo>
                            <a:pt x="29051" y="43148"/>
                          </a:lnTo>
                          <a:cubicBezTo>
                            <a:pt x="28956" y="50387"/>
                            <a:pt x="23146" y="56198"/>
                            <a:pt x="16002" y="56198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597" name="Freeform: Shape 596">
                      <a:extLst>
                        <a:ext uri="{FF2B5EF4-FFF2-40B4-BE49-F238E27FC236}">
                          <a16:creationId xmlns:a16="http://schemas.microsoft.com/office/drawing/2014/main" id="{D94C2056-C80E-45A4-819A-6B4B1283813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47314" y="3176397"/>
                      <a:ext cx="42195" cy="6286"/>
                    </a:xfrm>
                    <a:custGeom>
                      <a:avLst/>
                      <a:gdLst>
                        <a:gd name="connsiteX0" fmla="*/ 39053 w 42195"/>
                        <a:gd name="connsiteY0" fmla="*/ 0 h 6286"/>
                        <a:gd name="connsiteX1" fmla="*/ 3143 w 42195"/>
                        <a:gd name="connsiteY1" fmla="*/ 0 h 6286"/>
                        <a:gd name="connsiteX2" fmla="*/ 0 w 42195"/>
                        <a:gd name="connsiteY2" fmla="*/ 3143 h 6286"/>
                        <a:gd name="connsiteX3" fmla="*/ 0 w 42195"/>
                        <a:gd name="connsiteY3" fmla="*/ 3143 h 6286"/>
                        <a:gd name="connsiteX4" fmla="*/ 3143 w 42195"/>
                        <a:gd name="connsiteY4" fmla="*/ 6287 h 6286"/>
                        <a:gd name="connsiteX5" fmla="*/ 39053 w 42195"/>
                        <a:gd name="connsiteY5" fmla="*/ 6287 h 6286"/>
                        <a:gd name="connsiteX6" fmla="*/ 42196 w 42195"/>
                        <a:gd name="connsiteY6" fmla="*/ 3143 h 6286"/>
                        <a:gd name="connsiteX7" fmla="*/ 42196 w 42195"/>
                        <a:gd name="connsiteY7" fmla="*/ 3143 h 6286"/>
                        <a:gd name="connsiteX8" fmla="*/ 39053 w 42195"/>
                        <a:gd name="connsiteY8" fmla="*/ 0 h 628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42195" h="6286">
                          <a:moveTo>
                            <a:pt x="39053" y="0"/>
                          </a:moveTo>
                          <a:lnTo>
                            <a:pt x="3143" y="0"/>
                          </a:lnTo>
                          <a:cubicBezTo>
                            <a:pt x="1429" y="0"/>
                            <a:pt x="0" y="1429"/>
                            <a:pt x="0" y="3143"/>
                          </a:cubicBezTo>
                          <a:lnTo>
                            <a:pt x="0" y="3143"/>
                          </a:lnTo>
                          <a:cubicBezTo>
                            <a:pt x="0" y="4858"/>
                            <a:pt x="1429" y="6287"/>
                            <a:pt x="3143" y="6287"/>
                          </a:cubicBezTo>
                          <a:lnTo>
                            <a:pt x="39053" y="6287"/>
                          </a:lnTo>
                          <a:cubicBezTo>
                            <a:pt x="40767" y="6287"/>
                            <a:pt x="42196" y="4858"/>
                            <a:pt x="42196" y="3143"/>
                          </a:cubicBezTo>
                          <a:lnTo>
                            <a:pt x="42196" y="3143"/>
                          </a:lnTo>
                          <a:cubicBezTo>
                            <a:pt x="42196" y="1429"/>
                            <a:pt x="40767" y="0"/>
                            <a:pt x="39053" y="0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sp>
                <p:nvSpPr>
                  <p:cNvPr id="594" name="Freeform: Shape 593">
                    <a:extLst>
                      <a:ext uri="{FF2B5EF4-FFF2-40B4-BE49-F238E27FC236}">
                        <a16:creationId xmlns:a16="http://schemas.microsoft.com/office/drawing/2014/main" id="{0D0BE4A0-C0D8-47A5-9181-5D2BD89DE6A3}"/>
                      </a:ext>
                    </a:extLst>
                  </p:cNvPr>
                  <p:cNvSpPr/>
                  <p:nvPr/>
                </p:nvSpPr>
                <p:spPr>
                  <a:xfrm>
                    <a:off x="5951884" y="3113696"/>
                    <a:ext cx="21103" cy="44221"/>
                  </a:xfrm>
                  <a:custGeom>
                    <a:avLst/>
                    <a:gdLst>
                      <a:gd name="connsiteX0" fmla="*/ 15718 w 21103"/>
                      <a:gd name="connsiteY0" fmla="*/ 25457 h 44221"/>
                      <a:gd name="connsiteX1" fmla="*/ 20956 w 21103"/>
                      <a:gd name="connsiteY1" fmla="*/ 7931 h 44221"/>
                      <a:gd name="connsiteX2" fmla="*/ 13527 w 21103"/>
                      <a:gd name="connsiteY2" fmla="*/ 26 h 44221"/>
                      <a:gd name="connsiteX3" fmla="*/ 11812 w 21103"/>
                      <a:gd name="connsiteY3" fmla="*/ 216 h 44221"/>
                      <a:gd name="connsiteX4" fmla="*/ 1 w 21103"/>
                      <a:gd name="connsiteY4" fmla="*/ 12789 h 44221"/>
                      <a:gd name="connsiteX5" fmla="*/ 287 w 21103"/>
                      <a:gd name="connsiteY5" fmla="*/ 44222 h 44221"/>
                      <a:gd name="connsiteX6" fmla="*/ 15718 w 21103"/>
                      <a:gd name="connsiteY6" fmla="*/ 25457 h 44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1103" h="44221">
                        <a:moveTo>
                          <a:pt x="15718" y="25457"/>
                        </a:moveTo>
                        <a:cubicBezTo>
                          <a:pt x="18385" y="18504"/>
                          <a:pt x="20004" y="12503"/>
                          <a:pt x="20956" y="7931"/>
                        </a:cubicBezTo>
                        <a:cubicBezTo>
                          <a:pt x="21909" y="3550"/>
                          <a:pt x="18099" y="-355"/>
                          <a:pt x="13527" y="26"/>
                        </a:cubicBezTo>
                        <a:lnTo>
                          <a:pt x="11812" y="216"/>
                        </a:lnTo>
                        <a:cubicBezTo>
                          <a:pt x="5050" y="788"/>
                          <a:pt x="-94" y="6312"/>
                          <a:pt x="1" y="12789"/>
                        </a:cubicBezTo>
                        <a:lnTo>
                          <a:pt x="287" y="44222"/>
                        </a:lnTo>
                        <a:cubicBezTo>
                          <a:pt x="382" y="44126"/>
                          <a:pt x="9907" y="40697"/>
                          <a:pt x="15718" y="25457"/>
                        </a:cubicBezTo>
                        <a:close/>
                      </a:path>
                    </a:pathLst>
                  </a:custGeom>
                  <a:solidFill>
                    <a:srgbClr val="1D120C">
                      <a:alpha val="37000"/>
                    </a:srgb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grpSp>
              <p:nvGrpSpPr>
                <p:cNvPr id="560" name="Graphic 1">
                  <a:extLst>
                    <a:ext uri="{FF2B5EF4-FFF2-40B4-BE49-F238E27FC236}">
                      <a16:creationId xmlns:a16="http://schemas.microsoft.com/office/drawing/2014/main" id="{C5C5A64D-DD3B-4C85-B9C3-6D1E90878059}"/>
                    </a:ext>
                  </a:extLst>
                </p:cNvPr>
                <p:cNvGrpSpPr/>
                <p:nvPr/>
              </p:nvGrpSpPr>
              <p:grpSpPr>
                <a:xfrm>
                  <a:off x="5905975" y="3119089"/>
                  <a:ext cx="72580" cy="39510"/>
                  <a:chOff x="5905975" y="3119089"/>
                  <a:chExt cx="72580" cy="39510"/>
                </a:xfrm>
                <a:solidFill>
                  <a:srgbClr val="1D120C"/>
                </a:solidFill>
              </p:grpSpPr>
              <p:grpSp>
                <p:nvGrpSpPr>
                  <p:cNvPr id="561" name="Graphic 1">
                    <a:extLst>
                      <a:ext uri="{FF2B5EF4-FFF2-40B4-BE49-F238E27FC236}">
                        <a16:creationId xmlns:a16="http://schemas.microsoft.com/office/drawing/2014/main" id="{20E35632-7DB7-4DEE-953E-10CD543386E2}"/>
                      </a:ext>
                    </a:extLst>
                  </p:cNvPr>
                  <p:cNvGrpSpPr/>
                  <p:nvPr/>
                </p:nvGrpSpPr>
                <p:grpSpPr>
                  <a:xfrm>
                    <a:off x="5963887" y="3140106"/>
                    <a:ext cx="8665" cy="6876"/>
                    <a:chOff x="5963887" y="3140106"/>
                    <a:chExt cx="8665" cy="6876"/>
                  </a:xfrm>
                  <a:solidFill>
                    <a:srgbClr val="1D120C"/>
                  </a:solidFill>
                </p:grpSpPr>
                <p:sp>
                  <p:nvSpPr>
                    <p:cNvPr id="589" name="Freeform: Shape 588">
                      <a:extLst>
                        <a:ext uri="{FF2B5EF4-FFF2-40B4-BE49-F238E27FC236}">
                          <a16:creationId xmlns:a16="http://schemas.microsoft.com/office/drawing/2014/main" id="{4A06FFFF-E78A-4968-80C5-EA8B4490E7F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65740" y="3140444"/>
                      <a:ext cx="5862" cy="6538"/>
                    </a:xfrm>
                    <a:custGeom>
                      <a:avLst/>
                      <a:gdLst>
                        <a:gd name="connsiteX0" fmla="*/ 3386 w 5862"/>
                        <a:gd name="connsiteY0" fmla="*/ 43 h 6538"/>
                        <a:gd name="connsiteX1" fmla="*/ 1576 w 5862"/>
                        <a:gd name="connsiteY1" fmla="*/ 1377 h 6538"/>
                        <a:gd name="connsiteX2" fmla="*/ 719 w 5862"/>
                        <a:gd name="connsiteY2" fmla="*/ 3472 h 6538"/>
                        <a:gd name="connsiteX3" fmla="*/ 1005 w 5862"/>
                        <a:gd name="connsiteY3" fmla="*/ 5473 h 6538"/>
                        <a:gd name="connsiteX4" fmla="*/ 2719 w 5862"/>
                        <a:gd name="connsiteY4" fmla="*/ 5473 h 6538"/>
                        <a:gd name="connsiteX5" fmla="*/ 5196 w 5862"/>
                        <a:gd name="connsiteY5" fmla="*/ 2139 h 6538"/>
                        <a:gd name="connsiteX6" fmla="*/ 4434 w 5862"/>
                        <a:gd name="connsiteY6" fmla="*/ 424 h 6538"/>
                        <a:gd name="connsiteX7" fmla="*/ 2148 w 5862"/>
                        <a:gd name="connsiteY7" fmla="*/ 710 h 6538"/>
                        <a:gd name="connsiteX8" fmla="*/ 4529 w 5862"/>
                        <a:gd name="connsiteY8" fmla="*/ 43 h 6538"/>
                        <a:gd name="connsiteX9" fmla="*/ 5862 w 5862"/>
                        <a:gd name="connsiteY9" fmla="*/ 2139 h 6538"/>
                        <a:gd name="connsiteX10" fmla="*/ 3195 w 5862"/>
                        <a:gd name="connsiteY10" fmla="*/ 6235 h 6538"/>
                        <a:gd name="connsiteX11" fmla="*/ 2529 w 5862"/>
                        <a:gd name="connsiteY11" fmla="*/ 6425 h 6538"/>
                        <a:gd name="connsiteX12" fmla="*/ 1862 w 5862"/>
                        <a:gd name="connsiteY12" fmla="*/ 6520 h 6538"/>
                        <a:gd name="connsiteX13" fmla="*/ 433 w 5862"/>
                        <a:gd name="connsiteY13" fmla="*/ 5949 h 6538"/>
                        <a:gd name="connsiteX14" fmla="*/ 147 w 5862"/>
                        <a:gd name="connsiteY14" fmla="*/ 3377 h 6538"/>
                        <a:gd name="connsiteX15" fmla="*/ 1195 w 5862"/>
                        <a:gd name="connsiteY15" fmla="*/ 1186 h 6538"/>
                        <a:gd name="connsiteX16" fmla="*/ 3386 w 5862"/>
                        <a:gd name="connsiteY16" fmla="*/ 43 h 653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</a:cxnLst>
                      <a:rect l="l" t="t" r="r" b="b"/>
                      <a:pathLst>
                        <a:path w="5862" h="6538">
                          <a:moveTo>
                            <a:pt x="3386" y="43"/>
                          </a:moveTo>
                          <a:cubicBezTo>
                            <a:pt x="2529" y="234"/>
                            <a:pt x="1957" y="805"/>
                            <a:pt x="1576" y="1377"/>
                          </a:cubicBezTo>
                          <a:cubicBezTo>
                            <a:pt x="1100" y="2044"/>
                            <a:pt x="909" y="2806"/>
                            <a:pt x="719" y="3472"/>
                          </a:cubicBezTo>
                          <a:cubicBezTo>
                            <a:pt x="624" y="4139"/>
                            <a:pt x="624" y="4996"/>
                            <a:pt x="1005" y="5473"/>
                          </a:cubicBezTo>
                          <a:cubicBezTo>
                            <a:pt x="1386" y="5949"/>
                            <a:pt x="2052" y="5758"/>
                            <a:pt x="2719" y="5473"/>
                          </a:cubicBezTo>
                          <a:cubicBezTo>
                            <a:pt x="4148" y="4901"/>
                            <a:pt x="5005" y="3568"/>
                            <a:pt x="5196" y="2139"/>
                          </a:cubicBezTo>
                          <a:cubicBezTo>
                            <a:pt x="5291" y="1472"/>
                            <a:pt x="5100" y="615"/>
                            <a:pt x="4434" y="424"/>
                          </a:cubicBezTo>
                          <a:cubicBezTo>
                            <a:pt x="3767" y="139"/>
                            <a:pt x="2910" y="424"/>
                            <a:pt x="2148" y="710"/>
                          </a:cubicBezTo>
                          <a:cubicBezTo>
                            <a:pt x="2814" y="329"/>
                            <a:pt x="3576" y="-147"/>
                            <a:pt x="4529" y="43"/>
                          </a:cubicBezTo>
                          <a:cubicBezTo>
                            <a:pt x="5482" y="329"/>
                            <a:pt x="5862" y="1377"/>
                            <a:pt x="5862" y="2139"/>
                          </a:cubicBezTo>
                          <a:cubicBezTo>
                            <a:pt x="5862" y="3853"/>
                            <a:pt x="4815" y="5473"/>
                            <a:pt x="3195" y="6235"/>
                          </a:cubicBezTo>
                          <a:cubicBezTo>
                            <a:pt x="3005" y="6330"/>
                            <a:pt x="2814" y="6425"/>
                            <a:pt x="2529" y="6425"/>
                          </a:cubicBezTo>
                          <a:cubicBezTo>
                            <a:pt x="2338" y="6520"/>
                            <a:pt x="2052" y="6520"/>
                            <a:pt x="1862" y="6520"/>
                          </a:cubicBezTo>
                          <a:cubicBezTo>
                            <a:pt x="1386" y="6616"/>
                            <a:pt x="814" y="6330"/>
                            <a:pt x="433" y="5949"/>
                          </a:cubicBezTo>
                          <a:cubicBezTo>
                            <a:pt x="-138" y="5092"/>
                            <a:pt x="-43" y="4234"/>
                            <a:pt x="147" y="3377"/>
                          </a:cubicBezTo>
                          <a:cubicBezTo>
                            <a:pt x="338" y="2615"/>
                            <a:pt x="719" y="1853"/>
                            <a:pt x="1195" y="1186"/>
                          </a:cubicBezTo>
                          <a:cubicBezTo>
                            <a:pt x="1767" y="520"/>
                            <a:pt x="2529" y="-52"/>
                            <a:pt x="3386" y="43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590" name="Freeform: Shape 589">
                      <a:extLst>
                        <a:ext uri="{FF2B5EF4-FFF2-40B4-BE49-F238E27FC236}">
                          <a16:creationId xmlns:a16="http://schemas.microsoft.com/office/drawing/2014/main" id="{8838CA90-34FA-46E1-80C5-3BACBCEDB0C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63887" y="3141232"/>
                      <a:ext cx="2649" cy="3255"/>
                    </a:xfrm>
                    <a:custGeom>
                      <a:avLst/>
                      <a:gdLst>
                        <a:gd name="connsiteX0" fmla="*/ 0 w 2649"/>
                        <a:gd name="connsiteY0" fmla="*/ 1350 h 3255"/>
                        <a:gd name="connsiteX1" fmla="*/ 857 w 2649"/>
                        <a:gd name="connsiteY1" fmla="*/ 112 h 3255"/>
                        <a:gd name="connsiteX2" fmla="*/ 2476 w 2649"/>
                        <a:gd name="connsiteY2" fmla="*/ 684 h 3255"/>
                        <a:gd name="connsiteX3" fmla="*/ 2381 w 2649"/>
                        <a:gd name="connsiteY3" fmla="*/ 2303 h 3255"/>
                        <a:gd name="connsiteX4" fmla="*/ 1238 w 2649"/>
                        <a:gd name="connsiteY4" fmla="*/ 3255 h 3255"/>
                        <a:gd name="connsiteX5" fmla="*/ 1715 w 2649"/>
                        <a:gd name="connsiteY5" fmla="*/ 2017 h 3255"/>
                        <a:gd name="connsiteX6" fmla="*/ 1715 w 2649"/>
                        <a:gd name="connsiteY6" fmla="*/ 1065 h 3255"/>
                        <a:gd name="connsiteX7" fmla="*/ 1048 w 2649"/>
                        <a:gd name="connsiteY7" fmla="*/ 684 h 3255"/>
                        <a:gd name="connsiteX8" fmla="*/ 0 w 2649"/>
                        <a:gd name="connsiteY8" fmla="*/ 1350 h 325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2649" h="3255">
                          <a:moveTo>
                            <a:pt x="0" y="1350"/>
                          </a:moveTo>
                          <a:cubicBezTo>
                            <a:pt x="0" y="874"/>
                            <a:pt x="286" y="398"/>
                            <a:pt x="857" y="112"/>
                          </a:cubicBezTo>
                          <a:cubicBezTo>
                            <a:pt x="1429" y="-174"/>
                            <a:pt x="2191" y="112"/>
                            <a:pt x="2476" y="684"/>
                          </a:cubicBezTo>
                          <a:cubicBezTo>
                            <a:pt x="2762" y="1255"/>
                            <a:pt x="2667" y="1827"/>
                            <a:pt x="2381" y="2303"/>
                          </a:cubicBezTo>
                          <a:cubicBezTo>
                            <a:pt x="2095" y="2779"/>
                            <a:pt x="1715" y="3065"/>
                            <a:pt x="1238" y="3255"/>
                          </a:cubicBezTo>
                          <a:cubicBezTo>
                            <a:pt x="1429" y="2779"/>
                            <a:pt x="1619" y="2398"/>
                            <a:pt x="1715" y="2017"/>
                          </a:cubicBezTo>
                          <a:cubicBezTo>
                            <a:pt x="1810" y="1636"/>
                            <a:pt x="1810" y="1255"/>
                            <a:pt x="1715" y="1065"/>
                          </a:cubicBezTo>
                          <a:cubicBezTo>
                            <a:pt x="1619" y="779"/>
                            <a:pt x="1333" y="684"/>
                            <a:pt x="1048" y="684"/>
                          </a:cubicBezTo>
                          <a:cubicBezTo>
                            <a:pt x="667" y="684"/>
                            <a:pt x="381" y="969"/>
                            <a:pt x="0" y="1350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591" name="Freeform: Shape 590">
                      <a:extLst>
                        <a:ext uri="{FF2B5EF4-FFF2-40B4-BE49-F238E27FC236}">
                          <a16:creationId xmlns:a16="http://schemas.microsoft.com/office/drawing/2014/main" id="{453BFBCC-B081-4697-A448-32198182640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68840" y="3143463"/>
                      <a:ext cx="3712" cy="1786"/>
                    </a:xfrm>
                    <a:custGeom>
                      <a:avLst/>
                      <a:gdLst>
                        <a:gd name="connsiteX0" fmla="*/ 3429 w 3712"/>
                        <a:gd name="connsiteY0" fmla="*/ 1787 h 1786"/>
                        <a:gd name="connsiteX1" fmla="*/ 3048 w 3712"/>
                        <a:gd name="connsiteY1" fmla="*/ 834 h 1786"/>
                        <a:gd name="connsiteX2" fmla="*/ 2191 w 3712"/>
                        <a:gd name="connsiteY2" fmla="*/ 834 h 1786"/>
                        <a:gd name="connsiteX3" fmla="*/ 0 w 3712"/>
                        <a:gd name="connsiteY3" fmla="*/ 1787 h 1786"/>
                        <a:gd name="connsiteX4" fmla="*/ 762 w 3712"/>
                        <a:gd name="connsiteY4" fmla="*/ 739 h 1786"/>
                        <a:gd name="connsiteX5" fmla="*/ 2000 w 3712"/>
                        <a:gd name="connsiteY5" fmla="*/ 72 h 1786"/>
                        <a:gd name="connsiteX6" fmla="*/ 3524 w 3712"/>
                        <a:gd name="connsiteY6" fmla="*/ 453 h 1786"/>
                        <a:gd name="connsiteX7" fmla="*/ 3429 w 3712"/>
                        <a:gd name="connsiteY7" fmla="*/ 1787 h 178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3712" h="1786">
                          <a:moveTo>
                            <a:pt x="3429" y="1787"/>
                          </a:moveTo>
                          <a:cubicBezTo>
                            <a:pt x="3334" y="1406"/>
                            <a:pt x="3239" y="929"/>
                            <a:pt x="3048" y="834"/>
                          </a:cubicBezTo>
                          <a:cubicBezTo>
                            <a:pt x="2857" y="739"/>
                            <a:pt x="2572" y="739"/>
                            <a:pt x="2191" y="834"/>
                          </a:cubicBezTo>
                          <a:cubicBezTo>
                            <a:pt x="1524" y="1025"/>
                            <a:pt x="762" y="1310"/>
                            <a:pt x="0" y="1787"/>
                          </a:cubicBezTo>
                          <a:cubicBezTo>
                            <a:pt x="95" y="1310"/>
                            <a:pt x="381" y="1025"/>
                            <a:pt x="762" y="739"/>
                          </a:cubicBezTo>
                          <a:cubicBezTo>
                            <a:pt x="1143" y="453"/>
                            <a:pt x="1524" y="263"/>
                            <a:pt x="2000" y="72"/>
                          </a:cubicBezTo>
                          <a:cubicBezTo>
                            <a:pt x="2381" y="-23"/>
                            <a:pt x="3143" y="-118"/>
                            <a:pt x="3524" y="453"/>
                          </a:cubicBezTo>
                          <a:cubicBezTo>
                            <a:pt x="3905" y="929"/>
                            <a:pt x="3619" y="1406"/>
                            <a:pt x="3429" y="1787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592" name="Freeform: Shape 591">
                      <a:extLst>
                        <a:ext uri="{FF2B5EF4-FFF2-40B4-BE49-F238E27FC236}">
                          <a16:creationId xmlns:a16="http://schemas.microsoft.com/office/drawing/2014/main" id="{1A1459F0-21A1-40CC-9A3D-BA47CECA598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68551" y="3140106"/>
                      <a:ext cx="1908" cy="3047"/>
                    </a:xfrm>
                    <a:custGeom>
                      <a:avLst/>
                      <a:gdLst>
                        <a:gd name="connsiteX0" fmla="*/ 99 w 1908"/>
                        <a:gd name="connsiteY0" fmla="*/ 3048 h 3047"/>
                        <a:gd name="connsiteX1" fmla="*/ 290 w 1908"/>
                        <a:gd name="connsiteY1" fmla="*/ 1143 h 3047"/>
                        <a:gd name="connsiteX2" fmla="*/ 956 w 1908"/>
                        <a:gd name="connsiteY2" fmla="*/ 381 h 3047"/>
                        <a:gd name="connsiteX3" fmla="*/ 1909 w 1908"/>
                        <a:gd name="connsiteY3" fmla="*/ 0 h 3047"/>
                        <a:gd name="connsiteX4" fmla="*/ 1052 w 1908"/>
                        <a:gd name="connsiteY4" fmla="*/ 1524 h 3047"/>
                        <a:gd name="connsiteX5" fmla="*/ 99 w 1908"/>
                        <a:gd name="connsiteY5" fmla="*/ 3048 h 304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908" h="3047">
                          <a:moveTo>
                            <a:pt x="99" y="3048"/>
                          </a:moveTo>
                          <a:cubicBezTo>
                            <a:pt x="-91" y="2381"/>
                            <a:pt x="4" y="1714"/>
                            <a:pt x="290" y="1143"/>
                          </a:cubicBezTo>
                          <a:cubicBezTo>
                            <a:pt x="480" y="857"/>
                            <a:pt x="671" y="571"/>
                            <a:pt x="956" y="381"/>
                          </a:cubicBezTo>
                          <a:cubicBezTo>
                            <a:pt x="1242" y="190"/>
                            <a:pt x="1528" y="0"/>
                            <a:pt x="1909" y="0"/>
                          </a:cubicBezTo>
                          <a:cubicBezTo>
                            <a:pt x="1528" y="571"/>
                            <a:pt x="1337" y="1048"/>
                            <a:pt x="1052" y="1524"/>
                          </a:cubicBezTo>
                          <a:cubicBezTo>
                            <a:pt x="766" y="2000"/>
                            <a:pt x="575" y="2477"/>
                            <a:pt x="99" y="3048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562" name="Graphic 1">
                    <a:extLst>
                      <a:ext uri="{FF2B5EF4-FFF2-40B4-BE49-F238E27FC236}">
                        <a16:creationId xmlns:a16="http://schemas.microsoft.com/office/drawing/2014/main" id="{72B8CB2D-ED65-4BD7-9FB9-88875DEF199D}"/>
                      </a:ext>
                    </a:extLst>
                  </p:cNvPr>
                  <p:cNvGrpSpPr/>
                  <p:nvPr/>
                </p:nvGrpSpPr>
                <p:grpSpPr>
                  <a:xfrm>
                    <a:off x="5958839" y="3149917"/>
                    <a:ext cx="16859" cy="7659"/>
                    <a:chOff x="5958839" y="3149917"/>
                    <a:chExt cx="16859" cy="7659"/>
                  </a:xfrm>
                  <a:solidFill>
                    <a:srgbClr val="1D120C"/>
                  </a:solidFill>
                </p:grpSpPr>
                <p:sp>
                  <p:nvSpPr>
                    <p:cNvPr id="582" name="Freeform: Shape 581">
                      <a:extLst>
                        <a:ext uri="{FF2B5EF4-FFF2-40B4-BE49-F238E27FC236}">
                          <a16:creationId xmlns:a16="http://schemas.microsoft.com/office/drawing/2014/main" id="{B5FC5B2C-8A86-457A-AD14-3F540284CE2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58839" y="3151536"/>
                      <a:ext cx="16859" cy="4609"/>
                    </a:xfrm>
                    <a:custGeom>
                      <a:avLst/>
                      <a:gdLst>
                        <a:gd name="connsiteX0" fmla="*/ 4572 w 16859"/>
                        <a:gd name="connsiteY0" fmla="*/ 2477 h 4609"/>
                        <a:gd name="connsiteX1" fmla="*/ 7239 w 16859"/>
                        <a:gd name="connsiteY1" fmla="*/ 1048 h 4609"/>
                        <a:gd name="connsiteX2" fmla="*/ 10382 w 16859"/>
                        <a:gd name="connsiteY2" fmla="*/ 762 h 4609"/>
                        <a:gd name="connsiteX3" fmla="*/ 16574 w 16859"/>
                        <a:gd name="connsiteY3" fmla="*/ 1715 h 4609"/>
                        <a:gd name="connsiteX4" fmla="*/ 16859 w 16859"/>
                        <a:gd name="connsiteY4" fmla="*/ 2096 h 4609"/>
                        <a:gd name="connsiteX5" fmla="*/ 16764 w 16859"/>
                        <a:gd name="connsiteY5" fmla="*/ 2191 h 4609"/>
                        <a:gd name="connsiteX6" fmla="*/ 12859 w 16859"/>
                        <a:gd name="connsiteY6" fmla="*/ 4096 h 4609"/>
                        <a:gd name="connsiteX7" fmla="*/ 8573 w 16859"/>
                        <a:gd name="connsiteY7" fmla="*/ 4191 h 4609"/>
                        <a:gd name="connsiteX8" fmla="*/ 4477 w 16859"/>
                        <a:gd name="connsiteY8" fmla="*/ 3429 h 4609"/>
                        <a:gd name="connsiteX9" fmla="*/ 572 w 16859"/>
                        <a:gd name="connsiteY9" fmla="*/ 4572 h 4609"/>
                        <a:gd name="connsiteX10" fmla="*/ 572 w 16859"/>
                        <a:gd name="connsiteY10" fmla="*/ 4572 h 4609"/>
                        <a:gd name="connsiteX11" fmla="*/ 191 w 16859"/>
                        <a:gd name="connsiteY11" fmla="*/ 4382 h 4609"/>
                        <a:gd name="connsiteX12" fmla="*/ 191 w 16859"/>
                        <a:gd name="connsiteY12" fmla="*/ 4191 h 4609"/>
                        <a:gd name="connsiteX13" fmla="*/ 0 w 16859"/>
                        <a:gd name="connsiteY13" fmla="*/ 190 h 4609"/>
                        <a:gd name="connsiteX14" fmla="*/ 0 w 16859"/>
                        <a:gd name="connsiteY14" fmla="*/ 190 h 4609"/>
                        <a:gd name="connsiteX15" fmla="*/ 191 w 16859"/>
                        <a:gd name="connsiteY15" fmla="*/ 0 h 4609"/>
                        <a:gd name="connsiteX16" fmla="*/ 286 w 16859"/>
                        <a:gd name="connsiteY16" fmla="*/ 0 h 4609"/>
                        <a:gd name="connsiteX17" fmla="*/ 2858 w 16859"/>
                        <a:gd name="connsiteY17" fmla="*/ 667 h 4609"/>
                        <a:gd name="connsiteX18" fmla="*/ 4001 w 16859"/>
                        <a:gd name="connsiteY18" fmla="*/ 1334 h 4609"/>
                        <a:gd name="connsiteX19" fmla="*/ 4572 w 16859"/>
                        <a:gd name="connsiteY19" fmla="*/ 2477 h 4609"/>
                        <a:gd name="connsiteX20" fmla="*/ 4572 w 16859"/>
                        <a:gd name="connsiteY20" fmla="*/ 2477 h 4609"/>
                        <a:gd name="connsiteX21" fmla="*/ 3905 w 16859"/>
                        <a:gd name="connsiteY21" fmla="*/ 1524 h 4609"/>
                        <a:gd name="connsiteX22" fmla="*/ 2762 w 16859"/>
                        <a:gd name="connsiteY22" fmla="*/ 952 h 4609"/>
                        <a:gd name="connsiteX23" fmla="*/ 191 w 16859"/>
                        <a:gd name="connsiteY23" fmla="*/ 476 h 4609"/>
                        <a:gd name="connsiteX24" fmla="*/ 476 w 16859"/>
                        <a:gd name="connsiteY24" fmla="*/ 190 h 4609"/>
                        <a:gd name="connsiteX25" fmla="*/ 857 w 16859"/>
                        <a:gd name="connsiteY25" fmla="*/ 4382 h 4609"/>
                        <a:gd name="connsiteX26" fmla="*/ 476 w 16859"/>
                        <a:gd name="connsiteY26" fmla="*/ 4001 h 4609"/>
                        <a:gd name="connsiteX27" fmla="*/ 4572 w 16859"/>
                        <a:gd name="connsiteY27" fmla="*/ 2667 h 4609"/>
                        <a:gd name="connsiteX28" fmla="*/ 8763 w 16859"/>
                        <a:gd name="connsiteY28" fmla="*/ 3334 h 4609"/>
                        <a:gd name="connsiteX29" fmla="*/ 12954 w 16859"/>
                        <a:gd name="connsiteY29" fmla="*/ 3239 h 4609"/>
                        <a:gd name="connsiteX30" fmla="*/ 16383 w 16859"/>
                        <a:gd name="connsiteY30" fmla="*/ 1715 h 4609"/>
                        <a:gd name="connsiteX31" fmla="*/ 16574 w 16859"/>
                        <a:gd name="connsiteY31" fmla="*/ 2191 h 4609"/>
                        <a:gd name="connsiteX32" fmla="*/ 10573 w 16859"/>
                        <a:gd name="connsiteY32" fmla="*/ 1048 h 4609"/>
                        <a:gd name="connsiteX33" fmla="*/ 7334 w 16859"/>
                        <a:gd name="connsiteY33" fmla="*/ 1238 h 4609"/>
                        <a:gd name="connsiteX34" fmla="*/ 4572 w 16859"/>
                        <a:gd name="connsiteY34" fmla="*/ 2477 h 460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</a:cxnLst>
                      <a:rect l="l" t="t" r="r" b="b"/>
                      <a:pathLst>
                        <a:path w="16859" h="4609">
                          <a:moveTo>
                            <a:pt x="4572" y="2477"/>
                          </a:moveTo>
                          <a:cubicBezTo>
                            <a:pt x="5239" y="1715"/>
                            <a:pt x="6286" y="1238"/>
                            <a:pt x="7239" y="1048"/>
                          </a:cubicBezTo>
                          <a:cubicBezTo>
                            <a:pt x="8287" y="762"/>
                            <a:pt x="9335" y="762"/>
                            <a:pt x="10382" y="762"/>
                          </a:cubicBezTo>
                          <a:cubicBezTo>
                            <a:pt x="12478" y="857"/>
                            <a:pt x="14573" y="1143"/>
                            <a:pt x="16574" y="1715"/>
                          </a:cubicBezTo>
                          <a:cubicBezTo>
                            <a:pt x="16764" y="1810"/>
                            <a:pt x="16859" y="2000"/>
                            <a:pt x="16859" y="2096"/>
                          </a:cubicBezTo>
                          <a:cubicBezTo>
                            <a:pt x="16859" y="2096"/>
                            <a:pt x="16859" y="2191"/>
                            <a:pt x="16764" y="2191"/>
                          </a:cubicBezTo>
                          <a:cubicBezTo>
                            <a:pt x="15811" y="3524"/>
                            <a:pt x="14192" y="3905"/>
                            <a:pt x="12859" y="4096"/>
                          </a:cubicBezTo>
                          <a:cubicBezTo>
                            <a:pt x="11430" y="4286"/>
                            <a:pt x="10001" y="4286"/>
                            <a:pt x="8573" y="4191"/>
                          </a:cubicBezTo>
                          <a:cubicBezTo>
                            <a:pt x="7049" y="4191"/>
                            <a:pt x="5715" y="3239"/>
                            <a:pt x="4477" y="3429"/>
                          </a:cubicBezTo>
                          <a:cubicBezTo>
                            <a:pt x="3143" y="3620"/>
                            <a:pt x="1810" y="4096"/>
                            <a:pt x="572" y="4572"/>
                          </a:cubicBezTo>
                          <a:lnTo>
                            <a:pt x="572" y="4572"/>
                          </a:lnTo>
                          <a:cubicBezTo>
                            <a:pt x="381" y="4667"/>
                            <a:pt x="191" y="4572"/>
                            <a:pt x="191" y="4382"/>
                          </a:cubicBezTo>
                          <a:cubicBezTo>
                            <a:pt x="191" y="4286"/>
                            <a:pt x="191" y="4286"/>
                            <a:pt x="191" y="4191"/>
                          </a:cubicBezTo>
                          <a:cubicBezTo>
                            <a:pt x="572" y="2953"/>
                            <a:pt x="286" y="1524"/>
                            <a:pt x="0" y="190"/>
                          </a:cubicBezTo>
                          <a:lnTo>
                            <a:pt x="0" y="190"/>
                          </a:lnTo>
                          <a:cubicBezTo>
                            <a:pt x="0" y="95"/>
                            <a:pt x="95" y="0"/>
                            <a:pt x="191" y="0"/>
                          </a:cubicBezTo>
                          <a:cubicBezTo>
                            <a:pt x="191" y="0"/>
                            <a:pt x="286" y="0"/>
                            <a:pt x="286" y="0"/>
                          </a:cubicBezTo>
                          <a:cubicBezTo>
                            <a:pt x="1143" y="190"/>
                            <a:pt x="2000" y="381"/>
                            <a:pt x="2858" y="667"/>
                          </a:cubicBezTo>
                          <a:cubicBezTo>
                            <a:pt x="3239" y="857"/>
                            <a:pt x="3715" y="1048"/>
                            <a:pt x="4001" y="1334"/>
                          </a:cubicBezTo>
                          <a:cubicBezTo>
                            <a:pt x="4286" y="1619"/>
                            <a:pt x="4572" y="2000"/>
                            <a:pt x="4572" y="2477"/>
                          </a:cubicBezTo>
                          <a:close/>
                          <a:moveTo>
                            <a:pt x="4572" y="2477"/>
                          </a:moveTo>
                          <a:cubicBezTo>
                            <a:pt x="4572" y="2000"/>
                            <a:pt x="4191" y="1715"/>
                            <a:pt x="3905" y="1524"/>
                          </a:cubicBezTo>
                          <a:cubicBezTo>
                            <a:pt x="3524" y="1238"/>
                            <a:pt x="3143" y="1048"/>
                            <a:pt x="2762" y="952"/>
                          </a:cubicBezTo>
                          <a:cubicBezTo>
                            <a:pt x="1905" y="667"/>
                            <a:pt x="1048" y="571"/>
                            <a:pt x="191" y="476"/>
                          </a:cubicBezTo>
                          <a:lnTo>
                            <a:pt x="476" y="190"/>
                          </a:lnTo>
                          <a:cubicBezTo>
                            <a:pt x="762" y="1524"/>
                            <a:pt x="1143" y="2953"/>
                            <a:pt x="857" y="4382"/>
                          </a:cubicBezTo>
                          <a:lnTo>
                            <a:pt x="476" y="4001"/>
                          </a:lnTo>
                          <a:cubicBezTo>
                            <a:pt x="1810" y="3429"/>
                            <a:pt x="3048" y="2953"/>
                            <a:pt x="4572" y="2667"/>
                          </a:cubicBezTo>
                          <a:cubicBezTo>
                            <a:pt x="6191" y="2477"/>
                            <a:pt x="7430" y="3429"/>
                            <a:pt x="8763" y="3334"/>
                          </a:cubicBezTo>
                          <a:cubicBezTo>
                            <a:pt x="10192" y="3334"/>
                            <a:pt x="11525" y="3429"/>
                            <a:pt x="12954" y="3239"/>
                          </a:cubicBezTo>
                          <a:cubicBezTo>
                            <a:pt x="14288" y="3048"/>
                            <a:pt x="15716" y="2667"/>
                            <a:pt x="16383" y="1715"/>
                          </a:cubicBezTo>
                          <a:lnTo>
                            <a:pt x="16574" y="2191"/>
                          </a:lnTo>
                          <a:cubicBezTo>
                            <a:pt x="14669" y="1619"/>
                            <a:pt x="12573" y="1238"/>
                            <a:pt x="10573" y="1048"/>
                          </a:cubicBezTo>
                          <a:cubicBezTo>
                            <a:pt x="9335" y="1143"/>
                            <a:pt x="8287" y="1143"/>
                            <a:pt x="7334" y="1238"/>
                          </a:cubicBezTo>
                          <a:cubicBezTo>
                            <a:pt x="6286" y="1429"/>
                            <a:pt x="5334" y="1810"/>
                            <a:pt x="4572" y="2477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583" name="Freeform: Shape 582">
                      <a:extLst>
                        <a:ext uri="{FF2B5EF4-FFF2-40B4-BE49-F238E27FC236}">
                          <a16:creationId xmlns:a16="http://schemas.microsoft.com/office/drawing/2014/main" id="{580027ED-A9CF-4A9B-860B-C1B5C159730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65149" y="3149917"/>
                      <a:ext cx="8358" cy="4476"/>
                    </a:xfrm>
                    <a:custGeom>
                      <a:avLst/>
                      <a:gdLst>
                        <a:gd name="connsiteX0" fmla="*/ 3405 w 8358"/>
                        <a:gd name="connsiteY0" fmla="*/ 4477 h 4476"/>
                        <a:gd name="connsiteX1" fmla="*/ 71 w 8358"/>
                        <a:gd name="connsiteY1" fmla="*/ 857 h 4476"/>
                        <a:gd name="connsiteX2" fmla="*/ 71 w 8358"/>
                        <a:gd name="connsiteY2" fmla="*/ 476 h 4476"/>
                        <a:gd name="connsiteX3" fmla="*/ 357 w 8358"/>
                        <a:gd name="connsiteY3" fmla="*/ 476 h 4476"/>
                        <a:gd name="connsiteX4" fmla="*/ 357 w 8358"/>
                        <a:gd name="connsiteY4" fmla="*/ 476 h 4476"/>
                        <a:gd name="connsiteX5" fmla="*/ 2929 w 8358"/>
                        <a:gd name="connsiteY5" fmla="*/ 1143 h 4476"/>
                        <a:gd name="connsiteX6" fmla="*/ 2929 w 8358"/>
                        <a:gd name="connsiteY6" fmla="*/ 1143 h 4476"/>
                        <a:gd name="connsiteX7" fmla="*/ 2453 w 8358"/>
                        <a:gd name="connsiteY7" fmla="*/ 1524 h 4476"/>
                        <a:gd name="connsiteX8" fmla="*/ 2548 w 8358"/>
                        <a:gd name="connsiteY8" fmla="*/ 857 h 4476"/>
                        <a:gd name="connsiteX9" fmla="*/ 2643 w 8358"/>
                        <a:gd name="connsiteY9" fmla="*/ 381 h 4476"/>
                        <a:gd name="connsiteX10" fmla="*/ 2643 w 8358"/>
                        <a:gd name="connsiteY10" fmla="*/ 286 h 4476"/>
                        <a:gd name="connsiteX11" fmla="*/ 2929 w 8358"/>
                        <a:gd name="connsiteY11" fmla="*/ 0 h 4476"/>
                        <a:gd name="connsiteX12" fmla="*/ 3119 w 8358"/>
                        <a:gd name="connsiteY12" fmla="*/ 0 h 4476"/>
                        <a:gd name="connsiteX13" fmla="*/ 3881 w 8358"/>
                        <a:gd name="connsiteY13" fmla="*/ 667 h 4476"/>
                        <a:gd name="connsiteX14" fmla="*/ 4072 w 8358"/>
                        <a:gd name="connsiteY14" fmla="*/ 857 h 4476"/>
                        <a:gd name="connsiteX15" fmla="*/ 4453 w 8358"/>
                        <a:gd name="connsiteY15" fmla="*/ 1238 h 4476"/>
                        <a:gd name="connsiteX16" fmla="*/ 4834 w 8358"/>
                        <a:gd name="connsiteY16" fmla="*/ 1619 h 4476"/>
                        <a:gd name="connsiteX17" fmla="*/ 5596 w 8358"/>
                        <a:gd name="connsiteY17" fmla="*/ 1429 h 4476"/>
                        <a:gd name="connsiteX18" fmla="*/ 5786 w 8358"/>
                        <a:gd name="connsiteY18" fmla="*/ 1429 h 4476"/>
                        <a:gd name="connsiteX19" fmla="*/ 5882 w 8358"/>
                        <a:gd name="connsiteY19" fmla="*/ 1524 h 4476"/>
                        <a:gd name="connsiteX20" fmla="*/ 6072 w 8358"/>
                        <a:gd name="connsiteY20" fmla="*/ 1619 h 4476"/>
                        <a:gd name="connsiteX21" fmla="*/ 6358 w 8358"/>
                        <a:gd name="connsiteY21" fmla="*/ 1905 h 4476"/>
                        <a:gd name="connsiteX22" fmla="*/ 6929 w 8358"/>
                        <a:gd name="connsiteY22" fmla="*/ 2477 h 4476"/>
                        <a:gd name="connsiteX23" fmla="*/ 8358 w 8358"/>
                        <a:gd name="connsiteY23" fmla="*/ 3239 h 4476"/>
                        <a:gd name="connsiteX24" fmla="*/ 6834 w 8358"/>
                        <a:gd name="connsiteY24" fmla="*/ 2667 h 4476"/>
                        <a:gd name="connsiteX25" fmla="*/ 6167 w 8358"/>
                        <a:gd name="connsiteY25" fmla="*/ 2191 h 4476"/>
                        <a:gd name="connsiteX26" fmla="*/ 5882 w 8358"/>
                        <a:gd name="connsiteY26" fmla="*/ 2000 h 4476"/>
                        <a:gd name="connsiteX27" fmla="*/ 5786 w 8358"/>
                        <a:gd name="connsiteY27" fmla="*/ 1905 h 4476"/>
                        <a:gd name="connsiteX28" fmla="*/ 5691 w 8358"/>
                        <a:gd name="connsiteY28" fmla="*/ 1905 h 4476"/>
                        <a:gd name="connsiteX29" fmla="*/ 5691 w 8358"/>
                        <a:gd name="connsiteY29" fmla="*/ 1905 h 4476"/>
                        <a:gd name="connsiteX30" fmla="*/ 4929 w 8358"/>
                        <a:gd name="connsiteY30" fmla="*/ 2191 h 4476"/>
                        <a:gd name="connsiteX31" fmla="*/ 4548 w 8358"/>
                        <a:gd name="connsiteY31" fmla="*/ 2096 h 4476"/>
                        <a:gd name="connsiteX32" fmla="*/ 4358 w 8358"/>
                        <a:gd name="connsiteY32" fmla="*/ 1905 h 4476"/>
                        <a:gd name="connsiteX33" fmla="*/ 4072 w 8358"/>
                        <a:gd name="connsiteY33" fmla="*/ 1619 h 4476"/>
                        <a:gd name="connsiteX34" fmla="*/ 3881 w 8358"/>
                        <a:gd name="connsiteY34" fmla="*/ 1429 h 4476"/>
                        <a:gd name="connsiteX35" fmla="*/ 3500 w 8358"/>
                        <a:gd name="connsiteY35" fmla="*/ 1143 h 4476"/>
                        <a:gd name="connsiteX36" fmla="*/ 3024 w 8358"/>
                        <a:gd name="connsiteY36" fmla="*/ 762 h 4476"/>
                        <a:gd name="connsiteX37" fmla="*/ 3500 w 8358"/>
                        <a:gd name="connsiteY37" fmla="*/ 381 h 4476"/>
                        <a:gd name="connsiteX38" fmla="*/ 3500 w 8358"/>
                        <a:gd name="connsiteY38" fmla="*/ 1048 h 4476"/>
                        <a:gd name="connsiteX39" fmla="*/ 3500 w 8358"/>
                        <a:gd name="connsiteY39" fmla="*/ 1524 h 4476"/>
                        <a:gd name="connsiteX40" fmla="*/ 3215 w 8358"/>
                        <a:gd name="connsiteY40" fmla="*/ 1905 h 4476"/>
                        <a:gd name="connsiteX41" fmla="*/ 3119 w 8358"/>
                        <a:gd name="connsiteY41" fmla="*/ 1905 h 4476"/>
                        <a:gd name="connsiteX42" fmla="*/ 3119 w 8358"/>
                        <a:gd name="connsiteY42" fmla="*/ 1905 h 4476"/>
                        <a:gd name="connsiteX43" fmla="*/ 3119 w 8358"/>
                        <a:gd name="connsiteY43" fmla="*/ 1905 h 4476"/>
                        <a:gd name="connsiteX44" fmla="*/ 357 w 8358"/>
                        <a:gd name="connsiteY44" fmla="*/ 857 h 4476"/>
                        <a:gd name="connsiteX45" fmla="*/ 643 w 8358"/>
                        <a:gd name="connsiteY45" fmla="*/ 476 h 4476"/>
                        <a:gd name="connsiteX46" fmla="*/ 3405 w 8358"/>
                        <a:gd name="connsiteY46" fmla="*/ 4477 h 447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</a:cxnLst>
                      <a:rect l="l" t="t" r="r" b="b"/>
                      <a:pathLst>
                        <a:path w="8358" h="4476">
                          <a:moveTo>
                            <a:pt x="3405" y="4477"/>
                          </a:moveTo>
                          <a:cubicBezTo>
                            <a:pt x="2357" y="3143"/>
                            <a:pt x="1214" y="2096"/>
                            <a:pt x="71" y="857"/>
                          </a:cubicBezTo>
                          <a:cubicBezTo>
                            <a:pt x="-24" y="762"/>
                            <a:pt x="-24" y="572"/>
                            <a:pt x="71" y="476"/>
                          </a:cubicBezTo>
                          <a:cubicBezTo>
                            <a:pt x="167" y="381"/>
                            <a:pt x="262" y="381"/>
                            <a:pt x="357" y="476"/>
                          </a:cubicBezTo>
                          <a:lnTo>
                            <a:pt x="357" y="476"/>
                          </a:lnTo>
                          <a:cubicBezTo>
                            <a:pt x="1214" y="857"/>
                            <a:pt x="2072" y="1238"/>
                            <a:pt x="2929" y="1143"/>
                          </a:cubicBezTo>
                          <a:lnTo>
                            <a:pt x="2929" y="1143"/>
                          </a:lnTo>
                          <a:lnTo>
                            <a:pt x="2453" y="1524"/>
                          </a:lnTo>
                          <a:cubicBezTo>
                            <a:pt x="2453" y="1238"/>
                            <a:pt x="2548" y="1048"/>
                            <a:pt x="2548" y="857"/>
                          </a:cubicBezTo>
                          <a:cubicBezTo>
                            <a:pt x="2548" y="667"/>
                            <a:pt x="2643" y="572"/>
                            <a:pt x="2643" y="381"/>
                          </a:cubicBezTo>
                          <a:lnTo>
                            <a:pt x="2643" y="286"/>
                          </a:lnTo>
                          <a:cubicBezTo>
                            <a:pt x="2643" y="95"/>
                            <a:pt x="2738" y="0"/>
                            <a:pt x="2929" y="0"/>
                          </a:cubicBezTo>
                          <a:cubicBezTo>
                            <a:pt x="3024" y="0"/>
                            <a:pt x="3024" y="0"/>
                            <a:pt x="3119" y="0"/>
                          </a:cubicBezTo>
                          <a:cubicBezTo>
                            <a:pt x="3596" y="190"/>
                            <a:pt x="3691" y="476"/>
                            <a:pt x="3881" y="667"/>
                          </a:cubicBezTo>
                          <a:cubicBezTo>
                            <a:pt x="3977" y="762"/>
                            <a:pt x="4072" y="857"/>
                            <a:pt x="4072" y="857"/>
                          </a:cubicBezTo>
                          <a:cubicBezTo>
                            <a:pt x="4358" y="953"/>
                            <a:pt x="4358" y="1143"/>
                            <a:pt x="4453" y="1238"/>
                          </a:cubicBezTo>
                          <a:cubicBezTo>
                            <a:pt x="4643" y="1429"/>
                            <a:pt x="4834" y="1715"/>
                            <a:pt x="4834" y="1619"/>
                          </a:cubicBezTo>
                          <a:cubicBezTo>
                            <a:pt x="5024" y="1619"/>
                            <a:pt x="5215" y="1524"/>
                            <a:pt x="5596" y="1429"/>
                          </a:cubicBezTo>
                          <a:cubicBezTo>
                            <a:pt x="5596" y="1429"/>
                            <a:pt x="5786" y="1429"/>
                            <a:pt x="5786" y="1429"/>
                          </a:cubicBezTo>
                          <a:lnTo>
                            <a:pt x="5882" y="1524"/>
                          </a:lnTo>
                          <a:lnTo>
                            <a:pt x="6072" y="1619"/>
                          </a:lnTo>
                          <a:lnTo>
                            <a:pt x="6358" y="1905"/>
                          </a:lnTo>
                          <a:lnTo>
                            <a:pt x="6929" y="2477"/>
                          </a:lnTo>
                          <a:cubicBezTo>
                            <a:pt x="7310" y="2858"/>
                            <a:pt x="7787" y="3143"/>
                            <a:pt x="8358" y="3239"/>
                          </a:cubicBezTo>
                          <a:cubicBezTo>
                            <a:pt x="7787" y="3239"/>
                            <a:pt x="7310" y="2953"/>
                            <a:pt x="6834" y="2667"/>
                          </a:cubicBezTo>
                          <a:lnTo>
                            <a:pt x="6167" y="2191"/>
                          </a:lnTo>
                          <a:lnTo>
                            <a:pt x="5882" y="2000"/>
                          </a:lnTo>
                          <a:lnTo>
                            <a:pt x="5786" y="1905"/>
                          </a:lnTo>
                          <a:lnTo>
                            <a:pt x="5691" y="1905"/>
                          </a:lnTo>
                          <a:cubicBezTo>
                            <a:pt x="5691" y="1905"/>
                            <a:pt x="5786" y="1905"/>
                            <a:pt x="5691" y="1905"/>
                          </a:cubicBezTo>
                          <a:cubicBezTo>
                            <a:pt x="5501" y="2000"/>
                            <a:pt x="5310" y="2191"/>
                            <a:pt x="4929" y="2191"/>
                          </a:cubicBezTo>
                          <a:cubicBezTo>
                            <a:pt x="4834" y="2191"/>
                            <a:pt x="4739" y="2191"/>
                            <a:pt x="4548" y="2096"/>
                          </a:cubicBezTo>
                          <a:cubicBezTo>
                            <a:pt x="4453" y="2000"/>
                            <a:pt x="4358" y="2000"/>
                            <a:pt x="4358" y="1905"/>
                          </a:cubicBezTo>
                          <a:lnTo>
                            <a:pt x="4072" y="1619"/>
                          </a:lnTo>
                          <a:cubicBezTo>
                            <a:pt x="3977" y="1524"/>
                            <a:pt x="3881" y="1429"/>
                            <a:pt x="3881" y="1429"/>
                          </a:cubicBezTo>
                          <a:cubicBezTo>
                            <a:pt x="3691" y="1334"/>
                            <a:pt x="3596" y="1238"/>
                            <a:pt x="3500" y="1143"/>
                          </a:cubicBezTo>
                          <a:cubicBezTo>
                            <a:pt x="3310" y="953"/>
                            <a:pt x="3119" y="762"/>
                            <a:pt x="3024" y="762"/>
                          </a:cubicBezTo>
                          <a:lnTo>
                            <a:pt x="3500" y="381"/>
                          </a:lnTo>
                          <a:cubicBezTo>
                            <a:pt x="3596" y="667"/>
                            <a:pt x="3500" y="857"/>
                            <a:pt x="3500" y="1048"/>
                          </a:cubicBezTo>
                          <a:cubicBezTo>
                            <a:pt x="3500" y="1238"/>
                            <a:pt x="3405" y="1429"/>
                            <a:pt x="3500" y="1524"/>
                          </a:cubicBezTo>
                          <a:cubicBezTo>
                            <a:pt x="3500" y="1715"/>
                            <a:pt x="3405" y="1905"/>
                            <a:pt x="3215" y="1905"/>
                          </a:cubicBezTo>
                          <a:cubicBezTo>
                            <a:pt x="3215" y="1905"/>
                            <a:pt x="3119" y="1905"/>
                            <a:pt x="3119" y="1905"/>
                          </a:cubicBezTo>
                          <a:lnTo>
                            <a:pt x="3119" y="1905"/>
                          </a:lnTo>
                          <a:lnTo>
                            <a:pt x="3119" y="1905"/>
                          </a:lnTo>
                          <a:cubicBezTo>
                            <a:pt x="2072" y="1810"/>
                            <a:pt x="1119" y="1334"/>
                            <a:pt x="357" y="857"/>
                          </a:cubicBezTo>
                          <a:lnTo>
                            <a:pt x="643" y="476"/>
                          </a:lnTo>
                          <a:cubicBezTo>
                            <a:pt x="1500" y="1810"/>
                            <a:pt x="2548" y="3048"/>
                            <a:pt x="3405" y="4477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584" name="Freeform: Shape 583">
                      <a:extLst>
                        <a:ext uri="{FF2B5EF4-FFF2-40B4-BE49-F238E27FC236}">
                          <a16:creationId xmlns:a16="http://schemas.microsoft.com/office/drawing/2014/main" id="{61DCE3D5-F8EC-47C2-B52F-C1C19131750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68322" y="3154775"/>
                      <a:ext cx="3661" cy="2801"/>
                    </a:xfrm>
                    <a:custGeom>
                      <a:avLst/>
                      <a:gdLst>
                        <a:gd name="connsiteX0" fmla="*/ 3662 w 3661"/>
                        <a:gd name="connsiteY0" fmla="*/ 0 h 2801"/>
                        <a:gd name="connsiteX1" fmla="*/ 2328 w 3661"/>
                        <a:gd name="connsiteY1" fmla="*/ 1714 h 2801"/>
                        <a:gd name="connsiteX2" fmla="*/ 519 w 3661"/>
                        <a:gd name="connsiteY2" fmla="*/ 2762 h 2801"/>
                        <a:gd name="connsiteX3" fmla="*/ 519 w 3661"/>
                        <a:gd name="connsiteY3" fmla="*/ 2762 h 2801"/>
                        <a:gd name="connsiteX4" fmla="*/ 42 w 3661"/>
                        <a:gd name="connsiteY4" fmla="*/ 2667 h 2801"/>
                        <a:gd name="connsiteX5" fmla="*/ 42 w 3661"/>
                        <a:gd name="connsiteY5" fmla="*/ 2476 h 2801"/>
                        <a:gd name="connsiteX6" fmla="*/ 519 w 3661"/>
                        <a:gd name="connsiteY6" fmla="*/ 1524 h 2801"/>
                        <a:gd name="connsiteX7" fmla="*/ 1376 w 3661"/>
                        <a:gd name="connsiteY7" fmla="*/ 857 h 2801"/>
                        <a:gd name="connsiteX8" fmla="*/ 804 w 3661"/>
                        <a:gd name="connsiteY8" fmla="*/ 2572 h 2801"/>
                        <a:gd name="connsiteX9" fmla="*/ 42 w 3661"/>
                        <a:gd name="connsiteY9" fmla="*/ 2191 h 2801"/>
                        <a:gd name="connsiteX10" fmla="*/ 3662 w 3661"/>
                        <a:gd name="connsiteY10" fmla="*/ 0 h 280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3661" h="2801">
                          <a:moveTo>
                            <a:pt x="3662" y="0"/>
                          </a:moveTo>
                          <a:cubicBezTo>
                            <a:pt x="3471" y="667"/>
                            <a:pt x="2900" y="1238"/>
                            <a:pt x="2328" y="1714"/>
                          </a:cubicBezTo>
                          <a:cubicBezTo>
                            <a:pt x="1757" y="2191"/>
                            <a:pt x="1090" y="2476"/>
                            <a:pt x="519" y="2762"/>
                          </a:cubicBezTo>
                          <a:lnTo>
                            <a:pt x="519" y="2762"/>
                          </a:lnTo>
                          <a:cubicBezTo>
                            <a:pt x="328" y="2858"/>
                            <a:pt x="138" y="2762"/>
                            <a:pt x="42" y="2667"/>
                          </a:cubicBezTo>
                          <a:cubicBezTo>
                            <a:pt x="42" y="2572"/>
                            <a:pt x="-53" y="2476"/>
                            <a:pt x="42" y="2476"/>
                          </a:cubicBezTo>
                          <a:cubicBezTo>
                            <a:pt x="138" y="2095"/>
                            <a:pt x="328" y="1810"/>
                            <a:pt x="519" y="1524"/>
                          </a:cubicBezTo>
                          <a:cubicBezTo>
                            <a:pt x="709" y="1238"/>
                            <a:pt x="995" y="1048"/>
                            <a:pt x="1376" y="857"/>
                          </a:cubicBezTo>
                          <a:cubicBezTo>
                            <a:pt x="995" y="1429"/>
                            <a:pt x="804" y="2000"/>
                            <a:pt x="804" y="2572"/>
                          </a:cubicBezTo>
                          <a:lnTo>
                            <a:pt x="42" y="2191"/>
                          </a:lnTo>
                          <a:cubicBezTo>
                            <a:pt x="1281" y="1238"/>
                            <a:pt x="2519" y="857"/>
                            <a:pt x="3662" y="0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585" name="Freeform: Shape 584">
                      <a:extLst>
                        <a:ext uri="{FF2B5EF4-FFF2-40B4-BE49-F238E27FC236}">
                          <a16:creationId xmlns:a16="http://schemas.microsoft.com/office/drawing/2014/main" id="{C6025987-B1A5-4AEE-BE6F-E27D42FE409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71470" y="3152108"/>
                      <a:ext cx="2133" cy="3048"/>
                    </a:xfrm>
                    <a:custGeom>
                      <a:avLst/>
                      <a:gdLst>
                        <a:gd name="connsiteX0" fmla="*/ 2133 w 2133"/>
                        <a:gd name="connsiteY0" fmla="*/ 3048 h 3048"/>
                        <a:gd name="connsiteX1" fmla="*/ 990 w 2133"/>
                        <a:gd name="connsiteY1" fmla="*/ 2762 h 3048"/>
                        <a:gd name="connsiteX2" fmla="*/ 133 w 2133"/>
                        <a:gd name="connsiteY2" fmla="*/ 1905 h 3048"/>
                        <a:gd name="connsiteX3" fmla="*/ 228 w 2133"/>
                        <a:gd name="connsiteY3" fmla="*/ 667 h 3048"/>
                        <a:gd name="connsiteX4" fmla="*/ 1181 w 2133"/>
                        <a:gd name="connsiteY4" fmla="*/ 0 h 3048"/>
                        <a:gd name="connsiteX5" fmla="*/ 704 w 2133"/>
                        <a:gd name="connsiteY5" fmla="*/ 953 h 3048"/>
                        <a:gd name="connsiteX6" fmla="*/ 800 w 2133"/>
                        <a:gd name="connsiteY6" fmla="*/ 1619 h 3048"/>
                        <a:gd name="connsiteX7" fmla="*/ 2133 w 2133"/>
                        <a:gd name="connsiteY7" fmla="*/ 3048 h 304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2133" h="3048">
                          <a:moveTo>
                            <a:pt x="2133" y="3048"/>
                          </a:moveTo>
                          <a:cubicBezTo>
                            <a:pt x="1752" y="3048"/>
                            <a:pt x="1371" y="2953"/>
                            <a:pt x="990" y="2762"/>
                          </a:cubicBezTo>
                          <a:cubicBezTo>
                            <a:pt x="609" y="2572"/>
                            <a:pt x="323" y="2286"/>
                            <a:pt x="133" y="1905"/>
                          </a:cubicBezTo>
                          <a:cubicBezTo>
                            <a:pt x="-58" y="1524"/>
                            <a:pt x="-58" y="953"/>
                            <a:pt x="228" y="667"/>
                          </a:cubicBezTo>
                          <a:cubicBezTo>
                            <a:pt x="419" y="286"/>
                            <a:pt x="800" y="95"/>
                            <a:pt x="1181" y="0"/>
                          </a:cubicBezTo>
                          <a:cubicBezTo>
                            <a:pt x="895" y="381"/>
                            <a:pt x="800" y="667"/>
                            <a:pt x="704" y="953"/>
                          </a:cubicBezTo>
                          <a:cubicBezTo>
                            <a:pt x="704" y="1238"/>
                            <a:pt x="704" y="1429"/>
                            <a:pt x="800" y="1619"/>
                          </a:cubicBezTo>
                          <a:cubicBezTo>
                            <a:pt x="1085" y="2096"/>
                            <a:pt x="1562" y="2477"/>
                            <a:pt x="2133" y="3048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586" name="Freeform: Shape 585">
                      <a:extLst>
                        <a:ext uri="{FF2B5EF4-FFF2-40B4-BE49-F238E27FC236}">
                          <a16:creationId xmlns:a16="http://schemas.microsoft.com/office/drawing/2014/main" id="{7AF042D5-3E79-4021-A809-25A2B779FDF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72936" y="3153727"/>
                      <a:ext cx="761" cy="797"/>
                    </a:xfrm>
                    <a:custGeom>
                      <a:avLst/>
                      <a:gdLst>
                        <a:gd name="connsiteX0" fmla="*/ 0 w 761"/>
                        <a:gd name="connsiteY0" fmla="*/ 476 h 797"/>
                        <a:gd name="connsiteX1" fmla="*/ 286 w 761"/>
                        <a:gd name="connsiteY1" fmla="*/ 0 h 797"/>
                        <a:gd name="connsiteX2" fmla="*/ 762 w 761"/>
                        <a:gd name="connsiteY2" fmla="*/ 286 h 797"/>
                        <a:gd name="connsiteX3" fmla="*/ 476 w 761"/>
                        <a:gd name="connsiteY3" fmla="*/ 762 h 797"/>
                        <a:gd name="connsiteX4" fmla="*/ 0 w 761"/>
                        <a:gd name="connsiteY4" fmla="*/ 476 h 79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761" h="797">
                          <a:moveTo>
                            <a:pt x="0" y="476"/>
                          </a:moveTo>
                          <a:cubicBezTo>
                            <a:pt x="95" y="190"/>
                            <a:pt x="190" y="95"/>
                            <a:pt x="286" y="0"/>
                          </a:cubicBezTo>
                          <a:cubicBezTo>
                            <a:pt x="381" y="0"/>
                            <a:pt x="476" y="0"/>
                            <a:pt x="762" y="286"/>
                          </a:cubicBezTo>
                          <a:cubicBezTo>
                            <a:pt x="762" y="667"/>
                            <a:pt x="667" y="762"/>
                            <a:pt x="476" y="762"/>
                          </a:cubicBezTo>
                          <a:cubicBezTo>
                            <a:pt x="381" y="857"/>
                            <a:pt x="190" y="762"/>
                            <a:pt x="0" y="476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587" name="Freeform: Shape 586">
                      <a:extLst>
                        <a:ext uri="{FF2B5EF4-FFF2-40B4-BE49-F238E27FC236}">
                          <a16:creationId xmlns:a16="http://schemas.microsoft.com/office/drawing/2014/main" id="{9CD08CCA-39FA-496E-B71E-5BAFFE4BEDF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65983" y="3153632"/>
                      <a:ext cx="3047" cy="761"/>
                    </a:xfrm>
                    <a:custGeom>
                      <a:avLst/>
                      <a:gdLst>
                        <a:gd name="connsiteX0" fmla="*/ 0 w 3047"/>
                        <a:gd name="connsiteY0" fmla="*/ 381 h 761"/>
                        <a:gd name="connsiteX1" fmla="*/ 1524 w 3047"/>
                        <a:gd name="connsiteY1" fmla="*/ 0 h 761"/>
                        <a:gd name="connsiteX2" fmla="*/ 3048 w 3047"/>
                        <a:gd name="connsiteY2" fmla="*/ 381 h 761"/>
                        <a:gd name="connsiteX3" fmla="*/ 1524 w 3047"/>
                        <a:gd name="connsiteY3" fmla="*/ 762 h 761"/>
                        <a:gd name="connsiteX4" fmla="*/ 0 w 3047"/>
                        <a:gd name="connsiteY4" fmla="*/ 381 h 76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3047" h="761">
                          <a:moveTo>
                            <a:pt x="0" y="381"/>
                          </a:moveTo>
                          <a:cubicBezTo>
                            <a:pt x="476" y="95"/>
                            <a:pt x="953" y="0"/>
                            <a:pt x="1524" y="0"/>
                          </a:cubicBezTo>
                          <a:cubicBezTo>
                            <a:pt x="2000" y="0"/>
                            <a:pt x="2477" y="95"/>
                            <a:pt x="3048" y="381"/>
                          </a:cubicBezTo>
                          <a:cubicBezTo>
                            <a:pt x="2572" y="667"/>
                            <a:pt x="2096" y="762"/>
                            <a:pt x="1524" y="762"/>
                          </a:cubicBezTo>
                          <a:cubicBezTo>
                            <a:pt x="1048" y="762"/>
                            <a:pt x="476" y="667"/>
                            <a:pt x="0" y="381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588" name="Freeform: Shape 587">
                      <a:extLst>
                        <a:ext uri="{FF2B5EF4-FFF2-40B4-BE49-F238E27FC236}">
                          <a16:creationId xmlns:a16="http://schemas.microsoft.com/office/drawing/2014/main" id="{0C2FABFF-B91F-4238-A02D-87167431101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59410" y="3153975"/>
                      <a:ext cx="4571" cy="870"/>
                    </a:xfrm>
                    <a:custGeom>
                      <a:avLst/>
                      <a:gdLst>
                        <a:gd name="connsiteX0" fmla="*/ 0 w 4571"/>
                        <a:gd name="connsiteY0" fmla="*/ 799 h 870"/>
                        <a:gd name="connsiteX1" fmla="*/ 2191 w 4571"/>
                        <a:gd name="connsiteY1" fmla="*/ 37 h 870"/>
                        <a:gd name="connsiteX2" fmla="*/ 4572 w 4571"/>
                        <a:gd name="connsiteY2" fmla="*/ 228 h 870"/>
                        <a:gd name="connsiteX3" fmla="*/ 2286 w 4571"/>
                        <a:gd name="connsiteY3" fmla="*/ 799 h 870"/>
                        <a:gd name="connsiteX4" fmla="*/ 0 w 4571"/>
                        <a:gd name="connsiteY4" fmla="*/ 799 h 87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4571" h="870">
                          <a:moveTo>
                            <a:pt x="0" y="799"/>
                          </a:moveTo>
                          <a:cubicBezTo>
                            <a:pt x="667" y="323"/>
                            <a:pt x="1429" y="133"/>
                            <a:pt x="2191" y="37"/>
                          </a:cubicBezTo>
                          <a:cubicBezTo>
                            <a:pt x="2953" y="-58"/>
                            <a:pt x="3715" y="37"/>
                            <a:pt x="4572" y="228"/>
                          </a:cubicBezTo>
                          <a:cubicBezTo>
                            <a:pt x="3810" y="609"/>
                            <a:pt x="3048" y="704"/>
                            <a:pt x="2286" y="799"/>
                          </a:cubicBezTo>
                          <a:cubicBezTo>
                            <a:pt x="1619" y="895"/>
                            <a:pt x="857" y="895"/>
                            <a:pt x="0" y="799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563" name="Graphic 1">
                    <a:extLst>
                      <a:ext uri="{FF2B5EF4-FFF2-40B4-BE49-F238E27FC236}">
                        <a16:creationId xmlns:a16="http://schemas.microsoft.com/office/drawing/2014/main" id="{4E86E334-1F67-47D2-A2D5-FA44BF667E06}"/>
                      </a:ext>
                    </a:extLst>
                  </p:cNvPr>
                  <p:cNvGrpSpPr/>
                  <p:nvPr/>
                </p:nvGrpSpPr>
                <p:grpSpPr>
                  <a:xfrm>
                    <a:off x="5905975" y="3138117"/>
                    <a:ext cx="18097" cy="3726"/>
                    <a:chOff x="5905975" y="3138117"/>
                    <a:chExt cx="18097" cy="3726"/>
                  </a:xfrm>
                  <a:solidFill>
                    <a:srgbClr val="1D120C"/>
                  </a:solidFill>
                </p:grpSpPr>
                <p:sp>
                  <p:nvSpPr>
                    <p:cNvPr id="578" name="Freeform: Shape 577">
                      <a:extLst>
                        <a:ext uri="{FF2B5EF4-FFF2-40B4-BE49-F238E27FC236}">
                          <a16:creationId xmlns:a16="http://schemas.microsoft.com/office/drawing/2014/main" id="{1FA0AE13-EDAB-4D8A-A5C1-1FE91C3530A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05975" y="3138117"/>
                      <a:ext cx="12668" cy="2160"/>
                    </a:xfrm>
                    <a:custGeom>
                      <a:avLst/>
                      <a:gdLst>
                        <a:gd name="connsiteX0" fmla="*/ 0 w 12668"/>
                        <a:gd name="connsiteY0" fmla="*/ 2084 h 2160"/>
                        <a:gd name="connsiteX1" fmla="*/ 6191 w 12668"/>
                        <a:gd name="connsiteY1" fmla="*/ 370 h 2160"/>
                        <a:gd name="connsiteX2" fmla="*/ 12668 w 12668"/>
                        <a:gd name="connsiteY2" fmla="*/ 560 h 2160"/>
                        <a:gd name="connsiteX3" fmla="*/ 6286 w 12668"/>
                        <a:gd name="connsiteY3" fmla="*/ 1132 h 2160"/>
                        <a:gd name="connsiteX4" fmla="*/ 3239 w 12668"/>
                        <a:gd name="connsiteY4" fmla="*/ 1799 h 2160"/>
                        <a:gd name="connsiteX5" fmla="*/ 0 w 12668"/>
                        <a:gd name="connsiteY5" fmla="*/ 2084 h 216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2668" h="2160">
                          <a:moveTo>
                            <a:pt x="0" y="2084"/>
                          </a:moveTo>
                          <a:cubicBezTo>
                            <a:pt x="2191" y="1799"/>
                            <a:pt x="4001" y="751"/>
                            <a:pt x="6191" y="370"/>
                          </a:cubicBezTo>
                          <a:cubicBezTo>
                            <a:pt x="8287" y="-11"/>
                            <a:pt x="10668" y="-297"/>
                            <a:pt x="12668" y="560"/>
                          </a:cubicBezTo>
                          <a:cubicBezTo>
                            <a:pt x="10478" y="370"/>
                            <a:pt x="8477" y="751"/>
                            <a:pt x="6286" y="1132"/>
                          </a:cubicBezTo>
                          <a:cubicBezTo>
                            <a:pt x="5334" y="1322"/>
                            <a:pt x="4286" y="1608"/>
                            <a:pt x="3239" y="1799"/>
                          </a:cubicBezTo>
                          <a:cubicBezTo>
                            <a:pt x="2191" y="2084"/>
                            <a:pt x="1048" y="2275"/>
                            <a:pt x="0" y="2084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579" name="Freeform: Shape 578">
                      <a:extLst>
                        <a:ext uri="{FF2B5EF4-FFF2-40B4-BE49-F238E27FC236}">
                          <a16:creationId xmlns:a16="http://schemas.microsoft.com/office/drawing/2014/main" id="{0EE3417A-8DD8-4E2E-B424-5530CC4ABBF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08547" y="3139821"/>
                      <a:ext cx="9143" cy="2023"/>
                    </a:xfrm>
                    <a:custGeom>
                      <a:avLst/>
                      <a:gdLst>
                        <a:gd name="connsiteX0" fmla="*/ 0 w 9143"/>
                        <a:gd name="connsiteY0" fmla="*/ 0 h 2023"/>
                        <a:gd name="connsiteX1" fmla="*/ 2096 w 9143"/>
                        <a:gd name="connsiteY1" fmla="*/ 952 h 2023"/>
                        <a:gd name="connsiteX2" fmla="*/ 4381 w 9143"/>
                        <a:gd name="connsiteY2" fmla="*/ 1238 h 2023"/>
                        <a:gd name="connsiteX3" fmla="*/ 9144 w 9143"/>
                        <a:gd name="connsiteY3" fmla="*/ 1333 h 2023"/>
                        <a:gd name="connsiteX4" fmla="*/ 4286 w 9143"/>
                        <a:gd name="connsiteY4" fmla="*/ 2000 h 2023"/>
                        <a:gd name="connsiteX5" fmla="*/ 1810 w 9143"/>
                        <a:gd name="connsiteY5" fmla="*/ 1524 h 2023"/>
                        <a:gd name="connsiteX6" fmla="*/ 0 w 9143"/>
                        <a:gd name="connsiteY6" fmla="*/ 0 h 202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9143" h="2023">
                          <a:moveTo>
                            <a:pt x="0" y="0"/>
                          </a:moveTo>
                          <a:cubicBezTo>
                            <a:pt x="667" y="476"/>
                            <a:pt x="1333" y="762"/>
                            <a:pt x="2096" y="952"/>
                          </a:cubicBezTo>
                          <a:cubicBezTo>
                            <a:pt x="2857" y="1143"/>
                            <a:pt x="3620" y="1238"/>
                            <a:pt x="4381" y="1238"/>
                          </a:cubicBezTo>
                          <a:cubicBezTo>
                            <a:pt x="5905" y="1333"/>
                            <a:pt x="7525" y="1238"/>
                            <a:pt x="9144" y="1333"/>
                          </a:cubicBezTo>
                          <a:cubicBezTo>
                            <a:pt x="7620" y="1905"/>
                            <a:pt x="5905" y="2095"/>
                            <a:pt x="4286" y="2000"/>
                          </a:cubicBezTo>
                          <a:cubicBezTo>
                            <a:pt x="3429" y="1905"/>
                            <a:pt x="2572" y="1810"/>
                            <a:pt x="1810" y="1524"/>
                          </a:cubicBezTo>
                          <a:cubicBezTo>
                            <a:pt x="1143" y="1238"/>
                            <a:pt x="381" y="762"/>
                            <a:pt x="0" y="0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580" name="Freeform: Shape 579">
                      <a:extLst>
                        <a:ext uri="{FF2B5EF4-FFF2-40B4-BE49-F238E27FC236}">
                          <a16:creationId xmlns:a16="http://schemas.microsoft.com/office/drawing/2014/main" id="{59EB12C0-68B2-4B76-90EF-9D9CF1F264D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13701" y="3138487"/>
                      <a:ext cx="3323" cy="2008"/>
                    </a:xfrm>
                    <a:custGeom>
                      <a:avLst/>
                      <a:gdLst>
                        <a:gd name="connsiteX0" fmla="*/ 180 w 3323"/>
                        <a:gd name="connsiteY0" fmla="*/ 190 h 2008"/>
                        <a:gd name="connsiteX1" fmla="*/ 657 w 3323"/>
                        <a:gd name="connsiteY1" fmla="*/ 1143 h 2008"/>
                        <a:gd name="connsiteX2" fmla="*/ 1609 w 3323"/>
                        <a:gd name="connsiteY2" fmla="*/ 1238 h 2008"/>
                        <a:gd name="connsiteX3" fmla="*/ 2562 w 3323"/>
                        <a:gd name="connsiteY3" fmla="*/ 952 h 2008"/>
                        <a:gd name="connsiteX4" fmla="*/ 3324 w 3323"/>
                        <a:gd name="connsiteY4" fmla="*/ 0 h 2008"/>
                        <a:gd name="connsiteX5" fmla="*/ 3038 w 3323"/>
                        <a:gd name="connsiteY5" fmla="*/ 1334 h 2008"/>
                        <a:gd name="connsiteX6" fmla="*/ 1704 w 3323"/>
                        <a:gd name="connsiteY6" fmla="*/ 2000 h 2008"/>
                        <a:gd name="connsiteX7" fmla="*/ 180 w 3323"/>
                        <a:gd name="connsiteY7" fmla="*/ 1619 h 2008"/>
                        <a:gd name="connsiteX8" fmla="*/ 180 w 3323"/>
                        <a:gd name="connsiteY8" fmla="*/ 190 h 200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3323" h="2008">
                          <a:moveTo>
                            <a:pt x="180" y="190"/>
                          </a:moveTo>
                          <a:cubicBezTo>
                            <a:pt x="276" y="571"/>
                            <a:pt x="466" y="1048"/>
                            <a:pt x="657" y="1143"/>
                          </a:cubicBezTo>
                          <a:cubicBezTo>
                            <a:pt x="942" y="1238"/>
                            <a:pt x="1228" y="1238"/>
                            <a:pt x="1609" y="1238"/>
                          </a:cubicBezTo>
                          <a:cubicBezTo>
                            <a:pt x="1990" y="1238"/>
                            <a:pt x="2371" y="1143"/>
                            <a:pt x="2562" y="952"/>
                          </a:cubicBezTo>
                          <a:cubicBezTo>
                            <a:pt x="2847" y="762"/>
                            <a:pt x="3038" y="381"/>
                            <a:pt x="3324" y="0"/>
                          </a:cubicBezTo>
                          <a:cubicBezTo>
                            <a:pt x="3324" y="476"/>
                            <a:pt x="3324" y="857"/>
                            <a:pt x="3038" y="1334"/>
                          </a:cubicBezTo>
                          <a:cubicBezTo>
                            <a:pt x="2752" y="1810"/>
                            <a:pt x="2085" y="2000"/>
                            <a:pt x="1704" y="2000"/>
                          </a:cubicBezTo>
                          <a:cubicBezTo>
                            <a:pt x="1228" y="2000"/>
                            <a:pt x="657" y="2096"/>
                            <a:pt x="180" y="1619"/>
                          </a:cubicBezTo>
                          <a:cubicBezTo>
                            <a:pt x="-105" y="1143"/>
                            <a:pt x="-10" y="571"/>
                            <a:pt x="180" y="190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581" name="Freeform: Shape 580">
                      <a:extLst>
                        <a:ext uri="{FF2B5EF4-FFF2-40B4-BE49-F238E27FC236}">
                          <a16:creationId xmlns:a16="http://schemas.microsoft.com/office/drawing/2014/main" id="{BA4F0212-9838-430A-B57E-B33686D2B9D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18472" y="3138582"/>
                      <a:ext cx="5601" cy="2914"/>
                    </a:xfrm>
                    <a:custGeom>
                      <a:avLst/>
                      <a:gdLst>
                        <a:gd name="connsiteX0" fmla="*/ 77 w 5601"/>
                        <a:gd name="connsiteY0" fmla="*/ 0 h 2914"/>
                        <a:gd name="connsiteX1" fmla="*/ 934 w 5601"/>
                        <a:gd name="connsiteY1" fmla="*/ 1429 h 2914"/>
                        <a:gd name="connsiteX2" fmla="*/ 2077 w 5601"/>
                        <a:gd name="connsiteY2" fmla="*/ 2000 h 2914"/>
                        <a:gd name="connsiteX3" fmla="*/ 3887 w 5601"/>
                        <a:gd name="connsiteY3" fmla="*/ 2286 h 2914"/>
                        <a:gd name="connsiteX4" fmla="*/ 5601 w 5601"/>
                        <a:gd name="connsiteY4" fmla="*/ 2667 h 2914"/>
                        <a:gd name="connsiteX5" fmla="*/ 3791 w 5601"/>
                        <a:gd name="connsiteY5" fmla="*/ 2857 h 2914"/>
                        <a:gd name="connsiteX6" fmla="*/ 2077 w 5601"/>
                        <a:gd name="connsiteY6" fmla="*/ 2762 h 2914"/>
                        <a:gd name="connsiteX7" fmla="*/ 1029 w 5601"/>
                        <a:gd name="connsiteY7" fmla="*/ 2477 h 2914"/>
                        <a:gd name="connsiteX8" fmla="*/ 362 w 5601"/>
                        <a:gd name="connsiteY8" fmla="*/ 1715 h 2914"/>
                        <a:gd name="connsiteX9" fmla="*/ 77 w 5601"/>
                        <a:gd name="connsiteY9" fmla="*/ 0 h 291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5601" h="2914">
                          <a:moveTo>
                            <a:pt x="77" y="0"/>
                          </a:moveTo>
                          <a:cubicBezTo>
                            <a:pt x="172" y="571"/>
                            <a:pt x="553" y="1048"/>
                            <a:pt x="934" y="1429"/>
                          </a:cubicBezTo>
                          <a:cubicBezTo>
                            <a:pt x="1315" y="1810"/>
                            <a:pt x="1505" y="2000"/>
                            <a:pt x="2077" y="2000"/>
                          </a:cubicBezTo>
                          <a:cubicBezTo>
                            <a:pt x="2648" y="2000"/>
                            <a:pt x="3315" y="2096"/>
                            <a:pt x="3887" y="2286"/>
                          </a:cubicBezTo>
                          <a:cubicBezTo>
                            <a:pt x="4458" y="2477"/>
                            <a:pt x="5030" y="2572"/>
                            <a:pt x="5601" y="2667"/>
                          </a:cubicBezTo>
                          <a:cubicBezTo>
                            <a:pt x="5030" y="2953"/>
                            <a:pt x="4363" y="2953"/>
                            <a:pt x="3791" y="2857"/>
                          </a:cubicBezTo>
                          <a:cubicBezTo>
                            <a:pt x="3220" y="2857"/>
                            <a:pt x="2648" y="2762"/>
                            <a:pt x="2077" y="2762"/>
                          </a:cubicBezTo>
                          <a:cubicBezTo>
                            <a:pt x="1791" y="2762"/>
                            <a:pt x="1410" y="2667"/>
                            <a:pt x="1029" y="2477"/>
                          </a:cubicBezTo>
                          <a:cubicBezTo>
                            <a:pt x="743" y="2286"/>
                            <a:pt x="458" y="2000"/>
                            <a:pt x="362" y="1715"/>
                          </a:cubicBezTo>
                          <a:cubicBezTo>
                            <a:pt x="77" y="1238"/>
                            <a:pt x="-114" y="571"/>
                            <a:pt x="77" y="0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564" name="Graphic 1">
                    <a:extLst>
                      <a:ext uri="{FF2B5EF4-FFF2-40B4-BE49-F238E27FC236}">
                        <a16:creationId xmlns:a16="http://schemas.microsoft.com/office/drawing/2014/main" id="{C77D413A-09A2-4422-9988-7EEF01349F79}"/>
                      </a:ext>
                    </a:extLst>
                  </p:cNvPr>
                  <p:cNvGrpSpPr/>
                  <p:nvPr/>
                </p:nvGrpSpPr>
                <p:grpSpPr>
                  <a:xfrm>
                    <a:off x="5961958" y="3122089"/>
                    <a:ext cx="16597" cy="13888"/>
                    <a:chOff x="5961958" y="3122089"/>
                    <a:chExt cx="16597" cy="13888"/>
                  </a:xfrm>
                  <a:solidFill>
                    <a:srgbClr val="1D120C"/>
                  </a:solidFill>
                </p:grpSpPr>
                <p:sp>
                  <p:nvSpPr>
                    <p:cNvPr id="574" name="Freeform: Shape 573">
                      <a:extLst>
                        <a:ext uri="{FF2B5EF4-FFF2-40B4-BE49-F238E27FC236}">
                          <a16:creationId xmlns:a16="http://schemas.microsoft.com/office/drawing/2014/main" id="{3C4C8FB7-864D-4A09-BA98-73DC077D428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64512" y="3125621"/>
                      <a:ext cx="10043" cy="10356"/>
                    </a:xfrm>
                    <a:custGeom>
                      <a:avLst/>
                      <a:gdLst>
                        <a:gd name="connsiteX0" fmla="*/ 9948 w 10043"/>
                        <a:gd name="connsiteY0" fmla="*/ 9532 h 10356"/>
                        <a:gd name="connsiteX1" fmla="*/ 5186 w 10043"/>
                        <a:gd name="connsiteY1" fmla="*/ 9723 h 10356"/>
                        <a:gd name="connsiteX2" fmla="*/ 2805 w 10043"/>
                        <a:gd name="connsiteY2" fmla="*/ 9723 h 10356"/>
                        <a:gd name="connsiteX3" fmla="*/ 709 w 10043"/>
                        <a:gd name="connsiteY3" fmla="*/ 10199 h 10356"/>
                        <a:gd name="connsiteX4" fmla="*/ 423 w 10043"/>
                        <a:gd name="connsiteY4" fmla="*/ 9723 h 10356"/>
                        <a:gd name="connsiteX5" fmla="*/ 2709 w 10043"/>
                        <a:gd name="connsiteY5" fmla="*/ 8199 h 10356"/>
                        <a:gd name="connsiteX6" fmla="*/ 2900 w 10043"/>
                        <a:gd name="connsiteY6" fmla="*/ 8770 h 10356"/>
                        <a:gd name="connsiteX7" fmla="*/ 2328 w 10043"/>
                        <a:gd name="connsiteY7" fmla="*/ 8961 h 10356"/>
                        <a:gd name="connsiteX8" fmla="*/ 1662 w 10043"/>
                        <a:gd name="connsiteY8" fmla="*/ 8961 h 10356"/>
                        <a:gd name="connsiteX9" fmla="*/ 519 w 10043"/>
                        <a:gd name="connsiteY9" fmla="*/ 8104 h 10356"/>
                        <a:gd name="connsiteX10" fmla="*/ 42 w 10043"/>
                        <a:gd name="connsiteY10" fmla="*/ 5913 h 10356"/>
                        <a:gd name="connsiteX11" fmla="*/ 42 w 10043"/>
                        <a:gd name="connsiteY11" fmla="*/ 3722 h 10356"/>
                        <a:gd name="connsiteX12" fmla="*/ 233 w 10043"/>
                        <a:gd name="connsiteY12" fmla="*/ 1531 h 10356"/>
                        <a:gd name="connsiteX13" fmla="*/ 2233 w 10043"/>
                        <a:gd name="connsiteY13" fmla="*/ 7 h 10356"/>
                        <a:gd name="connsiteX14" fmla="*/ 4043 w 10043"/>
                        <a:gd name="connsiteY14" fmla="*/ 1722 h 10356"/>
                        <a:gd name="connsiteX15" fmla="*/ 4233 w 10043"/>
                        <a:gd name="connsiteY15" fmla="*/ 6103 h 10356"/>
                        <a:gd name="connsiteX16" fmla="*/ 3948 w 10043"/>
                        <a:gd name="connsiteY16" fmla="*/ 5818 h 10356"/>
                        <a:gd name="connsiteX17" fmla="*/ 6234 w 10043"/>
                        <a:gd name="connsiteY17" fmla="*/ 4484 h 10356"/>
                        <a:gd name="connsiteX18" fmla="*/ 7567 w 10043"/>
                        <a:gd name="connsiteY18" fmla="*/ 3627 h 10356"/>
                        <a:gd name="connsiteX19" fmla="*/ 9282 w 10043"/>
                        <a:gd name="connsiteY19" fmla="*/ 3913 h 10356"/>
                        <a:gd name="connsiteX20" fmla="*/ 9186 w 10043"/>
                        <a:gd name="connsiteY20" fmla="*/ 4770 h 10356"/>
                        <a:gd name="connsiteX21" fmla="*/ 8805 w 10043"/>
                        <a:gd name="connsiteY21" fmla="*/ 5437 h 10356"/>
                        <a:gd name="connsiteX22" fmla="*/ 8615 w 10043"/>
                        <a:gd name="connsiteY22" fmla="*/ 6675 h 10356"/>
                        <a:gd name="connsiteX23" fmla="*/ 10044 w 10043"/>
                        <a:gd name="connsiteY23" fmla="*/ 9151 h 10356"/>
                        <a:gd name="connsiteX24" fmla="*/ 8424 w 10043"/>
                        <a:gd name="connsiteY24" fmla="*/ 6675 h 10356"/>
                        <a:gd name="connsiteX25" fmla="*/ 8996 w 10043"/>
                        <a:gd name="connsiteY25" fmla="*/ 4008 h 10356"/>
                        <a:gd name="connsiteX26" fmla="*/ 7853 w 10043"/>
                        <a:gd name="connsiteY26" fmla="*/ 3913 h 10356"/>
                        <a:gd name="connsiteX27" fmla="*/ 6710 w 10043"/>
                        <a:gd name="connsiteY27" fmla="*/ 4675 h 10356"/>
                        <a:gd name="connsiteX28" fmla="*/ 5567 w 10043"/>
                        <a:gd name="connsiteY28" fmla="*/ 5627 h 10356"/>
                        <a:gd name="connsiteX29" fmla="*/ 3948 w 10043"/>
                        <a:gd name="connsiteY29" fmla="*/ 6294 h 10356"/>
                        <a:gd name="connsiteX30" fmla="*/ 3662 w 10043"/>
                        <a:gd name="connsiteY30" fmla="*/ 6008 h 10356"/>
                        <a:gd name="connsiteX31" fmla="*/ 3662 w 10043"/>
                        <a:gd name="connsiteY31" fmla="*/ 6008 h 10356"/>
                        <a:gd name="connsiteX32" fmla="*/ 3471 w 10043"/>
                        <a:gd name="connsiteY32" fmla="*/ 1817 h 10356"/>
                        <a:gd name="connsiteX33" fmla="*/ 2328 w 10043"/>
                        <a:gd name="connsiteY33" fmla="*/ 674 h 10356"/>
                        <a:gd name="connsiteX34" fmla="*/ 1185 w 10043"/>
                        <a:gd name="connsiteY34" fmla="*/ 1722 h 10356"/>
                        <a:gd name="connsiteX35" fmla="*/ 995 w 10043"/>
                        <a:gd name="connsiteY35" fmla="*/ 3722 h 10356"/>
                        <a:gd name="connsiteX36" fmla="*/ 995 w 10043"/>
                        <a:gd name="connsiteY36" fmla="*/ 5818 h 10356"/>
                        <a:gd name="connsiteX37" fmla="*/ 1376 w 10043"/>
                        <a:gd name="connsiteY37" fmla="*/ 7818 h 10356"/>
                        <a:gd name="connsiteX38" fmla="*/ 2805 w 10043"/>
                        <a:gd name="connsiteY38" fmla="*/ 8199 h 10356"/>
                        <a:gd name="connsiteX39" fmla="*/ 2805 w 10043"/>
                        <a:gd name="connsiteY39" fmla="*/ 8199 h 10356"/>
                        <a:gd name="connsiteX40" fmla="*/ 3281 w 10043"/>
                        <a:gd name="connsiteY40" fmla="*/ 8389 h 10356"/>
                        <a:gd name="connsiteX41" fmla="*/ 3186 w 10043"/>
                        <a:gd name="connsiteY41" fmla="*/ 8770 h 10356"/>
                        <a:gd name="connsiteX42" fmla="*/ 804 w 10043"/>
                        <a:gd name="connsiteY42" fmla="*/ 10294 h 10356"/>
                        <a:gd name="connsiteX43" fmla="*/ 423 w 10043"/>
                        <a:gd name="connsiteY43" fmla="*/ 10199 h 10356"/>
                        <a:gd name="connsiteX44" fmla="*/ 519 w 10043"/>
                        <a:gd name="connsiteY44" fmla="*/ 9818 h 10356"/>
                        <a:gd name="connsiteX45" fmla="*/ 2995 w 10043"/>
                        <a:gd name="connsiteY45" fmla="*/ 9342 h 10356"/>
                        <a:gd name="connsiteX46" fmla="*/ 5376 w 10043"/>
                        <a:gd name="connsiteY46" fmla="*/ 9437 h 10356"/>
                        <a:gd name="connsiteX47" fmla="*/ 9948 w 10043"/>
                        <a:gd name="connsiteY47" fmla="*/ 9532 h 1035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</a:cxnLst>
                      <a:rect l="l" t="t" r="r" b="b"/>
                      <a:pathLst>
                        <a:path w="10043" h="10356">
                          <a:moveTo>
                            <a:pt x="9948" y="9532"/>
                          </a:moveTo>
                          <a:lnTo>
                            <a:pt x="5186" y="9723"/>
                          </a:lnTo>
                          <a:cubicBezTo>
                            <a:pt x="4424" y="9723"/>
                            <a:pt x="3567" y="9723"/>
                            <a:pt x="2805" y="9723"/>
                          </a:cubicBezTo>
                          <a:cubicBezTo>
                            <a:pt x="2043" y="9723"/>
                            <a:pt x="1281" y="9818"/>
                            <a:pt x="709" y="10199"/>
                          </a:cubicBezTo>
                          <a:lnTo>
                            <a:pt x="423" y="9723"/>
                          </a:lnTo>
                          <a:lnTo>
                            <a:pt x="2709" y="8199"/>
                          </a:lnTo>
                          <a:lnTo>
                            <a:pt x="2900" y="8770"/>
                          </a:lnTo>
                          <a:cubicBezTo>
                            <a:pt x="2709" y="8866"/>
                            <a:pt x="2519" y="8866"/>
                            <a:pt x="2328" y="8961"/>
                          </a:cubicBezTo>
                          <a:cubicBezTo>
                            <a:pt x="2138" y="8961"/>
                            <a:pt x="1852" y="9056"/>
                            <a:pt x="1662" y="8961"/>
                          </a:cubicBezTo>
                          <a:cubicBezTo>
                            <a:pt x="1090" y="8866"/>
                            <a:pt x="709" y="8485"/>
                            <a:pt x="519" y="8104"/>
                          </a:cubicBezTo>
                          <a:cubicBezTo>
                            <a:pt x="138" y="7342"/>
                            <a:pt x="42" y="6580"/>
                            <a:pt x="42" y="5913"/>
                          </a:cubicBezTo>
                          <a:cubicBezTo>
                            <a:pt x="-53" y="5151"/>
                            <a:pt x="42" y="4484"/>
                            <a:pt x="42" y="3722"/>
                          </a:cubicBezTo>
                          <a:cubicBezTo>
                            <a:pt x="138" y="2960"/>
                            <a:pt x="42" y="2293"/>
                            <a:pt x="233" y="1531"/>
                          </a:cubicBezTo>
                          <a:cubicBezTo>
                            <a:pt x="423" y="769"/>
                            <a:pt x="1185" y="-88"/>
                            <a:pt x="2233" y="7"/>
                          </a:cubicBezTo>
                          <a:cubicBezTo>
                            <a:pt x="3281" y="103"/>
                            <a:pt x="3852" y="960"/>
                            <a:pt x="4043" y="1722"/>
                          </a:cubicBezTo>
                          <a:cubicBezTo>
                            <a:pt x="4424" y="3246"/>
                            <a:pt x="4138" y="4675"/>
                            <a:pt x="4233" y="6103"/>
                          </a:cubicBezTo>
                          <a:lnTo>
                            <a:pt x="3948" y="5818"/>
                          </a:lnTo>
                          <a:cubicBezTo>
                            <a:pt x="4710" y="5818"/>
                            <a:pt x="5472" y="5056"/>
                            <a:pt x="6234" y="4484"/>
                          </a:cubicBezTo>
                          <a:cubicBezTo>
                            <a:pt x="6615" y="4198"/>
                            <a:pt x="7091" y="3817"/>
                            <a:pt x="7567" y="3627"/>
                          </a:cubicBezTo>
                          <a:cubicBezTo>
                            <a:pt x="8139" y="3436"/>
                            <a:pt x="8805" y="3436"/>
                            <a:pt x="9282" y="3913"/>
                          </a:cubicBezTo>
                          <a:cubicBezTo>
                            <a:pt x="9472" y="4294"/>
                            <a:pt x="9282" y="4579"/>
                            <a:pt x="9186" y="4770"/>
                          </a:cubicBezTo>
                          <a:cubicBezTo>
                            <a:pt x="9091" y="4960"/>
                            <a:pt x="8901" y="5246"/>
                            <a:pt x="8805" y="5437"/>
                          </a:cubicBezTo>
                          <a:cubicBezTo>
                            <a:pt x="8615" y="5722"/>
                            <a:pt x="8520" y="6199"/>
                            <a:pt x="8615" y="6675"/>
                          </a:cubicBezTo>
                          <a:cubicBezTo>
                            <a:pt x="8710" y="7627"/>
                            <a:pt x="9567" y="8294"/>
                            <a:pt x="10044" y="9151"/>
                          </a:cubicBezTo>
                          <a:cubicBezTo>
                            <a:pt x="9567" y="8294"/>
                            <a:pt x="8615" y="7723"/>
                            <a:pt x="8424" y="6675"/>
                          </a:cubicBezTo>
                          <a:cubicBezTo>
                            <a:pt x="8043" y="5627"/>
                            <a:pt x="9186" y="4579"/>
                            <a:pt x="8996" y="4008"/>
                          </a:cubicBezTo>
                          <a:cubicBezTo>
                            <a:pt x="8805" y="3817"/>
                            <a:pt x="8234" y="3722"/>
                            <a:pt x="7853" y="3913"/>
                          </a:cubicBezTo>
                          <a:cubicBezTo>
                            <a:pt x="7472" y="4103"/>
                            <a:pt x="7091" y="4389"/>
                            <a:pt x="6710" y="4675"/>
                          </a:cubicBezTo>
                          <a:cubicBezTo>
                            <a:pt x="6329" y="4960"/>
                            <a:pt x="5948" y="5341"/>
                            <a:pt x="5567" y="5627"/>
                          </a:cubicBezTo>
                          <a:cubicBezTo>
                            <a:pt x="5186" y="5913"/>
                            <a:pt x="4614" y="6294"/>
                            <a:pt x="3948" y="6294"/>
                          </a:cubicBezTo>
                          <a:cubicBezTo>
                            <a:pt x="3757" y="6294"/>
                            <a:pt x="3662" y="6199"/>
                            <a:pt x="3662" y="6008"/>
                          </a:cubicBezTo>
                          <a:lnTo>
                            <a:pt x="3662" y="6008"/>
                          </a:lnTo>
                          <a:cubicBezTo>
                            <a:pt x="3567" y="4579"/>
                            <a:pt x="3852" y="3055"/>
                            <a:pt x="3471" y="1817"/>
                          </a:cubicBezTo>
                          <a:cubicBezTo>
                            <a:pt x="3281" y="1246"/>
                            <a:pt x="2805" y="674"/>
                            <a:pt x="2328" y="674"/>
                          </a:cubicBezTo>
                          <a:cubicBezTo>
                            <a:pt x="1852" y="674"/>
                            <a:pt x="1376" y="1150"/>
                            <a:pt x="1185" y="1722"/>
                          </a:cubicBezTo>
                          <a:cubicBezTo>
                            <a:pt x="995" y="2293"/>
                            <a:pt x="995" y="3055"/>
                            <a:pt x="995" y="3722"/>
                          </a:cubicBezTo>
                          <a:cubicBezTo>
                            <a:pt x="995" y="4389"/>
                            <a:pt x="900" y="5151"/>
                            <a:pt x="995" y="5818"/>
                          </a:cubicBezTo>
                          <a:cubicBezTo>
                            <a:pt x="995" y="6484"/>
                            <a:pt x="1090" y="7246"/>
                            <a:pt x="1376" y="7818"/>
                          </a:cubicBezTo>
                          <a:cubicBezTo>
                            <a:pt x="1662" y="8389"/>
                            <a:pt x="2138" y="8485"/>
                            <a:pt x="2805" y="8199"/>
                          </a:cubicBezTo>
                          <a:lnTo>
                            <a:pt x="2805" y="8199"/>
                          </a:lnTo>
                          <a:cubicBezTo>
                            <a:pt x="2995" y="8104"/>
                            <a:pt x="3186" y="8199"/>
                            <a:pt x="3281" y="8389"/>
                          </a:cubicBezTo>
                          <a:cubicBezTo>
                            <a:pt x="3376" y="8580"/>
                            <a:pt x="3281" y="8675"/>
                            <a:pt x="3186" y="8770"/>
                          </a:cubicBezTo>
                          <a:lnTo>
                            <a:pt x="804" y="10294"/>
                          </a:lnTo>
                          <a:cubicBezTo>
                            <a:pt x="709" y="10390"/>
                            <a:pt x="519" y="10390"/>
                            <a:pt x="423" y="10199"/>
                          </a:cubicBezTo>
                          <a:cubicBezTo>
                            <a:pt x="328" y="10104"/>
                            <a:pt x="423" y="9913"/>
                            <a:pt x="519" y="9818"/>
                          </a:cubicBezTo>
                          <a:cubicBezTo>
                            <a:pt x="1281" y="9342"/>
                            <a:pt x="2233" y="9342"/>
                            <a:pt x="2995" y="9342"/>
                          </a:cubicBezTo>
                          <a:cubicBezTo>
                            <a:pt x="3852" y="9437"/>
                            <a:pt x="4614" y="9437"/>
                            <a:pt x="5376" y="9437"/>
                          </a:cubicBezTo>
                          <a:lnTo>
                            <a:pt x="9948" y="9532"/>
                          </a:ln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575" name="Freeform: Shape 574">
                      <a:extLst>
                        <a:ext uri="{FF2B5EF4-FFF2-40B4-BE49-F238E27FC236}">
                          <a16:creationId xmlns:a16="http://schemas.microsoft.com/office/drawing/2014/main" id="{575F3E10-A673-4809-88FA-491E9D20EBF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65602" y="3123723"/>
                      <a:ext cx="3534" cy="2321"/>
                    </a:xfrm>
                    <a:custGeom>
                      <a:avLst/>
                      <a:gdLst>
                        <a:gd name="connsiteX0" fmla="*/ 667 w 3534"/>
                        <a:gd name="connsiteY0" fmla="*/ 0 h 2321"/>
                        <a:gd name="connsiteX1" fmla="*/ 667 w 3534"/>
                        <a:gd name="connsiteY1" fmla="*/ 1143 h 2321"/>
                        <a:gd name="connsiteX2" fmla="*/ 1333 w 3534"/>
                        <a:gd name="connsiteY2" fmla="*/ 1524 h 2321"/>
                        <a:gd name="connsiteX3" fmla="*/ 2476 w 3534"/>
                        <a:gd name="connsiteY3" fmla="*/ 1429 h 2321"/>
                        <a:gd name="connsiteX4" fmla="*/ 3524 w 3534"/>
                        <a:gd name="connsiteY4" fmla="*/ 952 h 2321"/>
                        <a:gd name="connsiteX5" fmla="*/ 2667 w 3534"/>
                        <a:gd name="connsiteY5" fmla="*/ 2000 h 2321"/>
                        <a:gd name="connsiteX6" fmla="*/ 1238 w 3534"/>
                        <a:gd name="connsiteY6" fmla="*/ 2286 h 2321"/>
                        <a:gd name="connsiteX7" fmla="*/ 476 w 3534"/>
                        <a:gd name="connsiteY7" fmla="*/ 2000 h 2321"/>
                        <a:gd name="connsiteX8" fmla="*/ 0 w 3534"/>
                        <a:gd name="connsiteY8" fmla="*/ 1238 h 2321"/>
                        <a:gd name="connsiteX9" fmla="*/ 667 w 3534"/>
                        <a:gd name="connsiteY9" fmla="*/ 0 h 232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3534" h="2321">
                          <a:moveTo>
                            <a:pt x="667" y="0"/>
                          </a:moveTo>
                          <a:cubicBezTo>
                            <a:pt x="667" y="476"/>
                            <a:pt x="476" y="857"/>
                            <a:pt x="667" y="1143"/>
                          </a:cubicBezTo>
                          <a:cubicBezTo>
                            <a:pt x="762" y="1429"/>
                            <a:pt x="1048" y="1429"/>
                            <a:pt x="1333" y="1524"/>
                          </a:cubicBezTo>
                          <a:cubicBezTo>
                            <a:pt x="1715" y="1524"/>
                            <a:pt x="2095" y="1524"/>
                            <a:pt x="2476" y="1429"/>
                          </a:cubicBezTo>
                          <a:cubicBezTo>
                            <a:pt x="2857" y="1333"/>
                            <a:pt x="3334" y="1333"/>
                            <a:pt x="3524" y="952"/>
                          </a:cubicBezTo>
                          <a:cubicBezTo>
                            <a:pt x="3619" y="1429"/>
                            <a:pt x="3048" y="1810"/>
                            <a:pt x="2667" y="2000"/>
                          </a:cubicBezTo>
                          <a:cubicBezTo>
                            <a:pt x="2286" y="2286"/>
                            <a:pt x="1810" y="2381"/>
                            <a:pt x="1238" y="2286"/>
                          </a:cubicBezTo>
                          <a:cubicBezTo>
                            <a:pt x="952" y="2286"/>
                            <a:pt x="667" y="2191"/>
                            <a:pt x="476" y="2000"/>
                          </a:cubicBezTo>
                          <a:cubicBezTo>
                            <a:pt x="191" y="1810"/>
                            <a:pt x="0" y="1524"/>
                            <a:pt x="0" y="1238"/>
                          </a:cubicBezTo>
                          <a:cubicBezTo>
                            <a:pt x="0" y="667"/>
                            <a:pt x="286" y="286"/>
                            <a:pt x="667" y="0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576" name="Freeform: Shape 575">
                      <a:extLst>
                        <a:ext uri="{FF2B5EF4-FFF2-40B4-BE49-F238E27FC236}">
                          <a16:creationId xmlns:a16="http://schemas.microsoft.com/office/drawing/2014/main" id="{A2997E01-9E27-4EE5-B9AC-28EC2AEC8D1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66612" y="3123271"/>
                      <a:ext cx="2418" cy="1595"/>
                    </a:xfrm>
                    <a:custGeom>
                      <a:avLst/>
                      <a:gdLst>
                        <a:gd name="connsiteX0" fmla="*/ 37 w 2418"/>
                        <a:gd name="connsiteY0" fmla="*/ 1595 h 1595"/>
                        <a:gd name="connsiteX1" fmla="*/ 228 w 2418"/>
                        <a:gd name="connsiteY1" fmla="*/ 738 h 1595"/>
                        <a:gd name="connsiteX2" fmla="*/ 990 w 2418"/>
                        <a:gd name="connsiteY2" fmla="*/ 71 h 1595"/>
                        <a:gd name="connsiteX3" fmla="*/ 1657 w 2418"/>
                        <a:gd name="connsiteY3" fmla="*/ 71 h 1595"/>
                        <a:gd name="connsiteX4" fmla="*/ 2133 w 2418"/>
                        <a:gd name="connsiteY4" fmla="*/ 357 h 1595"/>
                        <a:gd name="connsiteX5" fmla="*/ 2419 w 2418"/>
                        <a:gd name="connsiteY5" fmla="*/ 833 h 1595"/>
                        <a:gd name="connsiteX6" fmla="*/ 2133 w 2418"/>
                        <a:gd name="connsiteY6" fmla="*/ 1310 h 1595"/>
                        <a:gd name="connsiteX7" fmla="*/ 2038 w 2418"/>
                        <a:gd name="connsiteY7" fmla="*/ 1024 h 1595"/>
                        <a:gd name="connsiteX8" fmla="*/ 1752 w 2418"/>
                        <a:gd name="connsiteY8" fmla="*/ 929 h 1595"/>
                        <a:gd name="connsiteX9" fmla="*/ 1276 w 2418"/>
                        <a:gd name="connsiteY9" fmla="*/ 929 h 1595"/>
                        <a:gd name="connsiteX10" fmla="*/ 37 w 2418"/>
                        <a:gd name="connsiteY10" fmla="*/ 1595 h 159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2418" h="1595">
                          <a:moveTo>
                            <a:pt x="37" y="1595"/>
                          </a:moveTo>
                          <a:cubicBezTo>
                            <a:pt x="-58" y="1310"/>
                            <a:pt x="37" y="1024"/>
                            <a:pt x="228" y="738"/>
                          </a:cubicBezTo>
                          <a:cubicBezTo>
                            <a:pt x="323" y="452"/>
                            <a:pt x="609" y="262"/>
                            <a:pt x="990" y="71"/>
                          </a:cubicBezTo>
                          <a:cubicBezTo>
                            <a:pt x="1180" y="-24"/>
                            <a:pt x="1371" y="-24"/>
                            <a:pt x="1657" y="71"/>
                          </a:cubicBezTo>
                          <a:cubicBezTo>
                            <a:pt x="1847" y="167"/>
                            <a:pt x="2038" y="167"/>
                            <a:pt x="2133" y="357"/>
                          </a:cubicBezTo>
                          <a:cubicBezTo>
                            <a:pt x="2228" y="452"/>
                            <a:pt x="2323" y="643"/>
                            <a:pt x="2419" y="833"/>
                          </a:cubicBezTo>
                          <a:cubicBezTo>
                            <a:pt x="2419" y="1024"/>
                            <a:pt x="2323" y="1214"/>
                            <a:pt x="2133" y="1310"/>
                          </a:cubicBezTo>
                          <a:cubicBezTo>
                            <a:pt x="2133" y="1119"/>
                            <a:pt x="2133" y="1024"/>
                            <a:pt x="2038" y="1024"/>
                          </a:cubicBezTo>
                          <a:cubicBezTo>
                            <a:pt x="1942" y="929"/>
                            <a:pt x="1847" y="929"/>
                            <a:pt x="1752" y="929"/>
                          </a:cubicBezTo>
                          <a:cubicBezTo>
                            <a:pt x="1561" y="833"/>
                            <a:pt x="1466" y="833"/>
                            <a:pt x="1276" y="929"/>
                          </a:cubicBezTo>
                          <a:cubicBezTo>
                            <a:pt x="895" y="929"/>
                            <a:pt x="514" y="1214"/>
                            <a:pt x="37" y="1595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577" name="Freeform: Shape 576">
                      <a:extLst>
                        <a:ext uri="{FF2B5EF4-FFF2-40B4-BE49-F238E27FC236}">
                          <a16:creationId xmlns:a16="http://schemas.microsoft.com/office/drawing/2014/main" id="{354F779D-3701-45CD-B7B0-B579E790C1A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61958" y="3122089"/>
                      <a:ext cx="16597" cy="8587"/>
                    </a:xfrm>
                    <a:custGeom>
                      <a:avLst/>
                      <a:gdLst>
                        <a:gd name="connsiteX0" fmla="*/ 2691 w 16597"/>
                        <a:gd name="connsiteY0" fmla="*/ 8301 h 8587"/>
                        <a:gd name="connsiteX1" fmla="*/ 500 w 16597"/>
                        <a:gd name="connsiteY1" fmla="*/ 8587 h 8587"/>
                        <a:gd name="connsiteX2" fmla="*/ 310 w 16597"/>
                        <a:gd name="connsiteY2" fmla="*/ 8492 h 8587"/>
                        <a:gd name="connsiteX3" fmla="*/ 310 w 16597"/>
                        <a:gd name="connsiteY3" fmla="*/ 8492 h 8587"/>
                        <a:gd name="connsiteX4" fmla="*/ 119 w 16597"/>
                        <a:gd name="connsiteY4" fmla="*/ 5063 h 8587"/>
                        <a:gd name="connsiteX5" fmla="*/ 1072 w 16597"/>
                        <a:gd name="connsiteY5" fmla="*/ 1729 h 8587"/>
                        <a:gd name="connsiteX6" fmla="*/ 4310 w 16597"/>
                        <a:gd name="connsiteY6" fmla="*/ 110 h 8587"/>
                        <a:gd name="connsiteX7" fmla="*/ 7834 w 16597"/>
                        <a:gd name="connsiteY7" fmla="*/ 110 h 8587"/>
                        <a:gd name="connsiteX8" fmla="*/ 7834 w 16597"/>
                        <a:gd name="connsiteY8" fmla="*/ 110 h 8587"/>
                        <a:gd name="connsiteX9" fmla="*/ 8215 w 16597"/>
                        <a:gd name="connsiteY9" fmla="*/ 396 h 8587"/>
                        <a:gd name="connsiteX10" fmla="*/ 8977 w 16597"/>
                        <a:gd name="connsiteY10" fmla="*/ 2967 h 8587"/>
                        <a:gd name="connsiteX11" fmla="*/ 10882 w 16597"/>
                        <a:gd name="connsiteY11" fmla="*/ 4872 h 8587"/>
                        <a:gd name="connsiteX12" fmla="*/ 16597 w 16597"/>
                        <a:gd name="connsiteY12" fmla="*/ 6015 h 8587"/>
                        <a:gd name="connsiteX13" fmla="*/ 10597 w 16597"/>
                        <a:gd name="connsiteY13" fmla="*/ 5349 h 8587"/>
                        <a:gd name="connsiteX14" fmla="*/ 8311 w 16597"/>
                        <a:gd name="connsiteY14" fmla="*/ 3253 h 8587"/>
                        <a:gd name="connsiteX15" fmla="*/ 7453 w 16597"/>
                        <a:gd name="connsiteY15" fmla="*/ 396 h 8587"/>
                        <a:gd name="connsiteX16" fmla="*/ 7834 w 16597"/>
                        <a:gd name="connsiteY16" fmla="*/ 681 h 8587"/>
                        <a:gd name="connsiteX17" fmla="*/ 4405 w 16597"/>
                        <a:gd name="connsiteY17" fmla="*/ 681 h 8587"/>
                        <a:gd name="connsiteX18" fmla="*/ 1643 w 16597"/>
                        <a:gd name="connsiteY18" fmla="*/ 1920 h 8587"/>
                        <a:gd name="connsiteX19" fmla="*/ 595 w 16597"/>
                        <a:gd name="connsiteY19" fmla="*/ 4968 h 8587"/>
                        <a:gd name="connsiteX20" fmla="*/ 500 w 16597"/>
                        <a:gd name="connsiteY20" fmla="*/ 8206 h 8587"/>
                        <a:gd name="connsiteX21" fmla="*/ 310 w 16597"/>
                        <a:gd name="connsiteY21" fmla="*/ 8111 h 8587"/>
                        <a:gd name="connsiteX22" fmla="*/ 2691 w 16597"/>
                        <a:gd name="connsiteY22" fmla="*/ 8301 h 858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</a:cxnLst>
                      <a:rect l="l" t="t" r="r" b="b"/>
                      <a:pathLst>
                        <a:path w="16597" h="8587">
                          <a:moveTo>
                            <a:pt x="2691" y="8301"/>
                          </a:moveTo>
                          <a:cubicBezTo>
                            <a:pt x="1929" y="8301"/>
                            <a:pt x="1167" y="8492"/>
                            <a:pt x="500" y="8587"/>
                          </a:cubicBezTo>
                          <a:cubicBezTo>
                            <a:pt x="405" y="8587"/>
                            <a:pt x="405" y="8587"/>
                            <a:pt x="310" y="8492"/>
                          </a:cubicBezTo>
                          <a:lnTo>
                            <a:pt x="310" y="8492"/>
                          </a:lnTo>
                          <a:cubicBezTo>
                            <a:pt x="-167" y="7349"/>
                            <a:pt x="24" y="6206"/>
                            <a:pt x="119" y="5063"/>
                          </a:cubicBezTo>
                          <a:cubicBezTo>
                            <a:pt x="310" y="3920"/>
                            <a:pt x="405" y="2777"/>
                            <a:pt x="1072" y="1729"/>
                          </a:cubicBezTo>
                          <a:cubicBezTo>
                            <a:pt x="1834" y="586"/>
                            <a:pt x="3167" y="205"/>
                            <a:pt x="4310" y="110"/>
                          </a:cubicBezTo>
                          <a:cubicBezTo>
                            <a:pt x="5548" y="-81"/>
                            <a:pt x="6691" y="15"/>
                            <a:pt x="7834" y="110"/>
                          </a:cubicBezTo>
                          <a:lnTo>
                            <a:pt x="7834" y="110"/>
                          </a:lnTo>
                          <a:cubicBezTo>
                            <a:pt x="8025" y="110"/>
                            <a:pt x="8215" y="300"/>
                            <a:pt x="8215" y="396"/>
                          </a:cubicBezTo>
                          <a:cubicBezTo>
                            <a:pt x="8311" y="1253"/>
                            <a:pt x="8596" y="2205"/>
                            <a:pt x="8977" y="2967"/>
                          </a:cubicBezTo>
                          <a:cubicBezTo>
                            <a:pt x="9358" y="3729"/>
                            <a:pt x="10025" y="4396"/>
                            <a:pt x="10882" y="4872"/>
                          </a:cubicBezTo>
                          <a:cubicBezTo>
                            <a:pt x="12597" y="5634"/>
                            <a:pt x="14692" y="5634"/>
                            <a:pt x="16597" y="6015"/>
                          </a:cubicBezTo>
                          <a:cubicBezTo>
                            <a:pt x="14597" y="5920"/>
                            <a:pt x="12597" y="6111"/>
                            <a:pt x="10597" y="5349"/>
                          </a:cubicBezTo>
                          <a:cubicBezTo>
                            <a:pt x="9644" y="4968"/>
                            <a:pt x="8787" y="4206"/>
                            <a:pt x="8311" y="3253"/>
                          </a:cubicBezTo>
                          <a:cubicBezTo>
                            <a:pt x="7834" y="2396"/>
                            <a:pt x="7549" y="1443"/>
                            <a:pt x="7453" y="396"/>
                          </a:cubicBezTo>
                          <a:lnTo>
                            <a:pt x="7834" y="681"/>
                          </a:lnTo>
                          <a:cubicBezTo>
                            <a:pt x="6691" y="586"/>
                            <a:pt x="5548" y="586"/>
                            <a:pt x="4405" y="681"/>
                          </a:cubicBezTo>
                          <a:cubicBezTo>
                            <a:pt x="3262" y="777"/>
                            <a:pt x="2215" y="1062"/>
                            <a:pt x="1643" y="1920"/>
                          </a:cubicBezTo>
                          <a:cubicBezTo>
                            <a:pt x="1072" y="2777"/>
                            <a:pt x="881" y="3825"/>
                            <a:pt x="595" y="4968"/>
                          </a:cubicBezTo>
                          <a:cubicBezTo>
                            <a:pt x="405" y="6015"/>
                            <a:pt x="214" y="7158"/>
                            <a:pt x="500" y="8206"/>
                          </a:cubicBezTo>
                          <a:lnTo>
                            <a:pt x="310" y="8111"/>
                          </a:lnTo>
                          <a:cubicBezTo>
                            <a:pt x="1167" y="8206"/>
                            <a:pt x="1929" y="8206"/>
                            <a:pt x="2691" y="8301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565" name="Graphic 1">
                    <a:extLst>
                      <a:ext uri="{FF2B5EF4-FFF2-40B4-BE49-F238E27FC236}">
                        <a16:creationId xmlns:a16="http://schemas.microsoft.com/office/drawing/2014/main" id="{BEA0C371-F356-44B9-8E50-4CC3F7AFB5E9}"/>
                      </a:ext>
                    </a:extLst>
                  </p:cNvPr>
                  <p:cNvGrpSpPr/>
                  <p:nvPr/>
                </p:nvGrpSpPr>
                <p:grpSpPr>
                  <a:xfrm>
                    <a:off x="5909785" y="3119089"/>
                    <a:ext cx="13715" cy="13722"/>
                    <a:chOff x="5909785" y="3119089"/>
                    <a:chExt cx="13715" cy="13722"/>
                  </a:xfrm>
                  <a:solidFill>
                    <a:srgbClr val="1D120C"/>
                  </a:solidFill>
                </p:grpSpPr>
                <p:sp>
                  <p:nvSpPr>
                    <p:cNvPr id="570" name="Freeform: Shape 569">
                      <a:extLst>
                        <a:ext uri="{FF2B5EF4-FFF2-40B4-BE49-F238E27FC236}">
                          <a16:creationId xmlns:a16="http://schemas.microsoft.com/office/drawing/2014/main" id="{6062B59F-E2AE-4447-9E12-13D815E118B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09785" y="3119089"/>
                      <a:ext cx="13715" cy="9682"/>
                    </a:xfrm>
                    <a:custGeom>
                      <a:avLst/>
                      <a:gdLst>
                        <a:gd name="connsiteX0" fmla="*/ 1715 w 13715"/>
                        <a:gd name="connsiteY0" fmla="*/ 9492 h 9682"/>
                        <a:gd name="connsiteX1" fmla="*/ 95 w 13715"/>
                        <a:gd name="connsiteY1" fmla="*/ 9683 h 9682"/>
                        <a:gd name="connsiteX2" fmla="*/ 0 w 13715"/>
                        <a:gd name="connsiteY2" fmla="*/ 9588 h 9682"/>
                        <a:gd name="connsiteX3" fmla="*/ 0 w 13715"/>
                        <a:gd name="connsiteY3" fmla="*/ 9588 h 9682"/>
                        <a:gd name="connsiteX4" fmla="*/ 0 w 13715"/>
                        <a:gd name="connsiteY4" fmla="*/ 9588 h 9682"/>
                        <a:gd name="connsiteX5" fmla="*/ 2286 w 13715"/>
                        <a:gd name="connsiteY5" fmla="*/ 6254 h 9682"/>
                        <a:gd name="connsiteX6" fmla="*/ 5429 w 13715"/>
                        <a:gd name="connsiteY6" fmla="*/ 3682 h 9682"/>
                        <a:gd name="connsiteX7" fmla="*/ 7239 w 13715"/>
                        <a:gd name="connsiteY7" fmla="*/ 2539 h 9682"/>
                        <a:gd name="connsiteX8" fmla="*/ 8096 w 13715"/>
                        <a:gd name="connsiteY8" fmla="*/ 2253 h 9682"/>
                        <a:gd name="connsiteX9" fmla="*/ 8287 w 13715"/>
                        <a:gd name="connsiteY9" fmla="*/ 1682 h 9682"/>
                        <a:gd name="connsiteX10" fmla="*/ 8572 w 13715"/>
                        <a:gd name="connsiteY10" fmla="*/ 634 h 9682"/>
                        <a:gd name="connsiteX11" fmla="*/ 9620 w 13715"/>
                        <a:gd name="connsiteY11" fmla="*/ 63 h 9682"/>
                        <a:gd name="connsiteX12" fmla="*/ 10763 w 13715"/>
                        <a:gd name="connsiteY12" fmla="*/ 158 h 9682"/>
                        <a:gd name="connsiteX13" fmla="*/ 11335 w 13715"/>
                        <a:gd name="connsiteY13" fmla="*/ 1110 h 9682"/>
                        <a:gd name="connsiteX14" fmla="*/ 11144 w 13715"/>
                        <a:gd name="connsiteY14" fmla="*/ 920 h 9682"/>
                        <a:gd name="connsiteX15" fmla="*/ 13525 w 13715"/>
                        <a:gd name="connsiteY15" fmla="*/ 1206 h 9682"/>
                        <a:gd name="connsiteX16" fmla="*/ 13525 w 13715"/>
                        <a:gd name="connsiteY16" fmla="*/ 1206 h 9682"/>
                        <a:gd name="connsiteX17" fmla="*/ 13716 w 13715"/>
                        <a:gd name="connsiteY17" fmla="*/ 1015 h 9682"/>
                        <a:gd name="connsiteX18" fmla="*/ 13621 w 13715"/>
                        <a:gd name="connsiteY18" fmla="*/ 1301 h 9682"/>
                        <a:gd name="connsiteX19" fmla="*/ 13621 w 13715"/>
                        <a:gd name="connsiteY19" fmla="*/ 1301 h 9682"/>
                        <a:gd name="connsiteX20" fmla="*/ 11240 w 13715"/>
                        <a:gd name="connsiteY20" fmla="*/ 1396 h 9682"/>
                        <a:gd name="connsiteX21" fmla="*/ 11049 w 13715"/>
                        <a:gd name="connsiteY21" fmla="*/ 1206 h 9682"/>
                        <a:gd name="connsiteX22" fmla="*/ 11049 w 13715"/>
                        <a:gd name="connsiteY22" fmla="*/ 1206 h 9682"/>
                        <a:gd name="connsiteX23" fmla="*/ 9811 w 13715"/>
                        <a:gd name="connsiteY23" fmla="*/ 634 h 9682"/>
                        <a:gd name="connsiteX24" fmla="*/ 9049 w 13715"/>
                        <a:gd name="connsiteY24" fmla="*/ 1777 h 9682"/>
                        <a:gd name="connsiteX25" fmla="*/ 8572 w 13715"/>
                        <a:gd name="connsiteY25" fmla="*/ 2920 h 9682"/>
                        <a:gd name="connsiteX26" fmla="*/ 7525 w 13715"/>
                        <a:gd name="connsiteY26" fmla="*/ 3396 h 9682"/>
                        <a:gd name="connsiteX27" fmla="*/ 6001 w 13715"/>
                        <a:gd name="connsiteY27" fmla="*/ 4444 h 9682"/>
                        <a:gd name="connsiteX28" fmla="*/ 2667 w 13715"/>
                        <a:gd name="connsiteY28" fmla="*/ 6635 h 9682"/>
                        <a:gd name="connsiteX29" fmla="*/ 190 w 13715"/>
                        <a:gd name="connsiteY29" fmla="*/ 9492 h 9682"/>
                        <a:gd name="connsiteX30" fmla="*/ 95 w 13715"/>
                        <a:gd name="connsiteY30" fmla="*/ 9302 h 9682"/>
                        <a:gd name="connsiteX31" fmla="*/ 1715 w 13715"/>
                        <a:gd name="connsiteY31" fmla="*/ 9492 h 968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</a:cxnLst>
                      <a:rect l="l" t="t" r="r" b="b"/>
                      <a:pathLst>
                        <a:path w="13715" h="9682">
                          <a:moveTo>
                            <a:pt x="1715" y="9492"/>
                          </a:moveTo>
                          <a:cubicBezTo>
                            <a:pt x="1143" y="9588"/>
                            <a:pt x="667" y="9588"/>
                            <a:pt x="95" y="9683"/>
                          </a:cubicBezTo>
                          <a:cubicBezTo>
                            <a:pt x="0" y="9683"/>
                            <a:pt x="0" y="9683"/>
                            <a:pt x="0" y="9588"/>
                          </a:cubicBezTo>
                          <a:lnTo>
                            <a:pt x="0" y="9588"/>
                          </a:lnTo>
                          <a:lnTo>
                            <a:pt x="0" y="9588"/>
                          </a:lnTo>
                          <a:cubicBezTo>
                            <a:pt x="286" y="8254"/>
                            <a:pt x="1333" y="7302"/>
                            <a:pt x="2286" y="6254"/>
                          </a:cubicBezTo>
                          <a:cubicBezTo>
                            <a:pt x="3239" y="5301"/>
                            <a:pt x="4381" y="4539"/>
                            <a:pt x="5429" y="3682"/>
                          </a:cubicBezTo>
                          <a:cubicBezTo>
                            <a:pt x="5905" y="3301"/>
                            <a:pt x="6477" y="2825"/>
                            <a:pt x="7239" y="2539"/>
                          </a:cubicBezTo>
                          <a:cubicBezTo>
                            <a:pt x="7620" y="2444"/>
                            <a:pt x="7906" y="2349"/>
                            <a:pt x="8096" y="2253"/>
                          </a:cubicBezTo>
                          <a:cubicBezTo>
                            <a:pt x="8192" y="2253"/>
                            <a:pt x="8287" y="1872"/>
                            <a:pt x="8287" y="1682"/>
                          </a:cubicBezTo>
                          <a:cubicBezTo>
                            <a:pt x="8287" y="1396"/>
                            <a:pt x="8287" y="1015"/>
                            <a:pt x="8572" y="634"/>
                          </a:cubicBezTo>
                          <a:cubicBezTo>
                            <a:pt x="8858" y="253"/>
                            <a:pt x="9334" y="158"/>
                            <a:pt x="9620" y="63"/>
                          </a:cubicBezTo>
                          <a:cubicBezTo>
                            <a:pt x="10001" y="-33"/>
                            <a:pt x="10382" y="-33"/>
                            <a:pt x="10763" y="158"/>
                          </a:cubicBezTo>
                          <a:cubicBezTo>
                            <a:pt x="11240" y="348"/>
                            <a:pt x="11335" y="825"/>
                            <a:pt x="11335" y="1110"/>
                          </a:cubicBezTo>
                          <a:lnTo>
                            <a:pt x="11144" y="920"/>
                          </a:lnTo>
                          <a:cubicBezTo>
                            <a:pt x="11906" y="1015"/>
                            <a:pt x="12764" y="920"/>
                            <a:pt x="13525" y="1206"/>
                          </a:cubicBezTo>
                          <a:lnTo>
                            <a:pt x="13525" y="1206"/>
                          </a:lnTo>
                          <a:lnTo>
                            <a:pt x="13716" y="1015"/>
                          </a:lnTo>
                          <a:lnTo>
                            <a:pt x="13621" y="1301"/>
                          </a:lnTo>
                          <a:cubicBezTo>
                            <a:pt x="13621" y="1301"/>
                            <a:pt x="13621" y="1301"/>
                            <a:pt x="13621" y="1301"/>
                          </a:cubicBezTo>
                          <a:cubicBezTo>
                            <a:pt x="12859" y="1206"/>
                            <a:pt x="12001" y="1301"/>
                            <a:pt x="11240" y="1396"/>
                          </a:cubicBezTo>
                          <a:cubicBezTo>
                            <a:pt x="11144" y="1396"/>
                            <a:pt x="11049" y="1301"/>
                            <a:pt x="11049" y="1206"/>
                          </a:cubicBezTo>
                          <a:lnTo>
                            <a:pt x="11049" y="1206"/>
                          </a:lnTo>
                          <a:cubicBezTo>
                            <a:pt x="10954" y="539"/>
                            <a:pt x="10477" y="444"/>
                            <a:pt x="9811" y="634"/>
                          </a:cubicBezTo>
                          <a:cubicBezTo>
                            <a:pt x="9144" y="825"/>
                            <a:pt x="9049" y="1015"/>
                            <a:pt x="9049" y="1777"/>
                          </a:cubicBezTo>
                          <a:cubicBezTo>
                            <a:pt x="9049" y="2158"/>
                            <a:pt x="9049" y="2539"/>
                            <a:pt x="8572" y="2920"/>
                          </a:cubicBezTo>
                          <a:cubicBezTo>
                            <a:pt x="8192" y="3206"/>
                            <a:pt x="7810" y="3301"/>
                            <a:pt x="7525" y="3396"/>
                          </a:cubicBezTo>
                          <a:cubicBezTo>
                            <a:pt x="6953" y="3587"/>
                            <a:pt x="6477" y="3968"/>
                            <a:pt x="6001" y="4444"/>
                          </a:cubicBezTo>
                          <a:cubicBezTo>
                            <a:pt x="4763" y="5111"/>
                            <a:pt x="3620" y="5778"/>
                            <a:pt x="2667" y="6635"/>
                          </a:cubicBezTo>
                          <a:cubicBezTo>
                            <a:pt x="1715" y="7492"/>
                            <a:pt x="667" y="8349"/>
                            <a:pt x="190" y="9492"/>
                          </a:cubicBezTo>
                          <a:lnTo>
                            <a:pt x="95" y="9302"/>
                          </a:lnTo>
                          <a:cubicBezTo>
                            <a:pt x="667" y="9397"/>
                            <a:pt x="1143" y="9397"/>
                            <a:pt x="1715" y="9492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571" name="Freeform: Shape 570">
                      <a:extLst>
                        <a:ext uri="{FF2B5EF4-FFF2-40B4-BE49-F238E27FC236}">
                          <a16:creationId xmlns:a16="http://schemas.microsoft.com/office/drawing/2014/main" id="{C49CFCBC-D911-4A8F-AB00-9F5533BEF3B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13214" y="3121151"/>
                      <a:ext cx="6421" cy="7448"/>
                    </a:xfrm>
                    <a:custGeom>
                      <a:avLst/>
                      <a:gdLst>
                        <a:gd name="connsiteX0" fmla="*/ 5810 w 6421"/>
                        <a:gd name="connsiteY0" fmla="*/ 0 h 7448"/>
                        <a:gd name="connsiteX1" fmla="*/ 6286 w 6421"/>
                        <a:gd name="connsiteY1" fmla="*/ 1238 h 7448"/>
                        <a:gd name="connsiteX2" fmla="*/ 6382 w 6421"/>
                        <a:gd name="connsiteY2" fmla="*/ 2000 h 7448"/>
                        <a:gd name="connsiteX3" fmla="*/ 6191 w 6421"/>
                        <a:gd name="connsiteY3" fmla="*/ 2667 h 7448"/>
                        <a:gd name="connsiteX4" fmla="*/ 4763 w 6421"/>
                        <a:gd name="connsiteY4" fmla="*/ 4953 h 7448"/>
                        <a:gd name="connsiteX5" fmla="*/ 2762 w 6421"/>
                        <a:gd name="connsiteY5" fmla="*/ 6858 h 7448"/>
                        <a:gd name="connsiteX6" fmla="*/ 0 w 6421"/>
                        <a:gd name="connsiteY6" fmla="*/ 7334 h 7448"/>
                        <a:gd name="connsiteX7" fmla="*/ 2381 w 6421"/>
                        <a:gd name="connsiteY7" fmla="*/ 6382 h 7448"/>
                        <a:gd name="connsiteX8" fmla="*/ 4096 w 6421"/>
                        <a:gd name="connsiteY8" fmla="*/ 4477 h 7448"/>
                        <a:gd name="connsiteX9" fmla="*/ 5620 w 6421"/>
                        <a:gd name="connsiteY9" fmla="*/ 2381 h 7448"/>
                        <a:gd name="connsiteX10" fmla="*/ 5905 w 6421"/>
                        <a:gd name="connsiteY10" fmla="*/ 1334 h 7448"/>
                        <a:gd name="connsiteX11" fmla="*/ 5810 w 6421"/>
                        <a:gd name="connsiteY11" fmla="*/ 0 h 744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</a:cxnLst>
                      <a:rect l="l" t="t" r="r" b="b"/>
                      <a:pathLst>
                        <a:path w="6421" h="7448">
                          <a:moveTo>
                            <a:pt x="5810" y="0"/>
                          </a:moveTo>
                          <a:cubicBezTo>
                            <a:pt x="5905" y="476"/>
                            <a:pt x="6096" y="762"/>
                            <a:pt x="6286" y="1238"/>
                          </a:cubicBezTo>
                          <a:cubicBezTo>
                            <a:pt x="6382" y="1429"/>
                            <a:pt x="6477" y="1715"/>
                            <a:pt x="6382" y="2000"/>
                          </a:cubicBezTo>
                          <a:cubicBezTo>
                            <a:pt x="6382" y="2286"/>
                            <a:pt x="6286" y="2477"/>
                            <a:pt x="6191" y="2667"/>
                          </a:cubicBezTo>
                          <a:cubicBezTo>
                            <a:pt x="5810" y="3524"/>
                            <a:pt x="5239" y="4191"/>
                            <a:pt x="4763" y="4953"/>
                          </a:cubicBezTo>
                          <a:cubicBezTo>
                            <a:pt x="4191" y="5715"/>
                            <a:pt x="3619" y="6382"/>
                            <a:pt x="2762" y="6858"/>
                          </a:cubicBezTo>
                          <a:cubicBezTo>
                            <a:pt x="1905" y="7334"/>
                            <a:pt x="952" y="7620"/>
                            <a:pt x="0" y="7334"/>
                          </a:cubicBezTo>
                          <a:cubicBezTo>
                            <a:pt x="952" y="7239"/>
                            <a:pt x="1715" y="6858"/>
                            <a:pt x="2381" y="6382"/>
                          </a:cubicBezTo>
                          <a:cubicBezTo>
                            <a:pt x="3048" y="5810"/>
                            <a:pt x="3619" y="5144"/>
                            <a:pt x="4096" y="4477"/>
                          </a:cubicBezTo>
                          <a:cubicBezTo>
                            <a:pt x="4572" y="3715"/>
                            <a:pt x="5143" y="3048"/>
                            <a:pt x="5620" y="2381"/>
                          </a:cubicBezTo>
                          <a:cubicBezTo>
                            <a:pt x="5810" y="2000"/>
                            <a:pt x="6001" y="1715"/>
                            <a:pt x="5905" y="1334"/>
                          </a:cubicBezTo>
                          <a:cubicBezTo>
                            <a:pt x="5905" y="857"/>
                            <a:pt x="5715" y="381"/>
                            <a:pt x="5810" y="0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572" name="Freeform: Shape 571">
                      <a:extLst>
                        <a:ext uri="{FF2B5EF4-FFF2-40B4-BE49-F238E27FC236}">
                          <a16:creationId xmlns:a16="http://schemas.microsoft.com/office/drawing/2014/main" id="{45EA066E-61F5-4E11-AECE-129516A5C2B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12167" y="3129057"/>
                      <a:ext cx="5810" cy="3754"/>
                    </a:xfrm>
                    <a:custGeom>
                      <a:avLst/>
                      <a:gdLst>
                        <a:gd name="connsiteX0" fmla="*/ 762 w 5810"/>
                        <a:gd name="connsiteY0" fmla="*/ 0 h 3754"/>
                        <a:gd name="connsiteX1" fmla="*/ 857 w 5810"/>
                        <a:gd name="connsiteY1" fmla="*/ 1715 h 3754"/>
                        <a:gd name="connsiteX2" fmla="*/ 762 w 5810"/>
                        <a:gd name="connsiteY2" fmla="*/ 3334 h 3754"/>
                        <a:gd name="connsiteX3" fmla="*/ 381 w 5810"/>
                        <a:gd name="connsiteY3" fmla="*/ 2953 h 3754"/>
                        <a:gd name="connsiteX4" fmla="*/ 5810 w 5810"/>
                        <a:gd name="connsiteY4" fmla="*/ 2762 h 3754"/>
                        <a:gd name="connsiteX5" fmla="*/ 3143 w 5810"/>
                        <a:gd name="connsiteY5" fmla="*/ 3620 h 3754"/>
                        <a:gd name="connsiteX6" fmla="*/ 381 w 5810"/>
                        <a:gd name="connsiteY6" fmla="*/ 3715 h 3754"/>
                        <a:gd name="connsiteX7" fmla="*/ 381 w 5810"/>
                        <a:gd name="connsiteY7" fmla="*/ 3715 h 3754"/>
                        <a:gd name="connsiteX8" fmla="*/ 0 w 5810"/>
                        <a:gd name="connsiteY8" fmla="*/ 3334 h 3754"/>
                        <a:gd name="connsiteX9" fmla="*/ 762 w 5810"/>
                        <a:gd name="connsiteY9" fmla="*/ 0 h 37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5810" h="3754">
                          <a:moveTo>
                            <a:pt x="762" y="0"/>
                          </a:moveTo>
                          <a:cubicBezTo>
                            <a:pt x="952" y="571"/>
                            <a:pt x="952" y="1143"/>
                            <a:pt x="857" y="1715"/>
                          </a:cubicBezTo>
                          <a:cubicBezTo>
                            <a:pt x="857" y="2286"/>
                            <a:pt x="762" y="2857"/>
                            <a:pt x="762" y="3334"/>
                          </a:cubicBezTo>
                          <a:lnTo>
                            <a:pt x="381" y="2953"/>
                          </a:lnTo>
                          <a:cubicBezTo>
                            <a:pt x="2191" y="2953"/>
                            <a:pt x="3905" y="2953"/>
                            <a:pt x="5810" y="2762"/>
                          </a:cubicBezTo>
                          <a:cubicBezTo>
                            <a:pt x="4953" y="3238"/>
                            <a:pt x="4096" y="3429"/>
                            <a:pt x="3143" y="3620"/>
                          </a:cubicBezTo>
                          <a:cubicBezTo>
                            <a:pt x="2191" y="3715"/>
                            <a:pt x="1238" y="3810"/>
                            <a:pt x="381" y="3715"/>
                          </a:cubicBezTo>
                          <a:lnTo>
                            <a:pt x="381" y="3715"/>
                          </a:lnTo>
                          <a:cubicBezTo>
                            <a:pt x="191" y="3715"/>
                            <a:pt x="0" y="3524"/>
                            <a:pt x="0" y="3334"/>
                          </a:cubicBezTo>
                          <a:cubicBezTo>
                            <a:pt x="0" y="2096"/>
                            <a:pt x="667" y="1143"/>
                            <a:pt x="762" y="0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573" name="Freeform: Shape 572">
                      <a:extLst>
                        <a:ext uri="{FF2B5EF4-FFF2-40B4-BE49-F238E27FC236}">
                          <a16:creationId xmlns:a16="http://schemas.microsoft.com/office/drawing/2014/main" id="{D1326937-C282-4319-BF09-5D6B67AA04F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14262" y="3128581"/>
                      <a:ext cx="8572" cy="3333"/>
                    </a:xfrm>
                    <a:custGeom>
                      <a:avLst/>
                      <a:gdLst>
                        <a:gd name="connsiteX0" fmla="*/ 191 w 8572"/>
                        <a:gd name="connsiteY0" fmla="*/ 0 h 3333"/>
                        <a:gd name="connsiteX1" fmla="*/ 476 w 8572"/>
                        <a:gd name="connsiteY1" fmla="*/ 1524 h 3333"/>
                        <a:gd name="connsiteX2" fmla="*/ 667 w 8572"/>
                        <a:gd name="connsiteY2" fmla="*/ 2191 h 3333"/>
                        <a:gd name="connsiteX3" fmla="*/ 1048 w 8572"/>
                        <a:gd name="connsiteY3" fmla="*/ 2953 h 3333"/>
                        <a:gd name="connsiteX4" fmla="*/ 762 w 8572"/>
                        <a:gd name="connsiteY4" fmla="*/ 2667 h 3333"/>
                        <a:gd name="connsiteX5" fmla="*/ 2667 w 8572"/>
                        <a:gd name="connsiteY5" fmla="*/ 2477 h 3333"/>
                        <a:gd name="connsiteX6" fmla="*/ 4667 w 8572"/>
                        <a:gd name="connsiteY6" fmla="*/ 2381 h 3333"/>
                        <a:gd name="connsiteX7" fmla="*/ 8573 w 8572"/>
                        <a:gd name="connsiteY7" fmla="*/ 3143 h 3333"/>
                        <a:gd name="connsiteX8" fmla="*/ 4667 w 8572"/>
                        <a:gd name="connsiteY8" fmla="*/ 3143 h 3333"/>
                        <a:gd name="connsiteX9" fmla="*/ 2762 w 8572"/>
                        <a:gd name="connsiteY9" fmla="*/ 3238 h 3333"/>
                        <a:gd name="connsiteX10" fmla="*/ 762 w 8572"/>
                        <a:gd name="connsiteY10" fmla="*/ 3334 h 3333"/>
                        <a:gd name="connsiteX11" fmla="*/ 667 w 8572"/>
                        <a:gd name="connsiteY11" fmla="*/ 3334 h 3333"/>
                        <a:gd name="connsiteX12" fmla="*/ 381 w 8572"/>
                        <a:gd name="connsiteY12" fmla="*/ 3048 h 3333"/>
                        <a:gd name="connsiteX13" fmla="*/ 381 w 8572"/>
                        <a:gd name="connsiteY13" fmla="*/ 3048 h 3333"/>
                        <a:gd name="connsiteX14" fmla="*/ 95 w 8572"/>
                        <a:gd name="connsiteY14" fmla="*/ 2381 h 3333"/>
                        <a:gd name="connsiteX15" fmla="*/ 0 w 8572"/>
                        <a:gd name="connsiteY15" fmla="*/ 1524 h 3333"/>
                        <a:gd name="connsiteX16" fmla="*/ 191 w 8572"/>
                        <a:gd name="connsiteY16" fmla="*/ 0 h 333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</a:cxnLst>
                      <a:rect l="l" t="t" r="r" b="b"/>
                      <a:pathLst>
                        <a:path w="8572" h="3333">
                          <a:moveTo>
                            <a:pt x="191" y="0"/>
                          </a:moveTo>
                          <a:cubicBezTo>
                            <a:pt x="286" y="476"/>
                            <a:pt x="381" y="1048"/>
                            <a:pt x="476" y="1524"/>
                          </a:cubicBezTo>
                          <a:cubicBezTo>
                            <a:pt x="572" y="1810"/>
                            <a:pt x="572" y="2000"/>
                            <a:pt x="667" y="2191"/>
                          </a:cubicBezTo>
                          <a:cubicBezTo>
                            <a:pt x="762" y="2286"/>
                            <a:pt x="1048" y="2572"/>
                            <a:pt x="1048" y="2953"/>
                          </a:cubicBezTo>
                          <a:lnTo>
                            <a:pt x="762" y="2667"/>
                          </a:lnTo>
                          <a:lnTo>
                            <a:pt x="2667" y="2477"/>
                          </a:lnTo>
                          <a:cubicBezTo>
                            <a:pt x="3334" y="2381"/>
                            <a:pt x="4001" y="2381"/>
                            <a:pt x="4667" y="2381"/>
                          </a:cubicBezTo>
                          <a:cubicBezTo>
                            <a:pt x="6001" y="2477"/>
                            <a:pt x="7334" y="2667"/>
                            <a:pt x="8573" y="3143"/>
                          </a:cubicBezTo>
                          <a:cubicBezTo>
                            <a:pt x="7239" y="3143"/>
                            <a:pt x="5906" y="3143"/>
                            <a:pt x="4667" y="3143"/>
                          </a:cubicBezTo>
                          <a:cubicBezTo>
                            <a:pt x="4001" y="3143"/>
                            <a:pt x="3334" y="3238"/>
                            <a:pt x="2762" y="3238"/>
                          </a:cubicBezTo>
                          <a:cubicBezTo>
                            <a:pt x="2096" y="3334"/>
                            <a:pt x="1429" y="3334"/>
                            <a:pt x="762" y="3334"/>
                          </a:cubicBezTo>
                          <a:lnTo>
                            <a:pt x="667" y="3334"/>
                          </a:lnTo>
                          <a:cubicBezTo>
                            <a:pt x="476" y="3334"/>
                            <a:pt x="381" y="3238"/>
                            <a:pt x="381" y="3048"/>
                          </a:cubicBezTo>
                          <a:lnTo>
                            <a:pt x="381" y="3048"/>
                          </a:lnTo>
                          <a:cubicBezTo>
                            <a:pt x="381" y="2953"/>
                            <a:pt x="286" y="2762"/>
                            <a:pt x="95" y="2381"/>
                          </a:cubicBezTo>
                          <a:cubicBezTo>
                            <a:pt x="0" y="2096"/>
                            <a:pt x="0" y="1810"/>
                            <a:pt x="0" y="1524"/>
                          </a:cubicBezTo>
                          <a:cubicBezTo>
                            <a:pt x="0" y="1048"/>
                            <a:pt x="95" y="476"/>
                            <a:pt x="191" y="0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566" name="Graphic 1">
                    <a:extLst>
                      <a:ext uri="{FF2B5EF4-FFF2-40B4-BE49-F238E27FC236}">
                        <a16:creationId xmlns:a16="http://schemas.microsoft.com/office/drawing/2014/main" id="{EA78B394-EAC2-4548-ADAE-98E3A7D52128}"/>
                      </a:ext>
                    </a:extLst>
                  </p:cNvPr>
                  <p:cNvGrpSpPr/>
                  <p:nvPr/>
                </p:nvGrpSpPr>
                <p:grpSpPr>
                  <a:xfrm>
                    <a:off x="5907957" y="3146541"/>
                    <a:ext cx="16973" cy="12058"/>
                    <a:chOff x="5907957" y="3146541"/>
                    <a:chExt cx="16973" cy="12058"/>
                  </a:xfrm>
                  <a:solidFill>
                    <a:srgbClr val="1D120C"/>
                  </a:solidFill>
                </p:grpSpPr>
                <p:sp>
                  <p:nvSpPr>
                    <p:cNvPr id="567" name="Freeform: Shape 566">
                      <a:extLst>
                        <a:ext uri="{FF2B5EF4-FFF2-40B4-BE49-F238E27FC236}">
                          <a16:creationId xmlns:a16="http://schemas.microsoft.com/office/drawing/2014/main" id="{858203FE-5B98-4B4A-AD8E-A5FFED59521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07957" y="3146541"/>
                      <a:ext cx="9981" cy="4751"/>
                    </a:xfrm>
                    <a:custGeom>
                      <a:avLst/>
                      <a:gdLst>
                        <a:gd name="connsiteX0" fmla="*/ 6115 w 9981"/>
                        <a:gd name="connsiteY0" fmla="*/ 4710 h 4751"/>
                        <a:gd name="connsiteX1" fmla="*/ 3162 w 9981"/>
                        <a:gd name="connsiteY1" fmla="*/ 4710 h 4751"/>
                        <a:gd name="connsiteX2" fmla="*/ 495 w 9981"/>
                        <a:gd name="connsiteY2" fmla="*/ 3471 h 4751"/>
                        <a:gd name="connsiteX3" fmla="*/ 19 w 9981"/>
                        <a:gd name="connsiteY3" fmla="*/ 1947 h 4751"/>
                        <a:gd name="connsiteX4" fmla="*/ 1066 w 9981"/>
                        <a:gd name="connsiteY4" fmla="*/ 709 h 4751"/>
                        <a:gd name="connsiteX5" fmla="*/ 4019 w 9981"/>
                        <a:gd name="connsiteY5" fmla="*/ 42 h 4751"/>
                        <a:gd name="connsiteX6" fmla="*/ 6972 w 9981"/>
                        <a:gd name="connsiteY6" fmla="*/ 42 h 4751"/>
                        <a:gd name="connsiteX7" fmla="*/ 9734 w 9981"/>
                        <a:gd name="connsiteY7" fmla="*/ 1376 h 4751"/>
                        <a:gd name="connsiteX8" fmla="*/ 8877 w 9981"/>
                        <a:gd name="connsiteY8" fmla="*/ 3948 h 4751"/>
                        <a:gd name="connsiteX9" fmla="*/ 6115 w 9981"/>
                        <a:gd name="connsiteY9" fmla="*/ 4710 h 4751"/>
                        <a:gd name="connsiteX10" fmla="*/ 6115 w 9981"/>
                        <a:gd name="connsiteY10" fmla="*/ 4710 h 4751"/>
                        <a:gd name="connsiteX11" fmla="*/ 8877 w 9981"/>
                        <a:gd name="connsiteY11" fmla="*/ 3852 h 4751"/>
                        <a:gd name="connsiteX12" fmla="*/ 9639 w 9981"/>
                        <a:gd name="connsiteY12" fmla="*/ 2805 h 4751"/>
                        <a:gd name="connsiteX13" fmla="*/ 9448 w 9981"/>
                        <a:gd name="connsiteY13" fmla="*/ 1566 h 4751"/>
                        <a:gd name="connsiteX14" fmla="*/ 6972 w 9981"/>
                        <a:gd name="connsiteY14" fmla="*/ 709 h 4751"/>
                        <a:gd name="connsiteX15" fmla="*/ 4114 w 9981"/>
                        <a:gd name="connsiteY15" fmla="*/ 804 h 4751"/>
                        <a:gd name="connsiteX16" fmla="*/ 1447 w 9981"/>
                        <a:gd name="connsiteY16" fmla="*/ 1281 h 4751"/>
                        <a:gd name="connsiteX17" fmla="*/ 590 w 9981"/>
                        <a:gd name="connsiteY17" fmla="*/ 2043 h 4751"/>
                        <a:gd name="connsiteX18" fmla="*/ 876 w 9981"/>
                        <a:gd name="connsiteY18" fmla="*/ 3186 h 4751"/>
                        <a:gd name="connsiteX19" fmla="*/ 3257 w 9981"/>
                        <a:gd name="connsiteY19" fmla="*/ 4519 h 4751"/>
                        <a:gd name="connsiteX20" fmla="*/ 6115 w 9981"/>
                        <a:gd name="connsiteY20" fmla="*/ 4710 h 475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</a:cxnLst>
                      <a:rect l="l" t="t" r="r" b="b"/>
                      <a:pathLst>
                        <a:path w="9981" h="4751">
                          <a:moveTo>
                            <a:pt x="6115" y="4710"/>
                          </a:moveTo>
                          <a:cubicBezTo>
                            <a:pt x="5162" y="4710"/>
                            <a:pt x="4114" y="4805"/>
                            <a:pt x="3162" y="4710"/>
                          </a:cubicBezTo>
                          <a:cubicBezTo>
                            <a:pt x="2209" y="4614"/>
                            <a:pt x="1162" y="4329"/>
                            <a:pt x="495" y="3471"/>
                          </a:cubicBezTo>
                          <a:cubicBezTo>
                            <a:pt x="209" y="3090"/>
                            <a:pt x="-77" y="2614"/>
                            <a:pt x="19" y="1947"/>
                          </a:cubicBezTo>
                          <a:cubicBezTo>
                            <a:pt x="114" y="1376"/>
                            <a:pt x="685" y="995"/>
                            <a:pt x="1066" y="709"/>
                          </a:cubicBezTo>
                          <a:cubicBezTo>
                            <a:pt x="2019" y="233"/>
                            <a:pt x="3067" y="42"/>
                            <a:pt x="4019" y="42"/>
                          </a:cubicBezTo>
                          <a:cubicBezTo>
                            <a:pt x="4972" y="42"/>
                            <a:pt x="6019" y="-53"/>
                            <a:pt x="6972" y="42"/>
                          </a:cubicBezTo>
                          <a:cubicBezTo>
                            <a:pt x="7924" y="233"/>
                            <a:pt x="9067" y="423"/>
                            <a:pt x="9734" y="1376"/>
                          </a:cubicBezTo>
                          <a:cubicBezTo>
                            <a:pt x="10306" y="2328"/>
                            <a:pt x="9829" y="3567"/>
                            <a:pt x="8877" y="3948"/>
                          </a:cubicBezTo>
                          <a:cubicBezTo>
                            <a:pt x="8020" y="4424"/>
                            <a:pt x="7067" y="4519"/>
                            <a:pt x="6115" y="4710"/>
                          </a:cubicBezTo>
                          <a:close/>
                          <a:moveTo>
                            <a:pt x="6115" y="4710"/>
                          </a:moveTo>
                          <a:cubicBezTo>
                            <a:pt x="7067" y="4614"/>
                            <a:pt x="8115" y="4424"/>
                            <a:pt x="8877" y="3852"/>
                          </a:cubicBezTo>
                          <a:cubicBezTo>
                            <a:pt x="9258" y="3567"/>
                            <a:pt x="9544" y="3186"/>
                            <a:pt x="9639" y="2805"/>
                          </a:cubicBezTo>
                          <a:cubicBezTo>
                            <a:pt x="9734" y="2424"/>
                            <a:pt x="9639" y="1947"/>
                            <a:pt x="9448" y="1566"/>
                          </a:cubicBezTo>
                          <a:cubicBezTo>
                            <a:pt x="8877" y="900"/>
                            <a:pt x="7924" y="804"/>
                            <a:pt x="6972" y="709"/>
                          </a:cubicBezTo>
                          <a:cubicBezTo>
                            <a:pt x="6019" y="709"/>
                            <a:pt x="5067" y="709"/>
                            <a:pt x="4114" y="804"/>
                          </a:cubicBezTo>
                          <a:cubicBezTo>
                            <a:pt x="3162" y="804"/>
                            <a:pt x="2209" y="995"/>
                            <a:pt x="1447" y="1281"/>
                          </a:cubicBezTo>
                          <a:cubicBezTo>
                            <a:pt x="1066" y="1471"/>
                            <a:pt x="685" y="1662"/>
                            <a:pt x="590" y="2043"/>
                          </a:cubicBezTo>
                          <a:cubicBezTo>
                            <a:pt x="495" y="2424"/>
                            <a:pt x="590" y="2805"/>
                            <a:pt x="876" y="3186"/>
                          </a:cubicBezTo>
                          <a:cubicBezTo>
                            <a:pt x="1352" y="3948"/>
                            <a:pt x="2305" y="4329"/>
                            <a:pt x="3257" y="4519"/>
                          </a:cubicBezTo>
                          <a:cubicBezTo>
                            <a:pt x="4114" y="4710"/>
                            <a:pt x="5067" y="4710"/>
                            <a:pt x="6115" y="4710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568" name="Freeform: Shape 567">
                      <a:extLst>
                        <a:ext uri="{FF2B5EF4-FFF2-40B4-BE49-F238E27FC236}">
                          <a16:creationId xmlns:a16="http://schemas.microsoft.com/office/drawing/2014/main" id="{55663DC0-0691-497B-9CCC-3567E046062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09023" y="3150616"/>
                      <a:ext cx="15906" cy="7983"/>
                    </a:xfrm>
                    <a:custGeom>
                      <a:avLst/>
                      <a:gdLst>
                        <a:gd name="connsiteX0" fmla="*/ 2667 w 15906"/>
                        <a:gd name="connsiteY0" fmla="*/ 7873 h 7983"/>
                        <a:gd name="connsiteX1" fmla="*/ 1143 w 15906"/>
                        <a:gd name="connsiteY1" fmla="*/ 7873 h 7983"/>
                        <a:gd name="connsiteX2" fmla="*/ 381 w 15906"/>
                        <a:gd name="connsiteY2" fmla="*/ 7587 h 7983"/>
                        <a:gd name="connsiteX3" fmla="*/ 0 w 15906"/>
                        <a:gd name="connsiteY3" fmla="*/ 6825 h 7983"/>
                        <a:gd name="connsiteX4" fmla="*/ 381 w 15906"/>
                        <a:gd name="connsiteY4" fmla="*/ 5301 h 7983"/>
                        <a:gd name="connsiteX5" fmla="*/ 762 w 15906"/>
                        <a:gd name="connsiteY5" fmla="*/ 3873 h 7983"/>
                        <a:gd name="connsiteX6" fmla="*/ 2095 w 15906"/>
                        <a:gd name="connsiteY6" fmla="*/ 1110 h 7983"/>
                        <a:gd name="connsiteX7" fmla="*/ 3524 w 15906"/>
                        <a:gd name="connsiteY7" fmla="*/ 158 h 7983"/>
                        <a:gd name="connsiteX8" fmla="*/ 5239 w 15906"/>
                        <a:gd name="connsiteY8" fmla="*/ 63 h 7983"/>
                        <a:gd name="connsiteX9" fmla="*/ 8096 w 15906"/>
                        <a:gd name="connsiteY9" fmla="*/ 1587 h 7983"/>
                        <a:gd name="connsiteX10" fmla="*/ 9144 w 15906"/>
                        <a:gd name="connsiteY10" fmla="*/ 2539 h 7983"/>
                        <a:gd name="connsiteX11" fmla="*/ 10382 w 15906"/>
                        <a:gd name="connsiteY11" fmla="*/ 3015 h 7983"/>
                        <a:gd name="connsiteX12" fmla="*/ 13240 w 15906"/>
                        <a:gd name="connsiteY12" fmla="*/ 2634 h 7983"/>
                        <a:gd name="connsiteX13" fmla="*/ 15907 w 15906"/>
                        <a:gd name="connsiteY13" fmla="*/ 1301 h 7983"/>
                        <a:gd name="connsiteX14" fmla="*/ 10287 w 15906"/>
                        <a:gd name="connsiteY14" fmla="*/ 3587 h 7983"/>
                        <a:gd name="connsiteX15" fmla="*/ 8668 w 15906"/>
                        <a:gd name="connsiteY15" fmla="*/ 3111 h 7983"/>
                        <a:gd name="connsiteX16" fmla="*/ 7525 w 15906"/>
                        <a:gd name="connsiteY16" fmla="*/ 2063 h 7983"/>
                        <a:gd name="connsiteX17" fmla="*/ 5048 w 15906"/>
                        <a:gd name="connsiteY17" fmla="*/ 825 h 7983"/>
                        <a:gd name="connsiteX18" fmla="*/ 2667 w 15906"/>
                        <a:gd name="connsiteY18" fmla="*/ 1587 h 7983"/>
                        <a:gd name="connsiteX19" fmla="*/ 1429 w 15906"/>
                        <a:gd name="connsiteY19" fmla="*/ 4063 h 7983"/>
                        <a:gd name="connsiteX20" fmla="*/ 952 w 15906"/>
                        <a:gd name="connsiteY20" fmla="*/ 5492 h 7983"/>
                        <a:gd name="connsiteX21" fmla="*/ 571 w 15906"/>
                        <a:gd name="connsiteY21" fmla="*/ 6825 h 7983"/>
                        <a:gd name="connsiteX22" fmla="*/ 1238 w 15906"/>
                        <a:gd name="connsiteY22" fmla="*/ 7683 h 7983"/>
                        <a:gd name="connsiteX23" fmla="*/ 2667 w 15906"/>
                        <a:gd name="connsiteY23" fmla="*/ 7873 h 798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</a:cxnLst>
                      <a:rect l="l" t="t" r="r" b="b"/>
                      <a:pathLst>
                        <a:path w="15906" h="7983">
                          <a:moveTo>
                            <a:pt x="2667" y="7873"/>
                          </a:moveTo>
                          <a:cubicBezTo>
                            <a:pt x="2191" y="8064"/>
                            <a:pt x="1619" y="7968"/>
                            <a:pt x="1143" y="7873"/>
                          </a:cubicBezTo>
                          <a:cubicBezTo>
                            <a:pt x="857" y="7778"/>
                            <a:pt x="667" y="7683"/>
                            <a:pt x="381" y="7587"/>
                          </a:cubicBezTo>
                          <a:cubicBezTo>
                            <a:pt x="95" y="7397"/>
                            <a:pt x="0" y="7111"/>
                            <a:pt x="0" y="6825"/>
                          </a:cubicBezTo>
                          <a:cubicBezTo>
                            <a:pt x="0" y="6254"/>
                            <a:pt x="190" y="5778"/>
                            <a:pt x="381" y="5301"/>
                          </a:cubicBezTo>
                          <a:cubicBezTo>
                            <a:pt x="571" y="4825"/>
                            <a:pt x="667" y="4349"/>
                            <a:pt x="762" y="3873"/>
                          </a:cubicBezTo>
                          <a:cubicBezTo>
                            <a:pt x="1048" y="2920"/>
                            <a:pt x="1333" y="1968"/>
                            <a:pt x="2095" y="1110"/>
                          </a:cubicBezTo>
                          <a:cubicBezTo>
                            <a:pt x="2477" y="729"/>
                            <a:pt x="2857" y="348"/>
                            <a:pt x="3524" y="158"/>
                          </a:cubicBezTo>
                          <a:cubicBezTo>
                            <a:pt x="4096" y="-33"/>
                            <a:pt x="4667" y="-33"/>
                            <a:pt x="5239" y="63"/>
                          </a:cubicBezTo>
                          <a:cubicBezTo>
                            <a:pt x="6286" y="348"/>
                            <a:pt x="7334" y="825"/>
                            <a:pt x="8096" y="1587"/>
                          </a:cubicBezTo>
                          <a:cubicBezTo>
                            <a:pt x="8477" y="1968"/>
                            <a:pt x="8763" y="2349"/>
                            <a:pt x="9144" y="2539"/>
                          </a:cubicBezTo>
                          <a:cubicBezTo>
                            <a:pt x="9525" y="2730"/>
                            <a:pt x="9906" y="2920"/>
                            <a:pt x="10382" y="3015"/>
                          </a:cubicBezTo>
                          <a:cubicBezTo>
                            <a:pt x="11335" y="3111"/>
                            <a:pt x="12287" y="2920"/>
                            <a:pt x="13240" y="2634"/>
                          </a:cubicBezTo>
                          <a:cubicBezTo>
                            <a:pt x="14192" y="2349"/>
                            <a:pt x="15049" y="1872"/>
                            <a:pt x="15907" y="1301"/>
                          </a:cubicBezTo>
                          <a:cubicBezTo>
                            <a:pt x="14383" y="2539"/>
                            <a:pt x="12573" y="3682"/>
                            <a:pt x="10287" y="3587"/>
                          </a:cubicBezTo>
                          <a:cubicBezTo>
                            <a:pt x="9715" y="3587"/>
                            <a:pt x="9144" y="3396"/>
                            <a:pt x="8668" y="3111"/>
                          </a:cubicBezTo>
                          <a:cubicBezTo>
                            <a:pt x="8191" y="2825"/>
                            <a:pt x="7810" y="2444"/>
                            <a:pt x="7525" y="2063"/>
                          </a:cubicBezTo>
                          <a:cubicBezTo>
                            <a:pt x="6858" y="1396"/>
                            <a:pt x="6001" y="1015"/>
                            <a:pt x="5048" y="825"/>
                          </a:cubicBezTo>
                          <a:cubicBezTo>
                            <a:pt x="4096" y="634"/>
                            <a:pt x="3334" y="825"/>
                            <a:pt x="2667" y="1587"/>
                          </a:cubicBezTo>
                          <a:cubicBezTo>
                            <a:pt x="2095" y="2253"/>
                            <a:pt x="1714" y="3111"/>
                            <a:pt x="1429" y="4063"/>
                          </a:cubicBezTo>
                          <a:cubicBezTo>
                            <a:pt x="1238" y="4539"/>
                            <a:pt x="1143" y="5016"/>
                            <a:pt x="952" y="5492"/>
                          </a:cubicBezTo>
                          <a:cubicBezTo>
                            <a:pt x="762" y="5968"/>
                            <a:pt x="571" y="6349"/>
                            <a:pt x="571" y="6825"/>
                          </a:cubicBezTo>
                          <a:cubicBezTo>
                            <a:pt x="286" y="7206"/>
                            <a:pt x="762" y="7492"/>
                            <a:pt x="1238" y="7683"/>
                          </a:cubicBezTo>
                          <a:cubicBezTo>
                            <a:pt x="1619" y="7873"/>
                            <a:pt x="2191" y="7968"/>
                            <a:pt x="2667" y="7873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569" name="Freeform: Shape 568">
                      <a:extLst>
                        <a:ext uri="{FF2B5EF4-FFF2-40B4-BE49-F238E27FC236}">
                          <a16:creationId xmlns:a16="http://schemas.microsoft.com/office/drawing/2014/main" id="{5CC48D24-5C6C-4095-A342-B8E532D8C2C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10928" y="3148274"/>
                      <a:ext cx="3619" cy="991"/>
                    </a:xfrm>
                    <a:custGeom>
                      <a:avLst/>
                      <a:gdLst>
                        <a:gd name="connsiteX0" fmla="*/ 0 w 3619"/>
                        <a:gd name="connsiteY0" fmla="*/ 881 h 991"/>
                        <a:gd name="connsiteX1" fmla="*/ 1715 w 3619"/>
                        <a:gd name="connsiteY1" fmla="*/ 119 h 991"/>
                        <a:gd name="connsiteX2" fmla="*/ 3620 w 3619"/>
                        <a:gd name="connsiteY2" fmla="*/ 405 h 991"/>
                        <a:gd name="connsiteX3" fmla="*/ 1905 w 3619"/>
                        <a:gd name="connsiteY3" fmla="*/ 881 h 991"/>
                        <a:gd name="connsiteX4" fmla="*/ 0 w 3619"/>
                        <a:gd name="connsiteY4" fmla="*/ 881 h 99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3619" h="991">
                          <a:moveTo>
                            <a:pt x="0" y="881"/>
                          </a:moveTo>
                          <a:cubicBezTo>
                            <a:pt x="572" y="500"/>
                            <a:pt x="1048" y="214"/>
                            <a:pt x="1715" y="119"/>
                          </a:cubicBezTo>
                          <a:cubicBezTo>
                            <a:pt x="2286" y="-71"/>
                            <a:pt x="3048" y="-71"/>
                            <a:pt x="3620" y="405"/>
                          </a:cubicBezTo>
                          <a:cubicBezTo>
                            <a:pt x="2953" y="595"/>
                            <a:pt x="2477" y="786"/>
                            <a:pt x="1905" y="881"/>
                          </a:cubicBezTo>
                          <a:cubicBezTo>
                            <a:pt x="1333" y="976"/>
                            <a:pt x="667" y="1072"/>
                            <a:pt x="0" y="881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</p:grpSp>
          </p:grpSp>
          <p:grpSp>
            <p:nvGrpSpPr>
              <p:cNvPr id="460" name="Graphic 1">
                <a:extLst>
                  <a:ext uri="{FF2B5EF4-FFF2-40B4-BE49-F238E27FC236}">
                    <a16:creationId xmlns:a16="http://schemas.microsoft.com/office/drawing/2014/main" id="{A68C7BA1-BCC9-42D6-9874-F6CBC28195F7}"/>
                  </a:ext>
                </a:extLst>
              </p:cNvPr>
              <p:cNvGrpSpPr/>
              <p:nvPr/>
            </p:nvGrpSpPr>
            <p:grpSpPr>
              <a:xfrm>
                <a:off x="5889592" y="3105150"/>
                <a:ext cx="94773" cy="77533"/>
                <a:chOff x="5889592" y="3105150"/>
                <a:chExt cx="94773" cy="77533"/>
              </a:xfrm>
            </p:grpSpPr>
            <p:grpSp>
              <p:nvGrpSpPr>
                <p:cNvPr id="461" name="Graphic 1">
                  <a:extLst>
                    <a:ext uri="{FF2B5EF4-FFF2-40B4-BE49-F238E27FC236}">
                      <a16:creationId xmlns:a16="http://schemas.microsoft.com/office/drawing/2014/main" id="{03D48FA2-2A6A-4B14-ABA7-D67E7656CDAB}"/>
                    </a:ext>
                  </a:extLst>
                </p:cNvPr>
                <p:cNvGrpSpPr/>
                <p:nvPr/>
              </p:nvGrpSpPr>
              <p:grpSpPr>
                <a:xfrm>
                  <a:off x="5889592" y="3105150"/>
                  <a:ext cx="42195" cy="77533"/>
                  <a:chOff x="5889592" y="3105150"/>
                  <a:chExt cx="42195" cy="77533"/>
                </a:xfrm>
              </p:grpSpPr>
              <p:grpSp>
                <p:nvGrpSpPr>
                  <p:cNvPr id="553" name="Graphic 1">
                    <a:extLst>
                      <a:ext uri="{FF2B5EF4-FFF2-40B4-BE49-F238E27FC236}">
                        <a16:creationId xmlns:a16="http://schemas.microsoft.com/office/drawing/2014/main" id="{EEB2E66A-BB1D-4D78-922C-ACD383F61549}"/>
                      </a:ext>
                    </a:extLst>
                  </p:cNvPr>
                  <p:cNvGrpSpPr/>
                  <p:nvPr/>
                </p:nvGrpSpPr>
                <p:grpSpPr>
                  <a:xfrm>
                    <a:off x="5889592" y="3105150"/>
                    <a:ext cx="42195" cy="77533"/>
                    <a:chOff x="5889592" y="3105150"/>
                    <a:chExt cx="42195" cy="77533"/>
                  </a:xfrm>
                </p:grpSpPr>
                <p:sp>
                  <p:nvSpPr>
                    <p:cNvPr id="555" name="Freeform: Shape 554">
                      <a:extLst>
                        <a:ext uri="{FF2B5EF4-FFF2-40B4-BE49-F238E27FC236}">
                          <a16:creationId xmlns:a16="http://schemas.microsoft.com/office/drawing/2014/main" id="{856D652C-7804-43B3-8B53-083DE0A9BAF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89592" y="3105150"/>
                      <a:ext cx="38385" cy="74390"/>
                    </a:xfrm>
                    <a:custGeom>
                      <a:avLst/>
                      <a:gdLst>
                        <a:gd name="connsiteX0" fmla="*/ 21145 w 38385"/>
                        <a:gd name="connsiteY0" fmla="*/ 74390 h 74390"/>
                        <a:gd name="connsiteX1" fmla="*/ 17240 w 38385"/>
                        <a:gd name="connsiteY1" fmla="*/ 74390 h 74390"/>
                        <a:gd name="connsiteX2" fmla="*/ 0 w 38385"/>
                        <a:gd name="connsiteY2" fmla="*/ 57150 h 74390"/>
                        <a:gd name="connsiteX3" fmla="*/ 0 w 38385"/>
                        <a:gd name="connsiteY3" fmla="*/ 17240 h 74390"/>
                        <a:gd name="connsiteX4" fmla="*/ 17240 w 38385"/>
                        <a:gd name="connsiteY4" fmla="*/ 0 h 74390"/>
                        <a:gd name="connsiteX5" fmla="*/ 21145 w 38385"/>
                        <a:gd name="connsiteY5" fmla="*/ 0 h 74390"/>
                        <a:gd name="connsiteX6" fmla="*/ 38386 w 38385"/>
                        <a:gd name="connsiteY6" fmla="*/ 17240 h 74390"/>
                        <a:gd name="connsiteX7" fmla="*/ 38386 w 38385"/>
                        <a:gd name="connsiteY7" fmla="*/ 57150 h 74390"/>
                        <a:gd name="connsiteX8" fmla="*/ 21145 w 38385"/>
                        <a:gd name="connsiteY8" fmla="*/ 74390 h 743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38385" h="74390">
                          <a:moveTo>
                            <a:pt x="21145" y="74390"/>
                          </a:moveTo>
                          <a:lnTo>
                            <a:pt x="17240" y="74390"/>
                          </a:lnTo>
                          <a:cubicBezTo>
                            <a:pt x="7715" y="74390"/>
                            <a:pt x="0" y="66675"/>
                            <a:pt x="0" y="57150"/>
                          </a:cubicBezTo>
                          <a:lnTo>
                            <a:pt x="0" y="17240"/>
                          </a:lnTo>
                          <a:cubicBezTo>
                            <a:pt x="0" y="7715"/>
                            <a:pt x="7715" y="0"/>
                            <a:pt x="17240" y="0"/>
                          </a:cubicBezTo>
                          <a:lnTo>
                            <a:pt x="21145" y="0"/>
                          </a:lnTo>
                          <a:cubicBezTo>
                            <a:pt x="30670" y="0"/>
                            <a:pt x="38386" y="7715"/>
                            <a:pt x="38386" y="17240"/>
                          </a:cubicBezTo>
                          <a:lnTo>
                            <a:pt x="38386" y="57150"/>
                          </a:lnTo>
                          <a:cubicBezTo>
                            <a:pt x="38386" y="66675"/>
                            <a:pt x="30575" y="74390"/>
                            <a:pt x="21145" y="74390"/>
                          </a:cubicBezTo>
                          <a:close/>
                        </a:path>
                      </a:pathLst>
                    </a:custGeom>
                    <a:solidFill>
                      <a:srgbClr val="7D5139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556" name="Freeform: Shape 555">
                      <a:extLst>
                        <a:ext uri="{FF2B5EF4-FFF2-40B4-BE49-F238E27FC236}">
                          <a16:creationId xmlns:a16="http://schemas.microsoft.com/office/drawing/2014/main" id="{17BFA823-B87C-4A99-9E2E-2D2F19B6FBA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94259" y="3114198"/>
                      <a:ext cx="29051" cy="56197"/>
                    </a:xfrm>
                    <a:custGeom>
                      <a:avLst/>
                      <a:gdLst>
                        <a:gd name="connsiteX0" fmla="*/ 16002 w 29051"/>
                        <a:gd name="connsiteY0" fmla="*/ 56198 h 56197"/>
                        <a:gd name="connsiteX1" fmla="*/ 13049 w 29051"/>
                        <a:gd name="connsiteY1" fmla="*/ 56198 h 56197"/>
                        <a:gd name="connsiteX2" fmla="*/ 0 w 29051"/>
                        <a:gd name="connsiteY2" fmla="*/ 43148 h 56197"/>
                        <a:gd name="connsiteX3" fmla="*/ 0 w 29051"/>
                        <a:gd name="connsiteY3" fmla="*/ 13049 h 56197"/>
                        <a:gd name="connsiteX4" fmla="*/ 13049 w 29051"/>
                        <a:gd name="connsiteY4" fmla="*/ 0 h 56197"/>
                        <a:gd name="connsiteX5" fmla="*/ 16002 w 29051"/>
                        <a:gd name="connsiteY5" fmla="*/ 0 h 56197"/>
                        <a:gd name="connsiteX6" fmla="*/ 29051 w 29051"/>
                        <a:gd name="connsiteY6" fmla="*/ 13049 h 56197"/>
                        <a:gd name="connsiteX7" fmla="*/ 29051 w 29051"/>
                        <a:gd name="connsiteY7" fmla="*/ 43148 h 56197"/>
                        <a:gd name="connsiteX8" fmla="*/ 16002 w 29051"/>
                        <a:gd name="connsiteY8" fmla="*/ 56198 h 5619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29051" h="56197">
                          <a:moveTo>
                            <a:pt x="16002" y="56198"/>
                          </a:moveTo>
                          <a:lnTo>
                            <a:pt x="13049" y="56198"/>
                          </a:lnTo>
                          <a:cubicBezTo>
                            <a:pt x="5906" y="56198"/>
                            <a:pt x="0" y="50387"/>
                            <a:pt x="0" y="43148"/>
                          </a:cubicBezTo>
                          <a:lnTo>
                            <a:pt x="0" y="13049"/>
                          </a:lnTo>
                          <a:cubicBezTo>
                            <a:pt x="0" y="5906"/>
                            <a:pt x="5810" y="0"/>
                            <a:pt x="13049" y="0"/>
                          </a:cubicBezTo>
                          <a:lnTo>
                            <a:pt x="16002" y="0"/>
                          </a:lnTo>
                          <a:cubicBezTo>
                            <a:pt x="23146" y="0"/>
                            <a:pt x="29051" y="5810"/>
                            <a:pt x="29051" y="13049"/>
                          </a:cubicBezTo>
                          <a:lnTo>
                            <a:pt x="29051" y="43148"/>
                          </a:lnTo>
                          <a:cubicBezTo>
                            <a:pt x="28956" y="50387"/>
                            <a:pt x="23146" y="56198"/>
                            <a:pt x="16002" y="56198"/>
                          </a:cubicBezTo>
                          <a:close/>
                        </a:path>
                      </a:pathLst>
                    </a:custGeom>
                    <a:solidFill>
                      <a:srgbClr val="FFAB17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557" name="Freeform: Shape 556">
                      <a:extLst>
                        <a:ext uri="{FF2B5EF4-FFF2-40B4-BE49-F238E27FC236}">
                          <a16:creationId xmlns:a16="http://schemas.microsoft.com/office/drawing/2014/main" id="{A6A50DAC-1EA3-4EFF-86B1-7880B3A13C5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89592" y="3176397"/>
                      <a:ext cx="42195" cy="6286"/>
                    </a:xfrm>
                    <a:custGeom>
                      <a:avLst/>
                      <a:gdLst>
                        <a:gd name="connsiteX0" fmla="*/ 39053 w 42195"/>
                        <a:gd name="connsiteY0" fmla="*/ 0 h 6286"/>
                        <a:gd name="connsiteX1" fmla="*/ 3143 w 42195"/>
                        <a:gd name="connsiteY1" fmla="*/ 0 h 6286"/>
                        <a:gd name="connsiteX2" fmla="*/ 0 w 42195"/>
                        <a:gd name="connsiteY2" fmla="*/ 3143 h 6286"/>
                        <a:gd name="connsiteX3" fmla="*/ 0 w 42195"/>
                        <a:gd name="connsiteY3" fmla="*/ 3143 h 6286"/>
                        <a:gd name="connsiteX4" fmla="*/ 3143 w 42195"/>
                        <a:gd name="connsiteY4" fmla="*/ 6287 h 6286"/>
                        <a:gd name="connsiteX5" fmla="*/ 39053 w 42195"/>
                        <a:gd name="connsiteY5" fmla="*/ 6287 h 6286"/>
                        <a:gd name="connsiteX6" fmla="*/ 42196 w 42195"/>
                        <a:gd name="connsiteY6" fmla="*/ 3143 h 6286"/>
                        <a:gd name="connsiteX7" fmla="*/ 42196 w 42195"/>
                        <a:gd name="connsiteY7" fmla="*/ 3143 h 6286"/>
                        <a:gd name="connsiteX8" fmla="*/ 39053 w 42195"/>
                        <a:gd name="connsiteY8" fmla="*/ 0 h 628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42195" h="6286">
                          <a:moveTo>
                            <a:pt x="39053" y="0"/>
                          </a:moveTo>
                          <a:lnTo>
                            <a:pt x="3143" y="0"/>
                          </a:lnTo>
                          <a:cubicBezTo>
                            <a:pt x="1429" y="0"/>
                            <a:pt x="0" y="1429"/>
                            <a:pt x="0" y="3143"/>
                          </a:cubicBezTo>
                          <a:lnTo>
                            <a:pt x="0" y="3143"/>
                          </a:lnTo>
                          <a:cubicBezTo>
                            <a:pt x="0" y="4858"/>
                            <a:pt x="1429" y="6287"/>
                            <a:pt x="3143" y="6287"/>
                          </a:cubicBezTo>
                          <a:lnTo>
                            <a:pt x="39053" y="6287"/>
                          </a:lnTo>
                          <a:cubicBezTo>
                            <a:pt x="40767" y="6287"/>
                            <a:pt x="42196" y="4858"/>
                            <a:pt x="42196" y="3143"/>
                          </a:cubicBezTo>
                          <a:lnTo>
                            <a:pt x="42196" y="3143"/>
                          </a:lnTo>
                          <a:cubicBezTo>
                            <a:pt x="42196" y="1429"/>
                            <a:pt x="40767" y="0"/>
                            <a:pt x="39053" y="0"/>
                          </a:cubicBezTo>
                          <a:close/>
                        </a:path>
                      </a:pathLst>
                    </a:custGeom>
                    <a:solidFill>
                      <a:srgbClr val="7D5139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sp>
                <p:nvSpPr>
                  <p:cNvPr id="554" name="Freeform: Shape 553">
                    <a:extLst>
                      <a:ext uri="{FF2B5EF4-FFF2-40B4-BE49-F238E27FC236}">
                        <a16:creationId xmlns:a16="http://schemas.microsoft.com/office/drawing/2014/main" id="{FA39044B-80D3-4ED2-8E1C-A3356E649A79}"/>
                      </a:ext>
                    </a:extLst>
                  </p:cNvPr>
                  <p:cNvSpPr/>
                  <p:nvPr/>
                </p:nvSpPr>
                <p:spPr>
                  <a:xfrm>
                    <a:off x="5894163" y="3113696"/>
                    <a:ext cx="21103" cy="44221"/>
                  </a:xfrm>
                  <a:custGeom>
                    <a:avLst/>
                    <a:gdLst>
                      <a:gd name="connsiteX0" fmla="*/ 15718 w 21103"/>
                      <a:gd name="connsiteY0" fmla="*/ 25457 h 44221"/>
                      <a:gd name="connsiteX1" fmla="*/ 20956 w 21103"/>
                      <a:gd name="connsiteY1" fmla="*/ 7931 h 44221"/>
                      <a:gd name="connsiteX2" fmla="*/ 13527 w 21103"/>
                      <a:gd name="connsiteY2" fmla="*/ 26 h 44221"/>
                      <a:gd name="connsiteX3" fmla="*/ 11812 w 21103"/>
                      <a:gd name="connsiteY3" fmla="*/ 216 h 44221"/>
                      <a:gd name="connsiteX4" fmla="*/ 1 w 21103"/>
                      <a:gd name="connsiteY4" fmla="*/ 12789 h 44221"/>
                      <a:gd name="connsiteX5" fmla="*/ 287 w 21103"/>
                      <a:gd name="connsiteY5" fmla="*/ 44222 h 44221"/>
                      <a:gd name="connsiteX6" fmla="*/ 15718 w 21103"/>
                      <a:gd name="connsiteY6" fmla="*/ 25457 h 44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1103" h="44221">
                        <a:moveTo>
                          <a:pt x="15718" y="25457"/>
                        </a:moveTo>
                        <a:cubicBezTo>
                          <a:pt x="18385" y="18504"/>
                          <a:pt x="20004" y="12503"/>
                          <a:pt x="20956" y="7931"/>
                        </a:cubicBezTo>
                        <a:cubicBezTo>
                          <a:pt x="21909" y="3550"/>
                          <a:pt x="18099" y="-355"/>
                          <a:pt x="13527" y="26"/>
                        </a:cubicBezTo>
                        <a:lnTo>
                          <a:pt x="11812" y="216"/>
                        </a:lnTo>
                        <a:cubicBezTo>
                          <a:pt x="5050" y="788"/>
                          <a:pt x="-94" y="6312"/>
                          <a:pt x="1" y="12789"/>
                        </a:cubicBezTo>
                        <a:lnTo>
                          <a:pt x="287" y="44222"/>
                        </a:lnTo>
                        <a:cubicBezTo>
                          <a:pt x="287" y="44126"/>
                          <a:pt x="9907" y="40697"/>
                          <a:pt x="15718" y="25457"/>
                        </a:cubicBezTo>
                        <a:close/>
                      </a:path>
                    </a:pathLst>
                  </a:custGeom>
                  <a:solidFill>
                    <a:srgbClr val="FFE3B7">
                      <a:alpha val="37000"/>
                    </a:srgb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grpSp>
              <p:nvGrpSpPr>
                <p:cNvPr id="462" name="Graphic 1">
                  <a:extLst>
                    <a:ext uri="{FF2B5EF4-FFF2-40B4-BE49-F238E27FC236}">
                      <a16:creationId xmlns:a16="http://schemas.microsoft.com/office/drawing/2014/main" id="{35D78D87-9826-4ACD-921C-9969F99ECBED}"/>
                    </a:ext>
                  </a:extLst>
                </p:cNvPr>
                <p:cNvGrpSpPr/>
                <p:nvPr/>
              </p:nvGrpSpPr>
              <p:grpSpPr>
                <a:xfrm>
                  <a:off x="5942170" y="3105150"/>
                  <a:ext cx="42195" cy="77533"/>
                  <a:chOff x="5942170" y="3105150"/>
                  <a:chExt cx="42195" cy="77533"/>
                </a:xfrm>
              </p:grpSpPr>
              <p:grpSp>
                <p:nvGrpSpPr>
                  <p:cNvPr id="548" name="Graphic 1">
                    <a:extLst>
                      <a:ext uri="{FF2B5EF4-FFF2-40B4-BE49-F238E27FC236}">
                        <a16:creationId xmlns:a16="http://schemas.microsoft.com/office/drawing/2014/main" id="{5C2B991F-A305-4A49-A6ED-5240AB7F75C4}"/>
                      </a:ext>
                    </a:extLst>
                  </p:cNvPr>
                  <p:cNvGrpSpPr/>
                  <p:nvPr/>
                </p:nvGrpSpPr>
                <p:grpSpPr>
                  <a:xfrm>
                    <a:off x="5942170" y="3105150"/>
                    <a:ext cx="42195" cy="77533"/>
                    <a:chOff x="5942170" y="3105150"/>
                    <a:chExt cx="42195" cy="77533"/>
                  </a:xfrm>
                </p:grpSpPr>
                <p:sp>
                  <p:nvSpPr>
                    <p:cNvPr id="550" name="Freeform: Shape 549">
                      <a:extLst>
                        <a:ext uri="{FF2B5EF4-FFF2-40B4-BE49-F238E27FC236}">
                          <a16:creationId xmlns:a16="http://schemas.microsoft.com/office/drawing/2014/main" id="{2E342BDA-0D30-4EBB-BF01-BB2A256C86E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42170" y="3105150"/>
                      <a:ext cx="38385" cy="74390"/>
                    </a:xfrm>
                    <a:custGeom>
                      <a:avLst/>
                      <a:gdLst>
                        <a:gd name="connsiteX0" fmla="*/ 21146 w 38385"/>
                        <a:gd name="connsiteY0" fmla="*/ 74390 h 74390"/>
                        <a:gd name="connsiteX1" fmla="*/ 17240 w 38385"/>
                        <a:gd name="connsiteY1" fmla="*/ 74390 h 74390"/>
                        <a:gd name="connsiteX2" fmla="*/ 0 w 38385"/>
                        <a:gd name="connsiteY2" fmla="*/ 57150 h 74390"/>
                        <a:gd name="connsiteX3" fmla="*/ 0 w 38385"/>
                        <a:gd name="connsiteY3" fmla="*/ 17240 h 74390"/>
                        <a:gd name="connsiteX4" fmla="*/ 17240 w 38385"/>
                        <a:gd name="connsiteY4" fmla="*/ 0 h 74390"/>
                        <a:gd name="connsiteX5" fmla="*/ 21146 w 38385"/>
                        <a:gd name="connsiteY5" fmla="*/ 0 h 74390"/>
                        <a:gd name="connsiteX6" fmla="*/ 38386 w 38385"/>
                        <a:gd name="connsiteY6" fmla="*/ 17240 h 74390"/>
                        <a:gd name="connsiteX7" fmla="*/ 38386 w 38385"/>
                        <a:gd name="connsiteY7" fmla="*/ 57150 h 74390"/>
                        <a:gd name="connsiteX8" fmla="*/ 21146 w 38385"/>
                        <a:gd name="connsiteY8" fmla="*/ 74390 h 743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38385" h="74390">
                          <a:moveTo>
                            <a:pt x="21146" y="74390"/>
                          </a:moveTo>
                          <a:lnTo>
                            <a:pt x="17240" y="74390"/>
                          </a:lnTo>
                          <a:cubicBezTo>
                            <a:pt x="7715" y="74390"/>
                            <a:pt x="0" y="66675"/>
                            <a:pt x="0" y="57150"/>
                          </a:cubicBezTo>
                          <a:lnTo>
                            <a:pt x="0" y="17240"/>
                          </a:lnTo>
                          <a:cubicBezTo>
                            <a:pt x="0" y="7715"/>
                            <a:pt x="7715" y="0"/>
                            <a:pt x="17240" y="0"/>
                          </a:cubicBezTo>
                          <a:lnTo>
                            <a:pt x="21146" y="0"/>
                          </a:lnTo>
                          <a:cubicBezTo>
                            <a:pt x="30671" y="0"/>
                            <a:pt x="38386" y="7715"/>
                            <a:pt x="38386" y="17240"/>
                          </a:cubicBezTo>
                          <a:lnTo>
                            <a:pt x="38386" y="57150"/>
                          </a:lnTo>
                          <a:cubicBezTo>
                            <a:pt x="38386" y="66675"/>
                            <a:pt x="30575" y="74390"/>
                            <a:pt x="21146" y="74390"/>
                          </a:cubicBezTo>
                          <a:close/>
                        </a:path>
                      </a:pathLst>
                    </a:custGeom>
                    <a:solidFill>
                      <a:srgbClr val="7D5139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551" name="Freeform: Shape 550">
                      <a:extLst>
                        <a:ext uri="{FF2B5EF4-FFF2-40B4-BE49-F238E27FC236}">
                          <a16:creationId xmlns:a16="http://schemas.microsoft.com/office/drawing/2014/main" id="{1B5863CA-D906-4556-A399-A3BCE67E5EF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46742" y="3114198"/>
                      <a:ext cx="29051" cy="56197"/>
                    </a:xfrm>
                    <a:custGeom>
                      <a:avLst/>
                      <a:gdLst>
                        <a:gd name="connsiteX0" fmla="*/ 16097 w 29051"/>
                        <a:gd name="connsiteY0" fmla="*/ 56198 h 56197"/>
                        <a:gd name="connsiteX1" fmla="*/ 13049 w 29051"/>
                        <a:gd name="connsiteY1" fmla="*/ 56198 h 56197"/>
                        <a:gd name="connsiteX2" fmla="*/ 0 w 29051"/>
                        <a:gd name="connsiteY2" fmla="*/ 43148 h 56197"/>
                        <a:gd name="connsiteX3" fmla="*/ 0 w 29051"/>
                        <a:gd name="connsiteY3" fmla="*/ 13049 h 56197"/>
                        <a:gd name="connsiteX4" fmla="*/ 13049 w 29051"/>
                        <a:gd name="connsiteY4" fmla="*/ 0 h 56197"/>
                        <a:gd name="connsiteX5" fmla="*/ 16002 w 29051"/>
                        <a:gd name="connsiteY5" fmla="*/ 0 h 56197"/>
                        <a:gd name="connsiteX6" fmla="*/ 29051 w 29051"/>
                        <a:gd name="connsiteY6" fmla="*/ 13049 h 56197"/>
                        <a:gd name="connsiteX7" fmla="*/ 29051 w 29051"/>
                        <a:gd name="connsiteY7" fmla="*/ 43148 h 56197"/>
                        <a:gd name="connsiteX8" fmla="*/ 16097 w 29051"/>
                        <a:gd name="connsiteY8" fmla="*/ 56198 h 5619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29051" h="56197">
                          <a:moveTo>
                            <a:pt x="16097" y="56198"/>
                          </a:moveTo>
                          <a:lnTo>
                            <a:pt x="13049" y="56198"/>
                          </a:lnTo>
                          <a:cubicBezTo>
                            <a:pt x="5905" y="56198"/>
                            <a:pt x="0" y="50387"/>
                            <a:pt x="0" y="43148"/>
                          </a:cubicBezTo>
                          <a:lnTo>
                            <a:pt x="0" y="13049"/>
                          </a:lnTo>
                          <a:cubicBezTo>
                            <a:pt x="0" y="5906"/>
                            <a:pt x="5810" y="0"/>
                            <a:pt x="13049" y="0"/>
                          </a:cubicBezTo>
                          <a:lnTo>
                            <a:pt x="16002" y="0"/>
                          </a:lnTo>
                          <a:cubicBezTo>
                            <a:pt x="23146" y="0"/>
                            <a:pt x="29051" y="5810"/>
                            <a:pt x="29051" y="13049"/>
                          </a:cubicBezTo>
                          <a:lnTo>
                            <a:pt x="29051" y="43148"/>
                          </a:lnTo>
                          <a:cubicBezTo>
                            <a:pt x="29051" y="50387"/>
                            <a:pt x="23241" y="56198"/>
                            <a:pt x="16097" y="56198"/>
                          </a:cubicBezTo>
                          <a:close/>
                        </a:path>
                      </a:pathLst>
                    </a:custGeom>
                    <a:solidFill>
                      <a:srgbClr val="FFAB17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552" name="Freeform: Shape 551">
                      <a:extLst>
                        <a:ext uri="{FF2B5EF4-FFF2-40B4-BE49-F238E27FC236}">
                          <a16:creationId xmlns:a16="http://schemas.microsoft.com/office/drawing/2014/main" id="{616BBDA9-AB14-4C9C-BB5E-7A0B59387A4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42170" y="3176397"/>
                      <a:ext cx="42195" cy="6286"/>
                    </a:xfrm>
                    <a:custGeom>
                      <a:avLst/>
                      <a:gdLst>
                        <a:gd name="connsiteX0" fmla="*/ 39053 w 42195"/>
                        <a:gd name="connsiteY0" fmla="*/ 0 h 6286"/>
                        <a:gd name="connsiteX1" fmla="*/ 3143 w 42195"/>
                        <a:gd name="connsiteY1" fmla="*/ 0 h 6286"/>
                        <a:gd name="connsiteX2" fmla="*/ 0 w 42195"/>
                        <a:gd name="connsiteY2" fmla="*/ 3143 h 6286"/>
                        <a:gd name="connsiteX3" fmla="*/ 0 w 42195"/>
                        <a:gd name="connsiteY3" fmla="*/ 3143 h 6286"/>
                        <a:gd name="connsiteX4" fmla="*/ 3143 w 42195"/>
                        <a:gd name="connsiteY4" fmla="*/ 6287 h 6286"/>
                        <a:gd name="connsiteX5" fmla="*/ 39053 w 42195"/>
                        <a:gd name="connsiteY5" fmla="*/ 6287 h 6286"/>
                        <a:gd name="connsiteX6" fmla="*/ 42196 w 42195"/>
                        <a:gd name="connsiteY6" fmla="*/ 3143 h 6286"/>
                        <a:gd name="connsiteX7" fmla="*/ 42196 w 42195"/>
                        <a:gd name="connsiteY7" fmla="*/ 3143 h 6286"/>
                        <a:gd name="connsiteX8" fmla="*/ 39053 w 42195"/>
                        <a:gd name="connsiteY8" fmla="*/ 0 h 628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42195" h="6286">
                          <a:moveTo>
                            <a:pt x="39053" y="0"/>
                          </a:moveTo>
                          <a:lnTo>
                            <a:pt x="3143" y="0"/>
                          </a:lnTo>
                          <a:cubicBezTo>
                            <a:pt x="1429" y="0"/>
                            <a:pt x="0" y="1429"/>
                            <a:pt x="0" y="3143"/>
                          </a:cubicBezTo>
                          <a:lnTo>
                            <a:pt x="0" y="3143"/>
                          </a:lnTo>
                          <a:cubicBezTo>
                            <a:pt x="0" y="4858"/>
                            <a:pt x="1429" y="6287"/>
                            <a:pt x="3143" y="6287"/>
                          </a:cubicBezTo>
                          <a:lnTo>
                            <a:pt x="39053" y="6287"/>
                          </a:lnTo>
                          <a:cubicBezTo>
                            <a:pt x="40767" y="6287"/>
                            <a:pt x="42196" y="4858"/>
                            <a:pt x="42196" y="3143"/>
                          </a:cubicBezTo>
                          <a:lnTo>
                            <a:pt x="42196" y="3143"/>
                          </a:lnTo>
                          <a:cubicBezTo>
                            <a:pt x="42196" y="1429"/>
                            <a:pt x="40767" y="0"/>
                            <a:pt x="39053" y="0"/>
                          </a:cubicBezTo>
                          <a:close/>
                        </a:path>
                      </a:pathLst>
                    </a:custGeom>
                    <a:solidFill>
                      <a:srgbClr val="7D5139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sp>
                <p:nvSpPr>
                  <p:cNvPr id="549" name="Freeform: Shape 548">
                    <a:extLst>
                      <a:ext uri="{FF2B5EF4-FFF2-40B4-BE49-F238E27FC236}">
                        <a16:creationId xmlns:a16="http://schemas.microsoft.com/office/drawing/2014/main" id="{25C2E0EA-ACA4-47F3-BADE-141EBDAFC7C4}"/>
                      </a:ext>
                    </a:extLst>
                  </p:cNvPr>
                  <p:cNvSpPr/>
                  <p:nvPr/>
                </p:nvSpPr>
                <p:spPr>
                  <a:xfrm>
                    <a:off x="5946741" y="3113696"/>
                    <a:ext cx="21103" cy="44221"/>
                  </a:xfrm>
                  <a:custGeom>
                    <a:avLst/>
                    <a:gdLst>
                      <a:gd name="connsiteX0" fmla="*/ 15718 w 21103"/>
                      <a:gd name="connsiteY0" fmla="*/ 25457 h 44221"/>
                      <a:gd name="connsiteX1" fmla="*/ 20956 w 21103"/>
                      <a:gd name="connsiteY1" fmla="*/ 7931 h 44221"/>
                      <a:gd name="connsiteX2" fmla="*/ 13527 w 21103"/>
                      <a:gd name="connsiteY2" fmla="*/ 26 h 44221"/>
                      <a:gd name="connsiteX3" fmla="*/ 11812 w 21103"/>
                      <a:gd name="connsiteY3" fmla="*/ 216 h 44221"/>
                      <a:gd name="connsiteX4" fmla="*/ 1 w 21103"/>
                      <a:gd name="connsiteY4" fmla="*/ 12789 h 44221"/>
                      <a:gd name="connsiteX5" fmla="*/ 287 w 21103"/>
                      <a:gd name="connsiteY5" fmla="*/ 44222 h 44221"/>
                      <a:gd name="connsiteX6" fmla="*/ 15718 w 21103"/>
                      <a:gd name="connsiteY6" fmla="*/ 25457 h 44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1103" h="44221">
                        <a:moveTo>
                          <a:pt x="15718" y="25457"/>
                        </a:moveTo>
                        <a:cubicBezTo>
                          <a:pt x="18385" y="18504"/>
                          <a:pt x="20004" y="12503"/>
                          <a:pt x="20956" y="7931"/>
                        </a:cubicBezTo>
                        <a:cubicBezTo>
                          <a:pt x="21909" y="3550"/>
                          <a:pt x="18099" y="-355"/>
                          <a:pt x="13527" y="26"/>
                        </a:cubicBezTo>
                        <a:lnTo>
                          <a:pt x="11812" y="216"/>
                        </a:lnTo>
                        <a:cubicBezTo>
                          <a:pt x="5050" y="788"/>
                          <a:pt x="-94" y="6312"/>
                          <a:pt x="1" y="12789"/>
                        </a:cubicBezTo>
                        <a:lnTo>
                          <a:pt x="287" y="44222"/>
                        </a:lnTo>
                        <a:cubicBezTo>
                          <a:pt x="287" y="44126"/>
                          <a:pt x="9907" y="40697"/>
                          <a:pt x="15718" y="25457"/>
                        </a:cubicBezTo>
                        <a:close/>
                      </a:path>
                    </a:pathLst>
                  </a:custGeom>
                  <a:solidFill>
                    <a:srgbClr val="FFE3B7">
                      <a:alpha val="37000"/>
                    </a:srgb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grpSp>
              <p:nvGrpSpPr>
                <p:cNvPr id="463" name="Graphic 1">
                  <a:extLst>
                    <a:ext uri="{FF2B5EF4-FFF2-40B4-BE49-F238E27FC236}">
                      <a16:creationId xmlns:a16="http://schemas.microsoft.com/office/drawing/2014/main" id="{6818A846-5983-43D7-A489-F04AD76DEE05}"/>
                    </a:ext>
                  </a:extLst>
                </p:cNvPr>
                <p:cNvGrpSpPr/>
                <p:nvPr/>
              </p:nvGrpSpPr>
              <p:grpSpPr>
                <a:xfrm>
                  <a:off x="5900165" y="3118389"/>
                  <a:ext cx="73914" cy="40767"/>
                  <a:chOff x="5900165" y="3118389"/>
                  <a:chExt cx="73914" cy="40767"/>
                </a:xfrm>
                <a:solidFill>
                  <a:srgbClr val="3F1900"/>
                </a:solidFill>
              </p:grpSpPr>
              <p:grpSp>
                <p:nvGrpSpPr>
                  <p:cNvPr id="464" name="Graphic 1">
                    <a:extLst>
                      <a:ext uri="{FF2B5EF4-FFF2-40B4-BE49-F238E27FC236}">
                        <a16:creationId xmlns:a16="http://schemas.microsoft.com/office/drawing/2014/main" id="{A1FC0C15-C7B7-4877-8DB3-247FFDE74A53}"/>
                      </a:ext>
                    </a:extLst>
                  </p:cNvPr>
                  <p:cNvGrpSpPr/>
                  <p:nvPr/>
                </p:nvGrpSpPr>
                <p:grpSpPr>
                  <a:xfrm>
                    <a:off x="5958172" y="3139535"/>
                    <a:ext cx="9797" cy="8191"/>
                    <a:chOff x="5958172" y="3139535"/>
                    <a:chExt cx="9797" cy="8191"/>
                  </a:xfrm>
                  <a:solidFill>
                    <a:srgbClr val="3F1900"/>
                  </a:solidFill>
                </p:grpSpPr>
                <p:grpSp>
                  <p:nvGrpSpPr>
                    <p:cNvPr id="536" name="Graphic 1">
                      <a:extLst>
                        <a:ext uri="{FF2B5EF4-FFF2-40B4-BE49-F238E27FC236}">
                          <a16:creationId xmlns:a16="http://schemas.microsoft.com/office/drawing/2014/main" id="{7FE0ED71-F883-4136-B802-E9EC4C82B381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60032" y="3139901"/>
                      <a:ext cx="6998" cy="7825"/>
                      <a:chOff x="5960032" y="3139901"/>
                      <a:chExt cx="6998" cy="7825"/>
                    </a:xfrm>
                    <a:solidFill>
                      <a:srgbClr val="3F1900"/>
                    </a:solidFill>
                  </p:grpSpPr>
                  <p:sp>
                    <p:nvSpPr>
                      <p:cNvPr id="546" name="Freeform: Shape 545">
                        <a:extLst>
                          <a:ext uri="{FF2B5EF4-FFF2-40B4-BE49-F238E27FC236}">
                            <a16:creationId xmlns:a16="http://schemas.microsoft.com/office/drawing/2014/main" id="{443E18D0-5F9D-47E9-8ADC-7303E010439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0597" y="3140444"/>
                        <a:ext cx="5862" cy="6538"/>
                      </a:xfrm>
                      <a:custGeom>
                        <a:avLst/>
                        <a:gdLst>
                          <a:gd name="connsiteX0" fmla="*/ 3291 w 5862"/>
                          <a:gd name="connsiteY0" fmla="*/ 43 h 6538"/>
                          <a:gd name="connsiteX1" fmla="*/ 1481 w 5862"/>
                          <a:gd name="connsiteY1" fmla="*/ 1377 h 6538"/>
                          <a:gd name="connsiteX2" fmla="*/ 719 w 5862"/>
                          <a:gd name="connsiteY2" fmla="*/ 3472 h 6538"/>
                          <a:gd name="connsiteX3" fmla="*/ 1005 w 5862"/>
                          <a:gd name="connsiteY3" fmla="*/ 5473 h 6538"/>
                          <a:gd name="connsiteX4" fmla="*/ 2719 w 5862"/>
                          <a:gd name="connsiteY4" fmla="*/ 5473 h 6538"/>
                          <a:gd name="connsiteX5" fmla="*/ 5196 w 5862"/>
                          <a:gd name="connsiteY5" fmla="*/ 2139 h 6538"/>
                          <a:gd name="connsiteX6" fmla="*/ 4434 w 5862"/>
                          <a:gd name="connsiteY6" fmla="*/ 424 h 6538"/>
                          <a:gd name="connsiteX7" fmla="*/ 2148 w 5862"/>
                          <a:gd name="connsiteY7" fmla="*/ 710 h 6538"/>
                          <a:gd name="connsiteX8" fmla="*/ 4529 w 5862"/>
                          <a:gd name="connsiteY8" fmla="*/ 43 h 6538"/>
                          <a:gd name="connsiteX9" fmla="*/ 5863 w 5862"/>
                          <a:gd name="connsiteY9" fmla="*/ 2139 h 6538"/>
                          <a:gd name="connsiteX10" fmla="*/ 3195 w 5862"/>
                          <a:gd name="connsiteY10" fmla="*/ 6235 h 6538"/>
                          <a:gd name="connsiteX11" fmla="*/ 2529 w 5862"/>
                          <a:gd name="connsiteY11" fmla="*/ 6425 h 6538"/>
                          <a:gd name="connsiteX12" fmla="*/ 1862 w 5862"/>
                          <a:gd name="connsiteY12" fmla="*/ 6520 h 6538"/>
                          <a:gd name="connsiteX13" fmla="*/ 433 w 5862"/>
                          <a:gd name="connsiteY13" fmla="*/ 5949 h 6538"/>
                          <a:gd name="connsiteX14" fmla="*/ 147 w 5862"/>
                          <a:gd name="connsiteY14" fmla="*/ 3377 h 6538"/>
                          <a:gd name="connsiteX15" fmla="*/ 1195 w 5862"/>
                          <a:gd name="connsiteY15" fmla="*/ 1186 h 6538"/>
                          <a:gd name="connsiteX16" fmla="*/ 3291 w 5862"/>
                          <a:gd name="connsiteY16" fmla="*/ 43 h 653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</a:cxnLst>
                        <a:rect l="l" t="t" r="r" b="b"/>
                        <a:pathLst>
                          <a:path w="5862" h="6538">
                            <a:moveTo>
                              <a:pt x="3291" y="43"/>
                            </a:moveTo>
                            <a:cubicBezTo>
                              <a:pt x="2434" y="234"/>
                              <a:pt x="1862" y="805"/>
                              <a:pt x="1481" y="1377"/>
                            </a:cubicBezTo>
                            <a:cubicBezTo>
                              <a:pt x="1100" y="2044"/>
                              <a:pt x="814" y="2806"/>
                              <a:pt x="719" y="3472"/>
                            </a:cubicBezTo>
                            <a:cubicBezTo>
                              <a:pt x="624" y="4139"/>
                              <a:pt x="624" y="4996"/>
                              <a:pt x="1005" y="5473"/>
                            </a:cubicBezTo>
                            <a:cubicBezTo>
                              <a:pt x="1386" y="5949"/>
                              <a:pt x="2052" y="5758"/>
                              <a:pt x="2719" y="5473"/>
                            </a:cubicBezTo>
                            <a:cubicBezTo>
                              <a:pt x="4148" y="4901"/>
                              <a:pt x="5005" y="3568"/>
                              <a:pt x="5196" y="2139"/>
                            </a:cubicBezTo>
                            <a:cubicBezTo>
                              <a:pt x="5291" y="1472"/>
                              <a:pt x="5100" y="615"/>
                              <a:pt x="4434" y="424"/>
                            </a:cubicBezTo>
                            <a:cubicBezTo>
                              <a:pt x="3767" y="139"/>
                              <a:pt x="2910" y="424"/>
                              <a:pt x="2148" y="710"/>
                            </a:cubicBezTo>
                            <a:cubicBezTo>
                              <a:pt x="2815" y="329"/>
                              <a:pt x="3576" y="-147"/>
                              <a:pt x="4529" y="43"/>
                            </a:cubicBezTo>
                            <a:cubicBezTo>
                              <a:pt x="5481" y="329"/>
                              <a:pt x="5863" y="1377"/>
                              <a:pt x="5863" y="2139"/>
                            </a:cubicBezTo>
                            <a:cubicBezTo>
                              <a:pt x="5863" y="3853"/>
                              <a:pt x="4815" y="5473"/>
                              <a:pt x="3195" y="6235"/>
                            </a:cubicBezTo>
                            <a:cubicBezTo>
                              <a:pt x="3005" y="6330"/>
                              <a:pt x="2815" y="6425"/>
                              <a:pt x="2529" y="6425"/>
                            </a:cubicBezTo>
                            <a:cubicBezTo>
                              <a:pt x="2338" y="6520"/>
                              <a:pt x="2052" y="6520"/>
                              <a:pt x="1862" y="6520"/>
                            </a:cubicBezTo>
                            <a:cubicBezTo>
                              <a:pt x="1386" y="6616"/>
                              <a:pt x="814" y="6330"/>
                              <a:pt x="433" y="5949"/>
                            </a:cubicBezTo>
                            <a:cubicBezTo>
                              <a:pt x="-138" y="5092"/>
                              <a:pt x="-43" y="4234"/>
                              <a:pt x="147" y="3377"/>
                            </a:cubicBezTo>
                            <a:cubicBezTo>
                              <a:pt x="338" y="2615"/>
                              <a:pt x="719" y="1853"/>
                              <a:pt x="1195" y="1186"/>
                            </a:cubicBezTo>
                            <a:cubicBezTo>
                              <a:pt x="1671" y="520"/>
                              <a:pt x="2434" y="-52"/>
                              <a:pt x="3291" y="43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547" name="Freeform: Shape 546">
                        <a:extLst>
                          <a:ext uri="{FF2B5EF4-FFF2-40B4-BE49-F238E27FC236}">
                            <a16:creationId xmlns:a16="http://schemas.microsoft.com/office/drawing/2014/main" id="{31874C41-688B-4E3F-9A4C-3C8D638BC4A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0032" y="3139901"/>
                        <a:ext cx="6998" cy="7825"/>
                      </a:xfrm>
                      <a:custGeom>
                        <a:avLst/>
                        <a:gdLst>
                          <a:gd name="connsiteX0" fmla="*/ 2141 w 6998"/>
                          <a:gd name="connsiteY0" fmla="*/ 7635 h 7825"/>
                          <a:gd name="connsiteX1" fmla="*/ 521 w 6998"/>
                          <a:gd name="connsiteY1" fmla="*/ 6777 h 7825"/>
                          <a:gd name="connsiteX2" fmla="*/ 140 w 6998"/>
                          <a:gd name="connsiteY2" fmla="*/ 3825 h 7825"/>
                          <a:gd name="connsiteX3" fmla="*/ 1379 w 6998"/>
                          <a:gd name="connsiteY3" fmla="*/ 1443 h 7825"/>
                          <a:gd name="connsiteX4" fmla="*/ 3855 w 6998"/>
                          <a:gd name="connsiteY4" fmla="*/ 110 h 7825"/>
                          <a:gd name="connsiteX5" fmla="*/ 5284 w 6998"/>
                          <a:gd name="connsiteY5" fmla="*/ 110 h 7825"/>
                          <a:gd name="connsiteX6" fmla="*/ 6998 w 6998"/>
                          <a:gd name="connsiteY6" fmla="*/ 2777 h 7825"/>
                          <a:gd name="connsiteX7" fmla="*/ 3950 w 6998"/>
                          <a:gd name="connsiteY7" fmla="*/ 7349 h 7825"/>
                          <a:gd name="connsiteX8" fmla="*/ 3284 w 6998"/>
                          <a:gd name="connsiteY8" fmla="*/ 7635 h 7825"/>
                          <a:gd name="connsiteX9" fmla="*/ 2331 w 6998"/>
                          <a:gd name="connsiteY9" fmla="*/ 7825 h 7825"/>
                          <a:gd name="connsiteX10" fmla="*/ 2141 w 6998"/>
                          <a:gd name="connsiteY10" fmla="*/ 7635 h 7825"/>
                          <a:gd name="connsiteX11" fmla="*/ 3093 w 6998"/>
                          <a:gd name="connsiteY11" fmla="*/ 1539 h 7825"/>
                          <a:gd name="connsiteX12" fmla="*/ 2617 w 6998"/>
                          <a:gd name="connsiteY12" fmla="*/ 2205 h 7825"/>
                          <a:gd name="connsiteX13" fmla="*/ 1855 w 6998"/>
                          <a:gd name="connsiteY13" fmla="*/ 4110 h 7825"/>
                          <a:gd name="connsiteX14" fmla="*/ 2045 w 6998"/>
                          <a:gd name="connsiteY14" fmla="*/ 5634 h 7825"/>
                          <a:gd name="connsiteX15" fmla="*/ 3093 w 6998"/>
                          <a:gd name="connsiteY15" fmla="*/ 5444 h 7825"/>
                          <a:gd name="connsiteX16" fmla="*/ 5189 w 6998"/>
                          <a:gd name="connsiteY16" fmla="*/ 2491 h 7825"/>
                          <a:gd name="connsiteX17" fmla="*/ 4712 w 6998"/>
                          <a:gd name="connsiteY17" fmla="*/ 1253 h 7825"/>
                          <a:gd name="connsiteX18" fmla="*/ 3093 w 6998"/>
                          <a:gd name="connsiteY18" fmla="*/ 1539 h 78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</a:cxnLst>
                        <a:rect l="l" t="t" r="r" b="b"/>
                        <a:pathLst>
                          <a:path w="6998" h="7825">
                            <a:moveTo>
                              <a:pt x="2141" y="7635"/>
                            </a:moveTo>
                            <a:cubicBezTo>
                              <a:pt x="1569" y="7635"/>
                              <a:pt x="902" y="7349"/>
                              <a:pt x="521" y="6777"/>
                            </a:cubicBezTo>
                            <a:cubicBezTo>
                              <a:pt x="-145" y="5730"/>
                              <a:pt x="-50" y="4682"/>
                              <a:pt x="140" y="3825"/>
                            </a:cubicBezTo>
                            <a:cubicBezTo>
                              <a:pt x="426" y="2872"/>
                              <a:pt x="807" y="2110"/>
                              <a:pt x="1379" y="1443"/>
                            </a:cubicBezTo>
                            <a:cubicBezTo>
                              <a:pt x="2141" y="586"/>
                              <a:pt x="2998" y="110"/>
                              <a:pt x="3855" y="110"/>
                            </a:cubicBezTo>
                            <a:cubicBezTo>
                              <a:pt x="4331" y="15"/>
                              <a:pt x="4712" y="-81"/>
                              <a:pt x="5284" y="110"/>
                            </a:cubicBezTo>
                            <a:cubicBezTo>
                              <a:pt x="6522" y="491"/>
                              <a:pt x="6998" y="1729"/>
                              <a:pt x="6998" y="2777"/>
                            </a:cubicBezTo>
                            <a:cubicBezTo>
                              <a:pt x="6998" y="4682"/>
                              <a:pt x="5760" y="6587"/>
                              <a:pt x="3950" y="7349"/>
                            </a:cubicBezTo>
                            <a:cubicBezTo>
                              <a:pt x="3760" y="7444"/>
                              <a:pt x="3569" y="7539"/>
                              <a:pt x="3284" y="7635"/>
                            </a:cubicBezTo>
                            <a:cubicBezTo>
                              <a:pt x="2998" y="7730"/>
                              <a:pt x="2712" y="7825"/>
                              <a:pt x="2331" y="7825"/>
                            </a:cubicBezTo>
                            <a:cubicBezTo>
                              <a:pt x="2236" y="7635"/>
                              <a:pt x="2141" y="7635"/>
                              <a:pt x="2141" y="7635"/>
                            </a:cubicBezTo>
                            <a:close/>
                            <a:moveTo>
                              <a:pt x="3093" y="1539"/>
                            </a:moveTo>
                            <a:cubicBezTo>
                              <a:pt x="2903" y="1729"/>
                              <a:pt x="2712" y="2015"/>
                              <a:pt x="2617" y="2205"/>
                            </a:cubicBezTo>
                            <a:cubicBezTo>
                              <a:pt x="2236" y="2777"/>
                              <a:pt x="2045" y="3444"/>
                              <a:pt x="1855" y="4110"/>
                            </a:cubicBezTo>
                            <a:cubicBezTo>
                              <a:pt x="1760" y="4872"/>
                              <a:pt x="1855" y="5444"/>
                              <a:pt x="2045" y="5634"/>
                            </a:cubicBezTo>
                            <a:cubicBezTo>
                              <a:pt x="2141" y="5825"/>
                              <a:pt x="2617" y="5730"/>
                              <a:pt x="3093" y="5444"/>
                            </a:cubicBezTo>
                            <a:cubicBezTo>
                              <a:pt x="4236" y="4968"/>
                              <a:pt x="5093" y="3825"/>
                              <a:pt x="5189" y="2491"/>
                            </a:cubicBezTo>
                            <a:cubicBezTo>
                              <a:pt x="5284" y="2015"/>
                              <a:pt x="5093" y="1443"/>
                              <a:pt x="4712" y="1253"/>
                            </a:cubicBezTo>
                            <a:cubicBezTo>
                              <a:pt x="4331" y="1158"/>
                              <a:pt x="3665" y="1348"/>
                              <a:pt x="3093" y="1539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537" name="Graphic 1">
                      <a:extLst>
                        <a:ext uri="{FF2B5EF4-FFF2-40B4-BE49-F238E27FC236}">
                          <a16:creationId xmlns:a16="http://schemas.microsoft.com/office/drawing/2014/main" id="{18701838-2B90-4771-A6D2-4889690A5032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58172" y="3140725"/>
                      <a:ext cx="3731" cy="4238"/>
                      <a:chOff x="5958172" y="3140725"/>
                      <a:chExt cx="3731" cy="4238"/>
                    </a:xfrm>
                    <a:solidFill>
                      <a:srgbClr val="3F1900"/>
                    </a:solidFill>
                  </p:grpSpPr>
                  <p:sp>
                    <p:nvSpPr>
                      <p:cNvPr id="544" name="Freeform: Shape 543">
                        <a:extLst>
                          <a:ext uri="{FF2B5EF4-FFF2-40B4-BE49-F238E27FC236}">
                            <a16:creationId xmlns:a16="http://schemas.microsoft.com/office/drawing/2014/main" id="{B0CB752D-159E-486E-A939-2B29F3ADF6D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58744" y="3141232"/>
                        <a:ext cx="2649" cy="3255"/>
                      </a:xfrm>
                      <a:custGeom>
                        <a:avLst/>
                        <a:gdLst>
                          <a:gd name="connsiteX0" fmla="*/ 0 w 2649"/>
                          <a:gd name="connsiteY0" fmla="*/ 1350 h 3255"/>
                          <a:gd name="connsiteX1" fmla="*/ 857 w 2649"/>
                          <a:gd name="connsiteY1" fmla="*/ 112 h 3255"/>
                          <a:gd name="connsiteX2" fmla="*/ 2476 w 2649"/>
                          <a:gd name="connsiteY2" fmla="*/ 684 h 3255"/>
                          <a:gd name="connsiteX3" fmla="*/ 2381 w 2649"/>
                          <a:gd name="connsiteY3" fmla="*/ 2303 h 3255"/>
                          <a:gd name="connsiteX4" fmla="*/ 1238 w 2649"/>
                          <a:gd name="connsiteY4" fmla="*/ 3255 h 3255"/>
                          <a:gd name="connsiteX5" fmla="*/ 1810 w 2649"/>
                          <a:gd name="connsiteY5" fmla="*/ 2017 h 3255"/>
                          <a:gd name="connsiteX6" fmla="*/ 1810 w 2649"/>
                          <a:gd name="connsiteY6" fmla="*/ 1065 h 3255"/>
                          <a:gd name="connsiteX7" fmla="*/ 1143 w 2649"/>
                          <a:gd name="connsiteY7" fmla="*/ 684 h 3255"/>
                          <a:gd name="connsiteX8" fmla="*/ 0 w 2649"/>
                          <a:gd name="connsiteY8" fmla="*/ 1350 h 325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2649" h="3255">
                            <a:moveTo>
                              <a:pt x="0" y="1350"/>
                            </a:moveTo>
                            <a:cubicBezTo>
                              <a:pt x="0" y="874"/>
                              <a:pt x="286" y="398"/>
                              <a:pt x="857" y="112"/>
                            </a:cubicBezTo>
                            <a:cubicBezTo>
                              <a:pt x="1429" y="-174"/>
                              <a:pt x="2191" y="112"/>
                              <a:pt x="2476" y="684"/>
                            </a:cubicBezTo>
                            <a:cubicBezTo>
                              <a:pt x="2762" y="1255"/>
                              <a:pt x="2667" y="1827"/>
                              <a:pt x="2381" y="2303"/>
                            </a:cubicBezTo>
                            <a:cubicBezTo>
                              <a:pt x="2096" y="2779"/>
                              <a:pt x="1715" y="3065"/>
                              <a:pt x="1238" y="3255"/>
                            </a:cubicBezTo>
                            <a:cubicBezTo>
                              <a:pt x="1429" y="2779"/>
                              <a:pt x="1715" y="2493"/>
                              <a:pt x="1810" y="2017"/>
                            </a:cubicBezTo>
                            <a:cubicBezTo>
                              <a:pt x="1905" y="1636"/>
                              <a:pt x="1905" y="1255"/>
                              <a:pt x="1810" y="1065"/>
                            </a:cubicBezTo>
                            <a:cubicBezTo>
                              <a:pt x="1715" y="779"/>
                              <a:pt x="1429" y="684"/>
                              <a:pt x="1143" y="684"/>
                            </a:cubicBezTo>
                            <a:cubicBezTo>
                              <a:pt x="667" y="684"/>
                              <a:pt x="286" y="969"/>
                              <a:pt x="0" y="1350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545" name="Freeform: Shape 544">
                        <a:extLst>
                          <a:ext uri="{FF2B5EF4-FFF2-40B4-BE49-F238E27FC236}">
                            <a16:creationId xmlns:a16="http://schemas.microsoft.com/office/drawing/2014/main" id="{8047C1AF-9562-4C10-B0ED-903A9610ADD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58172" y="3140725"/>
                        <a:ext cx="3731" cy="4238"/>
                      </a:xfrm>
                      <a:custGeom>
                        <a:avLst/>
                        <a:gdLst>
                          <a:gd name="connsiteX0" fmla="*/ 1810 w 3731"/>
                          <a:gd name="connsiteY0" fmla="*/ 4239 h 4238"/>
                          <a:gd name="connsiteX1" fmla="*/ 1429 w 3731"/>
                          <a:gd name="connsiteY1" fmla="*/ 4048 h 4238"/>
                          <a:gd name="connsiteX2" fmla="*/ 1333 w 3731"/>
                          <a:gd name="connsiteY2" fmla="*/ 3477 h 4238"/>
                          <a:gd name="connsiteX3" fmla="*/ 1524 w 3731"/>
                          <a:gd name="connsiteY3" fmla="*/ 3000 h 4238"/>
                          <a:gd name="connsiteX4" fmla="*/ 1810 w 3731"/>
                          <a:gd name="connsiteY4" fmla="*/ 2334 h 4238"/>
                          <a:gd name="connsiteX5" fmla="*/ 1810 w 3731"/>
                          <a:gd name="connsiteY5" fmla="*/ 1762 h 4238"/>
                          <a:gd name="connsiteX6" fmla="*/ 1619 w 3731"/>
                          <a:gd name="connsiteY6" fmla="*/ 1667 h 4238"/>
                          <a:gd name="connsiteX7" fmla="*/ 1048 w 3731"/>
                          <a:gd name="connsiteY7" fmla="*/ 2143 h 4238"/>
                          <a:gd name="connsiteX8" fmla="*/ 381 w 3731"/>
                          <a:gd name="connsiteY8" fmla="*/ 2334 h 4238"/>
                          <a:gd name="connsiteX9" fmla="*/ 0 w 3731"/>
                          <a:gd name="connsiteY9" fmla="*/ 1857 h 4238"/>
                          <a:gd name="connsiteX10" fmla="*/ 1143 w 3731"/>
                          <a:gd name="connsiteY10" fmla="*/ 143 h 4238"/>
                          <a:gd name="connsiteX11" fmla="*/ 2477 w 3731"/>
                          <a:gd name="connsiteY11" fmla="*/ 143 h 4238"/>
                          <a:gd name="connsiteX12" fmla="*/ 3524 w 3731"/>
                          <a:gd name="connsiteY12" fmla="*/ 1000 h 4238"/>
                          <a:gd name="connsiteX13" fmla="*/ 3334 w 3731"/>
                          <a:gd name="connsiteY13" fmla="*/ 3096 h 4238"/>
                          <a:gd name="connsiteX14" fmla="*/ 2000 w 3731"/>
                          <a:gd name="connsiteY14" fmla="*/ 4239 h 4238"/>
                          <a:gd name="connsiteX15" fmla="*/ 1810 w 3731"/>
                          <a:gd name="connsiteY15" fmla="*/ 4239 h 423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3731" h="4238">
                            <a:moveTo>
                              <a:pt x="1810" y="4239"/>
                            </a:moveTo>
                            <a:cubicBezTo>
                              <a:pt x="1715" y="4239"/>
                              <a:pt x="1524" y="4143"/>
                              <a:pt x="1429" y="4048"/>
                            </a:cubicBezTo>
                            <a:cubicBezTo>
                              <a:pt x="1238" y="3858"/>
                              <a:pt x="1238" y="3667"/>
                              <a:pt x="1333" y="3477"/>
                            </a:cubicBezTo>
                            <a:cubicBezTo>
                              <a:pt x="1429" y="3286"/>
                              <a:pt x="1524" y="3191"/>
                              <a:pt x="1524" y="3000"/>
                            </a:cubicBezTo>
                            <a:cubicBezTo>
                              <a:pt x="1619" y="2715"/>
                              <a:pt x="1715" y="2524"/>
                              <a:pt x="1810" y="2334"/>
                            </a:cubicBezTo>
                            <a:cubicBezTo>
                              <a:pt x="1905" y="1953"/>
                              <a:pt x="1905" y="1762"/>
                              <a:pt x="1810" y="1762"/>
                            </a:cubicBezTo>
                            <a:cubicBezTo>
                              <a:pt x="1810" y="1667"/>
                              <a:pt x="1715" y="1667"/>
                              <a:pt x="1619" y="1667"/>
                            </a:cubicBezTo>
                            <a:cubicBezTo>
                              <a:pt x="1619" y="1667"/>
                              <a:pt x="1429" y="1667"/>
                              <a:pt x="1048" y="2143"/>
                            </a:cubicBezTo>
                            <a:cubicBezTo>
                              <a:pt x="857" y="2334"/>
                              <a:pt x="667" y="2334"/>
                              <a:pt x="381" y="2334"/>
                            </a:cubicBezTo>
                            <a:cubicBezTo>
                              <a:pt x="191" y="2238"/>
                              <a:pt x="0" y="2048"/>
                              <a:pt x="0" y="1857"/>
                            </a:cubicBezTo>
                            <a:cubicBezTo>
                              <a:pt x="0" y="1286"/>
                              <a:pt x="286" y="524"/>
                              <a:pt x="1143" y="143"/>
                            </a:cubicBezTo>
                            <a:cubicBezTo>
                              <a:pt x="1524" y="-48"/>
                              <a:pt x="2000" y="-48"/>
                              <a:pt x="2477" y="143"/>
                            </a:cubicBezTo>
                            <a:cubicBezTo>
                              <a:pt x="2953" y="333"/>
                              <a:pt x="3334" y="619"/>
                              <a:pt x="3524" y="1000"/>
                            </a:cubicBezTo>
                            <a:cubicBezTo>
                              <a:pt x="3905" y="1762"/>
                              <a:pt x="3715" y="2619"/>
                              <a:pt x="3334" y="3096"/>
                            </a:cubicBezTo>
                            <a:cubicBezTo>
                              <a:pt x="3048" y="3572"/>
                              <a:pt x="2572" y="3953"/>
                              <a:pt x="2000" y="4239"/>
                            </a:cubicBezTo>
                            <a:cubicBezTo>
                              <a:pt x="1905" y="4239"/>
                              <a:pt x="1810" y="4239"/>
                              <a:pt x="1810" y="4239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538" name="Graphic 1">
                      <a:extLst>
                        <a:ext uri="{FF2B5EF4-FFF2-40B4-BE49-F238E27FC236}">
                          <a16:creationId xmlns:a16="http://schemas.microsoft.com/office/drawing/2014/main" id="{40014F06-0E1A-4C9F-ADC2-B24EB45FE7DC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63088" y="3142892"/>
                      <a:ext cx="4881" cy="2833"/>
                      <a:chOff x="5963088" y="3142892"/>
                      <a:chExt cx="4881" cy="2833"/>
                    </a:xfrm>
                    <a:solidFill>
                      <a:srgbClr val="3F1900"/>
                    </a:solidFill>
                  </p:grpSpPr>
                  <p:sp>
                    <p:nvSpPr>
                      <p:cNvPr id="542" name="Freeform: Shape 541">
                        <a:extLst>
                          <a:ext uri="{FF2B5EF4-FFF2-40B4-BE49-F238E27FC236}">
                            <a16:creationId xmlns:a16="http://schemas.microsoft.com/office/drawing/2014/main" id="{C15F4B17-5D89-4026-B486-90E4D52B7BC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3697" y="3143463"/>
                        <a:ext cx="3669" cy="1786"/>
                      </a:xfrm>
                      <a:custGeom>
                        <a:avLst/>
                        <a:gdLst>
                          <a:gd name="connsiteX0" fmla="*/ 3429 w 3669"/>
                          <a:gd name="connsiteY0" fmla="*/ 1787 h 1786"/>
                          <a:gd name="connsiteX1" fmla="*/ 3048 w 3669"/>
                          <a:gd name="connsiteY1" fmla="*/ 834 h 1786"/>
                          <a:gd name="connsiteX2" fmla="*/ 2191 w 3669"/>
                          <a:gd name="connsiteY2" fmla="*/ 834 h 1786"/>
                          <a:gd name="connsiteX3" fmla="*/ 0 w 3669"/>
                          <a:gd name="connsiteY3" fmla="*/ 1787 h 1786"/>
                          <a:gd name="connsiteX4" fmla="*/ 762 w 3669"/>
                          <a:gd name="connsiteY4" fmla="*/ 739 h 1786"/>
                          <a:gd name="connsiteX5" fmla="*/ 2000 w 3669"/>
                          <a:gd name="connsiteY5" fmla="*/ 72 h 1786"/>
                          <a:gd name="connsiteX6" fmla="*/ 3524 w 3669"/>
                          <a:gd name="connsiteY6" fmla="*/ 453 h 1786"/>
                          <a:gd name="connsiteX7" fmla="*/ 3429 w 3669"/>
                          <a:gd name="connsiteY7" fmla="*/ 1787 h 178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</a:cxnLst>
                        <a:rect l="l" t="t" r="r" b="b"/>
                        <a:pathLst>
                          <a:path w="3669" h="1786">
                            <a:moveTo>
                              <a:pt x="3429" y="1787"/>
                            </a:moveTo>
                            <a:cubicBezTo>
                              <a:pt x="3334" y="1406"/>
                              <a:pt x="3239" y="929"/>
                              <a:pt x="3048" y="834"/>
                            </a:cubicBezTo>
                            <a:cubicBezTo>
                              <a:pt x="2857" y="739"/>
                              <a:pt x="2572" y="739"/>
                              <a:pt x="2191" y="834"/>
                            </a:cubicBezTo>
                            <a:cubicBezTo>
                              <a:pt x="1524" y="1025"/>
                              <a:pt x="762" y="1310"/>
                              <a:pt x="0" y="1787"/>
                            </a:cubicBezTo>
                            <a:cubicBezTo>
                              <a:pt x="95" y="1310"/>
                              <a:pt x="381" y="1025"/>
                              <a:pt x="762" y="739"/>
                            </a:cubicBezTo>
                            <a:cubicBezTo>
                              <a:pt x="1143" y="453"/>
                              <a:pt x="1524" y="263"/>
                              <a:pt x="2000" y="72"/>
                            </a:cubicBezTo>
                            <a:cubicBezTo>
                              <a:pt x="2381" y="-23"/>
                              <a:pt x="3143" y="-118"/>
                              <a:pt x="3524" y="453"/>
                            </a:cubicBezTo>
                            <a:cubicBezTo>
                              <a:pt x="3810" y="929"/>
                              <a:pt x="3620" y="1406"/>
                              <a:pt x="3429" y="1787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543" name="Freeform: Shape 542">
                        <a:extLst>
                          <a:ext uri="{FF2B5EF4-FFF2-40B4-BE49-F238E27FC236}">
                            <a16:creationId xmlns:a16="http://schemas.microsoft.com/office/drawing/2014/main" id="{BDC38559-3A62-472C-9B2B-3B3204CF1C8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3088" y="3142892"/>
                        <a:ext cx="4881" cy="2833"/>
                      </a:xfrm>
                      <a:custGeom>
                        <a:avLst/>
                        <a:gdLst>
                          <a:gd name="connsiteX0" fmla="*/ 4038 w 4881"/>
                          <a:gd name="connsiteY0" fmla="*/ 2834 h 2833"/>
                          <a:gd name="connsiteX1" fmla="*/ 3943 w 4881"/>
                          <a:gd name="connsiteY1" fmla="*/ 2834 h 2833"/>
                          <a:gd name="connsiteX2" fmla="*/ 3466 w 4881"/>
                          <a:gd name="connsiteY2" fmla="*/ 2357 h 2833"/>
                          <a:gd name="connsiteX3" fmla="*/ 3466 w 4881"/>
                          <a:gd name="connsiteY3" fmla="*/ 2357 h 2833"/>
                          <a:gd name="connsiteX4" fmla="*/ 3276 w 4881"/>
                          <a:gd name="connsiteY4" fmla="*/ 1691 h 2833"/>
                          <a:gd name="connsiteX5" fmla="*/ 2895 w 4881"/>
                          <a:gd name="connsiteY5" fmla="*/ 1786 h 2833"/>
                          <a:gd name="connsiteX6" fmla="*/ 895 w 4881"/>
                          <a:gd name="connsiteY6" fmla="*/ 2738 h 2833"/>
                          <a:gd name="connsiteX7" fmla="*/ 228 w 4881"/>
                          <a:gd name="connsiteY7" fmla="*/ 2738 h 2833"/>
                          <a:gd name="connsiteX8" fmla="*/ 37 w 4881"/>
                          <a:gd name="connsiteY8" fmla="*/ 2167 h 2833"/>
                          <a:gd name="connsiteX9" fmla="*/ 990 w 4881"/>
                          <a:gd name="connsiteY9" fmla="*/ 833 h 2833"/>
                          <a:gd name="connsiteX10" fmla="*/ 2419 w 4881"/>
                          <a:gd name="connsiteY10" fmla="*/ 71 h 2833"/>
                          <a:gd name="connsiteX11" fmla="*/ 4609 w 4881"/>
                          <a:gd name="connsiteY11" fmla="*/ 643 h 2833"/>
                          <a:gd name="connsiteX12" fmla="*/ 4514 w 4881"/>
                          <a:gd name="connsiteY12" fmla="*/ 2548 h 2833"/>
                          <a:gd name="connsiteX13" fmla="*/ 4038 w 4881"/>
                          <a:gd name="connsiteY13" fmla="*/ 2834 h 283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</a:cxnLst>
                        <a:rect l="l" t="t" r="r" b="b"/>
                        <a:pathLst>
                          <a:path w="4881" h="2833">
                            <a:moveTo>
                              <a:pt x="4038" y="2834"/>
                            </a:moveTo>
                            <a:cubicBezTo>
                              <a:pt x="4038" y="2834"/>
                              <a:pt x="3943" y="2834"/>
                              <a:pt x="3943" y="2834"/>
                            </a:cubicBezTo>
                            <a:cubicBezTo>
                              <a:pt x="3752" y="2834"/>
                              <a:pt x="3562" y="2643"/>
                              <a:pt x="3466" y="2357"/>
                            </a:cubicBezTo>
                            <a:lnTo>
                              <a:pt x="3466" y="2357"/>
                            </a:lnTo>
                            <a:cubicBezTo>
                              <a:pt x="3466" y="2167"/>
                              <a:pt x="3371" y="1881"/>
                              <a:pt x="3276" y="1691"/>
                            </a:cubicBezTo>
                            <a:cubicBezTo>
                              <a:pt x="3276" y="1691"/>
                              <a:pt x="3085" y="1691"/>
                              <a:pt x="2895" y="1786"/>
                            </a:cubicBezTo>
                            <a:cubicBezTo>
                              <a:pt x="2228" y="1976"/>
                              <a:pt x="1561" y="2262"/>
                              <a:pt x="895" y="2738"/>
                            </a:cubicBezTo>
                            <a:cubicBezTo>
                              <a:pt x="704" y="2834"/>
                              <a:pt x="418" y="2834"/>
                              <a:pt x="228" y="2738"/>
                            </a:cubicBezTo>
                            <a:cubicBezTo>
                              <a:pt x="37" y="2643"/>
                              <a:pt x="-58" y="2357"/>
                              <a:pt x="37" y="2167"/>
                            </a:cubicBezTo>
                            <a:cubicBezTo>
                              <a:pt x="133" y="1691"/>
                              <a:pt x="418" y="1214"/>
                              <a:pt x="990" y="833"/>
                            </a:cubicBezTo>
                            <a:cubicBezTo>
                              <a:pt x="1371" y="452"/>
                              <a:pt x="1847" y="262"/>
                              <a:pt x="2419" y="71"/>
                            </a:cubicBezTo>
                            <a:cubicBezTo>
                              <a:pt x="3466" y="-119"/>
                              <a:pt x="4133" y="71"/>
                              <a:pt x="4609" y="643"/>
                            </a:cubicBezTo>
                            <a:cubicBezTo>
                              <a:pt x="5181" y="1595"/>
                              <a:pt x="4705" y="2262"/>
                              <a:pt x="4514" y="2548"/>
                            </a:cubicBezTo>
                            <a:cubicBezTo>
                              <a:pt x="4419" y="2738"/>
                              <a:pt x="4228" y="2834"/>
                              <a:pt x="4038" y="2834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539" name="Graphic 1">
                      <a:extLst>
                        <a:ext uri="{FF2B5EF4-FFF2-40B4-BE49-F238E27FC236}">
                          <a16:creationId xmlns:a16="http://schemas.microsoft.com/office/drawing/2014/main" id="{C07EAD94-4EF8-43F8-8E57-ED4417408018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62774" y="3139535"/>
                      <a:ext cx="2994" cy="4095"/>
                      <a:chOff x="5962774" y="3139535"/>
                      <a:chExt cx="2994" cy="4095"/>
                    </a:xfrm>
                    <a:solidFill>
                      <a:srgbClr val="3F1900"/>
                    </a:solidFill>
                  </p:grpSpPr>
                  <p:sp>
                    <p:nvSpPr>
                      <p:cNvPr id="540" name="Freeform: Shape 539">
                        <a:extLst>
                          <a:ext uri="{FF2B5EF4-FFF2-40B4-BE49-F238E27FC236}">
                            <a16:creationId xmlns:a16="http://schemas.microsoft.com/office/drawing/2014/main" id="{8C595452-E1DC-437C-9446-47792F68970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3365" y="3140106"/>
                        <a:ext cx="1951" cy="3047"/>
                      </a:xfrm>
                      <a:custGeom>
                        <a:avLst/>
                        <a:gdLst>
                          <a:gd name="connsiteX0" fmla="*/ 141 w 1951"/>
                          <a:gd name="connsiteY0" fmla="*/ 3048 h 3047"/>
                          <a:gd name="connsiteX1" fmla="*/ 332 w 1951"/>
                          <a:gd name="connsiteY1" fmla="*/ 1143 h 3047"/>
                          <a:gd name="connsiteX2" fmla="*/ 999 w 1951"/>
                          <a:gd name="connsiteY2" fmla="*/ 381 h 3047"/>
                          <a:gd name="connsiteX3" fmla="*/ 1951 w 1951"/>
                          <a:gd name="connsiteY3" fmla="*/ 0 h 3047"/>
                          <a:gd name="connsiteX4" fmla="*/ 1094 w 1951"/>
                          <a:gd name="connsiteY4" fmla="*/ 1524 h 3047"/>
                          <a:gd name="connsiteX5" fmla="*/ 141 w 1951"/>
                          <a:gd name="connsiteY5" fmla="*/ 3048 h 304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1951" h="3047">
                            <a:moveTo>
                              <a:pt x="141" y="3048"/>
                            </a:moveTo>
                            <a:cubicBezTo>
                              <a:pt x="-144" y="2381"/>
                              <a:pt x="46" y="1714"/>
                              <a:pt x="332" y="1143"/>
                            </a:cubicBezTo>
                            <a:cubicBezTo>
                              <a:pt x="522" y="857"/>
                              <a:pt x="713" y="571"/>
                              <a:pt x="999" y="381"/>
                            </a:cubicBezTo>
                            <a:cubicBezTo>
                              <a:pt x="1284" y="190"/>
                              <a:pt x="1570" y="0"/>
                              <a:pt x="1951" y="0"/>
                            </a:cubicBezTo>
                            <a:cubicBezTo>
                              <a:pt x="1570" y="571"/>
                              <a:pt x="1380" y="1048"/>
                              <a:pt x="1094" y="1524"/>
                            </a:cubicBezTo>
                            <a:cubicBezTo>
                              <a:pt x="808" y="2000"/>
                              <a:pt x="522" y="2477"/>
                              <a:pt x="141" y="3048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541" name="Freeform: Shape 540">
                        <a:extLst>
                          <a:ext uri="{FF2B5EF4-FFF2-40B4-BE49-F238E27FC236}">
                            <a16:creationId xmlns:a16="http://schemas.microsoft.com/office/drawing/2014/main" id="{CFAE458B-A07B-4AB1-95E7-7FE9FFECC19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2774" y="3139535"/>
                        <a:ext cx="2994" cy="4095"/>
                      </a:xfrm>
                      <a:custGeom>
                        <a:avLst/>
                        <a:gdLst>
                          <a:gd name="connsiteX0" fmla="*/ 732 w 2994"/>
                          <a:gd name="connsiteY0" fmla="*/ 4096 h 4095"/>
                          <a:gd name="connsiteX1" fmla="*/ 732 w 2994"/>
                          <a:gd name="connsiteY1" fmla="*/ 4096 h 4095"/>
                          <a:gd name="connsiteX2" fmla="*/ 161 w 2994"/>
                          <a:gd name="connsiteY2" fmla="*/ 3715 h 4095"/>
                          <a:gd name="connsiteX3" fmla="*/ 447 w 2994"/>
                          <a:gd name="connsiteY3" fmla="*/ 1429 h 4095"/>
                          <a:gd name="connsiteX4" fmla="*/ 1208 w 2994"/>
                          <a:gd name="connsiteY4" fmla="*/ 476 h 4095"/>
                          <a:gd name="connsiteX5" fmla="*/ 2447 w 2994"/>
                          <a:gd name="connsiteY5" fmla="*/ 0 h 4095"/>
                          <a:gd name="connsiteX6" fmla="*/ 2447 w 2994"/>
                          <a:gd name="connsiteY6" fmla="*/ 0 h 4095"/>
                          <a:gd name="connsiteX7" fmla="*/ 2923 w 2994"/>
                          <a:gd name="connsiteY7" fmla="*/ 286 h 4095"/>
                          <a:gd name="connsiteX8" fmla="*/ 2923 w 2994"/>
                          <a:gd name="connsiteY8" fmla="*/ 857 h 4095"/>
                          <a:gd name="connsiteX9" fmla="*/ 2447 w 2994"/>
                          <a:gd name="connsiteY9" fmla="*/ 1810 h 4095"/>
                          <a:gd name="connsiteX10" fmla="*/ 2161 w 2994"/>
                          <a:gd name="connsiteY10" fmla="*/ 2381 h 4095"/>
                          <a:gd name="connsiteX11" fmla="*/ 2066 w 2994"/>
                          <a:gd name="connsiteY11" fmla="*/ 2572 h 4095"/>
                          <a:gd name="connsiteX12" fmla="*/ 1113 w 2994"/>
                          <a:gd name="connsiteY12" fmla="*/ 4001 h 4095"/>
                          <a:gd name="connsiteX13" fmla="*/ 732 w 2994"/>
                          <a:gd name="connsiteY13" fmla="*/ 4096 h 409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</a:cxnLst>
                        <a:rect l="l" t="t" r="r" b="b"/>
                        <a:pathLst>
                          <a:path w="2994" h="4095">
                            <a:moveTo>
                              <a:pt x="732" y="4096"/>
                            </a:moveTo>
                            <a:cubicBezTo>
                              <a:pt x="732" y="4096"/>
                              <a:pt x="732" y="4096"/>
                              <a:pt x="732" y="4096"/>
                            </a:cubicBezTo>
                            <a:cubicBezTo>
                              <a:pt x="447" y="4096"/>
                              <a:pt x="256" y="3905"/>
                              <a:pt x="161" y="3715"/>
                            </a:cubicBezTo>
                            <a:cubicBezTo>
                              <a:pt x="-125" y="3048"/>
                              <a:pt x="-30" y="2191"/>
                              <a:pt x="447" y="1429"/>
                            </a:cubicBezTo>
                            <a:cubicBezTo>
                              <a:pt x="637" y="1143"/>
                              <a:pt x="827" y="762"/>
                              <a:pt x="1208" y="476"/>
                            </a:cubicBezTo>
                            <a:cubicBezTo>
                              <a:pt x="1589" y="191"/>
                              <a:pt x="2066" y="0"/>
                              <a:pt x="2447" y="0"/>
                            </a:cubicBezTo>
                            <a:cubicBezTo>
                              <a:pt x="2447" y="0"/>
                              <a:pt x="2447" y="0"/>
                              <a:pt x="2447" y="0"/>
                            </a:cubicBezTo>
                            <a:cubicBezTo>
                              <a:pt x="2637" y="0"/>
                              <a:pt x="2828" y="95"/>
                              <a:pt x="2923" y="286"/>
                            </a:cubicBezTo>
                            <a:cubicBezTo>
                              <a:pt x="3018" y="476"/>
                              <a:pt x="3018" y="667"/>
                              <a:pt x="2923" y="857"/>
                            </a:cubicBezTo>
                            <a:cubicBezTo>
                              <a:pt x="2732" y="1238"/>
                              <a:pt x="2542" y="1524"/>
                              <a:pt x="2447" y="1810"/>
                            </a:cubicBezTo>
                            <a:cubicBezTo>
                              <a:pt x="2351" y="2000"/>
                              <a:pt x="2256" y="2191"/>
                              <a:pt x="2161" y="2381"/>
                            </a:cubicBezTo>
                            <a:lnTo>
                              <a:pt x="2066" y="2572"/>
                            </a:lnTo>
                            <a:cubicBezTo>
                              <a:pt x="1780" y="3048"/>
                              <a:pt x="1494" y="3524"/>
                              <a:pt x="1113" y="4001"/>
                            </a:cubicBezTo>
                            <a:cubicBezTo>
                              <a:pt x="1113" y="4001"/>
                              <a:pt x="923" y="4096"/>
                              <a:pt x="732" y="4096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</p:grpSp>
              <p:grpSp>
                <p:nvGrpSpPr>
                  <p:cNvPr id="465" name="Graphic 1">
                    <a:extLst>
                      <a:ext uri="{FF2B5EF4-FFF2-40B4-BE49-F238E27FC236}">
                        <a16:creationId xmlns:a16="http://schemas.microsoft.com/office/drawing/2014/main" id="{13F1B189-7FF3-4F69-BABA-622B901805FB}"/>
                      </a:ext>
                    </a:extLst>
                  </p:cNvPr>
                  <p:cNvGrpSpPr/>
                  <p:nvPr/>
                </p:nvGrpSpPr>
                <p:grpSpPr>
                  <a:xfrm>
                    <a:off x="5953124" y="3149726"/>
                    <a:ext cx="17907" cy="8382"/>
                    <a:chOff x="5953124" y="3149726"/>
                    <a:chExt cx="17907" cy="8382"/>
                  </a:xfrm>
                  <a:solidFill>
                    <a:srgbClr val="3F1900"/>
                  </a:solidFill>
                </p:grpSpPr>
                <p:grpSp>
                  <p:nvGrpSpPr>
                    <p:cNvPr id="515" name="Graphic 1">
                      <a:extLst>
                        <a:ext uri="{FF2B5EF4-FFF2-40B4-BE49-F238E27FC236}">
                          <a16:creationId xmlns:a16="http://schemas.microsoft.com/office/drawing/2014/main" id="{BB3BD8AD-ABC2-4E77-802A-DCD646AF503C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53124" y="3151060"/>
                      <a:ext cx="17907" cy="5619"/>
                      <a:chOff x="5953124" y="3151060"/>
                      <a:chExt cx="17907" cy="5619"/>
                    </a:xfrm>
                    <a:solidFill>
                      <a:srgbClr val="3F1900"/>
                    </a:solidFill>
                  </p:grpSpPr>
                  <p:sp>
                    <p:nvSpPr>
                      <p:cNvPr id="534" name="Freeform: Shape 533">
                        <a:extLst>
                          <a:ext uri="{FF2B5EF4-FFF2-40B4-BE49-F238E27FC236}">
                            <a16:creationId xmlns:a16="http://schemas.microsoft.com/office/drawing/2014/main" id="{A6B881D2-DB07-444C-BAF6-7A988118872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53696" y="3151632"/>
                        <a:ext cx="16859" cy="4609"/>
                      </a:xfrm>
                      <a:custGeom>
                        <a:avLst/>
                        <a:gdLst>
                          <a:gd name="connsiteX0" fmla="*/ 4572 w 16859"/>
                          <a:gd name="connsiteY0" fmla="*/ 2381 h 4609"/>
                          <a:gd name="connsiteX1" fmla="*/ 7239 w 16859"/>
                          <a:gd name="connsiteY1" fmla="*/ 952 h 4609"/>
                          <a:gd name="connsiteX2" fmla="*/ 10382 w 16859"/>
                          <a:gd name="connsiteY2" fmla="*/ 667 h 4609"/>
                          <a:gd name="connsiteX3" fmla="*/ 16573 w 16859"/>
                          <a:gd name="connsiteY3" fmla="*/ 1619 h 4609"/>
                          <a:gd name="connsiteX4" fmla="*/ 16859 w 16859"/>
                          <a:gd name="connsiteY4" fmla="*/ 2000 h 4609"/>
                          <a:gd name="connsiteX5" fmla="*/ 16764 w 16859"/>
                          <a:gd name="connsiteY5" fmla="*/ 2095 h 4609"/>
                          <a:gd name="connsiteX6" fmla="*/ 12859 w 16859"/>
                          <a:gd name="connsiteY6" fmla="*/ 4001 h 4609"/>
                          <a:gd name="connsiteX7" fmla="*/ 8572 w 16859"/>
                          <a:gd name="connsiteY7" fmla="*/ 4191 h 4609"/>
                          <a:gd name="connsiteX8" fmla="*/ 4477 w 16859"/>
                          <a:gd name="connsiteY8" fmla="*/ 3429 h 4609"/>
                          <a:gd name="connsiteX9" fmla="*/ 571 w 16859"/>
                          <a:gd name="connsiteY9" fmla="*/ 4572 h 4609"/>
                          <a:gd name="connsiteX10" fmla="*/ 571 w 16859"/>
                          <a:gd name="connsiteY10" fmla="*/ 4572 h 4609"/>
                          <a:gd name="connsiteX11" fmla="*/ 191 w 16859"/>
                          <a:gd name="connsiteY11" fmla="*/ 4382 h 4609"/>
                          <a:gd name="connsiteX12" fmla="*/ 191 w 16859"/>
                          <a:gd name="connsiteY12" fmla="*/ 4191 h 4609"/>
                          <a:gd name="connsiteX13" fmla="*/ 0 w 16859"/>
                          <a:gd name="connsiteY13" fmla="*/ 190 h 4609"/>
                          <a:gd name="connsiteX14" fmla="*/ 0 w 16859"/>
                          <a:gd name="connsiteY14" fmla="*/ 190 h 4609"/>
                          <a:gd name="connsiteX15" fmla="*/ 191 w 16859"/>
                          <a:gd name="connsiteY15" fmla="*/ 0 h 4609"/>
                          <a:gd name="connsiteX16" fmla="*/ 286 w 16859"/>
                          <a:gd name="connsiteY16" fmla="*/ 0 h 4609"/>
                          <a:gd name="connsiteX17" fmla="*/ 2857 w 16859"/>
                          <a:gd name="connsiteY17" fmla="*/ 667 h 4609"/>
                          <a:gd name="connsiteX18" fmla="*/ 4000 w 16859"/>
                          <a:gd name="connsiteY18" fmla="*/ 1333 h 4609"/>
                          <a:gd name="connsiteX19" fmla="*/ 4572 w 16859"/>
                          <a:gd name="connsiteY19" fmla="*/ 2381 h 4609"/>
                          <a:gd name="connsiteX20" fmla="*/ 4572 w 16859"/>
                          <a:gd name="connsiteY20" fmla="*/ 2381 h 4609"/>
                          <a:gd name="connsiteX21" fmla="*/ 3905 w 16859"/>
                          <a:gd name="connsiteY21" fmla="*/ 1429 h 4609"/>
                          <a:gd name="connsiteX22" fmla="*/ 2667 w 16859"/>
                          <a:gd name="connsiteY22" fmla="*/ 857 h 4609"/>
                          <a:gd name="connsiteX23" fmla="*/ 95 w 16859"/>
                          <a:gd name="connsiteY23" fmla="*/ 381 h 4609"/>
                          <a:gd name="connsiteX24" fmla="*/ 381 w 16859"/>
                          <a:gd name="connsiteY24" fmla="*/ 95 h 4609"/>
                          <a:gd name="connsiteX25" fmla="*/ 762 w 16859"/>
                          <a:gd name="connsiteY25" fmla="*/ 4286 h 4609"/>
                          <a:gd name="connsiteX26" fmla="*/ 381 w 16859"/>
                          <a:gd name="connsiteY26" fmla="*/ 3905 h 4609"/>
                          <a:gd name="connsiteX27" fmla="*/ 4477 w 16859"/>
                          <a:gd name="connsiteY27" fmla="*/ 2572 h 4609"/>
                          <a:gd name="connsiteX28" fmla="*/ 8668 w 16859"/>
                          <a:gd name="connsiteY28" fmla="*/ 3238 h 4609"/>
                          <a:gd name="connsiteX29" fmla="*/ 12859 w 16859"/>
                          <a:gd name="connsiteY29" fmla="*/ 3143 h 4609"/>
                          <a:gd name="connsiteX30" fmla="*/ 16288 w 16859"/>
                          <a:gd name="connsiteY30" fmla="*/ 1619 h 4609"/>
                          <a:gd name="connsiteX31" fmla="*/ 16478 w 16859"/>
                          <a:gd name="connsiteY31" fmla="*/ 2095 h 4609"/>
                          <a:gd name="connsiteX32" fmla="*/ 10477 w 16859"/>
                          <a:gd name="connsiteY32" fmla="*/ 952 h 4609"/>
                          <a:gd name="connsiteX33" fmla="*/ 7334 w 16859"/>
                          <a:gd name="connsiteY33" fmla="*/ 1143 h 4609"/>
                          <a:gd name="connsiteX34" fmla="*/ 4572 w 16859"/>
                          <a:gd name="connsiteY34" fmla="*/ 2381 h 460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</a:cxnLst>
                        <a:rect l="l" t="t" r="r" b="b"/>
                        <a:pathLst>
                          <a:path w="16859" h="4609">
                            <a:moveTo>
                              <a:pt x="4572" y="2381"/>
                            </a:moveTo>
                            <a:cubicBezTo>
                              <a:pt x="5239" y="1619"/>
                              <a:pt x="6286" y="1143"/>
                              <a:pt x="7239" y="952"/>
                            </a:cubicBezTo>
                            <a:cubicBezTo>
                              <a:pt x="8287" y="667"/>
                              <a:pt x="9334" y="667"/>
                              <a:pt x="10382" y="667"/>
                            </a:cubicBezTo>
                            <a:cubicBezTo>
                              <a:pt x="12478" y="762"/>
                              <a:pt x="14573" y="1048"/>
                              <a:pt x="16573" y="1619"/>
                            </a:cubicBezTo>
                            <a:cubicBezTo>
                              <a:pt x="16764" y="1714"/>
                              <a:pt x="16859" y="1905"/>
                              <a:pt x="16859" y="2000"/>
                            </a:cubicBezTo>
                            <a:cubicBezTo>
                              <a:pt x="16859" y="2000"/>
                              <a:pt x="16859" y="2095"/>
                              <a:pt x="16764" y="2095"/>
                            </a:cubicBezTo>
                            <a:cubicBezTo>
                              <a:pt x="15811" y="3429"/>
                              <a:pt x="14192" y="3810"/>
                              <a:pt x="12859" y="4001"/>
                            </a:cubicBezTo>
                            <a:cubicBezTo>
                              <a:pt x="11430" y="4191"/>
                              <a:pt x="10001" y="4191"/>
                              <a:pt x="8572" y="4191"/>
                            </a:cubicBezTo>
                            <a:cubicBezTo>
                              <a:pt x="7048" y="4191"/>
                              <a:pt x="5715" y="3238"/>
                              <a:pt x="4477" y="3429"/>
                            </a:cubicBezTo>
                            <a:cubicBezTo>
                              <a:pt x="3143" y="3620"/>
                              <a:pt x="1810" y="4096"/>
                              <a:pt x="571" y="4572"/>
                            </a:cubicBezTo>
                            <a:lnTo>
                              <a:pt x="571" y="4572"/>
                            </a:lnTo>
                            <a:cubicBezTo>
                              <a:pt x="381" y="4667"/>
                              <a:pt x="191" y="4572"/>
                              <a:pt x="191" y="4382"/>
                            </a:cubicBezTo>
                            <a:cubicBezTo>
                              <a:pt x="191" y="4286"/>
                              <a:pt x="191" y="4286"/>
                              <a:pt x="191" y="4191"/>
                            </a:cubicBezTo>
                            <a:cubicBezTo>
                              <a:pt x="571" y="2953"/>
                              <a:pt x="286" y="1524"/>
                              <a:pt x="0" y="190"/>
                            </a:cubicBezTo>
                            <a:lnTo>
                              <a:pt x="0" y="190"/>
                            </a:lnTo>
                            <a:cubicBezTo>
                              <a:pt x="0" y="95"/>
                              <a:pt x="95" y="0"/>
                              <a:pt x="191" y="0"/>
                            </a:cubicBezTo>
                            <a:cubicBezTo>
                              <a:pt x="191" y="0"/>
                              <a:pt x="286" y="0"/>
                              <a:pt x="286" y="0"/>
                            </a:cubicBezTo>
                            <a:cubicBezTo>
                              <a:pt x="1143" y="190"/>
                              <a:pt x="2000" y="381"/>
                              <a:pt x="2857" y="667"/>
                            </a:cubicBezTo>
                            <a:cubicBezTo>
                              <a:pt x="3239" y="857"/>
                              <a:pt x="3715" y="1048"/>
                              <a:pt x="4000" y="1333"/>
                            </a:cubicBezTo>
                            <a:cubicBezTo>
                              <a:pt x="4286" y="1524"/>
                              <a:pt x="4572" y="1905"/>
                              <a:pt x="4572" y="2381"/>
                            </a:cubicBezTo>
                            <a:close/>
                            <a:moveTo>
                              <a:pt x="4572" y="2381"/>
                            </a:moveTo>
                            <a:cubicBezTo>
                              <a:pt x="4572" y="1905"/>
                              <a:pt x="4191" y="1619"/>
                              <a:pt x="3905" y="1429"/>
                            </a:cubicBezTo>
                            <a:cubicBezTo>
                              <a:pt x="3524" y="1143"/>
                              <a:pt x="3143" y="952"/>
                              <a:pt x="2667" y="857"/>
                            </a:cubicBezTo>
                            <a:cubicBezTo>
                              <a:pt x="1810" y="571"/>
                              <a:pt x="952" y="476"/>
                              <a:pt x="95" y="381"/>
                            </a:cubicBezTo>
                            <a:lnTo>
                              <a:pt x="381" y="95"/>
                            </a:lnTo>
                            <a:cubicBezTo>
                              <a:pt x="667" y="1429"/>
                              <a:pt x="1048" y="2857"/>
                              <a:pt x="762" y="4286"/>
                            </a:cubicBezTo>
                            <a:lnTo>
                              <a:pt x="381" y="3905"/>
                            </a:lnTo>
                            <a:cubicBezTo>
                              <a:pt x="1715" y="3334"/>
                              <a:pt x="2953" y="2857"/>
                              <a:pt x="4477" y="2572"/>
                            </a:cubicBezTo>
                            <a:cubicBezTo>
                              <a:pt x="6096" y="2381"/>
                              <a:pt x="7334" y="3334"/>
                              <a:pt x="8668" y="3238"/>
                            </a:cubicBezTo>
                            <a:cubicBezTo>
                              <a:pt x="10096" y="3238"/>
                              <a:pt x="11430" y="3334"/>
                              <a:pt x="12859" y="3143"/>
                            </a:cubicBezTo>
                            <a:cubicBezTo>
                              <a:pt x="14192" y="2953"/>
                              <a:pt x="15621" y="2572"/>
                              <a:pt x="16288" y="1619"/>
                            </a:cubicBezTo>
                            <a:lnTo>
                              <a:pt x="16478" y="2095"/>
                            </a:lnTo>
                            <a:cubicBezTo>
                              <a:pt x="14573" y="1524"/>
                              <a:pt x="12478" y="1143"/>
                              <a:pt x="10477" y="952"/>
                            </a:cubicBezTo>
                            <a:cubicBezTo>
                              <a:pt x="9334" y="1048"/>
                              <a:pt x="8287" y="1048"/>
                              <a:pt x="7334" y="1143"/>
                            </a:cubicBezTo>
                            <a:cubicBezTo>
                              <a:pt x="6286" y="1333"/>
                              <a:pt x="5334" y="1714"/>
                              <a:pt x="4572" y="2381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535" name="Freeform: Shape 534">
                        <a:extLst>
                          <a:ext uri="{FF2B5EF4-FFF2-40B4-BE49-F238E27FC236}">
                            <a16:creationId xmlns:a16="http://schemas.microsoft.com/office/drawing/2014/main" id="{1989CAD5-F330-4D90-914E-DA0A0BFD450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53124" y="3151060"/>
                        <a:ext cx="17907" cy="5619"/>
                      </a:xfrm>
                      <a:custGeom>
                        <a:avLst/>
                        <a:gdLst>
                          <a:gd name="connsiteX0" fmla="*/ 1048 w 17907"/>
                          <a:gd name="connsiteY0" fmla="*/ 5620 h 5619"/>
                          <a:gd name="connsiteX1" fmla="*/ 191 w 17907"/>
                          <a:gd name="connsiteY1" fmla="*/ 5048 h 5619"/>
                          <a:gd name="connsiteX2" fmla="*/ 191 w 17907"/>
                          <a:gd name="connsiteY2" fmla="*/ 4572 h 5619"/>
                          <a:gd name="connsiteX3" fmla="*/ 95 w 17907"/>
                          <a:gd name="connsiteY3" fmla="*/ 1048 h 5619"/>
                          <a:gd name="connsiteX4" fmla="*/ 0 w 17907"/>
                          <a:gd name="connsiteY4" fmla="*/ 857 h 5619"/>
                          <a:gd name="connsiteX5" fmla="*/ 95 w 17907"/>
                          <a:gd name="connsiteY5" fmla="*/ 286 h 5619"/>
                          <a:gd name="connsiteX6" fmla="*/ 572 w 17907"/>
                          <a:gd name="connsiteY6" fmla="*/ 0 h 5619"/>
                          <a:gd name="connsiteX7" fmla="*/ 857 w 17907"/>
                          <a:gd name="connsiteY7" fmla="*/ 0 h 5619"/>
                          <a:gd name="connsiteX8" fmla="*/ 3524 w 17907"/>
                          <a:gd name="connsiteY8" fmla="*/ 762 h 5619"/>
                          <a:gd name="connsiteX9" fmla="*/ 4858 w 17907"/>
                          <a:gd name="connsiteY9" fmla="*/ 1524 h 5619"/>
                          <a:gd name="connsiteX10" fmla="*/ 5334 w 17907"/>
                          <a:gd name="connsiteY10" fmla="*/ 2095 h 5619"/>
                          <a:gd name="connsiteX11" fmla="*/ 7620 w 17907"/>
                          <a:gd name="connsiteY11" fmla="*/ 1048 h 5619"/>
                          <a:gd name="connsiteX12" fmla="*/ 10858 w 17907"/>
                          <a:gd name="connsiteY12" fmla="*/ 762 h 5619"/>
                          <a:gd name="connsiteX13" fmla="*/ 17240 w 17907"/>
                          <a:gd name="connsiteY13" fmla="*/ 1714 h 5619"/>
                          <a:gd name="connsiteX14" fmla="*/ 17812 w 17907"/>
                          <a:gd name="connsiteY14" fmla="*/ 2095 h 5619"/>
                          <a:gd name="connsiteX15" fmla="*/ 17907 w 17907"/>
                          <a:gd name="connsiteY15" fmla="*/ 2762 h 5619"/>
                          <a:gd name="connsiteX16" fmla="*/ 17812 w 17907"/>
                          <a:gd name="connsiteY16" fmla="*/ 2953 h 5619"/>
                          <a:gd name="connsiteX17" fmla="*/ 13525 w 17907"/>
                          <a:gd name="connsiteY17" fmla="*/ 5143 h 5619"/>
                          <a:gd name="connsiteX18" fmla="*/ 9144 w 17907"/>
                          <a:gd name="connsiteY18" fmla="*/ 5334 h 5619"/>
                          <a:gd name="connsiteX19" fmla="*/ 6953 w 17907"/>
                          <a:gd name="connsiteY19" fmla="*/ 4858 h 5619"/>
                          <a:gd name="connsiteX20" fmla="*/ 5239 w 17907"/>
                          <a:gd name="connsiteY20" fmla="*/ 4572 h 5619"/>
                          <a:gd name="connsiteX21" fmla="*/ 2096 w 17907"/>
                          <a:gd name="connsiteY21" fmla="*/ 5524 h 5619"/>
                          <a:gd name="connsiteX22" fmla="*/ 1333 w 17907"/>
                          <a:gd name="connsiteY22" fmla="*/ 5524 h 5619"/>
                          <a:gd name="connsiteX23" fmla="*/ 1048 w 17907"/>
                          <a:gd name="connsiteY23" fmla="*/ 5620 h 5619"/>
                          <a:gd name="connsiteX24" fmla="*/ 1715 w 17907"/>
                          <a:gd name="connsiteY24" fmla="*/ 1619 h 5619"/>
                          <a:gd name="connsiteX25" fmla="*/ 2000 w 17907"/>
                          <a:gd name="connsiteY25" fmla="*/ 3524 h 5619"/>
                          <a:gd name="connsiteX26" fmla="*/ 4477 w 17907"/>
                          <a:gd name="connsiteY26" fmla="*/ 2762 h 5619"/>
                          <a:gd name="connsiteX27" fmla="*/ 4096 w 17907"/>
                          <a:gd name="connsiteY27" fmla="*/ 2381 h 5619"/>
                          <a:gd name="connsiteX28" fmla="*/ 3048 w 17907"/>
                          <a:gd name="connsiteY28" fmla="*/ 1905 h 5619"/>
                          <a:gd name="connsiteX29" fmla="*/ 1715 w 17907"/>
                          <a:gd name="connsiteY29" fmla="*/ 1619 h 5619"/>
                          <a:gd name="connsiteX30" fmla="*/ 9144 w 17907"/>
                          <a:gd name="connsiteY30" fmla="*/ 3334 h 5619"/>
                          <a:gd name="connsiteX31" fmla="*/ 9620 w 17907"/>
                          <a:gd name="connsiteY31" fmla="*/ 3334 h 5619"/>
                          <a:gd name="connsiteX32" fmla="*/ 13240 w 17907"/>
                          <a:gd name="connsiteY32" fmla="*/ 3238 h 5619"/>
                          <a:gd name="connsiteX33" fmla="*/ 15050 w 17907"/>
                          <a:gd name="connsiteY33" fmla="*/ 2762 h 5619"/>
                          <a:gd name="connsiteX34" fmla="*/ 10858 w 17907"/>
                          <a:gd name="connsiteY34" fmla="*/ 2095 h 5619"/>
                          <a:gd name="connsiteX35" fmla="*/ 7906 w 17907"/>
                          <a:gd name="connsiteY35" fmla="*/ 2191 h 5619"/>
                          <a:gd name="connsiteX36" fmla="*/ 6286 w 17907"/>
                          <a:gd name="connsiteY36" fmla="*/ 2667 h 5619"/>
                          <a:gd name="connsiteX37" fmla="*/ 7525 w 17907"/>
                          <a:gd name="connsiteY37" fmla="*/ 2953 h 5619"/>
                          <a:gd name="connsiteX38" fmla="*/ 9144 w 17907"/>
                          <a:gd name="connsiteY38" fmla="*/ 3334 h 561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</a:cxnLst>
                        <a:rect l="l" t="t" r="r" b="b"/>
                        <a:pathLst>
                          <a:path w="17907" h="5619">
                            <a:moveTo>
                              <a:pt x="1048" y="5620"/>
                            </a:moveTo>
                            <a:cubicBezTo>
                              <a:pt x="667" y="5620"/>
                              <a:pt x="381" y="5429"/>
                              <a:pt x="191" y="5048"/>
                            </a:cubicBezTo>
                            <a:cubicBezTo>
                              <a:pt x="95" y="4858"/>
                              <a:pt x="95" y="4763"/>
                              <a:pt x="191" y="4572"/>
                            </a:cubicBezTo>
                            <a:cubicBezTo>
                              <a:pt x="476" y="3524"/>
                              <a:pt x="286" y="2286"/>
                              <a:pt x="95" y="1048"/>
                            </a:cubicBezTo>
                            <a:lnTo>
                              <a:pt x="0" y="857"/>
                            </a:lnTo>
                            <a:cubicBezTo>
                              <a:pt x="0" y="667"/>
                              <a:pt x="0" y="476"/>
                              <a:pt x="95" y="286"/>
                            </a:cubicBezTo>
                            <a:cubicBezTo>
                              <a:pt x="191" y="95"/>
                              <a:pt x="381" y="0"/>
                              <a:pt x="572" y="0"/>
                            </a:cubicBezTo>
                            <a:cubicBezTo>
                              <a:pt x="667" y="0"/>
                              <a:pt x="762" y="0"/>
                              <a:pt x="857" y="0"/>
                            </a:cubicBezTo>
                            <a:cubicBezTo>
                              <a:pt x="1905" y="190"/>
                              <a:pt x="2762" y="476"/>
                              <a:pt x="3524" y="762"/>
                            </a:cubicBezTo>
                            <a:cubicBezTo>
                              <a:pt x="4096" y="952"/>
                              <a:pt x="4477" y="1238"/>
                              <a:pt x="4858" y="1524"/>
                            </a:cubicBezTo>
                            <a:cubicBezTo>
                              <a:pt x="5048" y="1714"/>
                              <a:pt x="5239" y="1905"/>
                              <a:pt x="5334" y="2095"/>
                            </a:cubicBezTo>
                            <a:cubicBezTo>
                              <a:pt x="5905" y="1619"/>
                              <a:pt x="6668" y="1333"/>
                              <a:pt x="7620" y="1048"/>
                            </a:cubicBezTo>
                            <a:cubicBezTo>
                              <a:pt x="8668" y="762"/>
                              <a:pt x="9620" y="762"/>
                              <a:pt x="10858" y="762"/>
                            </a:cubicBezTo>
                            <a:cubicBezTo>
                              <a:pt x="13049" y="857"/>
                              <a:pt x="15240" y="1143"/>
                              <a:pt x="17240" y="1714"/>
                            </a:cubicBezTo>
                            <a:cubicBezTo>
                              <a:pt x="17431" y="1810"/>
                              <a:pt x="17621" y="1905"/>
                              <a:pt x="17812" y="2095"/>
                            </a:cubicBezTo>
                            <a:cubicBezTo>
                              <a:pt x="17907" y="2286"/>
                              <a:pt x="17907" y="2572"/>
                              <a:pt x="17907" y="2762"/>
                            </a:cubicBezTo>
                            <a:cubicBezTo>
                              <a:pt x="17907" y="2857"/>
                              <a:pt x="17812" y="2953"/>
                              <a:pt x="17812" y="2953"/>
                            </a:cubicBezTo>
                            <a:cubicBezTo>
                              <a:pt x="16764" y="4382"/>
                              <a:pt x="15050" y="4858"/>
                              <a:pt x="13525" y="5143"/>
                            </a:cubicBezTo>
                            <a:cubicBezTo>
                              <a:pt x="11906" y="5429"/>
                              <a:pt x="10287" y="5334"/>
                              <a:pt x="9144" y="5334"/>
                            </a:cubicBezTo>
                            <a:cubicBezTo>
                              <a:pt x="8287" y="5334"/>
                              <a:pt x="7620" y="5048"/>
                              <a:pt x="6953" y="4858"/>
                            </a:cubicBezTo>
                            <a:cubicBezTo>
                              <a:pt x="6286" y="4667"/>
                              <a:pt x="5715" y="4477"/>
                              <a:pt x="5239" y="4572"/>
                            </a:cubicBezTo>
                            <a:cubicBezTo>
                              <a:pt x="4191" y="4763"/>
                              <a:pt x="3143" y="5143"/>
                              <a:pt x="2096" y="5524"/>
                            </a:cubicBezTo>
                            <a:lnTo>
                              <a:pt x="1333" y="5524"/>
                            </a:lnTo>
                            <a:cubicBezTo>
                              <a:pt x="1238" y="5620"/>
                              <a:pt x="1143" y="5620"/>
                              <a:pt x="1048" y="5620"/>
                            </a:cubicBezTo>
                            <a:close/>
                            <a:moveTo>
                              <a:pt x="1715" y="1619"/>
                            </a:moveTo>
                            <a:cubicBezTo>
                              <a:pt x="1810" y="2191"/>
                              <a:pt x="2000" y="2857"/>
                              <a:pt x="2000" y="3524"/>
                            </a:cubicBezTo>
                            <a:cubicBezTo>
                              <a:pt x="2762" y="3238"/>
                              <a:pt x="3620" y="2953"/>
                              <a:pt x="4477" y="2762"/>
                            </a:cubicBezTo>
                            <a:cubicBezTo>
                              <a:pt x="4381" y="2572"/>
                              <a:pt x="4191" y="2476"/>
                              <a:pt x="4096" y="2381"/>
                            </a:cubicBezTo>
                            <a:cubicBezTo>
                              <a:pt x="3810" y="2191"/>
                              <a:pt x="3524" y="2095"/>
                              <a:pt x="3048" y="1905"/>
                            </a:cubicBezTo>
                            <a:cubicBezTo>
                              <a:pt x="2667" y="1810"/>
                              <a:pt x="2191" y="1619"/>
                              <a:pt x="1715" y="1619"/>
                            </a:cubicBezTo>
                            <a:close/>
                            <a:moveTo>
                              <a:pt x="9144" y="3334"/>
                            </a:moveTo>
                            <a:lnTo>
                              <a:pt x="9620" y="3334"/>
                            </a:lnTo>
                            <a:cubicBezTo>
                              <a:pt x="10858" y="3334"/>
                              <a:pt x="12097" y="3334"/>
                              <a:pt x="13240" y="3238"/>
                            </a:cubicBezTo>
                            <a:cubicBezTo>
                              <a:pt x="14002" y="3143"/>
                              <a:pt x="14573" y="2953"/>
                              <a:pt x="15050" y="2762"/>
                            </a:cubicBezTo>
                            <a:cubicBezTo>
                              <a:pt x="13525" y="2381"/>
                              <a:pt x="12192" y="2191"/>
                              <a:pt x="10858" y="2095"/>
                            </a:cubicBezTo>
                            <a:cubicBezTo>
                              <a:pt x="10097" y="2095"/>
                              <a:pt x="8953" y="2000"/>
                              <a:pt x="7906" y="2191"/>
                            </a:cubicBezTo>
                            <a:cubicBezTo>
                              <a:pt x="7334" y="2286"/>
                              <a:pt x="6763" y="2476"/>
                              <a:pt x="6286" y="2667"/>
                            </a:cubicBezTo>
                            <a:cubicBezTo>
                              <a:pt x="6763" y="2762"/>
                              <a:pt x="7144" y="2857"/>
                              <a:pt x="7525" y="2953"/>
                            </a:cubicBezTo>
                            <a:cubicBezTo>
                              <a:pt x="8192" y="3238"/>
                              <a:pt x="8668" y="3334"/>
                              <a:pt x="9144" y="3334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516" name="Graphic 1">
                      <a:extLst>
                        <a:ext uri="{FF2B5EF4-FFF2-40B4-BE49-F238E27FC236}">
                          <a16:creationId xmlns:a16="http://schemas.microsoft.com/office/drawing/2014/main" id="{09BCDB1C-60BF-453D-A8BA-326DB401D89A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59397" y="3149726"/>
                      <a:ext cx="9538" cy="5238"/>
                      <a:chOff x="5959397" y="3149726"/>
                      <a:chExt cx="9538" cy="5238"/>
                    </a:xfrm>
                    <a:solidFill>
                      <a:srgbClr val="3F1900"/>
                    </a:solidFill>
                  </p:grpSpPr>
                  <p:sp>
                    <p:nvSpPr>
                      <p:cNvPr id="532" name="Freeform: Shape 531">
                        <a:extLst>
                          <a:ext uri="{FF2B5EF4-FFF2-40B4-BE49-F238E27FC236}">
                            <a16:creationId xmlns:a16="http://schemas.microsoft.com/office/drawing/2014/main" id="{09925C4E-2AB9-4460-A795-096F1E55555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0006" y="3149917"/>
                        <a:ext cx="8358" cy="4476"/>
                      </a:xfrm>
                      <a:custGeom>
                        <a:avLst/>
                        <a:gdLst>
                          <a:gd name="connsiteX0" fmla="*/ 3405 w 8358"/>
                          <a:gd name="connsiteY0" fmla="*/ 4477 h 4476"/>
                          <a:gd name="connsiteX1" fmla="*/ 71 w 8358"/>
                          <a:gd name="connsiteY1" fmla="*/ 857 h 4476"/>
                          <a:gd name="connsiteX2" fmla="*/ 71 w 8358"/>
                          <a:gd name="connsiteY2" fmla="*/ 476 h 4476"/>
                          <a:gd name="connsiteX3" fmla="*/ 357 w 8358"/>
                          <a:gd name="connsiteY3" fmla="*/ 476 h 4476"/>
                          <a:gd name="connsiteX4" fmla="*/ 357 w 8358"/>
                          <a:gd name="connsiteY4" fmla="*/ 476 h 4476"/>
                          <a:gd name="connsiteX5" fmla="*/ 2929 w 8358"/>
                          <a:gd name="connsiteY5" fmla="*/ 1143 h 4476"/>
                          <a:gd name="connsiteX6" fmla="*/ 2929 w 8358"/>
                          <a:gd name="connsiteY6" fmla="*/ 1143 h 4476"/>
                          <a:gd name="connsiteX7" fmla="*/ 2453 w 8358"/>
                          <a:gd name="connsiteY7" fmla="*/ 1524 h 4476"/>
                          <a:gd name="connsiteX8" fmla="*/ 2548 w 8358"/>
                          <a:gd name="connsiteY8" fmla="*/ 857 h 4476"/>
                          <a:gd name="connsiteX9" fmla="*/ 2643 w 8358"/>
                          <a:gd name="connsiteY9" fmla="*/ 381 h 4476"/>
                          <a:gd name="connsiteX10" fmla="*/ 2643 w 8358"/>
                          <a:gd name="connsiteY10" fmla="*/ 286 h 4476"/>
                          <a:gd name="connsiteX11" fmla="*/ 2929 w 8358"/>
                          <a:gd name="connsiteY11" fmla="*/ 0 h 4476"/>
                          <a:gd name="connsiteX12" fmla="*/ 3119 w 8358"/>
                          <a:gd name="connsiteY12" fmla="*/ 0 h 4476"/>
                          <a:gd name="connsiteX13" fmla="*/ 3881 w 8358"/>
                          <a:gd name="connsiteY13" fmla="*/ 667 h 4476"/>
                          <a:gd name="connsiteX14" fmla="*/ 4072 w 8358"/>
                          <a:gd name="connsiteY14" fmla="*/ 857 h 4476"/>
                          <a:gd name="connsiteX15" fmla="*/ 4453 w 8358"/>
                          <a:gd name="connsiteY15" fmla="*/ 1238 h 4476"/>
                          <a:gd name="connsiteX16" fmla="*/ 4834 w 8358"/>
                          <a:gd name="connsiteY16" fmla="*/ 1619 h 4476"/>
                          <a:gd name="connsiteX17" fmla="*/ 5596 w 8358"/>
                          <a:gd name="connsiteY17" fmla="*/ 1429 h 4476"/>
                          <a:gd name="connsiteX18" fmla="*/ 5786 w 8358"/>
                          <a:gd name="connsiteY18" fmla="*/ 1429 h 4476"/>
                          <a:gd name="connsiteX19" fmla="*/ 5882 w 8358"/>
                          <a:gd name="connsiteY19" fmla="*/ 1524 h 4476"/>
                          <a:gd name="connsiteX20" fmla="*/ 6072 w 8358"/>
                          <a:gd name="connsiteY20" fmla="*/ 1619 h 4476"/>
                          <a:gd name="connsiteX21" fmla="*/ 6358 w 8358"/>
                          <a:gd name="connsiteY21" fmla="*/ 1905 h 4476"/>
                          <a:gd name="connsiteX22" fmla="*/ 6929 w 8358"/>
                          <a:gd name="connsiteY22" fmla="*/ 2477 h 4476"/>
                          <a:gd name="connsiteX23" fmla="*/ 8358 w 8358"/>
                          <a:gd name="connsiteY23" fmla="*/ 3334 h 4476"/>
                          <a:gd name="connsiteX24" fmla="*/ 6834 w 8358"/>
                          <a:gd name="connsiteY24" fmla="*/ 2762 h 4476"/>
                          <a:gd name="connsiteX25" fmla="*/ 6167 w 8358"/>
                          <a:gd name="connsiteY25" fmla="*/ 2286 h 4476"/>
                          <a:gd name="connsiteX26" fmla="*/ 5882 w 8358"/>
                          <a:gd name="connsiteY26" fmla="*/ 2096 h 4476"/>
                          <a:gd name="connsiteX27" fmla="*/ 5691 w 8358"/>
                          <a:gd name="connsiteY27" fmla="*/ 1905 h 4476"/>
                          <a:gd name="connsiteX28" fmla="*/ 5596 w 8358"/>
                          <a:gd name="connsiteY28" fmla="*/ 1905 h 4476"/>
                          <a:gd name="connsiteX29" fmla="*/ 5596 w 8358"/>
                          <a:gd name="connsiteY29" fmla="*/ 1905 h 4476"/>
                          <a:gd name="connsiteX30" fmla="*/ 4834 w 8358"/>
                          <a:gd name="connsiteY30" fmla="*/ 2191 h 4476"/>
                          <a:gd name="connsiteX31" fmla="*/ 4453 w 8358"/>
                          <a:gd name="connsiteY31" fmla="*/ 2096 h 4476"/>
                          <a:gd name="connsiteX32" fmla="*/ 4262 w 8358"/>
                          <a:gd name="connsiteY32" fmla="*/ 1905 h 4476"/>
                          <a:gd name="connsiteX33" fmla="*/ 3977 w 8358"/>
                          <a:gd name="connsiteY33" fmla="*/ 1619 h 4476"/>
                          <a:gd name="connsiteX34" fmla="*/ 3786 w 8358"/>
                          <a:gd name="connsiteY34" fmla="*/ 1429 h 4476"/>
                          <a:gd name="connsiteX35" fmla="*/ 3405 w 8358"/>
                          <a:gd name="connsiteY35" fmla="*/ 1143 h 4476"/>
                          <a:gd name="connsiteX36" fmla="*/ 2929 w 8358"/>
                          <a:gd name="connsiteY36" fmla="*/ 762 h 4476"/>
                          <a:gd name="connsiteX37" fmla="*/ 3405 w 8358"/>
                          <a:gd name="connsiteY37" fmla="*/ 381 h 4476"/>
                          <a:gd name="connsiteX38" fmla="*/ 3405 w 8358"/>
                          <a:gd name="connsiteY38" fmla="*/ 1048 h 4476"/>
                          <a:gd name="connsiteX39" fmla="*/ 3405 w 8358"/>
                          <a:gd name="connsiteY39" fmla="*/ 1524 h 4476"/>
                          <a:gd name="connsiteX40" fmla="*/ 3119 w 8358"/>
                          <a:gd name="connsiteY40" fmla="*/ 1905 h 4476"/>
                          <a:gd name="connsiteX41" fmla="*/ 3024 w 8358"/>
                          <a:gd name="connsiteY41" fmla="*/ 1905 h 4476"/>
                          <a:gd name="connsiteX42" fmla="*/ 3024 w 8358"/>
                          <a:gd name="connsiteY42" fmla="*/ 1905 h 4476"/>
                          <a:gd name="connsiteX43" fmla="*/ 3024 w 8358"/>
                          <a:gd name="connsiteY43" fmla="*/ 1905 h 4476"/>
                          <a:gd name="connsiteX44" fmla="*/ 262 w 8358"/>
                          <a:gd name="connsiteY44" fmla="*/ 857 h 4476"/>
                          <a:gd name="connsiteX45" fmla="*/ 548 w 8358"/>
                          <a:gd name="connsiteY45" fmla="*/ 476 h 4476"/>
                          <a:gd name="connsiteX46" fmla="*/ 3405 w 8358"/>
                          <a:gd name="connsiteY46" fmla="*/ 4477 h 447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</a:cxnLst>
                        <a:rect l="l" t="t" r="r" b="b"/>
                        <a:pathLst>
                          <a:path w="8358" h="4476">
                            <a:moveTo>
                              <a:pt x="3405" y="4477"/>
                            </a:moveTo>
                            <a:cubicBezTo>
                              <a:pt x="2357" y="3143"/>
                              <a:pt x="1214" y="2096"/>
                              <a:pt x="71" y="857"/>
                            </a:cubicBezTo>
                            <a:cubicBezTo>
                              <a:pt x="-24" y="762"/>
                              <a:pt x="-24" y="572"/>
                              <a:pt x="71" y="476"/>
                            </a:cubicBezTo>
                            <a:cubicBezTo>
                              <a:pt x="167" y="381"/>
                              <a:pt x="262" y="381"/>
                              <a:pt x="357" y="476"/>
                            </a:cubicBezTo>
                            <a:lnTo>
                              <a:pt x="357" y="476"/>
                            </a:lnTo>
                            <a:cubicBezTo>
                              <a:pt x="1214" y="857"/>
                              <a:pt x="2072" y="1238"/>
                              <a:pt x="2929" y="1143"/>
                            </a:cubicBezTo>
                            <a:lnTo>
                              <a:pt x="2929" y="1143"/>
                            </a:lnTo>
                            <a:lnTo>
                              <a:pt x="2453" y="1524"/>
                            </a:lnTo>
                            <a:cubicBezTo>
                              <a:pt x="2453" y="1238"/>
                              <a:pt x="2548" y="1048"/>
                              <a:pt x="2548" y="857"/>
                            </a:cubicBezTo>
                            <a:cubicBezTo>
                              <a:pt x="2548" y="667"/>
                              <a:pt x="2643" y="572"/>
                              <a:pt x="2643" y="381"/>
                            </a:cubicBezTo>
                            <a:lnTo>
                              <a:pt x="2643" y="286"/>
                            </a:lnTo>
                            <a:cubicBezTo>
                              <a:pt x="2643" y="95"/>
                              <a:pt x="2738" y="0"/>
                              <a:pt x="2929" y="0"/>
                            </a:cubicBezTo>
                            <a:cubicBezTo>
                              <a:pt x="3024" y="0"/>
                              <a:pt x="3024" y="0"/>
                              <a:pt x="3119" y="0"/>
                            </a:cubicBezTo>
                            <a:cubicBezTo>
                              <a:pt x="3596" y="190"/>
                              <a:pt x="3691" y="476"/>
                              <a:pt x="3881" y="667"/>
                            </a:cubicBezTo>
                            <a:cubicBezTo>
                              <a:pt x="3977" y="762"/>
                              <a:pt x="4072" y="857"/>
                              <a:pt x="4072" y="857"/>
                            </a:cubicBezTo>
                            <a:cubicBezTo>
                              <a:pt x="4358" y="953"/>
                              <a:pt x="4358" y="1143"/>
                              <a:pt x="4453" y="1238"/>
                            </a:cubicBezTo>
                            <a:cubicBezTo>
                              <a:pt x="4643" y="1429"/>
                              <a:pt x="4834" y="1715"/>
                              <a:pt x="4834" y="1619"/>
                            </a:cubicBezTo>
                            <a:cubicBezTo>
                              <a:pt x="5024" y="1619"/>
                              <a:pt x="5215" y="1524"/>
                              <a:pt x="5596" y="1429"/>
                            </a:cubicBezTo>
                            <a:cubicBezTo>
                              <a:pt x="5596" y="1429"/>
                              <a:pt x="5786" y="1429"/>
                              <a:pt x="5786" y="1429"/>
                            </a:cubicBezTo>
                            <a:lnTo>
                              <a:pt x="5882" y="1524"/>
                            </a:lnTo>
                            <a:lnTo>
                              <a:pt x="6072" y="1619"/>
                            </a:lnTo>
                            <a:lnTo>
                              <a:pt x="6358" y="1905"/>
                            </a:lnTo>
                            <a:lnTo>
                              <a:pt x="6929" y="2477"/>
                            </a:lnTo>
                            <a:cubicBezTo>
                              <a:pt x="7406" y="2953"/>
                              <a:pt x="7787" y="3239"/>
                              <a:pt x="8358" y="3334"/>
                            </a:cubicBezTo>
                            <a:cubicBezTo>
                              <a:pt x="7787" y="3334"/>
                              <a:pt x="7310" y="3048"/>
                              <a:pt x="6834" y="2762"/>
                            </a:cubicBezTo>
                            <a:lnTo>
                              <a:pt x="6167" y="2286"/>
                            </a:lnTo>
                            <a:lnTo>
                              <a:pt x="5882" y="2096"/>
                            </a:lnTo>
                            <a:lnTo>
                              <a:pt x="5691" y="1905"/>
                            </a:lnTo>
                            <a:lnTo>
                              <a:pt x="5596" y="1905"/>
                            </a:lnTo>
                            <a:cubicBezTo>
                              <a:pt x="5596" y="1905"/>
                              <a:pt x="5691" y="1905"/>
                              <a:pt x="5596" y="1905"/>
                            </a:cubicBezTo>
                            <a:cubicBezTo>
                              <a:pt x="5405" y="2000"/>
                              <a:pt x="5215" y="2191"/>
                              <a:pt x="4834" y="2191"/>
                            </a:cubicBezTo>
                            <a:cubicBezTo>
                              <a:pt x="4739" y="2191"/>
                              <a:pt x="4643" y="2191"/>
                              <a:pt x="4453" y="2096"/>
                            </a:cubicBezTo>
                            <a:cubicBezTo>
                              <a:pt x="4358" y="2000"/>
                              <a:pt x="4262" y="2000"/>
                              <a:pt x="4262" y="1905"/>
                            </a:cubicBezTo>
                            <a:lnTo>
                              <a:pt x="3977" y="1619"/>
                            </a:lnTo>
                            <a:cubicBezTo>
                              <a:pt x="3881" y="1524"/>
                              <a:pt x="3786" y="1429"/>
                              <a:pt x="3786" y="1429"/>
                            </a:cubicBezTo>
                            <a:cubicBezTo>
                              <a:pt x="3596" y="1334"/>
                              <a:pt x="3500" y="1238"/>
                              <a:pt x="3405" y="1143"/>
                            </a:cubicBezTo>
                            <a:cubicBezTo>
                              <a:pt x="3215" y="953"/>
                              <a:pt x="3024" y="762"/>
                              <a:pt x="2929" y="762"/>
                            </a:cubicBezTo>
                            <a:lnTo>
                              <a:pt x="3405" y="381"/>
                            </a:lnTo>
                            <a:cubicBezTo>
                              <a:pt x="3500" y="667"/>
                              <a:pt x="3405" y="857"/>
                              <a:pt x="3405" y="1048"/>
                            </a:cubicBezTo>
                            <a:cubicBezTo>
                              <a:pt x="3405" y="1238"/>
                              <a:pt x="3310" y="1429"/>
                              <a:pt x="3405" y="1524"/>
                            </a:cubicBezTo>
                            <a:cubicBezTo>
                              <a:pt x="3405" y="1715"/>
                              <a:pt x="3310" y="1905"/>
                              <a:pt x="3119" y="1905"/>
                            </a:cubicBezTo>
                            <a:cubicBezTo>
                              <a:pt x="3119" y="1905"/>
                              <a:pt x="3024" y="1905"/>
                              <a:pt x="3024" y="1905"/>
                            </a:cubicBezTo>
                            <a:lnTo>
                              <a:pt x="3024" y="1905"/>
                            </a:lnTo>
                            <a:lnTo>
                              <a:pt x="3024" y="1905"/>
                            </a:lnTo>
                            <a:cubicBezTo>
                              <a:pt x="1976" y="1810"/>
                              <a:pt x="1024" y="1334"/>
                              <a:pt x="262" y="857"/>
                            </a:cubicBezTo>
                            <a:lnTo>
                              <a:pt x="548" y="476"/>
                            </a:lnTo>
                            <a:cubicBezTo>
                              <a:pt x="1405" y="1810"/>
                              <a:pt x="2548" y="3048"/>
                              <a:pt x="3405" y="4477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533" name="Freeform: Shape 532">
                        <a:extLst>
                          <a:ext uri="{FF2B5EF4-FFF2-40B4-BE49-F238E27FC236}">
                            <a16:creationId xmlns:a16="http://schemas.microsoft.com/office/drawing/2014/main" id="{F2CA0496-1DD0-447E-9416-D557CCF5D4B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59397" y="3149726"/>
                        <a:ext cx="9538" cy="5238"/>
                      </a:xfrm>
                      <a:custGeom>
                        <a:avLst/>
                        <a:gdLst>
                          <a:gd name="connsiteX0" fmla="*/ 4014 w 9538"/>
                          <a:gd name="connsiteY0" fmla="*/ 5239 h 5238"/>
                          <a:gd name="connsiteX1" fmla="*/ 3537 w 9538"/>
                          <a:gd name="connsiteY1" fmla="*/ 5048 h 5238"/>
                          <a:gd name="connsiteX2" fmla="*/ 1347 w 9538"/>
                          <a:gd name="connsiteY2" fmla="*/ 2667 h 5238"/>
                          <a:gd name="connsiteX3" fmla="*/ 204 w 9538"/>
                          <a:gd name="connsiteY3" fmla="*/ 1524 h 5238"/>
                          <a:gd name="connsiteX4" fmla="*/ 299 w 9538"/>
                          <a:gd name="connsiteY4" fmla="*/ 476 h 5238"/>
                          <a:gd name="connsiteX5" fmla="*/ 1251 w 9538"/>
                          <a:gd name="connsiteY5" fmla="*/ 381 h 5238"/>
                          <a:gd name="connsiteX6" fmla="*/ 2775 w 9538"/>
                          <a:gd name="connsiteY6" fmla="*/ 953 h 5238"/>
                          <a:gd name="connsiteX7" fmla="*/ 2966 w 9538"/>
                          <a:gd name="connsiteY7" fmla="*/ 286 h 5238"/>
                          <a:gd name="connsiteX8" fmla="*/ 3537 w 9538"/>
                          <a:gd name="connsiteY8" fmla="*/ 0 h 5238"/>
                          <a:gd name="connsiteX9" fmla="*/ 3918 w 9538"/>
                          <a:gd name="connsiteY9" fmla="*/ 95 h 5238"/>
                          <a:gd name="connsiteX10" fmla="*/ 4776 w 9538"/>
                          <a:gd name="connsiteY10" fmla="*/ 762 h 5238"/>
                          <a:gd name="connsiteX11" fmla="*/ 4871 w 9538"/>
                          <a:gd name="connsiteY11" fmla="*/ 857 h 5238"/>
                          <a:gd name="connsiteX12" fmla="*/ 5061 w 9538"/>
                          <a:gd name="connsiteY12" fmla="*/ 1048 h 5238"/>
                          <a:gd name="connsiteX13" fmla="*/ 5442 w 9538"/>
                          <a:gd name="connsiteY13" fmla="*/ 1429 h 5238"/>
                          <a:gd name="connsiteX14" fmla="*/ 5538 w 9538"/>
                          <a:gd name="connsiteY14" fmla="*/ 1619 h 5238"/>
                          <a:gd name="connsiteX15" fmla="*/ 5538 w 9538"/>
                          <a:gd name="connsiteY15" fmla="*/ 1619 h 5238"/>
                          <a:gd name="connsiteX16" fmla="*/ 5919 w 9538"/>
                          <a:gd name="connsiteY16" fmla="*/ 1429 h 5238"/>
                          <a:gd name="connsiteX17" fmla="*/ 6585 w 9538"/>
                          <a:gd name="connsiteY17" fmla="*/ 1524 h 5238"/>
                          <a:gd name="connsiteX18" fmla="*/ 7252 w 9538"/>
                          <a:gd name="connsiteY18" fmla="*/ 2000 h 5238"/>
                          <a:gd name="connsiteX19" fmla="*/ 8014 w 9538"/>
                          <a:gd name="connsiteY19" fmla="*/ 2381 h 5238"/>
                          <a:gd name="connsiteX20" fmla="*/ 9062 w 9538"/>
                          <a:gd name="connsiteY20" fmla="*/ 2953 h 5238"/>
                          <a:gd name="connsiteX21" fmla="*/ 9538 w 9538"/>
                          <a:gd name="connsiteY21" fmla="*/ 3524 h 5238"/>
                          <a:gd name="connsiteX22" fmla="*/ 8967 w 9538"/>
                          <a:gd name="connsiteY22" fmla="*/ 4001 h 5238"/>
                          <a:gd name="connsiteX23" fmla="*/ 8967 w 9538"/>
                          <a:gd name="connsiteY23" fmla="*/ 4001 h 5238"/>
                          <a:gd name="connsiteX24" fmla="*/ 7157 w 9538"/>
                          <a:gd name="connsiteY24" fmla="*/ 3334 h 5238"/>
                          <a:gd name="connsiteX25" fmla="*/ 6300 w 9538"/>
                          <a:gd name="connsiteY25" fmla="*/ 2667 h 5238"/>
                          <a:gd name="connsiteX26" fmla="*/ 5633 w 9538"/>
                          <a:gd name="connsiteY26" fmla="*/ 2953 h 5238"/>
                          <a:gd name="connsiteX27" fmla="*/ 4966 w 9538"/>
                          <a:gd name="connsiteY27" fmla="*/ 2858 h 5238"/>
                          <a:gd name="connsiteX28" fmla="*/ 4680 w 9538"/>
                          <a:gd name="connsiteY28" fmla="*/ 2667 h 5238"/>
                          <a:gd name="connsiteX29" fmla="*/ 4395 w 9538"/>
                          <a:gd name="connsiteY29" fmla="*/ 2381 h 5238"/>
                          <a:gd name="connsiteX30" fmla="*/ 3823 w 9538"/>
                          <a:gd name="connsiteY30" fmla="*/ 2762 h 5238"/>
                          <a:gd name="connsiteX31" fmla="*/ 3537 w 9538"/>
                          <a:gd name="connsiteY31" fmla="*/ 2762 h 5238"/>
                          <a:gd name="connsiteX32" fmla="*/ 3347 w 9538"/>
                          <a:gd name="connsiteY32" fmla="*/ 2762 h 5238"/>
                          <a:gd name="connsiteX33" fmla="*/ 4585 w 9538"/>
                          <a:gd name="connsiteY33" fmla="*/ 4477 h 5238"/>
                          <a:gd name="connsiteX34" fmla="*/ 4395 w 9538"/>
                          <a:gd name="connsiteY34" fmla="*/ 5239 h 5238"/>
                          <a:gd name="connsiteX35" fmla="*/ 4014 w 9538"/>
                          <a:gd name="connsiteY35" fmla="*/ 5239 h 523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</a:cxnLst>
                        <a:rect l="l" t="t" r="r" b="b"/>
                        <a:pathLst>
                          <a:path w="9538" h="5238">
                            <a:moveTo>
                              <a:pt x="4014" y="5239"/>
                            </a:moveTo>
                            <a:cubicBezTo>
                              <a:pt x="3823" y="5239"/>
                              <a:pt x="3633" y="5143"/>
                              <a:pt x="3537" y="5048"/>
                            </a:cubicBezTo>
                            <a:cubicBezTo>
                              <a:pt x="2871" y="4191"/>
                              <a:pt x="2109" y="3429"/>
                              <a:pt x="1347" y="2667"/>
                            </a:cubicBezTo>
                            <a:cubicBezTo>
                              <a:pt x="966" y="2286"/>
                              <a:pt x="585" y="1905"/>
                              <a:pt x="204" y="1524"/>
                            </a:cubicBezTo>
                            <a:cubicBezTo>
                              <a:pt x="-82" y="1238"/>
                              <a:pt x="-82" y="762"/>
                              <a:pt x="299" y="476"/>
                            </a:cubicBezTo>
                            <a:cubicBezTo>
                              <a:pt x="585" y="286"/>
                              <a:pt x="966" y="190"/>
                              <a:pt x="1251" y="381"/>
                            </a:cubicBezTo>
                            <a:cubicBezTo>
                              <a:pt x="1728" y="571"/>
                              <a:pt x="2299" y="857"/>
                              <a:pt x="2775" y="953"/>
                            </a:cubicBezTo>
                            <a:cubicBezTo>
                              <a:pt x="2775" y="667"/>
                              <a:pt x="2871" y="476"/>
                              <a:pt x="2966" y="286"/>
                            </a:cubicBezTo>
                            <a:cubicBezTo>
                              <a:pt x="3156" y="95"/>
                              <a:pt x="3347" y="0"/>
                              <a:pt x="3537" y="0"/>
                            </a:cubicBezTo>
                            <a:cubicBezTo>
                              <a:pt x="3633" y="0"/>
                              <a:pt x="3823" y="0"/>
                              <a:pt x="3918" y="95"/>
                            </a:cubicBezTo>
                            <a:cubicBezTo>
                              <a:pt x="4395" y="286"/>
                              <a:pt x="4585" y="571"/>
                              <a:pt x="4776" y="762"/>
                            </a:cubicBezTo>
                            <a:lnTo>
                              <a:pt x="4871" y="857"/>
                            </a:lnTo>
                            <a:cubicBezTo>
                              <a:pt x="4966" y="953"/>
                              <a:pt x="4966" y="1048"/>
                              <a:pt x="5061" y="1048"/>
                            </a:cubicBezTo>
                            <a:cubicBezTo>
                              <a:pt x="5252" y="1143"/>
                              <a:pt x="5347" y="1334"/>
                              <a:pt x="5442" y="1429"/>
                            </a:cubicBezTo>
                            <a:lnTo>
                              <a:pt x="5538" y="1619"/>
                            </a:lnTo>
                            <a:cubicBezTo>
                              <a:pt x="5538" y="1619"/>
                              <a:pt x="5538" y="1619"/>
                              <a:pt x="5538" y="1619"/>
                            </a:cubicBezTo>
                            <a:cubicBezTo>
                              <a:pt x="5633" y="1524"/>
                              <a:pt x="5823" y="1524"/>
                              <a:pt x="5919" y="1429"/>
                            </a:cubicBezTo>
                            <a:cubicBezTo>
                              <a:pt x="6014" y="1334"/>
                              <a:pt x="6395" y="1334"/>
                              <a:pt x="6585" y="1524"/>
                            </a:cubicBezTo>
                            <a:lnTo>
                              <a:pt x="7252" y="2000"/>
                            </a:lnTo>
                            <a:lnTo>
                              <a:pt x="8014" y="2381"/>
                            </a:lnTo>
                            <a:cubicBezTo>
                              <a:pt x="8395" y="2667"/>
                              <a:pt x="8776" y="2953"/>
                              <a:pt x="9062" y="2953"/>
                            </a:cubicBezTo>
                            <a:cubicBezTo>
                              <a:pt x="9348" y="2953"/>
                              <a:pt x="9538" y="3239"/>
                              <a:pt x="9538" y="3524"/>
                            </a:cubicBezTo>
                            <a:cubicBezTo>
                              <a:pt x="9538" y="3810"/>
                              <a:pt x="9252" y="4001"/>
                              <a:pt x="8967" y="4001"/>
                            </a:cubicBezTo>
                            <a:lnTo>
                              <a:pt x="8967" y="4001"/>
                            </a:lnTo>
                            <a:cubicBezTo>
                              <a:pt x="8205" y="4001"/>
                              <a:pt x="7633" y="3620"/>
                              <a:pt x="7157" y="3334"/>
                            </a:cubicBezTo>
                            <a:lnTo>
                              <a:pt x="6300" y="2667"/>
                            </a:lnTo>
                            <a:cubicBezTo>
                              <a:pt x="6109" y="2762"/>
                              <a:pt x="5919" y="2858"/>
                              <a:pt x="5633" y="2953"/>
                            </a:cubicBezTo>
                            <a:cubicBezTo>
                              <a:pt x="5347" y="2953"/>
                              <a:pt x="5157" y="2953"/>
                              <a:pt x="4966" y="2858"/>
                            </a:cubicBezTo>
                            <a:cubicBezTo>
                              <a:pt x="4776" y="2762"/>
                              <a:pt x="4680" y="2667"/>
                              <a:pt x="4680" y="2667"/>
                            </a:cubicBezTo>
                            <a:lnTo>
                              <a:pt x="4395" y="2381"/>
                            </a:lnTo>
                            <a:cubicBezTo>
                              <a:pt x="4299" y="2572"/>
                              <a:pt x="4014" y="2667"/>
                              <a:pt x="3823" y="2762"/>
                            </a:cubicBezTo>
                            <a:cubicBezTo>
                              <a:pt x="3823" y="2762"/>
                              <a:pt x="3633" y="2762"/>
                              <a:pt x="3537" y="2762"/>
                            </a:cubicBezTo>
                            <a:cubicBezTo>
                              <a:pt x="3442" y="2762"/>
                              <a:pt x="3442" y="2762"/>
                              <a:pt x="3347" y="2762"/>
                            </a:cubicBezTo>
                            <a:cubicBezTo>
                              <a:pt x="3728" y="3334"/>
                              <a:pt x="4204" y="3905"/>
                              <a:pt x="4585" y="4477"/>
                            </a:cubicBezTo>
                            <a:cubicBezTo>
                              <a:pt x="4776" y="4763"/>
                              <a:pt x="4680" y="5048"/>
                              <a:pt x="4395" y="5239"/>
                            </a:cubicBezTo>
                            <a:cubicBezTo>
                              <a:pt x="4204" y="5143"/>
                              <a:pt x="4109" y="5239"/>
                              <a:pt x="4014" y="5239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517" name="Graphic 1">
                      <a:extLst>
                        <a:ext uri="{FF2B5EF4-FFF2-40B4-BE49-F238E27FC236}">
                          <a16:creationId xmlns:a16="http://schemas.microsoft.com/office/drawing/2014/main" id="{E79E7593-1647-4EDE-BDF7-5F60054DD4C6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62554" y="3154060"/>
                      <a:ext cx="4799" cy="4048"/>
                      <a:chOff x="5962554" y="3154060"/>
                      <a:chExt cx="4799" cy="4048"/>
                    </a:xfrm>
                    <a:solidFill>
                      <a:srgbClr val="3F1900"/>
                    </a:solidFill>
                  </p:grpSpPr>
                  <p:sp>
                    <p:nvSpPr>
                      <p:cNvPr id="530" name="Freeform: Shape 529">
                        <a:extLst>
                          <a:ext uri="{FF2B5EF4-FFF2-40B4-BE49-F238E27FC236}">
                            <a16:creationId xmlns:a16="http://schemas.microsoft.com/office/drawing/2014/main" id="{E8E3B396-C66F-4D8B-969C-99337A90A1B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3178" y="3154775"/>
                        <a:ext cx="3661" cy="2801"/>
                      </a:xfrm>
                      <a:custGeom>
                        <a:avLst/>
                        <a:gdLst>
                          <a:gd name="connsiteX0" fmla="*/ 3662 w 3661"/>
                          <a:gd name="connsiteY0" fmla="*/ 0 h 2801"/>
                          <a:gd name="connsiteX1" fmla="*/ 2328 w 3661"/>
                          <a:gd name="connsiteY1" fmla="*/ 1714 h 2801"/>
                          <a:gd name="connsiteX2" fmla="*/ 519 w 3661"/>
                          <a:gd name="connsiteY2" fmla="*/ 2762 h 2801"/>
                          <a:gd name="connsiteX3" fmla="*/ 519 w 3661"/>
                          <a:gd name="connsiteY3" fmla="*/ 2762 h 2801"/>
                          <a:gd name="connsiteX4" fmla="*/ 42 w 3661"/>
                          <a:gd name="connsiteY4" fmla="*/ 2667 h 2801"/>
                          <a:gd name="connsiteX5" fmla="*/ 42 w 3661"/>
                          <a:gd name="connsiteY5" fmla="*/ 2476 h 2801"/>
                          <a:gd name="connsiteX6" fmla="*/ 519 w 3661"/>
                          <a:gd name="connsiteY6" fmla="*/ 1524 h 2801"/>
                          <a:gd name="connsiteX7" fmla="*/ 1376 w 3661"/>
                          <a:gd name="connsiteY7" fmla="*/ 857 h 2801"/>
                          <a:gd name="connsiteX8" fmla="*/ 804 w 3661"/>
                          <a:gd name="connsiteY8" fmla="*/ 2572 h 2801"/>
                          <a:gd name="connsiteX9" fmla="*/ 233 w 3661"/>
                          <a:gd name="connsiteY9" fmla="*/ 2191 h 2801"/>
                          <a:gd name="connsiteX10" fmla="*/ 3662 w 3661"/>
                          <a:gd name="connsiteY10" fmla="*/ 0 h 280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3661" h="2801">
                            <a:moveTo>
                              <a:pt x="3662" y="0"/>
                            </a:moveTo>
                            <a:cubicBezTo>
                              <a:pt x="3471" y="667"/>
                              <a:pt x="2900" y="1238"/>
                              <a:pt x="2328" y="1714"/>
                            </a:cubicBezTo>
                            <a:cubicBezTo>
                              <a:pt x="1757" y="2191"/>
                              <a:pt x="1090" y="2476"/>
                              <a:pt x="519" y="2762"/>
                            </a:cubicBezTo>
                            <a:lnTo>
                              <a:pt x="519" y="2762"/>
                            </a:lnTo>
                            <a:cubicBezTo>
                              <a:pt x="328" y="2858"/>
                              <a:pt x="138" y="2762"/>
                              <a:pt x="42" y="2667"/>
                            </a:cubicBezTo>
                            <a:cubicBezTo>
                              <a:pt x="42" y="2572"/>
                              <a:pt x="-53" y="2476"/>
                              <a:pt x="42" y="2476"/>
                            </a:cubicBezTo>
                            <a:cubicBezTo>
                              <a:pt x="138" y="2095"/>
                              <a:pt x="328" y="1810"/>
                              <a:pt x="519" y="1524"/>
                            </a:cubicBezTo>
                            <a:cubicBezTo>
                              <a:pt x="709" y="1238"/>
                              <a:pt x="995" y="1048"/>
                              <a:pt x="1376" y="857"/>
                            </a:cubicBezTo>
                            <a:cubicBezTo>
                              <a:pt x="995" y="1429"/>
                              <a:pt x="804" y="2000"/>
                              <a:pt x="804" y="2572"/>
                            </a:cubicBezTo>
                            <a:lnTo>
                              <a:pt x="233" y="2191"/>
                            </a:lnTo>
                            <a:cubicBezTo>
                              <a:pt x="1185" y="1238"/>
                              <a:pt x="2519" y="857"/>
                              <a:pt x="3662" y="0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531" name="Freeform: Shape 530">
                        <a:extLst>
                          <a:ext uri="{FF2B5EF4-FFF2-40B4-BE49-F238E27FC236}">
                            <a16:creationId xmlns:a16="http://schemas.microsoft.com/office/drawing/2014/main" id="{D5232E1A-48C7-467F-9607-2D3027CFB32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2554" y="3154060"/>
                        <a:ext cx="4799" cy="4048"/>
                      </a:xfrm>
                      <a:custGeom>
                        <a:avLst/>
                        <a:gdLst>
                          <a:gd name="connsiteX0" fmla="*/ 857 w 4799"/>
                          <a:gd name="connsiteY0" fmla="*/ 4048 h 4048"/>
                          <a:gd name="connsiteX1" fmla="*/ 95 w 4799"/>
                          <a:gd name="connsiteY1" fmla="*/ 3572 h 4048"/>
                          <a:gd name="connsiteX2" fmla="*/ 0 w 4799"/>
                          <a:gd name="connsiteY2" fmla="*/ 3000 h 4048"/>
                          <a:gd name="connsiteX3" fmla="*/ 571 w 4799"/>
                          <a:gd name="connsiteY3" fmla="*/ 1762 h 4048"/>
                          <a:gd name="connsiteX4" fmla="*/ 1619 w 4799"/>
                          <a:gd name="connsiteY4" fmla="*/ 905 h 4048"/>
                          <a:gd name="connsiteX5" fmla="*/ 2286 w 4799"/>
                          <a:gd name="connsiteY5" fmla="*/ 1000 h 4048"/>
                          <a:gd name="connsiteX6" fmla="*/ 2381 w 4799"/>
                          <a:gd name="connsiteY6" fmla="*/ 1095 h 4048"/>
                          <a:gd name="connsiteX7" fmla="*/ 3905 w 4799"/>
                          <a:gd name="connsiteY7" fmla="*/ 143 h 4048"/>
                          <a:gd name="connsiteX8" fmla="*/ 4572 w 4799"/>
                          <a:gd name="connsiteY8" fmla="*/ 143 h 4048"/>
                          <a:gd name="connsiteX9" fmla="*/ 4763 w 4799"/>
                          <a:gd name="connsiteY9" fmla="*/ 810 h 4048"/>
                          <a:gd name="connsiteX10" fmla="*/ 3239 w 4799"/>
                          <a:gd name="connsiteY10" fmla="*/ 2715 h 4048"/>
                          <a:gd name="connsiteX11" fmla="*/ 1429 w 4799"/>
                          <a:gd name="connsiteY11" fmla="*/ 3762 h 4048"/>
                          <a:gd name="connsiteX12" fmla="*/ 1333 w 4799"/>
                          <a:gd name="connsiteY12" fmla="*/ 3667 h 4048"/>
                          <a:gd name="connsiteX13" fmla="*/ 1238 w 4799"/>
                          <a:gd name="connsiteY13" fmla="*/ 3667 h 4048"/>
                          <a:gd name="connsiteX14" fmla="*/ 1333 w 4799"/>
                          <a:gd name="connsiteY14" fmla="*/ 3858 h 4048"/>
                          <a:gd name="connsiteX15" fmla="*/ 857 w 4799"/>
                          <a:gd name="connsiteY15" fmla="*/ 4048 h 404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4799" h="4048">
                            <a:moveTo>
                              <a:pt x="857" y="4048"/>
                            </a:moveTo>
                            <a:cubicBezTo>
                              <a:pt x="571" y="4048"/>
                              <a:pt x="190" y="3858"/>
                              <a:pt x="95" y="3572"/>
                            </a:cubicBezTo>
                            <a:cubicBezTo>
                              <a:pt x="0" y="3381"/>
                              <a:pt x="0" y="3191"/>
                              <a:pt x="0" y="3000"/>
                            </a:cubicBezTo>
                            <a:cubicBezTo>
                              <a:pt x="95" y="2524"/>
                              <a:pt x="286" y="2143"/>
                              <a:pt x="571" y="1762"/>
                            </a:cubicBezTo>
                            <a:cubicBezTo>
                              <a:pt x="857" y="1381"/>
                              <a:pt x="1238" y="1095"/>
                              <a:pt x="1619" y="905"/>
                            </a:cubicBezTo>
                            <a:cubicBezTo>
                              <a:pt x="1810" y="810"/>
                              <a:pt x="2095" y="905"/>
                              <a:pt x="2286" y="1000"/>
                            </a:cubicBezTo>
                            <a:cubicBezTo>
                              <a:pt x="2286" y="1000"/>
                              <a:pt x="2381" y="1095"/>
                              <a:pt x="2381" y="1095"/>
                            </a:cubicBezTo>
                            <a:cubicBezTo>
                              <a:pt x="2953" y="810"/>
                              <a:pt x="3429" y="524"/>
                              <a:pt x="3905" y="143"/>
                            </a:cubicBezTo>
                            <a:cubicBezTo>
                              <a:pt x="4096" y="-48"/>
                              <a:pt x="4381" y="-48"/>
                              <a:pt x="4572" y="143"/>
                            </a:cubicBezTo>
                            <a:cubicBezTo>
                              <a:pt x="4763" y="429"/>
                              <a:pt x="4858" y="619"/>
                              <a:pt x="4763" y="810"/>
                            </a:cubicBezTo>
                            <a:cubicBezTo>
                              <a:pt x="4477" y="1667"/>
                              <a:pt x="3715" y="2334"/>
                              <a:pt x="3239" y="2715"/>
                            </a:cubicBezTo>
                            <a:cubicBezTo>
                              <a:pt x="2667" y="3191"/>
                              <a:pt x="2000" y="3477"/>
                              <a:pt x="1429" y="3762"/>
                            </a:cubicBezTo>
                            <a:lnTo>
                              <a:pt x="1333" y="3667"/>
                            </a:lnTo>
                            <a:cubicBezTo>
                              <a:pt x="1333" y="3667"/>
                              <a:pt x="1238" y="3667"/>
                              <a:pt x="1238" y="3667"/>
                            </a:cubicBezTo>
                            <a:lnTo>
                              <a:pt x="1333" y="3858"/>
                            </a:lnTo>
                            <a:cubicBezTo>
                              <a:pt x="1143" y="4048"/>
                              <a:pt x="1048" y="4048"/>
                              <a:pt x="857" y="4048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518" name="Graphic 1">
                      <a:extLst>
                        <a:ext uri="{FF2B5EF4-FFF2-40B4-BE49-F238E27FC236}">
                          <a16:creationId xmlns:a16="http://schemas.microsoft.com/office/drawing/2014/main" id="{2E72E18C-83C8-47C6-8D0C-DDA95D511A14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65684" y="3151689"/>
                      <a:ext cx="3314" cy="4037"/>
                      <a:chOff x="5965684" y="3151689"/>
                      <a:chExt cx="3314" cy="4037"/>
                    </a:xfrm>
                    <a:solidFill>
                      <a:srgbClr val="3F1900"/>
                    </a:solidFill>
                  </p:grpSpPr>
                  <p:sp>
                    <p:nvSpPr>
                      <p:cNvPr id="528" name="Freeform: Shape 527">
                        <a:extLst>
                          <a:ext uri="{FF2B5EF4-FFF2-40B4-BE49-F238E27FC236}">
                            <a16:creationId xmlns:a16="http://schemas.microsoft.com/office/drawing/2014/main" id="{14FBF12A-29A6-40DE-9DC6-92CADDB6DF8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6231" y="3152108"/>
                        <a:ext cx="2133" cy="3048"/>
                      </a:xfrm>
                      <a:custGeom>
                        <a:avLst/>
                        <a:gdLst>
                          <a:gd name="connsiteX0" fmla="*/ 2133 w 2133"/>
                          <a:gd name="connsiteY0" fmla="*/ 3048 h 3048"/>
                          <a:gd name="connsiteX1" fmla="*/ 990 w 2133"/>
                          <a:gd name="connsiteY1" fmla="*/ 2762 h 3048"/>
                          <a:gd name="connsiteX2" fmla="*/ 133 w 2133"/>
                          <a:gd name="connsiteY2" fmla="*/ 1905 h 3048"/>
                          <a:gd name="connsiteX3" fmla="*/ 228 w 2133"/>
                          <a:gd name="connsiteY3" fmla="*/ 667 h 3048"/>
                          <a:gd name="connsiteX4" fmla="*/ 1181 w 2133"/>
                          <a:gd name="connsiteY4" fmla="*/ 0 h 3048"/>
                          <a:gd name="connsiteX5" fmla="*/ 800 w 2133"/>
                          <a:gd name="connsiteY5" fmla="*/ 953 h 3048"/>
                          <a:gd name="connsiteX6" fmla="*/ 895 w 2133"/>
                          <a:gd name="connsiteY6" fmla="*/ 1619 h 3048"/>
                          <a:gd name="connsiteX7" fmla="*/ 2133 w 2133"/>
                          <a:gd name="connsiteY7" fmla="*/ 3048 h 304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</a:cxnLst>
                        <a:rect l="l" t="t" r="r" b="b"/>
                        <a:pathLst>
                          <a:path w="2133" h="3048">
                            <a:moveTo>
                              <a:pt x="2133" y="3048"/>
                            </a:moveTo>
                            <a:cubicBezTo>
                              <a:pt x="1752" y="3048"/>
                              <a:pt x="1371" y="2953"/>
                              <a:pt x="990" y="2762"/>
                            </a:cubicBezTo>
                            <a:cubicBezTo>
                              <a:pt x="609" y="2572"/>
                              <a:pt x="323" y="2286"/>
                              <a:pt x="133" y="1905"/>
                            </a:cubicBezTo>
                            <a:cubicBezTo>
                              <a:pt x="-58" y="1524"/>
                              <a:pt x="-58" y="1048"/>
                              <a:pt x="228" y="667"/>
                            </a:cubicBezTo>
                            <a:cubicBezTo>
                              <a:pt x="419" y="286"/>
                              <a:pt x="800" y="95"/>
                              <a:pt x="1181" y="0"/>
                            </a:cubicBezTo>
                            <a:cubicBezTo>
                              <a:pt x="990" y="381"/>
                              <a:pt x="895" y="667"/>
                              <a:pt x="800" y="953"/>
                            </a:cubicBezTo>
                            <a:cubicBezTo>
                              <a:pt x="800" y="1238"/>
                              <a:pt x="800" y="1429"/>
                              <a:pt x="895" y="1619"/>
                            </a:cubicBezTo>
                            <a:cubicBezTo>
                              <a:pt x="1085" y="2096"/>
                              <a:pt x="1657" y="2477"/>
                              <a:pt x="2133" y="3048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529" name="Freeform: Shape 528">
                        <a:extLst>
                          <a:ext uri="{FF2B5EF4-FFF2-40B4-BE49-F238E27FC236}">
                            <a16:creationId xmlns:a16="http://schemas.microsoft.com/office/drawing/2014/main" id="{9DCF4108-D40E-4D8C-90B9-8CC3A33FF52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5684" y="3151689"/>
                        <a:ext cx="3314" cy="4037"/>
                      </a:xfrm>
                      <a:custGeom>
                        <a:avLst/>
                        <a:gdLst>
                          <a:gd name="connsiteX0" fmla="*/ 2585 w 3314"/>
                          <a:gd name="connsiteY0" fmla="*/ 4038 h 4037"/>
                          <a:gd name="connsiteX1" fmla="*/ 1347 w 3314"/>
                          <a:gd name="connsiteY1" fmla="*/ 3752 h 4037"/>
                          <a:gd name="connsiteX2" fmla="*/ 204 w 3314"/>
                          <a:gd name="connsiteY2" fmla="*/ 2704 h 4037"/>
                          <a:gd name="connsiteX3" fmla="*/ 299 w 3314"/>
                          <a:gd name="connsiteY3" fmla="*/ 895 h 4037"/>
                          <a:gd name="connsiteX4" fmla="*/ 1537 w 3314"/>
                          <a:gd name="connsiteY4" fmla="*/ 37 h 4037"/>
                          <a:gd name="connsiteX5" fmla="*/ 2109 w 3314"/>
                          <a:gd name="connsiteY5" fmla="*/ 228 h 4037"/>
                          <a:gd name="connsiteX6" fmla="*/ 2204 w 3314"/>
                          <a:gd name="connsiteY6" fmla="*/ 799 h 4037"/>
                          <a:gd name="connsiteX7" fmla="*/ 2109 w 3314"/>
                          <a:gd name="connsiteY7" fmla="*/ 990 h 4037"/>
                          <a:gd name="connsiteX8" fmla="*/ 1918 w 3314"/>
                          <a:gd name="connsiteY8" fmla="*/ 1371 h 4037"/>
                          <a:gd name="connsiteX9" fmla="*/ 2013 w 3314"/>
                          <a:gd name="connsiteY9" fmla="*/ 1752 h 4037"/>
                          <a:gd name="connsiteX10" fmla="*/ 2966 w 3314"/>
                          <a:gd name="connsiteY10" fmla="*/ 2895 h 4037"/>
                          <a:gd name="connsiteX11" fmla="*/ 3156 w 3314"/>
                          <a:gd name="connsiteY11" fmla="*/ 3085 h 4037"/>
                          <a:gd name="connsiteX12" fmla="*/ 3252 w 3314"/>
                          <a:gd name="connsiteY12" fmla="*/ 3657 h 4037"/>
                          <a:gd name="connsiteX13" fmla="*/ 2775 w 3314"/>
                          <a:gd name="connsiteY13" fmla="*/ 4038 h 4037"/>
                          <a:gd name="connsiteX14" fmla="*/ 2585 w 3314"/>
                          <a:gd name="connsiteY14" fmla="*/ 4038 h 403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</a:cxnLst>
                        <a:rect l="l" t="t" r="r" b="b"/>
                        <a:pathLst>
                          <a:path w="3314" h="4037">
                            <a:moveTo>
                              <a:pt x="2585" y="4038"/>
                            </a:moveTo>
                            <a:cubicBezTo>
                              <a:pt x="2204" y="4038"/>
                              <a:pt x="1728" y="3943"/>
                              <a:pt x="1347" y="3752"/>
                            </a:cubicBezTo>
                            <a:cubicBezTo>
                              <a:pt x="870" y="3562"/>
                              <a:pt x="489" y="3181"/>
                              <a:pt x="204" y="2704"/>
                            </a:cubicBezTo>
                            <a:cubicBezTo>
                              <a:pt x="-82" y="2133"/>
                              <a:pt x="-82" y="1371"/>
                              <a:pt x="299" y="895"/>
                            </a:cubicBezTo>
                            <a:cubicBezTo>
                              <a:pt x="585" y="418"/>
                              <a:pt x="1061" y="133"/>
                              <a:pt x="1537" y="37"/>
                            </a:cubicBezTo>
                            <a:cubicBezTo>
                              <a:pt x="1823" y="-58"/>
                              <a:pt x="2013" y="37"/>
                              <a:pt x="2109" y="228"/>
                            </a:cubicBezTo>
                            <a:cubicBezTo>
                              <a:pt x="2204" y="418"/>
                              <a:pt x="2299" y="609"/>
                              <a:pt x="2204" y="799"/>
                            </a:cubicBezTo>
                            <a:lnTo>
                              <a:pt x="2109" y="990"/>
                            </a:lnTo>
                            <a:cubicBezTo>
                              <a:pt x="2013" y="1085"/>
                              <a:pt x="1918" y="1276"/>
                              <a:pt x="1918" y="1371"/>
                            </a:cubicBezTo>
                            <a:cubicBezTo>
                              <a:pt x="1918" y="1561"/>
                              <a:pt x="1918" y="1657"/>
                              <a:pt x="2013" y="1752"/>
                            </a:cubicBezTo>
                            <a:cubicBezTo>
                              <a:pt x="2204" y="2133"/>
                              <a:pt x="2585" y="2419"/>
                              <a:pt x="2966" y="2895"/>
                            </a:cubicBezTo>
                            <a:lnTo>
                              <a:pt x="3156" y="3085"/>
                            </a:lnTo>
                            <a:cubicBezTo>
                              <a:pt x="3347" y="3276"/>
                              <a:pt x="3347" y="3466"/>
                              <a:pt x="3252" y="3657"/>
                            </a:cubicBezTo>
                            <a:cubicBezTo>
                              <a:pt x="3156" y="3847"/>
                              <a:pt x="2966" y="3943"/>
                              <a:pt x="2775" y="4038"/>
                            </a:cubicBezTo>
                            <a:cubicBezTo>
                              <a:pt x="2680" y="4038"/>
                              <a:pt x="2585" y="4038"/>
                              <a:pt x="2585" y="4038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519" name="Graphic 1">
                      <a:extLst>
                        <a:ext uri="{FF2B5EF4-FFF2-40B4-BE49-F238E27FC236}">
                          <a16:creationId xmlns:a16="http://schemas.microsoft.com/office/drawing/2014/main" id="{BBC40431-B57E-4E14-82AE-7F288D3F6A19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67245" y="3153226"/>
                      <a:ext cx="1881" cy="1834"/>
                      <a:chOff x="5967245" y="3153226"/>
                      <a:chExt cx="1881" cy="1834"/>
                    </a:xfrm>
                    <a:solidFill>
                      <a:srgbClr val="3F1900"/>
                    </a:solidFill>
                  </p:grpSpPr>
                  <p:sp>
                    <p:nvSpPr>
                      <p:cNvPr id="526" name="Freeform: Shape 525">
                        <a:extLst>
                          <a:ext uri="{FF2B5EF4-FFF2-40B4-BE49-F238E27FC236}">
                            <a16:creationId xmlns:a16="http://schemas.microsoft.com/office/drawing/2014/main" id="{80A0352A-E07B-4836-AB52-611A48C90DF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7793" y="3153727"/>
                        <a:ext cx="761" cy="797"/>
                      </a:xfrm>
                      <a:custGeom>
                        <a:avLst/>
                        <a:gdLst>
                          <a:gd name="connsiteX0" fmla="*/ 0 w 761"/>
                          <a:gd name="connsiteY0" fmla="*/ 476 h 797"/>
                          <a:gd name="connsiteX1" fmla="*/ 286 w 761"/>
                          <a:gd name="connsiteY1" fmla="*/ 0 h 797"/>
                          <a:gd name="connsiteX2" fmla="*/ 762 w 761"/>
                          <a:gd name="connsiteY2" fmla="*/ 286 h 797"/>
                          <a:gd name="connsiteX3" fmla="*/ 476 w 761"/>
                          <a:gd name="connsiteY3" fmla="*/ 762 h 797"/>
                          <a:gd name="connsiteX4" fmla="*/ 0 w 761"/>
                          <a:gd name="connsiteY4" fmla="*/ 476 h 79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761" h="797">
                            <a:moveTo>
                              <a:pt x="0" y="476"/>
                            </a:moveTo>
                            <a:cubicBezTo>
                              <a:pt x="95" y="190"/>
                              <a:pt x="191" y="95"/>
                              <a:pt x="286" y="0"/>
                            </a:cubicBezTo>
                            <a:cubicBezTo>
                              <a:pt x="381" y="0"/>
                              <a:pt x="476" y="0"/>
                              <a:pt x="762" y="286"/>
                            </a:cubicBezTo>
                            <a:cubicBezTo>
                              <a:pt x="762" y="667"/>
                              <a:pt x="667" y="762"/>
                              <a:pt x="476" y="762"/>
                            </a:cubicBezTo>
                            <a:cubicBezTo>
                              <a:pt x="381" y="857"/>
                              <a:pt x="191" y="762"/>
                              <a:pt x="0" y="476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527" name="Freeform: Shape 526">
                        <a:extLst>
                          <a:ext uri="{FF2B5EF4-FFF2-40B4-BE49-F238E27FC236}">
                            <a16:creationId xmlns:a16="http://schemas.microsoft.com/office/drawing/2014/main" id="{828F7FE8-BCEC-4C06-9B7F-B1CEB60230B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7245" y="3153226"/>
                        <a:ext cx="1881" cy="1834"/>
                      </a:xfrm>
                      <a:custGeom>
                        <a:avLst/>
                        <a:gdLst>
                          <a:gd name="connsiteX0" fmla="*/ 1024 w 1881"/>
                          <a:gd name="connsiteY0" fmla="*/ 1835 h 1834"/>
                          <a:gd name="connsiteX1" fmla="*/ 71 w 1881"/>
                          <a:gd name="connsiteY1" fmla="*/ 1168 h 1834"/>
                          <a:gd name="connsiteX2" fmla="*/ 71 w 1881"/>
                          <a:gd name="connsiteY2" fmla="*/ 787 h 1834"/>
                          <a:gd name="connsiteX3" fmla="*/ 643 w 1881"/>
                          <a:gd name="connsiteY3" fmla="*/ 25 h 1834"/>
                          <a:gd name="connsiteX4" fmla="*/ 1691 w 1881"/>
                          <a:gd name="connsiteY4" fmla="*/ 406 h 1834"/>
                          <a:gd name="connsiteX5" fmla="*/ 1881 w 1881"/>
                          <a:gd name="connsiteY5" fmla="*/ 787 h 1834"/>
                          <a:gd name="connsiteX6" fmla="*/ 1214 w 1881"/>
                          <a:gd name="connsiteY6" fmla="*/ 1835 h 1834"/>
                          <a:gd name="connsiteX7" fmla="*/ 1024 w 1881"/>
                          <a:gd name="connsiteY7" fmla="*/ 1835 h 183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</a:cxnLst>
                        <a:rect l="l" t="t" r="r" b="b"/>
                        <a:pathLst>
                          <a:path w="1881" h="1834">
                            <a:moveTo>
                              <a:pt x="1024" y="1835"/>
                            </a:moveTo>
                            <a:cubicBezTo>
                              <a:pt x="548" y="1835"/>
                              <a:pt x="262" y="1644"/>
                              <a:pt x="71" y="1168"/>
                            </a:cubicBezTo>
                            <a:cubicBezTo>
                              <a:pt x="-24" y="1073"/>
                              <a:pt x="-24" y="882"/>
                              <a:pt x="71" y="787"/>
                            </a:cubicBezTo>
                            <a:cubicBezTo>
                              <a:pt x="167" y="501"/>
                              <a:pt x="262" y="120"/>
                              <a:pt x="643" y="25"/>
                            </a:cubicBezTo>
                            <a:cubicBezTo>
                              <a:pt x="1119" y="-70"/>
                              <a:pt x="1405" y="120"/>
                              <a:pt x="1691" y="406"/>
                            </a:cubicBezTo>
                            <a:cubicBezTo>
                              <a:pt x="1786" y="501"/>
                              <a:pt x="1881" y="596"/>
                              <a:pt x="1881" y="787"/>
                            </a:cubicBezTo>
                            <a:cubicBezTo>
                              <a:pt x="1881" y="1263"/>
                              <a:pt x="1691" y="1644"/>
                              <a:pt x="1214" y="1835"/>
                            </a:cubicBezTo>
                            <a:cubicBezTo>
                              <a:pt x="1119" y="1835"/>
                              <a:pt x="1119" y="1835"/>
                              <a:pt x="1024" y="1835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520" name="Graphic 1">
                      <a:extLst>
                        <a:ext uri="{FF2B5EF4-FFF2-40B4-BE49-F238E27FC236}">
                          <a16:creationId xmlns:a16="http://schemas.microsoft.com/office/drawing/2014/main" id="{AD5A94FA-8A53-4A37-937C-4D159E0C6388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60268" y="3153060"/>
                      <a:ext cx="4190" cy="1904"/>
                      <a:chOff x="5960268" y="3153060"/>
                      <a:chExt cx="4190" cy="1904"/>
                    </a:xfrm>
                    <a:solidFill>
                      <a:srgbClr val="3F1900"/>
                    </a:solidFill>
                  </p:grpSpPr>
                  <p:sp>
                    <p:nvSpPr>
                      <p:cNvPr id="524" name="Freeform: Shape 523">
                        <a:extLst>
                          <a:ext uri="{FF2B5EF4-FFF2-40B4-BE49-F238E27FC236}">
                            <a16:creationId xmlns:a16="http://schemas.microsoft.com/office/drawing/2014/main" id="{370AA869-79BA-469E-8E49-9393CA94AD0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0839" y="3153632"/>
                        <a:ext cx="3047" cy="761"/>
                      </a:xfrm>
                      <a:custGeom>
                        <a:avLst/>
                        <a:gdLst>
                          <a:gd name="connsiteX0" fmla="*/ 0 w 3047"/>
                          <a:gd name="connsiteY0" fmla="*/ 381 h 761"/>
                          <a:gd name="connsiteX1" fmla="*/ 1524 w 3047"/>
                          <a:gd name="connsiteY1" fmla="*/ 0 h 761"/>
                          <a:gd name="connsiteX2" fmla="*/ 3048 w 3047"/>
                          <a:gd name="connsiteY2" fmla="*/ 381 h 761"/>
                          <a:gd name="connsiteX3" fmla="*/ 1524 w 3047"/>
                          <a:gd name="connsiteY3" fmla="*/ 762 h 761"/>
                          <a:gd name="connsiteX4" fmla="*/ 0 w 3047"/>
                          <a:gd name="connsiteY4" fmla="*/ 381 h 76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3047" h="761">
                            <a:moveTo>
                              <a:pt x="0" y="381"/>
                            </a:moveTo>
                            <a:cubicBezTo>
                              <a:pt x="476" y="95"/>
                              <a:pt x="952" y="0"/>
                              <a:pt x="1524" y="0"/>
                            </a:cubicBezTo>
                            <a:cubicBezTo>
                              <a:pt x="2000" y="0"/>
                              <a:pt x="2476" y="95"/>
                              <a:pt x="3048" y="381"/>
                            </a:cubicBezTo>
                            <a:cubicBezTo>
                              <a:pt x="2572" y="667"/>
                              <a:pt x="2095" y="762"/>
                              <a:pt x="1524" y="762"/>
                            </a:cubicBezTo>
                            <a:cubicBezTo>
                              <a:pt x="952" y="762"/>
                              <a:pt x="476" y="667"/>
                              <a:pt x="0" y="381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525" name="Freeform: Shape 524">
                        <a:extLst>
                          <a:ext uri="{FF2B5EF4-FFF2-40B4-BE49-F238E27FC236}">
                            <a16:creationId xmlns:a16="http://schemas.microsoft.com/office/drawing/2014/main" id="{E3193048-0DD4-46C9-B833-B7F1C6B13D7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0268" y="3153060"/>
                        <a:ext cx="4190" cy="1904"/>
                      </a:xfrm>
                      <a:custGeom>
                        <a:avLst/>
                        <a:gdLst>
                          <a:gd name="connsiteX0" fmla="*/ 2096 w 4190"/>
                          <a:gd name="connsiteY0" fmla="*/ 1905 h 1904"/>
                          <a:gd name="connsiteX1" fmla="*/ 286 w 4190"/>
                          <a:gd name="connsiteY1" fmla="*/ 1429 h 1904"/>
                          <a:gd name="connsiteX2" fmla="*/ 0 w 4190"/>
                          <a:gd name="connsiteY2" fmla="*/ 952 h 1904"/>
                          <a:gd name="connsiteX3" fmla="*/ 286 w 4190"/>
                          <a:gd name="connsiteY3" fmla="*/ 476 h 1904"/>
                          <a:gd name="connsiteX4" fmla="*/ 2096 w 4190"/>
                          <a:gd name="connsiteY4" fmla="*/ 0 h 1904"/>
                          <a:gd name="connsiteX5" fmla="*/ 3905 w 4190"/>
                          <a:gd name="connsiteY5" fmla="*/ 476 h 1904"/>
                          <a:gd name="connsiteX6" fmla="*/ 4191 w 4190"/>
                          <a:gd name="connsiteY6" fmla="*/ 952 h 1904"/>
                          <a:gd name="connsiteX7" fmla="*/ 3905 w 4190"/>
                          <a:gd name="connsiteY7" fmla="*/ 1429 h 1904"/>
                          <a:gd name="connsiteX8" fmla="*/ 2096 w 4190"/>
                          <a:gd name="connsiteY8" fmla="*/ 1905 h 190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4190" h="1904">
                            <a:moveTo>
                              <a:pt x="2096" y="1905"/>
                            </a:moveTo>
                            <a:cubicBezTo>
                              <a:pt x="1524" y="1905"/>
                              <a:pt x="952" y="1810"/>
                              <a:pt x="286" y="1429"/>
                            </a:cubicBezTo>
                            <a:cubicBezTo>
                              <a:pt x="95" y="1333"/>
                              <a:pt x="0" y="1143"/>
                              <a:pt x="0" y="952"/>
                            </a:cubicBezTo>
                            <a:cubicBezTo>
                              <a:pt x="0" y="762"/>
                              <a:pt x="95" y="571"/>
                              <a:pt x="286" y="476"/>
                            </a:cubicBezTo>
                            <a:cubicBezTo>
                              <a:pt x="952" y="95"/>
                              <a:pt x="1619" y="0"/>
                              <a:pt x="2096" y="0"/>
                            </a:cubicBezTo>
                            <a:cubicBezTo>
                              <a:pt x="2667" y="0"/>
                              <a:pt x="3239" y="95"/>
                              <a:pt x="3905" y="476"/>
                            </a:cubicBezTo>
                            <a:cubicBezTo>
                              <a:pt x="4096" y="571"/>
                              <a:pt x="4191" y="762"/>
                              <a:pt x="4191" y="952"/>
                            </a:cubicBezTo>
                            <a:cubicBezTo>
                              <a:pt x="4191" y="1143"/>
                              <a:pt x="4096" y="1333"/>
                              <a:pt x="3905" y="1429"/>
                            </a:cubicBezTo>
                            <a:cubicBezTo>
                              <a:pt x="3239" y="1810"/>
                              <a:pt x="2572" y="1905"/>
                              <a:pt x="2096" y="1905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521" name="Graphic 1">
                      <a:extLst>
                        <a:ext uri="{FF2B5EF4-FFF2-40B4-BE49-F238E27FC236}">
                          <a16:creationId xmlns:a16="http://schemas.microsoft.com/office/drawing/2014/main" id="{D8CC8DA8-1D08-4125-9079-D526FBFF8C72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53753" y="3153404"/>
                      <a:ext cx="5657" cy="1942"/>
                      <a:chOff x="5953753" y="3153404"/>
                      <a:chExt cx="5657" cy="1942"/>
                    </a:xfrm>
                    <a:solidFill>
                      <a:srgbClr val="3F1900"/>
                    </a:solidFill>
                  </p:grpSpPr>
                  <p:sp>
                    <p:nvSpPr>
                      <p:cNvPr id="522" name="Freeform: Shape 521">
                        <a:extLst>
                          <a:ext uri="{FF2B5EF4-FFF2-40B4-BE49-F238E27FC236}">
                            <a16:creationId xmlns:a16="http://schemas.microsoft.com/office/drawing/2014/main" id="{F9C19B25-8805-4B42-81E7-774C66206DB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54267" y="3153975"/>
                        <a:ext cx="4571" cy="870"/>
                      </a:xfrm>
                      <a:custGeom>
                        <a:avLst/>
                        <a:gdLst>
                          <a:gd name="connsiteX0" fmla="*/ 0 w 4571"/>
                          <a:gd name="connsiteY0" fmla="*/ 799 h 870"/>
                          <a:gd name="connsiteX1" fmla="*/ 2191 w 4571"/>
                          <a:gd name="connsiteY1" fmla="*/ 37 h 870"/>
                          <a:gd name="connsiteX2" fmla="*/ 4572 w 4571"/>
                          <a:gd name="connsiteY2" fmla="*/ 228 h 870"/>
                          <a:gd name="connsiteX3" fmla="*/ 2286 w 4571"/>
                          <a:gd name="connsiteY3" fmla="*/ 799 h 870"/>
                          <a:gd name="connsiteX4" fmla="*/ 0 w 4571"/>
                          <a:gd name="connsiteY4" fmla="*/ 799 h 87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4571" h="870">
                            <a:moveTo>
                              <a:pt x="0" y="799"/>
                            </a:moveTo>
                            <a:cubicBezTo>
                              <a:pt x="667" y="323"/>
                              <a:pt x="1429" y="133"/>
                              <a:pt x="2191" y="37"/>
                            </a:cubicBezTo>
                            <a:cubicBezTo>
                              <a:pt x="2953" y="-58"/>
                              <a:pt x="3715" y="37"/>
                              <a:pt x="4572" y="228"/>
                            </a:cubicBezTo>
                            <a:cubicBezTo>
                              <a:pt x="3810" y="609"/>
                              <a:pt x="3048" y="704"/>
                              <a:pt x="2286" y="799"/>
                            </a:cubicBezTo>
                            <a:cubicBezTo>
                              <a:pt x="1524" y="895"/>
                              <a:pt x="857" y="895"/>
                              <a:pt x="0" y="799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523" name="Freeform: Shape 522">
                        <a:extLst>
                          <a:ext uri="{FF2B5EF4-FFF2-40B4-BE49-F238E27FC236}">
                            <a16:creationId xmlns:a16="http://schemas.microsoft.com/office/drawing/2014/main" id="{3AF87503-8AC3-4F85-9485-D3FE6CF6C42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53753" y="3153404"/>
                        <a:ext cx="5657" cy="1942"/>
                      </a:xfrm>
                      <a:custGeom>
                        <a:avLst/>
                        <a:gdLst>
                          <a:gd name="connsiteX0" fmla="*/ 1752 w 5657"/>
                          <a:gd name="connsiteY0" fmla="*/ 1942 h 1942"/>
                          <a:gd name="connsiteX1" fmla="*/ 514 w 5657"/>
                          <a:gd name="connsiteY1" fmla="*/ 1847 h 1942"/>
                          <a:gd name="connsiteX2" fmla="*/ 37 w 5657"/>
                          <a:gd name="connsiteY2" fmla="*/ 1466 h 1942"/>
                          <a:gd name="connsiteX3" fmla="*/ 228 w 5657"/>
                          <a:gd name="connsiteY3" fmla="*/ 895 h 1942"/>
                          <a:gd name="connsiteX4" fmla="*/ 2704 w 5657"/>
                          <a:gd name="connsiteY4" fmla="*/ 37 h 1942"/>
                          <a:gd name="connsiteX5" fmla="*/ 5276 w 5657"/>
                          <a:gd name="connsiteY5" fmla="*/ 228 h 1942"/>
                          <a:gd name="connsiteX6" fmla="*/ 5657 w 5657"/>
                          <a:gd name="connsiteY6" fmla="*/ 704 h 1942"/>
                          <a:gd name="connsiteX7" fmla="*/ 5371 w 5657"/>
                          <a:gd name="connsiteY7" fmla="*/ 1276 h 1942"/>
                          <a:gd name="connsiteX8" fmla="*/ 2895 w 5657"/>
                          <a:gd name="connsiteY8" fmla="*/ 1942 h 1942"/>
                          <a:gd name="connsiteX9" fmla="*/ 1752 w 5657"/>
                          <a:gd name="connsiteY9" fmla="*/ 1942 h 194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5657" h="1942">
                            <a:moveTo>
                              <a:pt x="1752" y="1942"/>
                            </a:moveTo>
                            <a:cubicBezTo>
                              <a:pt x="1276" y="1942"/>
                              <a:pt x="895" y="1942"/>
                              <a:pt x="514" y="1847"/>
                            </a:cubicBezTo>
                            <a:cubicBezTo>
                              <a:pt x="323" y="1847"/>
                              <a:pt x="133" y="1657"/>
                              <a:pt x="37" y="1466"/>
                            </a:cubicBezTo>
                            <a:cubicBezTo>
                              <a:pt x="-58" y="1276"/>
                              <a:pt x="37" y="1085"/>
                              <a:pt x="228" y="895"/>
                            </a:cubicBezTo>
                            <a:cubicBezTo>
                              <a:pt x="990" y="228"/>
                              <a:pt x="2038" y="133"/>
                              <a:pt x="2704" y="37"/>
                            </a:cubicBezTo>
                            <a:cubicBezTo>
                              <a:pt x="3657" y="-58"/>
                              <a:pt x="4419" y="37"/>
                              <a:pt x="5276" y="228"/>
                            </a:cubicBezTo>
                            <a:cubicBezTo>
                              <a:pt x="5467" y="323"/>
                              <a:pt x="5657" y="418"/>
                              <a:pt x="5657" y="704"/>
                            </a:cubicBezTo>
                            <a:cubicBezTo>
                              <a:pt x="5657" y="895"/>
                              <a:pt x="5562" y="1085"/>
                              <a:pt x="5371" y="1276"/>
                            </a:cubicBezTo>
                            <a:cubicBezTo>
                              <a:pt x="4514" y="1752"/>
                              <a:pt x="3657" y="1847"/>
                              <a:pt x="2895" y="1942"/>
                            </a:cubicBezTo>
                            <a:cubicBezTo>
                              <a:pt x="2514" y="1942"/>
                              <a:pt x="2133" y="1942"/>
                              <a:pt x="1752" y="1942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</p:grpSp>
              <p:grpSp>
                <p:nvGrpSpPr>
                  <p:cNvPr id="466" name="Graphic 1">
                    <a:extLst>
                      <a:ext uri="{FF2B5EF4-FFF2-40B4-BE49-F238E27FC236}">
                        <a16:creationId xmlns:a16="http://schemas.microsoft.com/office/drawing/2014/main" id="{7CE10261-33A2-4B62-A8CB-2488D859B735}"/>
                      </a:ext>
                    </a:extLst>
                  </p:cNvPr>
                  <p:cNvGrpSpPr/>
                  <p:nvPr/>
                </p:nvGrpSpPr>
                <p:grpSpPr>
                  <a:xfrm>
                    <a:off x="5900165" y="3137558"/>
                    <a:ext cx="19335" cy="4929"/>
                    <a:chOff x="5900165" y="3137558"/>
                    <a:chExt cx="19335" cy="4929"/>
                  </a:xfrm>
                  <a:solidFill>
                    <a:srgbClr val="3F1900"/>
                  </a:solidFill>
                </p:grpSpPr>
                <p:grpSp>
                  <p:nvGrpSpPr>
                    <p:cNvPr id="503" name="Graphic 1">
                      <a:extLst>
                        <a:ext uri="{FF2B5EF4-FFF2-40B4-BE49-F238E27FC236}">
                          <a16:creationId xmlns:a16="http://schemas.microsoft.com/office/drawing/2014/main" id="{11D93279-E3EB-47C3-A3CD-05F0A10444E4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00165" y="3137558"/>
                      <a:ext cx="13846" cy="3214"/>
                      <a:chOff x="5900165" y="3137558"/>
                      <a:chExt cx="13846" cy="3214"/>
                    </a:xfrm>
                    <a:solidFill>
                      <a:srgbClr val="3F1900"/>
                    </a:solidFill>
                  </p:grpSpPr>
                  <p:sp>
                    <p:nvSpPr>
                      <p:cNvPr id="513" name="Freeform: Shape 512">
                        <a:extLst>
                          <a:ext uri="{FF2B5EF4-FFF2-40B4-BE49-F238E27FC236}">
                            <a16:creationId xmlns:a16="http://schemas.microsoft.com/office/drawing/2014/main" id="{B0DCC4F0-5A43-493C-849D-629AF25111A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0737" y="3138117"/>
                        <a:ext cx="12668" cy="2163"/>
                      </a:xfrm>
                      <a:custGeom>
                        <a:avLst/>
                        <a:gdLst>
                          <a:gd name="connsiteX0" fmla="*/ 0 w 12668"/>
                          <a:gd name="connsiteY0" fmla="*/ 2084 h 2163"/>
                          <a:gd name="connsiteX1" fmla="*/ 6191 w 12668"/>
                          <a:gd name="connsiteY1" fmla="*/ 370 h 2163"/>
                          <a:gd name="connsiteX2" fmla="*/ 12668 w 12668"/>
                          <a:gd name="connsiteY2" fmla="*/ 560 h 2163"/>
                          <a:gd name="connsiteX3" fmla="*/ 6286 w 12668"/>
                          <a:gd name="connsiteY3" fmla="*/ 1132 h 2163"/>
                          <a:gd name="connsiteX4" fmla="*/ 3143 w 12668"/>
                          <a:gd name="connsiteY4" fmla="*/ 1894 h 2163"/>
                          <a:gd name="connsiteX5" fmla="*/ 0 w 12668"/>
                          <a:gd name="connsiteY5" fmla="*/ 2084 h 216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12668" h="2163">
                            <a:moveTo>
                              <a:pt x="0" y="2084"/>
                            </a:moveTo>
                            <a:cubicBezTo>
                              <a:pt x="2191" y="1799"/>
                              <a:pt x="4001" y="751"/>
                              <a:pt x="6191" y="370"/>
                            </a:cubicBezTo>
                            <a:cubicBezTo>
                              <a:pt x="8287" y="-11"/>
                              <a:pt x="10668" y="-297"/>
                              <a:pt x="12668" y="560"/>
                            </a:cubicBezTo>
                            <a:cubicBezTo>
                              <a:pt x="10477" y="370"/>
                              <a:pt x="8477" y="751"/>
                              <a:pt x="6286" y="1132"/>
                            </a:cubicBezTo>
                            <a:cubicBezTo>
                              <a:pt x="5239" y="1322"/>
                              <a:pt x="4286" y="1608"/>
                              <a:pt x="3143" y="1894"/>
                            </a:cubicBezTo>
                            <a:cubicBezTo>
                              <a:pt x="2286" y="2084"/>
                              <a:pt x="1143" y="2275"/>
                              <a:pt x="0" y="2084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514" name="Freeform: Shape 513">
                        <a:extLst>
                          <a:ext uri="{FF2B5EF4-FFF2-40B4-BE49-F238E27FC236}">
                            <a16:creationId xmlns:a16="http://schemas.microsoft.com/office/drawing/2014/main" id="{2626BCAB-AA8D-4C21-8D9F-6367A87D479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0165" y="3137558"/>
                        <a:ext cx="13846" cy="3214"/>
                      </a:xfrm>
                      <a:custGeom>
                        <a:avLst/>
                        <a:gdLst>
                          <a:gd name="connsiteX0" fmla="*/ 1524 w 13846"/>
                          <a:gd name="connsiteY0" fmla="*/ 3215 h 3214"/>
                          <a:gd name="connsiteX1" fmla="*/ 476 w 13846"/>
                          <a:gd name="connsiteY1" fmla="*/ 3119 h 3214"/>
                          <a:gd name="connsiteX2" fmla="*/ 0 w 13846"/>
                          <a:gd name="connsiteY2" fmla="*/ 2548 h 3214"/>
                          <a:gd name="connsiteX3" fmla="*/ 476 w 13846"/>
                          <a:gd name="connsiteY3" fmla="*/ 2072 h 3214"/>
                          <a:gd name="connsiteX4" fmla="*/ 3715 w 13846"/>
                          <a:gd name="connsiteY4" fmla="*/ 1214 h 3214"/>
                          <a:gd name="connsiteX5" fmla="*/ 6667 w 13846"/>
                          <a:gd name="connsiteY5" fmla="*/ 357 h 3214"/>
                          <a:gd name="connsiteX6" fmla="*/ 13526 w 13846"/>
                          <a:gd name="connsiteY6" fmla="*/ 643 h 3214"/>
                          <a:gd name="connsiteX7" fmla="*/ 13811 w 13846"/>
                          <a:gd name="connsiteY7" fmla="*/ 1310 h 3214"/>
                          <a:gd name="connsiteX8" fmla="*/ 13240 w 13846"/>
                          <a:gd name="connsiteY8" fmla="*/ 1691 h 3214"/>
                          <a:gd name="connsiteX9" fmla="*/ 7048 w 13846"/>
                          <a:gd name="connsiteY9" fmla="*/ 2262 h 3214"/>
                          <a:gd name="connsiteX10" fmla="*/ 5334 w 13846"/>
                          <a:gd name="connsiteY10" fmla="*/ 2643 h 3214"/>
                          <a:gd name="connsiteX11" fmla="*/ 3905 w 13846"/>
                          <a:gd name="connsiteY11" fmla="*/ 3024 h 3214"/>
                          <a:gd name="connsiteX12" fmla="*/ 1524 w 13846"/>
                          <a:gd name="connsiteY12" fmla="*/ 3215 h 321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</a:cxnLst>
                        <a:rect l="l" t="t" r="r" b="b"/>
                        <a:pathLst>
                          <a:path w="13846" h="3214">
                            <a:moveTo>
                              <a:pt x="1524" y="3215"/>
                            </a:moveTo>
                            <a:cubicBezTo>
                              <a:pt x="1238" y="3215"/>
                              <a:pt x="857" y="3215"/>
                              <a:pt x="476" y="3119"/>
                            </a:cubicBezTo>
                            <a:cubicBezTo>
                              <a:pt x="190" y="3119"/>
                              <a:pt x="0" y="2834"/>
                              <a:pt x="0" y="2548"/>
                            </a:cubicBezTo>
                            <a:cubicBezTo>
                              <a:pt x="0" y="2262"/>
                              <a:pt x="190" y="2072"/>
                              <a:pt x="476" y="2072"/>
                            </a:cubicBezTo>
                            <a:cubicBezTo>
                              <a:pt x="1619" y="1881"/>
                              <a:pt x="2572" y="1595"/>
                              <a:pt x="3715" y="1214"/>
                            </a:cubicBezTo>
                            <a:cubicBezTo>
                              <a:pt x="4667" y="929"/>
                              <a:pt x="5620" y="548"/>
                              <a:pt x="6667" y="357"/>
                            </a:cubicBezTo>
                            <a:cubicBezTo>
                              <a:pt x="8668" y="-24"/>
                              <a:pt x="11239" y="-310"/>
                              <a:pt x="13526" y="643"/>
                            </a:cubicBezTo>
                            <a:cubicBezTo>
                              <a:pt x="13811" y="738"/>
                              <a:pt x="13907" y="1024"/>
                              <a:pt x="13811" y="1310"/>
                            </a:cubicBezTo>
                            <a:cubicBezTo>
                              <a:pt x="13716" y="1595"/>
                              <a:pt x="13430" y="1691"/>
                              <a:pt x="13240" y="1691"/>
                            </a:cubicBezTo>
                            <a:cubicBezTo>
                              <a:pt x="11144" y="1500"/>
                              <a:pt x="9239" y="1786"/>
                              <a:pt x="7048" y="2262"/>
                            </a:cubicBezTo>
                            <a:cubicBezTo>
                              <a:pt x="6477" y="2357"/>
                              <a:pt x="5905" y="2548"/>
                              <a:pt x="5334" y="2643"/>
                            </a:cubicBezTo>
                            <a:cubicBezTo>
                              <a:pt x="4858" y="2738"/>
                              <a:pt x="4381" y="2834"/>
                              <a:pt x="3905" y="3024"/>
                            </a:cubicBezTo>
                            <a:cubicBezTo>
                              <a:pt x="3239" y="3119"/>
                              <a:pt x="2381" y="3215"/>
                              <a:pt x="1524" y="3215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504" name="Graphic 1">
                      <a:extLst>
                        <a:ext uri="{FF2B5EF4-FFF2-40B4-BE49-F238E27FC236}">
                          <a16:creationId xmlns:a16="http://schemas.microsoft.com/office/drawing/2014/main" id="{39968C83-A4BF-40AC-9CDA-6C8810F83413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02795" y="3139297"/>
                      <a:ext cx="10229" cy="3190"/>
                      <a:chOff x="5902795" y="3139297"/>
                      <a:chExt cx="10229" cy="3190"/>
                    </a:xfrm>
                    <a:solidFill>
                      <a:srgbClr val="3F1900"/>
                    </a:solidFill>
                  </p:grpSpPr>
                  <p:sp>
                    <p:nvSpPr>
                      <p:cNvPr id="511" name="Freeform: Shape 510">
                        <a:extLst>
                          <a:ext uri="{FF2B5EF4-FFF2-40B4-BE49-F238E27FC236}">
                            <a16:creationId xmlns:a16="http://schemas.microsoft.com/office/drawing/2014/main" id="{2337D99D-229A-4C59-BCD3-9A52A6E5A75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3404" y="3139821"/>
                        <a:ext cx="9144" cy="2023"/>
                      </a:xfrm>
                      <a:custGeom>
                        <a:avLst/>
                        <a:gdLst>
                          <a:gd name="connsiteX0" fmla="*/ 0 w 9144"/>
                          <a:gd name="connsiteY0" fmla="*/ 0 h 2023"/>
                          <a:gd name="connsiteX1" fmla="*/ 2095 w 9144"/>
                          <a:gd name="connsiteY1" fmla="*/ 952 h 2023"/>
                          <a:gd name="connsiteX2" fmla="*/ 4381 w 9144"/>
                          <a:gd name="connsiteY2" fmla="*/ 1238 h 2023"/>
                          <a:gd name="connsiteX3" fmla="*/ 9144 w 9144"/>
                          <a:gd name="connsiteY3" fmla="*/ 1333 h 2023"/>
                          <a:gd name="connsiteX4" fmla="*/ 4286 w 9144"/>
                          <a:gd name="connsiteY4" fmla="*/ 2000 h 2023"/>
                          <a:gd name="connsiteX5" fmla="*/ 1810 w 9144"/>
                          <a:gd name="connsiteY5" fmla="*/ 1524 h 2023"/>
                          <a:gd name="connsiteX6" fmla="*/ 0 w 9144"/>
                          <a:gd name="connsiteY6" fmla="*/ 0 h 202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9144" h="2023">
                            <a:moveTo>
                              <a:pt x="0" y="0"/>
                            </a:moveTo>
                            <a:cubicBezTo>
                              <a:pt x="667" y="476"/>
                              <a:pt x="1333" y="762"/>
                              <a:pt x="2095" y="952"/>
                            </a:cubicBezTo>
                            <a:cubicBezTo>
                              <a:pt x="2857" y="1143"/>
                              <a:pt x="3619" y="1238"/>
                              <a:pt x="4381" y="1238"/>
                            </a:cubicBezTo>
                            <a:cubicBezTo>
                              <a:pt x="5905" y="1333"/>
                              <a:pt x="7525" y="1238"/>
                              <a:pt x="9144" y="1333"/>
                            </a:cubicBezTo>
                            <a:cubicBezTo>
                              <a:pt x="7620" y="1905"/>
                              <a:pt x="5905" y="2095"/>
                              <a:pt x="4286" y="2000"/>
                            </a:cubicBezTo>
                            <a:cubicBezTo>
                              <a:pt x="3429" y="1905"/>
                              <a:pt x="2572" y="1810"/>
                              <a:pt x="1810" y="1524"/>
                            </a:cubicBezTo>
                            <a:cubicBezTo>
                              <a:pt x="1048" y="1238"/>
                              <a:pt x="286" y="762"/>
                              <a:pt x="0" y="0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512" name="Freeform: Shape 511">
                        <a:extLst>
                          <a:ext uri="{FF2B5EF4-FFF2-40B4-BE49-F238E27FC236}">
                            <a16:creationId xmlns:a16="http://schemas.microsoft.com/office/drawing/2014/main" id="{86C2DAA2-4021-484A-BCF3-401A5D940BF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2795" y="3139297"/>
                        <a:ext cx="10229" cy="3190"/>
                      </a:xfrm>
                      <a:custGeom>
                        <a:avLst/>
                        <a:gdLst>
                          <a:gd name="connsiteX0" fmla="*/ 5562 w 10229"/>
                          <a:gd name="connsiteY0" fmla="*/ 3191 h 3190"/>
                          <a:gd name="connsiteX1" fmla="*/ 4895 w 10229"/>
                          <a:gd name="connsiteY1" fmla="*/ 3191 h 3190"/>
                          <a:gd name="connsiteX2" fmla="*/ 2228 w 10229"/>
                          <a:gd name="connsiteY2" fmla="*/ 2619 h 3190"/>
                          <a:gd name="connsiteX3" fmla="*/ 37 w 10229"/>
                          <a:gd name="connsiteY3" fmla="*/ 810 h 3190"/>
                          <a:gd name="connsiteX4" fmla="*/ 228 w 10229"/>
                          <a:gd name="connsiteY4" fmla="*/ 143 h 3190"/>
                          <a:gd name="connsiteX5" fmla="*/ 895 w 10229"/>
                          <a:gd name="connsiteY5" fmla="*/ 143 h 3190"/>
                          <a:gd name="connsiteX6" fmla="*/ 2800 w 10229"/>
                          <a:gd name="connsiteY6" fmla="*/ 1000 h 3190"/>
                          <a:gd name="connsiteX7" fmla="*/ 4990 w 10229"/>
                          <a:gd name="connsiteY7" fmla="*/ 1286 h 3190"/>
                          <a:gd name="connsiteX8" fmla="*/ 9753 w 10229"/>
                          <a:gd name="connsiteY8" fmla="*/ 1381 h 3190"/>
                          <a:gd name="connsiteX9" fmla="*/ 10229 w 10229"/>
                          <a:gd name="connsiteY9" fmla="*/ 1857 h 3190"/>
                          <a:gd name="connsiteX10" fmla="*/ 9848 w 10229"/>
                          <a:gd name="connsiteY10" fmla="*/ 2429 h 3190"/>
                          <a:gd name="connsiteX11" fmla="*/ 5562 w 10229"/>
                          <a:gd name="connsiteY11" fmla="*/ 3191 h 319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</a:cxnLst>
                        <a:rect l="l" t="t" r="r" b="b"/>
                        <a:pathLst>
                          <a:path w="10229" h="3190">
                            <a:moveTo>
                              <a:pt x="5562" y="3191"/>
                            </a:moveTo>
                            <a:cubicBezTo>
                              <a:pt x="5371" y="3191"/>
                              <a:pt x="5086" y="3191"/>
                              <a:pt x="4895" y="3191"/>
                            </a:cubicBezTo>
                            <a:cubicBezTo>
                              <a:pt x="4133" y="3096"/>
                              <a:pt x="3181" y="3000"/>
                              <a:pt x="2228" y="2619"/>
                            </a:cubicBezTo>
                            <a:cubicBezTo>
                              <a:pt x="1180" y="2238"/>
                              <a:pt x="418" y="1572"/>
                              <a:pt x="37" y="810"/>
                            </a:cubicBezTo>
                            <a:cubicBezTo>
                              <a:pt x="-58" y="619"/>
                              <a:pt x="37" y="333"/>
                              <a:pt x="228" y="143"/>
                            </a:cubicBezTo>
                            <a:cubicBezTo>
                              <a:pt x="418" y="-48"/>
                              <a:pt x="704" y="-48"/>
                              <a:pt x="895" y="143"/>
                            </a:cubicBezTo>
                            <a:cubicBezTo>
                              <a:pt x="1371" y="524"/>
                              <a:pt x="1942" y="810"/>
                              <a:pt x="2800" y="1000"/>
                            </a:cubicBezTo>
                            <a:cubicBezTo>
                              <a:pt x="3466" y="1191"/>
                              <a:pt x="4228" y="1286"/>
                              <a:pt x="4990" y="1286"/>
                            </a:cubicBezTo>
                            <a:cubicBezTo>
                              <a:pt x="6610" y="1381"/>
                              <a:pt x="8134" y="1286"/>
                              <a:pt x="9753" y="1381"/>
                            </a:cubicBezTo>
                            <a:cubicBezTo>
                              <a:pt x="10039" y="1381"/>
                              <a:pt x="10229" y="1572"/>
                              <a:pt x="10229" y="1857"/>
                            </a:cubicBezTo>
                            <a:cubicBezTo>
                              <a:pt x="10229" y="2143"/>
                              <a:pt x="10134" y="2334"/>
                              <a:pt x="9848" y="2429"/>
                            </a:cubicBezTo>
                            <a:cubicBezTo>
                              <a:pt x="8610" y="2905"/>
                              <a:pt x="7086" y="3191"/>
                              <a:pt x="5562" y="3191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505" name="Graphic 1">
                      <a:extLst>
                        <a:ext uri="{FF2B5EF4-FFF2-40B4-BE49-F238E27FC236}">
                          <a16:creationId xmlns:a16="http://schemas.microsoft.com/office/drawing/2014/main" id="{564466BF-176C-49EA-AD3C-C340B929218E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07956" y="3137783"/>
                      <a:ext cx="4495" cy="3180"/>
                      <a:chOff x="5907956" y="3137783"/>
                      <a:chExt cx="4495" cy="3180"/>
                    </a:xfrm>
                    <a:solidFill>
                      <a:srgbClr val="3F1900"/>
                    </a:solidFill>
                  </p:grpSpPr>
                  <p:sp>
                    <p:nvSpPr>
                      <p:cNvPr id="509" name="Freeform: Shape 508">
                        <a:extLst>
                          <a:ext uri="{FF2B5EF4-FFF2-40B4-BE49-F238E27FC236}">
                            <a16:creationId xmlns:a16="http://schemas.microsoft.com/office/drawing/2014/main" id="{5D29E48E-E43A-4137-99D1-509047FFFF6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8557" y="3138487"/>
                        <a:ext cx="3323" cy="2008"/>
                      </a:xfrm>
                      <a:custGeom>
                        <a:avLst/>
                        <a:gdLst>
                          <a:gd name="connsiteX0" fmla="*/ 180 w 3323"/>
                          <a:gd name="connsiteY0" fmla="*/ 190 h 2008"/>
                          <a:gd name="connsiteX1" fmla="*/ 657 w 3323"/>
                          <a:gd name="connsiteY1" fmla="*/ 1143 h 2008"/>
                          <a:gd name="connsiteX2" fmla="*/ 1609 w 3323"/>
                          <a:gd name="connsiteY2" fmla="*/ 1238 h 2008"/>
                          <a:gd name="connsiteX3" fmla="*/ 2562 w 3323"/>
                          <a:gd name="connsiteY3" fmla="*/ 952 h 2008"/>
                          <a:gd name="connsiteX4" fmla="*/ 3324 w 3323"/>
                          <a:gd name="connsiteY4" fmla="*/ 0 h 2008"/>
                          <a:gd name="connsiteX5" fmla="*/ 3038 w 3323"/>
                          <a:gd name="connsiteY5" fmla="*/ 1334 h 2008"/>
                          <a:gd name="connsiteX6" fmla="*/ 1704 w 3323"/>
                          <a:gd name="connsiteY6" fmla="*/ 2000 h 2008"/>
                          <a:gd name="connsiteX7" fmla="*/ 180 w 3323"/>
                          <a:gd name="connsiteY7" fmla="*/ 1619 h 2008"/>
                          <a:gd name="connsiteX8" fmla="*/ 180 w 3323"/>
                          <a:gd name="connsiteY8" fmla="*/ 190 h 200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3323" h="2008">
                            <a:moveTo>
                              <a:pt x="180" y="190"/>
                            </a:moveTo>
                            <a:cubicBezTo>
                              <a:pt x="276" y="571"/>
                              <a:pt x="466" y="1048"/>
                              <a:pt x="657" y="1143"/>
                            </a:cubicBezTo>
                            <a:cubicBezTo>
                              <a:pt x="942" y="1238"/>
                              <a:pt x="1228" y="1238"/>
                              <a:pt x="1609" y="1238"/>
                            </a:cubicBezTo>
                            <a:cubicBezTo>
                              <a:pt x="1990" y="1238"/>
                              <a:pt x="2371" y="1143"/>
                              <a:pt x="2562" y="952"/>
                            </a:cubicBezTo>
                            <a:cubicBezTo>
                              <a:pt x="2847" y="762"/>
                              <a:pt x="3038" y="381"/>
                              <a:pt x="3324" y="0"/>
                            </a:cubicBezTo>
                            <a:cubicBezTo>
                              <a:pt x="3324" y="476"/>
                              <a:pt x="3324" y="857"/>
                              <a:pt x="3038" y="1334"/>
                            </a:cubicBezTo>
                            <a:cubicBezTo>
                              <a:pt x="2752" y="1810"/>
                              <a:pt x="2085" y="2000"/>
                              <a:pt x="1704" y="2000"/>
                            </a:cubicBezTo>
                            <a:cubicBezTo>
                              <a:pt x="1228" y="2000"/>
                              <a:pt x="657" y="2096"/>
                              <a:pt x="180" y="1619"/>
                            </a:cubicBezTo>
                            <a:cubicBezTo>
                              <a:pt x="-105" y="1143"/>
                              <a:pt x="-10" y="571"/>
                              <a:pt x="180" y="190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510" name="Freeform: Shape 509">
                        <a:extLst>
                          <a:ext uri="{FF2B5EF4-FFF2-40B4-BE49-F238E27FC236}">
                            <a16:creationId xmlns:a16="http://schemas.microsoft.com/office/drawing/2014/main" id="{1220D3E7-3267-4955-B282-0CF55B43369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7956" y="3137783"/>
                        <a:ext cx="4495" cy="3180"/>
                      </a:xfrm>
                      <a:custGeom>
                        <a:avLst/>
                        <a:gdLst>
                          <a:gd name="connsiteX0" fmla="*/ 2019 w 4495"/>
                          <a:gd name="connsiteY0" fmla="*/ 3181 h 3180"/>
                          <a:gd name="connsiteX1" fmla="*/ 495 w 4495"/>
                          <a:gd name="connsiteY1" fmla="*/ 2609 h 3180"/>
                          <a:gd name="connsiteX2" fmla="*/ 305 w 4495"/>
                          <a:gd name="connsiteY2" fmla="*/ 609 h 3180"/>
                          <a:gd name="connsiteX3" fmla="*/ 876 w 4495"/>
                          <a:gd name="connsiteY3" fmla="*/ 323 h 3180"/>
                          <a:gd name="connsiteX4" fmla="*/ 1353 w 4495"/>
                          <a:gd name="connsiteY4" fmla="*/ 704 h 3180"/>
                          <a:gd name="connsiteX5" fmla="*/ 1543 w 4495"/>
                          <a:gd name="connsiteY5" fmla="*/ 1276 h 3180"/>
                          <a:gd name="connsiteX6" fmla="*/ 2210 w 4495"/>
                          <a:gd name="connsiteY6" fmla="*/ 1276 h 3180"/>
                          <a:gd name="connsiteX7" fmla="*/ 2877 w 4495"/>
                          <a:gd name="connsiteY7" fmla="*/ 1085 h 3180"/>
                          <a:gd name="connsiteX8" fmla="*/ 3162 w 4495"/>
                          <a:gd name="connsiteY8" fmla="*/ 704 h 3180"/>
                          <a:gd name="connsiteX9" fmla="*/ 3543 w 4495"/>
                          <a:gd name="connsiteY9" fmla="*/ 228 h 3180"/>
                          <a:gd name="connsiteX10" fmla="*/ 4115 w 4495"/>
                          <a:gd name="connsiteY10" fmla="*/ 37 h 3180"/>
                          <a:gd name="connsiteX11" fmla="*/ 4496 w 4495"/>
                          <a:gd name="connsiteY11" fmla="*/ 514 h 3180"/>
                          <a:gd name="connsiteX12" fmla="*/ 4210 w 4495"/>
                          <a:gd name="connsiteY12" fmla="*/ 2133 h 3180"/>
                          <a:gd name="connsiteX13" fmla="*/ 2400 w 4495"/>
                          <a:gd name="connsiteY13" fmla="*/ 3085 h 3180"/>
                          <a:gd name="connsiteX14" fmla="*/ 2019 w 4495"/>
                          <a:gd name="connsiteY14" fmla="*/ 3181 h 318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</a:cxnLst>
                        <a:rect l="l" t="t" r="r" b="b"/>
                        <a:pathLst>
                          <a:path w="4495" h="3180">
                            <a:moveTo>
                              <a:pt x="2019" y="3181"/>
                            </a:moveTo>
                            <a:cubicBezTo>
                              <a:pt x="1543" y="3181"/>
                              <a:pt x="972" y="3085"/>
                              <a:pt x="495" y="2609"/>
                            </a:cubicBezTo>
                            <a:cubicBezTo>
                              <a:pt x="-76" y="2038"/>
                              <a:pt x="-171" y="1276"/>
                              <a:pt x="305" y="609"/>
                            </a:cubicBezTo>
                            <a:cubicBezTo>
                              <a:pt x="400" y="418"/>
                              <a:pt x="591" y="323"/>
                              <a:pt x="876" y="323"/>
                            </a:cubicBezTo>
                            <a:cubicBezTo>
                              <a:pt x="1067" y="323"/>
                              <a:pt x="1257" y="514"/>
                              <a:pt x="1353" y="704"/>
                            </a:cubicBezTo>
                            <a:cubicBezTo>
                              <a:pt x="1448" y="1180"/>
                              <a:pt x="1543" y="1276"/>
                              <a:pt x="1543" y="1276"/>
                            </a:cubicBezTo>
                            <a:cubicBezTo>
                              <a:pt x="1638" y="1276"/>
                              <a:pt x="1829" y="1276"/>
                              <a:pt x="2210" y="1276"/>
                            </a:cubicBezTo>
                            <a:cubicBezTo>
                              <a:pt x="2591" y="1276"/>
                              <a:pt x="2781" y="1180"/>
                              <a:pt x="2877" y="1085"/>
                            </a:cubicBezTo>
                            <a:cubicBezTo>
                              <a:pt x="2972" y="990"/>
                              <a:pt x="3067" y="895"/>
                              <a:pt x="3162" y="704"/>
                            </a:cubicBezTo>
                            <a:cubicBezTo>
                              <a:pt x="3258" y="514"/>
                              <a:pt x="3353" y="418"/>
                              <a:pt x="3543" y="228"/>
                            </a:cubicBezTo>
                            <a:cubicBezTo>
                              <a:pt x="3734" y="37"/>
                              <a:pt x="3924" y="-58"/>
                              <a:pt x="4115" y="37"/>
                            </a:cubicBezTo>
                            <a:cubicBezTo>
                              <a:pt x="4305" y="133"/>
                              <a:pt x="4496" y="323"/>
                              <a:pt x="4496" y="514"/>
                            </a:cubicBezTo>
                            <a:cubicBezTo>
                              <a:pt x="4496" y="990"/>
                              <a:pt x="4496" y="1561"/>
                              <a:pt x="4210" y="2133"/>
                            </a:cubicBezTo>
                            <a:cubicBezTo>
                              <a:pt x="3829" y="2704"/>
                              <a:pt x="3258" y="2990"/>
                              <a:pt x="2400" y="3085"/>
                            </a:cubicBezTo>
                            <a:cubicBezTo>
                              <a:pt x="2305" y="3181"/>
                              <a:pt x="2210" y="3181"/>
                              <a:pt x="2019" y="3181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506" name="Graphic 1">
                      <a:extLst>
                        <a:ext uri="{FF2B5EF4-FFF2-40B4-BE49-F238E27FC236}">
                          <a16:creationId xmlns:a16="http://schemas.microsoft.com/office/drawing/2014/main" id="{9AB48B4B-A21A-4B84-BC87-DE547EC608D1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12810" y="3137916"/>
                      <a:ext cx="6690" cy="4095"/>
                      <a:chOff x="5912810" y="3137916"/>
                      <a:chExt cx="6690" cy="4095"/>
                    </a:xfrm>
                    <a:solidFill>
                      <a:srgbClr val="3F1900"/>
                    </a:solidFill>
                  </p:grpSpPr>
                  <p:sp>
                    <p:nvSpPr>
                      <p:cNvPr id="507" name="Freeform: Shape 506">
                        <a:extLst>
                          <a:ext uri="{FF2B5EF4-FFF2-40B4-BE49-F238E27FC236}">
                            <a16:creationId xmlns:a16="http://schemas.microsoft.com/office/drawing/2014/main" id="{9F8C0E97-E4EE-4E62-9D15-32DBC99FB42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13330" y="3138582"/>
                        <a:ext cx="5694" cy="2914"/>
                      </a:xfrm>
                      <a:custGeom>
                        <a:avLst/>
                        <a:gdLst>
                          <a:gd name="connsiteX0" fmla="*/ 75 w 5694"/>
                          <a:gd name="connsiteY0" fmla="*/ 0 h 2914"/>
                          <a:gd name="connsiteX1" fmla="*/ 932 w 5694"/>
                          <a:gd name="connsiteY1" fmla="*/ 1429 h 2914"/>
                          <a:gd name="connsiteX2" fmla="*/ 2170 w 5694"/>
                          <a:gd name="connsiteY2" fmla="*/ 2000 h 2914"/>
                          <a:gd name="connsiteX3" fmla="*/ 3980 w 5694"/>
                          <a:gd name="connsiteY3" fmla="*/ 2286 h 2914"/>
                          <a:gd name="connsiteX4" fmla="*/ 5694 w 5694"/>
                          <a:gd name="connsiteY4" fmla="*/ 2667 h 2914"/>
                          <a:gd name="connsiteX5" fmla="*/ 3885 w 5694"/>
                          <a:gd name="connsiteY5" fmla="*/ 2857 h 2914"/>
                          <a:gd name="connsiteX6" fmla="*/ 2170 w 5694"/>
                          <a:gd name="connsiteY6" fmla="*/ 2762 h 2914"/>
                          <a:gd name="connsiteX7" fmla="*/ 1122 w 5694"/>
                          <a:gd name="connsiteY7" fmla="*/ 2477 h 2914"/>
                          <a:gd name="connsiteX8" fmla="*/ 456 w 5694"/>
                          <a:gd name="connsiteY8" fmla="*/ 1715 h 2914"/>
                          <a:gd name="connsiteX9" fmla="*/ 75 w 5694"/>
                          <a:gd name="connsiteY9" fmla="*/ 0 h 291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5694" h="2914">
                            <a:moveTo>
                              <a:pt x="75" y="0"/>
                            </a:moveTo>
                            <a:cubicBezTo>
                              <a:pt x="170" y="571"/>
                              <a:pt x="551" y="1048"/>
                              <a:pt x="932" y="1429"/>
                            </a:cubicBezTo>
                            <a:cubicBezTo>
                              <a:pt x="1313" y="1810"/>
                              <a:pt x="1599" y="2000"/>
                              <a:pt x="2170" y="2000"/>
                            </a:cubicBezTo>
                            <a:cubicBezTo>
                              <a:pt x="2742" y="2000"/>
                              <a:pt x="3408" y="2096"/>
                              <a:pt x="3980" y="2286"/>
                            </a:cubicBezTo>
                            <a:cubicBezTo>
                              <a:pt x="4551" y="2477"/>
                              <a:pt x="5123" y="2572"/>
                              <a:pt x="5694" y="2667"/>
                            </a:cubicBezTo>
                            <a:cubicBezTo>
                              <a:pt x="5123" y="2953"/>
                              <a:pt x="4456" y="2953"/>
                              <a:pt x="3885" y="2857"/>
                            </a:cubicBezTo>
                            <a:cubicBezTo>
                              <a:pt x="3313" y="2857"/>
                              <a:pt x="2742" y="2762"/>
                              <a:pt x="2170" y="2762"/>
                            </a:cubicBezTo>
                            <a:cubicBezTo>
                              <a:pt x="1884" y="2762"/>
                              <a:pt x="1503" y="2667"/>
                              <a:pt x="1122" y="2477"/>
                            </a:cubicBezTo>
                            <a:cubicBezTo>
                              <a:pt x="837" y="2286"/>
                              <a:pt x="551" y="2000"/>
                              <a:pt x="456" y="1715"/>
                            </a:cubicBezTo>
                            <a:cubicBezTo>
                              <a:pt x="75" y="1238"/>
                              <a:pt x="-116" y="571"/>
                              <a:pt x="75" y="0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508" name="Freeform: Shape 507">
                        <a:extLst>
                          <a:ext uri="{FF2B5EF4-FFF2-40B4-BE49-F238E27FC236}">
                            <a16:creationId xmlns:a16="http://schemas.microsoft.com/office/drawing/2014/main" id="{5C8DB2A3-413E-4683-BF2B-4B68F4DF3DB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12810" y="3137916"/>
                        <a:ext cx="6690" cy="4095"/>
                      </a:xfrm>
                      <a:custGeom>
                        <a:avLst/>
                        <a:gdLst>
                          <a:gd name="connsiteX0" fmla="*/ 4786 w 6690"/>
                          <a:gd name="connsiteY0" fmla="*/ 4096 h 4095"/>
                          <a:gd name="connsiteX1" fmla="*/ 4214 w 6690"/>
                          <a:gd name="connsiteY1" fmla="*/ 4096 h 4095"/>
                          <a:gd name="connsiteX2" fmla="*/ 3547 w 6690"/>
                          <a:gd name="connsiteY2" fmla="*/ 4000 h 4095"/>
                          <a:gd name="connsiteX3" fmla="*/ 2595 w 6690"/>
                          <a:gd name="connsiteY3" fmla="*/ 3905 h 4095"/>
                          <a:gd name="connsiteX4" fmla="*/ 1261 w 6690"/>
                          <a:gd name="connsiteY4" fmla="*/ 3524 h 4095"/>
                          <a:gd name="connsiteX5" fmla="*/ 404 w 6690"/>
                          <a:gd name="connsiteY5" fmla="*/ 2572 h 4095"/>
                          <a:gd name="connsiteX6" fmla="*/ 118 w 6690"/>
                          <a:gd name="connsiteY6" fmla="*/ 381 h 4095"/>
                          <a:gd name="connsiteX7" fmla="*/ 690 w 6690"/>
                          <a:gd name="connsiteY7" fmla="*/ 0 h 4095"/>
                          <a:gd name="connsiteX8" fmla="*/ 690 w 6690"/>
                          <a:gd name="connsiteY8" fmla="*/ 0 h 4095"/>
                          <a:gd name="connsiteX9" fmla="*/ 1166 w 6690"/>
                          <a:gd name="connsiteY9" fmla="*/ 381 h 4095"/>
                          <a:gd name="connsiteX10" fmla="*/ 1833 w 6690"/>
                          <a:gd name="connsiteY10" fmla="*/ 1619 h 4095"/>
                          <a:gd name="connsiteX11" fmla="*/ 2595 w 6690"/>
                          <a:gd name="connsiteY11" fmla="*/ 2000 h 4095"/>
                          <a:gd name="connsiteX12" fmla="*/ 2595 w 6690"/>
                          <a:gd name="connsiteY12" fmla="*/ 2000 h 4095"/>
                          <a:gd name="connsiteX13" fmla="*/ 4595 w 6690"/>
                          <a:gd name="connsiteY13" fmla="*/ 2286 h 4095"/>
                          <a:gd name="connsiteX14" fmla="*/ 6214 w 6690"/>
                          <a:gd name="connsiteY14" fmla="*/ 2667 h 4095"/>
                          <a:gd name="connsiteX15" fmla="*/ 6691 w 6690"/>
                          <a:gd name="connsiteY15" fmla="*/ 3143 h 4095"/>
                          <a:gd name="connsiteX16" fmla="*/ 6405 w 6690"/>
                          <a:gd name="connsiteY16" fmla="*/ 3715 h 4095"/>
                          <a:gd name="connsiteX17" fmla="*/ 4786 w 6690"/>
                          <a:gd name="connsiteY17" fmla="*/ 4096 h 409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</a:cxnLst>
                        <a:rect l="l" t="t" r="r" b="b"/>
                        <a:pathLst>
                          <a:path w="6690" h="4095">
                            <a:moveTo>
                              <a:pt x="4786" y="4096"/>
                            </a:moveTo>
                            <a:cubicBezTo>
                              <a:pt x="4595" y="4096"/>
                              <a:pt x="4405" y="4096"/>
                              <a:pt x="4214" y="4096"/>
                            </a:cubicBezTo>
                            <a:cubicBezTo>
                              <a:pt x="3928" y="4096"/>
                              <a:pt x="3738" y="4096"/>
                              <a:pt x="3547" y="4000"/>
                            </a:cubicBezTo>
                            <a:cubicBezTo>
                              <a:pt x="3262" y="4000"/>
                              <a:pt x="2881" y="3905"/>
                              <a:pt x="2595" y="3905"/>
                            </a:cubicBezTo>
                            <a:cubicBezTo>
                              <a:pt x="2309" y="3905"/>
                              <a:pt x="1738" y="3905"/>
                              <a:pt x="1261" y="3524"/>
                            </a:cubicBezTo>
                            <a:cubicBezTo>
                              <a:pt x="880" y="3238"/>
                              <a:pt x="595" y="2953"/>
                              <a:pt x="404" y="2572"/>
                            </a:cubicBezTo>
                            <a:cubicBezTo>
                              <a:pt x="118" y="2000"/>
                              <a:pt x="-167" y="1238"/>
                              <a:pt x="118" y="381"/>
                            </a:cubicBezTo>
                            <a:cubicBezTo>
                              <a:pt x="214" y="190"/>
                              <a:pt x="404" y="0"/>
                              <a:pt x="690" y="0"/>
                            </a:cubicBezTo>
                            <a:cubicBezTo>
                              <a:pt x="690" y="0"/>
                              <a:pt x="690" y="0"/>
                              <a:pt x="690" y="0"/>
                            </a:cubicBezTo>
                            <a:cubicBezTo>
                              <a:pt x="976" y="0"/>
                              <a:pt x="1166" y="190"/>
                              <a:pt x="1166" y="381"/>
                            </a:cubicBezTo>
                            <a:cubicBezTo>
                              <a:pt x="1261" y="857"/>
                              <a:pt x="1547" y="1238"/>
                              <a:pt x="1833" y="1619"/>
                            </a:cubicBezTo>
                            <a:cubicBezTo>
                              <a:pt x="2119" y="1905"/>
                              <a:pt x="2309" y="2000"/>
                              <a:pt x="2595" y="2000"/>
                            </a:cubicBezTo>
                            <a:cubicBezTo>
                              <a:pt x="2595" y="2000"/>
                              <a:pt x="2595" y="2000"/>
                              <a:pt x="2595" y="2000"/>
                            </a:cubicBezTo>
                            <a:cubicBezTo>
                              <a:pt x="3357" y="2000"/>
                              <a:pt x="4119" y="2191"/>
                              <a:pt x="4595" y="2286"/>
                            </a:cubicBezTo>
                            <a:cubicBezTo>
                              <a:pt x="5071" y="2477"/>
                              <a:pt x="5643" y="2572"/>
                              <a:pt x="6214" y="2667"/>
                            </a:cubicBezTo>
                            <a:cubicBezTo>
                              <a:pt x="6500" y="2667"/>
                              <a:pt x="6691" y="2857"/>
                              <a:pt x="6691" y="3143"/>
                            </a:cubicBezTo>
                            <a:cubicBezTo>
                              <a:pt x="6691" y="3334"/>
                              <a:pt x="6595" y="3619"/>
                              <a:pt x="6405" y="3715"/>
                            </a:cubicBezTo>
                            <a:cubicBezTo>
                              <a:pt x="5833" y="4000"/>
                              <a:pt x="5262" y="4096"/>
                              <a:pt x="4786" y="4096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</p:grpSp>
              <p:grpSp>
                <p:nvGrpSpPr>
                  <p:cNvPr id="467" name="Graphic 1">
                    <a:extLst>
                      <a:ext uri="{FF2B5EF4-FFF2-40B4-BE49-F238E27FC236}">
                        <a16:creationId xmlns:a16="http://schemas.microsoft.com/office/drawing/2014/main" id="{2508C38F-87B4-45D5-AB5D-73F55EDADA81}"/>
                      </a:ext>
                    </a:extLst>
                  </p:cNvPr>
                  <p:cNvGrpSpPr/>
                  <p:nvPr/>
                </p:nvGrpSpPr>
                <p:grpSpPr>
                  <a:xfrm>
                    <a:off x="5956243" y="3121613"/>
                    <a:ext cx="17835" cy="14873"/>
                    <a:chOff x="5956243" y="3121613"/>
                    <a:chExt cx="17835" cy="14873"/>
                  </a:xfrm>
                  <a:solidFill>
                    <a:srgbClr val="3F1900"/>
                  </a:solidFill>
                </p:grpSpPr>
                <p:grpSp>
                  <p:nvGrpSpPr>
                    <p:cNvPr id="491" name="Graphic 1">
                      <a:extLst>
                        <a:ext uri="{FF2B5EF4-FFF2-40B4-BE49-F238E27FC236}">
                          <a16:creationId xmlns:a16="http://schemas.microsoft.com/office/drawing/2014/main" id="{789881AF-B184-4CF1-9F43-AA5249E2D17C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58701" y="3124866"/>
                      <a:ext cx="11153" cy="11620"/>
                      <a:chOff x="5958701" y="3124866"/>
                      <a:chExt cx="11153" cy="11620"/>
                    </a:xfrm>
                    <a:solidFill>
                      <a:srgbClr val="3F1900"/>
                    </a:solidFill>
                  </p:grpSpPr>
                  <p:sp>
                    <p:nvSpPr>
                      <p:cNvPr id="501" name="Freeform: Shape 500">
                        <a:extLst>
                          <a:ext uri="{FF2B5EF4-FFF2-40B4-BE49-F238E27FC236}">
                            <a16:creationId xmlns:a16="http://schemas.microsoft.com/office/drawing/2014/main" id="{F5774C91-5380-409B-B4EF-1577B417F6C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59368" y="3125621"/>
                        <a:ext cx="9948" cy="10452"/>
                      </a:xfrm>
                      <a:custGeom>
                        <a:avLst/>
                        <a:gdLst>
                          <a:gd name="connsiteX0" fmla="*/ 9853 w 9948"/>
                          <a:gd name="connsiteY0" fmla="*/ 9532 h 10452"/>
                          <a:gd name="connsiteX1" fmla="*/ 5091 w 9948"/>
                          <a:gd name="connsiteY1" fmla="*/ 9723 h 10452"/>
                          <a:gd name="connsiteX2" fmla="*/ 2709 w 9948"/>
                          <a:gd name="connsiteY2" fmla="*/ 9723 h 10452"/>
                          <a:gd name="connsiteX3" fmla="*/ 614 w 9948"/>
                          <a:gd name="connsiteY3" fmla="*/ 10199 h 10452"/>
                          <a:gd name="connsiteX4" fmla="*/ 328 w 9948"/>
                          <a:gd name="connsiteY4" fmla="*/ 9723 h 10452"/>
                          <a:gd name="connsiteX5" fmla="*/ 2614 w 9948"/>
                          <a:gd name="connsiteY5" fmla="*/ 8199 h 10452"/>
                          <a:gd name="connsiteX6" fmla="*/ 2995 w 9948"/>
                          <a:gd name="connsiteY6" fmla="*/ 8770 h 10452"/>
                          <a:gd name="connsiteX7" fmla="*/ 2424 w 9948"/>
                          <a:gd name="connsiteY7" fmla="*/ 8961 h 10452"/>
                          <a:gd name="connsiteX8" fmla="*/ 1757 w 9948"/>
                          <a:gd name="connsiteY8" fmla="*/ 8961 h 10452"/>
                          <a:gd name="connsiteX9" fmla="*/ 519 w 9948"/>
                          <a:gd name="connsiteY9" fmla="*/ 8104 h 10452"/>
                          <a:gd name="connsiteX10" fmla="*/ 42 w 9948"/>
                          <a:gd name="connsiteY10" fmla="*/ 5913 h 10452"/>
                          <a:gd name="connsiteX11" fmla="*/ 42 w 9948"/>
                          <a:gd name="connsiteY11" fmla="*/ 3722 h 10452"/>
                          <a:gd name="connsiteX12" fmla="*/ 233 w 9948"/>
                          <a:gd name="connsiteY12" fmla="*/ 1531 h 10452"/>
                          <a:gd name="connsiteX13" fmla="*/ 2233 w 9948"/>
                          <a:gd name="connsiteY13" fmla="*/ 7 h 10452"/>
                          <a:gd name="connsiteX14" fmla="*/ 4043 w 9948"/>
                          <a:gd name="connsiteY14" fmla="*/ 1722 h 10452"/>
                          <a:gd name="connsiteX15" fmla="*/ 4233 w 9948"/>
                          <a:gd name="connsiteY15" fmla="*/ 6103 h 10452"/>
                          <a:gd name="connsiteX16" fmla="*/ 3948 w 9948"/>
                          <a:gd name="connsiteY16" fmla="*/ 5818 h 10452"/>
                          <a:gd name="connsiteX17" fmla="*/ 6234 w 9948"/>
                          <a:gd name="connsiteY17" fmla="*/ 4484 h 10452"/>
                          <a:gd name="connsiteX18" fmla="*/ 7567 w 9948"/>
                          <a:gd name="connsiteY18" fmla="*/ 3627 h 10452"/>
                          <a:gd name="connsiteX19" fmla="*/ 9282 w 9948"/>
                          <a:gd name="connsiteY19" fmla="*/ 3913 h 10452"/>
                          <a:gd name="connsiteX20" fmla="*/ 9186 w 9948"/>
                          <a:gd name="connsiteY20" fmla="*/ 4770 h 10452"/>
                          <a:gd name="connsiteX21" fmla="*/ 8805 w 9948"/>
                          <a:gd name="connsiteY21" fmla="*/ 5437 h 10452"/>
                          <a:gd name="connsiteX22" fmla="*/ 8520 w 9948"/>
                          <a:gd name="connsiteY22" fmla="*/ 6770 h 10452"/>
                          <a:gd name="connsiteX23" fmla="*/ 9948 w 9948"/>
                          <a:gd name="connsiteY23" fmla="*/ 9247 h 10452"/>
                          <a:gd name="connsiteX24" fmla="*/ 8329 w 9948"/>
                          <a:gd name="connsiteY24" fmla="*/ 6770 h 10452"/>
                          <a:gd name="connsiteX25" fmla="*/ 8901 w 9948"/>
                          <a:gd name="connsiteY25" fmla="*/ 4103 h 10452"/>
                          <a:gd name="connsiteX26" fmla="*/ 7758 w 9948"/>
                          <a:gd name="connsiteY26" fmla="*/ 4008 h 10452"/>
                          <a:gd name="connsiteX27" fmla="*/ 6615 w 9948"/>
                          <a:gd name="connsiteY27" fmla="*/ 4770 h 10452"/>
                          <a:gd name="connsiteX28" fmla="*/ 5472 w 9948"/>
                          <a:gd name="connsiteY28" fmla="*/ 5722 h 10452"/>
                          <a:gd name="connsiteX29" fmla="*/ 3852 w 9948"/>
                          <a:gd name="connsiteY29" fmla="*/ 6389 h 10452"/>
                          <a:gd name="connsiteX30" fmla="*/ 3567 w 9948"/>
                          <a:gd name="connsiteY30" fmla="*/ 6103 h 10452"/>
                          <a:gd name="connsiteX31" fmla="*/ 3567 w 9948"/>
                          <a:gd name="connsiteY31" fmla="*/ 6103 h 10452"/>
                          <a:gd name="connsiteX32" fmla="*/ 3376 w 9948"/>
                          <a:gd name="connsiteY32" fmla="*/ 1912 h 10452"/>
                          <a:gd name="connsiteX33" fmla="*/ 2233 w 9948"/>
                          <a:gd name="connsiteY33" fmla="*/ 769 h 10452"/>
                          <a:gd name="connsiteX34" fmla="*/ 1090 w 9948"/>
                          <a:gd name="connsiteY34" fmla="*/ 1817 h 10452"/>
                          <a:gd name="connsiteX35" fmla="*/ 900 w 9948"/>
                          <a:gd name="connsiteY35" fmla="*/ 3817 h 10452"/>
                          <a:gd name="connsiteX36" fmla="*/ 900 w 9948"/>
                          <a:gd name="connsiteY36" fmla="*/ 5913 h 10452"/>
                          <a:gd name="connsiteX37" fmla="*/ 1281 w 9948"/>
                          <a:gd name="connsiteY37" fmla="*/ 7913 h 10452"/>
                          <a:gd name="connsiteX38" fmla="*/ 2709 w 9948"/>
                          <a:gd name="connsiteY38" fmla="*/ 8294 h 10452"/>
                          <a:gd name="connsiteX39" fmla="*/ 2709 w 9948"/>
                          <a:gd name="connsiteY39" fmla="*/ 8294 h 10452"/>
                          <a:gd name="connsiteX40" fmla="*/ 3186 w 9948"/>
                          <a:gd name="connsiteY40" fmla="*/ 8485 h 10452"/>
                          <a:gd name="connsiteX41" fmla="*/ 3090 w 9948"/>
                          <a:gd name="connsiteY41" fmla="*/ 8866 h 10452"/>
                          <a:gd name="connsiteX42" fmla="*/ 709 w 9948"/>
                          <a:gd name="connsiteY42" fmla="*/ 10390 h 10452"/>
                          <a:gd name="connsiteX43" fmla="*/ 328 w 9948"/>
                          <a:gd name="connsiteY43" fmla="*/ 10294 h 10452"/>
                          <a:gd name="connsiteX44" fmla="*/ 423 w 9948"/>
                          <a:gd name="connsiteY44" fmla="*/ 9913 h 10452"/>
                          <a:gd name="connsiteX45" fmla="*/ 2900 w 9948"/>
                          <a:gd name="connsiteY45" fmla="*/ 9437 h 10452"/>
                          <a:gd name="connsiteX46" fmla="*/ 5281 w 9948"/>
                          <a:gd name="connsiteY46" fmla="*/ 9532 h 10452"/>
                          <a:gd name="connsiteX47" fmla="*/ 9853 w 9948"/>
                          <a:gd name="connsiteY47" fmla="*/ 9532 h 1045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</a:cxnLst>
                        <a:rect l="l" t="t" r="r" b="b"/>
                        <a:pathLst>
                          <a:path w="9948" h="10452">
                            <a:moveTo>
                              <a:pt x="9853" y="9532"/>
                            </a:moveTo>
                            <a:lnTo>
                              <a:pt x="5091" y="9723"/>
                            </a:lnTo>
                            <a:cubicBezTo>
                              <a:pt x="4329" y="9723"/>
                              <a:pt x="3471" y="9723"/>
                              <a:pt x="2709" y="9723"/>
                            </a:cubicBezTo>
                            <a:cubicBezTo>
                              <a:pt x="1947" y="9723"/>
                              <a:pt x="1185" y="9818"/>
                              <a:pt x="614" y="10199"/>
                            </a:cubicBezTo>
                            <a:lnTo>
                              <a:pt x="328" y="9723"/>
                            </a:lnTo>
                            <a:lnTo>
                              <a:pt x="2614" y="8199"/>
                            </a:lnTo>
                            <a:lnTo>
                              <a:pt x="2995" y="8770"/>
                            </a:lnTo>
                            <a:cubicBezTo>
                              <a:pt x="2805" y="8866"/>
                              <a:pt x="2614" y="8866"/>
                              <a:pt x="2424" y="8961"/>
                            </a:cubicBezTo>
                            <a:cubicBezTo>
                              <a:pt x="2233" y="8961"/>
                              <a:pt x="1947" y="9056"/>
                              <a:pt x="1757" y="8961"/>
                            </a:cubicBezTo>
                            <a:cubicBezTo>
                              <a:pt x="995" y="8866"/>
                              <a:pt x="709" y="8485"/>
                              <a:pt x="519" y="8104"/>
                            </a:cubicBezTo>
                            <a:cubicBezTo>
                              <a:pt x="138" y="7342"/>
                              <a:pt x="42" y="6580"/>
                              <a:pt x="42" y="5913"/>
                            </a:cubicBezTo>
                            <a:cubicBezTo>
                              <a:pt x="-53" y="5151"/>
                              <a:pt x="42" y="4484"/>
                              <a:pt x="42" y="3722"/>
                            </a:cubicBezTo>
                            <a:cubicBezTo>
                              <a:pt x="138" y="2960"/>
                              <a:pt x="42" y="2293"/>
                              <a:pt x="233" y="1531"/>
                            </a:cubicBezTo>
                            <a:cubicBezTo>
                              <a:pt x="423" y="769"/>
                              <a:pt x="1185" y="-88"/>
                              <a:pt x="2233" y="7"/>
                            </a:cubicBezTo>
                            <a:cubicBezTo>
                              <a:pt x="3281" y="103"/>
                              <a:pt x="3852" y="960"/>
                              <a:pt x="4043" y="1722"/>
                            </a:cubicBezTo>
                            <a:cubicBezTo>
                              <a:pt x="4424" y="3246"/>
                              <a:pt x="4138" y="4675"/>
                              <a:pt x="4233" y="6103"/>
                            </a:cubicBezTo>
                            <a:lnTo>
                              <a:pt x="3948" y="5818"/>
                            </a:lnTo>
                            <a:cubicBezTo>
                              <a:pt x="4710" y="5818"/>
                              <a:pt x="5472" y="5056"/>
                              <a:pt x="6234" y="4484"/>
                            </a:cubicBezTo>
                            <a:cubicBezTo>
                              <a:pt x="6615" y="4198"/>
                              <a:pt x="7091" y="3817"/>
                              <a:pt x="7567" y="3627"/>
                            </a:cubicBezTo>
                            <a:cubicBezTo>
                              <a:pt x="8139" y="3436"/>
                              <a:pt x="8805" y="3436"/>
                              <a:pt x="9282" y="3913"/>
                            </a:cubicBezTo>
                            <a:cubicBezTo>
                              <a:pt x="9472" y="4294"/>
                              <a:pt x="9282" y="4579"/>
                              <a:pt x="9186" y="4770"/>
                            </a:cubicBezTo>
                            <a:cubicBezTo>
                              <a:pt x="9091" y="4960"/>
                              <a:pt x="8901" y="5246"/>
                              <a:pt x="8805" y="5437"/>
                            </a:cubicBezTo>
                            <a:cubicBezTo>
                              <a:pt x="8520" y="5818"/>
                              <a:pt x="8424" y="6294"/>
                              <a:pt x="8520" y="6770"/>
                            </a:cubicBezTo>
                            <a:cubicBezTo>
                              <a:pt x="8615" y="7723"/>
                              <a:pt x="9472" y="8389"/>
                              <a:pt x="9948" y="9247"/>
                            </a:cubicBezTo>
                            <a:cubicBezTo>
                              <a:pt x="9472" y="8389"/>
                              <a:pt x="8520" y="7818"/>
                              <a:pt x="8329" y="6770"/>
                            </a:cubicBezTo>
                            <a:cubicBezTo>
                              <a:pt x="7948" y="5722"/>
                              <a:pt x="9091" y="4675"/>
                              <a:pt x="8901" y="4103"/>
                            </a:cubicBezTo>
                            <a:cubicBezTo>
                              <a:pt x="8710" y="3913"/>
                              <a:pt x="8139" y="3817"/>
                              <a:pt x="7758" y="4008"/>
                            </a:cubicBezTo>
                            <a:cubicBezTo>
                              <a:pt x="7377" y="4198"/>
                              <a:pt x="6996" y="4484"/>
                              <a:pt x="6615" y="4770"/>
                            </a:cubicBezTo>
                            <a:cubicBezTo>
                              <a:pt x="6234" y="5056"/>
                              <a:pt x="5853" y="5437"/>
                              <a:pt x="5472" y="5722"/>
                            </a:cubicBezTo>
                            <a:cubicBezTo>
                              <a:pt x="5091" y="6008"/>
                              <a:pt x="4519" y="6389"/>
                              <a:pt x="3852" y="6389"/>
                            </a:cubicBezTo>
                            <a:cubicBezTo>
                              <a:pt x="3662" y="6389"/>
                              <a:pt x="3567" y="6294"/>
                              <a:pt x="3567" y="6103"/>
                            </a:cubicBezTo>
                            <a:lnTo>
                              <a:pt x="3567" y="6103"/>
                            </a:lnTo>
                            <a:cubicBezTo>
                              <a:pt x="3471" y="4675"/>
                              <a:pt x="3757" y="3151"/>
                              <a:pt x="3376" y="1912"/>
                            </a:cubicBezTo>
                            <a:cubicBezTo>
                              <a:pt x="3186" y="1341"/>
                              <a:pt x="2709" y="769"/>
                              <a:pt x="2233" y="769"/>
                            </a:cubicBezTo>
                            <a:cubicBezTo>
                              <a:pt x="1757" y="769"/>
                              <a:pt x="1281" y="1246"/>
                              <a:pt x="1090" y="1817"/>
                            </a:cubicBezTo>
                            <a:cubicBezTo>
                              <a:pt x="900" y="2389"/>
                              <a:pt x="900" y="3151"/>
                              <a:pt x="900" y="3817"/>
                            </a:cubicBezTo>
                            <a:cubicBezTo>
                              <a:pt x="900" y="4484"/>
                              <a:pt x="804" y="5246"/>
                              <a:pt x="900" y="5913"/>
                            </a:cubicBezTo>
                            <a:cubicBezTo>
                              <a:pt x="900" y="6580"/>
                              <a:pt x="995" y="7342"/>
                              <a:pt x="1281" y="7913"/>
                            </a:cubicBezTo>
                            <a:cubicBezTo>
                              <a:pt x="1566" y="8485"/>
                              <a:pt x="2043" y="8580"/>
                              <a:pt x="2709" y="8294"/>
                            </a:cubicBezTo>
                            <a:lnTo>
                              <a:pt x="2709" y="8294"/>
                            </a:lnTo>
                            <a:cubicBezTo>
                              <a:pt x="2900" y="8199"/>
                              <a:pt x="3090" y="8294"/>
                              <a:pt x="3186" y="8485"/>
                            </a:cubicBezTo>
                            <a:cubicBezTo>
                              <a:pt x="3281" y="8675"/>
                              <a:pt x="3186" y="8770"/>
                              <a:pt x="3090" y="8866"/>
                            </a:cubicBezTo>
                            <a:lnTo>
                              <a:pt x="709" y="10390"/>
                            </a:lnTo>
                            <a:cubicBezTo>
                              <a:pt x="614" y="10485"/>
                              <a:pt x="423" y="10485"/>
                              <a:pt x="328" y="10294"/>
                            </a:cubicBezTo>
                            <a:cubicBezTo>
                              <a:pt x="233" y="10199"/>
                              <a:pt x="233" y="10009"/>
                              <a:pt x="423" y="9913"/>
                            </a:cubicBezTo>
                            <a:cubicBezTo>
                              <a:pt x="1185" y="9437"/>
                              <a:pt x="2138" y="9437"/>
                              <a:pt x="2900" y="9437"/>
                            </a:cubicBezTo>
                            <a:cubicBezTo>
                              <a:pt x="3757" y="9532"/>
                              <a:pt x="4519" y="9532"/>
                              <a:pt x="5281" y="9532"/>
                            </a:cubicBezTo>
                            <a:lnTo>
                              <a:pt x="9853" y="9532"/>
                            </a:ln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502" name="Freeform: Shape 501">
                        <a:extLst>
                          <a:ext uri="{FF2B5EF4-FFF2-40B4-BE49-F238E27FC236}">
                            <a16:creationId xmlns:a16="http://schemas.microsoft.com/office/drawing/2014/main" id="{9463E0F0-15DF-4E29-999C-97ED2121055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58701" y="3124866"/>
                        <a:ext cx="11153" cy="11620"/>
                      </a:xfrm>
                      <a:custGeom>
                        <a:avLst/>
                        <a:gdLst>
                          <a:gd name="connsiteX0" fmla="*/ 1090 w 11153"/>
                          <a:gd name="connsiteY0" fmla="*/ 11621 h 11620"/>
                          <a:gd name="connsiteX1" fmla="*/ 900 w 11153"/>
                          <a:gd name="connsiteY1" fmla="*/ 11621 h 11620"/>
                          <a:gd name="connsiteX2" fmla="*/ 328 w 11153"/>
                          <a:gd name="connsiteY2" fmla="*/ 11240 h 11620"/>
                          <a:gd name="connsiteX3" fmla="*/ 519 w 11153"/>
                          <a:gd name="connsiteY3" fmla="*/ 10097 h 11620"/>
                          <a:gd name="connsiteX4" fmla="*/ 519 w 11153"/>
                          <a:gd name="connsiteY4" fmla="*/ 10097 h 11620"/>
                          <a:gd name="connsiteX5" fmla="*/ 519 w 11153"/>
                          <a:gd name="connsiteY5" fmla="*/ 10097 h 11620"/>
                          <a:gd name="connsiteX6" fmla="*/ 1090 w 11153"/>
                          <a:gd name="connsiteY6" fmla="*/ 9716 h 11620"/>
                          <a:gd name="connsiteX7" fmla="*/ 614 w 11153"/>
                          <a:gd name="connsiteY7" fmla="*/ 9144 h 11620"/>
                          <a:gd name="connsiteX8" fmla="*/ 42 w 11153"/>
                          <a:gd name="connsiteY8" fmla="*/ 6668 h 11620"/>
                          <a:gd name="connsiteX9" fmla="*/ 42 w 11153"/>
                          <a:gd name="connsiteY9" fmla="*/ 4382 h 11620"/>
                          <a:gd name="connsiteX10" fmla="*/ 42 w 11153"/>
                          <a:gd name="connsiteY10" fmla="*/ 3715 h 11620"/>
                          <a:gd name="connsiteX11" fmla="*/ 233 w 11153"/>
                          <a:gd name="connsiteY11" fmla="*/ 2000 h 11620"/>
                          <a:gd name="connsiteX12" fmla="*/ 2614 w 11153"/>
                          <a:gd name="connsiteY12" fmla="*/ 0 h 11620"/>
                          <a:gd name="connsiteX13" fmla="*/ 2805 w 11153"/>
                          <a:gd name="connsiteY13" fmla="*/ 0 h 11620"/>
                          <a:gd name="connsiteX14" fmla="*/ 5091 w 11153"/>
                          <a:gd name="connsiteY14" fmla="*/ 2096 h 11620"/>
                          <a:gd name="connsiteX15" fmla="*/ 5281 w 11153"/>
                          <a:gd name="connsiteY15" fmla="*/ 5143 h 11620"/>
                          <a:gd name="connsiteX16" fmla="*/ 5281 w 11153"/>
                          <a:gd name="connsiteY16" fmla="*/ 5334 h 11620"/>
                          <a:gd name="connsiteX17" fmla="*/ 5948 w 11153"/>
                          <a:gd name="connsiteY17" fmla="*/ 4858 h 11620"/>
                          <a:gd name="connsiteX18" fmla="*/ 6424 w 11153"/>
                          <a:gd name="connsiteY18" fmla="*/ 4477 h 11620"/>
                          <a:gd name="connsiteX19" fmla="*/ 7948 w 11153"/>
                          <a:gd name="connsiteY19" fmla="*/ 3620 h 11620"/>
                          <a:gd name="connsiteX20" fmla="*/ 10234 w 11153"/>
                          <a:gd name="connsiteY20" fmla="*/ 4096 h 11620"/>
                          <a:gd name="connsiteX21" fmla="*/ 10234 w 11153"/>
                          <a:gd name="connsiteY21" fmla="*/ 5525 h 11620"/>
                          <a:gd name="connsiteX22" fmla="*/ 9948 w 11153"/>
                          <a:gd name="connsiteY22" fmla="*/ 6001 h 11620"/>
                          <a:gd name="connsiteX23" fmla="*/ 9853 w 11153"/>
                          <a:gd name="connsiteY23" fmla="*/ 6191 h 11620"/>
                          <a:gd name="connsiteX24" fmla="*/ 9663 w 11153"/>
                          <a:gd name="connsiteY24" fmla="*/ 7144 h 11620"/>
                          <a:gd name="connsiteX25" fmla="*/ 10425 w 11153"/>
                          <a:gd name="connsiteY25" fmla="*/ 8477 h 11620"/>
                          <a:gd name="connsiteX26" fmla="*/ 11091 w 11153"/>
                          <a:gd name="connsiteY26" fmla="*/ 9430 h 11620"/>
                          <a:gd name="connsiteX27" fmla="*/ 10996 w 11153"/>
                          <a:gd name="connsiteY27" fmla="*/ 10001 h 11620"/>
                          <a:gd name="connsiteX28" fmla="*/ 10996 w 11153"/>
                          <a:gd name="connsiteY28" fmla="*/ 10097 h 11620"/>
                          <a:gd name="connsiteX29" fmla="*/ 10425 w 11153"/>
                          <a:gd name="connsiteY29" fmla="*/ 10668 h 11620"/>
                          <a:gd name="connsiteX30" fmla="*/ 5662 w 11153"/>
                          <a:gd name="connsiteY30" fmla="*/ 10859 h 11620"/>
                          <a:gd name="connsiteX31" fmla="*/ 3186 w 11153"/>
                          <a:gd name="connsiteY31" fmla="*/ 10859 h 11620"/>
                          <a:gd name="connsiteX32" fmla="*/ 1566 w 11153"/>
                          <a:gd name="connsiteY32" fmla="*/ 11144 h 11620"/>
                          <a:gd name="connsiteX33" fmla="*/ 1376 w 11153"/>
                          <a:gd name="connsiteY33" fmla="*/ 11335 h 11620"/>
                          <a:gd name="connsiteX34" fmla="*/ 1090 w 11153"/>
                          <a:gd name="connsiteY34" fmla="*/ 11621 h 11620"/>
                          <a:gd name="connsiteX35" fmla="*/ 4233 w 11153"/>
                          <a:gd name="connsiteY35" fmla="*/ 9525 h 11620"/>
                          <a:gd name="connsiteX36" fmla="*/ 5376 w 11153"/>
                          <a:gd name="connsiteY36" fmla="*/ 9525 h 11620"/>
                          <a:gd name="connsiteX37" fmla="*/ 9853 w 11153"/>
                          <a:gd name="connsiteY37" fmla="*/ 9716 h 11620"/>
                          <a:gd name="connsiteX38" fmla="*/ 9567 w 11153"/>
                          <a:gd name="connsiteY38" fmla="*/ 9335 h 11620"/>
                          <a:gd name="connsiteX39" fmla="*/ 8424 w 11153"/>
                          <a:gd name="connsiteY39" fmla="*/ 7525 h 11620"/>
                          <a:gd name="connsiteX40" fmla="*/ 8805 w 11153"/>
                          <a:gd name="connsiteY40" fmla="*/ 5429 h 11620"/>
                          <a:gd name="connsiteX41" fmla="*/ 8996 w 11153"/>
                          <a:gd name="connsiteY41" fmla="*/ 5048 h 11620"/>
                          <a:gd name="connsiteX42" fmla="*/ 8710 w 11153"/>
                          <a:gd name="connsiteY42" fmla="*/ 5048 h 11620"/>
                          <a:gd name="connsiteX43" fmla="*/ 7662 w 11153"/>
                          <a:gd name="connsiteY43" fmla="*/ 5715 h 11620"/>
                          <a:gd name="connsiteX44" fmla="*/ 7281 w 11153"/>
                          <a:gd name="connsiteY44" fmla="*/ 6001 h 11620"/>
                          <a:gd name="connsiteX45" fmla="*/ 6424 w 11153"/>
                          <a:gd name="connsiteY45" fmla="*/ 6668 h 11620"/>
                          <a:gd name="connsiteX46" fmla="*/ 4519 w 11153"/>
                          <a:gd name="connsiteY46" fmla="*/ 7429 h 11620"/>
                          <a:gd name="connsiteX47" fmla="*/ 4424 w 11153"/>
                          <a:gd name="connsiteY47" fmla="*/ 7429 h 11620"/>
                          <a:gd name="connsiteX48" fmla="*/ 3567 w 11153"/>
                          <a:gd name="connsiteY48" fmla="*/ 6668 h 11620"/>
                          <a:gd name="connsiteX49" fmla="*/ 3567 w 11153"/>
                          <a:gd name="connsiteY49" fmla="*/ 5048 h 11620"/>
                          <a:gd name="connsiteX50" fmla="*/ 3376 w 11153"/>
                          <a:gd name="connsiteY50" fmla="*/ 2572 h 11620"/>
                          <a:gd name="connsiteX51" fmla="*/ 2709 w 11153"/>
                          <a:gd name="connsiteY51" fmla="*/ 1810 h 11620"/>
                          <a:gd name="connsiteX52" fmla="*/ 2138 w 11153"/>
                          <a:gd name="connsiteY52" fmla="*/ 2477 h 11620"/>
                          <a:gd name="connsiteX53" fmla="*/ 1947 w 11153"/>
                          <a:gd name="connsiteY53" fmla="*/ 3810 h 11620"/>
                          <a:gd name="connsiteX54" fmla="*/ 1947 w 11153"/>
                          <a:gd name="connsiteY54" fmla="*/ 4382 h 11620"/>
                          <a:gd name="connsiteX55" fmla="*/ 1947 w 11153"/>
                          <a:gd name="connsiteY55" fmla="*/ 6382 h 11620"/>
                          <a:gd name="connsiteX56" fmla="*/ 2328 w 11153"/>
                          <a:gd name="connsiteY56" fmla="*/ 8096 h 11620"/>
                          <a:gd name="connsiteX57" fmla="*/ 2519 w 11153"/>
                          <a:gd name="connsiteY57" fmla="*/ 8287 h 11620"/>
                          <a:gd name="connsiteX58" fmla="*/ 2995 w 11153"/>
                          <a:gd name="connsiteY58" fmla="*/ 8192 h 11620"/>
                          <a:gd name="connsiteX59" fmla="*/ 3757 w 11153"/>
                          <a:gd name="connsiteY59" fmla="*/ 8192 h 11620"/>
                          <a:gd name="connsiteX60" fmla="*/ 4233 w 11153"/>
                          <a:gd name="connsiteY60" fmla="*/ 8858 h 11620"/>
                          <a:gd name="connsiteX61" fmla="*/ 4233 w 11153"/>
                          <a:gd name="connsiteY61" fmla="*/ 9525 h 1162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</a:cxnLst>
                        <a:rect l="l" t="t" r="r" b="b"/>
                        <a:pathLst>
                          <a:path w="11153" h="11620">
                            <a:moveTo>
                              <a:pt x="1090" y="11621"/>
                            </a:moveTo>
                            <a:cubicBezTo>
                              <a:pt x="995" y="11621"/>
                              <a:pt x="995" y="11621"/>
                              <a:pt x="900" y="11621"/>
                            </a:cubicBezTo>
                            <a:cubicBezTo>
                              <a:pt x="709" y="11621"/>
                              <a:pt x="519" y="11430"/>
                              <a:pt x="328" y="11240"/>
                            </a:cubicBezTo>
                            <a:cubicBezTo>
                              <a:pt x="42" y="10859"/>
                              <a:pt x="233" y="10382"/>
                              <a:pt x="519" y="10097"/>
                            </a:cubicBezTo>
                            <a:cubicBezTo>
                              <a:pt x="519" y="10097"/>
                              <a:pt x="519" y="10097"/>
                              <a:pt x="519" y="10097"/>
                            </a:cubicBezTo>
                            <a:cubicBezTo>
                              <a:pt x="519" y="10097"/>
                              <a:pt x="519" y="10097"/>
                              <a:pt x="519" y="10097"/>
                            </a:cubicBezTo>
                            <a:lnTo>
                              <a:pt x="1090" y="9716"/>
                            </a:lnTo>
                            <a:cubicBezTo>
                              <a:pt x="900" y="9525"/>
                              <a:pt x="709" y="9239"/>
                              <a:pt x="614" y="9144"/>
                            </a:cubicBezTo>
                            <a:cubicBezTo>
                              <a:pt x="233" y="8287"/>
                              <a:pt x="138" y="7525"/>
                              <a:pt x="42" y="6668"/>
                            </a:cubicBezTo>
                            <a:cubicBezTo>
                              <a:pt x="-53" y="5906"/>
                              <a:pt x="42" y="5143"/>
                              <a:pt x="42" y="4382"/>
                            </a:cubicBezTo>
                            <a:cubicBezTo>
                              <a:pt x="42" y="4191"/>
                              <a:pt x="42" y="4001"/>
                              <a:pt x="42" y="3715"/>
                            </a:cubicBezTo>
                            <a:cubicBezTo>
                              <a:pt x="42" y="3143"/>
                              <a:pt x="42" y="2667"/>
                              <a:pt x="233" y="2000"/>
                            </a:cubicBezTo>
                            <a:cubicBezTo>
                              <a:pt x="519" y="1048"/>
                              <a:pt x="1376" y="0"/>
                              <a:pt x="2614" y="0"/>
                            </a:cubicBezTo>
                            <a:cubicBezTo>
                              <a:pt x="2709" y="0"/>
                              <a:pt x="2709" y="0"/>
                              <a:pt x="2805" y="0"/>
                            </a:cubicBezTo>
                            <a:cubicBezTo>
                              <a:pt x="3948" y="95"/>
                              <a:pt x="4805" y="857"/>
                              <a:pt x="5091" y="2096"/>
                            </a:cubicBezTo>
                            <a:cubicBezTo>
                              <a:pt x="5376" y="3143"/>
                              <a:pt x="5376" y="4191"/>
                              <a:pt x="5281" y="5143"/>
                            </a:cubicBezTo>
                            <a:cubicBezTo>
                              <a:pt x="5281" y="5239"/>
                              <a:pt x="5281" y="5334"/>
                              <a:pt x="5281" y="5334"/>
                            </a:cubicBezTo>
                            <a:cubicBezTo>
                              <a:pt x="5472" y="5143"/>
                              <a:pt x="5757" y="5048"/>
                              <a:pt x="5948" y="4858"/>
                            </a:cubicBezTo>
                            <a:cubicBezTo>
                              <a:pt x="6138" y="4763"/>
                              <a:pt x="6234" y="4572"/>
                              <a:pt x="6424" y="4477"/>
                            </a:cubicBezTo>
                            <a:cubicBezTo>
                              <a:pt x="6805" y="4191"/>
                              <a:pt x="7281" y="3810"/>
                              <a:pt x="7948" y="3620"/>
                            </a:cubicBezTo>
                            <a:cubicBezTo>
                              <a:pt x="8901" y="3334"/>
                              <a:pt x="9663" y="3524"/>
                              <a:pt x="10234" y="4096"/>
                            </a:cubicBezTo>
                            <a:cubicBezTo>
                              <a:pt x="10615" y="4763"/>
                              <a:pt x="10425" y="5334"/>
                              <a:pt x="10234" y="5525"/>
                            </a:cubicBezTo>
                            <a:cubicBezTo>
                              <a:pt x="10139" y="5715"/>
                              <a:pt x="10044" y="5810"/>
                              <a:pt x="9948" y="6001"/>
                            </a:cubicBezTo>
                            <a:lnTo>
                              <a:pt x="9853" y="6191"/>
                            </a:lnTo>
                            <a:cubicBezTo>
                              <a:pt x="9663" y="6572"/>
                              <a:pt x="9567" y="6858"/>
                              <a:pt x="9663" y="7144"/>
                            </a:cubicBezTo>
                            <a:cubicBezTo>
                              <a:pt x="9758" y="7620"/>
                              <a:pt x="10044" y="8096"/>
                              <a:pt x="10425" y="8477"/>
                            </a:cubicBezTo>
                            <a:cubicBezTo>
                              <a:pt x="10615" y="8763"/>
                              <a:pt x="10901" y="9144"/>
                              <a:pt x="11091" y="9430"/>
                            </a:cubicBezTo>
                            <a:cubicBezTo>
                              <a:pt x="11187" y="9620"/>
                              <a:pt x="11187" y="9811"/>
                              <a:pt x="10996" y="10001"/>
                            </a:cubicBezTo>
                            <a:cubicBezTo>
                              <a:pt x="10996" y="10001"/>
                              <a:pt x="10996" y="10097"/>
                              <a:pt x="10996" y="10097"/>
                            </a:cubicBezTo>
                            <a:cubicBezTo>
                              <a:pt x="10996" y="10382"/>
                              <a:pt x="10710" y="10573"/>
                              <a:pt x="10425" y="10668"/>
                            </a:cubicBezTo>
                            <a:lnTo>
                              <a:pt x="5662" y="10859"/>
                            </a:lnTo>
                            <a:cubicBezTo>
                              <a:pt x="4900" y="10859"/>
                              <a:pt x="4043" y="10859"/>
                              <a:pt x="3186" y="10859"/>
                            </a:cubicBezTo>
                            <a:cubicBezTo>
                              <a:pt x="2709" y="10859"/>
                              <a:pt x="2043" y="10859"/>
                              <a:pt x="1566" y="11144"/>
                            </a:cubicBezTo>
                            <a:lnTo>
                              <a:pt x="1376" y="11335"/>
                            </a:lnTo>
                            <a:cubicBezTo>
                              <a:pt x="1376" y="11525"/>
                              <a:pt x="1185" y="11621"/>
                              <a:pt x="1090" y="11621"/>
                            </a:cubicBezTo>
                            <a:close/>
                            <a:moveTo>
                              <a:pt x="4233" y="9525"/>
                            </a:moveTo>
                            <a:cubicBezTo>
                              <a:pt x="4614" y="9525"/>
                              <a:pt x="4995" y="9525"/>
                              <a:pt x="5376" y="9525"/>
                            </a:cubicBezTo>
                            <a:lnTo>
                              <a:pt x="9853" y="9716"/>
                            </a:lnTo>
                            <a:cubicBezTo>
                              <a:pt x="9758" y="9620"/>
                              <a:pt x="9663" y="9430"/>
                              <a:pt x="9567" y="9335"/>
                            </a:cubicBezTo>
                            <a:cubicBezTo>
                              <a:pt x="9091" y="8858"/>
                              <a:pt x="8615" y="8287"/>
                              <a:pt x="8424" y="7525"/>
                            </a:cubicBezTo>
                            <a:cubicBezTo>
                              <a:pt x="8139" y="6763"/>
                              <a:pt x="8520" y="6001"/>
                              <a:pt x="8805" y="5429"/>
                            </a:cubicBezTo>
                            <a:cubicBezTo>
                              <a:pt x="8901" y="5334"/>
                              <a:pt x="8901" y="5143"/>
                              <a:pt x="8996" y="5048"/>
                            </a:cubicBezTo>
                            <a:cubicBezTo>
                              <a:pt x="8901" y="5048"/>
                              <a:pt x="8805" y="5048"/>
                              <a:pt x="8710" y="5048"/>
                            </a:cubicBezTo>
                            <a:cubicBezTo>
                              <a:pt x="8329" y="5239"/>
                              <a:pt x="7948" y="5525"/>
                              <a:pt x="7662" y="5715"/>
                            </a:cubicBezTo>
                            <a:lnTo>
                              <a:pt x="7281" y="6001"/>
                            </a:lnTo>
                            <a:cubicBezTo>
                              <a:pt x="6996" y="6191"/>
                              <a:pt x="6710" y="6477"/>
                              <a:pt x="6424" y="6668"/>
                            </a:cubicBezTo>
                            <a:cubicBezTo>
                              <a:pt x="6043" y="6953"/>
                              <a:pt x="5376" y="7429"/>
                              <a:pt x="4519" y="7429"/>
                            </a:cubicBezTo>
                            <a:cubicBezTo>
                              <a:pt x="4519" y="7429"/>
                              <a:pt x="4519" y="7429"/>
                              <a:pt x="4424" y="7429"/>
                            </a:cubicBezTo>
                            <a:cubicBezTo>
                              <a:pt x="3948" y="7429"/>
                              <a:pt x="3567" y="7049"/>
                              <a:pt x="3567" y="6668"/>
                            </a:cubicBezTo>
                            <a:cubicBezTo>
                              <a:pt x="3567" y="6096"/>
                              <a:pt x="3567" y="5525"/>
                              <a:pt x="3567" y="5048"/>
                            </a:cubicBezTo>
                            <a:cubicBezTo>
                              <a:pt x="3567" y="4191"/>
                              <a:pt x="3567" y="3334"/>
                              <a:pt x="3376" y="2572"/>
                            </a:cubicBezTo>
                            <a:cubicBezTo>
                              <a:pt x="3281" y="2096"/>
                              <a:pt x="2805" y="1810"/>
                              <a:pt x="2709" y="1810"/>
                            </a:cubicBezTo>
                            <a:cubicBezTo>
                              <a:pt x="2519" y="1810"/>
                              <a:pt x="2233" y="2096"/>
                              <a:pt x="2138" y="2477"/>
                            </a:cubicBezTo>
                            <a:cubicBezTo>
                              <a:pt x="2043" y="2857"/>
                              <a:pt x="1947" y="3334"/>
                              <a:pt x="1947" y="3810"/>
                            </a:cubicBezTo>
                            <a:cubicBezTo>
                              <a:pt x="1947" y="4001"/>
                              <a:pt x="1947" y="4191"/>
                              <a:pt x="1947" y="4382"/>
                            </a:cubicBezTo>
                            <a:cubicBezTo>
                              <a:pt x="1947" y="5143"/>
                              <a:pt x="1852" y="5810"/>
                              <a:pt x="1947" y="6382"/>
                            </a:cubicBezTo>
                            <a:cubicBezTo>
                              <a:pt x="1947" y="6953"/>
                              <a:pt x="2043" y="7620"/>
                              <a:pt x="2328" y="8096"/>
                            </a:cubicBezTo>
                            <a:cubicBezTo>
                              <a:pt x="2328" y="8192"/>
                              <a:pt x="2424" y="8287"/>
                              <a:pt x="2519" y="8287"/>
                            </a:cubicBezTo>
                            <a:cubicBezTo>
                              <a:pt x="2614" y="8287"/>
                              <a:pt x="2805" y="8287"/>
                              <a:pt x="2995" y="8192"/>
                            </a:cubicBezTo>
                            <a:cubicBezTo>
                              <a:pt x="3281" y="8096"/>
                              <a:pt x="3471" y="8096"/>
                              <a:pt x="3757" y="8192"/>
                            </a:cubicBezTo>
                            <a:cubicBezTo>
                              <a:pt x="3948" y="8477"/>
                              <a:pt x="4138" y="8668"/>
                              <a:pt x="4233" y="8858"/>
                            </a:cubicBezTo>
                            <a:cubicBezTo>
                              <a:pt x="4329" y="9049"/>
                              <a:pt x="4329" y="9335"/>
                              <a:pt x="4233" y="9525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492" name="Graphic 1">
                      <a:extLst>
                        <a:ext uri="{FF2B5EF4-FFF2-40B4-BE49-F238E27FC236}">
                          <a16:creationId xmlns:a16="http://schemas.microsoft.com/office/drawing/2014/main" id="{4198BD90-D4C2-431F-B0EE-8DBE8379C3C6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59887" y="3123184"/>
                      <a:ext cx="4695" cy="3396"/>
                      <a:chOff x="5959887" y="3123184"/>
                      <a:chExt cx="4695" cy="3396"/>
                    </a:xfrm>
                    <a:solidFill>
                      <a:srgbClr val="3F1900"/>
                    </a:solidFill>
                  </p:grpSpPr>
                  <p:sp>
                    <p:nvSpPr>
                      <p:cNvPr id="499" name="Freeform: Shape 498">
                        <a:extLst>
                          <a:ext uri="{FF2B5EF4-FFF2-40B4-BE49-F238E27FC236}">
                            <a16:creationId xmlns:a16="http://schemas.microsoft.com/office/drawing/2014/main" id="{B076B44C-9A4B-4075-8C45-C5E9F4ACEF8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0458" y="3123723"/>
                        <a:ext cx="3534" cy="2286"/>
                      </a:xfrm>
                      <a:custGeom>
                        <a:avLst/>
                        <a:gdLst>
                          <a:gd name="connsiteX0" fmla="*/ 667 w 3534"/>
                          <a:gd name="connsiteY0" fmla="*/ 0 h 2286"/>
                          <a:gd name="connsiteX1" fmla="*/ 667 w 3534"/>
                          <a:gd name="connsiteY1" fmla="*/ 1143 h 2286"/>
                          <a:gd name="connsiteX2" fmla="*/ 1333 w 3534"/>
                          <a:gd name="connsiteY2" fmla="*/ 1524 h 2286"/>
                          <a:gd name="connsiteX3" fmla="*/ 2476 w 3534"/>
                          <a:gd name="connsiteY3" fmla="*/ 1429 h 2286"/>
                          <a:gd name="connsiteX4" fmla="*/ 3524 w 3534"/>
                          <a:gd name="connsiteY4" fmla="*/ 952 h 2286"/>
                          <a:gd name="connsiteX5" fmla="*/ 2667 w 3534"/>
                          <a:gd name="connsiteY5" fmla="*/ 2000 h 2286"/>
                          <a:gd name="connsiteX6" fmla="*/ 1238 w 3534"/>
                          <a:gd name="connsiteY6" fmla="*/ 2286 h 2286"/>
                          <a:gd name="connsiteX7" fmla="*/ 476 w 3534"/>
                          <a:gd name="connsiteY7" fmla="*/ 2000 h 2286"/>
                          <a:gd name="connsiteX8" fmla="*/ 0 w 3534"/>
                          <a:gd name="connsiteY8" fmla="*/ 1238 h 2286"/>
                          <a:gd name="connsiteX9" fmla="*/ 667 w 3534"/>
                          <a:gd name="connsiteY9" fmla="*/ 0 h 228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3534" h="2286">
                            <a:moveTo>
                              <a:pt x="667" y="0"/>
                            </a:moveTo>
                            <a:cubicBezTo>
                              <a:pt x="667" y="476"/>
                              <a:pt x="476" y="857"/>
                              <a:pt x="667" y="1143"/>
                            </a:cubicBezTo>
                            <a:cubicBezTo>
                              <a:pt x="762" y="1429"/>
                              <a:pt x="1048" y="1429"/>
                              <a:pt x="1333" y="1524"/>
                            </a:cubicBezTo>
                            <a:cubicBezTo>
                              <a:pt x="1715" y="1524"/>
                              <a:pt x="2096" y="1524"/>
                              <a:pt x="2476" y="1429"/>
                            </a:cubicBezTo>
                            <a:cubicBezTo>
                              <a:pt x="2857" y="1333"/>
                              <a:pt x="3334" y="1333"/>
                              <a:pt x="3524" y="952"/>
                            </a:cubicBezTo>
                            <a:cubicBezTo>
                              <a:pt x="3620" y="1429"/>
                              <a:pt x="3048" y="1810"/>
                              <a:pt x="2667" y="2000"/>
                            </a:cubicBezTo>
                            <a:cubicBezTo>
                              <a:pt x="2191" y="2191"/>
                              <a:pt x="1715" y="2286"/>
                              <a:pt x="1238" y="2286"/>
                            </a:cubicBezTo>
                            <a:cubicBezTo>
                              <a:pt x="952" y="2286"/>
                              <a:pt x="667" y="2191"/>
                              <a:pt x="476" y="2000"/>
                            </a:cubicBezTo>
                            <a:cubicBezTo>
                              <a:pt x="191" y="1810"/>
                              <a:pt x="0" y="1524"/>
                              <a:pt x="0" y="1238"/>
                            </a:cubicBezTo>
                            <a:cubicBezTo>
                              <a:pt x="0" y="667"/>
                              <a:pt x="286" y="286"/>
                              <a:pt x="667" y="0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500" name="Freeform: Shape 499">
                        <a:extLst>
                          <a:ext uri="{FF2B5EF4-FFF2-40B4-BE49-F238E27FC236}">
                            <a16:creationId xmlns:a16="http://schemas.microsoft.com/office/drawing/2014/main" id="{89E50BC3-7EFC-4027-AA48-909C3507892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59887" y="3123184"/>
                        <a:ext cx="4695" cy="3396"/>
                      </a:xfrm>
                      <a:custGeom>
                        <a:avLst/>
                        <a:gdLst>
                          <a:gd name="connsiteX0" fmla="*/ 2000 w 4695"/>
                          <a:gd name="connsiteY0" fmla="*/ 3396 h 3396"/>
                          <a:gd name="connsiteX1" fmla="*/ 1715 w 4695"/>
                          <a:gd name="connsiteY1" fmla="*/ 3396 h 3396"/>
                          <a:gd name="connsiteX2" fmla="*/ 667 w 4695"/>
                          <a:gd name="connsiteY2" fmla="*/ 3015 h 3396"/>
                          <a:gd name="connsiteX3" fmla="*/ 0 w 4695"/>
                          <a:gd name="connsiteY3" fmla="*/ 1777 h 3396"/>
                          <a:gd name="connsiteX4" fmla="*/ 857 w 4695"/>
                          <a:gd name="connsiteY4" fmla="*/ 158 h 3396"/>
                          <a:gd name="connsiteX5" fmla="*/ 1524 w 4695"/>
                          <a:gd name="connsiteY5" fmla="*/ 63 h 3396"/>
                          <a:gd name="connsiteX6" fmla="*/ 1810 w 4695"/>
                          <a:gd name="connsiteY6" fmla="*/ 634 h 3396"/>
                          <a:gd name="connsiteX7" fmla="*/ 1810 w 4695"/>
                          <a:gd name="connsiteY7" fmla="*/ 1015 h 3396"/>
                          <a:gd name="connsiteX8" fmla="*/ 1810 w 4695"/>
                          <a:gd name="connsiteY8" fmla="*/ 1491 h 3396"/>
                          <a:gd name="connsiteX9" fmla="*/ 1810 w 4695"/>
                          <a:gd name="connsiteY9" fmla="*/ 1491 h 3396"/>
                          <a:gd name="connsiteX10" fmla="*/ 2096 w 4695"/>
                          <a:gd name="connsiteY10" fmla="*/ 1491 h 3396"/>
                          <a:gd name="connsiteX11" fmla="*/ 3143 w 4695"/>
                          <a:gd name="connsiteY11" fmla="*/ 1396 h 3396"/>
                          <a:gd name="connsiteX12" fmla="*/ 3239 w 4695"/>
                          <a:gd name="connsiteY12" fmla="*/ 1396 h 3396"/>
                          <a:gd name="connsiteX13" fmla="*/ 3810 w 4695"/>
                          <a:gd name="connsiteY13" fmla="*/ 1110 h 3396"/>
                          <a:gd name="connsiteX14" fmla="*/ 4191 w 4695"/>
                          <a:gd name="connsiteY14" fmla="*/ 1015 h 3396"/>
                          <a:gd name="connsiteX15" fmla="*/ 4667 w 4695"/>
                          <a:gd name="connsiteY15" fmla="*/ 1491 h 3396"/>
                          <a:gd name="connsiteX16" fmla="*/ 3524 w 4695"/>
                          <a:gd name="connsiteY16" fmla="*/ 3111 h 3396"/>
                          <a:gd name="connsiteX17" fmla="*/ 2000 w 4695"/>
                          <a:gd name="connsiteY17" fmla="*/ 3396 h 3396"/>
                          <a:gd name="connsiteX18" fmla="*/ 1715 w 4695"/>
                          <a:gd name="connsiteY18" fmla="*/ 1491 h 3396"/>
                          <a:gd name="connsiteX19" fmla="*/ 1715 w 4695"/>
                          <a:gd name="connsiteY19" fmla="*/ 1491 h 3396"/>
                          <a:gd name="connsiteX20" fmla="*/ 1715 w 4695"/>
                          <a:gd name="connsiteY20" fmla="*/ 1491 h 339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</a:cxnLst>
                        <a:rect l="l" t="t" r="r" b="b"/>
                        <a:pathLst>
                          <a:path w="4695" h="3396">
                            <a:moveTo>
                              <a:pt x="2000" y="3396"/>
                            </a:moveTo>
                            <a:cubicBezTo>
                              <a:pt x="1905" y="3396"/>
                              <a:pt x="1810" y="3396"/>
                              <a:pt x="1715" y="3396"/>
                            </a:cubicBezTo>
                            <a:cubicBezTo>
                              <a:pt x="1238" y="3396"/>
                              <a:pt x="953" y="3206"/>
                              <a:pt x="667" y="3015"/>
                            </a:cubicBezTo>
                            <a:cubicBezTo>
                              <a:pt x="286" y="2730"/>
                              <a:pt x="0" y="2253"/>
                              <a:pt x="0" y="1777"/>
                            </a:cubicBezTo>
                            <a:cubicBezTo>
                              <a:pt x="0" y="920"/>
                              <a:pt x="476" y="444"/>
                              <a:pt x="857" y="158"/>
                            </a:cubicBezTo>
                            <a:cubicBezTo>
                              <a:pt x="1048" y="-33"/>
                              <a:pt x="1238" y="-33"/>
                              <a:pt x="1524" y="63"/>
                            </a:cubicBezTo>
                            <a:cubicBezTo>
                              <a:pt x="1715" y="158"/>
                              <a:pt x="1905" y="348"/>
                              <a:pt x="1810" y="634"/>
                            </a:cubicBezTo>
                            <a:cubicBezTo>
                              <a:pt x="1810" y="729"/>
                              <a:pt x="1810" y="920"/>
                              <a:pt x="1810" y="1015"/>
                            </a:cubicBezTo>
                            <a:cubicBezTo>
                              <a:pt x="1810" y="1206"/>
                              <a:pt x="1715" y="1491"/>
                              <a:pt x="1810" y="1491"/>
                            </a:cubicBezTo>
                            <a:lnTo>
                              <a:pt x="1810" y="1491"/>
                            </a:lnTo>
                            <a:cubicBezTo>
                              <a:pt x="1810" y="1491"/>
                              <a:pt x="1905" y="1491"/>
                              <a:pt x="2096" y="1491"/>
                            </a:cubicBezTo>
                            <a:cubicBezTo>
                              <a:pt x="2381" y="1491"/>
                              <a:pt x="2762" y="1491"/>
                              <a:pt x="3143" y="1396"/>
                            </a:cubicBezTo>
                            <a:lnTo>
                              <a:pt x="3239" y="1396"/>
                            </a:lnTo>
                            <a:cubicBezTo>
                              <a:pt x="3524" y="1301"/>
                              <a:pt x="3715" y="1301"/>
                              <a:pt x="3810" y="1110"/>
                            </a:cubicBezTo>
                            <a:cubicBezTo>
                              <a:pt x="3715" y="1015"/>
                              <a:pt x="4001" y="920"/>
                              <a:pt x="4191" y="1015"/>
                            </a:cubicBezTo>
                            <a:cubicBezTo>
                              <a:pt x="4381" y="1015"/>
                              <a:pt x="4572" y="1206"/>
                              <a:pt x="4667" y="1491"/>
                            </a:cubicBezTo>
                            <a:cubicBezTo>
                              <a:pt x="4763" y="1872"/>
                              <a:pt x="4667" y="2539"/>
                              <a:pt x="3524" y="3111"/>
                            </a:cubicBezTo>
                            <a:cubicBezTo>
                              <a:pt x="3048" y="3301"/>
                              <a:pt x="2572" y="3396"/>
                              <a:pt x="2000" y="3396"/>
                            </a:cubicBezTo>
                            <a:close/>
                            <a:moveTo>
                              <a:pt x="1715" y="1491"/>
                            </a:moveTo>
                            <a:lnTo>
                              <a:pt x="1715" y="1491"/>
                            </a:lnTo>
                            <a:lnTo>
                              <a:pt x="1715" y="1491"/>
                            </a:ln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493" name="Graphic 1">
                      <a:extLst>
                        <a:ext uri="{FF2B5EF4-FFF2-40B4-BE49-F238E27FC236}">
                          <a16:creationId xmlns:a16="http://schemas.microsoft.com/office/drawing/2014/main" id="{6A3F325E-6112-49E1-9998-7B7790CAA442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60897" y="3122636"/>
                      <a:ext cx="3371" cy="2706"/>
                      <a:chOff x="5960897" y="3122636"/>
                      <a:chExt cx="3371" cy="2706"/>
                    </a:xfrm>
                    <a:solidFill>
                      <a:srgbClr val="3F1900"/>
                    </a:solidFill>
                  </p:grpSpPr>
                  <p:sp>
                    <p:nvSpPr>
                      <p:cNvPr id="497" name="Freeform: Shape 496">
                        <a:extLst>
                          <a:ext uri="{FF2B5EF4-FFF2-40B4-BE49-F238E27FC236}">
                            <a16:creationId xmlns:a16="http://schemas.microsoft.com/office/drawing/2014/main" id="{35EFFBDA-F630-499C-BD9D-DBAB928D9F5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1469" y="3123271"/>
                        <a:ext cx="2418" cy="1595"/>
                      </a:xfrm>
                      <a:custGeom>
                        <a:avLst/>
                        <a:gdLst>
                          <a:gd name="connsiteX0" fmla="*/ 37 w 2418"/>
                          <a:gd name="connsiteY0" fmla="*/ 1595 h 1595"/>
                          <a:gd name="connsiteX1" fmla="*/ 228 w 2418"/>
                          <a:gd name="connsiteY1" fmla="*/ 738 h 1595"/>
                          <a:gd name="connsiteX2" fmla="*/ 990 w 2418"/>
                          <a:gd name="connsiteY2" fmla="*/ 71 h 1595"/>
                          <a:gd name="connsiteX3" fmla="*/ 1657 w 2418"/>
                          <a:gd name="connsiteY3" fmla="*/ 71 h 1595"/>
                          <a:gd name="connsiteX4" fmla="*/ 2133 w 2418"/>
                          <a:gd name="connsiteY4" fmla="*/ 357 h 1595"/>
                          <a:gd name="connsiteX5" fmla="*/ 2419 w 2418"/>
                          <a:gd name="connsiteY5" fmla="*/ 833 h 1595"/>
                          <a:gd name="connsiteX6" fmla="*/ 2133 w 2418"/>
                          <a:gd name="connsiteY6" fmla="*/ 1310 h 1595"/>
                          <a:gd name="connsiteX7" fmla="*/ 2038 w 2418"/>
                          <a:gd name="connsiteY7" fmla="*/ 1024 h 1595"/>
                          <a:gd name="connsiteX8" fmla="*/ 1752 w 2418"/>
                          <a:gd name="connsiteY8" fmla="*/ 929 h 1595"/>
                          <a:gd name="connsiteX9" fmla="*/ 1276 w 2418"/>
                          <a:gd name="connsiteY9" fmla="*/ 929 h 1595"/>
                          <a:gd name="connsiteX10" fmla="*/ 37 w 2418"/>
                          <a:gd name="connsiteY10" fmla="*/ 1595 h 159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2418" h="1595">
                            <a:moveTo>
                              <a:pt x="37" y="1595"/>
                            </a:moveTo>
                            <a:cubicBezTo>
                              <a:pt x="-58" y="1310"/>
                              <a:pt x="37" y="1024"/>
                              <a:pt x="228" y="738"/>
                            </a:cubicBezTo>
                            <a:cubicBezTo>
                              <a:pt x="323" y="452"/>
                              <a:pt x="609" y="262"/>
                              <a:pt x="990" y="71"/>
                            </a:cubicBezTo>
                            <a:cubicBezTo>
                              <a:pt x="1180" y="-24"/>
                              <a:pt x="1371" y="-24"/>
                              <a:pt x="1657" y="71"/>
                            </a:cubicBezTo>
                            <a:cubicBezTo>
                              <a:pt x="1847" y="167"/>
                              <a:pt x="2038" y="167"/>
                              <a:pt x="2133" y="357"/>
                            </a:cubicBezTo>
                            <a:cubicBezTo>
                              <a:pt x="2228" y="452"/>
                              <a:pt x="2323" y="643"/>
                              <a:pt x="2419" y="833"/>
                            </a:cubicBezTo>
                            <a:cubicBezTo>
                              <a:pt x="2419" y="1024"/>
                              <a:pt x="2323" y="1214"/>
                              <a:pt x="2133" y="1310"/>
                            </a:cubicBezTo>
                            <a:cubicBezTo>
                              <a:pt x="2133" y="1119"/>
                              <a:pt x="2133" y="1024"/>
                              <a:pt x="2038" y="1024"/>
                            </a:cubicBezTo>
                            <a:cubicBezTo>
                              <a:pt x="1942" y="929"/>
                              <a:pt x="1847" y="929"/>
                              <a:pt x="1752" y="929"/>
                            </a:cubicBezTo>
                            <a:cubicBezTo>
                              <a:pt x="1561" y="833"/>
                              <a:pt x="1466" y="833"/>
                              <a:pt x="1276" y="929"/>
                            </a:cubicBezTo>
                            <a:cubicBezTo>
                              <a:pt x="895" y="929"/>
                              <a:pt x="514" y="1214"/>
                              <a:pt x="37" y="1595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498" name="Freeform: Shape 497">
                        <a:extLst>
                          <a:ext uri="{FF2B5EF4-FFF2-40B4-BE49-F238E27FC236}">
                            <a16:creationId xmlns:a16="http://schemas.microsoft.com/office/drawing/2014/main" id="{B130B236-B18C-4602-BA3A-ABDF60A9BF6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0897" y="3122636"/>
                        <a:ext cx="3371" cy="2706"/>
                      </a:xfrm>
                      <a:custGeom>
                        <a:avLst/>
                        <a:gdLst>
                          <a:gd name="connsiteX0" fmla="*/ 609 w 3371"/>
                          <a:gd name="connsiteY0" fmla="*/ 2706 h 2706"/>
                          <a:gd name="connsiteX1" fmla="*/ 418 w 3371"/>
                          <a:gd name="connsiteY1" fmla="*/ 2706 h 2706"/>
                          <a:gd name="connsiteX2" fmla="*/ 37 w 3371"/>
                          <a:gd name="connsiteY2" fmla="*/ 2325 h 2706"/>
                          <a:gd name="connsiteX3" fmla="*/ 228 w 3371"/>
                          <a:gd name="connsiteY3" fmla="*/ 1087 h 2706"/>
                          <a:gd name="connsiteX4" fmla="*/ 1180 w 3371"/>
                          <a:gd name="connsiteY4" fmla="*/ 135 h 2706"/>
                          <a:gd name="connsiteX5" fmla="*/ 2228 w 3371"/>
                          <a:gd name="connsiteY5" fmla="*/ 39 h 2706"/>
                          <a:gd name="connsiteX6" fmla="*/ 2990 w 3371"/>
                          <a:gd name="connsiteY6" fmla="*/ 516 h 2706"/>
                          <a:gd name="connsiteX7" fmla="*/ 3371 w 3371"/>
                          <a:gd name="connsiteY7" fmla="*/ 1278 h 2706"/>
                          <a:gd name="connsiteX8" fmla="*/ 3181 w 3371"/>
                          <a:gd name="connsiteY8" fmla="*/ 2040 h 2706"/>
                          <a:gd name="connsiteX9" fmla="*/ 2609 w 3371"/>
                          <a:gd name="connsiteY9" fmla="*/ 2325 h 2706"/>
                          <a:gd name="connsiteX10" fmla="*/ 2133 w 3371"/>
                          <a:gd name="connsiteY10" fmla="*/ 2135 h 2706"/>
                          <a:gd name="connsiteX11" fmla="*/ 2038 w 3371"/>
                          <a:gd name="connsiteY11" fmla="*/ 1944 h 2706"/>
                          <a:gd name="connsiteX12" fmla="*/ 1942 w 3371"/>
                          <a:gd name="connsiteY12" fmla="*/ 1944 h 2706"/>
                          <a:gd name="connsiteX13" fmla="*/ 895 w 3371"/>
                          <a:gd name="connsiteY13" fmla="*/ 2706 h 2706"/>
                          <a:gd name="connsiteX14" fmla="*/ 609 w 3371"/>
                          <a:gd name="connsiteY14" fmla="*/ 2706 h 2706"/>
                          <a:gd name="connsiteX15" fmla="*/ 2133 w 3371"/>
                          <a:gd name="connsiteY15" fmla="*/ 1849 h 2706"/>
                          <a:gd name="connsiteX16" fmla="*/ 2323 w 3371"/>
                          <a:gd name="connsiteY16" fmla="*/ 1944 h 2706"/>
                          <a:gd name="connsiteX17" fmla="*/ 2323 w 3371"/>
                          <a:gd name="connsiteY17" fmla="*/ 1373 h 2706"/>
                          <a:gd name="connsiteX18" fmla="*/ 2133 w 3371"/>
                          <a:gd name="connsiteY18" fmla="*/ 1849 h 270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</a:cxnLst>
                        <a:rect l="l" t="t" r="r" b="b"/>
                        <a:pathLst>
                          <a:path w="3371" h="2706">
                            <a:moveTo>
                              <a:pt x="609" y="2706"/>
                            </a:moveTo>
                            <a:cubicBezTo>
                              <a:pt x="514" y="2706"/>
                              <a:pt x="514" y="2706"/>
                              <a:pt x="418" y="2706"/>
                            </a:cubicBezTo>
                            <a:cubicBezTo>
                              <a:pt x="228" y="2611"/>
                              <a:pt x="133" y="2516"/>
                              <a:pt x="37" y="2325"/>
                            </a:cubicBezTo>
                            <a:cubicBezTo>
                              <a:pt x="-58" y="1944"/>
                              <a:pt x="37" y="1563"/>
                              <a:pt x="228" y="1087"/>
                            </a:cubicBezTo>
                            <a:cubicBezTo>
                              <a:pt x="418" y="706"/>
                              <a:pt x="799" y="325"/>
                              <a:pt x="1180" y="135"/>
                            </a:cubicBezTo>
                            <a:cubicBezTo>
                              <a:pt x="1466" y="39"/>
                              <a:pt x="1847" y="-56"/>
                              <a:pt x="2228" y="39"/>
                            </a:cubicBezTo>
                            <a:cubicBezTo>
                              <a:pt x="2419" y="135"/>
                              <a:pt x="2704" y="230"/>
                              <a:pt x="2990" y="516"/>
                            </a:cubicBezTo>
                            <a:cubicBezTo>
                              <a:pt x="3085" y="611"/>
                              <a:pt x="3276" y="897"/>
                              <a:pt x="3371" y="1278"/>
                            </a:cubicBezTo>
                            <a:cubicBezTo>
                              <a:pt x="3371" y="1563"/>
                              <a:pt x="3371" y="1849"/>
                              <a:pt x="3181" y="2040"/>
                            </a:cubicBezTo>
                            <a:cubicBezTo>
                              <a:pt x="2990" y="2230"/>
                              <a:pt x="2800" y="2325"/>
                              <a:pt x="2609" y="2325"/>
                            </a:cubicBezTo>
                            <a:cubicBezTo>
                              <a:pt x="2419" y="2325"/>
                              <a:pt x="2228" y="2230"/>
                              <a:pt x="2133" y="2135"/>
                            </a:cubicBezTo>
                            <a:cubicBezTo>
                              <a:pt x="2038" y="2040"/>
                              <a:pt x="2038" y="1944"/>
                              <a:pt x="2038" y="1944"/>
                            </a:cubicBezTo>
                            <a:cubicBezTo>
                              <a:pt x="2038" y="1944"/>
                              <a:pt x="1942" y="1944"/>
                              <a:pt x="1942" y="1944"/>
                            </a:cubicBezTo>
                            <a:cubicBezTo>
                              <a:pt x="1752" y="2040"/>
                              <a:pt x="1371" y="2325"/>
                              <a:pt x="895" y="2706"/>
                            </a:cubicBezTo>
                            <a:cubicBezTo>
                              <a:pt x="895" y="2706"/>
                              <a:pt x="704" y="2706"/>
                              <a:pt x="609" y="2706"/>
                            </a:cubicBezTo>
                            <a:close/>
                            <a:moveTo>
                              <a:pt x="2133" y="1849"/>
                            </a:moveTo>
                            <a:cubicBezTo>
                              <a:pt x="2133" y="1849"/>
                              <a:pt x="2228" y="1944"/>
                              <a:pt x="2323" y="1944"/>
                            </a:cubicBezTo>
                            <a:lnTo>
                              <a:pt x="2323" y="1373"/>
                            </a:lnTo>
                            <a:lnTo>
                              <a:pt x="2133" y="1849"/>
                            </a:ln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494" name="Graphic 1">
                      <a:extLst>
                        <a:ext uri="{FF2B5EF4-FFF2-40B4-BE49-F238E27FC236}">
                          <a16:creationId xmlns:a16="http://schemas.microsoft.com/office/drawing/2014/main" id="{9079BFA2-CD2F-4D5F-8551-7A278237CE7A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56243" y="3121613"/>
                      <a:ext cx="17835" cy="9634"/>
                      <a:chOff x="5956243" y="3121613"/>
                      <a:chExt cx="17835" cy="9634"/>
                    </a:xfrm>
                    <a:solidFill>
                      <a:srgbClr val="3F1900"/>
                    </a:solidFill>
                  </p:grpSpPr>
                  <p:sp>
                    <p:nvSpPr>
                      <p:cNvPr id="495" name="Freeform: Shape 494">
                        <a:extLst>
                          <a:ext uri="{FF2B5EF4-FFF2-40B4-BE49-F238E27FC236}">
                            <a16:creationId xmlns:a16="http://schemas.microsoft.com/office/drawing/2014/main" id="{EDE476A6-6ABD-4DFE-84A7-7EFA7642ABA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56720" y="3122089"/>
                        <a:ext cx="16597" cy="8587"/>
                      </a:xfrm>
                      <a:custGeom>
                        <a:avLst/>
                        <a:gdLst>
                          <a:gd name="connsiteX0" fmla="*/ 2691 w 16597"/>
                          <a:gd name="connsiteY0" fmla="*/ 8301 h 8587"/>
                          <a:gd name="connsiteX1" fmla="*/ 500 w 16597"/>
                          <a:gd name="connsiteY1" fmla="*/ 8587 h 8587"/>
                          <a:gd name="connsiteX2" fmla="*/ 310 w 16597"/>
                          <a:gd name="connsiteY2" fmla="*/ 8492 h 8587"/>
                          <a:gd name="connsiteX3" fmla="*/ 310 w 16597"/>
                          <a:gd name="connsiteY3" fmla="*/ 8492 h 8587"/>
                          <a:gd name="connsiteX4" fmla="*/ 119 w 16597"/>
                          <a:gd name="connsiteY4" fmla="*/ 5063 h 8587"/>
                          <a:gd name="connsiteX5" fmla="*/ 1072 w 16597"/>
                          <a:gd name="connsiteY5" fmla="*/ 1729 h 8587"/>
                          <a:gd name="connsiteX6" fmla="*/ 4310 w 16597"/>
                          <a:gd name="connsiteY6" fmla="*/ 110 h 8587"/>
                          <a:gd name="connsiteX7" fmla="*/ 7834 w 16597"/>
                          <a:gd name="connsiteY7" fmla="*/ 110 h 8587"/>
                          <a:gd name="connsiteX8" fmla="*/ 7834 w 16597"/>
                          <a:gd name="connsiteY8" fmla="*/ 110 h 8587"/>
                          <a:gd name="connsiteX9" fmla="*/ 8215 w 16597"/>
                          <a:gd name="connsiteY9" fmla="*/ 396 h 8587"/>
                          <a:gd name="connsiteX10" fmla="*/ 8977 w 16597"/>
                          <a:gd name="connsiteY10" fmla="*/ 2967 h 8587"/>
                          <a:gd name="connsiteX11" fmla="*/ 10882 w 16597"/>
                          <a:gd name="connsiteY11" fmla="*/ 4872 h 8587"/>
                          <a:gd name="connsiteX12" fmla="*/ 16597 w 16597"/>
                          <a:gd name="connsiteY12" fmla="*/ 6015 h 8587"/>
                          <a:gd name="connsiteX13" fmla="*/ 10597 w 16597"/>
                          <a:gd name="connsiteY13" fmla="*/ 5349 h 8587"/>
                          <a:gd name="connsiteX14" fmla="*/ 8311 w 16597"/>
                          <a:gd name="connsiteY14" fmla="*/ 3253 h 8587"/>
                          <a:gd name="connsiteX15" fmla="*/ 7453 w 16597"/>
                          <a:gd name="connsiteY15" fmla="*/ 396 h 8587"/>
                          <a:gd name="connsiteX16" fmla="*/ 7834 w 16597"/>
                          <a:gd name="connsiteY16" fmla="*/ 681 h 8587"/>
                          <a:gd name="connsiteX17" fmla="*/ 4405 w 16597"/>
                          <a:gd name="connsiteY17" fmla="*/ 681 h 8587"/>
                          <a:gd name="connsiteX18" fmla="*/ 1643 w 16597"/>
                          <a:gd name="connsiteY18" fmla="*/ 1920 h 8587"/>
                          <a:gd name="connsiteX19" fmla="*/ 595 w 16597"/>
                          <a:gd name="connsiteY19" fmla="*/ 4968 h 8587"/>
                          <a:gd name="connsiteX20" fmla="*/ 500 w 16597"/>
                          <a:gd name="connsiteY20" fmla="*/ 8206 h 8587"/>
                          <a:gd name="connsiteX21" fmla="*/ 310 w 16597"/>
                          <a:gd name="connsiteY21" fmla="*/ 8111 h 8587"/>
                          <a:gd name="connsiteX22" fmla="*/ 2691 w 16597"/>
                          <a:gd name="connsiteY22" fmla="*/ 8301 h 858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</a:cxnLst>
                        <a:rect l="l" t="t" r="r" b="b"/>
                        <a:pathLst>
                          <a:path w="16597" h="8587">
                            <a:moveTo>
                              <a:pt x="2691" y="8301"/>
                            </a:moveTo>
                            <a:cubicBezTo>
                              <a:pt x="1929" y="8301"/>
                              <a:pt x="1167" y="8492"/>
                              <a:pt x="500" y="8587"/>
                            </a:cubicBezTo>
                            <a:cubicBezTo>
                              <a:pt x="405" y="8587"/>
                              <a:pt x="405" y="8587"/>
                              <a:pt x="310" y="8492"/>
                            </a:cubicBezTo>
                            <a:lnTo>
                              <a:pt x="310" y="8492"/>
                            </a:lnTo>
                            <a:cubicBezTo>
                              <a:pt x="-167" y="7349"/>
                              <a:pt x="24" y="6206"/>
                              <a:pt x="119" y="5063"/>
                            </a:cubicBezTo>
                            <a:cubicBezTo>
                              <a:pt x="310" y="3920"/>
                              <a:pt x="405" y="2777"/>
                              <a:pt x="1072" y="1729"/>
                            </a:cubicBezTo>
                            <a:cubicBezTo>
                              <a:pt x="1834" y="586"/>
                              <a:pt x="3167" y="205"/>
                              <a:pt x="4310" y="110"/>
                            </a:cubicBezTo>
                            <a:cubicBezTo>
                              <a:pt x="5548" y="-81"/>
                              <a:pt x="6691" y="15"/>
                              <a:pt x="7834" y="110"/>
                            </a:cubicBezTo>
                            <a:lnTo>
                              <a:pt x="7834" y="110"/>
                            </a:lnTo>
                            <a:cubicBezTo>
                              <a:pt x="8025" y="110"/>
                              <a:pt x="8215" y="300"/>
                              <a:pt x="8215" y="396"/>
                            </a:cubicBezTo>
                            <a:cubicBezTo>
                              <a:pt x="8311" y="1253"/>
                              <a:pt x="8596" y="2205"/>
                              <a:pt x="8977" y="2967"/>
                            </a:cubicBezTo>
                            <a:cubicBezTo>
                              <a:pt x="9358" y="3729"/>
                              <a:pt x="10025" y="4396"/>
                              <a:pt x="10882" y="4872"/>
                            </a:cubicBezTo>
                            <a:cubicBezTo>
                              <a:pt x="12597" y="5634"/>
                              <a:pt x="14692" y="5634"/>
                              <a:pt x="16597" y="6015"/>
                            </a:cubicBezTo>
                            <a:cubicBezTo>
                              <a:pt x="14597" y="5920"/>
                              <a:pt x="12597" y="6111"/>
                              <a:pt x="10597" y="5349"/>
                            </a:cubicBezTo>
                            <a:cubicBezTo>
                              <a:pt x="9644" y="4968"/>
                              <a:pt x="8787" y="4206"/>
                              <a:pt x="8311" y="3253"/>
                            </a:cubicBezTo>
                            <a:cubicBezTo>
                              <a:pt x="7834" y="2396"/>
                              <a:pt x="7549" y="1443"/>
                              <a:pt x="7453" y="396"/>
                            </a:cubicBezTo>
                            <a:lnTo>
                              <a:pt x="7834" y="681"/>
                            </a:lnTo>
                            <a:cubicBezTo>
                              <a:pt x="6691" y="586"/>
                              <a:pt x="5548" y="586"/>
                              <a:pt x="4405" y="681"/>
                            </a:cubicBezTo>
                            <a:cubicBezTo>
                              <a:pt x="3262" y="777"/>
                              <a:pt x="2215" y="1062"/>
                              <a:pt x="1643" y="1920"/>
                            </a:cubicBezTo>
                            <a:cubicBezTo>
                              <a:pt x="1072" y="2777"/>
                              <a:pt x="881" y="3825"/>
                              <a:pt x="595" y="4968"/>
                            </a:cubicBezTo>
                            <a:cubicBezTo>
                              <a:pt x="405" y="6015"/>
                              <a:pt x="214" y="7158"/>
                              <a:pt x="500" y="8206"/>
                            </a:cubicBezTo>
                            <a:lnTo>
                              <a:pt x="310" y="8111"/>
                            </a:lnTo>
                            <a:cubicBezTo>
                              <a:pt x="1262" y="8206"/>
                              <a:pt x="2024" y="8206"/>
                              <a:pt x="2691" y="8301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496" name="Freeform: Shape 495">
                        <a:extLst>
                          <a:ext uri="{FF2B5EF4-FFF2-40B4-BE49-F238E27FC236}">
                            <a16:creationId xmlns:a16="http://schemas.microsoft.com/office/drawing/2014/main" id="{E82FD248-FB07-4EBB-91AD-4B2E4DFE18D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56243" y="3121613"/>
                        <a:ext cx="17835" cy="9634"/>
                      </a:xfrm>
                      <a:custGeom>
                        <a:avLst/>
                        <a:gdLst>
                          <a:gd name="connsiteX0" fmla="*/ 976 w 17835"/>
                          <a:gd name="connsiteY0" fmla="*/ 9635 h 9634"/>
                          <a:gd name="connsiteX1" fmla="*/ 310 w 17835"/>
                          <a:gd name="connsiteY1" fmla="*/ 9254 h 9634"/>
                          <a:gd name="connsiteX2" fmla="*/ 119 w 17835"/>
                          <a:gd name="connsiteY2" fmla="*/ 5634 h 9634"/>
                          <a:gd name="connsiteX3" fmla="*/ 214 w 17835"/>
                          <a:gd name="connsiteY3" fmla="*/ 5158 h 9634"/>
                          <a:gd name="connsiteX4" fmla="*/ 1167 w 17835"/>
                          <a:gd name="connsiteY4" fmla="*/ 2015 h 9634"/>
                          <a:gd name="connsiteX5" fmla="*/ 4882 w 17835"/>
                          <a:gd name="connsiteY5" fmla="*/ 110 h 9634"/>
                          <a:gd name="connsiteX6" fmla="*/ 8406 w 17835"/>
                          <a:gd name="connsiteY6" fmla="*/ 110 h 9634"/>
                          <a:gd name="connsiteX7" fmla="*/ 8596 w 17835"/>
                          <a:gd name="connsiteY7" fmla="*/ 110 h 9634"/>
                          <a:gd name="connsiteX8" fmla="*/ 9454 w 17835"/>
                          <a:gd name="connsiteY8" fmla="*/ 872 h 9634"/>
                          <a:gd name="connsiteX9" fmla="*/ 10120 w 17835"/>
                          <a:gd name="connsiteY9" fmla="*/ 3348 h 9634"/>
                          <a:gd name="connsiteX10" fmla="*/ 11740 w 17835"/>
                          <a:gd name="connsiteY10" fmla="*/ 4968 h 9634"/>
                          <a:gd name="connsiteX11" fmla="*/ 15359 w 17835"/>
                          <a:gd name="connsiteY11" fmla="*/ 5825 h 9634"/>
                          <a:gd name="connsiteX12" fmla="*/ 17359 w 17835"/>
                          <a:gd name="connsiteY12" fmla="*/ 6111 h 9634"/>
                          <a:gd name="connsiteX13" fmla="*/ 17836 w 17835"/>
                          <a:gd name="connsiteY13" fmla="*/ 6682 h 9634"/>
                          <a:gd name="connsiteX14" fmla="*/ 17264 w 17835"/>
                          <a:gd name="connsiteY14" fmla="*/ 7158 h 9634"/>
                          <a:gd name="connsiteX15" fmla="*/ 15740 w 17835"/>
                          <a:gd name="connsiteY15" fmla="*/ 7063 h 9634"/>
                          <a:gd name="connsiteX16" fmla="*/ 11168 w 17835"/>
                          <a:gd name="connsiteY16" fmla="*/ 6396 h 9634"/>
                          <a:gd name="connsiteX17" fmla="*/ 8596 w 17835"/>
                          <a:gd name="connsiteY17" fmla="*/ 4110 h 9634"/>
                          <a:gd name="connsiteX18" fmla="*/ 7834 w 17835"/>
                          <a:gd name="connsiteY18" fmla="*/ 1920 h 9634"/>
                          <a:gd name="connsiteX19" fmla="*/ 5263 w 17835"/>
                          <a:gd name="connsiteY19" fmla="*/ 1920 h 9634"/>
                          <a:gd name="connsiteX20" fmla="*/ 2881 w 17835"/>
                          <a:gd name="connsiteY20" fmla="*/ 2967 h 9634"/>
                          <a:gd name="connsiteX21" fmla="*/ 1929 w 17835"/>
                          <a:gd name="connsiteY21" fmla="*/ 5634 h 9634"/>
                          <a:gd name="connsiteX22" fmla="*/ 1929 w 17835"/>
                          <a:gd name="connsiteY22" fmla="*/ 5825 h 9634"/>
                          <a:gd name="connsiteX23" fmla="*/ 1548 w 17835"/>
                          <a:gd name="connsiteY23" fmla="*/ 8206 h 9634"/>
                          <a:gd name="connsiteX24" fmla="*/ 3262 w 17835"/>
                          <a:gd name="connsiteY24" fmla="*/ 8206 h 9634"/>
                          <a:gd name="connsiteX25" fmla="*/ 3739 w 17835"/>
                          <a:gd name="connsiteY25" fmla="*/ 8778 h 9634"/>
                          <a:gd name="connsiteX26" fmla="*/ 3167 w 17835"/>
                          <a:gd name="connsiteY26" fmla="*/ 9254 h 9634"/>
                          <a:gd name="connsiteX27" fmla="*/ 1072 w 17835"/>
                          <a:gd name="connsiteY27" fmla="*/ 9540 h 9634"/>
                          <a:gd name="connsiteX28" fmla="*/ 976 w 17835"/>
                          <a:gd name="connsiteY28" fmla="*/ 9635 h 963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</a:cxnLst>
                        <a:rect l="l" t="t" r="r" b="b"/>
                        <a:pathLst>
                          <a:path w="17835" h="9634">
                            <a:moveTo>
                              <a:pt x="976" y="9635"/>
                            </a:moveTo>
                            <a:cubicBezTo>
                              <a:pt x="691" y="9635"/>
                              <a:pt x="405" y="9444"/>
                              <a:pt x="310" y="9254"/>
                            </a:cubicBezTo>
                            <a:cubicBezTo>
                              <a:pt x="-167" y="8016"/>
                              <a:pt x="24" y="6777"/>
                              <a:pt x="119" y="5634"/>
                            </a:cubicBezTo>
                            <a:lnTo>
                              <a:pt x="214" y="5158"/>
                            </a:lnTo>
                            <a:cubicBezTo>
                              <a:pt x="405" y="4206"/>
                              <a:pt x="500" y="3063"/>
                              <a:pt x="1167" y="2015"/>
                            </a:cubicBezTo>
                            <a:cubicBezTo>
                              <a:pt x="1834" y="967"/>
                              <a:pt x="3072" y="300"/>
                              <a:pt x="4882" y="110"/>
                            </a:cubicBezTo>
                            <a:cubicBezTo>
                              <a:pt x="6120" y="-81"/>
                              <a:pt x="7263" y="15"/>
                              <a:pt x="8406" y="110"/>
                            </a:cubicBezTo>
                            <a:lnTo>
                              <a:pt x="8596" y="110"/>
                            </a:lnTo>
                            <a:cubicBezTo>
                              <a:pt x="9073" y="110"/>
                              <a:pt x="9454" y="491"/>
                              <a:pt x="9454" y="872"/>
                            </a:cubicBezTo>
                            <a:cubicBezTo>
                              <a:pt x="9549" y="1824"/>
                              <a:pt x="9835" y="2586"/>
                              <a:pt x="10120" y="3348"/>
                            </a:cubicBezTo>
                            <a:cubicBezTo>
                              <a:pt x="10501" y="4110"/>
                              <a:pt x="11073" y="4587"/>
                              <a:pt x="11740" y="4968"/>
                            </a:cubicBezTo>
                            <a:cubicBezTo>
                              <a:pt x="12787" y="5444"/>
                              <a:pt x="14026" y="5634"/>
                              <a:pt x="15359" y="5825"/>
                            </a:cubicBezTo>
                            <a:cubicBezTo>
                              <a:pt x="16026" y="5920"/>
                              <a:pt x="16693" y="6015"/>
                              <a:pt x="17359" y="6111"/>
                            </a:cubicBezTo>
                            <a:cubicBezTo>
                              <a:pt x="17645" y="6206"/>
                              <a:pt x="17836" y="6396"/>
                              <a:pt x="17836" y="6682"/>
                            </a:cubicBezTo>
                            <a:cubicBezTo>
                              <a:pt x="17836" y="6968"/>
                              <a:pt x="17550" y="7158"/>
                              <a:pt x="17264" y="7158"/>
                            </a:cubicBezTo>
                            <a:cubicBezTo>
                              <a:pt x="16788" y="7158"/>
                              <a:pt x="16216" y="7158"/>
                              <a:pt x="15740" y="7063"/>
                            </a:cubicBezTo>
                            <a:cubicBezTo>
                              <a:pt x="14216" y="7063"/>
                              <a:pt x="12692" y="6968"/>
                              <a:pt x="11168" y="6396"/>
                            </a:cubicBezTo>
                            <a:cubicBezTo>
                              <a:pt x="10025" y="5920"/>
                              <a:pt x="9073" y="5063"/>
                              <a:pt x="8596" y="4110"/>
                            </a:cubicBezTo>
                            <a:cubicBezTo>
                              <a:pt x="8215" y="3444"/>
                              <a:pt x="7930" y="2682"/>
                              <a:pt x="7834" y="1920"/>
                            </a:cubicBezTo>
                            <a:cubicBezTo>
                              <a:pt x="6977" y="1920"/>
                              <a:pt x="6120" y="1920"/>
                              <a:pt x="5263" y="1920"/>
                            </a:cubicBezTo>
                            <a:cubicBezTo>
                              <a:pt x="4024" y="2015"/>
                              <a:pt x="3262" y="2396"/>
                              <a:pt x="2881" y="2967"/>
                            </a:cubicBezTo>
                            <a:cubicBezTo>
                              <a:pt x="2405" y="3729"/>
                              <a:pt x="2119" y="4682"/>
                              <a:pt x="1929" y="5634"/>
                            </a:cubicBezTo>
                            <a:lnTo>
                              <a:pt x="1929" y="5825"/>
                            </a:lnTo>
                            <a:cubicBezTo>
                              <a:pt x="1643" y="6682"/>
                              <a:pt x="1453" y="7444"/>
                              <a:pt x="1548" y="8206"/>
                            </a:cubicBezTo>
                            <a:cubicBezTo>
                              <a:pt x="2215" y="8111"/>
                              <a:pt x="2786" y="8111"/>
                              <a:pt x="3262" y="8206"/>
                            </a:cubicBezTo>
                            <a:cubicBezTo>
                              <a:pt x="3548" y="8206"/>
                              <a:pt x="3739" y="8492"/>
                              <a:pt x="3739" y="8778"/>
                            </a:cubicBezTo>
                            <a:cubicBezTo>
                              <a:pt x="3739" y="9063"/>
                              <a:pt x="3453" y="9254"/>
                              <a:pt x="3167" y="9254"/>
                            </a:cubicBezTo>
                            <a:cubicBezTo>
                              <a:pt x="2500" y="9254"/>
                              <a:pt x="1834" y="9349"/>
                              <a:pt x="1072" y="9540"/>
                            </a:cubicBezTo>
                            <a:cubicBezTo>
                              <a:pt x="1072" y="9635"/>
                              <a:pt x="1072" y="9635"/>
                              <a:pt x="976" y="9635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</p:grpSp>
              <p:grpSp>
                <p:nvGrpSpPr>
                  <p:cNvPr id="468" name="Graphic 1">
                    <a:extLst>
                      <a:ext uri="{FF2B5EF4-FFF2-40B4-BE49-F238E27FC236}">
                        <a16:creationId xmlns:a16="http://schemas.microsoft.com/office/drawing/2014/main" id="{C69D7224-C308-4CDD-84ED-752F5BBA46B3}"/>
                      </a:ext>
                    </a:extLst>
                  </p:cNvPr>
                  <p:cNvGrpSpPr/>
                  <p:nvPr/>
                </p:nvGrpSpPr>
                <p:grpSpPr>
                  <a:xfrm>
                    <a:off x="5904070" y="3118389"/>
                    <a:ext cx="14799" cy="14954"/>
                    <a:chOff x="5904070" y="3118389"/>
                    <a:chExt cx="14799" cy="14954"/>
                  </a:xfrm>
                  <a:solidFill>
                    <a:srgbClr val="3F1900"/>
                  </a:solidFill>
                </p:grpSpPr>
                <p:grpSp>
                  <p:nvGrpSpPr>
                    <p:cNvPr id="479" name="Graphic 1">
                      <a:extLst>
                        <a:ext uri="{FF2B5EF4-FFF2-40B4-BE49-F238E27FC236}">
                          <a16:creationId xmlns:a16="http://schemas.microsoft.com/office/drawing/2014/main" id="{6D4234B0-6F4C-4D0F-BCE0-70055A426A3E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04070" y="3118389"/>
                      <a:ext cx="14799" cy="10858"/>
                      <a:chOff x="5904070" y="3118389"/>
                      <a:chExt cx="14799" cy="10858"/>
                    </a:xfrm>
                    <a:solidFill>
                      <a:srgbClr val="3F1900"/>
                    </a:solidFill>
                  </p:grpSpPr>
                  <p:sp>
                    <p:nvSpPr>
                      <p:cNvPr id="489" name="Freeform: Shape 488">
                        <a:extLst>
                          <a:ext uri="{FF2B5EF4-FFF2-40B4-BE49-F238E27FC236}">
                            <a16:creationId xmlns:a16="http://schemas.microsoft.com/office/drawing/2014/main" id="{7E3659EA-03FE-45B3-B24C-0B455B52B90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4642" y="3119089"/>
                        <a:ext cx="13715" cy="9682"/>
                      </a:xfrm>
                      <a:custGeom>
                        <a:avLst/>
                        <a:gdLst>
                          <a:gd name="connsiteX0" fmla="*/ 1715 w 13715"/>
                          <a:gd name="connsiteY0" fmla="*/ 9492 h 9682"/>
                          <a:gd name="connsiteX1" fmla="*/ 95 w 13715"/>
                          <a:gd name="connsiteY1" fmla="*/ 9683 h 9682"/>
                          <a:gd name="connsiteX2" fmla="*/ 0 w 13715"/>
                          <a:gd name="connsiteY2" fmla="*/ 9588 h 9682"/>
                          <a:gd name="connsiteX3" fmla="*/ 0 w 13715"/>
                          <a:gd name="connsiteY3" fmla="*/ 9588 h 9682"/>
                          <a:gd name="connsiteX4" fmla="*/ 0 w 13715"/>
                          <a:gd name="connsiteY4" fmla="*/ 9588 h 9682"/>
                          <a:gd name="connsiteX5" fmla="*/ 2286 w 13715"/>
                          <a:gd name="connsiteY5" fmla="*/ 6254 h 9682"/>
                          <a:gd name="connsiteX6" fmla="*/ 5429 w 13715"/>
                          <a:gd name="connsiteY6" fmla="*/ 3682 h 9682"/>
                          <a:gd name="connsiteX7" fmla="*/ 7239 w 13715"/>
                          <a:gd name="connsiteY7" fmla="*/ 2539 h 9682"/>
                          <a:gd name="connsiteX8" fmla="*/ 8096 w 13715"/>
                          <a:gd name="connsiteY8" fmla="*/ 2253 h 9682"/>
                          <a:gd name="connsiteX9" fmla="*/ 8287 w 13715"/>
                          <a:gd name="connsiteY9" fmla="*/ 1682 h 9682"/>
                          <a:gd name="connsiteX10" fmla="*/ 8573 w 13715"/>
                          <a:gd name="connsiteY10" fmla="*/ 634 h 9682"/>
                          <a:gd name="connsiteX11" fmla="*/ 9620 w 13715"/>
                          <a:gd name="connsiteY11" fmla="*/ 63 h 9682"/>
                          <a:gd name="connsiteX12" fmla="*/ 10763 w 13715"/>
                          <a:gd name="connsiteY12" fmla="*/ 158 h 9682"/>
                          <a:gd name="connsiteX13" fmla="*/ 11335 w 13715"/>
                          <a:gd name="connsiteY13" fmla="*/ 1110 h 9682"/>
                          <a:gd name="connsiteX14" fmla="*/ 11144 w 13715"/>
                          <a:gd name="connsiteY14" fmla="*/ 920 h 9682"/>
                          <a:gd name="connsiteX15" fmla="*/ 13526 w 13715"/>
                          <a:gd name="connsiteY15" fmla="*/ 1206 h 9682"/>
                          <a:gd name="connsiteX16" fmla="*/ 13526 w 13715"/>
                          <a:gd name="connsiteY16" fmla="*/ 1206 h 9682"/>
                          <a:gd name="connsiteX17" fmla="*/ 13716 w 13715"/>
                          <a:gd name="connsiteY17" fmla="*/ 1015 h 9682"/>
                          <a:gd name="connsiteX18" fmla="*/ 13621 w 13715"/>
                          <a:gd name="connsiteY18" fmla="*/ 1301 h 9682"/>
                          <a:gd name="connsiteX19" fmla="*/ 13621 w 13715"/>
                          <a:gd name="connsiteY19" fmla="*/ 1301 h 9682"/>
                          <a:gd name="connsiteX20" fmla="*/ 11240 w 13715"/>
                          <a:gd name="connsiteY20" fmla="*/ 1396 h 9682"/>
                          <a:gd name="connsiteX21" fmla="*/ 11049 w 13715"/>
                          <a:gd name="connsiteY21" fmla="*/ 1206 h 9682"/>
                          <a:gd name="connsiteX22" fmla="*/ 11049 w 13715"/>
                          <a:gd name="connsiteY22" fmla="*/ 1206 h 9682"/>
                          <a:gd name="connsiteX23" fmla="*/ 9811 w 13715"/>
                          <a:gd name="connsiteY23" fmla="*/ 634 h 9682"/>
                          <a:gd name="connsiteX24" fmla="*/ 9049 w 13715"/>
                          <a:gd name="connsiteY24" fmla="*/ 1777 h 9682"/>
                          <a:gd name="connsiteX25" fmla="*/ 8573 w 13715"/>
                          <a:gd name="connsiteY25" fmla="*/ 2920 h 9682"/>
                          <a:gd name="connsiteX26" fmla="*/ 7525 w 13715"/>
                          <a:gd name="connsiteY26" fmla="*/ 3396 h 9682"/>
                          <a:gd name="connsiteX27" fmla="*/ 6001 w 13715"/>
                          <a:gd name="connsiteY27" fmla="*/ 4444 h 9682"/>
                          <a:gd name="connsiteX28" fmla="*/ 2667 w 13715"/>
                          <a:gd name="connsiteY28" fmla="*/ 6635 h 9682"/>
                          <a:gd name="connsiteX29" fmla="*/ 191 w 13715"/>
                          <a:gd name="connsiteY29" fmla="*/ 9492 h 9682"/>
                          <a:gd name="connsiteX30" fmla="*/ 95 w 13715"/>
                          <a:gd name="connsiteY30" fmla="*/ 9302 h 9682"/>
                          <a:gd name="connsiteX31" fmla="*/ 1715 w 13715"/>
                          <a:gd name="connsiteY31" fmla="*/ 9492 h 968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</a:cxnLst>
                        <a:rect l="l" t="t" r="r" b="b"/>
                        <a:pathLst>
                          <a:path w="13715" h="9682">
                            <a:moveTo>
                              <a:pt x="1715" y="9492"/>
                            </a:moveTo>
                            <a:cubicBezTo>
                              <a:pt x="1143" y="9588"/>
                              <a:pt x="667" y="9588"/>
                              <a:pt x="95" y="9683"/>
                            </a:cubicBezTo>
                            <a:cubicBezTo>
                              <a:pt x="0" y="9683"/>
                              <a:pt x="0" y="9683"/>
                              <a:pt x="0" y="9588"/>
                            </a:cubicBezTo>
                            <a:lnTo>
                              <a:pt x="0" y="9588"/>
                            </a:lnTo>
                            <a:lnTo>
                              <a:pt x="0" y="9588"/>
                            </a:lnTo>
                            <a:cubicBezTo>
                              <a:pt x="286" y="8254"/>
                              <a:pt x="1333" y="7302"/>
                              <a:pt x="2286" y="6254"/>
                            </a:cubicBezTo>
                            <a:cubicBezTo>
                              <a:pt x="3239" y="5301"/>
                              <a:pt x="4382" y="4539"/>
                              <a:pt x="5429" y="3682"/>
                            </a:cubicBezTo>
                            <a:cubicBezTo>
                              <a:pt x="5905" y="3301"/>
                              <a:pt x="6477" y="2825"/>
                              <a:pt x="7239" y="2539"/>
                            </a:cubicBezTo>
                            <a:cubicBezTo>
                              <a:pt x="7620" y="2444"/>
                              <a:pt x="7906" y="2349"/>
                              <a:pt x="8096" y="2253"/>
                            </a:cubicBezTo>
                            <a:cubicBezTo>
                              <a:pt x="8192" y="2253"/>
                              <a:pt x="8287" y="1872"/>
                              <a:pt x="8287" y="1682"/>
                            </a:cubicBezTo>
                            <a:cubicBezTo>
                              <a:pt x="8287" y="1396"/>
                              <a:pt x="8287" y="1015"/>
                              <a:pt x="8573" y="634"/>
                            </a:cubicBezTo>
                            <a:cubicBezTo>
                              <a:pt x="8858" y="253"/>
                              <a:pt x="9334" y="158"/>
                              <a:pt x="9620" y="63"/>
                            </a:cubicBezTo>
                            <a:cubicBezTo>
                              <a:pt x="10001" y="-33"/>
                              <a:pt x="10382" y="-33"/>
                              <a:pt x="10763" y="158"/>
                            </a:cubicBezTo>
                            <a:cubicBezTo>
                              <a:pt x="11240" y="348"/>
                              <a:pt x="11335" y="825"/>
                              <a:pt x="11335" y="1110"/>
                            </a:cubicBezTo>
                            <a:lnTo>
                              <a:pt x="11144" y="920"/>
                            </a:lnTo>
                            <a:cubicBezTo>
                              <a:pt x="11906" y="1015"/>
                              <a:pt x="12764" y="920"/>
                              <a:pt x="13526" y="1206"/>
                            </a:cubicBezTo>
                            <a:lnTo>
                              <a:pt x="13526" y="1206"/>
                            </a:lnTo>
                            <a:lnTo>
                              <a:pt x="13716" y="1015"/>
                            </a:lnTo>
                            <a:lnTo>
                              <a:pt x="13621" y="1301"/>
                            </a:lnTo>
                            <a:cubicBezTo>
                              <a:pt x="13621" y="1301"/>
                              <a:pt x="13621" y="1301"/>
                              <a:pt x="13621" y="1301"/>
                            </a:cubicBezTo>
                            <a:cubicBezTo>
                              <a:pt x="12859" y="1206"/>
                              <a:pt x="12001" y="1301"/>
                              <a:pt x="11240" y="1396"/>
                            </a:cubicBezTo>
                            <a:cubicBezTo>
                              <a:pt x="11144" y="1396"/>
                              <a:pt x="11049" y="1301"/>
                              <a:pt x="11049" y="1206"/>
                            </a:cubicBezTo>
                            <a:lnTo>
                              <a:pt x="11049" y="1206"/>
                            </a:lnTo>
                            <a:cubicBezTo>
                              <a:pt x="10954" y="539"/>
                              <a:pt x="10477" y="444"/>
                              <a:pt x="9811" y="634"/>
                            </a:cubicBezTo>
                            <a:cubicBezTo>
                              <a:pt x="9144" y="825"/>
                              <a:pt x="9049" y="1015"/>
                              <a:pt x="9049" y="1777"/>
                            </a:cubicBezTo>
                            <a:cubicBezTo>
                              <a:pt x="9049" y="2158"/>
                              <a:pt x="9049" y="2539"/>
                              <a:pt x="8573" y="2920"/>
                            </a:cubicBezTo>
                            <a:cubicBezTo>
                              <a:pt x="8192" y="3206"/>
                              <a:pt x="7810" y="3301"/>
                              <a:pt x="7525" y="3396"/>
                            </a:cubicBezTo>
                            <a:cubicBezTo>
                              <a:pt x="6953" y="3587"/>
                              <a:pt x="6477" y="3968"/>
                              <a:pt x="6001" y="4444"/>
                            </a:cubicBezTo>
                            <a:cubicBezTo>
                              <a:pt x="4763" y="5111"/>
                              <a:pt x="3620" y="5778"/>
                              <a:pt x="2667" y="6635"/>
                            </a:cubicBezTo>
                            <a:cubicBezTo>
                              <a:pt x="1715" y="7492"/>
                              <a:pt x="667" y="8349"/>
                              <a:pt x="191" y="9492"/>
                            </a:cubicBezTo>
                            <a:lnTo>
                              <a:pt x="95" y="9302"/>
                            </a:lnTo>
                            <a:cubicBezTo>
                              <a:pt x="667" y="9397"/>
                              <a:pt x="1143" y="9397"/>
                              <a:pt x="1715" y="9492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490" name="Freeform: Shape 489">
                        <a:extLst>
                          <a:ext uri="{FF2B5EF4-FFF2-40B4-BE49-F238E27FC236}">
                            <a16:creationId xmlns:a16="http://schemas.microsoft.com/office/drawing/2014/main" id="{8A3619F2-71F1-48B5-8F6C-4AAB7E84AA3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4070" y="3118389"/>
                        <a:ext cx="14799" cy="10858"/>
                      </a:xfrm>
                      <a:custGeom>
                        <a:avLst/>
                        <a:gdLst>
                          <a:gd name="connsiteX0" fmla="*/ 667 w 14799"/>
                          <a:gd name="connsiteY0" fmla="*/ 10859 h 10858"/>
                          <a:gd name="connsiteX1" fmla="*/ 0 w 14799"/>
                          <a:gd name="connsiteY1" fmla="*/ 10287 h 10858"/>
                          <a:gd name="connsiteX2" fmla="*/ 0 w 14799"/>
                          <a:gd name="connsiteY2" fmla="*/ 10097 h 10858"/>
                          <a:gd name="connsiteX3" fmla="*/ 2000 w 14799"/>
                          <a:gd name="connsiteY3" fmla="*/ 6858 h 10858"/>
                          <a:gd name="connsiteX4" fmla="*/ 2381 w 14799"/>
                          <a:gd name="connsiteY4" fmla="*/ 6477 h 10858"/>
                          <a:gd name="connsiteX5" fmla="*/ 4572 w 14799"/>
                          <a:gd name="connsiteY5" fmla="*/ 4667 h 10858"/>
                          <a:gd name="connsiteX6" fmla="*/ 5524 w 14799"/>
                          <a:gd name="connsiteY6" fmla="*/ 3905 h 10858"/>
                          <a:gd name="connsiteX7" fmla="*/ 7430 w 14799"/>
                          <a:gd name="connsiteY7" fmla="*/ 2667 h 10858"/>
                          <a:gd name="connsiteX8" fmla="*/ 7715 w 14799"/>
                          <a:gd name="connsiteY8" fmla="*/ 2572 h 10858"/>
                          <a:gd name="connsiteX9" fmla="*/ 8191 w 14799"/>
                          <a:gd name="connsiteY9" fmla="*/ 2381 h 10858"/>
                          <a:gd name="connsiteX10" fmla="*/ 8191 w 14799"/>
                          <a:gd name="connsiteY10" fmla="*/ 2381 h 10858"/>
                          <a:gd name="connsiteX11" fmla="*/ 8191 w 14799"/>
                          <a:gd name="connsiteY11" fmla="*/ 2191 h 10858"/>
                          <a:gd name="connsiteX12" fmla="*/ 8191 w 14799"/>
                          <a:gd name="connsiteY12" fmla="*/ 2000 h 10858"/>
                          <a:gd name="connsiteX13" fmla="*/ 8572 w 14799"/>
                          <a:gd name="connsiteY13" fmla="*/ 857 h 10858"/>
                          <a:gd name="connsiteX14" fmla="*/ 10001 w 14799"/>
                          <a:gd name="connsiteY14" fmla="*/ 95 h 10858"/>
                          <a:gd name="connsiteX15" fmla="*/ 11525 w 14799"/>
                          <a:gd name="connsiteY15" fmla="*/ 190 h 10858"/>
                          <a:gd name="connsiteX16" fmla="*/ 12287 w 14799"/>
                          <a:gd name="connsiteY16" fmla="*/ 1048 h 10858"/>
                          <a:gd name="connsiteX17" fmla="*/ 12478 w 14799"/>
                          <a:gd name="connsiteY17" fmla="*/ 1048 h 10858"/>
                          <a:gd name="connsiteX18" fmla="*/ 13811 w 14799"/>
                          <a:gd name="connsiteY18" fmla="*/ 1238 h 10858"/>
                          <a:gd name="connsiteX19" fmla="*/ 14478 w 14799"/>
                          <a:gd name="connsiteY19" fmla="*/ 1143 h 10858"/>
                          <a:gd name="connsiteX20" fmla="*/ 14764 w 14799"/>
                          <a:gd name="connsiteY20" fmla="*/ 1810 h 10858"/>
                          <a:gd name="connsiteX21" fmla="*/ 14573 w 14799"/>
                          <a:gd name="connsiteY21" fmla="*/ 2000 h 10858"/>
                          <a:gd name="connsiteX22" fmla="*/ 14002 w 14799"/>
                          <a:gd name="connsiteY22" fmla="*/ 2381 h 10858"/>
                          <a:gd name="connsiteX23" fmla="*/ 12478 w 14799"/>
                          <a:gd name="connsiteY23" fmla="*/ 2381 h 10858"/>
                          <a:gd name="connsiteX24" fmla="*/ 11620 w 14799"/>
                          <a:gd name="connsiteY24" fmla="*/ 2477 h 10858"/>
                          <a:gd name="connsiteX25" fmla="*/ 10859 w 14799"/>
                          <a:gd name="connsiteY25" fmla="*/ 1905 h 10858"/>
                          <a:gd name="connsiteX26" fmla="*/ 10859 w 14799"/>
                          <a:gd name="connsiteY26" fmla="*/ 1715 h 10858"/>
                          <a:gd name="connsiteX27" fmla="*/ 10859 w 14799"/>
                          <a:gd name="connsiteY27" fmla="*/ 1715 h 10858"/>
                          <a:gd name="connsiteX28" fmla="*/ 10382 w 14799"/>
                          <a:gd name="connsiteY28" fmla="*/ 1810 h 10858"/>
                          <a:gd name="connsiteX29" fmla="*/ 10096 w 14799"/>
                          <a:gd name="connsiteY29" fmla="*/ 1905 h 10858"/>
                          <a:gd name="connsiteX30" fmla="*/ 10096 w 14799"/>
                          <a:gd name="connsiteY30" fmla="*/ 2381 h 10858"/>
                          <a:gd name="connsiteX31" fmla="*/ 10096 w 14799"/>
                          <a:gd name="connsiteY31" fmla="*/ 2572 h 10858"/>
                          <a:gd name="connsiteX32" fmla="*/ 9430 w 14799"/>
                          <a:gd name="connsiteY32" fmla="*/ 4000 h 10858"/>
                          <a:gd name="connsiteX33" fmla="*/ 8477 w 14799"/>
                          <a:gd name="connsiteY33" fmla="*/ 4477 h 10858"/>
                          <a:gd name="connsiteX34" fmla="*/ 8287 w 14799"/>
                          <a:gd name="connsiteY34" fmla="*/ 4572 h 10858"/>
                          <a:gd name="connsiteX35" fmla="*/ 6953 w 14799"/>
                          <a:gd name="connsiteY35" fmla="*/ 5429 h 10858"/>
                          <a:gd name="connsiteX36" fmla="*/ 5524 w 14799"/>
                          <a:gd name="connsiteY36" fmla="*/ 6477 h 10858"/>
                          <a:gd name="connsiteX37" fmla="*/ 3810 w 14799"/>
                          <a:gd name="connsiteY37" fmla="*/ 7811 h 10858"/>
                          <a:gd name="connsiteX38" fmla="*/ 2000 w 14799"/>
                          <a:gd name="connsiteY38" fmla="*/ 9620 h 10858"/>
                          <a:gd name="connsiteX39" fmla="*/ 2572 w 14799"/>
                          <a:gd name="connsiteY39" fmla="*/ 9620 h 10858"/>
                          <a:gd name="connsiteX40" fmla="*/ 3048 w 14799"/>
                          <a:gd name="connsiteY40" fmla="*/ 10097 h 10858"/>
                          <a:gd name="connsiteX41" fmla="*/ 2572 w 14799"/>
                          <a:gd name="connsiteY41" fmla="*/ 10668 h 10858"/>
                          <a:gd name="connsiteX42" fmla="*/ 667 w 14799"/>
                          <a:gd name="connsiteY42" fmla="*/ 10859 h 10858"/>
                          <a:gd name="connsiteX43" fmla="*/ 667 w 14799"/>
                          <a:gd name="connsiteY43" fmla="*/ 10859 h 1085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</a:cxnLst>
                        <a:rect l="l" t="t" r="r" b="b"/>
                        <a:pathLst>
                          <a:path w="14799" h="10858">
                            <a:moveTo>
                              <a:pt x="667" y="10859"/>
                            </a:moveTo>
                            <a:cubicBezTo>
                              <a:pt x="286" y="10859"/>
                              <a:pt x="0" y="10573"/>
                              <a:pt x="0" y="10287"/>
                            </a:cubicBezTo>
                            <a:cubicBezTo>
                              <a:pt x="0" y="10287"/>
                              <a:pt x="0" y="10192"/>
                              <a:pt x="0" y="10097"/>
                            </a:cubicBezTo>
                            <a:cubicBezTo>
                              <a:pt x="286" y="8668"/>
                              <a:pt x="1238" y="7715"/>
                              <a:pt x="2000" y="6858"/>
                            </a:cubicBezTo>
                            <a:lnTo>
                              <a:pt x="2381" y="6477"/>
                            </a:lnTo>
                            <a:cubicBezTo>
                              <a:pt x="3048" y="5810"/>
                              <a:pt x="3810" y="5239"/>
                              <a:pt x="4572" y="4667"/>
                            </a:cubicBezTo>
                            <a:cubicBezTo>
                              <a:pt x="4953" y="4382"/>
                              <a:pt x="5239" y="4191"/>
                              <a:pt x="5524" y="3905"/>
                            </a:cubicBezTo>
                            <a:cubicBezTo>
                              <a:pt x="6001" y="3524"/>
                              <a:pt x="6667" y="3048"/>
                              <a:pt x="7430" y="2667"/>
                            </a:cubicBezTo>
                            <a:lnTo>
                              <a:pt x="7715" y="2572"/>
                            </a:lnTo>
                            <a:cubicBezTo>
                              <a:pt x="7906" y="2477"/>
                              <a:pt x="8096" y="2477"/>
                              <a:pt x="8191" y="2381"/>
                            </a:cubicBezTo>
                            <a:lnTo>
                              <a:pt x="8191" y="2381"/>
                            </a:lnTo>
                            <a:cubicBezTo>
                              <a:pt x="8191" y="2381"/>
                              <a:pt x="8191" y="2286"/>
                              <a:pt x="8191" y="2191"/>
                            </a:cubicBezTo>
                            <a:cubicBezTo>
                              <a:pt x="8191" y="2096"/>
                              <a:pt x="8191" y="2000"/>
                              <a:pt x="8191" y="2000"/>
                            </a:cubicBezTo>
                            <a:cubicBezTo>
                              <a:pt x="8191" y="1715"/>
                              <a:pt x="8287" y="1333"/>
                              <a:pt x="8572" y="857"/>
                            </a:cubicBezTo>
                            <a:cubicBezTo>
                              <a:pt x="8954" y="286"/>
                              <a:pt x="9620" y="95"/>
                              <a:pt x="10001" y="95"/>
                            </a:cubicBezTo>
                            <a:cubicBezTo>
                              <a:pt x="10382" y="0"/>
                              <a:pt x="10954" y="-95"/>
                              <a:pt x="11525" y="190"/>
                            </a:cubicBezTo>
                            <a:cubicBezTo>
                              <a:pt x="11906" y="381"/>
                              <a:pt x="12192" y="667"/>
                              <a:pt x="12287" y="1048"/>
                            </a:cubicBezTo>
                            <a:cubicBezTo>
                              <a:pt x="12383" y="1048"/>
                              <a:pt x="12383" y="1048"/>
                              <a:pt x="12478" y="1048"/>
                            </a:cubicBezTo>
                            <a:cubicBezTo>
                              <a:pt x="12954" y="1048"/>
                              <a:pt x="13335" y="1143"/>
                              <a:pt x="13811" y="1238"/>
                            </a:cubicBezTo>
                            <a:cubicBezTo>
                              <a:pt x="14002" y="1048"/>
                              <a:pt x="14192" y="1048"/>
                              <a:pt x="14478" y="1143"/>
                            </a:cubicBezTo>
                            <a:cubicBezTo>
                              <a:pt x="14764" y="1238"/>
                              <a:pt x="14859" y="1524"/>
                              <a:pt x="14764" y="1810"/>
                            </a:cubicBezTo>
                            <a:lnTo>
                              <a:pt x="14573" y="2000"/>
                            </a:lnTo>
                            <a:cubicBezTo>
                              <a:pt x="14478" y="2191"/>
                              <a:pt x="14287" y="2381"/>
                              <a:pt x="14002" y="2381"/>
                            </a:cubicBezTo>
                            <a:cubicBezTo>
                              <a:pt x="13430" y="2286"/>
                              <a:pt x="12954" y="2381"/>
                              <a:pt x="12478" y="2381"/>
                            </a:cubicBezTo>
                            <a:cubicBezTo>
                              <a:pt x="12192" y="2381"/>
                              <a:pt x="11906" y="2381"/>
                              <a:pt x="11620" y="2477"/>
                            </a:cubicBezTo>
                            <a:cubicBezTo>
                              <a:pt x="11239" y="2477"/>
                              <a:pt x="10954" y="2191"/>
                              <a:pt x="10859" y="1905"/>
                            </a:cubicBezTo>
                            <a:cubicBezTo>
                              <a:pt x="10859" y="1715"/>
                              <a:pt x="10859" y="1715"/>
                              <a:pt x="10859" y="1715"/>
                            </a:cubicBezTo>
                            <a:lnTo>
                              <a:pt x="10859" y="1715"/>
                            </a:lnTo>
                            <a:cubicBezTo>
                              <a:pt x="10859" y="1715"/>
                              <a:pt x="10763" y="1619"/>
                              <a:pt x="10382" y="1810"/>
                            </a:cubicBezTo>
                            <a:cubicBezTo>
                              <a:pt x="10096" y="1905"/>
                              <a:pt x="10096" y="1905"/>
                              <a:pt x="10096" y="1905"/>
                            </a:cubicBezTo>
                            <a:cubicBezTo>
                              <a:pt x="10096" y="1905"/>
                              <a:pt x="10096" y="2096"/>
                              <a:pt x="10096" y="2381"/>
                            </a:cubicBezTo>
                            <a:cubicBezTo>
                              <a:pt x="10096" y="2381"/>
                              <a:pt x="10096" y="2477"/>
                              <a:pt x="10096" y="2572"/>
                            </a:cubicBezTo>
                            <a:cubicBezTo>
                              <a:pt x="10096" y="2953"/>
                              <a:pt x="10001" y="3429"/>
                              <a:pt x="9430" y="4000"/>
                            </a:cubicBezTo>
                            <a:cubicBezTo>
                              <a:pt x="9049" y="4286"/>
                              <a:pt x="8668" y="4382"/>
                              <a:pt x="8477" y="4477"/>
                            </a:cubicBezTo>
                            <a:lnTo>
                              <a:pt x="8287" y="4572"/>
                            </a:lnTo>
                            <a:cubicBezTo>
                              <a:pt x="7810" y="4763"/>
                              <a:pt x="7430" y="5143"/>
                              <a:pt x="6953" y="5429"/>
                            </a:cubicBezTo>
                            <a:cubicBezTo>
                              <a:pt x="6477" y="5810"/>
                              <a:pt x="6001" y="6191"/>
                              <a:pt x="5524" y="6477"/>
                            </a:cubicBezTo>
                            <a:cubicBezTo>
                              <a:pt x="4858" y="6953"/>
                              <a:pt x="4286" y="7334"/>
                              <a:pt x="3810" y="7811"/>
                            </a:cubicBezTo>
                            <a:cubicBezTo>
                              <a:pt x="3143" y="8382"/>
                              <a:pt x="2477" y="9049"/>
                              <a:pt x="2000" y="9620"/>
                            </a:cubicBezTo>
                            <a:cubicBezTo>
                              <a:pt x="2191" y="9620"/>
                              <a:pt x="2381" y="9620"/>
                              <a:pt x="2572" y="9620"/>
                            </a:cubicBezTo>
                            <a:cubicBezTo>
                              <a:pt x="2857" y="9620"/>
                              <a:pt x="3048" y="9906"/>
                              <a:pt x="3048" y="10097"/>
                            </a:cubicBezTo>
                            <a:cubicBezTo>
                              <a:pt x="3048" y="10382"/>
                              <a:pt x="2857" y="10573"/>
                              <a:pt x="2572" y="10668"/>
                            </a:cubicBezTo>
                            <a:cubicBezTo>
                              <a:pt x="1810" y="10763"/>
                              <a:pt x="1238" y="10859"/>
                              <a:pt x="667" y="10859"/>
                            </a:cubicBezTo>
                            <a:cubicBezTo>
                              <a:pt x="667" y="10859"/>
                              <a:pt x="667" y="10859"/>
                              <a:pt x="667" y="10859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480" name="Graphic 1">
                      <a:extLst>
                        <a:ext uri="{FF2B5EF4-FFF2-40B4-BE49-F238E27FC236}">
                          <a16:creationId xmlns:a16="http://schemas.microsoft.com/office/drawing/2014/main" id="{5CB4B021-4F7C-411B-B609-9ACF98E536E9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07499" y="3120580"/>
                      <a:ext cx="7524" cy="8572"/>
                      <a:chOff x="5907499" y="3120580"/>
                      <a:chExt cx="7524" cy="8572"/>
                    </a:xfrm>
                    <a:solidFill>
                      <a:srgbClr val="3F1900"/>
                    </a:solidFill>
                  </p:grpSpPr>
                  <p:sp>
                    <p:nvSpPr>
                      <p:cNvPr id="487" name="Freeform: Shape 486">
                        <a:extLst>
                          <a:ext uri="{FF2B5EF4-FFF2-40B4-BE49-F238E27FC236}">
                            <a16:creationId xmlns:a16="http://schemas.microsoft.com/office/drawing/2014/main" id="{5943C036-75EB-4C6D-A978-E9F536A8F9A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8071" y="3121151"/>
                        <a:ext cx="6421" cy="7448"/>
                      </a:xfrm>
                      <a:custGeom>
                        <a:avLst/>
                        <a:gdLst>
                          <a:gd name="connsiteX0" fmla="*/ 5810 w 6421"/>
                          <a:gd name="connsiteY0" fmla="*/ 0 h 7448"/>
                          <a:gd name="connsiteX1" fmla="*/ 6286 w 6421"/>
                          <a:gd name="connsiteY1" fmla="*/ 1238 h 7448"/>
                          <a:gd name="connsiteX2" fmla="*/ 6382 w 6421"/>
                          <a:gd name="connsiteY2" fmla="*/ 2000 h 7448"/>
                          <a:gd name="connsiteX3" fmla="*/ 6191 w 6421"/>
                          <a:gd name="connsiteY3" fmla="*/ 2667 h 7448"/>
                          <a:gd name="connsiteX4" fmla="*/ 4763 w 6421"/>
                          <a:gd name="connsiteY4" fmla="*/ 4953 h 7448"/>
                          <a:gd name="connsiteX5" fmla="*/ 2762 w 6421"/>
                          <a:gd name="connsiteY5" fmla="*/ 6858 h 7448"/>
                          <a:gd name="connsiteX6" fmla="*/ 0 w 6421"/>
                          <a:gd name="connsiteY6" fmla="*/ 7334 h 7448"/>
                          <a:gd name="connsiteX7" fmla="*/ 2381 w 6421"/>
                          <a:gd name="connsiteY7" fmla="*/ 6382 h 7448"/>
                          <a:gd name="connsiteX8" fmla="*/ 4096 w 6421"/>
                          <a:gd name="connsiteY8" fmla="*/ 4477 h 7448"/>
                          <a:gd name="connsiteX9" fmla="*/ 5715 w 6421"/>
                          <a:gd name="connsiteY9" fmla="*/ 2381 h 7448"/>
                          <a:gd name="connsiteX10" fmla="*/ 6001 w 6421"/>
                          <a:gd name="connsiteY10" fmla="*/ 1334 h 7448"/>
                          <a:gd name="connsiteX11" fmla="*/ 5810 w 6421"/>
                          <a:gd name="connsiteY11" fmla="*/ 0 h 744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</a:cxnLst>
                        <a:rect l="l" t="t" r="r" b="b"/>
                        <a:pathLst>
                          <a:path w="6421" h="7448">
                            <a:moveTo>
                              <a:pt x="5810" y="0"/>
                            </a:moveTo>
                            <a:cubicBezTo>
                              <a:pt x="5905" y="476"/>
                              <a:pt x="6096" y="762"/>
                              <a:pt x="6286" y="1238"/>
                            </a:cubicBezTo>
                            <a:cubicBezTo>
                              <a:pt x="6382" y="1429"/>
                              <a:pt x="6477" y="1715"/>
                              <a:pt x="6382" y="2000"/>
                            </a:cubicBezTo>
                            <a:cubicBezTo>
                              <a:pt x="6382" y="2286"/>
                              <a:pt x="6286" y="2477"/>
                              <a:pt x="6191" y="2667"/>
                            </a:cubicBezTo>
                            <a:cubicBezTo>
                              <a:pt x="5810" y="3524"/>
                              <a:pt x="5239" y="4191"/>
                              <a:pt x="4763" y="4953"/>
                            </a:cubicBezTo>
                            <a:cubicBezTo>
                              <a:pt x="4191" y="5715"/>
                              <a:pt x="3620" y="6382"/>
                              <a:pt x="2762" y="6858"/>
                            </a:cubicBezTo>
                            <a:cubicBezTo>
                              <a:pt x="1905" y="7334"/>
                              <a:pt x="953" y="7620"/>
                              <a:pt x="0" y="7334"/>
                            </a:cubicBezTo>
                            <a:cubicBezTo>
                              <a:pt x="953" y="7239"/>
                              <a:pt x="1715" y="6858"/>
                              <a:pt x="2381" y="6382"/>
                            </a:cubicBezTo>
                            <a:cubicBezTo>
                              <a:pt x="3048" y="5810"/>
                              <a:pt x="3620" y="5144"/>
                              <a:pt x="4096" y="4477"/>
                            </a:cubicBezTo>
                            <a:cubicBezTo>
                              <a:pt x="4572" y="3715"/>
                              <a:pt x="5239" y="3048"/>
                              <a:pt x="5715" y="2381"/>
                            </a:cubicBezTo>
                            <a:cubicBezTo>
                              <a:pt x="5905" y="2000"/>
                              <a:pt x="6096" y="1715"/>
                              <a:pt x="6001" y="1334"/>
                            </a:cubicBezTo>
                            <a:cubicBezTo>
                              <a:pt x="5810" y="857"/>
                              <a:pt x="5715" y="381"/>
                              <a:pt x="5810" y="0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488" name="Freeform: Shape 487">
                        <a:extLst>
                          <a:ext uri="{FF2B5EF4-FFF2-40B4-BE49-F238E27FC236}">
                            <a16:creationId xmlns:a16="http://schemas.microsoft.com/office/drawing/2014/main" id="{99E4602B-7288-4BC2-8137-77FEE33F0FB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7499" y="3120580"/>
                        <a:ext cx="7524" cy="8572"/>
                      </a:xfrm>
                      <a:custGeom>
                        <a:avLst/>
                        <a:gdLst>
                          <a:gd name="connsiteX0" fmla="*/ 1334 w 7524"/>
                          <a:gd name="connsiteY0" fmla="*/ 8573 h 8572"/>
                          <a:gd name="connsiteX1" fmla="*/ 381 w 7524"/>
                          <a:gd name="connsiteY1" fmla="*/ 8477 h 8572"/>
                          <a:gd name="connsiteX2" fmla="*/ 0 w 7524"/>
                          <a:gd name="connsiteY2" fmla="*/ 7906 h 8572"/>
                          <a:gd name="connsiteX3" fmla="*/ 476 w 7524"/>
                          <a:gd name="connsiteY3" fmla="*/ 7430 h 8572"/>
                          <a:gd name="connsiteX4" fmla="*/ 2572 w 7524"/>
                          <a:gd name="connsiteY4" fmla="*/ 6572 h 8572"/>
                          <a:gd name="connsiteX5" fmla="*/ 4191 w 7524"/>
                          <a:gd name="connsiteY5" fmla="*/ 4762 h 8572"/>
                          <a:gd name="connsiteX6" fmla="*/ 4953 w 7524"/>
                          <a:gd name="connsiteY6" fmla="*/ 3620 h 8572"/>
                          <a:gd name="connsiteX7" fmla="*/ 5715 w 7524"/>
                          <a:gd name="connsiteY7" fmla="*/ 2572 h 8572"/>
                          <a:gd name="connsiteX8" fmla="*/ 5906 w 7524"/>
                          <a:gd name="connsiteY8" fmla="*/ 1905 h 8572"/>
                          <a:gd name="connsiteX9" fmla="*/ 5810 w 7524"/>
                          <a:gd name="connsiteY9" fmla="*/ 1524 h 8572"/>
                          <a:gd name="connsiteX10" fmla="*/ 5715 w 7524"/>
                          <a:gd name="connsiteY10" fmla="*/ 381 h 8572"/>
                          <a:gd name="connsiteX11" fmla="*/ 6286 w 7524"/>
                          <a:gd name="connsiteY11" fmla="*/ 0 h 8572"/>
                          <a:gd name="connsiteX12" fmla="*/ 6286 w 7524"/>
                          <a:gd name="connsiteY12" fmla="*/ 0 h 8572"/>
                          <a:gd name="connsiteX13" fmla="*/ 6858 w 7524"/>
                          <a:gd name="connsiteY13" fmla="*/ 381 h 8572"/>
                          <a:gd name="connsiteX14" fmla="*/ 7144 w 7524"/>
                          <a:gd name="connsiteY14" fmla="*/ 1143 h 8572"/>
                          <a:gd name="connsiteX15" fmla="*/ 7334 w 7524"/>
                          <a:gd name="connsiteY15" fmla="*/ 1429 h 8572"/>
                          <a:gd name="connsiteX16" fmla="*/ 7525 w 7524"/>
                          <a:gd name="connsiteY16" fmla="*/ 2477 h 8572"/>
                          <a:gd name="connsiteX17" fmla="*/ 7239 w 7524"/>
                          <a:gd name="connsiteY17" fmla="*/ 3334 h 8572"/>
                          <a:gd name="connsiteX18" fmla="*/ 6191 w 7524"/>
                          <a:gd name="connsiteY18" fmla="*/ 4953 h 8572"/>
                          <a:gd name="connsiteX19" fmla="*/ 5715 w 7524"/>
                          <a:gd name="connsiteY19" fmla="*/ 5620 h 8572"/>
                          <a:gd name="connsiteX20" fmla="*/ 3524 w 7524"/>
                          <a:gd name="connsiteY20" fmla="*/ 7715 h 8572"/>
                          <a:gd name="connsiteX21" fmla="*/ 1334 w 7524"/>
                          <a:gd name="connsiteY21" fmla="*/ 8573 h 857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</a:cxnLst>
                        <a:rect l="l" t="t" r="r" b="b"/>
                        <a:pathLst>
                          <a:path w="7524" h="8572">
                            <a:moveTo>
                              <a:pt x="1334" y="8573"/>
                            </a:moveTo>
                            <a:cubicBezTo>
                              <a:pt x="1048" y="8573"/>
                              <a:pt x="667" y="8573"/>
                              <a:pt x="381" y="8477"/>
                            </a:cubicBezTo>
                            <a:cubicBezTo>
                              <a:pt x="95" y="8382"/>
                              <a:pt x="0" y="8192"/>
                              <a:pt x="0" y="7906"/>
                            </a:cubicBezTo>
                            <a:cubicBezTo>
                              <a:pt x="0" y="7620"/>
                              <a:pt x="286" y="7430"/>
                              <a:pt x="476" y="7430"/>
                            </a:cubicBezTo>
                            <a:cubicBezTo>
                              <a:pt x="1238" y="7334"/>
                              <a:pt x="1905" y="7048"/>
                              <a:pt x="2572" y="6572"/>
                            </a:cubicBezTo>
                            <a:cubicBezTo>
                              <a:pt x="3143" y="6096"/>
                              <a:pt x="3620" y="5525"/>
                              <a:pt x="4191" y="4762"/>
                            </a:cubicBezTo>
                            <a:cubicBezTo>
                              <a:pt x="4381" y="4381"/>
                              <a:pt x="4667" y="4000"/>
                              <a:pt x="4953" y="3620"/>
                            </a:cubicBezTo>
                            <a:cubicBezTo>
                              <a:pt x="5239" y="3239"/>
                              <a:pt x="5525" y="2953"/>
                              <a:pt x="5715" y="2572"/>
                            </a:cubicBezTo>
                            <a:cubicBezTo>
                              <a:pt x="5906" y="2191"/>
                              <a:pt x="6001" y="2096"/>
                              <a:pt x="5906" y="1905"/>
                            </a:cubicBezTo>
                            <a:cubicBezTo>
                              <a:pt x="5906" y="1714"/>
                              <a:pt x="5906" y="1619"/>
                              <a:pt x="5810" y="1524"/>
                            </a:cubicBezTo>
                            <a:cubicBezTo>
                              <a:pt x="5715" y="1143"/>
                              <a:pt x="5620" y="762"/>
                              <a:pt x="5715" y="381"/>
                            </a:cubicBezTo>
                            <a:cubicBezTo>
                              <a:pt x="5810" y="95"/>
                              <a:pt x="6001" y="0"/>
                              <a:pt x="6286" y="0"/>
                            </a:cubicBezTo>
                            <a:lnTo>
                              <a:pt x="6286" y="0"/>
                            </a:lnTo>
                            <a:cubicBezTo>
                              <a:pt x="6572" y="0"/>
                              <a:pt x="6763" y="190"/>
                              <a:pt x="6858" y="381"/>
                            </a:cubicBezTo>
                            <a:cubicBezTo>
                              <a:pt x="6953" y="667"/>
                              <a:pt x="7049" y="857"/>
                              <a:pt x="7144" y="1143"/>
                            </a:cubicBezTo>
                            <a:lnTo>
                              <a:pt x="7334" y="1429"/>
                            </a:lnTo>
                            <a:cubicBezTo>
                              <a:pt x="7525" y="1810"/>
                              <a:pt x="7525" y="2191"/>
                              <a:pt x="7525" y="2477"/>
                            </a:cubicBezTo>
                            <a:cubicBezTo>
                              <a:pt x="7430" y="2762"/>
                              <a:pt x="7334" y="3048"/>
                              <a:pt x="7239" y="3334"/>
                            </a:cubicBezTo>
                            <a:cubicBezTo>
                              <a:pt x="6953" y="4000"/>
                              <a:pt x="6572" y="4477"/>
                              <a:pt x="6191" y="4953"/>
                            </a:cubicBezTo>
                            <a:cubicBezTo>
                              <a:pt x="6001" y="5144"/>
                              <a:pt x="5906" y="5429"/>
                              <a:pt x="5715" y="5620"/>
                            </a:cubicBezTo>
                            <a:cubicBezTo>
                              <a:pt x="5239" y="6286"/>
                              <a:pt x="4572" y="7144"/>
                              <a:pt x="3524" y="7715"/>
                            </a:cubicBezTo>
                            <a:cubicBezTo>
                              <a:pt x="2857" y="8287"/>
                              <a:pt x="2096" y="8573"/>
                              <a:pt x="1334" y="8573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481" name="Graphic 1">
                      <a:extLst>
                        <a:ext uri="{FF2B5EF4-FFF2-40B4-BE49-F238E27FC236}">
                          <a16:creationId xmlns:a16="http://schemas.microsoft.com/office/drawing/2014/main" id="{EBE9440A-585E-46A3-BE9D-E7A1C70D6785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06452" y="3128581"/>
                      <a:ext cx="6798" cy="4762"/>
                      <a:chOff x="5906452" y="3128581"/>
                      <a:chExt cx="6798" cy="4762"/>
                    </a:xfrm>
                    <a:solidFill>
                      <a:srgbClr val="3F1900"/>
                    </a:solidFill>
                  </p:grpSpPr>
                  <p:sp>
                    <p:nvSpPr>
                      <p:cNvPr id="485" name="Freeform: Shape 484">
                        <a:extLst>
                          <a:ext uri="{FF2B5EF4-FFF2-40B4-BE49-F238E27FC236}">
                            <a16:creationId xmlns:a16="http://schemas.microsoft.com/office/drawing/2014/main" id="{7D4921E3-893B-4FA5-9BBB-6D5C019252E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7023" y="3129057"/>
                        <a:ext cx="5810" cy="3754"/>
                      </a:xfrm>
                      <a:custGeom>
                        <a:avLst/>
                        <a:gdLst>
                          <a:gd name="connsiteX0" fmla="*/ 762 w 5810"/>
                          <a:gd name="connsiteY0" fmla="*/ 0 h 3754"/>
                          <a:gd name="connsiteX1" fmla="*/ 857 w 5810"/>
                          <a:gd name="connsiteY1" fmla="*/ 1715 h 3754"/>
                          <a:gd name="connsiteX2" fmla="*/ 762 w 5810"/>
                          <a:gd name="connsiteY2" fmla="*/ 3334 h 3754"/>
                          <a:gd name="connsiteX3" fmla="*/ 381 w 5810"/>
                          <a:gd name="connsiteY3" fmla="*/ 2953 h 3754"/>
                          <a:gd name="connsiteX4" fmla="*/ 5810 w 5810"/>
                          <a:gd name="connsiteY4" fmla="*/ 2762 h 3754"/>
                          <a:gd name="connsiteX5" fmla="*/ 3143 w 5810"/>
                          <a:gd name="connsiteY5" fmla="*/ 3620 h 3754"/>
                          <a:gd name="connsiteX6" fmla="*/ 381 w 5810"/>
                          <a:gd name="connsiteY6" fmla="*/ 3715 h 3754"/>
                          <a:gd name="connsiteX7" fmla="*/ 381 w 5810"/>
                          <a:gd name="connsiteY7" fmla="*/ 3715 h 3754"/>
                          <a:gd name="connsiteX8" fmla="*/ 0 w 5810"/>
                          <a:gd name="connsiteY8" fmla="*/ 3334 h 3754"/>
                          <a:gd name="connsiteX9" fmla="*/ 762 w 5810"/>
                          <a:gd name="connsiteY9" fmla="*/ 0 h 375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5810" h="3754">
                            <a:moveTo>
                              <a:pt x="762" y="0"/>
                            </a:moveTo>
                            <a:cubicBezTo>
                              <a:pt x="953" y="571"/>
                              <a:pt x="953" y="1143"/>
                              <a:pt x="857" y="1715"/>
                            </a:cubicBezTo>
                            <a:cubicBezTo>
                              <a:pt x="857" y="2286"/>
                              <a:pt x="762" y="2857"/>
                              <a:pt x="762" y="3334"/>
                            </a:cubicBezTo>
                            <a:lnTo>
                              <a:pt x="381" y="2953"/>
                            </a:lnTo>
                            <a:cubicBezTo>
                              <a:pt x="2191" y="2953"/>
                              <a:pt x="3905" y="2953"/>
                              <a:pt x="5810" y="2762"/>
                            </a:cubicBezTo>
                            <a:cubicBezTo>
                              <a:pt x="4953" y="3238"/>
                              <a:pt x="4096" y="3429"/>
                              <a:pt x="3143" y="3620"/>
                            </a:cubicBezTo>
                            <a:cubicBezTo>
                              <a:pt x="2286" y="3715"/>
                              <a:pt x="1333" y="3810"/>
                              <a:pt x="381" y="3715"/>
                            </a:cubicBezTo>
                            <a:lnTo>
                              <a:pt x="381" y="3715"/>
                            </a:lnTo>
                            <a:cubicBezTo>
                              <a:pt x="191" y="3715"/>
                              <a:pt x="0" y="3524"/>
                              <a:pt x="0" y="3334"/>
                            </a:cubicBezTo>
                            <a:cubicBezTo>
                              <a:pt x="0" y="2096"/>
                              <a:pt x="571" y="1143"/>
                              <a:pt x="762" y="0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486" name="Freeform: Shape 485">
                        <a:extLst>
                          <a:ext uri="{FF2B5EF4-FFF2-40B4-BE49-F238E27FC236}">
                            <a16:creationId xmlns:a16="http://schemas.microsoft.com/office/drawing/2014/main" id="{89B4E6EF-CCFA-4419-8CFA-2377E3868F3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6452" y="3128581"/>
                        <a:ext cx="6798" cy="4762"/>
                      </a:xfrm>
                      <a:custGeom>
                        <a:avLst/>
                        <a:gdLst>
                          <a:gd name="connsiteX0" fmla="*/ 1905 w 6798"/>
                          <a:gd name="connsiteY0" fmla="*/ 4763 h 4762"/>
                          <a:gd name="connsiteX1" fmla="*/ 857 w 6798"/>
                          <a:gd name="connsiteY1" fmla="*/ 4763 h 4762"/>
                          <a:gd name="connsiteX2" fmla="*/ 0 w 6798"/>
                          <a:gd name="connsiteY2" fmla="*/ 3905 h 4762"/>
                          <a:gd name="connsiteX3" fmla="*/ 381 w 6798"/>
                          <a:gd name="connsiteY3" fmla="*/ 1810 h 4762"/>
                          <a:gd name="connsiteX4" fmla="*/ 667 w 6798"/>
                          <a:gd name="connsiteY4" fmla="*/ 476 h 4762"/>
                          <a:gd name="connsiteX5" fmla="*/ 1143 w 6798"/>
                          <a:gd name="connsiteY5" fmla="*/ 0 h 4762"/>
                          <a:gd name="connsiteX6" fmla="*/ 1715 w 6798"/>
                          <a:gd name="connsiteY6" fmla="*/ 381 h 4762"/>
                          <a:gd name="connsiteX7" fmla="*/ 1810 w 6798"/>
                          <a:gd name="connsiteY7" fmla="*/ 2381 h 4762"/>
                          <a:gd name="connsiteX8" fmla="*/ 1810 w 6798"/>
                          <a:gd name="connsiteY8" fmla="*/ 2667 h 4762"/>
                          <a:gd name="connsiteX9" fmla="*/ 1810 w 6798"/>
                          <a:gd name="connsiteY9" fmla="*/ 3048 h 4762"/>
                          <a:gd name="connsiteX10" fmla="*/ 1810 w 6798"/>
                          <a:gd name="connsiteY10" fmla="*/ 3048 h 4762"/>
                          <a:gd name="connsiteX11" fmla="*/ 6191 w 6798"/>
                          <a:gd name="connsiteY11" fmla="*/ 2857 h 4762"/>
                          <a:gd name="connsiteX12" fmla="*/ 6763 w 6798"/>
                          <a:gd name="connsiteY12" fmla="*/ 3238 h 4762"/>
                          <a:gd name="connsiteX13" fmla="*/ 6477 w 6798"/>
                          <a:gd name="connsiteY13" fmla="*/ 3810 h 4762"/>
                          <a:gd name="connsiteX14" fmla="*/ 3619 w 6798"/>
                          <a:gd name="connsiteY14" fmla="*/ 4667 h 4762"/>
                          <a:gd name="connsiteX15" fmla="*/ 1905 w 6798"/>
                          <a:gd name="connsiteY15" fmla="*/ 4763 h 476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6798" h="4762">
                            <a:moveTo>
                              <a:pt x="1905" y="4763"/>
                            </a:moveTo>
                            <a:cubicBezTo>
                              <a:pt x="1524" y="4763"/>
                              <a:pt x="1238" y="4763"/>
                              <a:pt x="857" y="4763"/>
                            </a:cubicBezTo>
                            <a:cubicBezTo>
                              <a:pt x="381" y="4763"/>
                              <a:pt x="0" y="4382"/>
                              <a:pt x="0" y="3905"/>
                            </a:cubicBezTo>
                            <a:cubicBezTo>
                              <a:pt x="0" y="3143"/>
                              <a:pt x="191" y="2381"/>
                              <a:pt x="381" y="1810"/>
                            </a:cubicBezTo>
                            <a:cubicBezTo>
                              <a:pt x="571" y="1333"/>
                              <a:pt x="667" y="952"/>
                              <a:pt x="667" y="476"/>
                            </a:cubicBezTo>
                            <a:cubicBezTo>
                              <a:pt x="667" y="190"/>
                              <a:pt x="857" y="0"/>
                              <a:pt x="1143" y="0"/>
                            </a:cubicBezTo>
                            <a:cubicBezTo>
                              <a:pt x="1429" y="0"/>
                              <a:pt x="1619" y="95"/>
                              <a:pt x="1715" y="381"/>
                            </a:cubicBezTo>
                            <a:cubicBezTo>
                              <a:pt x="1905" y="1048"/>
                              <a:pt x="1905" y="1810"/>
                              <a:pt x="1810" y="2381"/>
                            </a:cubicBezTo>
                            <a:lnTo>
                              <a:pt x="1810" y="2667"/>
                            </a:lnTo>
                            <a:cubicBezTo>
                              <a:pt x="1810" y="2762"/>
                              <a:pt x="1810" y="2953"/>
                              <a:pt x="1810" y="3048"/>
                            </a:cubicBezTo>
                            <a:cubicBezTo>
                              <a:pt x="1810" y="3048"/>
                              <a:pt x="1810" y="3048"/>
                              <a:pt x="1810" y="3048"/>
                            </a:cubicBezTo>
                            <a:cubicBezTo>
                              <a:pt x="3429" y="3048"/>
                              <a:pt x="4858" y="2953"/>
                              <a:pt x="6191" y="2857"/>
                            </a:cubicBezTo>
                            <a:cubicBezTo>
                              <a:pt x="6382" y="2857"/>
                              <a:pt x="6667" y="2953"/>
                              <a:pt x="6763" y="3238"/>
                            </a:cubicBezTo>
                            <a:cubicBezTo>
                              <a:pt x="6858" y="3429"/>
                              <a:pt x="6763" y="3715"/>
                              <a:pt x="6477" y="3810"/>
                            </a:cubicBezTo>
                            <a:cubicBezTo>
                              <a:pt x="5524" y="4286"/>
                              <a:pt x="4477" y="4572"/>
                              <a:pt x="3619" y="4667"/>
                            </a:cubicBezTo>
                            <a:cubicBezTo>
                              <a:pt x="3239" y="4667"/>
                              <a:pt x="2572" y="4763"/>
                              <a:pt x="1905" y="4763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482" name="Graphic 1">
                      <a:extLst>
                        <a:ext uri="{FF2B5EF4-FFF2-40B4-BE49-F238E27FC236}">
                          <a16:creationId xmlns:a16="http://schemas.microsoft.com/office/drawing/2014/main" id="{9251D8BF-BE7B-453E-981B-EF8D3BEB257B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08642" y="3127914"/>
                      <a:ext cx="9905" cy="4571"/>
                      <a:chOff x="5908642" y="3127914"/>
                      <a:chExt cx="9905" cy="4571"/>
                    </a:xfrm>
                    <a:solidFill>
                      <a:srgbClr val="3F1900"/>
                    </a:solidFill>
                  </p:grpSpPr>
                  <p:sp>
                    <p:nvSpPr>
                      <p:cNvPr id="483" name="Freeform: Shape 482">
                        <a:extLst>
                          <a:ext uri="{FF2B5EF4-FFF2-40B4-BE49-F238E27FC236}">
                            <a16:creationId xmlns:a16="http://schemas.microsoft.com/office/drawing/2014/main" id="{F871FC86-758B-4509-89FF-BADECE217ED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9118" y="3128581"/>
                        <a:ext cx="8572" cy="3333"/>
                      </a:xfrm>
                      <a:custGeom>
                        <a:avLst/>
                        <a:gdLst>
                          <a:gd name="connsiteX0" fmla="*/ 191 w 8572"/>
                          <a:gd name="connsiteY0" fmla="*/ 0 h 3333"/>
                          <a:gd name="connsiteX1" fmla="*/ 476 w 8572"/>
                          <a:gd name="connsiteY1" fmla="*/ 1524 h 3333"/>
                          <a:gd name="connsiteX2" fmla="*/ 667 w 8572"/>
                          <a:gd name="connsiteY2" fmla="*/ 2191 h 3333"/>
                          <a:gd name="connsiteX3" fmla="*/ 1048 w 8572"/>
                          <a:gd name="connsiteY3" fmla="*/ 2953 h 3333"/>
                          <a:gd name="connsiteX4" fmla="*/ 762 w 8572"/>
                          <a:gd name="connsiteY4" fmla="*/ 2667 h 3333"/>
                          <a:gd name="connsiteX5" fmla="*/ 2667 w 8572"/>
                          <a:gd name="connsiteY5" fmla="*/ 2477 h 3333"/>
                          <a:gd name="connsiteX6" fmla="*/ 4667 w 8572"/>
                          <a:gd name="connsiteY6" fmla="*/ 2381 h 3333"/>
                          <a:gd name="connsiteX7" fmla="*/ 8572 w 8572"/>
                          <a:gd name="connsiteY7" fmla="*/ 3143 h 3333"/>
                          <a:gd name="connsiteX8" fmla="*/ 4667 w 8572"/>
                          <a:gd name="connsiteY8" fmla="*/ 3143 h 3333"/>
                          <a:gd name="connsiteX9" fmla="*/ 2762 w 8572"/>
                          <a:gd name="connsiteY9" fmla="*/ 3238 h 3333"/>
                          <a:gd name="connsiteX10" fmla="*/ 762 w 8572"/>
                          <a:gd name="connsiteY10" fmla="*/ 3334 h 3333"/>
                          <a:gd name="connsiteX11" fmla="*/ 667 w 8572"/>
                          <a:gd name="connsiteY11" fmla="*/ 3334 h 3333"/>
                          <a:gd name="connsiteX12" fmla="*/ 381 w 8572"/>
                          <a:gd name="connsiteY12" fmla="*/ 3048 h 3333"/>
                          <a:gd name="connsiteX13" fmla="*/ 381 w 8572"/>
                          <a:gd name="connsiteY13" fmla="*/ 3048 h 3333"/>
                          <a:gd name="connsiteX14" fmla="*/ 95 w 8572"/>
                          <a:gd name="connsiteY14" fmla="*/ 2381 h 3333"/>
                          <a:gd name="connsiteX15" fmla="*/ 0 w 8572"/>
                          <a:gd name="connsiteY15" fmla="*/ 1524 h 3333"/>
                          <a:gd name="connsiteX16" fmla="*/ 191 w 8572"/>
                          <a:gd name="connsiteY16" fmla="*/ 0 h 333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</a:cxnLst>
                        <a:rect l="l" t="t" r="r" b="b"/>
                        <a:pathLst>
                          <a:path w="8572" h="3333">
                            <a:moveTo>
                              <a:pt x="191" y="0"/>
                            </a:moveTo>
                            <a:cubicBezTo>
                              <a:pt x="286" y="476"/>
                              <a:pt x="381" y="1048"/>
                              <a:pt x="476" y="1524"/>
                            </a:cubicBezTo>
                            <a:cubicBezTo>
                              <a:pt x="572" y="1810"/>
                              <a:pt x="572" y="2000"/>
                              <a:pt x="667" y="2191"/>
                            </a:cubicBezTo>
                            <a:cubicBezTo>
                              <a:pt x="762" y="2286"/>
                              <a:pt x="1048" y="2572"/>
                              <a:pt x="1048" y="2953"/>
                            </a:cubicBezTo>
                            <a:lnTo>
                              <a:pt x="762" y="2667"/>
                            </a:lnTo>
                            <a:lnTo>
                              <a:pt x="2667" y="2477"/>
                            </a:lnTo>
                            <a:cubicBezTo>
                              <a:pt x="3334" y="2381"/>
                              <a:pt x="4001" y="2381"/>
                              <a:pt x="4667" y="2381"/>
                            </a:cubicBezTo>
                            <a:cubicBezTo>
                              <a:pt x="6001" y="2477"/>
                              <a:pt x="7334" y="2667"/>
                              <a:pt x="8572" y="3143"/>
                            </a:cubicBezTo>
                            <a:cubicBezTo>
                              <a:pt x="7239" y="3143"/>
                              <a:pt x="5906" y="3143"/>
                              <a:pt x="4667" y="3143"/>
                            </a:cubicBezTo>
                            <a:cubicBezTo>
                              <a:pt x="4001" y="3143"/>
                              <a:pt x="3334" y="3238"/>
                              <a:pt x="2762" y="3238"/>
                            </a:cubicBezTo>
                            <a:cubicBezTo>
                              <a:pt x="2095" y="3334"/>
                              <a:pt x="1429" y="3334"/>
                              <a:pt x="762" y="3334"/>
                            </a:cubicBezTo>
                            <a:lnTo>
                              <a:pt x="667" y="3334"/>
                            </a:lnTo>
                            <a:cubicBezTo>
                              <a:pt x="476" y="3334"/>
                              <a:pt x="381" y="3238"/>
                              <a:pt x="381" y="3048"/>
                            </a:cubicBezTo>
                            <a:lnTo>
                              <a:pt x="381" y="3048"/>
                            </a:lnTo>
                            <a:cubicBezTo>
                              <a:pt x="381" y="2953"/>
                              <a:pt x="286" y="2762"/>
                              <a:pt x="95" y="2381"/>
                            </a:cubicBezTo>
                            <a:cubicBezTo>
                              <a:pt x="0" y="2096"/>
                              <a:pt x="0" y="1810"/>
                              <a:pt x="0" y="1524"/>
                            </a:cubicBezTo>
                            <a:cubicBezTo>
                              <a:pt x="0" y="1048"/>
                              <a:pt x="95" y="476"/>
                              <a:pt x="191" y="0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484" name="Freeform: Shape 483">
                        <a:extLst>
                          <a:ext uri="{FF2B5EF4-FFF2-40B4-BE49-F238E27FC236}">
                            <a16:creationId xmlns:a16="http://schemas.microsoft.com/office/drawing/2014/main" id="{6A090324-D168-4A69-AF46-89FA0CA2C29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8642" y="3127914"/>
                        <a:ext cx="9905" cy="4571"/>
                      </a:xfrm>
                      <a:custGeom>
                        <a:avLst/>
                        <a:gdLst>
                          <a:gd name="connsiteX0" fmla="*/ 1524 w 9905"/>
                          <a:gd name="connsiteY0" fmla="*/ 4572 h 4571"/>
                          <a:gd name="connsiteX1" fmla="*/ 1238 w 9905"/>
                          <a:gd name="connsiteY1" fmla="*/ 4572 h 4571"/>
                          <a:gd name="connsiteX2" fmla="*/ 381 w 9905"/>
                          <a:gd name="connsiteY2" fmla="*/ 3715 h 4571"/>
                          <a:gd name="connsiteX3" fmla="*/ 381 w 9905"/>
                          <a:gd name="connsiteY3" fmla="*/ 3619 h 4571"/>
                          <a:gd name="connsiteX4" fmla="*/ 191 w 9905"/>
                          <a:gd name="connsiteY4" fmla="*/ 3238 h 4571"/>
                          <a:gd name="connsiteX5" fmla="*/ 0 w 9905"/>
                          <a:gd name="connsiteY5" fmla="*/ 2191 h 4571"/>
                          <a:gd name="connsiteX6" fmla="*/ 191 w 9905"/>
                          <a:gd name="connsiteY6" fmla="*/ 476 h 4571"/>
                          <a:gd name="connsiteX7" fmla="*/ 762 w 9905"/>
                          <a:gd name="connsiteY7" fmla="*/ 0 h 4571"/>
                          <a:gd name="connsiteX8" fmla="*/ 1333 w 9905"/>
                          <a:gd name="connsiteY8" fmla="*/ 381 h 4571"/>
                          <a:gd name="connsiteX9" fmla="*/ 1524 w 9905"/>
                          <a:gd name="connsiteY9" fmla="*/ 1143 h 4571"/>
                          <a:gd name="connsiteX10" fmla="*/ 1714 w 9905"/>
                          <a:gd name="connsiteY10" fmla="*/ 1905 h 4571"/>
                          <a:gd name="connsiteX11" fmla="*/ 1905 w 9905"/>
                          <a:gd name="connsiteY11" fmla="*/ 2477 h 4571"/>
                          <a:gd name="connsiteX12" fmla="*/ 2000 w 9905"/>
                          <a:gd name="connsiteY12" fmla="*/ 2572 h 4571"/>
                          <a:gd name="connsiteX13" fmla="*/ 3334 w 9905"/>
                          <a:gd name="connsiteY13" fmla="*/ 2477 h 4571"/>
                          <a:gd name="connsiteX14" fmla="*/ 5429 w 9905"/>
                          <a:gd name="connsiteY14" fmla="*/ 2381 h 4571"/>
                          <a:gd name="connsiteX15" fmla="*/ 9525 w 9905"/>
                          <a:gd name="connsiteY15" fmla="*/ 3143 h 4571"/>
                          <a:gd name="connsiteX16" fmla="*/ 9906 w 9905"/>
                          <a:gd name="connsiteY16" fmla="*/ 3715 h 4571"/>
                          <a:gd name="connsiteX17" fmla="*/ 9335 w 9905"/>
                          <a:gd name="connsiteY17" fmla="*/ 4191 h 4571"/>
                          <a:gd name="connsiteX18" fmla="*/ 9335 w 9905"/>
                          <a:gd name="connsiteY18" fmla="*/ 4191 h 4571"/>
                          <a:gd name="connsiteX19" fmla="*/ 5429 w 9905"/>
                          <a:gd name="connsiteY19" fmla="*/ 4191 h 4571"/>
                          <a:gd name="connsiteX20" fmla="*/ 3524 w 9905"/>
                          <a:gd name="connsiteY20" fmla="*/ 4286 h 4571"/>
                          <a:gd name="connsiteX21" fmla="*/ 1524 w 9905"/>
                          <a:gd name="connsiteY21" fmla="*/ 4572 h 457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</a:cxnLst>
                        <a:rect l="l" t="t" r="r" b="b"/>
                        <a:pathLst>
                          <a:path w="9905" h="4571">
                            <a:moveTo>
                              <a:pt x="1524" y="4572"/>
                            </a:moveTo>
                            <a:cubicBezTo>
                              <a:pt x="1429" y="4572"/>
                              <a:pt x="1333" y="4572"/>
                              <a:pt x="1238" y="4572"/>
                            </a:cubicBezTo>
                            <a:cubicBezTo>
                              <a:pt x="762" y="4572"/>
                              <a:pt x="381" y="4191"/>
                              <a:pt x="381" y="3715"/>
                            </a:cubicBezTo>
                            <a:cubicBezTo>
                              <a:pt x="381" y="3715"/>
                              <a:pt x="381" y="3619"/>
                              <a:pt x="381" y="3619"/>
                            </a:cubicBezTo>
                            <a:cubicBezTo>
                              <a:pt x="381" y="3524"/>
                              <a:pt x="286" y="3429"/>
                              <a:pt x="191" y="3238"/>
                            </a:cubicBezTo>
                            <a:cubicBezTo>
                              <a:pt x="95" y="2857"/>
                              <a:pt x="0" y="2477"/>
                              <a:pt x="0" y="2191"/>
                            </a:cubicBezTo>
                            <a:cubicBezTo>
                              <a:pt x="0" y="1619"/>
                              <a:pt x="95" y="1048"/>
                              <a:pt x="191" y="476"/>
                            </a:cubicBezTo>
                            <a:cubicBezTo>
                              <a:pt x="191" y="190"/>
                              <a:pt x="476" y="0"/>
                              <a:pt x="762" y="0"/>
                            </a:cubicBezTo>
                            <a:cubicBezTo>
                              <a:pt x="1048" y="0"/>
                              <a:pt x="1238" y="190"/>
                              <a:pt x="1333" y="381"/>
                            </a:cubicBezTo>
                            <a:cubicBezTo>
                              <a:pt x="1429" y="667"/>
                              <a:pt x="1429" y="857"/>
                              <a:pt x="1524" y="1143"/>
                            </a:cubicBezTo>
                            <a:cubicBezTo>
                              <a:pt x="1524" y="1429"/>
                              <a:pt x="1619" y="1619"/>
                              <a:pt x="1714" y="1905"/>
                            </a:cubicBezTo>
                            <a:cubicBezTo>
                              <a:pt x="1810" y="2191"/>
                              <a:pt x="1810" y="2381"/>
                              <a:pt x="1905" y="2477"/>
                            </a:cubicBezTo>
                            <a:cubicBezTo>
                              <a:pt x="1905" y="2477"/>
                              <a:pt x="2000" y="2572"/>
                              <a:pt x="2000" y="2572"/>
                            </a:cubicBezTo>
                            <a:lnTo>
                              <a:pt x="3334" y="2477"/>
                            </a:lnTo>
                            <a:cubicBezTo>
                              <a:pt x="4001" y="2381"/>
                              <a:pt x="4763" y="2381"/>
                              <a:pt x="5429" y="2381"/>
                            </a:cubicBezTo>
                            <a:cubicBezTo>
                              <a:pt x="6953" y="2477"/>
                              <a:pt x="8287" y="2667"/>
                              <a:pt x="9525" y="3143"/>
                            </a:cubicBezTo>
                            <a:cubicBezTo>
                              <a:pt x="9811" y="3238"/>
                              <a:pt x="9906" y="3524"/>
                              <a:pt x="9906" y="3715"/>
                            </a:cubicBezTo>
                            <a:cubicBezTo>
                              <a:pt x="9811" y="4000"/>
                              <a:pt x="9620" y="4191"/>
                              <a:pt x="9335" y="4191"/>
                            </a:cubicBezTo>
                            <a:cubicBezTo>
                              <a:pt x="9335" y="4191"/>
                              <a:pt x="9335" y="4191"/>
                              <a:pt x="9335" y="4191"/>
                            </a:cubicBezTo>
                            <a:cubicBezTo>
                              <a:pt x="8096" y="4191"/>
                              <a:pt x="6763" y="4191"/>
                              <a:pt x="5429" y="4191"/>
                            </a:cubicBezTo>
                            <a:cubicBezTo>
                              <a:pt x="4763" y="4191"/>
                              <a:pt x="4096" y="4286"/>
                              <a:pt x="3524" y="4286"/>
                            </a:cubicBezTo>
                            <a:cubicBezTo>
                              <a:pt x="2762" y="4572"/>
                              <a:pt x="2095" y="4572"/>
                              <a:pt x="1524" y="4572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</p:grpSp>
              <p:grpSp>
                <p:nvGrpSpPr>
                  <p:cNvPr id="469" name="Graphic 1">
                    <a:extLst>
                      <a:ext uri="{FF2B5EF4-FFF2-40B4-BE49-F238E27FC236}">
                        <a16:creationId xmlns:a16="http://schemas.microsoft.com/office/drawing/2014/main" id="{7E55208F-552A-4A73-AFF7-A50B370A216F}"/>
                      </a:ext>
                    </a:extLst>
                  </p:cNvPr>
                  <p:cNvGrpSpPr/>
                  <p:nvPr/>
                </p:nvGrpSpPr>
                <p:grpSpPr>
                  <a:xfrm>
                    <a:off x="5902210" y="3145845"/>
                    <a:ext cx="17966" cy="13311"/>
                    <a:chOff x="5902210" y="3145845"/>
                    <a:chExt cx="17966" cy="13311"/>
                  </a:xfrm>
                  <a:solidFill>
                    <a:srgbClr val="3F1900"/>
                  </a:solidFill>
                </p:grpSpPr>
                <p:grpSp>
                  <p:nvGrpSpPr>
                    <p:cNvPr id="470" name="Graphic 1">
                      <a:extLst>
                        <a:ext uri="{FF2B5EF4-FFF2-40B4-BE49-F238E27FC236}">
                          <a16:creationId xmlns:a16="http://schemas.microsoft.com/office/drawing/2014/main" id="{FAA650EE-1E7E-4C05-97D4-A261F071D2CC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02210" y="3145845"/>
                      <a:ext cx="11129" cy="5881"/>
                      <a:chOff x="5902210" y="3145845"/>
                      <a:chExt cx="11129" cy="5881"/>
                    </a:xfrm>
                    <a:solidFill>
                      <a:srgbClr val="3F1900"/>
                    </a:solidFill>
                  </p:grpSpPr>
                  <p:sp>
                    <p:nvSpPr>
                      <p:cNvPr id="477" name="Freeform: Shape 476">
                        <a:extLst>
                          <a:ext uri="{FF2B5EF4-FFF2-40B4-BE49-F238E27FC236}">
                            <a16:creationId xmlns:a16="http://schemas.microsoft.com/office/drawing/2014/main" id="{DF4E9778-D147-4B00-AE9A-65F03754D04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2718" y="3146541"/>
                        <a:ext cx="9981" cy="4751"/>
                      </a:xfrm>
                      <a:custGeom>
                        <a:avLst/>
                        <a:gdLst>
                          <a:gd name="connsiteX0" fmla="*/ 6115 w 9981"/>
                          <a:gd name="connsiteY0" fmla="*/ 4710 h 4751"/>
                          <a:gd name="connsiteX1" fmla="*/ 3162 w 9981"/>
                          <a:gd name="connsiteY1" fmla="*/ 4710 h 4751"/>
                          <a:gd name="connsiteX2" fmla="*/ 495 w 9981"/>
                          <a:gd name="connsiteY2" fmla="*/ 3471 h 4751"/>
                          <a:gd name="connsiteX3" fmla="*/ 19 w 9981"/>
                          <a:gd name="connsiteY3" fmla="*/ 1947 h 4751"/>
                          <a:gd name="connsiteX4" fmla="*/ 1066 w 9981"/>
                          <a:gd name="connsiteY4" fmla="*/ 709 h 4751"/>
                          <a:gd name="connsiteX5" fmla="*/ 4019 w 9981"/>
                          <a:gd name="connsiteY5" fmla="*/ 42 h 4751"/>
                          <a:gd name="connsiteX6" fmla="*/ 6972 w 9981"/>
                          <a:gd name="connsiteY6" fmla="*/ 42 h 4751"/>
                          <a:gd name="connsiteX7" fmla="*/ 9734 w 9981"/>
                          <a:gd name="connsiteY7" fmla="*/ 1376 h 4751"/>
                          <a:gd name="connsiteX8" fmla="*/ 8877 w 9981"/>
                          <a:gd name="connsiteY8" fmla="*/ 3948 h 4751"/>
                          <a:gd name="connsiteX9" fmla="*/ 6115 w 9981"/>
                          <a:gd name="connsiteY9" fmla="*/ 4710 h 4751"/>
                          <a:gd name="connsiteX10" fmla="*/ 6115 w 9981"/>
                          <a:gd name="connsiteY10" fmla="*/ 4710 h 4751"/>
                          <a:gd name="connsiteX11" fmla="*/ 8877 w 9981"/>
                          <a:gd name="connsiteY11" fmla="*/ 3852 h 4751"/>
                          <a:gd name="connsiteX12" fmla="*/ 9639 w 9981"/>
                          <a:gd name="connsiteY12" fmla="*/ 2805 h 4751"/>
                          <a:gd name="connsiteX13" fmla="*/ 9448 w 9981"/>
                          <a:gd name="connsiteY13" fmla="*/ 1566 h 4751"/>
                          <a:gd name="connsiteX14" fmla="*/ 6972 w 9981"/>
                          <a:gd name="connsiteY14" fmla="*/ 709 h 4751"/>
                          <a:gd name="connsiteX15" fmla="*/ 4114 w 9981"/>
                          <a:gd name="connsiteY15" fmla="*/ 804 h 4751"/>
                          <a:gd name="connsiteX16" fmla="*/ 1447 w 9981"/>
                          <a:gd name="connsiteY16" fmla="*/ 1281 h 4751"/>
                          <a:gd name="connsiteX17" fmla="*/ 590 w 9981"/>
                          <a:gd name="connsiteY17" fmla="*/ 2043 h 4751"/>
                          <a:gd name="connsiteX18" fmla="*/ 876 w 9981"/>
                          <a:gd name="connsiteY18" fmla="*/ 3186 h 4751"/>
                          <a:gd name="connsiteX19" fmla="*/ 3257 w 9981"/>
                          <a:gd name="connsiteY19" fmla="*/ 4519 h 4751"/>
                          <a:gd name="connsiteX20" fmla="*/ 6115 w 9981"/>
                          <a:gd name="connsiteY20" fmla="*/ 4710 h 475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</a:cxnLst>
                        <a:rect l="l" t="t" r="r" b="b"/>
                        <a:pathLst>
                          <a:path w="9981" h="4751">
                            <a:moveTo>
                              <a:pt x="6115" y="4710"/>
                            </a:moveTo>
                            <a:cubicBezTo>
                              <a:pt x="5162" y="4710"/>
                              <a:pt x="4114" y="4805"/>
                              <a:pt x="3162" y="4710"/>
                            </a:cubicBezTo>
                            <a:cubicBezTo>
                              <a:pt x="2209" y="4614"/>
                              <a:pt x="1162" y="4329"/>
                              <a:pt x="495" y="3471"/>
                            </a:cubicBezTo>
                            <a:cubicBezTo>
                              <a:pt x="209" y="3090"/>
                              <a:pt x="-77" y="2614"/>
                              <a:pt x="19" y="1947"/>
                            </a:cubicBezTo>
                            <a:cubicBezTo>
                              <a:pt x="114" y="1376"/>
                              <a:pt x="685" y="995"/>
                              <a:pt x="1066" y="709"/>
                            </a:cubicBezTo>
                            <a:cubicBezTo>
                              <a:pt x="2019" y="233"/>
                              <a:pt x="3067" y="42"/>
                              <a:pt x="4019" y="42"/>
                            </a:cubicBezTo>
                            <a:cubicBezTo>
                              <a:pt x="4972" y="42"/>
                              <a:pt x="6019" y="-53"/>
                              <a:pt x="6972" y="42"/>
                            </a:cubicBezTo>
                            <a:cubicBezTo>
                              <a:pt x="7924" y="233"/>
                              <a:pt x="9067" y="423"/>
                              <a:pt x="9734" y="1376"/>
                            </a:cubicBezTo>
                            <a:cubicBezTo>
                              <a:pt x="10306" y="2328"/>
                              <a:pt x="9829" y="3567"/>
                              <a:pt x="8877" y="3948"/>
                            </a:cubicBezTo>
                            <a:cubicBezTo>
                              <a:pt x="8115" y="4424"/>
                              <a:pt x="7067" y="4519"/>
                              <a:pt x="6115" y="4710"/>
                            </a:cubicBezTo>
                            <a:close/>
                            <a:moveTo>
                              <a:pt x="6115" y="4710"/>
                            </a:moveTo>
                            <a:cubicBezTo>
                              <a:pt x="7067" y="4614"/>
                              <a:pt x="8115" y="4424"/>
                              <a:pt x="8877" y="3852"/>
                            </a:cubicBezTo>
                            <a:cubicBezTo>
                              <a:pt x="9258" y="3567"/>
                              <a:pt x="9544" y="3186"/>
                              <a:pt x="9639" y="2805"/>
                            </a:cubicBezTo>
                            <a:cubicBezTo>
                              <a:pt x="9734" y="2424"/>
                              <a:pt x="9639" y="1947"/>
                              <a:pt x="9448" y="1566"/>
                            </a:cubicBezTo>
                            <a:cubicBezTo>
                              <a:pt x="8877" y="900"/>
                              <a:pt x="7924" y="804"/>
                              <a:pt x="6972" y="709"/>
                            </a:cubicBezTo>
                            <a:cubicBezTo>
                              <a:pt x="6019" y="709"/>
                              <a:pt x="5067" y="709"/>
                              <a:pt x="4114" y="804"/>
                            </a:cubicBezTo>
                            <a:cubicBezTo>
                              <a:pt x="3162" y="804"/>
                              <a:pt x="2209" y="995"/>
                              <a:pt x="1447" y="1281"/>
                            </a:cubicBezTo>
                            <a:cubicBezTo>
                              <a:pt x="1066" y="1471"/>
                              <a:pt x="685" y="1662"/>
                              <a:pt x="590" y="2043"/>
                            </a:cubicBezTo>
                            <a:cubicBezTo>
                              <a:pt x="495" y="2424"/>
                              <a:pt x="590" y="2805"/>
                              <a:pt x="876" y="3186"/>
                            </a:cubicBezTo>
                            <a:cubicBezTo>
                              <a:pt x="1352" y="3948"/>
                              <a:pt x="2305" y="4329"/>
                              <a:pt x="3257" y="4519"/>
                            </a:cubicBezTo>
                            <a:cubicBezTo>
                              <a:pt x="4210" y="4710"/>
                              <a:pt x="5162" y="4710"/>
                              <a:pt x="6115" y="4710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478" name="Freeform: Shape 477">
                        <a:extLst>
                          <a:ext uri="{FF2B5EF4-FFF2-40B4-BE49-F238E27FC236}">
                            <a16:creationId xmlns:a16="http://schemas.microsoft.com/office/drawing/2014/main" id="{1EA0CCAF-A126-41E8-BB9E-E43BD2BB157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2210" y="3145845"/>
                        <a:ext cx="11129" cy="5881"/>
                      </a:xfrm>
                      <a:custGeom>
                        <a:avLst/>
                        <a:gdLst>
                          <a:gd name="connsiteX0" fmla="*/ 4908 w 11129"/>
                          <a:gd name="connsiteY0" fmla="*/ 5882 h 5881"/>
                          <a:gd name="connsiteX1" fmla="*/ 3670 w 11129"/>
                          <a:gd name="connsiteY1" fmla="*/ 5786 h 5881"/>
                          <a:gd name="connsiteX2" fmla="*/ 622 w 11129"/>
                          <a:gd name="connsiteY2" fmla="*/ 4358 h 5881"/>
                          <a:gd name="connsiteX3" fmla="*/ 51 w 11129"/>
                          <a:gd name="connsiteY3" fmla="*/ 2453 h 5881"/>
                          <a:gd name="connsiteX4" fmla="*/ 1384 w 11129"/>
                          <a:gd name="connsiteY4" fmla="*/ 833 h 5881"/>
                          <a:gd name="connsiteX5" fmla="*/ 4623 w 11129"/>
                          <a:gd name="connsiteY5" fmla="*/ 71 h 5881"/>
                          <a:gd name="connsiteX6" fmla="*/ 7671 w 11129"/>
                          <a:gd name="connsiteY6" fmla="*/ 71 h 5881"/>
                          <a:gd name="connsiteX7" fmla="*/ 10814 w 11129"/>
                          <a:gd name="connsiteY7" fmla="*/ 1595 h 5881"/>
                          <a:gd name="connsiteX8" fmla="*/ 11004 w 11129"/>
                          <a:gd name="connsiteY8" fmla="*/ 3405 h 5881"/>
                          <a:gd name="connsiteX9" fmla="*/ 9671 w 11129"/>
                          <a:gd name="connsiteY9" fmla="*/ 4929 h 5881"/>
                          <a:gd name="connsiteX10" fmla="*/ 6623 w 11129"/>
                          <a:gd name="connsiteY10" fmla="*/ 5691 h 5881"/>
                          <a:gd name="connsiteX11" fmla="*/ 6623 w 11129"/>
                          <a:gd name="connsiteY11" fmla="*/ 5691 h 5881"/>
                          <a:gd name="connsiteX12" fmla="*/ 6623 w 11129"/>
                          <a:gd name="connsiteY12" fmla="*/ 5691 h 5881"/>
                          <a:gd name="connsiteX13" fmla="*/ 6623 w 11129"/>
                          <a:gd name="connsiteY13" fmla="*/ 5691 h 5881"/>
                          <a:gd name="connsiteX14" fmla="*/ 6623 w 11129"/>
                          <a:gd name="connsiteY14" fmla="*/ 5691 h 5881"/>
                          <a:gd name="connsiteX15" fmla="*/ 5956 w 11129"/>
                          <a:gd name="connsiteY15" fmla="*/ 5691 h 5881"/>
                          <a:gd name="connsiteX16" fmla="*/ 4908 w 11129"/>
                          <a:gd name="connsiteY16" fmla="*/ 5882 h 5881"/>
                          <a:gd name="connsiteX17" fmla="*/ 6813 w 11129"/>
                          <a:gd name="connsiteY17" fmla="*/ 1976 h 5881"/>
                          <a:gd name="connsiteX18" fmla="*/ 4813 w 11129"/>
                          <a:gd name="connsiteY18" fmla="*/ 2072 h 5881"/>
                          <a:gd name="connsiteX19" fmla="*/ 4623 w 11129"/>
                          <a:gd name="connsiteY19" fmla="*/ 2072 h 5881"/>
                          <a:gd name="connsiteX20" fmla="*/ 2146 w 11129"/>
                          <a:gd name="connsiteY20" fmla="*/ 2548 h 5881"/>
                          <a:gd name="connsiteX21" fmla="*/ 1575 w 11129"/>
                          <a:gd name="connsiteY21" fmla="*/ 2929 h 5881"/>
                          <a:gd name="connsiteX22" fmla="*/ 1765 w 11129"/>
                          <a:gd name="connsiteY22" fmla="*/ 3691 h 5881"/>
                          <a:gd name="connsiteX23" fmla="*/ 3765 w 11129"/>
                          <a:gd name="connsiteY23" fmla="*/ 4739 h 5881"/>
                          <a:gd name="connsiteX24" fmla="*/ 6147 w 11129"/>
                          <a:gd name="connsiteY24" fmla="*/ 4834 h 5881"/>
                          <a:gd name="connsiteX25" fmla="*/ 6623 w 11129"/>
                          <a:gd name="connsiteY25" fmla="*/ 4834 h 5881"/>
                          <a:gd name="connsiteX26" fmla="*/ 9099 w 11129"/>
                          <a:gd name="connsiteY26" fmla="*/ 4072 h 5881"/>
                          <a:gd name="connsiteX27" fmla="*/ 9671 w 11129"/>
                          <a:gd name="connsiteY27" fmla="*/ 3310 h 5881"/>
                          <a:gd name="connsiteX28" fmla="*/ 9576 w 11129"/>
                          <a:gd name="connsiteY28" fmla="*/ 2548 h 5881"/>
                          <a:gd name="connsiteX29" fmla="*/ 7480 w 11129"/>
                          <a:gd name="connsiteY29" fmla="*/ 1976 h 5881"/>
                          <a:gd name="connsiteX30" fmla="*/ 6813 w 11129"/>
                          <a:gd name="connsiteY30" fmla="*/ 1976 h 588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</a:cxnLst>
                        <a:rect l="l" t="t" r="r" b="b"/>
                        <a:pathLst>
                          <a:path w="11129" h="5881">
                            <a:moveTo>
                              <a:pt x="4908" y="5882"/>
                            </a:moveTo>
                            <a:cubicBezTo>
                              <a:pt x="4527" y="5882"/>
                              <a:pt x="4051" y="5882"/>
                              <a:pt x="3670" y="5786"/>
                            </a:cubicBezTo>
                            <a:cubicBezTo>
                              <a:pt x="2241" y="5691"/>
                              <a:pt x="1194" y="5215"/>
                              <a:pt x="622" y="4358"/>
                            </a:cubicBezTo>
                            <a:cubicBezTo>
                              <a:pt x="241" y="3881"/>
                              <a:pt x="-140" y="3215"/>
                              <a:pt x="51" y="2453"/>
                            </a:cubicBezTo>
                            <a:cubicBezTo>
                              <a:pt x="146" y="1786"/>
                              <a:pt x="622" y="1214"/>
                              <a:pt x="1384" y="833"/>
                            </a:cubicBezTo>
                            <a:cubicBezTo>
                              <a:pt x="2527" y="262"/>
                              <a:pt x="3765" y="71"/>
                              <a:pt x="4623" y="71"/>
                            </a:cubicBezTo>
                            <a:cubicBezTo>
                              <a:pt x="5670" y="-24"/>
                              <a:pt x="6718" y="-24"/>
                              <a:pt x="7671" y="71"/>
                            </a:cubicBezTo>
                            <a:cubicBezTo>
                              <a:pt x="8528" y="167"/>
                              <a:pt x="10052" y="452"/>
                              <a:pt x="10814" y="1595"/>
                            </a:cubicBezTo>
                            <a:cubicBezTo>
                              <a:pt x="11195" y="2167"/>
                              <a:pt x="11195" y="2834"/>
                              <a:pt x="11004" y="3405"/>
                            </a:cubicBezTo>
                            <a:cubicBezTo>
                              <a:pt x="10814" y="4072"/>
                              <a:pt x="10338" y="4643"/>
                              <a:pt x="9671" y="4929"/>
                            </a:cubicBezTo>
                            <a:cubicBezTo>
                              <a:pt x="8718" y="5405"/>
                              <a:pt x="7671" y="5596"/>
                              <a:pt x="6623" y="5691"/>
                            </a:cubicBezTo>
                            <a:lnTo>
                              <a:pt x="6623" y="5691"/>
                            </a:lnTo>
                            <a:lnTo>
                              <a:pt x="6623" y="5691"/>
                            </a:lnTo>
                            <a:lnTo>
                              <a:pt x="6623" y="5691"/>
                            </a:lnTo>
                            <a:cubicBezTo>
                              <a:pt x="6623" y="5691"/>
                              <a:pt x="6623" y="5691"/>
                              <a:pt x="6623" y="5691"/>
                            </a:cubicBezTo>
                            <a:lnTo>
                              <a:pt x="5956" y="5691"/>
                            </a:lnTo>
                            <a:cubicBezTo>
                              <a:pt x="5575" y="5882"/>
                              <a:pt x="5289" y="5882"/>
                              <a:pt x="4908" y="5882"/>
                            </a:cubicBezTo>
                            <a:close/>
                            <a:moveTo>
                              <a:pt x="6813" y="1976"/>
                            </a:moveTo>
                            <a:cubicBezTo>
                              <a:pt x="6147" y="1976"/>
                              <a:pt x="5480" y="1976"/>
                              <a:pt x="4813" y="2072"/>
                            </a:cubicBezTo>
                            <a:lnTo>
                              <a:pt x="4623" y="2072"/>
                            </a:lnTo>
                            <a:cubicBezTo>
                              <a:pt x="3575" y="2072"/>
                              <a:pt x="2813" y="2262"/>
                              <a:pt x="2146" y="2548"/>
                            </a:cubicBezTo>
                            <a:cubicBezTo>
                              <a:pt x="1670" y="2738"/>
                              <a:pt x="1575" y="2929"/>
                              <a:pt x="1575" y="2929"/>
                            </a:cubicBezTo>
                            <a:cubicBezTo>
                              <a:pt x="1575" y="3024"/>
                              <a:pt x="1575" y="3310"/>
                              <a:pt x="1765" y="3691"/>
                            </a:cubicBezTo>
                            <a:cubicBezTo>
                              <a:pt x="2241" y="4358"/>
                              <a:pt x="3194" y="4643"/>
                              <a:pt x="3765" y="4739"/>
                            </a:cubicBezTo>
                            <a:cubicBezTo>
                              <a:pt x="4527" y="4834"/>
                              <a:pt x="5289" y="4834"/>
                              <a:pt x="6147" y="4834"/>
                            </a:cubicBezTo>
                            <a:lnTo>
                              <a:pt x="6623" y="4834"/>
                            </a:lnTo>
                            <a:cubicBezTo>
                              <a:pt x="7480" y="4739"/>
                              <a:pt x="8433" y="4548"/>
                              <a:pt x="9099" y="4072"/>
                            </a:cubicBezTo>
                            <a:cubicBezTo>
                              <a:pt x="9385" y="3881"/>
                              <a:pt x="9576" y="3596"/>
                              <a:pt x="9671" y="3310"/>
                            </a:cubicBezTo>
                            <a:cubicBezTo>
                              <a:pt x="9766" y="3024"/>
                              <a:pt x="9671" y="2738"/>
                              <a:pt x="9576" y="2548"/>
                            </a:cubicBezTo>
                            <a:cubicBezTo>
                              <a:pt x="9195" y="2072"/>
                              <a:pt x="8337" y="1976"/>
                              <a:pt x="7480" y="1976"/>
                            </a:cubicBezTo>
                            <a:cubicBezTo>
                              <a:pt x="7290" y="1976"/>
                              <a:pt x="7004" y="1976"/>
                              <a:pt x="6813" y="1976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471" name="Graphic 1">
                      <a:extLst>
                        <a:ext uri="{FF2B5EF4-FFF2-40B4-BE49-F238E27FC236}">
                          <a16:creationId xmlns:a16="http://schemas.microsoft.com/office/drawing/2014/main" id="{1E517E22-4BB1-47AD-B9AD-6B992C471D68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03213" y="3150140"/>
                      <a:ext cx="16963" cy="9016"/>
                      <a:chOff x="5903213" y="3150140"/>
                      <a:chExt cx="16963" cy="9016"/>
                    </a:xfrm>
                    <a:solidFill>
                      <a:srgbClr val="3F1900"/>
                    </a:solidFill>
                  </p:grpSpPr>
                  <p:sp>
                    <p:nvSpPr>
                      <p:cNvPr id="475" name="Freeform: Shape 474">
                        <a:extLst>
                          <a:ext uri="{FF2B5EF4-FFF2-40B4-BE49-F238E27FC236}">
                            <a16:creationId xmlns:a16="http://schemas.microsoft.com/office/drawing/2014/main" id="{84FE2D79-0BBD-45B9-942B-291417C5D3E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3880" y="3150616"/>
                        <a:ext cx="15906" cy="7983"/>
                      </a:xfrm>
                      <a:custGeom>
                        <a:avLst/>
                        <a:gdLst>
                          <a:gd name="connsiteX0" fmla="*/ 2667 w 15906"/>
                          <a:gd name="connsiteY0" fmla="*/ 7873 h 7983"/>
                          <a:gd name="connsiteX1" fmla="*/ 1143 w 15906"/>
                          <a:gd name="connsiteY1" fmla="*/ 7873 h 7983"/>
                          <a:gd name="connsiteX2" fmla="*/ 381 w 15906"/>
                          <a:gd name="connsiteY2" fmla="*/ 7587 h 7983"/>
                          <a:gd name="connsiteX3" fmla="*/ 0 w 15906"/>
                          <a:gd name="connsiteY3" fmla="*/ 6825 h 7983"/>
                          <a:gd name="connsiteX4" fmla="*/ 381 w 15906"/>
                          <a:gd name="connsiteY4" fmla="*/ 5301 h 7983"/>
                          <a:gd name="connsiteX5" fmla="*/ 762 w 15906"/>
                          <a:gd name="connsiteY5" fmla="*/ 3873 h 7983"/>
                          <a:gd name="connsiteX6" fmla="*/ 2095 w 15906"/>
                          <a:gd name="connsiteY6" fmla="*/ 1110 h 7983"/>
                          <a:gd name="connsiteX7" fmla="*/ 3524 w 15906"/>
                          <a:gd name="connsiteY7" fmla="*/ 158 h 7983"/>
                          <a:gd name="connsiteX8" fmla="*/ 5239 w 15906"/>
                          <a:gd name="connsiteY8" fmla="*/ 63 h 7983"/>
                          <a:gd name="connsiteX9" fmla="*/ 8096 w 15906"/>
                          <a:gd name="connsiteY9" fmla="*/ 1587 h 7983"/>
                          <a:gd name="connsiteX10" fmla="*/ 9144 w 15906"/>
                          <a:gd name="connsiteY10" fmla="*/ 2539 h 7983"/>
                          <a:gd name="connsiteX11" fmla="*/ 10382 w 15906"/>
                          <a:gd name="connsiteY11" fmla="*/ 3015 h 7983"/>
                          <a:gd name="connsiteX12" fmla="*/ 13240 w 15906"/>
                          <a:gd name="connsiteY12" fmla="*/ 2634 h 7983"/>
                          <a:gd name="connsiteX13" fmla="*/ 15907 w 15906"/>
                          <a:gd name="connsiteY13" fmla="*/ 1301 h 7983"/>
                          <a:gd name="connsiteX14" fmla="*/ 10287 w 15906"/>
                          <a:gd name="connsiteY14" fmla="*/ 3587 h 7983"/>
                          <a:gd name="connsiteX15" fmla="*/ 8668 w 15906"/>
                          <a:gd name="connsiteY15" fmla="*/ 3111 h 7983"/>
                          <a:gd name="connsiteX16" fmla="*/ 7525 w 15906"/>
                          <a:gd name="connsiteY16" fmla="*/ 2063 h 7983"/>
                          <a:gd name="connsiteX17" fmla="*/ 5048 w 15906"/>
                          <a:gd name="connsiteY17" fmla="*/ 825 h 7983"/>
                          <a:gd name="connsiteX18" fmla="*/ 2667 w 15906"/>
                          <a:gd name="connsiteY18" fmla="*/ 1587 h 7983"/>
                          <a:gd name="connsiteX19" fmla="*/ 1429 w 15906"/>
                          <a:gd name="connsiteY19" fmla="*/ 4063 h 7983"/>
                          <a:gd name="connsiteX20" fmla="*/ 953 w 15906"/>
                          <a:gd name="connsiteY20" fmla="*/ 5492 h 7983"/>
                          <a:gd name="connsiteX21" fmla="*/ 571 w 15906"/>
                          <a:gd name="connsiteY21" fmla="*/ 6825 h 7983"/>
                          <a:gd name="connsiteX22" fmla="*/ 1429 w 15906"/>
                          <a:gd name="connsiteY22" fmla="*/ 7683 h 7983"/>
                          <a:gd name="connsiteX23" fmla="*/ 2667 w 15906"/>
                          <a:gd name="connsiteY23" fmla="*/ 7873 h 798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</a:cxnLst>
                        <a:rect l="l" t="t" r="r" b="b"/>
                        <a:pathLst>
                          <a:path w="15906" h="7983">
                            <a:moveTo>
                              <a:pt x="2667" y="7873"/>
                            </a:moveTo>
                            <a:cubicBezTo>
                              <a:pt x="2191" y="8064"/>
                              <a:pt x="1619" y="7968"/>
                              <a:pt x="1143" y="7873"/>
                            </a:cubicBezTo>
                            <a:cubicBezTo>
                              <a:pt x="857" y="7778"/>
                              <a:pt x="667" y="7683"/>
                              <a:pt x="381" y="7587"/>
                            </a:cubicBezTo>
                            <a:cubicBezTo>
                              <a:pt x="95" y="7397"/>
                              <a:pt x="0" y="7111"/>
                              <a:pt x="0" y="6825"/>
                            </a:cubicBezTo>
                            <a:cubicBezTo>
                              <a:pt x="0" y="6254"/>
                              <a:pt x="191" y="5778"/>
                              <a:pt x="381" y="5301"/>
                            </a:cubicBezTo>
                            <a:cubicBezTo>
                              <a:pt x="571" y="4825"/>
                              <a:pt x="667" y="4349"/>
                              <a:pt x="762" y="3873"/>
                            </a:cubicBezTo>
                            <a:cubicBezTo>
                              <a:pt x="1048" y="2920"/>
                              <a:pt x="1333" y="1968"/>
                              <a:pt x="2095" y="1110"/>
                            </a:cubicBezTo>
                            <a:cubicBezTo>
                              <a:pt x="2477" y="729"/>
                              <a:pt x="2857" y="348"/>
                              <a:pt x="3524" y="158"/>
                            </a:cubicBezTo>
                            <a:cubicBezTo>
                              <a:pt x="4096" y="-33"/>
                              <a:pt x="4667" y="-33"/>
                              <a:pt x="5239" y="63"/>
                            </a:cubicBezTo>
                            <a:cubicBezTo>
                              <a:pt x="6286" y="348"/>
                              <a:pt x="7334" y="825"/>
                              <a:pt x="8096" y="1587"/>
                            </a:cubicBezTo>
                            <a:cubicBezTo>
                              <a:pt x="8477" y="1968"/>
                              <a:pt x="8763" y="2349"/>
                              <a:pt x="9144" y="2539"/>
                            </a:cubicBezTo>
                            <a:cubicBezTo>
                              <a:pt x="9525" y="2730"/>
                              <a:pt x="9906" y="2920"/>
                              <a:pt x="10382" y="3015"/>
                            </a:cubicBezTo>
                            <a:cubicBezTo>
                              <a:pt x="11335" y="3111"/>
                              <a:pt x="12287" y="2920"/>
                              <a:pt x="13240" y="2634"/>
                            </a:cubicBezTo>
                            <a:cubicBezTo>
                              <a:pt x="14192" y="2349"/>
                              <a:pt x="15049" y="1872"/>
                              <a:pt x="15907" y="1301"/>
                            </a:cubicBezTo>
                            <a:cubicBezTo>
                              <a:pt x="14383" y="2539"/>
                              <a:pt x="12573" y="3682"/>
                              <a:pt x="10287" y="3587"/>
                            </a:cubicBezTo>
                            <a:cubicBezTo>
                              <a:pt x="9715" y="3587"/>
                              <a:pt x="9144" y="3396"/>
                              <a:pt x="8668" y="3111"/>
                            </a:cubicBezTo>
                            <a:cubicBezTo>
                              <a:pt x="8191" y="2825"/>
                              <a:pt x="7811" y="2444"/>
                              <a:pt x="7525" y="2063"/>
                            </a:cubicBezTo>
                            <a:cubicBezTo>
                              <a:pt x="6858" y="1396"/>
                              <a:pt x="6001" y="1015"/>
                              <a:pt x="5048" y="825"/>
                            </a:cubicBezTo>
                            <a:cubicBezTo>
                              <a:pt x="4096" y="634"/>
                              <a:pt x="3334" y="825"/>
                              <a:pt x="2667" y="1587"/>
                            </a:cubicBezTo>
                            <a:cubicBezTo>
                              <a:pt x="2095" y="2253"/>
                              <a:pt x="1715" y="3111"/>
                              <a:pt x="1429" y="4063"/>
                            </a:cubicBezTo>
                            <a:cubicBezTo>
                              <a:pt x="1238" y="4539"/>
                              <a:pt x="1143" y="5016"/>
                              <a:pt x="953" y="5492"/>
                            </a:cubicBezTo>
                            <a:cubicBezTo>
                              <a:pt x="762" y="5968"/>
                              <a:pt x="571" y="6349"/>
                              <a:pt x="571" y="6825"/>
                            </a:cubicBezTo>
                            <a:cubicBezTo>
                              <a:pt x="476" y="7206"/>
                              <a:pt x="953" y="7492"/>
                              <a:pt x="1429" y="7683"/>
                            </a:cubicBezTo>
                            <a:cubicBezTo>
                              <a:pt x="1619" y="7873"/>
                              <a:pt x="2095" y="7968"/>
                              <a:pt x="2667" y="7873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476" name="Freeform: Shape 475">
                        <a:extLst>
                          <a:ext uri="{FF2B5EF4-FFF2-40B4-BE49-F238E27FC236}">
                            <a16:creationId xmlns:a16="http://schemas.microsoft.com/office/drawing/2014/main" id="{23143AF4-4A06-4241-B29E-B487350A6BD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3213" y="3150140"/>
                        <a:ext cx="16963" cy="9016"/>
                      </a:xfrm>
                      <a:custGeom>
                        <a:avLst/>
                        <a:gdLst>
                          <a:gd name="connsiteX0" fmla="*/ 2667 w 16963"/>
                          <a:gd name="connsiteY0" fmla="*/ 9016 h 9016"/>
                          <a:gd name="connsiteX1" fmla="*/ 1619 w 16963"/>
                          <a:gd name="connsiteY1" fmla="*/ 8921 h 9016"/>
                          <a:gd name="connsiteX2" fmla="*/ 667 w 16963"/>
                          <a:gd name="connsiteY2" fmla="*/ 8540 h 9016"/>
                          <a:gd name="connsiteX3" fmla="*/ 0 w 16963"/>
                          <a:gd name="connsiteY3" fmla="*/ 7397 h 9016"/>
                          <a:gd name="connsiteX4" fmla="*/ 286 w 16963"/>
                          <a:gd name="connsiteY4" fmla="*/ 5968 h 9016"/>
                          <a:gd name="connsiteX5" fmla="*/ 381 w 16963"/>
                          <a:gd name="connsiteY5" fmla="*/ 5682 h 9016"/>
                          <a:gd name="connsiteX6" fmla="*/ 667 w 16963"/>
                          <a:gd name="connsiteY6" fmla="*/ 4730 h 9016"/>
                          <a:gd name="connsiteX7" fmla="*/ 762 w 16963"/>
                          <a:gd name="connsiteY7" fmla="*/ 4254 h 9016"/>
                          <a:gd name="connsiteX8" fmla="*/ 2191 w 16963"/>
                          <a:gd name="connsiteY8" fmla="*/ 1301 h 9016"/>
                          <a:gd name="connsiteX9" fmla="*/ 3810 w 16963"/>
                          <a:gd name="connsiteY9" fmla="*/ 158 h 9016"/>
                          <a:gd name="connsiteX10" fmla="*/ 5810 w 16963"/>
                          <a:gd name="connsiteY10" fmla="*/ 63 h 9016"/>
                          <a:gd name="connsiteX11" fmla="*/ 8954 w 16963"/>
                          <a:gd name="connsiteY11" fmla="*/ 1682 h 9016"/>
                          <a:gd name="connsiteX12" fmla="*/ 9144 w 16963"/>
                          <a:gd name="connsiteY12" fmla="*/ 1872 h 9016"/>
                          <a:gd name="connsiteX13" fmla="*/ 9906 w 16963"/>
                          <a:gd name="connsiteY13" fmla="*/ 2634 h 9016"/>
                          <a:gd name="connsiteX14" fmla="*/ 10954 w 16963"/>
                          <a:gd name="connsiteY14" fmla="*/ 3015 h 9016"/>
                          <a:gd name="connsiteX15" fmla="*/ 13526 w 16963"/>
                          <a:gd name="connsiteY15" fmla="*/ 2634 h 9016"/>
                          <a:gd name="connsiteX16" fmla="*/ 16097 w 16963"/>
                          <a:gd name="connsiteY16" fmla="*/ 1396 h 9016"/>
                          <a:gd name="connsiteX17" fmla="*/ 16859 w 16963"/>
                          <a:gd name="connsiteY17" fmla="*/ 1491 h 9016"/>
                          <a:gd name="connsiteX18" fmla="*/ 16764 w 16963"/>
                          <a:gd name="connsiteY18" fmla="*/ 2253 h 9016"/>
                          <a:gd name="connsiteX19" fmla="*/ 10763 w 16963"/>
                          <a:gd name="connsiteY19" fmla="*/ 4730 h 9016"/>
                          <a:gd name="connsiteX20" fmla="*/ 8954 w 16963"/>
                          <a:gd name="connsiteY20" fmla="*/ 4158 h 9016"/>
                          <a:gd name="connsiteX21" fmla="*/ 7906 w 16963"/>
                          <a:gd name="connsiteY21" fmla="*/ 3301 h 9016"/>
                          <a:gd name="connsiteX22" fmla="*/ 7715 w 16963"/>
                          <a:gd name="connsiteY22" fmla="*/ 3111 h 9016"/>
                          <a:gd name="connsiteX23" fmla="*/ 5524 w 16963"/>
                          <a:gd name="connsiteY23" fmla="*/ 1968 h 9016"/>
                          <a:gd name="connsiteX24" fmla="*/ 3715 w 16963"/>
                          <a:gd name="connsiteY24" fmla="*/ 2539 h 9016"/>
                          <a:gd name="connsiteX25" fmla="*/ 2572 w 16963"/>
                          <a:gd name="connsiteY25" fmla="*/ 4730 h 9016"/>
                          <a:gd name="connsiteX26" fmla="*/ 2381 w 16963"/>
                          <a:gd name="connsiteY26" fmla="*/ 5206 h 9016"/>
                          <a:gd name="connsiteX27" fmla="*/ 2000 w 16963"/>
                          <a:gd name="connsiteY27" fmla="*/ 6254 h 9016"/>
                          <a:gd name="connsiteX28" fmla="*/ 1905 w 16963"/>
                          <a:gd name="connsiteY28" fmla="*/ 6444 h 9016"/>
                          <a:gd name="connsiteX29" fmla="*/ 1619 w 16963"/>
                          <a:gd name="connsiteY29" fmla="*/ 7397 h 9016"/>
                          <a:gd name="connsiteX30" fmla="*/ 2095 w 16963"/>
                          <a:gd name="connsiteY30" fmla="*/ 7778 h 9016"/>
                          <a:gd name="connsiteX31" fmla="*/ 3239 w 16963"/>
                          <a:gd name="connsiteY31" fmla="*/ 7968 h 9016"/>
                          <a:gd name="connsiteX32" fmla="*/ 3905 w 16963"/>
                          <a:gd name="connsiteY32" fmla="*/ 8349 h 9016"/>
                          <a:gd name="connsiteX33" fmla="*/ 3619 w 16963"/>
                          <a:gd name="connsiteY33" fmla="*/ 9016 h 9016"/>
                          <a:gd name="connsiteX34" fmla="*/ 2667 w 16963"/>
                          <a:gd name="connsiteY34" fmla="*/ 9016 h 901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</a:cxnLst>
                        <a:rect l="l" t="t" r="r" b="b"/>
                        <a:pathLst>
                          <a:path w="16963" h="9016">
                            <a:moveTo>
                              <a:pt x="2667" y="9016"/>
                            </a:moveTo>
                            <a:cubicBezTo>
                              <a:pt x="2286" y="9016"/>
                              <a:pt x="2000" y="8921"/>
                              <a:pt x="1619" y="8921"/>
                            </a:cubicBezTo>
                            <a:cubicBezTo>
                              <a:pt x="1333" y="8826"/>
                              <a:pt x="1048" y="8730"/>
                              <a:pt x="667" y="8540"/>
                            </a:cubicBezTo>
                            <a:cubicBezTo>
                              <a:pt x="286" y="8254"/>
                              <a:pt x="0" y="7873"/>
                              <a:pt x="0" y="7397"/>
                            </a:cubicBezTo>
                            <a:cubicBezTo>
                              <a:pt x="0" y="6825"/>
                              <a:pt x="95" y="6349"/>
                              <a:pt x="286" y="5968"/>
                            </a:cubicBezTo>
                            <a:lnTo>
                              <a:pt x="381" y="5682"/>
                            </a:lnTo>
                            <a:cubicBezTo>
                              <a:pt x="476" y="5397"/>
                              <a:pt x="571" y="5111"/>
                              <a:pt x="667" y="4730"/>
                            </a:cubicBezTo>
                            <a:lnTo>
                              <a:pt x="762" y="4254"/>
                            </a:lnTo>
                            <a:cubicBezTo>
                              <a:pt x="1048" y="3301"/>
                              <a:pt x="1333" y="2253"/>
                              <a:pt x="2191" y="1301"/>
                            </a:cubicBezTo>
                            <a:cubicBezTo>
                              <a:pt x="2667" y="729"/>
                              <a:pt x="3239" y="348"/>
                              <a:pt x="3810" y="158"/>
                            </a:cubicBezTo>
                            <a:cubicBezTo>
                              <a:pt x="4381" y="-33"/>
                              <a:pt x="5048" y="-33"/>
                              <a:pt x="5810" y="63"/>
                            </a:cubicBezTo>
                            <a:cubicBezTo>
                              <a:pt x="6763" y="253"/>
                              <a:pt x="8001" y="729"/>
                              <a:pt x="8954" y="1682"/>
                            </a:cubicBezTo>
                            <a:lnTo>
                              <a:pt x="9144" y="1872"/>
                            </a:lnTo>
                            <a:cubicBezTo>
                              <a:pt x="9430" y="2253"/>
                              <a:pt x="9715" y="2539"/>
                              <a:pt x="9906" y="2634"/>
                            </a:cubicBezTo>
                            <a:cubicBezTo>
                              <a:pt x="10192" y="2825"/>
                              <a:pt x="10573" y="2920"/>
                              <a:pt x="10954" y="3015"/>
                            </a:cubicBezTo>
                            <a:cubicBezTo>
                              <a:pt x="11716" y="3111"/>
                              <a:pt x="12573" y="3015"/>
                              <a:pt x="13526" y="2634"/>
                            </a:cubicBezTo>
                            <a:cubicBezTo>
                              <a:pt x="14478" y="2349"/>
                              <a:pt x="15431" y="1777"/>
                              <a:pt x="16097" y="1396"/>
                            </a:cubicBezTo>
                            <a:cubicBezTo>
                              <a:pt x="16383" y="1206"/>
                              <a:pt x="16669" y="1301"/>
                              <a:pt x="16859" y="1491"/>
                            </a:cubicBezTo>
                            <a:cubicBezTo>
                              <a:pt x="17050" y="1682"/>
                              <a:pt x="16955" y="2063"/>
                              <a:pt x="16764" y="2253"/>
                            </a:cubicBezTo>
                            <a:cubicBezTo>
                              <a:pt x="14668" y="3968"/>
                              <a:pt x="12763" y="4825"/>
                              <a:pt x="10763" y="4730"/>
                            </a:cubicBezTo>
                            <a:cubicBezTo>
                              <a:pt x="10096" y="4635"/>
                              <a:pt x="9430" y="4444"/>
                              <a:pt x="8954" y="4158"/>
                            </a:cubicBezTo>
                            <a:cubicBezTo>
                              <a:pt x="8477" y="3873"/>
                              <a:pt x="8191" y="3587"/>
                              <a:pt x="7906" y="3301"/>
                            </a:cubicBezTo>
                            <a:lnTo>
                              <a:pt x="7715" y="3111"/>
                            </a:lnTo>
                            <a:cubicBezTo>
                              <a:pt x="7239" y="2539"/>
                              <a:pt x="6477" y="2253"/>
                              <a:pt x="5524" y="1968"/>
                            </a:cubicBezTo>
                            <a:cubicBezTo>
                              <a:pt x="4763" y="1777"/>
                              <a:pt x="4191" y="1968"/>
                              <a:pt x="3715" y="2539"/>
                            </a:cubicBezTo>
                            <a:cubicBezTo>
                              <a:pt x="3143" y="3111"/>
                              <a:pt x="2857" y="3873"/>
                              <a:pt x="2572" y="4730"/>
                            </a:cubicBezTo>
                            <a:lnTo>
                              <a:pt x="2381" y="5206"/>
                            </a:lnTo>
                            <a:cubicBezTo>
                              <a:pt x="2286" y="5587"/>
                              <a:pt x="2095" y="5873"/>
                              <a:pt x="2000" y="6254"/>
                            </a:cubicBezTo>
                            <a:lnTo>
                              <a:pt x="1905" y="6444"/>
                            </a:lnTo>
                            <a:cubicBezTo>
                              <a:pt x="1715" y="6825"/>
                              <a:pt x="1619" y="7111"/>
                              <a:pt x="1619" y="7397"/>
                            </a:cubicBezTo>
                            <a:cubicBezTo>
                              <a:pt x="1619" y="7492"/>
                              <a:pt x="1715" y="7587"/>
                              <a:pt x="2095" y="7778"/>
                            </a:cubicBezTo>
                            <a:cubicBezTo>
                              <a:pt x="2477" y="7873"/>
                              <a:pt x="2857" y="8064"/>
                              <a:pt x="3239" y="7968"/>
                            </a:cubicBezTo>
                            <a:cubicBezTo>
                              <a:pt x="3524" y="7873"/>
                              <a:pt x="3810" y="8064"/>
                              <a:pt x="3905" y="8349"/>
                            </a:cubicBezTo>
                            <a:cubicBezTo>
                              <a:pt x="4001" y="8635"/>
                              <a:pt x="3905" y="8921"/>
                              <a:pt x="3619" y="9016"/>
                            </a:cubicBezTo>
                            <a:cubicBezTo>
                              <a:pt x="3239" y="8921"/>
                              <a:pt x="2953" y="9016"/>
                              <a:pt x="2667" y="9016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472" name="Graphic 1">
                      <a:extLst>
                        <a:ext uri="{FF2B5EF4-FFF2-40B4-BE49-F238E27FC236}">
                          <a16:creationId xmlns:a16="http://schemas.microsoft.com/office/drawing/2014/main" id="{AFCF8065-4061-4637-A6EC-E2ED567717D8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05213" y="3147817"/>
                      <a:ext cx="4762" cy="2004"/>
                      <a:chOff x="5905213" y="3147817"/>
                      <a:chExt cx="4762" cy="2004"/>
                    </a:xfrm>
                    <a:solidFill>
                      <a:srgbClr val="3F1900"/>
                    </a:solidFill>
                  </p:grpSpPr>
                  <p:sp>
                    <p:nvSpPr>
                      <p:cNvPr id="473" name="Freeform: Shape 472">
                        <a:extLst>
                          <a:ext uri="{FF2B5EF4-FFF2-40B4-BE49-F238E27FC236}">
                            <a16:creationId xmlns:a16="http://schemas.microsoft.com/office/drawing/2014/main" id="{89F14EF7-02AC-44DD-82F2-5C0E9D4D3A0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5785" y="3148274"/>
                        <a:ext cx="3619" cy="991"/>
                      </a:xfrm>
                      <a:custGeom>
                        <a:avLst/>
                        <a:gdLst>
                          <a:gd name="connsiteX0" fmla="*/ 0 w 3619"/>
                          <a:gd name="connsiteY0" fmla="*/ 881 h 991"/>
                          <a:gd name="connsiteX1" fmla="*/ 1714 w 3619"/>
                          <a:gd name="connsiteY1" fmla="*/ 119 h 991"/>
                          <a:gd name="connsiteX2" fmla="*/ 3619 w 3619"/>
                          <a:gd name="connsiteY2" fmla="*/ 405 h 991"/>
                          <a:gd name="connsiteX3" fmla="*/ 1905 w 3619"/>
                          <a:gd name="connsiteY3" fmla="*/ 881 h 991"/>
                          <a:gd name="connsiteX4" fmla="*/ 0 w 3619"/>
                          <a:gd name="connsiteY4" fmla="*/ 881 h 99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3619" h="991">
                            <a:moveTo>
                              <a:pt x="0" y="881"/>
                            </a:moveTo>
                            <a:cubicBezTo>
                              <a:pt x="571" y="500"/>
                              <a:pt x="1048" y="214"/>
                              <a:pt x="1714" y="119"/>
                            </a:cubicBezTo>
                            <a:cubicBezTo>
                              <a:pt x="2286" y="-71"/>
                              <a:pt x="3048" y="-71"/>
                              <a:pt x="3619" y="405"/>
                            </a:cubicBezTo>
                            <a:cubicBezTo>
                              <a:pt x="2953" y="595"/>
                              <a:pt x="2477" y="786"/>
                              <a:pt x="1905" y="881"/>
                            </a:cubicBezTo>
                            <a:cubicBezTo>
                              <a:pt x="1333" y="976"/>
                              <a:pt x="667" y="1072"/>
                              <a:pt x="0" y="881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474" name="Freeform: Shape 473">
                        <a:extLst>
                          <a:ext uri="{FF2B5EF4-FFF2-40B4-BE49-F238E27FC236}">
                            <a16:creationId xmlns:a16="http://schemas.microsoft.com/office/drawing/2014/main" id="{56D43E6F-FC07-4B54-AE4F-5917CCD14D6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5213" y="3147817"/>
                        <a:ext cx="4762" cy="2004"/>
                      </a:xfrm>
                      <a:custGeom>
                        <a:avLst/>
                        <a:gdLst>
                          <a:gd name="connsiteX0" fmla="*/ 1334 w 4762"/>
                          <a:gd name="connsiteY0" fmla="*/ 2005 h 2004"/>
                          <a:gd name="connsiteX1" fmla="*/ 381 w 4762"/>
                          <a:gd name="connsiteY1" fmla="*/ 1814 h 2004"/>
                          <a:gd name="connsiteX2" fmla="*/ 0 w 4762"/>
                          <a:gd name="connsiteY2" fmla="*/ 1433 h 2004"/>
                          <a:gd name="connsiteX3" fmla="*/ 191 w 4762"/>
                          <a:gd name="connsiteY3" fmla="*/ 957 h 2004"/>
                          <a:gd name="connsiteX4" fmla="*/ 2096 w 4762"/>
                          <a:gd name="connsiteY4" fmla="*/ 100 h 2004"/>
                          <a:gd name="connsiteX5" fmla="*/ 4572 w 4762"/>
                          <a:gd name="connsiteY5" fmla="*/ 481 h 2004"/>
                          <a:gd name="connsiteX6" fmla="*/ 4763 w 4762"/>
                          <a:gd name="connsiteY6" fmla="*/ 957 h 2004"/>
                          <a:gd name="connsiteX7" fmla="*/ 4382 w 4762"/>
                          <a:gd name="connsiteY7" fmla="*/ 1338 h 2004"/>
                          <a:gd name="connsiteX8" fmla="*/ 4096 w 4762"/>
                          <a:gd name="connsiteY8" fmla="*/ 1433 h 2004"/>
                          <a:gd name="connsiteX9" fmla="*/ 2667 w 4762"/>
                          <a:gd name="connsiteY9" fmla="*/ 1814 h 2004"/>
                          <a:gd name="connsiteX10" fmla="*/ 1334 w 4762"/>
                          <a:gd name="connsiteY10" fmla="*/ 2005 h 200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4762" h="2004">
                            <a:moveTo>
                              <a:pt x="1334" y="2005"/>
                            </a:moveTo>
                            <a:cubicBezTo>
                              <a:pt x="1048" y="2005"/>
                              <a:pt x="667" y="2005"/>
                              <a:pt x="381" y="1814"/>
                            </a:cubicBezTo>
                            <a:cubicBezTo>
                              <a:pt x="191" y="1719"/>
                              <a:pt x="95" y="1624"/>
                              <a:pt x="0" y="1433"/>
                            </a:cubicBezTo>
                            <a:cubicBezTo>
                              <a:pt x="0" y="1243"/>
                              <a:pt x="95" y="1052"/>
                              <a:pt x="191" y="957"/>
                            </a:cubicBezTo>
                            <a:cubicBezTo>
                              <a:pt x="857" y="481"/>
                              <a:pt x="1429" y="290"/>
                              <a:pt x="2096" y="100"/>
                            </a:cubicBezTo>
                            <a:cubicBezTo>
                              <a:pt x="2667" y="5"/>
                              <a:pt x="3715" y="-186"/>
                              <a:pt x="4572" y="481"/>
                            </a:cubicBezTo>
                            <a:cubicBezTo>
                              <a:pt x="4763" y="576"/>
                              <a:pt x="4763" y="767"/>
                              <a:pt x="4763" y="957"/>
                            </a:cubicBezTo>
                            <a:cubicBezTo>
                              <a:pt x="4763" y="1148"/>
                              <a:pt x="4572" y="1338"/>
                              <a:pt x="4382" y="1338"/>
                            </a:cubicBezTo>
                            <a:lnTo>
                              <a:pt x="4096" y="1433"/>
                            </a:lnTo>
                            <a:cubicBezTo>
                              <a:pt x="3620" y="1624"/>
                              <a:pt x="3143" y="1719"/>
                              <a:pt x="2667" y="1814"/>
                            </a:cubicBezTo>
                            <a:cubicBezTo>
                              <a:pt x="2191" y="1910"/>
                              <a:pt x="1810" y="2005"/>
                              <a:pt x="1334" y="2005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</p:grpSp>
            </p:grpSp>
          </p:grpSp>
        </p:grpSp>
        <p:grpSp>
          <p:nvGrpSpPr>
            <p:cNvPr id="169" name="Graphic 1">
              <a:extLst>
                <a:ext uri="{FF2B5EF4-FFF2-40B4-BE49-F238E27FC236}">
                  <a16:creationId xmlns:a16="http://schemas.microsoft.com/office/drawing/2014/main" id="{7EDEE81B-92FA-47F1-931A-AFECAAD3D1D7}"/>
                </a:ext>
              </a:extLst>
            </p:cNvPr>
            <p:cNvGrpSpPr/>
            <p:nvPr/>
          </p:nvGrpSpPr>
          <p:grpSpPr>
            <a:xfrm>
              <a:off x="1327072" y="5940765"/>
              <a:ext cx="1112546" cy="884626"/>
              <a:chOff x="5889592" y="3105150"/>
              <a:chExt cx="99917" cy="77533"/>
            </a:xfrm>
          </p:grpSpPr>
          <p:grpSp>
            <p:nvGrpSpPr>
              <p:cNvPr id="315" name="Graphic 1">
                <a:extLst>
                  <a:ext uri="{FF2B5EF4-FFF2-40B4-BE49-F238E27FC236}">
                    <a16:creationId xmlns:a16="http://schemas.microsoft.com/office/drawing/2014/main" id="{8C6B8C80-4D98-4BB8-95C2-6AB9B540447B}"/>
                  </a:ext>
                </a:extLst>
              </p:cNvPr>
              <p:cNvGrpSpPr/>
              <p:nvPr/>
            </p:nvGrpSpPr>
            <p:grpSpPr>
              <a:xfrm>
                <a:off x="5894736" y="3105150"/>
                <a:ext cx="94773" cy="77533"/>
                <a:chOff x="5894736" y="3105150"/>
                <a:chExt cx="94773" cy="77533"/>
              </a:xfrm>
            </p:grpSpPr>
            <p:grpSp>
              <p:nvGrpSpPr>
                <p:cNvPr id="414" name="Graphic 1">
                  <a:extLst>
                    <a:ext uri="{FF2B5EF4-FFF2-40B4-BE49-F238E27FC236}">
                      <a16:creationId xmlns:a16="http://schemas.microsoft.com/office/drawing/2014/main" id="{FCAC4A1A-D34A-4AB6-B83A-7C1B7F80DE5D}"/>
                    </a:ext>
                  </a:extLst>
                </p:cNvPr>
                <p:cNvGrpSpPr/>
                <p:nvPr/>
              </p:nvGrpSpPr>
              <p:grpSpPr>
                <a:xfrm>
                  <a:off x="5894736" y="3105150"/>
                  <a:ext cx="42195" cy="77533"/>
                  <a:chOff x="5894736" y="3105150"/>
                  <a:chExt cx="42195" cy="77533"/>
                </a:xfrm>
              </p:grpSpPr>
              <p:grpSp>
                <p:nvGrpSpPr>
                  <p:cNvPr id="454" name="Graphic 1">
                    <a:extLst>
                      <a:ext uri="{FF2B5EF4-FFF2-40B4-BE49-F238E27FC236}">
                        <a16:creationId xmlns:a16="http://schemas.microsoft.com/office/drawing/2014/main" id="{40D0EFDD-1950-4499-A9F7-DD21CF545852}"/>
                      </a:ext>
                    </a:extLst>
                  </p:cNvPr>
                  <p:cNvGrpSpPr/>
                  <p:nvPr/>
                </p:nvGrpSpPr>
                <p:grpSpPr>
                  <a:xfrm>
                    <a:off x="5894736" y="3105150"/>
                    <a:ext cx="42195" cy="77533"/>
                    <a:chOff x="5894736" y="3105150"/>
                    <a:chExt cx="42195" cy="77533"/>
                  </a:xfrm>
                  <a:solidFill>
                    <a:srgbClr val="1D120C"/>
                  </a:solidFill>
                </p:grpSpPr>
                <p:sp>
                  <p:nvSpPr>
                    <p:cNvPr id="456" name="Freeform: Shape 455">
                      <a:extLst>
                        <a:ext uri="{FF2B5EF4-FFF2-40B4-BE49-F238E27FC236}">
                          <a16:creationId xmlns:a16="http://schemas.microsoft.com/office/drawing/2014/main" id="{CDF9A302-7540-47BE-A1A9-4CD83167629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94736" y="3105150"/>
                      <a:ext cx="38385" cy="74390"/>
                    </a:xfrm>
                    <a:custGeom>
                      <a:avLst/>
                      <a:gdLst>
                        <a:gd name="connsiteX0" fmla="*/ 21145 w 38385"/>
                        <a:gd name="connsiteY0" fmla="*/ 74390 h 74390"/>
                        <a:gd name="connsiteX1" fmla="*/ 17240 w 38385"/>
                        <a:gd name="connsiteY1" fmla="*/ 74390 h 74390"/>
                        <a:gd name="connsiteX2" fmla="*/ 0 w 38385"/>
                        <a:gd name="connsiteY2" fmla="*/ 57150 h 74390"/>
                        <a:gd name="connsiteX3" fmla="*/ 0 w 38385"/>
                        <a:gd name="connsiteY3" fmla="*/ 17240 h 74390"/>
                        <a:gd name="connsiteX4" fmla="*/ 17240 w 38385"/>
                        <a:gd name="connsiteY4" fmla="*/ 0 h 74390"/>
                        <a:gd name="connsiteX5" fmla="*/ 21145 w 38385"/>
                        <a:gd name="connsiteY5" fmla="*/ 0 h 74390"/>
                        <a:gd name="connsiteX6" fmla="*/ 38386 w 38385"/>
                        <a:gd name="connsiteY6" fmla="*/ 17240 h 74390"/>
                        <a:gd name="connsiteX7" fmla="*/ 38386 w 38385"/>
                        <a:gd name="connsiteY7" fmla="*/ 57150 h 74390"/>
                        <a:gd name="connsiteX8" fmla="*/ 21145 w 38385"/>
                        <a:gd name="connsiteY8" fmla="*/ 74390 h 743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38385" h="74390">
                          <a:moveTo>
                            <a:pt x="21145" y="74390"/>
                          </a:moveTo>
                          <a:lnTo>
                            <a:pt x="17240" y="74390"/>
                          </a:lnTo>
                          <a:cubicBezTo>
                            <a:pt x="7715" y="74390"/>
                            <a:pt x="0" y="66675"/>
                            <a:pt x="0" y="57150"/>
                          </a:cubicBezTo>
                          <a:lnTo>
                            <a:pt x="0" y="17240"/>
                          </a:lnTo>
                          <a:cubicBezTo>
                            <a:pt x="0" y="7715"/>
                            <a:pt x="7715" y="0"/>
                            <a:pt x="17240" y="0"/>
                          </a:cubicBezTo>
                          <a:lnTo>
                            <a:pt x="21145" y="0"/>
                          </a:lnTo>
                          <a:cubicBezTo>
                            <a:pt x="30670" y="0"/>
                            <a:pt x="38386" y="7715"/>
                            <a:pt x="38386" y="17240"/>
                          </a:cubicBezTo>
                          <a:lnTo>
                            <a:pt x="38386" y="57150"/>
                          </a:lnTo>
                          <a:cubicBezTo>
                            <a:pt x="38386" y="66675"/>
                            <a:pt x="30670" y="74390"/>
                            <a:pt x="21145" y="74390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457" name="Freeform: Shape 456">
                      <a:extLst>
                        <a:ext uri="{FF2B5EF4-FFF2-40B4-BE49-F238E27FC236}">
                          <a16:creationId xmlns:a16="http://schemas.microsoft.com/office/drawing/2014/main" id="{20AC08F2-DC35-49CB-91AA-5E3CB5F720D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99403" y="3114198"/>
                      <a:ext cx="29051" cy="56197"/>
                    </a:xfrm>
                    <a:custGeom>
                      <a:avLst/>
                      <a:gdLst>
                        <a:gd name="connsiteX0" fmla="*/ 16002 w 29051"/>
                        <a:gd name="connsiteY0" fmla="*/ 56198 h 56197"/>
                        <a:gd name="connsiteX1" fmla="*/ 13049 w 29051"/>
                        <a:gd name="connsiteY1" fmla="*/ 56198 h 56197"/>
                        <a:gd name="connsiteX2" fmla="*/ 0 w 29051"/>
                        <a:gd name="connsiteY2" fmla="*/ 43148 h 56197"/>
                        <a:gd name="connsiteX3" fmla="*/ 0 w 29051"/>
                        <a:gd name="connsiteY3" fmla="*/ 13049 h 56197"/>
                        <a:gd name="connsiteX4" fmla="*/ 13049 w 29051"/>
                        <a:gd name="connsiteY4" fmla="*/ 0 h 56197"/>
                        <a:gd name="connsiteX5" fmla="*/ 16002 w 29051"/>
                        <a:gd name="connsiteY5" fmla="*/ 0 h 56197"/>
                        <a:gd name="connsiteX6" fmla="*/ 29051 w 29051"/>
                        <a:gd name="connsiteY6" fmla="*/ 13049 h 56197"/>
                        <a:gd name="connsiteX7" fmla="*/ 29051 w 29051"/>
                        <a:gd name="connsiteY7" fmla="*/ 43148 h 56197"/>
                        <a:gd name="connsiteX8" fmla="*/ 16002 w 29051"/>
                        <a:gd name="connsiteY8" fmla="*/ 56198 h 5619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29051" h="56197">
                          <a:moveTo>
                            <a:pt x="16002" y="56198"/>
                          </a:moveTo>
                          <a:lnTo>
                            <a:pt x="13049" y="56198"/>
                          </a:lnTo>
                          <a:cubicBezTo>
                            <a:pt x="5905" y="56198"/>
                            <a:pt x="0" y="50387"/>
                            <a:pt x="0" y="43148"/>
                          </a:cubicBezTo>
                          <a:lnTo>
                            <a:pt x="0" y="13049"/>
                          </a:lnTo>
                          <a:cubicBezTo>
                            <a:pt x="0" y="5906"/>
                            <a:pt x="5810" y="0"/>
                            <a:pt x="13049" y="0"/>
                          </a:cubicBezTo>
                          <a:lnTo>
                            <a:pt x="16002" y="0"/>
                          </a:lnTo>
                          <a:cubicBezTo>
                            <a:pt x="23146" y="0"/>
                            <a:pt x="29051" y="5810"/>
                            <a:pt x="29051" y="13049"/>
                          </a:cubicBezTo>
                          <a:lnTo>
                            <a:pt x="29051" y="43148"/>
                          </a:lnTo>
                          <a:cubicBezTo>
                            <a:pt x="28956" y="50387"/>
                            <a:pt x="23146" y="56198"/>
                            <a:pt x="16002" y="56198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458" name="Freeform: Shape 457">
                      <a:extLst>
                        <a:ext uri="{FF2B5EF4-FFF2-40B4-BE49-F238E27FC236}">
                          <a16:creationId xmlns:a16="http://schemas.microsoft.com/office/drawing/2014/main" id="{66C5B6BF-D7E0-4C86-8CEA-AC0B84366E4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94736" y="3176397"/>
                      <a:ext cx="42195" cy="6286"/>
                    </a:xfrm>
                    <a:custGeom>
                      <a:avLst/>
                      <a:gdLst>
                        <a:gd name="connsiteX0" fmla="*/ 39053 w 42195"/>
                        <a:gd name="connsiteY0" fmla="*/ 0 h 6286"/>
                        <a:gd name="connsiteX1" fmla="*/ 3143 w 42195"/>
                        <a:gd name="connsiteY1" fmla="*/ 0 h 6286"/>
                        <a:gd name="connsiteX2" fmla="*/ 0 w 42195"/>
                        <a:gd name="connsiteY2" fmla="*/ 3143 h 6286"/>
                        <a:gd name="connsiteX3" fmla="*/ 0 w 42195"/>
                        <a:gd name="connsiteY3" fmla="*/ 3143 h 6286"/>
                        <a:gd name="connsiteX4" fmla="*/ 3143 w 42195"/>
                        <a:gd name="connsiteY4" fmla="*/ 6287 h 6286"/>
                        <a:gd name="connsiteX5" fmla="*/ 39053 w 42195"/>
                        <a:gd name="connsiteY5" fmla="*/ 6287 h 6286"/>
                        <a:gd name="connsiteX6" fmla="*/ 42196 w 42195"/>
                        <a:gd name="connsiteY6" fmla="*/ 3143 h 6286"/>
                        <a:gd name="connsiteX7" fmla="*/ 42196 w 42195"/>
                        <a:gd name="connsiteY7" fmla="*/ 3143 h 6286"/>
                        <a:gd name="connsiteX8" fmla="*/ 39053 w 42195"/>
                        <a:gd name="connsiteY8" fmla="*/ 0 h 628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42195" h="6286">
                          <a:moveTo>
                            <a:pt x="39053" y="0"/>
                          </a:moveTo>
                          <a:lnTo>
                            <a:pt x="3143" y="0"/>
                          </a:lnTo>
                          <a:cubicBezTo>
                            <a:pt x="1429" y="0"/>
                            <a:pt x="0" y="1429"/>
                            <a:pt x="0" y="3143"/>
                          </a:cubicBezTo>
                          <a:lnTo>
                            <a:pt x="0" y="3143"/>
                          </a:lnTo>
                          <a:cubicBezTo>
                            <a:pt x="0" y="4858"/>
                            <a:pt x="1429" y="6287"/>
                            <a:pt x="3143" y="6287"/>
                          </a:cubicBezTo>
                          <a:lnTo>
                            <a:pt x="39053" y="6287"/>
                          </a:lnTo>
                          <a:cubicBezTo>
                            <a:pt x="40767" y="6287"/>
                            <a:pt x="42196" y="4858"/>
                            <a:pt x="42196" y="3143"/>
                          </a:cubicBezTo>
                          <a:lnTo>
                            <a:pt x="42196" y="3143"/>
                          </a:lnTo>
                          <a:cubicBezTo>
                            <a:pt x="42196" y="1429"/>
                            <a:pt x="40767" y="0"/>
                            <a:pt x="39053" y="0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sp>
                <p:nvSpPr>
                  <p:cNvPr id="455" name="Freeform: Shape 454">
                    <a:extLst>
                      <a:ext uri="{FF2B5EF4-FFF2-40B4-BE49-F238E27FC236}">
                        <a16:creationId xmlns:a16="http://schemas.microsoft.com/office/drawing/2014/main" id="{DA5165D7-04DA-4291-A5BB-9D6729EB4E1D}"/>
                      </a:ext>
                    </a:extLst>
                  </p:cNvPr>
                  <p:cNvSpPr/>
                  <p:nvPr/>
                </p:nvSpPr>
                <p:spPr>
                  <a:xfrm>
                    <a:off x="5899306" y="3113696"/>
                    <a:ext cx="21103" cy="44221"/>
                  </a:xfrm>
                  <a:custGeom>
                    <a:avLst/>
                    <a:gdLst>
                      <a:gd name="connsiteX0" fmla="*/ 15718 w 21103"/>
                      <a:gd name="connsiteY0" fmla="*/ 25457 h 44221"/>
                      <a:gd name="connsiteX1" fmla="*/ 20956 w 21103"/>
                      <a:gd name="connsiteY1" fmla="*/ 7931 h 44221"/>
                      <a:gd name="connsiteX2" fmla="*/ 13527 w 21103"/>
                      <a:gd name="connsiteY2" fmla="*/ 26 h 44221"/>
                      <a:gd name="connsiteX3" fmla="*/ 11812 w 21103"/>
                      <a:gd name="connsiteY3" fmla="*/ 216 h 44221"/>
                      <a:gd name="connsiteX4" fmla="*/ 1 w 21103"/>
                      <a:gd name="connsiteY4" fmla="*/ 12789 h 44221"/>
                      <a:gd name="connsiteX5" fmla="*/ 287 w 21103"/>
                      <a:gd name="connsiteY5" fmla="*/ 44222 h 44221"/>
                      <a:gd name="connsiteX6" fmla="*/ 15718 w 21103"/>
                      <a:gd name="connsiteY6" fmla="*/ 25457 h 44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1103" h="44221">
                        <a:moveTo>
                          <a:pt x="15718" y="25457"/>
                        </a:moveTo>
                        <a:cubicBezTo>
                          <a:pt x="18385" y="18504"/>
                          <a:pt x="20004" y="12503"/>
                          <a:pt x="20956" y="7931"/>
                        </a:cubicBezTo>
                        <a:cubicBezTo>
                          <a:pt x="21909" y="3550"/>
                          <a:pt x="18099" y="-355"/>
                          <a:pt x="13527" y="26"/>
                        </a:cubicBezTo>
                        <a:lnTo>
                          <a:pt x="11812" y="216"/>
                        </a:lnTo>
                        <a:cubicBezTo>
                          <a:pt x="5050" y="788"/>
                          <a:pt x="-94" y="6312"/>
                          <a:pt x="1" y="12789"/>
                        </a:cubicBezTo>
                        <a:lnTo>
                          <a:pt x="287" y="44222"/>
                        </a:lnTo>
                        <a:cubicBezTo>
                          <a:pt x="382" y="44126"/>
                          <a:pt x="9907" y="40697"/>
                          <a:pt x="15718" y="25457"/>
                        </a:cubicBezTo>
                        <a:close/>
                      </a:path>
                    </a:pathLst>
                  </a:custGeom>
                  <a:solidFill>
                    <a:srgbClr val="1D120C">
                      <a:alpha val="37000"/>
                    </a:srgb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grpSp>
              <p:nvGrpSpPr>
                <p:cNvPr id="415" name="Graphic 1">
                  <a:extLst>
                    <a:ext uri="{FF2B5EF4-FFF2-40B4-BE49-F238E27FC236}">
                      <a16:creationId xmlns:a16="http://schemas.microsoft.com/office/drawing/2014/main" id="{2E70DFF1-867B-4F1E-A95B-2E4DF602BBD3}"/>
                    </a:ext>
                  </a:extLst>
                </p:cNvPr>
                <p:cNvGrpSpPr/>
                <p:nvPr/>
              </p:nvGrpSpPr>
              <p:grpSpPr>
                <a:xfrm>
                  <a:off x="5947314" y="3105150"/>
                  <a:ext cx="42195" cy="77533"/>
                  <a:chOff x="5947314" y="3105150"/>
                  <a:chExt cx="42195" cy="77533"/>
                </a:xfrm>
              </p:grpSpPr>
              <p:grpSp>
                <p:nvGrpSpPr>
                  <p:cNvPr id="449" name="Graphic 1">
                    <a:extLst>
                      <a:ext uri="{FF2B5EF4-FFF2-40B4-BE49-F238E27FC236}">
                        <a16:creationId xmlns:a16="http://schemas.microsoft.com/office/drawing/2014/main" id="{8044BDAB-5906-4460-AA90-1494D6B9A113}"/>
                      </a:ext>
                    </a:extLst>
                  </p:cNvPr>
                  <p:cNvGrpSpPr/>
                  <p:nvPr/>
                </p:nvGrpSpPr>
                <p:grpSpPr>
                  <a:xfrm>
                    <a:off x="5947314" y="3105150"/>
                    <a:ext cx="42195" cy="77533"/>
                    <a:chOff x="5947314" y="3105150"/>
                    <a:chExt cx="42195" cy="77533"/>
                  </a:xfrm>
                  <a:solidFill>
                    <a:srgbClr val="1D120C"/>
                  </a:solidFill>
                </p:grpSpPr>
                <p:sp>
                  <p:nvSpPr>
                    <p:cNvPr id="451" name="Freeform: Shape 450">
                      <a:extLst>
                        <a:ext uri="{FF2B5EF4-FFF2-40B4-BE49-F238E27FC236}">
                          <a16:creationId xmlns:a16="http://schemas.microsoft.com/office/drawing/2014/main" id="{C7BB6563-D139-4EBC-8C01-EB7FE50B3C3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47314" y="3105150"/>
                      <a:ext cx="38385" cy="74390"/>
                    </a:xfrm>
                    <a:custGeom>
                      <a:avLst/>
                      <a:gdLst>
                        <a:gd name="connsiteX0" fmla="*/ 21146 w 38385"/>
                        <a:gd name="connsiteY0" fmla="*/ 74390 h 74390"/>
                        <a:gd name="connsiteX1" fmla="*/ 17240 w 38385"/>
                        <a:gd name="connsiteY1" fmla="*/ 74390 h 74390"/>
                        <a:gd name="connsiteX2" fmla="*/ 0 w 38385"/>
                        <a:gd name="connsiteY2" fmla="*/ 57150 h 74390"/>
                        <a:gd name="connsiteX3" fmla="*/ 0 w 38385"/>
                        <a:gd name="connsiteY3" fmla="*/ 17240 h 74390"/>
                        <a:gd name="connsiteX4" fmla="*/ 17240 w 38385"/>
                        <a:gd name="connsiteY4" fmla="*/ 0 h 74390"/>
                        <a:gd name="connsiteX5" fmla="*/ 21146 w 38385"/>
                        <a:gd name="connsiteY5" fmla="*/ 0 h 74390"/>
                        <a:gd name="connsiteX6" fmla="*/ 38386 w 38385"/>
                        <a:gd name="connsiteY6" fmla="*/ 17240 h 74390"/>
                        <a:gd name="connsiteX7" fmla="*/ 38386 w 38385"/>
                        <a:gd name="connsiteY7" fmla="*/ 57150 h 74390"/>
                        <a:gd name="connsiteX8" fmla="*/ 21146 w 38385"/>
                        <a:gd name="connsiteY8" fmla="*/ 74390 h 743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38385" h="74390">
                          <a:moveTo>
                            <a:pt x="21146" y="74390"/>
                          </a:moveTo>
                          <a:lnTo>
                            <a:pt x="17240" y="74390"/>
                          </a:lnTo>
                          <a:cubicBezTo>
                            <a:pt x="7715" y="74390"/>
                            <a:pt x="0" y="66675"/>
                            <a:pt x="0" y="57150"/>
                          </a:cubicBezTo>
                          <a:lnTo>
                            <a:pt x="0" y="17240"/>
                          </a:lnTo>
                          <a:cubicBezTo>
                            <a:pt x="0" y="7715"/>
                            <a:pt x="7715" y="0"/>
                            <a:pt x="17240" y="0"/>
                          </a:cubicBezTo>
                          <a:lnTo>
                            <a:pt x="21146" y="0"/>
                          </a:lnTo>
                          <a:cubicBezTo>
                            <a:pt x="30671" y="0"/>
                            <a:pt x="38386" y="7715"/>
                            <a:pt x="38386" y="17240"/>
                          </a:cubicBezTo>
                          <a:lnTo>
                            <a:pt x="38386" y="57150"/>
                          </a:lnTo>
                          <a:cubicBezTo>
                            <a:pt x="38386" y="66675"/>
                            <a:pt x="30575" y="74390"/>
                            <a:pt x="21146" y="74390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452" name="Freeform: Shape 451">
                      <a:extLst>
                        <a:ext uri="{FF2B5EF4-FFF2-40B4-BE49-F238E27FC236}">
                          <a16:creationId xmlns:a16="http://schemas.microsoft.com/office/drawing/2014/main" id="{19D0C706-9EC0-4022-8564-A13530ED8E2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51981" y="3114198"/>
                      <a:ext cx="29051" cy="56197"/>
                    </a:xfrm>
                    <a:custGeom>
                      <a:avLst/>
                      <a:gdLst>
                        <a:gd name="connsiteX0" fmla="*/ 16002 w 29051"/>
                        <a:gd name="connsiteY0" fmla="*/ 56198 h 56197"/>
                        <a:gd name="connsiteX1" fmla="*/ 13049 w 29051"/>
                        <a:gd name="connsiteY1" fmla="*/ 56198 h 56197"/>
                        <a:gd name="connsiteX2" fmla="*/ 0 w 29051"/>
                        <a:gd name="connsiteY2" fmla="*/ 43148 h 56197"/>
                        <a:gd name="connsiteX3" fmla="*/ 0 w 29051"/>
                        <a:gd name="connsiteY3" fmla="*/ 13049 h 56197"/>
                        <a:gd name="connsiteX4" fmla="*/ 13049 w 29051"/>
                        <a:gd name="connsiteY4" fmla="*/ 0 h 56197"/>
                        <a:gd name="connsiteX5" fmla="*/ 16002 w 29051"/>
                        <a:gd name="connsiteY5" fmla="*/ 0 h 56197"/>
                        <a:gd name="connsiteX6" fmla="*/ 29051 w 29051"/>
                        <a:gd name="connsiteY6" fmla="*/ 13049 h 56197"/>
                        <a:gd name="connsiteX7" fmla="*/ 29051 w 29051"/>
                        <a:gd name="connsiteY7" fmla="*/ 43148 h 56197"/>
                        <a:gd name="connsiteX8" fmla="*/ 16002 w 29051"/>
                        <a:gd name="connsiteY8" fmla="*/ 56198 h 5619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29051" h="56197">
                          <a:moveTo>
                            <a:pt x="16002" y="56198"/>
                          </a:moveTo>
                          <a:lnTo>
                            <a:pt x="13049" y="56198"/>
                          </a:lnTo>
                          <a:cubicBezTo>
                            <a:pt x="5905" y="56198"/>
                            <a:pt x="0" y="50387"/>
                            <a:pt x="0" y="43148"/>
                          </a:cubicBezTo>
                          <a:lnTo>
                            <a:pt x="0" y="13049"/>
                          </a:lnTo>
                          <a:cubicBezTo>
                            <a:pt x="0" y="5906"/>
                            <a:pt x="5810" y="0"/>
                            <a:pt x="13049" y="0"/>
                          </a:cubicBezTo>
                          <a:lnTo>
                            <a:pt x="16002" y="0"/>
                          </a:lnTo>
                          <a:cubicBezTo>
                            <a:pt x="23146" y="0"/>
                            <a:pt x="29051" y="5810"/>
                            <a:pt x="29051" y="13049"/>
                          </a:cubicBezTo>
                          <a:lnTo>
                            <a:pt x="29051" y="43148"/>
                          </a:lnTo>
                          <a:cubicBezTo>
                            <a:pt x="28956" y="50387"/>
                            <a:pt x="23146" y="56198"/>
                            <a:pt x="16002" y="56198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453" name="Freeform: Shape 452">
                      <a:extLst>
                        <a:ext uri="{FF2B5EF4-FFF2-40B4-BE49-F238E27FC236}">
                          <a16:creationId xmlns:a16="http://schemas.microsoft.com/office/drawing/2014/main" id="{C70219D6-BB67-43D2-B2CE-F83C69BE6B0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47314" y="3176397"/>
                      <a:ext cx="42195" cy="6286"/>
                    </a:xfrm>
                    <a:custGeom>
                      <a:avLst/>
                      <a:gdLst>
                        <a:gd name="connsiteX0" fmla="*/ 39053 w 42195"/>
                        <a:gd name="connsiteY0" fmla="*/ 0 h 6286"/>
                        <a:gd name="connsiteX1" fmla="*/ 3143 w 42195"/>
                        <a:gd name="connsiteY1" fmla="*/ 0 h 6286"/>
                        <a:gd name="connsiteX2" fmla="*/ 0 w 42195"/>
                        <a:gd name="connsiteY2" fmla="*/ 3143 h 6286"/>
                        <a:gd name="connsiteX3" fmla="*/ 0 w 42195"/>
                        <a:gd name="connsiteY3" fmla="*/ 3143 h 6286"/>
                        <a:gd name="connsiteX4" fmla="*/ 3143 w 42195"/>
                        <a:gd name="connsiteY4" fmla="*/ 6287 h 6286"/>
                        <a:gd name="connsiteX5" fmla="*/ 39053 w 42195"/>
                        <a:gd name="connsiteY5" fmla="*/ 6287 h 6286"/>
                        <a:gd name="connsiteX6" fmla="*/ 42196 w 42195"/>
                        <a:gd name="connsiteY6" fmla="*/ 3143 h 6286"/>
                        <a:gd name="connsiteX7" fmla="*/ 42196 w 42195"/>
                        <a:gd name="connsiteY7" fmla="*/ 3143 h 6286"/>
                        <a:gd name="connsiteX8" fmla="*/ 39053 w 42195"/>
                        <a:gd name="connsiteY8" fmla="*/ 0 h 628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42195" h="6286">
                          <a:moveTo>
                            <a:pt x="39053" y="0"/>
                          </a:moveTo>
                          <a:lnTo>
                            <a:pt x="3143" y="0"/>
                          </a:lnTo>
                          <a:cubicBezTo>
                            <a:pt x="1429" y="0"/>
                            <a:pt x="0" y="1429"/>
                            <a:pt x="0" y="3143"/>
                          </a:cubicBezTo>
                          <a:lnTo>
                            <a:pt x="0" y="3143"/>
                          </a:lnTo>
                          <a:cubicBezTo>
                            <a:pt x="0" y="4858"/>
                            <a:pt x="1429" y="6287"/>
                            <a:pt x="3143" y="6287"/>
                          </a:cubicBezTo>
                          <a:lnTo>
                            <a:pt x="39053" y="6287"/>
                          </a:lnTo>
                          <a:cubicBezTo>
                            <a:pt x="40767" y="6287"/>
                            <a:pt x="42196" y="4858"/>
                            <a:pt x="42196" y="3143"/>
                          </a:cubicBezTo>
                          <a:lnTo>
                            <a:pt x="42196" y="3143"/>
                          </a:lnTo>
                          <a:cubicBezTo>
                            <a:pt x="42196" y="1429"/>
                            <a:pt x="40767" y="0"/>
                            <a:pt x="39053" y="0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sp>
                <p:nvSpPr>
                  <p:cNvPr id="450" name="Freeform: Shape 449">
                    <a:extLst>
                      <a:ext uri="{FF2B5EF4-FFF2-40B4-BE49-F238E27FC236}">
                        <a16:creationId xmlns:a16="http://schemas.microsoft.com/office/drawing/2014/main" id="{FF3EF623-779B-4FB4-AF5A-9EF5274CC8F1}"/>
                      </a:ext>
                    </a:extLst>
                  </p:cNvPr>
                  <p:cNvSpPr/>
                  <p:nvPr/>
                </p:nvSpPr>
                <p:spPr>
                  <a:xfrm>
                    <a:off x="5951884" y="3113696"/>
                    <a:ext cx="21103" cy="44221"/>
                  </a:xfrm>
                  <a:custGeom>
                    <a:avLst/>
                    <a:gdLst>
                      <a:gd name="connsiteX0" fmla="*/ 15718 w 21103"/>
                      <a:gd name="connsiteY0" fmla="*/ 25457 h 44221"/>
                      <a:gd name="connsiteX1" fmla="*/ 20956 w 21103"/>
                      <a:gd name="connsiteY1" fmla="*/ 7931 h 44221"/>
                      <a:gd name="connsiteX2" fmla="*/ 13527 w 21103"/>
                      <a:gd name="connsiteY2" fmla="*/ 26 h 44221"/>
                      <a:gd name="connsiteX3" fmla="*/ 11812 w 21103"/>
                      <a:gd name="connsiteY3" fmla="*/ 216 h 44221"/>
                      <a:gd name="connsiteX4" fmla="*/ 1 w 21103"/>
                      <a:gd name="connsiteY4" fmla="*/ 12789 h 44221"/>
                      <a:gd name="connsiteX5" fmla="*/ 287 w 21103"/>
                      <a:gd name="connsiteY5" fmla="*/ 44222 h 44221"/>
                      <a:gd name="connsiteX6" fmla="*/ 15718 w 21103"/>
                      <a:gd name="connsiteY6" fmla="*/ 25457 h 44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1103" h="44221">
                        <a:moveTo>
                          <a:pt x="15718" y="25457"/>
                        </a:moveTo>
                        <a:cubicBezTo>
                          <a:pt x="18385" y="18504"/>
                          <a:pt x="20004" y="12503"/>
                          <a:pt x="20956" y="7931"/>
                        </a:cubicBezTo>
                        <a:cubicBezTo>
                          <a:pt x="21909" y="3550"/>
                          <a:pt x="18099" y="-355"/>
                          <a:pt x="13527" y="26"/>
                        </a:cubicBezTo>
                        <a:lnTo>
                          <a:pt x="11812" y="216"/>
                        </a:lnTo>
                        <a:cubicBezTo>
                          <a:pt x="5050" y="788"/>
                          <a:pt x="-94" y="6312"/>
                          <a:pt x="1" y="12789"/>
                        </a:cubicBezTo>
                        <a:lnTo>
                          <a:pt x="287" y="44222"/>
                        </a:lnTo>
                        <a:cubicBezTo>
                          <a:pt x="382" y="44126"/>
                          <a:pt x="9907" y="40697"/>
                          <a:pt x="15718" y="25457"/>
                        </a:cubicBezTo>
                        <a:close/>
                      </a:path>
                    </a:pathLst>
                  </a:custGeom>
                  <a:solidFill>
                    <a:srgbClr val="1D120C">
                      <a:alpha val="37000"/>
                    </a:srgb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grpSp>
              <p:nvGrpSpPr>
                <p:cNvPr id="416" name="Graphic 1">
                  <a:extLst>
                    <a:ext uri="{FF2B5EF4-FFF2-40B4-BE49-F238E27FC236}">
                      <a16:creationId xmlns:a16="http://schemas.microsoft.com/office/drawing/2014/main" id="{54DB64C7-3922-4138-80B1-11BC11BC74D9}"/>
                    </a:ext>
                  </a:extLst>
                </p:cNvPr>
                <p:cNvGrpSpPr/>
                <p:nvPr/>
              </p:nvGrpSpPr>
              <p:grpSpPr>
                <a:xfrm>
                  <a:off x="5905975" y="3119089"/>
                  <a:ext cx="72580" cy="39510"/>
                  <a:chOff x="5905975" y="3119089"/>
                  <a:chExt cx="72580" cy="39510"/>
                </a:xfrm>
                <a:solidFill>
                  <a:srgbClr val="1D120C"/>
                </a:solidFill>
              </p:grpSpPr>
              <p:grpSp>
                <p:nvGrpSpPr>
                  <p:cNvPr id="417" name="Graphic 1">
                    <a:extLst>
                      <a:ext uri="{FF2B5EF4-FFF2-40B4-BE49-F238E27FC236}">
                        <a16:creationId xmlns:a16="http://schemas.microsoft.com/office/drawing/2014/main" id="{8FF7EC81-3DF8-4632-BE0E-FBDEDF4FB1D3}"/>
                      </a:ext>
                    </a:extLst>
                  </p:cNvPr>
                  <p:cNvGrpSpPr/>
                  <p:nvPr/>
                </p:nvGrpSpPr>
                <p:grpSpPr>
                  <a:xfrm>
                    <a:off x="5963887" y="3140106"/>
                    <a:ext cx="8665" cy="6876"/>
                    <a:chOff x="5963887" y="3140106"/>
                    <a:chExt cx="8665" cy="6876"/>
                  </a:xfrm>
                  <a:solidFill>
                    <a:srgbClr val="1D120C"/>
                  </a:solidFill>
                </p:grpSpPr>
                <p:sp>
                  <p:nvSpPr>
                    <p:cNvPr id="445" name="Freeform: Shape 444">
                      <a:extLst>
                        <a:ext uri="{FF2B5EF4-FFF2-40B4-BE49-F238E27FC236}">
                          <a16:creationId xmlns:a16="http://schemas.microsoft.com/office/drawing/2014/main" id="{63AB535E-1D57-4CA9-A956-5D4868389B8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65740" y="3140444"/>
                      <a:ext cx="5862" cy="6538"/>
                    </a:xfrm>
                    <a:custGeom>
                      <a:avLst/>
                      <a:gdLst>
                        <a:gd name="connsiteX0" fmla="*/ 3386 w 5862"/>
                        <a:gd name="connsiteY0" fmla="*/ 43 h 6538"/>
                        <a:gd name="connsiteX1" fmla="*/ 1576 w 5862"/>
                        <a:gd name="connsiteY1" fmla="*/ 1377 h 6538"/>
                        <a:gd name="connsiteX2" fmla="*/ 719 w 5862"/>
                        <a:gd name="connsiteY2" fmla="*/ 3472 h 6538"/>
                        <a:gd name="connsiteX3" fmla="*/ 1005 w 5862"/>
                        <a:gd name="connsiteY3" fmla="*/ 5473 h 6538"/>
                        <a:gd name="connsiteX4" fmla="*/ 2719 w 5862"/>
                        <a:gd name="connsiteY4" fmla="*/ 5473 h 6538"/>
                        <a:gd name="connsiteX5" fmla="*/ 5196 w 5862"/>
                        <a:gd name="connsiteY5" fmla="*/ 2139 h 6538"/>
                        <a:gd name="connsiteX6" fmla="*/ 4434 w 5862"/>
                        <a:gd name="connsiteY6" fmla="*/ 424 h 6538"/>
                        <a:gd name="connsiteX7" fmla="*/ 2148 w 5862"/>
                        <a:gd name="connsiteY7" fmla="*/ 710 h 6538"/>
                        <a:gd name="connsiteX8" fmla="*/ 4529 w 5862"/>
                        <a:gd name="connsiteY8" fmla="*/ 43 h 6538"/>
                        <a:gd name="connsiteX9" fmla="*/ 5862 w 5862"/>
                        <a:gd name="connsiteY9" fmla="*/ 2139 h 6538"/>
                        <a:gd name="connsiteX10" fmla="*/ 3195 w 5862"/>
                        <a:gd name="connsiteY10" fmla="*/ 6235 h 6538"/>
                        <a:gd name="connsiteX11" fmla="*/ 2529 w 5862"/>
                        <a:gd name="connsiteY11" fmla="*/ 6425 h 6538"/>
                        <a:gd name="connsiteX12" fmla="*/ 1862 w 5862"/>
                        <a:gd name="connsiteY12" fmla="*/ 6520 h 6538"/>
                        <a:gd name="connsiteX13" fmla="*/ 433 w 5862"/>
                        <a:gd name="connsiteY13" fmla="*/ 5949 h 6538"/>
                        <a:gd name="connsiteX14" fmla="*/ 147 w 5862"/>
                        <a:gd name="connsiteY14" fmla="*/ 3377 h 6538"/>
                        <a:gd name="connsiteX15" fmla="*/ 1195 w 5862"/>
                        <a:gd name="connsiteY15" fmla="*/ 1186 h 6538"/>
                        <a:gd name="connsiteX16" fmla="*/ 3386 w 5862"/>
                        <a:gd name="connsiteY16" fmla="*/ 43 h 653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</a:cxnLst>
                      <a:rect l="l" t="t" r="r" b="b"/>
                      <a:pathLst>
                        <a:path w="5862" h="6538">
                          <a:moveTo>
                            <a:pt x="3386" y="43"/>
                          </a:moveTo>
                          <a:cubicBezTo>
                            <a:pt x="2529" y="234"/>
                            <a:pt x="1957" y="805"/>
                            <a:pt x="1576" y="1377"/>
                          </a:cubicBezTo>
                          <a:cubicBezTo>
                            <a:pt x="1100" y="2044"/>
                            <a:pt x="909" y="2806"/>
                            <a:pt x="719" y="3472"/>
                          </a:cubicBezTo>
                          <a:cubicBezTo>
                            <a:pt x="624" y="4139"/>
                            <a:pt x="624" y="4996"/>
                            <a:pt x="1005" y="5473"/>
                          </a:cubicBezTo>
                          <a:cubicBezTo>
                            <a:pt x="1386" y="5949"/>
                            <a:pt x="2052" y="5758"/>
                            <a:pt x="2719" y="5473"/>
                          </a:cubicBezTo>
                          <a:cubicBezTo>
                            <a:pt x="4148" y="4901"/>
                            <a:pt x="5005" y="3568"/>
                            <a:pt x="5196" y="2139"/>
                          </a:cubicBezTo>
                          <a:cubicBezTo>
                            <a:pt x="5291" y="1472"/>
                            <a:pt x="5100" y="615"/>
                            <a:pt x="4434" y="424"/>
                          </a:cubicBezTo>
                          <a:cubicBezTo>
                            <a:pt x="3767" y="139"/>
                            <a:pt x="2910" y="424"/>
                            <a:pt x="2148" y="710"/>
                          </a:cubicBezTo>
                          <a:cubicBezTo>
                            <a:pt x="2814" y="329"/>
                            <a:pt x="3576" y="-147"/>
                            <a:pt x="4529" y="43"/>
                          </a:cubicBezTo>
                          <a:cubicBezTo>
                            <a:pt x="5482" y="329"/>
                            <a:pt x="5862" y="1377"/>
                            <a:pt x="5862" y="2139"/>
                          </a:cubicBezTo>
                          <a:cubicBezTo>
                            <a:pt x="5862" y="3853"/>
                            <a:pt x="4815" y="5473"/>
                            <a:pt x="3195" y="6235"/>
                          </a:cubicBezTo>
                          <a:cubicBezTo>
                            <a:pt x="3005" y="6330"/>
                            <a:pt x="2814" y="6425"/>
                            <a:pt x="2529" y="6425"/>
                          </a:cubicBezTo>
                          <a:cubicBezTo>
                            <a:pt x="2338" y="6520"/>
                            <a:pt x="2052" y="6520"/>
                            <a:pt x="1862" y="6520"/>
                          </a:cubicBezTo>
                          <a:cubicBezTo>
                            <a:pt x="1386" y="6616"/>
                            <a:pt x="814" y="6330"/>
                            <a:pt x="433" y="5949"/>
                          </a:cubicBezTo>
                          <a:cubicBezTo>
                            <a:pt x="-138" y="5092"/>
                            <a:pt x="-43" y="4234"/>
                            <a:pt x="147" y="3377"/>
                          </a:cubicBezTo>
                          <a:cubicBezTo>
                            <a:pt x="338" y="2615"/>
                            <a:pt x="719" y="1853"/>
                            <a:pt x="1195" y="1186"/>
                          </a:cubicBezTo>
                          <a:cubicBezTo>
                            <a:pt x="1767" y="520"/>
                            <a:pt x="2529" y="-52"/>
                            <a:pt x="3386" y="43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446" name="Freeform: Shape 445">
                      <a:extLst>
                        <a:ext uri="{FF2B5EF4-FFF2-40B4-BE49-F238E27FC236}">
                          <a16:creationId xmlns:a16="http://schemas.microsoft.com/office/drawing/2014/main" id="{7971A168-8058-4F2B-8F8E-954390F234F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63887" y="3141232"/>
                      <a:ext cx="2649" cy="3255"/>
                    </a:xfrm>
                    <a:custGeom>
                      <a:avLst/>
                      <a:gdLst>
                        <a:gd name="connsiteX0" fmla="*/ 0 w 2649"/>
                        <a:gd name="connsiteY0" fmla="*/ 1350 h 3255"/>
                        <a:gd name="connsiteX1" fmla="*/ 857 w 2649"/>
                        <a:gd name="connsiteY1" fmla="*/ 112 h 3255"/>
                        <a:gd name="connsiteX2" fmla="*/ 2476 w 2649"/>
                        <a:gd name="connsiteY2" fmla="*/ 684 h 3255"/>
                        <a:gd name="connsiteX3" fmla="*/ 2381 w 2649"/>
                        <a:gd name="connsiteY3" fmla="*/ 2303 h 3255"/>
                        <a:gd name="connsiteX4" fmla="*/ 1238 w 2649"/>
                        <a:gd name="connsiteY4" fmla="*/ 3255 h 3255"/>
                        <a:gd name="connsiteX5" fmla="*/ 1715 w 2649"/>
                        <a:gd name="connsiteY5" fmla="*/ 2017 h 3255"/>
                        <a:gd name="connsiteX6" fmla="*/ 1715 w 2649"/>
                        <a:gd name="connsiteY6" fmla="*/ 1065 h 3255"/>
                        <a:gd name="connsiteX7" fmla="*/ 1048 w 2649"/>
                        <a:gd name="connsiteY7" fmla="*/ 684 h 3255"/>
                        <a:gd name="connsiteX8" fmla="*/ 0 w 2649"/>
                        <a:gd name="connsiteY8" fmla="*/ 1350 h 325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2649" h="3255">
                          <a:moveTo>
                            <a:pt x="0" y="1350"/>
                          </a:moveTo>
                          <a:cubicBezTo>
                            <a:pt x="0" y="874"/>
                            <a:pt x="286" y="398"/>
                            <a:pt x="857" y="112"/>
                          </a:cubicBezTo>
                          <a:cubicBezTo>
                            <a:pt x="1429" y="-174"/>
                            <a:pt x="2191" y="112"/>
                            <a:pt x="2476" y="684"/>
                          </a:cubicBezTo>
                          <a:cubicBezTo>
                            <a:pt x="2762" y="1255"/>
                            <a:pt x="2667" y="1827"/>
                            <a:pt x="2381" y="2303"/>
                          </a:cubicBezTo>
                          <a:cubicBezTo>
                            <a:pt x="2095" y="2779"/>
                            <a:pt x="1715" y="3065"/>
                            <a:pt x="1238" y="3255"/>
                          </a:cubicBezTo>
                          <a:cubicBezTo>
                            <a:pt x="1429" y="2779"/>
                            <a:pt x="1619" y="2398"/>
                            <a:pt x="1715" y="2017"/>
                          </a:cubicBezTo>
                          <a:cubicBezTo>
                            <a:pt x="1810" y="1636"/>
                            <a:pt x="1810" y="1255"/>
                            <a:pt x="1715" y="1065"/>
                          </a:cubicBezTo>
                          <a:cubicBezTo>
                            <a:pt x="1619" y="779"/>
                            <a:pt x="1333" y="684"/>
                            <a:pt x="1048" y="684"/>
                          </a:cubicBezTo>
                          <a:cubicBezTo>
                            <a:pt x="667" y="684"/>
                            <a:pt x="381" y="969"/>
                            <a:pt x="0" y="1350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447" name="Freeform: Shape 446">
                      <a:extLst>
                        <a:ext uri="{FF2B5EF4-FFF2-40B4-BE49-F238E27FC236}">
                          <a16:creationId xmlns:a16="http://schemas.microsoft.com/office/drawing/2014/main" id="{72BE3ADA-505A-450B-AB12-BE7A4A4C4D5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68840" y="3143463"/>
                      <a:ext cx="3712" cy="1786"/>
                    </a:xfrm>
                    <a:custGeom>
                      <a:avLst/>
                      <a:gdLst>
                        <a:gd name="connsiteX0" fmla="*/ 3429 w 3712"/>
                        <a:gd name="connsiteY0" fmla="*/ 1787 h 1786"/>
                        <a:gd name="connsiteX1" fmla="*/ 3048 w 3712"/>
                        <a:gd name="connsiteY1" fmla="*/ 834 h 1786"/>
                        <a:gd name="connsiteX2" fmla="*/ 2191 w 3712"/>
                        <a:gd name="connsiteY2" fmla="*/ 834 h 1786"/>
                        <a:gd name="connsiteX3" fmla="*/ 0 w 3712"/>
                        <a:gd name="connsiteY3" fmla="*/ 1787 h 1786"/>
                        <a:gd name="connsiteX4" fmla="*/ 762 w 3712"/>
                        <a:gd name="connsiteY4" fmla="*/ 739 h 1786"/>
                        <a:gd name="connsiteX5" fmla="*/ 2000 w 3712"/>
                        <a:gd name="connsiteY5" fmla="*/ 72 h 1786"/>
                        <a:gd name="connsiteX6" fmla="*/ 3524 w 3712"/>
                        <a:gd name="connsiteY6" fmla="*/ 453 h 1786"/>
                        <a:gd name="connsiteX7" fmla="*/ 3429 w 3712"/>
                        <a:gd name="connsiteY7" fmla="*/ 1787 h 178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3712" h="1786">
                          <a:moveTo>
                            <a:pt x="3429" y="1787"/>
                          </a:moveTo>
                          <a:cubicBezTo>
                            <a:pt x="3334" y="1406"/>
                            <a:pt x="3239" y="929"/>
                            <a:pt x="3048" y="834"/>
                          </a:cubicBezTo>
                          <a:cubicBezTo>
                            <a:pt x="2857" y="739"/>
                            <a:pt x="2572" y="739"/>
                            <a:pt x="2191" y="834"/>
                          </a:cubicBezTo>
                          <a:cubicBezTo>
                            <a:pt x="1524" y="1025"/>
                            <a:pt x="762" y="1310"/>
                            <a:pt x="0" y="1787"/>
                          </a:cubicBezTo>
                          <a:cubicBezTo>
                            <a:pt x="95" y="1310"/>
                            <a:pt x="381" y="1025"/>
                            <a:pt x="762" y="739"/>
                          </a:cubicBezTo>
                          <a:cubicBezTo>
                            <a:pt x="1143" y="453"/>
                            <a:pt x="1524" y="263"/>
                            <a:pt x="2000" y="72"/>
                          </a:cubicBezTo>
                          <a:cubicBezTo>
                            <a:pt x="2381" y="-23"/>
                            <a:pt x="3143" y="-118"/>
                            <a:pt x="3524" y="453"/>
                          </a:cubicBezTo>
                          <a:cubicBezTo>
                            <a:pt x="3905" y="929"/>
                            <a:pt x="3619" y="1406"/>
                            <a:pt x="3429" y="1787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448" name="Freeform: Shape 447">
                      <a:extLst>
                        <a:ext uri="{FF2B5EF4-FFF2-40B4-BE49-F238E27FC236}">
                          <a16:creationId xmlns:a16="http://schemas.microsoft.com/office/drawing/2014/main" id="{41737692-A76D-4F3D-A2D8-07705010AC5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68551" y="3140106"/>
                      <a:ext cx="1908" cy="3047"/>
                    </a:xfrm>
                    <a:custGeom>
                      <a:avLst/>
                      <a:gdLst>
                        <a:gd name="connsiteX0" fmla="*/ 99 w 1908"/>
                        <a:gd name="connsiteY0" fmla="*/ 3048 h 3047"/>
                        <a:gd name="connsiteX1" fmla="*/ 290 w 1908"/>
                        <a:gd name="connsiteY1" fmla="*/ 1143 h 3047"/>
                        <a:gd name="connsiteX2" fmla="*/ 956 w 1908"/>
                        <a:gd name="connsiteY2" fmla="*/ 381 h 3047"/>
                        <a:gd name="connsiteX3" fmla="*/ 1909 w 1908"/>
                        <a:gd name="connsiteY3" fmla="*/ 0 h 3047"/>
                        <a:gd name="connsiteX4" fmla="*/ 1052 w 1908"/>
                        <a:gd name="connsiteY4" fmla="*/ 1524 h 3047"/>
                        <a:gd name="connsiteX5" fmla="*/ 99 w 1908"/>
                        <a:gd name="connsiteY5" fmla="*/ 3048 h 304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908" h="3047">
                          <a:moveTo>
                            <a:pt x="99" y="3048"/>
                          </a:moveTo>
                          <a:cubicBezTo>
                            <a:pt x="-91" y="2381"/>
                            <a:pt x="4" y="1714"/>
                            <a:pt x="290" y="1143"/>
                          </a:cubicBezTo>
                          <a:cubicBezTo>
                            <a:pt x="480" y="857"/>
                            <a:pt x="671" y="571"/>
                            <a:pt x="956" y="381"/>
                          </a:cubicBezTo>
                          <a:cubicBezTo>
                            <a:pt x="1242" y="190"/>
                            <a:pt x="1528" y="0"/>
                            <a:pt x="1909" y="0"/>
                          </a:cubicBezTo>
                          <a:cubicBezTo>
                            <a:pt x="1528" y="571"/>
                            <a:pt x="1337" y="1048"/>
                            <a:pt x="1052" y="1524"/>
                          </a:cubicBezTo>
                          <a:cubicBezTo>
                            <a:pt x="766" y="2000"/>
                            <a:pt x="575" y="2477"/>
                            <a:pt x="99" y="3048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418" name="Graphic 1">
                    <a:extLst>
                      <a:ext uri="{FF2B5EF4-FFF2-40B4-BE49-F238E27FC236}">
                        <a16:creationId xmlns:a16="http://schemas.microsoft.com/office/drawing/2014/main" id="{4F95622F-0D6B-4AFA-B977-AD2AE05593F4}"/>
                      </a:ext>
                    </a:extLst>
                  </p:cNvPr>
                  <p:cNvGrpSpPr/>
                  <p:nvPr/>
                </p:nvGrpSpPr>
                <p:grpSpPr>
                  <a:xfrm>
                    <a:off x="5958839" y="3149917"/>
                    <a:ext cx="16859" cy="7659"/>
                    <a:chOff x="5958839" y="3149917"/>
                    <a:chExt cx="16859" cy="7659"/>
                  </a:xfrm>
                  <a:solidFill>
                    <a:srgbClr val="1D120C"/>
                  </a:solidFill>
                </p:grpSpPr>
                <p:sp>
                  <p:nvSpPr>
                    <p:cNvPr id="438" name="Freeform: Shape 437">
                      <a:extLst>
                        <a:ext uri="{FF2B5EF4-FFF2-40B4-BE49-F238E27FC236}">
                          <a16:creationId xmlns:a16="http://schemas.microsoft.com/office/drawing/2014/main" id="{D96B6B11-C665-49BD-B7F7-76BB684A9EE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58839" y="3151536"/>
                      <a:ext cx="16859" cy="4609"/>
                    </a:xfrm>
                    <a:custGeom>
                      <a:avLst/>
                      <a:gdLst>
                        <a:gd name="connsiteX0" fmla="*/ 4572 w 16859"/>
                        <a:gd name="connsiteY0" fmla="*/ 2477 h 4609"/>
                        <a:gd name="connsiteX1" fmla="*/ 7239 w 16859"/>
                        <a:gd name="connsiteY1" fmla="*/ 1048 h 4609"/>
                        <a:gd name="connsiteX2" fmla="*/ 10382 w 16859"/>
                        <a:gd name="connsiteY2" fmla="*/ 762 h 4609"/>
                        <a:gd name="connsiteX3" fmla="*/ 16574 w 16859"/>
                        <a:gd name="connsiteY3" fmla="*/ 1715 h 4609"/>
                        <a:gd name="connsiteX4" fmla="*/ 16859 w 16859"/>
                        <a:gd name="connsiteY4" fmla="*/ 2096 h 4609"/>
                        <a:gd name="connsiteX5" fmla="*/ 16764 w 16859"/>
                        <a:gd name="connsiteY5" fmla="*/ 2191 h 4609"/>
                        <a:gd name="connsiteX6" fmla="*/ 12859 w 16859"/>
                        <a:gd name="connsiteY6" fmla="*/ 4096 h 4609"/>
                        <a:gd name="connsiteX7" fmla="*/ 8573 w 16859"/>
                        <a:gd name="connsiteY7" fmla="*/ 4191 h 4609"/>
                        <a:gd name="connsiteX8" fmla="*/ 4477 w 16859"/>
                        <a:gd name="connsiteY8" fmla="*/ 3429 h 4609"/>
                        <a:gd name="connsiteX9" fmla="*/ 572 w 16859"/>
                        <a:gd name="connsiteY9" fmla="*/ 4572 h 4609"/>
                        <a:gd name="connsiteX10" fmla="*/ 572 w 16859"/>
                        <a:gd name="connsiteY10" fmla="*/ 4572 h 4609"/>
                        <a:gd name="connsiteX11" fmla="*/ 191 w 16859"/>
                        <a:gd name="connsiteY11" fmla="*/ 4382 h 4609"/>
                        <a:gd name="connsiteX12" fmla="*/ 191 w 16859"/>
                        <a:gd name="connsiteY12" fmla="*/ 4191 h 4609"/>
                        <a:gd name="connsiteX13" fmla="*/ 0 w 16859"/>
                        <a:gd name="connsiteY13" fmla="*/ 190 h 4609"/>
                        <a:gd name="connsiteX14" fmla="*/ 0 w 16859"/>
                        <a:gd name="connsiteY14" fmla="*/ 190 h 4609"/>
                        <a:gd name="connsiteX15" fmla="*/ 191 w 16859"/>
                        <a:gd name="connsiteY15" fmla="*/ 0 h 4609"/>
                        <a:gd name="connsiteX16" fmla="*/ 286 w 16859"/>
                        <a:gd name="connsiteY16" fmla="*/ 0 h 4609"/>
                        <a:gd name="connsiteX17" fmla="*/ 2858 w 16859"/>
                        <a:gd name="connsiteY17" fmla="*/ 667 h 4609"/>
                        <a:gd name="connsiteX18" fmla="*/ 4001 w 16859"/>
                        <a:gd name="connsiteY18" fmla="*/ 1334 h 4609"/>
                        <a:gd name="connsiteX19" fmla="*/ 4572 w 16859"/>
                        <a:gd name="connsiteY19" fmla="*/ 2477 h 4609"/>
                        <a:gd name="connsiteX20" fmla="*/ 4572 w 16859"/>
                        <a:gd name="connsiteY20" fmla="*/ 2477 h 4609"/>
                        <a:gd name="connsiteX21" fmla="*/ 3905 w 16859"/>
                        <a:gd name="connsiteY21" fmla="*/ 1524 h 4609"/>
                        <a:gd name="connsiteX22" fmla="*/ 2762 w 16859"/>
                        <a:gd name="connsiteY22" fmla="*/ 952 h 4609"/>
                        <a:gd name="connsiteX23" fmla="*/ 191 w 16859"/>
                        <a:gd name="connsiteY23" fmla="*/ 476 h 4609"/>
                        <a:gd name="connsiteX24" fmla="*/ 476 w 16859"/>
                        <a:gd name="connsiteY24" fmla="*/ 190 h 4609"/>
                        <a:gd name="connsiteX25" fmla="*/ 857 w 16859"/>
                        <a:gd name="connsiteY25" fmla="*/ 4382 h 4609"/>
                        <a:gd name="connsiteX26" fmla="*/ 476 w 16859"/>
                        <a:gd name="connsiteY26" fmla="*/ 4001 h 4609"/>
                        <a:gd name="connsiteX27" fmla="*/ 4572 w 16859"/>
                        <a:gd name="connsiteY27" fmla="*/ 2667 h 4609"/>
                        <a:gd name="connsiteX28" fmla="*/ 8763 w 16859"/>
                        <a:gd name="connsiteY28" fmla="*/ 3334 h 4609"/>
                        <a:gd name="connsiteX29" fmla="*/ 12954 w 16859"/>
                        <a:gd name="connsiteY29" fmla="*/ 3239 h 4609"/>
                        <a:gd name="connsiteX30" fmla="*/ 16383 w 16859"/>
                        <a:gd name="connsiteY30" fmla="*/ 1715 h 4609"/>
                        <a:gd name="connsiteX31" fmla="*/ 16574 w 16859"/>
                        <a:gd name="connsiteY31" fmla="*/ 2191 h 4609"/>
                        <a:gd name="connsiteX32" fmla="*/ 10573 w 16859"/>
                        <a:gd name="connsiteY32" fmla="*/ 1048 h 4609"/>
                        <a:gd name="connsiteX33" fmla="*/ 7334 w 16859"/>
                        <a:gd name="connsiteY33" fmla="*/ 1238 h 4609"/>
                        <a:gd name="connsiteX34" fmla="*/ 4572 w 16859"/>
                        <a:gd name="connsiteY34" fmla="*/ 2477 h 460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</a:cxnLst>
                      <a:rect l="l" t="t" r="r" b="b"/>
                      <a:pathLst>
                        <a:path w="16859" h="4609">
                          <a:moveTo>
                            <a:pt x="4572" y="2477"/>
                          </a:moveTo>
                          <a:cubicBezTo>
                            <a:pt x="5239" y="1715"/>
                            <a:pt x="6286" y="1238"/>
                            <a:pt x="7239" y="1048"/>
                          </a:cubicBezTo>
                          <a:cubicBezTo>
                            <a:pt x="8287" y="762"/>
                            <a:pt x="9335" y="762"/>
                            <a:pt x="10382" y="762"/>
                          </a:cubicBezTo>
                          <a:cubicBezTo>
                            <a:pt x="12478" y="857"/>
                            <a:pt x="14573" y="1143"/>
                            <a:pt x="16574" y="1715"/>
                          </a:cubicBezTo>
                          <a:cubicBezTo>
                            <a:pt x="16764" y="1810"/>
                            <a:pt x="16859" y="2000"/>
                            <a:pt x="16859" y="2096"/>
                          </a:cubicBezTo>
                          <a:cubicBezTo>
                            <a:pt x="16859" y="2096"/>
                            <a:pt x="16859" y="2191"/>
                            <a:pt x="16764" y="2191"/>
                          </a:cubicBezTo>
                          <a:cubicBezTo>
                            <a:pt x="15811" y="3524"/>
                            <a:pt x="14192" y="3905"/>
                            <a:pt x="12859" y="4096"/>
                          </a:cubicBezTo>
                          <a:cubicBezTo>
                            <a:pt x="11430" y="4286"/>
                            <a:pt x="10001" y="4286"/>
                            <a:pt x="8573" y="4191"/>
                          </a:cubicBezTo>
                          <a:cubicBezTo>
                            <a:pt x="7049" y="4191"/>
                            <a:pt x="5715" y="3239"/>
                            <a:pt x="4477" y="3429"/>
                          </a:cubicBezTo>
                          <a:cubicBezTo>
                            <a:pt x="3143" y="3620"/>
                            <a:pt x="1810" y="4096"/>
                            <a:pt x="572" y="4572"/>
                          </a:cubicBezTo>
                          <a:lnTo>
                            <a:pt x="572" y="4572"/>
                          </a:lnTo>
                          <a:cubicBezTo>
                            <a:pt x="381" y="4667"/>
                            <a:pt x="191" y="4572"/>
                            <a:pt x="191" y="4382"/>
                          </a:cubicBezTo>
                          <a:cubicBezTo>
                            <a:pt x="191" y="4286"/>
                            <a:pt x="191" y="4286"/>
                            <a:pt x="191" y="4191"/>
                          </a:cubicBezTo>
                          <a:cubicBezTo>
                            <a:pt x="572" y="2953"/>
                            <a:pt x="286" y="1524"/>
                            <a:pt x="0" y="190"/>
                          </a:cubicBezTo>
                          <a:lnTo>
                            <a:pt x="0" y="190"/>
                          </a:lnTo>
                          <a:cubicBezTo>
                            <a:pt x="0" y="95"/>
                            <a:pt x="95" y="0"/>
                            <a:pt x="191" y="0"/>
                          </a:cubicBezTo>
                          <a:cubicBezTo>
                            <a:pt x="191" y="0"/>
                            <a:pt x="286" y="0"/>
                            <a:pt x="286" y="0"/>
                          </a:cubicBezTo>
                          <a:cubicBezTo>
                            <a:pt x="1143" y="190"/>
                            <a:pt x="2000" y="381"/>
                            <a:pt x="2858" y="667"/>
                          </a:cubicBezTo>
                          <a:cubicBezTo>
                            <a:pt x="3239" y="857"/>
                            <a:pt x="3715" y="1048"/>
                            <a:pt x="4001" y="1334"/>
                          </a:cubicBezTo>
                          <a:cubicBezTo>
                            <a:pt x="4286" y="1619"/>
                            <a:pt x="4572" y="2000"/>
                            <a:pt x="4572" y="2477"/>
                          </a:cubicBezTo>
                          <a:close/>
                          <a:moveTo>
                            <a:pt x="4572" y="2477"/>
                          </a:moveTo>
                          <a:cubicBezTo>
                            <a:pt x="4572" y="2000"/>
                            <a:pt x="4191" y="1715"/>
                            <a:pt x="3905" y="1524"/>
                          </a:cubicBezTo>
                          <a:cubicBezTo>
                            <a:pt x="3524" y="1238"/>
                            <a:pt x="3143" y="1048"/>
                            <a:pt x="2762" y="952"/>
                          </a:cubicBezTo>
                          <a:cubicBezTo>
                            <a:pt x="1905" y="667"/>
                            <a:pt x="1048" y="571"/>
                            <a:pt x="191" y="476"/>
                          </a:cubicBezTo>
                          <a:lnTo>
                            <a:pt x="476" y="190"/>
                          </a:lnTo>
                          <a:cubicBezTo>
                            <a:pt x="762" y="1524"/>
                            <a:pt x="1143" y="2953"/>
                            <a:pt x="857" y="4382"/>
                          </a:cubicBezTo>
                          <a:lnTo>
                            <a:pt x="476" y="4001"/>
                          </a:lnTo>
                          <a:cubicBezTo>
                            <a:pt x="1810" y="3429"/>
                            <a:pt x="3048" y="2953"/>
                            <a:pt x="4572" y="2667"/>
                          </a:cubicBezTo>
                          <a:cubicBezTo>
                            <a:pt x="6191" y="2477"/>
                            <a:pt x="7430" y="3429"/>
                            <a:pt x="8763" y="3334"/>
                          </a:cubicBezTo>
                          <a:cubicBezTo>
                            <a:pt x="10192" y="3334"/>
                            <a:pt x="11525" y="3429"/>
                            <a:pt x="12954" y="3239"/>
                          </a:cubicBezTo>
                          <a:cubicBezTo>
                            <a:pt x="14288" y="3048"/>
                            <a:pt x="15716" y="2667"/>
                            <a:pt x="16383" y="1715"/>
                          </a:cubicBezTo>
                          <a:lnTo>
                            <a:pt x="16574" y="2191"/>
                          </a:lnTo>
                          <a:cubicBezTo>
                            <a:pt x="14669" y="1619"/>
                            <a:pt x="12573" y="1238"/>
                            <a:pt x="10573" y="1048"/>
                          </a:cubicBezTo>
                          <a:cubicBezTo>
                            <a:pt x="9335" y="1143"/>
                            <a:pt x="8287" y="1143"/>
                            <a:pt x="7334" y="1238"/>
                          </a:cubicBezTo>
                          <a:cubicBezTo>
                            <a:pt x="6286" y="1429"/>
                            <a:pt x="5334" y="1810"/>
                            <a:pt x="4572" y="2477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439" name="Freeform: Shape 438">
                      <a:extLst>
                        <a:ext uri="{FF2B5EF4-FFF2-40B4-BE49-F238E27FC236}">
                          <a16:creationId xmlns:a16="http://schemas.microsoft.com/office/drawing/2014/main" id="{44BCDAFA-251F-4B76-8DDB-A670E61D931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65149" y="3149917"/>
                      <a:ext cx="8358" cy="4476"/>
                    </a:xfrm>
                    <a:custGeom>
                      <a:avLst/>
                      <a:gdLst>
                        <a:gd name="connsiteX0" fmla="*/ 3405 w 8358"/>
                        <a:gd name="connsiteY0" fmla="*/ 4477 h 4476"/>
                        <a:gd name="connsiteX1" fmla="*/ 71 w 8358"/>
                        <a:gd name="connsiteY1" fmla="*/ 857 h 4476"/>
                        <a:gd name="connsiteX2" fmla="*/ 71 w 8358"/>
                        <a:gd name="connsiteY2" fmla="*/ 476 h 4476"/>
                        <a:gd name="connsiteX3" fmla="*/ 357 w 8358"/>
                        <a:gd name="connsiteY3" fmla="*/ 476 h 4476"/>
                        <a:gd name="connsiteX4" fmla="*/ 357 w 8358"/>
                        <a:gd name="connsiteY4" fmla="*/ 476 h 4476"/>
                        <a:gd name="connsiteX5" fmla="*/ 2929 w 8358"/>
                        <a:gd name="connsiteY5" fmla="*/ 1143 h 4476"/>
                        <a:gd name="connsiteX6" fmla="*/ 2929 w 8358"/>
                        <a:gd name="connsiteY6" fmla="*/ 1143 h 4476"/>
                        <a:gd name="connsiteX7" fmla="*/ 2453 w 8358"/>
                        <a:gd name="connsiteY7" fmla="*/ 1524 h 4476"/>
                        <a:gd name="connsiteX8" fmla="*/ 2548 w 8358"/>
                        <a:gd name="connsiteY8" fmla="*/ 857 h 4476"/>
                        <a:gd name="connsiteX9" fmla="*/ 2643 w 8358"/>
                        <a:gd name="connsiteY9" fmla="*/ 381 h 4476"/>
                        <a:gd name="connsiteX10" fmla="*/ 2643 w 8358"/>
                        <a:gd name="connsiteY10" fmla="*/ 286 h 4476"/>
                        <a:gd name="connsiteX11" fmla="*/ 2929 w 8358"/>
                        <a:gd name="connsiteY11" fmla="*/ 0 h 4476"/>
                        <a:gd name="connsiteX12" fmla="*/ 3119 w 8358"/>
                        <a:gd name="connsiteY12" fmla="*/ 0 h 4476"/>
                        <a:gd name="connsiteX13" fmla="*/ 3881 w 8358"/>
                        <a:gd name="connsiteY13" fmla="*/ 667 h 4476"/>
                        <a:gd name="connsiteX14" fmla="*/ 4072 w 8358"/>
                        <a:gd name="connsiteY14" fmla="*/ 857 h 4476"/>
                        <a:gd name="connsiteX15" fmla="*/ 4453 w 8358"/>
                        <a:gd name="connsiteY15" fmla="*/ 1238 h 4476"/>
                        <a:gd name="connsiteX16" fmla="*/ 4834 w 8358"/>
                        <a:gd name="connsiteY16" fmla="*/ 1619 h 4476"/>
                        <a:gd name="connsiteX17" fmla="*/ 5596 w 8358"/>
                        <a:gd name="connsiteY17" fmla="*/ 1429 h 4476"/>
                        <a:gd name="connsiteX18" fmla="*/ 5786 w 8358"/>
                        <a:gd name="connsiteY18" fmla="*/ 1429 h 4476"/>
                        <a:gd name="connsiteX19" fmla="*/ 5882 w 8358"/>
                        <a:gd name="connsiteY19" fmla="*/ 1524 h 4476"/>
                        <a:gd name="connsiteX20" fmla="*/ 6072 w 8358"/>
                        <a:gd name="connsiteY20" fmla="*/ 1619 h 4476"/>
                        <a:gd name="connsiteX21" fmla="*/ 6358 w 8358"/>
                        <a:gd name="connsiteY21" fmla="*/ 1905 h 4476"/>
                        <a:gd name="connsiteX22" fmla="*/ 6929 w 8358"/>
                        <a:gd name="connsiteY22" fmla="*/ 2477 h 4476"/>
                        <a:gd name="connsiteX23" fmla="*/ 8358 w 8358"/>
                        <a:gd name="connsiteY23" fmla="*/ 3239 h 4476"/>
                        <a:gd name="connsiteX24" fmla="*/ 6834 w 8358"/>
                        <a:gd name="connsiteY24" fmla="*/ 2667 h 4476"/>
                        <a:gd name="connsiteX25" fmla="*/ 6167 w 8358"/>
                        <a:gd name="connsiteY25" fmla="*/ 2191 h 4476"/>
                        <a:gd name="connsiteX26" fmla="*/ 5882 w 8358"/>
                        <a:gd name="connsiteY26" fmla="*/ 2000 h 4476"/>
                        <a:gd name="connsiteX27" fmla="*/ 5786 w 8358"/>
                        <a:gd name="connsiteY27" fmla="*/ 1905 h 4476"/>
                        <a:gd name="connsiteX28" fmla="*/ 5691 w 8358"/>
                        <a:gd name="connsiteY28" fmla="*/ 1905 h 4476"/>
                        <a:gd name="connsiteX29" fmla="*/ 5691 w 8358"/>
                        <a:gd name="connsiteY29" fmla="*/ 1905 h 4476"/>
                        <a:gd name="connsiteX30" fmla="*/ 4929 w 8358"/>
                        <a:gd name="connsiteY30" fmla="*/ 2191 h 4476"/>
                        <a:gd name="connsiteX31" fmla="*/ 4548 w 8358"/>
                        <a:gd name="connsiteY31" fmla="*/ 2096 h 4476"/>
                        <a:gd name="connsiteX32" fmla="*/ 4358 w 8358"/>
                        <a:gd name="connsiteY32" fmla="*/ 1905 h 4476"/>
                        <a:gd name="connsiteX33" fmla="*/ 4072 w 8358"/>
                        <a:gd name="connsiteY33" fmla="*/ 1619 h 4476"/>
                        <a:gd name="connsiteX34" fmla="*/ 3881 w 8358"/>
                        <a:gd name="connsiteY34" fmla="*/ 1429 h 4476"/>
                        <a:gd name="connsiteX35" fmla="*/ 3500 w 8358"/>
                        <a:gd name="connsiteY35" fmla="*/ 1143 h 4476"/>
                        <a:gd name="connsiteX36" fmla="*/ 3024 w 8358"/>
                        <a:gd name="connsiteY36" fmla="*/ 762 h 4476"/>
                        <a:gd name="connsiteX37" fmla="*/ 3500 w 8358"/>
                        <a:gd name="connsiteY37" fmla="*/ 381 h 4476"/>
                        <a:gd name="connsiteX38" fmla="*/ 3500 w 8358"/>
                        <a:gd name="connsiteY38" fmla="*/ 1048 h 4476"/>
                        <a:gd name="connsiteX39" fmla="*/ 3500 w 8358"/>
                        <a:gd name="connsiteY39" fmla="*/ 1524 h 4476"/>
                        <a:gd name="connsiteX40" fmla="*/ 3215 w 8358"/>
                        <a:gd name="connsiteY40" fmla="*/ 1905 h 4476"/>
                        <a:gd name="connsiteX41" fmla="*/ 3119 w 8358"/>
                        <a:gd name="connsiteY41" fmla="*/ 1905 h 4476"/>
                        <a:gd name="connsiteX42" fmla="*/ 3119 w 8358"/>
                        <a:gd name="connsiteY42" fmla="*/ 1905 h 4476"/>
                        <a:gd name="connsiteX43" fmla="*/ 3119 w 8358"/>
                        <a:gd name="connsiteY43" fmla="*/ 1905 h 4476"/>
                        <a:gd name="connsiteX44" fmla="*/ 357 w 8358"/>
                        <a:gd name="connsiteY44" fmla="*/ 857 h 4476"/>
                        <a:gd name="connsiteX45" fmla="*/ 643 w 8358"/>
                        <a:gd name="connsiteY45" fmla="*/ 476 h 4476"/>
                        <a:gd name="connsiteX46" fmla="*/ 3405 w 8358"/>
                        <a:gd name="connsiteY46" fmla="*/ 4477 h 447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</a:cxnLst>
                      <a:rect l="l" t="t" r="r" b="b"/>
                      <a:pathLst>
                        <a:path w="8358" h="4476">
                          <a:moveTo>
                            <a:pt x="3405" y="4477"/>
                          </a:moveTo>
                          <a:cubicBezTo>
                            <a:pt x="2357" y="3143"/>
                            <a:pt x="1214" y="2096"/>
                            <a:pt x="71" y="857"/>
                          </a:cubicBezTo>
                          <a:cubicBezTo>
                            <a:pt x="-24" y="762"/>
                            <a:pt x="-24" y="572"/>
                            <a:pt x="71" y="476"/>
                          </a:cubicBezTo>
                          <a:cubicBezTo>
                            <a:pt x="167" y="381"/>
                            <a:pt x="262" y="381"/>
                            <a:pt x="357" y="476"/>
                          </a:cubicBezTo>
                          <a:lnTo>
                            <a:pt x="357" y="476"/>
                          </a:lnTo>
                          <a:cubicBezTo>
                            <a:pt x="1214" y="857"/>
                            <a:pt x="2072" y="1238"/>
                            <a:pt x="2929" y="1143"/>
                          </a:cubicBezTo>
                          <a:lnTo>
                            <a:pt x="2929" y="1143"/>
                          </a:lnTo>
                          <a:lnTo>
                            <a:pt x="2453" y="1524"/>
                          </a:lnTo>
                          <a:cubicBezTo>
                            <a:pt x="2453" y="1238"/>
                            <a:pt x="2548" y="1048"/>
                            <a:pt x="2548" y="857"/>
                          </a:cubicBezTo>
                          <a:cubicBezTo>
                            <a:pt x="2548" y="667"/>
                            <a:pt x="2643" y="572"/>
                            <a:pt x="2643" y="381"/>
                          </a:cubicBezTo>
                          <a:lnTo>
                            <a:pt x="2643" y="286"/>
                          </a:lnTo>
                          <a:cubicBezTo>
                            <a:pt x="2643" y="95"/>
                            <a:pt x="2738" y="0"/>
                            <a:pt x="2929" y="0"/>
                          </a:cubicBezTo>
                          <a:cubicBezTo>
                            <a:pt x="3024" y="0"/>
                            <a:pt x="3024" y="0"/>
                            <a:pt x="3119" y="0"/>
                          </a:cubicBezTo>
                          <a:cubicBezTo>
                            <a:pt x="3596" y="190"/>
                            <a:pt x="3691" y="476"/>
                            <a:pt x="3881" y="667"/>
                          </a:cubicBezTo>
                          <a:cubicBezTo>
                            <a:pt x="3977" y="762"/>
                            <a:pt x="4072" y="857"/>
                            <a:pt x="4072" y="857"/>
                          </a:cubicBezTo>
                          <a:cubicBezTo>
                            <a:pt x="4358" y="953"/>
                            <a:pt x="4358" y="1143"/>
                            <a:pt x="4453" y="1238"/>
                          </a:cubicBezTo>
                          <a:cubicBezTo>
                            <a:pt x="4643" y="1429"/>
                            <a:pt x="4834" y="1715"/>
                            <a:pt x="4834" y="1619"/>
                          </a:cubicBezTo>
                          <a:cubicBezTo>
                            <a:pt x="5024" y="1619"/>
                            <a:pt x="5215" y="1524"/>
                            <a:pt x="5596" y="1429"/>
                          </a:cubicBezTo>
                          <a:cubicBezTo>
                            <a:pt x="5596" y="1429"/>
                            <a:pt x="5786" y="1429"/>
                            <a:pt x="5786" y="1429"/>
                          </a:cubicBezTo>
                          <a:lnTo>
                            <a:pt x="5882" y="1524"/>
                          </a:lnTo>
                          <a:lnTo>
                            <a:pt x="6072" y="1619"/>
                          </a:lnTo>
                          <a:lnTo>
                            <a:pt x="6358" y="1905"/>
                          </a:lnTo>
                          <a:lnTo>
                            <a:pt x="6929" y="2477"/>
                          </a:lnTo>
                          <a:cubicBezTo>
                            <a:pt x="7310" y="2858"/>
                            <a:pt x="7787" y="3143"/>
                            <a:pt x="8358" y="3239"/>
                          </a:cubicBezTo>
                          <a:cubicBezTo>
                            <a:pt x="7787" y="3239"/>
                            <a:pt x="7310" y="2953"/>
                            <a:pt x="6834" y="2667"/>
                          </a:cubicBezTo>
                          <a:lnTo>
                            <a:pt x="6167" y="2191"/>
                          </a:lnTo>
                          <a:lnTo>
                            <a:pt x="5882" y="2000"/>
                          </a:lnTo>
                          <a:lnTo>
                            <a:pt x="5786" y="1905"/>
                          </a:lnTo>
                          <a:lnTo>
                            <a:pt x="5691" y="1905"/>
                          </a:lnTo>
                          <a:cubicBezTo>
                            <a:pt x="5691" y="1905"/>
                            <a:pt x="5786" y="1905"/>
                            <a:pt x="5691" y="1905"/>
                          </a:cubicBezTo>
                          <a:cubicBezTo>
                            <a:pt x="5501" y="2000"/>
                            <a:pt x="5310" y="2191"/>
                            <a:pt x="4929" y="2191"/>
                          </a:cubicBezTo>
                          <a:cubicBezTo>
                            <a:pt x="4834" y="2191"/>
                            <a:pt x="4739" y="2191"/>
                            <a:pt x="4548" y="2096"/>
                          </a:cubicBezTo>
                          <a:cubicBezTo>
                            <a:pt x="4453" y="2000"/>
                            <a:pt x="4358" y="2000"/>
                            <a:pt x="4358" y="1905"/>
                          </a:cubicBezTo>
                          <a:lnTo>
                            <a:pt x="4072" y="1619"/>
                          </a:lnTo>
                          <a:cubicBezTo>
                            <a:pt x="3977" y="1524"/>
                            <a:pt x="3881" y="1429"/>
                            <a:pt x="3881" y="1429"/>
                          </a:cubicBezTo>
                          <a:cubicBezTo>
                            <a:pt x="3691" y="1334"/>
                            <a:pt x="3596" y="1238"/>
                            <a:pt x="3500" y="1143"/>
                          </a:cubicBezTo>
                          <a:cubicBezTo>
                            <a:pt x="3310" y="953"/>
                            <a:pt x="3119" y="762"/>
                            <a:pt x="3024" y="762"/>
                          </a:cubicBezTo>
                          <a:lnTo>
                            <a:pt x="3500" y="381"/>
                          </a:lnTo>
                          <a:cubicBezTo>
                            <a:pt x="3596" y="667"/>
                            <a:pt x="3500" y="857"/>
                            <a:pt x="3500" y="1048"/>
                          </a:cubicBezTo>
                          <a:cubicBezTo>
                            <a:pt x="3500" y="1238"/>
                            <a:pt x="3405" y="1429"/>
                            <a:pt x="3500" y="1524"/>
                          </a:cubicBezTo>
                          <a:cubicBezTo>
                            <a:pt x="3500" y="1715"/>
                            <a:pt x="3405" y="1905"/>
                            <a:pt x="3215" y="1905"/>
                          </a:cubicBezTo>
                          <a:cubicBezTo>
                            <a:pt x="3215" y="1905"/>
                            <a:pt x="3119" y="1905"/>
                            <a:pt x="3119" y="1905"/>
                          </a:cubicBezTo>
                          <a:lnTo>
                            <a:pt x="3119" y="1905"/>
                          </a:lnTo>
                          <a:lnTo>
                            <a:pt x="3119" y="1905"/>
                          </a:lnTo>
                          <a:cubicBezTo>
                            <a:pt x="2072" y="1810"/>
                            <a:pt x="1119" y="1334"/>
                            <a:pt x="357" y="857"/>
                          </a:cubicBezTo>
                          <a:lnTo>
                            <a:pt x="643" y="476"/>
                          </a:lnTo>
                          <a:cubicBezTo>
                            <a:pt x="1500" y="1810"/>
                            <a:pt x="2548" y="3048"/>
                            <a:pt x="3405" y="4477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440" name="Freeform: Shape 439">
                      <a:extLst>
                        <a:ext uri="{FF2B5EF4-FFF2-40B4-BE49-F238E27FC236}">
                          <a16:creationId xmlns:a16="http://schemas.microsoft.com/office/drawing/2014/main" id="{44F8194E-EDA5-4A6C-A4F8-B29C62B7154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68322" y="3154775"/>
                      <a:ext cx="3661" cy="2801"/>
                    </a:xfrm>
                    <a:custGeom>
                      <a:avLst/>
                      <a:gdLst>
                        <a:gd name="connsiteX0" fmla="*/ 3662 w 3661"/>
                        <a:gd name="connsiteY0" fmla="*/ 0 h 2801"/>
                        <a:gd name="connsiteX1" fmla="*/ 2328 w 3661"/>
                        <a:gd name="connsiteY1" fmla="*/ 1714 h 2801"/>
                        <a:gd name="connsiteX2" fmla="*/ 519 w 3661"/>
                        <a:gd name="connsiteY2" fmla="*/ 2762 h 2801"/>
                        <a:gd name="connsiteX3" fmla="*/ 519 w 3661"/>
                        <a:gd name="connsiteY3" fmla="*/ 2762 h 2801"/>
                        <a:gd name="connsiteX4" fmla="*/ 42 w 3661"/>
                        <a:gd name="connsiteY4" fmla="*/ 2667 h 2801"/>
                        <a:gd name="connsiteX5" fmla="*/ 42 w 3661"/>
                        <a:gd name="connsiteY5" fmla="*/ 2476 h 2801"/>
                        <a:gd name="connsiteX6" fmla="*/ 519 w 3661"/>
                        <a:gd name="connsiteY6" fmla="*/ 1524 h 2801"/>
                        <a:gd name="connsiteX7" fmla="*/ 1376 w 3661"/>
                        <a:gd name="connsiteY7" fmla="*/ 857 h 2801"/>
                        <a:gd name="connsiteX8" fmla="*/ 804 w 3661"/>
                        <a:gd name="connsiteY8" fmla="*/ 2572 h 2801"/>
                        <a:gd name="connsiteX9" fmla="*/ 42 w 3661"/>
                        <a:gd name="connsiteY9" fmla="*/ 2191 h 2801"/>
                        <a:gd name="connsiteX10" fmla="*/ 3662 w 3661"/>
                        <a:gd name="connsiteY10" fmla="*/ 0 h 280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3661" h="2801">
                          <a:moveTo>
                            <a:pt x="3662" y="0"/>
                          </a:moveTo>
                          <a:cubicBezTo>
                            <a:pt x="3471" y="667"/>
                            <a:pt x="2900" y="1238"/>
                            <a:pt x="2328" y="1714"/>
                          </a:cubicBezTo>
                          <a:cubicBezTo>
                            <a:pt x="1757" y="2191"/>
                            <a:pt x="1090" y="2476"/>
                            <a:pt x="519" y="2762"/>
                          </a:cubicBezTo>
                          <a:lnTo>
                            <a:pt x="519" y="2762"/>
                          </a:lnTo>
                          <a:cubicBezTo>
                            <a:pt x="328" y="2858"/>
                            <a:pt x="138" y="2762"/>
                            <a:pt x="42" y="2667"/>
                          </a:cubicBezTo>
                          <a:cubicBezTo>
                            <a:pt x="42" y="2572"/>
                            <a:pt x="-53" y="2476"/>
                            <a:pt x="42" y="2476"/>
                          </a:cubicBezTo>
                          <a:cubicBezTo>
                            <a:pt x="138" y="2095"/>
                            <a:pt x="328" y="1810"/>
                            <a:pt x="519" y="1524"/>
                          </a:cubicBezTo>
                          <a:cubicBezTo>
                            <a:pt x="709" y="1238"/>
                            <a:pt x="995" y="1048"/>
                            <a:pt x="1376" y="857"/>
                          </a:cubicBezTo>
                          <a:cubicBezTo>
                            <a:pt x="995" y="1429"/>
                            <a:pt x="804" y="2000"/>
                            <a:pt x="804" y="2572"/>
                          </a:cubicBezTo>
                          <a:lnTo>
                            <a:pt x="42" y="2191"/>
                          </a:lnTo>
                          <a:cubicBezTo>
                            <a:pt x="1281" y="1238"/>
                            <a:pt x="2519" y="857"/>
                            <a:pt x="3662" y="0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441" name="Freeform: Shape 440">
                      <a:extLst>
                        <a:ext uri="{FF2B5EF4-FFF2-40B4-BE49-F238E27FC236}">
                          <a16:creationId xmlns:a16="http://schemas.microsoft.com/office/drawing/2014/main" id="{4F3754FB-29EF-457B-A5B5-618B0D2062A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71470" y="3152108"/>
                      <a:ext cx="2133" cy="3048"/>
                    </a:xfrm>
                    <a:custGeom>
                      <a:avLst/>
                      <a:gdLst>
                        <a:gd name="connsiteX0" fmla="*/ 2133 w 2133"/>
                        <a:gd name="connsiteY0" fmla="*/ 3048 h 3048"/>
                        <a:gd name="connsiteX1" fmla="*/ 990 w 2133"/>
                        <a:gd name="connsiteY1" fmla="*/ 2762 h 3048"/>
                        <a:gd name="connsiteX2" fmla="*/ 133 w 2133"/>
                        <a:gd name="connsiteY2" fmla="*/ 1905 h 3048"/>
                        <a:gd name="connsiteX3" fmla="*/ 228 w 2133"/>
                        <a:gd name="connsiteY3" fmla="*/ 667 h 3048"/>
                        <a:gd name="connsiteX4" fmla="*/ 1181 w 2133"/>
                        <a:gd name="connsiteY4" fmla="*/ 0 h 3048"/>
                        <a:gd name="connsiteX5" fmla="*/ 704 w 2133"/>
                        <a:gd name="connsiteY5" fmla="*/ 953 h 3048"/>
                        <a:gd name="connsiteX6" fmla="*/ 800 w 2133"/>
                        <a:gd name="connsiteY6" fmla="*/ 1619 h 3048"/>
                        <a:gd name="connsiteX7" fmla="*/ 2133 w 2133"/>
                        <a:gd name="connsiteY7" fmla="*/ 3048 h 304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2133" h="3048">
                          <a:moveTo>
                            <a:pt x="2133" y="3048"/>
                          </a:moveTo>
                          <a:cubicBezTo>
                            <a:pt x="1752" y="3048"/>
                            <a:pt x="1371" y="2953"/>
                            <a:pt x="990" y="2762"/>
                          </a:cubicBezTo>
                          <a:cubicBezTo>
                            <a:pt x="609" y="2572"/>
                            <a:pt x="323" y="2286"/>
                            <a:pt x="133" y="1905"/>
                          </a:cubicBezTo>
                          <a:cubicBezTo>
                            <a:pt x="-58" y="1524"/>
                            <a:pt x="-58" y="953"/>
                            <a:pt x="228" y="667"/>
                          </a:cubicBezTo>
                          <a:cubicBezTo>
                            <a:pt x="419" y="286"/>
                            <a:pt x="800" y="95"/>
                            <a:pt x="1181" y="0"/>
                          </a:cubicBezTo>
                          <a:cubicBezTo>
                            <a:pt x="895" y="381"/>
                            <a:pt x="800" y="667"/>
                            <a:pt x="704" y="953"/>
                          </a:cubicBezTo>
                          <a:cubicBezTo>
                            <a:pt x="704" y="1238"/>
                            <a:pt x="704" y="1429"/>
                            <a:pt x="800" y="1619"/>
                          </a:cubicBezTo>
                          <a:cubicBezTo>
                            <a:pt x="1085" y="2096"/>
                            <a:pt x="1562" y="2477"/>
                            <a:pt x="2133" y="3048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442" name="Freeform: Shape 441">
                      <a:extLst>
                        <a:ext uri="{FF2B5EF4-FFF2-40B4-BE49-F238E27FC236}">
                          <a16:creationId xmlns:a16="http://schemas.microsoft.com/office/drawing/2014/main" id="{FCE0776D-E0EC-4BD8-97D0-38EF63448E5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72936" y="3153727"/>
                      <a:ext cx="761" cy="797"/>
                    </a:xfrm>
                    <a:custGeom>
                      <a:avLst/>
                      <a:gdLst>
                        <a:gd name="connsiteX0" fmla="*/ 0 w 761"/>
                        <a:gd name="connsiteY0" fmla="*/ 476 h 797"/>
                        <a:gd name="connsiteX1" fmla="*/ 286 w 761"/>
                        <a:gd name="connsiteY1" fmla="*/ 0 h 797"/>
                        <a:gd name="connsiteX2" fmla="*/ 762 w 761"/>
                        <a:gd name="connsiteY2" fmla="*/ 286 h 797"/>
                        <a:gd name="connsiteX3" fmla="*/ 476 w 761"/>
                        <a:gd name="connsiteY3" fmla="*/ 762 h 797"/>
                        <a:gd name="connsiteX4" fmla="*/ 0 w 761"/>
                        <a:gd name="connsiteY4" fmla="*/ 476 h 79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761" h="797">
                          <a:moveTo>
                            <a:pt x="0" y="476"/>
                          </a:moveTo>
                          <a:cubicBezTo>
                            <a:pt x="95" y="190"/>
                            <a:pt x="190" y="95"/>
                            <a:pt x="286" y="0"/>
                          </a:cubicBezTo>
                          <a:cubicBezTo>
                            <a:pt x="381" y="0"/>
                            <a:pt x="476" y="0"/>
                            <a:pt x="762" y="286"/>
                          </a:cubicBezTo>
                          <a:cubicBezTo>
                            <a:pt x="762" y="667"/>
                            <a:pt x="667" y="762"/>
                            <a:pt x="476" y="762"/>
                          </a:cubicBezTo>
                          <a:cubicBezTo>
                            <a:pt x="381" y="857"/>
                            <a:pt x="190" y="762"/>
                            <a:pt x="0" y="476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443" name="Freeform: Shape 442">
                      <a:extLst>
                        <a:ext uri="{FF2B5EF4-FFF2-40B4-BE49-F238E27FC236}">
                          <a16:creationId xmlns:a16="http://schemas.microsoft.com/office/drawing/2014/main" id="{740BD38C-B1EE-4E21-9623-3A3525B0D1D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65983" y="3153632"/>
                      <a:ext cx="3047" cy="761"/>
                    </a:xfrm>
                    <a:custGeom>
                      <a:avLst/>
                      <a:gdLst>
                        <a:gd name="connsiteX0" fmla="*/ 0 w 3047"/>
                        <a:gd name="connsiteY0" fmla="*/ 381 h 761"/>
                        <a:gd name="connsiteX1" fmla="*/ 1524 w 3047"/>
                        <a:gd name="connsiteY1" fmla="*/ 0 h 761"/>
                        <a:gd name="connsiteX2" fmla="*/ 3048 w 3047"/>
                        <a:gd name="connsiteY2" fmla="*/ 381 h 761"/>
                        <a:gd name="connsiteX3" fmla="*/ 1524 w 3047"/>
                        <a:gd name="connsiteY3" fmla="*/ 762 h 761"/>
                        <a:gd name="connsiteX4" fmla="*/ 0 w 3047"/>
                        <a:gd name="connsiteY4" fmla="*/ 381 h 76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3047" h="761">
                          <a:moveTo>
                            <a:pt x="0" y="381"/>
                          </a:moveTo>
                          <a:cubicBezTo>
                            <a:pt x="476" y="95"/>
                            <a:pt x="953" y="0"/>
                            <a:pt x="1524" y="0"/>
                          </a:cubicBezTo>
                          <a:cubicBezTo>
                            <a:pt x="2000" y="0"/>
                            <a:pt x="2477" y="95"/>
                            <a:pt x="3048" y="381"/>
                          </a:cubicBezTo>
                          <a:cubicBezTo>
                            <a:pt x="2572" y="667"/>
                            <a:pt x="2096" y="762"/>
                            <a:pt x="1524" y="762"/>
                          </a:cubicBezTo>
                          <a:cubicBezTo>
                            <a:pt x="1048" y="762"/>
                            <a:pt x="476" y="667"/>
                            <a:pt x="0" y="381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444" name="Freeform: Shape 443">
                      <a:extLst>
                        <a:ext uri="{FF2B5EF4-FFF2-40B4-BE49-F238E27FC236}">
                          <a16:creationId xmlns:a16="http://schemas.microsoft.com/office/drawing/2014/main" id="{0AB0A9AB-A6EF-4070-8902-EDB85D6EB60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59410" y="3153975"/>
                      <a:ext cx="4571" cy="870"/>
                    </a:xfrm>
                    <a:custGeom>
                      <a:avLst/>
                      <a:gdLst>
                        <a:gd name="connsiteX0" fmla="*/ 0 w 4571"/>
                        <a:gd name="connsiteY0" fmla="*/ 799 h 870"/>
                        <a:gd name="connsiteX1" fmla="*/ 2191 w 4571"/>
                        <a:gd name="connsiteY1" fmla="*/ 37 h 870"/>
                        <a:gd name="connsiteX2" fmla="*/ 4572 w 4571"/>
                        <a:gd name="connsiteY2" fmla="*/ 228 h 870"/>
                        <a:gd name="connsiteX3" fmla="*/ 2286 w 4571"/>
                        <a:gd name="connsiteY3" fmla="*/ 799 h 870"/>
                        <a:gd name="connsiteX4" fmla="*/ 0 w 4571"/>
                        <a:gd name="connsiteY4" fmla="*/ 799 h 87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4571" h="870">
                          <a:moveTo>
                            <a:pt x="0" y="799"/>
                          </a:moveTo>
                          <a:cubicBezTo>
                            <a:pt x="667" y="323"/>
                            <a:pt x="1429" y="133"/>
                            <a:pt x="2191" y="37"/>
                          </a:cubicBezTo>
                          <a:cubicBezTo>
                            <a:pt x="2953" y="-58"/>
                            <a:pt x="3715" y="37"/>
                            <a:pt x="4572" y="228"/>
                          </a:cubicBezTo>
                          <a:cubicBezTo>
                            <a:pt x="3810" y="609"/>
                            <a:pt x="3048" y="704"/>
                            <a:pt x="2286" y="799"/>
                          </a:cubicBezTo>
                          <a:cubicBezTo>
                            <a:pt x="1619" y="895"/>
                            <a:pt x="857" y="895"/>
                            <a:pt x="0" y="799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419" name="Graphic 1">
                    <a:extLst>
                      <a:ext uri="{FF2B5EF4-FFF2-40B4-BE49-F238E27FC236}">
                        <a16:creationId xmlns:a16="http://schemas.microsoft.com/office/drawing/2014/main" id="{A6A6702F-5C70-4075-B9C4-758E5AC93AB4}"/>
                      </a:ext>
                    </a:extLst>
                  </p:cNvPr>
                  <p:cNvGrpSpPr/>
                  <p:nvPr/>
                </p:nvGrpSpPr>
                <p:grpSpPr>
                  <a:xfrm>
                    <a:off x="5905975" y="3138117"/>
                    <a:ext cx="18097" cy="3726"/>
                    <a:chOff x="5905975" y="3138117"/>
                    <a:chExt cx="18097" cy="3726"/>
                  </a:xfrm>
                  <a:solidFill>
                    <a:srgbClr val="1D120C"/>
                  </a:solidFill>
                </p:grpSpPr>
                <p:sp>
                  <p:nvSpPr>
                    <p:cNvPr id="434" name="Freeform: Shape 433">
                      <a:extLst>
                        <a:ext uri="{FF2B5EF4-FFF2-40B4-BE49-F238E27FC236}">
                          <a16:creationId xmlns:a16="http://schemas.microsoft.com/office/drawing/2014/main" id="{95BEFDE5-D41B-48DE-BFC5-C2A51FB05AD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05975" y="3138117"/>
                      <a:ext cx="12668" cy="2160"/>
                    </a:xfrm>
                    <a:custGeom>
                      <a:avLst/>
                      <a:gdLst>
                        <a:gd name="connsiteX0" fmla="*/ 0 w 12668"/>
                        <a:gd name="connsiteY0" fmla="*/ 2084 h 2160"/>
                        <a:gd name="connsiteX1" fmla="*/ 6191 w 12668"/>
                        <a:gd name="connsiteY1" fmla="*/ 370 h 2160"/>
                        <a:gd name="connsiteX2" fmla="*/ 12668 w 12668"/>
                        <a:gd name="connsiteY2" fmla="*/ 560 h 2160"/>
                        <a:gd name="connsiteX3" fmla="*/ 6286 w 12668"/>
                        <a:gd name="connsiteY3" fmla="*/ 1132 h 2160"/>
                        <a:gd name="connsiteX4" fmla="*/ 3239 w 12668"/>
                        <a:gd name="connsiteY4" fmla="*/ 1799 h 2160"/>
                        <a:gd name="connsiteX5" fmla="*/ 0 w 12668"/>
                        <a:gd name="connsiteY5" fmla="*/ 2084 h 216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2668" h="2160">
                          <a:moveTo>
                            <a:pt x="0" y="2084"/>
                          </a:moveTo>
                          <a:cubicBezTo>
                            <a:pt x="2191" y="1799"/>
                            <a:pt x="4001" y="751"/>
                            <a:pt x="6191" y="370"/>
                          </a:cubicBezTo>
                          <a:cubicBezTo>
                            <a:pt x="8287" y="-11"/>
                            <a:pt x="10668" y="-297"/>
                            <a:pt x="12668" y="560"/>
                          </a:cubicBezTo>
                          <a:cubicBezTo>
                            <a:pt x="10478" y="370"/>
                            <a:pt x="8477" y="751"/>
                            <a:pt x="6286" y="1132"/>
                          </a:cubicBezTo>
                          <a:cubicBezTo>
                            <a:pt x="5334" y="1322"/>
                            <a:pt x="4286" y="1608"/>
                            <a:pt x="3239" y="1799"/>
                          </a:cubicBezTo>
                          <a:cubicBezTo>
                            <a:pt x="2191" y="2084"/>
                            <a:pt x="1048" y="2275"/>
                            <a:pt x="0" y="2084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435" name="Freeform: Shape 434">
                      <a:extLst>
                        <a:ext uri="{FF2B5EF4-FFF2-40B4-BE49-F238E27FC236}">
                          <a16:creationId xmlns:a16="http://schemas.microsoft.com/office/drawing/2014/main" id="{29FC9822-4B50-42A1-81FD-FB00FEAF343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08547" y="3139821"/>
                      <a:ext cx="9143" cy="2023"/>
                    </a:xfrm>
                    <a:custGeom>
                      <a:avLst/>
                      <a:gdLst>
                        <a:gd name="connsiteX0" fmla="*/ 0 w 9143"/>
                        <a:gd name="connsiteY0" fmla="*/ 0 h 2023"/>
                        <a:gd name="connsiteX1" fmla="*/ 2096 w 9143"/>
                        <a:gd name="connsiteY1" fmla="*/ 952 h 2023"/>
                        <a:gd name="connsiteX2" fmla="*/ 4381 w 9143"/>
                        <a:gd name="connsiteY2" fmla="*/ 1238 h 2023"/>
                        <a:gd name="connsiteX3" fmla="*/ 9144 w 9143"/>
                        <a:gd name="connsiteY3" fmla="*/ 1333 h 2023"/>
                        <a:gd name="connsiteX4" fmla="*/ 4286 w 9143"/>
                        <a:gd name="connsiteY4" fmla="*/ 2000 h 2023"/>
                        <a:gd name="connsiteX5" fmla="*/ 1810 w 9143"/>
                        <a:gd name="connsiteY5" fmla="*/ 1524 h 2023"/>
                        <a:gd name="connsiteX6" fmla="*/ 0 w 9143"/>
                        <a:gd name="connsiteY6" fmla="*/ 0 h 202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9143" h="2023">
                          <a:moveTo>
                            <a:pt x="0" y="0"/>
                          </a:moveTo>
                          <a:cubicBezTo>
                            <a:pt x="667" y="476"/>
                            <a:pt x="1333" y="762"/>
                            <a:pt x="2096" y="952"/>
                          </a:cubicBezTo>
                          <a:cubicBezTo>
                            <a:pt x="2857" y="1143"/>
                            <a:pt x="3620" y="1238"/>
                            <a:pt x="4381" y="1238"/>
                          </a:cubicBezTo>
                          <a:cubicBezTo>
                            <a:pt x="5905" y="1333"/>
                            <a:pt x="7525" y="1238"/>
                            <a:pt x="9144" y="1333"/>
                          </a:cubicBezTo>
                          <a:cubicBezTo>
                            <a:pt x="7620" y="1905"/>
                            <a:pt x="5905" y="2095"/>
                            <a:pt x="4286" y="2000"/>
                          </a:cubicBezTo>
                          <a:cubicBezTo>
                            <a:pt x="3429" y="1905"/>
                            <a:pt x="2572" y="1810"/>
                            <a:pt x="1810" y="1524"/>
                          </a:cubicBezTo>
                          <a:cubicBezTo>
                            <a:pt x="1143" y="1238"/>
                            <a:pt x="381" y="762"/>
                            <a:pt x="0" y="0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436" name="Freeform: Shape 435">
                      <a:extLst>
                        <a:ext uri="{FF2B5EF4-FFF2-40B4-BE49-F238E27FC236}">
                          <a16:creationId xmlns:a16="http://schemas.microsoft.com/office/drawing/2014/main" id="{1AA58550-797F-49AE-ACF5-D9C2AA44487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13701" y="3138487"/>
                      <a:ext cx="3323" cy="2008"/>
                    </a:xfrm>
                    <a:custGeom>
                      <a:avLst/>
                      <a:gdLst>
                        <a:gd name="connsiteX0" fmla="*/ 180 w 3323"/>
                        <a:gd name="connsiteY0" fmla="*/ 190 h 2008"/>
                        <a:gd name="connsiteX1" fmla="*/ 657 w 3323"/>
                        <a:gd name="connsiteY1" fmla="*/ 1143 h 2008"/>
                        <a:gd name="connsiteX2" fmla="*/ 1609 w 3323"/>
                        <a:gd name="connsiteY2" fmla="*/ 1238 h 2008"/>
                        <a:gd name="connsiteX3" fmla="*/ 2562 w 3323"/>
                        <a:gd name="connsiteY3" fmla="*/ 952 h 2008"/>
                        <a:gd name="connsiteX4" fmla="*/ 3324 w 3323"/>
                        <a:gd name="connsiteY4" fmla="*/ 0 h 2008"/>
                        <a:gd name="connsiteX5" fmla="*/ 3038 w 3323"/>
                        <a:gd name="connsiteY5" fmla="*/ 1334 h 2008"/>
                        <a:gd name="connsiteX6" fmla="*/ 1704 w 3323"/>
                        <a:gd name="connsiteY6" fmla="*/ 2000 h 2008"/>
                        <a:gd name="connsiteX7" fmla="*/ 180 w 3323"/>
                        <a:gd name="connsiteY7" fmla="*/ 1619 h 2008"/>
                        <a:gd name="connsiteX8" fmla="*/ 180 w 3323"/>
                        <a:gd name="connsiteY8" fmla="*/ 190 h 200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3323" h="2008">
                          <a:moveTo>
                            <a:pt x="180" y="190"/>
                          </a:moveTo>
                          <a:cubicBezTo>
                            <a:pt x="276" y="571"/>
                            <a:pt x="466" y="1048"/>
                            <a:pt x="657" y="1143"/>
                          </a:cubicBezTo>
                          <a:cubicBezTo>
                            <a:pt x="942" y="1238"/>
                            <a:pt x="1228" y="1238"/>
                            <a:pt x="1609" y="1238"/>
                          </a:cubicBezTo>
                          <a:cubicBezTo>
                            <a:pt x="1990" y="1238"/>
                            <a:pt x="2371" y="1143"/>
                            <a:pt x="2562" y="952"/>
                          </a:cubicBezTo>
                          <a:cubicBezTo>
                            <a:pt x="2847" y="762"/>
                            <a:pt x="3038" y="381"/>
                            <a:pt x="3324" y="0"/>
                          </a:cubicBezTo>
                          <a:cubicBezTo>
                            <a:pt x="3324" y="476"/>
                            <a:pt x="3324" y="857"/>
                            <a:pt x="3038" y="1334"/>
                          </a:cubicBezTo>
                          <a:cubicBezTo>
                            <a:pt x="2752" y="1810"/>
                            <a:pt x="2085" y="2000"/>
                            <a:pt x="1704" y="2000"/>
                          </a:cubicBezTo>
                          <a:cubicBezTo>
                            <a:pt x="1228" y="2000"/>
                            <a:pt x="657" y="2096"/>
                            <a:pt x="180" y="1619"/>
                          </a:cubicBezTo>
                          <a:cubicBezTo>
                            <a:pt x="-105" y="1143"/>
                            <a:pt x="-10" y="571"/>
                            <a:pt x="180" y="190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437" name="Freeform: Shape 436">
                      <a:extLst>
                        <a:ext uri="{FF2B5EF4-FFF2-40B4-BE49-F238E27FC236}">
                          <a16:creationId xmlns:a16="http://schemas.microsoft.com/office/drawing/2014/main" id="{E9130674-942F-41FF-978D-599CAE2B119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18472" y="3138582"/>
                      <a:ext cx="5601" cy="2914"/>
                    </a:xfrm>
                    <a:custGeom>
                      <a:avLst/>
                      <a:gdLst>
                        <a:gd name="connsiteX0" fmla="*/ 77 w 5601"/>
                        <a:gd name="connsiteY0" fmla="*/ 0 h 2914"/>
                        <a:gd name="connsiteX1" fmla="*/ 934 w 5601"/>
                        <a:gd name="connsiteY1" fmla="*/ 1429 h 2914"/>
                        <a:gd name="connsiteX2" fmla="*/ 2077 w 5601"/>
                        <a:gd name="connsiteY2" fmla="*/ 2000 h 2914"/>
                        <a:gd name="connsiteX3" fmla="*/ 3887 w 5601"/>
                        <a:gd name="connsiteY3" fmla="*/ 2286 h 2914"/>
                        <a:gd name="connsiteX4" fmla="*/ 5601 w 5601"/>
                        <a:gd name="connsiteY4" fmla="*/ 2667 h 2914"/>
                        <a:gd name="connsiteX5" fmla="*/ 3791 w 5601"/>
                        <a:gd name="connsiteY5" fmla="*/ 2857 h 2914"/>
                        <a:gd name="connsiteX6" fmla="*/ 2077 w 5601"/>
                        <a:gd name="connsiteY6" fmla="*/ 2762 h 2914"/>
                        <a:gd name="connsiteX7" fmla="*/ 1029 w 5601"/>
                        <a:gd name="connsiteY7" fmla="*/ 2477 h 2914"/>
                        <a:gd name="connsiteX8" fmla="*/ 362 w 5601"/>
                        <a:gd name="connsiteY8" fmla="*/ 1715 h 2914"/>
                        <a:gd name="connsiteX9" fmla="*/ 77 w 5601"/>
                        <a:gd name="connsiteY9" fmla="*/ 0 h 291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5601" h="2914">
                          <a:moveTo>
                            <a:pt x="77" y="0"/>
                          </a:moveTo>
                          <a:cubicBezTo>
                            <a:pt x="172" y="571"/>
                            <a:pt x="553" y="1048"/>
                            <a:pt x="934" y="1429"/>
                          </a:cubicBezTo>
                          <a:cubicBezTo>
                            <a:pt x="1315" y="1810"/>
                            <a:pt x="1505" y="2000"/>
                            <a:pt x="2077" y="2000"/>
                          </a:cubicBezTo>
                          <a:cubicBezTo>
                            <a:pt x="2648" y="2000"/>
                            <a:pt x="3315" y="2096"/>
                            <a:pt x="3887" y="2286"/>
                          </a:cubicBezTo>
                          <a:cubicBezTo>
                            <a:pt x="4458" y="2477"/>
                            <a:pt x="5030" y="2572"/>
                            <a:pt x="5601" y="2667"/>
                          </a:cubicBezTo>
                          <a:cubicBezTo>
                            <a:pt x="5030" y="2953"/>
                            <a:pt x="4363" y="2953"/>
                            <a:pt x="3791" y="2857"/>
                          </a:cubicBezTo>
                          <a:cubicBezTo>
                            <a:pt x="3220" y="2857"/>
                            <a:pt x="2648" y="2762"/>
                            <a:pt x="2077" y="2762"/>
                          </a:cubicBezTo>
                          <a:cubicBezTo>
                            <a:pt x="1791" y="2762"/>
                            <a:pt x="1410" y="2667"/>
                            <a:pt x="1029" y="2477"/>
                          </a:cubicBezTo>
                          <a:cubicBezTo>
                            <a:pt x="743" y="2286"/>
                            <a:pt x="458" y="2000"/>
                            <a:pt x="362" y="1715"/>
                          </a:cubicBezTo>
                          <a:cubicBezTo>
                            <a:pt x="77" y="1238"/>
                            <a:pt x="-114" y="571"/>
                            <a:pt x="77" y="0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420" name="Graphic 1">
                    <a:extLst>
                      <a:ext uri="{FF2B5EF4-FFF2-40B4-BE49-F238E27FC236}">
                        <a16:creationId xmlns:a16="http://schemas.microsoft.com/office/drawing/2014/main" id="{26B3DD1A-13B5-403A-8777-2E6D51368755}"/>
                      </a:ext>
                    </a:extLst>
                  </p:cNvPr>
                  <p:cNvGrpSpPr/>
                  <p:nvPr/>
                </p:nvGrpSpPr>
                <p:grpSpPr>
                  <a:xfrm>
                    <a:off x="5961958" y="3122089"/>
                    <a:ext cx="16597" cy="13888"/>
                    <a:chOff x="5961958" y="3122089"/>
                    <a:chExt cx="16597" cy="13888"/>
                  </a:xfrm>
                  <a:solidFill>
                    <a:srgbClr val="1D120C"/>
                  </a:solidFill>
                </p:grpSpPr>
                <p:sp>
                  <p:nvSpPr>
                    <p:cNvPr id="430" name="Freeform: Shape 429">
                      <a:extLst>
                        <a:ext uri="{FF2B5EF4-FFF2-40B4-BE49-F238E27FC236}">
                          <a16:creationId xmlns:a16="http://schemas.microsoft.com/office/drawing/2014/main" id="{05CC5D88-5808-422B-B88F-EA204512D7C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64512" y="3125621"/>
                      <a:ext cx="10043" cy="10356"/>
                    </a:xfrm>
                    <a:custGeom>
                      <a:avLst/>
                      <a:gdLst>
                        <a:gd name="connsiteX0" fmla="*/ 9948 w 10043"/>
                        <a:gd name="connsiteY0" fmla="*/ 9532 h 10356"/>
                        <a:gd name="connsiteX1" fmla="*/ 5186 w 10043"/>
                        <a:gd name="connsiteY1" fmla="*/ 9723 h 10356"/>
                        <a:gd name="connsiteX2" fmla="*/ 2805 w 10043"/>
                        <a:gd name="connsiteY2" fmla="*/ 9723 h 10356"/>
                        <a:gd name="connsiteX3" fmla="*/ 709 w 10043"/>
                        <a:gd name="connsiteY3" fmla="*/ 10199 h 10356"/>
                        <a:gd name="connsiteX4" fmla="*/ 423 w 10043"/>
                        <a:gd name="connsiteY4" fmla="*/ 9723 h 10356"/>
                        <a:gd name="connsiteX5" fmla="*/ 2709 w 10043"/>
                        <a:gd name="connsiteY5" fmla="*/ 8199 h 10356"/>
                        <a:gd name="connsiteX6" fmla="*/ 2900 w 10043"/>
                        <a:gd name="connsiteY6" fmla="*/ 8770 h 10356"/>
                        <a:gd name="connsiteX7" fmla="*/ 2328 w 10043"/>
                        <a:gd name="connsiteY7" fmla="*/ 8961 h 10356"/>
                        <a:gd name="connsiteX8" fmla="*/ 1662 w 10043"/>
                        <a:gd name="connsiteY8" fmla="*/ 8961 h 10356"/>
                        <a:gd name="connsiteX9" fmla="*/ 519 w 10043"/>
                        <a:gd name="connsiteY9" fmla="*/ 8104 h 10356"/>
                        <a:gd name="connsiteX10" fmla="*/ 42 w 10043"/>
                        <a:gd name="connsiteY10" fmla="*/ 5913 h 10356"/>
                        <a:gd name="connsiteX11" fmla="*/ 42 w 10043"/>
                        <a:gd name="connsiteY11" fmla="*/ 3722 h 10356"/>
                        <a:gd name="connsiteX12" fmla="*/ 233 w 10043"/>
                        <a:gd name="connsiteY12" fmla="*/ 1531 h 10356"/>
                        <a:gd name="connsiteX13" fmla="*/ 2233 w 10043"/>
                        <a:gd name="connsiteY13" fmla="*/ 7 h 10356"/>
                        <a:gd name="connsiteX14" fmla="*/ 4043 w 10043"/>
                        <a:gd name="connsiteY14" fmla="*/ 1722 h 10356"/>
                        <a:gd name="connsiteX15" fmla="*/ 4233 w 10043"/>
                        <a:gd name="connsiteY15" fmla="*/ 6103 h 10356"/>
                        <a:gd name="connsiteX16" fmla="*/ 3948 w 10043"/>
                        <a:gd name="connsiteY16" fmla="*/ 5818 h 10356"/>
                        <a:gd name="connsiteX17" fmla="*/ 6234 w 10043"/>
                        <a:gd name="connsiteY17" fmla="*/ 4484 h 10356"/>
                        <a:gd name="connsiteX18" fmla="*/ 7567 w 10043"/>
                        <a:gd name="connsiteY18" fmla="*/ 3627 h 10356"/>
                        <a:gd name="connsiteX19" fmla="*/ 9282 w 10043"/>
                        <a:gd name="connsiteY19" fmla="*/ 3913 h 10356"/>
                        <a:gd name="connsiteX20" fmla="*/ 9186 w 10043"/>
                        <a:gd name="connsiteY20" fmla="*/ 4770 h 10356"/>
                        <a:gd name="connsiteX21" fmla="*/ 8805 w 10043"/>
                        <a:gd name="connsiteY21" fmla="*/ 5437 h 10356"/>
                        <a:gd name="connsiteX22" fmla="*/ 8615 w 10043"/>
                        <a:gd name="connsiteY22" fmla="*/ 6675 h 10356"/>
                        <a:gd name="connsiteX23" fmla="*/ 10044 w 10043"/>
                        <a:gd name="connsiteY23" fmla="*/ 9151 h 10356"/>
                        <a:gd name="connsiteX24" fmla="*/ 8424 w 10043"/>
                        <a:gd name="connsiteY24" fmla="*/ 6675 h 10356"/>
                        <a:gd name="connsiteX25" fmla="*/ 8996 w 10043"/>
                        <a:gd name="connsiteY25" fmla="*/ 4008 h 10356"/>
                        <a:gd name="connsiteX26" fmla="*/ 7853 w 10043"/>
                        <a:gd name="connsiteY26" fmla="*/ 3913 h 10356"/>
                        <a:gd name="connsiteX27" fmla="*/ 6710 w 10043"/>
                        <a:gd name="connsiteY27" fmla="*/ 4675 h 10356"/>
                        <a:gd name="connsiteX28" fmla="*/ 5567 w 10043"/>
                        <a:gd name="connsiteY28" fmla="*/ 5627 h 10356"/>
                        <a:gd name="connsiteX29" fmla="*/ 3948 w 10043"/>
                        <a:gd name="connsiteY29" fmla="*/ 6294 h 10356"/>
                        <a:gd name="connsiteX30" fmla="*/ 3662 w 10043"/>
                        <a:gd name="connsiteY30" fmla="*/ 6008 h 10356"/>
                        <a:gd name="connsiteX31" fmla="*/ 3662 w 10043"/>
                        <a:gd name="connsiteY31" fmla="*/ 6008 h 10356"/>
                        <a:gd name="connsiteX32" fmla="*/ 3471 w 10043"/>
                        <a:gd name="connsiteY32" fmla="*/ 1817 h 10356"/>
                        <a:gd name="connsiteX33" fmla="*/ 2328 w 10043"/>
                        <a:gd name="connsiteY33" fmla="*/ 674 h 10356"/>
                        <a:gd name="connsiteX34" fmla="*/ 1185 w 10043"/>
                        <a:gd name="connsiteY34" fmla="*/ 1722 h 10356"/>
                        <a:gd name="connsiteX35" fmla="*/ 995 w 10043"/>
                        <a:gd name="connsiteY35" fmla="*/ 3722 h 10356"/>
                        <a:gd name="connsiteX36" fmla="*/ 995 w 10043"/>
                        <a:gd name="connsiteY36" fmla="*/ 5818 h 10356"/>
                        <a:gd name="connsiteX37" fmla="*/ 1376 w 10043"/>
                        <a:gd name="connsiteY37" fmla="*/ 7818 h 10356"/>
                        <a:gd name="connsiteX38" fmla="*/ 2805 w 10043"/>
                        <a:gd name="connsiteY38" fmla="*/ 8199 h 10356"/>
                        <a:gd name="connsiteX39" fmla="*/ 2805 w 10043"/>
                        <a:gd name="connsiteY39" fmla="*/ 8199 h 10356"/>
                        <a:gd name="connsiteX40" fmla="*/ 3281 w 10043"/>
                        <a:gd name="connsiteY40" fmla="*/ 8389 h 10356"/>
                        <a:gd name="connsiteX41" fmla="*/ 3186 w 10043"/>
                        <a:gd name="connsiteY41" fmla="*/ 8770 h 10356"/>
                        <a:gd name="connsiteX42" fmla="*/ 804 w 10043"/>
                        <a:gd name="connsiteY42" fmla="*/ 10294 h 10356"/>
                        <a:gd name="connsiteX43" fmla="*/ 423 w 10043"/>
                        <a:gd name="connsiteY43" fmla="*/ 10199 h 10356"/>
                        <a:gd name="connsiteX44" fmla="*/ 519 w 10043"/>
                        <a:gd name="connsiteY44" fmla="*/ 9818 h 10356"/>
                        <a:gd name="connsiteX45" fmla="*/ 2995 w 10043"/>
                        <a:gd name="connsiteY45" fmla="*/ 9342 h 10356"/>
                        <a:gd name="connsiteX46" fmla="*/ 5376 w 10043"/>
                        <a:gd name="connsiteY46" fmla="*/ 9437 h 10356"/>
                        <a:gd name="connsiteX47" fmla="*/ 9948 w 10043"/>
                        <a:gd name="connsiteY47" fmla="*/ 9532 h 1035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</a:cxnLst>
                      <a:rect l="l" t="t" r="r" b="b"/>
                      <a:pathLst>
                        <a:path w="10043" h="10356">
                          <a:moveTo>
                            <a:pt x="9948" y="9532"/>
                          </a:moveTo>
                          <a:lnTo>
                            <a:pt x="5186" y="9723"/>
                          </a:lnTo>
                          <a:cubicBezTo>
                            <a:pt x="4424" y="9723"/>
                            <a:pt x="3567" y="9723"/>
                            <a:pt x="2805" y="9723"/>
                          </a:cubicBezTo>
                          <a:cubicBezTo>
                            <a:pt x="2043" y="9723"/>
                            <a:pt x="1281" y="9818"/>
                            <a:pt x="709" y="10199"/>
                          </a:cubicBezTo>
                          <a:lnTo>
                            <a:pt x="423" y="9723"/>
                          </a:lnTo>
                          <a:lnTo>
                            <a:pt x="2709" y="8199"/>
                          </a:lnTo>
                          <a:lnTo>
                            <a:pt x="2900" y="8770"/>
                          </a:lnTo>
                          <a:cubicBezTo>
                            <a:pt x="2709" y="8866"/>
                            <a:pt x="2519" y="8866"/>
                            <a:pt x="2328" y="8961"/>
                          </a:cubicBezTo>
                          <a:cubicBezTo>
                            <a:pt x="2138" y="8961"/>
                            <a:pt x="1852" y="9056"/>
                            <a:pt x="1662" y="8961"/>
                          </a:cubicBezTo>
                          <a:cubicBezTo>
                            <a:pt x="1090" y="8866"/>
                            <a:pt x="709" y="8485"/>
                            <a:pt x="519" y="8104"/>
                          </a:cubicBezTo>
                          <a:cubicBezTo>
                            <a:pt x="138" y="7342"/>
                            <a:pt x="42" y="6580"/>
                            <a:pt x="42" y="5913"/>
                          </a:cubicBezTo>
                          <a:cubicBezTo>
                            <a:pt x="-53" y="5151"/>
                            <a:pt x="42" y="4484"/>
                            <a:pt x="42" y="3722"/>
                          </a:cubicBezTo>
                          <a:cubicBezTo>
                            <a:pt x="138" y="2960"/>
                            <a:pt x="42" y="2293"/>
                            <a:pt x="233" y="1531"/>
                          </a:cubicBezTo>
                          <a:cubicBezTo>
                            <a:pt x="423" y="769"/>
                            <a:pt x="1185" y="-88"/>
                            <a:pt x="2233" y="7"/>
                          </a:cubicBezTo>
                          <a:cubicBezTo>
                            <a:pt x="3281" y="103"/>
                            <a:pt x="3852" y="960"/>
                            <a:pt x="4043" y="1722"/>
                          </a:cubicBezTo>
                          <a:cubicBezTo>
                            <a:pt x="4424" y="3246"/>
                            <a:pt x="4138" y="4675"/>
                            <a:pt x="4233" y="6103"/>
                          </a:cubicBezTo>
                          <a:lnTo>
                            <a:pt x="3948" y="5818"/>
                          </a:lnTo>
                          <a:cubicBezTo>
                            <a:pt x="4710" y="5818"/>
                            <a:pt x="5472" y="5056"/>
                            <a:pt x="6234" y="4484"/>
                          </a:cubicBezTo>
                          <a:cubicBezTo>
                            <a:pt x="6615" y="4198"/>
                            <a:pt x="7091" y="3817"/>
                            <a:pt x="7567" y="3627"/>
                          </a:cubicBezTo>
                          <a:cubicBezTo>
                            <a:pt x="8139" y="3436"/>
                            <a:pt x="8805" y="3436"/>
                            <a:pt x="9282" y="3913"/>
                          </a:cubicBezTo>
                          <a:cubicBezTo>
                            <a:pt x="9472" y="4294"/>
                            <a:pt x="9282" y="4579"/>
                            <a:pt x="9186" y="4770"/>
                          </a:cubicBezTo>
                          <a:cubicBezTo>
                            <a:pt x="9091" y="4960"/>
                            <a:pt x="8901" y="5246"/>
                            <a:pt x="8805" y="5437"/>
                          </a:cubicBezTo>
                          <a:cubicBezTo>
                            <a:pt x="8615" y="5722"/>
                            <a:pt x="8520" y="6199"/>
                            <a:pt x="8615" y="6675"/>
                          </a:cubicBezTo>
                          <a:cubicBezTo>
                            <a:pt x="8710" y="7627"/>
                            <a:pt x="9567" y="8294"/>
                            <a:pt x="10044" y="9151"/>
                          </a:cubicBezTo>
                          <a:cubicBezTo>
                            <a:pt x="9567" y="8294"/>
                            <a:pt x="8615" y="7723"/>
                            <a:pt x="8424" y="6675"/>
                          </a:cubicBezTo>
                          <a:cubicBezTo>
                            <a:pt x="8043" y="5627"/>
                            <a:pt x="9186" y="4579"/>
                            <a:pt x="8996" y="4008"/>
                          </a:cubicBezTo>
                          <a:cubicBezTo>
                            <a:pt x="8805" y="3817"/>
                            <a:pt x="8234" y="3722"/>
                            <a:pt x="7853" y="3913"/>
                          </a:cubicBezTo>
                          <a:cubicBezTo>
                            <a:pt x="7472" y="4103"/>
                            <a:pt x="7091" y="4389"/>
                            <a:pt x="6710" y="4675"/>
                          </a:cubicBezTo>
                          <a:cubicBezTo>
                            <a:pt x="6329" y="4960"/>
                            <a:pt x="5948" y="5341"/>
                            <a:pt x="5567" y="5627"/>
                          </a:cubicBezTo>
                          <a:cubicBezTo>
                            <a:pt x="5186" y="5913"/>
                            <a:pt x="4614" y="6294"/>
                            <a:pt x="3948" y="6294"/>
                          </a:cubicBezTo>
                          <a:cubicBezTo>
                            <a:pt x="3757" y="6294"/>
                            <a:pt x="3662" y="6199"/>
                            <a:pt x="3662" y="6008"/>
                          </a:cubicBezTo>
                          <a:lnTo>
                            <a:pt x="3662" y="6008"/>
                          </a:lnTo>
                          <a:cubicBezTo>
                            <a:pt x="3567" y="4579"/>
                            <a:pt x="3852" y="3055"/>
                            <a:pt x="3471" y="1817"/>
                          </a:cubicBezTo>
                          <a:cubicBezTo>
                            <a:pt x="3281" y="1246"/>
                            <a:pt x="2805" y="674"/>
                            <a:pt x="2328" y="674"/>
                          </a:cubicBezTo>
                          <a:cubicBezTo>
                            <a:pt x="1852" y="674"/>
                            <a:pt x="1376" y="1150"/>
                            <a:pt x="1185" y="1722"/>
                          </a:cubicBezTo>
                          <a:cubicBezTo>
                            <a:pt x="995" y="2293"/>
                            <a:pt x="995" y="3055"/>
                            <a:pt x="995" y="3722"/>
                          </a:cubicBezTo>
                          <a:cubicBezTo>
                            <a:pt x="995" y="4389"/>
                            <a:pt x="900" y="5151"/>
                            <a:pt x="995" y="5818"/>
                          </a:cubicBezTo>
                          <a:cubicBezTo>
                            <a:pt x="995" y="6484"/>
                            <a:pt x="1090" y="7246"/>
                            <a:pt x="1376" y="7818"/>
                          </a:cubicBezTo>
                          <a:cubicBezTo>
                            <a:pt x="1662" y="8389"/>
                            <a:pt x="2138" y="8485"/>
                            <a:pt x="2805" y="8199"/>
                          </a:cubicBezTo>
                          <a:lnTo>
                            <a:pt x="2805" y="8199"/>
                          </a:lnTo>
                          <a:cubicBezTo>
                            <a:pt x="2995" y="8104"/>
                            <a:pt x="3186" y="8199"/>
                            <a:pt x="3281" y="8389"/>
                          </a:cubicBezTo>
                          <a:cubicBezTo>
                            <a:pt x="3376" y="8580"/>
                            <a:pt x="3281" y="8675"/>
                            <a:pt x="3186" y="8770"/>
                          </a:cubicBezTo>
                          <a:lnTo>
                            <a:pt x="804" y="10294"/>
                          </a:lnTo>
                          <a:cubicBezTo>
                            <a:pt x="709" y="10390"/>
                            <a:pt x="519" y="10390"/>
                            <a:pt x="423" y="10199"/>
                          </a:cubicBezTo>
                          <a:cubicBezTo>
                            <a:pt x="328" y="10104"/>
                            <a:pt x="423" y="9913"/>
                            <a:pt x="519" y="9818"/>
                          </a:cubicBezTo>
                          <a:cubicBezTo>
                            <a:pt x="1281" y="9342"/>
                            <a:pt x="2233" y="9342"/>
                            <a:pt x="2995" y="9342"/>
                          </a:cubicBezTo>
                          <a:cubicBezTo>
                            <a:pt x="3852" y="9437"/>
                            <a:pt x="4614" y="9437"/>
                            <a:pt x="5376" y="9437"/>
                          </a:cubicBezTo>
                          <a:lnTo>
                            <a:pt x="9948" y="9532"/>
                          </a:ln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431" name="Freeform: Shape 430">
                      <a:extLst>
                        <a:ext uri="{FF2B5EF4-FFF2-40B4-BE49-F238E27FC236}">
                          <a16:creationId xmlns:a16="http://schemas.microsoft.com/office/drawing/2014/main" id="{F97E5DA3-7C59-491B-B5B9-CB62691DCA1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65602" y="3123723"/>
                      <a:ext cx="3534" cy="2321"/>
                    </a:xfrm>
                    <a:custGeom>
                      <a:avLst/>
                      <a:gdLst>
                        <a:gd name="connsiteX0" fmla="*/ 667 w 3534"/>
                        <a:gd name="connsiteY0" fmla="*/ 0 h 2321"/>
                        <a:gd name="connsiteX1" fmla="*/ 667 w 3534"/>
                        <a:gd name="connsiteY1" fmla="*/ 1143 h 2321"/>
                        <a:gd name="connsiteX2" fmla="*/ 1333 w 3534"/>
                        <a:gd name="connsiteY2" fmla="*/ 1524 h 2321"/>
                        <a:gd name="connsiteX3" fmla="*/ 2476 w 3534"/>
                        <a:gd name="connsiteY3" fmla="*/ 1429 h 2321"/>
                        <a:gd name="connsiteX4" fmla="*/ 3524 w 3534"/>
                        <a:gd name="connsiteY4" fmla="*/ 952 h 2321"/>
                        <a:gd name="connsiteX5" fmla="*/ 2667 w 3534"/>
                        <a:gd name="connsiteY5" fmla="*/ 2000 h 2321"/>
                        <a:gd name="connsiteX6" fmla="*/ 1238 w 3534"/>
                        <a:gd name="connsiteY6" fmla="*/ 2286 h 2321"/>
                        <a:gd name="connsiteX7" fmla="*/ 476 w 3534"/>
                        <a:gd name="connsiteY7" fmla="*/ 2000 h 2321"/>
                        <a:gd name="connsiteX8" fmla="*/ 0 w 3534"/>
                        <a:gd name="connsiteY8" fmla="*/ 1238 h 2321"/>
                        <a:gd name="connsiteX9" fmla="*/ 667 w 3534"/>
                        <a:gd name="connsiteY9" fmla="*/ 0 h 232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3534" h="2321">
                          <a:moveTo>
                            <a:pt x="667" y="0"/>
                          </a:moveTo>
                          <a:cubicBezTo>
                            <a:pt x="667" y="476"/>
                            <a:pt x="476" y="857"/>
                            <a:pt x="667" y="1143"/>
                          </a:cubicBezTo>
                          <a:cubicBezTo>
                            <a:pt x="762" y="1429"/>
                            <a:pt x="1048" y="1429"/>
                            <a:pt x="1333" y="1524"/>
                          </a:cubicBezTo>
                          <a:cubicBezTo>
                            <a:pt x="1715" y="1524"/>
                            <a:pt x="2095" y="1524"/>
                            <a:pt x="2476" y="1429"/>
                          </a:cubicBezTo>
                          <a:cubicBezTo>
                            <a:pt x="2857" y="1333"/>
                            <a:pt x="3334" y="1333"/>
                            <a:pt x="3524" y="952"/>
                          </a:cubicBezTo>
                          <a:cubicBezTo>
                            <a:pt x="3619" y="1429"/>
                            <a:pt x="3048" y="1810"/>
                            <a:pt x="2667" y="2000"/>
                          </a:cubicBezTo>
                          <a:cubicBezTo>
                            <a:pt x="2286" y="2286"/>
                            <a:pt x="1810" y="2381"/>
                            <a:pt x="1238" y="2286"/>
                          </a:cubicBezTo>
                          <a:cubicBezTo>
                            <a:pt x="952" y="2286"/>
                            <a:pt x="667" y="2191"/>
                            <a:pt x="476" y="2000"/>
                          </a:cubicBezTo>
                          <a:cubicBezTo>
                            <a:pt x="191" y="1810"/>
                            <a:pt x="0" y="1524"/>
                            <a:pt x="0" y="1238"/>
                          </a:cubicBezTo>
                          <a:cubicBezTo>
                            <a:pt x="0" y="667"/>
                            <a:pt x="286" y="286"/>
                            <a:pt x="667" y="0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432" name="Freeform: Shape 431">
                      <a:extLst>
                        <a:ext uri="{FF2B5EF4-FFF2-40B4-BE49-F238E27FC236}">
                          <a16:creationId xmlns:a16="http://schemas.microsoft.com/office/drawing/2014/main" id="{3FE0F284-C5F0-4D46-8DE6-6BA5E42F935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66612" y="3123271"/>
                      <a:ext cx="2418" cy="1595"/>
                    </a:xfrm>
                    <a:custGeom>
                      <a:avLst/>
                      <a:gdLst>
                        <a:gd name="connsiteX0" fmla="*/ 37 w 2418"/>
                        <a:gd name="connsiteY0" fmla="*/ 1595 h 1595"/>
                        <a:gd name="connsiteX1" fmla="*/ 228 w 2418"/>
                        <a:gd name="connsiteY1" fmla="*/ 738 h 1595"/>
                        <a:gd name="connsiteX2" fmla="*/ 990 w 2418"/>
                        <a:gd name="connsiteY2" fmla="*/ 71 h 1595"/>
                        <a:gd name="connsiteX3" fmla="*/ 1657 w 2418"/>
                        <a:gd name="connsiteY3" fmla="*/ 71 h 1595"/>
                        <a:gd name="connsiteX4" fmla="*/ 2133 w 2418"/>
                        <a:gd name="connsiteY4" fmla="*/ 357 h 1595"/>
                        <a:gd name="connsiteX5" fmla="*/ 2419 w 2418"/>
                        <a:gd name="connsiteY5" fmla="*/ 833 h 1595"/>
                        <a:gd name="connsiteX6" fmla="*/ 2133 w 2418"/>
                        <a:gd name="connsiteY6" fmla="*/ 1310 h 1595"/>
                        <a:gd name="connsiteX7" fmla="*/ 2038 w 2418"/>
                        <a:gd name="connsiteY7" fmla="*/ 1024 h 1595"/>
                        <a:gd name="connsiteX8" fmla="*/ 1752 w 2418"/>
                        <a:gd name="connsiteY8" fmla="*/ 929 h 1595"/>
                        <a:gd name="connsiteX9" fmla="*/ 1276 w 2418"/>
                        <a:gd name="connsiteY9" fmla="*/ 929 h 1595"/>
                        <a:gd name="connsiteX10" fmla="*/ 37 w 2418"/>
                        <a:gd name="connsiteY10" fmla="*/ 1595 h 159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2418" h="1595">
                          <a:moveTo>
                            <a:pt x="37" y="1595"/>
                          </a:moveTo>
                          <a:cubicBezTo>
                            <a:pt x="-58" y="1310"/>
                            <a:pt x="37" y="1024"/>
                            <a:pt x="228" y="738"/>
                          </a:cubicBezTo>
                          <a:cubicBezTo>
                            <a:pt x="323" y="452"/>
                            <a:pt x="609" y="262"/>
                            <a:pt x="990" y="71"/>
                          </a:cubicBezTo>
                          <a:cubicBezTo>
                            <a:pt x="1180" y="-24"/>
                            <a:pt x="1371" y="-24"/>
                            <a:pt x="1657" y="71"/>
                          </a:cubicBezTo>
                          <a:cubicBezTo>
                            <a:pt x="1847" y="167"/>
                            <a:pt x="2038" y="167"/>
                            <a:pt x="2133" y="357"/>
                          </a:cubicBezTo>
                          <a:cubicBezTo>
                            <a:pt x="2228" y="452"/>
                            <a:pt x="2323" y="643"/>
                            <a:pt x="2419" y="833"/>
                          </a:cubicBezTo>
                          <a:cubicBezTo>
                            <a:pt x="2419" y="1024"/>
                            <a:pt x="2323" y="1214"/>
                            <a:pt x="2133" y="1310"/>
                          </a:cubicBezTo>
                          <a:cubicBezTo>
                            <a:pt x="2133" y="1119"/>
                            <a:pt x="2133" y="1024"/>
                            <a:pt x="2038" y="1024"/>
                          </a:cubicBezTo>
                          <a:cubicBezTo>
                            <a:pt x="1942" y="929"/>
                            <a:pt x="1847" y="929"/>
                            <a:pt x="1752" y="929"/>
                          </a:cubicBezTo>
                          <a:cubicBezTo>
                            <a:pt x="1561" y="833"/>
                            <a:pt x="1466" y="833"/>
                            <a:pt x="1276" y="929"/>
                          </a:cubicBezTo>
                          <a:cubicBezTo>
                            <a:pt x="895" y="929"/>
                            <a:pt x="514" y="1214"/>
                            <a:pt x="37" y="1595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433" name="Freeform: Shape 432">
                      <a:extLst>
                        <a:ext uri="{FF2B5EF4-FFF2-40B4-BE49-F238E27FC236}">
                          <a16:creationId xmlns:a16="http://schemas.microsoft.com/office/drawing/2014/main" id="{8A421728-7E68-4814-9394-F78A79D0019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61958" y="3122089"/>
                      <a:ext cx="16597" cy="8587"/>
                    </a:xfrm>
                    <a:custGeom>
                      <a:avLst/>
                      <a:gdLst>
                        <a:gd name="connsiteX0" fmla="*/ 2691 w 16597"/>
                        <a:gd name="connsiteY0" fmla="*/ 8301 h 8587"/>
                        <a:gd name="connsiteX1" fmla="*/ 500 w 16597"/>
                        <a:gd name="connsiteY1" fmla="*/ 8587 h 8587"/>
                        <a:gd name="connsiteX2" fmla="*/ 310 w 16597"/>
                        <a:gd name="connsiteY2" fmla="*/ 8492 h 8587"/>
                        <a:gd name="connsiteX3" fmla="*/ 310 w 16597"/>
                        <a:gd name="connsiteY3" fmla="*/ 8492 h 8587"/>
                        <a:gd name="connsiteX4" fmla="*/ 119 w 16597"/>
                        <a:gd name="connsiteY4" fmla="*/ 5063 h 8587"/>
                        <a:gd name="connsiteX5" fmla="*/ 1072 w 16597"/>
                        <a:gd name="connsiteY5" fmla="*/ 1729 h 8587"/>
                        <a:gd name="connsiteX6" fmla="*/ 4310 w 16597"/>
                        <a:gd name="connsiteY6" fmla="*/ 110 h 8587"/>
                        <a:gd name="connsiteX7" fmla="*/ 7834 w 16597"/>
                        <a:gd name="connsiteY7" fmla="*/ 110 h 8587"/>
                        <a:gd name="connsiteX8" fmla="*/ 7834 w 16597"/>
                        <a:gd name="connsiteY8" fmla="*/ 110 h 8587"/>
                        <a:gd name="connsiteX9" fmla="*/ 8215 w 16597"/>
                        <a:gd name="connsiteY9" fmla="*/ 396 h 8587"/>
                        <a:gd name="connsiteX10" fmla="*/ 8977 w 16597"/>
                        <a:gd name="connsiteY10" fmla="*/ 2967 h 8587"/>
                        <a:gd name="connsiteX11" fmla="*/ 10882 w 16597"/>
                        <a:gd name="connsiteY11" fmla="*/ 4872 h 8587"/>
                        <a:gd name="connsiteX12" fmla="*/ 16597 w 16597"/>
                        <a:gd name="connsiteY12" fmla="*/ 6015 h 8587"/>
                        <a:gd name="connsiteX13" fmla="*/ 10597 w 16597"/>
                        <a:gd name="connsiteY13" fmla="*/ 5349 h 8587"/>
                        <a:gd name="connsiteX14" fmla="*/ 8311 w 16597"/>
                        <a:gd name="connsiteY14" fmla="*/ 3253 h 8587"/>
                        <a:gd name="connsiteX15" fmla="*/ 7453 w 16597"/>
                        <a:gd name="connsiteY15" fmla="*/ 396 h 8587"/>
                        <a:gd name="connsiteX16" fmla="*/ 7834 w 16597"/>
                        <a:gd name="connsiteY16" fmla="*/ 681 h 8587"/>
                        <a:gd name="connsiteX17" fmla="*/ 4405 w 16597"/>
                        <a:gd name="connsiteY17" fmla="*/ 681 h 8587"/>
                        <a:gd name="connsiteX18" fmla="*/ 1643 w 16597"/>
                        <a:gd name="connsiteY18" fmla="*/ 1920 h 8587"/>
                        <a:gd name="connsiteX19" fmla="*/ 595 w 16597"/>
                        <a:gd name="connsiteY19" fmla="*/ 4968 h 8587"/>
                        <a:gd name="connsiteX20" fmla="*/ 500 w 16597"/>
                        <a:gd name="connsiteY20" fmla="*/ 8206 h 8587"/>
                        <a:gd name="connsiteX21" fmla="*/ 310 w 16597"/>
                        <a:gd name="connsiteY21" fmla="*/ 8111 h 8587"/>
                        <a:gd name="connsiteX22" fmla="*/ 2691 w 16597"/>
                        <a:gd name="connsiteY22" fmla="*/ 8301 h 858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</a:cxnLst>
                      <a:rect l="l" t="t" r="r" b="b"/>
                      <a:pathLst>
                        <a:path w="16597" h="8587">
                          <a:moveTo>
                            <a:pt x="2691" y="8301"/>
                          </a:moveTo>
                          <a:cubicBezTo>
                            <a:pt x="1929" y="8301"/>
                            <a:pt x="1167" y="8492"/>
                            <a:pt x="500" y="8587"/>
                          </a:cubicBezTo>
                          <a:cubicBezTo>
                            <a:pt x="405" y="8587"/>
                            <a:pt x="405" y="8587"/>
                            <a:pt x="310" y="8492"/>
                          </a:cubicBezTo>
                          <a:lnTo>
                            <a:pt x="310" y="8492"/>
                          </a:lnTo>
                          <a:cubicBezTo>
                            <a:pt x="-167" y="7349"/>
                            <a:pt x="24" y="6206"/>
                            <a:pt x="119" y="5063"/>
                          </a:cubicBezTo>
                          <a:cubicBezTo>
                            <a:pt x="310" y="3920"/>
                            <a:pt x="405" y="2777"/>
                            <a:pt x="1072" y="1729"/>
                          </a:cubicBezTo>
                          <a:cubicBezTo>
                            <a:pt x="1834" y="586"/>
                            <a:pt x="3167" y="205"/>
                            <a:pt x="4310" y="110"/>
                          </a:cubicBezTo>
                          <a:cubicBezTo>
                            <a:pt x="5548" y="-81"/>
                            <a:pt x="6691" y="15"/>
                            <a:pt x="7834" y="110"/>
                          </a:cubicBezTo>
                          <a:lnTo>
                            <a:pt x="7834" y="110"/>
                          </a:lnTo>
                          <a:cubicBezTo>
                            <a:pt x="8025" y="110"/>
                            <a:pt x="8215" y="300"/>
                            <a:pt x="8215" y="396"/>
                          </a:cubicBezTo>
                          <a:cubicBezTo>
                            <a:pt x="8311" y="1253"/>
                            <a:pt x="8596" y="2205"/>
                            <a:pt x="8977" y="2967"/>
                          </a:cubicBezTo>
                          <a:cubicBezTo>
                            <a:pt x="9358" y="3729"/>
                            <a:pt x="10025" y="4396"/>
                            <a:pt x="10882" y="4872"/>
                          </a:cubicBezTo>
                          <a:cubicBezTo>
                            <a:pt x="12597" y="5634"/>
                            <a:pt x="14692" y="5634"/>
                            <a:pt x="16597" y="6015"/>
                          </a:cubicBezTo>
                          <a:cubicBezTo>
                            <a:pt x="14597" y="5920"/>
                            <a:pt x="12597" y="6111"/>
                            <a:pt x="10597" y="5349"/>
                          </a:cubicBezTo>
                          <a:cubicBezTo>
                            <a:pt x="9644" y="4968"/>
                            <a:pt x="8787" y="4206"/>
                            <a:pt x="8311" y="3253"/>
                          </a:cubicBezTo>
                          <a:cubicBezTo>
                            <a:pt x="7834" y="2396"/>
                            <a:pt x="7549" y="1443"/>
                            <a:pt x="7453" y="396"/>
                          </a:cubicBezTo>
                          <a:lnTo>
                            <a:pt x="7834" y="681"/>
                          </a:lnTo>
                          <a:cubicBezTo>
                            <a:pt x="6691" y="586"/>
                            <a:pt x="5548" y="586"/>
                            <a:pt x="4405" y="681"/>
                          </a:cubicBezTo>
                          <a:cubicBezTo>
                            <a:pt x="3262" y="777"/>
                            <a:pt x="2215" y="1062"/>
                            <a:pt x="1643" y="1920"/>
                          </a:cubicBezTo>
                          <a:cubicBezTo>
                            <a:pt x="1072" y="2777"/>
                            <a:pt x="881" y="3825"/>
                            <a:pt x="595" y="4968"/>
                          </a:cubicBezTo>
                          <a:cubicBezTo>
                            <a:pt x="405" y="6015"/>
                            <a:pt x="214" y="7158"/>
                            <a:pt x="500" y="8206"/>
                          </a:cubicBezTo>
                          <a:lnTo>
                            <a:pt x="310" y="8111"/>
                          </a:lnTo>
                          <a:cubicBezTo>
                            <a:pt x="1167" y="8206"/>
                            <a:pt x="1929" y="8206"/>
                            <a:pt x="2691" y="8301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421" name="Graphic 1">
                    <a:extLst>
                      <a:ext uri="{FF2B5EF4-FFF2-40B4-BE49-F238E27FC236}">
                        <a16:creationId xmlns:a16="http://schemas.microsoft.com/office/drawing/2014/main" id="{594C08BC-AB08-483B-8622-7A5BD495688A}"/>
                      </a:ext>
                    </a:extLst>
                  </p:cNvPr>
                  <p:cNvGrpSpPr/>
                  <p:nvPr/>
                </p:nvGrpSpPr>
                <p:grpSpPr>
                  <a:xfrm>
                    <a:off x="5909785" y="3119089"/>
                    <a:ext cx="13715" cy="13722"/>
                    <a:chOff x="5909785" y="3119089"/>
                    <a:chExt cx="13715" cy="13722"/>
                  </a:xfrm>
                  <a:solidFill>
                    <a:srgbClr val="1D120C"/>
                  </a:solidFill>
                </p:grpSpPr>
                <p:sp>
                  <p:nvSpPr>
                    <p:cNvPr id="426" name="Freeform: Shape 425">
                      <a:extLst>
                        <a:ext uri="{FF2B5EF4-FFF2-40B4-BE49-F238E27FC236}">
                          <a16:creationId xmlns:a16="http://schemas.microsoft.com/office/drawing/2014/main" id="{5159AF8D-7323-49F9-A772-170D2065D9E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09785" y="3119089"/>
                      <a:ext cx="13715" cy="9682"/>
                    </a:xfrm>
                    <a:custGeom>
                      <a:avLst/>
                      <a:gdLst>
                        <a:gd name="connsiteX0" fmla="*/ 1715 w 13715"/>
                        <a:gd name="connsiteY0" fmla="*/ 9492 h 9682"/>
                        <a:gd name="connsiteX1" fmla="*/ 95 w 13715"/>
                        <a:gd name="connsiteY1" fmla="*/ 9683 h 9682"/>
                        <a:gd name="connsiteX2" fmla="*/ 0 w 13715"/>
                        <a:gd name="connsiteY2" fmla="*/ 9588 h 9682"/>
                        <a:gd name="connsiteX3" fmla="*/ 0 w 13715"/>
                        <a:gd name="connsiteY3" fmla="*/ 9588 h 9682"/>
                        <a:gd name="connsiteX4" fmla="*/ 0 w 13715"/>
                        <a:gd name="connsiteY4" fmla="*/ 9588 h 9682"/>
                        <a:gd name="connsiteX5" fmla="*/ 2286 w 13715"/>
                        <a:gd name="connsiteY5" fmla="*/ 6254 h 9682"/>
                        <a:gd name="connsiteX6" fmla="*/ 5429 w 13715"/>
                        <a:gd name="connsiteY6" fmla="*/ 3682 h 9682"/>
                        <a:gd name="connsiteX7" fmla="*/ 7239 w 13715"/>
                        <a:gd name="connsiteY7" fmla="*/ 2539 h 9682"/>
                        <a:gd name="connsiteX8" fmla="*/ 8096 w 13715"/>
                        <a:gd name="connsiteY8" fmla="*/ 2253 h 9682"/>
                        <a:gd name="connsiteX9" fmla="*/ 8287 w 13715"/>
                        <a:gd name="connsiteY9" fmla="*/ 1682 h 9682"/>
                        <a:gd name="connsiteX10" fmla="*/ 8572 w 13715"/>
                        <a:gd name="connsiteY10" fmla="*/ 634 h 9682"/>
                        <a:gd name="connsiteX11" fmla="*/ 9620 w 13715"/>
                        <a:gd name="connsiteY11" fmla="*/ 63 h 9682"/>
                        <a:gd name="connsiteX12" fmla="*/ 10763 w 13715"/>
                        <a:gd name="connsiteY12" fmla="*/ 158 h 9682"/>
                        <a:gd name="connsiteX13" fmla="*/ 11335 w 13715"/>
                        <a:gd name="connsiteY13" fmla="*/ 1110 h 9682"/>
                        <a:gd name="connsiteX14" fmla="*/ 11144 w 13715"/>
                        <a:gd name="connsiteY14" fmla="*/ 920 h 9682"/>
                        <a:gd name="connsiteX15" fmla="*/ 13525 w 13715"/>
                        <a:gd name="connsiteY15" fmla="*/ 1206 h 9682"/>
                        <a:gd name="connsiteX16" fmla="*/ 13525 w 13715"/>
                        <a:gd name="connsiteY16" fmla="*/ 1206 h 9682"/>
                        <a:gd name="connsiteX17" fmla="*/ 13716 w 13715"/>
                        <a:gd name="connsiteY17" fmla="*/ 1015 h 9682"/>
                        <a:gd name="connsiteX18" fmla="*/ 13621 w 13715"/>
                        <a:gd name="connsiteY18" fmla="*/ 1301 h 9682"/>
                        <a:gd name="connsiteX19" fmla="*/ 13621 w 13715"/>
                        <a:gd name="connsiteY19" fmla="*/ 1301 h 9682"/>
                        <a:gd name="connsiteX20" fmla="*/ 11240 w 13715"/>
                        <a:gd name="connsiteY20" fmla="*/ 1396 h 9682"/>
                        <a:gd name="connsiteX21" fmla="*/ 11049 w 13715"/>
                        <a:gd name="connsiteY21" fmla="*/ 1206 h 9682"/>
                        <a:gd name="connsiteX22" fmla="*/ 11049 w 13715"/>
                        <a:gd name="connsiteY22" fmla="*/ 1206 h 9682"/>
                        <a:gd name="connsiteX23" fmla="*/ 9811 w 13715"/>
                        <a:gd name="connsiteY23" fmla="*/ 634 h 9682"/>
                        <a:gd name="connsiteX24" fmla="*/ 9049 w 13715"/>
                        <a:gd name="connsiteY24" fmla="*/ 1777 h 9682"/>
                        <a:gd name="connsiteX25" fmla="*/ 8572 w 13715"/>
                        <a:gd name="connsiteY25" fmla="*/ 2920 h 9682"/>
                        <a:gd name="connsiteX26" fmla="*/ 7525 w 13715"/>
                        <a:gd name="connsiteY26" fmla="*/ 3396 h 9682"/>
                        <a:gd name="connsiteX27" fmla="*/ 6001 w 13715"/>
                        <a:gd name="connsiteY27" fmla="*/ 4444 h 9682"/>
                        <a:gd name="connsiteX28" fmla="*/ 2667 w 13715"/>
                        <a:gd name="connsiteY28" fmla="*/ 6635 h 9682"/>
                        <a:gd name="connsiteX29" fmla="*/ 190 w 13715"/>
                        <a:gd name="connsiteY29" fmla="*/ 9492 h 9682"/>
                        <a:gd name="connsiteX30" fmla="*/ 95 w 13715"/>
                        <a:gd name="connsiteY30" fmla="*/ 9302 h 9682"/>
                        <a:gd name="connsiteX31" fmla="*/ 1715 w 13715"/>
                        <a:gd name="connsiteY31" fmla="*/ 9492 h 968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</a:cxnLst>
                      <a:rect l="l" t="t" r="r" b="b"/>
                      <a:pathLst>
                        <a:path w="13715" h="9682">
                          <a:moveTo>
                            <a:pt x="1715" y="9492"/>
                          </a:moveTo>
                          <a:cubicBezTo>
                            <a:pt x="1143" y="9588"/>
                            <a:pt x="667" y="9588"/>
                            <a:pt x="95" y="9683"/>
                          </a:cubicBezTo>
                          <a:cubicBezTo>
                            <a:pt x="0" y="9683"/>
                            <a:pt x="0" y="9683"/>
                            <a:pt x="0" y="9588"/>
                          </a:cubicBezTo>
                          <a:lnTo>
                            <a:pt x="0" y="9588"/>
                          </a:lnTo>
                          <a:lnTo>
                            <a:pt x="0" y="9588"/>
                          </a:lnTo>
                          <a:cubicBezTo>
                            <a:pt x="286" y="8254"/>
                            <a:pt x="1333" y="7302"/>
                            <a:pt x="2286" y="6254"/>
                          </a:cubicBezTo>
                          <a:cubicBezTo>
                            <a:pt x="3239" y="5301"/>
                            <a:pt x="4381" y="4539"/>
                            <a:pt x="5429" y="3682"/>
                          </a:cubicBezTo>
                          <a:cubicBezTo>
                            <a:pt x="5905" y="3301"/>
                            <a:pt x="6477" y="2825"/>
                            <a:pt x="7239" y="2539"/>
                          </a:cubicBezTo>
                          <a:cubicBezTo>
                            <a:pt x="7620" y="2444"/>
                            <a:pt x="7906" y="2349"/>
                            <a:pt x="8096" y="2253"/>
                          </a:cubicBezTo>
                          <a:cubicBezTo>
                            <a:pt x="8192" y="2253"/>
                            <a:pt x="8287" y="1872"/>
                            <a:pt x="8287" y="1682"/>
                          </a:cubicBezTo>
                          <a:cubicBezTo>
                            <a:pt x="8287" y="1396"/>
                            <a:pt x="8287" y="1015"/>
                            <a:pt x="8572" y="634"/>
                          </a:cubicBezTo>
                          <a:cubicBezTo>
                            <a:pt x="8858" y="253"/>
                            <a:pt x="9334" y="158"/>
                            <a:pt x="9620" y="63"/>
                          </a:cubicBezTo>
                          <a:cubicBezTo>
                            <a:pt x="10001" y="-33"/>
                            <a:pt x="10382" y="-33"/>
                            <a:pt x="10763" y="158"/>
                          </a:cubicBezTo>
                          <a:cubicBezTo>
                            <a:pt x="11240" y="348"/>
                            <a:pt x="11335" y="825"/>
                            <a:pt x="11335" y="1110"/>
                          </a:cubicBezTo>
                          <a:lnTo>
                            <a:pt x="11144" y="920"/>
                          </a:lnTo>
                          <a:cubicBezTo>
                            <a:pt x="11906" y="1015"/>
                            <a:pt x="12764" y="920"/>
                            <a:pt x="13525" y="1206"/>
                          </a:cubicBezTo>
                          <a:lnTo>
                            <a:pt x="13525" y="1206"/>
                          </a:lnTo>
                          <a:lnTo>
                            <a:pt x="13716" y="1015"/>
                          </a:lnTo>
                          <a:lnTo>
                            <a:pt x="13621" y="1301"/>
                          </a:lnTo>
                          <a:cubicBezTo>
                            <a:pt x="13621" y="1301"/>
                            <a:pt x="13621" y="1301"/>
                            <a:pt x="13621" y="1301"/>
                          </a:cubicBezTo>
                          <a:cubicBezTo>
                            <a:pt x="12859" y="1206"/>
                            <a:pt x="12001" y="1301"/>
                            <a:pt x="11240" y="1396"/>
                          </a:cubicBezTo>
                          <a:cubicBezTo>
                            <a:pt x="11144" y="1396"/>
                            <a:pt x="11049" y="1301"/>
                            <a:pt x="11049" y="1206"/>
                          </a:cubicBezTo>
                          <a:lnTo>
                            <a:pt x="11049" y="1206"/>
                          </a:lnTo>
                          <a:cubicBezTo>
                            <a:pt x="10954" y="539"/>
                            <a:pt x="10477" y="444"/>
                            <a:pt x="9811" y="634"/>
                          </a:cubicBezTo>
                          <a:cubicBezTo>
                            <a:pt x="9144" y="825"/>
                            <a:pt x="9049" y="1015"/>
                            <a:pt x="9049" y="1777"/>
                          </a:cubicBezTo>
                          <a:cubicBezTo>
                            <a:pt x="9049" y="2158"/>
                            <a:pt x="9049" y="2539"/>
                            <a:pt x="8572" y="2920"/>
                          </a:cubicBezTo>
                          <a:cubicBezTo>
                            <a:pt x="8192" y="3206"/>
                            <a:pt x="7810" y="3301"/>
                            <a:pt x="7525" y="3396"/>
                          </a:cubicBezTo>
                          <a:cubicBezTo>
                            <a:pt x="6953" y="3587"/>
                            <a:pt x="6477" y="3968"/>
                            <a:pt x="6001" y="4444"/>
                          </a:cubicBezTo>
                          <a:cubicBezTo>
                            <a:pt x="4763" y="5111"/>
                            <a:pt x="3620" y="5778"/>
                            <a:pt x="2667" y="6635"/>
                          </a:cubicBezTo>
                          <a:cubicBezTo>
                            <a:pt x="1715" y="7492"/>
                            <a:pt x="667" y="8349"/>
                            <a:pt x="190" y="9492"/>
                          </a:cubicBezTo>
                          <a:lnTo>
                            <a:pt x="95" y="9302"/>
                          </a:lnTo>
                          <a:cubicBezTo>
                            <a:pt x="667" y="9397"/>
                            <a:pt x="1143" y="9397"/>
                            <a:pt x="1715" y="9492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427" name="Freeform: Shape 426">
                      <a:extLst>
                        <a:ext uri="{FF2B5EF4-FFF2-40B4-BE49-F238E27FC236}">
                          <a16:creationId xmlns:a16="http://schemas.microsoft.com/office/drawing/2014/main" id="{9B7F7BB9-FE82-4FE7-8CD2-82C08C62376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13214" y="3121151"/>
                      <a:ext cx="6421" cy="7448"/>
                    </a:xfrm>
                    <a:custGeom>
                      <a:avLst/>
                      <a:gdLst>
                        <a:gd name="connsiteX0" fmla="*/ 5810 w 6421"/>
                        <a:gd name="connsiteY0" fmla="*/ 0 h 7448"/>
                        <a:gd name="connsiteX1" fmla="*/ 6286 w 6421"/>
                        <a:gd name="connsiteY1" fmla="*/ 1238 h 7448"/>
                        <a:gd name="connsiteX2" fmla="*/ 6382 w 6421"/>
                        <a:gd name="connsiteY2" fmla="*/ 2000 h 7448"/>
                        <a:gd name="connsiteX3" fmla="*/ 6191 w 6421"/>
                        <a:gd name="connsiteY3" fmla="*/ 2667 h 7448"/>
                        <a:gd name="connsiteX4" fmla="*/ 4763 w 6421"/>
                        <a:gd name="connsiteY4" fmla="*/ 4953 h 7448"/>
                        <a:gd name="connsiteX5" fmla="*/ 2762 w 6421"/>
                        <a:gd name="connsiteY5" fmla="*/ 6858 h 7448"/>
                        <a:gd name="connsiteX6" fmla="*/ 0 w 6421"/>
                        <a:gd name="connsiteY6" fmla="*/ 7334 h 7448"/>
                        <a:gd name="connsiteX7" fmla="*/ 2381 w 6421"/>
                        <a:gd name="connsiteY7" fmla="*/ 6382 h 7448"/>
                        <a:gd name="connsiteX8" fmla="*/ 4096 w 6421"/>
                        <a:gd name="connsiteY8" fmla="*/ 4477 h 7448"/>
                        <a:gd name="connsiteX9" fmla="*/ 5620 w 6421"/>
                        <a:gd name="connsiteY9" fmla="*/ 2381 h 7448"/>
                        <a:gd name="connsiteX10" fmla="*/ 5905 w 6421"/>
                        <a:gd name="connsiteY10" fmla="*/ 1334 h 7448"/>
                        <a:gd name="connsiteX11" fmla="*/ 5810 w 6421"/>
                        <a:gd name="connsiteY11" fmla="*/ 0 h 744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</a:cxnLst>
                      <a:rect l="l" t="t" r="r" b="b"/>
                      <a:pathLst>
                        <a:path w="6421" h="7448">
                          <a:moveTo>
                            <a:pt x="5810" y="0"/>
                          </a:moveTo>
                          <a:cubicBezTo>
                            <a:pt x="5905" y="476"/>
                            <a:pt x="6096" y="762"/>
                            <a:pt x="6286" y="1238"/>
                          </a:cubicBezTo>
                          <a:cubicBezTo>
                            <a:pt x="6382" y="1429"/>
                            <a:pt x="6477" y="1715"/>
                            <a:pt x="6382" y="2000"/>
                          </a:cubicBezTo>
                          <a:cubicBezTo>
                            <a:pt x="6382" y="2286"/>
                            <a:pt x="6286" y="2477"/>
                            <a:pt x="6191" y="2667"/>
                          </a:cubicBezTo>
                          <a:cubicBezTo>
                            <a:pt x="5810" y="3524"/>
                            <a:pt x="5239" y="4191"/>
                            <a:pt x="4763" y="4953"/>
                          </a:cubicBezTo>
                          <a:cubicBezTo>
                            <a:pt x="4191" y="5715"/>
                            <a:pt x="3619" y="6382"/>
                            <a:pt x="2762" y="6858"/>
                          </a:cubicBezTo>
                          <a:cubicBezTo>
                            <a:pt x="1905" y="7334"/>
                            <a:pt x="952" y="7620"/>
                            <a:pt x="0" y="7334"/>
                          </a:cubicBezTo>
                          <a:cubicBezTo>
                            <a:pt x="952" y="7239"/>
                            <a:pt x="1715" y="6858"/>
                            <a:pt x="2381" y="6382"/>
                          </a:cubicBezTo>
                          <a:cubicBezTo>
                            <a:pt x="3048" y="5810"/>
                            <a:pt x="3619" y="5144"/>
                            <a:pt x="4096" y="4477"/>
                          </a:cubicBezTo>
                          <a:cubicBezTo>
                            <a:pt x="4572" y="3715"/>
                            <a:pt x="5143" y="3048"/>
                            <a:pt x="5620" y="2381"/>
                          </a:cubicBezTo>
                          <a:cubicBezTo>
                            <a:pt x="5810" y="2000"/>
                            <a:pt x="6001" y="1715"/>
                            <a:pt x="5905" y="1334"/>
                          </a:cubicBezTo>
                          <a:cubicBezTo>
                            <a:pt x="5905" y="857"/>
                            <a:pt x="5715" y="381"/>
                            <a:pt x="5810" y="0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428" name="Freeform: Shape 427">
                      <a:extLst>
                        <a:ext uri="{FF2B5EF4-FFF2-40B4-BE49-F238E27FC236}">
                          <a16:creationId xmlns:a16="http://schemas.microsoft.com/office/drawing/2014/main" id="{5FF1866A-26DE-44D7-BA7C-5EE1934B3DC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12167" y="3129057"/>
                      <a:ext cx="5810" cy="3754"/>
                    </a:xfrm>
                    <a:custGeom>
                      <a:avLst/>
                      <a:gdLst>
                        <a:gd name="connsiteX0" fmla="*/ 762 w 5810"/>
                        <a:gd name="connsiteY0" fmla="*/ 0 h 3754"/>
                        <a:gd name="connsiteX1" fmla="*/ 857 w 5810"/>
                        <a:gd name="connsiteY1" fmla="*/ 1715 h 3754"/>
                        <a:gd name="connsiteX2" fmla="*/ 762 w 5810"/>
                        <a:gd name="connsiteY2" fmla="*/ 3334 h 3754"/>
                        <a:gd name="connsiteX3" fmla="*/ 381 w 5810"/>
                        <a:gd name="connsiteY3" fmla="*/ 2953 h 3754"/>
                        <a:gd name="connsiteX4" fmla="*/ 5810 w 5810"/>
                        <a:gd name="connsiteY4" fmla="*/ 2762 h 3754"/>
                        <a:gd name="connsiteX5" fmla="*/ 3143 w 5810"/>
                        <a:gd name="connsiteY5" fmla="*/ 3620 h 3754"/>
                        <a:gd name="connsiteX6" fmla="*/ 381 w 5810"/>
                        <a:gd name="connsiteY6" fmla="*/ 3715 h 3754"/>
                        <a:gd name="connsiteX7" fmla="*/ 381 w 5810"/>
                        <a:gd name="connsiteY7" fmla="*/ 3715 h 3754"/>
                        <a:gd name="connsiteX8" fmla="*/ 0 w 5810"/>
                        <a:gd name="connsiteY8" fmla="*/ 3334 h 3754"/>
                        <a:gd name="connsiteX9" fmla="*/ 762 w 5810"/>
                        <a:gd name="connsiteY9" fmla="*/ 0 h 37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5810" h="3754">
                          <a:moveTo>
                            <a:pt x="762" y="0"/>
                          </a:moveTo>
                          <a:cubicBezTo>
                            <a:pt x="952" y="571"/>
                            <a:pt x="952" y="1143"/>
                            <a:pt x="857" y="1715"/>
                          </a:cubicBezTo>
                          <a:cubicBezTo>
                            <a:pt x="857" y="2286"/>
                            <a:pt x="762" y="2857"/>
                            <a:pt x="762" y="3334"/>
                          </a:cubicBezTo>
                          <a:lnTo>
                            <a:pt x="381" y="2953"/>
                          </a:lnTo>
                          <a:cubicBezTo>
                            <a:pt x="2191" y="2953"/>
                            <a:pt x="3905" y="2953"/>
                            <a:pt x="5810" y="2762"/>
                          </a:cubicBezTo>
                          <a:cubicBezTo>
                            <a:pt x="4953" y="3238"/>
                            <a:pt x="4096" y="3429"/>
                            <a:pt x="3143" y="3620"/>
                          </a:cubicBezTo>
                          <a:cubicBezTo>
                            <a:pt x="2191" y="3715"/>
                            <a:pt x="1238" y="3810"/>
                            <a:pt x="381" y="3715"/>
                          </a:cubicBezTo>
                          <a:lnTo>
                            <a:pt x="381" y="3715"/>
                          </a:lnTo>
                          <a:cubicBezTo>
                            <a:pt x="191" y="3715"/>
                            <a:pt x="0" y="3524"/>
                            <a:pt x="0" y="3334"/>
                          </a:cubicBezTo>
                          <a:cubicBezTo>
                            <a:pt x="0" y="2096"/>
                            <a:pt x="667" y="1143"/>
                            <a:pt x="762" y="0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429" name="Freeform: Shape 428">
                      <a:extLst>
                        <a:ext uri="{FF2B5EF4-FFF2-40B4-BE49-F238E27FC236}">
                          <a16:creationId xmlns:a16="http://schemas.microsoft.com/office/drawing/2014/main" id="{0036D4E4-8D6A-442A-81B7-7E5E29FAE5E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14262" y="3128581"/>
                      <a:ext cx="8572" cy="3333"/>
                    </a:xfrm>
                    <a:custGeom>
                      <a:avLst/>
                      <a:gdLst>
                        <a:gd name="connsiteX0" fmla="*/ 191 w 8572"/>
                        <a:gd name="connsiteY0" fmla="*/ 0 h 3333"/>
                        <a:gd name="connsiteX1" fmla="*/ 476 w 8572"/>
                        <a:gd name="connsiteY1" fmla="*/ 1524 h 3333"/>
                        <a:gd name="connsiteX2" fmla="*/ 667 w 8572"/>
                        <a:gd name="connsiteY2" fmla="*/ 2191 h 3333"/>
                        <a:gd name="connsiteX3" fmla="*/ 1048 w 8572"/>
                        <a:gd name="connsiteY3" fmla="*/ 2953 h 3333"/>
                        <a:gd name="connsiteX4" fmla="*/ 762 w 8572"/>
                        <a:gd name="connsiteY4" fmla="*/ 2667 h 3333"/>
                        <a:gd name="connsiteX5" fmla="*/ 2667 w 8572"/>
                        <a:gd name="connsiteY5" fmla="*/ 2477 h 3333"/>
                        <a:gd name="connsiteX6" fmla="*/ 4667 w 8572"/>
                        <a:gd name="connsiteY6" fmla="*/ 2381 h 3333"/>
                        <a:gd name="connsiteX7" fmla="*/ 8573 w 8572"/>
                        <a:gd name="connsiteY7" fmla="*/ 3143 h 3333"/>
                        <a:gd name="connsiteX8" fmla="*/ 4667 w 8572"/>
                        <a:gd name="connsiteY8" fmla="*/ 3143 h 3333"/>
                        <a:gd name="connsiteX9" fmla="*/ 2762 w 8572"/>
                        <a:gd name="connsiteY9" fmla="*/ 3238 h 3333"/>
                        <a:gd name="connsiteX10" fmla="*/ 762 w 8572"/>
                        <a:gd name="connsiteY10" fmla="*/ 3334 h 3333"/>
                        <a:gd name="connsiteX11" fmla="*/ 667 w 8572"/>
                        <a:gd name="connsiteY11" fmla="*/ 3334 h 3333"/>
                        <a:gd name="connsiteX12" fmla="*/ 381 w 8572"/>
                        <a:gd name="connsiteY12" fmla="*/ 3048 h 3333"/>
                        <a:gd name="connsiteX13" fmla="*/ 381 w 8572"/>
                        <a:gd name="connsiteY13" fmla="*/ 3048 h 3333"/>
                        <a:gd name="connsiteX14" fmla="*/ 95 w 8572"/>
                        <a:gd name="connsiteY14" fmla="*/ 2381 h 3333"/>
                        <a:gd name="connsiteX15" fmla="*/ 0 w 8572"/>
                        <a:gd name="connsiteY15" fmla="*/ 1524 h 3333"/>
                        <a:gd name="connsiteX16" fmla="*/ 191 w 8572"/>
                        <a:gd name="connsiteY16" fmla="*/ 0 h 333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</a:cxnLst>
                      <a:rect l="l" t="t" r="r" b="b"/>
                      <a:pathLst>
                        <a:path w="8572" h="3333">
                          <a:moveTo>
                            <a:pt x="191" y="0"/>
                          </a:moveTo>
                          <a:cubicBezTo>
                            <a:pt x="286" y="476"/>
                            <a:pt x="381" y="1048"/>
                            <a:pt x="476" y="1524"/>
                          </a:cubicBezTo>
                          <a:cubicBezTo>
                            <a:pt x="572" y="1810"/>
                            <a:pt x="572" y="2000"/>
                            <a:pt x="667" y="2191"/>
                          </a:cubicBezTo>
                          <a:cubicBezTo>
                            <a:pt x="762" y="2286"/>
                            <a:pt x="1048" y="2572"/>
                            <a:pt x="1048" y="2953"/>
                          </a:cubicBezTo>
                          <a:lnTo>
                            <a:pt x="762" y="2667"/>
                          </a:lnTo>
                          <a:lnTo>
                            <a:pt x="2667" y="2477"/>
                          </a:lnTo>
                          <a:cubicBezTo>
                            <a:pt x="3334" y="2381"/>
                            <a:pt x="4001" y="2381"/>
                            <a:pt x="4667" y="2381"/>
                          </a:cubicBezTo>
                          <a:cubicBezTo>
                            <a:pt x="6001" y="2477"/>
                            <a:pt x="7334" y="2667"/>
                            <a:pt x="8573" y="3143"/>
                          </a:cubicBezTo>
                          <a:cubicBezTo>
                            <a:pt x="7239" y="3143"/>
                            <a:pt x="5906" y="3143"/>
                            <a:pt x="4667" y="3143"/>
                          </a:cubicBezTo>
                          <a:cubicBezTo>
                            <a:pt x="4001" y="3143"/>
                            <a:pt x="3334" y="3238"/>
                            <a:pt x="2762" y="3238"/>
                          </a:cubicBezTo>
                          <a:cubicBezTo>
                            <a:pt x="2096" y="3334"/>
                            <a:pt x="1429" y="3334"/>
                            <a:pt x="762" y="3334"/>
                          </a:cubicBezTo>
                          <a:lnTo>
                            <a:pt x="667" y="3334"/>
                          </a:lnTo>
                          <a:cubicBezTo>
                            <a:pt x="476" y="3334"/>
                            <a:pt x="381" y="3238"/>
                            <a:pt x="381" y="3048"/>
                          </a:cubicBezTo>
                          <a:lnTo>
                            <a:pt x="381" y="3048"/>
                          </a:lnTo>
                          <a:cubicBezTo>
                            <a:pt x="381" y="2953"/>
                            <a:pt x="286" y="2762"/>
                            <a:pt x="95" y="2381"/>
                          </a:cubicBezTo>
                          <a:cubicBezTo>
                            <a:pt x="0" y="2096"/>
                            <a:pt x="0" y="1810"/>
                            <a:pt x="0" y="1524"/>
                          </a:cubicBezTo>
                          <a:cubicBezTo>
                            <a:pt x="0" y="1048"/>
                            <a:pt x="95" y="476"/>
                            <a:pt x="191" y="0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422" name="Graphic 1">
                    <a:extLst>
                      <a:ext uri="{FF2B5EF4-FFF2-40B4-BE49-F238E27FC236}">
                        <a16:creationId xmlns:a16="http://schemas.microsoft.com/office/drawing/2014/main" id="{28D8BEAA-E77F-47EB-B34B-56F4433D3159}"/>
                      </a:ext>
                    </a:extLst>
                  </p:cNvPr>
                  <p:cNvGrpSpPr/>
                  <p:nvPr/>
                </p:nvGrpSpPr>
                <p:grpSpPr>
                  <a:xfrm>
                    <a:off x="5907957" y="3146541"/>
                    <a:ext cx="16973" cy="12058"/>
                    <a:chOff x="5907957" y="3146541"/>
                    <a:chExt cx="16973" cy="12058"/>
                  </a:xfrm>
                  <a:solidFill>
                    <a:srgbClr val="1D120C"/>
                  </a:solidFill>
                </p:grpSpPr>
                <p:sp>
                  <p:nvSpPr>
                    <p:cNvPr id="423" name="Freeform: Shape 422">
                      <a:extLst>
                        <a:ext uri="{FF2B5EF4-FFF2-40B4-BE49-F238E27FC236}">
                          <a16:creationId xmlns:a16="http://schemas.microsoft.com/office/drawing/2014/main" id="{2EB1D758-A261-453F-889F-82ECA9B98B4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07957" y="3146541"/>
                      <a:ext cx="9981" cy="4751"/>
                    </a:xfrm>
                    <a:custGeom>
                      <a:avLst/>
                      <a:gdLst>
                        <a:gd name="connsiteX0" fmla="*/ 6115 w 9981"/>
                        <a:gd name="connsiteY0" fmla="*/ 4710 h 4751"/>
                        <a:gd name="connsiteX1" fmla="*/ 3162 w 9981"/>
                        <a:gd name="connsiteY1" fmla="*/ 4710 h 4751"/>
                        <a:gd name="connsiteX2" fmla="*/ 495 w 9981"/>
                        <a:gd name="connsiteY2" fmla="*/ 3471 h 4751"/>
                        <a:gd name="connsiteX3" fmla="*/ 19 w 9981"/>
                        <a:gd name="connsiteY3" fmla="*/ 1947 h 4751"/>
                        <a:gd name="connsiteX4" fmla="*/ 1066 w 9981"/>
                        <a:gd name="connsiteY4" fmla="*/ 709 h 4751"/>
                        <a:gd name="connsiteX5" fmla="*/ 4019 w 9981"/>
                        <a:gd name="connsiteY5" fmla="*/ 42 h 4751"/>
                        <a:gd name="connsiteX6" fmla="*/ 6972 w 9981"/>
                        <a:gd name="connsiteY6" fmla="*/ 42 h 4751"/>
                        <a:gd name="connsiteX7" fmla="*/ 9734 w 9981"/>
                        <a:gd name="connsiteY7" fmla="*/ 1376 h 4751"/>
                        <a:gd name="connsiteX8" fmla="*/ 8877 w 9981"/>
                        <a:gd name="connsiteY8" fmla="*/ 3948 h 4751"/>
                        <a:gd name="connsiteX9" fmla="*/ 6115 w 9981"/>
                        <a:gd name="connsiteY9" fmla="*/ 4710 h 4751"/>
                        <a:gd name="connsiteX10" fmla="*/ 6115 w 9981"/>
                        <a:gd name="connsiteY10" fmla="*/ 4710 h 4751"/>
                        <a:gd name="connsiteX11" fmla="*/ 8877 w 9981"/>
                        <a:gd name="connsiteY11" fmla="*/ 3852 h 4751"/>
                        <a:gd name="connsiteX12" fmla="*/ 9639 w 9981"/>
                        <a:gd name="connsiteY12" fmla="*/ 2805 h 4751"/>
                        <a:gd name="connsiteX13" fmla="*/ 9448 w 9981"/>
                        <a:gd name="connsiteY13" fmla="*/ 1566 h 4751"/>
                        <a:gd name="connsiteX14" fmla="*/ 6972 w 9981"/>
                        <a:gd name="connsiteY14" fmla="*/ 709 h 4751"/>
                        <a:gd name="connsiteX15" fmla="*/ 4114 w 9981"/>
                        <a:gd name="connsiteY15" fmla="*/ 804 h 4751"/>
                        <a:gd name="connsiteX16" fmla="*/ 1447 w 9981"/>
                        <a:gd name="connsiteY16" fmla="*/ 1281 h 4751"/>
                        <a:gd name="connsiteX17" fmla="*/ 590 w 9981"/>
                        <a:gd name="connsiteY17" fmla="*/ 2043 h 4751"/>
                        <a:gd name="connsiteX18" fmla="*/ 876 w 9981"/>
                        <a:gd name="connsiteY18" fmla="*/ 3186 h 4751"/>
                        <a:gd name="connsiteX19" fmla="*/ 3257 w 9981"/>
                        <a:gd name="connsiteY19" fmla="*/ 4519 h 4751"/>
                        <a:gd name="connsiteX20" fmla="*/ 6115 w 9981"/>
                        <a:gd name="connsiteY20" fmla="*/ 4710 h 475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</a:cxnLst>
                      <a:rect l="l" t="t" r="r" b="b"/>
                      <a:pathLst>
                        <a:path w="9981" h="4751">
                          <a:moveTo>
                            <a:pt x="6115" y="4710"/>
                          </a:moveTo>
                          <a:cubicBezTo>
                            <a:pt x="5162" y="4710"/>
                            <a:pt x="4114" y="4805"/>
                            <a:pt x="3162" y="4710"/>
                          </a:cubicBezTo>
                          <a:cubicBezTo>
                            <a:pt x="2209" y="4614"/>
                            <a:pt x="1162" y="4329"/>
                            <a:pt x="495" y="3471"/>
                          </a:cubicBezTo>
                          <a:cubicBezTo>
                            <a:pt x="209" y="3090"/>
                            <a:pt x="-77" y="2614"/>
                            <a:pt x="19" y="1947"/>
                          </a:cubicBezTo>
                          <a:cubicBezTo>
                            <a:pt x="114" y="1376"/>
                            <a:pt x="685" y="995"/>
                            <a:pt x="1066" y="709"/>
                          </a:cubicBezTo>
                          <a:cubicBezTo>
                            <a:pt x="2019" y="233"/>
                            <a:pt x="3067" y="42"/>
                            <a:pt x="4019" y="42"/>
                          </a:cubicBezTo>
                          <a:cubicBezTo>
                            <a:pt x="4972" y="42"/>
                            <a:pt x="6019" y="-53"/>
                            <a:pt x="6972" y="42"/>
                          </a:cubicBezTo>
                          <a:cubicBezTo>
                            <a:pt x="7924" y="233"/>
                            <a:pt x="9067" y="423"/>
                            <a:pt x="9734" y="1376"/>
                          </a:cubicBezTo>
                          <a:cubicBezTo>
                            <a:pt x="10306" y="2328"/>
                            <a:pt x="9829" y="3567"/>
                            <a:pt x="8877" y="3948"/>
                          </a:cubicBezTo>
                          <a:cubicBezTo>
                            <a:pt x="8020" y="4424"/>
                            <a:pt x="7067" y="4519"/>
                            <a:pt x="6115" y="4710"/>
                          </a:cubicBezTo>
                          <a:close/>
                          <a:moveTo>
                            <a:pt x="6115" y="4710"/>
                          </a:moveTo>
                          <a:cubicBezTo>
                            <a:pt x="7067" y="4614"/>
                            <a:pt x="8115" y="4424"/>
                            <a:pt x="8877" y="3852"/>
                          </a:cubicBezTo>
                          <a:cubicBezTo>
                            <a:pt x="9258" y="3567"/>
                            <a:pt x="9544" y="3186"/>
                            <a:pt x="9639" y="2805"/>
                          </a:cubicBezTo>
                          <a:cubicBezTo>
                            <a:pt x="9734" y="2424"/>
                            <a:pt x="9639" y="1947"/>
                            <a:pt x="9448" y="1566"/>
                          </a:cubicBezTo>
                          <a:cubicBezTo>
                            <a:pt x="8877" y="900"/>
                            <a:pt x="7924" y="804"/>
                            <a:pt x="6972" y="709"/>
                          </a:cubicBezTo>
                          <a:cubicBezTo>
                            <a:pt x="6019" y="709"/>
                            <a:pt x="5067" y="709"/>
                            <a:pt x="4114" y="804"/>
                          </a:cubicBezTo>
                          <a:cubicBezTo>
                            <a:pt x="3162" y="804"/>
                            <a:pt x="2209" y="995"/>
                            <a:pt x="1447" y="1281"/>
                          </a:cubicBezTo>
                          <a:cubicBezTo>
                            <a:pt x="1066" y="1471"/>
                            <a:pt x="685" y="1662"/>
                            <a:pt x="590" y="2043"/>
                          </a:cubicBezTo>
                          <a:cubicBezTo>
                            <a:pt x="495" y="2424"/>
                            <a:pt x="590" y="2805"/>
                            <a:pt x="876" y="3186"/>
                          </a:cubicBezTo>
                          <a:cubicBezTo>
                            <a:pt x="1352" y="3948"/>
                            <a:pt x="2305" y="4329"/>
                            <a:pt x="3257" y="4519"/>
                          </a:cubicBezTo>
                          <a:cubicBezTo>
                            <a:pt x="4114" y="4710"/>
                            <a:pt x="5067" y="4710"/>
                            <a:pt x="6115" y="4710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424" name="Freeform: Shape 423">
                      <a:extLst>
                        <a:ext uri="{FF2B5EF4-FFF2-40B4-BE49-F238E27FC236}">
                          <a16:creationId xmlns:a16="http://schemas.microsoft.com/office/drawing/2014/main" id="{6334E046-BA25-45DF-84A9-7AE4FBABF37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09023" y="3150616"/>
                      <a:ext cx="15906" cy="7983"/>
                    </a:xfrm>
                    <a:custGeom>
                      <a:avLst/>
                      <a:gdLst>
                        <a:gd name="connsiteX0" fmla="*/ 2667 w 15906"/>
                        <a:gd name="connsiteY0" fmla="*/ 7873 h 7983"/>
                        <a:gd name="connsiteX1" fmla="*/ 1143 w 15906"/>
                        <a:gd name="connsiteY1" fmla="*/ 7873 h 7983"/>
                        <a:gd name="connsiteX2" fmla="*/ 381 w 15906"/>
                        <a:gd name="connsiteY2" fmla="*/ 7587 h 7983"/>
                        <a:gd name="connsiteX3" fmla="*/ 0 w 15906"/>
                        <a:gd name="connsiteY3" fmla="*/ 6825 h 7983"/>
                        <a:gd name="connsiteX4" fmla="*/ 381 w 15906"/>
                        <a:gd name="connsiteY4" fmla="*/ 5301 h 7983"/>
                        <a:gd name="connsiteX5" fmla="*/ 762 w 15906"/>
                        <a:gd name="connsiteY5" fmla="*/ 3873 h 7983"/>
                        <a:gd name="connsiteX6" fmla="*/ 2095 w 15906"/>
                        <a:gd name="connsiteY6" fmla="*/ 1110 h 7983"/>
                        <a:gd name="connsiteX7" fmla="*/ 3524 w 15906"/>
                        <a:gd name="connsiteY7" fmla="*/ 158 h 7983"/>
                        <a:gd name="connsiteX8" fmla="*/ 5239 w 15906"/>
                        <a:gd name="connsiteY8" fmla="*/ 63 h 7983"/>
                        <a:gd name="connsiteX9" fmla="*/ 8096 w 15906"/>
                        <a:gd name="connsiteY9" fmla="*/ 1587 h 7983"/>
                        <a:gd name="connsiteX10" fmla="*/ 9144 w 15906"/>
                        <a:gd name="connsiteY10" fmla="*/ 2539 h 7983"/>
                        <a:gd name="connsiteX11" fmla="*/ 10382 w 15906"/>
                        <a:gd name="connsiteY11" fmla="*/ 3015 h 7983"/>
                        <a:gd name="connsiteX12" fmla="*/ 13240 w 15906"/>
                        <a:gd name="connsiteY12" fmla="*/ 2634 h 7983"/>
                        <a:gd name="connsiteX13" fmla="*/ 15907 w 15906"/>
                        <a:gd name="connsiteY13" fmla="*/ 1301 h 7983"/>
                        <a:gd name="connsiteX14" fmla="*/ 10287 w 15906"/>
                        <a:gd name="connsiteY14" fmla="*/ 3587 h 7983"/>
                        <a:gd name="connsiteX15" fmla="*/ 8668 w 15906"/>
                        <a:gd name="connsiteY15" fmla="*/ 3111 h 7983"/>
                        <a:gd name="connsiteX16" fmla="*/ 7525 w 15906"/>
                        <a:gd name="connsiteY16" fmla="*/ 2063 h 7983"/>
                        <a:gd name="connsiteX17" fmla="*/ 5048 w 15906"/>
                        <a:gd name="connsiteY17" fmla="*/ 825 h 7983"/>
                        <a:gd name="connsiteX18" fmla="*/ 2667 w 15906"/>
                        <a:gd name="connsiteY18" fmla="*/ 1587 h 7983"/>
                        <a:gd name="connsiteX19" fmla="*/ 1429 w 15906"/>
                        <a:gd name="connsiteY19" fmla="*/ 4063 h 7983"/>
                        <a:gd name="connsiteX20" fmla="*/ 952 w 15906"/>
                        <a:gd name="connsiteY20" fmla="*/ 5492 h 7983"/>
                        <a:gd name="connsiteX21" fmla="*/ 571 w 15906"/>
                        <a:gd name="connsiteY21" fmla="*/ 6825 h 7983"/>
                        <a:gd name="connsiteX22" fmla="*/ 1238 w 15906"/>
                        <a:gd name="connsiteY22" fmla="*/ 7683 h 7983"/>
                        <a:gd name="connsiteX23" fmla="*/ 2667 w 15906"/>
                        <a:gd name="connsiteY23" fmla="*/ 7873 h 798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</a:cxnLst>
                      <a:rect l="l" t="t" r="r" b="b"/>
                      <a:pathLst>
                        <a:path w="15906" h="7983">
                          <a:moveTo>
                            <a:pt x="2667" y="7873"/>
                          </a:moveTo>
                          <a:cubicBezTo>
                            <a:pt x="2191" y="8064"/>
                            <a:pt x="1619" y="7968"/>
                            <a:pt x="1143" y="7873"/>
                          </a:cubicBezTo>
                          <a:cubicBezTo>
                            <a:pt x="857" y="7778"/>
                            <a:pt x="667" y="7683"/>
                            <a:pt x="381" y="7587"/>
                          </a:cubicBezTo>
                          <a:cubicBezTo>
                            <a:pt x="95" y="7397"/>
                            <a:pt x="0" y="7111"/>
                            <a:pt x="0" y="6825"/>
                          </a:cubicBezTo>
                          <a:cubicBezTo>
                            <a:pt x="0" y="6254"/>
                            <a:pt x="190" y="5778"/>
                            <a:pt x="381" y="5301"/>
                          </a:cubicBezTo>
                          <a:cubicBezTo>
                            <a:pt x="571" y="4825"/>
                            <a:pt x="667" y="4349"/>
                            <a:pt x="762" y="3873"/>
                          </a:cubicBezTo>
                          <a:cubicBezTo>
                            <a:pt x="1048" y="2920"/>
                            <a:pt x="1333" y="1968"/>
                            <a:pt x="2095" y="1110"/>
                          </a:cubicBezTo>
                          <a:cubicBezTo>
                            <a:pt x="2477" y="729"/>
                            <a:pt x="2857" y="348"/>
                            <a:pt x="3524" y="158"/>
                          </a:cubicBezTo>
                          <a:cubicBezTo>
                            <a:pt x="4096" y="-33"/>
                            <a:pt x="4667" y="-33"/>
                            <a:pt x="5239" y="63"/>
                          </a:cubicBezTo>
                          <a:cubicBezTo>
                            <a:pt x="6286" y="348"/>
                            <a:pt x="7334" y="825"/>
                            <a:pt x="8096" y="1587"/>
                          </a:cubicBezTo>
                          <a:cubicBezTo>
                            <a:pt x="8477" y="1968"/>
                            <a:pt x="8763" y="2349"/>
                            <a:pt x="9144" y="2539"/>
                          </a:cubicBezTo>
                          <a:cubicBezTo>
                            <a:pt x="9525" y="2730"/>
                            <a:pt x="9906" y="2920"/>
                            <a:pt x="10382" y="3015"/>
                          </a:cubicBezTo>
                          <a:cubicBezTo>
                            <a:pt x="11335" y="3111"/>
                            <a:pt x="12287" y="2920"/>
                            <a:pt x="13240" y="2634"/>
                          </a:cubicBezTo>
                          <a:cubicBezTo>
                            <a:pt x="14192" y="2349"/>
                            <a:pt x="15049" y="1872"/>
                            <a:pt x="15907" y="1301"/>
                          </a:cubicBezTo>
                          <a:cubicBezTo>
                            <a:pt x="14383" y="2539"/>
                            <a:pt x="12573" y="3682"/>
                            <a:pt x="10287" y="3587"/>
                          </a:cubicBezTo>
                          <a:cubicBezTo>
                            <a:pt x="9715" y="3587"/>
                            <a:pt x="9144" y="3396"/>
                            <a:pt x="8668" y="3111"/>
                          </a:cubicBezTo>
                          <a:cubicBezTo>
                            <a:pt x="8191" y="2825"/>
                            <a:pt x="7810" y="2444"/>
                            <a:pt x="7525" y="2063"/>
                          </a:cubicBezTo>
                          <a:cubicBezTo>
                            <a:pt x="6858" y="1396"/>
                            <a:pt x="6001" y="1015"/>
                            <a:pt x="5048" y="825"/>
                          </a:cubicBezTo>
                          <a:cubicBezTo>
                            <a:pt x="4096" y="634"/>
                            <a:pt x="3334" y="825"/>
                            <a:pt x="2667" y="1587"/>
                          </a:cubicBezTo>
                          <a:cubicBezTo>
                            <a:pt x="2095" y="2253"/>
                            <a:pt x="1714" y="3111"/>
                            <a:pt x="1429" y="4063"/>
                          </a:cubicBezTo>
                          <a:cubicBezTo>
                            <a:pt x="1238" y="4539"/>
                            <a:pt x="1143" y="5016"/>
                            <a:pt x="952" y="5492"/>
                          </a:cubicBezTo>
                          <a:cubicBezTo>
                            <a:pt x="762" y="5968"/>
                            <a:pt x="571" y="6349"/>
                            <a:pt x="571" y="6825"/>
                          </a:cubicBezTo>
                          <a:cubicBezTo>
                            <a:pt x="286" y="7206"/>
                            <a:pt x="762" y="7492"/>
                            <a:pt x="1238" y="7683"/>
                          </a:cubicBezTo>
                          <a:cubicBezTo>
                            <a:pt x="1619" y="7873"/>
                            <a:pt x="2191" y="7968"/>
                            <a:pt x="2667" y="7873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425" name="Freeform: Shape 424">
                      <a:extLst>
                        <a:ext uri="{FF2B5EF4-FFF2-40B4-BE49-F238E27FC236}">
                          <a16:creationId xmlns:a16="http://schemas.microsoft.com/office/drawing/2014/main" id="{1FE8BEE2-B775-43F0-9E83-30F9EBCE038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10928" y="3148274"/>
                      <a:ext cx="3619" cy="991"/>
                    </a:xfrm>
                    <a:custGeom>
                      <a:avLst/>
                      <a:gdLst>
                        <a:gd name="connsiteX0" fmla="*/ 0 w 3619"/>
                        <a:gd name="connsiteY0" fmla="*/ 881 h 991"/>
                        <a:gd name="connsiteX1" fmla="*/ 1715 w 3619"/>
                        <a:gd name="connsiteY1" fmla="*/ 119 h 991"/>
                        <a:gd name="connsiteX2" fmla="*/ 3620 w 3619"/>
                        <a:gd name="connsiteY2" fmla="*/ 405 h 991"/>
                        <a:gd name="connsiteX3" fmla="*/ 1905 w 3619"/>
                        <a:gd name="connsiteY3" fmla="*/ 881 h 991"/>
                        <a:gd name="connsiteX4" fmla="*/ 0 w 3619"/>
                        <a:gd name="connsiteY4" fmla="*/ 881 h 99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3619" h="991">
                          <a:moveTo>
                            <a:pt x="0" y="881"/>
                          </a:moveTo>
                          <a:cubicBezTo>
                            <a:pt x="572" y="500"/>
                            <a:pt x="1048" y="214"/>
                            <a:pt x="1715" y="119"/>
                          </a:cubicBezTo>
                          <a:cubicBezTo>
                            <a:pt x="2286" y="-71"/>
                            <a:pt x="3048" y="-71"/>
                            <a:pt x="3620" y="405"/>
                          </a:cubicBezTo>
                          <a:cubicBezTo>
                            <a:pt x="2953" y="595"/>
                            <a:pt x="2477" y="786"/>
                            <a:pt x="1905" y="881"/>
                          </a:cubicBezTo>
                          <a:cubicBezTo>
                            <a:pt x="1333" y="976"/>
                            <a:pt x="667" y="1072"/>
                            <a:pt x="0" y="881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</p:grpSp>
          </p:grpSp>
          <p:grpSp>
            <p:nvGrpSpPr>
              <p:cNvPr id="316" name="Graphic 1">
                <a:extLst>
                  <a:ext uri="{FF2B5EF4-FFF2-40B4-BE49-F238E27FC236}">
                    <a16:creationId xmlns:a16="http://schemas.microsoft.com/office/drawing/2014/main" id="{765AE0B0-C987-4F6D-9181-1940BCC056D7}"/>
                  </a:ext>
                </a:extLst>
              </p:cNvPr>
              <p:cNvGrpSpPr/>
              <p:nvPr/>
            </p:nvGrpSpPr>
            <p:grpSpPr>
              <a:xfrm>
                <a:off x="5889592" y="3105150"/>
                <a:ext cx="94773" cy="77533"/>
                <a:chOff x="5889592" y="3105150"/>
                <a:chExt cx="94773" cy="77533"/>
              </a:xfrm>
            </p:grpSpPr>
            <p:grpSp>
              <p:nvGrpSpPr>
                <p:cNvPr id="317" name="Graphic 1">
                  <a:extLst>
                    <a:ext uri="{FF2B5EF4-FFF2-40B4-BE49-F238E27FC236}">
                      <a16:creationId xmlns:a16="http://schemas.microsoft.com/office/drawing/2014/main" id="{CA14028A-0FCE-4633-8DBB-A3D11DE80A11}"/>
                    </a:ext>
                  </a:extLst>
                </p:cNvPr>
                <p:cNvGrpSpPr/>
                <p:nvPr/>
              </p:nvGrpSpPr>
              <p:grpSpPr>
                <a:xfrm>
                  <a:off x="5889592" y="3105150"/>
                  <a:ext cx="42195" cy="77533"/>
                  <a:chOff x="5889592" y="3105150"/>
                  <a:chExt cx="42195" cy="77533"/>
                </a:xfrm>
              </p:grpSpPr>
              <p:grpSp>
                <p:nvGrpSpPr>
                  <p:cNvPr id="409" name="Graphic 1">
                    <a:extLst>
                      <a:ext uri="{FF2B5EF4-FFF2-40B4-BE49-F238E27FC236}">
                        <a16:creationId xmlns:a16="http://schemas.microsoft.com/office/drawing/2014/main" id="{3D1D4BEF-DF04-4CC8-97CD-E2B0CEF86A71}"/>
                      </a:ext>
                    </a:extLst>
                  </p:cNvPr>
                  <p:cNvGrpSpPr/>
                  <p:nvPr/>
                </p:nvGrpSpPr>
                <p:grpSpPr>
                  <a:xfrm>
                    <a:off x="5889592" y="3105150"/>
                    <a:ext cx="42195" cy="77533"/>
                    <a:chOff x="5889592" y="3105150"/>
                    <a:chExt cx="42195" cy="77533"/>
                  </a:xfrm>
                </p:grpSpPr>
                <p:sp>
                  <p:nvSpPr>
                    <p:cNvPr id="411" name="Freeform: Shape 410">
                      <a:extLst>
                        <a:ext uri="{FF2B5EF4-FFF2-40B4-BE49-F238E27FC236}">
                          <a16:creationId xmlns:a16="http://schemas.microsoft.com/office/drawing/2014/main" id="{08A74D9B-0B7D-416A-9262-3B8C5ACCA4F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89592" y="3105150"/>
                      <a:ext cx="38385" cy="74390"/>
                    </a:xfrm>
                    <a:custGeom>
                      <a:avLst/>
                      <a:gdLst>
                        <a:gd name="connsiteX0" fmla="*/ 21145 w 38385"/>
                        <a:gd name="connsiteY0" fmla="*/ 74390 h 74390"/>
                        <a:gd name="connsiteX1" fmla="*/ 17240 w 38385"/>
                        <a:gd name="connsiteY1" fmla="*/ 74390 h 74390"/>
                        <a:gd name="connsiteX2" fmla="*/ 0 w 38385"/>
                        <a:gd name="connsiteY2" fmla="*/ 57150 h 74390"/>
                        <a:gd name="connsiteX3" fmla="*/ 0 w 38385"/>
                        <a:gd name="connsiteY3" fmla="*/ 17240 h 74390"/>
                        <a:gd name="connsiteX4" fmla="*/ 17240 w 38385"/>
                        <a:gd name="connsiteY4" fmla="*/ 0 h 74390"/>
                        <a:gd name="connsiteX5" fmla="*/ 21145 w 38385"/>
                        <a:gd name="connsiteY5" fmla="*/ 0 h 74390"/>
                        <a:gd name="connsiteX6" fmla="*/ 38386 w 38385"/>
                        <a:gd name="connsiteY6" fmla="*/ 17240 h 74390"/>
                        <a:gd name="connsiteX7" fmla="*/ 38386 w 38385"/>
                        <a:gd name="connsiteY7" fmla="*/ 57150 h 74390"/>
                        <a:gd name="connsiteX8" fmla="*/ 21145 w 38385"/>
                        <a:gd name="connsiteY8" fmla="*/ 74390 h 743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38385" h="74390">
                          <a:moveTo>
                            <a:pt x="21145" y="74390"/>
                          </a:moveTo>
                          <a:lnTo>
                            <a:pt x="17240" y="74390"/>
                          </a:lnTo>
                          <a:cubicBezTo>
                            <a:pt x="7715" y="74390"/>
                            <a:pt x="0" y="66675"/>
                            <a:pt x="0" y="57150"/>
                          </a:cubicBezTo>
                          <a:lnTo>
                            <a:pt x="0" y="17240"/>
                          </a:lnTo>
                          <a:cubicBezTo>
                            <a:pt x="0" y="7715"/>
                            <a:pt x="7715" y="0"/>
                            <a:pt x="17240" y="0"/>
                          </a:cubicBezTo>
                          <a:lnTo>
                            <a:pt x="21145" y="0"/>
                          </a:lnTo>
                          <a:cubicBezTo>
                            <a:pt x="30670" y="0"/>
                            <a:pt x="38386" y="7715"/>
                            <a:pt x="38386" y="17240"/>
                          </a:cubicBezTo>
                          <a:lnTo>
                            <a:pt x="38386" y="57150"/>
                          </a:lnTo>
                          <a:cubicBezTo>
                            <a:pt x="38386" y="66675"/>
                            <a:pt x="30575" y="74390"/>
                            <a:pt x="21145" y="74390"/>
                          </a:cubicBezTo>
                          <a:close/>
                        </a:path>
                      </a:pathLst>
                    </a:custGeom>
                    <a:solidFill>
                      <a:srgbClr val="7D5139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412" name="Freeform: Shape 411">
                      <a:extLst>
                        <a:ext uri="{FF2B5EF4-FFF2-40B4-BE49-F238E27FC236}">
                          <a16:creationId xmlns:a16="http://schemas.microsoft.com/office/drawing/2014/main" id="{6D136C72-DED0-4BD6-890C-7DD0C34439E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94259" y="3114198"/>
                      <a:ext cx="29051" cy="56197"/>
                    </a:xfrm>
                    <a:custGeom>
                      <a:avLst/>
                      <a:gdLst>
                        <a:gd name="connsiteX0" fmla="*/ 16002 w 29051"/>
                        <a:gd name="connsiteY0" fmla="*/ 56198 h 56197"/>
                        <a:gd name="connsiteX1" fmla="*/ 13049 w 29051"/>
                        <a:gd name="connsiteY1" fmla="*/ 56198 h 56197"/>
                        <a:gd name="connsiteX2" fmla="*/ 0 w 29051"/>
                        <a:gd name="connsiteY2" fmla="*/ 43148 h 56197"/>
                        <a:gd name="connsiteX3" fmla="*/ 0 w 29051"/>
                        <a:gd name="connsiteY3" fmla="*/ 13049 h 56197"/>
                        <a:gd name="connsiteX4" fmla="*/ 13049 w 29051"/>
                        <a:gd name="connsiteY4" fmla="*/ 0 h 56197"/>
                        <a:gd name="connsiteX5" fmla="*/ 16002 w 29051"/>
                        <a:gd name="connsiteY5" fmla="*/ 0 h 56197"/>
                        <a:gd name="connsiteX6" fmla="*/ 29051 w 29051"/>
                        <a:gd name="connsiteY6" fmla="*/ 13049 h 56197"/>
                        <a:gd name="connsiteX7" fmla="*/ 29051 w 29051"/>
                        <a:gd name="connsiteY7" fmla="*/ 43148 h 56197"/>
                        <a:gd name="connsiteX8" fmla="*/ 16002 w 29051"/>
                        <a:gd name="connsiteY8" fmla="*/ 56198 h 5619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29051" h="56197">
                          <a:moveTo>
                            <a:pt x="16002" y="56198"/>
                          </a:moveTo>
                          <a:lnTo>
                            <a:pt x="13049" y="56198"/>
                          </a:lnTo>
                          <a:cubicBezTo>
                            <a:pt x="5906" y="56198"/>
                            <a:pt x="0" y="50387"/>
                            <a:pt x="0" y="43148"/>
                          </a:cubicBezTo>
                          <a:lnTo>
                            <a:pt x="0" y="13049"/>
                          </a:lnTo>
                          <a:cubicBezTo>
                            <a:pt x="0" y="5906"/>
                            <a:pt x="5810" y="0"/>
                            <a:pt x="13049" y="0"/>
                          </a:cubicBezTo>
                          <a:lnTo>
                            <a:pt x="16002" y="0"/>
                          </a:lnTo>
                          <a:cubicBezTo>
                            <a:pt x="23146" y="0"/>
                            <a:pt x="29051" y="5810"/>
                            <a:pt x="29051" y="13049"/>
                          </a:cubicBezTo>
                          <a:lnTo>
                            <a:pt x="29051" y="43148"/>
                          </a:lnTo>
                          <a:cubicBezTo>
                            <a:pt x="28956" y="50387"/>
                            <a:pt x="23146" y="56198"/>
                            <a:pt x="16002" y="56198"/>
                          </a:cubicBezTo>
                          <a:close/>
                        </a:path>
                      </a:pathLst>
                    </a:custGeom>
                    <a:solidFill>
                      <a:srgbClr val="FFAB17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413" name="Freeform: Shape 412">
                      <a:extLst>
                        <a:ext uri="{FF2B5EF4-FFF2-40B4-BE49-F238E27FC236}">
                          <a16:creationId xmlns:a16="http://schemas.microsoft.com/office/drawing/2014/main" id="{C7B3C2C3-0D6D-434D-9676-933E6827309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89592" y="3176397"/>
                      <a:ext cx="42195" cy="6286"/>
                    </a:xfrm>
                    <a:custGeom>
                      <a:avLst/>
                      <a:gdLst>
                        <a:gd name="connsiteX0" fmla="*/ 39053 w 42195"/>
                        <a:gd name="connsiteY0" fmla="*/ 0 h 6286"/>
                        <a:gd name="connsiteX1" fmla="*/ 3143 w 42195"/>
                        <a:gd name="connsiteY1" fmla="*/ 0 h 6286"/>
                        <a:gd name="connsiteX2" fmla="*/ 0 w 42195"/>
                        <a:gd name="connsiteY2" fmla="*/ 3143 h 6286"/>
                        <a:gd name="connsiteX3" fmla="*/ 0 w 42195"/>
                        <a:gd name="connsiteY3" fmla="*/ 3143 h 6286"/>
                        <a:gd name="connsiteX4" fmla="*/ 3143 w 42195"/>
                        <a:gd name="connsiteY4" fmla="*/ 6287 h 6286"/>
                        <a:gd name="connsiteX5" fmla="*/ 39053 w 42195"/>
                        <a:gd name="connsiteY5" fmla="*/ 6287 h 6286"/>
                        <a:gd name="connsiteX6" fmla="*/ 42196 w 42195"/>
                        <a:gd name="connsiteY6" fmla="*/ 3143 h 6286"/>
                        <a:gd name="connsiteX7" fmla="*/ 42196 w 42195"/>
                        <a:gd name="connsiteY7" fmla="*/ 3143 h 6286"/>
                        <a:gd name="connsiteX8" fmla="*/ 39053 w 42195"/>
                        <a:gd name="connsiteY8" fmla="*/ 0 h 628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42195" h="6286">
                          <a:moveTo>
                            <a:pt x="39053" y="0"/>
                          </a:moveTo>
                          <a:lnTo>
                            <a:pt x="3143" y="0"/>
                          </a:lnTo>
                          <a:cubicBezTo>
                            <a:pt x="1429" y="0"/>
                            <a:pt x="0" y="1429"/>
                            <a:pt x="0" y="3143"/>
                          </a:cubicBezTo>
                          <a:lnTo>
                            <a:pt x="0" y="3143"/>
                          </a:lnTo>
                          <a:cubicBezTo>
                            <a:pt x="0" y="4858"/>
                            <a:pt x="1429" y="6287"/>
                            <a:pt x="3143" y="6287"/>
                          </a:cubicBezTo>
                          <a:lnTo>
                            <a:pt x="39053" y="6287"/>
                          </a:lnTo>
                          <a:cubicBezTo>
                            <a:pt x="40767" y="6287"/>
                            <a:pt x="42196" y="4858"/>
                            <a:pt x="42196" y="3143"/>
                          </a:cubicBezTo>
                          <a:lnTo>
                            <a:pt x="42196" y="3143"/>
                          </a:lnTo>
                          <a:cubicBezTo>
                            <a:pt x="42196" y="1429"/>
                            <a:pt x="40767" y="0"/>
                            <a:pt x="39053" y="0"/>
                          </a:cubicBezTo>
                          <a:close/>
                        </a:path>
                      </a:pathLst>
                    </a:custGeom>
                    <a:solidFill>
                      <a:srgbClr val="7D5139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sp>
                <p:nvSpPr>
                  <p:cNvPr id="410" name="Freeform: Shape 409">
                    <a:extLst>
                      <a:ext uri="{FF2B5EF4-FFF2-40B4-BE49-F238E27FC236}">
                        <a16:creationId xmlns:a16="http://schemas.microsoft.com/office/drawing/2014/main" id="{7BE961F6-1617-427F-B119-FAFB37BBF992}"/>
                      </a:ext>
                    </a:extLst>
                  </p:cNvPr>
                  <p:cNvSpPr/>
                  <p:nvPr/>
                </p:nvSpPr>
                <p:spPr>
                  <a:xfrm>
                    <a:off x="5894163" y="3113696"/>
                    <a:ext cx="21103" cy="44221"/>
                  </a:xfrm>
                  <a:custGeom>
                    <a:avLst/>
                    <a:gdLst>
                      <a:gd name="connsiteX0" fmla="*/ 15718 w 21103"/>
                      <a:gd name="connsiteY0" fmla="*/ 25457 h 44221"/>
                      <a:gd name="connsiteX1" fmla="*/ 20956 w 21103"/>
                      <a:gd name="connsiteY1" fmla="*/ 7931 h 44221"/>
                      <a:gd name="connsiteX2" fmla="*/ 13527 w 21103"/>
                      <a:gd name="connsiteY2" fmla="*/ 26 h 44221"/>
                      <a:gd name="connsiteX3" fmla="*/ 11812 w 21103"/>
                      <a:gd name="connsiteY3" fmla="*/ 216 h 44221"/>
                      <a:gd name="connsiteX4" fmla="*/ 1 w 21103"/>
                      <a:gd name="connsiteY4" fmla="*/ 12789 h 44221"/>
                      <a:gd name="connsiteX5" fmla="*/ 287 w 21103"/>
                      <a:gd name="connsiteY5" fmla="*/ 44222 h 44221"/>
                      <a:gd name="connsiteX6" fmla="*/ 15718 w 21103"/>
                      <a:gd name="connsiteY6" fmla="*/ 25457 h 44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1103" h="44221">
                        <a:moveTo>
                          <a:pt x="15718" y="25457"/>
                        </a:moveTo>
                        <a:cubicBezTo>
                          <a:pt x="18385" y="18504"/>
                          <a:pt x="20004" y="12503"/>
                          <a:pt x="20956" y="7931"/>
                        </a:cubicBezTo>
                        <a:cubicBezTo>
                          <a:pt x="21909" y="3550"/>
                          <a:pt x="18099" y="-355"/>
                          <a:pt x="13527" y="26"/>
                        </a:cubicBezTo>
                        <a:lnTo>
                          <a:pt x="11812" y="216"/>
                        </a:lnTo>
                        <a:cubicBezTo>
                          <a:pt x="5050" y="788"/>
                          <a:pt x="-94" y="6312"/>
                          <a:pt x="1" y="12789"/>
                        </a:cubicBezTo>
                        <a:lnTo>
                          <a:pt x="287" y="44222"/>
                        </a:lnTo>
                        <a:cubicBezTo>
                          <a:pt x="287" y="44126"/>
                          <a:pt x="9907" y="40697"/>
                          <a:pt x="15718" y="25457"/>
                        </a:cubicBezTo>
                        <a:close/>
                      </a:path>
                    </a:pathLst>
                  </a:custGeom>
                  <a:solidFill>
                    <a:srgbClr val="FFE3B7">
                      <a:alpha val="37000"/>
                    </a:srgb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grpSp>
              <p:nvGrpSpPr>
                <p:cNvPr id="318" name="Graphic 1">
                  <a:extLst>
                    <a:ext uri="{FF2B5EF4-FFF2-40B4-BE49-F238E27FC236}">
                      <a16:creationId xmlns:a16="http://schemas.microsoft.com/office/drawing/2014/main" id="{823CBBBC-2CFA-447E-9E4A-EF83A5831491}"/>
                    </a:ext>
                  </a:extLst>
                </p:cNvPr>
                <p:cNvGrpSpPr/>
                <p:nvPr/>
              </p:nvGrpSpPr>
              <p:grpSpPr>
                <a:xfrm>
                  <a:off x="5942170" y="3105150"/>
                  <a:ext cx="42195" cy="77533"/>
                  <a:chOff x="5942170" y="3105150"/>
                  <a:chExt cx="42195" cy="77533"/>
                </a:xfrm>
              </p:grpSpPr>
              <p:grpSp>
                <p:nvGrpSpPr>
                  <p:cNvPr id="404" name="Graphic 1">
                    <a:extLst>
                      <a:ext uri="{FF2B5EF4-FFF2-40B4-BE49-F238E27FC236}">
                        <a16:creationId xmlns:a16="http://schemas.microsoft.com/office/drawing/2014/main" id="{CFD3201C-4C42-43E6-844F-7D8B3EC4C740}"/>
                      </a:ext>
                    </a:extLst>
                  </p:cNvPr>
                  <p:cNvGrpSpPr/>
                  <p:nvPr/>
                </p:nvGrpSpPr>
                <p:grpSpPr>
                  <a:xfrm>
                    <a:off x="5942170" y="3105150"/>
                    <a:ext cx="42195" cy="77533"/>
                    <a:chOff x="5942170" y="3105150"/>
                    <a:chExt cx="42195" cy="77533"/>
                  </a:xfrm>
                </p:grpSpPr>
                <p:sp>
                  <p:nvSpPr>
                    <p:cNvPr id="406" name="Freeform: Shape 405">
                      <a:extLst>
                        <a:ext uri="{FF2B5EF4-FFF2-40B4-BE49-F238E27FC236}">
                          <a16:creationId xmlns:a16="http://schemas.microsoft.com/office/drawing/2014/main" id="{1F4AB4E0-BA8A-49C9-9D11-E4520B44090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42170" y="3105150"/>
                      <a:ext cx="38385" cy="74390"/>
                    </a:xfrm>
                    <a:custGeom>
                      <a:avLst/>
                      <a:gdLst>
                        <a:gd name="connsiteX0" fmla="*/ 21146 w 38385"/>
                        <a:gd name="connsiteY0" fmla="*/ 74390 h 74390"/>
                        <a:gd name="connsiteX1" fmla="*/ 17240 w 38385"/>
                        <a:gd name="connsiteY1" fmla="*/ 74390 h 74390"/>
                        <a:gd name="connsiteX2" fmla="*/ 0 w 38385"/>
                        <a:gd name="connsiteY2" fmla="*/ 57150 h 74390"/>
                        <a:gd name="connsiteX3" fmla="*/ 0 w 38385"/>
                        <a:gd name="connsiteY3" fmla="*/ 17240 h 74390"/>
                        <a:gd name="connsiteX4" fmla="*/ 17240 w 38385"/>
                        <a:gd name="connsiteY4" fmla="*/ 0 h 74390"/>
                        <a:gd name="connsiteX5" fmla="*/ 21146 w 38385"/>
                        <a:gd name="connsiteY5" fmla="*/ 0 h 74390"/>
                        <a:gd name="connsiteX6" fmla="*/ 38386 w 38385"/>
                        <a:gd name="connsiteY6" fmla="*/ 17240 h 74390"/>
                        <a:gd name="connsiteX7" fmla="*/ 38386 w 38385"/>
                        <a:gd name="connsiteY7" fmla="*/ 57150 h 74390"/>
                        <a:gd name="connsiteX8" fmla="*/ 21146 w 38385"/>
                        <a:gd name="connsiteY8" fmla="*/ 74390 h 743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38385" h="74390">
                          <a:moveTo>
                            <a:pt x="21146" y="74390"/>
                          </a:moveTo>
                          <a:lnTo>
                            <a:pt x="17240" y="74390"/>
                          </a:lnTo>
                          <a:cubicBezTo>
                            <a:pt x="7715" y="74390"/>
                            <a:pt x="0" y="66675"/>
                            <a:pt x="0" y="57150"/>
                          </a:cubicBezTo>
                          <a:lnTo>
                            <a:pt x="0" y="17240"/>
                          </a:lnTo>
                          <a:cubicBezTo>
                            <a:pt x="0" y="7715"/>
                            <a:pt x="7715" y="0"/>
                            <a:pt x="17240" y="0"/>
                          </a:cubicBezTo>
                          <a:lnTo>
                            <a:pt x="21146" y="0"/>
                          </a:lnTo>
                          <a:cubicBezTo>
                            <a:pt x="30671" y="0"/>
                            <a:pt x="38386" y="7715"/>
                            <a:pt x="38386" y="17240"/>
                          </a:cubicBezTo>
                          <a:lnTo>
                            <a:pt x="38386" y="57150"/>
                          </a:lnTo>
                          <a:cubicBezTo>
                            <a:pt x="38386" y="66675"/>
                            <a:pt x="30575" y="74390"/>
                            <a:pt x="21146" y="74390"/>
                          </a:cubicBezTo>
                          <a:close/>
                        </a:path>
                      </a:pathLst>
                    </a:custGeom>
                    <a:solidFill>
                      <a:srgbClr val="7D5139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407" name="Freeform: Shape 406">
                      <a:extLst>
                        <a:ext uri="{FF2B5EF4-FFF2-40B4-BE49-F238E27FC236}">
                          <a16:creationId xmlns:a16="http://schemas.microsoft.com/office/drawing/2014/main" id="{E310945A-883E-474C-9A2E-5F6A093310B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46742" y="3114198"/>
                      <a:ext cx="29051" cy="56197"/>
                    </a:xfrm>
                    <a:custGeom>
                      <a:avLst/>
                      <a:gdLst>
                        <a:gd name="connsiteX0" fmla="*/ 16097 w 29051"/>
                        <a:gd name="connsiteY0" fmla="*/ 56198 h 56197"/>
                        <a:gd name="connsiteX1" fmla="*/ 13049 w 29051"/>
                        <a:gd name="connsiteY1" fmla="*/ 56198 h 56197"/>
                        <a:gd name="connsiteX2" fmla="*/ 0 w 29051"/>
                        <a:gd name="connsiteY2" fmla="*/ 43148 h 56197"/>
                        <a:gd name="connsiteX3" fmla="*/ 0 w 29051"/>
                        <a:gd name="connsiteY3" fmla="*/ 13049 h 56197"/>
                        <a:gd name="connsiteX4" fmla="*/ 13049 w 29051"/>
                        <a:gd name="connsiteY4" fmla="*/ 0 h 56197"/>
                        <a:gd name="connsiteX5" fmla="*/ 16002 w 29051"/>
                        <a:gd name="connsiteY5" fmla="*/ 0 h 56197"/>
                        <a:gd name="connsiteX6" fmla="*/ 29051 w 29051"/>
                        <a:gd name="connsiteY6" fmla="*/ 13049 h 56197"/>
                        <a:gd name="connsiteX7" fmla="*/ 29051 w 29051"/>
                        <a:gd name="connsiteY7" fmla="*/ 43148 h 56197"/>
                        <a:gd name="connsiteX8" fmla="*/ 16097 w 29051"/>
                        <a:gd name="connsiteY8" fmla="*/ 56198 h 5619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29051" h="56197">
                          <a:moveTo>
                            <a:pt x="16097" y="56198"/>
                          </a:moveTo>
                          <a:lnTo>
                            <a:pt x="13049" y="56198"/>
                          </a:lnTo>
                          <a:cubicBezTo>
                            <a:pt x="5905" y="56198"/>
                            <a:pt x="0" y="50387"/>
                            <a:pt x="0" y="43148"/>
                          </a:cubicBezTo>
                          <a:lnTo>
                            <a:pt x="0" y="13049"/>
                          </a:lnTo>
                          <a:cubicBezTo>
                            <a:pt x="0" y="5906"/>
                            <a:pt x="5810" y="0"/>
                            <a:pt x="13049" y="0"/>
                          </a:cubicBezTo>
                          <a:lnTo>
                            <a:pt x="16002" y="0"/>
                          </a:lnTo>
                          <a:cubicBezTo>
                            <a:pt x="23146" y="0"/>
                            <a:pt x="29051" y="5810"/>
                            <a:pt x="29051" y="13049"/>
                          </a:cubicBezTo>
                          <a:lnTo>
                            <a:pt x="29051" y="43148"/>
                          </a:lnTo>
                          <a:cubicBezTo>
                            <a:pt x="29051" y="50387"/>
                            <a:pt x="23241" y="56198"/>
                            <a:pt x="16097" y="56198"/>
                          </a:cubicBezTo>
                          <a:close/>
                        </a:path>
                      </a:pathLst>
                    </a:custGeom>
                    <a:solidFill>
                      <a:srgbClr val="FFAB17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408" name="Freeform: Shape 407">
                      <a:extLst>
                        <a:ext uri="{FF2B5EF4-FFF2-40B4-BE49-F238E27FC236}">
                          <a16:creationId xmlns:a16="http://schemas.microsoft.com/office/drawing/2014/main" id="{65166BE2-EAE2-4044-8ACB-553F0B6193B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42170" y="3176397"/>
                      <a:ext cx="42195" cy="6286"/>
                    </a:xfrm>
                    <a:custGeom>
                      <a:avLst/>
                      <a:gdLst>
                        <a:gd name="connsiteX0" fmla="*/ 39053 w 42195"/>
                        <a:gd name="connsiteY0" fmla="*/ 0 h 6286"/>
                        <a:gd name="connsiteX1" fmla="*/ 3143 w 42195"/>
                        <a:gd name="connsiteY1" fmla="*/ 0 h 6286"/>
                        <a:gd name="connsiteX2" fmla="*/ 0 w 42195"/>
                        <a:gd name="connsiteY2" fmla="*/ 3143 h 6286"/>
                        <a:gd name="connsiteX3" fmla="*/ 0 w 42195"/>
                        <a:gd name="connsiteY3" fmla="*/ 3143 h 6286"/>
                        <a:gd name="connsiteX4" fmla="*/ 3143 w 42195"/>
                        <a:gd name="connsiteY4" fmla="*/ 6287 h 6286"/>
                        <a:gd name="connsiteX5" fmla="*/ 39053 w 42195"/>
                        <a:gd name="connsiteY5" fmla="*/ 6287 h 6286"/>
                        <a:gd name="connsiteX6" fmla="*/ 42196 w 42195"/>
                        <a:gd name="connsiteY6" fmla="*/ 3143 h 6286"/>
                        <a:gd name="connsiteX7" fmla="*/ 42196 w 42195"/>
                        <a:gd name="connsiteY7" fmla="*/ 3143 h 6286"/>
                        <a:gd name="connsiteX8" fmla="*/ 39053 w 42195"/>
                        <a:gd name="connsiteY8" fmla="*/ 0 h 628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42195" h="6286">
                          <a:moveTo>
                            <a:pt x="39053" y="0"/>
                          </a:moveTo>
                          <a:lnTo>
                            <a:pt x="3143" y="0"/>
                          </a:lnTo>
                          <a:cubicBezTo>
                            <a:pt x="1429" y="0"/>
                            <a:pt x="0" y="1429"/>
                            <a:pt x="0" y="3143"/>
                          </a:cubicBezTo>
                          <a:lnTo>
                            <a:pt x="0" y="3143"/>
                          </a:lnTo>
                          <a:cubicBezTo>
                            <a:pt x="0" y="4858"/>
                            <a:pt x="1429" y="6287"/>
                            <a:pt x="3143" y="6287"/>
                          </a:cubicBezTo>
                          <a:lnTo>
                            <a:pt x="39053" y="6287"/>
                          </a:lnTo>
                          <a:cubicBezTo>
                            <a:pt x="40767" y="6287"/>
                            <a:pt x="42196" y="4858"/>
                            <a:pt x="42196" y="3143"/>
                          </a:cubicBezTo>
                          <a:lnTo>
                            <a:pt x="42196" y="3143"/>
                          </a:lnTo>
                          <a:cubicBezTo>
                            <a:pt x="42196" y="1429"/>
                            <a:pt x="40767" y="0"/>
                            <a:pt x="39053" y="0"/>
                          </a:cubicBezTo>
                          <a:close/>
                        </a:path>
                      </a:pathLst>
                    </a:custGeom>
                    <a:solidFill>
                      <a:srgbClr val="7D5139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sp>
                <p:nvSpPr>
                  <p:cNvPr id="405" name="Freeform: Shape 404">
                    <a:extLst>
                      <a:ext uri="{FF2B5EF4-FFF2-40B4-BE49-F238E27FC236}">
                        <a16:creationId xmlns:a16="http://schemas.microsoft.com/office/drawing/2014/main" id="{0A2D3012-547F-4E12-9F88-91E9DC896503}"/>
                      </a:ext>
                    </a:extLst>
                  </p:cNvPr>
                  <p:cNvSpPr/>
                  <p:nvPr/>
                </p:nvSpPr>
                <p:spPr>
                  <a:xfrm>
                    <a:off x="5946741" y="3113696"/>
                    <a:ext cx="21103" cy="44221"/>
                  </a:xfrm>
                  <a:custGeom>
                    <a:avLst/>
                    <a:gdLst>
                      <a:gd name="connsiteX0" fmla="*/ 15718 w 21103"/>
                      <a:gd name="connsiteY0" fmla="*/ 25457 h 44221"/>
                      <a:gd name="connsiteX1" fmla="*/ 20956 w 21103"/>
                      <a:gd name="connsiteY1" fmla="*/ 7931 h 44221"/>
                      <a:gd name="connsiteX2" fmla="*/ 13527 w 21103"/>
                      <a:gd name="connsiteY2" fmla="*/ 26 h 44221"/>
                      <a:gd name="connsiteX3" fmla="*/ 11812 w 21103"/>
                      <a:gd name="connsiteY3" fmla="*/ 216 h 44221"/>
                      <a:gd name="connsiteX4" fmla="*/ 1 w 21103"/>
                      <a:gd name="connsiteY4" fmla="*/ 12789 h 44221"/>
                      <a:gd name="connsiteX5" fmla="*/ 287 w 21103"/>
                      <a:gd name="connsiteY5" fmla="*/ 44222 h 44221"/>
                      <a:gd name="connsiteX6" fmla="*/ 15718 w 21103"/>
                      <a:gd name="connsiteY6" fmla="*/ 25457 h 44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1103" h="44221">
                        <a:moveTo>
                          <a:pt x="15718" y="25457"/>
                        </a:moveTo>
                        <a:cubicBezTo>
                          <a:pt x="18385" y="18504"/>
                          <a:pt x="20004" y="12503"/>
                          <a:pt x="20956" y="7931"/>
                        </a:cubicBezTo>
                        <a:cubicBezTo>
                          <a:pt x="21909" y="3550"/>
                          <a:pt x="18099" y="-355"/>
                          <a:pt x="13527" y="26"/>
                        </a:cubicBezTo>
                        <a:lnTo>
                          <a:pt x="11812" y="216"/>
                        </a:lnTo>
                        <a:cubicBezTo>
                          <a:pt x="5050" y="788"/>
                          <a:pt x="-94" y="6312"/>
                          <a:pt x="1" y="12789"/>
                        </a:cubicBezTo>
                        <a:lnTo>
                          <a:pt x="287" y="44222"/>
                        </a:lnTo>
                        <a:cubicBezTo>
                          <a:pt x="287" y="44126"/>
                          <a:pt x="9907" y="40697"/>
                          <a:pt x="15718" y="25457"/>
                        </a:cubicBezTo>
                        <a:close/>
                      </a:path>
                    </a:pathLst>
                  </a:custGeom>
                  <a:solidFill>
                    <a:srgbClr val="FFE3B7">
                      <a:alpha val="37000"/>
                    </a:srgb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grpSp>
              <p:nvGrpSpPr>
                <p:cNvPr id="319" name="Graphic 1">
                  <a:extLst>
                    <a:ext uri="{FF2B5EF4-FFF2-40B4-BE49-F238E27FC236}">
                      <a16:creationId xmlns:a16="http://schemas.microsoft.com/office/drawing/2014/main" id="{02ACB5A3-6B92-4C9B-BAB0-6969D913589A}"/>
                    </a:ext>
                  </a:extLst>
                </p:cNvPr>
                <p:cNvGrpSpPr/>
                <p:nvPr/>
              </p:nvGrpSpPr>
              <p:grpSpPr>
                <a:xfrm>
                  <a:off x="5900165" y="3118389"/>
                  <a:ext cx="73914" cy="40767"/>
                  <a:chOff x="5900165" y="3118389"/>
                  <a:chExt cx="73914" cy="40767"/>
                </a:xfrm>
                <a:solidFill>
                  <a:srgbClr val="3F1900"/>
                </a:solidFill>
              </p:grpSpPr>
              <p:grpSp>
                <p:nvGrpSpPr>
                  <p:cNvPr id="320" name="Graphic 1">
                    <a:extLst>
                      <a:ext uri="{FF2B5EF4-FFF2-40B4-BE49-F238E27FC236}">
                        <a16:creationId xmlns:a16="http://schemas.microsoft.com/office/drawing/2014/main" id="{5770FAD2-3331-4209-A409-C5001EED6CB1}"/>
                      </a:ext>
                    </a:extLst>
                  </p:cNvPr>
                  <p:cNvGrpSpPr/>
                  <p:nvPr/>
                </p:nvGrpSpPr>
                <p:grpSpPr>
                  <a:xfrm>
                    <a:off x="5958172" y="3139535"/>
                    <a:ext cx="9797" cy="8191"/>
                    <a:chOff x="5958172" y="3139535"/>
                    <a:chExt cx="9797" cy="8191"/>
                  </a:xfrm>
                  <a:solidFill>
                    <a:srgbClr val="3F1900"/>
                  </a:solidFill>
                </p:grpSpPr>
                <p:grpSp>
                  <p:nvGrpSpPr>
                    <p:cNvPr id="392" name="Graphic 1">
                      <a:extLst>
                        <a:ext uri="{FF2B5EF4-FFF2-40B4-BE49-F238E27FC236}">
                          <a16:creationId xmlns:a16="http://schemas.microsoft.com/office/drawing/2014/main" id="{5D4105E1-5836-49C0-936C-048C852592A2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60032" y="3139901"/>
                      <a:ext cx="6998" cy="7825"/>
                      <a:chOff x="5960032" y="3139901"/>
                      <a:chExt cx="6998" cy="7825"/>
                    </a:xfrm>
                    <a:solidFill>
                      <a:srgbClr val="3F1900"/>
                    </a:solidFill>
                  </p:grpSpPr>
                  <p:sp>
                    <p:nvSpPr>
                      <p:cNvPr id="402" name="Freeform: Shape 401">
                        <a:extLst>
                          <a:ext uri="{FF2B5EF4-FFF2-40B4-BE49-F238E27FC236}">
                            <a16:creationId xmlns:a16="http://schemas.microsoft.com/office/drawing/2014/main" id="{80E9C1F6-2D52-45FD-A69D-83B59CBE76E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0597" y="3140444"/>
                        <a:ext cx="5862" cy="6538"/>
                      </a:xfrm>
                      <a:custGeom>
                        <a:avLst/>
                        <a:gdLst>
                          <a:gd name="connsiteX0" fmla="*/ 3291 w 5862"/>
                          <a:gd name="connsiteY0" fmla="*/ 43 h 6538"/>
                          <a:gd name="connsiteX1" fmla="*/ 1481 w 5862"/>
                          <a:gd name="connsiteY1" fmla="*/ 1377 h 6538"/>
                          <a:gd name="connsiteX2" fmla="*/ 719 w 5862"/>
                          <a:gd name="connsiteY2" fmla="*/ 3472 h 6538"/>
                          <a:gd name="connsiteX3" fmla="*/ 1005 w 5862"/>
                          <a:gd name="connsiteY3" fmla="*/ 5473 h 6538"/>
                          <a:gd name="connsiteX4" fmla="*/ 2719 w 5862"/>
                          <a:gd name="connsiteY4" fmla="*/ 5473 h 6538"/>
                          <a:gd name="connsiteX5" fmla="*/ 5196 w 5862"/>
                          <a:gd name="connsiteY5" fmla="*/ 2139 h 6538"/>
                          <a:gd name="connsiteX6" fmla="*/ 4434 w 5862"/>
                          <a:gd name="connsiteY6" fmla="*/ 424 h 6538"/>
                          <a:gd name="connsiteX7" fmla="*/ 2148 w 5862"/>
                          <a:gd name="connsiteY7" fmla="*/ 710 h 6538"/>
                          <a:gd name="connsiteX8" fmla="*/ 4529 w 5862"/>
                          <a:gd name="connsiteY8" fmla="*/ 43 h 6538"/>
                          <a:gd name="connsiteX9" fmla="*/ 5863 w 5862"/>
                          <a:gd name="connsiteY9" fmla="*/ 2139 h 6538"/>
                          <a:gd name="connsiteX10" fmla="*/ 3195 w 5862"/>
                          <a:gd name="connsiteY10" fmla="*/ 6235 h 6538"/>
                          <a:gd name="connsiteX11" fmla="*/ 2529 w 5862"/>
                          <a:gd name="connsiteY11" fmla="*/ 6425 h 6538"/>
                          <a:gd name="connsiteX12" fmla="*/ 1862 w 5862"/>
                          <a:gd name="connsiteY12" fmla="*/ 6520 h 6538"/>
                          <a:gd name="connsiteX13" fmla="*/ 433 w 5862"/>
                          <a:gd name="connsiteY13" fmla="*/ 5949 h 6538"/>
                          <a:gd name="connsiteX14" fmla="*/ 147 w 5862"/>
                          <a:gd name="connsiteY14" fmla="*/ 3377 h 6538"/>
                          <a:gd name="connsiteX15" fmla="*/ 1195 w 5862"/>
                          <a:gd name="connsiteY15" fmla="*/ 1186 h 6538"/>
                          <a:gd name="connsiteX16" fmla="*/ 3291 w 5862"/>
                          <a:gd name="connsiteY16" fmla="*/ 43 h 653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</a:cxnLst>
                        <a:rect l="l" t="t" r="r" b="b"/>
                        <a:pathLst>
                          <a:path w="5862" h="6538">
                            <a:moveTo>
                              <a:pt x="3291" y="43"/>
                            </a:moveTo>
                            <a:cubicBezTo>
                              <a:pt x="2434" y="234"/>
                              <a:pt x="1862" y="805"/>
                              <a:pt x="1481" y="1377"/>
                            </a:cubicBezTo>
                            <a:cubicBezTo>
                              <a:pt x="1100" y="2044"/>
                              <a:pt x="814" y="2806"/>
                              <a:pt x="719" y="3472"/>
                            </a:cubicBezTo>
                            <a:cubicBezTo>
                              <a:pt x="624" y="4139"/>
                              <a:pt x="624" y="4996"/>
                              <a:pt x="1005" y="5473"/>
                            </a:cubicBezTo>
                            <a:cubicBezTo>
                              <a:pt x="1386" y="5949"/>
                              <a:pt x="2052" y="5758"/>
                              <a:pt x="2719" y="5473"/>
                            </a:cubicBezTo>
                            <a:cubicBezTo>
                              <a:pt x="4148" y="4901"/>
                              <a:pt x="5005" y="3568"/>
                              <a:pt x="5196" y="2139"/>
                            </a:cubicBezTo>
                            <a:cubicBezTo>
                              <a:pt x="5291" y="1472"/>
                              <a:pt x="5100" y="615"/>
                              <a:pt x="4434" y="424"/>
                            </a:cubicBezTo>
                            <a:cubicBezTo>
                              <a:pt x="3767" y="139"/>
                              <a:pt x="2910" y="424"/>
                              <a:pt x="2148" y="710"/>
                            </a:cubicBezTo>
                            <a:cubicBezTo>
                              <a:pt x="2815" y="329"/>
                              <a:pt x="3576" y="-147"/>
                              <a:pt x="4529" y="43"/>
                            </a:cubicBezTo>
                            <a:cubicBezTo>
                              <a:pt x="5481" y="329"/>
                              <a:pt x="5863" y="1377"/>
                              <a:pt x="5863" y="2139"/>
                            </a:cubicBezTo>
                            <a:cubicBezTo>
                              <a:pt x="5863" y="3853"/>
                              <a:pt x="4815" y="5473"/>
                              <a:pt x="3195" y="6235"/>
                            </a:cubicBezTo>
                            <a:cubicBezTo>
                              <a:pt x="3005" y="6330"/>
                              <a:pt x="2815" y="6425"/>
                              <a:pt x="2529" y="6425"/>
                            </a:cubicBezTo>
                            <a:cubicBezTo>
                              <a:pt x="2338" y="6520"/>
                              <a:pt x="2052" y="6520"/>
                              <a:pt x="1862" y="6520"/>
                            </a:cubicBezTo>
                            <a:cubicBezTo>
                              <a:pt x="1386" y="6616"/>
                              <a:pt x="814" y="6330"/>
                              <a:pt x="433" y="5949"/>
                            </a:cubicBezTo>
                            <a:cubicBezTo>
                              <a:pt x="-138" y="5092"/>
                              <a:pt x="-43" y="4234"/>
                              <a:pt x="147" y="3377"/>
                            </a:cubicBezTo>
                            <a:cubicBezTo>
                              <a:pt x="338" y="2615"/>
                              <a:pt x="719" y="1853"/>
                              <a:pt x="1195" y="1186"/>
                            </a:cubicBezTo>
                            <a:cubicBezTo>
                              <a:pt x="1671" y="520"/>
                              <a:pt x="2434" y="-52"/>
                              <a:pt x="3291" y="43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403" name="Freeform: Shape 402">
                        <a:extLst>
                          <a:ext uri="{FF2B5EF4-FFF2-40B4-BE49-F238E27FC236}">
                            <a16:creationId xmlns:a16="http://schemas.microsoft.com/office/drawing/2014/main" id="{63D47CAC-10C8-4318-9ACF-37E793A13F4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0032" y="3139901"/>
                        <a:ext cx="6998" cy="7825"/>
                      </a:xfrm>
                      <a:custGeom>
                        <a:avLst/>
                        <a:gdLst>
                          <a:gd name="connsiteX0" fmla="*/ 2141 w 6998"/>
                          <a:gd name="connsiteY0" fmla="*/ 7635 h 7825"/>
                          <a:gd name="connsiteX1" fmla="*/ 521 w 6998"/>
                          <a:gd name="connsiteY1" fmla="*/ 6777 h 7825"/>
                          <a:gd name="connsiteX2" fmla="*/ 140 w 6998"/>
                          <a:gd name="connsiteY2" fmla="*/ 3825 h 7825"/>
                          <a:gd name="connsiteX3" fmla="*/ 1379 w 6998"/>
                          <a:gd name="connsiteY3" fmla="*/ 1443 h 7825"/>
                          <a:gd name="connsiteX4" fmla="*/ 3855 w 6998"/>
                          <a:gd name="connsiteY4" fmla="*/ 110 h 7825"/>
                          <a:gd name="connsiteX5" fmla="*/ 5284 w 6998"/>
                          <a:gd name="connsiteY5" fmla="*/ 110 h 7825"/>
                          <a:gd name="connsiteX6" fmla="*/ 6998 w 6998"/>
                          <a:gd name="connsiteY6" fmla="*/ 2777 h 7825"/>
                          <a:gd name="connsiteX7" fmla="*/ 3950 w 6998"/>
                          <a:gd name="connsiteY7" fmla="*/ 7349 h 7825"/>
                          <a:gd name="connsiteX8" fmla="*/ 3284 w 6998"/>
                          <a:gd name="connsiteY8" fmla="*/ 7635 h 7825"/>
                          <a:gd name="connsiteX9" fmla="*/ 2331 w 6998"/>
                          <a:gd name="connsiteY9" fmla="*/ 7825 h 7825"/>
                          <a:gd name="connsiteX10" fmla="*/ 2141 w 6998"/>
                          <a:gd name="connsiteY10" fmla="*/ 7635 h 7825"/>
                          <a:gd name="connsiteX11" fmla="*/ 3093 w 6998"/>
                          <a:gd name="connsiteY11" fmla="*/ 1539 h 7825"/>
                          <a:gd name="connsiteX12" fmla="*/ 2617 w 6998"/>
                          <a:gd name="connsiteY12" fmla="*/ 2205 h 7825"/>
                          <a:gd name="connsiteX13" fmla="*/ 1855 w 6998"/>
                          <a:gd name="connsiteY13" fmla="*/ 4110 h 7825"/>
                          <a:gd name="connsiteX14" fmla="*/ 2045 w 6998"/>
                          <a:gd name="connsiteY14" fmla="*/ 5634 h 7825"/>
                          <a:gd name="connsiteX15" fmla="*/ 3093 w 6998"/>
                          <a:gd name="connsiteY15" fmla="*/ 5444 h 7825"/>
                          <a:gd name="connsiteX16" fmla="*/ 5189 w 6998"/>
                          <a:gd name="connsiteY16" fmla="*/ 2491 h 7825"/>
                          <a:gd name="connsiteX17" fmla="*/ 4712 w 6998"/>
                          <a:gd name="connsiteY17" fmla="*/ 1253 h 7825"/>
                          <a:gd name="connsiteX18" fmla="*/ 3093 w 6998"/>
                          <a:gd name="connsiteY18" fmla="*/ 1539 h 78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</a:cxnLst>
                        <a:rect l="l" t="t" r="r" b="b"/>
                        <a:pathLst>
                          <a:path w="6998" h="7825">
                            <a:moveTo>
                              <a:pt x="2141" y="7635"/>
                            </a:moveTo>
                            <a:cubicBezTo>
                              <a:pt x="1569" y="7635"/>
                              <a:pt x="902" y="7349"/>
                              <a:pt x="521" y="6777"/>
                            </a:cubicBezTo>
                            <a:cubicBezTo>
                              <a:pt x="-145" y="5730"/>
                              <a:pt x="-50" y="4682"/>
                              <a:pt x="140" y="3825"/>
                            </a:cubicBezTo>
                            <a:cubicBezTo>
                              <a:pt x="426" y="2872"/>
                              <a:pt x="807" y="2110"/>
                              <a:pt x="1379" y="1443"/>
                            </a:cubicBezTo>
                            <a:cubicBezTo>
                              <a:pt x="2141" y="586"/>
                              <a:pt x="2998" y="110"/>
                              <a:pt x="3855" y="110"/>
                            </a:cubicBezTo>
                            <a:cubicBezTo>
                              <a:pt x="4331" y="15"/>
                              <a:pt x="4712" y="-81"/>
                              <a:pt x="5284" y="110"/>
                            </a:cubicBezTo>
                            <a:cubicBezTo>
                              <a:pt x="6522" y="491"/>
                              <a:pt x="6998" y="1729"/>
                              <a:pt x="6998" y="2777"/>
                            </a:cubicBezTo>
                            <a:cubicBezTo>
                              <a:pt x="6998" y="4682"/>
                              <a:pt x="5760" y="6587"/>
                              <a:pt x="3950" y="7349"/>
                            </a:cubicBezTo>
                            <a:cubicBezTo>
                              <a:pt x="3760" y="7444"/>
                              <a:pt x="3569" y="7539"/>
                              <a:pt x="3284" y="7635"/>
                            </a:cubicBezTo>
                            <a:cubicBezTo>
                              <a:pt x="2998" y="7730"/>
                              <a:pt x="2712" y="7825"/>
                              <a:pt x="2331" y="7825"/>
                            </a:cubicBezTo>
                            <a:cubicBezTo>
                              <a:pt x="2236" y="7635"/>
                              <a:pt x="2141" y="7635"/>
                              <a:pt x="2141" y="7635"/>
                            </a:cubicBezTo>
                            <a:close/>
                            <a:moveTo>
                              <a:pt x="3093" y="1539"/>
                            </a:moveTo>
                            <a:cubicBezTo>
                              <a:pt x="2903" y="1729"/>
                              <a:pt x="2712" y="2015"/>
                              <a:pt x="2617" y="2205"/>
                            </a:cubicBezTo>
                            <a:cubicBezTo>
                              <a:pt x="2236" y="2777"/>
                              <a:pt x="2045" y="3444"/>
                              <a:pt x="1855" y="4110"/>
                            </a:cubicBezTo>
                            <a:cubicBezTo>
                              <a:pt x="1760" y="4872"/>
                              <a:pt x="1855" y="5444"/>
                              <a:pt x="2045" y="5634"/>
                            </a:cubicBezTo>
                            <a:cubicBezTo>
                              <a:pt x="2141" y="5825"/>
                              <a:pt x="2617" y="5730"/>
                              <a:pt x="3093" y="5444"/>
                            </a:cubicBezTo>
                            <a:cubicBezTo>
                              <a:pt x="4236" y="4968"/>
                              <a:pt x="5093" y="3825"/>
                              <a:pt x="5189" y="2491"/>
                            </a:cubicBezTo>
                            <a:cubicBezTo>
                              <a:pt x="5284" y="2015"/>
                              <a:pt x="5093" y="1443"/>
                              <a:pt x="4712" y="1253"/>
                            </a:cubicBezTo>
                            <a:cubicBezTo>
                              <a:pt x="4331" y="1158"/>
                              <a:pt x="3665" y="1348"/>
                              <a:pt x="3093" y="1539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393" name="Graphic 1">
                      <a:extLst>
                        <a:ext uri="{FF2B5EF4-FFF2-40B4-BE49-F238E27FC236}">
                          <a16:creationId xmlns:a16="http://schemas.microsoft.com/office/drawing/2014/main" id="{75AD572A-4A64-4B5F-B845-03AB060B776D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58172" y="3140725"/>
                      <a:ext cx="3731" cy="4238"/>
                      <a:chOff x="5958172" y="3140725"/>
                      <a:chExt cx="3731" cy="4238"/>
                    </a:xfrm>
                    <a:solidFill>
                      <a:srgbClr val="3F1900"/>
                    </a:solidFill>
                  </p:grpSpPr>
                  <p:sp>
                    <p:nvSpPr>
                      <p:cNvPr id="400" name="Freeform: Shape 399">
                        <a:extLst>
                          <a:ext uri="{FF2B5EF4-FFF2-40B4-BE49-F238E27FC236}">
                            <a16:creationId xmlns:a16="http://schemas.microsoft.com/office/drawing/2014/main" id="{A6007EF2-8AA6-4D66-9618-7D22806EB5F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58744" y="3141232"/>
                        <a:ext cx="2649" cy="3255"/>
                      </a:xfrm>
                      <a:custGeom>
                        <a:avLst/>
                        <a:gdLst>
                          <a:gd name="connsiteX0" fmla="*/ 0 w 2649"/>
                          <a:gd name="connsiteY0" fmla="*/ 1350 h 3255"/>
                          <a:gd name="connsiteX1" fmla="*/ 857 w 2649"/>
                          <a:gd name="connsiteY1" fmla="*/ 112 h 3255"/>
                          <a:gd name="connsiteX2" fmla="*/ 2476 w 2649"/>
                          <a:gd name="connsiteY2" fmla="*/ 684 h 3255"/>
                          <a:gd name="connsiteX3" fmla="*/ 2381 w 2649"/>
                          <a:gd name="connsiteY3" fmla="*/ 2303 h 3255"/>
                          <a:gd name="connsiteX4" fmla="*/ 1238 w 2649"/>
                          <a:gd name="connsiteY4" fmla="*/ 3255 h 3255"/>
                          <a:gd name="connsiteX5" fmla="*/ 1810 w 2649"/>
                          <a:gd name="connsiteY5" fmla="*/ 2017 h 3255"/>
                          <a:gd name="connsiteX6" fmla="*/ 1810 w 2649"/>
                          <a:gd name="connsiteY6" fmla="*/ 1065 h 3255"/>
                          <a:gd name="connsiteX7" fmla="*/ 1143 w 2649"/>
                          <a:gd name="connsiteY7" fmla="*/ 684 h 3255"/>
                          <a:gd name="connsiteX8" fmla="*/ 0 w 2649"/>
                          <a:gd name="connsiteY8" fmla="*/ 1350 h 325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2649" h="3255">
                            <a:moveTo>
                              <a:pt x="0" y="1350"/>
                            </a:moveTo>
                            <a:cubicBezTo>
                              <a:pt x="0" y="874"/>
                              <a:pt x="286" y="398"/>
                              <a:pt x="857" y="112"/>
                            </a:cubicBezTo>
                            <a:cubicBezTo>
                              <a:pt x="1429" y="-174"/>
                              <a:pt x="2191" y="112"/>
                              <a:pt x="2476" y="684"/>
                            </a:cubicBezTo>
                            <a:cubicBezTo>
                              <a:pt x="2762" y="1255"/>
                              <a:pt x="2667" y="1827"/>
                              <a:pt x="2381" y="2303"/>
                            </a:cubicBezTo>
                            <a:cubicBezTo>
                              <a:pt x="2096" y="2779"/>
                              <a:pt x="1715" y="3065"/>
                              <a:pt x="1238" y="3255"/>
                            </a:cubicBezTo>
                            <a:cubicBezTo>
                              <a:pt x="1429" y="2779"/>
                              <a:pt x="1715" y="2493"/>
                              <a:pt x="1810" y="2017"/>
                            </a:cubicBezTo>
                            <a:cubicBezTo>
                              <a:pt x="1905" y="1636"/>
                              <a:pt x="1905" y="1255"/>
                              <a:pt x="1810" y="1065"/>
                            </a:cubicBezTo>
                            <a:cubicBezTo>
                              <a:pt x="1715" y="779"/>
                              <a:pt x="1429" y="684"/>
                              <a:pt x="1143" y="684"/>
                            </a:cubicBezTo>
                            <a:cubicBezTo>
                              <a:pt x="667" y="684"/>
                              <a:pt x="286" y="969"/>
                              <a:pt x="0" y="1350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401" name="Freeform: Shape 400">
                        <a:extLst>
                          <a:ext uri="{FF2B5EF4-FFF2-40B4-BE49-F238E27FC236}">
                            <a16:creationId xmlns:a16="http://schemas.microsoft.com/office/drawing/2014/main" id="{5428E605-1E2D-4EF0-8F01-E400B877F08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58172" y="3140725"/>
                        <a:ext cx="3731" cy="4238"/>
                      </a:xfrm>
                      <a:custGeom>
                        <a:avLst/>
                        <a:gdLst>
                          <a:gd name="connsiteX0" fmla="*/ 1810 w 3731"/>
                          <a:gd name="connsiteY0" fmla="*/ 4239 h 4238"/>
                          <a:gd name="connsiteX1" fmla="*/ 1429 w 3731"/>
                          <a:gd name="connsiteY1" fmla="*/ 4048 h 4238"/>
                          <a:gd name="connsiteX2" fmla="*/ 1333 w 3731"/>
                          <a:gd name="connsiteY2" fmla="*/ 3477 h 4238"/>
                          <a:gd name="connsiteX3" fmla="*/ 1524 w 3731"/>
                          <a:gd name="connsiteY3" fmla="*/ 3000 h 4238"/>
                          <a:gd name="connsiteX4" fmla="*/ 1810 w 3731"/>
                          <a:gd name="connsiteY4" fmla="*/ 2334 h 4238"/>
                          <a:gd name="connsiteX5" fmla="*/ 1810 w 3731"/>
                          <a:gd name="connsiteY5" fmla="*/ 1762 h 4238"/>
                          <a:gd name="connsiteX6" fmla="*/ 1619 w 3731"/>
                          <a:gd name="connsiteY6" fmla="*/ 1667 h 4238"/>
                          <a:gd name="connsiteX7" fmla="*/ 1048 w 3731"/>
                          <a:gd name="connsiteY7" fmla="*/ 2143 h 4238"/>
                          <a:gd name="connsiteX8" fmla="*/ 381 w 3731"/>
                          <a:gd name="connsiteY8" fmla="*/ 2334 h 4238"/>
                          <a:gd name="connsiteX9" fmla="*/ 0 w 3731"/>
                          <a:gd name="connsiteY9" fmla="*/ 1857 h 4238"/>
                          <a:gd name="connsiteX10" fmla="*/ 1143 w 3731"/>
                          <a:gd name="connsiteY10" fmla="*/ 143 h 4238"/>
                          <a:gd name="connsiteX11" fmla="*/ 2477 w 3731"/>
                          <a:gd name="connsiteY11" fmla="*/ 143 h 4238"/>
                          <a:gd name="connsiteX12" fmla="*/ 3524 w 3731"/>
                          <a:gd name="connsiteY12" fmla="*/ 1000 h 4238"/>
                          <a:gd name="connsiteX13" fmla="*/ 3334 w 3731"/>
                          <a:gd name="connsiteY13" fmla="*/ 3096 h 4238"/>
                          <a:gd name="connsiteX14" fmla="*/ 2000 w 3731"/>
                          <a:gd name="connsiteY14" fmla="*/ 4239 h 4238"/>
                          <a:gd name="connsiteX15" fmla="*/ 1810 w 3731"/>
                          <a:gd name="connsiteY15" fmla="*/ 4239 h 423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3731" h="4238">
                            <a:moveTo>
                              <a:pt x="1810" y="4239"/>
                            </a:moveTo>
                            <a:cubicBezTo>
                              <a:pt x="1715" y="4239"/>
                              <a:pt x="1524" y="4143"/>
                              <a:pt x="1429" y="4048"/>
                            </a:cubicBezTo>
                            <a:cubicBezTo>
                              <a:pt x="1238" y="3858"/>
                              <a:pt x="1238" y="3667"/>
                              <a:pt x="1333" y="3477"/>
                            </a:cubicBezTo>
                            <a:cubicBezTo>
                              <a:pt x="1429" y="3286"/>
                              <a:pt x="1524" y="3191"/>
                              <a:pt x="1524" y="3000"/>
                            </a:cubicBezTo>
                            <a:cubicBezTo>
                              <a:pt x="1619" y="2715"/>
                              <a:pt x="1715" y="2524"/>
                              <a:pt x="1810" y="2334"/>
                            </a:cubicBezTo>
                            <a:cubicBezTo>
                              <a:pt x="1905" y="1953"/>
                              <a:pt x="1905" y="1762"/>
                              <a:pt x="1810" y="1762"/>
                            </a:cubicBezTo>
                            <a:cubicBezTo>
                              <a:pt x="1810" y="1667"/>
                              <a:pt x="1715" y="1667"/>
                              <a:pt x="1619" y="1667"/>
                            </a:cubicBezTo>
                            <a:cubicBezTo>
                              <a:pt x="1619" y="1667"/>
                              <a:pt x="1429" y="1667"/>
                              <a:pt x="1048" y="2143"/>
                            </a:cubicBezTo>
                            <a:cubicBezTo>
                              <a:pt x="857" y="2334"/>
                              <a:pt x="667" y="2334"/>
                              <a:pt x="381" y="2334"/>
                            </a:cubicBezTo>
                            <a:cubicBezTo>
                              <a:pt x="191" y="2238"/>
                              <a:pt x="0" y="2048"/>
                              <a:pt x="0" y="1857"/>
                            </a:cubicBezTo>
                            <a:cubicBezTo>
                              <a:pt x="0" y="1286"/>
                              <a:pt x="286" y="524"/>
                              <a:pt x="1143" y="143"/>
                            </a:cubicBezTo>
                            <a:cubicBezTo>
                              <a:pt x="1524" y="-48"/>
                              <a:pt x="2000" y="-48"/>
                              <a:pt x="2477" y="143"/>
                            </a:cubicBezTo>
                            <a:cubicBezTo>
                              <a:pt x="2953" y="333"/>
                              <a:pt x="3334" y="619"/>
                              <a:pt x="3524" y="1000"/>
                            </a:cubicBezTo>
                            <a:cubicBezTo>
                              <a:pt x="3905" y="1762"/>
                              <a:pt x="3715" y="2619"/>
                              <a:pt x="3334" y="3096"/>
                            </a:cubicBezTo>
                            <a:cubicBezTo>
                              <a:pt x="3048" y="3572"/>
                              <a:pt x="2572" y="3953"/>
                              <a:pt x="2000" y="4239"/>
                            </a:cubicBezTo>
                            <a:cubicBezTo>
                              <a:pt x="1905" y="4239"/>
                              <a:pt x="1810" y="4239"/>
                              <a:pt x="1810" y="4239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394" name="Graphic 1">
                      <a:extLst>
                        <a:ext uri="{FF2B5EF4-FFF2-40B4-BE49-F238E27FC236}">
                          <a16:creationId xmlns:a16="http://schemas.microsoft.com/office/drawing/2014/main" id="{4AD05C2A-47E0-48D5-A82F-302508C9D640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63088" y="3142892"/>
                      <a:ext cx="4881" cy="2833"/>
                      <a:chOff x="5963088" y="3142892"/>
                      <a:chExt cx="4881" cy="2833"/>
                    </a:xfrm>
                    <a:solidFill>
                      <a:srgbClr val="3F1900"/>
                    </a:solidFill>
                  </p:grpSpPr>
                  <p:sp>
                    <p:nvSpPr>
                      <p:cNvPr id="398" name="Freeform: Shape 397">
                        <a:extLst>
                          <a:ext uri="{FF2B5EF4-FFF2-40B4-BE49-F238E27FC236}">
                            <a16:creationId xmlns:a16="http://schemas.microsoft.com/office/drawing/2014/main" id="{F9FE8501-4E44-4A1E-9A75-691355D6833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3697" y="3143463"/>
                        <a:ext cx="3669" cy="1786"/>
                      </a:xfrm>
                      <a:custGeom>
                        <a:avLst/>
                        <a:gdLst>
                          <a:gd name="connsiteX0" fmla="*/ 3429 w 3669"/>
                          <a:gd name="connsiteY0" fmla="*/ 1787 h 1786"/>
                          <a:gd name="connsiteX1" fmla="*/ 3048 w 3669"/>
                          <a:gd name="connsiteY1" fmla="*/ 834 h 1786"/>
                          <a:gd name="connsiteX2" fmla="*/ 2191 w 3669"/>
                          <a:gd name="connsiteY2" fmla="*/ 834 h 1786"/>
                          <a:gd name="connsiteX3" fmla="*/ 0 w 3669"/>
                          <a:gd name="connsiteY3" fmla="*/ 1787 h 1786"/>
                          <a:gd name="connsiteX4" fmla="*/ 762 w 3669"/>
                          <a:gd name="connsiteY4" fmla="*/ 739 h 1786"/>
                          <a:gd name="connsiteX5" fmla="*/ 2000 w 3669"/>
                          <a:gd name="connsiteY5" fmla="*/ 72 h 1786"/>
                          <a:gd name="connsiteX6" fmla="*/ 3524 w 3669"/>
                          <a:gd name="connsiteY6" fmla="*/ 453 h 1786"/>
                          <a:gd name="connsiteX7" fmla="*/ 3429 w 3669"/>
                          <a:gd name="connsiteY7" fmla="*/ 1787 h 178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</a:cxnLst>
                        <a:rect l="l" t="t" r="r" b="b"/>
                        <a:pathLst>
                          <a:path w="3669" h="1786">
                            <a:moveTo>
                              <a:pt x="3429" y="1787"/>
                            </a:moveTo>
                            <a:cubicBezTo>
                              <a:pt x="3334" y="1406"/>
                              <a:pt x="3239" y="929"/>
                              <a:pt x="3048" y="834"/>
                            </a:cubicBezTo>
                            <a:cubicBezTo>
                              <a:pt x="2857" y="739"/>
                              <a:pt x="2572" y="739"/>
                              <a:pt x="2191" y="834"/>
                            </a:cubicBezTo>
                            <a:cubicBezTo>
                              <a:pt x="1524" y="1025"/>
                              <a:pt x="762" y="1310"/>
                              <a:pt x="0" y="1787"/>
                            </a:cubicBezTo>
                            <a:cubicBezTo>
                              <a:pt x="95" y="1310"/>
                              <a:pt x="381" y="1025"/>
                              <a:pt x="762" y="739"/>
                            </a:cubicBezTo>
                            <a:cubicBezTo>
                              <a:pt x="1143" y="453"/>
                              <a:pt x="1524" y="263"/>
                              <a:pt x="2000" y="72"/>
                            </a:cubicBezTo>
                            <a:cubicBezTo>
                              <a:pt x="2381" y="-23"/>
                              <a:pt x="3143" y="-118"/>
                              <a:pt x="3524" y="453"/>
                            </a:cubicBezTo>
                            <a:cubicBezTo>
                              <a:pt x="3810" y="929"/>
                              <a:pt x="3620" y="1406"/>
                              <a:pt x="3429" y="1787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399" name="Freeform: Shape 398">
                        <a:extLst>
                          <a:ext uri="{FF2B5EF4-FFF2-40B4-BE49-F238E27FC236}">
                            <a16:creationId xmlns:a16="http://schemas.microsoft.com/office/drawing/2014/main" id="{95CAD563-53DF-4E8C-9808-92C9255A56B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3088" y="3142892"/>
                        <a:ext cx="4881" cy="2833"/>
                      </a:xfrm>
                      <a:custGeom>
                        <a:avLst/>
                        <a:gdLst>
                          <a:gd name="connsiteX0" fmla="*/ 4038 w 4881"/>
                          <a:gd name="connsiteY0" fmla="*/ 2834 h 2833"/>
                          <a:gd name="connsiteX1" fmla="*/ 3943 w 4881"/>
                          <a:gd name="connsiteY1" fmla="*/ 2834 h 2833"/>
                          <a:gd name="connsiteX2" fmla="*/ 3466 w 4881"/>
                          <a:gd name="connsiteY2" fmla="*/ 2357 h 2833"/>
                          <a:gd name="connsiteX3" fmla="*/ 3466 w 4881"/>
                          <a:gd name="connsiteY3" fmla="*/ 2357 h 2833"/>
                          <a:gd name="connsiteX4" fmla="*/ 3276 w 4881"/>
                          <a:gd name="connsiteY4" fmla="*/ 1691 h 2833"/>
                          <a:gd name="connsiteX5" fmla="*/ 2895 w 4881"/>
                          <a:gd name="connsiteY5" fmla="*/ 1786 h 2833"/>
                          <a:gd name="connsiteX6" fmla="*/ 895 w 4881"/>
                          <a:gd name="connsiteY6" fmla="*/ 2738 h 2833"/>
                          <a:gd name="connsiteX7" fmla="*/ 228 w 4881"/>
                          <a:gd name="connsiteY7" fmla="*/ 2738 h 2833"/>
                          <a:gd name="connsiteX8" fmla="*/ 37 w 4881"/>
                          <a:gd name="connsiteY8" fmla="*/ 2167 h 2833"/>
                          <a:gd name="connsiteX9" fmla="*/ 990 w 4881"/>
                          <a:gd name="connsiteY9" fmla="*/ 833 h 2833"/>
                          <a:gd name="connsiteX10" fmla="*/ 2419 w 4881"/>
                          <a:gd name="connsiteY10" fmla="*/ 71 h 2833"/>
                          <a:gd name="connsiteX11" fmla="*/ 4609 w 4881"/>
                          <a:gd name="connsiteY11" fmla="*/ 643 h 2833"/>
                          <a:gd name="connsiteX12" fmla="*/ 4514 w 4881"/>
                          <a:gd name="connsiteY12" fmla="*/ 2548 h 2833"/>
                          <a:gd name="connsiteX13" fmla="*/ 4038 w 4881"/>
                          <a:gd name="connsiteY13" fmla="*/ 2834 h 283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</a:cxnLst>
                        <a:rect l="l" t="t" r="r" b="b"/>
                        <a:pathLst>
                          <a:path w="4881" h="2833">
                            <a:moveTo>
                              <a:pt x="4038" y="2834"/>
                            </a:moveTo>
                            <a:cubicBezTo>
                              <a:pt x="4038" y="2834"/>
                              <a:pt x="3943" y="2834"/>
                              <a:pt x="3943" y="2834"/>
                            </a:cubicBezTo>
                            <a:cubicBezTo>
                              <a:pt x="3752" y="2834"/>
                              <a:pt x="3562" y="2643"/>
                              <a:pt x="3466" y="2357"/>
                            </a:cubicBezTo>
                            <a:lnTo>
                              <a:pt x="3466" y="2357"/>
                            </a:lnTo>
                            <a:cubicBezTo>
                              <a:pt x="3466" y="2167"/>
                              <a:pt x="3371" y="1881"/>
                              <a:pt x="3276" y="1691"/>
                            </a:cubicBezTo>
                            <a:cubicBezTo>
                              <a:pt x="3276" y="1691"/>
                              <a:pt x="3085" y="1691"/>
                              <a:pt x="2895" y="1786"/>
                            </a:cubicBezTo>
                            <a:cubicBezTo>
                              <a:pt x="2228" y="1976"/>
                              <a:pt x="1561" y="2262"/>
                              <a:pt x="895" y="2738"/>
                            </a:cubicBezTo>
                            <a:cubicBezTo>
                              <a:pt x="704" y="2834"/>
                              <a:pt x="418" y="2834"/>
                              <a:pt x="228" y="2738"/>
                            </a:cubicBezTo>
                            <a:cubicBezTo>
                              <a:pt x="37" y="2643"/>
                              <a:pt x="-58" y="2357"/>
                              <a:pt x="37" y="2167"/>
                            </a:cubicBezTo>
                            <a:cubicBezTo>
                              <a:pt x="133" y="1691"/>
                              <a:pt x="418" y="1214"/>
                              <a:pt x="990" y="833"/>
                            </a:cubicBezTo>
                            <a:cubicBezTo>
                              <a:pt x="1371" y="452"/>
                              <a:pt x="1847" y="262"/>
                              <a:pt x="2419" y="71"/>
                            </a:cubicBezTo>
                            <a:cubicBezTo>
                              <a:pt x="3466" y="-119"/>
                              <a:pt x="4133" y="71"/>
                              <a:pt x="4609" y="643"/>
                            </a:cubicBezTo>
                            <a:cubicBezTo>
                              <a:pt x="5181" y="1595"/>
                              <a:pt x="4705" y="2262"/>
                              <a:pt x="4514" y="2548"/>
                            </a:cubicBezTo>
                            <a:cubicBezTo>
                              <a:pt x="4419" y="2738"/>
                              <a:pt x="4228" y="2834"/>
                              <a:pt x="4038" y="2834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395" name="Graphic 1">
                      <a:extLst>
                        <a:ext uri="{FF2B5EF4-FFF2-40B4-BE49-F238E27FC236}">
                          <a16:creationId xmlns:a16="http://schemas.microsoft.com/office/drawing/2014/main" id="{3E37F8F5-A3A4-4314-B3EC-9DBBCB5C30DB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62774" y="3139535"/>
                      <a:ext cx="2994" cy="4095"/>
                      <a:chOff x="5962774" y="3139535"/>
                      <a:chExt cx="2994" cy="4095"/>
                    </a:xfrm>
                    <a:solidFill>
                      <a:srgbClr val="3F1900"/>
                    </a:solidFill>
                  </p:grpSpPr>
                  <p:sp>
                    <p:nvSpPr>
                      <p:cNvPr id="396" name="Freeform: Shape 395">
                        <a:extLst>
                          <a:ext uri="{FF2B5EF4-FFF2-40B4-BE49-F238E27FC236}">
                            <a16:creationId xmlns:a16="http://schemas.microsoft.com/office/drawing/2014/main" id="{22498EB6-664A-464A-84A0-56BD76203BB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3365" y="3140106"/>
                        <a:ext cx="1951" cy="3047"/>
                      </a:xfrm>
                      <a:custGeom>
                        <a:avLst/>
                        <a:gdLst>
                          <a:gd name="connsiteX0" fmla="*/ 141 w 1951"/>
                          <a:gd name="connsiteY0" fmla="*/ 3048 h 3047"/>
                          <a:gd name="connsiteX1" fmla="*/ 332 w 1951"/>
                          <a:gd name="connsiteY1" fmla="*/ 1143 h 3047"/>
                          <a:gd name="connsiteX2" fmla="*/ 999 w 1951"/>
                          <a:gd name="connsiteY2" fmla="*/ 381 h 3047"/>
                          <a:gd name="connsiteX3" fmla="*/ 1951 w 1951"/>
                          <a:gd name="connsiteY3" fmla="*/ 0 h 3047"/>
                          <a:gd name="connsiteX4" fmla="*/ 1094 w 1951"/>
                          <a:gd name="connsiteY4" fmla="*/ 1524 h 3047"/>
                          <a:gd name="connsiteX5" fmla="*/ 141 w 1951"/>
                          <a:gd name="connsiteY5" fmla="*/ 3048 h 304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1951" h="3047">
                            <a:moveTo>
                              <a:pt x="141" y="3048"/>
                            </a:moveTo>
                            <a:cubicBezTo>
                              <a:pt x="-144" y="2381"/>
                              <a:pt x="46" y="1714"/>
                              <a:pt x="332" y="1143"/>
                            </a:cubicBezTo>
                            <a:cubicBezTo>
                              <a:pt x="522" y="857"/>
                              <a:pt x="713" y="571"/>
                              <a:pt x="999" y="381"/>
                            </a:cubicBezTo>
                            <a:cubicBezTo>
                              <a:pt x="1284" y="190"/>
                              <a:pt x="1570" y="0"/>
                              <a:pt x="1951" y="0"/>
                            </a:cubicBezTo>
                            <a:cubicBezTo>
                              <a:pt x="1570" y="571"/>
                              <a:pt x="1380" y="1048"/>
                              <a:pt x="1094" y="1524"/>
                            </a:cubicBezTo>
                            <a:cubicBezTo>
                              <a:pt x="808" y="2000"/>
                              <a:pt x="522" y="2477"/>
                              <a:pt x="141" y="3048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397" name="Freeform: Shape 396">
                        <a:extLst>
                          <a:ext uri="{FF2B5EF4-FFF2-40B4-BE49-F238E27FC236}">
                            <a16:creationId xmlns:a16="http://schemas.microsoft.com/office/drawing/2014/main" id="{FC9F4319-179E-416F-B692-A09526D75D0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2774" y="3139535"/>
                        <a:ext cx="2994" cy="4095"/>
                      </a:xfrm>
                      <a:custGeom>
                        <a:avLst/>
                        <a:gdLst>
                          <a:gd name="connsiteX0" fmla="*/ 732 w 2994"/>
                          <a:gd name="connsiteY0" fmla="*/ 4096 h 4095"/>
                          <a:gd name="connsiteX1" fmla="*/ 732 w 2994"/>
                          <a:gd name="connsiteY1" fmla="*/ 4096 h 4095"/>
                          <a:gd name="connsiteX2" fmla="*/ 161 w 2994"/>
                          <a:gd name="connsiteY2" fmla="*/ 3715 h 4095"/>
                          <a:gd name="connsiteX3" fmla="*/ 447 w 2994"/>
                          <a:gd name="connsiteY3" fmla="*/ 1429 h 4095"/>
                          <a:gd name="connsiteX4" fmla="*/ 1208 w 2994"/>
                          <a:gd name="connsiteY4" fmla="*/ 476 h 4095"/>
                          <a:gd name="connsiteX5" fmla="*/ 2447 w 2994"/>
                          <a:gd name="connsiteY5" fmla="*/ 0 h 4095"/>
                          <a:gd name="connsiteX6" fmla="*/ 2447 w 2994"/>
                          <a:gd name="connsiteY6" fmla="*/ 0 h 4095"/>
                          <a:gd name="connsiteX7" fmla="*/ 2923 w 2994"/>
                          <a:gd name="connsiteY7" fmla="*/ 286 h 4095"/>
                          <a:gd name="connsiteX8" fmla="*/ 2923 w 2994"/>
                          <a:gd name="connsiteY8" fmla="*/ 857 h 4095"/>
                          <a:gd name="connsiteX9" fmla="*/ 2447 w 2994"/>
                          <a:gd name="connsiteY9" fmla="*/ 1810 h 4095"/>
                          <a:gd name="connsiteX10" fmla="*/ 2161 w 2994"/>
                          <a:gd name="connsiteY10" fmla="*/ 2381 h 4095"/>
                          <a:gd name="connsiteX11" fmla="*/ 2066 w 2994"/>
                          <a:gd name="connsiteY11" fmla="*/ 2572 h 4095"/>
                          <a:gd name="connsiteX12" fmla="*/ 1113 w 2994"/>
                          <a:gd name="connsiteY12" fmla="*/ 4001 h 4095"/>
                          <a:gd name="connsiteX13" fmla="*/ 732 w 2994"/>
                          <a:gd name="connsiteY13" fmla="*/ 4096 h 409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</a:cxnLst>
                        <a:rect l="l" t="t" r="r" b="b"/>
                        <a:pathLst>
                          <a:path w="2994" h="4095">
                            <a:moveTo>
                              <a:pt x="732" y="4096"/>
                            </a:moveTo>
                            <a:cubicBezTo>
                              <a:pt x="732" y="4096"/>
                              <a:pt x="732" y="4096"/>
                              <a:pt x="732" y="4096"/>
                            </a:cubicBezTo>
                            <a:cubicBezTo>
                              <a:pt x="447" y="4096"/>
                              <a:pt x="256" y="3905"/>
                              <a:pt x="161" y="3715"/>
                            </a:cubicBezTo>
                            <a:cubicBezTo>
                              <a:pt x="-125" y="3048"/>
                              <a:pt x="-30" y="2191"/>
                              <a:pt x="447" y="1429"/>
                            </a:cubicBezTo>
                            <a:cubicBezTo>
                              <a:pt x="637" y="1143"/>
                              <a:pt x="827" y="762"/>
                              <a:pt x="1208" y="476"/>
                            </a:cubicBezTo>
                            <a:cubicBezTo>
                              <a:pt x="1589" y="191"/>
                              <a:pt x="2066" y="0"/>
                              <a:pt x="2447" y="0"/>
                            </a:cubicBezTo>
                            <a:cubicBezTo>
                              <a:pt x="2447" y="0"/>
                              <a:pt x="2447" y="0"/>
                              <a:pt x="2447" y="0"/>
                            </a:cubicBezTo>
                            <a:cubicBezTo>
                              <a:pt x="2637" y="0"/>
                              <a:pt x="2828" y="95"/>
                              <a:pt x="2923" y="286"/>
                            </a:cubicBezTo>
                            <a:cubicBezTo>
                              <a:pt x="3018" y="476"/>
                              <a:pt x="3018" y="667"/>
                              <a:pt x="2923" y="857"/>
                            </a:cubicBezTo>
                            <a:cubicBezTo>
                              <a:pt x="2732" y="1238"/>
                              <a:pt x="2542" y="1524"/>
                              <a:pt x="2447" y="1810"/>
                            </a:cubicBezTo>
                            <a:cubicBezTo>
                              <a:pt x="2351" y="2000"/>
                              <a:pt x="2256" y="2191"/>
                              <a:pt x="2161" y="2381"/>
                            </a:cubicBezTo>
                            <a:lnTo>
                              <a:pt x="2066" y="2572"/>
                            </a:lnTo>
                            <a:cubicBezTo>
                              <a:pt x="1780" y="3048"/>
                              <a:pt x="1494" y="3524"/>
                              <a:pt x="1113" y="4001"/>
                            </a:cubicBezTo>
                            <a:cubicBezTo>
                              <a:pt x="1113" y="4001"/>
                              <a:pt x="923" y="4096"/>
                              <a:pt x="732" y="4096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</p:grpSp>
              <p:grpSp>
                <p:nvGrpSpPr>
                  <p:cNvPr id="321" name="Graphic 1">
                    <a:extLst>
                      <a:ext uri="{FF2B5EF4-FFF2-40B4-BE49-F238E27FC236}">
                        <a16:creationId xmlns:a16="http://schemas.microsoft.com/office/drawing/2014/main" id="{90DF6AD6-74B8-4D1C-8B75-4378C90B2530}"/>
                      </a:ext>
                    </a:extLst>
                  </p:cNvPr>
                  <p:cNvGrpSpPr/>
                  <p:nvPr/>
                </p:nvGrpSpPr>
                <p:grpSpPr>
                  <a:xfrm>
                    <a:off x="5953124" y="3149726"/>
                    <a:ext cx="17907" cy="8382"/>
                    <a:chOff x="5953124" y="3149726"/>
                    <a:chExt cx="17907" cy="8382"/>
                  </a:xfrm>
                  <a:solidFill>
                    <a:srgbClr val="3F1900"/>
                  </a:solidFill>
                </p:grpSpPr>
                <p:grpSp>
                  <p:nvGrpSpPr>
                    <p:cNvPr id="371" name="Graphic 1">
                      <a:extLst>
                        <a:ext uri="{FF2B5EF4-FFF2-40B4-BE49-F238E27FC236}">
                          <a16:creationId xmlns:a16="http://schemas.microsoft.com/office/drawing/2014/main" id="{2B9AE4D1-ACCA-40D2-911B-5A1D58537E5B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53124" y="3151060"/>
                      <a:ext cx="17907" cy="5619"/>
                      <a:chOff x="5953124" y="3151060"/>
                      <a:chExt cx="17907" cy="5619"/>
                    </a:xfrm>
                    <a:solidFill>
                      <a:srgbClr val="3F1900"/>
                    </a:solidFill>
                  </p:grpSpPr>
                  <p:sp>
                    <p:nvSpPr>
                      <p:cNvPr id="390" name="Freeform: Shape 389">
                        <a:extLst>
                          <a:ext uri="{FF2B5EF4-FFF2-40B4-BE49-F238E27FC236}">
                            <a16:creationId xmlns:a16="http://schemas.microsoft.com/office/drawing/2014/main" id="{C7A9C7E1-7C5C-4E87-8F2B-F902E87195B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53696" y="3151632"/>
                        <a:ext cx="16859" cy="4609"/>
                      </a:xfrm>
                      <a:custGeom>
                        <a:avLst/>
                        <a:gdLst>
                          <a:gd name="connsiteX0" fmla="*/ 4572 w 16859"/>
                          <a:gd name="connsiteY0" fmla="*/ 2381 h 4609"/>
                          <a:gd name="connsiteX1" fmla="*/ 7239 w 16859"/>
                          <a:gd name="connsiteY1" fmla="*/ 952 h 4609"/>
                          <a:gd name="connsiteX2" fmla="*/ 10382 w 16859"/>
                          <a:gd name="connsiteY2" fmla="*/ 667 h 4609"/>
                          <a:gd name="connsiteX3" fmla="*/ 16573 w 16859"/>
                          <a:gd name="connsiteY3" fmla="*/ 1619 h 4609"/>
                          <a:gd name="connsiteX4" fmla="*/ 16859 w 16859"/>
                          <a:gd name="connsiteY4" fmla="*/ 2000 h 4609"/>
                          <a:gd name="connsiteX5" fmla="*/ 16764 w 16859"/>
                          <a:gd name="connsiteY5" fmla="*/ 2095 h 4609"/>
                          <a:gd name="connsiteX6" fmla="*/ 12859 w 16859"/>
                          <a:gd name="connsiteY6" fmla="*/ 4001 h 4609"/>
                          <a:gd name="connsiteX7" fmla="*/ 8572 w 16859"/>
                          <a:gd name="connsiteY7" fmla="*/ 4191 h 4609"/>
                          <a:gd name="connsiteX8" fmla="*/ 4477 w 16859"/>
                          <a:gd name="connsiteY8" fmla="*/ 3429 h 4609"/>
                          <a:gd name="connsiteX9" fmla="*/ 571 w 16859"/>
                          <a:gd name="connsiteY9" fmla="*/ 4572 h 4609"/>
                          <a:gd name="connsiteX10" fmla="*/ 571 w 16859"/>
                          <a:gd name="connsiteY10" fmla="*/ 4572 h 4609"/>
                          <a:gd name="connsiteX11" fmla="*/ 191 w 16859"/>
                          <a:gd name="connsiteY11" fmla="*/ 4382 h 4609"/>
                          <a:gd name="connsiteX12" fmla="*/ 191 w 16859"/>
                          <a:gd name="connsiteY12" fmla="*/ 4191 h 4609"/>
                          <a:gd name="connsiteX13" fmla="*/ 0 w 16859"/>
                          <a:gd name="connsiteY13" fmla="*/ 190 h 4609"/>
                          <a:gd name="connsiteX14" fmla="*/ 0 w 16859"/>
                          <a:gd name="connsiteY14" fmla="*/ 190 h 4609"/>
                          <a:gd name="connsiteX15" fmla="*/ 191 w 16859"/>
                          <a:gd name="connsiteY15" fmla="*/ 0 h 4609"/>
                          <a:gd name="connsiteX16" fmla="*/ 286 w 16859"/>
                          <a:gd name="connsiteY16" fmla="*/ 0 h 4609"/>
                          <a:gd name="connsiteX17" fmla="*/ 2857 w 16859"/>
                          <a:gd name="connsiteY17" fmla="*/ 667 h 4609"/>
                          <a:gd name="connsiteX18" fmla="*/ 4000 w 16859"/>
                          <a:gd name="connsiteY18" fmla="*/ 1333 h 4609"/>
                          <a:gd name="connsiteX19" fmla="*/ 4572 w 16859"/>
                          <a:gd name="connsiteY19" fmla="*/ 2381 h 4609"/>
                          <a:gd name="connsiteX20" fmla="*/ 4572 w 16859"/>
                          <a:gd name="connsiteY20" fmla="*/ 2381 h 4609"/>
                          <a:gd name="connsiteX21" fmla="*/ 3905 w 16859"/>
                          <a:gd name="connsiteY21" fmla="*/ 1429 h 4609"/>
                          <a:gd name="connsiteX22" fmla="*/ 2667 w 16859"/>
                          <a:gd name="connsiteY22" fmla="*/ 857 h 4609"/>
                          <a:gd name="connsiteX23" fmla="*/ 95 w 16859"/>
                          <a:gd name="connsiteY23" fmla="*/ 381 h 4609"/>
                          <a:gd name="connsiteX24" fmla="*/ 381 w 16859"/>
                          <a:gd name="connsiteY24" fmla="*/ 95 h 4609"/>
                          <a:gd name="connsiteX25" fmla="*/ 762 w 16859"/>
                          <a:gd name="connsiteY25" fmla="*/ 4286 h 4609"/>
                          <a:gd name="connsiteX26" fmla="*/ 381 w 16859"/>
                          <a:gd name="connsiteY26" fmla="*/ 3905 h 4609"/>
                          <a:gd name="connsiteX27" fmla="*/ 4477 w 16859"/>
                          <a:gd name="connsiteY27" fmla="*/ 2572 h 4609"/>
                          <a:gd name="connsiteX28" fmla="*/ 8668 w 16859"/>
                          <a:gd name="connsiteY28" fmla="*/ 3238 h 4609"/>
                          <a:gd name="connsiteX29" fmla="*/ 12859 w 16859"/>
                          <a:gd name="connsiteY29" fmla="*/ 3143 h 4609"/>
                          <a:gd name="connsiteX30" fmla="*/ 16288 w 16859"/>
                          <a:gd name="connsiteY30" fmla="*/ 1619 h 4609"/>
                          <a:gd name="connsiteX31" fmla="*/ 16478 w 16859"/>
                          <a:gd name="connsiteY31" fmla="*/ 2095 h 4609"/>
                          <a:gd name="connsiteX32" fmla="*/ 10477 w 16859"/>
                          <a:gd name="connsiteY32" fmla="*/ 952 h 4609"/>
                          <a:gd name="connsiteX33" fmla="*/ 7334 w 16859"/>
                          <a:gd name="connsiteY33" fmla="*/ 1143 h 4609"/>
                          <a:gd name="connsiteX34" fmla="*/ 4572 w 16859"/>
                          <a:gd name="connsiteY34" fmla="*/ 2381 h 460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</a:cxnLst>
                        <a:rect l="l" t="t" r="r" b="b"/>
                        <a:pathLst>
                          <a:path w="16859" h="4609">
                            <a:moveTo>
                              <a:pt x="4572" y="2381"/>
                            </a:moveTo>
                            <a:cubicBezTo>
                              <a:pt x="5239" y="1619"/>
                              <a:pt x="6286" y="1143"/>
                              <a:pt x="7239" y="952"/>
                            </a:cubicBezTo>
                            <a:cubicBezTo>
                              <a:pt x="8287" y="667"/>
                              <a:pt x="9334" y="667"/>
                              <a:pt x="10382" y="667"/>
                            </a:cubicBezTo>
                            <a:cubicBezTo>
                              <a:pt x="12478" y="762"/>
                              <a:pt x="14573" y="1048"/>
                              <a:pt x="16573" y="1619"/>
                            </a:cubicBezTo>
                            <a:cubicBezTo>
                              <a:pt x="16764" y="1714"/>
                              <a:pt x="16859" y="1905"/>
                              <a:pt x="16859" y="2000"/>
                            </a:cubicBezTo>
                            <a:cubicBezTo>
                              <a:pt x="16859" y="2000"/>
                              <a:pt x="16859" y="2095"/>
                              <a:pt x="16764" y="2095"/>
                            </a:cubicBezTo>
                            <a:cubicBezTo>
                              <a:pt x="15811" y="3429"/>
                              <a:pt x="14192" y="3810"/>
                              <a:pt x="12859" y="4001"/>
                            </a:cubicBezTo>
                            <a:cubicBezTo>
                              <a:pt x="11430" y="4191"/>
                              <a:pt x="10001" y="4191"/>
                              <a:pt x="8572" y="4191"/>
                            </a:cubicBezTo>
                            <a:cubicBezTo>
                              <a:pt x="7048" y="4191"/>
                              <a:pt x="5715" y="3238"/>
                              <a:pt x="4477" y="3429"/>
                            </a:cubicBezTo>
                            <a:cubicBezTo>
                              <a:pt x="3143" y="3620"/>
                              <a:pt x="1810" y="4096"/>
                              <a:pt x="571" y="4572"/>
                            </a:cubicBezTo>
                            <a:lnTo>
                              <a:pt x="571" y="4572"/>
                            </a:lnTo>
                            <a:cubicBezTo>
                              <a:pt x="381" y="4667"/>
                              <a:pt x="191" y="4572"/>
                              <a:pt x="191" y="4382"/>
                            </a:cubicBezTo>
                            <a:cubicBezTo>
                              <a:pt x="191" y="4286"/>
                              <a:pt x="191" y="4286"/>
                              <a:pt x="191" y="4191"/>
                            </a:cubicBezTo>
                            <a:cubicBezTo>
                              <a:pt x="571" y="2953"/>
                              <a:pt x="286" y="1524"/>
                              <a:pt x="0" y="190"/>
                            </a:cubicBezTo>
                            <a:lnTo>
                              <a:pt x="0" y="190"/>
                            </a:lnTo>
                            <a:cubicBezTo>
                              <a:pt x="0" y="95"/>
                              <a:pt x="95" y="0"/>
                              <a:pt x="191" y="0"/>
                            </a:cubicBezTo>
                            <a:cubicBezTo>
                              <a:pt x="191" y="0"/>
                              <a:pt x="286" y="0"/>
                              <a:pt x="286" y="0"/>
                            </a:cubicBezTo>
                            <a:cubicBezTo>
                              <a:pt x="1143" y="190"/>
                              <a:pt x="2000" y="381"/>
                              <a:pt x="2857" y="667"/>
                            </a:cubicBezTo>
                            <a:cubicBezTo>
                              <a:pt x="3239" y="857"/>
                              <a:pt x="3715" y="1048"/>
                              <a:pt x="4000" y="1333"/>
                            </a:cubicBezTo>
                            <a:cubicBezTo>
                              <a:pt x="4286" y="1524"/>
                              <a:pt x="4572" y="1905"/>
                              <a:pt x="4572" y="2381"/>
                            </a:cubicBezTo>
                            <a:close/>
                            <a:moveTo>
                              <a:pt x="4572" y="2381"/>
                            </a:moveTo>
                            <a:cubicBezTo>
                              <a:pt x="4572" y="1905"/>
                              <a:pt x="4191" y="1619"/>
                              <a:pt x="3905" y="1429"/>
                            </a:cubicBezTo>
                            <a:cubicBezTo>
                              <a:pt x="3524" y="1143"/>
                              <a:pt x="3143" y="952"/>
                              <a:pt x="2667" y="857"/>
                            </a:cubicBezTo>
                            <a:cubicBezTo>
                              <a:pt x="1810" y="571"/>
                              <a:pt x="952" y="476"/>
                              <a:pt x="95" y="381"/>
                            </a:cubicBezTo>
                            <a:lnTo>
                              <a:pt x="381" y="95"/>
                            </a:lnTo>
                            <a:cubicBezTo>
                              <a:pt x="667" y="1429"/>
                              <a:pt x="1048" y="2857"/>
                              <a:pt x="762" y="4286"/>
                            </a:cubicBezTo>
                            <a:lnTo>
                              <a:pt x="381" y="3905"/>
                            </a:lnTo>
                            <a:cubicBezTo>
                              <a:pt x="1715" y="3334"/>
                              <a:pt x="2953" y="2857"/>
                              <a:pt x="4477" y="2572"/>
                            </a:cubicBezTo>
                            <a:cubicBezTo>
                              <a:pt x="6096" y="2381"/>
                              <a:pt x="7334" y="3334"/>
                              <a:pt x="8668" y="3238"/>
                            </a:cubicBezTo>
                            <a:cubicBezTo>
                              <a:pt x="10096" y="3238"/>
                              <a:pt x="11430" y="3334"/>
                              <a:pt x="12859" y="3143"/>
                            </a:cubicBezTo>
                            <a:cubicBezTo>
                              <a:pt x="14192" y="2953"/>
                              <a:pt x="15621" y="2572"/>
                              <a:pt x="16288" y="1619"/>
                            </a:cubicBezTo>
                            <a:lnTo>
                              <a:pt x="16478" y="2095"/>
                            </a:lnTo>
                            <a:cubicBezTo>
                              <a:pt x="14573" y="1524"/>
                              <a:pt x="12478" y="1143"/>
                              <a:pt x="10477" y="952"/>
                            </a:cubicBezTo>
                            <a:cubicBezTo>
                              <a:pt x="9334" y="1048"/>
                              <a:pt x="8287" y="1048"/>
                              <a:pt x="7334" y="1143"/>
                            </a:cubicBezTo>
                            <a:cubicBezTo>
                              <a:pt x="6286" y="1333"/>
                              <a:pt x="5334" y="1714"/>
                              <a:pt x="4572" y="2381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391" name="Freeform: Shape 390">
                        <a:extLst>
                          <a:ext uri="{FF2B5EF4-FFF2-40B4-BE49-F238E27FC236}">
                            <a16:creationId xmlns:a16="http://schemas.microsoft.com/office/drawing/2014/main" id="{3AB75D38-79D3-46C5-97C4-82F235A8FF8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53124" y="3151060"/>
                        <a:ext cx="17907" cy="5619"/>
                      </a:xfrm>
                      <a:custGeom>
                        <a:avLst/>
                        <a:gdLst>
                          <a:gd name="connsiteX0" fmla="*/ 1048 w 17907"/>
                          <a:gd name="connsiteY0" fmla="*/ 5620 h 5619"/>
                          <a:gd name="connsiteX1" fmla="*/ 191 w 17907"/>
                          <a:gd name="connsiteY1" fmla="*/ 5048 h 5619"/>
                          <a:gd name="connsiteX2" fmla="*/ 191 w 17907"/>
                          <a:gd name="connsiteY2" fmla="*/ 4572 h 5619"/>
                          <a:gd name="connsiteX3" fmla="*/ 95 w 17907"/>
                          <a:gd name="connsiteY3" fmla="*/ 1048 h 5619"/>
                          <a:gd name="connsiteX4" fmla="*/ 0 w 17907"/>
                          <a:gd name="connsiteY4" fmla="*/ 857 h 5619"/>
                          <a:gd name="connsiteX5" fmla="*/ 95 w 17907"/>
                          <a:gd name="connsiteY5" fmla="*/ 286 h 5619"/>
                          <a:gd name="connsiteX6" fmla="*/ 572 w 17907"/>
                          <a:gd name="connsiteY6" fmla="*/ 0 h 5619"/>
                          <a:gd name="connsiteX7" fmla="*/ 857 w 17907"/>
                          <a:gd name="connsiteY7" fmla="*/ 0 h 5619"/>
                          <a:gd name="connsiteX8" fmla="*/ 3524 w 17907"/>
                          <a:gd name="connsiteY8" fmla="*/ 762 h 5619"/>
                          <a:gd name="connsiteX9" fmla="*/ 4858 w 17907"/>
                          <a:gd name="connsiteY9" fmla="*/ 1524 h 5619"/>
                          <a:gd name="connsiteX10" fmla="*/ 5334 w 17907"/>
                          <a:gd name="connsiteY10" fmla="*/ 2095 h 5619"/>
                          <a:gd name="connsiteX11" fmla="*/ 7620 w 17907"/>
                          <a:gd name="connsiteY11" fmla="*/ 1048 h 5619"/>
                          <a:gd name="connsiteX12" fmla="*/ 10858 w 17907"/>
                          <a:gd name="connsiteY12" fmla="*/ 762 h 5619"/>
                          <a:gd name="connsiteX13" fmla="*/ 17240 w 17907"/>
                          <a:gd name="connsiteY13" fmla="*/ 1714 h 5619"/>
                          <a:gd name="connsiteX14" fmla="*/ 17812 w 17907"/>
                          <a:gd name="connsiteY14" fmla="*/ 2095 h 5619"/>
                          <a:gd name="connsiteX15" fmla="*/ 17907 w 17907"/>
                          <a:gd name="connsiteY15" fmla="*/ 2762 h 5619"/>
                          <a:gd name="connsiteX16" fmla="*/ 17812 w 17907"/>
                          <a:gd name="connsiteY16" fmla="*/ 2953 h 5619"/>
                          <a:gd name="connsiteX17" fmla="*/ 13525 w 17907"/>
                          <a:gd name="connsiteY17" fmla="*/ 5143 h 5619"/>
                          <a:gd name="connsiteX18" fmla="*/ 9144 w 17907"/>
                          <a:gd name="connsiteY18" fmla="*/ 5334 h 5619"/>
                          <a:gd name="connsiteX19" fmla="*/ 6953 w 17907"/>
                          <a:gd name="connsiteY19" fmla="*/ 4858 h 5619"/>
                          <a:gd name="connsiteX20" fmla="*/ 5239 w 17907"/>
                          <a:gd name="connsiteY20" fmla="*/ 4572 h 5619"/>
                          <a:gd name="connsiteX21" fmla="*/ 2096 w 17907"/>
                          <a:gd name="connsiteY21" fmla="*/ 5524 h 5619"/>
                          <a:gd name="connsiteX22" fmla="*/ 1333 w 17907"/>
                          <a:gd name="connsiteY22" fmla="*/ 5524 h 5619"/>
                          <a:gd name="connsiteX23" fmla="*/ 1048 w 17907"/>
                          <a:gd name="connsiteY23" fmla="*/ 5620 h 5619"/>
                          <a:gd name="connsiteX24" fmla="*/ 1715 w 17907"/>
                          <a:gd name="connsiteY24" fmla="*/ 1619 h 5619"/>
                          <a:gd name="connsiteX25" fmla="*/ 2000 w 17907"/>
                          <a:gd name="connsiteY25" fmla="*/ 3524 h 5619"/>
                          <a:gd name="connsiteX26" fmla="*/ 4477 w 17907"/>
                          <a:gd name="connsiteY26" fmla="*/ 2762 h 5619"/>
                          <a:gd name="connsiteX27" fmla="*/ 4096 w 17907"/>
                          <a:gd name="connsiteY27" fmla="*/ 2381 h 5619"/>
                          <a:gd name="connsiteX28" fmla="*/ 3048 w 17907"/>
                          <a:gd name="connsiteY28" fmla="*/ 1905 h 5619"/>
                          <a:gd name="connsiteX29" fmla="*/ 1715 w 17907"/>
                          <a:gd name="connsiteY29" fmla="*/ 1619 h 5619"/>
                          <a:gd name="connsiteX30" fmla="*/ 9144 w 17907"/>
                          <a:gd name="connsiteY30" fmla="*/ 3334 h 5619"/>
                          <a:gd name="connsiteX31" fmla="*/ 9620 w 17907"/>
                          <a:gd name="connsiteY31" fmla="*/ 3334 h 5619"/>
                          <a:gd name="connsiteX32" fmla="*/ 13240 w 17907"/>
                          <a:gd name="connsiteY32" fmla="*/ 3238 h 5619"/>
                          <a:gd name="connsiteX33" fmla="*/ 15050 w 17907"/>
                          <a:gd name="connsiteY33" fmla="*/ 2762 h 5619"/>
                          <a:gd name="connsiteX34" fmla="*/ 10858 w 17907"/>
                          <a:gd name="connsiteY34" fmla="*/ 2095 h 5619"/>
                          <a:gd name="connsiteX35" fmla="*/ 7906 w 17907"/>
                          <a:gd name="connsiteY35" fmla="*/ 2191 h 5619"/>
                          <a:gd name="connsiteX36" fmla="*/ 6286 w 17907"/>
                          <a:gd name="connsiteY36" fmla="*/ 2667 h 5619"/>
                          <a:gd name="connsiteX37" fmla="*/ 7525 w 17907"/>
                          <a:gd name="connsiteY37" fmla="*/ 2953 h 5619"/>
                          <a:gd name="connsiteX38" fmla="*/ 9144 w 17907"/>
                          <a:gd name="connsiteY38" fmla="*/ 3334 h 561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</a:cxnLst>
                        <a:rect l="l" t="t" r="r" b="b"/>
                        <a:pathLst>
                          <a:path w="17907" h="5619">
                            <a:moveTo>
                              <a:pt x="1048" y="5620"/>
                            </a:moveTo>
                            <a:cubicBezTo>
                              <a:pt x="667" y="5620"/>
                              <a:pt x="381" y="5429"/>
                              <a:pt x="191" y="5048"/>
                            </a:cubicBezTo>
                            <a:cubicBezTo>
                              <a:pt x="95" y="4858"/>
                              <a:pt x="95" y="4763"/>
                              <a:pt x="191" y="4572"/>
                            </a:cubicBezTo>
                            <a:cubicBezTo>
                              <a:pt x="476" y="3524"/>
                              <a:pt x="286" y="2286"/>
                              <a:pt x="95" y="1048"/>
                            </a:cubicBezTo>
                            <a:lnTo>
                              <a:pt x="0" y="857"/>
                            </a:lnTo>
                            <a:cubicBezTo>
                              <a:pt x="0" y="667"/>
                              <a:pt x="0" y="476"/>
                              <a:pt x="95" y="286"/>
                            </a:cubicBezTo>
                            <a:cubicBezTo>
                              <a:pt x="191" y="95"/>
                              <a:pt x="381" y="0"/>
                              <a:pt x="572" y="0"/>
                            </a:cubicBezTo>
                            <a:cubicBezTo>
                              <a:pt x="667" y="0"/>
                              <a:pt x="762" y="0"/>
                              <a:pt x="857" y="0"/>
                            </a:cubicBezTo>
                            <a:cubicBezTo>
                              <a:pt x="1905" y="190"/>
                              <a:pt x="2762" y="476"/>
                              <a:pt x="3524" y="762"/>
                            </a:cubicBezTo>
                            <a:cubicBezTo>
                              <a:pt x="4096" y="952"/>
                              <a:pt x="4477" y="1238"/>
                              <a:pt x="4858" y="1524"/>
                            </a:cubicBezTo>
                            <a:cubicBezTo>
                              <a:pt x="5048" y="1714"/>
                              <a:pt x="5239" y="1905"/>
                              <a:pt x="5334" y="2095"/>
                            </a:cubicBezTo>
                            <a:cubicBezTo>
                              <a:pt x="5905" y="1619"/>
                              <a:pt x="6668" y="1333"/>
                              <a:pt x="7620" y="1048"/>
                            </a:cubicBezTo>
                            <a:cubicBezTo>
                              <a:pt x="8668" y="762"/>
                              <a:pt x="9620" y="762"/>
                              <a:pt x="10858" y="762"/>
                            </a:cubicBezTo>
                            <a:cubicBezTo>
                              <a:pt x="13049" y="857"/>
                              <a:pt x="15240" y="1143"/>
                              <a:pt x="17240" y="1714"/>
                            </a:cubicBezTo>
                            <a:cubicBezTo>
                              <a:pt x="17431" y="1810"/>
                              <a:pt x="17621" y="1905"/>
                              <a:pt x="17812" y="2095"/>
                            </a:cubicBezTo>
                            <a:cubicBezTo>
                              <a:pt x="17907" y="2286"/>
                              <a:pt x="17907" y="2572"/>
                              <a:pt x="17907" y="2762"/>
                            </a:cubicBezTo>
                            <a:cubicBezTo>
                              <a:pt x="17907" y="2857"/>
                              <a:pt x="17812" y="2953"/>
                              <a:pt x="17812" y="2953"/>
                            </a:cubicBezTo>
                            <a:cubicBezTo>
                              <a:pt x="16764" y="4382"/>
                              <a:pt x="15050" y="4858"/>
                              <a:pt x="13525" y="5143"/>
                            </a:cubicBezTo>
                            <a:cubicBezTo>
                              <a:pt x="11906" y="5429"/>
                              <a:pt x="10287" y="5334"/>
                              <a:pt x="9144" y="5334"/>
                            </a:cubicBezTo>
                            <a:cubicBezTo>
                              <a:pt x="8287" y="5334"/>
                              <a:pt x="7620" y="5048"/>
                              <a:pt x="6953" y="4858"/>
                            </a:cubicBezTo>
                            <a:cubicBezTo>
                              <a:pt x="6286" y="4667"/>
                              <a:pt x="5715" y="4477"/>
                              <a:pt x="5239" y="4572"/>
                            </a:cubicBezTo>
                            <a:cubicBezTo>
                              <a:pt x="4191" y="4763"/>
                              <a:pt x="3143" y="5143"/>
                              <a:pt x="2096" y="5524"/>
                            </a:cubicBezTo>
                            <a:lnTo>
                              <a:pt x="1333" y="5524"/>
                            </a:lnTo>
                            <a:cubicBezTo>
                              <a:pt x="1238" y="5620"/>
                              <a:pt x="1143" y="5620"/>
                              <a:pt x="1048" y="5620"/>
                            </a:cubicBezTo>
                            <a:close/>
                            <a:moveTo>
                              <a:pt x="1715" y="1619"/>
                            </a:moveTo>
                            <a:cubicBezTo>
                              <a:pt x="1810" y="2191"/>
                              <a:pt x="2000" y="2857"/>
                              <a:pt x="2000" y="3524"/>
                            </a:cubicBezTo>
                            <a:cubicBezTo>
                              <a:pt x="2762" y="3238"/>
                              <a:pt x="3620" y="2953"/>
                              <a:pt x="4477" y="2762"/>
                            </a:cubicBezTo>
                            <a:cubicBezTo>
                              <a:pt x="4381" y="2572"/>
                              <a:pt x="4191" y="2476"/>
                              <a:pt x="4096" y="2381"/>
                            </a:cubicBezTo>
                            <a:cubicBezTo>
                              <a:pt x="3810" y="2191"/>
                              <a:pt x="3524" y="2095"/>
                              <a:pt x="3048" y="1905"/>
                            </a:cubicBezTo>
                            <a:cubicBezTo>
                              <a:pt x="2667" y="1810"/>
                              <a:pt x="2191" y="1619"/>
                              <a:pt x="1715" y="1619"/>
                            </a:cubicBezTo>
                            <a:close/>
                            <a:moveTo>
                              <a:pt x="9144" y="3334"/>
                            </a:moveTo>
                            <a:lnTo>
                              <a:pt x="9620" y="3334"/>
                            </a:lnTo>
                            <a:cubicBezTo>
                              <a:pt x="10858" y="3334"/>
                              <a:pt x="12097" y="3334"/>
                              <a:pt x="13240" y="3238"/>
                            </a:cubicBezTo>
                            <a:cubicBezTo>
                              <a:pt x="14002" y="3143"/>
                              <a:pt x="14573" y="2953"/>
                              <a:pt x="15050" y="2762"/>
                            </a:cubicBezTo>
                            <a:cubicBezTo>
                              <a:pt x="13525" y="2381"/>
                              <a:pt x="12192" y="2191"/>
                              <a:pt x="10858" y="2095"/>
                            </a:cubicBezTo>
                            <a:cubicBezTo>
                              <a:pt x="10097" y="2095"/>
                              <a:pt x="8953" y="2000"/>
                              <a:pt x="7906" y="2191"/>
                            </a:cubicBezTo>
                            <a:cubicBezTo>
                              <a:pt x="7334" y="2286"/>
                              <a:pt x="6763" y="2476"/>
                              <a:pt x="6286" y="2667"/>
                            </a:cubicBezTo>
                            <a:cubicBezTo>
                              <a:pt x="6763" y="2762"/>
                              <a:pt x="7144" y="2857"/>
                              <a:pt x="7525" y="2953"/>
                            </a:cubicBezTo>
                            <a:cubicBezTo>
                              <a:pt x="8192" y="3238"/>
                              <a:pt x="8668" y="3334"/>
                              <a:pt x="9144" y="3334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372" name="Graphic 1">
                      <a:extLst>
                        <a:ext uri="{FF2B5EF4-FFF2-40B4-BE49-F238E27FC236}">
                          <a16:creationId xmlns:a16="http://schemas.microsoft.com/office/drawing/2014/main" id="{D4331761-E500-4846-9ED9-34E322C9627E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59397" y="3149726"/>
                      <a:ext cx="9538" cy="5238"/>
                      <a:chOff x="5959397" y="3149726"/>
                      <a:chExt cx="9538" cy="5238"/>
                    </a:xfrm>
                    <a:solidFill>
                      <a:srgbClr val="3F1900"/>
                    </a:solidFill>
                  </p:grpSpPr>
                  <p:sp>
                    <p:nvSpPr>
                      <p:cNvPr id="388" name="Freeform: Shape 387">
                        <a:extLst>
                          <a:ext uri="{FF2B5EF4-FFF2-40B4-BE49-F238E27FC236}">
                            <a16:creationId xmlns:a16="http://schemas.microsoft.com/office/drawing/2014/main" id="{E0CB5C78-E3E6-47B5-A035-140DE654BD2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0006" y="3149917"/>
                        <a:ext cx="8358" cy="4476"/>
                      </a:xfrm>
                      <a:custGeom>
                        <a:avLst/>
                        <a:gdLst>
                          <a:gd name="connsiteX0" fmla="*/ 3405 w 8358"/>
                          <a:gd name="connsiteY0" fmla="*/ 4477 h 4476"/>
                          <a:gd name="connsiteX1" fmla="*/ 71 w 8358"/>
                          <a:gd name="connsiteY1" fmla="*/ 857 h 4476"/>
                          <a:gd name="connsiteX2" fmla="*/ 71 w 8358"/>
                          <a:gd name="connsiteY2" fmla="*/ 476 h 4476"/>
                          <a:gd name="connsiteX3" fmla="*/ 357 w 8358"/>
                          <a:gd name="connsiteY3" fmla="*/ 476 h 4476"/>
                          <a:gd name="connsiteX4" fmla="*/ 357 w 8358"/>
                          <a:gd name="connsiteY4" fmla="*/ 476 h 4476"/>
                          <a:gd name="connsiteX5" fmla="*/ 2929 w 8358"/>
                          <a:gd name="connsiteY5" fmla="*/ 1143 h 4476"/>
                          <a:gd name="connsiteX6" fmla="*/ 2929 w 8358"/>
                          <a:gd name="connsiteY6" fmla="*/ 1143 h 4476"/>
                          <a:gd name="connsiteX7" fmla="*/ 2453 w 8358"/>
                          <a:gd name="connsiteY7" fmla="*/ 1524 h 4476"/>
                          <a:gd name="connsiteX8" fmla="*/ 2548 w 8358"/>
                          <a:gd name="connsiteY8" fmla="*/ 857 h 4476"/>
                          <a:gd name="connsiteX9" fmla="*/ 2643 w 8358"/>
                          <a:gd name="connsiteY9" fmla="*/ 381 h 4476"/>
                          <a:gd name="connsiteX10" fmla="*/ 2643 w 8358"/>
                          <a:gd name="connsiteY10" fmla="*/ 286 h 4476"/>
                          <a:gd name="connsiteX11" fmla="*/ 2929 w 8358"/>
                          <a:gd name="connsiteY11" fmla="*/ 0 h 4476"/>
                          <a:gd name="connsiteX12" fmla="*/ 3119 w 8358"/>
                          <a:gd name="connsiteY12" fmla="*/ 0 h 4476"/>
                          <a:gd name="connsiteX13" fmla="*/ 3881 w 8358"/>
                          <a:gd name="connsiteY13" fmla="*/ 667 h 4476"/>
                          <a:gd name="connsiteX14" fmla="*/ 4072 w 8358"/>
                          <a:gd name="connsiteY14" fmla="*/ 857 h 4476"/>
                          <a:gd name="connsiteX15" fmla="*/ 4453 w 8358"/>
                          <a:gd name="connsiteY15" fmla="*/ 1238 h 4476"/>
                          <a:gd name="connsiteX16" fmla="*/ 4834 w 8358"/>
                          <a:gd name="connsiteY16" fmla="*/ 1619 h 4476"/>
                          <a:gd name="connsiteX17" fmla="*/ 5596 w 8358"/>
                          <a:gd name="connsiteY17" fmla="*/ 1429 h 4476"/>
                          <a:gd name="connsiteX18" fmla="*/ 5786 w 8358"/>
                          <a:gd name="connsiteY18" fmla="*/ 1429 h 4476"/>
                          <a:gd name="connsiteX19" fmla="*/ 5882 w 8358"/>
                          <a:gd name="connsiteY19" fmla="*/ 1524 h 4476"/>
                          <a:gd name="connsiteX20" fmla="*/ 6072 w 8358"/>
                          <a:gd name="connsiteY20" fmla="*/ 1619 h 4476"/>
                          <a:gd name="connsiteX21" fmla="*/ 6358 w 8358"/>
                          <a:gd name="connsiteY21" fmla="*/ 1905 h 4476"/>
                          <a:gd name="connsiteX22" fmla="*/ 6929 w 8358"/>
                          <a:gd name="connsiteY22" fmla="*/ 2477 h 4476"/>
                          <a:gd name="connsiteX23" fmla="*/ 8358 w 8358"/>
                          <a:gd name="connsiteY23" fmla="*/ 3334 h 4476"/>
                          <a:gd name="connsiteX24" fmla="*/ 6834 w 8358"/>
                          <a:gd name="connsiteY24" fmla="*/ 2762 h 4476"/>
                          <a:gd name="connsiteX25" fmla="*/ 6167 w 8358"/>
                          <a:gd name="connsiteY25" fmla="*/ 2286 h 4476"/>
                          <a:gd name="connsiteX26" fmla="*/ 5882 w 8358"/>
                          <a:gd name="connsiteY26" fmla="*/ 2096 h 4476"/>
                          <a:gd name="connsiteX27" fmla="*/ 5691 w 8358"/>
                          <a:gd name="connsiteY27" fmla="*/ 1905 h 4476"/>
                          <a:gd name="connsiteX28" fmla="*/ 5596 w 8358"/>
                          <a:gd name="connsiteY28" fmla="*/ 1905 h 4476"/>
                          <a:gd name="connsiteX29" fmla="*/ 5596 w 8358"/>
                          <a:gd name="connsiteY29" fmla="*/ 1905 h 4476"/>
                          <a:gd name="connsiteX30" fmla="*/ 4834 w 8358"/>
                          <a:gd name="connsiteY30" fmla="*/ 2191 h 4476"/>
                          <a:gd name="connsiteX31" fmla="*/ 4453 w 8358"/>
                          <a:gd name="connsiteY31" fmla="*/ 2096 h 4476"/>
                          <a:gd name="connsiteX32" fmla="*/ 4262 w 8358"/>
                          <a:gd name="connsiteY32" fmla="*/ 1905 h 4476"/>
                          <a:gd name="connsiteX33" fmla="*/ 3977 w 8358"/>
                          <a:gd name="connsiteY33" fmla="*/ 1619 h 4476"/>
                          <a:gd name="connsiteX34" fmla="*/ 3786 w 8358"/>
                          <a:gd name="connsiteY34" fmla="*/ 1429 h 4476"/>
                          <a:gd name="connsiteX35" fmla="*/ 3405 w 8358"/>
                          <a:gd name="connsiteY35" fmla="*/ 1143 h 4476"/>
                          <a:gd name="connsiteX36" fmla="*/ 2929 w 8358"/>
                          <a:gd name="connsiteY36" fmla="*/ 762 h 4476"/>
                          <a:gd name="connsiteX37" fmla="*/ 3405 w 8358"/>
                          <a:gd name="connsiteY37" fmla="*/ 381 h 4476"/>
                          <a:gd name="connsiteX38" fmla="*/ 3405 w 8358"/>
                          <a:gd name="connsiteY38" fmla="*/ 1048 h 4476"/>
                          <a:gd name="connsiteX39" fmla="*/ 3405 w 8358"/>
                          <a:gd name="connsiteY39" fmla="*/ 1524 h 4476"/>
                          <a:gd name="connsiteX40" fmla="*/ 3119 w 8358"/>
                          <a:gd name="connsiteY40" fmla="*/ 1905 h 4476"/>
                          <a:gd name="connsiteX41" fmla="*/ 3024 w 8358"/>
                          <a:gd name="connsiteY41" fmla="*/ 1905 h 4476"/>
                          <a:gd name="connsiteX42" fmla="*/ 3024 w 8358"/>
                          <a:gd name="connsiteY42" fmla="*/ 1905 h 4476"/>
                          <a:gd name="connsiteX43" fmla="*/ 3024 w 8358"/>
                          <a:gd name="connsiteY43" fmla="*/ 1905 h 4476"/>
                          <a:gd name="connsiteX44" fmla="*/ 262 w 8358"/>
                          <a:gd name="connsiteY44" fmla="*/ 857 h 4476"/>
                          <a:gd name="connsiteX45" fmla="*/ 548 w 8358"/>
                          <a:gd name="connsiteY45" fmla="*/ 476 h 4476"/>
                          <a:gd name="connsiteX46" fmla="*/ 3405 w 8358"/>
                          <a:gd name="connsiteY46" fmla="*/ 4477 h 447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</a:cxnLst>
                        <a:rect l="l" t="t" r="r" b="b"/>
                        <a:pathLst>
                          <a:path w="8358" h="4476">
                            <a:moveTo>
                              <a:pt x="3405" y="4477"/>
                            </a:moveTo>
                            <a:cubicBezTo>
                              <a:pt x="2357" y="3143"/>
                              <a:pt x="1214" y="2096"/>
                              <a:pt x="71" y="857"/>
                            </a:cubicBezTo>
                            <a:cubicBezTo>
                              <a:pt x="-24" y="762"/>
                              <a:pt x="-24" y="572"/>
                              <a:pt x="71" y="476"/>
                            </a:cubicBezTo>
                            <a:cubicBezTo>
                              <a:pt x="167" y="381"/>
                              <a:pt x="262" y="381"/>
                              <a:pt x="357" y="476"/>
                            </a:cubicBezTo>
                            <a:lnTo>
                              <a:pt x="357" y="476"/>
                            </a:lnTo>
                            <a:cubicBezTo>
                              <a:pt x="1214" y="857"/>
                              <a:pt x="2072" y="1238"/>
                              <a:pt x="2929" y="1143"/>
                            </a:cubicBezTo>
                            <a:lnTo>
                              <a:pt x="2929" y="1143"/>
                            </a:lnTo>
                            <a:lnTo>
                              <a:pt x="2453" y="1524"/>
                            </a:lnTo>
                            <a:cubicBezTo>
                              <a:pt x="2453" y="1238"/>
                              <a:pt x="2548" y="1048"/>
                              <a:pt x="2548" y="857"/>
                            </a:cubicBezTo>
                            <a:cubicBezTo>
                              <a:pt x="2548" y="667"/>
                              <a:pt x="2643" y="572"/>
                              <a:pt x="2643" y="381"/>
                            </a:cubicBezTo>
                            <a:lnTo>
                              <a:pt x="2643" y="286"/>
                            </a:lnTo>
                            <a:cubicBezTo>
                              <a:pt x="2643" y="95"/>
                              <a:pt x="2738" y="0"/>
                              <a:pt x="2929" y="0"/>
                            </a:cubicBezTo>
                            <a:cubicBezTo>
                              <a:pt x="3024" y="0"/>
                              <a:pt x="3024" y="0"/>
                              <a:pt x="3119" y="0"/>
                            </a:cubicBezTo>
                            <a:cubicBezTo>
                              <a:pt x="3596" y="190"/>
                              <a:pt x="3691" y="476"/>
                              <a:pt x="3881" y="667"/>
                            </a:cubicBezTo>
                            <a:cubicBezTo>
                              <a:pt x="3977" y="762"/>
                              <a:pt x="4072" y="857"/>
                              <a:pt x="4072" y="857"/>
                            </a:cubicBezTo>
                            <a:cubicBezTo>
                              <a:pt x="4358" y="953"/>
                              <a:pt x="4358" y="1143"/>
                              <a:pt x="4453" y="1238"/>
                            </a:cubicBezTo>
                            <a:cubicBezTo>
                              <a:pt x="4643" y="1429"/>
                              <a:pt x="4834" y="1715"/>
                              <a:pt x="4834" y="1619"/>
                            </a:cubicBezTo>
                            <a:cubicBezTo>
                              <a:pt x="5024" y="1619"/>
                              <a:pt x="5215" y="1524"/>
                              <a:pt x="5596" y="1429"/>
                            </a:cubicBezTo>
                            <a:cubicBezTo>
                              <a:pt x="5596" y="1429"/>
                              <a:pt x="5786" y="1429"/>
                              <a:pt x="5786" y="1429"/>
                            </a:cubicBezTo>
                            <a:lnTo>
                              <a:pt x="5882" y="1524"/>
                            </a:lnTo>
                            <a:lnTo>
                              <a:pt x="6072" y="1619"/>
                            </a:lnTo>
                            <a:lnTo>
                              <a:pt x="6358" y="1905"/>
                            </a:lnTo>
                            <a:lnTo>
                              <a:pt x="6929" y="2477"/>
                            </a:lnTo>
                            <a:cubicBezTo>
                              <a:pt x="7406" y="2953"/>
                              <a:pt x="7787" y="3239"/>
                              <a:pt x="8358" y="3334"/>
                            </a:cubicBezTo>
                            <a:cubicBezTo>
                              <a:pt x="7787" y="3334"/>
                              <a:pt x="7310" y="3048"/>
                              <a:pt x="6834" y="2762"/>
                            </a:cubicBezTo>
                            <a:lnTo>
                              <a:pt x="6167" y="2286"/>
                            </a:lnTo>
                            <a:lnTo>
                              <a:pt x="5882" y="2096"/>
                            </a:lnTo>
                            <a:lnTo>
                              <a:pt x="5691" y="1905"/>
                            </a:lnTo>
                            <a:lnTo>
                              <a:pt x="5596" y="1905"/>
                            </a:lnTo>
                            <a:cubicBezTo>
                              <a:pt x="5596" y="1905"/>
                              <a:pt x="5691" y="1905"/>
                              <a:pt x="5596" y="1905"/>
                            </a:cubicBezTo>
                            <a:cubicBezTo>
                              <a:pt x="5405" y="2000"/>
                              <a:pt x="5215" y="2191"/>
                              <a:pt x="4834" y="2191"/>
                            </a:cubicBezTo>
                            <a:cubicBezTo>
                              <a:pt x="4739" y="2191"/>
                              <a:pt x="4643" y="2191"/>
                              <a:pt x="4453" y="2096"/>
                            </a:cubicBezTo>
                            <a:cubicBezTo>
                              <a:pt x="4358" y="2000"/>
                              <a:pt x="4262" y="2000"/>
                              <a:pt x="4262" y="1905"/>
                            </a:cubicBezTo>
                            <a:lnTo>
                              <a:pt x="3977" y="1619"/>
                            </a:lnTo>
                            <a:cubicBezTo>
                              <a:pt x="3881" y="1524"/>
                              <a:pt x="3786" y="1429"/>
                              <a:pt x="3786" y="1429"/>
                            </a:cubicBezTo>
                            <a:cubicBezTo>
                              <a:pt x="3596" y="1334"/>
                              <a:pt x="3500" y="1238"/>
                              <a:pt x="3405" y="1143"/>
                            </a:cubicBezTo>
                            <a:cubicBezTo>
                              <a:pt x="3215" y="953"/>
                              <a:pt x="3024" y="762"/>
                              <a:pt x="2929" y="762"/>
                            </a:cubicBezTo>
                            <a:lnTo>
                              <a:pt x="3405" y="381"/>
                            </a:lnTo>
                            <a:cubicBezTo>
                              <a:pt x="3500" y="667"/>
                              <a:pt x="3405" y="857"/>
                              <a:pt x="3405" y="1048"/>
                            </a:cubicBezTo>
                            <a:cubicBezTo>
                              <a:pt x="3405" y="1238"/>
                              <a:pt x="3310" y="1429"/>
                              <a:pt x="3405" y="1524"/>
                            </a:cubicBezTo>
                            <a:cubicBezTo>
                              <a:pt x="3405" y="1715"/>
                              <a:pt x="3310" y="1905"/>
                              <a:pt x="3119" y="1905"/>
                            </a:cubicBezTo>
                            <a:cubicBezTo>
                              <a:pt x="3119" y="1905"/>
                              <a:pt x="3024" y="1905"/>
                              <a:pt x="3024" y="1905"/>
                            </a:cubicBezTo>
                            <a:lnTo>
                              <a:pt x="3024" y="1905"/>
                            </a:lnTo>
                            <a:lnTo>
                              <a:pt x="3024" y="1905"/>
                            </a:lnTo>
                            <a:cubicBezTo>
                              <a:pt x="1976" y="1810"/>
                              <a:pt x="1024" y="1334"/>
                              <a:pt x="262" y="857"/>
                            </a:cubicBezTo>
                            <a:lnTo>
                              <a:pt x="548" y="476"/>
                            </a:lnTo>
                            <a:cubicBezTo>
                              <a:pt x="1405" y="1810"/>
                              <a:pt x="2548" y="3048"/>
                              <a:pt x="3405" y="4477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389" name="Freeform: Shape 388">
                        <a:extLst>
                          <a:ext uri="{FF2B5EF4-FFF2-40B4-BE49-F238E27FC236}">
                            <a16:creationId xmlns:a16="http://schemas.microsoft.com/office/drawing/2014/main" id="{F390F190-B620-4564-8A0A-55E84EC776E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59397" y="3149726"/>
                        <a:ext cx="9538" cy="5238"/>
                      </a:xfrm>
                      <a:custGeom>
                        <a:avLst/>
                        <a:gdLst>
                          <a:gd name="connsiteX0" fmla="*/ 4014 w 9538"/>
                          <a:gd name="connsiteY0" fmla="*/ 5239 h 5238"/>
                          <a:gd name="connsiteX1" fmla="*/ 3537 w 9538"/>
                          <a:gd name="connsiteY1" fmla="*/ 5048 h 5238"/>
                          <a:gd name="connsiteX2" fmla="*/ 1347 w 9538"/>
                          <a:gd name="connsiteY2" fmla="*/ 2667 h 5238"/>
                          <a:gd name="connsiteX3" fmla="*/ 204 w 9538"/>
                          <a:gd name="connsiteY3" fmla="*/ 1524 h 5238"/>
                          <a:gd name="connsiteX4" fmla="*/ 299 w 9538"/>
                          <a:gd name="connsiteY4" fmla="*/ 476 h 5238"/>
                          <a:gd name="connsiteX5" fmla="*/ 1251 w 9538"/>
                          <a:gd name="connsiteY5" fmla="*/ 381 h 5238"/>
                          <a:gd name="connsiteX6" fmla="*/ 2775 w 9538"/>
                          <a:gd name="connsiteY6" fmla="*/ 953 h 5238"/>
                          <a:gd name="connsiteX7" fmla="*/ 2966 w 9538"/>
                          <a:gd name="connsiteY7" fmla="*/ 286 h 5238"/>
                          <a:gd name="connsiteX8" fmla="*/ 3537 w 9538"/>
                          <a:gd name="connsiteY8" fmla="*/ 0 h 5238"/>
                          <a:gd name="connsiteX9" fmla="*/ 3918 w 9538"/>
                          <a:gd name="connsiteY9" fmla="*/ 95 h 5238"/>
                          <a:gd name="connsiteX10" fmla="*/ 4776 w 9538"/>
                          <a:gd name="connsiteY10" fmla="*/ 762 h 5238"/>
                          <a:gd name="connsiteX11" fmla="*/ 4871 w 9538"/>
                          <a:gd name="connsiteY11" fmla="*/ 857 h 5238"/>
                          <a:gd name="connsiteX12" fmla="*/ 5061 w 9538"/>
                          <a:gd name="connsiteY12" fmla="*/ 1048 h 5238"/>
                          <a:gd name="connsiteX13" fmla="*/ 5442 w 9538"/>
                          <a:gd name="connsiteY13" fmla="*/ 1429 h 5238"/>
                          <a:gd name="connsiteX14" fmla="*/ 5538 w 9538"/>
                          <a:gd name="connsiteY14" fmla="*/ 1619 h 5238"/>
                          <a:gd name="connsiteX15" fmla="*/ 5538 w 9538"/>
                          <a:gd name="connsiteY15" fmla="*/ 1619 h 5238"/>
                          <a:gd name="connsiteX16" fmla="*/ 5919 w 9538"/>
                          <a:gd name="connsiteY16" fmla="*/ 1429 h 5238"/>
                          <a:gd name="connsiteX17" fmla="*/ 6585 w 9538"/>
                          <a:gd name="connsiteY17" fmla="*/ 1524 h 5238"/>
                          <a:gd name="connsiteX18" fmla="*/ 7252 w 9538"/>
                          <a:gd name="connsiteY18" fmla="*/ 2000 h 5238"/>
                          <a:gd name="connsiteX19" fmla="*/ 8014 w 9538"/>
                          <a:gd name="connsiteY19" fmla="*/ 2381 h 5238"/>
                          <a:gd name="connsiteX20" fmla="*/ 9062 w 9538"/>
                          <a:gd name="connsiteY20" fmla="*/ 2953 h 5238"/>
                          <a:gd name="connsiteX21" fmla="*/ 9538 w 9538"/>
                          <a:gd name="connsiteY21" fmla="*/ 3524 h 5238"/>
                          <a:gd name="connsiteX22" fmla="*/ 8967 w 9538"/>
                          <a:gd name="connsiteY22" fmla="*/ 4001 h 5238"/>
                          <a:gd name="connsiteX23" fmla="*/ 8967 w 9538"/>
                          <a:gd name="connsiteY23" fmla="*/ 4001 h 5238"/>
                          <a:gd name="connsiteX24" fmla="*/ 7157 w 9538"/>
                          <a:gd name="connsiteY24" fmla="*/ 3334 h 5238"/>
                          <a:gd name="connsiteX25" fmla="*/ 6300 w 9538"/>
                          <a:gd name="connsiteY25" fmla="*/ 2667 h 5238"/>
                          <a:gd name="connsiteX26" fmla="*/ 5633 w 9538"/>
                          <a:gd name="connsiteY26" fmla="*/ 2953 h 5238"/>
                          <a:gd name="connsiteX27" fmla="*/ 4966 w 9538"/>
                          <a:gd name="connsiteY27" fmla="*/ 2858 h 5238"/>
                          <a:gd name="connsiteX28" fmla="*/ 4680 w 9538"/>
                          <a:gd name="connsiteY28" fmla="*/ 2667 h 5238"/>
                          <a:gd name="connsiteX29" fmla="*/ 4395 w 9538"/>
                          <a:gd name="connsiteY29" fmla="*/ 2381 h 5238"/>
                          <a:gd name="connsiteX30" fmla="*/ 3823 w 9538"/>
                          <a:gd name="connsiteY30" fmla="*/ 2762 h 5238"/>
                          <a:gd name="connsiteX31" fmla="*/ 3537 w 9538"/>
                          <a:gd name="connsiteY31" fmla="*/ 2762 h 5238"/>
                          <a:gd name="connsiteX32" fmla="*/ 3347 w 9538"/>
                          <a:gd name="connsiteY32" fmla="*/ 2762 h 5238"/>
                          <a:gd name="connsiteX33" fmla="*/ 4585 w 9538"/>
                          <a:gd name="connsiteY33" fmla="*/ 4477 h 5238"/>
                          <a:gd name="connsiteX34" fmla="*/ 4395 w 9538"/>
                          <a:gd name="connsiteY34" fmla="*/ 5239 h 5238"/>
                          <a:gd name="connsiteX35" fmla="*/ 4014 w 9538"/>
                          <a:gd name="connsiteY35" fmla="*/ 5239 h 523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</a:cxnLst>
                        <a:rect l="l" t="t" r="r" b="b"/>
                        <a:pathLst>
                          <a:path w="9538" h="5238">
                            <a:moveTo>
                              <a:pt x="4014" y="5239"/>
                            </a:moveTo>
                            <a:cubicBezTo>
                              <a:pt x="3823" y="5239"/>
                              <a:pt x="3633" y="5143"/>
                              <a:pt x="3537" y="5048"/>
                            </a:cubicBezTo>
                            <a:cubicBezTo>
                              <a:pt x="2871" y="4191"/>
                              <a:pt x="2109" y="3429"/>
                              <a:pt x="1347" y="2667"/>
                            </a:cubicBezTo>
                            <a:cubicBezTo>
                              <a:pt x="966" y="2286"/>
                              <a:pt x="585" y="1905"/>
                              <a:pt x="204" y="1524"/>
                            </a:cubicBezTo>
                            <a:cubicBezTo>
                              <a:pt x="-82" y="1238"/>
                              <a:pt x="-82" y="762"/>
                              <a:pt x="299" y="476"/>
                            </a:cubicBezTo>
                            <a:cubicBezTo>
                              <a:pt x="585" y="286"/>
                              <a:pt x="966" y="190"/>
                              <a:pt x="1251" y="381"/>
                            </a:cubicBezTo>
                            <a:cubicBezTo>
                              <a:pt x="1728" y="571"/>
                              <a:pt x="2299" y="857"/>
                              <a:pt x="2775" y="953"/>
                            </a:cubicBezTo>
                            <a:cubicBezTo>
                              <a:pt x="2775" y="667"/>
                              <a:pt x="2871" y="476"/>
                              <a:pt x="2966" y="286"/>
                            </a:cubicBezTo>
                            <a:cubicBezTo>
                              <a:pt x="3156" y="95"/>
                              <a:pt x="3347" y="0"/>
                              <a:pt x="3537" y="0"/>
                            </a:cubicBezTo>
                            <a:cubicBezTo>
                              <a:pt x="3633" y="0"/>
                              <a:pt x="3823" y="0"/>
                              <a:pt x="3918" y="95"/>
                            </a:cubicBezTo>
                            <a:cubicBezTo>
                              <a:pt x="4395" y="286"/>
                              <a:pt x="4585" y="571"/>
                              <a:pt x="4776" y="762"/>
                            </a:cubicBezTo>
                            <a:lnTo>
                              <a:pt x="4871" y="857"/>
                            </a:lnTo>
                            <a:cubicBezTo>
                              <a:pt x="4966" y="953"/>
                              <a:pt x="4966" y="1048"/>
                              <a:pt x="5061" y="1048"/>
                            </a:cubicBezTo>
                            <a:cubicBezTo>
                              <a:pt x="5252" y="1143"/>
                              <a:pt x="5347" y="1334"/>
                              <a:pt x="5442" y="1429"/>
                            </a:cubicBezTo>
                            <a:lnTo>
                              <a:pt x="5538" y="1619"/>
                            </a:lnTo>
                            <a:cubicBezTo>
                              <a:pt x="5538" y="1619"/>
                              <a:pt x="5538" y="1619"/>
                              <a:pt x="5538" y="1619"/>
                            </a:cubicBezTo>
                            <a:cubicBezTo>
                              <a:pt x="5633" y="1524"/>
                              <a:pt x="5823" y="1524"/>
                              <a:pt x="5919" y="1429"/>
                            </a:cubicBezTo>
                            <a:cubicBezTo>
                              <a:pt x="6014" y="1334"/>
                              <a:pt x="6395" y="1334"/>
                              <a:pt x="6585" y="1524"/>
                            </a:cubicBezTo>
                            <a:lnTo>
                              <a:pt x="7252" y="2000"/>
                            </a:lnTo>
                            <a:lnTo>
                              <a:pt x="8014" y="2381"/>
                            </a:lnTo>
                            <a:cubicBezTo>
                              <a:pt x="8395" y="2667"/>
                              <a:pt x="8776" y="2953"/>
                              <a:pt x="9062" y="2953"/>
                            </a:cubicBezTo>
                            <a:cubicBezTo>
                              <a:pt x="9348" y="2953"/>
                              <a:pt x="9538" y="3239"/>
                              <a:pt x="9538" y="3524"/>
                            </a:cubicBezTo>
                            <a:cubicBezTo>
                              <a:pt x="9538" y="3810"/>
                              <a:pt x="9252" y="4001"/>
                              <a:pt x="8967" y="4001"/>
                            </a:cubicBezTo>
                            <a:lnTo>
                              <a:pt x="8967" y="4001"/>
                            </a:lnTo>
                            <a:cubicBezTo>
                              <a:pt x="8205" y="4001"/>
                              <a:pt x="7633" y="3620"/>
                              <a:pt x="7157" y="3334"/>
                            </a:cubicBezTo>
                            <a:lnTo>
                              <a:pt x="6300" y="2667"/>
                            </a:lnTo>
                            <a:cubicBezTo>
                              <a:pt x="6109" y="2762"/>
                              <a:pt x="5919" y="2858"/>
                              <a:pt x="5633" y="2953"/>
                            </a:cubicBezTo>
                            <a:cubicBezTo>
                              <a:pt x="5347" y="2953"/>
                              <a:pt x="5157" y="2953"/>
                              <a:pt x="4966" y="2858"/>
                            </a:cubicBezTo>
                            <a:cubicBezTo>
                              <a:pt x="4776" y="2762"/>
                              <a:pt x="4680" y="2667"/>
                              <a:pt x="4680" y="2667"/>
                            </a:cubicBezTo>
                            <a:lnTo>
                              <a:pt x="4395" y="2381"/>
                            </a:lnTo>
                            <a:cubicBezTo>
                              <a:pt x="4299" y="2572"/>
                              <a:pt x="4014" y="2667"/>
                              <a:pt x="3823" y="2762"/>
                            </a:cubicBezTo>
                            <a:cubicBezTo>
                              <a:pt x="3823" y="2762"/>
                              <a:pt x="3633" y="2762"/>
                              <a:pt x="3537" y="2762"/>
                            </a:cubicBezTo>
                            <a:cubicBezTo>
                              <a:pt x="3442" y="2762"/>
                              <a:pt x="3442" y="2762"/>
                              <a:pt x="3347" y="2762"/>
                            </a:cubicBezTo>
                            <a:cubicBezTo>
                              <a:pt x="3728" y="3334"/>
                              <a:pt x="4204" y="3905"/>
                              <a:pt x="4585" y="4477"/>
                            </a:cubicBezTo>
                            <a:cubicBezTo>
                              <a:pt x="4776" y="4763"/>
                              <a:pt x="4680" y="5048"/>
                              <a:pt x="4395" y="5239"/>
                            </a:cubicBezTo>
                            <a:cubicBezTo>
                              <a:pt x="4204" y="5143"/>
                              <a:pt x="4109" y="5239"/>
                              <a:pt x="4014" y="5239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373" name="Graphic 1">
                      <a:extLst>
                        <a:ext uri="{FF2B5EF4-FFF2-40B4-BE49-F238E27FC236}">
                          <a16:creationId xmlns:a16="http://schemas.microsoft.com/office/drawing/2014/main" id="{8BB72AB1-542B-43B3-8BB6-ED0AF1205DBD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62554" y="3154060"/>
                      <a:ext cx="4799" cy="4048"/>
                      <a:chOff x="5962554" y="3154060"/>
                      <a:chExt cx="4799" cy="4048"/>
                    </a:xfrm>
                    <a:solidFill>
                      <a:srgbClr val="3F1900"/>
                    </a:solidFill>
                  </p:grpSpPr>
                  <p:sp>
                    <p:nvSpPr>
                      <p:cNvPr id="386" name="Freeform: Shape 385">
                        <a:extLst>
                          <a:ext uri="{FF2B5EF4-FFF2-40B4-BE49-F238E27FC236}">
                            <a16:creationId xmlns:a16="http://schemas.microsoft.com/office/drawing/2014/main" id="{1B197BB0-D1FE-419A-A600-C768725C20D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3178" y="3154775"/>
                        <a:ext cx="3661" cy="2801"/>
                      </a:xfrm>
                      <a:custGeom>
                        <a:avLst/>
                        <a:gdLst>
                          <a:gd name="connsiteX0" fmla="*/ 3662 w 3661"/>
                          <a:gd name="connsiteY0" fmla="*/ 0 h 2801"/>
                          <a:gd name="connsiteX1" fmla="*/ 2328 w 3661"/>
                          <a:gd name="connsiteY1" fmla="*/ 1714 h 2801"/>
                          <a:gd name="connsiteX2" fmla="*/ 519 w 3661"/>
                          <a:gd name="connsiteY2" fmla="*/ 2762 h 2801"/>
                          <a:gd name="connsiteX3" fmla="*/ 519 w 3661"/>
                          <a:gd name="connsiteY3" fmla="*/ 2762 h 2801"/>
                          <a:gd name="connsiteX4" fmla="*/ 42 w 3661"/>
                          <a:gd name="connsiteY4" fmla="*/ 2667 h 2801"/>
                          <a:gd name="connsiteX5" fmla="*/ 42 w 3661"/>
                          <a:gd name="connsiteY5" fmla="*/ 2476 h 2801"/>
                          <a:gd name="connsiteX6" fmla="*/ 519 w 3661"/>
                          <a:gd name="connsiteY6" fmla="*/ 1524 h 2801"/>
                          <a:gd name="connsiteX7" fmla="*/ 1376 w 3661"/>
                          <a:gd name="connsiteY7" fmla="*/ 857 h 2801"/>
                          <a:gd name="connsiteX8" fmla="*/ 804 w 3661"/>
                          <a:gd name="connsiteY8" fmla="*/ 2572 h 2801"/>
                          <a:gd name="connsiteX9" fmla="*/ 233 w 3661"/>
                          <a:gd name="connsiteY9" fmla="*/ 2191 h 2801"/>
                          <a:gd name="connsiteX10" fmla="*/ 3662 w 3661"/>
                          <a:gd name="connsiteY10" fmla="*/ 0 h 280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3661" h="2801">
                            <a:moveTo>
                              <a:pt x="3662" y="0"/>
                            </a:moveTo>
                            <a:cubicBezTo>
                              <a:pt x="3471" y="667"/>
                              <a:pt x="2900" y="1238"/>
                              <a:pt x="2328" y="1714"/>
                            </a:cubicBezTo>
                            <a:cubicBezTo>
                              <a:pt x="1757" y="2191"/>
                              <a:pt x="1090" y="2476"/>
                              <a:pt x="519" y="2762"/>
                            </a:cubicBezTo>
                            <a:lnTo>
                              <a:pt x="519" y="2762"/>
                            </a:lnTo>
                            <a:cubicBezTo>
                              <a:pt x="328" y="2858"/>
                              <a:pt x="138" y="2762"/>
                              <a:pt x="42" y="2667"/>
                            </a:cubicBezTo>
                            <a:cubicBezTo>
                              <a:pt x="42" y="2572"/>
                              <a:pt x="-53" y="2476"/>
                              <a:pt x="42" y="2476"/>
                            </a:cubicBezTo>
                            <a:cubicBezTo>
                              <a:pt x="138" y="2095"/>
                              <a:pt x="328" y="1810"/>
                              <a:pt x="519" y="1524"/>
                            </a:cubicBezTo>
                            <a:cubicBezTo>
                              <a:pt x="709" y="1238"/>
                              <a:pt x="995" y="1048"/>
                              <a:pt x="1376" y="857"/>
                            </a:cubicBezTo>
                            <a:cubicBezTo>
                              <a:pt x="995" y="1429"/>
                              <a:pt x="804" y="2000"/>
                              <a:pt x="804" y="2572"/>
                            </a:cubicBezTo>
                            <a:lnTo>
                              <a:pt x="233" y="2191"/>
                            </a:lnTo>
                            <a:cubicBezTo>
                              <a:pt x="1185" y="1238"/>
                              <a:pt x="2519" y="857"/>
                              <a:pt x="3662" y="0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387" name="Freeform: Shape 386">
                        <a:extLst>
                          <a:ext uri="{FF2B5EF4-FFF2-40B4-BE49-F238E27FC236}">
                            <a16:creationId xmlns:a16="http://schemas.microsoft.com/office/drawing/2014/main" id="{67B63066-B536-4BA9-BE0A-210DE42801C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2554" y="3154060"/>
                        <a:ext cx="4799" cy="4048"/>
                      </a:xfrm>
                      <a:custGeom>
                        <a:avLst/>
                        <a:gdLst>
                          <a:gd name="connsiteX0" fmla="*/ 857 w 4799"/>
                          <a:gd name="connsiteY0" fmla="*/ 4048 h 4048"/>
                          <a:gd name="connsiteX1" fmla="*/ 95 w 4799"/>
                          <a:gd name="connsiteY1" fmla="*/ 3572 h 4048"/>
                          <a:gd name="connsiteX2" fmla="*/ 0 w 4799"/>
                          <a:gd name="connsiteY2" fmla="*/ 3000 h 4048"/>
                          <a:gd name="connsiteX3" fmla="*/ 571 w 4799"/>
                          <a:gd name="connsiteY3" fmla="*/ 1762 h 4048"/>
                          <a:gd name="connsiteX4" fmla="*/ 1619 w 4799"/>
                          <a:gd name="connsiteY4" fmla="*/ 905 h 4048"/>
                          <a:gd name="connsiteX5" fmla="*/ 2286 w 4799"/>
                          <a:gd name="connsiteY5" fmla="*/ 1000 h 4048"/>
                          <a:gd name="connsiteX6" fmla="*/ 2381 w 4799"/>
                          <a:gd name="connsiteY6" fmla="*/ 1095 h 4048"/>
                          <a:gd name="connsiteX7" fmla="*/ 3905 w 4799"/>
                          <a:gd name="connsiteY7" fmla="*/ 143 h 4048"/>
                          <a:gd name="connsiteX8" fmla="*/ 4572 w 4799"/>
                          <a:gd name="connsiteY8" fmla="*/ 143 h 4048"/>
                          <a:gd name="connsiteX9" fmla="*/ 4763 w 4799"/>
                          <a:gd name="connsiteY9" fmla="*/ 810 h 4048"/>
                          <a:gd name="connsiteX10" fmla="*/ 3239 w 4799"/>
                          <a:gd name="connsiteY10" fmla="*/ 2715 h 4048"/>
                          <a:gd name="connsiteX11" fmla="*/ 1429 w 4799"/>
                          <a:gd name="connsiteY11" fmla="*/ 3762 h 4048"/>
                          <a:gd name="connsiteX12" fmla="*/ 1333 w 4799"/>
                          <a:gd name="connsiteY12" fmla="*/ 3667 h 4048"/>
                          <a:gd name="connsiteX13" fmla="*/ 1238 w 4799"/>
                          <a:gd name="connsiteY13" fmla="*/ 3667 h 4048"/>
                          <a:gd name="connsiteX14" fmla="*/ 1333 w 4799"/>
                          <a:gd name="connsiteY14" fmla="*/ 3858 h 4048"/>
                          <a:gd name="connsiteX15" fmla="*/ 857 w 4799"/>
                          <a:gd name="connsiteY15" fmla="*/ 4048 h 404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4799" h="4048">
                            <a:moveTo>
                              <a:pt x="857" y="4048"/>
                            </a:moveTo>
                            <a:cubicBezTo>
                              <a:pt x="571" y="4048"/>
                              <a:pt x="190" y="3858"/>
                              <a:pt x="95" y="3572"/>
                            </a:cubicBezTo>
                            <a:cubicBezTo>
                              <a:pt x="0" y="3381"/>
                              <a:pt x="0" y="3191"/>
                              <a:pt x="0" y="3000"/>
                            </a:cubicBezTo>
                            <a:cubicBezTo>
                              <a:pt x="95" y="2524"/>
                              <a:pt x="286" y="2143"/>
                              <a:pt x="571" y="1762"/>
                            </a:cubicBezTo>
                            <a:cubicBezTo>
                              <a:pt x="857" y="1381"/>
                              <a:pt x="1238" y="1095"/>
                              <a:pt x="1619" y="905"/>
                            </a:cubicBezTo>
                            <a:cubicBezTo>
                              <a:pt x="1810" y="810"/>
                              <a:pt x="2095" y="905"/>
                              <a:pt x="2286" y="1000"/>
                            </a:cubicBezTo>
                            <a:cubicBezTo>
                              <a:pt x="2286" y="1000"/>
                              <a:pt x="2381" y="1095"/>
                              <a:pt x="2381" y="1095"/>
                            </a:cubicBezTo>
                            <a:cubicBezTo>
                              <a:pt x="2953" y="810"/>
                              <a:pt x="3429" y="524"/>
                              <a:pt x="3905" y="143"/>
                            </a:cubicBezTo>
                            <a:cubicBezTo>
                              <a:pt x="4096" y="-48"/>
                              <a:pt x="4381" y="-48"/>
                              <a:pt x="4572" y="143"/>
                            </a:cubicBezTo>
                            <a:cubicBezTo>
                              <a:pt x="4763" y="429"/>
                              <a:pt x="4858" y="619"/>
                              <a:pt x="4763" y="810"/>
                            </a:cubicBezTo>
                            <a:cubicBezTo>
                              <a:pt x="4477" y="1667"/>
                              <a:pt x="3715" y="2334"/>
                              <a:pt x="3239" y="2715"/>
                            </a:cubicBezTo>
                            <a:cubicBezTo>
                              <a:pt x="2667" y="3191"/>
                              <a:pt x="2000" y="3477"/>
                              <a:pt x="1429" y="3762"/>
                            </a:cubicBezTo>
                            <a:lnTo>
                              <a:pt x="1333" y="3667"/>
                            </a:lnTo>
                            <a:cubicBezTo>
                              <a:pt x="1333" y="3667"/>
                              <a:pt x="1238" y="3667"/>
                              <a:pt x="1238" y="3667"/>
                            </a:cubicBezTo>
                            <a:lnTo>
                              <a:pt x="1333" y="3858"/>
                            </a:lnTo>
                            <a:cubicBezTo>
                              <a:pt x="1143" y="4048"/>
                              <a:pt x="1048" y="4048"/>
                              <a:pt x="857" y="4048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374" name="Graphic 1">
                      <a:extLst>
                        <a:ext uri="{FF2B5EF4-FFF2-40B4-BE49-F238E27FC236}">
                          <a16:creationId xmlns:a16="http://schemas.microsoft.com/office/drawing/2014/main" id="{C8AD0D1B-9D71-4E59-8984-A241A6AED2E8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65684" y="3151689"/>
                      <a:ext cx="3314" cy="4037"/>
                      <a:chOff x="5965684" y="3151689"/>
                      <a:chExt cx="3314" cy="4037"/>
                    </a:xfrm>
                    <a:solidFill>
                      <a:srgbClr val="3F1900"/>
                    </a:solidFill>
                  </p:grpSpPr>
                  <p:sp>
                    <p:nvSpPr>
                      <p:cNvPr id="384" name="Freeform: Shape 383">
                        <a:extLst>
                          <a:ext uri="{FF2B5EF4-FFF2-40B4-BE49-F238E27FC236}">
                            <a16:creationId xmlns:a16="http://schemas.microsoft.com/office/drawing/2014/main" id="{0571874F-2216-467F-8CB3-95BE89ADD3E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6231" y="3152108"/>
                        <a:ext cx="2133" cy="3048"/>
                      </a:xfrm>
                      <a:custGeom>
                        <a:avLst/>
                        <a:gdLst>
                          <a:gd name="connsiteX0" fmla="*/ 2133 w 2133"/>
                          <a:gd name="connsiteY0" fmla="*/ 3048 h 3048"/>
                          <a:gd name="connsiteX1" fmla="*/ 990 w 2133"/>
                          <a:gd name="connsiteY1" fmla="*/ 2762 h 3048"/>
                          <a:gd name="connsiteX2" fmla="*/ 133 w 2133"/>
                          <a:gd name="connsiteY2" fmla="*/ 1905 h 3048"/>
                          <a:gd name="connsiteX3" fmla="*/ 228 w 2133"/>
                          <a:gd name="connsiteY3" fmla="*/ 667 h 3048"/>
                          <a:gd name="connsiteX4" fmla="*/ 1181 w 2133"/>
                          <a:gd name="connsiteY4" fmla="*/ 0 h 3048"/>
                          <a:gd name="connsiteX5" fmla="*/ 800 w 2133"/>
                          <a:gd name="connsiteY5" fmla="*/ 953 h 3048"/>
                          <a:gd name="connsiteX6" fmla="*/ 895 w 2133"/>
                          <a:gd name="connsiteY6" fmla="*/ 1619 h 3048"/>
                          <a:gd name="connsiteX7" fmla="*/ 2133 w 2133"/>
                          <a:gd name="connsiteY7" fmla="*/ 3048 h 304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</a:cxnLst>
                        <a:rect l="l" t="t" r="r" b="b"/>
                        <a:pathLst>
                          <a:path w="2133" h="3048">
                            <a:moveTo>
                              <a:pt x="2133" y="3048"/>
                            </a:moveTo>
                            <a:cubicBezTo>
                              <a:pt x="1752" y="3048"/>
                              <a:pt x="1371" y="2953"/>
                              <a:pt x="990" y="2762"/>
                            </a:cubicBezTo>
                            <a:cubicBezTo>
                              <a:pt x="609" y="2572"/>
                              <a:pt x="323" y="2286"/>
                              <a:pt x="133" y="1905"/>
                            </a:cubicBezTo>
                            <a:cubicBezTo>
                              <a:pt x="-58" y="1524"/>
                              <a:pt x="-58" y="1048"/>
                              <a:pt x="228" y="667"/>
                            </a:cubicBezTo>
                            <a:cubicBezTo>
                              <a:pt x="419" y="286"/>
                              <a:pt x="800" y="95"/>
                              <a:pt x="1181" y="0"/>
                            </a:cubicBezTo>
                            <a:cubicBezTo>
                              <a:pt x="990" y="381"/>
                              <a:pt x="895" y="667"/>
                              <a:pt x="800" y="953"/>
                            </a:cubicBezTo>
                            <a:cubicBezTo>
                              <a:pt x="800" y="1238"/>
                              <a:pt x="800" y="1429"/>
                              <a:pt x="895" y="1619"/>
                            </a:cubicBezTo>
                            <a:cubicBezTo>
                              <a:pt x="1085" y="2096"/>
                              <a:pt x="1657" y="2477"/>
                              <a:pt x="2133" y="3048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385" name="Freeform: Shape 384">
                        <a:extLst>
                          <a:ext uri="{FF2B5EF4-FFF2-40B4-BE49-F238E27FC236}">
                            <a16:creationId xmlns:a16="http://schemas.microsoft.com/office/drawing/2014/main" id="{416548FF-A8A5-4DD6-AB75-00284343CA8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5684" y="3151689"/>
                        <a:ext cx="3314" cy="4037"/>
                      </a:xfrm>
                      <a:custGeom>
                        <a:avLst/>
                        <a:gdLst>
                          <a:gd name="connsiteX0" fmla="*/ 2585 w 3314"/>
                          <a:gd name="connsiteY0" fmla="*/ 4038 h 4037"/>
                          <a:gd name="connsiteX1" fmla="*/ 1347 w 3314"/>
                          <a:gd name="connsiteY1" fmla="*/ 3752 h 4037"/>
                          <a:gd name="connsiteX2" fmla="*/ 204 w 3314"/>
                          <a:gd name="connsiteY2" fmla="*/ 2704 h 4037"/>
                          <a:gd name="connsiteX3" fmla="*/ 299 w 3314"/>
                          <a:gd name="connsiteY3" fmla="*/ 895 h 4037"/>
                          <a:gd name="connsiteX4" fmla="*/ 1537 w 3314"/>
                          <a:gd name="connsiteY4" fmla="*/ 37 h 4037"/>
                          <a:gd name="connsiteX5" fmla="*/ 2109 w 3314"/>
                          <a:gd name="connsiteY5" fmla="*/ 228 h 4037"/>
                          <a:gd name="connsiteX6" fmla="*/ 2204 w 3314"/>
                          <a:gd name="connsiteY6" fmla="*/ 799 h 4037"/>
                          <a:gd name="connsiteX7" fmla="*/ 2109 w 3314"/>
                          <a:gd name="connsiteY7" fmla="*/ 990 h 4037"/>
                          <a:gd name="connsiteX8" fmla="*/ 1918 w 3314"/>
                          <a:gd name="connsiteY8" fmla="*/ 1371 h 4037"/>
                          <a:gd name="connsiteX9" fmla="*/ 2013 w 3314"/>
                          <a:gd name="connsiteY9" fmla="*/ 1752 h 4037"/>
                          <a:gd name="connsiteX10" fmla="*/ 2966 w 3314"/>
                          <a:gd name="connsiteY10" fmla="*/ 2895 h 4037"/>
                          <a:gd name="connsiteX11" fmla="*/ 3156 w 3314"/>
                          <a:gd name="connsiteY11" fmla="*/ 3085 h 4037"/>
                          <a:gd name="connsiteX12" fmla="*/ 3252 w 3314"/>
                          <a:gd name="connsiteY12" fmla="*/ 3657 h 4037"/>
                          <a:gd name="connsiteX13" fmla="*/ 2775 w 3314"/>
                          <a:gd name="connsiteY13" fmla="*/ 4038 h 4037"/>
                          <a:gd name="connsiteX14" fmla="*/ 2585 w 3314"/>
                          <a:gd name="connsiteY14" fmla="*/ 4038 h 403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</a:cxnLst>
                        <a:rect l="l" t="t" r="r" b="b"/>
                        <a:pathLst>
                          <a:path w="3314" h="4037">
                            <a:moveTo>
                              <a:pt x="2585" y="4038"/>
                            </a:moveTo>
                            <a:cubicBezTo>
                              <a:pt x="2204" y="4038"/>
                              <a:pt x="1728" y="3943"/>
                              <a:pt x="1347" y="3752"/>
                            </a:cubicBezTo>
                            <a:cubicBezTo>
                              <a:pt x="870" y="3562"/>
                              <a:pt x="489" y="3181"/>
                              <a:pt x="204" y="2704"/>
                            </a:cubicBezTo>
                            <a:cubicBezTo>
                              <a:pt x="-82" y="2133"/>
                              <a:pt x="-82" y="1371"/>
                              <a:pt x="299" y="895"/>
                            </a:cubicBezTo>
                            <a:cubicBezTo>
                              <a:pt x="585" y="418"/>
                              <a:pt x="1061" y="133"/>
                              <a:pt x="1537" y="37"/>
                            </a:cubicBezTo>
                            <a:cubicBezTo>
                              <a:pt x="1823" y="-58"/>
                              <a:pt x="2013" y="37"/>
                              <a:pt x="2109" y="228"/>
                            </a:cubicBezTo>
                            <a:cubicBezTo>
                              <a:pt x="2204" y="418"/>
                              <a:pt x="2299" y="609"/>
                              <a:pt x="2204" y="799"/>
                            </a:cubicBezTo>
                            <a:lnTo>
                              <a:pt x="2109" y="990"/>
                            </a:lnTo>
                            <a:cubicBezTo>
                              <a:pt x="2013" y="1085"/>
                              <a:pt x="1918" y="1276"/>
                              <a:pt x="1918" y="1371"/>
                            </a:cubicBezTo>
                            <a:cubicBezTo>
                              <a:pt x="1918" y="1561"/>
                              <a:pt x="1918" y="1657"/>
                              <a:pt x="2013" y="1752"/>
                            </a:cubicBezTo>
                            <a:cubicBezTo>
                              <a:pt x="2204" y="2133"/>
                              <a:pt x="2585" y="2419"/>
                              <a:pt x="2966" y="2895"/>
                            </a:cubicBezTo>
                            <a:lnTo>
                              <a:pt x="3156" y="3085"/>
                            </a:lnTo>
                            <a:cubicBezTo>
                              <a:pt x="3347" y="3276"/>
                              <a:pt x="3347" y="3466"/>
                              <a:pt x="3252" y="3657"/>
                            </a:cubicBezTo>
                            <a:cubicBezTo>
                              <a:pt x="3156" y="3847"/>
                              <a:pt x="2966" y="3943"/>
                              <a:pt x="2775" y="4038"/>
                            </a:cubicBezTo>
                            <a:cubicBezTo>
                              <a:pt x="2680" y="4038"/>
                              <a:pt x="2585" y="4038"/>
                              <a:pt x="2585" y="4038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375" name="Graphic 1">
                      <a:extLst>
                        <a:ext uri="{FF2B5EF4-FFF2-40B4-BE49-F238E27FC236}">
                          <a16:creationId xmlns:a16="http://schemas.microsoft.com/office/drawing/2014/main" id="{A010D32B-5932-4FCE-85C4-EC820877113B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67245" y="3153226"/>
                      <a:ext cx="1881" cy="1834"/>
                      <a:chOff x="5967245" y="3153226"/>
                      <a:chExt cx="1881" cy="1834"/>
                    </a:xfrm>
                    <a:solidFill>
                      <a:srgbClr val="3F1900"/>
                    </a:solidFill>
                  </p:grpSpPr>
                  <p:sp>
                    <p:nvSpPr>
                      <p:cNvPr id="382" name="Freeform: Shape 381">
                        <a:extLst>
                          <a:ext uri="{FF2B5EF4-FFF2-40B4-BE49-F238E27FC236}">
                            <a16:creationId xmlns:a16="http://schemas.microsoft.com/office/drawing/2014/main" id="{41598CAC-6B64-4631-9285-088581F5E90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7793" y="3153727"/>
                        <a:ext cx="761" cy="797"/>
                      </a:xfrm>
                      <a:custGeom>
                        <a:avLst/>
                        <a:gdLst>
                          <a:gd name="connsiteX0" fmla="*/ 0 w 761"/>
                          <a:gd name="connsiteY0" fmla="*/ 476 h 797"/>
                          <a:gd name="connsiteX1" fmla="*/ 286 w 761"/>
                          <a:gd name="connsiteY1" fmla="*/ 0 h 797"/>
                          <a:gd name="connsiteX2" fmla="*/ 762 w 761"/>
                          <a:gd name="connsiteY2" fmla="*/ 286 h 797"/>
                          <a:gd name="connsiteX3" fmla="*/ 476 w 761"/>
                          <a:gd name="connsiteY3" fmla="*/ 762 h 797"/>
                          <a:gd name="connsiteX4" fmla="*/ 0 w 761"/>
                          <a:gd name="connsiteY4" fmla="*/ 476 h 79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761" h="797">
                            <a:moveTo>
                              <a:pt x="0" y="476"/>
                            </a:moveTo>
                            <a:cubicBezTo>
                              <a:pt x="95" y="190"/>
                              <a:pt x="191" y="95"/>
                              <a:pt x="286" y="0"/>
                            </a:cubicBezTo>
                            <a:cubicBezTo>
                              <a:pt x="381" y="0"/>
                              <a:pt x="476" y="0"/>
                              <a:pt x="762" y="286"/>
                            </a:cubicBezTo>
                            <a:cubicBezTo>
                              <a:pt x="762" y="667"/>
                              <a:pt x="667" y="762"/>
                              <a:pt x="476" y="762"/>
                            </a:cubicBezTo>
                            <a:cubicBezTo>
                              <a:pt x="381" y="857"/>
                              <a:pt x="191" y="762"/>
                              <a:pt x="0" y="476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383" name="Freeform: Shape 382">
                        <a:extLst>
                          <a:ext uri="{FF2B5EF4-FFF2-40B4-BE49-F238E27FC236}">
                            <a16:creationId xmlns:a16="http://schemas.microsoft.com/office/drawing/2014/main" id="{5FC53C4F-334E-49C8-B047-59B6D4E78DE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7245" y="3153226"/>
                        <a:ext cx="1881" cy="1834"/>
                      </a:xfrm>
                      <a:custGeom>
                        <a:avLst/>
                        <a:gdLst>
                          <a:gd name="connsiteX0" fmla="*/ 1024 w 1881"/>
                          <a:gd name="connsiteY0" fmla="*/ 1835 h 1834"/>
                          <a:gd name="connsiteX1" fmla="*/ 71 w 1881"/>
                          <a:gd name="connsiteY1" fmla="*/ 1168 h 1834"/>
                          <a:gd name="connsiteX2" fmla="*/ 71 w 1881"/>
                          <a:gd name="connsiteY2" fmla="*/ 787 h 1834"/>
                          <a:gd name="connsiteX3" fmla="*/ 643 w 1881"/>
                          <a:gd name="connsiteY3" fmla="*/ 25 h 1834"/>
                          <a:gd name="connsiteX4" fmla="*/ 1691 w 1881"/>
                          <a:gd name="connsiteY4" fmla="*/ 406 h 1834"/>
                          <a:gd name="connsiteX5" fmla="*/ 1881 w 1881"/>
                          <a:gd name="connsiteY5" fmla="*/ 787 h 1834"/>
                          <a:gd name="connsiteX6" fmla="*/ 1214 w 1881"/>
                          <a:gd name="connsiteY6" fmla="*/ 1835 h 1834"/>
                          <a:gd name="connsiteX7" fmla="*/ 1024 w 1881"/>
                          <a:gd name="connsiteY7" fmla="*/ 1835 h 183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</a:cxnLst>
                        <a:rect l="l" t="t" r="r" b="b"/>
                        <a:pathLst>
                          <a:path w="1881" h="1834">
                            <a:moveTo>
                              <a:pt x="1024" y="1835"/>
                            </a:moveTo>
                            <a:cubicBezTo>
                              <a:pt x="548" y="1835"/>
                              <a:pt x="262" y="1644"/>
                              <a:pt x="71" y="1168"/>
                            </a:cubicBezTo>
                            <a:cubicBezTo>
                              <a:pt x="-24" y="1073"/>
                              <a:pt x="-24" y="882"/>
                              <a:pt x="71" y="787"/>
                            </a:cubicBezTo>
                            <a:cubicBezTo>
                              <a:pt x="167" y="501"/>
                              <a:pt x="262" y="120"/>
                              <a:pt x="643" y="25"/>
                            </a:cubicBezTo>
                            <a:cubicBezTo>
                              <a:pt x="1119" y="-70"/>
                              <a:pt x="1405" y="120"/>
                              <a:pt x="1691" y="406"/>
                            </a:cubicBezTo>
                            <a:cubicBezTo>
                              <a:pt x="1786" y="501"/>
                              <a:pt x="1881" y="596"/>
                              <a:pt x="1881" y="787"/>
                            </a:cubicBezTo>
                            <a:cubicBezTo>
                              <a:pt x="1881" y="1263"/>
                              <a:pt x="1691" y="1644"/>
                              <a:pt x="1214" y="1835"/>
                            </a:cubicBezTo>
                            <a:cubicBezTo>
                              <a:pt x="1119" y="1835"/>
                              <a:pt x="1119" y="1835"/>
                              <a:pt x="1024" y="1835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376" name="Graphic 1">
                      <a:extLst>
                        <a:ext uri="{FF2B5EF4-FFF2-40B4-BE49-F238E27FC236}">
                          <a16:creationId xmlns:a16="http://schemas.microsoft.com/office/drawing/2014/main" id="{F3EE052B-40DC-4EF9-B8C8-7CA0E237C508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60268" y="3153060"/>
                      <a:ext cx="4190" cy="1904"/>
                      <a:chOff x="5960268" y="3153060"/>
                      <a:chExt cx="4190" cy="1904"/>
                    </a:xfrm>
                    <a:solidFill>
                      <a:srgbClr val="3F1900"/>
                    </a:solidFill>
                  </p:grpSpPr>
                  <p:sp>
                    <p:nvSpPr>
                      <p:cNvPr id="380" name="Freeform: Shape 379">
                        <a:extLst>
                          <a:ext uri="{FF2B5EF4-FFF2-40B4-BE49-F238E27FC236}">
                            <a16:creationId xmlns:a16="http://schemas.microsoft.com/office/drawing/2014/main" id="{97735B4D-9279-4F8A-B7DF-C5ED7987FBB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0839" y="3153632"/>
                        <a:ext cx="3047" cy="761"/>
                      </a:xfrm>
                      <a:custGeom>
                        <a:avLst/>
                        <a:gdLst>
                          <a:gd name="connsiteX0" fmla="*/ 0 w 3047"/>
                          <a:gd name="connsiteY0" fmla="*/ 381 h 761"/>
                          <a:gd name="connsiteX1" fmla="*/ 1524 w 3047"/>
                          <a:gd name="connsiteY1" fmla="*/ 0 h 761"/>
                          <a:gd name="connsiteX2" fmla="*/ 3048 w 3047"/>
                          <a:gd name="connsiteY2" fmla="*/ 381 h 761"/>
                          <a:gd name="connsiteX3" fmla="*/ 1524 w 3047"/>
                          <a:gd name="connsiteY3" fmla="*/ 762 h 761"/>
                          <a:gd name="connsiteX4" fmla="*/ 0 w 3047"/>
                          <a:gd name="connsiteY4" fmla="*/ 381 h 76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3047" h="761">
                            <a:moveTo>
                              <a:pt x="0" y="381"/>
                            </a:moveTo>
                            <a:cubicBezTo>
                              <a:pt x="476" y="95"/>
                              <a:pt x="952" y="0"/>
                              <a:pt x="1524" y="0"/>
                            </a:cubicBezTo>
                            <a:cubicBezTo>
                              <a:pt x="2000" y="0"/>
                              <a:pt x="2476" y="95"/>
                              <a:pt x="3048" y="381"/>
                            </a:cubicBezTo>
                            <a:cubicBezTo>
                              <a:pt x="2572" y="667"/>
                              <a:pt x="2095" y="762"/>
                              <a:pt x="1524" y="762"/>
                            </a:cubicBezTo>
                            <a:cubicBezTo>
                              <a:pt x="952" y="762"/>
                              <a:pt x="476" y="667"/>
                              <a:pt x="0" y="381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381" name="Freeform: Shape 380">
                        <a:extLst>
                          <a:ext uri="{FF2B5EF4-FFF2-40B4-BE49-F238E27FC236}">
                            <a16:creationId xmlns:a16="http://schemas.microsoft.com/office/drawing/2014/main" id="{5060E494-F627-4BE7-9E71-9DA7DDAC768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0268" y="3153060"/>
                        <a:ext cx="4190" cy="1904"/>
                      </a:xfrm>
                      <a:custGeom>
                        <a:avLst/>
                        <a:gdLst>
                          <a:gd name="connsiteX0" fmla="*/ 2096 w 4190"/>
                          <a:gd name="connsiteY0" fmla="*/ 1905 h 1904"/>
                          <a:gd name="connsiteX1" fmla="*/ 286 w 4190"/>
                          <a:gd name="connsiteY1" fmla="*/ 1429 h 1904"/>
                          <a:gd name="connsiteX2" fmla="*/ 0 w 4190"/>
                          <a:gd name="connsiteY2" fmla="*/ 952 h 1904"/>
                          <a:gd name="connsiteX3" fmla="*/ 286 w 4190"/>
                          <a:gd name="connsiteY3" fmla="*/ 476 h 1904"/>
                          <a:gd name="connsiteX4" fmla="*/ 2096 w 4190"/>
                          <a:gd name="connsiteY4" fmla="*/ 0 h 1904"/>
                          <a:gd name="connsiteX5" fmla="*/ 3905 w 4190"/>
                          <a:gd name="connsiteY5" fmla="*/ 476 h 1904"/>
                          <a:gd name="connsiteX6" fmla="*/ 4191 w 4190"/>
                          <a:gd name="connsiteY6" fmla="*/ 952 h 1904"/>
                          <a:gd name="connsiteX7" fmla="*/ 3905 w 4190"/>
                          <a:gd name="connsiteY7" fmla="*/ 1429 h 1904"/>
                          <a:gd name="connsiteX8" fmla="*/ 2096 w 4190"/>
                          <a:gd name="connsiteY8" fmla="*/ 1905 h 190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4190" h="1904">
                            <a:moveTo>
                              <a:pt x="2096" y="1905"/>
                            </a:moveTo>
                            <a:cubicBezTo>
                              <a:pt x="1524" y="1905"/>
                              <a:pt x="952" y="1810"/>
                              <a:pt x="286" y="1429"/>
                            </a:cubicBezTo>
                            <a:cubicBezTo>
                              <a:pt x="95" y="1333"/>
                              <a:pt x="0" y="1143"/>
                              <a:pt x="0" y="952"/>
                            </a:cubicBezTo>
                            <a:cubicBezTo>
                              <a:pt x="0" y="762"/>
                              <a:pt x="95" y="571"/>
                              <a:pt x="286" y="476"/>
                            </a:cubicBezTo>
                            <a:cubicBezTo>
                              <a:pt x="952" y="95"/>
                              <a:pt x="1619" y="0"/>
                              <a:pt x="2096" y="0"/>
                            </a:cubicBezTo>
                            <a:cubicBezTo>
                              <a:pt x="2667" y="0"/>
                              <a:pt x="3239" y="95"/>
                              <a:pt x="3905" y="476"/>
                            </a:cubicBezTo>
                            <a:cubicBezTo>
                              <a:pt x="4096" y="571"/>
                              <a:pt x="4191" y="762"/>
                              <a:pt x="4191" y="952"/>
                            </a:cubicBezTo>
                            <a:cubicBezTo>
                              <a:pt x="4191" y="1143"/>
                              <a:pt x="4096" y="1333"/>
                              <a:pt x="3905" y="1429"/>
                            </a:cubicBezTo>
                            <a:cubicBezTo>
                              <a:pt x="3239" y="1810"/>
                              <a:pt x="2572" y="1905"/>
                              <a:pt x="2096" y="1905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377" name="Graphic 1">
                      <a:extLst>
                        <a:ext uri="{FF2B5EF4-FFF2-40B4-BE49-F238E27FC236}">
                          <a16:creationId xmlns:a16="http://schemas.microsoft.com/office/drawing/2014/main" id="{2723D18F-525E-424F-8712-6FEA888B7C9B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53753" y="3153404"/>
                      <a:ext cx="5657" cy="1942"/>
                      <a:chOff x="5953753" y="3153404"/>
                      <a:chExt cx="5657" cy="1942"/>
                    </a:xfrm>
                    <a:solidFill>
                      <a:srgbClr val="3F1900"/>
                    </a:solidFill>
                  </p:grpSpPr>
                  <p:sp>
                    <p:nvSpPr>
                      <p:cNvPr id="378" name="Freeform: Shape 377">
                        <a:extLst>
                          <a:ext uri="{FF2B5EF4-FFF2-40B4-BE49-F238E27FC236}">
                            <a16:creationId xmlns:a16="http://schemas.microsoft.com/office/drawing/2014/main" id="{32C58B44-9127-462D-89C0-84A10B797FA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54267" y="3153975"/>
                        <a:ext cx="4571" cy="870"/>
                      </a:xfrm>
                      <a:custGeom>
                        <a:avLst/>
                        <a:gdLst>
                          <a:gd name="connsiteX0" fmla="*/ 0 w 4571"/>
                          <a:gd name="connsiteY0" fmla="*/ 799 h 870"/>
                          <a:gd name="connsiteX1" fmla="*/ 2191 w 4571"/>
                          <a:gd name="connsiteY1" fmla="*/ 37 h 870"/>
                          <a:gd name="connsiteX2" fmla="*/ 4572 w 4571"/>
                          <a:gd name="connsiteY2" fmla="*/ 228 h 870"/>
                          <a:gd name="connsiteX3" fmla="*/ 2286 w 4571"/>
                          <a:gd name="connsiteY3" fmla="*/ 799 h 870"/>
                          <a:gd name="connsiteX4" fmla="*/ 0 w 4571"/>
                          <a:gd name="connsiteY4" fmla="*/ 799 h 87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4571" h="870">
                            <a:moveTo>
                              <a:pt x="0" y="799"/>
                            </a:moveTo>
                            <a:cubicBezTo>
                              <a:pt x="667" y="323"/>
                              <a:pt x="1429" y="133"/>
                              <a:pt x="2191" y="37"/>
                            </a:cubicBezTo>
                            <a:cubicBezTo>
                              <a:pt x="2953" y="-58"/>
                              <a:pt x="3715" y="37"/>
                              <a:pt x="4572" y="228"/>
                            </a:cubicBezTo>
                            <a:cubicBezTo>
                              <a:pt x="3810" y="609"/>
                              <a:pt x="3048" y="704"/>
                              <a:pt x="2286" y="799"/>
                            </a:cubicBezTo>
                            <a:cubicBezTo>
                              <a:pt x="1524" y="895"/>
                              <a:pt x="857" y="895"/>
                              <a:pt x="0" y="799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379" name="Freeform: Shape 378">
                        <a:extLst>
                          <a:ext uri="{FF2B5EF4-FFF2-40B4-BE49-F238E27FC236}">
                            <a16:creationId xmlns:a16="http://schemas.microsoft.com/office/drawing/2014/main" id="{3F0318C0-0FFB-403C-89E3-5EE7988C5A5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53753" y="3153404"/>
                        <a:ext cx="5657" cy="1942"/>
                      </a:xfrm>
                      <a:custGeom>
                        <a:avLst/>
                        <a:gdLst>
                          <a:gd name="connsiteX0" fmla="*/ 1752 w 5657"/>
                          <a:gd name="connsiteY0" fmla="*/ 1942 h 1942"/>
                          <a:gd name="connsiteX1" fmla="*/ 514 w 5657"/>
                          <a:gd name="connsiteY1" fmla="*/ 1847 h 1942"/>
                          <a:gd name="connsiteX2" fmla="*/ 37 w 5657"/>
                          <a:gd name="connsiteY2" fmla="*/ 1466 h 1942"/>
                          <a:gd name="connsiteX3" fmla="*/ 228 w 5657"/>
                          <a:gd name="connsiteY3" fmla="*/ 895 h 1942"/>
                          <a:gd name="connsiteX4" fmla="*/ 2704 w 5657"/>
                          <a:gd name="connsiteY4" fmla="*/ 37 h 1942"/>
                          <a:gd name="connsiteX5" fmla="*/ 5276 w 5657"/>
                          <a:gd name="connsiteY5" fmla="*/ 228 h 1942"/>
                          <a:gd name="connsiteX6" fmla="*/ 5657 w 5657"/>
                          <a:gd name="connsiteY6" fmla="*/ 704 h 1942"/>
                          <a:gd name="connsiteX7" fmla="*/ 5371 w 5657"/>
                          <a:gd name="connsiteY7" fmla="*/ 1276 h 1942"/>
                          <a:gd name="connsiteX8" fmla="*/ 2895 w 5657"/>
                          <a:gd name="connsiteY8" fmla="*/ 1942 h 1942"/>
                          <a:gd name="connsiteX9" fmla="*/ 1752 w 5657"/>
                          <a:gd name="connsiteY9" fmla="*/ 1942 h 194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5657" h="1942">
                            <a:moveTo>
                              <a:pt x="1752" y="1942"/>
                            </a:moveTo>
                            <a:cubicBezTo>
                              <a:pt x="1276" y="1942"/>
                              <a:pt x="895" y="1942"/>
                              <a:pt x="514" y="1847"/>
                            </a:cubicBezTo>
                            <a:cubicBezTo>
                              <a:pt x="323" y="1847"/>
                              <a:pt x="133" y="1657"/>
                              <a:pt x="37" y="1466"/>
                            </a:cubicBezTo>
                            <a:cubicBezTo>
                              <a:pt x="-58" y="1276"/>
                              <a:pt x="37" y="1085"/>
                              <a:pt x="228" y="895"/>
                            </a:cubicBezTo>
                            <a:cubicBezTo>
                              <a:pt x="990" y="228"/>
                              <a:pt x="2038" y="133"/>
                              <a:pt x="2704" y="37"/>
                            </a:cubicBezTo>
                            <a:cubicBezTo>
                              <a:pt x="3657" y="-58"/>
                              <a:pt x="4419" y="37"/>
                              <a:pt x="5276" y="228"/>
                            </a:cubicBezTo>
                            <a:cubicBezTo>
                              <a:pt x="5467" y="323"/>
                              <a:pt x="5657" y="418"/>
                              <a:pt x="5657" y="704"/>
                            </a:cubicBezTo>
                            <a:cubicBezTo>
                              <a:pt x="5657" y="895"/>
                              <a:pt x="5562" y="1085"/>
                              <a:pt x="5371" y="1276"/>
                            </a:cubicBezTo>
                            <a:cubicBezTo>
                              <a:pt x="4514" y="1752"/>
                              <a:pt x="3657" y="1847"/>
                              <a:pt x="2895" y="1942"/>
                            </a:cubicBezTo>
                            <a:cubicBezTo>
                              <a:pt x="2514" y="1942"/>
                              <a:pt x="2133" y="1942"/>
                              <a:pt x="1752" y="1942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</p:grpSp>
              <p:grpSp>
                <p:nvGrpSpPr>
                  <p:cNvPr id="322" name="Graphic 1">
                    <a:extLst>
                      <a:ext uri="{FF2B5EF4-FFF2-40B4-BE49-F238E27FC236}">
                        <a16:creationId xmlns:a16="http://schemas.microsoft.com/office/drawing/2014/main" id="{0BFA89D3-E0E0-4249-9E0C-536FF164EE7C}"/>
                      </a:ext>
                    </a:extLst>
                  </p:cNvPr>
                  <p:cNvGrpSpPr/>
                  <p:nvPr/>
                </p:nvGrpSpPr>
                <p:grpSpPr>
                  <a:xfrm>
                    <a:off x="5900165" y="3137558"/>
                    <a:ext cx="19335" cy="4929"/>
                    <a:chOff x="5900165" y="3137558"/>
                    <a:chExt cx="19335" cy="4929"/>
                  </a:xfrm>
                  <a:solidFill>
                    <a:srgbClr val="3F1900"/>
                  </a:solidFill>
                </p:grpSpPr>
                <p:grpSp>
                  <p:nvGrpSpPr>
                    <p:cNvPr id="359" name="Graphic 1">
                      <a:extLst>
                        <a:ext uri="{FF2B5EF4-FFF2-40B4-BE49-F238E27FC236}">
                          <a16:creationId xmlns:a16="http://schemas.microsoft.com/office/drawing/2014/main" id="{9B85A6C0-FEC7-418B-A3A8-F7B11C828D0F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00165" y="3137558"/>
                      <a:ext cx="13846" cy="3214"/>
                      <a:chOff x="5900165" y="3137558"/>
                      <a:chExt cx="13846" cy="3214"/>
                    </a:xfrm>
                    <a:solidFill>
                      <a:srgbClr val="3F1900"/>
                    </a:solidFill>
                  </p:grpSpPr>
                  <p:sp>
                    <p:nvSpPr>
                      <p:cNvPr id="369" name="Freeform: Shape 368">
                        <a:extLst>
                          <a:ext uri="{FF2B5EF4-FFF2-40B4-BE49-F238E27FC236}">
                            <a16:creationId xmlns:a16="http://schemas.microsoft.com/office/drawing/2014/main" id="{1CDA364B-A2C4-40FC-B40E-C8CF8F81410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0737" y="3138117"/>
                        <a:ext cx="12668" cy="2163"/>
                      </a:xfrm>
                      <a:custGeom>
                        <a:avLst/>
                        <a:gdLst>
                          <a:gd name="connsiteX0" fmla="*/ 0 w 12668"/>
                          <a:gd name="connsiteY0" fmla="*/ 2084 h 2163"/>
                          <a:gd name="connsiteX1" fmla="*/ 6191 w 12668"/>
                          <a:gd name="connsiteY1" fmla="*/ 370 h 2163"/>
                          <a:gd name="connsiteX2" fmla="*/ 12668 w 12668"/>
                          <a:gd name="connsiteY2" fmla="*/ 560 h 2163"/>
                          <a:gd name="connsiteX3" fmla="*/ 6286 w 12668"/>
                          <a:gd name="connsiteY3" fmla="*/ 1132 h 2163"/>
                          <a:gd name="connsiteX4" fmla="*/ 3143 w 12668"/>
                          <a:gd name="connsiteY4" fmla="*/ 1894 h 2163"/>
                          <a:gd name="connsiteX5" fmla="*/ 0 w 12668"/>
                          <a:gd name="connsiteY5" fmla="*/ 2084 h 216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12668" h="2163">
                            <a:moveTo>
                              <a:pt x="0" y="2084"/>
                            </a:moveTo>
                            <a:cubicBezTo>
                              <a:pt x="2191" y="1799"/>
                              <a:pt x="4001" y="751"/>
                              <a:pt x="6191" y="370"/>
                            </a:cubicBezTo>
                            <a:cubicBezTo>
                              <a:pt x="8287" y="-11"/>
                              <a:pt x="10668" y="-297"/>
                              <a:pt x="12668" y="560"/>
                            </a:cubicBezTo>
                            <a:cubicBezTo>
                              <a:pt x="10477" y="370"/>
                              <a:pt x="8477" y="751"/>
                              <a:pt x="6286" y="1132"/>
                            </a:cubicBezTo>
                            <a:cubicBezTo>
                              <a:pt x="5239" y="1322"/>
                              <a:pt x="4286" y="1608"/>
                              <a:pt x="3143" y="1894"/>
                            </a:cubicBezTo>
                            <a:cubicBezTo>
                              <a:pt x="2286" y="2084"/>
                              <a:pt x="1143" y="2275"/>
                              <a:pt x="0" y="2084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370" name="Freeform: Shape 369">
                        <a:extLst>
                          <a:ext uri="{FF2B5EF4-FFF2-40B4-BE49-F238E27FC236}">
                            <a16:creationId xmlns:a16="http://schemas.microsoft.com/office/drawing/2014/main" id="{34CC1B8C-8088-40EB-A3D9-53961D29558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0165" y="3137558"/>
                        <a:ext cx="13846" cy="3214"/>
                      </a:xfrm>
                      <a:custGeom>
                        <a:avLst/>
                        <a:gdLst>
                          <a:gd name="connsiteX0" fmla="*/ 1524 w 13846"/>
                          <a:gd name="connsiteY0" fmla="*/ 3215 h 3214"/>
                          <a:gd name="connsiteX1" fmla="*/ 476 w 13846"/>
                          <a:gd name="connsiteY1" fmla="*/ 3119 h 3214"/>
                          <a:gd name="connsiteX2" fmla="*/ 0 w 13846"/>
                          <a:gd name="connsiteY2" fmla="*/ 2548 h 3214"/>
                          <a:gd name="connsiteX3" fmla="*/ 476 w 13846"/>
                          <a:gd name="connsiteY3" fmla="*/ 2072 h 3214"/>
                          <a:gd name="connsiteX4" fmla="*/ 3715 w 13846"/>
                          <a:gd name="connsiteY4" fmla="*/ 1214 h 3214"/>
                          <a:gd name="connsiteX5" fmla="*/ 6667 w 13846"/>
                          <a:gd name="connsiteY5" fmla="*/ 357 h 3214"/>
                          <a:gd name="connsiteX6" fmla="*/ 13526 w 13846"/>
                          <a:gd name="connsiteY6" fmla="*/ 643 h 3214"/>
                          <a:gd name="connsiteX7" fmla="*/ 13811 w 13846"/>
                          <a:gd name="connsiteY7" fmla="*/ 1310 h 3214"/>
                          <a:gd name="connsiteX8" fmla="*/ 13240 w 13846"/>
                          <a:gd name="connsiteY8" fmla="*/ 1691 h 3214"/>
                          <a:gd name="connsiteX9" fmla="*/ 7048 w 13846"/>
                          <a:gd name="connsiteY9" fmla="*/ 2262 h 3214"/>
                          <a:gd name="connsiteX10" fmla="*/ 5334 w 13846"/>
                          <a:gd name="connsiteY10" fmla="*/ 2643 h 3214"/>
                          <a:gd name="connsiteX11" fmla="*/ 3905 w 13846"/>
                          <a:gd name="connsiteY11" fmla="*/ 3024 h 3214"/>
                          <a:gd name="connsiteX12" fmla="*/ 1524 w 13846"/>
                          <a:gd name="connsiteY12" fmla="*/ 3215 h 321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</a:cxnLst>
                        <a:rect l="l" t="t" r="r" b="b"/>
                        <a:pathLst>
                          <a:path w="13846" h="3214">
                            <a:moveTo>
                              <a:pt x="1524" y="3215"/>
                            </a:moveTo>
                            <a:cubicBezTo>
                              <a:pt x="1238" y="3215"/>
                              <a:pt x="857" y="3215"/>
                              <a:pt x="476" y="3119"/>
                            </a:cubicBezTo>
                            <a:cubicBezTo>
                              <a:pt x="190" y="3119"/>
                              <a:pt x="0" y="2834"/>
                              <a:pt x="0" y="2548"/>
                            </a:cubicBezTo>
                            <a:cubicBezTo>
                              <a:pt x="0" y="2262"/>
                              <a:pt x="190" y="2072"/>
                              <a:pt x="476" y="2072"/>
                            </a:cubicBezTo>
                            <a:cubicBezTo>
                              <a:pt x="1619" y="1881"/>
                              <a:pt x="2572" y="1595"/>
                              <a:pt x="3715" y="1214"/>
                            </a:cubicBezTo>
                            <a:cubicBezTo>
                              <a:pt x="4667" y="929"/>
                              <a:pt x="5620" y="548"/>
                              <a:pt x="6667" y="357"/>
                            </a:cubicBezTo>
                            <a:cubicBezTo>
                              <a:pt x="8668" y="-24"/>
                              <a:pt x="11239" y="-310"/>
                              <a:pt x="13526" y="643"/>
                            </a:cubicBezTo>
                            <a:cubicBezTo>
                              <a:pt x="13811" y="738"/>
                              <a:pt x="13907" y="1024"/>
                              <a:pt x="13811" y="1310"/>
                            </a:cubicBezTo>
                            <a:cubicBezTo>
                              <a:pt x="13716" y="1595"/>
                              <a:pt x="13430" y="1691"/>
                              <a:pt x="13240" y="1691"/>
                            </a:cubicBezTo>
                            <a:cubicBezTo>
                              <a:pt x="11144" y="1500"/>
                              <a:pt x="9239" y="1786"/>
                              <a:pt x="7048" y="2262"/>
                            </a:cubicBezTo>
                            <a:cubicBezTo>
                              <a:pt x="6477" y="2357"/>
                              <a:pt x="5905" y="2548"/>
                              <a:pt x="5334" y="2643"/>
                            </a:cubicBezTo>
                            <a:cubicBezTo>
                              <a:pt x="4858" y="2738"/>
                              <a:pt x="4381" y="2834"/>
                              <a:pt x="3905" y="3024"/>
                            </a:cubicBezTo>
                            <a:cubicBezTo>
                              <a:pt x="3239" y="3119"/>
                              <a:pt x="2381" y="3215"/>
                              <a:pt x="1524" y="3215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360" name="Graphic 1">
                      <a:extLst>
                        <a:ext uri="{FF2B5EF4-FFF2-40B4-BE49-F238E27FC236}">
                          <a16:creationId xmlns:a16="http://schemas.microsoft.com/office/drawing/2014/main" id="{B4C73DE4-6A57-4453-B58B-6D9F47F20708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02795" y="3139297"/>
                      <a:ext cx="10229" cy="3190"/>
                      <a:chOff x="5902795" y="3139297"/>
                      <a:chExt cx="10229" cy="3190"/>
                    </a:xfrm>
                    <a:solidFill>
                      <a:srgbClr val="3F1900"/>
                    </a:solidFill>
                  </p:grpSpPr>
                  <p:sp>
                    <p:nvSpPr>
                      <p:cNvPr id="367" name="Freeform: Shape 366">
                        <a:extLst>
                          <a:ext uri="{FF2B5EF4-FFF2-40B4-BE49-F238E27FC236}">
                            <a16:creationId xmlns:a16="http://schemas.microsoft.com/office/drawing/2014/main" id="{007FC0A6-ACBE-4141-99E8-B4327470E40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3404" y="3139821"/>
                        <a:ext cx="9144" cy="2023"/>
                      </a:xfrm>
                      <a:custGeom>
                        <a:avLst/>
                        <a:gdLst>
                          <a:gd name="connsiteX0" fmla="*/ 0 w 9144"/>
                          <a:gd name="connsiteY0" fmla="*/ 0 h 2023"/>
                          <a:gd name="connsiteX1" fmla="*/ 2095 w 9144"/>
                          <a:gd name="connsiteY1" fmla="*/ 952 h 2023"/>
                          <a:gd name="connsiteX2" fmla="*/ 4381 w 9144"/>
                          <a:gd name="connsiteY2" fmla="*/ 1238 h 2023"/>
                          <a:gd name="connsiteX3" fmla="*/ 9144 w 9144"/>
                          <a:gd name="connsiteY3" fmla="*/ 1333 h 2023"/>
                          <a:gd name="connsiteX4" fmla="*/ 4286 w 9144"/>
                          <a:gd name="connsiteY4" fmla="*/ 2000 h 2023"/>
                          <a:gd name="connsiteX5" fmla="*/ 1810 w 9144"/>
                          <a:gd name="connsiteY5" fmla="*/ 1524 h 2023"/>
                          <a:gd name="connsiteX6" fmla="*/ 0 w 9144"/>
                          <a:gd name="connsiteY6" fmla="*/ 0 h 202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9144" h="2023">
                            <a:moveTo>
                              <a:pt x="0" y="0"/>
                            </a:moveTo>
                            <a:cubicBezTo>
                              <a:pt x="667" y="476"/>
                              <a:pt x="1333" y="762"/>
                              <a:pt x="2095" y="952"/>
                            </a:cubicBezTo>
                            <a:cubicBezTo>
                              <a:pt x="2857" y="1143"/>
                              <a:pt x="3619" y="1238"/>
                              <a:pt x="4381" y="1238"/>
                            </a:cubicBezTo>
                            <a:cubicBezTo>
                              <a:pt x="5905" y="1333"/>
                              <a:pt x="7525" y="1238"/>
                              <a:pt x="9144" y="1333"/>
                            </a:cubicBezTo>
                            <a:cubicBezTo>
                              <a:pt x="7620" y="1905"/>
                              <a:pt x="5905" y="2095"/>
                              <a:pt x="4286" y="2000"/>
                            </a:cubicBezTo>
                            <a:cubicBezTo>
                              <a:pt x="3429" y="1905"/>
                              <a:pt x="2572" y="1810"/>
                              <a:pt x="1810" y="1524"/>
                            </a:cubicBezTo>
                            <a:cubicBezTo>
                              <a:pt x="1048" y="1238"/>
                              <a:pt x="286" y="762"/>
                              <a:pt x="0" y="0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368" name="Freeform: Shape 367">
                        <a:extLst>
                          <a:ext uri="{FF2B5EF4-FFF2-40B4-BE49-F238E27FC236}">
                            <a16:creationId xmlns:a16="http://schemas.microsoft.com/office/drawing/2014/main" id="{85A02A5F-0EB5-45C2-8B2B-88CE9109559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2795" y="3139297"/>
                        <a:ext cx="10229" cy="3190"/>
                      </a:xfrm>
                      <a:custGeom>
                        <a:avLst/>
                        <a:gdLst>
                          <a:gd name="connsiteX0" fmla="*/ 5562 w 10229"/>
                          <a:gd name="connsiteY0" fmla="*/ 3191 h 3190"/>
                          <a:gd name="connsiteX1" fmla="*/ 4895 w 10229"/>
                          <a:gd name="connsiteY1" fmla="*/ 3191 h 3190"/>
                          <a:gd name="connsiteX2" fmla="*/ 2228 w 10229"/>
                          <a:gd name="connsiteY2" fmla="*/ 2619 h 3190"/>
                          <a:gd name="connsiteX3" fmla="*/ 37 w 10229"/>
                          <a:gd name="connsiteY3" fmla="*/ 810 h 3190"/>
                          <a:gd name="connsiteX4" fmla="*/ 228 w 10229"/>
                          <a:gd name="connsiteY4" fmla="*/ 143 h 3190"/>
                          <a:gd name="connsiteX5" fmla="*/ 895 w 10229"/>
                          <a:gd name="connsiteY5" fmla="*/ 143 h 3190"/>
                          <a:gd name="connsiteX6" fmla="*/ 2800 w 10229"/>
                          <a:gd name="connsiteY6" fmla="*/ 1000 h 3190"/>
                          <a:gd name="connsiteX7" fmla="*/ 4990 w 10229"/>
                          <a:gd name="connsiteY7" fmla="*/ 1286 h 3190"/>
                          <a:gd name="connsiteX8" fmla="*/ 9753 w 10229"/>
                          <a:gd name="connsiteY8" fmla="*/ 1381 h 3190"/>
                          <a:gd name="connsiteX9" fmla="*/ 10229 w 10229"/>
                          <a:gd name="connsiteY9" fmla="*/ 1857 h 3190"/>
                          <a:gd name="connsiteX10" fmla="*/ 9848 w 10229"/>
                          <a:gd name="connsiteY10" fmla="*/ 2429 h 3190"/>
                          <a:gd name="connsiteX11" fmla="*/ 5562 w 10229"/>
                          <a:gd name="connsiteY11" fmla="*/ 3191 h 319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</a:cxnLst>
                        <a:rect l="l" t="t" r="r" b="b"/>
                        <a:pathLst>
                          <a:path w="10229" h="3190">
                            <a:moveTo>
                              <a:pt x="5562" y="3191"/>
                            </a:moveTo>
                            <a:cubicBezTo>
                              <a:pt x="5371" y="3191"/>
                              <a:pt x="5086" y="3191"/>
                              <a:pt x="4895" y="3191"/>
                            </a:cubicBezTo>
                            <a:cubicBezTo>
                              <a:pt x="4133" y="3096"/>
                              <a:pt x="3181" y="3000"/>
                              <a:pt x="2228" y="2619"/>
                            </a:cubicBezTo>
                            <a:cubicBezTo>
                              <a:pt x="1180" y="2238"/>
                              <a:pt x="418" y="1572"/>
                              <a:pt x="37" y="810"/>
                            </a:cubicBezTo>
                            <a:cubicBezTo>
                              <a:pt x="-58" y="619"/>
                              <a:pt x="37" y="333"/>
                              <a:pt x="228" y="143"/>
                            </a:cubicBezTo>
                            <a:cubicBezTo>
                              <a:pt x="418" y="-48"/>
                              <a:pt x="704" y="-48"/>
                              <a:pt x="895" y="143"/>
                            </a:cubicBezTo>
                            <a:cubicBezTo>
                              <a:pt x="1371" y="524"/>
                              <a:pt x="1942" y="810"/>
                              <a:pt x="2800" y="1000"/>
                            </a:cubicBezTo>
                            <a:cubicBezTo>
                              <a:pt x="3466" y="1191"/>
                              <a:pt x="4228" y="1286"/>
                              <a:pt x="4990" y="1286"/>
                            </a:cubicBezTo>
                            <a:cubicBezTo>
                              <a:pt x="6610" y="1381"/>
                              <a:pt x="8134" y="1286"/>
                              <a:pt x="9753" y="1381"/>
                            </a:cubicBezTo>
                            <a:cubicBezTo>
                              <a:pt x="10039" y="1381"/>
                              <a:pt x="10229" y="1572"/>
                              <a:pt x="10229" y="1857"/>
                            </a:cubicBezTo>
                            <a:cubicBezTo>
                              <a:pt x="10229" y="2143"/>
                              <a:pt x="10134" y="2334"/>
                              <a:pt x="9848" y="2429"/>
                            </a:cubicBezTo>
                            <a:cubicBezTo>
                              <a:pt x="8610" y="2905"/>
                              <a:pt x="7086" y="3191"/>
                              <a:pt x="5562" y="3191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361" name="Graphic 1">
                      <a:extLst>
                        <a:ext uri="{FF2B5EF4-FFF2-40B4-BE49-F238E27FC236}">
                          <a16:creationId xmlns:a16="http://schemas.microsoft.com/office/drawing/2014/main" id="{1CB8A13D-94F2-4B47-94BD-796AD8639B81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07956" y="3137783"/>
                      <a:ext cx="4495" cy="3180"/>
                      <a:chOff x="5907956" y="3137783"/>
                      <a:chExt cx="4495" cy="3180"/>
                    </a:xfrm>
                    <a:solidFill>
                      <a:srgbClr val="3F1900"/>
                    </a:solidFill>
                  </p:grpSpPr>
                  <p:sp>
                    <p:nvSpPr>
                      <p:cNvPr id="365" name="Freeform: Shape 364">
                        <a:extLst>
                          <a:ext uri="{FF2B5EF4-FFF2-40B4-BE49-F238E27FC236}">
                            <a16:creationId xmlns:a16="http://schemas.microsoft.com/office/drawing/2014/main" id="{1CF1EDAD-A059-4FB0-A37F-05C8BA5DAAC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8557" y="3138487"/>
                        <a:ext cx="3323" cy="2008"/>
                      </a:xfrm>
                      <a:custGeom>
                        <a:avLst/>
                        <a:gdLst>
                          <a:gd name="connsiteX0" fmla="*/ 180 w 3323"/>
                          <a:gd name="connsiteY0" fmla="*/ 190 h 2008"/>
                          <a:gd name="connsiteX1" fmla="*/ 657 w 3323"/>
                          <a:gd name="connsiteY1" fmla="*/ 1143 h 2008"/>
                          <a:gd name="connsiteX2" fmla="*/ 1609 w 3323"/>
                          <a:gd name="connsiteY2" fmla="*/ 1238 h 2008"/>
                          <a:gd name="connsiteX3" fmla="*/ 2562 w 3323"/>
                          <a:gd name="connsiteY3" fmla="*/ 952 h 2008"/>
                          <a:gd name="connsiteX4" fmla="*/ 3324 w 3323"/>
                          <a:gd name="connsiteY4" fmla="*/ 0 h 2008"/>
                          <a:gd name="connsiteX5" fmla="*/ 3038 w 3323"/>
                          <a:gd name="connsiteY5" fmla="*/ 1334 h 2008"/>
                          <a:gd name="connsiteX6" fmla="*/ 1704 w 3323"/>
                          <a:gd name="connsiteY6" fmla="*/ 2000 h 2008"/>
                          <a:gd name="connsiteX7" fmla="*/ 180 w 3323"/>
                          <a:gd name="connsiteY7" fmla="*/ 1619 h 2008"/>
                          <a:gd name="connsiteX8" fmla="*/ 180 w 3323"/>
                          <a:gd name="connsiteY8" fmla="*/ 190 h 200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3323" h="2008">
                            <a:moveTo>
                              <a:pt x="180" y="190"/>
                            </a:moveTo>
                            <a:cubicBezTo>
                              <a:pt x="276" y="571"/>
                              <a:pt x="466" y="1048"/>
                              <a:pt x="657" y="1143"/>
                            </a:cubicBezTo>
                            <a:cubicBezTo>
                              <a:pt x="942" y="1238"/>
                              <a:pt x="1228" y="1238"/>
                              <a:pt x="1609" y="1238"/>
                            </a:cubicBezTo>
                            <a:cubicBezTo>
                              <a:pt x="1990" y="1238"/>
                              <a:pt x="2371" y="1143"/>
                              <a:pt x="2562" y="952"/>
                            </a:cubicBezTo>
                            <a:cubicBezTo>
                              <a:pt x="2847" y="762"/>
                              <a:pt x="3038" y="381"/>
                              <a:pt x="3324" y="0"/>
                            </a:cubicBezTo>
                            <a:cubicBezTo>
                              <a:pt x="3324" y="476"/>
                              <a:pt x="3324" y="857"/>
                              <a:pt x="3038" y="1334"/>
                            </a:cubicBezTo>
                            <a:cubicBezTo>
                              <a:pt x="2752" y="1810"/>
                              <a:pt x="2085" y="2000"/>
                              <a:pt x="1704" y="2000"/>
                            </a:cubicBezTo>
                            <a:cubicBezTo>
                              <a:pt x="1228" y="2000"/>
                              <a:pt x="657" y="2096"/>
                              <a:pt x="180" y="1619"/>
                            </a:cubicBezTo>
                            <a:cubicBezTo>
                              <a:pt x="-105" y="1143"/>
                              <a:pt x="-10" y="571"/>
                              <a:pt x="180" y="190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366" name="Freeform: Shape 365">
                        <a:extLst>
                          <a:ext uri="{FF2B5EF4-FFF2-40B4-BE49-F238E27FC236}">
                            <a16:creationId xmlns:a16="http://schemas.microsoft.com/office/drawing/2014/main" id="{F3A2F2EA-6A4A-48BD-B463-9CB9B2F7A6A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7956" y="3137783"/>
                        <a:ext cx="4495" cy="3180"/>
                      </a:xfrm>
                      <a:custGeom>
                        <a:avLst/>
                        <a:gdLst>
                          <a:gd name="connsiteX0" fmla="*/ 2019 w 4495"/>
                          <a:gd name="connsiteY0" fmla="*/ 3181 h 3180"/>
                          <a:gd name="connsiteX1" fmla="*/ 495 w 4495"/>
                          <a:gd name="connsiteY1" fmla="*/ 2609 h 3180"/>
                          <a:gd name="connsiteX2" fmla="*/ 305 w 4495"/>
                          <a:gd name="connsiteY2" fmla="*/ 609 h 3180"/>
                          <a:gd name="connsiteX3" fmla="*/ 876 w 4495"/>
                          <a:gd name="connsiteY3" fmla="*/ 323 h 3180"/>
                          <a:gd name="connsiteX4" fmla="*/ 1353 w 4495"/>
                          <a:gd name="connsiteY4" fmla="*/ 704 h 3180"/>
                          <a:gd name="connsiteX5" fmla="*/ 1543 w 4495"/>
                          <a:gd name="connsiteY5" fmla="*/ 1276 h 3180"/>
                          <a:gd name="connsiteX6" fmla="*/ 2210 w 4495"/>
                          <a:gd name="connsiteY6" fmla="*/ 1276 h 3180"/>
                          <a:gd name="connsiteX7" fmla="*/ 2877 w 4495"/>
                          <a:gd name="connsiteY7" fmla="*/ 1085 h 3180"/>
                          <a:gd name="connsiteX8" fmla="*/ 3162 w 4495"/>
                          <a:gd name="connsiteY8" fmla="*/ 704 h 3180"/>
                          <a:gd name="connsiteX9" fmla="*/ 3543 w 4495"/>
                          <a:gd name="connsiteY9" fmla="*/ 228 h 3180"/>
                          <a:gd name="connsiteX10" fmla="*/ 4115 w 4495"/>
                          <a:gd name="connsiteY10" fmla="*/ 37 h 3180"/>
                          <a:gd name="connsiteX11" fmla="*/ 4496 w 4495"/>
                          <a:gd name="connsiteY11" fmla="*/ 514 h 3180"/>
                          <a:gd name="connsiteX12" fmla="*/ 4210 w 4495"/>
                          <a:gd name="connsiteY12" fmla="*/ 2133 h 3180"/>
                          <a:gd name="connsiteX13" fmla="*/ 2400 w 4495"/>
                          <a:gd name="connsiteY13" fmla="*/ 3085 h 3180"/>
                          <a:gd name="connsiteX14" fmla="*/ 2019 w 4495"/>
                          <a:gd name="connsiteY14" fmla="*/ 3181 h 318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</a:cxnLst>
                        <a:rect l="l" t="t" r="r" b="b"/>
                        <a:pathLst>
                          <a:path w="4495" h="3180">
                            <a:moveTo>
                              <a:pt x="2019" y="3181"/>
                            </a:moveTo>
                            <a:cubicBezTo>
                              <a:pt x="1543" y="3181"/>
                              <a:pt x="972" y="3085"/>
                              <a:pt x="495" y="2609"/>
                            </a:cubicBezTo>
                            <a:cubicBezTo>
                              <a:pt x="-76" y="2038"/>
                              <a:pt x="-171" y="1276"/>
                              <a:pt x="305" y="609"/>
                            </a:cubicBezTo>
                            <a:cubicBezTo>
                              <a:pt x="400" y="418"/>
                              <a:pt x="591" y="323"/>
                              <a:pt x="876" y="323"/>
                            </a:cubicBezTo>
                            <a:cubicBezTo>
                              <a:pt x="1067" y="323"/>
                              <a:pt x="1257" y="514"/>
                              <a:pt x="1353" y="704"/>
                            </a:cubicBezTo>
                            <a:cubicBezTo>
                              <a:pt x="1448" y="1180"/>
                              <a:pt x="1543" y="1276"/>
                              <a:pt x="1543" y="1276"/>
                            </a:cubicBezTo>
                            <a:cubicBezTo>
                              <a:pt x="1638" y="1276"/>
                              <a:pt x="1829" y="1276"/>
                              <a:pt x="2210" y="1276"/>
                            </a:cubicBezTo>
                            <a:cubicBezTo>
                              <a:pt x="2591" y="1276"/>
                              <a:pt x="2781" y="1180"/>
                              <a:pt x="2877" y="1085"/>
                            </a:cubicBezTo>
                            <a:cubicBezTo>
                              <a:pt x="2972" y="990"/>
                              <a:pt x="3067" y="895"/>
                              <a:pt x="3162" y="704"/>
                            </a:cubicBezTo>
                            <a:cubicBezTo>
                              <a:pt x="3258" y="514"/>
                              <a:pt x="3353" y="418"/>
                              <a:pt x="3543" y="228"/>
                            </a:cubicBezTo>
                            <a:cubicBezTo>
                              <a:pt x="3734" y="37"/>
                              <a:pt x="3924" y="-58"/>
                              <a:pt x="4115" y="37"/>
                            </a:cubicBezTo>
                            <a:cubicBezTo>
                              <a:pt x="4305" y="133"/>
                              <a:pt x="4496" y="323"/>
                              <a:pt x="4496" y="514"/>
                            </a:cubicBezTo>
                            <a:cubicBezTo>
                              <a:pt x="4496" y="990"/>
                              <a:pt x="4496" y="1561"/>
                              <a:pt x="4210" y="2133"/>
                            </a:cubicBezTo>
                            <a:cubicBezTo>
                              <a:pt x="3829" y="2704"/>
                              <a:pt x="3258" y="2990"/>
                              <a:pt x="2400" y="3085"/>
                            </a:cubicBezTo>
                            <a:cubicBezTo>
                              <a:pt x="2305" y="3181"/>
                              <a:pt x="2210" y="3181"/>
                              <a:pt x="2019" y="3181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362" name="Graphic 1">
                      <a:extLst>
                        <a:ext uri="{FF2B5EF4-FFF2-40B4-BE49-F238E27FC236}">
                          <a16:creationId xmlns:a16="http://schemas.microsoft.com/office/drawing/2014/main" id="{8F85D24C-F569-4741-B721-8F1E891EC7AE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12810" y="3137916"/>
                      <a:ext cx="6690" cy="4095"/>
                      <a:chOff x="5912810" y="3137916"/>
                      <a:chExt cx="6690" cy="4095"/>
                    </a:xfrm>
                    <a:solidFill>
                      <a:srgbClr val="3F1900"/>
                    </a:solidFill>
                  </p:grpSpPr>
                  <p:sp>
                    <p:nvSpPr>
                      <p:cNvPr id="363" name="Freeform: Shape 362">
                        <a:extLst>
                          <a:ext uri="{FF2B5EF4-FFF2-40B4-BE49-F238E27FC236}">
                            <a16:creationId xmlns:a16="http://schemas.microsoft.com/office/drawing/2014/main" id="{A8A45548-A99C-42B6-9BAA-9009A07D4ED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13330" y="3138582"/>
                        <a:ext cx="5694" cy="2914"/>
                      </a:xfrm>
                      <a:custGeom>
                        <a:avLst/>
                        <a:gdLst>
                          <a:gd name="connsiteX0" fmla="*/ 75 w 5694"/>
                          <a:gd name="connsiteY0" fmla="*/ 0 h 2914"/>
                          <a:gd name="connsiteX1" fmla="*/ 932 w 5694"/>
                          <a:gd name="connsiteY1" fmla="*/ 1429 h 2914"/>
                          <a:gd name="connsiteX2" fmla="*/ 2170 w 5694"/>
                          <a:gd name="connsiteY2" fmla="*/ 2000 h 2914"/>
                          <a:gd name="connsiteX3" fmla="*/ 3980 w 5694"/>
                          <a:gd name="connsiteY3" fmla="*/ 2286 h 2914"/>
                          <a:gd name="connsiteX4" fmla="*/ 5694 w 5694"/>
                          <a:gd name="connsiteY4" fmla="*/ 2667 h 2914"/>
                          <a:gd name="connsiteX5" fmla="*/ 3885 w 5694"/>
                          <a:gd name="connsiteY5" fmla="*/ 2857 h 2914"/>
                          <a:gd name="connsiteX6" fmla="*/ 2170 w 5694"/>
                          <a:gd name="connsiteY6" fmla="*/ 2762 h 2914"/>
                          <a:gd name="connsiteX7" fmla="*/ 1122 w 5694"/>
                          <a:gd name="connsiteY7" fmla="*/ 2477 h 2914"/>
                          <a:gd name="connsiteX8" fmla="*/ 456 w 5694"/>
                          <a:gd name="connsiteY8" fmla="*/ 1715 h 2914"/>
                          <a:gd name="connsiteX9" fmla="*/ 75 w 5694"/>
                          <a:gd name="connsiteY9" fmla="*/ 0 h 291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5694" h="2914">
                            <a:moveTo>
                              <a:pt x="75" y="0"/>
                            </a:moveTo>
                            <a:cubicBezTo>
                              <a:pt x="170" y="571"/>
                              <a:pt x="551" y="1048"/>
                              <a:pt x="932" y="1429"/>
                            </a:cubicBezTo>
                            <a:cubicBezTo>
                              <a:pt x="1313" y="1810"/>
                              <a:pt x="1599" y="2000"/>
                              <a:pt x="2170" y="2000"/>
                            </a:cubicBezTo>
                            <a:cubicBezTo>
                              <a:pt x="2742" y="2000"/>
                              <a:pt x="3408" y="2096"/>
                              <a:pt x="3980" y="2286"/>
                            </a:cubicBezTo>
                            <a:cubicBezTo>
                              <a:pt x="4551" y="2477"/>
                              <a:pt x="5123" y="2572"/>
                              <a:pt x="5694" y="2667"/>
                            </a:cubicBezTo>
                            <a:cubicBezTo>
                              <a:pt x="5123" y="2953"/>
                              <a:pt x="4456" y="2953"/>
                              <a:pt x="3885" y="2857"/>
                            </a:cubicBezTo>
                            <a:cubicBezTo>
                              <a:pt x="3313" y="2857"/>
                              <a:pt x="2742" y="2762"/>
                              <a:pt x="2170" y="2762"/>
                            </a:cubicBezTo>
                            <a:cubicBezTo>
                              <a:pt x="1884" y="2762"/>
                              <a:pt x="1503" y="2667"/>
                              <a:pt x="1122" y="2477"/>
                            </a:cubicBezTo>
                            <a:cubicBezTo>
                              <a:pt x="837" y="2286"/>
                              <a:pt x="551" y="2000"/>
                              <a:pt x="456" y="1715"/>
                            </a:cubicBezTo>
                            <a:cubicBezTo>
                              <a:pt x="75" y="1238"/>
                              <a:pt x="-116" y="571"/>
                              <a:pt x="75" y="0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364" name="Freeform: Shape 363">
                        <a:extLst>
                          <a:ext uri="{FF2B5EF4-FFF2-40B4-BE49-F238E27FC236}">
                            <a16:creationId xmlns:a16="http://schemas.microsoft.com/office/drawing/2014/main" id="{11A34200-4B63-496B-A07C-E3DDBB64421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12810" y="3137916"/>
                        <a:ext cx="6690" cy="4095"/>
                      </a:xfrm>
                      <a:custGeom>
                        <a:avLst/>
                        <a:gdLst>
                          <a:gd name="connsiteX0" fmla="*/ 4786 w 6690"/>
                          <a:gd name="connsiteY0" fmla="*/ 4096 h 4095"/>
                          <a:gd name="connsiteX1" fmla="*/ 4214 w 6690"/>
                          <a:gd name="connsiteY1" fmla="*/ 4096 h 4095"/>
                          <a:gd name="connsiteX2" fmla="*/ 3547 w 6690"/>
                          <a:gd name="connsiteY2" fmla="*/ 4000 h 4095"/>
                          <a:gd name="connsiteX3" fmla="*/ 2595 w 6690"/>
                          <a:gd name="connsiteY3" fmla="*/ 3905 h 4095"/>
                          <a:gd name="connsiteX4" fmla="*/ 1261 w 6690"/>
                          <a:gd name="connsiteY4" fmla="*/ 3524 h 4095"/>
                          <a:gd name="connsiteX5" fmla="*/ 404 w 6690"/>
                          <a:gd name="connsiteY5" fmla="*/ 2572 h 4095"/>
                          <a:gd name="connsiteX6" fmla="*/ 118 w 6690"/>
                          <a:gd name="connsiteY6" fmla="*/ 381 h 4095"/>
                          <a:gd name="connsiteX7" fmla="*/ 690 w 6690"/>
                          <a:gd name="connsiteY7" fmla="*/ 0 h 4095"/>
                          <a:gd name="connsiteX8" fmla="*/ 690 w 6690"/>
                          <a:gd name="connsiteY8" fmla="*/ 0 h 4095"/>
                          <a:gd name="connsiteX9" fmla="*/ 1166 w 6690"/>
                          <a:gd name="connsiteY9" fmla="*/ 381 h 4095"/>
                          <a:gd name="connsiteX10" fmla="*/ 1833 w 6690"/>
                          <a:gd name="connsiteY10" fmla="*/ 1619 h 4095"/>
                          <a:gd name="connsiteX11" fmla="*/ 2595 w 6690"/>
                          <a:gd name="connsiteY11" fmla="*/ 2000 h 4095"/>
                          <a:gd name="connsiteX12" fmla="*/ 2595 w 6690"/>
                          <a:gd name="connsiteY12" fmla="*/ 2000 h 4095"/>
                          <a:gd name="connsiteX13" fmla="*/ 4595 w 6690"/>
                          <a:gd name="connsiteY13" fmla="*/ 2286 h 4095"/>
                          <a:gd name="connsiteX14" fmla="*/ 6214 w 6690"/>
                          <a:gd name="connsiteY14" fmla="*/ 2667 h 4095"/>
                          <a:gd name="connsiteX15" fmla="*/ 6691 w 6690"/>
                          <a:gd name="connsiteY15" fmla="*/ 3143 h 4095"/>
                          <a:gd name="connsiteX16" fmla="*/ 6405 w 6690"/>
                          <a:gd name="connsiteY16" fmla="*/ 3715 h 4095"/>
                          <a:gd name="connsiteX17" fmla="*/ 4786 w 6690"/>
                          <a:gd name="connsiteY17" fmla="*/ 4096 h 409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</a:cxnLst>
                        <a:rect l="l" t="t" r="r" b="b"/>
                        <a:pathLst>
                          <a:path w="6690" h="4095">
                            <a:moveTo>
                              <a:pt x="4786" y="4096"/>
                            </a:moveTo>
                            <a:cubicBezTo>
                              <a:pt x="4595" y="4096"/>
                              <a:pt x="4405" y="4096"/>
                              <a:pt x="4214" y="4096"/>
                            </a:cubicBezTo>
                            <a:cubicBezTo>
                              <a:pt x="3928" y="4096"/>
                              <a:pt x="3738" y="4096"/>
                              <a:pt x="3547" y="4000"/>
                            </a:cubicBezTo>
                            <a:cubicBezTo>
                              <a:pt x="3262" y="4000"/>
                              <a:pt x="2881" y="3905"/>
                              <a:pt x="2595" y="3905"/>
                            </a:cubicBezTo>
                            <a:cubicBezTo>
                              <a:pt x="2309" y="3905"/>
                              <a:pt x="1738" y="3905"/>
                              <a:pt x="1261" y="3524"/>
                            </a:cubicBezTo>
                            <a:cubicBezTo>
                              <a:pt x="880" y="3238"/>
                              <a:pt x="595" y="2953"/>
                              <a:pt x="404" y="2572"/>
                            </a:cubicBezTo>
                            <a:cubicBezTo>
                              <a:pt x="118" y="2000"/>
                              <a:pt x="-167" y="1238"/>
                              <a:pt x="118" y="381"/>
                            </a:cubicBezTo>
                            <a:cubicBezTo>
                              <a:pt x="214" y="190"/>
                              <a:pt x="404" y="0"/>
                              <a:pt x="690" y="0"/>
                            </a:cubicBezTo>
                            <a:cubicBezTo>
                              <a:pt x="690" y="0"/>
                              <a:pt x="690" y="0"/>
                              <a:pt x="690" y="0"/>
                            </a:cubicBezTo>
                            <a:cubicBezTo>
                              <a:pt x="976" y="0"/>
                              <a:pt x="1166" y="190"/>
                              <a:pt x="1166" y="381"/>
                            </a:cubicBezTo>
                            <a:cubicBezTo>
                              <a:pt x="1261" y="857"/>
                              <a:pt x="1547" y="1238"/>
                              <a:pt x="1833" y="1619"/>
                            </a:cubicBezTo>
                            <a:cubicBezTo>
                              <a:pt x="2119" y="1905"/>
                              <a:pt x="2309" y="2000"/>
                              <a:pt x="2595" y="2000"/>
                            </a:cubicBezTo>
                            <a:cubicBezTo>
                              <a:pt x="2595" y="2000"/>
                              <a:pt x="2595" y="2000"/>
                              <a:pt x="2595" y="2000"/>
                            </a:cubicBezTo>
                            <a:cubicBezTo>
                              <a:pt x="3357" y="2000"/>
                              <a:pt x="4119" y="2191"/>
                              <a:pt x="4595" y="2286"/>
                            </a:cubicBezTo>
                            <a:cubicBezTo>
                              <a:pt x="5071" y="2477"/>
                              <a:pt x="5643" y="2572"/>
                              <a:pt x="6214" y="2667"/>
                            </a:cubicBezTo>
                            <a:cubicBezTo>
                              <a:pt x="6500" y="2667"/>
                              <a:pt x="6691" y="2857"/>
                              <a:pt x="6691" y="3143"/>
                            </a:cubicBezTo>
                            <a:cubicBezTo>
                              <a:pt x="6691" y="3334"/>
                              <a:pt x="6595" y="3619"/>
                              <a:pt x="6405" y="3715"/>
                            </a:cubicBezTo>
                            <a:cubicBezTo>
                              <a:pt x="5833" y="4000"/>
                              <a:pt x="5262" y="4096"/>
                              <a:pt x="4786" y="4096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</p:grpSp>
              <p:grpSp>
                <p:nvGrpSpPr>
                  <p:cNvPr id="323" name="Graphic 1">
                    <a:extLst>
                      <a:ext uri="{FF2B5EF4-FFF2-40B4-BE49-F238E27FC236}">
                        <a16:creationId xmlns:a16="http://schemas.microsoft.com/office/drawing/2014/main" id="{C16CBCC6-3CBD-401A-9B33-C1AC6FF454C3}"/>
                      </a:ext>
                    </a:extLst>
                  </p:cNvPr>
                  <p:cNvGrpSpPr/>
                  <p:nvPr/>
                </p:nvGrpSpPr>
                <p:grpSpPr>
                  <a:xfrm>
                    <a:off x="5956243" y="3121613"/>
                    <a:ext cx="17835" cy="14873"/>
                    <a:chOff x="5956243" y="3121613"/>
                    <a:chExt cx="17835" cy="14873"/>
                  </a:xfrm>
                  <a:solidFill>
                    <a:srgbClr val="3F1900"/>
                  </a:solidFill>
                </p:grpSpPr>
                <p:grpSp>
                  <p:nvGrpSpPr>
                    <p:cNvPr id="347" name="Graphic 1">
                      <a:extLst>
                        <a:ext uri="{FF2B5EF4-FFF2-40B4-BE49-F238E27FC236}">
                          <a16:creationId xmlns:a16="http://schemas.microsoft.com/office/drawing/2014/main" id="{0376794B-8F8A-4ACE-9474-FD50F37FBD85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58701" y="3124866"/>
                      <a:ext cx="11153" cy="11620"/>
                      <a:chOff x="5958701" y="3124866"/>
                      <a:chExt cx="11153" cy="11620"/>
                    </a:xfrm>
                    <a:solidFill>
                      <a:srgbClr val="3F1900"/>
                    </a:solidFill>
                  </p:grpSpPr>
                  <p:sp>
                    <p:nvSpPr>
                      <p:cNvPr id="357" name="Freeform: Shape 356">
                        <a:extLst>
                          <a:ext uri="{FF2B5EF4-FFF2-40B4-BE49-F238E27FC236}">
                            <a16:creationId xmlns:a16="http://schemas.microsoft.com/office/drawing/2014/main" id="{CBC8130C-D91F-4E90-9152-B3B88391B02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59368" y="3125621"/>
                        <a:ext cx="9948" cy="10452"/>
                      </a:xfrm>
                      <a:custGeom>
                        <a:avLst/>
                        <a:gdLst>
                          <a:gd name="connsiteX0" fmla="*/ 9853 w 9948"/>
                          <a:gd name="connsiteY0" fmla="*/ 9532 h 10452"/>
                          <a:gd name="connsiteX1" fmla="*/ 5091 w 9948"/>
                          <a:gd name="connsiteY1" fmla="*/ 9723 h 10452"/>
                          <a:gd name="connsiteX2" fmla="*/ 2709 w 9948"/>
                          <a:gd name="connsiteY2" fmla="*/ 9723 h 10452"/>
                          <a:gd name="connsiteX3" fmla="*/ 614 w 9948"/>
                          <a:gd name="connsiteY3" fmla="*/ 10199 h 10452"/>
                          <a:gd name="connsiteX4" fmla="*/ 328 w 9948"/>
                          <a:gd name="connsiteY4" fmla="*/ 9723 h 10452"/>
                          <a:gd name="connsiteX5" fmla="*/ 2614 w 9948"/>
                          <a:gd name="connsiteY5" fmla="*/ 8199 h 10452"/>
                          <a:gd name="connsiteX6" fmla="*/ 2995 w 9948"/>
                          <a:gd name="connsiteY6" fmla="*/ 8770 h 10452"/>
                          <a:gd name="connsiteX7" fmla="*/ 2424 w 9948"/>
                          <a:gd name="connsiteY7" fmla="*/ 8961 h 10452"/>
                          <a:gd name="connsiteX8" fmla="*/ 1757 w 9948"/>
                          <a:gd name="connsiteY8" fmla="*/ 8961 h 10452"/>
                          <a:gd name="connsiteX9" fmla="*/ 519 w 9948"/>
                          <a:gd name="connsiteY9" fmla="*/ 8104 h 10452"/>
                          <a:gd name="connsiteX10" fmla="*/ 42 w 9948"/>
                          <a:gd name="connsiteY10" fmla="*/ 5913 h 10452"/>
                          <a:gd name="connsiteX11" fmla="*/ 42 w 9948"/>
                          <a:gd name="connsiteY11" fmla="*/ 3722 h 10452"/>
                          <a:gd name="connsiteX12" fmla="*/ 233 w 9948"/>
                          <a:gd name="connsiteY12" fmla="*/ 1531 h 10452"/>
                          <a:gd name="connsiteX13" fmla="*/ 2233 w 9948"/>
                          <a:gd name="connsiteY13" fmla="*/ 7 h 10452"/>
                          <a:gd name="connsiteX14" fmla="*/ 4043 w 9948"/>
                          <a:gd name="connsiteY14" fmla="*/ 1722 h 10452"/>
                          <a:gd name="connsiteX15" fmla="*/ 4233 w 9948"/>
                          <a:gd name="connsiteY15" fmla="*/ 6103 h 10452"/>
                          <a:gd name="connsiteX16" fmla="*/ 3948 w 9948"/>
                          <a:gd name="connsiteY16" fmla="*/ 5818 h 10452"/>
                          <a:gd name="connsiteX17" fmla="*/ 6234 w 9948"/>
                          <a:gd name="connsiteY17" fmla="*/ 4484 h 10452"/>
                          <a:gd name="connsiteX18" fmla="*/ 7567 w 9948"/>
                          <a:gd name="connsiteY18" fmla="*/ 3627 h 10452"/>
                          <a:gd name="connsiteX19" fmla="*/ 9282 w 9948"/>
                          <a:gd name="connsiteY19" fmla="*/ 3913 h 10452"/>
                          <a:gd name="connsiteX20" fmla="*/ 9186 w 9948"/>
                          <a:gd name="connsiteY20" fmla="*/ 4770 h 10452"/>
                          <a:gd name="connsiteX21" fmla="*/ 8805 w 9948"/>
                          <a:gd name="connsiteY21" fmla="*/ 5437 h 10452"/>
                          <a:gd name="connsiteX22" fmla="*/ 8520 w 9948"/>
                          <a:gd name="connsiteY22" fmla="*/ 6770 h 10452"/>
                          <a:gd name="connsiteX23" fmla="*/ 9948 w 9948"/>
                          <a:gd name="connsiteY23" fmla="*/ 9247 h 10452"/>
                          <a:gd name="connsiteX24" fmla="*/ 8329 w 9948"/>
                          <a:gd name="connsiteY24" fmla="*/ 6770 h 10452"/>
                          <a:gd name="connsiteX25" fmla="*/ 8901 w 9948"/>
                          <a:gd name="connsiteY25" fmla="*/ 4103 h 10452"/>
                          <a:gd name="connsiteX26" fmla="*/ 7758 w 9948"/>
                          <a:gd name="connsiteY26" fmla="*/ 4008 h 10452"/>
                          <a:gd name="connsiteX27" fmla="*/ 6615 w 9948"/>
                          <a:gd name="connsiteY27" fmla="*/ 4770 h 10452"/>
                          <a:gd name="connsiteX28" fmla="*/ 5472 w 9948"/>
                          <a:gd name="connsiteY28" fmla="*/ 5722 h 10452"/>
                          <a:gd name="connsiteX29" fmla="*/ 3852 w 9948"/>
                          <a:gd name="connsiteY29" fmla="*/ 6389 h 10452"/>
                          <a:gd name="connsiteX30" fmla="*/ 3567 w 9948"/>
                          <a:gd name="connsiteY30" fmla="*/ 6103 h 10452"/>
                          <a:gd name="connsiteX31" fmla="*/ 3567 w 9948"/>
                          <a:gd name="connsiteY31" fmla="*/ 6103 h 10452"/>
                          <a:gd name="connsiteX32" fmla="*/ 3376 w 9948"/>
                          <a:gd name="connsiteY32" fmla="*/ 1912 h 10452"/>
                          <a:gd name="connsiteX33" fmla="*/ 2233 w 9948"/>
                          <a:gd name="connsiteY33" fmla="*/ 769 h 10452"/>
                          <a:gd name="connsiteX34" fmla="*/ 1090 w 9948"/>
                          <a:gd name="connsiteY34" fmla="*/ 1817 h 10452"/>
                          <a:gd name="connsiteX35" fmla="*/ 900 w 9948"/>
                          <a:gd name="connsiteY35" fmla="*/ 3817 h 10452"/>
                          <a:gd name="connsiteX36" fmla="*/ 900 w 9948"/>
                          <a:gd name="connsiteY36" fmla="*/ 5913 h 10452"/>
                          <a:gd name="connsiteX37" fmla="*/ 1281 w 9948"/>
                          <a:gd name="connsiteY37" fmla="*/ 7913 h 10452"/>
                          <a:gd name="connsiteX38" fmla="*/ 2709 w 9948"/>
                          <a:gd name="connsiteY38" fmla="*/ 8294 h 10452"/>
                          <a:gd name="connsiteX39" fmla="*/ 2709 w 9948"/>
                          <a:gd name="connsiteY39" fmla="*/ 8294 h 10452"/>
                          <a:gd name="connsiteX40" fmla="*/ 3186 w 9948"/>
                          <a:gd name="connsiteY40" fmla="*/ 8485 h 10452"/>
                          <a:gd name="connsiteX41" fmla="*/ 3090 w 9948"/>
                          <a:gd name="connsiteY41" fmla="*/ 8866 h 10452"/>
                          <a:gd name="connsiteX42" fmla="*/ 709 w 9948"/>
                          <a:gd name="connsiteY42" fmla="*/ 10390 h 10452"/>
                          <a:gd name="connsiteX43" fmla="*/ 328 w 9948"/>
                          <a:gd name="connsiteY43" fmla="*/ 10294 h 10452"/>
                          <a:gd name="connsiteX44" fmla="*/ 423 w 9948"/>
                          <a:gd name="connsiteY44" fmla="*/ 9913 h 10452"/>
                          <a:gd name="connsiteX45" fmla="*/ 2900 w 9948"/>
                          <a:gd name="connsiteY45" fmla="*/ 9437 h 10452"/>
                          <a:gd name="connsiteX46" fmla="*/ 5281 w 9948"/>
                          <a:gd name="connsiteY46" fmla="*/ 9532 h 10452"/>
                          <a:gd name="connsiteX47" fmla="*/ 9853 w 9948"/>
                          <a:gd name="connsiteY47" fmla="*/ 9532 h 1045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</a:cxnLst>
                        <a:rect l="l" t="t" r="r" b="b"/>
                        <a:pathLst>
                          <a:path w="9948" h="10452">
                            <a:moveTo>
                              <a:pt x="9853" y="9532"/>
                            </a:moveTo>
                            <a:lnTo>
                              <a:pt x="5091" y="9723"/>
                            </a:lnTo>
                            <a:cubicBezTo>
                              <a:pt x="4329" y="9723"/>
                              <a:pt x="3471" y="9723"/>
                              <a:pt x="2709" y="9723"/>
                            </a:cubicBezTo>
                            <a:cubicBezTo>
                              <a:pt x="1947" y="9723"/>
                              <a:pt x="1185" y="9818"/>
                              <a:pt x="614" y="10199"/>
                            </a:cubicBezTo>
                            <a:lnTo>
                              <a:pt x="328" y="9723"/>
                            </a:lnTo>
                            <a:lnTo>
                              <a:pt x="2614" y="8199"/>
                            </a:lnTo>
                            <a:lnTo>
                              <a:pt x="2995" y="8770"/>
                            </a:lnTo>
                            <a:cubicBezTo>
                              <a:pt x="2805" y="8866"/>
                              <a:pt x="2614" y="8866"/>
                              <a:pt x="2424" y="8961"/>
                            </a:cubicBezTo>
                            <a:cubicBezTo>
                              <a:pt x="2233" y="8961"/>
                              <a:pt x="1947" y="9056"/>
                              <a:pt x="1757" y="8961"/>
                            </a:cubicBezTo>
                            <a:cubicBezTo>
                              <a:pt x="995" y="8866"/>
                              <a:pt x="709" y="8485"/>
                              <a:pt x="519" y="8104"/>
                            </a:cubicBezTo>
                            <a:cubicBezTo>
                              <a:pt x="138" y="7342"/>
                              <a:pt x="42" y="6580"/>
                              <a:pt x="42" y="5913"/>
                            </a:cubicBezTo>
                            <a:cubicBezTo>
                              <a:pt x="-53" y="5151"/>
                              <a:pt x="42" y="4484"/>
                              <a:pt x="42" y="3722"/>
                            </a:cubicBezTo>
                            <a:cubicBezTo>
                              <a:pt x="138" y="2960"/>
                              <a:pt x="42" y="2293"/>
                              <a:pt x="233" y="1531"/>
                            </a:cubicBezTo>
                            <a:cubicBezTo>
                              <a:pt x="423" y="769"/>
                              <a:pt x="1185" y="-88"/>
                              <a:pt x="2233" y="7"/>
                            </a:cubicBezTo>
                            <a:cubicBezTo>
                              <a:pt x="3281" y="103"/>
                              <a:pt x="3852" y="960"/>
                              <a:pt x="4043" y="1722"/>
                            </a:cubicBezTo>
                            <a:cubicBezTo>
                              <a:pt x="4424" y="3246"/>
                              <a:pt x="4138" y="4675"/>
                              <a:pt x="4233" y="6103"/>
                            </a:cubicBezTo>
                            <a:lnTo>
                              <a:pt x="3948" y="5818"/>
                            </a:lnTo>
                            <a:cubicBezTo>
                              <a:pt x="4710" y="5818"/>
                              <a:pt x="5472" y="5056"/>
                              <a:pt x="6234" y="4484"/>
                            </a:cubicBezTo>
                            <a:cubicBezTo>
                              <a:pt x="6615" y="4198"/>
                              <a:pt x="7091" y="3817"/>
                              <a:pt x="7567" y="3627"/>
                            </a:cubicBezTo>
                            <a:cubicBezTo>
                              <a:pt x="8139" y="3436"/>
                              <a:pt x="8805" y="3436"/>
                              <a:pt x="9282" y="3913"/>
                            </a:cubicBezTo>
                            <a:cubicBezTo>
                              <a:pt x="9472" y="4294"/>
                              <a:pt x="9282" y="4579"/>
                              <a:pt x="9186" y="4770"/>
                            </a:cubicBezTo>
                            <a:cubicBezTo>
                              <a:pt x="9091" y="4960"/>
                              <a:pt x="8901" y="5246"/>
                              <a:pt x="8805" y="5437"/>
                            </a:cubicBezTo>
                            <a:cubicBezTo>
                              <a:pt x="8520" y="5818"/>
                              <a:pt x="8424" y="6294"/>
                              <a:pt x="8520" y="6770"/>
                            </a:cubicBezTo>
                            <a:cubicBezTo>
                              <a:pt x="8615" y="7723"/>
                              <a:pt x="9472" y="8389"/>
                              <a:pt x="9948" y="9247"/>
                            </a:cubicBezTo>
                            <a:cubicBezTo>
                              <a:pt x="9472" y="8389"/>
                              <a:pt x="8520" y="7818"/>
                              <a:pt x="8329" y="6770"/>
                            </a:cubicBezTo>
                            <a:cubicBezTo>
                              <a:pt x="7948" y="5722"/>
                              <a:pt x="9091" y="4675"/>
                              <a:pt x="8901" y="4103"/>
                            </a:cubicBezTo>
                            <a:cubicBezTo>
                              <a:pt x="8710" y="3913"/>
                              <a:pt x="8139" y="3817"/>
                              <a:pt x="7758" y="4008"/>
                            </a:cubicBezTo>
                            <a:cubicBezTo>
                              <a:pt x="7377" y="4198"/>
                              <a:pt x="6996" y="4484"/>
                              <a:pt x="6615" y="4770"/>
                            </a:cubicBezTo>
                            <a:cubicBezTo>
                              <a:pt x="6234" y="5056"/>
                              <a:pt x="5853" y="5437"/>
                              <a:pt x="5472" y="5722"/>
                            </a:cubicBezTo>
                            <a:cubicBezTo>
                              <a:pt x="5091" y="6008"/>
                              <a:pt x="4519" y="6389"/>
                              <a:pt x="3852" y="6389"/>
                            </a:cubicBezTo>
                            <a:cubicBezTo>
                              <a:pt x="3662" y="6389"/>
                              <a:pt x="3567" y="6294"/>
                              <a:pt x="3567" y="6103"/>
                            </a:cubicBezTo>
                            <a:lnTo>
                              <a:pt x="3567" y="6103"/>
                            </a:lnTo>
                            <a:cubicBezTo>
                              <a:pt x="3471" y="4675"/>
                              <a:pt x="3757" y="3151"/>
                              <a:pt x="3376" y="1912"/>
                            </a:cubicBezTo>
                            <a:cubicBezTo>
                              <a:pt x="3186" y="1341"/>
                              <a:pt x="2709" y="769"/>
                              <a:pt x="2233" y="769"/>
                            </a:cubicBezTo>
                            <a:cubicBezTo>
                              <a:pt x="1757" y="769"/>
                              <a:pt x="1281" y="1246"/>
                              <a:pt x="1090" y="1817"/>
                            </a:cubicBezTo>
                            <a:cubicBezTo>
                              <a:pt x="900" y="2389"/>
                              <a:pt x="900" y="3151"/>
                              <a:pt x="900" y="3817"/>
                            </a:cubicBezTo>
                            <a:cubicBezTo>
                              <a:pt x="900" y="4484"/>
                              <a:pt x="804" y="5246"/>
                              <a:pt x="900" y="5913"/>
                            </a:cubicBezTo>
                            <a:cubicBezTo>
                              <a:pt x="900" y="6580"/>
                              <a:pt x="995" y="7342"/>
                              <a:pt x="1281" y="7913"/>
                            </a:cubicBezTo>
                            <a:cubicBezTo>
                              <a:pt x="1566" y="8485"/>
                              <a:pt x="2043" y="8580"/>
                              <a:pt x="2709" y="8294"/>
                            </a:cubicBezTo>
                            <a:lnTo>
                              <a:pt x="2709" y="8294"/>
                            </a:lnTo>
                            <a:cubicBezTo>
                              <a:pt x="2900" y="8199"/>
                              <a:pt x="3090" y="8294"/>
                              <a:pt x="3186" y="8485"/>
                            </a:cubicBezTo>
                            <a:cubicBezTo>
                              <a:pt x="3281" y="8675"/>
                              <a:pt x="3186" y="8770"/>
                              <a:pt x="3090" y="8866"/>
                            </a:cubicBezTo>
                            <a:lnTo>
                              <a:pt x="709" y="10390"/>
                            </a:lnTo>
                            <a:cubicBezTo>
                              <a:pt x="614" y="10485"/>
                              <a:pt x="423" y="10485"/>
                              <a:pt x="328" y="10294"/>
                            </a:cubicBezTo>
                            <a:cubicBezTo>
                              <a:pt x="233" y="10199"/>
                              <a:pt x="233" y="10009"/>
                              <a:pt x="423" y="9913"/>
                            </a:cubicBezTo>
                            <a:cubicBezTo>
                              <a:pt x="1185" y="9437"/>
                              <a:pt x="2138" y="9437"/>
                              <a:pt x="2900" y="9437"/>
                            </a:cubicBezTo>
                            <a:cubicBezTo>
                              <a:pt x="3757" y="9532"/>
                              <a:pt x="4519" y="9532"/>
                              <a:pt x="5281" y="9532"/>
                            </a:cubicBezTo>
                            <a:lnTo>
                              <a:pt x="9853" y="9532"/>
                            </a:ln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358" name="Freeform: Shape 357">
                        <a:extLst>
                          <a:ext uri="{FF2B5EF4-FFF2-40B4-BE49-F238E27FC236}">
                            <a16:creationId xmlns:a16="http://schemas.microsoft.com/office/drawing/2014/main" id="{5FA4BCCF-0DB8-499A-9F2E-80706022910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58701" y="3124866"/>
                        <a:ext cx="11153" cy="11620"/>
                      </a:xfrm>
                      <a:custGeom>
                        <a:avLst/>
                        <a:gdLst>
                          <a:gd name="connsiteX0" fmla="*/ 1090 w 11153"/>
                          <a:gd name="connsiteY0" fmla="*/ 11621 h 11620"/>
                          <a:gd name="connsiteX1" fmla="*/ 900 w 11153"/>
                          <a:gd name="connsiteY1" fmla="*/ 11621 h 11620"/>
                          <a:gd name="connsiteX2" fmla="*/ 328 w 11153"/>
                          <a:gd name="connsiteY2" fmla="*/ 11240 h 11620"/>
                          <a:gd name="connsiteX3" fmla="*/ 519 w 11153"/>
                          <a:gd name="connsiteY3" fmla="*/ 10097 h 11620"/>
                          <a:gd name="connsiteX4" fmla="*/ 519 w 11153"/>
                          <a:gd name="connsiteY4" fmla="*/ 10097 h 11620"/>
                          <a:gd name="connsiteX5" fmla="*/ 519 w 11153"/>
                          <a:gd name="connsiteY5" fmla="*/ 10097 h 11620"/>
                          <a:gd name="connsiteX6" fmla="*/ 1090 w 11153"/>
                          <a:gd name="connsiteY6" fmla="*/ 9716 h 11620"/>
                          <a:gd name="connsiteX7" fmla="*/ 614 w 11153"/>
                          <a:gd name="connsiteY7" fmla="*/ 9144 h 11620"/>
                          <a:gd name="connsiteX8" fmla="*/ 42 w 11153"/>
                          <a:gd name="connsiteY8" fmla="*/ 6668 h 11620"/>
                          <a:gd name="connsiteX9" fmla="*/ 42 w 11153"/>
                          <a:gd name="connsiteY9" fmla="*/ 4382 h 11620"/>
                          <a:gd name="connsiteX10" fmla="*/ 42 w 11153"/>
                          <a:gd name="connsiteY10" fmla="*/ 3715 h 11620"/>
                          <a:gd name="connsiteX11" fmla="*/ 233 w 11153"/>
                          <a:gd name="connsiteY11" fmla="*/ 2000 h 11620"/>
                          <a:gd name="connsiteX12" fmla="*/ 2614 w 11153"/>
                          <a:gd name="connsiteY12" fmla="*/ 0 h 11620"/>
                          <a:gd name="connsiteX13" fmla="*/ 2805 w 11153"/>
                          <a:gd name="connsiteY13" fmla="*/ 0 h 11620"/>
                          <a:gd name="connsiteX14" fmla="*/ 5091 w 11153"/>
                          <a:gd name="connsiteY14" fmla="*/ 2096 h 11620"/>
                          <a:gd name="connsiteX15" fmla="*/ 5281 w 11153"/>
                          <a:gd name="connsiteY15" fmla="*/ 5143 h 11620"/>
                          <a:gd name="connsiteX16" fmla="*/ 5281 w 11153"/>
                          <a:gd name="connsiteY16" fmla="*/ 5334 h 11620"/>
                          <a:gd name="connsiteX17" fmla="*/ 5948 w 11153"/>
                          <a:gd name="connsiteY17" fmla="*/ 4858 h 11620"/>
                          <a:gd name="connsiteX18" fmla="*/ 6424 w 11153"/>
                          <a:gd name="connsiteY18" fmla="*/ 4477 h 11620"/>
                          <a:gd name="connsiteX19" fmla="*/ 7948 w 11153"/>
                          <a:gd name="connsiteY19" fmla="*/ 3620 h 11620"/>
                          <a:gd name="connsiteX20" fmla="*/ 10234 w 11153"/>
                          <a:gd name="connsiteY20" fmla="*/ 4096 h 11620"/>
                          <a:gd name="connsiteX21" fmla="*/ 10234 w 11153"/>
                          <a:gd name="connsiteY21" fmla="*/ 5525 h 11620"/>
                          <a:gd name="connsiteX22" fmla="*/ 9948 w 11153"/>
                          <a:gd name="connsiteY22" fmla="*/ 6001 h 11620"/>
                          <a:gd name="connsiteX23" fmla="*/ 9853 w 11153"/>
                          <a:gd name="connsiteY23" fmla="*/ 6191 h 11620"/>
                          <a:gd name="connsiteX24" fmla="*/ 9663 w 11153"/>
                          <a:gd name="connsiteY24" fmla="*/ 7144 h 11620"/>
                          <a:gd name="connsiteX25" fmla="*/ 10425 w 11153"/>
                          <a:gd name="connsiteY25" fmla="*/ 8477 h 11620"/>
                          <a:gd name="connsiteX26" fmla="*/ 11091 w 11153"/>
                          <a:gd name="connsiteY26" fmla="*/ 9430 h 11620"/>
                          <a:gd name="connsiteX27" fmla="*/ 10996 w 11153"/>
                          <a:gd name="connsiteY27" fmla="*/ 10001 h 11620"/>
                          <a:gd name="connsiteX28" fmla="*/ 10996 w 11153"/>
                          <a:gd name="connsiteY28" fmla="*/ 10097 h 11620"/>
                          <a:gd name="connsiteX29" fmla="*/ 10425 w 11153"/>
                          <a:gd name="connsiteY29" fmla="*/ 10668 h 11620"/>
                          <a:gd name="connsiteX30" fmla="*/ 5662 w 11153"/>
                          <a:gd name="connsiteY30" fmla="*/ 10859 h 11620"/>
                          <a:gd name="connsiteX31" fmla="*/ 3186 w 11153"/>
                          <a:gd name="connsiteY31" fmla="*/ 10859 h 11620"/>
                          <a:gd name="connsiteX32" fmla="*/ 1566 w 11153"/>
                          <a:gd name="connsiteY32" fmla="*/ 11144 h 11620"/>
                          <a:gd name="connsiteX33" fmla="*/ 1376 w 11153"/>
                          <a:gd name="connsiteY33" fmla="*/ 11335 h 11620"/>
                          <a:gd name="connsiteX34" fmla="*/ 1090 w 11153"/>
                          <a:gd name="connsiteY34" fmla="*/ 11621 h 11620"/>
                          <a:gd name="connsiteX35" fmla="*/ 4233 w 11153"/>
                          <a:gd name="connsiteY35" fmla="*/ 9525 h 11620"/>
                          <a:gd name="connsiteX36" fmla="*/ 5376 w 11153"/>
                          <a:gd name="connsiteY36" fmla="*/ 9525 h 11620"/>
                          <a:gd name="connsiteX37" fmla="*/ 9853 w 11153"/>
                          <a:gd name="connsiteY37" fmla="*/ 9716 h 11620"/>
                          <a:gd name="connsiteX38" fmla="*/ 9567 w 11153"/>
                          <a:gd name="connsiteY38" fmla="*/ 9335 h 11620"/>
                          <a:gd name="connsiteX39" fmla="*/ 8424 w 11153"/>
                          <a:gd name="connsiteY39" fmla="*/ 7525 h 11620"/>
                          <a:gd name="connsiteX40" fmla="*/ 8805 w 11153"/>
                          <a:gd name="connsiteY40" fmla="*/ 5429 h 11620"/>
                          <a:gd name="connsiteX41" fmla="*/ 8996 w 11153"/>
                          <a:gd name="connsiteY41" fmla="*/ 5048 h 11620"/>
                          <a:gd name="connsiteX42" fmla="*/ 8710 w 11153"/>
                          <a:gd name="connsiteY42" fmla="*/ 5048 h 11620"/>
                          <a:gd name="connsiteX43" fmla="*/ 7662 w 11153"/>
                          <a:gd name="connsiteY43" fmla="*/ 5715 h 11620"/>
                          <a:gd name="connsiteX44" fmla="*/ 7281 w 11153"/>
                          <a:gd name="connsiteY44" fmla="*/ 6001 h 11620"/>
                          <a:gd name="connsiteX45" fmla="*/ 6424 w 11153"/>
                          <a:gd name="connsiteY45" fmla="*/ 6668 h 11620"/>
                          <a:gd name="connsiteX46" fmla="*/ 4519 w 11153"/>
                          <a:gd name="connsiteY46" fmla="*/ 7429 h 11620"/>
                          <a:gd name="connsiteX47" fmla="*/ 4424 w 11153"/>
                          <a:gd name="connsiteY47" fmla="*/ 7429 h 11620"/>
                          <a:gd name="connsiteX48" fmla="*/ 3567 w 11153"/>
                          <a:gd name="connsiteY48" fmla="*/ 6668 h 11620"/>
                          <a:gd name="connsiteX49" fmla="*/ 3567 w 11153"/>
                          <a:gd name="connsiteY49" fmla="*/ 5048 h 11620"/>
                          <a:gd name="connsiteX50" fmla="*/ 3376 w 11153"/>
                          <a:gd name="connsiteY50" fmla="*/ 2572 h 11620"/>
                          <a:gd name="connsiteX51" fmla="*/ 2709 w 11153"/>
                          <a:gd name="connsiteY51" fmla="*/ 1810 h 11620"/>
                          <a:gd name="connsiteX52" fmla="*/ 2138 w 11153"/>
                          <a:gd name="connsiteY52" fmla="*/ 2477 h 11620"/>
                          <a:gd name="connsiteX53" fmla="*/ 1947 w 11153"/>
                          <a:gd name="connsiteY53" fmla="*/ 3810 h 11620"/>
                          <a:gd name="connsiteX54" fmla="*/ 1947 w 11153"/>
                          <a:gd name="connsiteY54" fmla="*/ 4382 h 11620"/>
                          <a:gd name="connsiteX55" fmla="*/ 1947 w 11153"/>
                          <a:gd name="connsiteY55" fmla="*/ 6382 h 11620"/>
                          <a:gd name="connsiteX56" fmla="*/ 2328 w 11153"/>
                          <a:gd name="connsiteY56" fmla="*/ 8096 h 11620"/>
                          <a:gd name="connsiteX57" fmla="*/ 2519 w 11153"/>
                          <a:gd name="connsiteY57" fmla="*/ 8287 h 11620"/>
                          <a:gd name="connsiteX58" fmla="*/ 2995 w 11153"/>
                          <a:gd name="connsiteY58" fmla="*/ 8192 h 11620"/>
                          <a:gd name="connsiteX59" fmla="*/ 3757 w 11153"/>
                          <a:gd name="connsiteY59" fmla="*/ 8192 h 11620"/>
                          <a:gd name="connsiteX60" fmla="*/ 4233 w 11153"/>
                          <a:gd name="connsiteY60" fmla="*/ 8858 h 11620"/>
                          <a:gd name="connsiteX61" fmla="*/ 4233 w 11153"/>
                          <a:gd name="connsiteY61" fmla="*/ 9525 h 1162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</a:cxnLst>
                        <a:rect l="l" t="t" r="r" b="b"/>
                        <a:pathLst>
                          <a:path w="11153" h="11620">
                            <a:moveTo>
                              <a:pt x="1090" y="11621"/>
                            </a:moveTo>
                            <a:cubicBezTo>
                              <a:pt x="995" y="11621"/>
                              <a:pt x="995" y="11621"/>
                              <a:pt x="900" y="11621"/>
                            </a:cubicBezTo>
                            <a:cubicBezTo>
                              <a:pt x="709" y="11621"/>
                              <a:pt x="519" y="11430"/>
                              <a:pt x="328" y="11240"/>
                            </a:cubicBezTo>
                            <a:cubicBezTo>
                              <a:pt x="42" y="10859"/>
                              <a:pt x="233" y="10382"/>
                              <a:pt x="519" y="10097"/>
                            </a:cubicBezTo>
                            <a:cubicBezTo>
                              <a:pt x="519" y="10097"/>
                              <a:pt x="519" y="10097"/>
                              <a:pt x="519" y="10097"/>
                            </a:cubicBezTo>
                            <a:cubicBezTo>
                              <a:pt x="519" y="10097"/>
                              <a:pt x="519" y="10097"/>
                              <a:pt x="519" y="10097"/>
                            </a:cubicBezTo>
                            <a:lnTo>
                              <a:pt x="1090" y="9716"/>
                            </a:lnTo>
                            <a:cubicBezTo>
                              <a:pt x="900" y="9525"/>
                              <a:pt x="709" y="9239"/>
                              <a:pt x="614" y="9144"/>
                            </a:cubicBezTo>
                            <a:cubicBezTo>
                              <a:pt x="233" y="8287"/>
                              <a:pt x="138" y="7525"/>
                              <a:pt x="42" y="6668"/>
                            </a:cubicBezTo>
                            <a:cubicBezTo>
                              <a:pt x="-53" y="5906"/>
                              <a:pt x="42" y="5143"/>
                              <a:pt x="42" y="4382"/>
                            </a:cubicBezTo>
                            <a:cubicBezTo>
                              <a:pt x="42" y="4191"/>
                              <a:pt x="42" y="4001"/>
                              <a:pt x="42" y="3715"/>
                            </a:cubicBezTo>
                            <a:cubicBezTo>
                              <a:pt x="42" y="3143"/>
                              <a:pt x="42" y="2667"/>
                              <a:pt x="233" y="2000"/>
                            </a:cubicBezTo>
                            <a:cubicBezTo>
                              <a:pt x="519" y="1048"/>
                              <a:pt x="1376" y="0"/>
                              <a:pt x="2614" y="0"/>
                            </a:cubicBezTo>
                            <a:cubicBezTo>
                              <a:pt x="2709" y="0"/>
                              <a:pt x="2709" y="0"/>
                              <a:pt x="2805" y="0"/>
                            </a:cubicBezTo>
                            <a:cubicBezTo>
                              <a:pt x="3948" y="95"/>
                              <a:pt x="4805" y="857"/>
                              <a:pt x="5091" y="2096"/>
                            </a:cubicBezTo>
                            <a:cubicBezTo>
                              <a:pt x="5376" y="3143"/>
                              <a:pt x="5376" y="4191"/>
                              <a:pt x="5281" y="5143"/>
                            </a:cubicBezTo>
                            <a:cubicBezTo>
                              <a:pt x="5281" y="5239"/>
                              <a:pt x="5281" y="5334"/>
                              <a:pt x="5281" y="5334"/>
                            </a:cubicBezTo>
                            <a:cubicBezTo>
                              <a:pt x="5472" y="5143"/>
                              <a:pt x="5757" y="5048"/>
                              <a:pt x="5948" y="4858"/>
                            </a:cubicBezTo>
                            <a:cubicBezTo>
                              <a:pt x="6138" y="4763"/>
                              <a:pt x="6234" y="4572"/>
                              <a:pt x="6424" y="4477"/>
                            </a:cubicBezTo>
                            <a:cubicBezTo>
                              <a:pt x="6805" y="4191"/>
                              <a:pt x="7281" y="3810"/>
                              <a:pt x="7948" y="3620"/>
                            </a:cubicBezTo>
                            <a:cubicBezTo>
                              <a:pt x="8901" y="3334"/>
                              <a:pt x="9663" y="3524"/>
                              <a:pt x="10234" y="4096"/>
                            </a:cubicBezTo>
                            <a:cubicBezTo>
                              <a:pt x="10615" y="4763"/>
                              <a:pt x="10425" y="5334"/>
                              <a:pt x="10234" y="5525"/>
                            </a:cubicBezTo>
                            <a:cubicBezTo>
                              <a:pt x="10139" y="5715"/>
                              <a:pt x="10044" y="5810"/>
                              <a:pt x="9948" y="6001"/>
                            </a:cubicBezTo>
                            <a:lnTo>
                              <a:pt x="9853" y="6191"/>
                            </a:lnTo>
                            <a:cubicBezTo>
                              <a:pt x="9663" y="6572"/>
                              <a:pt x="9567" y="6858"/>
                              <a:pt x="9663" y="7144"/>
                            </a:cubicBezTo>
                            <a:cubicBezTo>
                              <a:pt x="9758" y="7620"/>
                              <a:pt x="10044" y="8096"/>
                              <a:pt x="10425" y="8477"/>
                            </a:cubicBezTo>
                            <a:cubicBezTo>
                              <a:pt x="10615" y="8763"/>
                              <a:pt x="10901" y="9144"/>
                              <a:pt x="11091" y="9430"/>
                            </a:cubicBezTo>
                            <a:cubicBezTo>
                              <a:pt x="11187" y="9620"/>
                              <a:pt x="11187" y="9811"/>
                              <a:pt x="10996" y="10001"/>
                            </a:cubicBezTo>
                            <a:cubicBezTo>
                              <a:pt x="10996" y="10001"/>
                              <a:pt x="10996" y="10097"/>
                              <a:pt x="10996" y="10097"/>
                            </a:cubicBezTo>
                            <a:cubicBezTo>
                              <a:pt x="10996" y="10382"/>
                              <a:pt x="10710" y="10573"/>
                              <a:pt x="10425" y="10668"/>
                            </a:cubicBezTo>
                            <a:lnTo>
                              <a:pt x="5662" y="10859"/>
                            </a:lnTo>
                            <a:cubicBezTo>
                              <a:pt x="4900" y="10859"/>
                              <a:pt x="4043" y="10859"/>
                              <a:pt x="3186" y="10859"/>
                            </a:cubicBezTo>
                            <a:cubicBezTo>
                              <a:pt x="2709" y="10859"/>
                              <a:pt x="2043" y="10859"/>
                              <a:pt x="1566" y="11144"/>
                            </a:cubicBezTo>
                            <a:lnTo>
                              <a:pt x="1376" y="11335"/>
                            </a:lnTo>
                            <a:cubicBezTo>
                              <a:pt x="1376" y="11525"/>
                              <a:pt x="1185" y="11621"/>
                              <a:pt x="1090" y="11621"/>
                            </a:cubicBezTo>
                            <a:close/>
                            <a:moveTo>
                              <a:pt x="4233" y="9525"/>
                            </a:moveTo>
                            <a:cubicBezTo>
                              <a:pt x="4614" y="9525"/>
                              <a:pt x="4995" y="9525"/>
                              <a:pt x="5376" y="9525"/>
                            </a:cubicBezTo>
                            <a:lnTo>
                              <a:pt x="9853" y="9716"/>
                            </a:lnTo>
                            <a:cubicBezTo>
                              <a:pt x="9758" y="9620"/>
                              <a:pt x="9663" y="9430"/>
                              <a:pt x="9567" y="9335"/>
                            </a:cubicBezTo>
                            <a:cubicBezTo>
                              <a:pt x="9091" y="8858"/>
                              <a:pt x="8615" y="8287"/>
                              <a:pt x="8424" y="7525"/>
                            </a:cubicBezTo>
                            <a:cubicBezTo>
                              <a:pt x="8139" y="6763"/>
                              <a:pt x="8520" y="6001"/>
                              <a:pt x="8805" y="5429"/>
                            </a:cubicBezTo>
                            <a:cubicBezTo>
                              <a:pt x="8901" y="5334"/>
                              <a:pt x="8901" y="5143"/>
                              <a:pt x="8996" y="5048"/>
                            </a:cubicBezTo>
                            <a:cubicBezTo>
                              <a:pt x="8901" y="5048"/>
                              <a:pt x="8805" y="5048"/>
                              <a:pt x="8710" y="5048"/>
                            </a:cubicBezTo>
                            <a:cubicBezTo>
                              <a:pt x="8329" y="5239"/>
                              <a:pt x="7948" y="5525"/>
                              <a:pt x="7662" y="5715"/>
                            </a:cubicBezTo>
                            <a:lnTo>
                              <a:pt x="7281" y="6001"/>
                            </a:lnTo>
                            <a:cubicBezTo>
                              <a:pt x="6996" y="6191"/>
                              <a:pt x="6710" y="6477"/>
                              <a:pt x="6424" y="6668"/>
                            </a:cubicBezTo>
                            <a:cubicBezTo>
                              <a:pt x="6043" y="6953"/>
                              <a:pt x="5376" y="7429"/>
                              <a:pt x="4519" y="7429"/>
                            </a:cubicBezTo>
                            <a:cubicBezTo>
                              <a:pt x="4519" y="7429"/>
                              <a:pt x="4519" y="7429"/>
                              <a:pt x="4424" y="7429"/>
                            </a:cubicBezTo>
                            <a:cubicBezTo>
                              <a:pt x="3948" y="7429"/>
                              <a:pt x="3567" y="7049"/>
                              <a:pt x="3567" y="6668"/>
                            </a:cubicBezTo>
                            <a:cubicBezTo>
                              <a:pt x="3567" y="6096"/>
                              <a:pt x="3567" y="5525"/>
                              <a:pt x="3567" y="5048"/>
                            </a:cubicBezTo>
                            <a:cubicBezTo>
                              <a:pt x="3567" y="4191"/>
                              <a:pt x="3567" y="3334"/>
                              <a:pt x="3376" y="2572"/>
                            </a:cubicBezTo>
                            <a:cubicBezTo>
                              <a:pt x="3281" y="2096"/>
                              <a:pt x="2805" y="1810"/>
                              <a:pt x="2709" y="1810"/>
                            </a:cubicBezTo>
                            <a:cubicBezTo>
                              <a:pt x="2519" y="1810"/>
                              <a:pt x="2233" y="2096"/>
                              <a:pt x="2138" y="2477"/>
                            </a:cubicBezTo>
                            <a:cubicBezTo>
                              <a:pt x="2043" y="2857"/>
                              <a:pt x="1947" y="3334"/>
                              <a:pt x="1947" y="3810"/>
                            </a:cubicBezTo>
                            <a:cubicBezTo>
                              <a:pt x="1947" y="4001"/>
                              <a:pt x="1947" y="4191"/>
                              <a:pt x="1947" y="4382"/>
                            </a:cubicBezTo>
                            <a:cubicBezTo>
                              <a:pt x="1947" y="5143"/>
                              <a:pt x="1852" y="5810"/>
                              <a:pt x="1947" y="6382"/>
                            </a:cubicBezTo>
                            <a:cubicBezTo>
                              <a:pt x="1947" y="6953"/>
                              <a:pt x="2043" y="7620"/>
                              <a:pt x="2328" y="8096"/>
                            </a:cubicBezTo>
                            <a:cubicBezTo>
                              <a:pt x="2328" y="8192"/>
                              <a:pt x="2424" y="8287"/>
                              <a:pt x="2519" y="8287"/>
                            </a:cubicBezTo>
                            <a:cubicBezTo>
                              <a:pt x="2614" y="8287"/>
                              <a:pt x="2805" y="8287"/>
                              <a:pt x="2995" y="8192"/>
                            </a:cubicBezTo>
                            <a:cubicBezTo>
                              <a:pt x="3281" y="8096"/>
                              <a:pt x="3471" y="8096"/>
                              <a:pt x="3757" y="8192"/>
                            </a:cubicBezTo>
                            <a:cubicBezTo>
                              <a:pt x="3948" y="8477"/>
                              <a:pt x="4138" y="8668"/>
                              <a:pt x="4233" y="8858"/>
                            </a:cubicBezTo>
                            <a:cubicBezTo>
                              <a:pt x="4329" y="9049"/>
                              <a:pt x="4329" y="9335"/>
                              <a:pt x="4233" y="9525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348" name="Graphic 1">
                      <a:extLst>
                        <a:ext uri="{FF2B5EF4-FFF2-40B4-BE49-F238E27FC236}">
                          <a16:creationId xmlns:a16="http://schemas.microsoft.com/office/drawing/2014/main" id="{9C01D468-F212-4815-9B60-BF8ABB9528B9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59887" y="3123184"/>
                      <a:ext cx="4695" cy="3396"/>
                      <a:chOff x="5959887" y="3123184"/>
                      <a:chExt cx="4695" cy="3396"/>
                    </a:xfrm>
                    <a:solidFill>
                      <a:srgbClr val="3F1900"/>
                    </a:solidFill>
                  </p:grpSpPr>
                  <p:sp>
                    <p:nvSpPr>
                      <p:cNvPr id="355" name="Freeform: Shape 354">
                        <a:extLst>
                          <a:ext uri="{FF2B5EF4-FFF2-40B4-BE49-F238E27FC236}">
                            <a16:creationId xmlns:a16="http://schemas.microsoft.com/office/drawing/2014/main" id="{A5394B12-D9C7-4337-8C0A-A0417BBA81C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0458" y="3123723"/>
                        <a:ext cx="3534" cy="2286"/>
                      </a:xfrm>
                      <a:custGeom>
                        <a:avLst/>
                        <a:gdLst>
                          <a:gd name="connsiteX0" fmla="*/ 667 w 3534"/>
                          <a:gd name="connsiteY0" fmla="*/ 0 h 2286"/>
                          <a:gd name="connsiteX1" fmla="*/ 667 w 3534"/>
                          <a:gd name="connsiteY1" fmla="*/ 1143 h 2286"/>
                          <a:gd name="connsiteX2" fmla="*/ 1333 w 3534"/>
                          <a:gd name="connsiteY2" fmla="*/ 1524 h 2286"/>
                          <a:gd name="connsiteX3" fmla="*/ 2476 w 3534"/>
                          <a:gd name="connsiteY3" fmla="*/ 1429 h 2286"/>
                          <a:gd name="connsiteX4" fmla="*/ 3524 w 3534"/>
                          <a:gd name="connsiteY4" fmla="*/ 952 h 2286"/>
                          <a:gd name="connsiteX5" fmla="*/ 2667 w 3534"/>
                          <a:gd name="connsiteY5" fmla="*/ 2000 h 2286"/>
                          <a:gd name="connsiteX6" fmla="*/ 1238 w 3534"/>
                          <a:gd name="connsiteY6" fmla="*/ 2286 h 2286"/>
                          <a:gd name="connsiteX7" fmla="*/ 476 w 3534"/>
                          <a:gd name="connsiteY7" fmla="*/ 2000 h 2286"/>
                          <a:gd name="connsiteX8" fmla="*/ 0 w 3534"/>
                          <a:gd name="connsiteY8" fmla="*/ 1238 h 2286"/>
                          <a:gd name="connsiteX9" fmla="*/ 667 w 3534"/>
                          <a:gd name="connsiteY9" fmla="*/ 0 h 228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3534" h="2286">
                            <a:moveTo>
                              <a:pt x="667" y="0"/>
                            </a:moveTo>
                            <a:cubicBezTo>
                              <a:pt x="667" y="476"/>
                              <a:pt x="476" y="857"/>
                              <a:pt x="667" y="1143"/>
                            </a:cubicBezTo>
                            <a:cubicBezTo>
                              <a:pt x="762" y="1429"/>
                              <a:pt x="1048" y="1429"/>
                              <a:pt x="1333" y="1524"/>
                            </a:cubicBezTo>
                            <a:cubicBezTo>
                              <a:pt x="1715" y="1524"/>
                              <a:pt x="2096" y="1524"/>
                              <a:pt x="2476" y="1429"/>
                            </a:cubicBezTo>
                            <a:cubicBezTo>
                              <a:pt x="2857" y="1333"/>
                              <a:pt x="3334" y="1333"/>
                              <a:pt x="3524" y="952"/>
                            </a:cubicBezTo>
                            <a:cubicBezTo>
                              <a:pt x="3620" y="1429"/>
                              <a:pt x="3048" y="1810"/>
                              <a:pt x="2667" y="2000"/>
                            </a:cubicBezTo>
                            <a:cubicBezTo>
                              <a:pt x="2191" y="2191"/>
                              <a:pt x="1715" y="2286"/>
                              <a:pt x="1238" y="2286"/>
                            </a:cubicBezTo>
                            <a:cubicBezTo>
                              <a:pt x="952" y="2286"/>
                              <a:pt x="667" y="2191"/>
                              <a:pt x="476" y="2000"/>
                            </a:cubicBezTo>
                            <a:cubicBezTo>
                              <a:pt x="191" y="1810"/>
                              <a:pt x="0" y="1524"/>
                              <a:pt x="0" y="1238"/>
                            </a:cubicBezTo>
                            <a:cubicBezTo>
                              <a:pt x="0" y="667"/>
                              <a:pt x="286" y="286"/>
                              <a:pt x="667" y="0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356" name="Freeform: Shape 355">
                        <a:extLst>
                          <a:ext uri="{FF2B5EF4-FFF2-40B4-BE49-F238E27FC236}">
                            <a16:creationId xmlns:a16="http://schemas.microsoft.com/office/drawing/2014/main" id="{83958CFF-A916-47EF-82A4-30897075620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59887" y="3123184"/>
                        <a:ext cx="4695" cy="3396"/>
                      </a:xfrm>
                      <a:custGeom>
                        <a:avLst/>
                        <a:gdLst>
                          <a:gd name="connsiteX0" fmla="*/ 2000 w 4695"/>
                          <a:gd name="connsiteY0" fmla="*/ 3396 h 3396"/>
                          <a:gd name="connsiteX1" fmla="*/ 1715 w 4695"/>
                          <a:gd name="connsiteY1" fmla="*/ 3396 h 3396"/>
                          <a:gd name="connsiteX2" fmla="*/ 667 w 4695"/>
                          <a:gd name="connsiteY2" fmla="*/ 3015 h 3396"/>
                          <a:gd name="connsiteX3" fmla="*/ 0 w 4695"/>
                          <a:gd name="connsiteY3" fmla="*/ 1777 h 3396"/>
                          <a:gd name="connsiteX4" fmla="*/ 857 w 4695"/>
                          <a:gd name="connsiteY4" fmla="*/ 158 h 3396"/>
                          <a:gd name="connsiteX5" fmla="*/ 1524 w 4695"/>
                          <a:gd name="connsiteY5" fmla="*/ 63 h 3396"/>
                          <a:gd name="connsiteX6" fmla="*/ 1810 w 4695"/>
                          <a:gd name="connsiteY6" fmla="*/ 634 h 3396"/>
                          <a:gd name="connsiteX7" fmla="*/ 1810 w 4695"/>
                          <a:gd name="connsiteY7" fmla="*/ 1015 h 3396"/>
                          <a:gd name="connsiteX8" fmla="*/ 1810 w 4695"/>
                          <a:gd name="connsiteY8" fmla="*/ 1491 h 3396"/>
                          <a:gd name="connsiteX9" fmla="*/ 1810 w 4695"/>
                          <a:gd name="connsiteY9" fmla="*/ 1491 h 3396"/>
                          <a:gd name="connsiteX10" fmla="*/ 2096 w 4695"/>
                          <a:gd name="connsiteY10" fmla="*/ 1491 h 3396"/>
                          <a:gd name="connsiteX11" fmla="*/ 3143 w 4695"/>
                          <a:gd name="connsiteY11" fmla="*/ 1396 h 3396"/>
                          <a:gd name="connsiteX12" fmla="*/ 3239 w 4695"/>
                          <a:gd name="connsiteY12" fmla="*/ 1396 h 3396"/>
                          <a:gd name="connsiteX13" fmla="*/ 3810 w 4695"/>
                          <a:gd name="connsiteY13" fmla="*/ 1110 h 3396"/>
                          <a:gd name="connsiteX14" fmla="*/ 4191 w 4695"/>
                          <a:gd name="connsiteY14" fmla="*/ 1015 h 3396"/>
                          <a:gd name="connsiteX15" fmla="*/ 4667 w 4695"/>
                          <a:gd name="connsiteY15" fmla="*/ 1491 h 3396"/>
                          <a:gd name="connsiteX16" fmla="*/ 3524 w 4695"/>
                          <a:gd name="connsiteY16" fmla="*/ 3111 h 3396"/>
                          <a:gd name="connsiteX17" fmla="*/ 2000 w 4695"/>
                          <a:gd name="connsiteY17" fmla="*/ 3396 h 3396"/>
                          <a:gd name="connsiteX18" fmla="*/ 1715 w 4695"/>
                          <a:gd name="connsiteY18" fmla="*/ 1491 h 3396"/>
                          <a:gd name="connsiteX19" fmla="*/ 1715 w 4695"/>
                          <a:gd name="connsiteY19" fmla="*/ 1491 h 3396"/>
                          <a:gd name="connsiteX20" fmla="*/ 1715 w 4695"/>
                          <a:gd name="connsiteY20" fmla="*/ 1491 h 339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</a:cxnLst>
                        <a:rect l="l" t="t" r="r" b="b"/>
                        <a:pathLst>
                          <a:path w="4695" h="3396">
                            <a:moveTo>
                              <a:pt x="2000" y="3396"/>
                            </a:moveTo>
                            <a:cubicBezTo>
                              <a:pt x="1905" y="3396"/>
                              <a:pt x="1810" y="3396"/>
                              <a:pt x="1715" y="3396"/>
                            </a:cubicBezTo>
                            <a:cubicBezTo>
                              <a:pt x="1238" y="3396"/>
                              <a:pt x="953" y="3206"/>
                              <a:pt x="667" y="3015"/>
                            </a:cubicBezTo>
                            <a:cubicBezTo>
                              <a:pt x="286" y="2730"/>
                              <a:pt x="0" y="2253"/>
                              <a:pt x="0" y="1777"/>
                            </a:cubicBezTo>
                            <a:cubicBezTo>
                              <a:pt x="0" y="920"/>
                              <a:pt x="476" y="444"/>
                              <a:pt x="857" y="158"/>
                            </a:cubicBezTo>
                            <a:cubicBezTo>
                              <a:pt x="1048" y="-33"/>
                              <a:pt x="1238" y="-33"/>
                              <a:pt x="1524" y="63"/>
                            </a:cubicBezTo>
                            <a:cubicBezTo>
                              <a:pt x="1715" y="158"/>
                              <a:pt x="1905" y="348"/>
                              <a:pt x="1810" y="634"/>
                            </a:cubicBezTo>
                            <a:cubicBezTo>
                              <a:pt x="1810" y="729"/>
                              <a:pt x="1810" y="920"/>
                              <a:pt x="1810" y="1015"/>
                            </a:cubicBezTo>
                            <a:cubicBezTo>
                              <a:pt x="1810" y="1206"/>
                              <a:pt x="1715" y="1491"/>
                              <a:pt x="1810" y="1491"/>
                            </a:cubicBezTo>
                            <a:lnTo>
                              <a:pt x="1810" y="1491"/>
                            </a:lnTo>
                            <a:cubicBezTo>
                              <a:pt x="1810" y="1491"/>
                              <a:pt x="1905" y="1491"/>
                              <a:pt x="2096" y="1491"/>
                            </a:cubicBezTo>
                            <a:cubicBezTo>
                              <a:pt x="2381" y="1491"/>
                              <a:pt x="2762" y="1491"/>
                              <a:pt x="3143" y="1396"/>
                            </a:cubicBezTo>
                            <a:lnTo>
                              <a:pt x="3239" y="1396"/>
                            </a:lnTo>
                            <a:cubicBezTo>
                              <a:pt x="3524" y="1301"/>
                              <a:pt x="3715" y="1301"/>
                              <a:pt x="3810" y="1110"/>
                            </a:cubicBezTo>
                            <a:cubicBezTo>
                              <a:pt x="3715" y="1015"/>
                              <a:pt x="4001" y="920"/>
                              <a:pt x="4191" y="1015"/>
                            </a:cubicBezTo>
                            <a:cubicBezTo>
                              <a:pt x="4381" y="1015"/>
                              <a:pt x="4572" y="1206"/>
                              <a:pt x="4667" y="1491"/>
                            </a:cubicBezTo>
                            <a:cubicBezTo>
                              <a:pt x="4763" y="1872"/>
                              <a:pt x="4667" y="2539"/>
                              <a:pt x="3524" y="3111"/>
                            </a:cubicBezTo>
                            <a:cubicBezTo>
                              <a:pt x="3048" y="3301"/>
                              <a:pt x="2572" y="3396"/>
                              <a:pt x="2000" y="3396"/>
                            </a:cubicBezTo>
                            <a:close/>
                            <a:moveTo>
                              <a:pt x="1715" y="1491"/>
                            </a:moveTo>
                            <a:lnTo>
                              <a:pt x="1715" y="1491"/>
                            </a:lnTo>
                            <a:lnTo>
                              <a:pt x="1715" y="1491"/>
                            </a:ln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349" name="Graphic 1">
                      <a:extLst>
                        <a:ext uri="{FF2B5EF4-FFF2-40B4-BE49-F238E27FC236}">
                          <a16:creationId xmlns:a16="http://schemas.microsoft.com/office/drawing/2014/main" id="{4CDB8AEE-D3C7-4800-B094-2BDB247599E0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60897" y="3122636"/>
                      <a:ext cx="3371" cy="2706"/>
                      <a:chOff x="5960897" y="3122636"/>
                      <a:chExt cx="3371" cy="2706"/>
                    </a:xfrm>
                    <a:solidFill>
                      <a:srgbClr val="3F1900"/>
                    </a:solidFill>
                  </p:grpSpPr>
                  <p:sp>
                    <p:nvSpPr>
                      <p:cNvPr id="353" name="Freeform: Shape 352">
                        <a:extLst>
                          <a:ext uri="{FF2B5EF4-FFF2-40B4-BE49-F238E27FC236}">
                            <a16:creationId xmlns:a16="http://schemas.microsoft.com/office/drawing/2014/main" id="{80DC07E7-31A4-4DEF-AB72-807D1BBFF58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1469" y="3123271"/>
                        <a:ext cx="2418" cy="1595"/>
                      </a:xfrm>
                      <a:custGeom>
                        <a:avLst/>
                        <a:gdLst>
                          <a:gd name="connsiteX0" fmla="*/ 37 w 2418"/>
                          <a:gd name="connsiteY0" fmla="*/ 1595 h 1595"/>
                          <a:gd name="connsiteX1" fmla="*/ 228 w 2418"/>
                          <a:gd name="connsiteY1" fmla="*/ 738 h 1595"/>
                          <a:gd name="connsiteX2" fmla="*/ 990 w 2418"/>
                          <a:gd name="connsiteY2" fmla="*/ 71 h 1595"/>
                          <a:gd name="connsiteX3" fmla="*/ 1657 w 2418"/>
                          <a:gd name="connsiteY3" fmla="*/ 71 h 1595"/>
                          <a:gd name="connsiteX4" fmla="*/ 2133 w 2418"/>
                          <a:gd name="connsiteY4" fmla="*/ 357 h 1595"/>
                          <a:gd name="connsiteX5" fmla="*/ 2419 w 2418"/>
                          <a:gd name="connsiteY5" fmla="*/ 833 h 1595"/>
                          <a:gd name="connsiteX6" fmla="*/ 2133 w 2418"/>
                          <a:gd name="connsiteY6" fmla="*/ 1310 h 1595"/>
                          <a:gd name="connsiteX7" fmla="*/ 2038 w 2418"/>
                          <a:gd name="connsiteY7" fmla="*/ 1024 h 1595"/>
                          <a:gd name="connsiteX8" fmla="*/ 1752 w 2418"/>
                          <a:gd name="connsiteY8" fmla="*/ 929 h 1595"/>
                          <a:gd name="connsiteX9" fmla="*/ 1276 w 2418"/>
                          <a:gd name="connsiteY9" fmla="*/ 929 h 1595"/>
                          <a:gd name="connsiteX10" fmla="*/ 37 w 2418"/>
                          <a:gd name="connsiteY10" fmla="*/ 1595 h 159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2418" h="1595">
                            <a:moveTo>
                              <a:pt x="37" y="1595"/>
                            </a:moveTo>
                            <a:cubicBezTo>
                              <a:pt x="-58" y="1310"/>
                              <a:pt x="37" y="1024"/>
                              <a:pt x="228" y="738"/>
                            </a:cubicBezTo>
                            <a:cubicBezTo>
                              <a:pt x="323" y="452"/>
                              <a:pt x="609" y="262"/>
                              <a:pt x="990" y="71"/>
                            </a:cubicBezTo>
                            <a:cubicBezTo>
                              <a:pt x="1180" y="-24"/>
                              <a:pt x="1371" y="-24"/>
                              <a:pt x="1657" y="71"/>
                            </a:cubicBezTo>
                            <a:cubicBezTo>
                              <a:pt x="1847" y="167"/>
                              <a:pt x="2038" y="167"/>
                              <a:pt x="2133" y="357"/>
                            </a:cubicBezTo>
                            <a:cubicBezTo>
                              <a:pt x="2228" y="452"/>
                              <a:pt x="2323" y="643"/>
                              <a:pt x="2419" y="833"/>
                            </a:cubicBezTo>
                            <a:cubicBezTo>
                              <a:pt x="2419" y="1024"/>
                              <a:pt x="2323" y="1214"/>
                              <a:pt x="2133" y="1310"/>
                            </a:cubicBezTo>
                            <a:cubicBezTo>
                              <a:pt x="2133" y="1119"/>
                              <a:pt x="2133" y="1024"/>
                              <a:pt x="2038" y="1024"/>
                            </a:cubicBezTo>
                            <a:cubicBezTo>
                              <a:pt x="1942" y="929"/>
                              <a:pt x="1847" y="929"/>
                              <a:pt x="1752" y="929"/>
                            </a:cubicBezTo>
                            <a:cubicBezTo>
                              <a:pt x="1561" y="833"/>
                              <a:pt x="1466" y="833"/>
                              <a:pt x="1276" y="929"/>
                            </a:cubicBezTo>
                            <a:cubicBezTo>
                              <a:pt x="895" y="929"/>
                              <a:pt x="514" y="1214"/>
                              <a:pt x="37" y="1595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354" name="Freeform: Shape 353">
                        <a:extLst>
                          <a:ext uri="{FF2B5EF4-FFF2-40B4-BE49-F238E27FC236}">
                            <a16:creationId xmlns:a16="http://schemas.microsoft.com/office/drawing/2014/main" id="{1B979F93-C49A-405E-B635-DF2C721C7C8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0897" y="3122636"/>
                        <a:ext cx="3371" cy="2706"/>
                      </a:xfrm>
                      <a:custGeom>
                        <a:avLst/>
                        <a:gdLst>
                          <a:gd name="connsiteX0" fmla="*/ 609 w 3371"/>
                          <a:gd name="connsiteY0" fmla="*/ 2706 h 2706"/>
                          <a:gd name="connsiteX1" fmla="*/ 418 w 3371"/>
                          <a:gd name="connsiteY1" fmla="*/ 2706 h 2706"/>
                          <a:gd name="connsiteX2" fmla="*/ 37 w 3371"/>
                          <a:gd name="connsiteY2" fmla="*/ 2325 h 2706"/>
                          <a:gd name="connsiteX3" fmla="*/ 228 w 3371"/>
                          <a:gd name="connsiteY3" fmla="*/ 1087 h 2706"/>
                          <a:gd name="connsiteX4" fmla="*/ 1180 w 3371"/>
                          <a:gd name="connsiteY4" fmla="*/ 135 h 2706"/>
                          <a:gd name="connsiteX5" fmla="*/ 2228 w 3371"/>
                          <a:gd name="connsiteY5" fmla="*/ 39 h 2706"/>
                          <a:gd name="connsiteX6" fmla="*/ 2990 w 3371"/>
                          <a:gd name="connsiteY6" fmla="*/ 516 h 2706"/>
                          <a:gd name="connsiteX7" fmla="*/ 3371 w 3371"/>
                          <a:gd name="connsiteY7" fmla="*/ 1278 h 2706"/>
                          <a:gd name="connsiteX8" fmla="*/ 3181 w 3371"/>
                          <a:gd name="connsiteY8" fmla="*/ 2040 h 2706"/>
                          <a:gd name="connsiteX9" fmla="*/ 2609 w 3371"/>
                          <a:gd name="connsiteY9" fmla="*/ 2325 h 2706"/>
                          <a:gd name="connsiteX10" fmla="*/ 2133 w 3371"/>
                          <a:gd name="connsiteY10" fmla="*/ 2135 h 2706"/>
                          <a:gd name="connsiteX11" fmla="*/ 2038 w 3371"/>
                          <a:gd name="connsiteY11" fmla="*/ 1944 h 2706"/>
                          <a:gd name="connsiteX12" fmla="*/ 1942 w 3371"/>
                          <a:gd name="connsiteY12" fmla="*/ 1944 h 2706"/>
                          <a:gd name="connsiteX13" fmla="*/ 895 w 3371"/>
                          <a:gd name="connsiteY13" fmla="*/ 2706 h 2706"/>
                          <a:gd name="connsiteX14" fmla="*/ 609 w 3371"/>
                          <a:gd name="connsiteY14" fmla="*/ 2706 h 2706"/>
                          <a:gd name="connsiteX15" fmla="*/ 2133 w 3371"/>
                          <a:gd name="connsiteY15" fmla="*/ 1849 h 2706"/>
                          <a:gd name="connsiteX16" fmla="*/ 2323 w 3371"/>
                          <a:gd name="connsiteY16" fmla="*/ 1944 h 2706"/>
                          <a:gd name="connsiteX17" fmla="*/ 2323 w 3371"/>
                          <a:gd name="connsiteY17" fmla="*/ 1373 h 2706"/>
                          <a:gd name="connsiteX18" fmla="*/ 2133 w 3371"/>
                          <a:gd name="connsiteY18" fmla="*/ 1849 h 270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</a:cxnLst>
                        <a:rect l="l" t="t" r="r" b="b"/>
                        <a:pathLst>
                          <a:path w="3371" h="2706">
                            <a:moveTo>
                              <a:pt x="609" y="2706"/>
                            </a:moveTo>
                            <a:cubicBezTo>
                              <a:pt x="514" y="2706"/>
                              <a:pt x="514" y="2706"/>
                              <a:pt x="418" y="2706"/>
                            </a:cubicBezTo>
                            <a:cubicBezTo>
                              <a:pt x="228" y="2611"/>
                              <a:pt x="133" y="2516"/>
                              <a:pt x="37" y="2325"/>
                            </a:cubicBezTo>
                            <a:cubicBezTo>
                              <a:pt x="-58" y="1944"/>
                              <a:pt x="37" y="1563"/>
                              <a:pt x="228" y="1087"/>
                            </a:cubicBezTo>
                            <a:cubicBezTo>
                              <a:pt x="418" y="706"/>
                              <a:pt x="799" y="325"/>
                              <a:pt x="1180" y="135"/>
                            </a:cubicBezTo>
                            <a:cubicBezTo>
                              <a:pt x="1466" y="39"/>
                              <a:pt x="1847" y="-56"/>
                              <a:pt x="2228" y="39"/>
                            </a:cubicBezTo>
                            <a:cubicBezTo>
                              <a:pt x="2419" y="135"/>
                              <a:pt x="2704" y="230"/>
                              <a:pt x="2990" y="516"/>
                            </a:cubicBezTo>
                            <a:cubicBezTo>
                              <a:pt x="3085" y="611"/>
                              <a:pt x="3276" y="897"/>
                              <a:pt x="3371" y="1278"/>
                            </a:cubicBezTo>
                            <a:cubicBezTo>
                              <a:pt x="3371" y="1563"/>
                              <a:pt x="3371" y="1849"/>
                              <a:pt x="3181" y="2040"/>
                            </a:cubicBezTo>
                            <a:cubicBezTo>
                              <a:pt x="2990" y="2230"/>
                              <a:pt x="2800" y="2325"/>
                              <a:pt x="2609" y="2325"/>
                            </a:cubicBezTo>
                            <a:cubicBezTo>
                              <a:pt x="2419" y="2325"/>
                              <a:pt x="2228" y="2230"/>
                              <a:pt x="2133" y="2135"/>
                            </a:cubicBezTo>
                            <a:cubicBezTo>
                              <a:pt x="2038" y="2040"/>
                              <a:pt x="2038" y="1944"/>
                              <a:pt x="2038" y="1944"/>
                            </a:cubicBezTo>
                            <a:cubicBezTo>
                              <a:pt x="2038" y="1944"/>
                              <a:pt x="1942" y="1944"/>
                              <a:pt x="1942" y="1944"/>
                            </a:cubicBezTo>
                            <a:cubicBezTo>
                              <a:pt x="1752" y="2040"/>
                              <a:pt x="1371" y="2325"/>
                              <a:pt x="895" y="2706"/>
                            </a:cubicBezTo>
                            <a:cubicBezTo>
                              <a:pt x="895" y="2706"/>
                              <a:pt x="704" y="2706"/>
                              <a:pt x="609" y="2706"/>
                            </a:cubicBezTo>
                            <a:close/>
                            <a:moveTo>
                              <a:pt x="2133" y="1849"/>
                            </a:moveTo>
                            <a:cubicBezTo>
                              <a:pt x="2133" y="1849"/>
                              <a:pt x="2228" y="1944"/>
                              <a:pt x="2323" y="1944"/>
                            </a:cubicBezTo>
                            <a:lnTo>
                              <a:pt x="2323" y="1373"/>
                            </a:lnTo>
                            <a:lnTo>
                              <a:pt x="2133" y="1849"/>
                            </a:ln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350" name="Graphic 1">
                      <a:extLst>
                        <a:ext uri="{FF2B5EF4-FFF2-40B4-BE49-F238E27FC236}">
                          <a16:creationId xmlns:a16="http://schemas.microsoft.com/office/drawing/2014/main" id="{23F8800E-76E2-427A-85B4-D3C7464C33E8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56243" y="3121613"/>
                      <a:ext cx="17835" cy="9634"/>
                      <a:chOff x="5956243" y="3121613"/>
                      <a:chExt cx="17835" cy="9634"/>
                    </a:xfrm>
                    <a:solidFill>
                      <a:srgbClr val="3F1900"/>
                    </a:solidFill>
                  </p:grpSpPr>
                  <p:sp>
                    <p:nvSpPr>
                      <p:cNvPr id="351" name="Freeform: Shape 350">
                        <a:extLst>
                          <a:ext uri="{FF2B5EF4-FFF2-40B4-BE49-F238E27FC236}">
                            <a16:creationId xmlns:a16="http://schemas.microsoft.com/office/drawing/2014/main" id="{47BBEA75-2D3F-4F99-958E-F1AC4E97124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56720" y="3122089"/>
                        <a:ext cx="16597" cy="8587"/>
                      </a:xfrm>
                      <a:custGeom>
                        <a:avLst/>
                        <a:gdLst>
                          <a:gd name="connsiteX0" fmla="*/ 2691 w 16597"/>
                          <a:gd name="connsiteY0" fmla="*/ 8301 h 8587"/>
                          <a:gd name="connsiteX1" fmla="*/ 500 w 16597"/>
                          <a:gd name="connsiteY1" fmla="*/ 8587 h 8587"/>
                          <a:gd name="connsiteX2" fmla="*/ 310 w 16597"/>
                          <a:gd name="connsiteY2" fmla="*/ 8492 h 8587"/>
                          <a:gd name="connsiteX3" fmla="*/ 310 w 16597"/>
                          <a:gd name="connsiteY3" fmla="*/ 8492 h 8587"/>
                          <a:gd name="connsiteX4" fmla="*/ 119 w 16597"/>
                          <a:gd name="connsiteY4" fmla="*/ 5063 h 8587"/>
                          <a:gd name="connsiteX5" fmla="*/ 1072 w 16597"/>
                          <a:gd name="connsiteY5" fmla="*/ 1729 h 8587"/>
                          <a:gd name="connsiteX6" fmla="*/ 4310 w 16597"/>
                          <a:gd name="connsiteY6" fmla="*/ 110 h 8587"/>
                          <a:gd name="connsiteX7" fmla="*/ 7834 w 16597"/>
                          <a:gd name="connsiteY7" fmla="*/ 110 h 8587"/>
                          <a:gd name="connsiteX8" fmla="*/ 7834 w 16597"/>
                          <a:gd name="connsiteY8" fmla="*/ 110 h 8587"/>
                          <a:gd name="connsiteX9" fmla="*/ 8215 w 16597"/>
                          <a:gd name="connsiteY9" fmla="*/ 396 h 8587"/>
                          <a:gd name="connsiteX10" fmla="*/ 8977 w 16597"/>
                          <a:gd name="connsiteY10" fmla="*/ 2967 h 8587"/>
                          <a:gd name="connsiteX11" fmla="*/ 10882 w 16597"/>
                          <a:gd name="connsiteY11" fmla="*/ 4872 h 8587"/>
                          <a:gd name="connsiteX12" fmla="*/ 16597 w 16597"/>
                          <a:gd name="connsiteY12" fmla="*/ 6015 h 8587"/>
                          <a:gd name="connsiteX13" fmla="*/ 10597 w 16597"/>
                          <a:gd name="connsiteY13" fmla="*/ 5349 h 8587"/>
                          <a:gd name="connsiteX14" fmla="*/ 8311 w 16597"/>
                          <a:gd name="connsiteY14" fmla="*/ 3253 h 8587"/>
                          <a:gd name="connsiteX15" fmla="*/ 7453 w 16597"/>
                          <a:gd name="connsiteY15" fmla="*/ 396 h 8587"/>
                          <a:gd name="connsiteX16" fmla="*/ 7834 w 16597"/>
                          <a:gd name="connsiteY16" fmla="*/ 681 h 8587"/>
                          <a:gd name="connsiteX17" fmla="*/ 4405 w 16597"/>
                          <a:gd name="connsiteY17" fmla="*/ 681 h 8587"/>
                          <a:gd name="connsiteX18" fmla="*/ 1643 w 16597"/>
                          <a:gd name="connsiteY18" fmla="*/ 1920 h 8587"/>
                          <a:gd name="connsiteX19" fmla="*/ 595 w 16597"/>
                          <a:gd name="connsiteY19" fmla="*/ 4968 h 8587"/>
                          <a:gd name="connsiteX20" fmla="*/ 500 w 16597"/>
                          <a:gd name="connsiteY20" fmla="*/ 8206 h 8587"/>
                          <a:gd name="connsiteX21" fmla="*/ 310 w 16597"/>
                          <a:gd name="connsiteY21" fmla="*/ 8111 h 8587"/>
                          <a:gd name="connsiteX22" fmla="*/ 2691 w 16597"/>
                          <a:gd name="connsiteY22" fmla="*/ 8301 h 858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</a:cxnLst>
                        <a:rect l="l" t="t" r="r" b="b"/>
                        <a:pathLst>
                          <a:path w="16597" h="8587">
                            <a:moveTo>
                              <a:pt x="2691" y="8301"/>
                            </a:moveTo>
                            <a:cubicBezTo>
                              <a:pt x="1929" y="8301"/>
                              <a:pt x="1167" y="8492"/>
                              <a:pt x="500" y="8587"/>
                            </a:cubicBezTo>
                            <a:cubicBezTo>
                              <a:pt x="405" y="8587"/>
                              <a:pt x="405" y="8587"/>
                              <a:pt x="310" y="8492"/>
                            </a:cubicBezTo>
                            <a:lnTo>
                              <a:pt x="310" y="8492"/>
                            </a:lnTo>
                            <a:cubicBezTo>
                              <a:pt x="-167" y="7349"/>
                              <a:pt x="24" y="6206"/>
                              <a:pt x="119" y="5063"/>
                            </a:cubicBezTo>
                            <a:cubicBezTo>
                              <a:pt x="310" y="3920"/>
                              <a:pt x="405" y="2777"/>
                              <a:pt x="1072" y="1729"/>
                            </a:cubicBezTo>
                            <a:cubicBezTo>
                              <a:pt x="1834" y="586"/>
                              <a:pt x="3167" y="205"/>
                              <a:pt x="4310" y="110"/>
                            </a:cubicBezTo>
                            <a:cubicBezTo>
                              <a:pt x="5548" y="-81"/>
                              <a:pt x="6691" y="15"/>
                              <a:pt x="7834" y="110"/>
                            </a:cubicBezTo>
                            <a:lnTo>
                              <a:pt x="7834" y="110"/>
                            </a:lnTo>
                            <a:cubicBezTo>
                              <a:pt x="8025" y="110"/>
                              <a:pt x="8215" y="300"/>
                              <a:pt x="8215" y="396"/>
                            </a:cubicBezTo>
                            <a:cubicBezTo>
                              <a:pt x="8311" y="1253"/>
                              <a:pt x="8596" y="2205"/>
                              <a:pt x="8977" y="2967"/>
                            </a:cubicBezTo>
                            <a:cubicBezTo>
                              <a:pt x="9358" y="3729"/>
                              <a:pt x="10025" y="4396"/>
                              <a:pt x="10882" y="4872"/>
                            </a:cubicBezTo>
                            <a:cubicBezTo>
                              <a:pt x="12597" y="5634"/>
                              <a:pt x="14692" y="5634"/>
                              <a:pt x="16597" y="6015"/>
                            </a:cubicBezTo>
                            <a:cubicBezTo>
                              <a:pt x="14597" y="5920"/>
                              <a:pt x="12597" y="6111"/>
                              <a:pt x="10597" y="5349"/>
                            </a:cubicBezTo>
                            <a:cubicBezTo>
                              <a:pt x="9644" y="4968"/>
                              <a:pt x="8787" y="4206"/>
                              <a:pt x="8311" y="3253"/>
                            </a:cubicBezTo>
                            <a:cubicBezTo>
                              <a:pt x="7834" y="2396"/>
                              <a:pt x="7549" y="1443"/>
                              <a:pt x="7453" y="396"/>
                            </a:cubicBezTo>
                            <a:lnTo>
                              <a:pt x="7834" y="681"/>
                            </a:lnTo>
                            <a:cubicBezTo>
                              <a:pt x="6691" y="586"/>
                              <a:pt x="5548" y="586"/>
                              <a:pt x="4405" y="681"/>
                            </a:cubicBezTo>
                            <a:cubicBezTo>
                              <a:pt x="3262" y="777"/>
                              <a:pt x="2215" y="1062"/>
                              <a:pt x="1643" y="1920"/>
                            </a:cubicBezTo>
                            <a:cubicBezTo>
                              <a:pt x="1072" y="2777"/>
                              <a:pt x="881" y="3825"/>
                              <a:pt x="595" y="4968"/>
                            </a:cubicBezTo>
                            <a:cubicBezTo>
                              <a:pt x="405" y="6015"/>
                              <a:pt x="214" y="7158"/>
                              <a:pt x="500" y="8206"/>
                            </a:cubicBezTo>
                            <a:lnTo>
                              <a:pt x="310" y="8111"/>
                            </a:lnTo>
                            <a:cubicBezTo>
                              <a:pt x="1262" y="8206"/>
                              <a:pt x="2024" y="8206"/>
                              <a:pt x="2691" y="8301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352" name="Freeform: Shape 351">
                        <a:extLst>
                          <a:ext uri="{FF2B5EF4-FFF2-40B4-BE49-F238E27FC236}">
                            <a16:creationId xmlns:a16="http://schemas.microsoft.com/office/drawing/2014/main" id="{2C94D5D9-97B7-4236-A439-1CB78B192CA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56243" y="3121613"/>
                        <a:ext cx="17835" cy="9634"/>
                      </a:xfrm>
                      <a:custGeom>
                        <a:avLst/>
                        <a:gdLst>
                          <a:gd name="connsiteX0" fmla="*/ 976 w 17835"/>
                          <a:gd name="connsiteY0" fmla="*/ 9635 h 9634"/>
                          <a:gd name="connsiteX1" fmla="*/ 310 w 17835"/>
                          <a:gd name="connsiteY1" fmla="*/ 9254 h 9634"/>
                          <a:gd name="connsiteX2" fmla="*/ 119 w 17835"/>
                          <a:gd name="connsiteY2" fmla="*/ 5634 h 9634"/>
                          <a:gd name="connsiteX3" fmla="*/ 214 w 17835"/>
                          <a:gd name="connsiteY3" fmla="*/ 5158 h 9634"/>
                          <a:gd name="connsiteX4" fmla="*/ 1167 w 17835"/>
                          <a:gd name="connsiteY4" fmla="*/ 2015 h 9634"/>
                          <a:gd name="connsiteX5" fmla="*/ 4882 w 17835"/>
                          <a:gd name="connsiteY5" fmla="*/ 110 h 9634"/>
                          <a:gd name="connsiteX6" fmla="*/ 8406 w 17835"/>
                          <a:gd name="connsiteY6" fmla="*/ 110 h 9634"/>
                          <a:gd name="connsiteX7" fmla="*/ 8596 w 17835"/>
                          <a:gd name="connsiteY7" fmla="*/ 110 h 9634"/>
                          <a:gd name="connsiteX8" fmla="*/ 9454 w 17835"/>
                          <a:gd name="connsiteY8" fmla="*/ 872 h 9634"/>
                          <a:gd name="connsiteX9" fmla="*/ 10120 w 17835"/>
                          <a:gd name="connsiteY9" fmla="*/ 3348 h 9634"/>
                          <a:gd name="connsiteX10" fmla="*/ 11740 w 17835"/>
                          <a:gd name="connsiteY10" fmla="*/ 4968 h 9634"/>
                          <a:gd name="connsiteX11" fmla="*/ 15359 w 17835"/>
                          <a:gd name="connsiteY11" fmla="*/ 5825 h 9634"/>
                          <a:gd name="connsiteX12" fmla="*/ 17359 w 17835"/>
                          <a:gd name="connsiteY12" fmla="*/ 6111 h 9634"/>
                          <a:gd name="connsiteX13" fmla="*/ 17836 w 17835"/>
                          <a:gd name="connsiteY13" fmla="*/ 6682 h 9634"/>
                          <a:gd name="connsiteX14" fmla="*/ 17264 w 17835"/>
                          <a:gd name="connsiteY14" fmla="*/ 7158 h 9634"/>
                          <a:gd name="connsiteX15" fmla="*/ 15740 w 17835"/>
                          <a:gd name="connsiteY15" fmla="*/ 7063 h 9634"/>
                          <a:gd name="connsiteX16" fmla="*/ 11168 w 17835"/>
                          <a:gd name="connsiteY16" fmla="*/ 6396 h 9634"/>
                          <a:gd name="connsiteX17" fmla="*/ 8596 w 17835"/>
                          <a:gd name="connsiteY17" fmla="*/ 4110 h 9634"/>
                          <a:gd name="connsiteX18" fmla="*/ 7834 w 17835"/>
                          <a:gd name="connsiteY18" fmla="*/ 1920 h 9634"/>
                          <a:gd name="connsiteX19" fmla="*/ 5263 w 17835"/>
                          <a:gd name="connsiteY19" fmla="*/ 1920 h 9634"/>
                          <a:gd name="connsiteX20" fmla="*/ 2881 w 17835"/>
                          <a:gd name="connsiteY20" fmla="*/ 2967 h 9634"/>
                          <a:gd name="connsiteX21" fmla="*/ 1929 w 17835"/>
                          <a:gd name="connsiteY21" fmla="*/ 5634 h 9634"/>
                          <a:gd name="connsiteX22" fmla="*/ 1929 w 17835"/>
                          <a:gd name="connsiteY22" fmla="*/ 5825 h 9634"/>
                          <a:gd name="connsiteX23" fmla="*/ 1548 w 17835"/>
                          <a:gd name="connsiteY23" fmla="*/ 8206 h 9634"/>
                          <a:gd name="connsiteX24" fmla="*/ 3262 w 17835"/>
                          <a:gd name="connsiteY24" fmla="*/ 8206 h 9634"/>
                          <a:gd name="connsiteX25" fmla="*/ 3739 w 17835"/>
                          <a:gd name="connsiteY25" fmla="*/ 8778 h 9634"/>
                          <a:gd name="connsiteX26" fmla="*/ 3167 w 17835"/>
                          <a:gd name="connsiteY26" fmla="*/ 9254 h 9634"/>
                          <a:gd name="connsiteX27" fmla="*/ 1072 w 17835"/>
                          <a:gd name="connsiteY27" fmla="*/ 9540 h 9634"/>
                          <a:gd name="connsiteX28" fmla="*/ 976 w 17835"/>
                          <a:gd name="connsiteY28" fmla="*/ 9635 h 963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</a:cxnLst>
                        <a:rect l="l" t="t" r="r" b="b"/>
                        <a:pathLst>
                          <a:path w="17835" h="9634">
                            <a:moveTo>
                              <a:pt x="976" y="9635"/>
                            </a:moveTo>
                            <a:cubicBezTo>
                              <a:pt x="691" y="9635"/>
                              <a:pt x="405" y="9444"/>
                              <a:pt x="310" y="9254"/>
                            </a:cubicBezTo>
                            <a:cubicBezTo>
                              <a:pt x="-167" y="8016"/>
                              <a:pt x="24" y="6777"/>
                              <a:pt x="119" y="5634"/>
                            </a:cubicBezTo>
                            <a:lnTo>
                              <a:pt x="214" y="5158"/>
                            </a:lnTo>
                            <a:cubicBezTo>
                              <a:pt x="405" y="4206"/>
                              <a:pt x="500" y="3063"/>
                              <a:pt x="1167" y="2015"/>
                            </a:cubicBezTo>
                            <a:cubicBezTo>
                              <a:pt x="1834" y="967"/>
                              <a:pt x="3072" y="300"/>
                              <a:pt x="4882" y="110"/>
                            </a:cubicBezTo>
                            <a:cubicBezTo>
                              <a:pt x="6120" y="-81"/>
                              <a:pt x="7263" y="15"/>
                              <a:pt x="8406" y="110"/>
                            </a:cubicBezTo>
                            <a:lnTo>
                              <a:pt x="8596" y="110"/>
                            </a:lnTo>
                            <a:cubicBezTo>
                              <a:pt x="9073" y="110"/>
                              <a:pt x="9454" y="491"/>
                              <a:pt x="9454" y="872"/>
                            </a:cubicBezTo>
                            <a:cubicBezTo>
                              <a:pt x="9549" y="1824"/>
                              <a:pt x="9835" y="2586"/>
                              <a:pt x="10120" y="3348"/>
                            </a:cubicBezTo>
                            <a:cubicBezTo>
                              <a:pt x="10501" y="4110"/>
                              <a:pt x="11073" y="4587"/>
                              <a:pt x="11740" y="4968"/>
                            </a:cubicBezTo>
                            <a:cubicBezTo>
                              <a:pt x="12787" y="5444"/>
                              <a:pt x="14026" y="5634"/>
                              <a:pt x="15359" y="5825"/>
                            </a:cubicBezTo>
                            <a:cubicBezTo>
                              <a:pt x="16026" y="5920"/>
                              <a:pt x="16693" y="6015"/>
                              <a:pt x="17359" y="6111"/>
                            </a:cubicBezTo>
                            <a:cubicBezTo>
                              <a:pt x="17645" y="6206"/>
                              <a:pt x="17836" y="6396"/>
                              <a:pt x="17836" y="6682"/>
                            </a:cubicBezTo>
                            <a:cubicBezTo>
                              <a:pt x="17836" y="6968"/>
                              <a:pt x="17550" y="7158"/>
                              <a:pt x="17264" y="7158"/>
                            </a:cubicBezTo>
                            <a:cubicBezTo>
                              <a:pt x="16788" y="7158"/>
                              <a:pt x="16216" y="7158"/>
                              <a:pt x="15740" y="7063"/>
                            </a:cubicBezTo>
                            <a:cubicBezTo>
                              <a:pt x="14216" y="7063"/>
                              <a:pt x="12692" y="6968"/>
                              <a:pt x="11168" y="6396"/>
                            </a:cubicBezTo>
                            <a:cubicBezTo>
                              <a:pt x="10025" y="5920"/>
                              <a:pt x="9073" y="5063"/>
                              <a:pt x="8596" y="4110"/>
                            </a:cubicBezTo>
                            <a:cubicBezTo>
                              <a:pt x="8215" y="3444"/>
                              <a:pt x="7930" y="2682"/>
                              <a:pt x="7834" y="1920"/>
                            </a:cubicBezTo>
                            <a:cubicBezTo>
                              <a:pt x="6977" y="1920"/>
                              <a:pt x="6120" y="1920"/>
                              <a:pt x="5263" y="1920"/>
                            </a:cubicBezTo>
                            <a:cubicBezTo>
                              <a:pt x="4024" y="2015"/>
                              <a:pt x="3262" y="2396"/>
                              <a:pt x="2881" y="2967"/>
                            </a:cubicBezTo>
                            <a:cubicBezTo>
                              <a:pt x="2405" y="3729"/>
                              <a:pt x="2119" y="4682"/>
                              <a:pt x="1929" y="5634"/>
                            </a:cubicBezTo>
                            <a:lnTo>
                              <a:pt x="1929" y="5825"/>
                            </a:lnTo>
                            <a:cubicBezTo>
                              <a:pt x="1643" y="6682"/>
                              <a:pt x="1453" y="7444"/>
                              <a:pt x="1548" y="8206"/>
                            </a:cubicBezTo>
                            <a:cubicBezTo>
                              <a:pt x="2215" y="8111"/>
                              <a:pt x="2786" y="8111"/>
                              <a:pt x="3262" y="8206"/>
                            </a:cubicBezTo>
                            <a:cubicBezTo>
                              <a:pt x="3548" y="8206"/>
                              <a:pt x="3739" y="8492"/>
                              <a:pt x="3739" y="8778"/>
                            </a:cubicBezTo>
                            <a:cubicBezTo>
                              <a:pt x="3739" y="9063"/>
                              <a:pt x="3453" y="9254"/>
                              <a:pt x="3167" y="9254"/>
                            </a:cubicBezTo>
                            <a:cubicBezTo>
                              <a:pt x="2500" y="9254"/>
                              <a:pt x="1834" y="9349"/>
                              <a:pt x="1072" y="9540"/>
                            </a:cubicBezTo>
                            <a:cubicBezTo>
                              <a:pt x="1072" y="9635"/>
                              <a:pt x="1072" y="9635"/>
                              <a:pt x="976" y="9635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</p:grpSp>
              <p:grpSp>
                <p:nvGrpSpPr>
                  <p:cNvPr id="324" name="Graphic 1">
                    <a:extLst>
                      <a:ext uri="{FF2B5EF4-FFF2-40B4-BE49-F238E27FC236}">
                        <a16:creationId xmlns:a16="http://schemas.microsoft.com/office/drawing/2014/main" id="{2B53194E-F2D8-4DB5-A674-62F3A3C4B542}"/>
                      </a:ext>
                    </a:extLst>
                  </p:cNvPr>
                  <p:cNvGrpSpPr/>
                  <p:nvPr/>
                </p:nvGrpSpPr>
                <p:grpSpPr>
                  <a:xfrm>
                    <a:off x="5904070" y="3118389"/>
                    <a:ext cx="14799" cy="14954"/>
                    <a:chOff x="5904070" y="3118389"/>
                    <a:chExt cx="14799" cy="14954"/>
                  </a:xfrm>
                  <a:solidFill>
                    <a:srgbClr val="3F1900"/>
                  </a:solidFill>
                </p:grpSpPr>
                <p:grpSp>
                  <p:nvGrpSpPr>
                    <p:cNvPr id="335" name="Graphic 1">
                      <a:extLst>
                        <a:ext uri="{FF2B5EF4-FFF2-40B4-BE49-F238E27FC236}">
                          <a16:creationId xmlns:a16="http://schemas.microsoft.com/office/drawing/2014/main" id="{CEF440C6-035C-4EAC-9C4E-7D4ACE746D85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04070" y="3118389"/>
                      <a:ext cx="14799" cy="10858"/>
                      <a:chOff x="5904070" y="3118389"/>
                      <a:chExt cx="14799" cy="10858"/>
                    </a:xfrm>
                    <a:solidFill>
                      <a:srgbClr val="3F1900"/>
                    </a:solidFill>
                  </p:grpSpPr>
                  <p:sp>
                    <p:nvSpPr>
                      <p:cNvPr id="345" name="Freeform: Shape 344">
                        <a:extLst>
                          <a:ext uri="{FF2B5EF4-FFF2-40B4-BE49-F238E27FC236}">
                            <a16:creationId xmlns:a16="http://schemas.microsoft.com/office/drawing/2014/main" id="{D9ACEE3D-E66E-4A05-89A9-ACBCCAFF0B9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4642" y="3119089"/>
                        <a:ext cx="13715" cy="9682"/>
                      </a:xfrm>
                      <a:custGeom>
                        <a:avLst/>
                        <a:gdLst>
                          <a:gd name="connsiteX0" fmla="*/ 1715 w 13715"/>
                          <a:gd name="connsiteY0" fmla="*/ 9492 h 9682"/>
                          <a:gd name="connsiteX1" fmla="*/ 95 w 13715"/>
                          <a:gd name="connsiteY1" fmla="*/ 9683 h 9682"/>
                          <a:gd name="connsiteX2" fmla="*/ 0 w 13715"/>
                          <a:gd name="connsiteY2" fmla="*/ 9588 h 9682"/>
                          <a:gd name="connsiteX3" fmla="*/ 0 w 13715"/>
                          <a:gd name="connsiteY3" fmla="*/ 9588 h 9682"/>
                          <a:gd name="connsiteX4" fmla="*/ 0 w 13715"/>
                          <a:gd name="connsiteY4" fmla="*/ 9588 h 9682"/>
                          <a:gd name="connsiteX5" fmla="*/ 2286 w 13715"/>
                          <a:gd name="connsiteY5" fmla="*/ 6254 h 9682"/>
                          <a:gd name="connsiteX6" fmla="*/ 5429 w 13715"/>
                          <a:gd name="connsiteY6" fmla="*/ 3682 h 9682"/>
                          <a:gd name="connsiteX7" fmla="*/ 7239 w 13715"/>
                          <a:gd name="connsiteY7" fmla="*/ 2539 h 9682"/>
                          <a:gd name="connsiteX8" fmla="*/ 8096 w 13715"/>
                          <a:gd name="connsiteY8" fmla="*/ 2253 h 9682"/>
                          <a:gd name="connsiteX9" fmla="*/ 8287 w 13715"/>
                          <a:gd name="connsiteY9" fmla="*/ 1682 h 9682"/>
                          <a:gd name="connsiteX10" fmla="*/ 8573 w 13715"/>
                          <a:gd name="connsiteY10" fmla="*/ 634 h 9682"/>
                          <a:gd name="connsiteX11" fmla="*/ 9620 w 13715"/>
                          <a:gd name="connsiteY11" fmla="*/ 63 h 9682"/>
                          <a:gd name="connsiteX12" fmla="*/ 10763 w 13715"/>
                          <a:gd name="connsiteY12" fmla="*/ 158 h 9682"/>
                          <a:gd name="connsiteX13" fmla="*/ 11335 w 13715"/>
                          <a:gd name="connsiteY13" fmla="*/ 1110 h 9682"/>
                          <a:gd name="connsiteX14" fmla="*/ 11144 w 13715"/>
                          <a:gd name="connsiteY14" fmla="*/ 920 h 9682"/>
                          <a:gd name="connsiteX15" fmla="*/ 13526 w 13715"/>
                          <a:gd name="connsiteY15" fmla="*/ 1206 h 9682"/>
                          <a:gd name="connsiteX16" fmla="*/ 13526 w 13715"/>
                          <a:gd name="connsiteY16" fmla="*/ 1206 h 9682"/>
                          <a:gd name="connsiteX17" fmla="*/ 13716 w 13715"/>
                          <a:gd name="connsiteY17" fmla="*/ 1015 h 9682"/>
                          <a:gd name="connsiteX18" fmla="*/ 13621 w 13715"/>
                          <a:gd name="connsiteY18" fmla="*/ 1301 h 9682"/>
                          <a:gd name="connsiteX19" fmla="*/ 13621 w 13715"/>
                          <a:gd name="connsiteY19" fmla="*/ 1301 h 9682"/>
                          <a:gd name="connsiteX20" fmla="*/ 11240 w 13715"/>
                          <a:gd name="connsiteY20" fmla="*/ 1396 h 9682"/>
                          <a:gd name="connsiteX21" fmla="*/ 11049 w 13715"/>
                          <a:gd name="connsiteY21" fmla="*/ 1206 h 9682"/>
                          <a:gd name="connsiteX22" fmla="*/ 11049 w 13715"/>
                          <a:gd name="connsiteY22" fmla="*/ 1206 h 9682"/>
                          <a:gd name="connsiteX23" fmla="*/ 9811 w 13715"/>
                          <a:gd name="connsiteY23" fmla="*/ 634 h 9682"/>
                          <a:gd name="connsiteX24" fmla="*/ 9049 w 13715"/>
                          <a:gd name="connsiteY24" fmla="*/ 1777 h 9682"/>
                          <a:gd name="connsiteX25" fmla="*/ 8573 w 13715"/>
                          <a:gd name="connsiteY25" fmla="*/ 2920 h 9682"/>
                          <a:gd name="connsiteX26" fmla="*/ 7525 w 13715"/>
                          <a:gd name="connsiteY26" fmla="*/ 3396 h 9682"/>
                          <a:gd name="connsiteX27" fmla="*/ 6001 w 13715"/>
                          <a:gd name="connsiteY27" fmla="*/ 4444 h 9682"/>
                          <a:gd name="connsiteX28" fmla="*/ 2667 w 13715"/>
                          <a:gd name="connsiteY28" fmla="*/ 6635 h 9682"/>
                          <a:gd name="connsiteX29" fmla="*/ 191 w 13715"/>
                          <a:gd name="connsiteY29" fmla="*/ 9492 h 9682"/>
                          <a:gd name="connsiteX30" fmla="*/ 95 w 13715"/>
                          <a:gd name="connsiteY30" fmla="*/ 9302 h 9682"/>
                          <a:gd name="connsiteX31" fmla="*/ 1715 w 13715"/>
                          <a:gd name="connsiteY31" fmla="*/ 9492 h 968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</a:cxnLst>
                        <a:rect l="l" t="t" r="r" b="b"/>
                        <a:pathLst>
                          <a:path w="13715" h="9682">
                            <a:moveTo>
                              <a:pt x="1715" y="9492"/>
                            </a:moveTo>
                            <a:cubicBezTo>
                              <a:pt x="1143" y="9588"/>
                              <a:pt x="667" y="9588"/>
                              <a:pt x="95" y="9683"/>
                            </a:cubicBezTo>
                            <a:cubicBezTo>
                              <a:pt x="0" y="9683"/>
                              <a:pt x="0" y="9683"/>
                              <a:pt x="0" y="9588"/>
                            </a:cubicBezTo>
                            <a:lnTo>
                              <a:pt x="0" y="9588"/>
                            </a:lnTo>
                            <a:lnTo>
                              <a:pt x="0" y="9588"/>
                            </a:lnTo>
                            <a:cubicBezTo>
                              <a:pt x="286" y="8254"/>
                              <a:pt x="1333" y="7302"/>
                              <a:pt x="2286" y="6254"/>
                            </a:cubicBezTo>
                            <a:cubicBezTo>
                              <a:pt x="3239" y="5301"/>
                              <a:pt x="4382" y="4539"/>
                              <a:pt x="5429" y="3682"/>
                            </a:cubicBezTo>
                            <a:cubicBezTo>
                              <a:pt x="5905" y="3301"/>
                              <a:pt x="6477" y="2825"/>
                              <a:pt x="7239" y="2539"/>
                            </a:cubicBezTo>
                            <a:cubicBezTo>
                              <a:pt x="7620" y="2444"/>
                              <a:pt x="7906" y="2349"/>
                              <a:pt x="8096" y="2253"/>
                            </a:cubicBezTo>
                            <a:cubicBezTo>
                              <a:pt x="8192" y="2253"/>
                              <a:pt x="8287" y="1872"/>
                              <a:pt x="8287" y="1682"/>
                            </a:cubicBezTo>
                            <a:cubicBezTo>
                              <a:pt x="8287" y="1396"/>
                              <a:pt x="8287" y="1015"/>
                              <a:pt x="8573" y="634"/>
                            </a:cubicBezTo>
                            <a:cubicBezTo>
                              <a:pt x="8858" y="253"/>
                              <a:pt x="9334" y="158"/>
                              <a:pt x="9620" y="63"/>
                            </a:cubicBezTo>
                            <a:cubicBezTo>
                              <a:pt x="10001" y="-33"/>
                              <a:pt x="10382" y="-33"/>
                              <a:pt x="10763" y="158"/>
                            </a:cubicBezTo>
                            <a:cubicBezTo>
                              <a:pt x="11240" y="348"/>
                              <a:pt x="11335" y="825"/>
                              <a:pt x="11335" y="1110"/>
                            </a:cubicBezTo>
                            <a:lnTo>
                              <a:pt x="11144" y="920"/>
                            </a:lnTo>
                            <a:cubicBezTo>
                              <a:pt x="11906" y="1015"/>
                              <a:pt x="12764" y="920"/>
                              <a:pt x="13526" y="1206"/>
                            </a:cubicBezTo>
                            <a:lnTo>
                              <a:pt x="13526" y="1206"/>
                            </a:lnTo>
                            <a:lnTo>
                              <a:pt x="13716" y="1015"/>
                            </a:lnTo>
                            <a:lnTo>
                              <a:pt x="13621" y="1301"/>
                            </a:lnTo>
                            <a:cubicBezTo>
                              <a:pt x="13621" y="1301"/>
                              <a:pt x="13621" y="1301"/>
                              <a:pt x="13621" y="1301"/>
                            </a:cubicBezTo>
                            <a:cubicBezTo>
                              <a:pt x="12859" y="1206"/>
                              <a:pt x="12001" y="1301"/>
                              <a:pt x="11240" y="1396"/>
                            </a:cubicBezTo>
                            <a:cubicBezTo>
                              <a:pt x="11144" y="1396"/>
                              <a:pt x="11049" y="1301"/>
                              <a:pt x="11049" y="1206"/>
                            </a:cubicBezTo>
                            <a:lnTo>
                              <a:pt x="11049" y="1206"/>
                            </a:lnTo>
                            <a:cubicBezTo>
                              <a:pt x="10954" y="539"/>
                              <a:pt x="10477" y="444"/>
                              <a:pt x="9811" y="634"/>
                            </a:cubicBezTo>
                            <a:cubicBezTo>
                              <a:pt x="9144" y="825"/>
                              <a:pt x="9049" y="1015"/>
                              <a:pt x="9049" y="1777"/>
                            </a:cubicBezTo>
                            <a:cubicBezTo>
                              <a:pt x="9049" y="2158"/>
                              <a:pt x="9049" y="2539"/>
                              <a:pt x="8573" y="2920"/>
                            </a:cubicBezTo>
                            <a:cubicBezTo>
                              <a:pt x="8192" y="3206"/>
                              <a:pt x="7810" y="3301"/>
                              <a:pt x="7525" y="3396"/>
                            </a:cubicBezTo>
                            <a:cubicBezTo>
                              <a:pt x="6953" y="3587"/>
                              <a:pt x="6477" y="3968"/>
                              <a:pt x="6001" y="4444"/>
                            </a:cubicBezTo>
                            <a:cubicBezTo>
                              <a:pt x="4763" y="5111"/>
                              <a:pt x="3620" y="5778"/>
                              <a:pt x="2667" y="6635"/>
                            </a:cubicBezTo>
                            <a:cubicBezTo>
                              <a:pt x="1715" y="7492"/>
                              <a:pt x="667" y="8349"/>
                              <a:pt x="191" y="9492"/>
                            </a:cubicBezTo>
                            <a:lnTo>
                              <a:pt x="95" y="9302"/>
                            </a:lnTo>
                            <a:cubicBezTo>
                              <a:pt x="667" y="9397"/>
                              <a:pt x="1143" y="9397"/>
                              <a:pt x="1715" y="9492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346" name="Freeform: Shape 345">
                        <a:extLst>
                          <a:ext uri="{FF2B5EF4-FFF2-40B4-BE49-F238E27FC236}">
                            <a16:creationId xmlns:a16="http://schemas.microsoft.com/office/drawing/2014/main" id="{601F46AB-09AD-4D31-BCBA-338C75E86DE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4070" y="3118389"/>
                        <a:ext cx="14799" cy="10858"/>
                      </a:xfrm>
                      <a:custGeom>
                        <a:avLst/>
                        <a:gdLst>
                          <a:gd name="connsiteX0" fmla="*/ 667 w 14799"/>
                          <a:gd name="connsiteY0" fmla="*/ 10859 h 10858"/>
                          <a:gd name="connsiteX1" fmla="*/ 0 w 14799"/>
                          <a:gd name="connsiteY1" fmla="*/ 10287 h 10858"/>
                          <a:gd name="connsiteX2" fmla="*/ 0 w 14799"/>
                          <a:gd name="connsiteY2" fmla="*/ 10097 h 10858"/>
                          <a:gd name="connsiteX3" fmla="*/ 2000 w 14799"/>
                          <a:gd name="connsiteY3" fmla="*/ 6858 h 10858"/>
                          <a:gd name="connsiteX4" fmla="*/ 2381 w 14799"/>
                          <a:gd name="connsiteY4" fmla="*/ 6477 h 10858"/>
                          <a:gd name="connsiteX5" fmla="*/ 4572 w 14799"/>
                          <a:gd name="connsiteY5" fmla="*/ 4667 h 10858"/>
                          <a:gd name="connsiteX6" fmla="*/ 5524 w 14799"/>
                          <a:gd name="connsiteY6" fmla="*/ 3905 h 10858"/>
                          <a:gd name="connsiteX7" fmla="*/ 7430 w 14799"/>
                          <a:gd name="connsiteY7" fmla="*/ 2667 h 10858"/>
                          <a:gd name="connsiteX8" fmla="*/ 7715 w 14799"/>
                          <a:gd name="connsiteY8" fmla="*/ 2572 h 10858"/>
                          <a:gd name="connsiteX9" fmla="*/ 8191 w 14799"/>
                          <a:gd name="connsiteY9" fmla="*/ 2381 h 10858"/>
                          <a:gd name="connsiteX10" fmla="*/ 8191 w 14799"/>
                          <a:gd name="connsiteY10" fmla="*/ 2381 h 10858"/>
                          <a:gd name="connsiteX11" fmla="*/ 8191 w 14799"/>
                          <a:gd name="connsiteY11" fmla="*/ 2191 h 10858"/>
                          <a:gd name="connsiteX12" fmla="*/ 8191 w 14799"/>
                          <a:gd name="connsiteY12" fmla="*/ 2000 h 10858"/>
                          <a:gd name="connsiteX13" fmla="*/ 8572 w 14799"/>
                          <a:gd name="connsiteY13" fmla="*/ 857 h 10858"/>
                          <a:gd name="connsiteX14" fmla="*/ 10001 w 14799"/>
                          <a:gd name="connsiteY14" fmla="*/ 95 h 10858"/>
                          <a:gd name="connsiteX15" fmla="*/ 11525 w 14799"/>
                          <a:gd name="connsiteY15" fmla="*/ 190 h 10858"/>
                          <a:gd name="connsiteX16" fmla="*/ 12287 w 14799"/>
                          <a:gd name="connsiteY16" fmla="*/ 1048 h 10858"/>
                          <a:gd name="connsiteX17" fmla="*/ 12478 w 14799"/>
                          <a:gd name="connsiteY17" fmla="*/ 1048 h 10858"/>
                          <a:gd name="connsiteX18" fmla="*/ 13811 w 14799"/>
                          <a:gd name="connsiteY18" fmla="*/ 1238 h 10858"/>
                          <a:gd name="connsiteX19" fmla="*/ 14478 w 14799"/>
                          <a:gd name="connsiteY19" fmla="*/ 1143 h 10858"/>
                          <a:gd name="connsiteX20" fmla="*/ 14764 w 14799"/>
                          <a:gd name="connsiteY20" fmla="*/ 1810 h 10858"/>
                          <a:gd name="connsiteX21" fmla="*/ 14573 w 14799"/>
                          <a:gd name="connsiteY21" fmla="*/ 2000 h 10858"/>
                          <a:gd name="connsiteX22" fmla="*/ 14002 w 14799"/>
                          <a:gd name="connsiteY22" fmla="*/ 2381 h 10858"/>
                          <a:gd name="connsiteX23" fmla="*/ 12478 w 14799"/>
                          <a:gd name="connsiteY23" fmla="*/ 2381 h 10858"/>
                          <a:gd name="connsiteX24" fmla="*/ 11620 w 14799"/>
                          <a:gd name="connsiteY24" fmla="*/ 2477 h 10858"/>
                          <a:gd name="connsiteX25" fmla="*/ 10859 w 14799"/>
                          <a:gd name="connsiteY25" fmla="*/ 1905 h 10858"/>
                          <a:gd name="connsiteX26" fmla="*/ 10859 w 14799"/>
                          <a:gd name="connsiteY26" fmla="*/ 1715 h 10858"/>
                          <a:gd name="connsiteX27" fmla="*/ 10859 w 14799"/>
                          <a:gd name="connsiteY27" fmla="*/ 1715 h 10858"/>
                          <a:gd name="connsiteX28" fmla="*/ 10382 w 14799"/>
                          <a:gd name="connsiteY28" fmla="*/ 1810 h 10858"/>
                          <a:gd name="connsiteX29" fmla="*/ 10096 w 14799"/>
                          <a:gd name="connsiteY29" fmla="*/ 1905 h 10858"/>
                          <a:gd name="connsiteX30" fmla="*/ 10096 w 14799"/>
                          <a:gd name="connsiteY30" fmla="*/ 2381 h 10858"/>
                          <a:gd name="connsiteX31" fmla="*/ 10096 w 14799"/>
                          <a:gd name="connsiteY31" fmla="*/ 2572 h 10858"/>
                          <a:gd name="connsiteX32" fmla="*/ 9430 w 14799"/>
                          <a:gd name="connsiteY32" fmla="*/ 4000 h 10858"/>
                          <a:gd name="connsiteX33" fmla="*/ 8477 w 14799"/>
                          <a:gd name="connsiteY33" fmla="*/ 4477 h 10858"/>
                          <a:gd name="connsiteX34" fmla="*/ 8287 w 14799"/>
                          <a:gd name="connsiteY34" fmla="*/ 4572 h 10858"/>
                          <a:gd name="connsiteX35" fmla="*/ 6953 w 14799"/>
                          <a:gd name="connsiteY35" fmla="*/ 5429 h 10858"/>
                          <a:gd name="connsiteX36" fmla="*/ 5524 w 14799"/>
                          <a:gd name="connsiteY36" fmla="*/ 6477 h 10858"/>
                          <a:gd name="connsiteX37" fmla="*/ 3810 w 14799"/>
                          <a:gd name="connsiteY37" fmla="*/ 7811 h 10858"/>
                          <a:gd name="connsiteX38" fmla="*/ 2000 w 14799"/>
                          <a:gd name="connsiteY38" fmla="*/ 9620 h 10858"/>
                          <a:gd name="connsiteX39" fmla="*/ 2572 w 14799"/>
                          <a:gd name="connsiteY39" fmla="*/ 9620 h 10858"/>
                          <a:gd name="connsiteX40" fmla="*/ 3048 w 14799"/>
                          <a:gd name="connsiteY40" fmla="*/ 10097 h 10858"/>
                          <a:gd name="connsiteX41" fmla="*/ 2572 w 14799"/>
                          <a:gd name="connsiteY41" fmla="*/ 10668 h 10858"/>
                          <a:gd name="connsiteX42" fmla="*/ 667 w 14799"/>
                          <a:gd name="connsiteY42" fmla="*/ 10859 h 10858"/>
                          <a:gd name="connsiteX43" fmla="*/ 667 w 14799"/>
                          <a:gd name="connsiteY43" fmla="*/ 10859 h 1085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</a:cxnLst>
                        <a:rect l="l" t="t" r="r" b="b"/>
                        <a:pathLst>
                          <a:path w="14799" h="10858">
                            <a:moveTo>
                              <a:pt x="667" y="10859"/>
                            </a:moveTo>
                            <a:cubicBezTo>
                              <a:pt x="286" y="10859"/>
                              <a:pt x="0" y="10573"/>
                              <a:pt x="0" y="10287"/>
                            </a:cubicBezTo>
                            <a:cubicBezTo>
                              <a:pt x="0" y="10287"/>
                              <a:pt x="0" y="10192"/>
                              <a:pt x="0" y="10097"/>
                            </a:cubicBezTo>
                            <a:cubicBezTo>
                              <a:pt x="286" y="8668"/>
                              <a:pt x="1238" y="7715"/>
                              <a:pt x="2000" y="6858"/>
                            </a:cubicBezTo>
                            <a:lnTo>
                              <a:pt x="2381" y="6477"/>
                            </a:lnTo>
                            <a:cubicBezTo>
                              <a:pt x="3048" y="5810"/>
                              <a:pt x="3810" y="5239"/>
                              <a:pt x="4572" y="4667"/>
                            </a:cubicBezTo>
                            <a:cubicBezTo>
                              <a:pt x="4953" y="4382"/>
                              <a:pt x="5239" y="4191"/>
                              <a:pt x="5524" y="3905"/>
                            </a:cubicBezTo>
                            <a:cubicBezTo>
                              <a:pt x="6001" y="3524"/>
                              <a:pt x="6667" y="3048"/>
                              <a:pt x="7430" y="2667"/>
                            </a:cubicBezTo>
                            <a:lnTo>
                              <a:pt x="7715" y="2572"/>
                            </a:lnTo>
                            <a:cubicBezTo>
                              <a:pt x="7906" y="2477"/>
                              <a:pt x="8096" y="2477"/>
                              <a:pt x="8191" y="2381"/>
                            </a:cubicBezTo>
                            <a:lnTo>
                              <a:pt x="8191" y="2381"/>
                            </a:lnTo>
                            <a:cubicBezTo>
                              <a:pt x="8191" y="2381"/>
                              <a:pt x="8191" y="2286"/>
                              <a:pt x="8191" y="2191"/>
                            </a:cubicBezTo>
                            <a:cubicBezTo>
                              <a:pt x="8191" y="2096"/>
                              <a:pt x="8191" y="2000"/>
                              <a:pt x="8191" y="2000"/>
                            </a:cubicBezTo>
                            <a:cubicBezTo>
                              <a:pt x="8191" y="1715"/>
                              <a:pt x="8287" y="1333"/>
                              <a:pt x="8572" y="857"/>
                            </a:cubicBezTo>
                            <a:cubicBezTo>
                              <a:pt x="8954" y="286"/>
                              <a:pt x="9620" y="95"/>
                              <a:pt x="10001" y="95"/>
                            </a:cubicBezTo>
                            <a:cubicBezTo>
                              <a:pt x="10382" y="0"/>
                              <a:pt x="10954" y="-95"/>
                              <a:pt x="11525" y="190"/>
                            </a:cubicBezTo>
                            <a:cubicBezTo>
                              <a:pt x="11906" y="381"/>
                              <a:pt x="12192" y="667"/>
                              <a:pt x="12287" y="1048"/>
                            </a:cubicBezTo>
                            <a:cubicBezTo>
                              <a:pt x="12383" y="1048"/>
                              <a:pt x="12383" y="1048"/>
                              <a:pt x="12478" y="1048"/>
                            </a:cubicBezTo>
                            <a:cubicBezTo>
                              <a:pt x="12954" y="1048"/>
                              <a:pt x="13335" y="1143"/>
                              <a:pt x="13811" y="1238"/>
                            </a:cubicBezTo>
                            <a:cubicBezTo>
                              <a:pt x="14002" y="1048"/>
                              <a:pt x="14192" y="1048"/>
                              <a:pt x="14478" y="1143"/>
                            </a:cubicBezTo>
                            <a:cubicBezTo>
                              <a:pt x="14764" y="1238"/>
                              <a:pt x="14859" y="1524"/>
                              <a:pt x="14764" y="1810"/>
                            </a:cubicBezTo>
                            <a:lnTo>
                              <a:pt x="14573" y="2000"/>
                            </a:lnTo>
                            <a:cubicBezTo>
                              <a:pt x="14478" y="2191"/>
                              <a:pt x="14287" y="2381"/>
                              <a:pt x="14002" y="2381"/>
                            </a:cubicBezTo>
                            <a:cubicBezTo>
                              <a:pt x="13430" y="2286"/>
                              <a:pt x="12954" y="2381"/>
                              <a:pt x="12478" y="2381"/>
                            </a:cubicBezTo>
                            <a:cubicBezTo>
                              <a:pt x="12192" y="2381"/>
                              <a:pt x="11906" y="2381"/>
                              <a:pt x="11620" y="2477"/>
                            </a:cubicBezTo>
                            <a:cubicBezTo>
                              <a:pt x="11239" y="2477"/>
                              <a:pt x="10954" y="2191"/>
                              <a:pt x="10859" y="1905"/>
                            </a:cubicBezTo>
                            <a:cubicBezTo>
                              <a:pt x="10859" y="1715"/>
                              <a:pt x="10859" y="1715"/>
                              <a:pt x="10859" y="1715"/>
                            </a:cubicBezTo>
                            <a:lnTo>
                              <a:pt x="10859" y="1715"/>
                            </a:lnTo>
                            <a:cubicBezTo>
                              <a:pt x="10859" y="1715"/>
                              <a:pt x="10763" y="1619"/>
                              <a:pt x="10382" y="1810"/>
                            </a:cubicBezTo>
                            <a:cubicBezTo>
                              <a:pt x="10096" y="1905"/>
                              <a:pt x="10096" y="1905"/>
                              <a:pt x="10096" y="1905"/>
                            </a:cubicBezTo>
                            <a:cubicBezTo>
                              <a:pt x="10096" y="1905"/>
                              <a:pt x="10096" y="2096"/>
                              <a:pt x="10096" y="2381"/>
                            </a:cubicBezTo>
                            <a:cubicBezTo>
                              <a:pt x="10096" y="2381"/>
                              <a:pt x="10096" y="2477"/>
                              <a:pt x="10096" y="2572"/>
                            </a:cubicBezTo>
                            <a:cubicBezTo>
                              <a:pt x="10096" y="2953"/>
                              <a:pt x="10001" y="3429"/>
                              <a:pt x="9430" y="4000"/>
                            </a:cubicBezTo>
                            <a:cubicBezTo>
                              <a:pt x="9049" y="4286"/>
                              <a:pt x="8668" y="4382"/>
                              <a:pt x="8477" y="4477"/>
                            </a:cubicBezTo>
                            <a:lnTo>
                              <a:pt x="8287" y="4572"/>
                            </a:lnTo>
                            <a:cubicBezTo>
                              <a:pt x="7810" y="4763"/>
                              <a:pt x="7430" y="5143"/>
                              <a:pt x="6953" y="5429"/>
                            </a:cubicBezTo>
                            <a:cubicBezTo>
                              <a:pt x="6477" y="5810"/>
                              <a:pt x="6001" y="6191"/>
                              <a:pt x="5524" y="6477"/>
                            </a:cubicBezTo>
                            <a:cubicBezTo>
                              <a:pt x="4858" y="6953"/>
                              <a:pt x="4286" y="7334"/>
                              <a:pt x="3810" y="7811"/>
                            </a:cubicBezTo>
                            <a:cubicBezTo>
                              <a:pt x="3143" y="8382"/>
                              <a:pt x="2477" y="9049"/>
                              <a:pt x="2000" y="9620"/>
                            </a:cubicBezTo>
                            <a:cubicBezTo>
                              <a:pt x="2191" y="9620"/>
                              <a:pt x="2381" y="9620"/>
                              <a:pt x="2572" y="9620"/>
                            </a:cubicBezTo>
                            <a:cubicBezTo>
                              <a:pt x="2857" y="9620"/>
                              <a:pt x="3048" y="9906"/>
                              <a:pt x="3048" y="10097"/>
                            </a:cubicBezTo>
                            <a:cubicBezTo>
                              <a:pt x="3048" y="10382"/>
                              <a:pt x="2857" y="10573"/>
                              <a:pt x="2572" y="10668"/>
                            </a:cubicBezTo>
                            <a:cubicBezTo>
                              <a:pt x="1810" y="10763"/>
                              <a:pt x="1238" y="10859"/>
                              <a:pt x="667" y="10859"/>
                            </a:cubicBezTo>
                            <a:cubicBezTo>
                              <a:pt x="667" y="10859"/>
                              <a:pt x="667" y="10859"/>
                              <a:pt x="667" y="10859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336" name="Graphic 1">
                      <a:extLst>
                        <a:ext uri="{FF2B5EF4-FFF2-40B4-BE49-F238E27FC236}">
                          <a16:creationId xmlns:a16="http://schemas.microsoft.com/office/drawing/2014/main" id="{54027FF5-EEBE-4323-A058-7F076A027E2A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07499" y="3120580"/>
                      <a:ext cx="7524" cy="8572"/>
                      <a:chOff x="5907499" y="3120580"/>
                      <a:chExt cx="7524" cy="8572"/>
                    </a:xfrm>
                    <a:solidFill>
                      <a:srgbClr val="3F1900"/>
                    </a:solidFill>
                  </p:grpSpPr>
                  <p:sp>
                    <p:nvSpPr>
                      <p:cNvPr id="343" name="Freeform: Shape 342">
                        <a:extLst>
                          <a:ext uri="{FF2B5EF4-FFF2-40B4-BE49-F238E27FC236}">
                            <a16:creationId xmlns:a16="http://schemas.microsoft.com/office/drawing/2014/main" id="{EC8AE2AD-C490-42D3-91F8-4F12CB5072D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8071" y="3121151"/>
                        <a:ext cx="6421" cy="7448"/>
                      </a:xfrm>
                      <a:custGeom>
                        <a:avLst/>
                        <a:gdLst>
                          <a:gd name="connsiteX0" fmla="*/ 5810 w 6421"/>
                          <a:gd name="connsiteY0" fmla="*/ 0 h 7448"/>
                          <a:gd name="connsiteX1" fmla="*/ 6286 w 6421"/>
                          <a:gd name="connsiteY1" fmla="*/ 1238 h 7448"/>
                          <a:gd name="connsiteX2" fmla="*/ 6382 w 6421"/>
                          <a:gd name="connsiteY2" fmla="*/ 2000 h 7448"/>
                          <a:gd name="connsiteX3" fmla="*/ 6191 w 6421"/>
                          <a:gd name="connsiteY3" fmla="*/ 2667 h 7448"/>
                          <a:gd name="connsiteX4" fmla="*/ 4763 w 6421"/>
                          <a:gd name="connsiteY4" fmla="*/ 4953 h 7448"/>
                          <a:gd name="connsiteX5" fmla="*/ 2762 w 6421"/>
                          <a:gd name="connsiteY5" fmla="*/ 6858 h 7448"/>
                          <a:gd name="connsiteX6" fmla="*/ 0 w 6421"/>
                          <a:gd name="connsiteY6" fmla="*/ 7334 h 7448"/>
                          <a:gd name="connsiteX7" fmla="*/ 2381 w 6421"/>
                          <a:gd name="connsiteY7" fmla="*/ 6382 h 7448"/>
                          <a:gd name="connsiteX8" fmla="*/ 4096 w 6421"/>
                          <a:gd name="connsiteY8" fmla="*/ 4477 h 7448"/>
                          <a:gd name="connsiteX9" fmla="*/ 5715 w 6421"/>
                          <a:gd name="connsiteY9" fmla="*/ 2381 h 7448"/>
                          <a:gd name="connsiteX10" fmla="*/ 6001 w 6421"/>
                          <a:gd name="connsiteY10" fmla="*/ 1334 h 7448"/>
                          <a:gd name="connsiteX11" fmla="*/ 5810 w 6421"/>
                          <a:gd name="connsiteY11" fmla="*/ 0 h 744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</a:cxnLst>
                        <a:rect l="l" t="t" r="r" b="b"/>
                        <a:pathLst>
                          <a:path w="6421" h="7448">
                            <a:moveTo>
                              <a:pt x="5810" y="0"/>
                            </a:moveTo>
                            <a:cubicBezTo>
                              <a:pt x="5905" y="476"/>
                              <a:pt x="6096" y="762"/>
                              <a:pt x="6286" y="1238"/>
                            </a:cubicBezTo>
                            <a:cubicBezTo>
                              <a:pt x="6382" y="1429"/>
                              <a:pt x="6477" y="1715"/>
                              <a:pt x="6382" y="2000"/>
                            </a:cubicBezTo>
                            <a:cubicBezTo>
                              <a:pt x="6382" y="2286"/>
                              <a:pt x="6286" y="2477"/>
                              <a:pt x="6191" y="2667"/>
                            </a:cubicBezTo>
                            <a:cubicBezTo>
                              <a:pt x="5810" y="3524"/>
                              <a:pt x="5239" y="4191"/>
                              <a:pt x="4763" y="4953"/>
                            </a:cubicBezTo>
                            <a:cubicBezTo>
                              <a:pt x="4191" y="5715"/>
                              <a:pt x="3620" y="6382"/>
                              <a:pt x="2762" y="6858"/>
                            </a:cubicBezTo>
                            <a:cubicBezTo>
                              <a:pt x="1905" y="7334"/>
                              <a:pt x="953" y="7620"/>
                              <a:pt x="0" y="7334"/>
                            </a:cubicBezTo>
                            <a:cubicBezTo>
                              <a:pt x="953" y="7239"/>
                              <a:pt x="1715" y="6858"/>
                              <a:pt x="2381" y="6382"/>
                            </a:cubicBezTo>
                            <a:cubicBezTo>
                              <a:pt x="3048" y="5810"/>
                              <a:pt x="3620" y="5144"/>
                              <a:pt x="4096" y="4477"/>
                            </a:cubicBezTo>
                            <a:cubicBezTo>
                              <a:pt x="4572" y="3715"/>
                              <a:pt x="5239" y="3048"/>
                              <a:pt x="5715" y="2381"/>
                            </a:cubicBezTo>
                            <a:cubicBezTo>
                              <a:pt x="5905" y="2000"/>
                              <a:pt x="6096" y="1715"/>
                              <a:pt x="6001" y="1334"/>
                            </a:cubicBezTo>
                            <a:cubicBezTo>
                              <a:pt x="5810" y="857"/>
                              <a:pt x="5715" y="381"/>
                              <a:pt x="5810" y="0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344" name="Freeform: Shape 343">
                        <a:extLst>
                          <a:ext uri="{FF2B5EF4-FFF2-40B4-BE49-F238E27FC236}">
                            <a16:creationId xmlns:a16="http://schemas.microsoft.com/office/drawing/2014/main" id="{0E0ED1F1-2D0F-436D-BAE9-E4463289726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7499" y="3120580"/>
                        <a:ext cx="7524" cy="8572"/>
                      </a:xfrm>
                      <a:custGeom>
                        <a:avLst/>
                        <a:gdLst>
                          <a:gd name="connsiteX0" fmla="*/ 1334 w 7524"/>
                          <a:gd name="connsiteY0" fmla="*/ 8573 h 8572"/>
                          <a:gd name="connsiteX1" fmla="*/ 381 w 7524"/>
                          <a:gd name="connsiteY1" fmla="*/ 8477 h 8572"/>
                          <a:gd name="connsiteX2" fmla="*/ 0 w 7524"/>
                          <a:gd name="connsiteY2" fmla="*/ 7906 h 8572"/>
                          <a:gd name="connsiteX3" fmla="*/ 476 w 7524"/>
                          <a:gd name="connsiteY3" fmla="*/ 7430 h 8572"/>
                          <a:gd name="connsiteX4" fmla="*/ 2572 w 7524"/>
                          <a:gd name="connsiteY4" fmla="*/ 6572 h 8572"/>
                          <a:gd name="connsiteX5" fmla="*/ 4191 w 7524"/>
                          <a:gd name="connsiteY5" fmla="*/ 4762 h 8572"/>
                          <a:gd name="connsiteX6" fmla="*/ 4953 w 7524"/>
                          <a:gd name="connsiteY6" fmla="*/ 3620 h 8572"/>
                          <a:gd name="connsiteX7" fmla="*/ 5715 w 7524"/>
                          <a:gd name="connsiteY7" fmla="*/ 2572 h 8572"/>
                          <a:gd name="connsiteX8" fmla="*/ 5906 w 7524"/>
                          <a:gd name="connsiteY8" fmla="*/ 1905 h 8572"/>
                          <a:gd name="connsiteX9" fmla="*/ 5810 w 7524"/>
                          <a:gd name="connsiteY9" fmla="*/ 1524 h 8572"/>
                          <a:gd name="connsiteX10" fmla="*/ 5715 w 7524"/>
                          <a:gd name="connsiteY10" fmla="*/ 381 h 8572"/>
                          <a:gd name="connsiteX11" fmla="*/ 6286 w 7524"/>
                          <a:gd name="connsiteY11" fmla="*/ 0 h 8572"/>
                          <a:gd name="connsiteX12" fmla="*/ 6286 w 7524"/>
                          <a:gd name="connsiteY12" fmla="*/ 0 h 8572"/>
                          <a:gd name="connsiteX13" fmla="*/ 6858 w 7524"/>
                          <a:gd name="connsiteY13" fmla="*/ 381 h 8572"/>
                          <a:gd name="connsiteX14" fmla="*/ 7144 w 7524"/>
                          <a:gd name="connsiteY14" fmla="*/ 1143 h 8572"/>
                          <a:gd name="connsiteX15" fmla="*/ 7334 w 7524"/>
                          <a:gd name="connsiteY15" fmla="*/ 1429 h 8572"/>
                          <a:gd name="connsiteX16" fmla="*/ 7525 w 7524"/>
                          <a:gd name="connsiteY16" fmla="*/ 2477 h 8572"/>
                          <a:gd name="connsiteX17" fmla="*/ 7239 w 7524"/>
                          <a:gd name="connsiteY17" fmla="*/ 3334 h 8572"/>
                          <a:gd name="connsiteX18" fmla="*/ 6191 w 7524"/>
                          <a:gd name="connsiteY18" fmla="*/ 4953 h 8572"/>
                          <a:gd name="connsiteX19" fmla="*/ 5715 w 7524"/>
                          <a:gd name="connsiteY19" fmla="*/ 5620 h 8572"/>
                          <a:gd name="connsiteX20" fmla="*/ 3524 w 7524"/>
                          <a:gd name="connsiteY20" fmla="*/ 7715 h 8572"/>
                          <a:gd name="connsiteX21" fmla="*/ 1334 w 7524"/>
                          <a:gd name="connsiteY21" fmla="*/ 8573 h 857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</a:cxnLst>
                        <a:rect l="l" t="t" r="r" b="b"/>
                        <a:pathLst>
                          <a:path w="7524" h="8572">
                            <a:moveTo>
                              <a:pt x="1334" y="8573"/>
                            </a:moveTo>
                            <a:cubicBezTo>
                              <a:pt x="1048" y="8573"/>
                              <a:pt x="667" y="8573"/>
                              <a:pt x="381" y="8477"/>
                            </a:cubicBezTo>
                            <a:cubicBezTo>
                              <a:pt x="95" y="8382"/>
                              <a:pt x="0" y="8192"/>
                              <a:pt x="0" y="7906"/>
                            </a:cubicBezTo>
                            <a:cubicBezTo>
                              <a:pt x="0" y="7620"/>
                              <a:pt x="286" y="7430"/>
                              <a:pt x="476" y="7430"/>
                            </a:cubicBezTo>
                            <a:cubicBezTo>
                              <a:pt x="1238" y="7334"/>
                              <a:pt x="1905" y="7048"/>
                              <a:pt x="2572" y="6572"/>
                            </a:cubicBezTo>
                            <a:cubicBezTo>
                              <a:pt x="3143" y="6096"/>
                              <a:pt x="3620" y="5525"/>
                              <a:pt x="4191" y="4762"/>
                            </a:cubicBezTo>
                            <a:cubicBezTo>
                              <a:pt x="4381" y="4381"/>
                              <a:pt x="4667" y="4000"/>
                              <a:pt x="4953" y="3620"/>
                            </a:cubicBezTo>
                            <a:cubicBezTo>
                              <a:pt x="5239" y="3239"/>
                              <a:pt x="5525" y="2953"/>
                              <a:pt x="5715" y="2572"/>
                            </a:cubicBezTo>
                            <a:cubicBezTo>
                              <a:pt x="5906" y="2191"/>
                              <a:pt x="6001" y="2096"/>
                              <a:pt x="5906" y="1905"/>
                            </a:cubicBezTo>
                            <a:cubicBezTo>
                              <a:pt x="5906" y="1714"/>
                              <a:pt x="5906" y="1619"/>
                              <a:pt x="5810" y="1524"/>
                            </a:cubicBezTo>
                            <a:cubicBezTo>
                              <a:pt x="5715" y="1143"/>
                              <a:pt x="5620" y="762"/>
                              <a:pt x="5715" y="381"/>
                            </a:cubicBezTo>
                            <a:cubicBezTo>
                              <a:pt x="5810" y="95"/>
                              <a:pt x="6001" y="0"/>
                              <a:pt x="6286" y="0"/>
                            </a:cubicBezTo>
                            <a:lnTo>
                              <a:pt x="6286" y="0"/>
                            </a:lnTo>
                            <a:cubicBezTo>
                              <a:pt x="6572" y="0"/>
                              <a:pt x="6763" y="190"/>
                              <a:pt x="6858" y="381"/>
                            </a:cubicBezTo>
                            <a:cubicBezTo>
                              <a:pt x="6953" y="667"/>
                              <a:pt x="7049" y="857"/>
                              <a:pt x="7144" y="1143"/>
                            </a:cubicBezTo>
                            <a:lnTo>
                              <a:pt x="7334" y="1429"/>
                            </a:lnTo>
                            <a:cubicBezTo>
                              <a:pt x="7525" y="1810"/>
                              <a:pt x="7525" y="2191"/>
                              <a:pt x="7525" y="2477"/>
                            </a:cubicBezTo>
                            <a:cubicBezTo>
                              <a:pt x="7430" y="2762"/>
                              <a:pt x="7334" y="3048"/>
                              <a:pt x="7239" y="3334"/>
                            </a:cubicBezTo>
                            <a:cubicBezTo>
                              <a:pt x="6953" y="4000"/>
                              <a:pt x="6572" y="4477"/>
                              <a:pt x="6191" y="4953"/>
                            </a:cubicBezTo>
                            <a:cubicBezTo>
                              <a:pt x="6001" y="5144"/>
                              <a:pt x="5906" y="5429"/>
                              <a:pt x="5715" y="5620"/>
                            </a:cubicBezTo>
                            <a:cubicBezTo>
                              <a:pt x="5239" y="6286"/>
                              <a:pt x="4572" y="7144"/>
                              <a:pt x="3524" y="7715"/>
                            </a:cubicBezTo>
                            <a:cubicBezTo>
                              <a:pt x="2857" y="8287"/>
                              <a:pt x="2096" y="8573"/>
                              <a:pt x="1334" y="8573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337" name="Graphic 1">
                      <a:extLst>
                        <a:ext uri="{FF2B5EF4-FFF2-40B4-BE49-F238E27FC236}">
                          <a16:creationId xmlns:a16="http://schemas.microsoft.com/office/drawing/2014/main" id="{4A011B05-577F-43E2-A9B1-26AFFBD1014C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06452" y="3128581"/>
                      <a:ext cx="6798" cy="4762"/>
                      <a:chOff x="5906452" y="3128581"/>
                      <a:chExt cx="6798" cy="4762"/>
                    </a:xfrm>
                    <a:solidFill>
                      <a:srgbClr val="3F1900"/>
                    </a:solidFill>
                  </p:grpSpPr>
                  <p:sp>
                    <p:nvSpPr>
                      <p:cNvPr id="341" name="Freeform: Shape 340">
                        <a:extLst>
                          <a:ext uri="{FF2B5EF4-FFF2-40B4-BE49-F238E27FC236}">
                            <a16:creationId xmlns:a16="http://schemas.microsoft.com/office/drawing/2014/main" id="{80F12DED-1863-424C-A7A7-389003F5F94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7023" y="3129057"/>
                        <a:ext cx="5810" cy="3754"/>
                      </a:xfrm>
                      <a:custGeom>
                        <a:avLst/>
                        <a:gdLst>
                          <a:gd name="connsiteX0" fmla="*/ 762 w 5810"/>
                          <a:gd name="connsiteY0" fmla="*/ 0 h 3754"/>
                          <a:gd name="connsiteX1" fmla="*/ 857 w 5810"/>
                          <a:gd name="connsiteY1" fmla="*/ 1715 h 3754"/>
                          <a:gd name="connsiteX2" fmla="*/ 762 w 5810"/>
                          <a:gd name="connsiteY2" fmla="*/ 3334 h 3754"/>
                          <a:gd name="connsiteX3" fmla="*/ 381 w 5810"/>
                          <a:gd name="connsiteY3" fmla="*/ 2953 h 3754"/>
                          <a:gd name="connsiteX4" fmla="*/ 5810 w 5810"/>
                          <a:gd name="connsiteY4" fmla="*/ 2762 h 3754"/>
                          <a:gd name="connsiteX5" fmla="*/ 3143 w 5810"/>
                          <a:gd name="connsiteY5" fmla="*/ 3620 h 3754"/>
                          <a:gd name="connsiteX6" fmla="*/ 381 w 5810"/>
                          <a:gd name="connsiteY6" fmla="*/ 3715 h 3754"/>
                          <a:gd name="connsiteX7" fmla="*/ 381 w 5810"/>
                          <a:gd name="connsiteY7" fmla="*/ 3715 h 3754"/>
                          <a:gd name="connsiteX8" fmla="*/ 0 w 5810"/>
                          <a:gd name="connsiteY8" fmla="*/ 3334 h 3754"/>
                          <a:gd name="connsiteX9" fmla="*/ 762 w 5810"/>
                          <a:gd name="connsiteY9" fmla="*/ 0 h 375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5810" h="3754">
                            <a:moveTo>
                              <a:pt x="762" y="0"/>
                            </a:moveTo>
                            <a:cubicBezTo>
                              <a:pt x="953" y="571"/>
                              <a:pt x="953" y="1143"/>
                              <a:pt x="857" y="1715"/>
                            </a:cubicBezTo>
                            <a:cubicBezTo>
                              <a:pt x="857" y="2286"/>
                              <a:pt x="762" y="2857"/>
                              <a:pt x="762" y="3334"/>
                            </a:cubicBezTo>
                            <a:lnTo>
                              <a:pt x="381" y="2953"/>
                            </a:lnTo>
                            <a:cubicBezTo>
                              <a:pt x="2191" y="2953"/>
                              <a:pt x="3905" y="2953"/>
                              <a:pt x="5810" y="2762"/>
                            </a:cubicBezTo>
                            <a:cubicBezTo>
                              <a:pt x="4953" y="3238"/>
                              <a:pt x="4096" y="3429"/>
                              <a:pt x="3143" y="3620"/>
                            </a:cubicBezTo>
                            <a:cubicBezTo>
                              <a:pt x="2286" y="3715"/>
                              <a:pt x="1333" y="3810"/>
                              <a:pt x="381" y="3715"/>
                            </a:cubicBezTo>
                            <a:lnTo>
                              <a:pt x="381" y="3715"/>
                            </a:lnTo>
                            <a:cubicBezTo>
                              <a:pt x="191" y="3715"/>
                              <a:pt x="0" y="3524"/>
                              <a:pt x="0" y="3334"/>
                            </a:cubicBezTo>
                            <a:cubicBezTo>
                              <a:pt x="0" y="2096"/>
                              <a:pt x="571" y="1143"/>
                              <a:pt x="762" y="0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342" name="Freeform: Shape 341">
                        <a:extLst>
                          <a:ext uri="{FF2B5EF4-FFF2-40B4-BE49-F238E27FC236}">
                            <a16:creationId xmlns:a16="http://schemas.microsoft.com/office/drawing/2014/main" id="{19A84C96-4E45-4A63-9997-69A81D5000F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6452" y="3128581"/>
                        <a:ext cx="6798" cy="4762"/>
                      </a:xfrm>
                      <a:custGeom>
                        <a:avLst/>
                        <a:gdLst>
                          <a:gd name="connsiteX0" fmla="*/ 1905 w 6798"/>
                          <a:gd name="connsiteY0" fmla="*/ 4763 h 4762"/>
                          <a:gd name="connsiteX1" fmla="*/ 857 w 6798"/>
                          <a:gd name="connsiteY1" fmla="*/ 4763 h 4762"/>
                          <a:gd name="connsiteX2" fmla="*/ 0 w 6798"/>
                          <a:gd name="connsiteY2" fmla="*/ 3905 h 4762"/>
                          <a:gd name="connsiteX3" fmla="*/ 381 w 6798"/>
                          <a:gd name="connsiteY3" fmla="*/ 1810 h 4762"/>
                          <a:gd name="connsiteX4" fmla="*/ 667 w 6798"/>
                          <a:gd name="connsiteY4" fmla="*/ 476 h 4762"/>
                          <a:gd name="connsiteX5" fmla="*/ 1143 w 6798"/>
                          <a:gd name="connsiteY5" fmla="*/ 0 h 4762"/>
                          <a:gd name="connsiteX6" fmla="*/ 1715 w 6798"/>
                          <a:gd name="connsiteY6" fmla="*/ 381 h 4762"/>
                          <a:gd name="connsiteX7" fmla="*/ 1810 w 6798"/>
                          <a:gd name="connsiteY7" fmla="*/ 2381 h 4762"/>
                          <a:gd name="connsiteX8" fmla="*/ 1810 w 6798"/>
                          <a:gd name="connsiteY8" fmla="*/ 2667 h 4762"/>
                          <a:gd name="connsiteX9" fmla="*/ 1810 w 6798"/>
                          <a:gd name="connsiteY9" fmla="*/ 3048 h 4762"/>
                          <a:gd name="connsiteX10" fmla="*/ 1810 w 6798"/>
                          <a:gd name="connsiteY10" fmla="*/ 3048 h 4762"/>
                          <a:gd name="connsiteX11" fmla="*/ 6191 w 6798"/>
                          <a:gd name="connsiteY11" fmla="*/ 2857 h 4762"/>
                          <a:gd name="connsiteX12" fmla="*/ 6763 w 6798"/>
                          <a:gd name="connsiteY12" fmla="*/ 3238 h 4762"/>
                          <a:gd name="connsiteX13" fmla="*/ 6477 w 6798"/>
                          <a:gd name="connsiteY13" fmla="*/ 3810 h 4762"/>
                          <a:gd name="connsiteX14" fmla="*/ 3619 w 6798"/>
                          <a:gd name="connsiteY14" fmla="*/ 4667 h 4762"/>
                          <a:gd name="connsiteX15" fmla="*/ 1905 w 6798"/>
                          <a:gd name="connsiteY15" fmla="*/ 4763 h 476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6798" h="4762">
                            <a:moveTo>
                              <a:pt x="1905" y="4763"/>
                            </a:moveTo>
                            <a:cubicBezTo>
                              <a:pt x="1524" y="4763"/>
                              <a:pt x="1238" y="4763"/>
                              <a:pt x="857" y="4763"/>
                            </a:cubicBezTo>
                            <a:cubicBezTo>
                              <a:pt x="381" y="4763"/>
                              <a:pt x="0" y="4382"/>
                              <a:pt x="0" y="3905"/>
                            </a:cubicBezTo>
                            <a:cubicBezTo>
                              <a:pt x="0" y="3143"/>
                              <a:pt x="191" y="2381"/>
                              <a:pt x="381" y="1810"/>
                            </a:cubicBezTo>
                            <a:cubicBezTo>
                              <a:pt x="571" y="1333"/>
                              <a:pt x="667" y="952"/>
                              <a:pt x="667" y="476"/>
                            </a:cubicBezTo>
                            <a:cubicBezTo>
                              <a:pt x="667" y="190"/>
                              <a:pt x="857" y="0"/>
                              <a:pt x="1143" y="0"/>
                            </a:cubicBezTo>
                            <a:cubicBezTo>
                              <a:pt x="1429" y="0"/>
                              <a:pt x="1619" y="95"/>
                              <a:pt x="1715" y="381"/>
                            </a:cubicBezTo>
                            <a:cubicBezTo>
                              <a:pt x="1905" y="1048"/>
                              <a:pt x="1905" y="1810"/>
                              <a:pt x="1810" y="2381"/>
                            </a:cubicBezTo>
                            <a:lnTo>
                              <a:pt x="1810" y="2667"/>
                            </a:lnTo>
                            <a:cubicBezTo>
                              <a:pt x="1810" y="2762"/>
                              <a:pt x="1810" y="2953"/>
                              <a:pt x="1810" y="3048"/>
                            </a:cubicBezTo>
                            <a:cubicBezTo>
                              <a:pt x="1810" y="3048"/>
                              <a:pt x="1810" y="3048"/>
                              <a:pt x="1810" y="3048"/>
                            </a:cubicBezTo>
                            <a:cubicBezTo>
                              <a:pt x="3429" y="3048"/>
                              <a:pt x="4858" y="2953"/>
                              <a:pt x="6191" y="2857"/>
                            </a:cubicBezTo>
                            <a:cubicBezTo>
                              <a:pt x="6382" y="2857"/>
                              <a:pt x="6667" y="2953"/>
                              <a:pt x="6763" y="3238"/>
                            </a:cubicBezTo>
                            <a:cubicBezTo>
                              <a:pt x="6858" y="3429"/>
                              <a:pt x="6763" y="3715"/>
                              <a:pt x="6477" y="3810"/>
                            </a:cubicBezTo>
                            <a:cubicBezTo>
                              <a:pt x="5524" y="4286"/>
                              <a:pt x="4477" y="4572"/>
                              <a:pt x="3619" y="4667"/>
                            </a:cubicBezTo>
                            <a:cubicBezTo>
                              <a:pt x="3239" y="4667"/>
                              <a:pt x="2572" y="4763"/>
                              <a:pt x="1905" y="4763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338" name="Graphic 1">
                      <a:extLst>
                        <a:ext uri="{FF2B5EF4-FFF2-40B4-BE49-F238E27FC236}">
                          <a16:creationId xmlns:a16="http://schemas.microsoft.com/office/drawing/2014/main" id="{AFFC8688-0EF0-4577-9641-713DB2336E2A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08642" y="3127914"/>
                      <a:ext cx="9905" cy="4571"/>
                      <a:chOff x="5908642" y="3127914"/>
                      <a:chExt cx="9905" cy="4571"/>
                    </a:xfrm>
                    <a:solidFill>
                      <a:srgbClr val="3F1900"/>
                    </a:solidFill>
                  </p:grpSpPr>
                  <p:sp>
                    <p:nvSpPr>
                      <p:cNvPr id="339" name="Freeform: Shape 338">
                        <a:extLst>
                          <a:ext uri="{FF2B5EF4-FFF2-40B4-BE49-F238E27FC236}">
                            <a16:creationId xmlns:a16="http://schemas.microsoft.com/office/drawing/2014/main" id="{4E6E914F-C635-456D-AD14-0E3B8AB1D0C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9118" y="3128581"/>
                        <a:ext cx="8572" cy="3333"/>
                      </a:xfrm>
                      <a:custGeom>
                        <a:avLst/>
                        <a:gdLst>
                          <a:gd name="connsiteX0" fmla="*/ 191 w 8572"/>
                          <a:gd name="connsiteY0" fmla="*/ 0 h 3333"/>
                          <a:gd name="connsiteX1" fmla="*/ 476 w 8572"/>
                          <a:gd name="connsiteY1" fmla="*/ 1524 h 3333"/>
                          <a:gd name="connsiteX2" fmla="*/ 667 w 8572"/>
                          <a:gd name="connsiteY2" fmla="*/ 2191 h 3333"/>
                          <a:gd name="connsiteX3" fmla="*/ 1048 w 8572"/>
                          <a:gd name="connsiteY3" fmla="*/ 2953 h 3333"/>
                          <a:gd name="connsiteX4" fmla="*/ 762 w 8572"/>
                          <a:gd name="connsiteY4" fmla="*/ 2667 h 3333"/>
                          <a:gd name="connsiteX5" fmla="*/ 2667 w 8572"/>
                          <a:gd name="connsiteY5" fmla="*/ 2477 h 3333"/>
                          <a:gd name="connsiteX6" fmla="*/ 4667 w 8572"/>
                          <a:gd name="connsiteY6" fmla="*/ 2381 h 3333"/>
                          <a:gd name="connsiteX7" fmla="*/ 8572 w 8572"/>
                          <a:gd name="connsiteY7" fmla="*/ 3143 h 3333"/>
                          <a:gd name="connsiteX8" fmla="*/ 4667 w 8572"/>
                          <a:gd name="connsiteY8" fmla="*/ 3143 h 3333"/>
                          <a:gd name="connsiteX9" fmla="*/ 2762 w 8572"/>
                          <a:gd name="connsiteY9" fmla="*/ 3238 h 3333"/>
                          <a:gd name="connsiteX10" fmla="*/ 762 w 8572"/>
                          <a:gd name="connsiteY10" fmla="*/ 3334 h 3333"/>
                          <a:gd name="connsiteX11" fmla="*/ 667 w 8572"/>
                          <a:gd name="connsiteY11" fmla="*/ 3334 h 3333"/>
                          <a:gd name="connsiteX12" fmla="*/ 381 w 8572"/>
                          <a:gd name="connsiteY12" fmla="*/ 3048 h 3333"/>
                          <a:gd name="connsiteX13" fmla="*/ 381 w 8572"/>
                          <a:gd name="connsiteY13" fmla="*/ 3048 h 3333"/>
                          <a:gd name="connsiteX14" fmla="*/ 95 w 8572"/>
                          <a:gd name="connsiteY14" fmla="*/ 2381 h 3333"/>
                          <a:gd name="connsiteX15" fmla="*/ 0 w 8572"/>
                          <a:gd name="connsiteY15" fmla="*/ 1524 h 3333"/>
                          <a:gd name="connsiteX16" fmla="*/ 191 w 8572"/>
                          <a:gd name="connsiteY16" fmla="*/ 0 h 333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</a:cxnLst>
                        <a:rect l="l" t="t" r="r" b="b"/>
                        <a:pathLst>
                          <a:path w="8572" h="3333">
                            <a:moveTo>
                              <a:pt x="191" y="0"/>
                            </a:moveTo>
                            <a:cubicBezTo>
                              <a:pt x="286" y="476"/>
                              <a:pt x="381" y="1048"/>
                              <a:pt x="476" y="1524"/>
                            </a:cubicBezTo>
                            <a:cubicBezTo>
                              <a:pt x="572" y="1810"/>
                              <a:pt x="572" y="2000"/>
                              <a:pt x="667" y="2191"/>
                            </a:cubicBezTo>
                            <a:cubicBezTo>
                              <a:pt x="762" y="2286"/>
                              <a:pt x="1048" y="2572"/>
                              <a:pt x="1048" y="2953"/>
                            </a:cubicBezTo>
                            <a:lnTo>
                              <a:pt x="762" y="2667"/>
                            </a:lnTo>
                            <a:lnTo>
                              <a:pt x="2667" y="2477"/>
                            </a:lnTo>
                            <a:cubicBezTo>
                              <a:pt x="3334" y="2381"/>
                              <a:pt x="4001" y="2381"/>
                              <a:pt x="4667" y="2381"/>
                            </a:cubicBezTo>
                            <a:cubicBezTo>
                              <a:pt x="6001" y="2477"/>
                              <a:pt x="7334" y="2667"/>
                              <a:pt x="8572" y="3143"/>
                            </a:cubicBezTo>
                            <a:cubicBezTo>
                              <a:pt x="7239" y="3143"/>
                              <a:pt x="5906" y="3143"/>
                              <a:pt x="4667" y="3143"/>
                            </a:cubicBezTo>
                            <a:cubicBezTo>
                              <a:pt x="4001" y="3143"/>
                              <a:pt x="3334" y="3238"/>
                              <a:pt x="2762" y="3238"/>
                            </a:cubicBezTo>
                            <a:cubicBezTo>
                              <a:pt x="2095" y="3334"/>
                              <a:pt x="1429" y="3334"/>
                              <a:pt x="762" y="3334"/>
                            </a:cubicBezTo>
                            <a:lnTo>
                              <a:pt x="667" y="3334"/>
                            </a:lnTo>
                            <a:cubicBezTo>
                              <a:pt x="476" y="3334"/>
                              <a:pt x="381" y="3238"/>
                              <a:pt x="381" y="3048"/>
                            </a:cubicBezTo>
                            <a:lnTo>
                              <a:pt x="381" y="3048"/>
                            </a:lnTo>
                            <a:cubicBezTo>
                              <a:pt x="381" y="2953"/>
                              <a:pt x="286" y="2762"/>
                              <a:pt x="95" y="2381"/>
                            </a:cubicBezTo>
                            <a:cubicBezTo>
                              <a:pt x="0" y="2096"/>
                              <a:pt x="0" y="1810"/>
                              <a:pt x="0" y="1524"/>
                            </a:cubicBezTo>
                            <a:cubicBezTo>
                              <a:pt x="0" y="1048"/>
                              <a:pt x="95" y="476"/>
                              <a:pt x="191" y="0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340" name="Freeform: Shape 339">
                        <a:extLst>
                          <a:ext uri="{FF2B5EF4-FFF2-40B4-BE49-F238E27FC236}">
                            <a16:creationId xmlns:a16="http://schemas.microsoft.com/office/drawing/2014/main" id="{F25061DA-589D-4BD1-9FE9-0806DEDFD3A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8642" y="3127914"/>
                        <a:ext cx="9905" cy="4571"/>
                      </a:xfrm>
                      <a:custGeom>
                        <a:avLst/>
                        <a:gdLst>
                          <a:gd name="connsiteX0" fmla="*/ 1524 w 9905"/>
                          <a:gd name="connsiteY0" fmla="*/ 4572 h 4571"/>
                          <a:gd name="connsiteX1" fmla="*/ 1238 w 9905"/>
                          <a:gd name="connsiteY1" fmla="*/ 4572 h 4571"/>
                          <a:gd name="connsiteX2" fmla="*/ 381 w 9905"/>
                          <a:gd name="connsiteY2" fmla="*/ 3715 h 4571"/>
                          <a:gd name="connsiteX3" fmla="*/ 381 w 9905"/>
                          <a:gd name="connsiteY3" fmla="*/ 3619 h 4571"/>
                          <a:gd name="connsiteX4" fmla="*/ 191 w 9905"/>
                          <a:gd name="connsiteY4" fmla="*/ 3238 h 4571"/>
                          <a:gd name="connsiteX5" fmla="*/ 0 w 9905"/>
                          <a:gd name="connsiteY5" fmla="*/ 2191 h 4571"/>
                          <a:gd name="connsiteX6" fmla="*/ 191 w 9905"/>
                          <a:gd name="connsiteY6" fmla="*/ 476 h 4571"/>
                          <a:gd name="connsiteX7" fmla="*/ 762 w 9905"/>
                          <a:gd name="connsiteY7" fmla="*/ 0 h 4571"/>
                          <a:gd name="connsiteX8" fmla="*/ 1333 w 9905"/>
                          <a:gd name="connsiteY8" fmla="*/ 381 h 4571"/>
                          <a:gd name="connsiteX9" fmla="*/ 1524 w 9905"/>
                          <a:gd name="connsiteY9" fmla="*/ 1143 h 4571"/>
                          <a:gd name="connsiteX10" fmla="*/ 1714 w 9905"/>
                          <a:gd name="connsiteY10" fmla="*/ 1905 h 4571"/>
                          <a:gd name="connsiteX11" fmla="*/ 1905 w 9905"/>
                          <a:gd name="connsiteY11" fmla="*/ 2477 h 4571"/>
                          <a:gd name="connsiteX12" fmla="*/ 2000 w 9905"/>
                          <a:gd name="connsiteY12" fmla="*/ 2572 h 4571"/>
                          <a:gd name="connsiteX13" fmla="*/ 3334 w 9905"/>
                          <a:gd name="connsiteY13" fmla="*/ 2477 h 4571"/>
                          <a:gd name="connsiteX14" fmla="*/ 5429 w 9905"/>
                          <a:gd name="connsiteY14" fmla="*/ 2381 h 4571"/>
                          <a:gd name="connsiteX15" fmla="*/ 9525 w 9905"/>
                          <a:gd name="connsiteY15" fmla="*/ 3143 h 4571"/>
                          <a:gd name="connsiteX16" fmla="*/ 9906 w 9905"/>
                          <a:gd name="connsiteY16" fmla="*/ 3715 h 4571"/>
                          <a:gd name="connsiteX17" fmla="*/ 9335 w 9905"/>
                          <a:gd name="connsiteY17" fmla="*/ 4191 h 4571"/>
                          <a:gd name="connsiteX18" fmla="*/ 9335 w 9905"/>
                          <a:gd name="connsiteY18" fmla="*/ 4191 h 4571"/>
                          <a:gd name="connsiteX19" fmla="*/ 5429 w 9905"/>
                          <a:gd name="connsiteY19" fmla="*/ 4191 h 4571"/>
                          <a:gd name="connsiteX20" fmla="*/ 3524 w 9905"/>
                          <a:gd name="connsiteY20" fmla="*/ 4286 h 4571"/>
                          <a:gd name="connsiteX21" fmla="*/ 1524 w 9905"/>
                          <a:gd name="connsiteY21" fmla="*/ 4572 h 457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</a:cxnLst>
                        <a:rect l="l" t="t" r="r" b="b"/>
                        <a:pathLst>
                          <a:path w="9905" h="4571">
                            <a:moveTo>
                              <a:pt x="1524" y="4572"/>
                            </a:moveTo>
                            <a:cubicBezTo>
                              <a:pt x="1429" y="4572"/>
                              <a:pt x="1333" y="4572"/>
                              <a:pt x="1238" y="4572"/>
                            </a:cubicBezTo>
                            <a:cubicBezTo>
                              <a:pt x="762" y="4572"/>
                              <a:pt x="381" y="4191"/>
                              <a:pt x="381" y="3715"/>
                            </a:cubicBezTo>
                            <a:cubicBezTo>
                              <a:pt x="381" y="3715"/>
                              <a:pt x="381" y="3619"/>
                              <a:pt x="381" y="3619"/>
                            </a:cubicBezTo>
                            <a:cubicBezTo>
                              <a:pt x="381" y="3524"/>
                              <a:pt x="286" y="3429"/>
                              <a:pt x="191" y="3238"/>
                            </a:cubicBezTo>
                            <a:cubicBezTo>
                              <a:pt x="95" y="2857"/>
                              <a:pt x="0" y="2477"/>
                              <a:pt x="0" y="2191"/>
                            </a:cubicBezTo>
                            <a:cubicBezTo>
                              <a:pt x="0" y="1619"/>
                              <a:pt x="95" y="1048"/>
                              <a:pt x="191" y="476"/>
                            </a:cubicBezTo>
                            <a:cubicBezTo>
                              <a:pt x="191" y="190"/>
                              <a:pt x="476" y="0"/>
                              <a:pt x="762" y="0"/>
                            </a:cubicBezTo>
                            <a:cubicBezTo>
                              <a:pt x="1048" y="0"/>
                              <a:pt x="1238" y="190"/>
                              <a:pt x="1333" y="381"/>
                            </a:cubicBezTo>
                            <a:cubicBezTo>
                              <a:pt x="1429" y="667"/>
                              <a:pt x="1429" y="857"/>
                              <a:pt x="1524" y="1143"/>
                            </a:cubicBezTo>
                            <a:cubicBezTo>
                              <a:pt x="1524" y="1429"/>
                              <a:pt x="1619" y="1619"/>
                              <a:pt x="1714" y="1905"/>
                            </a:cubicBezTo>
                            <a:cubicBezTo>
                              <a:pt x="1810" y="2191"/>
                              <a:pt x="1810" y="2381"/>
                              <a:pt x="1905" y="2477"/>
                            </a:cubicBezTo>
                            <a:cubicBezTo>
                              <a:pt x="1905" y="2477"/>
                              <a:pt x="2000" y="2572"/>
                              <a:pt x="2000" y="2572"/>
                            </a:cubicBezTo>
                            <a:lnTo>
                              <a:pt x="3334" y="2477"/>
                            </a:lnTo>
                            <a:cubicBezTo>
                              <a:pt x="4001" y="2381"/>
                              <a:pt x="4763" y="2381"/>
                              <a:pt x="5429" y="2381"/>
                            </a:cubicBezTo>
                            <a:cubicBezTo>
                              <a:pt x="6953" y="2477"/>
                              <a:pt x="8287" y="2667"/>
                              <a:pt x="9525" y="3143"/>
                            </a:cubicBezTo>
                            <a:cubicBezTo>
                              <a:pt x="9811" y="3238"/>
                              <a:pt x="9906" y="3524"/>
                              <a:pt x="9906" y="3715"/>
                            </a:cubicBezTo>
                            <a:cubicBezTo>
                              <a:pt x="9811" y="4000"/>
                              <a:pt x="9620" y="4191"/>
                              <a:pt x="9335" y="4191"/>
                            </a:cubicBezTo>
                            <a:cubicBezTo>
                              <a:pt x="9335" y="4191"/>
                              <a:pt x="9335" y="4191"/>
                              <a:pt x="9335" y="4191"/>
                            </a:cubicBezTo>
                            <a:cubicBezTo>
                              <a:pt x="8096" y="4191"/>
                              <a:pt x="6763" y="4191"/>
                              <a:pt x="5429" y="4191"/>
                            </a:cubicBezTo>
                            <a:cubicBezTo>
                              <a:pt x="4763" y="4191"/>
                              <a:pt x="4096" y="4286"/>
                              <a:pt x="3524" y="4286"/>
                            </a:cubicBezTo>
                            <a:cubicBezTo>
                              <a:pt x="2762" y="4572"/>
                              <a:pt x="2095" y="4572"/>
                              <a:pt x="1524" y="4572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</p:grpSp>
              <p:grpSp>
                <p:nvGrpSpPr>
                  <p:cNvPr id="325" name="Graphic 1">
                    <a:extLst>
                      <a:ext uri="{FF2B5EF4-FFF2-40B4-BE49-F238E27FC236}">
                        <a16:creationId xmlns:a16="http://schemas.microsoft.com/office/drawing/2014/main" id="{5FAE96CD-F5E6-43B7-98FC-A1DA78E03435}"/>
                      </a:ext>
                    </a:extLst>
                  </p:cNvPr>
                  <p:cNvGrpSpPr/>
                  <p:nvPr/>
                </p:nvGrpSpPr>
                <p:grpSpPr>
                  <a:xfrm>
                    <a:off x="5902210" y="3145845"/>
                    <a:ext cx="17966" cy="13311"/>
                    <a:chOff x="5902210" y="3145845"/>
                    <a:chExt cx="17966" cy="13311"/>
                  </a:xfrm>
                  <a:solidFill>
                    <a:srgbClr val="3F1900"/>
                  </a:solidFill>
                </p:grpSpPr>
                <p:grpSp>
                  <p:nvGrpSpPr>
                    <p:cNvPr id="326" name="Graphic 1">
                      <a:extLst>
                        <a:ext uri="{FF2B5EF4-FFF2-40B4-BE49-F238E27FC236}">
                          <a16:creationId xmlns:a16="http://schemas.microsoft.com/office/drawing/2014/main" id="{05659B58-2B18-495C-8C54-0E7221B1BAE2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02210" y="3145845"/>
                      <a:ext cx="11129" cy="5881"/>
                      <a:chOff x="5902210" y="3145845"/>
                      <a:chExt cx="11129" cy="5881"/>
                    </a:xfrm>
                    <a:solidFill>
                      <a:srgbClr val="3F1900"/>
                    </a:solidFill>
                  </p:grpSpPr>
                  <p:sp>
                    <p:nvSpPr>
                      <p:cNvPr id="333" name="Freeform: Shape 332">
                        <a:extLst>
                          <a:ext uri="{FF2B5EF4-FFF2-40B4-BE49-F238E27FC236}">
                            <a16:creationId xmlns:a16="http://schemas.microsoft.com/office/drawing/2014/main" id="{9530CF8F-0E15-4D16-B6EE-69EE222BBAF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2718" y="3146541"/>
                        <a:ext cx="9981" cy="4751"/>
                      </a:xfrm>
                      <a:custGeom>
                        <a:avLst/>
                        <a:gdLst>
                          <a:gd name="connsiteX0" fmla="*/ 6115 w 9981"/>
                          <a:gd name="connsiteY0" fmla="*/ 4710 h 4751"/>
                          <a:gd name="connsiteX1" fmla="*/ 3162 w 9981"/>
                          <a:gd name="connsiteY1" fmla="*/ 4710 h 4751"/>
                          <a:gd name="connsiteX2" fmla="*/ 495 w 9981"/>
                          <a:gd name="connsiteY2" fmla="*/ 3471 h 4751"/>
                          <a:gd name="connsiteX3" fmla="*/ 19 w 9981"/>
                          <a:gd name="connsiteY3" fmla="*/ 1947 h 4751"/>
                          <a:gd name="connsiteX4" fmla="*/ 1066 w 9981"/>
                          <a:gd name="connsiteY4" fmla="*/ 709 h 4751"/>
                          <a:gd name="connsiteX5" fmla="*/ 4019 w 9981"/>
                          <a:gd name="connsiteY5" fmla="*/ 42 h 4751"/>
                          <a:gd name="connsiteX6" fmla="*/ 6972 w 9981"/>
                          <a:gd name="connsiteY6" fmla="*/ 42 h 4751"/>
                          <a:gd name="connsiteX7" fmla="*/ 9734 w 9981"/>
                          <a:gd name="connsiteY7" fmla="*/ 1376 h 4751"/>
                          <a:gd name="connsiteX8" fmla="*/ 8877 w 9981"/>
                          <a:gd name="connsiteY8" fmla="*/ 3948 h 4751"/>
                          <a:gd name="connsiteX9" fmla="*/ 6115 w 9981"/>
                          <a:gd name="connsiteY9" fmla="*/ 4710 h 4751"/>
                          <a:gd name="connsiteX10" fmla="*/ 6115 w 9981"/>
                          <a:gd name="connsiteY10" fmla="*/ 4710 h 4751"/>
                          <a:gd name="connsiteX11" fmla="*/ 8877 w 9981"/>
                          <a:gd name="connsiteY11" fmla="*/ 3852 h 4751"/>
                          <a:gd name="connsiteX12" fmla="*/ 9639 w 9981"/>
                          <a:gd name="connsiteY12" fmla="*/ 2805 h 4751"/>
                          <a:gd name="connsiteX13" fmla="*/ 9448 w 9981"/>
                          <a:gd name="connsiteY13" fmla="*/ 1566 h 4751"/>
                          <a:gd name="connsiteX14" fmla="*/ 6972 w 9981"/>
                          <a:gd name="connsiteY14" fmla="*/ 709 h 4751"/>
                          <a:gd name="connsiteX15" fmla="*/ 4114 w 9981"/>
                          <a:gd name="connsiteY15" fmla="*/ 804 h 4751"/>
                          <a:gd name="connsiteX16" fmla="*/ 1447 w 9981"/>
                          <a:gd name="connsiteY16" fmla="*/ 1281 h 4751"/>
                          <a:gd name="connsiteX17" fmla="*/ 590 w 9981"/>
                          <a:gd name="connsiteY17" fmla="*/ 2043 h 4751"/>
                          <a:gd name="connsiteX18" fmla="*/ 876 w 9981"/>
                          <a:gd name="connsiteY18" fmla="*/ 3186 h 4751"/>
                          <a:gd name="connsiteX19" fmla="*/ 3257 w 9981"/>
                          <a:gd name="connsiteY19" fmla="*/ 4519 h 4751"/>
                          <a:gd name="connsiteX20" fmla="*/ 6115 w 9981"/>
                          <a:gd name="connsiteY20" fmla="*/ 4710 h 475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</a:cxnLst>
                        <a:rect l="l" t="t" r="r" b="b"/>
                        <a:pathLst>
                          <a:path w="9981" h="4751">
                            <a:moveTo>
                              <a:pt x="6115" y="4710"/>
                            </a:moveTo>
                            <a:cubicBezTo>
                              <a:pt x="5162" y="4710"/>
                              <a:pt x="4114" y="4805"/>
                              <a:pt x="3162" y="4710"/>
                            </a:cubicBezTo>
                            <a:cubicBezTo>
                              <a:pt x="2209" y="4614"/>
                              <a:pt x="1162" y="4329"/>
                              <a:pt x="495" y="3471"/>
                            </a:cubicBezTo>
                            <a:cubicBezTo>
                              <a:pt x="209" y="3090"/>
                              <a:pt x="-77" y="2614"/>
                              <a:pt x="19" y="1947"/>
                            </a:cubicBezTo>
                            <a:cubicBezTo>
                              <a:pt x="114" y="1376"/>
                              <a:pt x="685" y="995"/>
                              <a:pt x="1066" y="709"/>
                            </a:cubicBezTo>
                            <a:cubicBezTo>
                              <a:pt x="2019" y="233"/>
                              <a:pt x="3067" y="42"/>
                              <a:pt x="4019" y="42"/>
                            </a:cubicBezTo>
                            <a:cubicBezTo>
                              <a:pt x="4972" y="42"/>
                              <a:pt x="6019" y="-53"/>
                              <a:pt x="6972" y="42"/>
                            </a:cubicBezTo>
                            <a:cubicBezTo>
                              <a:pt x="7924" y="233"/>
                              <a:pt x="9067" y="423"/>
                              <a:pt x="9734" y="1376"/>
                            </a:cubicBezTo>
                            <a:cubicBezTo>
                              <a:pt x="10306" y="2328"/>
                              <a:pt x="9829" y="3567"/>
                              <a:pt x="8877" y="3948"/>
                            </a:cubicBezTo>
                            <a:cubicBezTo>
                              <a:pt x="8115" y="4424"/>
                              <a:pt x="7067" y="4519"/>
                              <a:pt x="6115" y="4710"/>
                            </a:cubicBezTo>
                            <a:close/>
                            <a:moveTo>
                              <a:pt x="6115" y="4710"/>
                            </a:moveTo>
                            <a:cubicBezTo>
                              <a:pt x="7067" y="4614"/>
                              <a:pt x="8115" y="4424"/>
                              <a:pt x="8877" y="3852"/>
                            </a:cubicBezTo>
                            <a:cubicBezTo>
                              <a:pt x="9258" y="3567"/>
                              <a:pt x="9544" y="3186"/>
                              <a:pt x="9639" y="2805"/>
                            </a:cubicBezTo>
                            <a:cubicBezTo>
                              <a:pt x="9734" y="2424"/>
                              <a:pt x="9639" y="1947"/>
                              <a:pt x="9448" y="1566"/>
                            </a:cubicBezTo>
                            <a:cubicBezTo>
                              <a:pt x="8877" y="900"/>
                              <a:pt x="7924" y="804"/>
                              <a:pt x="6972" y="709"/>
                            </a:cubicBezTo>
                            <a:cubicBezTo>
                              <a:pt x="6019" y="709"/>
                              <a:pt x="5067" y="709"/>
                              <a:pt x="4114" y="804"/>
                            </a:cubicBezTo>
                            <a:cubicBezTo>
                              <a:pt x="3162" y="804"/>
                              <a:pt x="2209" y="995"/>
                              <a:pt x="1447" y="1281"/>
                            </a:cubicBezTo>
                            <a:cubicBezTo>
                              <a:pt x="1066" y="1471"/>
                              <a:pt x="685" y="1662"/>
                              <a:pt x="590" y="2043"/>
                            </a:cubicBezTo>
                            <a:cubicBezTo>
                              <a:pt x="495" y="2424"/>
                              <a:pt x="590" y="2805"/>
                              <a:pt x="876" y="3186"/>
                            </a:cubicBezTo>
                            <a:cubicBezTo>
                              <a:pt x="1352" y="3948"/>
                              <a:pt x="2305" y="4329"/>
                              <a:pt x="3257" y="4519"/>
                            </a:cubicBezTo>
                            <a:cubicBezTo>
                              <a:pt x="4210" y="4710"/>
                              <a:pt x="5162" y="4710"/>
                              <a:pt x="6115" y="4710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334" name="Freeform: Shape 333">
                        <a:extLst>
                          <a:ext uri="{FF2B5EF4-FFF2-40B4-BE49-F238E27FC236}">
                            <a16:creationId xmlns:a16="http://schemas.microsoft.com/office/drawing/2014/main" id="{7CDEB659-60BC-459E-B438-8421769DC1F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2210" y="3145845"/>
                        <a:ext cx="11129" cy="5881"/>
                      </a:xfrm>
                      <a:custGeom>
                        <a:avLst/>
                        <a:gdLst>
                          <a:gd name="connsiteX0" fmla="*/ 4908 w 11129"/>
                          <a:gd name="connsiteY0" fmla="*/ 5882 h 5881"/>
                          <a:gd name="connsiteX1" fmla="*/ 3670 w 11129"/>
                          <a:gd name="connsiteY1" fmla="*/ 5786 h 5881"/>
                          <a:gd name="connsiteX2" fmla="*/ 622 w 11129"/>
                          <a:gd name="connsiteY2" fmla="*/ 4358 h 5881"/>
                          <a:gd name="connsiteX3" fmla="*/ 51 w 11129"/>
                          <a:gd name="connsiteY3" fmla="*/ 2453 h 5881"/>
                          <a:gd name="connsiteX4" fmla="*/ 1384 w 11129"/>
                          <a:gd name="connsiteY4" fmla="*/ 833 h 5881"/>
                          <a:gd name="connsiteX5" fmla="*/ 4623 w 11129"/>
                          <a:gd name="connsiteY5" fmla="*/ 71 h 5881"/>
                          <a:gd name="connsiteX6" fmla="*/ 7671 w 11129"/>
                          <a:gd name="connsiteY6" fmla="*/ 71 h 5881"/>
                          <a:gd name="connsiteX7" fmla="*/ 10814 w 11129"/>
                          <a:gd name="connsiteY7" fmla="*/ 1595 h 5881"/>
                          <a:gd name="connsiteX8" fmla="*/ 11004 w 11129"/>
                          <a:gd name="connsiteY8" fmla="*/ 3405 h 5881"/>
                          <a:gd name="connsiteX9" fmla="*/ 9671 w 11129"/>
                          <a:gd name="connsiteY9" fmla="*/ 4929 h 5881"/>
                          <a:gd name="connsiteX10" fmla="*/ 6623 w 11129"/>
                          <a:gd name="connsiteY10" fmla="*/ 5691 h 5881"/>
                          <a:gd name="connsiteX11" fmla="*/ 6623 w 11129"/>
                          <a:gd name="connsiteY11" fmla="*/ 5691 h 5881"/>
                          <a:gd name="connsiteX12" fmla="*/ 6623 w 11129"/>
                          <a:gd name="connsiteY12" fmla="*/ 5691 h 5881"/>
                          <a:gd name="connsiteX13" fmla="*/ 6623 w 11129"/>
                          <a:gd name="connsiteY13" fmla="*/ 5691 h 5881"/>
                          <a:gd name="connsiteX14" fmla="*/ 6623 w 11129"/>
                          <a:gd name="connsiteY14" fmla="*/ 5691 h 5881"/>
                          <a:gd name="connsiteX15" fmla="*/ 5956 w 11129"/>
                          <a:gd name="connsiteY15" fmla="*/ 5691 h 5881"/>
                          <a:gd name="connsiteX16" fmla="*/ 4908 w 11129"/>
                          <a:gd name="connsiteY16" fmla="*/ 5882 h 5881"/>
                          <a:gd name="connsiteX17" fmla="*/ 6813 w 11129"/>
                          <a:gd name="connsiteY17" fmla="*/ 1976 h 5881"/>
                          <a:gd name="connsiteX18" fmla="*/ 4813 w 11129"/>
                          <a:gd name="connsiteY18" fmla="*/ 2072 h 5881"/>
                          <a:gd name="connsiteX19" fmla="*/ 4623 w 11129"/>
                          <a:gd name="connsiteY19" fmla="*/ 2072 h 5881"/>
                          <a:gd name="connsiteX20" fmla="*/ 2146 w 11129"/>
                          <a:gd name="connsiteY20" fmla="*/ 2548 h 5881"/>
                          <a:gd name="connsiteX21" fmla="*/ 1575 w 11129"/>
                          <a:gd name="connsiteY21" fmla="*/ 2929 h 5881"/>
                          <a:gd name="connsiteX22" fmla="*/ 1765 w 11129"/>
                          <a:gd name="connsiteY22" fmla="*/ 3691 h 5881"/>
                          <a:gd name="connsiteX23" fmla="*/ 3765 w 11129"/>
                          <a:gd name="connsiteY23" fmla="*/ 4739 h 5881"/>
                          <a:gd name="connsiteX24" fmla="*/ 6147 w 11129"/>
                          <a:gd name="connsiteY24" fmla="*/ 4834 h 5881"/>
                          <a:gd name="connsiteX25" fmla="*/ 6623 w 11129"/>
                          <a:gd name="connsiteY25" fmla="*/ 4834 h 5881"/>
                          <a:gd name="connsiteX26" fmla="*/ 9099 w 11129"/>
                          <a:gd name="connsiteY26" fmla="*/ 4072 h 5881"/>
                          <a:gd name="connsiteX27" fmla="*/ 9671 w 11129"/>
                          <a:gd name="connsiteY27" fmla="*/ 3310 h 5881"/>
                          <a:gd name="connsiteX28" fmla="*/ 9576 w 11129"/>
                          <a:gd name="connsiteY28" fmla="*/ 2548 h 5881"/>
                          <a:gd name="connsiteX29" fmla="*/ 7480 w 11129"/>
                          <a:gd name="connsiteY29" fmla="*/ 1976 h 5881"/>
                          <a:gd name="connsiteX30" fmla="*/ 6813 w 11129"/>
                          <a:gd name="connsiteY30" fmla="*/ 1976 h 588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</a:cxnLst>
                        <a:rect l="l" t="t" r="r" b="b"/>
                        <a:pathLst>
                          <a:path w="11129" h="5881">
                            <a:moveTo>
                              <a:pt x="4908" y="5882"/>
                            </a:moveTo>
                            <a:cubicBezTo>
                              <a:pt x="4527" y="5882"/>
                              <a:pt x="4051" y="5882"/>
                              <a:pt x="3670" y="5786"/>
                            </a:cubicBezTo>
                            <a:cubicBezTo>
                              <a:pt x="2241" y="5691"/>
                              <a:pt x="1194" y="5215"/>
                              <a:pt x="622" y="4358"/>
                            </a:cubicBezTo>
                            <a:cubicBezTo>
                              <a:pt x="241" y="3881"/>
                              <a:pt x="-140" y="3215"/>
                              <a:pt x="51" y="2453"/>
                            </a:cubicBezTo>
                            <a:cubicBezTo>
                              <a:pt x="146" y="1786"/>
                              <a:pt x="622" y="1214"/>
                              <a:pt x="1384" y="833"/>
                            </a:cubicBezTo>
                            <a:cubicBezTo>
                              <a:pt x="2527" y="262"/>
                              <a:pt x="3765" y="71"/>
                              <a:pt x="4623" y="71"/>
                            </a:cubicBezTo>
                            <a:cubicBezTo>
                              <a:pt x="5670" y="-24"/>
                              <a:pt x="6718" y="-24"/>
                              <a:pt x="7671" y="71"/>
                            </a:cubicBezTo>
                            <a:cubicBezTo>
                              <a:pt x="8528" y="167"/>
                              <a:pt x="10052" y="452"/>
                              <a:pt x="10814" y="1595"/>
                            </a:cubicBezTo>
                            <a:cubicBezTo>
                              <a:pt x="11195" y="2167"/>
                              <a:pt x="11195" y="2834"/>
                              <a:pt x="11004" y="3405"/>
                            </a:cubicBezTo>
                            <a:cubicBezTo>
                              <a:pt x="10814" y="4072"/>
                              <a:pt x="10338" y="4643"/>
                              <a:pt x="9671" y="4929"/>
                            </a:cubicBezTo>
                            <a:cubicBezTo>
                              <a:pt x="8718" y="5405"/>
                              <a:pt x="7671" y="5596"/>
                              <a:pt x="6623" y="5691"/>
                            </a:cubicBezTo>
                            <a:lnTo>
                              <a:pt x="6623" y="5691"/>
                            </a:lnTo>
                            <a:lnTo>
                              <a:pt x="6623" y="5691"/>
                            </a:lnTo>
                            <a:lnTo>
                              <a:pt x="6623" y="5691"/>
                            </a:lnTo>
                            <a:cubicBezTo>
                              <a:pt x="6623" y="5691"/>
                              <a:pt x="6623" y="5691"/>
                              <a:pt x="6623" y="5691"/>
                            </a:cubicBezTo>
                            <a:lnTo>
                              <a:pt x="5956" y="5691"/>
                            </a:lnTo>
                            <a:cubicBezTo>
                              <a:pt x="5575" y="5882"/>
                              <a:pt x="5289" y="5882"/>
                              <a:pt x="4908" y="5882"/>
                            </a:cubicBezTo>
                            <a:close/>
                            <a:moveTo>
                              <a:pt x="6813" y="1976"/>
                            </a:moveTo>
                            <a:cubicBezTo>
                              <a:pt x="6147" y="1976"/>
                              <a:pt x="5480" y="1976"/>
                              <a:pt x="4813" y="2072"/>
                            </a:cubicBezTo>
                            <a:lnTo>
                              <a:pt x="4623" y="2072"/>
                            </a:lnTo>
                            <a:cubicBezTo>
                              <a:pt x="3575" y="2072"/>
                              <a:pt x="2813" y="2262"/>
                              <a:pt x="2146" y="2548"/>
                            </a:cubicBezTo>
                            <a:cubicBezTo>
                              <a:pt x="1670" y="2738"/>
                              <a:pt x="1575" y="2929"/>
                              <a:pt x="1575" y="2929"/>
                            </a:cubicBezTo>
                            <a:cubicBezTo>
                              <a:pt x="1575" y="3024"/>
                              <a:pt x="1575" y="3310"/>
                              <a:pt x="1765" y="3691"/>
                            </a:cubicBezTo>
                            <a:cubicBezTo>
                              <a:pt x="2241" y="4358"/>
                              <a:pt x="3194" y="4643"/>
                              <a:pt x="3765" y="4739"/>
                            </a:cubicBezTo>
                            <a:cubicBezTo>
                              <a:pt x="4527" y="4834"/>
                              <a:pt x="5289" y="4834"/>
                              <a:pt x="6147" y="4834"/>
                            </a:cubicBezTo>
                            <a:lnTo>
                              <a:pt x="6623" y="4834"/>
                            </a:lnTo>
                            <a:cubicBezTo>
                              <a:pt x="7480" y="4739"/>
                              <a:pt x="8433" y="4548"/>
                              <a:pt x="9099" y="4072"/>
                            </a:cubicBezTo>
                            <a:cubicBezTo>
                              <a:pt x="9385" y="3881"/>
                              <a:pt x="9576" y="3596"/>
                              <a:pt x="9671" y="3310"/>
                            </a:cubicBezTo>
                            <a:cubicBezTo>
                              <a:pt x="9766" y="3024"/>
                              <a:pt x="9671" y="2738"/>
                              <a:pt x="9576" y="2548"/>
                            </a:cubicBezTo>
                            <a:cubicBezTo>
                              <a:pt x="9195" y="2072"/>
                              <a:pt x="8337" y="1976"/>
                              <a:pt x="7480" y="1976"/>
                            </a:cubicBezTo>
                            <a:cubicBezTo>
                              <a:pt x="7290" y="1976"/>
                              <a:pt x="7004" y="1976"/>
                              <a:pt x="6813" y="1976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327" name="Graphic 1">
                      <a:extLst>
                        <a:ext uri="{FF2B5EF4-FFF2-40B4-BE49-F238E27FC236}">
                          <a16:creationId xmlns:a16="http://schemas.microsoft.com/office/drawing/2014/main" id="{5E647D3B-B668-41E7-96C2-C2A3705105B1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03213" y="3150140"/>
                      <a:ext cx="16963" cy="9016"/>
                      <a:chOff x="5903213" y="3150140"/>
                      <a:chExt cx="16963" cy="9016"/>
                    </a:xfrm>
                    <a:solidFill>
                      <a:srgbClr val="3F1900"/>
                    </a:solidFill>
                  </p:grpSpPr>
                  <p:sp>
                    <p:nvSpPr>
                      <p:cNvPr id="331" name="Freeform: Shape 330">
                        <a:extLst>
                          <a:ext uri="{FF2B5EF4-FFF2-40B4-BE49-F238E27FC236}">
                            <a16:creationId xmlns:a16="http://schemas.microsoft.com/office/drawing/2014/main" id="{45445687-0CA6-4B70-BE02-58400855977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3880" y="3150616"/>
                        <a:ext cx="15906" cy="7983"/>
                      </a:xfrm>
                      <a:custGeom>
                        <a:avLst/>
                        <a:gdLst>
                          <a:gd name="connsiteX0" fmla="*/ 2667 w 15906"/>
                          <a:gd name="connsiteY0" fmla="*/ 7873 h 7983"/>
                          <a:gd name="connsiteX1" fmla="*/ 1143 w 15906"/>
                          <a:gd name="connsiteY1" fmla="*/ 7873 h 7983"/>
                          <a:gd name="connsiteX2" fmla="*/ 381 w 15906"/>
                          <a:gd name="connsiteY2" fmla="*/ 7587 h 7983"/>
                          <a:gd name="connsiteX3" fmla="*/ 0 w 15906"/>
                          <a:gd name="connsiteY3" fmla="*/ 6825 h 7983"/>
                          <a:gd name="connsiteX4" fmla="*/ 381 w 15906"/>
                          <a:gd name="connsiteY4" fmla="*/ 5301 h 7983"/>
                          <a:gd name="connsiteX5" fmla="*/ 762 w 15906"/>
                          <a:gd name="connsiteY5" fmla="*/ 3873 h 7983"/>
                          <a:gd name="connsiteX6" fmla="*/ 2095 w 15906"/>
                          <a:gd name="connsiteY6" fmla="*/ 1110 h 7983"/>
                          <a:gd name="connsiteX7" fmla="*/ 3524 w 15906"/>
                          <a:gd name="connsiteY7" fmla="*/ 158 h 7983"/>
                          <a:gd name="connsiteX8" fmla="*/ 5239 w 15906"/>
                          <a:gd name="connsiteY8" fmla="*/ 63 h 7983"/>
                          <a:gd name="connsiteX9" fmla="*/ 8096 w 15906"/>
                          <a:gd name="connsiteY9" fmla="*/ 1587 h 7983"/>
                          <a:gd name="connsiteX10" fmla="*/ 9144 w 15906"/>
                          <a:gd name="connsiteY10" fmla="*/ 2539 h 7983"/>
                          <a:gd name="connsiteX11" fmla="*/ 10382 w 15906"/>
                          <a:gd name="connsiteY11" fmla="*/ 3015 h 7983"/>
                          <a:gd name="connsiteX12" fmla="*/ 13240 w 15906"/>
                          <a:gd name="connsiteY12" fmla="*/ 2634 h 7983"/>
                          <a:gd name="connsiteX13" fmla="*/ 15907 w 15906"/>
                          <a:gd name="connsiteY13" fmla="*/ 1301 h 7983"/>
                          <a:gd name="connsiteX14" fmla="*/ 10287 w 15906"/>
                          <a:gd name="connsiteY14" fmla="*/ 3587 h 7983"/>
                          <a:gd name="connsiteX15" fmla="*/ 8668 w 15906"/>
                          <a:gd name="connsiteY15" fmla="*/ 3111 h 7983"/>
                          <a:gd name="connsiteX16" fmla="*/ 7525 w 15906"/>
                          <a:gd name="connsiteY16" fmla="*/ 2063 h 7983"/>
                          <a:gd name="connsiteX17" fmla="*/ 5048 w 15906"/>
                          <a:gd name="connsiteY17" fmla="*/ 825 h 7983"/>
                          <a:gd name="connsiteX18" fmla="*/ 2667 w 15906"/>
                          <a:gd name="connsiteY18" fmla="*/ 1587 h 7983"/>
                          <a:gd name="connsiteX19" fmla="*/ 1429 w 15906"/>
                          <a:gd name="connsiteY19" fmla="*/ 4063 h 7983"/>
                          <a:gd name="connsiteX20" fmla="*/ 953 w 15906"/>
                          <a:gd name="connsiteY20" fmla="*/ 5492 h 7983"/>
                          <a:gd name="connsiteX21" fmla="*/ 571 w 15906"/>
                          <a:gd name="connsiteY21" fmla="*/ 6825 h 7983"/>
                          <a:gd name="connsiteX22" fmla="*/ 1429 w 15906"/>
                          <a:gd name="connsiteY22" fmla="*/ 7683 h 7983"/>
                          <a:gd name="connsiteX23" fmla="*/ 2667 w 15906"/>
                          <a:gd name="connsiteY23" fmla="*/ 7873 h 798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</a:cxnLst>
                        <a:rect l="l" t="t" r="r" b="b"/>
                        <a:pathLst>
                          <a:path w="15906" h="7983">
                            <a:moveTo>
                              <a:pt x="2667" y="7873"/>
                            </a:moveTo>
                            <a:cubicBezTo>
                              <a:pt x="2191" y="8064"/>
                              <a:pt x="1619" y="7968"/>
                              <a:pt x="1143" y="7873"/>
                            </a:cubicBezTo>
                            <a:cubicBezTo>
                              <a:pt x="857" y="7778"/>
                              <a:pt x="667" y="7683"/>
                              <a:pt x="381" y="7587"/>
                            </a:cubicBezTo>
                            <a:cubicBezTo>
                              <a:pt x="95" y="7397"/>
                              <a:pt x="0" y="7111"/>
                              <a:pt x="0" y="6825"/>
                            </a:cubicBezTo>
                            <a:cubicBezTo>
                              <a:pt x="0" y="6254"/>
                              <a:pt x="191" y="5778"/>
                              <a:pt x="381" y="5301"/>
                            </a:cubicBezTo>
                            <a:cubicBezTo>
                              <a:pt x="571" y="4825"/>
                              <a:pt x="667" y="4349"/>
                              <a:pt x="762" y="3873"/>
                            </a:cubicBezTo>
                            <a:cubicBezTo>
                              <a:pt x="1048" y="2920"/>
                              <a:pt x="1333" y="1968"/>
                              <a:pt x="2095" y="1110"/>
                            </a:cubicBezTo>
                            <a:cubicBezTo>
                              <a:pt x="2477" y="729"/>
                              <a:pt x="2857" y="348"/>
                              <a:pt x="3524" y="158"/>
                            </a:cubicBezTo>
                            <a:cubicBezTo>
                              <a:pt x="4096" y="-33"/>
                              <a:pt x="4667" y="-33"/>
                              <a:pt x="5239" y="63"/>
                            </a:cubicBezTo>
                            <a:cubicBezTo>
                              <a:pt x="6286" y="348"/>
                              <a:pt x="7334" y="825"/>
                              <a:pt x="8096" y="1587"/>
                            </a:cubicBezTo>
                            <a:cubicBezTo>
                              <a:pt x="8477" y="1968"/>
                              <a:pt x="8763" y="2349"/>
                              <a:pt x="9144" y="2539"/>
                            </a:cubicBezTo>
                            <a:cubicBezTo>
                              <a:pt x="9525" y="2730"/>
                              <a:pt x="9906" y="2920"/>
                              <a:pt x="10382" y="3015"/>
                            </a:cubicBezTo>
                            <a:cubicBezTo>
                              <a:pt x="11335" y="3111"/>
                              <a:pt x="12287" y="2920"/>
                              <a:pt x="13240" y="2634"/>
                            </a:cubicBezTo>
                            <a:cubicBezTo>
                              <a:pt x="14192" y="2349"/>
                              <a:pt x="15049" y="1872"/>
                              <a:pt x="15907" y="1301"/>
                            </a:cubicBezTo>
                            <a:cubicBezTo>
                              <a:pt x="14383" y="2539"/>
                              <a:pt x="12573" y="3682"/>
                              <a:pt x="10287" y="3587"/>
                            </a:cubicBezTo>
                            <a:cubicBezTo>
                              <a:pt x="9715" y="3587"/>
                              <a:pt x="9144" y="3396"/>
                              <a:pt x="8668" y="3111"/>
                            </a:cubicBezTo>
                            <a:cubicBezTo>
                              <a:pt x="8191" y="2825"/>
                              <a:pt x="7811" y="2444"/>
                              <a:pt x="7525" y="2063"/>
                            </a:cubicBezTo>
                            <a:cubicBezTo>
                              <a:pt x="6858" y="1396"/>
                              <a:pt x="6001" y="1015"/>
                              <a:pt x="5048" y="825"/>
                            </a:cubicBezTo>
                            <a:cubicBezTo>
                              <a:pt x="4096" y="634"/>
                              <a:pt x="3334" y="825"/>
                              <a:pt x="2667" y="1587"/>
                            </a:cubicBezTo>
                            <a:cubicBezTo>
                              <a:pt x="2095" y="2253"/>
                              <a:pt x="1715" y="3111"/>
                              <a:pt x="1429" y="4063"/>
                            </a:cubicBezTo>
                            <a:cubicBezTo>
                              <a:pt x="1238" y="4539"/>
                              <a:pt x="1143" y="5016"/>
                              <a:pt x="953" y="5492"/>
                            </a:cubicBezTo>
                            <a:cubicBezTo>
                              <a:pt x="762" y="5968"/>
                              <a:pt x="571" y="6349"/>
                              <a:pt x="571" y="6825"/>
                            </a:cubicBezTo>
                            <a:cubicBezTo>
                              <a:pt x="476" y="7206"/>
                              <a:pt x="953" y="7492"/>
                              <a:pt x="1429" y="7683"/>
                            </a:cubicBezTo>
                            <a:cubicBezTo>
                              <a:pt x="1619" y="7873"/>
                              <a:pt x="2095" y="7968"/>
                              <a:pt x="2667" y="7873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332" name="Freeform: Shape 331">
                        <a:extLst>
                          <a:ext uri="{FF2B5EF4-FFF2-40B4-BE49-F238E27FC236}">
                            <a16:creationId xmlns:a16="http://schemas.microsoft.com/office/drawing/2014/main" id="{EB227D44-666E-45D2-8B1B-3E02A819AB3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3213" y="3150140"/>
                        <a:ext cx="16963" cy="9016"/>
                      </a:xfrm>
                      <a:custGeom>
                        <a:avLst/>
                        <a:gdLst>
                          <a:gd name="connsiteX0" fmla="*/ 2667 w 16963"/>
                          <a:gd name="connsiteY0" fmla="*/ 9016 h 9016"/>
                          <a:gd name="connsiteX1" fmla="*/ 1619 w 16963"/>
                          <a:gd name="connsiteY1" fmla="*/ 8921 h 9016"/>
                          <a:gd name="connsiteX2" fmla="*/ 667 w 16963"/>
                          <a:gd name="connsiteY2" fmla="*/ 8540 h 9016"/>
                          <a:gd name="connsiteX3" fmla="*/ 0 w 16963"/>
                          <a:gd name="connsiteY3" fmla="*/ 7397 h 9016"/>
                          <a:gd name="connsiteX4" fmla="*/ 286 w 16963"/>
                          <a:gd name="connsiteY4" fmla="*/ 5968 h 9016"/>
                          <a:gd name="connsiteX5" fmla="*/ 381 w 16963"/>
                          <a:gd name="connsiteY5" fmla="*/ 5682 h 9016"/>
                          <a:gd name="connsiteX6" fmla="*/ 667 w 16963"/>
                          <a:gd name="connsiteY6" fmla="*/ 4730 h 9016"/>
                          <a:gd name="connsiteX7" fmla="*/ 762 w 16963"/>
                          <a:gd name="connsiteY7" fmla="*/ 4254 h 9016"/>
                          <a:gd name="connsiteX8" fmla="*/ 2191 w 16963"/>
                          <a:gd name="connsiteY8" fmla="*/ 1301 h 9016"/>
                          <a:gd name="connsiteX9" fmla="*/ 3810 w 16963"/>
                          <a:gd name="connsiteY9" fmla="*/ 158 h 9016"/>
                          <a:gd name="connsiteX10" fmla="*/ 5810 w 16963"/>
                          <a:gd name="connsiteY10" fmla="*/ 63 h 9016"/>
                          <a:gd name="connsiteX11" fmla="*/ 8954 w 16963"/>
                          <a:gd name="connsiteY11" fmla="*/ 1682 h 9016"/>
                          <a:gd name="connsiteX12" fmla="*/ 9144 w 16963"/>
                          <a:gd name="connsiteY12" fmla="*/ 1872 h 9016"/>
                          <a:gd name="connsiteX13" fmla="*/ 9906 w 16963"/>
                          <a:gd name="connsiteY13" fmla="*/ 2634 h 9016"/>
                          <a:gd name="connsiteX14" fmla="*/ 10954 w 16963"/>
                          <a:gd name="connsiteY14" fmla="*/ 3015 h 9016"/>
                          <a:gd name="connsiteX15" fmla="*/ 13526 w 16963"/>
                          <a:gd name="connsiteY15" fmla="*/ 2634 h 9016"/>
                          <a:gd name="connsiteX16" fmla="*/ 16097 w 16963"/>
                          <a:gd name="connsiteY16" fmla="*/ 1396 h 9016"/>
                          <a:gd name="connsiteX17" fmla="*/ 16859 w 16963"/>
                          <a:gd name="connsiteY17" fmla="*/ 1491 h 9016"/>
                          <a:gd name="connsiteX18" fmla="*/ 16764 w 16963"/>
                          <a:gd name="connsiteY18" fmla="*/ 2253 h 9016"/>
                          <a:gd name="connsiteX19" fmla="*/ 10763 w 16963"/>
                          <a:gd name="connsiteY19" fmla="*/ 4730 h 9016"/>
                          <a:gd name="connsiteX20" fmla="*/ 8954 w 16963"/>
                          <a:gd name="connsiteY20" fmla="*/ 4158 h 9016"/>
                          <a:gd name="connsiteX21" fmla="*/ 7906 w 16963"/>
                          <a:gd name="connsiteY21" fmla="*/ 3301 h 9016"/>
                          <a:gd name="connsiteX22" fmla="*/ 7715 w 16963"/>
                          <a:gd name="connsiteY22" fmla="*/ 3111 h 9016"/>
                          <a:gd name="connsiteX23" fmla="*/ 5524 w 16963"/>
                          <a:gd name="connsiteY23" fmla="*/ 1968 h 9016"/>
                          <a:gd name="connsiteX24" fmla="*/ 3715 w 16963"/>
                          <a:gd name="connsiteY24" fmla="*/ 2539 h 9016"/>
                          <a:gd name="connsiteX25" fmla="*/ 2572 w 16963"/>
                          <a:gd name="connsiteY25" fmla="*/ 4730 h 9016"/>
                          <a:gd name="connsiteX26" fmla="*/ 2381 w 16963"/>
                          <a:gd name="connsiteY26" fmla="*/ 5206 h 9016"/>
                          <a:gd name="connsiteX27" fmla="*/ 2000 w 16963"/>
                          <a:gd name="connsiteY27" fmla="*/ 6254 h 9016"/>
                          <a:gd name="connsiteX28" fmla="*/ 1905 w 16963"/>
                          <a:gd name="connsiteY28" fmla="*/ 6444 h 9016"/>
                          <a:gd name="connsiteX29" fmla="*/ 1619 w 16963"/>
                          <a:gd name="connsiteY29" fmla="*/ 7397 h 9016"/>
                          <a:gd name="connsiteX30" fmla="*/ 2095 w 16963"/>
                          <a:gd name="connsiteY30" fmla="*/ 7778 h 9016"/>
                          <a:gd name="connsiteX31" fmla="*/ 3239 w 16963"/>
                          <a:gd name="connsiteY31" fmla="*/ 7968 h 9016"/>
                          <a:gd name="connsiteX32" fmla="*/ 3905 w 16963"/>
                          <a:gd name="connsiteY32" fmla="*/ 8349 h 9016"/>
                          <a:gd name="connsiteX33" fmla="*/ 3619 w 16963"/>
                          <a:gd name="connsiteY33" fmla="*/ 9016 h 9016"/>
                          <a:gd name="connsiteX34" fmla="*/ 2667 w 16963"/>
                          <a:gd name="connsiteY34" fmla="*/ 9016 h 901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</a:cxnLst>
                        <a:rect l="l" t="t" r="r" b="b"/>
                        <a:pathLst>
                          <a:path w="16963" h="9016">
                            <a:moveTo>
                              <a:pt x="2667" y="9016"/>
                            </a:moveTo>
                            <a:cubicBezTo>
                              <a:pt x="2286" y="9016"/>
                              <a:pt x="2000" y="8921"/>
                              <a:pt x="1619" y="8921"/>
                            </a:cubicBezTo>
                            <a:cubicBezTo>
                              <a:pt x="1333" y="8826"/>
                              <a:pt x="1048" y="8730"/>
                              <a:pt x="667" y="8540"/>
                            </a:cubicBezTo>
                            <a:cubicBezTo>
                              <a:pt x="286" y="8254"/>
                              <a:pt x="0" y="7873"/>
                              <a:pt x="0" y="7397"/>
                            </a:cubicBezTo>
                            <a:cubicBezTo>
                              <a:pt x="0" y="6825"/>
                              <a:pt x="95" y="6349"/>
                              <a:pt x="286" y="5968"/>
                            </a:cubicBezTo>
                            <a:lnTo>
                              <a:pt x="381" y="5682"/>
                            </a:lnTo>
                            <a:cubicBezTo>
                              <a:pt x="476" y="5397"/>
                              <a:pt x="571" y="5111"/>
                              <a:pt x="667" y="4730"/>
                            </a:cubicBezTo>
                            <a:lnTo>
                              <a:pt x="762" y="4254"/>
                            </a:lnTo>
                            <a:cubicBezTo>
                              <a:pt x="1048" y="3301"/>
                              <a:pt x="1333" y="2253"/>
                              <a:pt x="2191" y="1301"/>
                            </a:cubicBezTo>
                            <a:cubicBezTo>
                              <a:pt x="2667" y="729"/>
                              <a:pt x="3239" y="348"/>
                              <a:pt x="3810" y="158"/>
                            </a:cubicBezTo>
                            <a:cubicBezTo>
                              <a:pt x="4381" y="-33"/>
                              <a:pt x="5048" y="-33"/>
                              <a:pt x="5810" y="63"/>
                            </a:cubicBezTo>
                            <a:cubicBezTo>
                              <a:pt x="6763" y="253"/>
                              <a:pt x="8001" y="729"/>
                              <a:pt x="8954" y="1682"/>
                            </a:cubicBezTo>
                            <a:lnTo>
                              <a:pt x="9144" y="1872"/>
                            </a:lnTo>
                            <a:cubicBezTo>
                              <a:pt x="9430" y="2253"/>
                              <a:pt x="9715" y="2539"/>
                              <a:pt x="9906" y="2634"/>
                            </a:cubicBezTo>
                            <a:cubicBezTo>
                              <a:pt x="10192" y="2825"/>
                              <a:pt x="10573" y="2920"/>
                              <a:pt x="10954" y="3015"/>
                            </a:cubicBezTo>
                            <a:cubicBezTo>
                              <a:pt x="11716" y="3111"/>
                              <a:pt x="12573" y="3015"/>
                              <a:pt x="13526" y="2634"/>
                            </a:cubicBezTo>
                            <a:cubicBezTo>
                              <a:pt x="14478" y="2349"/>
                              <a:pt x="15431" y="1777"/>
                              <a:pt x="16097" y="1396"/>
                            </a:cubicBezTo>
                            <a:cubicBezTo>
                              <a:pt x="16383" y="1206"/>
                              <a:pt x="16669" y="1301"/>
                              <a:pt x="16859" y="1491"/>
                            </a:cubicBezTo>
                            <a:cubicBezTo>
                              <a:pt x="17050" y="1682"/>
                              <a:pt x="16955" y="2063"/>
                              <a:pt x="16764" y="2253"/>
                            </a:cubicBezTo>
                            <a:cubicBezTo>
                              <a:pt x="14668" y="3968"/>
                              <a:pt x="12763" y="4825"/>
                              <a:pt x="10763" y="4730"/>
                            </a:cubicBezTo>
                            <a:cubicBezTo>
                              <a:pt x="10096" y="4635"/>
                              <a:pt x="9430" y="4444"/>
                              <a:pt x="8954" y="4158"/>
                            </a:cubicBezTo>
                            <a:cubicBezTo>
                              <a:pt x="8477" y="3873"/>
                              <a:pt x="8191" y="3587"/>
                              <a:pt x="7906" y="3301"/>
                            </a:cubicBezTo>
                            <a:lnTo>
                              <a:pt x="7715" y="3111"/>
                            </a:lnTo>
                            <a:cubicBezTo>
                              <a:pt x="7239" y="2539"/>
                              <a:pt x="6477" y="2253"/>
                              <a:pt x="5524" y="1968"/>
                            </a:cubicBezTo>
                            <a:cubicBezTo>
                              <a:pt x="4763" y="1777"/>
                              <a:pt x="4191" y="1968"/>
                              <a:pt x="3715" y="2539"/>
                            </a:cubicBezTo>
                            <a:cubicBezTo>
                              <a:pt x="3143" y="3111"/>
                              <a:pt x="2857" y="3873"/>
                              <a:pt x="2572" y="4730"/>
                            </a:cubicBezTo>
                            <a:lnTo>
                              <a:pt x="2381" y="5206"/>
                            </a:lnTo>
                            <a:cubicBezTo>
                              <a:pt x="2286" y="5587"/>
                              <a:pt x="2095" y="5873"/>
                              <a:pt x="2000" y="6254"/>
                            </a:cubicBezTo>
                            <a:lnTo>
                              <a:pt x="1905" y="6444"/>
                            </a:lnTo>
                            <a:cubicBezTo>
                              <a:pt x="1715" y="6825"/>
                              <a:pt x="1619" y="7111"/>
                              <a:pt x="1619" y="7397"/>
                            </a:cubicBezTo>
                            <a:cubicBezTo>
                              <a:pt x="1619" y="7492"/>
                              <a:pt x="1715" y="7587"/>
                              <a:pt x="2095" y="7778"/>
                            </a:cubicBezTo>
                            <a:cubicBezTo>
                              <a:pt x="2477" y="7873"/>
                              <a:pt x="2857" y="8064"/>
                              <a:pt x="3239" y="7968"/>
                            </a:cubicBezTo>
                            <a:cubicBezTo>
                              <a:pt x="3524" y="7873"/>
                              <a:pt x="3810" y="8064"/>
                              <a:pt x="3905" y="8349"/>
                            </a:cubicBezTo>
                            <a:cubicBezTo>
                              <a:pt x="4001" y="8635"/>
                              <a:pt x="3905" y="8921"/>
                              <a:pt x="3619" y="9016"/>
                            </a:cubicBezTo>
                            <a:cubicBezTo>
                              <a:pt x="3239" y="8921"/>
                              <a:pt x="2953" y="9016"/>
                              <a:pt x="2667" y="9016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328" name="Graphic 1">
                      <a:extLst>
                        <a:ext uri="{FF2B5EF4-FFF2-40B4-BE49-F238E27FC236}">
                          <a16:creationId xmlns:a16="http://schemas.microsoft.com/office/drawing/2014/main" id="{3D4BD4B4-2800-46EB-8C6D-8C92B310BE3F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05213" y="3147817"/>
                      <a:ext cx="4762" cy="2004"/>
                      <a:chOff x="5905213" y="3147817"/>
                      <a:chExt cx="4762" cy="2004"/>
                    </a:xfrm>
                    <a:solidFill>
                      <a:srgbClr val="3F1900"/>
                    </a:solidFill>
                  </p:grpSpPr>
                  <p:sp>
                    <p:nvSpPr>
                      <p:cNvPr id="329" name="Freeform: Shape 328">
                        <a:extLst>
                          <a:ext uri="{FF2B5EF4-FFF2-40B4-BE49-F238E27FC236}">
                            <a16:creationId xmlns:a16="http://schemas.microsoft.com/office/drawing/2014/main" id="{C0FDFA5C-9A90-4AF7-B671-99B9DF262E0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5785" y="3148274"/>
                        <a:ext cx="3619" cy="991"/>
                      </a:xfrm>
                      <a:custGeom>
                        <a:avLst/>
                        <a:gdLst>
                          <a:gd name="connsiteX0" fmla="*/ 0 w 3619"/>
                          <a:gd name="connsiteY0" fmla="*/ 881 h 991"/>
                          <a:gd name="connsiteX1" fmla="*/ 1714 w 3619"/>
                          <a:gd name="connsiteY1" fmla="*/ 119 h 991"/>
                          <a:gd name="connsiteX2" fmla="*/ 3619 w 3619"/>
                          <a:gd name="connsiteY2" fmla="*/ 405 h 991"/>
                          <a:gd name="connsiteX3" fmla="*/ 1905 w 3619"/>
                          <a:gd name="connsiteY3" fmla="*/ 881 h 991"/>
                          <a:gd name="connsiteX4" fmla="*/ 0 w 3619"/>
                          <a:gd name="connsiteY4" fmla="*/ 881 h 99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3619" h="991">
                            <a:moveTo>
                              <a:pt x="0" y="881"/>
                            </a:moveTo>
                            <a:cubicBezTo>
                              <a:pt x="571" y="500"/>
                              <a:pt x="1048" y="214"/>
                              <a:pt x="1714" y="119"/>
                            </a:cubicBezTo>
                            <a:cubicBezTo>
                              <a:pt x="2286" y="-71"/>
                              <a:pt x="3048" y="-71"/>
                              <a:pt x="3619" y="405"/>
                            </a:cubicBezTo>
                            <a:cubicBezTo>
                              <a:pt x="2953" y="595"/>
                              <a:pt x="2477" y="786"/>
                              <a:pt x="1905" y="881"/>
                            </a:cubicBezTo>
                            <a:cubicBezTo>
                              <a:pt x="1333" y="976"/>
                              <a:pt x="667" y="1072"/>
                              <a:pt x="0" y="881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330" name="Freeform: Shape 329">
                        <a:extLst>
                          <a:ext uri="{FF2B5EF4-FFF2-40B4-BE49-F238E27FC236}">
                            <a16:creationId xmlns:a16="http://schemas.microsoft.com/office/drawing/2014/main" id="{7424527F-F643-414D-89B0-A9DAA89D58F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5213" y="3147817"/>
                        <a:ext cx="4762" cy="2004"/>
                      </a:xfrm>
                      <a:custGeom>
                        <a:avLst/>
                        <a:gdLst>
                          <a:gd name="connsiteX0" fmla="*/ 1334 w 4762"/>
                          <a:gd name="connsiteY0" fmla="*/ 2005 h 2004"/>
                          <a:gd name="connsiteX1" fmla="*/ 381 w 4762"/>
                          <a:gd name="connsiteY1" fmla="*/ 1814 h 2004"/>
                          <a:gd name="connsiteX2" fmla="*/ 0 w 4762"/>
                          <a:gd name="connsiteY2" fmla="*/ 1433 h 2004"/>
                          <a:gd name="connsiteX3" fmla="*/ 191 w 4762"/>
                          <a:gd name="connsiteY3" fmla="*/ 957 h 2004"/>
                          <a:gd name="connsiteX4" fmla="*/ 2096 w 4762"/>
                          <a:gd name="connsiteY4" fmla="*/ 100 h 2004"/>
                          <a:gd name="connsiteX5" fmla="*/ 4572 w 4762"/>
                          <a:gd name="connsiteY5" fmla="*/ 481 h 2004"/>
                          <a:gd name="connsiteX6" fmla="*/ 4763 w 4762"/>
                          <a:gd name="connsiteY6" fmla="*/ 957 h 2004"/>
                          <a:gd name="connsiteX7" fmla="*/ 4382 w 4762"/>
                          <a:gd name="connsiteY7" fmla="*/ 1338 h 2004"/>
                          <a:gd name="connsiteX8" fmla="*/ 4096 w 4762"/>
                          <a:gd name="connsiteY8" fmla="*/ 1433 h 2004"/>
                          <a:gd name="connsiteX9" fmla="*/ 2667 w 4762"/>
                          <a:gd name="connsiteY9" fmla="*/ 1814 h 2004"/>
                          <a:gd name="connsiteX10" fmla="*/ 1334 w 4762"/>
                          <a:gd name="connsiteY10" fmla="*/ 2005 h 200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4762" h="2004">
                            <a:moveTo>
                              <a:pt x="1334" y="2005"/>
                            </a:moveTo>
                            <a:cubicBezTo>
                              <a:pt x="1048" y="2005"/>
                              <a:pt x="667" y="2005"/>
                              <a:pt x="381" y="1814"/>
                            </a:cubicBezTo>
                            <a:cubicBezTo>
                              <a:pt x="191" y="1719"/>
                              <a:pt x="95" y="1624"/>
                              <a:pt x="0" y="1433"/>
                            </a:cubicBezTo>
                            <a:cubicBezTo>
                              <a:pt x="0" y="1243"/>
                              <a:pt x="95" y="1052"/>
                              <a:pt x="191" y="957"/>
                            </a:cubicBezTo>
                            <a:cubicBezTo>
                              <a:pt x="857" y="481"/>
                              <a:pt x="1429" y="290"/>
                              <a:pt x="2096" y="100"/>
                            </a:cubicBezTo>
                            <a:cubicBezTo>
                              <a:pt x="2667" y="5"/>
                              <a:pt x="3715" y="-186"/>
                              <a:pt x="4572" y="481"/>
                            </a:cubicBezTo>
                            <a:cubicBezTo>
                              <a:pt x="4763" y="576"/>
                              <a:pt x="4763" y="767"/>
                              <a:pt x="4763" y="957"/>
                            </a:cubicBezTo>
                            <a:cubicBezTo>
                              <a:pt x="4763" y="1148"/>
                              <a:pt x="4572" y="1338"/>
                              <a:pt x="4382" y="1338"/>
                            </a:cubicBezTo>
                            <a:lnTo>
                              <a:pt x="4096" y="1433"/>
                            </a:lnTo>
                            <a:cubicBezTo>
                              <a:pt x="3620" y="1624"/>
                              <a:pt x="3143" y="1719"/>
                              <a:pt x="2667" y="1814"/>
                            </a:cubicBezTo>
                            <a:cubicBezTo>
                              <a:pt x="2191" y="1910"/>
                              <a:pt x="1810" y="2005"/>
                              <a:pt x="1334" y="2005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</p:grpSp>
            </p:grpSp>
          </p:grpSp>
        </p:grpSp>
        <p:grpSp>
          <p:nvGrpSpPr>
            <p:cNvPr id="170" name="Graphic 1">
              <a:extLst>
                <a:ext uri="{FF2B5EF4-FFF2-40B4-BE49-F238E27FC236}">
                  <a16:creationId xmlns:a16="http://schemas.microsoft.com/office/drawing/2014/main" id="{65B9E83D-2C8E-498E-9C1C-EE6DD3A722E7}"/>
                </a:ext>
              </a:extLst>
            </p:cNvPr>
            <p:cNvGrpSpPr/>
            <p:nvPr/>
          </p:nvGrpSpPr>
          <p:grpSpPr>
            <a:xfrm>
              <a:off x="2515531" y="5931628"/>
              <a:ext cx="1112546" cy="884626"/>
              <a:chOff x="5889592" y="3105150"/>
              <a:chExt cx="99917" cy="77533"/>
            </a:xfrm>
          </p:grpSpPr>
          <p:grpSp>
            <p:nvGrpSpPr>
              <p:cNvPr id="171" name="Graphic 1">
                <a:extLst>
                  <a:ext uri="{FF2B5EF4-FFF2-40B4-BE49-F238E27FC236}">
                    <a16:creationId xmlns:a16="http://schemas.microsoft.com/office/drawing/2014/main" id="{2D0EE12F-CAC7-406B-8173-CE441B2C4C3F}"/>
                  </a:ext>
                </a:extLst>
              </p:cNvPr>
              <p:cNvGrpSpPr/>
              <p:nvPr/>
            </p:nvGrpSpPr>
            <p:grpSpPr>
              <a:xfrm>
                <a:off x="5894736" y="3105150"/>
                <a:ext cx="94773" cy="77533"/>
                <a:chOff x="5894736" y="3105150"/>
                <a:chExt cx="94773" cy="77533"/>
              </a:xfrm>
            </p:grpSpPr>
            <p:grpSp>
              <p:nvGrpSpPr>
                <p:cNvPr id="270" name="Graphic 1">
                  <a:extLst>
                    <a:ext uri="{FF2B5EF4-FFF2-40B4-BE49-F238E27FC236}">
                      <a16:creationId xmlns:a16="http://schemas.microsoft.com/office/drawing/2014/main" id="{7E0B075A-1B69-4A22-B014-1766AD6125EC}"/>
                    </a:ext>
                  </a:extLst>
                </p:cNvPr>
                <p:cNvGrpSpPr/>
                <p:nvPr/>
              </p:nvGrpSpPr>
              <p:grpSpPr>
                <a:xfrm>
                  <a:off x="5894736" y="3105150"/>
                  <a:ext cx="42195" cy="77533"/>
                  <a:chOff x="5894736" y="3105150"/>
                  <a:chExt cx="42195" cy="77533"/>
                </a:xfrm>
              </p:grpSpPr>
              <p:grpSp>
                <p:nvGrpSpPr>
                  <p:cNvPr id="310" name="Graphic 1">
                    <a:extLst>
                      <a:ext uri="{FF2B5EF4-FFF2-40B4-BE49-F238E27FC236}">
                        <a16:creationId xmlns:a16="http://schemas.microsoft.com/office/drawing/2014/main" id="{5D364DB4-A8EA-431E-9BE2-BB8E102DA3E2}"/>
                      </a:ext>
                    </a:extLst>
                  </p:cNvPr>
                  <p:cNvGrpSpPr/>
                  <p:nvPr/>
                </p:nvGrpSpPr>
                <p:grpSpPr>
                  <a:xfrm>
                    <a:off x="5894736" y="3105150"/>
                    <a:ext cx="42195" cy="77533"/>
                    <a:chOff x="5894736" y="3105150"/>
                    <a:chExt cx="42195" cy="77533"/>
                  </a:xfrm>
                  <a:solidFill>
                    <a:srgbClr val="1D120C"/>
                  </a:solidFill>
                </p:grpSpPr>
                <p:sp>
                  <p:nvSpPr>
                    <p:cNvPr id="312" name="Freeform: Shape 311">
                      <a:extLst>
                        <a:ext uri="{FF2B5EF4-FFF2-40B4-BE49-F238E27FC236}">
                          <a16:creationId xmlns:a16="http://schemas.microsoft.com/office/drawing/2014/main" id="{EE4E40F1-6F2F-425F-8F3C-9753E0481D6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94736" y="3105150"/>
                      <a:ext cx="38385" cy="74390"/>
                    </a:xfrm>
                    <a:custGeom>
                      <a:avLst/>
                      <a:gdLst>
                        <a:gd name="connsiteX0" fmla="*/ 21145 w 38385"/>
                        <a:gd name="connsiteY0" fmla="*/ 74390 h 74390"/>
                        <a:gd name="connsiteX1" fmla="*/ 17240 w 38385"/>
                        <a:gd name="connsiteY1" fmla="*/ 74390 h 74390"/>
                        <a:gd name="connsiteX2" fmla="*/ 0 w 38385"/>
                        <a:gd name="connsiteY2" fmla="*/ 57150 h 74390"/>
                        <a:gd name="connsiteX3" fmla="*/ 0 w 38385"/>
                        <a:gd name="connsiteY3" fmla="*/ 17240 h 74390"/>
                        <a:gd name="connsiteX4" fmla="*/ 17240 w 38385"/>
                        <a:gd name="connsiteY4" fmla="*/ 0 h 74390"/>
                        <a:gd name="connsiteX5" fmla="*/ 21145 w 38385"/>
                        <a:gd name="connsiteY5" fmla="*/ 0 h 74390"/>
                        <a:gd name="connsiteX6" fmla="*/ 38386 w 38385"/>
                        <a:gd name="connsiteY6" fmla="*/ 17240 h 74390"/>
                        <a:gd name="connsiteX7" fmla="*/ 38386 w 38385"/>
                        <a:gd name="connsiteY7" fmla="*/ 57150 h 74390"/>
                        <a:gd name="connsiteX8" fmla="*/ 21145 w 38385"/>
                        <a:gd name="connsiteY8" fmla="*/ 74390 h 743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38385" h="74390">
                          <a:moveTo>
                            <a:pt x="21145" y="74390"/>
                          </a:moveTo>
                          <a:lnTo>
                            <a:pt x="17240" y="74390"/>
                          </a:lnTo>
                          <a:cubicBezTo>
                            <a:pt x="7715" y="74390"/>
                            <a:pt x="0" y="66675"/>
                            <a:pt x="0" y="57150"/>
                          </a:cubicBezTo>
                          <a:lnTo>
                            <a:pt x="0" y="17240"/>
                          </a:lnTo>
                          <a:cubicBezTo>
                            <a:pt x="0" y="7715"/>
                            <a:pt x="7715" y="0"/>
                            <a:pt x="17240" y="0"/>
                          </a:cubicBezTo>
                          <a:lnTo>
                            <a:pt x="21145" y="0"/>
                          </a:lnTo>
                          <a:cubicBezTo>
                            <a:pt x="30670" y="0"/>
                            <a:pt x="38386" y="7715"/>
                            <a:pt x="38386" y="17240"/>
                          </a:cubicBezTo>
                          <a:lnTo>
                            <a:pt x="38386" y="57150"/>
                          </a:lnTo>
                          <a:cubicBezTo>
                            <a:pt x="38386" y="66675"/>
                            <a:pt x="30670" y="74390"/>
                            <a:pt x="21145" y="74390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313" name="Freeform: Shape 312">
                      <a:extLst>
                        <a:ext uri="{FF2B5EF4-FFF2-40B4-BE49-F238E27FC236}">
                          <a16:creationId xmlns:a16="http://schemas.microsoft.com/office/drawing/2014/main" id="{25CEB87F-7A43-42F2-B687-AB4A0CC4A07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99403" y="3114198"/>
                      <a:ext cx="29051" cy="56197"/>
                    </a:xfrm>
                    <a:custGeom>
                      <a:avLst/>
                      <a:gdLst>
                        <a:gd name="connsiteX0" fmla="*/ 16002 w 29051"/>
                        <a:gd name="connsiteY0" fmla="*/ 56198 h 56197"/>
                        <a:gd name="connsiteX1" fmla="*/ 13049 w 29051"/>
                        <a:gd name="connsiteY1" fmla="*/ 56198 h 56197"/>
                        <a:gd name="connsiteX2" fmla="*/ 0 w 29051"/>
                        <a:gd name="connsiteY2" fmla="*/ 43148 h 56197"/>
                        <a:gd name="connsiteX3" fmla="*/ 0 w 29051"/>
                        <a:gd name="connsiteY3" fmla="*/ 13049 h 56197"/>
                        <a:gd name="connsiteX4" fmla="*/ 13049 w 29051"/>
                        <a:gd name="connsiteY4" fmla="*/ 0 h 56197"/>
                        <a:gd name="connsiteX5" fmla="*/ 16002 w 29051"/>
                        <a:gd name="connsiteY5" fmla="*/ 0 h 56197"/>
                        <a:gd name="connsiteX6" fmla="*/ 29051 w 29051"/>
                        <a:gd name="connsiteY6" fmla="*/ 13049 h 56197"/>
                        <a:gd name="connsiteX7" fmla="*/ 29051 w 29051"/>
                        <a:gd name="connsiteY7" fmla="*/ 43148 h 56197"/>
                        <a:gd name="connsiteX8" fmla="*/ 16002 w 29051"/>
                        <a:gd name="connsiteY8" fmla="*/ 56198 h 5619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29051" h="56197">
                          <a:moveTo>
                            <a:pt x="16002" y="56198"/>
                          </a:moveTo>
                          <a:lnTo>
                            <a:pt x="13049" y="56198"/>
                          </a:lnTo>
                          <a:cubicBezTo>
                            <a:pt x="5905" y="56198"/>
                            <a:pt x="0" y="50387"/>
                            <a:pt x="0" y="43148"/>
                          </a:cubicBezTo>
                          <a:lnTo>
                            <a:pt x="0" y="13049"/>
                          </a:lnTo>
                          <a:cubicBezTo>
                            <a:pt x="0" y="5906"/>
                            <a:pt x="5810" y="0"/>
                            <a:pt x="13049" y="0"/>
                          </a:cubicBezTo>
                          <a:lnTo>
                            <a:pt x="16002" y="0"/>
                          </a:lnTo>
                          <a:cubicBezTo>
                            <a:pt x="23146" y="0"/>
                            <a:pt x="29051" y="5810"/>
                            <a:pt x="29051" y="13049"/>
                          </a:cubicBezTo>
                          <a:lnTo>
                            <a:pt x="29051" y="43148"/>
                          </a:lnTo>
                          <a:cubicBezTo>
                            <a:pt x="28956" y="50387"/>
                            <a:pt x="23146" y="56198"/>
                            <a:pt x="16002" y="56198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314" name="Freeform: Shape 313">
                      <a:extLst>
                        <a:ext uri="{FF2B5EF4-FFF2-40B4-BE49-F238E27FC236}">
                          <a16:creationId xmlns:a16="http://schemas.microsoft.com/office/drawing/2014/main" id="{73A688DC-9648-45A5-9650-208AAEE0019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94736" y="3176397"/>
                      <a:ext cx="42195" cy="6286"/>
                    </a:xfrm>
                    <a:custGeom>
                      <a:avLst/>
                      <a:gdLst>
                        <a:gd name="connsiteX0" fmla="*/ 39053 w 42195"/>
                        <a:gd name="connsiteY0" fmla="*/ 0 h 6286"/>
                        <a:gd name="connsiteX1" fmla="*/ 3143 w 42195"/>
                        <a:gd name="connsiteY1" fmla="*/ 0 h 6286"/>
                        <a:gd name="connsiteX2" fmla="*/ 0 w 42195"/>
                        <a:gd name="connsiteY2" fmla="*/ 3143 h 6286"/>
                        <a:gd name="connsiteX3" fmla="*/ 0 w 42195"/>
                        <a:gd name="connsiteY3" fmla="*/ 3143 h 6286"/>
                        <a:gd name="connsiteX4" fmla="*/ 3143 w 42195"/>
                        <a:gd name="connsiteY4" fmla="*/ 6287 h 6286"/>
                        <a:gd name="connsiteX5" fmla="*/ 39053 w 42195"/>
                        <a:gd name="connsiteY5" fmla="*/ 6287 h 6286"/>
                        <a:gd name="connsiteX6" fmla="*/ 42196 w 42195"/>
                        <a:gd name="connsiteY6" fmla="*/ 3143 h 6286"/>
                        <a:gd name="connsiteX7" fmla="*/ 42196 w 42195"/>
                        <a:gd name="connsiteY7" fmla="*/ 3143 h 6286"/>
                        <a:gd name="connsiteX8" fmla="*/ 39053 w 42195"/>
                        <a:gd name="connsiteY8" fmla="*/ 0 h 628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42195" h="6286">
                          <a:moveTo>
                            <a:pt x="39053" y="0"/>
                          </a:moveTo>
                          <a:lnTo>
                            <a:pt x="3143" y="0"/>
                          </a:lnTo>
                          <a:cubicBezTo>
                            <a:pt x="1429" y="0"/>
                            <a:pt x="0" y="1429"/>
                            <a:pt x="0" y="3143"/>
                          </a:cubicBezTo>
                          <a:lnTo>
                            <a:pt x="0" y="3143"/>
                          </a:lnTo>
                          <a:cubicBezTo>
                            <a:pt x="0" y="4858"/>
                            <a:pt x="1429" y="6287"/>
                            <a:pt x="3143" y="6287"/>
                          </a:cubicBezTo>
                          <a:lnTo>
                            <a:pt x="39053" y="6287"/>
                          </a:lnTo>
                          <a:cubicBezTo>
                            <a:pt x="40767" y="6287"/>
                            <a:pt x="42196" y="4858"/>
                            <a:pt x="42196" y="3143"/>
                          </a:cubicBezTo>
                          <a:lnTo>
                            <a:pt x="42196" y="3143"/>
                          </a:lnTo>
                          <a:cubicBezTo>
                            <a:pt x="42196" y="1429"/>
                            <a:pt x="40767" y="0"/>
                            <a:pt x="39053" y="0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sp>
                <p:nvSpPr>
                  <p:cNvPr id="311" name="Freeform: Shape 310">
                    <a:extLst>
                      <a:ext uri="{FF2B5EF4-FFF2-40B4-BE49-F238E27FC236}">
                        <a16:creationId xmlns:a16="http://schemas.microsoft.com/office/drawing/2014/main" id="{DDB31D14-73A6-4CBD-8709-0B70F1025AA4}"/>
                      </a:ext>
                    </a:extLst>
                  </p:cNvPr>
                  <p:cNvSpPr/>
                  <p:nvPr/>
                </p:nvSpPr>
                <p:spPr>
                  <a:xfrm>
                    <a:off x="5899306" y="3113696"/>
                    <a:ext cx="21103" cy="44221"/>
                  </a:xfrm>
                  <a:custGeom>
                    <a:avLst/>
                    <a:gdLst>
                      <a:gd name="connsiteX0" fmla="*/ 15718 w 21103"/>
                      <a:gd name="connsiteY0" fmla="*/ 25457 h 44221"/>
                      <a:gd name="connsiteX1" fmla="*/ 20956 w 21103"/>
                      <a:gd name="connsiteY1" fmla="*/ 7931 h 44221"/>
                      <a:gd name="connsiteX2" fmla="*/ 13527 w 21103"/>
                      <a:gd name="connsiteY2" fmla="*/ 26 h 44221"/>
                      <a:gd name="connsiteX3" fmla="*/ 11812 w 21103"/>
                      <a:gd name="connsiteY3" fmla="*/ 216 h 44221"/>
                      <a:gd name="connsiteX4" fmla="*/ 1 w 21103"/>
                      <a:gd name="connsiteY4" fmla="*/ 12789 h 44221"/>
                      <a:gd name="connsiteX5" fmla="*/ 287 w 21103"/>
                      <a:gd name="connsiteY5" fmla="*/ 44222 h 44221"/>
                      <a:gd name="connsiteX6" fmla="*/ 15718 w 21103"/>
                      <a:gd name="connsiteY6" fmla="*/ 25457 h 44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1103" h="44221">
                        <a:moveTo>
                          <a:pt x="15718" y="25457"/>
                        </a:moveTo>
                        <a:cubicBezTo>
                          <a:pt x="18385" y="18504"/>
                          <a:pt x="20004" y="12503"/>
                          <a:pt x="20956" y="7931"/>
                        </a:cubicBezTo>
                        <a:cubicBezTo>
                          <a:pt x="21909" y="3550"/>
                          <a:pt x="18099" y="-355"/>
                          <a:pt x="13527" y="26"/>
                        </a:cubicBezTo>
                        <a:lnTo>
                          <a:pt x="11812" y="216"/>
                        </a:lnTo>
                        <a:cubicBezTo>
                          <a:pt x="5050" y="788"/>
                          <a:pt x="-94" y="6312"/>
                          <a:pt x="1" y="12789"/>
                        </a:cubicBezTo>
                        <a:lnTo>
                          <a:pt x="287" y="44222"/>
                        </a:lnTo>
                        <a:cubicBezTo>
                          <a:pt x="382" y="44126"/>
                          <a:pt x="9907" y="40697"/>
                          <a:pt x="15718" y="25457"/>
                        </a:cubicBezTo>
                        <a:close/>
                      </a:path>
                    </a:pathLst>
                  </a:custGeom>
                  <a:solidFill>
                    <a:srgbClr val="1D120C">
                      <a:alpha val="37000"/>
                    </a:srgb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grpSp>
              <p:nvGrpSpPr>
                <p:cNvPr id="271" name="Graphic 1">
                  <a:extLst>
                    <a:ext uri="{FF2B5EF4-FFF2-40B4-BE49-F238E27FC236}">
                      <a16:creationId xmlns:a16="http://schemas.microsoft.com/office/drawing/2014/main" id="{B3EBE7D8-5C93-4811-97E9-9E351DAC166B}"/>
                    </a:ext>
                  </a:extLst>
                </p:cNvPr>
                <p:cNvGrpSpPr/>
                <p:nvPr/>
              </p:nvGrpSpPr>
              <p:grpSpPr>
                <a:xfrm>
                  <a:off x="5947314" y="3105150"/>
                  <a:ext cx="42195" cy="77533"/>
                  <a:chOff x="5947314" y="3105150"/>
                  <a:chExt cx="42195" cy="77533"/>
                </a:xfrm>
              </p:grpSpPr>
              <p:grpSp>
                <p:nvGrpSpPr>
                  <p:cNvPr id="305" name="Graphic 1">
                    <a:extLst>
                      <a:ext uri="{FF2B5EF4-FFF2-40B4-BE49-F238E27FC236}">
                        <a16:creationId xmlns:a16="http://schemas.microsoft.com/office/drawing/2014/main" id="{6ADAADAB-5151-41CB-903F-EE1876820D09}"/>
                      </a:ext>
                    </a:extLst>
                  </p:cNvPr>
                  <p:cNvGrpSpPr/>
                  <p:nvPr/>
                </p:nvGrpSpPr>
                <p:grpSpPr>
                  <a:xfrm>
                    <a:off x="5947314" y="3105150"/>
                    <a:ext cx="42195" cy="77533"/>
                    <a:chOff x="5947314" y="3105150"/>
                    <a:chExt cx="42195" cy="77533"/>
                  </a:xfrm>
                  <a:solidFill>
                    <a:srgbClr val="1D120C"/>
                  </a:solidFill>
                </p:grpSpPr>
                <p:sp>
                  <p:nvSpPr>
                    <p:cNvPr id="307" name="Freeform: Shape 306">
                      <a:extLst>
                        <a:ext uri="{FF2B5EF4-FFF2-40B4-BE49-F238E27FC236}">
                          <a16:creationId xmlns:a16="http://schemas.microsoft.com/office/drawing/2014/main" id="{B3168DEF-7DF8-4040-98E3-C0524AA981E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47314" y="3105150"/>
                      <a:ext cx="38385" cy="74390"/>
                    </a:xfrm>
                    <a:custGeom>
                      <a:avLst/>
                      <a:gdLst>
                        <a:gd name="connsiteX0" fmla="*/ 21146 w 38385"/>
                        <a:gd name="connsiteY0" fmla="*/ 74390 h 74390"/>
                        <a:gd name="connsiteX1" fmla="*/ 17240 w 38385"/>
                        <a:gd name="connsiteY1" fmla="*/ 74390 h 74390"/>
                        <a:gd name="connsiteX2" fmla="*/ 0 w 38385"/>
                        <a:gd name="connsiteY2" fmla="*/ 57150 h 74390"/>
                        <a:gd name="connsiteX3" fmla="*/ 0 w 38385"/>
                        <a:gd name="connsiteY3" fmla="*/ 17240 h 74390"/>
                        <a:gd name="connsiteX4" fmla="*/ 17240 w 38385"/>
                        <a:gd name="connsiteY4" fmla="*/ 0 h 74390"/>
                        <a:gd name="connsiteX5" fmla="*/ 21146 w 38385"/>
                        <a:gd name="connsiteY5" fmla="*/ 0 h 74390"/>
                        <a:gd name="connsiteX6" fmla="*/ 38386 w 38385"/>
                        <a:gd name="connsiteY6" fmla="*/ 17240 h 74390"/>
                        <a:gd name="connsiteX7" fmla="*/ 38386 w 38385"/>
                        <a:gd name="connsiteY7" fmla="*/ 57150 h 74390"/>
                        <a:gd name="connsiteX8" fmla="*/ 21146 w 38385"/>
                        <a:gd name="connsiteY8" fmla="*/ 74390 h 743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38385" h="74390">
                          <a:moveTo>
                            <a:pt x="21146" y="74390"/>
                          </a:moveTo>
                          <a:lnTo>
                            <a:pt x="17240" y="74390"/>
                          </a:lnTo>
                          <a:cubicBezTo>
                            <a:pt x="7715" y="74390"/>
                            <a:pt x="0" y="66675"/>
                            <a:pt x="0" y="57150"/>
                          </a:cubicBezTo>
                          <a:lnTo>
                            <a:pt x="0" y="17240"/>
                          </a:lnTo>
                          <a:cubicBezTo>
                            <a:pt x="0" y="7715"/>
                            <a:pt x="7715" y="0"/>
                            <a:pt x="17240" y="0"/>
                          </a:cubicBezTo>
                          <a:lnTo>
                            <a:pt x="21146" y="0"/>
                          </a:lnTo>
                          <a:cubicBezTo>
                            <a:pt x="30671" y="0"/>
                            <a:pt x="38386" y="7715"/>
                            <a:pt x="38386" y="17240"/>
                          </a:cubicBezTo>
                          <a:lnTo>
                            <a:pt x="38386" y="57150"/>
                          </a:lnTo>
                          <a:cubicBezTo>
                            <a:pt x="38386" y="66675"/>
                            <a:pt x="30575" y="74390"/>
                            <a:pt x="21146" y="74390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308" name="Freeform: Shape 307">
                      <a:extLst>
                        <a:ext uri="{FF2B5EF4-FFF2-40B4-BE49-F238E27FC236}">
                          <a16:creationId xmlns:a16="http://schemas.microsoft.com/office/drawing/2014/main" id="{3CD94522-7B75-45C3-BD37-650803B3F5C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51981" y="3114198"/>
                      <a:ext cx="29051" cy="56197"/>
                    </a:xfrm>
                    <a:custGeom>
                      <a:avLst/>
                      <a:gdLst>
                        <a:gd name="connsiteX0" fmla="*/ 16002 w 29051"/>
                        <a:gd name="connsiteY0" fmla="*/ 56198 h 56197"/>
                        <a:gd name="connsiteX1" fmla="*/ 13049 w 29051"/>
                        <a:gd name="connsiteY1" fmla="*/ 56198 h 56197"/>
                        <a:gd name="connsiteX2" fmla="*/ 0 w 29051"/>
                        <a:gd name="connsiteY2" fmla="*/ 43148 h 56197"/>
                        <a:gd name="connsiteX3" fmla="*/ 0 w 29051"/>
                        <a:gd name="connsiteY3" fmla="*/ 13049 h 56197"/>
                        <a:gd name="connsiteX4" fmla="*/ 13049 w 29051"/>
                        <a:gd name="connsiteY4" fmla="*/ 0 h 56197"/>
                        <a:gd name="connsiteX5" fmla="*/ 16002 w 29051"/>
                        <a:gd name="connsiteY5" fmla="*/ 0 h 56197"/>
                        <a:gd name="connsiteX6" fmla="*/ 29051 w 29051"/>
                        <a:gd name="connsiteY6" fmla="*/ 13049 h 56197"/>
                        <a:gd name="connsiteX7" fmla="*/ 29051 w 29051"/>
                        <a:gd name="connsiteY7" fmla="*/ 43148 h 56197"/>
                        <a:gd name="connsiteX8" fmla="*/ 16002 w 29051"/>
                        <a:gd name="connsiteY8" fmla="*/ 56198 h 5619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29051" h="56197">
                          <a:moveTo>
                            <a:pt x="16002" y="56198"/>
                          </a:moveTo>
                          <a:lnTo>
                            <a:pt x="13049" y="56198"/>
                          </a:lnTo>
                          <a:cubicBezTo>
                            <a:pt x="5905" y="56198"/>
                            <a:pt x="0" y="50387"/>
                            <a:pt x="0" y="43148"/>
                          </a:cubicBezTo>
                          <a:lnTo>
                            <a:pt x="0" y="13049"/>
                          </a:lnTo>
                          <a:cubicBezTo>
                            <a:pt x="0" y="5906"/>
                            <a:pt x="5810" y="0"/>
                            <a:pt x="13049" y="0"/>
                          </a:cubicBezTo>
                          <a:lnTo>
                            <a:pt x="16002" y="0"/>
                          </a:lnTo>
                          <a:cubicBezTo>
                            <a:pt x="23146" y="0"/>
                            <a:pt x="29051" y="5810"/>
                            <a:pt x="29051" y="13049"/>
                          </a:cubicBezTo>
                          <a:lnTo>
                            <a:pt x="29051" y="43148"/>
                          </a:lnTo>
                          <a:cubicBezTo>
                            <a:pt x="28956" y="50387"/>
                            <a:pt x="23146" y="56198"/>
                            <a:pt x="16002" y="56198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309" name="Freeform: Shape 308">
                      <a:extLst>
                        <a:ext uri="{FF2B5EF4-FFF2-40B4-BE49-F238E27FC236}">
                          <a16:creationId xmlns:a16="http://schemas.microsoft.com/office/drawing/2014/main" id="{E581239B-5A9E-458D-ABE3-AA3341D823B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47314" y="3176397"/>
                      <a:ext cx="42195" cy="6286"/>
                    </a:xfrm>
                    <a:custGeom>
                      <a:avLst/>
                      <a:gdLst>
                        <a:gd name="connsiteX0" fmla="*/ 39053 w 42195"/>
                        <a:gd name="connsiteY0" fmla="*/ 0 h 6286"/>
                        <a:gd name="connsiteX1" fmla="*/ 3143 w 42195"/>
                        <a:gd name="connsiteY1" fmla="*/ 0 h 6286"/>
                        <a:gd name="connsiteX2" fmla="*/ 0 w 42195"/>
                        <a:gd name="connsiteY2" fmla="*/ 3143 h 6286"/>
                        <a:gd name="connsiteX3" fmla="*/ 0 w 42195"/>
                        <a:gd name="connsiteY3" fmla="*/ 3143 h 6286"/>
                        <a:gd name="connsiteX4" fmla="*/ 3143 w 42195"/>
                        <a:gd name="connsiteY4" fmla="*/ 6287 h 6286"/>
                        <a:gd name="connsiteX5" fmla="*/ 39053 w 42195"/>
                        <a:gd name="connsiteY5" fmla="*/ 6287 h 6286"/>
                        <a:gd name="connsiteX6" fmla="*/ 42196 w 42195"/>
                        <a:gd name="connsiteY6" fmla="*/ 3143 h 6286"/>
                        <a:gd name="connsiteX7" fmla="*/ 42196 w 42195"/>
                        <a:gd name="connsiteY7" fmla="*/ 3143 h 6286"/>
                        <a:gd name="connsiteX8" fmla="*/ 39053 w 42195"/>
                        <a:gd name="connsiteY8" fmla="*/ 0 h 628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42195" h="6286">
                          <a:moveTo>
                            <a:pt x="39053" y="0"/>
                          </a:moveTo>
                          <a:lnTo>
                            <a:pt x="3143" y="0"/>
                          </a:lnTo>
                          <a:cubicBezTo>
                            <a:pt x="1429" y="0"/>
                            <a:pt x="0" y="1429"/>
                            <a:pt x="0" y="3143"/>
                          </a:cubicBezTo>
                          <a:lnTo>
                            <a:pt x="0" y="3143"/>
                          </a:lnTo>
                          <a:cubicBezTo>
                            <a:pt x="0" y="4858"/>
                            <a:pt x="1429" y="6287"/>
                            <a:pt x="3143" y="6287"/>
                          </a:cubicBezTo>
                          <a:lnTo>
                            <a:pt x="39053" y="6287"/>
                          </a:lnTo>
                          <a:cubicBezTo>
                            <a:pt x="40767" y="6287"/>
                            <a:pt x="42196" y="4858"/>
                            <a:pt x="42196" y="3143"/>
                          </a:cubicBezTo>
                          <a:lnTo>
                            <a:pt x="42196" y="3143"/>
                          </a:lnTo>
                          <a:cubicBezTo>
                            <a:pt x="42196" y="1429"/>
                            <a:pt x="40767" y="0"/>
                            <a:pt x="39053" y="0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sp>
                <p:nvSpPr>
                  <p:cNvPr id="306" name="Freeform: Shape 305">
                    <a:extLst>
                      <a:ext uri="{FF2B5EF4-FFF2-40B4-BE49-F238E27FC236}">
                        <a16:creationId xmlns:a16="http://schemas.microsoft.com/office/drawing/2014/main" id="{1832235F-6B2B-4E26-8110-B98380C905D9}"/>
                      </a:ext>
                    </a:extLst>
                  </p:cNvPr>
                  <p:cNvSpPr/>
                  <p:nvPr/>
                </p:nvSpPr>
                <p:spPr>
                  <a:xfrm>
                    <a:off x="5951884" y="3113696"/>
                    <a:ext cx="21103" cy="44221"/>
                  </a:xfrm>
                  <a:custGeom>
                    <a:avLst/>
                    <a:gdLst>
                      <a:gd name="connsiteX0" fmla="*/ 15718 w 21103"/>
                      <a:gd name="connsiteY0" fmla="*/ 25457 h 44221"/>
                      <a:gd name="connsiteX1" fmla="*/ 20956 w 21103"/>
                      <a:gd name="connsiteY1" fmla="*/ 7931 h 44221"/>
                      <a:gd name="connsiteX2" fmla="*/ 13527 w 21103"/>
                      <a:gd name="connsiteY2" fmla="*/ 26 h 44221"/>
                      <a:gd name="connsiteX3" fmla="*/ 11812 w 21103"/>
                      <a:gd name="connsiteY3" fmla="*/ 216 h 44221"/>
                      <a:gd name="connsiteX4" fmla="*/ 1 w 21103"/>
                      <a:gd name="connsiteY4" fmla="*/ 12789 h 44221"/>
                      <a:gd name="connsiteX5" fmla="*/ 287 w 21103"/>
                      <a:gd name="connsiteY5" fmla="*/ 44222 h 44221"/>
                      <a:gd name="connsiteX6" fmla="*/ 15718 w 21103"/>
                      <a:gd name="connsiteY6" fmla="*/ 25457 h 44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1103" h="44221">
                        <a:moveTo>
                          <a:pt x="15718" y="25457"/>
                        </a:moveTo>
                        <a:cubicBezTo>
                          <a:pt x="18385" y="18504"/>
                          <a:pt x="20004" y="12503"/>
                          <a:pt x="20956" y="7931"/>
                        </a:cubicBezTo>
                        <a:cubicBezTo>
                          <a:pt x="21909" y="3550"/>
                          <a:pt x="18099" y="-355"/>
                          <a:pt x="13527" y="26"/>
                        </a:cubicBezTo>
                        <a:lnTo>
                          <a:pt x="11812" y="216"/>
                        </a:lnTo>
                        <a:cubicBezTo>
                          <a:pt x="5050" y="788"/>
                          <a:pt x="-94" y="6312"/>
                          <a:pt x="1" y="12789"/>
                        </a:cubicBezTo>
                        <a:lnTo>
                          <a:pt x="287" y="44222"/>
                        </a:lnTo>
                        <a:cubicBezTo>
                          <a:pt x="382" y="44126"/>
                          <a:pt x="9907" y="40697"/>
                          <a:pt x="15718" y="25457"/>
                        </a:cubicBezTo>
                        <a:close/>
                      </a:path>
                    </a:pathLst>
                  </a:custGeom>
                  <a:solidFill>
                    <a:srgbClr val="1D120C">
                      <a:alpha val="37000"/>
                    </a:srgb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grpSp>
              <p:nvGrpSpPr>
                <p:cNvPr id="272" name="Graphic 1">
                  <a:extLst>
                    <a:ext uri="{FF2B5EF4-FFF2-40B4-BE49-F238E27FC236}">
                      <a16:creationId xmlns:a16="http://schemas.microsoft.com/office/drawing/2014/main" id="{16FDA056-F5F1-407E-9547-1643BE93D82D}"/>
                    </a:ext>
                  </a:extLst>
                </p:cNvPr>
                <p:cNvGrpSpPr/>
                <p:nvPr/>
              </p:nvGrpSpPr>
              <p:grpSpPr>
                <a:xfrm>
                  <a:off x="5905975" y="3119089"/>
                  <a:ext cx="72580" cy="39510"/>
                  <a:chOff x="5905975" y="3119089"/>
                  <a:chExt cx="72580" cy="39510"/>
                </a:xfrm>
                <a:solidFill>
                  <a:srgbClr val="1D120C"/>
                </a:solidFill>
              </p:grpSpPr>
              <p:grpSp>
                <p:nvGrpSpPr>
                  <p:cNvPr id="273" name="Graphic 1">
                    <a:extLst>
                      <a:ext uri="{FF2B5EF4-FFF2-40B4-BE49-F238E27FC236}">
                        <a16:creationId xmlns:a16="http://schemas.microsoft.com/office/drawing/2014/main" id="{480CF10A-DDE1-4023-87B7-82BC55A44963}"/>
                      </a:ext>
                    </a:extLst>
                  </p:cNvPr>
                  <p:cNvGrpSpPr/>
                  <p:nvPr/>
                </p:nvGrpSpPr>
                <p:grpSpPr>
                  <a:xfrm>
                    <a:off x="5963887" y="3140106"/>
                    <a:ext cx="8665" cy="6876"/>
                    <a:chOff x="5963887" y="3140106"/>
                    <a:chExt cx="8665" cy="6876"/>
                  </a:xfrm>
                  <a:solidFill>
                    <a:srgbClr val="1D120C"/>
                  </a:solidFill>
                </p:grpSpPr>
                <p:sp>
                  <p:nvSpPr>
                    <p:cNvPr id="301" name="Freeform: Shape 300">
                      <a:extLst>
                        <a:ext uri="{FF2B5EF4-FFF2-40B4-BE49-F238E27FC236}">
                          <a16:creationId xmlns:a16="http://schemas.microsoft.com/office/drawing/2014/main" id="{382AB916-26CA-4D7C-972B-296927BFA3C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65740" y="3140444"/>
                      <a:ext cx="5862" cy="6538"/>
                    </a:xfrm>
                    <a:custGeom>
                      <a:avLst/>
                      <a:gdLst>
                        <a:gd name="connsiteX0" fmla="*/ 3386 w 5862"/>
                        <a:gd name="connsiteY0" fmla="*/ 43 h 6538"/>
                        <a:gd name="connsiteX1" fmla="*/ 1576 w 5862"/>
                        <a:gd name="connsiteY1" fmla="*/ 1377 h 6538"/>
                        <a:gd name="connsiteX2" fmla="*/ 719 w 5862"/>
                        <a:gd name="connsiteY2" fmla="*/ 3472 h 6538"/>
                        <a:gd name="connsiteX3" fmla="*/ 1005 w 5862"/>
                        <a:gd name="connsiteY3" fmla="*/ 5473 h 6538"/>
                        <a:gd name="connsiteX4" fmla="*/ 2719 w 5862"/>
                        <a:gd name="connsiteY4" fmla="*/ 5473 h 6538"/>
                        <a:gd name="connsiteX5" fmla="*/ 5196 w 5862"/>
                        <a:gd name="connsiteY5" fmla="*/ 2139 h 6538"/>
                        <a:gd name="connsiteX6" fmla="*/ 4434 w 5862"/>
                        <a:gd name="connsiteY6" fmla="*/ 424 h 6538"/>
                        <a:gd name="connsiteX7" fmla="*/ 2148 w 5862"/>
                        <a:gd name="connsiteY7" fmla="*/ 710 h 6538"/>
                        <a:gd name="connsiteX8" fmla="*/ 4529 w 5862"/>
                        <a:gd name="connsiteY8" fmla="*/ 43 h 6538"/>
                        <a:gd name="connsiteX9" fmla="*/ 5862 w 5862"/>
                        <a:gd name="connsiteY9" fmla="*/ 2139 h 6538"/>
                        <a:gd name="connsiteX10" fmla="*/ 3195 w 5862"/>
                        <a:gd name="connsiteY10" fmla="*/ 6235 h 6538"/>
                        <a:gd name="connsiteX11" fmla="*/ 2529 w 5862"/>
                        <a:gd name="connsiteY11" fmla="*/ 6425 h 6538"/>
                        <a:gd name="connsiteX12" fmla="*/ 1862 w 5862"/>
                        <a:gd name="connsiteY12" fmla="*/ 6520 h 6538"/>
                        <a:gd name="connsiteX13" fmla="*/ 433 w 5862"/>
                        <a:gd name="connsiteY13" fmla="*/ 5949 h 6538"/>
                        <a:gd name="connsiteX14" fmla="*/ 147 w 5862"/>
                        <a:gd name="connsiteY14" fmla="*/ 3377 h 6538"/>
                        <a:gd name="connsiteX15" fmla="*/ 1195 w 5862"/>
                        <a:gd name="connsiteY15" fmla="*/ 1186 h 6538"/>
                        <a:gd name="connsiteX16" fmla="*/ 3386 w 5862"/>
                        <a:gd name="connsiteY16" fmla="*/ 43 h 653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</a:cxnLst>
                      <a:rect l="l" t="t" r="r" b="b"/>
                      <a:pathLst>
                        <a:path w="5862" h="6538">
                          <a:moveTo>
                            <a:pt x="3386" y="43"/>
                          </a:moveTo>
                          <a:cubicBezTo>
                            <a:pt x="2529" y="234"/>
                            <a:pt x="1957" y="805"/>
                            <a:pt x="1576" y="1377"/>
                          </a:cubicBezTo>
                          <a:cubicBezTo>
                            <a:pt x="1100" y="2044"/>
                            <a:pt x="909" y="2806"/>
                            <a:pt x="719" y="3472"/>
                          </a:cubicBezTo>
                          <a:cubicBezTo>
                            <a:pt x="624" y="4139"/>
                            <a:pt x="624" y="4996"/>
                            <a:pt x="1005" y="5473"/>
                          </a:cubicBezTo>
                          <a:cubicBezTo>
                            <a:pt x="1386" y="5949"/>
                            <a:pt x="2052" y="5758"/>
                            <a:pt x="2719" y="5473"/>
                          </a:cubicBezTo>
                          <a:cubicBezTo>
                            <a:pt x="4148" y="4901"/>
                            <a:pt x="5005" y="3568"/>
                            <a:pt x="5196" y="2139"/>
                          </a:cubicBezTo>
                          <a:cubicBezTo>
                            <a:pt x="5291" y="1472"/>
                            <a:pt x="5100" y="615"/>
                            <a:pt x="4434" y="424"/>
                          </a:cubicBezTo>
                          <a:cubicBezTo>
                            <a:pt x="3767" y="139"/>
                            <a:pt x="2910" y="424"/>
                            <a:pt x="2148" y="710"/>
                          </a:cubicBezTo>
                          <a:cubicBezTo>
                            <a:pt x="2814" y="329"/>
                            <a:pt x="3576" y="-147"/>
                            <a:pt x="4529" y="43"/>
                          </a:cubicBezTo>
                          <a:cubicBezTo>
                            <a:pt x="5482" y="329"/>
                            <a:pt x="5862" y="1377"/>
                            <a:pt x="5862" y="2139"/>
                          </a:cubicBezTo>
                          <a:cubicBezTo>
                            <a:pt x="5862" y="3853"/>
                            <a:pt x="4815" y="5473"/>
                            <a:pt x="3195" y="6235"/>
                          </a:cubicBezTo>
                          <a:cubicBezTo>
                            <a:pt x="3005" y="6330"/>
                            <a:pt x="2814" y="6425"/>
                            <a:pt x="2529" y="6425"/>
                          </a:cubicBezTo>
                          <a:cubicBezTo>
                            <a:pt x="2338" y="6520"/>
                            <a:pt x="2052" y="6520"/>
                            <a:pt x="1862" y="6520"/>
                          </a:cubicBezTo>
                          <a:cubicBezTo>
                            <a:pt x="1386" y="6616"/>
                            <a:pt x="814" y="6330"/>
                            <a:pt x="433" y="5949"/>
                          </a:cubicBezTo>
                          <a:cubicBezTo>
                            <a:pt x="-138" y="5092"/>
                            <a:pt x="-43" y="4234"/>
                            <a:pt x="147" y="3377"/>
                          </a:cubicBezTo>
                          <a:cubicBezTo>
                            <a:pt x="338" y="2615"/>
                            <a:pt x="719" y="1853"/>
                            <a:pt x="1195" y="1186"/>
                          </a:cubicBezTo>
                          <a:cubicBezTo>
                            <a:pt x="1767" y="520"/>
                            <a:pt x="2529" y="-52"/>
                            <a:pt x="3386" y="43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302" name="Freeform: Shape 301">
                      <a:extLst>
                        <a:ext uri="{FF2B5EF4-FFF2-40B4-BE49-F238E27FC236}">
                          <a16:creationId xmlns:a16="http://schemas.microsoft.com/office/drawing/2014/main" id="{676EDB82-AD89-47B6-AE31-F00AD5A9DB3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63887" y="3141232"/>
                      <a:ext cx="2649" cy="3255"/>
                    </a:xfrm>
                    <a:custGeom>
                      <a:avLst/>
                      <a:gdLst>
                        <a:gd name="connsiteX0" fmla="*/ 0 w 2649"/>
                        <a:gd name="connsiteY0" fmla="*/ 1350 h 3255"/>
                        <a:gd name="connsiteX1" fmla="*/ 857 w 2649"/>
                        <a:gd name="connsiteY1" fmla="*/ 112 h 3255"/>
                        <a:gd name="connsiteX2" fmla="*/ 2476 w 2649"/>
                        <a:gd name="connsiteY2" fmla="*/ 684 h 3255"/>
                        <a:gd name="connsiteX3" fmla="*/ 2381 w 2649"/>
                        <a:gd name="connsiteY3" fmla="*/ 2303 h 3255"/>
                        <a:gd name="connsiteX4" fmla="*/ 1238 w 2649"/>
                        <a:gd name="connsiteY4" fmla="*/ 3255 h 3255"/>
                        <a:gd name="connsiteX5" fmla="*/ 1715 w 2649"/>
                        <a:gd name="connsiteY5" fmla="*/ 2017 h 3255"/>
                        <a:gd name="connsiteX6" fmla="*/ 1715 w 2649"/>
                        <a:gd name="connsiteY6" fmla="*/ 1065 h 3255"/>
                        <a:gd name="connsiteX7" fmla="*/ 1048 w 2649"/>
                        <a:gd name="connsiteY7" fmla="*/ 684 h 3255"/>
                        <a:gd name="connsiteX8" fmla="*/ 0 w 2649"/>
                        <a:gd name="connsiteY8" fmla="*/ 1350 h 325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2649" h="3255">
                          <a:moveTo>
                            <a:pt x="0" y="1350"/>
                          </a:moveTo>
                          <a:cubicBezTo>
                            <a:pt x="0" y="874"/>
                            <a:pt x="286" y="398"/>
                            <a:pt x="857" y="112"/>
                          </a:cubicBezTo>
                          <a:cubicBezTo>
                            <a:pt x="1429" y="-174"/>
                            <a:pt x="2191" y="112"/>
                            <a:pt x="2476" y="684"/>
                          </a:cubicBezTo>
                          <a:cubicBezTo>
                            <a:pt x="2762" y="1255"/>
                            <a:pt x="2667" y="1827"/>
                            <a:pt x="2381" y="2303"/>
                          </a:cubicBezTo>
                          <a:cubicBezTo>
                            <a:pt x="2095" y="2779"/>
                            <a:pt x="1715" y="3065"/>
                            <a:pt x="1238" y="3255"/>
                          </a:cubicBezTo>
                          <a:cubicBezTo>
                            <a:pt x="1429" y="2779"/>
                            <a:pt x="1619" y="2398"/>
                            <a:pt x="1715" y="2017"/>
                          </a:cubicBezTo>
                          <a:cubicBezTo>
                            <a:pt x="1810" y="1636"/>
                            <a:pt x="1810" y="1255"/>
                            <a:pt x="1715" y="1065"/>
                          </a:cubicBezTo>
                          <a:cubicBezTo>
                            <a:pt x="1619" y="779"/>
                            <a:pt x="1333" y="684"/>
                            <a:pt x="1048" y="684"/>
                          </a:cubicBezTo>
                          <a:cubicBezTo>
                            <a:pt x="667" y="684"/>
                            <a:pt x="381" y="969"/>
                            <a:pt x="0" y="1350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303" name="Freeform: Shape 302">
                      <a:extLst>
                        <a:ext uri="{FF2B5EF4-FFF2-40B4-BE49-F238E27FC236}">
                          <a16:creationId xmlns:a16="http://schemas.microsoft.com/office/drawing/2014/main" id="{FFA1224D-A32E-4555-864F-F5137536E14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68840" y="3143463"/>
                      <a:ext cx="3712" cy="1786"/>
                    </a:xfrm>
                    <a:custGeom>
                      <a:avLst/>
                      <a:gdLst>
                        <a:gd name="connsiteX0" fmla="*/ 3429 w 3712"/>
                        <a:gd name="connsiteY0" fmla="*/ 1787 h 1786"/>
                        <a:gd name="connsiteX1" fmla="*/ 3048 w 3712"/>
                        <a:gd name="connsiteY1" fmla="*/ 834 h 1786"/>
                        <a:gd name="connsiteX2" fmla="*/ 2191 w 3712"/>
                        <a:gd name="connsiteY2" fmla="*/ 834 h 1786"/>
                        <a:gd name="connsiteX3" fmla="*/ 0 w 3712"/>
                        <a:gd name="connsiteY3" fmla="*/ 1787 h 1786"/>
                        <a:gd name="connsiteX4" fmla="*/ 762 w 3712"/>
                        <a:gd name="connsiteY4" fmla="*/ 739 h 1786"/>
                        <a:gd name="connsiteX5" fmla="*/ 2000 w 3712"/>
                        <a:gd name="connsiteY5" fmla="*/ 72 h 1786"/>
                        <a:gd name="connsiteX6" fmla="*/ 3524 w 3712"/>
                        <a:gd name="connsiteY6" fmla="*/ 453 h 1786"/>
                        <a:gd name="connsiteX7" fmla="*/ 3429 w 3712"/>
                        <a:gd name="connsiteY7" fmla="*/ 1787 h 178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3712" h="1786">
                          <a:moveTo>
                            <a:pt x="3429" y="1787"/>
                          </a:moveTo>
                          <a:cubicBezTo>
                            <a:pt x="3334" y="1406"/>
                            <a:pt x="3239" y="929"/>
                            <a:pt x="3048" y="834"/>
                          </a:cubicBezTo>
                          <a:cubicBezTo>
                            <a:pt x="2857" y="739"/>
                            <a:pt x="2572" y="739"/>
                            <a:pt x="2191" y="834"/>
                          </a:cubicBezTo>
                          <a:cubicBezTo>
                            <a:pt x="1524" y="1025"/>
                            <a:pt x="762" y="1310"/>
                            <a:pt x="0" y="1787"/>
                          </a:cubicBezTo>
                          <a:cubicBezTo>
                            <a:pt x="95" y="1310"/>
                            <a:pt x="381" y="1025"/>
                            <a:pt x="762" y="739"/>
                          </a:cubicBezTo>
                          <a:cubicBezTo>
                            <a:pt x="1143" y="453"/>
                            <a:pt x="1524" y="263"/>
                            <a:pt x="2000" y="72"/>
                          </a:cubicBezTo>
                          <a:cubicBezTo>
                            <a:pt x="2381" y="-23"/>
                            <a:pt x="3143" y="-118"/>
                            <a:pt x="3524" y="453"/>
                          </a:cubicBezTo>
                          <a:cubicBezTo>
                            <a:pt x="3905" y="929"/>
                            <a:pt x="3619" y="1406"/>
                            <a:pt x="3429" y="1787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304" name="Freeform: Shape 303">
                      <a:extLst>
                        <a:ext uri="{FF2B5EF4-FFF2-40B4-BE49-F238E27FC236}">
                          <a16:creationId xmlns:a16="http://schemas.microsoft.com/office/drawing/2014/main" id="{B95544BB-02F7-4FE2-884E-2E903FC612A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68551" y="3140106"/>
                      <a:ext cx="1908" cy="3047"/>
                    </a:xfrm>
                    <a:custGeom>
                      <a:avLst/>
                      <a:gdLst>
                        <a:gd name="connsiteX0" fmla="*/ 99 w 1908"/>
                        <a:gd name="connsiteY0" fmla="*/ 3048 h 3047"/>
                        <a:gd name="connsiteX1" fmla="*/ 290 w 1908"/>
                        <a:gd name="connsiteY1" fmla="*/ 1143 h 3047"/>
                        <a:gd name="connsiteX2" fmla="*/ 956 w 1908"/>
                        <a:gd name="connsiteY2" fmla="*/ 381 h 3047"/>
                        <a:gd name="connsiteX3" fmla="*/ 1909 w 1908"/>
                        <a:gd name="connsiteY3" fmla="*/ 0 h 3047"/>
                        <a:gd name="connsiteX4" fmla="*/ 1052 w 1908"/>
                        <a:gd name="connsiteY4" fmla="*/ 1524 h 3047"/>
                        <a:gd name="connsiteX5" fmla="*/ 99 w 1908"/>
                        <a:gd name="connsiteY5" fmla="*/ 3048 h 304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908" h="3047">
                          <a:moveTo>
                            <a:pt x="99" y="3048"/>
                          </a:moveTo>
                          <a:cubicBezTo>
                            <a:pt x="-91" y="2381"/>
                            <a:pt x="4" y="1714"/>
                            <a:pt x="290" y="1143"/>
                          </a:cubicBezTo>
                          <a:cubicBezTo>
                            <a:pt x="480" y="857"/>
                            <a:pt x="671" y="571"/>
                            <a:pt x="956" y="381"/>
                          </a:cubicBezTo>
                          <a:cubicBezTo>
                            <a:pt x="1242" y="190"/>
                            <a:pt x="1528" y="0"/>
                            <a:pt x="1909" y="0"/>
                          </a:cubicBezTo>
                          <a:cubicBezTo>
                            <a:pt x="1528" y="571"/>
                            <a:pt x="1337" y="1048"/>
                            <a:pt x="1052" y="1524"/>
                          </a:cubicBezTo>
                          <a:cubicBezTo>
                            <a:pt x="766" y="2000"/>
                            <a:pt x="575" y="2477"/>
                            <a:pt x="99" y="3048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274" name="Graphic 1">
                    <a:extLst>
                      <a:ext uri="{FF2B5EF4-FFF2-40B4-BE49-F238E27FC236}">
                        <a16:creationId xmlns:a16="http://schemas.microsoft.com/office/drawing/2014/main" id="{C4B5D22F-54C3-4B14-A200-28AAF71D25F3}"/>
                      </a:ext>
                    </a:extLst>
                  </p:cNvPr>
                  <p:cNvGrpSpPr/>
                  <p:nvPr/>
                </p:nvGrpSpPr>
                <p:grpSpPr>
                  <a:xfrm>
                    <a:off x="5958839" y="3149917"/>
                    <a:ext cx="16859" cy="7659"/>
                    <a:chOff x="5958839" y="3149917"/>
                    <a:chExt cx="16859" cy="7659"/>
                  </a:xfrm>
                  <a:solidFill>
                    <a:srgbClr val="1D120C"/>
                  </a:solidFill>
                </p:grpSpPr>
                <p:sp>
                  <p:nvSpPr>
                    <p:cNvPr id="294" name="Freeform: Shape 293">
                      <a:extLst>
                        <a:ext uri="{FF2B5EF4-FFF2-40B4-BE49-F238E27FC236}">
                          <a16:creationId xmlns:a16="http://schemas.microsoft.com/office/drawing/2014/main" id="{B1621BE3-3E95-4F8C-9706-6BDCA7322D6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58839" y="3151536"/>
                      <a:ext cx="16859" cy="4609"/>
                    </a:xfrm>
                    <a:custGeom>
                      <a:avLst/>
                      <a:gdLst>
                        <a:gd name="connsiteX0" fmla="*/ 4572 w 16859"/>
                        <a:gd name="connsiteY0" fmla="*/ 2477 h 4609"/>
                        <a:gd name="connsiteX1" fmla="*/ 7239 w 16859"/>
                        <a:gd name="connsiteY1" fmla="*/ 1048 h 4609"/>
                        <a:gd name="connsiteX2" fmla="*/ 10382 w 16859"/>
                        <a:gd name="connsiteY2" fmla="*/ 762 h 4609"/>
                        <a:gd name="connsiteX3" fmla="*/ 16574 w 16859"/>
                        <a:gd name="connsiteY3" fmla="*/ 1715 h 4609"/>
                        <a:gd name="connsiteX4" fmla="*/ 16859 w 16859"/>
                        <a:gd name="connsiteY4" fmla="*/ 2096 h 4609"/>
                        <a:gd name="connsiteX5" fmla="*/ 16764 w 16859"/>
                        <a:gd name="connsiteY5" fmla="*/ 2191 h 4609"/>
                        <a:gd name="connsiteX6" fmla="*/ 12859 w 16859"/>
                        <a:gd name="connsiteY6" fmla="*/ 4096 h 4609"/>
                        <a:gd name="connsiteX7" fmla="*/ 8573 w 16859"/>
                        <a:gd name="connsiteY7" fmla="*/ 4191 h 4609"/>
                        <a:gd name="connsiteX8" fmla="*/ 4477 w 16859"/>
                        <a:gd name="connsiteY8" fmla="*/ 3429 h 4609"/>
                        <a:gd name="connsiteX9" fmla="*/ 572 w 16859"/>
                        <a:gd name="connsiteY9" fmla="*/ 4572 h 4609"/>
                        <a:gd name="connsiteX10" fmla="*/ 572 w 16859"/>
                        <a:gd name="connsiteY10" fmla="*/ 4572 h 4609"/>
                        <a:gd name="connsiteX11" fmla="*/ 191 w 16859"/>
                        <a:gd name="connsiteY11" fmla="*/ 4382 h 4609"/>
                        <a:gd name="connsiteX12" fmla="*/ 191 w 16859"/>
                        <a:gd name="connsiteY12" fmla="*/ 4191 h 4609"/>
                        <a:gd name="connsiteX13" fmla="*/ 0 w 16859"/>
                        <a:gd name="connsiteY13" fmla="*/ 190 h 4609"/>
                        <a:gd name="connsiteX14" fmla="*/ 0 w 16859"/>
                        <a:gd name="connsiteY14" fmla="*/ 190 h 4609"/>
                        <a:gd name="connsiteX15" fmla="*/ 191 w 16859"/>
                        <a:gd name="connsiteY15" fmla="*/ 0 h 4609"/>
                        <a:gd name="connsiteX16" fmla="*/ 286 w 16859"/>
                        <a:gd name="connsiteY16" fmla="*/ 0 h 4609"/>
                        <a:gd name="connsiteX17" fmla="*/ 2858 w 16859"/>
                        <a:gd name="connsiteY17" fmla="*/ 667 h 4609"/>
                        <a:gd name="connsiteX18" fmla="*/ 4001 w 16859"/>
                        <a:gd name="connsiteY18" fmla="*/ 1334 h 4609"/>
                        <a:gd name="connsiteX19" fmla="*/ 4572 w 16859"/>
                        <a:gd name="connsiteY19" fmla="*/ 2477 h 4609"/>
                        <a:gd name="connsiteX20" fmla="*/ 4572 w 16859"/>
                        <a:gd name="connsiteY20" fmla="*/ 2477 h 4609"/>
                        <a:gd name="connsiteX21" fmla="*/ 3905 w 16859"/>
                        <a:gd name="connsiteY21" fmla="*/ 1524 h 4609"/>
                        <a:gd name="connsiteX22" fmla="*/ 2762 w 16859"/>
                        <a:gd name="connsiteY22" fmla="*/ 952 h 4609"/>
                        <a:gd name="connsiteX23" fmla="*/ 191 w 16859"/>
                        <a:gd name="connsiteY23" fmla="*/ 476 h 4609"/>
                        <a:gd name="connsiteX24" fmla="*/ 476 w 16859"/>
                        <a:gd name="connsiteY24" fmla="*/ 190 h 4609"/>
                        <a:gd name="connsiteX25" fmla="*/ 857 w 16859"/>
                        <a:gd name="connsiteY25" fmla="*/ 4382 h 4609"/>
                        <a:gd name="connsiteX26" fmla="*/ 476 w 16859"/>
                        <a:gd name="connsiteY26" fmla="*/ 4001 h 4609"/>
                        <a:gd name="connsiteX27" fmla="*/ 4572 w 16859"/>
                        <a:gd name="connsiteY27" fmla="*/ 2667 h 4609"/>
                        <a:gd name="connsiteX28" fmla="*/ 8763 w 16859"/>
                        <a:gd name="connsiteY28" fmla="*/ 3334 h 4609"/>
                        <a:gd name="connsiteX29" fmla="*/ 12954 w 16859"/>
                        <a:gd name="connsiteY29" fmla="*/ 3239 h 4609"/>
                        <a:gd name="connsiteX30" fmla="*/ 16383 w 16859"/>
                        <a:gd name="connsiteY30" fmla="*/ 1715 h 4609"/>
                        <a:gd name="connsiteX31" fmla="*/ 16574 w 16859"/>
                        <a:gd name="connsiteY31" fmla="*/ 2191 h 4609"/>
                        <a:gd name="connsiteX32" fmla="*/ 10573 w 16859"/>
                        <a:gd name="connsiteY32" fmla="*/ 1048 h 4609"/>
                        <a:gd name="connsiteX33" fmla="*/ 7334 w 16859"/>
                        <a:gd name="connsiteY33" fmla="*/ 1238 h 4609"/>
                        <a:gd name="connsiteX34" fmla="*/ 4572 w 16859"/>
                        <a:gd name="connsiteY34" fmla="*/ 2477 h 460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</a:cxnLst>
                      <a:rect l="l" t="t" r="r" b="b"/>
                      <a:pathLst>
                        <a:path w="16859" h="4609">
                          <a:moveTo>
                            <a:pt x="4572" y="2477"/>
                          </a:moveTo>
                          <a:cubicBezTo>
                            <a:pt x="5239" y="1715"/>
                            <a:pt x="6286" y="1238"/>
                            <a:pt x="7239" y="1048"/>
                          </a:cubicBezTo>
                          <a:cubicBezTo>
                            <a:pt x="8287" y="762"/>
                            <a:pt x="9335" y="762"/>
                            <a:pt x="10382" y="762"/>
                          </a:cubicBezTo>
                          <a:cubicBezTo>
                            <a:pt x="12478" y="857"/>
                            <a:pt x="14573" y="1143"/>
                            <a:pt x="16574" y="1715"/>
                          </a:cubicBezTo>
                          <a:cubicBezTo>
                            <a:pt x="16764" y="1810"/>
                            <a:pt x="16859" y="2000"/>
                            <a:pt x="16859" y="2096"/>
                          </a:cubicBezTo>
                          <a:cubicBezTo>
                            <a:pt x="16859" y="2096"/>
                            <a:pt x="16859" y="2191"/>
                            <a:pt x="16764" y="2191"/>
                          </a:cubicBezTo>
                          <a:cubicBezTo>
                            <a:pt x="15811" y="3524"/>
                            <a:pt x="14192" y="3905"/>
                            <a:pt x="12859" y="4096"/>
                          </a:cubicBezTo>
                          <a:cubicBezTo>
                            <a:pt x="11430" y="4286"/>
                            <a:pt x="10001" y="4286"/>
                            <a:pt x="8573" y="4191"/>
                          </a:cubicBezTo>
                          <a:cubicBezTo>
                            <a:pt x="7049" y="4191"/>
                            <a:pt x="5715" y="3239"/>
                            <a:pt x="4477" y="3429"/>
                          </a:cubicBezTo>
                          <a:cubicBezTo>
                            <a:pt x="3143" y="3620"/>
                            <a:pt x="1810" y="4096"/>
                            <a:pt x="572" y="4572"/>
                          </a:cubicBezTo>
                          <a:lnTo>
                            <a:pt x="572" y="4572"/>
                          </a:lnTo>
                          <a:cubicBezTo>
                            <a:pt x="381" y="4667"/>
                            <a:pt x="191" y="4572"/>
                            <a:pt x="191" y="4382"/>
                          </a:cubicBezTo>
                          <a:cubicBezTo>
                            <a:pt x="191" y="4286"/>
                            <a:pt x="191" y="4286"/>
                            <a:pt x="191" y="4191"/>
                          </a:cubicBezTo>
                          <a:cubicBezTo>
                            <a:pt x="572" y="2953"/>
                            <a:pt x="286" y="1524"/>
                            <a:pt x="0" y="190"/>
                          </a:cubicBezTo>
                          <a:lnTo>
                            <a:pt x="0" y="190"/>
                          </a:lnTo>
                          <a:cubicBezTo>
                            <a:pt x="0" y="95"/>
                            <a:pt x="95" y="0"/>
                            <a:pt x="191" y="0"/>
                          </a:cubicBezTo>
                          <a:cubicBezTo>
                            <a:pt x="191" y="0"/>
                            <a:pt x="286" y="0"/>
                            <a:pt x="286" y="0"/>
                          </a:cubicBezTo>
                          <a:cubicBezTo>
                            <a:pt x="1143" y="190"/>
                            <a:pt x="2000" y="381"/>
                            <a:pt x="2858" y="667"/>
                          </a:cubicBezTo>
                          <a:cubicBezTo>
                            <a:pt x="3239" y="857"/>
                            <a:pt x="3715" y="1048"/>
                            <a:pt x="4001" y="1334"/>
                          </a:cubicBezTo>
                          <a:cubicBezTo>
                            <a:pt x="4286" y="1619"/>
                            <a:pt x="4572" y="2000"/>
                            <a:pt x="4572" y="2477"/>
                          </a:cubicBezTo>
                          <a:close/>
                          <a:moveTo>
                            <a:pt x="4572" y="2477"/>
                          </a:moveTo>
                          <a:cubicBezTo>
                            <a:pt x="4572" y="2000"/>
                            <a:pt x="4191" y="1715"/>
                            <a:pt x="3905" y="1524"/>
                          </a:cubicBezTo>
                          <a:cubicBezTo>
                            <a:pt x="3524" y="1238"/>
                            <a:pt x="3143" y="1048"/>
                            <a:pt x="2762" y="952"/>
                          </a:cubicBezTo>
                          <a:cubicBezTo>
                            <a:pt x="1905" y="667"/>
                            <a:pt x="1048" y="571"/>
                            <a:pt x="191" y="476"/>
                          </a:cubicBezTo>
                          <a:lnTo>
                            <a:pt x="476" y="190"/>
                          </a:lnTo>
                          <a:cubicBezTo>
                            <a:pt x="762" y="1524"/>
                            <a:pt x="1143" y="2953"/>
                            <a:pt x="857" y="4382"/>
                          </a:cubicBezTo>
                          <a:lnTo>
                            <a:pt x="476" y="4001"/>
                          </a:lnTo>
                          <a:cubicBezTo>
                            <a:pt x="1810" y="3429"/>
                            <a:pt x="3048" y="2953"/>
                            <a:pt x="4572" y="2667"/>
                          </a:cubicBezTo>
                          <a:cubicBezTo>
                            <a:pt x="6191" y="2477"/>
                            <a:pt x="7430" y="3429"/>
                            <a:pt x="8763" y="3334"/>
                          </a:cubicBezTo>
                          <a:cubicBezTo>
                            <a:pt x="10192" y="3334"/>
                            <a:pt x="11525" y="3429"/>
                            <a:pt x="12954" y="3239"/>
                          </a:cubicBezTo>
                          <a:cubicBezTo>
                            <a:pt x="14288" y="3048"/>
                            <a:pt x="15716" y="2667"/>
                            <a:pt x="16383" y="1715"/>
                          </a:cubicBezTo>
                          <a:lnTo>
                            <a:pt x="16574" y="2191"/>
                          </a:lnTo>
                          <a:cubicBezTo>
                            <a:pt x="14669" y="1619"/>
                            <a:pt x="12573" y="1238"/>
                            <a:pt x="10573" y="1048"/>
                          </a:cubicBezTo>
                          <a:cubicBezTo>
                            <a:pt x="9335" y="1143"/>
                            <a:pt x="8287" y="1143"/>
                            <a:pt x="7334" y="1238"/>
                          </a:cubicBezTo>
                          <a:cubicBezTo>
                            <a:pt x="6286" y="1429"/>
                            <a:pt x="5334" y="1810"/>
                            <a:pt x="4572" y="2477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295" name="Freeform: Shape 294">
                      <a:extLst>
                        <a:ext uri="{FF2B5EF4-FFF2-40B4-BE49-F238E27FC236}">
                          <a16:creationId xmlns:a16="http://schemas.microsoft.com/office/drawing/2014/main" id="{B2D5B416-DEAB-4C1D-9468-DE4F550E5EB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65149" y="3149917"/>
                      <a:ext cx="8358" cy="4476"/>
                    </a:xfrm>
                    <a:custGeom>
                      <a:avLst/>
                      <a:gdLst>
                        <a:gd name="connsiteX0" fmla="*/ 3405 w 8358"/>
                        <a:gd name="connsiteY0" fmla="*/ 4477 h 4476"/>
                        <a:gd name="connsiteX1" fmla="*/ 71 w 8358"/>
                        <a:gd name="connsiteY1" fmla="*/ 857 h 4476"/>
                        <a:gd name="connsiteX2" fmla="*/ 71 w 8358"/>
                        <a:gd name="connsiteY2" fmla="*/ 476 h 4476"/>
                        <a:gd name="connsiteX3" fmla="*/ 357 w 8358"/>
                        <a:gd name="connsiteY3" fmla="*/ 476 h 4476"/>
                        <a:gd name="connsiteX4" fmla="*/ 357 w 8358"/>
                        <a:gd name="connsiteY4" fmla="*/ 476 h 4476"/>
                        <a:gd name="connsiteX5" fmla="*/ 2929 w 8358"/>
                        <a:gd name="connsiteY5" fmla="*/ 1143 h 4476"/>
                        <a:gd name="connsiteX6" fmla="*/ 2929 w 8358"/>
                        <a:gd name="connsiteY6" fmla="*/ 1143 h 4476"/>
                        <a:gd name="connsiteX7" fmla="*/ 2453 w 8358"/>
                        <a:gd name="connsiteY7" fmla="*/ 1524 h 4476"/>
                        <a:gd name="connsiteX8" fmla="*/ 2548 w 8358"/>
                        <a:gd name="connsiteY8" fmla="*/ 857 h 4476"/>
                        <a:gd name="connsiteX9" fmla="*/ 2643 w 8358"/>
                        <a:gd name="connsiteY9" fmla="*/ 381 h 4476"/>
                        <a:gd name="connsiteX10" fmla="*/ 2643 w 8358"/>
                        <a:gd name="connsiteY10" fmla="*/ 286 h 4476"/>
                        <a:gd name="connsiteX11" fmla="*/ 2929 w 8358"/>
                        <a:gd name="connsiteY11" fmla="*/ 0 h 4476"/>
                        <a:gd name="connsiteX12" fmla="*/ 3119 w 8358"/>
                        <a:gd name="connsiteY12" fmla="*/ 0 h 4476"/>
                        <a:gd name="connsiteX13" fmla="*/ 3881 w 8358"/>
                        <a:gd name="connsiteY13" fmla="*/ 667 h 4476"/>
                        <a:gd name="connsiteX14" fmla="*/ 4072 w 8358"/>
                        <a:gd name="connsiteY14" fmla="*/ 857 h 4476"/>
                        <a:gd name="connsiteX15" fmla="*/ 4453 w 8358"/>
                        <a:gd name="connsiteY15" fmla="*/ 1238 h 4476"/>
                        <a:gd name="connsiteX16" fmla="*/ 4834 w 8358"/>
                        <a:gd name="connsiteY16" fmla="*/ 1619 h 4476"/>
                        <a:gd name="connsiteX17" fmla="*/ 5596 w 8358"/>
                        <a:gd name="connsiteY17" fmla="*/ 1429 h 4476"/>
                        <a:gd name="connsiteX18" fmla="*/ 5786 w 8358"/>
                        <a:gd name="connsiteY18" fmla="*/ 1429 h 4476"/>
                        <a:gd name="connsiteX19" fmla="*/ 5882 w 8358"/>
                        <a:gd name="connsiteY19" fmla="*/ 1524 h 4476"/>
                        <a:gd name="connsiteX20" fmla="*/ 6072 w 8358"/>
                        <a:gd name="connsiteY20" fmla="*/ 1619 h 4476"/>
                        <a:gd name="connsiteX21" fmla="*/ 6358 w 8358"/>
                        <a:gd name="connsiteY21" fmla="*/ 1905 h 4476"/>
                        <a:gd name="connsiteX22" fmla="*/ 6929 w 8358"/>
                        <a:gd name="connsiteY22" fmla="*/ 2477 h 4476"/>
                        <a:gd name="connsiteX23" fmla="*/ 8358 w 8358"/>
                        <a:gd name="connsiteY23" fmla="*/ 3239 h 4476"/>
                        <a:gd name="connsiteX24" fmla="*/ 6834 w 8358"/>
                        <a:gd name="connsiteY24" fmla="*/ 2667 h 4476"/>
                        <a:gd name="connsiteX25" fmla="*/ 6167 w 8358"/>
                        <a:gd name="connsiteY25" fmla="*/ 2191 h 4476"/>
                        <a:gd name="connsiteX26" fmla="*/ 5882 w 8358"/>
                        <a:gd name="connsiteY26" fmla="*/ 2000 h 4476"/>
                        <a:gd name="connsiteX27" fmla="*/ 5786 w 8358"/>
                        <a:gd name="connsiteY27" fmla="*/ 1905 h 4476"/>
                        <a:gd name="connsiteX28" fmla="*/ 5691 w 8358"/>
                        <a:gd name="connsiteY28" fmla="*/ 1905 h 4476"/>
                        <a:gd name="connsiteX29" fmla="*/ 5691 w 8358"/>
                        <a:gd name="connsiteY29" fmla="*/ 1905 h 4476"/>
                        <a:gd name="connsiteX30" fmla="*/ 4929 w 8358"/>
                        <a:gd name="connsiteY30" fmla="*/ 2191 h 4476"/>
                        <a:gd name="connsiteX31" fmla="*/ 4548 w 8358"/>
                        <a:gd name="connsiteY31" fmla="*/ 2096 h 4476"/>
                        <a:gd name="connsiteX32" fmla="*/ 4358 w 8358"/>
                        <a:gd name="connsiteY32" fmla="*/ 1905 h 4476"/>
                        <a:gd name="connsiteX33" fmla="*/ 4072 w 8358"/>
                        <a:gd name="connsiteY33" fmla="*/ 1619 h 4476"/>
                        <a:gd name="connsiteX34" fmla="*/ 3881 w 8358"/>
                        <a:gd name="connsiteY34" fmla="*/ 1429 h 4476"/>
                        <a:gd name="connsiteX35" fmla="*/ 3500 w 8358"/>
                        <a:gd name="connsiteY35" fmla="*/ 1143 h 4476"/>
                        <a:gd name="connsiteX36" fmla="*/ 3024 w 8358"/>
                        <a:gd name="connsiteY36" fmla="*/ 762 h 4476"/>
                        <a:gd name="connsiteX37" fmla="*/ 3500 w 8358"/>
                        <a:gd name="connsiteY37" fmla="*/ 381 h 4476"/>
                        <a:gd name="connsiteX38" fmla="*/ 3500 w 8358"/>
                        <a:gd name="connsiteY38" fmla="*/ 1048 h 4476"/>
                        <a:gd name="connsiteX39" fmla="*/ 3500 w 8358"/>
                        <a:gd name="connsiteY39" fmla="*/ 1524 h 4476"/>
                        <a:gd name="connsiteX40" fmla="*/ 3215 w 8358"/>
                        <a:gd name="connsiteY40" fmla="*/ 1905 h 4476"/>
                        <a:gd name="connsiteX41" fmla="*/ 3119 w 8358"/>
                        <a:gd name="connsiteY41" fmla="*/ 1905 h 4476"/>
                        <a:gd name="connsiteX42" fmla="*/ 3119 w 8358"/>
                        <a:gd name="connsiteY42" fmla="*/ 1905 h 4476"/>
                        <a:gd name="connsiteX43" fmla="*/ 3119 w 8358"/>
                        <a:gd name="connsiteY43" fmla="*/ 1905 h 4476"/>
                        <a:gd name="connsiteX44" fmla="*/ 357 w 8358"/>
                        <a:gd name="connsiteY44" fmla="*/ 857 h 4476"/>
                        <a:gd name="connsiteX45" fmla="*/ 643 w 8358"/>
                        <a:gd name="connsiteY45" fmla="*/ 476 h 4476"/>
                        <a:gd name="connsiteX46" fmla="*/ 3405 w 8358"/>
                        <a:gd name="connsiteY46" fmla="*/ 4477 h 447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</a:cxnLst>
                      <a:rect l="l" t="t" r="r" b="b"/>
                      <a:pathLst>
                        <a:path w="8358" h="4476">
                          <a:moveTo>
                            <a:pt x="3405" y="4477"/>
                          </a:moveTo>
                          <a:cubicBezTo>
                            <a:pt x="2357" y="3143"/>
                            <a:pt x="1214" y="2096"/>
                            <a:pt x="71" y="857"/>
                          </a:cubicBezTo>
                          <a:cubicBezTo>
                            <a:pt x="-24" y="762"/>
                            <a:pt x="-24" y="572"/>
                            <a:pt x="71" y="476"/>
                          </a:cubicBezTo>
                          <a:cubicBezTo>
                            <a:pt x="167" y="381"/>
                            <a:pt x="262" y="381"/>
                            <a:pt x="357" y="476"/>
                          </a:cubicBezTo>
                          <a:lnTo>
                            <a:pt x="357" y="476"/>
                          </a:lnTo>
                          <a:cubicBezTo>
                            <a:pt x="1214" y="857"/>
                            <a:pt x="2072" y="1238"/>
                            <a:pt x="2929" y="1143"/>
                          </a:cubicBezTo>
                          <a:lnTo>
                            <a:pt x="2929" y="1143"/>
                          </a:lnTo>
                          <a:lnTo>
                            <a:pt x="2453" y="1524"/>
                          </a:lnTo>
                          <a:cubicBezTo>
                            <a:pt x="2453" y="1238"/>
                            <a:pt x="2548" y="1048"/>
                            <a:pt x="2548" y="857"/>
                          </a:cubicBezTo>
                          <a:cubicBezTo>
                            <a:pt x="2548" y="667"/>
                            <a:pt x="2643" y="572"/>
                            <a:pt x="2643" y="381"/>
                          </a:cubicBezTo>
                          <a:lnTo>
                            <a:pt x="2643" y="286"/>
                          </a:lnTo>
                          <a:cubicBezTo>
                            <a:pt x="2643" y="95"/>
                            <a:pt x="2738" y="0"/>
                            <a:pt x="2929" y="0"/>
                          </a:cubicBezTo>
                          <a:cubicBezTo>
                            <a:pt x="3024" y="0"/>
                            <a:pt x="3024" y="0"/>
                            <a:pt x="3119" y="0"/>
                          </a:cubicBezTo>
                          <a:cubicBezTo>
                            <a:pt x="3596" y="190"/>
                            <a:pt x="3691" y="476"/>
                            <a:pt x="3881" y="667"/>
                          </a:cubicBezTo>
                          <a:cubicBezTo>
                            <a:pt x="3977" y="762"/>
                            <a:pt x="4072" y="857"/>
                            <a:pt x="4072" y="857"/>
                          </a:cubicBezTo>
                          <a:cubicBezTo>
                            <a:pt x="4358" y="953"/>
                            <a:pt x="4358" y="1143"/>
                            <a:pt x="4453" y="1238"/>
                          </a:cubicBezTo>
                          <a:cubicBezTo>
                            <a:pt x="4643" y="1429"/>
                            <a:pt x="4834" y="1715"/>
                            <a:pt x="4834" y="1619"/>
                          </a:cubicBezTo>
                          <a:cubicBezTo>
                            <a:pt x="5024" y="1619"/>
                            <a:pt x="5215" y="1524"/>
                            <a:pt x="5596" y="1429"/>
                          </a:cubicBezTo>
                          <a:cubicBezTo>
                            <a:pt x="5596" y="1429"/>
                            <a:pt x="5786" y="1429"/>
                            <a:pt x="5786" y="1429"/>
                          </a:cubicBezTo>
                          <a:lnTo>
                            <a:pt x="5882" y="1524"/>
                          </a:lnTo>
                          <a:lnTo>
                            <a:pt x="6072" y="1619"/>
                          </a:lnTo>
                          <a:lnTo>
                            <a:pt x="6358" y="1905"/>
                          </a:lnTo>
                          <a:lnTo>
                            <a:pt x="6929" y="2477"/>
                          </a:lnTo>
                          <a:cubicBezTo>
                            <a:pt x="7310" y="2858"/>
                            <a:pt x="7787" y="3143"/>
                            <a:pt x="8358" y="3239"/>
                          </a:cubicBezTo>
                          <a:cubicBezTo>
                            <a:pt x="7787" y="3239"/>
                            <a:pt x="7310" y="2953"/>
                            <a:pt x="6834" y="2667"/>
                          </a:cubicBezTo>
                          <a:lnTo>
                            <a:pt x="6167" y="2191"/>
                          </a:lnTo>
                          <a:lnTo>
                            <a:pt x="5882" y="2000"/>
                          </a:lnTo>
                          <a:lnTo>
                            <a:pt x="5786" y="1905"/>
                          </a:lnTo>
                          <a:lnTo>
                            <a:pt x="5691" y="1905"/>
                          </a:lnTo>
                          <a:cubicBezTo>
                            <a:pt x="5691" y="1905"/>
                            <a:pt x="5786" y="1905"/>
                            <a:pt x="5691" y="1905"/>
                          </a:cubicBezTo>
                          <a:cubicBezTo>
                            <a:pt x="5501" y="2000"/>
                            <a:pt x="5310" y="2191"/>
                            <a:pt x="4929" y="2191"/>
                          </a:cubicBezTo>
                          <a:cubicBezTo>
                            <a:pt x="4834" y="2191"/>
                            <a:pt x="4739" y="2191"/>
                            <a:pt x="4548" y="2096"/>
                          </a:cubicBezTo>
                          <a:cubicBezTo>
                            <a:pt x="4453" y="2000"/>
                            <a:pt x="4358" y="2000"/>
                            <a:pt x="4358" y="1905"/>
                          </a:cubicBezTo>
                          <a:lnTo>
                            <a:pt x="4072" y="1619"/>
                          </a:lnTo>
                          <a:cubicBezTo>
                            <a:pt x="3977" y="1524"/>
                            <a:pt x="3881" y="1429"/>
                            <a:pt x="3881" y="1429"/>
                          </a:cubicBezTo>
                          <a:cubicBezTo>
                            <a:pt x="3691" y="1334"/>
                            <a:pt x="3596" y="1238"/>
                            <a:pt x="3500" y="1143"/>
                          </a:cubicBezTo>
                          <a:cubicBezTo>
                            <a:pt x="3310" y="953"/>
                            <a:pt x="3119" y="762"/>
                            <a:pt x="3024" y="762"/>
                          </a:cubicBezTo>
                          <a:lnTo>
                            <a:pt x="3500" y="381"/>
                          </a:lnTo>
                          <a:cubicBezTo>
                            <a:pt x="3596" y="667"/>
                            <a:pt x="3500" y="857"/>
                            <a:pt x="3500" y="1048"/>
                          </a:cubicBezTo>
                          <a:cubicBezTo>
                            <a:pt x="3500" y="1238"/>
                            <a:pt x="3405" y="1429"/>
                            <a:pt x="3500" y="1524"/>
                          </a:cubicBezTo>
                          <a:cubicBezTo>
                            <a:pt x="3500" y="1715"/>
                            <a:pt x="3405" y="1905"/>
                            <a:pt x="3215" y="1905"/>
                          </a:cubicBezTo>
                          <a:cubicBezTo>
                            <a:pt x="3215" y="1905"/>
                            <a:pt x="3119" y="1905"/>
                            <a:pt x="3119" y="1905"/>
                          </a:cubicBezTo>
                          <a:lnTo>
                            <a:pt x="3119" y="1905"/>
                          </a:lnTo>
                          <a:lnTo>
                            <a:pt x="3119" y="1905"/>
                          </a:lnTo>
                          <a:cubicBezTo>
                            <a:pt x="2072" y="1810"/>
                            <a:pt x="1119" y="1334"/>
                            <a:pt x="357" y="857"/>
                          </a:cubicBezTo>
                          <a:lnTo>
                            <a:pt x="643" y="476"/>
                          </a:lnTo>
                          <a:cubicBezTo>
                            <a:pt x="1500" y="1810"/>
                            <a:pt x="2548" y="3048"/>
                            <a:pt x="3405" y="4477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296" name="Freeform: Shape 295">
                      <a:extLst>
                        <a:ext uri="{FF2B5EF4-FFF2-40B4-BE49-F238E27FC236}">
                          <a16:creationId xmlns:a16="http://schemas.microsoft.com/office/drawing/2014/main" id="{A8338A62-6D65-4225-92F4-926A9C4750F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68322" y="3154775"/>
                      <a:ext cx="3661" cy="2801"/>
                    </a:xfrm>
                    <a:custGeom>
                      <a:avLst/>
                      <a:gdLst>
                        <a:gd name="connsiteX0" fmla="*/ 3662 w 3661"/>
                        <a:gd name="connsiteY0" fmla="*/ 0 h 2801"/>
                        <a:gd name="connsiteX1" fmla="*/ 2328 w 3661"/>
                        <a:gd name="connsiteY1" fmla="*/ 1714 h 2801"/>
                        <a:gd name="connsiteX2" fmla="*/ 519 w 3661"/>
                        <a:gd name="connsiteY2" fmla="*/ 2762 h 2801"/>
                        <a:gd name="connsiteX3" fmla="*/ 519 w 3661"/>
                        <a:gd name="connsiteY3" fmla="*/ 2762 h 2801"/>
                        <a:gd name="connsiteX4" fmla="*/ 42 w 3661"/>
                        <a:gd name="connsiteY4" fmla="*/ 2667 h 2801"/>
                        <a:gd name="connsiteX5" fmla="*/ 42 w 3661"/>
                        <a:gd name="connsiteY5" fmla="*/ 2476 h 2801"/>
                        <a:gd name="connsiteX6" fmla="*/ 519 w 3661"/>
                        <a:gd name="connsiteY6" fmla="*/ 1524 h 2801"/>
                        <a:gd name="connsiteX7" fmla="*/ 1376 w 3661"/>
                        <a:gd name="connsiteY7" fmla="*/ 857 h 2801"/>
                        <a:gd name="connsiteX8" fmla="*/ 804 w 3661"/>
                        <a:gd name="connsiteY8" fmla="*/ 2572 h 2801"/>
                        <a:gd name="connsiteX9" fmla="*/ 42 w 3661"/>
                        <a:gd name="connsiteY9" fmla="*/ 2191 h 2801"/>
                        <a:gd name="connsiteX10" fmla="*/ 3662 w 3661"/>
                        <a:gd name="connsiteY10" fmla="*/ 0 h 280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3661" h="2801">
                          <a:moveTo>
                            <a:pt x="3662" y="0"/>
                          </a:moveTo>
                          <a:cubicBezTo>
                            <a:pt x="3471" y="667"/>
                            <a:pt x="2900" y="1238"/>
                            <a:pt x="2328" y="1714"/>
                          </a:cubicBezTo>
                          <a:cubicBezTo>
                            <a:pt x="1757" y="2191"/>
                            <a:pt x="1090" y="2476"/>
                            <a:pt x="519" y="2762"/>
                          </a:cubicBezTo>
                          <a:lnTo>
                            <a:pt x="519" y="2762"/>
                          </a:lnTo>
                          <a:cubicBezTo>
                            <a:pt x="328" y="2858"/>
                            <a:pt x="138" y="2762"/>
                            <a:pt x="42" y="2667"/>
                          </a:cubicBezTo>
                          <a:cubicBezTo>
                            <a:pt x="42" y="2572"/>
                            <a:pt x="-53" y="2476"/>
                            <a:pt x="42" y="2476"/>
                          </a:cubicBezTo>
                          <a:cubicBezTo>
                            <a:pt x="138" y="2095"/>
                            <a:pt x="328" y="1810"/>
                            <a:pt x="519" y="1524"/>
                          </a:cubicBezTo>
                          <a:cubicBezTo>
                            <a:pt x="709" y="1238"/>
                            <a:pt x="995" y="1048"/>
                            <a:pt x="1376" y="857"/>
                          </a:cubicBezTo>
                          <a:cubicBezTo>
                            <a:pt x="995" y="1429"/>
                            <a:pt x="804" y="2000"/>
                            <a:pt x="804" y="2572"/>
                          </a:cubicBezTo>
                          <a:lnTo>
                            <a:pt x="42" y="2191"/>
                          </a:lnTo>
                          <a:cubicBezTo>
                            <a:pt x="1281" y="1238"/>
                            <a:pt x="2519" y="857"/>
                            <a:pt x="3662" y="0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297" name="Freeform: Shape 296">
                      <a:extLst>
                        <a:ext uri="{FF2B5EF4-FFF2-40B4-BE49-F238E27FC236}">
                          <a16:creationId xmlns:a16="http://schemas.microsoft.com/office/drawing/2014/main" id="{4F05305A-F1AC-4437-96F9-7E2C7FBEC9A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71470" y="3152108"/>
                      <a:ext cx="2133" cy="3048"/>
                    </a:xfrm>
                    <a:custGeom>
                      <a:avLst/>
                      <a:gdLst>
                        <a:gd name="connsiteX0" fmla="*/ 2133 w 2133"/>
                        <a:gd name="connsiteY0" fmla="*/ 3048 h 3048"/>
                        <a:gd name="connsiteX1" fmla="*/ 990 w 2133"/>
                        <a:gd name="connsiteY1" fmla="*/ 2762 h 3048"/>
                        <a:gd name="connsiteX2" fmla="*/ 133 w 2133"/>
                        <a:gd name="connsiteY2" fmla="*/ 1905 h 3048"/>
                        <a:gd name="connsiteX3" fmla="*/ 228 w 2133"/>
                        <a:gd name="connsiteY3" fmla="*/ 667 h 3048"/>
                        <a:gd name="connsiteX4" fmla="*/ 1181 w 2133"/>
                        <a:gd name="connsiteY4" fmla="*/ 0 h 3048"/>
                        <a:gd name="connsiteX5" fmla="*/ 704 w 2133"/>
                        <a:gd name="connsiteY5" fmla="*/ 953 h 3048"/>
                        <a:gd name="connsiteX6" fmla="*/ 800 w 2133"/>
                        <a:gd name="connsiteY6" fmla="*/ 1619 h 3048"/>
                        <a:gd name="connsiteX7" fmla="*/ 2133 w 2133"/>
                        <a:gd name="connsiteY7" fmla="*/ 3048 h 304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2133" h="3048">
                          <a:moveTo>
                            <a:pt x="2133" y="3048"/>
                          </a:moveTo>
                          <a:cubicBezTo>
                            <a:pt x="1752" y="3048"/>
                            <a:pt x="1371" y="2953"/>
                            <a:pt x="990" y="2762"/>
                          </a:cubicBezTo>
                          <a:cubicBezTo>
                            <a:pt x="609" y="2572"/>
                            <a:pt x="323" y="2286"/>
                            <a:pt x="133" y="1905"/>
                          </a:cubicBezTo>
                          <a:cubicBezTo>
                            <a:pt x="-58" y="1524"/>
                            <a:pt x="-58" y="953"/>
                            <a:pt x="228" y="667"/>
                          </a:cubicBezTo>
                          <a:cubicBezTo>
                            <a:pt x="419" y="286"/>
                            <a:pt x="800" y="95"/>
                            <a:pt x="1181" y="0"/>
                          </a:cubicBezTo>
                          <a:cubicBezTo>
                            <a:pt x="895" y="381"/>
                            <a:pt x="800" y="667"/>
                            <a:pt x="704" y="953"/>
                          </a:cubicBezTo>
                          <a:cubicBezTo>
                            <a:pt x="704" y="1238"/>
                            <a:pt x="704" y="1429"/>
                            <a:pt x="800" y="1619"/>
                          </a:cubicBezTo>
                          <a:cubicBezTo>
                            <a:pt x="1085" y="2096"/>
                            <a:pt x="1562" y="2477"/>
                            <a:pt x="2133" y="3048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298" name="Freeform: Shape 297">
                      <a:extLst>
                        <a:ext uri="{FF2B5EF4-FFF2-40B4-BE49-F238E27FC236}">
                          <a16:creationId xmlns:a16="http://schemas.microsoft.com/office/drawing/2014/main" id="{D51552E2-89B9-49F4-96A5-AFEC60929E1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72936" y="3153727"/>
                      <a:ext cx="761" cy="797"/>
                    </a:xfrm>
                    <a:custGeom>
                      <a:avLst/>
                      <a:gdLst>
                        <a:gd name="connsiteX0" fmla="*/ 0 w 761"/>
                        <a:gd name="connsiteY0" fmla="*/ 476 h 797"/>
                        <a:gd name="connsiteX1" fmla="*/ 286 w 761"/>
                        <a:gd name="connsiteY1" fmla="*/ 0 h 797"/>
                        <a:gd name="connsiteX2" fmla="*/ 762 w 761"/>
                        <a:gd name="connsiteY2" fmla="*/ 286 h 797"/>
                        <a:gd name="connsiteX3" fmla="*/ 476 w 761"/>
                        <a:gd name="connsiteY3" fmla="*/ 762 h 797"/>
                        <a:gd name="connsiteX4" fmla="*/ 0 w 761"/>
                        <a:gd name="connsiteY4" fmla="*/ 476 h 79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761" h="797">
                          <a:moveTo>
                            <a:pt x="0" y="476"/>
                          </a:moveTo>
                          <a:cubicBezTo>
                            <a:pt x="95" y="190"/>
                            <a:pt x="190" y="95"/>
                            <a:pt x="286" y="0"/>
                          </a:cubicBezTo>
                          <a:cubicBezTo>
                            <a:pt x="381" y="0"/>
                            <a:pt x="476" y="0"/>
                            <a:pt x="762" y="286"/>
                          </a:cubicBezTo>
                          <a:cubicBezTo>
                            <a:pt x="762" y="667"/>
                            <a:pt x="667" y="762"/>
                            <a:pt x="476" y="762"/>
                          </a:cubicBezTo>
                          <a:cubicBezTo>
                            <a:pt x="381" y="857"/>
                            <a:pt x="190" y="762"/>
                            <a:pt x="0" y="476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299" name="Freeform: Shape 298">
                      <a:extLst>
                        <a:ext uri="{FF2B5EF4-FFF2-40B4-BE49-F238E27FC236}">
                          <a16:creationId xmlns:a16="http://schemas.microsoft.com/office/drawing/2014/main" id="{E22741F1-188E-4A34-AED0-9731E26BDF2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65983" y="3153632"/>
                      <a:ext cx="3047" cy="761"/>
                    </a:xfrm>
                    <a:custGeom>
                      <a:avLst/>
                      <a:gdLst>
                        <a:gd name="connsiteX0" fmla="*/ 0 w 3047"/>
                        <a:gd name="connsiteY0" fmla="*/ 381 h 761"/>
                        <a:gd name="connsiteX1" fmla="*/ 1524 w 3047"/>
                        <a:gd name="connsiteY1" fmla="*/ 0 h 761"/>
                        <a:gd name="connsiteX2" fmla="*/ 3048 w 3047"/>
                        <a:gd name="connsiteY2" fmla="*/ 381 h 761"/>
                        <a:gd name="connsiteX3" fmla="*/ 1524 w 3047"/>
                        <a:gd name="connsiteY3" fmla="*/ 762 h 761"/>
                        <a:gd name="connsiteX4" fmla="*/ 0 w 3047"/>
                        <a:gd name="connsiteY4" fmla="*/ 381 h 76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3047" h="761">
                          <a:moveTo>
                            <a:pt x="0" y="381"/>
                          </a:moveTo>
                          <a:cubicBezTo>
                            <a:pt x="476" y="95"/>
                            <a:pt x="953" y="0"/>
                            <a:pt x="1524" y="0"/>
                          </a:cubicBezTo>
                          <a:cubicBezTo>
                            <a:pt x="2000" y="0"/>
                            <a:pt x="2477" y="95"/>
                            <a:pt x="3048" y="381"/>
                          </a:cubicBezTo>
                          <a:cubicBezTo>
                            <a:pt x="2572" y="667"/>
                            <a:pt x="2096" y="762"/>
                            <a:pt x="1524" y="762"/>
                          </a:cubicBezTo>
                          <a:cubicBezTo>
                            <a:pt x="1048" y="762"/>
                            <a:pt x="476" y="667"/>
                            <a:pt x="0" y="381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300" name="Freeform: Shape 299">
                      <a:extLst>
                        <a:ext uri="{FF2B5EF4-FFF2-40B4-BE49-F238E27FC236}">
                          <a16:creationId xmlns:a16="http://schemas.microsoft.com/office/drawing/2014/main" id="{97B1E837-C28F-4035-8F51-A64594FEE10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59410" y="3153975"/>
                      <a:ext cx="4571" cy="870"/>
                    </a:xfrm>
                    <a:custGeom>
                      <a:avLst/>
                      <a:gdLst>
                        <a:gd name="connsiteX0" fmla="*/ 0 w 4571"/>
                        <a:gd name="connsiteY0" fmla="*/ 799 h 870"/>
                        <a:gd name="connsiteX1" fmla="*/ 2191 w 4571"/>
                        <a:gd name="connsiteY1" fmla="*/ 37 h 870"/>
                        <a:gd name="connsiteX2" fmla="*/ 4572 w 4571"/>
                        <a:gd name="connsiteY2" fmla="*/ 228 h 870"/>
                        <a:gd name="connsiteX3" fmla="*/ 2286 w 4571"/>
                        <a:gd name="connsiteY3" fmla="*/ 799 h 870"/>
                        <a:gd name="connsiteX4" fmla="*/ 0 w 4571"/>
                        <a:gd name="connsiteY4" fmla="*/ 799 h 87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4571" h="870">
                          <a:moveTo>
                            <a:pt x="0" y="799"/>
                          </a:moveTo>
                          <a:cubicBezTo>
                            <a:pt x="667" y="323"/>
                            <a:pt x="1429" y="133"/>
                            <a:pt x="2191" y="37"/>
                          </a:cubicBezTo>
                          <a:cubicBezTo>
                            <a:pt x="2953" y="-58"/>
                            <a:pt x="3715" y="37"/>
                            <a:pt x="4572" y="228"/>
                          </a:cubicBezTo>
                          <a:cubicBezTo>
                            <a:pt x="3810" y="609"/>
                            <a:pt x="3048" y="704"/>
                            <a:pt x="2286" y="799"/>
                          </a:cubicBezTo>
                          <a:cubicBezTo>
                            <a:pt x="1619" y="895"/>
                            <a:pt x="857" y="895"/>
                            <a:pt x="0" y="799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275" name="Graphic 1">
                    <a:extLst>
                      <a:ext uri="{FF2B5EF4-FFF2-40B4-BE49-F238E27FC236}">
                        <a16:creationId xmlns:a16="http://schemas.microsoft.com/office/drawing/2014/main" id="{9DD7CFA1-5DA7-4BC5-96D3-324A1676E91C}"/>
                      </a:ext>
                    </a:extLst>
                  </p:cNvPr>
                  <p:cNvGrpSpPr/>
                  <p:nvPr/>
                </p:nvGrpSpPr>
                <p:grpSpPr>
                  <a:xfrm>
                    <a:off x="5905975" y="3138117"/>
                    <a:ext cx="18097" cy="3726"/>
                    <a:chOff x="5905975" y="3138117"/>
                    <a:chExt cx="18097" cy="3726"/>
                  </a:xfrm>
                  <a:solidFill>
                    <a:srgbClr val="1D120C"/>
                  </a:solidFill>
                </p:grpSpPr>
                <p:sp>
                  <p:nvSpPr>
                    <p:cNvPr id="290" name="Freeform: Shape 289">
                      <a:extLst>
                        <a:ext uri="{FF2B5EF4-FFF2-40B4-BE49-F238E27FC236}">
                          <a16:creationId xmlns:a16="http://schemas.microsoft.com/office/drawing/2014/main" id="{955C442A-FC9C-4970-AC6C-44637F0D251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05975" y="3138117"/>
                      <a:ext cx="12668" cy="2160"/>
                    </a:xfrm>
                    <a:custGeom>
                      <a:avLst/>
                      <a:gdLst>
                        <a:gd name="connsiteX0" fmla="*/ 0 w 12668"/>
                        <a:gd name="connsiteY0" fmla="*/ 2084 h 2160"/>
                        <a:gd name="connsiteX1" fmla="*/ 6191 w 12668"/>
                        <a:gd name="connsiteY1" fmla="*/ 370 h 2160"/>
                        <a:gd name="connsiteX2" fmla="*/ 12668 w 12668"/>
                        <a:gd name="connsiteY2" fmla="*/ 560 h 2160"/>
                        <a:gd name="connsiteX3" fmla="*/ 6286 w 12668"/>
                        <a:gd name="connsiteY3" fmla="*/ 1132 h 2160"/>
                        <a:gd name="connsiteX4" fmla="*/ 3239 w 12668"/>
                        <a:gd name="connsiteY4" fmla="*/ 1799 h 2160"/>
                        <a:gd name="connsiteX5" fmla="*/ 0 w 12668"/>
                        <a:gd name="connsiteY5" fmla="*/ 2084 h 216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2668" h="2160">
                          <a:moveTo>
                            <a:pt x="0" y="2084"/>
                          </a:moveTo>
                          <a:cubicBezTo>
                            <a:pt x="2191" y="1799"/>
                            <a:pt x="4001" y="751"/>
                            <a:pt x="6191" y="370"/>
                          </a:cubicBezTo>
                          <a:cubicBezTo>
                            <a:pt x="8287" y="-11"/>
                            <a:pt x="10668" y="-297"/>
                            <a:pt x="12668" y="560"/>
                          </a:cubicBezTo>
                          <a:cubicBezTo>
                            <a:pt x="10478" y="370"/>
                            <a:pt x="8477" y="751"/>
                            <a:pt x="6286" y="1132"/>
                          </a:cubicBezTo>
                          <a:cubicBezTo>
                            <a:pt x="5334" y="1322"/>
                            <a:pt x="4286" y="1608"/>
                            <a:pt x="3239" y="1799"/>
                          </a:cubicBezTo>
                          <a:cubicBezTo>
                            <a:pt x="2191" y="2084"/>
                            <a:pt x="1048" y="2275"/>
                            <a:pt x="0" y="2084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291" name="Freeform: Shape 290">
                      <a:extLst>
                        <a:ext uri="{FF2B5EF4-FFF2-40B4-BE49-F238E27FC236}">
                          <a16:creationId xmlns:a16="http://schemas.microsoft.com/office/drawing/2014/main" id="{8DDE42EB-636D-43A1-96E8-1B5AABF4A01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08547" y="3139821"/>
                      <a:ext cx="9143" cy="2023"/>
                    </a:xfrm>
                    <a:custGeom>
                      <a:avLst/>
                      <a:gdLst>
                        <a:gd name="connsiteX0" fmla="*/ 0 w 9143"/>
                        <a:gd name="connsiteY0" fmla="*/ 0 h 2023"/>
                        <a:gd name="connsiteX1" fmla="*/ 2096 w 9143"/>
                        <a:gd name="connsiteY1" fmla="*/ 952 h 2023"/>
                        <a:gd name="connsiteX2" fmla="*/ 4381 w 9143"/>
                        <a:gd name="connsiteY2" fmla="*/ 1238 h 2023"/>
                        <a:gd name="connsiteX3" fmla="*/ 9144 w 9143"/>
                        <a:gd name="connsiteY3" fmla="*/ 1333 h 2023"/>
                        <a:gd name="connsiteX4" fmla="*/ 4286 w 9143"/>
                        <a:gd name="connsiteY4" fmla="*/ 2000 h 2023"/>
                        <a:gd name="connsiteX5" fmla="*/ 1810 w 9143"/>
                        <a:gd name="connsiteY5" fmla="*/ 1524 h 2023"/>
                        <a:gd name="connsiteX6" fmla="*/ 0 w 9143"/>
                        <a:gd name="connsiteY6" fmla="*/ 0 h 202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9143" h="2023">
                          <a:moveTo>
                            <a:pt x="0" y="0"/>
                          </a:moveTo>
                          <a:cubicBezTo>
                            <a:pt x="667" y="476"/>
                            <a:pt x="1333" y="762"/>
                            <a:pt x="2096" y="952"/>
                          </a:cubicBezTo>
                          <a:cubicBezTo>
                            <a:pt x="2857" y="1143"/>
                            <a:pt x="3620" y="1238"/>
                            <a:pt x="4381" y="1238"/>
                          </a:cubicBezTo>
                          <a:cubicBezTo>
                            <a:pt x="5905" y="1333"/>
                            <a:pt x="7525" y="1238"/>
                            <a:pt x="9144" y="1333"/>
                          </a:cubicBezTo>
                          <a:cubicBezTo>
                            <a:pt x="7620" y="1905"/>
                            <a:pt x="5905" y="2095"/>
                            <a:pt x="4286" y="2000"/>
                          </a:cubicBezTo>
                          <a:cubicBezTo>
                            <a:pt x="3429" y="1905"/>
                            <a:pt x="2572" y="1810"/>
                            <a:pt x="1810" y="1524"/>
                          </a:cubicBezTo>
                          <a:cubicBezTo>
                            <a:pt x="1143" y="1238"/>
                            <a:pt x="381" y="762"/>
                            <a:pt x="0" y="0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292" name="Freeform: Shape 291">
                      <a:extLst>
                        <a:ext uri="{FF2B5EF4-FFF2-40B4-BE49-F238E27FC236}">
                          <a16:creationId xmlns:a16="http://schemas.microsoft.com/office/drawing/2014/main" id="{612BC56E-24A4-47EA-B219-7ACDFA19872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13701" y="3138487"/>
                      <a:ext cx="3323" cy="2008"/>
                    </a:xfrm>
                    <a:custGeom>
                      <a:avLst/>
                      <a:gdLst>
                        <a:gd name="connsiteX0" fmla="*/ 180 w 3323"/>
                        <a:gd name="connsiteY0" fmla="*/ 190 h 2008"/>
                        <a:gd name="connsiteX1" fmla="*/ 657 w 3323"/>
                        <a:gd name="connsiteY1" fmla="*/ 1143 h 2008"/>
                        <a:gd name="connsiteX2" fmla="*/ 1609 w 3323"/>
                        <a:gd name="connsiteY2" fmla="*/ 1238 h 2008"/>
                        <a:gd name="connsiteX3" fmla="*/ 2562 w 3323"/>
                        <a:gd name="connsiteY3" fmla="*/ 952 h 2008"/>
                        <a:gd name="connsiteX4" fmla="*/ 3324 w 3323"/>
                        <a:gd name="connsiteY4" fmla="*/ 0 h 2008"/>
                        <a:gd name="connsiteX5" fmla="*/ 3038 w 3323"/>
                        <a:gd name="connsiteY5" fmla="*/ 1334 h 2008"/>
                        <a:gd name="connsiteX6" fmla="*/ 1704 w 3323"/>
                        <a:gd name="connsiteY6" fmla="*/ 2000 h 2008"/>
                        <a:gd name="connsiteX7" fmla="*/ 180 w 3323"/>
                        <a:gd name="connsiteY7" fmla="*/ 1619 h 2008"/>
                        <a:gd name="connsiteX8" fmla="*/ 180 w 3323"/>
                        <a:gd name="connsiteY8" fmla="*/ 190 h 200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3323" h="2008">
                          <a:moveTo>
                            <a:pt x="180" y="190"/>
                          </a:moveTo>
                          <a:cubicBezTo>
                            <a:pt x="276" y="571"/>
                            <a:pt x="466" y="1048"/>
                            <a:pt x="657" y="1143"/>
                          </a:cubicBezTo>
                          <a:cubicBezTo>
                            <a:pt x="942" y="1238"/>
                            <a:pt x="1228" y="1238"/>
                            <a:pt x="1609" y="1238"/>
                          </a:cubicBezTo>
                          <a:cubicBezTo>
                            <a:pt x="1990" y="1238"/>
                            <a:pt x="2371" y="1143"/>
                            <a:pt x="2562" y="952"/>
                          </a:cubicBezTo>
                          <a:cubicBezTo>
                            <a:pt x="2847" y="762"/>
                            <a:pt x="3038" y="381"/>
                            <a:pt x="3324" y="0"/>
                          </a:cubicBezTo>
                          <a:cubicBezTo>
                            <a:pt x="3324" y="476"/>
                            <a:pt x="3324" y="857"/>
                            <a:pt x="3038" y="1334"/>
                          </a:cubicBezTo>
                          <a:cubicBezTo>
                            <a:pt x="2752" y="1810"/>
                            <a:pt x="2085" y="2000"/>
                            <a:pt x="1704" y="2000"/>
                          </a:cubicBezTo>
                          <a:cubicBezTo>
                            <a:pt x="1228" y="2000"/>
                            <a:pt x="657" y="2096"/>
                            <a:pt x="180" y="1619"/>
                          </a:cubicBezTo>
                          <a:cubicBezTo>
                            <a:pt x="-105" y="1143"/>
                            <a:pt x="-10" y="571"/>
                            <a:pt x="180" y="190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293" name="Freeform: Shape 292">
                      <a:extLst>
                        <a:ext uri="{FF2B5EF4-FFF2-40B4-BE49-F238E27FC236}">
                          <a16:creationId xmlns:a16="http://schemas.microsoft.com/office/drawing/2014/main" id="{8FDE0188-F056-49D6-BB92-B2E9E4CE6AD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18472" y="3138582"/>
                      <a:ext cx="5601" cy="2914"/>
                    </a:xfrm>
                    <a:custGeom>
                      <a:avLst/>
                      <a:gdLst>
                        <a:gd name="connsiteX0" fmla="*/ 77 w 5601"/>
                        <a:gd name="connsiteY0" fmla="*/ 0 h 2914"/>
                        <a:gd name="connsiteX1" fmla="*/ 934 w 5601"/>
                        <a:gd name="connsiteY1" fmla="*/ 1429 h 2914"/>
                        <a:gd name="connsiteX2" fmla="*/ 2077 w 5601"/>
                        <a:gd name="connsiteY2" fmla="*/ 2000 h 2914"/>
                        <a:gd name="connsiteX3" fmla="*/ 3887 w 5601"/>
                        <a:gd name="connsiteY3" fmla="*/ 2286 h 2914"/>
                        <a:gd name="connsiteX4" fmla="*/ 5601 w 5601"/>
                        <a:gd name="connsiteY4" fmla="*/ 2667 h 2914"/>
                        <a:gd name="connsiteX5" fmla="*/ 3791 w 5601"/>
                        <a:gd name="connsiteY5" fmla="*/ 2857 h 2914"/>
                        <a:gd name="connsiteX6" fmla="*/ 2077 w 5601"/>
                        <a:gd name="connsiteY6" fmla="*/ 2762 h 2914"/>
                        <a:gd name="connsiteX7" fmla="*/ 1029 w 5601"/>
                        <a:gd name="connsiteY7" fmla="*/ 2477 h 2914"/>
                        <a:gd name="connsiteX8" fmla="*/ 362 w 5601"/>
                        <a:gd name="connsiteY8" fmla="*/ 1715 h 2914"/>
                        <a:gd name="connsiteX9" fmla="*/ 77 w 5601"/>
                        <a:gd name="connsiteY9" fmla="*/ 0 h 291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5601" h="2914">
                          <a:moveTo>
                            <a:pt x="77" y="0"/>
                          </a:moveTo>
                          <a:cubicBezTo>
                            <a:pt x="172" y="571"/>
                            <a:pt x="553" y="1048"/>
                            <a:pt x="934" y="1429"/>
                          </a:cubicBezTo>
                          <a:cubicBezTo>
                            <a:pt x="1315" y="1810"/>
                            <a:pt x="1505" y="2000"/>
                            <a:pt x="2077" y="2000"/>
                          </a:cubicBezTo>
                          <a:cubicBezTo>
                            <a:pt x="2648" y="2000"/>
                            <a:pt x="3315" y="2096"/>
                            <a:pt x="3887" y="2286"/>
                          </a:cubicBezTo>
                          <a:cubicBezTo>
                            <a:pt x="4458" y="2477"/>
                            <a:pt x="5030" y="2572"/>
                            <a:pt x="5601" y="2667"/>
                          </a:cubicBezTo>
                          <a:cubicBezTo>
                            <a:pt x="5030" y="2953"/>
                            <a:pt x="4363" y="2953"/>
                            <a:pt x="3791" y="2857"/>
                          </a:cubicBezTo>
                          <a:cubicBezTo>
                            <a:pt x="3220" y="2857"/>
                            <a:pt x="2648" y="2762"/>
                            <a:pt x="2077" y="2762"/>
                          </a:cubicBezTo>
                          <a:cubicBezTo>
                            <a:pt x="1791" y="2762"/>
                            <a:pt x="1410" y="2667"/>
                            <a:pt x="1029" y="2477"/>
                          </a:cubicBezTo>
                          <a:cubicBezTo>
                            <a:pt x="743" y="2286"/>
                            <a:pt x="458" y="2000"/>
                            <a:pt x="362" y="1715"/>
                          </a:cubicBezTo>
                          <a:cubicBezTo>
                            <a:pt x="77" y="1238"/>
                            <a:pt x="-114" y="571"/>
                            <a:pt x="77" y="0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276" name="Graphic 1">
                    <a:extLst>
                      <a:ext uri="{FF2B5EF4-FFF2-40B4-BE49-F238E27FC236}">
                        <a16:creationId xmlns:a16="http://schemas.microsoft.com/office/drawing/2014/main" id="{225B6AD5-0F43-4E3B-A9CC-661F0732BBDA}"/>
                      </a:ext>
                    </a:extLst>
                  </p:cNvPr>
                  <p:cNvGrpSpPr/>
                  <p:nvPr/>
                </p:nvGrpSpPr>
                <p:grpSpPr>
                  <a:xfrm>
                    <a:off x="5961958" y="3122089"/>
                    <a:ext cx="16597" cy="13888"/>
                    <a:chOff x="5961958" y="3122089"/>
                    <a:chExt cx="16597" cy="13888"/>
                  </a:xfrm>
                  <a:solidFill>
                    <a:srgbClr val="1D120C"/>
                  </a:solidFill>
                </p:grpSpPr>
                <p:sp>
                  <p:nvSpPr>
                    <p:cNvPr id="286" name="Freeform: Shape 285">
                      <a:extLst>
                        <a:ext uri="{FF2B5EF4-FFF2-40B4-BE49-F238E27FC236}">
                          <a16:creationId xmlns:a16="http://schemas.microsoft.com/office/drawing/2014/main" id="{A2DDEE8C-29A8-4DA5-A7C7-8AD9B60A8C6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64512" y="3125621"/>
                      <a:ext cx="10043" cy="10356"/>
                    </a:xfrm>
                    <a:custGeom>
                      <a:avLst/>
                      <a:gdLst>
                        <a:gd name="connsiteX0" fmla="*/ 9948 w 10043"/>
                        <a:gd name="connsiteY0" fmla="*/ 9532 h 10356"/>
                        <a:gd name="connsiteX1" fmla="*/ 5186 w 10043"/>
                        <a:gd name="connsiteY1" fmla="*/ 9723 h 10356"/>
                        <a:gd name="connsiteX2" fmla="*/ 2805 w 10043"/>
                        <a:gd name="connsiteY2" fmla="*/ 9723 h 10356"/>
                        <a:gd name="connsiteX3" fmla="*/ 709 w 10043"/>
                        <a:gd name="connsiteY3" fmla="*/ 10199 h 10356"/>
                        <a:gd name="connsiteX4" fmla="*/ 423 w 10043"/>
                        <a:gd name="connsiteY4" fmla="*/ 9723 h 10356"/>
                        <a:gd name="connsiteX5" fmla="*/ 2709 w 10043"/>
                        <a:gd name="connsiteY5" fmla="*/ 8199 h 10356"/>
                        <a:gd name="connsiteX6" fmla="*/ 2900 w 10043"/>
                        <a:gd name="connsiteY6" fmla="*/ 8770 h 10356"/>
                        <a:gd name="connsiteX7" fmla="*/ 2328 w 10043"/>
                        <a:gd name="connsiteY7" fmla="*/ 8961 h 10356"/>
                        <a:gd name="connsiteX8" fmla="*/ 1662 w 10043"/>
                        <a:gd name="connsiteY8" fmla="*/ 8961 h 10356"/>
                        <a:gd name="connsiteX9" fmla="*/ 519 w 10043"/>
                        <a:gd name="connsiteY9" fmla="*/ 8104 h 10356"/>
                        <a:gd name="connsiteX10" fmla="*/ 42 w 10043"/>
                        <a:gd name="connsiteY10" fmla="*/ 5913 h 10356"/>
                        <a:gd name="connsiteX11" fmla="*/ 42 w 10043"/>
                        <a:gd name="connsiteY11" fmla="*/ 3722 h 10356"/>
                        <a:gd name="connsiteX12" fmla="*/ 233 w 10043"/>
                        <a:gd name="connsiteY12" fmla="*/ 1531 h 10356"/>
                        <a:gd name="connsiteX13" fmla="*/ 2233 w 10043"/>
                        <a:gd name="connsiteY13" fmla="*/ 7 h 10356"/>
                        <a:gd name="connsiteX14" fmla="*/ 4043 w 10043"/>
                        <a:gd name="connsiteY14" fmla="*/ 1722 h 10356"/>
                        <a:gd name="connsiteX15" fmla="*/ 4233 w 10043"/>
                        <a:gd name="connsiteY15" fmla="*/ 6103 h 10356"/>
                        <a:gd name="connsiteX16" fmla="*/ 3948 w 10043"/>
                        <a:gd name="connsiteY16" fmla="*/ 5818 h 10356"/>
                        <a:gd name="connsiteX17" fmla="*/ 6234 w 10043"/>
                        <a:gd name="connsiteY17" fmla="*/ 4484 h 10356"/>
                        <a:gd name="connsiteX18" fmla="*/ 7567 w 10043"/>
                        <a:gd name="connsiteY18" fmla="*/ 3627 h 10356"/>
                        <a:gd name="connsiteX19" fmla="*/ 9282 w 10043"/>
                        <a:gd name="connsiteY19" fmla="*/ 3913 h 10356"/>
                        <a:gd name="connsiteX20" fmla="*/ 9186 w 10043"/>
                        <a:gd name="connsiteY20" fmla="*/ 4770 h 10356"/>
                        <a:gd name="connsiteX21" fmla="*/ 8805 w 10043"/>
                        <a:gd name="connsiteY21" fmla="*/ 5437 h 10356"/>
                        <a:gd name="connsiteX22" fmla="*/ 8615 w 10043"/>
                        <a:gd name="connsiteY22" fmla="*/ 6675 h 10356"/>
                        <a:gd name="connsiteX23" fmla="*/ 10044 w 10043"/>
                        <a:gd name="connsiteY23" fmla="*/ 9151 h 10356"/>
                        <a:gd name="connsiteX24" fmla="*/ 8424 w 10043"/>
                        <a:gd name="connsiteY24" fmla="*/ 6675 h 10356"/>
                        <a:gd name="connsiteX25" fmla="*/ 8996 w 10043"/>
                        <a:gd name="connsiteY25" fmla="*/ 4008 h 10356"/>
                        <a:gd name="connsiteX26" fmla="*/ 7853 w 10043"/>
                        <a:gd name="connsiteY26" fmla="*/ 3913 h 10356"/>
                        <a:gd name="connsiteX27" fmla="*/ 6710 w 10043"/>
                        <a:gd name="connsiteY27" fmla="*/ 4675 h 10356"/>
                        <a:gd name="connsiteX28" fmla="*/ 5567 w 10043"/>
                        <a:gd name="connsiteY28" fmla="*/ 5627 h 10356"/>
                        <a:gd name="connsiteX29" fmla="*/ 3948 w 10043"/>
                        <a:gd name="connsiteY29" fmla="*/ 6294 h 10356"/>
                        <a:gd name="connsiteX30" fmla="*/ 3662 w 10043"/>
                        <a:gd name="connsiteY30" fmla="*/ 6008 h 10356"/>
                        <a:gd name="connsiteX31" fmla="*/ 3662 w 10043"/>
                        <a:gd name="connsiteY31" fmla="*/ 6008 h 10356"/>
                        <a:gd name="connsiteX32" fmla="*/ 3471 w 10043"/>
                        <a:gd name="connsiteY32" fmla="*/ 1817 h 10356"/>
                        <a:gd name="connsiteX33" fmla="*/ 2328 w 10043"/>
                        <a:gd name="connsiteY33" fmla="*/ 674 h 10356"/>
                        <a:gd name="connsiteX34" fmla="*/ 1185 w 10043"/>
                        <a:gd name="connsiteY34" fmla="*/ 1722 h 10356"/>
                        <a:gd name="connsiteX35" fmla="*/ 995 w 10043"/>
                        <a:gd name="connsiteY35" fmla="*/ 3722 h 10356"/>
                        <a:gd name="connsiteX36" fmla="*/ 995 w 10043"/>
                        <a:gd name="connsiteY36" fmla="*/ 5818 h 10356"/>
                        <a:gd name="connsiteX37" fmla="*/ 1376 w 10043"/>
                        <a:gd name="connsiteY37" fmla="*/ 7818 h 10356"/>
                        <a:gd name="connsiteX38" fmla="*/ 2805 w 10043"/>
                        <a:gd name="connsiteY38" fmla="*/ 8199 h 10356"/>
                        <a:gd name="connsiteX39" fmla="*/ 2805 w 10043"/>
                        <a:gd name="connsiteY39" fmla="*/ 8199 h 10356"/>
                        <a:gd name="connsiteX40" fmla="*/ 3281 w 10043"/>
                        <a:gd name="connsiteY40" fmla="*/ 8389 h 10356"/>
                        <a:gd name="connsiteX41" fmla="*/ 3186 w 10043"/>
                        <a:gd name="connsiteY41" fmla="*/ 8770 h 10356"/>
                        <a:gd name="connsiteX42" fmla="*/ 804 w 10043"/>
                        <a:gd name="connsiteY42" fmla="*/ 10294 h 10356"/>
                        <a:gd name="connsiteX43" fmla="*/ 423 w 10043"/>
                        <a:gd name="connsiteY43" fmla="*/ 10199 h 10356"/>
                        <a:gd name="connsiteX44" fmla="*/ 519 w 10043"/>
                        <a:gd name="connsiteY44" fmla="*/ 9818 h 10356"/>
                        <a:gd name="connsiteX45" fmla="*/ 2995 w 10043"/>
                        <a:gd name="connsiteY45" fmla="*/ 9342 h 10356"/>
                        <a:gd name="connsiteX46" fmla="*/ 5376 w 10043"/>
                        <a:gd name="connsiteY46" fmla="*/ 9437 h 10356"/>
                        <a:gd name="connsiteX47" fmla="*/ 9948 w 10043"/>
                        <a:gd name="connsiteY47" fmla="*/ 9532 h 1035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</a:cxnLst>
                      <a:rect l="l" t="t" r="r" b="b"/>
                      <a:pathLst>
                        <a:path w="10043" h="10356">
                          <a:moveTo>
                            <a:pt x="9948" y="9532"/>
                          </a:moveTo>
                          <a:lnTo>
                            <a:pt x="5186" y="9723"/>
                          </a:lnTo>
                          <a:cubicBezTo>
                            <a:pt x="4424" y="9723"/>
                            <a:pt x="3567" y="9723"/>
                            <a:pt x="2805" y="9723"/>
                          </a:cubicBezTo>
                          <a:cubicBezTo>
                            <a:pt x="2043" y="9723"/>
                            <a:pt x="1281" y="9818"/>
                            <a:pt x="709" y="10199"/>
                          </a:cubicBezTo>
                          <a:lnTo>
                            <a:pt x="423" y="9723"/>
                          </a:lnTo>
                          <a:lnTo>
                            <a:pt x="2709" y="8199"/>
                          </a:lnTo>
                          <a:lnTo>
                            <a:pt x="2900" y="8770"/>
                          </a:lnTo>
                          <a:cubicBezTo>
                            <a:pt x="2709" y="8866"/>
                            <a:pt x="2519" y="8866"/>
                            <a:pt x="2328" y="8961"/>
                          </a:cubicBezTo>
                          <a:cubicBezTo>
                            <a:pt x="2138" y="8961"/>
                            <a:pt x="1852" y="9056"/>
                            <a:pt x="1662" y="8961"/>
                          </a:cubicBezTo>
                          <a:cubicBezTo>
                            <a:pt x="1090" y="8866"/>
                            <a:pt x="709" y="8485"/>
                            <a:pt x="519" y="8104"/>
                          </a:cubicBezTo>
                          <a:cubicBezTo>
                            <a:pt x="138" y="7342"/>
                            <a:pt x="42" y="6580"/>
                            <a:pt x="42" y="5913"/>
                          </a:cubicBezTo>
                          <a:cubicBezTo>
                            <a:pt x="-53" y="5151"/>
                            <a:pt x="42" y="4484"/>
                            <a:pt x="42" y="3722"/>
                          </a:cubicBezTo>
                          <a:cubicBezTo>
                            <a:pt x="138" y="2960"/>
                            <a:pt x="42" y="2293"/>
                            <a:pt x="233" y="1531"/>
                          </a:cubicBezTo>
                          <a:cubicBezTo>
                            <a:pt x="423" y="769"/>
                            <a:pt x="1185" y="-88"/>
                            <a:pt x="2233" y="7"/>
                          </a:cubicBezTo>
                          <a:cubicBezTo>
                            <a:pt x="3281" y="103"/>
                            <a:pt x="3852" y="960"/>
                            <a:pt x="4043" y="1722"/>
                          </a:cubicBezTo>
                          <a:cubicBezTo>
                            <a:pt x="4424" y="3246"/>
                            <a:pt x="4138" y="4675"/>
                            <a:pt x="4233" y="6103"/>
                          </a:cubicBezTo>
                          <a:lnTo>
                            <a:pt x="3948" y="5818"/>
                          </a:lnTo>
                          <a:cubicBezTo>
                            <a:pt x="4710" y="5818"/>
                            <a:pt x="5472" y="5056"/>
                            <a:pt x="6234" y="4484"/>
                          </a:cubicBezTo>
                          <a:cubicBezTo>
                            <a:pt x="6615" y="4198"/>
                            <a:pt x="7091" y="3817"/>
                            <a:pt x="7567" y="3627"/>
                          </a:cubicBezTo>
                          <a:cubicBezTo>
                            <a:pt x="8139" y="3436"/>
                            <a:pt x="8805" y="3436"/>
                            <a:pt x="9282" y="3913"/>
                          </a:cubicBezTo>
                          <a:cubicBezTo>
                            <a:pt x="9472" y="4294"/>
                            <a:pt x="9282" y="4579"/>
                            <a:pt x="9186" y="4770"/>
                          </a:cubicBezTo>
                          <a:cubicBezTo>
                            <a:pt x="9091" y="4960"/>
                            <a:pt x="8901" y="5246"/>
                            <a:pt x="8805" y="5437"/>
                          </a:cubicBezTo>
                          <a:cubicBezTo>
                            <a:pt x="8615" y="5722"/>
                            <a:pt x="8520" y="6199"/>
                            <a:pt x="8615" y="6675"/>
                          </a:cubicBezTo>
                          <a:cubicBezTo>
                            <a:pt x="8710" y="7627"/>
                            <a:pt x="9567" y="8294"/>
                            <a:pt x="10044" y="9151"/>
                          </a:cubicBezTo>
                          <a:cubicBezTo>
                            <a:pt x="9567" y="8294"/>
                            <a:pt x="8615" y="7723"/>
                            <a:pt x="8424" y="6675"/>
                          </a:cubicBezTo>
                          <a:cubicBezTo>
                            <a:pt x="8043" y="5627"/>
                            <a:pt x="9186" y="4579"/>
                            <a:pt x="8996" y="4008"/>
                          </a:cubicBezTo>
                          <a:cubicBezTo>
                            <a:pt x="8805" y="3817"/>
                            <a:pt x="8234" y="3722"/>
                            <a:pt x="7853" y="3913"/>
                          </a:cubicBezTo>
                          <a:cubicBezTo>
                            <a:pt x="7472" y="4103"/>
                            <a:pt x="7091" y="4389"/>
                            <a:pt x="6710" y="4675"/>
                          </a:cubicBezTo>
                          <a:cubicBezTo>
                            <a:pt x="6329" y="4960"/>
                            <a:pt x="5948" y="5341"/>
                            <a:pt x="5567" y="5627"/>
                          </a:cubicBezTo>
                          <a:cubicBezTo>
                            <a:pt x="5186" y="5913"/>
                            <a:pt x="4614" y="6294"/>
                            <a:pt x="3948" y="6294"/>
                          </a:cubicBezTo>
                          <a:cubicBezTo>
                            <a:pt x="3757" y="6294"/>
                            <a:pt x="3662" y="6199"/>
                            <a:pt x="3662" y="6008"/>
                          </a:cubicBezTo>
                          <a:lnTo>
                            <a:pt x="3662" y="6008"/>
                          </a:lnTo>
                          <a:cubicBezTo>
                            <a:pt x="3567" y="4579"/>
                            <a:pt x="3852" y="3055"/>
                            <a:pt x="3471" y="1817"/>
                          </a:cubicBezTo>
                          <a:cubicBezTo>
                            <a:pt x="3281" y="1246"/>
                            <a:pt x="2805" y="674"/>
                            <a:pt x="2328" y="674"/>
                          </a:cubicBezTo>
                          <a:cubicBezTo>
                            <a:pt x="1852" y="674"/>
                            <a:pt x="1376" y="1150"/>
                            <a:pt x="1185" y="1722"/>
                          </a:cubicBezTo>
                          <a:cubicBezTo>
                            <a:pt x="995" y="2293"/>
                            <a:pt x="995" y="3055"/>
                            <a:pt x="995" y="3722"/>
                          </a:cubicBezTo>
                          <a:cubicBezTo>
                            <a:pt x="995" y="4389"/>
                            <a:pt x="900" y="5151"/>
                            <a:pt x="995" y="5818"/>
                          </a:cubicBezTo>
                          <a:cubicBezTo>
                            <a:pt x="995" y="6484"/>
                            <a:pt x="1090" y="7246"/>
                            <a:pt x="1376" y="7818"/>
                          </a:cubicBezTo>
                          <a:cubicBezTo>
                            <a:pt x="1662" y="8389"/>
                            <a:pt x="2138" y="8485"/>
                            <a:pt x="2805" y="8199"/>
                          </a:cubicBezTo>
                          <a:lnTo>
                            <a:pt x="2805" y="8199"/>
                          </a:lnTo>
                          <a:cubicBezTo>
                            <a:pt x="2995" y="8104"/>
                            <a:pt x="3186" y="8199"/>
                            <a:pt x="3281" y="8389"/>
                          </a:cubicBezTo>
                          <a:cubicBezTo>
                            <a:pt x="3376" y="8580"/>
                            <a:pt x="3281" y="8675"/>
                            <a:pt x="3186" y="8770"/>
                          </a:cubicBezTo>
                          <a:lnTo>
                            <a:pt x="804" y="10294"/>
                          </a:lnTo>
                          <a:cubicBezTo>
                            <a:pt x="709" y="10390"/>
                            <a:pt x="519" y="10390"/>
                            <a:pt x="423" y="10199"/>
                          </a:cubicBezTo>
                          <a:cubicBezTo>
                            <a:pt x="328" y="10104"/>
                            <a:pt x="423" y="9913"/>
                            <a:pt x="519" y="9818"/>
                          </a:cubicBezTo>
                          <a:cubicBezTo>
                            <a:pt x="1281" y="9342"/>
                            <a:pt x="2233" y="9342"/>
                            <a:pt x="2995" y="9342"/>
                          </a:cubicBezTo>
                          <a:cubicBezTo>
                            <a:pt x="3852" y="9437"/>
                            <a:pt x="4614" y="9437"/>
                            <a:pt x="5376" y="9437"/>
                          </a:cubicBezTo>
                          <a:lnTo>
                            <a:pt x="9948" y="9532"/>
                          </a:ln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287" name="Freeform: Shape 286">
                      <a:extLst>
                        <a:ext uri="{FF2B5EF4-FFF2-40B4-BE49-F238E27FC236}">
                          <a16:creationId xmlns:a16="http://schemas.microsoft.com/office/drawing/2014/main" id="{A97E206C-EA37-4AC9-A2C1-3C019DAAFD4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65602" y="3123723"/>
                      <a:ext cx="3534" cy="2321"/>
                    </a:xfrm>
                    <a:custGeom>
                      <a:avLst/>
                      <a:gdLst>
                        <a:gd name="connsiteX0" fmla="*/ 667 w 3534"/>
                        <a:gd name="connsiteY0" fmla="*/ 0 h 2321"/>
                        <a:gd name="connsiteX1" fmla="*/ 667 w 3534"/>
                        <a:gd name="connsiteY1" fmla="*/ 1143 h 2321"/>
                        <a:gd name="connsiteX2" fmla="*/ 1333 w 3534"/>
                        <a:gd name="connsiteY2" fmla="*/ 1524 h 2321"/>
                        <a:gd name="connsiteX3" fmla="*/ 2476 w 3534"/>
                        <a:gd name="connsiteY3" fmla="*/ 1429 h 2321"/>
                        <a:gd name="connsiteX4" fmla="*/ 3524 w 3534"/>
                        <a:gd name="connsiteY4" fmla="*/ 952 h 2321"/>
                        <a:gd name="connsiteX5" fmla="*/ 2667 w 3534"/>
                        <a:gd name="connsiteY5" fmla="*/ 2000 h 2321"/>
                        <a:gd name="connsiteX6" fmla="*/ 1238 w 3534"/>
                        <a:gd name="connsiteY6" fmla="*/ 2286 h 2321"/>
                        <a:gd name="connsiteX7" fmla="*/ 476 w 3534"/>
                        <a:gd name="connsiteY7" fmla="*/ 2000 h 2321"/>
                        <a:gd name="connsiteX8" fmla="*/ 0 w 3534"/>
                        <a:gd name="connsiteY8" fmla="*/ 1238 h 2321"/>
                        <a:gd name="connsiteX9" fmla="*/ 667 w 3534"/>
                        <a:gd name="connsiteY9" fmla="*/ 0 h 232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3534" h="2321">
                          <a:moveTo>
                            <a:pt x="667" y="0"/>
                          </a:moveTo>
                          <a:cubicBezTo>
                            <a:pt x="667" y="476"/>
                            <a:pt x="476" y="857"/>
                            <a:pt x="667" y="1143"/>
                          </a:cubicBezTo>
                          <a:cubicBezTo>
                            <a:pt x="762" y="1429"/>
                            <a:pt x="1048" y="1429"/>
                            <a:pt x="1333" y="1524"/>
                          </a:cubicBezTo>
                          <a:cubicBezTo>
                            <a:pt x="1715" y="1524"/>
                            <a:pt x="2095" y="1524"/>
                            <a:pt x="2476" y="1429"/>
                          </a:cubicBezTo>
                          <a:cubicBezTo>
                            <a:pt x="2857" y="1333"/>
                            <a:pt x="3334" y="1333"/>
                            <a:pt x="3524" y="952"/>
                          </a:cubicBezTo>
                          <a:cubicBezTo>
                            <a:pt x="3619" y="1429"/>
                            <a:pt x="3048" y="1810"/>
                            <a:pt x="2667" y="2000"/>
                          </a:cubicBezTo>
                          <a:cubicBezTo>
                            <a:pt x="2286" y="2286"/>
                            <a:pt x="1810" y="2381"/>
                            <a:pt x="1238" y="2286"/>
                          </a:cubicBezTo>
                          <a:cubicBezTo>
                            <a:pt x="952" y="2286"/>
                            <a:pt x="667" y="2191"/>
                            <a:pt x="476" y="2000"/>
                          </a:cubicBezTo>
                          <a:cubicBezTo>
                            <a:pt x="191" y="1810"/>
                            <a:pt x="0" y="1524"/>
                            <a:pt x="0" y="1238"/>
                          </a:cubicBezTo>
                          <a:cubicBezTo>
                            <a:pt x="0" y="667"/>
                            <a:pt x="286" y="286"/>
                            <a:pt x="667" y="0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288" name="Freeform: Shape 287">
                      <a:extLst>
                        <a:ext uri="{FF2B5EF4-FFF2-40B4-BE49-F238E27FC236}">
                          <a16:creationId xmlns:a16="http://schemas.microsoft.com/office/drawing/2014/main" id="{D9E6F86F-D482-4221-B83D-6AFCDC1D50C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66612" y="3123271"/>
                      <a:ext cx="2418" cy="1595"/>
                    </a:xfrm>
                    <a:custGeom>
                      <a:avLst/>
                      <a:gdLst>
                        <a:gd name="connsiteX0" fmla="*/ 37 w 2418"/>
                        <a:gd name="connsiteY0" fmla="*/ 1595 h 1595"/>
                        <a:gd name="connsiteX1" fmla="*/ 228 w 2418"/>
                        <a:gd name="connsiteY1" fmla="*/ 738 h 1595"/>
                        <a:gd name="connsiteX2" fmla="*/ 990 w 2418"/>
                        <a:gd name="connsiteY2" fmla="*/ 71 h 1595"/>
                        <a:gd name="connsiteX3" fmla="*/ 1657 w 2418"/>
                        <a:gd name="connsiteY3" fmla="*/ 71 h 1595"/>
                        <a:gd name="connsiteX4" fmla="*/ 2133 w 2418"/>
                        <a:gd name="connsiteY4" fmla="*/ 357 h 1595"/>
                        <a:gd name="connsiteX5" fmla="*/ 2419 w 2418"/>
                        <a:gd name="connsiteY5" fmla="*/ 833 h 1595"/>
                        <a:gd name="connsiteX6" fmla="*/ 2133 w 2418"/>
                        <a:gd name="connsiteY6" fmla="*/ 1310 h 1595"/>
                        <a:gd name="connsiteX7" fmla="*/ 2038 w 2418"/>
                        <a:gd name="connsiteY7" fmla="*/ 1024 h 1595"/>
                        <a:gd name="connsiteX8" fmla="*/ 1752 w 2418"/>
                        <a:gd name="connsiteY8" fmla="*/ 929 h 1595"/>
                        <a:gd name="connsiteX9" fmla="*/ 1276 w 2418"/>
                        <a:gd name="connsiteY9" fmla="*/ 929 h 1595"/>
                        <a:gd name="connsiteX10" fmla="*/ 37 w 2418"/>
                        <a:gd name="connsiteY10" fmla="*/ 1595 h 159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2418" h="1595">
                          <a:moveTo>
                            <a:pt x="37" y="1595"/>
                          </a:moveTo>
                          <a:cubicBezTo>
                            <a:pt x="-58" y="1310"/>
                            <a:pt x="37" y="1024"/>
                            <a:pt x="228" y="738"/>
                          </a:cubicBezTo>
                          <a:cubicBezTo>
                            <a:pt x="323" y="452"/>
                            <a:pt x="609" y="262"/>
                            <a:pt x="990" y="71"/>
                          </a:cubicBezTo>
                          <a:cubicBezTo>
                            <a:pt x="1180" y="-24"/>
                            <a:pt x="1371" y="-24"/>
                            <a:pt x="1657" y="71"/>
                          </a:cubicBezTo>
                          <a:cubicBezTo>
                            <a:pt x="1847" y="167"/>
                            <a:pt x="2038" y="167"/>
                            <a:pt x="2133" y="357"/>
                          </a:cubicBezTo>
                          <a:cubicBezTo>
                            <a:pt x="2228" y="452"/>
                            <a:pt x="2323" y="643"/>
                            <a:pt x="2419" y="833"/>
                          </a:cubicBezTo>
                          <a:cubicBezTo>
                            <a:pt x="2419" y="1024"/>
                            <a:pt x="2323" y="1214"/>
                            <a:pt x="2133" y="1310"/>
                          </a:cubicBezTo>
                          <a:cubicBezTo>
                            <a:pt x="2133" y="1119"/>
                            <a:pt x="2133" y="1024"/>
                            <a:pt x="2038" y="1024"/>
                          </a:cubicBezTo>
                          <a:cubicBezTo>
                            <a:pt x="1942" y="929"/>
                            <a:pt x="1847" y="929"/>
                            <a:pt x="1752" y="929"/>
                          </a:cubicBezTo>
                          <a:cubicBezTo>
                            <a:pt x="1561" y="833"/>
                            <a:pt x="1466" y="833"/>
                            <a:pt x="1276" y="929"/>
                          </a:cubicBezTo>
                          <a:cubicBezTo>
                            <a:pt x="895" y="929"/>
                            <a:pt x="514" y="1214"/>
                            <a:pt x="37" y="1595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289" name="Freeform: Shape 288">
                      <a:extLst>
                        <a:ext uri="{FF2B5EF4-FFF2-40B4-BE49-F238E27FC236}">
                          <a16:creationId xmlns:a16="http://schemas.microsoft.com/office/drawing/2014/main" id="{D4BB61BD-C34B-4D2A-90B0-E21D040090F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61958" y="3122089"/>
                      <a:ext cx="16597" cy="8587"/>
                    </a:xfrm>
                    <a:custGeom>
                      <a:avLst/>
                      <a:gdLst>
                        <a:gd name="connsiteX0" fmla="*/ 2691 w 16597"/>
                        <a:gd name="connsiteY0" fmla="*/ 8301 h 8587"/>
                        <a:gd name="connsiteX1" fmla="*/ 500 w 16597"/>
                        <a:gd name="connsiteY1" fmla="*/ 8587 h 8587"/>
                        <a:gd name="connsiteX2" fmla="*/ 310 w 16597"/>
                        <a:gd name="connsiteY2" fmla="*/ 8492 h 8587"/>
                        <a:gd name="connsiteX3" fmla="*/ 310 w 16597"/>
                        <a:gd name="connsiteY3" fmla="*/ 8492 h 8587"/>
                        <a:gd name="connsiteX4" fmla="*/ 119 w 16597"/>
                        <a:gd name="connsiteY4" fmla="*/ 5063 h 8587"/>
                        <a:gd name="connsiteX5" fmla="*/ 1072 w 16597"/>
                        <a:gd name="connsiteY5" fmla="*/ 1729 h 8587"/>
                        <a:gd name="connsiteX6" fmla="*/ 4310 w 16597"/>
                        <a:gd name="connsiteY6" fmla="*/ 110 h 8587"/>
                        <a:gd name="connsiteX7" fmla="*/ 7834 w 16597"/>
                        <a:gd name="connsiteY7" fmla="*/ 110 h 8587"/>
                        <a:gd name="connsiteX8" fmla="*/ 7834 w 16597"/>
                        <a:gd name="connsiteY8" fmla="*/ 110 h 8587"/>
                        <a:gd name="connsiteX9" fmla="*/ 8215 w 16597"/>
                        <a:gd name="connsiteY9" fmla="*/ 396 h 8587"/>
                        <a:gd name="connsiteX10" fmla="*/ 8977 w 16597"/>
                        <a:gd name="connsiteY10" fmla="*/ 2967 h 8587"/>
                        <a:gd name="connsiteX11" fmla="*/ 10882 w 16597"/>
                        <a:gd name="connsiteY11" fmla="*/ 4872 h 8587"/>
                        <a:gd name="connsiteX12" fmla="*/ 16597 w 16597"/>
                        <a:gd name="connsiteY12" fmla="*/ 6015 h 8587"/>
                        <a:gd name="connsiteX13" fmla="*/ 10597 w 16597"/>
                        <a:gd name="connsiteY13" fmla="*/ 5349 h 8587"/>
                        <a:gd name="connsiteX14" fmla="*/ 8311 w 16597"/>
                        <a:gd name="connsiteY14" fmla="*/ 3253 h 8587"/>
                        <a:gd name="connsiteX15" fmla="*/ 7453 w 16597"/>
                        <a:gd name="connsiteY15" fmla="*/ 396 h 8587"/>
                        <a:gd name="connsiteX16" fmla="*/ 7834 w 16597"/>
                        <a:gd name="connsiteY16" fmla="*/ 681 h 8587"/>
                        <a:gd name="connsiteX17" fmla="*/ 4405 w 16597"/>
                        <a:gd name="connsiteY17" fmla="*/ 681 h 8587"/>
                        <a:gd name="connsiteX18" fmla="*/ 1643 w 16597"/>
                        <a:gd name="connsiteY18" fmla="*/ 1920 h 8587"/>
                        <a:gd name="connsiteX19" fmla="*/ 595 w 16597"/>
                        <a:gd name="connsiteY19" fmla="*/ 4968 h 8587"/>
                        <a:gd name="connsiteX20" fmla="*/ 500 w 16597"/>
                        <a:gd name="connsiteY20" fmla="*/ 8206 h 8587"/>
                        <a:gd name="connsiteX21" fmla="*/ 310 w 16597"/>
                        <a:gd name="connsiteY21" fmla="*/ 8111 h 8587"/>
                        <a:gd name="connsiteX22" fmla="*/ 2691 w 16597"/>
                        <a:gd name="connsiteY22" fmla="*/ 8301 h 858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</a:cxnLst>
                      <a:rect l="l" t="t" r="r" b="b"/>
                      <a:pathLst>
                        <a:path w="16597" h="8587">
                          <a:moveTo>
                            <a:pt x="2691" y="8301"/>
                          </a:moveTo>
                          <a:cubicBezTo>
                            <a:pt x="1929" y="8301"/>
                            <a:pt x="1167" y="8492"/>
                            <a:pt x="500" y="8587"/>
                          </a:cubicBezTo>
                          <a:cubicBezTo>
                            <a:pt x="405" y="8587"/>
                            <a:pt x="405" y="8587"/>
                            <a:pt x="310" y="8492"/>
                          </a:cubicBezTo>
                          <a:lnTo>
                            <a:pt x="310" y="8492"/>
                          </a:lnTo>
                          <a:cubicBezTo>
                            <a:pt x="-167" y="7349"/>
                            <a:pt x="24" y="6206"/>
                            <a:pt x="119" y="5063"/>
                          </a:cubicBezTo>
                          <a:cubicBezTo>
                            <a:pt x="310" y="3920"/>
                            <a:pt x="405" y="2777"/>
                            <a:pt x="1072" y="1729"/>
                          </a:cubicBezTo>
                          <a:cubicBezTo>
                            <a:pt x="1834" y="586"/>
                            <a:pt x="3167" y="205"/>
                            <a:pt x="4310" y="110"/>
                          </a:cubicBezTo>
                          <a:cubicBezTo>
                            <a:pt x="5548" y="-81"/>
                            <a:pt x="6691" y="15"/>
                            <a:pt x="7834" y="110"/>
                          </a:cubicBezTo>
                          <a:lnTo>
                            <a:pt x="7834" y="110"/>
                          </a:lnTo>
                          <a:cubicBezTo>
                            <a:pt x="8025" y="110"/>
                            <a:pt x="8215" y="300"/>
                            <a:pt x="8215" y="396"/>
                          </a:cubicBezTo>
                          <a:cubicBezTo>
                            <a:pt x="8311" y="1253"/>
                            <a:pt x="8596" y="2205"/>
                            <a:pt x="8977" y="2967"/>
                          </a:cubicBezTo>
                          <a:cubicBezTo>
                            <a:pt x="9358" y="3729"/>
                            <a:pt x="10025" y="4396"/>
                            <a:pt x="10882" y="4872"/>
                          </a:cubicBezTo>
                          <a:cubicBezTo>
                            <a:pt x="12597" y="5634"/>
                            <a:pt x="14692" y="5634"/>
                            <a:pt x="16597" y="6015"/>
                          </a:cubicBezTo>
                          <a:cubicBezTo>
                            <a:pt x="14597" y="5920"/>
                            <a:pt x="12597" y="6111"/>
                            <a:pt x="10597" y="5349"/>
                          </a:cubicBezTo>
                          <a:cubicBezTo>
                            <a:pt x="9644" y="4968"/>
                            <a:pt x="8787" y="4206"/>
                            <a:pt x="8311" y="3253"/>
                          </a:cubicBezTo>
                          <a:cubicBezTo>
                            <a:pt x="7834" y="2396"/>
                            <a:pt x="7549" y="1443"/>
                            <a:pt x="7453" y="396"/>
                          </a:cubicBezTo>
                          <a:lnTo>
                            <a:pt x="7834" y="681"/>
                          </a:lnTo>
                          <a:cubicBezTo>
                            <a:pt x="6691" y="586"/>
                            <a:pt x="5548" y="586"/>
                            <a:pt x="4405" y="681"/>
                          </a:cubicBezTo>
                          <a:cubicBezTo>
                            <a:pt x="3262" y="777"/>
                            <a:pt x="2215" y="1062"/>
                            <a:pt x="1643" y="1920"/>
                          </a:cubicBezTo>
                          <a:cubicBezTo>
                            <a:pt x="1072" y="2777"/>
                            <a:pt x="881" y="3825"/>
                            <a:pt x="595" y="4968"/>
                          </a:cubicBezTo>
                          <a:cubicBezTo>
                            <a:pt x="405" y="6015"/>
                            <a:pt x="214" y="7158"/>
                            <a:pt x="500" y="8206"/>
                          </a:cubicBezTo>
                          <a:lnTo>
                            <a:pt x="310" y="8111"/>
                          </a:lnTo>
                          <a:cubicBezTo>
                            <a:pt x="1167" y="8206"/>
                            <a:pt x="1929" y="8206"/>
                            <a:pt x="2691" y="8301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277" name="Graphic 1">
                    <a:extLst>
                      <a:ext uri="{FF2B5EF4-FFF2-40B4-BE49-F238E27FC236}">
                        <a16:creationId xmlns:a16="http://schemas.microsoft.com/office/drawing/2014/main" id="{8BDB4F9A-CC5A-42AB-B0CE-4D1DD318087F}"/>
                      </a:ext>
                    </a:extLst>
                  </p:cNvPr>
                  <p:cNvGrpSpPr/>
                  <p:nvPr/>
                </p:nvGrpSpPr>
                <p:grpSpPr>
                  <a:xfrm>
                    <a:off x="5909785" y="3119089"/>
                    <a:ext cx="13715" cy="13722"/>
                    <a:chOff x="5909785" y="3119089"/>
                    <a:chExt cx="13715" cy="13722"/>
                  </a:xfrm>
                  <a:solidFill>
                    <a:srgbClr val="1D120C"/>
                  </a:solidFill>
                </p:grpSpPr>
                <p:sp>
                  <p:nvSpPr>
                    <p:cNvPr id="282" name="Freeform: Shape 281">
                      <a:extLst>
                        <a:ext uri="{FF2B5EF4-FFF2-40B4-BE49-F238E27FC236}">
                          <a16:creationId xmlns:a16="http://schemas.microsoft.com/office/drawing/2014/main" id="{8E25848D-88B9-475B-9CC4-00B53FDE2B6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09785" y="3119089"/>
                      <a:ext cx="13715" cy="9682"/>
                    </a:xfrm>
                    <a:custGeom>
                      <a:avLst/>
                      <a:gdLst>
                        <a:gd name="connsiteX0" fmla="*/ 1715 w 13715"/>
                        <a:gd name="connsiteY0" fmla="*/ 9492 h 9682"/>
                        <a:gd name="connsiteX1" fmla="*/ 95 w 13715"/>
                        <a:gd name="connsiteY1" fmla="*/ 9683 h 9682"/>
                        <a:gd name="connsiteX2" fmla="*/ 0 w 13715"/>
                        <a:gd name="connsiteY2" fmla="*/ 9588 h 9682"/>
                        <a:gd name="connsiteX3" fmla="*/ 0 w 13715"/>
                        <a:gd name="connsiteY3" fmla="*/ 9588 h 9682"/>
                        <a:gd name="connsiteX4" fmla="*/ 0 w 13715"/>
                        <a:gd name="connsiteY4" fmla="*/ 9588 h 9682"/>
                        <a:gd name="connsiteX5" fmla="*/ 2286 w 13715"/>
                        <a:gd name="connsiteY5" fmla="*/ 6254 h 9682"/>
                        <a:gd name="connsiteX6" fmla="*/ 5429 w 13715"/>
                        <a:gd name="connsiteY6" fmla="*/ 3682 h 9682"/>
                        <a:gd name="connsiteX7" fmla="*/ 7239 w 13715"/>
                        <a:gd name="connsiteY7" fmla="*/ 2539 h 9682"/>
                        <a:gd name="connsiteX8" fmla="*/ 8096 w 13715"/>
                        <a:gd name="connsiteY8" fmla="*/ 2253 h 9682"/>
                        <a:gd name="connsiteX9" fmla="*/ 8287 w 13715"/>
                        <a:gd name="connsiteY9" fmla="*/ 1682 h 9682"/>
                        <a:gd name="connsiteX10" fmla="*/ 8572 w 13715"/>
                        <a:gd name="connsiteY10" fmla="*/ 634 h 9682"/>
                        <a:gd name="connsiteX11" fmla="*/ 9620 w 13715"/>
                        <a:gd name="connsiteY11" fmla="*/ 63 h 9682"/>
                        <a:gd name="connsiteX12" fmla="*/ 10763 w 13715"/>
                        <a:gd name="connsiteY12" fmla="*/ 158 h 9682"/>
                        <a:gd name="connsiteX13" fmla="*/ 11335 w 13715"/>
                        <a:gd name="connsiteY13" fmla="*/ 1110 h 9682"/>
                        <a:gd name="connsiteX14" fmla="*/ 11144 w 13715"/>
                        <a:gd name="connsiteY14" fmla="*/ 920 h 9682"/>
                        <a:gd name="connsiteX15" fmla="*/ 13525 w 13715"/>
                        <a:gd name="connsiteY15" fmla="*/ 1206 h 9682"/>
                        <a:gd name="connsiteX16" fmla="*/ 13525 w 13715"/>
                        <a:gd name="connsiteY16" fmla="*/ 1206 h 9682"/>
                        <a:gd name="connsiteX17" fmla="*/ 13716 w 13715"/>
                        <a:gd name="connsiteY17" fmla="*/ 1015 h 9682"/>
                        <a:gd name="connsiteX18" fmla="*/ 13621 w 13715"/>
                        <a:gd name="connsiteY18" fmla="*/ 1301 h 9682"/>
                        <a:gd name="connsiteX19" fmla="*/ 13621 w 13715"/>
                        <a:gd name="connsiteY19" fmla="*/ 1301 h 9682"/>
                        <a:gd name="connsiteX20" fmla="*/ 11240 w 13715"/>
                        <a:gd name="connsiteY20" fmla="*/ 1396 h 9682"/>
                        <a:gd name="connsiteX21" fmla="*/ 11049 w 13715"/>
                        <a:gd name="connsiteY21" fmla="*/ 1206 h 9682"/>
                        <a:gd name="connsiteX22" fmla="*/ 11049 w 13715"/>
                        <a:gd name="connsiteY22" fmla="*/ 1206 h 9682"/>
                        <a:gd name="connsiteX23" fmla="*/ 9811 w 13715"/>
                        <a:gd name="connsiteY23" fmla="*/ 634 h 9682"/>
                        <a:gd name="connsiteX24" fmla="*/ 9049 w 13715"/>
                        <a:gd name="connsiteY24" fmla="*/ 1777 h 9682"/>
                        <a:gd name="connsiteX25" fmla="*/ 8572 w 13715"/>
                        <a:gd name="connsiteY25" fmla="*/ 2920 h 9682"/>
                        <a:gd name="connsiteX26" fmla="*/ 7525 w 13715"/>
                        <a:gd name="connsiteY26" fmla="*/ 3396 h 9682"/>
                        <a:gd name="connsiteX27" fmla="*/ 6001 w 13715"/>
                        <a:gd name="connsiteY27" fmla="*/ 4444 h 9682"/>
                        <a:gd name="connsiteX28" fmla="*/ 2667 w 13715"/>
                        <a:gd name="connsiteY28" fmla="*/ 6635 h 9682"/>
                        <a:gd name="connsiteX29" fmla="*/ 190 w 13715"/>
                        <a:gd name="connsiteY29" fmla="*/ 9492 h 9682"/>
                        <a:gd name="connsiteX30" fmla="*/ 95 w 13715"/>
                        <a:gd name="connsiteY30" fmla="*/ 9302 h 9682"/>
                        <a:gd name="connsiteX31" fmla="*/ 1715 w 13715"/>
                        <a:gd name="connsiteY31" fmla="*/ 9492 h 968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</a:cxnLst>
                      <a:rect l="l" t="t" r="r" b="b"/>
                      <a:pathLst>
                        <a:path w="13715" h="9682">
                          <a:moveTo>
                            <a:pt x="1715" y="9492"/>
                          </a:moveTo>
                          <a:cubicBezTo>
                            <a:pt x="1143" y="9588"/>
                            <a:pt x="667" y="9588"/>
                            <a:pt x="95" y="9683"/>
                          </a:cubicBezTo>
                          <a:cubicBezTo>
                            <a:pt x="0" y="9683"/>
                            <a:pt x="0" y="9683"/>
                            <a:pt x="0" y="9588"/>
                          </a:cubicBezTo>
                          <a:lnTo>
                            <a:pt x="0" y="9588"/>
                          </a:lnTo>
                          <a:lnTo>
                            <a:pt x="0" y="9588"/>
                          </a:lnTo>
                          <a:cubicBezTo>
                            <a:pt x="286" y="8254"/>
                            <a:pt x="1333" y="7302"/>
                            <a:pt x="2286" y="6254"/>
                          </a:cubicBezTo>
                          <a:cubicBezTo>
                            <a:pt x="3239" y="5301"/>
                            <a:pt x="4381" y="4539"/>
                            <a:pt x="5429" y="3682"/>
                          </a:cubicBezTo>
                          <a:cubicBezTo>
                            <a:pt x="5905" y="3301"/>
                            <a:pt x="6477" y="2825"/>
                            <a:pt x="7239" y="2539"/>
                          </a:cubicBezTo>
                          <a:cubicBezTo>
                            <a:pt x="7620" y="2444"/>
                            <a:pt x="7906" y="2349"/>
                            <a:pt x="8096" y="2253"/>
                          </a:cubicBezTo>
                          <a:cubicBezTo>
                            <a:pt x="8192" y="2253"/>
                            <a:pt x="8287" y="1872"/>
                            <a:pt x="8287" y="1682"/>
                          </a:cubicBezTo>
                          <a:cubicBezTo>
                            <a:pt x="8287" y="1396"/>
                            <a:pt x="8287" y="1015"/>
                            <a:pt x="8572" y="634"/>
                          </a:cubicBezTo>
                          <a:cubicBezTo>
                            <a:pt x="8858" y="253"/>
                            <a:pt x="9334" y="158"/>
                            <a:pt x="9620" y="63"/>
                          </a:cubicBezTo>
                          <a:cubicBezTo>
                            <a:pt x="10001" y="-33"/>
                            <a:pt x="10382" y="-33"/>
                            <a:pt x="10763" y="158"/>
                          </a:cubicBezTo>
                          <a:cubicBezTo>
                            <a:pt x="11240" y="348"/>
                            <a:pt x="11335" y="825"/>
                            <a:pt x="11335" y="1110"/>
                          </a:cubicBezTo>
                          <a:lnTo>
                            <a:pt x="11144" y="920"/>
                          </a:lnTo>
                          <a:cubicBezTo>
                            <a:pt x="11906" y="1015"/>
                            <a:pt x="12764" y="920"/>
                            <a:pt x="13525" y="1206"/>
                          </a:cubicBezTo>
                          <a:lnTo>
                            <a:pt x="13525" y="1206"/>
                          </a:lnTo>
                          <a:lnTo>
                            <a:pt x="13716" y="1015"/>
                          </a:lnTo>
                          <a:lnTo>
                            <a:pt x="13621" y="1301"/>
                          </a:lnTo>
                          <a:cubicBezTo>
                            <a:pt x="13621" y="1301"/>
                            <a:pt x="13621" y="1301"/>
                            <a:pt x="13621" y="1301"/>
                          </a:cubicBezTo>
                          <a:cubicBezTo>
                            <a:pt x="12859" y="1206"/>
                            <a:pt x="12001" y="1301"/>
                            <a:pt x="11240" y="1396"/>
                          </a:cubicBezTo>
                          <a:cubicBezTo>
                            <a:pt x="11144" y="1396"/>
                            <a:pt x="11049" y="1301"/>
                            <a:pt x="11049" y="1206"/>
                          </a:cubicBezTo>
                          <a:lnTo>
                            <a:pt x="11049" y="1206"/>
                          </a:lnTo>
                          <a:cubicBezTo>
                            <a:pt x="10954" y="539"/>
                            <a:pt x="10477" y="444"/>
                            <a:pt x="9811" y="634"/>
                          </a:cubicBezTo>
                          <a:cubicBezTo>
                            <a:pt x="9144" y="825"/>
                            <a:pt x="9049" y="1015"/>
                            <a:pt x="9049" y="1777"/>
                          </a:cubicBezTo>
                          <a:cubicBezTo>
                            <a:pt x="9049" y="2158"/>
                            <a:pt x="9049" y="2539"/>
                            <a:pt x="8572" y="2920"/>
                          </a:cubicBezTo>
                          <a:cubicBezTo>
                            <a:pt x="8192" y="3206"/>
                            <a:pt x="7810" y="3301"/>
                            <a:pt x="7525" y="3396"/>
                          </a:cubicBezTo>
                          <a:cubicBezTo>
                            <a:pt x="6953" y="3587"/>
                            <a:pt x="6477" y="3968"/>
                            <a:pt x="6001" y="4444"/>
                          </a:cubicBezTo>
                          <a:cubicBezTo>
                            <a:pt x="4763" y="5111"/>
                            <a:pt x="3620" y="5778"/>
                            <a:pt x="2667" y="6635"/>
                          </a:cubicBezTo>
                          <a:cubicBezTo>
                            <a:pt x="1715" y="7492"/>
                            <a:pt x="667" y="8349"/>
                            <a:pt x="190" y="9492"/>
                          </a:cubicBezTo>
                          <a:lnTo>
                            <a:pt x="95" y="9302"/>
                          </a:lnTo>
                          <a:cubicBezTo>
                            <a:pt x="667" y="9397"/>
                            <a:pt x="1143" y="9397"/>
                            <a:pt x="1715" y="9492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283" name="Freeform: Shape 282">
                      <a:extLst>
                        <a:ext uri="{FF2B5EF4-FFF2-40B4-BE49-F238E27FC236}">
                          <a16:creationId xmlns:a16="http://schemas.microsoft.com/office/drawing/2014/main" id="{0D9D3DBE-340A-4253-8236-1DDB3BFA59D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13214" y="3121151"/>
                      <a:ext cx="6421" cy="7448"/>
                    </a:xfrm>
                    <a:custGeom>
                      <a:avLst/>
                      <a:gdLst>
                        <a:gd name="connsiteX0" fmla="*/ 5810 w 6421"/>
                        <a:gd name="connsiteY0" fmla="*/ 0 h 7448"/>
                        <a:gd name="connsiteX1" fmla="*/ 6286 w 6421"/>
                        <a:gd name="connsiteY1" fmla="*/ 1238 h 7448"/>
                        <a:gd name="connsiteX2" fmla="*/ 6382 w 6421"/>
                        <a:gd name="connsiteY2" fmla="*/ 2000 h 7448"/>
                        <a:gd name="connsiteX3" fmla="*/ 6191 w 6421"/>
                        <a:gd name="connsiteY3" fmla="*/ 2667 h 7448"/>
                        <a:gd name="connsiteX4" fmla="*/ 4763 w 6421"/>
                        <a:gd name="connsiteY4" fmla="*/ 4953 h 7448"/>
                        <a:gd name="connsiteX5" fmla="*/ 2762 w 6421"/>
                        <a:gd name="connsiteY5" fmla="*/ 6858 h 7448"/>
                        <a:gd name="connsiteX6" fmla="*/ 0 w 6421"/>
                        <a:gd name="connsiteY6" fmla="*/ 7334 h 7448"/>
                        <a:gd name="connsiteX7" fmla="*/ 2381 w 6421"/>
                        <a:gd name="connsiteY7" fmla="*/ 6382 h 7448"/>
                        <a:gd name="connsiteX8" fmla="*/ 4096 w 6421"/>
                        <a:gd name="connsiteY8" fmla="*/ 4477 h 7448"/>
                        <a:gd name="connsiteX9" fmla="*/ 5620 w 6421"/>
                        <a:gd name="connsiteY9" fmla="*/ 2381 h 7448"/>
                        <a:gd name="connsiteX10" fmla="*/ 5905 w 6421"/>
                        <a:gd name="connsiteY10" fmla="*/ 1334 h 7448"/>
                        <a:gd name="connsiteX11" fmla="*/ 5810 w 6421"/>
                        <a:gd name="connsiteY11" fmla="*/ 0 h 744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</a:cxnLst>
                      <a:rect l="l" t="t" r="r" b="b"/>
                      <a:pathLst>
                        <a:path w="6421" h="7448">
                          <a:moveTo>
                            <a:pt x="5810" y="0"/>
                          </a:moveTo>
                          <a:cubicBezTo>
                            <a:pt x="5905" y="476"/>
                            <a:pt x="6096" y="762"/>
                            <a:pt x="6286" y="1238"/>
                          </a:cubicBezTo>
                          <a:cubicBezTo>
                            <a:pt x="6382" y="1429"/>
                            <a:pt x="6477" y="1715"/>
                            <a:pt x="6382" y="2000"/>
                          </a:cubicBezTo>
                          <a:cubicBezTo>
                            <a:pt x="6382" y="2286"/>
                            <a:pt x="6286" y="2477"/>
                            <a:pt x="6191" y="2667"/>
                          </a:cubicBezTo>
                          <a:cubicBezTo>
                            <a:pt x="5810" y="3524"/>
                            <a:pt x="5239" y="4191"/>
                            <a:pt x="4763" y="4953"/>
                          </a:cubicBezTo>
                          <a:cubicBezTo>
                            <a:pt x="4191" y="5715"/>
                            <a:pt x="3619" y="6382"/>
                            <a:pt x="2762" y="6858"/>
                          </a:cubicBezTo>
                          <a:cubicBezTo>
                            <a:pt x="1905" y="7334"/>
                            <a:pt x="952" y="7620"/>
                            <a:pt x="0" y="7334"/>
                          </a:cubicBezTo>
                          <a:cubicBezTo>
                            <a:pt x="952" y="7239"/>
                            <a:pt x="1715" y="6858"/>
                            <a:pt x="2381" y="6382"/>
                          </a:cubicBezTo>
                          <a:cubicBezTo>
                            <a:pt x="3048" y="5810"/>
                            <a:pt x="3619" y="5144"/>
                            <a:pt x="4096" y="4477"/>
                          </a:cubicBezTo>
                          <a:cubicBezTo>
                            <a:pt x="4572" y="3715"/>
                            <a:pt x="5143" y="3048"/>
                            <a:pt x="5620" y="2381"/>
                          </a:cubicBezTo>
                          <a:cubicBezTo>
                            <a:pt x="5810" y="2000"/>
                            <a:pt x="6001" y="1715"/>
                            <a:pt x="5905" y="1334"/>
                          </a:cubicBezTo>
                          <a:cubicBezTo>
                            <a:pt x="5905" y="857"/>
                            <a:pt x="5715" y="381"/>
                            <a:pt x="5810" y="0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284" name="Freeform: Shape 283">
                      <a:extLst>
                        <a:ext uri="{FF2B5EF4-FFF2-40B4-BE49-F238E27FC236}">
                          <a16:creationId xmlns:a16="http://schemas.microsoft.com/office/drawing/2014/main" id="{F3C43C23-0BA9-42A0-AD52-C05A38D3F41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12167" y="3129057"/>
                      <a:ext cx="5810" cy="3754"/>
                    </a:xfrm>
                    <a:custGeom>
                      <a:avLst/>
                      <a:gdLst>
                        <a:gd name="connsiteX0" fmla="*/ 762 w 5810"/>
                        <a:gd name="connsiteY0" fmla="*/ 0 h 3754"/>
                        <a:gd name="connsiteX1" fmla="*/ 857 w 5810"/>
                        <a:gd name="connsiteY1" fmla="*/ 1715 h 3754"/>
                        <a:gd name="connsiteX2" fmla="*/ 762 w 5810"/>
                        <a:gd name="connsiteY2" fmla="*/ 3334 h 3754"/>
                        <a:gd name="connsiteX3" fmla="*/ 381 w 5810"/>
                        <a:gd name="connsiteY3" fmla="*/ 2953 h 3754"/>
                        <a:gd name="connsiteX4" fmla="*/ 5810 w 5810"/>
                        <a:gd name="connsiteY4" fmla="*/ 2762 h 3754"/>
                        <a:gd name="connsiteX5" fmla="*/ 3143 w 5810"/>
                        <a:gd name="connsiteY5" fmla="*/ 3620 h 3754"/>
                        <a:gd name="connsiteX6" fmla="*/ 381 w 5810"/>
                        <a:gd name="connsiteY6" fmla="*/ 3715 h 3754"/>
                        <a:gd name="connsiteX7" fmla="*/ 381 w 5810"/>
                        <a:gd name="connsiteY7" fmla="*/ 3715 h 3754"/>
                        <a:gd name="connsiteX8" fmla="*/ 0 w 5810"/>
                        <a:gd name="connsiteY8" fmla="*/ 3334 h 3754"/>
                        <a:gd name="connsiteX9" fmla="*/ 762 w 5810"/>
                        <a:gd name="connsiteY9" fmla="*/ 0 h 37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5810" h="3754">
                          <a:moveTo>
                            <a:pt x="762" y="0"/>
                          </a:moveTo>
                          <a:cubicBezTo>
                            <a:pt x="952" y="571"/>
                            <a:pt x="952" y="1143"/>
                            <a:pt x="857" y="1715"/>
                          </a:cubicBezTo>
                          <a:cubicBezTo>
                            <a:pt x="857" y="2286"/>
                            <a:pt x="762" y="2857"/>
                            <a:pt x="762" y="3334"/>
                          </a:cubicBezTo>
                          <a:lnTo>
                            <a:pt x="381" y="2953"/>
                          </a:lnTo>
                          <a:cubicBezTo>
                            <a:pt x="2191" y="2953"/>
                            <a:pt x="3905" y="2953"/>
                            <a:pt x="5810" y="2762"/>
                          </a:cubicBezTo>
                          <a:cubicBezTo>
                            <a:pt x="4953" y="3238"/>
                            <a:pt x="4096" y="3429"/>
                            <a:pt x="3143" y="3620"/>
                          </a:cubicBezTo>
                          <a:cubicBezTo>
                            <a:pt x="2191" y="3715"/>
                            <a:pt x="1238" y="3810"/>
                            <a:pt x="381" y="3715"/>
                          </a:cubicBezTo>
                          <a:lnTo>
                            <a:pt x="381" y="3715"/>
                          </a:lnTo>
                          <a:cubicBezTo>
                            <a:pt x="191" y="3715"/>
                            <a:pt x="0" y="3524"/>
                            <a:pt x="0" y="3334"/>
                          </a:cubicBezTo>
                          <a:cubicBezTo>
                            <a:pt x="0" y="2096"/>
                            <a:pt x="667" y="1143"/>
                            <a:pt x="762" y="0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285" name="Freeform: Shape 284">
                      <a:extLst>
                        <a:ext uri="{FF2B5EF4-FFF2-40B4-BE49-F238E27FC236}">
                          <a16:creationId xmlns:a16="http://schemas.microsoft.com/office/drawing/2014/main" id="{E3E8204D-2014-4A3D-8AD4-8406D60E43F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14262" y="3128581"/>
                      <a:ext cx="8572" cy="3333"/>
                    </a:xfrm>
                    <a:custGeom>
                      <a:avLst/>
                      <a:gdLst>
                        <a:gd name="connsiteX0" fmla="*/ 191 w 8572"/>
                        <a:gd name="connsiteY0" fmla="*/ 0 h 3333"/>
                        <a:gd name="connsiteX1" fmla="*/ 476 w 8572"/>
                        <a:gd name="connsiteY1" fmla="*/ 1524 h 3333"/>
                        <a:gd name="connsiteX2" fmla="*/ 667 w 8572"/>
                        <a:gd name="connsiteY2" fmla="*/ 2191 h 3333"/>
                        <a:gd name="connsiteX3" fmla="*/ 1048 w 8572"/>
                        <a:gd name="connsiteY3" fmla="*/ 2953 h 3333"/>
                        <a:gd name="connsiteX4" fmla="*/ 762 w 8572"/>
                        <a:gd name="connsiteY4" fmla="*/ 2667 h 3333"/>
                        <a:gd name="connsiteX5" fmla="*/ 2667 w 8572"/>
                        <a:gd name="connsiteY5" fmla="*/ 2477 h 3333"/>
                        <a:gd name="connsiteX6" fmla="*/ 4667 w 8572"/>
                        <a:gd name="connsiteY6" fmla="*/ 2381 h 3333"/>
                        <a:gd name="connsiteX7" fmla="*/ 8573 w 8572"/>
                        <a:gd name="connsiteY7" fmla="*/ 3143 h 3333"/>
                        <a:gd name="connsiteX8" fmla="*/ 4667 w 8572"/>
                        <a:gd name="connsiteY8" fmla="*/ 3143 h 3333"/>
                        <a:gd name="connsiteX9" fmla="*/ 2762 w 8572"/>
                        <a:gd name="connsiteY9" fmla="*/ 3238 h 3333"/>
                        <a:gd name="connsiteX10" fmla="*/ 762 w 8572"/>
                        <a:gd name="connsiteY10" fmla="*/ 3334 h 3333"/>
                        <a:gd name="connsiteX11" fmla="*/ 667 w 8572"/>
                        <a:gd name="connsiteY11" fmla="*/ 3334 h 3333"/>
                        <a:gd name="connsiteX12" fmla="*/ 381 w 8572"/>
                        <a:gd name="connsiteY12" fmla="*/ 3048 h 3333"/>
                        <a:gd name="connsiteX13" fmla="*/ 381 w 8572"/>
                        <a:gd name="connsiteY13" fmla="*/ 3048 h 3333"/>
                        <a:gd name="connsiteX14" fmla="*/ 95 w 8572"/>
                        <a:gd name="connsiteY14" fmla="*/ 2381 h 3333"/>
                        <a:gd name="connsiteX15" fmla="*/ 0 w 8572"/>
                        <a:gd name="connsiteY15" fmla="*/ 1524 h 3333"/>
                        <a:gd name="connsiteX16" fmla="*/ 191 w 8572"/>
                        <a:gd name="connsiteY16" fmla="*/ 0 h 333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</a:cxnLst>
                      <a:rect l="l" t="t" r="r" b="b"/>
                      <a:pathLst>
                        <a:path w="8572" h="3333">
                          <a:moveTo>
                            <a:pt x="191" y="0"/>
                          </a:moveTo>
                          <a:cubicBezTo>
                            <a:pt x="286" y="476"/>
                            <a:pt x="381" y="1048"/>
                            <a:pt x="476" y="1524"/>
                          </a:cubicBezTo>
                          <a:cubicBezTo>
                            <a:pt x="572" y="1810"/>
                            <a:pt x="572" y="2000"/>
                            <a:pt x="667" y="2191"/>
                          </a:cubicBezTo>
                          <a:cubicBezTo>
                            <a:pt x="762" y="2286"/>
                            <a:pt x="1048" y="2572"/>
                            <a:pt x="1048" y="2953"/>
                          </a:cubicBezTo>
                          <a:lnTo>
                            <a:pt x="762" y="2667"/>
                          </a:lnTo>
                          <a:lnTo>
                            <a:pt x="2667" y="2477"/>
                          </a:lnTo>
                          <a:cubicBezTo>
                            <a:pt x="3334" y="2381"/>
                            <a:pt x="4001" y="2381"/>
                            <a:pt x="4667" y="2381"/>
                          </a:cubicBezTo>
                          <a:cubicBezTo>
                            <a:pt x="6001" y="2477"/>
                            <a:pt x="7334" y="2667"/>
                            <a:pt x="8573" y="3143"/>
                          </a:cubicBezTo>
                          <a:cubicBezTo>
                            <a:pt x="7239" y="3143"/>
                            <a:pt x="5906" y="3143"/>
                            <a:pt x="4667" y="3143"/>
                          </a:cubicBezTo>
                          <a:cubicBezTo>
                            <a:pt x="4001" y="3143"/>
                            <a:pt x="3334" y="3238"/>
                            <a:pt x="2762" y="3238"/>
                          </a:cubicBezTo>
                          <a:cubicBezTo>
                            <a:pt x="2096" y="3334"/>
                            <a:pt x="1429" y="3334"/>
                            <a:pt x="762" y="3334"/>
                          </a:cubicBezTo>
                          <a:lnTo>
                            <a:pt x="667" y="3334"/>
                          </a:lnTo>
                          <a:cubicBezTo>
                            <a:pt x="476" y="3334"/>
                            <a:pt x="381" y="3238"/>
                            <a:pt x="381" y="3048"/>
                          </a:cubicBezTo>
                          <a:lnTo>
                            <a:pt x="381" y="3048"/>
                          </a:lnTo>
                          <a:cubicBezTo>
                            <a:pt x="381" y="2953"/>
                            <a:pt x="286" y="2762"/>
                            <a:pt x="95" y="2381"/>
                          </a:cubicBezTo>
                          <a:cubicBezTo>
                            <a:pt x="0" y="2096"/>
                            <a:pt x="0" y="1810"/>
                            <a:pt x="0" y="1524"/>
                          </a:cubicBezTo>
                          <a:cubicBezTo>
                            <a:pt x="0" y="1048"/>
                            <a:pt x="95" y="476"/>
                            <a:pt x="191" y="0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278" name="Graphic 1">
                    <a:extLst>
                      <a:ext uri="{FF2B5EF4-FFF2-40B4-BE49-F238E27FC236}">
                        <a16:creationId xmlns:a16="http://schemas.microsoft.com/office/drawing/2014/main" id="{68D3EE2C-F562-4F43-980E-508B85E92136}"/>
                      </a:ext>
                    </a:extLst>
                  </p:cNvPr>
                  <p:cNvGrpSpPr/>
                  <p:nvPr/>
                </p:nvGrpSpPr>
                <p:grpSpPr>
                  <a:xfrm>
                    <a:off x="5907957" y="3146541"/>
                    <a:ext cx="16973" cy="12058"/>
                    <a:chOff x="5907957" y="3146541"/>
                    <a:chExt cx="16973" cy="12058"/>
                  </a:xfrm>
                  <a:solidFill>
                    <a:srgbClr val="1D120C"/>
                  </a:solidFill>
                </p:grpSpPr>
                <p:sp>
                  <p:nvSpPr>
                    <p:cNvPr id="279" name="Freeform: Shape 278">
                      <a:extLst>
                        <a:ext uri="{FF2B5EF4-FFF2-40B4-BE49-F238E27FC236}">
                          <a16:creationId xmlns:a16="http://schemas.microsoft.com/office/drawing/2014/main" id="{BAF23B8A-657D-4ED8-81A0-9D327A8798F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07957" y="3146541"/>
                      <a:ext cx="9981" cy="4751"/>
                    </a:xfrm>
                    <a:custGeom>
                      <a:avLst/>
                      <a:gdLst>
                        <a:gd name="connsiteX0" fmla="*/ 6115 w 9981"/>
                        <a:gd name="connsiteY0" fmla="*/ 4710 h 4751"/>
                        <a:gd name="connsiteX1" fmla="*/ 3162 w 9981"/>
                        <a:gd name="connsiteY1" fmla="*/ 4710 h 4751"/>
                        <a:gd name="connsiteX2" fmla="*/ 495 w 9981"/>
                        <a:gd name="connsiteY2" fmla="*/ 3471 h 4751"/>
                        <a:gd name="connsiteX3" fmla="*/ 19 w 9981"/>
                        <a:gd name="connsiteY3" fmla="*/ 1947 h 4751"/>
                        <a:gd name="connsiteX4" fmla="*/ 1066 w 9981"/>
                        <a:gd name="connsiteY4" fmla="*/ 709 h 4751"/>
                        <a:gd name="connsiteX5" fmla="*/ 4019 w 9981"/>
                        <a:gd name="connsiteY5" fmla="*/ 42 h 4751"/>
                        <a:gd name="connsiteX6" fmla="*/ 6972 w 9981"/>
                        <a:gd name="connsiteY6" fmla="*/ 42 h 4751"/>
                        <a:gd name="connsiteX7" fmla="*/ 9734 w 9981"/>
                        <a:gd name="connsiteY7" fmla="*/ 1376 h 4751"/>
                        <a:gd name="connsiteX8" fmla="*/ 8877 w 9981"/>
                        <a:gd name="connsiteY8" fmla="*/ 3948 h 4751"/>
                        <a:gd name="connsiteX9" fmla="*/ 6115 w 9981"/>
                        <a:gd name="connsiteY9" fmla="*/ 4710 h 4751"/>
                        <a:gd name="connsiteX10" fmla="*/ 6115 w 9981"/>
                        <a:gd name="connsiteY10" fmla="*/ 4710 h 4751"/>
                        <a:gd name="connsiteX11" fmla="*/ 8877 w 9981"/>
                        <a:gd name="connsiteY11" fmla="*/ 3852 h 4751"/>
                        <a:gd name="connsiteX12" fmla="*/ 9639 w 9981"/>
                        <a:gd name="connsiteY12" fmla="*/ 2805 h 4751"/>
                        <a:gd name="connsiteX13" fmla="*/ 9448 w 9981"/>
                        <a:gd name="connsiteY13" fmla="*/ 1566 h 4751"/>
                        <a:gd name="connsiteX14" fmla="*/ 6972 w 9981"/>
                        <a:gd name="connsiteY14" fmla="*/ 709 h 4751"/>
                        <a:gd name="connsiteX15" fmla="*/ 4114 w 9981"/>
                        <a:gd name="connsiteY15" fmla="*/ 804 h 4751"/>
                        <a:gd name="connsiteX16" fmla="*/ 1447 w 9981"/>
                        <a:gd name="connsiteY16" fmla="*/ 1281 h 4751"/>
                        <a:gd name="connsiteX17" fmla="*/ 590 w 9981"/>
                        <a:gd name="connsiteY17" fmla="*/ 2043 h 4751"/>
                        <a:gd name="connsiteX18" fmla="*/ 876 w 9981"/>
                        <a:gd name="connsiteY18" fmla="*/ 3186 h 4751"/>
                        <a:gd name="connsiteX19" fmla="*/ 3257 w 9981"/>
                        <a:gd name="connsiteY19" fmla="*/ 4519 h 4751"/>
                        <a:gd name="connsiteX20" fmla="*/ 6115 w 9981"/>
                        <a:gd name="connsiteY20" fmla="*/ 4710 h 475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</a:cxnLst>
                      <a:rect l="l" t="t" r="r" b="b"/>
                      <a:pathLst>
                        <a:path w="9981" h="4751">
                          <a:moveTo>
                            <a:pt x="6115" y="4710"/>
                          </a:moveTo>
                          <a:cubicBezTo>
                            <a:pt x="5162" y="4710"/>
                            <a:pt x="4114" y="4805"/>
                            <a:pt x="3162" y="4710"/>
                          </a:cubicBezTo>
                          <a:cubicBezTo>
                            <a:pt x="2209" y="4614"/>
                            <a:pt x="1162" y="4329"/>
                            <a:pt x="495" y="3471"/>
                          </a:cubicBezTo>
                          <a:cubicBezTo>
                            <a:pt x="209" y="3090"/>
                            <a:pt x="-77" y="2614"/>
                            <a:pt x="19" y="1947"/>
                          </a:cubicBezTo>
                          <a:cubicBezTo>
                            <a:pt x="114" y="1376"/>
                            <a:pt x="685" y="995"/>
                            <a:pt x="1066" y="709"/>
                          </a:cubicBezTo>
                          <a:cubicBezTo>
                            <a:pt x="2019" y="233"/>
                            <a:pt x="3067" y="42"/>
                            <a:pt x="4019" y="42"/>
                          </a:cubicBezTo>
                          <a:cubicBezTo>
                            <a:pt x="4972" y="42"/>
                            <a:pt x="6019" y="-53"/>
                            <a:pt x="6972" y="42"/>
                          </a:cubicBezTo>
                          <a:cubicBezTo>
                            <a:pt x="7924" y="233"/>
                            <a:pt x="9067" y="423"/>
                            <a:pt x="9734" y="1376"/>
                          </a:cubicBezTo>
                          <a:cubicBezTo>
                            <a:pt x="10306" y="2328"/>
                            <a:pt x="9829" y="3567"/>
                            <a:pt x="8877" y="3948"/>
                          </a:cubicBezTo>
                          <a:cubicBezTo>
                            <a:pt x="8020" y="4424"/>
                            <a:pt x="7067" y="4519"/>
                            <a:pt x="6115" y="4710"/>
                          </a:cubicBezTo>
                          <a:close/>
                          <a:moveTo>
                            <a:pt x="6115" y="4710"/>
                          </a:moveTo>
                          <a:cubicBezTo>
                            <a:pt x="7067" y="4614"/>
                            <a:pt x="8115" y="4424"/>
                            <a:pt x="8877" y="3852"/>
                          </a:cubicBezTo>
                          <a:cubicBezTo>
                            <a:pt x="9258" y="3567"/>
                            <a:pt x="9544" y="3186"/>
                            <a:pt x="9639" y="2805"/>
                          </a:cubicBezTo>
                          <a:cubicBezTo>
                            <a:pt x="9734" y="2424"/>
                            <a:pt x="9639" y="1947"/>
                            <a:pt x="9448" y="1566"/>
                          </a:cubicBezTo>
                          <a:cubicBezTo>
                            <a:pt x="8877" y="900"/>
                            <a:pt x="7924" y="804"/>
                            <a:pt x="6972" y="709"/>
                          </a:cubicBezTo>
                          <a:cubicBezTo>
                            <a:pt x="6019" y="709"/>
                            <a:pt x="5067" y="709"/>
                            <a:pt x="4114" y="804"/>
                          </a:cubicBezTo>
                          <a:cubicBezTo>
                            <a:pt x="3162" y="804"/>
                            <a:pt x="2209" y="995"/>
                            <a:pt x="1447" y="1281"/>
                          </a:cubicBezTo>
                          <a:cubicBezTo>
                            <a:pt x="1066" y="1471"/>
                            <a:pt x="685" y="1662"/>
                            <a:pt x="590" y="2043"/>
                          </a:cubicBezTo>
                          <a:cubicBezTo>
                            <a:pt x="495" y="2424"/>
                            <a:pt x="590" y="2805"/>
                            <a:pt x="876" y="3186"/>
                          </a:cubicBezTo>
                          <a:cubicBezTo>
                            <a:pt x="1352" y="3948"/>
                            <a:pt x="2305" y="4329"/>
                            <a:pt x="3257" y="4519"/>
                          </a:cubicBezTo>
                          <a:cubicBezTo>
                            <a:pt x="4114" y="4710"/>
                            <a:pt x="5067" y="4710"/>
                            <a:pt x="6115" y="4710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280" name="Freeform: Shape 279">
                      <a:extLst>
                        <a:ext uri="{FF2B5EF4-FFF2-40B4-BE49-F238E27FC236}">
                          <a16:creationId xmlns:a16="http://schemas.microsoft.com/office/drawing/2014/main" id="{9B8A06BC-EE93-44BE-AB81-F94387FADB2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09023" y="3150616"/>
                      <a:ext cx="15906" cy="7983"/>
                    </a:xfrm>
                    <a:custGeom>
                      <a:avLst/>
                      <a:gdLst>
                        <a:gd name="connsiteX0" fmla="*/ 2667 w 15906"/>
                        <a:gd name="connsiteY0" fmla="*/ 7873 h 7983"/>
                        <a:gd name="connsiteX1" fmla="*/ 1143 w 15906"/>
                        <a:gd name="connsiteY1" fmla="*/ 7873 h 7983"/>
                        <a:gd name="connsiteX2" fmla="*/ 381 w 15906"/>
                        <a:gd name="connsiteY2" fmla="*/ 7587 h 7983"/>
                        <a:gd name="connsiteX3" fmla="*/ 0 w 15906"/>
                        <a:gd name="connsiteY3" fmla="*/ 6825 h 7983"/>
                        <a:gd name="connsiteX4" fmla="*/ 381 w 15906"/>
                        <a:gd name="connsiteY4" fmla="*/ 5301 h 7983"/>
                        <a:gd name="connsiteX5" fmla="*/ 762 w 15906"/>
                        <a:gd name="connsiteY5" fmla="*/ 3873 h 7983"/>
                        <a:gd name="connsiteX6" fmla="*/ 2095 w 15906"/>
                        <a:gd name="connsiteY6" fmla="*/ 1110 h 7983"/>
                        <a:gd name="connsiteX7" fmla="*/ 3524 w 15906"/>
                        <a:gd name="connsiteY7" fmla="*/ 158 h 7983"/>
                        <a:gd name="connsiteX8" fmla="*/ 5239 w 15906"/>
                        <a:gd name="connsiteY8" fmla="*/ 63 h 7983"/>
                        <a:gd name="connsiteX9" fmla="*/ 8096 w 15906"/>
                        <a:gd name="connsiteY9" fmla="*/ 1587 h 7983"/>
                        <a:gd name="connsiteX10" fmla="*/ 9144 w 15906"/>
                        <a:gd name="connsiteY10" fmla="*/ 2539 h 7983"/>
                        <a:gd name="connsiteX11" fmla="*/ 10382 w 15906"/>
                        <a:gd name="connsiteY11" fmla="*/ 3015 h 7983"/>
                        <a:gd name="connsiteX12" fmla="*/ 13240 w 15906"/>
                        <a:gd name="connsiteY12" fmla="*/ 2634 h 7983"/>
                        <a:gd name="connsiteX13" fmla="*/ 15907 w 15906"/>
                        <a:gd name="connsiteY13" fmla="*/ 1301 h 7983"/>
                        <a:gd name="connsiteX14" fmla="*/ 10287 w 15906"/>
                        <a:gd name="connsiteY14" fmla="*/ 3587 h 7983"/>
                        <a:gd name="connsiteX15" fmla="*/ 8668 w 15906"/>
                        <a:gd name="connsiteY15" fmla="*/ 3111 h 7983"/>
                        <a:gd name="connsiteX16" fmla="*/ 7525 w 15906"/>
                        <a:gd name="connsiteY16" fmla="*/ 2063 h 7983"/>
                        <a:gd name="connsiteX17" fmla="*/ 5048 w 15906"/>
                        <a:gd name="connsiteY17" fmla="*/ 825 h 7983"/>
                        <a:gd name="connsiteX18" fmla="*/ 2667 w 15906"/>
                        <a:gd name="connsiteY18" fmla="*/ 1587 h 7983"/>
                        <a:gd name="connsiteX19" fmla="*/ 1429 w 15906"/>
                        <a:gd name="connsiteY19" fmla="*/ 4063 h 7983"/>
                        <a:gd name="connsiteX20" fmla="*/ 952 w 15906"/>
                        <a:gd name="connsiteY20" fmla="*/ 5492 h 7983"/>
                        <a:gd name="connsiteX21" fmla="*/ 571 w 15906"/>
                        <a:gd name="connsiteY21" fmla="*/ 6825 h 7983"/>
                        <a:gd name="connsiteX22" fmla="*/ 1238 w 15906"/>
                        <a:gd name="connsiteY22" fmla="*/ 7683 h 7983"/>
                        <a:gd name="connsiteX23" fmla="*/ 2667 w 15906"/>
                        <a:gd name="connsiteY23" fmla="*/ 7873 h 798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</a:cxnLst>
                      <a:rect l="l" t="t" r="r" b="b"/>
                      <a:pathLst>
                        <a:path w="15906" h="7983">
                          <a:moveTo>
                            <a:pt x="2667" y="7873"/>
                          </a:moveTo>
                          <a:cubicBezTo>
                            <a:pt x="2191" y="8064"/>
                            <a:pt x="1619" y="7968"/>
                            <a:pt x="1143" y="7873"/>
                          </a:cubicBezTo>
                          <a:cubicBezTo>
                            <a:pt x="857" y="7778"/>
                            <a:pt x="667" y="7683"/>
                            <a:pt x="381" y="7587"/>
                          </a:cubicBezTo>
                          <a:cubicBezTo>
                            <a:pt x="95" y="7397"/>
                            <a:pt x="0" y="7111"/>
                            <a:pt x="0" y="6825"/>
                          </a:cubicBezTo>
                          <a:cubicBezTo>
                            <a:pt x="0" y="6254"/>
                            <a:pt x="190" y="5778"/>
                            <a:pt x="381" y="5301"/>
                          </a:cubicBezTo>
                          <a:cubicBezTo>
                            <a:pt x="571" y="4825"/>
                            <a:pt x="667" y="4349"/>
                            <a:pt x="762" y="3873"/>
                          </a:cubicBezTo>
                          <a:cubicBezTo>
                            <a:pt x="1048" y="2920"/>
                            <a:pt x="1333" y="1968"/>
                            <a:pt x="2095" y="1110"/>
                          </a:cubicBezTo>
                          <a:cubicBezTo>
                            <a:pt x="2477" y="729"/>
                            <a:pt x="2857" y="348"/>
                            <a:pt x="3524" y="158"/>
                          </a:cubicBezTo>
                          <a:cubicBezTo>
                            <a:pt x="4096" y="-33"/>
                            <a:pt x="4667" y="-33"/>
                            <a:pt x="5239" y="63"/>
                          </a:cubicBezTo>
                          <a:cubicBezTo>
                            <a:pt x="6286" y="348"/>
                            <a:pt x="7334" y="825"/>
                            <a:pt x="8096" y="1587"/>
                          </a:cubicBezTo>
                          <a:cubicBezTo>
                            <a:pt x="8477" y="1968"/>
                            <a:pt x="8763" y="2349"/>
                            <a:pt x="9144" y="2539"/>
                          </a:cubicBezTo>
                          <a:cubicBezTo>
                            <a:pt x="9525" y="2730"/>
                            <a:pt x="9906" y="2920"/>
                            <a:pt x="10382" y="3015"/>
                          </a:cubicBezTo>
                          <a:cubicBezTo>
                            <a:pt x="11335" y="3111"/>
                            <a:pt x="12287" y="2920"/>
                            <a:pt x="13240" y="2634"/>
                          </a:cubicBezTo>
                          <a:cubicBezTo>
                            <a:pt x="14192" y="2349"/>
                            <a:pt x="15049" y="1872"/>
                            <a:pt x="15907" y="1301"/>
                          </a:cubicBezTo>
                          <a:cubicBezTo>
                            <a:pt x="14383" y="2539"/>
                            <a:pt x="12573" y="3682"/>
                            <a:pt x="10287" y="3587"/>
                          </a:cubicBezTo>
                          <a:cubicBezTo>
                            <a:pt x="9715" y="3587"/>
                            <a:pt x="9144" y="3396"/>
                            <a:pt x="8668" y="3111"/>
                          </a:cubicBezTo>
                          <a:cubicBezTo>
                            <a:pt x="8191" y="2825"/>
                            <a:pt x="7810" y="2444"/>
                            <a:pt x="7525" y="2063"/>
                          </a:cubicBezTo>
                          <a:cubicBezTo>
                            <a:pt x="6858" y="1396"/>
                            <a:pt x="6001" y="1015"/>
                            <a:pt x="5048" y="825"/>
                          </a:cubicBezTo>
                          <a:cubicBezTo>
                            <a:pt x="4096" y="634"/>
                            <a:pt x="3334" y="825"/>
                            <a:pt x="2667" y="1587"/>
                          </a:cubicBezTo>
                          <a:cubicBezTo>
                            <a:pt x="2095" y="2253"/>
                            <a:pt x="1714" y="3111"/>
                            <a:pt x="1429" y="4063"/>
                          </a:cubicBezTo>
                          <a:cubicBezTo>
                            <a:pt x="1238" y="4539"/>
                            <a:pt x="1143" y="5016"/>
                            <a:pt x="952" y="5492"/>
                          </a:cubicBezTo>
                          <a:cubicBezTo>
                            <a:pt x="762" y="5968"/>
                            <a:pt x="571" y="6349"/>
                            <a:pt x="571" y="6825"/>
                          </a:cubicBezTo>
                          <a:cubicBezTo>
                            <a:pt x="286" y="7206"/>
                            <a:pt x="762" y="7492"/>
                            <a:pt x="1238" y="7683"/>
                          </a:cubicBezTo>
                          <a:cubicBezTo>
                            <a:pt x="1619" y="7873"/>
                            <a:pt x="2191" y="7968"/>
                            <a:pt x="2667" y="7873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281" name="Freeform: Shape 280">
                      <a:extLst>
                        <a:ext uri="{FF2B5EF4-FFF2-40B4-BE49-F238E27FC236}">
                          <a16:creationId xmlns:a16="http://schemas.microsoft.com/office/drawing/2014/main" id="{DA4A98E8-30E0-45ED-BA6F-013BDFCC9C7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10928" y="3148274"/>
                      <a:ext cx="3619" cy="991"/>
                    </a:xfrm>
                    <a:custGeom>
                      <a:avLst/>
                      <a:gdLst>
                        <a:gd name="connsiteX0" fmla="*/ 0 w 3619"/>
                        <a:gd name="connsiteY0" fmla="*/ 881 h 991"/>
                        <a:gd name="connsiteX1" fmla="*/ 1715 w 3619"/>
                        <a:gd name="connsiteY1" fmla="*/ 119 h 991"/>
                        <a:gd name="connsiteX2" fmla="*/ 3620 w 3619"/>
                        <a:gd name="connsiteY2" fmla="*/ 405 h 991"/>
                        <a:gd name="connsiteX3" fmla="*/ 1905 w 3619"/>
                        <a:gd name="connsiteY3" fmla="*/ 881 h 991"/>
                        <a:gd name="connsiteX4" fmla="*/ 0 w 3619"/>
                        <a:gd name="connsiteY4" fmla="*/ 881 h 99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3619" h="991">
                          <a:moveTo>
                            <a:pt x="0" y="881"/>
                          </a:moveTo>
                          <a:cubicBezTo>
                            <a:pt x="572" y="500"/>
                            <a:pt x="1048" y="214"/>
                            <a:pt x="1715" y="119"/>
                          </a:cubicBezTo>
                          <a:cubicBezTo>
                            <a:pt x="2286" y="-71"/>
                            <a:pt x="3048" y="-71"/>
                            <a:pt x="3620" y="405"/>
                          </a:cubicBezTo>
                          <a:cubicBezTo>
                            <a:pt x="2953" y="595"/>
                            <a:pt x="2477" y="786"/>
                            <a:pt x="1905" y="881"/>
                          </a:cubicBezTo>
                          <a:cubicBezTo>
                            <a:pt x="1333" y="976"/>
                            <a:pt x="667" y="1072"/>
                            <a:pt x="0" y="881"/>
                          </a:cubicBezTo>
                          <a:close/>
                        </a:path>
                      </a:pathLst>
                    </a:custGeom>
                    <a:solidFill>
                      <a:srgbClr val="1D120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</p:grpSp>
          </p:grpSp>
          <p:grpSp>
            <p:nvGrpSpPr>
              <p:cNvPr id="172" name="Graphic 1">
                <a:extLst>
                  <a:ext uri="{FF2B5EF4-FFF2-40B4-BE49-F238E27FC236}">
                    <a16:creationId xmlns:a16="http://schemas.microsoft.com/office/drawing/2014/main" id="{BCDBED01-2A2A-4584-A5F1-1588AB2EB83B}"/>
                  </a:ext>
                </a:extLst>
              </p:cNvPr>
              <p:cNvGrpSpPr/>
              <p:nvPr/>
            </p:nvGrpSpPr>
            <p:grpSpPr>
              <a:xfrm>
                <a:off x="5889592" y="3105150"/>
                <a:ext cx="94773" cy="77533"/>
                <a:chOff x="5889592" y="3105150"/>
                <a:chExt cx="94773" cy="77533"/>
              </a:xfrm>
            </p:grpSpPr>
            <p:grpSp>
              <p:nvGrpSpPr>
                <p:cNvPr id="173" name="Graphic 1">
                  <a:extLst>
                    <a:ext uri="{FF2B5EF4-FFF2-40B4-BE49-F238E27FC236}">
                      <a16:creationId xmlns:a16="http://schemas.microsoft.com/office/drawing/2014/main" id="{07FA8D13-3586-40D7-B59F-E3FEEFA73946}"/>
                    </a:ext>
                  </a:extLst>
                </p:cNvPr>
                <p:cNvGrpSpPr/>
                <p:nvPr/>
              </p:nvGrpSpPr>
              <p:grpSpPr>
                <a:xfrm>
                  <a:off x="5889592" y="3105150"/>
                  <a:ext cx="42195" cy="77533"/>
                  <a:chOff x="5889592" y="3105150"/>
                  <a:chExt cx="42195" cy="77533"/>
                </a:xfrm>
              </p:grpSpPr>
              <p:grpSp>
                <p:nvGrpSpPr>
                  <p:cNvPr id="265" name="Graphic 1">
                    <a:extLst>
                      <a:ext uri="{FF2B5EF4-FFF2-40B4-BE49-F238E27FC236}">
                        <a16:creationId xmlns:a16="http://schemas.microsoft.com/office/drawing/2014/main" id="{68BCE7D2-3014-44A0-87D7-C48AF0194303}"/>
                      </a:ext>
                    </a:extLst>
                  </p:cNvPr>
                  <p:cNvGrpSpPr/>
                  <p:nvPr/>
                </p:nvGrpSpPr>
                <p:grpSpPr>
                  <a:xfrm>
                    <a:off x="5889592" y="3105150"/>
                    <a:ext cx="42195" cy="77533"/>
                    <a:chOff x="5889592" y="3105150"/>
                    <a:chExt cx="42195" cy="77533"/>
                  </a:xfrm>
                </p:grpSpPr>
                <p:sp>
                  <p:nvSpPr>
                    <p:cNvPr id="267" name="Freeform: Shape 266">
                      <a:extLst>
                        <a:ext uri="{FF2B5EF4-FFF2-40B4-BE49-F238E27FC236}">
                          <a16:creationId xmlns:a16="http://schemas.microsoft.com/office/drawing/2014/main" id="{0EF13300-D52F-4CA0-9DA2-4A84D862EA5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89592" y="3105150"/>
                      <a:ext cx="38385" cy="74390"/>
                    </a:xfrm>
                    <a:custGeom>
                      <a:avLst/>
                      <a:gdLst>
                        <a:gd name="connsiteX0" fmla="*/ 21145 w 38385"/>
                        <a:gd name="connsiteY0" fmla="*/ 74390 h 74390"/>
                        <a:gd name="connsiteX1" fmla="*/ 17240 w 38385"/>
                        <a:gd name="connsiteY1" fmla="*/ 74390 h 74390"/>
                        <a:gd name="connsiteX2" fmla="*/ 0 w 38385"/>
                        <a:gd name="connsiteY2" fmla="*/ 57150 h 74390"/>
                        <a:gd name="connsiteX3" fmla="*/ 0 w 38385"/>
                        <a:gd name="connsiteY3" fmla="*/ 17240 h 74390"/>
                        <a:gd name="connsiteX4" fmla="*/ 17240 w 38385"/>
                        <a:gd name="connsiteY4" fmla="*/ 0 h 74390"/>
                        <a:gd name="connsiteX5" fmla="*/ 21145 w 38385"/>
                        <a:gd name="connsiteY5" fmla="*/ 0 h 74390"/>
                        <a:gd name="connsiteX6" fmla="*/ 38386 w 38385"/>
                        <a:gd name="connsiteY6" fmla="*/ 17240 h 74390"/>
                        <a:gd name="connsiteX7" fmla="*/ 38386 w 38385"/>
                        <a:gd name="connsiteY7" fmla="*/ 57150 h 74390"/>
                        <a:gd name="connsiteX8" fmla="*/ 21145 w 38385"/>
                        <a:gd name="connsiteY8" fmla="*/ 74390 h 743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38385" h="74390">
                          <a:moveTo>
                            <a:pt x="21145" y="74390"/>
                          </a:moveTo>
                          <a:lnTo>
                            <a:pt x="17240" y="74390"/>
                          </a:lnTo>
                          <a:cubicBezTo>
                            <a:pt x="7715" y="74390"/>
                            <a:pt x="0" y="66675"/>
                            <a:pt x="0" y="57150"/>
                          </a:cubicBezTo>
                          <a:lnTo>
                            <a:pt x="0" y="17240"/>
                          </a:lnTo>
                          <a:cubicBezTo>
                            <a:pt x="0" y="7715"/>
                            <a:pt x="7715" y="0"/>
                            <a:pt x="17240" y="0"/>
                          </a:cubicBezTo>
                          <a:lnTo>
                            <a:pt x="21145" y="0"/>
                          </a:lnTo>
                          <a:cubicBezTo>
                            <a:pt x="30670" y="0"/>
                            <a:pt x="38386" y="7715"/>
                            <a:pt x="38386" y="17240"/>
                          </a:cubicBezTo>
                          <a:lnTo>
                            <a:pt x="38386" y="57150"/>
                          </a:lnTo>
                          <a:cubicBezTo>
                            <a:pt x="38386" y="66675"/>
                            <a:pt x="30575" y="74390"/>
                            <a:pt x="21145" y="74390"/>
                          </a:cubicBezTo>
                          <a:close/>
                        </a:path>
                      </a:pathLst>
                    </a:custGeom>
                    <a:solidFill>
                      <a:srgbClr val="7D5139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268" name="Freeform: Shape 267">
                      <a:extLst>
                        <a:ext uri="{FF2B5EF4-FFF2-40B4-BE49-F238E27FC236}">
                          <a16:creationId xmlns:a16="http://schemas.microsoft.com/office/drawing/2014/main" id="{B5631312-2658-4ACF-9607-CF7E4737649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94259" y="3114198"/>
                      <a:ext cx="29051" cy="56197"/>
                    </a:xfrm>
                    <a:custGeom>
                      <a:avLst/>
                      <a:gdLst>
                        <a:gd name="connsiteX0" fmla="*/ 16002 w 29051"/>
                        <a:gd name="connsiteY0" fmla="*/ 56198 h 56197"/>
                        <a:gd name="connsiteX1" fmla="*/ 13049 w 29051"/>
                        <a:gd name="connsiteY1" fmla="*/ 56198 h 56197"/>
                        <a:gd name="connsiteX2" fmla="*/ 0 w 29051"/>
                        <a:gd name="connsiteY2" fmla="*/ 43148 h 56197"/>
                        <a:gd name="connsiteX3" fmla="*/ 0 w 29051"/>
                        <a:gd name="connsiteY3" fmla="*/ 13049 h 56197"/>
                        <a:gd name="connsiteX4" fmla="*/ 13049 w 29051"/>
                        <a:gd name="connsiteY4" fmla="*/ 0 h 56197"/>
                        <a:gd name="connsiteX5" fmla="*/ 16002 w 29051"/>
                        <a:gd name="connsiteY5" fmla="*/ 0 h 56197"/>
                        <a:gd name="connsiteX6" fmla="*/ 29051 w 29051"/>
                        <a:gd name="connsiteY6" fmla="*/ 13049 h 56197"/>
                        <a:gd name="connsiteX7" fmla="*/ 29051 w 29051"/>
                        <a:gd name="connsiteY7" fmla="*/ 43148 h 56197"/>
                        <a:gd name="connsiteX8" fmla="*/ 16002 w 29051"/>
                        <a:gd name="connsiteY8" fmla="*/ 56198 h 5619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29051" h="56197">
                          <a:moveTo>
                            <a:pt x="16002" y="56198"/>
                          </a:moveTo>
                          <a:lnTo>
                            <a:pt x="13049" y="56198"/>
                          </a:lnTo>
                          <a:cubicBezTo>
                            <a:pt x="5906" y="56198"/>
                            <a:pt x="0" y="50387"/>
                            <a:pt x="0" y="43148"/>
                          </a:cubicBezTo>
                          <a:lnTo>
                            <a:pt x="0" y="13049"/>
                          </a:lnTo>
                          <a:cubicBezTo>
                            <a:pt x="0" y="5906"/>
                            <a:pt x="5810" y="0"/>
                            <a:pt x="13049" y="0"/>
                          </a:cubicBezTo>
                          <a:lnTo>
                            <a:pt x="16002" y="0"/>
                          </a:lnTo>
                          <a:cubicBezTo>
                            <a:pt x="23146" y="0"/>
                            <a:pt x="29051" y="5810"/>
                            <a:pt x="29051" y="13049"/>
                          </a:cubicBezTo>
                          <a:lnTo>
                            <a:pt x="29051" y="43148"/>
                          </a:lnTo>
                          <a:cubicBezTo>
                            <a:pt x="28956" y="50387"/>
                            <a:pt x="23146" y="56198"/>
                            <a:pt x="16002" y="56198"/>
                          </a:cubicBezTo>
                          <a:close/>
                        </a:path>
                      </a:pathLst>
                    </a:custGeom>
                    <a:solidFill>
                      <a:srgbClr val="FFAB17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269" name="Freeform: Shape 268">
                      <a:extLst>
                        <a:ext uri="{FF2B5EF4-FFF2-40B4-BE49-F238E27FC236}">
                          <a16:creationId xmlns:a16="http://schemas.microsoft.com/office/drawing/2014/main" id="{C56B8C2B-4887-4FFB-9560-A40E714BAA5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89592" y="3176397"/>
                      <a:ext cx="42195" cy="6286"/>
                    </a:xfrm>
                    <a:custGeom>
                      <a:avLst/>
                      <a:gdLst>
                        <a:gd name="connsiteX0" fmla="*/ 39053 w 42195"/>
                        <a:gd name="connsiteY0" fmla="*/ 0 h 6286"/>
                        <a:gd name="connsiteX1" fmla="*/ 3143 w 42195"/>
                        <a:gd name="connsiteY1" fmla="*/ 0 h 6286"/>
                        <a:gd name="connsiteX2" fmla="*/ 0 w 42195"/>
                        <a:gd name="connsiteY2" fmla="*/ 3143 h 6286"/>
                        <a:gd name="connsiteX3" fmla="*/ 0 w 42195"/>
                        <a:gd name="connsiteY3" fmla="*/ 3143 h 6286"/>
                        <a:gd name="connsiteX4" fmla="*/ 3143 w 42195"/>
                        <a:gd name="connsiteY4" fmla="*/ 6287 h 6286"/>
                        <a:gd name="connsiteX5" fmla="*/ 39053 w 42195"/>
                        <a:gd name="connsiteY5" fmla="*/ 6287 h 6286"/>
                        <a:gd name="connsiteX6" fmla="*/ 42196 w 42195"/>
                        <a:gd name="connsiteY6" fmla="*/ 3143 h 6286"/>
                        <a:gd name="connsiteX7" fmla="*/ 42196 w 42195"/>
                        <a:gd name="connsiteY7" fmla="*/ 3143 h 6286"/>
                        <a:gd name="connsiteX8" fmla="*/ 39053 w 42195"/>
                        <a:gd name="connsiteY8" fmla="*/ 0 h 628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42195" h="6286">
                          <a:moveTo>
                            <a:pt x="39053" y="0"/>
                          </a:moveTo>
                          <a:lnTo>
                            <a:pt x="3143" y="0"/>
                          </a:lnTo>
                          <a:cubicBezTo>
                            <a:pt x="1429" y="0"/>
                            <a:pt x="0" y="1429"/>
                            <a:pt x="0" y="3143"/>
                          </a:cubicBezTo>
                          <a:lnTo>
                            <a:pt x="0" y="3143"/>
                          </a:lnTo>
                          <a:cubicBezTo>
                            <a:pt x="0" y="4858"/>
                            <a:pt x="1429" y="6287"/>
                            <a:pt x="3143" y="6287"/>
                          </a:cubicBezTo>
                          <a:lnTo>
                            <a:pt x="39053" y="6287"/>
                          </a:lnTo>
                          <a:cubicBezTo>
                            <a:pt x="40767" y="6287"/>
                            <a:pt x="42196" y="4858"/>
                            <a:pt x="42196" y="3143"/>
                          </a:cubicBezTo>
                          <a:lnTo>
                            <a:pt x="42196" y="3143"/>
                          </a:lnTo>
                          <a:cubicBezTo>
                            <a:pt x="42196" y="1429"/>
                            <a:pt x="40767" y="0"/>
                            <a:pt x="39053" y="0"/>
                          </a:cubicBezTo>
                          <a:close/>
                        </a:path>
                      </a:pathLst>
                    </a:custGeom>
                    <a:solidFill>
                      <a:srgbClr val="7D5139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sp>
                <p:nvSpPr>
                  <p:cNvPr id="266" name="Freeform: Shape 265">
                    <a:extLst>
                      <a:ext uri="{FF2B5EF4-FFF2-40B4-BE49-F238E27FC236}">
                        <a16:creationId xmlns:a16="http://schemas.microsoft.com/office/drawing/2014/main" id="{141A4899-C406-423B-A4B2-E3ED1B8935E5}"/>
                      </a:ext>
                    </a:extLst>
                  </p:cNvPr>
                  <p:cNvSpPr/>
                  <p:nvPr/>
                </p:nvSpPr>
                <p:spPr>
                  <a:xfrm>
                    <a:off x="5894163" y="3113696"/>
                    <a:ext cx="21103" cy="44221"/>
                  </a:xfrm>
                  <a:custGeom>
                    <a:avLst/>
                    <a:gdLst>
                      <a:gd name="connsiteX0" fmla="*/ 15718 w 21103"/>
                      <a:gd name="connsiteY0" fmla="*/ 25457 h 44221"/>
                      <a:gd name="connsiteX1" fmla="*/ 20956 w 21103"/>
                      <a:gd name="connsiteY1" fmla="*/ 7931 h 44221"/>
                      <a:gd name="connsiteX2" fmla="*/ 13527 w 21103"/>
                      <a:gd name="connsiteY2" fmla="*/ 26 h 44221"/>
                      <a:gd name="connsiteX3" fmla="*/ 11812 w 21103"/>
                      <a:gd name="connsiteY3" fmla="*/ 216 h 44221"/>
                      <a:gd name="connsiteX4" fmla="*/ 1 w 21103"/>
                      <a:gd name="connsiteY4" fmla="*/ 12789 h 44221"/>
                      <a:gd name="connsiteX5" fmla="*/ 287 w 21103"/>
                      <a:gd name="connsiteY5" fmla="*/ 44222 h 44221"/>
                      <a:gd name="connsiteX6" fmla="*/ 15718 w 21103"/>
                      <a:gd name="connsiteY6" fmla="*/ 25457 h 44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1103" h="44221">
                        <a:moveTo>
                          <a:pt x="15718" y="25457"/>
                        </a:moveTo>
                        <a:cubicBezTo>
                          <a:pt x="18385" y="18504"/>
                          <a:pt x="20004" y="12503"/>
                          <a:pt x="20956" y="7931"/>
                        </a:cubicBezTo>
                        <a:cubicBezTo>
                          <a:pt x="21909" y="3550"/>
                          <a:pt x="18099" y="-355"/>
                          <a:pt x="13527" y="26"/>
                        </a:cubicBezTo>
                        <a:lnTo>
                          <a:pt x="11812" y="216"/>
                        </a:lnTo>
                        <a:cubicBezTo>
                          <a:pt x="5050" y="788"/>
                          <a:pt x="-94" y="6312"/>
                          <a:pt x="1" y="12789"/>
                        </a:cubicBezTo>
                        <a:lnTo>
                          <a:pt x="287" y="44222"/>
                        </a:lnTo>
                        <a:cubicBezTo>
                          <a:pt x="287" y="44126"/>
                          <a:pt x="9907" y="40697"/>
                          <a:pt x="15718" y="25457"/>
                        </a:cubicBezTo>
                        <a:close/>
                      </a:path>
                    </a:pathLst>
                  </a:custGeom>
                  <a:solidFill>
                    <a:srgbClr val="FFE3B7">
                      <a:alpha val="37000"/>
                    </a:srgb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grpSp>
              <p:nvGrpSpPr>
                <p:cNvPr id="174" name="Graphic 1">
                  <a:extLst>
                    <a:ext uri="{FF2B5EF4-FFF2-40B4-BE49-F238E27FC236}">
                      <a16:creationId xmlns:a16="http://schemas.microsoft.com/office/drawing/2014/main" id="{C0C5A895-92ED-4F58-AA0A-FCB486425F52}"/>
                    </a:ext>
                  </a:extLst>
                </p:cNvPr>
                <p:cNvGrpSpPr/>
                <p:nvPr/>
              </p:nvGrpSpPr>
              <p:grpSpPr>
                <a:xfrm>
                  <a:off x="5942170" y="3105150"/>
                  <a:ext cx="42195" cy="77533"/>
                  <a:chOff x="5942170" y="3105150"/>
                  <a:chExt cx="42195" cy="77533"/>
                </a:xfrm>
              </p:grpSpPr>
              <p:grpSp>
                <p:nvGrpSpPr>
                  <p:cNvPr id="260" name="Graphic 1">
                    <a:extLst>
                      <a:ext uri="{FF2B5EF4-FFF2-40B4-BE49-F238E27FC236}">
                        <a16:creationId xmlns:a16="http://schemas.microsoft.com/office/drawing/2014/main" id="{515B76BD-CD8C-4D85-97BC-8053EC3B8566}"/>
                      </a:ext>
                    </a:extLst>
                  </p:cNvPr>
                  <p:cNvGrpSpPr/>
                  <p:nvPr/>
                </p:nvGrpSpPr>
                <p:grpSpPr>
                  <a:xfrm>
                    <a:off x="5942170" y="3105150"/>
                    <a:ext cx="42195" cy="77533"/>
                    <a:chOff x="5942170" y="3105150"/>
                    <a:chExt cx="42195" cy="77533"/>
                  </a:xfrm>
                </p:grpSpPr>
                <p:sp>
                  <p:nvSpPr>
                    <p:cNvPr id="262" name="Freeform: Shape 261">
                      <a:extLst>
                        <a:ext uri="{FF2B5EF4-FFF2-40B4-BE49-F238E27FC236}">
                          <a16:creationId xmlns:a16="http://schemas.microsoft.com/office/drawing/2014/main" id="{7297C4DD-7097-41A9-8FC7-D7549C943D1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42170" y="3105150"/>
                      <a:ext cx="38385" cy="74390"/>
                    </a:xfrm>
                    <a:custGeom>
                      <a:avLst/>
                      <a:gdLst>
                        <a:gd name="connsiteX0" fmla="*/ 21146 w 38385"/>
                        <a:gd name="connsiteY0" fmla="*/ 74390 h 74390"/>
                        <a:gd name="connsiteX1" fmla="*/ 17240 w 38385"/>
                        <a:gd name="connsiteY1" fmla="*/ 74390 h 74390"/>
                        <a:gd name="connsiteX2" fmla="*/ 0 w 38385"/>
                        <a:gd name="connsiteY2" fmla="*/ 57150 h 74390"/>
                        <a:gd name="connsiteX3" fmla="*/ 0 w 38385"/>
                        <a:gd name="connsiteY3" fmla="*/ 17240 h 74390"/>
                        <a:gd name="connsiteX4" fmla="*/ 17240 w 38385"/>
                        <a:gd name="connsiteY4" fmla="*/ 0 h 74390"/>
                        <a:gd name="connsiteX5" fmla="*/ 21146 w 38385"/>
                        <a:gd name="connsiteY5" fmla="*/ 0 h 74390"/>
                        <a:gd name="connsiteX6" fmla="*/ 38386 w 38385"/>
                        <a:gd name="connsiteY6" fmla="*/ 17240 h 74390"/>
                        <a:gd name="connsiteX7" fmla="*/ 38386 w 38385"/>
                        <a:gd name="connsiteY7" fmla="*/ 57150 h 74390"/>
                        <a:gd name="connsiteX8" fmla="*/ 21146 w 38385"/>
                        <a:gd name="connsiteY8" fmla="*/ 74390 h 743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38385" h="74390">
                          <a:moveTo>
                            <a:pt x="21146" y="74390"/>
                          </a:moveTo>
                          <a:lnTo>
                            <a:pt x="17240" y="74390"/>
                          </a:lnTo>
                          <a:cubicBezTo>
                            <a:pt x="7715" y="74390"/>
                            <a:pt x="0" y="66675"/>
                            <a:pt x="0" y="57150"/>
                          </a:cubicBezTo>
                          <a:lnTo>
                            <a:pt x="0" y="17240"/>
                          </a:lnTo>
                          <a:cubicBezTo>
                            <a:pt x="0" y="7715"/>
                            <a:pt x="7715" y="0"/>
                            <a:pt x="17240" y="0"/>
                          </a:cubicBezTo>
                          <a:lnTo>
                            <a:pt x="21146" y="0"/>
                          </a:lnTo>
                          <a:cubicBezTo>
                            <a:pt x="30671" y="0"/>
                            <a:pt x="38386" y="7715"/>
                            <a:pt x="38386" y="17240"/>
                          </a:cubicBezTo>
                          <a:lnTo>
                            <a:pt x="38386" y="57150"/>
                          </a:lnTo>
                          <a:cubicBezTo>
                            <a:pt x="38386" y="66675"/>
                            <a:pt x="30575" y="74390"/>
                            <a:pt x="21146" y="74390"/>
                          </a:cubicBezTo>
                          <a:close/>
                        </a:path>
                      </a:pathLst>
                    </a:custGeom>
                    <a:solidFill>
                      <a:srgbClr val="7D5139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263" name="Freeform: Shape 262">
                      <a:extLst>
                        <a:ext uri="{FF2B5EF4-FFF2-40B4-BE49-F238E27FC236}">
                          <a16:creationId xmlns:a16="http://schemas.microsoft.com/office/drawing/2014/main" id="{2C27FCC1-F148-46EC-89B6-101BF95F1FE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46742" y="3114198"/>
                      <a:ext cx="29051" cy="56197"/>
                    </a:xfrm>
                    <a:custGeom>
                      <a:avLst/>
                      <a:gdLst>
                        <a:gd name="connsiteX0" fmla="*/ 16097 w 29051"/>
                        <a:gd name="connsiteY0" fmla="*/ 56198 h 56197"/>
                        <a:gd name="connsiteX1" fmla="*/ 13049 w 29051"/>
                        <a:gd name="connsiteY1" fmla="*/ 56198 h 56197"/>
                        <a:gd name="connsiteX2" fmla="*/ 0 w 29051"/>
                        <a:gd name="connsiteY2" fmla="*/ 43148 h 56197"/>
                        <a:gd name="connsiteX3" fmla="*/ 0 w 29051"/>
                        <a:gd name="connsiteY3" fmla="*/ 13049 h 56197"/>
                        <a:gd name="connsiteX4" fmla="*/ 13049 w 29051"/>
                        <a:gd name="connsiteY4" fmla="*/ 0 h 56197"/>
                        <a:gd name="connsiteX5" fmla="*/ 16002 w 29051"/>
                        <a:gd name="connsiteY5" fmla="*/ 0 h 56197"/>
                        <a:gd name="connsiteX6" fmla="*/ 29051 w 29051"/>
                        <a:gd name="connsiteY6" fmla="*/ 13049 h 56197"/>
                        <a:gd name="connsiteX7" fmla="*/ 29051 w 29051"/>
                        <a:gd name="connsiteY7" fmla="*/ 43148 h 56197"/>
                        <a:gd name="connsiteX8" fmla="*/ 16097 w 29051"/>
                        <a:gd name="connsiteY8" fmla="*/ 56198 h 5619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29051" h="56197">
                          <a:moveTo>
                            <a:pt x="16097" y="56198"/>
                          </a:moveTo>
                          <a:lnTo>
                            <a:pt x="13049" y="56198"/>
                          </a:lnTo>
                          <a:cubicBezTo>
                            <a:pt x="5905" y="56198"/>
                            <a:pt x="0" y="50387"/>
                            <a:pt x="0" y="43148"/>
                          </a:cubicBezTo>
                          <a:lnTo>
                            <a:pt x="0" y="13049"/>
                          </a:lnTo>
                          <a:cubicBezTo>
                            <a:pt x="0" y="5906"/>
                            <a:pt x="5810" y="0"/>
                            <a:pt x="13049" y="0"/>
                          </a:cubicBezTo>
                          <a:lnTo>
                            <a:pt x="16002" y="0"/>
                          </a:lnTo>
                          <a:cubicBezTo>
                            <a:pt x="23146" y="0"/>
                            <a:pt x="29051" y="5810"/>
                            <a:pt x="29051" y="13049"/>
                          </a:cubicBezTo>
                          <a:lnTo>
                            <a:pt x="29051" y="43148"/>
                          </a:lnTo>
                          <a:cubicBezTo>
                            <a:pt x="29051" y="50387"/>
                            <a:pt x="23241" y="56198"/>
                            <a:pt x="16097" y="56198"/>
                          </a:cubicBezTo>
                          <a:close/>
                        </a:path>
                      </a:pathLst>
                    </a:custGeom>
                    <a:solidFill>
                      <a:srgbClr val="FFAB17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264" name="Freeform: Shape 263">
                      <a:extLst>
                        <a:ext uri="{FF2B5EF4-FFF2-40B4-BE49-F238E27FC236}">
                          <a16:creationId xmlns:a16="http://schemas.microsoft.com/office/drawing/2014/main" id="{2F079A1D-405E-454E-A5C2-AAB99E6DD11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42170" y="3176397"/>
                      <a:ext cx="42195" cy="6286"/>
                    </a:xfrm>
                    <a:custGeom>
                      <a:avLst/>
                      <a:gdLst>
                        <a:gd name="connsiteX0" fmla="*/ 39053 w 42195"/>
                        <a:gd name="connsiteY0" fmla="*/ 0 h 6286"/>
                        <a:gd name="connsiteX1" fmla="*/ 3143 w 42195"/>
                        <a:gd name="connsiteY1" fmla="*/ 0 h 6286"/>
                        <a:gd name="connsiteX2" fmla="*/ 0 w 42195"/>
                        <a:gd name="connsiteY2" fmla="*/ 3143 h 6286"/>
                        <a:gd name="connsiteX3" fmla="*/ 0 w 42195"/>
                        <a:gd name="connsiteY3" fmla="*/ 3143 h 6286"/>
                        <a:gd name="connsiteX4" fmla="*/ 3143 w 42195"/>
                        <a:gd name="connsiteY4" fmla="*/ 6287 h 6286"/>
                        <a:gd name="connsiteX5" fmla="*/ 39053 w 42195"/>
                        <a:gd name="connsiteY5" fmla="*/ 6287 h 6286"/>
                        <a:gd name="connsiteX6" fmla="*/ 42196 w 42195"/>
                        <a:gd name="connsiteY6" fmla="*/ 3143 h 6286"/>
                        <a:gd name="connsiteX7" fmla="*/ 42196 w 42195"/>
                        <a:gd name="connsiteY7" fmla="*/ 3143 h 6286"/>
                        <a:gd name="connsiteX8" fmla="*/ 39053 w 42195"/>
                        <a:gd name="connsiteY8" fmla="*/ 0 h 628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42195" h="6286">
                          <a:moveTo>
                            <a:pt x="39053" y="0"/>
                          </a:moveTo>
                          <a:lnTo>
                            <a:pt x="3143" y="0"/>
                          </a:lnTo>
                          <a:cubicBezTo>
                            <a:pt x="1429" y="0"/>
                            <a:pt x="0" y="1429"/>
                            <a:pt x="0" y="3143"/>
                          </a:cubicBezTo>
                          <a:lnTo>
                            <a:pt x="0" y="3143"/>
                          </a:lnTo>
                          <a:cubicBezTo>
                            <a:pt x="0" y="4858"/>
                            <a:pt x="1429" y="6287"/>
                            <a:pt x="3143" y="6287"/>
                          </a:cubicBezTo>
                          <a:lnTo>
                            <a:pt x="39053" y="6287"/>
                          </a:lnTo>
                          <a:cubicBezTo>
                            <a:pt x="40767" y="6287"/>
                            <a:pt x="42196" y="4858"/>
                            <a:pt x="42196" y="3143"/>
                          </a:cubicBezTo>
                          <a:lnTo>
                            <a:pt x="42196" y="3143"/>
                          </a:lnTo>
                          <a:cubicBezTo>
                            <a:pt x="42196" y="1429"/>
                            <a:pt x="40767" y="0"/>
                            <a:pt x="39053" y="0"/>
                          </a:cubicBezTo>
                          <a:close/>
                        </a:path>
                      </a:pathLst>
                    </a:custGeom>
                    <a:solidFill>
                      <a:srgbClr val="7D5139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sp>
                <p:nvSpPr>
                  <p:cNvPr id="261" name="Freeform: Shape 260">
                    <a:extLst>
                      <a:ext uri="{FF2B5EF4-FFF2-40B4-BE49-F238E27FC236}">
                        <a16:creationId xmlns:a16="http://schemas.microsoft.com/office/drawing/2014/main" id="{C5AF9028-FCF1-4F9B-9805-D7EF5FB52139}"/>
                      </a:ext>
                    </a:extLst>
                  </p:cNvPr>
                  <p:cNvSpPr/>
                  <p:nvPr/>
                </p:nvSpPr>
                <p:spPr>
                  <a:xfrm>
                    <a:off x="5946741" y="3113696"/>
                    <a:ext cx="21103" cy="44221"/>
                  </a:xfrm>
                  <a:custGeom>
                    <a:avLst/>
                    <a:gdLst>
                      <a:gd name="connsiteX0" fmla="*/ 15718 w 21103"/>
                      <a:gd name="connsiteY0" fmla="*/ 25457 h 44221"/>
                      <a:gd name="connsiteX1" fmla="*/ 20956 w 21103"/>
                      <a:gd name="connsiteY1" fmla="*/ 7931 h 44221"/>
                      <a:gd name="connsiteX2" fmla="*/ 13527 w 21103"/>
                      <a:gd name="connsiteY2" fmla="*/ 26 h 44221"/>
                      <a:gd name="connsiteX3" fmla="*/ 11812 w 21103"/>
                      <a:gd name="connsiteY3" fmla="*/ 216 h 44221"/>
                      <a:gd name="connsiteX4" fmla="*/ 1 w 21103"/>
                      <a:gd name="connsiteY4" fmla="*/ 12789 h 44221"/>
                      <a:gd name="connsiteX5" fmla="*/ 287 w 21103"/>
                      <a:gd name="connsiteY5" fmla="*/ 44222 h 44221"/>
                      <a:gd name="connsiteX6" fmla="*/ 15718 w 21103"/>
                      <a:gd name="connsiteY6" fmla="*/ 25457 h 44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1103" h="44221">
                        <a:moveTo>
                          <a:pt x="15718" y="25457"/>
                        </a:moveTo>
                        <a:cubicBezTo>
                          <a:pt x="18385" y="18504"/>
                          <a:pt x="20004" y="12503"/>
                          <a:pt x="20956" y="7931"/>
                        </a:cubicBezTo>
                        <a:cubicBezTo>
                          <a:pt x="21909" y="3550"/>
                          <a:pt x="18099" y="-355"/>
                          <a:pt x="13527" y="26"/>
                        </a:cubicBezTo>
                        <a:lnTo>
                          <a:pt x="11812" y="216"/>
                        </a:lnTo>
                        <a:cubicBezTo>
                          <a:pt x="5050" y="788"/>
                          <a:pt x="-94" y="6312"/>
                          <a:pt x="1" y="12789"/>
                        </a:cubicBezTo>
                        <a:lnTo>
                          <a:pt x="287" y="44222"/>
                        </a:lnTo>
                        <a:cubicBezTo>
                          <a:pt x="287" y="44126"/>
                          <a:pt x="9907" y="40697"/>
                          <a:pt x="15718" y="25457"/>
                        </a:cubicBezTo>
                        <a:close/>
                      </a:path>
                    </a:pathLst>
                  </a:custGeom>
                  <a:solidFill>
                    <a:srgbClr val="FFE3B7">
                      <a:alpha val="37000"/>
                    </a:srgb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grpSp>
              <p:nvGrpSpPr>
                <p:cNvPr id="175" name="Graphic 1">
                  <a:extLst>
                    <a:ext uri="{FF2B5EF4-FFF2-40B4-BE49-F238E27FC236}">
                      <a16:creationId xmlns:a16="http://schemas.microsoft.com/office/drawing/2014/main" id="{C83CA1CF-2BEB-470B-BBED-C7DA9185397C}"/>
                    </a:ext>
                  </a:extLst>
                </p:cNvPr>
                <p:cNvGrpSpPr/>
                <p:nvPr/>
              </p:nvGrpSpPr>
              <p:grpSpPr>
                <a:xfrm>
                  <a:off x="5900165" y="3118389"/>
                  <a:ext cx="73914" cy="40767"/>
                  <a:chOff x="5900165" y="3118389"/>
                  <a:chExt cx="73914" cy="40767"/>
                </a:xfrm>
                <a:solidFill>
                  <a:srgbClr val="3F1900"/>
                </a:solidFill>
              </p:grpSpPr>
              <p:grpSp>
                <p:nvGrpSpPr>
                  <p:cNvPr id="176" name="Graphic 1">
                    <a:extLst>
                      <a:ext uri="{FF2B5EF4-FFF2-40B4-BE49-F238E27FC236}">
                        <a16:creationId xmlns:a16="http://schemas.microsoft.com/office/drawing/2014/main" id="{79336650-9417-4D65-BF0E-3EC1D128CFF0}"/>
                      </a:ext>
                    </a:extLst>
                  </p:cNvPr>
                  <p:cNvGrpSpPr/>
                  <p:nvPr/>
                </p:nvGrpSpPr>
                <p:grpSpPr>
                  <a:xfrm>
                    <a:off x="5958172" y="3139535"/>
                    <a:ext cx="9797" cy="8191"/>
                    <a:chOff x="5958172" y="3139535"/>
                    <a:chExt cx="9797" cy="8191"/>
                  </a:xfrm>
                  <a:solidFill>
                    <a:srgbClr val="3F1900"/>
                  </a:solidFill>
                </p:grpSpPr>
                <p:grpSp>
                  <p:nvGrpSpPr>
                    <p:cNvPr id="248" name="Graphic 1">
                      <a:extLst>
                        <a:ext uri="{FF2B5EF4-FFF2-40B4-BE49-F238E27FC236}">
                          <a16:creationId xmlns:a16="http://schemas.microsoft.com/office/drawing/2014/main" id="{09CDAB3A-6057-40B7-8654-EB13D36FEC25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60032" y="3139901"/>
                      <a:ext cx="6998" cy="7825"/>
                      <a:chOff x="5960032" y="3139901"/>
                      <a:chExt cx="6998" cy="7825"/>
                    </a:xfrm>
                    <a:solidFill>
                      <a:srgbClr val="3F1900"/>
                    </a:solidFill>
                  </p:grpSpPr>
                  <p:sp>
                    <p:nvSpPr>
                      <p:cNvPr id="258" name="Freeform: Shape 257">
                        <a:extLst>
                          <a:ext uri="{FF2B5EF4-FFF2-40B4-BE49-F238E27FC236}">
                            <a16:creationId xmlns:a16="http://schemas.microsoft.com/office/drawing/2014/main" id="{E275DE64-D99B-4221-B8EB-82AD96BB7EC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0597" y="3140444"/>
                        <a:ext cx="5862" cy="6538"/>
                      </a:xfrm>
                      <a:custGeom>
                        <a:avLst/>
                        <a:gdLst>
                          <a:gd name="connsiteX0" fmla="*/ 3291 w 5862"/>
                          <a:gd name="connsiteY0" fmla="*/ 43 h 6538"/>
                          <a:gd name="connsiteX1" fmla="*/ 1481 w 5862"/>
                          <a:gd name="connsiteY1" fmla="*/ 1377 h 6538"/>
                          <a:gd name="connsiteX2" fmla="*/ 719 w 5862"/>
                          <a:gd name="connsiteY2" fmla="*/ 3472 h 6538"/>
                          <a:gd name="connsiteX3" fmla="*/ 1005 w 5862"/>
                          <a:gd name="connsiteY3" fmla="*/ 5473 h 6538"/>
                          <a:gd name="connsiteX4" fmla="*/ 2719 w 5862"/>
                          <a:gd name="connsiteY4" fmla="*/ 5473 h 6538"/>
                          <a:gd name="connsiteX5" fmla="*/ 5196 w 5862"/>
                          <a:gd name="connsiteY5" fmla="*/ 2139 h 6538"/>
                          <a:gd name="connsiteX6" fmla="*/ 4434 w 5862"/>
                          <a:gd name="connsiteY6" fmla="*/ 424 h 6538"/>
                          <a:gd name="connsiteX7" fmla="*/ 2148 w 5862"/>
                          <a:gd name="connsiteY7" fmla="*/ 710 h 6538"/>
                          <a:gd name="connsiteX8" fmla="*/ 4529 w 5862"/>
                          <a:gd name="connsiteY8" fmla="*/ 43 h 6538"/>
                          <a:gd name="connsiteX9" fmla="*/ 5863 w 5862"/>
                          <a:gd name="connsiteY9" fmla="*/ 2139 h 6538"/>
                          <a:gd name="connsiteX10" fmla="*/ 3195 w 5862"/>
                          <a:gd name="connsiteY10" fmla="*/ 6235 h 6538"/>
                          <a:gd name="connsiteX11" fmla="*/ 2529 w 5862"/>
                          <a:gd name="connsiteY11" fmla="*/ 6425 h 6538"/>
                          <a:gd name="connsiteX12" fmla="*/ 1862 w 5862"/>
                          <a:gd name="connsiteY12" fmla="*/ 6520 h 6538"/>
                          <a:gd name="connsiteX13" fmla="*/ 433 w 5862"/>
                          <a:gd name="connsiteY13" fmla="*/ 5949 h 6538"/>
                          <a:gd name="connsiteX14" fmla="*/ 147 w 5862"/>
                          <a:gd name="connsiteY14" fmla="*/ 3377 h 6538"/>
                          <a:gd name="connsiteX15" fmla="*/ 1195 w 5862"/>
                          <a:gd name="connsiteY15" fmla="*/ 1186 h 6538"/>
                          <a:gd name="connsiteX16" fmla="*/ 3291 w 5862"/>
                          <a:gd name="connsiteY16" fmla="*/ 43 h 653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</a:cxnLst>
                        <a:rect l="l" t="t" r="r" b="b"/>
                        <a:pathLst>
                          <a:path w="5862" h="6538">
                            <a:moveTo>
                              <a:pt x="3291" y="43"/>
                            </a:moveTo>
                            <a:cubicBezTo>
                              <a:pt x="2434" y="234"/>
                              <a:pt x="1862" y="805"/>
                              <a:pt x="1481" y="1377"/>
                            </a:cubicBezTo>
                            <a:cubicBezTo>
                              <a:pt x="1100" y="2044"/>
                              <a:pt x="814" y="2806"/>
                              <a:pt x="719" y="3472"/>
                            </a:cubicBezTo>
                            <a:cubicBezTo>
                              <a:pt x="624" y="4139"/>
                              <a:pt x="624" y="4996"/>
                              <a:pt x="1005" y="5473"/>
                            </a:cubicBezTo>
                            <a:cubicBezTo>
                              <a:pt x="1386" y="5949"/>
                              <a:pt x="2052" y="5758"/>
                              <a:pt x="2719" y="5473"/>
                            </a:cubicBezTo>
                            <a:cubicBezTo>
                              <a:pt x="4148" y="4901"/>
                              <a:pt x="5005" y="3568"/>
                              <a:pt x="5196" y="2139"/>
                            </a:cubicBezTo>
                            <a:cubicBezTo>
                              <a:pt x="5291" y="1472"/>
                              <a:pt x="5100" y="615"/>
                              <a:pt x="4434" y="424"/>
                            </a:cubicBezTo>
                            <a:cubicBezTo>
                              <a:pt x="3767" y="139"/>
                              <a:pt x="2910" y="424"/>
                              <a:pt x="2148" y="710"/>
                            </a:cubicBezTo>
                            <a:cubicBezTo>
                              <a:pt x="2815" y="329"/>
                              <a:pt x="3576" y="-147"/>
                              <a:pt x="4529" y="43"/>
                            </a:cubicBezTo>
                            <a:cubicBezTo>
                              <a:pt x="5481" y="329"/>
                              <a:pt x="5863" y="1377"/>
                              <a:pt x="5863" y="2139"/>
                            </a:cubicBezTo>
                            <a:cubicBezTo>
                              <a:pt x="5863" y="3853"/>
                              <a:pt x="4815" y="5473"/>
                              <a:pt x="3195" y="6235"/>
                            </a:cubicBezTo>
                            <a:cubicBezTo>
                              <a:pt x="3005" y="6330"/>
                              <a:pt x="2815" y="6425"/>
                              <a:pt x="2529" y="6425"/>
                            </a:cubicBezTo>
                            <a:cubicBezTo>
                              <a:pt x="2338" y="6520"/>
                              <a:pt x="2052" y="6520"/>
                              <a:pt x="1862" y="6520"/>
                            </a:cubicBezTo>
                            <a:cubicBezTo>
                              <a:pt x="1386" y="6616"/>
                              <a:pt x="814" y="6330"/>
                              <a:pt x="433" y="5949"/>
                            </a:cubicBezTo>
                            <a:cubicBezTo>
                              <a:pt x="-138" y="5092"/>
                              <a:pt x="-43" y="4234"/>
                              <a:pt x="147" y="3377"/>
                            </a:cubicBezTo>
                            <a:cubicBezTo>
                              <a:pt x="338" y="2615"/>
                              <a:pt x="719" y="1853"/>
                              <a:pt x="1195" y="1186"/>
                            </a:cubicBezTo>
                            <a:cubicBezTo>
                              <a:pt x="1671" y="520"/>
                              <a:pt x="2434" y="-52"/>
                              <a:pt x="3291" y="43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259" name="Freeform: Shape 258">
                        <a:extLst>
                          <a:ext uri="{FF2B5EF4-FFF2-40B4-BE49-F238E27FC236}">
                            <a16:creationId xmlns:a16="http://schemas.microsoft.com/office/drawing/2014/main" id="{22FDBD47-D962-4BFE-B4CB-7802B449FCF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0032" y="3139901"/>
                        <a:ext cx="6998" cy="7825"/>
                      </a:xfrm>
                      <a:custGeom>
                        <a:avLst/>
                        <a:gdLst>
                          <a:gd name="connsiteX0" fmla="*/ 2141 w 6998"/>
                          <a:gd name="connsiteY0" fmla="*/ 7635 h 7825"/>
                          <a:gd name="connsiteX1" fmla="*/ 521 w 6998"/>
                          <a:gd name="connsiteY1" fmla="*/ 6777 h 7825"/>
                          <a:gd name="connsiteX2" fmla="*/ 140 w 6998"/>
                          <a:gd name="connsiteY2" fmla="*/ 3825 h 7825"/>
                          <a:gd name="connsiteX3" fmla="*/ 1379 w 6998"/>
                          <a:gd name="connsiteY3" fmla="*/ 1443 h 7825"/>
                          <a:gd name="connsiteX4" fmla="*/ 3855 w 6998"/>
                          <a:gd name="connsiteY4" fmla="*/ 110 h 7825"/>
                          <a:gd name="connsiteX5" fmla="*/ 5284 w 6998"/>
                          <a:gd name="connsiteY5" fmla="*/ 110 h 7825"/>
                          <a:gd name="connsiteX6" fmla="*/ 6998 w 6998"/>
                          <a:gd name="connsiteY6" fmla="*/ 2777 h 7825"/>
                          <a:gd name="connsiteX7" fmla="*/ 3950 w 6998"/>
                          <a:gd name="connsiteY7" fmla="*/ 7349 h 7825"/>
                          <a:gd name="connsiteX8" fmla="*/ 3284 w 6998"/>
                          <a:gd name="connsiteY8" fmla="*/ 7635 h 7825"/>
                          <a:gd name="connsiteX9" fmla="*/ 2331 w 6998"/>
                          <a:gd name="connsiteY9" fmla="*/ 7825 h 7825"/>
                          <a:gd name="connsiteX10" fmla="*/ 2141 w 6998"/>
                          <a:gd name="connsiteY10" fmla="*/ 7635 h 7825"/>
                          <a:gd name="connsiteX11" fmla="*/ 3093 w 6998"/>
                          <a:gd name="connsiteY11" fmla="*/ 1539 h 7825"/>
                          <a:gd name="connsiteX12" fmla="*/ 2617 w 6998"/>
                          <a:gd name="connsiteY12" fmla="*/ 2205 h 7825"/>
                          <a:gd name="connsiteX13" fmla="*/ 1855 w 6998"/>
                          <a:gd name="connsiteY13" fmla="*/ 4110 h 7825"/>
                          <a:gd name="connsiteX14" fmla="*/ 2045 w 6998"/>
                          <a:gd name="connsiteY14" fmla="*/ 5634 h 7825"/>
                          <a:gd name="connsiteX15" fmla="*/ 3093 w 6998"/>
                          <a:gd name="connsiteY15" fmla="*/ 5444 h 7825"/>
                          <a:gd name="connsiteX16" fmla="*/ 5189 w 6998"/>
                          <a:gd name="connsiteY16" fmla="*/ 2491 h 7825"/>
                          <a:gd name="connsiteX17" fmla="*/ 4712 w 6998"/>
                          <a:gd name="connsiteY17" fmla="*/ 1253 h 7825"/>
                          <a:gd name="connsiteX18" fmla="*/ 3093 w 6998"/>
                          <a:gd name="connsiteY18" fmla="*/ 1539 h 78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</a:cxnLst>
                        <a:rect l="l" t="t" r="r" b="b"/>
                        <a:pathLst>
                          <a:path w="6998" h="7825">
                            <a:moveTo>
                              <a:pt x="2141" y="7635"/>
                            </a:moveTo>
                            <a:cubicBezTo>
                              <a:pt x="1569" y="7635"/>
                              <a:pt x="902" y="7349"/>
                              <a:pt x="521" y="6777"/>
                            </a:cubicBezTo>
                            <a:cubicBezTo>
                              <a:pt x="-145" y="5730"/>
                              <a:pt x="-50" y="4682"/>
                              <a:pt x="140" y="3825"/>
                            </a:cubicBezTo>
                            <a:cubicBezTo>
                              <a:pt x="426" y="2872"/>
                              <a:pt x="807" y="2110"/>
                              <a:pt x="1379" y="1443"/>
                            </a:cubicBezTo>
                            <a:cubicBezTo>
                              <a:pt x="2141" y="586"/>
                              <a:pt x="2998" y="110"/>
                              <a:pt x="3855" y="110"/>
                            </a:cubicBezTo>
                            <a:cubicBezTo>
                              <a:pt x="4331" y="15"/>
                              <a:pt x="4712" y="-81"/>
                              <a:pt x="5284" y="110"/>
                            </a:cubicBezTo>
                            <a:cubicBezTo>
                              <a:pt x="6522" y="491"/>
                              <a:pt x="6998" y="1729"/>
                              <a:pt x="6998" y="2777"/>
                            </a:cubicBezTo>
                            <a:cubicBezTo>
                              <a:pt x="6998" y="4682"/>
                              <a:pt x="5760" y="6587"/>
                              <a:pt x="3950" y="7349"/>
                            </a:cubicBezTo>
                            <a:cubicBezTo>
                              <a:pt x="3760" y="7444"/>
                              <a:pt x="3569" y="7539"/>
                              <a:pt x="3284" y="7635"/>
                            </a:cubicBezTo>
                            <a:cubicBezTo>
                              <a:pt x="2998" y="7730"/>
                              <a:pt x="2712" y="7825"/>
                              <a:pt x="2331" y="7825"/>
                            </a:cubicBezTo>
                            <a:cubicBezTo>
                              <a:pt x="2236" y="7635"/>
                              <a:pt x="2141" y="7635"/>
                              <a:pt x="2141" y="7635"/>
                            </a:cubicBezTo>
                            <a:close/>
                            <a:moveTo>
                              <a:pt x="3093" y="1539"/>
                            </a:moveTo>
                            <a:cubicBezTo>
                              <a:pt x="2903" y="1729"/>
                              <a:pt x="2712" y="2015"/>
                              <a:pt x="2617" y="2205"/>
                            </a:cubicBezTo>
                            <a:cubicBezTo>
                              <a:pt x="2236" y="2777"/>
                              <a:pt x="2045" y="3444"/>
                              <a:pt x="1855" y="4110"/>
                            </a:cubicBezTo>
                            <a:cubicBezTo>
                              <a:pt x="1760" y="4872"/>
                              <a:pt x="1855" y="5444"/>
                              <a:pt x="2045" y="5634"/>
                            </a:cubicBezTo>
                            <a:cubicBezTo>
                              <a:pt x="2141" y="5825"/>
                              <a:pt x="2617" y="5730"/>
                              <a:pt x="3093" y="5444"/>
                            </a:cubicBezTo>
                            <a:cubicBezTo>
                              <a:pt x="4236" y="4968"/>
                              <a:pt x="5093" y="3825"/>
                              <a:pt x="5189" y="2491"/>
                            </a:cubicBezTo>
                            <a:cubicBezTo>
                              <a:pt x="5284" y="2015"/>
                              <a:pt x="5093" y="1443"/>
                              <a:pt x="4712" y="1253"/>
                            </a:cubicBezTo>
                            <a:cubicBezTo>
                              <a:pt x="4331" y="1158"/>
                              <a:pt x="3665" y="1348"/>
                              <a:pt x="3093" y="1539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249" name="Graphic 1">
                      <a:extLst>
                        <a:ext uri="{FF2B5EF4-FFF2-40B4-BE49-F238E27FC236}">
                          <a16:creationId xmlns:a16="http://schemas.microsoft.com/office/drawing/2014/main" id="{67494583-953F-415B-9704-BD23AB98B325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58172" y="3140725"/>
                      <a:ext cx="3731" cy="4238"/>
                      <a:chOff x="5958172" y="3140725"/>
                      <a:chExt cx="3731" cy="4238"/>
                    </a:xfrm>
                    <a:solidFill>
                      <a:srgbClr val="3F1900"/>
                    </a:solidFill>
                  </p:grpSpPr>
                  <p:sp>
                    <p:nvSpPr>
                      <p:cNvPr id="256" name="Freeform: Shape 255">
                        <a:extLst>
                          <a:ext uri="{FF2B5EF4-FFF2-40B4-BE49-F238E27FC236}">
                            <a16:creationId xmlns:a16="http://schemas.microsoft.com/office/drawing/2014/main" id="{D3FE25AA-B099-49F0-BC2B-678BA10F538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58744" y="3141232"/>
                        <a:ext cx="2649" cy="3255"/>
                      </a:xfrm>
                      <a:custGeom>
                        <a:avLst/>
                        <a:gdLst>
                          <a:gd name="connsiteX0" fmla="*/ 0 w 2649"/>
                          <a:gd name="connsiteY0" fmla="*/ 1350 h 3255"/>
                          <a:gd name="connsiteX1" fmla="*/ 857 w 2649"/>
                          <a:gd name="connsiteY1" fmla="*/ 112 h 3255"/>
                          <a:gd name="connsiteX2" fmla="*/ 2476 w 2649"/>
                          <a:gd name="connsiteY2" fmla="*/ 684 h 3255"/>
                          <a:gd name="connsiteX3" fmla="*/ 2381 w 2649"/>
                          <a:gd name="connsiteY3" fmla="*/ 2303 h 3255"/>
                          <a:gd name="connsiteX4" fmla="*/ 1238 w 2649"/>
                          <a:gd name="connsiteY4" fmla="*/ 3255 h 3255"/>
                          <a:gd name="connsiteX5" fmla="*/ 1810 w 2649"/>
                          <a:gd name="connsiteY5" fmla="*/ 2017 h 3255"/>
                          <a:gd name="connsiteX6" fmla="*/ 1810 w 2649"/>
                          <a:gd name="connsiteY6" fmla="*/ 1065 h 3255"/>
                          <a:gd name="connsiteX7" fmla="*/ 1143 w 2649"/>
                          <a:gd name="connsiteY7" fmla="*/ 684 h 3255"/>
                          <a:gd name="connsiteX8" fmla="*/ 0 w 2649"/>
                          <a:gd name="connsiteY8" fmla="*/ 1350 h 325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2649" h="3255">
                            <a:moveTo>
                              <a:pt x="0" y="1350"/>
                            </a:moveTo>
                            <a:cubicBezTo>
                              <a:pt x="0" y="874"/>
                              <a:pt x="286" y="398"/>
                              <a:pt x="857" y="112"/>
                            </a:cubicBezTo>
                            <a:cubicBezTo>
                              <a:pt x="1429" y="-174"/>
                              <a:pt x="2191" y="112"/>
                              <a:pt x="2476" y="684"/>
                            </a:cubicBezTo>
                            <a:cubicBezTo>
                              <a:pt x="2762" y="1255"/>
                              <a:pt x="2667" y="1827"/>
                              <a:pt x="2381" y="2303"/>
                            </a:cubicBezTo>
                            <a:cubicBezTo>
                              <a:pt x="2096" y="2779"/>
                              <a:pt x="1715" y="3065"/>
                              <a:pt x="1238" y="3255"/>
                            </a:cubicBezTo>
                            <a:cubicBezTo>
                              <a:pt x="1429" y="2779"/>
                              <a:pt x="1715" y="2493"/>
                              <a:pt x="1810" y="2017"/>
                            </a:cubicBezTo>
                            <a:cubicBezTo>
                              <a:pt x="1905" y="1636"/>
                              <a:pt x="1905" y="1255"/>
                              <a:pt x="1810" y="1065"/>
                            </a:cubicBezTo>
                            <a:cubicBezTo>
                              <a:pt x="1715" y="779"/>
                              <a:pt x="1429" y="684"/>
                              <a:pt x="1143" y="684"/>
                            </a:cubicBezTo>
                            <a:cubicBezTo>
                              <a:pt x="667" y="684"/>
                              <a:pt x="286" y="969"/>
                              <a:pt x="0" y="1350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257" name="Freeform: Shape 256">
                        <a:extLst>
                          <a:ext uri="{FF2B5EF4-FFF2-40B4-BE49-F238E27FC236}">
                            <a16:creationId xmlns:a16="http://schemas.microsoft.com/office/drawing/2014/main" id="{1F01972B-E7A3-4B4A-A07F-79E8B6BB6E8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58172" y="3140725"/>
                        <a:ext cx="3731" cy="4238"/>
                      </a:xfrm>
                      <a:custGeom>
                        <a:avLst/>
                        <a:gdLst>
                          <a:gd name="connsiteX0" fmla="*/ 1810 w 3731"/>
                          <a:gd name="connsiteY0" fmla="*/ 4239 h 4238"/>
                          <a:gd name="connsiteX1" fmla="*/ 1429 w 3731"/>
                          <a:gd name="connsiteY1" fmla="*/ 4048 h 4238"/>
                          <a:gd name="connsiteX2" fmla="*/ 1333 w 3731"/>
                          <a:gd name="connsiteY2" fmla="*/ 3477 h 4238"/>
                          <a:gd name="connsiteX3" fmla="*/ 1524 w 3731"/>
                          <a:gd name="connsiteY3" fmla="*/ 3000 h 4238"/>
                          <a:gd name="connsiteX4" fmla="*/ 1810 w 3731"/>
                          <a:gd name="connsiteY4" fmla="*/ 2334 h 4238"/>
                          <a:gd name="connsiteX5" fmla="*/ 1810 w 3731"/>
                          <a:gd name="connsiteY5" fmla="*/ 1762 h 4238"/>
                          <a:gd name="connsiteX6" fmla="*/ 1619 w 3731"/>
                          <a:gd name="connsiteY6" fmla="*/ 1667 h 4238"/>
                          <a:gd name="connsiteX7" fmla="*/ 1048 w 3731"/>
                          <a:gd name="connsiteY7" fmla="*/ 2143 h 4238"/>
                          <a:gd name="connsiteX8" fmla="*/ 381 w 3731"/>
                          <a:gd name="connsiteY8" fmla="*/ 2334 h 4238"/>
                          <a:gd name="connsiteX9" fmla="*/ 0 w 3731"/>
                          <a:gd name="connsiteY9" fmla="*/ 1857 h 4238"/>
                          <a:gd name="connsiteX10" fmla="*/ 1143 w 3731"/>
                          <a:gd name="connsiteY10" fmla="*/ 143 h 4238"/>
                          <a:gd name="connsiteX11" fmla="*/ 2477 w 3731"/>
                          <a:gd name="connsiteY11" fmla="*/ 143 h 4238"/>
                          <a:gd name="connsiteX12" fmla="*/ 3524 w 3731"/>
                          <a:gd name="connsiteY12" fmla="*/ 1000 h 4238"/>
                          <a:gd name="connsiteX13" fmla="*/ 3334 w 3731"/>
                          <a:gd name="connsiteY13" fmla="*/ 3096 h 4238"/>
                          <a:gd name="connsiteX14" fmla="*/ 2000 w 3731"/>
                          <a:gd name="connsiteY14" fmla="*/ 4239 h 4238"/>
                          <a:gd name="connsiteX15" fmla="*/ 1810 w 3731"/>
                          <a:gd name="connsiteY15" fmla="*/ 4239 h 423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3731" h="4238">
                            <a:moveTo>
                              <a:pt x="1810" y="4239"/>
                            </a:moveTo>
                            <a:cubicBezTo>
                              <a:pt x="1715" y="4239"/>
                              <a:pt x="1524" y="4143"/>
                              <a:pt x="1429" y="4048"/>
                            </a:cubicBezTo>
                            <a:cubicBezTo>
                              <a:pt x="1238" y="3858"/>
                              <a:pt x="1238" y="3667"/>
                              <a:pt x="1333" y="3477"/>
                            </a:cubicBezTo>
                            <a:cubicBezTo>
                              <a:pt x="1429" y="3286"/>
                              <a:pt x="1524" y="3191"/>
                              <a:pt x="1524" y="3000"/>
                            </a:cubicBezTo>
                            <a:cubicBezTo>
                              <a:pt x="1619" y="2715"/>
                              <a:pt x="1715" y="2524"/>
                              <a:pt x="1810" y="2334"/>
                            </a:cubicBezTo>
                            <a:cubicBezTo>
                              <a:pt x="1905" y="1953"/>
                              <a:pt x="1905" y="1762"/>
                              <a:pt x="1810" y="1762"/>
                            </a:cubicBezTo>
                            <a:cubicBezTo>
                              <a:pt x="1810" y="1667"/>
                              <a:pt x="1715" y="1667"/>
                              <a:pt x="1619" y="1667"/>
                            </a:cubicBezTo>
                            <a:cubicBezTo>
                              <a:pt x="1619" y="1667"/>
                              <a:pt x="1429" y="1667"/>
                              <a:pt x="1048" y="2143"/>
                            </a:cubicBezTo>
                            <a:cubicBezTo>
                              <a:pt x="857" y="2334"/>
                              <a:pt x="667" y="2334"/>
                              <a:pt x="381" y="2334"/>
                            </a:cubicBezTo>
                            <a:cubicBezTo>
                              <a:pt x="191" y="2238"/>
                              <a:pt x="0" y="2048"/>
                              <a:pt x="0" y="1857"/>
                            </a:cubicBezTo>
                            <a:cubicBezTo>
                              <a:pt x="0" y="1286"/>
                              <a:pt x="286" y="524"/>
                              <a:pt x="1143" y="143"/>
                            </a:cubicBezTo>
                            <a:cubicBezTo>
                              <a:pt x="1524" y="-48"/>
                              <a:pt x="2000" y="-48"/>
                              <a:pt x="2477" y="143"/>
                            </a:cubicBezTo>
                            <a:cubicBezTo>
                              <a:pt x="2953" y="333"/>
                              <a:pt x="3334" y="619"/>
                              <a:pt x="3524" y="1000"/>
                            </a:cubicBezTo>
                            <a:cubicBezTo>
                              <a:pt x="3905" y="1762"/>
                              <a:pt x="3715" y="2619"/>
                              <a:pt x="3334" y="3096"/>
                            </a:cubicBezTo>
                            <a:cubicBezTo>
                              <a:pt x="3048" y="3572"/>
                              <a:pt x="2572" y="3953"/>
                              <a:pt x="2000" y="4239"/>
                            </a:cubicBezTo>
                            <a:cubicBezTo>
                              <a:pt x="1905" y="4239"/>
                              <a:pt x="1810" y="4239"/>
                              <a:pt x="1810" y="4239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250" name="Graphic 1">
                      <a:extLst>
                        <a:ext uri="{FF2B5EF4-FFF2-40B4-BE49-F238E27FC236}">
                          <a16:creationId xmlns:a16="http://schemas.microsoft.com/office/drawing/2014/main" id="{1AFB161B-A619-4948-8BE5-AFF040D29103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63088" y="3142892"/>
                      <a:ext cx="4881" cy="2833"/>
                      <a:chOff x="5963088" y="3142892"/>
                      <a:chExt cx="4881" cy="2833"/>
                    </a:xfrm>
                    <a:solidFill>
                      <a:srgbClr val="3F1900"/>
                    </a:solidFill>
                  </p:grpSpPr>
                  <p:sp>
                    <p:nvSpPr>
                      <p:cNvPr id="254" name="Freeform: Shape 253">
                        <a:extLst>
                          <a:ext uri="{FF2B5EF4-FFF2-40B4-BE49-F238E27FC236}">
                            <a16:creationId xmlns:a16="http://schemas.microsoft.com/office/drawing/2014/main" id="{7DA129FC-1CC7-4E00-8AC4-AC48B18E32F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3697" y="3143463"/>
                        <a:ext cx="3669" cy="1786"/>
                      </a:xfrm>
                      <a:custGeom>
                        <a:avLst/>
                        <a:gdLst>
                          <a:gd name="connsiteX0" fmla="*/ 3429 w 3669"/>
                          <a:gd name="connsiteY0" fmla="*/ 1787 h 1786"/>
                          <a:gd name="connsiteX1" fmla="*/ 3048 w 3669"/>
                          <a:gd name="connsiteY1" fmla="*/ 834 h 1786"/>
                          <a:gd name="connsiteX2" fmla="*/ 2191 w 3669"/>
                          <a:gd name="connsiteY2" fmla="*/ 834 h 1786"/>
                          <a:gd name="connsiteX3" fmla="*/ 0 w 3669"/>
                          <a:gd name="connsiteY3" fmla="*/ 1787 h 1786"/>
                          <a:gd name="connsiteX4" fmla="*/ 762 w 3669"/>
                          <a:gd name="connsiteY4" fmla="*/ 739 h 1786"/>
                          <a:gd name="connsiteX5" fmla="*/ 2000 w 3669"/>
                          <a:gd name="connsiteY5" fmla="*/ 72 h 1786"/>
                          <a:gd name="connsiteX6" fmla="*/ 3524 w 3669"/>
                          <a:gd name="connsiteY6" fmla="*/ 453 h 1786"/>
                          <a:gd name="connsiteX7" fmla="*/ 3429 w 3669"/>
                          <a:gd name="connsiteY7" fmla="*/ 1787 h 178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</a:cxnLst>
                        <a:rect l="l" t="t" r="r" b="b"/>
                        <a:pathLst>
                          <a:path w="3669" h="1786">
                            <a:moveTo>
                              <a:pt x="3429" y="1787"/>
                            </a:moveTo>
                            <a:cubicBezTo>
                              <a:pt x="3334" y="1406"/>
                              <a:pt x="3239" y="929"/>
                              <a:pt x="3048" y="834"/>
                            </a:cubicBezTo>
                            <a:cubicBezTo>
                              <a:pt x="2857" y="739"/>
                              <a:pt x="2572" y="739"/>
                              <a:pt x="2191" y="834"/>
                            </a:cubicBezTo>
                            <a:cubicBezTo>
                              <a:pt x="1524" y="1025"/>
                              <a:pt x="762" y="1310"/>
                              <a:pt x="0" y="1787"/>
                            </a:cubicBezTo>
                            <a:cubicBezTo>
                              <a:pt x="95" y="1310"/>
                              <a:pt x="381" y="1025"/>
                              <a:pt x="762" y="739"/>
                            </a:cubicBezTo>
                            <a:cubicBezTo>
                              <a:pt x="1143" y="453"/>
                              <a:pt x="1524" y="263"/>
                              <a:pt x="2000" y="72"/>
                            </a:cubicBezTo>
                            <a:cubicBezTo>
                              <a:pt x="2381" y="-23"/>
                              <a:pt x="3143" y="-118"/>
                              <a:pt x="3524" y="453"/>
                            </a:cubicBezTo>
                            <a:cubicBezTo>
                              <a:pt x="3810" y="929"/>
                              <a:pt x="3620" y="1406"/>
                              <a:pt x="3429" y="1787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255" name="Freeform: Shape 254">
                        <a:extLst>
                          <a:ext uri="{FF2B5EF4-FFF2-40B4-BE49-F238E27FC236}">
                            <a16:creationId xmlns:a16="http://schemas.microsoft.com/office/drawing/2014/main" id="{28E91ED4-610E-482F-A40F-5C8D021A1D9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3088" y="3142892"/>
                        <a:ext cx="4881" cy="2833"/>
                      </a:xfrm>
                      <a:custGeom>
                        <a:avLst/>
                        <a:gdLst>
                          <a:gd name="connsiteX0" fmla="*/ 4038 w 4881"/>
                          <a:gd name="connsiteY0" fmla="*/ 2834 h 2833"/>
                          <a:gd name="connsiteX1" fmla="*/ 3943 w 4881"/>
                          <a:gd name="connsiteY1" fmla="*/ 2834 h 2833"/>
                          <a:gd name="connsiteX2" fmla="*/ 3466 w 4881"/>
                          <a:gd name="connsiteY2" fmla="*/ 2357 h 2833"/>
                          <a:gd name="connsiteX3" fmla="*/ 3466 w 4881"/>
                          <a:gd name="connsiteY3" fmla="*/ 2357 h 2833"/>
                          <a:gd name="connsiteX4" fmla="*/ 3276 w 4881"/>
                          <a:gd name="connsiteY4" fmla="*/ 1691 h 2833"/>
                          <a:gd name="connsiteX5" fmla="*/ 2895 w 4881"/>
                          <a:gd name="connsiteY5" fmla="*/ 1786 h 2833"/>
                          <a:gd name="connsiteX6" fmla="*/ 895 w 4881"/>
                          <a:gd name="connsiteY6" fmla="*/ 2738 h 2833"/>
                          <a:gd name="connsiteX7" fmla="*/ 228 w 4881"/>
                          <a:gd name="connsiteY7" fmla="*/ 2738 h 2833"/>
                          <a:gd name="connsiteX8" fmla="*/ 37 w 4881"/>
                          <a:gd name="connsiteY8" fmla="*/ 2167 h 2833"/>
                          <a:gd name="connsiteX9" fmla="*/ 990 w 4881"/>
                          <a:gd name="connsiteY9" fmla="*/ 833 h 2833"/>
                          <a:gd name="connsiteX10" fmla="*/ 2419 w 4881"/>
                          <a:gd name="connsiteY10" fmla="*/ 71 h 2833"/>
                          <a:gd name="connsiteX11" fmla="*/ 4609 w 4881"/>
                          <a:gd name="connsiteY11" fmla="*/ 643 h 2833"/>
                          <a:gd name="connsiteX12" fmla="*/ 4514 w 4881"/>
                          <a:gd name="connsiteY12" fmla="*/ 2548 h 2833"/>
                          <a:gd name="connsiteX13" fmla="*/ 4038 w 4881"/>
                          <a:gd name="connsiteY13" fmla="*/ 2834 h 283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</a:cxnLst>
                        <a:rect l="l" t="t" r="r" b="b"/>
                        <a:pathLst>
                          <a:path w="4881" h="2833">
                            <a:moveTo>
                              <a:pt x="4038" y="2834"/>
                            </a:moveTo>
                            <a:cubicBezTo>
                              <a:pt x="4038" y="2834"/>
                              <a:pt x="3943" y="2834"/>
                              <a:pt x="3943" y="2834"/>
                            </a:cubicBezTo>
                            <a:cubicBezTo>
                              <a:pt x="3752" y="2834"/>
                              <a:pt x="3562" y="2643"/>
                              <a:pt x="3466" y="2357"/>
                            </a:cubicBezTo>
                            <a:lnTo>
                              <a:pt x="3466" y="2357"/>
                            </a:lnTo>
                            <a:cubicBezTo>
                              <a:pt x="3466" y="2167"/>
                              <a:pt x="3371" y="1881"/>
                              <a:pt x="3276" y="1691"/>
                            </a:cubicBezTo>
                            <a:cubicBezTo>
                              <a:pt x="3276" y="1691"/>
                              <a:pt x="3085" y="1691"/>
                              <a:pt x="2895" y="1786"/>
                            </a:cubicBezTo>
                            <a:cubicBezTo>
                              <a:pt x="2228" y="1976"/>
                              <a:pt x="1561" y="2262"/>
                              <a:pt x="895" y="2738"/>
                            </a:cubicBezTo>
                            <a:cubicBezTo>
                              <a:pt x="704" y="2834"/>
                              <a:pt x="418" y="2834"/>
                              <a:pt x="228" y="2738"/>
                            </a:cubicBezTo>
                            <a:cubicBezTo>
                              <a:pt x="37" y="2643"/>
                              <a:pt x="-58" y="2357"/>
                              <a:pt x="37" y="2167"/>
                            </a:cubicBezTo>
                            <a:cubicBezTo>
                              <a:pt x="133" y="1691"/>
                              <a:pt x="418" y="1214"/>
                              <a:pt x="990" y="833"/>
                            </a:cubicBezTo>
                            <a:cubicBezTo>
                              <a:pt x="1371" y="452"/>
                              <a:pt x="1847" y="262"/>
                              <a:pt x="2419" y="71"/>
                            </a:cubicBezTo>
                            <a:cubicBezTo>
                              <a:pt x="3466" y="-119"/>
                              <a:pt x="4133" y="71"/>
                              <a:pt x="4609" y="643"/>
                            </a:cubicBezTo>
                            <a:cubicBezTo>
                              <a:pt x="5181" y="1595"/>
                              <a:pt x="4705" y="2262"/>
                              <a:pt x="4514" y="2548"/>
                            </a:cubicBezTo>
                            <a:cubicBezTo>
                              <a:pt x="4419" y="2738"/>
                              <a:pt x="4228" y="2834"/>
                              <a:pt x="4038" y="2834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251" name="Graphic 1">
                      <a:extLst>
                        <a:ext uri="{FF2B5EF4-FFF2-40B4-BE49-F238E27FC236}">
                          <a16:creationId xmlns:a16="http://schemas.microsoft.com/office/drawing/2014/main" id="{5475D28D-A590-4CBB-B3BA-DC2F59B9765F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62774" y="3139535"/>
                      <a:ext cx="2994" cy="4095"/>
                      <a:chOff x="5962774" y="3139535"/>
                      <a:chExt cx="2994" cy="4095"/>
                    </a:xfrm>
                    <a:solidFill>
                      <a:srgbClr val="3F1900"/>
                    </a:solidFill>
                  </p:grpSpPr>
                  <p:sp>
                    <p:nvSpPr>
                      <p:cNvPr id="252" name="Freeform: Shape 251">
                        <a:extLst>
                          <a:ext uri="{FF2B5EF4-FFF2-40B4-BE49-F238E27FC236}">
                            <a16:creationId xmlns:a16="http://schemas.microsoft.com/office/drawing/2014/main" id="{65B4ED37-299E-4758-9D32-CE4B652BE3F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3365" y="3140106"/>
                        <a:ext cx="1951" cy="3047"/>
                      </a:xfrm>
                      <a:custGeom>
                        <a:avLst/>
                        <a:gdLst>
                          <a:gd name="connsiteX0" fmla="*/ 141 w 1951"/>
                          <a:gd name="connsiteY0" fmla="*/ 3048 h 3047"/>
                          <a:gd name="connsiteX1" fmla="*/ 332 w 1951"/>
                          <a:gd name="connsiteY1" fmla="*/ 1143 h 3047"/>
                          <a:gd name="connsiteX2" fmla="*/ 999 w 1951"/>
                          <a:gd name="connsiteY2" fmla="*/ 381 h 3047"/>
                          <a:gd name="connsiteX3" fmla="*/ 1951 w 1951"/>
                          <a:gd name="connsiteY3" fmla="*/ 0 h 3047"/>
                          <a:gd name="connsiteX4" fmla="*/ 1094 w 1951"/>
                          <a:gd name="connsiteY4" fmla="*/ 1524 h 3047"/>
                          <a:gd name="connsiteX5" fmla="*/ 141 w 1951"/>
                          <a:gd name="connsiteY5" fmla="*/ 3048 h 304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1951" h="3047">
                            <a:moveTo>
                              <a:pt x="141" y="3048"/>
                            </a:moveTo>
                            <a:cubicBezTo>
                              <a:pt x="-144" y="2381"/>
                              <a:pt x="46" y="1714"/>
                              <a:pt x="332" y="1143"/>
                            </a:cubicBezTo>
                            <a:cubicBezTo>
                              <a:pt x="522" y="857"/>
                              <a:pt x="713" y="571"/>
                              <a:pt x="999" y="381"/>
                            </a:cubicBezTo>
                            <a:cubicBezTo>
                              <a:pt x="1284" y="190"/>
                              <a:pt x="1570" y="0"/>
                              <a:pt x="1951" y="0"/>
                            </a:cubicBezTo>
                            <a:cubicBezTo>
                              <a:pt x="1570" y="571"/>
                              <a:pt x="1380" y="1048"/>
                              <a:pt x="1094" y="1524"/>
                            </a:cubicBezTo>
                            <a:cubicBezTo>
                              <a:pt x="808" y="2000"/>
                              <a:pt x="522" y="2477"/>
                              <a:pt x="141" y="3048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253" name="Freeform: Shape 252">
                        <a:extLst>
                          <a:ext uri="{FF2B5EF4-FFF2-40B4-BE49-F238E27FC236}">
                            <a16:creationId xmlns:a16="http://schemas.microsoft.com/office/drawing/2014/main" id="{E7EA1E56-F361-4A95-B183-6964442CD11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2774" y="3139535"/>
                        <a:ext cx="2994" cy="4095"/>
                      </a:xfrm>
                      <a:custGeom>
                        <a:avLst/>
                        <a:gdLst>
                          <a:gd name="connsiteX0" fmla="*/ 732 w 2994"/>
                          <a:gd name="connsiteY0" fmla="*/ 4096 h 4095"/>
                          <a:gd name="connsiteX1" fmla="*/ 732 w 2994"/>
                          <a:gd name="connsiteY1" fmla="*/ 4096 h 4095"/>
                          <a:gd name="connsiteX2" fmla="*/ 161 w 2994"/>
                          <a:gd name="connsiteY2" fmla="*/ 3715 h 4095"/>
                          <a:gd name="connsiteX3" fmla="*/ 447 w 2994"/>
                          <a:gd name="connsiteY3" fmla="*/ 1429 h 4095"/>
                          <a:gd name="connsiteX4" fmla="*/ 1208 w 2994"/>
                          <a:gd name="connsiteY4" fmla="*/ 476 h 4095"/>
                          <a:gd name="connsiteX5" fmla="*/ 2447 w 2994"/>
                          <a:gd name="connsiteY5" fmla="*/ 0 h 4095"/>
                          <a:gd name="connsiteX6" fmla="*/ 2447 w 2994"/>
                          <a:gd name="connsiteY6" fmla="*/ 0 h 4095"/>
                          <a:gd name="connsiteX7" fmla="*/ 2923 w 2994"/>
                          <a:gd name="connsiteY7" fmla="*/ 286 h 4095"/>
                          <a:gd name="connsiteX8" fmla="*/ 2923 w 2994"/>
                          <a:gd name="connsiteY8" fmla="*/ 857 h 4095"/>
                          <a:gd name="connsiteX9" fmla="*/ 2447 w 2994"/>
                          <a:gd name="connsiteY9" fmla="*/ 1810 h 4095"/>
                          <a:gd name="connsiteX10" fmla="*/ 2161 w 2994"/>
                          <a:gd name="connsiteY10" fmla="*/ 2381 h 4095"/>
                          <a:gd name="connsiteX11" fmla="*/ 2066 w 2994"/>
                          <a:gd name="connsiteY11" fmla="*/ 2572 h 4095"/>
                          <a:gd name="connsiteX12" fmla="*/ 1113 w 2994"/>
                          <a:gd name="connsiteY12" fmla="*/ 4001 h 4095"/>
                          <a:gd name="connsiteX13" fmla="*/ 732 w 2994"/>
                          <a:gd name="connsiteY13" fmla="*/ 4096 h 409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</a:cxnLst>
                        <a:rect l="l" t="t" r="r" b="b"/>
                        <a:pathLst>
                          <a:path w="2994" h="4095">
                            <a:moveTo>
                              <a:pt x="732" y="4096"/>
                            </a:moveTo>
                            <a:cubicBezTo>
                              <a:pt x="732" y="4096"/>
                              <a:pt x="732" y="4096"/>
                              <a:pt x="732" y="4096"/>
                            </a:cubicBezTo>
                            <a:cubicBezTo>
                              <a:pt x="447" y="4096"/>
                              <a:pt x="256" y="3905"/>
                              <a:pt x="161" y="3715"/>
                            </a:cubicBezTo>
                            <a:cubicBezTo>
                              <a:pt x="-125" y="3048"/>
                              <a:pt x="-30" y="2191"/>
                              <a:pt x="447" y="1429"/>
                            </a:cubicBezTo>
                            <a:cubicBezTo>
                              <a:pt x="637" y="1143"/>
                              <a:pt x="827" y="762"/>
                              <a:pt x="1208" y="476"/>
                            </a:cubicBezTo>
                            <a:cubicBezTo>
                              <a:pt x="1589" y="191"/>
                              <a:pt x="2066" y="0"/>
                              <a:pt x="2447" y="0"/>
                            </a:cubicBezTo>
                            <a:cubicBezTo>
                              <a:pt x="2447" y="0"/>
                              <a:pt x="2447" y="0"/>
                              <a:pt x="2447" y="0"/>
                            </a:cubicBezTo>
                            <a:cubicBezTo>
                              <a:pt x="2637" y="0"/>
                              <a:pt x="2828" y="95"/>
                              <a:pt x="2923" y="286"/>
                            </a:cubicBezTo>
                            <a:cubicBezTo>
                              <a:pt x="3018" y="476"/>
                              <a:pt x="3018" y="667"/>
                              <a:pt x="2923" y="857"/>
                            </a:cubicBezTo>
                            <a:cubicBezTo>
                              <a:pt x="2732" y="1238"/>
                              <a:pt x="2542" y="1524"/>
                              <a:pt x="2447" y="1810"/>
                            </a:cubicBezTo>
                            <a:cubicBezTo>
                              <a:pt x="2351" y="2000"/>
                              <a:pt x="2256" y="2191"/>
                              <a:pt x="2161" y="2381"/>
                            </a:cubicBezTo>
                            <a:lnTo>
                              <a:pt x="2066" y="2572"/>
                            </a:lnTo>
                            <a:cubicBezTo>
                              <a:pt x="1780" y="3048"/>
                              <a:pt x="1494" y="3524"/>
                              <a:pt x="1113" y="4001"/>
                            </a:cubicBezTo>
                            <a:cubicBezTo>
                              <a:pt x="1113" y="4001"/>
                              <a:pt x="923" y="4096"/>
                              <a:pt x="732" y="4096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</p:grpSp>
              <p:grpSp>
                <p:nvGrpSpPr>
                  <p:cNvPr id="177" name="Graphic 1">
                    <a:extLst>
                      <a:ext uri="{FF2B5EF4-FFF2-40B4-BE49-F238E27FC236}">
                        <a16:creationId xmlns:a16="http://schemas.microsoft.com/office/drawing/2014/main" id="{93067E6B-6039-44A1-B57B-7CD20D6837A5}"/>
                      </a:ext>
                    </a:extLst>
                  </p:cNvPr>
                  <p:cNvGrpSpPr/>
                  <p:nvPr/>
                </p:nvGrpSpPr>
                <p:grpSpPr>
                  <a:xfrm>
                    <a:off x="5953124" y="3149726"/>
                    <a:ext cx="17907" cy="8382"/>
                    <a:chOff x="5953124" y="3149726"/>
                    <a:chExt cx="17907" cy="8382"/>
                  </a:xfrm>
                  <a:solidFill>
                    <a:srgbClr val="3F1900"/>
                  </a:solidFill>
                </p:grpSpPr>
                <p:grpSp>
                  <p:nvGrpSpPr>
                    <p:cNvPr id="227" name="Graphic 1">
                      <a:extLst>
                        <a:ext uri="{FF2B5EF4-FFF2-40B4-BE49-F238E27FC236}">
                          <a16:creationId xmlns:a16="http://schemas.microsoft.com/office/drawing/2014/main" id="{32415FC1-6AFE-430E-9584-155FE9F7741D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53124" y="3151060"/>
                      <a:ext cx="17907" cy="5619"/>
                      <a:chOff x="5953124" y="3151060"/>
                      <a:chExt cx="17907" cy="5619"/>
                    </a:xfrm>
                    <a:solidFill>
                      <a:srgbClr val="3F1900"/>
                    </a:solidFill>
                  </p:grpSpPr>
                  <p:sp>
                    <p:nvSpPr>
                      <p:cNvPr id="246" name="Freeform: Shape 245">
                        <a:extLst>
                          <a:ext uri="{FF2B5EF4-FFF2-40B4-BE49-F238E27FC236}">
                            <a16:creationId xmlns:a16="http://schemas.microsoft.com/office/drawing/2014/main" id="{F7619CFC-D301-4930-B619-7DB50655BCA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53696" y="3151632"/>
                        <a:ext cx="16859" cy="4609"/>
                      </a:xfrm>
                      <a:custGeom>
                        <a:avLst/>
                        <a:gdLst>
                          <a:gd name="connsiteX0" fmla="*/ 4572 w 16859"/>
                          <a:gd name="connsiteY0" fmla="*/ 2381 h 4609"/>
                          <a:gd name="connsiteX1" fmla="*/ 7239 w 16859"/>
                          <a:gd name="connsiteY1" fmla="*/ 952 h 4609"/>
                          <a:gd name="connsiteX2" fmla="*/ 10382 w 16859"/>
                          <a:gd name="connsiteY2" fmla="*/ 667 h 4609"/>
                          <a:gd name="connsiteX3" fmla="*/ 16573 w 16859"/>
                          <a:gd name="connsiteY3" fmla="*/ 1619 h 4609"/>
                          <a:gd name="connsiteX4" fmla="*/ 16859 w 16859"/>
                          <a:gd name="connsiteY4" fmla="*/ 2000 h 4609"/>
                          <a:gd name="connsiteX5" fmla="*/ 16764 w 16859"/>
                          <a:gd name="connsiteY5" fmla="*/ 2095 h 4609"/>
                          <a:gd name="connsiteX6" fmla="*/ 12859 w 16859"/>
                          <a:gd name="connsiteY6" fmla="*/ 4001 h 4609"/>
                          <a:gd name="connsiteX7" fmla="*/ 8572 w 16859"/>
                          <a:gd name="connsiteY7" fmla="*/ 4191 h 4609"/>
                          <a:gd name="connsiteX8" fmla="*/ 4477 w 16859"/>
                          <a:gd name="connsiteY8" fmla="*/ 3429 h 4609"/>
                          <a:gd name="connsiteX9" fmla="*/ 571 w 16859"/>
                          <a:gd name="connsiteY9" fmla="*/ 4572 h 4609"/>
                          <a:gd name="connsiteX10" fmla="*/ 571 w 16859"/>
                          <a:gd name="connsiteY10" fmla="*/ 4572 h 4609"/>
                          <a:gd name="connsiteX11" fmla="*/ 191 w 16859"/>
                          <a:gd name="connsiteY11" fmla="*/ 4382 h 4609"/>
                          <a:gd name="connsiteX12" fmla="*/ 191 w 16859"/>
                          <a:gd name="connsiteY12" fmla="*/ 4191 h 4609"/>
                          <a:gd name="connsiteX13" fmla="*/ 0 w 16859"/>
                          <a:gd name="connsiteY13" fmla="*/ 190 h 4609"/>
                          <a:gd name="connsiteX14" fmla="*/ 0 w 16859"/>
                          <a:gd name="connsiteY14" fmla="*/ 190 h 4609"/>
                          <a:gd name="connsiteX15" fmla="*/ 191 w 16859"/>
                          <a:gd name="connsiteY15" fmla="*/ 0 h 4609"/>
                          <a:gd name="connsiteX16" fmla="*/ 286 w 16859"/>
                          <a:gd name="connsiteY16" fmla="*/ 0 h 4609"/>
                          <a:gd name="connsiteX17" fmla="*/ 2857 w 16859"/>
                          <a:gd name="connsiteY17" fmla="*/ 667 h 4609"/>
                          <a:gd name="connsiteX18" fmla="*/ 4000 w 16859"/>
                          <a:gd name="connsiteY18" fmla="*/ 1333 h 4609"/>
                          <a:gd name="connsiteX19" fmla="*/ 4572 w 16859"/>
                          <a:gd name="connsiteY19" fmla="*/ 2381 h 4609"/>
                          <a:gd name="connsiteX20" fmla="*/ 4572 w 16859"/>
                          <a:gd name="connsiteY20" fmla="*/ 2381 h 4609"/>
                          <a:gd name="connsiteX21" fmla="*/ 3905 w 16859"/>
                          <a:gd name="connsiteY21" fmla="*/ 1429 h 4609"/>
                          <a:gd name="connsiteX22" fmla="*/ 2667 w 16859"/>
                          <a:gd name="connsiteY22" fmla="*/ 857 h 4609"/>
                          <a:gd name="connsiteX23" fmla="*/ 95 w 16859"/>
                          <a:gd name="connsiteY23" fmla="*/ 381 h 4609"/>
                          <a:gd name="connsiteX24" fmla="*/ 381 w 16859"/>
                          <a:gd name="connsiteY24" fmla="*/ 95 h 4609"/>
                          <a:gd name="connsiteX25" fmla="*/ 762 w 16859"/>
                          <a:gd name="connsiteY25" fmla="*/ 4286 h 4609"/>
                          <a:gd name="connsiteX26" fmla="*/ 381 w 16859"/>
                          <a:gd name="connsiteY26" fmla="*/ 3905 h 4609"/>
                          <a:gd name="connsiteX27" fmla="*/ 4477 w 16859"/>
                          <a:gd name="connsiteY27" fmla="*/ 2572 h 4609"/>
                          <a:gd name="connsiteX28" fmla="*/ 8668 w 16859"/>
                          <a:gd name="connsiteY28" fmla="*/ 3238 h 4609"/>
                          <a:gd name="connsiteX29" fmla="*/ 12859 w 16859"/>
                          <a:gd name="connsiteY29" fmla="*/ 3143 h 4609"/>
                          <a:gd name="connsiteX30" fmla="*/ 16288 w 16859"/>
                          <a:gd name="connsiteY30" fmla="*/ 1619 h 4609"/>
                          <a:gd name="connsiteX31" fmla="*/ 16478 w 16859"/>
                          <a:gd name="connsiteY31" fmla="*/ 2095 h 4609"/>
                          <a:gd name="connsiteX32" fmla="*/ 10477 w 16859"/>
                          <a:gd name="connsiteY32" fmla="*/ 952 h 4609"/>
                          <a:gd name="connsiteX33" fmla="*/ 7334 w 16859"/>
                          <a:gd name="connsiteY33" fmla="*/ 1143 h 4609"/>
                          <a:gd name="connsiteX34" fmla="*/ 4572 w 16859"/>
                          <a:gd name="connsiteY34" fmla="*/ 2381 h 460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</a:cxnLst>
                        <a:rect l="l" t="t" r="r" b="b"/>
                        <a:pathLst>
                          <a:path w="16859" h="4609">
                            <a:moveTo>
                              <a:pt x="4572" y="2381"/>
                            </a:moveTo>
                            <a:cubicBezTo>
                              <a:pt x="5239" y="1619"/>
                              <a:pt x="6286" y="1143"/>
                              <a:pt x="7239" y="952"/>
                            </a:cubicBezTo>
                            <a:cubicBezTo>
                              <a:pt x="8287" y="667"/>
                              <a:pt x="9334" y="667"/>
                              <a:pt x="10382" y="667"/>
                            </a:cubicBezTo>
                            <a:cubicBezTo>
                              <a:pt x="12478" y="762"/>
                              <a:pt x="14573" y="1048"/>
                              <a:pt x="16573" y="1619"/>
                            </a:cubicBezTo>
                            <a:cubicBezTo>
                              <a:pt x="16764" y="1714"/>
                              <a:pt x="16859" y="1905"/>
                              <a:pt x="16859" y="2000"/>
                            </a:cubicBezTo>
                            <a:cubicBezTo>
                              <a:pt x="16859" y="2000"/>
                              <a:pt x="16859" y="2095"/>
                              <a:pt x="16764" y="2095"/>
                            </a:cubicBezTo>
                            <a:cubicBezTo>
                              <a:pt x="15811" y="3429"/>
                              <a:pt x="14192" y="3810"/>
                              <a:pt x="12859" y="4001"/>
                            </a:cubicBezTo>
                            <a:cubicBezTo>
                              <a:pt x="11430" y="4191"/>
                              <a:pt x="10001" y="4191"/>
                              <a:pt x="8572" y="4191"/>
                            </a:cubicBezTo>
                            <a:cubicBezTo>
                              <a:pt x="7048" y="4191"/>
                              <a:pt x="5715" y="3238"/>
                              <a:pt x="4477" y="3429"/>
                            </a:cubicBezTo>
                            <a:cubicBezTo>
                              <a:pt x="3143" y="3620"/>
                              <a:pt x="1810" y="4096"/>
                              <a:pt x="571" y="4572"/>
                            </a:cubicBezTo>
                            <a:lnTo>
                              <a:pt x="571" y="4572"/>
                            </a:lnTo>
                            <a:cubicBezTo>
                              <a:pt x="381" y="4667"/>
                              <a:pt x="191" y="4572"/>
                              <a:pt x="191" y="4382"/>
                            </a:cubicBezTo>
                            <a:cubicBezTo>
                              <a:pt x="191" y="4286"/>
                              <a:pt x="191" y="4286"/>
                              <a:pt x="191" y="4191"/>
                            </a:cubicBezTo>
                            <a:cubicBezTo>
                              <a:pt x="571" y="2953"/>
                              <a:pt x="286" y="1524"/>
                              <a:pt x="0" y="190"/>
                            </a:cubicBezTo>
                            <a:lnTo>
                              <a:pt x="0" y="190"/>
                            </a:lnTo>
                            <a:cubicBezTo>
                              <a:pt x="0" y="95"/>
                              <a:pt x="95" y="0"/>
                              <a:pt x="191" y="0"/>
                            </a:cubicBezTo>
                            <a:cubicBezTo>
                              <a:pt x="191" y="0"/>
                              <a:pt x="286" y="0"/>
                              <a:pt x="286" y="0"/>
                            </a:cubicBezTo>
                            <a:cubicBezTo>
                              <a:pt x="1143" y="190"/>
                              <a:pt x="2000" y="381"/>
                              <a:pt x="2857" y="667"/>
                            </a:cubicBezTo>
                            <a:cubicBezTo>
                              <a:pt x="3239" y="857"/>
                              <a:pt x="3715" y="1048"/>
                              <a:pt x="4000" y="1333"/>
                            </a:cubicBezTo>
                            <a:cubicBezTo>
                              <a:pt x="4286" y="1524"/>
                              <a:pt x="4572" y="1905"/>
                              <a:pt x="4572" y="2381"/>
                            </a:cubicBezTo>
                            <a:close/>
                            <a:moveTo>
                              <a:pt x="4572" y="2381"/>
                            </a:moveTo>
                            <a:cubicBezTo>
                              <a:pt x="4572" y="1905"/>
                              <a:pt x="4191" y="1619"/>
                              <a:pt x="3905" y="1429"/>
                            </a:cubicBezTo>
                            <a:cubicBezTo>
                              <a:pt x="3524" y="1143"/>
                              <a:pt x="3143" y="952"/>
                              <a:pt x="2667" y="857"/>
                            </a:cubicBezTo>
                            <a:cubicBezTo>
                              <a:pt x="1810" y="571"/>
                              <a:pt x="952" y="476"/>
                              <a:pt x="95" y="381"/>
                            </a:cubicBezTo>
                            <a:lnTo>
                              <a:pt x="381" y="95"/>
                            </a:lnTo>
                            <a:cubicBezTo>
                              <a:pt x="667" y="1429"/>
                              <a:pt x="1048" y="2857"/>
                              <a:pt x="762" y="4286"/>
                            </a:cubicBezTo>
                            <a:lnTo>
                              <a:pt x="381" y="3905"/>
                            </a:lnTo>
                            <a:cubicBezTo>
                              <a:pt x="1715" y="3334"/>
                              <a:pt x="2953" y="2857"/>
                              <a:pt x="4477" y="2572"/>
                            </a:cubicBezTo>
                            <a:cubicBezTo>
                              <a:pt x="6096" y="2381"/>
                              <a:pt x="7334" y="3334"/>
                              <a:pt x="8668" y="3238"/>
                            </a:cubicBezTo>
                            <a:cubicBezTo>
                              <a:pt x="10096" y="3238"/>
                              <a:pt x="11430" y="3334"/>
                              <a:pt x="12859" y="3143"/>
                            </a:cubicBezTo>
                            <a:cubicBezTo>
                              <a:pt x="14192" y="2953"/>
                              <a:pt x="15621" y="2572"/>
                              <a:pt x="16288" y="1619"/>
                            </a:cubicBezTo>
                            <a:lnTo>
                              <a:pt x="16478" y="2095"/>
                            </a:lnTo>
                            <a:cubicBezTo>
                              <a:pt x="14573" y="1524"/>
                              <a:pt x="12478" y="1143"/>
                              <a:pt x="10477" y="952"/>
                            </a:cubicBezTo>
                            <a:cubicBezTo>
                              <a:pt x="9334" y="1048"/>
                              <a:pt x="8287" y="1048"/>
                              <a:pt x="7334" y="1143"/>
                            </a:cubicBezTo>
                            <a:cubicBezTo>
                              <a:pt x="6286" y="1333"/>
                              <a:pt x="5334" y="1714"/>
                              <a:pt x="4572" y="2381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247" name="Freeform: Shape 246">
                        <a:extLst>
                          <a:ext uri="{FF2B5EF4-FFF2-40B4-BE49-F238E27FC236}">
                            <a16:creationId xmlns:a16="http://schemas.microsoft.com/office/drawing/2014/main" id="{35AFB17D-2027-4E62-ADE8-46DBA0C3B15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53124" y="3151060"/>
                        <a:ext cx="17907" cy="5619"/>
                      </a:xfrm>
                      <a:custGeom>
                        <a:avLst/>
                        <a:gdLst>
                          <a:gd name="connsiteX0" fmla="*/ 1048 w 17907"/>
                          <a:gd name="connsiteY0" fmla="*/ 5620 h 5619"/>
                          <a:gd name="connsiteX1" fmla="*/ 191 w 17907"/>
                          <a:gd name="connsiteY1" fmla="*/ 5048 h 5619"/>
                          <a:gd name="connsiteX2" fmla="*/ 191 w 17907"/>
                          <a:gd name="connsiteY2" fmla="*/ 4572 h 5619"/>
                          <a:gd name="connsiteX3" fmla="*/ 95 w 17907"/>
                          <a:gd name="connsiteY3" fmla="*/ 1048 h 5619"/>
                          <a:gd name="connsiteX4" fmla="*/ 0 w 17907"/>
                          <a:gd name="connsiteY4" fmla="*/ 857 h 5619"/>
                          <a:gd name="connsiteX5" fmla="*/ 95 w 17907"/>
                          <a:gd name="connsiteY5" fmla="*/ 286 h 5619"/>
                          <a:gd name="connsiteX6" fmla="*/ 572 w 17907"/>
                          <a:gd name="connsiteY6" fmla="*/ 0 h 5619"/>
                          <a:gd name="connsiteX7" fmla="*/ 857 w 17907"/>
                          <a:gd name="connsiteY7" fmla="*/ 0 h 5619"/>
                          <a:gd name="connsiteX8" fmla="*/ 3524 w 17907"/>
                          <a:gd name="connsiteY8" fmla="*/ 762 h 5619"/>
                          <a:gd name="connsiteX9" fmla="*/ 4858 w 17907"/>
                          <a:gd name="connsiteY9" fmla="*/ 1524 h 5619"/>
                          <a:gd name="connsiteX10" fmla="*/ 5334 w 17907"/>
                          <a:gd name="connsiteY10" fmla="*/ 2095 h 5619"/>
                          <a:gd name="connsiteX11" fmla="*/ 7620 w 17907"/>
                          <a:gd name="connsiteY11" fmla="*/ 1048 h 5619"/>
                          <a:gd name="connsiteX12" fmla="*/ 10858 w 17907"/>
                          <a:gd name="connsiteY12" fmla="*/ 762 h 5619"/>
                          <a:gd name="connsiteX13" fmla="*/ 17240 w 17907"/>
                          <a:gd name="connsiteY13" fmla="*/ 1714 h 5619"/>
                          <a:gd name="connsiteX14" fmla="*/ 17812 w 17907"/>
                          <a:gd name="connsiteY14" fmla="*/ 2095 h 5619"/>
                          <a:gd name="connsiteX15" fmla="*/ 17907 w 17907"/>
                          <a:gd name="connsiteY15" fmla="*/ 2762 h 5619"/>
                          <a:gd name="connsiteX16" fmla="*/ 17812 w 17907"/>
                          <a:gd name="connsiteY16" fmla="*/ 2953 h 5619"/>
                          <a:gd name="connsiteX17" fmla="*/ 13525 w 17907"/>
                          <a:gd name="connsiteY17" fmla="*/ 5143 h 5619"/>
                          <a:gd name="connsiteX18" fmla="*/ 9144 w 17907"/>
                          <a:gd name="connsiteY18" fmla="*/ 5334 h 5619"/>
                          <a:gd name="connsiteX19" fmla="*/ 6953 w 17907"/>
                          <a:gd name="connsiteY19" fmla="*/ 4858 h 5619"/>
                          <a:gd name="connsiteX20" fmla="*/ 5239 w 17907"/>
                          <a:gd name="connsiteY20" fmla="*/ 4572 h 5619"/>
                          <a:gd name="connsiteX21" fmla="*/ 2096 w 17907"/>
                          <a:gd name="connsiteY21" fmla="*/ 5524 h 5619"/>
                          <a:gd name="connsiteX22" fmla="*/ 1333 w 17907"/>
                          <a:gd name="connsiteY22" fmla="*/ 5524 h 5619"/>
                          <a:gd name="connsiteX23" fmla="*/ 1048 w 17907"/>
                          <a:gd name="connsiteY23" fmla="*/ 5620 h 5619"/>
                          <a:gd name="connsiteX24" fmla="*/ 1715 w 17907"/>
                          <a:gd name="connsiteY24" fmla="*/ 1619 h 5619"/>
                          <a:gd name="connsiteX25" fmla="*/ 2000 w 17907"/>
                          <a:gd name="connsiteY25" fmla="*/ 3524 h 5619"/>
                          <a:gd name="connsiteX26" fmla="*/ 4477 w 17907"/>
                          <a:gd name="connsiteY26" fmla="*/ 2762 h 5619"/>
                          <a:gd name="connsiteX27" fmla="*/ 4096 w 17907"/>
                          <a:gd name="connsiteY27" fmla="*/ 2381 h 5619"/>
                          <a:gd name="connsiteX28" fmla="*/ 3048 w 17907"/>
                          <a:gd name="connsiteY28" fmla="*/ 1905 h 5619"/>
                          <a:gd name="connsiteX29" fmla="*/ 1715 w 17907"/>
                          <a:gd name="connsiteY29" fmla="*/ 1619 h 5619"/>
                          <a:gd name="connsiteX30" fmla="*/ 9144 w 17907"/>
                          <a:gd name="connsiteY30" fmla="*/ 3334 h 5619"/>
                          <a:gd name="connsiteX31" fmla="*/ 9620 w 17907"/>
                          <a:gd name="connsiteY31" fmla="*/ 3334 h 5619"/>
                          <a:gd name="connsiteX32" fmla="*/ 13240 w 17907"/>
                          <a:gd name="connsiteY32" fmla="*/ 3238 h 5619"/>
                          <a:gd name="connsiteX33" fmla="*/ 15050 w 17907"/>
                          <a:gd name="connsiteY33" fmla="*/ 2762 h 5619"/>
                          <a:gd name="connsiteX34" fmla="*/ 10858 w 17907"/>
                          <a:gd name="connsiteY34" fmla="*/ 2095 h 5619"/>
                          <a:gd name="connsiteX35" fmla="*/ 7906 w 17907"/>
                          <a:gd name="connsiteY35" fmla="*/ 2191 h 5619"/>
                          <a:gd name="connsiteX36" fmla="*/ 6286 w 17907"/>
                          <a:gd name="connsiteY36" fmla="*/ 2667 h 5619"/>
                          <a:gd name="connsiteX37" fmla="*/ 7525 w 17907"/>
                          <a:gd name="connsiteY37" fmla="*/ 2953 h 5619"/>
                          <a:gd name="connsiteX38" fmla="*/ 9144 w 17907"/>
                          <a:gd name="connsiteY38" fmla="*/ 3334 h 561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</a:cxnLst>
                        <a:rect l="l" t="t" r="r" b="b"/>
                        <a:pathLst>
                          <a:path w="17907" h="5619">
                            <a:moveTo>
                              <a:pt x="1048" y="5620"/>
                            </a:moveTo>
                            <a:cubicBezTo>
                              <a:pt x="667" y="5620"/>
                              <a:pt x="381" y="5429"/>
                              <a:pt x="191" y="5048"/>
                            </a:cubicBezTo>
                            <a:cubicBezTo>
                              <a:pt x="95" y="4858"/>
                              <a:pt x="95" y="4763"/>
                              <a:pt x="191" y="4572"/>
                            </a:cubicBezTo>
                            <a:cubicBezTo>
                              <a:pt x="476" y="3524"/>
                              <a:pt x="286" y="2286"/>
                              <a:pt x="95" y="1048"/>
                            </a:cubicBezTo>
                            <a:lnTo>
                              <a:pt x="0" y="857"/>
                            </a:lnTo>
                            <a:cubicBezTo>
                              <a:pt x="0" y="667"/>
                              <a:pt x="0" y="476"/>
                              <a:pt x="95" y="286"/>
                            </a:cubicBezTo>
                            <a:cubicBezTo>
                              <a:pt x="191" y="95"/>
                              <a:pt x="381" y="0"/>
                              <a:pt x="572" y="0"/>
                            </a:cubicBezTo>
                            <a:cubicBezTo>
                              <a:pt x="667" y="0"/>
                              <a:pt x="762" y="0"/>
                              <a:pt x="857" y="0"/>
                            </a:cubicBezTo>
                            <a:cubicBezTo>
                              <a:pt x="1905" y="190"/>
                              <a:pt x="2762" y="476"/>
                              <a:pt x="3524" y="762"/>
                            </a:cubicBezTo>
                            <a:cubicBezTo>
                              <a:pt x="4096" y="952"/>
                              <a:pt x="4477" y="1238"/>
                              <a:pt x="4858" y="1524"/>
                            </a:cubicBezTo>
                            <a:cubicBezTo>
                              <a:pt x="5048" y="1714"/>
                              <a:pt x="5239" y="1905"/>
                              <a:pt x="5334" y="2095"/>
                            </a:cubicBezTo>
                            <a:cubicBezTo>
                              <a:pt x="5905" y="1619"/>
                              <a:pt x="6668" y="1333"/>
                              <a:pt x="7620" y="1048"/>
                            </a:cubicBezTo>
                            <a:cubicBezTo>
                              <a:pt x="8668" y="762"/>
                              <a:pt x="9620" y="762"/>
                              <a:pt x="10858" y="762"/>
                            </a:cubicBezTo>
                            <a:cubicBezTo>
                              <a:pt x="13049" y="857"/>
                              <a:pt x="15240" y="1143"/>
                              <a:pt x="17240" y="1714"/>
                            </a:cubicBezTo>
                            <a:cubicBezTo>
                              <a:pt x="17431" y="1810"/>
                              <a:pt x="17621" y="1905"/>
                              <a:pt x="17812" y="2095"/>
                            </a:cubicBezTo>
                            <a:cubicBezTo>
                              <a:pt x="17907" y="2286"/>
                              <a:pt x="17907" y="2572"/>
                              <a:pt x="17907" y="2762"/>
                            </a:cubicBezTo>
                            <a:cubicBezTo>
                              <a:pt x="17907" y="2857"/>
                              <a:pt x="17812" y="2953"/>
                              <a:pt x="17812" y="2953"/>
                            </a:cubicBezTo>
                            <a:cubicBezTo>
                              <a:pt x="16764" y="4382"/>
                              <a:pt x="15050" y="4858"/>
                              <a:pt x="13525" y="5143"/>
                            </a:cubicBezTo>
                            <a:cubicBezTo>
                              <a:pt x="11906" y="5429"/>
                              <a:pt x="10287" y="5334"/>
                              <a:pt x="9144" y="5334"/>
                            </a:cubicBezTo>
                            <a:cubicBezTo>
                              <a:pt x="8287" y="5334"/>
                              <a:pt x="7620" y="5048"/>
                              <a:pt x="6953" y="4858"/>
                            </a:cubicBezTo>
                            <a:cubicBezTo>
                              <a:pt x="6286" y="4667"/>
                              <a:pt x="5715" y="4477"/>
                              <a:pt x="5239" y="4572"/>
                            </a:cubicBezTo>
                            <a:cubicBezTo>
                              <a:pt x="4191" y="4763"/>
                              <a:pt x="3143" y="5143"/>
                              <a:pt x="2096" y="5524"/>
                            </a:cubicBezTo>
                            <a:lnTo>
                              <a:pt x="1333" y="5524"/>
                            </a:lnTo>
                            <a:cubicBezTo>
                              <a:pt x="1238" y="5620"/>
                              <a:pt x="1143" y="5620"/>
                              <a:pt x="1048" y="5620"/>
                            </a:cubicBezTo>
                            <a:close/>
                            <a:moveTo>
                              <a:pt x="1715" y="1619"/>
                            </a:moveTo>
                            <a:cubicBezTo>
                              <a:pt x="1810" y="2191"/>
                              <a:pt x="2000" y="2857"/>
                              <a:pt x="2000" y="3524"/>
                            </a:cubicBezTo>
                            <a:cubicBezTo>
                              <a:pt x="2762" y="3238"/>
                              <a:pt x="3620" y="2953"/>
                              <a:pt x="4477" y="2762"/>
                            </a:cubicBezTo>
                            <a:cubicBezTo>
                              <a:pt x="4381" y="2572"/>
                              <a:pt x="4191" y="2476"/>
                              <a:pt x="4096" y="2381"/>
                            </a:cubicBezTo>
                            <a:cubicBezTo>
                              <a:pt x="3810" y="2191"/>
                              <a:pt x="3524" y="2095"/>
                              <a:pt x="3048" y="1905"/>
                            </a:cubicBezTo>
                            <a:cubicBezTo>
                              <a:pt x="2667" y="1810"/>
                              <a:pt x="2191" y="1619"/>
                              <a:pt x="1715" y="1619"/>
                            </a:cubicBezTo>
                            <a:close/>
                            <a:moveTo>
                              <a:pt x="9144" y="3334"/>
                            </a:moveTo>
                            <a:lnTo>
                              <a:pt x="9620" y="3334"/>
                            </a:lnTo>
                            <a:cubicBezTo>
                              <a:pt x="10858" y="3334"/>
                              <a:pt x="12097" y="3334"/>
                              <a:pt x="13240" y="3238"/>
                            </a:cubicBezTo>
                            <a:cubicBezTo>
                              <a:pt x="14002" y="3143"/>
                              <a:pt x="14573" y="2953"/>
                              <a:pt x="15050" y="2762"/>
                            </a:cubicBezTo>
                            <a:cubicBezTo>
                              <a:pt x="13525" y="2381"/>
                              <a:pt x="12192" y="2191"/>
                              <a:pt x="10858" y="2095"/>
                            </a:cubicBezTo>
                            <a:cubicBezTo>
                              <a:pt x="10097" y="2095"/>
                              <a:pt x="8953" y="2000"/>
                              <a:pt x="7906" y="2191"/>
                            </a:cubicBezTo>
                            <a:cubicBezTo>
                              <a:pt x="7334" y="2286"/>
                              <a:pt x="6763" y="2476"/>
                              <a:pt x="6286" y="2667"/>
                            </a:cubicBezTo>
                            <a:cubicBezTo>
                              <a:pt x="6763" y="2762"/>
                              <a:pt x="7144" y="2857"/>
                              <a:pt x="7525" y="2953"/>
                            </a:cubicBezTo>
                            <a:cubicBezTo>
                              <a:pt x="8192" y="3238"/>
                              <a:pt x="8668" y="3334"/>
                              <a:pt x="9144" y="3334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228" name="Graphic 1">
                      <a:extLst>
                        <a:ext uri="{FF2B5EF4-FFF2-40B4-BE49-F238E27FC236}">
                          <a16:creationId xmlns:a16="http://schemas.microsoft.com/office/drawing/2014/main" id="{AD7ED6B2-B4C0-4E87-8DEC-F238A2646F2F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59397" y="3149726"/>
                      <a:ext cx="9538" cy="5238"/>
                      <a:chOff x="5959397" y="3149726"/>
                      <a:chExt cx="9538" cy="5238"/>
                    </a:xfrm>
                    <a:solidFill>
                      <a:srgbClr val="3F1900"/>
                    </a:solidFill>
                  </p:grpSpPr>
                  <p:sp>
                    <p:nvSpPr>
                      <p:cNvPr id="244" name="Freeform: Shape 243">
                        <a:extLst>
                          <a:ext uri="{FF2B5EF4-FFF2-40B4-BE49-F238E27FC236}">
                            <a16:creationId xmlns:a16="http://schemas.microsoft.com/office/drawing/2014/main" id="{FCEAC2C5-D4BD-4AC7-8DB9-5673FA4C481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0006" y="3149917"/>
                        <a:ext cx="8358" cy="4476"/>
                      </a:xfrm>
                      <a:custGeom>
                        <a:avLst/>
                        <a:gdLst>
                          <a:gd name="connsiteX0" fmla="*/ 3405 w 8358"/>
                          <a:gd name="connsiteY0" fmla="*/ 4477 h 4476"/>
                          <a:gd name="connsiteX1" fmla="*/ 71 w 8358"/>
                          <a:gd name="connsiteY1" fmla="*/ 857 h 4476"/>
                          <a:gd name="connsiteX2" fmla="*/ 71 w 8358"/>
                          <a:gd name="connsiteY2" fmla="*/ 476 h 4476"/>
                          <a:gd name="connsiteX3" fmla="*/ 357 w 8358"/>
                          <a:gd name="connsiteY3" fmla="*/ 476 h 4476"/>
                          <a:gd name="connsiteX4" fmla="*/ 357 w 8358"/>
                          <a:gd name="connsiteY4" fmla="*/ 476 h 4476"/>
                          <a:gd name="connsiteX5" fmla="*/ 2929 w 8358"/>
                          <a:gd name="connsiteY5" fmla="*/ 1143 h 4476"/>
                          <a:gd name="connsiteX6" fmla="*/ 2929 w 8358"/>
                          <a:gd name="connsiteY6" fmla="*/ 1143 h 4476"/>
                          <a:gd name="connsiteX7" fmla="*/ 2453 w 8358"/>
                          <a:gd name="connsiteY7" fmla="*/ 1524 h 4476"/>
                          <a:gd name="connsiteX8" fmla="*/ 2548 w 8358"/>
                          <a:gd name="connsiteY8" fmla="*/ 857 h 4476"/>
                          <a:gd name="connsiteX9" fmla="*/ 2643 w 8358"/>
                          <a:gd name="connsiteY9" fmla="*/ 381 h 4476"/>
                          <a:gd name="connsiteX10" fmla="*/ 2643 w 8358"/>
                          <a:gd name="connsiteY10" fmla="*/ 286 h 4476"/>
                          <a:gd name="connsiteX11" fmla="*/ 2929 w 8358"/>
                          <a:gd name="connsiteY11" fmla="*/ 0 h 4476"/>
                          <a:gd name="connsiteX12" fmla="*/ 3119 w 8358"/>
                          <a:gd name="connsiteY12" fmla="*/ 0 h 4476"/>
                          <a:gd name="connsiteX13" fmla="*/ 3881 w 8358"/>
                          <a:gd name="connsiteY13" fmla="*/ 667 h 4476"/>
                          <a:gd name="connsiteX14" fmla="*/ 4072 w 8358"/>
                          <a:gd name="connsiteY14" fmla="*/ 857 h 4476"/>
                          <a:gd name="connsiteX15" fmla="*/ 4453 w 8358"/>
                          <a:gd name="connsiteY15" fmla="*/ 1238 h 4476"/>
                          <a:gd name="connsiteX16" fmla="*/ 4834 w 8358"/>
                          <a:gd name="connsiteY16" fmla="*/ 1619 h 4476"/>
                          <a:gd name="connsiteX17" fmla="*/ 5596 w 8358"/>
                          <a:gd name="connsiteY17" fmla="*/ 1429 h 4476"/>
                          <a:gd name="connsiteX18" fmla="*/ 5786 w 8358"/>
                          <a:gd name="connsiteY18" fmla="*/ 1429 h 4476"/>
                          <a:gd name="connsiteX19" fmla="*/ 5882 w 8358"/>
                          <a:gd name="connsiteY19" fmla="*/ 1524 h 4476"/>
                          <a:gd name="connsiteX20" fmla="*/ 6072 w 8358"/>
                          <a:gd name="connsiteY20" fmla="*/ 1619 h 4476"/>
                          <a:gd name="connsiteX21" fmla="*/ 6358 w 8358"/>
                          <a:gd name="connsiteY21" fmla="*/ 1905 h 4476"/>
                          <a:gd name="connsiteX22" fmla="*/ 6929 w 8358"/>
                          <a:gd name="connsiteY22" fmla="*/ 2477 h 4476"/>
                          <a:gd name="connsiteX23" fmla="*/ 8358 w 8358"/>
                          <a:gd name="connsiteY23" fmla="*/ 3334 h 4476"/>
                          <a:gd name="connsiteX24" fmla="*/ 6834 w 8358"/>
                          <a:gd name="connsiteY24" fmla="*/ 2762 h 4476"/>
                          <a:gd name="connsiteX25" fmla="*/ 6167 w 8358"/>
                          <a:gd name="connsiteY25" fmla="*/ 2286 h 4476"/>
                          <a:gd name="connsiteX26" fmla="*/ 5882 w 8358"/>
                          <a:gd name="connsiteY26" fmla="*/ 2096 h 4476"/>
                          <a:gd name="connsiteX27" fmla="*/ 5691 w 8358"/>
                          <a:gd name="connsiteY27" fmla="*/ 1905 h 4476"/>
                          <a:gd name="connsiteX28" fmla="*/ 5596 w 8358"/>
                          <a:gd name="connsiteY28" fmla="*/ 1905 h 4476"/>
                          <a:gd name="connsiteX29" fmla="*/ 5596 w 8358"/>
                          <a:gd name="connsiteY29" fmla="*/ 1905 h 4476"/>
                          <a:gd name="connsiteX30" fmla="*/ 4834 w 8358"/>
                          <a:gd name="connsiteY30" fmla="*/ 2191 h 4476"/>
                          <a:gd name="connsiteX31" fmla="*/ 4453 w 8358"/>
                          <a:gd name="connsiteY31" fmla="*/ 2096 h 4476"/>
                          <a:gd name="connsiteX32" fmla="*/ 4262 w 8358"/>
                          <a:gd name="connsiteY32" fmla="*/ 1905 h 4476"/>
                          <a:gd name="connsiteX33" fmla="*/ 3977 w 8358"/>
                          <a:gd name="connsiteY33" fmla="*/ 1619 h 4476"/>
                          <a:gd name="connsiteX34" fmla="*/ 3786 w 8358"/>
                          <a:gd name="connsiteY34" fmla="*/ 1429 h 4476"/>
                          <a:gd name="connsiteX35" fmla="*/ 3405 w 8358"/>
                          <a:gd name="connsiteY35" fmla="*/ 1143 h 4476"/>
                          <a:gd name="connsiteX36" fmla="*/ 2929 w 8358"/>
                          <a:gd name="connsiteY36" fmla="*/ 762 h 4476"/>
                          <a:gd name="connsiteX37" fmla="*/ 3405 w 8358"/>
                          <a:gd name="connsiteY37" fmla="*/ 381 h 4476"/>
                          <a:gd name="connsiteX38" fmla="*/ 3405 w 8358"/>
                          <a:gd name="connsiteY38" fmla="*/ 1048 h 4476"/>
                          <a:gd name="connsiteX39" fmla="*/ 3405 w 8358"/>
                          <a:gd name="connsiteY39" fmla="*/ 1524 h 4476"/>
                          <a:gd name="connsiteX40" fmla="*/ 3119 w 8358"/>
                          <a:gd name="connsiteY40" fmla="*/ 1905 h 4476"/>
                          <a:gd name="connsiteX41" fmla="*/ 3024 w 8358"/>
                          <a:gd name="connsiteY41" fmla="*/ 1905 h 4476"/>
                          <a:gd name="connsiteX42" fmla="*/ 3024 w 8358"/>
                          <a:gd name="connsiteY42" fmla="*/ 1905 h 4476"/>
                          <a:gd name="connsiteX43" fmla="*/ 3024 w 8358"/>
                          <a:gd name="connsiteY43" fmla="*/ 1905 h 4476"/>
                          <a:gd name="connsiteX44" fmla="*/ 262 w 8358"/>
                          <a:gd name="connsiteY44" fmla="*/ 857 h 4476"/>
                          <a:gd name="connsiteX45" fmla="*/ 548 w 8358"/>
                          <a:gd name="connsiteY45" fmla="*/ 476 h 4476"/>
                          <a:gd name="connsiteX46" fmla="*/ 3405 w 8358"/>
                          <a:gd name="connsiteY46" fmla="*/ 4477 h 447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</a:cxnLst>
                        <a:rect l="l" t="t" r="r" b="b"/>
                        <a:pathLst>
                          <a:path w="8358" h="4476">
                            <a:moveTo>
                              <a:pt x="3405" y="4477"/>
                            </a:moveTo>
                            <a:cubicBezTo>
                              <a:pt x="2357" y="3143"/>
                              <a:pt x="1214" y="2096"/>
                              <a:pt x="71" y="857"/>
                            </a:cubicBezTo>
                            <a:cubicBezTo>
                              <a:pt x="-24" y="762"/>
                              <a:pt x="-24" y="572"/>
                              <a:pt x="71" y="476"/>
                            </a:cubicBezTo>
                            <a:cubicBezTo>
                              <a:pt x="167" y="381"/>
                              <a:pt x="262" y="381"/>
                              <a:pt x="357" y="476"/>
                            </a:cubicBezTo>
                            <a:lnTo>
                              <a:pt x="357" y="476"/>
                            </a:lnTo>
                            <a:cubicBezTo>
                              <a:pt x="1214" y="857"/>
                              <a:pt x="2072" y="1238"/>
                              <a:pt x="2929" y="1143"/>
                            </a:cubicBezTo>
                            <a:lnTo>
                              <a:pt x="2929" y="1143"/>
                            </a:lnTo>
                            <a:lnTo>
                              <a:pt x="2453" y="1524"/>
                            </a:lnTo>
                            <a:cubicBezTo>
                              <a:pt x="2453" y="1238"/>
                              <a:pt x="2548" y="1048"/>
                              <a:pt x="2548" y="857"/>
                            </a:cubicBezTo>
                            <a:cubicBezTo>
                              <a:pt x="2548" y="667"/>
                              <a:pt x="2643" y="572"/>
                              <a:pt x="2643" y="381"/>
                            </a:cubicBezTo>
                            <a:lnTo>
                              <a:pt x="2643" y="286"/>
                            </a:lnTo>
                            <a:cubicBezTo>
                              <a:pt x="2643" y="95"/>
                              <a:pt x="2738" y="0"/>
                              <a:pt x="2929" y="0"/>
                            </a:cubicBezTo>
                            <a:cubicBezTo>
                              <a:pt x="3024" y="0"/>
                              <a:pt x="3024" y="0"/>
                              <a:pt x="3119" y="0"/>
                            </a:cubicBezTo>
                            <a:cubicBezTo>
                              <a:pt x="3596" y="190"/>
                              <a:pt x="3691" y="476"/>
                              <a:pt x="3881" y="667"/>
                            </a:cubicBezTo>
                            <a:cubicBezTo>
                              <a:pt x="3977" y="762"/>
                              <a:pt x="4072" y="857"/>
                              <a:pt x="4072" y="857"/>
                            </a:cubicBezTo>
                            <a:cubicBezTo>
                              <a:pt x="4358" y="953"/>
                              <a:pt x="4358" y="1143"/>
                              <a:pt x="4453" y="1238"/>
                            </a:cubicBezTo>
                            <a:cubicBezTo>
                              <a:pt x="4643" y="1429"/>
                              <a:pt x="4834" y="1715"/>
                              <a:pt x="4834" y="1619"/>
                            </a:cubicBezTo>
                            <a:cubicBezTo>
                              <a:pt x="5024" y="1619"/>
                              <a:pt x="5215" y="1524"/>
                              <a:pt x="5596" y="1429"/>
                            </a:cubicBezTo>
                            <a:cubicBezTo>
                              <a:pt x="5596" y="1429"/>
                              <a:pt x="5786" y="1429"/>
                              <a:pt x="5786" y="1429"/>
                            </a:cubicBezTo>
                            <a:lnTo>
                              <a:pt x="5882" y="1524"/>
                            </a:lnTo>
                            <a:lnTo>
                              <a:pt x="6072" y="1619"/>
                            </a:lnTo>
                            <a:lnTo>
                              <a:pt x="6358" y="1905"/>
                            </a:lnTo>
                            <a:lnTo>
                              <a:pt x="6929" y="2477"/>
                            </a:lnTo>
                            <a:cubicBezTo>
                              <a:pt x="7406" y="2953"/>
                              <a:pt x="7787" y="3239"/>
                              <a:pt x="8358" y="3334"/>
                            </a:cubicBezTo>
                            <a:cubicBezTo>
                              <a:pt x="7787" y="3334"/>
                              <a:pt x="7310" y="3048"/>
                              <a:pt x="6834" y="2762"/>
                            </a:cubicBezTo>
                            <a:lnTo>
                              <a:pt x="6167" y="2286"/>
                            </a:lnTo>
                            <a:lnTo>
                              <a:pt x="5882" y="2096"/>
                            </a:lnTo>
                            <a:lnTo>
                              <a:pt x="5691" y="1905"/>
                            </a:lnTo>
                            <a:lnTo>
                              <a:pt x="5596" y="1905"/>
                            </a:lnTo>
                            <a:cubicBezTo>
                              <a:pt x="5596" y="1905"/>
                              <a:pt x="5691" y="1905"/>
                              <a:pt x="5596" y="1905"/>
                            </a:cubicBezTo>
                            <a:cubicBezTo>
                              <a:pt x="5405" y="2000"/>
                              <a:pt x="5215" y="2191"/>
                              <a:pt x="4834" y="2191"/>
                            </a:cubicBezTo>
                            <a:cubicBezTo>
                              <a:pt x="4739" y="2191"/>
                              <a:pt x="4643" y="2191"/>
                              <a:pt x="4453" y="2096"/>
                            </a:cubicBezTo>
                            <a:cubicBezTo>
                              <a:pt x="4358" y="2000"/>
                              <a:pt x="4262" y="2000"/>
                              <a:pt x="4262" y="1905"/>
                            </a:cubicBezTo>
                            <a:lnTo>
                              <a:pt x="3977" y="1619"/>
                            </a:lnTo>
                            <a:cubicBezTo>
                              <a:pt x="3881" y="1524"/>
                              <a:pt x="3786" y="1429"/>
                              <a:pt x="3786" y="1429"/>
                            </a:cubicBezTo>
                            <a:cubicBezTo>
                              <a:pt x="3596" y="1334"/>
                              <a:pt x="3500" y="1238"/>
                              <a:pt x="3405" y="1143"/>
                            </a:cubicBezTo>
                            <a:cubicBezTo>
                              <a:pt x="3215" y="953"/>
                              <a:pt x="3024" y="762"/>
                              <a:pt x="2929" y="762"/>
                            </a:cubicBezTo>
                            <a:lnTo>
                              <a:pt x="3405" y="381"/>
                            </a:lnTo>
                            <a:cubicBezTo>
                              <a:pt x="3500" y="667"/>
                              <a:pt x="3405" y="857"/>
                              <a:pt x="3405" y="1048"/>
                            </a:cubicBezTo>
                            <a:cubicBezTo>
                              <a:pt x="3405" y="1238"/>
                              <a:pt x="3310" y="1429"/>
                              <a:pt x="3405" y="1524"/>
                            </a:cubicBezTo>
                            <a:cubicBezTo>
                              <a:pt x="3405" y="1715"/>
                              <a:pt x="3310" y="1905"/>
                              <a:pt x="3119" y="1905"/>
                            </a:cubicBezTo>
                            <a:cubicBezTo>
                              <a:pt x="3119" y="1905"/>
                              <a:pt x="3024" y="1905"/>
                              <a:pt x="3024" y="1905"/>
                            </a:cubicBezTo>
                            <a:lnTo>
                              <a:pt x="3024" y="1905"/>
                            </a:lnTo>
                            <a:lnTo>
                              <a:pt x="3024" y="1905"/>
                            </a:lnTo>
                            <a:cubicBezTo>
                              <a:pt x="1976" y="1810"/>
                              <a:pt x="1024" y="1334"/>
                              <a:pt x="262" y="857"/>
                            </a:cubicBezTo>
                            <a:lnTo>
                              <a:pt x="548" y="476"/>
                            </a:lnTo>
                            <a:cubicBezTo>
                              <a:pt x="1405" y="1810"/>
                              <a:pt x="2548" y="3048"/>
                              <a:pt x="3405" y="4477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245" name="Freeform: Shape 244">
                        <a:extLst>
                          <a:ext uri="{FF2B5EF4-FFF2-40B4-BE49-F238E27FC236}">
                            <a16:creationId xmlns:a16="http://schemas.microsoft.com/office/drawing/2014/main" id="{CA770BE2-28E6-4416-AE53-D846147AF69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59397" y="3149726"/>
                        <a:ext cx="9538" cy="5238"/>
                      </a:xfrm>
                      <a:custGeom>
                        <a:avLst/>
                        <a:gdLst>
                          <a:gd name="connsiteX0" fmla="*/ 4014 w 9538"/>
                          <a:gd name="connsiteY0" fmla="*/ 5239 h 5238"/>
                          <a:gd name="connsiteX1" fmla="*/ 3537 w 9538"/>
                          <a:gd name="connsiteY1" fmla="*/ 5048 h 5238"/>
                          <a:gd name="connsiteX2" fmla="*/ 1347 w 9538"/>
                          <a:gd name="connsiteY2" fmla="*/ 2667 h 5238"/>
                          <a:gd name="connsiteX3" fmla="*/ 204 w 9538"/>
                          <a:gd name="connsiteY3" fmla="*/ 1524 h 5238"/>
                          <a:gd name="connsiteX4" fmla="*/ 299 w 9538"/>
                          <a:gd name="connsiteY4" fmla="*/ 476 h 5238"/>
                          <a:gd name="connsiteX5" fmla="*/ 1251 w 9538"/>
                          <a:gd name="connsiteY5" fmla="*/ 381 h 5238"/>
                          <a:gd name="connsiteX6" fmla="*/ 2775 w 9538"/>
                          <a:gd name="connsiteY6" fmla="*/ 953 h 5238"/>
                          <a:gd name="connsiteX7" fmla="*/ 2966 w 9538"/>
                          <a:gd name="connsiteY7" fmla="*/ 286 h 5238"/>
                          <a:gd name="connsiteX8" fmla="*/ 3537 w 9538"/>
                          <a:gd name="connsiteY8" fmla="*/ 0 h 5238"/>
                          <a:gd name="connsiteX9" fmla="*/ 3918 w 9538"/>
                          <a:gd name="connsiteY9" fmla="*/ 95 h 5238"/>
                          <a:gd name="connsiteX10" fmla="*/ 4776 w 9538"/>
                          <a:gd name="connsiteY10" fmla="*/ 762 h 5238"/>
                          <a:gd name="connsiteX11" fmla="*/ 4871 w 9538"/>
                          <a:gd name="connsiteY11" fmla="*/ 857 h 5238"/>
                          <a:gd name="connsiteX12" fmla="*/ 5061 w 9538"/>
                          <a:gd name="connsiteY12" fmla="*/ 1048 h 5238"/>
                          <a:gd name="connsiteX13" fmla="*/ 5442 w 9538"/>
                          <a:gd name="connsiteY13" fmla="*/ 1429 h 5238"/>
                          <a:gd name="connsiteX14" fmla="*/ 5538 w 9538"/>
                          <a:gd name="connsiteY14" fmla="*/ 1619 h 5238"/>
                          <a:gd name="connsiteX15" fmla="*/ 5538 w 9538"/>
                          <a:gd name="connsiteY15" fmla="*/ 1619 h 5238"/>
                          <a:gd name="connsiteX16" fmla="*/ 5919 w 9538"/>
                          <a:gd name="connsiteY16" fmla="*/ 1429 h 5238"/>
                          <a:gd name="connsiteX17" fmla="*/ 6585 w 9538"/>
                          <a:gd name="connsiteY17" fmla="*/ 1524 h 5238"/>
                          <a:gd name="connsiteX18" fmla="*/ 7252 w 9538"/>
                          <a:gd name="connsiteY18" fmla="*/ 2000 h 5238"/>
                          <a:gd name="connsiteX19" fmla="*/ 8014 w 9538"/>
                          <a:gd name="connsiteY19" fmla="*/ 2381 h 5238"/>
                          <a:gd name="connsiteX20" fmla="*/ 9062 w 9538"/>
                          <a:gd name="connsiteY20" fmla="*/ 2953 h 5238"/>
                          <a:gd name="connsiteX21" fmla="*/ 9538 w 9538"/>
                          <a:gd name="connsiteY21" fmla="*/ 3524 h 5238"/>
                          <a:gd name="connsiteX22" fmla="*/ 8967 w 9538"/>
                          <a:gd name="connsiteY22" fmla="*/ 4001 h 5238"/>
                          <a:gd name="connsiteX23" fmla="*/ 8967 w 9538"/>
                          <a:gd name="connsiteY23" fmla="*/ 4001 h 5238"/>
                          <a:gd name="connsiteX24" fmla="*/ 7157 w 9538"/>
                          <a:gd name="connsiteY24" fmla="*/ 3334 h 5238"/>
                          <a:gd name="connsiteX25" fmla="*/ 6300 w 9538"/>
                          <a:gd name="connsiteY25" fmla="*/ 2667 h 5238"/>
                          <a:gd name="connsiteX26" fmla="*/ 5633 w 9538"/>
                          <a:gd name="connsiteY26" fmla="*/ 2953 h 5238"/>
                          <a:gd name="connsiteX27" fmla="*/ 4966 w 9538"/>
                          <a:gd name="connsiteY27" fmla="*/ 2858 h 5238"/>
                          <a:gd name="connsiteX28" fmla="*/ 4680 w 9538"/>
                          <a:gd name="connsiteY28" fmla="*/ 2667 h 5238"/>
                          <a:gd name="connsiteX29" fmla="*/ 4395 w 9538"/>
                          <a:gd name="connsiteY29" fmla="*/ 2381 h 5238"/>
                          <a:gd name="connsiteX30" fmla="*/ 3823 w 9538"/>
                          <a:gd name="connsiteY30" fmla="*/ 2762 h 5238"/>
                          <a:gd name="connsiteX31" fmla="*/ 3537 w 9538"/>
                          <a:gd name="connsiteY31" fmla="*/ 2762 h 5238"/>
                          <a:gd name="connsiteX32" fmla="*/ 3347 w 9538"/>
                          <a:gd name="connsiteY32" fmla="*/ 2762 h 5238"/>
                          <a:gd name="connsiteX33" fmla="*/ 4585 w 9538"/>
                          <a:gd name="connsiteY33" fmla="*/ 4477 h 5238"/>
                          <a:gd name="connsiteX34" fmla="*/ 4395 w 9538"/>
                          <a:gd name="connsiteY34" fmla="*/ 5239 h 5238"/>
                          <a:gd name="connsiteX35" fmla="*/ 4014 w 9538"/>
                          <a:gd name="connsiteY35" fmla="*/ 5239 h 523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</a:cxnLst>
                        <a:rect l="l" t="t" r="r" b="b"/>
                        <a:pathLst>
                          <a:path w="9538" h="5238">
                            <a:moveTo>
                              <a:pt x="4014" y="5239"/>
                            </a:moveTo>
                            <a:cubicBezTo>
                              <a:pt x="3823" y="5239"/>
                              <a:pt x="3633" y="5143"/>
                              <a:pt x="3537" y="5048"/>
                            </a:cubicBezTo>
                            <a:cubicBezTo>
                              <a:pt x="2871" y="4191"/>
                              <a:pt x="2109" y="3429"/>
                              <a:pt x="1347" y="2667"/>
                            </a:cubicBezTo>
                            <a:cubicBezTo>
                              <a:pt x="966" y="2286"/>
                              <a:pt x="585" y="1905"/>
                              <a:pt x="204" y="1524"/>
                            </a:cubicBezTo>
                            <a:cubicBezTo>
                              <a:pt x="-82" y="1238"/>
                              <a:pt x="-82" y="762"/>
                              <a:pt x="299" y="476"/>
                            </a:cubicBezTo>
                            <a:cubicBezTo>
                              <a:pt x="585" y="286"/>
                              <a:pt x="966" y="190"/>
                              <a:pt x="1251" y="381"/>
                            </a:cubicBezTo>
                            <a:cubicBezTo>
                              <a:pt x="1728" y="571"/>
                              <a:pt x="2299" y="857"/>
                              <a:pt x="2775" y="953"/>
                            </a:cubicBezTo>
                            <a:cubicBezTo>
                              <a:pt x="2775" y="667"/>
                              <a:pt x="2871" y="476"/>
                              <a:pt x="2966" y="286"/>
                            </a:cubicBezTo>
                            <a:cubicBezTo>
                              <a:pt x="3156" y="95"/>
                              <a:pt x="3347" y="0"/>
                              <a:pt x="3537" y="0"/>
                            </a:cubicBezTo>
                            <a:cubicBezTo>
                              <a:pt x="3633" y="0"/>
                              <a:pt x="3823" y="0"/>
                              <a:pt x="3918" y="95"/>
                            </a:cubicBezTo>
                            <a:cubicBezTo>
                              <a:pt x="4395" y="286"/>
                              <a:pt x="4585" y="571"/>
                              <a:pt x="4776" y="762"/>
                            </a:cubicBezTo>
                            <a:lnTo>
                              <a:pt x="4871" y="857"/>
                            </a:lnTo>
                            <a:cubicBezTo>
                              <a:pt x="4966" y="953"/>
                              <a:pt x="4966" y="1048"/>
                              <a:pt x="5061" y="1048"/>
                            </a:cubicBezTo>
                            <a:cubicBezTo>
                              <a:pt x="5252" y="1143"/>
                              <a:pt x="5347" y="1334"/>
                              <a:pt x="5442" y="1429"/>
                            </a:cubicBezTo>
                            <a:lnTo>
                              <a:pt x="5538" y="1619"/>
                            </a:lnTo>
                            <a:cubicBezTo>
                              <a:pt x="5538" y="1619"/>
                              <a:pt x="5538" y="1619"/>
                              <a:pt x="5538" y="1619"/>
                            </a:cubicBezTo>
                            <a:cubicBezTo>
                              <a:pt x="5633" y="1524"/>
                              <a:pt x="5823" y="1524"/>
                              <a:pt x="5919" y="1429"/>
                            </a:cubicBezTo>
                            <a:cubicBezTo>
                              <a:pt x="6014" y="1334"/>
                              <a:pt x="6395" y="1334"/>
                              <a:pt x="6585" y="1524"/>
                            </a:cubicBezTo>
                            <a:lnTo>
                              <a:pt x="7252" y="2000"/>
                            </a:lnTo>
                            <a:lnTo>
                              <a:pt x="8014" y="2381"/>
                            </a:lnTo>
                            <a:cubicBezTo>
                              <a:pt x="8395" y="2667"/>
                              <a:pt x="8776" y="2953"/>
                              <a:pt x="9062" y="2953"/>
                            </a:cubicBezTo>
                            <a:cubicBezTo>
                              <a:pt x="9348" y="2953"/>
                              <a:pt x="9538" y="3239"/>
                              <a:pt x="9538" y="3524"/>
                            </a:cubicBezTo>
                            <a:cubicBezTo>
                              <a:pt x="9538" y="3810"/>
                              <a:pt x="9252" y="4001"/>
                              <a:pt x="8967" y="4001"/>
                            </a:cubicBezTo>
                            <a:lnTo>
                              <a:pt x="8967" y="4001"/>
                            </a:lnTo>
                            <a:cubicBezTo>
                              <a:pt x="8205" y="4001"/>
                              <a:pt x="7633" y="3620"/>
                              <a:pt x="7157" y="3334"/>
                            </a:cubicBezTo>
                            <a:lnTo>
                              <a:pt x="6300" y="2667"/>
                            </a:lnTo>
                            <a:cubicBezTo>
                              <a:pt x="6109" y="2762"/>
                              <a:pt x="5919" y="2858"/>
                              <a:pt x="5633" y="2953"/>
                            </a:cubicBezTo>
                            <a:cubicBezTo>
                              <a:pt x="5347" y="2953"/>
                              <a:pt x="5157" y="2953"/>
                              <a:pt x="4966" y="2858"/>
                            </a:cubicBezTo>
                            <a:cubicBezTo>
                              <a:pt x="4776" y="2762"/>
                              <a:pt x="4680" y="2667"/>
                              <a:pt x="4680" y="2667"/>
                            </a:cubicBezTo>
                            <a:lnTo>
                              <a:pt x="4395" y="2381"/>
                            </a:lnTo>
                            <a:cubicBezTo>
                              <a:pt x="4299" y="2572"/>
                              <a:pt x="4014" y="2667"/>
                              <a:pt x="3823" y="2762"/>
                            </a:cubicBezTo>
                            <a:cubicBezTo>
                              <a:pt x="3823" y="2762"/>
                              <a:pt x="3633" y="2762"/>
                              <a:pt x="3537" y="2762"/>
                            </a:cubicBezTo>
                            <a:cubicBezTo>
                              <a:pt x="3442" y="2762"/>
                              <a:pt x="3442" y="2762"/>
                              <a:pt x="3347" y="2762"/>
                            </a:cubicBezTo>
                            <a:cubicBezTo>
                              <a:pt x="3728" y="3334"/>
                              <a:pt x="4204" y="3905"/>
                              <a:pt x="4585" y="4477"/>
                            </a:cubicBezTo>
                            <a:cubicBezTo>
                              <a:pt x="4776" y="4763"/>
                              <a:pt x="4680" y="5048"/>
                              <a:pt x="4395" y="5239"/>
                            </a:cubicBezTo>
                            <a:cubicBezTo>
                              <a:pt x="4204" y="5143"/>
                              <a:pt x="4109" y="5239"/>
                              <a:pt x="4014" y="5239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229" name="Graphic 1">
                      <a:extLst>
                        <a:ext uri="{FF2B5EF4-FFF2-40B4-BE49-F238E27FC236}">
                          <a16:creationId xmlns:a16="http://schemas.microsoft.com/office/drawing/2014/main" id="{E982C17A-4F00-466F-991A-4A3404446183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62554" y="3154060"/>
                      <a:ext cx="4799" cy="4048"/>
                      <a:chOff x="5962554" y="3154060"/>
                      <a:chExt cx="4799" cy="4048"/>
                    </a:xfrm>
                    <a:solidFill>
                      <a:srgbClr val="3F1900"/>
                    </a:solidFill>
                  </p:grpSpPr>
                  <p:sp>
                    <p:nvSpPr>
                      <p:cNvPr id="242" name="Freeform: Shape 241">
                        <a:extLst>
                          <a:ext uri="{FF2B5EF4-FFF2-40B4-BE49-F238E27FC236}">
                            <a16:creationId xmlns:a16="http://schemas.microsoft.com/office/drawing/2014/main" id="{0DCDF6C2-5D89-46EB-BCE4-1A22240C50E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3178" y="3154775"/>
                        <a:ext cx="3661" cy="2801"/>
                      </a:xfrm>
                      <a:custGeom>
                        <a:avLst/>
                        <a:gdLst>
                          <a:gd name="connsiteX0" fmla="*/ 3662 w 3661"/>
                          <a:gd name="connsiteY0" fmla="*/ 0 h 2801"/>
                          <a:gd name="connsiteX1" fmla="*/ 2328 w 3661"/>
                          <a:gd name="connsiteY1" fmla="*/ 1714 h 2801"/>
                          <a:gd name="connsiteX2" fmla="*/ 519 w 3661"/>
                          <a:gd name="connsiteY2" fmla="*/ 2762 h 2801"/>
                          <a:gd name="connsiteX3" fmla="*/ 519 w 3661"/>
                          <a:gd name="connsiteY3" fmla="*/ 2762 h 2801"/>
                          <a:gd name="connsiteX4" fmla="*/ 42 w 3661"/>
                          <a:gd name="connsiteY4" fmla="*/ 2667 h 2801"/>
                          <a:gd name="connsiteX5" fmla="*/ 42 w 3661"/>
                          <a:gd name="connsiteY5" fmla="*/ 2476 h 2801"/>
                          <a:gd name="connsiteX6" fmla="*/ 519 w 3661"/>
                          <a:gd name="connsiteY6" fmla="*/ 1524 h 2801"/>
                          <a:gd name="connsiteX7" fmla="*/ 1376 w 3661"/>
                          <a:gd name="connsiteY7" fmla="*/ 857 h 2801"/>
                          <a:gd name="connsiteX8" fmla="*/ 804 w 3661"/>
                          <a:gd name="connsiteY8" fmla="*/ 2572 h 2801"/>
                          <a:gd name="connsiteX9" fmla="*/ 233 w 3661"/>
                          <a:gd name="connsiteY9" fmla="*/ 2191 h 2801"/>
                          <a:gd name="connsiteX10" fmla="*/ 3662 w 3661"/>
                          <a:gd name="connsiteY10" fmla="*/ 0 h 280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3661" h="2801">
                            <a:moveTo>
                              <a:pt x="3662" y="0"/>
                            </a:moveTo>
                            <a:cubicBezTo>
                              <a:pt x="3471" y="667"/>
                              <a:pt x="2900" y="1238"/>
                              <a:pt x="2328" y="1714"/>
                            </a:cubicBezTo>
                            <a:cubicBezTo>
                              <a:pt x="1757" y="2191"/>
                              <a:pt x="1090" y="2476"/>
                              <a:pt x="519" y="2762"/>
                            </a:cubicBezTo>
                            <a:lnTo>
                              <a:pt x="519" y="2762"/>
                            </a:lnTo>
                            <a:cubicBezTo>
                              <a:pt x="328" y="2858"/>
                              <a:pt x="138" y="2762"/>
                              <a:pt x="42" y="2667"/>
                            </a:cubicBezTo>
                            <a:cubicBezTo>
                              <a:pt x="42" y="2572"/>
                              <a:pt x="-53" y="2476"/>
                              <a:pt x="42" y="2476"/>
                            </a:cubicBezTo>
                            <a:cubicBezTo>
                              <a:pt x="138" y="2095"/>
                              <a:pt x="328" y="1810"/>
                              <a:pt x="519" y="1524"/>
                            </a:cubicBezTo>
                            <a:cubicBezTo>
                              <a:pt x="709" y="1238"/>
                              <a:pt x="995" y="1048"/>
                              <a:pt x="1376" y="857"/>
                            </a:cubicBezTo>
                            <a:cubicBezTo>
                              <a:pt x="995" y="1429"/>
                              <a:pt x="804" y="2000"/>
                              <a:pt x="804" y="2572"/>
                            </a:cubicBezTo>
                            <a:lnTo>
                              <a:pt x="233" y="2191"/>
                            </a:lnTo>
                            <a:cubicBezTo>
                              <a:pt x="1185" y="1238"/>
                              <a:pt x="2519" y="857"/>
                              <a:pt x="3662" y="0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243" name="Freeform: Shape 242">
                        <a:extLst>
                          <a:ext uri="{FF2B5EF4-FFF2-40B4-BE49-F238E27FC236}">
                            <a16:creationId xmlns:a16="http://schemas.microsoft.com/office/drawing/2014/main" id="{313A2F63-F638-4D52-A67C-3C4D72A55DA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2554" y="3154060"/>
                        <a:ext cx="4799" cy="4048"/>
                      </a:xfrm>
                      <a:custGeom>
                        <a:avLst/>
                        <a:gdLst>
                          <a:gd name="connsiteX0" fmla="*/ 857 w 4799"/>
                          <a:gd name="connsiteY0" fmla="*/ 4048 h 4048"/>
                          <a:gd name="connsiteX1" fmla="*/ 95 w 4799"/>
                          <a:gd name="connsiteY1" fmla="*/ 3572 h 4048"/>
                          <a:gd name="connsiteX2" fmla="*/ 0 w 4799"/>
                          <a:gd name="connsiteY2" fmla="*/ 3000 h 4048"/>
                          <a:gd name="connsiteX3" fmla="*/ 571 w 4799"/>
                          <a:gd name="connsiteY3" fmla="*/ 1762 h 4048"/>
                          <a:gd name="connsiteX4" fmla="*/ 1619 w 4799"/>
                          <a:gd name="connsiteY4" fmla="*/ 905 h 4048"/>
                          <a:gd name="connsiteX5" fmla="*/ 2286 w 4799"/>
                          <a:gd name="connsiteY5" fmla="*/ 1000 h 4048"/>
                          <a:gd name="connsiteX6" fmla="*/ 2381 w 4799"/>
                          <a:gd name="connsiteY6" fmla="*/ 1095 h 4048"/>
                          <a:gd name="connsiteX7" fmla="*/ 3905 w 4799"/>
                          <a:gd name="connsiteY7" fmla="*/ 143 h 4048"/>
                          <a:gd name="connsiteX8" fmla="*/ 4572 w 4799"/>
                          <a:gd name="connsiteY8" fmla="*/ 143 h 4048"/>
                          <a:gd name="connsiteX9" fmla="*/ 4763 w 4799"/>
                          <a:gd name="connsiteY9" fmla="*/ 810 h 4048"/>
                          <a:gd name="connsiteX10" fmla="*/ 3239 w 4799"/>
                          <a:gd name="connsiteY10" fmla="*/ 2715 h 4048"/>
                          <a:gd name="connsiteX11" fmla="*/ 1429 w 4799"/>
                          <a:gd name="connsiteY11" fmla="*/ 3762 h 4048"/>
                          <a:gd name="connsiteX12" fmla="*/ 1333 w 4799"/>
                          <a:gd name="connsiteY12" fmla="*/ 3667 h 4048"/>
                          <a:gd name="connsiteX13" fmla="*/ 1238 w 4799"/>
                          <a:gd name="connsiteY13" fmla="*/ 3667 h 4048"/>
                          <a:gd name="connsiteX14" fmla="*/ 1333 w 4799"/>
                          <a:gd name="connsiteY14" fmla="*/ 3858 h 4048"/>
                          <a:gd name="connsiteX15" fmla="*/ 857 w 4799"/>
                          <a:gd name="connsiteY15" fmla="*/ 4048 h 404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4799" h="4048">
                            <a:moveTo>
                              <a:pt x="857" y="4048"/>
                            </a:moveTo>
                            <a:cubicBezTo>
                              <a:pt x="571" y="4048"/>
                              <a:pt x="190" y="3858"/>
                              <a:pt x="95" y="3572"/>
                            </a:cubicBezTo>
                            <a:cubicBezTo>
                              <a:pt x="0" y="3381"/>
                              <a:pt x="0" y="3191"/>
                              <a:pt x="0" y="3000"/>
                            </a:cubicBezTo>
                            <a:cubicBezTo>
                              <a:pt x="95" y="2524"/>
                              <a:pt x="286" y="2143"/>
                              <a:pt x="571" y="1762"/>
                            </a:cubicBezTo>
                            <a:cubicBezTo>
                              <a:pt x="857" y="1381"/>
                              <a:pt x="1238" y="1095"/>
                              <a:pt x="1619" y="905"/>
                            </a:cubicBezTo>
                            <a:cubicBezTo>
                              <a:pt x="1810" y="810"/>
                              <a:pt x="2095" y="905"/>
                              <a:pt x="2286" y="1000"/>
                            </a:cubicBezTo>
                            <a:cubicBezTo>
                              <a:pt x="2286" y="1000"/>
                              <a:pt x="2381" y="1095"/>
                              <a:pt x="2381" y="1095"/>
                            </a:cubicBezTo>
                            <a:cubicBezTo>
                              <a:pt x="2953" y="810"/>
                              <a:pt x="3429" y="524"/>
                              <a:pt x="3905" y="143"/>
                            </a:cubicBezTo>
                            <a:cubicBezTo>
                              <a:pt x="4096" y="-48"/>
                              <a:pt x="4381" y="-48"/>
                              <a:pt x="4572" y="143"/>
                            </a:cubicBezTo>
                            <a:cubicBezTo>
                              <a:pt x="4763" y="429"/>
                              <a:pt x="4858" y="619"/>
                              <a:pt x="4763" y="810"/>
                            </a:cubicBezTo>
                            <a:cubicBezTo>
                              <a:pt x="4477" y="1667"/>
                              <a:pt x="3715" y="2334"/>
                              <a:pt x="3239" y="2715"/>
                            </a:cubicBezTo>
                            <a:cubicBezTo>
                              <a:pt x="2667" y="3191"/>
                              <a:pt x="2000" y="3477"/>
                              <a:pt x="1429" y="3762"/>
                            </a:cubicBezTo>
                            <a:lnTo>
                              <a:pt x="1333" y="3667"/>
                            </a:lnTo>
                            <a:cubicBezTo>
                              <a:pt x="1333" y="3667"/>
                              <a:pt x="1238" y="3667"/>
                              <a:pt x="1238" y="3667"/>
                            </a:cubicBezTo>
                            <a:lnTo>
                              <a:pt x="1333" y="3858"/>
                            </a:lnTo>
                            <a:cubicBezTo>
                              <a:pt x="1143" y="4048"/>
                              <a:pt x="1048" y="4048"/>
                              <a:pt x="857" y="4048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230" name="Graphic 1">
                      <a:extLst>
                        <a:ext uri="{FF2B5EF4-FFF2-40B4-BE49-F238E27FC236}">
                          <a16:creationId xmlns:a16="http://schemas.microsoft.com/office/drawing/2014/main" id="{1717FF81-E784-49F2-81EA-18315BD2E029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65684" y="3151689"/>
                      <a:ext cx="3314" cy="4037"/>
                      <a:chOff x="5965684" y="3151689"/>
                      <a:chExt cx="3314" cy="4037"/>
                    </a:xfrm>
                    <a:solidFill>
                      <a:srgbClr val="3F1900"/>
                    </a:solidFill>
                  </p:grpSpPr>
                  <p:sp>
                    <p:nvSpPr>
                      <p:cNvPr id="240" name="Freeform: Shape 239">
                        <a:extLst>
                          <a:ext uri="{FF2B5EF4-FFF2-40B4-BE49-F238E27FC236}">
                            <a16:creationId xmlns:a16="http://schemas.microsoft.com/office/drawing/2014/main" id="{C8E65D8B-5EDF-4E11-9F67-7E9312D4004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6231" y="3152108"/>
                        <a:ext cx="2133" cy="3048"/>
                      </a:xfrm>
                      <a:custGeom>
                        <a:avLst/>
                        <a:gdLst>
                          <a:gd name="connsiteX0" fmla="*/ 2133 w 2133"/>
                          <a:gd name="connsiteY0" fmla="*/ 3048 h 3048"/>
                          <a:gd name="connsiteX1" fmla="*/ 990 w 2133"/>
                          <a:gd name="connsiteY1" fmla="*/ 2762 h 3048"/>
                          <a:gd name="connsiteX2" fmla="*/ 133 w 2133"/>
                          <a:gd name="connsiteY2" fmla="*/ 1905 h 3048"/>
                          <a:gd name="connsiteX3" fmla="*/ 228 w 2133"/>
                          <a:gd name="connsiteY3" fmla="*/ 667 h 3048"/>
                          <a:gd name="connsiteX4" fmla="*/ 1181 w 2133"/>
                          <a:gd name="connsiteY4" fmla="*/ 0 h 3048"/>
                          <a:gd name="connsiteX5" fmla="*/ 800 w 2133"/>
                          <a:gd name="connsiteY5" fmla="*/ 953 h 3048"/>
                          <a:gd name="connsiteX6" fmla="*/ 895 w 2133"/>
                          <a:gd name="connsiteY6" fmla="*/ 1619 h 3048"/>
                          <a:gd name="connsiteX7" fmla="*/ 2133 w 2133"/>
                          <a:gd name="connsiteY7" fmla="*/ 3048 h 304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</a:cxnLst>
                        <a:rect l="l" t="t" r="r" b="b"/>
                        <a:pathLst>
                          <a:path w="2133" h="3048">
                            <a:moveTo>
                              <a:pt x="2133" y="3048"/>
                            </a:moveTo>
                            <a:cubicBezTo>
                              <a:pt x="1752" y="3048"/>
                              <a:pt x="1371" y="2953"/>
                              <a:pt x="990" y="2762"/>
                            </a:cubicBezTo>
                            <a:cubicBezTo>
                              <a:pt x="609" y="2572"/>
                              <a:pt x="323" y="2286"/>
                              <a:pt x="133" y="1905"/>
                            </a:cubicBezTo>
                            <a:cubicBezTo>
                              <a:pt x="-58" y="1524"/>
                              <a:pt x="-58" y="1048"/>
                              <a:pt x="228" y="667"/>
                            </a:cubicBezTo>
                            <a:cubicBezTo>
                              <a:pt x="419" y="286"/>
                              <a:pt x="800" y="95"/>
                              <a:pt x="1181" y="0"/>
                            </a:cubicBezTo>
                            <a:cubicBezTo>
                              <a:pt x="990" y="381"/>
                              <a:pt x="895" y="667"/>
                              <a:pt x="800" y="953"/>
                            </a:cubicBezTo>
                            <a:cubicBezTo>
                              <a:pt x="800" y="1238"/>
                              <a:pt x="800" y="1429"/>
                              <a:pt x="895" y="1619"/>
                            </a:cubicBezTo>
                            <a:cubicBezTo>
                              <a:pt x="1085" y="2096"/>
                              <a:pt x="1657" y="2477"/>
                              <a:pt x="2133" y="3048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241" name="Freeform: Shape 240">
                        <a:extLst>
                          <a:ext uri="{FF2B5EF4-FFF2-40B4-BE49-F238E27FC236}">
                            <a16:creationId xmlns:a16="http://schemas.microsoft.com/office/drawing/2014/main" id="{8718EF95-B97C-4718-8ED3-C26AE6BC81A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5684" y="3151689"/>
                        <a:ext cx="3314" cy="4037"/>
                      </a:xfrm>
                      <a:custGeom>
                        <a:avLst/>
                        <a:gdLst>
                          <a:gd name="connsiteX0" fmla="*/ 2585 w 3314"/>
                          <a:gd name="connsiteY0" fmla="*/ 4038 h 4037"/>
                          <a:gd name="connsiteX1" fmla="*/ 1347 w 3314"/>
                          <a:gd name="connsiteY1" fmla="*/ 3752 h 4037"/>
                          <a:gd name="connsiteX2" fmla="*/ 204 w 3314"/>
                          <a:gd name="connsiteY2" fmla="*/ 2704 h 4037"/>
                          <a:gd name="connsiteX3" fmla="*/ 299 w 3314"/>
                          <a:gd name="connsiteY3" fmla="*/ 895 h 4037"/>
                          <a:gd name="connsiteX4" fmla="*/ 1537 w 3314"/>
                          <a:gd name="connsiteY4" fmla="*/ 37 h 4037"/>
                          <a:gd name="connsiteX5" fmla="*/ 2109 w 3314"/>
                          <a:gd name="connsiteY5" fmla="*/ 228 h 4037"/>
                          <a:gd name="connsiteX6" fmla="*/ 2204 w 3314"/>
                          <a:gd name="connsiteY6" fmla="*/ 799 h 4037"/>
                          <a:gd name="connsiteX7" fmla="*/ 2109 w 3314"/>
                          <a:gd name="connsiteY7" fmla="*/ 990 h 4037"/>
                          <a:gd name="connsiteX8" fmla="*/ 1918 w 3314"/>
                          <a:gd name="connsiteY8" fmla="*/ 1371 h 4037"/>
                          <a:gd name="connsiteX9" fmla="*/ 2013 w 3314"/>
                          <a:gd name="connsiteY9" fmla="*/ 1752 h 4037"/>
                          <a:gd name="connsiteX10" fmla="*/ 2966 w 3314"/>
                          <a:gd name="connsiteY10" fmla="*/ 2895 h 4037"/>
                          <a:gd name="connsiteX11" fmla="*/ 3156 w 3314"/>
                          <a:gd name="connsiteY11" fmla="*/ 3085 h 4037"/>
                          <a:gd name="connsiteX12" fmla="*/ 3252 w 3314"/>
                          <a:gd name="connsiteY12" fmla="*/ 3657 h 4037"/>
                          <a:gd name="connsiteX13" fmla="*/ 2775 w 3314"/>
                          <a:gd name="connsiteY13" fmla="*/ 4038 h 4037"/>
                          <a:gd name="connsiteX14" fmla="*/ 2585 w 3314"/>
                          <a:gd name="connsiteY14" fmla="*/ 4038 h 403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</a:cxnLst>
                        <a:rect l="l" t="t" r="r" b="b"/>
                        <a:pathLst>
                          <a:path w="3314" h="4037">
                            <a:moveTo>
                              <a:pt x="2585" y="4038"/>
                            </a:moveTo>
                            <a:cubicBezTo>
                              <a:pt x="2204" y="4038"/>
                              <a:pt x="1728" y="3943"/>
                              <a:pt x="1347" y="3752"/>
                            </a:cubicBezTo>
                            <a:cubicBezTo>
                              <a:pt x="870" y="3562"/>
                              <a:pt x="489" y="3181"/>
                              <a:pt x="204" y="2704"/>
                            </a:cubicBezTo>
                            <a:cubicBezTo>
                              <a:pt x="-82" y="2133"/>
                              <a:pt x="-82" y="1371"/>
                              <a:pt x="299" y="895"/>
                            </a:cubicBezTo>
                            <a:cubicBezTo>
                              <a:pt x="585" y="418"/>
                              <a:pt x="1061" y="133"/>
                              <a:pt x="1537" y="37"/>
                            </a:cubicBezTo>
                            <a:cubicBezTo>
                              <a:pt x="1823" y="-58"/>
                              <a:pt x="2013" y="37"/>
                              <a:pt x="2109" y="228"/>
                            </a:cubicBezTo>
                            <a:cubicBezTo>
                              <a:pt x="2204" y="418"/>
                              <a:pt x="2299" y="609"/>
                              <a:pt x="2204" y="799"/>
                            </a:cubicBezTo>
                            <a:lnTo>
                              <a:pt x="2109" y="990"/>
                            </a:lnTo>
                            <a:cubicBezTo>
                              <a:pt x="2013" y="1085"/>
                              <a:pt x="1918" y="1276"/>
                              <a:pt x="1918" y="1371"/>
                            </a:cubicBezTo>
                            <a:cubicBezTo>
                              <a:pt x="1918" y="1561"/>
                              <a:pt x="1918" y="1657"/>
                              <a:pt x="2013" y="1752"/>
                            </a:cubicBezTo>
                            <a:cubicBezTo>
                              <a:pt x="2204" y="2133"/>
                              <a:pt x="2585" y="2419"/>
                              <a:pt x="2966" y="2895"/>
                            </a:cubicBezTo>
                            <a:lnTo>
                              <a:pt x="3156" y="3085"/>
                            </a:lnTo>
                            <a:cubicBezTo>
                              <a:pt x="3347" y="3276"/>
                              <a:pt x="3347" y="3466"/>
                              <a:pt x="3252" y="3657"/>
                            </a:cubicBezTo>
                            <a:cubicBezTo>
                              <a:pt x="3156" y="3847"/>
                              <a:pt x="2966" y="3943"/>
                              <a:pt x="2775" y="4038"/>
                            </a:cubicBezTo>
                            <a:cubicBezTo>
                              <a:pt x="2680" y="4038"/>
                              <a:pt x="2585" y="4038"/>
                              <a:pt x="2585" y="4038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231" name="Graphic 1">
                      <a:extLst>
                        <a:ext uri="{FF2B5EF4-FFF2-40B4-BE49-F238E27FC236}">
                          <a16:creationId xmlns:a16="http://schemas.microsoft.com/office/drawing/2014/main" id="{755F0C1A-742E-4360-87D6-FE89197C4D55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67245" y="3153226"/>
                      <a:ext cx="1881" cy="1834"/>
                      <a:chOff x="5967245" y="3153226"/>
                      <a:chExt cx="1881" cy="1834"/>
                    </a:xfrm>
                    <a:solidFill>
                      <a:srgbClr val="3F1900"/>
                    </a:solidFill>
                  </p:grpSpPr>
                  <p:sp>
                    <p:nvSpPr>
                      <p:cNvPr id="238" name="Freeform: Shape 237">
                        <a:extLst>
                          <a:ext uri="{FF2B5EF4-FFF2-40B4-BE49-F238E27FC236}">
                            <a16:creationId xmlns:a16="http://schemas.microsoft.com/office/drawing/2014/main" id="{D20D47C3-05C0-4C54-9558-20EC4533CF6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7793" y="3153727"/>
                        <a:ext cx="761" cy="797"/>
                      </a:xfrm>
                      <a:custGeom>
                        <a:avLst/>
                        <a:gdLst>
                          <a:gd name="connsiteX0" fmla="*/ 0 w 761"/>
                          <a:gd name="connsiteY0" fmla="*/ 476 h 797"/>
                          <a:gd name="connsiteX1" fmla="*/ 286 w 761"/>
                          <a:gd name="connsiteY1" fmla="*/ 0 h 797"/>
                          <a:gd name="connsiteX2" fmla="*/ 762 w 761"/>
                          <a:gd name="connsiteY2" fmla="*/ 286 h 797"/>
                          <a:gd name="connsiteX3" fmla="*/ 476 w 761"/>
                          <a:gd name="connsiteY3" fmla="*/ 762 h 797"/>
                          <a:gd name="connsiteX4" fmla="*/ 0 w 761"/>
                          <a:gd name="connsiteY4" fmla="*/ 476 h 79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761" h="797">
                            <a:moveTo>
                              <a:pt x="0" y="476"/>
                            </a:moveTo>
                            <a:cubicBezTo>
                              <a:pt x="95" y="190"/>
                              <a:pt x="191" y="95"/>
                              <a:pt x="286" y="0"/>
                            </a:cubicBezTo>
                            <a:cubicBezTo>
                              <a:pt x="381" y="0"/>
                              <a:pt x="476" y="0"/>
                              <a:pt x="762" y="286"/>
                            </a:cubicBezTo>
                            <a:cubicBezTo>
                              <a:pt x="762" y="667"/>
                              <a:pt x="667" y="762"/>
                              <a:pt x="476" y="762"/>
                            </a:cubicBezTo>
                            <a:cubicBezTo>
                              <a:pt x="381" y="857"/>
                              <a:pt x="191" y="762"/>
                              <a:pt x="0" y="476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239" name="Freeform: Shape 238">
                        <a:extLst>
                          <a:ext uri="{FF2B5EF4-FFF2-40B4-BE49-F238E27FC236}">
                            <a16:creationId xmlns:a16="http://schemas.microsoft.com/office/drawing/2014/main" id="{921A6FF6-69CC-42A8-B747-9DBF84F8674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7245" y="3153226"/>
                        <a:ext cx="1881" cy="1834"/>
                      </a:xfrm>
                      <a:custGeom>
                        <a:avLst/>
                        <a:gdLst>
                          <a:gd name="connsiteX0" fmla="*/ 1024 w 1881"/>
                          <a:gd name="connsiteY0" fmla="*/ 1835 h 1834"/>
                          <a:gd name="connsiteX1" fmla="*/ 71 w 1881"/>
                          <a:gd name="connsiteY1" fmla="*/ 1168 h 1834"/>
                          <a:gd name="connsiteX2" fmla="*/ 71 w 1881"/>
                          <a:gd name="connsiteY2" fmla="*/ 787 h 1834"/>
                          <a:gd name="connsiteX3" fmla="*/ 643 w 1881"/>
                          <a:gd name="connsiteY3" fmla="*/ 25 h 1834"/>
                          <a:gd name="connsiteX4" fmla="*/ 1691 w 1881"/>
                          <a:gd name="connsiteY4" fmla="*/ 406 h 1834"/>
                          <a:gd name="connsiteX5" fmla="*/ 1881 w 1881"/>
                          <a:gd name="connsiteY5" fmla="*/ 787 h 1834"/>
                          <a:gd name="connsiteX6" fmla="*/ 1214 w 1881"/>
                          <a:gd name="connsiteY6" fmla="*/ 1835 h 1834"/>
                          <a:gd name="connsiteX7" fmla="*/ 1024 w 1881"/>
                          <a:gd name="connsiteY7" fmla="*/ 1835 h 183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</a:cxnLst>
                        <a:rect l="l" t="t" r="r" b="b"/>
                        <a:pathLst>
                          <a:path w="1881" h="1834">
                            <a:moveTo>
                              <a:pt x="1024" y="1835"/>
                            </a:moveTo>
                            <a:cubicBezTo>
                              <a:pt x="548" y="1835"/>
                              <a:pt x="262" y="1644"/>
                              <a:pt x="71" y="1168"/>
                            </a:cubicBezTo>
                            <a:cubicBezTo>
                              <a:pt x="-24" y="1073"/>
                              <a:pt x="-24" y="882"/>
                              <a:pt x="71" y="787"/>
                            </a:cubicBezTo>
                            <a:cubicBezTo>
                              <a:pt x="167" y="501"/>
                              <a:pt x="262" y="120"/>
                              <a:pt x="643" y="25"/>
                            </a:cubicBezTo>
                            <a:cubicBezTo>
                              <a:pt x="1119" y="-70"/>
                              <a:pt x="1405" y="120"/>
                              <a:pt x="1691" y="406"/>
                            </a:cubicBezTo>
                            <a:cubicBezTo>
                              <a:pt x="1786" y="501"/>
                              <a:pt x="1881" y="596"/>
                              <a:pt x="1881" y="787"/>
                            </a:cubicBezTo>
                            <a:cubicBezTo>
                              <a:pt x="1881" y="1263"/>
                              <a:pt x="1691" y="1644"/>
                              <a:pt x="1214" y="1835"/>
                            </a:cubicBezTo>
                            <a:cubicBezTo>
                              <a:pt x="1119" y="1835"/>
                              <a:pt x="1119" y="1835"/>
                              <a:pt x="1024" y="1835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232" name="Graphic 1">
                      <a:extLst>
                        <a:ext uri="{FF2B5EF4-FFF2-40B4-BE49-F238E27FC236}">
                          <a16:creationId xmlns:a16="http://schemas.microsoft.com/office/drawing/2014/main" id="{6D89C17A-F44F-4DE8-A57B-7F6C419EFD3B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60268" y="3153060"/>
                      <a:ext cx="4190" cy="1904"/>
                      <a:chOff x="5960268" y="3153060"/>
                      <a:chExt cx="4190" cy="1904"/>
                    </a:xfrm>
                    <a:solidFill>
                      <a:srgbClr val="3F1900"/>
                    </a:solidFill>
                  </p:grpSpPr>
                  <p:sp>
                    <p:nvSpPr>
                      <p:cNvPr id="236" name="Freeform: Shape 235">
                        <a:extLst>
                          <a:ext uri="{FF2B5EF4-FFF2-40B4-BE49-F238E27FC236}">
                            <a16:creationId xmlns:a16="http://schemas.microsoft.com/office/drawing/2014/main" id="{D242AFFD-57C5-4809-97FC-319D8487378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0839" y="3153632"/>
                        <a:ext cx="3047" cy="761"/>
                      </a:xfrm>
                      <a:custGeom>
                        <a:avLst/>
                        <a:gdLst>
                          <a:gd name="connsiteX0" fmla="*/ 0 w 3047"/>
                          <a:gd name="connsiteY0" fmla="*/ 381 h 761"/>
                          <a:gd name="connsiteX1" fmla="*/ 1524 w 3047"/>
                          <a:gd name="connsiteY1" fmla="*/ 0 h 761"/>
                          <a:gd name="connsiteX2" fmla="*/ 3048 w 3047"/>
                          <a:gd name="connsiteY2" fmla="*/ 381 h 761"/>
                          <a:gd name="connsiteX3" fmla="*/ 1524 w 3047"/>
                          <a:gd name="connsiteY3" fmla="*/ 762 h 761"/>
                          <a:gd name="connsiteX4" fmla="*/ 0 w 3047"/>
                          <a:gd name="connsiteY4" fmla="*/ 381 h 76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3047" h="761">
                            <a:moveTo>
                              <a:pt x="0" y="381"/>
                            </a:moveTo>
                            <a:cubicBezTo>
                              <a:pt x="476" y="95"/>
                              <a:pt x="952" y="0"/>
                              <a:pt x="1524" y="0"/>
                            </a:cubicBezTo>
                            <a:cubicBezTo>
                              <a:pt x="2000" y="0"/>
                              <a:pt x="2476" y="95"/>
                              <a:pt x="3048" y="381"/>
                            </a:cubicBezTo>
                            <a:cubicBezTo>
                              <a:pt x="2572" y="667"/>
                              <a:pt x="2095" y="762"/>
                              <a:pt x="1524" y="762"/>
                            </a:cubicBezTo>
                            <a:cubicBezTo>
                              <a:pt x="952" y="762"/>
                              <a:pt x="476" y="667"/>
                              <a:pt x="0" y="381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237" name="Freeform: Shape 236">
                        <a:extLst>
                          <a:ext uri="{FF2B5EF4-FFF2-40B4-BE49-F238E27FC236}">
                            <a16:creationId xmlns:a16="http://schemas.microsoft.com/office/drawing/2014/main" id="{48A8B5B0-1318-42F2-B7B9-50D8E396C94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0268" y="3153060"/>
                        <a:ext cx="4190" cy="1904"/>
                      </a:xfrm>
                      <a:custGeom>
                        <a:avLst/>
                        <a:gdLst>
                          <a:gd name="connsiteX0" fmla="*/ 2096 w 4190"/>
                          <a:gd name="connsiteY0" fmla="*/ 1905 h 1904"/>
                          <a:gd name="connsiteX1" fmla="*/ 286 w 4190"/>
                          <a:gd name="connsiteY1" fmla="*/ 1429 h 1904"/>
                          <a:gd name="connsiteX2" fmla="*/ 0 w 4190"/>
                          <a:gd name="connsiteY2" fmla="*/ 952 h 1904"/>
                          <a:gd name="connsiteX3" fmla="*/ 286 w 4190"/>
                          <a:gd name="connsiteY3" fmla="*/ 476 h 1904"/>
                          <a:gd name="connsiteX4" fmla="*/ 2096 w 4190"/>
                          <a:gd name="connsiteY4" fmla="*/ 0 h 1904"/>
                          <a:gd name="connsiteX5" fmla="*/ 3905 w 4190"/>
                          <a:gd name="connsiteY5" fmla="*/ 476 h 1904"/>
                          <a:gd name="connsiteX6" fmla="*/ 4191 w 4190"/>
                          <a:gd name="connsiteY6" fmla="*/ 952 h 1904"/>
                          <a:gd name="connsiteX7" fmla="*/ 3905 w 4190"/>
                          <a:gd name="connsiteY7" fmla="*/ 1429 h 1904"/>
                          <a:gd name="connsiteX8" fmla="*/ 2096 w 4190"/>
                          <a:gd name="connsiteY8" fmla="*/ 1905 h 190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4190" h="1904">
                            <a:moveTo>
                              <a:pt x="2096" y="1905"/>
                            </a:moveTo>
                            <a:cubicBezTo>
                              <a:pt x="1524" y="1905"/>
                              <a:pt x="952" y="1810"/>
                              <a:pt x="286" y="1429"/>
                            </a:cubicBezTo>
                            <a:cubicBezTo>
                              <a:pt x="95" y="1333"/>
                              <a:pt x="0" y="1143"/>
                              <a:pt x="0" y="952"/>
                            </a:cubicBezTo>
                            <a:cubicBezTo>
                              <a:pt x="0" y="762"/>
                              <a:pt x="95" y="571"/>
                              <a:pt x="286" y="476"/>
                            </a:cubicBezTo>
                            <a:cubicBezTo>
                              <a:pt x="952" y="95"/>
                              <a:pt x="1619" y="0"/>
                              <a:pt x="2096" y="0"/>
                            </a:cubicBezTo>
                            <a:cubicBezTo>
                              <a:pt x="2667" y="0"/>
                              <a:pt x="3239" y="95"/>
                              <a:pt x="3905" y="476"/>
                            </a:cubicBezTo>
                            <a:cubicBezTo>
                              <a:pt x="4096" y="571"/>
                              <a:pt x="4191" y="762"/>
                              <a:pt x="4191" y="952"/>
                            </a:cubicBezTo>
                            <a:cubicBezTo>
                              <a:pt x="4191" y="1143"/>
                              <a:pt x="4096" y="1333"/>
                              <a:pt x="3905" y="1429"/>
                            </a:cubicBezTo>
                            <a:cubicBezTo>
                              <a:pt x="3239" y="1810"/>
                              <a:pt x="2572" y="1905"/>
                              <a:pt x="2096" y="1905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233" name="Graphic 1">
                      <a:extLst>
                        <a:ext uri="{FF2B5EF4-FFF2-40B4-BE49-F238E27FC236}">
                          <a16:creationId xmlns:a16="http://schemas.microsoft.com/office/drawing/2014/main" id="{B7AABDB6-9700-45BF-A529-2A947E8BF7CD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53753" y="3153404"/>
                      <a:ext cx="5657" cy="1942"/>
                      <a:chOff x="5953753" y="3153404"/>
                      <a:chExt cx="5657" cy="1942"/>
                    </a:xfrm>
                    <a:solidFill>
                      <a:srgbClr val="3F1900"/>
                    </a:solidFill>
                  </p:grpSpPr>
                  <p:sp>
                    <p:nvSpPr>
                      <p:cNvPr id="234" name="Freeform: Shape 233">
                        <a:extLst>
                          <a:ext uri="{FF2B5EF4-FFF2-40B4-BE49-F238E27FC236}">
                            <a16:creationId xmlns:a16="http://schemas.microsoft.com/office/drawing/2014/main" id="{79A38071-0FE2-489F-A544-3FC5195C217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54267" y="3153975"/>
                        <a:ext cx="4571" cy="870"/>
                      </a:xfrm>
                      <a:custGeom>
                        <a:avLst/>
                        <a:gdLst>
                          <a:gd name="connsiteX0" fmla="*/ 0 w 4571"/>
                          <a:gd name="connsiteY0" fmla="*/ 799 h 870"/>
                          <a:gd name="connsiteX1" fmla="*/ 2191 w 4571"/>
                          <a:gd name="connsiteY1" fmla="*/ 37 h 870"/>
                          <a:gd name="connsiteX2" fmla="*/ 4572 w 4571"/>
                          <a:gd name="connsiteY2" fmla="*/ 228 h 870"/>
                          <a:gd name="connsiteX3" fmla="*/ 2286 w 4571"/>
                          <a:gd name="connsiteY3" fmla="*/ 799 h 870"/>
                          <a:gd name="connsiteX4" fmla="*/ 0 w 4571"/>
                          <a:gd name="connsiteY4" fmla="*/ 799 h 87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4571" h="870">
                            <a:moveTo>
                              <a:pt x="0" y="799"/>
                            </a:moveTo>
                            <a:cubicBezTo>
                              <a:pt x="667" y="323"/>
                              <a:pt x="1429" y="133"/>
                              <a:pt x="2191" y="37"/>
                            </a:cubicBezTo>
                            <a:cubicBezTo>
                              <a:pt x="2953" y="-58"/>
                              <a:pt x="3715" y="37"/>
                              <a:pt x="4572" y="228"/>
                            </a:cubicBezTo>
                            <a:cubicBezTo>
                              <a:pt x="3810" y="609"/>
                              <a:pt x="3048" y="704"/>
                              <a:pt x="2286" y="799"/>
                            </a:cubicBezTo>
                            <a:cubicBezTo>
                              <a:pt x="1524" y="895"/>
                              <a:pt x="857" y="895"/>
                              <a:pt x="0" y="799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235" name="Freeform: Shape 234">
                        <a:extLst>
                          <a:ext uri="{FF2B5EF4-FFF2-40B4-BE49-F238E27FC236}">
                            <a16:creationId xmlns:a16="http://schemas.microsoft.com/office/drawing/2014/main" id="{C69962CC-89D6-434B-A21E-2E709E98778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53753" y="3153404"/>
                        <a:ext cx="5657" cy="1942"/>
                      </a:xfrm>
                      <a:custGeom>
                        <a:avLst/>
                        <a:gdLst>
                          <a:gd name="connsiteX0" fmla="*/ 1752 w 5657"/>
                          <a:gd name="connsiteY0" fmla="*/ 1942 h 1942"/>
                          <a:gd name="connsiteX1" fmla="*/ 514 w 5657"/>
                          <a:gd name="connsiteY1" fmla="*/ 1847 h 1942"/>
                          <a:gd name="connsiteX2" fmla="*/ 37 w 5657"/>
                          <a:gd name="connsiteY2" fmla="*/ 1466 h 1942"/>
                          <a:gd name="connsiteX3" fmla="*/ 228 w 5657"/>
                          <a:gd name="connsiteY3" fmla="*/ 895 h 1942"/>
                          <a:gd name="connsiteX4" fmla="*/ 2704 w 5657"/>
                          <a:gd name="connsiteY4" fmla="*/ 37 h 1942"/>
                          <a:gd name="connsiteX5" fmla="*/ 5276 w 5657"/>
                          <a:gd name="connsiteY5" fmla="*/ 228 h 1942"/>
                          <a:gd name="connsiteX6" fmla="*/ 5657 w 5657"/>
                          <a:gd name="connsiteY6" fmla="*/ 704 h 1942"/>
                          <a:gd name="connsiteX7" fmla="*/ 5371 w 5657"/>
                          <a:gd name="connsiteY7" fmla="*/ 1276 h 1942"/>
                          <a:gd name="connsiteX8" fmla="*/ 2895 w 5657"/>
                          <a:gd name="connsiteY8" fmla="*/ 1942 h 1942"/>
                          <a:gd name="connsiteX9" fmla="*/ 1752 w 5657"/>
                          <a:gd name="connsiteY9" fmla="*/ 1942 h 194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5657" h="1942">
                            <a:moveTo>
                              <a:pt x="1752" y="1942"/>
                            </a:moveTo>
                            <a:cubicBezTo>
                              <a:pt x="1276" y="1942"/>
                              <a:pt x="895" y="1942"/>
                              <a:pt x="514" y="1847"/>
                            </a:cubicBezTo>
                            <a:cubicBezTo>
                              <a:pt x="323" y="1847"/>
                              <a:pt x="133" y="1657"/>
                              <a:pt x="37" y="1466"/>
                            </a:cubicBezTo>
                            <a:cubicBezTo>
                              <a:pt x="-58" y="1276"/>
                              <a:pt x="37" y="1085"/>
                              <a:pt x="228" y="895"/>
                            </a:cubicBezTo>
                            <a:cubicBezTo>
                              <a:pt x="990" y="228"/>
                              <a:pt x="2038" y="133"/>
                              <a:pt x="2704" y="37"/>
                            </a:cubicBezTo>
                            <a:cubicBezTo>
                              <a:pt x="3657" y="-58"/>
                              <a:pt x="4419" y="37"/>
                              <a:pt x="5276" y="228"/>
                            </a:cubicBezTo>
                            <a:cubicBezTo>
                              <a:pt x="5467" y="323"/>
                              <a:pt x="5657" y="418"/>
                              <a:pt x="5657" y="704"/>
                            </a:cubicBezTo>
                            <a:cubicBezTo>
                              <a:pt x="5657" y="895"/>
                              <a:pt x="5562" y="1085"/>
                              <a:pt x="5371" y="1276"/>
                            </a:cubicBezTo>
                            <a:cubicBezTo>
                              <a:pt x="4514" y="1752"/>
                              <a:pt x="3657" y="1847"/>
                              <a:pt x="2895" y="1942"/>
                            </a:cubicBezTo>
                            <a:cubicBezTo>
                              <a:pt x="2514" y="1942"/>
                              <a:pt x="2133" y="1942"/>
                              <a:pt x="1752" y="1942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</p:grpSp>
              <p:grpSp>
                <p:nvGrpSpPr>
                  <p:cNvPr id="178" name="Graphic 1">
                    <a:extLst>
                      <a:ext uri="{FF2B5EF4-FFF2-40B4-BE49-F238E27FC236}">
                        <a16:creationId xmlns:a16="http://schemas.microsoft.com/office/drawing/2014/main" id="{40FF91C7-C430-4546-B3D8-ABE6B3AFC14F}"/>
                      </a:ext>
                    </a:extLst>
                  </p:cNvPr>
                  <p:cNvGrpSpPr/>
                  <p:nvPr/>
                </p:nvGrpSpPr>
                <p:grpSpPr>
                  <a:xfrm>
                    <a:off x="5900165" y="3137558"/>
                    <a:ext cx="19335" cy="4929"/>
                    <a:chOff x="5900165" y="3137558"/>
                    <a:chExt cx="19335" cy="4929"/>
                  </a:xfrm>
                  <a:solidFill>
                    <a:srgbClr val="3F1900"/>
                  </a:solidFill>
                </p:grpSpPr>
                <p:grpSp>
                  <p:nvGrpSpPr>
                    <p:cNvPr id="215" name="Graphic 1">
                      <a:extLst>
                        <a:ext uri="{FF2B5EF4-FFF2-40B4-BE49-F238E27FC236}">
                          <a16:creationId xmlns:a16="http://schemas.microsoft.com/office/drawing/2014/main" id="{E173D9E9-0843-48B5-8C39-FD77CE8775B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00165" y="3137558"/>
                      <a:ext cx="13846" cy="3214"/>
                      <a:chOff x="5900165" y="3137558"/>
                      <a:chExt cx="13846" cy="3214"/>
                    </a:xfrm>
                    <a:solidFill>
                      <a:srgbClr val="3F1900"/>
                    </a:solidFill>
                  </p:grpSpPr>
                  <p:sp>
                    <p:nvSpPr>
                      <p:cNvPr id="225" name="Freeform: Shape 224">
                        <a:extLst>
                          <a:ext uri="{FF2B5EF4-FFF2-40B4-BE49-F238E27FC236}">
                            <a16:creationId xmlns:a16="http://schemas.microsoft.com/office/drawing/2014/main" id="{C6A0D596-41BD-4C68-9102-E13248226A2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0737" y="3138117"/>
                        <a:ext cx="12668" cy="2163"/>
                      </a:xfrm>
                      <a:custGeom>
                        <a:avLst/>
                        <a:gdLst>
                          <a:gd name="connsiteX0" fmla="*/ 0 w 12668"/>
                          <a:gd name="connsiteY0" fmla="*/ 2084 h 2163"/>
                          <a:gd name="connsiteX1" fmla="*/ 6191 w 12668"/>
                          <a:gd name="connsiteY1" fmla="*/ 370 h 2163"/>
                          <a:gd name="connsiteX2" fmla="*/ 12668 w 12668"/>
                          <a:gd name="connsiteY2" fmla="*/ 560 h 2163"/>
                          <a:gd name="connsiteX3" fmla="*/ 6286 w 12668"/>
                          <a:gd name="connsiteY3" fmla="*/ 1132 h 2163"/>
                          <a:gd name="connsiteX4" fmla="*/ 3143 w 12668"/>
                          <a:gd name="connsiteY4" fmla="*/ 1894 h 2163"/>
                          <a:gd name="connsiteX5" fmla="*/ 0 w 12668"/>
                          <a:gd name="connsiteY5" fmla="*/ 2084 h 216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12668" h="2163">
                            <a:moveTo>
                              <a:pt x="0" y="2084"/>
                            </a:moveTo>
                            <a:cubicBezTo>
                              <a:pt x="2191" y="1799"/>
                              <a:pt x="4001" y="751"/>
                              <a:pt x="6191" y="370"/>
                            </a:cubicBezTo>
                            <a:cubicBezTo>
                              <a:pt x="8287" y="-11"/>
                              <a:pt x="10668" y="-297"/>
                              <a:pt x="12668" y="560"/>
                            </a:cubicBezTo>
                            <a:cubicBezTo>
                              <a:pt x="10477" y="370"/>
                              <a:pt x="8477" y="751"/>
                              <a:pt x="6286" y="1132"/>
                            </a:cubicBezTo>
                            <a:cubicBezTo>
                              <a:pt x="5239" y="1322"/>
                              <a:pt x="4286" y="1608"/>
                              <a:pt x="3143" y="1894"/>
                            </a:cubicBezTo>
                            <a:cubicBezTo>
                              <a:pt x="2286" y="2084"/>
                              <a:pt x="1143" y="2275"/>
                              <a:pt x="0" y="2084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226" name="Freeform: Shape 225">
                        <a:extLst>
                          <a:ext uri="{FF2B5EF4-FFF2-40B4-BE49-F238E27FC236}">
                            <a16:creationId xmlns:a16="http://schemas.microsoft.com/office/drawing/2014/main" id="{E2DEF1A4-32DB-4BE4-8C48-8204A05469B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0165" y="3137558"/>
                        <a:ext cx="13846" cy="3214"/>
                      </a:xfrm>
                      <a:custGeom>
                        <a:avLst/>
                        <a:gdLst>
                          <a:gd name="connsiteX0" fmla="*/ 1524 w 13846"/>
                          <a:gd name="connsiteY0" fmla="*/ 3215 h 3214"/>
                          <a:gd name="connsiteX1" fmla="*/ 476 w 13846"/>
                          <a:gd name="connsiteY1" fmla="*/ 3119 h 3214"/>
                          <a:gd name="connsiteX2" fmla="*/ 0 w 13846"/>
                          <a:gd name="connsiteY2" fmla="*/ 2548 h 3214"/>
                          <a:gd name="connsiteX3" fmla="*/ 476 w 13846"/>
                          <a:gd name="connsiteY3" fmla="*/ 2072 h 3214"/>
                          <a:gd name="connsiteX4" fmla="*/ 3715 w 13846"/>
                          <a:gd name="connsiteY4" fmla="*/ 1214 h 3214"/>
                          <a:gd name="connsiteX5" fmla="*/ 6667 w 13846"/>
                          <a:gd name="connsiteY5" fmla="*/ 357 h 3214"/>
                          <a:gd name="connsiteX6" fmla="*/ 13526 w 13846"/>
                          <a:gd name="connsiteY6" fmla="*/ 643 h 3214"/>
                          <a:gd name="connsiteX7" fmla="*/ 13811 w 13846"/>
                          <a:gd name="connsiteY7" fmla="*/ 1310 h 3214"/>
                          <a:gd name="connsiteX8" fmla="*/ 13240 w 13846"/>
                          <a:gd name="connsiteY8" fmla="*/ 1691 h 3214"/>
                          <a:gd name="connsiteX9" fmla="*/ 7048 w 13846"/>
                          <a:gd name="connsiteY9" fmla="*/ 2262 h 3214"/>
                          <a:gd name="connsiteX10" fmla="*/ 5334 w 13846"/>
                          <a:gd name="connsiteY10" fmla="*/ 2643 h 3214"/>
                          <a:gd name="connsiteX11" fmla="*/ 3905 w 13846"/>
                          <a:gd name="connsiteY11" fmla="*/ 3024 h 3214"/>
                          <a:gd name="connsiteX12" fmla="*/ 1524 w 13846"/>
                          <a:gd name="connsiteY12" fmla="*/ 3215 h 321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</a:cxnLst>
                        <a:rect l="l" t="t" r="r" b="b"/>
                        <a:pathLst>
                          <a:path w="13846" h="3214">
                            <a:moveTo>
                              <a:pt x="1524" y="3215"/>
                            </a:moveTo>
                            <a:cubicBezTo>
                              <a:pt x="1238" y="3215"/>
                              <a:pt x="857" y="3215"/>
                              <a:pt x="476" y="3119"/>
                            </a:cubicBezTo>
                            <a:cubicBezTo>
                              <a:pt x="190" y="3119"/>
                              <a:pt x="0" y="2834"/>
                              <a:pt x="0" y="2548"/>
                            </a:cubicBezTo>
                            <a:cubicBezTo>
                              <a:pt x="0" y="2262"/>
                              <a:pt x="190" y="2072"/>
                              <a:pt x="476" y="2072"/>
                            </a:cubicBezTo>
                            <a:cubicBezTo>
                              <a:pt x="1619" y="1881"/>
                              <a:pt x="2572" y="1595"/>
                              <a:pt x="3715" y="1214"/>
                            </a:cubicBezTo>
                            <a:cubicBezTo>
                              <a:pt x="4667" y="929"/>
                              <a:pt x="5620" y="548"/>
                              <a:pt x="6667" y="357"/>
                            </a:cubicBezTo>
                            <a:cubicBezTo>
                              <a:pt x="8668" y="-24"/>
                              <a:pt x="11239" y="-310"/>
                              <a:pt x="13526" y="643"/>
                            </a:cubicBezTo>
                            <a:cubicBezTo>
                              <a:pt x="13811" y="738"/>
                              <a:pt x="13907" y="1024"/>
                              <a:pt x="13811" y="1310"/>
                            </a:cubicBezTo>
                            <a:cubicBezTo>
                              <a:pt x="13716" y="1595"/>
                              <a:pt x="13430" y="1691"/>
                              <a:pt x="13240" y="1691"/>
                            </a:cubicBezTo>
                            <a:cubicBezTo>
                              <a:pt x="11144" y="1500"/>
                              <a:pt x="9239" y="1786"/>
                              <a:pt x="7048" y="2262"/>
                            </a:cubicBezTo>
                            <a:cubicBezTo>
                              <a:pt x="6477" y="2357"/>
                              <a:pt x="5905" y="2548"/>
                              <a:pt x="5334" y="2643"/>
                            </a:cubicBezTo>
                            <a:cubicBezTo>
                              <a:pt x="4858" y="2738"/>
                              <a:pt x="4381" y="2834"/>
                              <a:pt x="3905" y="3024"/>
                            </a:cubicBezTo>
                            <a:cubicBezTo>
                              <a:pt x="3239" y="3119"/>
                              <a:pt x="2381" y="3215"/>
                              <a:pt x="1524" y="3215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216" name="Graphic 1">
                      <a:extLst>
                        <a:ext uri="{FF2B5EF4-FFF2-40B4-BE49-F238E27FC236}">
                          <a16:creationId xmlns:a16="http://schemas.microsoft.com/office/drawing/2014/main" id="{92E24F5A-AB11-44F4-8A91-05C93F647066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02795" y="3139297"/>
                      <a:ext cx="10229" cy="3190"/>
                      <a:chOff x="5902795" y="3139297"/>
                      <a:chExt cx="10229" cy="3190"/>
                    </a:xfrm>
                    <a:solidFill>
                      <a:srgbClr val="3F1900"/>
                    </a:solidFill>
                  </p:grpSpPr>
                  <p:sp>
                    <p:nvSpPr>
                      <p:cNvPr id="223" name="Freeform: Shape 222">
                        <a:extLst>
                          <a:ext uri="{FF2B5EF4-FFF2-40B4-BE49-F238E27FC236}">
                            <a16:creationId xmlns:a16="http://schemas.microsoft.com/office/drawing/2014/main" id="{0F80C510-C516-4960-A4E5-EC33A32E14D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3404" y="3139821"/>
                        <a:ext cx="9144" cy="2023"/>
                      </a:xfrm>
                      <a:custGeom>
                        <a:avLst/>
                        <a:gdLst>
                          <a:gd name="connsiteX0" fmla="*/ 0 w 9144"/>
                          <a:gd name="connsiteY0" fmla="*/ 0 h 2023"/>
                          <a:gd name="connsiteX1" fmla="*/ 2095 w 9144"/>
                          <a:gd name="connsiteY1" fmla="*/ 952 h 2023"/>
                          <a:gd name="connsiteX2" fmla="*/ 4381 w 9144"/>
                          <a:gd name="connsiteY2" fmla="*/ 1238 h 2023"/>
                          <a:gd name="connsiteX3" fmla="*/ 9144 w 9144"/>
                          <a:gd name="connsiteY3" fmla="*/ 1333 h 2023"/>
                          <a:gd name="connsiteX4" fmla="*/ 4286 w 9144"/>
                          <a:gd name="connsiteY4" fmla="*/ 2000 h 2023"/>
                          <a:gd name="connsiteX5" fmla="*/ 1810 w 9144"/>
                          <a:gd name="connsiteY5" fmla="*/ 1524 h 2023"/>
                          <a:gd name="connsiteX6" fmla="*/ 0 w 9144"/>
                          <a:gd name="connsiteY6" fmla="*/ 0 h 202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9144" h="2023">
                            <a:moveTo>
                              <a:pt x="0" y="0"/>
                            </a:moveTo>
                            <a:cubicBezTo>
                              <a:pt x="667" y="476"/>
                              <a:pt x="1333" y="762"/>
                              <a:pt x="2095" y="952"/>
                            </a:cubicBezTo>
                            <a:cubicBezTo>
                              <a:pt x="2857" y="1143"/>
                              <a:pt x="3619" y="1238"/>
                              <a:pt x="4381" y="1238"/>
                            </a:cubicBezTo>
                            <a:cubicBezTo>
                              <a:pt x="5905" y="1333"/>
                              <a:pt x="7525" y="1238"/>
                              <a:pt x="9144" y="1333"/>
                            </a:cubicBezTo>
                            <a:cubicBezTo>
                              <a:pt x="7620" y="1905"/>
                              <a:pt x="5905" y="2095"/>
                              <a:pt x="4286" y="2000"/>
                            </a:cubicBezTo>
                            <a:cubicBezTo>
                              <a:pt x="3429" y="1905"/>
                              <a:pt x="2572" y="1810"/>
                              <a:pt x="1810" y="1524"/>
                            </a:cubicBezTo>
                            <a:cubicBezTo>
                              <a:pt x="1048" y="1238"/>
                              <a:pt x="286" y="762"/>
                              <a:pt x="0" y="0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224" name="Freeform: Shape 223">
                        <a:extLst>
                          <a:ext uri="{FF2B5EF4-FFF2-40B4-BE49-F238E27FC236}">
                            <a16:creationId xmlns:a16="http://schemas.microsoft.com/office/drawing/2014/main" id="{45FD01A9-EFE1-4613-9A04-2F5811B4CF1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2795" y="3139297"/>
                        <a:ext cx="10229" cy="3190"/>
                      </a:xfrm>
                      <a:custGeom>
                        <a:avLst/>
                        <a:gdLst>
                          <a:gd name="connsiteX0" fmla="*/ 5562 w 10229"/>
                          <a:gd name="connsiteY0" fmla="*/ 3191 h 3190"/>
                          <a:gd name="connsiteX1" fmla="*/ 4895 w 10229"/>
                          <a:gd name="connsiteY1" fmla="*/ 3191 h 3190"/>
                          <a:gd name="connsiteX2" fmla="*/ 2228 w 10229"/>
                          <a:gd name="connsiteY2" fmla="*/ 2619 h 3190"/>
                          <a:gd name="connsiteX3" fmla="*/ 37 w 10229"/>
                          <a:gd name="connsiteY3" fmla="*/ 810 h 3190"/>
                          <a:gd name="connsiteX4" fmla="*/ 228 w 10229"/>
                          <a:gd name="connsiteY4" fmla="*/ 143 h 3190"/>
                          <a:gd name="connsiteX5" fmla="*/ 895 w 10229"/>
                          <a:gd name="connsiteY5" fmla="*/ 143 h 3190"/>
                          <a:gd name="connsiteX6" fmla="*/ 2800 w 10229"/>
                          <a:gd name="connsiteY6" fmla="*/ 1000 h 3190"/>
                          <a:gd name="connsiteX7" fmla="*/ 4990 w 10229"/>
                          <a:gd name="connsiteY7" fmla="*/ 1286 h 3190"/>
                          <a:gd name="connsiteX8" fmla="*/ 9753 w 10229"/>
                          <a:gd name="connsiteY8" fmla="*/ 1381 h 3190"/>
                          <a:gd name="connsiteX9" fmla="*/ 10229 w 10229"/>
                          <a:gd name="connsiteY9" fmla="*/ 1857 h 3190"/>
                          <a:gd name="connsiteX10" fmla="*/ 9848 w 10229"/>
                          <a:gd name="connsiteY10" fmla="*/ 2429 h 3190"/>
                          <a:gd name="connsiteX11" fmla="*/ 5562 w 10229"/>
                          <a:gd name="connsiteY11" fmla="*/ 3191 h 319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</a:cxnLst>
                        <a:rect l="l" t="t" r="r" b="b"/>
                        <a:pathLst>
                          <a:path w="10229" h="3190">
                            <a:moveTo>
                              <a:pt x="5562" y="3191"/>
                            </a:moveTo>
                            <a:cubicBezTo>
                              <a:pt x="5371" y="3191"/>
                              <a:pt x="5086" y="3191"/>
                              <a:pt x="4895" y="3191"/>
                            </a:cubicBezTo>
                            <a:cubicBezTo>
                              <a:pt x="4133" y="3096"/>
                              <a:pt x="3181" y="3000"/>
                              <a:pt x="2228" y="2619"/>
                            </a:cubicBezTo>
                            <a:cubicBezTo>
                              <a:pt x="1180" y="2238"/>
                              <a:pt x="418" y="1572"/>
                              <a:pt x="37" y="810"/>
                            </a:cubicBezTo>
                            <a:cubicBezTo>
                              <a:pt x="-58" y="619"/>
                              <a:pt x="37" y="333"/>
                              <a:pt x="228" y="143"/>
                            </a:cubicBezTo>
                            <a:cubicBezTo>
                              <a:pt x="418" y="-48"/>
                              <a:pt x="704" y="-48"/>
                              <a:pt x="895" y="143"/>
                            </a:cubicBezTo>
                            <a:cubicBezTo>
                              <a:pt x="1371" y="524"/>
                              <a:pt x="1942" y="810"/>
                              <a:pt x="2800" y="1000"/>
                            </a:cubicBezTo>
                            <a:cubicBezTo>
                              <a:pt x="3466" y="1191"/>
                              <a:pt x="4228" y="1286"/>
                              <a:pt x="4990" y="1286"/>
                            </a:cubicBezTo>
                            <a:cubicBezTo>
                              <a:pt x="6610" y="1381"/>
                              <a:pt x="8134" y="1286"/>
                              <a:pt x="9753" y="1381"/>
                            </a:cubicBezTo>
                            <a:cubicBezTo>
                              <a:pt x="10039" y="1381"/>
                              <a:pt x="10229" y="1572"/>
                              <a:pt x="10229" y="1857"/>
                            </a:cubicBezTo>
                            <a:cubicBezTo>
                              <a:pt x="10229" y="2143"/>
                              <a:pt x="10134" y="2334"/>
                              <a:pt x="9848" y="2429"/>
                            </a:cubicBezTo>
                            <a:cubicBezTo>
                              <a:pt x="8610" y="2905"/>
                              <a:pt x="7086" y="3191"/>
                              <a:pt x="5562" y="3191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217" name="Graphic 1">
                      <a:extLst>
                        <a:ext uri="{FF2B5EF4-FFF2-40B4-BE49-F238E27FC236}">
                          <a16:creationId xmlns:a16="http://schemas.microsoft.com/office/drawing/2014/main" id="{EA39B80C-C93F-4185-A4D5-D0C033FB5243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07956" y="3137783"/>
                      <a:ext cx="4495" cy="3180"/>
                      <a:chOff x="5907956" y="3137783"/>
                      <a:chExt cx="4495" cy="3180"/>
                    </a:xfrm>
                    <a:solidFill>
                      <a:srgbClr val="3F1900"/>
                    </a:solidFill>
                  </p:grpSpPr>
                  <p:sp>
                    <p:nvSpPr>
                      <p:cNvPr id="221" name="Freeform: Shape 220">
                        <a:extLst>
                          <a:ext uri="{FF2B5EF4-FFF2-40B4-BE49-F238E27FC236}">
                            <a16:creationId xmlns:a16="http://schemas.microsoft.com/office/drawing/2014/main" id="{AFE583EC-DFC7-4846-8F98-6BFE7ADAE46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8557" y="3138487"/>
                        <a:ext cx="3323" cy="2008"/>
                      </a:xfrm>
                      <a:custGeom>
                        <a:avLst/>
                        <a:gdLst>
                          <a:gd name="connsiteX0" fmla="*/ 180 w 3323"/>
                          <a:gd name="connsiteY0" fmla="*/ 190 h 2008"/>
                          <a:gd name="connsiteX1" fmla="*/ 657 w 3323"/>
                          <a:gd name="connsiteY1" fmla="*/ 1143 h 2008"/>
                          <a:gd name="connsiteX2" fmla="*/ 1609 w 3323"/>
                          <a:gd name="connsiteY2" fmla="*/ 1238 h 2008"/>
                          <a:gd name="connsiteX3" fmla="*/ 2562 w 3323"/>
                          <a:gd name="connsiteY3" fmla="*/ 952 h 2008"/>
                          <a:gd name="connsiteX4" fmla="*/ 3324 w 3323"/>
                          <a:gd name="connsiteY4" fmla="*/ 0 h 2008"/>
                          <a:gd name="connsiteX5" fmla="*/ 3038 w 3323"/>
                          <a:gd name="connsiteY5" fmla="*/ 1334 h 2008"/>
                          <a:gd name="connsiteX6" fmla="*/ 1704 w 3323"/>
                          <a:gd name="connsiteY6" fmla="*/ 2000 h 2008"/>
                          <a:gd name="connsiteX7" fmla="*/ 180 w 3323"/>
                          <a:gd name="connsiteY7" fmla="*/ 1619 h 2008"/>
                          <a:gd name="connsiteX8" fmla="*/ 180 w 3323"/>
                          <a:gd name="connsiteY8" fmla="*/ 190 h 200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3323" h="2008">
                            <a:moveTo>
                              <a:pt x="180" y="190"/>
                            </a:moveTo>
                            <a:cubicBezTo>
                              <a:pt x="276" y="571"/>
                              <a:pt x="466" y="1048"/>
                              <a:pt x="657" y="1143"/>
                            </a:cubicBezTo>
                            <a:cubicBezTo>
                              <a:pt x="942" y="1238"/>
                              <a:pt x="1228" y="1238"/>
                              <a:pt x="1609" y="1238"/>
                            </a:cubicBezTo>
                            <a:cubicBezTo>
                              <a:pt x="1990" y="1238"/>
                              <a:pt x="2371" y="1143"/>
                              <a:pt x="2562" y="952"/>
                            </a:cubicBezTo>
                            <a:cubicBezTo>
                              <a:pt x="2847" y="762"/>
                              <a:pt x="3038" y="381"/>
                              <a:pt x="3324" y="0"/>
                            </a:cubicBezTo>
                            <a:cubicBezTo>
                              <a:pt x="3324" y="476"/>
                              <a:pt x="3324" y="857"/>
                              <a:pt x="3038" y="1334"/>
                            </a:cubicBezTo>
                            <a:cubicBezTo>
                              <a:pt x="2752" y="1810"/>
                              <a:pt x="2085" y="2000"/>
                              <a:pt x="1704" y="2000"/>
                            </a:cubicBezTo>
                            <a:cubicBezTo>
                              <a:pt x="1228" y="2000"/>
                              <a:pt x="657" y="2096"/>
                              <a:pt x="180" y="1619"/>
                            </a:cubicBezTo>
                            <a:cubicBezTo>
                              <a:pt x="-105" y="1143"/>
                              <a:pt x="-10" y="571"/>
                              <a:pt x="180" y="190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222" name="Freeform: Shape 221">
                        <a:extLst>
                          <a:ext uri="{FF2B5EF4-FFF2-40B4-BE49-F238E27FC236}">
                            <a16:creationId xmlns:a16="http://schemas.microsoft.com/office/drawing/2014/main" id="{351B926F-92B7-46B7-8E65-107EADFC625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7956" y="3137783"/>
                        <a:ext cx="4495" cy="3180"/>
                      </a:xfrm>
                      <a:custGeom>
                        <a:avLst/>
                        <a:gdLst>
                          <a:gd name="connsiteX0" fmla="*/ 2019 w 4495"/>
                          <a:gd name="connsiteY0" fmla="*/ 3181 h 3180"/>
                          <a:gd name="connsiteX1" fmla="*/ 495 w 4495"/>
                          <a:gd name="connsiteY1" fmla="*/ 2609 h 3180"/>
                          <a:gd name="connsiteX2" fmla="*/ 305 w 4495"/>
                          <a:gd name="connsiteY2" fmla="*/ 609 h 3180"/>
                          <a:gd name="connsiteX3" fmla="*/ 876 w 4495"/>
                          <a:gd name="connsiteY3" fmla="*/ 323 h 3180"/>
                          <a:gd name="connsiteX4" fmla="*/ 1353 w 4495"/>
                          <a:gd name="connsiteY4" fmla="*/ 704 h 3180"/>
                          <a:gd name="connsiteX5" fmla="*/ 1543 w 4495"/>
                          <a:gd name="connsiteY5" fmla="*/ 1276 h 3180"/>
                          <a:gd name="connsiteX6" fmla="*/ 2210 w 4495"/>
                          <a:gd name="connsiteY6" fmla="*/ 1276 h 3180"/>
                          <a:gd name="connsiteX7" fmla="*/ 2877 w 4495"/>
                          <a:gd name="connsiteY7" fmla="*/ 1085 h 3180"/>
                          <a:gd name="connsiteX8" fmla="*/ 3162 w 4495"/>
                          <a:gd name="connsiteY8" fmla="*/ 704 h 3180"/>
                          <a:gd name="connsiteX9" fmla="*/ 3543 w 4495"/>
                          <a:gd name="connsiteY9" fmla="*/ 228 h 3180"/>
                          <a:gd name="connsiteX10" fmla="*/ 4115 w 4495"/>
                          <a:gd name="connsiteY10" fmla="*/ 37 h 3180"/>
                          <a:gd name="connsiteX11" fmla="*/ 4496 w 4495"/>
                          <a:gd name="connsiteY11" fmla="*/ 514 h 3180"/>
                          <a:gd name="connsiteX12" fmla="*/ 4210 w 4495"/>
                          <a:gd name="connsiteY12" fmla="*/ 2133 h 3180"/>
                          <a:gd name="connsiteX13" fmla="*/ 2400 w 4495"/>
                          <a:gd name="connsiteY13" fmla="*/ 3085 h 3180"/>
                          <a:gd name="connsiteX14" fmla="*/ 2019 w 4495"/>
                          <a:gd name="connsiteY14" fmla="*/ 3181 h 318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</a:cxnLst>
                        <a:rect l="l" t="t" r="r" b="b"/>
                        <a:pathLst>
                          <a:path w="4495" h="3180">
                            <a:moveTo>
                              <a:pt x="2019" y="3181"/>
                            </a:moveTo>
                            <a:cubicBezTo>
                              <a:pt x="1543" y="3181"/>
                              <a:pt x="972" y="3085"/>
                              <a:pt x="495" y="2609"/>
                            </a:cubicBezTo>
                            <a:cubicBezTo>
                              <a:pt x="-76" y="2038"/>
                              <a:pt x="-171" y="1276"/>
                              <a:pt x="305" y="609"/>
                            </a:cubicBezTo>
                            <a:cubicBezTo>
                              <a:pt x="400" y="418"/>
                              <a:pt x="591" y="323"/>
                              <a:pt x="876" y="323"/>
                            </a:cubicBezTo>
                            <a:cubicBezTo>
                              <a:pt x="1067" y="323"/>
                              <a:pt x="1257" y="514"/>
                              <a:pt x="1353" y="704"/>
                            </a:cubicBezTo>
                            <a:cubicBezTo>
                              <a:pt x="1448" y="1180"/>
                              <a:pt x="1543" y="1276"/>
                              <a:pt x="1543" y="1276"/>
                            </a:cubicBezTo>
                            <a:cubicBezTo>
                              <a:pt x="1638" y="1276"/>
                              <a:pt x="1829" y="1276"/>
                              <a:pt x="2210" y="1276"/>
                            </a:cubicBezTo>
                            <a:cubicBezTo>
                              <a:pt x="2591" y="1276"/>
                              <a:pt x="2781" y="1180"/>
                              <a:pt x="2877" y="1085"/>
                            </a:cubicBezTo>
                            <a:cubicBezTo>
                              <a:pt x="2972" y="990"/>
                              <a:pt x="3067" y="895"/>
                              <a:pt x="3162" y="704"/>
                            </a:cubicBezTo>
                            <a:cubicBezTo>
                              <a:pt x="3258" y="514"/>
                              <a:pt x="3353" y="418"/>
                              <a:pt x="3543" y="228"/>
                            </a:cubicBezTo>
                            <a:cubicBezTo>
                              <a:pt x="3734" y="37"/>
                              <a:pt x="3924" y="-58"/>
                              <a:pt x="4115" y="37"/>
                            </a:cubicBezTo>
                            <a:cubicBezTo>
                              <a:pt x="4305" y="133"/>
                              <a:pt x="4496" y="323"/>
                              <a:pt x="4496" y="514"/>
                            </a:cubicBezTo>
                            <a:cubicBezTo>
                              <a:pt x="4496" y="990"/>
                              <a:pt x="4496" y="1561"/>
                              <a:pt x="4210" y="2133"/>
                            </a:cubicBezTo>
                            <a:cubicBezTo>
                              <a:pt x="3829" y="2704"/>
                              <a:pt x="3258" y="2990"/>
                              <a:pt x="2400" y="3085"/>
                            </a:cubicBezTo>
                            <a:cubicBezTo>
                              <a:pt x="2305" y="3181"/>
                              <a:pt x="2210" y="3181"/>
                              <a:pt x="2019" y="3181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218" name="Graphic 1">
                      <a:extLst>
                        <a:ext uri="{FF2B5EF4-FFF2-40B4-BE49-F238E27FC236}">
                          <a16:creationId xmlns:a16="http://schemas.microsoft.com/office/drawing/2014/main" id="{FA86A478-EB8C-4D60-8254-9602E47CD394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12810" y="3137916"/>
                      <a:ext cx="6690" cy="4095"/>
                      <a:chOff x="5912810" y="3137916"/>
                      <a:chExt cx="6690" cy="4095"/>
                    </a:xfrm>
                    <a:solidFill>
                      <a:srgbClr val="3F1900"/>
                    </a:solidFill>
                  </p:grpSpPr>
                  <p:sp>
                    <p:nvSpPr>
                      <p:cNvPr id="219" name="Freeform: Shape 218">
                        <a:extLst>
                          <a:ext uri="{FF2B5EF4-FFF2-40B4-BE49-F238E27FC236}">
                            <a16:creationId xmlns:a16="http://schemas.microsoft.com/office/drawing/2014/main" id="{AF4D222B-8869-49A2-8225-40AF05B67E5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13330" y="3138582"/>
                        <a:ext cx="5694" cy="2914"/>
                      </a:xfrm>
                      <a:custGeom>
                        <a:avLst/>
                        <a:gdLst>
                          <a:gd name="connsiteX0" fmla="*/ 75 w 5694"/>
                          <a:gd name="connsiteY0" fmla="*/ 0 h 2914"/>
                          <a:gd name="connsiteX1" fmla="*/ 932 w 5694"/>
                          <a:gd name="connsiteY1" fmla="*/ 1429 h 2914"/>
                          <a:gd name="connsiteX2" fmla="*/ 2170 w 5694"/>
                          <a:gd name="connsiteY2" fmla="*/ 2000 h 2914"/>
                          <a:gd name="connsiteX3" fmla="*/ 3980 w 5694"/>
                          <a:gd name="connsiteY3" fmla="*/ 2286 h 2914"/>
                          <a:gd name="connsiteX4" fmla="*/ 5694 w 5694"/>
                          <a:gd name="connsiteY4" fmla="*/ 2667 h 2914"/>
                          <a:gd name="connsiteX5" fmla="*/ 3885 w 5694"/>
                          <a:gd name="connsiteY5" fmla="*/ 2857 h 2914"/>
                          <a:gd name="connsiteX6" fmla="*/ 2170 w 5694"/>
                          <a:gd name="connsiteY6" fmla="*/ 2762 h 2914"/>
                          <a:gd name="connsiteX7" fmla="*/ 1122 w 5694"/>
                          <a:gd name="connsiteY7" fmla="*/ 2477 h 2914"/>
                          <a:gd name="connsiteX8" fmla="*/ 456 w 5694"/>
                          <a:gd name="connsiteY8" fmla="*/ 1715 h 2914"/>
                          <a:gd name="connsiteX9" fmla="*/ 75 w 5694"/>
                          <a:gd name="connsiteY9" fmla="*/ 0 h 291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5694" h="2914">
                            <a:moveTo>
                              <a:pt x="75" y="0"/>
                            </a:moveTo>
                            <a:cubicBezTo>
                              <a:pt x="170" y="571"/>
                              <a:pt x="551" y="1048"/>
                              <a:pt x="932" y="1429"/>
                            </a:cubicBezTo>
                            <a:cubicBezTo>
                              <a:pt x="1313" y="1810"/>
                              <a:pt x="1599" y="2000"/>
                              <a:pt x="2170" y="2000"/>
                            </a:cubicBezTo>
                            <a:cubicBezTo>
                              <a:pt x="2742" y="2000"/>
                              <a:pt x="3408" y="2096"/>
                              <a:pt x="3980" y="2286"/>
                            </a:cubicBezTo>
                            <a:cubicBezTo>
                              <a:pt x="4551" y="2477"/>
                              <a:pt x="5123" y="2572"/>
                              <a:pt x="5694" y="2667"/>
                            </a:cubicBezTo>
                            <a:cubicBezTo>
                              <a:pt x="5123" y="2953"/>
                              <a:pt x="4456" y="2953"/>
                              <a:pt x="3885" y="2857"/>
                            </a:cubicBezTo>
                            <a:cubicBezTo>
                              <a:pt x="3313" y="2857"/>
                              <a:pt x="2742" y="2762"/>
                              <a:pt x="2170" y="2762"/>
                            </a:cubicBezTo>
                            <a:cubicBezTo>
                              <a:pt x="1884" y="2762"/>
                              <a:pt x="1503" y="2667"/>
                              <a:pt x="1122" y="2477"/>
                            </a:cubicBezTo>
                            <a:cubicBezTo>
                              <a:pt x="837" y="2286"/>
                              <a:pt x="551" y="2000"/>
                              <a:pt x="456" y="1715"/>
                            </a:cubicBezTo>
                            <a:cubicBezTo>
                              <a:pt x="75" y="1238"/>
                              <a:pt x="-116" y="571"/>
                              <a:pt x="75" y="0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220" name="Freeform: Shape 219">
                        <a:extLst>
                          <a:ext uri="{FF2B5EF4-FFF2-40B4-BE49-F238E27FC236}">
                            <a16:creationId xmlns:a16="http://schemas.microsoft.com/office/drawing/2014/main" id="{639F8C70-9327-481A-9D2E-34A7BFFD05D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12810" y="3137916"/>
                        <a:ext cx="6690" cy="4095"/>
                      </a:xfrm>
                      <a:custGeom>
                        <a:avLst/>
                        <a:gdLst>
                          <a:gd name="connsiteX0" fmla="*/ 4786 w 6690"/>
                          <a:gd name="connsiteY0" fmla="*/ 4096 h 4095"/>
                          <a:gd name="connsiteX1" fmla="*/ 4214 w 6690"/>
                          <a:gd name="connsiteY1" fmla="*/ 4096 h 4095"/>
                          <a:gd name="connsiteX2" fmla="*/ 3547 w 6690"/>
                          <a:gd name="connsiteY2" fmla="*/ 4000 h 4095"/>
                          <a:gd name="connsiteX3" fmla="*/ 2595 w 6690"/>
                          <a:gd name="connsiteY3" fmla="*/ 3905 h 4095"/>
                          <a:gd name="connsiteX4" fmla="*/ 1261 w 6690"/>
                          <a:gd name="connsiteY4" fmla="*/ 3524 h 4095"/>
                          <a:gd name="connsiteX5" fmla="*/ 404 w 6690"/>
                          <a:gd name="connsiteY5" fmla="*/ 2572 h 4095"/>
                          <a:gd name="connsiteX6" fmla="*/ 118 w 6690"/>
                          <a:gd name="connsiteY6" fmla="*/ 381 h 4095"/>
                          <a:gd name="connsiteX7" fmla="*/ 690 w 6690"/>
                          <a:gd name="connsiteY7" fmla="*/ 0 h 4095"/>
                          <a:gd name="connsiteX8" fmla="*/ 690 w 6690"/>
                          <a:gd name="connsiteY8" fmla="*/ 0 h 4095"/>
                          <a:gd name="connsiteX9" fmla="*/ 1166 w 6690"/>
                          <a:gd name="connsiteY9" fmla="*/ 381 h 4095"/>
                          <a:gd name="connsiteX10" fmla="*/ 1833 w 6690"/>
                          <a:gd name="connsiteY10" fmla="*/ 1619 h 4095"/>
                          <a:gd name="connsiteX11" fmla="*/ 2595 w 6690"/>
                          <a:gd name="connsiteY11" fmla="*/ 2000 h 4095"/>
                          <a:gd name="connsiteX12" fmla="*/ 2595 w 6690"/>
                          <a:gd name="connsiteY12" fmla="*/ 2000 h 4095"/>
                          <a:gd name="connsiteX13" fmla="*/ 4595 w 6690"/>
                          <a:gd name="connsiteY13" fmla="*/ 2286 h 4095"/>
                          <a:gd name="connsiteX14" fmla="*/ 6214 w 6690"/>
                          <a:gd name="connsiteY14" fmla="*/ 2667 h 4095"/>
                          <a:gd name="connsiteX15" fmla="*/ 6691 w 6690"/>
                          <a:gd name="connsiteY15" fmla="*/ 3143 h 4095"/>
                          <a:gd name="connsiteX16" fmla="*/ 6405 w 6690"/>
                          <a:gd name="connsiteY16" fmla="*/ 3715 h 4095"/>
                          <a:gd name="connsiteX17" fmla="*/ 4786 w 6690"/>
                          <a:gd name="connsiteY17" fmla="*/ 4096 h 409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</a:cxnLst>
                        <a:rect l="l" t="t" r="r" b="b"/>
                        <a:pathLst>
                          <a:path w="6690" h="4095">
                            <a:moveTo>
                              <a:pt x="4786" y="4096"/>
                            </a:moveTo>
                            <a:cubicBezTo>
                              <a:pt x="4595" y="4096"/>
                              <a:pt x="4405" y="4096"/>
                              <a:pt x="4214" y="4096"/>
                            </a:cubicBezTo>
                            <a:cubicBezTo>
                              <a:pt x="3928" y="4096"/>
                              <a:pt x="3738" y="4096"/>
                              <a:pt x="3547" y="4000"/>
                            </a:cubicBezTo>
                            <a:cubicBezTo>
                              <a:pt x="3262" y="4000"/>
                              <a:pt x="2881" y="3905"/>
                              <a:pt x="2595" y="3905"/>
                            </a:cubicBezTo>
                            <a:cubicBezTo>
                              <a:pt x="2309" y="3905"/>
                              <a:pt x="1738" y="3905"/>
                              <a:pt x="1261" y="3524"/>
                            </a:cubicBezTo>
                            <a:cubicBezTo>
                              <a:pt x="880" y="3238"/>
                              <a:pt x="595" y="2953"/>
                              <a:pt x="404" y="2572"/>
                            </a:cubicBezTo>
                            <a:cubicBezTo>
                              <a:pt x="118" y="2000"/>
                              <a:pt x="-167" y="1238"/>
                              <a:pt x="118" y="381"/>
                            </a:cubicBezTo>
                            <a:cubicBezTo>
                              <a:pt x="214" y="190"/>
                              <a:pt x="404" y="0"/>
                              <a:pt x="690" y="0"/>
                            </a:cubicBezTo>
                            <a:cubicBezTo>
                              <a:pt x="690" y="0"/>
                              <a:pt x="690" y="0"/>
                              <a:pt x="690" y="0"/>
                            </a:cubicBezTo>
                            <a:cubicBezTo>
                              <a:pt x="976" y="0"/>
                              <a:pt x="1166" y="190"/>
                              <a:pt x="1166" y="381"/>
                            </a:cubicBezTo>
                            <a:cubicBezTo>
                              <a:pt x="1261" y="857"/>
                              <a:pt x="1547" y="1238"/>
                              <a:pt x="1833" y="1619"/>
                            </a:cubicBezTo>
                            <a:cubicBezTo>
                              <a:pt x="2119" y="1905"/>
                              <a:pt x="2309" y="2000"/>
                              <a:pt x="2595" y="2000"/>
                            </a:cubicBezTo>
                            <a:cubicBezTo>
                              <a:pt x="2595" y="2000"/>
                              <a:pt x="2595" y="2000"/>
                              <a:pt x="2595" y="2000"/>
                            </a:cubicBezTo>
                            <a:cubicBezTo>
                              <a:pt x="3357" y="2000"/>
                              <a:pt x="4119" y="2191"/>
                              <a:pt x="4595" y="2286"/>
                            </a:cubicBezTo>
                            <a:cubicBezTo>
                              <a:pt x="5071" y="2477"/>
                              <a:pt x="5643" y="2572"/>
                              <a:pt x="6214" y="2667"/>
                            </a:cubicBezTo>
                            <a:cubicBezTo>
                              <a:pt x="6500" y="2667"/>
                              <a:pt x="6691" y="2857"/>
                              <a:pt x="6691" y="3143"/>
                            </a:cubicBezTo>
                            <a:cubicBezTo>
                              <a:pt x="6691" y="3334"/>
                              <a:pt x="6595" y="3619"/>
                              <a:pt x="6405" y="3715"/>
                            </a:cubicBezTo>
                            <a:cubicBezTo>
                              <a:pt x="5833" y="4000"/>
                              <a:pt x="5262" y="4096"/>
                              <a:pt x="4786" y="4096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</p:grpSp>
              <p:grpSp>
                <p:nvGrpSpPr>
                  <p:cNvPr id="179" name="Graphic 1">
                    <a:extLst>
                      <a:ext uri="{FF2B5EF4-FFF2-40B4-BE49-F238E27FC236}">
                        <a16:creationId xmlns:a16="http://schemas.microsoft.com/office/drawing/2014/main" id="{86FB2AC0-FD15-45F5-8B0E-814894FCA762}"/>
                      </a:ext>
                    </a:extLst>
                  </p:cNvPr>
                  <p:cNvGrpSpPr/>
                  <p:nvPr/>
                </p:nvGrpSpPr>
                <p:grpSpPr>
                  <a:xfrm>
                    <a:off x="5956243" y="3121613"/>
                    <a:ext cx="17835" cy="14873"/>
                    <a:chOff x="5956243" y="3121613"/>
                    <a:chExt cx="17835" cy="14873"/>
                  </a:xfrm>
                  <a:solidFill>
                    <a:srgbClr val="3F1900"/>
                  </a:solidFill>
                </p:grpSpPr>
                <p:grpSp>
                  <p:nvGrpSpPr>
                    <p:cNvPr id="203" name="Graphic 1">
                      <a:extLst>
                        <a:ext uri="{FF2B5EF4-FFF2-40B4-BE49-F238E27FC236}">
                          <a16:creationId xmlns:a16="http://schemas.microsoft.com/office/drawing/2014/main" id="{02342439-F7E0-4A8F-AA16-7DCBEF13BC7D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58701" y="3124866"/>
                      <a:ext cx="11153" cy="11620"/>
                      <a:chOff x="5958701" y="3124866"/>
                      <a:chExt cx="11153" cy="11620"/>
                    </a:xfrm>
                    <a:solidFill>
                      <a:srgbClr val="3F1900"/>
                    </a:solidFill>
                  </p:grpSpPr>
                  <p:sp>
                    <p:nvSpPr>
                      <p:cNvPr id="213" name="Freeform: Shape 212">
                        <a:extLst>
                          <a:ext uri="{FF2B5EF4-FFF2-40B4-BE49-F238E27FC236}">
                            <a16:creationId xmlns:a16="http://schemas.microsoft.com/office/drawing/2014/main" id="{054C4E8F-1B5A-49AA-B577-9632DBD41D1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59368" y="3125621"/>
                        <a:ext cx="9948" cy="10452"/>
                      </a:xfrm>
                      <a:custGeom>
                        <a:avLst/>
                        <a:gdLst>
                          <a:gd name="connsiteX0" fmla="*/ 9853 w 9948"/>
                          <a:gd name="connsiteY0" fmla="*/ 9532 h 10452"/>
                          <a:gd name="connsiteX1" fmla="*/ 5091 w 9948"/>
                          <a:gd name="connsiteY1" fmla="*/ 9723 h 10452"/>
                          <a:gd name="connsiteX2" fmla="*/ 2709 w 9948"/>
                          <a:gd name="connsiteY2" fmla="*/ 9723 h 10452"/>
                          <a:gd name="connsiteX3" fmla="*/ 614 w 9948"/>
                          <a:gd name="connsiteY3" fmla="*/ 10199 h 10452"/>
                          <a:gd name="connsiteX4" fmla="*/ 328 w 9948"/>
                          <a:gd name="connsiteY4" fmla="*/ 9723 h 10452"/>
                          <a:gd name="connsiteX5" fmla="*/ 2614 w 9948"/>
                          <a:gd name="connsiteY5" fmla="*/ 8199 h 10452"/>
                          <a:gd name="connsiteX6" fmla="*/ 2995 w 9948"/>
                          <a:gd name="connsiteY6" fmla="*/ 8770 h 10452"/>
                          <a:gd name="connsiteX7" fmla="*/ 2424 w 9948"/>
                          <a:gd name="connsiteY7" fmla="*/ 8961 h 10452"/>
                          <a:gd name="connsiteX8" fmla="*/ 1757 w 9948"/>
                          <a:gd name="connsiteY8" fmla="*/ 8961 h 10452"/>
                          <a:gd name="connsiteX9" fmla="*/ 519 w 9948"/>
                          <a:gd name="connsiteY9" fmla="*/ 8104 h 10452"/>
                          <a:gd name="connsiteX10" fmla="*/ 42 w 9948"/>
                          <a:gd name="connsiteY10" fmla="*/ 5913 h 10452"/>
                          <a:gd name="connsiteX11" fmla="*/ 42 w 9948"/>
                          <a:gd name="connsiteY11" fmla="*/ 3722 h 10452"/>
                          <a:gd name="connsiteX12" fmla="*/ 233 w 9948"/>
                          <a:gd name="connsiteY12" fmla="*/ 1531 h 10452"/>
                          <a:gd name="connsiteX13" fmla="*/ 2233 w 9948"/>
                          <a:gd name="connsiteY13" fmla="*/ 7 h 10452"/>
                          <a:gd name="connsiteX14" fmla="*/ 4043 w 9948"/>
                          <a:gd name="connsiteY14" fmla="*/ 1722 h 10452"/>
                          <a:gd name="connsiteX15" fmla="*/ 4233 w 9948"/>
                          <a:gd name="connsiteY15" fmla="*/ 6103 h 10452"/>
                          <a:gd name="connsiteX16" fmla="*/ 3948 w 9948"/>
                          <a:gd name="connsiteY16" fmla="*/ 5818 h 10452"/>
                          <a:gd name="connsiteX17" fmla="*/ 6234 w 9948"/>
                          <a:gd name="connsiteY17" fmla="*/ 4484 h 10452"/>
                          <a:gd name="connsiteX18" fmla="*/ 7567 w 9948"/>
                          <a:gd name="connsiteY18" fmla="*/ 3627 h 10452"/>
                          <a:gd name="connsiteX19" fmla="*/ 9282 w 9948"/>
                          <a:gd name="connsiteY19" fmla="*/ 3913 h 10452"/>
                          <a:gd name="connsiteX20" fmla="*/ 9186 w 9948"/>
                          <a:gd name="connsiteY20" fmla="*/ 4770 h 10452"/>
                          <a:gd name="connsiteX21" fmla="*/ 8805 w 9948"/>
                          <a:gd name="connsiteY21" fmla="*/ 5437 h 10452"/>
                          <a:gd name="connsiteX22" fmla="*/ 8520 w 9948"/>
                          <a:gd name="connsiteY22" fmla="*/ 6770 h 10452"/>
                          <a:gd name="connsiteX23" fmla="*/ 9948 w 9948"/>
                          <a:gd name="connsiteY23" fmla="*/ 9247 h 10452"/>
                          <a:gd name="connsiteX24" fmla="*/ 8329 w 9948"/>
                          <a:gd name="connsiteY24" fmla="*/ 6770 h 10452"/>
                          <a:gd name="connsiteX25" fmla="*/ 8901 w 9948"/>
                          <a:gd name="connsiteY25" fmla="*/ 4103 h 10452"/>
                          <a:gd name="connsiteX26" fmla="*/ 7758 w 9948"/>
                          <a:gd name="connsiteY26" fmla="*/ 4008 h 10452"/>
                          <a:gd name="connsiteX27" fmla="*/ 6615 w 9948"/>
                          <a:gd name="connsiteY27" fmla="*/ 4770 h 10452"/>
                          <a:gd name="connsiteX28" fmla="*/ 5472 w 9948"/>
                          <a:gd name="connsiteY28" fmla="*/ 5722 h 10452"/>
                          <a:gd name="connsiteX29" fmla="*/ 3852 w 9948"/>
                          <a:gd name="connsiteY29" fmla="*/ 6389 h 10452"/>
                          <a:gd name="connsiteX30" fmla="*/ 3567 w 9948"/>
                          <a:gd name="connsiteY30" fmla="*/ 6103 h 10452"/>
                          <a:gd name="connsiteX31" fmla="*/ 3567 w 9948"/>
                          <a:gd name="connsiteY31" fmla="*/ 6103 h 10452"/>
                          <a:gd name="connsiteX32" fmla="*/ 3376 w 9948"/>
                          <a:gd name="connsiteY32" fmla="*/ 1912 h 10452"/>
                          <a:gd name="connsiteX33" fmla="*/ 2233 w 9948"/>
                          <a:gd name="connsiteY33" fmla="*/ 769 h 10452"/>
                          <a:gd name="connsiteX34" fmla="*/ 1090 w 9948"/>
                          <a:gd name="connsiteY34" fmla="*/ 1817 h 10452"/>
                          <a:gd name="connsiteX35" fmla="*/ 900 w 9948"/>
                          <a:gd name="connsiteY35" fmla="*/ 3817 h 10452"/>
                          <a:gd name="connsiteX36" fmla="*/ 900 w 9948"/>
                          <a:gd name="connsiteY36" fmla="*/ 5913 h 10452"/>
                          <a:gd name="connsiteX37" fmla="*/ 1281 w 9948"/>
                          <a:gd name="connsiteY37" fmla="*/ 7913 h 10452"/>
                          <a:gd name="connsiteX38" fmla="*/ 2709 w 9948"/>
                          <a:gd name="connsiteY38" fmla="*/ 8294 h 10452"/>
                          <a:gd name="connsiteX39" fmla="*/ 2709 w 9948"/>
                          <a:gd name="connsiteY39" fmla="*/ 8294 h 10452"/>
                          <a:gd name="connsiteX40" fmla="*/ 3186 w 9948"/>
                          <a:gd name="connsiteY40" fmla="*/ 8485 h 10452"/>
                          <a:gd name="connsiteX41" fmla="*/ 3090 w 9948"/>
                          <a:gd name="connsiteY41" fmla="*/ 8866 h 10452"/>
                          <a:gd name="connsiteX42" fmla="*/ 709 w 9948"/>
                          <a:gd name="connsiteY42" fmla="*/ 10390 h 10452"/>
                          <a:gd name="connsiteX43" fmla="*/ 328 w 9948"/>
                          <a:gd name="connsiteY43" fmla="*/ 10294 h 10452"/>
                          <a:gd name="connsiteX44" fmla="*/ 423 w 9948"/>
                          <a:gd name="connsiteY44" fmla="*/ 9913 h 10452"/>
                          <a:gd name="connsiteX45" fmla="*/ 2900 w 9948"/>
                          <a:gd name="connsiteY45" fmla="*/ 9437 h 10452"/>
                          <a:gd name="connsiteX46" fmla="*/ 5281 w 9948"/>
                          <a:gd name="connsiteY46" fmla="*/ 9532 h 10452"/>
                          <a:gd name="connsiteX47" fmla="*/ 9853 w 9948"/>
                          <a:gd name="connsiteY47" fmla="*/ 9532 h 1045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</a:cxnLst>
                        <a:rect l="l" t="t" r="r" b="b"/>
                        <a:pathLst>
                          <a:path w="9948" h="10452">
                            <a:moveTo>
                              <a:pt x="9853" y="9532"/>
                            </a:moveTo>
                            <a:lnTo>
                              <a:pt x="5091" y="9723"/>
                            </a:lnTo>
                            <a:cubicBezTo>
                              <a:pt x="4329" y="9723"/>
                              <a:pt x="3471" y="9723"/>
                              <a:pt x="2709" y="9723"/>
                            </a:cubicBezTo>
                            <a:cubicBezTo>
                              <a:pt x="1947" y="9723"/>
                              <a:pt x="1185" y="9818"/>
                              <a:pt x="614" y="10199"/>
                            </a:cubicBezTo>
                            <a:lnTo>
                              <a:pt x="328" y="9723"/>
                            </a:lnTo>
                            <a:lnTo>
                              <a:pt x="2614" y="8199"/>
                            </a:lnTo>
                            <a:lnTo>
                              <a:pt x="2995" y="8770"/>
                            </a:lnTo>
                            <a:cubicBezTo>
                              <a:pt x="2805" y="8866"/>
                              <a:pt x="2614" y="8866"/>
                              <a:pt x="2424" y="8961"/>
                            </a:cubicBezTo>
                            <a:cubicBezTo>
                              <a:pt x="2233" y="8961"/>
                              <a:pt x="1947" y="9056"/>
                              <a:pt x="1757" y="8961"/>
                            </a:cubicBezTo>
                            <a:cubicBezTo>
                              <a:pt x="995" y="8866"/>
                              <a:pt x="709" y="8485"/>
                              <a:pt x="519" y="8104"/>
                            </a:cubicBezTo>
                            <a:cubicBezTo>
                              <a:pt x="138" y="7342"/>
                              <a:pt x="42" y="6580"/>
                              <a:pt x="42" y="5913"/>
                            </a:cubicBezTo>
                            <a:cubicBezTo>
                              <a:pt x="-53" y="5151"/>
                              <a:pt x="42" y="4484"/>
                              <a:pt x="42" y="3722"/>
                            </a:cubicBezTo>
                            <a:cubicBezTo>
                              <a:pt x="138" y="2960"/>
                              <a:pt x="42" y="2293"/>
                              <a:pt x="233" y="1531"/>
                            </a:cubicBezTo>
                            <a:cubicBezTo>
                              <a:pt x="423" y="769"/>
                              <a:pt x="1185" y="-88"/>
                              <a:pt x="2233" y="7"/>
                            </a:cubicBezTo>
                            <a:cubicBezTo>
                              <a:pt x="3281" y="103"/>
                              <a:pt x="3852" y="960"/>
                              <a:pt x="4043" y="1722"/>
                            </a:cubicBezTo>
                            <a:cubicBezTo>
                              <a:pt x="4424" y="3246"/>
                              <a:pt x="4138" y="4675"/>
                              <a:pt x="4233" y="6103"/>
                            </a:cubicBezTo>
                            <a:lnTo>
                              <a:pt x="3948" y="5818"/>
                            </a:lnTo>
                            <a:cubicBezTo>
                              <a:pt x="4710" y="5818"/>
                              <a:pt x="5472" y="5056"/>
                              <a:pt x="6234" y="4484"/>
                            </a:cubicBezTo>
                            <a:cubicBezTo>
                              <a:pt x="6615" y="4198"/>
                              <a:pt x="7091" y="3817"/>
                              <a:pt x="7567" y="3627"/>
                            </a:cubicBezTo>
                            <a:cubicBezTo>
                              <a:pt x="8139" y="3436"/>
                              <a:pt x="8805" y="3436"/>
                              <a:pt x="9282" y="3913"/>
                            </a:cubicBezTo>
                            <a:cubicBezTo>
                              <a:pt x="9472" y="4294"/>
                              <a:pt x="9282" y="4579"/>
                              <a:pt x="9186" y="4770"/>
                            </a:cubicBezTo>
                            <a:cubicBezTo>
                              <a:pt x="9091" y="4960"/>
                              <a:pt x="8901" y="5246"/>
                              <a:pt x="8805" y="5437"/>
                            </a:cubicBezTo>
                            <a:cubicBezTo>
                              <a:pt x="8520" y="5818"/>
                              <a:pt x="8424" y="6294"/>
                              <a:pt x="8520" y="6770"/>
                            </a:cubicBezTo>
                            <a:cubicBezTo>
                              <a:pt x="8615" y="7723"/>
                              <a:pt x="9472" y="8389"/>
                              <a:pt x="9948" y="9247"/>
                            </a:cubicBezTo>
                            <a:cubicBezTo>
                              <a:pt x="9472" y="8389"/>
                              <a:pt x="8520" y="7818"/>
                              <a:pt x="8329" y="6770"/>
                            </a:cubicBezTo>
                            <a:cubicBezTo>
                              <a:pt x="7948" y="5722"/>
                              <a:pt x="9091" y="4675"/>
                              <a:pt x="8901" y="4103"/>
                            </a:cubicBezTo>
                            <a:cubicBezTo>
                              <a:pt x="8710" y="3913"/>
                              <a:pt x="8139" y="3817"/>
                              <a:pt x="7758" y="4008"/>
                            </a:cubicBezTo>
                            <a:cubicBezTo>
                              <a:pt x="7377" y="4198"/>
                              <a:pt x="6996" y="4484"/>
                              <a:pt x="6615" y="4770"/>
                            </a:cubicBezTo>
                            <a:cubicBezTo>
                              <a:pt x="6234" y="5056"/>
                              <a:pt x="5853" y="5437"/>
                              <a:pt x="5472" y="5722"/>
                            </a:cubicBezTo>
                            <a:cubicBezTo>
                              <a:pt x="5091" y="6008"/>
                              <a:pt x="4519" y="6389"/>
                              <a:pt x="3852" y="6389"/>
                            </a:cubicBezTo>
                            <a:cubicBezTo>
                              <a:pt x="3662" y="6389"/>
                              <a:pt x="3567" y="6294"/>
                              <a:pt x="3567" y="6103"/>
                            </a:cubicBezTo>
                            <a:lnTo>
                              <a:pt x="3567" y="6103"/>
                            </a:lnTo>
                            <a:cubicBezTo>
                              <a:pt x="3471" y="4675"/>
                              <a:pt x="3757" y="3151"/>
                              <a:pt x="3376" y="1912"/>
                            </a:cubicBezTo>
                            <a:cubicBezTo>
                              <a:pt x="3186" y="1341"/>
                              <a:pt x="2709" y="769"/>
                              <a:pt x="2233" y="769"/>
                            </a:cubicBezTo>
                            <a:cubicBezTo>
                              <a:pt x="1757" y="769"/>
                              <a:pt x="1281" y="1246"/>
                              <a:pt x="1090" y="1817"/>
                            </a:cubicBezTo>
                            <a:cubicBezTo>
                              <a:pt x="900" y="2389"/>
                              <a:pt x="900" y="3151"/>
                              <a:pt x="900" y="3817"/>
                            </a:cubicBezTo>
                            <a:cubicBezTo>
                              <a:pt x="900" y="4484"/>
                              <a:pt x="804" y="5246"/>
                              <a:pt x="900" y="5913"/>
                            </a:cubicBezTo>
                            <a:cubicBezTo>
                              <a:pt x="900" y="6580"/>
                              <a:pt x="995" y="7342"/>
                              <a:pt x="1281" y="7913"/>
                            </a:cubicBezTo>
                            <a:cubicBezTo>
                              <a:pt x="1566" y="8485"/>
                              <a:pt x="2043" y="8580"/>
                              <a:pt x="2709" y="8294"/>
                            </a:cubicBezTo>
                            <a:lnTo>
                              <a:pt x="2709" y="8294"/>
                            </a:lnTo>
                            <a:cubicBezTo>
                              <a:pt x="2900" y="8199"/>
                              <a:pt x="3090" y="8294"/>
                              <a:pt x="3186" y="8485"/>
                            </a:cubicBezTo>
                            <a:cubicBezTo>
                              <a:pt x="3281" y="8675"/>
                              <a:pt x="3186" y="8770"/>
                              <a:pt x="3090" y="8866"/>
                            </a:cubicBezTo>
                            <a:lnTo>
                              <a:pt x="709" y="10390"/>
                            </a:lnTo>
                            <a:cubicBezTo>
                              <a:pt x="614" y="10485"/>
                              <a:pt x="423" y="10485"/>
                              <a:pt x="328" y="10294"/>
                            </a:cubicBezTo>
                            <a:cubicBezTo>
                              <a:pt x="233" y="10199"/>
                              <a:pt x="233" y="10009"/>
                              <a:pt x="423" y="9913"/>
                            </a:cubicBezTo>
                            <a:cubicBezTo>
                              <a:pt x="1185" y="9437"/>
                              <a:pt x="2138" y="9437"/>
                              <a:pt x="2900" y="9437"/>
                            </a:cubicBezTo>
                            <a:cubicBezTo>
                              <a:pt x="3757" y="9532"/>
                              <a:pt x="4519" y="9532"/>
                              <a:pt x="5281" y="9532"/>
                            </a:cubicBezTo>
                            <a:lnTo>
                              <a:pt x="9853" y="9532"/>
                            </a:ln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214" name="Freeform: Shape 213">
                        <a:extLst>
                          <a:ext uri="{FF2B5EF4-FFF2-40B4-BE49-F238E27FC236}">
                            <a16:creationId xmlns:a16="http://schemas.microsoft.com/office/drawing/2014/main" id="{00045109-1DB8-4DDE-9F2A-EC715033194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58701" y="3124866"/>
                        <a:ext cx="11153" cy="11620"/>
                      </a:xfrm>
                      <a:custGeom>
                        <a:avLst/>
                        <a:gdLst>
                          <a:gd name="connsiteX0" fmla="*/ 1090 w 11153"/>
                          <a:gd name="connsiteY0" fmla="*/ 11621 h 11620"/>
                          <a:gd name="connsiteX1" fmla="*/ 900 w 11153"/>
                          <a:gd name="connsiteY1" fmla="*/ 11621 h 11620"/>
                          <a:gd name="connsiteX2" fmla="*/ 328 w 11153"/>
                          <a:gd name="connsiteY2" fmla="*/ 11240 h 11620"/>
                          <a:gd name="connsiteX3" fmla="*/ 519 w 11153"/>
                          <a:gd name="connsiteY3" fmla="*/ 10097 h 11620"/>
                          <a:gd name="connsiteX4" fmla="*/ 519 w 11153"/>
                          <a:gd name="connsiteY4" fmla="*/ 10097 h 11620"/>
                          <a:gd name="connsiteX5" fmla="*/ 519 w 11153"/>
                          <a:gd name="connsiteY5" fmla="*/ 10097 h 11620"/>
                          <a:gd name="connsiteX6" fmla="*/ 1090 w 11153"/>
                          <a:gd name="connsiteY6" fmla="*/ 9716 h 11620"/>
                          <a:gd name="connsiteX7" fmla="*/ 614 w 11153"/>
                          <a:gd name="connsiteY7" fmla="*/ 9144 h 11620"/>
                          <a:gd name="connsiteX8" fmla="*/ 42 w 11153"/>
                          <a:gd name="connsiteY8" fmla="*/ 6668 h 11620"/>
                          <a:gd name="connsiteX9" fmla="*/ 42 w 11153"/>
                          <a:gd name="connsiteY9" fmla="*/ 4382 h 11620"/>
                          <a:gd name="connsiteX10" fmla="*/ 42 w 11153"/>
                          <a:gd name="connsiteY10" fmla="*/ 3715 h 11620"/>
                          <a:gd name="connsiteX11" fmla="*/ 233 w 11153"/>
                          <a:gd name="connsiteY11" fmla="*/ 2000 h 11620"/>
                          <a:gd name="connsiteX12" fmla="*/ 2614 w 11153"/>
                          <a:gd name="connsiteY12" fmla="*/ 0 h 11620"/>
                          <a:gd name="connsiteX13" fmla="*/ 2805 w 11153"/>
                          <a:gd name="connsiteY13" fmla="*/ 0 h 11620"/>
                          <a:gd name="connsiteX14" fmla="*/ 5091 w 11153"/>
                          <a:gd name="connsiteY14" fmla="*/ 2096 h 11620"/>
                          <a:gd name="connsiteX15" fmla="*/ 5281 w 11153"/>
                          <a:gd name="connsiteY15" fmla="*/ 5143 h 11620"/>
                          <a:gd name="connsiteX16" fmla="*/ 5281 w 11153"/>
                          <a:gd name="connsiteY16" fmla="*/ 5334 h 11620"/>
                          <a:gd name="connsiteX17" fmla="*/ 5948 w 11153"/>
                          <a:gd name="connsiteY17" fmla="*/ 4858 h 11620"/>
                          <a:gd name="connsiteX18" fmla="*/ 6424 w 11153"/>
                          <a:gd name="connsiteY18" fmla="*/ 4477 h 11620"/>
                          <a:gd name="connsiteX19" fmla="*/ 7948 w 11153"/>
                          <a:gd name="connsiteY19" fmla="*/ 3620 h 11620"/>
                          <a:gd name="connsiteX20" fmla="*/ 10234 w 11153"/>
                          <a:gd name="connsiteY20" fmla="*/ 4096 h 11620"/>
                          <a:gd name="connsiteX21" fmla="*/ 10234 w 11153"/>
                          <a:gd name="connsiteY21" fmla="*/ 5525 h 11620"/>
                          <a:gd name="connsiteX22" fmla="*/ 9948 w 11153"/>
                          <a:gd name="connsiteY22" fmla="*/ 6001 h 11620"/>
                          <a:gd name="connsiteX23" fmla="*/ 9853 w 11153"/>
                          <a:gd name="connsiteY23" fmla="*/ 6191 h 11620"/>
                          <a:gd name="connsiteX24" fmla="*/ 9663 w 11153"/>
                          <a:gd name="connsiteY24" fmla="*/ 7144 h 11620"/>
                          <a:gd name="connsiteX25" fmla="*/ 10425 w 11153"/>
                          <a:gd name="connsiteY25" fmla="*/ 8477 h 11620"/>
                          <a:gd name="connsiteX26" fmla="*/ 11091 w 11153"/>
                          <a:gd name="connsiteY26" fmla="*/ 9430 h 11620"/>
                          <a:gd name="connsiteX27" fmla="*/ 10996 w 11153"/>
                          <a:gd name="connsiteY27" fmla="*/ 10001 h 11620"/>
                          <a:gd name="connsiteX28" fmla="*/ 10996 w 11153"/>
                          <a:gd name="connsiteY28" fmla="*/ 10097 h 11620"/>
                          <a:gd name="connsiteX29" fmla="*/ 10425 w 11153"/>
                          <a:gd name="connsiteY29" fmla="*/ 10668 h 11620"/>
                          <a:gd name="connsiteX30" fmla="*/ 5662 w 11153"/>
                          <a:gd name="connsiteY30" fmla="*/ 10859 h 11620"/>
                          <a:gd name="connsiteX31" fmla="*/ 3186 w 11153"/>
                          <a:gd name="connsiteY31" fmla="*/ 10859 h 11620"/>
                          <a:gd name="connsiteX32" fmla="*/ 1566 w 11153"/>
                          <a:gd name="connsiteY32" fmla="*/ 11144 h 11620"/>
                          <a:gd name="connsiteX33" fmla="*/ 1376 w 11153"/>
                          <a:gd name="connsiteY33" fmla="*/ 11335 h 11620"/>
                          <a:gd name="connsiteX34" fmla="*/ 1090 w 11153"/>
                          <a:gd name="connsiteY34" fmla="*/ 11621 h 11620"/>
                          <a:gd name="connsiteX35" fmla="*/ 4233 w 11153"/>
                          <a:gd name="connsiteY35" fmla="*/ 9525 h 11620"/>
                          <a:gd name="connsiteX36" fmla="*/ 5376 w 11153"/>
                          <a:gd name="connsiteY36" fmla="*/ 9525 h 11620"/>
                          <a:gd name="connsiteX37" fmla="*/ 9853 w 11153"/>
                          <a:gd name="connsiteY37" fmla="*/ 9716 h 11620"/>
                          <a:gd name="connsiteX38" fmla="*/ 9567 w 11153"/>
                          <a:gd name="connsiteY38" fmla="*/ 9335 h 11620"/>
                          <a:gd name="connsiteX39" fmla="*/ 8424 w 11153"/>
                          <a:gd name="connsiteY39" fmla="*/ 7525 h 11620"/>
                          <a:gd name="connsiteX40" fmla="*/ 8805 w 11153"/>
                          <a:gd name="connsiteY40" fmla="*/ 5429 h 11620"/>
                          <a:gd name="connsiteX41" fmla="*/ 8996 w 11153"/>
                          <a:gd name="connsiteY41" fmla="*/ 5048 h 11620"/>
                          <a:gd name="connsiteX42" fmla="*/ 8710 w 11153"/>
                          <a:gd name="connsiteY42" fmla="*/ 5048 h 11620"/>
                          <a:gd name="connsiteX43" fmla="*/ 7662 w 11153"/>
                          <a:gd name="connsiteY43" fmla="*/ 5715 h 11620"/>
                          <a:gd name="connsiteX44" fmla="*/ 7281 w 11153"/>
                          <a:gd name="connsiteY44" fmla="*/ 6001 h 11620"/>
                          <a:gd name="connsiteX45" fmla="*/ 6424 w 11153"/>
                          <a:gd name="connsiteY45" fmla="*/ 6668 h 11620"/>
                          <a:gd name="connsiteX46" fmla="*/ 4519 w 11153"/>
                          <a:gd name="connsiteY46" fmla="*/ 7429 h 11620"/>
                          <a:gd name="connsiteX47" fmla="*/ 4424 w 11153"/>
                          <a:gd name="connsiteY47" fmla="*/ 7429 h 11620"/>
                          <a:gd name="connsiteX48" fmla="*/ 3567 w 11153"/>
                          <a:gd name="connsiteY48" fmla="*/ 6668 h 11620"/>
                          <a:gd name="connsiteX49" fmla="*/ 3567 w 11153"/>
                          <a:gd name="connsiteY49" fmla="*/ 5048 h 11620"/>
                          <a:gd name="connsiteX50" fmla="*/ 3376 w 11153"/>
                          <a:gd name="connsiteY50" fmla="*/ 2572 h 11620"/>
                          <a:gd name="connsiteX51" fmla="*/ 2709 w 11153"/>
                          <a:gd name="connsiteY51" fmla="*/ 1810 h 11620"/>
                          <a:gd name="connsiteX52" fmla="*/ 2138 w 11153"/>
                          <a:gd name="connsiteY52" fmla="*/ 2477 h 11620"/>
                          <a:gd name="connsiteX53" fmla="*/ 1947 w 11153"/>
                          <a:gd name="connsiteY53" fmla="*/ 3810 h 11620"/>
                          <a:gd name="connsiteX54" fmla="*/ 1947 w 11153"/>
                          <a:gd name="connsiteY54" fmla="*/ 4382 h 11620"/>
                          <a:gd name="connsiteX55" fmla="*/ 1947 w 11153"/>
                          <a:gd name="connsiteY55" fmla="*/ 6382 h 11620"/>
                          <a:gd name="connsiteX56" fmla="*/ 2328 w 11153"/>
                          <a:gd name="connsiteY56" fmla="*/ 8096 h 11620"/>
                          <a:gd name="connsiteX57" fmla="*/ 2519 w 11153"/>
                          <a:gd name="connsiteY57" fmla="*/ 8287 h 11620"/>
                          <a:gd name="connsiteX58" fmla="*/ 2995 w 11153"/>
                          <a:gd name="connsiteY58" fmla="*/ 8192 h 11620"/>
                          <a:gd name="connsiteX59" fmla="*/ 3757 w 11153"/>
                          <a:gd name="connsiteY59" fmla="*/ 8192 h 11620"/>
                          <a:gd name="connsiteX60" fmla="*/ 4233 w 11153"/>
                          <a:gd name="connsiteY60" fmla="*/ 8858 h 11620"/>
                          <a:gd name="connsiteX61" fmla="*/ 4233 w 11153"/>
                          <a:gd name="connsiteY61" fmla="*/ 9525 h 1162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</a:cxnLst>
                        <a:rect l="l" t="t" r="r" b="b"/>
                        <a:pathLst>
                          <a:path w="11153" h="11620">
                            <a:moveTo>
                              <a:pt x="1090" y="11621"/>
                            </a:moveTo>
                            <a:cubicBezTo>
                              <a:pt x="995" y="11621"/>
                              <a:pt x="995" y="11621"/>
                              <a:pt x="900" y="11621"/>
                            </a:cubicBezTo>
                            <a:cubicBezTo>
                              <a:pt x="709" y="11621"/>
                              <a:pt x="519" y="11430"/>
                              <a:pt x="328" y="11240"/>
                            </a:cubicBezTo>
                            <a:cubicBezTo>
                              <a:pt x="42" y="10859"/>
                              <a:pt x="233" y="10382"/>
                              <a:pt x="519" y="10097"/>
                            </a:cubicBezTo>
                            <a:cubicBezTo>
                              <a:pt x="519" y="10097"/>
                              <a:pt x="519" y="10097"/>
                              <a:pt x="519" y="10097"/>
                            </a:cubicBezTo>
                            <a:cubicBezTo>
                              <a:pt x="519" y="10097"/>
                              <a:pt x="519" y="10097"/>
                              <a:pt x="519" y="10097"/>
                            </a:cubicBezTo>
                            <a:lnTo>
                              <a:pt x="1090" y="9716"/>
                            </a:lnTo>
                            <a:cubicBezTo>
                              <a:pt x="900" y="9525"/>
                              <a:pt x="709" y="9239"/>
                              <a:pt x="614" y="9144"/>
                            </a:cubicBezTo>
                            <a:cubicBezTo>
                              <a:pt x="233" y="8287"/>
                              <a:pt x="138" y="7525"/>
                              <a:pt x="42" y="6668"/>
                            </a:cubicBezTo>
                            <a:cubicBezTo>
                              <a:pt x="-53" y="5906"/>
                              <a:pt x="42" y="5143"/>
                              <a:pt x="42" y="4382"/>
                            </a:cubicBezTo>
                            <a:cubicBezTo>
                              <a:pt x="42" y="4191"/>
                              <a:pt x="42" y="4001"/>
                              <a:pt x="42" y="3715"/>
                            </a:cubicBezTo>
                            <a:cubicBezTo>
                              <a:pt x="42" y="3143"/>
                              <a:pt x="42" y="2667"/>
                              <a:pt x="233" y="2000"/>
                            </a:cubicBezTo>
                            <a:cubicBezTo>
                              <a:pt x="519" y="1048"/>
                              <a:pt x="1376" y="0"/>
                              <a:pt x="2614" y="0"/>
                            </a:cubicBezTo>
                            <a:cubicBezTo>
                              <a:pt x="2709" y="0"/>
                              <a:pt x="2709" y="0"/>
                              <a:pt x="2805" y="0"/>
                            </a:cubicBezTo>
                            <a:cubicBezTo>
                              <a:pt x="3948" y="95"/>
                              <a:pt x="4805" y="857"/>
                              <a:pt x="5091" y="2096"/>
                            </a:cubicBezTo>
                            <a:cubicBezTo>
                              <a:pt x="5376" y="3143"/>
                              <a:pt x="5376" y="4191"/>
                              <a:pt x="5281" y="5143"/>
                            </a:cubicBezTo>
                            <a:cubicBezTo>
                              <a:pt x="5281" y="5239"/>
                              <a:pt x="5281" y="5334"/>
                              <a:pt x="5281" y="5334"/>
                            </a:cubicBezTo>
                            <a:cubicBezTo>
                              <a:pt x="5472" y="5143"/>
                              <a:pt x="5757" y="5048"/>
                              <a:pt x="5948" y="4858"/>
                            </a:cubicBezTo>
                            <a:cubicBezTo>
                              <a:pt x="6138" y="4763"/>
                              <a:pt x="6234" y="4572"/>
                              <a:pt x="6424" y="4477"/>
                            </a:cubicBezTo>
                            <a:cubicBezTo>
                              <a:pt x="6805" y="4191"/>
                              <a:pt x="7281" y="3810"/>
                              <a:pt x="7948" y="3620"/>
                            </a:cubicBezTo>
                            <a:cubicBezTo>
                              <a:pt x="8901" y="3334"/>
                              <a:pt x="9663" y="3524"/>
                              <a:pt x="10234" y="4096"/>
                            </a:cubicBezTo>
                            <a:cubicBezTo>
                              <a:pt x="10615" y="4763"/>
                              <a:pt x="10425" y="5334"/>
                              <a:pt x="10234" y="5525"/>
                            </a:cubicBezTo>
                            <a:cubicBezTo>
                              <a:pt x="10139" y="5715"/>
                              <a:pt x="10044" y="5810"/>
                              <a:pt x="9948" y="6001"/>
                            </a:cubicBezTo>
                            <a:lnTo>
                              <a:pt x="9853" y="6191"/>
                            </a:lnTo>
                            <a:cubicBezTo>
                              <a:pt x="9663" y="6572"/>
                              <a:pt x="9567" y="6858"/>
                              <a:pt x="9663" y="7144"/>
                            </a:cubicBezTo>
                            <a:cubicBezTo>
                              <a:pt x="9758" y="7620"/>
                              <a:pt x="10044" y="8096"/>
                              <a:pt x="10425" y="8477"/>
                            </a:cubicBezTo>
                            <a:cubicBezTo>
                              <a:pt x="10615" y="8763"/>
                              <a:pt x="10901" y="9144"/>
                              <a:pt x="11091" y="9430"/>
                            </a:cubicBezTo>
                            <a:cubicBezTo>
                              <a:pt x="11187" y="9620"/>
                              <a:pt x="11187" y="9811"/>
                              <a:pt x="10996" y="10001"/>
                            </a:cubicBezTo>
                            <a:cubicBezTo>
                              <a:pt x="10996" y="10001"/>
                              <a:pt x="10996" y="10097"/>
                              <a:pt x="10996" y="10097"/>
                            </a:cubicBezTo>
                            <a:cubicBezTo>
                              <a:pt x="10996" y="10382"/>
                              <a:pt x="10710" y="10573"/>
                              <a:pt x="10425" y="10668"/>
                            </a:cubicBezTo>
                            <a:lnTo>
                              <a:pt x="5662" y="10859"/>
                            </a:lnTo>
                            <a:cubicBezTo>
                              <a:pt x="4900" y="10859"/>
                              <a:pt x="4043" y="10859"/>
                              <a:pt x="3186" y="10859"/>
                            </a:cubicBezTo>
                            <a:cubicBezTo>
                              <a:pt x="2709" y="10859"/>
                              <a:pt x="2043" y="10859"/>
                              <a:pt x="1566" y="11144"/>
                            </a:cubicBezTo>
                            <a:lnTo>
                              <a:pt x="1376" y="11335"/>
                            </a:lnTo>
                            <a:cubicBezTo>
                              <a:pt x="1376" y="11525"/>
                              <a:pt x="1185" y="11621"/>
                              <a:pt x="1090" y="11621"/>
                            </a:cubicBezTo>
                            <a:close/>
                            <a:moveTo>
                              <a:pt x="4233" y="9525"/>
                            </a:moveTo>
                            <a:cubicBezTo>
                              <a:pt x="4614" y="9525"/>
                              <a:pt x="4995" y="9525"/>
                              <a:pt x="5376" y="9525"/>
                            </a:cubicBezTo>
                            <a:lnTo>
                              <a:pt x="9853" y="9716"/>
                            </a:lnTo>
                            <a:cubicBezTo>
                              <a:pt x="9758" y="9620"/>
                              <a:pt x="9663" y="9430"/>
                              <a:pt x="9567" y="9335"/>
                            </a:cubicBezTo>
                            <a:cubicBezTo>
                              <a:pt x="9091" y="8858"/>
                              <a:pt x="8615" y="8287"/>
                              <a:pt x="8424" y="7525"/>
                            </a:cubicBezTo>
                            <a:cubicBezTo>
                              <a:pt x="8139" y="6763"/>
                              <a:pt x="8520" y="6001"/>
                              <a:pt x="8805" y="5429"/>
                            </a:cubicBezTo>
                            <a:cubicBezTo>
                              <a:pt x="8901" y="5334"/>
                              <a:pt x="8901" y="5143"/>
                              <a:pt x="8996" y="5048"/>
                            </a:cubicBezTo>
                            <a:cubicBezTo>
                              <a:pt x="8901" y="5048"/>
                              <a:pt x="8805" y="5048"/>
                              <a:pt x="8710" y="5048"/>
                            </a:cubicBezTo>
                            <a:cubicBezTo>
                              <a:pt x="8329" y="5239"/>
                              <a:pt x="7948" y="5525"/>
                              <a:pt x="7662" y="5715"/>
                            </a:cubicBezTo>
                            <a:lnTo>
                              <a:pt x="7281" y="6001"/>
                            </a:lnTo>
                            <a:cubicBezTo>
                              <a:pt x="6996" y="6191"/>
                              <a:pt x="6710" y="6477"/>
                              <a:pt x="6424" y="6668"/>
                            </a:cubicBezTo>
                            <a:cubicBezTo>
                              <a:pt x="6043" y="6953"/>
                              <a:pt x="5376" y="7429"/>
                              <a:pt x="4519" y="7429"/>
                            </a:cubicBezTo>
                            <a:cubicBezTo>
                              <a:pt x="4519" y="7429"/>
                              <a:pt x="4519" y="7429"/>
                              <a:pt x="4424" y="7429"/>
                            </a:cubicBezTo>
                            <a:cubicBezTo>
                              <a:pt x="3948" y="7429"/>
                              <a:pt x="3567" y="7049"/>
                              <a:pt x="3567" y="6668"/>
                            </a:cubicBezTo>
                            <a:cubicBezTo>
                              <a:pt x="3567" y="6096"/>
                              <a:pt x="3567" y="5525"/>
                              <a:pt x="3567" y="5048"/>
                            </a:cubicBezTo>
                            <a:cubicBezTo>
                              <a:pt x="3567" y="4191"/>
                              <a:pt x="3567" y="3334"/>
                              <a:pt x="3376" y="2572"/>
                            </a:cubicBezTo>
                            <a:cubicBezTo>
                              <a:pt x="3281" y="2096"/>
                              <a:pt x="2805" y="1810"/>
                              <a:pt x="2709" y="1810"/>
                            </a:cubicBezTo>
                            <a:cubicBezTo>
                              <a:pt x="2519" y="1810"/>
                              <a:pt x="2233" y="2096"/>
                              <a:pt x="2138" y="2477"/>
                            </a:cubicBezTo>
                            <a:cubicBezTo>
                              <a:pt x="2043" y="2857"/>
                              <a:pt x="1947" y="3334"/>
                              <a:pt x="1947" y="3810"/>
                            </a:cubicBezTo>
                            <a:cubicBezTo>
                              <a:pt x="1947" y="4001"/>
                              <a:pt x="1947" y="4191"/>
                              <a:pt x="1947" y="4382"/>
                            </a:cubicBezTo>
                            <a:cubicBezTo>
                              <a:pt x="1947" y="5143"/>
                              <a:pt x="1852" y="5810"/>
                              <a:pt x="1947" y="6382"/>
                            </a:cubicBezTo>
                            <a:cubicBezTo>
                              <a:pt x="1947" y="6953"/>
                              <a:pt x="2043" y="7620"/>
                              <a:pt x="2328" y="8096"/>
                            </a:cubicBezTo>
                            <a:cubicBezTo>
                              <a:pt x="2328" y="8192"/>
                              <a:pt x="2424" y="8287"/>
                              <a:pt x="2519" y="8287"/>
                            </a:cubicBezTo>
                            <a:cubicBezTo>
                              <a:pt x="2614" y="8287"/>
                              <a:pt x="2805" y="8287"/>
                              <a:pt x="2995" y="8192"/>
                            </a:cubicBezTo>
                            <a:cubicBezTo>
                              <a:pt x="3281" y="8096"/>
                              <a:pt x="3471" y="8096"/>
                              <a:pt x="3757" y="8192"/>
                            </a:cubicBezTo>
                            <a:cubicBezTo>
                              <a:pt x="3948" y="8477"/>
                              <a:pt x="4138" y="8668"/>
                              <a:pt x="4233" y="8858"/>
                            </a:cubicBezTo>
                            <a:cubicBezTo>
                              <a:pt x="4329" y="9049"/>
                              <a:pt x="4329" y="9335"/>
                              <a:pt x="4233" y="9525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204" name="Graphic 1">
                      <a:extLst>
                        <a:ext uri="{FF2B5EF4-FFF2-40B4-BE49-F238E27FC236}">
                          <a16:creationId xmlns:a16="http://schemas.microsoft.com/office/drawing/2014/main" id="{A0924358-A9CD-4726-9EC6-8B9912912C4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59887" y="3123184"/>
                      <a:ext cx="4695" cy="3396"/>
                      <a:chOff x="5959887" y="3123184"/>
                      <a:chExt cx="4695" cy="3396"/>
                    </a:xfrm>
                    <a:solidFill>
                      <a:srgbClr val="3F1900"/>
                    </a:solidFill>
                  </p:grpSpPr>
                  <p:sp>
                    <p:nvSpPr>
                      <p:cNvPr id="211" name="Freeform: Shape 210">
                        <a:extLst>
                          <a:ext uri="{FF2B5EF4-FFF2-40B4-BE49-F238E27FC236}">
                            <a16:creationId xmlns:a16="http://schemas.microsoft.com/office/drawing/2014/main" id="{D8116D41-E81B-42B0-A290-3391BD7F4F7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0458" y="3123723"/>
                        <a:ext cx="3534" cy="2286"/>
                      </a:xfrm>
                      <a:custGeom>
                        <a:avLst/>
                        <a:gdLst>
                          <a:gd name="connsiteX0" fmla="*/ 667 w 3534"/>
                          <a:gd name="connsiteY0" fmla="*/ 0 h 2286"/>
                          <a:gd name="connsiteX1" fmla="*/ 667 w 3534"/>
                          <a:gd name="connsiteY1" fmla="*/ 1143 h 2286"/>
                          <a:gd name="connsiteX2" fmla="*/ 1333 w 3534"/>
                          <a:gd name="connsiteY2" fmla="*/ 1524 h 2286"/>
                          <a:gd name="connsiteX3" fmla="*/ 2476 w 3534"/>
                          <a:gd name="connsiteY3" fmla="*/ 1429 h 2286"/>
                          <a:gd name="connsiteX4" fmla="*/ 3524 w 3534"/>
                          <a:gd name="connsiteY4" fmla="*/ 952 h 2286"/>
                          <a:gd name="connsiteX5" fmla="*/ 2667 w 3534"/>
                          <a:gd name="connsiteY5" fmla="*/ 2000 h 2286"/>
                          <a:gd name="connsiteX6" fmla="*/ 1238 w 3534"/>
                          <a:gd name="connsiteY6" fmla="*/ 2286 h 2286"/>
                          <a:gd name="connsiteX7" fmla="*/ 476 w 3534"/>
                          <a:gd name="connsiteY7" fmla="*/ 2000 h 2286"/>
                          <a:gd name="connsiteX8" fmla="*/ 0 w 3534"/>
                          <a:gd name="connsiteY8" fmla="*/ 1238 h 2286"/>
                          <a:gd name="connsiteX9" fmla="*/ 667 w 3534"/>
                          <a:gd name="connsiteY9" fmla="*/ 0 h 228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3534" h="2286">
                            <a:moveTo>
                              <a:pt x="667" y="0"/>
                            </a:moveTo>
                            <a:cubicBezTo>
                              <a:pt x="667" y="476"/>
                              <a:pt x="476" y="857"/>
                              <a:pt x="667" y="1143"/>
                            </a:cubicBezTo>
                            <a:cubicBezTo>
                              <a:pt x="762" y="1429"/>
                              <a:pt x="1048" y="1429"/>
                              <a:pt x="1333" y="1524"/>
                            </a:cubicBezTo>
                            <a:cubicBezTo>
                              <a:pt x="1715" y="1524"/>
                              <a:pt x="2096" y="1524"/>
                              <a:pt x="2476" y="1429"/>
                            </a:cubicBezTo>
                            <a:cubicBezTo>
                              <a:pt x="2857" y="1333"/>
                              <a:pt x="3334" y="1333"/>
                              <a:pt x="3524" y="952"/>
                            </a:cubicBezTo>
                            <a:cubicBezTo>
                              <a:pt x="3620" y="1429"/>
                              <a:pt x="3048" y="1810"/>
                              <a:pt x="2667" y="2000"/>
                            </a:cubicBezTo>
                            <a:cubicBezTo>
                              <a:pt x="2191" y="2191"/>
                              <a:pt x="1715" y="2286"/>
                              <a:pt x="1238" y="2286"/>
                            </a:cubicBezTo>
                            <a:cubicBezTo>
                              <a:pt x="952" y="2286"/>
                              <a:pt x="667" y="2191"/>
                              <a:pt x="476" y="2000"/>
                            </a:cubicBezTo>
                            <a:cubicBezTo>
                              <a:pt x="191" y="1810"/>
                              <a:pt x="0" y="1524"/>
                              <a:pt x="0" y="1238"/>
                            </a:cubicBezTo>
                            <a:cubicBezTo>
                              <a:pt x="0" y="667"/>
                              <a:pt x="286" y="286"/>
                              <a:pt x="667" y="0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212" name="Freeform: Shape 211">
                        <a:extLst>
                          <a:ext uri="{FF2B5EF4-FFF2-40B4-BE49-F238E27FC236}">
                            <a16:creationId xmlns:a16="http://schemas.microsoft.com/office/drawing/2014/main" id="{751368E6-3F2A-4E32-B7E6-4802C9105DF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59887" y="3123184"/>
                        <a:ext cx="4695" cy="3396"/>
                      </a:xfrm>
                      <a:custGeom>
                        <a:avLst/>
                        <a:gdLst>
                          <a:gd name="connsiteX0" fmla="*/ 2000 w 4695"/>
                          <a:gd name="connsiteY0" fmla="*/ 3396 h 3396"/>
                          <a:gd name="connsiteX1" fmla="*/ 1715 w 4695"/>
                          <a:gd name="connsiteY1" fmla="*/ 3396 h 3396"/>
                          <a:gd name="connsiteX2" fmla="*/ 667 w 4695"/>
                          <a:gd name="connsiteY2" fmla="*/ 3015 h 3396"/>
                          <a:gd name="connsiteX3" fmla="*/ 0 w 4695"/>
                          <a:gd name="connsiteY3" fmla="*/ 1777 h 3396"/>
                          <a:gd name="connsiteX4" fmla="*/ 857 w 4695"/>
                          <a:gd name="connsiteY4" fmla="*/ 158 h 3396"/>
                          <a:gd name="connsiteX5" fmla="*/ 1524 w 4695"/>
                          <a:gd name="connsiteY5" fmla="*/ 63 h 3396"/>
                          <a:gd name="connsiteX6" fmla="*/ 1810 w 4695"/>
                          <a:gd name="connsiteY6" fmla="*/ 634 h 3396"/>
                          <a:gd name="connsiteX7" fmla="*/ 1810 w 4695"/>
                          <a:gd name="connsiteY7" fmla="*/ 1015 h 3396"/>
                          <a:gd name="connsiteX8" fmla="*/ 1810 w 4695"/>
                          <a:gd name="connsiteY8" fmla="*/ 1491 h 3396"/>
                          <a:gd name="connsiteX9" fmla="*/ 1810 w 4695"/>
                          <a:gd name="connsiteY9" fmla="*/ 1491 h 3396"/>
                          <a:gd name="connsiteX10" fmla="*/ 2096 w 4695"/>
                          <a:gd name="connsiteY10" fmla="*/ 1491 h 3396"/>
                          <a:gd name="connsiteX11" fmla="*/ 3143 w 4695"/>
                          <a:gd name="connsiteY11" fmla="*/ 1396 h 3396"/>
                          <a:gd name="connsiteX12" fmla="*/ 3239 w 4695"/>
                          <a:gd name="connsiteY12" fmla="*/ 1396 h 3396"/>
                          <a:gd name="connsiteX13" fmla="*/ 3810 w 4695"/>
                          <a:gd name="connsiteY13" fmla="*/ 1110 h 3396"/>
                          <a:gd name="connsiteX14" fmla="*/ 4191 w 4695"/>
                          <a:gd name="connsiteY14" fmla="*/ 1015 h 3396"/>
                          <a:gd name="connsiteX15" fmla="*/ 4667 w 4695"/>
                          <a:gd name="connsiteY15" fmla="*/ 1491 h 3396"/>
                          <a:gd name="connsiteX16" fmla="*/ 3524 w 4695"/>
                          <a:gd name="connsiteY16" fmla="*/ 3111 h 3396"/>
                          <a:gd name="connsiteX17" fmla="*/ 2000 w 4695"/>
                          <a:gd name="connsiteY17" fmla="*/ 3396 h 3396"/>
                          <a:gd name="connsiteX18" fmla="*/ 1715 w 4695"/>
                          <a:gd name="connsiteY18" fmla="*/ 1491 h 3396"/>
                          <a:gd name="connsiteX19" fmla="*/ 1715 w 4695"/>
                          <a:gd name="connsiteY19" fmla="*/ 1491 h 3396"/>
                          <a:gd name="connsiteX20" fmla="*/ 1715 w 4695"/>
                          <a:gd name="connsiteY20" fmla="*/ 1491 h 339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</a:cxnLst>
                        <a:rect l="l" t="t" r="r" b="b"/>
                        <a:pathLst>
                          <a:path w="4695" h="3396">
                            <a:moveTo>
                              <a:pt x="2000" y="3396"/>
                            </a:moveTo>
                            <a:cubicBezTo>
                              <a:pt x="1905" y="3396"/>
                              <a:pt x="1810" y="3396"/>
                              <a:pt x="1715" y="3396"/>
                            </a:cubicBezTo>
                            <a:cubicBezTo>
                              <a:pt x="1238" y="3396"/>
                              <a:pt x="953" y="3206"/>
                              <a:pt x="667" y="3015"/>
                            </a:cubicBezTo>
                            <a:cubicBezTo>
                              <a:pt x="286" y="2730"/>
                              <a:pt x="0" y="2253"/>
                              <a:pt x="0" y="1777"/>
                            </a:cubicBezTo>
                            <a:cubicBezTo>
                              <a:pt x="0" y="920"/>
                              <a:pt x="476" y="444"/>
                              <a:pt x="857" y="158"/>
                            </a:cubicBezTo>
                            <a:cubicBezTo>
                              <a:pt x="1048" y="-33"/>
                              <a:pt x="1238" y="-33"/>
                              <a:pt x="1524" y="63"/>
                            </a:cubicBezTo>
                            <a:cubicBezTo>
                              <a:pt x="1715" y="158"/>
                              <a:pt x="1905" y="348"/>
                              <a:pt x="1810" y="634"/>
                            </a:cubicBezTo>
                            <a:cubicBezTo>
                              <a:pt x="1810" y="729"/>
                              <a:pt x="1810" y="920"/>
                              <a:pt x="1810" y="1015"/>
                            </a:cubicBezTo>
                            <a:cubicBezTo>
                              <a:pt x="1810" y="1206"/>
                              <a:pt x="1715" y="1491"/>
                              <a:pt x="1810" y="1491"/>
                            </a:cubicBezTo>
                            <a:lnTo>
                              <a:pt x="1810" y="1491"/>
                            </a:lnTo>
                            <a:cubicBezTo>
                              <a:pt x="1810" y="1491"/>
                              <a:pt x="1905" y="1491"/>
                              <a:pt x="2096" y="1491"/>
                            </a:cubicBezTo>
                            <a:cubicBezTo>
                              <a:pt x="2381" y="1491"/>
                              <a:pt x="2762" y="1491"/>
                              <a:pt x="3143" y="1396"/>
                            </a:cubicBezTo>
                            <a:lnTo>
                              <a:pt x="3239" y="1396"/>
                            </a:lnTo>
                            <a:cubicBezTo>
                              <a:pt x="3524" y="1301"/>
                              <a:pt x="3715" y="1301"/>
                              <a:pt x="3810" y="1110"/>
                            </a:cubicBezTo>
                            <a:cubicBezTo>
                              <a:pt x="3715" y="1015"/>
                              <a:pt x="4001" y="920"/>
                              <a:pt x="4191" y="1015"/>
                            </a:cubicBezTo>
                            <a:cubicBezTo>
                              <a:pt x="4381" y="1015"/>
                              <a:pt x="4572" y="1206"/>
                              <a:pt x="4667" y="1491"/>
                            </a:cubicBezTo>
                            <a:cubicBezTo>
                              <a:pt x="4763" y="1872"/>
                              <a:pt x="4667" y="2539"/>
                              <a:pt x="3524" y="3111"/>
                            </a:cubicBezTo>
                            <a:cubicBezTo>
                              <a:pt x="3048" y="3301"/>
                              <a:pt x="2572" y="3396"/>
                              <a:pt x="2000" y="3396"/>
                            </a:cubicBezTo>
                            <a:close/>
                            <a:moveTo>
                              <a:pt x="1715" y="1491"/>
                            </a:moveTo>
                            <a:lnTo>
                              <a:pt x="1715" y="1491"/>
                            </a:lnTo>
                            <a:lnTo>
                              <a:pt x="1715" y="1491"/>
                            </a:ln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205" name="Graphic 1">
                      <a:extLst>
                        <a:ext uri="{FF2B5EF4-FFF2-40B4-BE49-F238E27FC236}">
                          <a16:creationId xmlns:a16="http://schemas.microsoft.com/office/drawing/2014/main" id="{8894DD89-64B4-45CA-B51D-0E4903393CD6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60897" y="3122636"/>
                      <a:ext cx="3371" cy="2706"/>
                      <a:chOff x="5960897" y="3122636"/>
                      <a:chExt cx="3371" cy="2706"/>
                    </a:xfrm>
                    <a:solidFill>
                      <a:srgbClr val="3F1900"/>
                    </a:solidFill>
                  </p:grpSpPr>
                  <p:sp>
                    <p:nvSpPr>
                      <p:cNvPr id="209" name="Freeform: Shape 208">
                        <a:extLst>
                          <a:ext uri="{FF2B5EF4-FFF2-40B4-BE49-F238E27FC236}">
                            <a16:creationId xmlns:a16="http://schemas.microsoft.com/office/drawing/2014/main" id="{FAF6F376-C9C4-436E-A777-D5FA74D251C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1469" y="3123271"/>
                        <a:ext cx="2418" cy="1595"/>
                      </a:xfrm>
                      <a:custGeom>
                        <a:avLst/>
                        <a:gdLst>
                          <a:gd name="connsiteX0" fmla="*/ 37 w 2418"/>
                          <a:gd name="connsiteY0" fmla="*/ 1595 h 1595"/>
                          <a:gd name="connsiteX1" fmla="*/ 228 w 2418"/>
                          <a:gd name="connsiteY1" fmla="*/ 738 h 1595"/>
                          <a:gd name="connsiteX2" fmla="*/ 990 w 2418"/>
                          <a:gd name="connsiteY2" fmla="*/ 71 h 1595"/>
                          <a:gd name="connsiteX3" fmla="*/ 1657 w 2418"/>
                          <a:gd name="connsiteY3" fmla="*/ 71 h 1595"/>
                          <a:gd name="connsiteX4" fmla="*/ 2133 w 2418"/>
                          <a:gd name="connsiteY4" fmla="*/ 357 h 1595"/>
                          <a:gd name="connsiteX5" fmla="*/ 2419 w 2418"/>
                          <a:gd name="connsiteY5" fmla="*/ 833 h 1595"/>
                          <a:gd name="connsiteX6" fmla="*/ 2133 w 2418"/>
                          <a:gd name="connsiteY6" fmla="*/ 1310 h 1595"/>
                          <a:gd name="connsiteX7" fmla="*/ 2038 w 2418"/>
                          <a:gd name="connsiteY7" fmla="*/ 1024 h 1595"/>
                          <a:gd name="connsiteX8" fmla="*/ 1752 w 2418"/>
                          <a:gd name="connsiteY8" fmla="*/ 929 h 1595"/>
                          <a:gd name="connsiteX9" fmla="*/ 1276 w 2418"/>
                          <a:gd name="connsiteY9" fmla="*/ 929 h 1595"/>
                          <a:gd name="connsiteX10" fmla="*/ 37 w 2418"/>
                          <a:gd name="connsiteY10" fmla="*/ 1595 h 159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2418" h="1595">
                            <a:moveTo>
                              <a:pt x="37" y="1595"/>
                            </a:moveTo>
                            <a:cubicBezTo>
                              <a:pt x="-58" y="1310"/>
                              <a:pt x="37" y="1024"/>
                              <a:pt x="228" y="738"/>
                            </a:cubicBezTo>
                            <a:cubicBezTo>
                              <a:pt x="323" y="452"/>
                              <a:pt x="609" y="262"/>
                              <a:pt x="990" y="71"/>
                            </a:cubicBezTo>
                            <a:cubicBezTo>
                              <a:pt x="1180" y="-24"/>
                              <a:pt x="1371" y="-24"/>
                              <a:pt x="1657" y="71"/>
                            </a:cubicBezTo>
                            <a:cubicBezTo>
                              <a:pt x="1847" y="167"/>
                              <a:pt x="2038" y="167"/>
                              <a:pt x="2133" y="357"/>
                            </a:cubicBezTo>
                            <a:cubicBezTo>
                              <a:pt x="2228" y="452"/>
                              <a:pt x="2323" y="643"/>
                              <a:pt x="2419" y="833"/>
                            </a:cubicBezTo>
                            <a:cubicBezTo>
                              <a:pt x="2419" y="1024"/>
                              <a:pt x="2323" y="1214"/>
                              <a:pt x="2133" y="1310"/>
                            </a:cubicBezTo>
                            <a:cubicBezTo>
                              <a:pt x="2133" y="1119"/>
                              <a:pt x="2133" y="1024"/>
                              <a:pt x="2038" y="1024"/>
                            </a:cubicBezTo>
                            <a:cubicBezTo>
                              <a:pt x="1942" y="929"/>
                              <a:pt x="1847" y="929"/>
                              <a:pt x="1752" y="929"/>
                            </a:cubicBezTo>
                            <a:cubicBezTo>
                              <a:pt x="1561" y="833"/>
                              <a:pt x="1466" y="833"/>
                              <a:pt x="1276" y="929"/>
                            </a:cubicBezTo>
                            <a:cubicBezTo>
                              <a:pt x="895" y="929"/>
                              <a:pt x="514" y="1214"/>
                              <a:pt x="37" y="1595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210" name="Freeform: Shape 209">
                        <a:extLst>
                          <a:ext uri="{FF2B5EF4-FFF2-40B4-BE49-F238E27FC236}">
                            <a16:creationId xmlns:a16="http://schemas.microsoft.com/office/drawing/2014/main" id="{7920A0EF-B18B-4AFA-90B7-EE1DBDBC2B6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0897" y="3122636"/>
                        <a:ext cx="3371" cy="2706"/>
                      </a:xfrm>
                      <a:custGeom>
                        <a:avLst/>
                        <a:gdLst>
                          <a:gd name="connsiteX0" fmla="*/ 609 w 3371"/>
                          <a:gd name="connsiteY0" fmla="*/ 2706 h 2706"/>
                          <a:gd name="connsiteX1" fmla="*/ 418 w 3371"/>
                          <a:gd name="connsiteY1" fmla="*/ 2706 h 2706"/>
                          <a:gd name="connsiteX2" fmla="*/ 37 w 3371"/>
                          <a:gd name="connsiteY2" fmla="*/ 2325 h 2706"/>
                          <a:gd name="connsiteX3" fmla="*/ 228 w 3371"/>
                          <a:gd name="connsiteY3" fmla="*/ 1087 h 2706"/>
                          <a:gd name="connsiteX4" fmla="*/ 1180 w 3371"/>
                          <a:gd name="connsiteY4" fmla="*/ 135 h 2706"/>
                          <a:gd name="connsiteX5" fmla="*/ 2228 w 3371"/>
                          <a:gd name="connsiteY5" fmla="*/ 39 h 2706"/>
                          <a:gd name="connsiteX6" fmla="*/ 2990 w 3371"/>
                          <a:gd name="connsiteY6" fmla="*/ 516 h 2706"/>
                          <a:gd name="connsiteX7" fmla="*/ 3371 w 3371"/>
                          <a:gd name="connsiteY7" fmla="*/ 1278 h 2706"/>
                          <a:gd name="connsiteX8" fmla="*/ 3181 w 3371"/>
                          <a:gd name="connsiteY8" fmla="*/ 2040 h 2706"/>
                          <a:gd name="connsiteX9" fmla="*/ 2609 w 3371"/>
                          <a:gd name="connsiteY9" fmla="*/ 2325 h 2706"/>
                          <a:gd name="connsiteX10" fmla="*/ 2133 w 3371"/>
                          <a:gd name="connsiteY10" fmla="*/ 2135 h 2706"/>
                          <a:gd name="connsiteX11" fmla="*/ 2038 w 3371"/>
                          <a:gd name="connsiteY11" fmla="*/ 1944 h 2706"/>
                          <a:gd name="connsiteX12" fmla="*/ 1942 w 3371"/>
                          <a:gd name="connsiteY12" fmla="*/ 1944 h 2706"/>
                          <a:gd name="connsiteX13" fmla="*/ 895 w 3371"/>
                          <a:gd name="connsiteY13" fmla="*/ 2706 h 2706"/>
                          <a:gd name="connsiteX14" fmla="*/ 609 w 3371"/>
                          <a:gd name="connsiteY14" fmla="*/ 2706 h 2706"/>
                          <a:gd name="connsiteX15" fmla="*/ 2133 w 3371"/>
                          <a:gd name="connsiteY15" fmla="*/ 1849 h 2706"/>
                          <a:gd name="connsiteX16" fmla="*/ 2323 w 3371"/>
                          <a:gd name="connsiteY16" fmla="*/ 1944 h 2706"/>
                          <a:gd name="connsiteX17" fmla="*/ 2323 w 3371"/>
                          <a:gd name="connsiteY17" fmla="*/ 1373 h 2706"/>
                          <a:gd name="connsiteX18" fmla="*/ 2133 w 3371"/>
                          <a:gd name="connsiteY18" fmla="*/ 1849 h 270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</a:cxnLst>
                        <a:rect l="l" t="t" r="r" b="b"/>
                        <a:pathLst>
                          <a:path w="3371" h="2706">
                            <a:moveTo>
                              <a:pt x="609" y="2706"/>
                            </a:moveTo>
                            <a:cubicBezTo>
                              <a:pt x="514" y="2706"/>
                              <a:pt x="514" y="2706"/>
                              <a:pt x="418" y="2706"/>
                            </a:cubicBezTo>
                            <a:cubicBezTo>
                              <a:pt x="228" y="2611"/>
                              <a:pt x="133" y="2516"/>
                              <a:pt x="37" y="2325"/>
                            </a:cubicBezTo>
                            <a:cubicBezTo>
                              <a:pt x="-58" y="1944"/>
                              <a:pt x="37" y="1563"/>
                              <a:pt x="228" y="1087"/>
                            </a:cubicBezTo>
                            <a:cubicBezTo>
                              <a:pt x="418" y="706"/>
                              <a:pt x="799" y="325"/>
                              <a:pt x="1180" y="135"/>
                            </a:cubicBezTo>
                            <a:cubicBezTo>
                              <a:pt x="1466" y="39"/>
                              <a:pt x="1847" y="-56"/>
                              <a:pt x="2228" y="39"/>
                            </a:cubicBezTo>
                            <a:cubicBezTo>
                              <a:pt x="2419" y="135"/>
                              <a:pt x="2704" y="230"/>
                              <a:pt x="2990" y="516"/>
                            </a:cubicBezTo>
                            <a:cubicBezTo>
                              <a:pt x="3085" y="611"/>
                              <a:pt x="3276" y="897"/>
                              <a:pt x="3371" y="1278"/>
                            </a:cubicBezTo>
                            <a:cubicBezTo>
                              <a:pt x="3371" y="1563"/>
                              <a:pt x="3371" y="1849"/>
                              <a:pt x="3181" y="2040"/>
                            </a:cubicBezTo>
                            <a:cubicBezTo>
                              <a:pt x="2990" y="2230"/>
                              <a:pt x="2800" y="2325"/>
                              <a:pt x="2609" y="2325"/>
                            </a:cubicBezTo>
                            <a:cubicBezTo>
                              <a:pt x="2419" y="2325"/>
                              <a:pt x="2228" y="2230"/>
                              <a:pt x="2133" y="2135"/>
                            </a:cubicBezTo>
                            <a:cubicBezTo>
                              <a:pt x="2038" y="2040"/>
                              <a:pt x="2038" y="1944"/>
                              <a:pt x="2038" y="1944"/>
                            </a:cubicBezTo>
                            <a:cubicBezTo>
                              <a:pt x="2038" y="1944"/>
                              <a:pt x="1942" y="1944"/>
                              <a:pt x="1942" y="1944"/>
                            </a:cubicBezTo>
                            <a:cubicBezTo>
                              <a:pt x="1752" y="2040"/>
                              <a:pt x="1371" y="2325"/>
                              <a:pt x="895" y="2706"/>
                            </a:cubicBezTo>
                            <a:cubicBezTo>
                              <a:pt x="895" y="2706"/>
                              <a:pt x="704" y="2706"/>
                              <a:pt x="609" y="2706"/>
                            </a:cubicBezTo>
                            <a:close/>
                            <a:moveTo>
                              <a:pt x="2133" y="1849"/>
                            </a:moveTo>
                            <a:cubicBezTo>
                              <a:pt x="2133" y="1849"/>
                              <a:pt x="2228" y="1944"/>
                              <a:pt x="2323" y="1944"/>
                            </a:cubicBezTo>
                            <a:lnTo>
                              <a:pt x="2323" y="1373"/>
                            </a:lnTo>
                            <a:lnTo>
                              <a:pt x="2133" y="1849"/>
                            </a:ln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206" name="Graphic 1">
                      <a:extLst>
                        <a:ext uri="{FF2B5EF4-FFF2-40B4-BE49-F238E27FC236}">
                          <a16:creationId xmlns:a16="http://schemas.microsoft.com/office/drawing/2014/main" id="{7F9DF44B-31DF-457B-B14D-BF7CDF2CE3F9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56243" y="3121613"/>
                      <a:ext cx="17835" cy="9634"/>
                      <a:chOff x="5956243" y="3121613"/>
                      <a:chExt cx="17835" cy="9634"/>
                    </a:xfrm>
                    <a:solidFill>
                      <a:srgbClr val="3F1900"/>
                    </a:solidFill>
                  </p:grpSpPr>
                  <p:sp>
                    <p:nvSpPr>
                      <p:cNvPr id="207" name="Freeform: Shape 206">
                        <a:extLst>
                          <a:ext uri="{FF2B5EF4-FFF2-40B4-BE49-F238E27FC236}">
                            <a16:creationId xmlns:a16="http://schemas.microsoft.com/office/drawing/2014/main" id="{E4B02DEB-99AE-473B-9FC1-E9C6227E4EE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56720" y="3122089"/>
                        <a:ext cx="16597" cy="8587"/>
                      </a:xfrm>
                      <a:custGeom>
                        <a:avLst/>
                        <a:gdLst>
                          <a:gd name="connsiteX0" fmla="*/ 2691 w 16597"/>
                          <a:gd name="connsiteY0" fmla="*/ 8301 h 8587"/>
                          <a:gd name="connsiteX1" fmla="*/ 500 w 16597"/>
                          <a:gd name="connsiteY1" fmla="*/ 8587 h 8587"/>
                          <a:gd name="connsiteX2" fmla="*/ 310 w 16597"/>
                          <a:gd name="connsiteY2" fmla="*/ 8492 h 8587"/>
                          <a:gd name="connsiteX3" fmla="*/ 310 w 16597"/>
                          <a:gd name="connsiteY3" fmla="*/ 8492 h 8587"/>
                          <a:gd name="connsiteX4" fmla="*/ 119 w 16597"/>
                          <a:gd name="connsiteY4" fmla="*/ 5063 h 8587"/>
                          <a:gd name="connsiteX5" fmla="*/ 1072 w 16597"/>
                          <a:gd name="connsiteY5" fmla="*/ 1729 h 8587"/>
                          <a:gd name="connsiteX6" fmla="*/ 4310 w 16597"/>
                          <a:gd name="connsiteY6" fmla="*/ 110 h 8587"/>
                          <a:gd name="connsiteX7" fmla="*/ 7834 w 16597"/>
                          <a:gd name="connsiteY7" fmla="*/ 110 h 8587"/>
                          <a:gd name="connsiteX8" fmla="*/ 7834 w 16597"/>
                          <a:gd name="connsiteY8" fmla="*/ 110 h 8587"/>
                          <a:gd name="connsiteX9" fmla="*/ 8215 w 16597"/>
                          <a:gd name="connsiteY9" fmla="*/ 396 h 8587"/>
                          <a:gd name="connsiteX10" fmla="*/ 8977 w 16597"/>
                          <a:gd name="connsiteY10" fmla="*/ 2967 h 8587"/>
                          <a:gd name="connsiteX11" fmla="*/ 10882 w 16597"/>
                          <a:gd name="connsiteY11" fmla="*/ 4872 h 8587"/>
                          <a:gd name="connsiteX12" fmla="*/ 16597 w 16597"/>
                          <a:gd name="connsiteY12" fmla="*/ 6015 h 8587"/>
                          <a:gd name="connsiteX13" fmla="*/ 10597 w 16597"/>
                          <a:gd name="connsiteY13" fmla="*/ 5349 h 8587"/>
                          <a:gd name="connsiteX14" fmla="*/ 8311 w 16597"/>
                          <a:gd name="connsiteY14" fmla="*/ 3253 h 8587"/>
                          <a:gd name="connsiteX15" fmla="*/ 7453 w 16597"/>
                          <a:gd name="connsiteY15" fmla="*/ 396 h 8587"/>
                          <a:gd name="connsiteX16" fmla="*/ 7834 w 16597"/>
                          <a:gd name="connsiteY16" fmla="*/ 681 h 8587"/>
                          <a:gd name="connsiteX17" fmla="*/ 4405 w 16597"/>
                          <a:gd name="connsiteY17" fmla="*/ 681 h 8587"/>
                          <a:gd name="connsiteX18" fmla="*/ 1643 w 16597"/>
                          <a:gd name="connsiteY18" fmla="*/ 1920 h 8587"/>
                          <a:gd name="connsiteX19" fmla="*/ 595 w 16597"/>
                          <a:gd name="connsiteY19" fmla="*/ 4968 h 8587"/>
                          <a:gd name="connsiteX20" fmla="*/ 500 w 16597"/>
                          <a:gd name="connsiteY20" fmla="*/ 8206 h 8587"/>
                          <a:gd name="connsiteX21" fmla="*/ 310 w 16597"/>
                          <a:gd name="connsiteY21" fmla="*/ 8111 h 8587"/>
                          <a:gd name="connsiteX22" fmla="*/ 2691 w 16597"/>
                          <a:gd name="connsiteY22" fmla="*/ 8301 h 858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</a:cxnLst>
                        <a:rect l="l" t="t" r="r" b="b"/>
                        <a:pathLst>
                          <a:path w="16597" h="8587">
                            <a:moveTo>
                              <a:pt x="2691" y="8301"/>
                            </a:moveTo>
                            <a:cubicBezTo>
                              <a:pt x="1929" y="8301"/>
                              <a:pt x="1167" y="8492"/>
                              <a:pt x="500" y="8587"/>
                            </a:cubicBezTo>
                            <a:cubicBezTo>
                              <a:pt x="405" y="8587"/>
                              <a:pt x="405" y="8587"/>
                              <a:pt x="310" y="8492"/>
                            </a:cubicBezTo>
                            <a:lnTo>
                              <a:pt x="310" y="8492"/>
                            </a:lnTo>
                            <a:cubicBezTo>
                              <a:pt x="-167" y="7349"/>
                              <a:pt x="24" y="6206"/>
                              <a:pt x="119" y="5063"/>
                            </a:cubicBezTo>
                            <a:cubicBezTo>
                              <a:pt x="310" y="3920"/>
                              <a:pt x="405" y="2777"/>
                              <a:pt x="1072" y="1729"/>
                            </a:cubicBezTo>
                            <a:cubicBezTo>
                              <a:pt x="1834" y="586"/>
                              <a:pt x="3167" y="205"/>
                              <a:pt x="4310" y="110"/>
                            </a:cubicBezTo>
                            <a:cubicBezTo>
                              <a:pt x="5548" y="-81"/>
                              <a:pt x="6691" y="15"/>
                              <a:pt x="7834" y="110"/>
                            </a:cubicBezTo>
                            <a:lnTo>
                              <a:pt x="7834" y="110"/>
                            </a:lnTo>
                            <a:cubicBezTo>
                              <a:pt x="8025" y="110"/>
                              <a:pt x="8215" y="300"/>
                              <a:pt x="8215" y="396"/>
                            </a:cubicBezTo>
                            <a:cubicBezTo>
                              <a:pt x="8311" y="1253"/>
                              <a:pt x="8596" y="2205"/>
                              <a:pt x="8977" y="2967"/>
                            </a:cubicBezTo>
                            <a:cubicBezTo>
                              <a:pt x="9358" y="3729"/>
                              <a:pt x="10025" y="4396"/>
                              <a:pt x="10882" y="4872"/>
                            </a:cubicBezTo>
                            <a:cubicBezTo>
                              <a:pt x="12597" y="5634"/>
                              <a:pt x="14692" y="5634"/>
                              <a:pt x="16597" y="6015"/>
                            </a:cubicBezTo>
                            <a:cubicBezTo>
                              <a:pt x="14597" y="5920"/>
                              <a:pt x="12597" y="6111"/>
                              <a:pt x="10597" y="5349"/>
                            </a:cubicBezTo>
                            <a:cubicBezTo>
                              <a:pt x="9644" y="4968"/>
                              <a:pt x="8787" y="4206"/>
                              <a:pt x="8311" y="3253"/>
                            </a:cubicBezTo>
                            <a:cubicBezTo>
                              <a:pt x="7834" y="2396"/>
                              <a:pt x="7549" y="1443"/>
                              <a:pt x="7453" y="396"/>
                            </a:cubicBezTo>
                            <a:lnTo>
                              <a:pt x="7834" y="681"/>
                            </a:lnTo>
                            <a:cubicBezTo>
                              <a:pt x="6691" y="586"/>
                              <a:pt x="5548" y="586"/>
                              <a:pt x="4405" y="681"/>
                            </a:cubicBezTo>
                            <a:cubicBezTo>
                              <a:pt x="3262" y="777"/>
                              <a:pt x="2215" y="1062"/>
                              <a:pt x="1643" y="1920"/>
                            </a:cubicBezTo>
                            <a:cubicBezTo>
                              <a:pt x="1072" y="2777"/>
                              <a:pt x="881" y="3825"/>
                              <a:pt x="595" y="4968"/>
                            </a:cubicBezTo>
                            <a:cubicBezTo>
                              <a:pt x="405" y="6015"/>
                              <a:pt x="214" y="7158"/>
                              <a:pt x="500" y="8206"/>
                            </a:cubicBezTo>
                            <a:lnTo>
                              <a:pt x="310" y="8111"/>
                            </a:lnTo>
                            <a:cubicBezTo>
                              <a:pt x="1262" y="8206"/>
                              <a:pt x="2024" y="8206"/>
                              <a:pt x="2691" y="8301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208" name="Freeform: Shape 207">
                        <a:extLst>
                          <a:ext uri="{FF2B5EF4-FFF2-40B4-BE49-F238E27FC236}">
                            <a16:creationId xmlns:a16="http://schemas.microsoft.com/office/drawing/2014/main" id="{5458B83D-0199-46F3-A15E-D2C0002F8B0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56243" y="3121613"/>
                        <a:ext cx="17835" cy="9634"/>
                      </a:xfrm>
                      <a:custGeom>
                        <a:avLst/>
                        <a:gdLst>
                          <a:gd name="connsiteX0" fmla="*/ 976 w 17835"/>
                          <a:gd name="connsiteY0" fmla="*/ 9635 h 9634"/>
                          <a:gd name="connsiteX1" fmla="*/ 310 w 17835"/>
                          <a:gd name="connsiteY1" fmla="*/ 9254 h 9634"/>
                          <a:gd name="connsiteX2" fmla="*/ 119 w 17835"/>
                          <a:gd name="connsiteY2" fmla="*/ 5634 h 9634"/>
                          <a:gd name="connsiteX3" fmla="*/ 214 w 17835"/>
                          <a:gd name="connsiteY3" fmla="*/ 5158 h 9634"/>
                          <a:gd name="connsiteX4" fmla="*/ 1167 w 17835"/>
                          <a:gd name="connsiteY4" fmla="*/ 2015 h 9634"/>
                          <a:gd name="connsiteX5" fmla="*/ 4882 w 17835"/>
                          <a:gd name="connsiteY5" fmla="*/ 110 h 9634"/>
                          <a:gd name="connsiteX6" fmla="*/ 8406 w 17835"/>
                          <a:gd name="connsiteY6" fmla="*/ 110 h 9634"/>
                          <a:gd name="connsiteX7" fmla="*/ 8596 w 17835"/>
                          <a:gd name="connsiteY7" fmla="*/ 110 h 9634"/>
                          <a:gd name="connsiteX8" fmla="*/ 9454 w 17835"/>
                          <a:gd name="connsiteY8" fmla="*/ 872 h 9634"/>
                          <a:gd name="connsiteX9" fmla="*/ 10120 w 17835"/>
                          <a:gd name="connsiteY9" fmla="*/ 3348 h 9634"/>
                          <a:gd name="connsiteX10" fmla="*/ 11740 w 17835"/>
                          <a:gd name="connsiteY10" fmla="*/ 4968 h 9634"/>
                          <a:gd name="connsiteX11" fmla="*/ 15359 w 17835"/>
                          <a:gd name="connsiteY11" fmla="*/ 5825 h 9634"/>
                          <a:gd name="connsiteX12" fmla="*/ 17359 w 17835"/>
                          <a:gd name="connsiteY12" fmla="*/ 6111 h 9634"/>
                          <a:gd name="connsiteX13" fmla="*/ 17836 w 17835"/>
                          <a:gd name="connsiteY13" fmla="*/ 6682 h 9634"/>
                          <a:gd name="connsiteX14" fmla="*/ 17264 w 17835"/>
                          <a:gd name="connsiteY14" fmla="*/ 7158 h 9634"/>
                          <a:gd name="connsiteX15" fmla="*/ 15740 w 17835"/>
                          <a:gd name="connsiteY15" fmla="*/ 7063 h 9634"/>
                          <a:gd name="connsiteX16" fmla="*/ 11168 w 17835"/>
                          <a:gd name="connsiteY16" fmla="*/ 6396 h 9634"/>
                          <a:gd name="connsiteX17" fmla="*/ 8596 w 17835"/>
                          <a:gd name="connsiteY17" fmla="*/ 4110 h 9634"/>
                          <a:gd name="connsiteX18" fmla="*/ 7834 w 17835"/>
                          <a:gd name="connsiteY18" fmla="*/ 1920 h 9634"/>
                          <a:gd name="connsiteX19" fmla="*/ 5263 w 17835"/>
                          <a:gd name="connsiteY19" fmla="*/ 1920 h 9634"/>
                          <a:gd name="connsiteX20" fmla="*/ 2881 w 17835"/>
                          <a:gd name="connsiteY20" fmla="*/ 2967 h 9634"/>
                          <a:gd name="connsiteX21" fmla="*/ 1929 w 17835"/>
                          <a:gd name="connsiteY21" fmla="*/ 5634 h 9634"/>
                          <a:gd name="connsiteX22" fmla="*/ 1929 w 17835"/>
                          <a:gd name="connsiteY22" fmla="*/ 5825 h 9634"/>
                          <a:gd name="connsiteX23" fmla="*/ 1548 w 17835"/>
                          <a:gd name="connsiteY23" fmla="*/ 8206 h 9634"/>
                          <a:gd name="connsiteX24" fmla="*/ 3262 w 17835"/>
                          <a:gd name="connsiteY24" fmla="*/ 8206 h 9634"/>
                          <a:gd name="connsiteX25" fmla="*/ 3739 w 17835"/>
                          <a:gd name="connsiteY25" fmla="*/ 8778 h 9634"/>
                          <a:gd name="connsiteX26" fmla="*/ 3167 w 17835"/>
                          <a:gd name="connsiteY26" fmla="*/ 9254 h 9634"/>
                          <a:gd name="connsiteX27" fmla="*/ 1072 w 17835"/>
                          <a:gd name="connsiteY27" fmla="*/ 9540 h 9634"/>
                          <a:gd name="connsiteX28" fmla="*/ 976 w 17835"/>
                          <a:gd name="connsiteY28" fmla="*/ 9635 h 963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</a:cxnLst>
                        <a:rect l="l" t="t" r="r" b="b"/>
                        <a:pathLst>
                          <a:path w="17835" h="9634">
                            <a:moveTo>
                              <a:pt x="976" y="9635"/>
                            </a:moveTo>
                            <a:cubicBezTo>
                              <a:pt x="691" y="9635"/>
                              <a:pt x="405" y="9444"/>
                              <a:pt x="310" y="9254"/>
                            </a:cubicBezTo>
                            <a:cubicBezTo>
                              <a:pt x="-167" y="8016"/>
                              <a:pt x="24" y="6777"/>
                              <a:pt x="119" y="5634"/>
                            </a:cubicBezTo>
                            <a:lnTo>
                              <a:pt x="214" y="5158"/>
                            </a:lnTo>
                            <a:cubicBezTo>
                              <a:pt x="405" y="4206"/>
                              <a:pt x="500" y="3063"/>
                              <a:pt x="1167" y="2015"/>
                            </a:cubicBezTo>
                            <a:cubicBezTo>
                              <a:pt x="1834" y="967"/>
                              <a:pt x="3072" y="300"/>
                              <a:pt x="4882" y="110"/>
                            </a:cubicBezTo>
                            <a:cubicBezTo>
                              <a:pt x="6120" y="-81"/>
                              <a:pt x="7263" y="15"/>
                              <a:pt x="8406" y="110"/>
                            </a:cubicBezTo>
                            <a:lnTo>
                              <a:pt x="8596" y="110"/>
                            </a:lnTo>
                            <a:cubicBezTo>
                              <a:pt x="9073" y="110"/>
                              <a:pt x="9454" y="491"/>
                              <a:pt x="9454" y="872"/>
                            </a:cubicBezTo>
                            <a:cubicBezTo>
                              <a:pt x="9549" y="1824"/>
                              <a:pt x="9835" y="2586"/>
                              <a:pt x="10120" y="3348"/>
                            </a:cubicBezTo>
                            <a:cubicBezTo>
                              <a:pt x="10501" y="4110"/>
                              <a:pt x="11073" y="4587"/>
                              <a:pt x="11740" y="4968"/>
                            </a:cubicBezTo>
                            <a:cubicBezTo>
                              <a:pt x="12787" y="5444"/>
                              <a:pt x="14026" y="5634"/>
                              <a:pt x="15359" y="5825"/>
                            </a:cubicBezTo>
                            <a:cubicBezTo>
                              <a:pt x="16026" y="5920"/>
                              <a:pt x="16693" y="6015"/>
                              <a:pt x="17359" y="6111"/>
                            </a:cubicBezTo>
                            <a:cubicBezTo>
                              <a:pt x="17645" y="6206"/>
                              <a:pt x="17836" y="6396"/>
                              <a:pt x="17836" y="6682"/>
                            </a:cubicBezTo>
                            <a:cubicBezTo>
                              <a:pt x="17836" y="6968"/>
                              <a:pt x="17550" y="7158"/>
                              <a:pt x="17264" y="7158"/>
                            </a:cubicBezTo>
                            <a:cubicBezTo>
                              <a:pt x="16788" y="7158"/>
                              <a:pt x="16216" y="7158"/>
                              <a:pt x="15740" y="7063"/>
                            </a:cubicBezTo>
                            <a:cubicBezTo>
                              <a:pt x="14216" y="7063"/>
                              <a:pt x="12692" y="6968"/>
                              <a:pt x="11168" y="6396"/>
                            </a:cubicBezTo>
                            <a:cubicBezTo>
                              <a:pt x="10025" y="5920"/>
                              <a:pt x="9073" y="5063"/>
                              <a:pt x="8596" y="4110"/>
                            </a:cubicBezTo>
                            <a:cubicBezTo>
                              <a:pt x="8215" y="3444"/>
                              <a:pt x="7930" y="2682"/>
                              <a:pt x="7834" y="1920"/>
                            </a:cubicBezTo>
                            <a:cubicBezTo>
                              <a:pt x="6977" y="1920"/>
                              <a:pt x="6120" y="1920"/>
                              <a:pt x="5263" y="1920"/>
                            </a:cubicBezTo>
                            <a:cubicBezTo>
                              <a:pt x="4024" y="2015"/>
                              <a:pt x="3262" y="2396"/>
                              <a:pt x="2881" y="2967"/>
                            </a:cubicBezTo>
                            <a:cubicBezTo>
                              <a:pt x="2405" y="3729"/>
                              <a:pt x="2119" y="4682"/>
                              <a:pt x="1929" y="5634"/>
                            </a:cubicBezTo>
                            <a:lnTo>
                              <a:pt x="1929" y="5825"/>
                            </a:lnTo>
                            <a:cubicBezTo>
                              <a:pt x="1643" y="6682"/>
                              <a:pt x="1453" y="7444"/>
                              <a:pt x="1548" y="8206"/>
                            </a:cubicBezTo>
                            <a:cubicBezTo>
                              <a:pt x="2215" y="8111"/>
                              <a:pt x="2786" y="8111"/>
                              <a:pt x="3262" y="8206"/>
                            </a:cubicBezTo>
                            <a:cubicBezTo>
                              <a:pt x="3548" y="8206"/>
                              <a:pt x="3739" y="8492"/>
                              <a:pt x="3739" y="8778"/>
                            </a:cubicBezTo>
                            <a:cubicBezTo>
                              <a:pt x="3739" y="9063"/>
                              <a:pt x="3453" y="9254"/>
                              <a:pt x="3167" y="9254"/>
                            </a:cubicBezTo>
                            <a:cubicBezTo>
                              <a:pt x="2500" y="9254"/>
                              <a:pt x="1834" y="9349"/>
                              <a:pt x="1072" y="9540"/>
                            </a:cubicBezTo>
                            <a:cubicBezTo>
                              <a:pt x="1072" y="9635"/>
                              <a:pt x="1072" y="9635"/>
                              <a:pt x="976" y="9635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</p:grpSp>
              <p:grpSp>
                <p:nvGrpSpPr>
                  <p:cNvPr id="180" name="Graphic 1">
                    <a:extLst>
                      <a:ext uri="{FF2B5EF4-FFF2-40B4-BE49-F238E27FC236}">
                        <a16:creationId xmlns:a16="http://schemas.microsoft.com/office/drawing/2014/main" id="{BFAE1E06-3404-4BB5-B454-837ADB2B2771}"/>
                      </a:ext>
                    </a:extLst>
                  </p:cNvPr>
                  <p:cNvGrpSpPr/>
                  <p:nvPr/>
                </p:nvGrpSpPr>
                <p:grpSpPr>
                  <a:xfrm>
                    <a:off x="5904070" y="3118389"/>
                    <a:ext cx="14799" cy="14954"/>
                    <a:chOff x="5904070" y="3118389"/>
                    <a:chExt cx="14799" cy="14954"/>
                  </a:xfrm>
                  <a:solidFill>
                    <a:srgbClr val="3F1900"/>
                  </a:solidFill>
                </p:grpSpPr>
                <p:grpSp>
                  <p:nvGrpSpPr>
                    <p:cNvPr id="191" name="Graphic 1">
                      <a:extLst>
                        <a:ext uri="{FF2B5EF4-FFF2-40B4-BE49-F238E27FC236}">
                          <a16:creationId xmlns:a16="http://schemas.microsoft.com/office/drawing/2014/main" id="{E4F751E3-7C8D-495B-95B0-314FBB5D6C65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04070" y="3118389"/>
                      <a:ext cx="14799" cy="10858"/>
                      <a:chOff x="5904070" y="3118389"/>
                      <a:chExt cx="14799" cy="10858"/>
                    </a:xfrm>
                    <a:solidFill>
                      <a:srgbClr val="3F1900"/>
                    </a:solidFill>
                  </p:grpSpPr>
                  <p:sp>
                    <p:nvSpPr>
                      <p:cNvPr id="201" name="Freeform: Shape 200">
                        <a:extLst>
                          <a:ext uri="{FF2B5EF4-FFF2-40B4-BE49-F238E27FC236}">
                            <a16:creationId xmlns:a16="http://schemas.microsoft.com/office/drawing/2014/main" id="{2D0BB8D4-542D-41A6-8BF6-880630E0F56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4642" y="3119089"/>
                        <a:ext cx="13715" cy="9682"/>
                      </a:xfrm>
                      <a:custGeom>
                        <a:avLst/>
                        <a:gdLst>
                          <a:gd name="connsiteX0" fmla="*/ 1715 w 13715"/>
                          <a:gd name="connsiteY0" fmla="*/ 9492 h 9682"/>
                          <a:gd name="connsiteX1" fmla="*/ 95 w 13715"/>
                          <a:gd name="connsiteY1" fmla="*/ 9683 h 9682"/>
                          <a:gd name="connsiteX2" fmla="*/ 0 w 13715"/>
                          <a:gd name="connsiteY2" fmla="*/ 9588 h 9682"/>
                          <a:gd name="connsiteX3" fmla="*/ 0 w 13715"/>
                          <a:gd name="connsiteY3" fmla="*/ 9588 h 9682"/>
                          <a:gd name="connsiteX4" fmla="*/ 0 w 13715"/>
                          <a:gd name="connsiteY4" fmla="*/ 9588 h 9682"/>
                          <a:gd name="connsiteX5" fmla="*/ 2286 w 13715"/>
                          <a:gd name="connsiteY5" fmla="*/ 6254 h 9682"/>
                          <a:gd name="connsiteX6" fmla="*/ 5429 w 13715"/>
                          <a:gd name="connsiteY6" fmla="*/ 3682 h 9682"/>
                          <a:gd name="connsiteX7" fmla="*/ 7239 w 13715"/>
                          <a:gd name="connsiteY7" fmla="*/ 2539 h 9682"/>
                          <a:gd name="connsiteX8" fmla="*/ 8096 w 13715"/>
                          <a:gd name="connsiteY8" fmla="*/ 2253 h 9682"/>
                          <a:gd name="connsiteX9" fmla="*/ 8287 w 13715"/>
                          <a:gd name="connsiteY9" fmla="*/ 1682 h 9682"/>
                          <a:gd name="connsiteX10" fmla="*/ 8573 w 13715"/>
                          <a:gd name="connsiteY10" fmla="*/ 634 h 9682"/>
                          <a:gd name="connsiteX11" fmla="*/ 9620 w 13715"/>
                          <a:gd name="connsiteY11" fmla="*/ 63 h 9682"/>
                          <a:gd name="connsiteX12" fmla="*/ 10763 w 13715"/>
                          <a:gd name="connsiteY12" fmla="*/ 158 h 9682"/>
                          <a:gd name="connsiteX13" fmla="*/ 11335 w 13715"/>
                          <a:gd name="connsiteY13" fmla="*/ 1110 h 9682"/>
                          <a:gd name="connsiteX14" fmla="*/ 11144 w 13715"/>
                          <a:gd name="connsiteY14" fmla="*/ 920 h 9682"/>
                          <a:gd name="connsiteX15" fmla="*/ 13526 w 13715"/>
                          <a:gd name="connsiteY15" fmla="*/ 1206 h 9682"/>
                          <a:gd name="connsiteX16" fmla="*/ 13526 w 13715"/>
                          <a:gd name="connsiteY16" fmla="*/ 1206 h 9682"/>
                          <a:gd name="connsiteX17" fmla="*/ 13716 w 13715"/>
                          <a:gd name="connsiteY17" fmla="*/ 1015 h 9682"/>
                          <a:gd name="connsiteX18" fmla="*/ 13621 w 13715"/>
                          <a:gd name="connsiteY18" fmla="*/ 1301 h 9682"/>
                          <a:gd name="connsiteX19" fmla="*/ 13621 w 13715"/>
                          <a:gd name="connsiteY19" fmla="*/ 1301 h 9682"/>
                          <a:gd name="connsiteX20" fmla="*/ 11240 w 13715"/>
                          <a:gd name="connsiteY20" fmla="*/ 1396 h 9682"/>
                          <a:gd name="connsiteX21" fmla="*/ 11049 w 13715"/>
                          <a:gd name="connsiteY21" fmla="*/ 1206 h 9682"/>
                          <a:gd name="connsiteX22" fmla="*/ 11049 w 13715"/>
                          <a:gd name="connsiteY22" fmla="*/ 1206 h 9682"/>
                          <a:gd name="connsiteX23" fmla="*/ 9811 w 13715"/>
                          <a:gd name="connsiteY23" fmla="*/ 634 h 9682"/>
                          <a:gd name="connsiteX24" fmla="*/ 9049 w 13715"/>
                          <a:gd name="connsiteY24" fmla="*/ 1777 h 9682"/>
                          <a:gd name="connsiteX25" fmla="*/ 8573 w 13715"/>
                          <a:gd name="connsiteY25" fmla="*/ 2920 h 9682"/>
                          <a:gd name="connsiteX26" fmla="*/ 7525 w 13715"/>
                          <a:gd name="connsiteY26" fmla="*/ 3396 h 9682"/>
                          <a:gd name="connsiteX27" fmla="*/ 6001 w 13715"/>
                          <a:gd name="connsiteY27" fmla="*/ 4444 h 9682"/>
                          <a:gd name="connsiteX28" fmla="*/ 2667 w 13715"/>
                          <a:gd name="connsiteY28" fmla="*/ 6635 h 9682"/>
                          <a:gd name="connsiteX29" fmla="*/ 191 w 13715"/>
                          <a:gd name="connsiteY29" fmla="*/ 9492 h 9682"/>
                          <a:gd name="connsiteX30" fmla="*/ 95 w 13715"/>
                          <a:gd name="connsiteY30" fmla="*/ 9302 h 9682"/>
                          <a:gd name="connsiteX31" fmla="*/ 1715 w 13715"/>
                          <a:gd name="connsiteY31" fmla="*/ 9492 h 968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</a:cxnLst>
                        <a:rect l="l" t="t" r="r" b="b"/>
                        <a:pathLst>
                          <a:path w="13715" h="9682">
                            <a:moveTo>
                              <a:pt x="1715" y="9492"/>
                            </a:moveTo>
                            <a:cubicBezTo>
                              <a:pt x="1143" y="9588"/>
                              <a:pt x="667" y="9588"/>
                              <a:pt x="95" y="9683"/>
                            </a:cubicBezTo>
                            <a:cubicBezTo>
                              <a:pt x="0" y="9683"/>
                              <a:pt x="0" y="9683"/>
                              <a:pt x="0" y="9588"/>
                            </a:cubicBezTo>
                            <a:lnTo>
                              <a:pt x="0" y="9588"/>
                            </a:lnTo>
                            <a:lnTo>
                              <a:pt x="0" y="9588"/>
                            </a:lnTo>
                            <a:cubicBezTo>
                              <a:pt x="286" y="8254"/>
                              <a:pt x="1333" y="7302"/>
                              <a:pt x="2286" y="6254"/>
                            </a:cubicBezTo>
                            <a:cubicBezTo>
                              <a:pt x="3239" y="5301"/>
                              <a:pt x="4382" y="4539"/>
                              <a:pt x="5429" y="3682"/>
                            </a:cubicBezTo>
                            <a:cubicBezTo>
                              <a:pt x="5905" y="3301"/>
                              <a:pt x="6477" y="2825"/>
                              <a:pt x="7239" y="2539"/>
                            </a:cubicBezTo>
                            <a:cubicBezTo>
                              <a:pt x="7620" y="2444"/>
                              <a:pt x="7906" y="2349"/>
                              <a:pt x="8096" y="2253"/>
                            </a:cubicBezTo>
                            <a:cubicBezTo>
                              <a:pt x="8192" y="2253"/>
                              <a:pt x="8287" y="1872"/>
                              <a:pt x="8287" y="1682"/>
                            </a:cubicBezTo>
                            <a:cubicBezTo>
                              <a:pt x="8287" y="1396"/>
                              <a:pt x="8287" y="1015"/>
                              <a:pt x="8573" y="634"/>
                            </a:cubicBezTo>
                            <a:cubicBezTo>
                              <a:pt x="8858" y="253"/>
                              <a:pt x="9334" y="158"/>
                              <a:pt x="9620" y="63"/>
                            </a:cubicBezTo>
                            <a:cubicBezTo>
                              <a:pt x="10001" y="-33"/>
                              <a:pt x="10382" y="-33"/>
                              <a:pt x="10763" y="158"/>
                            </a:cubicBezTo>
                            <a:cubicBezTo>
                              <a:pt x="11240" y="348"/>
                              <a:pt x="11335" y="825"/>
                              <a:pt x="11335" y="1110"/>
                            </a:cubicBezTo>
                            <a:lnTo>
                              <a:pt x="11144" y="920"/>
                            </a:lnTo>
                            <a:cubicBezTo>
                              <a:pt x="11906" y="1015"/>
                              <a:pt x="12764" y="920"/>
                              <a:pt x="13526" y="1206"/>
                            </a:cubicBezTo>
                            <a:lnTo>
                              <a:pt x="13526" y="1206"/>
                            </a:lnTo>
                            <a:lnTo>
                              <a:pt x="13716" y="1015"/>
                            </a:lnTo>
                            <a:lnTo>
                              <a:pt x="13621" y="1301"/>
                            </a:lnTo>
                            <a:cubicBezTo>
                              <a:pt x="13621" y="1301"/>
                              <a:pt x="13621" y="1301"/>
                              <a:pt x="13621" y="1301"/>
                            </a:cubicBezTo>
                            <a:cubicBezTo>
                              <a:pt x="12859" y="1206"/>
                              <a:pt x="12001" y="1301"/>
                              <a:pt x="11240" y="1396"/>
                            </a:cubicBezTo>
                            <a:cubicBezTo>
                              <a:pt x="11144" y="1396"/>
                              <a:pt x="11049" y="1301"/>
                              <a:pt x="11049" y="1206"/>
                            </a:cubicBezTo>
                            <a:lnTo>
                              <a:pt x="11049" y="1206"/>
                            </a:lnTo>
                            <a:cubicBezTo>
                              <a:pt x="10954" y="539"/>
                              <a:pt x="10477" y="444"/>
                              <a:pt x="9811" y="634"/>
                            </a:cubicBezTo>
                            <a:cubicBezTo>
                              <a:pt x="9144" y="825"/>
                              <a:pt x="9049" y="1015"/>
                              <a:pt x="9049" y="1777"/>
                            </a:cubicBezTo>
                            <a:cubicBezTo>
                              <a:pt x="9049" y="2158"/>
                              <a:pt x="9049" y="2539"/>
                              <a:pt x="8573" y="2920"/>
                            </a:cubicBezTo>
                            <a:cubicBezTo>
                              <a:pt x="8192" y="3206"/>
                              <a:pt x="7810" y="3301"/>
                              <a:pt x="7525" y="3396"/>
                            </a:cubicBezTo>
                            <a:cubicBezTo>
                              <a:pt x="6953" y="3587"/>
                              <a:pt x="6477" y="3968"/>
                              <a:pt x="6001" y="4444"/>
                            </a:cubicBezTo>
                            <a:cubicBezTo>
                              <a:pt x="4763" y="5111"/>
                              <a:pt x="3620" y="5778"/>
                              <a:pt x="2667" y="6635"/>
                            </a:cubicBezTo>
                            <a:cubicBezTo>
                              <a:pt x="1715" y="7492"/>
                              <a:pt x="667" y="8349"/>
                              <a:pt x="191" y="9492"/>
                            </a:cubicBezTo>
                            <a:lnTo>
                              <a:pt x="95" y="9302"/>
                            </a:lnTo>
                            <a:cubicBezTo>
                              <a:pt x="667" y="9397"/>
                              <a:pt x="1143" y="9397"/>
                              <a:pt x="1715" y="9492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202" name="Freeform: Shape 201">
                        <a:extLst>
                          <a:ext uri="{FF2B5EF4-FFF2-40B4-BE49-F238E27FC236}">
                            <a16:creationId xmlns:a16="http://schemas.microsoft.com/office/drawing/2014/main" id="{775C919C-D02A-4E69-8ACD-AF2AACD1C16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4070" y="3118389"/>
                        <a:ext cx="14799" cy="10858"/>
                      </a:xfrm>
                      <a:custGeom>
                        <a:avLst/>
                        <a:gdLst>
                          <a:gd name="connsiteX0" fmla="*/ 667 w 14799"/>
                          <a:gd name="connsiteY0" fmla="*/ 10859 h 10858"/>
                          <a:gd name="connsiteX1" fmla="*/ 0 w 14799"/>
                          <a:gd name="connsiteY1" fmla="*/ 10287 h 10858"/>
                          <a:gd name="connsiteX2" fmla="*/ 0 w 14799"/>
                          <a:gd name="connsiteY2" fmla="*/ 10097 h 10858"/>
                          <a:gd name="connsiteX3" fmla="*/ 2000 w 14799"/>
                          <a:gd name="connsiteY3" fmla="*/ 6858 h 10858"/>
                          <a:gd name="connsiteX4" fmla="*/ 2381 w 14799"/>
                          <a:gd name="connsiteY4" fmla="*/ 6477 h 10858"/>
                          <a:gd name="connsiteX5" fmla="*/ 4572 w 14799"/>
                          <a:gd name="connsiteY5" fmla="*/ 4667 h 10858"/>
                          <a:gd name="connsiteX6" fmla="*/ 5524 w 14799"/>
                          <a:gd name="connsiteY6" fmla="*/ 3905 h 10858"/>
                          <a:gd name="connsiteX7" fmla="*/ 7430 w 14799"/>
                          <a:gd name="connsiteY7" fmla="*/ 2667 h 10858"/>
                          <a:gd name="connsiteX8" fmla="*/ 7715 w 14799"/>
                          <a:gd name="connsiteY8" fmla="*/ 2572 h 10858"/>
                          <a:gd name="connsiteX9" fmla="*/ 8191 w 14799"/>
                          <a:gd name="connsiteY9" fmla="*/ 2381 h 10858"/>
                          <a:gd name="connsiteX10" fmla="*/ 8191 w 14799"/>
                          <a:gd name="connsiteY10" fmla="*/ 2381 h 10858"/>
                          <a:gd name="connsiteX11" fmla="*/ 8191 w 14799"/>
                          <a:gd name="connsiteY11" fmla="*/ 2191 h 10858"/>
                          <a:gd name="connsiteX12" fmla="*/ 8191 w 14799"/>
                          <a:gd name="connsiteY12" fmla="*/ 2000 h 10858"/>
                          <a:gd name="connsiteX13" fmla="*/ 8572 w 14799"/>
                          <a:gd name="connsiteY13" fmla="*/ 857 h 10858"/>
                          <a:gd name="connsiteX14" fmla="*/ 10001 w 14799"/>
                          <a:gd name="connsiteY14" fmla="*/ 95 h 10858"/>
                          <a:gd name="connsiteX15" fmla="*/ 11525 w 14799"/>
                          <a:gd name="connsiteY15" fmla="*/ 190 h 10858"/>
                          <a:gd name="connsiteX16" fmla="*/ 12287 w 14799"/>
                          <a:gd name="connsiteY16" fmla="*/ 1048 h 10858"/>
                          <a:gd name="connsiteX17" fmla="*/ 12478 w 14799"/>
                          <a:gd name="connsiteY17" fmla="*/ 1048 h 10858"/>
                          <a:gd name="connsiteX18" fmla="*/ 13811 w 14799"/>
                          <a:gd name="connsiteY18" fmla="*/ 1238 h 10858"/>
                          <a:gd name="connsiteX19" fmla="*/ 14478 w 14799"/>
                          <a:gd name="connsiteY19" fmla="*/ 1143 h 10858"/>
                          <a:gd name="connsiteX20" fmla="*/ 14764 w 14799"/>
                          <a:gd name="connsiteY20" fmla="*/ 1810 h 10858"/>
                          <a:gd name="connsiteX21" fmla="*/ 14573 w 14799"/>
                          <a:gd name="connsiteY21" fmla="*/ 2000 h 10858"/>
                          <a:gd name="connsiteX22" fmla="*/ 14002 w 14799"/>
                          <a:gd name="connsiteY22" fmla="*/ 2381 h 10858"/>
                          <a:gd name="connsiteX23" fmla="*/ 12478 w 14799"/>
                          <a:gd name="connsiteY23" fmla="*/ 2381 h 10858"/>
                          <a:gd name="connsiteX24" fmla="*/ 11620 w 14799"/>
                          <a:gd name="connsiteY24" fmla="*/ 2477 h 10858"/>
                          <a:gd name="connsiteX25" fmla="*/ 10859 w 14799"/>
                          <a:gd name="connsiteY25" fmla="*/ 1905 h 10858"/>
                          <a:gd name="connsiteX26" fmla="*/ 10859 w 14799"/>
                          <a:gd name="connsiteY26" fmla="*/ 1715 h 10858"/>
                          <a:gd name="connsiteX27" fmla="*/ 10859 w 14799"/>
                          <a:gd name="connsiteY27" fmla="*/ 1715 h 10858"/>
                          <a:gd name="connsiteX28" fmla="*/ 10382 w 14799"/>
                          <a:gd name="connsiteY28" fmla="*/ 1810 h 10858"/>
                          <a:gd name="connsiteX29" fmla="*/ 10096 w 14799"/>
                          <a:gd name="connsiteY29" fmla="*/ 1905 h 10858"/>
                          <a:gd name="connsiteX30" fmla="*/ 10096 w 14799"/>
                          <a:gd name="connsiteY30" fmla="*/ 2381 h 10858"/>
                          <a:gd name="connsiteX31" fmla="*/ 10096 w 14799"/>
                          <a:gd name="connsiteY31" fmla="*/ 2572 h 10858"/>
                          <a:gd name="connsiteX32" fmla="*/ 9430 w 14799"/>
                          <a:gd name="connsiteY32" fmla="*/ 4000 h 10858"/>
                          <a:gd name="connsiteX33" fmla="*/ 8477 w 14799"/>
                          <a:gd name="connsiteY33" fmla="*/ 4477 h 10858"/>
                          <a:gd name="connsiteX34" fmla="*/ 8287 w 14799"/>
                          <a:gd name="connsiteY34" fmla="*/ 4572 h 10858"/>
                          <a:gd name="connsiteX35" fmla="*/ 6953 w 14799"/>
                          <a:gd name="connsiteY35" fmla="*/ 5429 h 10858"/>
                          <a:gd name="connsiteX36" fmla="*/ 5524 w 14799"/>
                          <a:gd name="connsiteY36" fmla="*/ 6477 h 10858"/>
                          <a:gd name="connsiteX37" fmla="*/ 3810 w 14799"/>
                          <a:gd name="connsiteY37" fmla="*/ 7811 h 10858"/>
                          <a:gd name="connsiteX38" fmla="*/ 2000 w 14799"/>
                          <a:gd name="connsiteY38" fmla="*/ 9620 h 10858"/>
                          <a:gd name="connsiteX39" fmla="*/ 2572 w 14799"/>
                          <a:gd name="connsiteY39" fmla="*/ 9620 h 10858"/>
                          <a:gd name="connsiteX40" fmla="*/ 3048 w 14799"/>
                          <a:gd name="connsiteY40" fmla="*/ 10097 h 10858"/>
                          <a:gd name="connsiteX41" fmla="*/ 2572 w 14799"/>
                          <a:gd name="connsiteY41" fmla="*/ 10668 h 10858"/>
                          <a:gd name="connsiteX42" fmla="*/ 667 w 14799"/>
                          <a:gd name="connsiteY42" fmla="*/ 10859 h 10858"/>
                          <a:gd name="connsiteX43" fmla="*/ 667 w 14799"/>
                          <a:gd name="connsiteY43" fmla="*/ 10859 h 1085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</a:cxnLst>
                        <a:rect l="l" t="t" r="r" b="b"/>
                        <a:pathLst>
                          <a:path w="14799" h="10858">
                            <a:moveTo>
                              <a:pt x="667" y="10859"/>
                            </a:moveTo>
                            <a:cubicBezTo>
                              <a:pt x="286" y="10859"/>
                              <a:pt x="0" y="10573"/>
                              <a:pt x="0" y="10287"/>
                            </a:cubicBezTo>
                            <a:cubicBezTo>
                              <a:pt x="0" y="10287"/>
                              <a:pt x="0" y="10192"/>
                              <a:pt x="0" y="10097"/>
                            </a:cubicBezTo>
                            <a:cubicBezTo>
                              <a:pt x="286" y="8668"/>
                              <a:pt x="1238" y="7715"/>
                              <a:pt x="2000" y="6858"/>
                            </a:cubicBezTo>
                            <a:lnTo>
                              <a:pt x="2381" y="6477"/>
                            </a:lnTo>
                            <a:cubicBezTo>
                              <a:pt x="3048" y="5810"/>
                              <a:pt x="3810" y="5239"/>
                              <a:pt x="4572" y="4667"/>
                            </a:cubicBezTo>
                            <a:cubicBezTo>
                              <a:pt x="4953" y="4382"/>
                              <a:pt x="5239" y="4191"/>
                              <a:pt x="5524" y="3905"/>
                            </a:cubicBezTo>
                            <a:cubicBezTo>
                              <a:pt x="6001" y="3524"/>
                              <a:pt x="6667" y="3048"/>
                              <a:pt x="7430" y="2667"/>
                            </a:cubicBezTo>
                            <a:lnTo>
                              <a:pt x="7715" y="2572"/>
                            </a:lnTo>
                            <a:cubicBezTo>
                              <a:pt x="7906" y="2477"/>
                              <a:pt x="8096" y="2477"/>
                              <a:pt x="8191" y="2381"/>
                            </a:cubicBezTo>
                            <a:lnTo>
                              <a:pt x="8191" y="2381"/>
                            </a:lnTo>
                            <a:cubicBezTo>
                              <a:pt x="8191" y="2381"/>
                              <a:pt x="8191" y="2286"/>
                              <a:pt x="8191" y="2191"/>
                            </a:cubicBezTo>
                            <a:cubicBezTo>
                              <a:pt x="8191" y="2096"/>
                              <a:pt x="8191" y="2000"/>
                              <a:pt x="8191" y="2000"/>
                            </a:cubicBezTo>
                            <a:cubicBezTo>
                              <a:pt x="8191" y="1715"/>
                              <a:pt x="8287" y="1333"/>
                              <a:pt x="8572" y="857"/>
                            </a:cubicBezTo>
                            <a:cubicBezTo>
                              <a:pt x="8954" y="286"/>
                              <a:pt x="9620" y="95"/>
                              <a:pt x="10001" y="95"/>
                            </a:cubicBezTo>
                            <a:cubicBezTo>
                              <a:pt x="10382" y="0"/>
                              <a:pt x="10954" y="-95"/>
                              <a:pt x="11525" y="190"/>
                            </a:cubicBezTo>
                            <a:cubicBezTo>
                              <a:pt x="11906" y="381"/>
                              <a:pt x="12192" y="667"/>
                              <a:pt x="12287" y="1048"/>
                            </a:cubicBezTo>
                            <a:cubicBezTo>
                              <a:pt x="12383" y="1048"/>
                              <a:pt x="12383" y="1048"/>
                              <a:pt x="12478" y="1048"/>
                            </a:cubicBezTo>
                            <a:cubicBezTo>
                              <a:pt x="12954" y="1048"/>
                              <a:pt x="13335" y="1143"/>
                              <a:pt x="13811" y="1238"/>
                            </a:cubicBezTo>
                            <a:cubicBezTo>
                              <a:pt x="14002" y="1048"/>
                              <a:pt x="14192" y="1048"/>
                              <a:pt x="14478" y="1143"/>
                            </a:cubicBezTo>
                            <a:cubicBezTo>
                              <a:pt x="14764" y="1238"/>
                              <a:pt x="14859" y="1524"/>
                              <a:pt x="14764" y="1810"/>
                            </a:cubicBezTo>
                            <a:lnTo>
                              <a:pt x="14573" y="2000"/>
                            </a:lnTo>
                            <a:cubicBezTo>
                              <a:pt x="14478" y="2191"/>
                              <a:pt x="14287" y="2381"/>
                              <a:pt x="14002" y="2381"/>
                            </a:cubicBezTo>
                            <a:cubicBezTo>
                              <a:pt x="13430" y="2286"/>
                              <a:pt x="12954" y="2381"/>
                              <a:pt x="12478" y="2381"/>
                            </a:cubicBezTo>
                            <a:cubicBezTo>
                              <a:pt x="12192" y="2381"/>
                              <a:pt x="11906" y="2381"/>
                              <a:pt x="11620" y="2477"/>
                            </a:cubicBezTo>
                            <a:cubicBezTo>
                              <a:pt x="11239" y="2477"/>
                              <a:pt x="10954" y="2191"/>
                              <a:pt x="10859" y="1905"/>
                            </a:cubicBezTo>
                            <a:cubicBezTo>
                              <a:pt x="10859" y="1715"/>
                              <a:pt x="10859" y="1715"/>
                              <a:pt x="10859" y="1715"/>
                            </a:cubicBezTo>
                            <a:lnTo>
                              <a:pt x="10859" y="1715"/>
                            </a:lnTo>
                            <a:cubicBezTo>
                              <a:pt x="10859" y="1715"/>
                              <a:pt x="10763" y="1619"/>
                              <a:pt x="10382" y="1810"/>
                            </a:cubicBezTo>
                            <a:cubicBezTo>
                              <a:pt x="10096" y="1905"/>
                              <a:pt x="10096" y="1905"/>
                              <a:pt x="10096" y="1905"/>
                            </a:cubicBezTo>
                            <a:cubicBezTo>
                              <a:pt x="10096" y="1905"/>
                              <a:pt x="10096" y="2096"/>
                              <a:pt x="10096" y="2381"/>
                            </a:cubicBezTo>
                            <a:cubicBezTo>
                              <a:pt x="10096" y="2381"/>
                              <a:pt x="10096" y="2477"/>
                              <a:pt x="10096" y="2572"/>
                            </a:cubicBezTo>
                            <a:cubicBezTo>
                              <a:pt x="10096" y="2953"/>
                              <a:pt x="10001" y="3429"/>
                              <a:pt x="9430" y="4000"/>
                            </a:cubicBezTo>
                            <a:cubicBezTo>
                              <a:pt x="9049" y="4286"/>
                              <a:pt x="8668" y="4382"/>
                              <a:pt x="8477" y="4477"/>
                            </a:cubicBezTo>
                            <a:lnTo>
                              <a:pt x="8287" y="4572"/>
                            </a:lnTo>
                            <a:cubicBezTo>
                              <a:pt x="7810" y="4763"/>
                              <a:pt x="7430" y="5143"/>
                              <a:pt x="6953" y="5429"/>
                            </a:cubicBezTo>
                            <a:cubicBezTo>
                              <a:pt x="6477" y="5810"/>
                              <a:pt x="6001" y="6191"/>
                              <a:pt x="5524" y="6477"/>
                            </a:cubicBezTo>
                            <a:cubicBezTo>
                              <a:pt x="4858" y="6953"/>
                              <a:pt x="4286" y="7334"/>
                              <a:pt x="3810" y="7811"/>
                            </a:cubicBezTo>
                            <a:cubicBezTo>
                              <a:pt x="3143" y="8382"/>
                              <a:pt x="2477" y="9049"/>
                              <a:pt x="2000" y="9620"/>
                            </a:cubicBezTo>
                            <a:cubicBezTo>
                              <a:pt x="2191" y="9620"/>
                              <a:pt x="2381" y="9620"/>
                              <a:pt x="2572" y="9620"/>
                            </a:cubicBezTo>
                            <a:cubicBezTo>
                              <a:pt x="2857" y="9620"/>
                              <a:pt x="3048" y="9906"/>
                              <a:pt x="3048" y="10097"/>
                            </a:cubicBezTo>
                            <a:cubicBezTo>
                              <a:pt x="3048" y="10382"/>
                              <a:pt x="2857" y="10573"/>
                              <a:pt x="2572" y="10668"/>
                            </a:cubicBezTo>
                            <a:cubicBezTo>
                              <a:pt x="1810" y="10763"/>
                              <a:pt x="1238" y="10859"/>
                              <a:pt x="667" y="10859"/>
                            </a:cubicBezTo>
                            <a:cubicBezTo>
                              <a:pt x="667" y="10859"/>
                              <a:pt x="667" y="10859"/>
                              <a:pt x="667" y="10859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192" name="Graphic 1">
                      <a:extLst>
                        <a:ext uri="{FF2B5EF4-FFF2-40B4-BE49-F238E27FC236}">
                          <a16:creationId xmlns:a16="http://schemas.microsoft.com/office/drawing/2014/main" id="{68172AA6-D8A9-406A-8EC1-F705060BA792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07499" y="3120580"/>
                      <a:ext cx="7524" cy="8572"/>
                      <a:chOff x="5907499" y="3120580"/>
                      <a:chExt cx="7524" cy="8572"/>
                    </a:xfrm>
                    <a:solidFill>
                      <a:srgbClr val="3F1900"/>
                    </a:solidFill>
                  </p:grpSpPr>
                  <p:sp>
                    <p:nvSpPr>
                      <p:cNvPr id="199" name="Freeform: Shape 198">
                        <a:extLst>
                          <a:ext uri="{FF2B5EF4-FFF2-40B4-BE49-F238E27FC236}">
                            <a16:creationId xmlns:a16="http://schemas.microsoft.com/office/drawing/2014/main" id="{265E12D2-A2D8-4564-814F-190829C86EB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8071" y="3121151"/>
                        <a:ext cx="6421" cy="7448"/>
                      </a:xfrm>
                      <a:custGeom>
                        <a:avLst/>
                        <a:gdLst>
                          <a:gd name="connsiteX0" fmla="*/ 5810 w 6421"/>
                          <a:gd name="connsiteY0" fmla="*/ 0 h 7448"/>
                          <a:gd name="connsiteX1" fmla="*/ 6286 w 6421"/>
                          <a:gd name="connsiteY1" fmla="*/ 1238 h 7448"/>
                          <a:gd name="connsiteX2" fmla="*/ 6382 w 6421"/>
                          <a:gd name="connsiteY2" fmla="*/ 2000 h 7448"/>
                          <a:gd name="connsiteX3" fmla="*/ 6191 w 6421"/>
                          <a:gd name="connsiteY3" fmla="*/ 2667 h 7448"/>
                          <a:gd name="connsiteX4" fmla="*/ 4763 w 6421"/>
                          <a:gd name="connsiteY4" fmla="*/ 4953 h 7448"/>
                          <a:gd name="connsiteX5" fmla="*/ 2762 w 6421"/>
                          <a:gd name="connsiteY5" fmla="*/ 6858 h 7448"/>
                          <a:gd name="connsiteX6" fmla="*/ 0 w 6421"/>
                          <a:gd name="connsiteY6" fmla="*/ 7334 h 7448"/>
                          <a:gd name="connsiteX7" fmla="*/ 2381 w 6421"/>
                          <a:gd name="connsiteY7" fmla="*/ 6382 h 7448"/>
                          <a:gd name="connsiteX8" fmla="*/ 4096 w 6421"/>
                          <a:gd name="connsiteY8" fmla="*/ 4477 h 7448"/>
                          <a:gd name="connsiteX9" fmla="*/ 5715 w 6421"/>
                          <a:gd name="connsiteY9" fmla="*/ 2381 h 7448"/>
                          <a:gd name="connsiteX10" fmla="*/ 6001 w 6421"/>
                          <a:gd name="connsiteY10" fmla="*/ 1334 h 7448"/>
                          <a:gd name="connsiteX11" fmla="*/ 5810 w 6421"/>
                          <a:gd name="connsiteY11" fmla="*/ 0 h 744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</a:cxnLst>
                        <a:rect l="l" t="t" r="r" b="b"/>
                        <a:pathLst>
                          <a:path w="6421" h="7448">
                            <a:moveTo>
                              <a:pt x="5810" y="0"/>
                            </a:moveTo>
                            <a:cubicBezTo>
                              <a:pt x="5905" y="476"/>
                              <a:pt x="6096" y="762"/>
                              <a:pt x="6286" y="1238"/>
                            </a:cubicBezTo>
                            <a:cubicBezTo>
                              <a:pt x="6382" y="1429"/>
                              <a:pt x="6477" y="1715"/>
                              <a:pt x="6382" y="2000"/>
                            </a:cubicBezTo>
                            <a:cubicBezTo>
                              <a:pt x="6382" y="2286"/>
                              <a:pt x="6286" y="2477"/>
                              <a:pt x="6191" y="2667"/>
                            </a:cubicBezTo>
                            <a:cubicBezTo>
                              <a:pt x="5810" y="3524"/>
                              <a:pt x="5239" y="4191"/>
                              <a:pt x="4763" y="4953"/>
                            </a:cubicBezTo>
                            <a:cubicBezTo>
                              <a:pt x="4191" y="5715"/>
                              <a:pt x="3620" y="6382"/>
                              <a:pt x="2762" y="6858"/>
                            </a:cubicBezTo>
                            <a:cubicBezTo>
                              <a:pt x="1905" y="7334"/>
                              <a:pt x="953" y="7620"/>
                              <a:pt x="0" y="7334"/>
                            </a:cubicBezTo>
                            <a:cubicBezTo>
                              <a:pt x="953" y="7239"/>
                              <a:pt x="1715" y="6858"/>
                              <a:pt x="2381" y="6382"/>
                            </a:cubicBezTo>
                            <a:cubicBezTo>
                              <a:pt x="3048" y="5810"/>
                              <a:pt x="3620" y="5144"/>
                              <a:pt x="4096" y="4477"/>
                            </a:cubicBezTo>
                            <a:cubicBezTo>
                              <a:pt x="4572" y="3715"/>
                              <a:pt x="5239" y="3048"/>
                              <a:pt x="5715" y="2381"/>
                            </a:cubicBezTo>
                            <a:cubicBezTo>
                              <a:pt x="5905" y="2000"/>
                              <a:pt x="6096" y="1715"/>
                              <a:pt x="6001" y="1334"/>
                            </a:cubicBezTo>
                            <a:cubicBezTo>
                              <a:pt x="5810" y="857"/>
                              <a:pt x="5715" y="381"/>
                              <a:pt x="5810" y="0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200" name="Freeform: Shape 199">
                        <a:extLst>
                          <a:ext uri="{FF2B5EF4-FFF2-40B4-BE49-F238E27FC236}">
                            <a16:creationId xmlns:a16="http://schemas.microsoft.com/office/drawing/2014/main" id="{03CA6D37-4032-4398-8363-D5F6469D0D5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7499" y="3120580"/>
                        <a:ext cx="7524" cy="8572"/>
                      </a:xfrm>
                      <a:custGeom>
                        <a:avLst/>
                        <a:gdLst>
                          <a:gd name="connsiteX0" fmla="*/ 1334 w 7524"/>
                          <a:gd name="connsiteY0" fmla="*/ 8573 h 8572"/>
                          <a:gd name="connsiteX1" fmla="*/ 381 w 7524"/>
                          <a:gd name="connsiteY1" fmla="*/ 8477 h 8572"/>
                          <a:gd name="connsiteX2" fmla="*/ 0 w 7524"/>
                          <a:gd name="connsiteY2" fmla="*/ 7906 h 8572"/>
                          <a:gd name="connsiteX3" fmla="*/ 476 w 7524"/>
                          <a:gd name="connsiteY3" fmla="*/ 7430 h 8572"/>
                          <a:gd name="connsiteX4" fmla="*/ 2572 w 7524"/>
                          <a:gd name="connsiteY4" fmla="*/ 6572 h 8572"/>
                          <a:gd name="connsiteX5" fmla="*/ 4191 w 7524"/>
                          <a:gd name="connsiteY5" fmla="*/ 4762 h 8572"/>
                          <a:gd name="connsiteX6" fmla="*/ 4953 w 7524"/>
                          <a:gd name="connsiteY6" fmla="*/ 3620 h 8572"/>
                          <a:gd name="connsiteX7" fmla="*/ 5715 w 7524"/>
                          <a:gd name="connsiteY7" fmla="*/ 2572 h 8572"/>
                          <a:gd name="connsiteX8" fmla="*/ 5906 w 7524"/>
                          <a:gd name="connsiteY8" fmla="*/ 1905 h 8572"/>
                          <a:gd name="connsiteX9" fmla="*/ 5810 w 7524"/>
                          <a:gd name="connsiteY9" fmla="*/ 1524 h 8572"/>
                          <a:gd name="connsiteX10" fmla="*/ 5715 w 7524"/>
                          <a:gd name="connsiteY10" fmla="*/ 381 h 8572"/>
                          <a:gd name="connsiteX11" fmla="*/ 6286 w 7524"/>
                          <a:gd name="connsiteY11" fmla="*/ 0 h 8572"/>
                          <a:gd name="connsiteX12" fmla="*/ 6286 w 7524"/>
                          <a:gd name="connsiteY12" fmla="*/ 0 h 8572"/>
                          <a:gd name="connsiteX13" fmla="*/ 6858 w 7524"/>
                          <a:gd name="connsiteY13" fmla="*/ 381 h 8572"/>
                          <a:gd name="connsiteX14" fmla="*/ 7144 w 7524"/>
                          <a:gd name="connsiteY14" fmla="*/ 1143 h 8572"/>
                          <a:gd name="connsiteX15" fmla="*/ 7334 w 7524"/>
                          <a:gd name="connsiteY15" fmla="*/ 1429 h 8572"/>
                          <a:gd name="connsiteX16" fmla="*/ 7525 w 7524"/>
                          <a:gd name="connsiteY16" fmla="*/ 2477 h 8572"/>
                          <a:gd name="connsiteX17" fmla="*/ 7239 w 7524"/>
                          <a:gd name="connsiteY17" fmla="*/ 3334 h 8572"/>
                          <a:gd name="connsiteX18" fmla="*/ 6191 w 7524"/>
                          <a:gd name="connsiteY18" fmla="*/ 4953 h 8572"/>
                          <a:gd name="connsiteX19" fmla="*/ 5715 w 7524"/>
                          <a:gd name="connsiteY19" fmla="*/ 5620 h 8572"/>
                          <a:gd name="connsiteX20" fmla="*/ 3524 w 7524"/>
                          <a:gd name="connsiteY20" fmla="*/ 7715 h 8572"/>
                          <a:gd name="connsiteX21" fmla="*/ 1334 w 7524"/>
                          <a:gd name="connsiteY21" fmla="*/ 8573 h 857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</a:cxnLst>
                        <a:rect l="l" t="t" r="r" b="b"/>
                        <a:pathLst>
                          <a:path w="7524" h="8572">
                            <a:moveTo>
                              <a:pt x="1334" y="8573"/>
                            </a:moveTo>
                            <a:cubicBezTo>
                              <a:pt x="1048" y="8573"/>
                              <a:pt x="667" y="8573"/>
                              <a:pt x="381" y="8477"/>
                            </a:cubicBezTo>
                            <a:cubicBezTo>
                              <a:pt x="95" y="8382"/>
                              <a:pt x="0" y="8192"/>
                              <a:pt x="0" y="7906"/>
                            </a:cubicBezTo>
                            <a:cubicBezTo>
                              <a:pt x="0" y="7620"/>
                              <a:pt x="286" y="7430"/>
                              <a:pt x="476" y="7430"/>
                            </a:cubicBezTo>
                            <a:cubicBezTo>
                              <a:pt x="1238" y="7334"/>
                              <a:pt x="1905" y="7048"/>
                              <a:pt x="2572" y="6572"/>
                            </a:cubicBezTo>
                            <a:cubicBezTo>
                              <a:pt x="3143" y="6096"/>
                              <a:pt x="3620" y="5525"/>
                              <a:pt x="4191" y="4762"/>
                            </a:cubicBezTo>
                            <a:cubicBezTo>
                              <a:pt x="4381" y="4381"/>
                              <a:pt x="4667" y="4000"/>
                              <a:pt x="4953" y="3620"/>
                            </a:cubicBezTo>
                            <a:cubicBezTo>
                              <a:pt x="5239" y="3239"/>
                              <a:pt x="5525" y="2953"/>
                              <a:pt x="5715" y="2572"/>
                            </a:cubicBezTo>
                            <a:cubicBezTo>
                              <a:pt x="5906" y="2191"/>
                              <a:pt x="6001" y="2096"/>
                              <a:pt x="5906" y="1905"/>
                            </a:cubicBezTo>
                            <a:cubicBezTo>
                              <a:pt x="5906" y="1714"/>
                              <a:pt x="5906" y="1619"/>
                              <a:pt x="5810" y="1524"/>
                            </a:cubicBezTo>
                            <a:cubicBezTo>
                              <a:pt x="5715" y="1143"/>
                              <a:pt x="5620" y="762"/>
                              <a:pt x="5715" y="381"/>
                            </a:cubicBezTo>
                            <a:cubicBezTo>
                              <a:pt x="5810" y="95"/>
                              <a:pt x="6001" y="0"/>
                              <a:pt x="6286" y="0"/>
                            </a:cubicBezTo>
                            <a:lnTo>
                              <a:pt x="6286" y="0"/>
                            </a:lnTo>
                            <a:cubicBezTo>
                              <a:pt x="6572" y="0"/>
                              <a:pt x="6763" y="190"/>
                              <a:pt x="6858" y="381"/>
                            </a:cubicBezTo>
                            <a:cubicBezTo>
                              <a:pt x="6953" y="667"/>
                              <a:pt x="7049" y="857"/>
                              <a:pt x="7144" y="1143"/>
                            </a:cubicBezTo>
                            <a:lnTo>
                              <a:pt x="7334" y="1429"/>
                            </a:lnTo>
                            <a:cubicBezTo>
                              <a:pt x="7525" y="1810"/>
                              <a:pt x="7525" y="2191"/>
                              <a:pt x="7525" y="2477"/>
                            </a:cubicBezTo>
                            <a:cubicBezTo>
                              <a:pt x="7430" y="2762"/>
                              <a:pt x="7334" y="3048"/>
                              <a:pt x="7239" y="3334"/>
                            </a:cubicBezTo>
                            <a:cubicBezTo>
                              <a:pt x="6953" y="4000"/>
                              <a:pt x="6572" y="4477"/>
                              <a:pt x="6191" y="4953"/>
                            </a:cubicBezTo>
                            <a:cubicBezTo>
                              <a:pt x="6001" y="5144"/>
                              <a:pt x="5906" y="5429"/>
                              <a:pt x="5715" y="5620"/>
                            </a:cubicBezTo>
                            <a:cubicBezTo>
                              <a:pt x="5239" y="6286"/>
                              <a:pt x="4572" y="7144"/>
                              <a:pt x="3524" y="7715"/>
                            </a:cubicBezTo>
                            <a:cubicBezTo>
                              <a:pt x="2857" y="8287"/>
                              <a:pt x="2096" y="8573"/>
                              <a:pt x="1334" y="8573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193" name="Graphic 1">
                      <a:extLst>
                        <a:ext uri="{FF2B5EF4-FFF2-40B4-BE49-F238E27FC236}">
                          <a16:creationId xmlns:a16="http://schemas.microsoft.com/office/drawing/2014/main" id="{97D2F0D8-9B64-438D-A8B2-BF87D16D8E20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06452" y="3128581"/>
                      <a:ext cx="6798" cy="4762"/>
                      <a:chOff x="5906452" y="3128581"/>
                      <a:chExt cx="6798" cy="4762"/>
                    </a:xfrm>
                    <a:solidFill>
                      <a:srgbClr val="3F1900"/>
                    </a:solidFill>
                  </p:grpSpPr>
                  <p:sp>
                    <p:nvSpPr>
                      <p:cNvPr id="197" name="Freeform: Shape 196">
                        <a:extLst>
                          <a:ext uri="{FF2B5EF4-FFF2-40B4-BE49-F238E27FC236}">
                            <a16:creationId xmlns:a16="http://schemas.microsoft.com/office/drawing/2014/main" id="{AA41A3B1-6FDC-4F72-AB4E-63FB3ECB7D2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7023" y="3129057"/>
                        <a:ext cx="5810" cy="3754"/>
                      </a:xfrm>
                      <a:custGeom>
                        <a:avLst/>
                        <a:gdLst>
                          <a:gd name="connsiteX0" fmla="*/ 762 w 5810"/>
                          <a:gd name="connsiteY0" fmla="*/ 0 h 3754"/>
                          <a:gd name="connsiteX1" fmla="*/ 857 w 5810"/>
                          <a:gd name="connsiteY1" fmla="*/ 1715 h 3754"/>
                          <a:gd name="connsiteX2" fmla="*/ 762 w 5810"/>
                          <a:gd name="connsiteY2" fmla="*/ 3334 h 3754"/>
                          <a:gd name="connsiteX3" fmla="*/ 381 w 5810"/>
                          <a:gd name="connsiteY3" fmla="*/ 2953 h 3754"/>
                          <a:gd name="connsiteX4" fmla="*/ 5810 w 5810"/>
                          <a:gd name="connsiteY4" fmla="*/ 2762 h 3754"/>
                          <a:gd name="connsiteX5" fmla="*/ 3143 w 5810"/>
                          <a:gd name="connsiteY5" fmla="*/ 3620 h 3754"/>
                          <a:gd name="connsiteX6" fmla="*/ 381 w 5810"/>
                          <a:gd name="connsiteY6" fmla="*/ 3715 h 3754"/>
                          <a:gd name="connsiteX7" fmla="*/ 381 w 5810"/>
                          <a:gd name="connsiteY7" fmla="*/ 3715 h 3754"/>
                          <a:gd name="connsiteX8" fmla="*/ 0 w 5810"/>
                          <a:gd name="connsiteY8" fmla="*/ 3334 h 3754"/>
                          <a:gd name="connsiteX9" fmla="*/ 762 w 5810"/>
                          <a:gd name="connsiteY9" fmla="*/ 0 h 375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5810" h="3754">
                            <a:moveTo>
                              <a:pt x="762" y="0"/>
                            </a:moveTo>
                            <a:cubicBezTo>
                              <a:pt x="953" y="571"/>
                              <a:pt x="953" y="1143"/>
                              <a:pt x="857" y="1715"/>
                            </a:cubicBezTo>
                            <a:cubicBezTo>
                              <a:pt x="857" y="2286"/>
                              <a:pt x="762" y="2857"/>
                              <a:pt x="762" y="3334"/>
                            </a:cubicBezTo>
                            <a:lnTo>
                              <a:pt x="381" y="2953"/>
                            </a:lnTo>
                            <a:cubicBezTo>
                              <a:pt x="2191" y="2953"/>
                              <a:pt x="3905" y="2953"/>
                              <a:pt x="5810" y="2762"/>
                            </a:cubicBezTo>
                            <a:cubicBezTo>
                              <a:pt x="4953" y="3238"/>
                              <a:pt x="4096" y="3429"/>
                              <a:pt x="3143" y="3620"/>
                            </a:cubicBezTo>
                            <a:cubicBezTo>
                              <a:pt x="2286" y="3715"/>
                              <a:pt x="1333" y="3810"/>
                              <a:pt x="381" y="3715"/>
                            </a:cubicBezTo>
                            <a:lnTo>
                              <a:pt x="381" y="3715"/>
                            </a:lnTo>
                            <a:cubicBezTo>
                              <a:pt x="191" y="3715"/>
                              <a:pt x="0" y="3524"/>
                              <a:pt x="0" y="3334"/>
                            </a:cubicBezTo>
                            <a:cubicBezTo>
                              <a:pt x="0" y="2096"/>
                              <a:pt x="571" y="1143"/>
                              <a:pt x="762" y="0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198" name="Freeform: Shape 197">
                        <a:extLst>
                          <a:ext uri="{FF2B5EF4-FFF2-40B4-BE49-F238E27FC236}">
                            <a16:creationId xmlns:a16="http://schemas.microsoft.com/office/drawing/2014/main" id="{3D56F0CF-037D-48E2-8B7D-D286F2C3948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6452" y="3128581"/>
                        <a:ext cx="6798" cy="4762"/>
                      </a:xfrm>
                      <a:custGeom>
                        <a:avLst/>
                        <a:gdLst>
                          <a:gd name="connsiteX0" fmla="*/ 1905 w 6798"/>
                          <a:gd name="connsiteY0" fmla="*/ 4763 h 4762"/>
                          <a:gd name="connsiteX1" fmla="*/ 857 w 6798"/>
                          <a:gd name="connsiteY1" fmla="*/ 4763 h 4762"/>
                          <a:gd name="connsiteX2" fmla="*/ 0 w 6798"/>
                          <a:gd name="connsiteY2" fmla="*/ 3905 h 4762"/>
                          <a:gd name="connsiteX3" fmla="*/ 381 w 6798"/>
                          <a:gd name="connsiteY3" fmla="*/ 1810 h 4762"/>
                          <a:gd name="connsiteX4" fmla="*/ 667 w 6798"/>
                          <a:gd name="connsiteY4" fmla="*/ 476 h 4762"/>
                          <a:gd name="connsiteX5" fmla="*/ 1143 w 6798"/>
                          <a:gd name="connsiteY5" fmla="*/ 0 h 4762"/>
                          <a:gd name="connsiteX6" fmla="*/ 1715 w 6798"/>
                          <a:gd name="connsiteY6" fmla="*/ 381 h 4762"/>
                          <a:gd name="connsiteX7" fmla="*/ 1810 w 6798"/>
                          <a:gd name="connsiteY7" fmla="*/ 2381 h 4762"/>
                          <a:gd name="connsiteX8" fmla="*/ 1810 w 6798"/>
                          <a:gd name="connsiteY8" fmla="*/ 2667 h 4762"/>
                          <a:gd name="connsiteX9" fmla="*/ 1810 w 6798"/>
                          <a:gd name="connsiteY9" fmla="*/ 3048 h 4762"/>
                          <a:gd name="connsiteX10" fmla="*/ 1810 w 6798"/>
                          <a:gd name="connsiteY10" fmla="*/ 3048 h 4762"/>
                          <a:gd name="connsiteX11" fmla="*/ 6191 w 6798"/>
                          <a:gd name="connsiteY11" fmla="*/ 2857 h 4762"/>
                          <a:gd name="connsiteX12" fmla="*/ 6763 w 6798"/>
                          <a:gd name="connsiteY12" fmla="*/ 3238 h 4762"/>
                          <a:gd name="connsiteX13" fmla="*/ 6477 w 6798"/>
                          <a:gd name="connsiteY13" fmla="*/ 3810 h 4762"/>
                          <a:gd name="connsiteX14" fmla="*/ 3619 w 6798"/>
                          <a:gd name="connsiteY14" fmla="*/ 4667 h 4762"/>
                          <a:gd name="connsiteX15" fmla="*/ 1905 w 6798"/>
                          <a:gd name="connsiteY15" fmla="*/ 4763 h 476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6798" h="4762">
                            <a:moveTo>
                              <a:pt x="1905" y="4763"/>
                            </a:moveTo>
                            <a:cubicBezTo>
                              <a:pt x="1524" y="4763"/>
                              <a:pt x="1238" y="4763"/>
                              <a:pt x="857" y="4763"/>
                            </a:cubicBezTo>
                            <a:cubicBezTo>
                              <a:pt x="381" y="4763"/>
                              <a:pt x="0" y="4382"/>
                              <a:pt x="0" y="3905"/>
                            </a:cubicBezTo>
                            <a:cubicBezTo>
                              <a:pt x="0" y="3143"/>
                              <a:pt x="191" y="2381"/>
                              <a:pt x="381" y="1810"/>
                            </a:cubicBezTo>
                            <a:cubicBezTo>
                              <a:pt x="571" y="1333"/>
                              <a:pt x="667" y="952"/>
                              <a:pt x="667" y="476"/>
                            </a:cubicBezTo>
                            <a:cubicBezTo>
                              <a:pt x="667" y="190"/>
                              <a:pt x="857" y="0"/>
                              <a:pt x="1143" y="0"/>
                            </a:cubicBezTo>
                            <a:cubicBezTo>
                              <a:pt x="1429" y="0"/>
                              <a:pt x="1619" y="95"/>
                              <a:pt x="1715" y="381"/>
                            </a:cubicBezTo>
                            <a:cubicBezTo>
                              <a:pt x="1905" y="1048"/>
                              <a:pt x="1905" y="1810"/>
                              <a:pt x="1810" y="2381"/>
                            </a:cubicBezTo>
                            <a:lnTo>
                              <a:pt x="1810" y="2667"/>
                            </a:lnTo>
                            <a:cubicBezTo>
                              <a:pt x="1810" y="2762"/>
                              <a:pt x="1810" y="2953"/>
                              <a:pt x="1810" y="3048"/>
                            </a:cubicBezTo>
                            <a:cubicBezTo>
                              <a:pt x="1810" y="3048"/>
                              <a:pt x="1810" y="3048"/>
                              <a:pt x="1810" y="3048"/>
                            </a:cubicBezTo>
                            <a:cubicBezTo>
                              <a:pt x="3429" y="3048"/>
                              <a:pt x="4858" y="2953"/>
                              <a:pt x="6191" y="2857"/>
                            </a:cubicBezTo>
                            <a:cubicBezTo>
                              <a:pt x="6382" y="2857"/>
                              <a:pt x="6667" y="2953"/>
                              <a:pt x="6763" y="3238"/>
                            </a:cubicBezTo>
                            <a:cubicBezTo>
                              <a:pt x="6858" y="3429"/>
                              <a:pt x="6763" y="3715"/>
                              <a:pt x="6477" y="3810"/>
                            </a:cubicBezTo>
                            <a:cubicBezTo>
                              <a:pt x="5524" y="4286"/>
                              <a:pt x="4477" y="4572"/>
                              <a:pt x="3619" y="4667"/>
                            </a:cubicBezTo>
                            <a:cubicBezTo>
                              <a:pt x="3239" y="4667"/>
                              <a:pt x="2572" y="4763"/>
                              <a:pt x="1905" y="4763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194" name="Graphic 1">
                      <a:extLst>
                        <a:ext uri="{FF2B5EF4-FFF2-40B4-BE49-F238E27FC236}">
                          <a16:creationId xmlns:a16="http://schemas.microsoft.com/office/drawing/2014/main" id="{7F1E0062-CD39-4F30-8A01-47C2E85AAED9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08642" y="3127914"/>
                      <a:ext cx="9905" cy="4571"/>
                      <a:chOff x="5908642" y="3127914"/>
                      <a:chExt cx="9905" cy="4571"/>
                    </a:xfrm>
                    <a:solidFill>
                      <a:srgbClr val="3F1900"/>
                    </a:solidFill>
                  </p:grpSpPr>
                  <p:sp>
                    <p:nvSpPr>
                      <p:cNvPr id="195" name="Freeform: Shape 194">
                        <a:extLst>
                          <a:ext uri="{FF2B5EF4-FFF2-40B4-BE49-F238E27FC236}">
                            <a16:creationId xmlns:a16="http://schemas.microsoft.com/office/drawing/2014/main" id="{5765CFD7-6E14-4279-953A-BD9739FE468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9118" y="3128581"/>
                        <a:ext cx="8572" cy="3333"/>
                      </a:xfrm>
                      <a:custGeom>
                        <a:avLst/>
                        <a:gdLst>
                          <a:gd name="connsiteX0" fmla="*/ 191 w 8572"/>
                          <a:gd name="connsiteY0" fmla="*/ 0 h 3333"/>
                          <a:gd name="connsiteX1" fmla="*/ 476 w 8572"/>
                          <a:gd name="connsiteY1" fmla="*/ 1524 h 3333"/>
                          <a:gd name="connsiteX2" fmla="*/ 667 w 8572"/>
                          <a:gd name="connsiteY2" fmla="*/ 2191 h 3333"/>
                          <a:gd name="connsiteX3" fmla="*/ 1048 w 8572"/>
                          <a:gd name="connsiteY3" fmla="*/ 2953 h 3333"/>
                          <a:gd name="connsiteX4" fmla="*/ 762 w 8572"/>
                          <a:gd name="connsiteY4" fmla="*/ 2667 h 3333"/>
                          <a:gd name="connsiteX5" fmla="*/ 2667 w 8572"/>
                          <a:gd name="connsiteY5" fmla="*/ 2477 h 3333"/>
                          <a:gd name="connsiteX6" fmla="*/ 4667 w 8572"/>
                          <a:gd name="connsiteY6" fmla="*/ 2381 h 3333"/>
                          <a:gd name="connsiteX7" fmla="*/ 8572 w 8572"/>
                          <a:gd name="connsiteY7" fmla="*/ 3143 h 3333"/>
                          <a:gd name="connsiteX8" fmla="*/ 4667 w 8572"/>
                          <a:gd name="connsiteY8" fmla="*/ 3143 h 3333"/>
                          <a:gd name="connsiteX9" fmla="*/ 2762 w 8572"/>
                          <a:gd name="connsiteY9" fmla="*/ 3238 h 3333"/>
                          <a:gd name="connsiteX10" fmla="*/ 762 w 8572"/>
                          <a:gd name="connsiteY10" fmla="*/ 3334 h 3333"/>
                          <a:gd name="connsiteX11" fmla="*/ 667 w 8572"/>
                          <a:gd name="connsiteY11" fmla="*/ 3334 h 3333"/>
                          <a:gd name="connsiteX12" fmla="*/ 381 w 8572"/>
                          <a:gd name="connsiteY12" fmla="*/ 3048 h 3333"/>
                          <a:gd name="connsiteX13" fmla="*/ 381 w 8572"/>
                          <a:gd name="connsiteY13" fmla="*/ 3048 h 3333"/>
                          <a:gd name="connsiteX14" fmla="*/ 95 w 8572"/>
                          <a:gd name="connsiteY14" fmla="*/ 2381 h 3333"/>
                          <a:gd name="connsiteX15" fmla="*/ 0 w 8572"/>
                          <a:gd name="connsiteY15" fmla="*/ 1524 h 3333"/>
                          <a:gd name="connsiteX16" fmla="*/ 191 w 8572"/>
                          <a:gd name="connsiteY16" fmla="*/ 0 h 333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</a:cxnLst>
                        <a:rect l="l" t="t" r="r" b="b"/>
                        <a:pathLst>
                          <a:path w="8572" h="3333">
                            <a:moveTo>
                              <a:pt x="191" y="0"/>
                            </a:moveTo>
                            <a:cubicBezTo>
                              <a:pt x="286" y="476"/>
                              <a:pt x="381" y="1048"/>
                              <a:pt x="476" y="1524"/>
                            </a:cubicBezTo>
                            <a:cubicBezTo>
                              <a:pt x="572" y="1810"/>
                              <a:pt x="572" y="2000"/>
                              <a:pt x="667" y="2191"/>
                            </a:cubicBezTo>
                            <a:cubicBezTo>
                              <a:pt x="762" y="2286"/>
                              <a:pt x="1048" y="2572"/>
                              <a:pt x="1048" y="2953"/>
                            </a:cubicBezTo>
                            <a:lnTo>
                              <a:pt x="762" y="2667"/>
                            </a:lnTo>
                            <a:lnTo>
                              <a:pt x="2667" y="2477"/>
                            </a:lnTo>
                            <a:cubicBezTo>
                              <a:pt x="3334" y="2381"/>
                              <a:pt x="4001" y="2381"/>
                              <a:pt x="4667" y="2381"/>
                            </a:cubicBezTo>
                            <a:cubicBezTo>
                              <a:pt x="6001" y="2477"/>
                              <a:pt x="7334" y="2667"/>
                              <a:pt x="8572" y="3143"/>
                            </a:cubicBezTo>
                            <a:cubicBezTo>
                              <a:pt x="7239" y="3143"/>
                              <a:pt x="5906" y="3143"/>
                              <a:pt x="4667" y="3143"/>
                            </a:cubicBezTo>
                            <a:cubicBezTo>
                              <a:pt x="4001" y="3143"/>
                              <a:pt x="3334" y="3238"/>
                              <a:pt x="2762" y="3238"/>
                            </a:cubicBezTo>
                            <a:cubicBezTo>
                              <a:pt x="2095" y="3334"/>
                              <a:pt x="1429" y="3334"/>
                              <a:pt x="762" y="3334"/>
                            </a:cubicBezTo>
                            <a:lnTo>
                              <a:pt x="667" y="3334"/>
                            </a:lnTo>
                            <a:cubicBezTo>
                              <a:pt x="476" y="3334"/>
                              <a:pt x="381" y="3238"/>
                              <a:pt x="381" y="3048"/>
                            </a:cubicBezTo>
                            <a:lnTo>
                              <a:pt x="381" y="3048"/>
                            </a:lnTo>
                            <a:cubicBezTo>
                              <a:pt x="381" y="2953"/>
                              <a:pt x="286" y="2762"/>
                              <a:pt x="95" y="2381"/>
                            </a:cubicBezTo>
                            <a:cubicBezTo>
                              <a:pt x="0" y="2096"/>
                              <a:pt x="0" y="1810"/>
                              <a:pt x="0" y="1524"/>
                            </a:cubicBezTo>
                            <a:cubicBezTo>
                              <a:pt x="0" y="1048"/>
                              <a:pt x="95" y="476"/>
                              <a:pt x="191" y="0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196" name="Freeform: Shape 195">
                        <a:extLst>
                          <a:ext uri="{FF2B5EF4-FFF2-40B4-BE49-F238E27FC236}">
                            <a16:creationId xmlns:a16="http://schemas.microsoft.com/office/drawing/2014/main" id="{69037CD8-4D89-4966-9E9D-61895165A70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8642" y="3127914"/>
                        <a:ext cx="9905" cy="4571"/>
                      </a:xfrm>
                      <a:custGeom>
                        <a:avLst/>
                        <a:gdLst>
                          <a:gd name="connsiteX0" fmla="*/ 1524 w 9905"/>
                          <a:gd name="connsiteY0" fmla="*/ 4572 h 4571"/>
                          <a:gd name="connsiteX1" fmla="*/ 1238 w 9905"/>
                          <a:gd name="connsiteY1" fmla="*/ 4572 h 4571"/>
                          <a:gd name="connsiteX2" fmla="*/ 381 w 9905"/>
                          <a:gd name="connsiteY2" fmla="*/ 3715 h 4571"/>
                          <a:gd name="connsiteX3" fmla="*/ 381 w 9905"/>
                          <a:gd name="connsiteY3" fmla="*/ 3619 h 4571"/>
                          <a:gd name="connsiteX4" fmla="*/ 191 w 9905"/>
                          <a:gd name="connsiteY4" fmla="*/ 3238 h 4571"/>
                          <a:gd name="connsiteX5" fmla="*/ 0 w 9905"/>
                          <a:gd name="connsiteY5" fmla="*/ 2191 h 4571"/>
                          <a:gd name="connsiteX6" fmla="*/ 191 w 9905"/>
                          <a:gd name="connsiteY6" fmla="*/ 476 h 4571"/>
                          <a:gd name="connsiteX7" fmla="*/ 762 w 9905"/>
                          <a:gd name="connsiteY7" fmla="*/ 0 h 4571"/>
                          <a:gd name="connsiteX8" fmla="*/ 1333 w 9905"/>
                          <a:gd name="connsiteY8" fmla="*/ 381 h 4571"/>
                          <a:gd name="connsiteX9" fmla="*/ 1524 w 9905"/>
                          <a:gd name="connsiteY9" fmla="*/ 1143 h 4571"/>
                          <a:gd name="connsiteX10" fmla="*/ 1714 w 9905"/>
                          <a:gd name="connsiteY10" fmla="*/ 1905 h 4571"/>
                          <a:gd name="connsiteX11" fmla="*/ 1905 w 9905"/>
                          <a:gd name="connsiteY11" fmla="*/ 2477 h 4571"/>
                          <a:gd name="connsiteX12" fmla="*/ 2000 w 9905"/>
                          <a:gd name="connsiteY12" fmla="*/ 2572 h 4571"/>
                          <a:gd name="connsiteX13" fmla="*/ 3334 w 9905"/>
                          <a:gd name="connsiteY13" fmla="*/ 2477 h 4571"/>
                          <a:gd name="connsiteX14" fmla="*/ 5429 w 9905"/>
                          <a:gd name="connsiteY14" fmla="*/ 2381 h 4571"/>
                          <a:gd name="connsiteX15" fmla="*/ 9525 w 9905"/>
                          <a:gd name="connsiteY15" fmla="*/ 3143 h 4571"/>
                          <a:gd name="connsiteX16" fmla="*/ 9906 w 9905"/>
                          <a:gd name="connsiteY16" fmla="*/ 3715 h 4571"/>
                          <a:gd name="connsiteX17" fmla="*/ 9335 w 9905"/>
                          <a:gd name="connsiteY17" fmla="*/ 4191 h 4571"/>
                          <a:gd name="connsiteX18" fmla="*/ 9335 w 9905"/>
                          <a:gd name="connsiteY18" fmla="*/ 4191 h 4571"/>
                          <a:gd name="connsiteX19" fmla="*/ 5429 w 9905"/>
                          <a:gd name="connsiteY19" fmla="*/ 4191 h 4571"/>
                          <a:gd name="connsiteX20" fmla="*/ 3524 w 9905"/>
                          <a:gd name="connsiteY20" fmla="*/ 4286 h 4571"/>
                          <a:gd name="connsiteX21" fmla="*/ 1524 w 9905"/>
                          <a:gd name="connsiteY21" fmla="*/ 4572 h 457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</a:cxnLst>
                        <a:rect l="l" t="t" r="r" b="b"/>
                        <a:pathLst>
                          <a:path w="9905" h="4571">
                            <a:moveTo>
                              <a:pt x="1524" y="4572"/>
                            </a:moveTo>
                            <a:cubicBezTo>
                              <a:pt x="1429" y="4572"/>
                              <a:pt x="1333" y="4572"/>
                              <a:pt x="1238" y="4572"/>
                            </a:cubicBezTo>
                            <a:cubicBezTo>
                              <a:pt x="762" y="4572"/>
                              <a:pt x="381" y="4191"/>
                              <a:pt x="381" y="3715"/>
                            </a:cubicBezTo>
                            <a:cubicBezTo>
                              <a:pt x="381" y="3715"/>
                              <a:pt x="381" y="3619"/>
                              <a:pt x="381" y="3619"/>
                            </a:cubicBezTo>
                            <a:cubicBezTo>
                              <a:pt x="381" y="3524"/>
                              <a:pt x="286" y="3429"/>
                              <a:pt x="191" y="3238"/>
                            </a:cubicBezTo>
                            <a:cubicBezTo>
                              <a:pt x="95" y="2857"/>
                              <a:pt x="0" y="2477"/>
                              <a:pt x="0" y="2191"/>
                            </a:cubicBezTo>
                            <a:cubicBezTo>
                              <a:pt x="0" y="1619"/>
                              <a:pt x="95" y="1048"/>
                              <a:pt x="191" y="476"/>
                            </a:cubicBezTo>
                            <a:cubicBezTo>
                              <a:pt x="191" y="190"/>
                              <a:pt x="476" y="0"/>
                              <a:pt x="762" y="0"/>
                            </a:cubicBezTo>
                            <a:cubicBezTo>
                              <a:pt x="1048" y="0"/>
                              <a:pt x="1238" y="190"/>
                              <a:pt x="1333" y="381"/>
                            </a:cubicBezTo>
                            <a:cubicBezTo>
                              <a:pt x="1429" y="667"/>
                              <a:pt x="1429" y="857"/>
                              <a:pt x="1524" y="1143"/>
                            </a:cubicBezTo>
                            <a:cubicBezTo>
                              <a:pt x="1524" y="1429"/>
                              <a:pt x="1619" y="1619"/>
                              <a:pt x="1714" y="1905"/>
                            </a:cubicBezTo>
                            <a:cubicBezTo>
                              <a:pt x="1810" y="2191"/>
                              <a:pt x="1810" y="2381"/>
                              <a:pt x="1905" y="2477"/>
                            </a:cubicBezTo>
                            <a:cubicBezTo>
                              <a:pt x="1905" y="2477"/>
                              <a:pt x="2000" y="2572"/>
                              <a:pt x="2000" y="2572"/>
                            </a:cubicBezTo>
                            <a:lnTo>
                              <a:pt x="3334" y="2477"/>
                            </a:lnTo>
                            <a:cubicBezTo>
                              <a:pt x="4001" y="2381"/>
                              <a:pt x="4763" y="2381"/>
                              <a:pt x="5429" y="2381"/>
                            </a:cubicBezTo>
                            <a:cubicBezTo>
                              <a:pt x="6953" y="2477"/>
                              <a:pt x="8287" y="2667"/>
                              <a:pt x="9525" y="3143"/>
                            </a:cubicBezTo>
                            <a:cubicBezTo>
                              <a:pt x="9811" y="3238"/>
                              <a:pt x="9906" y="3524"/>
                              <a:pt x="9906" y="3715"/>
                            </a:cubicBezTo>
                            <a:cubicBezTo>
                              <a:pt x="9811" y="4000"/>
                              <a:pt x="9620" y="4191"/>
                              <a:pt x="9335" y="4191"/>
                            </a:cubicBezTo>
                            <a:cubicBezTo>
                              <a:pt x="9335" y="4191"/>
                              <a:pt x="9335" y="4191"/>
                              <a:pt x="9335" y="4191"/>
                            </a:cubicBezTo>
                            <a:cubicBezTo>
                              <a:pt x="8096" y="4191"/>
                              <a:pt x="6763" y="4191"/>
                              <a:pt x="5429" y="4191"/>
                            </a:cubicBezTo>
                            <a:cubicBezTo>
                              <a:pt x="4763" y="4191"/>
                              <a:pt x="4096" y="4286"/>
                              <a:pt x="3524" y="4286"/>
                            </a:cubicBezTo>
                            <a:cubicBezTo>
                              <a:pt x="2762" y="4572"/>
                              <a:pt x="2095" y="4572"/>
                              <a:pt x="1524" y="4572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</p:grpSp>
              <p:grpSp>
                <p:nvGrpSpPr>
                  <p:cNvPr id="181" name="Graphic 1">
                    <a:extLst>
                      <a:ext uri="{FF2B5EF4-FFF2-40B4-BE49-F238E27FC236}">
                        <a16:creationId xmlns:a16="http://schemas.microsoft.com/office/drawing/2014/main" id="{1B55BBB1-CBE6-4578-9655-830AAA6B9AA2}"/>
                      </a:ext>
                    </a:extLst>
                  </p:cNvPr>
                  <p:cNvGrpSpPr/>
                  <p:nvPr/>
                </p:nvGrpSpPr>
                <p:grpSpPr>
                  <a:xfrm>
                    <a:off x="5902210" y="3145845"/>
                    <a:ext cx="17966" cy="13311"/>
                    <a:chOff x="5902210" y="3145845"/>
                    <a:chExt cx="17966" cy="13311"/>
                  </a:xfrm>
                  <a:solidFill>
                    <a:srgbClr val="3F1900"/>
                  </a:solidFill>
                </p:grpSpPr>
                <p:grpSp>
                  <p:nvGrpSpPr>
                    <p:cNvPr id="182" name="Graphic 1">
                      <a:extLst>
                        <a:ext uri="{FF2B5EF4-FFF2-40B4-BE49-F238E27FC236}">
                          <a16:creationId xmlns:a16="http://schemas.microsoft.com/office/drawing/2014/main" id="{F22D9161-4276-4162-9B95-6A7180B17095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02210" y="3145845"/>
                      <a:ext cx="11129" cy="5881"/>
                      <a:chOff x="5902210" y="3145845"/>
                      <a:chExt cx="11129" cy="5881"/>
                    </a:xfrm>
                    <a:solidFill>
                      <a:srgbClr val="3F1900"/>
                    </a:solidFill>
                  </p:grpSpPr>
                  <p:sp>
                    <p:nvSpPr>
                      <p:cNvPr id="189" name="Freeform: Shape 188">
                        <a:extLst>
                          <a:ext uri="{FF2B5EF4-FFF2-40B4-BE49-F238E27FC236}">
                            <a16:creationId xmlns:a16="http://schemas.microsoft.com/office/drawing/2014/main" id="{3794D313-A1EC-4878-8E39-0A35334CB7F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2718" y="3146541"/>
                        <a:ext cx="9981" cy="4751"/>
                      </a:xfrm>
                      <a:custGeom>
                        <a:avLst/>
                        <a:gdLst>
                          <a:gd name="connsiteX0" fmla="*/ 6115 w 9981"/>
                          <a:gd name="connsiteY0" fmla="*/ 4710 h 4751"/>
                          <a:gd name="connsiteX1" fmla="*/ 3162 w 9981"/>
                          <a:gd name="connsiteY1" fmla="*/ 4710 h 4751"/>
                          <a:gd name="connsiteX2" fmla="*/ 495 w 9981"/>
                          <a:gd name="connsiteY2" fmla="*/ 3471 h 4751"/>
                          <a:gd name="connsiteX3" fmla="*/ 19 w 9981"/>
                          <a:gd name="connsiteY3" fmla="*/ 1947 h 4751"/>
                          <a:gd name="connsiteX4" fmla="*/ 1066 w 9981"/>
                          <a:gd name="connsiteY4" fmla="*/ 709 h 4751"/>
                          <a:gd name="connsiteX5" fmla="*/ 4019 w 9981"/>
                          <a:gd name="connsiteY5" fmla="*/ 42 h 4751"/>
                          <a:gd name="connsiteX6" fmla="*/ 6972 w 9981"/>
                          <a:gd name="connsiteY6" fmla="*/ 42 h 4751"/>
                          <a:gd name="connsiteX7" fmla="*/ 9734 w 9981"/>
                          <a:gd name="connsiteY7" fmla="*/ 1376 h 4751"/>
                          <a:gd name="connsiteX8" fmla="*/ 8877 w 9981"/>
                          <a:gd name="connsiteY8" fmla="*/ 3948 h 4751"/>
                          <a:gd name="connsiteX9" fmla="*/ 6115 w 9981"/>
                          <a:gd name="connsiteY9" fmla="*/ 4710 h 4751"/>
                          <a:gd name="connsiteX10" fmla="*/ 6115 w 9981"/>
                          <a:gd name="connsiteY10" fmla="*/ 4710 h 4751"/>
                          <a:gd name="connsiteX11" fmla="*/ 8877 w 9981"/>
                          <a:gd name="connsiteY11" fmla="*/ 3852 h 4751"/>
                          <a:gd name="connsiteX12" fmla="*/ 9639 w 9981"/>
                          <a:gd name="connsiteY12" fmla="*/ 2805 h 4751"/>
                          <a:gd name="connsiteX13" fmla="*/ 9448 w 9981"/>
                          <a:gd name="connsiteY13" fmla="*/ 1566 h 4751"/>
                          <a:gd name="connsiteX14" fmla="*/ 6972 w 9981"/>
                          <a:gd name="connsiteY14" fmla="*/ 709 h 4751"/>
                          <a:gd name="connsiteX15" fmla="*/ 4114 w 9981"/>
                          <a:gd name="connsiteY15" fmla="*/ 804 h 4751"/>
                          <a:gd name="connsiteX16" fmla="*/ 1447 w 9981"/>
                          <a:gd name="connsiteY16" fmla="*/ 1281 h 4751"/>
                          <a:gd name="connsiteX17" fmla="*/ 590 w 9981"/>
                          <a:gd name="connsiteY17" fmla="*/ 2043 h 4751"/>
                          <a:gd name="connsiteX18" fmla="*/ 876 w 9981"/>
                          <a:gd name="connsiteY18" fmla="*/ 3186 h 4751"/>
                          <a:gd name="connsiteX19" fmla="*/ 3257 w 9981"/>
                          <a:gd name="connsiteY19" fmla="*/ 4519 h 4751"/>
                          <a:gd name="connsiteX20" fmla="*/ 6115 w 9981"/>
                          <a:gd name="connsiteY20" fmla="*/ 4710 h 475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</a:cxnLst>
                        <a:rect l="l" t="t" r="r" b="b"/>
                        <a:pathLst>
                          <a:path w="9981" h="4751">
                            <a:moveTo>
                              <a:pt x="6115" y="4710"/>
                            </a:moveTo>
                            <a:cubicBezTo>
                              <a:pt x="5162" y="4710"/>
                              <a:pt x="4114" y="4805"/>
                              <a:pt x="3162" y="4710"/>
                            </a:cubicBezTo>
                            <a:cubicBezTo>
                              <a:pt x="2209" y="4614"/>
                              <a:pt x="1162" y="4329"/>
                              <a:pt x="495" y="3471"/>
                            </a:cubicBezTo>
                            <a:cubicBezTo>
                              <a:pt x="209" y="3090"/>
                              <a:pt x="-77" y="2614"/>
                              <a:pt x="19" y="1947"/>
                            </a:cubicBezTo>
                            <a:cubicBezTo>
                              <a:pt x="114" y="1376"/>
                              <a:pt x="685" y="995"/>
                              <a:pt x="1066" y="709"/>
                            </a:cubicBezTo>
                            <a:cubicBezTo>
                              <a:pt x="2019" y="233"/>
                              <a:pt x="3067" y="42"/>
                              <a:pt x="4019" y="42"/>
                            </a:cubicBezTo>
                            <a:cubicBezTo>
                              <a:pt x="4972" y="42"/>
                              <a:pt x="6019" y="-53"/>
                              <a:pt x="6972" y="42"/>
                            </a:cubicBezTo>
                            <a:cubicBezTo>
                              <a:pt x="7924" y="233"/>
                              <a:pt x="9067" y="423"/>
                              <a:pt x="9734" y="1376"/>
                            </a:cubicBezTo>
                            <a:cubicBezTo>
                              <a:pt x="10306" y="2328"/>
                              <a:pt x="9829" y="3567"/>
                              <a:pt x="8877" y="3948"/>
                            </a:cubicBezTo>
                            <a:cubicBezTo>
                              <a:pt x="8115" y="4424"/>
                              <a:pt x="7067" y="4519"/>
                              <a:pt x="6115" y="4710"/>
                            </a:cubicBezTo>
                            <a:close/>
                            <a:moveTo>
                              <a:pt x="6115" y="4710"/>
                            </a:moveTo>
                            <a:cubicBezTo>
                              <a:pt x="7067" y="4614"/>
                              <a:pt x="8115" y="4424"/>
                              <a:pt x="8877" y="3852"/>
                            </a:cubicBezTo>
                            <a:cubicBezTo>
                              <a:pt x="9258" y="3567"/>
                              <a:pt x="9544" y="3186"/>
                              <a:pt x="9639" y="2805"/>
                            </a:cubicBezTo>
                            <a:cubicBezTo>
                              <a:pt x="9734" y="2424"/>
                              <a:pt x="9639" y="1947"/>
                              <a:pt x="9448" y="1566"/>
                            </a:cubicBezTo>
                            <a:cubicBezTo>
                              <a:pt x="8877" y="900"/>
                              <a:pt x="7924" y="804"/>
                              <a:pt x="6972" y="709"/>
                            </a:cubicBezTo>
                            <a:cubicBezTo>
                              <a:pt x="6019" y="709"/>
                              <a:pt x="5067" y="709"/>
                              <a:pt x="4114" y="804"/>
                            </a:cubicBezTo>
                            <a:cubicBezTo>
                              <a:pt x="3162" y="804"/>
                              <a:pt x="2209" y="995"/>
                              <a:pt x="1447" y="1281"/>
                            </a:cubicBezTo>
                            <a:cubicBezTo>
                              <a:pt x="1066" y="1471"/>
                              <a:pt x="685" y="1662"/>
                              <a:pt x="590" y="2043"/>
                            </a:cubicBezTo>
                            <a:cubicBezTo>
                              <a:pt x="495" y="2424"/>
                              <a:pt x="590" y="2805"/>
                              <a:pt x="876" y="3186"/>
                            </a:cubicBezTo>
                            <a:cubicBezTo>
                              <a:pt x="1352" y="3948"/>
                              <a:pt x="2305" y="4329"/>
                              <a:pt x="3257" y="4519"/>
                            </a:cubicBezTo>
                            <a:cubicBezTo>
                              <a:pt x="4210" y="4710"/>
                              <a:pt x="5162" y="4710"/>
                              <a:pt x="6115" y="4710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190" name="Freeform: Shape 189">
                        <a:extLst>
                          <a:ext uri="{FF2B5EF4-FFF2-40B4-BE49-F238E27FC236}">
                            <a16:creationId xmlns:a16="http://schemas.microsoft.com/office/drawing/2014/main" id="{408FC610-5224-461C-90C4-B198143BC59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2210" y="3145845"/>
                        <a:ext cx="11129" cy="5881"/>
                      </a:xfrm>
                      <a:custGeom>
                        <a:avLst/>
                        <a:gdLst>
                          <a:gd name="connsiteX0" fmla="*/ 4908 w 11129"/>
                          <a:gd name="connsiteY0" fmla="*/ 5882 h 5881"/>
                          <a:gd name="connsiteX1" fmla="*/ 3670 w 11129"/>
                          <a:gd name="connsiteY1" fmla="*/ 5786 h 5881"/>
                          <a:gd name="connsiteX2" fmla="*/ 622 w 11129"/>
                          <a:gd name="connsiteY2" fmla="*/ 4358 h 5881"/>
                          <a:gd name="connsiteX3" fmla="*/ 51 w 11129"/>
                          <a:gd name="connsiteY3" fmla="*/ 2453 h 5881"/>
                          <a:gd name="connsiteX4" fmla="*/ 1384 w 11129"/>
                          <a:gd name="connsiteY4" fmla="*/ 833 h 5881"/>
                          <a:gd name="connsiteX5" fmla="*/ 4623 w 11129"/>
                          <a:gd name="connsiteY5" fmla="*/ 71 h 5881"/>
                          <a:gd name="connsiteX6" fmla="*/ 7671 w 11129"/>
                          <a:gd name="connsiteY6" fmla="*/ 71 h 5881"/>
                          <a:gd name="connsiteX7" fmla="*/ 10814 w 11129"/>
                          <a:gd name="connsiteY7" fmla="*/ 1595 h 5881"/>
                          <a:gd name="connsiteX8" fmla="*/ 11004 w 11129"/>
                          <a:gd name="connsiteY8" fmla="*/ 3405 h 5881"/>
                          <a:gd name="connsiteX9" fmla="*/ 9671 w 11129"/>
                          <a:gd name="connsiteY9" fmla="*/ 4929 h 5881"/>
                          <a:gd name="connsiteX10" fmla="*/ 6623 w 11129"/>
                          <a:gd name="connsiteY10" fmla="*/ 5691 h 5881"/>
                          <a:gd name="connsiteX11" fmla="*/ 6623 w 11129"/>
                          <a:gd name="connsiteY11" fmla="*/ 5691 h 5881"/>
                          <a:gd name="connsiteX12" fmla="*/ 6623 w 11129"/>
                          <a:gd name="connsiteY12" fmla="*/ 5691 h 5881"/>
                          <a:gd name="connsiteX13" fmla="*/ 6623 w 11129"/>
                          <a:gd name="connsiteY13" fmla="*/ 5691 h 5881"/>
                          <a:gd name="connsiteX14" fmla="*/ 6623 w 11129"/>
                          <a:gd name="connsiteY14" fmla="*/ 5691 h 5881"/>
                          <a:gd name="connsiteX15" fmla="*/ 5956 w 11129"/>
                          <a:gd name="connsiteY15" fmla="*/ 5691 h 5881"/>
                          <a:gd name="connsiteX16" fmla="*/ 4908 w 11129"/>
                          <a:gd name="connsiteY16" fmla="*/ 5882 h 5881"/>
                          <a:gd name="connsiteX17" fmla="*/ 6813 w 11129"/>
                          <a:gd name="connsiteY17" fmla="*/ 1976 h 5881"/>
                          <a:gd name="connsiteX18" fmla="*/ 4813 w 11129"/>
                          <a:gd name="connsiteY18" fmla="*/ 2072 h 5881"/>
                          <a:gd name="connsiteX19" fmla="*/ 4623 w 11129"/>
                          <a:gd name="connsiteY19" fmla="*/ 2072 h 5881"/>
                          <a:gd name="connsiteX20" fmla="*/ 2146 w 11129"/>
                          <a:gd name="connsiteY20" fmla="*/ 2548 h 5881"/>
                          <a:gd name="connsiteX21" fmla="*/ 1575 w 11129"/>
                          <a:gd name="connsiteY21" fmla="*/ 2929 h 5881"/>
                          <a:gd name="connsiteX22" fmla="*/ 1765 w 11129"/>
                          <a:gd name="connsiteY22" fmla="*/ 3691 h 5881"/>
                          <a:gd name="connsiteX23" fmla="*/ 3765 w 11129"/>
                          <a:gd name="connsiteY23" fmla="*/ 4739 h 5881"/>
                          <a:gd name="connsiteX24" fmla="*/ 6147 w 11129"/>
                          <a:gd name="connsiteY24" fmla="*/ 4834 h 5881"/>
                          <a:gd name="connsiteX25" fmla="*/ 6623 w 11129"/>
                          <a:gd name="connsiteY25" fmla="*/ 4834 h 5881"/>
                          <a:gd name="connsiteX26" fmla="*/ 9099 w 11129"/>
                          <a:gd name="connsiteY26" fmla="*/ 4072 h 5881"/>
                          <a:gd name="connsiteX27" fmla="*/ 9671 w 11129"/>
                          <a:gd name="connsiteY27" fmla="*/ 3310 h 5881"/>
                          <a:gd name="connsiteX28" fmla="*/ 9576 w 11129"/>
                          <a:gd name="connsiteY28" fmla="*/ 2548 h 5881"/>
                          <a:gd name="connsiteX29" fmla="*/ 7480 w 11129"/>
                          <a:gd name="connsiteY29" fmla="*/ 1976 h 5881"/>
                          <a:gd name="connsiteX30" fmla="*/ 6813 w 11129"/>
                          <a:gd name="connsiteY30" fmla="*/ 1976 h 588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</a:cxnLst>
                        <a:rect l="l" t="t" r="r" b="b"/>
                        <a:pathLst>
                          <a:path w="11129" h="5881">
                            <a:moveTo>
                              <a:pt x="4908" y="5882"/>
                            </a:moveTo>
                            <a:cubicBezTo>
                              <a:pt x="4527" y="5882"/>
                              <a:pt x="4051" y="5882"/>
                              <a:pt x="3670" y="5786"/>
                            </a:cubicBezTo>
                            <a:cubicBezTo>
                              <a:pt x="2241" y="5691"/>
                              <a:pt x="1194" y="5215"/>
                              <a:pt x="622" y="4358"/>
                            </a:cubicBezTo>
                            <a:cubicBezTo>
                              <a:pt x="241" y="3881"/>
                              <a:pt x="-140" y="3215"/>
                              <a:pt x="51" y="2453"/>
                            </a:cubicBezTo>
                            <a:cubicBezTo>
                              <a:pt x="146" y="1786"/>
                              <a:pt x="622" y="1214"/>
                              <a:pt x="1384" y="833"/>
                            </a:cubicBezTo>
                            <a:cubicBezTo>
                              <a:pt x="2527" y="262"/>
                              <a:pt x="3765" y="71"/>
                              <a:pt x="4623" y="71"/>
                            </a:cubicBezTo>
                            <a:cubicBezTo>
                              <a:pt x="5670" y="-24"/>
                              <a:pt x="6718" y="-24"/>
                              <a:pt x="7671" y="71"/>
                            </a:cubicBezTo>
                            <a:cubicBezTo>
                              <a:pt x="8528" y="167"/>
                              <a:pt x="10052" y="452"/>
                              <a:pt x="10814" y="1595"/>
                            </a:cubicBezTo>
                            <a:cubicBezTo>
                              <a:pt x="11195" y="2167"/>
                              <a:pt x="11195" y="2834"/>
                              <a:pt x="11004" y="3405"/>
                            </a:cubicBezTo>
                            <a:cubicBezTo>
                              <a:pt x="10814" y="4072"/>
                              <a:pt x="10338" y="4643"/>
                              <a:pt x="9671" y="4929"/>
                            </a:cubicBezTo>
                            <a:cubicBezTo>
                              <a:pt x="8718" y="5405"/>
                              <a:pt x="7671" y="5596"/>
                              <a:pt x="6623" y="5691"/>
                            </a:cubicBezTo>
                            <a:lnTo>
                              <a:pt x="6623" y="5691"/>
                            </a:lnTo>
                            <a:lnTo>
                              <a:pt x="6623" y="5691"/>
                            </a:lnTo>
                            <a:lnTo>
                              <a:pt x="6623" y="5691"/>
                            </a:lnTo>
                            <a:cubicBezTo>
                              <a:pt x="6623" y="5691"/>
                              <a:pt x="6623" y="5691"/>
                              <a:pt x="6623" y="5691"/>
                            </a:cubicBezTo>
                            <a:lnTo>
                              <a:pt x="5956" y="5691"/>
                            </a:lnTo>
                            <a:cubicBezTo>
                              <a:pt x="5575" y="5882"/>
                              <a:pt x="5289" y="5882"/>
                              <a:pt x="4908" y="5882"/>
                            </a:cubicBezTo>
                            <a:close/>
                            <a:moveTo>
                              <a:pt x="6813" y="1976"/>
                            </a:moveTo>
                            <a:cubicBezTo>
                              <a:pt x="6147" y="1976"/>
                              <a:pt x="5480" y="1976"/>
                              <a:pt x="4813" y="2072"/>
                            </a:cubicBezTo>
                            <a:lnTo>
                              <a:pt x="4623" y="2072"/>
                            </a:lnTo>
                            <a:cubicBezTo>
                              <a:pt x="3575" y="2072"/>
                              <a:pt x="2813" y="2262"/>
                              <a:pt x="2146" y="2548"/>
                            </a:cubicBezTo>
                            <a:cubicBezTo>
                              <a:pt x="1670" y="2738"/>
                              <a:pt x="1575" y="2929"/>
                              <a:pt x="1575" y="2929"/>
                            </a:cubicBezTo>
                            <a:cubicBezTo>
                              <a:pt x="1575" y="3024"/>
                              <a:pt x="1575" y="3310"/>
                              <a:pt x="1765" y="3691"/>
                            </a:cubicBezTo>
                            <a:cubicBezTo>
                              <a:pt x="2241" y="4358"/>
                              <a:pt x="3194" y="4643"/>
                              <a:pt x="3765" y="4739"/>
                            </a:cubicBezTo>
                            <a:cubicBezTo>
                              <a:pt x="4527" y="4834"/>
                              <a:pt x="5289" y="4834"/>
                              <a:pt x="6147" y="4834"/>
                            </a:cubicBezTo>
                            <a:lnTo>
                              <a:pt x="6623" y="4834"/>
                            </a:lnTo>
                            <a:cubicBezTo>
                              <a:pt x="7480" y="4739"/>
                              <a:pt x="8433" y="4548"/>
                              <a:pt x="9099" y="4072"/>
                            </a:cubicBezTo>
                            <a:cubicBezTo>
                              <a:pt x="9385" y="3881"/>
                              <a:pt x="9576" y="3596"/>
                              <a:pt x="9671" y="3310"/>
                            </a:cubicBezTo>
                            <a:cubicBezTo>
                              <a:pt x="9766" y="3024"/>
                              <a:pt x="9671" y="2738"/>
                              <a:pt x="9576" y="2548"/>
                            </a:cubicBezTo>
                            <a:cubicBezTo>
                              <a:pt x="9195" y="2072"/>
                              <a:pt x="8337" y="1976"/>
                              <a:pt x="7480" y="1976"/>
                            </a:cubicBezTo>
                            <a:cubicBezTo>
                              <a:pt x="7290" y="1976"/>
                              <a:pt x="7004" y="1976"/>
                              <a:pt x="6813" y="1976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183" name="Graphic 1">
                      <a:extLst>
                        <a:ext uri="{FF2B5EF4-FFF2-40B4-BE49-F238E27FC236}">
                          <a16:creationId xmlns:a16="http://schemas.microsoft.com/office/drawing/2014/main" id="{D7692197-D73C-4E85-9B20-884432DBC978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03213" y="3150140"/>
                      <a:ext cx="16963" cy="9016"/>
                      <a:chOff x="5903213" y="3150140"/>
                      <a:chExt cx="16963" cy="9016"/>
                    </a:xfrm>
                    <a:solidFill>
                      <a:srgbClr val="3F1900"/>
                    </a:solidFill>
                  </p:grpSpPr>
                  <p:sp>
                    <p:nvSpPr>
                      <p:cNvPr id="187" name="Freeform: Shape 186">
                        <a:extLst>
                          <a:ext uri="{FF2B5EF4-FFF2-40B4-BE49-F238E27FC236}">
                            <a16:creationId xmlns:a16="http://schemas.microsoft.com/office/drawing/2014/main" id="{8A9D4128-ABEE-42F4-9E5A-840B96FECA2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3880" y="3150616"/>
                        <a:ext cx="15906" cy="7983"/>
                      </a:xfrm>
                      <a:custGeom>
                        <a:avLst/>
                        <a:gdLst>
                          <a:gd name="connsiteX0" fmla="*/ 2667 w 15906"/>
                          <a:gd name="connsiteY0" fmla="*/ 7873 h 7983"/>
                          <a:gd name="connsiteX1" fmla="*/ 1143 w 15906"/>
                          <a:gd name="connsiteY1" fmla="*/ 7873 h 7983"/>
                          <a:gd name="connsiteX2" fmla="*/ 381 w 15906"/>
                          <a:gd name="connsiteY2" fmla="*/ 7587 h 7983"/>
                          <a:gd name="connsiteX3" fmla="*/ 0 w 15906"/>
                          <a:gd name="connsiteY3" fmla="*/ 6825 h 7983"/>
                          <a:gd name="connsiteX4" fmla="*/ 381 w 15906"/>
                          <a:gd name="connsiteY4" fmla="*/ 5301 h 7983"/>
                          <a:gd name="connsiteX5" fmla="*/ 762 w 15906"/>
                          <a:gd name="connsiteY5" fmla="*/ 3873 h 7983"/>
                          <a:gd name="connsiteX6" fmla="*/ 2095 w 15906"/>
                          <a:gd name="connsiteY6" fmla="*/ 1110 h 7983"/>
                          <a:gd name="connsiteX7" fmla="*/ 3524 w 15906"/>
                          <a:gd name="connsiteY7" fmla="*/ 158 h 7983"/>
                          <a:gd name="connsiteX8" fmla="*/ 5239 w 15906"/>
                          <a:gd name="connsiteY8" fmla="*/ 63 h 7983"/>
                          <a:gd name="connsiteX9" fmla="*/ 8096 w 15906"/>
                          <a:gd name="connsiteY9" fmla="*/ 1587 h 7983"/>
                          <a:gd name="connsiteX10" fmla="*/ 9144 w 15906"/>
                          <a:gd name="connsiteY10" fmla="*/ 2539 h 7983"/>
                          <a:gd name="connsiteX11" fmla="*/ 10382 w 15906"/>
                          <a:gd name="connsiteY11" fmla="*/ 3015 h 7983"/>
                          <a:gd name="connsiteX12" fmla="*/ 13240 w 15906"/>
                          <a:gd name="connsiteY12" fmla="*/ 2634 h 7983"/>
                          <a:gd name="connsiteX13" fmla="*/ 15907 w 15906"/>
                          <a:gd name="connsiteY13" fmla="*/ 1301 h 7983"/>
                          <a:gd name="connsiteX14" fmla="*/ 10287 w 15906"/>
                          <a:gd name="connsiteY14" fmla="*/ 3587 h 7983"/>
                          <a:gd name="connsiteX15" fmla="*/ 8668 w 15906"/>
                          <a:gd name="connsiteY15" fmla="*/ 3111 h 7983"/>
                          <a:gd name="connsiteX16" fmla="*/ 7525 w 15906"/>
                          <a:gd name="connsiteY16" fmla="*/ 2063 h 7983"/>
                          <a:gd name="connsiteX17" fmla="*/ 5048 w 15906"/>
                          <a:gd name="connsiteY17" fmla="*/ 825 h 7983"/>
                          <a:gd name="connsiteX18" fmla="*/ 2667 w 15906"/>
                          <a:gd name="connsiteY18" fmla="*/ 1587 h 7983"/>
                          <a:gd name="connsiteX19" fmla="*/ 1429 w 15906"/>
                          <a:gd name="connsiteY19" fmla="*/ 4063 h 7983"/>
                          <a:gd name="connsiteX20" fmla="*/ 953 w 15906"/>
                          <a:gd name="connsiteY20" fmla="*/ 5492 h 7983"/>
                          <a:gd name="connsiteX21" fmla="*/ 571 w 15906"/>
                          <a:gd name="connsiteY21" fmla="*/ 6825 h 7983"/>
                          <a:gd name="connsiteX22" fmla="*/ 1429 w 15906"/>
                          <a:gd name="connsiteY22" fmla="*/ 7683 h 7983"/>
                          <a:gd name="connsiteX23" fmla="*/ 2667 w 15906"/>
                          <a:gd name="connsiteY23" fmla="*/ 7873 h 798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</a:cxnLst>
                        <a:rect l="l" t="t" r="r" b="b"/>
                        <a:pathLst>
                          <a:path w="15906" h="7983">
                            <a:moveTo>
                              <a:pt x="2667" y="7873"/>
                            </a:moveTo>
                            <a:cubicBezTo>
                              <a:pt x="2191" y="8064"/>
                              <a:pt x="1619" y="7968"/>
                              <a:pt x="1143" y="7873"/>
                            </a:cubicBezTo>
                            <a:cubicBezTo>
                              <a:pt x="857" y="7778"/>
                              <a:pt x="667" y="7683"/>
                              <a:pt x="381" y="7587"/>
                            </a:cubicBezTo>
                            <a:cubicBezTo>
                              <a:pt x="95" y="7397"/>
                              <a:pt x="0" y="7111"/>
                              <a:pt x="0" y="6825"/>
                            </a:cubicBezTo>
                            <a:cubicBezTo>
                              <a:pt x="0" y="6254"/>
                              <a:pt x="191" y="5778"/>
                              <a:pt x="381" y="5301"/>
                            </a:cubicBezTo>
                            <a:cubicBezTo>
                              <a:pt x="571" y="4825"/>
                              <a:pt x="667" y="4349"/>
                              <a:pt x="762" y="3873"/>
                            </a:cubicBezTo>
                            <a:cubicBezTo>
                              <a:pt x="1048" y="2920"/>
                              <a:pt x="1333" y="1968"/>
                              <a:pt x="2095" y="1110"/>
                            </a:cubicBezTo>
                            <a:cubicBezTo>
                              <a:pt x="2477" y="729"/>
                              <a:pt x="2857" y="348"/>
                              <a:pt x="3524" y="158"/>
                            </a:cubicBezTo>
                            <a:cubicBezTo>
                              <a:pt x="4096" y="-33"/>
                              <a:pt x="4667" y="-33"/>
                              <a:pt x="5239" y="63"/>
                            </a:cubicBezTo>
                            <a:cubicBezTo>
                              <a:pt x="6286" y="348"/>
                              <a:pt x="7334" y="825"/>
                              <a:pt x="8096" y="1587"/>
                            </a:cubicBezTo>
                            <a:cubicBezTo>
                              <a:pt x="8477" y="1968"/>
                              <a:pt x="8763" y="2349"/>
                              <a:pt x="9144" y="2539"/>
                            </a:cubicBezTo>
                            <a:cubicBezTo>
                              <a:pt x="9525" y="2730"/>
                              <a:pt x="9906" y="2920"/>
                              <a:pt x="10382" y="3015"/>
                            </a:cubicBezTo>
                            <a:cubicBezTo>
                              <a:pt x="11335" y="3111"/>
                              <a:pt x="12287" y="2920"/>
                              <a:pt x="13240" y="2634"/>
                            </a:cubicBezTo>
                            <a:cubicBezTo>
                              <a:pt x="14192" y="2349"/>
                              <a:pt x="15049" y="1872"/>
                              <a:pt x="15907" y="1301"/>
                            </a:cubicBezTo>
                            <a:cubicBezTo>
                              <a:pt x="14383" y="2539"/>
                              <a:pt x="12573" y="3682"/>
                              <a:pt x="10287" y="3587"/>
                            </a:cubicBezTo>
                            <a:cubicBezTo>
                              <a:pt x="9715" y="3587"/>
                              <a:pt x="9144" y="3396"/>
                              <a:pt x="8668" y="3111"/>
                            </a:cubicBezTo>
                            <a:cubicBezTo>
                              <a:pt x="8191" y="2825"/>
                              <a:pt x="7811" y="2444"/>
                              <a:pt x="7525" y="2063"/>
                            </a:cubicBezTo>
                            <a:cubicBezTo>
                              <a:pt x="6858" y="1396"/>
                              <a:pt x="6001" y="1015"/>
                              <a:pt x="5048" y="825"/>
                            </a:cubicBezTo>
                            <a:cubicBezTo>
                              <a:pt x="4096" y="634"/>
                              <a:pt x="3334" y="825"/>
                              <a:pt x="2667" y="1587"/>
                            </a:cubicBezTo>
                            <a:cubicBezTo>
                              <a:pt x="2095" y="2253"/>
                              <a:pt x="1715" y="3111"/>
                              <a:pt x="1429" y="4063"/>
                            </a:cubicBezTo>
                            <a:cubicBezTo>
                              <a:pt x="1238" y="4539"/>
                              <a:pt x="1143" y="5016"/>
                              <a:pt x="953" y="5492"/>
                            </a:cubicBezTo>
                            <a:cubicBezTo>
                              <a:pt x="762" y="5968"/>
                              <a:pt x="571" y="6349"/>
                              <a:pt x="571" y="6825"/>
                            </a:cubicBezTo>
                            <a:cubicBezTo>
                              <a:pt x="476" y="7206"/>
                              <a:pt x="953" y="7492"/>
                              <a:pt x="1429" y="7683"/>
                            </a:cubicBezTo>
                            <a:cubicBezTo>
                              <a:pt x="1619" y="7873"/>
                              <a:pt x="2095" y="7968"/>
                              <a:pt x="2667" y="7873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188" name="Freeform: Shape 187">
                        <a:extLst>
                          <a:ext uri="{FF2B5EF4-FFF2-40B4-BE49-F238E27FC236}">
                            <a16:creationId xmlns:a16="http://schemas.microsoft.com/office/drawing/2014/main" id="{26D2D4EE-B525-4DB6-BE16-2B8A4EF2CD5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3213" y="3150140"/>
                        <a:ext cx="16963" cy="9016"/>
                      </a:xfrm>
                      <a:custGeom>
                        <a:avLst/>
                        <a:gdLst>
                          <a:gd name="connsiteX0" fmla="*/ 2667 w 16963"/>
                          <a:gd name="connsiteY0" fmla="*/ 9016 h 9016"/>
                          <a:gd name="connsiteX1" fmla="*/ 1619 w 16963"/>
                          <a:gd name="connsiteY1" fmla="*/ 8921 h 9016"/>
                          <a:gd name="connsiteX2" fmla="*/ 667 w 16963"/>
                          <a:gd name="connsiteY2" fmla="*/ 8540 h 9016"/>
                          <a:gd name="connsiteX3" fmla="*/ 0 w 16963"/>
                          <a:gd name="connsiteY3" fmla="*/ 7397 h 9016"/>
                          <a:gd name="connsiteX4" fmla="*/ 286 w 16963"/>
                          <a:gd name="connsiteY4" fmla="*/ 5968 h 9016"/>
                          <a:gd name="connsiteX5" fmla="*/ 381 w 16963"/>
                          <a:gd name="connsiteY5" fmla="*/ 5682 h 9016"/>
                          <a:gd name="connsiteX6" fmla="*/ 667 w 16963"/>
                          <a:gd name="connsiteY6" fmla="*/ 4730 h 9016"/>
                          <a:gd name="connsiteX7" fmla="*/ 762 w 16963"/>
                          <a:gd name="connsiteY7" fmla="*/ 4254 h 9016"/>
                          <a:gd name="connsiteX8" fmla="*/ 2191 w 16963"/>
                          <a:gd name="connsiteY8" fmla="*/ 1301 h 9016"/>
                          <a:gd name="connsiteX9" fmla="*/ 3810 w 16963"/>
                          <a:gd name="connsiteY9" fmla="*/ 158 h 9016"/>
                          <a:gd name="connsiteX10" fmla="*/ 5810 w 16963"/>
                          <a:gd name="connsiteY10" fmla="*/ 63 h 9016"/>
                          <a:gd name="connsiteX11" fmla="*/ 8954 w 16963"/>
                          <a:gd name="connsiteY11" fmla="*/ 1682 h 9016"/>
                          <a:gd name="connsiteX12" fmla="*/ 9144 w 16963"/>
                          <a:gd name="connsiteY12" fmla="*/ 1872 h 9016"/>
                          <a:gd name="connsiteX13" fmla="*/ 9906 w 16963"/>
                          <a:gd name="connsiteY13" fmla="*/ 2634 h 9016"/>
                          <a:gd name="connsiteX14" fmla="*/ 10954 w 16963"/>
                          <a:gd name="connsiteY14" fmla="*/ 3015 h 9016"/>
                          <a:gd name="connsiteX15" fmla="*/ 13526 w 16963"/>
                          <a:gd name="connsiteY15" fmla="*/ 2634 h 9016"/>
                          <a:gd name="connsiteX16" fmla="*/ 16097 w 16963"/>
                          <a:gd name="connsiteY16" fmla="*/ 1396 h 9016"/>
                          <a:gd name="connsiteX17" fmla="*/ 16859 w 16963"/>
                          <a:gd name="connsiteY17" fmla="*/ 1491 h 9016"/>
                          <a:gd name="connsiteX18" fmla="*/ 16764 w 16963"/>
                          <a:gd name="connsiteY18" fmla="*/ 2253 h 9016"/>
                          <a:gd name="connsiteX19" fmla="*/ 10763 w 16963"/>
                          <a:gd name="connsiteY19" fmla="*/ 4730 h 9016"/>
                          <a:gd name="connsiteX20" fmla="*/ 8954 w 16963"/>
                          <a:gd name="connsiteY20" fmla="*/ 4158 h 9016"/>
                          <a:gd name="connsiteX21" fmla="*/ 7906 w 16963"/>
                          <a:gd name="connsiteY21" fmla="*/ 3301 h 9016"/>
                          <a:gd name="connsiteX22" fmla="*/ 7715 w 16963"/>
                          <a:gd name="connsiteY22" fmla="*/ 3111 h 9016"/>
                          <a:gd name="connsiteX23" fmla="*/ 5524 w 16963"/>
                          <a:gd name="connsiteY23" fmla="*/ 1968 h 9016"/>
                          <a:gd name="connsiteX24" fmla="*/ 3715 w 16963"/>
                          <a:gd name="connsiteY24" fmla="*/ 2539 h 9016"/>
                          <a:gd name="connsiteX25" fmla="*/ 2572 w 16963"/>
                          <a:gd name="connsiteY25" fmla="*/ 4730 h 9016"/>
                          <a:gd name="connsiteX26" fmla="*/ 2381 w 16963"/>
                          <a:gd name="connsiteY26" fmla="*/ 5206 h 9016"/>
                          <a:gd name="connsiteX27" fmla="*/ 2000 w 16963"/>
                          <a:gd name="connsiteY27" fmla="*/ 6254 h 9016"/>
                          <a:gd name="connsiteX28" fmla="*/ 1905 w 16963"/>
                          <a:gd name="connsiteY28" fmla="*/ 6444 h 9016"/>
                          <a:gd name="connsiteX29" fmla="*/ 1619 w 16963"/>
                          <a:gd name="connsiteY29" fmla="*/ 7397 h 9016"/>
                          <a:gd name="connsiteX30" fmla="*/ 2095 w 16963"/>
                          <a:gd name="connsiteY30" fmla="*/ 7778 h 9016"/>
                          <a:gd name="connsiteX31" fmla="*/ 3239 w 16963"/>
                          <a:gd name="connsiteY31" fmla="*/ 7968 h 9016"/>
                          <a:gd name="connsiteX32" fmla="*/ 3905 w 16963"/>
                          <a:gd name="connsiteY32" fmla="*/ 8349 h 9016"/>
                          <a:gd name="connsiteX33" fmla="*/ 3619 w 16963"/>
                          <a:gd name="connsiteY33" fmla="*/ 9016 h 9016"/>
                          <a:gd name="connsiteX34" fmla="*/ 2667 w 16963"/>
                          <a:gd name="connsiteY34" fmla="*/ 9016 h 901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</a:cxnLst>
                        <a:rect l="l" t="t" r="r" b="b"/>
                        <a:pathLst>
                          <a:path w="16963" h="9016">
                            <a:moveTo>
                              <a:pt x="2667" y="9016"/>
                            </a:moveTo>
                            <a:cubicBezTo>
                              <a:pt x="2286" y="9016"/>
                              <a:pt x="2000" y="8921"/>
                              <a:pt x="1619" y="8921"/>
                            </a:cubicBezTo>
                            <a:cubicBezTo>
                              <a:pt x="1333" y="8826"/>
                              <a:pt x="1048" y="8730"/>
                              <a:pt x="667" y="8540"/>
                            </a:cubicBezTo>
                            <a:cubicBezTo>
                              <a:pt x="286" y="8254"/>
                              <a:pt x="0" y="7873"/>
                              <a:pt x="0" y="7397"/>
                            </a:cubicBezTo>
                            <a:cubicBezTo>
                              <a:pt x="0" y="6825"/>
                              <a:pt x="95" y="6349"/>
                              <a:pt x="286" y="5968"/>
                            </a:cubicBezTo>
                            <a:lnTo>
                              <a:pt x="381" y="5682"/>
                            </a:lnTo>
                            <a:cubicBezTo>
                              <a:pt x="476" y="5397"/>
                              <a:pt x="571" y="5111"/>
                              <a:pt x="667" y="4730"/>
                            </a:cubicBezTo>
                            <a:lnTo>
                              <a:pt x="762" y="4254"/>
                            </a:lnTo>
                            <a:cubicBezTo>
                              <a:pt x="1048" y="3301"/>
                              <a:pt x="1333" y="2253"/>
                              <a:pt x="2191" y="1301"/>
                            </a:cubicBezTo>
                            <a:cubicBezTo>
                              <a:pt x="2667" y="729"/>
                              <a:pt x="3239" y="348"/>
                              <a:pt x="3810" y="158"/>
                            </a:cubicBezTo>
                            <a:cubicBezTo>
                              <a:pt x="4381" y="-33"/>
                              <a:pt x="5048" y="-33"/>
                              <a:pt x="5810" y="63"/>
                            </a:cubicBezTo>
                            <a:cubicBezTo>
                              <a:pt x="6763" y="253"/>
                              <a:pt x="8001" y="729"/>
                              <a:pt x="8954" y="1682"/>
                            </a:cubicBezTo>
                            <a:lnTo>
                              <a:pt x="9144" y="1872"/>
                            </a:lnTo>
                            <a:cubicBezTo>
                              <a:pt x="9430" y="2253"/>
                              <a:pt x="9715" y="2539"/>
                              <a:pt x="9906" y="2634"/>
                            </a:cubicBezTo>
                            <a:cubicBezTo>
                              <a:pt x="10192" y="2825"/>
                              <a:pt x="10573" y="2920"/>
                              <a:pt x="10954" y="3015"/>
                            </a:cubicBezTo>
                            <a:cubicBezTo>
                              <a:pt x="11716" y="3111"/>
                              <a:pt x="12573" y="3015"/>
                              <a:pt x="13526" y="2634"/>
                            </a:cubicBezTo>
                            <a:cubicBezTo>
                              <a:pt x="14478" y="2349"/>
                              <a:pt x="15431" y="1777"/>
                              <a:pt x="16097" y="1396"/>
                            </a:cubicBezTo>
                            <a:cubicBezTo>
                              <a:pt x="16383" y="1206"/>
                              <a:pt x="16669" y="1301"/>
                              <a:pt x="16859" y="1491"/>
                            </a:cubicBezTo>
                            <a:cubicBezTo>
                              <a:pt x="17050" y="1682"/>
                              <a:pt x="16955" y="2063"/>
                              <a:pt x="16764" y="2253"/>
                            </a:cubicBezTo>
                            <a:cubicBezTo>
                              <a:pt x="14668" y="3968"/>
                              <a:pt x="12763" y="4825"/>
                              <a:pt x="10763" y="4730"/>
                            </a:cubicBezTo>
                            <a:cubicBezTo>
                              <a:pt x="10096" y="4635"/>
                              <a:pt x="9430" y="4444"/>
                              <a:pt x="8954" y="4158"/>
                            </a:cubicBezTo>
                            <a:cubicBezTo>
                              <a:pt x="8477" y="3873"/>
                              <a:pt x="8191" y="3587"/>
                              <a:pt x="7906" y="3301"/>
                            </a:cubicBezTo>
                            <a:lnTo>
                              <a:pt x="7715" y="3111"/>
                            </a:lnTo>
                            <a:cubicBezTo>
                              <a:pt x="7239" y="2539"/>
                              <a:pt x="6477" y="2253"/>
                              <a:pt x="5524" y="1968"/>
                            </a:cubicBezTo>
                            <a:cubicBezTo>
                              <a:pt x="4763" y="1777"/>
                              <a:pt x="4191" y="1968"/>
                              <a:pt x="3715" y="2539"/>
                            </a:cubicBezTo>
                            <a:cubicBezTo>
                              <a:pt x="3143" y="3111"/>
                              <a:pt x="2857" y="3873"/>
                              <a:pt x="2572" y="4730"/>
                            </a:cubicBezTo>
                            <a:lnTo>
                              <a:pt x="2381" y="5206"/>
                            </a:lnTo>
                            <a:cubicBezTo>
                              <a:pt x="2286" y="5587"/>
                              <a:pt x="2095" y="5873"/>
                              <a:pt x="2000" y="6254"/>
                            </a:cubicBezTo>
                            <a:lnTo>
                              <a:pt x="1905" y="6444"/>
                            </a:lnTo>
                            <a:cubicBezTo>
                              <a:pt x="1715" y="6825"/>
                              <a:pt x="1619" y="7111"/>
                              <a:pt x="1619" y="7397"/>
                            </a:cubicBezTo>
                            <a:cubicBezTo>
                              <a:pt x="1619" y="7492"/>
                              <a:pt x="1715" y="7587"/>
                              <a:pt x="2095" y="7778"/>
                            </a:cubicBezTo>
                            <a:cubicBezTo>
                              <a:pt x="2477" y="7873"/>
                              <a:pt x="2857" y="8064"/>
                              <a:pt x="3239" y="7968"/>
                            </a:cubicBezTo>
                            <a:cubicBezTo>
                              <a:pt x="3524" y="7873"/>
                              <a:pt x="3810" y="8064"/>
                              <a:pt x="3905" y="8349"/>
                            </a:cubicBezTo>
                            <a:cubicBezTo>
                              <a:pt x="4001" y="8635"/>
                              <a:pt x="3905" y="8921"/>
                              <a:pt x="3619" y="9016"/>
                            </a:cubicBezTo>
                            <a:cubicBezTo>
                              <a:pt x="3239" y="8921"/>
                              <a:pt x="2953" y="9016"/>
                              <a:pt x="2667" y="9016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184" name="Graphic 1">
                      <a:extLst>
                        <a:ext uri="{FF2B5EF4-FFF2-40B4-BE49-F238E27FC236}">
                          <a16:creationId xmlns:a16="http://schemas.microsoft.com/office/drawing/2014/main" id="{A71335F1-4992-49BD-AB8D-7165F0DAD0DD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05213" y="3147817"/>
                      <a:ext cx="4762" cy="2004"/>
                      <a:chOff x="5905213" y="3147817"/>
                      <a:chExt cx="4762" cy="2004"/>
                    </a:xfrm>
                    <a:solidFill>
                      <a:srgbClr val="3F1900"/>
                    </a:solidFill>
                  </p:grpSpPr>
                  <p:sp>
                    <p:nvSpPr>
                      <p:cNvPr id="185" name="Freeform: Shape 184">
                        <a:extLst>
                          <a:ext uri="{FF2B5EF4-FFF2-40B4-BE49-F238E27FC236}">
                            <a16:creationId xmlns:a16="http://schemas.microsoft.com/office/drawing/2014/main" id="{128E3CAD-091F-4DBC-90BC-7A936E3F11D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5785" y="3148274"/>
                        <a:ext cx="3619" cy="991"/>
                      </a:xfrm>
                      <a:custGeom>
                        <a:avLst/>
                        <a:gdLst>
                          <a:gd name="connsiteX0" fmla="*/ 0 w 3619"/>
                          <a:gd name="connsiteY0" fmla="*/ 881 h 991"/>
                          <a:gd name="connsiteX1" fmla="*/ 1714 w 3619"/>
                          <a:gd name="connsiteY1" fmla="*/ 119 h 991"/>
                          <a:gd name="connsiteX2" fmla="*/ 3619 w 3619"/>
                          <a:gd name="connsiteY2" fmla="*/ 405 h 991"/>
                          <a:gd name="connsiteX3" fmla="*/ 1905 w 3619"/>
                          <a:gd name="connsiteY3" fmla="*/ 881 h 991"/>
                          <a:gd name="connsiteX4" fmla="*/ 0 w 3619"/>
                          <a:gd name="connsiteY4" fmla="*/ 881 h 99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3619" h="991">
                            <a:moveTo>
                              <a:pt x="0" y="881"/>
                            </a:moveTo>
                            <a:cubicBezTo>
                              <a:pt x="571" y="500"/>
                              <a:pt x="1048" y="214"/>
                              <a:pt x="1714" y="119"/>
                            </a:cubicBezTo>
                            <a:cubicBezTo>
                              <a:pt x="2286" y="-71"/>
                              <a:pt x="3048" y="-71"/>
                              <a:pt x="3619" y="405"/>
                            </a:cubicBezTo>
                            <a:cubicBezTo>
                              <a:pt x="2953" y="595"/>
                              <a:pt x="2477" y="786"/>
                              <a:pt x="1905" y="881"/>
                            </a:cubicBezTo>
                            <a:cubicBezTo>
                              <a:pt x="1333" y="976"/>
                              <a:pt x="667" y="1072"/>
                              <a:pt x="0" y="881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186" name="Freeform: Shape 185">
                        <a:extLst>
                          <a:ext uri="{FF2B5EF4-FFF2-40B4-BE49-F238E27FC236}">
                            <a16:creationId xmlns:a16="http://schemas.microsoft.com/office/drawing/2014/main" id="{FC69891F-2EA9-4455-BD30-9773BB121A2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5213" y="3147817"/>
                        <a:ext cx="4762" cy="2004"/>
                      </a:xfrm>
                      <a:custGeom>
                        <a:avLst/>
                        <a:gdLst>
                          <a:gd name="connsiteX0" fmla="*/ 1334 w 4762"/>
                          <a:gd name="connsiteY0" fmla="*/ 2005 h 2004"/>
                          <a:gd name="connsiteX1" fmla="*/ 381 w 4762"/>
                          <a:gd name="connsiteY1" fmla="*/ 1814 h 2004"/>
                          <a:gd name="connsiteX2" fmla="*/ 0 w 4762"/>
                          <a:gd name="connsiteY2" fmla="*/ 1433 h 2004"/>
                          <a:gd name="connsiteX3" fmla="*/ 191 w 4762"/>
                          <a:gd name="connsiteY3" fmla="*/ 957 h 2004"/>
                          <a:gd name="connsiteX4" fmla="*/ 2096 w 4762"/>
                          <a:gd name="connsiteY4" fmla="*/ 100 h 2004"/>
                          <a:gd name="connsiteX5" fmla="*/ 4572 w 4762"/>
                          <a:gd name="connsiteY5" fmla="*/ 481 h 2004"/>
                          <a:gd name="connsiteX6" fmla="*/ 4763 w 4762"/>
                          <a:gd name="connsiteY6" fmla="*/ 957 h 2004"/>
                          <a:gd name="connsiteX7" fmla="*/ 4382 w 4762"/>
                          <a:gd name="connsiteY7" fmla="*/ 1338 h 2004"/>
                          <a:gd name="connsiteX8" fmla="*/ 4096 w 4762"/>
                          <a:gd name="connsiteY8" fmla="*/ 1433 h 2004"/>
                          <a:gd name="connsiteX9" fmla="*/ 2667 w 4762"/>
                          <a:gd name="connsiteY9" fmla="*/ 1814 h 2004"/>
                          <a:gd name="connsiteX10" fmla="*/ 1334 w 4762"/>
                          <a:gd name="connsiteY10" fmla="*/ 2005 h 200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4762" h="2004">
                            <a:moveTo>
                              <a:pt x="1334" y="2005"/>
                            </a:moveTo>
                            <a:cubicBezTo>
                              <a:pt x="1048" y="2005"/>
                              <a:pt x="667" y="2005"/>
                              <a:pt x="381" y="1814"/>
                            </a:cubicBezTo>
                            <a:cubicBezTo>
                              <a:pt x="191" y="1719"/>
                              <a:pt x="95" y="1624"/>
                              <a:pt x="0" y="1433"/>
                            </a:cubicBezTo>
                            <a:cubicBezTo>
                              <a:pt x="0" y="1243"/>
                              <a:pt x="95" y="1052"/>
                              <a:pt x="191" y="957"/>
                            </a:cubicBezTo>
                            <a:cubicBezTo>
                              <a:pt x="857" y="481"/>
                              <a:pt x="1429" y="290"/>
                              <a:pt x="2096" y="100"/>
                            </a:cubicBezTo>
                            <a:cubicBezTo>
                              <a:pt x="2667" y="5"/>
                              <a:pt x="3715" y="-186"/>
                              <a:pt x="4572" y="481"/>
                            </a:cubicBezTo>
                            <a:cubicBezTo>
                              <a:pt x="4763" y="576"/>
                              <a:pt x="4763" y="767"/>
                              <a:pt x="4763" y="957"/>
                            </a:cubicBezTo>
                            <a:cubicBezTo>
                              <a:pt x="4763" y="1148"/>
                              <a:pt x="4572" y="1338"/>
                              <a:pt x="4382" y="1338"/>
                            </a:cubicBezTo>
                            <a:lnTo>
                              <a:pt x="4096" y="1433"/>
                            </a:lnTo>
                            <a:cubicBezTo>
                              <a:pt x="3620" y="1624"/>
                              <a:pt x="3143" y="1719"/>
                              <a:pt x="2667" y="1814"/>
                            </a:cubicBezTo>
                            <a:cubicBezTo>
                              <a:pt x="2191" y="1910"/>
                              <a:pt x="1810" y="2005"/>
                              <a:pt x="1334" y="2005"/>
                            </a:cubicBezTo>
                            <a:close/>
                          </a:path>
                        </a:pathLst>
                      </a:custGeom>
                      <a:solidFill>
                        <a:srgbClr val="3F190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</p:grpSp>
            </p:grpSp>
          </p:grpSp>
        </p:grpSp>
      </p:grpSp>
      <p:sp>
        <p:nvSpPr>
          <p:cNvPr id="603" name="TextBox 602">
            <a:extLst>
              <a:ext uri="{FF2B5EF4-FFF2-40B4-BE49-F238E27FC236}">
                <a16:creationId xmlns:a16="http://schemas.microsoft.com/office/drawing/2014/main" id="{1368D4B4-BFA0-425C-8289-D2CEFC1AFB42}"/>
              </a:ext>
            </a:extLst>
          </p:cNvPr>
          <p:cNvSpPr txBox="1"/>
          <p:nvPr/>
        </p:nvSpPr>
        <p:spPr>
          <a:xfrm>
            <a:off x="4836858" y="1162761"/>
            <a:ext cx="2387449" cy="163121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l"/>
            <a:r>
              <a:rPr lang="en-US" sz="10000" b="0" i="0" dirty="0">
                <a:solidFill>
                  <a:schemeClr val="tx1">
                    <a:lumMod val="65000"/>
                    <a:lumOff val="35000"/>
                  </a:schemeClr>
                </a:solidFill>
                <a:effectLst/>
                <a:latin typeface="Modern Love Grunge" panose="04070805081005020601" pitchFamily="82" charset="0"/>
              </a:rPr>
              <a:t>02</a:t>
            </a:r>
          </a:p>
        </p:txBody>
      </p:sp>
      <p:grpSp>
        <p:nvGrpSpPr>
          <p:cNvPr id="604" name="Group 603">
            <a:extLst>
              <a:ext uri="{FF2B5EF4-FFF2-40B4-BE49-F238E27FC236}">
                <a16:creationId xmlns:a16="http://schemas.microsoft.com/office/drawing/2014/main" id="{90895282-26B2-4CAE-B4BC-DE644AEADD44}"/>
              </a:ext>
            </a:extLst>
          </p:cNvPr>
          <p:cNvGrpSpPr/>
          <p:nvPr/>
        </p:nvGrpSpPr>
        <p:grpSpPr>
          <a:xfrm>
            <a:off x="8981490" y="1132953"/>
            <a:ext cx="3210510" cy="4339650"/>
            <a:chOff x="523290" y="4314303"/>
            <a:chExt cx="2784280" cy="4339650"/>
          </a:xfrm>
        </p:grpSpPr>
        <p:sp>
          <p:nvSpPr>
            <p:cNvPr id="605" name="TextBox 604">
              <a:extLst>
                <a:ext uri="{FF2B5EF4-FFF2-40B4-BE49-F238E27FC236}">
                  <a16:creationId xmlns:a16="http://schemas.microsoft.com/office/drawing/2014/main" id="{F806385D-0541-464D-9C5C-3D1A5EA10BC5}"/>
                </a:ext>
              </a:extLst>
            </p:cNvPr>
            <p:cNvSpPr txBox="1"/>
            <p:nvPr/>
          </p:nvSpPr>
          <p:spPr>
            <a:xfrm>
              <a:off x="523290" y="4314303"/>
              <a:ext cx="2784280" cy="433965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3800" dirty="0" err="1">
                  <a:solidFill>
                    <a:schemeClr val="bg1"/>
                  </a:solidFill>
                  <a:latin typeface="Modern Love Grunge" panose="04070805081005020601" pitchFamily="82" charset="0"/>
                </a:rPr>
                <a:t>Tù</a:t>
              </a:r>
              <a:r>
                <a:rPr lang="en-US" sz="13800" dirty="0">
                  <a:solidFill>
                    <a:schemeClr val="bg1"/>
                  </a:solidFill>
                  <a:latin typeface="Modern Love Grunge" panose="04070805081005020601" pitchFamily="82" charset="0"/>
                </a:rPr>
                <a:t> </a:t>
              </a:r>
              <a:r>
                <a:rPr lang="en-US" sz="13800" dirty="0" err="1">
                  <a:solidFill>
                    <a:schemeClr val="bg1"/>
                  </a:solidFill>
                  <a:latin typeface="Modern Love Grunge" panose="04070805081005020601" pitchFamily="82" charset="0"/>
                </a:rPr>
                <a:t>khó</a:t>
              </a:r>
              <a:endParaRPr lang="en-US" sz="13800" b="0" i="0" dirty="0">
                <a:solidFill>
                  <a:schemeClr val="bg1"/>
                </a:solidFill>
                <a:effectLst/>
                <a:latin typeface="Modern Love Grunge" panose="04070805081005020601" pitchFamily="82" charset="0"/>
              </a:endParaRPr>
            </a:p>
          </p:txBody>
        </p:sp>
        <p:sp>
          <p:nvSpPr>
            <p:cNvPr id="606" name="TextBox 605">
              <a:extLst>
                <a:ext uri="{FF2B5EF4-FFF2-40B4-BE49-F238E27FC236}">
                  <a16:creationId xmlns:a16="http://schemas.microsoft.com/office/drawing/2014/main" id="{43889889-6D24-4B63-95E8-8ECA29CD51F8}"/>
                </a:ext>
              </a:extLst>
            </p:cNvPr>
            <p:cNvSpPr txBox="1"/>
            <p:nvPr/>
          </p:nvSpPr>
          <p:spPr>
            <a:xfrm rot="972361">
              <a:off x="2376362" y="4928359"/>
              <a:ext cx="383905" cy="830997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4800" dirty="0">
                  <a:solidFill>
                    <a:schemeClr val="bg1"/>
                  </a:solidFill>
                  <a:latin typeface="Modern Love Grunge" panose="04070805081005020601" pitchFamily="82" charset="0"/>
                </a:rPr>
                <a:t>?</a:t>
              </a:r>
              <a:endParaRPr lang="en-US" sz="4800" b="0" i="0" dirty="0">
                <a:solidFill>
                  <a:schemeClr val="bg1"/>
                </a:solidFill>
                <a:effectLst/>
                <a:latin typeface="Modern Love Grunge" panose="04070805081005020601" pitchFamily="82" charset="0"/>
              </a:endParaRPr>
            </a:p>
          </p:txBody>
        </p:sp>
      </p:grpSp>
      <p:sp>
        <p:nvSpPr>
          <p:cNvPr id="607" name="TextBox 606">
            <a:extLst>
              <a:ext uri="{FF2B5EF4-FFF2-40B4-BE49-F238E27FC236}">
                <a16:creationId xmlns:a16="http://schemas.microsoft.com/office/drawing/2014/main" id="{F074EEA0-C11C-467F-8A21-98755DE44B35}"/>
              </a:ext>
            </a:extLst>
          </p:cNvPr>
          <p:cNvSpPr txBox="1"/>
          <p:nvPr/>
        </p:nvSpPr>
        <p:spPr>
          <a:xfrm>
            <a:off x="1975055" y="9151241"/>
            <a:ext cx="6153150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dirty="0">
                <a:solidFill>
                  <a:srgbClr val="0070C0"/>
                </a:solidFill>
                <a:latin typeface="Times New Roman" panose="02020603050405020304" pitchFamily="18" charset="0"/>
                <a:cs typeface="Times New Roman" panose="02020603050405020304" pitchFamily="18" charset="0"/>
                <a:hlinkClick r:id="rId2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https://www.facebook.com/teamKTUTS</a:t>
            </a:r>
            <a:endParaRPr lang="en-US" dirty="0">
              <a:solidFill>
                <a:srgbClr val="0070C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855994584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>
        <p:random/>
      </p:transition>
    </mc:Choice>
    <mc:Fallback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decel="34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decel="3400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decel="34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8" decel="34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8" decel="34000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8" decel="3400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1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1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8" decel="3400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1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1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8" decel="34000" fill="hold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1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1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8" decel="3400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60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6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8" decel="34000" fill="hold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60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6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2" grpId="0" animBg="1"/>
      <p:bldP spid="114" grpId="0" animBg="1"/>
      <p:bldP spid="603" grpId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6">
            <a:extLst>
              <a:ext uri="{FF2B5EF4-FFF2-40B4-BE49-F238E27FC236}">
                <a16:creationId xmlns:a16="http://schemas.microsoft.com/office/drawing/2014/main" id="{12E1DEB0-0310-493D-B8B1-A989508F365D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6200000">
            <a:off x="1582994" y="-2615381"/>
            <a:ext cx="9026012" cy="12192000"/>
          </a:xfrm>
          <a:prstGeom prst="rect">
            <a:avLst/>
          </a:prstGeom>
        </p:spPr>
      </p:pic>
      <p:grpSp>
        <p:nvGrpSpPr>
          <p:cNvPr id="8" name="Graphic 342">
            <a:extLst>
              <a:ext uri="{FF2B5EF4-FFF2-40B4-BE49-F238E27FC236}">
                <a16:creationId xmlns:a16="http://schemas.microsoft.com/office/drawing/2014/main" id="{531D6C4B-790D-411C-A92C-D04AD45B39D1}"/>
              </a:ext>
            </a:extLst>
          </p:cNvPr>
          <p:cNvGrpSpPr/>
          <p:nvPr/>
        </p:nvGrpSpPr>
        <p:grpSpPr>
          <a:xfrm>
            <a:off x="5673901" y="-164001"/>
            <a:ext cx="1118785" cy="1343952"/>
            <a:chOff x="5991198" y="3276600"/>
            <a:chExt cx="204845" cy="307181"/>
          </a:xfrm>
        </p:grpSpPr>
        <p:grpSp>
          <p:nvGrpSpPr>
            <p:cNvPr id="9" name="Graphic 342">
              <a:extLst>
                <a:ext uri="{FF2B5EF4-FFF2-40B4-BE49-F238E27FC236}">
                  <a16:creationId xmlns:a16="http://schemas.microsoft.com/office/drawing/2014/main" id="{B3FC1FC1-3307-49E3-A4DD-A31B78E49AF7}"/>
                </a:ext>
              </a:extLst>
            </p:cNvPr>
            <p:cNvGrpSpPr/>
            <p:nvPr/>
          </p:nvGrpSpPr>
          <p:grpSpPr>
            <a:xfrm>
              <a:off x="5996758" y="3276600"/>
              <a:ext cx="181690" cy="166211"/>
              <a:chOff x="5996758" y="3276600"/>
              <a:chExt cx="181690" cy="166211"/>
            </a:xfrm>
          </p:grpSpPr>
          <p:sp>
            <p:nvSpPr>
              <p:cNvPr id="39" name="Freeform: Shape 38">
                <a:extLst>
                  <a:ext uri="{FF2B5EF4-FFF2-40B4-BE49-F238E27FC236}">
                    <a16:creationId xmlns:a16="http://schemas.microsoft.com/office/drawing/2014/main" id="{8924E934-961A-4A9D-A182-0BBDA23E23BD}"/>
                  </a:ext>
                </a:extLst>
              </p:cNvPr>
              <p:cNvSpPr/>
              <p:nvPr/>
            </p:nvSpPr>
            <p:spPr>
              <a:xfrm>
                <a:off x="5996758" y="3276600"/>
                <a:ext cx="181690" cy="166211"/>
              </a:xfrm>
              <a:custGeom>
                <a:avLst/>
                <a:gdLst>
                  <a:gd name="connsiteX0" fmla="*/ 19803 w 181690"/>
                  <a:gd name="connsiteY0" fmla="*/ 166211 h 166211"/>
                  <a:gd name="connsiteX1" fmla="*/ 182 w 181690"/>
                  <a:gd name="connsiteY1" fmla="*/ 129540 h 166211"/>
                  <a:gd name="connsiteX2" fmla="*/ 23137 w 181690"/>
                  <a:gd name="connsiteY2" fmla="*/ 82963 h 166211"/>
                  <a:gd name="connsiteX3" fmla="*/ 18946 w 181690"/>
                  <a:gd name="connsiteY3" fmla="*/ 45053 h 166211"/>
                  <a:gd name="connsiteX4" fmla="*/ 54474 w 181690"/>
                  <a:gd name="connsiteY4" fmla="*/ 72485 h 166211"/>
                  <a:gd name="connsiteX5" fmla="*/ 59808 w 181690"/>
                  <a:gd name="connsiteY5" fmla="*/ 87059 h 166211"/>
                  <a:gd name="connsiteX6" fmla="*/ 66000 w 181690"/>
                  <a:gd name="connsiteY6" fmla="*/ 37243 h 166211"/>
                  <a:gd name="connsiteX7" fmla="*/ 90003 w 181690"/>
                  <a:gd name="connsiteY7" fmla="*/ 0 h 166211"/>
                  <a:gd name="connsiteX8" fmla="*/ 96003 w 181690"/>
                  <a:gd name="connsiteY8" fmla="*/ 44196 h 166211"/>
                  <a:gd name="connsiteX9" fmla="*/ 98861 w 181690"/>
                  <a:gd name="connsiteY9" fmla="*/ 77534 h 166211"/>
                  <a:gd name="connsiteX10" fmla="*/ 112386 w 181690"/>
                  <a:gd name="connsiteY10" fmla="*/ 39529 h 166211"/>
                  <a:gd name="connsiteX11" fmla="*/ 115244 w 181690"/>
                  <a:gd name="connsiteY11" fmla="*/ 45530 h 166211"/>
                  <a:gd name="connsiteX12" fmla="*/ 130293 w 181690"/>
                  <a:gd name="connsiteY12" fmla="*/ 84011 h 166211"/>
                  <a:gd name="connsiteX13" fmla="*/ 126579 w 181690"/>
                  <a:gd name="connsiteY13" fmla="*/ 118777 h 166211"/>
                  <a:gd name="connsiteX14" fmla="*/ 147819 w 181690"/>
                  <a:gd name="connsiteY14" fmla="*/ 92488 h 166211"/>
                  <a:gd name="connsiteX15" fmla="*/ 151534 w 181690"/>
                  <a:gd name="connsiteY15" fmla="*/ 55055 h 166211"/>
                  <a:gd name="connsiteX16" fmla="*/ 180204 w 181690"/>
                  <a:gd name="connsiteY16" fmla="*/ 99727 h 166211"/>
                  <a:gd name="connsiteX17" fmla="*/ 162488 w 181690"/>
                  <a:gd name="connsiteY17" fmla="*/ 165449 h 166211"/>
                  <a:gd name="connsiteX18" fmla="*/ 19803 w 181690"/>
                  <a:gd name="connsiteY18" fmla="*/ 166211 h 1662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81690" h="166211">
                    <a:moveTo>
                      <a:pt x="19803" y="166211"/>
                    </a:moveTo>
                    <a:cubicBezTo>
                      <a:pt x="19803" y="166211"/>
                      <a:pt x="2563" y="152210"/>
                      <a:pt x="182" y="129540"/>
                    </a:cubicBezTo>
                    <a:cubicBezTo>
                      <a:pt x="-2199" y="106871"/>
                      <a:pt x="19518" y="97346"/>
                      <a:pt x="23137" y="82963"/>
                    </a:cubicBezTo>
                    <a:cubicBezTo>
                      <a:pt x="26661" y="68580"/>
                      <a:pt x="18946" y="45053"/>
                      <a:pt x="18946" y="45053"/>
                    </a:cubicBezTo>
                    <a:cubicBezTo>
                      <a:pt x="18946" y="45053"/>
                      <a:pt x="49140" y="57912"/>
                      <a:pt x="54474" y="72485"/>
                    </a:cubicBezTo>
                    <a:cubicBezTo>
                      <a:pt x="59808" y="87059"/>
                      <a:pt x="59808" y="87059"/>
                      <a:pt x="59808" y="87059"/>
                    </a:cubicBezTo>
                    <a:cubicBezTo>
                      <a:pt x="59808" y="87059"/>
                      <a:pt x="49807" y="51245"/>
                      <a:pt x="66000" y="37243"/>
                    </a:cubicBezTo>
                    <a:cubicBezTo>
                      <a:pt x="86193" y="19717"/>
                      <a:pt x="90003" y="0"/>
                      <a:pt x="90003" y="0"/>
                    </a:cubicBezTo>
                    <a:cubicBezTo>
                      <a:pt x="90003" y="0"/>
                      <a:pt x="101433" y="18098"/>
                      <a:pt x="96003" y="44196"/>
                    </a:cubicBezTo>
                    <a:cubicBezTo>
                      <a:pt x="91812" y="64294"/>
                      <a:pt x="98861" y="77534"/>
                      <a:pt x="98861" y="77534"/>
                    </a:cubicBezTo>
                    <a:cubicBezTo>
                      <a:pt x="98861" y="77534"/>
                      <a:pt x="115244" y="45530"/>
                      <a:pt x="112386" y="39529"/>
                    </a:cubicBezTo>
                    <a:cubicBezTo>
                      <a:pt x="109529" y="33528"/>
                      <a:pt x="115244" y="45530"/>
                      <a:pt x="115244" y="45530"/>
                    </a:cubicBezTo>
                    <a:cubicBezTo>
                      <a:pt x="115244" y="45530"/>
                      <a:pt x="131055" y="57531"/>
                      <a:pt x="130293" y="84011"/>
                    </a:cubicBezTo>
                    <a:cubicBezTo>
                      <a:pt x="129531" y="110490"/>
                      <a:pt x="126579" y="118777"/>
                      <a:pt x="126579" y="118777"/>
                    </a:cubicBezTo>
                    <a:cubicBezTo>
                      <a:pt x="126579" y="118777"/>
                      <a:pt x="144676" y="109157"/>
                      <a:pt x="147819" y="92488"/>
                    </a:cubicBezTo>
                    <a:cubicBezTo>
                      <a:pt x="150963" y="75914"/>
                      <a:pt x="151534" y="55055"/>
                      <a:pt x="151534" y="55055"/>
                    </a:cubicBezTo>
                    <a:cubicBezTo>
                      <a:pt x="151534" y="55055"/>
                      <a:pt x="172489" y="69914"/>
                      <a:pt x="180204" y="99727"/>
                    </a:cubicBezTo>
                    <a:cubicBezTo>
                      <a:pt x="188015" y="129445"/>
                      <a:pt x="162488" y="165449"/>
                      <a:pt x="162488" y="165449"/>
                    </a:cubicBezTo>
                    <a:lnTo>
                      <a:pt x="19803" y="166211"/>
                    </a:lnTo>
                    <a:close/>
                  </a:path>
                </a:pathLst>
              </a:custGeom>
              <a:solidFill>
                <a:srgbClr val="FF6B0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0" name="Freeform: Shape 39">
                <a:extLst>
                  <a:ext uri="{FF2B5EF4-FFF2-40B4-BE49-F238E27FC236}">
                    <a16:creationId xmlns:a16="http://schemas.microsoft.com/office/drawing/2014/main" id="{8A1E1655-A01C-4FDD-B0A6-775A9CB531A9}"/>
                  </a:ext>
                </a:extLst>
              </p:cNvPr>
              <p:cNvSpPr/>
              <p:nvPr/>
            </p:nvSpPr>
            <p:spPr>
              <a:xfrm>
                <a:off x="6123276" y="3289649"/>
                <a:ext cx="12729" cy="37337"/>
              </a:xfrm>
              <a:custGeom>
                <a:avLst/>
                <a:gdLst>
                  <a:gd name="connsiteX0" fmla="*/ 4156 w 12729"/>
                  <a:gd name="connsiteY0" fmla="*/ 37243 h 37337"/>
                  <a:gd name="connsiteX1" fmla="*/ 250 w 12729"/>
                  <a:gd name="connsiteY1" fmla="*/ 20669 h 37337"/>
                  <a:gd name="connsiteX2" fmla="*/ 6632 w 12729"/>
                  <a:gd name="connsiteY2" fmla="*/ 0 h 37337"/>
                  <a:gd name="connsiteX3" fmla="*/ 12728 w 12729"/>
                  <a:gd name="connsiteY3" fmla="*/ 14478 h 37337"/>
                  <a:gd name="connsiteX4" fmla="*/ 4156 w 12729"/>
                  <a:gd name="connsiteY4" fmla="*/ 37243 h 373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729" h="37337">
                    <a:moveTo>
                      <a:pt x="4156" y="37243"/>
                    </a:moveTo>
                    <a:cubicBezTo>
                      <a:pt x="3965" y="38386"/>
                      <a:pt x="-1178" y="28956"/>
                      <a:pt x="250" y="20669"/>
                    </a:cubicBezTo>
                    <a:cubicBezTo>
                      <a:pt x="1679" y="12383"/>
                      <a:pt x="6632" y="0"/>
                      <a:pt x="6632" y="0"/>
                    </a:cubicBezTo>
                    <a:cubicBezTo>
                      <a:pt x="6632" y="0"/>
                      <a:pt x="12633" y="5810"/>
                      <a:pt x="12728" y="14478"/>
                    </a:cubicBezTo>
                    <a:cubicBezTo>
                      <a:pt x="12823" y="23146"/>
                      <a:pt x="5299" y="30861"/>
                      <a:pt x="4156" y="37243"/>
                    </a:cubicBezTo>
                    <a:close/>
                  </a:path>
                </a:pathLst>
              </a:custGeom>
              <a:solidFill>
                <a:srgbClr val="FF6B0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1" name="Freeform: Shape 40">
                <a:extLst>
                  <a:ext uri="{FF2B5EF4-FFF2-40B4-BE49-F238E27FC236}">
                    <a16:creationId xmlns:a16="http://schemas.microsoft.com/office/drawing/2014/main" id="{F2244BCB-2AFC-41A1-9D66-410F89C38FA5}"/>
                  </a:ext>
                </a:extLst>
              </p:cNvPr>
              <p:cNvSpPr/>
              <p:nvPr/>
            </p:nvSpPr>
            <p:spPr>
              <a:xfrm>
                <a:off x="6011137" y="3327463"/>
                <a:ext cx="105933" cy="111823"/>
              </a:xfrm>
              <a:custGeom>
                <a:avLst/>
                <a:gdLst>
                  <a:gd name="connsiteX0" fmla="*/ 7901 w 105933"/>
                  <a:gd name="connsiteY0" fmla="*/ 111824 h 111823"/>
                  <a:gd name="connsiteX1" fmla="*/ 2376 w 105933"/>
                  <a:gd name="connsiteY1" fmla="*/ 77915 h 111823"/>
                  <a:gd name="connsiteX2" fmla="*/ 24474 w 105933"/>
                  <a:gd name="connsiteY2" fmla="*/ 25241 h 111823"/>
                  <a:gd name="connsiteX3" fmla="*/ 23045 w 105933"/>
                  <a:gd name="connsiteY3" fmla="*/ 18955 h 111823"/>
                  <a:gd name="connsiteX4" fmla="*/ 45048 w 105933"/>
                  <a:gd name="connsiteY4" fmla="*/ 40577 h 111823"/>
                  <a:gd name="connsiteX5" fmla="*/ 50096 w 105933"/>
                  <a:gd name="connsiteY5" fmla="*/ 71342 h 111823"/>
                  <a:gd name="connsiteX6" fmla="*/ 56859 w 105933"/>
                  <a:gd name="connsiteY6" fmla="*/ 52007 h 111823"/>
                  <a:gd name="connsiteX7" fmla="*/ 56573 w 105933"/>
                  <a:gd name="connsiteY7" fmla="*/ 14002 h 111823"/>
                  <a:gd name="connsiteX8" fmla="*/ 63050 w 105933"/>
                  <a:gd name="connsiteY8" fmla="*/ 0 h 111823"/>
                  <a:gd name="connsiteX9" fmla="*/ 78290 w 105933"/>
                  <a:gd name="connsiteY9" fmla="*/ 24860 h 111823"/>
                  <a:gd name="connsiteX10" fmla="*/ 85148 w 105933"/>
                  <a:gd name="connsiteY10" fmla="*/ 48482 h 111823"/>
                  <a:gd name="connsiteX11" fmla="*/ 95626 w 105933"/>
                  <a:gd name="connsiteY11" fmla="*/ 28289 h 111823"/>
                  <a:gd name="connsiteX12" fmla="*/ 98674 w 105933"/>
                  <a:gd name="connsiteY12" fmla="*/ 18479 h 111823"/>
                  <a:gd name="connsiteX13" fmla="*/ 105341 w 105933"/>
                  <a:gd name="connsiteY13" fmla="*/ 59436 h 111823"/>
                  <a:gd name="connsiteX14" fmla="*/ 88482 w 105933"/>
                  <a:gd name="connsiteY14" fmla="*/ 111347 h 111823"/>
                  <a:gd name="connsiteX15" fmla="*/ 7901 w 105933"/>
                  <a:gd name="connsiteY15" fmla="*/ 111824 h 1118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05933" h="111823">
                    <a:moveTo>
                      <a:pt x="7901" y="111824"/>
                    </a:moveTo>
                    <a:cubicBezTo>
                      <a:pt x="7901" y="108014"/>
                      <a:pt x="-5244" y="96012"/>
                      <a:pt x="2376" y="77915"/>
                    </a:cubicBezTo>
                    <a:cubicBezTo>
                      <a:pt x="9996" y="59817"/>
                      <a:pt x="26855" y="35147"/>
                      <a:pt x="24474" y="25241"/>
                    </a:cubicBezTo>
                    <a:cubicBezTo>
                      <a:pt x="22188" y="15240"/>
                      <a:pt x="23045" y="18955"/>
                      <a:pt x="23045" y="18955"/>
                    </a:cubicBezTo>
                    <a:cubicBezTo>
                      <a:pt x="23045" y="18955"/>
                      <a:pt x="39143" y="24575"/>
                      <a:pt x="45048" y="40577"/>
                    </a:cubicBezTo>
                    <a:cubicBezTo>
                      <a:pt x="51049" y="56578"/>
                      <a:pt x="50096" y="71342"/>
                      <a:pt x="50096" y="71342"/>
                    </a:cubicBezTo>
                    <a:cubicBezTo>
                      <a:pt x="50096" y="71342"/>
                      <a:pt x="56764" y="65056"/>
                      <a:pt x="56859" y="52007"/>
                    </a:cubicBezTo>
                    <a:cubicBezTo>
                      <a:pt x="56859" y="38957"/>
                      <a:pt x="53430" y="26003"/>
                      <a:pt x="56573" y="14002"/>
                    </a:cubicBezTo>
                    <a:cubicBezTo>
                      <a:pt x="59621" y="2000"/>
                      <a:pt x="63050" y="0"/>
                      <a:pt x="63050" y="0"/>
                    </a:cubicBezTo>
                    <a:cubicBezTo>
                      <a:pt x="63050" y="0"/>
                      <a:pt x="70099" y="11906"/>
                      <a:pt x="78290" y="24860"/>
                    </a:cubicBezTo>
                    <a:cubicBezTo>
                      <a:pt x="86482" y="37814"/>
                      <a:pt x="85148" y="48482"/>
                      <a:pt x="85148" y="48482"/>
                    </a:cubicBezTo>
                    <a:cubicBezTo>
                      <a:pt x="85148" y="48482"/>
                      <a:pt x="93911" y="32290"/>
                      <a:pt x="95626" y="28289"/>
                    </a:cubicBezTo>
                    <a:cubicBezTo>
                      <a:pt x="97340" y="24289"/>
                      <a:pt x="98674" y="18479"/>
                      <a:pt x="98674" y="18479"/>
                    </a:cubicBezTo>
                    <a:cubicBezTo>
                      <a:pt x="98674" y="18479"/>
                      <a:pt x="108389" y="31623"/>
                      <a:pt x="105341" y="59436"/>
                    </a:cubicBezTo>
                    <a:cubicBezTo>
                      <a:pt x="102293" y="87249"/>
                      <a:pt x="88482" y="111347"/>
                      <a:pt x="88482" y="111347"/>
                    </a:cubicBezTo>
                    <a:lnTo>
                      <a:pt x="7901" y="111824"/>
                    </a:lnTo>
                    <a:close/>
                  </a:path>
                </a:pathLst>
              </a:custGeom>
              <a:solidFill>
                <a:srgbClr val="FCAB0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2" name="Freeform: Shape 41">
                <a:extLst>
                  <a:ext uri="{FF2B5EF4-FFF2-40B4-BE49-F238E27FC236}">
                    <a16:creationId xmlns:a16="http://schemas.microsoft.com/office/drawing/2014/main" id="{7B5D5C07-293D-4A75-8DD5-D77D7934ACEC}"/>
                  </a:ext>
                </a:extLst>
              </p:cNvPr>
              <p:cNvSpPr/>
              <p:nvPr/>
            </p:nvSpPr>
            <p:spPr>
              <a:xfrm>
                <a:off x="6116285" y="3363467"/>
                <a:ext cx="51954" cy="75152"/>
              </a:xfrm>
              <a:custGeom>
                <a:avLst/>
                <a:gdLst>
                  <a:gd name="connsiteX0" fmla="*/ 765 w 51954"/>
                  <a:gd name="connsiteY0" fmla="*/ 75152 h 75152"/>
                  <a:gd name="connsiteX1" fmla="*/ 7813 w 51954"/>
                  <a:gd name="connsiteY1" fmla="*/ 53626 h 75152"/>
                  <a:gd name="connsiteX2" fmla="*/ 35912 w 51954"/>
                  <a:gd name="connsiteY2" fmla="*/ 25908 h 75152"/>
                  <a:gd name="connsiteX3" fmla="*/ 40008 w 51954"/>
                  <a:gd name="connsiteY3" fmla="*/ 0 h 75152"/>
                  <a:gd name="connsiteX4" fmla="*/ 51819 w 51954"/>
                  <a:gd name="connsiteY4" fmla="*/ 34481 h 75152"/>
                  <a:gd name="connsiteX5" fmla="*/ 28864 w 51954"/>
                  <a:gd name="connsiteY5" fmla="*/ 74867 h 75152"/>
                  <a:gd name="connsiteX6" fmla="*/ 765 w 51954"/>
                  <a:gd name="connsiteY6" fmla="*/ 75152 h 751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1954" h="75152">
                    <a:moveTo>
                      <a:pt x="765" y="75152"/>
                    </a:moveTo>
                    <a:cubicBezTo>
                      <a:pt x="765" y="75152"/>
                      <a:pt x="-3426" y="66770"/>
                      <a:pt x="7813" y="53626"/>
                    </a:cubicBezTo>
                    <a:cubicBezTo>
                      <a:pt x="19053" y="40481"/>
                      <a:pt x="29435" y="37910"/>
                      <a:pt x="35912" y="25908"/>
                    </a:cubicBezTo>
                    <a:cubicBezTo>
                      <a:pt x="42389" y="13811"/>
                      <a:pt x="40008" y="0"/>
                      <a:pt x="40008" y="0"/>
                    </a:cubicBezTo>
                    <a:cubicBezTo>
                      <a:pt x="40008" y="0"/>
                      <a:pt x="53438" y="17240"/>
                      <a:pt x="51819" y="34481"/>
                    </a:cubicBezTo>
                    <a:cubicBezTo>
                      <a:pt x="50200" y="51816"/>
                      <a:pt x="28864" y="74867"/>
                      <a:pt x="28864" y="74867"/>
                    </a:cubicBezTo>
                    <a:lnTo>
                      <a:pt x="765" y="75152"/>
                    </a:lnTo>
                    <a:close/>
                  </a:path>
                </a:pathLst>
              </a:custGeom>
              <a:solidFill>
                <a:srgbClr val="FCAB0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3" name="Freeform: Shape 42">
                <a:extLst>
                  <a:ext uri="{FF2B5EF4-FFF2-40B4-BE49-F238E27FC236}">
                    <a16:creationId xmlns:a16="http://schemas.microsoft.com/office/drawing/2014/main" id="{687609FD-E42F-46A4-831F-956171DBA168}"/>
                  </a:ext>
                </a:extLst>
              </p:cNvPr>
              <p:cNvSpPr/>
              <p:nvPr/>
            </p:nvSpPr>
            <p:spPr>
              <a:xfrm>
                <a:off x="6015234" y="3361848"/>
                <a:ext cx="99402" cy="77438"/>
              </a:xfrm>
              <a:custGeom>
                <a:avLst/>
                <a:gdLst>
                  <a:gd name="connsiteX0" fmla="*/ 5804 w 99402"/>
                  <a:gd name="connsiteY0" fmla="*/ 77438 h 77438"/>
                  <a:gd name="connsiteX1" fmla="*/ 1327 w 99402"/>
                  <a:gd name="connsiteY1" fmla="*/ 48959 h 77438"/>
                  <a:gd name="connsiteX2" fmla="*/ 24092 w 99402"/>
                  <a:gd name="connsiteY2" fmla="*/ 16478 h 77438"/>
                  <a:gd name="connsiteX3" fmla="*/ 28378 w 99402"/>
                  <a:gd name="connsiteY3" fmla="*/ 286 h 77438"/>
                  <a:gd name="connsiteX4" fmla="*/ 45809 w 99402"/>
                  <a:gd name="connsiteY4" fmla="*/ 30671 h 77438"/>
                  <a:gd name="connsiteX5" fmla="*/ 45142 w 99402"/>
                  <a:gd name="connsiteY5" fmla="*/ 46673 h 77438"/>
                  <a:gd name="connsiteX6" fmla="*/ 60668 w 99402"/>
                  <a:gd name="connsiteY6" fmla="*/ 21241 h 77438"/>
                  <a:gd name="connsiteX7" fmla="*/ 61430 w 99402"/>
                  <a:gd name="connsiteY7" fmla="*/ 0 h 77438"/>
                  <a:gd name="connsiteX8" fmla="*/ 79527 w 99402"/>
                  <a:gd name="connsiteY8" fmla="*/ 25051 h 77438"/>
                  <a:gd name="connsiteX9" fmla="*/ 78098 w 99402"/>
                  <a:gd name="connsiteY9" fmla="*/ 54007 h 77438"/>
                  <a:gd name="connsiteX10" fmla="*/ 94767 w 99402"/>
                  <a:gd name="connsiteY10" fmla="*/ 13526 h 77438"/>
                  <a:gd name="connsiteX11" fmla="*/ 96958 w 99402"/>
                  <a:gd name="connsiteY11" fmla="*/ 45625 h 77438"/>
                  <a:gd name="connsiteX12" fmla="*/ 84290 w 99402"/>
                  <a:gd name="connsiteY12" fmla="*/ 76772 h 77438"/>
                  <a:gd name="connsiteX13" fmla="*/ 5804 w 99402"/>
                  <a:gd name="connsiteY13" fmla="*/ 77438 h 774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99402" h="77438">
                    <a:moveTo>
                      <a:pt x="5804" y="77438"/>
                    </a:moveTo>
                    <a:cubicBezTo>
                      <a:pt x="5804" y="77438"/>
                      <a:pt x="-3340" y="62770"/>
                      <a:pt x="1327" y="48959"/>
                    </a:cubicBezTo>
                    <a:cubicBezTo>
                      <a:pt x="5994" y="35147"/>
                      <a:pt x="19234" y="27908"/>
                      <a:pt x="24092" y="16478"/>
                    </a:cubicBezTo>
                    <a:cubicBezTo>
                      <a:pt x="28949" y="5048"/>
                      <a:pt x="28378" y="286"/>
                      <a:pt x="28378" y="286"/>
                    </a:cubicBezTo>
                    <a:cubicBezTo>
                      <a:pt x="28378" y="286"/>
                      <a:pt x="44856" y="21812"/>
                      <a:pt x="45809" y="30671"/>
                    </a:cubicBezTo>
                    <a:cubicBezTo>
                      <a:pt x="46761" y="39529"/>
                      <a:pt x="45142" y="46673"/>
                      <a:pt x="45142" y="46673"/>
                    </a:cubicBezTo>
                    <a:cubicBezTo>
                      <a:pt x="45142" y="46673"/>
                      <a:pt x="59048" y="33433"/>
                      <a:pt x="60668" y="21241"/>
                    </a:cubicBezTo>
                    <a:cubicBezTo>
                      <a:pt x="62287" y="9049"/>
                      <a:pt x="61430" y="0"/>
                      <a:pt x="61430" y="0"/>
                    </a:cubicBezTo>
                    <a:cubicBezTo>
                      <a:pt x="61430" y="0"/>
                      <a:pt x="78003" y="6001"/>
                      <a:pt x="79527" y="25051"/>
                    </a:cubicBezTo>
                    <a:cubicBezTo>
                      <a:pt x="81051" y="44006"/>
                      <a:pt x="78098" y="54007"/>
                      <a:pt x="78098" y="54007"/>
                    </a:cubicBezTo>
                    <a:lnTo>
                      <a:pt x="94767" y="13526"/>
                    </a:lnTo>
                    <a:cubicBezTo>
                      <a:pt x="94767" y="13526"/>
                      <a:pt x="103530" y="27337"/>
                      <a:pt x="96958" y="45625"/>
                    </a:cubicBezTo>
                    <a:cubicBezTo>
                      <a:pt x="90481" y="63913"/>
                      <a:pt x="84290" y="76772"/>
                      <a:pt x="84290" y="76772"/>
                    </a:cubicBezTo>
                    <a:lnTo>
                      <a:pt x="5804" y="77438"/>
                    </a:lnTo>
                    <a:close/>
                  </a:path>
                </a:pathLst>
              </a:custGeom>
              <a:solidFill>
                <a:srgbClr val="FFDC4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4" name="Freeform: Shape 43">
                <a:extLst>
                  <a:ext uri="{FF2B5EF4-FFF2-40B4-BE49-F238E27FC236}">
                    <a16:creationId xmlns:a16="http://schemas.microsoft.com/office/drawing/2014/main" id="{0AEA755D-40F2-4208-BCC7-D08F153A3DF9}"/>
                  </a:ext>
                </a:extLst>
              </p:cNvPr>
              <p:cNvSpPr/>
              <p:nvPr/>
            </p:nvSpPr>
            <p:spPr>
              <a:xfrm>
                <a:off x="6116643" y="3374516"/>
                <a:ext cx="53641" cy="64103"/>
              </a:xfrm>
              <a:custGeom>
                <a:avLst/>
                <a:gdLst>
                  <a:gd name="connsiteX0" fmla="*/ 407 w 53641"/>
                  <a:gd name="connsiteY0" fmla="*/ 64103 h 64103"/>
                  <a:gd name="connsiteX1" fmla="*/ 7455 w 53641"/>
                  <a:gd name="connsiteY1" fmla="*/ 42577 h 64103"/>
                  <a:gd name="connsiteX2" fmla="*/ 28029 w 53641"/>
                  <a:gd name="connsiteY2" fmla="*/ 12097 h 64103"/>
                  <a:gd name="connsiteX3" fmla="*/ 30030 w 53641"/>
                  <a:gd name="connsiteY3" fmla="*/ 25336 h 64103"/>
                  <a:gd name="connsiteX4" fmla="*/ 25553 w 53641"/>
                  <a:gd name="connsiteY4" fmla="*/ 34385 h 64103"/>
                  <a:gd name="connsiteX5" fmla="*/ 43555 w 53641"/>
                  <a:gd name="connsiteY5" fmla="*/ 11906 h 64103"/>
                  <a:gd name="connsiteX6" fmla="*/ 46222 w 53641"/>
                  <a:gd name="connsiteY6" fmla="*/ 0 h 64103"/>
                  <a:gd name="connsiteX7" fmla="*/ 53556 w 53641"/>
                  <a:gd name="connsiteY7" fmla="*/ 28956 h 64103"/>
                  <a:gd name="connsiteX8" fmla="*/ 42126 w 53641"/>
                  <a:gd name="connsiteY8" fmla="*/ 59912 h 64103"/>
                  <a:gd name="connsiteX9" fmla="*/ 407 w 53641"/>
                  <a:gd name="connsiteY9" fmla="*/ 64103 h 641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3641" h="64103">
                    <a:moveTo>
                      <a:pt x="407" y="64103"/>
                    </a:moveTo>
                    <a:cubicBezTo>
                      <a:pt x="407" y="64103"/>
                      <a:pt x="-2546" y="52197"/>
                      <a:pt x="7455" y="42577"/>
                    </a:cubicBezTo>
                    <a:cubicBezTo>
                      <a:pt x="17457" y="32957"/>
                      <a:pt x="28029" y="12097"/>
                      <a:pt x="28029" y="12097"/>
                    </a:cubicBezTo>
                    <a:cubicBezTo>
                      <a:pt x="28029" y="12097"/>
                      <a:pt x="32316" y="18669"/>
                      <a:pt x="30030" y="25336"/>
                    </a:cubicBezTo>
                    <a:cubicBezTo>
                      <a:pt x="27744" y="32004"/>
                      <a:pt x="25553" y="34385"/>
                      <a:pt x="25553" y="34385"/>
                    </a:cubicBezTo>
                    <a:cubicBezTo>
                      <a:pt x="25553" y="34385"/>
                      <a:pt x="39936" y="21812"/>
                      <a:pt x="43555" y="11906"/>
                    </a:cubicBezTo>
                    <a:cubicBezTo>
                      <a:pt x="47175" y="2000"/>
                      <a:pt x="46222" y="0"/>
                      <a:pt x="46222" y="0"/>
                    </a:cubicBezTo>
                    <a:cubicBezTo>
                      <a:pt x="46222" y="0"/>
                      <a:pt x="52318" y="13240"/>
                      <a:pt x="53556" y="28956"/>
                    </a:cubicBezTo>
                    <a:cubicBezTo>
                      <a:pt x="54795" y="44672"/>
                      <a:pt x="42126" y="59912"/>
                      <a:pt x="42126" y="59912"/>
                    </a:cubicBezTo>
                    <a:lnTo>
                      <a:pt x="407" y="64103"/>
                    </a:lnTo>
                    <a:close/>
                  </a:path>
                </a:pathLst>
              </a:custGeom>
              <a:solidFill>
                <a:srgbClr val="FFDC4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5" name="Freeform: Shape 44">
                <a:extLst>
                  <a:ext uri="{FF2B5EF4-FFF2-40B4-BE49-F238E27FC236}">
                    <a16:creationId xmlns:a16="http://schemas.microsoft.com/office/drawing/2014/main" id="{A3AF2788-527D-4F0D-ABA2-6AE7FF3DF377}"/>
                  </a:ext>
                </a:extLst>
              </p:cNvPr>
              <p:cNvSpPr/>
              <p:nvPr/>
            </p:nvSpPr>
            <p:spPr>
              <a:xfrm>
                <a:off x="6072722" y="3338600"/>
                <a:ext cx="5220" cy="18581"/>
              </a:xfrm>
              <a:custGeom>
                <a:avLst/>
                <a:gdLst>
                  <a:gd name="connsiteX0" fmla="*/ 2417 w 5220"/>
                  <a:gd name="connsiteY0" fmla="*/ 18581 h 18581"/>
                  <a:gd name="connsiteX1" fmla="*/ 36 w 5220"/>
                  <a:gd name="connsiteY1" fmla="*/ 10485 h 18581"/>
                  <a:gd name="connsiteX2" fmla="*/ 798 w 5220"/>
                  <a:gd name="connsiteY2" fmla="*/ 8 h 18581"/>
                  <a:gd name="connsiteX3" fmla="*/ 2417 w 5220"/>
                  <a:gd name="connsiteY3" fmla="*/ 18581 h 185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20" h="18581">
                    <a:moveTo>
                      <a:pt x="2417" y="18581"/>
                    </a:moveTo>
                    <a:cubicBezTo>
                      <a:pt x="2417" y="18581"/>
                      <a:pt x="-345" y="16676"/>
                      <a:pt x="36" y="10485"/>
                    </a:cubicBezTo>
                    <a:cubicBezTo>
                      <a:pt x="417" y="4294"/>
                      <a:pt x="798" y="8"/>
                      <a:pt x="798" y="8"/>
                    </a:cubicBezTo>
                    <a:cubicBezTo>
                      <a:pt x="798" y="8"/>
                      <a:pt x="9561" y="-945"/>
                      <a:pt x="2417" y="18581"/>
                    </a:cubicBezTo>
                    <a:close/>
                  </a:path>
                </a:pathLst>
              </a:custGeom>
              <a:solidFill>
                <a:srgbClr val="FFDC4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6" name="Freeform: Shape 45">
                <a:extLst>
                  <a:ext uri="{FF2B5EF4-FFF2-40B4-BE49-F238E27FC236}">
                    <a16:creationId xmlns:a16="http://schemas.microsoft.com/office/drawing/2014/main" id="{BF82D5B6-5567-4F0A-84DA-54746E7D20DA}"/>
                  </a:ext>
                </a:extLst>
              </p:cNvPr>
              <p:cNvSpPr/>
              <p:nvPr/>
            </p:nvSpPr>
            <p:spPr>
              <a:xfrm>
                <a:off x="6106858" y="3343084"/>
                <a:ext cx="10911" cy="28303"/>
              </a:xfrm>
              <a:custGeom>
                <a:avLst/>
                <a:gdLst>
                  <a:gd name="connsiteX0" fmla="*/ 0 w 10911"/>
                  <a:gd name="connsiteY0" fmla="*/ 27146 h 28303"/>
                  <a:gd name="connsiteX1" fmla="*/ 5429 w 10911"/>
                  <a:gd name="connsiteY1" fmla="*/ 15526 h 28303"/>
                  <a:gd name="connsiteX2" fmla="*/ 3620 w 10911"/>
                  <a:gd name="connsiteY2" fmla="*/ 0 h 28303"/>
                  <a:gd name="connsiteX3" fmla="*/ 10096 w 10911"/>
                  <a:gd name="connsiteY3" fmla="*/ 20574 h 28303"/>
                  <a:gd name="connsiteX4" fmla="*/ 0 w 10911"/>
                  <a:gd name="connsiteY4" fmla="*/ 27146 h 283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911" h="28303">
                    <a:moveTo>
                      <a:pt x="0" y="27146"/>
                    </a:moveTo>
                    <a:cubicBezTo>
                      <a:pt x="0" y="27146"/>
                      <a:pt x="6096" y="22765"/>
                      <a:pt x="5429" y="15526"/>
                    </a:cubicBezTo>
                    <a:cubicBezTo>
                      <a:pt x="4763" y="8287"/>
                      <a:pt x="3620" y="0"/>
                      <a:pt x="3620" y="0"/>
                    </a:cubicBezTo>
                    <a:cubicBezTo>
                      <a:pt x="3620" y="0"/>
                      <a:pt x="13811" y="8954"/>
                      <a:pt x="10096" y="20574"/>
                    </a:cubicBezTo>
                    <a:cubicBezTo>
                      <a:pt x="6382" y="32385"/>
                      <a:pt x="0" y="27146"/>
                      <a:pt x="0" y="27146"/>
                    </a:cubicBezTo>
                    <a:close/>
                  </a:path>
                </a:pathLst>
              </a:custGeom>
              <a:solidFill>
                <a:srgbClr val="FFDC4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grpSp>
          <p:nvGrpSpPr>
            <p:cNvPr id="10" name="Graphic 342">
              <a:extLst>
                <a:ext uri="{FF2B5EF4-FFF2-40B4-BE49-F238E27FC236}">
                  <a16:creationId xmlns:a16="http://schemas.microsoft.com/office/drawing/2014/main" id="{78795657-7CD5-454C-9C72-3B88904427E4}"/>
                </a:ext>
              </a:extLst>
            </p:cNvPr>
            <p:cNvGrpSpPr/>
            <p:nvPr/>
          </p:nvGrpSpPr>
          <p:grpSpPr>
            <a:xfrm>
              <a:off x="5991198" y="3434132"/>
              <a:ext cx="204845" cy="149648"/>
              <a:chOff x="5991198" y="3434132"/>
              <a:chExt cx="204845" cy="149648"/>
            </a:xfrm>
          </p:grpSpPr>
          <p:grpSp>
            <p:nvGrpSpPr>
              <p:cNvPr id="27" name="Graphic 342">
                <a:extLst>
                  <a:ext uri="{FF2B5EF4-FFF2-40B4-BE49-F238E27FC236}">
                    <a16:creationId xmlns:a16="http://schemas.microsoft.com/office/drawing/2014/main" id="{5E6E5788-254B-43FC-9664-F5809240457F}"/>
                  </a:ext>
                </a:extLst>
              </p:cNvPr>
              <p:cNvGrpSpPr/>
              <p:nvPr/>
            </p:nvGrpSpPr>
            <p:grpSpPr>
              <a:xfrm>
                <a:off x="6002940" y="3440715"/>
                <a:ext cx="188975" cy="143065"/>
                <a:chOff x="6002940" y="3440715"/>
                <a:chExt cx="188975" cy="143065"/>
              </a:xfrm>
            </p:grpSpPr>
            <p:sp>
              <p:nvSpPr>
                <p:cNvPr id="30" name="Freeform: Shape 29">
                  <a:extLst>
                    <a:ext uri="{FF2B5EF4-FFF2-40B4-BE49-F238E27FC236}">
                      <a16:creationId xmlns:a16="http://schemas.microsoft.com/office/drawing/2014/main" id="{3C6A9974-3E69-4380-9549-8C757E6F2C89}"/>
                    </a:ext>
                  </a:extLst>
                </p:cNvPr>
                <p:cNvSpPr/>
                <p:nvPr/>
              </p:nvSpPr>
              <p:spPr>
                <a:xfrm>
                  <a:off x="6089808" y="3517677"/>
                  <a:ext cx="15049" cy="65722"/>
                </a:xfrm>
                <a:custGeom>
                  <a:avLst/>
                  <a:gdLst>
                    <a:gd name="connsiteX0" fmla="*/ 0 w 15049"/>
                    <a:gd name="connsiteY0" fmla="*/ 762 h 65722"/>
                    <a:gd name="connsiteX1" fmla="*/ 6096 w 15049"/>
                    <a:gd name="connsiteY1" fmla="*/ 65723 h 65722"/>
                    <a:gd name="connsiteX2" fmla="*/ 11525 w 15049"/>
                    <a:gd name="connsiteY2" fmla="*/ 65723 h 65722"/>
                    <a:gd name="connsiteX3" fmla="*/ 15049 w 15049"/>
                    <a:gd name="connsiteY3" fmla="*/ 0 h 657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5049" h="65722">
                      <a:moveTo>
                        <a:pt x="0" y="762"/>
                      </a:moveTo>
                      <a:lnTo>
                        <a:pt x="6096" y="65723"/>
                      </a:lnTo>
                      <a:lnTo>
                        <a:pt x="11525" y="65723"/>
                      </a:lnTo>
                      <a:lnTo>
                        <a:pt x="15049" y="0"/>
                      </a:lnTo>
                      <a:close/>
                    </a:path>
                  </a:pathLst>
                </a:custGeom>
                <a:solidFill>
                  <a:srgbClr val="1D120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31" name="Freeform: Shape 30">
                  <a:extLst>
                    <a:ext uri="{FF2B5EF4-FFF2-40B4-BE49-F238E27FC236}">
                      <a16:creationId xmlns:a16="http://schemas.microsoft.com/office/drawing/2014/main" id="{B265639B-8F60-4C99-8730-37FBD5F0E3A3}"/>
                    </a:ext>
                  </a:extLst>
                </p:cNvPr>
                <p:cNvSpPr/>
                <p:nvPr/>
              </p:nvSpPr>
              <p:spPr>
                <a:xfrm>
                  <a:off x="6002940" y="3440715"/>
                  <a:ext cx="188975" cy="83915"/>
                </a:xfrm>
                <a:custGeom>
                  <a:avLst/>
                  <a:gdLst>
                    <a:gd name="connsiteX0" fmla="*/ 0 w 188975"/>
                    <a:gd name="connsiteY0" fmla="*/ 1429 h 83915"/>
                    <a:gd name="connsiteX1" fmla="*/ 188976 w 188975"/>
                    <a:gd name="connsiteY1" fmla="*/ 0 h 83915"/>
                    <a:gd name="connsiteX2" fmla="*/ 93917 w 188975"/>
                    <a:gd name="connsiteY2" fmla="*/ 83915 h 839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88975" h="83915">
                      <a:moveTo>
                        <a:pt x="0" y="1429"/>
                      </a:moveTo>
                      <a:lnTo>
                        <a:pt x="188976" y="0"/>
                      </a:lnTo>
                      <a:lnTo>
                        <a:pt x="93917" y="83915"/>
                      </a:lnTo>
                      <a:close/>
                    </a:path>
                  </a:pathLst>
                </a:custGeom>
                <a:solidFill>
                  <a:srgbClr val="FFBD0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32" name="Freeform: Shape 31">
                  <a:extLst>
                    <a:ext uri="{FF2B5EF4-FFF2-40B4-BE49-F238E27FC236}">
                      <a16:creationId xmlns:a16="http://schemas.microsoft.com/office/drawing/2014/main" id="{257BAB65-0BCA-424A-A3E0-934D181C05B2}"/>
                    </a:ext>
                  </a:extLst>
                </p:cNvPr>
                <p:cNvSpPr/>
                <p:nvPr/>
              </p:nvSpPr>
              <p:spPr>
                <a:xfrm>
                  <a:off x="6096857" y="3440715"/>
                  <a:ext cx="95059" cy="83915"/>
                </a:xfrm>
                <a:custGeom>
                  <a:avLst/>
                  <a:gdLst>
                    <a:gd name="connsiteX0" fmla="*/ 0 w 95059"/>
                    <a:gd name="connsiteY0" fmla="*/ 83915 h 83915"/>
                    <a:gd name="connsiteX1" fmla="*/ 30385 w 95059"/>
                    <a:gd name="connsiteY1" fmla="*/ 1334 h 83915"/>
                    <a:gd name="connsiteX2" fmla="*/ 95059 w 95059"/>
                    <a:gd name="connsiteY2" fmla="*/ 0 h 839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95059" h="83915">
                      <a:moveTo>
                        <a:pt x="0" y="83915"/>
                      </a:moveTo>
                      <a:lnTo>
                        <a:pt x="30385" y="1334"/>
                      </a:lnTo>
                      <a:lnTo>
                        <a:pt x="95059" y="0"/>
                      </a:lnTo>
                      <a:close/>
                    </a:path>
                  </a:pathLst>
                </a:custGeom>
                <a:solidFill>
                  <a:srgbClr val="D871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grpSp>
              <p:nvGrpSpPr>
                <p:cNvPr id="33" name="Graphic 342">
                  <a:extLst>
                    <a:ext uri="{FF2B5EF4-FFF2-40B4-BE49-F238E27FC236}">
                      <a16:creationId xmlns:a16="http://schemas.microsoft.com/office/drawing/2014/main" id="{D9C91EEC-DC72-4278-A9B5-71823883E2B5}"/>
                    </a:ext>
                  </a:extLst>
                </p:cNvPr>
                <p:cNvGrpSpPr/>
                <p:nvPr/>
              </p:nvGrpSpPr>
              <p:grpSpPr>
                <a:xfrm>
                  <a:off x="6117526" y="3482720"/>
                  <a:ext cx="34385" cy="100298"/>
                  <a:chOff x="6117526" y="3482720"/>
                  <a:chExt cx="34385" cy="100298"/>
                </a:xfrm>
              </p:grpSpPr>
              <p:sp>
                <p:nvSpPr>
                  <p:cNvPr id="37" name="Freeform: Shape 36">
                    <a:extLst>
                      <a:ext uri="{FF2B5EF4-FFF2-40B4-BE49-F238E27FC236}">
                        <a16:creationId xmlns:a16="http://schemas.microsoft.com/office/drawing/2014/main" id="{8CEB322C-D11E-4047-9739-A11B8277E0E3}"/>
                      </a:ext>
                    </a:extLst>
                  </p:cNvPr>
                  <p:cNvSpPr/>
                  <p:nvPr/>
                </p:nvSpPr>
                <p:spPr>
                  <a:xfrm>
                    <a:off x="6117526" y="3482720"/>
                    <a:ext cx="34385" cy="100298"/>
                  </a:xfrm>
                  <a:custGeom>
                    <a:avLst/>
                    <a:gdLst>
                      <a:gd name="connsiteX0" fmla="*/ 0 w 34385"/>
                      <a:gd name="connsiteY0" fmla="*/ 15526 h 100298"/>
                      <a:gd name="connsiteX1" fmla="*/ 28670 w 34385"/>
                      <a:gd name="connsiteY1" fmla="*/ 100298 h 100298"/>
                      <a:gd name="connsiteX2" fmla="*/ 34385 w 34385"/>
                      <a:gd name="connsiteY2" fmla="*/ 100298 h 100298"/>
                      <a:gd name="connsiteX3" fmla="*/ 15335 w 34385"/>
                      <a:gd name="connsiteY3" fmla="*/ 0 h 100298"/>
                      <a:gd name="connsiteX4" fmla="*/ 8477 w 34385"/>
                      <a:gd name="connsiteY4" fmla="*/ 95 h 1002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385" h="100298">
                        <a:moveTo>
                          <a:pt x="0" y="15526"/>
                        </a:moveTo>
                        <a:lnTo>
                          <a:pt x="28670" y="100298"/>
                        </a:lnTo>
                        <a:lnTo>
                          <a:pt x="34385" y="100298"/>
                        </a:lnTo>
                        <a:lnTo>
                          <a:pt x="15335" y="0"/>
                        </a:lnTo>
                        <a:lnTo>
                          <a:pt x="8477" y="95"/>
                        </a:lnTo>
                        <a:close/>
                      </a:path>
                    </a:pathLst>
                  </a:custGeom>
                  <a:solidFill>
                    <a:srgbClr val="1D120C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38" name="Freeform: Shape 37">
                    <a:extLst>
                      <a:ext uri="{FF2B5EF4-FFF2-40B4-BE49-F238E27FC236}">
                        <a16:creationId xmlns:a16="http://schemas.microsoft.com/office/drawing/2014/main" id="{3E7FE09E-6AEC-41BC-88B3-F0D291D14864}"/>
                      </a:ext>
                    </a:extLst>
                  </p:cNvPr>
                  <p:cNvSpPr/>
                  <p:nvPr/>
                </p:nvSpPr>
                <p:spPr>
                  <a:xfrm>
                    <a:off x="6117526" y="3482816"/>
                    <a:ext cx="28670" cy="100202"/>
                  </a:xfrm>
                  <a:custGeom>
                    <a:avLst/>
                    <a:gdLst>
                      <a:gd name="connsiteX0" fmla="*/ 8477 w 28670"/>
                      <a:gd name="connsiteY0" fmla="*/ 0 h 100202"/>
                      <a:gd name="connsiteX1" fmla="*/ 28670 w 28670"/>
                      <a:gd name="connsiteY1" fmla="*/ 100203 h 100202"/>
                      <a:gd name="connsiteX2" fmla="*/ 0 w 28670"/>
                      <a:gd name="connsiteY2" fmla="*/ 15431 h 1002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8670" h="100202">
                        <a:moveTo>
                          <a:pt x="8477" y="0"/>
                        </a:moveTo>
                        <a:lnTo>
                          <a:pt x="28670" y="100203"/>
                        </a:lnTo>
                        <a:lnTo>
                          <a:pt x="0" y="15431"/>
                        </a:lnTo>
                        <a:close/>
                      </a:path>
                    </a:pathLst>
                  </a:custGeom>
                  <a:solidFill>
                    <a:srgbClr val="7D513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grpSp>
              <p:nvGrpSpPr>
                <p:cNvPr id="34" name="Graphic 342">
                  <a:extLst>
                    <a:ext uri="{FF2B5EF4-FFF2-40B4-BE49-F238E27FC236}">
                      <a16:creationId xmlns:a16="http://schemas.microsoft.com/office/drawing/2014/main" id="{C3D9E25B-C897-4E5E-BD88-ED963CBE9BDB}"/>
                    </a:ext>
                  </a:extLst>
                </p:cNvPr>
                <p:cNvGrpSpPr/>
                <p:nvPr/>
              </p:nvGrpSpPr>
              <p:grpSpPr>
                <a:xfrm>
                  <a:off x="6044469" y="3483292"/>
                  <a:ext cx="33051" cy="100488"/>
                  <a:chOff x="6044469" y="3483292"/>
                  <a:chExt cx="33051" cy="100488"/>
                </a:xfrm>
              </p:grpSpPr>
              <p:sp>
                <p:nvSpPr>
                  <p:cNvPr id="35" name="Freeform: Shape 34">
                    <a:extLst>
                      <a:ext uri="{FF2B5EF4-FFF2-40B4-BE49-F238E27FC236}">
                        <a16:creationId xmlns:a16="http://schemas.microsoft.com/office/drawing/2014/main" id="{5FFF1B6D-47BD-460D-B050-DCCCCB8D40AC}"/>
                      </a:ext>
                    </a:extLst>
                  </p:cNvPr>
                  <p:cNvSpPr/>
                  <p:nvPr/>
                </p:nvSpPr>
                <p:spPr>
                  <a:xfrm>
                    <a:off x="6044469" y="3483292"/>
                    <a:ext cx="33051" cy="100488"/>
                  </a:xfrm>
                  <a:custGeom>
                    <a:avLst/>
                    <a:gdLst>
                      <a:gd name="connsiteX0" fmla="*/ 33052 w 33051"/>
                      <a:gd name="connsiteY0" fmla="*/ 15240 h 100488"/>
                      <a:gd name="connsiteX1" fmla="*/ 5715 w 33051"/>
                      <a:gd name="connsiteY1" fmla="*/ 100489 h 100488"/>
                      <a:gd name="connsiteX2" fmla="*/ 0 w 33051"/>
                      <a:gd name="connsiteY2" fmla="*/ 100489 h 100488"/>
                      <a:gd name="connsiteX3" fmla="*/ 17526 w 33051"/>
                      <a:gd name="connsiteY3" fmla="*/ 0 h 100488"/>
                      <a:gd name="connsiteX4" fmla="*/ 24384 w 33051"/>
                      <a:gd name="connsiteY4" fmla="*/ 0 h 1004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051" h="100488">
                        <a:moveTo>
                          <a:pt x="33052" y="15240"/>
                        </a:moveTo>
                        <a:lnTo>
                          <a:pt x="5715" y="100489"/>
                        </a:lnTo>
                        <a:lnTo>
                          <a:pt x="0" y="100489"/>
                        </a:lnTo>
                        <a:lnTo>
                          <a:pt x="17526" y="0"/>
                        </a:lnTo>
                        <a:lnTo>
                          <a:pt x="24384" y="0"/>
                        </a:lnTo>
                        <a:close/>
                      </a:path>
                    </a:pathLst>
                  </a:custGeom>
                  <a:solidFill>
                    <a:srgbClr val="7D513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36" name="Freeform: Shape 35">
                    <a:extLst>
                      <a:ext uri="{FF2B5EF4-FFF2-40B4-BE49-F238E27FC236}">
                        <a16:creationId xmlns:a16="http://schemas.microsoft.com/office/drawing/2014/main" id="{E5825F2D-FACA-4034-B1A1-55702A819A8B}"/>
                      </a:ext>
                    </a:extLst>
                  </p:cNvPr>
                  <p:cNvSpPr/>
                  <p:nvPr/>
                </p:nvSpPr>
                <p:spPr>
                  <a:xfrm>
                    <a:off x="6050184" y="3483292"/>
                    <a:ext cx="27336" cy="100488"/>
                  </a:xfrm>
                  <a:custGeom>
                    <a:avLst/>
                    <a:gdLst>
                      <a:gd name="connsiteX0" fmla="*/ 18669 w 27336"/>
                      <a:gd name="connsiteY0" fmla="*/ 0 h 100488"/>
                      <a:gd name="connsiteX1" fmla="*/ 0 w 27336"/>
                      <a:gd name="connsiteY1" fmla="*/ 100489 h 100488"/>
                      <a:gd name="connsiteX2" fmla="*/ 27337 w 27336"/>
                      <a:gd name="connsiteY2" fmla="*/ 15240 h 1004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7336" h="100488">
                        <a:moveTo>
                          <a:pt x="18669" y="0"/>
                        </a:moveTo>
                        <a:lnTo>
                          <a:pt x="0" y="100489"/>
                        </a:lnTo>
                        <a:lnTo>
                          <a:pt x="27337" y="15240"/>
                        </a:lnTo>
                        <a:close/>
                      </a:path>
                    </a:pathLst>
                  </a:custGeom>
                  <a:solidFill>
                    <a:srgbClr val="1D120C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</p:grpSp>
          <p:sp>
            <p:nvSpPr>
              <p:cNvPr id="28" name="Freeform: Shape 27">
                <a:extLst>
                  <a:ext uri="{FF2B5EF4-FFF2-40B4-BE49-F238E27FC236}">
                    <a16:creationId xmlns:a16="http://schemas.microsoft.com/office/drawing/2014/main" id="{B81F451E-AC14-45B5-BDA0-39E27A183773}"/>
                  </a:ext>
                </a:extLst>
              </p:cNvPr>
              <p:cNvSpPr/>
              <p:nvPr/>
            </p:nvSpPr>
            <p:spPr>
              <a:xfrm rot="-26114">
                <a:off x="5991224" y="3434910"/>
                <a:ext cx="204793" cy="7620"/>
              </a:xfrm>
              <a:custGeom>
                <a:avLst/>
                <a:gdLst>
                  <a:gd name="connsiteX0" fmla="*/ 0 w 204793"/>
                  <a:gd name="connsiteY0" fmla="*/ 0 h 7620"/>
                  <a:gd name="connsiteX1" fmla="*/ 204793 w 204793"/>
                  <a:gd name="connsiteY1" fmla="*/ 0 h 7620"/>
                  <a:gd name="connsiteX2" fmla="*/ 204793 w 204793"/>
                  <a:gd name="connsiteY2" fmla="*/ 7620 h 7620"/>
                  <a:gd name="connsiteX3" fmla="*/ 0 w 204793"/>
                  <a:gd name="connsiteY3" fmla="*/ 7620 h 76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4793" h="7620">
                    <a:moveTo>
                      <a:pt x="0" y="0"/>
                    </a:moveTo>
                    <a:lnTo>
                      <a:pt x="204793" y="0"/>
                    </a:lnTo>
                    <a:lnTo>
                      <a:pt x="204793" y="7620"/>
                    </a:lnTo>
                    <a:lnTo>
                      <a:pt x="0" y="7620"/>
                    </a:lnTo>
                    <a:close/>
                  </a:path>
                </a:pathLst>
              </a:custGeom>
              <a:solidFill>
                <a:srgbClr val="FFBD0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9" name="Freeform: Shape 28">
                <a:extLst>
                  <a:ext uri="{FF2B5EF4-FFF2-40B4-BE49-F238E27FC236}">
                    <a16:creationId xmlns:a16="http://schemas.microsoft.com/office/drawing/2014/main" id="{A8650837-6739-4485-A868-372B687587DB}"/>
                  </a:ext>
                </a:extLst>
              </p:cNvPr>
              <p:cNvSpPr/>
              <p:nvPr/>
            </p:nvSpPr>
            <p:spPr>
              <a:xfrm>
                <a:off x="6004179" y="3441858"/>
                <a:ext cx="186499" cy="13716"/>
              </a:xfrm>
              <a:custGeom>
                <a:avLst/>
                <a:gdLst>
                  <a:gd name="connsiteX0" fmla="*/ 0 w 186499"/>
                  <a:gd name="connsiteY0" fmla="*/ 1429 h 13716"/>
                  <a:gd name="connsiteX1" fmla="*/ 170974 w 186499"/>
                  <a:gd name="connsiteY1" fmla="*/ 13716 h 13716"/>
                  <a:gd name="connsiteX2" fmla="*/ 186500 w 186499"/>
                  <a:gd name="connsiteY2" fmla="*/ 0 h 137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86499" h="13716">
                    <a:moveTo>
                      <a:pt x="0" y="1429"/>
                    </a:moveTo>
                    <a:lnTo>
                      <a:pt x="170974" y="13716"/>
                    </a:lnTo>
                    <a:lnTo>
                      <a:pt x="186500" y="0"/>
                    </a:lnTo>
                    <a:close/>
                  </a:path>
                </a:pathLst>
              </a:custGeom>
              <a:solidFill>
                <a:srgbClr val="CD3E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grpSp>
          <p:nvGrpSpPr>
            <p:cNvPr id="11" name="Graphic 342">
              <a:extLst>
                <a:ext uri="{FF2B5EF4-FFF2-40B4-BE49-F238E27FC236}">
                  <a16:creationId xmlns:a16="http://schemas.microsoft.com/office/drawing/2014/main" id="{2C2A4371-AFDB-44F6-9384-B85EED675DE6}"/>
                </a:ext>
              </a:extLst>
            </p:cNvPr>
            <p:cNvGrpSpPr/>
            <p:nvPr/>
          </p:nvGrpSpPr>
          <p:grpSpPr>
            <a:xfrm>
              <a:off x="6070642" y="3447658"/>
              <a:ext cx="46517" cy="46587"/>
              <a:chOff x="6070642" y="3447658"/>
              <a:chExt cx="46517" cy="46587"/>
            </a:xfrm>
          </p:grpSpPr>
          <p:sp>
            <p:nvSpPr>
              <p:cNvPr id="12" name="Freeform: Shape 11">
                <a:extLst>
                  <a:ext uri="{FF2B5EF4-FFF2-40B4-BE49-F238E27FC236}">
                    <a16:creationId xmlns:a16="http://schemas.microsoft.com/office/drawing/2014/main" id="{7DB84D5A-1EE3-4FB9-8166-C0F9FD32717E}"/>
                  </a:ext>
                </a:extLst>
              </p:cNvPr>
              <p:cNvSpPr/>
              <p:nvPr/>
            </p:nvSpPr>
            <p:spPr>
              <a:xfrm>
                <a:off x="6070642" y="3447658"/>
                <a:ext cx="46517" cy="46587"/>
              </a:xfrm>
              <a:custGeom>
                <a:avLst/>
                <a:gdLst>
                  <a:gd name="connsiteX0" fmla="*/ 22977 w 46517"/>
                  <a:gd name="connsiteY0" fmla="*/ 46588 h 46587"/>
                  <a:gd name="connsiteX1" fmla="*/ 4403 w 46517"/>
                  <a:gd name="connsiteY1" fmla="*/ 38015 h 46587"/>
                  <a:gd name="connsiteX2" fmla="*/ 7832 w 46517"/>
                  <a:gd name="connsiteY2" fmla="*/ 5630 h 46587"/>
                  <a:gd name="connsiteX3" fmla="*/ 41741 w 46517"/>
                  <a:gd name="connsiteY3" fmla="*/ 9726 h 46587"/>
                  <a:gd name="connsiteX4" fmla="*/ 22977 w 46517"/>
                  <a:gd name="connsiteY4" fmla="*/ 46588 h 465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6517" h="46587">
                    <a:moveTo>
                      <a:pt x="22977" y="46588"/>
                    </a:moveTo>
                    <a:cubicBezTo>
                      <a:pt x="22977" y="46588"/>
                      <a:pt x="10880" y="45635"/>
                      <a:pt x="4403" y="38015"/>
                    </a:cubicBezTo>
                    <a:cubicBezTo>
                      <a:pt x="-2074" y="30300"/>
                      <a:pt x="-1788" y="14012"/>
                      <a:pt x="7832" y="5630"/>
                    </a:cubicBezTo>
                    <a:cubicBezTo>
                      <a:pt x="17452" y="-2752"/>
                      <a:pt x="33073" y="-2085"/>
                      <a:pt x="41741" y="9726"/>
                    </a:cubicBezTo>
                    <a:cubicBezTo>
                      <a:pt x="50218" y="21442"/>
                      <a:pt x="49361" y="43159"/>
                      <a:pt x="22977" y="46588"/>
                    </a:cubicBezTo>
                    <a:close/>
                  </a:path>
                </a:pathLst>
              </a:custGeom>
              <a:solidFill>
                <a:srgbClr val="D871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3" name="Freeform: Shape 12">
                <a:extLst>
                  <a:ext uri="{FF2B5EF4-FFF2-40B4-BE49-F238E27FC236}">
                    <a16:creationId xmlns:a16="http://schemas.microsoft.com/office/drawing/2014/main" id="{7A3F4FAB-EA6C-4A2B-A803-92069E3AB7A3}"/>
                  </a:ext>
                </a:extLst>
              </p:cNvPr>
              <p:cNvSpPr/>
              <p:nvPr/>
            </p:nvSpPr>
            <p:spPr>
              <a:xfrm>
                <a:off x="6072626" y="3449434"/>
                <a:ext cx="41305" cy="41383"/>
              </a:xfrm>
              <a:custGeom>
                <a:avLst/>
                <a:gdLst>
                  <a:gd name="connsiteX0" fmla="*/ 20421 w 41305"/>
                  <a:gd name="connsiteY0" fmla="*/ 41383 h 41383"/>
                  <a:gd name="connsiteX1" fmla="*/ 3942 w 41305"/>
                  <a:gd name="connsiteY1" fmla="*/ 33763 h 41383"/>
                  <a:gd name="connsiteX2" fmla="*/ 6990 w 41305"/>
                  <a:gd name="connsiteY2" fmla="*/ 4998 h 41383"/>
                  <a:gd name="connsiteX3" fmla="*/ 37089 w 41305"/>
                  <a:gd name="connsiteY3" fmla="*/ 8617 h 41383"/>
                  <a:gd name="connsiteX4" fmla="*/ 20421 w 41305"/>
                  <a:gd name="connsiteY4" fmla="*/ 41383 h 413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305" h="41383">
                    <a:moveTo>
                      <a:pt x="20421" y="41383"/>
                    </a:moveTo>
                    <a:cubicBezTo>
                      <a:pt x="20421" y="41383"/>
                      <a:pt x="9657" y="40526"/>
                      <a:pt x="3942" y="33763"/>
                    </a:cubicBezTo>
                    <a:cubicBezTo>
                      <a:pt x="-1868" y="26905"/>
                      <a:pt x="-1582" y="12427"/>
                      <a:pt x="6990" y="4998"/>
                    </a:cubicBezTo>
                    <a:cubicBezTo>
                      <a:pt x="15468" y="-2432"/>
                      <a:pt x="29374" y="-1860"/>
                      <a:pt x="37089" y="8617"/>
                    </a:cubicBezTo>
                    <a:cubicBezTo>
                      <a:pt x="44614" y="19095"/>
                      <a:pt x="43757" y="38335"/>
                      <a:pt x="20421" y="41383"/>
                    </a:cubicBezTo>
                    <a:close/>
                  </a:path>
                </a:pathLst>
              </a:custGeom>
              <a:solidFill>
                <a:srgbClr val="FF8B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4" name="Freeform: Shape 13">
                <a:extLst>
                  <a:ext uri="{FF2B5EF4-FFF2-40B4-BE49-F238E27FC236}">
                    <a16:creationId xmlns:a16="http://schemas.microsoft.com/office/drawing/2014/main" id="{15FF9F77-3417-4381-BD3E-1AC49333179E}"/>
                  </a:ext>
                </a:extLst>
              </p:cNvPr>
              <p:cNvSpPr/>
              <p:nvPr/>
            </p:nvSpPr>
            <p:spPr>
              <a:xfrm>
                <a:off x="6070926" y="3455289"/>
                <a:ext cx="17834" cy="35914"/>
              </a:xfrm>
              <a:custGeom>
                <a:avLst/>
                <a:gdLst>
                  <a:gd name="connsiteX0" fmla="*/ 17835 w 17834"/>
                  <a:gd name="connsiteY0" fmla="*/ 35719 h 35914"/>
                  <a:gd name="connsiteX1" fmla="*/ 3643 w 17834"/>
                  <a:gd name="connsiteY1" fmla="*/ 20860 h 35914"/>
                  <a:gd name="connsiteX2" fmla="*/ 6881 w 17834"/>
                  <a:gd name="connsiteY2" fmla="*/ 0 h 35914"/>
                  <a:gd name="connsiteX3" fmla="*/ 3357 w 17834"/>
                  <a:gd name="connsiteY3" fmla="*/ 26956 h 35914"/>
                  <a:gd name="connsiteX4" fmla="*/ 17835 w 17834"/>
                  <a:gd name="connsiteY4" fmla="*/ 35719 h 35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834" h="35914">
                    <a:moveTo>
                      <a:pt x="17835" y="35719"/>
                    </a:moveTo>
                    <a:cubicBezTo>
                      <a:pt x="17835" y="35719"/>
                      <a:pt x="6500" y="33338"/>
                      <a:pt x="3643" y="20860"/>
                    </a:cubicBezTo>
                    <a:cubicBezTo>
                      <a:pt x="785" y="8382"/>
                      <a:pt x="6881" y="0"/>
                      <a:pt x="6881" y="0"/>
                    </a:cubicBezTo>
                    <a:cubicBezTo>
                      <a:pt x="6881" y="0"/>
                      <a:pt x="-5882" y="11716"/>
                      <a:pt x="3357" y="26956"/>
                    </a:cubicBezTo>
                    <a:cubicBezTo>
                      <a:pt x="10120" y="38005"/>
                      <a:pt x="17835" y="35719"/>
                      <a:pt x="17835" y="35719"/>
                    </a:cubicBezTo>
                    <a:close/>
                  </a:path>
                </a:pathLst>
              </a:custGeom>
              <a:solidFill>
                <a:srgbClr val="FFCD5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5" name="Freeform: Shape 14">
                <a:extLst>
                  <a:ext uri="{FF2B5EF4-FFF2-40B4-BE49-F238E27FC236}">
                    <a16:creationId xmlns:a16="http://schemas.microsoft.com/office/drawing/2014/main" id="{2953E74F-7F24-4347-AD3F-0162474988F7}"/>
                  </a:ext>
                </a:extLst>
              </p:cNvPr>
              <p:cNvSpPr/>
              <p:nvPr/>
            </p:nvSpPr>
            <p:spPr>
              <a:xfrm>
                <a:off x="6106096" y="3456336"/>
                <a:ext cx="9430" cy="30003"/>
              </a:xfrm>
              <a:custGeom>
                <a:avLst/>
                <a:gdLst>
                  <a:gd name="connsiteX0" fmla="*/ 2381 w 9430"/>
                  <a:gd name="connsiteY0" fmla="*/ 0 h 30003"/>
                  <a:gd name="connsiteX1" fmla="*/ 6477 w 9430"/>
                  <a:gd name="connsiteY1" fmla="*/ 14764 h 30003"/>
                  <a:gd name="connsiteX2" fmla="*/ 0 w 9430"/>
                  <a:gd name="connsiteY2" fmla="*/ 30004 h 30003"/>
                  <a:gd name="connsiteX3" fmla="*/ 9430 w 9430"/>
                  <a:gd name="connsiteY3" fmla="*/ 12763 h 30003"/>
                  <a:gd name="connsiteX4" fmla="*/ 2381 w 9430"/>
                  <a:gd name="connsiteY4" fmla="*/ 0 h 300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430" h="30003">
                    <a:moveTo>
                      <a:pt x="2381" y="0"/>
                    </a:moveTo>
                    <a:cubicBezTo>
                      <a:pt x="2381" y="0"/>
                      <a:pt x="8001" y="3905"/>
                      <a:pt x="6477" y="14764"/>
                    </a:cubicBezTo>
                    <a:cubicBezTo>
                      <a:pt x="4953" y="25622"/>
                      <a:pt x="0" y="30004"/>
                      <a:pt x="0" y="30004"/>
                    </a:cubicBezTo>
                    <a:cubicBezTo>
                      <a:pt x="0" y="30004"/>
                      <a:pt x="9525" y="24193"/>
                      <a:pt x="9430" y="12763"/>
                    </a:cubicBezTo>
                    <a:cubicBezTo>
                      <a:pt x="9334" y="3905"/>
                      <a:pt x="2381" y="0"/>
                      <a:pt x="2381" y="0"/>
                    </a:cubicBezTo>
                    <a:close/>
                  </a:path>
                </a:pathLst>
              </a:custGeom>
              <a:solidFill>
                <a:srgbClr val="FFCD5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grpSp>
            <p:nvGrpSpPr>
              <p:cNvPr id="16" name="Graphic 342">
                <a:extLst>
                  <a:ext uri="{FF2B5EF4-FFF2-40B4-BE49-F238E27FC236}">
                    <a16:creationId xmlns:a16="http://schemas.microsoft.com/office/drawing/2014/main" id="{83F8C937-7B85-4C49-B0A3-40AB49F3548D}"/>
                  </a:ext>
                </a:extLst>
              </p:cNvPr>
              <p:cNvGrpSpPr/>
              <p:nvPr/>
            </p:nvGrpSpPr>
            <p:grpSpPr>
              <a:xfrm>
                <a:off x="6073901" y="3451859"/>
                <a:ext cx="39266" cy="38617"/>
                <a:chOff x="6073901" y="3451859"/>
                <a:chExt cx="39266" cy="38617"/>
              </a:xfrm>
            </p:grpSpPr>
            <p:sp>
              <p:nvSpPr>
                <p:cNvPr id="17" name="Freeform: Shape 16">
                  <a:extLst>
                    <a:ext uri="{FF2B5EF4-FFF2-40B4-BE49-F238E27FC236}">
                      <a16:creationId xmlns:a16="http://schemas.microsoft.com/office/drawing/2014/main" id="{D01EFDF1-7B75-4336-B5B2-4739FA4FE5E1}"/>
                    </a:ext>
                  </a:extLst>
                </p:cNvPr>
                <p:cNvSpPr/>
                <p:nvPr/>
              </p:nvSpPr>
              <p:spPr>
                <a:xfrm>
                  <a:off x="6073901" y="3451859"/>
                  <a:ext cx="38387" cy="37242"/>
                </a:xfrm>
                <a:custGeom>
                  <a:avLst/>
                  <a:gdLst>
                    <a:gd name="connsiteX0" fmla="*/ 38387 w 38387"/>
                    <a:gd name="connsiteY0" fmla="*/ 18479 h 37242"/>
                    <a:gd name="connsiteX1" fmla="*/ 19337 w 38387"/>
                    <a:gd name="connsiteY1" fmla="*/ 37243 h 37242"/>
                    <a:gd name="connsiteX2" fmla="*/ 8573 w 38387"/>
                    <a:gd name="connsiteY2" fmla="*/ 34100 h 37242"/>
                    <a:gd name="connsiteX3" fmla="*/ 6668 w 38387"/>
                    <a:gd name="connsiteY3" fmla="*/ 32671 h 37242"/>
                    <a:gd name="connsiteX4" fmla="*/ 1 w 38387"/>
                    <a:gd name="connsiteY4" fmla="*/ 18764 h 37242"/>
                    <a:gd name="connsiteX5" fmla="*/ 19051 w 38387"/>
                    <a:gd name="connsiteY5" fmla="*/ 0 h 37242"/>
                    <a:gd name="connsiteX6" fmla="*/ 38387 w 38387"/>
                    <a:gd name="connsiteY6" fmla="*/ 18479 h 372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8387" h="37242">
                      <a:moveTo>
                        <a:pt x="38387" y="18479"/>
                      </a:moveTo>
                      <a:cubicBezTo>
                        <a:pt x="38482" y="28766"/>
                        <a:pt x="29909" y="37147"/>
                        <a:pt x="19337" y="37243"/>
                      </a:cubicBezTo>
                      <a:cubicBezTo>
                        <a:pt x="15336" y="37243"/>
                        <a:pt x="11621" y="36100"/>
                        <a:pt x="8573" y="34100"/>
                      </a:cubicBezTo>
                      <a:cubicBezTo>
                        <a:pt x="7907" y="33623"/>
                        <a:pt x="7240" y="33147"/>
                        <a:pt x="6668" y="32671"/>
                      </a:cubicBezTo>
                      <a:cubicBezTo>
                        <a:pt x="2668" y="29337"/>
                        <a:pt x="96" y="24289"/>
                        <a:pt x="1" y="18764"/>
                      </a:cubicBezTo>
                      <a:cubicBezTo>
                        <a:pt x="-94" y="8477"/>
                        <a:pt x="8478" y="95"/>
                        <a:pt x="19051" y="0"/>
                      </a:cubicBezTo>
                      <a:cubicBezTo>
                        <a:pt x="29719" y="0"/>
                        <a:pt x="38387" y="8287"/>
                        <a:pt x="38387" y="18479"/>
                      </a:cubicBezTo>
                      <a:close/>
                    </a:path>
                  </a:pathLst>
                </a:custGeom>
                <a:solidFill>
                  <a:srgbClr val="FF4A2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8" name="Freeform: Shape 17">
                  <a:extLst>
                    <a:ext uri="{FF2B5EF4-FFF2-40B4-BE49-F238E27FC236}">
                      <a16:creationId xmlns:a16="http://schemas.microsoft.com/office/drawing/2014/main" id="{BFC73F7C-75B1-4C05-A464-368688D54836}"/>
                    </a:ext>
                  </a:extLst>
                </p:cNvPr>
                <p:cNvSpPr/>
                <p:nvPr/>
              </p:nvSpPr>
              <p:spPr>
                <a:xfrm>
                  <a:off x="6078122" y="3454893"/>
                  <a:ext cx="32768" cy="30797"/>
                </a:xfrm>
                <a:custGeom>
                  <a:avLst/>
                  <a:gdLst>
                    <a:gd name="connsiteX0" fmla="*/ 16354 w 32768"/>
                    <a:gd name="connsiteY0" fmla="*/ 3634 h 30797"/>
                    <a:gd name="connsiteX1" fmla="*/ 16449 w 32768"/>
                    <a:gd name="connsiteY1" fmla="*/ 14207 h 30797"/>
                    <a:gd name="connsiteX2" fmla="*/ 1876 w 32768"/>
                    <a:gd name="connsiteY2" fmla="*/ 12016 h 30797"/>
                    <a:gd name="connsiteX3" fmla="*/ 3114 w 32768"/>
                    <a:gd name="connsiteY3" fmla="*/ 25828 h 30797"/>
                    <a:gd name="connsiteX4" fmla="*/ 29403 w 32768"/>
                    <a:gd name="connsiteY4" fmla="*/ 25256 h 30797"/>
                    <a:gd name="connsiteX5" fmla="*/ 30832 w 32768"/>
                    <a:gd name="connsiteY5" fmla="*/ 5158 h 30797"/>
                    <a:gd name="connsiteX6" fmla="*/ 16354 w 32768"/>
                    <a:gd name="connsiteY6" fmla="*/ 3634 h 307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2768" h="30797">
                      <a:moveTo>
                        <a:pt x="16354" y="3634"/>
                      </a:moveTo>
                      <a:cubicBezTo>
                        <a:pt x="16354" y="3634"/>
                        <a:pt x="20068" y="9540"/>
                        <a:pt x="16449" y="14207"/>
                      </a:cubicBezTo>
                      <a:cubicBezTo>
                        <a:pt x="12829" y="18874"/>
                        <a:pt x="1876" y="12016"/>
                        <a:pt x="1876" y="12016"/>
                      </a:cubicBezTo>
                      <a:cubicBezTo>
                        <a:pt x="1876" y="12016"/>
                        <a:pt x="-3077" y="19827"/>
                        <a:pt x="3114" y="25828"/>
                      </a:cubicBezTo>
                      <a:cubicBezTo>
                        <a:pt x="9210" y="31828"/>
                        <a:pt x="24831" y="33257"/>
                        <a:pt x="29403" y="25256"/>
                      </a:cubicBezTo>
                      <a:cubicBezTo>
                        <a:pt x="33975" y="17255"/>
                        <a:pt x="33308" y="9540"/>
                        <a:pt x="30832" y="5158"/>
                      </a:cubicBezTo>
                      <a:cubicBezTo>
                        <a:pt x="28260" y="682"/>
                        <a:pt x="19021" y="-3033"/>
                        <a:pt x="16354" y="3634"/>
                      </a:cubicBezTo>
                      <a:close/>
                    </a:path>
                  </a:pathLst>
                </a:custGeom>
                <a:solidFill>
                  <a:srgbClr val="C100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9" name="Freeform: Shape 18">
                  <a:extLst>
                    <a:ext uri="{FF2B5EF4-FFF2-40B4-BE49-F238E27FC236}">
                      <a16:creationId xmlns:a16="http://schemas.microsoft.com/office/drawing/2014/main" id="{0F991AFA-605F-433F-86C7-38D40598929C}"/>
                    </a:ext>
                  </a:extLst>
                </p:cNvPr>
                <p:cNvSpPr/>
                <p:nvPr/>
              </p:nvSpPr>
              <p:spPr>
                <a:xfrm>
                  <a:off x="6076092" y="3458321"/>
                  <a:ext cx="37074" cy="32156"/>
                </a:xfrm>
                <a:custGeom>
                  <a:avLst/>
                  <a:gdLst>
                    <a:gd name="connsiteX0" fmla="*/ 0 w 37074"/>
                    <a:gd name="connsiteY0" fmla="*/ 20780 h 32156"/>
                    <a:gd name="connsiteX1" fmla="*/ 22765 w 37074"/>
                    <a:gd name="connsiteY1" fmla="*/ 26114 h 32156"/>
                    <a:gd name="connsiteX2" fmla="*/ 33909 w 37074"/>
                    <a:gd name="connsiteY2" fmla="*/ 7731 h 32156"/>
                    <a:gd name="connsiteX3" fmla="*/ 31528 w 37074"/>
                    <a:gd name="connsiteY3" fmla="*/ 15 h 32156"/>
                    <a:gd name="connsiteX4" fmla="*/ 30480 w 37074"/>
                    <a:gd name="connsiteY4" fmla="*/ 27352 h 32156"/>
                    <a:gd name="connsiteX5" fmla="*/ 0 w 37074"/>
                    <a:gd name="connsiteY5" fmla="*/ 20780 h 321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7074" h="32156">
                      <a:moveTo>
                        <a:pt x="0" y="20780"/>
                      </a:moveTo>
                      <a:cubicBezTo>
                        <a:pt x="0" y="20780"/>
                        <a:pt x="13240" y="28209"/>
                        <a:pt x="22765" y="26114"/>
                      </a:cubicBezTo>
                      <a:cubicBezTo>
                        <a:pt x="32290" y="23923"/>
                        <a:pt x="33623" y="12017"/>
                        <a:pt x="33909" y="7731"/>
                      </a:cubicBezTo>
                      <a:cubicBezTo>
                        <a:pt x="34100" y="3444"/>
                        <a:pt x="31337" y="-270"/>
                        <a:pt x="31528" y="15"/>
                      </a:cubicBezTo>
                      <a:cubicBezTo>
                        <a:pt x="31718" y="206"/>
                        <a:pt x="44577" y="14493"/>
                        <a:pt x="30480" y="27352"/>
                      </a:cubicBezTo>
                      <a:cubicBezTo>
                        <a:pt x="16859" y="39449"/>
                        <a:pt x="1048" y="25447"/>
                        <a:pt x="0" y="20780"/>
                      </a:cubicBezTo>
                      <a:close/>
                    </a:path>
                  </a:pathLst>
                </a:custGeom>
                <a:solidFill>
                  <a:srgbClr val="91001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0" name="Freeform: Shape 19">
                  <a:extLst>
                    <a:ext uri="{FF2B5EF4-FFF2-40B4-BE49-F238E27FC236}">
                      <a16:creationId xmlns:a16="http://schemas.microsoft.com/office/drawing/2014/main" id="{F7B7BD07-0742-476A-8127-83EFBCD3A7DE}"/>
                    </a:ext>
                  </a:extLst>
                </p:cNvPr>
                <p:cNvSpPr/>
                <p:nvPr/>
              </p:nvSpPr>
              <p:spPr>
                <a:xfrm>
                  <a:off x="6097523" y="3466920"/>
                  <a:ext cx="12314" cy="18752"/>
                </a:xfrm>
                <a:custGeom>
                  <a:avLst/>
                  <a:gdLst>
                    <a:gd name="connsiteX0" fmla="*/ 9716 w 12314"/>
                    <a:gd name="connsiteY0" fmla="*/ 560 h 18752"/>
                    <a:gd name="connsiteX1" fmla="*/ 5810 w 12314"/>
                    <a:gd name="connsiteY1" fmla="*/ 13133 h 18752"/>
                    <a:gd name="connsiteX2" fmla="*/ 0 w 12314"/>
                    <a:gd name="connsiteY2" fmla="*/ 18753 h 18752"/>
                    <a:gd name="connsiteX3" fmla="*/ 4286 w 12314"/>
                    <a:gd name="connsiteY3" fmla="*/ 17610 h 18752"/>
                    <a:gd name="connsiteX4" fmla="*/ 10859 w 12314"/>
                    <a:gd name="connsiteY4" fmla="*/ 11990 h 18752"/>
                    <a:gd name="connsiteX5" fmla="*/ 12097 w 12314"/>
                    <a:gd name="connsiteY5" fmla="*/ 7513 h 18752"/>
                    <a:gd name="connsiteX6" fmla="*/ 11811 w 12314"/>
                    <a:gd name="connsiteY6" fmla="*/ 3037 h 18752"/>
                    <a:gd name="connsiteX7" fmla="*/ 9716 w 12314"/>
                    <a:gd name="connsiteY7" fmla="*/ 560 h 187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2314" h="18752">
                      <a:moveTo>
                        <a:pt x="9716" y="560"/>
                      </a:moveTo>
                      <a:cubicBezTo>
                        <a:pt x="9716" y="5227"/>
                        <a:pt x="8668" y="9323"/>
                        <a:pt x="5810" y="13133"/>
                      </a:cubicBezTo>
                      <a:cubicBezTo>
                        <a:pt x="4096" y="15419"/>
                        <a:pt x="2096" y="16943"/>
                        <a:pt x="0" y="18753"/>
                      </a:cubicBezTo>
                      <a:cubicBezTo>
                        <a:pt x="1429" y="18277"/>
                        <a:pt x="2858" y="18181"/>
                        <a:pt x="4286" y="17610"/>
                      </a:cubicBezTo>
                      <a:cubicBezTo>
                        <a:pt x="6667" y="16562"/>
                        <a:pt x="9716" y="14371"/>
                        <a:pt x="10859" y="11990"/>
                      </a:cubicBezTo>
                      <a:cubicBezTo>
                        <a:pt x="11621" y="10657"/>
                        <a:pt x="11716" y="9037"/>
                        <a:pt x="12097" y="7513"/>
                      </a:cubicBezTo>
                      <a:cubicBezTo>
                        <a:pt x="12383" y="5989"/>
                        <a:pt x="12478" y="4465"/>
                        <a:pt x="11811" y="3037"/>
                      </a:cubicBezTo>
                      <a:cubicBezTo>
                        <a:pt x="11240" y="1798"/>
                        <a:pt x="10859" y="-1250"/>
                        <a:pt x="9716" y="560"/>
                      </a:cubicBezTo>
                      <a:close/>
                    </a:path>
                  </a:pathLst>
                </a:custGeom>
                <a:solidFill>
                  <a:srgbClr val="E2050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1" name="Freeform: Shape 20">
                  <a:extLst>
                    <a:ext uri="{FF2B5EF4-FFF2-40B4-BE49-F238E27FC236}">
                      <a16:creationId xmlns:a16="http://schemas.microsoft.com/office/drawing/2014/main" id="{801B5FF0-EFD3-4AAC-A860-8018D87D02EA}"/>
                    </a:ext>
                  </a:extLst>
                </p:cNvPr>
                <p:cNvSpPr/>
                <p:nvPr/>
              </p:nvSpPr>
              <p:spPr>
                <a:xfrm>
                  <a:off x="6078280" y="3455334"/>
                  <a:ext cx="9147" cy="22338"/>
                </a:xfrm>
                <a:custGeom>
                  <a:avLst/>
                  <a:gdLst>
                    <a:gd name="connsiteX0" fmla="*/ 6480 w 9147"/>
                    <a:gd name="connsiteY0" fmla="*/ 812 h 22338"/>
                    <a:gd name="connsiteX1" fmla="*/ 3 w 9147"/>
                    <a:gd name="connsiteY1" fmla="*/ 14623 h 22338"/>
                    <a:gd name="connsiteX2" fmla="*/ 4575 w 9147"/>
                    <a:gd name="connsiteY2" fmla="*/ 22339 h 22338"/>
                    <a:gd name="connsiteX3" fmla="*/ 4289 w 9147"/>
                    <a:gd name="connsiteY3" fmla="*/ 22243 h 22338"/>
                    <a:gd name="connsiteX4" fmla="*/ 4289 w 9147"/>
                    <a:gd name="connsiteY4" fmla="*/ 15290 h 22338"/>
                    <a:gd name="connsiteX5" fmla="*/ 4099 w 9147"/>
                    <a:gd name="connsiteY5" fmla="*/ 11290 h 22338"/>
                    <a:gd name="connsiteX6" fmla="*/ 5718 w 9147"/>
                    <a:gd name="connsiteY6" fmla="*/ 7194 h 22338"/>
                    <a:gd name="connsiteX7" fmla="*/ 7433 w 9147"/>
                    <a:gd name="connsiteY7" fmla="*/ 3765 h 22338"/>
                    <a:gd name="connsiteX8" fmla="*/ 9052 w 9147"/>
                    <a:gd name="connsiteY8" fmla="*/ 1288 h 22338"/>
                    <a:gd name="connsiteX9" fmla="*/ 6480 w 9147"/>
                    <a:gd name="connsiteY9" fmla="*/ 812 h 223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9147" h="22338">
                      <a:moveTo>
                        <a:pt x="6480" y="812"/>
                      </a:moveTo>
                      <a:cubicBezTo>
                        <a:pt x="2765" y="4622"/>
                        <a:pt x="194" y="9099"/>
                        <a:pt x="3" y="14623"/>
                      </a:cubicBezTo>
                      <a:cubicBezTo>
                        <a:pt x="-92" y="17862"/>
                        <a:pt x="2003" y="20624"/>
                        <a:pt x="4575" y="22339"/>
                      </a:cubicBezTo>
                      <a:cubicBezTo>
                        <a:pt x="4480" y="22339"/>
                        <a:pt x="4385" y="22243"/>
                        <a:pt x="4289" y="22243"/>
                      </a:cubicBezTo>
                      <a:cubicBezTo>
                        <a:pt x="4194" y="19957"/>
                        <a:pt x="4575" y="17576"/>
                        <a:pt x="4289" y="15290"/>
                      </a:cubicBezTo>
                      <a:cubicBezTo>
                        <a:pt x="4099" y="13861"/>
                        <a:pt x="3813" y="12718"/>
                        <a:pt x="4099" y="11290"/>
                      </a:cubicBezTo>
                      <a:cubicBezTo>
                        <a:pt x="4385" y="9766"/>
                        <a:pt x="5051" y="8623"/>
                        <a:pt x="5718" y="7194"/>
                      </a:cubicBezTo>
                      <a:cubicBezTo>
                        <a:pt x="6290" y="5956"/>
                        <a:pt x="6671" y="4813"/>
                        <a:pt x="7433" y="3765"/>
                      </a:cubicBezTo>
                      <a:cubicBezTo>
                        <a:pt x="7909" y="3003"/>
                        <a:pt x="8766" y="2146"/>
                        <a:pt x="9052" y="1288"/>
                      </a:cubicBezTo>
                      <a:cubicBezTo>
                        <a:pt x="9719" y="-902"/>
                        <a:pt x="6671" y="241"/>
                        <a:pt x="6480" y="812"/>
                      </a:cubicBezTo>
                      <a:close/>
                    </a:path>
                  </a:pathLst>
                </a:custGeom>
                <a:solidFill>
                  <a:srgbClr val="FF616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2" name="Freeform: Shape 21">
                  <a:extLst>
                    <a:ext uri="{FF2B5EF4-FFF2-40B4-BE49-F238E27FC236}">
                      <a16:creationId xmlns:a16="http://schemas.microsoft.com/office/drawing/2014/main" id="{44F9EDB1-215D-4132-8E8C-159C67CA4A97}"/>
                    </a:ext>
                  </a:extLst>
                </p:cNvPr>
                <p:cNvSpPr/>
                <p:nvPr/>
              </p:nvSpPr>
              <p:spPr>
                <a:xfrm>
                  <a:off x="6091103" y="3455801"/>
                  <a:ext cx="8001" cy="4020"/>
                </a:xfrm>
                <a:custGeom>
                  <a:avLst/>
                  <a:gdLst>
                    <a:gd name="connsiteX0" fmla="*/ 1372 w 8001"/>
                    <a:gd name="connsiteY0" fmla="*/ 154 h 4020"/>
                    <a:gd name="connsiteX1" fmla="*/ 6802 w 8001"/>
                    <a:gd name="connsiteY1" fmla="*/ 1583 h 4020"/>
                    <a:gd name="connsiteX2" fmla="*/ 7945 w 8001"/>
                    <a:gd name="connsiteY2" fmla="*/ 3298 h 4020"/>
                    <a:gd name="connsiteX3" fmla="*/ 5563 w 8001"/>
                    <a:gd name="connsiteY3" fmla="*/ 3202 h 4020"/>
                    <a:gd name="connsiteX4" fmla="*/ 2134 w 8001"/>
                    <a:gd name="connsiteY4" fmla="*/ 2155 h 4020"/>
                    <a:gd name="connsiteX5" fmla="*/ 610 w 8001"/>
                    <a:gd name="connsiteY5" fmla="*/ 2345 h 4020"/>
                    <a:gd name="connsiteX6" fmla="*/ 1372 w 8001"/>
                    <a:gd name="connsiteY6" fmla="*/ 154 h 40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001" h="4020">
                      <a:moveTo>
                        <a:pt x="1372" y="154"/>
                      </a:moveTo>
                      <a:cubicBezTo>
                        <a:pt x="3563" y="-322"/>
                        <a:pt x="5087" y="345"/>
                        <a:pt x="6802" y="1583"/>
                      </a:cubicBezTo>
                      <a:cubicBezTo>
                        <a:pt x="7373" y="1964"/>
                        <a:pt x="8230" y="2440"/>
                        <a:pt x="7945" y="3298"/>
                      </a:cubicBezTo>
                      <a:cubicBezTo>
                        <a:pt x="7468" y="4726"/>
                        <a:pt x="6230" y="3679"/>
                        <a:pt x="5563" y="3202"/>
                      </a:cubicBezTo>
                      <a:cubicBezTo>
                        <a:pt x="4706" y="2631"/>
                        <a:pt x="3182" y="2155"/>
                        <a:pt x="2134" y="2155"/>
                      </a:cubicBezTo>
                      <a:cubicBezTo>
                        <a:pt x="1658" y="2155"/>
                        <a:pt x="1087" y="2440"/>
                        <a:pt x="610" y="2345"/>
                      </a:cubicBezTo>
                      <a:cubicBezTo>
                        <a:pt x="-342" y="2155"/>
                        <a:pt x="-247" y="916"/>
                        <a:pt x="1372" y="154"/>
                      </a:cubicBezTo>
                      <a:close/>
                    </a:path>
                  </a:pathLst>
                </a:custGeom>
                <a:solidFill>
                  <a:srgbClr val="FF616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3" name="Freeform: Shape 22">
                  <a:extLst>
                    <a:ext uri="{FF2B5EF4-FFF2-40B4-BE49-F238E27FC236}">
                      <a16:creationId xmlns:a16="http://schemas.microsoft.com/office/drawing/2014/main" id="{B7C14E4F-F84F-4DBC-91CA-BEF5882BFD6D}"/>
                    </a:ext>
                  </a:extLst>
                </p:cNvPr>
                <p:cNvSpPr/>
                <p:nvPr/>
              </p:nvSpPr>
              <p:spPr>
                <a:xfrm>
                  <a:off x="6082382" y="3458349"/>
                  <a:ext cx="8051" cy="7502"/>
                </a:xfrm>
                <a:custGeom>
                  <a:avLst/>
                  <a:gdLst>
                    <a:gd name="connsiteX0" fmla="*/ 3426 w 8051"/>
                    <a:gd name="connsiteY0" fmla="*/ 83 h 7502"/>
                    <a:gd name="connsiteX1" fmla="*/ 378 w 8051"/>
                    <a:gd name="connsiteY1" fmla="*/ 6084 h 7502"/>
                    <a:gd name="connsiteX2" fmla="*/ 6474 w 8051"/>
                    <a:gd name="connsiteY2" fmla="*/ 6274 h 7502"/>
                    <a:gd name="connsiteX3" fmla="*/ 6855 w 8051"/>
                    <a:gd name="connsiteY3" fmla="*/ 464 h 7502"/>
                    <a:gd name="connsiteX4" fmla="*/ 3426 w 8051"/>
                    <a:gd name="connsiteY4" fmla="*/ 83 h 75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051" h="7502">
                      <a:moveTo>
                        <a:pt x="3426" y="83"/>
                      </a:moveTo>
                      <a:cubicBezTo>
                        <a:pt x="1521" y="369"/>
                        <a:pt x="-955" y="4464"/>
                        <a:pt x="378" y="6084"/>
                      </a:cubicBezTo>
                      <a:cubicBezTo>
                        <a:pt x="1902" y="7893"/>
                        <a:pt x="4950" y="7989"/>
                        <a:pt x="6474" y="6274"/>
                      </a:cubicBezTo>
                      <a:cubicBezTo>
                        <a:pt x="7808" y="4845"/>
                        <a:pt x="9046" y="1702"/>
                        <a:pt x="6855" y="464"/>
                      </a:cubicBezTo>
                      <a:cubicBezTo>
                        <a:pt x="5141" y="-489"/>
                        <a:pt x="3998" y="369"/>
                        <a:pt x="3426" y="8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4" name="Freeform: Shape 23">
                  <a:extLst>
                    <a:ext uri="{FF2B5EF4-FFF2-40B4-BE49-F238E27FC236}">
                      <a16:creationId xmlns:a16="http://schemas.microsoft.com/office/drawing/2014/main" id="{8A1CDD05-8571-4128-8B40-A6B8DF19534E}"/>
                    </a:ext>
                  </a:extLst>
                </p:cNvPr>
                <p:cNvSpPr/>
                <p:nvPr/>
              </p:nvSpPr>
              <p:spPr>
                <a:xfrm>
                  <a:off x="6081648" y="3466654"/>
                  <a:ext cx="1893" cy="6637"/>
                </a:xfrm>
                <a:custGeom>
                  <a:avLst/>
                  <a:gdLst>
                    <a:gd name="connsiteX0" fmla="*/ 255 w 1893"/>
                    <a:gd name="connsiteY0" fmla="*/ 541 h 6637"/>
                    <a:gd name="connsiteX1" fmla="*/ 350 w 1893"/>
                    <a:gd name="connsiteY1" fmla="*/ 4637 h 6637"/>
                    <a:gd name="connsiteX2" fmla="*/ 1207 w 1893"/>
                    <a:gd name="connsiteY2" fmla="*/ 6637 h 6637"/>
                    <a:gd name="connsiteX3" fmla="*/ 1779 w 1893"/>
                    <a:gd name="connsiteY3" fmla="*/ 2827 h 6637"/>
                    <a:gd name="connsiteX4" fmla="*/ 255 w 1893"/>
                    <a:gd name="connsiteY4" fmla="*/ 541 h 66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893" h="6637">
                      <a:moveTo>
                        <a:pt x="255" y="541"/>
                      </a:moveTo>
                      <a:cubicBezTo>
                        <a:pt x="-222" y="1589"/>
                        <a:pt x="64" y="3494"/>
                        <a:pt x="350" y="4637"/>
                      </a:cubicBezTo>
                      <a:cubicBezTo>
                        <a:pt x="445" y="5399"/>
                        <a:pt x="826" y="6066"/>
                        <a:pt x="1207" y="6637"/>
                      </a:cubicBezTo>
                      <a:cubicBezTo>
                        <a:pt x="2160" y="5970"/>
                        <a:pt x="1874" y="3780"/>
                        <a:pt x="1779" y="2827"/>
                      </a:cubicBezTo>
                      <a:cubicBezTo>
                        <a:pt x="1683" y="1970"/>
                        <a:pt x="1112" y="-1269"/>
                        <a:pt x="255" y="54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5" name="Freeform: Shape 24">
                  <a:extLst>
                    <a:ext uri="{FF2B5EF4-FFF2-40B4-BE49-F238E27FC236}">
                      <a16:creationId xmlns:a16="http://schemas.microsoft.com/office/drawing/2014/main" id="{6A1A5AAD-3EBA-4A57-849D-6DDAE30E8BFF}"/>
                    </a:ext>
                  </a:extLst>
                </p:cNvPr>
                <p:cNvSpPr/>
                <p:nvPr/>
              </p:nvSpPr>
              <p:spPr>
                <a:xfrm>
                  <a:off x="6082497" y="3483580"/>
                  <a:ext cx="9489" cy="3521"/>
                </a:xfrm>
                <a:custGeom>
                  <a:avLst/>
                  <a:gdLst>
                    <a:gd name="connsiteX0" fmla="*/ 1024 w 9489"/>
                    <a:gd name="connsiteY0" fmla="*/ 1331 h 3521"/>
                    <a:gd name="connsiteX1" fmla="*/ 7787 w 9489"/>
                    <a:gd name="connsiteY1" fmla="*/ 3522 h 3521"/>
                    <a:gd name="connsiteX2" fmla="*/ 9311 w 9489"/>
                    <a:gd name="connsiteY2" fmla="*/ 2664 h 3521"/>
                    <a:gd name="connsiteX3" fmla="*/ 6454 w 9489"/>
                    <a:gd name="connsiteY3" fmla="*/ 2283 h 3521"/>
                    <a:gd name="connsiteX4" fmla="*/ 1501 w 9489"/>
                    <a:gd name="connsiteY4" fmla="*/ 283 h 3521"/>
                    <a:gd name="connsiteX5" fmla="*/ 167 w 9489"/>
                    <a:gd name="connsiteY5" fmla="*/ 188 h 3521"/>
                    <a:gd name="connsiteX6" fmla="*/ 1024 w 9489"/>
                    <a:gd name="connsiteY6" fmla="*/ 1331 h 35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489" h="3521">
                      <a:moveTo>
                        <a:pt x="1024" y="1331"/>
                      </a:moveTo>
                      <a:cubicBezTo>
                        <a:pt x="2739" y="2855"/>
                        <a:pt x="5501" y="3522"/>
                        <a:pt x="7787" y="3522"/>
                      </a:cubicBezTo>
                      <a:cubicBezTo>
                        <a:pt x="8168" y="3522"/>
                        <a:pt x="10073" y="3426"/>
                        <a:pt x="9311" y="2664"/>
                      </a:cubicBezTo>
                      <a:cubicBezTo>
                        <a:pt x="8835" y="2188"/>
                        <a:pt x="7120" y="2379"/>
                        <a:pt x="6454" y="2283"/>
                      </a:cubicBezTo>
                      <a:cubicBezTo>
                        <a:pt x="4644" y="1902"/>
                        <a:pt x="3025" y="1140"/>
                        <a:pt x="1501" y="283"/>
                      </a:cubicBezTo>
                      <a:cubicBezTo>
                        <a:pt x="1120" y="93"/>
                        <a:pt x="548" y="-193"/>
                        <a:pt x="167" y="188"/>
                      </a:cubicBezTo>
                      <a:cubicBezTo>
                        <a:pt x="-404" y="664"/>
                        <a:pt x="643" y="1140"/>
                        <a:pt x="1024" y="133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6" name="Freeform: Shape 25">
                  <a:extLst>
                    <a:ext uri="{FF2B5EF4-FFF2-40B4-BE49-F238E27FC236}">
                      <a16:creationId xmlns:a16="http://schemas.microsoft.com/office/drawing/2014/main" id="{9ACAF4C9-A96A-4E67-B4CF-C4D5EFB1D84D}"/>
                    </a:ext>
                  </a:extLst>
                </p:cNvPr>
                <p:cNvSpPr/>
                <p:nvPr/>
              </p:nvSpPr>
              <p:spPr>
                <a:xfrm>
                  <a:off x="6079807" y="3482217"/>
                  <a:ext cx="1176" cy="1266"/>
                </a:xfrm>
                <a:custGeom>
                  <a:avLst/>
                  <a:gdLst>
                    <a:gd name="connsiteX0" fmla="*/ 95 w 1176"/>
                    <a:gd name="connsiteY0" fmla="*/ 408 h 1266"/>
                    <a:gd name="connsiteX1" fmla="*/ 0 w 1176"/>
                    <a:gd name="connsiteY1" fmla="*/ 122 h 1266"/>
                    <a:gd name="connsiteX2" fmla="*/ 1048 w 1176"/>
                    <a:gd name="connsiteY2" fmla="*/ 980 h 1266"/>
                    <a:gd name="connsiteX3" fmla="*/ 95 w 1176"/>
                    <a:gd name="connsiteY3" fmla="*/ 694 h 1266"/>
                    <a:gd name="connsiteX4" fmla="*/ 95 w 1176"/>
                    <a:gd name="connsiteY4" fmla="*/ 408 h 12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76" h="1266">
                      <a:moveTo>
                        <a:pt x="95" y="408"/>
                      </a:moveTo>
                      <a:cubicBezTo>
                        <a:pt x="0" y="408"/>
                        <a:pt x="0" y="218"/>
                        <a:pt x="0" y="122"/>
                      </a:cubicBezTo>
                      <a:cubicBezTo>
                        <a:pt x="571" y="-259"/>
                        <a:pt x="1524" y="313"/>
                        <a:pt x="1048" y="980"/>
                      </a:cubicBezTo>
                      <a:cubicBezTo>
                        <a:pt x="667" y="1551"/>
                        <a:pt x="286" y="1170"/>
                        <a:pt x="95" y="694"/>
                      </a:cubicBezTo>
                      <a:lnTo>
                        <a:pt x="95" y="40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</p:grpSp>
      </p:grpSp>
      <p:pic>
        <p:nvPicPr>
          <p:cNvPr id="47" name="Picture 46">
            <a:extLst>
              <a:ext uri="{FF2B5EF4-FFF2-40B4-BE49-F238E27FC236}">
                <a16:creationId xmlns:a16="http://schemas.microsoft.com/office/drawing/2014/main" id="{9195BCCE-987D-4959-BDB5-C9680DE9BB8B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946265" y="1130198"/>
            <a:ext cx="8309568" cy="1841152"/>
          </a:xfrm>
          <a:prstGeom prst="rect">
            <a:avLst/>
          </a:prstGeom>
        </p:spPr>
      </p:pic>
      <p:pic>
        <p:nvPicPr>
          <p:cNvPr id="49" name="Picture 48">
            <a:extLst>
              <a:ext uri="{FF2B5EF4-FFF2-40B4-BE49-F238E27FC236}">
                <a16:creationId xmlns:a16="http://schemas.microsoft.com/office/drawing/2014/main" id="{4D1F19DE-E61F-4DB3-90EF-D435EFDEBA16}"/>
              </a:ext>
            </a:extLst>
          </p:cNvPr>
          <p:cNvPicPr>
            <a:picLocks noChangeAspect="1"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4103"/>
          <a:stretch/>
        </p:blipFill>
        <p:spPr>
          <a:xfrm flipH="1">
            <a:off x="0" y="4840023"/>
            <a:ext cx="2888343" cy="2192149"/>
          </a:xfrm>
          <a:prstGeom prst="rect">
            <a:avLst/>
          </a:prstGeom>
        </p:spPr>
      </p:pic>
      <p:pic>
        <p:nvPicPr>
          <p:cNvPr id="53" name="Picture 52">
            <a:extLst>
              <a:ext uri="{FF2B5EF4-FFF2-40B4-BE49-F238E27FC236}">
                <a16:creationId xmlns:a16="http://schemas.microsoft.com/office/drawing/2014/main" id="{30964A30-2B64-4382-ACD3-0068AAA7545D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898739" y="3780968"/>
            <a:ext cx="3077032" cy="3077032"/>
          </a:xfrm>
          <a:prstGeom prst="rect">
            <a:avLst/>
          </a:prstGeom>
        </p:spPr>
      </p:pic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86B2569A-4BF1-461D-BC01-EF7D90232FC7}"/>
              </a:ext>
            </a:extLst>
          </p:cNvPr>
          <p:cNvSpPr/>
          <p:nvPr/>
        </p:nvSpPr>
        <p:spPr>
          <a:xfrm>
            <a:off x="5312229" y="2322285"/>
            <a:ext cx="1335314" cy="420914"/>
          </a:xfrm>
          <a:prstGeom prst="roundRect">
            <a:avLst/>
          </a:prstGeom>
          <a:solidFill>
            <a:schemeClr val="accent6">
              <a:lumMod val="60000"/>
              <a:lumOff val="40000"/>
              <a:alpha val="82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8" name="Rectangle: Rounded Corners 47">
            <a:extLst>
              <a:ext uri="{FF2B5EF4-FFF2-40B4-BE49-F238E27FC236}">
                <a16:creationId xmlns:a16="http://schemas.microsoft.com/office/drawing/2014/main" id="{CA07953A-0FF3-401D-AD93-DBA37EC67D24}"/>
              </a:ext>
            </a:extLst>
          </p:cNvPr>
          <p:cNvSpPr/>
          <p:nvPr/>
        </p:nvSpPr>
        <p:spPr>
          <a:xfrm>
            <a:off x="5572579" y="3454853"/>
            <a:ext cx="1723571" cy="420914"/>
          </a:xfrm>
          <a:prstGeom prst="roundRect">
            <a:avLst/>
          </a:prstGeom>
          <a:solidFill>
            <a:schemeClr val="accent6">
              <a:lumMod val="60000"/>
              <a:lumOff val="40000"/>
              <a:alpha val="82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0" name="Rectangle: Rounded Corners 49">
            <a:extLst>
              <a:ext uri="{FF2B5EF4-FFF2-40B4-BE49-F238E27FC236}">
                <a16:creationId xmlns:a16="http://schemas.microsoft.com/office/drawing/2014/main" id="{3BCB300F-CBBB-489C-9609-591259296399}"/>
              </a:ext>
            </a:extLst>
          </p:cNvPr>
          <p:cNvSpPr/>
          <p:nvPr/>
        </p:nvSpPr>
        <p:spPr>
          <a:xfrm>
            <a:off x="6640740" y="5001531"/>
            <a:ext cx="1826986" cy="420914"/>
          </a:xfrm>
          <a:prstGeom prst="roundRect">
            <a:avLst/>
          </a:prstGeom>
          <a:solidFill>
            <a:schemeClr val="accent6">
              <a:lumMod val="60000"/>
              <a:lumOff val="40000"/>
              <a:alpha val="82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Text Box 12">
            <a:extLst>
              <a:ext uri="{FF2B5EF4-FFF2-40B4-BE49-F238E27FC236}">
                <a16:creationId xmlns:a16="http://schemas.microsoft.com/office/drawing/2014/main" id="{EBFF7490-C7C4-427B-87F7-B4B10DD88F7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63914" y="2285092"/>
            <a:ext cx="9031514" cy="393954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just" eaLnBrk="1" hangingPunct="1">
              <a:spcBef>
                <a:spcPct val="50000"/>
              </a:spcBef>
            </a:pPr>
            <a:r>
              <a:rPr lang="en-US" altLang="en-US" sz="2500" b="1" dirty="0">
                <a:solidFill>
                  <a:schemeClr val="tx1">
                    <a:lumMod val="85000"/>
                    <a:lumOff val="15000"/>
                  </a:schemeClr>
                </a:solidFill>
                <a:cs typeface="Arial" panose="020B0604020202020204" pitchFamily="34" charset="0"/>
              </a:rPr>
              <a:t>    </a:t>
            </a:r>
            <a:r>
              <a:rPr lang="en-US" altLang="en-US" sz="2500" b="1" dirty="0">
                <a:cs typeface="Arial" panose="020B0604020202020204" pitchFamily="34" charset="0"/>
              </a:rPr>
              <a:t>Kim </a:t>
            </a:r>
            <a:r>
              <a:rPr lang="en-US" altLang="en-US" sz="2500" b="1" dirty="0" err="1">
                <a:cs typeface="Arial" panose="020B0604020202020204" pitchFamily="34" charset="0"/>
              </a:rPr>
              <a:t>tự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tháp</a:t>
            </a:r>
            <a:r>
              <a:rPr lang="en-US" altLang="en-US" sz="2500" b="1" dirty="0">
                <a:cs typeface="Arial" panose="020B0604020202020204" pitchFamily="34" charset="0"/>
              </a:rPr>
              <a:t> Ai </a:t>
            </a:r>
            <a:r>
              <a:rPr lang="en-US" altLang="en-US" sz="2500" b="1" dirty="0" err="1">
                <a:cs typeface="Arial" panose="020B0604020202020204" pitchFamily="34" charset="0"/>
              </a:rPr>
              <a:t>Cập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là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lăng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mộ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của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các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hoàng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đế</a:t>
            </a:r>
            <a:r>
              <a:rPr lang="en-US" altLang="en-US" sz="2500" b="1" dirty="0">
                <a:cs typeface="Arial" panose="020B0604020202020204" pitchFamily="34" charset="0"/>
              </a:rPr>
              <a:t> Ai </a:t>
            </a:r>
            <a:r>
              <a:rPr lang="en-US" altLang="en-US" sz="2500" b="1" dirty="0" err="1">
                <a:cs typeface="Arial" panose="020B0604020202020204" pitchFamily="34" charset="0"/>
              </a:rPr>
              <a:t>Cập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cổ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đại</a:t>
            </a:r>
            <a:r>
              <a:rPr lang="en-US" altLang="en-US" sz="2500" b="1" dirty="0">
                <a:cs typeface="Arial" panose="020B0604020202020204" pitchFamily="34" charset="0"/>
              </a:rPr>
              <a:t>. </a:t>
            </a:r>
            <a:r>
              <a:rPr lang="en-US" altLang="en-US" sz="2500" b="1" dirty="0" err="1">
                <a:cs typeface="Arial" panose="020B0604020202020204" pitchFamily="34" charset="0"/>
              </a:rPr>
              <a:t>Đó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là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những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công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trình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kiến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trúc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xây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dựng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bằng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đá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tảng</a:t>
            </a:r>
            <a:r>
              <a:rPr lang="en-US" altLang="en-US" sz="2500" b="1" dirty="0">
                <a:cs typeface="Arial" panose="020B0604020202020204" pitchFamily="34" charset="0"/>
              </a:rPr>
              <a:t>. </a:t>
            </a:r>
            <a:r>
              <a:rPr lang="en-US" altLang="en-US" sz="2500" b="1" dirty="0" err="1">
                <a:cs typeface="Arial" panose="020B0604020202020204" pitchFamily="34" charset="0"/>
              </a:rPr>
              <a:t>Từ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cửa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kim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tự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tháp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đi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vào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là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một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hành</a:t>
            </a:r>
            <a:r>
              <a:rPr lang="en-US" altLang="en-US" sz="2500" b="1" dirty="0">
                <a:cs typeface="Arial" panose="020B0604020202020204" pitchFamily="34" charset="0"/>
              </a:rPr>
              <a:t> lang </a:t>
            </a:r>
            <a:r>
              <a:rPr lang="en-US" altLang="en-US" sz="2500" b="1" dirty="0" err="1">
                <a:cs typeface="Arial" panose="020B0604020202020204" pitchFamily="34" charset="0"/>
              </a:rPr>
              <a:t>tối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và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hẹp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đường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càng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đi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càng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nhằng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nhịt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dẫn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tới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những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giếng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sâu</a:t>
            </a:r>
            <a:r>
              <a:rPr lang="en-US" altLang="en-US" sz="2500" b="1" dirty="0">
                <a:cs typeface="Arial" panose="020B0604020202020204" pitchFamily="34" charset="0"/>
              </a:rPr>
              <a:t>, </a:t>
            </a:r>
            <a:r>
              <a:rPr lang="en-US" altLang="en-US" sz="2500" b="1" dirty="0" err="1">
                <a:cs typeface="Arial" panose="020B0604020202020204" pitchFamily="34" charset="0"/>
              </a:rPr>
              <a:t>phòng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chứa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quan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tài</a:t>
            </a:r>
            <a:r>
              <a:rPr lang="en-US" altLang="en-US" sz="2500" b="1" dirty="0">
                <a:cs typeface="Arial" panose="020B0604020202020204" pitchFamily="34" charset="0"/>
              </a:rPr>
              <a:t>, </a:t>
            </a:r>
            <a:r>
              <a:rPr lang="en-US" altLang="en-US" sz="2500" b="1" dirty="0" err="1">
                <a:cs typeface="Arial" panose="020B0604020202020204" pitchFamily="34" charset="0"/>
              </a:rPr>
              <a:t>buồng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để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đồ</a:t>
            </a:r>
            <a:r>
              <a:rPr lang="en-US" altLang="en-US" sz="2500" b="1" dirty="0">
                <a:cs typeface="Arial" panose="020B0604020202020204" pitchFamily="34" charset="0"/>
              </a:rPr>
              <a:t>,…</a:t>
            </a:r>
            <a:r>
              <a:rPr lang="en-US" altLang="en-US" sz="2500" b="1" dirty="0" err="1">
                <a:cs typeface="Arial" panose="020B0604020202020204" pitchFamily="34" charset="0"/>
              </a:rPr>
              <a:t>Thăm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kim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tự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tháp</a:t>
            </a:r>
            <a:r>
              <a:rPr lang="en-US" altLang="en-US" sz="2500" b="1" dirty="0">
                <a:cs typeface="Arial" panose="020B0604020202020204" pitchFamily="34" charset="0"/>
              </a:rPr>
              <a:t>, </a:t>
            </a:r>
            <a:r>
              <a:rPr lang="en-US" altLang="en-US" sz="2500" b="1" dirty="0" err="1">
                <a:cs typeface="Arial" panose="020B0604020202020204" pitchFamily="34" charset="0"/>
              </a:rPr>
              <a:t>người</a:t>
            </a:r>
            <a:r>
              <a:rPr lang="en-US" altLang="en-US" sz="2500" b="1" dirty="0">
                <a:cs typeface="Arial" panose="020B0604020202020204" pitchFamily="34" charset="0"/>
              </a:rPr>
              <a:t> ta </a:t>
            </a:r>
            <a:r>
              <a:rPr lang="en-US" altLang="en-US" sz="2500" b="1" dirty="0" err="1">
                <a:cs typeface="Arial" panose="020B0604020202020204" pitchFamily="34" charset="0"/>
              </a:rPr>
              <a:t>không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khỏi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ngạc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nhiên</a:t>
            </a:r>
            <a:r>
              <a:rPr lang="en-US" altLang="en-US" sz="2500" b="1" dirty="0">
                <a:cs typeface="Arial" panose="020B0604020202020204" pitchFamily="34" charset="0"/>
              </a:rPr>
              <a:t>: </a:t>
            </a:r>
            <a:r>
              <a:rPr lang="en-US" altLang="en-US" sz="2500" b="1" dirty="0" err="1">
                <a:cs typeface="Arial" panose="020B0604020202020204" pitchFamily="34" charset="0"/>
              </a:rPr>
              <a:t>Người</a:t>
            </a:r>
            <a:r>
              <a:rPr lang="en-US" altLang="en-US" sz="2500" b="1" dirty="0">
                <a:cs typeface="Arial" panose="020B0604020202020204" pitchFamily="34" charset="0"/>
              </a:rPr>
              <a:t> Ai </a:t>
            </a:r>
            <a:r>
              <a:rPr lang="en-US" altLang="en-US" sz="2500" b="1" dirty="0" err="1">
                <a:cs typeface="Arial" panose="020B0604020202020204" pitchFamily="34" charset="0"/>
              </a:rPr>
              <a:t>Cập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cổ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không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có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những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phương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tiện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chuyên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chở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vật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liệu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như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hiện</a:t>
            </a:r>
            <a:r>
              <a:rPr lang="en-US" altLang="en-US" sz="2500" b="1" dirty="0">
                <a:cs typeface="Arial" panose="020B0604020202020204" pitchFamily="34" charset="0"/>
              </a:rPr>
              <a:t> nay, </a:t>
            </a:r>
            <a:r>
              <a:rPr lang="en-US" altLang="en-US" sz="2500" b="1" dirty="0" err="1">
                <a:cs typeface="Arial" panose="020B0604020202020204" pitchFamily="34" charset="0"/>
              </a:rPr>
              <a:t>làm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thế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nào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mà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họ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đã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vận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chuyển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được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những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tảng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đá</a:t>
            </a:r>
            <a:r>
              <a:rPr lang="en-US" altLang="en-US" sz="2500" b="1" dirty="0">
                <a:cs typeface="Arial" panose="020B0604020202020204" pitchFamily="34" charset="0"/>
              </a:rPr>
              <a:t> to </a:t>
            </a:r>
            <a:r>
              <a:rPr lang="en-US" altLang="en-US" sz="2500" b="1" dirty="0" err="1">
                <a:cs typeface="Arial" panose="020B0604020202020204" pitchFamily="34" charset="0"/>
              </a:rPr>
              <a:t>như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vậy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lên</a:t>
            </a:r>
            <a:r>
              <a:rPr lang="en-US" altLang="en-US" sz="2500" b="1" dirty="0">
                <a:cs typeface="Arial" panose="020B0604020202020204" pitchFamily="34" charset="0"/>
              </a:rPr>
              <a:t> </a:t>
            </a:r>
            <a:r>
              <a:rPr lang="en-US" altLang="en-US" sz="2500" b="1" dirty="0" err="1">
                <a:cs typeface="Arial" panose="020B0604020202020204" pitchFamily="34" charset="0"/>
              </a:rPr>
              <a:t>cao</a:t>
            </a:r>
            <a:r>
              <a:rPr lang="en-US" altLang="en-US" sz="2500" b="1" dirty="0">
                <a:cs typeface="Arial" panose="020B0604020202020204" pitchFamily="34" charset="0"/>
              </a:rPr>
              <a:t>?</a:t>
            </a:r>
          </a:p>
          <a:p>
            <a:pPr algn="r" eaLnBrk="1" hangingPunct="1"/>
            <a:r>
              <a:rPr lang="en-US" altLang="en-US" sz="2500" b="1" i="1" dirty="0">
                <a:cs typeface="Arial" panose="020B0604020202020204" pitchFamily="34" charset="0"/>
              </a:rPr>
              <a:t>Theo NHỮNG KÌ QUAN THẾ GIỚ</a:t>
            </a:r>
            <a:r>
              <a:rPr lang="en-US" altLang="en-US" sz="2500" b="1" i="1" dirty="0">
                <a:solidFill>
                  <a:schemeClr val="tx1">
                    <a:lumMod val="85000"/>
                    <a:lumOff val="15000"/>
                  </a:schemeClr>
                </a:solidFill>
                <a:cs typeface="Arial" panose="020B0604020202020204" pitchFamily="34" charset="0"/>
              </a:rPr>
              <a:t>I</a:t>
            </a: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B2EA137D-B059-45CE-9907-D282F72DEA59}"/>
              </a:ext>
            </a:extLst>
          </p:cNvPr>
          <p:cNvSpPr txBox="1"/>
          <p:nvPr/>
        </p:nvSpPr>
        <p:spPr>
          <a:xfrm>
            <a:off x="1975055" y="9151241"/>
            <a:ext cx="6153150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dirty="0">
                <a:solidFill>
                  <a:srgbClr val="0070C0"/>
                </a:solidFill>
                <a:latin typeface="Times New Roman" panose="02020603050405020304" pitchFamily="18" charset="0"/>
                <a:cs typeface="Times New Roman" panose="02020603050405020304" pitchFamily="18" charset="0"/>
                <a:hlinkClick r:id="rId7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https://www.facebook.com/teamKTUTS</a:t>
            </a:r>
            <a:endParaRPr lang="en-US" dirty="0">
              <a:solidFill>
                <a:srgbClr val="0070C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29959499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>
        <p:random/>
      </p:transition>
    </mc:Choice>
    <mc:Fallback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37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14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4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500"/>
                            </p:stCondLst>
                            <p:childTnLst>
                              <p:par>
                                <p:cTn id="24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6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000"/>
                            </p:stCondLst>
                            <p:childTnLst>
                              <p:par>
                                <p:cTn id="2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0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48" grpId="0" animBg="1"/>
      <p:bldP spid="50" grpId="0" animBg="1"/>
      <p:bldP spid="5" grpId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9" name="Picture 308">
            <a:extLst>
              <a:ext uri="{FF2B5EF4-FFF2-40B4-BE49-F238E27FC236}">
                <a16:creationId xmlns:a16="http://schemas.microsoft.com/office/drawing/2014/main" id="{548B8B48-AF47-4964-AD33-F2220F9BE970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1152981" y="3486150"/>
            <a:ext cx="4853217" cy="4853217"/>
          </a:xfrm>
          <a:prstGeom prst="rect">
            <a:avLst/>
          </a:prstGeom>
        </p:spPr>
      </p:pic>
      <p:grpSp>
        <p:nvGrpSpPr>
          <p:cNvPr id="1848" name="Group 1847">
            <a:extLst>
              <a:ext uri="{FF2B5EF4-FFF2-40B4-BE49-F238E27FC236}">
                <a16:creationId xmlns:a16="http://schemas.microsoft.com/office/drawing/2014/main" id="{1D583421-5845-4D07-BFC3-472F8F6798A6}"/>
              </a:ext>
            </a:extLst>
          </p:cNvPr>
          <p:cNvGrpSpPr/>
          <p:nvPr/>
        </p:nvGrpSpPr>
        <p:grpSpPr>
          <a:xfrm>
            <a:off x="4252686" y="6198602"/>
            <a:ext cx="5300960" cy="542902"/>
            <a:chOff x="3408166" y="6198602"/>
            <a:chExt cx="6029365" cy="542902"/>
          </a:xfrm>
        </p:grpSpPr>
        <p:grpSp>
          <p:nvGrpSpPr>
            <p:cNvPr id="1785" name="Graphic 1782">
              <a:extLst>
                <a:ext uri="{FF2B5EF4-FFF2-40B4-BE49-F238E27FC236}">
                  <a16:creationId xmlns:a16="http://schemas.microsoft.com/office/drawing/2014/main" id="{1B0E4918-00DA-4130-9E6B-7564F29D3DA1}"/>
                </a:ext>
              </a:extLst>
            </p:cNvPr>
            <p:cNvGrpSpPr/>
            <p:nvPr/>
          </p:nvGrpSpPr>
          <p:grpSpPr>
            <a:xfrm>
              <a:off x="3408166" y="6331095"/>
              <a:ext cx="660307" cy="343441"/>
              <a:chOff x="6020741" y="1709737"/>
              <a:chExt cx="241904" cy="195166"/>
            </a:xfrm>
            <a:solidFill>
              <a:srgbClr val="C88E27"/>
            </a:solidFill>
          </p:grpSpPr>
          <p:sp>
            <p:nvSpPr>
              <p:cNvPr id="1786" name="Freeform: Shape 1785">
                <a:extLst>
                  <a:ext uri="{FF2B5EF4-FFF2-40B4-BE49-F238E27FC236}">
                    <a16:creationId xmlns:a16="http://schemas.microsoft.com/office/drawing/2014/main" id="{B9A37C33-1CDF-43A8-B0CC-B821D972E72C}"/>
                  </a:ext>
                </a:extLst>
              </p:cNvPr>
              <p:cNvSpPr/>
              <p:nvPr/>
            </p:nvSpPr>
            <p:spPr>
              <a:xfrm>
                <a:off x="6020741" y="1709737"/>
                <a:ext cx="241904" cy="144302"/>
              </a:xfrm>
              <a:custGeom>
                <a:avLst/>
                <a:gdLst>
                  <a:gd name="connsiteX0" fmla="*/ 126979 w 241904"/>
                  <a:gd name="connsiteY0" fmla="*/ 144303 h 144302"/>
                  <a:gd name="connsiteX1" fmla="*/ 6012 w 241904"/>
                  <a:gd name="connsiteY1" fmla="*/ 144303 h 144302"/>
                  <a:gd name="connsiteX2" fmla="*/ 487 w 241904"/>
                  <a:gd name="connsiteY2" fmla="*/ 140683 h 144302"/>
                  <a:gd name="connsiteX3" fmla="*/ 1630 w 241904"/>
                  <a:gd name="connsiteY3" fmla="*/ 134206 h 144302"/>
                  <a:gd name="connsiteX4" fmla="*/ 98119 w 241904"/>
                  <a:gd name="connsiteY4" fmla="*/ 78866 h 144302"/>
                  <a:gd name="connsiteX5" fmla="*/ 126694 w 241904"/>
                  <a:gd name="connsiteY5" fmla="*/ 49815 h 144302"/>
                  <a:gd name="connsiteX6" fmla="*/ 182415 w 241904"/>
                  <a:gd name="connsiteY6" fmla="*/ 761 h 144302"/>
                  <a:gd name="connsiteX7" fmla="*/ 239470 w 241904"/>
                  <a:gd name="connsiteY7" fmla="*/ 19240 h 144302"/>
                  <a:gd name="connsiteX8" fmla="*/ 241184 w 241904"/>
                  <a:gd name="connsiteY8" fmla="*/ 26955 h 144302"/>
                  <a:gd name="connsiteX9" fmla="*/ 233850 w 241904"/>
                  <a:gd name="connsiteY9" fmla="*/ 29717 h 144302"/>
                  <a:gd name="connsiteX10" fmla="*/ 200227 w 241904"/>
                  <a:gd name="connsiteY10" fmla="*/ 31908 h 144302"/>
                  <a:gd name="connsiteX11" fmla="*/ 194607 w 241904"/>
                  <a:gd name="connsiteY11" fmla="*/ 47434 h 144302"/>
                  <a:gd name="connsiteX12" fmla="*/ 126979 w 241904"/>
                  <a:gd name="connsiteY12" fmla="*/ 144303 h 144302"/>
                  <a:gd name="connsiteX13" fmla="*/ 20871 w 241904"/>
                  <a:gd name="connsiteY13" fmla="*/ 132397 h 144302"/>
                  <a:gd name="connsiteX14" fmla="*/ 126884 w 241904"/>
                  <a:gd name="connsiteY14" fmla="*/ 132397 h 144302"/>
                  <a:gd name="connsiteX15" fmla="*/ 183177 w 241904"/>
                  <a:gd name="connsiteY15" fmla="*/ 43433 h 144302"/>
                  <a:gd name="connsiteX16" fmla="*/ 189178 w 241904"/>
                  <a:gd name="connsiteY16" fmla="*/ 26955 h 144302"/>
                  <a:gd name="connsiteX17" fmla="*/ 205846 w 241904"/>
                  <a:gd name="connsiteY17" fmla="*/ 14477 h 144302"/>
                  <a:gd name="connsiteX18" fmla="*/ 184415 w 241904"/>
                  <a:gd name="connsiteY18" fmla="*/ 12572 h 144302"/>
                  <a:gd name="connsiteX19" fmla="*/ 136600 w 241904"/>
                  <a:gd name="connsiteY19" fmla="*/ 56482 h 144302"/>
                  <a:gd name="connsiteX20" fmla="*/ 98500 w 241904"/>
                  <a:gd name="connsiteY20" fmla="*/ 90868 h 144302"/>
                  <a:gd name="connsiteX21" fmla="*/ 20871 w 241904"/>
                  <a:gd name="connsiteY21" fmla="*/ 132397 h 1443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41904" h="144302">
                    <a:moveTo>
                      <a:pt x="126979" y="144303"/>
                    </a:moveTo>
                    <a:lnTo>
                      <a:pt x="6012" y="144303"/>
                    </a:lnTo>
                    <a:cubicBezTo>
                      <a:pt x="3631" y="144303"/>
                      <a:pt x="1440" y="142874"/>
                      <a:pt x="487" y="140683"/>
                    </a:cubicBezTo>
                    <a:cubicBezTo>
                      <a:pt x="-465" y="138493"/>
                      <a:pt x="11" y="135921"/>
                      <a:pt x="1630" y="134206"/>
                    </a:cubicBezTo>
                    <a:cubicBezTo>
                      <a:pt x="3726" y="132016"/>
                      <a:pt x="52970" y="80485"/>
                      <a:pt x="98119" y="78866"/>
                    </a:cubicBezTo>
                    <a:cubicBezTo>
                      <a:pt x="107358" y="78485"/>
                      <a:pt x="116788" y="64579"/>
                      <a:pt x="126694" y="49815"/>
                    </a:cubicBezTo>
                    <a:cubicBezTo>
                      <a:pt x="140695" y="28955"/>
                      <a:pt x="156602" y="5333"/>
                      <a:pt x="182415" y="761"/>
                    </a:cubicBezTo>
                    <a:cubicBezTo>
                      <a:pt x="199655" y="-2287"/>
                      <a:pt x="218324" y="3809"/>
                      <a:pt x="239470" y="19240"/>
                    </a:cubicBezTo>
                    <a:cubicBezTo>
                      <a:pt x="241851" y="21049"/>
                      <a:pt x="242613" y="24288"/>
                      <a:pt x="241184" y="26955"/>
                    </a:cubicBezTo>
                    <a:cubicBezTo>
                      <a:pt x="239755" y="29622"/>
                      <a:pt x="236612" y="30765"/>
                      <a:pt x="233850" y="29717"/>
                    </a:cubicBezTo>
                    <a:cubicBezTo>
                      <a:pt x="226611" y="26955"/>
                      <a:pt x="204894" y="21526"/>
                      <a:pt x="200227" y="31908"/>
                    </a:cubicBezTo>
                    <a:cubicBezTo>
                      <a:pt x="198893" y="34956"/>
                      <a:pt x="196893" y="40766"/>
                      <a:pt x="194607" y="47434"/>
                    </a:cubicBezTo>
                    <a:cubicBezTo>
                      <a:pt x="182034" y="83629"/>
                      <a:pt x="161174" y="144303"/>
                      <a:pt x="126979" y="144303"/>
                    </a:cubicBezTo>
                    <a:close/>
                    <a:moveTo>
                      <a:pt x="20871" y="132397"/>
                    </a:moveTo>
                    <a:lnTo>
                      <a:pt x="126884" y="132397"/>
                    </a:lnTo>
                    <a:cubicBezTo>
                      <a:pt x="152506" y="132397"/>
                      <a:pt x="173271" y="72294"/>
                      <a:pt x="183177" y="43433"/>
                    </a:cubicBezTo>
                    <a:cubicBezTo>
                      <a:pt x="185653" y="36194"/>
                      <a:pt x="187654" y="30479"/>
                      <a:pt x="189178" y="26955"/>
                    </a:cubicBezTo>
                    <a:cubicBezTo>
                      <a:pt x="192416" y="19621"/>
                      <a:pt x="198607" y="15906"/>
                      <a:pt x="205846" y="14477"/>
                    </a:cubicBezTo>
                    <a:cubicBezTo>
                      <a:pt x="198226" y="12001"/>
                      <a:pt x="191083" y="11334"/>
                      <a:pt x="184415" y="12572"/>
                    </a:cubicBezTo>
                    <a:cubicBezTo>
                      <a:pt x="163651" y="16192"/>
                      <a:pt x="149268" y="37623"/>
                      <a:pt x="136600" y="56482"/>
                    </a:cubicBezTo>
                    <a:cubicBezTo>
                      <a:pt x="124408" y="74580"/>
                      <a:pt x="113835" y="90296"/>
                      <a:pt x="98500" y="90868"/>
                    </a:cubicBezTo>
                    <a:cubicBezTo>
                      <a:pt x="69829" y="91915"/>
                      <a:pt x="37254" y="117633"/>
                      <a:pt x="20871" y="132397"/>
                    </a:cubicBezTo>
                    <a:close/>
                  </a:path>
                </a:pathLst>
              </a:custGeom>
              <a:solidFill>
                <a:srgbClr val="C88E2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787" name="Freeform: Shape 1786">
                <a:extLst>
                  <a:ext uri="{FF2B5EF4-FFF2-40B4-BE49-F238E27FC236}">
                    <a16:creationId xmlns:a16="http://schemas.microsoft.com/office/drawing/2014/main" id="{453F98BC-CC16-40C4-9CD4-E990A307BAC9}"/>
                  </a:ext>
                </a:extLst>
              </p:cNvPr>
              <p:cNvSpPr/>
              <p:nvPr/>
            </p:nvSpPr>
            <p:spPr>
              <a:xfrm>
                <a:off x="6096190" y="1848040"/>
                <a:ext cx="27431" cy="56864"/>
              </a:xfrm>
              <a:custGeom>
                <a:avLst/>
                <a:gdLst>
                  <a:gd name="connsiteX0" fmla="*/ 27432 w 27431"/>
                  <a:gd name="connsiteY0" fmla="*/ 56864 h 56864"/>
                  <a:gd name="connsiteX1" fmla="*/ 6001 w 27431"/>
                  <a:gd name="connsiteY1" fmla="*/ 56864 h 56864"/>
                  <a:gd name="connsiteX2" fmla="*/ 0 w 27431"/>
                  <a:gd name="connsiteY2" fmla="*/ 50864 h 56864"/>
                  <a:gd name="connsiteX3" fmla="*/ 0 w 27431"/>
                  <a:gd name="connsiteY3" fmla="*/ 0 h 56864"/>
                  <a:gd name="connsiteX4" fmla="*/ 12002 w 27431"/>
                  <a:gd name="connsiteY4" fmla="*/ 0 h 56864"/>
                  <a:gd name="connsiteX5" fmla="*/ 12002 w 27431"/>
                  <a:gd name="connsiteY5" fmla="*/ 44863 h 56864"/>
                  <a:gd name="connsiteX6" fmla="*/ 27432 w 27431"/>
                  <a:gd name="connsiteY6" fmla="*/ 44863 h 56864"/>
                  <a:gd name="connsiteX7" fmla="*/ 27432 w 27431"/>
                  <a:gd name="connsiteY7" fmla="*/ 56864 h 568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7431" h="56864">
                    <a:moveTo>
                      <a:pt x="27432" y="56864"/>
                    </a:moveTo>
                    <a:lnTo>
                      <a:pt x="6001" y="56864"/>
                    </a:lnTo>
                    <a:cubicBezTo>
                      <a:pt x="2667" y="56864"/>
                      <a:pt x="0" y="54197"/>
                      <a:pt x="0" y="50864"/>
                    </a:cubicBezTo>
                    <a:lnTo>
                      <a:pt x="0" y="0"/>
                    </a:lnTo>
                    <a:lnTo>
                      <a:pt x="12002" y="0"/>
                    </a:lnTo>
                    <a:lnTo>
                      <a:pt x="12002" y="44863"/>
                    </a:lnTo>
                    <a:lnTo>
                      <a:pt x="27432" y="44863"/>
                    </a:lnTo>
                    <a:lnTo>
                      <a:pt x="27432" y="56864"/>
                    </a:lnTo>
                    <a:close/>
                  </a:path>
                </a:pathLst>
              </a:custGeom>
              <a:solidFill>
                <a:srgbClr val="C88E2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788" name="Freeform: Shape 1787">
                <a:extLst>
                  <a:ext uri="{FF2B5EF4-FFF2-40B4-BE49-F238E27FC236}">
                    <a16:creationId xmlns:a16="http://schemas.microsoft.com/office/drawing/2014/main" id="{E012B2B5-DFF9-486E-B996-BB057F89714C}"/>
                  </a:ext>
                </a:extLst>
              </p:cNvPr>
              <p:cNvSpPr/>
              <p:nvPr/>
            </p:nvSpPr>
            <p:spPr>
              <a:xfrm>
                <a:off x="6140005" y="1848040"/>
                <a:ext cx="27431" cy="56864"/>
              </a:xfrm>
              <a:custGeom>
                <a:avLst/>
                <a:gdLst>
                  <a:gd name="connsiteX0" fmla="*/ 27432 w 27431"/>
                  <a:gd name="connsiteY0" fmla="*/ 56864 h 56864"/>
                  <a:gd name="connsiteX1" fmla="*/ 6001 w 27431"/>
                  <a:gd name="connsiteY1" fmla="*/ 56864 h 56864"/>
                  <a:gd name="connsiteX2" fmla="*/ 0 w 27431"/>
                  <a:gd name="connsiteY2" fmla="*/ 50864 h 56864"/>
                  <a:gd name="connsiteX3" fmla="*/ 0 w 27431"/>
                  <a:gd name="connsiteY3" fmla="*/ 0 h 56864"/>
                  <a:gd name="connsiteX4" fmla="*/ 12001 w 27431"/>
                  <a:gd name="connsiteY4" fmla="*/ 0 h 56864"/>
                  <a:gd name="connsiteX5" fmla="*/ 12001 w 27431"/>
                  <a:gd name="connsiteY5" fmla="*/ 44863 h 56864"/>
                  <a:gd name="connsiteX6" fmla="*/ 27432 w 27431"/>
                  <a:gd name="connsiteY6" fmla="*/ 44863 h 56864"/>
                  <a:gd name="connsiteX7" fmla="*/ 27432 w 27431"/>
                  <a:gd name="connsiteY7" fmla="*/ 56864 h 568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7431" h="56864">
                    <a:moveTo>
                      <a:pt x="27432" y="56864"/>
                    </a:moveTo>
                    <a:lnTo>
                      <a:pt x="6001" y="56864"/>
                    </a:lnTo>
                    <a:cubicBezTo>
                      <a:pt x="2667" y="56864"/>
                      <a:pt x="0" y="54197"/>
                      <a:pt x="0" y="50864"/>
                    </a:cubicBezTo>
                    <a:lnTo>
                      <a:pt x="0" y="0"/>
                    </a:lnTo>
                    <a:lnTo>
                      <a:pt x="12001" y="0"/>
                    </a:lnTo>
                    <a:lnTo>
                      <a:pt x="12001" y="44863"/>
                    </a:lnTo>
                    <a:lnTo>
                      <a:pt x="27432" y="44863"/>
                    </a:lnTo>
                    <a:lnTo>
                      <a:pt x="27432" y="56864"/>
                    </a:lnTo>
                    <a:close/>
                  </a:path>
                </a:pathLst>
              </a:custGeom>
              <a:solidFill>
                <a:srgbClr val="C88E2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grpSp>
          <p:nvGrpSpPr>
            <p:cNvPr id="1789" name="Graphic 1782">
              <a:extLst>
                <a:ext uri="{FF2B5EF4-FFF2-40B4-BE49-F238E27FC236}">
                  <a16:creationId xmlns:a16="http://schemas.microsoft.com/office/drawing/2014/main" id="{1B0E4918-00DA-4130-9E6B-7564F29D3DA1}"/>
                </a:ext>
              </a:extLst>
            </p:cNvPr>
            <p:cNvGrpSpPr/>
            <p:nvPr/>
          </p:nvGrpSpPr>
          <p:grpSpPr>
            <a:xfrm>
              <a:off x="4186516" y="6260709"/>
              <a:ext cx="689112" cy="452392"/>
              <a:chOff x="5966295" y="1932812"/>
              <a:chExt cx="252457" cy="257079"/>
            </a:xfrm>
            <a:solidFill>
              <a:srgbClr val="C88E27"/>
            </a:solidFill>
          </p:grpSpPr>
          <p:sp>
            <p:nvSpPr>
              <p:cNvPr id="1790" name="Freeform: Shape 1789">
                <a:extLst>
                  <a:ext uri="{FF2B5EF4-FFF2-40B4-BE49-F238E27FC236}">
                    <a16:creationId xmlns:a16="http://schemas.microsoft.com/office/drawing/2014/main" id="{BBEAA258-D418-49E2-AF45-D5B3C7756AE6}"/>
                  </a:ext>
                </a:extLst>
              </p:cNvPr>
              <p:cNvSpPr/>
              <p:nvPr/>
            </p:nvSpPr>
            <p:spPr>
              <a:xfrm>
                <a:off x="6126289" y="1932812"/>
                <a:ext cx="65722" cy="65722"/>
              </a:xfrm>
              <a:custGeom>
                <a:avLst/>
                <a:gdLst>
                  <a:gd name="connsiteX0" fmla="*/ 32861 w 65722"/>
                  <a:gd name="connsiteY0" fmla="*/ 65723 h 65722"/>
                  <a:gd name="connsiteX1" fmla="*/ 0 w 65722"/>
                  <a:gd name="connsiteY1" fmla="*/ 32861 h 65722"/>
                  <a:gd name="connsiteX2" fmla="*/ 32861 w 65722"/>
                  <a:gd name="connsiteY2" fmla="*/ 0 h 65722"/>
                  <a:gd name="connsiteX3" fmla="*/ 65723 w 65722"/>
                  <a:gd name="connsiteY3" fmla="*/ 32861 h 65722"/>
                  <a:gd name="connsiteX4" fmla="*/ 32861 w 65722"/>
                  <a:gd name="connsiteY4" fmla="*/ 65723 h 65722"/>
                  <a:gd name="connsiteX5" fmla="*/ 32861 w 65722"/>
                  <a:gd name="connsiteY5" fmla="*/ 11906 h 65722"/>
                  <a:gd name="connsiteX6" fmla="*/ 11906 w 65722"/>
                  <a:gd name="connsiteY6" fmla="*/ 32861 h 65722"/>
                  <a:gd name="connsiteX7" fmla="*/ 32861 w 65722"/>
                  <a:gd name="connsiteY7" fmla="*/ 53816 h 65722"/>
                  <a:gd name="connsiteX8" fmla="*/ 53816 w 65722"/>
                  <a:gd name="connsiteY8" fmla="*/ 32861 h 65722"/>
                  <a:gd name="connsiteX9" fmla="*/ 32861 w 65722"/>
                  <a:gd name="connsiteY9" fmla="*/ 11906 h 65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65722" h="65722">
                    <a:moveTo>
                      <a:pt x="32861" y="65723"/>
                    </a:moveTo>
                    <a:cubicBezTo>
                      <a:pt x="14764" y="65723"/>
                      <a:pt x="0" y="50959"/>
                      <a:pt x="0" y="32861"/>
                    </a:cubicBezTo>
                    <a:cubicBezTo>
                      <a:pt x="0" y="14764"/>
                      <a:pt x="14764" y="0"/>
                      <a:pt x="32861" y="0"/>
                    </a:cubicBezTo>
                    <a:cubicBezTo>
                      <a:pt x="50959" y="0"/>
                      <a:pt x="65723" y="14764"/>
                      <a:pt x="65723" y="32861"/>
                    </a:cubicBezTo>
                    <a:cubicBezTo>
                      <a:pt x="65723" y="50959"/>
                      <a:pt x="51054" y="65723"/>
                      <a:pt x="32861" y="65723"/>
                    </a:cubicBezTo>
                    <a:close/>
                    <a:moveTo>
                      <a:pt x="32861" y="11906"/>
                    </a:moveTo>
                    <a:cubicBezTo>
                      <a:pt x="21336" y="11906"/>
                      <a:pt x="11906" y="21336"/>
                      <a:pt x="11906" y="32861"/>
                    </a:cubicBezTo>
                    <a:cubicBezTo>
                      <a:pt x="11906" y="44387"/>
                      <a:pt x="21336" y="53816"/>
                      <a:pt x="32861" y="53816"/>
                    </a:cubicBezTo>
                    <a:cubicBezTo>
                      <a:pt x="44387" y="53816"/>
                      <a:pt x="53816" y="44387"/>
                      <a:pt x="53816" y="32861"/>
                    </a:cubicBezTo>
                    <a:cubicBezTo>
                      <a:pt x="53816" y="21241"/>
                      <a:pt x="44387" y="11906"/>
                      <a:pt x="32861" y="11906"/>
                    </a:cubicBezTo>
                    <a:close/>
                  </a:path>
                </a:pathLst>
              </a:custGeom>
              <a:solidFill>
                <a:srgbClr val="C88E2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791" name="Freeform: Shape 1790">
                <a:extLst>
                  <a:ext uri="{FF2B5EF4-FFF2-40B4-BE49-F238E27FC236}">
                    <a16:creationId xmlns:a16="http://schemas.microsoft.com/office/drawing/2014/main" id="{3B2201A2-8BE2-4A8C-A4B2-6BF771ED2A00}"/>
                  </a:ext>
                </a:extLst>
              </p:cNvPr>
              <p:cNvSpPr/>
              <p:nvPr/>
            </p:nvSpPr>
            <p:spPr>
              <a:xfrm>
                <a:off x="6179177" y="1966554"/>
                <a:ext cx="39576" cy="39504"/>
              </a:xfrm>
              <a:custGeom>
                <a:avLst/>
                <a:gdLst>
                  <a:gd name="connsiteX0" fmla="*/ 33504 w 39576"/>
                  <a:gd name="connsiteY0" fmla="*/ 39505 h 39504"/>
                  <a:gd name="connsiteX1" fmla="*/ 29313 w 39576"/>
                  <a:gd name="connsiteY1" fmla="*/ 37790 h 39504"/>
                  <a:gd name="connsiteX2" fmla="*/ 1786 w 39576"/>
                  <a:gd name="connsiteY2" fmla="*/ 10263 h 39504"/>
                  <a:gd name="connsiteX3" fmla="*/ 1786 w 39576"/>
                  <a:gd name="connsiteY3" fmla="*/ 1786 h 39504"/>
                  <a:gd name="connsiteX4" fmla="*/ 10263 w 39576"/>
                  <a:gd name="connsiteY4" fmla="*/ 1786 h 39504"/>
                  <a:gd name="connsiteX5" fmla="*/ 37790 w 39576"/>
                  <a:gd name="connsiteY5" fmla="*/ 29313 h 39504"/>
                  <a:gd name="connsiteX6" fmla="*/ 37790 w 39576"/>
                  <a:gd name="connsiteY6" fmla="*/ 37790 h 39504"/>
                  <a:gd name="connsiteX7" fmla="*/ 33504 w 39576"/>
                  <a:gd name="connsiteY7" fmla="*/ 39505 h 395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9576" h="39504">
                    <a:moveTo>
                      <a:pt x="33504" y="39505"/>
                    </a:moveTo>
                    <a:cubicBezTo>
                      <a:pt x="31980" y="39505"/>
                      <a:pt x="30456" y="38933"/>
                      <a:pt x="29313" y="37790"/>
                    </a:cubicBezTo>
                    <a:lnTo>
                      <a:pt x="1786" y="10263"/>
                    </a:lnTo>
                    <a:cubicBezTo>
                      <a:pt x="-595" y="7882"/>
                      <a:pt x="-595" y="4167"/>
                      <a:pt x="1786" y="1786"/>
                    </a:cubicBezTo>
                    <a:cubicBezTo>
                      <a:pt x="4167" y="-595"/>
                      <a:pt x="7882" y="-595"/>
                      <a:pt x="10263" y="1786"/>
                    </a:cubicBezTo>
                    <a:lnTo>
                      <a:pt x="37790" y="29313"/>
                    </a:lnTo>
                    <a:cubicBezTo>
                      <a:pt x="40172" y="31694"/>
                      <a:pt x="40172" y="35409"/>
                      <a:pt x="37790" y="37790"/>
                    </a:cubicBezTo>
                    <a:cubicBezTo>
                      <a:pt x="36552" y="38933"/>
                      <a:pt x="35028" y="39505"/>
                      <a:pt x="33504" y="39505"/>
                    </a:cubicBezTo>
                    <a:close/>
                  </a:path>
                </a:pathLst>
              </a:custGeom>
              <a:solidFill>
                <a:srgbClr val="C88E2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792" name="Freeform: Shape 1791">
                <a:extLst>
                  <a:ext uri="{FF2B5EF4-FFF2-40B4-BE49-F238E27FC236}">
                    <a16:creationId xmlns:a16="http://schemas.microsoft.com/office/drawing/2014/main" id="{8636D037-3BA2-4EDF-AA1E-F0AC8B9929D3}"/>
                  </a:ext>
                </a:extLst>
              </p:cNvPr>
              <p:cNvSpPr/>
              <p:nvPr/>
            </p:nvSpPr>
            <p:spPr>
              <a:xfrm>
                <a:off x="6153150" y="1986533"/>
                <a:ext cx="12001" cy="39528"/>
              </a:xfrm>
              <a:custGeom>
                <a:avLst/>
                <a:gdLst>
                  <a:gd name="connsiteX0" fmla="*/ 6001 w 12001"/>
                  <a:gd name="connsiteY0" fmla="*/ 39529 h 39528"/>
                  <a:gd name="connsiteX1" fmla="*/ 0 w 12001"/>
                  <a:gd name="connsiteY1" fmla="*/ 33528 h 39528"/>
                  <a:gd name="connsiteX2" fmla="*/ 0 w 12001"/>
                  <a:gd name="connsiteY2" fmla="*/ 6001 h 39528"/>
                  <a:gd name="connsiteX3" fmla="*/ 6001 w 12001"/>
                  <a:gd name="connsiteY3" fmla="*/ 0 h 39528"/>
                  <a:gd name="connsiteX4" fmla="*/ 12002 w 12001"/>
                  <a:gd name="connsiteY4" fmla="*/ 6001 h 39528"/>
                  <a:gd name="connsiteX5" fmla="*/ 12002 w 12001"/>
                  <a:gd name="connsiteY5" fmla="*/ 33528 h 39528"/>
                  <a:gd name="connsiteX6" fmla="*/ 6001 w 12001"/>
                  <a:gd name="connsiteY6" fmla="*/ 39529 h 395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2001" h="39528">
                    <a:moveTo>
                      <a:pt x="6001" y="39529"/>
                    </a:moveTo>
                    <a:cubicBezTo>
                      <a:pt x="2667" y="39529"/>
                      <a:pt x="0" y="36862"/>
                      <a:pt x="0" y="33528"/>
                    </a:cubicBezTo>
                    <a:lnTo>
                      <a:pt x="0" y="6001"/>
                    </a:lnTo>
                    <a:cubicBezTo>
                      <a:pt x="0" y="2667"/>
                      <a:pt x="2667" y="0"/>
                      <a:pt x="6001" y="0"/>
                    </a:cubicBezTo>
                    <a:cubicBezTo>
                      <a:pt x="9334" y="0"/>
                      <a:pt x="12002" y="2667"/>
                      <a:pt x="12002" y="6001"/>
                    </a:cubicBezTo>
                    <a:lnTo>
                      <a:pt x="12002" y="33528"/>
                    </a:lnTo>
                    <a:cubicBezTo>
                      <a:pt x="12002" y="36862"/>
                      <a:pt x="9334" y="39529"/>
                      <a:pt x="6001" y="39529"/>
                    </a:cubicBezTo>
                    <a:close/>
                  </a:path>
                </a:pathLst>
              </a:custGeom>
              <a:solidFill>
                <a:srgbClr val="C88E2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793" name="Freeform: Shape 1792">
                <a:extLst>
                  <a:ext uri="{FF2B5EF4-FFF2-40B4-BE49-F238E27FC236}">
                    <a16:creationId xmlns:a16="http://schemas.microsoft.com/office/drawing/2014/main" id="{B42485D5-3B63-45CA-8F63-A700A2065F96}"/>
                  </a:ext>
                </a:extLst>
              </p:cNvPr>
              <p:cNvSpPr/>
              <p:nvPr/>
            </p:nvSpPr>
            <p:spPr>
              <a:xfrm>
                <a:off x="5966295" y="2015803"/>
                <a:ext cx="219803" cy="169040"/>
              </a:xfrm>
              <a:custGeom>
                <a:avLst/>
                <a:gdLst>
                  <a:gd name="connsiteX0" fmla="*/ 9023 w 219803"/>
                  <a:gd name="connsiteY0" fmla="*/ 169041 h 169040"/>
                  <a:gd name="connsiteX1" fmla="*/ 3403 w 219803"/>
                  <a:gd name="connsiteY1" fmla="*/ 167898 h 169040"/>
                  <a:gd name="connsiteX2" fmla="*/ 260 w 219803"/>
                  <a:gd name="connsiteY2" fmla="*/ 164278 h 169040"/>
                  <a:gd name="connsiteX3" fmla="*/ 736 w 219803"/>
                  <a:gd name="connsiteY3" fmla="*/ 159516 h 169040"/>
                  <a:gd name="connsiteX4" fmla="*/ 207809 w 219803"/>
                  <a:gd name="connsiteY4" fmla="*/ 3591 h 169040"/>
                  <a:gd name="connsiteX5" fmla="*/ 206857 w 219803"/>
                  <a:gd name="connsiteY5" fmla="*/ 66552 h 169040"/>
                  <a:gd name="connsiteX6" fmla="*/ 57410 w 219803"/>
                  <a:gd name="connsiteY6" fmla="*/ 144657 h 169040"/>
                  <a:gd name="connsiteX7" fmla="*/ 9023 w 219803"/>
                  <a:gd name="connsiteY7" fmla="*/ 169041 h 169040"/>
                  <a:gd name="connsiteX8" fmla="*/ 191141 w 219803"/>
                  <a:gd name="connsiteY8" fmla="*/ 11783 h 169040"/>
                  <a:gd name="connsiteX9" fmla="*/ 16738 w 219803"/>
                  <a:gd name="connsiteY9" fmla="*/ 155896 h 169040"/>
                  <a:gd name="connsiteX10" fmla="*/ 49980 w 219803"/>
                  <a:gd name="connsiteY10" fmla="*/ 135227 h 169040"/>
                  <a:gd name="connsiteX11" fmla="*/ 51123 w 219803"/>
                  <a:gd name="connsiteY11" fmla="*/ 134370 h 169040"/>
                  <a:gd name="connsiteX12" fmla="*/ 120751 w 219803"/>
                  <a:gd name="connsiteY12" fmla="*/ 75219 h 169040"/>
                  <a:gd name="connsiteX13" fmla="*/ 129228 w 219803"/>
                  <a:gd name="connsiteY13" fmla="*/ 75410 h 169040"/>
                  <a:gd name="connsiteX14" fmla="*/ 129038 w 219803"/>
                  <a:gd name="connsiteY14" fmla="*/ 83887 h 169040"/>
                  <a:gd name="connsiteX15" fmla="*/ 85223 w 219803"/>
                  <a:gd name="connsiteY15" fmla="*/ 123035 h 169040"/>
                  <a:gd name="connsiteX16" fmla="*/ 196379 w 219803"/>
                  <a:gd name="connsiteY16" fmla="*/ 61122 h 169040"/>
                  <a:gd name="connsiteX17" fmla="*/ 202094 w 219803"/>
                  <a:gd name="connsiteY17" fmla="*/ 14259 h 169040"/>
                  <a:gd name="connsiteX18" fmla="*/ 191141 w 219803"/>
                  <a:gd name="connsiteY18" fmla="*/ 11783 h 1690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19803" h="169040">
                    <a:moveTo>
                      <a:pt x="9023" y="169041"/>
                    </a:moveTo>
                    <a:cubicBezTo>
                      <a:pt x="6927" y="169041"/>
                      <a:pt x="5022" y="168660"/>
                      <a:pt x="3403" y="167898"/>
                    </a:cubicBezTo>
                    <a:cubicBezTo>
                      <a:pt x="1879" y="167136"/>
                      <a:pt x="831" y="165897"/>
                      <a:pt x="260" y="164278"/>
                    </a:cubicBezTo>
                    <a:cubicBezTo>
                      <a:pt x="-217" y="162659"/>
                      <a:pt x="-26" y="160944"/>
                      <a:pt x="736" y="159516"/>
                    </a:cubicBezTo>
                    <a:cubicBezTo>
                      <a:pt x="65125" y="45978"/>
                      <a:pt x="172091" y="-16030"/>
                      <a:pt x="207809" y="3591"/>
                    </a:cubicBezTo>
                    <a:cubicBezTo>
                      <a:pt x="217239" y="8735"/>
                      <a:pt x="229717" y="23880"/>
                      <a:pt x="206857" y="66552"/>
                    </a:cubicBezTo>
                    <a:cubicBezTo>
                      <a:pt x="186854" y="104080"/>
                      <a:pt x="72935" y="139894"/>
                      <a:pt x="57410" y="144657"/>
                    </a:cubicBezTo>
                    <a:cubicBezTo>
                      <a:pt x="38264" y="158658"/>
                      <a:pt x="20262" y="169041"/>
                      <a:pt x="9023" y="169041"/>
                    </a:cubicBezTo>
                    <a:close/>
                    <a:moveTo>
                      <a:pt x="191141" y="11783"/>
                    </a:moveTo>
                    <a:cubicBezTo>
                      <a:pt x="155422" y="11783"/>
                      <a:pt x="73031" y="62837"/>
                      <a:pt x="16738" y="155896"/>
                    </a:cubicBezTo>
                    <a:cubicBezTo>
                      <a:pt x="24358" y="152848"/>
                      <a:pt x="35978" y="145514"/>
                      <a:pt x="49980" y="135227"/>
                    </a:cubicBezTo>
                    <a:cubicBezTo>
                      <a:pt x="50361" y="134941"/>
                      <a:pt x="50742" y="134655"/>
                      <a:pt x="51123" y="134370"/>
                    </a:cubicBezTo>
                    <a:cubicBezTo>
                      <a:pt x="71126" y="119511"/>
                      <a:pt x="95891" y="98651"/>
                      <a:pt x="120751" y="75219"/>
                    </a:cubicBezTo>
                    <a:cubicBezTo>
                      <a:pt x="123132" y="72933"/>
                      <a:pt x="126942" y="73029"/>
                      <a:pt x="129228" y="75410"/>
                    </a:cubicBezTo>
                    <a:cubicBezTo>
                      <a:pt x="131514" y="77791"/>
                      <a:pt x="131419" y="81601"/>
                      <a:pt x="129038" y="83887"/>
                    </a:cubicBezTo>
                    <a:cubicBezTo>
                      <a:pt x="118370" y="93984"/>
                      <a:pt x="102368" y="108652"/>
                      <a:pt x="85223" y="123035"/>
                    </a:cubicBezTo>
                    <a:cubicBezTo>
                      <a:pt x="127133" y="107985"/>
                      <a:pt x="184568" y="83411"/>
                      <a:pt x="196379" y="61122"/>
                    </a:cubicBezTo>
                    <a:cubicBezTo>
                      <a:pt x="209524" y="36548"/>
                      <a:pt x="211524" y="19403"/>
                      <a:pt x="202094" y="14259"/>
                    </a:cubicBezTo>
                    <a:cubicBezTo>
                      <a:pt x="199237" y="12545"/>
                      <a:pt x="195617" y="11783"/>
                      <a:pt x="191141" y="11783"/>
                    </a:cubicBezTo>
                    <a:close/>
                  </a:path>
                </a:pathLst>
              </a:custGeom>
              <a:solidFill>
                <a:srgbClr val="C88E2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794" name="Freeform: Shape 1793">
                <a:extLst>
                  <a:ext uri="{FF2B5EF4-FFF2-40B4-BE49-F238E27FC236}">
                    <a16:creationId xmlns:a16="http://schemas.microsoft.com/office/drawing/2014/main" id="{4E15F2DF-9BF5-4F7B-B86B-B619A245F08C}"/>
                  </a:ext>
                </a:extLst>
              </p:cNvPr>
              <p:cNvSpPr/>
              <p:nvPr/>
            </p:nvSpPr>
            <p:spPr>
              <a:xfrm>
                <a:off x="6112449" y="2111187"/>
                <a:ext cx="52608" cy="78704"/>
              </a:xfrm>
              <a:custGeom>
                <a:avLst/>
                <a:gdLst>
                  <a:gd name="connsiteX0" fmla="*/ 46701 w 52608"/>
                  <a:gd name="connsiteY0" fmla="*/ 78705 h 78704"/>
                  <a:gd name="connsiteX1" fmla="*/ 19745 w 52608"/>
                  <a:gd name="connsiteY1" fmla="*/ 78705 h 78704"/>
                  <a:gd name="connsiteX2" fmla="*/ 13840 w 52608"/>
                  <a:gd name="connsiteY2" fmla="*/ 73942 h 78704"/>
                  <a:gd name="connsiteX3" fmla="*/ 124 w 52608"/>
                  <a:gd name="connsiteY3" fmla="*/ 7172 h 78704"/>
                  <a:gd name="connsiteX4" fmla="*/ 4791 w 52608"/>
                  <a:gd name="connsiteY4" fmla="*/ 124 h 78704"/>
                  <a:gd name="connsiteX5" fmla="*/ 11839 w 52608"/>
                  <a:gd name="connsiteY5" fmla="*/ 4791 h 78704"/>
                  <a:gd name="connsiteX6" fmla="*/ 24603 w 52608"/>
                  <a:gd name="connsiteY6" fmla="*/ 66799 h 78704"/>
                  <a:gd name="connsiteX7" fmla="*/ 46606 w 52608"/>
                  <a:gd name="connsiteY7" fmla="*/ 66799 h 78704"/>
                  <a:gd name="connsiteX8" fmla="*/ 52606 w 52608"/>
                  <a:gd name="connsiteY8" fmla="*/ 72799 h 78704"/>
                  <a:gd name="connsiteX9" fmla="*/ 46701 w 52608"/>
                  <a:gd name="connsiteY9" fmla="*/ 78705 h 787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2608" h="78704">
                    <a:moveTo>
                      <a:pt x="46701" y="78705"/>
                    </a:moveTo>
                    <a:lnTo>
                      <a:pt x="19745" y="78705"/>
                    </a:lnTo>
                    <a:cubicBezTo>
                      <a:pt x="16888" y="78705"/>
                      <a:pt x="14411" y="76705"/>
                      <a:pt x="13840" y="73942"/>
                    </a:cubicBezTo>
                    <a:lnTo>
                      <a:pt x="124" y="7172"/>
                    </a:lnTo>
                    <a:cubicBezTo>
                      <a:pt x="-543" y="3934"/>
                      <a:pt x="1552" y="790"/>
                      <a:pt x="4791" y="124"/>
                    </a:cubicBezTo>
                    <a:cubicBezTo>
                      <a:pt x="8029" y="-543"/>
                      <a:pt x="11173" y="1552"/>
                      <a:pt x="11839" y="4791"/>
                    </a:cubicBezTo>
                    <a:lnTo>
                      <a:pt x="24603" y="66799"/>
                    </a:lnTo>
                    <a:lnTo>
                      <a:pt x="46606" y="66799"/>
                    </a:lnTo>
                    <a:cubicBezTo>
                      <a:pt x="49939" y="66799"/>
                      <a:pt x="52606" y="69466"/>
                      <a:pt x="52606" y="72799"/>
                    </a:cubicBezTo>
                    <a:cubicBezTo>
                      <a:pt x="52702" y="76038"/>
                      <a:pt x="50035" y="78705"/>
                      <a:pt x="46701" y="78705"/>
                    </a:cubicBezTo>
                    <a:close/>
                  </a:path>
                </a:pathLst>
              </a:custGeom>
              <a:solidFill>
                <a:srgbClr val="C88E2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795" name="Freeform: Shape 1794">
                <a:extLst>
                  <a:ext uri="{FF2B5EF4-FFF2-40B4-BE49-F238E27FC236}">
                    <a16:creationId xmlns:a16="http://schemas.microsoft.com/office/drawing/2014/main" id="{0F3A6C4D-B6D3-4CFF-A4FF-C1EB42931153}"/>
                  </a:ext>
                </a:extLst>
              </p:cNvPr>
              <p:cNvSpPr/>
              <p:nvPr/>
            </p:nvSpPr>
            <p:spPr>
              <a:xfrm>
                <a:off x="6054918" y="2135571"/>
                <a:ext cx="47560" cy="54320"/>
              </a:xfrm>
              <a:custGeom>
                <a:avLst/>
                <a:gdLst>
                  <a:gd name="connsiteX0" fmla="*/ 41653 w 47560"/>
                  <a:gd name="connsiteY0" fmla="*/ 54321 h 54320"/>
                  <a:gd name="connsiteX1" fmla="*/ 14697 w 47560"/>
                  <a:gd name="connsiteY1" fmla="*/ 54321 h 54320"/>
                  <a:gd name="connsiteX2" fmla="*/ 8791 w 47560"/>
                  <a:gd name="connsiteY2" fmla="*/ 49558 h 54320"/>
                  <a:gd name="connsiteX3" fmla="*/ 124 w 47560"/>
                  <a:gd name="connsiteY3" fmla="*/ 7172 h 54320"/>
                  <a:gd name="connsiteX4" fmla="*/ 4791 w 47560"/>
                  <a:gd name="connsiteY4" fmla="*/ 124 h 54320"/>
                  <a:gd name="connsiteX5" fmla="*/ 11839 w 47560"/>
                  <a:gd name="connsiteY5" fmla="*/ 4791 h 54320"/>
                  <a:gd name="connsiteX6" fmla="*/ 19555 w 47560"/>
                  <a:gd name="connsiteY6" fmla="*/ 42319 h 54320"/>
                  <a:gd name="connsiteX7" fmla="*/ 41557 w 47560"/>
                  <a:gd name="connsiteY7" fmla="*/ 42319 h 54320"/>
                  <a:gd name="connsiteX8" fmla="*/ 47558 w 47560"/>
                  <a:gd name="connsiteY8" fmla="*/ 48320 h 54320"/>
                  <a:gd name="connsiteX9" fmla="*/ 41653 w 47560"/>
                  <a:gd name="connsiteY9" fmla="*/ 54321 h 543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7560" h="54320">
                    <a:moveTo>
                      <a:pt x="41653" y="54321"/>
                    </a:moveTo>
                    <a:lnTo>
                      <a:pt x="14697" y="54321"/>
                    </a:lnTo>
                    <a:cubicBezTo>
                      <a:pt x="11839" y="54321"/>
                      <a:pt x="9363" y="52321"/>
                      <a:pt x="8791" y="49558"/>
                    </a:cubicBezTo>
                    <a:lnTo>
                      <a:pt x="124" y="7172"/>
                    </a:lnTo>
                    <a:cubicBezTo>
                      <a:pt x="-543" y="3934"/>
                      <a:pt x="1552" y="790"/>
                      <a:pt x="4791" y="124"/>
                    </a:cubicBezTo>
                    <a:cubicBezTo>
                      <a:pt x="8029" y="-543"/>
                      <a:pt x="11173" y="1552"/>
                      <a:pt x="11839" y="4791"/>
                    </a:cubicBezTo>
                    <a:lnTo>
                      <a:pt x="19555" y="42319"/>
                    </a:lnTo>
                    <a:lnTo>
                      <a:pt x="41557" y="42319"/>
                    </a:lnTo>
                    <a:cubicBezTo>
                      <a:pt x="44891" y="42319"/>
                      <a:pt x="47558" y="44986"/>
                      <a:pt x="47558" y="48320"/>
                    </a:cubicBezTo>
                    <a:cubicBezTo>
                      <a:pt x="47653" y="51654"/>
                      <a:pt x="44891" y="54321"/>
                      <a:pt x="41653" y="54321"/>
                    </a:cubicBezTo>
                    <a:close/>
                  </a:path>
                </a:pathLst>
              </a:custGeom>
              <a:solidFill>
                <a:srgbClr val="C88E2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grpSp>
          <p:nvGrpSpPr>
            <p:cNvPr id="1846" name="Group 1845">
              <a:extLst>
                <a:ext uri="{FF2B5EF4-FFF2-40B4-BE49-F238E27FC236}">
                  <a16:creationId xmlns:a16="http://schemas.microsoft.com/office/drawing/2014/main" id="{1E545A32-11DA-47B4-8034-C6E520CB4FE8}"/>
                </a:ext>
              </a:extLst>
            </p:cNvPr>
            <p:cNvGrpSpPr/>
            <p:nvPr/>
          </p:nvGrpSpPr>
          <p:grpSpPr>
            <a:xfrm>
              <a:off x="5128006" y="6444023"/>
              <a:ext cx="1001073" cy="214841"/>
              <a:chOff x="5128006" y="6444023"/>
              <a:chExt cx="1001073" cy="214841"/>
            </a:xfrm>
          </p:grpSpPr>
          <p:sp>
            <p:nvSpPr>
              <p:cNvPr id="1796" name="Freeform: Shape 1795">
                <a:extLst>
                  <a:ext uri="{FF2B5EF4-FFF2-40B4-BE49-F238E27FC236}">
                    <a16:creationId xmlns:a16="http://schemas.microsoft.com/office/drawing/2014/main" id="{0148A84B-AC97-422B-8D6E-E886D63BF784}"/>
                  </a:ext>
                </a:extLst>
              </p:cNvPr>
              <p:cNvSpPr/>
              <p:nvPr/>
            </p:nvSpPr>
            <p:spPr>
              <a:xfrm>
                <a:off x="5128006" y="6444023"/>
                <a:ext cx="974238" cy="134175"/>
              </a:xfrm>
              <a:custGeom>
                <a:avLst/>
                <a:gdLst>
                  <a:gd name="connsiteX0" fmla="*/ 264658 w 356913"/>
                  <a:gd name="connsiteY0" fmla="*/ 76176 h 76247"/>
                  <a:gd name="connsiteX1" fmla="*/ 261038 w 356913"/>
                  <a:gd name="connsiteY1" fmla="*/ 75033 h 76247"/>
                  <a:gd name="connsiteX2" fmla="*/ 178361 w 356913"/>
                  <a:gd name="connsiteY2" fmla="*/ 13502 h 76247"/>
                  <a:gd name="connsiteX3" fmla="*/ 95780 w 356913"/>
                  <a:gd name="connsiteY3" fmla="*/ 75033 h 76247"/>
                  <a:gd name="connsiteX4" fmla="*/ 88636 w 356913"/>
                  <a:gd name="connsiteY4" fmla="*/ 75033 h 76247"/>
                  <a:gd name="connsiteX5" fmla="*/ 2435 w 356913"/>
                  <a:gd name="connsiteY5" fmla="*/ 10835 h 76247"/>
                  <a:gd name="connsiteX6" fmla="*/ 1196 w 356913"/>
                  <a:gd name="connsiteY6" fmla="*/ 2453 h 76247"/>
                  <a:gd name="connsiteX7" fmla="*/ 9578 w 356913"/>
                  <a:gd name="connsiteY7" fmla="*/ 1214 h 76247"/>
                  <a:gd name="connsiteX8" fmla="*/ 92255 w 356913"/>
                  <a:gd name="connsiteY8" fmla="*/ 62746 h 76247"/>
                  <a:gd name="connsiteX9" fmla="*/ 174837 w 356913"/>
                  <a:gd name="connsiteY9" fmla="*/ 1214 h 76247"/>
                  <a:gd name="connsiteX10" fmla="*/ 181981 w 356913"/>
                  <a:gd name="connsiteY10" fmla="*/ 1214 h 76247"/>
                  <a:gd name="connsiteX11" fmla="*/ 264658 w 356913"/>
                  <a:gd name="connsiteY11" fmla="*/ 62746 h 76247"/>
                  <a:gd name="connsiteX12" fmla="*/ 347335 w 356913"/>
                  <a:gd name="connsiteY12" fmla="*/ 1214 h 76247"/>
                  <a:gd name="connsiteX13" fmla="*/ 355717 w 356913"/>
                  <a:gd name="connsiteY13" fmla="*/ 2453 h 76247"/>
                  <a:gd name="connsiteX14" fmla="*/ 354479 w 356913"/>
                  <a:gd name="connsiteY14" fmla="*/ 10835 h 76247"/>
                  <a:gd name="connsiteX15" fmla="*/ 268277 w 356913"/>
                  <a:gd name="connsiteY15" fmla="*/ 75033 h 76247"/>
                  <a:gd name="connsiteX16" fmla="*/ 264658 w 356913"/>
                  <a:gd name="connsiteY16" fmla="*/ 76176 h 76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356913" h="76247">
                    <a:moveTo>
                      <a:pt x="264658" y="76176"/>
                    </a:moveTo>
                    <a:cubicBezTo>
                      <a:pt x="263420" y="76176"/>
                      <a:pt x="262181" y="75795"/>
                      <a:pt x="261038" y="75033"/>
                    </a:cubicBezTo>
                    <a:lnTo>
                      <a:pt x="178361" y="13502"/>
                    </a:lnTo>
                    <a:lnTo>
                      <a:pt x="95780" y="75033"/>
                    </a:lnTo>
                    <a:cubicBezTo>
                      <a:pt x="93684" y="76652"/>
                      <a:pt x="90731" y="76652"/>
                      <a:pt x="88636" y="75033"/>
                    </a:cubicBezTo>
                    <a:lnTo>
                      <a:pt x="2435" y="10835"/>
                    </a:lnTo>
                    <a:cubicBezTo>
                      <a:pt x="-232" y="8834"/>
                      <a:pt x="-804" y="5120"/>
                      <a:pt x="1196" y="2453"/>
                    </a:cubicBezTo>
                    <a:cubicBezTo>
                      <a:pt x="3197" y="-214"/>
                      <a:pt x="6911" y="-786"/>
                      <a:pt x="9578" y="1214"/>
                    </a:cubicBezTo>
                    <a:lnTo>
                      <a:pt x="92255" y="62746"/>
                    </a:lnTo>
                    <a:lnTo>
                      <a:pt x="174837" y="1214"/>
                    </a:lnTo>
                    <a:cubicBezTo>
                      <a:pt x="176933" y="-405"/>
                      <a:pt x="179885" y="-405"/>
                      <a:pt x="181981" y="1214"/>
                    </a:cubicBezTo>
                    <a:lnTo>
                      <a:pt x="264658" y="62746"/>
                    </a:lnTo>
                    <a:lnTo>
                      <a:pt x="347335" y="1214"/>
                    </a:lnTo>
                    <a:cubicBezTo>
                      <a:pt x="350002" y="-786"/>
                      <a:pt x="353717" y="-214"/>
                      <a:pt x="355717" y="2453"/>
                    </a:cubicBezTo>
                    <a:cubicBezTo>
                      <a:pt x="357717" y="5120"/>
                      <a:pt x="357146" y="8834"/>
                      <a:pt x="354479" y="10835"/>
                    </a:cubicBezTo>
                    <a:lnTo>
                      <a:pt x="268277" y="75033"/>
                    </a:lnTo>
                    <a:cubicBezTo>
                      <a:pt x="267230" y="75795"/>
                      <a:pt x="265896" y="76176"/>
                      <a:pt x="264658" y="76176"/>
                    </a:cubicBezTo>
                    <a:close/>
                  </a:path>
                </a:pathLst>
              </a:custGeom>
              <a:solidFill>
                <a:srgbClr val="C88E2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797" name="Freeform: Shape 1796">
                <a:extLst>
                  <a:ext uri="{FF2B5EF4-FFF2-40B4-BE49-F238E27FC236}">
                    <a16:creationId xmlns:a16="http://schemas.microsoft.com/office/drawing/2014/main" id="{A1789A40-0716-4DC4-BD61-E0B76334E597}"/>
                  </a:ext>
                </a:extLst>
              </p:cNvPr>
              <p:cNvSpPr/>
              <p:nvPr/>
            </p:nvSpPr>
            <p:spPr>
              <a:xfrm>
                <a:off x="5128211" y="6524772"/>
                <a:ext cx="1000868" cy="134092"/>
              </a:xfrm>
              <a:custGeom>
                <a:avLst/>
                <a:gdLst>
                  <a:gd name="connsiteX0" fmla="*/ 272013 w 366669"/>
                  <a:gd name="connsiteY0" fmla="*/ 76200 h 76200"/>
                  <a:gd name="connsiteX1" fmla="*/ 268489 w 366669"/>
                  <a:gd name="connsiteY1" fmla="*/ 75057 h 76200"/>
                  <a:gd name="connsiteX2" fmla="*/ 183335 w 366669"/>
                  <a:gd name="connsiteY2" fmla="*/ 13430 h 76200"/>
                  <a:gd name="connsiteX3" fmla="*/ 98181 w 366669"/>
                  <a:gd name="connsiteY3" fmla="*/ 75057 h 76200"/>
                  <a:gd name="connsiteX4" fmla="*/ 91133 w 366669"/>
                  <a:gd name="connsiteY4" fmla="*/ 75057 h 76200"/>
                  <a:gd name="connsiteX5" fmla="*/ 2455 w 366669"/>
                  <a:gd name="connsiteY5" fmla="*/ 10859 h 76200"/>
                  <a:gd name="connsiteX6" fmla="*/ 1122 w 366669"/>
                  <a:gd name="connsiteY6" fmla="*/ 2477 h 76200"/>
                  <a:gd name="connsiteX7" fmla="*/ 9504 w 366669"/>
                  <a:gd name="connsiteY7" fmla="*/ 1143 h 76200"/>
                  <a:gd name="connsiteX8" fmla="*/ 94657 w 366669"/>
                  <a:gd name="connsiteY8" fmla="*/ 62770 h 76200"/>
                  <a:gd name="connsiteX9" fmla="*/ 179811 w 366669"/>
                  <a:gd name="connsiteY9" fmla="*/ 1143 h 76200"/>
                  <a:gd name="connsiteX10" fmla="*/ 186859 w 366669"/>
                  <a:gd name="connsiteY10" fmla="*/ 1143 h 76200"/>
                  <a:gd name="connsiteX11" fmla="*/ 272013 w 366669"/>
                  <a:gd name="connsiteY11" fmla="*/ 62770 h 76200"/>
                  <a:gd name="connsiteX12" fmla="*/ 357166 w 366669"/>
                  <a:gd name="connsiteY12" fmla="*/ 1143 h 76200"/>
                  <a:gd name="connsiteX13" fmla="*/ 365548 w 366669"/>
                  <a:gd name="connsiteY13" fmla="*/ 2477 h 76200"/>
                  <a:gd name="connsiteX14" fmla="*/ 364215 w 366669"/>
                  <a:gd name="connsiteY14" fmla="*/ 10859 h 76200"/>
                  <a:gd name="connsiteX15" fmla="*/ 275537 w 366669"/>
                  <a:gd name="connsiteY15" fmla="*/ 75057 h 76200"/>
                  <a:gd name="connsiteX16" fmla="*/ 272013 w 366669"/>
                  <a:gd name="connsiteY16" fmla="*/ 76200 h 76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366669" h="76200">
                    <a:moveTo>
                      <a:pt x="272013" y="76200"/>
                    </a:moveTo>
                    <a:cubicBezTo>
                      <a:pt x="270775" y="76200"/>
                      <a:pt x="269536" y="75819"/>
                      <a:pt x="268489" y="75057"/>
                    </a:cubicBezTo>
                    <a:lnTo>
                      <a:pt x="183335" y="13430"/>
                    </a:lnTo>
                    <a:lnTo>
                      <a:pt x="98181" y="75057"/>
                    </a:lnTo>
                    <a:cubicBezTo>
                      <a:pt x="96086" y="76581"/>
                      <a:pt x="93228" y="76581"/>
                      <a:pt x="91133" y="75057"/>
                    </a:cubicBezTo>
                    <a:lnTo>
                      <a:pt x="2455" y="10859"/>
                    </a:lnTo>
                    <a:cubicBezTo>
                      <a:pt x="-212" y="8954"/>
                      <a:pt x="-783" y="5144"/>
                      <a:pt x="1122" y="2477"/>
                    </a:cubicBezTo>
                    <a:cubicBezTo>
                      <a:pt x="3027" y="-190"/>
                      <a:pt x="6837" y="-762"/>
                      <a:pt x="9504" y="1143"/>
                    </a:cubicBezTo>
                    <a:lnTo>
                      <a:pt x="94657" y="62770"/>
                    </a:lnTo>
                    <a:lnTo>
                      <a:pt x="179811" y="1143"/>
                    </a:lnTo>
                    <a:cubicBezTo>
                      <a:pt x="181906" y="-381"/>
                      <a:pt x="184764" y="-381"/>
                      <a:pt x="186859" y="1143"/>
                    </a:cubicBezTo>
                    <a:lnTo>
                      <a:pt x="272013" y="62770"/>
                    </a:lnTo>
                    <a:lnTo>
                      <a:pt x="357166" y="1143"/>
                    </a:lnTo>
                    <a:cubicBezTo>
                      <a:pt x="359833" y="-762"/>
                      <a:pt x="363548" y="-190"/>
                      <a:pt x="365548" y="2477"/>
                    </a:cubicBezTo>
                    <a:cubicBezTo>
                      <a:pt x="367453" y="5144"/>
                      <a:pt x="366882" y="8858"/>
                      <a:pt x="364215" y="10859"/>
                    </a:cubicBezTo>
                    <a:lnTo>
                      <a:pt x="275537" y="75057"/>
                    </a:lnTo>
                    <a:cubicBezTo>
                      <a:pt x="274489" y="75819"/>
                      <a:pt x="273251" y="76200"/>
                      <a:pt x="272013" y="76200"/>
                    </a:cubicBezTo>
                    <a:close/>
                  </a:path>
                </a:pathLst>
              </a:custGeom>
              <a:solidFill>
                <a:srgbClr val="C88E2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grpSp>
          <p:nvGrpSpPr>
            <p:cNvPr id="1798" name="Graphic 1782">
              <a:extLst>
                <a:ext uri="{FF2B5EF4-FFF2-40B4-BE49-F238E27FC236}">
                  <a16:creationId xmlns:a16="http://schemas.microsoft.com/office/drawing/2014/main" id="{1B0E4918-00DA-4130-9E6B-7564F29D3DA1}"/>
                </a:ext>
              </a:extLst>
            </p:cNvPr>
            <p:cNvGrpSpPr/>
            <p:nvPr/>
          </p:nvGrpSpPr>
          <p:grpSpPr>
            <a:xfrm>
              <a:off x="6477922" y="6198602"/>
              <a:ext cx="1068585" cy="493459"/>
              <a:chOff x="5901690" y="2459354"/>
              <a:chExt cx="391477" cy="280416"/>
            </a:xfrm>
            <a:solidFill>
              <a:srgbClr val="C88E27"/>
            </a:solidFill>
          </p:grpSpPr>
          <p:grpSp>
            <p:nvGrpSpPr>
              <p:cNvPr id="1799" name="Graphic 1782">
                <a:extLst>
                  <a:ext uri="{FF2B5EF4-FFF2-40B4-BE49-F238E27FC236}">
                    <a16:creationId xmlns:a16="http://schemas.microsoft.com/office/drawing/2014/main" id="{1B0E4918-00DA-4130-9E6B-7564F29D3DA1}"/>
                  </a:ext>
                </a:extLst>
              </p:cNvPr>
              <p:cNvGrpSpPr/>
              <p:nvPr/>
            </p:nvGrpSpPr>
            <p:grpSpPr>
              <a:xfrm>
                <a:off x="5901690" y="2489643"/>
                <a:ext cx="250126" cy="250126"/>
                <a:chOff x="5901690" y="2489643"/>
                <a:chExt cx="250126" cy="250126"/>
              </a:xfrm>
              <a:solidFill>
                <a:srgbClr val="C88E27"/>
              </a:solidFill>
            </p:grpSpPr>
            <p:sp>
              <p:nvSpPr>
                <p:cNvPr id="1800" name="Freeform: Shape 1799">
                  <a:extLst>
                    <a:ext uri="{FF2B5EF4-FFF2-40B4-BE49-F238E27FC236}">
                      <a16:creationId xmlns:a16="http://schemas.microsoft.com/office/drawing/2014/main" id="{A09FF650-FD57-46BB-BFB6-C57FB6E25F3F}"/>
                    </a:ext>
                  </a:extLst>
                </p:cNvPr>
                <p:cNvSpPr/>
                <p:nvPr/>
              </p:nvSpPr>
              <p:spPr>
                <a:xfrm>
                  <a:off x="5901690" y="2489643"/>
                  <a:ext cx="250126" cy="250126"/>
                </a:xfrm>
                <a:custGeom>
                  <a:avLst/>
                  <a:gdLst>
                    <a:gd name="connsiteX0" fmla="*/ 125063 w 250126"/>
                    <a:gd name="connsiteY0" fmla="*/ 250127 h 250126"/>
                    <a:gd name="connsiteX1" fmla="*/ 0 w 250126"/>
                    <a:gd name="connsiteY1" fmla="*/ 125063 h 250126"/>
                    <a:gd name="connsiteX2" fmla="*/ 125063 w 250126"/>
                    <a:gd name="connsiteY2" fmla="*/ 0 h 250126"/>
                    <a:gd name="connsiteX3" fmla="*/ 250127 w 250126"/>
                    <a:gd name="connsiteY3" fmla="*/ 125063 h 250126"/>
                    <a:gd name="connsiteX4" fmla="*/ 125063 w 250126"/>
                    <a:gd name="connsiteY4" fmla="*/ 250127 h 250126"/>
                    <a:gd name="connsiteX5" fmla="*/ 125063 w 250126"/>
                    <a:gd name="connsiteY5" fmla="*/ 12097 h 250126"/>
                    <a:gd name="connsiteX6" fmla="*/ 12002 w 250126"/>
                    <a:gd name="connsiteY6" fmla="*/ 125158 h 250126"/>
                    <a:gd name="connsiteX7" fmla="*/ 125063 w 250126"/>
                    <a:gd name="connsiteY7" fmla="*/ 238220 h 250126"/>
                    <a:gd name="connsiteX8" fmla="*/ 238125 w 250126"/>
                    <a:gd name="connsiteY8" fmla="*/ 125158 h 250126"/>
                    <a:gd name="connsiteX9" fmla="*/ 125063 w 250126"/>
                    <a:gd name="connsiteY9" fmla="*/ 12097 h 2501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50126" h="250126">
                      <a:moveTo>
                        <a:pt x="125063" y="250127"/>
                      </a:moveTo>
                      <a:cubicBezTo>
                        <a:pt x="56102" y="250127"/>
                        <a:pt x="0" y="194024"/>
                        <a:pt x="0" y="125063"/>
                      </a:cubicBezTo>
                      <a:cubicBezTo>
                        <a:pt x="0" y="56102"/>
                        <a:pt x="56102" y="0"/>
                        <a:pt x="125063" y="0"/>
                      </a:cubicBezTo>
                      <a:cubicBezTo>
                        <a:pt x="194024" y="0"/>
                        <a:pt x="250127" y="56102"/>
                        <a:pt x="250127" y="125063"/>
                      </a:cubicBezTo>
                      <a:cubicBezTo>
                        <a:pt x="250127" y="194024"/>
                        <a:pt x="194024" y="250127"/>
                        <a:pt x="125063" y="250127"/>
                      </a:cubicBezTo>
                      <a:close/>
                      <a:moveTo>
                        <a:pt x="125063" y="12097"/>
                      </a:moveTo>
                      <a:cubicBezTo>
                        <a:pt x="62675" y="12097"/>
                        <a:pt x="12002" y="62865"/>
                        <a:pt x="12002" y="125158"/>
                      </a:cubicBezTo>
                      <a:cubicBezTo>
                        <a:pt x="12002" y="187547"/>
                        <a:pt x="62770" y="238220"/>
                        <a:pt x="125063" y="238220"/>
                      </a:cubicBezTo>
                      <a:cubicBezTo>
                        <a:pt x="187452" y="238220"/>
                        <a:pt x="238125" y="187452"/>
                        <a:pt x="238125" y="125158"/>
                      </a:cubicBezTo>
                      <a:cubicBezTo>
                        <a:pt x="238125" y="62770"/>
                        <a:pt x="187452" y="12097"/>
                        <a:pt x="125063" y="12097"/>
                      </a:cubicBezTo>
                      <a:close/>
                    </a:path>
                  </a:pathLst>
                </a:custGeom>
                <a:solidFill>
                  <a:srgbClr val="C88E2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801" name="Freeform: Shape 1800">
                  <a:extLst>
                    <a:ext uri="{FF2B5EF4-FFF2-40B4-BE49-F238E27FC236}">
                      <a16:creationId xmlns:a16="http://schemas.microsoft.com/office/drawing/2014/main" id="{191E76CB-0D34-472A-867E-5BFC13CA22B0}"/>
                    </a:ext>
                  </a:extLst>
                </p:cNvPr>
                <p:cNvSpPr/>
                <p:nvPr/>
              </p:nvSpPr>
              <p:spPr>
                <a:xfrm>
                  <a:off x="5922740" y="2541174"/>
                  <a:ext cx="208025" cy="12001"/>
                </a:xfrm>
                <a:custGeom>
                  <a:avLst/>
                  <a:gdLst>
                    <a:gd name="connsiteX0" fmla="*/ 202025 w 208025"/>
                    <a:gd name="connsiteY0" fmla="*/ 12002 h 12001"/>
                    <a:gd name="connsiteX1" fmla="*/ 6001 w 208025"/>
                    <a:gd name="connsiteY1" fmla="*/ 12002 h 12001"/>
                    <a:gd name="connsiteX2" fmla="*/ 0 w 208025"/>
                    <a:gd name="connsiteY2" fmla="*/ 6001 h 12001"/>
                    <a:gd name="connsiteX3" fmla="*/ 6001 w 208025"/>
                    <a:gd name="connsiteY3" fmla="*/ 0 h 12001"/>
                    <a:gd name="connsiteX4" fmla="*/ 202025 w 208025"/>
                    <a:gd name="connsiteY4" fmla="*/ 0 h 12001"/>
                    <a:gd name="connsiteX5" fmla="*/ 208026 w 208025"/>
                    <a:gd name="connsiteY5" fmla="*/ 6001 h 12001"/>
                    <a:gd name="connsiteX6" fmla="*/ 202025 w 208025"/>
                    <a:gd name="connsiteY6" fmla="*/ 12002 h 120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08025" h="12001">
                      <a:moveTo>
                        <a:pt x="202025" y="12002"/>
                      </a:moveTo>
                      <a:lnTo>
                        <a:pt x="6001" y="12002"/>
                      </a:lnTo>
                      <a:cubicBezTo>
                        <a:pt x="2667" y="12002"/>
                        <a:pt x="0" y="9334"/>
                        <a:pt x="0" y="6001"/>
                      </a:cubicBezTo>
                      <a:cubicBezTo>
                        <a:pt x="0" y="2667"/>
                        <a:pt x="2667" y="0"/>
                        <a:pt x="6001" y="0"/>
                      </a:cubicBezTo>
                      <a:lnTo>
                        <a:pt x="202025" y="0"/>
                      </a:lnTo>
                      <a:cubicBezTo>
                        <a:pt x="205359" y="0"/>
                        <a:pt x="208026" y="2667"/>
                        <a:pt x="208026" y="6001"/>
                      </a:cubicBezTo>
                      <a:cubicBezTo>
                        <a:pt x="208026" y="9334"/>
                        <a:pt x="205359" y="12002"/>
                        <a:pt x="202025" y="12002"/>
                      </a:cubicBezTo>
                      <a:close/>
                    </a:path>
                  </a:pathLst>
                </a:custGeom>
                <a:solidFill>
                  <a:srgbClr val="C88E2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802" name="Freeform: Shape 1801">
                  <a:extLst>
                    <a:ext uri="{FF2B5EF4-FFF2-40B4-BE49-F238E27FC236}">
                      <a16:creationId xmlns:a16="http://schemas.microsoft.com/office/drawing/2014/main" id="{76F52A2C-7A0F-4CD7-B5E6-9ED30CABCDAF}"/>
                    </a:ext>
                  </a:extLst>
                </p:cNvPr>
                <p:cNvSpPr/>
                <p:nvPr/>
              </p:nvSpPr>
              <p:spPr>
                <a:xfrm>
                  <a:off x="5907881" y="2571749"/>
                  <a:ext cx="236886" cy="12001"/>
                </a:xfrm>
                <a:custGeom>
                  <a:avLst/>
                  <a:gdLst>
                    <a:gd name="connsiteX0" fmla="*/ 230886 w 236886"/>
                    <a:gd name="connsiteY0" fmla="*/ 12002 h 12001"/>
                    <a:gd name="connsiteX1" fmla="*/ 6001 w 236886"/>
                    <a:gd name="connsiteY1" fmla="*/ 12002 h 12001"/>
                    <a:gd name="connsiteX2" fmla="*/ 0 w 236886"/>
                    <a:gd name="connsiteY2" fmla="*/ 6001 h 12001"/>
                    <a:gd name="connsiteX3" fmla="*/ 6001 w 236886"/>
                    <a:gd name="connsiteY3" fmla="*/ 0 h 12001"/>
                    <a:gd name="connsiteX4" fmla="*/ 230886 w 236886"/>
                    <a:gd name="connsiteY4" fmla="*/ 0 h 12001"/>
                    <a:gd name="connsiteX5" fmla="*/ 236887 w 236886"/>
                    <a:gd name="connsiteY5" fmla="*/ 6001 h 12001"/>
                    <a:gd name="connsiteX6" fmla="*/ 230886 w 236886"/>
                    <a:gd name="connsiteY6" fmla="*/ 12002 h 120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36886" h="12001">
                      <a:moveTo>
                        <a:pt x="230886" y="12002"/>
                      </a:moveTo>
                      <a:lnTo>
                        <a:pt x="6001" y="12002"/>
                      </a:lnTo>
                      <a:cubicBezTo>
                        <a:pt x="2667" y="12002"/>
                        <a:pt x="0" y="9335"/>
                        <a:pt x="0" y="6001"/>
                      </a:cubicBezTo>
                      <a:cubicBezTo>
                        <a:pt x="0" y="2667"/>
                        <a:pt x="2667" y="0"/>
                        <a:pt x="6001" y="0"/>
                      </a:cubicBezTo>
                      <a:lnTo>
                        <a:pt x="230886" y="0"/>
                      </a:lnTo>
                      <a:cubicBezTo>
                        <a:pt x="234220" y="0"/>
                        <a:pt x="236887" y="2667"/>
                        <a:pt x="236887" y="6001"/>
                      </a:cubicBezTo>
                      <a:cubicBezTo>
                        <a:pt x="236887" y="9335"/>
                        <a:pt x="234220" y="12002"/>
                        <a:pt x="230886" y="12002"/>
                      </a:cubicBezTo>
                      <a:close/>
                    </a:path>
                  </a:pathLst>
                </a:custGeom>
                <a:solidFill>
                  <a:srgbClr val="C88E2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803" name="Freeform: Shape 1802">
                  <a:extLst>
                    <a:ext uri="{FF2B5EF4-FFF2-40B4-BE49-F238E27FC236}">
                      <a16:creationId xmlns:a16="http://schemas.microsoft.com/office/drawing/2014/main" id="{2A66673D-C89E-40D1-8275-37980B9394CB}"/>
                    </a:ext>
                  </a:extLst>
                </p:cNvPr>
                <p:cNvSpPr/>
                <p:nvPr/>
              </p:nvSpPr>
              <p:spPr>
                <a:xfrm>
                  <a:off x="5921883" y="2673000"/>
                  <a:ext cx="208025" cy="12001"/>
                </a:xfrm>
                <a:custGeom>
                  <a:avLst/>
                  <a:gdLst>
                    <a:gd name="connsiteX0" fmla="*/ 202025 w 208025"/>
                    <a:gd name="connsiteY0" fmla="*/ 12002 h 12001"/>
                    <a:gd name="connsiteX1" fmla="*/ 6001 w 208025"/>
                    <a:gd name="connsiteY1" fmla="*/ 12002 h 12001"/>
                    <a:gd name="connsiteX2" fmla="*/ 0 w 208025"/>
                    <a:gd name="connsiteY2" fmla="*/ 6001 h 12001"/>
                    <a:gd name="connsiteX3" fmla="*/ 6001 w 208025"/>
                    <a:gd name="connsiteY3" fmla="*/ 0 h 12001"/>
                    <a:gd name="connsiteX4" fmla="*/ 202025 w 208025"/>
                    <a:gd name="connsiteY4" fmla="*/ 0 h 12001"/>
                    <a:gd name="connsiteX5" fmla="*/ 208026 w 208025"/>
                    <a:gd name="connsiteY5" fmla="*/ 6001 h 12001"/>
                    <a:gd name="connsiteX6" fmla="*/ 202025 w 208025"/>
                    <a:gd name="connsiteY6" fmla="*/ 12002 h 120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08025" h="12001">
                      <a:moveTo>
                        <a:pt x="202025" y="12002"/>
                      </a:moveTo>
                      <a:lnTo>
                        <a:pt x="6001" y="12002"/>
                      </a:lnTo>
                      <a:cubicBezTo>
                        <a:pt x="2667" y="12002"/>
                        <a:pt x="0" y="9335"/>
                        <a:pt x="0" y="6001"/>
                      </a:cubicBezTo>
                      <a:cubicBezTo>
                        <a:pt x="0" y="2667"/>
                        <a:pt x="2667" y="0"/>
                        <a:pt x="6001" y="0"/>
                      </a:cubicBezTo>
                      <a:lnTo>
                        <a:pt x="202025" y="0"/>
                      </a:lnTo>
                      <a:cubicBezTo>
                        <a:pt x="205359" y="0"/>
                        <a:pt x="208026" y="2667"/>
                        <a:pt x="208026" y="6001"/>
                      </a:cubicBezTo>
                      <a:cubicBezTo>
                        <a:pt x="208026" y="9335"/>
                        <a:pt x="205359" y="12002"/>
                        <a:pt x="202025" y="12002"/>
                      </a:cubicBezTo>
                      <a:close/>
                    </a:path>
                  </a:pathLst>
                </a:custGeom>
                <a:solidFill>
                  <a:srgbClr val="C88E2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804" name="Freeform: Shape 1803">
                  <a:extLst>
                    <a:ext uri="{FF2B5EF4-FFF2-40B4-BE49-F238E27FC236}">
                      <a16:creationId xmlns:a16="http://schemas.microsoft.com/office/drawing/2014/main" id="{BA8704C6-C875-449F-BB4A-D308E893F66E}"/>
                    </a:ext>
                  </a:extLst>
                </p:cNvPr>
                <p:cNvSpPr/>
                <p:nvPr/>
              </p:nvSpPr>
              <p:spPr>
                <a:xfrm>
                  <a:off x="5907881" y="2645853"/>
                  <a:ext cx="236886" cy="12001"/>
                </a:xfrm>
                <a:custGeom>
                  <a:avLst/>
                  <a:gdLst>
                    <a:gd name="connsiteX0" fmla="*/ 230886 w 236886"/>
                    <a:gd name="connsiteY0" fmla="*/ 12002 h 12001"/>
                    <a:gd name="connsiteX1" fmla="*/ 6001 w 236886"/>
                    <a:gd name="connsiteY1" fmla="*/ 12002 h 12001"/>
                    <a:gd name="connsiteX2" fmla="*/ 0 w 236886"/>
                    <a:gd name="connsiteY2" fmla="*/ 6001 h 12001"/>
                    <a:gd name="connsiteX3" fmla="*/ 6001 w 236886"/>
                    <a:gd name="connsiteY3" fmla="*/ 0 h 12001"/>
                    <a:gd name="connsiteX4" fmla="*/ 230886 w 236886"/>
                    <a:gd name="connsiteY4" fmla="*/ 0 h 12001"/>
                    <a:gd name="connsiteX5" fmla="*/ 236887 w 236886"/>
                    <a:gd name="connsiteY5" fmla="*/ 6001 h 12001"/>
                    <a:gd name="connsiteX6" fmla="*/ 230886 w 236886"/>
                    <a:gd name="connsiteY6" fmla="*/ 12002 h 120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36886" h="12001">
                      <a:moveTo>
                        <a:pt x="230886" y="12002"/>
                      </a:moveTo>
                      <a:lnTo>
                        <a:pt x="6001" y="12002"/>
                      </a:lnTo>
                      <a:cubicBezTo>
                        <a:pt x="2667" y="12002"/>
                        <a:pt x="0" y="9335"/>
                        <a:pt x="0" y="6001"/>
                      </a:cubicBezTo>
                      <a:cubicBezTo>
                        <a:pt x="0" y="2667"/>
                        <a:pt x="2667" y="0"/>
                        <a:pt x="6001" y="0"/>
                      </a:cubicBezTo>
                      <a:lnTo>
                        <a:pt x="230886" y="0"/>
                      </a:lnTo>
                      <a:cubicBezTo>
                        <a:pt x="234220" y="0"/>
                        <a:pt x="236887" y="2667"/>
                        <a:pt x="236887" y="6001"/>
                      </a:cubicBezTo>
                      <a:cubicBezTo>
                        <a:pt x="236887" y="9335"/>
                        <a:pt x="234220" y="12002"/>
                        <a:pt x="230886" y="12002"/>
                      </a:cubicBezTo>
                      <a:close/>
                    </a:path>
                  </a:pathLst>
                </a:custGeom>
                <a:solidFill>
                  <a:srgbClr val="C88E2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805" name="Freeform: Shape 1804">
                  <a:extLst>
                    <a:ext uri="{FF2B5EF4-FFF2-40B4-BE49-F238E27FC236}">
                      <a16:creationId xmlns:a16="http://schemas.microsoft.com/office/drawing/2014/main" id="{DACBFF8B-957F-417F-B4FB-77ECE61EEC42}"/>
                    </a:ext>
                  </a:extLst>
                </p:cNvPr>
                <p:cNvSpPr/>
                <p:nvPr/>
              </p:nvSpPr>
              <p:spPr>
                <a:xfrm>
                  <a:off x="5905884" y="2595181"/>
                  <a:ext cx="241832" cy="39147"/>
                </a:xfrm>
                <a:custGeom>
                  <a:avLst/>
                  <a:gdLst>
                    <a:gd name="connsiteX0" fmla="*/ 235836 w 241832"/>
                    <a:gd name="connsiteY0" fmla="*/ 39148 h 39147"/>
                    <a:gd name="connsiteX1" fmla="*/ 232788 w 241832"/>
                    <a:gd name="connsiteY1" fmla="*/ 38291 h 39147"/>
                    <a:gd name="connsiteX2" fmla="*/ 189830 w 241832"/>
                    <a:gd name="connsiteY2" fmla="*/ 12954 h 39147"/>
                    <a:gd name="connsiteX3" fmla="*/ 146872 w 241832"/>
                    <a:gd name="connsiteY3" fmla="*/ 38291 h 39147"/>
                    <a:gd name="connsiteX4" fmla="*/ 140776 w 241832"/>
                    <a:gd name="connsiteY4" fmla="*/ 38291 h 39147"/>
                    <a:gd name="connsiteX5" fmla="*/ 97818 w 241832"/>
                    <a:gd name="connsiteY5" fmla="*/ 12954 h 39147"/>
                    <a:gd name="connsiteX6" fmla="*/ 54956 w 241832"/>
                    <a:gd name="connsiteY6" fmla="*/ 38291 h 39147"/>
                    <a:gd name="connsiteX7" fmla="*/ 48860 w 241832"/>
                    <a:gd name="connsiteY7" fmla="*/ 38291 h 39147"/>
                    <a:gd name="connsiteX8" fmla="*/ 2949 w 241832"/>
                    <a:gd name="connsiteY8" fmla="*/ 11144 h 39147"/>
                    <a:gd name="connsiteX9" fmla="*/ 854 w 241832"/>
                    <a:gd name="connsiteY9" fmla="*/ 2953 h 39147"/>
                    <a:gd name="connsiteX10" fmla="*/ 9045 w 241832"/>
                    <a:gd name="connsiteY10" fmla="*/ 857 h 39147"/>
                    <a:gd name="connsiteX11" fmla="*/ 51908 w 241832"/>
                    <a:gd name="connsiteY11" fmla="*/ 26194 h 39147"/>
                    <a:gd name="connsiteX12" fmla="*/ 94770 w 241832"/>
                    <a:gd name="connsiteY12" fmla="*/ 857 h 39147"/>
                    <a:gd name="connsiteX13" fmla="*/ 100866 w 241832"/>
                    <a:gd name="connsiteY13" fmla="*/ 857 h 39147"/>
                    <a:gd name="connsiteX14" fmla="*/ 143824 w 241832"/>
                    <a:gd name="connsiteY14" fmla="*/ 26194 h 39147"/>
                    <a:gd name="connsiteX15" fmla="*/ 186782 w 241832"/>
                    <a:gd name="connsiteY15" fmla="*/ 857 h 39147"/>
                    <a:gd name="connsiteX16" fmla="*/ 192878 w 241832"/>
                    <a:gd name="connsiteY16" fmla="*/ 857 h 39147"/>
                    <a:gd name="connsiteX17" fmla="*/ 238884 w 241832"/>
                    <a:gd name="connsiteY17" fmla="*/ 28004 h 39147"/>
                    <a:gd name="connsiteX18" fmla="*/ 240979 w 241832"/>
                    <a:gd name="connsiteY18" fmla="*/ 36195 h 39147"/>
                    <a:gd name="connsiteX19" fmla="*/ 235836 w 241832"/>
                    <a:gd name="connsiteY19" fmla="*/ 39148 h 391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241832" h="39147">
                      <a:moveTo>
                        <a:pt x="235836" y="39148"/>
                      </a:moveTo>
                      <a:cubicBezTo>
                        <a:pt x="234788" y="39148"/>
                        <a:pt x="233740" y="38862"/>
                        <a:pt x="232788" y="38291"/>
                      </a:cubicBezTo>
                      <a:lnTo>
                        <a:pt x="189830" y="12954"/>
                      </a:lnTo>
                      <a:lnTo>
                        <a:pt x="146872" y="38291"/>
                      </a:lnTo>
                      <a:cubicBezTo>
                        <a:pt x="144967" y="39433"/>
                        <a:pt x="142681" y="39433"/>
                        <a:pt x="140776" y="38291"/>
                      </a:cubicBezTo>
                      <a:lnTo>
                        <a:pt x="97818" y="12954"/>
                      </a:lnTo>
                      <a:lnTo>
                        <a:pt x="54956" y="38291"/>
                      </a:lnTo>
                      <a:cubicBezTo>
                        <a:pt x="53051" y="39433"/>
                        <a:pt x="50765" y="39433"/>
                        <a:pt x="48860" y="38291"/>
                      </a:cubicBezTo>
                      <a:lnTo>
                        <a:pt x="2949" y="11144"/>
                      </a:lnTo>
                      <a:cubicBezTo>
                        <a:pt x="92" y="9430"/>
                        <a:pt x="-861" y="5810"/>
                        <a:pt x="854" y="2953"/>
                      </a:cubicBezTo>
                      <a:cubicBezTo>
                        <a:pt x="2568" y="95"/>
                        <a:pt x="6188" y="-857"/>
                        <a:pt x="9045" y="857"/>
                      </a:cubicBezTo>
                      <a:lnTo>
                        <a:pt x="51908" y="26194"/>
                      </a:lnTo>
                      <a:lnTo>
                        <a:pt x="94770" y="857"/>
                      </a:lnTo>
                      <a:cubicBezTo>
                        <a:pt x="96675" y="-286"/>
                        <a:pt x="98961" y="-286"/>
                        <a:pt x="100866" y="857"/>
                      </a:cubicBezTo>
                      <a:lnTo>
                        <a:pt x="143824" y="26194"/>
                      </a:lnTo>
                      <a:lnTo>
                        <a:pt x="186782" y="857"/>
                      </a:lnTo>
                      <a:cubicBezTo>
                        <a:pt x="188687" y="-286"/>
                        <a:pt x="190973" y="-286"/>
                        <a:pt x="192878" y="857"/>
                      </a:cubicBezTo>
                      <a:lnTo>
                        <a:pt x="238884" y="28004"/>
                      </a:lnTo>
                      <a:cubicBezTo>
                        <a:pt x="241741" y="29718"/>
                        <a:pt x="242694" y="33337"/>
                        <a:pt x="240979" y="36195"/>
                      </a:cubicBezTo>
                      <a:cubicBezTo>
                        <a:pt x="239836" y="38100"/>
                        <a:pt x="237836" y="39148"/>
                        <a:pt x="235836" y="39148"/>
                      </a:cubicBezTo>
                      <a:close/>
                    </a:path>
                  </a:pathLst>
                </a:custGeom>
                <a:solidFill>
                  <a:srgbClr val="C88E2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sp>
            <p:nvSpPr>
              <p:cNvPr id="1806" name="Freeform: Shape 1805">
                <a:extLst>
                  <a:ext uri="{FF2B5EF4-FFF2-40B4-BE49-F238E27FC236}">
                    <a16:creationId xmlns:a16="http://schemas.microsoft.com/office/drawing/2014/main" id="{60499328-592F-4AFC-B572-F99B5D8BE858}"/>
                  </a:ext>
                </a:extLst>
              </p:cNvPr>
              <p:cNvSpPr/>
              <p:nvPr/>
            </p:nvSpPr>
            <p:spPr>
              <a:xfrm>
                <a:off x="6180010" y="2459354"/>
                <a:ext cx="113157" cy="280416"/>
              </a:xfrm>
              <a:custGeom>
                <a:avLst/>
                <a:gdLst>
                  <a:gd name="connsiteX0" fmla="*/ 107156 w 113157"/>
                  <a:gd name="connsiteY0" fmla="*/ 280416 h 280416"/>
                  <a:gd name="connsiteX1" fmla="*/ 101155 w 113157"/>
                  <a:gd name="connsiteY1" fmla="*/ 274415 h 280416"/>
                  <a:gd name="connsiteX2" fmla="*/ 101155 w 113157"/>
                  <a:gd name="connsiteY2" fmla="*/ 56579 h 280416"/>
                  <a:gd name="connsiteX3" fmla="*/ 56578 w 113157"/>
                  <a:gd name="connsiteY3" fmla="*/ 12002 h 280416"/>
                  <a:gd name="connsiteX4" fmla="*/ 12002 w 113157"/>
                  <a:gd name="connsiteY4" fmla="*/ 56579 h 280416"/>
                  <a:gd name="connsiteX5" fmla="*/ 12002 w 113157"/>
                  <a:gd name="connsiteY5" fmla="*/ 133636 h 280416"/>
                  <a:gd name="connsiteX6" fmla="*/ 6001 w 113157"/>
                  <a:gd name="connsiteY6" fmla="*/ 139637 h 280416"/>
                  <a:gd name="connsiteX7" fmla="*/ 0 w 113157"/>
                  <a:gd name="connsiteY7" fmla="*/ 133636 h 280416"/>
                  <a:gd name="connsiteX8" fmla="*/ 0 w 113157"/>
                  <a:gd name="connsiteY8" fmla="*/ 56579 h 280416"/>
                  <a:gd name="connsiteX9" fmla="*/ 56578 w 113157"/>
                  <a:gd name="connsiteY9" fmla="*/ 0 h 280416"/>
                  <a:gd name="connsiteX10" fmla="*/ 113157 w 113157"/>
                  <a:gd name="connsiteY10" fmla="*/ 56579 h 280416"/>
                  <a:gd name="connsiteX11" fmla="*/ 113157 w 113157"/>
                  <a:gd name="connsiteY11" fmla="*/ 274511 h 280416"/>
                  <a:gd name="connsiteX12" fmla="*/ 107156 w 113157"/>
                  <a:gd name="connsiteY12" fmla="*/ 280416 h 280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13157" h="280416">
                    <a:moveTo>
                      <a:pt x="107156" y="280416"/>
                    </a:moveTo>
                    <a:cubicBezTo>
                      <a:pt x="103823" y="280416"/>
                      <a:pt x="101155" y="277749"/>
                      <a:pt x="101155" y="274415"/>
                    </a:cubicBezTo>
                    <a:lnTo>
                      <a:pt x="101155" y="56579"/>
                    </a:lnTo>
                    <a:cubicBezTo>
                      <a:pt x="101155" y="32004"/>
                      <a:pt x="81153" y="12002"/>
                      <a:pt x="56578" y="12002"/>
                    </a:cubicBezTo>
                    <a:cubicBezTo>
                      <a:pt x="32004" y="12002"/>
                      <a:pt x="12002" y="32004"/>
                      <a:pt x="12002" y="56579"/>
                    </a:cubicBezTo>
                    <a:lnTo>
                      <a:pt x="12002" y="133636"/>
                    </a:lnTo>
                    <a:cubicBezTo>
                      <a:pt x="12002" y="136970"/>
                      <a:pt x="9334" y="139637"/>
                      <a:pt x="6001" y="139637"/>
                    </a:cubicBezTo>
                    <a:cubicBezTo>
                      <a:pt x="2667" y="139637"/>
                      <a:pt x="0" y="136970"/>
                      <a:pt x="0" y="133636"/>
                    </a:cubicBezTo>
                    <a:lnTo>
                      <a:pt x="0" y="56579"/>
                    </a:lnTo>
                    <a:cubicBezTo>
                      <a:pt x="0" y="25432"/>
                      <a:pt x="25336" y="0"/>
                      <a:pt x="56578" y="0"/>
                    </a:cubicBezTo>
                    <a:cubicBezTo>
                      <a:pt x="87725" y="0"/>
                      <a:pt x="113157" y="25337"/>
                      <a:pt x="113157" y="56579"/>
                    </a:cubicBezTo>
                    <a:lnTo>
                      <a:pt x="113157" y="274511"/>
                    </a:lnTo>
                    <a:cubicBezTo>
                      <a:pt x="113157" y="277749"/>
                      <a:pt x="110490" y="280416"/>
                      <a:pt x="107156" y="280416"/>
                    </a:cubicBezTo>
                    <a:close/>
                  </a:path>
                </a:pathLst>
              </a:custGeom>
              <a:solidFill>
                <a:srgbClr val="C88E2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grpSp>
          <p:nvGrpSpPr>
            <p:cNvPr id="1815" name="Graphic 1782">
              <a:extLst>
                <a:ext uri="{FF2B5EF4-FFF2-40B4-BE49-F238E27FC236}">
                  <a16:creationId xmlns:a16="http://schemas.microsoft.com/office/drawing/2014/main" id="{1B0E4918-00DA-4130-9E6B-7564F29D3DA1}"/>
                </a:ext>
              </a:extLst>
            </p:cNvPr>
            <p:cNvGrpSpPr/>
            <p:nvPr/>
          </p:nvGrpSpPr>
          <p:grpSpPr>
            <a:xfrm>
              <a:off x="8921968" y="6256339"/>
              <a:ext cx="515563" cy="445856"/>
              <a:chOff x="6015326" y="3447858"/>
              <a:chExt cx="188877" cy="253365"/>
            </a:xfrm>
            <a:solidFill>
              <a:srgbClr val="C88E27"/>
            </a:solidFill>
          </p:grpSpPr>
          <p:sp>
            <p:nvSpPr>
              <p:cNvPr id="1816" name="Freeform: Shape 1815">
                <a:extLst>
                  <a:ext uri="{FF2B5EF4-FFF2-40B4-BE49-F238E27FC236}">
                    <a16:creationId xmlns:a16="http://schemas.microsoft.com/office/drawing/2014/main" id="{1FDF5B94-5C0B-4E29-8AC1-31AF08EB0835}"/>
                  </a:ext>
                </a:extLst>
              </p:cNvPr>
              <p:cNvSpPr/>
              <p:nvPr/>
            </p:nvSpPr>
            <p:spPr>
              <a:xfrm>
                <a:off x="6015326" y="3455958"/>
                <a:ext cx="145978" cy="245265"/>
              </a:xfrm>
              <a:custGeom>
                <a:avLst/>
                <a:gdLst>
                  <a:gd name="connsiteX0" fmla="*/ 76768 w 145978"/>
                  <a:gd name="connsiteY0" fmla="*/ 245265 h 245265"/>
                  <a:gd name="connsiteX1" fmla="*/ 56670 w 145978"/>
                  <a:gd name="connsiteY1" fmla="*/ 245265 h 245265"/>
                  <a:gd name="connsiteX2" fmla="*/ 50669 w 145978"/>
                  <a:gd name="connsiteY2" fmla="*/ 239264 h 245265"/>
                  <a:gd name="connsiteX3" fmla="*/ 56670 w 145978"/>
                  <a:gd name="connsiteY3" fmla="*/ 233264 h 245265"/>
                  <a:gd name="connsiteX4" fmla="*/ 72577 w 145978"/>
                  <a:gd name="connsiteY4" fmla="*/ 233264 h 245265"/>
                  <a:gd name="connsiteX5" fmla="*/ 134108 w 145978"/>
                  <a:gd name="connsiteY5" fmla="*/ 66957 h 245265"/>
                  <a:gd name="connsiteX6" fmla="*/ 133823 w 145978"/>
                  <a:gd name="connsiteY6" fmla="*/ 66481 h 245265"/>
                  <a:gd name="connsiteX7" fmla="*/ 122202 w 145978"/>
                  <a:gd name="connsiteY7" fmla="*/ 64004 h 245265"/>
                  <a:gd name="connsiteX8" fmla="*/ 38858 w 145978"/>
                  <a:gd name="connsiteY8" fmla="*/ 64004 h 245265"/>
                  <a:gd name="connsiteX9" fmla="*/ 33810 w 145978"/>
                  <a:gd name="connsiteY9" fmla="*/ 61242 h 245265"/>
                  <a:gd name="connsiteX10" fmla="*/ 949 w 145978"/>
                  <a:gd name="connsiteY10" fmla="*/ 9236 h 245265"/>
                  <a:gd name="connsiteX11" fmla="*/ 2854 w 145978"/>
                  <a:gd name="connsiteY11" fmla="*/ 949 h 245265"/>
                  <a:gd name="connsiteX12" fmla="*/ 11141 w 145978"/>
                  <a:gd name="connsiteY12" fmla="*/ 2854 h 245265"/>
                  <a:gd name="connsiteX13" fmla="*/ 42192 w 145978"/>
                  <a:gd name="connsiteY13" fmla="*/ 52098 h 245265"/>
                  <a:gd name="connsiteX14" fmla="*/ 121916 w 145978"/>
                  <a:gd name="connsiteY14" fmla="*/ 52098 h 245265"/>
                  <a:gd name="connsiteX15" fmla="*/ 142967 w 145978"/>
                  <a:gd name="connsiteY15" fmla="*/ 58766 h 245265"/>
                  <a:gd name="connsiteX16" fmla="*/ 145634 w 145978"/>
                  <a:gd name="connsiteY16" fmla="*/ 70291 h 245265"/>
                  <a:gd name="connsiteX17" fmla="*/ 82388 w 145978"/>
                  <a:gd name="connsiteY17" fmla="*/ 241265 h 245265"/>
                  <a:gd name="connsiteX18" fmla="*/ 76768 w 145978"/>
                  <a:gd name="connsiteY18" fmla="*/ 245265 h 2452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45978" h="245265">
                    <a:moveTo>
                      <a:pt x="76768" y="245265"/>
                    </a:moveTo>
                    <a:lnTo>
                      <a:pt x="56670" y="245265"/>
                    </a:lnTo>
                    <a:cubicBezTo>
                      <a:pt x="53336" y="245265"/>
                      <a:pt x="50669" y="242598"/>
                      <a:pt x="50669" y="239264"/>
                    </a:cubicBezTo>
                    <a:cubicBezTo>
                      <a:pt x="50669" y="235931"/>
                      <a:pt x="53336" y="233264"/>
                      <a:pt x="56670" y="233264"/>
                    </a:cubicBezTo>
                    <a:lnTo>
                      <a:pt x="72577" y="233264"/>
                    </a:lnTo>
                    <a:lnTo>
                      <a:pt x="134108" y="66957"/>
                    </a:lnTo>
                    <a:cubicBezTo>
                      <a:pt x="134108" y="66862"/>
                      <a:pt x="133918" y="66576"/>
                      <a:pt x="133823" y="66481"/>
                    </a:cubicBezTo>
                    <a:cubicBezTo>
                      <a:pt x="132394" y="64862"/>
                      <a:pt x="126488" y="63814"/>
                      <a:pt x="122202" y="64004"/>
                    </a:cubicBezTo>
                    <a:lnTo>
                      <a:pt x="38858" y="64004"/>
                    </a:lnTo>
                    <a:cubicBezTo>
                      <a:pt x="36763" y="64004"/>
                      <a:pt x="34858" y="62957"/>
                      <a:pt x="33810" y="61242"/>
                    </a:cubicBezTo>
                    <a:lnTo>
                      <a:pt x="949" y="9236"/>
                    </a:lnTo>
                    <a:cubicBezTo>
                      <a:pt x="-861" y="6473"/>
                      <a:pt x="-4" y="2759"/>
                      <a:pt x="2854" y="949"/>
                    </a:cubicBezTo>
                    <a:cubicBezTo>
                      <a:pt x="5616" y="-861"/>
                      <a:pt x="9331" y="-4"/>
                      <a:pt x="11141" y="2854"/>
                    </a:cubicBezTo>
                    <a:lnTo>
                      <a:pt x="42192" y="52098"/>
                    </a:lnTo>
                    <a:lnTo>
                      <a:pt x="121916" y="52098"/>
                    </a:lnTo>
                    <a:cubicBezTo>
                      <a:pt x="124107" y="52003"/>
                      <a:pt x="136966" y="51717"/>
                      <a:pt x="142967" y="58766"/>
                    </a:cubicBezTo>
                    <a:cubicBezTo>
                      <a:pt x="144872" y="60956"/>
                      <a:pt x="146777" y="64766"/>
                      <a:pt x="145634" y="70291"/>
                    </a:cubicBezTo>
                    <a:lnTo>
                      <a:pt x="82388" y="241265"/>
                    </a:lnTo>
                    <a:cubicBezTo>
                      <a:pt x="81530" y="243646"/>
                      <a:pt x="79244" y="245265"/>
                      <a:pt x="76768" y="245265"/>
                    </a:cubicBezTo>
                    <a:close/>
                  </a:path>
                </a:pathLst>
              </a:custGeom>
              <a:solidFill>
                <a:srgbClr val="C88E2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817" name="Freeform: Shape 1816">
                <a:extLst>
                  <a:ext uri="{FF2B5EF4-FFF2-40B4-BE49-F238E27FC236}">
                    <a16:creationId xmlns:a16="http://schemas.microsoft.com/office/drawing/2014/main" id="{73D8BEFC-443C-4434-AABB-253A25A52D60}"/>
                  </a:ext>
                </a:extLst>
              </p:cNvPr>
              <p:cNvSpPr/>
              <p:nvPr/>
            </p:nvSpPr>
            <p:spPr>
              <a:xfrm>
                <a:off x="6091618" y="3447858"/>
                <a:ext cx="65341" cy="65341"/>
              </a:xfrm>
              <a:custGeom>
                <a:avLst/>
                <a:gdLst>
                  <a:gd name="connsiteX0" fmla="*/ 32671 w 65341"/>
                  <a:gd name="connsiteY0" fmla="*/ 65342 h 65341"/>
                  <a:gd name="connsiteX1" fmla="*/ 0 w 65341"/>
                  <a:gd name="connsiteY1" fmla="*/ 32671 h 65341"/>
                  <a:gd name="connsiteX2" fmla="*/ 32671 w 65341"/>
                  <a:gd name="connsiteY2" fmla="*/ 0 h 65341"/>
                  <a:gd name="connsiteX3" fmla="*/ 65341 w 65341"/>
                  <a:gd name="connsiteY3" fmla="*/ 32671 h 65341"/>
                  <a:gd name="connsiteX4" fmla="*/ 32671 w 65341"/>
                  <a:gd name="connsiteY4" fmla="*/ 65342 h 65341"/>
                  <a:gd name="connsiteX5" fmla="*/ 32671 w 65341"/>
                  <a:gd name="connsiteY5" fmla="*/ 12002 h 65341"/>
                  <a:gd name="connsiteX6" fmla="*/ 12001 w 65341"/>
                  <a:gd name="connsiteY6" fmla="*/ 32671 h 65341"/>
                  <a:gd name="connsiteX7" fmla="*/ 32671 w 65341"/>
                  <a:gd name="connsiteY7" fmla="*/ 53340 h 65341"/>
                  <a:gd name="connsiteX8" fmla="*/ 53340 w 65341"/>
                  <a:gd name="connsiteY8" fmla="*/ 32671 h 65341"/>
                  <a:gd name="connsiteX9" fmla="*/ 32671 w 65341"/>
                  <a:gd name="connsiteY9" fmla="*/ 12002 h 653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65341" h="65341">
                    <a:moveTo>
                      <a:pt x="32671" y="65342"/>
                    </a:moveTo>
                    <a:cubicBezTo>
                      <a:pt x="14668" y="65342"/>
                      <a:pt x="0" y="50673"/>
                      <a:pt x="0" y="32671"/>
                    </a:cubicBezTo>
                    <a:cubicBezTo>
                      <a:pt x="0" y="14669"/>
                      <a:pt x="14668" y="0"/>
                      <a:pt x="32671" y="0"/>
                    </a:cubicBezTo>
                    <a:cubicBezTo>
                      <a:pt x="50673" y="0"/>
                      <a:pt x="65341" y="14669"/>
                      <a:pt x="65341" y="32671"/>
                    </a:cubicBezTo>
                    <a:cubicBezTo>
                      <a:pt x="65341" y="50673"/>
                      <a:pt x="50673" y="65342"/>
                      <a:pt x="32671" y="65342"/>
                    </a:cubicBezTo>
                    <a:close/>
                    <a:moveTo>
                      <a:pt x="32671" y="12002"/>
                    </a:moveTo>
                    <a:cubicBezTo>
                      <a:pt x="21241" y="12002"/>
                      <a:pt x="12001" y="21336"/>
                      <a:pt x="12001" y="32671"/>
                    </a:cubicBezTo>
                    <a:cubicBezTo>
                      <a:pt x="12001" y="44006"/>
                      <a:pt x="21336" y="53340"/>
                      <a:pt x="32671" y="53340"/>
                    </a:cubicBezTo>
                    <a:cubicBezTo>
                      <a:pt x="44101" y="53340"/>
                      <a:pt x="53340" y="44006"/>
                      <a:pt x="53340" y="32671"/>
                    </a:cubicBezTo>
                    <a:cubicBezTo>
                      <a:pt x="53340" y="21336"/>
                      <a:pt x="44005" y="12002"/>
                      <a:pt x="32671" y="12002"/>
                    </a:cubicBezTo>
                    <a:close/>
                  </a:path>
                </a:pathLst>
              </a:custGeom>
              <a:solidFill>
                <a:srgbClr val="C88E2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818" name="Freeform: Shape 1817">
                <a:extLst>
                  <a:ext uri="{FF2B5EF4-FFF2-40B4-BE49-F238E27FC236}">
                    <a16:creationId xmlns:a16="http://schemas.microsoft.com/office/drawing/2014/main" id="{7D7F7D37-A650-44B5-98DD-BC8D1202C3DD}"/>
                  </a:ext>
                </a:extLst>
              </p:cNvPr>
              <p:cNvSpPr/>
              <p:nvPr/>
            </p:nvSpPr>
            <p:spPr>
              <a:xfrm>
                <a:off x="6149329" y="3515217"/>
                <a:ext cx="54874" cy="98281"/>
              </a:xfrm>
              <a:custGeom>
                <a:avLst/>
                <a:gdLst>
                  <a:gd name="connsiteX0" fmla="*/ 48874 w 54874"/>
                  <a:gd name="connsiteY0" fmla="*/ 98281 h 98281"/>
                  <a:gd name="connsiteX1" fmla="*/ 42873 w 54874"/>
                  <a:gd name="connsiteY1" fmla="*/ 92281 h 98281"/>
                  <a:gd name="connsiteX2" fmla="*/ 42873 w 54874"/>
                  <a:gd name="connsiteY2" fmla="*/ 92281 h 98281"/>
                  <a:gd name="connsiteX3" fmla="*/ 42873 w 54874"/>
                  <a:gd name="connsiteY3" fmla="*/ 48942 h 98281"/>
                  <a:gd name="connsiteX4" fmla="*/ 32872 w 54874"/>
                  <a:gd name="connsiteY4" fmla="*/ 20938 h 98281"/>
                  <a:gd name="connsiteX5" fmla="*/ 6392 w 54874"/>
                  <a:gd name="connsiteY5" fmla="*/ 11985 h 98281"/>
                  <a:gd name="connsiteX6" fmla="*/ 11 w 54874"/>
                  <a:gd name="connsiteY6" fmla="*/ 6460 h 98281"/>
                  <a:gd name="connsiteX7" fmla="*/ 5535 w 54874"/>
                  <a:gd name="connsiteY7" fmla="*/ 79 h 98281"/>
                  <a:gd name="connsiteX8" fmla="*/ 40968 w 54874"/>
                  <a:gd name="connsiteY8" fmla="*/ 12080 h 98281"/>
                  <a:gd name="connsiteX9" fmla="*/ 54875 w 54874"/>
                  <a:gd name="connsiteY9" fmla="*/ 48942 h 98281"/>
                  <a:gd name="connsiteX10" fmla="*/ 54875 w 54874"/>
                  <a:gd name="connsiteY10" fmla="*/ 92281 h 98281"/>
                  <a:gd name="connsiteX11" fmla="*/ 48874 w 54874"/>
                  <a:gd name="connsiteY11" fmla="*/ 98281 h 982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4874" h="98281">
                    <a:moveTo>
                      <a:pt x="48874" y="98281"/>
                    </a:moveTo>
                    <a:cubicBezTo>
                      <a:pt x="45540" y="98281"/>
                      <a:pt x="42873" y="95614"/>
                      <a:pt x="42873" y="92281"/>
                    </a:cubicBezTo>
                    <a:cubicBezTo>
                      <a:pt x="42873" y="92281"/>
                      <a:pt x="42873" y="92281"/>
                      <a:pt x="42873" y="92281"/>
                    </a:cubicBezTo>
                    <a:lnTo>
                      <a:pt x="42873" y="48942"/>
                    </a:lnTo>
                    <a:cubicBezTo>
                      <a:pt x="42873" y="36559"/>
                      <a:pt x="39539" y="27130"/>
                      <a:pt x="32872" y="20938"/>
                    </a:cubicBezTo>
                    <a:cubicBezTo>
                      <a:pt x="22299" y="11033"/>
                      <a:pt x="6583" y="11985"/>
                      <a:pt x="6392" y="11985"/>
                    </a:cubicBezTo>
                    <a:cubicBezTo>
                      <a:pt x="3059" y="12271"/>
                      <a:pt x="201" y="9699"/>
                      <a:pt x="11" y="6460"/>
                    </a:cubicBezTo>
                    <a:cubicBezTo>
                      <a:pt x="-180" y="3222"/>
                      <a:pt x="2201" y="364"/>
                      <a:pt x="5535" y="79"/>
                    </a:cubicBezTo>
                    <a:cubicBezTo>
                      <a:pt x="6392" y="-17"/>
                      <a:pt x="26490" y="-1350"/>
                      <a:pt x="40968" y="12080"/>
                    </a:cubicBezTo>
                    <a:cubicBezTo>
                      <a:pt x="50207" y="20653"/>
                      <a:pt x="54875" y="33035"/>
                      <a:pt x="54875" y="48942"/>
                    </a:cubicBezTo>
                    <a:lnTo>
                      <a:pt x="54875" y="92281"/>
                    </a:lnTo>
                    <a:cubicBezTo>
                      <a:pt x="54875" y="95614"/>
                      <a:pt x="52208" y="98281"/>
                      <a:pt x="48874" y="98281"/>
                    </a:cubicBezTo>
                    <a:close/>
                  </a:path>
                </a:pathLst>
              </a:custGeom>
              <a:solidFill>
                <a:srgbClr val="C88E2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819" name="Freeform: Shape 1818">
                <a:extLst>
                  <a:ext uri="{FF2B5EF4-FFF2-40B4-BE49-F238E27FC236}">
                    <a16:creationId xmlns:a16="http://schemas.microsoft.com/office/drawing/2014/main" id="{7AC7B3B4-7FA8-4707-9477-6B76FD3A48AF}"/>
                  </a:ext>
                </a:extLst>
              </p:cNvPr>
              <p:cNvSpPr/>
              <p:nvPr/>
            </p:nvSpPr>
            <p:spPr>
              <a:xfrm>
                <a:off x="6081471" y="3508101"/>
                <a:ext cx="83538" cy="193122"/>
              </a:xfrm>
              <a:custGeom>
                <a:avLst/>
                <a:gdLst>
                  <a:gd name="connsiteX0" fmla="*/ 77679 w 83538"/>
                  <a:gd name="connsiteY0" fmla="*/ 193122 h 193122"/>
                  <a:gd name="connsiteX1" fmla="*/ 50723 w 83538"/>
                  <a:gd name="connsiteY1" fmla="*/ 193122 h 193122"/>
                  <a:gd name="connsiteX2" fmla="*/ 44723 w 83538"/>
                  <a:gd name="connsiteY2" fmla="*/ 187121 h 193122"/>
                  <a:gd name="connsiteX3" fmla="*/ 50723 w 83538"/>
                  <a:gd name="connsiteY3" fmla="*/ 181121 h 193122"/>
                  <a:gd name="connsiteX4" fmla="*/ 68821 w 83538"/>
                  <a:gd name="connsiteY4" fmla="*/ 181121 h 193122"/>
                  <a:gd name="connsiteX5" fmla="*/ 431 w 83538"/>
                  <a:gd name="connsiteY5" fmla="*/ 8147 h 193122"/>
                  <a:gd name="connsiteX6" fmla="*/ 3765 w 83538"/>
                  <a:gd name="connsiteY6" fmla="*/ 431 h 193122"/>
                  <a:gd name="connsiteX7" fmla="*/ 11480 w 83538"/>
                  <a:gd name="connsiteY7" fmla="*/ 3765 h 193122"/>
                  <a:gd name="connsiteX8" fmla="*/ 83108 w 83538"/>
                  <a:gd name="connsiteY8" fmla="*/ 184931 h 193122"/>
                  <a:gd name="connsiteX9" fmla="*/ 82537 w 83538"/>
                  <a:gd name="connsiteY9" fmla="*/ 190455 h 193122"/>
                  <a:gd name="connsiteX10" fmla="*/ 77679 w 83538"/>
                  <a:gd name="connsiteY10" fmla="*/ 193122 h 1931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83538" h="193122">
                    <a:moveTo>
                      <a:pt x="77679" y="193122"/>
                    </a:moveTo>
                    <a:lnTo>
                      <a:pt x="50723" y="193122"/>
                    </a:lnTo>
                    <a:cubicBezTo>
                      <a:pt x="47390" y="193122"/>
                      <a:pt x="44723" y="190455"/>
                      <a:pt x="44723" y="187121"/>
                    </a:cubicBezTo>
                    <a:cubicBezTo>
                      <a:pt x="44723" y="183788"/>
                      <a:pt x="47390" y="181121"/>
                      <a:pt x="50723" y="181121"/>
                    </a:cubicBezTo>
                    <a:lnTo>
                      <a:pt x="68821" y="181121"/>
                    </a:lnTo>
                    <a:lnTo>
                      <a:pt x="431" y="8147"/>
                    </a:lnTo>
                    <a:cubicBezTo>
                      <a:pt x="-807" y="5099"/>
                      <a:pt x="717" y="1574"/>
                      <a:pt x="3765" y="431"/>
                    </a:cubicBezTo>
                    <a:cubicBezTo>
                      <a:pt x="6813" y="-807"/>
                      <a:pt x="10337" y="717"/>
                      <a:pt x="11480" y="3765"/>
                    </a:cubicBezTo>
                    <a:lnTo>
                      <a:pt x="83108" y="184931"/>
                    </a:lnTo>
                    <a:cubicBezTo>
                      <a:pt x="83870" y="186740"/>
                      <a:pt x="83585" y="188836"/>
                      <a:pt x="82537" y="190455"/>
                    </a:cubicBezTo>
                    <a:cubicBezTo>
                      <a:pt x="81489" y="192074"/>
                      <a:pt x="79679" y="193122"/>
                      <a:pt x="77679" y="193122"/>
                    </a:cubicBezTo>
                    <a:close/>
                  </a:path>
                </a:pathLst>
              </a:custGeom>
              <a:solidFill>
                <a:srgbClr val="C88E2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grpSp>
          <p:nvGrpSpPr>
            <p:cNvPr id="1820" name="Graphic 1782">
              <a:extLst>
                <a:ext uri="{FF2B5EF4-FFF2-40B4-BE49-F238E27FC236}">
                  <a16:creationId xmlns:a16="http://schemas.microsoft.com/office/drawing/2014/main" id="{1B0E4918-00DA-4130-9E6B-7564F29D3DA1}"/>
                </a:ext>
              </a:extLst>
            </p:cNvPr>
            <p:cNvGrpSpPr/>
            <p:nvPr/>
          </p:nvGrpSpPr>
          <p:grpSpPr>
            <a:xfrm>
              <a:off x="7828210" y="6306081"/>
              <a:ext cx="986423" cy="435423"/>
              <a:chOff x="5907021" y="3748395"/>
              <a:chExt cx="361377" cy="247436"/>
            </a:xfrm>
            <a:solidFill>
              <a:srgbClr val="C88E27"/>
            </a:solidFill>
          </p:grpSpPr>
          <p:sp>
            <p:nvSpPr>
              <p:cNvPr id="1821" name="Freeform: Shape 1820">
                <a:extLst>
                  <a:ext uri="{FF2B5EF4-FFF2-40B4-BE49-F238E27FC236}">
                    <a16:creationId xmlns:a16="http://schemas.microsoft.com/office/drawing/2014/main" id="{C2BC78D8-13E8-4613-B006-5807B8270901}"/>
                  </a:ext>
                </a:extLst>
              </p:cNvPr>
              <p:cNvSpPr/>
              <p:nvPr/>
            </p:nvSpPr>
            <p:spPr>
              <a:xfrm>
                <a:off x="5907021" y="3748884"/>
                <a:ext cx="107866" cy="60543"/>
              </a:xfrm>
              <a:custGeom>
                <a:avLst/>
                <a:gdLst>
                  <a:gd name="connsiteX0" fmla="*/ 101920 w 107866"/>
                  <a:gd name="connsiteY0" fmla="*/ 60543 h 60543"/>
                  <a:gd name="connsiteX1" fmla="*/ 96014 w 107866"/>
                  <a:gd name="connsiteY1" fmla="*/ 55304 h 60543"/>
                  <a:gd name="connsiteX2" fmla="*/ 95347 w 107866"/>
                  <a:gd name="connsiteY2" fmla="*/ 49685 h 60543"/>
                  <a:gd name="connsiteX3" fmla="*/ 82393 w 107866"/>
                  <a:gd name="connsiteY3" fmla="*/ 37302 h 60543"/>
                  <a:gd name="connsiteX4" fmla="*/ 28577 w 107866"/>
                  <a:gd name="connsiteY4" fmla="*/ 34540 h 60543"/>
                  <a:gd name="connsiteX5" fmla="*/ 97 w 107866"/>
                  <a:gd name="connsiteY5" fmla="*/ 7489 h 60543"/>
                  <a:gd name="connsiteX6" fmla="*/ 4669 w 107866"/>
                  <a:gd name="connsiteY6" fmla="*/ 155 h 60543"/>
                  <a:gd name="connsiteX7" fmla="*/ 11623 w 107866"/>
                  <a:gd name="connsiteY7" fmla="*/ 4060 h 60543"/>
                  <a:gd name="connsiteX8" fmla="*/ 11908 w 107866"/>
                  <a:gd name="connsiteY8" fmla="*/ 5393 h 60543"/>
                  <a:gd name="connsiteX9" fmla="*/ 29053 w 107866"/>
                  <a:gd name="connsiteY9" fmla="*/ 22538 h 60543"/>
                  <a:gd name="connsiteX10" fmla="*/ 83155 w 107866"/>
                  <a:gd name="connsiteY10" fmla="*/ 25396 h 60543"/>
                  <a:gd name="connsiteX11" fmla="*/ 107158 w 107866"/>
                  <a:gd name="connsiteY11" fmla="*/ 48256 h 60543"/>
                  <a:gd name="connsiteX12" fmla="*/ 107825 w 107866"/>
                  <a:gd name="connsiteY12" fmla="*/ 53876 h 60543"/>
                  <a:gd name="connsiteX13" fmla="*/ 102586 w 107866"/>
                  <a:gd name="connsiteY13" fmla="*/ 60543 h 60543"/>
                  <a:gd name="connsiteX14" fmla="*/ 101920 w 107866"/>
                  <a:gd name="connsiteY14" fmla="*/ 60543 h 605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7866" h="60543">
                    <a:moveTo>
                      <a:pt x="101920" y="60543"/>
                    </a:moveTo>
                    <a:cubicBezTo>
                      <a:pt x="98967" y="60543"/>
                      <a:pt x="96395" y="58352"/>
                      <a:pt x="96014" y="55304"/>
                    </a:cubicBezTo>
                    <a:lnTo>
                      <a:pt x="95347" y="49685"/>
                    </a:lnTo>
                    <a:cubicBezTo>
                      <a:pt x="94585" y="42922"/>
                      <a:pt x="89061" y="37778"/>
                      <a:pt x="82393" y="37302"/>
                    </a:cubicBezTo>
                    <a:cubicBezTo>
                      <a:pt x="72868" y="36635"/>
                      <a:pt x="55723" y="35588"/>
                      <a:pt x="28577" y="34540"/>
                    </a:cubicBezTo>
                    <a:cubicBezTo>
                      <a:pt x="19624" y="34159"/>
                      <a:pt x="4003" y="30158"/>
                      <a:pt x="97" y="7489"/>
                    </a:cubicBezTo>
                    <a:cubicBezTo>
                      <a:pt x="-474" y="4346"/>
                      <a:pt x="1526" y="821"/>
                      <a:pt x="4669" y="155"/>
                    </a:cubicBezTo>
                    <a:cubicBezTo>
                      <a:pt x="7813" y="-512"/>
                      <a:pt x="10861" y="1012"/>
                      <a:pt x="11623" y="4060"/>
                    </a:cubicBezTo>
                    <a:cubicBezTo>
                      <a:pt x="11623" y="4250"/>
                      <a:pt x="11813" y="5298"/>
                      <a:pt x="11908" y="5393"/>
                    </a:cubicBezTo>
                    <a:cubicBezTo>
                      <a:pt x="13813" y="16633"/>
                      <a:pt x="19243" y="22062"/>
                      <a:pt x="29053" y="22538"/>
                    </a:cubicBezTo>
                    <a:cubicBezTo>
                      <a:pt x="50961" y="23396"/>
                      <a:pt x="69154" y="24348"/>
                      <a:pt x="83155" y="25396"/>
                    </a:cubicBezTo>
                    <a:cubicBezTo>
                      <a:pt x="95633" y="26253"/>
                      <a:pt x="105730" y="35873"/>
                      <a:pt x="107158" y="48256"/>
                    </a:cubicBezTo>
                    <a:lnTo>
                      <a:pt x="107825" y="53876"/>
                    </a:lnTo>
                    <a:cubicBezTo>
                      <a:pt x="108206" y="57114"/>
                      <a:pt x="105920" y="60162"/>
                      <a:pt x="102586" y="60543"/>
                    </a:cubicBezTo>
                    <a:cubicBezTo>
                      <a:pt x="102396" y="60448"/>
                      <a:pt x="102205" y="60543"/>
                      <a:pt x="101920" y="60543"/>
                    </a:cubicBezTo>
                    <a:close/>
                  </a:path>
                </a:pathLst>
              </a:custGeom>
              <a:solidFill>
                <a:srgbClr val="C88E2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822" name="Freeform: Shape 1821">
                <a:extLst>
                  <a:ext uri="{FF2B5EF4-FFF2-40B4-BE49-F238E27FC236}">
                    <a16:creationId xmlns:a16="http://schemas.microsoft.com/office/drawing/2014/main" id="{37288555-4336-4175-8C8B-4CBF4A524E6F}"/>
                  </a:ext>
                </a:extLst>
              </p:cNvPr>
              <p:cNvSpPr/>
              <p:nvPr/>
            </p:nvSpPr>
            <p:spPr>
              <a:xfrm>
                <a:off x="6002900" y="3748395"/>
                <a:ext cx="108025" cy="61032"/>
              </a:xfrm>
              <a:custGeom>
                <a:avLst/>
                <a:gdLst>
                  <a:gd name="connsiteX0" fmla="*/ 6041 w 108025"/>
                  <a:gd name="connsiteY0" fmla="*/ 61032 h 61032"/>
                  <a:gd name="connsiteX1" fmla="*/ 5279 w 108025"/>
                  <a:gd name="connsiteY1" fmla="*/ 61032 h 61032"/>
                  <a:gd name="connsiteX2" fmla="*/ 40 w 108025"/>
                  <a:gd name="connsiteY2" fmla="*/ 54365 h 61032"/>
                  <a:gd name="connsiteX3" fmla="*/ 707 w 108025"/>
                  <a:gd name="connsiteY3" fmla="*/ 48745 h 61032"/>
                  <a:gd name="connsiteX4" fmla="*/ 24710 w 108025"/>
                  <a:gd name="connsiteY4" fmla="*/ 25885 h 61032"/>
                  <a:gd name="connsiteX5" fmla="*/ 78812 w 108025"/>
                  <a:gd name="connsiteY5" fmla="*/ 23027 h 61032"/>
                  <a:gd name="connsiteX6" fmla="*/ 95957 w 108025"/>
                  <a:gd name="connsiteY6" fmla="*/ 5882 h 61032"/>
                  <a:gd name="connsiteX7" fmla="*/ 96243 w 108025"/>
                  <a:gd name="connsiteY7" fmla="*/ 4549 h 61032"/>
                  <a:gd name="connsiteX8" fmla="*/ 103482 w 108025"/>
                  <a:gd name="connsiteY8" fmla="*/ 167 h 61032"/>
                  <a:gd name="connsiteX9" fmla="*/ 107863 w 108025"/>
                  <a:gd name="connsiteY9" fmla="*/ 7311 h 61032"/>
                  <a:gd name="connsiteX10" fmla="*/ 79288 w 108025"/>
                  <a:gd name="connsiteY10" fmla="*/ 34934 h 61032"/>
                  <a:gd name="connsiteX11" fmla="*/ 25472 w 108025"/>
                  <a:gd name="connsiteY11" fmla="*/ 37696 h 61032"/>
                  <a:gd name="connsiteX12" fmla="*/ 12518 w 108025"/>
                  <a:gd name="connsiteY12" fmla="*/ 50078 h 61032"/>
                  <a:gd name="connsiteX13" fmla="*/ 11851 w 108025"/>
                  <a:gd name="connsiteY13" fmla="*/ 55698 h 61032"/>
                  <a:gd name="connsiteX14" fmla="*/ 6041 w 108025"/>
                  <a:gd name="connsiteY14" fmla="*/ 61032 h 610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8025" h="61032">
                    <a:moveTo>
                      <a:pt x="6041" y="61032"/>
                    </a:moveTo>
                    <a:cubicBezTo>
                      <a:pt x="5755" y="61032"/>
                      <a:pt x="5565" y="61032"/>
                      <a:pt x="5279" y="61032"/>
                    </a:cubicBezTo>
                    <a:cubicBezTo>
                      <a:pt x="2040" y="60651"/>
                      <a:pt x="-341" y="57698"/>
                      <a:pt x="40" y="54365"/>
                    </a:cubicBezTo>
                    <a:lnTo>
                      <a:pt x="707" y="48745"/>
                    </a:lnTo>
                    <a:cubicBezTo>
                      <a:pt x="2231" y="36362"/>
                      <a:pt x="12327" y="26742"/>
                      <a:pt x="24710" y="25885"/>
                    </a:cubicBezTo>
                    <a:cubicBezTo>
                      <a:pt x="38712" y="24932"/>
                      <a:pt x="56904" y="23980"/>
                      <a:pt x="78812" y="23027"/>
                    </a:cubicBezTo>
                    <a:cubicBezTo>
                      <a:pt x="88623" y="22646"/>
                      <a:pt x="94052" y="17217"/>
                      <a:pt x="95957" y="5882"/>
                    </a:cubicBezTo>
                    <a:cubicBezTo>
                      <a:pt x="95957" y="5692"/>
                      <a:pt x="96147" y="4739"/>
                      <a:pt x="96243" y="4549"/>
                    </a:cubicBezTo>
                    <a:cubicBezTo>
                      <a:pt x="97005" y="1310"/>
                      <a:pt x="100243" y="-595"/>
                      <a:pt x="103482" y="167"/>
                    </a:cubicBezTo>
                    <a:cubicBezTo>
                      <a:pt x="106625" y="929"/>
                      <a:pt x="108625" y="4168"/>
                      <a:pt x="107863" y="7311"/>
                    </a:cubicBezTo>
                    <a:cubicBezTo>
                      <a:pt x="103958" y="30552"/>
                      <a:pt x="88337" y="34553"/>
                      <a:pt x="79288" y="34934"/>
                    </a:cubicBezTo>
                    <a:cubicBezTo>
                      <a:pt x="52142" y="36077"/>
                      <a:pt x="35092" y="37124"/>
                      <a:pt x="25472" y="37696"/>
                    </a:cubicBezTo>
                    <a:cubicBezTo>
                      <a:pt x="18709" y="38172"/>
                      <a:pt x="13280" y="43411"/>
                      <a:pt x="12518" y="50078"/>
                    </a:cubicBezTo>
                    <a:lnTo>
                      <a:pt x="11851" y="55698"/>
                    </a:lnTo>
                    <a:cubicBezTo>
                      <a:pt x="11661" y="58746"/>
                      <a:pt x="9089" y="61032"/>
                      <a:pt x="6041" y="61032"/>
                    </a:cubicBezTo>
                    <a:close/>
                  </a:path>
                </a:pathLst>
              </a:custGeom>
              <a:solidFill>
                <a:srgbClr val="C88E2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823" name="Freeform: Shape 1822">
                <a:extLst>
                  <a:ext uri="{FF2B5EF4-FFF2-40B4-BE49-F238E27FC236}">
                    <a16:creationId xmlns:a16="http://schemas.microsoft.com/office/drawing/2014/main" id="{3E917B01-81CC-4E36-BBE3-42EA59196ABE}"/>
                  </a:ext>
                </a:extLst>
              </p:cNvPr>
              <p:cNvSpPr/>
              <p:nvPr/>
            </p:nvSpPr>
            <p:spPr>
              <a:xfrm>
                <a:off x="5950837" y="3795597"/>
                <a:ext cx="249449" cy="200235"/>
              </a:xfrm>
              <a:custGeom>
                <a:avLst/>
                <a:gdLst>
                  <a:gd name="connsiteX0" fmla="*/ 164308 w 249449"/>
                  <a:gd name="connsiteY0" fmla="*/ 200235 h 200235"/>
                  <a:gd name="connsiteX1" fmla="*/ 160688 w 249449"/>
                  <a:gd name="connsiteY1" fmla="*/ 198997 h 200235"/>
                  <a:gd name="connsiteX2" fmla="*/ 159545 w 249449"/>
                  <a:gd name="connsiteY2" fmla="*/ 190615 h 200235"/>
                  <a:gd name="connsiteX3" fmla="*/ 234888 w 249449"/>
                  <a:gd name="connsiteY3" fmla="*/ 95555 h 200235"/>
                  <a:gd name="connsiteX4" fmla="*/ 233650 w 249449"/>
                  <a:gd name="connsiteY4" fmla="*/ 53550 h 200235"/>
                  <a:gd name="connsiteX5" fmla="*/ 218505 w 249449"/>
                  <a:gd name="connsiteY5" fmla="*/ 41263 h 200235"/>
                  <a:gd name="connsiteX6" fmla="*/ 112492 w 249449"/>
                  <a:gd name="connsiteY6" fmla="*/ 40120 h 200235"/>
                  <a:gd name="connsiteX7" fmla="*/ 60009 w 249449"/>
                  <a:gd name="connsiteY7" fmla="*/ 12974 h 200235"/>
                  <a:gd name="connsiteX8" fmla="*/ 11908 w 249449"/>
                  <a:gd name="connsiteY8" fmla="*/ 53455 h 200235"/>
                  <a:gd name="connsiteX9" fmla="*/ 36101 w 249449"/>
                  <a:gd name="connsiteY9" fmla="*/ 70790 h 200235"/>
                  <a:gd name="connsiteX10" fmla="*/ 72868 w 249449"/>
                  <a:gd name="connsiteY10" fmla="*/ 98413 h 200235"/>
                  <a:gd name="connsiteX11" fmla="*/ 99919 w 249449"/>
                  <a:gd name="connsiteY11" fmla="*/ 192615 h 200235"/>
                  <a:gd name="connsiteX12" fmla="*/ 98871 w 249449"/>
                  <a:gd name="connsiteY12" fmla="*/ 197854 h 200235"/>
                  <a:gd name="connsiteX13" fmla="*/ 94109 w 249449"/>
                  <a:gd name="connsiteY13" fmla="*/ 200235 h 200235"/>
                  <a:gd name="connsiteX14" fmla="*/ 70868 w 249449"/>
                  <a:gd name="connsiteY14" fmla="*/ 200235 h 200235"/>
                  <a:gd name="connsiteX15" fmla="*/ 64867 w 249449"/>
                  <a:gd name="connsiteY15" fmla="*/ 194234 h 200235"/>
                  <a:gd name="connsiteX16" fmla="*/ 70868 w 249449"/>
                  <a:gd name="connsiteY16" fmla="*/ 188234 h 200235"/>
                  <a:gd name="connsiteX17" fmla="*/ 86298 w 249449"/>
                  <a:gd name="connsiteY17" fmla="*/ 188234 h 200235"/>
                  <a:gd name="connsiteX18" fmla="*/ 61533 w 249449"/>
                  <a:gd name="connsiteY18" fmla="*/ 102509 h 200235"/>
                  <a:gd name="connsiteX19" fmla="*/ 31529 w 249449"/>
                  <a:gd name="connsiteY19" fmla="*/ 81935 h 200235"/>
                  <a:gd name="connsiteX20" fmla="*/ 2 w 249449"/>
                  <a:gd name="connsiteY20" fmla="*/ 53455 h 200235"/>
                  <a:gd name="connsiteX21" fmla="*/ 58295 w 249449"/>
                  <a:gd name="connsiteY21" fmla="*/ 591 h 200235"/>
                  <a:gd name="connsiteX22" fmla="*/ 64772 w 249449"/>
                  <a:gd name="connsiteY22" fmla="*/ 1448 h 200235"/>
                  <a:gd name="connsiteX23" fmla="*/ 112301 w 249449"/>
                  <a:gd name="connsiteY23" fmla="*/ 28309 h 200235"/>
                  <a:gd name="connsiteX24" fmla="*/ 218696 w 249449"/>
                  <a:gd name="connsiteY24" fmla="*/ 29452 h 200235"/>
                  <a:gd name="connsiteX25" fmla="*/ 245366 w 249449"/>
                  <a:gd name="connsiteY25" fmla="*/ 50883 h 200235"/>
                  <a:gd name="connsiteX26" fmla="*/ 242699 w 249449"/>
                  <a:gd name="connsiteY26" fmla="*/ 104699 h 200235"/>
                  <a:gd name="connsiteX27" fmla="*/ 169070 w 249449"/>
                  <a:gd name="connsiteY27" fmla="*/ 197854 h 200235"/>
                  <a:gd name="connsiteX28" fmla="*/ 164308 w 249449"/>
                  <a:gd name="connsiteY28" fmla="*/ 200235 h 2002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249449" h="200235">
                    <a:moveTo>
                      <a:pt x="164308" y="200235"/>
                    </a:moveTo>
                    <a:cubicBezTo>
                      <a:pt x="163070" y="200235"/>
                      <a:pt x="161831" y="199854"/>
                      <a:pt x="160688" y="198997"/>
                    </a:cubicBezTo>
                    <a:cubicBezTo>
                      <a:pt x="158021" y="196997"/>
                      <a:pt x="157545" y="193282"/>
                      <a:pt x="159545" y="190615"/>
                    </a:cubicBezTo>
                    <a:cubicBezTo>
                      <a:pt x="166118" y="181852"/>
                      <a:pt x="224125" y="104795"/>
                      <a:pt x="234888" y="95555"/>
                    </a:cubicBezTo>
                    <a:cubicBezTo>
                      <a:pt x="237841" y="92984"/>
                      <a:pt x="238889" y="75362"/>
                      <a:pt x="233650" y="53550"/>
                    </a:cubicBezTo>
                    <a:cubicBezTo>
                      <a:pt x="231935" y="46406"/>
                      <a:pt x="225744" y="41358"/>
                      <a:pt x="218505" y="41263"/>
                    </a:cubicBezTo>
                    <a:lnTo>
                      <a:pt x="112492" y="40120"/>
                    </a:lnTo>
                    <a:cubicBezTo>
                      <a:pt x="96299" y="41072"/>
                      <a:pt x="69439" y="20594"/>
                      <a:pt x="60009" y="12974"/>
                    </a:cubicBezTo>
                    <a:cubicBezTo>
                      <a:pt x="39054" y="23642"/>
                      <a:pt x="12003" y="42215"/>
                      <a:pt x="11908" y="53455"/>
                    </a:cubicBezTo>
                    <a:cubicBezTo>
                      <a:pt x="11813" y="60789"/>
                      <a:pt x="23624" y="65647"/>
                      <a:pt x="36101" y="70790"/>
                    </a:cubicBezTo>
                    <a:cubicBezTo>
                      <a:pt x="50865" y="76791"/>
                      <a:pt x="67534" y="83649"/>
                      <a:pt x="72868" y="98413"/>
                    </a:cubicBezTo>
                    <a:cubicBezTo>
                      <a:pt x="79059" y="115558"/>
                      <a:pt x="99062" y="189472"/>
                      <a:pt x="99919" y="192615"/>
                    </a:cubicBezTo>
                    <a:cubicBezTo>
                      <a:pt x="100395" y="194425"/>
                      <a:pt x="100014" y="196330"/>
                      <a:pt x="98871" y="197854"/>
                    </a:cubicBezTo>
                    <a:cubicBezTo>
                      <a:pt x="97728" y="199378"/>
                      <a:pt x="96014" y="200235"/>
                      <a:pt x="94109" y="200235"/>
                    </a:cubicBezTo>
                    <a:lnTo>
                      <a:pt x="70868" y="200235"/>
                    </a:lnTo>
                    <a:cubicBezTo>
                      <a:pt x="67534" y="200235"/>
                      <a:pt x="64867" y="197568"/>
                      <a:pt x="64867" y="194234"/>
                    </a:cubicBezTo>
                    <a:cubicBezTo>
                      <a:pt x="64867" y="190901"/>
                      <a:pt x="67534" y="188234"/>
                      <a:pt x="70868" y="188234"/>
                    </a:cubicBezTo>
                    <a:lnTo>
                      <a:pt x="86298" y="188234"/>
                    </a:lnTo>
                    <a:cubicBezTo>
                      <a:pt x="80869" y="168517"/>
                      <a:pt x="66486" y="116034"/>
                      <a:pt x="61533" y="102509"/>
                    </a:cubicBezTo>
                    <a:cubicBezTo>
                      <a:pt x="58009" y="92793"/>
                      <a:pt x="44483" y="87269"/>
                      <a:pt x="31529" y="81935"/>
                    </a:cubicBezTo>
                    <a:cubicBezTo>
                      <a:pt x="15908" y="75553"/>
                      <a:pt x="-189" y="68885"/>
                      <a:pt x="2" y="53455"/>
                    </a:cubicBezTo>
                    <a:cubicBezTo>
                      <a:pt x="192" y="29928"/>
                      <a:pt x="48579" y="5258"/>
                      <a:pt x="58295" y="591"/>
                    </a:cubicBezTo>
                    <a:cubicBezTo>
                      <a:pt x="60390" y="-457"/>
                      <a:pt x="62962" y="-76"/>
                      <a:pt x="64772" y="1448"/>
                    </a:cubicBezTo>
                    <a:cubicBezTo>
                      <a:pt x="77345" y="12212"/>
                      <a:pt x="101252" y="29166"/>
                      <a:pt x="112301" y="28309"/>
                    </a:cubicBezTo>
                    <a:lnTo>
                      <a:pt x="218696" y="29452"/>
                    </a:lnTo>
                    <a:cubicBezTo>
                      <a:pt x="231459" y="29547"/>
                      <a:pt x="242413" y="38405"/>
                      <a:pt x="245366" y="50883"/>
                    </a:cubicBezTo>
                    <a:cubicBezTo>
                      <a:pt x="247080" y="58027"/>
                      <a:pt x="254986" y="94127"/>
                      <a:pt x="242699" y="104699"/>
                    </a:cubicBezTo>
                    <a:cubicBezTo>
                      <a:pt x="235269" y="111081"/>
                      <a:pt x="194693" y="163945"/>
                      <a:pt x="169070" y="197854"/>
                    </a:cubicBezTo>
                    <a:cubicBezTo>
                      <a:pt x="167927" y="199378"/>
                      <a:pt x="166118" y="200235"/>
                      <a:pt x="164308" y="200235"/>
                    </a:cubicBezTo>
                    <a:close/>
                  </a:path>
                </a:pathLst>
              </a:custGeom>
              <a:solidFill>
                <a:srgbClr val="C88E2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824" name="Freeform: Shape 1823">
                <a:extLst>
                  <a:ext uri="{FF2B5EF4-FFF2-40B4-BE49-F238E27FC236}">
                    <a16:creationId xmlns:a16="http://schemas.microsoft.com/office/drawing/2014/main" id="{902D966C-89EE-4D6A-A363-6C96C9CACB89}"/>
                  </a:ext>
                </a:extLst>
              </p:cNvPr>
              <p:cNvSpPr/>
              <p:nvPr/>
            </p:nvSpPr>
            <p:spPr>
              <a:xfrm>
                <a:off x="6173343" y="3827620"/>
                <a:ext cx="95056" cy="98012"/>
              </a:xfrm>
              <a:custGeom>
                <a:avLst/>
                <a:gdLst>
                  <a:gd name="connsiteX0" fmla="*/ 89059 w 95056"/>
                  <a:gd name="connsiteY0" fmla="*/ 98012 h 98012"/>
                  <a:gd name="connsiteX1" fmla="*/ 83915 w 95056"/>
                  <a:gd name="connsiteY1" fmla="*/ 95059 h 98012"/>
                  <a:gd name="connsiteX2" fmla="*/ 46387 w 95056"/>
                  <a:gd name="connsiteY2" fmla="*/ 32480 h 98012"/>
                  <a:gd name="connsiteX3" fmla="*/ 10192 w 95056"/>
                  <a:gd name="connsiteY3" fmla="*/ 12001 h 98012"/>
                  <a:gd name="connsiteX4" fmla="*/ 6001 w 95056"/>
                  <a:gd name="connsiteY4" fmla="*/ 12001 h 98012"/>
                  <a:gd name="connsiteX5" fmla="*/ 0 w 95056"/>
                  <a:gd name="connsiteY5" fmla="*/ 6001 h 98012"/>
                  <a:gd name="connsiteX6" fmla="*/ 6001 w 95056"/>
                  <a:gd name="connsiteY6" fmla="*/ 0 h 98012"/>
                  <a:gd name="connsiteX7" fmla="*/ 10192 w 95056"/>
                  <a:gd name="connsiteY7" fmla="*/ 0 h 98012"/>
                  <a:gd name="connsiteX8" fmla="*/ 56674 w 95056"/>
                  <a:gd name="connsiteY8" fmla="*/ 26384 h 98012"/>
                  <a:gd name="connsiteX9" fmla="*/ 94202 w 95056"/>
                  <a:gd name="connsiteY9" fmla="*/ 88963 h 98012"/>
                  <a:gd name="connsiteX10" fmla="*/ 92107 w 95056"/>
                  <a:gd name="connsiteY10" fmla="*/ 97155 h 98012"/>
                  <a:gd name="connsiteX11" fmla="*/ 89059 w 95056"/>
                  <a:gd name="connsiteY11" fmla="*/ 98012 h 980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95056" h="98012">
                    <a:moveTo>
                      <a:pt x="89059" y="98012"/>
                    </a:moveTo>
                    <a:cubicBezTo>
                      <a:pt x="87058" y="98012"/>
                      <a:pt x="85058" y="96964"/>
                      <a:pt x="83915" y="95059"/>
                    </a:cubicBezTo>
                    <a:lnTo>
                      <a:pt x="46387" y="32480"/>
                    </a:lnTo>
                    <a:cubicBezTo>
                      <a:pt x="38767" y="19812"/>
                      <a:pt x="24955" y="12001"/>
                      <a:pt x="10192" y="12001"/>
                    </a:cubicBezTo>
                    <a:lnTo>
                      <a:pt x="6001" y="12001"/>
                    </a:lnTo>
                    <a:cubicBezTo>
                      <a:pt x="2667" y="12001"/>
                      <a:pt x="0" y="9334"/>
                      <a:pt x="0" y="6001"/>
                    </a:cubicBezTo>
                    <a:cubicBezTo>
                      <a:pt x="0" y="2667"/>
                      <a:pt x="2667" y="0"/>
                      <a:pt x="6001" y="0"/>
                    </a:cubicBezTo>
                    <a:lnTo>
                      <a:pt x="10192" y="0"/>
                    </a:lnTo>
                    <a:cubicBezTo>
                      <a:pt x="29146" y="0"/>
                      <a:pt x="46958" y="10096"/>
                      <a:pt x="56674" y="26384"/>
                    </a:cubicBezTo>
                    <a:lnTo>
                      <a:pt x="94202" y="88963"/>
                    </a:lnTo>
                    <a:cubicBezTo>
                      <a:pt x="95917" y="91821"/>
                      <a:pt x="94964" y="95440"/>
                      <a:pt x="92107" y="97155"/>
                    </a:cubicBezTo>
                    <a:cubicBezTo>
                      <a:pt x="91154" y="97726"/>
                      <a:pt x="90107" y="98012"/>
                      <a:pt x="89059" y="98012"/>
                    </a:cubicBezTo>
                    <a:close/>
                  </a:path>
                </a:pathLst>
              </a:custGeom>
              <a:solidFill>
                <a:srgbClr val="C88E2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825" name="Freeform: Shape 1824">
                <a:extLst>
                  <a:ext uri="{FF2B5EF4-FFF2-40B4-BE49-F238E27FC236}">
                    <a16:creationId xmlns:a16="http://schemas.microsoft.com/office/drawing/2014/main" id="{B7651DEE-6D33-45F4-AEB0-30F6C3E15ECC}"/>
                  </a:ext>
                </a:extLst>
              </p:cNvPr>
              <p:cNvSpPr/>
              <p:nvPr/>
            </p:nvSpPr>
            <p:spPr>
              <a:xfrm>
                <a:off x="6178772" y="3883251"/>
                <a:ext cx="36752" cy="107818"/>
              </a:xfrm>
              <a:custGeom>
                <a:avLst/>
                <a:gdLst>
                  <a:gd name="connsiteX0" fmla="*/ 30861 w 36752"/>
                  <a:gd name="connsiteY0" fmla="*/ 107818 h 107818"/>
                  <a:gd name="connsiteX1" fmla="*/ 6001 w 36752"/>
                  <a:gd name="connsiteY1" fmla="*/ 107818 h 107818"/>
                  <a:gd name="connsiteX2" fmla="*/ 0 w 36752"/>
                  <a:gd name="connsiteY2" fmla="*/ 101818 h 107818"/>
                  <a:gd name="connsiteX3" fmla="*/ 6001 w 36752"/>
                  <a:gd name="connsiteY3" fmla="*/ 95817 h 107818"/>
                  <a:gd name="connsiteX4" fmla="*/ 23717 w 36752"/>
                  <a:gd name="connsiteY4" fmla="*/ 95817 h 107818"/>
                  <a:gd name="connsiteX5" fmla="*/ 8191 w 36752"/>
                  <a:gd name="connsiteY5" fmla="*/ 7044 h 107818"/>
                  <a:gd name="connsiteX6" fmla="*/ 13049 w 36752"/>
                  <a:gd name="connsiteY6" fmla="*/ 91 h 107818"/>
                  <a:gd name="connsiteX7" fmla="*/ 20003 w 36752"/>
                  <a:gd name="connsiteY7" fmla="*/ 4949 h 107818"/>
                  <a:gd name="connsiteX8" fmla="*/ 36671 w 36752"/>
                  <a:gd name="connsiteY8" fmla="*/ 100770 h 107818"/>
                  <a:gd name="connsiteX9" fmla="*/ 35338 w 36752"/>
                  <a:gd name="connsiteY9" fmla="*/ 105628 h 107818"/>
                  <a:gd name="connsiteX10" fmla="*/ 30861 w 36752"/>
                  <a:gd name="connsiteY10" fmla="*/ 107818 h 1078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6752" h="107818">
                    <a:moveTo>
                      <a:pt x="30861" y="107818"/>
                    </a:moveTo>
                    <a:lnTo>
                      <a:pt x="6001" y="107818"/>
                    </a:lnTo>
                    <a:cubicBezTo>
                      <a:pt x="2667" y="107818"/>
                      <a:pt x="0" y="105151"/>
                      <a:pt x="0" y="101818"/>
                    </a:cubicBezTo>
                    <a:cubicBezTo>
                      <a:pt x="0" y="98484"/>
                      <a:pt x="2667" y="95817"/>
                      <a:pt x="6001" y="95817"/>
                    </a:cubicBezTo>
                    <a:lnTo>
                      <a:pt x="23717" y="95817"/>
                    </a:lnTo>
                    <a:lnTo>
                      <a:pt x="8191" y="7044"/>
                    </a:lnTo>
                    <a:cubicBezTo>
                      <a:pt x="7620" y="3805"/>
                      <a:pt x="9811" y="662"/>
                      <a:pt x="13049" y="91"/>
                    </a:cubicBezTo>
                    <a:cubicBezTo>
                      <a:pt x="16288" y="-481"/>
                      <a:pt x="19431" y="1710"/>
                      <a:pt x="20003" y="4949"/>
                    </a:cubicBezTo>
                    <a:lnTo>
                      <a:pt x="36671" y="100770"/>
                    </a:lnTo>
                    <a:cubicBezTo>
                      <a:pt x="36957" y="102484"/>
                      <a:pt x="36481" y="104294"/>
                      <a:pt x="35338" y="105628"/>
                    </a:cubicBezTo>
                    <a:cubicBezTo>
                      <a:pt x="34290" y="107056"/>
                      <a:pt x="32671" y="107818"/>
                      <a:pt x="30861" y="107818"/>
                    </a:cubicBezTo>
                    <a:close/>
                  </a:path>
                </a:pathLst>
              </a:custGeom>
              <a:solidFill>
                <a:srgbClr val="C88E2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826" name="Freeform: Shape 1825">
                <a:extLst>
                  <a:ext uri="{FF2B5EF4-FFF2-40B4-BE49-F238E27FC236}">
                    <a16:creationId xmlns:a16="http://schemas.microsoft.com/office/drawing/2014/main" id="{91EE7F2E-432B-4EC8-BC50-6005C164F40A}"/>
                  </a:ext>
                </a:extLst>
              </p:cNvPr>
              <p:cNvSpPr/>
              <p:nvPr/>
            </p:nvSpPr>
            <p:spPr>
              <a:xfrm>
                <a:off x="5961865" y="3883278"/>
                <a:ext cx="58147" cy="107791"/>
              </a:xfrm>
              <a:custGeom>
                <a:avLst/>
                <a:gdLst>
                  <a:gd name="connsiteX0" fmla="*/ 5928 w 58147"/>
                  <a:gd name="connsiteY0" fmla="*/ 107792 h 107791"/>
                  <a:gd name="connsiteX1" fmla="*/ 3356 w 58147"/>
                  <a:gd name="connsiteY1" fmla="*/ 107220 h 107791"/>
                  <a:gd name="connsiteX2" fmla="*/ 594 w 58147"/>
                  <a:gd name="connsiteY2" fmla="*/ 99219 h 107791"/>
                  <a:gd name="connsiteX3" fmla="*/ 46790 w 58147"/>
                  <a:gd name="connsiteY3" fmla="*/ 3398 h 107791"/>
                  <a:gd name="connsiteX4" fmla="*/ 54791 w 58147"/>
                  <a:gd name="connsiteY4" fmla="*/ 635 h 107791"/>
                  <a:gd name="connsiteX5" fmla="*/ 57553 w 58147"/>
                  <a:gd name="connsiteY5" fmla="*/ 8636 h 107791"/>
                  <a:gd name="connsiteX6" fmla="*/ 11262 w 58147"/>
                  <a:gd name="connsiteY6" fmla="*/ 104363 h 107791"/>
                  <a:gd name="connsiteX7" fmla="*/ 5928 w 58147"/>
                  <a:gd name="connsiteY7" fmla="*/ 107792 h 1077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8147" h="107791">
                    <a:moveTo>
                      <a:pt x="5928" y="107792"/>
                    </a:moveTo>
                    <a:cubicBezTo>
                      <a:pt x="5071" y="107792"/>
                      <a:pt x="4213" y="107601"/>
                      <a:pt x="3356" y="107220"/>
                    </a:cubicBezTo>
                    <a:cubicBezTo>
                      <a:pt x="403" y="105791"/>
                      <a:pt x="-835" y="102172"/>
                      <a:pt x="594" y="99219"/>
                    </a:cubicBezTo>
                    <a:lnTo>
                      <a:pt x="46790" y="3398"/>
                    </a:lnTo>
                    <a:cubicBezTo>
                      <a:pt x="48219" y="445"/>
                      <a:pt x="51838" y="-889"/>
                      <a:pt x="54791" y="635"/>
                    </a:cubicBezTo>
                    <a:cubicBezTo>
                      <a:pt x="57744" y="2064"/>
                      <a:pt x="58982" y="5684"/>
                      <a:pt x="57553" y="8636"/>
                    </a:cubicBezTo>
                    <a:lnTo>
                      <a:pt x="11262" y="104363"/>
                    </a:lnTo>
                    <a:cubicBezTo>
                      <a:pt x="10309" y="106553"/>
                      <a:pt x="8119" y="107792"/>
                      <a:pt x="5928" y="107792"/>
                    </a:cubicBezTo>
                    <a:close/>
                  </a:path>
                </a:pathLst>
              </a:custGeom>
              <a:solidFill>
                <a:srgbClr val="C88E2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827" name="Freeform: Shape 1826">
                <a:extLst>
                  <a:ext uri="{FF2B5EF4-FFF2-40B4-BE49-F238E27FC236}">
                    <a16:creationId xmlns:a16="http://schemas.microsoft.com/office/drawing/2014/main" id="{F3FFC615-88A0-4F30-B940-211C581AEADB}"/>
                  </a:ext>
                </a:extLst>
              </p:cNvPr>
              <p:cNvSpPr/>
              <p:nvPr/>
            </p:nvSpPr>
            <p:spPr>
              <a:xfrm>
                <a:off x="6020970" y="3892921"/>
                <a:ext cx="154284" cy="38426"/>
              </a:xfrm>
              <a:custGeom>
                <a:avLst/>
                <a:gdLst>
                  <a:gd name="connsiteX0" fmla="*/ 5974 w 154284"/>
                  <a:gd name="connsiteY0" fmla="*/ 38426 h 38426"/>
                  <a:gd name="connsiteX1" fmla="*/ 1116 w 154284"/>
                  <a:gd name="connsiteY1" fmla="*/ 35950 h 38426"/>
                  <a:gd name="connsiteX2" fmla="*/ 2545 w 154284"/>
                  <a:gd name="connsiteY2" fmla="*/ 27568 h 38426"/>
                  <a:gd name="connsiteX3" fmla="*/ 92842 w 154284"/>
                  <a:gd name="connsiteY3" fmla="*/ 40 h 38426"/>
                  <a:gd name="connsiteX4" fmla="*/ 152373 w 154284"/>
                  <a:gd name="connsiteY4" fmla="*/ 22234 h 38426"/>
                  <a:gd name="connsiteX5" fmla="*/ 152754 w 154284"/>
                  <a:gd name="connsiteY5" fmla="*/ 30616 h 38426"/>
                  <a:gd name="connsiteX6" fmla="*/ 144277 w 154284"/>
                  <a:gd name="connsiteY6" fmla="*/ 30997 h 38426"/>
                  <a:gd name="connsiteX7" fmla="*/ 92461 w 154284"/>
                  <a:gd name="connsiteY7" fmla="*/ 11947 h 38426"/>
                  <a:gd name="connsiteX8" fmla="*/ 9498 w 154284"/>
                  <a:gd name="connsiteY8" fmla="*/ 37188 h 38426"/>
                  <a:gd name="connsiteX9" fmla="*/ 5974 w 154284"/>
                  <a:gd name="connsiteY9" fmla="*/ 38426 h 384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4284" h="38426">
                    <a:moveTo>
                      <a:pt x="5974" y="38426"/>
                    </a:moveTo>
                    <a:cubicBezTo>
                      <a:pt x="4069" y="38426"/>
                      <a:pt x="2259" y="37569"/>
                      <a:pt x="1116" y="35950"/>
                    </a:cubicBezTo>
                    <a:cubicBezTo>
                      <a:pt x="-789" y="33283"/>
                      <a:pt x="-218" y="29568"/>
                      <a:pt x="2545" y="27568"/>
                    </a:cubicBezTo>
                    <a:cubicBezTo>
                      <a:pt x="4164" y="26425"/>
                      <a:pt x="43502" y="-1198"/>
                      <a:pt x="92842" y="40"/>
                    </a:cubicBezTo>
                    <a:cubicBezTo>
                      <a:pt x="128941" y="1183"/>
                      <a:pt x="151420" y="21376"/>
                      <a:pt x="152373" y="22234"/>
                    </a:cubicBezTo>
                    <a:cubicBezTo>
                      <a:pt x="154754" y="24424"/>
                      <a:pt x="154945" y="28234"/>
                      <a:pt x="152754" y="30616"/>
                    </a:cubicBezTo>
                    <a:cubicBezTo>
                      <a:pt x="150563" y="33092"/>
                      <a:pt x="146753" y="33283"/>
                      <a:pt x="144277" y="30997"/>
                    </a:cubicBezTo>
                    <a:cubicBezTo>
                      <a:pt x="144086" y="30806"/>
                      <a:pt x="123988" y="12899"/>
                      <a:pt x="92461" y="11947"/>
                    </a:cubicBezTo>
                    <a:cubicBezTo>
                      <a:pt x="47122" y="10518"/>
                      <a:pt x="9879" y="36902"/>
                      <a:pt x="9498" y="37188"/>
                    </a:cubicBezTo>
                    <a:cubicBezTo>
                      <a:pt x="8355" y="38045"/>
                      <a:pt x="7117" y="38426"/>
                      <a:pt x="5974" y="38426"/>
                    </a:cubicBezTo>
                    <a:close/>
                  </a:path>
                </a:pathLst>
              </a:custGeom>
              <a:solidFill>
                <a:srgbClr val="C88E2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</p:grpSp>
      <p:grpSp>
        <p:nvGrpSpPr>
          <p:cNvPr id="117" name="Graphic 2125">
            <a:extLst>
              <a:ext uri="{FF2B5EF4-FFF2-40B4-BE49-F238E27FC236}">
                <a16:creationId xmlns:a16="http://schemas.microsoft.com/office/drawing/2014/main" id="{DACC9C4B-B481-4B29-B509-40A31D3EF7B3}"/>
              </a:ext>
            </a:extLst>
          </p:cNvPr>
          <p:cNvGrpSpPr/>
          <p:nvPr/>
        </p:nvGrpSpPr>
        <p:grpSpPr>
          <a:xfrm>
            <a:off x="-50535" y="-219632"/>
            <a:ext cx="2143136" cy="599021"/>
            <a:chOff x="5795962" y="3309937"/>
            <a:chExt cx="1989162" cy="799371"/>
          </a:xfrm>
        </p:grpSpPr>
        <p:grpSp>
          <p:nvGrpSpPr>
            <p:cNvPr id="118" name="Graphic 2125">
              <a:extLst>
                <a:ext uri="{FF2B5EF4-FFF2-40B4-BE49-F238E27FC236}">
                  <a16:creationId xmlns:a16="http://schemas.microsoft.com/office/drawing/2014/main" id="{E98535C5-7E03-4095-A7FF-B2A379E21308}"/>
                </a:ext>
              </a:extLst>
            </p:cNvPr>
            <p:cNvGrpSpPr/>
            <p:nvPr/>
          </p:nvGrpSpPr>
          <p:grpSpPr>
            <a:xfrm>
              <a:off x="5795962" y="3309937"/>
              <a:ext cx="1989162" cy="799371"/>
              <a:chOff x="5795962" y="3309937"/>
              <a:chExt cx="1989162" cy="799371"/>
            </a:xfrm>
          </p:grpSpPr>
          <p:grpSp>
            <p:nvGrpSpPr>
              <p:cNvPr id="120" name="Graphic 2125">
                <a:extLst>
                  <a:ext uri="{FF2B5EF4-FFF2-40B4-BE49-F238E27FC236}">
                    <a16:creationId xmlns:a16="http://schemas.microsoft.com/office/drawing/2014/main" id="{2AA2EEFD-6CF8-4035-9607-17D1F941FADF}"/>
                  </a:ext>
                </a:extLst>
              </p:cNvPr>
              <p:cNvGrpSpPr/>
              <p:nvPr/>
            </p:nvGrpSpPr>
            <p:grpSpPr>
              <a:xfrm>
                <a:off x="5817634" y="3318417"/>
                <a:ext cx="1967489" cy="790890"/>
                <a:chOff x="5817634" y="3318417"/>
                <a:chExt cx="1967489" cy="790890"/>
              </a:xfrm>
            </p:grpSpPr>
            <p:sp>
              <p:nvSpPr>
                <p:cNvPr id="136" name="Freeform: Shape 135">
                  <a:extLst>
                    <a:ext uri="{FF2B5EF4-FFF2-40B4-BE49-F238E27FC236}">
                      <a16:creationId xmlns:a16="http://schemas.microsoft.com/office/drawing/2014/main" id="{04E14442-7BC9-4FC3-B90A-418007B4BF25}"/>
                    </a:ext>
                  </a:extLst>
                </p:cNvPr>
                <p:cNvSpPr/>
                <p:nvPr/>
              </p:nvSpPr>
              <p:spPr>
                <a:xfrm>
                  <a:off x="5817634" y="3318417"/>
                  <a:ext cx="1967489" cy="790890"/>
                </a:xfrm>
                <a:custGeom>
                  <a:avLst/>
                  <a:gdLst>
                    <a:gd name="connsiteX0" fmla="*/ 1855986 w 1967489"/>
                    <a:gd name="connsiteY0" fmla="*/ 765763 h 790890"/>
                    <a:gd name="connsiteX1" fmla="*/ 271064 w 1967489"/>
                    <a:gd name="connsiteY1" fmla="*/ 790891 h 790890"/>
                    <a:gd name="connsiteX2" fmla="*/ 79466 w 1967489"/>
                    <a:gd name="connsiteY2" fmla="*/ 660855 h 790890"/>
                    <a:gd name="connsiteX3" fmla="*/ 9737 w 1967489"/>
                    <a:gd name="connsiteY3" fmla="*/ 579191 h 790890"/>
                    <a:gd name="connsiteX4" fmla="*/ 0 w 1967489"/>
                    <a:gd name="connsiteY4" fmla="*/ 298390 h 790890"/>
                    <a:gd name="connsiteX5" fmla="*/ 79466 w 1967489"/>
                    <a:gd name="connsiteY5" fmla="*/ 232744 h 790890"/>
                    <a:gd name="connsiteX6" fmla="*/ 79466 w 1967489"/>
                    <a:gd name="connsiteY6" fmla="*/ 167727 h 790890"/>
                    <a:gd name="connsiteX7" fmla="*/ 271064 w 1967489"/>
                    <a:gd name="connsiteY7" fmla="*/ 37691 h 790890"/>
                    <a:gd name="connsiteX8" fmla="*/ 749116 w 1967489"/>
                    <a:gd name="connsiteY8" fmla="*/ 0 h 790890"/>
                    <a:gd name="connsiteX9" fmla="*/ 1184137 w 1967489"/>
                    <a:gd name="connsiteY9" fmla="*/ 44916 h 790890"/>
                    <a:gd name="connsiteX10" fmla="*/ 1252924 w 1967489"/>
                    <a:gd name="connsiteY10" fmla="*/ 37377 h 790890"/>
                    <a:gd name="connsiteX11" fmla="*/ 1782174 w 1967489"/>
                    <a:gd name="connsiteY11" fmla="*/ 37377 h 790890"/>
                    <a:gd name="connsiteX12" fmla="*/ 1967490 w 1967489"/>
                    <a:gd name="connsiteY12" fmla="*/ 122811 h 790890"/>
                    <a:gd name="connsiteX13" fmla="*/ 1897446 w 1967489"/>
                    <a:gd name="connsiteY13" fmla="*/ 653317 h 790890"/>
                    <a:gd name="connsiteX14" fmla="*/ 1855986 w 1967489"/>
                    <a:gd name="connsiteY14" fmla="*/ 765763 h 790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967489" h="790890">
                      <a:moveTo>
                        <a:pt x="1855986" y="765763"/>
                      </a:moveTo>
                      <a:lnTo>
                        <a:pt x="271064" y="790891"/>
                      </a:lnTo>
                      <a:cubicBezTo>
                        <a:pt x="165842" y="790891"/>
                        <a:pt x="79466" y="732469"/>
                        <a:pt x="79466" y="660855"/>
                      </a:cubicBezTo>
                      <a:lnTo>
                        <a:pt x="9737" y="579191"/>
                      </a:lnTo>
                      <a:lnTo>
                        <a:pt x="0" y="298390"/>
                      </a:lnTo>
                      <a:lnTo>
                        <a:pt x="79466" y="232744"/>
                      </a:lnTo>
                      <a:lnTo>
                        <a:pt x="79466" y="167727"/>
                      </a:lnTo>
                      <a:cubicBezTo>
                        <a:pt x="79466" y="96113"/>
                        <a:pt x="165528" y="37691"/>
                        <a:pt x="271064" y="37691"/>
                      </a:cubicBezTo>
                      <a:lnTo>
                        <a:pt x="749116" y="0"/>
                      </a:lnTo>
                      <a:lnTo>
                        <a:pt x="1184137" y="44916"/>
                      </a:lnTo>
                      <a:lnTo>
                        <a:pt x="1252924" y="37377"/>
                      </a:lnTo>
                      <a:lnTo>
                        <a:pt x="1782174" y="37377"/>
                      </a:lnTo>
                      <a:cubicBezTo>
                        <a:pt x="1887395" y="37377"/>
                        <a:pt x="1967490" y="51197"/>
                        <a:pt x="1967490" y="122811"/>
                      </a:cubicBezTo>
                      <a:lnTo>
                        <a:pt x="1897446" y="653317"/>
                      </a:lnTo>
                      <a:cubicBezTo>
                        <a:pt x="1897446" y="724931"/>
                        <a:pt x="1961208" y="765763"/>
                        <a:pt x="1855986" y="765763"/>
                      </a:cubicBezTo>
                      <a:close/>
                    </a:path>
                  </a:pathLst>
                </a:custGeom>
                <a:solidFill>
                  <a:srgbClr val="512C1E">
                    <a:alpha val="60000"/>
                  </a:srgbClr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grpSp>
              <p:nvGrpSpPr>
                <p:cNvPr id="137" name="Graphic 2125">
                  <a:extLst>
                    <a:ext uri="{FF2B5EF4-FFF2-40B4-BE49-F238E27FC236}">
                      <a16:creationId xmlns:a16="http://schemas.microsoft.com/office/drawing/2014/main" id="{5B35C3FA-6985-4632-9AED-12347E964B51}"/>
                    </a:ext>
                  </a:extLst>
                </p:cNvPr>
                <p:cNvGrpSpPr/>
                <p:nvPr/>
              </p:nvGrpSpPr>
              <p:grpSpPr>
                <a:xfrm>
                  <a:off x="5897100" y="3355794"/>
                  <a:ext cx="1817980" cy="681899"/>
                  <a:chOff x="5897100" y="3355794"/>
                  <a:chExt cx="1817980" cy="681899"/>
                </a:xfrm>
                <a:solidFill>
                  <a:srgbClr val="593B2E"/>
                </a:solidFill>
              </p:grpSpPr>
              <p:sp>
                <p:nvSpPr>
                  <p:cNvPr id="143" name="Freeform: Shape 142">
                    <a:extLst>
                      <a:ext uri="{FF2B5EF4-FFF2-40B4-BE49-F238E27FC236}">
                        <a16:creationId xmlns:a16="http://schemas.microsoft.com/office/drawing/2014/main" id="{DBC9B684-B0CC-477F-A7AC-A79B97117F4D}"/>
                      </a:ext>
                    </a:extLst>
                  </p:cNvPr>
                  <p:cNvSpPr/>
                  <p:nvPr/>
                </p:nvSpPr>
                <p:spPr>
                  <a:xfrm>
                    <a:off x="6003578" y="3429604"/>
                    <a:ext cx="1696739" cy="608090"/>
                  </a:xfrm>
                  <a:custGeom>
                    <a:avLst/>
                    <a:gdLst>
                      <a:gd name="connsiteX0" fmla="*/ 0 w 1696739"/>
                      <a:gd name="connsiteY0" fmla="*/ 65962 h 608090"/>
                      <a:gd name="connsiteX1" fmla="*/ 0 w 1696739"/>
                      <a:gd name="connsiteY1" fmla="*/ 542130 h 608090"/>
                      <a:gd name="connsiteX2" fmla="*/ 98940 w 1696739"/>
                      <a:gd name="connsiteY2" fmla="*/ 608090 h 608090"/>
                      <a:gd name="connsiteX3" fmla="*/ 1597800 w 1696739"/>
                      <a:gd name="connsiteY3" fmla="*/ 608090 h 608090"/>
                      <a:gd name="connsiteX4" fmla="*/ 1696740 w 1696739"/>
                      <a:gd name="connsiteY4" fmla="*/ 542130 h 608090"/>
                      <a:gd name="connsiteX5" fmla="*/ 1696740 w 1696739"/>
                      <a:gd name="connsiteY5" fmla="*/ 72872 h 608090"/>
                      <a:gd name="connsiteX6" fmla="*/ 1598428 w 1696739"/>
                      <a:gd name="connsiteY6" fmla="*/ 6913 h 608090"/>
                      <a:gd name="connsiteX7" fmla="*/ 99882 w 1696739"/>
                      <a:gd name="connsiteY7" fmla="*/ 2 h 608090"/>
                      <a:gd name="connsiteX8" fmla="*/ 0 w 1696739"/>
                      <a:gd name="connsiteY8" fmla="*/ 65962 h 6080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696739" h="608090">
                        <a:moveTo>
                          <a:pt x="0" y="65962"/>
                        </a:moveTo>
                        <a:lnTo>
                          <a:pt x="0" y="542130"/>
                        </a:lnTo>
                        <a:cubicBezTo>
                          <a:pt x="0" y="578565"/>
                          <a:pt x="44287" y="608090"/>
                          <a:pt x="98940" y="608090"/>
                        </a:cubicBezTo>
                        <a:lnTo>
                          <a:pt x="1597800" y="608090"/>
                        </a:lnTo>
                        <a:cubicBezTo>
                          <a:pt x="1652453" y="608090"/>
                          <a:pt x="1696740" y="578565"/>
                          <a:pt x="1696740" y="542130"/>
                        </a:cubicBezTo>
                        <a:lnTo>
                          <a:pt x="1696740" y="72872"/>
                        </a:lnTo>
                        <a:cubicBezTo>
                          <a:pt x="1696740" y="36437"/>
                          <a:pt x="1652767" y="6913"/>
                          <a:pt x="1598428" y="6913"/>
                        </a:cubicBezTo>
                        <a:lnTo>
                          <a:pt x="99882" y="2"/>
                        </a:lnTo>
                        <a:cubicBezTo>
                          <a:pt x="44916" y="-312"/>
                          <a:pt x="0" y="29213"/>
                          <a:pt x="0" y="65962"/>
                        </a:cubicBez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44" name="Freeform: Shape 143">
                    <a:extLst>
                      <a:ext uri="{FF2B5EF4-FFF2-40B4-BE49-F238E27FC236}">
                        <a16:creationId xmlns:a16="http://schemas.microsoft.com/office/drawing/2014/main" id="{7E15901C-D1B4-4FAC-AFB0-927D958E2152}"/>
                      </a:ext>
                    </a:extLst>
                  </p:cNvPr>
                  <p:cNvSpPr/>
                  <p:nvPr/>
                </p:nvSpPr>
                <p:spPr>
                  <a:xfrm>
                    <a:off x="5976566" y="3434946"/>
                    <a:ext cx="1709303" cy="590812"/>
                  </a:xfrm>
                  <a:custGeom>
                    <a:avLst/>
                    <a:gdLst>
                      <a:gd name="connsiteX0" fmla="*/ 69101 w 1709303"/>
                      <a:gd name="connsiteY0" fmla="*/ 590812 h 590812"/>
                      <a:gd name="connsiteX1" fmla="*/ 42403 w 1709303"/>
                      <a:gd name="connsiteY1" fmla="*/ 369690 h 590812"/>
                      <a:gd name="connsiteX2" fmla="*/ 67530 w 1709303"/>
                      <a:gd name="connsiteY2" fmla="*/ 41775 h 590812"/>
                      <a:gd name="connsiteX3" fmla="*/ 1709304 w 1709303"/>
                      <a:gd name="connsiteY3" fmla="*/ 32980 h 590812"/>
                      <a:gd name="connsiteX4" fmla="*/ 1709304 w 1709303"/>
                      <a:gd name="connsiteY4" fmla="*/ 32980 h 590812"/>
                      <a:gd name="connsiteX5" fmla="*/ 1593089 w 1709303"/>
                      <a:gd name="connsiteY5" fmla="*/ 1570 h 590812"/>
                      <a:gd name="connsiteX6" fmla="*/ 87947 w 1709303"/>
                      <a:gd name="connsiteY6" fmla="*/ 0 h 590812"/>
                      <a:gd name="connsiteX7" fmla="*/ 0 w 1709303"/>
                      <a:gd name="connsiteY7" fmla="*/ 59678 h 590812"/>
                      <a:gd name="connsiteX8" fmla="*/ 0 w 1709303"/>
                      <a:gd name="connsiteY8" fmla="*/ 503808 h 590812"/>
                      <a:gd name="connsiteX9" fmla="*/ 69101 w 1709303"/>
                      <a:gd name="connsiteY9" fmla="*/ 590812 h 590812"/>
                      <a:gd name="connsiteX10" fmla="*/ 69101 w 1709303"/>
                      <a:gd name="connsiteY10" fmla="*/ 590812 h 5908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709303" h="590812">
                        <a:moveTo>
                          <a:pt x="69101" y="590812"/>
                        </a:moveTo>
                        <a:lnTo>
                          <a:pt x="42403" y="369690"/>
                        </a:lnTo>
                        <a:lnTo>
                          <a:pt x="67530" y="41775"/>
                        </a:lnTo>
                        <a:lnTo>
                          <a:pt x="1709304" y="32980"/>
                        </a:lnTo>
                        <a:lnTo>
                          <a:pt x="1709304" y="32980"/>
                        </a:lnTo>
                        <a:cubicBezTo>
                          <a:pt x="1676638" y="4397"/>
                          <a:pt x="1655594" y="1570"/>
                          <a:pt x="1593089" y="1570"/>
                        </a:cubicBezTo>
                        <a:lnTo>
                          <a:pt x="87947" y="0"/>
                        </a:lnTo>
                        <a:cubicBezTo>
                          <a:pt x="39262" y="0"/>
                          <a:pt x="0" y="26698"/>
                          <a:pt x="0" y="59678"/>
                        </a:cubicBezTo>
                        <a:lnTo>
                          <a:pt x="0" y="503808"/>
                        </a:lnTo>
                        <a:cubicBezTo>
                          <a:pt x="314" y="538987"/>
                          <a:pt x="26070" y="571653"/>
                          <a:pt x="69101" y="590812"/>
                        </a:cubicBezTo>
                        <a:lnTo>
                          <a:pt x="69101" y="590812"/>
                        </a:ln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45" name="Freeform: Shape 144">
                    <a:extLst>
                      <a:ext uri="{FF2B5EF4-FFF2-40B4-BE49-F238E27FC236}">
                        <a16:creationId xmlns:a16="http://schemas.microsoft.com/office/drawing/2014/main" id="{F9BC6335-938E-4768-AB73-474BA1D46FC2}"/>
                      </a:ext>
                    </a:extLst>
                  </p:cNvPr>
                  <p:cNvSpPr/>
                  <p:nvPr/>
                </p:nvSpPr>
                <p:spPr>
                  <a:xfrm>
                    <a:off x="5897100" y="3385319"/>
                    <a:ext cx="70985" cy="307812"/>
                  </a:xfrm>
                  <a:custGeom>
                    <a:avLst/>
                    <a:gdLst>
                      <a:gd name="connsiteX0" fmla="*/ 70985 w 70985"/>
                      <a:gd name="connsiteY0" fmla="*/ 0 h 307812"/>
                      <a:gd name="connsiteX1" fmla="*/ 45230 w 70985"/>
                      <a:gd name="connsiteY1" fmla="*/ 94543 h 307812"/>
                      <a:gd name="connsiteX2" fmla="*/ 23243 w 70985"/>
                      <a:gd name="connsiteY2" fmla="*/ 307813 h 307812"/>
                      <a:gd name="connsiteX3" fmla="*/ 0 w 70985"/>
                      <a:gd name="connsiteY3" fmla="*/ 216097 h 307812"/>
                      <a:gd name="connsiteX4" fmla="*/ 0 w 70985"/>
                      <a:gd name="connsiteY4" fmla="*/ 72556 h 307812"/>
                      <a:gd name="connsiteX5" fmla="*/ 70985 w 70985"/>
                      <a:gd name="connsiteY5" fmla="*/ 0 h 3078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985" h="307812">
                        <a:moveTo>
                          <a:pt x="70985" y="0"/>
                        </a:moveTo>
                        <a:cubicBezTo>
                          <a:pt x="70985" y="0"/>
                          <a:pt x="50569" y="58736"/>
                          <a:pt x="45230" y="94543"/>
                        </a:cubicBezTo>
                        <a:cubicBezTo>
                          <a:pt x="39890" y="130349"/>
                          <a:pt x="23243" y="307813"/>
                          <a:pt x="23243" y="307813"/>
                        </a:cubicBezTo>
                        <a:lnTo>
                          <a:pt x="0" y="216097"/>
                        </a:lnTo>
                        <a:lnTo>
                          <a:pt x="0" y="72556"/>
                        </a:lnTo>
                        <a:cubicBezTo>
                          <a:pt x="0" y="72556"/>
                          <a:pt x="15391" y="21358"/>
                          <a:pt x="70985" y="0"/>
                        </a:cubicBez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46" name="Freeform: Shape 145">
                    <a:extLst>
                      <a:ext uri="{FF2B5EF4-FFF2-40B4-BE49-F238E27FC236}">
                        <a16:creationId xmlns:a16="http://schemas.microsoft.com/office/drawing/2014/main" id="{0D04D7D6-8400-4696-A5B9-6CAD25E43AFC}"/>
                      </a:ext>
                    </a:extLst>
                  </p:cNvPr>
                  <p:cNvSpPr/>
                  <p:nvPr/>
                </p:nvSpPr>
                <p:spPr>
                  <a:xfrm>
                    <a:off x="5897100" y="3879704"/>
                    <a:ext cx="78837" cy="157989"/>
                  </a:xfrm>
                  <a:custGeom>
                    <a:avLst/>
                    <a:gdLst>
                      <a:gd name="connsiteX0" fmla="*/ 78838 w 78837"/>
                      <a:gd name="connsiteY0" fmla="*/ 0 h 157989"/>
                      <a:gd name="connsiteX1" fmla="*/ 23243 w 78837"/>
                      <a:gd name="connsiteY1" fmla="*/ 157990 h 157989"/>
                      <a:gd name="connsiteX2" fmla="*/ 0 w 78837"/>
                      <a:gd name="connsiteY2" fmla="*/ 99568 h 1579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8837" h="157989">
                        <a:moveTo>
                          <a:pt x="78838" y="0"/>
                        </a:moveTo>
                        <a:lnTo>
                          <a:pt x="23243" y="157990"/>
                        </a:lnTo>
                        <a:lnTo>
                          <a:pt x="0" y="99568"/>
                        </a:ln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47" name="Freeform: Shape 146">
                    <a:extLst>
                      <a:ext uri="{FF2B5EF4-FFF2-40B4-BE49-F238E27FC236}">
                        <a16:creationId xmlns:a16="http://schemas.microsoft.com/office/drawing/2014/main" id="{7C099844-01D2-4B03-974F-DCD7D082CF35}"/>
                      </a:ext>
                    </a:extLst>
                  </p:cNvPr>
                  <p:cNvSpPr/>
                  <p:nvPr/>
                </p:nvSpPr>
                <p:spPr>
                  <a:xfrm>
                    <a:off x="6941151" y="3355794"/>
                    <a:ext cx="287710" cy="55594"/>
                  </a:xfrm>
                  <a:custGeom>
                    <a:avLst/>
                    <a:gdLst>
                      <a:gd name="connsiteX0" fmla="*/ 129407 w 287710"/>
                      <a:gd name="connsiteY0" fmla="*/ 0 h 55594"/>
                      <a:gd name="connsiteX1" fmla="*/ 0 w 287710"/>
                      <a:gd name="connsiteY1" fmla="*/ 55595 h 55594"/>
                      <a:gd name="connsiteX2" fmla="*/ 223636 w 287710"/>
                      <a:gd name="connsiteY2" fmla="*/ 24813 h 55594"/>
                      <a:gd name="connsiteX3" fmla="*/ 287711 w 287710"/>
                      <a:gd name="connsiteY3" fmla="*/ 0 h 555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87710" h="55594">
                        <a:moveTo>
                          <a:pt x="129407" y="0"/>
                        </a:moveTo>
                        <a:lnTo>
                          <a:pt x="0" y="55595"/>
                        </a:lnTo>
                        <a:lnTo>
                          <a:pt x="223636" y="24813"/>
                        </a:lnTo>
                        <a:lnTo>
                          <a:pt x="287711" y="0"/>
                        </a:ln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48" name="Freeform: Shape 147">
                    <a:extLst>
                      <a:ext uri="{FF2B5EF4-FFF2-40B4-BE49-F238E27FC236}">
                        <a16:creationId xmlns:a16="http://schemas.microsoft.com/office/drawing/2014/main" id="{9FC53118-BA7F-474F-A31A-BD7BBDBF247B}"/>
                      </a:ext>
                    </a:extLst>
                  </p:cNvPr>
                  <p:cNvSpPr/>
                  <p:nvPr/>
                </p:nvSpPr>
                <p:spPr>
                  <a:xfrm>
                    <a:off x="7671421" y="3502477"/>
                    <a:ext cx="43659" cy="492500"/>
                  </a:xfrm>
                  <a:custGeom>
                    <a:avLst/>
                    <a:gdLst>
                      <a:gd name="connsiteX0" fmla="*/ 29211 w 43659"/>
                      <a:gd name="connsiteY0" fmla="*/ 0 h 492500"/>
                      <a:gd name="connsiteX1" fmla="*/ 0 w 43659"/>
                      <a:gd name="connsiteY1" fmla="*/ 295877 h 492500"/>
                      <a:gd name="connsiteX2" fmla="*/ 14448 w 43659"/>
                      <a:gd name="connsiteY2" fmla="*/ 492501 h 492500"/>
                      <a:gd name="connsiteX3" fmla="*/ 43659 w 43659"/>
                      <a:gd name="connsiteY3" fmla="*/ 377228 h 4925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3659" h="492500">
                        <a:moveTo>
                          <a:pt x="29211" y="0"/>
                        </a:moveTo>
                        <a:lnTo>
                          <a:pt x="0" y="295877"/>
                        </a:lnTo>
                        <a:lnTo>
                          <a:pt x="14448" y="492501"/>
                        </a:lnTo>
                        <a:lnTo>
                          <a:pt x="43659" y="377228"/>
                        </a:ln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sp>
              <p:nvSpPr>
                <p:cNvPr id="138" name="Freeform: Shape 137">
                  <a:extLst>
                    <a:ext uri="{FF2B5EF4-FFF2-40B4-BE49-F238E27FC236}">
                      <a16:creationId xmlns:a16="http://schemas.microsoft.com/office/drawing/2014/main" id="{32286A3C-4D57-4ED3-B4BA-9D6D36949323}"/>
                    </a:ext>
                  </a:extLst>
                </p:cNvPr>
                <p:cNvSpPr/>
                <p:nvPr/>
              </p:nvSpPr>
              <p:spPr>
                <a:xfrm>
                  <a:off x="6006405" y="3351397"/>
                  <a:ext cx="641067" cy="53396"/>
                </a:xfrm>
                <a:custGeom>
                  <a:avLst/>
                  <a:gdLst>
                    <a:gd name="connsiteX0" fmla="*/ 0 w 641067"/>
                    <a:gd name="connsiteY0" fmla="*/ 17589 h 53396"/>
                    <a:gd name="connsiteX1" fmla="*/ 246250 w 641067"/>
                    <a:gd name="connsiteY1" fmla="*/ 53396 h 53396"/>
                    <a:gd name="connsiteX2" fmla="*/ 641067 w 641067"/>
                    <a:gd name="connsiteY2" fmla="*/ 4397 h 53396"/>
                    <a:gd name="connsiteX3" fmla="*/ 54967 w 641067"/>
                    <a:gd name="connsiteY3" fmla="*/ 0 h 53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41067" h="53396">
                      <a:moveTo>
                        <a:pt x="0" y="17589"/>
                      </a:moveTo>
                      <a:lnTo>
                        <a:pt x="246250" y="53396"/>
                      </a:lnTo>
                      <a:lnTo>
                        <a:pt x="641067" y="4397"/>
                      </a:lnTo>
                      <a:lnTo>
                        <a:pt x="54967" y="0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39" name="Freeform: Shape 138">
                  <a:extLst>
                    <a:ext uri="{FF2B5EF4-FFF2-40B4-BE49-F238E27FC236}">
                      <a16:creationId xmlns:a16="http://schemas.microsoft.com/office/drawing/2014/main" id="{99E4D5B9-F152-4EE9-A49B-FD80BDE849CF}"/>
                    </a:ext>
                  </a:extLst>
                </p:cNvPr>
                <p:cNvSpPr/>
                <p:nvPr/>
              </p:nvSpPr>
              <p:spPr>
                <a:xfrm>
                  <a:off x="7164787" y="3355794"/>
                  <a:ext cx="435335" cy="24813"/>
                </a:xfrm>
                <a:custGeom>
                  <a:avLst/>
                  <a:gdLst>
                    <a:gd name="connsiteX0" fmla="*/ 0 w 435335"/>
                    <a:gd name="connsiteY0" fmla="*/ 24813 h 24813"/>
                    <a:gd name="connsiteX1" fmla="*/ 435335 w 435335"/>
                    <a:gd name="connsiteY1" fmla="*/ 0 h 24813"/>
                    <a:gd name="connsiteX2" fmla="*/ 64075 w 435335"/>
                    <a:gd name="connsiteY2" fmla="*/ 0 h 248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435335" h="24813">
                      <a:moveTo>
                        <a:pt x="0" y="24813"/>
                      </a:moveTo>
                      <a:lnTo>
                        <a:pt x="435335" y="0"/>
                      </a:lnTo>
                      <a:lnTo>
                        <a:pt x="64075" y="0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40" name="Freeform: Shape 139">
                  <a:extLst>
                    <a:ext uri="{FF2B5EF4-FFF2-40B4-BE49-F238E27FC236}">
                      <a16:creationId xmlns:a16="http://schemas.microsoft.com/office/drawing/2014/main" id="{A104991F-3797-477D-9F51-E42737601BDD}"/>
                    </a:ext>
                  </a:extLst>
                </p:cNvPr>
                <p:cNvSpPr/>
                <p:nvPr/>
              </p:nvSpPr>
              <p:spPr>
                <a:xfrm>
                  <a:off x="5947355" y="3368986"/>
                  <a:ext cx="305300" cy="92972"/>
                </a:xfrm>
                <a:custGeom>
                  <a:avLst/>
                  <a:gdLst>
                    <a:gd name="connsiteX0" fmla="*/ 305300 w 305300"/>
                    <a:gd name="connsiteY0" fmla="*/ 35807 h 92972"/>
                    <a:gd name="connsiteX1" fmla="*/ 0 w 305300"/>
                    <a:gd name="connsiteY1" fmla="*/ 92972 h 92972"/>
                    <a:gd name="connsiteX2" fmla="*/ 20730 w 305300"/>
                    <a:gd name="connsiteY2" fmla="*/ 16333 h 92972"/>
                    <a:gd name="connsiteX3" fmla="*/ 59050 w 305300"/>
                    <a:gd name="connsiteY3" fmla="*/ 0 h 929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5300" h="92972">
                      <a:moveTo>
                        <a:pt x="305300" y="35807"/>
                      </a:moveTo>
                      <a:lnTo>
                        <a:pt x="0" y="92972"/>
                      </a:lnTo>
                      <a:lnTo>
                        <a:pt x="20730" y="16333"/>
                      </a:lnTo>
                      <a:lnTo>
                        <a:pt x="59050" y="0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41" name="Freeform: Shape 140">
                  <a:extLst>
                    <a:ext uri="{FF2B5EF4-FFF2-40B4-BE49-F238E27FC236}">
                      <a16:creationId xmlns:a16="http://schemas.microsoft.com/office/drawing/2014/main" id="{72F23258-A36D-45C5-B5CA-688468731C81}"/>
                    </a:ext>
                  </a:extLst>
                </p:cNvPr>
                <p:cNvSpPr/>
                <p:nvPr/>
              </p:nvSpPr>
              <p:spPr>
                <a:xfrm>
                  <a:off x="5915318" y="3597019"/>
                  <a:ext cx="61562" cy="282685"/>
                </a:xfrm>
                <a:custGeom>
                  <a:avLst/>
                  <a:gdLst>
                    <a:gd name="connsiteX0" fmla="*/ 17275 w 61562"/>
                    <a:gd name="connsiteY0" fmla="*/ 0 h 282685"/>
                    <a:gd name="connsiteX1" fmla="*/ 61563 w 61562"/>
                    <a:gd name="connsiteY1" fmla="*/ 76953 h 282685"/>
                    <a:gd name="connsiteX2" fmla="*/ 60620 w 61562"/>
                    <a:gd name="connsiteY2" fmla="*/ 282685 h 282685"/>
                    <a:gd name="connsiteX3" fmla="*/ 0 w 61562"/>
                    <a:gd name="connsiteY3" fmla="*/ 76953 h 2826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1562" h="282685">
                      <a:moveTo>
                        <a:pt x="17275" y="0"/>
                      </a:moveTo>
                      <a:lnTo>
                        <a:pt x="61563" y="76953"/>
                      </a:lnTo>
                      <a:lnTo>
                        <a:pt x="60620" y="282685"/>
                      </a:lnTo>
                      <a:lnTo>
                        <a:pt x="0" y="76953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42" name="Freeform: Shape 141">
                  <a:extLst>
                    <a:ext uri="{FF2B5EF4-FFF2-40B4-BE49-F238E27FC236}">
                      <a16:creationId xmlns:a16="http://schemas.microsoft.com/office/drawing/2014/main" id="{5706C8F3-9E96-4E32-B7AD-7A3E1CAD3F8A}"/>
                    </a:ext>
                  </a:extLst>
                </p:cNvPr>
                <p:cNvSpPr/>
                <p:nvPr/>
              </p:nvSpPr>
              <p:spPr>
                <a:xfrm>
                  <a:off x="7001771" y="3355794"/>
                  <a:ext cx="679072" cy="63761"/>
                </a:xfrm>
                <a:custGeom>
                  <a:avLst/>
                  <a:gdLst>
                    <a:gd name="connsiteX0" fmla="*/ 0 w 679072"/>
                    <a:gd name="connsiteY0" fmla="*/ 48999 h 63761"/>
                    <a:gd name="connsiteX1" fmla="*/ 250334 w 679072"/>
                    <a:gd name="connsiteY1" fmla="*/ 63761 h 63761"/>
                    <a:gd name="connsiteX2" fmla="*/ 679073 w 679072"/>
                    <a:gd name="connsiteY2" fmla="*/ 12564 h 63761"/>
                    <a:gd name="connsiteX3" fmla="*/ 499411 w 679072"/>
                    <a:gd name="connsiteY3" fmla="*/ 0 h 63761"/>
                    <a:gd name="connsiteX4" fmla="*/ 163015 w 679072"/>
                    <a:gd name="connsiteY4" fmla="*/ 24813 h 637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79072" h="63761">
                      <a:moveTo>
                        <a:pt x="0" y="48999"/>
                      </a:moveTo>
                      <a:lnTo>
                        <a:pt x="250334" y="63761"/>
                      </a:lnTo>
                      <a:lnTo>
                        <a:pt x="679073" y="12564"/>
                      </a:lnTo>
                      <a:lnTo>
                        <a:pt x="499411" y="0"/>
                      </a:lnTo>
                      <a:lnTo>
                        <a:pt x="163015" y="24813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121" name="Graphic 2125">
                <a:extLst>
                  <a:ext uri="{FF2B5EF4-FFF2-40B4-BE49-F238E27FC236}">
                    <a16:creationId xmlns:a16="http://schemas.microsoft.com/office/drawing/2014/main" id="{58D51052-E9FA-4F6F-B023-98B8790ECADB}"/>
                  </a:ext>
                </a:extLst>
              </p:cNvPr>
              <p:cNvGrpSpPr/>
              <p:nvPr/>
            </p:nvGrpSpPr>
            <p:grpSpPr>
              <a:xfrm>
                <a:off x="5795962" y="3309937"/>
                <a:ext cx="1894305" cy="757910"/>
                <a:chOff x="5795962" y="3309937"/>
                <a:chExt cx="1894305" cy="757910"/>
              </a:xfrm>
            </p:grpSpPr>
            <p:sp>
              <p:nvSpPr>
                <p:cNvPr id="124" name="Freeform: Shape 123">
                  <a:extLst>
                    <a:ext uri="{FF2B5EF4-FFF2-40B4-BE49-F238E27FC236}">
                      <a16:creationId xmlns:a16="http://schemas.microsoft.com/office/drawing/2014/main" id="{D56CF4BE-B326-4857-B37E-C6767FCF203B}"/>
                    </a:ext>
                  </a:extLst>
                </p:cNvPr>
                <p:cNvSpPr/>
                <p:nvPr/>
              </p:nvSpPr>
              <p:spPr>
                <a:xfrm>
                  <a:off x="5795962" y="3314334"/>
                  <a:ext cx="1894305" cy="753513"/>
                </a:xfrm>
                <a:custGeom>
                  <a:avLst/>
                  <a:gdLst>
                    <a:gd name="connsiteX0" fmla="*/ 1702708 w 1894305"/>
                    <a:gd name="connsiteY0" fmla="*/ 753513 h 753513"/>
                    <a:gd name="connsiteX1" fmla="*/ 191598 w 1894305"/>
                    <a:gd name="connsiteY1" fmla="*/ 753513 h 753513"/>
                    <a:gd name="connsiteX2" fmla="*/ 0 w 1894305"/>
                    <a:gd name="connsiteY2" fmla="*/ 623478 h 753513"/>
                    <a:gd name="connsiteX3" fmla="*/ 55909 w 1894305"/>
                    <a:gd name="connsiteY3" fmla="*/ 515744 h 753513"/>
                    <a:gd name="connsiteX4" fmla="*/ 0 w 1894305"/>
                    <a:gd name="connsiteY4" fmla="*/ 245308 h 753513"/>
                    <a:gd name="connsiteX5" fmla="*/ 0 w 1894305"/>
                    <a:gd name="connsiteY5" fmla="*/ 195053 h 753513"/>
                    <a:gd name="connsiteX6" fmla="*/ 0 w 1894305"/>
                    <a:gd name="connsiteY6" fmla="*/ 130035 h 753513"/>
                    <a:gd name="connsiteX7" fmla="*/ 191598 w 1894305"/>
                    <a:gd name="connsiteY7" fmla="*/ 0 h 753513"/>
                    <a:gd name="connsiteX8" fmla="*/ 750372 w 1894305"/>
                    <a:gd name="connsiteY8" fmla="*/ 0 h 753513"/>
                    <a:gd name="connsiteX9" fmla="*/ 1044051 w 1894305"/>
                    <a:gd name="connsiteY9" fmla="*/ 55595 h 753513"/>
                    <a:gd name="connsiteX10" fmla="*/ 1173458 w 1894305"/>
                    <a:gd name="connsiteY10" fmla="*/ 0 h 753513"/>
                    <a:gd name="connsiteX11" fmla="*/ 1702708 w 1894305"/>
                    <a:gd name="connsiteY11" fmla="*/ 0 h 753513"/>
                    <a:gd name="connsiteX12" fmla="*/ 1894306 w 1894305"/>
                    <a:gd name="connsiteY12" fmla="*/ 130035 h 753513"/>
                    <a:gd name="connsiteX13" fmla="*/ 1867607 w 1894305"/>
                    <a:gd name="connsiteY13" fmla="*/ 668080 h 753513"/>
                    <a:gd name="connsiteX14" fmla="*/ 1702708 w 1894305"/>
                    <a:gd name="connsiteY14" fmla="*/ 753513 h 7535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894305" h="753513">
                      <a:moveTo>
                        <a:pt x="1702708" y="753513"/>
                      </a:moveTo>
                      <a:lnTo>
                        <a:pt x="191598" y="753513"/>
                      </a:lnTo>
                      <a:cubicBezTo>
                        <a:pt x="86376" y="753513"/>
                        <a:pt x="0" y="695092"/>
                        <a:pt x="0" y="623478"/>
                      </a:cubicBezTo>
                      <a:lnTo>
                        <a:pt x="55909" y="515744"/>
                      </a:lnTo>
                      <a:lnTo>
                        <a:pt x="0" y="245308"/>
                      </a:lnTo>
                      <a:lnTo>
                        <a:pt x="0" y="195053"/>
                      </a:lnTo>
                      <a:lnTo>
                        <a:pt x="0" y="130035"/>
                      </a:lnTo>
                      <a:cubicBezTo>
                        <a:pt x="0" y="58422"/>
                        <a:pt x="86062" y="0"/>
                        <a:pt x="191598" y="0"/>
                      </a:cubicBezTo>
                      <a:lnTo>
                        <a:pt x="750372" y="0"/>
                      </a:lnTo>
                      <a:lnTo>
                        <a:pt x="1044051" y="55595"/>
                      </a:lnTo>
                      <a:lnTo>
                        <a:pt x="1173458" y="0"/>
                      </a:lnTo>
                      <a:lnTo>
                        <a:pt x="1702708" y="0"/>
                      </a:lnTo>
                      <a:cubicBezTo>
                        <a:pt x="1807930" y="0"/>
                        <a:pt x="1894306" y="58422"/>
                        <a:pt x="1894306" y="130035"/>
                      </a:cubicBezTo>
                      <a:lnTo>
                        <a:pt x="1867607" y="668080"/>
                      </a:lnTo>
                      <a:cubicBezTo>
                        <a:pt x="1867607" y="739693"/>
                        <a:pt x="1808244" y="753513"/>
                        <a:pt x="1702708" y="753513"/>
                      </a:cubicBezTo>
                      <a:close/>
                    </a:path>
                  </a:pathLst>
                </a:custGeom>
                <a:solidFill>
                  <a:srgbClr val="FFBD03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grpSp>
              <p:nvGrpSpPr>
                <p:cNvPr id="125" name="Graphic 2125">
                  <a:extLst>
                    <a:ext uri="{FF2B5EF4-FFF2-40B4-BE49-F238E27FC236}">
                      <a16:creationId xmlns:a16="http://schemas.microsoft.com/office/drawing/2014/main" id="{BC91566D-8F88-421C-BAA1-DD60B5B76495}"/>
                    </a:ext>
                  </a:extLst>
                </p:cNvPr>
                <p:cNvGrpSpPr/>
                <p:nvPr/>
              </p:nvGrpSpPr>
              <p:grpSpPr>
                <a:xfrm>
                  <a:off x="5795962" y="3314334"/>
                  <a:ext cx="1875459" cy="731840"/>
                  <a:chOff x="5795962" y="3314334"/>
                  <a:chExt cx="1875459" cy="731840"/>
                </a:xfrm>
              </p:grpSpPr>
              <p:sp>
                <p:nvSpPr>
                  <p:cNvPr id="131" name="Freeform: Shape 130">
                    <a:extLst>
                      <a:ext uri="{FF2B5EF4-FFF2-40B4-BE49-F238E27FC236}">
                        <a16:creationId xmlns:a16="http://schemas.microsoft.com/office/drawing/2014/main" id="{47EB5F16-5F9C-4AEC-9F88-44A33680420F}"/>
                      </a:ext>
                    </a:extLst>
                  </p:cNvPr>
                  <p:cNvSpPr/>
                  <p:nvPr/>
                </p:nvSpPr>
                <p:spPr>
                  <a:xfrm>
                    <a:off x="5900555" y="3387830"/>
                    <a:ext cx="1730822" cy="658345"/>
                  </a:xfrm>
                  <a:custGeom>
                    <a:avLst/>
                    <a:gdLst>
                      <a:gd name="connsiteX0" fmla="*/ 1885 w 1730822"/>
                      <a:gd name="connsiteY0" fmla="*/ 66276 h 658345"/>
                      <a:gd name="connsiteX1" fmla="*/ 0 w 1730822"/>
                      <a:gd name="connsiteY1" fmla="*/ 574168 h 658345"/>
                      <a:gd name="connsiteX2" fmla="*/ 98940 w 1730822"/>
                      <a:gd name="connsiteY2" fmla="*/ 640128 h 658345"/>
                      <a:gd name="connsiteX3" fmla="*/ 1629210 w 1730822"/>
                      <a:gd name="connsiteY3" fmla="*/ 658345 h 658345"/>
                      <a:gd name="connsiteX4" fmla="*/ 1728149 w 1730822"/>
                      <a:gd name="connsiteY4" fmla="*/ 592385 h 658345"/>
                      <a:gd name="connsiteX5" fmla="*/ 1730348 w 1730822"/>
                      <a:gd name="connsiteY5" fmla="*/ 51514 h 658345"/>
                      <a:gd name="connsiteX6" fmla="*/ 1600313 w 1730822"/>
                      <a:gd name="connsiteY6" fmla="*/ 7227 h 658345"/>
                      <a:gd name="connsiteX7" fmla="*/ 101453 w 1730822"/>
                      <a:gd name="connsiteY7" fmla="*/ 2 h 658345"/>
                      <a:gd name="connsiteX8" fmla="*/ 1885 w 1730822"/>
                      <a:gd name="connsiteY8" fmla="*/ 66276 h 658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730822" h="658345">
                        <a:moveTo>
                          <a:pt x="1885" y="66276"/>
                        </a:moveTo>
                        <a:lnTo>
                          <a:pt x="0" y="574168"/>
                        </a:lnTo>
                        <a:cubicBezTo>
                          <a:pt x="0" y="610603"/>
                          <a:pt x="44287" y="640128"/>
                          <a:pt x="98940" y="640128"/>
                        </a:cubicBezTo>
                        <a:lnTo>
                          <a:pt x="1629210" y="658345"/>
                        </a:lnTo>
                        <a:cubicBezTo>
                          <a:pt x="1683862" y="658345"/>
                          <a:pt x="1728149" y="628820"/>
                          <a:pt x="1728149" y="592385"/>
                        </a:cubicBezTo>
                        <a:lnTo>
                          <a:pt x="1730348" y="51514"/>
                        </a:lnTo>
                        <a:cubicBezTo>
                          <a:pt x="1737258" y="17906"/>
                          <a:pt x="1667529" y="12566"/>
                          <a:pt x="1600313" y="7227"/>
                        </a:cubicBezTo>
                        <a:lnTo>
                          <a:pt x="101453" y="2"/>
                        </a:lnTo>
                        <a:cubicBezTo>
                          <a:pt x="46800" y="-312"/>
                          <a:pt x="1885" y="29527"/>
                          <a:pt x="1885" y="66276"/>
                        </a:cubicBezTo>
                        <a:close/>
                      </a:path>
                    </a:pathLst>
                  </a:custGeom>
                  <a:solidFill>
                    <a:srgbClr val="FFAB17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32" name="Freeform: Shape 131">
                    <a:extLst>
                      <a:ext uri="{FF2B5EF4-FFF2-40B4-BE49-F238E27FC236}">
                        <a16:creationId xmlns:a16="http://schemas.microsoft.com/office/drawing/2014/main" id="{1225DD02-2B36-4FD4-B0D3-587BAAC021C3}"/>
                      </a:ext>
                    </a:extLst>
                  </p:cNvPr>
                  <p:cNvSpPr/>
                  <p:nvPr/>
                </p:nvSpPr>
                <p:spPr>
                  <a:xfrm>
                    <a:off x="5851556" y="3369484"/>
                    <a:ext cx="1785942" cy="628320"/>
                  </a:xfrm>
                  <a:custGeom>
                    <a:avLst/>
                    <a:gdLst>
                      <a:gd name="connsiteX0" fmla="*/ 63761 w 1785942"/>
                      <a:gd name="connsiteY0" fmla="*/ 628321 h 628320"/>
                      <a:gd name="connsiteX1" fmla="*/ 42089 w 1785942"/>
                      <a:gd name="connsiteY1" fmla="*/ 375160 h 628320"/>
                      <a:gd name="connsiteX2" fmla="*/ 48056 w 1785942"/>
                      <a:gd name="connsiteY2" fmla="*/ 32797 h 628320"/>
                      <a:gd name="connsiteX3" fmla="*/ 1785943 w 1785942"/>
                      <a:gd name="connsiteY3" fmla="*/ 31540 h 628320"/>
                      <a:gd name="connsiteX4" fmla="*/ 1781860 w 1785942"/>
                      <a:gd name="connsiteY4" fmla="*/ 25259 h 628320"/>
                      <a:gd name="connsiteX5" fmla="*/ 1669728 w 1785942"/>
                      <a:gd name="connsiteY5" fmla="*/ 131 h 628320"/>
                      <a:gd name="connsiteX6" fmla="*/ 87947 w 1785942"/>
                      <a:gd name="connsiteY6" fmla="*/ 5471 h 628320"/>
                      <a:gd name="connsiteX7" fmla="*/ 0 w 1785942"/>
                      <a:gd name="connsiteY7" fmla="*/ 65149 h 628320"/>
                      <a:gd name="connsiteX8" fmla="*/ 17903 w 1785942"/>
                      <a:gd name="connsiteY8" fmla="*/ 542573 h 628320"/>
                      <a:gd name="connsiteX9" fmla="*/ 63761 w 1785942"/>
                      <a:gd name="connsiteY9" fmla="*/ 628321 h 628320"/>
                      <a:gd name="connsiteX10" fmla="*/ 63761 w 1785942"/>
                      <a:gd name="connsiteY10" fmla="*/ 628321 h 6283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785942" h="628320">
                        <a:moveTo>
                          <a:pt x="63761" y="628321"/>
                        </a:moveTo>
                        <a:lnTo>
                          <a:pt x="42089" y="375160"/>
                        </a:lnTo>
                        <a:lnTo>
                          <a:pt x="48056" y="32797"/>
                        </a:lnTo>
                        <a:lnTo>
                          <a:pt x="1785943" y="31540"/>
                        </a:lnTo>
                        <a:lnTo>
                          <a:pt x="1781860" y="25259"/>
                        </a:lnTo>
                        <a:cubicBezTo>
                          <a:pt x="1749194" y="-3324"/>
                          <a:pt x="1732233" y="131"/>
                          <a:pt x="1669728" y="131"/>
                        </a:cubicBezTo>
                        <a:lnTo>
                          <a:pt x="87947" y="5471"/>
                        </a:lnTo>
                        <a:cubicBezTo>
                          <a:pt x="39262" y="5471"/>
                          <a:pt x="0" y="32169"/>
                          <a:pt x="0" y="65149"/>
                        </a:cubicBezTo>
                        <a:lnTo>
                          <a:pt x="17903" y="542573"/>
                        </a:lnTo>
                        <a:cubicBezTo>
                          <a:pt x="17903" y="577751"/>
                          <a:pt x="20730" y="609161"/>
                          <a:pt x="63761" y="628321"/>
                        </a:cubicBezTo>
                        <a:lnTo>
                          <a:pt x="63761" y="628321"/>
                        </a:lnTo>
                        <a:close/>
                      </a:path>
                    </a:pathLst>
                  </a:custGeom>
                  <a:solidFill>
                    <a:srgbClr val="D87100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33" name="Freeform: Shape 132">
                    <a:extLst>
                      <a:ext uri="{FF2B5EF4-FFF2-40B4-BE49-F238E27FC236}">
                        <a16:creationId xmlns:a16="http://schemas.microsoft.com/office/drawing/2014/main" id="{583A307E-9467-49B2-9314-6557F5862EDF}"/>
                      </a:ext>
                    </a:extLst>
                  </p:cNvPr>
                  <p:cNvSpPr/>
                  <p:nvPr/>
                </p:nvSpPr>
                <p:spPr>
                  <a:xfrm>
                    <a:off x="5795962" y="3343545"/>
                    <a:ext cx="70985" cy="308127"/>
                  </a:xfrm>
                  <a:custGeom>
                    <a:avLst/>
                    <a:gdLst>
                      <a:gd name="connsiteX0" fmla="*/ 70985 w 70985"/>
                      <a:gd name="connsiteY0" fmla="*/ 0 h 308127"/>
                      <a:gd name="connsiteX1" fmla="*/ 35493 w 70985"/>
                      <a:gd name="connsiteY1" fmla="*/ 64075 h 308127"/>
                      <a:gd name="connsiteX2" fmla="*/ 22929 w 70985"/>
                      <a:gd name="connsiteY2" fmla="*/ 308127 h 308127"/>
                      <a:gd name="connsiteX3" fmla="*/ 0 w 70985"/>
                      <a:gd name="connsiteY3" fmla="*/ 216097 h 308127"/>
                      <a:gd name="connsiteX4" fmla="*/ 0 w 70985"/>
                      <a:gd name="connsiteY4" fmla="*/ 72556 h 308127"/>
                      <a:gd name="connsiteX5" fmla="*/ 70985 w 70985"/>
                      <a:gd name="connsiteY5" fmla="*/ 0 h 308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985" h="308127">
                        <a:moveTo>
                          <a:pt x="70985" y="0"/>
                        </a:moveTo>
                        <a:cubicBezTo>
                          <a:pt x="70985" y="0"/>
                          <a:pt x="41146" y="27954"/>
                          <a:pt x="35493" y="64075"/>
                        </a:cubicBezTo>
                        <a:cubicBezTo>
                          <a:pt x="29839" y="99882"/>
                          <a:pt x="22929" y="308127"/>
                          <a:pt x="22929" y="308127"/>
                        </a:cubicBezTo>
                        <a:lnTo>
                          <a:pt x="0" y="216097"/>
                        </a:lnTo>
                        <a:lnTo>
                          <a:pt x="0" y="72556"/>
                        </a:lnTo>
                        <a:cubicBezTo>
                          <a:pt x="0" y="72556"/>
                          <a:pt x="15391" y="21358"/>
                          <a:pt x="70985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34" name="Freeform: Shape 133">
                    <a:extLst>
                      <a:ext uri="{FF2B5EF4-FFF2-40B4-BE49-F238E27FC236}">
                        <a16:creationId xmlns:a16="http://schemas.microsoft.com/office/drawing/2014/main" id="{AE769F14-20B1-4B43-81AC-468286F99F62}"/>
                      </a:ext>
                    </a:extLst>
                  </p:cNvPr>
                  <p:cNvSpPr/>
                  <p:nvPr/>
                </p:nvSpPr>
                <p:spPr>
                  <a:xfrm>
                    <a:off x="6840013" y="3314334"/>
                    <a:ext cx="287710" cy="55594"/>
                  </a:xfrm>
                  <a:custGeom>
                    <a:avLst/>
                    <a:gdLst>
                      <a:gd name="connsiteX0" fmla="*/ 129407 w 287710"/>
                      <a:gd name="connsiteY0" fmla="*/ 0 h 55594"/>
                      <a:gd name="connsiteX1" fmla="*/ 0 w 287710"/>
                      <a:gd name="connsiteY1" fmla="*/ 55595 h 55594"/>
                      <a:gd name="connsiteX2" fmla="*/ 145112 w 287710"/>
                      <a:gd name="connsiteY2" fmla="*/ 21358 h 55594"/>
                      <a:gd name="connsiteX3" fmla="*/ 287711 w 287710"/>
                      <a:gd name="connsiteY3" fmla="*/ 0 h 555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87710" h="55594">
                        <a:moveTo>
                          <a:pt x="129407" y="0"/>
                        </a:moveTo>
                        <a:lnTo>
                          <a:pt x="0" y="55595"/>
                        </a:lnTo>
                        <a:lnTo>
                          <a:pt x="145112" y="21358"/>
                        </a:lnTo>
                        <a:lnTo>
                          <a:pt x="287711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35" name="Freeform: Shape 134">
                    <a:extLst>
                      <a:ext uri="{FF2B5EF4-FFF2-40B4-BE49-F238E27FC236}">
                        <a16:creationId xmlns:a16="http://schemas.microsoft.com/office/drawing/2014/main" id="{50799F40-E6DE-4C4C-9DE9-86834FE51FE0}"/>
                      </a:ext>
                    </a:extLst>
                  </p:cNvPr>
                  <p:cNvSpPr/>
                  <p:nvPr/>
                </p:nvSpPr>
                <p:spPr>
                  <a:xfrm>
                    <a:off x="7629647" y="3426152"/>
                    <a:ext cx="41774" cy="581075"/>
                  </a:xfrm>
                  <a:custGeom>
                    <a:avLst/>
                    <a:gdLst>
                      <a:gd name="connsiteX0" fmla="*/ 27012 w 41774"/>
                      <a:gd name="connsiteY0" fmla="*/ 0 h 581075"/>
                      <a:gd name="connsiteX1" fmla="*/ 0 w 41774"/>
                      <a:gd name="connsiteY1" fmla="*/ 386651 h 581075"/>
                      <a:gd name="connsiteX2" fmla="*/ 6282 w 41774"/>
                      <a:gd name="connsiteY2" fmla="*/ 581075 h 581075"/>
                      <a:gd name="connsiteX3" fmla="*/ 41775 w 41774"/>
                      <a:gd name="connsiteY3" fmla="*/ 349902 h 5810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1774" h="581075">
                        <a:moveTo>
                          <a:pt x="27012" y="0"/>
                        </a:moveTo>
                        <a:lnTo>
                          <a:pt x="0" y="386651"/>
                        </a:lnTo>
                        <a:lnTo>
                          <a:pt x="6282" y="581075"/>
                        </a:lnTo>
                        <a:lnTo>
                          <a:pt x="41775" y="349902"/>
                        </a:lnTo>
                        <a:close/>
                      </a:path>
                    </a:pathLst>
                  </a:custGeom>
                  <a:solidFill>
                    <a:srgbClr val="FFCE78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sp>
              <p:nvSpPr>
                <p:cNvPr id="126" name="Freeform: Shape 125">
                  <a:extLst>
                    <a:ext uri="{FF2B5EF4-FFF2-40B4-BE49-F238E27FC236}">
                      <a16:creationId xmlns:a16="http://schemas.microsoft.com/office/drawing/2014/main" id="{A917A7D6-04DD-4F15-B150-DECBFD649BD0}"/>
                    </a:ext>
                  </a:extLst>
                </p:cNvPr>
                <p:cNvSpPr/>
                <p:nvPr/>
              </p:nvSpPr>
              <p:spPr>
                <a:xfrm>
                  <a:off x="5904952" y="3309937"/>
                  <a:ext cx="641381" cy="19473"/>
                </a:xfrm>
                <a:custGeom>
                  <a:avLst/>
                  <a:gdLst>
                    <a:gd name="connsiteX0" fmla="*/ 0 w 641381"/>
                    <a:gd name="connsiteY0" fmla="*/ 17275 h 19473"/>
                    <a:gd name="connsiteX1" fmla="*/ 241539 w 641381"/>
                    <a:gd name="connsiteY1" fmla="*/ 19474 h 19473"/>
                    <a:gd name="connsiteX2" fmla="*/ 641382 w 641381"/>
                    <a:gd name="connsiteY2" fmla="*/ 4397 h 19473"/>
                    <a:gd name="connsiteX3" fmla="*/ 55281 w 641381"/>
                    <a:gd name="connsiteY3" fmla="*/ 0 h 194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41381" h="19473">
                      <a:moveTo>
                        <a:pt x="0" y="17275"/>
                      </a:moveTo>
                      <a:lnTo>
                        <a:pt x="241539" y="19474"/>
                      </a:lnTo>
                      <a:lnTo>
                        <a:pt x="641382" y="4397"/>
                      </a:lnTo>
                      <a:lnTo>
                        <a:pt x="55281" y="0"/>
                      </a:lnTo>
                      <a:close/>
                    </a:path>
                  </a:pathLst>
                </a:custGeom>
                <a:solidFill>
                  <a:srgbClr val="FFAB17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27" name="Freeform: Shape 126">
                  <a:extLst>
                    <a:ext uri="{FF2B5EF4-FFF2-40B4-BE49-F238E27FC236}">
                      <a16:creationId xmlns:a16="http://schemas.microsoft.com/office/drawing/2014/main" id="{4100EA38-E8E1-42D3-B67B-A752033B282D}"/>
                    </a:ext>
                  </a:extLst>
                </p:cNvPr>
                <p:cNvSpPr/>
                <p:nvPr/>
              </p:nvSpPr>
              <p:spPr>
                <a:xfrm>
                  <a:off x="7063334" y="3314334"/>
                  <a:ext cx="435335" cy="24813"/>
                </a:xfrm>
                <a:custGeom>
                  <a:avLst/>
                  <a:gdLst>
                    <a:gd name="connsiteX0" fmla="*/ 0 w 435335"/>
                    <a:gd name="connsiteY0" fmla="*/ 24813 h 24813"/>
                    <a:gd name="connsiteX1" fmla="*/ 435335 w 435335"/>
                    <a:gd name="connsiteY1" fmla="*/ 0 h 24813"/>
                    <a:gd name="connsiteX2" fmla="*/ 64390 w 435335"/>
                    <a:gd name="connsiteY2" fmla="*/ 0 h 248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435335" h="24813">
                      <a:moveTo>
                        <a:pt x="0" y="24813"/>
                      </a:moveTo>
                      <a:lnTo>
                        <a:pt x="435335" y="0"/>
                      </a:lnTo>
                      <a:lnTo>
                        <a:pt x="64390" y="0"/>
                      </a:lnTo>
                      <a:close/>
                    </a:path>
                  </a:pathLst>
                </a:custGeom>
                <a:solidFill>
                  <a:srgbClr val="FFAB17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28" name="Freeform: Shape 127">
                  <a:extLst>
                    <a:ext uri="{FF2B5EF4-FFF2-40B4-BE49-F238E27FC236}">
                      <a16:creationId xmlns:a16="http://schemas.microsoft.com/office/drawing/2014/main" id="{131D7A9D-3841-4745-8548-A74295524EB1}"/>
                    </a:ext>
                  </a:extLst>
                </p:cNvPr>
                <p:cNvSpPr/>
                <p:nvPr/>
              </p:nvSpPr>
              <p:spPr>
                <a:xfrm>
                  <a:off x="5831768" y="3327212"/>
                  <a:ext cx="305300" cy="61876"/>
                </a:xfrm>
                <a:custGeom>
                  <a:avLst/>
                  <a:gdLst>
                    <a:gd name="connsiteX0" fmla="*/ 305300 w 305300"/>
                    <a:gd name="connsiteY0" fmla="*/ 5026 h 61876"/>
                    <a:gd name="connsiteX1" fmla="*/ 0 w 305300"/>
                    <a:gd name="connsiteY1" fmla="*/ 61877 h 61876"/>
                    <a:gd name="connsiteX2" fmla="*/ 35179 w 305300"/>
                    <a:gd name="connsiteY2" fmla="*/ 16333 h 61876"/>
                    <a:gd name="connsiteX3" fmla="*/ 73184 w 305300"/>
                    <a:gd name="connsiteY3" fmla="*/ 0 h 618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5300" h="61876">
                      <a:moveTo>
                        <a:pt x="305300" y="5026"/>
                      </a:moveTo>
                      <a:lnTo>
                        <a:pt x="0" y="61877"/>
                      </a:lnTo>
                      <a:lnTo>
                        <a:pt x="35179" y="16333"/>
                      </a:lnTo>
                      <a:lnTo>
                        <a:pt x="73184" y="0"/>
                      </a:lnTo>
                      <a:close/>
                    </a:path>
                  </a:pathLst>
                </a:custGeom>
                <a:solidFill>
                  <a:srgbClr val="FFCE78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29" name="Freeform: Shape 128">
                  <a:extLst>
                    <a:ext uri="{FF2B5EF4-FFF2-40B4-BE49-F238E27FC236}">
                      <a16:creationId xmlns:a16="http://schemas.microsoft.com/office/drawing/2014/main" id="{A7605053-E89C-4685-95ED-F3C32BE27738}"/>
                    </a:ext>
                  </a:extLst>
                </p:cNvPr>
                <p:cNvSpPr/>
                <p:nvPr/>
              </p:nvSpPr>
              <p:spPr>
                <a:xfrm>
                  <a:off x="5814179" y="3555245"/>
                  <a:ext cx="37691" cy="274832"/>
                </a:xfrm>
                <a:custGeom>
                  <a:avLst/>
                  <a:gdLst>
                    <a:gd name="connsiteX0" fmla="*/ 17275 w 37691"/>
                    <a:gd name="connsiteY0" fmla="*/ 0 h 274832"/>
                    <a:gd name="connsiteX1" fmla="*/ 37691 w 37691"/>
                    <a:gd name="connsiteY1" fmla="*/ 75069 h 274832"/>
                    <a:gd name="connsiteX2" fmla="*/ 37691 w 37691"/>
                    <a:gd name="connsiteY2" fmla="*/ 274833 h 274832"/>
                    <a:gd name="connsiteX3" fmla="*/ 0 w 37691"/>
                    <a:gd name="connsiteY3" fmla="*/ 76953 h 2748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7691" h="274832">
                      <a:moveTo>
                        <a:pt x="17275" y="0"/>
                      </a:moveTo>
                      <a:lnTo>
                        <a:pt x="37691" y="75069"/>
                      </a:lnTo>
                      <a:lnTo>
                        <a:pt x="37691" y="274833"/>
                      </a:lnTo>
                      <a:lnTo>
                        <a:pt x="0" y="76953"/>
                      </a:lnTo>
                      <a:close/>
                    </a:path>
                  </a:pathLst>
                </a:custGeom>
                <a:solidFill>
                  <a:srgbClr val="FFCE78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30" name="Freeform: Shape 129">
                  <a:extLst>
                    <a:ext uri="{FF2B5EF4-FFF2-40B4-BE49-F238E27FC236}">
                      <a16:creationId xmlns:a16="http://schemas.microsoft.com/office/drawing/2014/main" id="{6CF3FBC5-BA94-4161-ADFC-5D60E4941C0A}"/>
                    </a:ext>
                  </a:extLst>
                </p:cNvPr>
                <p:cNvSpPr/>
                <p:nvPr/>
              </p:nvSpPr>
              <p:spPr>
                <a:xfrm>
                  <a:off x="6840013" y="3314334"/>
                  <a:ext cx="739378" cy="55594"/>
                </a:xfrm>
                <a:custGeom>
                  <a:avLst/>
                  <a:gdLst>
                    <a:gd name="connsiteX0" fmla="*/ 0 w 739378"/>
                    <a:gd name="connsiteY0" fmla="*/ 55595 h 55594"/>
                    <a:gd name="connsiteX1" fmla="*/ 279858 w 739378"/>
                    <a:gd name="connsiteY1" fmla="*/ 47114 h 55594"/>
                    <a:gd name="connsiteX2" fmla="*/ 739379 w 739378"/>
                    <a:gd name="connsiteY2" fmla="*/ 12250 h 55594"/>
                    <a:gd name="connsiteX3" fmla="*/ 560031 w 739378"/>
                    <a:gd name="connsiteY3" fmla="*/ 0 h 55594"/>
                    <a:gd name="connsiteX4" fmla="*/ 157361 w 739378"/>
                    <a:gd name="connsiteY4" fmla="*/ 12878 h 555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39378" h="55594">
                      <a:moveTo>
                        <a:pt x="0" y="55595"/>
                      </a:moveTo>
                      <a:lnTo>
                        <a:pt x="279858" y="47114"/>
                      </a:lnTo>
                      <a:lnTo>
                        <a:pt x="739379" y="12250"/>
                      </a:lnTo>
                      <a:lnTo>
                        <a:pt x="560031" y="0"/>
                      </a:lnTo>
                      <a:lnTo>
                        <a:pt x="157361" y="12878"/>
                      </a:lnTo>
                      <a:close/>
                    </a:path>
                  </a:pathLst>
                </a:custGeom>
                <a:solidFill>
                  <a:srgbClr val="FFCE78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sp>
            <p:nvSpPr>
              <p:cNvPr id="122" name="Freeform: Shape 121">
                <a:extLst>
                  <a:ext uri="{FF2B5EF4-FFF2-40B4-BE49-F238E27FC236}">
                    <a16:creationId xmlns:a16="http://schemas.microsoft.com/office/drawing/2014/main" id="{BE338B90-2700-4F8B-91C9-11E0E91BB4FD}"/>
                  </a:ext>
                </a:extLst>
              </p:cNvPr>
              <p:cNvSpPr/>
              <p:nvPr/>
            </p:nvSpPr>
            <p:spPr>
              <a:xfrm>
                <a:off x="6073935" y="3369929"/>
                <a:ext cx="1513308" cy="667765"/>
              </a:xfrm>
              <a:custGeom>
                <a:avLst/>
                <a:gdLst>
                  <a:gd name="connsiteX0" fmla="*/ 0 w 1513308"/>
                  <a:gd name="connsiteY0" fmla="*/ 658971 h 667765"/>
                  <a:gd name="connsiteX1" fmla="*/ 1135767 w 1513308"/>
                  <a:gd name="connsiteY1" fmla="*/ 0 h 667765"/>
                  <a:gd name="connsiteX2" fmla="*/ 1513309 w 1513308"/>
                  <a:gd name="connsiteY2" fmla="*/ 6282 h 667765"/>
                  <a:gd name="connsiteX3" fmla="*/ 647977 w 1513308"/>
                  <a:gd name="connsiteY3" fmla="*/ 667766 h 6677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13308" h="667765">
                    <a:moveTo>
                      <a:pt x="0" y="658971"/>
                    </a:moveTo>
                    <a:lnTo>
                      <a:pt x="1135767" y="0"/>
                    </a:lnTo>
                    <a:lnTo>
                      <a:pt x="1513309" y="6282"/>
                    </a:lnTo>
                    <a:lnTo>
                      <a:pt x="647977" y="667766"/>
                    </a:lnTo>
                    <a:close/>
                  </a:path>
                </a:pathLst>
              </a:custGeom>
              <a:solidFill>
                <a:srgbClr val="D87100">
                  <a:alpha val="15000"/>
                </a:srgbClr>
              </a:solidFill>
              <a:ln w="3129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23" name="Freeform: Shape 122">
                <a:extLst>
                  <a:ext uri="{FF2B5EF4-FFF2-40B4-BE49-F238E27FC236}">
                    <a16:creationId xmlns:a16="http://schemas.microsoft.com/office/drawing/2014/main" id="{56E77962-8F46-4CD8-9353-34C60D412912}"/>
                  </a:ext>
                </a:extLst>
              </p:cNvPr>
              <p:cNvSpPr/>
              <p:nvPr/>
            </p:nvSpPr>
            <p:spPr>
              <a:xfrm>
                <a:off x="5987559" y="4037694"/>
                <a:ext cx="1525244" cy="43659"/>
              </a:xfrm>
              <a:custGeom>
                <a:avLst/>
                <a:gdLst>
                  <a:gd name="connsiteX0" fmla="*/ 0 w 1525244"/>
                  <a:gd name="connsiteY0" fmla="*/ 30153 h 43659"/>
                  <a:gd name="connsiteX1" fmla="*/ 238084 w 1525244"/>
                  <a:gd name="connsiteY1" fmla="*/ 0 h 43659"/>
                  <a:gd name="connsiteX2" fmla="*/ 1033058 w 1525244"/>
                  <a:gd name="connsiteY2" fmla="*/ 30153 h 43659"/>
                  <a:gd name="connsiteX3" fmla="*/ 1353749 w 1525244"/>
                  <a:gd name="connsiteY3" fmla="*/ 0 h 43659"/>
                  <a:gd name="connsiteX4" fmla="*/ 1525244 w 1525244"/>
                  <a:gd name="connsiteY4" fmla="*/ 33922 h 43659"/>
                  <a:gd name="connsiteX5" fmla="*/ 1145818 w 1525244"/>
                  <a:gd name="connsiteY5" fmla="*/ 43659 h 43659"/>
                  <a:gd name="connsiteX6" fmla="*/ 366863 w 1525244"/>
                  <a:gd name="connsiteY6" fmla="*/ 33922 h 43659"/>
                  <a:gd name="connsiteX7" fmla="*/ 265096 w 1525244"/>
                  <a:gd name="connsiteY7" fmla="*/ 43659 h 43659"/>
                  <a:gd name="connsiteX8" fmla="*/ 209501 w 1525244"/>
                  <a:gd name="connsiteY8" fmla="*/ 30153 h 436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525244" h="43659">
                    <a:moveTo>
                      <a:pt x="0" y="30153"/>
                    </a:moveTo>
                    <a:lnTo>
                      <a:pt x="238084" y="0"/>
                    </a:lnTo>
                    <a:lnTo>
                      <a:pt x="1033058" y="30153"/>
                    </a:lnTo>
                    <a:lnTo>
                      <a:pt x="1353749" y="0"/>
                    </a:lnTo>
                    <a:lnTo>
                      <a:pt x="1525244" y="33922"/>
                    </a:lnTo>
                    <a:lnTo>
                      <a:pt x="1145818" y="43659"/>
                    </a:lnTo>
                    <a:lnTo>
                      <a:pt x="366863" y="33922"/>
                    </a:lnTo>
                    <a:lnTo>
                      <a:pt x="265096" y="43659"/>
                    </a:lnTo>
                    <a:lnTo>
                      <a:pt x="209501" y="30153"/>
                    </a:lnTo>
                    <a:close/>
                  </a:path>
                </a:pathLst>
              </a:custGeom>
              <a:solidFill>
                <a:srgbClr val="D87100"/>
              </a:solidFill>
              <a:ln w="3129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86649DBA-C278-49C7-BB4A-9C084F40B9AD}"/>
                </a:ext>
              </a:extLst>
            </p:cNvPr>
            <p:cNvSpPr/>
            <p:nvPr/>
          </p:nvSpPr>
          <p:spPr>
            <a:xfrm>
              <a:off x="6760232" y="3366474"/>
              <a:ext cx="859355" cy="718773"/>
            </a:xfrm>
            <a:custGeom>
              <a:avLst/>
              <a:gdLst>
                <a:gd name="connsiteX0" fmla="*/ 0 w 859355"/>
                <a:gd name="connsiteY0" fmla="*/ 695092 h 718773"/>
                <a:gd name="connsiteX1" fmla="*/ 855908 w 859355"/>
                <a:gd name="connsiteY1" fmla="*/ 0 h 718773"/>
                <a:gd name="connsiteX2" fmla="*/ 855908 w 859355"/>
                <a:gd name="connsiteY2" fmla="*/ 642324 h 718773"/>
                <a:gd name="connsiteX3" fmla="*/ 769846 w 859355"/>
                <a:gd name="connsiteY3" fmla="*/ 713309 h 718773"/>
                <a:gd name="connsiteX4" fmla="*/ 0 w 859355"/>
                <a:gd name="connsiteY4" fmla="*/ 695092 h 7187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9355" h="718773">
                  <a:moveTo>
                    <a:pt x="0" y="695092"/>
                  </a:moveTo>
                  <a:lnTo>
                    <a:pt x="855908" y="0"/>
                  </a:lnTo>
                  <a:lnTo>
                    <a:pt x="855908" y="642324"/>
                  </a:lnTo>
                  <a:cubicBezTo>
                    <a:pt x="855908" y="642324"/>
                    <a:pt x="885747" y="693835"/>
                    <a:pt x="769846" y="713309"/>
                  </a:cubicBezTo>
                  <a:cubicBezTo>
                    <a:pt x="653945" y="732469"/>
                    <a:pt x="0" y="695092"/>
                    <a:pt x="0" y="695092"/>
                  </a:cubicBezTo>
                  <a:close/>
                </a:path>
              </a:pathLst>
            </a:custGeom>
            <a:solidFill>
              <a:srgbClr val="D87100">
                <a:alpha val="15000"/>
              </a:srgbClr>
            </a:solidFill>
            <a:ln w="31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grpSp>
        <p:nvGrpSpPr>
          <p:cNvPr id="149" name="Graphic 2125">
            <a:extLst>
              <a:ext uri="{FF2B5EF4-FFF2-40B4-BE49-F238E27FC236}">
                <a16:creationId xmlns:a16="http://schemas.microsoft.com/office/drawing/2014/main" id="{9C285E12-0286-42A3-8D27-650E37F901EB}"/>
              </a:ext>
            </a:extLst>
          </p:cNvPr>
          <p:cNvGrpSpPr/>
          <p:nvPr/>
        </p:nvGrpSpPr>
        <p:grpSpPr>
          <a:xfrm>
            <a:off x="1930291" y="-190329"/>
            <a:ext cx="2701283" cy="599021"/>
            <a:chOff x="5795962" y="3309937"/>
            <a:chExt cx="1989162" cy="799371"/>
          </a:xfrm>
        </p:grpSpPr>
        <p:grpSp>
          <p:nvGrpSpPr>
            <p:cNvPr id="150" name="Graphic 2125">
              <a:extLst>
                <a:ext uri="{FF2B5EF4-FFF2-40B4-BE49-F238E27FC236}">
                  <a16:creationId xmlns:a16="http://schemas.microsoft.com/office/drawing/2014/main" id="{C683D73D-7CC4-42B4-880F-E0A5AA1405D9}"/>
                </a:ext>
              </a:extLst>
            </p:cNvPr>
            <p:cNvGrpSpPr/>
            <p:nvPr/>
          </p:nvGrpSpPr>
          <p:grpSpPr>
            <a:xfrm>
              <a:off x="5795962" y="3309937"/>
              <a:ext cx="1989162" cy="799371"/>
              <a:chOff x="5795962" y="3309937"/>
              <a:chExt cx="1989162" cy="799371"/>
            </a:xfrm>
          </p:grpSpPr>
          <p:grpSp>
            <p:nvGrpSpPr>
              <p:cNvPr id="152" name="Graphic 2125">
                <a:extLst>
                  <a:ext uri="{FF2B5EF4-FFF2-40B4-BE49-F238E27FC236}">
                    <a16:creationId xmlns:a16="http://schemas.microsoft.com/office/drawing/2014/main" id="{09E3E3B2-9640-460B-8965-58F96D7BC4A8}"/>
                  </a:ext>
                </a:extLst>
              </p:cNvPr>
              <p:cNvGrpSpPr/>
              <p:nvPr/>
            </p:nvGrpSpPr>
            <p:grpSpPr>
              <a:xfrm>
                <a:off x="5817634" y="3318417"/>
                <a:ext cx="1967489" cy="790890"/>
                <a:chOff x="5817634" y="3318417"/>
                <a:chExt cx="1967489" cy="790890"/>
              </a:xfrm>
            </p:grpSpPr>
            <p:sp>
              <p:nvSpPr>
                <p:cNvPr id="168" name="Freeform: Shape 167">
                  <a:extLst>
                    <a:ext uri="{FF2B5EF4-FFF2-40B4-BE49-F238E27FC236}">
                      <a16:creationId xmlns:a16="http://schemas.microsoft.com/office/drawing/2014/main" id="{4DF5C4FA-609D-4837-8193-056120AE7459}"/>
                    </a:ext>
                  </a:extLst>
                </p:cNvPr>
                <p:cNvSpPr/>
                <p:nvPr/>
              </p:nvSpPr>
              <p:spPr>
                <a:xfrm>
                  <a:off x="5817634" y="3318417"/>
                  <a:ext cx="1967489" cy="790890"/>
                </a:xfrm>
                <a:custGeom>
                  <a:avLst/>
                  <a:gdLst>
                    <a:gd name="connsiteX0" fmla="*/ 1855986 w 1967489"/>
                    <a:gd name="connsiteY0" fmla="*/ 765763 h 790890"/>
                    <a:gd name="connsiteX1" fmla="*/ 271064 w 1967489"/>
                    <a:gd name="connsiteY1" fmla="*/ 790891 h 790890"/>
                    <a:gd name="connsiteX2" fmla="*/ 79466 w 1967489"/>
                    <a:gd name="connsiteY2" fmla="*/ 660855 h 790890"/>
                    <a:gd name="connsiteX3" fmla="*/ 9737 w 1967489"/>
                    <a:gd name="connsiteY3" fmla="*/ 579191 h 790890"/>
                    <a:gd name="connsiteX4" fmla="*/ 0 w 1967489"/>
                    <a:gd name="connsiteY4" fmla="*/ 298390 h 790890"/>
                    <a:gd name="connsiteX5" fmla="*/ 79466 w 1967489"/>
                    <a:gd name="connsiteY5" fmla="*/ 232744 h 790890"/>
                    <a:gd name="connsiteX6" fmla="*/ 79466 w 1967489"/>
                    <a:gd name="connsiteY6" fmla="*/ 167727 h 790890"/>
                    <a:gd name="connsiteX7" fmla="*/ 271064 w 1967489"/>
                    <a:gd name="connsiteY7" fmla="*/ 37691 h 790890"/>
                    <a:gd name="connsiteX8" fmla="*/ 749116 w 1967489"/>
                    <a:gd name="connsiteY8" fmla="*/ 0 h 790890"/>
                    <a:gd name="connsiteX9" fmla="*/ 1184137 w 1967489"/>
                    <a:gd name="connsiteY9" fmla="*/ 44916 h 790890"/>
                    <a:gd name="connsiteX10" fmla="*/ 1252924 w 1967489"/>
                    <a:gd name="connsiteY10" fmla="*/ 37377 h 790890"/>
                    <a:gd name="connsiteX11" fmla="*/ 1782174 w 1967489"/>
                    <a:gd name="connsiteY11" fmla="*/ 37377 h 790890"/>
                    <a:gd name="connsiteX12" fmla="*/ 1967490 w 1967489"/>
                    <a:gd name="connsiteY12" fmla="*/ 122811 h 790890"/>
                    <a:gd name="connsiteX13" fmla="*/ 1897446 w 1967489"/>
                    <a:gd name="connsiteY13" fmla="*/ 653317 h 790890"/>
                    <a:gd name="connsiteX14" fmla="*/ 1855986 w 1967489"/>
                    <a:gd name="connsiteY14" fmla="*/ 765763 h 790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967489" h="790890">
                      <a:moveTo>
                        <a:pt x="1855986" y="765763"/>
                      </a:moveTo>
                      <a:lnTo>
                        <a:pt x="271064" y="790891"/>
                      </a:lnTo>
                      <a:cubicBezTo>
                        <a:pt x="165842" y="790891"/>
                        <a:pt x="79466" y="732469"/>
                        <a:pt x="79466" y="660855"/>
                      </a:cubicBezTo>
                      <a:lnTo>
                        <a:pt x="9737" y="579191"/>
                      </a:lnTo>
                      <a:lnTo>
                        <a:pt x="0" y="298390"/>
                      </a:lnTo>
                      <a:lnTo>
                        <a:pt x="79466" y="232744"/>
                      </a:lnTo>
                      <a:lnTo>
                        <a:pt x="79466" y="167727"/>
                      </a:lnTo>
                      <a:cubicBezTo>
                        <a:pt x="79466" y="96113"/>
                        <a:pt x="165528" y="37691"/>
                        <a:pt x="271064" y="37691"/>
                      </a:cubicBezTo>
                      <a:lnTo>
                        <a:pt x="749116" y="0"/>
                      </a:lnTo>
                      <a:lnTo>
                        <a:pt x="1184137" y="44916"/>
                      </a:lnTo>
                      <a:lnTo>
                        <a:pt x="1252924" y="37377"/>
                      </a:lnTo>
                      <a:lnTo>
                        <a:pt x="1782174" y="37377"/>
                      </a:lnTo>
                      <a:cubicBezTo>
                        <a:pt x="1887395" y="37377"/>
                        <a:pt x="1967490" y="51197"/>
                        <a:pt x="1967490" y="122811"/>
                      </a:cubicBezTo>
                      <a:lnTo>
                        <a:pt x="1897446" y="653317"/>
                      </a:lnTo>
                      <a:cubicBezTo>
                        <a:pt x="1897446" y="724931"/>
                        <a:pt x="1961208" y="765763"/>
                        <a:pt x="1855986" y="765763"/>
                      </a:cubicBezTo>
                      <a:close/>
                    </a:path>
                  </a:pathLst>
                </a:custGeom>
                <a:solidFill>
                  <a:srgbClr val="512C1E">
                    <a:alpha val="60000"/>
                  </a:srgbClr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grpSp>
              <p:nvGrpSpPr>
                <p:cNvPr id="169" name="Graphic 2125">
                  <a:extLst>
                    <a:ext uri="{FF2B5EF4-FFF2-40B4-BE49-F238E27FC236}">
                      <a16:creationId xmlns:a16="http://schemas.microsoft.com/office/drawing/2014/main" id="{9A88ACC4-8C43-49A8-AE1E-90220DD353B7}"/>
                    </a:ext>
                  </a:extLst>
                </p:cNvPr>
                <p:cNvGrpSpPr/>
                <p:nvPr/>
              </p:nvGrpSpPr>
              <p:grpSpPr>
                <a:xfrm>
                  <a:off x="5897100" y="3355794"/>
                  <a:ext cx="1817980" cy="681899"/>
                  <a:chOff x="5897100" y="3355794"/>
                  <a:chExt cx="1817980" cy="681899"/>
                </a:xfrm>
                <a:solidFill>
                  <a:srgbClr val="593B2E"/>
                </a:solidFill>
              </p:grpSpPr>
              <p:sp>
                <p:nvSpPr>
                  <p:cNvPr id="175" name="Freeform: Shape 174">
                    <a:extLst>
                      <a:ext uri="{FF2B5EF4-FFF2-40B4-BE49-F238E27FC236}">
                        <a16:creationId xmlns:a16="http://schemas.microsoft.com/office/drawing/2014/main" id="{C8EA049B-3E2C-426A-AF21-3AD93EE291FF}"/>
                      </a:ext>
                    </a:extLst>
                  </p:cNvPr>
                  <p:cNvSpPr/>
                  <p:nvPr/>
                </p:nvSpPr>
                <p:spPr>
                  <a:xfrm>
                    <a:off x="6003578" y="3429604"/>
                    <a:ext cx="1696739" cy="608090"/>
                  </a:xfrm>
                  <a:custGeom>
                    <a:avLst/>
                    <a:gdLst>
                      <a:gd name="connsiteX0" fmla="*/ 0 w 1696739"/>
                      <a:gd name="connsiteY0" fmla="*/ 65962 h 608090"/>
                      <a:gd name="connsiteX1" fmla="*/ 0 w 1696739"/>
                      <a:gd name="connsiteY1" fmla="*/ 542130 h 608090"/>
                      <a:gd name="connsiteX2" fmla="*/ 98940 w 1696739"/>
                      <a:gd name="connsiteY2" fmla="*/ 608090 h 608090"/>
                      <a:gd name="connsiteX3" fmla="*/ 1597800 w 1696739"/>
                      <a:gd name="connsiteY3" fmla="*/ 608090 h 608090"/>
                      <a:gd name="connsiteX4" fmla="*/ 1696740 w 1696739"/>
                      <a:gd name="connsiteY4" fmla="*/ 542130 h 608090"/>
                      <a:gd name="connsiteX5" fmla="*/ 1696740 w 1696739"/>
                      <a:gd name="connsiteY5" fmla="*/ 72872 h 608090"/>
                      <a:gd name="connsiteX6" fmla="*/ 1598428 w 1696739"/>
                      <a:gd name="connsiteY6" fmla="*/ 6913 h 608090"/>
                      <a:gd name="connsiteX7" fmla="*/ 99882 w 1696739"/>
                      <a:gd name="connsiteY7" fmla="*/ 2 h 608090"/>
                      <a:gd name="connsiteX8" fmla="*/ 0 w 1696739"/>
                      <a:gd name="connsiteY8" fmla="*/ 65962 h 6080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696739" h="608090">
                        <a:moveTo>
                          <a:pt x="0" y="65962"/>
                        </a:moveTo>
                        <a:lnTo>
                          <a:pt x="0" y="542130"/>
                        </a:lnTo>
                        <a:cubicBezTo>
                          <a:pt x="0" y="578565"/>
                          <a:pt x="44287" y="608090"/>
                          <a:pt x="98940" y="608090"/>
                        </a:cubicBezTo>
                        <a:lnTo>
                          <a:pt x="1597800" y="608090"/>
                        </a:lnTo>
                        <a:cubicBezTo>
                          <a:pt x="1652453" y="608090"/>
                          <a:pt x="1696740" y="578565"/>
                          <a:pt x="1696740" y="542130"/>
                        </a:cubicBezTo>
                        <a:lnTo>
                          <a:pt x="1696740" y="72872"/>
                        </a:lnTo>
                        <a:cubicBezTo>
                          <a:pt x="1696740" y="36437"/>
                          <a:pt x="1652767" y="6913"/>
                          <a:pt x="1598428" y="6913"/>
                        </a:cubicBezTo>
                        <a:lnTo>
                          <a:pt x="99882" y="2"/>
                        </a:lnTo>
                        <a:cubicBezTo>
                          <a:pt x="44916" y="-312"/>
                          <a:pt x="0" y="29213"/>
                          <a:pt x="0" y="65962"/>
                        </a:cubicBez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76" name="Freeform: Shape 175">
                    <a:extLst>
                      <a:ext uri="{FF2B5EF4-FFF2-40B4-BE49-F238E27FC236}">
                        <a16:creationId xmlns:a16="http://schemas.microsoft.com/office/drawing/2014/main" id="{9E541139-A79D-4112-BBD3-D0B0FDFF7798}"/>
                      </a:ext>
                    </a:extLst>
                  </p:cNvPr>
                  <p:cNvSpPr/>
                  <p:nvPr/>
                </p:nvSpPr>
                <p:spPr>
                  <a:xfrm>
                    <a:off x="5976566" y="3434946"/>
                    <a:ext cx="1709303" cy="590812"/>
                  </a:xfrm>
                  <a:custGeom>
                    <a:avLst/>
                    <a:gdLst>
                      <a:gd name="connsiteX0" fmla="*/ 69101 w 1709303"/>
                      <a:gd name="connsiteY0" fmla="*/ 590812 h 590812"/>
                      <a:gd name="connsiteX1" fmla="*/ 42403 w 1709303"/>
                      <a:gd name="connsiteY1" fmla="*/ 369690 h 590812"/>
                      <a:gd name="connsiteX2" fmla="*/ 67530 w 1709303"/>
                      <a:gd name="connsiteY2" fmla="*/ 41775 h 590812"/>
                      <a:gd name="connsiteX3" fmla="*/ 1709304 w 1709303"/>
                      <a:gd name="connsiteY3" fmla="*/ 32980 h 590812"/>
                      <a:gd name="connsiteX4" fmla="*/ 1709304 w 1709303"/>
                      <a:gd name="connsiteY4" fmla="*/ 32980 h 590812"/>
                      <a:gd name="connsiteX5" fmla="*/ 1593089 w 1709303"/>
                      <a:gd name="connsiteY5" fmla="*/ 1570 h 590812"/>
                      <a:gd name="connsiteX6" fmla="*/ 87947 w 1709303"/>
                      <a:gd name="connsiteY6" fmla="*/ 0 h 590812"/>
                      <a:gd name="connsiteX7" fmla="*/ 0 w 1709303"/>
                      <a:gd name="connsiteY7" fmla="*/ 59678 h 590812"/>
                      <a:gd name="connsiteX8" fmla="*/ 0 w 1709303"/>
                      <a:gd name="connsiteY8" fmla="*/ 503808 h 590812"/>
                      <a:gd name="connsiteX9" fmla="*/ 69101 w 1709303"/>
                      <a:gd name="connsiteY9" fmla="*/ 590812 h 590812"/>
                      <a:gd name="connsiteX10" fmla="*/ 69101 w 1709303"/>
                      <a:gd name="connsiteY10" fmla="*/ 590812 h 5908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709303" h="590812">
                        <a:moveTo>
                          <a:pt x="69101" y="590812"/>
                        </a:moveTo>
                        <a:lnTo>
                          <a:pt x="42403" y="369690"/>
                        </a:lnTo>
                        <a:lnTo>
                          <a:pt x="67530" y="41775"/>
                        </a:lnTo>
                        <a:lnTo>
                          <a:pt x="1709304" y="32980"/>
                        </a:lnTo>
                        <a:lnTo>
                          <a:pt x="1709304" y="32980"/>
                        </a:lnTo>
                        <a:cubicBezTo>
                          <a:pt x="1676638" y="4397"/>
                          <a:pt x="1655594" y="1570"/>
                          <a:pt x="1593089" y="1570"/>
                        </a:cubicBezTo>
                        <a:lnTo>
                          <a:pt x="87947" y="0"/>
                        </a:lnTo>
                        <a:cubicBezTo>
                          <a:pt x="39262" y="0"/>
                          <a:pt x="0" y="26698"/>
                          <a:pt x="0" y="59678"/>
                        </a:cubicBezTo>
                        <a:lnTo>
                          <a:pt x="0" y="503808"/>
                        </a:lnTo>
                        <a:cubicBezTo>
                          <a:pt x="314" y="538987"/>
                          <a:pt x="26070" y="571653"/>
                          <a:pt x="69101" y="590812"/>
                        </a:cubicBezTo>
                        <a:lnTo>
                          <a:pt x="69101" y="590812"/>
                        </a:ln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77" name="Freeform: Shape 176">
                    <a:extLst>
                      <a:ext uri="{FF2B5EF4-FFF2-40B4-BE49-F238E27FC236}">
                        <a16:creationId xmlns:a16="http://schemas.microsoft.com/office/drawing/2014/main" id="{268EB720-81AD-48F9-BB16-10B479C030EF}"/>
                      </a:ext>
                    </a:extLst>
                  </p:cNvPr>
                  <p:cNvSpPr/>
                  <p:nvPr/>
                </p:nvSpPr>
                <p:spPr>
                  <a:xfrm>
                    <a:off x="5897100" y="3385319"/>
                    <a:ext cx="70985" cy="307812"/>
                  </a:xfrm>
                  <a:custGeom>
                    <a:avLst/>
                    <a:gdLst>
                      <a:gd name="connsiteX0" fmla="*/ 70985 w 70985"/>
                      <a:gd name="connsiteY0" fmla="*/ 0 h 307812"/>
                      <a:gd name="connsiteX1" fmla="*/ 45230 w 70985"/>
                      <a:gd name="connsiteY1" fmla="*/ 94543 h 307812"/>
                      <a:gd name="connsiteX2" fmla="*/ 23243 w 70985"/>
                      <a:gd name="connsiteY2" fmla="*/ 307813 h 307812"/>
                      <a:gd name="connsiteX3" fmla="*/ 0 w 70985"/>
                      <a:gd name="connsiteY3" fmla="*/ 216097 h 307812"/>
                      <a:gd name="connsiteX4" fmla="*/ 0 w 70985"/>
                      <a:gd name="connsiteY4" fmla="*/ 72556 h 307812"/>
                      <a:gd name="connsiteX5" fmla="*/ 70985 w 70985"/>
                      <a:gd name="connsiteY5" fmla="*/ 0 h 3078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985" h="307812">
                        <a:moveTo>
                          <a:pt x="70985" y="0"/>
                        </a:moveTo>
                        <a:cubicBezTo>
                          <a:pt x="70985" y="0"/>
                          <a:pt x="50569" y="58736"/>
                          <a:pt x="45230" y="94543"/>
                        </a:cubicBezTo>
                        <a:cubicBezTo>
                          <a:pt x="39890" y="130349"/>
                          <a:pt x="23243" y="307813"/>
                          <a:pt x="23243" y="307813"/>
                        </a:cubicBezTo>
                        <a:lnTo>
                          <a:pt x="0" y="216097"/>
                        </a:lnTo>
                        <a:lnTo>
                          <a:pt x="0" y="72556"/>
                        </a:lnTo>
                        <a:cubicBezTo>
                          <a:pt x="0" y="72556"/>
                          <a:pt x="15391" y="21358"/>
                          <a:pt x="70985" y="0"/>
                        </a:cubicBez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78" name="Freeform: Shape 177">
                    <a:extLst>
                      <a:ext uri="{FF2B5EF4-FFF2-40B4-BE49-F238E27FC236}">
                        <a16:creationId xmlns:a16="http://schemas.microsoft.com/office/drawing/2014/main" id="{9EF1E6ED-4C61-4B53-8155-06B1838E5C55}"/>
                      </a:ext>
                    </a:extLst>
                  </p:cNvPr>
                  <p:cNvSpPr/>
                  <p:nvPr/>
                </p:nvSpPr>
                <p:spPr>
                  <a:xfrm>
                    <a:off x="5897100" y="3879704"/>
                    <a:ext cx="78837" cy="157989"/>
                  </a:xfrm>
                  <a:custGeom>
                    <a:avLst/>
                    <a:gdLst>
                      <a:gd name="connsiteX0" fmla="*/ 78838 w 78837"/>
                      <a:gd name="connsiteY0" fmla="*/ 0 h 157989"/>
                      <a:gd name="connsiteX1" fmla="*/ 23243 w 78837"/>
                      <a:gd name="connsiteY1" fmla="*/ 157990 h 157989"/>
                      <a:gd name="connsiteX2" fmla="*/ 0 w 78837"/>
                      <a:gd name="connsiteY2" fmla="*/ 99568 h 1579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8837" h="157989">
                        <a:moveTo>
                          <a:pt x="78838" y="0"/>
                        </a:moveTo>
                        <a:lnTo>
                          <a:pt x="23243" y="157990"/>
                        </a:lnTo>
                        <a:lnTo>
                          <a:pt x="0" y="99568"/>
                        </a:ln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79" name="Freeform: Shape 178">
                    <a:extLst>
                      <a:ext uri="{FF2B5EF4-FFF2-40B4-BE49-F238E27FC236}">
                        <a16:creationId xmlns:a16="http://schemas.microsoft.com/office/drawing/2014/main" id="{E754433A-757F-4527-862A-C7334489A148}"/>
                      </a:ext>
                    </a:extLst>
                  </p:cNvPr>
                  <p:cNvSpPr/>
                  <p:nvPr/>
                </p:nvSpPr>
                <p:spPr>
                  <a:xfrm>
                    <a:off x="6941151" y="3355794"/>
                    <a:ext cx="287710" cy="55594"/>
                  </a:xfrm>
                  <a:custGeom>
                    <a:avLst/>
                    <a:gdLst>
                      <a:gd name="connsiteX0" fmla="*/ 129407 w 287710"/>
                      <a:gd name="connsiteY0" fmla="*/ 0 h 55594"/>
                      <a:gd name="connsiteX1" fmla="*/ 0 w 287710"/>
                      <a:gd name="connsiteY1" fmla="*/ 55595 h 55594"/>
                      <a:gd name="connsiteX2" fmla="*/ 223636 w 287710"/>
                      <a:gd name="connsiteY2" fmla="*/ 24813 h 55594"/>
                      <a:gd name="connsiteX3" fmla="*/ 287711 w 287710"/>
                      <a:gd name="connsiteY3" fmla="*/ 0 h 555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87710" h="55594">
                        <a:moveTo>
                          <a:pt x="129407" y="0"/>
                        </a:moveTo>
                        <a:lnTo>
                          <a:pt x="0" y="55595"/>
                        </a:lnTo>
                        <a:lnTo>
                          <a:pt x="223636" y="24813"/>
                        </a:lnTo>
                        <a:lnTo>
                          <a:pt x="287711" y="0"/>
                        </a:ln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80" name="Freeform: Shape 179">
                    <a:extLst>
                      <a:ext uri="{FF2B5EF4-FFF2-40B4-BE49-F238E27FC236}">
                        <a16:creationId xmlns:a16="http://schemas.microsoft.com/office/drawing/2014/main" id="{AFFD0147-4D92-4FA1-B6B2-4B40A9377C77}"/>
                      </a:ext>
                    </a:extLst>
                  </p:cNvPr>
                  <p:cNvSpPr/>
                  <p:nvPr/>
                </p:nvSpPr>
                <p:spPr>
                  <a:xfrm>
                    <a:off x="7671421" y="3502477"/>
                    <a:ext cx="43659" cy="492500"/>
                  </a:xfrm>
                  <a:custGeom>
                    <a:avLst/>
                    <a:gdLst>
                      <a:gd name="connsiteX0" fmla="*/ 29211 w 43659"/>
                      <a:gd name="connsiteY0" fmla="*/ 0 h 492500"/>
                      <a:gd name="connsiteX1" fmla="*/ 0 w 43659"/>
                      <a:gd name="connsiteY1" fmla="*/ 295877 h 492500"/>
                      <a:gd name="connsiteX2" fmla="*/ 14448 w 43659"/>
                      <a:gd name="connsiteY2" fmla="*/ 492501 h 492500"/>
                      <a:gd name="connsiteX3" fmla="*/ 43659 w 43659"/>
                      <a:gd name="connsiteY3" fmla="*/ 377228 h 4925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3659" h="492500">
                        <a:moveTo>
                          <a:pt x="29211" y="0"/>
                        </a:moveTo>
                        <a:lnTo>
                          <a:pt x="0" y="295877"/>
                        </a:lnTo>
                        <a:lnTo>
                          <a:pt x="14448" y="492501"/>
                        </a:lnTo>
                        <a:lnTo>
                          <a:pt x="43659" y="377228"/>
                        </a:ln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sp>
              <p:nvSpPr>
                <p:cNvPr id="170" name="Freeform: Shape 169">
                  <a:extLst>
                    <a:ext uri="{FF2B5EF4-FFF2-40B4-BE49-F238E27FC236}">
                      <a16:creationId xmlns:a16="http://schemas.microsoft.com/office/drawing/2014/main" id="{968801CD-C75F-4A0C-AC62-3AC8863BBC2D}"/>
                    </a:ext>
                  </a:extLst>
                </p:cNvPr>
                <p:cNvSpPr/>
                <p:nvPr/>
              </p:nvSpPr>
              <p:spPr>
                <a:xfrm>
                  <a:off x="6006405" y="3351397"/>
                  <a:ext cx="641067" cy="53396"/>
                </a:xfrm>
                <a:custGeom>
                  <a:avLst/>
                  <a:gdLst>
                    <a:gd name="connsiteX0" fmla="*/ 0 w 641067"/>
                    <a:gd name="connsiteY0" fmla="*/ 17589 h 53396"/>
                    <a:gd name="connsiteX1" fmla="*/ 246250 w 641067"/>
                    <a:gd name="connsiteY1" fmla="*/ 53396 h 53396"/>
                    <a:gd name="connsiteX2" fmla="*/ 641067 w 641067"/>
                    <a:gd name="connsiteY2" fmla="*/ 4397 h 53396"/>
                    <a:gd name="connsiteX3" fmla="*/ 54967 w 641067"/>
                    <a:gd name="connsiteY3" fmla="*/ 0 h 53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41067" h="53396">
                      <a:moveTo>
                        <a:pt x="0" y="17589"/>
                      </a:moveTo>
                      <a:lnTo>
                        <a:pt x="246250" y="53396"/>
                      </a:lnTo>
                      <a:lnTo>
                        <a:pt x="641067" y="4397"/>
                      </a:lnTo>
                      <a:lnTo>
                        <a:pt x="54967" y="0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71" name="Freeform: Shape 170">
                  <a:extLst>
                    <a:ext uri="{FF2B5EF4-FFF2-40B4-BE49-F238E27FC236}">
                      <a16:creationId xmlns:a16="http://schemas.microsoft.com/office/drawing/2014/main" id="{D6679725-0E49-4828-85BC-228BBD3B7CA2}"/>
                    </a:ext>
                  </a:extLst>
                </p:cNvPr>
                <p:cNvSpPr/>
                <p:nvPr/>
              </p:nvSpPr>
              <p:spPr>
                <a:xfrm>
                  <a:off x="7164787" y="3355794"/>
                  <a:ext cx="435335" cy="24813"/>
                </a:xfrm>
                <a:custGeom>
                  <a:avLst/>
                  <a:gdLst>
                    <a:gd name="connsiteX0" fmla="*/ 0 w 435335"/>
                    <a:gd name="connsiteY0" fmla="*/ 24813 h 24813"/>
                    <a:gd name="connsiteX1" fmla="*/ 435335 w 435335"/>
                    <a:gd name="connsiteY1" fmla="*/ 0 h 24813"/>
                    <a:gd name="connsiteX2" fmla="*/ 64075 w 435335"/>
                    <a:gd name="connsiteY2" fmla="*/ 0 h 248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435335" h="24813">
                      <a:moveTo>
                        <a:pt x="0" y="24813"/>
                      </a:moveTo>
                      <a:lnTo>
                        <a:pt x="435335" y="0"/>
                      </a:lnTo>
                      <a:lnTo>
                        <a:pt x="64075" y="0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72" name="Freeform: Shape 171">
                  <a:extLst>
                    <a:ext uri="{FF2B5EF4-FFF2-40B4-BE49-F238E27FC236}">
                      <a16:creationId xmlns:a16="http://schemas.microsoft.com/office/drawing/2014/main" id="{7B261156-104F-4DDA-90FB-AEA9638999A5}"/>
                    </a:ext>
                  </a:extLst>
                </p:cNvPr>
                <p:cNvSpPr/>
                <p:nvPr/>
              </p:nvSpPr>
              <p:spPr>
                <a:xfrm>
                  <a:off x="5947355" y="3368986"/>
                  <a:ext cx="305300" cy="92972"/>
                </a:xfrm>
                <a:custGeom>
                  <a:avLst/>
                  <a:gdLst>
                    <a:gd name="connsiteX0" fmla="*/ 305300 w 305300"/>
                    <a:gd name="connsiteY0" fmla="*/ 35807 h 92972"/>
                    <a:gd name="connsiteX1" fmla="*/ 0 w 305300"/>
                    <a:gd name="connsiteY1" fmla="*/ 92972 h 92972"/>
                    <a:gd name="connsiteX2" fmla="*/ 20730 w 305300"/>
                    <a:gd name="connsiteY2" fmla="*/ 16333 h 92972"/>
                    <a:gd name="connsiteX3" fmla="*/ 59050 w 305300"/>
                    <a:gd name="connsiteY3" fmla="*/ 0 h 929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5300" h="92972">
                      <a:moveTo>
                        <a:pt x="305300" y="35807"/>
                      </a:moveTo>
                      <a:lnTo>
                        <a:pt x="0" y="92972"/>
                      </a:lnTo>
                      <a:lnTo>
                        <a:pt x="20730" y="16333"/>
                      </a:lnTo>
                      <a:lnTo>
                        <a:pt x="59050" y="0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73" name="Freeform: Shape 172">
                  <a:extLst>
                    <a:ext uri="{FF2B5EF4-FFF2-40B4-BE49-F238E27FC236}">
                      <a16:creationId xmlns:a16="http://schemas.microsoft.com/office/drawing/2014/main" id="{241EB998-8E44-4AA3-B968-ABAF33A834E8}"/>
                    </a:ext>
                  </a:extLst>
                </p:cNvPr>
                <p:cNvSpPr/>
                <p:nvPr/>
              </p:nvSpPr>
              <p:spPr>
                <a:xfrm>
                  <a:off x="5915318" y="3597019"/>
                  <a:ext cx="61562" cy="282685"/>
                </a:xfrm>
                <a:custGeom>
                  <a:avLst/>
                  <a:gdLst>
                    <a:gd name="connsiteX0" fmla="*/ 17275 w 61562"/>
                    <a:gd name="connsiteY0" fmla="*/ 0 h 282685"/>
                    <a:gd name="connsiteX1" fmla="*/ 61563 w 61562"/>
                    <a:gd name="connsiteY1" fmla="*/ 76953 h 282685"/>
                    <a:gd name="connsiteX2" fmla="*/ 60620 w 61562"/>
                    <a:gd name="connsiteY2" fmla="*/ 282685 h 282685"/>
                    <a:gd name="connsiteX3" fmla="*/ 0 w 61562"/>
                    <a:gd name="connsiteY3" fmla="*/ 76953 h 2826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1562" h="282685">
                      <a:moveTo>
                        <a:pt x="17275" y="0"/>
                      </a:moveTo>
                      <a:lnTo>
                        <a:pt x="61563" y="76953"/>
                      </a:lnTo>
                      <a:lnTo>
                        <a:pt x="60620" y="282685"/>
                      </a:lnTo>
                      <a:lnTo>
                        <a:pt x="0" y="76953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74" name="Freeform: Shape 173">
                  <a:extLst>
                    <a:ext uri="{FF2B5EF4-FFF2-40B4-BE49-F238E27FC236}">
                      <a16:creationId xmlns:a16="http://schemas.microsoft.com/office/drawing/2014/main" id="{140820EA-E190-4B91-B997-AEEC3036C44F}"/>
                    </a:ext>
                  </a:extLst>
                </p:cNvPr>
                <p:cNvSpPr/>
                <p:nvPr/>
              </p:nvSpPr>
              <p:spPr>
                <a:xfrm>
                  <a:off x="7001771" y="3355794"/>
                  <a:ext cx="679072" cy="63761"/>
                </a:xfrm>
                <a:custGeom>
                  <a:avLst/>
                  <a:gdLst>
                    <a:gd name="connsiteX0" fmla="*/ 0 w 679072"/>
                    <a:gd name="connsiteY0" fmla="*/ 48999 h 63761"/>
                    <a:gd name="connsiteX1" fmla="*/ 250334 w 679072"/>
                    <a:gd name="connsiteY1" fmla="*/ 63761 h 63761"/>
                    <a:gd name="connsiteX2" fmla="*/ 679073 w 679072"/>
                    <a:gd name="connsiteY2" fmla="*/ 12564 h 63761"/>
                    <a:gd name="connsiteX3" fmla="*/ 499411 w 679072"/>
                    <a:gd name="connsiteY3" fmla="*/ 0 h 63761"/>
                    <a:gd name="connsiteX4" fmla="*/ 163015 w 679072"/>
                    <a:gd name="connsiteY4" fmla="*/ 24813 h 637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79072" h="63761">
                      <a:moveTo>
                        <a:pt x="0" y="48999"/>
                      </a:moveTo>
                      <a:lnTo>
                        <a:pt x="250334" y="63761"/>
                      </a:lnTo>
                      <a:lnTo>
                        <a:pt x="679073" y="12564"/>
                      </a:lnTo>
                      <a:lnTo>
                        <a:pt x="499411" y="0"/>
                      </a:lnTo>
                      <a:lnTo>
                        <a:pt x="163015" y="24813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153" name="Graphic 2125">
                <a:extLst>
                  <a:ext uri="{FF2B5EF4-FFF2-40B4-BE49-F238E27FC236}">
                    <a16:creationId xmlns:a16="http://schemas.microsoft.com/office/drawing/2014/main" id="{8949C19D-CA95-4117-BB53-C7142667DFF5}"/>
                  </a:ext>
                </a:extLst>
              </p:cNvPr>
              <p:cNvGrpSpPr/>
              <p:nvPr/>
            </p:nvGrpSpPr>
            <p:grpSpPr>
              <a:xfrm>
                <a:off x="5795962" y="3309937"/>
                <a:ext cx="1894305" cy="757910"/>
                <a:chOff x="5795962" y="3309937"/>
                <a:chExt cx="1894305" cy="757910"/>
              </a:xfrm>
            </p:grpSpPr>
            <p:sp>
              <p:nvSpPr>
                <p:cNvPr id="156" name="Freeform: Shape 155">
                  <a:extLst>
                    <a:ext uri="{FF2B5EF4-FFF2-40B4-BE49-F238E27FC236}">
                      <a16:creationId xmlns:a16="http://schemas.microsoft.com/office/drawing/2014/main" id="{DF64053D-1980-4930-9256-767B8206EC75}"/>
                    </a:ext>
                  </a:extLst>
                </p:cNvPr>
                <p:cNvSpPr/>
                <p:nvPr/>
              </p:nvSpPr>
              <p:spPr>
                <a:xfrm>
                  <a:off x="5795962" y="3314334"/>
                  <a:ext cx="1894305" cy="753513"/>
                </a:xfrm>
                <a:custGeom>
                  <a:avLst/>
                  <a:gdLst>
                    <a:gd name="connsiteX0" fmla="*/ 1702708 w 1894305"/>
                    <a:gd name="connsiteY0" fmla="*/ 753513 h 753513"/>
                    <a:gd name="connsiteX1" fmla="*/ 191598 w 1894305"/>
                    <a:gd name="connsiteY1" fmla="*/ 753513 h 753513"/>
                    <a:gd name="connsiteX2" fmla="*/ 0 w 1894305"/>
                    <a:gd name="connsiteY2" fmla="*/ 623478 h 753513"/>
                    <a:gd name="connsiteX3" fmla="*/ 55909 w 1894305"/>
                    <a:gd name="connsiteY3" fmla="*/ 515744 h 753513"/>
                    <a:gd name="connsiteX4" fmla="*/ 0 w 1894305"/>
                    <a:gd name="connsiteY4" fmla="*/ 245308 h 753513"/>
                    <a:gd name="connsiteX5" fmla="*/ 0 w 1894305"/>
                    <a:gd name="connsiteY5" fmla="*/ 195053 h 753513"/>
                    <a:gd name="connsiteX6" fmla="*/ 0 w 1894305"/>
                    <a:gd name="connsiteY6" fmla="*/ 130035 h 753513"/>
                    <a:gd name="connsiteX7" fmla="*/ 191598 w 1894305"/>
                    <a:gd name="connsiteY7" fmla="*/ 0 h 753513"/>
                    <a:gd name="connsiteX8" fmla="*/ 750372 w 1894305"/>
                    <a:gd name="connsiteY8" fmla="*/ 0 h 753513"/>
                    <a:gd name="connsiteX9" fmla="*/ 1044051 w 1894305"/>
                    <a:gd name="connsiteY9" fmla="*/ 55595 h 753513"/>
                    <a:gd name="connsiteX10" fmla="*/ 1173458 w 1894305"/>
                    <a:gd name="connsiteY10" fmla="*/ 0 h 753513"/>
                    <a:gd name="connsiteX11" fmla="*/ 1702708 w 1894305"/>
                    <a:gd name="connsiteY11" fmla="*/ 0 h 753513"/>
                    <a:gd name="connsiteX12" fmla="*/ 1894306 w 1894305"/>
                    <a:gd name="connsiteY12" fmla="*/ 130035 h 753513"/>
                    <a:gd name="connsiteX13" fmla="*/ 1867607 w 1894305"/>
                    <a:gd name="connsiteY13" fmla="*/ 668080 h 753513"/>
                    <a:gd name="connsiteX14" fmla="*/ 1702708 w 1894305"/>
                    <a:gd name="connsiteY14" fmla="*/ 753513 h 7535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894305" h="753513">
                      <a:moveTo>
                        <a:pt x="1702708" y="753513"/>
                      </a:moveTo>
                      <a:lnTo>
                        <a:pt x="191598" y="753513"/>
                      </a:lnTo>
                      <a:cubicBezTo>
                        <a:pt x="86376" y="753513"/>
                        <a:pt x="0" y="695092"/>
                        <a:pt x="0" y="623478"/>
                      </a:cubicBezTo>
                      <a:lnTo>
                        <a:pt x="55909" y="515744"/>
                      </a:lnTo>
                      <a:lnTo>
                        <a:pt x="0" y="245308"/>
                      </a:lnTo>
                      <a:lnTo>
                        <a:pt x="0" y="195053"/>
                      </a:lnTo>
                      <a:lnTo>
                        <a:pt x="0" y="130035"/>
                      </a:lnTo>
                      <a:cubicBezTo>
                        <a:pt x="0" y="58422"/>
                        <a:pt x="86062" y="0"/>
                        <a:pt x="191598" y="0"/>
                      </a:cubicBezTo>
                      <a:lnTo>
                        <a:pt x="750372" y="0"/>
                      </a:lnTo>
                      <a:lnTo>
                        <a:pt x="1044051" y="55595"/>
                      </a:lnTo>
                      <a:lnTo>
                        <a:pt x="1173458" y="0"/>
                      </a:lnTo>
                      <a:lnTo>
                        <a:pt x="1702708" y="0"/>
                      </a:lnTo>
                      <a:cubicBezTo>
                        <a:pt x="1807930" y="0"/>
                        <a:pt x="1894306" y="58422"/>
                        <a:pt x="1894306" y="130035"/>
                      </a:cubicBezTo>
                      <a:lnTo>
                        <a:pt x="1867607" y="668080"/>
                      </a:lnTo>
                      <a:cubicBezTo>
                        <a:pt x="1867607" y="739693"/>
                        <a:pt x="1808244" y="753513"/>
                        <a:pt x="1702708" y="753513"/>
                      </a:cubicBezTo>
                      <a:close/>
                    </a:path>
                  </a:pathLst>
                </a:custGeom>
                <a:solidFill>
                  <a:srgbClr val="FFBD03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grpSp>
              <p:nvGrpSpPr>
                <p:cNvPr id="157" name="Graphic 2125">
                  <a:extLst>
                    <a:ext uri="{FF2B5EF4-FFF2-40B4-BE49-F238E27FC236}">
                      <a16:creationId xmlns:a16="http://schemas.microsoft.com/office/drawing/2014/main" id="{F7794703-56D3-44CE-B3F5-63FD95F373D5}"/>
                    </a:ext>
                  </a:extLst>
                </p:cNvPr>
                <p:cNvGrpSpPr/>
                <p:nvPr/>
              </p:nvGrpSpPr>
              <p:grpSpPr>
                <a:xfrm>
                  <a:off x="5795962" y="3314334"/>
                  <a:ext cx="1875459" cy="731840"/>
                  <a:chOff x="5795962" y="3314334"/>
                  <a:chExt cx="1875459" cy="731840"/>
                </a:xfrm>
              </p:grpSpPr>
              <p:sp>
                <p:nvSpPr>
                  <p:cNvPr id="163" name="Freeform: Shape 162">
                    <a:extLst>
                      <a:ext uri="{FF2B5EF4-FFF2-40B4-BE49-F238E27FC236}">
                        <a16:creationId xmlns:a16="http://schemas.microsoft.com/office/drawing/2014/main" id="{019917A1-4C57-48BD-8244-33E2F3134CED}"/>
                      </a:ext>
                    </a:extLst>
                  </p:cNvPr>
                  <p:cNvSpPr/>
                  <p:nvPr/>
                </p:nvSpPr>
                <p:spPr>
                  <a:xfrm>
                    <a:off x="5900555" y="3387830"/>
                    <a:ext cx="1730822" cy="658345"/>
                  </a:xfrm>
                  <a:custGeom>
                    <a:avLst/>
                    <a:gdLst>
                      <a:gd name="connsiteX0" fmla="*/ 1885 w 1730822"/>
                      <a:gd name="connsiteY0" fmla="*/ 66276 h 658345"/>
                      <a:gd name="connsiteX1" fmla="*/ 0 w 1730822"/>
                      <a:gd name="connsiteY1" fmla="*/ 574168 h 658345"/>
                      <a:gd name="connsiteX2" fmla="*/ 98940 w 1730822"/>
                      <a:gd name="connsiteY2" fmla="*/ 640128 h 658345"/>
                      <a:gd name="connsiteX3" fmla="*/ 1629210 w 1730822"/>
                      <a:gd name="connsiteY3" fmla="*/ 658345 h 658345"/>
                      <a:gd name="connsiteX4" fmla="*/ 1728149 w 1730822"/>
                      <a:gd name="connsiteY4" fmla="*/ 592385 h 658345"/>
                      <a:gd name="connsiteX5" fmla="*/ 1730348 w 1730822"/>
                      <a:gd name="connsiteY5" fmla="*/ 51514 h 658345"/>
                      <a:gd name="connsiteX6" fmla="*/ 1600313 w 1730822"/>
                      <a:gd name="connsiteY6" fmla="*/ 7227 h 658345"/>
                      <a:gd name="connsiteX7" fmla="*/ 101453 w 1730822"/>
                      <a:gd name="connsiteY7" fmla="*/ 2 h 658345"/>
                      <a:gd name="connsiteX8" fmla="*/ 1885 w 1730822"/>
                      <a:gd name="connsiteY8" fmla="*/ 66276 h 658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730822" h="658345">
                        <a:moveTo>
                          <a:pt x="1885" y="66276"/>
                        </a:moveTo>
                        <a:lnTo>
                          <a:pt x="0" y="574168"/>
                        </a:lnTo>
                        <a:cubicBezTo>
                          <a:pt x="0" y="610603"/>
                          <a:pt x="44287" y="640128"/>
                          <a:pt x="98940" y="640128"/>
                        </a:cubicBezTo>
                        <a:lnTo>
                          <a:pt x="1629210" y="658345"/>
                        </a:lnTo>
                        <a:cubicBezTo>
                          <a:pt x="1683862" y="658345"/>
                          <a:pt x="1728149" y="628820"/>
                          <a:pt x="1728149" y="592385"/>
                        </a:cubicBezTo>
                        <a:lnTo>
                          <a:pt x="1730348" y="51514"/>
                        </a:lnTo>
                        <a:cubicBezTo>
                          <a:pt x="1737258" y="17906"/>
                          <a:pt x="1667529" y="12566"/>
                          <a:pt x="1600313" y="7227"/>
                        </a:cubicBezTo>
                        <a:lnTo>
                          <a:pt x="101453" y="2"/>
                        </a:lnTo>
                        <a:cubicBezTo>
                          <a:pt x="46800" y="-312"/>
                          <a:pt x="1885" y="29527"/>
                          <a:pt x="1885" y="66276"/>
                        </a:cubicBezTo>
                        <a:close/>
                      </a:path>
                    </a:pathLst>
                  </a:custGeom>
                  <a:solidFill>
                    <a:srgbClr val="FFAB17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64" name="Freeform: Shape 163">
                    <a:extLst>
                      <a:ext uri="{FF2B5EF4-FFF2-40B4-BE49-F238E27FC236}">
                        <a16:creationId xmlns:a16="http://schemas.microsoft.com/office/drawing/2014/main" id="{E20295F9-073E-4DFA-9A74-4FBF20E5E0B5}"/>
                      </a:ext>
                    </a:extLst>
                  </p:cNvPr>
                  <p:cNvSpPr/>
                  <p:nvPr/>
                </p:nvSpPr>
                <p:spPr>
                  <a:xfrm>
                    <a:off x="5851556" y="3369484"/>
                    <a:ext cx="1785942" cy="628320"/>
                  </a:xfrm>
                  <a:custGeom>
                    <a:avLst/>
                    <a:gdLst>
                      <a:gd name="connsiteX0" fmla="*/ 63761 w 1785942"/>
                      <a:gd name="connsiteY0" fmla="*/ 628321 h 628320"/>
                      <a:gd name="connsiteX1" fmla="*/ 42089 w 1785942"/>
                      <a:gd name="connsiteY1" fmla="*/ 375160 h 628320"/>
                      <a:gd name="connsiteX2" fmla="*/ 48056 w 1785942"/>
                      <a:gd name="connsiteY2" fmla="*/ 32797 h 628320"/>
                      <a:gd name="connsiteX3" fmla="*/ 1785943 w 1785942"/>
                      <a:gd name="connsiteY3" fmla="*/ 31540 h 628320"/>
                      <a:gd name="connsiteX4" fmla="*/ 1781860 w 1785942"/>
                      <a:gd name="connsiteY4" fmla="*/ 25259 h 628320"/>
                      <a:gd name="connsiteX5" fmla="*/ 1669728 w 1785942"/>
                      <a:gd name="connsiteY5" fmla="*/ 131 h 628320"/>
                      <a:gd name="connsiteX6" fmla="*/ 87947 w 1785942"/>
                      <a:gd name="connsiteY6" fmla="*/ 5471 h 628320"/>
                      <a:gd name="connsiteX7" fmla="*/ 0 w 1785942"/>
                      <a:gd name="connsiteY7" fmla="*/ 65149 h 628320"/>
                      <a:gd name="connsiteX8" fmla="*/ 17903 w 1785942"/>
                      <a:gd name="connsiteY8" fmla="*/ 542573 h 628320"/>
                      <a:gd name="connsiteX9" fmla="*/ 63761 w 1785942"/>
                      <a:gd name="connsiteY9" fmla="*/ 628321 h 628320"/>
                      <a:gd name="connsiteX10" fmla="*/ 63761 w 1785942"/>
                      <a:gd name="connsiteY10" fmla="*/ 628321 h 6283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785942" h="628320">
                        <a:moveTo>
                          <a:pt x="63761" y="628321"/>
                        </a:moveTo>
                        <a:lnTo>
                          <a:pt x="42089" y="375160"/>
                        </a:lnTo>
                        <a:lnTo>
                          <a:pt x="48056" y="32797"/>
                        </a:lnTo>
                        <a:lnTo>
                          <a:pt x="1785943" y="31540"/>
                        </a:lnTo>
                        <a:lnTo>
                          <a:pt x="1781860" y="25259"/>
                        </a:lnTo>
                        <a:cubicBezTo>
                          <a:pt x="1749194" y="-3324"/>
                          <a:pt x="1732233" y="131"/>
                          <a:pt x="1669728" y="131"/>
                        </a:cubicBezTo>
                        <a:lnTo>
                          <a:pt x="87947" y="5471"/>
                        </a:lnTo>
                        <a:cubicBezTo>
                          <a:pt x="39262" y="5471"/>
                          <a:pt x="0" y="32169"/>
                          <a:pt x="0" y="65149"/>
                        </a:cubicBezTo>
                        <a:lnTo>
                          <a:pt x="17903" y="542573"/>
                        </a:lnTo>
                        <a:cubicBezTo>
                          <a:pt x="17903" y="577751"/>
                          <a:pt x="20730" y="609161"/>
                          <a:pt x="63761" y="628321"/>
                        </a:cubicBezTo>
                        <a:lnTo>
                          <a:pt x="63761" y="628321"/>
                        </a:lnTo>
                        <a:close/>
                      </a:path>
                    </a:pathLst>
                  </a:custGeom>
                  <a:solidFill>
                    <a:srgbClr val="D87100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65" name="Freeform: Shape 164">
                    <a:extLst>
                      <a:ext uri="{FF2B5EF4-FFF2-40B4-BE49-F238E27FC236}">
                        <a16:creationId xmlns:a16="http://schemas.microsoft.com/office/drawing/2014/main" id="{740267D8-335B-4A3F-9D61-D174B162A8A1}"/>
                      </a:ext>
                    </a:extLst>
                  </p:cNvPr>
                  <p:cNvSpPr/>
                  <p:nvPr/>
                </p:nvSpPr>
                <p:spPr>
                  <a:xfrm>
                    <a:off x="5795962" y="3343545"/>
                    <a:ext cx="70985" cy="308127"/>
                  </a:xfrm>
                  <a:custGeom>
                    <a:avLst/>
                    <a:gdLst>
                      <a:gd name="connsiteX0" fmla="*/ 70985 w 70985"/>
                      <a:gd name="connsiteY0" fmla="*/ 0 h 308127"/>
                      <a:gd name="connsiteX1" fmla="*/ 35493 w 70985"/>
                      <a:gd name="connsiteY1" fmla="*/ 64075 h 308127"/>
                      <a:gd name="connsiteX2" fmla="*/ 22929 w 70985"/>
                      <a:gd name="connsiteY2" fmla="*/ 308127 h 308127"/>
                      <a:gd name="connsiteX3" fmla="*/ 0 w 70985"/>
                      <a:gd name="connsiteY3" fmla="*/ 216097 h 308127"/>
                      <a:gd name="connsiteX4" fmla="*/ 0 w 70985"/>
                      <a:gd name="connsiteY4" fmla="*/ 72556 h 308127"/>
                      <a:gd name="connsiteX5" fmla="*/ 70985 w 70985"/>
                      <a:gd name="connsiteY5" fmla="*/ 0 h 308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985" h="308127">
                        <a:moveTo>
                          <a:pt x="70985" y="0"/>
                        </a:moveTo>
                        <a:cubicBezTo>
                          <a:pt x="70985" y="0"/>
                          <a:pt x="41146" y="27954"/>
                          <a:pt x="35493" y="64075"/>
                        </a:cubicBezTo>
                        <a:cubicBezTo>
                          <a:pt x="29839" y="99882"/>
                          <a:pt x="22929" y="308127"/>
                          <a:pt x="22929" y="308127"/>
                        </a:cubicBezTo>
                        <a:lnTo>
                          <a:pt x="0" y="216097"/>
                        </a:lnTo>
                        <a:lnTo>
                          <a:pt x="0" y="72556"/>
                        </a:lnTo>
                        <a:cubicBezTo>
                          <a:pt x="0" y="72556"/>
                          <a:pt x="15391" y="21358"/>
                          <a:pt x="70985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66" name="Freeform: Shape 165">
                    <a:extLst>
                      <a:ext uri="{FF2B5EF4-FFF2-40B4-BE49-F238E27FC236}">
                        <a16:creationId xmlns:a16="http://schemas.microsoft.com/office/drawing/2014/main" id="{7E58BC3B-F12B-4288-8E39-D3A3E6602A3E}"/>
                      </a:ext>
                    </a:extLst>
                  </p:cNvPr>
                  <p:cNvSpPr/>
                  <p:nvPr/>
                </p:nvSpPr>
                <p:spPr>
                  <a:xfrm>
                    <a:off x="6840013" y="3314334"/>
                    <a:ext cx="287710" cy="55594"/>
                  </a:xfrm>
                  <a:custGeom>
                    <a:avLst/>
                    <a:gdLst>
                      <a:gd name="connsiteX0" fmla="*/ 129407 w 287710"/>
                      <a:gd name="connsiteY0" fmla="*/ 0 h 55594"/>
                      <a:gd name="connsiteX1" fmla="*/ 0 w 287710"/>
                      <a:gd name="connsiteY1" fmla="*/ 55595 h 55594"/>
                      <a:gd name="connsiteX2" fmla="*/ 145112 w 287710"/>
                      <a:gd name="connsiteY2" fmla="*/ 21358 h 55594"/>
                      <a:gd name="connsiteX3" fmla="*/ 287711 w 287710"/>
                      <a:gd name="connsiteY3" fmla="*/ 0 h 555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87710" h="55594">
                        <a:moveTo>
                          <a:pt x="129407" y="0"/>
                        </a:moveTo>
                        <a:lnTo>
                          <a:pt x="0" y="55595"/>
                        </a:lnTo>
                        <a:lnTo>
                          <a:pt x="145112" y="21358"/>
                        </a:lnTo>
                        <a:lnTo>
                          <a:pt x="287711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67" name="Freeform: Shape 166">
                    <a:extLst>
                      <a:ext uri="{FF2B5EF4-FFF2-40B4-BE49-F238E27FC236}">
                        <a16:creationId xmlns:a16="http://schemas.microsoft.com/office/drawing/2014/main" id="{4784A2CE-2674-484D-A03B-1D8BE562612E}"/>
                      </a:ext>
                    </a:extLst>
                  </p:cNvPr>
                  <p:cNvSpPr/>
                  <p:nvPr/>
                </p:nvSpPr>
                <p:spPr>
                  <a:xfrm>
                    <a:off x="7629647" y="3426152"/>
                    <a:ext cx="41774" cy="581075"/>
                  </a:xfrm>
                  <a:custGeom>
                    <a:avLst/>
                    <a:gdLst>
                      <a:gd name="connsiteX0" fmla="*/ 27012 w 41774"/>
                      <a:gd name="connsiteY0" fmla="*/ 0 h 581075"/>
                      <a:gd name="connsiteX1" fmla="*/ 0 w 41774"/>
                      <a:gd name="connsiteY1" fmla="*/ 386651 h 581075"/>
                      <a:gd name="connsiteX2" fmla="*/ 6282 w 41774"/>
                      <a:gd name="connsiteY2" fmla="*/ 581075 h 581075"/>
                      <a:gd name="connsiteX3" fmla="*/ 41775 w 41774"/>
                      <a:gd name="connsiteY3" fmla="*/ 349902 h 5810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1774" h="581075">
                        <a:moveTo>
                          <a:pt x="27012" y="0"/>
                        </a:moveTo>
                        <a:lnTo>
                          <a:pt x="0" y="386651"/>
                        </a:lnTo>
                        <a:lnTo>
                          <a:pt x="6282" y="581075"/>
                        </a:lnTo>
                        <a:lnTo>
                          <a:pt x="41775" y="349902"/>
                        </a:lnTo>
                        <a:close/>
                      </a:path>
                    </a:pathLst>
                  </a:custGeom>
                  <a:solidFill>
                    <a:srgbClr val="FFCE78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sp>
              <p:nvSpPr>
                <p:cNvPr id="158" name="Freeform: Shape 157">
                  <a:extLst>
                    <a:ext uri="{FF2B5EF4-FFF2-40B4-BE49-F238E27FC236}">
                      <a16:creationId xmlns:a16="http://schemas.microsoft.com/office/drawing/2014/main" id="{982525FD-C9BA-4A30-A04E-5CA1D689B2A5}"/>
                    </a:ext>
                  </a:extLst>
                </p:cNvPr>
                <p:cNvSpPr/>
                <p:nvPr/>
              </p:nvSpPr>
              <p:spPr>
                <a:xfrm>
                  <a:off x="5904952" y="3309937"/>
                  <a:ext cx="641381" cy="19473"/>
                </a:xfrm>
                <a:custGeom>
                  <a:avLst/>
                  <a:gdLst>
                    <a:gd name="connsiteX0" fmla="*/ 0 w 641381"/>
                    <a:gd name="connsiteY0" fmla="*/ 17275 h 19473"/>
                    <a:gd name="connsiteX1" fmla="*/ 241539 w 641381"/>
                    <a:gd name="connsiteY1" fmla="*/ 19474 h 19473"/>
                    <a:gd name="connsiteX2" fmla="*/ 641382 w 641381"/>
                    <a:gd name="connsiteY2" fmla="*/ 4397 h 19473"/>
                    <a:gd name="connsiteX3" fmla="*/ 55281 w 641381"/>
                    <a:gd name="connsiteY3" fmla="*/ 0 h 194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41381" h="19473">
                      <a:moveTo>
                        <a:pt x="0" y="17275"/>
                      </a:moveTo>
                      <a:lnTo>
                        <a:pt x="241539" y="19474"/>
                      </a:lnTo>
                      <a:lnTo>
                        <a:pt x="641382" y="4397"/>
                      </a:lnTo>
                      <a:lnTo>
                        <a:pt x="55281" y="0"/>
                      </a:lnTo>
                      <a:close/>
                    </a:path>
                  </a:pathLst>
                </a:custGeom>
                <a:solidFill>
                  <a:srgbClr val="FFAB17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59" name="Freeform: Shape 158">
                  <a:extLst>
                    <a:ext uri="{FF2B5EF4-FFF2-40B4-BE49-F238E27FC236}">
                      <a16:creationId xmlns:a16="http://schemas.microsoft.com/office/drawing/2014/main" id="{ADDD6E8B-B18E-427F-B649-4B44B8FD5355}"/>
                    </a:ext>
                  </a:extLst>
                </p:cNvPr>
                <p:cNvSpPr/>
                <p:nvPr/>
              </p:nvSpPr>
              <p:spPr>
                <a:xfrm>
                  <a:off x="7063334" y="3314334"/>
                  <a:ext cx="435335" cy="24813"/>
                </a:xfrm>
                <a:custGeom>
                  <a:avLst/>
                  <a:gdLst>
                    <a:gd name="connsiteX0" fmla="*/ 0 w 435335"/>
                    <a:gd name="connsiteY0" fmla="*/ 24813 h 24813"/>
                    <a:gd name="connsiteX1" fmla="*/ 435335 w 435335"/>
                    <a:gd name="connsiteY1" fmla="*/ 0 h 24813"/>
                    <a:gd name="connsiteX2" fmla="*/ 64390 w 435335"/>
                    <a:gd name="connsiteY2" fmla="*/ 0 h 248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435335" h="24813">
                      <a:moveTo>
                        <a:pt x="0" y="24813"/>
                      </a:moveTo>
                      <a:lnTo>
                        <a:pt x="435335" y="0"/>
                      </a:lnTo>
                      <a:lnTo>
                        <a:pt x="64390" y="0"/>
                      </a:lnTo>
                      <a:close/>
                    </a:path>
                  </a:pathLst>
                </a:custGeom>
                <a:solidFill>
                  <a:srgbClr val="FFAB17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60" name="Freeform: Shape 159">
                  <a:extLst>
                    <a:ext uri="{FF2B5EF4-FFF2-40B4-BE49-F238E27FC236}">
                      <a16:creationId xmlns:a16="http://schemas.microsoft.com/office/drawing/2014/main" id="{1FBDE29E-B022-4AAB-9C79-C70AE1A3EE4C}"/>
                    </a:ext>
                  </a:extLst>
                </p:cNvPr>
                <p:cNvSpPr/>
                <p:nvPr/>
              </p:nvSpPr>
              <p:spPr>
                <a:xfrm>
                  <a:off x="5831768" y="3327212"/>
                  <a:ext cx="305300" cy="61876"/>
                </a:xfrm>
                <a:custGeom>
                  <a:avLst/>
                  <a:gdLst>
                    <a:gd name="connsiteX0" fmla="*/ 305300 w 305300"/>
                    <a:gd name="connsiteY0" fmla="*/ 5026 h 61876"/>
                    <a:gd name="connsiteX1" fmla="*/ 0 w 305300"/>
                    <a:gd name="connsiteY1" fmla="*/ 61877 h 61876"/>
                    <a:gd name="connsiteX2" fmla="*/ 35179 w 305300"/>
                    <a:gd name="connsiteY2" fmla="*/ 16333 h 61876"/>
                    <a:gd name="connsiteX3" fmla="*/ 73184 w 305300"/>
                    <a:gd name="connsiteY3" fmla="*/ 0 h 618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5300" h="61876">
                      <a:moveTo>
                        <a:pt x="305300" y="5026"/>
                      </a:moveTo>
                      <a:lnTo>
                        <a:pt x="0" y="61877"/>
                      </a:lnTo>
                      <a:lnTo>
                        <a:pt x="35179" y="16333"/>
                      </a:lnTo>
                      <a:lnTo>
                        <a:pt x="73184" y="0"/>
                      </a:lnTo>
                      <a:close/>
                    </a:path>
                  </a:pathLst>
                </a:custGeom>
                <a:solidFill>
                  <a:srgbClr val="FFCE78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61" name="Freeform: Shape 160">
                  <a:extLst>
                    <a:ext uri="{FF2B5EF4-FFF2-40B4-BE49-F238E27FC236}">
                      <a16:creationId xmlns:a16="http://schemas.microsoft.com/office/drawing/2014/main" id="{BF8D9A6D-BD40-49AD-A53C-DDD5D5D5CD12}"/>
                    </a:ext>
                  </a:extLst>
                </p:cNvPr>
                <p:cNvSpPr/>
                <p:nvPr/>
              </p:nvSpPr>
              <p:spPr>
                <a:xfrm>
                  <a:off x="5814179" y="3555245"/>
                  <a:ext cx="37691" cy="274832"/>
                </a:xfrm>
                <a:custGeom>
                  <a:avLst/>
                  <a:gdLst>
                    <a:gd name="connsiteX0" fmla="*/ 17275 w 37691"/>
                    <a:gd name="connsiteY0" fmla="*/ 0 h 274832"/>
                    <a:gd name="connsiteX1" fmla="*/ 37691 w 37691"/>
                    <a:gd name="connsiteY1" fmla="*/ 75069 h 274832"/>
                    <a:gd name="connsiteX2" fmla="*/ 37691 w 37691"/>
                    <a:gd name="connsiteY2" fmla="*/ 274833 h 274832"/>
                    <a:gd name="connsiteX3" fmla="*/ 0 w 37691"/>
                    <a:gd name="connsiteY3" fmla="*/ 76953 h 2748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7691" h="274832">
                      <a:moveTo>
                        <a:pt x="17275" y="0"/>
                      </a:moveTo>
                      <a:lnTo>
                        <a:pt x="37691" y="75069"/>
                      </a:lnTo>
                      <a:lnTo>
                        <a:pt x="37691" y="274833"/>
                      </a:lnTo>
                      <a:lnTo>
                        <a:pt x="0" y="76953"/>
                      </a:lnTo>
                      <a:close/>
                    </a:path>
                  </a:pathLst>
                </a:custGeom>
                <a:solidFill>
                  <a:srgbClr val="FFCE78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62" name="Freeform: Shape 161">
                  <a:extLst>
                    <a:ext uri="{FF2B5EF4-FFF2-40B4-BE49-F238E27FC236}">
                      <a16:creationId xmlns:a16="http://schemas.microsoft.com/office/drawing/2014/main" id="{9B54FF4B-D0B1-445F-AAF9-25C61540DC69}"/>
                    </a:ext>
                  </a:extLst>
                </p:cNvPr>
                <p:cNvSpPr/>
                <p:nvPr/>
              </p:nvSpPr>
              <p:spPr>
                <a:xfrm>
                  <a:off x="6840013" y="3314334"/>
                  <a:ext cx="739378" cy="55594"/>
                </a:xfrm>
                <a:custGeom>
                  <a:avLst/>
                  <a:gdLst>
                    <a:gd name="connsiteX0" fmla="*/ 0 w 739378"/>
                    <a:gd name="connsiteY0" fmla="*/ 55595 h 55594"/>
                    <a:gd name="connsiteX1" fmla="*/ 279858 w 739378"/>
                    <a:gd name="connsiteY1" fmla="*/ 47114 h 55594"/>
                    <a:gd name="connsiteX2" fmla="*/ 739379 w 739378"/>
                    <a:gd name="connsiteY2" fmla="*/ 12250 h 55594"/>
                    <a:gd name="connsiteX3" fmla="*/ 560031 w 739378"/>
                    <a:gd name="connsiteY3" fmla="*/ 0 h 55594"/>
                    <a:gd name="connsiteX4" fmla="*/ 157361 w 739378"/>
                    <a:gd name="connsiteY4" fmla="*/ 12878 h 555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39378" h="55594">
                      <a:moveTo>
                        <a:pt x="0" y="55595"/>
                      </a:moveTo>
                      <a:lnTo>
                        <a:pt x="279858" y="47114"/>
                      </a:lnTo>
                      <a:lnTo>
                        <a:pt x="739379" y="12250"/>
                      </a:lnTo>
                      <a:lnTo>
                        <a:pt x="560031" y="0"/>
                      </a:lnTo>
                      <a:lnTo>
                        <a:pt x="157361" y="12878"/>
                      </a:lnTo>
                      <a:close/>
                    </a:path>
                  </a:pathLst>
                </a:custGeom>
                <a:solidFill>
                  <a:srgbClr val="FFCE78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sp>
            <p:nvSpPr>
              <p:cNvPr id="154" name="Freeform: Shape 153">
                <a:extLst>
                  <a:ext uri="{FF2B5EF4-FFF2-40B4-BE49-F238E27FC236}">
                    <a16:creationId xmlns:a16="http://schemas.microsoft.com/office/drawing/2014/main" id="{95B305DE-EC08-4428-B07C-61E78AEEE775}"/>
                  </a:ext>
                </a:extLst>
              </p:cNvPr>
              <p:cNvSpPr/>
              <p:nvPr/>
            </p:nvSpPr>
            <p:spPr>
              <a:xfrm>
                <a:off x="6073935" y="3369929"/>
                <a:ext cx="1513308" cy="667765"/>
              </a:xfrm>
              <a:custGeom>
                <a:avLst/>
                <a:gdLst>
                  <a:gd name="connsiteX0" fmla="*/ 0 w 1513308"/>
                  <a:gd name="connsiteY0" fmla="*/ 658971 h 667765"/>
                  <a:gd name="connsiteX1" fmla="*/ 1135767 w 1513308"/>
                  <a:gd name="connsiteY1" fmla="*/ 0 h 667765"/>
                  <a:gd name="connsiteX2" fmla="*/ 1513309 w 1513308"/>
                  <a:gd name="connsiteY2" fmla="*/ 6282 h 667765"/>
                  <a:gd name="connsiteX3" fmla="*/ 647977 w 1513308"/>
                  <a:gd name="connsiteY3" fmla="*/ 667766 h 6677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13308" h="667765">
                    <a:moveTo>
                      <a:pt x="0" y="658971"/>
                    </a:moveTo>
                    <a:lnTo>
                      <a:pt x="1135767" y="0"/>
                    </a:lnTo>
                    <a:lnTo>
                      <a:pt x="1513309" y="6282"/>
                    </a:lnTo>
                    <a:lnTo>
                      <a:pt x="647977" y="667766"/>
                    </a:lnTo>
                    <a:close/>
                  </a:path>
                </a:pathLst>
              </a:custGeom>
              <a:solidFill>
                <a:srgbClr val="D87100">
                  <a:alpha val="15000"/>
                </a:srgbClr>
              </a:solidFill>
              <a:ln w="3129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55" name="Freeform: Shape 154">
                <a:extLst>
                  <a:ext uri="{FF2B5EF4-FFF2-40B4-BE49-F238E27FC236}">
                    <a16:creationId xmlns:a16="http://schemas.microsoft.com/office/drawing/2014/main" id="{3CA533F4-FFD2-428B-B176-FC6FA2B188BC}"/>
                  </a:ext>
                </a:extLst>
              </p:cNvPr>
              <p:cNvSpPr/>
              <p:nvPr/>
            </p:nvSpPr>
            <p:spPr>
              <a:xfrm>
                <a:off x="5987559" y="4037694"/>
                <a:ext cx="1525244" cy="43659"/>
              </a:xfrm>
              <a:custGeom>
                <a:avLst/>
                <a:gdLst>
                  <a:gd name="connsiteX0" fmla="*/ 0 w 1525244"/>
                  <a:gd name="connsiteY0" fmla="*/ 30153 h 43659"/>
                  <a:gd name="connsiteX1" fmla="*/ 238084 w 1525244"/>
                  <a:gd name="connsiteY1" fmla="*/ 0 h 43659"/>
                  <a:gd name="connsiteX2" fmla="*/ 1033058 w 1525244"/>
                  <a:gd name="connsiteY2" fmla="*/ 30153 h 43659"/>
                  <a:gd name="connsiteX3" fmla="*/ 1353749 w 1525244"/>
                  <a:gd name="connsiteY3" fmla="*/ 0 h 43659"/>
                  <a:gd name="connsiteX4" fmla="*/ 1525244 w 1525244"/>
                  <a:gd name="connsiteY4" fmla="*/ 33922 h 43659"/>
                  <a:gd name="connsiteX5" fmla="*/ 1145818 w 1525244"/>
                  <a:gd name="connsiteY5" fmla="*/ 43659 h 43659"/>
                  <a:gd name="connsiteX6" fmla="*/ 366863 w 1525244"/>
                  <a:gd name="connsiteY6" fmla="*/ 33922 h 43659"/>
                  <a:gd name="connsiteX7" fmla="*/ 265096 w 1525244"/>
                  <a:gd name="connsiteY7" fmla="*/ 43659 h 43659"/>
                  <a:gd name="connsiteX8" fmla="*/ 209501 w 1525244"/>
                  <a:gd name="connsiteY8" fmla="*/ 30153 h 436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525244" h="43659">
                    <a:moveTo>
                      <a:pt x="0" y="30153"/>
                    </a:moveTo>
                    <a:lnTo>
                      <a:pt x="238084" y="0"/>
                    </a:lnTo>
                    <a:lnTo>
                      <a:pt x="1033058" y="30153"/>
                    </a:lnTo>
                    <a:lnTo>
                      <a:pt x="1353749" y="0"/>
                    </a:lnTo>
                    <a:lnTo>
                      <a:pt x="1525244" y="33922"/>
                    </a:lnTo>
                    <a:lnTo>
                      <a:pt x="1145818" y="43659"/>
                    </a:lnTo>
                    <a:lnTo>
                      <a:pt x="366863" y="33922"/>
                    </a:lnTo>
                    <a:lnTo>
                      <a:pt x="265096" y="43659"/>
                    </a:lnTo>
                    <a:lnTo>
                      <a:pt x="209501" y="30153"/>
                    </a:lnTo>
                    <a:close/>
                  </a:path>
                </a:pathLst>
              </a:custGeom>
              <a:solidFill>
                <a:srgbClr val="D87100"/>
              </a:solidFill>
              <a:ln w="3129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B83E550B-0E1D-4897-8274-1767BC41B283}"/>
                </a:ext>
              </a:extLst>
            </p:cNvPr>
            <p:cNvSpPr/>
            <p:nvPr/>
          </p:nvSpPr>
          <p:spPr>
            <a:xfrm>
              <a:off x="6760232" y="3366474"/>
              <a:ext cx="859355" cy="718773"/>
            </a:xfrm>
            <a:custGeom>
              <a:avLst/>
              <a:gdLst>
                <a:gd name="connsiteX0" fmla="*/ 0 w 859355"/>
                <a:gd name="connsiteY0" fmla="*/ 695092 h 718773"/>
                <a:gd name="connsiteX1" fmla="*/ 855908 w 859355"/>
                <a:gd name="connsiteY1" fmla="*/ 0 h 718773"/>
                <a:gd name="connsiteX2" fmla="*/ 855908 w 859355"/>
                <a:gd name="connsiteY2" fmla="*/ 642324 h 718773"/>
                <a:gd name="connsiteX3" fmla="*/ 769846 w 859355"/>
                <a:gd name="connsiteY3" fmla="*/ 713309 h 718773"/>
                <a:gd name="connsiteX4" fmla="*/ 0 w 859355"/>
                <a:gd name="connsiteY4" fmla="*/ 695092 h 7187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9355" h="718773">
                  <a:moveTo>
                    <a:pt x="0" y="695092"/>
                  </a:moveTo>
                  <a:lnTo>
                    <a:pt x="855908" y="0"/>
                  </a:lnTo>
                  <a:lnTo>
                    <a:pt x="855908" y="642324"/>
                  </a:lnTo>
                  <a:cubicBezTo>
                    <a:pt x="855908" y="642324"/>
                    <a:pt x="885747" y="693835"/>
                    <a:pt x="769846" y="713309"/>
                  </a:cubicBezTo>
                  <a:cubicBezTo>
                    <a:pt x="653945" y="732469"/>
                    <a:pt x="0" y="695092"/>
                    <a:pt x="0" y="695092"/>
                  </a:cubicBezTo>
                  <a:close/>
                </a:path>
              </a:pathLst>
            </a:custGeom>
            <a:solidFill>
              <a:srgbClr val="D87100">
                <a:alpha val="15000"/>
              </a:srgbClr>
            </a:solidFill>
            <a:ln w="31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grpSp>
        <p:nvGrpSpPr>
          <p:cNvPr id="181" name="Graphic 2125">
            <a:extLst>
              <a:ext uri="{FF2B5EF4-FFF2-40B4-BE49-F238E27FC236}">
                <a16:creationId xmlns:a16="http://schemas.microsoft.com/office/drawing/2014/main" id="{9C564AC7-3FFA-4805-9640-9E7B5B4A5D5A}"/>
              </a:ext>
            </a:extLst>
          </p:cNvPr>
          <p:cNvGrpSpPr/>
          <p:nvPr/>
        </p:nvGrpSpPr>
        <p:grpSpPr>
          <a:xfrm>
            <a:off x="4401095" y="-204807"/>
            <a:ext cx="2143136" cy="599021"/>
            <a:chOff x="5795962" y="3309937"/>
            <a:chExt cx="1989162" cy="799371"/>
          </a:xfrm>
        </p:grpSpPr>
        <p:grpSp>
          <p:nvGrpSpPr>
            <p:cNvPr id="182" name="Graphic 2125">
              <a:extLst>
                <a:ext uri="{FF2B5EF4-FFF2-40B4-BE49-F238E27FC236}">
                  <a16:creationId xmlns:a16="http://schemas.microsoft.com/office/drawing/2014/main" id="{C7231F51-C08A-4834-9A0E-D45970DC5753}"/>
                </a:ext>
              </a:extLst>
            </p:cNvPr>
            <p:cNvGrpSpPr/>
            <p:nvPr/>
          </p:nvGrpSpPr>
          <p:grpSpPr>
            <a:xfrm>
              <a:off x="5795962" y="3309937"/>
              <a:ext cx="1989162" cy="799371"/>
              <a:chOff x="5795962" y="3309937"/>
              <a:chExt cx="1989162" cy="799371"/>
            </a:xfrm>
          </p:grpSpPr>
          <p:grpSp>
            <p:nvGrpSpPr>
              <p:cNvPr id="184" name="Graphic 2125">
                <a:extLst>
                  <a:ext uri="{FF2B5EF4-FFF2-40B4-BE49-F238E27FC236}">
                    <a16:creationId xmlns:a16="http://schemas.microsoft.com/office/drawing/2014/main" id="{9C93E131-A6AE-4294-A72B-FB4CA3F9D958}"/>
                  </a:ext>
                </a:extLst>
              </p:cNvPr>
              <p:cNvGrpSpPr/>
              <p:nvPr/>
            </p:nvGrpSpPr>
            <p:grpSpPr>
              <a:xfrm>
                <a:off x="5817634" y="3318417"/>
                <a:ext cx="1967489" cy="790890"/>
                <a:chOff x="5817634" y="3318417"/>
                <a:chExt cx="1967489" cy="790890"/>
              </a:xfrm>
            </p:grpSpPr>
            <p:sp>
              <p:nvSpPr>
                <p:cNvPr id="200" name="Freeform: Shape 199">
                  <a:extLst>
                    <a:ext uri="{FF2B5EF4-FFF2-40B4-BE49-F238E27FC236}">
                      <a16:creationId xmlns:a16="http://schemas.microsoft.com/office/drawing/2014/main" id="{AB2F4DA4-50E3-4D47-988A-31DB0D06DD6B}"/>
                    </a:ext>
                  </a:extLst>
                </p:cNvPr>
                <p:cNvSpPr/>
                <p:nvPr/>
              </p:nvSpPr>
              <p:spPr>
                <a:xfrm>
                  <a:off x="5817634" y="3318417"/>
                  <a:ext cx="1967489" cy="790890"/>
                </a:xfrm>
                <a:custGeom>
                  <a:avLst/>
                  <a:gdLst>
                    <a:gd name="connsiteX0" fmla="*/ 1855986 w 1967489"/>
                    <a:gd name="connsiteY0" fmla="*/ 765763 h 790890"/>
                    <a:gd name="connsiteX1" fmla="*/ 271064 w 1967489"/>
                    <a:gd name="connsiteY1" fmla="*/ 790891 h 790890"/>
                    <a:gd name="connsiteX2" fmla="*/ 79466 w 1967489"/>
                    <a:gd name="connsiteY2" fmla="*/ 660855 h 790890"/>
                    <a:gd name="connsiteX3" fmla="*/ 9737 w 1967489"/>
                    <a:gd name="connsiteY3" fmla="*/ 579191 h 790890"/>
                    <a:gd name="connsiteX4" fmla="*/ 0 w 1967489"/>
                    <a:gd name="connsiteY4" fmla="*/ 298390 h 790890"/>
                    <a:gd name="connsiteX5" fmla="*/ 79466 w 1967489"/>
                    <a:gd name="connsiteY5" fmla="*/ 232744 h 790890"/>
                    <a:gd name="connsiteX6" fmla="*/ 79466 w 1967489"/>
                    <a:gd name="connsiteY6" fmla="*/ 167727 h 790890"/>
                    <a:gd name="connsiteX7" fmla="*/ 271064 w 1967489"/>
                    <a:gd name="connsiteY7" fmla="*/ 37691 h 790890"/>
                    <a:gd name="connsiteX8" fmla="*/ 749116 w 1967489"/>
                    <a:gd name="connsiteY8" fmla="*/ 0 h 790890"/>
                    <a:gd name="connsiteX9" fmla="*/ 1184137 w 1967489"/>
                    <a:gd name="connsiteY9" fmla="*/ 44916 h 790890"/>
                    <a:gd name="connsiteX10" fmla="*/ 1252924 w 1967489"/>
                    <a:gd name="connsiteY10" fmla="*/ 37377 h 790890"/>
                    <a:gd name="connsiteX11" fmla="*/ 1782174 w 1967489"/>
                    <a:gd name="connsiteY11" fmla="*/ 37377 h 790890"/>
                    <a:gd name="connsiteX12" fmla="*/ 1967490 w 1967489"/>
                    <a:gd name="connsiteY12" fmla="*/ 122811 h 790890"/>
                    <a:gd name="connsiteX13" fmla="*/ 1897446 w 1967489"/>
                    <a:gd name="connsiteY13" fmla="*/ 653317 h 790890"/>
                    <a:gd name="connsiteX14" fmla="*/ 1855986 w 1967489"/>
                    <a:gd name="connsiteY14" fmla="*/ 765763 h 790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967489" h="790890">
                      <a:moveTo>
                        <a:pt x="1855986" y="765763"/>
                      </a:moveTo>
                      <a:lnTo>
                        <a:pt x="271064" y="790891"/>
                      </a:lnTo>
                      <a:cubicBezTo>
                        <a:pt x="165842" y="790891"/>
                        <a:pt x="79466" y="732469"/>
                        <a:pt x="79466" y="660855"/>
                      </a:cubicBezTo>
                      <a:lnTo>
                        <a:pt x="9737" y="579191"/>
                      </a:lnTo>
                      <a:lnTo>
                        <a:pt x="0" y="298390"/>
                      </a:lnTo>
                      <a:lnTo>
                        <a:pt x="79466" y="232744"/>
                      </a:lnTo>
                      <a:lnTo>
                        <a:pt x="79466" y="167727"/>
                      </a:lnTo>
                      <a:cubicBezTo>
                        <a:pt x="79466" y="96113"/>
                        <a:pt x="165528" y="37691"/>
                        <a:pt x="271064" y="37691"/>
                      </a:cubicBezTo>
                      <a:lnTo>
                        <a:pt x="749116" y="0"/>
                      </a:lnTo>
                      <a:lnTo>
                        <a:pt x="1184137" y="44916"/>
                      </a:lnTo>
                      <a:lnTo>
                        <a:pt x="1252924" y="37377"/>
                      </a:lnTo>
                      <a:lnTo>
                        <a:pt x="1782174" y="37377"/>
                      </a:lnTo>
                      <a:cubicBezTo>
                        <a:pt x="1887395" y="37377"/>
                        <a:pt x="1967490" y="51197"/>
                        <a:pt x="1967490" y="122811"/>
                      </a:cubicBezTo>
                      <a:lnTo>
                        <a:pt x="1897446" y="653317"/>
                      </a:lnTo>
                      <a:cubicBezTo>
                        <a:pt x="1897446" y="724931"/>
                        <a:pt x="1961208" y="765763"/>
                        <a:pt x="1855986" y="765763"/>
                      </a:cubicBezTo>
                      <a:close/>
                    </a:path>
                  </a:pathLst>
                </a:custGeom>
                <a:solidFill>
                  <a:srgbClr val="512C1E">
                    <a:alpha val="60000"/>
                  </a:srgbClr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grpSp>
              <p:nvGrpSpPr>
                <p:cNvPr id="201" name="Graphic 2125">
                  <a:extLst>
                    <a:ext uri="{FF2B5EF4-FFF2-40B4-BE49-F238E27FC236}">
                      <a16:creationId xmlns:a16="http://schemas.microsoft.com/office/drawing/2014/main" id="{22386893-DF5C-4A35-933B-EAFD382EB016}"/>
                    </a:ext>
                  </a:extLst>
                </p:cNvPr>
                <p:cNvGrpSpPr/>
                <p:nvPr/>
              </p:nvGrpSpPr>
              <p:grpSpPr>
                <a:xfrm>
                  <a:off x="5897100" y="3355794"/>
                  <a:ext cx="1817980" cy="681899"/>
                  <a:chOff x="5897100" y="3355794"/>
                  <a:chExt cx="1817980" cy="681899"/>
                </a:xfrm>
                <a:solidFill>
                  <a:srgbClr val="593B2E"/>
                </a:solidFill>
              </p:grpSpPr>
              <p:sp>
                <p:nvSpPr>
                  <p:cNvPr id="207" name="Freeform: Shape 206">
                    <a:extLst>
                      <a:ext uri="{FF2B5EF4-FFF2-40B4-BE49-F238E27FC236}">
                        <a16:creationId xmlns:a16="http://schemas.microsoft.com/office/drawing/2014/main" id="{483C98AF-04A0-43DF-8704-03FC5B51A8CC}"/>
                      </a:ext>
                    </a:extLst>
                  </p:cNvPr>
                  <p:cNvSpPr/>
                  <p:nvPr/>
                </p:nvSpPr>
                <p:spPr>
                  <a:xfrm>
                    <a:off x="6003578" y="3429604"/>
                    <a:ext cx="1696739" cy="608090"/>
                  </a:xfrm>
                  <a:custGeom>
                    <a:avLst/>
                    <a:gdLst>
                      <a:gd name="connsiteX0" fmla="*/ 0 w 1696739"/>
                      <a:gd name="connsiteY0" fmla="*/ 65962 h 608090"/>
                      <a:gd name="connsiteX1" fmla="*/ 0 w 1696739"/>
                      <a:gd name="connsiteY1" fmla="*/ 542130 h 608090"/>
                      <a:gd name="connsiteX2" fmla="*/ 98940 w 1696739"/>
                      <a:gd name="connsiteY2" fmla="*/ 608090 h 608090"/>
                      <a:gd name="connsiteX3" fmla="*/ 1597800 w 1696739"/>
                      <a:gd name="connsiteY3" fmla="*/ 608090 h 608090"/>
                      <a:gd name="connsiteX4" fmla="*/ 1696740 w 1696739"/>
                      <a:gd name="connsiteY4" fmla="*/ 542130 h 608090"/>
                      <a:gd name="connsiteX5" fmla="*/ 1696740 w 1696739"/>
                      <a:gd name="connsiteY5" fmla="*/ 72872 h 608090"/>
                      <a:gd name="connsiteX6" fmla="*/ 1598428 w 1696739"/>
                      <a:gd name="connsiteY6" fmla="*/ 6913 h 608090"/>
                      <a:gd name="connsiteX7" fmla="*/ 99882 w 1696739"/>
                      <a:gd name="connsiteY7" fmla="*/ 2 h 608090"/>
                      <a:gd name="connsiteX8" fmla="*/ 0 w 1696739"/>
                      <a:gd name="connsiteY8" fmla="*/ 65962 h 6080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696739" h="608090">
                        <a:moveTo>
                          <a:pt x="0" y="65962"/>
                        </a:moveTo>
                        <a:lnTo>
                          <a:pt x="0" y="542130"/>
                        </a:lnTo>
                        <a:cubicBezTo>
                          <a:pt x="0" y="578565"/>
                          <a:pt x="44287" y="608090"/>
                          <a:pt x="98940" y="608090"/>
                        </a:cubicBezTo>
                        <a:lnTo>
                          <a:pt x="1597800" y="608090"/>
                        </a:lnTo>
                        <a:cubicBezTo>
                          <a:pt x="1652453" y="608090"/>
                          <a:pt x="1696740" y="578565"/>
                          <a:pt x="1696740" y="542130"/>
                        </a:cubicBezTo>
                        <a:lnTo>
                          <a:pt x="1696740" y="72872"/>
                        </a:lnTo>
                        <a:cubicBezTo>
                          <a:pt x="1696740" y="36437"/>
                          <a:pt x="1652767" y="6913"/>
                          <a:pt x="1598428" y="6913"/>
                        </a:cubicBezTo>
                        <a:lnTo>
                          <a:pt x="99882" y="2"/>
                        </a:lnTo>
                        <a:cubicBezTo>
                          <a:pt x="44916" y="-312"/>
                          <a:pt x="0" y="29213"/>
                          <a:pt x="0" y="65962"/>
                        </a:cubicBez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08" name="Freeform: Shape 207">
                    <a:extLst>
                      <a:ext uri="{FF2B5EF4-FFF2-40B4-BE49-F238E27FC236}">
                        <a16:creationId xmlns:a16="http://schemas.microsoft.com/office/drawing/2014/main" id="{274333BE-C028-4D4E-8C1C-FFC150C424DF}"/>
                      </a:ext>
                    </a:extLst>
                  </p:cNvPr>
                  <p:cNvSpPr/>
                  <p:nvPr/>
                </p:nvSpPr>
                <p:spPr>
                  <a:xfrm>
                    <a:off x="5976566" y="3434946"/>
                    <a:ext cx="1709303" cy="590812"/>
                  </a:xfrm>
                  <a:custGeom>
                    <a:avLst/>
                    <a:gdLst>
                      <a:gd name="connsiteX0" fmla="*/ 69101 w 1709303"/>
                      <a:gd name="connsiteY0" fmla="*/ 590812 h 590812"/>
                      <a:gd name="connsiteX1" fmla="*/ 42403 w 1709303"/>
                      <a:gd name="connsiteY1" fmla="*/ 369690 h 590812"/>
                      <a:gd name="connsiteX2" fmla="*/ 67530 w 1709303"/>
                      <a:gd name="connsiteY2" fmla="*/ 41775 h 590812"/>
                      <a:gd name="connsiteX3" fmla="*/ 1709304 w 1709303"/>
                      <a:gd name="connsiteY3" fmla="*/ 32980 h 590812"/>
                      <a:gd name="connsiteX4" fmla="*/ 1709304 w 1709303"/>
                      <a:gd name="connsiteY4" fmla="*/ 32980 h 590812"/>
                      <a:gd name="connsiteX5" fmla="*/ 1593089 w 1709303"/>
                      <a:gd name="connsiteY5" fmla="*/ 1570 h 590812"/>
                      <a:gd name="connsiteX6" fmla="*/ 87947 w 1709303"/>
                      <a:gd name="connsiteY6" fmla="*/ 0 h 590812"/>
                      <a:gd name="connsiteX7" fmla="*/ 0 w 1709303"/>
                      <a:gd name="connsiteY7" fmla="*/ 59678 h 590812"/>
                      <a:gd name="connsiteX8" fmla="*/ 0 w 1709303"/>
                      <a:gd name="connsiteY8" fmla="*/ 503808 h 590812"/>
                      <a:gd name="connsiteX9" fmla="*/ 69101 w 1709303"/>
                      <a:gd name="connsiteY9" fmla="*/ 590812 h 590812"/>
                      <a:gd name="connsiteX10" fmla="*/ 69101 w 1709303"/>
                      <a:gd name="connsiteY10" fmla="*/ 590812 h 5908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709303" h="590812">
                        <a:moveTo>
                          <a:pt x="69101" y="590812"/>
                        </a:moveTo>
                        <a:lnTo>
                          <a:pt x="42403" y="369690"/>
                        </a:lnTo>
                        <a:lnTo>
                          <a:pt x="67530" y="41775"/>
                        </a:lnTo>
                        <a:lnTo>
                          <a:pt x="1709304" y="32980"/>
                        </a:lnTo>
                        <a:lnTo>
                          <a:pt x="1709304" y="32980"/>
                        </a:lnTo>
                        <a:cubicBezTo>
                          <a:pt x="1676638" y="4397"/>
                          <a:pt x="1655594" y="1570"/>
                          <a:pt x="1593089" y="1570"/>
                        </a:cubicBezTo>
                        <a:lnTo>
                          <a:pt x="87947" y="0"/>
                        </a:lnTo>
                        <a:cubicBezTo>
                          <a:pt x="39262" y="0"/>
                          <a:pt x="0" y="26698"/>
                          <a:pt x="0" y="59678"/>
                        </a:cubicBezTo>
                        <a:lnTo>
                          <a:pt x="0" y="503808"/>
                        </a:lnTo>
                        <a:cubicBezTo>
                          <a:pt x="314" y="538987"/>
                          <a:pt x="26070" y="571653"/>
                          <a:pt x="69101" y="590812"/>
                        </a:cubicBezTo>
                        <a:lnTo>
                          <a:pt x="69101" y="590812"/>
                        </a:ln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09" name="Freeform: Shape 208">
                    <a:extLst>
                      <a:ext uri="{FF2B5EF4-FFF2-40B4-BE49-F238E27FC236}">
                        <a16:creationId xmlns:a16="http://schemas.microsoft.com/office/drawing/2014/main" id="{392D3FB0-0736-45EC-8D1D-AD46E68E79B2}"/>
                      </a:ext>
                    </a:extLst>
                  </p:cNvPr>
                  <p:cNvSpPr/>
                  <p:nvPr/>
                </p:nvSpPr>
                <p:spPr>
                  <a:xfrm>
                    <a:off x="5897100" y="3385319"/>
                    <a:ext cx="70985" cy="307812"/>
                  </a:xfrm>
                  <a:custGeom>
                    <a:avLst/>
                    <a:gdLst>
                      <a:gd name="connsiteX0" fmla="*/ 70985 w 70985"/>
                      <a:gd name="connsiteY0" fmla="*/ 0 h 307812"/>
                      <a:gd name="connsiteX1" fmla="*/ 45230 w 70985"/>
                      <a:gd name="connsiteY1" fmla="*/ 94543 h 307812"/>
                      <a:gd name="connsiteX2" fmla="*/ 23243 w 70985"/>
                      <a:gd name="connsiteY2" fmla="*/ 307813 h 307812"/>
                      <a:gd name="connsiteX3" fmla="*/ 0 w 70985"/>
                      <a:gd name="connsiteY3" fmla="*/ 216097 h 307812"/>
                      <a:gd name="connsiteX4" fmla="*/ 0 w 70985"/>
                      <a:gd name="connsiteY4" fmla="*/ 72556 h 307812"/>
                      <a:gd name="connsiteX5" fmla="*/ 70985 w 70985"/>
                      <a:gd name="connsiteY5" fmla="*/ 0 h 3078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985" h="307812">
                        <a:moveTo>
                          <a:pt x="70985" y="0"/>
                        </a:moveTo>
                        <a:cubicBezTo>
                          <a:pt x="70985" y="0"/>
                          <a:pt x="50569" y="58736"/>
                          <a:pt x="45230" y="94543"/>
                        </a:cubicBezTo>
                        <a:cubicBezTo>
                          <a:pt x="39890" y="130349"/>
                          <a:pt x="23243" y="307813"/>
                          <a:pt x="23243" y="307813"/>
                        </a:cubicBezTo>
                        <a:lnTo>
                          <a:pt x="0" y="216097"/>
                        </a:lnTo>
                        <a:lnTo>
                          <a:pt x="0" y="72556"/>
                        </a:lnTo>
                        <a:cubicBezTo>
                          <a:pt x="0" y="72556"/>
                          <a:pt x="15391" y="21358"/>
                          <a:pt x="70985" y="0"/>
                        </a:cubicBez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10" name="Freeform: Shape 209">
                    <a:extLst>
                      <a:ext uri="{FF2B5EF4-FFF2-40B4-BE49-F238E27FC236}">
                        <a16:creationId xmlns:a16="http://schemas.microsoft.com/office/drawing/2014/main" id="{A8B2A698-F1E6-41B8-A52B-62CA82C0FF03}"/>
                      </a:ext>
                    </a:extLst>
                  </p:cNvPr>
                  <p:cNvSpPr/>
                  <p:nvPr/>
                </p:nvSpPr>
                <p:spPr>
                  <a:xfrm>
                    <a:off x="5897100" y="3879704"/>
                    <a:ext cx="78837" cy="157989"/>
                  </a:xfrm>
                  <a:custGeom>
                    <a:avLst/>
                    <a:gdLst>
                      <a:gd name="connsiteX0" fmla="*/ 78838 w 78837"/>
                      <a:gd name="connsiteY0" fmla="*/ 0 h 157989"/>
                      <a:gd name="connsiteX1" fmla="*/ 23243 w 78837"/>
                      <a:gd name="connsiteY1" fmla="*/ 157990 h 157989"/>
                      <a:gd name="connsiteX2" fmla="*/ 0 w 78837"/>
                      <a:gd name="connsiteY2" fmla="*/ 99568 h 1579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8837" h="157989">
                        <a:moveTo>
                          <a:pt x="78838" y="0"/>
                        </a:moveTo>
                        <a:lnTo>
                          <a:pt x="23243" y="157990"/>
                        </a:lnTo>
                        <a:lnTo>
                          <a:pt x="0" y="99568"/>
                        </a:ln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11" name="Freeform: Shape 210">
                    <a:extLst>
                      <a:ext uri="{FF2B5EF4-FFF2-40B4-BE49-F238E27FC236}">
                        <a16:creationId xmlns:a16="http://schemas.microsoft.com/office/drawing/2014/main" id="{7EA62827-2F99-4E8A-9ED0-19F48A9BC0C8}"/>
                      </a:ext>
                    </a:extLst>
                  </p:cNvPr>
                  <p:cNvSpPr/>
                  <p:nvPr/>
                </p:nvSpPr>
                <p:spPr>
                  <a:xfrm>
                    <a:off x="6941151" y="3355794"/>
                    <a:ext cx="287710" cy="55594"/>
                  </a:xfrm>
                  <a:custGeom>
                    <a:avLst/>
                    <a:gdLst>
                      <a:gd name="connsiteX0" fmla="*/ 129407 w 287710"/>
                      <a:gd name="connsiteY0" fmla="*/ 0 h 55594"/>
                      <a:gd name="connsiteX1" fmla="*/ 0 w 287710"/>
                      <a:gd name="connsiteY1" fmla="*/ 55595 h 55594"/>
                      <a:gd name="connsiteX2" fmla="*/ 223636 w 287710"/>
                      <a:gd name="connsiteY2" fmla="*/ 24813 h 55594"/>
                      <a:gd name="connsiteX3" fmla="*/ 287711 w 287710"/>
                      <a:gd name="connsiteY3" fmla="*/ 0 h 555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87710" h="55594">
                        <a:moveTo>
                          <a:pt x="129407" y="0"/>
                        </a:moveTo>
                        <a:lnTo>
                          <a:pt x="0" y="55595"/>
                        </a:lnTo>
                        <a:lnTo>
                          <a:pt x="223636" y="24813"/>
                        </a:lnTo>
                        <a:lnTo>
                          <a:pt x="287711" y="0"/>
                        </a:ln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12" name="Freeform: Shape 211">
                    <a:extLst>
                      <a:ext uri="{FF2B5EF4-FFF2-40B4-BE49-F238E27FC236}">
                        <a16:creationId xmlns:a16="http://schemas.microsoft.com/office/drawing/2014/main" id="{095B72FE-D803-40D3-8187-242DA1CCC0D8}"/>
                      </a:ext>
                    </a:extLst>
                  </p:cNvPr>
                  <p:cNvSpPr/>
                  <p:nvPr/>
                </p:nvSpPr>
                <p:spPr>
                  <a:xfrm>
                    <a:off x="7671421" y="3502477"/>
                    <a:ext cx="43659" cy="492500"/>
                  </a:xfrm>
                  <a:custGeom>
                    <a:avLst/>
                    <a:gdLst>
                      <a:gd name="connsiteX0" fmla="*/ 29211 w 43659"/>
                      <a:gd name="connsiteY0" fmla="*/ 0 h 492500"/>
                      <a:gd name="connsiteX1" fmla="*/ 0 w 43659"/>
                      <a:gd name="connsiteY1" fmla="*/ 295877 h 492500"/>
                      <a:gd name="connsiteX2" fmla="*/ 14448 w 43659"/>
                      <a:gd name="connsiteY2" fmla="*/ 492501 h 492500"/>
                      <a:gd name="connsiteX3" fmla="*/ 43659 w 43659"/>
                      <a:gd name="connsiteY3" fmla="*/ 377228 h 4925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3659" h="492500">
                        <a:moveTo>
                          <a:pt x="29211" y="0"/>
                        </a:moveTo>
                        <a:lnTo>
                          <a:pt x="0" y="295877"/>
                        </a:lnTo>
                        <a:lnTo>
                          <a:pt x="14448" y="492501"/>
                        </a:lnTo>
                        <a:lnTo>
                          <a:pt x="43659" y="377228"/>
                        </a:ln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sp>
              <p:nvSpPr>
                <p:cNvPr id="202" name="Freeform: Shape 201">
                  <a:extLst>
                    <a:ext uri="{FF2B5EF4-FFF2-40B4-BE49-F238E27FC236}">
                      <a16:creationId xmlns:a16="http://schemas.microsoft.com/office/drawing/2014/main" id="{55C437E8-8CB1-4010-AC5D-0F70057B5C4B}"/>
                    </a:ext>
                  </a:extLst>
                </p:cNvPr>
                <p:cNvSpPr/>
                <p:nvPr/>
              </p:nvSpPr>
              <p:spPr>
                <a:xfrm>
                  <a:off x="6006405" y="3351397"/>
                  <a:ext cx="641067" cy="53396"/>
                </a:xfrm>
                <a:custGeom>
                  <a:avLst/>
                  <a:gdLst>
                    <a:gd name="connsiteX0" fmla="*/ 0 w 641067"/>
                    <a:gd name="connsiteY0" fmla="*/ 17589 h 53396"/>
                    <a:gd name="connsiteX1" fmla="*/ 246250 w 641067"/>
                    <a:gd name="connsiteY1" fmla="*/ 53396 h 53396"/>
                    <a:gd name="connsiteX2" fmla="*/ 641067 w 641067"/>
                    <a:gd name="connsiteY2" fmla="*/ 4397 h 53396"/>
                    <a:gd name="connsiteX3" fmla="*/ 54967 w 641067"/>
                    <a:gd name="connsiteY3" fmla="*/ 0 h 53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41067" h="53396">
                      <a:moveTo>
                        <a:pt x="0" y="17589"/>
                      </a:moveTo>
                      <a:lnTo>
                        <a:pt x="246250" y="53396"/>
                      </a:lnTo>
                      <a:lnTo>
                        <a:pt x="641067" y="4397"/>
                      </a:lnTo>
                      <a:lnTo>
                        <a:pt x="54967" y="0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03" name="Freeform: Shape 202">
                  <a:extLst>
                    <a:ext uri="{FF2B5EF4-FFF2-40B4-BE49-F238E27FC236}">
                      <a16:creationId xmlns:a16="http://schemas.microsoft.com/office/drawing/2014/main" id="{B525786C-EAF5-4A4F-9345-556201E29409}"/>
                    </a:ext>
                  </a:extLst>
                </p:cNvPr>
                <p:cNvSpPr/>
                <p:nvPr/>
              </p:nvSpPr>
              <p:spPr>
                <a:xfrm>
                  <a:off x="7164787" y="3355794"/>
                  <a:ext cx="435335" cy="24813"/>
                </a:xfrm>
                <a:custGeom>
                  <a:avLst/>
                  <a:gdLst>
                    <a:gd name="connsiteX0" fmla="*/ 0 w 435335"/>
                    <a:gd name="connsiteY0" fmla="*/ 24813 h 24813"/>
                    <a:gd name="connsiteX1" fmla="*/ 435335 w 435335"/>
                    <a:gd name="connsiteY1" fmla="*/ 0 h 24813"/>
                    <a:gd name="connsiteX2" fmla="*/ 64075 w 435335"/>
                    <a:gd name="connsiteY2" fmla="*/ 0 h 248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435335" h="24813">
                      <a:moveTo>
                        <a:pt x="0" y="24813"/>
                      </a:moveTo>
                      <a:lnTo>
                        <a:pt x="435335" y="0"/>
                      </a:lnTo>
                      <a:lnTo>
                        <a:pt x="64075" y="0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04" name="Freeform: Shape 203">
                  <a:extLst>
                    <a:ext uri="{FF2B5EF4-FFF2-40B4-BE49-F238E27FC236}">
                      <a16:creationId xmlns:a16="http://schemas.microsoft.com/office/drawing/2014/main" id="{9E6D000A-4A6B-487B-830F-70D7E15D5E57}"/>
                    </a:ext>
                  </a:extLst>
                </p:cNvPr>
                <p:cNvSpPr/>
                <p:nvPr/>
              </p:nvSpPr>
              <p:spPr>
                <a:xfrm>
                  <a:off x="5947355" y="3368986"/>
                  <a:ext cx="305300" cy="92972"/>
                </a:xfrm>
                <a:custGeom>
                  <a:avLst/>
                  <a:gdLst>
                    <a:gd name="connsiteX0" fmla="*/ 305300 w 305300"/>
                    <a:gd name="connsiteY0" fmla="*/ 35807 h 92972"/>
                    <a:gd name="connsiteX1" fmla="*/ 0 w 305300"/>
                    <a:gd name="connsiteY1" fmla="*/ 92972 h 92972"/>
                    <a:gd name="connsiteX2" fmla="*/ 20730 w 305300"/>
                    <a:gd name="connsiteY2" fmla="*/ 16333 h 92972"/>
                    <a:gd name="connsiteX3" fmla="*/ 59050 w 305300"/>
                    <a:gd name="connsiteY3" fmla="*/ 0 h 929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5300" h="92972">
                      <a:moveTo>
                        <a:pt x="305300" y="35807"/>
                      </a:moveTo>
                      <a:lnTo>
                        <a:pt x="0" y="92972"/>
                      </a:lnTo>
                      <a:lnTo>
                        <a:pt x="20730" y="16333"/>
                      </a:lnTo>
                      <a:lnTo>
                        <a:pt x="59050" y="0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05" name="Freeform: Shape 204">
                  <a:extLst>
                    <a:ext uri="{FF2B5EF4-FFF2-40B4-BE49-F238E27FC236}">
                      <a16:creationId xmlns:a16="http://schemas.microsoft.com/office/drawing/2014/main" id="{A39DF833-D247-4A35-96F9-78B2A618FCB6}"/>
                    </a:ext>
                  </a:extLst>
                </p:cNvPr>
                <p:cNvSpPr/>
                <p:nvPr/>
              </p:nvSpPr>
              <p:spPr>
                <a:xfrm>
                  <a:off x="5915318" y="3597019"/>
                  <a:ext cx="61562" cy="282685"/>
                </a:xfrm>
                <a:custGeom>
                  <a:avLst/>
                  <a:gdLst>
                    <a:gd name="connsiteX0" fmla="*/ 17275 w 61562"/>
                    <a:gd name="connsiteY0" fmla="*/ 0 h 282685"/>
                    <a:gd name="connsiteX1" fmla="*/ 61563 w 61562"/>
                    <a:gd name="connsiteY1" fmla="*/ 76953 h 282685"/>
                    <a:gd name="connsiteX2" fmla="*/ 60620 w 61562"/>
                    <a:gd name="connsiteY2" fmla="*/ 282685 h 282685"/>
                    <a:gd name="connsiteX3" fmla="*/ 0 w 61562"/>
                    <a:gd name="connsiteY3" fmla="*/ 76953 h 2826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1562" h="282685">
                      <a:moveTo>
                        <a:pt x="17275" y="0"/>
                      </a:moveTo>
                      <a:lnTo>
                        <a:pt x="61563" y="76953"/>
                      </a:lnTo>
                      <a:lnTo>
                        <a:pt x="60620" y="282685"/>
                      </a:lnTo>
                      <a:lnTo>
                        <a:pt x="0" y="76953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06" name="Freeform: Shape 205">
                  <a:extLst>
                    <a:ext uri="{FF2B5EF4-FFF2-40B4-BE49-F238E27FC236}">
                      <a16:creationId xmlns:a16="http://schemas.microsoft.com/office/drawing/2014/main" id="{994FC360-B914-43FA-8CF1-3B3B25A2A1C1}"/>
                    </a:ext>
                  </a:extLst>
                </p:cNvPr>
                <p:cNvSpPr/>
                <p:nvPr/>
              </p:nvSpPr>
              <p:spPr>
                <a:xfrm>
                  <a:off x="7001771" y="3355794"/>
                  <a:ext cx="679072" cy="63761"/>
                </a:xfrm>
                <a:custGeom>
                  <a:avLst/>
                  <a:gdLst>
                    <a:gd name="connsiteX0" fmla="*/ 0 w 679072"/>
                    <a:gd name="connsiteY0" fmla="*/ 48999 h 63761"/>
                    <a:gd name="connsiteX1" fmla="*/ 250334 w 679072"/>
                    <a:gd name="connsiteY1" fmla="*/ 63761 h 63761"/>
                    <a:gd name="connsiteX2" fmla="*/ 679073 w 679072"/>
                    <a:gd name="connsiteY2" fmla="*/ 12564 h 63761"/>
                    <a:gd name="connsiteX3" fmla="*/ 499411 w 679072"/>
                    <a:gd name="connsiteY3" fmla="*/ 0 h 63761"/>
                    <a:gd name="connsiteX4" fmla="*/ 163015 w 679072"/>
                    <a:gd name="connsiteY4" fmla="*/ 24813 h 637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79072" h="63761">
                      <a:moveTo>
                        <a:pt x="0" y="48999"/>
                      </a:moveTo>
                      <a:lnTo>
                        <a:pt x="250334" y="63761"/>
                      </a:lnTo>
                      <a:lnTo>
                        <a:pt x="679073" y="12564"/>
                      </a:lnTo>
                      <a:lnTo>
                        <a:pt x="499411" y="0"/>
                      </a:lnTo>
                      <a:lnTo>
                        <a:pt x="163015" y="24813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185" name="Graphic 2125">
                <a:extLst>
                  <a:ext uri="{FF2B5EF4-FFF2-40B4-BE49-F238E27FC236}">
                    <a16:creationId xmlns:a16="http://schemas.microsoft.com/office/drawing/2014/main" id="{8ACEE751-E41D-497A-8BB5-3B6D7B2CDE07}"/>
                  </a:ext>
                </a:extLst>
              </p:cNvPr>
              <p:cNvGrpSpPr/>
              <p:nvPr/>
            </p:nvGrpSpPr>
            <p:grpSpPr>
              <a:xfrm>
                <a:off x="5795962" y="3309937"/>
                <a:ext cx="1894305" cy="757910"/>
                <a:chOff x="5795962" y="3309937"/>
                <a:chExt cx="1894305" cy="757910"/>
              </a:xfrm>
            </p:grpSpPr>
            <p:sp>
              <p:nvSpPr>
                <p:cNvPr id="188" name="Freeform: Shape 187">
                  <a:extLst>
                    <a:ext uri="{FF2B5EF4-FFF2-40B4-BE49-F238E27FC236}">
                      <a16:creationId xmlns:a16="http://schemas.microsoft.com/office/drawing/2014/main" id="{1674BBF4-46AA-41F8-87DC-C1A519D8F41A}"/>
                    </a:ext>
                  </a:extLst>
                </p:cNvPr>
                <p:cNvSpPr/>
                <p:nvPr/>
              </p:nvSpPr>
              <p:spPr>
                <a:xfrm>
                  <a:off x="5795962" y="3314334"/>
                  <a:ext cx="1894305" cy="753513"/>
                </a:xfrm>
                <a:custGeom>
                  <a:avLst/>
                  <a:gdLst>
                    <a:gd name="connsiteX0" fmla="*/ 1702708 w 1894305"/>
                    <a:gd name="connsiteY0" fmla="*/ 753513 h 753513"/>
                    <a:gd name="connsiteX1" fmla="*/ 191598 w 1894305"/>
                    <a:gd name="connsiteY1" fmla="*/ 753513 h 753513"/>
                    <a:gd name="connsiteX2" fmla="*/ 0 w 1894305"/>
                    <a:gd name="connsiteY2" fmla="*/ 623478 h 753513"/>
                    <a:gd name="connsiteX3" fmla="*/ 55909 w 1894305"/>
                    <a:gd name="connsiteY3" fmla="*/ 515744 h 753513"/>
                    <a:gd name="connsiteX4" fmla="*/ 0 w 1894305"/>
                    <a:gd name="connsiteY4" fmla="*/ 245308 h 753513"/>
                    <a:gd name="connsiteX5" fmla="*/ 0 w 1894305"/>
                    <a:gd name="connsiteY5" fmla="*/ 195053 h 753513"/>
                    <a:gd name="connsiteX6" fmla="*/ 0 w 1894305"/>
                    <a:gd name="connsiteY6" fmla="*/ 130035 h 753513"/>
                    <a:gd name="connsiteX7" fmla="*/ 191598 w 1894305"/>
                    <a:gd name="connsiteY7" fmla="*/ 0 h 753513"/>
                    <a:gd name="connsiteX8" fmla="*/ 750372 w 1894305"/>
                    <a:gd name="connsiteY8" fmla="*/ 0 h 753513"/>
                    <a:gd name="connsiteX9" fmla="*/ 1044051 w 1894305"/>
                    <a:gd name="connsiteY9" fmla="*/ 55595 h 753513"/>
                    <a:gd name="connsiteX10" fmla="*/ 1173458 w 1894305"/>
                    <a:gd name="connsiteY10" fmla="*/ 0 h 753513"/>
                    <a:gd name="connsiteX11" fmla="*/ 1702708 w 1894305"/>
                    <a:gd name="connsiteY11" fmla="*/ 0 h 753513"/>
                    <a:gd name="connsiteX12" fmla="*/ 1894306 w 1894305"/>
                    <a:gd name="connsiteY12" fmla="*/ 130035 h 753513"/>
                    <a:gd name="connsiteX13" fmla="*/ 1867607 w 1894305"/>
                    <a:gd name="connsiteY13" fmla="*/ 668080 h 753513"/>
                    <a:gd name="connsiteX14" fmla="*/ 1702708 w 1894305"/>
                    <a:gd name="connsiteY14" fmla="*/ 753513 h 7535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894305" h="753513">
                      <a:moveTo>
                        <a:pt x="1702708" y="753513"/>
                      </a:moveTo>
                      <a:lnTo>
                        <a:pt x="191598" y="753513"/>
                      </a:lnTo>
                      <a:cubicBezTo>
                        <a:pt x="86376" y="753513"/>
                        <a:pt x="0" y="695092"/>
                        <a:pt x="0" y="623478"/>
                      </a:cubicBezTo>
                      <a:lnTo>
                        <a:pt x="55909" y="515744"/>
                      </a:lnTo>
                      <a:lnTo>
                        <a:pt x="0" y="245308"/>
                      </a:lnTo>
                      <a:lnTo>
                        <a:pt x="0" y="195053"/>
                      </a:lnTo>
                      <a:lnTo>
                        <a:pt x="0" y="130035"/>
                      </a:lnTo>
                      <a:cubicBezTo>
                        <a:pt x="0" y="58422"/>
                        <a:pt x="86062" y="0"/>
                        <a:pt x="191598" y="0"/>
                      </a:cubicBezTo>
                      <a:lnTo>
                        <a:pt x="750372" y="0"/>
                      </a:lnTo>
                      <a:lnTo>
                        <a:pt x="1044051" y="55595"/>
                      </a:lnTo>
                      <a:lnTo>
                        <a:pt x="1173458" y="0"/>
                      </a:lnTo>
                      <a:lnTo>
                        <a:pt x="1702708" y="0"/>
                      </a:lnTo>
                      <a:cubicBezTo>
                        <a:pt x="1807930" y="0"/>
                        <a:pt x="1894306" y="58422"/>
                        <a:pt x="1894306" y="130035"/>
                      </a:cubicBezTo>
                      <a:lnTo>
                        <a:pt x="1867607" y="668080"/>
                      </a:lnTo>
                      <a:cubicBezTo>
                        <a:pt x="1867607" y="739693"/>
                        <a:pt x="1808244" y="753513"/>
                        <a:pt x="1702708" y="753513"/>
                      </a:cubicBezTo>
                      <a:close/>
                    </a:path>
                  </a:pathLst>
                </a:custGeom>
                <a:solidFill>
                  <a:srgbClr val="FFBD03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grpSp>
              <p:nvGrpSpPr>
                <p:cNvPr id="189" name="Graphic 2125">
                  <a:extLst>
                    <a:ext uri="{FF2B5EF4-FFF2-40B4-BE49-F238E27FC236}">
                      <a16:creationId xmlns:a16="http://schemas.microsoft.com/office/drawing/2014/main" id="{088198B4-1023-4DE3-8B77-D57D3D053168}"/>
                    </a:ext>
                  </a:extLst>
                </p:cNvPr>
                <p:cNvGrpSpPr/>
                <p:nvPr/>
              </p:nvGrpSpPr>
              <p:grpSpPr>
                <a:xfrm>
                  <a:off x="5795962" y="3314334"/>
                  <a:ext cx="1875459" cy="731840"/>
                  <a:chOff x="5795962" y="3314334"/>
                  <a:chExt cx="1875459" cy="731840"/>
                </a:xfrm>
              </p:grpSpPr>
              <p:sp>
                <p:nvSpPr>
                  <p:cNvPr id="195" name="Freeform: Shape 194">
                    <a:extLst>
                      <a:ext uri="{FF2B5EF4-FFF2-40B4-BE49-F238E27FC236}">
                        <a16:creationId xmlns:a16="http://schemas.microsoft.com/office/drawing/2014/main" id="{DD27C9B1-849D-4C22-A2F2-A62F0D0B9C09}"/>
                      </a:ext>
                    </a:extLst>
                  </p:cNvPr>
                  <p:cNvSpPr/>
                  <p:nvPr/>
                </p:nvSpPr>
                <p:spPr>
                  <a:xfrm>
                    <a:off x="5900555" y="3387830"/>
                    <a:ext cx="1730822" cy="658345"/>
                  </a:xfrm>
                  <a:custGeom>
                    <a:avLst/>
                    <a:gdLst>
                      <a:gd name="connsiteX0" fmla="*/ 1885 w 1730822"/>
                      <a:gd name="connsiteY0" fmla="*/ 66276 h 658345"/>
                      <a:gd name="connsiteX1" fmla="*/ 0 w 1730822"/>
                      <a:gd name="connsiteY1" fmla="*/ 574168 h 658345"/>
                      <a:gd name="connsiteX2" fmla="*/ 98940 w 1730822"/>
                      <a:gd name="connsiteY2" fmla="*/ 640128 h 658345"/>
                      <a:gd name="connsiteX3" fmla="*/ 1629210 w 1730822"/>
                      <a:gd name="connsiteY3" fmla="*/ 658345 h 658345"/>
                      <a:gd name="connsiteX4" fmla="*/ 1728149 w 1730822"/>
                      <a:gd name="connsiteY4" fmla="*/ 592385 h 658345"/>
                      <a:gd name="connsiteX5" fmla="*/ 1730348 w 1730822"/>
                      <a:gd name="connsiteY5" fmla="*/ 51514 h 658345"/>
                      <a:gd name="connsiteX6" fmla="*/ 1600313 w 1730822"/>
                      <a:gd name="connsiteY6" fmla="*/ 7227 h 658345"/>
                      <a:gd name="connsiteX7" fmla="*/ 101453 w 1730822"/>
                      <a:gd name="connsiteY7" fmla="*/ 2 h 658345"/>
                      <a:gd name="connsiteX8" fmla="*/ 1885 w 1730822"/>
                      <a:gd name="connsiteY8" fmla="*/ 66276 h 658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730822" h="658345">
                        <a:moveTo>
                          <a:pt x="1885" y="66276"/>
                        </a:moveTo>
                        <a:lnTo>
                          <a:pt x="0" y="574168"/>
                        </a:lnTo>
                        <a:cubicBezTo>
                          <a:pt x="0" y="610603"/>
                          <a:pt x="44287" y="640128"/>
                          <a:pt x="98940" y="640128"/>
                        </a:cubicBezTo>
                        <a:lnTo>
                          <a:pt x="1629210" y="658345"/>
                        </a:lnTo>
                        <a:cubicBezTo>
                          <a:pt x="1683862" y="658345"/>
                          <a:pt x="1728149" y="628820"/>
                          <a:pt x="1728149" y="592385"/>
                        </a:cubicBezTo>
                        <a:lnTo>
                          <a:pt x="1730348" y="51514"/>
                        </a:lnTo>
                        <a:cubicBezTo>
                          <a:pt x="1737258" y="17906"/>
                          <a:pt x="1667529" y="12566"/>
                          <a:pt x="1600313" y="7227"/>
                        </a:cubicBezTo>
                        <a:lnTo>
                          <a:pt x="101453" y="2"/>
                        </a:lnTo>
                        <a:cubicBezTo>
                          <a:pt x="46800" y="-312"/>
                          <a:pt x="1885" y="29527"/>
                          <a:pt x="1885" y="66276"/>
                        </a:cubicBezTo>
                        <a:close/>
                      </a:path>
                    </a:pathLst>
                  </a:custGeom>
                  <a:solidFill>
                    <a:srgbClr val="FFAB17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96" name="Freeform: Shape 195">
                    <a:extLst>
                      <a:ext uri="{FF2B5EF4-FFF2-40B4-BE49-F238E27FC236}">
                        <a16:creationId xmlns:a16="http://schemas.microsoft.com/office/drawing/2014/main" id="{90FE8C5E-7E19-47F0-B598-FF24F24AEC85}"/>
                      </a:ext>
                    </a:extLst>
                  </p:cNvPr>
                  <p:cNvSpPr/>
                  <p:nvPr/>
                </p:nvSpPr>
                <p:spPr>
                  <a:xfrm>
                    <a:off x="5851556" y="3369484"/>
                    <a:ext cx="1785942" cy="628320"/>
                  </a:xfrm>
                  <a:custGeom>
                    <a:avLst/>
                    <a:gdLst>
                      <a:gd name="connsiteX0" fmla="*/ 63761 w 1785942"/>
                      <a:gd name="connsiteY0" fmla="*/ 628321 h 628320"/>
                      <a:gd name="connsiteX1" fmla="*/ 42089 w 1785942"/>
                      <a:gd name="connsiteY1" fmla="*/ 375160 h 628320"/>
                      <a:gd name="connsiteX2" fmla="*/ 48056 w 1785942"/>
                      <a:gd name="connsiteY2" fmla="*/ 32797 h 628320"/>
                      <a:gd name="connsiteX3" fmla="*/ 1785943 w 1785942"/>
                      <a:gd name="connsiteY3" fmla="*/ 31540 h 628320"/>
                      <a:gd name="connsiteX4" fmla="*/ 1781860 w 1785942"/>
                      <a:gd name="connsiteY4" fmla="*/ 25259 h 628320"/>
                      <a:gd name="connsiteX5" fmla="*/ 1669728 w 1785942"/>
                      <a:gd name="connsiteY5" fmla="*/ 131 h 628320"/>
                      <a:gd name="connsiteX6" fmla="*/ 87947 w 1785942"/>
                      <a:gd name="connsiteY6" fmla="*/ 5471 h 628320"/>
                      <a:gd name="connsiteX7" fmla="*/ 0 w 1785942"/>
                      <a:gd name="connsiteY7" fmla="*/ 65149 h 628320"/>
                      <a:gd name="connsiteX8" fmla="*/ 17903 w 1785942"/>
                      <a:gd name="connsiteY8" fmla="*/ 542573 h 628320"/>
                      <a:gd name="connsiteX9" fmla="*/ 63761 w 1785942"/>
                      <a:gd name="connsiteY9" fmla="*/ 628321 h 628320"/>
                      <a:gd name="connsiteX10" fmla="*/ 63761 w 1785942"/>
                      <a:gd name="connsiteY10" fmla="*/ 628321 h 6283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785942" h="628320">
                        <a:moveTo>
                          <a:pt x="63761" y="628321"/>
                        </a:moveTo>
                        <a:lnTo>
                          <a:pt x="42089" y="375160"/>
                        </a:lnTo>
                        <a:lnTo>
                          <a:pt x="48056" y="32797"/>
                        </a:lnTo>
                        <a:lnTo>
                          <a:pt x="1785943" y="31540"/>
                        </a:lnTo>
                        <a:lnTo>
                          <a:pt x="1781860" y="25259"/>
                        </a:lnTo>
                        <a:cubicBezTo>
                          <a:pt x="1749194" y="-3324"/>
                          <a:pt x="1732233" y="131"/>
                          <a:pt x="1669728" y="131"/>
                        </a:cubicBezTo>
                        <a:lnTo>
                          <a:pt x="87947" y="5471"/>
                        </a:lnTo>
                        <a:cubicBezTo>
                          <a:pt x="39262" y="5471"/>
                          <a:pt x="0" y="32169"/>
                          <a:pt x="0" y="65149"/>
                        </a:cubicBezTo>
                        <a:lnTo>
                          <a:pt x="17903" y="542573"/>
                        </a:lnTo>
                        <a:cubicBezTo>
                          <a:pt x="17903" y="577751"/>
                          <a:pt x="20730" y="609161"/>
                          <a:pt x="63761" y="628321"/>
                        </a:cubicBezTo>
                        <a:lnTo>
                          <a:pt x="63761" y="628321"/>
                        </a:lnTo>
                        <a:close/>
                      </a:path>
                    </a:pathLst>
                  </a:custGeom>
                  <a:solidFill>
                    <a:srgbClr val="D87100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97" name="Freeform: Shape 196">
                    <a:extLst>
                      <a:ext uri="{FF2B5EF4-FFF2-40B4-BE49-F238E27FC236}">
                        <a16:creationId xmlns:a16="http://schemas.microsoft.com/office/drawing/2014/main" id="{944C37FF-DA61-4644-94C3-88A5D8B84735}"/>
                      </a:ext>
                    </a:extLst>
                  </p:cNvPr>
                  <p:cNvSpPr/>
                  <p:nvPr/>
                </p:nvSpPr>
                <p:spPr>
                  <a:xfrm>
                    <a:off x="5795962" y="3343545"/>
                    <a:ext cx="70985" cy="308127"/>
                  </a:xfrm>
                  <a:custGeom>
                    <a:avLst/>
                    <a:gdLst>
                      <a:gd name="connsiteX0" fmla="*/ 70985 w 70985"/>
                      <a:gd name="connsiteY0" fmla="*/ 0 h 308127"/>
                      <a:gd name="connsiteX1" fmla="*/ 35493 w 70985"/>
                      <a:gd name="connsiteY1" fmla="*/ 64075 h 308127"/>
                      <a:gd name="connsiteX2" fmla="*/ 22929 w 70985"/>
                      <a:gd name="connsiteY2" fmla="*/ 308127 h 308127"/>
                      <a:gd name="connsiteX3" fmla="*/ 0 w 70985"/>
                      <a:gd name="connsiteY3" fmla="*/ 216097 h 308127"/>
                      <a:gd name="connsiteX4" fmla="*/ 0 w 70985"/>
                      <a:gd name="connsiteY4" fmla="*/ 72556 h 308127"/>
                      <a:gd name="connsiteX5" fmla="*/ 70985 w 70985"/>
                      <a:gd name="connsiteY5" fmla="*/ 0 h 308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985" h="308127">
                        <a:moveTo>
                          <a:pt x="70985" y="0"/>
                        </a:moveTo>
                        <a:cubicBezTo>
                          <a:pt x="70985" y="0"/>
                          <a:pt x="41146" y="27954"/>
                          <a:pt x="35493" y="64075"/>
                        </a:cubicBezTo>
                        <a:cubicBezTo>
                          <a:pt x="29839" y="99882"/>
                          <a:pt x="22929" y="308127"/>
                          <a:pt x="22929" y="308127"/>
                        </a:cubicBezTo>
                        <a:lnTo>
                          <a:pt x="0" y="216097"/>
                        </a:lnTo>
                        <a:lnTo>
                          <a:pt x="0" y="72556"/>
                        </a:lnTo>
                        <a:cubicBezTo>
                          <a:pt x="0" y="72556"/>
                          <a:pt x="15391" y="21358"/>
                          <a:pt x="70985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98" name="Freeform: Shape 197">
                    <a:extLst>
                      <a:ext uri="{FF2B5EF4-FFF2-40B4-BE49-F238E27FC236}">
                        <a16:creationId xmlns:a16="http://schemas.microsoft.com/office/drawing/2014/main" id="{31266AA1-A7C5-4DD5-8EC2-9D6ABD62BF75}"/>
                      </a:ext>
                    </a:extLst>
                  </p:cNvPr>
                  <p:cNvSpPr/>
                  <p:nvPr/>
                </p:nvSpPr>
                <p:spPr>
                  <a:xfrm>
                    <a:off x="6840013" y="3314334"/>
                    <a:ext cx="287710" cy="55594"/>
                  </a:xfrm>
                  <a:custGeom>
                    <a:avLst/>
                    <a:gdLst>
                      <a:gd name="connsiteX0" fmla="*/ 129407 w 287710"/>
                      <a:gd name="connsiteY0" fmla="*/ 0 h 55594"/>
                      <a:gd name="connsiteX1" fmla="*/ 0 w 287710"/>
                      <a:gd name="connsiteY1" fmla="*/ 55595 h 55594"/>
                      <a:gd name="connsiteX2" fmla="*/ 145112 w 287710"/>
                      <a:gd name="connsiteY2" fmla="*/ 21358 h 55594"/>
                      <a:gd name="connsiteX3" fmla="*/ 287711 w 287710"/>
                      <a:gd name="connsiteY3" fmla="*/ 0 h 555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87710" h="55594">
                        <a:moveTo>
                          <a:pt x="129407" y="0"/>
                        </a:moveTo>
                        <a:lnTo>
                          <a:pt x="0" y="55595"/>
                        </a:lnTo>
                        <a:lnTo>
                          <a:pt x="145112" y="21358"/>
                        </a:lnTo>
                        <a:lnTo>
                          <a:pt x="287711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99" name="Freeform: Shape 198">
                    <a:extLst>
                      <a:ext uri="{FF2B5EF4-FFF2-40B4-BE49-F238E27FC236}">
                        <a16:creationId xmlns:a16="http://schemas.microsoft.com/office/drawing/2014/main" id="{BC99C05C-DED6-47F1-920F-94BBCA8E2B08}"/>
                      </a:ext>
                    </a:extLst>
                  </p:cNvPr>
                  <p:cNvSpPr/>
                  <p:nvPr/>
                </p:nvSpPr>
                <p:spPr>
                  <a:xfrm>
                    <a:off x="7629647" y="3426152"/>
                    <a:ext cx="41774" cy="581075"/>
                  </a:xfrm>
                  <a:custGeom>
                    <a:avLst/>
                    <a:gdLst>
                      <a:gd name="connsiteX0" fmla="*/ 27012 w 41774"/>
                      <a:gd name="connsiteY0" fmla="*/ 0 h 581075"/>
                      <a:gd name="connsiteX1" fmla="*/ 0 w 41774"/>
                      <a:gd name="connsiteY1" fmla="*/ 386651 h 581075"/>
                      <a:gd name="connsiteX2" fmla="*/ 6282 w 41774"/>
                      <a:gd name="connsiteY2" fmla="*/ 581075 h 581075"/>
                      <a:gd name="connsiteX3" fmla="*/ 41775 w 41774"/>
                      <a:gd name="connsiteY3" fmla="*/ 349902 h 5810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1774" h="581075">
                        <a:moveTo>
                          <a:pt x="27012" y="0"/>
                        </a:moveTo>
                        <a:lnTo>
                          <a:pt x="0" y="386651"/>
                        </a:lnTo>
                        <a:lnTo>
                          <a:pt x="6282" y="581075"/>
                        </a:lnTo>
                        <a:lnTo>
                          <a:pt x="41775" y="349902"/>
                        </a:lnTo>
                        <a:close/>
                      </a:path>
                    </a:pathLst>
                  </a:custGeom>
                  <a:solidFill>
                    <a:srgbClr val="FFCE78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sp>
              <p:nvSpPr>
                <p:cNvPr id="190" name="Freeform: Shape 189">
                  <a:extLst>
                    <a:ext uri="{FF2B5EF4-FFF2-40B4-BE49-F238E27FC236}">
                      <a16:creationId xmlns:a16="http://schemas.microsoft.com/office/drawing/2014/main" id="{0B7B27FC-8B04-4960-AA88-57558630BFE3}"/>
                    </a:ext>
                  </a:extLst>
                </p:cNvPr>
                <p:cNvSpPr/>
                <p:nvPr/>
              </p:nvSpPr>
              <p:spPr>
                <a:xfrm>
                  <a:off x="5904952" y="3309937"/>
                  <a:ext cx="641381" cy="19473"/>
                </a:xfrm>
                <a:custGeom>
                  <a:avLst/>
                  <a:gdLst>
                    <a:gd name="connsiteX0" fmla="*/ 0 w 641381"/>
                    <a:gd name="connsiteY0" fmla="*/ 17275 h 19473"/>
                    <a:gd name="connsiteX1" fmla="*/ 241539 w 641381"/>
                    <a:gd name="connsiteY1" fmla="*/ 19474 h 19473"/>
                    <a:gd name="connsiteX2" fmla="*/ 641382 w 641381"/>
                    <a:gd name="connsiteY2" fmla="*/ 4397 h 19473"/>
                    <a:gd name="connsiteX3" fmla="*/ 55281 w 641381"/>
                    <a:gd name="connsiteY3" fmla="*/ 0 h 194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41381" h="19473">
                      <a:moveTo>
                        <a:pt x="0" y="17275"/>
                      </a:moveTo>
                      <a:lnTo>
                        <a:pt x="241539" y="19474"/>
                      </a:lnTo>
                      <a:lnTo>
                        <a:pt x="641382" y="4397"/>
                      </a:lnTo>
                      <a:lnTo>
                        <a:pt x="55281" y="0"/>
                      </a:lnTo>
                      <a:close/>
                    </a:path>
                  </a:pathLst>
                </a:custGeom>
                <a:solidFill>
                  <a:srgbClr val="FFAB17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91" name="Freeform: Shape 190">
                  <a:extLst>
                    <a:ext uri="{FF2B5EF4-FFF2-40B4-BE49-F238E27FC236}">
                      <a16:creationId xmlns:a16="http://schemas.microsoft.com/office/drawing/2014/main" id="{5733DB6F-5032-4C46-99E9-1FA01D97FDCB}"/>
                    </a:ext>
                  </a:extLst>
                </p:cNvPr>
                <p:cNvSpPr/>
                <p:nvPr/>
              </p:nvSpPr>
              <p:spPr>
                <a:xfrm>
                  <a:off x="7063334" y="3314334"/>
                  <a:ext cx="435335" cy="24813"/>
                </a:xfrm>
                <a:custGeom>
                  <a:avLst/>
                  <a:gdLst>
                    <a:gd name="connsiteX0" fmla="*/ 0 w 435335"/>
                    <a:gd name="connsiteY0" fmla="*/ 24813 h 24813"/>
                    <a:gd name="connsiteX1" fmla="*/ 435335 w 435335"/>
                    <a:gd name="connsiteY1" fmla="*/ 0 h 24813"/>
                    <a:gd name="connsiteX2" fmla="*/ 64390 w 435335"/>
                    <a:gd name="connsiteY2" fmla="*/ 0 h 248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435335" h="24813">
                      <a:moveTo>
                        <a:pt x="0" y="24813"/>
                      </a:moveTo>
                      <a:lnTo>
                        <a:pt x="435335" y="0"/>
                      </a:lnTo>
                      <a:lnTo>
                        <a:pt x="64390" y="0"/>
                      </a:lnTo>
                      <a:close/>
                    </a:path>
                  </a:pathLst>
                </a:custGeom>
                <a:solidFill>
                  <a:srgbClr val="FFAB17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92" name="Freeform: Shape 191">
                  <a:extLst>
                    <a:ext uri="{FF2B5EF4-FFF2-40B4-BE49-F238E27FC236}">
                      <a16:creationId xmlns:a16="http://schemas.microsoft.com/office/drawing/2014/main" id="{42094836-1AB7-4513-9317-50B4D55C28E8}"/>
                    </a:ext>
                  </a:extLst>
                </p:cNvPr>
                <p:cNvSpPr/>
                <p:nvPr/>
              </p:nvSpPr>
              <p:spPr>
                <a:xfrm>
                  <a:off x="5831768" y="3327212"/>
                  <a:ext cx="305300" cy="61876"/>
                </a:xfrm>
                <a:custGeom>
                  <a:avLst/>
                  <a:gdLst>
                    <a:gd name="connsiteX0" fmla="*/ 305300 w 305300"/>
                    <a:gd name="connsiteY0" fmla="*/ 5026 h 61876"/>
                    <a:gd name="connsiteX1" fmla="*/ 0 w 305300"/>
                    <a:gd name="connsiteY1" fmla="*/ 61877 h 61876"/>
                    <a:gd name="connsiteX2" fmla="*/ 35179 w 305300"/>
                    <a:gd name="connsiteY2" fmla="*/ 16333 h 61876"/>
                    <a:gd name="connsiteX3" fmla="*/ 73184 w 305300"/>
                    <a:gd name="connsiteY3" fmla="*/ 0 h 618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5300" h="61876">
                      <a:moveTo>
                        <a:pt x="305300" y="5026"/>
                      </a:moveTo>
                      <a:lnTo>
                        <a:pt x="0" y="61877"/>
                      </a:lnTo>
                      <a:lnTo>
                        <a:pt x="35179" y="16333"/>
                      </a:lnTo>
                      <a:lnTo>
                        <a:pt x="73184" y="0"/>
                      </a:lnTo>
                      <a:close/>
                    </a:path>
                  </a:pathLst>
                </a:custGeom>
                <a:solidFill>
                  <a:srgbClr val="FFCE78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93" name="Freeform: Shape 192">
                  <a:extLst>
                    <a:ext uri="{FF2B5EF4-FFF2-40B4-BE49-F238E27FC236}">
                      <a16:creationId xmlns:a16="http://schemas.microsoft.com/office/drawing/2014/main" id="{47FF93FA-77AA-4C86-A89C-F308811EAD50}"/>
                    </a:ext>
                  </a:extLst>
                </p:cNvPr>
                <p:cNvSpPr/>
                <p:nvPr/>
              </p:nvSpPr>
              <p:spPr>
                <a:xfrm>
                  <a:off x="5814179" y="3555245"/>
                  <a:ext cx="37691" cy="274832"/>
                </a:xfrm>
                <a:custGeom>
                  <a:avLst/>
                  <a:gdLst>
                    <a:gd name="connsiteX0" fmla="*/ 17275 w 37691"/>
                    <a:gd name="connsiteY0" fmla="*/ 0 h 274832"/>
                    <a:gd name="connsiteX1" fmla="*/ 37691 w 37691"/>
                    <a:gd name="connsiteY1" fmla="*/ 75069 h 274832"/>
                    <a:gd name="connsiteX2" fmla="*/ 37691 w 37691"/>
                    <a:gd name="connsiteY2" fmla="*/ 274833 h 274832"/>
                    <a:gd name="connsiteX3" fmla="*/ 0 w 37691"/>
                    <a:gd name="connsiteY3" fmla="*/ 76953 h 2748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7691" h="274832">
                      <a:moveTo>
                        <a:pt x="17275" y="0"/>
                      </a:moveTo>
                      <a:lnTo>
                        <a:pt x="37691" y="75069"/>
                      </a:lnTo>
                      <a:lnTo>
                        <a:pt x="37691" y="274833"/>
                      </a:lnTo>
                      <a:lnTo>
                        <a:pt x="0" y="76953"/>
                      </a:lnTo>
                      <a:close/>
                    </a:path>
                  </a:pathLst>
                </a:custGeom>
                <a:solidFill>
                  <a:srgbClr val="FFCE78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94" name="Freeform: Shape 193">
                  <a:extLst>
                    <a:ext uri="{FF2B5EF4-FFF2-40B4-BE49-F238E27FC236}">
                      <a16:creationId xmlns:a16="http://schemas.microsoft.com/office/drawing/2014/main" id="{25816B46-4726-4252-A79B-83CE8F5A7EC9}"/>
                    </a:ext>
                  </a:extLst>
                </p:cNvPr>
                <p:cNvSpPr/>
                <p:nvPr/>
              </p:nvSpPr>
              <p:spPr>
                <a:xfrm>
                  <a:off x="6840013" y="3314334"/>
                  <a:ext cx="739378" cy="55594"/>
                </a:xfrm>
                <a:custGeom>
                  <a:avLst/>
                  <a:gdLst>
                    <a:gd name="connsiteX0" fmla="*/ 0 w 739378"/>
                    <a:gd name="connsiteY0" fmla="*/ 55595 h 55594"/>
                    <a:gd name="connsiteX1" fmla="*/ 279858 w 739378"/>
                    <a:gd name="connsiteY1" fmla="*/ 47114 h 55594"/>
                    <a:gd name="connsiteX2" fmla="*/ 739379 w 739378"/>
                    <a:gd name="connsiteY2" fmla="*/ 12250 h 55594"/>
                    <a:gd name="connsiteX3" fmla="*/ 560031 w 739378"/>
                    <a:gd name="connsiteY3" fmla="*/ 0 h 55594"/>
                    <a:gd name="connsiteX4" fmla="*/ 157361 w 739378"/>
                    <a:gd name="connsiteY4" fmla="*/ 12878 h 555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39378" h="55594">
                      <a:moveTo>
                        <a:pt x="0" y="55595"/>
                      </a:moveTo>
                      <a:lnTo>
                        <a:pt x="279858" y="47114"/>
                      </a:lnTo>
                      <a:lnTo>
                        <a:pt x="739379" y="12250"/>
                      </a:lnTo>
                      <a:lnTo>
                        <a:pt x="560031" y="0"/>
                      </a:lnTo>
                      <a:lnTo>
                        <a:pt x="157361" y="12878"/>
                      </a:lnTo>
                      <a:close/>
                    </a:path>
                  </a:pathLst>
                </a:custGeom>
                <a:solidFill>
                  <a:srgbClr val="FFCE78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sp>
            <p:nvSpPr>
              <p:cNvPr id="186" name="Freeform: Shape 185">
                <a:extLst>
                  <a:ext uri="{FF2B5EF4-FFF2-40B4-BE49-F238E27FC236}">
                    <a16:creationId xmlns:a16="http://schemas.microsoft.com/office/drawing/2014/main" id="{037571BF-D324-41B4-B49D-49E1CD0A5700}"/>
                  </a:ext>
                </a:extLst>
              </p:cNvPr>
              <p:cNvSpPr/>
              <p:nvPr/>
            </p:nvSpPr>
            <p:spPr>
              <a:xfrm>
                <a:off x="6073935" y="3369929"/>
                <a:ext cx="1513308" cy="667765"/>
              </a:xfrm>
              <a:custGeom>
                <a:avLst/>
                <a:gdLst>
                  <a:gd name="connsiteX0" fmla="*/ 0 w 1513308"/>
                  <a:gd name="connsiteY0" fmla="*/ 658971 h 667765"/>
                  <a:gd name="connsiteX1" fmla="*/ 1135767 w 1513308"/>
                  <a:gd name="connsiteY1" fmla="*/ 0 h 667765"/>
                  <a:gd name="connsiteX2" fmla="*/ 1513309 w 1513308"/>
                  <a:gd name="connsiteY2" fmla="*/ 6282 h 667765"/>
                  <a:gd name="connsiteX3" fmla="*/ 647977 w 1513308"/>
                  <a:gd name="connsiteY3" fmla="*/ 667766 h 6677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13308" h="667765">
                    <a:moveTo>
                      <a:pt x="0" y="658971"/>
                    </a:moveTo>
                    <a:lnTo>
                      <a:pt x="1135767" y="0"/>
                    </a:lnTo>
                    <a:lnTo>
                      <a:pt x="1513309" y="6282"/>
                    </a:lnTo>
                    <a:lnTo>
                      <a:pt x="647977" y="667766"/>
                    </a:lnTo>
                    <a:close/>
                  </a:path>
                </a:pathLst>
              </a:custGeom>
              <a:solidFill>
                <a:srgbClr val="D87100">
                  <a:alpha val="15000"/>
                </a:srgbClr>
              </a:solidFill>
              <a:ln w="3129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87" name="Freeform: Shape 186">
                <a:extLst>
                  <a:ext uri="{FF2B5EF4-FFF2-40B4-BE49-F238E27FC236}">
                    <a16:creationId xmlns:a16="http://schemas.microsoft.com/office/drawing/2014/main" id="{FCD8F3DE-E3AB-4AD7-9A5A-70A71AF2D87E}"/>
                  </a:ext>
                </a:extLst>
              </p:cNvPr>
              <p:cNvSpPr/>
              <p:nvPr/>
            </p:nvSpPr>
            <p:spPr>
              <a:xfrm>
                <a:off x="5987559" y="4037694"/>
                <a:ext cx="1525244" cy="43659"/>
              </a:xfrm>
              <a:custGeom>
                <a:avLst/>
                <a:gdLst>
                  <a:gd name="connsiteX0" fmla="*/ 0 w 1525244"/>
                  <a:gd name="connsiteY0" fmla="*/ 30153 h 43659"/>
                  <a:gd name="connsiteX1" fmla="*/ 238084 w 1525244"/>
                  <a:gd name="connsiteY1" fmla="*/ 0 h 43659"/>
                  <a:gd name="connsiteX2" fmla="*/ 1033058 w 1525244"/>
                  <a:gd name="connsiteY2" fmla="*/ 30153 h 43659"/>
                  <a:gd name="connsiteX3" fmla="*/ 1353749 w 1525244"/>
                  <a:gd name="connsiteY3" fmla="*/ 0 h 43659"/>
                  <a:gd name="connsiteX4" fmla="*/ 1525244 w 1525244"/>
                  <a:gd name="connsiteY4" fmla="*/ 33922 h 43659"/>
                  <a:gd name="connsiteX5" fmla="*/ 1145818 w 1525244"/>
                  <a:gd name="connsiteY5" fmla="*/ 43659 h 43659"/>
                  <a:gd name="connsiteX6" fmla="*/ 366863 w 1525244"/>
                  <a:gd name="connsiteY6" fmla="*/ 33922 h 43659"/>
                  <a:gd name="connsiteX7" fmla="*/ 265096 w 1525244"/>
                  <a:gd name="connsiteY7" fmla="*/ 43659 h 43659"/>
                  <a:gd name="connsiteX8" fmla="*/ 209501 w 1525244"/>
                  <a:gd name="connsiteY8" fmla="*/ 30153 h 436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525244" h="43659">
                    <a:moveTo>
                      <a:pt x="0" y="30153"/>
                    </a:moveTo>
                    <a:lnTo>
                      <a:pt x="238084" y="0"/>
                    </a:lnTo>
                    <a:lnTo>
                      <a:pt x="1033058" y="30153"/>
                    </a:lnTo>
                    <a:lnTo>
                      <a:pt x="1353749" y="0"/>
                    </a:lnTo>
                    <a:lnTo>
                      <a:pt x="1525244" y="33922"/>
                    </a:lnTo>
                    <a:lnTo>
                      <a:pt x="1145818" y="43659"/>
                    </a:lnTo>
                    <a:lnTo>
                      <a:pt x="366863" y="33922"/>
                    </a:lnTo>
                    <a:lnTo>
                      <a:pt x="265096" y="43659"/>
                    </a:lnTo>
                    <a:lnTo>
                      <a:pt x="209501" y="30153"/>
                    </a:lnTo>
                    <a:close/>
                  </a:path>
                </a:pathLst>
              </a:custGeom>
              <a:solidFill>
                <a:srgbClr val="D87100"/>
              </a:solidFill>
              <a:ln w="3129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291A7CBA-92BC-491A-89C4-9932A136A586}"/>
                </a:ext>
              </a:extLst>
            </p:cNvPr>
            <p:cNvSpPr/>
            <p:nvPr/>
          </p:nvSpPr>
          <p:spPr>
            <a:xfrm>
              <a:off x="6760232" y="3366474"/>
              <a:ext cx="859355" cy="718773"/>
            </a:xfrm>
            <a:custGeom>
              <a:avLst/>
              <a:gdLst>
                <a:gd name="connsiteX0" fmla="*/ 0 w 859355"/>
                <a:gd name="connsiteY0" fmla="*/ 695092 h 718773"/>
                <a:gd name="connsiteX1" fmla="*/ 855908 w 859355"/>
                <a:gd name="connsiteY1" fmla="*/ 0 h 718773"/>
                <a:gd name="connsiteX2" fmla="*/ 855908 w 859355"/>
                <a:gd name="connsiteY2" fmla="*/ 642324 h 718773"/>
                <a:gd name="connsiteX3" fmla="*/ 769846 w 859355"/>
                <a:gd name="connsiteY3" fmla="*/ 713309 h 718773"/>
                <a:gd name="connsiteX4" fmla="*/ 0 w 859355"/>
                <a:gd name="connsiteY4" fmla="*/ 695092 h 7187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9355" h="718773">
                  <a:moveTo>
                    <a:pt x="0" y="695092"/>
                  </a:moveTo>
                  <a:lnTo>
                    <a:pt x="855908" y="0"/>
                  </a:lnTo>
                  <a:lnTo>
                    <a:pt x="855908" y="642324"/>
                  </a:lnTo>
                  <a:cubicBezTo>
                    <a:pt x="855908" y="642324"/>
                    <a:pt x="885747" y="693835"/>
                    <a:pt x="769846" y="713309"/>
                  </a:cubicBezTo>
                  <a:cubicBezTo>
                    <a:pt x="653945" y="732469"/>
                    <a:pt x="0" y="695092"/>
                    <a:pt x="0" y="695092"/>
                  </a:cubicBezTo>
                  <a:close/>
                </a:path>
              </a:pathLst>
            </a:custGeom>
            <a:solidFill>
              <a:srgbClr val="D87100">
                <a:alpha val="15000"/>
              </a:srgbClr>
            </a:solidFill>
            <a:ln w="31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grpSp>
        <p:nvGrpSpPr>
          <p:cNvPr id="213" name="Graphic 2125">
            <a:extLst>
              <a:ext uri="{FF2B5EF4-FFF2-40B4-BE49-F238E27FC236}">
                <a16:creationId xmlns:a16="http://schemas.microsoft.com/office/drawing/2014/main" id="{B7A466A9-3C48-4690-8394-0BB41BE2131F}"/>
              </a:ext>
            </a:extLst>
          </p:cNvPr>
          <p:cNvGrpSpPr/>
          <p:nvPr/>
        </p:nvGrpSpPr>
        <p:grpSpPr>
          <a:xfrm>
            <a:off x="6370966" y="-198452"/>
            <a:ext cx="2143136" cy="599021"/>
            <a:chOff x="5795962" y="3309937"/>
            <a:chExt cx="1989162" cy="799371"/>
          </a:xfrm>
        </p:grpSpPr>
        <p:grpSp>
          <p:nvGrpSpPr>
            <p:cNvPr id="214" name="Graphic 2125">
              <a:extLst>
                <a:ext uri="{FF2B5EF4-FFF2-40B4-BE49-F238E27FC236}">
                  <a16:creationId xmlns:a16="http://schemas.microsoft.com/office/drawing/2014/main" id="{F8F5E5AE-3892-426E-A7A3-A268F912F44A}"/>
                </a:ext>
              </a:extLst>
            </p:cNvPr>
            <p:cNvGrpSpPr/>
            <p:nvPr/>
          </p:nvGrpSpPr>
          <p:grpSpPr>
            <a:xfrm>
              <a:off x="5795962" y="3309937"/>
              <a:ext cx="1989162" cy="799371"/>
              <a:chOff x="5795962" y="3309937"/>
              <a:chExt cx="1989162" cy="799371"/>
            </a:xfrm>
          </p:grpSpPr>
          <p:grpSp>
            <p:nvGrpSpPr>
              <p:cNvPr id="216" name="Graphic 2125">
                <a:extLst>
                  <a:ext uri="{FF2B5EF4-FFF2-40B4-BE49-F238E27FC236}">
                    <a16:creationId xmlns:a16="http://schemas.microsoft.com/office/drawing/2014/main" id="{8F2B17D9-3BAA-4A95-90DD-340ED043B415}"/>
                  </a:ext>
                </a:extLst>
              </p:cNvPr>
              <p:cNvGrpSpPr/>
              <p:nvPr/>
            </p:nvGrpSpPr>
            <p:grpSpPr>
              <a:xfrm>
                <a:off x="5817634" y="3318417"/>
                <a:ext cx="1967489" cy="790890"/>
                <a:chOff x="5817634" y="3318417"/>
                <a:chExt cx="1967489" cy="790890"/>
              </a:xfrm>
            </p:grpSpPr>
            <p:sp>
              <p:nvSpPr>
                <p:cNvPr id="232" name="Freeform: Shape 231">
                  <a:extLst>
                    <a:ext uri="{FF2B5EF4-FFF2-40B4-BE49-F238E27FC236}">
                      <a16:creationId xmlns:a16="http://schemas.microsoft.com/office/drawing/2014/main" id="{1C34D3C8-E040-42DF-A3BE-90B10A8B7DD7}"/>
                    </a:ext>
                  </a:extLst>
                </p:cNvPr>
                <p:cNvSpPr/>
                <p:nvPr/>
              </p:nvSpPr>
              <p:spPr>
                <a:xfrm>
                  <a:off x="5817634" y="3318417"/>
                  <a:ext cx="1967489" cy="790890"/>
                </a:xfrm>
                <a:custGeom>
                  <a:avLst/>
                  <a:gdLst>
                    <a:gd name="connsiteX0" fmla="*/ 1855986 w 1967489"/>
                    <a:gd name="connsiteY0" fmla="*/ 765763 h 790890"/>
                    <a:gd name="connsiteX1" fmla="*/ 271064 w 1967489"/>
                    <a:gd name="connsiteY1" fmla="*/ 790891 h 790890"/>
                    <a:gd name="connsiteX2" fmla="*/ 79466 w 1967489"/>
                    <a:gd name="connsiteY2" fmla="*/ 660855 h 790890"/>
                    <a:gd name="connsiteX3" fmla="*/ 9737 w 1967489"/>
                    <a:gd name="connsiteY3" fmla="*/ 579191 h 790890"/>
                    <a:gd name="connsiteX4" fmla="*/ 0 w 1967489"/>
                    <a:gd name="connsiteY4" fmla="*/ 298390 h 790890"/>
                    <a:gd name="connsiteX5" fmla="*/ 79466 w 1967489"/>
                    <a:gd name="connsiteY5" fmla="*/ 232744 h 790890"/>
                    <a:gd name="connsiteX6" fmla="*/ 79466 w 1967489"/>
                    <a:gd name="connsiteY6" fmla="*/ 167727 h 790890"/>
                    <a:gd name="connsiteX7" fmla="*/ 271064 w 1967489"/>
                    <a:gd name="connsiteY7" fmla="*/ 37691 h 790890"/>
                    <a:gd name="connsiteX8" fmla="*/ 749116 w 1967489"/>
                    <a:gd name="connsiteY8" fmla="*/ 0 h 790890"/>
                    <a:gd name="connsiteX9" fmla="*/ 1184137 w 1967489"/>
                    <a:gd name="connsiteY9" fmla="*/ 44916 h 790890"/>
                    <a:gd name="connsiteX10" fmla="*/ 1252924 w 1967489"/>
                    <a:gd name="connsiteY10" fmla="*/ 37377 h 790890"/>
                    <a:gd name="connsiteX11" fmla="*/ 1782174 w 1967489"/>
                    <a:gd name="connsiteY11" fmla="*/ 37377 h 790890"/>
                    <a:gd name="connsiteX12" fmla="*/ 1967490 w 1967489"/>
                    <a:gd name="connsiteY12" fmla="*/ 122811 h 790890"/>
                    <a:gd name="connsiteX13" fmla="*/ 1897446 w 1967489"/>
                    <a:gd name="connsiteY13" fmla="*/ 653317 h 790890"/>
                    <a:gd name="connsiteX14" fmla="*/ 1855986 w 1967489"/>
                    <a:gd name="connsiteY14" fmla="*/ 765763 h 790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967489" h="790890">
                      <a:moveTo>
                        <a:pt x="1855986" y="765763"/>
                      </a:moveTo>
                      <a:lnTo>
                        <a:pt x="271064" y="790891"/>
                      </a:lnTo>
                      <a:cubicBezTo>
                        <a:pt x="165842" y="790891"/>
                        <a:pt x="79466" y="732469"/>
                        <a:pt x="79466" y="660855"/>
                      </a:cubicBezTo>
                      <a:lnTo>
                        <a:pt x="9737" y="579191"/>
                      </a:lnTo>
                      <a:lnTo>
                        <a:pt x="0" y="298390"/>
                      </a:lnTo>
                      <a:lnTo>
                        <a:pt x="79466" y="232744"/>
                      </a:lnTo>
                      <a:lnTo>
                        <a:pt x="79466" y="167727"/>
                      </a:lnTo>
                      <a:cubicBezTo>
                        <a:pt x="79466" y="96113"/>
                        <a:pt x="165528" y="37691"/>
                        <a:pt x="271064" y="37691"/>
                      </a:cubicBezTo>
                      <a:lnTo>
                        <a:pt x="749116" y="0"/>
                      </a:lnTo>
                      <a:lnTo>
                        <a:pt x="1184137" y="44916"/>
                      </a:lnTo>
                      <a:lnTo>
                        <a:pt x="1252924" y="37377"/>
                      </a:lnTo>
                      <a:lnTo>
                        <a:pt x="1782174" y="37377"/>
                      </a:lnTo>
                      <a:cubicBezTo>
                        <a:pt x="1887395" y="37377"/>
                        <a:pt x="1967490" y="51197"/>
                        <a:pt x="1967490" y="122811"/>
                      </a:cubicBezTo>
                      <a:lnTo>
                        <a:pt x="1897446" y="653317"/>
                      </a:lnTo>
                      <a:cubicBezTo>
                        <a:pt x="1897446" y="724931"/>
                        <a:pt x="1961208" y="765763"/>
                        <a:pt x="1855986" y="765763"/>
                      </a:cubicBezTo>
                      <a:close/>
                    </a:path>
                  </a:pathLst>
                </a:custGeom>
                <a:solidFill>
                  <a:srgbClr val="512C1E">
                    <a:alpha val="60000"/>
                  </a:srgbClr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grpSp>
              <p:nvGrpSpPr>
                <p:cNvPr id="233" name="Graphic 2125">
                  <a:extLst>
                    <a:ext uri="{FF2B5EF4-FFF2-40B4-BE49-F238E27FC236}">
                      <a16:creationId xmlns:a16="http://schemas.microsoft.com/office/drawing/2014/main" id="{541EA9F9-F624-4622-9D2A-C1608CA688B6}"/>
                    </a:ext>
                  </a:extLst>
                </p:cNvPr>
                <p:cNvGrpSpPr/>
                <p:nvPr/>
              </p:nvGrpSpPr>
              <p:grpSpPr>
                <a:xfrm>
                  <a:off x="5897100" y="3355794"/>
                  <a:ext cx="1817980" cy="681899"/>
                  <a:chOff x="5897100" y="3355794"/>
                  <a:chExt cx="1817980" cy="681899"/>
                </a:xfrm>
                <a:solidFill>
                  <a:srgbClr val="593B2E"/>
                </a:solidFill>
              </p:grpSpPr>
              <p:sp>
                <p:nvSpPr>
                  <p:cNvPr id="239" name="Freeform: Shape 238">
                    <a:extLst>
                      <a:ext uri="{FF2B5EF4-FFF2-40B4-BE49-F238E27FC236}">
                        <a16:creationId xmlns:a16="http://schemas.microsoft.com/office/drawing/2014/main" id="{5D13AC0A-9825-4E21-991E-927845A21194}"/>
                      </a:ext>
                    </a:extLst>
                  </p:cNvPr>
                  <p:cNvSpPr/>
                  <p:nvPr/>
                </p:nvSpPr>
                <p:spPr>
                  <a:xfrm>
                    <a:off x="6003578" y="3429604"/>
                    <a:ext cx="1696739" cy="608090"/>
                  </a:xfrm>
                  <a:custGeom>
                    <a:avLst/>
                    <a:gdLst>
                      <a:gd name="connsiteX0" fmla="*/ 0 w 1696739"/>
                      <a:gd name="connsiteY0" fmla="*/ 65962 h 608090"/>
                      <a:gd name="connsiteX1" fmla="*/ 0 w 1696739"/>
                      <a:gd name="connsiteY1" fmla="*/ 542130 h 608090"/>
                      <a:gd name="connsiteX2" fmla="*/ 98940 w 1696739"/>
                      <a:gd name="connsiteY2" fmla="*/ 608090 h 608090"/>
                      <a:gd name="connsiteX3" fmla="*/ 1597800 w 1696739"/>
                      <a:gd name="connsiteY3" fmla="*/ 608090 h 608090"/>
                      <a:gd name="connsiteX4" fmla="*/ 1696740 w 1696739"/>
                      <a:gd name="connsiteY4" fmla="*/ 542130 h 608090"/>
                      <a:gd name="connsiteX5" fmla="*/ 1696740 w 1696739"/>
                      <a:gd name="connsiteY5" fmla="*/ 72872 h 608090"/>
                      <a:gd name="connsiteX6" fmla="*/ 1598428 w 1696739"/>
                      <a:gd name="connsiteY6" fmla="*/ 6913 h 608090"/>
                      <a:gd name="connsiteX7" fmla="*/ 99882 w 1696739"/>
                      <a:gd name="connsiteY7" fmla="*/ 2 h 608090"/>
                      <a:gd name="connsiteX8" fmla="*/ 0 w 1696739"/>
                      <a:gd name="connsiteY8" fmla="*/ 65962 h 6080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696739" h="608090">
                        <a:moveTo>
                          <a:pt x="0" y="65962"/>
                        </a:moveTo>
                        <a:lnTo>
                          <a:pt x="0" y="542130"/>
                        </a:lnTo>
                        <a:cubicBezTo>
                          <a:pt x="0" y="578565"/>
                          <a:pt x="44287" y="608090"/>
                          <a:pt x="98940" y="608090"/>
                        </a:cubicBezTo>
                        <a:lnTo>
                          <a:pt x="1597800" y="608090"/>
                        </a:lnTo>
                        <a:cubicBezTo>
                          <a:pt x="1652453" y="608090"/>
                          <a:pt x="1696740" y="578565"/>
                          <a:pt x="1696740" y="542130"/>
                        </a:cubicBezTo>
                        <a:lnTo>
                          <a:pt x="1696740" y="72872"/>
                        </a:lnTo>
                        <a:cubicBezTo>
                          <a:pt x="1696740" y="36437"/>
                          <a:pt x="1652767" y="6913"/>
                          <a:pt x="1598428" y="6913"/>
                        </a:cubicBezTo>
                        <a:lnTo>
                          <a:pt x="99882" y="2"/>
                        </a:lnTo>
                        <a:cubicBezTo>
                          <a:pt x="44916" y="-312"/>
                          <a:pt x="0" y="29213"/>
                          <a:pt x="0" y="65962"/>
                        </a:cubicBez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40" name="Freeform: Shape 239">
                    <a:extLst>
                      <a:ext uri="{FF2B5EF4-FFF2-40B4-BE49-F238E27FC236}">
                        <a16:creationId xmlns:a16="http://schemas.microsoft.com/office/drawing/2014/main" id="{FC430A0F-8075-4953-BC75-622D25270EB5}"/>
                      </a:ext>
                    </a:extLst>
                  </p:cNvPr>
                  <p:cNvSpPr/>
                  <p:nvPr/>
                </p:nvSpPr>
                <p:spPr>
                  <a:xfrm>
                    <a:off x="5976566" y="3434946"/>
                    <a:ext cx="1709303" cy="590812"/>
                  </a:xfrm>
                  <a:custGeom>
                    <a:avLst/>
                    <a:gdLst>
                      <a:gd name="connsiteX0" fmla="*/ 69101 w 1709303"/>
                      <a:gd name="connsiteY0" fmla="*/ 590812 h 590812"/>
                      <a:gd name="connsiteX1" fmla="*/ 42403 w 1709303"/>
                      <a:gd name="connsiteY1" fmla="*/ 369690 h 590812"/>
                      <a:gd name="connsiteX2" fmla="*/ 67530 w 1709303"/>
                      <a:gd name="connsiteY2" fmla="*/ 41775 h 590812"/>
                      <a:gd name="connsiteX3" fmla="*/ 1709304 w 1709303"/>
                      <a:gd name="connsiteY3" fmla="*/ 32980 h 590812"/>
                      <a:gd name="connsiteX4" fmla="*/ 1709304 w 1709303"/>
                      <a:gd name="connsiteY4" fmla="*/ 32980 h 590812"/>
                      <a:gd name="connsiteX5" fmla="*/ 1593089 w 1709303"/>
                      <a:gd name="connsiteY5" fmla="*/ 1570 h 590812"/>
                      <a:gd name="connsiteX6" fmla="*/ 87947 w 1709303"/>
                      <a:gd name="connsiteY6" fmla="*/ 0 h 590812"/>
                      <a:gd name="connsiteX7" fmla="*/ 0 w 1709303"/>
                      <a:gd name="connsiteY7" fmla="*/ 59678 h 590812"/>
                      <a:gd name="connsiteX8" fmla="*/ 0 w 1709303"/>
                      <a:gd name="connsiteY8" fmla="*/ 503808 h 590812"/>
                      <a:gd name="connsiteX9" fmla="*/ 69101 w 1709303"/>
                      <a:gd name="connsiteY9" fmla="*/ 590812 h 590812"/>
                      <a:gd name="connsiteX10" fmla="*/ 69101 w 1709303"/>
                      <a:gd name="connsiteY10" fmla="*/ 590812 h 5908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709303" h="590812">
                        <a:moveTo>
                          <a:pt x="69101" y="590812"/>
                        </a:moveTo>
                        <a:lnTo>
                          <a:pt x="42403" y="369690"/>
                        </a:lnTo>
                        <a:lnTo>
                          <a:pt x="67530" y="41775"/>
                        </a:lnTo>
                        <a:lnTo>
                          <a:pt x="1709304" y="32980"/>
                        </a:lnTo>
                        <a:lnTo>
                          <a:pt x="1709304" y="32980"/>
                        </a:lnTo>
                        <a:cubicBezTo>
                          <a:pt x="1676638" y="4397"/>
                          <a:pt x="1655594" y="1570"/>
                          <a:pt x="1593089" y="1570"/>
                        </a:cubicBezTo>
                        <a:lnTo>
                          <a:pt x="87947" y="0"/>
                        </a:lnTo>
                        <a:cubicBezTo>
                          <a:pt x="39262" y="0"/>
                          <a:pt x="0" y="26698"/>
                          <a:pt x="0" y="59678"/>
                        </a:cubicBezTo>
                        <a:lnTo>
                          <a:pt x="0" y="503808"/>
                        </a:lnTo>
                        <a:cubicBezTo>
                          <a:pt x="314" y="538987"/>
                          <a:pt x="26070" y="571653"/>
                          <a:pt x="69101" y="590812"/>
                        </a:cubicBezTo>
                        <a:lnTo>
                          <a:pt x="69101" y="590812"/>
                        </a:ln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41" name="Freeform: Shape 240">
                    <a:extLst>
                      <a:ext uri="{FF2B5EF4-FFF2-40B4-BE49-F238E27FC236}">
                        <a16:creationId xmlns:a16="http://schemas.microsoft.com/office/drawing/2014/main" id="{A26AAF4F-1096-4693-A2C5-64E45DC8FC67}"/>
                      </a:ext>
                    </a:extLst>
                  </p:cNvPr>
                  <p:cNvSpPr/>
                  <p:nvPr/>
                </p:nvSpPr>
                <p:spPr>
                  <a:xfrm>
                    <a:off x="5897100" y="3385319"/>
                    <a:ext cx="70985" cy="307812"/>
                  </a:xfrm>
                  <a:custGeom>
                    <a:avLst/>
                    <a:gdLst>
                      <a:gd name="connsiteX0" fmla="*/ 70985 w 70985"/>
                      <a:gd name="connsiteY0" fmla="*/ 0 h 307812"/>
                      <a:gd name="connsiteX1" fmla="*/ 45230 w 70985"/>
                      <a:gd name="connsiteY1" fmla="*/ 94543 h 307812"/>
                      <a:gd name="connsiteX2" fmla="*/ 23243 w 70985"/>
                      <a:gd name="connsiteY2" fmla="*/ 307813 h 307812"/>
                      <a:gd name="connsiteX3" fmla="*/ 0 w 70985"/>
                      <a:gd name="connsiteY3" fmla="*/ 216097 h 307812"/>
                      <a:gd name="connsiteX4" fmla="*/ 0 w 70985"/>
                      <a:gd name="connsiteY4" fmla="*/ 72556 h 307812"/>
                      <a:gd name="connsiteX5" fmla="*/ 70985 w 70985"/>
                      <a:gd name="connsiteY5" fmla="*/ 0 h 3078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985" h="307812">
                        <a:moveTo>
                          <a:pt x="70985" y="0"/>
                        </a:moveTo>
                        <a:cubicBezTo>
                          <a:pt x="70985" y="0"/>
                          <a:pt x="50569" y="58736"/>
                          <a:pt x="45230" y="94543"/>
                        </a:cubicBezTo>
                        <a:cubicBezTo>
                          <a:pt x="39890" y="130349"/>
                          <a:pt x="23243" y="307813"/>
                          <a:pt x="23243" y="307813"/>
                        </a:cubicBezTo>
                        <a:lnTo>
                          <a:pt x="0" y="216097"/>
                        </a:lnTo>
                        <a:lnTo>
                          <a:pt x="0" y="72556"/>
                        </a:lnTo>
                        <a:cubicBezTo>
                          <a:pt x="0" y="72556"/>
                          <a:pt x="15391" y="21358"/>
                          <a:pt x="70985" y="0"/>
                        </a:cubicBez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42" name="Freeform: Shape 241">
                    <a:extLst>
                      <a:ext uri="{FF2B5EF4-FFF2-40B4-BE49-F238E27FC236}">
                        <a16:creationId xmlns:a16="http://schemas.microsoft.com/office/drawing/2014/main" id="{2AA82F47-D7E8-48C3-8AC9-B4E66A8DE78C}"/>
                      </a:ext>
                    </a:extLst>
                  </p:cNvPr>
                  <p:cNvSpPr/>
                  <p:nvPr/>
                </p:nvSpPr>
                <p:spPr>
                  <a:xfrm>
                    <a:off x="5897100" y="3879704"/>
                    <a:ext cx="78837" cy="157989"/>
                  </a:xfrm>
                  <a:custGeom>
                    <a:avLst/>
                    <a:gdLst>
                      <a:gd name="connsiteX0" fmla="*/ 78838 w 78837"/>
                      <a:gd name="connsiteY0" fmla="*/ 0 h 157989"/>
                      <a:gd name="connsiteX1" fmla="*/ 23243 w 78837"/>
                      <a:gd name="connsiteY1" fmla="*/ 157990 h 157989"/>
                      <a:gd name="connsiteX2" fmla="*/ 0 w 78837"/>
                      <a:gd name="connsiteY2" fmla="*/ 99568 h 1579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8837" h="157989">
                        <a:moveTo>
                          <a:pt x="78838" y="0"/>
                        </a:moveTo>
                        <a:lnTo>
                          <a:pt x="23243" y="157990"/>
                        </a:lnTo>
                        <a:lnTo>
                          <a:pt x="0" y="99568"/>
                        </a:ln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43" name="Freeform: Shape 242">
                    <a:extLst>
                      <a:ext uri="{FF2B5EF4-FFF2-40B4-BE49-F238E27FC236}">
                        <a16:creationId xmlns:a16="http://schemas.microsoft.com/office/drawing/2014/main" id="{031DDEA9-F220-42E8-B124-461746BEC582}"/>
                      </a:ext>
                    </a:extLst>
                  </p:cNvPr>
                  <p:cNvSpPr/>
                  <p:nvPr/>
                </p:nvSpPr>
                <p:spPr>
                  <a:xfrm>
                    <a:off x="6941151" y="3355794"/>
                    <a:ext cx="287710" cy="55594"/>
                  </a:xfrm>
                  <a:custGeom>
                    <a:avLst/>
                    <a:gdLst>
                      <a:gd name="connsiteX0" fmla="*/ 129407 w 287710"/>
                      <a:gd name="connsiteY0" fmla="*/ 0 h 55594"/>
                      <a:gd name="connsiteX1" fmla="*/ 0 w 287710"/>
                      <a:gd name="connsiteY1" fmla="*/ 55595 h 55594"/>
                      <a:gd name="connsiteX2" fmla="*/ 223636 w 287710"/>
                      <a:gd name="connsiteY2" fmla="*/ 24813 h 55594"/>
                      <a:gd name="connsiteX3" fmla="*/ 287711 w 287710"/>
                      <a:gd name="connsiteY3" fmla="*/ 0 h 555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87710" h="55594">
                        <a:moveTo>
                          <a:pt x="129407" y="0"/>
                        </a:moveTo>
                        <a:lnTo>
                          <a:pt x="0" y="55595"/>
                        </a:lnTo>
                        <a:lnTo>
                          <a:pt x="223636" y="24813"/>
                        </a:lnTo>
                        <a:lnTo>
                          <a:pt x="287711" y="0"/>
                        </a:ln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44" name="Freeform: Shape 243">
                    <a:extLst>
                      <a:ext uri="{FF2B5EF4-FFF2-40B4-BE49-F238E27FC236}">
                        <a16:creationId xmlns:a16="http://schemas.microsoft.com/office/drawing/2014/main" id="{24B78B20-CEBE-45E5-B8F0-AE597C24EC35}"/>
                      </a:ext>
                    </a:extLst>
                  </p:cNvPr>
                  <p:cNvSpPr/>
                  <p:nvPr/>
                </p:nvSpPr>
                <p:spPr>
                  <a:xfrm>
                    <a:off x="7671421" y="3502477"/>
                    <a:ext cx="43659" cy="492500"/>
                  </a:xfrm>
                  <a:custGeom>
                    <a:avLst/>
                    <a:gdLst>
                      <a:gd name="connsiteX0" fmla="*/ 29211 w 43659"/>
                      <a:gd name="connsiteY0" fmla="*/ 0 h 492500"/>
                      <a:gd name="connsiteX1" fmla="*/ 0 w 43659"/>
                      <a:gd name="connsiteY1" fmla="*/ 295877 h 492500"/>
                      <a:gd name="connsiteX2" fmla="*/ 14448 w 43659"/>
                      <a:gd name="connsiteY2" fmla="*/ 492501 h 492500"/>
                      <a:gd name="connsiteX3" fmla="*/ 43659 w 43659"/>
                      <a:gd name="connsiteY3" fmla="*/ 377228 h 4925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3659" h="492500">
                        <a:moveTo>
                          <a:pt x="29211" y="0"/>
                        </a:moveTo>
                        <a:lnTo>
                          <a:pt x="0" y="295877"/>
                        </a:lnTo>
                        <a:lnTo>
                          <a:pt x="14448" y="492501"/>
                        </a:lnTo>
                        <a:lnTo>
                          <a:pt x="43659" y="377228"/>
                        </a:ln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sp>
              <p:nvSpPr>
                <p:cNvPr id="234" name="Freeform: Shape 233">
                  <a:extLst>
                    <a:ext uri="{FF2B5EF4-FFF2-40B4-BE49-F238E27FC236}">
                      <a16:creationId xmlns:a16="http://schemas.microsoft.com/office/drawing/2014/main" id="{1DCCF4EC-078D-4F36-9159-8F9E2568438F}"/>
                    </a:ext>
                  </a:extLst>
                </p:cNvPr>
                <p:cNvSpPr/>
                <p:nvPr/>
              </p:nvSpPr>
              <p:spPr>
                <a:xfrm>
                  <a:off x="6006405" y="3351397"/>
                  <a:ext cx="641067" cy="53396"/>
                </a:xfrm>
                <a:custGeom>
                  <a:avLst/>
                  <a:gdLst>
                    <a:gd name="connsiteX0" fmla="*/ 0 w 641067"/>
                    <a:gd name="connsiteY0" fmla="*/ 17589 h 53396"/>
                    <a:gd name="connsiteX1" fmla="*/ 246250 w 641067"/>
                    <a:gd name="connsiteY1" fmla="*/ 53396 h 53396"/>
                    <a:gd name="connsiteX2" fmla="*/ 641067 w 641067"/>
                    <a:gd name="connsiteY2" fmla="*/ 4397 h 53396"/>
                    <a:gd name="connsiteX3" fmla="*/ 54967 w 641067"/>
                    <a:gd name="connsiteY3" fmla="*/ 0 h 53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41067" h="53396">
                      <a:moveTo>
                        <a:pt x="0" y="17589"/>
                      </a:moveTo>
                      <a:lnTo>
                        <a:pt x="246250" y="53396"/>
                      </a:lnTo>
                      <a:lnTo>
                        <a:pt x="641067" y="4397"/>
                      </a:lnTo>
                      <a:lnTo>
                        <a:pt x="54967" y="0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35" name="Freeform: Shape 234">
                  <a:extLst>
                    <a:ext uri="{FF2B5EF4-FFF2-40B4-BE49-F238E27FC236}">
                      <a16:creationId xmlns:a16="http://schemas.microsoft.com/office/drawing/2014/main" id="{E2B24368-7D24-414C-A21F-8A6EBFE7D7DC}"/>
                    </a:ext>
                  </a:extLst>
                </p:cNvPr>
                <p:cNvSpPr/>
                <p:nvPr/>
              </p:nvSpPr>
              <p:spPr>
                <a:xfrm>
                  <a:off x="7164787" y="3355794"/>
                  <a:ext cx="435335" cy="24813"/>
                </a:xfrm>
                <a:custGeom>
                  <a:avLst/>
                  <a:gdLst>
                    <a:gd name="connsiteX0" fmla="*/ 0 w 435335"/>
                    <a:gd name="connsiteY0" fmla="*/ 24813 h 24813"/>
                    <a:gd name="connsiteX1" fmla="*/ 435335 w 435335"/>
                    <a:gd name="connsiteY1" fmla="*/ 0 h 24813"/>
                    <a:gd name="connsiteX2" fmla="*/ 64075 w 435335"/>
                    <a:gd name="connsiteY2" fmla="*/ 0 h 248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435335" h="24813">
                      <a:moveTo>
                        <a:pt x="0" y="24813"/>
                      </a:moveTo>
                      <a:lnTo>
                        <a:pt x="435335" y="0"/>
                      </a:lnTo>
                      <a:lnTo>
                        <a:pt x="64075" y="0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36" name="Freeform: Shape 235">
                  <a:extLst>
                    <a:ext uri="{FF2B5EF4-FFF2-40B4-BE49-F238E27FC236}">
                      <a16:creationId xmlns:a16="http://schemas.microsoft.com/office/drawing/2014/main" id="{BBA4C73D-A000-4BAA-B64D-9EC033C96DCC}"/>
                    </a:ext>
                  </a:extLst>
                </p:cNvPr>
                <p:cNvSpPr/>
                <p:nvPr/>
              </p:nvSpPr>
              <p:spPr>
                <a:xfrm>
                  <a:off x="5947355" y="3368986"/>
                  <a:ext cx="305300" cy="92972"/>
                </a:xfrm>
                <a:custGeom>
                  <a:avLst/>
                  <a:gdLst>
                    <a:gd name="connsiteX0" fmla="*/ 305300 w 305300"/>
                    <a:gd name="connsiteY0" fmla="*/ 35807 h 92972"/>
                    <a:gd name="connsiteX1" fmla="*/ 0 w 305300"/>
                    <a:gd name="connsiteY1" fmla="*/ 92972 h 92972"/>
                    <a:gd name="connsiteX2" fmla="*/ 20730 w 305300"/>
                    <a:gd name="connsiteY2" fmla="*/ 16333 h 92972"/>
                    <a:gd name="connsiteX3" fmla="*/ 59050 w 305300"/>
                    <a:gd name="connsiteY3" fmla="*/ 0 h 929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5300" h="92972">
                      <a:moveTo>
                        <a:pt x="305300" y="35807"/>
                      </a:moveTo>
                      <a:lnTo>
                        <a:pt x="0" y="92972"/>
                      </a:lnTo>
                      <a:lnTo>
                        <a:pt x="20730" y="16333"/>
                      </a:lnTo>
                      <a:lnTo>
                        <a:pt x="59050" y="0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37" name="Freeform: Shape 236">
                  <a:extLst>
                    <a:ext uri="{FF2B5EF4-FFF2-40B4-BE49-F238E27FC236}">
                      <a16:creationId xmlns:a16="http://schemas.microsoft.com/office/drawing/2014/main" id="{0B7221B4-FDA4-44B4-AE99-243A9BAB925F}"/>
                    </a:ext>
                  </a:extLst>
                </p:cNvPr>
                <p:cNvSpPr/>
                <p:nvPr/>
              </p:nvSpPr>
              <p:spPr>
                <a:xfrm>
                  <a:off x="5915318" y="3597019"/>
                  <a:ext cx="61562" cy="282685"/>
                </a:xfrm>
                <a:custGeom>
                  <a:avLst/>
                  <a:gdLst>
                    <a:gd name="connsiteX0" fmla="*/ 17275 w 61562"/>
                    <a:gd name="connsiteY0" fmla="*/ 0 h 282685"/>
                    <a:gd name="connsiteX1" fmla="*/ 61563 w 61562"/>
                    <a:gd name="connsiteY1" fmla="*/ 76953 h 282685"/>
                    <a:gd name="connsiteX2" fmla="*/ 60620 w 61562"/>
                    <a:gd name="connsiteY2" fmla="*/ 282685 h 282685"/>
                    <a:gd name="connsiteX3" fmla="*/ 0 w 61562"/>
                    <a:gd name="connsiteY3" fmla="*/ 76953 h 2826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1562" h="282685">
                      <a:moveTo>
                        <a:pt x="17275" y="0"/>
                      </a:moveTo>
                      <a:lnTo>
                        <a:pt x="61563" y="76953"/>
                      </a:lnTo>
                      <a:lnTo>
                        <a:pt x="60620" y="282685"/>
                      </a:lnTo>
                      <a:lnTo>
                        <a:pt x="0" y="76953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38" name="Freeform: Shape 237">
                  <a:extLst>
                    <a:ext uri="{FF2B5EF4-FFF2-40B4-BE49-F238E27FC236}">
                      <a16:creationId xmlns:a16="http://schemas.microsoft.com/office/drawing/2014/main" id="{BF3D63AA-6E96-4214-A2B7-CE91F41EB440}"/>
                    </a:ext>
                  </a:extLst>
                </p:cNvPr>
                <p:cNvSpPr/>
                <p:nvPr/>
              </p:nvSpPr>
              <p:spPr>
                <a:xfrm>
                  <a:off x="7001771" y="3355794"/>
                  <a:ext cx="679072" cy="63761"/>
                </a:xfrm>
                <a:custGeom>
                  <a:avLst/>
                  <a:gdLst>
                    <a:gd name="connsiteX0" fmla="*/ 0 w 679072"/>
                    <a:gd name="connsiteY0" fmla="*/ 48999 h 63761"/>
                    <a:gd name="connsiteX1" fmla="*/ 250334 w 679072"/>
                    <a:gd name="connsiteY1" fmla="*/ 63761 h 63761"/>
                    <a:gd name="connsiteX2" fmla="*/ 679073 w 679072"/>
                    <a:gd name="connsiteY2" fmla="*/ 12564 h 63761"/>
                    <a:gd name="connsiteX3" fmla="*/ 499411 w 679072"/>
                    <a:gd name="connsiteY3" fmla="*/ 0 h 63761"/>
                    <a:gd name="connsiteX4" fmla="*/ 163015 w 679072"/>
                    <a:gd name="connsiteY4" fmla="*/ 24813 h 637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79072" h="63761">
                      <a:moveTo>
                        <a:pt x="0" y="48999"/>
                      </a:moveTo>
                      <a:lnTo>
                        <a:pt x="250334" y="63761"/>
                      </a:lnTo>
                      <a:lnTo>
                        <a:pt x="679073" y="12564"/>
                      </a:lnTo>
                      <a:lnTo>
                        <a:pt x="499411" y="0"/>
                      </a:lnTo>
                      <a:lnTo>
                        <a:pt x="163015" y="24813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217" name="Graphic 2125">
                <a:extLst>
                  <a:ext uri="{FF2B5EF4-FFF2-40B4-BE49-F238E27FC236}">
                    <a16:creationId xmlns:a16="http://schemas.microsoft.com/office/drawing/2014/main" id="{921D6E0D-6AE0-46B1-9DF3-4344471D142B}"/>
                  </a:ext>
                </a:extLst>
              </p:cNvPr>
              <p:cNvGrpSpPr/>
              <p:nvPr/>
            </p:nvGrpSpPr>
            <p:grpSpPr>
              <a:xfrm>
                <a:off x="5795962" y="3309937"/>
                <a:ext cx="1894305" cy="757910"/>
                <a:chOff x="5795962" y="3309937"/>
                <a:chExt cx="1894305" cy="757910"/>
              </a:xfrm>
            </p:grpSpPr>
            <p:sp>
              <p:nvSpPr>
                <p:cNvPr id="220" name="Freeform: Shape 219">
                  <a:extLst>
                    <a:ext uri="{FF2B5EF4-FFF2-40B4-BE49-F238E27FC236}">
                      <a16:creationId xmlns:a16="http://schemas.microsoft.com/office/drawing/2014/main" id="{3DE51E05-80DB-4231-B804-D9DE9599BCFD}"/>
                    </a:ext>
                  </a:extLst>
                </p:cNvPr>
                <p:cNvSpPr/>
                <p:nvPr/>
              </p:nvSpPr>
              <p:spPr>
                <a:xfrm>
                  <a:off x="5795962" y="3314334"/>
                  <a:ext cx="1894305" cy="753513"/>
                </a:xfrm>
                <a:custGeom>
                  <a:avLst/>
                  <a:gdLst>
                    <a:gd name="connsiteX0" fmla="*/ 1702708 w 1894305"/>
                    <a:gd name="connsiteY0" fmla="*/ 753513 h 753513"/>
                    <a:gd name="connsiteX1" fmla="*/ 191598 w 1894305"/>
                    <a:gd name="connsiteY1" fmla="*/ 753513 h 753513"/>
                    <a:gd name="connsiteX2" fmla="*/ 0 w 1894305"/>
                    <a:gd name="connsiteY2" fmla="*/ 623478 h 753513"/>
                    <a:gd name="connsiteX3" fmla="*/ 55909 w 1894305"/>
                    <a:gd name="connsiteY3" fmla="*/ 515744 h 753513"/>
                    <a:gd name="connsiteX4" fmla="*/ 0 w 1894305"/>
                    <a:gd name="connsiteY4" fmla="*/ 245308 h 753513"/>
                    <a:gd name="connsiteX5" fmla="*/ 0 w 1894305"/>
                    <a:gd name="connsiteY5" fmla="*/ 195053 h 753513"/>
                    <a:gd name="connsiteX6" fmla="*/ 0 w 1894305"/>
                    <a:gd name="connsiteY6" fmla="*/ 130035 h 753513"/>
                    <a:gd name="connsiteX7" fmla="*/ 191598 w 1894305"/>
                    <a:gd name="connsiteY7" fmla="*/ 0 h 753513"/>
                    <a:gd name="connsiteX8" fmla="*/ 750372 w 1894305"/>
                    <a:gd name="connsiteY8" fmla="*/ 0 h 753513"/>
                    <a:gd name="connsiteX9" fmla="*/ 1044051 w 1894305"/>
                    <a:gd name="connsiteY9" fmla="*/ 55595 h 753513"/>
                    <a:gd name="connsiteX10" fmla="*/ 1173458 w 1894305"/>
                    <a:gd name="connsiteY10" fmla="*/ 0 h 753513"/>
                    <a:gd name="connsiteX11" fmla="*/ 1702708 w 1894305"/>
                    <a:gd name="connsiteY11" fmla="*/ 0 h 753513"/>
                    <a:gd name="connsiteX12" fmla="*/ 1894306 w 1894305"/>
                    <a:gd name="connsiteY12" fmla="*/ 130035 h 753513"/>
                    <a:gd name="connsiteX13" fmla="*/ 1867607 w 1894305"/>
                    <a:gd name="connsiteY13" fmla="*/ 668080 h 753513"/>
                    <a:gd name="connsiteX14" fmla="*/ 1702708 w 1894305"/>
                    <a:gd name="connsiteY14" fmla="*/ 753513 h 7535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894305" h="753513">
                      <a:moveTo>
                        <a:pt x="1702708" y="753513"/>
                      </a:moveTo>
                      <a:lnTo>
                        <a:pt x="191598" y="753513"/>
                      </a:lnTo>
                      <a:cubicBezTo>
                        <a:pt x="86376" y="753513"/>
                        <a:pt x="0" y="695092"/>
                        <a:pt x="0" y="623478"/>
                      </a:cubicBezTo>
                      <a:lnTo>
                        <a:pt x="55909" y="515744"/>
                      </a:lnTo>
                      <a:lnTo>
                        <a:pt x="0" y="245308"/>
                      </a:lnTo>
                      <a:lnTo>
                        <a:pt x="0" y="195053"/>
                      </a:lnTo>
                      <a:lnTo>
                        <a:pt x="0" y="130035"/>
                      </a:lnTo>
                      <a:cubicBezTo>
                        <a:pt x="0" y="58422"/>
                        <a:pt x="86062" y="0"/>
                        <a:pt x="191598" y="0"/>
                      </a:cubicBezTo>
                      <a:lnTo>
                        <a:pt x="750372" y="0"/>
                      </a:lnTo>
                      <a:lnTo>
                        <a:pt x="1044051" y="55595"/>
                      </a:lnTo>
                      <a:lnTo>
                        <a:pt x="1173458" y="0"/>
                      </a:lnTo>
                      <a:lnTo>
                        <a:pt x="1702708" y="0"/>
                      </a:lnTo>
                      <a:cubicBezTo>
                        <a:pt x="1807930" y="0"/>
                        <a:pt x="1894306" y="58422"/>
                        <a:pt x="1894306" y="130035"/>
                      </a:cubicBezTo>
                      <a:lnTo>
                        <a:pt x="1867607" y="668080"/>
                      </a:lnTo>
                      <a:cubicBezTo>
                        <a:pt x="1867607" y="739693"/>
                        <a:pt x="1808244" y="753513"/>
                        <a:pt x="1702708" y="753513"/>
                      </a:cubicBezTo>
                      <a:close/>
                    </a:path>
                  </a:pathLst>
                </a:custGeom>
                <a:solidFill>
                  <a:srgbClr val="FFBD03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grpSp>
              <p:nvGrpSpPr>
                <p:cNvPr id="221" name="Graphic 2125">
                  <a:extLst>
                    <a:ext uri="{FF2B5EF4-FFF2-40B4-BE49-F238E27FC236}">
                      <a16:creationId xmlns:a16="http://schemas.microsoft.com/office/drawing/2014/main" id="{A423C390-7B77-483D-81D2-E3A3B327FAD5}"/>
                    </a:ext>
                  </a:extLst>
                </p:cNvPr>
                <p:cNvGrpSpPr/>
                <p:nvPr/>
              </p:nvGrpSpPr>
              <p:grpSpPr>
                <a:xfrm>
                  <a:off x="5795962" y="3314334"/>
                  <a:ext cx="1875459" cy="731840"/>
                  <a:chOff x="5795962" y="3314334"/>
                  <a:chExt cx="1875459" cy="731840"/>
                </a:xfrm>
              </p:grpSpPr>
              <p:sp>
                <p:nvSpPr>
                  <p:cNvPr id="227" name="Freeform: Shape 226">
                    <a:extLst>
                      <a:ext uri="{FF2B5EF4-FFF2-40B4-BE49-F238E27FC236}">
                        <a16:creationId xmlns:a16="http://schemas.microsoft.com/office/drawing/2014/main" id="{5FB09223-BC1D-49AC-B16B-0200559235CB}"/>
                      </a:ext>
                    </a:extLst>
                  </p:cNvPr>
                  <p:cNvSpPr/>
                  <p:nvPr/>
                </p:nvSpPr>
                <p:spPr>
                  <a:xfrm>
                    <a:off x="5900555" y="3387830"/>
                    <a:ext cx="1730822" cy="658345"/>
                  </a:xfrm>
                  <a:custGeom>
                    <a:avLst/>
                    <a:gdLst>
                      <a:gd name="connsiteX0" fmla="*/ 1885 w 1730822"/>
                      <a:gd name="connsiteY0" fmla="*/ 66276 h 658345"/>
                      <a:gd name="connsiteX1" fmla="*/ 0 w 1730822"/>
                      <a:gd name="connsiteY1" fmla="*/ 574168 h 658345"/>
                      <a:gd name="connsiteX2" fmla="*/ 98940 w 1730822"/>
                      <a:gd name="connsiteY2" fmla="*/ 640128 h 658345"/>
                      <a:gd name="connsiteX3" fmla="*/ 1629210 w 1730822"/>
                      <a:gd name="connsiteY3" fmla="*/ 658345 h 658345"/>
                      <a:gd name="connsiteX4" fmla="*/ 1728149 w 1730822"/>
                      <a:gd name="connsiteY4" fmla="*/ 592385 h 658345"/>
                      <a:gd name="connsiteX5" fmla="*/ 1730348 w 1730822"/>
                      <a:gd name="connsiteY5" fmla="*/ 51514 h 658345"/>
                      <a:gd name="connsiteX6" fmla="*/ 1600313 w 1730822"/>
                      <a:gd name="connsiteY6" fmla="*/ 7227 h 658345"/>
                      <a:gd name="connsiteX7" fmla="*/ 101453 w 1730822"/>
                      <a:gd name="connsiteY7" fmla="*/ 2 h 658345"/>
                      <a:gd name="connsiteX8" fmla="*/ 1885 w 1730822"/>
                      <a:gd name="connsiteY8" fmla="*/ 66276 h 658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730822" h="658345">
                        <a:moveTo>
                          <a:pt x="1885" y="66276"/>
                        </a:moveTo>
                        <a:lnTo>
                          <a:pt x="0" y="574168"/>
                        </a:lnTo>
                        <a:cubicBezTo>
                          <a:pt x="0" y="610603"/>
                          <a:pt x="44287" y="640128"/>
                          <a:pt x="98940" y="640128"/>
                        </a:cubicBezTo>
                        <a:lnTo>
                          <a:pt x="1629210" y="658345"/>
                        </a:lnTo>
                        <a:cubicBezTo>
                          <a:pt x="1683862" y="658345"/>
                          <a:pt x="1728149" y="628820"/>
                          <a:pt x="1728149" y="592385"/>
                        </a:cubicBezTo>
                        <a:lnTo>
                          <a:pt x="1730348" y="51514"/>
                        </a:lnTo>
                        <a:cubicBezTo>
                          <a:pt x="1737258" y="17906"/>
                          <a:pt x="1667529" y="12566"/>
                          <a:pt x="1600313" y="7227"/>
                        </a:cubicBezTo>
                        <a:lnTo>
                          <a:pt x="101453" y="2"/>
                        </a:lnTo>
                        <a:cubicBezTo>
                          <a:pt x="46800" y="-312"/>
                          <a:pt x="1885" y="29527"/>
                          <a:pt x="1885" y="66276"/>
                        </a:cubicBezTo>
                        <a:close/>
                      </a:path>
                    </a:pathLst>
                  </a:custGeom>
                  <a:solidFill>
                    <a:srgbClr val="FFAB17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28" name="Freeform: Shape 227">
                    <a:extLst>
                      <a:ext uri="{FF2B5EF4-FFF2-40B4-BE49-F238E27FC236}">
                        <a16:creationId xmlns:a16="http://schemas.microsoft.com/office/drawing/2014/main" id="{945CFE84-CCD0-4197-B128-EED44E69B504}"/>
                      </a:ext>
                    </a:extLst>
                  </p:cNvPr>
                  <p:cNvSpPr/>
                  <p:nvPr/>
                </p:nvSpPr>
                <p:spPr>
                  <a:xfrm>
                    <a:off x="5851556" y="3369484"/>
                    <a:ext cx="1785942" cy="628320"/>
                  </a:xfrm>
                  <a:custGeom>
                    <a:avLst/>
                    <a:gdLst>
                      <a:gd name="connsiteX0" fmla="*/ 63761 w 1785942"/>
                      <a:gd name="connsiteY0" fmla="*/ 628321 h 628320"/>
                      <a:gd name="connsiteX1" fmla="*/ 42089 w 1785942"/>
                      <a:gd name="connsiteY1" fmla="*/ 375160 h 628320"/>
                      <a:gd name="connsiteX2" fmla="*/ 48056 w 1785942"/>
                      <a:gd name="connsiteY2" fmla="*/ 32797 h 628320"/>
                      <a:gd name="connsiteX3" fmla="*/ 1785943 w 1785942"/>
                      <a:gd name="connsiteY3" fmla="*/ 31540 h 628320"/>
                      <a:gd name="connsiteX4" fmla="*/ 1781860 w 1785942"/>
                      <a:gd name="connsiteY4" fmla="*/ 25259 h 628320"/>
                      <a:gd name="connsiteX5" fmla="*/ 1669728 w 1785942"/>
                      <a:gd name="connsiteY5" fmla="*/ 131 h 628320"/>
                      <a:gd name="connsiteX6" fmla="*/ 87947 w 1785942"/>
                      <a:gd name="connsiteY6" fmla="*/ 5471 h 628320"/>
                      <a:gd name="connsiteX7" fmla="*/ 0 w 1785942"/>
                      <a:gd name="connsiteY7" fmla="*/ 65149 h 628320"/>
                      <a:gd name="connsiteX8" fmla="*/ 17903 w 1785942"/>
                      <a:gd name="connsiteY8" fmla="*/ 542573 h 628320"/>
                      <a:gd name="connsiteX9" fmla="*/ 63761 w 1785942"/>
                      <a:gd name="connsiteY9" fmla="*/ 628321 h 628320"/>
                      <a:gd name="connsiteX10" fmla="*/ 63761 w 1785942"/>
                      <a:gd name="connsiteY10" fmla="*/ 628321 h 6283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785942" h="628320">
                        <a:moveTo>
                          <a:pt x="63761" y="628321"/>
                        </a:moveTo>
                        <a:lnTo>
                          <a:pt x="42089" y="375160"/>
                        </a:lnTo>
                        <a:lnTo>
                          <a:pt x="48056" y="32797"/>
                        </a:lnTo>
                        <a:lnTo>
                          <a:pt x="1785943" y="31540"/>
                        </a:lnTo>
                        <a:lnTo>
                          <a:pt x="1781860" y="25259"/>
                        </a:lnTo>
                        <a:cubicBezTo>
                          <a:pt x="1749194" y="-3324"/>
                          <a:pt x="1732233" y="131"/>
                          <a:pt x="1669728" y="131"/>
                        </a:cubicBezTo>
                        <a:lnTo>
                          <a:pt x="87947" y="5471"/>
                        </a:lnTo>
                        <a:cubicBezTo>
                          <a:pt x="39262" y="5471"/>
                          <a:pt x="0" y="32169"/>
                          <a:pt x="0" y="65149"/>
                        </a:cubicBezTo>
                        <a:lnTo>
                          <a:pt x="17903" y="542573"/>
                        </a:lnTo>
                        <a:cubicBezTo>
                          <a:pt x="17903" y="577751"/>
                          <a:pt x="20730" y="609161"/>
                          <a:pt x="63761" y="628321"/>
                        </a:cubicBezTo>
                        <a:lnTo>
                          <a:pt x="63761" y="628321"/>
                        </a:lnTo>
                        <a:close/>
                      </a:path>
                    </a:pathLst>
                  </a:custGeom>
                  <a:solidFill>
                    <a:srgbClr val="D87100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29" name="Freeform: Shape 228">
                    <a:extLst>
                      <a:ext uri="{FF2B5EF4-FFF2-40B4-BE49-F238E27FC236}">
                        <a16:creationId xmlns:a16="http://schemas.microsoft.com/office/drawing/2014/main" id="{31BCB60A-0877-4CC2-9FEB-B9BB6ED7D338}"/>
                      </a:ext>
                    </a:extLst>
                  </p:cNvPr>
                  <p:cNvSpPr/>
                  <p:nvPr/>
                </p:nvSpPr>
                <p:spPr>
                  <a:xfrm>
                    <a:off x="5795962" y="3343545"/>
                    <a:ext cx="70985" cy="308127"/>
                  </a:xfrm>
                  <a:custGeom>
                    <a:avLst/>
                    <a:gdLst>
                      <a:gd name="connsiteX0" fmla="*/ 70985 w 70985"/>
                      <a:gd name="connsiteY0" fmla="*/ 0 h 308127"/>
                      <a:gd name="connsiteX1" fmla="*/ 35493 w 70985"/>
                      <a:gd name="connsiteY1" fmla="*/ 64075 h 308127"/>
                      <a:gd name="connsiteX2" fmla="*/ 22929 w 70985"/>
                      <a:gd name="connsiteY2" fmla="*/ 308127 h 308127"/>
                      <a:gd name="connsiteX3" fmla="*/ 0 w 70985"/>
                      <a:gd name="connsiteY3" fmla="*/ 216097 h 308127"/>
                      <a:gd name="connsiteX4" fmla="*/ 0 w 70985"/>
                      <a:gd name="connsiteY4" fmla="*/ 72556 h 308127"/>
                      <a:gd name="connsiteX5" fmla="*/ 70985 w 70985"/>
                      <a:gd name="connsiteY5" fmla="*/ 0 h 308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985" h="308127">
                        <a:moveTo>
                          <a:pt x="70985" y="0"/>
                        </a:moveTo>
                        <a:cubicBezTo>
                          <a:pt x="70985" y="0"/>
                          <a:pt x="41146" y="27954"/>
                          <a:pt x="35493" y="64075"/>
                        </a:cubicBezTo>
                        <a:cubicBezTo>
                          <a:pt x="29839" y="99882"/>
                          <a:pt x="22929" y="308127"/>
                          <a:pt x="22929" y="308127"/>
                        </a:cubicBezTo>
                        <a:lnTo>
                          <a:pt x="0" y="216097"/>
                        </a:lnTo>
                        <a:lnTo>
                          <a:pt x="0" y="72556"/>
                        </a:lnTo>
                        <a:cubicBezTo>
                          <a:pt x="0" y="72556"/>
                          <a:pt x="15391" y="21358"/>
                          <a:pt x="70985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30" name="Freeform: Shape 229">
                    <a:extLst>
                      <a:ext uri="{FF2B5EF4-FFF2-40B4-BE49-F238E27FC236}">
                        <a16:creationId xmlns:a16="http://schemas.microsoft.com/office/drawing/2014/main" id="{F0E0A9FB-6D23-4439-ADEB-E729577C1420}"/>
                      </a:ext>
                    </a:extLst>
                  </p:cNvPr>
                  <p:cNvSpPr/>
                  <p:nvPr/>
                </p:nvSpPr>
                <p:spPr>
                  <a:xfrm>
                    <a:off x="6840013" y="3314334"/>
                    <a:ext cx="287710" cy="55594"/>
                  </a:xfrm>
                  <a:custGeom>
                    <a:avLst/>
                    <a:gdLst>
                      <a:gd name="connsiteX0" fmla="*/ 129407 w 287710"/>
                      <a:gd name="connsiteY0" fmla="*/ 0 h 55594"/>
                      <a:gd name="connsiteX1" fmla="*/ 0 w 287710"/>
                      <a:gd name="connsiteY1" fmla="*/ 55595 h 55594"/>
                      <a:gd name="connsiteX2" fmla="*/ 145112 w 287710"/>
                      <a:gd name="connsiteY2" fmla="*/ 21358 h 55594"/>
                      <a:gd name="connsiteX3" fmla="*/ 287711 w 287710"/>
                      <a:gd name="connsiteY3" fmla="*/ 0 h 555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87710" h="55594">
                        <a:moveTo>
                          <a:pt x="129407" y="0"/>
                        </a:moveTo>
                        <a:lnTo>
                          <a:pt x="0" y="55595"/>
                        </a:lnTo>
                        <a:lnTo>
                          <a:pt x="145112" y="21358"/>
                        </a:lnTo>
                        <a:lnTo>
                          <a:pt x="287711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31" name="Freeform: Shape 230">
                    <a:extLst>
                      <a:ext uri="{FF2B5EF4-FFF2-40B4-BE49-F238E27FC236}">
                        <a16:creationId xmlns:a16="http://schemas.microsoft.com/office/drawing/2014/main" id="{B364B917-B04A-4731-B2FC-CB79E2F7264A}"/>
                      </a:ext>
                    </a:extLst>
                  </p:cNvPr>
                  <p:cNvSpPr/>
                  <p:nvPr/>
                </p:nvSpPr>
                <p:spPr>
                  <a:xfrm>
                    <a:off x="7629647" y="3426152"/>
                    <a:ext cx="41774" cy="581075"/>
                  </a:xfrm>
                  <a:custGeom>
                    <a:avLst/>
                    <a:gdLst>
                      <a:gd name="connsiteX0" fmla="*/ 27012 w 41774"/>
                      <a:gd name="connsiteY0" fmla="*/ 0 h 581075"/>
                      <a:gd name="connsiteX1" fmla="*/ 0 w 41774"/>
                      <a:gd name="connsiteY1" fmla="*/ 386651 h 581075"/>
                      <a:gd name="connsiteX2" fmla="*/ 6282 w 41774"/>
                      <a:gd name="connsiteY2" fmla="*/ 581075 h 581075"/>
                      <a:gd name="connsiteX3" fmla="*/ 41775 w 41774"/>
                      <a:gd name="connsiteY3" fmla="*/ 349902 h 5810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1774" h="581075">
                        <a:moveTo>
                          <a:pt x="27012" y="0"/>
                        </a:moveTo>
                        <a:lnTo>
                          <a:pt x="0" y="386651"/>
                        </a:lnTo>
                        <a:lnTo>
                          <a:pt x="6282" y="581075"/>
                        </a:lnTo>
                        <a:lnTo>
                          <a:pt x="41775" y="349902"/>
                        </a:lnTo>
                        <a:close/>
                      </a:path>
                    </a:pathLst>
                  </a:custGeom>
                  <a:solidFill>
                    <a:srgbClr val="FFCE78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sp>
              <p:nvSpPr>
                <p:cNvPr id="222" name="Freeform: Shape 221">
                  <a:extLst>
                    <a:ext uri="{FF2B5EF4-FFF2-40B4-BE49-F238E27FC236}">
                      <a16:creationId xmlns:a16="http://schemas.microsoft.com/office/drawing/2014/main" id="{28BEBEC3-4359-4CA4-8C2E-CE92E5CB7CC2}"/>
                    </a:ext>
                  </a:extLst>
                </p:cNvPr>
                <p:cNvSpPr/>
                <p:nvPr/>
              </p:nvSpPr>
              <p:spPr>
                <a:xfrm>
                  <a:off x="5904952" y="3309937"/>
                  <a:ext cx="641381" cy="19473"/>
                </a:xfrm>
                <a:custGeom>
                  <a:avLst/>
                  <a:gdLst>
                    <a:gd name="connsiteX0" fmla="*/ 0 w 641381"/>
                    <a:gd name="connsiteY0" fmla="*/ 17275 h 19473"/>
                    <a:gd name="connsiteX1" fmla="*/ 241539 w 641381"/>
                    <a:gd name="connsiteY1" fmla="*/ 19474 h 19473"/>
                    <a:gd name="connsiteX2" fmla="*/ 641382 w 641381"/>
                    <a:gd name="connsiteY2" fmla="*/ 4397 h 19473"/>
                    <a:gd name="connsiteX3" fmla="*/ 55281 w 641381"/>
                    <a:gd name="connsiteY3" fmla="*/ 0 h 194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41381" h="19473">
                      <a:moveTo>
                        <a:pt x="0" y="17275"/>
                      </a:moveTo>
                      <a:lnTo>
                        <a:pt x="241539" y="19474"/>
                      </a:lnTo>
                      <a:lnTo>
                        <a:pt x="641382" y="4397"/>
                      </a:lnTo>
                      <a:lnTo>
                        <a:pt x="55281" y="0"/>
                      </a:lnTo>
                      <a:close/>
                    </a:path>
                  </a:pathLst>
                </a:custGeom>
                <a:solidFill>
                  <a:srgbClr val="FFAB17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23" name="Freeform: Shape 222">
                  <a:extLst>
                    <a:ext uri="{FF2B5EF4-FFF2-40B4-BE49-F238E27FC236}">
                      <a16:creationId xmlns:a16="http://schemas.microsoft.com/office/drawing/2014/main" id="{0B00F499-8654-4995-B94C-741604FEF327}"/>
                    </a:ext>
                  </a:extLst>
                </p:cNvPr>
                <p:cNvSpPr/>
                <p:nvPr/>
              </p:nvSpPr>
              <p:spPr>
                <a:xfrm>
                  <a:off x="7063334" y="3314334"/>
                  <a:ext cx="435335" cy="24813"/>
                </a:xfrm>
                <a:custGeom>
                  <a:avLst/>
                  <a:gdLst>
                    <a:gd name="connsiteX0" fmla="*/ 0 w 435335"/>
                    <a:gd name="connsiteY0" fmla="*/ 24813 h 24813"/>
                    <a:gd name="connsiteX1" fmla="*/ 435335 w 435335"/>
                    <a:gd name="connsiteY1" fmla="*/ 0 h 24813"/>
                    <a:gd name="connsiteX2" fmla="*/ 64390 w 435335"/>
                    <a:gd name="connsiteY2" fmla="*/ 0 h 248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435335" h="24813">
                      <a:moveTo>
                        <a:pt x="0" y="24813"/>
                      </a:moveTo>
                      <a:lnTo>
                        <a:pt x="435335" y="0"/>
                      </a:lnTo>
                      <a:lnTo>
                        <a:pt x="64390" y="0"/>
                      </a:lnTo>
                      <a:close/>
                    </a:path>
                  </a:pathLst>
                </a:custGeom>
                <a:solidFill>
                  <a:srgbClr val="FFAB17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24" name="Freeform: Shape 223">
                  <a:extLst>
                    <a:ext uri="{FF2B5EF4-FFF2-40B4-BE49-F238E27FC236}">
                      <a16:creationId xmlns:a16="http://schemas.microsoft.com/office/drawing/2014/main" id="{7FE0B412-0D40-48E2-8031-593451B72A19}"/>
                    </a:ext>
                  </a:extLst>
                </p:cNvPr>
                <p:cNvSpPr/>
                <p:nvPr/>
              </p:nvSpPr>
              <p:spPr>
                <a:xfrm>
                  <a:off x="5831768" y="3327212"/>
                  <a:ext cx="305300" cy="61876"/>
                </a:xfrm>
                <a:custGeom>
                  <a:avLst/>
                  <a:gdLst>
                    <a:gd name="connsiteX0" fmla="*/ 305300 w 305300"/>
                    <a:gd name="connsiteY0" fmla="*/ 5026 h 61876"/>
                    <a:gd name="connsiteX1" fmla="*/ 0 w 305300"/>
                    <a:gd name="connsiteY1" fmla="*/ 61877 h 61876"/>
                    <a:gd name="connsiteX2" fmla="*/ 35179 w 305300"/>
                    <a:gd name="connsiteY2" fmla="*/ 16333 h 61876"/>
                    <a:gd name="connsiteX3" fmla="*/ 73184 w 305300"/>
                    <a:gd name="connsiteY3" fmla="*/ 0 h 618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5300" h="61876">
                      <a:moveTo>
                        <a:pt x="305300" y="5026"/>
                      </a:moveTo>
                      <a:lnTo>
                        <a:pt x="0" y="61877"/>
                      </a:lnTo>
                      <a:lnTo>
                        <a:pt x="35179" y="16333"/>
                      </a:lnTo>
                      <a:lnTo>
                        <a:pt x="73184" y="0"/>
                      </a:lnTo>
                      <a:close/>
                    </a:path>
                  </a:pathLst>
                </a:custGeom>
                <a:solidFill>
                  <a:srgbClr val="FFCE78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25" name="Freeform: Shape 224">
                  <a:extLst>
                    <a:ext uri="{FF2B5EF4-FFF2-40B4-BE49-F238E27FC236}">
                      <a16:creationId xmlns:a16="http://schemas.microsoft.com/office/drawing/2014/main" id="{7C520D83-FAB6-4B48-A371-EC0DA34FC5F5}"/>
                    </a:ext>
                  </a:extLst>
                </p:cNvPr>
                <p:cNvSpPr/>
                <p:nvPr/>
              </p:nvSpPr>
              <p:spPr>
                <a:xfrm>
                  <a:off x="5814179" y="3555245"/>
                  <a:ext cx="37691" cy="274832"/>
                </a:xfrm>
                <a:custGeom>
                  <a:avLst/>
                  <a:gdLst>
                    <a:gd name="connsiteX0" fmla="*/ 17275 w 37691"/>
                    <a:gd name="connsiteY0" fmla="*/ 0 h 274832"/>
                    <a:gd name="connsiteX1" fmla="*/ 37691 w 37691"/>
                    <a:gd name="connsiteY1" fmla="*/ 75069 h 274832"/>
                    <a:gd name="connsiteX2" fmla="*/ 37691 w 37691"/>
                    <a:gd name="connsiteY2" fmla="*/ 274833 h 274832"/>
                    <a:gd name="connsiteX3" fmla="*/ 0 w 37691"/>
                    <a:gd name="connsiteY3" fmla="*/ 76953 h 2748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7691" h="274832">
                      <a:moveTo>
                        <a:pt x="17275" y="0"/>
                      </a:moveTo>
                      <a:lnTo>
                        <a:pt x="37691" y="75069"/>
                      </a:lnTo>
                      <a:lnTo>
                        <a:pt x="37691" y="274833"/>
                      </a:lnTo>
                      <a:lnTo>
                        <a:pt x="0" y="76953"/>
                      </a:lnTo>
                      <a:close/>
                    </a:path>
                  </a:pathLst>
                </a:custGeom>
                <a:solidFill>
                  <a:srgbClr val="FFCE78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26" name="Freeform: Shape 225">
                  <a:extLst>
                    <a:ext uri="{FF2B5EF4-FFF2-40B4-BE49-F238E27FC236}">
                      <a16:creationId xmlns:a16="http://schemas.microsoft.com/office/drawing/2014/main" id="{6D6A0FF1-34F0-4FC8-8A3A-5BA30CB37D12}"/>
                    </a:ext>
                  </a:extLst>
                </p:cNvPr>
                <p:cNvSpPr/>
                <p:nvPr/>
              </p:nvSpPr>
              <p:spPr>
                <a:xfrm>
                  <a:off x="6840013" y="3314334"/>
                  <a:ext cx="739378" cy="55594"/>
                </a:xfrm>
                <a:custGeom>
                  <a:avLst/>
                  <a:gdLst>
                    <a:gd name="connsiteX0" fmla="*/ 0 w 739378"/>
                    <a:gd name="connsiteY0" fmla="*/ 55595 h 55594"/>
                    <a:gd name="connsiteX1" fmla="*/ 279858 w 739378"/>
                    <a:gd name="connsiteY1" fmla="*/ 47114 h 55594"/>
                    <a:gd name="connsiteX2" fmla="*/ 739379 w 739378"/>
                    <a:gd name="connsiteY2" fmla="*/ 12250 h 55594"/>
                    <a:gd name="connsiteX3" fmla="*/ 560031 w 739378"/>
                    <a:gd name="connsiteY3" fmla="*/ 0 h 55594"/>
                    <a:gd name="connsiteX4" fmla="*/ 157361 w 739378"/>
                    <a:gd name="connsiteY4" fmla="*/ 12878 h 555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39378" h="55594">
                      <a:moveTo>
                        <a:pt x="0" y="55595"/>
                      </a:moveTo>
                      <a:lnTo>
                        <a:pt x="279858" y="47114"/>
                      </a:lnTo>
                      <a:lnTo>
                        <a:pt x="739379" y="12250"/>
                      </a:lnTo>
                      <a:lnTo>
                        <a:pt x="560031" y="0"/>
                      </a:lnTo>
                      <a:lnTo>
                        <a:pt x="157361" y="12878"/>
                      </a:lnTo>
                      <a:close/>
                    </a:path>
                  </a:pathLst>
                </a:custGeom>
                <a:solidFill>
                  <a:srgbClr val="FFCE78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sp>
            <p:nvSpPr>
              <p:cNvPr id="218" name="Freeform: Shape 217">
                <a:extLst>
                  <a:ext uri="{FF2B5EF4-FFF2-40B4-BE49-F238E27FC236}">
                    <a16:creationId xmlns:a16="http://schemas.microsoft.com/office/drawing/2014/main" id="{71AE5810-2ABE-4748-B168-A5369A278EE5}"/>
                  </a:ext>
                </a:extLst>
              </p:cNvPr>
              <p:cNvSpPr/>
              <p:nvPr/>
            </p:nvSpPr>
            <p:spPr>
              <a:xfrm>
                <a:off x="6073935" y="3369929"/>
                <a:ext cx="1513308" cy="667765"/>
              </a:xfrm>
              <a:custGeom>
                <a:avLst/>
                <a:gdLst>
                  <a:gd name="connsiteX0" fmla="*/ 0 w 1513308"/>
                  <a:gd name="connsiteY0" fmla="*/ 658971 h 667765"/>
                  <a:gd name="connsiteX1" fmla="*/ 1135767 w 1513308"/>
                  <a:gd name="connsiteY1" fmla="*/ 0 h 667765"/>
                  <a:gd name="connsiteX2" fmla="*/ 1513309 w 1513308"/>
                  <a:gd name="connsiteY2" fmla="*/ 6282 h 667765"/>
                  <a:gd name="connsiteX3" fmla="*/ 647977 w 1513308"/>
                  <a:gd name="connsiteY3" fmla="*/ 667766 h 6677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13308" h="667765">
                    <a:moveTo>
                      <a:pt x="0" y="658971"/>
                    </a:moveTo>
                    <a:lnTo>
                      <a:pt x="1135767" y="0"/>
                    </a:lnTo>
                    <a:lnTo>
                      <a:pt x="1513309" y="6282"/>
                    </a:lnTo>
                    <a:lnTo>
                      <a:pt x="647977" y="667766"/>
                    </a:lnTo>
                    <a:close/>
                  </a:path>
                </a:pathLst>
              </a:custGeom>
              <a:solidFill>
                <a:srgbClr val="D87100">
                  <a:alpha val="15000"/>
                </a:srgbClr>
              </a:solidFill>
              <a:ln w="3129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19" name="Freeform: Shape 218">
                <a:extLst>
                  <a:ext uri="{FF2B5EF4-FFF2-40B4-BE49-F238E27FC236}">
                    <a16:creationId xmlns:a16="http://schemas.microsoft.com/office/drawing/2014/main" id="{117283FA-5DDB-4680-8C53-818B2FB7DDDC}"/>
                  </a:ext>
                </a:extLst>
              </p:cNvPr>
              <p:cNvSpPr/>
              <p:nvPr/>
            </p:nvSpPr>
            <p:spPr>
              <a:xfrm>
                <a:off x="5987559" y="4037694"/>
                <a:ext cx="1525244" cy="43659"/>
              </a:xfrm>
              <a:custGeom>
                <a:avLst/>
                <a:gdLst>
                  <a:gd name="connsiteX0" fmla="*/ 0 w 1525244"/>
                  <a:gd name="connsiteY0" fmla="*/ 30153 h 43659"/>
                  <a:gd name="connsiteX1" fmla="*/ 238084 w 1525244"/>
                  <a:gd name="connsiteY1" fmla="*/ 0 h 43659"/>
                  <a:gd name="connsiteX2" fmla="*/ 1033058 w 1525244"/>
                  <a:gd name="connsiteY2" fmla="*/ 30153 h 43659"/>
                  <a:gd name="connsiteX3" fmla="*/ 1353749 w 1525244"/>
                  <a:gd name="connsiteY3" fmla="*/ 0 h 43659"/>
                  <a:gd name="connsiteX4" fmla="*/ 1525244 w 1525244"/>
                  <a:gd name="connsiteY4" fmla="*/ 33922 h 43659"/>
                  <a:gd name="connsiteX5" fmla="*/ 1145818 w 1525244"/>
                  <a:gd name="connsiteY5" fmla="*/ 43659 h 43659"/>
                  <a:gd name="connsiteX6" fmla="*/ 366863 w 1525244"/>
                  <a:gd name="connsiteY6" fmla="*/ 33922 h 43659"/>
                  <a:gd name="connsiteX7" fmla="*/ 265096 w 1525244"/>
                  <a:gd name="connsiteY7" fmla="*/ 43659 h 43659"/>
                  <a:gd name="connsiteX8" fmla="*/ 209501 w 1525244"/>
                  <a:gd name="connsiteY8" fmla="*/ 30153 h 436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525244" h="43659">
                    <a:moveTo>
                      <a:pt x="0" y="30153"/>
                    </a:moveTo>
                    <a:lnTo>
                      <a:pt x="238084" y="0"/>
                    </a:lnTo>
                    <a:lnTo>
                      <a:pt x="1033058" y="30153"/>
                    </a:lnTo>
                    <a:lnTo>
                      <a:pt x="1353749" y="0"/>
                    </a:lnTo>
                    <a:lnTo>
                      <a:pt x="1525244" y="33922"/>
                    </a:lnTo>
                    <a:lnTo>
                      <a:pt x="1145818" y="43659"/>
                    </a:lnTo>
                    <a:lnTo>
                      <a:pt x="366863" y="33922"/>
                    </a:lnTo>
                    <a:lnTo>
                      <a:pt x="265096" y="43659"/>
                    </a:lnTo>
                    <a:lnTo>
                      <a:pt x="209501" y="30153"/>
                    </a:lnTo>
                    <a:close/>
                  </a:path>
                </a:pathLst>
              </a:custGeom>
              <a:solidFill>
                <a:srgbClr val="D87100"/>
              </a:solidFill>
              <a:ln w="3129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794CE542-A300-4F18-8832-74FA6EF0312F}"/>
                </a:ext>
              </a:extLst>
            </p:cNvPr>
            <p:cNvSpPr/>
            <p:nvPr/>
          </p:nvSpPr>
          <p:spPr>
            <a:xfrm>
              <a:off x="6760232" y="3366474"/>
              <a:ext cx="859355" cy="718773"/>
            </a:xfrm>
            <a:custGeom>
              <a:avLst/>
              <a:gdLst>
                <a:gd name="connsiteX0" fmla="*/ 0 w 859355"/>
                <a:gd name="connsiteY0" fmla="*/ 695092 h 718773"/>
                <a:gd name="connsiteX1" fmla="*/ 855908 w 859355"/>
                <a:gd name="connsiteY1" fmla="*/ 0 h 718773"/>
                <a:gd name="connsiteX2" fmla="*/ 855908 w 859355"/>
                <a:gd name="connsiteY2" fmla="*/ 642324 h 718773"/>
                <a:gd name="connsiteX3" fmla="*/ 769846 w 859355"/>
                <a:gd name="connsiteY3" fmla="*/ 713309 h 718773"/>
                <a:gd name="connsiteX4" fmla="*/ 0 w 859355"/>
                <a:gd name="connsiteY4" fmla="*/ 695092 h 7187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9355" h="718773">
                  <a:moveTo>
                    <a:pt x="0" y="695092"/>
                  </a:moveTo>
                  <a:lnTo>
                    <a:pt x="855908" y="0"/>
                  </a:lnTo>
                  <a:lnTo>
                    <a:pt x="855908" y="642324"/>
                  </a:lnTo>
                  <a:cubicBezTo>
                    <a:pt x="855908" y="642324"/>
                    <a:pt x="885747" y="693835"/>
                    <a:pt x="769846" y="713309"/>
                  </a:cubicBezTo>
                  <a:cubicBezTo>
                    <a:pt x="653945" y="732469"/>
                    <a:pt x="0" y="695092"/>
                    <a:pt x="0" y="695092"/>
                  </a:cubicBezTo>
                  <a:close/>
                </a:path>
              </a:pathLst>
            </a:custGeom>
            <a:solidFill>
              <a:srgbClr val="D87100">
                <a:alpha val="15000"/>
              </a:srgbClr>
            </a:solidFill>
            <a:ln w="31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grpSp>
        <p:nvGrpSpPr>
          <p:cNvPr id="245" name="Graphic 2125">
            <a:extLst>
              <a:ext uri="{FF2B5EF4-FFF2-40B4-BE49-F238E27FC236}">
                <a16:creationId xmlns:a16="http://schemas.microsoft.com/office/drawing/2014/main" id="{54D3A530-C5D2-4AA5-B2B7-18CE740B3A1F}"/>
              </a:ext>
            </a:extLst>
          </p:cNvPr>
          <p:cNvGrpSpPr/>
          <p:nvPr/>
        </p:nvGrpSpPr>
        <p:grpSpPr>
          <a:xfrm>
            <a:off x="8351792" y="-169149"/>
            <a:ext cx="2701283" cy="599021"/>
            <a:chOff x="5795962" y="3309937"/>
            <a:chExt cx="1989162" cy="799371"/>
          </a:xfrm>
        </p:grpSpPr>
        <p:grpSp>
          <p:nvGrpSpPr>
            <p:cNvPr id="246" name="Graphic 2125">
              <a:extLst>
                <a:ext uri="{FF2B5EF4-FFF2-40B4-BE49-F238E27FC236}">
                  <a16:creationId xmlns:a16="http://schemas.microsoft.com/office/drawing/2014/main" id="{A6A92FC6-64E2-4477-8802-81DACC8CD1CD}"/>
                </a:ext>
              </a:extLst>
            </p:cNvPr>
            <p:cNvGrpSpPr/>
            <p:nvPr/>
          </p:nvGrpSpPr>
          <p:grpSpPr>
            <a:xfrm>
              <a:off x="5795962" y="3309937"/>
              <a:ext cx="1989162" cy="799371"/>
              <a:chOff x="5795962" y="3309937"/>
              <a:chExt cx="1989162" cy="799371"/>
            </a:xfrm>
          </p:grpSpPr>
          <p:grpSp>
            <p:nvGrpSpPr>
              <p:cNvPr id="248" name="Graphic 2125">
                <a:extLst>
                  <a:ext uri="{FF2B5EF4-FFF2-40B4-BE49-F238E27FC236}">
                    <a16:creationId xmlns:a16="http://schemas.microsoft.com/office/drawing/2014/main" id="{EEC30C92-492C-4697-A3FD-B3969FE0AB7D}"/>
                  </a:ext>
                </a:extLst>
              </p:cNvPr>
              <p:cNvGrpSpPr/>
              <p:nvPr/>
            </p:nvGrpSpPr>
            <p:grpSpPr>
              <a:xfrm>
                <a:off x="5817634" y="3318417"/>
                <a:ext cx="1967489" cy="790890"/>
                <a:chOff x="5817634" y="3318417"/>
                <a:chExt cx="1967489" cy="790890"/>
              </a:xfrm>
            </p:grpSpPr>
            <p:sp>
              <p:nvSpPr>
                <p:cNvPr id="264" name="Freeform: Shape 263">
                  <a:extLst>
                    <a:ext uri="{FF2B5EF4-FFF2-40B4-BE49-F238E27FC236}">
                      <a16:creationId xmlns:a16="http://schemas.microsoft.com/office/drawing/2014/main" id="{18DC7CB9-A194-4138-A664-9D75A9A21E40}"/>
                    </a:ext>
                  </a:extLst>
                </p:cNvPr>
                <p:cNvSpPr/>
                <p:nvPr/>
              </p:nvSpPr>
              <p:spPr>
                <a:xfrm>
                  <a:off x="5817634" y="3318417"/>
                  <a:ext cx="1967489" cy="790890"/>
                </a:xfrm>
                <a:custGeom>
                  <a:avLst/>
                  <a:gdLst>
                    <a:gd name="connsiteX0" fmla="*/ 1855986 w 1967489"/>
                    <a:gd name="connsiteY0" fmla="*/ 765763 h 790890"/>
                    <a:gd name="connsiteX1" fmla="*/ 271064 w 1967489"/>
                    <a:gd name="connsiteY1" fmla="*/ 790891 h 790890"/>
                    <a:gd name="connsiteX2" fmla="*/ 79466 w 1967489"/>
                    <a:gd name="connsiteY2" fmla="*/ 660855 h 790890"/>
                    <a:gd name="connsiteX3" fmla="*/ 9737 w 1967489"/>
                    <a:gd name="connsiteY3" fmla="*/ 579191 h 790890"/>
                    <a:gd name="connsiteX4" fmla="*/ 0 w 1967489"/>
                    <a:gd name="connsiteY4" fmla="*/ 298390 h 790890"/>
                    <a:gd name="connsiteX5" fmla="*/ 79466 w 1967489"/>
                    <a:gd name="connsiteY5" fmla="*/ 232744 h 790890"/>
                    <a:gd name="connsiteX6" fmla="*/ 79466 w 1967489"/>
                    <a:gd name="connsiteY6" fmla="*/ 167727 h 790890"/>
                    <a:gd name="connsiteX7" fmla="*/ 271064 w 1967489"/>
                    <a:gd name="connsiteY7" fmla="*/ 37691 h 790890"/>
                    <a:gd name="connsiteX8" fmla="*/ 749116 w 1967489"/>
                    <a:gd name="connsiteY8" fmla="*/ 0 h 790890"/>
                    <a:gd name="connsiteX9" fmla="*/ 1184137 w 1967489"/>
                    <a:gd name="connsiteY9" fmla="*/ 44916 h 790890"/>
                    <a:gd name="connsiteX10" fmla="*/ 1252924 w 1967489"/>
                    <a:gd name="connsiteY10" fmla="*/ 37377 h 790890"/>
                    <a:gd name="connsiteX11" fmla="*/ 1782174 w 1967489"/>
                    <a:gd name="connsiteY11" fmla="*/ 37377 h 790890"/>
                    <a:gd name="connsiteX12" fmla="*/ 1967490 w 1967489"/>
                    <a:gd name="connsiteY12" fmla="*/ 122811 h 790890"/>
                    <a:gd name="connsiteX13" fmla="*/ 1897446 w 1967489"/>
                    <a:gd name="connsiteY13" fmla="*/ 653317 h 790890"/>
                    <a:gd name="connsiteX14" fmla="*/ 1855986 w 1967489"/>
                    <a:gd name="connsiteY14" fmla="*/ 765763 h 790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967489" h="790890">
                      <a:moveTo>
                        <a:pt x="1855986" y="765763"/>
                      </a:moveTo>
                      <a:lnTo>
                        <a:pt x="271064" y="790891"/>
                      </a:lnTo>
                      <a:cubicBezTo>
                        <a:pt x="165842" y="790891"/>
                        <a:pt x="79466" y="732469"/>
                        <a:pt x="79466" y="660855"/>
                      </a:cubicBezTo>
                      <a:lnTo>
                        <a:pt x="9737" y="579191"/>
                      </a:lnTo>
                      <a:lnTo>
                        <a:pt x="0" y="298390"/>
                      </a:lnTo>
                      <a:lnTo>
                        <a:pt x="79466" y="232744"/>
                      </a:lnTo>
                      <a:lnTo>
                        <a:pt x="79466" y="167727"/>
                      </a:lnTo>
                      <a:cubicBezTo>
                        <a:pt x="79466" y="96113"/>
                        <a:pt x="165528" y="37691"/>
                        <a:pt x="271064" y="37691"/>
                      </a:cubicBezTo>
                      <a:lnTo>
                        <a:pt x="749116" y="0"/>
                      </a:lnTo>
                      <a:lnTo>
                        <a:pt x="1184137" y="44916"/>
                      </a:lnTo>
                      <a:lnTo>
                        <a:pt x="1252924" y="37377"/>
                      </a:lnTo>
                      <a:lnTo>
                        <a:pt x="1782174" y="37377"/>
                      </a:lnTo>
                      <a:cubicBezTo>
                        <a:pt x="1887395" y="37377"/>
                        <a:pt x="1967490" y="51197"/>
                        <a:pt x="1967490" y="122811"/>
                      </a:cubicBezTo>
                      <a:lnTo>
                        <a:pt x="1897446" y="653317"/>
                      </a:lnTo>
                      <a:cubicBezTo>
                        <a:pt x="1897446" y="724931"/>
                        <a:pt x="1961208" y="765763"/>
                        <a:pt x="1855986" y="765763"/>
                      </a:cubicBezTo>
                      <a:close/>
                    </a:path>
                  </a:pathLst>
                </a:custGeom>
                <a:solidFill>
                  <a:srgbClr val="512C1E">
                    <a:alpha val="60000"/>
                  </a:srgbClr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grpSp>
              <p:nvGrpSpPr>
                <p:cNvPr id="265" name="Graphic 2125">
                  <a:extLst>
                    <a:ext uri="{FF2B5EF4-FFF2-40B4-BE49-F238E27FC236}">
                      <a16:creationId xmlns:a16="http://schemas.microsoft.com/office/drawing/2014/main" id="{41EC0281-97A8-47D1-A4F8-D6782C3D7B04}"/>
                    </a:ext>
                  </a:extLst>
                </p:cNvPr>
                <p:cNvGrpSpPr/>
                <p:nvPr/>
              </p:nvGrpSpPr>
              <p:grpSpPr>
                <a:xfrm>
                  <a:off x="5897100" y="3355794"/>
                  <a:ext cx="1817980" cy="681899"/>
                  <a:chOff x="5897100" y="3355794"/>
                  <a:chExt cx="1817980" cy="681899"/>
                </a:xfrm>
                <a:solidFill>
                  <a:srgbClr val="593B2E"/>
                </a:solidFill>
              </p:grpSpPr>
              <p:sp>
                <p:nvSpPr>
                  <p:cNvPr id="271" name="Freeform: Shape 270">
                    <a:extLst>
                      <a:ext uri="{FF2B5EF4-FFF2-40B4-BE49-F238E27FC236}">
                        <a16:creationId xmlns:a16="http://schemas.microsoft.com/office/drawing/2014/main" id="{DE3BBAE4-6FDA-4CC4-8EE8-DE9F24D1FB7C}"/>
                      </a:ext>
                    </a:extLst>
                  </p:cNvPr>
                  <p:cNvSpPr/>
                  <p:nvPr/>
                </p:nvSpPr>
                <p:spPr>
                  <a:xfrm>
                    <a:off x="6003578" y="3429604"/>
                    <a:ext cx="1696739" cy="608090"/>
                  </a:xfrm>
                  <a:custGeom>
                    <a:avLst/>
                    <a:gdLst>
                      <a:gd name="connsiteX0" fmla="*/ 0 w 1696739"/>
                      <a:gd name="connsiteY0" fmla="*/ 65962 h 608090"/>
                      <a:gd name="connsiteX1" fmla="*/ 0 w 1696739"/>
                      <a:gd name="connsiteY1" fmla="*/ 542130 h 608090"/>
                      <a:gd name="connsiteX2" fmla="*/ 98940 w 1696739"/>
                      <a:gd name="connsiteY2" fmla="*/ 608090 h 608090"/>
                      <a:gd name="connsiteX3" fmla="*/ 1597800 w 1696739"/>
                      <a:gd name="connsiteY3" fmla="*/ 608090 h 608090"/>
                      <a:gd name="connsiteX4" fmla="*/ 1696740 w 1696739"/>
                      <a:gd name="connsiteY4" fmla="*/ 542130 h 608090"/>
                      <a:gd name="connsiteX5" fmla="*/ 1696740 w 1696739"/>
                      <a:gd name="connsiteY5" fmla="*/ 72872 h 608090"/>
                      <a:gd name="connsiteX6" fmla="*/ 1598428 w 1696739"/>
                      <a:gd name="connsiteY6" fmla="*/ 6913 h 608090"/>
                      <a:gd name="connsiteX7" fmla="*/ 99882 w 1696739"/>
                      <a:gd name="connsiteY7" fmla="*/ 2 h 608090"/>
                      <a:gd name="connsiteX8" fmla="*/ 0 w 1696739"/>
                      <a:gd name="connsiteY8" fmla="*/ 65962 h 6080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696739" h="608090">
                        <a:moveTo>
                          <a:pt x="0" y="65962"/>
                        </a:moveTo>
                        <a:lnTo>
                          <a:pt x="0" y="542130"/>
                        </a:lnTo>
                        <a:cubicBezTo>
                          <a:pt x="0" y="578565"/>
                          <a:pt x="44287" y="608090"/>
                          <a:pt x="98940" y="608090"/>
                        </a:cubicBezTo>
                        <a:lnTo>
                          <a:pt x="1597800" y="608090"/>
                        </a:lnTo>
                        <a:cubicBezTo>
                          <a:pt x="1652453" y="608090"/>
                          <a:pt x="1696740" y="578565"/>
                          <a:pt x="1696740" y="542130"/>
                        </a:cubicBezTo>
                        <a:lnTo>
                          <a:pt x="1696740" y="72872"/>
                        </a:lnTo>
                        <a:cubicBezTo>
                          <a:pt x="1696740" y="36437"/>
                          <a:pt x="1652767" y="6913"/>
                          <a:pt x="1598428" y="6913"/>
                        </a:cubicBezTo>
                        <a:lnTo>
                          <a:pt x="99882" y="2"/>
                        </a:lnTo>
                        <a:cubicBezTo>
                          <a:pt x="44916" y="-312"/>
                          <a:pt x="0" y="29213"/>
                          <a:pt x="0" y="65962"/>
                        </a:cubicBez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72" name="Freeform: Shape 271">
                    <a:extLst>
                      <a:ext uri="{FF2B5EF4-FFF2-40B4-BE49-F238E27FC236}">
                        <a16:creationId xmlns:a16="http://schemas.microsoft.com/office/drawing/2014/main" id="{0CEAF56E-A241-49F1-BE04-0775CB7382C9}"/>
                      </a:ext>
                    </a:extLst>
                  </p:cNvPr>
                  <p:cNvSpPr/>
                  <p:nvPr/>
                </p:nvSpPr>
                <p:spPr>
                  <a:xfrm>
                    <a:off x="5976566" y="3434946"/>
                    <a:ext cx="1709303" cy="590812"/>
                  </a:xfrm>
                  <a:custGeom>
                    <a:avLst/>
                    <a:gdLst>
                      <a:gd name="connsiteX0" fmla="*/ 69101 w 1709303"/>
                      <a:gd name="connsiteY0" fmla="*/ 590812 h 590812"/>
                      <a:gd name="connsiteX1" fmla="*/ 42403 w 1709303"/>
                      <a:gd name="connsiteY1" fmla="*/ 369690 h 590812"/>
                      <a:gd name="connsiteX2" fmla="*/ 67530 w 1709303"/>
                      <a:gd name="connsiteY2" fmla="*/ 41775 h 590812"/>
                      <a:gd name="connsiteX3" fmla="*/ 1709304 w 1709303"/>
                      <a:gd name="connsiteY3" fmla="*/ 32980 h 590812"/>
                      <a:gd name="connsiteX4" fmla="*/ 1709304 w 1709303"/>
                      <a:gd name="connsiteY4" fmla="*/ 32980 h 590812"/>
                      <a:gd name="connsiteX5" fmla="*/ 1593089 w 1709303"/>
                      <a:gd name="connsiteY5" fmla="*/ 1570 h 590812"/>
                      <a:gd name="connsiteX6" fmla="*/ 87947 w 1709303"/>
                      <a:gd name="connsiteY6" fmla="*/ 0 h 590812"/>
                      <a:gd name="connsiteX7" fmla="*/ 0 w 1709303"/>
                      <a:gd name="connsiteY7" fmla="*/ 59678 h 590812"/>
                      <a:gd name="connsiteX8" fmla="*/ 0 w 1709303"/>
                      <a:gd name="connsiteY8" fmla="*/ 503808 h 590812"/>
                      <a:gd name="connsiteX9" fmla="*/ 69101 w 1709303"/>
                      <a:gd name="connsiteY9" fmla="*/ 590812 h 590812"/>
                      <a:gd name="connsiteX10" fmla="*/ 69101 w 1709303"/>
                      <a:gd name="connsiteY10" fmla="*/ 590812 h 5908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709303" h="590812">
                        <a:moveTo>
                          <a:pt x="69101" y="590812"/>
                        </a:moveTo>
                        <a:lnTo>
                          <a:pt x="42403" y="369690"/>
                        </a:lnTo>
                        <a:lnTo>
                          <a:pt x="67530" y="41775"/>
                        </a:lnTo>
                        <a:lnTo>
                          <a:pt x="1709304" y="32980"/>
                        </a:lnTo>
                        <a:lnTo>
                          <a:pt x="1709304" y="32980"/>
                        </a:lnTo>
                        <a:cubicBezTo>
                          <a:pt x="1676638" y="4397"/>
                          <a:pt x="1655594" y="1570"/>
                          <a:pt x="1593089" y="1570"/>
                        </a:cubicBezTo>
                        <a:lnTo>
                          <a:pt x="87947" y="0"/>
                        </a:lnTo>
                        <a:cubicBezTo>
                          <a:pt x="39262" y="0"/>
                          <a:pt x="0" y="26698"/>
                          <a:pt x="0" y="59678"/>
                        </a:cubicBezTo>
                        <a:lnTo>
                          <a:pt x="0" y="503808"/>
                        </a:lnTo>
                        <a:cubicBezTo>
                          <a:pt x="314" y="538987"/>
                          <a:pt x="26070" y="571653"/>
                          <a:pt x="69101" y="590812"/>
                        </a:cubicBezTo>
                        <a:lnTo>
                          <a:pt x="69101" y="590812"/>
                        </a:ln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73" name="Freeform: Shape 272">
                    <a:extLst>
                      <a:ext uri="{FF2B5EF4-FFF2-40B4-BE49-F238E27FC236}">
                        <a16:creationId xmlns:a16="http://schemas.microsoft.com/office/drawing/2014/main" id="{D40B0F12-211A-482D-993A-F80640040331}"/>
                      </a:ext>
                    </a:extLst>
                  </p:cNvPr>
                  <p:cNvSpPr/>
                  <p:nvPr/>
                </p:nvSpPr>
                <p:spPr>
                  <a:xfrm>
                    <a:off x="5897100" y="3385319"/>
                    <a:ext cx="70985" cy="307812"/>
                  </a:xfrm>
                  <a:custGeom>
                    <a:avLst/>
                    <a:gdLst>
                      <a:gd name="connsiteX0" fmla="*/ 70985 w 70985"/>
                      <a:gd name="connsiteY0" fmla="*/ 0 h 307812"/>
                      <a:gd name="connsiteX1" fmla="*/ 45230 w 70985"/>
                      <a:gd name="connsiteY1" fmla="*/ 94543 h 307812"/>
                      <a:gd name="connsiteX2" fmla="*/ 23243 w 70985"/>
                      <a:gd name="connsiteY2" fmla="*/ 307813 h 307812"/>
                      <a:gd name="connsiteX3" fmla="*/ 0 w 70985"/>
                      <a:gd name="connsiteY3" fmla="*/ 216097 h 307812"/>
                      <a:gd name="connsiteX4" fmla="*/ 0 w 70985"/>
                      <a:gd name="connsiteY4" fmla="*/ 72556 h 307812"/>
                      <a:gd name="connsiteX5" fmla="*/ 70985 w 70985"/>
                      <a:gd name="connsiteY5" fmla="*/ 0 h 3078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985" h="307812">
                        <a:moveTo>
                          <a:pt x="70985" y="0"/>
                        </a:moveTo>
                        <a:cubicBezTo>
                          <a:pt x="70985" y="0"/>
                          <a:pt x="50569" y="58736"/>
                          <a:pt x="45230" y="94543"/>
                        </a:cubicBezTo>
                        <a:cubicBezTo>
                          <a:pt x="39890" y="130349"/>
                          <a:pt x="23243" y="307813"/>
                          <a:pt x="23243" y="307813"/>
                        </a:cubicBezTo>
                        <a:lnTo>
                          <a:pt x="0" y="216097"/>
                        </a:lnTo>
                        <a:lnTo>
                          <a:pt x="0" y="72556"/>
                        </a:lnTo>
                        <a:cubicBezTo>
                          <a:pt x="0" y="72556"/>
                          <a:pt x="15391" y="21358"/>
                          <a:pt x="70985" y="0"/>
                        </a:cubicBez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74" name="Freeform: Shape 273">
                    <a:extLst>
                      <a:ext uri="{FF2B5EF4-FFF2-40B4-BE49-F238E27FC236}">
                        <a16:creationId xmlns:a16="http://schemas.microsoft.com/office/drawing/2014/main" id="{01C27567-39B4-44C2-8C91-65CC5873C929}"/>
                      </a:ext>
                    </a:extLst>
                  </p:cNvPr>
                  <p:cNvSpPr/>
                  <p:nvPr/>
                </p:nvSpPr>
                <p:spPr>
                  <a:xfrm>
                    <a:off x="5897100" y="3879704"/>
                    <a:ext cx="78837" cy="157989"/>
                  </a:xfrm>
                  <a:custGeom>
                    <a:avLst/>
                    <a:gdLst>
                      <a:gd name="connsiteX0" fmla="*/ 78838 w 78837"/>
                      <a:gd name="connsiteY0" fmla="*/ 0 h 157989"/>
                      <a:gd name="connsiteX1" fmla="*/ 23243 w 78837"/>
                      <a:gd name="connsiteY1" fmla="*/ 157990 h 157989"/>
                      <a:gd name="connsiteX2" fmla="*/ 0 w 78837"/>
                      <a:gd name="connsiteY2" fmla="*/ 99568 h 1579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8837" h="157989">
                        <a:moveTo>
                          <a:pt x="78838" y="0"/>
                        </a:moveTo>
                        <a:lnTo>
                          <a:pt x="23243" y="157990"/>
                        </a:lnTo>
                        <a:lnTo>
                          <a:pt x="0" y="99568"/>
                        </a:ln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75" name="Freeform: Shape 274">
                    <a:extLst>
                      <a:ext uri="{FF2B5EF4-FFF2-40B4-BE49-F238E27FC236}">
                        <a16:creationId xmlns:a16="http://schemas.microsoft.com/office/drawing/2014/main" id="{E73DD8D2-37C0-4827-A5F7-F768F3B9E85C}"/>
                      </a:ext>
                    </a:extLst>
                  </p:cNvPr>
                  <p:cNvSpPr/>
                  <p:nvPr/>
                </p:nvSpPr>
                <p:spPr>
                  <a:xfrm>
                    <a:off x="6941151" y="3355794"/>
                    <a:ext cx="287710" cy="55594"/>
                  </a:xfrm>
                  <a:custGeom>
                    <a:avLst/>
                    <a:gdLst>
                      <a:gd name="connsiteX0" fmla="*/ 129407 w 287710"/>
                      <a:gd name="connsiteY0" fmla="*/ 0 h 55594"/>
                      <a:gd name="connsiteX1" fmla="*/ 0 w 287710"/>
                      <a:gd name="connsiteY1" fmla="*/ 55595 h 55594"/>
                      <a:gd name="connsiteX2" fmla="*/ 223636 w 287710"/>
                      <a:gd name="connsiteY2" fmla="*/ 24813 h 55594"/>
                      <a:gd name="connsiteX3" fmla="*/ 287711 w 287710"/>
                      <a:gd name="connsiteY3" fmla="*/ 0 h 555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87710" h="55594">
                        <a:moveTo>
                          <a:pt x="129407" y="0"/>
                        </a:moveTo>
                        <a:lnTo>
                          <a:pt x="0" y="55595"/>
                        </a:lnTo>
                        <a:lnTo>
                          <a:pt x="223636" y="24813"/>
                        </a:lnTo>
                        <a:lnTo>
                          <a:pt x="287711" y="0"/>
                        </a:ln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76" name="Freeform: Shape 275">
                    <a:extLst>
                      <a:ext uri="{FF2B5EF4-FFF2-40B4-BE49-F238E27FC236}">
                        <a16:creationId xmlns:a16="http://schemas.microsoft.com/office/drawing/2014/main" id="{E8E5C6E8-D20B-49D4-8D39-6D939DA56FE1}"/>
                      </a:ext>
                    </a:extLst>
                  </p:cNvPr>
                  <p:cNvSpPr/>
                  <p:nvPr/>
                </p:nvSpPr>
                <p:spPr>
                  <a:xfrm>
                    <a:off x="7671421" y="3502477"/>
                    <a:ext cx="43659" cy="492500"/>
                  </a:xfrm>
                  <a:custGeom>
                    <a:avLst/>
                    <a:gdLst>
                      <a:gd name="connsiteX0" fmla="*/ 29211 w 43659"/>
                      <a:gd name="connsiteY0" fmla="*/ 0 h 492500"/>
                      <a:gd name="connsiteX1" fmla="*/ 0 w 43659"/>
                      <a:gd name="connsiteY1" fmla="*/ 295877 h 492500"/>
                      <a:gd name="connsiteX2" fmla="*/ 14448 w 43659"/>
                      <a:gd name="connsiteY2" fmla="*/ 492501 h 492500"/>
                      <a:gd name="connsiteX3" fmla="*/ 43659 w 43659"/>
                      <a:gd name="connsiteY3" fmla="*/ 377228 h 4925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3659" h="492500">
                        <a:moveTo>
                          <a:pt x="29211" y="0"/>
                        </a:moveTo>
                        <a:lnTo>
                          <a:pt x="0" y="295877"/>
                        </a:lnTo>
                        <a:lnTo>
                          <a:pt x="14448" y="492501"/>
                        </a:lnTo>
                        <a:lnTo>
                          <a:pt x="43659" y="377228"/>
                        </a:ln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sp>
              <p:nvSpPr>
                <p:cNvPr id="266" name="Freeform: Shape 265">
                  <a:extLst>
                    <a:ext uri="{FF2B5EF4-FFF2-40B4-BE49-F238E27FC236}">
                      <a16:creationId xmlns:a16="http://schemas.microsoft.com/office/drawing/2014/main" id="{F27AD575-1488-49ED-BC25-FCC5EEA7ACED}"/>
                    </a:ext>
                  </a:extLst>
                </p:cNvPr>
                <p:cNvSpPr/>
                <p:nvPr/>
              </p:nvSpPr>
              <p:spPr>
                <a:xfrm>
                  <a:off x="6006405" y="3351397"/>
                  <a:ext cx="641067" cy="53396"/>
                </a:xfrm>
                <a:custGeom>
                  <a:avLst/>
                  <a:gdLst>
                    <a:gd name="connsiteX0" fmla="*/ 0 w 641067"/>
                    <a:gd name="connsiteY0" fmla="*/ 17589 h 53396"/>
                    <a:gd name="connsiteX1" fmla="*/ 246250 w 641067"/>
                    <a:gd name="connsiteY1" fmla="*/ 53396 h 53396"/>
                    <a:gd name="connsiteX2" fmla="*/ 641067 w 641067"/>
                    <a:gd name="connsiteY2" fmla="*/ 4397 h 53396"/>
                    <a:gd name="connsiteX3" fmla="*/ 54967 w 641067"/>
                    <a:gd name="connsiteY3" fmla="*/ 0 h 53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41067" h="53396">
                      <a:moveTo>
                        <a:pt x="0" y="17589"/>
                      </a:moveTo>
                      <a:lnTo>
                        <a:pt x="246250" y="53396"/>
                      </a:lnTo>
                      <a:lnTo>
                        <a:pt x="641067" y="4397"/>
                      </a:lnTo>
                      <a:lnTo>
                        <a:pt x="54967" y="0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67" name="Freeform: Shape 266">
                  <a:extLst>
                    <a:ext uri="{FF2B5EF4-FFF2-40B4-BE49-F238E27FC236}">
                      <a16:creationId xmlns:a16="http://schemas.microsoft.com/office/drawing/2014/main" id="{6FD05E98-ED9E-4CB2-9BD5-267D4A27F4A0}"/>
                    </a:ext>
                  </a:extLst>
                </p:cNvPr>
                <p:cNvSpPr/>
                <p:nvPr/>
              </p:nvSpPr>
              <p:spPr>
                <a:xfrm>
                  <a:off x="7164787" y="3355794"/>
                  <a:ext cx="435335" cy="24813"/>
                </a:xfrm>
                <a:custGeom>
                  <a:avLst/>
                  <a:gdLst>
                    <a:gd name="connsiteX0" fmla="*/ 0 w 435335"/>
                    <a:gd name="connsiteY0" fmla="*/ 24813 h 24813"/>
                    <a:gd name="connsiteX1" fmla="*/ 435335 w 435335"/>
                    <a:gd name="connsiteY1" fmla="*/ 0 h 24813"/>
                    <a:gd name="connsiteX2" fmla="*/ 64075 w 435335"/>
                    <a:gd name="connsiteY2" fmla="*/ 0 h 248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435335" h="24813">
                      <a:moveTo>
                        <a:pt x="0" y="24813"/>
                      </a:moveTo>
                      <a:lnTo>
                        <a:pt x="435335" y="0"/>
                      </a:lnTo>
                      <a:lnTo>
                        <a:pt x="64075" y="0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68" name="Freeform: Shape 267">
                  <a:extLst>
                    <a:ext uri="{FF2B5EF4-FFF2-40B4-BE49-F238E27FC236}">
                      <a16:creationId xmlns:a16="http://schemas.microsoft.com/office/drawing/2014/main" id="{63635369-E8B7-49DE-8493-3DB31E9DCDC1}"/>
                    </a:ext>
                  </a:extLst>
                </p:cNvPr>
                <p:cNvSpPr/>
                <p:nvPr/>
              </p:nvSpPr>
              <p:spPr>
                <a:xfrm>
                  <a:off x="5947355" y="3368986"/>
                  <a:ext cx="305300" cy="92972"/>
                </a:xfrm>
                <a:custGeom>
                  <a:avLst/>
                  <a:gdLst>
                    <a:gd name="connsiteX0" fmla="*/ 305300 w 305300"/>
                    <a:gd name="connsiteY0" fmla="*/ 35807 h 92972"/>
                    <a:gd name="connsiteX1" fmla="*/ 0 w 305300"/>
                    <a:gd name="connsiteY1" fmla="*/ 92972 h 92972"/>
                    <a:gd name="connsiteX2" fmla="*/ 20730 w 305300"/>
                    <a:gd name="connsiteY2" fmla="*/ 16333 h 92972"/>
                    <a:gd name="connsiteX3" fmla="*/ 59050 w 305300"/>
                    <a:gd name="connsiteY3" fmla="*/ 0 h 929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5300" h="92972">
                      <a:moveTo>
                        <a:pt x="305300" y="35807"/>
                      </a:moveTo>
                      <a:lnTo>
                        <a:pt x="0" y="92972"/>
                      </a:lnTo>
                      <a:lnTo>
                        <a:pt x="20730" y="16333"/>
                      </a:lnTo>
                      <a:lnTo>
                        <a:pt x="59050" y="0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69" name="Freeform: Shape 268">
                  <a:extLst>
                    <a:ext uri="{FF2B5EF4-FFF2-40B4-BE49-F238E27FC236}">
                      <a16:creationId xmlns:a16="http://schemas.microsoft.com/office/drawing/2014/main" id="{A05FE265-4AA4-4407-ABCA-C10459B778CC}"/>
                    </a:ext>
                  </a:extLst>
                </p:cNvPr>
                <p:cNvSpPr/>
                <p:nvPr/>
              </p:nvSpPr>
              <p:spPr>
                <a:xfrm>
                  <a:off x="5915318" y="3597019"/>
                  <a:ext cx="61562" cy="282685"/>
                </a:xfrm>
                <a:custGeom>
                  <a:avLst/>
                  <a:gdLst>
                    <a:gd name="connsiteX0" fmla="*/ 17275 w 61562"/>
                    <a:gd name="connsiteY0" fmla="*/ 0 h 282685"/>
                    <a:gd name="connsiteX1" fmla="*/ 61563 w 61562"/>
                    <a:gd name="connsiteY1" fmla="*/ 76953 h 282685"/>
                    <a:gd name="connsiteX2" fmla="*/ 60620 w 61562"/>
                    <a:gd name="connsiteY2" fmla="*/ 282685 h 282685"/>
                    <a:gd name="connsiteX3" fmla="*/ 0 w 61562"/>
                    <a:gd name="connsiteY3" fmla="*/ 76953 h 2826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1562" h="282685">
                      <a:moveTo>
                        <a:pt x="17275" y="0"/>
                      </a:moveTo>
                      <a:lnTo>
                        <a:pt x="61563" y="76953"/>
                      </a:lnTo>
                      <a:lnTo>
                        <a:pt x="60620" y="282685"/>
                      </a:lnTo>
                      <a:lnTo>
                        <a:pt x="0" y="76953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70" name="Freeform: Shape 269">
                  <a:extLst>
                    <a:ext uri="{FF2B5EF4-FFF2-40B4-BE49-F238E27FC236}">
                      <a16:creationId xmlns:a16="http://schemas.microsoft.com/office/drawing/2014/main" id="{85EA2BF1-C28D-441A-A0AC-2F7E409343B1}"/>
                    </a:ext>
                  </a:extLst>
                </p:cNvPr>
                <p:cNvSpPr/>
                <p:nvPr/>
              </p:nvSpPr>
              <p:spPr>
                <a:xfrm>
                  <a:off x="7001771" y="3355794"/>
                  <a:ext cx="679072" cy="63761"/>
                </a:xfrm>
                <a:custGeom>
                  <a:avLst/>
                  <a:gdLst>
                    <a:gd name="connsiteX0" fmla="*/ 0 w 679072"/>
                    <a:gd name="connsiteY0" fmla="*/ 48999 h 63761"/>
                    <a:gd name="connsiteX1" fmla="*/ 250334 w 679072"/>
                    <a:gd name="connsiteY1" fmla="*/ 63761 h 63761"/>
                    <a:gd name="connsiteX2" fmla="*/ 679073 w 679072"/>
                    <a:gd name="connsiteY2" fmla="*/ 12564 h 63761"/>
                    <a:gd name="connsiteX3" fmla="*/ 499411 w 679072"/>
                    <a:gd name="connsiteY3" fmla="*/ 0 h 63761"/>
                    <a:gd name="connsiteX4" fmla="*/ 163015 w 679072"/>
                    <a:gd name="connsiteY4" fmla="*/ 24813 h 637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79072" h="63761">
                      <a:moveTo>
                        <a:pt x="0" y="48999"/>
                      </a:moveTo>
                      <a:lnTo>
                        <a:pt x="250334" y="63761"/>
                      </a:lnTo>
                      <a:lnTo>
                        <a:pt x="679073" y="12564"/>
                      </a:lnTo>
                      <a:lnTo>
                        <a:pt x="499411" y="0"/>
                      </a:lnTo>
                      <a:lnTo>
                        <a:pt x="163015" y="24813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249" name="Graphic 2125">
                <a:extLst>
                  <a:ext uri="{FF2B5EF4-FFF2-40B4-BE49-F238E27FC236}">
                    <a16:creationId xmlns:a16="http://schemas.microsoft.com/office/drawing/2014/main" id="{FB8A9903-AB36-434D-ADDD-61DA949DACCB}"/>
                  </a:ext>
                </a:extLst>
              </p:cNvPr>
              <p:cNvGrpSpPr/>
              <p:nvPr/>
            </p:nvGrpSpPr>
            <p:grpSpPr>
              <a:xfrm>
                <a:off x="5795962" y="3309937"/>
                <a:ext cx="1894305" cy="757910"/>
                <a:chOff x="5795962" y="3309937"/>
                <a:chExt cx="1894305" cy="757910"/>
              </a:xfrm>
            </p:grpSpPr>
            <p:sp>
              <p:nvSpPr>
                <p:cNvPr id="252" name="Freeform: Shape 251">
                  <a:extLst>
                    <a:ext uri="{FF2B5EF4-FFF2-40B4-BE49-F238E27FC236}">
                      <a16:creationId xmlns:a16="http://schemas.microsoft.com/office/drawing/2014/main" id="{445DE762-F1D3-4044-AEA0-9BB2D3575639}"/>
                    </a:ext>
                  </a:extLst>
                </p:cNvPr>
                <p:cNvSpPr/>
                <p:nvPr/>
              </p:nvSpPr>
              <p:spPr>
                <a:xfrm>
                  <a:off x="5795962" y="3314334"/>
                  <a:ext cx="1894305" cy="753513"/>
                </a:xfrm>
                <a:custGeom>
                  <a:avLst/>
                  <a:gdLst>
                    <a:gd name="connsiteX0" fmla="*/ 1702708 w 1894305"/>
                    <a:gd name="connsiteY0" fmla="*/ 753513 h 753513"/>
                    <a:gd name="connsiteX1" fmla="*/ 191598 w 1894305"/>
                    <a:gd name="connsiteY1" fmla="*/ 753513 h 753513"/>
                    <a:gd name="connsiteX2" fmla="*/ 0 w 1894305"/>
                    <a:gd name="connsiteY2" fmla="*/ 623478 h 753513"/>
                    <a:gd name="connsiteX3" fmla="*/ 55909 w 1894305"/>
                    <a:gd name="connsiteY3" fmla="*/ 515744 h 753513"/>
                    <a:gd name="connsiteX4" fmla="*/ 0 w 1894305"/>
                    <a:gd name="connsiteY4" fmla="*/ 245308 h 753513"/>
                    <a:gd name="connsiteX5" fmla="*/ 0 w 1894305"/>
                    <a:gd name="connsiteY5" fmla="*/ 195053 h 753513"/>
                    <a:gd name="connsiteX6" fmla="*/ 0 w 1894305"/>
                    <a:gd name="connsiteY6" fmla="*/ 130035 h 753513"/>
                    <a:gd name="connsiteX7" fmla="*/ 191598 w 1894305"/>
                    <a:gd name="connsiteY7" fmla="*/ 0 h 753513"/>
                    <a:gd name="connsiteX8" fmla="*/ 750372 w 1894305"/>
                    <a:gd name="connsiteY8" fmla="*/ 0 h 753513"/>
                    <a:gd name="connsiteX9" fmla="*/ 1044051 w 1894305"/>
                    <a:gd name="connsiteY9" fmla="*/ 55595 h 753513"/>
                    <a:gd name="connsiteX10" fmla="*/ 1173458 w 1894305"/>
                    <a:gd name="connsiteY10" fmla="*/ 0 h 753513"/>
                    <a:gd name="connsiteX11" fmla="*/ 1702708 w 1894305"/>
                    <a:gd name="connsiteY11" fmla="*/ 0 h 753513"/>
                    <a:gd name="connsiteX12" fmla="*/ 1894306 w 1894305"/>
                    <a:gd name="connsiteY12" fmla="*/ 130035 h 753513"/>
                    <a:gd name="connsiteX13" fmla="*/ 1867607 w 1894305"/>
                    <a:gd name="connsiteY13" fmla="*/ 668080 h 753513"/>
                    <a:gd name="connsiteX14" fmla="*/ 1702708 w 1894305"/>
                    <a:gd name="connsiteY14" fmla="*/ 753513 h 7535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894305" h="753513">
                      <a:moveTo>
                        <a:pt x="1702708" y="753513"/>
                      </a:moveTo>
                      <a:lnTo>
                        <a:pt x="191598" y="753513"/>
                      </a:lnTo>
                      <a:cubicBezTo>
                        <a:pt x="86376" y="753513"/>
                        <a:pt x="0" y="695092"/>
                        <a:pt x="0" y="623478"/>
                      </a:cubicBezTo>
                      <a:lnTo>
                        <a:pt x="55909" y="515744"/>
                      </a:lnTo>
                      <a:lnTo>
                        <a:pt x="0" y="245308"/>
                      </a:lnTo>
                      <a:lnTo>
                        <a:pt x="0" y="195053"/>
                      </a:lnTo>
                      <a:lnTo>
                        <a:pt x="0" y="130035"/>
                      </a:lnTo>
                      <a:cubicBezTo>
                        <a:pt x="0" y="58422"/>
                        <a:pt x="86062" y="0"/>
                        <a:pt x="191598" y="0"/>
                      </a:cubicBezTo>
                      <a:lnTo>
                        <a:pt x="750372" y="0"/>
                      </a:lnTo>
                      <a:lnTo>
                        <a:pt x="1044051" y="55595"/>
                      </a:lnTo>
                      <a:lnTo>
                        <a:pt x="1173458" y="0"/>
                      </a:lnTo>
                      <a:lnTo>
                        <a:pt x="1702708" y="0"/>
                      </a:lnTo>
                      <a:cubicBezTo>
                        <a:pt x="1807930" y="0"/>
                        <a:pt x="1894306" y="58422"/>
                        <a:pt x="1894306" y="130035"/>
                      </a:cubicBezTo>
                      <a:lnTo>
                        <a:pt x="1867607" y="668080"/>
                      </a:lnTo>
                      <a:cubicBezTo>
                        <a:pt x="1867607" y="739693"/>
                        <a:pt x="1808244" y="753513"/>
                        <a:pt x="1702708" y="753513"/>
                      </a:cubicBezTo>
                      <a:close/>
                    </a:path>
                  </a:pathLst>
                </a:custGeom>
                <a:solidFill>
                  <a:srgbClr val="FFBD03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grpSp>
              <p:nvGrpSpPr>
                <p:cNvPr id="253" name="Graphic 2125">
                  <a:extLst>
                    <a:ext uri="{FF2B5EF4-FFF2-40B4-BE49-F238E27FC236}">
                      <a16:creationId xmlns:a16="http://schemas.microsoft.com/office/drawing/2014/main" id="{98BB863E-50DF-4E8F-BE31-DBE469957D2C}"/>
                    </a:ext>
                  </a:extLst>
                </p:cNvPr>
                <p:cNvGrpSpPr/>
                <p:nvPr/>
              </p:nvGrpSpPr>
              <p:grpSpPr>
                <a:xfrm>
                  <a:off x="5795962" y="3314334"/>
                  <a:ext cx="1875459" cy="731840"/>
                  <a:chOff x="5795962" y="3314334"/>
                  <a:chExt cx="1875459" cy="731840"/>
                </a:xfrm>
              </p:grpSpPr>
              <p:sp>
                <p:nvSpPr>
                  <p:cNvPr id="259" name="Freeform: Shape 258">
                    <a:extLst>
                      <a:ext uri="{FF2B5EF4-FFF2-40B4-BE49-F238E27FC236}">
                        <a16:creationId xmlns:a16="http://schemas.microsoft.com/office/drawing/2014/main" id="{6A4F3D53-731C-49DA-B7BA-97A58BF657CC}"/>
                      </a:ext>
                    </a:extLst>
                  </p:cNvPr>
                  <p:cNvSpPr/>
                  <p:nvPr/>
                </p:nvSpPr>
                <p:spPr>
                  <a:xfrm>
                    <a:off x="5900555" y="3387830"/>
                    <a:ext cx="1730822" cy="658345"/>
                  </a:xfrm>
                  <a:custGeom>
                    <a:avLst/>
                    <a:gdLst>
                      <a:gd name="connsiteX0" fmla="*/ 1885 w 1730822"/>
                      <a:gd name="connsiteY0" fmla="*/ 66276 h 658345"/>
                      <a:gd name="connsiteX1" fmla="*/ 0 w 1730822"/>
                      <a:gd name="connsiteY1" fmla="*/ 574168 h 658345"/>
                      <a:gd name="connsiteX2" fmla="*/ 98940 w 1730822"/>
                      <a:gd name="connsiteY2" fmla="*/ 640128 h 658345"/>
                      <a:gd name="connsiteX3" fmla="*/ 1629210 w 1730822"/>
                      <a:gd name="connsiteY3" fmla="*/ 658345 h 658345"/>
                      <a:gd name="connsiteX4" fmla="*/ 1728149 w 1730822"/>
                      <a:gd name="connsiteY4" fmla="*/ 592385 h 658345"/>
                      <a:gd name="connsiteX5" fmla="*/ 1730348 w 1730822"/>
                      <a:gd name="connsiteY5" fmla="*/ 51514 h 658345"/>
                      <a:gd name="connsiteX6" fmla="*/ 1600313 w 1730822"/>
                      <a:gd name="connsiteY6" fmla="*/ 7227 h 658345"/>
                      <a:gd name="connsiteX7" fmla="*/ 101453 w 1730822"/>
                      <a:gd name="connsiteY7" fmla="*/ 2 h 658345"/>
                      <a:gd name="connsiteX8" fmla="*/ 1885 w 1730822"/>
                      <a:gd name="connsiteY8" fmla="*/ 66276 h 658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730822" h="658345">
                        <a:moveTo>
                          <a:pt x="1885" y="66276"/>
                        </a:moveTo>
                        <a:lnTo>
                          <a:pt x="0" y="574168"/>
                        </a:lnTo>
                        <a:cubicBezTo>
                          <a:pt x="0" y="610603"/>
                          <a:pt x="44287" y="640128"/>
                          <a:pt x="98940" y="640128"/>
                        </a:cubicBezTo>
                        <a:lnTo>
                          <a:pt x="1629210" y="658345"/>
                        </a:lnTo>
                        <a:cubicBezTo>
                          <a:pt x="1683862" y="658345"/>
                          <a:pt x="1728149" y="628820"/>
                          <a:pt x="1728149" y="592385"/>
                        </a:cubicBezTo>
                        <a:lnTo>
                          <a:pt x="1730348" y="51514"/>
                        </a:lnTo>
                        <a:cubicBezTo>
                          <a:pt x="1737258" y="17906"/>
                          <a:pt x="1667529" y="12566"/>
                          <a:pt x="1600313" y="7227"/>
                        </a:cubicBezTo>
                        <a:lnTo>
                          <a:pt x="101453" y="2"/>
                        </a:lnTo>
                        <a:cubicBezTo>
                          <a:pt x="46800" y="-312"/>
                          <a:pt x="1885" y="29527"/>
                          <a:pt x="1885" y="66276"/>
                        </a:cubicBezTo>
                        <a:close/>
                      </a:path>
                    </a:pathLst>
                  </a:custGeom>
                  <a:solidFill>
                    <a:srgbClr val="FFAB17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60" name="Freeform: Shape 259">
                    <a:extLst>
                      <a:ext uri="{FF2B5EF4-FFF2-40B4-BE49-F238E27FC236}">
                        <a16:creationId xmlns:a16="http://schemas.microsoft.com/office/drawing/2014/main" id="{A5C69DFB-4917-487E-9458-CAF26FCDADEE}"/>
                      </a:ext>
                    </a:extLst>
                  </p:cNvPr>
                  <p:cNvSpPr/>
                  <p:nvPr/>
                </p:nvSpPr>
                <p:spPr>
                  <a:xfrm>
                    <a:off x="5851556" y="3369484"/>
                    <a:ext cx="1785942" cy="628320"/>
                  </a:xfrm>
                  <a:custGeom>
                    <a:avLst/>
                    <a:gdLst>
                      <a:gd name="connsiteX0" fmla="*/ 63761 w 1785942"/>
                      <a:gd name="connsiteY0" fmla="*/ 628321 h 628320"/>
                      <a:gd name="connsiteX1" fmla="*/ 42089 w 1785942"/>
                      <a:gd name="connsiteY1" fmla="*/ 375160 h 628320"/>
                      <a:gd name="connsiteX2" fmla="*/ 48056 w 1785942"/>
                      <a:gd name="connsiteY2" fmla="*/ 32797 h 628320"/>
                      <a:gd name="connsiteX3" fmla="*/ 1785943 w 1785942"/>
                      <a:gd name="connsiteY3" fmla="*/ 31540 h 628320"/>
                      <a:gd name="connsiteX4" fmla="*/ 1781860 w 1785942"/>
                      <a:gd name="connsiteY4" fmla="*/ 25259 h 628320"/>
                      <a:gd name="connsiteX5" fmla="*/ 1669728 w 1785942"/>
                      <a:gd name="connsiteY5" fmla="*/ 131 h 628320"/>
                      <a:gd name="connsiteX6" fmla="*/ 87947 w 1785942"/>
                      <a:gd name="connsiteY6" fmla="*/ 5471 h 628320"/>
                      <a:gd name="connsiteX7" fmla="*/ 0 w 1785942"/>
                      <a:gd name="connsiteY7" fmla="*/ 65149 h 628320"/>
                      <a:gd name="connsiteX8" fmla="*/ 17903 w 1785942"/>
                      <a:gd name="connsiteY8" fmla="*/ 542573 h 628320"/>
                      <a:gd name="connsiteX9" fmla="*/ 63761 w 1785942"/>
                      <a:gd name="connsiteY9" fmla="*/ 628321 h 628320"/>
                      <a:gd name="connsiteX10" fmla="*/ 63761 w 1785942"/>
                      <a:gd name="connsiteY10" fmla="*/ 628321 h 6283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785942" h="628320">
                        <a:moveTo>
                          <a:pt x="63761" y="628321"/>
                        </a:moveTo>
                        <a:lnTo>
                          <a:pt x="42089" y="375160"/>
                        </a:lnTo>
                        <a:lnTo>
                          <a:pt x="48056" y="32797"/>
                        </a:lnTo>
                        <a:lnTo>
                          <a:pt x="1785943" y="31540"/>
                        </a:lnTo>
                        <a:lnTo>
                          <a:pt x="1781860" y="25259"/>
                        </a:lnTo>
                        <a:cubicBezTo>
                          <a:pt x="1749194" y="-3324"/>
                          <a:pt x="1732233" y="131"/>
                          <a:pt x="1669728" y="131"/>
                        </a:cubicBezTo>
                        <a:lnTo>
                          <a:pt x="87947" y="5471"/>
                        </a:lnTo>
                        <a:cubicBezTo>
                          <a:pt x="39262" y="5471"/>
                          <a:pt x="0" y="32169"/>
                          <a:pt x="0" y="65149"/>
                        </a:cubicBezTo>
                        <a:lnTo>
                          <a:pt x="17903" y="542573"/>
                        </a:lnTo>
                        <a:cubicBezTo>
                          <a:pt x="17903" y="577751"/>
                          <a:pt x="20730" y="609161"/>
                          <a:pt x="63761" y="628321"/>
                        </a:cubicBezTo>
                        <a:lnTo>
                          <a:pt x="63761" y="628321"/>
                        </a:lnTo>
                        <a:close/>
                      </a:path>
                    </a:pathLst>
                  </a:custGeom>
                  <a:solidFill>
                    <a:srgbClr val="D87100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61" name="Freeform: Shape 260">
                    <a:extLst>
                      <a:ext uri="{FF2B5EF4-FFF2-40B4-BE49-F238E27FC236}">
                        <a16:creationId xmlns:a16="http://schemas.microsoft.com/office/drawing/2014/main" id="{2F2723D8-E182-42E0-B8CF-8872246667F1}"/>
                      </a:ext>
                    </a:extLst>
                  </p:cNvPr>
                  <p:cNvSpPr/>
                  <p:nvPr/>
                </p:nvSpPr>
                <p:spPr>
                  <a:xfrm>
                    <a:off x="5795962" y="3343545"/>
                    <a:ext cx="70985" cy="308127"/>
                  </a:xfrm>
                  <a:custGeom>
                    <a:avLst/>
                    <a:gdLst>
                      <a:gd name="connsiteX0" fmla="*/ 70985 w 70985"/>
                      <a:gd name="connsiteY0" fmla="*/ 0 h 308127"/>
                      <a:gd name="connsiteX1" fmla="*/ 35493 w 70985"/>
                      <a:gd name="connsiteY1" fmla="*/ 64075 h 308127"/>
                      <a:gd name="connsiteX2" fmla="*/ 22929 w 70985"/>
                      <a:gd name="connsiteY2" fmla="*/ 308127 h 308127"/>
                      <a:gd name="connsiteX3" fmla="*/ 0 w 70985"/>
                      <a:gd name="connsiteY3" fmla="*/ 216097 h 308127"/>
                      <a:gd name="connsiteX4" fmla="*/ 0 w 70985"/>
                      <a:gd name="connsiteY4" fmla="*/ 72556 h 308127"/>
                      <a:gd name="connsiteX5" fmla="*/ 70985 w 70985"/>
                      <a:gd name="connsiteY5" fmla="*/ 0 h 308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985" h="308127">
                        <a:moveTo>
                          <a:pt x="70985" y="0"/>
                        </a:moveTo>
                        <a:cubicBezTo>
                          <a:pt x="70985" y="0"/>
                          <a:pt x="41146" y="27954"/>
                          <a:pt x="35493" y="64075"/>
                        </a:cubicBezTo>
                        <a:cubicBezTo>
                          <a:pt x="29839" y="99882"/>
                          <a:pt x="22929" y="308127"/>
                          <a:pt x="22929" y="308127"/>
                        </a:cubicBezTo>
                        <a:lnTo>
                          <a:pt x="0" y="216097"/>
                        </a:lnTo>
                        <a:lnTo>
                          <a:pt x="0" y="72556"/>
                        </a:lnTo>
                        <a:cubicBezTo>
                          <a:pt x="0" y="72556"/>
                          <a:pt x="15391" y="21358"/>
                          <a:pt x="70985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62" name="Freeform: Shape 261">
                    <a:extLst>
                      <a:ext uri="{FF2B5EF4-FFF2-40B4-BE49-F238E27FC236}">
                        <a16:creationId xmlns:a16="http://schemas.microsoft.com/office/drawing/2014/main" id="{6F213175-736F-4BA2-9F17-A82BED637527}"/>
                      </a:ext>
                    </a:extLst>
                  </p:cNvPr>
                  <p:cNvSpPr/>
                  <p:nvPr/>
                </p:nvSpPr>
                <p:spPr>
                  <a:xfrm>
                    <a:off x="6840013" y="3314334"/>
                    <a:ext cx="287710" cy="55594"/>
                  </a:xfrm>
                  <a:custGeom>
                    <a:avLst/>
                    <a:gdLst>
                      <a:gd name="connsiteX0" fmla="*/ 129407 w 287710"/>
                      <a:gd name="connsiteY0" fmla="*/ 0 h 55594"/>
                      <a:gd name="connsiteX1" fmla="*/ 0 w 287710"/>
                      <a:gd name="connsiteY1" fmla="*/ 55595 h 55594"/>
                      <a:gd name="connsiteX2" fmla="*/ 145112 w 287710"/>
                      <a:gd name="connsiteY2" fmla="*/ 21358 h 55594"/>
                      <a:gd name="connsiteX3" fmla="*/ 287711 w 287710"/>
                      <a:gd name="connsiteY3" fmla="*/ 0 h 555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87710" h="55594">
                        <a:moveTo>
                          <a:pt x="129407" y="0"/>
                        </a:moveTo>
                        <a:lnTo>
                          <a:pt x="0" y="55595"/>
                        </a:lnTo>
                        <a:lnTo>
                          <a:pt x="145112" y="21358"/>
                        </a:lnTo>
                        <a:lnTo>
                          <a:pt x="287711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63" name="Freeform: Shape 262">
                    <a:extLst>
                      <a:ext uri="{FF2B5EF4-FFF2-40B4-BE49-F238E27FC236}">
                        <a16:creationId xmlns:a16="http://schemas.microsoft.com/office/drawing/2014/main" id="{6AF0C3D9-3D55-4919-9BF6-CFFA787ABCFB}"/>
                      </a:ext>
                    </a:extLst>
                  </p:cNvPr>
                  <p:cNvSpPr/>
                  <p:nvPr/>
                </p:nvSpPr>
                <p:spPr>
                  <a:xfrm>
                    <a:off x="7629647" y="3426152"/>
                    <a:ext cx="41774" cy="581075"/>
                  </a:xfrm>
                  <a:custGeom>
                    <a:avLst/>
                    <a:gdLst>
                      <a:gd name="connsiteX0" fmla="*/ 27012 w 41774"/>
                      <a:gd name="connsiteY0" fmla="*/ 0 h 581075"/>
                      <a:gd name="connsiteX1" fmla="*/ 0 w 41774"/>
                      <a:gd name="connsiteY1" fmla="*/ 386651 h 581075"/>
                      <a:gd name="connsiteX2" fmla="*/ 6282 w 41774"/>
                      <a:gd name="connsiteY2" fmla="*/ 581075 h 581075"/>
                      <a:gd name="connsiteX3" fmla="*/ 41775 w 41774"/>
                      <a:gd name="connsiteY3" fmla="*/ 349902 h 5810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1774" h="581075">
                        <a:moveTo>
                          <a:pt x="27012" y="0"/>
                        </a:moveTo>
                        <a:lnTo>
                          <a:pt x="0" y="386651"/>
                        </a:lnTo>
                        <a:lnTo>
                          <a:pt x="6282" y="581075"/>
                        </a:lnTo>
                        <a:lnTo>
                          <a:pt x="41775" y="349902"/>
                        </a:lnTo>
                        <a:close/>
                      </a:path>
                    </a:pathLst>
                  </a:custGeom>
                  <a:solidFill>
                    <a:srgbClr val="FFCE78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sp>
              <p:nvSpPr>
                <p:cNvPr id="254" name="Freeform: Shape 253">
                  <a:extLst>
                    <a:ext uri="{FF2B5EF4-FFF2-40B4-BE49-F238E27FC236}">
                      <a16:creationId xmlns:a16="http://schemas.microsoft.com/office/drawing/2014/main" id="{CE194C3A-9E25-4995-B4DA-BD45A560102E}"/>
                    </a:ext>
                  </a:extLst>
                </p:cNvPr>
                <p:cNvSpPr/>
                <p:nvPr/>
              </p:nvSpPr>
              <p:spPr>
                <a:xfrm>
                  <a:off x="5904952" y="3309937"/>
                  <a:ext cx="641381" cy="19473"/>
                </a:xfrm>
                <a:custGeom>
                  <a:avLst/>
                  <a:gdLst>
                    <a:gd name="connsiteX0" fmla="*/ 0 w 641381"/>
                    <a:gd name="connsiteY0" fmla="*/ 17275 h 19473"/>
                    <a:gd name="connsiteX1" fmla="*/ 241539 w 641381"/>
                    <a:gd name="connsiteY1" fmla="*/ 19474 h 19473"/>
                    <a:gd name="connsiteX2" fmla="*/ 641382 w 641381"/>
                    <a:gd name="connsiteY2" fmla="*/ 4397 h 19473"/>
                    <a:gd name="connsiteX3" fmla="*/ 55281 w 641381"/>
                    <a:gd name="connsiteY3" fmla="*/ 0 h 194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41381" h="19473">
                      <a:moveTo>
                        <a:pt x="0" y="17275"/>
                      </a:moveTo>
                      <a:lnTo>
                        <a:pt x="241539" y="19474"/>
                      </a:lnTo>
                      <a:lnTo>
                        <a:pt x="641382" y="4397"/>
                      </a:lnTo>
                      <a:lnTo>
                        <a:pt x="55281" y="0"/>
                      </a:lnTo>
                      <a:close/>
                    </a:path>
                  </a:pathLst>
                </a:custGeom>
                <a:solidFill>
                  <a:srgbClr val="FFAB17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55" name="Freeform: Shape 254">
                  <a:extLst>
                    <a:ext uri="{FF2B5EF4-FFF2-40B4-BE49-F238E27FC236}">
                      <a16:creationId xmlns:a16="http://schemas.microsoft.com/office/drawing/2014/main" id="{41770D3E-621B-4C37-98A4-BD69DB2FD462}"/>
                    </a:ext>
                  </a:extLst>
                </p:cNvPr>
                <p:cNvSpPr/>
                <p:nvPr/>
              </p:nvSpPr>
              <p:spPr>
                <a:xfrm>
                  <a:off x="7063334" y="3314334"/>
                  <a:ext cx="435335" cy="24813"/>
                </a:xfrm>
                <a:custGeom>
                  <a:avLst/>
                  <a:gdLst>
                    <a:gd name="connsiteX0" fmla="*/ 0 w 435335"/>
                    <a:gd name="connsiteY0" fmla="*/ 24813 h 24813"/>
                    <a:gd name="connsiteX1" fmla="*/ 435335 w 435335"/>
                    <a:gd name="connsiteY1" fmla="*/ 0 h 24813"/>
                    <a:gd name="connsiteX2" fmla="*/ 64390 w 435335"/>
                    <a:gd name="connsiteY2" fmla="*/ 0 h 248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435335" h="24813">
                      <a:moveTo>
                        <a:pt x="0" y="24813"/>
                      </a:moveTo>
                      <a:lnTo>
                        <a:pt x="435335" y="0"/>
                      </a:lnTo>
                      <a:lnTo>
                        <a:pt x="64390" y="0"/>
                      </a:lnTo>
                      <a:close/>
                    </a:path>
                  </a:pathLst>
                </a:custGeom>
                <a:solidFill>
                  <a:srgbClr val="FFAB17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56" name="Freeform: Shape 255">
                  <a:extLst>
                    <a:ext uri="{FF2B5EF4-FFF2-40B4-BE49-F238E27FC236}">
                      <a16:creationId xmlns:a16="http://schemas.microsoft.com/office/drawing/2014/main" id="{7A8A3BEA-853D-4D85-A687-78F0C5DE896B}"/>
                    </a:ext>
                  </a:extLst>
                </p:cNvPr>
                <p:cNvSpPr/>
                <p:nvPr/>
              </p:nvSpPr>
              <p:spPr>
                <a:xfrm>
                  <a:off x="5831768" y="3327212"/>
                  <a:ext cx="305300" cy="61876"/>
                </a:xfrm>
                <a:custGeom>
                  <a:avLst/>
                  <a:gdLst>
                    <a:gd name="connsiteX0" fmla="*/ 305300 w 305300"/>
                    <a:gd name="connsiteY0" fmla="*/ 5026 h 61876"/>
                    <a:gd name="connsiteX1" fmla="*/ 0 w 305300"/>
                    <a:gd name="connsiteY1" fmla="*/ 61877 h 61876"/>
                    <a:gd name="connsiteX2" fmla="*/ 35179 w 305300"/>
                    <a:gd name="connsiteY2" fmla="*/ 16333 h 61876"/>
                    <a:gd name="connsiteX3" fmla="*/ 73184 w 305300"/>
                    <a:gd name="connsiteY3" fmla="*/ 0 h 618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5300" h="61876">
                      <a:moveTo>
                        <a:pt x="305300" y="5026"/>
                      </a:moveTo>
                      <a:lnTo>
                        <a:pt x="0" y="61877"/>
                      </a:lnTo>
                      <a:lnTo>
                        <a:pt x="35179" y="16333"/>
                      </a:lnTo>
                      <a:lnTo>
                        <a:pt x="73184" y="0"/>
                      </a:lnTo>
                      <a:close/>
                    </a:path>
                  </a:pathLst>
                </a:custGeom>
                <a:solidFill>
                  <a:srgbClr val="FFCE78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57" name="Freeform: Shape 256">
                  <a:extLst>
                    <a:ext uri="{FF2B5EF4-FFF2-40B4-BE49-F238E27FC236}">
                      <a16:creationId xmlns:a16="http://schemas.microsoft.com/office/drawing/2014/main" id="{05C4BACA-7BF5-40CB-9226-6562CF73D90D}"/>
                    </a:ext>
                  </a:extLst>
                </p:cNvPr>
                <p:cNvSpPr/>
                <p:nvPr/>
              </p:nvSpPr>
              <p:spPr>
                <a:xfrm>
                  <a:off x="5814179" y="3555245"/>
                  <a:ext cx="37691" cy="274832"/>
                </a:xfrm>
                <a:custGeom>
                  <a:avLst/>
                  <a:gdLst>
                    <a:gd name="connsiteX0" fmla="*/ 17275 w 37691"/>
                    <a:gd name="connsiteY0" fmla="*/ 0 h 274832"/>
                    <a:gd name="connsiteX1" fmla="*/ 37691 w 37691"/>
                    <a:gd name="connsiteY1" fmla="*/ 75069 h 274832"/>
                    <a:gd name="connsiteX2" fmla="*/ 37691 w 37691"/>
                    <a:gd name="connsiteY2" fmla="*/ 274833 h 274832"/>
                    <a:gd name="connsiteX3" fmla="*/ 0 w 37691"/>
                    <a:gd name="connsiteY3" fmla="*/ 76953 h 2748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7691" h="274832">
                      <a:moveTo>
                        <a:pt x="17275" y="0"/>
                      </a:moveTo>
                      <a:lnTo>
                        <a:pt x="37691" y="75069"/>
                      </a:lnTo>
                      <a:lnTo>
                        <a:pt x="37691" y="274833"/>
                      </a:lnTo>
                      <a:lnTo>
                        <a:pt x="0" y="76953"/>
                      </a:lnTo>
                      <a:close/>
                    </a:path>
                  </a:pathLst>
                </a:custGeom>
                <a:solidFill>
                  <a:srgbClr val="FFCE78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58" name="Freeform: Shape 257">
                  <a:extLst>
                    <a:ext uri="{FF2B5EF4-FFF2-40B4-BE49-F238E27FC236}">
                      <a16:creationId xmlns:a16="http://schemas.microsoft.com/office/drawing/2014/main" id="{396F5E09-C80D-40DE-BA87-422D13B34D56}"/>
                    </a:ext>
                  </a:extLst>
                </p:cNvPr>
                <p:cNvSpPr/>
                <p:nvPr/>
              </p:nvSpPr>
              <p:spPr>
                <a:xfrm>
                  <a:off x="6840013" y="3314334"/>
                  <a:ext cx="739378" cy="55594"/>
                </a:xfrm>
                <a:custGeom>
                  <a:avLst/>
                  <a:gdLst>
                    <a:gd name="connsiteX0" fmla="*/ 0 w 739378"/>
                    <a:gd name="connsiteY0" fmla="*/ 55595 h 55594"/>
                    <a:gd name="connsiteX1" fmla="*/ 279858 w 739378"/>
                    <a:gd name="connsiteY1" fmla="*/ 47114 h 55594"/>
                    <a:gd name="connsiteX2" fmla="*/ 739379 w 739378"/>
                    <a:gd name="connsiteY2" fmla="*/ 12250 h 55594"/>
                    <a:gd name="connsiteX3" fmla="*/ 560031 w 739378"/>
                    <a:gd name="connsiteY3" fmla="*/ 0 h 55594"/>
                    <a:gd name="connsiteX4" fmla="*/ 157361 w 739378"/>
                    <a:gd name="connsiteY4" fmla="*/ 12878 h 555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39378" h="55594">
                      <a:moveTo>
                        <a:pt x="0" y="55595"/>
                      </a:moveTo>
                      <a:lnTo>
                        <a:pt x="279858" y="47114"/>
                      </a:lnTo>
                      <a:lnTo>
                        <a:pt x="739379" y="12250"/>
                      </a:lnTo>
                      <a:lnTo>
                        <a:pt x="560031" y="0"/>
                      </a:lnTo>
                      <a:lnTo>
                        <a:pt x="157361" y="12878"/>
                      </a:lnTo>
                      <a:close/>
                    </a:path>
                  </a:pathLst>
                </a:custGeom>
                <a:solidFill>
                  <a:srgbClr val="FFCE78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sp>
            <p:nvSpPr>
              <p:cNvPr id="250" name="Freeform: Shape 249">
                <a:extLst>
                  <a:ext uri="{FF2B5EF4-FFF2-40B4-BE49-F238E27FC236}">
                    <a16:creationId xmlns:a16="http://schemas.microsoft.com/office/drawing/2014/main" id="{0DCDE449-AC69-4113-8940-FF9F4BFBE372}"/>
                  </a:ext>
                </a:extLst>
              </p:cNvPr>
              <p:cNvSpPr/>
              <p:nvPr/>
            </p:nvSpPr>
            <p:spPr>
              <a:xfrm>
                <a:off x="6073935" y="3369929"/>
                <a:ext cx="1513308" cy="667765"/>
              </a:xfrm>
              <a:custGeom>
                <a:avLst/>
                <a:gdLst>
                  <a:gd name="connsiteX0" fmla="*/ 0 w 1513308"/>
                  <a:gd name="connsiteY0" fmla="*/ 658971 h 667765"/>
                  <a:gd name="connsiteX1" fmla="*/ 1135767 w 1513308"/>
                  <a:gd name="connsiteY1" fmla="*/ 0 h 667765"/>
                  <a:gd name="connsiteX2" fmla="*/ 1513309 w 1513308"/>
                  <a:gd name="connsiteY2" fmla="*/ 6282 h 667765"/>
                  <a:gd name="connsiteX3" fmla="*/ 647977 w 1513308"/>
                  <a:gd name="connsiteY3" fmla="*/ 667766 h 6677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13308" h="667765">
                    <a:moveTo>
                      <a:pt x="0" y="658971"/>
                    </a:moveTo>
                    <a:lnTo>
                      <a:pt x="1135767" y="0"/>
                    </a:lnTo>
                    <a:lnTo>
                      <a:pt x="1513309" y="6282"/>
                    </a:lnTo>
                    <a:lnTo>
                      <a:pt x="647977" y="667766"/>
                    </a:lnTo>
                    <a:close/>
                  </a:path>
                </a:pathLst>
              </a:custGeom>
              <a:solidFill>
                <a:srgbClr val="D87100">
                  <a:alpha val="15000"/>
                </a:srgbClr>
              </a:solidFill>
              <a:ln w="3129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51" name="Freeform: Shape 250">
                <a:extLst>
                  <a:ext uri="{FF2B5EF4-FFF2-40B4-BE49-F238E27FC236}">
                    <a16:creationId xmlns:a16="http://schemas.microsoft.com/office/drawing/2014/main" id="{D212156D-21B5-4D5A-A346-CA007A2D7647}"/>
                  </a:ext>
                </a:extLst>
              </p:cNvPr>
              <p:cNvSpPr/>
              <p:nvPr/>
            </p:nvSpPr>
            <p:spPr>
              <a:xfrm>
                <a:off x="5987559" y="4037694"/>
                <a:ext cx="1525244" cy="43659"/>
              </a:xfrm>
              <a:custGeom>
                <a:avLst/>
                <a:gdLst>
                  <a:gd name="connsiteX0" fmla="*/ 0 w 1525244"/>
                  <a:gd name="connsiteY0" fmla="*/ 30153 h 43659"/>
                  <a:gd name="connsiteX1" fmla="*/ 238084 w 1525244"/>
                  <a:gd name="connsiteY1" fmla="*/ 0 h 43659"/>
                  <a:gd name="connsiteX2" fmla="*/ 1033058 w 1525244"/>
                  <a:gd name="connsiteY2" fmla="*/ 30153 h 43659"/>
                  <a:gd name="connsiteX3" fmla="*/ 1353749 w 1525244"/>
                  <a:gd name="connsiteY3" fmla="*/ 0 h 43659"/>
                  <a:gd name="connsiteX4" fmla="*/ 1525244 w 1525244"/>
                  <a:gd name="connsiteY4" fmla="*/ 33922 h 43659"/>
                  <a:gd name="connsiteX5" fmla="*/ 1145818 w 1525244"/>
                  <a:gd name="connsiteY5" fmla="*/ 43659 h 43659"/>
                  <a:gd name="connsiteX6" fmla="*/ 366863 w 1525244"/>
                  <a:gd name="connsiteY6" fmla="*/ 33922 h 43659"/>
                  <a:gd name="connsiteX7" fmla="*/ 265096 w 1525244"/>
                  <a:gd name="connsiteY7" fmla="*/ 43659 h 43659"/>
                  <a:gd name="connsiteX8" fmla="*/ 209501 w 1525244"/>
                  <a:gd name="connsiteY8" fmla="*/ 30153 h 436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525244" h="43659">
                    <a:moveTo>
                      <a:pt x="0" y="30153"/>
                    </a:moveTo>
                    <a:lnTo>
                      <a:pt x="238084" y="0"/>
                    </a:lnTo>
                    <a:lnTo>
                      <a:pt x="1033058" y="30153"/>
                    </a:lnTo>
                    <a:lnTo>
                      <a:pt x="1353749" y="0"/>
                    </a:lnTo>
                    <a:lnTo>
                      <a:pt x="1525244" y="33922"/>
                    </a:lnTo>
                    <a:lnTo>
                      <a:pt x="1145818" y="43659"/>
                    </a:lnTo>
                    <a:lnTo>
                      <a:pt x="366863" y="33922"/>
                    </a:lnTo>
                    <a:lnTo>
                      <a:pt x="265096" y="43659"/>
                    </a:lnTo>
                    <a:lnTo>
                      <a:pt x="209501" y="30153"/>
                    </a:lnTo>
                    <a:close/>
                  </a:path>
                </a:pathLst>
              </a:custGeom>
              <a:solidFill>
                <a:srgbClr val="D87100"/>
              </a:solidFill>
              <a:ln w="3129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AFD03F44-0B5E-4CEC-9135-F684D5671AF1}"/>
                </a:ext>
              </a:extLst>
            </p:cNvPr>
            <p:cNvSpPr/>
            <p:nvPr/>
          </p:nvSpPr>
          <p:spPr>
            <a:xfrm>
              <a:off x="6760232" y="3366474"/>
              <a:ext cx="859355" cy="718773"/>
            </a:xfrm>
            <a:custGeom>
              <a:avLst/>
              <a:gdLst>
                <a:gd name="connsiteX0" fmla="*/ 0 w 859355"/>
                <a:gd name="connsiteY0" fmla="*/ 695092 h 718773"/>
                <a:gd name="connsiteX1" fmla="*/ 855908 w 859355"/>
                <a:gd name="connsiteY1" fmla="*/ 0 h 718773"/>
                <a:gd name="connsiteX2" fmla="*/ 855908 w 859355"/>
                <a:gd name="connsiteY2" fmla="*/ 642324 h 718773"/>
                <a:gd name="connsiteX3" fmla="*/ 769846 w 859355"/>
                <a:gd name="connsiteY3" fmla="*/ 713309 h 718773"/>
                <a:gd name="connsiteX4" fmla="*/ 0 w 859355"/>
                <a:gd name="connsiteY4" fmla="*/ 695092 h 7187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9355" h="718773">
                  <a:moveTo>
                    <a:pt x="0" y="695092"/>
                  </a:moveTo>
                  <a:lnTo>
                    <a:pt x="855908" y="0"/>
                  </a:lnTo>
                  <a:lnTo>
                    <a:pt x="855908" y="642324"/>
                  </a:lnTo>
                  <a:cubicBezTo>
                    <a:pt x="855908" y="642324"/>
                    <a:pt x="885747" y="693835"/>
                    <a:pt x="769846" y="713309"/>
                  </a:cubicBezTo>
                  <a:cubicBezTo>
                    <a:pt x="653945" y="732469"/>
                    <a:pt x="0" y="695092"/>
                    <a:pt x="0" y="695092"/>
                  </a:cubicBezTo>
                  <a:close/>
                </a:path>
              </a:pathLst>
            </a:custGeom>
            <a:solidFill>
              <a:srgbClr val="D87100">
                <a:alpha val="15000"/>
              </a:srgbClr>
            </a:solidFill>
            <a:ln w="31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grpSp>
        <p:nvGrpSpPr>
          <p:cNvPr id="277" name="Graphic 2125">
            <a:extLst>
              <a:ext uri="{FF2B5EF4-FFF2-40B4-BE49-F238E27FC236}">
                <a16:creationId xmlns:a16="http://schemas.microsoft.com/office/drawing/2014/main" id="{F2CD5F74-CB60-4364-BD20-83672BFB7301}"/>
              </a:ext>
            </a:extLst>
          </p:cNvPr>
          <p:cNvGrpSpPr/>
          <p:nvPr/>
        </p:nvGrpSpPr>
        <p:grpSpPr>
          <a:xfrm>
            <a:off x="10822596" y="-183627"/>
            <a:ext cx="2143136" cy="599021"/>
            <a:chOff x="5795962" y="3309937"/>
            <a:chExt cx="1989162" cy="799371"/>
          </a:xfrm>
        </p:grpSpPr>
        <p:grpSp>
          <p:nvGrpSpPr>
            <p:cNvPr id="278" name="Graphic 2125">
              <a:extLst>
                <a:ext uri="{FF2B5EF4-FFF2-40B4-BE49-F238E27FC236}">
                  <a16:creationId xmlns:a16="http://schemas.microsoft.com/office/drawing/2014/main" id="{BCDF6FB7-7232-4DBD-8086-8A1F58543216}"/>
                </a:ext>
              </a:extLst>
            </p:cNvPr>
            <p:cNvGrpSpPr/>
            <p:nvPr/>
          </p:nvGrpSpPr>
          <p:grpSpPr>
            <a:xfrm>
              <a:off x="5795962" y="3309937"/>
              <a:ext cx="1989162" cy="799371"/>
              <a:chOff x="5795962" y="3309937"/>
              <a:chExt cx="1989162" cy="799371"/>
            </a:xfrm>
          </p:grpSpPr>
          <p:grpSp>
            <p:nvGrpSpPr>
              <p:cNvPr id="280" name="Graphic 2125">
                <a:extLst>
                  <a:ext uri="{FF2B5EF4-FFF2-40B4-BE49-F238E27FC236}">
                    <a16:creationId xmlns:a16="http://schemas.microsoft.com/office/drawing/2014/main" id="{43DC95E5-E910-4F92-8CC1-200CF0021B0B}"/>
                  </a:ext>
                </a:extLst>
              </p:cNvPr>
              <p:cNvGrpSpPr/>
              <p:nvPr/>
            </p:nvGrpSpPr>
            <p:grpSpPr>
              <a:xfrm>
                <a:off x="5817634" y="3318417"/>
                <a:ext cx="1967489" cy="790890"/>
                <a:chOff x="5817634" y="3318417"/>
                <a:chExt cx="1967489" cy="790890"/>
              </a:xfrm>
            </p:grpSpPr>
            <p:sp>
              <p:nvSpPr>
                <p:cNvPr id="296" name="Freeform: Shape 295">
                  <a:extLst>
                    <a:ext uri="{FF2B5EF4-FFF2-40B4-BE49-F238E27FC236}">
                      <a16:creationId xmlns:a16="http://schemas.microsoft.com/office/drawing/2014/main" id="{DFF4B310-CABE-45AD-A938-35C3F4FEF204}"/>
                    </a:ext>
                  </a:extLst>
                </p:cNvPr>
                <p:cNvSpPr/>
                <p:nvPr/>
              </p:nvSpPr>
              <p:spPr>
                <a:xfrm>
                  <a:off x="5817634" y="3318417"/>
                  <a:ext cx="1967489" cy="790890"/>
                </a:xfrm>
                <a:custGeom>
                  <a:avLst/>
                  <a:gdLst>
                    <a:gd name="connsiteX0" fmla="*/ 1855986 w 1967489"/>
                    <a:gd name="connsiteY0" fmla="*/ 765763 h 790890"/>
                    <a:gd name="connsiteX1" fmla="*/ 271064 w 1967489"/>
                    <a:gd name="connsiteY1" fmla="*/ 790891 h 790890"/>
                    <a:gd name="connsiteX2" fmla="*/ 79466 w 1967489"/>
                    <a:gd name="connsiteY2" fmla="*/ 660855 h 790890"/>
                    <a:gd name="connsiteX3" fmla="*/ 9737 w 1967489"/>
                    <a:gd name="connsiteY3" fmla="*/ 579191 h 790890"/>
                    <a:gd name="connsiteX4" fmla="*/ 0 w 1967489"/>
                    <a:gd name="connsiteY4" fmla="*/ 298390 h 790890"/>
                    <a:gd name="connsiteX5" fmla="*/ 79466 w 1967489"/>
                    <a:gd name="connsiteY5" fmla="*/ 232744 h 790890"/>
                    <a:gd name="connsiteX6" fmla="*/ 79466 w 1967489"/>
                    <a:gd name="connsiteY6" fmla="*/ 167727 h 790890"/>
                    <a:gd name="connsiteX7" fmla="*/ 271064 w 1967489"/>
                    <a:gd name="connsiteY7" fmla="*/ 37691 h 790890"/>
                    <a:gd name="connsiteX8" fmla="*/ 749116 w 1967489"/>
                    <a:gd name="connsiteY8" fmla="*/ 0 h 790890"/>
                    <a:gd name="connsiteX9" fmla="*/ 1184137 w 1967489"/>
                    <a:gd name="connsiteY9" fmla="*/ 44916 h 790890"/>
                    <a:gd name="connsiteX10" fmla="*/ 1252924 w 1967489"/>
                    <a:gd name="connsiteY10" fmla="*/ 37377 h 790890"/>
                    <a:gd name="connsiteX11" fmla="*/ 1782174 w 1967489"/>
                    <a:gd name="connsiteY11" fmla="*/ 37377 h 790890"/>
                    <a:gd name="connsiteX12" fmla="*/ 1967490 w 1967489"/>
                    <a:gd name="connsiteY12" fmla="*/ 122811 h 790890"/>
                    <a:gd name="connsiteX13" fmla="*/ 1897446 w 1967489"/>
                    <a:gd name="connsiteY13" fmla="*/ 653317 h 790890"/>
                    <a:gd name="connsiteX14" fmla="*/ 1855986 w 1967489"/>
                    <a:gd name="connsiteY14" fmla="*/ 765763 h 790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967489" h="790890">
                      <a:moveTo>
                        <a:pt x="1855986" y="765763"/>
                      </a:moveTo>
                      <a:lnTo>
                        <a:pt x="271064" y="790891"/>
                      </a:lnTo>
                      <a:cubicBezTo>
                        <a:pt x="165842" y="790891"/>
                        <a:pt x="79466" y="732469"/>
                        <a:pt x="79466" y="660855"/>
                      </a:cubicBezTo>
                      <a:lnTo>
                        <a:pt x="9737" y="579191"/>
                      </a:lnTo>
                      <a:lnTo>
                        <a:pt x="0" y="298390"/>
                      </a:lnTo>
                      <a:lnTo>
                        <a:pt x="79466" y="232744"/>
                      </a:lnTo>
                      <a:lnTo>
                        <a:pt x="79466" y="167727"/>
                      </a:lnTo>
                      <a:cubicBezTo>
                        <a:pt x="79466" y="96113"/>
                        <a:pt x="165528" y="37691"/>
                        <a:pt x="271064" y="37691"/>
                      </a:cubicBezTo>
                      <a:lnTo>
                        <a:pt x="749116" y="0"/>
                      </a:lnTo>
                      <a:lnTo>
                        <a:pt x="1184137" y="44916"/>
                      </a:lnTo>
                      <a:lnTo>
                        <a:pt x="1252924" y="37377"/>
                      </a:lnTo>
                      <a:lnTo>
                        <a:pt x="1782174" y="37377"/>
                      </a:lnTo>
                      <a:cubicBezTo>
                        <a:pt x="1887395" y="37377"/>
                        <a:pt x="1967490" y="51197"/>
                        <a:pt x="1967490" y="122811"/>
                      </a:cubicBezTo>
                      <a:lnTo>
                        <a:pt x="1897446" y="653317"/>
                      </a:lnTo>
                      <a:cubicBezTo>
                        <a:pt x="1897446" y="724931"/>
                        <a:pt x="1961208" y="765763"/>
                        <a:pt x="1855986" y="765763"/>
                      </a:cubicBezTo>
                      <a:close/>
                    </a:path>
                  </a:pathLst>
                </a:custGeom>
                <a:solidFill>
                  <a:srgbClr val="512C1E">
                    <a:alpha val="60000"/>
                  </a:srgbClr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grpSp>
              <p:nvGrpSpPr>
                <p:cNvPr id="297" name="Graphic 2125">
                  <a:extLst>
                    <a:ext uri="{FF2B5EF4-FFF2-40B4-BE49-F238E27FC236}">
                      <a16:creationId xmlns:a16="http://schemas.microsoft.com/office/drawing/2014/main" id="{9B781D2C-FFA1-4FC0-A4E4-98F5B95E769E}"/>
                    </a:ext>
                  </a:extLst>
                </p:cNvPr>
                <p:cNvGrpSpPr/>
                <p:nvPr/>
              </p:nvGrpSpPr>
              <p:grpSpPr>
                <a:xfrm>
                  <a:off x="5897100" y="3355794"/>
                  <a:ext cx="1817980" cy="681899"/>
                  <a:chOff x="5897100" y="3355794"/>
                  <a:chExt cx="1817980" cy="681899"/>
                </a:xfrm>
                <a:solidFill>
                  <a:srgbClr val="593B2E"/>
                </a:solidFill>
              </p:grpSpPr>
              <p:sp>
                <p:nvSpPr>
                  <p:cNvPr id="303" name="Freeform: Shape 302">
                    <a:extLst>
                      <a:ext uri="{FF2B5EF4-FFF2-40B4-BE49-F238E27FC236}">
                        <a16:creationId xmlns:a16="http://schemas.microsoft.com/office/drawing/2014/main" id="{9673E233-45C1-4671-B0C8-C8840A1B9F82}"/>
                      </a:ext>
                    </a:extLst>
                  </p:cNvPr>
                  <p:cNvSpPr/>
                  <p:nvPr/>
                </p:nvSpPr>
                <p:spPr>
                  <a:xfrm>
                    <a:off x="6003578" y="3429604"/>
                    <a:ext cx="1696739" cy="608090"/>
                  </a:xfrm>
                  <a:custGeom>
                    <a:avLst/>
                    <a:gdLst>
                      <a:gd name="connsiteX0" fmla="*/ 0 w 1696739"/>
                      <a:gd name="connsiteY0" fmla="*/ 65962 h 608090"/>
                      <a:gd name="connsiteX1" fmla="*/ 0 w 1696739"/>
                      <a:gd name="connsiteY1" fmla="*/ 542130 h 608090"/>
                      <a:gd name="connsiteX2" fmla="*/ 98940 w 1696739"/>
                      <a:gd name="connsiteY2" fmla="*/ 608090 h 608090"/>
                      <a:gd name="connsiteX3" fmla="*/ 1597800 w 1696739"/>
                      <a:gd name="connsiteY3" fmla="*/ 608090 h 608090"/>
                      <a:gd name="connsiteX4" fmla="*/ 1696740 w 1696739"/>
                      <a:gd name="connsiteY4" fmla="*/ 542130 h 608090"/>
                      <a:gd name="connsiteX5" fmla="*/ 1696740 w 1696739"/>
                      <a:gd name="connsiteY5" fmla="*/ 72872 h 608090"/>
                      <a:gd name="connsiteX6" fmla="*/ 1598428 w 1696739"/>
                      <a:gd name="connsiteY6" fmla="*/ 6913 h 608090"/>
                      <a:gd name="connsiteX7" fmla="*/ 99882 w 1696739"/>
                      <a:gd name="connsiteY7" fmla="*/ 2 h 608090"/>
                      <a:gd name="connsiteX8" fmla="*/ 0 w 1696739"/>
                      <a:gd name="connsiteY8" fmla="*/ 65962 h 6080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696739" h="608090">
                        <a:moveTo>
                          <a:pt x="0" y="65962"/>
                        </a:moveTo>
                        <a:lnTo>
                          <a:pt x="0" y="542130"/>
                        </a:lnTo>
                        <a:cubicBezTo>
                          <a:pt x="0" y="578565"/>
                          <a:pt x="44287" y="608090"/>
                          <a:pt x="98940" y="608090"/>
                        </a:cubicBezTo>
                        <a:lnTo>
                          <a:pt x="1597800" y="608090"/>
                        </a:lnTo>
                        <a:cubicBezTo>
                          <a:pt x="1652453" y="608090"/>
                          <a:pt x="1696740" y="578565"/>
                          <a:pt x="1696740" y="542130"/>
                        </a:cubicBezTo>
                        <a:lnTo>
                          <a:pt x="1696740" y="72872"/>
                        </a:lnTo>
                        <a:cubicBezTo>
                          <a:pt x="1696740" y="36437"/>
                          <a:pt x="1652767" y="6913"/>
                          <a:pt x="1598428" y="6913"/>
                        </a:cubicBezTo>
                        <a:lnTo>
                          <a:pt x="99882" y="2"/>
                        </a:lnTo>
                        <a:cubicBezTo>
                          <a:pt x="44916" y="-312"/>
                          <a:pt x="0" y="29213"/>
                          <a:pt x="0" y="65962"/>
                        </a:cubicBez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304" name="Freeform: Shape 303">
                    <a:extLst>
                      <a:ext uri="{FF2B5EF4-FFF2-40B4-BE49-F238E27FC236}">
                        <a16:creationId xmlns:a16="http://schemas.microsoft.com/office/drawing/2014/main" id="{3021B310-E39A-41E2-9E5C-85D379FD08C8}"/>
                      </a:ext>
                    </a:extLst>
                  </p:cNvPr>
                  <p:cNvSpPr/>
                  <p:nvPr/>
                </p:nvSpPr>
                <p:spPr>
                  <a:xfrm>
                    <a:off x="5976566" y="3434946"/>
                    <a:ext cx="1709303" cy="590812"/>
                  </a:xfrm>
                  <a:custGeom>
                    <a:avLst/>
                    <a:gdLst>
                      <a:gd name="connsiteX0" fmla="*/ 69101 w 1709303"/>
                      <a:gd name="connsiteY0" fmla="*/ 590812 h 590812"/>
                      <a:gd name="connsiteX1" fmla="*/ 42403 w 1709303"/>
                      <a:gd name="connsiteY1" fmla="*/ 369690 h 590812"/>
                      <a:gd name="connsiteX2" fmla="*/ 67530 w 1709303"/>
                      <a:gd name="connsiteY2" fmla="*/ 41775 h 590812"/>
                      <a:gd name="connsiteX3" fmla="*/ 1709304 w 1709303"/>
                      <a:gd name="connsiteY3" fmla="*/ 32980 h 590812"/>
                      <a:gd name="connsiteX4" fmla="*/ 1709304 w 1709303"/>
                      <a:gd name="connsiteY4" fmla="*/ 32980 h 590812"/>
                      <a:gd name="connsiteX5" fmla="*/ 1593089 w 1709303"/>
                      <a:gd name="connsiteY5" fmla="*/ 1570 h 590812"/>
                      <a:gd name="connsiteX6" fmla="*/ 87947 w 1709303"/>
                      <a:gd name="connsiteY6" fmla="*/ 0 h 590812"/>
                      <a:gd name="connsiteX7" fmla="*/ 0 w 1709303"/>
                      <a:gd name="connsiteY7" fmla="*/ 59678 h 590812"/>
                      <a:gd name="connsiteX8" fmla="*/ 0 w 1709303"/>
                      <a:gd name="connsiteY8" fmla="*/ 503808 h 590812"/>
                      <a:gd name="connsiteX9" fmla="*/ 69101 w 1709303"/>
                      <a:gd name="connsiteY9" fmla="*/ 590812 h 590812"/>
                      <a:gd name="connsiteX10" fmla="*/ 69101 w 1709303"/>
                      <a:gd name="connsiteY10" fmla="*/ 590812 h 5908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709303" h="590812">
                        <a:moveTo>
                          <a:pt x="69101" y="590812"/>
                        </a:moveTo>
                        <a:lnTo>
                          <a:pt x="42403" y="369690"/>
                        </a:lnTo>
                        <a:lnTo>
                          <a:pt x="67530" y="41775"/>
                        </a:lnTo>
                        <a:lnTo>
                          <a:pt x="1709304" y="32980"/>
                        </a:lnTo>
                        <a:lnTo>
                          <a:pt x="1709304" y="32980"/>
                        </a:lnTo>
                        <a:cubicBezTo>
                          <a:pt x="1676638" y="4397"/>
                          <a:pt x="1655594" y="1570"/>
                          <a:pt x="1593089" y="1570"/>
                        </a:cubicBezTo>
                        <a:lnTo>
                          <a:pt x="87947" y="0"/>
                        </a:lnTo>
                        <a:cubicBezTo>
                          <a:pt x="39262" y="0"/>
                          <a:pt x="0" y="26698"/>
                          <a:pt x="0" y="59678"/>
                        </a:cubicBezTo>
                        <a:lnTo>
                          <a:pt x="0" y="503808"/>
                        </a:lnTo>
                        <a:cubicBezTo>
                          <a:pt x="314" y="538987"/>
                          <a:pt x="26070" y="571653"/>
                          <a:pt x="69101" y="590812"/>
                        </a:cubicBezTo>
                        <a:lnTo>
                          <a:pt x="69101" y="590812"/>
                        </a:ln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305" name="Freeform: Shape 304">
                    <a:extLst>
                      <a:ext uri="{FF2B5EF4-FFF2-40B4-BE49-F238E27FC236}">
                        <a16:creationId xmlns:a16="http://schemas.microsoft.com/office/drawing/2014/main" id="{7ADEF817-4D0B-4C86-8D74-C730DC985D77}"/>
                      </a:ext>
                    </a:extLst>
                  </p:cNvPr>
                  <p:cNvSpPr/>
                  <p:nvPr/>
                </p:nvSpPr>
                <p:spPr>
                  <a:xfrm>
                    <a:off x="5897100" y="3385319"/>
                    <a:ext cx="70985" cy="307812"/>
                  </a:xfrm>
                  <a:custGeom>
                    <a:avLst/>
                    <a:gdLst>
                      <a:gd name="connsiteX0" fmla="*/ 70985 w 70985"/>
                      <a:gd name="connsiteY0" fmla="*/ 0 h 307812"/>
                      <a:gd name="connsiteX1" fmla="*/ 45230 w 70985"/>
                      <a:gd name="connsiteY1" fmla="*/ 94543 h 307812"/>
                      <a:gd name="connsiteX2" fmla="*/ 23243 w 70985"/>
                      <a:gd name="connsiteY2" fmla="*/ 307813 h 307812"/>
                      <a:gd name="connsiteX3" fmla="*/ 0 w 70985"/>
                      <a:gd name="connsiteY3" fmla="*/ 216097 h 307812"/>
                      <a:gd name="connsiteX4" fmla="*/ 0 w 70985"/>
                      <a:gd name="connsiteY4" fmla="*/ 72556 h 307812"/>
                      <a:gd name="connsiteX5" fmla="*/ 70985 w 70985"/>
                      <a:gd name="connsiteY5" fmla="*/ 0 h 3078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985" h="307812">
                        <a:moveTo>
                          <a:pt x="70985" y="0"/>
                        </a:moveTo>
                        <a:cubicBezTo>
                          <a:pt x="70985" y="0"/>
                          <a:pt x="50569" y="58736"/>
                          <a:pt x="45230" y="94543"/>
                        </a:cubicBezTo>
                        <a:cubicBezTo>
                          <a:pt x="39890" y="130349"/>
                          <a:pt x="23243" y="307813"/>
                          <a:pt x="23243" y="307813"/>
                        </a:cubicBezTo>
                        <a:lnTo>
                          <a:pt x="0" y="216097"/>
                        </a:lnTo>
                        <a:lnTo>
                          <a:pt x="0" y="72556"/>
                        </a:lnTo>
                        <a:cubicBezTo>
                          <a:pt x="0" y="72556"/>
                          <a:pt x="15391" y="21358"/>
                          <a:pt x="70985" y="0"/>
                        </a:cubicBez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306" name="Freeform: Shape 305">
                    <a:extLst>
                      <a:ext uri="{FF2B5EF4-FFF2-40B4-BE49-F238E27FC236}">
                        <a16:creationId xmlns:a16="http://schemas.microsoft.com/office/drawing/2014/main" id="{6618DF5C-93E9-4152-8886-B354DA70E8E1}"/>
                      </a:ext>
                    </a:extLst>
                  </p:cNvPr>
                  <p:cNvSpPr/>
                  <p:nvPr/>
                </p:nvSpPr>
                <p:spPr>
                  <a:xfrm>
                    <a:off x="5897100" y="3879704"/>
                    <a:ext cx="78837" cy="157989"/>
                  </a:xfrm>
                  <a:custGeom>
                    <a:avLst/>
                    <a:gdLst>
                      <a:gd name="connsiteX0" fmla="*/ 78838 w 78837"/>
                      <a:gd name="connsiteY0" fmla="*/ 0 h 157989"/>
                      <a:gd name="connsiteX1" fmla="*/ 23243 w 78837"/>
                      <a:gd name="connsiteY1" fmla="*/ 157990 h 157989"/>
                      <a:gd name="connsiteX2" fmla="*/ 0 w 78837"/>
                      <a:gd name="connsiteY2" fmla="*/ 99568 h 1579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8837" h="157989">
                        <a:moveTo>
                          <a:pt x="78838" y="0"/>
                        </a:moveTo>
                        <a:lnTo>
                          <a:pt x="23243" y="157990"/>
                        </a:lnTo>
                        <a:lnTo>
                          <a:pt x="0" y="99568"/>
                        </a:ln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307" name="Freeform: Shape 306">
                    <a:extLst>
                      <a:ext uri="{FF2B5EF4-FFF2-40B4-BE49-F238E27FC236}">
                        <a16:creationId xmlns:a16="http://schemas.microsoft.com/office/drawing/2014/main" id="{401E4E92-339A-409B-B6B7-31AF50BA5F61}"/>
                      </a:ext>
                    </a:extLst>
                  </p:cNvPr>
                  <p:cNvSpPr/>
                  <p:nvPr/>
                </p:nvSpPr>
                <p:spPr>
                  <a:xfrm>
                    <a:off x="6941151" y="3355794"/>
                    <a:ext cx="287710" cy="55594"/>
                  </a:xfrm>
                  <a:custGeom>
                    <a:avLst/>
                    <a:gdLst>
                      <a:gd name="connsiteX0" fmla="*/ 129407 w 287710"/>
                      <a:gd name="connsiteY0" fmla="*/ 0 h 55594"/>
                      <a:gd name="connsiteX1" fmla="*/ 0 w 287710"/>
                      <a:gd name="connsiteY1" fmla="*/ 55595 h 55594"/>
                      <a:gd name="connsiteX2" fmla="*/ 223636 w 287710"/>
                      <a:gd name="connsiteY2" fmla="*/ 24813 h 55594"/>
                      <a:gd name="connsiteX3" fmla="*/ 287711 w 287710"/>
                      <a:gd name="connsiteY3" fmla="*/ 0 h 555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87710" h="55594">
                        <a:moveTo>
                          <a:pt x="129407" y="0"/>
                        </a:moveTo>
                        <a:lnTo>
                          <a:pt x="0" y="55595"/>
                        </a:lnTo>
                        <a:lnTo>
                          <a:pt x="223636" y="24813"/>
                        </a:lnTo>
                        <a:lnTo>
                          <a:pt x="287711" y="0"/>
                        </a:ln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308" name="Freeform: Shape 307">
                    <a:extLst>
                      <a:ext uri="{FF2B5EF4-FFF2-40B4-BE49-F238E27FC236}">
                        <a16:creationId xmlns:a16="http://schemas.microsoft.com/office/drawing/2014/main" id="{4D7CEB50-C0B3-4E5C-9B74-C511737A982E}"/>
                      </a:ext>
                    </a:extLst>
                  </p:cNvPr>
                  <p:cNvSpPr/>
                  <p:nvPr/>
                </p:nvSpPr>
                <p:spPr>
                  <a:xfrm>
                    <a:off x="7671421" y="3502477"/>
                    <a:ext cx="43659" cy="492500"/>
                  </a:xfrm>
                  <a:custGeom>
                    <a:avLst/>
                    <a:gdLst>
                      <a:gd name="connsiteX0" fmla="*/ 29211 w 43659"/>
                      <a:gd name="connsiteY0" fmla="*/ 0 h 492500"/>
                      <a:gd name="connsiteX1" fmla="*/ 0 w 43659"/>
                      <a:gd name="connsiteY1" fmla="*/ 295877 h 492500"/>
                      <a:gd name="connsiteX2" fmla="*/ 14448 w 43659"/>
                      <a:gd name="connsiteY2" fmla="*/ 492501 h 492500"/>
                      <a:gd name="connsiteX3" fmla="*/ 43659 w 43659"/>
                      <a:gd name="connsiteY3" fmla="*/ 377228 h 4925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3659" h="492500">
                        <a:moveTo>
                          <a:pt x="29211" y="0"/>
                        </a:moveTo>
                        <a:lnTo>
                          <a:pt x="0" y="295877"/>
                        </a:lnTo>
                        <a:lnTo>
                          <a:pt x="14448" y="492501"/>
                        </a:lnTo>
                        <a:lnTo>
                          <a:pt x="43659" y="377228"/>
                        </a:lnTo>
                        <a:close/>
                      </a:path>
                    </a:pathLst>
                  </a:custGeom>
                  <a:solidFill>
                    <a:srgbClr val="593B2E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sp>
              <p:nvSpPr>
                <p:cNvPr id="298" name="Freeform: Shape 297">
                  <a:extLst>
                    <a:ext uri="{FF2B5EF4-FFF2-40B4-BE49-F238E27FC236}">
                      <a16:creationId xmlns:a16="http://schemas.microsoft.com/office/drawing/2014/main" id="{C5E5E936-2E26-4147-91A6-98F7812B9C60}"/>
                    </a:ext>
                  </a:extLst>
                </p:cNvPr>
                <p:cNvSpPr/>
                <p:nvPr/>
              </p:nvSpPr>
              <p:spPr>
                <a:xfrm>
                  <a:off x="6006405" y="3351397"/>
                  <a:ext cx="641067" cy="53396"/>
                </a:xfrm>
                <a:custGeom>
                  <a:avLst/>
                  <a:gdLst>
                    <a:gd name="connsiteX0" fmla="*/ 0 w 641067"/>
                    <a:gd name="connsiteY0" fmla="*/ 17589 h 53396"/>
                    <a:gd name="connsiteX1" fmla="*/ 246250 w 641067"/>
                    <a:gd name="connsiteY1" fmla="*/ 53396 h 53396"/>
                    <a:gd name="connsiteX2" fmla="*/ 641067 w 641067"/>
                    <a:gd name="connsiteY2" fmla="*/ 4397 h 53396"/>
                    <a:gd name="connsiteX3" fmla="*/ 54967 w 641067"/>
                    <a:gd name="connsiteY3" fmla="*/ 0 h 53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41067" h="53396">
                      <a:moveTo>
                        <a:pt x="0" y="17589"/>
                      </a:moveTo>
                      <a:lnTo>
                        <a:pt x="246250" y="53396"/>
                      </a:lnTo>
                      <a:lnTo>
                        <a:pt x="641067" y="4397"/>
                      </a:lnTo>
                      <a:lnTo>
                        <a:pt x="54967" y="0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99" name="Freeform: Shape 298">
                  <a:extLst>
                    <a:ext uri="{FF2B5EF4-FFF2-40B4-BE49-F238E27FC236}">
                      <a16:creationId xmlns:a16="http://schemas.microsoft.com/office/drawing/2014/main" id="{13835B0C-7418-484C-BC9B-0D325B554A37}"/>
                    </a:ext>
                  </a:extLst>
                </p:cNvPr>
                <p:cNvSpPr/>
                <p:nvPr/>
              </p:nvSpPr>
              <p:spPr>
                <a:xfrm>
                  <a:off x="7164787" y="3355794"/>
                  <a:ext cx="435335" cy="24813"/>
                </a:xfrm>
                <a:custGeom>
                  <a:avLst/>
                  <a:gdLst>
                    <a:gd name="connsiteX0" fmla="*/ 0 w 435335"/>
                    <a:gd name="connsiteY0" fmla="*/ 24813 h 24813"/>
                    <a:gd name="connsiteX1" fmla="*/ 435335 w 435335"/>
                    <a:gd name="connsiteY1" fmla="*/ 0 h 24813"/>
                    <a:gd name="connsiteX2" fmla="*/ 64075 w 435335"/>
                    <a:gd name="connsiteY2" fmla="*/ 0 h 248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435335" h="24813">
                      <a:moveTo>
                        <a:pt x="0" y="24813"/>
                      </a:moveTo>
                      <a:lnTo>
                        <a:pt x="435335" y="0"/>
                      </a:lnTo>
                      <a:lnTo>
                        <a:pt x="64075" y="0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300" name="Freeform: Shape 299">
                  <a:extLst>
                    <a:ext uri="{FF2B5EF4-FFF2-40B4-BE49-F238E27FC236}">
                      <a16:creationId xmlns:a16="http://schemas.microsoft.com/office/drawing/2014/main" id="{8988B484-33ED-448A-B1E0-9F34935326A7}"/>
                    </a:ext>
                  </a:extLst>
                </p:cNvPr>
                <p:cNvSpPr/>
                <p:nvPr/>
              </p:nvSpPr>
              <p:spPr>
                <a:xfrm>
                  <a:off x="5947355" y="3368986"/>
                  <a:ext cx="305300" cy="92972"/>
                </a:xfrm>
                <a:custGeom>
                  <a:avLst/>
                  <a:gdLst>
                    <a:gd name="connsiteX0" fmla="*/ 305300 w 305300"/>
                    <a:gd name="connsiteY0" fmla="*/ 35807 h 92972"/>
                    <a:gd name="connsiteX1" fmla="*/ 0 w 305300"/>
                    <a:gd name="connsiteY1" fmla="*/ 92972 h 92972"/>
                    <a:gd name="connsiteX2" fmla="*/ 20730 w 305300"/>
                    <a:gd name="connsiteY2" fmla="*/ 16333 h 92972"/>
                    <a:gd name="connsiteX3" fmla="*/ 59050 w 305300"/>
                    <a:gd name="connsiteY3" fmla="*/ 0 h 929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5300" h="92972">
                      <a:moveTo>
                        <a:pt x="305300" y="35807"/>
                      </a:moveTo>
                      <a:lnTo>
                        <a:pt x="0" y="92972"/>
                      </a:lnTo>
                      <a:lnTo>
                        <a:pt x="20730" y="16333"/>
                      </a:lnTo>
                      <a:lnTo>
                        <a:pt x="59050" y="0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301" name="Freeform: Shape 300">
                  <a:extLst>
                    <a:ext uri="{FF2B5EF4-FFF2-40B4-BE49-F238E27FC236}">
                      <a16:creationId xmlns:a16="http://schemas.microsoft.com/office/drawing/2014/main" id="{3B503D47-AA71-4C8F-80F4-4876897EF2F8}"/>
                    </a:ext>
                  </a:extLst>
                </p:cNvPr>
                <p:cNvSpPr/>
                <p:nvPr/>
              </p:nvSpPr>
              <p:spPr>
                <a:xfrm>
                  <a:off x="5915318" y="3597019"/>
                  <a:ext cx="61562" cy="282685"/>
                </a:xfrm>
                <a:custGeom>
                  <a:avLst/>
                  <a:gdLst>
                    <a:gd name="connsiteX0" fmla="*/ 17275 w 61562"/>
                    <a:gd name="connsiteY0" fmla="*/ 0 h 282685"/>
                    <a:gd name="connsiteX1" fmla="*/ 61563 w 61562"/>
                    <a:gd name="connsiteY1" fmla="*/ 76953 h 282685"/>
                    <a:gd name="connsiteX2" fmla="*/ 60620 w 61562"/>
                    <a:gd name="connsiteY2" fmla="*/ 282685 h 282685"/>
                    <a:gd name="connsiteX3" fmla="*/ 0 w 61562"/>
                    <a:gd name="connsiteY3" fmla="*/ 76953 h 2826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1562" h="282685">
                      <a:moveTo>
                        <a:pt x="17275" y="0"/>
                      </a:moveTo>
                      <a:lnTo>
                        <a:pt x="61563" y="76953"/>
                      </a:lnTo>
                      <a:lnTo>
                        <a:pt x="60620" y="282685"/>
                      </a:lnTo>
                      <a:lnTo>
                        <a:pt x="0" y="76953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302" name="Freeform: Shape 301">
                  <a:extLst>
                    <a:ext uri="{FF2B5EF4-FFF2-40B4-BE49-F238E27FC236}">
                      <a16:creationId xmlns:a16="http://schemas.microsoft.com/office/drawing/2014/main" id="{42BF335D-BAB1-43CC-A844-23082ACAC3C0}"/>
                    </a:ext>
                  </a:extLst>
                </p:cNvPr>
                <p:cNvSpPr/>
                <p:nvPr/>
              </p:nvSpPr>
              <p:spPr>
                <a:xfrm>
                  <a:off x="7001771" y="3355794"/>
                  <a:ext cx="679072" cy="63761"/>
                </a:xfrm>
                <a:custGeom>
                  <a:avLst/>
                  <a:gdLst>
                    <a:gd name="connsiteX0" fmla="*/ 0 w 679072"/>
                    <a:gd name="connsiteY0" fmla="*/ 48999 h 63761"/>
                    <a:gd name="connsiteX1" fmla="*/ 250334 w 679072"/>
                    <a:gd name="connsiteY1" fmla="*/ 63761 h 63761"/>
                    <a:gd name="connsiteX2" fmla="*/ 679073 w 679072"/>
                    <a:gd name="connsiteY2" fmla="*/ 12564 h 63761"/>
                    <a:gd name="connsiteX3" fmla="*/ 499411 w 679072"/>
                    <a:gd name="connsiteY3" fmla="*/ 0 h 63761"/>
                    <a:gd name="connsiteX4" fmla="*/ 163015 w 679072"/>
                    <a:gd name="connsiteY4" fmla="*/ 24813 h 637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79072" h="63761">
                      <a:moveTo>
                        <a:pt x="0" y="48999"/>
                      </a:moveTo>
                      <a:lnTo>
                        <a:pt x="250334" y="63761"/>
                      </a:lnTo>
                      <a:lnTo>
                        <a:pt x="679073" y="12564"/>
                      </a:lnTo>
                      <a:lnTo>
                        <a:pt x="499411" y="0"/>
                      </a:lnTo>
                      <a:lnTo>
                        <a:pt x="163015" y="24813"/>
                      </a:lnTo>
                      <a:close/>
                    </a:path>
                  </a:pathLst>
                </a:custGeom>
                <a:solidFill>
                  <a:srgbClr val="593B2E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281" name="Graphic 2125">
                <a:extLst>
                  <a:ext uri="{FF2B5EF4-FFF2-40B4-BE49-F238E27FC236}">
                    <a16:creationId xmlns:a16="http://schemas.microsoft.com/office/drawing/2014/main" id="{E005D5DC-2376-47FF-B783-AC46A18B6440}"/>
                  </a:ext>
                </a:extLst>
              </p:cNvPr>
              <p:cNvGrpSpPr/>
              <p:nvPr/>
            </p:nvGrpSpPr>
            <p:grpSpPr>
              <a:xfrm>
                <a:off x="5795962" y="3309937"/>
                <a:ext cx="1894305" cy="757910"/>
                <a:chOff x="5795962" y="3309937"/>
                <a:chExt cx="1894305" cy="757910"/>
              </a:xfrm>
            </p:grpSpPr>
            <p:sp>
              <p:nvSpPr>
                <p:cNvPr id="284" name="Freeform: Shape 283">
                  <a:extLst>
                    <a:ext uri="{FF2B5EF4-FFF2-40B4-BE49-F238E27FC236}">
                      <a16:creationId xmlns:a16="http://schemas.microsoft.com/office/drawing/2014/main" id="{E9D047B9-BED6-4956-AE8D-1D671C04BC85}"/>
                    </a:ext>
                  </a:extLst>
                </p:cNvPr>
                <p:cNvSpPr/>
                <p:nvPr/>
              </p:nvSpPr>
              <p:spPr>
                <a:xfrm>
                  <a:off x="5795962" y="3314334"/>
                  <a:ext cx="1894305" cy="753513"/>
                </a:xfrm>
                <a:custGeom>
                  <a:avLst/>
                  <a:gdLst>
                    <a:gd name="connsiteX0" fmla="*/ 1702708 w 1894305"/>
                    <a:gd name="connsiteY0" fmla="*/ 753513 h 753513"/>
                    <a:gd name="connsiteX1" fmla="*/ 191598 w 1894305"/>
                    <a:gd name="connsiteY1" fmla="*/ 753513 h 753513"/>
                    <a:gd name="connsiteX2" fmla="*/ 0 w 1894305"/>
                    <a:gd name="connsiteY2" fmla="*/ 623478 h 753513"/>
                    <a:gd name="connsiteX3" fmla="*/ 55909 w 1894305"/>
                    <a:gd name="connsiteY3" fmla="*/ 515744 h 753513"/>
                    <a:gd name="connsiteX4" fmla="*/ 0 w 1894305"/>
                    <a:gd name="connsiteY4" fmla="*/ 245308 h 753513"/>
                    <a:gd name="connsiteX5" fmla="*/ 0 w 1894305"/>
                    <a:gd name="connsiteY5" fmla="*/ 195053 h 753513"/>
                    <a:gd name="connsiteX6" fmla="*/ 0 w 1894305"/>
                    <a:gd name="connsiteY6" fmla="*/ 130035 h 753513"/>
                    <a:gd name="connsiteX7" fmla="*/ 191598 w 1894305"/>
                    <a:gd name="connsiteY7" fmla="*/ 0 h 753513"/>
                    <a:gd name="connsiteX8" fmla="*/ 750372 w 1894305"/>
                    <a:gd name="connsiteY8" fmla="*/ 0 h 753513"/>
                    <a:gd name="connsiteX9" fmla="*/ 1044051 w 1894305"/>
                    <a:gd name="connsiteY9" fmla="*/ 55595 h 753513"/>
                    <a:gd name="connsiteX10" fmla="*/ 1173458 w 1894305"/>
                    <a:gd name="connsiteY10" fmla="*/ 0 h 753513"/>
                    <a:gd name="connsiteX11" fmla="*/ 1702708 w 1894305"/>
                    <a:gd name="connsiteY11" fmla="*/ 0 h 753513"/>
                    <a:gd name="connsiteX12" fmla="*/ 1894306 w 1894305"/>
                    <a:gd name="connsiteY12" fmla="*/ 130035 h 753513"/>
                    <a:gd name="connsiteX13" fmla="*/ 1867607 w 1894305"/>
                    <a:gd name="connsiteY13" fmla="*/ 668080 h 753513"/>
                    <a:gd name="connsiteX14" fmla="*/ 1702708 w 1894305"/>
                    <a:gd name="connsiteY14" fmla="*/ 753513 h 7535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894305" h="753513">
                      <a:moveTo>
                        <a:pt x="1702708" y="753513"/>
                      </a:moveTo>
                      <a:lnTo>
                        <a:pt x="191598" y="753513"/>
                      </a:lnTo>
                      <a:cubicBezTo>
                        <a:pt x="86376" y="753513"/>
                        <a:pt x="0" y="695092"/>
                        <a:pt x="0" y="623478"/>
                      </a:cubicBezTo>
                      <a:lnTo>
                        <a:pt x="55909" y="515744"/>
                      </a:lnTo>
                      <a:lnTo>
                        <a:pt x="0" y="245308"/>
                      </a:lnTo>
                      <a:lnTo>
                        <a:pt x="0" y="195053"/>
                      </a:lnTo>
                      <a:lnTo>
                        <a:pt x="0" y="130035"/>
                      </a:lnTo>
                      <a:cubicBezTo>
                        <a:pt x="0" y="58422"/>
                        <a:pt x="86062" y="0"/>
                        <a:pt x="191598" y="0"/>
                      </a:cubicBezTo>
                      <a:lnTo>
                        <a:pt x="750372" y="0"/>
                      </a:lnTo>
                      <a:lnTo>
                        <a:pt x="1044051" y="55595"/>
                      </a:lnTo>
                      <a:lnTo>
                        <a:pt x="1173458" y="0"/>
                      </a:lnTo>
                      <a:lnTo>
                        <a:pt x="1702708" y="0"/>
                      </a:lnTo>
                      <a:cubicBezTo>
                        <a:pt x="1807930" y="0"/>
                        <a:pt x="1894306" y="58422"/>
                        <a:pt x="1894306" y="130035"/>
                      </a:cubicBezTo>
                      <a:lnTo>
                        <a:pt x="1867607" y="668080"/>
                      </a:lnTo>
                      <a:cubicBezTo>
                        <a:pt x="1867607" y="739693"/>
                        <a:pt x="1808244" y="753513"/>
                        <a:pt x="1702708" y="753513"/>
                      </a:cubicBezTo>
                      <a:close/>
                    </a:path>
                  </a:pathLst>
                </a:custGeom>
                <a:solidFill>
                  <a:srgbClr val="FFBD03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grpSp>
              <p:nvGrpSpPr>
                <p:cNvPr id="285" name="Graphic 2125">
                  <a:extLst>
                    <a:ext uri="{FF2B5EF4-FFF2-40B4-BE49-F238E27FC236}">
                      <a16:creationId xmlns:a16="http://schemas.microsoft.com/office/drawing/2014/main" id="{92F655F2-542F-4C98-B7B7-7117DEC03D94}"/>
                    </a:ext>
                  </a:extLst>
                </p:cNvPr>
                <p:cNvGrpSpPr/>
                <p:nvPr/>
              </p:nvGrpSpPr>
              <p:grpSpPr>
                <a:xfrm>
                  <a:off x="5795962" y="3314334"/>
                  <a:ext cx="1875459" cy="731840"/>
                  <a:chOff x="5795962" y="3314334"/>
                  <a:chExt cx="1875459" cy="731840"/>
                </a:xfrm>
              </p:grpSpPr>
              <p:sp>
                <p:nvSpPr>
                  <p:cNvPr id="291" name="Freeform: Shape 290">
                    <a:extLst>
                      <a:ext uri="{FF2B5EF4-FFF2-40B4-BE49-F238E27FC236}">
                        <a16:creationId xmlns:a16="http://schemas.microsoft.com/office/drawing/2014/main" id="{76C30E10-BB03-4A70-A4BD-FEE2AF431F4C}"/>
                      </a:ext>
                    </a:extLst>
                  </p:cNvPr>
                  <p:cNvSpPr/>
                  <p:nvPr/>
                </p:nvSpPr>
                <p:spPr>
                  <a:xfrm>
                    <a:off x="5900555" y="3387830"/>
                    <a:ext cx="1730822" cy="658345"/>
                  </a:xfrm>
                  <a:custGeom>
                    <a:avLst/>
                    <a:gdLst>
                      <a:gd name="connsiteX0" fmla="*/ 1885 w 1730822"/>
                      <a:gd name="connsiteY0" fmla="*/ 66276 h 658345"/>
                      <a:gd name="connsiteX1" fmla="*/ 0 w 1730822"/>
                      <a:gd name="connsiteY1" fmla="*/ 574168 h 658345"/>
                      <a:gd name="connsiteX2" fmla="*/ 98940 w 1730822"/>
                      <a:gd name="connsiteY2" fmla="*/ 640128 h 658345"/>
                      <a:gd name="connsiteX3" fmla="*/ 1629210 w 1730822"/>
                      <a:gd name="connsiteY3" fmla="*/ 658345 h 658345"/>
                      <a:gd name="connsiteX4" fmla="*/ 1728149 w 1730822"/>
                      <a:gd name="connsiteY4" fmla="*/ 592385 h 658345"/>
                      <a:gd name="connsiteX5" fmla="*/ 1730348 w 1730822"/>
                      <a:gd name="connsiteY5" fmla="*/ 51514 h 658345"/>
                      <a:gd name="connsiteX6" fmla="*/ 1600313 w 1730822"/>
                      <a:gd name="connsiteY6" fmla="*/ 7227 h 658345"/>
                      <a:gd name="connsiteX7" fmla="*/ 101453 w 1730822"/>
                      <a:gd name="connsiteY7" fmla="*/ 2 h 658345"/>
                      <a:gd name="connsiteX8" fmla="*/ 1885 w 1730822"/>
                      <a:gd name="connsiteY8" fmla="*/ 66276 h 658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730822" h="658345">
                        <a:moveTo>
                          <a:pt x="1885" y="66276"/>
                        </a:moveTo>
                        <a:lnTo>
                          <a:pt x="0" y="574168"/>
                        </a:lnTo>
                        <a:cubicBezTo>
                          <a:pt x="0" y="610603"/>
                          <a:pt x="44287" y="640128"/>
                          <a:pt x="98940" y="640128"/>
                        </a:cubicBezTo>
                        <a:lnTo>
                          <a:pt x="1629210" y="658345"/>
                        </a:lnTo>
                        <a:cubicBezTo>
                          <a:pt x="1683862" y="658345"/>
                          <a:pt x="1728149" y="628820"/>
                          <a:pt x="1728149" y="592385"/>
                        </a:cubicBezTo>
                        <a:lnTo>
                          <a:pt x="1730348" y="51514"/>
                        </a:lnTo>
                        <a:cubicBezTo>
                          <a:pt x="1737258" y="17906"/>
                          <a:pt x="1667529" y="12566"/>
                          <a:pt x="1600313" y="7227"/>
                        </a:cubicBezTo>
                        <a:lnTo>
                          <a:pt x="101453" y="2"/>
                        </a:lnTo>
                        <a:cubicBezTo>
                          <a:pt x="46800" y="-312"/>
                          <a:pt x="1885" y="29527"/>
                          <a:pt x="1885" y="66276"/>
                        </a:cubicBezTo>
                        <a:close/>
                      </a:path>
                    </a:pathLst>
                  </a:custGeom>
                  <a:solidFill>
                    <a:srgbClr val="FFAB17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92" name="Freeform: Shape 291">
                    <a:extLst>
                      <a:ext uri="{FF2B5EF4-FFF2-40B4-BE49-F238E27FC236}">
                        <a16:creationId xmlns:a16="http://schemas.microsoft.com/office/drawing/2014/main" id="{CCBA457C-B7A2-41F8-B4C1-976559E9BA8C}"/>
                      </a:ext>
                    </a:extLst>
                  </p:cNvPr>
                  <p:cNvSpPr/>
                  <p:nvPr/>
                </p:nvSpPr>
                <p:spPr>
                  <a:xfrm>
                    <a:off x="5851556" y="3369484"/>
                    <a:ext cx="1785942" cy="628320"/>
                  </a:xfrm>
                  <a:custGeom>
                    <a:avLst/>
                    <a:gdLst>
                      <a:gd name="connsiteX0" fmla="*/ 63761 w 1785942"/>
                      <a:gd name="connsiteY0" fmla="*/ 628321 h 628320"/>
                      <a:gd name="connsiteX1" fmla="*/ 42089 w 1785942"/>
                      <a:gd name="connsiteY1" fmla="*/ 375160 h 628320"/>
                      <a:gd name="connsiteX2" fmla="*/ 48056 w 1785942"/>
                      <a:gd name="connsiteY2" fmla="*/ 32797 h 628320"/>
                      <a:gd name="connsiteX3" fmla="*/ 1785943 w 1785942"/>
                      <a:gd name="connsiteY3" fmla="*/ 31540 h 628320"/>
                      <a:gd name="connsiteX4" fmla="*/ 1781860 w 1785942"/>
                      <a:gd name="connsiteY4" fmla="*/ 25259 h 628320"/>
                      <a:gd name="connsiteX5" fmla="*/ 1669728 w 1785942"/>
                      <a:gd name="connsiteY5" fmla="*/ 131 h 628320"/>
                      <a:gd name="connsiteX6" fmla="*/ 87947 w 1785942"/>
                      <a:gd name="connsiteY6" fmla="*/ 5471 h 628320"/>
                      <a:gd name="connsiteX7" fmla="*/ 0 w 1785942"/>
                      <a:gd name="connsiteY7" fmla="*/ 65149 h 628320"/>
                      <a:gd name="connsiteX8" fmla="*/ 17903 w 1785942"/>
                      <a:gd name="connsiteY8" fmla="*/ 542573 h 628320"/>
                      <a:gd name="connsiteX9" fmla="*/ 63761 w 1785942"/>
                      <a:gd name="connsiteY9" fmla="*/ 628321 h 628320"/>
                      <a:gd name="connsiteX10" fmla="*/ 63761 w 1785942"/>
                      <a:gd name="connsiteY10" fmla="*/ 628321 h 6283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785942" h="628320">
                        <a:moveTo>
                          <a:pt x="63761" y="628321"/>
                        </a:moveTo>
                        <a:lnTo>
                          <a:pt x="42089" y="375160"/>
                        </a:lnTo>
                        <a:lnTo>
                          <a:pt x="48056" y="32797"/>
                        </a:lnTo>
                        <a:lnTo>
                          <a:pt x="1785943" y="31540"/>
                        </a:lnTo>
                        <a:lnTo>
                          <a:pt x="1781860" y="25259"/>
                        </a:lnTo>
                        <a:cubicBezTo>
                          <a:pt x="1749194" y="-3324"/>
                          <a:pt x="1732233" y="131"/>
                          <a:pt x="1669728" y="131"/>
                        </a:cubicBezTo>
                        <a:lnTo>
                          <a:pt x="87947" y="5471"/>
                        </a:lnTo>
                        <a:cubicBezTo>
                          <a:pt x="39262" y="5471"/>
                          <a:pt x="0" y="32169"/>
                          <a:pt x="0" y="65149"/>
                        </a:cubicBezTo>
                        <a:lnTo>
                          <a:pt x="17903" y="542573"/>
                        </a:lnTo>
                        <a:cubicBezTo>
                          <a:pt x="17903" y="577751"/>
                          <a:pt x="20730" y="609161"/>
                          <a:pt x="63761" y="628321"/>
                        </a:cubicBezTo>
                        <a:lnTo>
                          <a:pt x="63761" y="628321"/>
                        </a:lnTo>
                        <a:close/>
                      </a:path>
                    </a:pathLst>
                  </a:custGeom>
                  <a:solidFill>
                    <a:srgbClr val="D87100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93" name="Freeform: Shape 292">
                    <a:extLst>
                      <a:ext uri="{FF2B5EF4-FFF2-40B4-BE49-F238E27FC236}">
                        <a16:creationId xmlns:a16="http://schemas.microsoft.com/office/drawing/2014/main" id="{CC429BE2-E859-47DF-A2BC-78E3386E8E96}"/>
                      </a:ext>
                    </a:extLst>
                  </p:cNvPr>
                  <p:cNvSpPr/>
                  <p:nvPr/>
                </p:nvSpPr>
                <p:spPr>
                  <a:xfrm>
                    <a:off x="5795962" y="3343545"/>
                    <a:ext cx="70985" cy="308127"/>
                  </a:xfrm>
                  <a:custGeom>
                    <a:avLst/>
                    <a:gdLst>
                      <a:gd name="connsiteX0" fmla="*/ 70985 w 70985"/>
                      <a:gd name="connsiteY0" fmla="*/ 0 h 308127"/>
                      <a:gd name="connsiteX1" fmla="*/ 35493 w 70985"/>
                      <a:gd name="connsiteY1" fmla="*/ 64075 h 308127"/>
                      <a:gd name="connsiteX2" fmla="*/ 22929 w 70985"/>
                      <a:gd name="connsiteY2" fmla="*/ 308127 h 308127"/>
                      <a:gd name="connsiteX3" fmla="*/ 0 w 70985"/>
                      <a:gd name="connsiteY3" fmla="*/ 216097 h 308127"/>
                      <a:gd name="connsiteX4" fmla="*/ 0 w 70985"/>
                      <a:gd name="connsiteY4" fmla="*/ 72556 h 308127"/>
                      <a:gd name="connsiteX5" fmla="*/ 70985 w 70985"/>
                      <a:gd name="connsiteY5" fmla="*/ 0 h 308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985" h="308127">
                        <a:moveTo>
                          <a:pt x="70985" y="0"/>
                        </a:moveTo>
                        <a:cubicBezTo>
                          <a:pt x="70985" y="0"/>
                          <a:pt x="41146" y="27954"/>
                          <a:pt x="35493" y="64075"/>
                        </a:cubicBezTo>
                        <a:cubicBezTo>
                          <a:pt x="29839" y="99882"/>
                          <a:pt x="22929" y="308127"/>
                          <a:pt x="22929" y="308127"/>
                        </a:cubicBezTo>
                        <a:lnTo>
                          <a:pt x="0" y="216097"/>
                        </a:lnTo>
                        <a:lnTo>
                          <a:pt x="0" y="72556"/>
                        </a:lnTo>
                        <a:cubicBezTo>
                          <a:pt x="0" y="72556"/>
                          <a:pt x="15391" y="21358"/>
                          <a:pt x="70985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94" name="Freeform: Shape 293">
                    <a:extLst>
                      <a:ext uri="{FF2B5EF4-FFF2-40B4-BE49-F238E27FC236}">
                        <a16:creationId xmlns:a16="http://schemas.microsoft.com/office/drawing/2014/main" id="{65974174-C82D-4441-B961-51E98B53B194}"/>
                      </a:ext>
                    </a:extLst>
                  </p:cNvPr>
                  <p:cNvSpPr/>
                  <p:nvPr/>
                </p:nvSpPr>
                <p:spPr>
                  <a:xfrm>
                    <a:off x="6840013" y="3314334"/>
                    <a:ext cx="287710" cy="55594"/>
                  </a:xfrm>
                  <a:custGeom>
                    <a:avLst/>
                    <a:gdLst>
                      <a:gd name="connsiteX0" fmla="*/ 129407 w 287710"/>
                      <a:gd name="connsiteY0" fmla="*/ 0 h 55594"/>
                      <a:gd name="connsiteX1" fmla="*/ 0 w 287710"/>
                      <a:gd name="connsiteY1" fmla="*/ 55595 h 55594"/>
                      <a:gd name="connsiteX2" fmla="*/ 145112 w 287710"/>
                      <a:gd name="connsiteY2" fmla="*/ 21358 h 55594"/>
                      <a:gd name="connsiteX3" fmla="*/ 287711 w 287710"/>
                      <a:gd name="connsiteY3" fmla="*/ 0 h 555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87710" h="55594">
                        <a:moveTo>
                          <a:pt x="129407" y="0"/>
                        </a:moveTo>
                        <a:lnTo>
                          <a:pt x="0" y="55595"/>
                        </a:lnTo>
                        <a:lnTo>
                          <a:pt x="145112" y="21358"/>
                        </a:lnTo>
                        <a:lnTo>
                          <a:pt x="287711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95" name="Freeform: Shape 294">
                    <a:extLst>
                      <a:ext uri="{FF2B5EF4-FFF2-40B4-BE49-F238E27FC236}">
                        <a16:creationId xmlns:a16="http://schemas.microsoft.com/office/drawing/2014/main" id="{BB7E6E3C-1564-421C-9C33-0D6F0485391F}"/>
                      </a:ext>
                    </a:extLst>
                  </p:cNvPr>
                  <p:cNvSpPr/>
                  <p:nvPr/>
                </p:nvSpPr>
                <p:spPr>
                  <a:xfrm>
                    <a:off x="7629647" y="3426152"/>
                    <a:ext cx="41774" cy="581075"/>
                  </a:xfrm>
                  <a:custGeom>
                    <a:avLst/>
                    <a:gdLst>
                      <a:gd name="connsiteX0" fmla="*/ 27012 w 41774"/>
                      <a:gd name="connsiteY0" fmla="*/ 0 h 581075"/>
                      <a:gd name="connsiteX1" fmla="*/ 0 w 41774"/>
                      <a:gd name="connsiteY1" fmla="*/ 386651 h 581075"/>
                      <a:gd name="connsiteX2" fmla="*/ 6282 w 41774"/>
                      <a:gd name="connsiteY2" fmla="*/ 581075 h 581075"/>
                      <a:gd name="connsiteX3" fmla="*/ 41775 w 41774"/>
                      <a:gd name="connsiteY3" fmla="*/ 349902 h 5810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1774" h="581075">
                        <a:moveTo>
                          <a:pt x="27012" y="0"/>
                        </a:moveTo>
                        <a:lnTo>
                          <a:pt x="0" y="386651"/>
                        </a:lnTo>
                        <a:lnTo>
                          <a:pt x="6282" y="581075"/>
                        </a:lnTo>
                        <a:lnTo>
                          <a:pt x="41775" y="349902"/>
                        </a:lnTo>
                        <a:close/>
                      </a:path>
                    </a:pathLst>
                  </a:custGeom>
                  <a:solidFill>
                    <a:srgbClr val="FFCE78"/>
                  </a:solidFill>
                  <a:ln w="3129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sp>
              <p:nvSpPr>
                <p:cNvPr id="286" name="Freeform: Shape 285">
                  <a:extLst>
                    <a:ext uri="{FF2B5EF4-FFF2-40B4-BE49-F238E27FC236}">
                      <a16:creationId xmlns:a16="http://schemas.microsoft.com/office/drawing/2014/main" id="{78517953-9064-4AC3-AF12-82AD26918A0E}"/>
                    </a:ext>
                  </a:extLst>
                </p:cNvPr>
                <p:cNvSpPr/>
                <p:nvPr/>
              </p:nvSpPr>
              <p:spPr>
                <a:xfrm>
                  <a:off x="5904952" y="3309937"/>
                  <a:ext cx="641381" cy="19473"/>
                </a:xfrm>
                <a:custGeom>
                  <a:avLst/>
                  <a:gdLst>
                    <a:gd name="connsiteX0" fmla="*/ 0 w 641381"/>
                    <a:gd name="connsiteY0" fmla="*/ 17275 h 19473"/>
                    <a:gd name="connsiteX1" fmla="*/ 241539 w 641381"/>
                    <a:gd name="connsiteY1" fmla="*/ 19474 h 19473"/>
                    <a:gd name="connsiteX2" fmla="*/ 641382 w 641381"/>
                    <a:gd name="connsiteY2" fmla="*/ 4397 h 19473"/>
                    <a:gd name="connsiteX3" fmla="*/ 55281 w 641381"/>
                    <a:gd name="connsiteY3" fmla="*/ 0 h 194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41381" h="19473">
                      <a:moveTo>
                        <a:pt x="0" y="17275"/>
                      </a:moveTo>
                      <a:lnTo>
                        <a:pt x="241539" y="19474"/>
                      </a:lnTo>
                      <a:lnTo>
                        <a:pt x="641382" y="4397"/>
                      </a:lnTo>
                      <a:lnTo>
                        <a:pt x="55281" y="0"/>
                      </a:lnTo>
                      <a:close/>
                    </a:path>
                  </a:pathLst>
                </a:custGeom>
                <a:solidFill>
                  <a:srgbClr val="FFAB17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87" name="Freeform: Shape 286">
                  <a:extLst>
                    <a:ext uri="{FF2B5EF4-FFF2-40B4-BE49-F238E27FC236}">
                      <a16:creationId xmlns:a16="http://schemas.microsoft.com/office/drawing/2014/main" id="{DA60DFD5-B680-4193-ABC4-C18BDF931B6B}"/>
                    </a:ext>
                  </a:extLst>
                </p:cNvPr>
                <p:cNvSpPr/>
                <p:nvPr/>
              </p:nvSpPr>
              <p:spPr>
                <a:xfrm>
                  <a:off x="7063334" y="3314334"/>
                  <a:ext cx="435335" cy="24813"/>
                </a:xfrm>
                <a:custGeom>
                  <a:avLst/>
                  <a:gdLst>
                    <a:gd name="connsiteX0" fmla="*/ 0 w 435335"/>
                    <a:gd name="connsiteY0" fmla="*/ 24813 h 24813"/>
                    <a:gd name="connsiteX1" fmla="*/ 435335 w 435335"/>
                    <a:gd name="connsiteY1" fmla="*/ 0 h 24813"/>
                    <a:gd name="connsiteX2" fmla="*/ 64390 w 435335"/>
                    <a:gd name="connsiteY2" fmla="*/ 0 h 248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435335" h="24813">
                      <a:moveTo>
                        <a:pt x="0" y="24813"/>
                      </a:moveTo>
                      <a:lnTo>
                        <a:pt x="435335" y="0"/>
                      </a:lnTo>
                      <a:lnTo>
                        <a:pt x="64390" y="0"/>
                      </a:lnTo>
                      <a:close/>
                    </a:path>
                  </a:pathLst>
                </a:custGeom>
                <a:solidFill>
                  <a:srgbClr val="FFAB17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88" name="Freeform: Shape 287">
                  <a:extLst>
                    <a:ext uri="{FF2B5EF4-FFF2-40B4-BE49-F238E27FC236}">
                      <a16:creationId xmlns:a16="http://schemas.microsoft.com/office/drawing/2014/main" id="{7A514FF6-0942-40A7-BD0A-9BE12534E34F}"/>
                    </a:ext>
                  </a:extLst>
                </p:cNvPr>
                <p:cNvSpPr/>
                <p:nvPr/>
              </p:nvSpPr>
              <p:spPr>
                <a:xfrm>
                  <a:off x="5831768" y="3327212"/>
                  <a:ext cx="305300" cy="61876"/>
                </a:xfrm>
                <a:custGeom>
                  <a:avLst/>
                  <a:gdLst>
                    <a:gd name="connsiteX0" fmla="*/ 305300 w 305300"/>
                    <a:gd name="connsiteY0" fmla="*/ 5026 h 61876"/>
                    <a:gd name="connsiteX1" fmla="*/ 0 w 305300"/>
                    <a:gd name="connsiteY1" fmla="*/ 61877 h 61876"/>
                    <a:gd name="connsiteX2" fmla="*/ 35179 w 305300"/>
                    <a:gd name="connsiteY2" fmla="*/ 16333 h 61876"/>
                    <a:gd name="connsiteX3" fmla="*/ 73184 w 305300"/>
                    <a:gd name="connsiteY3" fmla="*/ 0 h 618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5300" h="61876">
                      <a:moveTo>
                        <a:pt x="305300" y="5026"/>
                      </a:moveTo>
                      <a:lnTo>
                        <a:pt x="0" y="61877"/>
                      </a:lnTo>
                      <a:lnTo>
                        <a:pt x="35179" y="16333"/>
                      </a:lnTo>
                      <a:lnTo>
                        <a:pt x="73184" y="0"/>
                      </a:lnTo>
                      <a:close/>
                    </a:path>
                  </a:pathLst>
                </a:custGeom>
                <a:solidFill>
                  <a:srgbClr val="FFCE78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89" name="Freeform: Shape 288">
                  <a:extLst>
                    <a:ext uri="{FF2B5EF4-FFF2-40B4-BE49-F238E27FC236}">
                      <a16:creationId xmlns:a16="http://schemas.microsoft.com/office/drawing/2014/main" id="{16D3C87E-D878-4971-BFCB-8465B620EBE5}"/>
                    </a:ext>
                  </a:extLst>
                </p:cNvPr>
                <p:cNvSpPr/>
                <p:nvPr/>
              </p:nvSpPr>
              <p:spPr>
                <a:xfrm>
                  <a:off x="5814179" y="3555245"/>
                  <a:ext cx="37691" cy="274832"/>
                </a:xfrm>
                <a:custGeom>
                  <a:avLst/>
                  <a:gdLst>
                    <a:gd name="connsiteX0" fmla="*/ 17275 w 37691"/>
                    <a:gd name="connsiteY0" fmla="*/ 0 h 274832"/>
                    <a:gd name="connsiteX1" fmla="*/ 37691 w 37691"/>
                    <a:gd name="connsiteY1" fmla="*/ 75069 h 274832"/>
                    <a:gd name="connsiteX2" fmla="*/ 37691 w 37691"/>
                    <a:gd name="connsiteY2" fmla="*/ 274833 h 274832"/>
                    <a:gd name="connsiteX3" fmla="*/ 0 w 37691"/>
                    <a:gd name="connsiteY3" fmla="*/ 76953 h 2748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7691" h="274832">
                      <a:moveTo>
                        <a:pt x="17275" y="0"/>
                      </a:moveTo>
                      <a:lnTo>
                        <a:pt x="37691" y="75069"/>
                      </a:lnTo>
                      <a:lnTo>
                        <a:pt x="37691" y="274833"/>
                      </a:lnTo>
                      <a:lnTo>
                        <a:pt x="0" y="76953"/>
                      </a:lnTo>
                      <a:close/>
                    </a:path>
                  </a:pathLst>
                </a:custGeom>
                <a:solidFill>
                  <a:srgbClr val="FFCE78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90" name="Freeform: Shape 289">
                  <a:extLst>
                    <a:ext uri="{FF2B5EF4-FFF2-40B4-BE49-F238E27FC236}">
                      <a16:creationId xmlns:a16="http://schemas.microsoft.com/office/drawing/2014/main" id="{4A817F71-EE37-45C2-A2EF-8FA9090FCA81}"/>
                    </a:ext>
                  </a:extLst>
                </p:cNvPr>
                <p:cNvSpPr/>
                <p:nvPr/>
              </p:nvSpPr>
              <p:spPr>
                <a:xfrm>
                  <a:off x="6840013" y="3314334"/>
                  <a:ext cx="739378" cy="55594"/>
                </a:xfrm>
                <a:custGeom>
                  <a:avLst/>
                  <a:gdLst>
                    <a:gd name="connsiteX0" fmla="*/ 0 w 739378"/>
                    <a:gd name="connsiteY0" fmla="*/ 55595 h 55594"/>
                    <a:gd name="connsiteX1" fmla="*/ 279858 w 739378"/>
                    <a:gd name="connsiteY1" fmla="*/ 47114 h 55594"/>
                    <a:gd name="connsiteX2" fmla="*/ 739379 w 739378"/>
                    <a:gd name="connsiteY2" fmla="*/ 12250 h 55594"/>
                    <a:gd name="connsiteX3" fmla="*/ 560031 w 739378"/>
                    <a:gd name="connsiteY3" fmla="*/ 0 h 55594"/>
                    <a:gd name="connsiteX4" fmla="*/ 157361 w 739378"/>
                    <a:gd name="connsiteY4" fmla="*/ 12878 h 555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39378" h="55594">
                      <a:moveTo>
                        <a:pt x="0" y="55595"/>
                      </a:moveTo>
                      <a:lnTo>
                        <a:pt x="279858" y="47114"/>
                      </a:lnTo>
                      <a:lnTo>
                        <a:pt x="739379" y="12250"/>
                      </a:lnTo>
                      <a:lnTo>
                        <a:pt x="560031" y="0"/>
                      </a:lnTo>
                      <a:lnTo>
                        <a:pt x="157361" y="12878"/>
                      </a:lnTo>
                      <a:close/>
                    </a:path>
                  </a:pathLst>
                </a:custGeom>
                <a:solidFill>
                  <a:srgbClr val="FFCE78"/>
                </a:solidFill>
                <a:ln w="312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sp>
            <p:nvSpPr>
              <p:cNvPr id="282" name="Freeform: Shape 281">
                <a:extLst>
                  <a:ext uri="{FF2B5EF4-FFF2-40B4-BE49-F238E27FC236}">
                    <a16:creationId xmlns:a16="http://schemas.microsoft.com/office/drawing/2014/main" id="{ECEBB258-FD41-4C76-A0F1-D7DDFF34924F}"/>
                  </a:ext>
                </a:extLst>
              </p:cNvPr>
              <p:cNvSpPr/>
              <p:nvPr/>
            </p:nvSpPr>
            <p:spPr>
              <a:xfrm>
                <a:off x="6073935" y="3369929"/>
                <a:ext cx="1513308" cy="667765"/>
              </a:xfrm>
              <a:custGeom>
                <a:avLst/>
                <a:gdLst>
                  <a:gd name="connsiteX0" fmla="*/ 0 w 1513308"/>
                  <a:gd name="connsiteY0" fmla="*/ 658971 h 667765"/>
                  <a:gd name="connsiteX1" fmla="*/ 1135767 w 1513308"/>
                  <a:gd name="connsiteY1" fmla="*/ 0 h 667765"/>
                  <a:gd name="connsiteX2" fmla="*/ 1513309 w 1513308"/>
                  <a:gd name="connsiteY2" fmla="*/ 6282 h 667765"/>
                  <a:gd name="connsiteX3" fmla="*/ 647977 w 1513308"/>
                  <a:gd name="connsiteY3" fmla="*/ 667766 h 6677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13308" h="667765">
                    <a:moveTo>
                      <a:pt x="0" y="658971"/>
                    </a:moveTo>
                    <a:lnTo>
                      <a:pt x="1135767" y="0"/>
                    </a:lnTo>
                    <a:lnTo>
                      <a:pt x="1513309" y="6282"/>
                    </a:lnTo>
                    <a:lnTo>
                      <a:pt x="647977" y="667766"/>
                    </a:lnTo>
                    <a:close/>
                  </a:path>
                </a:pathLst>
              </a:custGeom>
              <a:solidFill>
                <a:srgbClr val="D87100">
                  <a:alpha val="15000"/>
                </a:srgbClr>
              </a:solidFill>
              <a:ln w="3129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83" name="Freeform: Shape 282">
                <a:extLst>
                  <a:ext uri="{FF2B5EF4-FFF2-40B4-BE49-F238E27FC236}">
                    <a16:creationId xmlns:a16="http://schemas.microsoft.com/office/drawing/2014/main" id="{2E6C107C-8C1E-4377-85F6-5A926D0BFE4F}"/>
                  </a:ext>
                </a:extLst>
              </p:cNvPr>
              <p:cNvSpPr/>
              <p:nvPr/>
            </p:nvSpPr>
            <p:spPr>
              <a:xfrm>
                <a:off x="5987559" y="4037694"/>
                <a:ext cx="1525244" cy="43659"/>
              </a:xfrm>
              <a:custGeom>
                <a:avLst/>
                <a:gdLst>
                  <a:gd name="connsiteX0" fmla="*/ 0 w 1525244"/>
                  <a:gd name="connsiteY0" fmla="*/ 30153 h 43659"/>
                  <a:gd name="connsiteX1" fmla="*/ 238084 w 1525244"/>
                  <a:gd name="connsiteY1" fmla="*/ 0 h 43659"/>
                  <a:gd name="connsiteX2" fmla="*/ 1033058 w 1525244"/>
                  <a:gd name="connsiteY2" fmla="*/ 30153 h 43659"/>
                  <a:gd name="connsiteX3" fmla="*/ 1353749 w 1525244"/>
                  <a:gd name="connsiteY3" fmla="*/ 0 h 43659"/>
                  <a:gd name="connsiteX4" fmla="*/ 1525244 w 1525244"/>
                  <a:gd name="connsiteY4" fmla="*/ 33922 h 43659"/>
                  <a:gd name="connsiteX5" fmla="*/ 1145818 w 1525244"/>
                  <a:gd name="connsiteY5" fmla="*/ 43659 h 43659"/>
                  <a:gd name="connsiteX6" fmla="*/ 366863 w 1525244"/>
                  <a:gd name="connsiteY6" fmla="*/ 33922 h 43659"/>
                  <a:gd name="connsiteX7" fmla="*/ 265096 w 1525244"/>
                  <a:gd name="connsiteY7" fmla="*/ 43659 h 43659"/>
                  <a:gd name="connsiteX8" fmla="*/ 209501 w 1525244"/>
                  <a:gd name="connsiteY8" fmla="*/ 30153 h 436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525244" h="43659">
                    <a:moveTo>
                      <a:pt x="0" y="30153"/>
                    </a:moveTo>
                    <a:lnTo>
                      <a:pt x="238084" y="0"/>
                    </a:lnTo>
                    <a:lnTo>
                      <a:pt x="1033058" y="30153"/>
                    </a:lnTo>
                    <a:lnTo>
                      <a:pt x="1353749" y="0"/>
                    </a:lnTo>
                    <a:lnTo>
                      <a:pt x="1525244" y="33922"/>
                    </a:lnTo>
                    <a:lnTo>
                      <a:pt x="1145818" y="43659"/>
                    </a:lnTo>
                    <a:lnTo>
                      <a:pt x="366863" y="33922"/>
                    </a:lnTo>
                    <a:lnTo>
                      <a:pt x="265096" y="43659"/>
                    </a:lnTo>
                    <a:lnTo>
                      <a:pt x="209501" y="30153"/>
                    </a:lnTo>
                    <a:close/>
                  </a:path>
                </a:pathLst>
              </a:custGeom>
              <a:solidFill>
                <a:srgbClr val="D87100"/>
              </a:solidFill>
              <a:ln w="3129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sp>
          <p:nvSpPr>
            <p:cNvPr id="279" name="Freeform: Shape 278">
              <a:extLst>
                <a:ext uri="{FF2B5EF4-FFF2-40B4-BE49-F238E27FC236}">
                  <a16:creationId xmlns:a16="http://schemas.microsoft.com/office/drawing/2014/main" id="{FC41FF86-71FA-4450-84D4-5F3F8FAF0313}"/>
                </a:ext>
              </a:extLst>
            </p:cNvPr>
            <p:cNvSpPr/>
            <p:nvPr/>
          </p:nvSpPr>
          <p:spPr>
            <a:xfrm>
              <a:off x="6760232" y="3366474"/>
              <a:ext cx="859355" cy="718773"/>
            </a:xfrm>
            <a:custGeom>
              <a:avLst/>
              <a:gdLst>
                <a:gd name="connsiteX0" fmla="*/ 0 w 859355"/>
                <a:gd name="connsiteY0" fmla="*/ 695092 h 718773"/>
                <a:gd name="connsiteX1" fmla="*/ 855908 w 859355"/>
                <a:gd name="connsiteY1" fmla="*/ 0 h 718773"/>
                <a:gd name="connsiteX2" fmla="*/ 855908 w 859355"/>
                <a:gd name="connsiteY2" fmla="*/ 642324 h 718773"/>
                <a:gd name="connsiteX3" fmla="*/ 769846 w 859355"/>
                <a:gd name="connsiteY3" fmla="*/ 713309 h 718773"/>
                <a:gd name="connsiteX4" fmla="*/ 0 w 859355"/>
                <a:gd name="connsiteY4" fmla="*/ 695092 h 7187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9355" h="718773">
                  <a:moveTo>
                    <a:pt x="0" y="695092"/>
                  </a:moveTo>
                  <a:lnTo>
                    <a:pt x="855908" y="0"/>
                  </a:lnTo>
                  <a:lnTo>
                    <a:pt x="855908" y="642324"/>
                  </a:lnTo>
                  <a:cubicBezTo>
                    <a:pt x="855908" y="642324"/>
                    <a:pt x="885747" y="693835"/>
                    <a:pt x="769846" y="713309"/>
                  </a:cubicBezTo>
                  <a:cubicBezTo>
                    <a:pt x="653945" y="732469"/>
                    <a:pt x="0" y="695092"/>
                    <a:pt x="0" y="695092"/>
                  </a:cubicBezTo>
                  <a:close/>
                </a:path>
              </a:pathLst>
            </a:custGeom>
            <a:solidFill>
              <a:srgbClr val="D87100">
                <a:alpha val="15000"/>
              </a:srgbClr>
            </a:solidFill>
            <a:ln w="312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grpSp>
        <p:nvGrpSpPr>
          <p:cNvPr id="310" name="Graphic 308">
            <a:extLst>
              <a:ext uri="{FF2B5EF4-FFF2-40B4-BE49-F238E27FC236}">
                <a16:creationId xmlns:a16="http://schemas.microsoft.com/office/drawing/2014/main" id="{A1648EC9-9E7E-46A9-A600-C1FFCEBF4ED6}"/>
              </a:ext>
            </a:extLst>
          </p:cNvPr>
          <p:cNvGrpSpPr/>
          <p:nvPr/>
        </p:nvGrpSpPr>
        <p:grpSpPr>
          <a:xfrm>
            <a:off x="9576777" y="5044317"/>
            <a:ext cx="2568118" cy="1806605"/>
            <a:chOff x="5915025" y="3295650"/>
            <a:chExt cx="357742" cy="266128"/>
          </a:xfrm>
        </p:grpSpPr>
        <p:grpSp>
          <p:nvGrpSpPr>
            <p:cNvPr id="311" name="Graphic 308">
              <a:extLst>
                <a:ext uri="{FF2B5EF4-FFF2-40B4-BE49-F238E27FC236}">
                  <a16:creationId xmlns:a16="http://schemas.microsoft.com/office/drawing/2014/main" id="{A1648EC9-9E7E-46A9-A600-C1FFCEBF4ED6}"/>
                </a:ext>
              </a:extLst>
            </p:cNvPr>
            <p:cNvGrpSpPr/>
            <p:nvPr/>
          </p:nvGrpSpPr>
          <p:grpSpPr>
            <a:xfrm>
              <a:off x="5915025" y="3295650"/>
              <a:ext cx="357742" cy="260713"/>
              <a:chOff x="5915025" y="3295650"/>
              <a:chExt cx="357742" cy="260713"/>
            </a:xfrm>
          </p:grpSpPr>
          <p:grpSp>
            <p:nvGrpSpPr>
              <p:cNvPr id="312" name="Graphic 308">
                <a:extLst>
                  <a:ext uri="{FF2B5EF4-FFF2-40B4-BE49-F238E27FC236}">
                    <a16:creationId xmlns:a16="http://schemas.microsoft.com/office/drawing/2014/main" id="{A1648EC9-9E7E-46A9-A600-C1FFCEBF4ED6}"/>
                  </a:ext>
                </a:extLst>
              </p:cNvPr>
              <p:cNvGrpSpPr/>
              <p:nvPr/>
            </p:nvGrpSpPr>
            <p:grpSpPr>
              <a:xfrm>
                <a:off x="5915025" y="3330402"/>
                <a:ext cx="107160" cy="225961"/>
                <a:chOff x="5915025" y="3330402"/>
                <a:chExt cx="107160" cy="225961"/>
              </a:xfrm>
            </p:grpSpPr>
            <p:grpSp>
              <p:nvGrpSpPr>
                <p:cNvPr id="313" name="Graphic 308">
                  <a:extLst>
                    <a:ext uri="{FF2B5EF4-FFF2-40B4-BE49-F238E27FC236}">
                      <a16:creationId xmlns:a16="http://schemas.microsoft.com/office/drawing/2014/main" id="{A1648EC9-9E7E-46A9-A600-C1FFCEBF4ED6}"/>
                    </a:ext>
                  </a:extLst>
                </p:cNvPr>
                <p:cNvGrpSpPr/>
                <p:nvPr/>
              </p:nvGrpSpPr>
              <p:grpSpPr>
                <a:xfrm>
                  <a:off x="5915025" y="3352038"/>
                  <a:ext cx="107160" cy="204325"/>
                  <a:chOff x="5915025" y="3352038"/>
                  <a:chExt cx="107160" cy="204325"/>
                </a:xfrm>
              </p:grpSpPr>
              <p:sp>
                <p:nvSpPr>
                  <p:cNvPr id="314" name="Freeform: Shape 313">
                    <a:extLst>
                      <a:ext uri="{FF2B5EF4-FFF2-40B4-BE49-F238E27FC236}">
                        <a16:creationId xmlns:a16="http://schemas.microsoft.com/office/drawing/2014/main" id="{B9E64815-4458-459F-8DEB-C518581181B8}"/>
                      </a:ext>
                    </a:extLst>
                  </p:cNvPr>
                  <p:cNvSpPr/>
                  <p:nvPr/>
                </p:nvSpPr>
                <p:spPr>
                  <a:xfrm>
                    <a:off x="5915025" y="3352038"/>
                    <a:ext cx="106965" cy="203930"/>
                  </a:xfrm>
                  <a:custGeom>
                    <a:avLst/>
                    <a:gdLst>
                      <a:gd name="connsiteX0" fmla="*/ 88106 w 106965"/>
                      <a:gd name="connsiteY0" fmla="*/ 62579 h 203930"/>
                      <a:gd name="connsiteX1" fmla="*/ 53435 w 106965"/>
                      <a:gd name="connsiteY1" fmla="*/ 0 h 203930"/>
                      <a:gd name="connsiteX2" fmla="*/ 18764 w 106965"/>
                      <a:gd name="connsiteY2" fmla="*/ 62484 h 203930"/>
                      <a:gd name="connsiteX3" fmla="*/ 0 w 106965"/>
                      <a:gd name="connsiteY3" fmla="*/ 110204 h 203930"/>
                      <a:gd name="connsiteX4" fmla="*/ 22479 w 106965"/>
                      <a:gd name="connsiteY4" fmla="*/ 200406 h 203930"/>
                      <a:gd name="connsiteX5" fmla="*/ 27337 w 106965"/>
                      <a:gd name="connsiteY5" fmla="*/ 201359 h 203930"/>
                      <a:gd name="connsiteX6" fmla="*/ 79629 w 106965"/>
                      <a:gd name="connsiteY6" fmla="*/ 201359 h 203930"/>
                      <a:gd name="connsiteX7" fmla="*/ 84487 w 106965"/>
                      <a:gd name="connsiteY7" fmla="*/ 200406 h 203930"/>
                      <a:gd name="connsiteX8" fmla="*/ 106966 w 106965"/>
                      <a:gd name="connsiteY8" fmla="*/ 110204 h 203930"/>
                      <a:gd name="connsiteX9" fmla="*/ 88106 w 106965"/>
                      <a:gd name="connsiteY9" fmla="*/ 62579 h 2039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06965" h="203930">
                        <a:moveTo>
                          <a:pt x="88106" y="62579"/>
                        </a:moveTo>
                        <a:lnTo>
                          <a:pt x="53435" y="0"/>
                        </a:lnTo>
                        <a:lnTo>
                          <a:pt x="18764" y="62484"/>
                        </a:lnTo>
                        <a:cubicBezTo>
                          <a:pt x="18764" y="62484"/>
                          <a:pt x="0" y="77534"/>
                          <a:pt x="0" y="110204"/>
                        </a:cubicBezTo>
                        <a:cubicBezTo>
                          <a:pt x="0" y="142875"/>
                          <a:pt x="22479" y="200406"/>
                          <a:pt x="22479" y="200406"/>
                        </a:cubicBezTo>
                        <a:lnTo>
                          <a:pt x="27337" y="201359"/>
                        </a:lnTo>
                        <a:cubicBezTo>
                          <a:pt x="44672" y="204788"/>
                          <a:pt x="62294" y="204788"/>
                          <a:pt x="79629" y="201359"/>
                        </a:cubicBezTo>
                        <a:lnTo>
                          <a:pt x="84487" y="200406"/>
                        </a:lnTo>
                        <a:cubicBezTo>
                          <a:pt x="84487" y="200406"/>
                          <a:pt x="106966" y="142970"/>
                          <a:pt x="106966" y="110204"/>
                        </a:cubicBezTo>
                        <a:cubicBezTo>
                          <a:pt x="106966" y="77438"/>
                          <a:pt x="88106" y="62579"/>
                          <a:pt x="88106" y="62579"/>
                        </a:cubicBezTo>
                        <a:close/>
                      </a:path>
                    </a:pathLst>
                  </a:custGeom>
                  <a:solidFill>
                    <a:srgbClr val="FFF0E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315" name="Freeform: Shape 314">
                    <a:extLst>
                      <a:ext uri="{FF2B5EF4-FFF2-40B4-BE49-F238E27FC236}">
                        <a16:creationId xmlns:a16="http://schemas.microsoft.com/office/drawing/2014/main" id="{B0C0BEE7-619F-4844-B73F-661FCD52670B}"/>
                      </a:ext>
                    </a:extLst>
                  </p:cNvPr>
                  <p:cNvSpPr/>
                  <p:nvPr/>
                </p:nvSpPr>
                <p:spPr>
                  <a:xfrm>
                    <a:off x="5933866" y="3414521"/>
                    <a:ext cx="88318" cy="141841"/>
                  </a:xfrm>
                  <a:custGeom>
                    <a:avLst/>
                    <a:gdLst>
                      <a:gd name="connsiteX0" fmla="*/ 3637 w 88318"/>
                      <a:gd name="connsiteY0" fmla="*/ 137922 h 141841"/>
                      <a:gd name="connsiteX1" fmla="*/ 33069 w 88318"/>
                      <a:gd name="connsiteY1" fmla="*/ 90773 h 141841"/>
                      <a:gd name="connsiteX2" fmla="*/ 51357 w 88318"/>
                      <a:gd name="connsiteY2" fmla="*/ 28670 h 141841"/>
                      <a:gd name="connsiteX3" fmla="*/ 17067 w 88318"/>
                      <a:gd name="connsiteY3" fmla="*/ 18193 h 141841"/>
                      <a:gd name="connsiteX4" fmla="*/ 18 w 88318"/>
                      <a:gd name="connsiteY4" fmla="*/ 0 h 141841"/>
                      <a:gd name="connsiteX5" fmla="*/ 74694 w 88318"/>
                      <a:gd name="connsiteY5" fmla="*/ 5525 h 141841"/>
                      <a:gd name="connsiteX6" fmla="*/ 88124 w 88318"/>
                      <a:gd name="connsiteY6" fmla="*/ 53531 h 141841"/>
                      <a:gd name="connsiteX7" fmla="*/ 65645 w 88318"/>
                      <a:gd name="connsiteY7" fmla="*/ 138017 h 141841"/>
                      <a:gd name="connsiteX8" fmla="*/ 3637 w 88318"/>
                      <a:gd name="connsiteY8" fmla="*/ 137922 h 141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88318" h="141841">
                        <a:moveTo>
                          <a:pt x="3637" y="137922"/>
                        </a:moveTo>
                        <a:cubicBezTo>
                          <a:pt x="3637" y="137922"/>
                          <a:pt x="16782" y="128683"/>
                          <a:pt x="33069" y="90773"/>
                        </a:cubicBezTo>
                        <a:cubicBezTo>
                          <a:pt x="49357" y="52864"/>
                          <a:pt x="51357" y="28670"/>
                          <a:pt x="51357" y="28670"/>
                        </a:cubicBezTo>
                        <a:cubicBezTo>
                          <a:pt x="46500" y="28194"/>
                          <a:pt x="29926" y="26003"/>
                          <a:pt x="17067" y="18193"/>
                        </a:cubicBezTo>
                        <a:cubicBezTo>
                          <a:pt x="-1221" y="7144"/>
                          <a:pt x="18" y="0"/>
                          <a:pt x="18" y="0"/>
                        </a:cubicBezTo>
                        <a:lnTo>
                          <a:pt x="74694" y="5525"/>
                        </a:lnTo>
                        <a:cubicBezTo>
                          <a:pt x="74694" y="5525"/>
                          <a:pt x="90219" y="23051"/>
                          <a:pt x="88124" y="53531"/>
                        </a:cubicBezTo>
                        <a:cubicBezTo>
                          <a:pt x="86028" y="84011"/>
                          <a:pt x="65645" y="138017"/>
                          <a:pt x="65645" y="138017"/>
                        </a:cubicBezTo>
                        <a:cubicBezTo>
                          <a:pt x="65645" y="138017"/>
                          <a:pt x="26116" y="146685"/>
                          <a:pt x="3637" y="137922"/>
                        </a:cubicBezTo>
                        <a:close/>
                      </a:path>
                    </a:pathLst>
                  </a:custGeom>
                  <a:solidFill>
                    <a:srgbClr val="F4D7C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316" name="Freeform: Shape 315">
                    <a:extLst>
                      <a:ext uri="{FF2B5EF4-FFF2-40B4-BE49-F238E27FC236}">
                        <a16:creationId xmlns:a16="http://schemas.microsoft.com/office/drawing/2014/main" id="{CC693100-F121-4CB5-9CD1-89BB147402F1}"/>
                      </a:ext>
                    </a:extLst>
                  </p:cNvPr>
                  <p:cNvSpPr/>
                  <p:nvPr/>
                </p:nvSpPr>
                <p:spPr>
                  <a:xfrm>
                    <a:off x="5932741" y="3409473"/>
                    <a:ext cx="76771" cy="18366"/>
                  </a:xfrm>
                  <a:custGeom>
                    <a:avLst/>
                    <a:gdLst>
                      <a:gd name="connsiteX0" fmla="*/ 0 w 76771"/>
                      <a:gd name="connsiteY0" fmla="*/ 3048 h 18366"/>
                      <a:gd name="connsiteX1" fmla="*/ 31623 w 76771"/>
                      <a:gd name="connsiteY1" fmla="*/ 18002 h 18366"/>
                      <a:gd name="connsiteX2" fmla="*/ 76772 w 76771"/>
                      <a:gd name="connsiteY2" fmla="*/ 8668 h 18366"/>
                      <a:gd name="connsiteX3" fmla="*/ 75724 w 76771"/>
                      <a:gd name="connsiteY3" fmla="*/ 7429 h 18366"/>
                      <a:gd name="connsiteX4" fmla="*/ 1048 w 76771"/>
                      <a:gd name="connsiteY4" fmla="*/ 0 h 18366"/>
                      <a:gd name="connsiteX5" fmla="*/ 0 w 76771"/>
                      <a:gd name="connsiteY5" fmla="*/ 3048 h 183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6771" h="18366">
                        <a:moveTo>
                          <a:pt x="0" y="3048"/>
                        </a:moveTo>
                        <a:cubicBezTo>
                          <a:pt x="0" y="3048"/>
                          <a:pt x="5810" y="15335"/>
                          <a:pt x="31623" y="18002"/>
                        </a:cubicBezTo>
                        <a:cubicBezTo>
                          <a:pt x="57436" y="20574"/>
                          <a:pt x="76772" y="8668"/>
                          <a:pt x="76772" y="8668"/>
                        </a:cubicBezTo>
                        <a:lnTo>
                          <a:pt x="75724" y="7429"/>
                        </a:lnTo>
                        <a:lnTo>
                          <a:pt x="1048" y="0"/>
                        </a:lnTo>
                        <a:lnTo>
                          <a:pt x="0" y="3048"/>
                        </a:lnTo>
                        <a:close/>
                      </a:path>
                    </a:pathLst>
                  </a:custGeom>
                  <a:solidFill>
                    <a:srgbClr val="1D120C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grpSp>
              <p:nvGrpSpPr>
                <p:cNvPr id="317" name="Graphic 308">
                  <a:extLst>
                    <a:ext uri="{FF2B5EF4-FFF2-40B4-BE49-F238E27FC236}">
                      <a16:creationId xmlns:a16="http://schemas.microsoft.com/office/drawing/2014/main" id="{A1648EC9-9E7E-46A9-A600-C1FFCEBF4ED6}"/>
                    </a:ext>
                  </a:extLst>
                </p:cNvPr>
                <p:cNvGrpSpPr/>
                <p:nvPr/>
              </p:nvGrpSpPr>
              <p:grpSpPr>
                <a:xfrm>
                  <a:off x="5919215" y="3330402"/>
                  <a:ext cx="96012" cy="94978"/>
                  <a:chOff x="5919215" y="3330402"/>
                  <a:chExt cx="96012" cy="94978"/>
                </a:xfrm>
              </p:grpSpPr>
              <p:sp>
                <p:nvSpPr>
                  <p:cNvPr id="318" name="Freeform: Shape 317">
                    <a:extLst>
                      <a:ext uri="{FF2B5EF4-FFF2-40B4-BE49-F238E27FC236}">
                        <a16:creationId xmlns:a16="http://schemas.microsoft.com/office/drawing/2014/main" id="{DDEA5F04-ECDF-4C31-83D7-F8B8CC996F2B}"/>
                      </a:ext>
                    </a:extLst>
                  </p:cNvPr>
                  <p:cNvSpPr/>
                  <p:nvPr/>
                </p:nvSpPr>
                <p:spPr>
                  <a:xfrm>
                    <a:off x="5919247" y="3334537"/>
                    <a:ext cx="89312" cy="88072"/>
                  </a:xfrm>
                  <a:custGeom>
                    <a:avLst/>
                    <a:gdLst>
                      <a:gd name="connsiteX0" fmla="*/ 13494 w 89312"/>
                      <a:gd name="connsiteY0" fmla="*/ 77984 h 88072"/>
                      <a:gd name="connsiteX1" fmla="*/ 27210 w 89312"/>
                      <a:gd name="connsiteY1" fmla="*/ 39313 h 88072"/>
                      <a:gd name="connsiteX2" fmla="*/ 5778 w 89312"/>
                      <a:gd name="connsiteY2" fmla="*/ 40170 h 88072"/>
                      <a:gd name="connsiteX3" fmla="*/ 254 w 89312"/>
                      <a:gd name="connsiteY3" fmla="*/ 28264 h 88072"/>
                      <a:gd name="connsiteX4" fmla="*/ 254 w 89312"/>
                      <a:gd name="connsiteY4" fmla="*/ 18548 h 88072"/>
                      <a:gd name="connsiteX5" fmla="*/ 26734 w 89312"/>
                      <a:gd name="connsiteY5" fmla="*/ 11309 h 88072"/>
                      <a:gd name="connsiteX6" fmla="*/ 26067 w 89312"/>
                      <a:gd name="connsiteY6" fmla="*/ 5975 h 88072"/>
                      <a:gd name="connsiteX7" fmla="*/ 30639 w 89312"/>
                      <a:gd name="connsiteY7" fmla="*/ 832 h 88072"/>
                      <a:gd name="connsiteX8" fmla="*/ 69501 w 89312"/>
                      <a:gd name="connsiteY8" fmla="*/ 2261 h 88072"/>
                      <a:gd name="connsiteX9" fmla="*/ 77692 w 89312"/>
                      <a:gd name="connsiteY9" fmla="*/ 35122 h 88072"/>
                      <a:gd name="connsiteX10" fmla="*/ 82169 w 89312"/>
                      <a:gd name="connsiteY10" fmla="*/ 51314 h 88072"/>
                      <a:gd name="connsiteX11" fmla="*/ 89313 w 89312"/>
                      <a:gd name="connsiteY11" fmla="*/ 82366 h 88072"/>
                      <a:gd name="connsiteX12" fmla="*/ 89313 w 89312"/>
                      <a:gd name="connsiteY12" fmla="*/ 82366 h 88072"/>
                      <a:gd name="connsiteX13" fmla="*/ 30162 w 89312"/>
                      <a:gd name="connsiteY13" fmla="*/ 85414 h 88072"/>
                      <a:gd name="connsiteX14" fmla="*/ 13494 w 89312"/>
                      <a:gd name="connsiteY14" fmla="*/ 77984 h 880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89312" h="88072">
                        <a:moveTo>
                          <a:pt x="13494" y="77984"/>
                        </a:moveTo>
                        <a:lnTo>
                          <a:pt x="27210" y="39313"/>
                        </a:lnTo>
                        <a:cubicBezTo>
                          <a:pt x="27210" y="39313"/>
                          <a:pt x="13208" y="45218"/>
                          <a:pt x="5778" y="40170"/>
                        </a:cubicBezTo>
                        <a:cubicBezTo>
                          <a:pt x="2254" y="37789"/>
                          <a:pt x="825" y="32836"/>
                          <a:pt x="254" y="28264"/>
                        </a:cubicBezTo>
                        <a:cubicBezTo>
                          <a:pt x="-318" y="23120"/>
                          <a:pt x="254" y="18548"/>
                          <a:pt x="254" y="18548"/>
                        </a:cubicBezTo>
                        <a:lnTo>
                          <a:pt x="26734" y="11309"/>
                        </a:lnTo>
                        <a:lnTo>
                          <a:pt x="26067" y="5975"/>
                        </a:lnTo>
                        <a:cubicBezTo>
                          <a:pt x="24924" y="2451"/>
                          <a:pt x="27019" y="1213"/>
                          <a:pt x="30639" y="832"/>
                        </a:cubicBezTo>
                        <a:cubicBezTo>
                          <a:pt x="38640" y="-121"/>
                          <a:pt x="52832" y="-883"/>
                          <a:pt x="69501" y="2261"/>
                        </a:cubicBezTo>
                        <a:cubicBezTo>
                          <a:pt x="95599" y="7118"/>
                          <a:pt x="87408" y="19501"/>
                          <a:pt x="77692" y="35122"/>
                        </a:cubicBezTo>
                        <a:cubicBezTo>
                          <a:pt x="71311" y="45409"/>
                          <a:pt x="82169" y="51314"/>
                          <a:pt x="82169" y="51314"/>
                        </a:cubicBezTo>
                        <a:lnTo>
                          <a:pt x="89313" y="82366"/>
                        </a:lnTo>
                        <a:lnTo>
                          <a:pt x="89313" y="82366"/>
                        </a:lnTo>
                        <a:cubicBezTo>
                          <a:pt x="70263" y="88748"/>
                          <a:pt x="49784" y="89795"/>
                          <a:pt x="30162" y="85414"/>
                        </a:cubicBezTo>
                        <a:lnTo>
                          <a:pt x="13494" y="77984"/>
                        </a:lnTo>
                        <a:close/>
                      </a:path>
                    </a:pathLst>
                  </a:custGeom>
                  <a:solidFill>
                    <a:srgbClr val="B74A2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319" name="Freeform: Shape 318">
                    <a:extLst>
                      <a:ext uri="{FF2B5EF4-FFF2-40B4-BE49-F238E27FC236}">
                        <a16:creationId xmlns:a16="http://schemas.microsoft.com/office/drawing/2014/main" id="{B31E262E-D9B0-4EB2-BD64-0C73F97C494E}"/>
                      </a:ext>
                    </a:extLst>
                  </p:cNvPr>
                  <p:cNvSpPr/>
                  <p:nvPr/>
                </p:nvSpPr>
                <p:spPr>
                  <a:xfrm>
                    <a:off x="5919477" y="3338226"/>
                    <a:ext cx="68903" cy="41601"/>
                  </a:xfrm>
                  <a:custGeom>
                    <a:avLst/>
                    <a:gdLst>
                      <a:gd name="connsiteX0" fmla="*/ 19265 w 68903"/>
                      <a:gd name="connsiteY0" fmla="*/ 25051 h 41601"/>
                      <a:gd name="connsiteX1" fmla="*/ 6692 w 68903"/>
                      <a:gd name="connsiteY1" fmla="*/ 28575 h 41601"/>
                      <a:gd name="connsiteX2" fmla="*/ 24 w 68903"/>
                      <a:gd name="connsiteY2" fmla="*/ 24575 h 41601"/>
                      <a:gd name="connsiteX3" fmla="*/ 10692 w 68903"/>
                      <a:gd name="connsiteY3" fmla="*/ 38576 h 41601"/>
                      <a:gd name="connsiteX4" fmla="*/ 26789 w 68903"/>
                      <a:gd name="connsiteY4" fmla="*/ 36005 h 41601"/>
                      <a:gd name="connsiteX5" fmla="*/ 51173 w 68903"/>
                      <a:gd name="connsiteY5" fmla="*/ 40291 h 41601"/>
                      <a:gd name="connsiteX6" fmla="*/ 68890 w 68903"/>
                      <a:gd name="connsiteY6" fmla="*/ 20193 h 41601"/>
                      <a:gd name="connsiteX7" fmla="*/ 44982 w 68903"/>
                      <a:gd name="connsiteY7" fmla="*/ 0 h 41601"/>
                      <a:gd name="connsiteX8" fmla="*/ 38791 w 68903"/>
                      <a:gd name="connsiteY8" fmla="*/ 17050 h 41601"/>
                      <a:gd name="connsiteX9" fmla="*/ 38981 w 68903"/>
                      <a:gd name="connsiteY9" fmla="*/ 24289 h 41601"/>
                      <a:gd name="connsiteX10" fmla="*/ 37457 w 68903"/>
                      <a:gd name="connsiteY10" fmla="*/ 27146 h 41601"/>
                      <a:gd name="connsiteX11" fmla="*/ 22313 w 68903"/>
                      <a:gd name="connsiteY11" fmla="*/ 31433 h 41601"/>
                      <a:gd name="connsiteX12" fmla="*/ 19265 w 68903"/>
                      <a:gd name="connsiteY12" fmla="*/ 25051 h 416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68903" h="41601">
                        <a:moveTo>
                          <a:pt x="19265" y="25051"/>
                        </a:moveTo>
                        <a:cubicBezTo>
                          <a:pt x="19265" y="25051"/>
                          <a:pt x="15169" y="27146"/>
                          <a:pt x="6692" y="28575"/>
                        </a:cubicBezTo>
                        <a:cubicBezTo>
                          <a:pt x="1739" y="29432"/>
                          <a:pt x="24" y="24575"/>
                          <a:pt x="24" y="24575"/>
                        </a:cubicBezTo>
                        <a:cubicBezTo>
                          <a:pt x="24" y="24575"/>
                          <a:pt x="-1024" y="36195"/>
                          <a:pt x="10692" y="38576"/>
                        </a:cubicBezTo>
                        <a:cubicBezTo>
                          <a:pt x="21265" y="40672"/>
                          <a:pt x="26789" y="36005"/>
                          <a:pt x="26789" y="36005"/>
                        </a:cubicBezTo>
                        <a:cubicBezTo>
                          <a:pt x="26789" y="36005"/>
                          <a:pt x="39172" y="44863"/>
                          <a:pt x="51173" y="40291"/>
                        </a:cubicBezTo>
                        <a:cubicBezTo>
                          <a:pt x="63080" y="35814"/>
                          <a:pt x="68223" y="26289"/>
                          <a:pt x="68890" y="20193"/>
                        </a:cubicBezTo>
                        <a:cubicBezTo>
                          <a:pt x="69557" y="14097"/>
                          <a:pt x="44982" y="0"/>
                          <a:pt x="44982" y="0"/>
                        </a:cubicBezTo>
                        <a:cubicBezTo>
                          <a:pt x="44982" y="0"/>
                          <a:pt x="53364" y="14669"/>
                          <a:pt x="38791" y="17050"/>
                        </a:cubicBezTo>
                        <a:cubicBezTo>
                          <a:pt x="35933" y="17526"/>
                          <a:pt x="40029" y="21622"/>
                          <a:pt x="38981" y="24289"/>
                        </a:cubicBezTo>
                        <a:cubicBezTo>
                          <a:pt x="38600" y="25241"/>
                          <a:pt x="38124" y="26289"/>
                          <a:pt x="37457" y="27146"/>
                        </a:cubicBezTo>
                        <a:cubicBezTo>
                          <a:pt x="32695" y="33242"/>
                          <a:pt x="24122" y="32099"/>
                          <a:pt x="22313" y="31433"/>
                        </a:cubicBezTo>
                        <a:cubicBezTo>
                          <a:pt x="20408" y="30766"/>
                          <a:pt x="21455" y="27242"/>
                          <a:pt x="19265" y="25051"/>
                        </a:cubicBezTo>
                        <a:close/>
                      </a:path>
                    </a:pathLst>
                  </a:custGeom>
                  <a:solidFill>
                    <a:srgbClr val="993B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320" name="Freeform: Shape 319">
                    <a:extLst>
                      <a:ext uri="{FF2B5EF4-FFF2-40B4-BE49-F238E27FC236}">
                        <a16:creationId xmlns:a16="http://schemas.microsoft.com/office/drawing/2014/main" id="{83C8AFCA-1DCD-4770-813F-B9CEB5A5FA13}"/>
                      </a:ext>
                    </a:extLst>
                  </p:cNvPr>
                  <p:cNvSpPr/>
                  <p:nvPr/>
                </p:nvSpPr>
                <p:spPr>
                  <a:xfrm>
                    <a:off x="5937313" y="3367182"/>
                    <a:ext cx="69818" cy="46767"/>
                  </a:xfrm>
                  <a:custGeom>
                    <a:avLst/>
                    <a:gdLst>
                      <a:gd name="connsiteX0" fmla="*/ 8954 w 69818"/>
                      <a:gd name="connsiteY0" fmla="*/ 7048 h 46767"/>
                      <a:gd name="connsiteX1" fmla="*/ 30004 w 69818"/>
                      <a:gd name="connsiteY1" fmla="*/ 9620 h 46767"/>
                      <a:gd name="connsiteX2" fmla="*/ 41529 w 69818"/>
                      <a:gd name="connsiteY2" fmla="*/ 0 h 46767"/>
                      <a:gd name="connsiteX3" fmla="*/ 64008 w 69818"/>
                      <a:gd name="connsiteY3" fmla="*/ 18669 h 46767"/>
                      <a:gd name="connsiteX4" fmla="*/ 69818 w 69818"/>
                      <a:gd name="connsiteY4" fmla="*/ 43910 h 46767"/>
                      <a:gd name="connsiteX5" fmla="*/ 21431 w 69818"/>
                      <a:gd name="connsiteY5" fmla="*/ 46768 h 46767"/>
                      <a:gd name="connsiteX6" fmla="*/ 0 w 69818"/>
                      <a:gd name="connsiteY6" fmla="*/ 32385 h 46767"/>
                      <a:gd name="connsiteX7" fmla="*/ 8954 w 69818"/>
                      <a:gd name="connsiteY7" fmla="*/ 7048 h 467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9818" h="46767">
                        <a:moveTo>
                          <a:pt x="8954" y="7048"/>
                        </a:moveTo>
                        <a:cubicBezTo>
                          <a:pt x="8954" y="7048"/>
                          <a:pt x="15526" y="12573"/>
                          <a:pt x="30004" y="9620"/>
                        </a:cubicBezTo>
                        <a:cubicBezTo>
                          <a:pt x="37624" y="8001"/>
                          <a:pt x="41529" y="0"/>
                          <a:pt x="41529" y="0"/>
                        </a:cubicBezTo>
                        <a:lnTo>
                          <a:pt x="64008" y="18669"/>
                        </a:lnTo>
                        <a:lnTo>
                          <a:pt x="69818" y="43910"/>
                        </a:lnTo>
                        <a:lnTo>
                          <a:pt x="21431" y="46768"/>
                        </a:lnTo>
                        <a:lnTo>
                          <a:pt x="0" y="32385"/>
                        </a:lnTo>
                        <a:lnTo>
                          <a:pt x="8954" y="7048"/>
                        </a:lnTo>
                        <a:close/>
                      </a:path>
                    </a:pathLst>
                  </a:custGeom>
                  <a:solidFill>
                    <a:srgbClr val="93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321" name="Freeform: Shape 320">
                    <a:extLst>
                      <a:ext uri="{FF2B5EF4-FFF2-40B4-BE49-F238E27FC236}">
                        <a16:creationId xmlns:a16="http://schemas.microsoft.com/office/drawing/2014/main" id="{7FF1DDC4-1997-462A-A12E-2D0382BAA3F0}"/>
                      </a:ext>
                    </a:extLst>
                  </p:cNvPr>
                  <p:cNvSpPr/>
                  <p:nvPr/>
                </p:nvSpPr>
                <p:spPr>
                  <a:xfrm>
                    <a:off x="5949144" y="3370461"/>
                    <a:ext cx="47271" cy="44287"/>
                  </a:xfrm>
                  <a:custGeom>
                    <a:avLst/>
                    <a:gdLst>
                      <a:gd name="connsiteX0" fmla="*/ 1504 w 47271"/>
                      <a:gd name="connsiteY0" fmla="*/ 35107 h 44287"/>
                      <a:gd name="connsiteX1" fmla="*/ 9124 w 47271"/>
                      <a:gd name="connsiteY1" fmla="*/ 28059 h 44287"/>
                      <a:gd name="connsiteX2" fmla="*/ 27222 w 47271"/>
                      <a:gd name="connsiteY2" fmla="*/ 13485 h 44287"/>
                      <a:gd name="connsiteX3" fmla="*/ 36937 w 47271"/>
                      <a:gd name="connsiteY3" fmla="*/ 246 h 44287"/>
                      <a:gd name="connsiteX4" fmla="*/ 45415 w 47271"/>
                      <a:gd name="connsiteY4" fmla="*/ 10628 h 44287"/>
                      <a:gd name="connsiteX5" fmla="*/ 38747 w 47271"/>
                      <a:gd name="connsiteY5" fmla="*/ 38917 h 44287"/>
                      <a:gd name="connsiteX6" fmla="*/ 19507 w 47271"/>
                      <a:gd name="connsiteY6" fmla="*/ 44251 h 44287"/>
                      <a:gd name="connsiteX7" fmla="*/ 9220 w 47271"/>
                      <a:gd name="connsiteY7" fmla="*/ 43013 h 44287"/>
                      <a:gd name="connsiteX8" fmla="*/ 1504 w 47271"/>
                      <a:gd name="connsiteY8" fmla="*/ 35107 h 442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47271" h="44287">
                        <a:moveTo>
                          <a:pt x="1504" y="35107"/>
                        </a:moveTo>
                        <a:cubicBezTo>
                          <a:pt x="-4020" y="31011"/>
                          <a:pt x="7315" y="28344"/>
                          <a:pt x="9124" y="28059"/>
                        </a:cubicBezTo>
                        <a:cubicBezTo>
                          <a:pt x="18173" y="26725"/>
                          <a:pt x="24079" y="22344"/>
                          <a:pt x="27222" y="13485"/>
                        </a:cubicBezTo>
                        <a:cubicBezTo>
                          <a:pt x="28746" y="9390"/>
                          <a:pt x="32461" y="1960"/>
                          <a:pt x="36937" y="246"/>
                        </a:cubicBezTo>
                        <a:cubicBezTo>
                          <a:pt x="41414" y="-1564"/>
                          <a:pt x="44367" y="7104"/>
                          <a:pt x="45415" y="10628"/>
                        </a:cubicBezTo>
                        <a:cubicBezTo>
                          <a:pt x="48653" y="20915"/>
                          <a:pt x="48367" y="32535"/>
                          <a:pt x="38747" y="38917"/>
                        </a:cubicBezTo>
                        <a:cubicBezTo>
                          <a:pt x="33413" y="42441"/>
                          <a:pt x="25888" y="44156"/>
                          <a:pt x="19507" y="44251"/>
                        </a:cubicBezTo>
                        <a:cubicBezTo>
                          <a:pt x="15982" y="44346"/>
                          <a:pt x="12553" y="44346"/>
                          <a:pt x="9220" y="43013"/>
                        </a:cubicBezTo>
                        <a:cubicBezTo>
                          <a:pt x="5219" y="41394"/>
                          <a:pt x="3790" y="38250"/>
                          <a:pt x="1504" y="35107"/>
                        </a:cubicBezTo>
                        <a:close/>
                      </a:path>
                    </a:pathLst>
                  </a:custGeom>
                  <a:solidFill>
                    <a:srgbClr val="6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322" name="Freeform: Shape 321">
                    <a:extLst>
                      <a:ext uri="{FF2B5EF4-FFF2-40B4-BE49-F238E27FC236}">
                        <a16:creationId xmlns:a16="http://schemas.microsoft.com/office/drawing/2014/main" id="{A9180AC6-02B5-4A44-A939-66EB9B17E223}"/>
                      </a:ext>
                    </a:extLst>
                  </p:cNvPr>
                  <p:cNvSpPr/>
                  <p:nvPr/>
                </p:nvSpPr>
                <p:spPr>
                  <a:xfrm>
                    <a:off x="5963888" y="3375659"/>
                    <a:ext cx="16382" cy="39528"/>
                  </a:xfrm>
                  <a:custGeom>
                    <a:avLst/>
                    <a:gdLst>
                      <a:gd name="connsiteX0" fmla="*/ 0 w 16382"/>
                      <a:gd name="connsiteY0" fmla="*/ 1524 h 39528"/>
                      <a:gd name="connsiteX1" fmla="*/ 1714 w 16382"/>
                      <a:gd name="connsiteY1" fmla="*/ 38291 h 39528"/>
                      <a:gd name="connsiteX2" fmla="*/ 16383 w 16382"/>
                      <a:gd name="connsiteY2" fmla="*/ 39529 h 39528"/>
                      <a:gd name="connsiteX3" fmla="*/ 8382 w 16382"/>
                      <a:gd name="connsiteY3" fmla="*/ 6953 h 39528"/>
                      <a:gd name="connsiteX4" fmla="*/ 6763 w 16382"/>
                      <a:gd name="connsiteY4" fmla="*/ 0 h 395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382" h="39528">
                        <a:moveTo>
                          <a:pt x="0" y="1524"/>
                        </a:moveTo>
                        <a:lnTo>
                          <a:pt x="1714" y="38291"/>
                        </a:lnTo>
                        <a:lnTo>
                          <a:pt x="16383" y="39529"/>
                        </a:lnTo>
                        <a:lnTo>
                          <a:pt x="8382" y="6953"/>
                        </a:lnTo>
                        <a:lnTo>
                          <a:pt x="6763" y="0"/>
                        </a:lnTo>
                        <a:close/>
                      </a:path>
                    </a:pathLst>
                  </a:custGeom>
                  <a:solidFill>
                    <a:srgbClr val="FFBD03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323" name="Freeform: Shape 322">
                    <a:extLst>
                      <a:ext uri="{FF2B5EF4-FFF2-40B4-BE49-F238E27FC236}">
                        <a16:creationId xmlns:a16="http://schemas.microsoft.com/office/drawing/2014/main" id="{59A544B1-F98C-47E7-A910-C7EB30B58985}"/>
                      </a:ext>
                    </a:extLst>
                  </p:cNvPr>
                  <p:cNvSpPr/>
                  <p:nvPr/>
                </p:nvSpPr>
                <p:spPr>
                  <a:xfrm>
                    <a:off x="5976080" y="3369087"/>
                    <a:ext cx="24479" cy="44291"/>
                  </a:xfrm>
                  <a:custGeom>
                    <a:avLst/>
                    <a:gdLst>
                      <a:gd name="connsiteX0" fmla="*/ 0 w 24479"/>
                      <a:gd name="connsiteY0" fmla="*/ 2191 h 44291"/>
                      <a:gd name="connsiteX1" fmla="*/ 15145 w 24479"/>
                      <a:gd name="connsiteY1" fmla="*/ 44291 h 44291"/>
                      <a:gd name="connsiteX2" fmla="*/ 24479 w 24479"/>
                      <a:gd name="connsiteY2" fmla="*/ 39529 h 44291"/>
                      <a:gd name="connsiteX3" fmla="*/ 11144 w 24479"/>
                      <a:gd name="connsiteY3" fmla="*/ 0 h 442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479" h="44291">
                        <a:moveTo>
                          <a:pt x="0" y="2191"/>
                        </a:moveTo>
                        <a:lnTo>
                          <a:pt x="15145" y="44291"/>
                        </a:lnTo>
                        <a:lnTo>
                          <a:pt x="24479" y="39529"/>
                        </a:lnTo>
                        <a:lnTo>
                          <a:pt x="11144" y="0"/>
                        </a:lnTo>
                        <a:close/>
                      </a:path>
                    </a:pathLst>
                  </a:custGeom>
                  <a:solidFill>
                    <a:srgbClr val="FF8B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324" name="Freeform: Shape 323">
                    <a:extLst>
                      <a:ext uri="{FF2B5EF4-FFF2-40B4-BE49-F238E27FC236}">
                        <a16:creationId xmlns:a16="http://schemas.microsoft.com/office/drawing/2014/main" id="{FB4522F3-5AA0-4418-8D3D-7631E395A68E}"/>
                      </a:ext>
                    </a:extLst>
                  </p:cNvPr>
                  <p:cNvSpPr/>
                  <p:nvPr/>
                </p:nvSpPr>
                <p:spPr>
                  <a:xfrm>
                    <a:off x="5940742" y="3376803"/>
                    <a:ext cx="16192" cy="34289"/>
                  </a:xfrm>
                  <a:custGeom>
                    <a:avLst/>
                    <a:gdLst>
                      <a:gd name="connsiteX0" fmla="*/ 10668 w 16192"/>
                      <a:gd name="connsiteY0" fmla="*/ 0 h 34289"/>
                      <a:gd name="connsiteX1" fmla="*/ 0 w 16192"/>
                      <a:gd name="connsiteY1" fmla="*/ 34290 h 34289"/>
                      <a:gd name="connsiteX2" fmla="*/ 14668 w 16192"/>
                      <a:gd name="connsiteY2" fmla="*/ 32099 h 34289"/>
                      <a:gd name="connsiteX3" fmla="*/ 16193 w 16192"/>
                      <a:gd name="connsiteY3" fmla="*/ 381 h 342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192" h="34289">
                        <a:moveTo>
                          <a:pt x="10668" y="0"/>
                        </a:moveTo>
                        <a:lnTo>
                          <a:pt x="0" y="34290"/>
                        </a:lnTo>
                        <a:lnTo>
                          <a:pt x="14668" y="32099"/>
                        </a:lnTo>
                        <a:lnTo>
                          <a:pt x="16193" y="381"/>
                        </a:lnTo>
                        <a:close/>
                      </a:path>
                    </a:pathLst>
                  </a:custGeom>
                  <a:solidFill>
                    <a:srgbClr val="FFBD03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325" name="Freeform: Shape 324">
                    <a:extLst>
                      <a:ext uri="{FF2B5EF4-FFF2-40B4-BE49-F238E27FC236}">
                        <a16:creationId xmlns:a16="http://schemas.microsoft.com/office/drawing/2014/main" id="{61E2FB98-061D-46BC-83AB-024E2C186660}"/>
                      </a:ext>
                    </a:extLst>
                  </p:cNvPr>
                  <p:cNvSpPr/>
                  <p:nvPr/>
                </p:nvSpPr>
                <p:spPr>
                  <a:xfrm>
                    <a:off x="5932741" y="3399567"/>
                    <a:ext cx="75723" cy="25529"/>
                  </a:xfrm>
                  <a:custGeom>
                    <a:avLst/>
                    <a:gdLst>
                      <a:gd name="connsiteX0" fmla="*/ 75724 w 75723"/>
                      <a:gd name="connsiteY0" fmla="*/ 17335 h 25529"/>
                      <a:gd name="connsiteX1" fmla="*/ 34576 w 75723"/>
                      <a:gd name="connsiteY1" fmla="*/ 25432 h 25529"/>
                      <a:gd name="connsiteX2" fmla="*/ 0 w 75723"/>
                      <a:gd name="connsiteY2" fmla="*/ 12954 h 25529"/>
                      <a:gd name="connsiteX3" fmla="*/ 4572 w 75723"/>
                      <a:gd name="connsiteY3" fmla="*/ 0 h 25529"/>
                      <a:gd name="connsiteX4" fmla="*/ 34576 w 75723"/>
                      <a:gd name="connsiteY4" fmla="*/ 11430 h 25529"/>
                      <a:gd name="connsiteX5" fmla="*/ 72390 w 75723"/>
                      <a:gd name="connsiteY5" fmla="*/ 2858 h 25529"/>
                      <a:gd name="connsiteX6" fmla="*/ 75724 w 75723"/>
                      <a:gd name="connsiteY6" fmla="*/ 17335 h 25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75723" h="25529">
                        <a:moveTo>
                          <a:pt x="75724" y="17335"/>
                        </a:moveTo>
                        <a:cubicBezTo>
                          <a:pt x="75724" y="17335"/>
                          <a:pt x="61531" y="26575"/>
                          <a:pt x="34576" y="25432"/>
                        </a:cubicBezTo>
                        <a:cubicBezTo>
                          <a:pt x="7525" y="24289"/>
                          <a:pt x="0" y="12954"/>
                          <a:pt x="0" y="12954"/>
                        </a:cubicBezTo>
                        <a:lnTo>
                          <a:pt x="4572" y="0"/>
                        </a:lnTo>
                        <a:cubicBezTo>
                          <a:pt x="4572" y="0"/>
                          <a:pt x="11430" y="8954"/>
                          <a:pt x="34576" y="11430"/>
                        </a:cubicBezTo>
                        <a:cubicBezTo>
                          <a:pt x="59722" y="14002"/>
                          <a:pt x="72390" y="2858"/>
                          <a:pt x="72390" y="2858"/>
                        </a:cubicBezTo>
                        <a:lnTo>
                          <a:pt x="75724" y="17335"/>
                        </a:lnTo>
                        <a:close/>
                      </a:path>
                    </a:pathLst>
                  </a:custGeom>
                  <a:solidFill>
                    <a:srgbClr val="FFBD03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326" name="Freeform: Shape 325">
                    <a:extLst>
                      <a:ext uri="{FF2B5EF4-FFF2-40B4-BE49-F238E27FC236}">
                        <a16:creationId xmlns:a16="http://schemas.microsoft.com/office/drawing/2014/main" id="{65505BD3-95A6-4F9A-A5B9-AAD227239181}"/>
                      </a:ext>
                    </a:extLst>
                  </p:cNvPr>
                  <p:cNvSpPr/>
                  <p:nvPr/>
                </p:nvSpPr>
                <p:spPr>
                  <a:xfrm>
                    <a:off x="5956077" y="3330402"/>
                    <a:ext cx="58285" cy="60154"/>
                  </a:xfrm>
                  <a:custGeom>
                    <a:avLst/>
                    <a:gdLst>
                      <a:gd name="connsiteX0" fmla="*/ 0 w 58285"/>
                      <a:gd name="connsiteY0" fmla="*/ 4395 h 60154"/>
                      <a:gd name="connsiteX1" fmla="*/ 20003 w 58285"/>
                      <a:gd name="connsiteY1" fmla="*/ 20207 h 60154"/>
                      <a:gd name="connsiteX2" fmla="*/ 18479 w 58285"/>
                      <a:gd name="connsiteY2" fmla="*/ 49639 h 60154"/>
                      <a:gd name="connsiteX3" fmla="*/ 53245 w 58285"/>
                      <a:gd name="connsiteY3" fmla="*/ 52211 h 60154"/>
                      <a:gd name="connsiteX4" fmla="*/ 45911 w 58285"/>
                      <a:gd name="connsiteY4" fmla="*/ 6491 h 60154"/>
                      <a:gd name="connsiteX5" fmla="*/ 0 w 58285"/>
                      <a:gd name="connsiteY5" fmla="*/ 4395 h 601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8285" h="60154">
                        <a:moveTo>
                          <a:pt x="0" y="4395"/>
                        </a:moveTo>
                        <a:cubicBezTo>
                          <a:pt x="0" y="4395"/>
                          <a:pt x="17336" y="9920"/>
                          <a:pt x="20003" y="20207"/>
                        </a:cubicBezTo>
                        <a:cubicBezTo>
                          <a:pt x="22765" y="30494"/>
                          <a:pt x="15811" y="41924"/>
                          <a:pt x="18479" y="49639"/>
                        </a:cubicBezTo>
                        <a:cubicBezTo>
                          <a:pt x="23241" y="63546"/>
                          <a:pt x="41719" y="62879"/>
                          <a:pt x="53245" y="52211"/>
                        </a:cubicBezTo>
                        <a:cubicBezTo>
                          <a:pt x="60484" y="45543"/>
                          <a:pt x="61436" y="19159"/>
                          <a:pt x="45911" y="6491"/>
                        </a:cubicBezTo>
                        <a:cubicBezTo>
                          <a:pt x="36767" y="-939"/>
                          <a:pt x="21146" y="-2463"/>
                          <a:pt x="0" y="4395"/>
                        </a:cubicBezTo>
                        <a:close/>
                      </a:path>
                    </a:pathLst>
                  </a:custGeom>
                  <a:solidFill>
                    <a:srgbClr val="FFE6D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327" name="Freeform: Shape 326">
                    <a:extLst>
                      <a:ext uri="{FF2B5EF4-FFF2-40B4-BE49-F238E27FC236}">
                        <a16:creationId xmlns:a16="http://schemas.microsoft.com/office/drawing/2014/main" id="{F5A8FBAE-E711-4289-8E87-561FAFEBD08F}"/>
                      </a:ext>
                    </a:extLst>
                  </p:cNvPr>
                  <p:cNvSpPr/>
                  <p:nvPr/>
                </p:nvSpPr>
                <p:spPr>
                  <a:xfrm>
                    <a:off x="5965412" y="3382613"/>
                    <a:ext cx="13906" cy="28582"/>
                  </a:xfrm>
                  <a:custGeom>
                    <a:avLst/>
                    <a:gdLst>
                      <a:gd name="connsiteX0" fmla="*/ 0 w 13906"/>
                      <a:gd name="connsiteY0" fmla="*/ 28194 h 28582"/>
                      <a:gd name="connsiteX1" fmla="*/ 6858 w 13906"/>
                      <a:gd name="connsiteY1" fmla="*/ 0 h 28582"/>
                      <a:gd name="connsiteX2" fmla="*/ 13907 w 13906"/>
                      <a:gd name="connsiteY2" fmla="*/ 28575 h 28582"/>
                      <a:gd name="connsiteX3" fmla="*/ 0 w 13906"/>
                      <a:gd name="connsiteY3" fmla="*/ 28194 h 28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06" h="28582">
                        <a:moveTo>
                          <a:pt x="0" y="28194"/>
                        </a:moveTo>
                        <a:lnTo>
                          <a:pt x="6858" y="0"/>
                        </a:lnTo>
                        <a:lnTo>
                          <a:pt x="13907" y="28575"/>
                        </a:lnTo>
                        <a:cubicBezTo>
                          <a:pt x="13907" y="28575"/>
                          <a:pt x="3620" y="28670"/>
                          <a:pt x="0" y="28194"/>
                        </a:cubicBezTo>
                        <a:close/>
                      </a:path>
                    </a:pathLst>
                  </a:custGeom>
                  <a:solidFill>
                    <a:srgbClr val="FF8B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328" name="Freeform: Shape 327">
                    <a:extLst>
                      <a:ext uri="{FF2B5EF4-FFF2-40B4-BE49-F238E27FC236}">
                        <a16:creationId xmlns:a16="http://schemas.microsoft.com/office/drawing/2014/main" id="{A0466E12-494C-4A40-8E5B-92AD3D050840}"/>
                      </a:ext>
                    </a:extLst>
                  </p:cNvPr>
                  <p:cNvSpPr/>
                  <p:nvPr/>
                </p:nvSpPr>
                <p:spPr>
                  <a:xfrm>
                    <a:off x="5942933" y="3392614"/>
                    <a:ext cx="13239" cy="16287"/>
                  </a:xfrm>
                  <a:custGeom>
                    <a:avLst/>
                    <a:gdLst>
                      <a:gd name="connsiteX0" fmla="*/ 0 w 13239"/>
                      <a:gd name="connsiteY0" fmla="*/ 11430 h 16287"/>
                      <a:gd name="connsiteX1" fmla="*/ 13240 w 13239"/>
                      <a:gd name="connsiteY1" fmla="*/ 0 h 16287"/>
                      <a:gd name="connsiteX2" fmla="*/ 12383 w 13239"/>
                      <a:gd name="connsiteY2" fmla="*/ 16288 h 16287"/>
                      <a:gd name="connsiteX3" fmla="*/ 0 w 13239"/>
                      <a:gd name="connsiteY3" fmla="*/ 11430 h 162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239" h="16287">
                        <a:moveTo>
                          <a:pt x="0" y="11430"/>
                        </a:moveTo>
                        <a:lnTo>
                          <a:pt x="13240" y="0"/>
                        </a:lnTo>
                        <a:lnTo>
                          <a:pt x="12383" y="16288"/>
                        </a:lnTo>
                        <a:cubicBezTo>
                          <a:pt x="12478" y="16288"/>
                          <a:pt x="3334" y="13621"/>
                          <a:pt x="0" y="11430"/>
                        </a:cubicBezTo>
                        <a:close/>
                      </a:path>
                    </a:pathLst>
                  </a:custGeom>
                  <a:solidFill>
                    <a:srgbClr val="FF8B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329" name="Freeform: Shape 328">
                    <a:extLst>
                      <a:ext uri="{FF2B5EF4-FFF2-40B4-BE49-F238E27FC236}">
                        <a16:creationId xmlns:a16="http://schemas.microsoft.com/office/drawing/2014/main" id="{A9DA97AC-94DE-4FBA-B784-462E9FE550DA}"/>
                      </a:ext>
                    </a:extLst>
                  </p:cNvPr>
                  <p:cNvSpPr/>
                  <p:nvPr/>
                </p:nvSpPr>
                <p:spPr>
                  <a:xfrm>
                    <a:off x="5919215" y="3351180"/>
                    <a:ext cx="7651" cy="5619"/>
                  </a:xfrm>
                  <a:custGeom>
                    <a:avLst/>
                    <a:gdLst>
                      <a:gd name="connsiteX0" fmla="*/ 0 w 7651"/>
                      <a:gd name="connsiteY0" fmla="*/ 5620 h 5619"/>
                      <a:gd name="connsiteX1" fmla="*/ 7144 w 7651"/>
                      <a:gd name="connsiteY1" fmla="*/ 4191 h 5619"/>
                      <a:gd name="connsiteX2" fmla="*/ 7144 w 7651"/>
                      <a:gd name="connsiteY2" fmla="*/ 0 h 5619"/>
                      <a:gd name="connsiteX3" fmla="*/ 191 w 7651"/>
                      <a:gd name="connsiteY3" fmla="*/ 1905 h 5619"/>
                      <a:gd name="connsiteX4" fmla="*/ 0 w 7651"/>
                      <a:gd name="connsiteY4" fmla="*/ 5620 h 56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51" h="5619">
                        <a:moveTo>
                          <a:pt x="0" y="5620"/>
                        </a:moveTo>
                        <a:cubicBezTo>
                          <a:pt x="0" y="5620"/>
                          <a:pt x="6001" y="5429"/>
                          <a:pt x="7144" y="4191"/>
                        </a:cubicBezTo>
                        <a:cubicBezTo>
                          <a:pt x="8287" y="2953"/>
                          <a:pt x="7144" y="0"/>
                          <a:pt x="7144" y="0"/>
                        </a:cubicBezTo>
                        <a:lnTo>
                          <a:pt x="191" y="1905"/>
                        </a:lnTo>
                        <a:lnTo>
                          <a:pt x="0" y="5620"/>
                        </a:lnTo>
                        <a:close/>
                      </a:path>
                    </a:pathLst>
                  </a:custGeom>
                  <a:solidFill>
                    <a:srgbClr val="FFBD03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330" name="Freeform: Shape 329">
                    <a:extLst>
                      <a:ext uri="{FF2B5EF4-FFF2-40B4-BE49-F238E27FC236}">
                        <a16:creationId xmlns:a16="http://schemas.microsoft.com/office/drawing/2014/main" id="{22194355-0154-4AE0-99CC-EBDDC29BAF91}"/>
                      </a:ext>
                    </a:extLst>
                  </p:cNvPr>
                  <p:cNvSpPr/>
                  <p:nvPr/>
                </p:nvSpPr>
                <p:spPr>
                  <a:xfrm>
                    <a:off x="5942742" y="3338988"/>
                    <a:ext cx="18637" cy="11614"/>
                  </a:xfrm>
                  <a:custGeom>
                    <a:avLst/>
                    <a:gdLst>
                      <a:gd name="connsiteX0" fmla="*/ 2381 w 18637"/>
                      <a:gd name="connsiteY0" fmla="*/ 0 h 11614"/>
                      <a:gd name="connsiteX1" fmla="*/ 12478 w 18637"/>
                      <a:gd name="connsiteY1" fmla="*/ 2476 h 11614"/>
                      <a:gd name="connsiteX2" fmla="*/ 17336 w 18637"/>
                      <a:gd name="connsiteY2" fmla="*/ 10192 h 11614"/>
                      <a:gd name="connsiteX3" fmla="*/ 0 w 18637"/>
                      <a:gd name="connsiteY3" fmla="*/ 7715 h 11614"/>
                      <a:gd name="connsiteX4" fmla="*/ 2381 w 18637"/>
                      <a:gd name="connsiteY4" fmla="*/ 0 h 116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637" h="11614">
                        <a:moveTo>
                          <a:pt x="2381" y="0"/>
                        </a:moveTo>
                        <a:cubicBezTo>
                          <a:pt x="2381" y="0"/>
                          <a:pt x="8477" y="857"/>
                          <a:pt x="12478" y="2476"/>
                        </a:cubicBezTo>
                        <a:cubicBezTo>
                          <a:pt x="19050" y="5048"/>
                          <a:pt x="19812" y="8572"/>
                          <a:pt x="17336" y="10192"/>
                        </a:cubicBezTo>
                        <a:cubicBezTo>
                          <a:pt x="11240" y="14478"/>
                          <a:pt x="0" y="7715"/>
                          <a:pt x="0" y="7715"/>
                        </a:cubicBezTo>
                        <a:cubicBezTo>
                          <a:pt x="0" y="7715"/>
                          <a:pt x="3429" y="3238"/>
                          <a:pt x="2381" y="0"/>
                        </a:cubicBezTo>
                        <a:close/>
                      </a:path>
                    </a:pathLst>
                  </a:custGeom>
                  <a:solidFill>
                    <a:srgbClr val="FFBD03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331" name="Freeform: Shape 330">
                    <a:extLst>
                      <a:ext uri="{FF2B5EF4-FFF2-40B4-BE49-F238E27FC236}">
                        <a16:creationId xmlns:a16="http://schemas.microsoft.com/office/drawing/2014/main" id="{30733FE6-D0A7-41D4-8367-C6E93CD8D1F6}"/>
                      </a:ext>
                    </a:extLst>
                  </p:cNvPr>
                  <p:cNvSpPr/>
                  <p:nvPr/>
                </p:nvSpPr>
                <p:spPr>
                  <a:xfrm>
                    <a:off x="5945663" y="3342588"/>
                    <a:ext cx="10413" cy="6047"/>
                  </a:xfrm>
                  <a:custGeom>
                    <a:avLst/>
                    <a:gdLst>
                      <a:gd name="connsiteX0" fmla="*/ 317 w 10413"/>
                      <a:gd name="connsiteY0" fmla="*/ 4783 h 6047"/>
                      <a:gd name="connsiteX1" fmla="*/ 3937 w 10413"/>
                      <a:gd name="connsiteY1" fmla="*/ 20 h 6047"/>
                      <a:gd name="connsiteX2" fmla="*/ 10414 w 10413"/>
                      <a:gd name="connsiteY2" fmla="*/ 4021 h 6047"/>
                      <a:gd name="connsiteX3" fmla="*/ 317 w 10413"/>
                      <a:gd name="connsiteY3" fmla="*/ 4783 h 60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13" h="6047">
                        <a:moveTo>
                          <a:pt x="317" y="4783"/>
                        </a:moveTo>
                        <a:cubicBezTo>
                          <a:pt x="317" y="4783"/>
                          <a:pt x="-1588" y="-361"/>
                          <a:pt x="3937" y="20"/>
                        </a:cubicBezTo>
                        <a:cubicBezTo>
                          <a:pt x="9366" y="306"/>
                          <a:pt x="10414" y="4021"/>
                          <a:pt x="10414" y="4021"/>
                        </a:cubicBezTo>
                        <a:cubicBezTo>
                          <a:pt x="10414" y="4021"/>
                          <a:pt x="4318" y="8021"/>
                          <a:pt x="317" y="4783"/>
                        </a:cubicBezTo>
                        <a:close/>
                      </a:path>
                    </a:pathLst>
                  </a:custGeom>
                  <a:solidFill>
                    <a:srgbClr val="2B29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332" name="Freeform: Shape 331">
                    <a:extLst>
                      <a:ext uri="{FF2B5EF4-FFF2-40B4-BE49-F238E27FC236}">
                        <a16:creationId xmlns:a16="http://schemas.microsoft.com/office/drawing/2014/main" id="{AD0C8375-CF8B-49ED-B377-E5DFAA14FF03}"/>
                      </a:ext>
                    </a:extLst>
                  </p:cNvPr>
                  <p:cNvSpPr/>
                  <p:nvPr/>
                </p:nvSpPr>
                <p:spPr>
                  <a:xfrm>
                    <a:off x="5942933" y="3402329"/>
                    <a:ext cx="65627" cy="23050"/>
                  </a:xfrm>
                  <a:custGeom>
                    <a:avLst/>
                    <a:gdLst>
                      <a:gd name="connsiteX0" fmla="*/ 0 w 65627"/>
                      <a:gd name="connsiteY0" fmla="*/ 17526 h 23050"/>
                      <a:gd name="connsiteX1" fmla="*/ 20955 w 65627"/>
                      <a:gd name="connsiteY1" fmla="*/ 15430 h 23050"/>
                      <a:gd name="connsiteX2" fmla="*/ 33242 w 65627"/>
                      <a:gd name="connsiteY2" fmla="*/ 8858 h 23050"/>
                      <a:gd name="connsiteX3" fmla="*/ 50292 w 65627"/>
                      <a:gd name="connsiteY3" fmla="*/ 6191 h 23050"/>
                      <a:gd name="connsiteX4" fmla="*/ 62294 w 65627"/>
                      <a:gd name="connsiteY4" fmla="*/ 0 h 23050"/>
                      <a:gd name="connsiteX5" fmla="*/ 65627 w 65627"/>
                      <a:gd name="connsiteY5" fmla="*/ 14478 h 23050"/>
                      <a:gd name="connsiteX6" fmla="*/ 36481 w 65627"/>
                      <a:gd name="connsiteY6" fmla="*/ 22384 h 23050"/>
                      <a:gd name="connsiteX7" fmla="*/ 0 w 65627"/>
                      <a:gd name="connsiteY7" fmla="*/ 17526 h 230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5627" h="23050">
                        <a:moveTo>
                          <a:pt x="0" y="17526"/>
                        </a:moveTo>
                        <a:cubicBezTo>
                          <a:pt x="0" y="17526"/>
                          <a:pt x="11906" y="18669"/>
                          <a:pt x="20955" y="15430"/>
                        </a:cubicBezTo>
                        <a:cubicBezTo>
                          <a:pt x="30004" y="12192"/>
                          <a:pt x="33242" y="8858"/>
                          <a:pt x="33242" y="8858"/>
                        </a:cubicBezTo>
                        <a:cubicBezTo>
                          <a:pt x="33242" y="8858"/>
                          <a:pt x="43815" y="8858"/>
                          <a:pt x="50292" y="6191"/>
                        </a:cubicBezTo>
                        <a:cubicBezTo>
                          <a:pt x="56769" y="3524"/>
                          <a:pt x="62294" y="0"/>
                          <a:pt x="62294" y="0"/>
                        </a:cubicBezTo>
                        <a:lnTo>
                          <a:pt x="65627" y="14478"/>
                        </a:lnTo>
                        <a:cubicBezTo>
                          <a:pt x="65627" y="14478"/>
                          <a:pt x="58007" y="19622"/>
                          <a:pt x="36481" y="22384"/>
                        </a:cubicBezTo>
                        <a:cubicBezTo>
                          <a:pt x="14859" y="25336"/>
                          <a:pt x="0" y="17526"/>
                          <a:pt x="0" y="17526"/>
                        </a:cubicBezTo>
                        <a:close/>
                      </a:path>
                    </a:pathLst>
                  </a:custGeom>
                  <a:solidFill>
                    <a:srgbClr val="FF8B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333" name="Freeform: Shape 332">
                    <a:extLst>
                      <a:ext uri="{FF2B5EF4-FFF2-40B4-BE49-F238E27FC236}">
                        <a16:creationId xmlns:a16="http://schemas.microsoft.com/office/drawing/2014/main" id="{D75482BB-3064-4C6D-9C26-1C42C74E702C}"/>
                      </a:ext>
                    </a:extLst>
                  </p:cNvPr>
                  <p:cNvSpPr/>
                  <p:nvPr/>
                </p:nvSpPr>
                <p:spPr>
                  <a:xfrm>
                    <a:off x="5936170" y="3399663"/>
                    <a:ext cx="50291" cy="14100"/>
                  </a:xfrm>
                  <a:custGeom>
                    <a:avLst/>
                    <a:gdLst>
                      <a:gd name="connsiteX0" fmla="*/ 0 w 50291"/>
                      <a:gd name="connsiteY0" fmla="*/ 3143 h 14100"/>
                      <a:gd name="connsiteX1" fmla="*/ 22289 w 50291"/>
                      <a:gd name="connsiteY1" fmla="*/ 13907 h 14100"/>
                      <a:gd name="connsiteX2" fmla="*/ 50292 w 50291"/>
                      <a:gd name="connsiteY2" fmla="*/ 10763 h 14100"/>
                      <a:gd name="connsiteX3" fmla="*/ 17716 w 50291"/>
                      <a:gd name="connsiteY3" fmla="*/ 8287 h 14100"/>
                      <a:gd name="connsiteX4" fmla="*/ 1048 w 50291"/>
                      <a:gd name="connsiteY4" fmla="*/ 0 h 14100"/>
                      <a:gd name="connsiteX5" fmla="*/ 0 w 50291"/>
                      <a:gd name="connsiteY5" fmla="*/ 3143 h 141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0291" h="14100">
                        <a:moveTo>
                          <a:pt x="0" y="3143"/>
                        </a:moveTo>
                        <a:cubicBezTo>
                          <a:pt x="0" y="3143"/>
                          <a:pt x="7810" y="12764"/>
                          <a:pt x="22289" y="13907"/>
                        </a:cubicBezTo>
                        <a:cubicBezTo>
                          <a:pt x="36767" y="15049"/>
                          <a:pt x="50292" y="10763"/>
                          <a:pt x="50292" y="10763"/>
                        </a:cubicBezTo>
                        <a:cubicBezTo>
                          <a:pt x="50292" y="10763"/>
                          <a:pt x="30385" y="12192"/>
                          <a:pt x="17716" y="8287"/>
                        </a:cubicBezTo>
                        <a:cubicBezTo>
                          <a:pt x="5048" y="4477"/>
                          <a:pt x="1048" y="0"/>
                          <a:pt x="1048" y="0"/>
                        </a:cubicBezTo>
                        <a:lnTo>
                          <a:pt x="0" y="3143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334" name="Freeform: Shape 333">
                    <a:extLst>
                      <a:ext uri="{FF2B5EF4-FFF2-40B4-BE49-F238E27FC236}">
                        <a16:creationId xmlns:a16="http://schemas.microsoft.com/office/drawing/2014/main" id="{605A9048-BA9F-46B4-8BAD-EE46404EA03D}"/>
                      </a:ext>
                    </a:extLst>
                  </p:cNvPr>
                  <p:cNvSpPr/>
                  <p:nvPr/>
                </p:nvSpPr>
                <p:spPr>
                  <a:xfrm>
                    <a:off x="5920073" y="3350609"/>
                    <a:ext cx="19397" cy="17716"/>
                  </a:xfrm>
                  <a:custGeom>
                    <a:avLst/>
                    <a:gdLst>
                      <a:gd name="connsiteX0" fmla="*/ 381 w 19397"/>
                      <a:gd name="connsiteY0" fmla="*/ 16383 h 17716"/>
                      <a:gd name="connsiteX1" fmla="*/ 16383 w 19397"/>
                      <a:gd name="connsiteY1" fmla="*/ 13240 h 17716"/>
                      <a:gd name="connsiteX2" fmla="*/ 17717 w 19397"/>
                      <a:gd name="connsiteY2" fmla="*/ 0 h 17716"/>
                      <a:gd name="connsiteX3" fmla="*/ 18574 w 19397"/>
                      <a:gd name="connsiteY3" fmla="*/ 667 h 17716"/>
                      <a:gd name="connsiteX4" fmla="*/ 17621 w 19397"/>
                      <a:gd name="connsiteY4" fmla="*/ 13335 h 17716"/>
                      <a:gd name="connsiteX5" fmla="*/ 0 w 19397"/>
                      <a:gd name="connsiteY5" fmla="*/ 17717 h 17716"/>
                      <a:gd name="connsiteX6" fmla="*/ 381 w 19397"/>
                      <a:gd name="connsiteY6" fmla="*/ 16383 h 177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9397" h="17716">
                        <a:moveTo>
                          <a:pt x="381" y="16383"/>
                        </a:moveTo>
                        <a:cubicBezTo>
                          <a:pt x="381" y="16383"/>
                          <a:pt x="12383" y="15526"/>
                          <a:pt x="16383" y="13240"/>
                        </a:cubicBezTo>
                        <a:cubicBezTo>
                          <a:pt x="20288" y="10954"/>
                          <a:pt x="17717" y="0"/>
                          <a:pt x="17717" y="0"/>
                        </a:cubicBezTo>
                        <a:lnTo>
                          <a:pt x="18574" y="667"/>
                        </a:lnTo>
                        <a:cubicBezTo>
                          <a:pt x="18574" y="667"/>
                          <a:pt x="20955" y="10382"/>
                          <a:pt x="17621" y="13335"/>
                        </a:cubicBezTo>
                        <a:cubicBezTo>
                          <a:pt x="14288" y="16288"/>
                          <a:pt x="0" y="17717"/>
                          <a:pt x="0" y="17717"/>
                        </a:cubicBezTo>
                        <a:lnTo>
                          <a:pt x="381" y="16383"/>
                        </a:lnTo>
                        <a:close/>
                      </a:path>
                    </a:pathLst>
                  </a:custGeom>
                  <a:solidFill>
                    <a:srgbClr val="2B29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335" name="Freeform: Shape 334">
                    <a:extLst>
                      <a:ext uri="{FF2B5EF4-FFF2-40B4-BE49-F238E27FC236}">
                        <a16:creationId xmlns:a16="http://schemas.microsoft.com/office/drawing/2014/main" id="{26061436-56F1-4F6D-8033-648F1D1543E4}"/>
                      </a:ext>
                    </a:extLst>
                  </p:cNvPr>
                  <p:cNvSpPr/>
                  <p:nvPr/>
                </p:nvSpPr>
                <p:spPr>
                  <a:xfrm>
                    <a:off x="5956077" y="3334797"/>
                    <a:ext cx="27688" cy="53435"/>
                  </a:xfrm>
                  <a:custGeom>
                    <a:avLst/>
                    <a:gdLst>
                      <a:gd name="connsiteX0" fmla="*/ 0 w 27688"/>
                      <a:gd name="connsiteY0" fmla="*/ 0 h 53435"/>
                      <a:gd name="connsiteX1" fmla="*/ 26765 w 27688"/>
                      <a:gd name="connsiteY1" fmla="*/ 13811 h 53435"/>
                      <a:gd name="connsiteX2" fmla="*/ 21431 w 27688"/>
                      <a:gd name="connsiteY2" fmla="*/ 43720 h 53435"/>
                      <a:gd name="connsiteX3" fmla="*/ 24955 w 27688"/>
                      <a:gd name="connsiteY3" fmla="*/ 53435 h 53435"/>
                      <a:gd name="connsiteX4" fmla="*/ 16764 w 27688"/>
                      <a:gd name="connsiteY4" fmla="*/ 41338 h 53435"/>
                      <a:gd name="connsiteX5" fmla="*/ 18479 w 27688"/>
                      <a:gd name="connsiteY5" fmla="*/ 11525 h 53435"/>
                      <a:gd name="connsiteX6" fmla="*/ 0 w 27688"/>
                      <a:gd name="connsiteY6" fmla="*/ 0 h 534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7688" h="53435">
                        <a:moveTo>
                          <a:pt x="0" y="0"/>
                        </a:moveTo>
                        <a:cubicBezTo>
                          <a:pt x="0" y="0"/>
                          <a:pt x="22955" y="95"/>
                          <a:pt x="26765" y="13811"/>
                        </a:cubicBezTo>
                        <a:cubicBezTo>
                          <a:pt x="30480" y="27623"/>
                          <a:pt x="21812" y="37433"/>
                          <a:pt x="21431" y="43720"/>
                        </a:cubicBezTo>
                        <a:cubicBezTo>
                          <a:pt x="21146" y="50101"/>
                          <a:pt x="24955" y="53435"/>
                          <a:pt x="24955" y="53435"/>
                        </a:cubicBezTo>
                        <a:cubicBezTo>
                          <a:pt x="24955" y="53435"/>
                          <a:pt x="16002" y="49911"/>
                          <a:pt x="16764" y="41338"/>
                        </a:cubicBezTo>
                        <a:cubicBezTo>
                          <a:pt x="17526" y="32766"/>
                          <a:pt x="23717" y="19336"/>
                          <a:pt x="18479" y="11525"/>
                        </a:cubicBezTo>
                        <a:cubicBezTo>
                          <a:pt x="13145" y="3715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336" name="Freeform: Shape 335">
                    <a:extLst>
                      <a:ext uri="{FF2B5EF4-FFF2-40B4-BE49-F238E27FC236}">
                        <a16:creationId xmlns:a16="http://schemas.microsoft.com/office/drawing/2014/main" id="{2662B4EC-4B3B-4E6C-AD1E-EB731BF4410D}"/>
                      </a:ext>
                    </a:extLst>
                  </p:cNvPr>
                  <p:cNvSpPr/>
                  <p:nvPr/>
                </p:nvSpPr>
                <p:spPr>
                  <a:xfrm>
                    <a:off x="5945976" y="3341124"/>
                    <a:ext cx="3624" cy="4722"/>
                  </a:xfrm>
                  <a:custGeom>
                    <a:avLst/>
                    <a:gdLst>
                      <a:gd name="connsiteX0" fmla="*/ 5 w 3624"/>
                      <a:gd name="connsiteY0" fmla="*/ 4722 h 4722"/>
                      <a:gd name="connsiteX1" fmla="*/ 3624 w 3624"/>
                      <a:gd name="connsiteY1" fmla="*/ 2246 h 4722"/>
                      <a:gd name="connsiteX2" fmla="*/ 1814 w 3624"/>
                      <a:gd name="connsiteY2" fmla="*/ 436 h 4722"/>
                      <a:gd name="connsiteX3" fmla="*/ 5 w 3624"/>
                      <a:gd name="connsiteY3" fmla="*/ 4722 h 4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624" h="4722">
                        <a:moveTo>
                          <a:pt x="5" y="4722"/>
                        </a:moveTo>
                        <a:cubicBezTo>
                          <a:pt x="5" y="4722"/>
                          <a:pt x="3624" y="2912"/>
                          <a:pt x="3624" y="2246"/>
                        </a:cubicBezTo>
                        <a:cubicBezTo>
                          <a:pt x="3624" y="1484"/>
                          <a:pt x="2291" y="-993"/>
                          <a:pt x="1814" y="436"/>
                        </a:cubicBezTo>
                        <a:cubicBezTo>
                          <a:pt x="1338" y="1769"/>
                          <a:pt x="-91" y="3198"/>
                          <a:pt x="5" y="4722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337" name="Freeform: Shape 336">
                    <a:extLst>
                      <a:ext uri="{FF2B5EF4-FFF2-40B4-BE49-F238E27FC236}">
                        <a16:creationId xmlns:a16="http://schemas.microsoft.com/office/drawing/2014/main" id="{9439A0EC-A671-46FF-92CC-9AC71D1F1294}"/>
                      </a:ext>
                    </a:extLst>
                  </p:cNvPr>
                  <p:cNvSpPr/>
                  <p:nvPr/>
                </p:nvSpPr>
                <p:spPr>
                  <a:xfrm>
                    <a:off x="5976461" y="3343275"/>
                    <a:ext cx="32068" cy="13343"/>
                  </a:xfrm>
                  <a:custGeom>
                    <a:avLst/>
                    <a:gdLst>
                      <a:gd name="connsiteX0" fmla="*/ 30671 w 32068"/>
                      <a:gd name="connsiteY0" fmla="*/ 0 h 13343"/>
                      <a:gd name="connsiteX1" fmla="*/ 22003 w 32068"/>
                      <a:gd name="connsiteY1" fmla="*/ 10192 h 13343"/>
                      <a:gd name="connsiteX2" fmla="*/ 0 w 32068"/>
                      <a:gd name="connsiteY2" fmla="*/ 8858 h 13343"/>
                      <a:gd name="connsiteX3" fmla="*/ 190 w 32068"/>
                      <a:gd name="connsiteY3" fmla="*/ 10477 h 13343"/>
                      <a:gd name="connsiteX4" fmla="*/ 22860 w 32068"/>
                      <a:gd name="connsiteY4" fmla="*/ 11239 h 13343"/>
                      <a:gd name="connsiteX5" fmla="*/ 32004 w 32068"/>
                      <a:gd name="connsiteY5" fmla="*/ 1238 h 13343"/>
                      <a:gd name="connsiteX6" fmla="*/ 30671 w 32068"/>
                      <a:gd name="connsiteY6" fmla="*/ 0 h 133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2068" h="13343">
                        <a:moveTo>
                          <a:pt x="30671" y="0"/>
                        </a:moveTo>
                        <a:cubicBezTo>
                          <a:pt x="30671" y="0"/>
                          <a:pt x="32195" y="5429"/>
                          <a:pt x="22003" y="10192"/>
                        </a:cubicBezTo>
                        <a:cubicBezTo>
                          <a:pt x="11906" y="15145"/>
                          <a:pt x="0" y="8858"/>
                          <a:pt x="0" y="8858"/>
                        </a:cubicBezTo>
                        <a:lnTo>
                          <a:pt x="190" y="10477"/>
                        </a:lnTo>
                        <a:cubicBezTo>
                          <a:pt x="190" y="10477"/>
                          <a:pt x="12287" y="16383"/>
                          <a:pt x="22860" y="11239"/>
                        </a:cubicBezTo>
                        <a:cubicBezTo>
                          <a:pt x="33433" y="6096"/>
                          <a:pt x="32004" y="1238"/>
                          <a:pt x="32004" y="1238"/>
                        </a:cubicBezTo>
                        <a:lnTo>
                          <a:pt x="30671" y="0"/>
                        </a:lnTo>
                        <a:close/>
                      </a:path>
                    </a:pathLst>
                  </a:custGeom>
                  <a:solidFill>
                    <a:srgbClr val="DDB19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338" name="Freeform: Shape 337">
                    <a:extLst>
                      <a:ext uri="{FF2B5EF4-FFF2-40B4-BE49-F238E27FC236}">
                        <a16:creationId xmlns:a16="http://schemas.microsoft.com/office/drawing/2014/main" id="{D48A0170-7923-48B9-99E7-F5E19D44CD9B}"/>
                      </a:ext>
                    </a:extLst>
                  </p:cNvPr>
                  <p:cNvSpPr/>
                  <p:nvPr/>
                </p:nvSpPr>
                <p:spPr>
                  <a:xfrm>
                    <a:off x="5974175" y="3361467"/>
                    <a:ext cx="41052" cy="9810"/>
                  </a:xfrm>
                  <a:custGeom>
                    <a:avLst/>
                    <a:gdLst>
                      <a:gd name="connsiteX0" fmla="*/ 17716 w 41052"/>
                      <a:gd name="connsiteY0" fmla="*/ 9811 h 9810"/>
                      <a:gd name="connsiteX1" fmla="*/ 0 w 41052"/>
                      <a:gd name="connsiteY1" fmla="*/ 5429 h 9810"/>
                      <a:gd name="connsiteX2" fmla="*/ 1429 w 41052"/>
                      <a:gd name="connsiteY2" fmla="*/ 3239 h 9810"/>
                      <a:gd name="connsiteX3" fmla="*/ 22574 w 41052"/>
                      <a:gd name="connsiteY3" fmla="*/ 6858 h 9810"/>
                      <a:gd name="connsiteX4" fmla="*/ 38862 w 41052"/>
                      <a:gd name="connsiteY4" fmla="*/ 0 h 9810"/>
                      <a:gd name="connsiteX5" fmla="*/ 41053 w 41052"/>
                      <a:gd name="connsiteY5" fmla="*/ 1334 h 9810"/>
                      <a:gd name="connsiteX6" fmla="*/ 22860 w 41052"/>
                      <a:gd name="connsiteY6" fmla="*/ 9430 h 9810"/>
                      <a:gd name="connsiteX7" fmla="*/ 17716 w 41052"/>
                      <a:gd name="connsiteY7" fmla="*/ 9811 h 98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1052" h="9810">
                        <a:moveTo>
                          <a:pt x="17716" y="9811"/>
                        </a:moveTo>
                        <a:cubicBezTo>
                          <a:pt x="6763" y="9811"/>
                          <a:pt x="381" y="5715"/>
                          <a:pt x="0" y="5429"/>
                        </a:cubicBezTo>
                        <a:lnTo>
                          <a:pt x="1429" y="3239"/>
                        </a:lnTo>
                        <a:cubicBezTo>
                          <a:pt x="1524" y="3334"/>
                          <a:pt x="9620" y="8382"/>
                          <a:pt x="22574" y="6858"/>
                        </a:cubicBezTo>
                        <a:cubicBezTo>
                          <a:pt x="35338" y="5334"/>
                          <a:pt x="38862" y="95"/>
                          <a:pt x="38862" y="0"/>
                        </a:cubicBezTo>
                        <a:lnTo>
                          <a:pt x="41053" y="1334"/>
                        </a:lnTo>
                        <a:cubicBezTo>
                          <a:pt x="40862" y="1619"/>
                          <a:pt x="37052" y="7715"/>
                          <a:pt x="22860" y="9430"/>
                        </a:cubicBezTo>
                        <a:cubicBezTo>
                          <a:pt x="21050" y="9716"/>
                          <a:pt x="19336" y="9811"/>
                          <a:pt x="17716" y="9811"/>
                        </a:cubicBezTo>
                        <a:close/>
                      </a:path>
                    </a:pathLst>
                  </a:custGeom>
                  <a:solidFill>
                    <a:srgbClr val="DDB19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339" name="Freeform: Shape 338">
                    <a:extLst>
                      <a:ext uri="{FF2B5EF4-FFF2-40B4-BE49-F238E27FC236}">
                        <a16:creationId xmlns:a16="http://schemas.microsoft.com/office/drawing/2014/main" id="{10FB9F97-F886-463D-B80A-D369E4DE22AE}"/>
                      </a:ext>
                    </a:extLst>
                  </p:cNvPr>
                  <p:cNvSpPr/>
                  <p:nvPr/>
                </p:nvSpPr>
                <p:spPr>
                  <a:xfrm>
                    <a:off x="5973413" y="3335559"/>
                    <a:ext cx="28479" cy="12001"/>
                  </a:xfrm>
                  <a:custGeom>
                    <a:avLst/>
                    <a:gdLst>
                      <a:gd name="connsiteX0" fmla="*/ 4382 w 28479"/>
                      <a:gd name="connsiteY0" fmla="*/ 12001 h 12001"/>
                      <a:gd name="connsiteX1" fmla="*/ 0 w 28479"/>
                      <a:gd name="connsiteY1" fmla="*/ 11525 h 12001"/>
                      <a:gd name="connsiteX2" fmla="*/ 667 w 28479"/>
                      <a:gd name="connsiteY2" fmla="*/ 9049 h 12001"/>
                      <a:gd name="connsiteX3" fmla="*/ 16573 w 28479"/>
                      <a:gd name="connsiteY3" fmla="*/ 6572 h 12001"/>
                      <a:gd name="connsiteX4" fmla="*/ 26003 w 28479"/>
                      <a:gd name="connsiteY4" fmla="*/ 0 h 12001"/>
                      <a:gd name="connsiteX5" fmla="*/ 28480 w 28479"/>
                      <a:gd name="connsiteY5" fmla="*/ 667 h 12001"/>
                      <a:gd name="connsiteX6" fmla="*/ 17621 w 28479"/>
                      <a:gd name="connsiteY6" fmla="*/ 8954 h 12001"/>
                      <a:gd name="connsiteX7" fmla="*/ 4382 w 28479"/>
                      <a:gd name="connsiteY7" fmla="*/ 12001 h 120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28479" h="12001">
                        <a:moveTo>
                          <a:pt x="4382" y="12001"/>
                        </a:moveTo>
                        <a:cubicBezTo>
                          <a:pt x="1714" y="12001"/>
                          <a:pt x="190" y="11620"/>
                          <a:pt x="0" y="11525"/>
                        </a:cubicBezTo>
                        <a:lnTo>
                          <a:pt x="667" y="9049"/>
                        </a:lnTo>
                        <a:cubicBezTo>
                          <a:pt x="762" y="9049"/>
                          <a:pt x="7620" y="10668"/>
                          <a:pt x="16573" y="6572"/>
                        </a:cubicBezTo>
                        <a:cubicBezTo>
                          <a:pt x="24955" y="2667"/>
                          <a:pt x="26003" y="0"/>
                          <a:pt x="26003" y="0"/>
                        </a:cubicBezTo>
                        <a:lnTo>
                          <a:pt x="28480" y="667"/>
                        </a:lnTo>
                        <a:cubicBezTo>
                          <a:pt x="28289" y="1238"/>
                          <a:pt x="27146" y="4477"/>
                          <a:pt x="17621" y="8954"/>
                        </a:cubicBezTo>
                        <a:cubicBezTo>
                          <a:pt x="12192" y="11430"/>
                          <a:pt x="7525" y="12001"/>
                          <a:pt x="4382" y="12001"/>
                        </a:cubicBezTo>
                        <a:close/>
                      </a:path>
                    </a:pathLst>
                  </a:custGeom>
                  <a:solidFill>
                    <a:srgbClr val="DDB19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340" name="Freeform: Shape 339">
                    <a:extLst>
                      <a:ext uri="{FF2B5EF4-FFF2-40B4-BE49-F238E27FC236}">
                        <a16:creationId xmlns:a16="http://schemas.microsoft.com/office/drawing/2014/main" id="{F10889AE-F706-4F68-8F4E-923379B74159}"/>
                      </a:ext>
                    </a:extLst>
                  </p:cNvPr>
                  <p:cNvSpPr/>
                  <p:nvPr/>
                </p:nvSpPr>
                <p:spPr>
                  <a:xfrm>
                    <a:off x="5969698" y="3330511"/>
                    <a:ext cx="19812" cy="13334"/>
                  </a:xfrm>
                  <a:custGeom>
                    <a:avLst/>
                    <a:gdLst>
                      <a:gd name="connsiteX0" fmla="*/ 476 w 19812"/>
                      <a:gd name="connsiteY0" fmla="*/ 13335 h 13334"/>
                      <a:gd name="connsiteX1" fmla="*/ 0 w 19812"/>
                      <a:gd name="connsiteY1" fmla="*/ 10763 h 13334"/>
                      <a:gd name="connsiteX2" fmla="*/ 11240 w 19812"/>
                      <a:gd name="connsiteY2" fmla="*/ 6001 h 13334"/>
                      <a:gd name="connsiteX3" fmla="*/ 17526 w 19812"/>
                      <a:gd name="connsiteY3" fmla="*/ 0 h 13334"/>
                      <a:gd name="connsiteX4" fmla="*/ 19812 w 19812"/>
                      <a:gd name="connsiteY4" fmla="*/ 1238 h 13334"/>
                      <a:gd name="connsiteX5" fmla="*/ 12764 w 19812"/>
                      <a:gd name="connsiteY5" fmla="*/ 8096 h 13334"/>
                      <a:gd name="connsiteX6" fmla="*/ 476 w 19812"/>
                      <a:gd name="connsiteY6" fmla="*/ 13335 h 133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9812" h="13334">
                        <a:moveTo>
                          <a:pt x="476" y="13335"/>
                        </a:moveTo>
                        <a:lnTo>
                          <a:pt x="0" y="10763"/>
                        </a:lnTo>
                        <a:cubicBezTo>
                          <a:pt x="95" y="10763"/>
                          <a:pt x="6287" y="9525"/>
                          <a:pt x="11240" y="6001"/>
                        </a:cubicBezTo>
                        <a:cubicBezTo>
                          <a:pt x="16097" y="2477"/>
                          <a:pt x="17526" y="0"/>
                          <a:pt x="17526" y="0"/>
                        </a:cubicBezTo>
                        <a:lnTo>
                          <a:pt x="19812" y="1238"/>
                        </a:lnTo>
                        <a:cubicBezTo>
                          <a:pt x="19717" y="1238"/>
                          <a:pt x="18193" y="4191"/>
                          <a:pt x="12764" y="8096"/>
                        </a:cubicBezTo>
                        <a:cubicBezTo>
                          <a:pt x="7334" y="12002"/>
                          <a:pt x="762" y="13240"/>
                          <a:pt x="476" y="13335"/>
                        </a:cubicBezTo>
                        <a:close/>
                      </a:path>
                    </a:pathLst>
                  </a:custGeom>
                  <a:solidFill>
                    <a:srgbClr val="DDB19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341" name="Freeform: Shape 340">
                    <a:extLst>
                      <a:ext uri="{FF2B5EF4-FFF2-40B4-BE49-F238E27FC236}">
                        <a16:creationId xmlns:a16="http://schemas.microsoft.com/office/drawing/2014/main" id="{7C33B26D-3B3E-498D-9951-35D1D504B62B}"/>
                      </a:ext>
                    </a:extLst>
                  </p:cNvPr>
                  <p:cNvSpPr/>
                  <p:nvPr/>
                </p:nvSpPr>
                <p:spPr>
                  <a:xfrm>
                    <a:off x="5965602" y="3330511"/>
                    <a:ext cx="11620" cy="10382"/>
                  </a:xfrm>
                  <a:custGeom>
                    <a:avLst/>
                    <a:gdLst>
                      <a:gd name="connsiteX0" fmla="*/ 1143 w 11620"/>
                      <a:gd name="connsiteY0" fmla="*/ 10382 h 10382"/>
                      <a:gd name="connsiteX1" fmla="*/ 0 w 11620"/>
                      <a:gd name="connsiteY1" fmla="*/ 8001 h 10382"/>
                      <a:gd name="connsiteX2" fmla="*/ 7049 w 11620"/>
                      <a:gd name="connsiteY2" fmla="*/ 3524 h 10382"/>
                      <a:gd name="connsiteX3" fmla="*/ 9335 w 11620"/>
                      <a:gd name="connsiteY3" fmla="*/ 0 h 10382"/>
                      <a:gd name="connsiteX4" fmla="*/ 11621 w 11620"/>
                      <a:gd name="connsiteY4" fmla="*/ 1238 h 10382"/>
                      <a:gd name="connsiteX5" fmla="*/ 9144 w 11620"/>
                      <a:gd name="connsiteY5" fmla="*/ 5143 h 10382"/>
                      <a:gd name="connsiteX6" fmla="*/ 1143 w 11620"/>
                      <a:gd name="connsiteY6" fmla="*/ 10382 h 103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620" h="10382">
                        <a:moveTo>
                          <a:pt x="1143" y="10382"/>
                        </a:moveTo>
                        <a:lnTo>
                          <a:pt x="0" y="8001"/>
                        </a:lnTo>
                        <a:cubicBezTo>
                          <a:pt x="2286" y="6953"/>
                          <a:pt x="6191" y="4762"/>
                          <a:pt x="7049" y="3524"/>
                        </a:cubicBezTo>
                        <a:cubicBezTo>
                          <a:pt x="8477" y="1619"/>
                          <a:pt x="9335" y="0"/>
                          <a:pt x="9335" y="0"/>
                        </a:cubicBezTo>
                        <a:lnTo>
                          <a:pt x="11621" y="1238"/>
                        </a:lnTo>
                        <a:cubicBezTo>
                          <a:pt x="11621" y="1333"/>
                          <a:pt x="10668" y="3048"/>
                          <a:pt x="9144" y="5143"/>
                        </a:cubicBezTo>
                        <a:cubicBezTo>
                          <a:pt x="7525" y="7239"/>
                          <a:pt x="1714" y="10001"/>
                          <a:pt x="1143" y="10382"/>
                        </a:cubicBezTo>
                        <a:close/>
                      </a:path>
                    </a:pathLst>
                  </a:custGeom>
                  <a:solidFill>
                    <a:srgbClr val="DDB19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342" name="Freeform: Shape 341">
                    <a:extLst>
                      <a:ext uri="{FF2B5EF4-FFF2-40B4-BE49-F238E27FC236}">
                        <a16:creationId xmlns:a16="http://schemas.microsoft.com/office/drawing/2014/main" id="{03008EA7-5E69-4F2B-8BAB-128A560BCD4F}"/>
                      </a:ext>
                    </a:extLst>
                  </p:cNvPr>
                  <p:cNvSpPr/>
                  <p:nvPr/>
                </p:nvSpPr>
                <p:spPr>
                  <a:xfrm>
                    <a:off x="5972555" y="3370992"/>
                    <a:ext cx="40004" cy="11144"/>
                  </a:xfrm>
                  <a:custGeom>
                    <a:avLst/>
                    <a:gdLst>
                      <a:gd name="connsiteX0" fmla="*/ 23432 w 40004"/>
                      <a:gd name="connsiteY0" fmla="*/ 11144 h 11144"/>
                      <a:gd name="connsiteX1" fmla="*/ 18288 w 40004"/>
                      <a:gd name="connsiteY1" fmla="*/ 10763 h 11144"/>
                      <a:gd name="connsiteX2" fmla="*/ 0 w 40004"/>
                      <a:gd name="connsiteY2" fmla="*/ 1905 h 11144"/>
                      <a:gd name="connsiteX3" fmla="*/ 1810 w 40004"/>
                      <a:gd name="connsiteY3" fmla="*/ 0 h 11144"/>
                      <a:gd name="connsiteX4" fmla="*/ 18669 w 40004"/>
                      <a:gd name="connsiteY4" fmla="*/ 8287 h 11144"/>
                      <a:gd name="connsiteX5" fmla="*/ 39148 w 40004"/>
                      <a:gd name="connsiteY5" fmla="*/ 6096 h 11144"/>
                      <a:gd name="connsiteX6" fmla="*/ 40005 w 40004"/>
                      <a:gd name="connsiteY6" fmla="*/ 8573 h 11144"/>
                      <a:gd name="connsiteX7" fmla="*/ 23432 w 40004"/>
                      <a:gd name="connsiteY7" fmla="*/ 11144 h 11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0004" h="11144">
                        <a:moveTo>
                          <a:pt x="23432" y="11144"/>
                        </a:moveTo>
                        <a:cubicBezTo>
                          <a:pt x="21717" y="11144"/>
                          <a:pt x="20003" y="11049"/>
                          <a:pt x="18288" y="10763"/>
                        </a:cubicBezTo>
                        <a:cubicBezTo>
                          <a:pt x="8001" y="9430"/>
                          <a:pt x="381" y="2191"/>
                          <a:pt x="0" y="1905"/>
                        </a:cubicBezTo>
                        <a:lnTo>
                          <a:pt x="1810" y="0"/>
                        </a:lnTo>
                        <a:cubicBezTo>
                          <a:pt x="1905" y="95"/>
                          <a:pt x="9239" y="6953"/>
                          <a:pt x="18669" y="8287"/>
                        </a:cubicBezTo>
                        <a:cubicBezTo>
                          <a:pt x="28289" y="9620"/>
                          <a:pt x="39053" y="6191"/>
                          <a:pt x="39148" y="6096"/>
                        </a:cubicBezTo>
                        <a:lnTo>
                          <a:pt x="40005" y="8573"/>
                        </a:lnTo>
                        <a:cubicBezTo>
                          <a:pt x="39624" y="8668"/>
                          <a:pt x="31909" y="11144"/>
                          <a:pt x="23432" y="11144"/>
                        </a:cubicBezTo>
                        <a:close/>
                      </a:path>
                    </a:pathLst>
                  </a:custGeom>
                  <a:solidFill>
                    <a:srgbClr val="DDB19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343" name="Freeform: Shape 342">
                    <a:extLst>
                      <a:ext uri="{FF2B5EF4-FFF2-40B4-BE49-F238E27FC236}">
                        <a16:creationId xmlns:a16="http://schemas.microsoft.com/office/drawing/2014/main" id="{11853E5E-7A5D-4807-9246-8E2459F8BCFC}"/>
                      </a:ext>
                    </a:extLst>
                  </p:cNvPr>
                  <p:cNvSpPr/>
                  <p:nvPr/>
                </p:nvSpPr>
                <p:spPr>
                  <a:xfrm>
                    <a:off x="5985795" y="3351847"/>
                    <a:ext cx="27622" cy="18573"/>
                  </a:xfrm>
                  <a:custGeom>
                    <a:avLst/>
                    <a:gdLst>
                      <a:gd name="connsiteX0" fmla="*/ 381 w 27622"/>
                      <a:gd name="connsiteY0" fmla="*/ 18574 h 18573"/>
                      <a:gd name="connsiteX1" fmla="*/ 0 w 27622"/>
                      <a:gd name="connsiteY1" fmla="*/ 16002 h 18573"/>
                      <a:gd name="connsiteX2" fmla="*/ 15812 w 27622"/>
                      <a:gd name="connsiteY2" fmla="*/ 10382 h 18573"/>
                      <a:gd name="connsiteX3" fmla="*/ 25146 w 27622"/>
                      <a:gd name="connsiteY3" fmla="*/ 0 h 18573"/>
                      <a:gd name="connsiteX4" fmla="*/ 27623 w 27622"/>
                      <a:gd name="connsiteY4" fmla="*/ 952 h 18573"/>
                      <a:gd name="connsiteX5" fmla="*/ 17240 w 27622"/>
                      <a:gd name="connsiteY5" fmla="*/ 12573 h 18573"/>
                      <a:gd name="connsiteX6" fmla="*/ 381 w 27622"/>
                      <a:gd name="connsiteY6" fmla="*/ 18574 h 185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7622" h="18573">
                        <a:moveTo>
                          <a:pt x="381" y="18574"/>
                        </a:moveTo>
                        <a:lnTo>
                          <a:pt x="0" y="16002"/>
                        </a:lnTo>
                        <a:cubicBezTo>
                          <a:pt x="95" y="16002"/>
                          <a:pt x="8573" y="14859"/>
                          <a:pt x="15812" y="10382"/>
                        </a:cubicBezTo>
                        <a:cubicBezTo>
                          <a:pt x="22860" y="6001"/>
                          <a:pt x="25051" y="95"/>
                          <a:pt x="25146" y="0"/>
                        </a:cubicBezTo>
                        <a:lnTo>
                          <a:pt x="27623" y="952"/>
                        </a:lnTo>
                        <a:cubicBezTo>
                          <a:pt x="27527" y="1238"/>
                          <a:pt x="25146" y="7715"/>
                          <a:pt x="17240" y="12573"/>
                        </a:cubicBezTo>
                        <a:cubicBezTo>
                          <a:pt x="9525" y="17431"/>
                          <a:pt x="762" y="18479"/>
                          <a:pt x="381" y="18574"/>
                        </a:cubicBezTo>
                        <a:close/>
                      </a:path>
                    </a:pathLst>
                  </a:custGeom>
                  <a:solidFill>
                    <a:srgbClr val="DDB19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344" name="Freeform: Shape 343">
                    <a:extLst>
                      <a:ext uri="{FF2B5EF4-FFF2-40B4-BE49-F238E27FC236}">
                        <a16:creationId xmlns:a16="http://schemas.microsoft.com/office/drawing/2014/main" id="{3E6FED96-04FB-460E-BE12-66E4836AF7A9}"/>
                      </a:ext>
                    </a:extLst>
                  </p:cNvPr>
                  <p:cNvSpPr/>
                  <p:nvPr/>
                </p:nvSpPr>
                <p:spPr>
                  <a:xfrm>
                    <a:off x="5992844" y="3338036"/>
                    <a:ext cx="11906" cy="18288"/>
                  </a:xfrm>
                  <a:custGeom>
                    <a:avLst/>
                    <a:gdLst>
                      <a:gd name="connsiteX0" fmla="*/ 1429 w 11906"/>
                      <a:gd name="connsiteY0" fmla="*/ 18288 h 18288"/>
                      <a:gd name="connsiteX1" fmla="*/ 0 w 11906"/>
                      <a:gd name="connsiteY1" fmla="*/ 16193 h 18288"/>
                      <a:gd name="connsiteX2" fmla="*/ 5239 w 11906"/>
                      <a:gd name="connsiteY2" fmla="*/ 11144 h 18288"/>
                      <a:gd name="connsiteX3" fmla="*/ 9334 w 11906"/>
                      <a:gd name="connsiteY3" fmla="*/ 0 h 18288"/>
                      <a:gd name="connsiteX4" fmla="*/ 11906 w 11906"/>
                      <a:gd name="connsiteY4" fmla="*/ 476 h 18288"/>
                      <a:gd name="connsiteX5" fmla="*/ 7334 w 11906"/>
                      <a:gd name="connsiteY5" fmla="*/ 12764 h 18288"/>
                      <a:gd name="connsiteX6" fmla="*/ 1429 w 11906"/>
                      <a:gd name="connsiteY6" fmla="*/ 18288 h 182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906" h="18288">
                        <a:moveTo>
                          <a:pt x="1429" y="18288"/>
                        </a:moveTo>
                        <a:lnTo>
                          <a:pt x="0" y="16193"/>
                        </a:lnTo>
                        <a:cubicBezTo>
                          <a:pt x="0" y="16193"/>
                          <a:pt x="2572" y="14478"/>
                          <a:pt x="5239" y="11144"/>
                        </a:cubicBezTo>
                        <a:cubicBezTo>
                          <a:pt x="7810" y="7906"/>
                          <a:pt x="9239" y="95"/>
                          <a:pt x="9334" y="0"/>
                        </a:cubicBezTo>
                        <a:lnTo>
                          <a:pt x="11906" y="476"/>
                        </a:lnTo>
                        <a:cubicBezTo>
                          <a:pt x="11811" y="857"/>
                          <a:pt x="10382" y="9049"/>
                          <a:pt x="7334" y="12764"/>
                        </a:cubicBezTo>
                        <a:cubicBezTo>
                          <a:pt x="4286" y="16383"/>
                          <a:pt x="1524" y="18288"/>
                          <a:pt x="1429" y="18288"/>
                        </a:cubicBezTo>
                        <a:close/>
                      </a:path>
                    </a:pathLst>
                  </a:custGeom>
                  <a:solidFill>
                    <a:srgbClr val="DDB19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grpSp>
              <p:nvGrpSpPr>
                <p:cNvPr id="345" name="Graphic 308">
                  <a:extLst>
                    <a:ext uri="{FF2B5EF4-FFF2-40B4-BE49-F238E27FC236}">
                      <a16:creationId xmlns:a16="http://schemas.microsoft.com/office/drawing/2014/main" id="{A1648EC9-9E7E-46A9-A600-C1FFCEBF4ED6}"/>
                    </a:ext>
                  </a:extLst>
                </p:cNvPr>
                <p:cNvGrpSpPr/>
                <p:nvPr/>
              </p:nvGrpSpPr>
              <p:grpSpPr>
                <a:xfrm>
                  <a:off x="5925558" y="3434304"/>
                  <a:ext cx="38806" cy="35946"/>
                  <a:chOff x="5925558" y="3434304"/>
                  <a:chExt cx="38806" cy="35946"/>
                </a:xfrm>
                <a:solidFill>
                  <a:srgbClr val="3F1900"/>
                </a:solidFill>
              </p:grpSpPr>
              <p:sp>
                <p:nvSpPr>
                  <p:cNvPr id="346" name="Freeform: Shape 345">
                    <a:extLst>
                      <a:ext uri="{FF2B5EF4-FFF2-40B4-BE49-F238E27FC236}">
                        <a16:creationId xmlns:a16="http://schemas.microsoft.com/office/drawing/2014/main" id="{00F69374-4779-44FD-8514-9296F057C58D}"/>
                      </a:ext>
                    </a:extLst>
                  </p:cNvPr>
                  <p:cNvSpPr/>
                  <p:nvPr/>
                </p:nvSpPr>
                <p:spPr>
                  <a:xfrm>
                    <a:off x="5930669" y="3442411"/>
                    <a:ext cx="24550" cy="27839"/>
                  </a:xfrm>
                  <a:custGeom>
                    <a:avLst/>
                    <a:gdLst>
                      <a:gd name="connsiteX0" fmla="*/ 24170 w 24550"/>
                      <a:gd name="connsiteY0" fmla="*/ 24688 h 27839"/>
                      <a:gd name="connsiteX1" fmla="*/ 13216 w 24550"/>
                      <a:gd name="connsiteY1" fmla="*/ 25831 h 27839"/>
                      <a:gd name="connsiteX2" fmla="*/ 3596 w 24550"/>
                      <a:gd name="connsiteY2" fmla="*/ 27260 h 27839"/>
                      <a:gd name="connsiteX3" fmla="*/ 1595 w 24550"/>
                      <a:gd name="connsiteY3" fmla="*/ 24212 h 27839"/>
                      <a:gd name="connsiteX4" fmla="*/ 6548 w 24550"/>
                      <a:gd name="connsiteY4" fmla="*/ 20402 h 27839"/>
                      <a:gd name="connsiteX5" fmla="*/ 8834 w 24550"/>
                      <a:gd name="connsiteY5" fmla="*/ 24117 h 27839"/>
                      <a:gd name="connsiteX6" fmla="*/ 4834 w 24550"/>
                      <a:gd name="connsiteY6" fmla="*/ 24688 h 27839"/>
                      <a:gd name="connsiteX7" fmla="*/ 1500 w 24550"/>
                      <a:gd name="connsiteY7" fmla="*/ 21926 h 27839"/>
                      <a:gd name="connsiteX8" fmla="*/ 71 w 24550"/>
                      <a:gd name="connsiteY8" fmla="*/ 16021 h 27839"/>
                      <a:gd name="connsiteX9" fmla="*/ 71 w 24550"/>
                      <a:gd name="connsiteY9" fmla="*/ 10591 h 27839"/>
                      <a:gd name="connsiteX10" fmla="*/ 643 w 24550"/>
                      <a:gd name="connsiteY10" fmla="*/ 4876 h 27839"/>
                      <a:gd name="connsiteX11" fmla="*/ 6834 w 24550"/>
                      <a:gd name="connsiteY11" fmla="*/ 19 h 27839"/>
                      <a:gd name="connsiteX12" fmla="*/ 12454 w 24550"/>
                      <a:gd name="connsiteY12" fmla="*/ 5257 h 27839"/>
                      <a:gd name="connsiteX13" fmla="*/ 12740 w 24550"/>
                      <a:gd name="connsiteY13" fmla="*/ 16116 h 27839"/>
                      <a:gd name="connsiteX14" fmla="*/ 10739 w 24550"/>
                      <a:gd name="connsiteY14" fmla="*/ 14020 h 27839"/>
                      <a:gd name="connsiteX15" fmla="*/ 15216 w 24550"/>
                      <a:gd name="connsiteY15" fmla="*/ 11258 h 27839"/>
                      <a:gd name="connsiteX16" fmla="*/ 18740 w 24550"/>
                      <a:gd name="connsiteY16" fmla="*/ 9258 h 27839"/>
                      <a:gd name="connsiteX17" fmla="*/ 23693 w 24550"/>
                      <a:gd name="connsiteY17" fmla="*/ 10496 h 27839"/>
                      <a:gd name="connsiteX18" fmla="*/ 22550 w 24550"/>
                      <a:gd name="connsiteY18" fmla="*/ 14973 h 27839"/>
                      <a:gd name="connsiteX19" fmla="*/ 21788 w 24550"/>
                      <a:gd name="connsiteY19" fmla="*/ 17640 h 27839"/>
                      <a:gd name="connsiteX20" fmla="*/ 24551 w 24550"/>
                      <a:gd name="connsiteY20" fmla="*/ 23736 h 27839"/>
                      <a:gd name="connsiteX21" fmla="*/ 20264 w 24550"/>
                      <a:gd name="connsiteY21" fmla="*/ 17926 h 27839"/>
                      <a:gd name="connsiteX22" fmla="*/ 21312 w 24550"/>
                      <a:gd name="connsiteY22" fmla="*/ 12020 h 27839"/>
                      <a:gd name="connsiteX23" fmla="*/ 17502 w 24550"/>
                      <a:gd name="connsiteY23" fmla="*/ 14020 h 27839"/>
                      <a:gd name="connsiteX24" fmla="*/ 10358 w 24550"/>
                      <a:gd name="connsiteY24" fmla="*/ 18402 h 27839"/>
                      <a:gd name="connsiteX25" fmla="*/ 8358 w 24550"/>
                      <a:gd name="connsiteY25" fmla="*/ 16783 h 27839"/>
                      <a:gd name="connsiteX26" fmla="*/ 8358 w 24550"/>
                      <a:gd name="connsiteY26" fmla="*/ 16783 h 27839"/>
                      <a:gd name="connsiteX27" fmla="*/ 8358 w 24550"/>
                      <a:gd name="connsiteY27" fmla="*/ 16402 h 27839"/>
                      <a:gd name="connsiteX28" fmla="*/ 7691 w 24550"/>
                      <a:gd name="connsiteY28" fmla="*/ 6781 h 27839"/>
                      <a:gd name="connsiteX29" fmla="*/ 6453 w 24550"/>
                      <a:gd name="connsiteY29" fmla="*/ 5162 h 27839"/>
                      <a:gd name="connsiteX30" fmla="*/ 5596 w 24550"/>
                      <a:gd name="connsiteY30" fmla="*/ 6496 h 27839"/>
                      <a:gd name="connsiteX31" fmla="*/ 5120 w 24550"/>
                      <a:gd name="connsiteY31" fmla="*/ 10972 h 27839"/>
                      <a:gd name="connsiteX32" fmla="*/ 5024 w 24550"/>
                      <a:gd name="connsiteY32" fmla="*/ 15830 h 27839"/>
                      <a:gd name="connsiteX33" fmla="*/ 5691 w 24550"/>
                      <a:gd name="connsiteY33" fmla="*/ 19926 h 27839"/>
                      <a:gd name="connsiteX34" fmla="*/ 6929 w 24550"/>
                      <a:gd name="connsiteY34" fmla="*/ 20307 h 27839"/>
                      <a:gd name="connsiteX35" fmla="*/ 7691 w 24550"/>
                      <a:gd name="connsiteY35" fmla="*/ 20116 h 27839"/>
                      <a:gd name="connsiteX36" fmla="*/ 10168 w 24550"/>
                      <a:gd name="connsiteY36" fmla="*/ 21831 h 27839"/>
                      <a:gd name="connsiteX37" fmla="*/ 9215 w 24550"/>
                      <a:gd name="connsiteY37" fmla="*/ 24022 h 27839"/>
                      <a:gd name="connsiteX38" fmla="*/ 3500 w 24550"/>
                      <a:gd name="connsiteY38" fmla="*/ 27546 h 27839"/>
                      <a:gd name="connsiteX39" fmla="*/ 3405 w 24550"/>
                      <a:gd name="connsiteY39" fmla="*/ 27546 h 27839"/>
                      <a:gd name="connsiteX40" fmla="*/ 833 w 24550"/>
                      <a:gd name="connsiteY40" fmla="*/ 26879 h 27839"/>
                      <a:gd name="connsiteX41" fmla="*/ 1405 w 24550"/>
                      <a:gd name="connsiteY41" fmla="*/ 24403 h 27839"/>
                      <a:gd name="connsiteX42" fmla="*/ 7787 w 24550"/>
                      <a:gd name="connsiteY42" fmla="*/ 23164 h 27839"/>
                      <a:gd name="connsiteX43" fmla="*/ 13216 w 24550"/>
                      <a:gd name="connsiteY43" fmla="*/ 23641 h 27839"/>
                      <a:gd name="connsiteX44" fmla="*/ 24170 w 24550"/>
                      <a:gd name="connsiteY44" fmla="*/ 24688 h 278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</a:cxnLst>
                    <a:rect l="l" t="t" r="r" b="b"/>
                    <a:pathLst>
                      <a:path w="24550" h="27839">
                        <a:moveTo>
                          <a:pt x="24170" y="24688"/>
                        </a:moveTo>
                        <a:cubicBezTo>
                          <a:pt x="20550" y="25260"/>
                          <a:pt x="16931" y="25450"/>
                          <a:pt x="13216" y="25831"/>
                        </a:cubicBezTo>
                        <a:cubicBezTo>
                          <a:pt x="9692" y="26308"/>
                          <a:pt x="5310" y="25641"/>
                          <a:pt x="3596" y="27260"/>
                        </a:cubicBezTo>
                        <a:lnTo>
                          <a:pt x="1595" y="24212"/>
                        </a:lnTo>
                        <a:lnTo>
                          <a:pt x="6548" y="20402"/>
                        </a:lnTo>
                        <a:lnTo>
                          <a:pt x="8834" y="24117"/>
                        </a:lnTo>
                        <a:cubicBezTo>
                          <a:pt x="7787" y="24593"/>
                          <a:pt x="6548" y="25069"/>
                          <a:pt x="4834" y="24688"/>
                        </a:cubicBezTo>
                        <a:cubicBezTo>
                          <a:pt x="3119" y="24307"/>
                          <a:pt x="2072" y="22879"/>
                          <a:pt x="1500" y="21926"/>
                        </a:cubicBezTo>
                        <a:cubicBezTo>
                          <a:pt x="452" y="19735"/>
                          <a:pt x="262" y="17926"/>
                          <a:pt x="71" y="16021"/>
                        </a:cubicBezTo>
                        <a:cubicBezTo>
                          <a:pt x="-24" y="14211"/>
                          <a:pt x="-24" y="12401"/>
                          <a:pt x="71" y="10591"/>
                        </a:cubicBezTo>
                        <a:cubicBezTo>
                          <a:pt x="262" y="8877"/>
                          <a:pt x="71" y="7258"/>
                          <a:pt x="643" y="4876"/>
                        </a:cubicBezTo>
                        <a:cubicBezTo>
                          <a:pt x="1214" y="2781"/>
                          <a:pt x="3310" y="-267"/>
                          <a:pt x="6834" y="19"/>
                        </a:cubicBezTo>
                        <a:cubicBezTo>
                          <a:pt x="10263" y="400"/>
                          <a:pt x="11882" y="3257"/>
                          <a:pt x="12454" y="5257"/>
                        </a:cubicBezTo>
                        <a:cubicBezTo>
                          <a:pt x="13311" y="9544"/>
                          <a:pt x="12549" y="12401"/>
                          <a:pt x="12740" y="16116"/>
                        </a:cubicBezTo>
                        <a:lnTo>
                          <a:pt x="10739" y="14020"/>
                        </a:lnTo>
                        <a:cubicBezTo>
                          <a:pt x="11216" y="14306"/>
                          <a:pt x="13406" y="12782"/>
                          <a:pt x="15216" y="11258"/>
                        </a:cubicBezTo>
                        <a:cubicBezTo>
                          <a:pt x="16169" y="10496"/>
                          <a:pt x="17216" y="9734"/>
                          <a:pt x="18740" y="9258"/>
                        </a:cubicBezTo>
                        <a:cubicBezTo>
                          <a:pt x="20264" y="8877"/>
                          <a:pt x="21979" y="8591"/>
                          <a:pt x="23693" y="10496"/>
                        </a:cubicBezTo>
                        <a:cubicBezTo>
                          <a:pt x="24646" y="13449"/>
                          <a:pt x="22931" y="13925"/>
                          <a:pt x="22550" y="14973"/>
                        </a:cubicBezTo>
                        <a:cubicBezTo>
                          <a:pt x="21884" y="15925"/>
                          <a:pt x="21693" y="16592"/>
                          <a:pt x="21788" y="17640"/>
                        </a:cubicBezTo>
                        <a:cubicBezTo>
                          <a:pt x="21884" y="19640"/>
                          <a:pt x="23693" y="21545"/>
                          <a:pt x="24551" y="23736"/>
                        </a:cubicBezTo>
                        <a:cubicBezTo>
                          <a:pt x="23217" y="21926"/>
                          <a:pt x="21026" y="20688"/>
                          <a:pt x="20264" y="17926"/>
                        </a:cubicBezTo>
                        <a:cubicBezTo>
                          <a:pt x="19217" y="15544"/>
                          <a:pt x="21788" y="11544"/>
                          <a:pt x="21312" y="12020"/>
                        </a:cubicBezTo>
                        <a:cubicBezTo>
                          <a:pt x="20836" y="11734"/>
                          <a:pt x="19026" y="12306"/>
                          <a:pt x="17502" y="14020"/>
                        </a:cubicBezTo>
                        <a:cubicBezTo>
                          <a:pt x="15692" y="15354"/>
                          <a:pt x="14740" y="17926"/>
                          <a:pt x="10358" y="18402"/>
                        </a:cubicBezTo>
                        <a:cubicBezTo>
                          <a:pt x="9406" y="18497"/>
                          <a:pt x="8453" y="17830"/>
                          <a:pt x="8358" y="16783"/>
                        </a:cubicBezTo>
                        <a:lnTo>
                          <a:pt x="8358" y="16783"/>
                        </a:lnTo>
                        <a:lnTo>
                          <a:pt x="8358" y="16402"/>
                        </a:lnTo>
                        <a:cubicBezTo>
                          <a:pt x="8072" y="13258"/>
                          <a:pt x="8358" y="9163"/>
                          <a:pt x="7691" y="6781"/>
                        </a:cubicBezTo>
                        <a:cubicBezTo>
                          <a:pt x="7406" y="5638"/>
                          <a:pt x="6548" y="5067"/>
                          <a:pt x="6453" y="5162"/>
                        </a:cubicBezTo>
                        <a:cubicBezTo>
                          <a:pt x="6453" y="5162"/>
                          <a:pt x="5882" y="5353"/>
                          <a:pt x="5596" y="6496"/>
                        </a:cubicBezTo>
                        <a:cubicBezTo>
                          <a:pt x="5310" y="7353"/>
                          <a:pt x="5215" y="9258"/>
                          <a:pt x="5120" y="10972"/>
                        </a:cubicBezTo>
                        <a:cubicBezTo>
                          <a:pt x="5024" y="12592"/>
                          <a:pt x="4929" y="14211"/>
                          <a:pt x="5024" y="15830"/>
                        </a:cubicBezTo>
                        <a:cubicBezTo>
                          <a:pt x="5120" y="17354"/>
                          <a:pt x="5310" y="18973"/>
                          <a:pt x="5691" y="19926"/>
                        </a:cubicBezTo>
                        <a:cubicBezTo>
                          <a:pt x="6263" y="20688"/>
                          <a:pt x="5596" y="20593"/>
                          <a:pt x="6929" y="20307"/>
                        </a:cubicBezTo>
                        <a:lnTo>
                          <a:pt x="7691" y="20116"/>
                        </a:lnTo>
                        <a:cubicBezTo>
                          <a:pt x="8834" y="19926"/>
                          <a:pt x="9977" y="20593"/>
                          <a:pt x="10168" y="21831"/>
                        </a:cubicBezTo>
                        <a:cubicBezTo>
                          <a:pt x="10358" y="22688"/>
                          <a:pt x="9882" y="23641"/>
                          <a:pt x="9215" y="24022"/>
                        </a:cubicBezTo>
                        <a:lnTo>
                          <a:pt x="3500" y="27546"/>
                        </a:lnTo>
                        <a:lnTo>
                          <a:pt x="3405" y="27546"/>
                        </a:lnTo>
                        <a:cubicBezTo>
                          <a:pt x="2548" y="28117"/>
                          <a:pt x="1405" y="27832"/>
                          <a:pt x="833" y="26879"/>
                        </a:cubicBezTo>
                        <a:cubicBezTo>
                          <a:pt x="357" y="26022"/>
                          <a:pt x="548" y="24879"/>
                          <a:pt x="1405" y="24403"/>
                        </a:cubicBezTo>
                        <a:cubicBezTo>
                          <a:pt x="3596" y="22974"/>
                          <a:pt x="5882" y="23069"/>
                          <a:pt x="7787" y="23164"/>
                        </a:cubicBezTo>
                        <a:lnTo>
                          <a:pt x="13216" y="23641"/>
                        </a:lnTo>
                        <a:cubicBezTo>
                          <a:pt x="16931" y="23926"/>
                          <a:pt x="20550" y="24212"/>
                          <a:pt x="24170" y="24688"/>
                        </a:cubicBezTo>
                        <a:close/>
                      </a:path>
                    </a:pathLst>
                  </a:custGeom>
                  <a:solidFill>
                    <a:srgbClr val="3F19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347" name="Freeform: Shape 346">
                    <a:extLst>
                      <a:ext uri="{FF2B5EF4-FFF2-40B4-BE49-F238E27FC236}">
                        <a16:creationId xmlns:a16="http://schemas.microsoft.com/office/drawing/2014/main" id="{629C8D0C-CE4C-4752-8C40-453158480125}"/>
                      </a:ext>
                    </a:extLst>
                  </p:cNvPr>
                  <p:cNvSpPr/>
                  <p:nvPr/>
                </p:nvSpPr>
                <p:spPr>
                  <a:xfrm>
                    <a:off x="5933399" y="3439858"/>
                    <a:ext cx="9702" cy="7253"/>
                  </a:xfrm>
                  <a:custGeom>
                    <a:avLst/>
                    <a:gdLst>
                      <a:gd name="connsiteX0" fmla="*/ 2867 w 9702"/>
                      <a:gd name="connsiteY0" fmla="*/ 0 h 7253"/>
                      <a:gd name="connsiteX1" fmla="*/ 4010 w 9702"/>
                      <a:gd name="connsiteY1" fmla="*/ 2572 h 7253"/>
                      <a:gd name="connsiteX2" fmla="*/ 4486 w 9702"/>
                      <a:gd name="connsiteY2" fmla="*/ 2000 h 7253"/>
                      <a:gd name="connsiteX3" fmla="*/ 6581 w 9702"/>
                      <a:gd name="connsiteY3" fmla="*/ 2286 h 7253"/>
                      <a:gd name="connsiteX4" fmla="*/ 9439 w 9702"/>
                      <a:gd name="connsiteY4" fmla="*/ 2286 h 7253"/>
                      <a:gd name="connsiteX5" fmla="*/ 7915 w 9702"/>
                      <a:gd name="connsiteY5" fmla="*/ 6096 h 7253"/>
                      <a:gd name="connsiteX6" fmla="*/ 4010 w 9702"/>
                      <a:gd name="connsiteY6" fmla="*/ 7239 h 7253"/>
                      <a:gd name="connsiteX7" fmla="*/ 1438 w 9702"/>
                      <a:gd name="connsiteY7" fmla="*/ 6286 h 7253"/>
                      <a:gd name="connsiteX8" fmla="*/ 9 w 9702"/>
                      <a:gd name="connsiteY8" fmla="*/ 3334 h 7253"/>
                      <a:gd name="connsiteX9" fmla="*/ 2867 w 9702"/>
                      <a:gd name="connsiteY9" fmla="*/ 0 h 72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9702" h="7253">
                        <a:moveTo>
                          <a:pt x="2867" y="0"/>
                        </a:moveTo>
                        <a:cubicBezTo>
                          <a:pt x="3343" y="1333"/>
                          <a:pt x="3533" y="2572"/>
                          <a:pt x="4010" y="2572"/>
                        </a:cubicBezTo>
                        <a:cubicBezTo>
                          <a:pt x="4486" y="2286"/>
                          <a:pt x="3914" y="1810"/>
                          <a:pt x="4486" y="2000"/>
                        </a:cubicBezTo>
                        <a:cubicBezTo>
                          <a:pt x="4962" y="2095"/>
                          <a:pt x="5724" y="2095"/>
                          <a:pt x="6581" y="2286"/>
                        </a:cubicBezTo>
                        <a:cubicBezTo>
                          <a:pt x="7439" y="2286"/>
                          <a:pt x="8201" y="2857"/>
                          <a:pt x="9439" y="2286"/>
                        </a:cubicBezTo>
                        <a:cubicBezTo>
                          <a:pt x="10296" y="3810"/>
                          <a:pt x="8867" y="5334"/>
                          <a:pt x="7915" y="6096"/>
                        </a:cubicBezTo>
                        <a:cubicBezTo>
                          <a:pt x="6867" y="6953"/>
                          <a:pt x="5534" y="7334"/>
                          <a:pt x="4010" y="7239"/>
                        </a:cubicBezTo>
                        <a:cubicBezTo>
                          <a:pt x="3248" y="7144"/>
                          <a:pt x="2390" y="6953"/>
                          <a:pt x="1438" y="6286"/>
                        </a:cubicBezTo>
                        <a:cubicBezTo>
                          <a:pt x="581" y="5620"/>
                          <a:pt x="-86" y="4382"/>
                          <a:pt x="9" y="3334"/>
                        </a:cubicBezTo>
                        <a:cubicBezTo>
                          <a:pt x="295" y="1143"/>
                          <a:pt x="1533" y="381"/>
                          <a:pt x="2867" y="0"/>
                        </a:cubicBezTo>
                        <a:close/>
                      </a:path>
                    </a:pathLst>
                  </a:custGeom>
                  <a:solidFill>
                    <a:srgbClr val="3F19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348" name="Freeform: Shape 347">
                    <a:extLst>
                      <a:ext uri="{FF2B5EF4-FFF2-40B4-BE49-F238E27FC236}">
                        <a16:creationId xmlns:a16="http://schemas.microsoft.com/office/drawing/2014/main" id="{53004B3E-2B41-4BDE-8A8A-0A7AC4BC7853}"/>
                      </a:ext>
                    </a:extLst>
                  </p:cNvPr>
                  <p:cNvSpPr/>
                  <p:nvPr/>
                </p:nvSpPr>
                <p:spPr>
                  <a:xfrm>
                    <a:off x="5936448" y="3437045"/>
                    <a:ext cx="6674" cy="5384"/>
                  </a:xfrm>
                  <a:custGeom>
                    <a:avLst/>
                    <a:gdLst>
                      <a:gd name="connsiteX0" fmla="*/ 769 w 6674"/>
                      <a:gd name="connsiteY0" fmla="*/ 5384 h 5384"/>
                      <a:gd name="connsiteX1" fmla="*/ 103 w 6674"/>
                      <a:gd name="connsiteY1" fmla="*/ 2527 h 5384"/>
                      <a:gd name="connsiteX2" fmla="*/ 2103 w 6674"/>
                      <a:gd name="connsiteY2" fmla="*/ 241 h 5384"/>
                      <a:gd name="connsiteX3" fmla="*/ 4484 w 6674"/>
                      <a:gd name="connsiteY3" fmla="*/ 146 h 5384"/>
                      <a:gd name="connsiteX4" fmla="*/ 6008 w 6674"/>
                      <a:gd name="connsiteY4" fmla="*/ 1289 h 5384"/>
                      <a:gd name="connsiteX5" fmla="*/ 6675 w 6674"/>
                      <a:gd name="connsiteY5" fmla="*/ 3098 h 5384"/>
                      <a:gd name="connsiteX6" fmla="*/ 5341 w 6674"/>
                      <a:gd name="connsiteY6" fmla="*/ 4432 h 5384"/>
                      <a:gd name="connsiteX7" fmla="*/ 4389 w 6674"/>
                      <a:gd name="connsiteY7" fmla="*/ 4051 h 5384"/>
                      <a:gd name="connsiteX8" fmla="*/ 3817 w 6674"/>
                      <a:gd name="connsiteY8" fmla="*/ 4527 h 5384"/>
                      <a:gd name="connsiteX9" fmla="*/ 3627 w 6674"/>
                      <a:gd name="connsiteY9" fmla="*/ 4908 h 5384"/>
                      <a:gd name="connsiteX10" fmla="*/ 4198 w 6674"/>
                      <a:gd name="connsiteY10" fmla="*/ 5003 h 5384"/>
                      <a:gd name="connsiteX11" fmla="*/ 769 w 6674"/>
                      <a:gd name="connsiteY11" fmla="*/ 5384 h 53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6674" h="5384">
                        <a:moveTo>
                          <a:pt x="769" y="5384"/>
                        </a:moveTo>
                        <a:cubicBezTo>
                          <a:pt x="-88" y="4432"/>
                          <a:pt x="-88" y="3384"/>
                          <a:pt x="103" y="2527"/>
                        </a:cubicBezTo>
                        <a:cubicBezTo>
                          <a:pt x="293" y="1574"/>
                          <a:pt x="865" y="812"/>
                          <a:pt x="2103" y="241"/>
                        </a:cubicBezTo>
                        <a:cubicBezTo>
                          <a:pt x="2674" y="50"/>
                          <a:pt x="3627" y="-140"/>
                          <a:pt x="4484" y="146"/>
                        </a:cubicBezTo>
                        <a:cubicBezTo>
                          <a:pt x="5151" y="431"/>
                          <a:pt x="5722" y="717"/>
                          <a:pt x="6008" y="1289"/>
                        </a:cubicBezTo>
                        <a:cubicBezTo>
                          <a:pt x="6294" y="1860"/>
                          <a:pt x="6580" y="2336"/>
                          <a:pt x="6675" y="3098"/>
                        </a:cubicBezTo>
                        <a:cubicBezTo>
                          <a:pt x="6580" y="3956"/>
                          <a:pt x="5913" y="4718"/>
                          <a:pt x="5341" y="4432"/>
                        </a:cubicBezTo>
                        <a:cubicBezTo>
                          <a:pt x="5151" y="3765"/>
                          <a:pt x="4675" y="3765"/>
                          <a:pt x="4389" y="4051"/>
                        </a:cubicBezTo>
                        <a:lnTo>
                          <a:pt x="3817" y="4527"/>
                        </a:lnTo>
                        <a:cubicBezTo>
                          <a:pt x="3627" y="4718"/>
                          <a:pt x="3532" y="4718"/>
                          <a:pt x="3627" y="4908"/>
                        </a:cubicBezTo>
                        <a:cubicBezTo>
                          <a:pt x="3817" y="5003"/>
                          <a:pt x="4198" y="5003"/>
                          <a:pt x="4198" y="5003"/>
                        </a:cubicBezTo>
                        <a:cubicBezTo>
                          <a:pt x="4008" y="4908"/>
                          <a:pt x="2960" y="5003"/>
                          <a:pt x="769" y="5384"/>
                        </a:cubicBezTo>
                        <a:close/>
                      </a:path>
                    </a:pathLst>
                  </a:custGeom>
                  <a:solidFill>
                    <a:srgbClr val="3F19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349" name="Freeform: Shape 348">
                    <a:extLst>
                      <a:ext uri="{FF2B5EF4-FFF2-40B4-BE49-F238E27FC236}">
                        <a16:creationId xmlns:a16="http://schemas.microsoft.com/office/drawing/2014/main" id="{B6A10D84-D6E1-4AE9-BC85-862880F915D7}"/>
                      </a:ext>
                    </a:extLst>
                  </p:cNvPr>
                  <p:cNvSpPr/>
                  <p:nvPr/>
                </p:nvSpPr>
                <p:spPr>
                  <a:xfrm>
                    <a:off x="5925558" y="3434304"/>
                    <a:ext cx="38806" cy="22627"/>
                  </a:xfrm>
                  <a:custGeom>
                    <a:avLst/>
                    <a:gdLst>
                      <a:gd name="connsiteX0" fmla="*/ 6993 w 38806"/>
                      <a:gd name="connsiteY0" fmla="*/ 21270 h 22627"/>
                      <a:gd name="connsiteX1" fmla="*/ 2040 w 38806"/>
                      <a:gd name="connsiteY1" fmla="*/ 22604 h 22627"/>
                      <a:gd name="connsiteX2" fmla="*/ 1182 w 38806"/>
                      <a:gd name="connsiteY2" fmla="*/ 22127 h 22627"/>
                      <a:gd name="connsiteX3" fmla="*/ 1087 w 38806"/>
                      <a:gd name="connsiteY3" fmla="*/ 22032 h 22627"/>
                      <a:gd name="connsiteX4" fmla="*/ 135 w 38806"/>
                      <a:gd name="connsiteY4" fmla="*/ 13555 h 22627"/>
                      <a:gd name="connsiteX5" fmla="*/ 2230 w 38806"/>
                      <a:gd name="connsiteY5" fmla="*/ 4982 h 22627"/>
                      <a:gd name="connsiteX6" fmla="*/ 10707 w 38806"/>
                      <a:gd name="connsiteY6" fmla="*/ 220 h 22627"/>
                      <a:gd name="connsiteX7" fmla="*/ 19089 w 38806"/>
                      <a:gd name="connsiteY7" fmla="*/ 220 h 22627"/>
                      <a:gd name="connsiteX8" fmla="*/ 21280 w 38806"/>
                      <a:gd name="connsiteY8" fmla="*/ 1934 h 22627"/>
                      <a:gd name="connsiteX9" fmla="*/ 21375 w 38806"/>
                      <a:gd name="connsiteY9" fmla="*/ 2411 h 22627"/>
                      <a:gd name="connsiteX10" fmla="*/ 22804 w 38806"/>
                      <a:gd name="connsiteY10" fmla="*/ 8221 h 22627"/>
                      <a:gd name="connsiteX11" fmla="*/ 26233 w 38806"/>
                      <a:gd name="connsiteY11" fmla="*/ 12317 h 22627"/>
                      <a:gd name="connsiteX12" fmla="*/ 38806 w 38806"/>
                      <a:gd name="connsiteY12" fmla="*/ 16127 h 22627"/>
                      <a:gd name="connsiteX13" fmla="*/ 24709 w 38806"/>
                      <a:gd name="connsiteY13" fmla="*/ 15555 h 22627"/>
                      <a:gd name="connsiteX14" fmla="*/ 18708 w 38806"/>
                      <a:gd name="connsiteY14" fmla="*/ 10316 h 22627"/>
                      <a:gd name="connsiteX15" fmla="*/ 16327 w 38806"/>
                      <a:gd name="connsiteY15" fmla="*/ 3173 h 22627"/>
                      <a:gd name="connsiteX16" fmla="*/ 18708 w 38806"/>
                      <a:gd name="connsiteY16" fmla="*/ 5363 h 22627"/>
                      <a:gd name="connsiteX17" fmla="*/ 5945 w 38806"/>
                      <a:gd name="connsiteY17" fmla="*/ 7649 h 22627"/>
                      <a:gd name="connsiteX18" fmla="*/ 3468 w 38806"/>
                      <a:gd name="connsiteY18" fmla="*/ 14222 h 22627"/>
                      <a:gd name="connsiteX19" fmla="*/ 2611 w 38806"/>
                      <a:gd name="connsiteY19" fmla="*/ 21556 h 22627"/>
                      <a:gd name="connsiteX20" fmla="*/ 1659 w 38806"/>
                      <a:gd name="connsiteY20" fmla="*/ 20984 h 22627"/>
                      <a:gd name="connsiteX21" fmla="*/ 6993 w 38806"/>
                      <a:gd name="connsiteY21" fmla="*/ 21270 h 226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</a:cxnLst>
                    <a:rect l="l" t="t" r="r" b="b"/>
                    <a:pathLst>
                      <a:path w="38806" h="22627">
                        <a:moveTo>
                          <a:pt x="6993" y="21270"/>
                        </a:moveTo>
                        <a:cubicBezTo>
                          <a:pt x="5278" y="21746"/>
                          <a:pt x="3659" y="22223"/>
                          <a:pt x="2040" y="22604"/>
                        </a:cubicBezTo>
                        <a:cubicBezTo>
                          <a:pt x="1659" y="22699"/>
                          <a:pt x="1278" y="22508"/>
                          <a:pt x="1182" y="22127"/>
                        </a:cubicBezTo>
                        <a:lnTo>
                          <a:pt x="1087" y="22032"/>
                        </a:lnTo>
                        <a:cubicBezTo>
                          <a:pt x="-246" y="19175"/>
                          <a:pt x="-56" y="16317"/>
                          <a:pt x="135" y="13555"/>
                        </a:cubicBezTo>
                        <a:cubicBezTo>
                          <a:pt x="420" y="10888"/>
                          <a:pt x="420" y="7935"/>
                          <a:pt x="2230" y="4982"/>
                        </a:cubicBezTo>
                        <a:cubicBezTo>
                          <a:pt x="4135" y="1649"/>
                          <a:pt x="7945" y="601"/>
                          <a:pt x="10707" y="220"/>
                        </a:cubicBezTo>
                        <a:cubicBezTo>
                          <a:pt x="13660" y="-161"/>
                          <a:pt x="16518" y="29"/>
                          <a:pt x="19089" y="220"/>
                        </a:cubicBezTo>
                        <a:cubicBezTo>
                          <a:pt x="20137" y="315"/>
                          <a:pt x="20994" y="982"/>
                          <a:pt x="21280" y="1934"/>
                        </a:cubicBezTo>
                        <a:lnTo>
                          <a:pt x="21375" y="2411"/>
                        </a:lnTo>
                        <a:cubicBezTo>
                          <a:pt x="21947" y="4316"/>
                          <a:pt x="22137" y="6506"/>
                          <a:pt x="22804" y="8221"/>
                        </a:cubicBezTo>
                        <a:cubicBezTo>
                          <a:pt x="23566" y="9935"/>
                          <a:pt x="24614" y="11269"/>
                          <a:pt x="26233" y="12317"/>
                        </a:cubicBezTo>
                        <a:cubicBezTo>
                          <a:pt x="29567" y="14222"/>
                          <a:pt x="34425" y="14698"/>
                          <a:pt x="38806" y="16127"/>
                        </a:cubicBezTo>
                        <a:cubicBezTo>
                          <a:pt x="34234" y="16317"/>
                          <a:pt x="29757" y="17270"/>
                          <a:pt x="24709" y="15555"/>
                        </a:cubicBezTo>
                        <a:cubicBezTo>
                          <a:pt x="22233" y="14603"/>
                          <a:pt x="19851" y="12698"/>
                          <a:pt x="18708" y="10316"/>
                        </a:cubicBezTo>
                        <a:cubicBezTo>
                          <a:pt x="17565" y="7935"/>
                          <a:pt x="17089" y="5554"/>
                          <a:pt x="16327" y="3173"/>
                        </a:cubicBezTo>
                        <a:lnTo>
                          <a:pt x="18708" y="5363"/>
                        </a:lnTo>
                        <a:cubicBezTo>
                          <a:pt x="13660" y="5173"/>
                          <a:pt x="7850" y="4887"/>
                          <a:pt x="5945" y="7649"/>
                        </a:cubicBezTo>
                        <a:cubicBezTo>
                          <a:pt x="4802" y="9173"/>
                          <a:pt x="4040" y="11650"/>
                          <a:pt x="3468" y="14222"/>
                        </a:cubicBezTo>
                        <a:cubicBezTo>
                          <a:pt x="2897" y="16698"/>
                          <a:pt x="2325" y="19270"/>
                          <a:pt x="2611" y="21556"/>
                        </a:cubicBezTo>
                        <a:lnTo>
                          <a:pt x="1659" y="20984"/>
                        </a:lnTo>
                        <a:cubicBezTo>
                          <a:pt x="3468" y="20984"/>
                          <a:pt x="5278" y="21080"/>
                          <a:pt x="6993" y="21270"/>
                        </a:cubicBezTo>
                        <a:close/>
                      </a:path>
                    </a:pathLst>
                  </a:custGeom>
                  <a:solidFill>
                    <a:srgbClr val="3F19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grpSp>
              <p:nvGrpSpPr>
                <p:cNvPr id="350" name="Graphic 308">
                  <a:extLst>
                    <a:ext uri="{FF2B5EF4-FFF2-40B4-BE49-F238E27FC236}">
                      <a16:creationId xmlns:a16="http://schemas.microsoft.com/office/drawing/2014/main" id="{A1648EC9-9E7E-46A9-A600-C1FFCEBF4ED6}"/>
                    </a:ext>
                  </a:extLst>
                </p:cNvPr>
                <p:cNvGrpSpPr/>
                <p:nvPr/>
              </p:nvGrpSpPr>
              <p:grpSpPr>
                <a:xfrm>
                  <a:off x="5926359" y="3471191"/>
                  <a:ext cx="31527" cy="35669"/>
                  <a:chOff x="5926359" y="3471191"/>
                  <a:chExt cx="31527" cy="35669"/>
                </a:xfrm>
                <a:solidFill>
                  <a:srgbClr val="3F1900"/>
                </a:solidFill>
              </p:grpSpPr>
              <p:sp>
                <p:nvSpPr>
                  <p:cNvPr id="351" name="Freeform: Shape 350">
                    <a:extLst>
                      <a:ext uri="{FF2B5EF4-FFF2-40B4-BE49-F238E27FC236}">
                        <a16:creationId xmlns:a16="http://schemas.microsoft.com/office/drawing/2014/main" id="{087941B7-853F-4DAA-802B-024A49EC3981}"/>
                      </a:ext>
                    </a:extLst>
                  </p:cNvPr>
                  <p:cNvSpPr/>
                  <p:nvPr/>
                </p:nvSpPr>
                <p:spPr>
                  <a:xfrm>
                    <a:off x="5926359" y="3471191"/>
                    <a:ext cx="31527" cy="24883"/>
                  </a:xfrm>
                  <a:custGeom>
                    <a:avLst/>
                    <a:gdLst>
                      <a:gd name="connsiteX0" fmla="*/ 4477 w 31527"/>
                      <a:gd name="connsiteY0" fmla="*/ 23912 h 24883"/>
                      <a:gd name="connsiteX1" fmla="*/ 762 w 31527"/>
                      <a:gd name="connsiteY1" fmla="*/ 24865 h 24883"/>
                      <a:gd name="connsiteX2" fmla="*/ 0 w 31527"/>
                      <a:gd name="connsiteY2" fmla="*/ 24389 h 24883"/>
                      <a:gd name="connsiteX3" fmla="*/ 0 w 31527"/>
                      <a:gd name="connsiteY3" fmla="*/ 24198 h 24883"/>
                      <a:gd name="connsiteX4" fmla="*/ 0 w 31527"/>
                      <a:gd name="connsiteY4" fmla="*/ 23912 h 24883"/>
                      <a:gd name="connsiteX5" fmla="*/ 4667 w 31527"/>
                      <a:gd name="connsiteY5" fmla="*/ 15149 h 24883"/>
                      <a:gd name="connsiteX6" fmla="*/ 11716 w 31527"/>
                      <a:gd name="connsiteY6" fmla="*/ 8863 h 24883"/>
                      <a:gd name="connsiteX7" fmla="*/ 16193 w 31527"/>
                      <a:gd name="connsiteY7" fmla="*/ 5910 h 24883"/>
                      <a:gd name="connsiteX8" fmla="*/ 17621 w 31527"/>
                      <a:gd name="connsiteY8" fmla="*/ 5434 h 24883"/>
                      <a:gd name="connsiteX9" fmla="*/ 17621 w 31527"/>
                      <a:gd name="connsiteY9" fmla="*/ 5053 h 24883"/>
                      <a:gd name="connsiteX10" fmla="*/ 18574 w 31527"/>
                      <a:gd name="connsiteY10" fmla="*/ 1814 h 24883"/>
                      <a:gd name="connsiteX11" fmla="*/ 21908 w 31527"/>
                      <a:gd name="connsiteY11" fmla="*/ 100 h 24883"/>
                      <a:gd name="connsiteX12" fmla="*/ 25241 w 31527"/>
                      <a:gd name="connsiteY12" fmla="*/ 481 h 24883"/>
                      <a:gd name="connsiteX13" fmla="*/ 27051 w 31527"/>
                      <a:gd name="connsiteY13" fmla="*/ 3624 h 24883"/>
                      <a:gd name="connsiteX14" fmla="*/ 25813 w 31527"/>
                      <a:gd name="connsiteY14" fmla="*/ 2481 h 24883"/>
                      <a:gd name="connsiteX15" fmla="*/ 31242 w 31527"/>
                      <a:gd name="connsiteY15" fmla="*/ 3910 h 24883"/>
                      <a:gd name="connsiteX16" fmla="*/ 31051 w 31527"/>
                      <a:gd name="connsiteY16" fmla="*/ 4005 h 24883"/>
                      <a:gd name="connsiteX17" fmla="*/ 31528 w 31527"/>
                      <a:gd name="connsiteY17" fmla="*/ 3529 h 24883"/>
                      <a:gd name="connsiteX18" fmla="*/ 31337 w 31527"/>
                      <a:gd name="connsiteY18" fmla="*/ 4196 h 24883"/>
                      <a:gd name="connsiteX19" fmla="*/ 31242 w 31527"/>
                      <a:gd name="connsiteY19" fmla="*/ 4291 h 24883"/>
                      <a:gd name="connsiteX20" fmla="*/ 31147 w 31527"/>
                      <a:gd name="connsiteY20" fmla="*/ 4291 h 24883"/>
                      <a:gd name="connsiteX21" fmla="*/ 25622 w 31527"/>
                      <a:gd name="connsiteY21" fmla="*/ 5148 h 24883"/>
                      <a:gd name="connsiteX22" fmla="*/ 24670 w 31527"/>
                      <a:gd name="connsiteY22" fmla="*/ 4672 h 24883"/>
                      <a:gd name="connsiteX23" fmla="*/ 24384 w 31527"/>
                      <a:gd name="connsiteY23" fmla="*/ 4005 h 24883"/>
                      <a:gd name="connsiteX24" fmla="*/ 22765 w 31527"/>
                      <a:gd name="connsiteY24" fmla="*/ 3815 h 24883"/>
                      <a:gd name="connsiteX25" fmla="*/ 22193 w 31527"/>
                      <a:gd name="connsiteY25" fmla="*/ 4291 h 24883"/>
                      <a:gd name="connsiteX26" fmla="*/ 22289 w 31527"/>
                      <a:gd name="connsiteY26" fmla="*/ 5529 h 24883"/>
                      <a:gd name="connsiteX27" fmla="*/ 20764 w 31527"/>
                      <a:gd name="connsiteY27" fmla="*/ 9339 h 24883"/>
                      <a:gd name="connsiteX28" fmla="*/ 18002 w 31527"/>
                      <a:gd name="connsiteY28" fmla="*/ 10673 h 24883"/>
                      <a:gd name="connsiteX29" fmla="*/ 14859 w 31527"/>
                      <a:gd name="connsiteY29" fmla="*/ 12959 h 24883"/>
                      <a:gd name="connsiteX30" fmla="*/ 1619 w 31527"/>
                      <a:gd name="connsiteY30" fmla="*/ 24293 h 24883"/>
                      <a:gd name="connsiteX31" fmla="*/ 857 w 31527"/>
                      <a:gd name="connsiteY31" fmla="*/ 23246 h 24883"/>
                      <a:gd name="connsiteX32" fmla="*/ 4477 w 31527"/>
                      <a:gd name="connsiteY32" fmla="*/ 23912 h 248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</a:cxnLst>
                    <a:rect l="l" t="t" r="r" b="b"/>
                    <a:pathLst>
                      <a:path w="31527" h="24883">
                        <a:moveTo>
                          <a:pt x="4477" y="23912"/>
                        </a:moveTo>
                        <a:cubicBezTo>
                          <a:pt x="3238" y="24293"/>
                          <a:pt x="2000" y="24579"/>
                          <a:pt x="762" y="24865"/>
                        </a:cubicBezTo>
                        <a:cubicBezTo>
                          <a:pt x="381" y="24960"/>
                          <a:pt x="0" y="24674"/>
                          <a:pt x="0" y="24389"/>
                        </a:cubicBezTo>
                        <a:lnTo>
                          <a:pt x="0" y="24198"/>
                        </a:lnTo>
                        <a:lnTo>
                          <a:pt x="0" y="23912"/>
                        </a:lnTo>
                        <a:cubicBezTo>
                          <a:pt x="381" y="20102"/>
                          <a:pt x="2857" y="17721"/>
                          <a:pt x="4667" y="15149"/>
                        </a:cubicBezTo>
                        <a:cubicBezTo>
                          <a:pt x="6953" y="12959"/>
                          <a:pt x="9239" y="10863"/>
                          <a:pt x="11716" y="8863"/>
                        </a:cubicBezTo>
                        <a:cubicBezTo>
                          <a:pt x="13144" y="7815"/>
                          <a:pt x="14478" y="6863"/>
                          <a:pt x="16193" y="5910"/>
                        </a:cubicBezTo>
                        <a:cubicBezTo>
                          <a:pt x="17145" y="5624"/>
                          <a:pt x="17716" y="5339"/>
                          <a:pt x="17621" y="5434"/>
                        </a:cubicBezTo>
                        <a:cubicBezTo>
                          <a:pt x="17145" y="6005"/>
                          <a:pt x="17621" y="5624"/>
                          <a:pt x="17621" y="5053"/>
                        </a:cubicBezTo>
                        <a:cubicBezTo>
                          <a:pt x="17812" y="4481"/>
                          <a:pt x="17621" y="3338"/>
                          <a:pt x="18574" y="1814"/>
                        </a:cubicBezTo>
                        <a:cubicBezTo>
                          <a:pt x="19622" y="386"/>
                          <a:pt x="21146" y="195"/>
                          <a:pt x="21908" y="100"/>
                        </a:cubicBezTo>
                        <a:cubicBezTo>
                          <a:pt x="22860" y="5"/>
                          <a:pt x="23908" y="-186"/>
                          <a:pt x="25241" y="481"/>
                        </a:cubicBezTo>
                        <a:cubicBezTo>
                          <a:pt x="26670" y="1243"/>
                          <a:pt x="27051" y="2767"/>
                          <a:pt x="27051" y="3624"/>
                        </a:cubicBezTo>
                        <a:lnTo>
                          <a:pt x="25813" y="2481"/>
                        </a:lnTo>
                        <a:cubicBezTo>
                          <a:pt x="27432" y="2957"/>
                          <a:pt x="29528" y="2957"/>
                          <a:pt x="31242" y="3910"/>
                        </a:cubicBezTo>
                        <a:lnTo>
                          <a:pt x="31051" y="4005"/>
                        </a:lnTo>
                        <a:lnTo>
                          <a:pt x="31528" y="3529"/>
                        </a:lnTo>
                        <a:lnTo>
                          <a:pt x="31337" y="4196"/>
                        </a:lnTo>
                        <a:lnTo>
                          <a:pt x="31242" y="4291"/>
                        </a:lnTo>
                        <a:lnTo>
                          <a:pt x="31147" y="4291"/>
                        </a:lnTo>
                        <a:cubicBezTo>
                          <a:pt x="29337" y="4291"/>
                          <a:pt x="27623" y="4862"/>
                          <a:pt x="25622" y="5148"/>
                        </a:cubicBezTo>
                        <a:cubicBezTo>
                          <a:pt x="25241" y="5243"/>
                          <a:pt x="24860" y="4958"/>
                          <a:pt x="24670" y="4672"/>
                        </a:cubicBezTo>
                        <a:lnTo>
                          <a:pt x="24384" y="4005"/>
                        </a:lnTo>
                        <a:cubicBezTo>
                          <a:pt x="23813" y="2862"/>
                          <a:pt x="24098" y="3529"/>
                          <a:pt x="22765" y="3815"/>
                        </a:cubicBezTo>
                        <a:cubicBezTo>
                          <a:pt x="22098" y="4100"/>
                          <a:pt x="22003" y="4386"/>
                          <a:pt x="22193" y="4291"/>
                        </a:cubicBezTo>
                        <a:cubicBezTo>
                          <a:pt x="22289" y="4100"/>
                          <a:pt x="22193" y="4577"/>
                          <a:pt x="22289" y="5529"/>
                        </a:cubicBezTo>
                        <a:cubicBezTo>
                          <a:pt x="22193" y="6482"/>
                          <a:pt x="22384" y="7720"/>
                          <a:pt x="20764" y="9339"/>
                        </a:cubicBezTo>
                        <a:cubicBezTo>
                          <a:pt x="19526" y="10292"/>
                          <a:pt x="18574" y="10482"/>
                          <a:pt x="18002" y="10673"/>
                        </a:cubicBezTo>
                        <a:cubicBezTo>
                          <a:pt x="17145" y="11244"/>
                          <a:pt x="16002" y="12292"/>
                          <a:pt x="14859" y="12959"/>
                        </a:cubicBezTo>
                        <a:cubicBezTo>
                          <a:pt x="10477" y="16673"/>
                          <a:pt x="4381" y="19721"/>
                          <a:pt x="1619" y="24293"/>
                        </a:cubicBezTo>
                        <a:lnTo>
                          <a:pt x="857" y="23246"/>
                        </a:lnTo>
                        <a:cubicBezTo>
                          <a:pt x="2095" y="23436"/>
                          <a:pt x="3238" y="23627"/>
                          <a:pt x="4477" y="23912"/>
                        </a:cubicBezTo>
                        <a:close/>
                      </a:path>
                    </a:pathLst>
                  </a:custGeom>
                  <a:solidFill>
                    <a:srgbClr val="3F19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352" name="Freeform: Shape 351">
                    <a:extLst>
                      <a:ext uri="{FF2B5EF4-FFF2-40B4-BE49-F238E27FC236}">
                        <a16:creationId xmlns:a16="http://schemas.microsoft.com/office/drawing/2014/main" id="{A819DBE5-5A58-4C52-BA18-4EF7C7D33E83}"/>
                      </a:ext>
                    </a:extLst>
                  </p:cNvPr>
                  <p:cNvSpPr/>
                  <p:nvPr/>
                </p:nvSpPr>
                <p:spPr>
                  <a:xfrm>
                    <a:off x="5934741" y="3477386"/>
                    <a:ext cx="15623" cy="18412"/>
                  </a:xfrm>
                  <a:custGeom>
                    <a:avLst/>
                    <a:gdLst>
                      <a:gd name="connsiteX0" fmla="*/ 13240 w 15623"/>
                      <a:gd name="connsiteY0" fmla="*/ 0 h 18412"/>
                      <a:gd name="connsiteX1" fmla="*/ 15145 w 15623"/>
                      <a:gd name="connsiteY1" fmla="*/ 2667 h 18412"/>
                      <a:gd name="connsiteX2" fmla="*/ 15240 w 15623"/>
                      <a:gd name="connsiteY2" fmla="*/ 6858 h 18412"/>
                      <a:gd name="connsiteX3" fmla="*/ 12192 w 15623"/>
                      <a:gd name="connsiteY3" fmla="*/ 12668 h 18412"/>
                      <a:gd name="connsiteX4" fmla="*/ 7049 w 15623"/>
                      <a:gd name="connsiteY4" fmla="*/ 17431 h 18412"/>
                      <a:gd name="connsiteX5" fmla="*/ 0 w 15623"/>
                      <a:gd name="connsiteY5" fmla="*/ 17526 h 18412"/>
                      <a:gd name="connsiteX6" fmla="*/ 7906 w 15623"/>
                      <a:gd name="connsiteY6" fmla="*/ 9716 h 18412"/>
                      <a:gd name="connsiteX7" fmla="*/ 11716 w 15623"/>
                      <a:gd name="connsiteY7" fmla="*/ 5048 h 18412"/>
                      <a:gd name="connsiteX8" fmla="*/ 12764 w 15623"/>
                      <a:gd name="connsiteY8" fmla="*/ 3239 h 18412"/>
                      <a:gd name="connsiteX9" fmla="*/ 13240 w 15623"/>
                      <a:gd name="connsiteY9" fmla="*/ 0 h 184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623" h="18412">
                        <a:moveTo>
                          <a:pt x="13240" y="0"/>
                        </a:moveTo>
                        <a:cubicBezTo>
                          <a:pt x="13811" y="1048"/>
                          <a:pt x="14478" y="1619"/>
                          <a:pt x="15145" y="2667"/>
                        </a:cubicBezTo>
                        <a:cubicBezTo>
                          <a:pt x="15907" y="3810"/>
                          <a:pt x="15621" y="5906"/>
                          <a:pt x="15240" y="6858"/>
                        </a:cubicBezTo>
                        <a:cubicBezTo>
                          <a:pt x="14478" y="9334"/>
                          <a:pt x="13145" y="10858"/>
                          <a:pt x="12192" y="12668"/>
                        </a:cubicBezTo>
                        <a:cubicBezTo>
                          <a:pt x="10859" y="14478"/>
                          <a:pt x="9335" y="16383"/>
                          <a:pt x="7049" y="17431"/>
                        </a:cubicBezTo>
                        <a:cubicBezTo>
                          <a:pt x="4858" y="18574"/>
                          <a:pt x="2000" y="18859"/>
                          <a:pt x="0" y="17526"/>
                        </a:cubicBezTo>
                        <a:cubicBezTo>
                          <a:pt x="4286" y="15716"/>
                          <a:pt x="5620" y="12954"/>
                          <a:pt x="7906" y="9716"/>
                        </a:cubicBezTo>
                        <a:cubicBezTo>
                          <a:pt x="9144" y="7906"/>
                          <a:pt x="10573" y="6286"/>
                          <a:pt x="11716" y="5048"/>
                        </a:cubicBezTo>
                        <a:cubicBezTo>
                          <a:pt x="12287" y="4191"/>
                          <a:pt x="12668" y="4191"/>
                          <a:pt x="12764" y="3239"/>
                        </a:cubicBezTo>
                        <a:cubicBezTo>
                          <a:pt x="12859" y="2477"/>
                          <a:pt x="12573" y="1048"/>
                          <a:pt x="13240" y="0"/>
                        </a:cubicBezTo>
                        <a:close/>
                      </a:path>
                    </a:pathLst>
                  </a:custGeom>
                  <a:solidFill>
                    <a:srgbClr val="3F19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353" name="Freeform: Shape 352">
                    <a:extLst>
                      <a:ext uri="{FF2B5EF4-FFF2-40B4-BE49-F238E27FC236}">
                        <a16:creationId xmlns:a16="http://schemas.microsoft.com/office/drawing/2014/main" id="{B79AA350-EE15-491F-B131-C33B71374895}"/>
                      </a:ext>
                    </a:extLst>
                  </p:cNvPr>
                  <p:cNvSpPr/>
                  <p:nvPr/>
                </p:nvSpPr>
                <p:spPr>
                  <a:xfrm>
                    <a:off x="5930836" y="3496246"/>
                    <a:ext cx="14859" cy="10613"/>
                  </a:xfrm>
                  <a:custGeom>
                    <a:avLst/>
                    <a:gdLst>
                      <a:gd name="connsiteX0" fmla="*/ 3239 w 14859"/>
                      <a:gd name="connsiteY0" fmla="*/ 0 h 10613"/>
                      <a:gd name="connsiteX1" fmla="*/ 4953 w 14859"/>
                      <a:gd name="connsiteY1" fmla="*/ 7906 h 10613"/>
                      <a:gd name="connsiteX2" fmla="*/ 2572 w 14859"/>
                      <a:gd name="connsiteY2" fmla="*/ 5524 h 10613"/>
                      <a:gd name="connsiteX3" fmla="*/ 14859 w 14859"/>
                      <a:gd name="connsiteY3" fmla="*/ 6763 h 10613"/>
                      <a:gd name="connsiteX4" fmla="*/ 2381 w 14859"/>
                      <a:gd name="connsiteY4" fmla="*/ 10478 h 10613"/>
                      <a:gd name="connsiteX5" fmla="*/ 2000 w 14859"/>
                      <a:gd name="connsiteY5" fmla="*/ 10478 h 10613"/>
                      <a:gd name="connsiteX6" fmla="*/ 0 w 14859"/>
                      <a:gd name="connsiteY6" fmla="*/ 8192 h 10613"/>
                      <a:gd name="connsiteX7" fmla="*/ 3239 w 14859"/>
                      <a:gd name="connsiteY7" fmla="*/ 0 h 10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859" h="10613">
                        <a:moveTo>
                          <a:pt x="3239" y="0"/>
                        </a:moveTo>
                        <a:cubicBezTo>
                          <a:pt x="5048" y="2762"/>
                          <a:pt x="4477" y="6191"/>
                          <a:pt x="4953" y="7906"/>
                        </a:cubicBezTo>
                        <a:lnTo>
                          <a:pt x="2572" y="5524"/>
                        </a:lnTo>
                        <a:cubicBezTo>
                          <a:pt x="6572" y="5334"/>
                          <a:pt x="10287" y="5620"/>
                          <a:pt x="14859" y="6763"/>
                        </a:cubicBezTo>
                        <a:cubicBezTo>
                          <a:pt x="11430" y="10287"/>
                          <a:pt x="6667" y="10954"/>
                          <a:pt x="2381" y="10478"/>
                        </a:cubicBezTo>
                        <a:lnTo>
                          <a:pt x="2000" y="10478"/>
                        </a:lnTo>
                        <a:cubicBezTo>
                          <a:pt x="857" y="10382"/>
                          <a:pt x="0" y="9335"/>
                          <a:pt x="0" y="8192"/>
                        </a:cubicBezTo>
                        <a:cubicBezTo>
                          <a:pt x="190" y="4477"/>
                          <a:pt x="2000" y="2762"/>
                          <a:pt x="3239" y="0"/>
                        </a:cubicBezTo>
                        <a:close/>
                      </a:path>
                    </a:pathLst>
                  </a:custGeom>
                  <a:solidFill>
                    <a:srgbClr val="3F19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354" name="Freeform: Shape 353">
                    <a:extLst>
                      <a:ext uri="{FF2B5EF4-FFF2-40B4-BE49-F238E27FC236}">
                        <a16:creationId xmlns:a16="http://schemas.microsoft.com/office/drawing/2014/main" id="{6A403229-83CF-4510-99DC-ED1E55E2C781}"/>
                      </a:ext>
                    </a:extLst>
                  </p:cNvPr>
                  <p:cNvSpPr/>
                  <p:nvPr/>
                </p:nvSpPr>
                <p:spPr>
                  <a:xfrm>
                    <a:off x="5936298" y="3495198"/>
                    <a:ext cx="20541" cy="9587"/>
                  </a:xfrm>
                  <a:custGeom>
                    <a:avLst/>
                    <a:gdLst>
                      <a:gd name="connsiteX0" fmla="*/ 1301 w 20541"/>
                      <a:gd name="connsiteY0" fmla="*/ 0 h 9587"/>
                      <a:gd name="connsiteX1" fmla="*/ 2825 w 20541"/>
                      <a:gd name="connsiteY1" fmla="*/ 3524 h 9587"/>
                      <a:gd name="connsiteX2" fmla="*/ 3492 w 20541"/>
                      <a:gd name="connsiteY2" fmla="*/ 4858 h 9587"/>
                      <a:gd name="connsiteX3" fmla="*/ 4825 w 20541"/>
                      <a:gd name="connsiteY3" fmla="*/ 7048 h 9587"/>
                      <a:gd name="connsiteX4" fmla="*/ 2825 w 20541"/>
                      <a:gd name="connsiteY4" fmla="*/ 5048 h 9587"/>
                      <a:gd name="connsiteX5" fmla="*/ 6921 w 20541"/>
                      <a:gd name="connsiteY5" fmla="*/ 4381 h 9587"/>
                      <a:gd name="connsiteX6" fmla="*/ 11588 w 20541"/>
                      <a:gd name="connsiteY6" fmla="*/ 4381 h 9587"/>
                      <a:gd name="connsiteX7" fmla="*/ 20541 w 20541"/>
                      <a:gd name="connsiteY7" fmla="*/ 7620 h 9587"/>
                      <a:gd name="connsiteX8" fmla="*/ 11588 w 20541"/>
                      <a:gd name="connsiteY8" fmla="*/ 9144 h 9587"/>
                      <a:gd name="connsiteX9" fmla="*/ 7302 w 20541"/>
                      <a:gd name="connsiteY9" fmla="*/ 9525 h 9587"/>
                      <a:gd name="connsiteX10" fmla="*/ 2444 w 20541"/>
                      <a:gd name="connsiteY10" fmla="*/ 9430 h 9587"/>
                      <a:gd name="connsiteX11" fmla="*/ 444 w 20541"/>
                      <a:gd name="connsiteY11" fmla="*/ 7429 h 9587"/>
                      <a:gd name="connsiteX12" fmla="*/ 158 w 20541"/>
                      <a:gd name="connsiteY12" fmla="*/ 6191 h 9587"/>
                      <a:gd name="connsiteX13" fmla="*/ 63 w 20541"/>
                      <a:gd name="connsiteY13" fmla="*/ 3810 h 9587"/>
                      <a:gd name="connsiteX14" fmla="*/ 1301 w 20541"/>
                      <a:gd name="connsiteY14" fmla="*/ 0 h 95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20541" h="9587">
                        <a:moveTo>
                          <a:pt x="1301" y="0"/>
                        </a:moveTo>
                        <a:cubicBezTo>
                          <a:pt x="1968" y="1238"/>
                          <a:pt x="2349" y="2476"/>
                          <a:pt x="2825" y="3524"/>
                        </a:cubicBezTo>
                        <a:cubicBezTo>
                          <a:pt x="3015" y="4001"/>
                          <a:pt x="3301" y="4572"/>
                          <a:pt x="3492" y="4858"/>
                        </a:cubicBezTo>
                        <a:cubicBezTo>
                          <a:pt x="3492" y="4763"/>
                          <a:pt x="4539" y="5524"/>
                          <a:pt x="4825" y="7048"/>
                        </a:cubicBezTo>
                        <a:lnTo>
                          <a:pt x="2825" y="5048"/>
                        </a:lnTo>
                        <a:cubicBezTo>
                          <a:pt x="4063" y="4763"/>
                          <a:pt x="5301" y="4572"/>
                          <a:pt x="6921" y="4381"/>
                        </a:cubicBezTo>
                        <a:cubicBezTo>
                          <a:pt x="8445" y="4191"/>
                          <a:pt x="10064" y="4191"/>
                          <a:pt x="11588" y="4381"/>
                        </a:cubicBezTo>
                        <a:cubicBezTo>
                          <a:pt x="14731" y="4763"/>
                          <a:pt x="17874" y="5715"/>
                          <a:pt x="20541" y="7620"/>
                        </a:cubicBezTo>
                        <a:cubicBezTo>
                          <a:pt x="17303" y="8477"/>
                          <a:pt x="14445" y="8858"/>
                          <a:pt x="11588" y="9144"/>
                        </a:cubicBezTo>
                        <a:cubicBezTo>
                          <a:pt x="10159" y="9334"/>
                          <a:pt x="8730" y="9430"/>
                          <a:pt x="7302" y="9525"/>
                        </a:cubicBezTo>
                        <a:cubicBezTo>
                          <a:pt x="5968" y="9620"/>
                          <a:pt x="4158" y="9620"/>
                          <a:pt x="2444" y="9430"/>
                        </a:cubicBezTo>
                        <a:lnTo>
                          <a:pt x="444" y="7429"/>
                        </a:lnTo>
                        <a:cubicBezTo>
                          <a:pt x="634" y="7620"/>
                          <a:pt x="729" y="7429"/>
                          <a:pt x="158" y="6191"/>
                        </a:cubicBezTo>
                        <a:cubicBezTo>
                          <a:pt x="-33" y="5239"/>
                          <a:pt x="-33" y="4572"/>
                          <a:pt x="63" y="3810"/>
                        </a:cubicBezTo>
                        <a:cubicBezTo>
                          <a:pt x="253" y="2476"/>
                          <a:pt x="729" y="1238"/>
                          <a:pt x="1301" y="0"/>
                        </a:cubicBezTo>
                        <a:close/>
                      </a:path>
                    </a:pathLst>
                  </a:custGeom>
                  <a:solidFill>
                    <a:srgbClr val="3F19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</p:grpSp>
          <p:grpSp>
            <p:nvGrpSpPr>
              <p:cNvPr id="355" name="Graphic 308">
                <a:extLst>
                  <a:ext uri="{FF2B5EF4-FFF2-40B4-BE49-F238E27FC236}">
                    <a16:creationId xmlns:a16="http://schemas.microsoft.com/office/drawing/2014/main" id="{A1648EC9-9E7E-46A9-A600-C1FFCEBF4ED6}"/>
                  </a:ext>
                </a:extLst>
              </p:cNvPr>
              <p:cNvGrpSpPr/>
              <p:nvPr/>
            </p:nvGrpSpPr>
            <p:grpSpPr>
              <a:xfrm>
                <a:off x="6037421" y="3332035"/>
                <a:ext cx="107044" cy="218164"/>
                <a:chOff x="6037421" y="3332035"/>
                <a:chExt cx="107044" cy="218164"/>
              </a:xfrm>
            </p:grpSpPr>
            <p:grpSp>
              <p:nvGrpSpPr>
                <p:cNvPr id="356" name="Graphic 308">
                  <a:extLst>
                    <a:ext uri="{FF2B5EF4-FFF2-40B4-BE49-F238E27FC236}">
                      <a16:creationId xmlns:a16="http://schemas.microsoft.com/office/drawing/2014/main" id="{A1648EC9-9E7E-46A9-A600-C1FFCEBF4ED6}"/>
                    </a:ext>
                  </a:extLst>
                </p:cNvPr>
                <p:cNvGrpSpPr/>
                <p:nvPr/>
              </p:nvGrpSpPr>
              <p:grpSpPr>
                <a:xfrm>
                  <a:off x="6037421" y="3345942"/>
                  <a:ext cx="107044" cy="204258"/>
                  <a:chOff x="6037421" y="3345942"/>
                  <a:chExt cx="107044" cy="204258"/>
                </a:xfrm>
              </p:grpSpPr>
              <p:sp>
                <p:nvSpPr>
                  <p:cNvPr id="357" name="Freeform: Shape 356">
                    <a:extLst>
                      <a:ext uri="{FF2B5EF4-FFF2-40B4-BE49-F238E27FC236}">
                        <a16:creationId xmlns:a16="http://schemas.microsoft.com/office/drawing/2014/main" id="{B6B2F1DC-8AAA-4438-A69F-1E76A14F3068}"/>
                      </a:ext>
                    </a:extLst>
                  </p:cNvPr>
                  <p:cNvSpPr/>
                  <p:nvPr/>
                </p:nvSpPr>
                <p:spPr>
                  <a:xfrm>
                    <a:off x="6037421" y="3345942"/>
                    <a:ext cx="106966" cy="203930"/>
                  </a:xfrm>
                  <a:custGeom>
                    <a:avLst/>
                    <a:gdLst>
                      <a:gd name="connsiteX0" fmla="*/ 88106 w 106966"/>
                      <a:gd name="connsiteY0" fmla="*/ 62484 h 203930"/>
                      <a:gd name="connsiteX1" fmla="*/ 53435 w 106966"/>
                      <a:gd name="connsiteY1" fmla="*/ 0 h 203930"/>
                      <a:gd name="connsiteX2" fmla="*/ 18764 w 106966"/>
                      <a:gd name="connsiteY2" fmla="*/ 62484 h 203930"/>
                      <a:gd name="connsiteX3" fmla="*/ 0 w 106966"/>
                      <a:gd name="connsiteY3" fmla="*/ 110204 h 203930"/>
                      <a:gd name="connsiteX4" fmla="*/ 22479 w 106966"/>
                      <a:gd name="connsiteY4" fmla="*/ 200406 h 203930"/>
                      <a:gd name="connsiteX5" fmla="*/ 27337 w 106966"/>
                      <a:gd name="connsiteY5" fmla="*/ 201359 h 203930"/>
                      <a:gd name="connsiteX6" fmla="*/ 79629 w 106966"/>
                      <a:gd name="connsiteY6" fmla="*/ 201359 h 203930"/>
                      <a:gd name="connsiteX7" fmla="*/ 84487 w 106966"/>
                      <a:gd name="connsiteY7" fmla="*/ 200406 h 203930"/>
                      <a:gd name="connsiteX8" fmla="*/ 106966 w 106966"/>
                      <a:gd name="connsiteY8" fmla="*/ 110204 h 203930"/>
                      <a:gd name="connsiteX9" fmla="*/ 88106 w 106966"/>
                      <a:gd name="connsiteY9" fmla="*/ 62484 h 2039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06966" h="203930">
                        <a:moveTo>
                          <a:pt x="88106" y="62484"/>
                        </a:moveTo>
                        <a:lnTo>
                          <a:pt x="53435" y="0"/>
                        </a:lnTo>
                        <a:lnTo>
                          <a:pt x="18764" y="62484"/>
                        </a:lnTo>
                        <a:cubicBezTo>
                          <a:pt x="18764" y="62484"/>
                          <a:pt x="0" y="77534"/>
                          <a:pt x="0" y="110204"/>
                        </a:cubicBezTo>
                        <a:cubicBezTo>
                          <a:pt x="0" y="142875"/>
                          <a:pt x="22479" y="200406"/>
                          <a:pt x="22479" y="200406"/>
                        </a:cubicBezTo>
                        <a:lnTo>
                          <a:pt x="27337" y="201359"/>
                        </a:lnTo>
                        <a:cubicBezTo>
                          <a:pt x="44672" y="204788"/>
                          <a:pt x="62293" y="204788"/>
                          <a:pt x="79629" y="201359"/>
                        </a:cubicBezTo>
                        <a:lnTo>
                          <a:pt x="84487" y="200406"/>
                        </a:lnTo>
                        <a:cubicBezTo>
                          <a:pt x="84487" y="200406"/>
                          <a:pt x="107061" y="142970"/>
                          <a:pt x="106966" y="110204"/>
                        </a:cubicBezTo>
                        <a:cubicBezTo>
                          <a:pt x="106775" y="77438"/>
                          <a:pt x="87820" y="62198"/>
                          <a:pt x="88106" y="62484"/>
                        </a:cubicBezTo>
                        <a:close/>
                      </a:path>
                    </a:pathLst>
                  </a:custGeom>
                  <a:solidFill>
                    <a:srgbClr val="FFF0E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358" name="Freeform: Shape 357">
                    <a:extLst>
                      <a:ext uri="{FF2B5EF4-FFF2-40B4-BE49-F238E27FC236}">
                        <a16:creationId xmlns:a16="http://schemas.microsoft.com/office/drawing/2014/main" id="{BAF67656-F2E9-4D1B-9858-EFF2636FF2EE}"/>
                      </a:ext>
                    </a:extLst>
                  </p:cNvPr>
                  <p:cNvSpPr/>
                  <p:nvPr/>
                </p:nvSpPr>
                <p:spPr>
                  <a:xfrm>
                    <a:off x="6056167" y="3408426"/>
                    <a:ext cx="88297" cy="141774"/>
                  </a:xfrm>
                  <a:custGeom>
                    <a:avLst/>
                    <a:gdLst>
                      <a:gd name="connsiteX0" fmla="*/ 3637 w 88297"/>
                      <a:gd name="connsiteY0" fmla="*/ 137922 h 141774"/>
                      <a:gd name="connsiteX1" fmla="*/ 33069 w 88297"/>
                      <a:gd name="connsiteY1" fmla="*/ 90773 h 141774"/>
                      <a:gd name="connsiteX2" fmla="*/ 51357 w 88297"/>
                      <a:gd name="connsiteY2" fmla="*/ 28670 h 141774"/>
                      <a:gd name="connsiteX3" fmla="*/ 17067 w 88297"/>
                      <a:gd name="connsiteY3" fmla="*/ 18193 h 141774"/>
                      <a:gd name="connsiteX4" fmla="*/ 18 w 88297"/>
                      <a:gd name="connsiteY4" fmla="*/ 0 h 141774"/>
                      <a:gd name="connsiteX5" fmla="*/ 72693 w 88297"/>
                      <a:gd name="connsiteY5" fmla="*/ 3239 h 141774"/>
                      <a:gd name="connsiteX6" fmla="*/ 88124 w 88297"/>
                      <a:gd name="connsiteY6" fmla="*/ 53435 h 141774"/>
                      <a:gd name="connsiteX7" fmla="*/ 65645 w 88297"/>
                      <a:gd name="connsiteY7" fmla="*/ 137922 h 141774"/>
                      <a:gd name="connsiteX8" fmla="*/ 3637 w 88297"/>
                      <a:gd name="connsiteY8" fmla="*/ 137922 h 1417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88297" h="141774">
                        <a:moveTo>
                          <a:pt x="3637" y="137922"/>
                        </a:moveTo>
                        <a:cubicBezTo>
                          <a:pt x="3637" y="137922"/>
                          <a:pt x="16782" y="128683"/>
                          <a:pt x="33069" y="90773"/>
                        </a:cubicBezTo>
                        <a:cubicBezTo>
                          <a:pt x="49357" y="52864"/>
                          <a:pt x="51357" y="28670"/>
                          <a:pt x="51357" y="28670"/>
                        </a:cubicBezTo>
                        <a:cubicBezTo>
                          <a:pt x="46500" y="28194"/>
                          <a:pt x="29926" y="26003"/>
                          <a:pt x="17067" y="18193"/>
                        </a:cubicBezTo>
                        <a:cubicBezTo>
                          <a:pt x="-1221" y="7144"/>
                          <a:pt x="18" y="0"/>
                          <a:pt x="18" y="0"/>
                        </a:cubicBezTo>
                        <a:lnTo>
                          <a:pt x="72693" y="3239"/>
                        </a:lnTo>
                        <a:cubicBezTo>
                          <a:pt x="72693" y="3239"/>
                          <a:pt x="90219" y="22955"/>
                          <a:pt x="88124" y="53435"/>
                        </a:cubicBezTo>
                        <a:cubicBezTo>
                          <a:pt x="86028" y="83915"/>
                          <a:pt x="65645" y="137922"/>
                          <a:pt x="65645" y="137922"/>
                        </a:cubicBezTo>
                        <a:cubicBezTo>
                          <a:pt x="65645" y="137922"/>
                          <a:pt x="26116" y="146590"/>
                          <a:pt x="3637" y="137922"/>
                        </a:cubicBezTo>
                        <a:close/>
                      </a:path>
                    </a:pathLst>
                  </a:custGeom>
                  <a:solidFill>
                    <a:srgbClr val="F4D7C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359" name="Freeform: Shape 358">
                    <a:extLst>
                      <a:ext uri="{FF2B5EF4-FFF2-40B4-BE49-F238E27FC236}">
                        <a16:creationId xmlns:a16="http://schemas.microsoft.com/office/drawing/2014/main" id="{CB7F87CD-991C-4DD2-8412-43974646A9C7}"/>
                      </a:ext>
                    </a:extLst>
                  </p:cNvPr>
                  <p:cNvSpPr/>
                  <p:nvPr/>
                </p:nvSpPr>
                <p:spPr>
                  <a:xfrm>
                    <a:off x="6055042" y="3403472"/>
                    <a:ext cx="74390" cy="18286"/>
                  </a:xfrm>
                  <a:custGeom>
                    <a:avLst/>
                    <a:gdLst>
                      <a:gd name="connsiteX0" fmla="*/ 0 w 74390"/>
                      <a:gd name="connsiteY0" fmla="*/ 5715 h 18286"/>
                      <a:gd name="connsiteX1" fmla="*/ 31623 w 74390"/>
                      <a:gd name="connsiteY1" fmla="*/ 17907 h 18286"/>
                      <a:gd name="connsiteX2" fmla="*/ 74390 w 74390"/>
                      <a:gd name="connsiteY2" fmla="*/ 9144 h 18286"/>
                      <a:gd name="connsiteX3" fmla="*/ 72866 w 74390"/>
                      <a:gd name="connsiteY3" fmla="*/ 4001 h 18286"/>
                      <a:gd name="connsiteX4" fmla="*/ 1048 w 74390"/>
                      <a:gd name="connsiteY4" fmla="*/ 0 h 18286"/>
                      <a:gd name="connsiteX5" fmla="*/ 0 w 74390"/>
                      <a:gd name="connsiteY5" fmla="*/ 5715 h 182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390" h="18286">
                        <a:moveTo>
                          <a:pt x="0" y="5715"/>
                        </a:moveTo>
                        <a:cubicBezTo>
                          <a:pt x="0" y="5715"/>
                          <a:pt x="5810" y="15335"/>
                          <a:pt x="31623" y="17907"/>
                        </a:cubicBezTo>
                        <a:cubicBezTo>
                          <a:pt x="57436" y="20479"/>
                          <a:pt x="74390" y="9144"/>
                          <a:pt x="74390" y="9144"/>
                        </a:cubicBezTo>
                        <a:lnTo>
                          <a:pt x="72866" y="4001"/>
                        </a:lnTo>
                        <a:lnTo>
                          <a:pt x="1048" y="0"/>
                        </a:lnTo>
                        <a:lnTo>
                          <a:pt x="0" y="5715"/>
                        </a:lnTo>
                        <a:close/>
                      </a:path>
                    </a:pathLst>
                  </a:custGeom>
                  <a:solidFill>
                    <a:srgbClr val="1D120C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grpSp>
              <p:nvGrpSpPr>
                <p:cNvPr id="360" name="Graphic 308">
                  <a:extLst>
                    <a:ext uri="{FF2B5EF4-FFF2-40B4-BE49-F238E27FC236}">
                      <a16:creationId xmlns:a16="http://schemas.microsoft.com/office/drawing/2014/main" id="{A1648EC9-9E7E-46A9-A600-C1FFCEBF4ED6}"/>
                    </a:ext>
                  </a:extLst>
                </p:cNvPr>
                <p:cNvGrpSpPr/>
                <p:nvPr/>
              </p:nvGrpSpPr>
              <p:grpSpPr>
                <a:xfrm>
                  <a:off x="6050851" y="3332035"/>
                  <a:ext cx="79974" cy="85131"/>
                  <a:chOff x="6050851" y="3332035"/>
                  <a:chExt cx="79974" cy="85131"/>
                </a:xfrm>
              </p:grpSpPr>
              <p:sp>
                <p:nvSpPr>
                  <p:cNvPr id="361" name="Freeform: Shape 360">
                    <a:extLst>
                      <a:ext uri="{FF2B5EF4-FFF2-40B4-BE49-F238E27FC236}">
                        <a16:creationId xmlns:a16="http://schemas.microsoft.com/office/drawing/2014/main" id="{B335E7F6-85EE-4546-BA6D-BD1010377421}"/>
                      </a:ext>
                    </a:extLst>
                  </p:cNvPr>
                  <p:cNvSpPr/>
                  <p:nvPr/>
                </p:nvSpPr>
                <p:spPr>
                  <a:xfrm>
                    <a:off x="6050851" y="3332035"/>
                    <a:ext cx="79819" cy="84625"/>
                  </a:xfrm>
                  <a:custGeom>
                    <a:avLst/>
                    <a:gdLst>
                      <a:gd name="connsiteX0" fmla="*/ 0 w 79819"/>
                      <a:gd name="connsiteY0" fmla="*/ 14859 h 84625"/>
                      <a:gd name="connsiteX1" fmla="*/ 0 w 79819"/>
                      <a:gd name="connsiteY1" fmla="*/ 4286 h 84625"/>
                      <a:gd name="connsiteX2" fmla="*/ 56674 w 79819"/>
                      <a:gd name="connsiteY2" fmla="*/ 0 h 84625"/>
                      <a:gd name="connsiteX3" fmla="*/ 76962 w 79819"/>
                      <a:gd name="connsiteY3" fmla="*/ 34481 h 84625"/>
                      <a:gd name="connsiteX4" fmla="*/ 79248 w 79819"/>
                      <a:gd name="connsiteY4" fmla="*/ 77915 h 84625"/>
                      <a:gd name="connsiteX5" fmla="*/ 39910 w 79819"/>
                      <a:gd name="connsiteY5" fmla="*/ 84582 h 84625"/>
                      <a:gd name="connsiteX6" fmla="*/ 3715 w 79819"/>
                      <a:gd name="connsiteY6" fmla="*/ 75819 h 84625"/>
                      <a:gd name="connsiteX7" fmla="*/ 20765 w 79819"/>
                      <a:gd name="connsiteY7" fmla="*/ 15907 h 84625"/>
                      <a:gd name="connsiteX8" fmla="*/ 0 w 79819"/>
                      <a:gd name="connsiteY8" fmla="*/ 14859 h 846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9819" h="84625">
                        <a:moveTo>
                          <a:pt x="0" y="14859"/>
                        </a:moveTo>
                        <a:lnTo>
                          <a:pt x="0" y="4286"/>
                        </a:lnTo>
                        <a:lnTo>
                          <a:pt x="56674" y="0"/>
                        </a:lnTo>
                        <a:cubicBezTo>
                          <a:pt x="56674" y="0"/>
                          <a:pt x="72390" y="11049"/>
                          <a:pt x="76962" y="34481"/>
                        </a:cubicBezTo>
                        <a:cubicBezTo>
                          <a:pt x="81534" y="57912"/>
                          <a:pt x="79248" y="77915"/>
                          <a:pt x="79248" y="77915"/>
                        </a:cubicBezTo>
                        <a:cubicBezTo>
                          <a:pt x="79248" y="77915"/>
                          <a:pt x="61817" y="83820"/>
                          <a:pt x="39910" y="84582"/>
                        </a:cubicBezTo>
                        <a:cubicBezTo>
                          <a:pt x="18002" y="85344"/>
                          <a:pt x="3715" y="75819"/>
                          <a:pt x="3715" y="75819"/>
                        </a:cubicBezTo>
                        <a:lnTo>
                          <a:pt x="20765" y="15907"/>
                        </a:lnTo>
                        <a:cubicBezTo>
                          <a:pt x="20765" y="15907"/>
                          <a:pt x="7144" y="-1524"/>
                          <a:pt x="0" y="14859"/>
                        </a:cubicBezTo>
                        <a:close/>
                      </a:path>
                    </a:pathLst>
                  </a:custGeom>
                  <a:solidFill>
                    <a:srgbClr val="FFF0E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362" name="Freeform: Shape 361">
                    <a:extLst>
                      <a:ext uri="{FF2B5EF4-FFF2-40B4-BE49-F238E27FC236}">
                        <a16:creationId xmlns:a16="http://schemas.microsoft.com/office/drawing/2014/main" id="{E8B08371-B4A0-4758-99F3-716EB182416E}"/>
                      </a:ext>
                    </a:extLst>
                  </p:cNvPr>
                  <p:cNvSpPr/>
                  <p:nvPr/>
                </p:nvSpPr>
                <p:spPr>
                  <a:xfrm>
                    <a:off x="6060662" y="3332035"/>
                    <a:ext cx="70163" cy="85009"/>
                  </a:xfrm>
                  <a:custGeom>
                    <a:avLst/>
                    <a:gdLst>
                      <a:gd name="connsiteX0" fmla="*/ 0 w 70163"/>
                      <a:gd name="connsiteY0" fmla="*/ 78962 h 85009"/>
                      <a:gd name="connsiteX1" fmla="*/ 21146 w 70163"/>
                      <a:gd name="connsiteY1" fmla="*/ 32290 h 85009"/>
                      <a:gd name="connsiteX2" fmla="*/ 40481 w 70163"/>
                      <a:gd name="connsiteY2" fmla="*/ 24479 h 85009"/>
                      <a:gd name="connsiteX3" fmla="*/ 30099 w 70163"/>
                      <a:gd name="connsiteY3" fmla="*/ 12859 h 85009"/>
                      <a:gd name="connsiteX4" fmla="*/ 28003 w 70163"/>
                      <a:gd name="connsiteY4" fmla="*/ 7144 h 85009"/>
                      <a:gd name="connsiteX5" fmla="*/ 46863 w 70163"/>
                      <a:gd name="connsiteY5" fmla="*/ 0 h 85009"/>
                      <a:gd name="connsiteX6" fmla="*/ 66389 w 70163"/>
                      <a:gd name="connsiteY6" fmla="*/ 31052 h 85009"/>
                      <a:gd name="connsiteX7" fmla="*/ 69437 w 70163"/>
                      <a:gd name="connsiteY7" fmla="*/ 77915 h 85009"/>
                      <a:gd name="connsiteX8" fmla="*/ 0 w 70163"/>
                      <a:gd name="connsiteY8" fmla="*/ 78962 h 85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0163" h="85009">
                        <a:moveTo>
                          <a:pt x="0" y="78962"/>
                        </a:moveTo>
                        <a:lnTo>
                          <a:pt x="21146" y="32290"/>
                        </a:lnTo>
                        <a:cubicBezTo>
                          <a:pt x="21146" y="32290"/>
                          <a:pt x="36195" y="33623"/>
                          <a:pt x="40481" y="24479"/>
                        </a:cubicBezTo>
                        <a:cubicBezTo>
                          <a:pt x="44672" y="15335"/>
                          <a:pt x="30099" y="12859"/>
                          <a:pt x="30099" y="12859"/>
                        </a:cubicBezTo>
                        <a:lnTo>
                          <a:pt x="28003" y="7144"/>
                        </a:lnTo>
                        <a:lnTo>
                          <a:pt x="46863" y="0"/>
                        </a:lnTo>
                        <a:cubicBezTo>
                          <a:pt x="46863" y="0"/>
                          <a:pt x="60388" y="8191"/>
                          <a:pt x="66389" y="31052"/>
                        </a:cubicBezTo>
                        <a:cubicBezTo>
                          <a:pt x="72390" y="53911"/>
                          <a:pt x="69437" y="77915"/>
                          <a:pt x="69437" y="77915"/>
                        </a:cubicBezTo>
                        <a:cubicBezTo>
                          <a:pt x="69437" y="77915"/>
                          <a:pt x="31909" y="93155"/>
                          <a:pt x="0" y="78962"/>
                        </a:cubicBezTo>
                        <a:close/>
                      </a:path>
                    </a:pathLst>
                  </a:custGeom>
                  <a:solidFill>
                    <a:srgbClr val="4A789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363" name="Freeform: Shape 362">
                    <a:extLst>
                      <a:ext uri="{FF2B5EF4-FFF2-40B4-BE49-F238E27FC236}">
                        <a16:creationId xmlns:a16="http://schemas.microsoft.com/office/drawing/2014/main" id="{485D4C26-66C8-4036-88CA-FC8A053A0AD7}"/>
                      </a:ext>
                    </a:extLst>
                  </p:cNvPr>
                  <p:cNvSpPr/>
                  <p:nvPr/>
                </p:nvSpPr>
                <p:spPr>
                  <a:xfrm>
                    <a:off x="6069409" y="3341689"/>
                    <a:ext cx="59999" cy="73118"/>
                  </a:xfrm>
                  <a:custGeom>
                    <a:avLst/>
                    <a:gdLst>
                      <a:gd name="connsiteX0" fmla="*/ 16 w 59999"/>
                      <a:gd name="connsiteY0" fmla="*/ 68070 h 73118"/>
                      <a:gd name="connsiteX1" fmla="*/ 2969 w 59999"/>
                      <a:gd name="connsiteY1" fmla="*/ 58545 h 73118"/>
                      <a:gd name="connsiteX2" fmla="*/ 7445 w 59999"/>
                      <a:gd name="connsiteY2" fmla="*/ 46639 h 73118"/>
                      <a:gd name="connsiteX3" fmla="*/ 18018 w 59999"/>
                      <a:gd name="connsiteY3" fmla="*/ 29018 h 73118"/>
                      <a:gd name="connsiteX4" fmla="*/ 35449 w 59999"/>
                      <a:gd name="connsiteY4" fmla="*/ 17588 h 73118"/>
                      <a:gd name="connsiteX5" fmla="*/ 40021 w 59999"/>
                      <a:gd name="connsiteY5" fmla="*/ 10063 h 73118"/>
                      <a:gd name="connsiteX6" fmla="*/ 38973 w 59999"/>
                      <a:gd name="connsiteY6" fmla="*/ 2348 h 73118"/>
                      <a:gd name="connsiteX7" fmla="*/ 42878 w 59999"/>
                      <a:gd name="connsiteY7" fmla="*/ 157 h 73118"/>
                      <a:gd name="connsiteX8" fmla="*/ 50213 w 59999"/>
                      <a:gd name="connsiteY8" fmla="*/ 7206 h 73118"/>
                      <a:gd name="connsiteX9" fmla="*/ 58976 w 59999"/>
                      <a:gd name="connsiteY9" fmla="*/ 37209 h 73118"/>
                      <a:gd name="connsiteX10" fmla="*/ 59452 w 59999"/>
                      <a:gd name="connsiteY10" fmla="*/ 61784 h 73118"/>
                      <a:gd name="connsiteX11" fmla="*/ 45545 w 59999"/>
                      <a:gd name="connsiteY11" fmla="*/ 71690 h 73118"/>
                      <a:gd name="connsiteX12" fmla="*/ 14303 w 59999"/>
                      <a:gd name="connsiteY12" fmla="*/ 71976 h 73118"/>
                      <a:gd name="connsiteX13" fmla="*/ 4969 w 59999"/>
                      <a:gd name="connsiteY13" fmla="*/ 70356 h 73118"/>
                      <a:gd name="connsiteX14" fmla="*/ 16 w 59999"/>
                      <a:gd name="connsiteY14" fmla="*/ 68070 h 731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59999" h="73118">
                        <a:moveTo>
                          <a:pt x="16" y="68070"/>
                        </a:moveTo>
                        <a:cubicBezTo>
                          <a:pt x="206" y="64546"/>
                          <a:pt x="1826" y="61879"/>
                          <a:pt x="2969" y="58545"/>
                        </a:cubicBezTo>
                        <a:cubicBezTo>
                          <a:pt x="4493" y="54545"/>
                          <a:pt x="5636" y="50449"/>
                          <a:pt x="7445" y="46639"/>
                        </a:cubicBezTo>
                        <a:cubicBezTo>
                          <a:pt x="10493" y="40353"/>
                          <a:pt x="12684" y="33780"/>
                          <a:pt x="18018" y="29018"/>
                        </a:cubicBezTo>
                        <a:cubicBezTo>
                          <a:pt x="23257" y="24351"/>
                          <a:pt x="30496" y="22446"/>
                          <a:pt x="35449" y="17588"/>
                        </a:cubicBezTo>
                        <a:cubicBezTo>
                          <a:pt x="37449" y="15588"/>
                          <a:pt x="39164" y="12825"/>
                          <a:pt x="40021" y="10063"/>
                        </a:cubicBezTo>
                        <a:cubicBezTo>
                          <a:pt x="40973" y="6825"/>
                          <a:pt x="39068" y="5205"/>
                          <a:pt x="38973" y="2348"/>
                        </a:cubicBezTo>
                        <a:cubicBezTo>
                          <a:pt x="38878" y="252"/>
                          <a:pt x="40497" y="-319"/>
                          <a:pt x="42878" y="157"/>
                        </a:cubicBezTo>
                        <a:cubicBezTo>
                          <a:pt x="46117" y="824"/>
                          <a:pt x="48498" y="4634"/>
                          <a:pt x="50213" y="7206"/>
                        </a:cubicBezTo>
                        <a:cubicBezTo>
                          <a:pt x="56118" y="15778"/>
                          <a:pt x="58880" y="26922"/>
                          <a:pt x="58976" y="37209"/>
                        </a:cubicBezTo>
                        <a:cubicBezTo>
                          <a:pt x="59071" y="45306"/>
                          <a:pt x="60881" y="53783"/>
                          <a:pt x="59452" y="61784"/>
                        </a:cubicBezTo>
                        <a:cubicBezTo>
                          <a:pt x="58118" y="69213"/>
                          <a:pt x="52403" y="70452"/>
                          <a:pt x="45545" y="71690"/>
                        </a:cubicBezTo>
                        <a:cubicBezTo>
                          <a:pt x="34782" y="73690"/>
                          <a:pt x="24971" y="73404"/>
                          <a:pt x="14303" y="71976"/>
                        </a:cubicBezTo>
                        <a:cubicBezTo>
                          <a:pt x="11351" y="71595"/>
                          <a:pt x="7636" y="71785"/>
                          <a:pt x="4969" y="70356"/>
                        </a:cubicBezTo>
                        <a:cubicBezTo>
                          <a:pt x="3350" y="69404"/>
                          <a:pt x="-270" y="66356"/>
                          <a:pt x="16" y="68070"/>
                        </a:cubicBezTo>
                        <a:close/>
                      </a:path>
                    </a:pathLst>
                  </a:custGeom>
                  <a:solidFill>
                    <a:srgbClr val="1C4F7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364" name="Freeform: Shape 363">
                    <a:extLst>
                      <a:ext uri="{FF2B5EF4-FFF2-40B4-BE49-F238E27FC236}">
                        <a16:creationId xmlns:a16="http://schemas.microsoft.com/office/drawing/2014/main" id="{5884DEE1-5836-4B2E-B458-52F0C918C6FB}"/>
                      </a:ext>
                    </a:extLst>
                  </p:cNvPr>
                  <p:cNvSpPr/>
                  <p:nvPr/>
                </p:nvSpPr>
                <p:spPr>
                  <a:xfrm>
                    <a:off x="6075330" y="3366325"/>
                    <a:ext cx="14382" cy="50768"/>
                  </a:xfrm>
                  <a:custGeom>
                    <a:avLst/>
                    <a:gdLst>
                      <a:gd name="connsiteX0" fmla="*/ 14383 w 14382"/>
                      <a:gd name="connsiteY0" fmla="*/ 0 h 50768"/>
                      <a:gd name="connsiteX1" fmla="*/ 0 w 14382"/>
                      <a:gd name="connsiteY1" fmla="*/ 49244 h 50768"/>
                      <a:gd name="connsiteX2" fmla="*/ 7715 w 14382"/>
                      <a:gd name="connsiteY2" fmla="*/ 50768 h 507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4382" h="50768">
                        <a:moveTo>
                          <a:pt x="14383" y="0"/>
                        </a:moveTo>
                        <a:lnTo>
                          <a:pt x="0" y="49244"/>
                        </a:lnTo>
                        <a:lnTo>
                          <a:pt x="7715" y="50768"/>
                        </a:lnTo>
                        <a:close/>
                      </a:path>
                    </a:pathLst>
                  </a:custGeom>
                  <a:solidFill>
                    <a:srgbClr val="FFBD03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365" name="Freeform: Shape 364">
                    <a:extLst>
                      <a:ext uri="{FF2B5EF4-FFF2-40B4-BE49-F238E27FC236}">
                        <a16:creationId xmlns:a16="http://schemas.microsoft.com/office/drawing/2014/main" id="{286FE68A-D13B-4A6A-B022-487450EE21BD}"/>
                      </a:ext>
                    </a:extLst>
                  </p:cNvPr>
                  <p:cNvSpPr/>
                  <p:nvPr/>
                </p:nvSpPr>
                <p:spPr>
                  <a:xfrm>
                    <a:off x="6094380" y="3364515"/>
                    <a:ext cx="10096" cy="52577"/>
                  </a:xfrm>
                  <a:custGeom>
                    <a:avLst/>
                    <a:gdLst>
                      <a:gd name="connsiteX0" fmla="*/ 2572 w 10096"/>
                      <a:gd name="connsiteY0" fmla="*/ 0 h 52577"/>
                      <a:gd name="connsiteX1" fmla="*/ 0 w 10096"/>
                      <a:gd name="connsiteY1" fmla="*/ 52578 h 52577"/>
                      <a:gd name="connsiteX2" fmla="*/ 10096 w 10096"/>
                      <a:gd name="connsiteY2" fmla="*/ 51721 h 525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0096" h="52577">
                        <a:moveTo>
                          <a:pt x="2572" y="0"/>
                        </a:moveTo>
                        <a:lnTo>
                          <a:pt x="0" y="52578"/>
                        </a:lnTo>
                        <a:lnTo>
                          <a:pt x="10096" y="51721"/>
                        </a:lnTo>
                        <a:close/>
                      </a:path>
                    </a:pathLst>
                  </a:custGeom>
                  <a:solidFill>
                    <a:srgbClr val="FFBD03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366" name="Freeform: Shape 365">
                    <a:extLst>
                      <a:ext uri="{FF2B5EF4-FFF2-40B4-BE49-F238E27FC236}">
                        <a16:creationId xmlns:a16="http://schemas.microsoft.com/office/drawing/2014/main" id="{7A44E00C-6C98-43C2-9432-CCBFE5E28A8D}"/>
                      </a:ext>
                    </a:extLst>
                  </p:cNvPr>
                  <p:cNvSpPr/>
                  <p:nvPr/>
                </p:nvSpPr>
                <p:spPr>
                  <a:xfrm>
                    <a:off x="6107144" y="3361658"/>
                    <a:ext cx="11144" cy="53625"/>
                  </a:xfrm>
                  <a:custGeom>
                    <a:avLst/>
                    <a:gdLst>
                      <a:gd name="connsiteX0" fmla="*/ 0 w 11144"/>
                      <a:gd name="connsiteY0" fmla="*/ 0 h 53625"/>
                      <a:gd name="connsiteX1" fmla="*/ 3715 w 11144"/>
                      <a:gd name="connsiteY1" fmla="*/ 53626 h 53625"/>
                      <a:gd name="connsiteX2" fmla="*/ 11144 w 11144"/>
                      <a:gd name="connsiteY2" fmla="*/ 52007 h 536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1144" h="53625">
                        <a:moveTo>
                          <a:pt x="0" y="0"/>
                        </a:moveTo>
                        <a:lnTo>
                          <a:pt x="3715" y="53626"/>
                        </a:lnTo>
                        <a:lnTo>
                          <a:pt x="11144" y="52007"/>
                        </a:lnTo>
                        <a:close/>
                      </a:path>
                    </a:pathLst>
                  </a:custGeom>
                  <a:solidFill>
                    <a:srgbClr val="FFBD03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367" name="Freeform: Shape 366">
                    <a:extLst>
                      <a:ext uri="{FF2B5EF4-FFF2-40B4-BE49-F238E27FC236}">
                        <a16:creationId xmlns:a16="http://schemas.microsoft.com/office/drawing/2014/main" id="{37439014-27B4-415D-8DFC-8F9B26E83890}"/>
                      </a:ext>
                    </a:extLst>
                  </p:cNvPr>
                  <p:cNvSpPr/>
                  <p:nvPr/>
                </p:nvSpPr>
                <p:spPr>
                  <a:xfrm>
                    <a:off x="6113526" y="3356610"/>
                    <a:ext cx="15240" cy="55435"/>
                  </a:xfrm>
                  <a:custGeom>
                    <a:avLst/>
                    <a:gdLst>
                      <a:gd name="connsiteX0" fmla="*/ 0 w 15240"/>
                      <a:gd name="connsiteY0" fmla="*/ 0 h 55435"/>
                      <a:gd name="connsiteX1" fmla="*/ 10573 w 15240"/>
                      <a:gd name="connsiteY1" fmla="*/ 55436 h 55435"/>
                      <a:gd name="connsiteX2" fmla="*/ 15240 w 15240"/>
                      <a:gd name="connsiteY2" fmla="*/ 53912 h 554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5240" h="55435">
                        <a:moveTo>
                          <a:pt x="0" y="0"/>
                        </a:moveTo>
                        <a:lnTo>
                          <a:pt x="10573" y="55436"/>
                        </a:lnTo>
                        <a:lnTo>
                          <a:pt x="15240" y="53912"/>
                        </a:lnTo>
                        <a:close/>
                      </a:path>
                    </a:pathLst>
                  </a:custGeom>
                  <a:solidFill>
                    <a:srgbClr val="FFBD03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368" name="Freeform: Shape 367">
                    <a:extLst>
                      <a:ext uri="{FF2B5EF4-FFF2-40B4-BE49-F238E27FC236}">
                        <a16:creationId xmlns:a16="http://schemas.microsoft.com/office/drawing/2014/main" id="{01A00F50-FAA6-430E-8F5F-936BF94F600C}"/>
                      </a:ext>
                    </a:extLst>
                  </p:cNvPr>
                  <p:cNvSpPr/>
                  <p:nvPr/>
                </p:nvSpPr>
                <p:spPr>
                  <a:xfrm>
                    <a:off x="6075330" y="3332035"/>
                    <a:ext cx="32194" cy="17560"/>
                  </a:xfrm>
                  <a:custGeom>
                    <a:avLst/>
                    <a:gdLst>
                      <a:gd name="connsiteX0" fmla="*/ 0 w 32194"/>
                      <a:gd name="connsiteY0" fmla="*/ 16669 h 17560"/>
                      <a:gd name="connsiteX1" fmla="*/ 2000 w 32194"/>
                      <a:gd name="connsiteY1" fmla="*/ 7620 h 17560"/>
                      <a:gd name="connsiteX2" fmla="*/ 32194 w 32194"/>
                      <a:gd name="connsiteY2" fmla="*/ 0 h 17560"/>
                      <a:gd name="connsiteX3" fmla="*/ 12668 w 32194"/>
                      <a:gd name="connsiteY3" fmla="*/ 17240 h 17560"/>
                      <a:gd name="connsiteX4" fmla="*/ 3715 w 32194"/>
                      <a:gd name="connsiteY4" fmla="*/ 14859 h 17560"/>
                      <a:gd name="connsiteX5" fmla="*/ 0 w 32194"/>
                      <a:gd name="connsiteY5" fmla="*/ 16669 h 175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194" h="17560">
                        <a:moveTo>
                          <a:pt x="0" y="16669"/>
                        </a:moveTo>
                        <a:lnTo>
                          <a:pt x="2000" y="7620"/>
                        </a:lnTo>
                        <a:lnTo>
                          <a:pt x="32194" y="0"/>
                        </a:lnTo>
                        <a:cubicBezTo>
                          <a:pt x="32194" y="0"/>
                          <a:pt x="17717" y="15335"/>
                          <a:pt x="12668" y="17240"/>
                        </a:cubicBezTo>
                        <a:cubicBezTo>
                          <a:pt x="8954" y="18669"/>
                          <a:pt x="3715" y="14859"/>
                          <a:pt x="3715" y="14859"/>
                        </a:cubicBezTo>
                        <a:lnTo>
                          <a:pt x="0" y="16669"/>
                        </a:lnTo>
                        <a:close/>
                      </a:path>
                    </a:pathLst>
                  </a:custGeom>
                  <a:solidFill>
                    <a:srgbClr val="4A789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369" name="Freeform: Shape 368">
                    <a:extLst>
                      <a:ext uri="{FF2B5EF4-FFF2-40B4-BE49-F238E27FC236}">
                        <a16:creationId xmlns:a16="http://schemas.microsoft.com/office/drawing/2014/main" id="{B75B6A8D-4303-4DDB-AF96-3D2F2A40B61B}"/>
                      </a:ext>
                    </a:extLst>
                  </p:cNvPr>
                  <p:cNvSpPr/>
                  <p:nvPr/>
                </p:nvSpPr>
                <p:spPr>
                  <a:xfrm>
                    <a:off x="6078664" y="3339179"/>
                    <a:ext cx="10050" cy="7262"/>
                  </a:xfrm>
                  <a:custGeom>
                    <a:avLst/>
                    <a:gdLst>
                      <a:gd name="connsiteX0" fmla="*/ 0 w 10050"/>
                      <a:gd name="connsiteY0" fmla="*/ 3334 h 7262"/>
                      <a:gd name="connsiteX1" fmla="*/ 6477 w 10050"/>
                      <a:gd name="connsiteY1" fmla="*/ 0 h 7262"/>
                      <a:gd name="connsiteX2" fmla="*/ 9811 w 10050"/>
                      <a:gd name="connsiteY2" fmla="*/ 4382 h 7262"/>
                      <a:gd name="connsiteX3" fmla="*/ 0 w 10050"/>
                      <a:gd name="connsiteY3" fmla="*/ 3334 h 72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050" h="7262">
                        <a:moveTo>
                          <a:pt x="0" y="3334"/>
                        </a:moveTo>
                        <a:lnTo>
                          <a:pt x="6477" y="0"/>
                        </a:lnTo>
                        <a:cubicBezTo>
                          <a:pt x="6477" y="0"/>
                          <a:pt x="11144" y="476"/>
                          <a:pt x="9811" y="4382"/>
                        </a:cubicBezTo>
                        <a:cubicBezTo>
                          <a:pt x="8477" y="8382"/>
                          <a:pt x="2191" y="8382"/>
                          <a:pt x="0" y="3334"/>
                        </a:cubicBezTo>
                        <a:close/>
                      </a:path>
                    </a:pathLst>
                  </a:custGeom>
                  <a:solidFill>
                    <a:srgbClr val="2B29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370" name="Freeform: Shape 369">
                    <a:extLst>
                      <a:ext uri="{FF2B5EF4-FFF2-40B4-BE49-F238E27FC236}">
                        <a16:creationId xmlns:a16="http://schemas.microsoft.com/office/drawing/2014/main" id="{CC2180B7-95E7-424D-A427-6E81AE3CE843}"/>
                      </a:ext>
                    </a:extLst>
                  </p:cNvPr>
                  <p:cNvSpPr/>
                  <p:nvPr/>
                </p:nvSpPr>
                <p:spPr>
                  <a:xfrm>
                    <a:off x="6050851" y="3334130"/>
                    <a:ext cx="28670" cy="13811"/>
                  </a:xfrm>
                  <a:custGeom>
                    <a:avLst/>
                    <a:gdLst>
                      <a:gd name="connsiteX0" fmla="*/ 20765 w 28670"/>
                      <a:gd name="connsiteY0" fmla="*/ 13811 h 13811"/>
                      <a:gd name="connsiteX1" fmla="*/ 18669 w 28670"/>
                      <a:gd name="connsiteY1" fmla="*/ 6286 h 13811"/>
                      <a:gd name="connsiteX2" fmla="*/ 28670 w 28670"/>
                      <a:gd name="connsiteY2" fmla="*/ 0 h 13811"/>
                      <a:gd name="connsiteX3" fmla="*/ 0 w 28670"/>
                      <a:gd name="connsiteY3" fmla="*/ 2191 h 13811"/>
                      <a:gd name="connsiteX4" fmla="*/ 0 w 28670"/>
                      <a:gd name="connsiteY4" fmla="*/ 12764 h 13811"/>
                      <a:gd name="connsiteX5" fmla="*/ 11335 w 28670"/>
                      <a:gd name="connsiteY5" fmla="*/ 6286 h 13811"/>
                      <a:gd name="connsiteX6" fmla="*/ 20765 w 28670"/>
                      <a:gd name="connsiteY6" fmla="*/ 13811 h 138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8670" h="13811">
                        <a:moveTo>
                          <a:pt x="20765" y="13811"/>
                        </a:moveTo>
                        <a:cubicBezTo>
                          <a:pt x="20765" y="13811"/>
                          <a:pt x="17621" y="10382"/>
                          <a:pt x="18669" y="6286"/>
                        </a:cubicBezTo>
                        <a:cubicBezTo>
                          <a:pt x="19717" y="2191"/>
                          <a:pt x="28670" y="0"/>
                          <a:pt x="28670" y="0"/>
                        </a:cubicBezTo>
                        <a:lnTo>
                          <a:pt x="0" y="2191"/>
                        </a:lnTo>
                        <a:lnTo>
                          <a:pt x="0" y="12764"/>
                        </a:lnTo>
                        <a:cubicBezTo>
                          <a:pt x="0" y="12764"/>
                          <a:pt x="3905" y="2762"/>
                          <a:pt x="11335" y="6286"/>
                        </a:cubicBezTo>
                        <a:cubicBezTo>
                          <a:pt x="18669" y="9906"/>
                          <a:pt x="20765" y="13811"/>
                          <a:pt x="20765" y="13811"/>
                        </a:cubicBezTo>
                        <a:close/>
                      </a:path>
                    </a:pathLst>
                  </a:custGeom>
                  <a:solidFill>
                    <a:srgbClr val="FFBD03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371" name="Freeform: Shape 370">
                    <a:extLst>
                      <a:ext uri="{FF2B5EF4-FFF2-40B4-BE49-F238E27FC236}">
                        <a16:creationId xmlns:a16="http://schemas.microsoft.com/office/drawing/2014/main" id="{A349F1D1-A4DC-4759-9F81-CBA42260619D}"/>
                      </a:ext>
                    </a:extLst>
                  </p:cNvPr>
                  <p:cNvSpPr/>
                  <p:nvPr/>
                </p:nvSpPr>
                <p:spPr>
                  <a:xfrm>
                    <a:off x="6116669" y="3367563"/>
                    <a:ext cx="12192" cy="44484"/>
                  </a:xfrm>
                  <a:custGeom>
                    <a:avLst/>
                    <a:gdLst>
                      <a:gd name="connsiteX0" fmla="*/ 6286 w 12192"/>
                      <a:gd name="connsiteY0" fmla="*/ 44482 h 44484"/>
                      <a:gd name="connsiteX1" fmla="*/ 0 w 12192"/>
                      <a:gd name="connsiteY1" fmla="*/ 0 h 44484"/>
                      <a:gd name="connsiteX2" fmla="*/ 12192 w 12192"/>
                      <a:gd name="connsiteY2" fmla="*/ 42863 h 44484"/>
                      <a:gd name="connsiteX3" fmla="*/ 6286 w 12192"/>
                      <a:gd name="connsiteY3" fmla="*/ 44482 h 444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192" h="44484">
                        <a:moveTo>
                          <a:pt x="6286" y="44482"/>
                        </a:moveTo>
                        <a:cubicBezTo>
                          <a:pt x="5524" y="44863"/>
                          <a:pt x="0" y="0"/>
                          <a:pt x="0" y="0"/>
                        </a:cubicBezTo>
                        <a:lnTo>
                          <a:pt x="12192" y="42863"/>
                        </a:lnTo>
                        <a:cubicBezTo>
                          <a:pt x="12097" y="42958"/>
                          <a:pt x="8287" y="43529"/>
                          <a:pt x="6286" y="44482"/>
                        </a:cubicBezTo>
                        <a:close/>
                      </a:path>
                    </a:pathLst>
                  </a:custGeom>
                  <a:solidFill>
                    <a:srgbClr val="FF8B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372" name="Freeform: Shape 371">
                    <a:extLst>
                      <a:ext uri="{FF2B5EF4-FFF2-40B4-BE49-F238E27FC236}">
                        <a16:creationId xmlns:a16="http://schemas.microsoft.com/office/drawing/2014/main" id="{1FF6B9DD-62DA-4BCC-9188-E9C82EF13787}"/>
                      </a:ext>
                    </a:extLst>
                  </p:cNvPr>
                  <p:cNvSpPr/>
                  <p:nvPr/>
                </p:nvSpPr>
                <p:spPr>
                  <a:xfrm>
                    <a:off x="6110858" y="3378898"/>
                    <a:ext cx="7429" cy="36385"/>
                  </a:xfrm>
                  <a:custGeom>
                    <a:avLst/>
                    <a:gdLst>
                      <a:gd name="connsiteX0" fmla="*/ 0 w 7429"/>
                      <a:gd name="connsiteY0" fmla="*/ 36386 h 36385"/>
                      <a:gd name="connsiteX1" fmla="*/ 0 w 7429"/>
                      <a:gd name="connsiteY1" fmla="*/ 0 h 36385"/>
                      <a:gd name="connsiteX2" fmla="*/ 7430 w 7429"/>
                      <a:gd name="connsiteY2" fmla="*/ 34766 h 36385"/>
                      <a:gd name="connsiteX3" fmla="*/ 0 w 7429"/>
                      <a:gd name="connsiteY3" fmla="*/ 36386 h 36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429" h="36385">
                        <a:moveTo>
                          <a:pt x="0" y="36386"/>
                        </a:moveTo>
                        <a:lnTo>
                          <a:pt x="0" y="0"/>
                        </a:lnTo>
                        <a:lnTo>
                          <a:pt x="7430" y="34766"/>
                        </a:lnTo>
                        <a:cubicBezTo>
                          <a:pt x="7430" y="34766"/>
                          <a:pt x="2191" y="36100"/>
                          <a:pt x="0" y="36386"/>
                        </a:cubicBezTo>
                        <a:close/>
                      </a:path>
                    </a:pathLst>
                  </a:custGeom>
                  <a:solidFill>
                    <a:srgbClr val="FF8B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373" name="Freeform: Shape 372">
                    <a:extLst>
                      <a:ext uri="{FF2B5EF4-FFF2-40B4-BE49-F238E27FC236}">
                        <a16:creationId xmlns:a16="http://schemas.microsoft.com/office/drawing/2014/main" id="{A6AF2252-7809-48E4-A524-DA1D324DF235}"/>
                      </a:ext>
                    </a:extLst>
                  </p:cNvPr>
                  <p:cNvSpPr/>
                  <p:nvPr/>
                </p:nvSpPr>
                <p:spPr>
                  <a:xfrm>
                    <a:off x="6094380" y="3393566"/>
                    <a:ext cx="10096" cy="23599"/>
                  </a:xfrm>
                  <a:custGeom>
                    <a:avLst/>
                    <a:gdLst>
                      <a:gd name="connsiteX0" fmla="*/ 0 w 10096"/>
                      <a:gd name="connsiteY0" fmla="*/ 23527 h 23599"/>
                      <a:gd name="connsiteX1" fmla="*/ 6763 w 10096"/>
                      <a:gd name="connsiteY1" fmla="*/ 0 h 23599"/>
                      <a:gd name="connsiteX2" fmla="*/ 10096 w 10096"/>
                      <a:gd name="connsiteY2" fmla="*/ 22670 h 23599"/>
                      <a:gd name="connsiteX3" fmla="*/ 0 w 10096"/>
                      <a:gd name="connsiteY3" fmla="*/ 23527 h 235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096" h="23599">
                        <a:moveTo>
                          <a:pt x="0" y="23527"/>
                        </a:moveTo>
                        <a:lnTo>
                          <a:pt x="6763" y="0"/>
                        </a:lnTo>
                        <a:lnTo>
                          <a:pt x="10096" y="22670"/>
                        </a:lnTo>
                        <a:cubicBezTo>
                          <a:pt x="10096" y="22670"/>
                          <a:pt x="3715" y="23908"/>
                          <a:pt x="0" y="23527"/>
                        </a:cubicBezTo>
                        <a:close/>
                      </a:path>
                    </a:pathLst>
                  </a:custGeom>
                  <a:solidFill>
                    <a:srgbClr val="FF8B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374" name="Freeform: Shape 373">
                    <a:extLst>
                      <a:ext uri="{FF2B5EF4-FFF2-40B4-BE49-F238E27FC236}">
                        <a16:creationId xmlns:a16="http://schemas.microsoft.com/office/drawing/2014/main" id="{77CDD959-1B11-4E8F-A3E3-0A79C77E82D5}"/>
                      </a:ext>
                    </a:extLst>
                  </p:cNvPr>
                  <p:cNvSpPr/>
                  <p:nvPr/>
                </p:nvSpPr>
                <p:spPr>
                  <a:xfrm>
                    <a:off x="6075330" y="3397091"/>
                    <a:ext cx="10286" cy="20002"/>
                  </a:xfrm>
                  <a:custGeom>
                    <a:avLst/>
                    <a:gdLst>
                      <a:gd name="connsiteX0" fmla="*/ 0 w 10286"/>
                      <a:gd name="connsiteY0" fmla="*/ 18479 h 20002"/>
                      <a:gd name="connsiteX1" fmla="*/ 10287 w 10286"/>
                      <a:gd name="connsiteY1" fmla="*/ 0 h 20002"/>
                      <a:gd name="connsiteX2" fmla="*/ 7620 w 10286"/>
                      <a:gd name="connsiteY2" fmla="*/ 20003 h 20002"/>
                      <a:gd name="connsiteX3" fmla="*/ 0 w 10286"/>
                      <a:gd name="connsiteY3" fmla="*/ 18479 h 200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286" h="20002">
                        <a:moveTo>
                          <a:pt x="0" y="18479"/>
                        </a:moveTo>
                        <a:lnTo>
                          <a:pt x="10287" y="0"/>
                        </a:lnTo>
                        <a:lnTo>
                          <a:pt x="7620" y="20003"/>
                        </a:lnTo>
                        <a:cubicBezTo>
                          <a:pt x="7715" y="20003"/>
                          <a:pt x="2572" y="19050"/>
                          <a:pt x="0" y="18479"/>
                        </a:cubicBezTo>
                        <a:close/>
                      </a:path>
                    </a:pathLst>
                  </a:custGeom>
                  <a:solidFill>
                    <a:srgbClr val="FF8B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375" name="Freeform: Shape 374">
                    <a:extLst>
                      <a:ext uri="{FF2B5EF4-FFF2-40B4-BE49-F238E27FC236}">
                        <a16:creationId xmlns:a16="http://schemas.microsoft.com/office/drawing/2014/main" id="{E258A529-0D45-41BC-936A-BC2CB2CBCB0E}"/>
                      </a:ext>
                    </a:extLst>
                  </p:cNvPr>
                  <p:cNvSpPr/>
                  <p:nvPr/>
                </p:nvSpPr>
                <p:spPr>
                  <a:xfrm>
                    <a:off x="6051041" y="3337003"/>
                    <a:ext cx="19717" cy="9986"/>
                  </a:xfrm>
                  <a:custGeom>
                    <a:avLst/>
                    <a:gdLst>
                      <a:gd name="connsiteX0" fmla="*/ 0 w 19717"/>
                      <a:gd name="connsiteY0" fmla="*/ 9415 h 9986"/>
                      <a:gd name="connsiteX1" fmla="*/ 7239 w 19717"/>
                      <a:gd name="connsiteY1" fmla="*/ 366 h 9986"/>
                      <a:gd name="connsiteX2" fmla="*/ 18383 w 19717"/>
                      <a:gd name="connsiteY2" fmla="*/ 3510 h 9986"/>
                      <a:gd name="connsiteX3" fmla="*/ 19717 w 19717"/>
                      <a:gd name="connsiteY3" fmla="*/ 9987 h 9986"/>
                      <a:gd name="connsiteX4" fmla="*/ 0 w 19717"/>
                      <a:gd name="connsiteY4" fmla="*/ 9415 h 99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717" h="9986">
                        <a:moveTo>
                          <a:pt x="0" y="9415"/>
                        </a:moveTo>
                        <a:cubicBezTo>
                          <a:pt x="0" y="9415"/>
                          <a:pt x="2667" y="1986"/>
                          <a:pt x="7239" y="366"/>
                        </a:cubicBezTo>
                        <a:cubicBezTo>
                          <a:pt x="11811" y="-1348"/>
                          <a:pt x="18383" y="3510"/>
                          <a:pt x="18383" y="3510"/>
                        </a:cubicBezTo>
                        <a:lnTo>
                          <a:pt x="19717" y="9987"/>
                        </a:lnTo>
                        <a:cubicBezTo>
                          <a:pt x="19812" y="9891"/>
                          <a:pt x="7239" y="-4396"/>
                          <a:pt x="0" y="9415"/>
                        </a:cubicBezTo>
                        <a:close/>
                      </a:path>
                    </a:pathLst>
                  </a:custGeom>
                  <a:solidFill>
                    <a:srgbClr val="FF8B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376" name="Freeform: Shape 375">
                    <a:extLst>
                      <a:ext uri="{FF2B5EF4-FFF2-40B4-BE49-F238E27FC236}">
                        <a16:creationId xmlns:a16="http://schemas.microsoft.com/office/drawing/2014/main" id="{1460566C-5E0F-4425-9D09-F91CEDC4E540}"/>
                      </a:ext>
                    </a:extLst>
                  </p:cNvPr>
                  <p:cNvSpPr/>
                  <p:nvPr/>
                </p:nvSpPr>
                <p:spPr>
                  <a:xfrm>
                    <a:off x="6077235" y="3366325"/>
                    <a:ext cx="12477" cy="42862"/>
                  </a:xfrm>
                  <a:custGeom>
                    <a:avLst/>
                    <a:gdLst>
                      <a:gd name="connsiteX0" fmla="*/ 0 w 12477"/>
                      <a:gd name="connsiteY0" fmla="*/ 42863 h 42862"/>
                      <a:gd name="connsiteX1" fmla="*/ 3239 w 12477"/>
                      <a:gd name="connsiteY1" fmla="*/ 36195 h 42862"/>
                      <a:gd name="connsiteX2" fmla="*/ 11716 w 12477"/>
                      <a:gd name="connsiteY2" fmla="*/ 5810 h 42862"/>
                      <a:gd name="connsiteX3" fmla="*/ 12478 w 12477"/>
                      <a:gd name="connsiteY3" fmla="*/ 0 h 428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477" h="42862">
                        <a:moveTo>
                          <a:pt x="0" y="42863"/>
                        </a:moveTo>
                        <a:lnTo>
                          <a:pt x="3239" y="36195"/>
                        </a:lnTo>
                        <a:lnTo>
                          <a:pt x="11716" y="5810"/>
                        </a:lnTo>
                        <a:lnTo>
                          <a:pt x="12478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377" name="Freeform: Shape 376">
                    <a:extLst>
                      <a:ext uri="{FF2B5EF4-FFF2-40B4-BE49-F238E27FC236}">
                        <a16:creationId xmlns:a16="http://schemas.microsoft.com/office/drawing/2014/main" id="{92F884E7-14FD-4E66-BC5B-ABFB2037976B}"/>
                      </a:ext>
                    </a:extLst>
                  </p:cNvPr>
                  <p:cNvSpPr/>
                  <p:nvPr/>
                </p:nvSpPr>
                <p:spPr>
                  <a:xfrm>
                    <a:off x="6095142" y="3364406"/>
                    <a:ext cx="2381" cy="37733"/>
                  </a:xfrm>
                  <a:custGeom>
                    <a:avLst/>
                    <a:gdLst>
                      <a:gd name="connsiteX0" fmla="*/ 0 w 2381"/>
                      <a:gd name="connsiteY0" fmla="*/ 37733 h 37733"/>
                      <a:gd name="connsiteX1" fmla="*/ 2381 w 2381"/>
                      <a:gd name="connsiteY1" fmla="*/ 29161 h 37733"/>
                      <a:gd name="connsiteX2" fmla="*/ 1810 w 2381"/>
                      <a:gd name="connsiteY2" fmla="*/ 14 h 37733"/>
                      <a:gd name="connsiteX3" fmla="*/ 0 w 2381"/>
                      <a:gd name="connsiteY3" fmla="*/ 37733 h 377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81" h="37733">
                        <a:moveTo>
                          <a:pt x="0" y="37733"/>
                        </a:moveTo>
                        <a:lnTo>
                          <a:pt x="2381" y="29161"/>
                        </a:lnTo>
                        <a:cubicBezTo>
                          <a:pt x="2381" y="29161"/>
                          <a:pt x="1905" y="-748"/>
                          <a:pt x="1810" y="14"/>
                        </a:cubicBezTo>
                        <a:cubicBezTo>
                          <a:pt x="1715" y="872"/>
                          <a:pt x="0" y="37733"/>
                          <a:pt x="0" y="37733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378" name="Freeform: Shape 377">
                    <a:extLst>
                      <a:ext uri="{FF2B5EF4-FFF2-40B4-BE49-F238E27FC236}">
                        <a16:creationId xmlns:a16="http://schemas.microsoft.com/office/drawing/2014/main" id="{E2A35D3B-9E5B-4BBD-A7FA-D951F2C16C85}"/>
                      </a:ext>
                    </a:extLst>
                  </p:cNvPr>
                  <p:cNvSpPr/>
                  <p:nvPr/>
                </p:nvSpPr>
                <p:spPr>
                  <a:xfrm>
                    <a:off x="6107144" y="3361658"/>
                    <a:ext cx="2952" cy="27717"/>
                  </a:xfrm>
                  <a:custGeom>
                    <a:avLst/>
                    <a:gdLst>
                      <a:gd name="connsiteX0" fmla="*/ 1905 w 2952"/>
                      <a:gd name="connsiteY0" fmla="*/ 27718 h 27717"/>
                      <a:gd name="connsiteX1" fmla="*/ 2953 w 2952"/>
                      <a:gd name="connsiteY1" fmla="*/ 22384 h 27717"/>
                      <a:gd name="connsiteX2" fmla="*/ 0 w 2952"/>
                      <a:gd name="connsiteY2" fmla="*/ 0 h 277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952" h="27717">
                        <a:moveTo>
                          <a:pt x="1905" y="27718"/>
                        </a:moveTo>
                        <a:lnTo>
                          <a:pt x="2953" y="2238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379" name="Freeform: Shape 378">
                    <a:extLst>
                      <a:ext uri="{FF2B5EF4-FFF2-40B4-BE49-F238E27FC236}">
                        <a16:creationId xmlns:a16="http://schemas.microsoft.com/office/drawing/2014/main" id="{C8210FE1-33D8-46E5-A99A-A1B3BE23BE14}"/>
                      </a:ext>
                    </a:extLst>
                  </p:cNvPr>
                  <p:cNvSpPr/>
                  <p:nvPr/>
                </p:nvSpPr>
                <p:spPr>
                  <a:xfrm>
                    <a:off x="6069425" y="3352133"/>
                    <a:ext cx="32404" cy="39528"/>
                  </a:xfrm>
                  <a:custGeom>
                    <a:avLst/>
                    <a:gdLst>
                      <a:gd name="connsiteX0" fmla="*/ 0 w 32404"/>
                      <a:gd name="connsiteY0" fmla="*/ 39529 h 39528"/>
                      <a:gd name="connsiteX1" fmla="*/ 11811 w 32404"/>
                      <a:gd name="connsiteY1" fmla="*/ 9525 h 39528"/>
                      <a:gd name="connsiteX2" fmla="*/ 26289 w 32404"/>
                      <a:gd name="connsiteY2" fmla="*/ 7239 h 39528"/>
                      <a:gd name="connsiteX3" fmla="*/ 32290 w 32404"/>
                      <a:gd name="connsiteY3" fmla="*/ 0 h 39528"/>
                      <a:gd name="connsiteX4" fmla="*/ 24956 w 32404"/>
                      <a:gd name="connsiteY4" fmla="*/ 11621 h 39528"/>
                      <a:gd name="connsiteX5" fmla="*/ 13049 w 32404"/>
                      <a:gd name="connsiteY5" fmla="*/ 13049 h 39528"/>
                      <a:gd name="connsiteX6" fmla="*/ 0 w 32404"/>
                      <a:gd name="connsiteY6" fmla="*/ 39529 h 395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2404" h="39528">
                        <a:moveTo>
                          <a:pt x="0" y="39529"/>
                        </a:moveTo>
                        <a:lnTo>
                          <a:pt x="11811" y="9525"/>
                        </a:lnTo>
                        <a:cubicBezTo>
                          <a:pt x="11811" y="9525"/>
                          <a:pt x="19431" y="11811"/>
                          <a:pt x="26289" y="7239"/>
                        </a:cubicBezTo>
                        <a:cubicBezTo>
                          <a:pt x="33147" y="2667"/>
                          <a:pt x="32290" y="0"/>
                          <a:pt x="32290" y="0"/>
                        </a:cubicBezTo>
                        <a:cubicBezTo>
                          <a:pt x="32290" y="0"/>
                          <a:pt x="33909" y="7239"/>
                          <a:pt x="24956" y="11621"/>
                        </a:cubicBezTo>
                        <a:cubicBezTo>
                          <a:pt x="16002" y="15907"/>
                          <a:pt x="13049" y="13049"/>
                          <a:pt x="13049" y="13049"/>
                        </a:cubicBezTo>
                        <a:lnTo>
                          <a:pt x="0" y="39529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380" name="Freeform: Shape 379">
                    <a:extLst>
                      <a:ext uri="{FF2B5EF4-FFF2-40B4-BE49-F238E27FC236}">
                        <a16:creationId xmlns:a16="http://schemas.microsoft.com/office/drawing/2014/main" id="{068F7DD5-E354-4543-9959-2B5169ADBD19}"/>
                      </a:ext>
                    </a:extLst>
                  </p:cNvPr>
                  <p:cNvSpPr/>
                  <p:nvPr/>
                </p:nvSpPr>
                <p:spPr>
                  <a:xfrm>
                    <a:off x="6078655" y="3339179"/>
                    <a:ext cx="6485" cy="4952"/>
                  </a:xfrm>
                  <a:custGeom>
                    <a:avLst/>
                    <a:gdLst>
                      <a:gd name="connsiteX0" fmla="*/ 9 w 6485"/>
                      <a:gd name="connsiteY0" fmla="*/ 4953 h 4952"/>
                      <a:gd name="connsiteX1" fmla="*/ 3914 w 6485"/>
                      <a:gd name="connsiteY1" fmla="*/ 2762 h 4952"/>
                      <a:gd name="connsiteX2" fmla="*/ 6486 w 6485"/>
                      <a:gd name="connsiteY2" fmla="*/ 0 h 4952"/>
                      <a:gd name="connsiteX3" fmla="*/ 9 w 6485"/>
                      <a:gd name="connsiteY3" fmla="*/ 4953 h 49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485" h="4952">
                        <a:moveTo>
                          <a:pt x="9" y="4953"/>
                        </a:moveTo>
                        <a:cubicBezTo>
                          <a:pt x="9" y="4953"/>
                          <a:pt x="1819" y="4382"/>
                          <a:pt x="3914" y="2762"/>
                        </a:cubicBezTo>
                        <a:cubicBezTo>
                          <a:pt x="5914" y="1143"/>
                          <a:pt x="6486" y="0"/>
                          <a:pt x="6486" y="0"/>
                        </a:cubicBezTo>
                        <a:cubicBezTo>
                          <a:pt x="6486" y="0"/>
                          <a:pt x="-277" y="476"/>
                          <a:pt x="9" y="4953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grpSp>
              <p:nvGrpSpPr>
                <p:cNvPr id="381" name="Graphic 308">
                  <a:extLst>
                    <a:ext uri="{FF2B5EF4-FFF2-40B4-BE49-F238E27FC236}">
                      <a16:creationId xmlns:a16="http://schemas.microsoft.com/office/drawing/2014/main" id="{A1648EC9-9E7E-46A9-A600-C1FFCEBF4ED6}"/>
                    </a:ext>
                  </a:extLst>
                </p:cNvPr>
                <p:cNvGrpSpPr/>
                <p:nvPr/>
              </p:nvGrpSpPr>
              <p:grpSpPr>
                <a:xfrm>
                  <a:off x="6045803" y="3439223"/>
                  <a:ext cx="50973" cy="59295"/>
                  <a:chOff x="6045803" y="3439223"/>
                  <a:chExt cx="50973" cy="59295"/>
                </a:xfrm>
                <a:solidFill>
                  <a:srgbClr val="3F1900"/>
                </a:solidFill>
              </p:grpSpPr>
              <p:grpSp>
                <p:nvGrpSpPr>
                  <p:cNvPr id="382" name="Graphic 308">
                    <a:extLst>
                      <a:ext uri="{FF2B5EF4-FFF2-40B4-BE49-F238E27FC236}">
                        <a16:creationId xmlns:a16="http://schemas.microsoft.com/office/drawing/2014/main" id="{A1648EC9-9E7E-46A9-A600-C1FFCEBF4ED6}"/>
                      </a:ext>
                    </a:extLst>
                  </p:cNvPr>
                  <p:cNvGrpSpPr/>
                  <p:nvPr/>
                </p:nvGrpSpPr>
                <p:grpSpPr>
                  <a:xfrm>
                    <a:off x="6045803" y="3439223"/>
                    <a:ext cx="50006" cy="13328"/>
                    <a:chOff x="6045803" y="3439223"/>
                    <a:chExt cx="50006" cy="13328"/>
                  </a:xfrm>
                  <a:solidFill>
                    <a:srgbClr val="3F1900"/>
                  </a:solidFill>
                </p:grpSpPr>
                <p:sp>
                  <p:nvSpPr>
                    <p:cNvPr id="383" name="Freeform: Shape 382">
                      <a:extLst>
                        <a:ext uri="{FF2B5EF4-FFF2-40B4-BE49-F238E27FC236}">
                          <a16:creationId xmlns:a16="http://schemas.microsoft.com/office/drawing/2014/main" id="{76DE8BB6-81C6-4EFA-97BF-89D1811A151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45803" y="3439223"/>
                      <a:ext cx="35052" cy="7875"/>
                    </a:xfrm>
                    <a:custGeom>
                      <a:avLst/>
                      <a:gdLst>
                        <a:gd name="connsiteX0" fmla="*/ 0 w 35052"/>
                        <a:gd name="connsiteY0" fmla="*/ 7112 h 7875"/>
                        <a:gd name="connsiteX1" fmla="*/ 16859 w 35052"/>
                        <a:gd name="connsiteY1" fmla="*/ 730 h 7875"/>
                        <a:gd name="connsiteX2" fmla="*/ 35052 w 35052"/>
                        <a:gd name="connsiteY2" fmla="*/ 2826 h 7875"/>
                        <a:gd name="connsiteX3" fmla="*/ 17907 w 35052"/>
                        <a:gd name="connsiteY3" fmla="*/ 5873 h 7875"/>
                        <a:gd name="connsiteX4" fmla="*/ 0 w 35052"/>
                        <a:gd name="connsiteY4" fmla="*/ 7112 h 787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35052" h="7875">
                          <a:moveTo>
                            <a:pt x="0" y="7112"/>
                          </a:moveTo>
                          <a:cubicBezTo>
                            <a:pt x="5810" y="5111"/>
                            <a:pt x="10478" y="2064"/>
                            <a:pt x="16859" y="730"/>
                          </a:cubicBezTo>
                          <a:cubicBezTo>
                            <a:pt x="22670" y="-318"/>
                            <a:pt x="29623" y="-699"/>
                            <a:pt x="35052" y="2826"/>
                          </a:cubicBezTo>
                          <a:cubicBezTo>
                            <a:pt x="28861" y="3397"/>
                            <a:pt x="23622" y="4730"/>
                            <a:pt x="17907" y="5873"/>
                          </a:cubicBezTo>
                          <a:cubicBezTo>
                            <a:pt x="12573" y="6636"/>
                            <a:pt x="6191" y="9112"/>
                            <a:pt x="0" y="7112"/>
                          </a:cubicBezTo>
                          <a:close/>
                        </a:path>
                      </a:pathLst>
                    </a:custGeom>
                    <a:solidFill>
                      <a:srgbClr val="3F19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384" name="Freeform: Shape 383">
                      <a:extLst>
                        <a:ext uri="{FF2B5EF4-FFF2-40B4-BE49-F238E27FC236}">
                          <a16:creationId xmlns:a16="http://schemas.microsoft.com/office/drawing/2014/main" id="{72759F91-FF83-48AC-BA5A-CA18C54BDB9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52946" y="3445383"/>
                      <a:ext cx="25431" cy="7169"/>
                    </a:xfrm>
                    <a:custGeom>
                      <a:avLst/>
                      <a:gdLst>
                        <a:gd name="connsiteX0" fmla="*/ 0 w 25431"/>
                        <a:gd name="connsiteY0" fmla="*/ 0 h 7169"/>
                        <a:gd name="connsiteX1" fmla="*/ 12287 w 25431"/>
                        <a:gd name="connsiteY1" fmla="*/ 2000 h 7169"/>
                        <a:gd name="connsiteX2" fmla="*/ 25432 w 25431"/>
                        <a:gd name="connsiteY2" fmla="*/ 3810 h 7169"/>
                        <a:gd name="connsiteX3" fmla="*/ 12002 w 25431"/>
                        <a:gd name="connsiteY3" fmla="*/ 7144 h 7169"/>
                        <a:gd name="connsiteX4" fmla="*/ 4953 w 25431"/>
                        <a:gd name="connsiteY4" fmla="*/ 5334 h 7169"/>
                        <a:gd name="connsiteX5" fmla="*/ 0 w 25431"/>
                        <a:gd name="connsiteY5" fmla="*/ 0 h 716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25431" h="7169">
                          <a:moveTo>
                            <a:pt x="0" y="0"/>
                          </a:moveTo>
                          <a:cubicBezTo>
                            <a:pt x="4382" y="1905"/>
                            <a:pt x="8001" y="1714"/>
                            <a:pt x="12287" y="2000"/>
                          </a:cubicBezTo>
                          <a:cubicBezTo>
                            <a:pt x="16478" y="2286"/>
                            <a:pt x="20765" y="2381"/>
                            <a:pt x="25432" y="3810"/>
                          </a:cubicBezTo>
                          <a:cubicBezTo>
                            <a:pt x="21336" y="6477"/>
                            <a:pt x="16669" y="7334"/>
                            <a:pt x="12002" y="7144"/>
                          </a:cubicBezTo>
                          <a:cubicBezTo>
                            <a:pt x="9620" y="6953"/>
                            <a:pt x="7239" y="6572"/>
                            <a:pt x="4953" y="5334"/>
                          </a:cubicBezTo>
                          <a:cubicBezTo>
                            <a:pt x="2762" y="4286"/>
                            <a:pt x="572" y="2476"/>
                            <a:pt x="0" y="0"/>
                          </a:cubicBezTo>
                          <a:close/>
                        </a:path>
                      </a:pathLst>
                    </a:custGeom>
                    <a:solidFill>
                      <a:srgbClr val="3F19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385" name="Freeform: Shape 384">
                      <a:extLst>
                        <a:ext uri="{FF2B5EF4-FFF2-40B4-BE49-F238E27FC236}">
                          <a16:creationId xmlns:a16="http://schemas.microsoft.com/office/drawing/2014/main" id="{15772BC3-5CF4-4754-B2DF-D5D663D81BE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66503" y="3441191"/>
                      <a:ext cx="10663" cy="7054"/>
                    </a:xfrm>
                    <a:custGeom>
                      <a:avLst/>
                      <a:gdLst>
                        <a:gd name="connsiteX0" fmla="*/ 1207 w 10663"/>
                        <a:gd name="connsiteY0" fmla="*/ 762 h 7054"/>
                        <a:gd name="connsiteX1" fmla="*/ 3303 w 10663"/>
                        <a:gd name="connsiteY1" fmla="*/ 2381 h 7054"/>
                        <a:gd name="connsiteX2" fmla="*/ 5208 w 10663"/>
                        <a:gd name="connsiteY2" fmla="*/ 1905 h 7054"/>
                        <a:gd name="connsiteX3" fmla="*/ 7113 w 10663"/>
                        <a:gd name="connsiteY3" fmla="*/ 1905 h 7054"/>
                        <a:gd name="connsiteX4" fmla="*/ 10066 w 10663"/>
                        <a:gd name="connsiteY4" fmla="*/ 0 h 7054"/>
                        <a:gd name="connsiteX5" fmla="*/ 10161 w 10663"/>
                        <a:gd name="connsiteY5" fmla="*/ 4477 h 7054"/>
                        <a:gd name="connsiteX6" fmla="*/ 5684 w 10663"/>
                        <a:gd name="connsiteY6" fmla="*/ 7049 h 7054"/>
                        <a:gd name="connsiteX7" fmla="*/ 826 w 10663"/>
                        <a:gd name="connsiteY7" fmla="*/ 5524 h 7054"/>
                        <a:gd name="connsiteX8" fmla="*/ 1207 w 10663"/>
                        <a:gd name="connsiteY8" fmla="*/ 762 h 70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10663" h="7054">
                          <a:moveTo>
                            <a:pt x="1207" y="762"/>
                          </a:moveTo>
                          <a:cubicBezTo>
                            <a:pt x="2065" y="2096"/>
                            <a:pt x="3017" y="2858"/>
                            <a:pt x="3303" y="2381"/>
                          </a:cubicBezTo>
                          <a:cubicBezTo>
                            <a:pt x="3589" y="2096"/>
                            <a:pt x="4255" y="2096"/>
                            <a:pt x="5208" y="1905"/>
                          </a:cubicBezTo>
                          <a:cubicBezTo>
                            <a:pt x="6256" y="1810"/>
                            <a:pt x="6637" y="1810"/>
                            <a:pt x="7113" y="1905"/>
                          </a:cubicBezTo>
                          <a:cubicBezTo>
                            <a:pt x="7780" y="1905"/>
                            <a:pt x="8637" y="762"/>
                            <a:pt x="10066" y="0"/>
                          </a:cubicBezTo>
                          <a:cubicBezTo>
                            <a:pt x="10637" y="1429"/>
                            <a:pt x="11018" y="2667"/>
                            <a:pt x="10161" y="4477"/>
                          </a:cubicBezTo>
                          <a:cubicBezTo>
                            <a:pt x="9113" y="6477"/>
                            <a:pt x="7018" y="6858"/>
                            <a:pt x="5684" y="7049"/>
                          </a:cubicBezTo>
                          <a:cubicBezTo>
                            <a:pt x="4351" y="7049"/>
                            <a:pt x="2446" y="7239"/>
                            <a:pt x="826" y="5524"/>
                          </a:cubicBezTo>
                          <a:cubicBezTo>
                            <a:pt x="-698" y="3715"/>
                            <a:pt x="160" y="1715"/>
                            <a:pt x="1207" y="762"/>
                          </a:cubicBezTo>
                          <a:close/>
                        </a:path>
                      </a:pathLst>
                    </a:custGeom>
                    <a:solidFill>
                      <a:srgbClr val="3F19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386" name="Freeform: Shape 385">
                      <a:extLst>
                        <a:ext uri="{FF2B5EF4-FFF2-40B4-BE49-F238E27FC236}">
                          <a16:creationId xmlns:a16="http://schemas.microsoft.com/office/drawing/2014/main" id="{34BD6B79-8E69-4118-B40F-76D6D934B3A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79839" y="3441763"/>
                      <a:ext cx="15970" cy="9323"/>
                    </a:xfrm>
                    <a:custGeom>
                      <a:avLst/>
                      <a:gdLst>
                        <a:gd name="connsiteX0" fmla="*/ 730 w 15970"/>
                        <a:gd name="connsiteY0" fmla="*/ 0 h 9323"/>
                        <a:gd name="connsiteX1" fmla="*/ 3874 w 15970"/>
                        <a:gd name="connsiteY1" fmla="*/ 3334 h 9323"/>
                        <a:gd name="connsiteX2" fmla="*/ 6445 w 15970"/>
                        <a:gd name="connsiteY2" fmla="*/ 4001 h 9323"/>
                        <a:gd name="connsiteX3" fmla="*/ 11494 w 15970"/>
                        <a:gd name="connsiteY3" fmla="*/ 5239 h 9323"/>
                        <a:gd name="connsiteX4" fmla="*/ 15970 w 15970"/>
                        <a:gd name="connsiteY4" fmla="*/ 7430 h 9323"/>
                        <a:gd name="connsiteX5" fmla="*/ 10827 w 15970"/>
                        <a:gd name="connsiteY5" fmla="*/ 9239 h 9323"/>
                        <a:gd name="connsiteX6" fmla="*/ 6255 w 15970"/>
                        <a:gd name="connsiteY6" fmla="*/ 9239 h 9323"/>
                        <a:gd name="connsiteX7" fmla="*/ 2826 w 15970"/>
                        <a:gd name="connsiteY7" fmla="*/ 8382 h 9323"/>
                        <a:gd name="connsiteX8" fmla="*/ 635 w 15970"/>
                        <a:gd name="connsiteY8" fmla="*/ 5715 h 9323"/>
                        <a:gd name="connsiteX9" fmla="*/ 730 w 15970"/>
                        <a:gd name="connsiteY9" fmla="*/ 0 h 932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970" h="9323">
                          <a:moveTo>
                            <a:pt x="730" y="0"/>
                          </a:moveTo>
                          <a:cubicBezTo>
                            <a:pt x="1683" y="1524"/>
                            <a:pt x="2921" y="2477"/>
                            <a:pt x="3874" y="3334"/>
                          </a:cubicBezTo>
                          <a:cubicBezTo>
                            <a:pt x="5302" y="4191"/>
                            <a:pt x="4921" y="4001"/>
                            <a:pt x="6445" y="4001"/>
                          </a:cubicBezTo>
                          <a:cubicBezTo>
                            <a:pt x="8255" y="4001"/>
                            <a:pt x="10160" y="4477"/>
                            <a:pt x="11494" y="5239"/>
                          </a:cubicBezTo>
                          <a:cubicBezTo>
                            <a:pt x="13018" y="5905"/>
                            <a:pt x="14256" y="6572"/>
                            <a:pt x="15970" y="7430"/>
                          </a:cubicBezTo>
                          <a:cubicBezTo>
                            <a:pt x="14542" y="8763"/>
                            <a:pt x="12541" y="9144"/>
                            <a:pt x="10827" y="9239"/>
                          </a:cubicBezTo>
                          <a:cubicBezTo>
                            <a:pt x="9017" y="9430"/>
                            <a:pt x="7779" y="9239"/>
                            <a:pt x="6255" y="9239"/>
                          </a:cubicBezTo>
                          <a:cubicBezTo>
                            <a:pt x="5398" y="9144"/>
                            <a:pt x="4064" y="9144"/>
                            <a:pt x="2826" y="8382"/>
                          </a:cubicBezTo>
                          <a:cubicBezTo>
                            <a:pt x="1588" y="7525"/>
                            <a:pt x="921" y="6668"/>
                            <a:pt x="635" y="5715"/>
                          </a:cubicBezTo>
                          <a:cubicBezTo>
                            <a:pt x="-32" y="3810"/>
                            <a:pt x="-413" y="1715"/>
                            <a:pt x="730" y="0"/>
                          </a:cubicBezTo>
                          <a:close/>
                        </a:path>
                      </a:pathLst>
                    </a:custGeom>
                    <a:solidFill>
                      <a:srgbClr val="3F19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387" name="Graphic 308">
                    <a:extLst>
                      <a:ext uri="{FF2B5EF4-FFF2-40B4-BE49-F238E27FC236}">
                        <a16:creationId xmlns:a16="http://schemas.microsoft.com/office/drawing/2014/main" id="{A1648EC9-9E7E-46A9-A600-C1FFCEBF4ED6}"/>
                      </a:ext>
                    </a:extLst>
                  </p:cNvPr>
                  <p:cNvGrpSpPr/>
                  <p:nvPr/>
                </p:nvGrpSpPr>
                <p:grpSpPr>
                  <a:xfrm>
                    <a:off x="6054090" y="3457670"/>
                    <a:ext cx="37433" cy="22027"/>
                    <a:chOff x="6054090" y="3457670"/>
                    <a:chExt cx="37433" cy="22027"/>
                  </a:xfrm>
                  <a:solidFill>
                    <a:srgbClr val="3F1900"/>
                  </a:solidFill>
                </p:grpSpPr>
                <p:sp>
                  <p:nvSpPr>
                    <p:cNvPr id="388" name="Freeform: Shape 387">
                      <a:extLst>
                        <a:ext uri="{FF2B5EF4-FFF2-40B4-BE49-F238E27FC236}">
                          <a16:creationId xmlns:a16="http://schemas.microsoft.com/office/drawing/2014/main" id="{2DDA8DFC-3369-4D8B-809C-71A020C01CE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63156" y="3457670"/>
                      <a:ext cx="5155" cy="17621"/>
                    </a:xfrm>
                    <a:custGeom>
                      <a:avLst/>
                      <a:gdLst>
                        <a:gd name="connsiteX0" fmla="*/ 3316 w 5155"/>
                        <a:gd name="connsiteY0" fmla="*/ 0 h 17621"/>
                        <a:gd name="connsiteX1" fmla="*/ 5126 w 5155"/>
                        <a:gd name="connsiteY1" fmla="*/ 9144 h 17621"/>
                        <a:gd name="connsiteX2" fmla="*/ 4269 w 5155"/>
                        <a:gd name="connsiteY2" fmla="*/ 13335 h 17621"/>
                        <a:gd name="connsiteX3" fmla="*/ 3412 w 5155"/>
                        <a:gd name="connsiteY3" fmla="*/ 17621 h 17621"/>
                        <a:gd name="connsiteX4" fmla="*/ 364 w 5155"/>
                        <a:gd name="connsiteY4" fmla="*/ 13335 h 17621"/>
                        <a:gd name="connsiteX5" fmla="*/ 78 w 5155"/>
                        <a:gd name="connsiteY5" fmla="*/ 8572 h 17621"/>
                        <a:gd name="connsiteX6" fmla="*/ 3316 w 5155"/>
                        <a:gd name="connsiteY6" fmla="*/ 0 h 1762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5155" h="17621">
                          <a:moveTo>
                            <a:pt x="3316" y="0"/>
                          </a:moveTo>
                          <a:cubicBezTo>
                            <a:pt x="4555" y="3334"/>
                            <a:pt x="5317" y="5715"/>
                            <a:pt x="5126" y="9144"/>
                          </a:cubicBezTo>
                          <a:cubicBezTo>
                            <a:pt x="4936" y="10668"/>
                            <a:pt x="4745" y="12097"/>
                            <a:pt x="4269" y="13335"/>
                          </a:cubicBezTo>
                          <a:cubicBezTo>
                            <a:pt x="3888" y="14668"/>
                            <a:pt x="3316" y="15811"/>
                            <a:pt x="3412" y="17621"/>
                          </a:cubicBezTo>
                          <a:cubicBezTo>
                            <a:pt x="1507" y="17050"/>
                            <a:pt x="745" y="14954"/>
                            <a:pt x="364" y="13335"/>
                          </a:cubicBezTo>
                          <a:cubicBezTo>
                            <a:pt x="-113" y="11620"/>
                            <a:pt x="-17" y="10096"/>
                            <a:pt x="78" y="8572"/>
                          </a:cubicBezTo>
                          <a:cubicBezTo>
                            <a:pt x="268" y="6191"/>
                            <a:pt x="554" y="2572"/>
                            <a:pt x="3316" y="0"/>
                          </a:cubicBezTo>
                          <a:close/>
                        </a:path>
                      </a:pathLst>
                    </a:custGeom>
                    <a:solidFill>
                      <a:srgbClr val="3F19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389" name="Freeform: Shape 388">
                      <a:extLst>
                        <a:ext uri="{FF2B5EF4-FFF2-40B4-BE49-F238E27FC236}">
                          <a16:creationId xmlns:a16="http://schemas.microsoft.com/office/drawing/2014/main" id="{9E79ECAC-4F01-416B-A8B1-B08405E8975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70613" y="3460432"/>
                      <a:ext cx="5288" cy="14954"/>
                    </a:xfrm>
                    <a:custGeom>
                      <a:avLst/>
                      <a:gdLst>
                        <a:gd name="connsiteX0" fmla="*/ 2907 w 5288"/>
                        <a:gd name="connsiteY0" fmla="*/ 0 h 14954"/>
                        <a:gd name="connsiteX1" fmla="*/ 4336 w 5288"/>
                        <a:gd name="connsiteY1" fmla="*/ 3620 h 14954"/>
                        <a:gd name="connsiteX2" fmla="*/ 5193 w 5288"/>
                        <a:gd name="connsiteY2" fmla="*/ 7239 h 14954"/>
                        <a:gd name="connsiteX3" fmla="*/ 5098 w 5288"/>
                        <a:gd name="connsiteY3" fmla="*/ 10954 h 14954"/>
                        <a:gd name="connsiteX4" fmla="*/ 4431 w 5288"/>
                        <a:gd name="connsiteY4" fmla="*/ 14954 h 14954"/>
                        <a:gd name="connsiteX5" fmla="*/ 1193 w 5288"/>
                        <a:gd name="connsiteY5" fmla="*/ 11716 h 14954"/>
                        <a:gd name="connsiteX6" fmla="*/ 50 w 5288"/>
                        <a:gd name="connsiteY6" fmla="*/ 7811 h 14954"/>
                        <a:gd name="connsiteX7" fmla="*/ 431 w 5288"/>
                        <a:gd name="connsiteY7" fmla="*/ 3715 h 14954"/>
                        <a:gd name="connsiteX8" fmla="*/ 2907 w 5288"/>
                        <a:gd name="connsiteY8" fmla="*/ 0 h 149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5288" h="14954">
                          <a:moveTo>
                            <a:pt x="2907" y="0"/>
                          </a:moveTo>
                          <a:cubicBezTo>
                            <a:pt x="3193" y="1238"/>
                            <a:pt x="4050" y="2477"/>
                            <a:pt x="4336" y="3620"/>
                          </a:cubicBezTo>
                          <a:cubicBezTo>
                            <a:pt x="4812" y="4858"/>
                            <a:pt x="5003" y="6001"/>
                            <a:pt x="5193" y="7239"/>
                          </a:cubicBezTo>
                          <a:cubicBezTo>
                            <a:pt x="5289" y="8477"/>
                            <a:pt x="5384" y="9716"/>
                            <a:pt x="5098" y="10954"/>
                          </a:cubicBezTo>
                          <a:cubicBezTo>
                            <a:pt x="5003" y="12287"/>
                            <a:pt x="4622" y="13335"/>
                            <a:pt x="4431" y="14954"/>
                          </a:cubicBezTo>
                          <a:cubicBezTo>
                            <a:pt x="2717" y="14383"/>
                            <a:pt x="1860" y="12954"/>
                            <a:pt x="1193" y="11716"/>
                          </a:cubicBezTo>
                          <a:cubicBezTo>
                            <a:pt x="431" y="10478"/>
                            <a:pt x="240" y="9144"/>
                            <a:pt x="50" y="7811"/>
                          </a:cubicBezTo>
                          <a:cubicBezTo>
                            <a:pt x="-45" y="6477"/>
                            <a:pt x="-45" y="5144"/>
                            <a:pt x="431" y="3715"/>
                          </a:cubicBezTo>
                          <a:cubicBezTo>
                            <a:pt x="907" y="2477"/>
                            <a:pt x="1098" y="667"/>
                            <a:pt x="2907" y="0"/>
                          </a:cubicBezTo>
                          <a:close/>
                        </a:path>
                      </a:pathLst>
                    </a:custGeom>
                    <a:solidFill>
                      <a:srgbClr val="3F19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390" name="Freeform: Shape 389">
                      <a:extLst>
                        <a:ext uri="{FF2B5EF4-FFF2-40B4-BE49-F238E27FC236}">
                          <a16:creationId xmlns:a16="http://schemas.microsoft.com/office/drawing/2014/main" id="{818597A4-D281-4633-8A7D-D487C797FE0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76215" y="3460432"/>
                      <a:ext cx="5554" cy="15430"/>
                    </a:xfrm>
                    <a:custGeom>
                      <a:avLst/>
                      <a:gdLst>
                        <a:gd name="connsiteX0" fmla="*/ 1877 w 5554"/>
                        <a:gd name="connsiteY0" fmla="*/ 0 h 15430"/>
                        <a:gd name="connsiteX1" fmla="*/ 5306 w 5554"/>
                        <a:gd name="connsiteY1" fmla="*/ 7239 h 15430"/>
                        <a:gd name="connsiteX2" fmla="*/ 3973 w 5554"/>
                        <a:gd name="connsiteY2" fmla="*/ 15431 h 15430"/>
                        <a:gd name="connsiteX3" fmla="*/ 258 w 5554"/>
                        <a:gd name="connsiteY3" fmla="*/ 8192 h 15430"/>
                        <a:gd name="connsiteX4" fmla="*/ 1877 w 5554"/>
                        <a:gd name="connsiteY4" fmla="*/ 0 h 154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5554" h="15430">
                          <a:moveTo>
                            <a:pt x="1877" y="0"/>
                          </a:moveTo>
                          <a:cubicBezTo>
                            <a:pt x="3782" y="2572"/>
                            <a:pt x="4639" y="4667"/>
                            <a:pt x="5306" y="7239"/>
                          </a:cubicBezTo>
                          <a:cubicBezTo>
                            <a:pt x="5687" y="9716"/>
                            <a:pt x="5878" y="12668"/>
                            <a:pt x="3973" y="15431"/>
                          </a:cubicBezTo>
                          <a:cubicBezTo>
                            <a:pt x="1782" y="12954"/>
                            <a:pt x="829" y="10859"/>
                            <a:pt x="258" y="8192"/>
                          </a:cubicBezTo>
                          <a:cubicBezTo>
                            <a:pt x="-218" y="5620"/>
                            <a:pt x="-218" y="2572"/>
                            <a:pt x="1877" y="0"/>
                          </a:cubicBezTo>
                          <a:close/>
                        </a:path>
                      </a:pathLst>
                    </a:custGeom>
                    <a:solidFill>
                      <a:srgbClr val="3F19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391" name="Freeform: Shape 390">
                      <a:extLst>
                        <a:ext uri="{FF2B5EF4-FFF2-40B4-BE49-F238E27FC236}">
                          <a16:creationId xmlns:a16="http://schemas.microsoft.com/office/drawing/2014/main" id="{75A8331D-6458-46A4-BEE4-0EB07B272F4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54090" y="3472525"/>
                      <a:ext cx="37433" cy="7171"/>
                    </a:xfrm>
                    <a:custGeom>
                      <a:avLst/>
                      <a:gdLst>
                        <a:gd name="connsiteX0" fmla="*/ 0 w 37433"/>
                        <a:gd name="connsiteY0" fmla="*/ 3528 h 7171"/>
                        <a:gd name="connsiteX1" fmla="*/ 18002 w 37433"/>
                        <a:gd name="connsiteY1" fmla="*/ 765 h 7171"/>
                        <a:gd name="connsiteX2" fmla="*/ 37433 w 37433"/>
                        <a:gd name="connsiteY2" fmla="*/ 2766 h 7171"/>
                        <a:gd name="connsiteX3" fmla="*/ 19050 w 37433"/>
                        <a:gd name="connsiteY3" fmla="*/ 5814 h 7171"/>
                        <a:gd name="connsiteX4" fmla="*/ 9334 w 37433"/>
                        <a:gd name="connsiteY4" fmla="*/ 7147 h 7171"/>
                        <a:gd name="connsiteX5" fmla="*/ 0 w 37433"/>
                        <a:gd name="connsiteY5" fmla="*/ 3528 h 717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7433" h="7171">
                          <a:moveTo>
                            <a:pt x="0" y="3528"/>
                          </a:moveTo>
                          <a:cubicBezTo>
                            <a:pt x="6667" y="4671"/>
                            <a:pt x="11430" y="2385"/>
                            <a:pt x="18002" y="765"/>
                          </a:cubicBezTo>
                          <a:cubicBezTo>
                            <a:pt x="24384" y="-473"/>
                            <a:pt x="31528" y="-473"/>
                            <a:pt x="37433" y="2766"/>
                          </a:cubicBezTo>
                          <a:cubicBezTo>
                            <a:pt x="30861" y="3528"/>
                            <a:pt x="25051" y="4480"/>
                            <a:pt x="19050" y="5814"/>
                          </a:cubicBezTo>
                          <a:cubicBezTo>
                            <a:pt x="16192" y="6385"/>
                            <a:pt x="12859" y="7338"/>
                            <a:pt x="9334" y="7147"/>
                          </a:cubicBezTo>
                          <a:cubicBezTo>
                            <a:pt x="5905" y="7147"/>
                            <a:pt x="2286" y="6099"/>
                            <a:pt x="0" y="3528"/>
                          </a:cubicBezTo>
                          <a:close/>
                        </a:path>
                      </a:pathLst>
                    </a:custGeom>
                    <a:solidFill>
                      <a:srgbClr val="3F19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392" name="Graphic 308">
                    <a:extLst>
                      <a:ext uri="{FF2B5EF4-FFF2-40B4-BE49-F238E27FC236}">
                        <a16:creationId xmlns:a16="http://schemas.microsoft.com/office/drawing/2014/main" id="{A1648EC9-9E7E-46A9-A600-C1FFCEBF4ED6}"/>
                      </a:ext>
                    </a:extLst>
                  </p:cNvPr>
                  <p:cNvGrpSpPr/>
                  <p:nvPr/>
                </p:nvGrpSpPr>
                <p:grpSpPr>
                  <a:xfrm>
                    <a:off x="6047708" y="3484135"/>
                    <a:ext cx="49068" cy="14383"/>
                    <a:chOff x="6047708" y="3484135"/>
                    <a:chExt cx="49068" cy="14383"/>
                  </a:xfrm>
                  <a:solidFill>
                    <a:srgbClr val="3F1900"/>
                  </a:solidFill>
                </p:grpSpPr>
                <p:sp>
                  <p:nvSpPr>
                    <p:cNvPr id="393" name="Freeform: Shape 392">
                      <a:extLst>
                        <a:ext uri="{FF2B5EF4-FFF2-40B4-BE49-F238E27FC236}">
                          <a16:creationId xmlns:a16="http://schemas.microsoft.com/office/drawing/2014/main" id="{81CC034A-8882-4323-92D8-F6EEA08E803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47708" y="3485864"/>
                      <a:ext cx="49068" cy="12654"/>
                    </a:xfrm>
                    <a:custGeom>
                      <a:avLst/>
                      <a:gdLst>
                        <a:gd name="connsiteX0" fmla="*/ 36576 w 49068"/>
                        <a:gd name="connsiteY0" fmla="*/ 9620 h 12654"/>
                        <a:gd name="connsiteX1" fmla="*/ 38005 w 49068"/>
                        <a:gd name="connsiteY1" fmla="*/ 5906 h 12654"/>
                        <a:gd name="connsiteX2" fmla="*/ 36004 w 49068"/>
                        <a:gd name="connsiteY2" fmla="*/ 2191 h 12654"/>
                        <a:gd name="connsiteX3" fmla="*/ 36385 w 49068"/>
                        <a:gd name="connsiteY3" fmla="*/ 953 h 12654"/>
                        <a:gd name="connsiteX4" fmla="*/ 36671 w 49068"/>
                        <a:gd name="connsiteY4" fmla="*/ 857 h 12654"/>
                        <a:gd name="connsiteX5" fmla="*/ 36862 w 49068"/>
                        <a:gd name="connsiteY5" fmla="*/ 857 h 12654"/>
                        <a:gd name="connsiteX6" fmla="*/ 44863 w 49068"/>
                        <a:gd name="connsiteY6" fmla="*/ 0 h 12654"/>
                        <a:gd name="connsiteX7" fmla="*/ 46006 w 49068"/>
                        <a:gd name="connsiteY7" fmla="*/ 762 h 12654"/>
                        <a:gd name="connsiteX8" fmla="*/ 46101 w 49068"/>
                        <a:gd name="connsiteY8" fmla="*/ 1048 h 12654"/>
                        <a:gd name="connsiteX9" fmla="*/ 48863 w 49068"/>
                        <a:gd name="connsiteY9" fmla="*/ 9525 h 12654"/>
                        <a:gd name="connsiteX10" fmla="*/ 48006 w 49068"/>
                        <a:gd name="connsiteY10" fmla="*/ 12287 h 12654"/>
                        <a:gd name="connsiteX11" fmla="*/ 46768 w 49068"/>
                        <a:gd name="connsiteY11" fmla="*/ 12478 h 12654"/>
                        <a:gd name="connsiteX12" fmla="*/ 46482 w 49068"/>
                        <a:gd name="connsiteY12" fmla="*/ 12478 h 12654"/>
                        <a:gd name="connsiteX13" fmla="*/ 24479 w 49068"/>
                        <a:gd name="connsiteY13" fmla="*/ 12478 h 12654"/>
                        <a:gd name="connsiteX14" fmla="*/ 2000 w 49068"/>
                        <a:gd name="connsiteY14" fmla="*/ 12573 h 12654"/>
                        <a:gd name="connsiteX15" fmla="*/ 1810 w 49068"/>
                        <a:gd name="connsiteY15" fmla="*/ 12573 h 12654"/>
                        <a:gd name="connsiteX16" fmla="*/ 0 w 49068"/>
                        <a:gd name="connsiteY16" fmla="*/ 10668 h 12654"/>
                        <a:gd name="connsiteX17" fmla="*/ 0 w 49068"/>
                        <a:gd name="connsiteY17" fmla="*/ 10478 h 12654"/>
                        <a:gd name="connsiteX18" fmla="*/ 2191 w 49068"/>
                        <a:gd name="connsiteY18" fmla="*/ 1238 h 12654"/>
                        <a:gd name="connsiteX19" fmla="*/ 3524 w 49068"/>
                        <a:gd name="connsiteY19" fmla="*/ 3524 h 12654"/>
                        <a:gd name="connsiteX20" fmla="*/ 3620 w 49068"/>
                        <a:gd name="connsiteY20" fmla="*/ 3524 h 12654"/>
                        <a:gd name="connsiteX21" fmla="*/ 3810 w 49068"/>
                        <a:gd name="connsiteY21" fmla="*/ 3429 h 12654"/>
                        <a:gd name="connsiteX22" fmla="*/ 4667 w 49068"/>
                        <a:gd name="connsiteY22" fmla="*/ 2286 h 12654"/>
                        <a:gd name="connsiteX23" fmla="*/ 4191 w 49068"/>
                        <a:gd name="connsiteY23" fmla="*/ 1048 h 12654"/>
                        <a:gd name="connsiteX24" fmla="*/ 3810 w 49068"/>
                        <a:gd name="connsiteY24" fmla="*/ 857 h 12654"/>
                        <a:gd name="connsiteX25" fmla="*/ 3905 w 49068"/>
                        <a:gd name="connsiteY25" fmla="*/ 857 h 12654"/>
                        <a:gd name="connsiteX26" fmla="*/ 4572 w 49068"/>
                        <a:gd name="connsiteY26" fmla="*/ 1048 h 12654"/>
                        <a:gd name="connsiteX27" fmla="*/ 5239 w 49068"/>
                        <a:gd name="connsiteY27" fmla="*/ 1143 h 12654"/>
                        <a:gd name="connsiteX28" fmla="*/ 5715 w 49068"/>
                        <a:gd name="connsiteY28" fmla="*/ 1143 h 12654"/>
                        <a:gd name="connsiteX29" fmla="*/ 8763 w 49068"/>
                        <a:gd name="connsiteY29" fmla="*/ 1048 h 12654"/>
                        <a:gd name="connsiteX30" fmla="*/ 8858 w 49068"/>
                        <a:gd name="connsiteY30" fmla="*/ 1048 h 12654"/>
                        <a:gd name="connsiteX31" fmla="*/ 9811 w 49068"/>
                        <a:gd name="connsiteY31" fmla="*/ 2000 h 12654"/>
                        <a:gd name="connsiteX32" fmla="*/ 9715 w 49068"/>
                        <a:gd name="connsiteY32" fmla="*/ 2477 h 12654"/>
                        <a:gd name="connsiteX33" fmla="*/ 8572 w 49068"/>
                        <a:gd name="connsiteY33" fmla="*/ 11240 h 12654"/>
                        <a:gd name="connsiteX34" fmla="*/ 7810 w 49068"/>
                        <a:gd name="connsiteY34" fmla="*/ 1905 h 12654"/>
                        <a:gd name="connsiteX35" fmla="*/ 8763 w 49068"/>
                        <a:gd name="connsiteY35" fmla="*/ 3239 h 12654"/>
                        <a:gd name="connsiteX36" fmla="*/ 5905 w 49068"/>
                        <a:gd name="connsiteY36" fmla="*/ 3905 h 12654"/>
                        <a:gd name="connsiteX37" fmla="*/ 4953 w 49068"/>
                        <a:gd name="connsiteY37" fmla="*/ 4001 h 12654"/>
                        <a:gd name="connsiteX38" fmla="*/ 4096 w 49068"/>
                        <a:gd name="connsiteY38" fmla="*/ 3905 h 12654"/>
                        <a:gd name="connsiteX39" fmla="*/ 3239 w 49068"/>
                        <a:gd name="connsiteY39" fmla="*/ 3810 h 12654"/>
                        <a:gd name="connsiteX40" fmla="*/ 2572 w 49068"/>
                        <a:gd name="connsiteY40" fmla="*/ 3620 h 12654"/>
                        <a:gd name="connsiteX41" fmla="*/ 2191 w 49068"/>
                        <a:gd name="connsiteY41" fmla="*/ 3334 h 12654"/>
                        <a:gd name="connsiteX42" fmla="*/ 1714 w 49068"/>
                        <a:gd name="connsiteY42" fmla="*/ 2000 h 12654"/>
                        <a:gd name="connsiteX43" fmla="*/ 2572 w 49068"/>
                        <a:gd name="connsiteY43" fmla="*/ 857 h 12654"/>
                        <a:gd name="connsiteX44" fmla="*/ 2857 w 49068"/>
                        <a:gd name="connsiteY44" fmla="*/ 762 h 12654"/>
                        <a:gd name="connsiteX45" fmla="*/ 3239 w 49068"/>
                        <a:gd name="connsiteY45" fmla="*/ 667 h 12654"/>
                        <a:gd name="connsiteX46" fmla="*/ 4858 w 49068"/>
                        <a:gd name="connsiteY46" fmla="*/ 1810 h 12654"/>
                        <a:gd name="connsiteX47" fmla="*/ 4763 w 49068"/>
                        <a:gd name="connsiteY47" fmla="*/ 2572 h 12654"/>
                        <a:gd name="connsiteX48" fmla="*/ 4667 w 49068"/>
                        <a:gd name="connsiteY48" fmla="*/ 2858 h 12654"/>
                        <a:gd name="connsiteX49" fmla="*/ 3905 w 49068"/>
                        <a:gd name="connsiteY49" fmla="*/ 10668 h 12654"/>
                        <a:gd name="connsiteX50" fmla="*/ 1905 w 49068"/>
                        <a:gd name="connsiteY50" fmla="*/ 8573 h 12654"/>
                        <a:gd name="connsiteX51" fmla="*/ 24384 w 49068"/>
                        <a:gd name="connsiteY51" fmla="*/ 7334 h 12654"/>
                        <a:gd name="connsiteX52" fmla="*/ 47244 w 49068"/>
                        <a:gd name="connsiteY52" fmla="*/ 8287 h 12654"/>
                        <a:gd name="connsiteX53" fmla="*/ 44863 w 49068"/>
                        <a:gd name="connsiteY53" fmla="*/ 11144 h 12654"/>
                        <a:gd name="connsiteX54" fmla="*/ 43053 w 49068"/>
                        <a:gd name="connsiteY54" fmla="*/ 2096 h 12654"/>
                        <a:gd name="connsiteX55" fmla="*/ 44387 w 49068"/>
                        <a:gd name="connsiteY55" fmla="*/ 3143 h 12654"/>
                        <a:gd name="connsiteX56" fmla="*/ 36862 w 49068"/>
                        <a:gd name="connsiteY56" fmla="*/ 2762 h 12654"/>
                        <a:gd name="connsiteX57" fmla="*/ 37719 w 49068"/>
                        <a:gd name="connsiteY57" fmla="*/ 1334 h 12654"/>
                        <a:gd name="connsiteX58" fmla="*/ 39053 w 49068"/>
                        <a:gd name="connsiteY58" fmla="*/ 5715 h 12654"/>
                        <a:gd name="connsiteX59" fmla="*/ 36576 w 49068"/>
                        <a:gd name="connsiteY59" fmla="*/ 9620 h 126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  <a:cxn ang="0">
                          <a:pos x="connsiteX48" y="connsiteY48"/>
                        </a:cxn>
                        <a:cxn ang="0">
                          <a:pos x="connsiteX49" y="connsiteY49"/>
                        </a:cxn>
                        <a:cxn ang="0">
                          <a:pos x="connsiteX50" y="connsiteY50"/>
                        </a:cxn>
                        <a:cxn ang="0">
                          <a:pos x="connsiteX51" y="connsiteY51"/>
                        </a:cxn>
                        <a:cxn ang="0">
                          <a:pos x="connsiteX52" y="connsiteY52"/>
                        </a:cxn>
                        <a:cxn ang="0">
                          <a:pos x="connsiteX53" y="connsiteY53"/>
                        </a:cxn>
                        <a:cxn ang="0">
                          <a:pos x="connsiteX54" y="connsiteY54"/>
                        </a:cxn>
                        <a:cxn ang="0">
                          <a:pos x="connsiteX55" y="connsiteY55"/>
                        </a:cxn>
                        <a:cxn ang="0">
                          <a:pos x="connsiteX56" y="connsiteY56"/>
                        </a:cxn>
                        <a:cxn ang="0">
                          <a:pos x="connsiteX57" y="connsiteY57"/>
                        </a:cxn>
                        <a:cxn ang="0">
                          <a:pos x="connsiteX58" y="connsiteY58"/>
                        </a:cxn>
                        <a:cxn ang="0">
                          <a:pos x="connsiteX59" y="connsiteY59"/>
                        </a:cxn>
                      </a:cxnLst>
                      <a:rect l="l" t="t" r="r" b="b"/>
                      <a:pathLst>
                        <a:path w="49068" h="12654">
                          <a:moveTo>
                            <a:pt x="36576" y="9620"/>
                          </a:moveTo>
                          <a:cubicBezTo>
                            <a:pt x="37529" y="8573"/>
                            <a:pt x="38291" y="7144"/>
                            <a:pt x="38005" y="5906"/>
                          </a:cubicBezTo>
                          <a:cubicBezTo>
                            <a:pt x="37624" y="4667"/>
                            <a:pt x="36767" y="3524"/>
                            <a:pt x="36004" y="2191"/>
                          </a:cubicBezTo>
                          <a:cubicBezTo>
                            <a:pt x="35719" y="1715"/>
                            <a:pt x="35909" y="1238"/>
                            <a:pt x="36385" y="953"/>
                          </a:cubicBezTo>
                          <a:cubicBezTo>
                            <a:pt x="36481" y="857"/>
                            <a:pt x="36576" y="857"/>
                            <a:pt x="36671" y="857"/>
                          </a:cubicBezTo>
                          <a:lnTo>
                            <a:pt x="36862" y="857"/>
                          </a:lnTo>
                          <a:cubicBezTo>
                            <a:pt x="39529" y="476"/>
                            <a:pt x="42196" y="191"/>
                            <a:pt x="44863" y="0"/>
                          </a:cubicBezTo>
                          <a:cubicBezTo>
                            <a:pt x="45434" y="0"/>
                            <a:pt x="45910" y="286"/>
                            <a:pt x="46006" y="762"/>
                          </a:cubicBezTo>
                          <a:lnTo>
                            <a:pt x="46101" y="1048"/>
                          </a:lnTo>
                          <a:cubicBezTo>
                            <a:pt x="47244" y="4096"/>
                            <a:pt x="47720" y="7144"/>
                            <a:pt x="48863" y="9525"/>
                          </a:cubicBezTo>
                          <a:cubicBezTo>
                            <a:pt x="49340" y="10478"/>
                            <a:pt x="48958" y="11716"/>
                            <a:pt x="48006" y="12287"/>
                          </a:cubicBezTo>
                          <a:cubicBezTo>
                            <a:pt x="47625" y="12478"/>
                            <a:pt x="47244" y="12573"/>
                            <a:pt x="46768" y="12478"/>
                          </a:cubicBezTo>
                          <a:lnTo>
                            <a:pt x="46482" y="12478"/>
                          </a:lnTo>
                          <a:cubicBezTo>
                            <a:pt x="39529" y="11525"/>
                            <a:pt x="32099" y="12383"/>
                            <a:pt x="24479" y="12478"/>
                          </a:cubicBezTo>
                          <a:cubicBezTo>
                            <a:pt x="16954" y="12573"/>
                            <a:pt x="9430" y="12764"/>
                            <a:pt x="2000" y="12573"/>
                          </a:cubicBezTo>
                          <a:lnTo>
                            <a:pt x="1810" y="12573"/>
                          </a:lnTo>
                          <a:cubicBezTo>
                            <a:pt x="762" y="12573"/>
                            <a:pt x="0" y="11716"/>
                            <a:pt x="0" y="10668"/>
                          </a:cubicBezTo>
                          <a:lnTo>
                            <a:pt x="0" y="10478"/>
                          </a:lnTo>
                          <a:cubicBezTo>
                            <a:pt x="381" y="7525"/>
                            <a:pt x="381" y="4477"/>
                            <a:pt x="2191" y="1238"/>
                          </a:cubicBezTo>
                          <a:lnTo>
                            <a:pt x="3524" y="3524"/>
                          </a:lnTo>
                          <a:cubicBezTo>
                            <a:pt x="3524" y="3524"/>
                            <a:pt x="3429" y="3524"/>
                            <a:pt x="3620" y="3524"/>
                          </a:cubicBezTo>
                          <a:lnTo>
                            <a:pt x="3810" y="3429"/>
                          </a:lnTo>
                          <a:cubicBezTo>
                            <a:pt x="3810" y="3239"/>
                            <a:pt x="3905" y="3905"/>
                            <a:pt x="4667" y="2286"/>
                          </a:cubicBezTo>
                          <a:cubicBezTo>
                            <a:pt x="4477" y="762"/>
                            <a:pt x="4382" y="1429"/>
                            <a:pt x="4191" y="1048"/>
                          </a:cubicBezTo>
                          <a:cubicBezTo>
                            <a:pt x="4001" y="857"/>
                            <a:pt x="3810" y="762"/>
                            <a:pt x="3810" y="857"/>
                          </a:cubicBezTo>
                          <a:cubicBezTo>
                            <a:pt x="3620" y="762"/>
                            <a:pt x="3810" y="857"/>
                            <a:pt x="3905" y="857"/>
                          </a:cubicBezTo>
                          <a:lnTo>
                            <a:pt x="4572" y="1048"/>
                          </a:lnTo>
                          <a:lnTo>
                            <a:pt x="5239" y="1143"/>
                          </a:lnTo>
                          <a:cubicBezTo>
                            <a:pt x="5429" y="1238"/>
                            <a:pt x="5334" y="1143"/>
                            <a:pt x="5715" y="1143"/>
                          </a:cubicBezTo>
                          <a:lnTo>
                            <a:pt x="8763" y="1048"/>
                          </a:lnTo>
                          <a:lnTo>
                            <a:pt x="8858" y="1048"/>
                          </a:lnTo>
                          <a:cubicBezTo>
                            <a:pt x="9334" y="1048"/>
                            <a:pt x="9811" y="1429"/>
                            <a:pt x="9811" y="2000"/>
                          </a:cubicBezTo>
                          <a:cubicBezTo>
                            <a:pt x="9811" y="2191"/>
                            <a:pt x="9811" y="2286"/>
                            <a:pt x="9715" y="2477"/>
                          </a:cubicBezTo>
                          <a:cubicBezTo>
                            <a:pt x="8572" y="4953"/>
                            <a:pt x="8953" y="8192"/>
                            <a:pt x="8572" y="11240"/>
                          </a:cubicBezTo>
                          <a:cubicBezTo>
                            <a:pt x="8096" y="8192"/>
                            <a:pt x="7048" y="5334"/>
                            <a:pt x="7810" y="1905"/>
                          </a:cubicBezTo>
                          <a:lnTo>
                            <a:pt x="8763" y="3239"/>
                          </a:lnTo>
                          <a:lnTo>
                            <a:pt x="5905" y="3905"/>
                          </a:lnTo>
                          <a:cubicBezTo>
                            <a:pt x="5810" y="3905"/>
                            <a:pt x="5239" y="4001"/>
                            <a:pt x="4953" y="4001"/>
                          </a:cubicBezTo>
                          <a:lnTo>
                            <a:pt x="4096" y="3905"/>
                          </a:lnTo>
                          <a:lnTo>
                            <a:pt x="3239" y="3810"/>
                          </a:lnTo>
                          <a:cubicBezTo>
                            <a:pt x="3048" y="3810"/>
                            <a:pt x="3048" y="3810"/>
                            <a:pt x="2572" y="3620"/>
                          </a:cubicBezTo>
                          <a:cubicBezTo>
                            <a:pt x="2572" y="3620"/>
                            <a:pt x="2381" y="3524"/>
                            <a:pt x="2191" y="3334"/>
                          </a:cubicBezTo>
                          <a:cubicBezTo>
                            <a:pt x="2000" y="2953"/>
                            <a:pt x="1810" y="3524"/>
                            <a:pt x="1714" y="2000"/>
                          </a:cubicBezTo>
                          <a:cubicBezTo>
                            <a:pt x="2476" y="381"/>
                            <a:pt x="2572" y="1048"/>
                            <a:pt x="2572" y="857"/>
                          </a:cubicBezTo>
                          <a:lnTo>
                            <a:pt x="2857" y="762"/>
                          </a:lnTo>
                          <a:lnTo>
                            <a:pt x="3239" y="667"/>
                          </a:lnTo>
                          <a:cubicBezTo>
                            <a:pt x="4001" y="572"/>
                            <a:pt x="4667" y="1048"/>
                            <a:pt x="4858" y="1810"/>
                          </a:cubicBezTo>
                          <a:cubicBezTo>
                            <a:pt x="4858" y="2096"/>
                            <a:pt x="4858" y="2381"/>
                            <a:pt x="4763" y="2572"/>
                          </a:cubicBezTo>
                          <a:lnTo>
                            <a:pt x="4667" y="2858"/>
                          </a:lnTo>
                          <a:cubicBezTo>
                            <a:pt x="3810" y="4858"/>
                            <a:pt x="3905" y="7811"/>
                            <a:pt x="3905" y="10668"/>
                          </a:cubicBezTo>
                          <a:lnTo>
                            <a:pt x="1905" y="8573"/>
                          </a:lnTo>
                          <a:cubicBezTo>
                            <a:pt x="9430" y="7906"/>
                            <a:pt x="16954" y="7525"/>
                            <a:pt x="24384" y="7334"/>
                          </a:cubicBezTo>
                          <a:cubicBezTo>
                            <a:pt x="31718" y="7334"/>
                            <a:pt x="39433" y="6477"/>
                            <a:pt x="47244" y="8287"/>
                          </a:cubicBezTo>
                          <a:lnTo>
                            <a:pt x="44863" y="11144"/>
                          </a:lnTo>
                          <a:cubicBezTo>
                            <a:pt x="43720" y="7811"/>
                            <a:pt x="43720" y="4763"/>
                            <a:pt x="43053" y="2096"/>
                          </a:cubicBezTo>
                          <a:lnTo>
                            <a:pt x="44387" y="3143"/>
                          </a:lnTo>
                          <a:cubicBezTo>
                            <a:pt x="41910" y="3143"/>
                            <a:pt x="39433" y="3048"/>
                            <a:pt x="36862" y="2762"/>
                          </a:cubicBezTo>
                          <a:lnTo>
                            <a:pt x="37719" y="1334"/>
                          </a:lnTo>
                          <a:cubicBezTo>
                            <a:pt x="38195" y="2667"/>
                            <a:pt x="38862" y="4001"/>
                            <a:pt x="39053" y="5715"/>
                          </a:cubicBezTo>
                          <a:cubicBezTo>
                            <a:pt x="39148" y="7620"/>
                            <a:pt x="37719" y="8858"/>
                            <a:pt x="36576" y="9620"/>
                          </a:cubicBezTo>
                          <a:close/>
                        </a:path>
                      </a:pathLst>
                    </a:custGeom>
                    <a:solidFill>
                      <a:srgbClr val="3F19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394" name="Freeform: Shape 393">
                      <a:extLst>
                        <a:ext uri="{FF2B5EF4-FFF2-40B4-BE49-F238E27FC236}">
                          <a16:creationId xmlns:a16="http://schemas.microsoft.com/office/drawing/2014/main" id="{2A076D22-8C2E-4E15-8F91-FEA1BDD04B2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67271" y="3484135"/>
                      <a:ext cx="12066" cy="11825"/>
                    </a:xfrm>
                    <a:custGeom>
                      <a:avLst/>
                      <a:gdLst>
                        <a:gd name="connsiteX0" fmla="*/ 2820 w 12066"/>
                        <a:gd name="connsiteY0" fmla="*/ 10111 h 11825"/>
                        <a:gd name="connsiteX1" fmla="*/ 58 w 12066"/>
                        <a:gd name="connsiteY1" fmla="*/ 4300 h 11825"/>
                        <a:gd name="connsiteX2" fmla="*/ 820 w 12066"/>
                        <a:gd name="connsiteY2" fmla="*/ 2681 h 11825"/>
                        <a:gd name="connsiteX3" fmla="*/ 1582 w 12066"/>
                        <a:gd name="connsiteY3" fmla="*/ 2300 h 11825"/>
                        <a:gd name="connsiteX4" fmla="*/ 9869 w 12066"/>
                        <a:gd name="connsiteY4" fmla="*/ 109 h 11825"/>
                        <a:gd name="connsiteX5" fmla="*/ 10059 w 12066"/>
                        <a:gd name="connsiteY5" fmla="*/ 109 h 11825"/>
                        <a:gd name="connsiteX6" fmla="*/ 12059 w 12066"/>
                        <a:gd name="connsiteY6" fmla="*/ 2681 h 11825"/>
                        <a:gd name="connsiteX7" fmla="*/ 9392 w 12066"/>
                        <a:gd name="connsiteY7" fmla="*/ 11825 h 11825"/>
                        <a:gd name="connsiteX8" fmla="*/ 7106 w 12066"/>
                        <a:gd name="connsiteY8" fmla="*/ 2395 h 11825"/>
                        <a:gd name="connsiteX9" fmla="*/ 9297 w 12066"/>
                        <a:gd name="connsiteY9" fmla="*/ 4967 h 11825"/>
                        <a:gd name="connsiteX10" fmla="*/ 2630 w 12066"/>
                        <a:gd name="connsiteY10" fmla="*/ 6110 h 11825"/>
                        <a:gd name="connsiteX11" fmla="*/ 4154 w 12066"/>
                        <a:gd name="connsiteY11" fmla="*/ 4110 h 11825"/>
                        <a:gd name="connsiteX12" fmla="*/ 2820 w 12066"/>
                        <a:gd name="connsiteY12" fmla="*/ 10111 h 1182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</a:cxnLst>
                      <a:rect l="l" t="t" r="r" b="b"/>
                      <a:pathLst>
                        <a:path w="12066" h="11825">
                          <a:moveTo>
                            <a:pt x="2820" y="10111"/>
                          </a:moveTo>
                          <a:cubicBezTo>
                            <a:pt x="820" y="8682"/>
                            <a:pt x="534" y="6015"/>
                            <a:pt x="58" y="4300"/>
                          </a:cubicBezTo>
                          <a:cubicBezTo>
                            <a:pt x="-133" y="3634"/>
                            <a:pt x="153" y="2967"/>
                            <a:pt x="820" y="2681"/>
                          </a:cubicBezTo>
                          <a:lnTo>
                            <a:pt x="1582" y="2300"/>
                          </a:lnTo>
                          <a:cubicBezTo>
                            <a:pt x="3487" y="1348"/>
                            <a:pt x="6154" y="-462"/>
                            <a:pt x="9869" y="109"/>
                          </a:cubicBezTo>
                          <a:lnTo>
                            <a:pt x="10059" y="109"/>
                          </a:lnTo>
                          <a:cubicBezTo>
                            <a:pt x="11297" y="300"/>
                            <a:pt x="12155" y="1443"/>
                            <a:pt x="12059" y="2681"/>
                          </a:cubicBezTo>
                          <a:cubicBezTo>
                            <a:pt x="11774" y="5824"/>
                            <a:pt x="11012" y="8872"/>
                            <a:pt x="9392" y="11825"/>
                          </a:cubicBezTo>
                          <a:cubicBezTo>
                            <a:pt x="7868" y="8587"/>
                            <a:pt x="7297" y="5539"/>
                            <a:pt x="7106" y="2395"/>
                          </a:cubicBezTo>
                          <a:lnTo>
                            <a:pt x="9297" y="4967"/>
                          </a:lnTo>
                          <a:cubicBezTo>
                            <a:pt x="7773" y="4872"/>
                            <a:pt x="5678" y="5824"/>
                            <a:pt x="2630" y="6110"/>
                          </a:cubicBezTo>
                          <a:lnTo>
                            <a:pt x="4154" y="4110"/>
                          </a:lnTo>
                          <a:cubicBezTo>
                            <a:pt x="3773" y="6301"/>
                            <a:pt x="3106" y="7920"/>
                            <a:pt x="2820" y="10111"/>
                          </a:cubicBezTo>
                          <a:close/>
                        </a:path>
                      </a:pathLst>
                    </a:custGeom>
                    <a:solidFill>
                      <a:srgbClr val="3F19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</p:grpSp>
          </p:grpSp>
          <p:grpSp>
            <p:nvGrpSpPr>
              <p:cNvPr id="395" name="Graphic 308">
                <a:extLst>
                  <a:ext uri="{FF2B5EF4-FFF2-40B4-BE49-F238E27FC236}">
                    <a16:creationId xmlns:a16="http://schemas.microsoft.com/office/drawing/2014/main" id="{A1648EC9-9E7E-46A9-A600-C1FFCEBF4ED6}"/>
                  </a:ext>
                </a:extLst>
              </p:cNvPr>
              <p:cNvGrpSpPr/>
              <p:nvPr/>
            </p:nvGrpSpPr>
            <p:grpSpPr>
              <a:xfrm>
                <a:off x="6148006" y="3295650"/>
                <a:ext cx="124760" cy="257407"/>
                <a:chOff x="6148006" y="3295650"/>
                <a:chExt cx="124760" cy="257407"/>
              </a:xfrm>
            </p:grpSpPr>
            <p:grpSp>
              <p:nvGrpSpPr>
                <p:cNvPr id="396" name="Graphic 308">
                  <a:extLst>
                    <a:ext uri="{FF2B5EF4-FFF2-40B4-BE49-F238E27FC236}">
                      <a16:creationId xmlns:a16="http://schemas.microsoft.com/office/drawing/2014/main" id="{A1648EC9-9E7E-46A9-A600-C1FFCEBF4ED6}"/>
                    </a:ext>
                  </a:extLst>
                </p:cNvPr>
                <p:cNvGrpSpPr/>
                <p:nvPr/>
              </p:nvGrpSpPr>
              <p:grpSpPr>
                <a:xfrm>
                  <a:off x="6165722" y="3348799"/>
                  <a:ext cx="107044" cy="204258"/>
                  <a:chOff x="6165722" y="3348799"/>
                  <a:chExt cx="107044" cy="204258"/>
                </a:xfrm>
              </p:grpSpPr>
              <p:sp>
                <p:nvSpPr>
                  <p:cNvPr id="397" name="Freeform: Shape 396">
                    <a:extLst>
                      <a:ext uri="{FF2B5EF4-FFF2-40B4-BE49-F238E27FC236}">
                        <a16:creationId xmlns:a16="http://schemas.microsoft.com/office/drawing/2014/main" id="{ADE75BDE-7501-442A-9F42-582598F240AF}"/>
                      </a:ext>
                    </a:extLst>
                  </p:cNvPr>
                  <p:cNvSpPr/>
                  <p:nvPr/>
                </p:nvSpPr>
                <p:spPr>
                  <a:xfrm>
                    <a:off x="6165722" y="3348799"/>
                    <a:ext cx="106966" cy="203930"/>
                  </a:xfrm>
                  <a:custGeom>
                    <a:avLst/>
                    <a:gdLst>
                      <a:gd name="connsiteX0" fmla="*/ 88106 w 106966"/>
                      <a:gd name="connsiteY0" fmla="*/ 62484 h 203930"/>
                      <a:gd name="connsiteX1" fmla="*/ 53435 w 106966"/>
                      <a:gd name="connsiteY1" fmla="*/ 0 h 203930"/>
                      <a:gd name="connsiteX2" fmla="*/ 18764 w 106966"/>
                      <a:gd name="connsiteY2" fmla="*/ 62484 h 203930"/>
                      <a:gd name="connsiteX3" fmla="*/ 0 w 106966"/>
                      <a:gd name="connsiteY3" fmla="*/ 110204 h 203930"/>
                      <a:gd name="connsiteX4" fmla="*/ 22479 w 106966"/>
                      <a:gd name="connsiteY4" fmla="*/ 200406 h 203930"/>
                      <a:gd name="connsiteX5" fmla="*/ 27337 w 106966"/>
                      <a:gd name="connsiteY5" fmla="*/ 201359 h 203930"/>
                      <a:gd name="connsiteX6" fmla="*/ 79629 w 106966"/>
                      <a:gd name="connsiteY6" fmla="*/ 201359 h 203930"/>
                      <a:gd name="connsiteX7" fmla="*/ 84487 w 106966"/>
                      <a:gd name="connsiteY7" fmla="*/ 200406 h 203930"/>
                      <a:gd name="connsiteX8" fmla="*/ 106966 w 106966"/>
                      <a:gd name="connsiteY8" fmla="*/ 110204 h 203930"/>
                      <a:gd name="connsiteX9" fmla="*/ 88106 w 106966"/>
                      <a:gd name="connsiteY9" fmla="*/ 62484 h 2039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06966" h="203930">
                        <a:moveTo>
                          <a:pt x="88106" y="62484"/>
                        </a:moveTo>
                        <a:lnTo>
                          <a:pt x="53435" y="0"/>
                        </a:lnTo>
                        <a:lnTo>
                          <a:pt x="18764" y="62484"/>
                        </a:lnTo>
                        <a:cubicBezTo>
                          <a:pt x="18764" y="62484"/>
                          <a:pt x="0" y="77534"/>
                          <a:pt x="0" y="110204"/>
                        </a:cubicBezTo>
                        <a:cubicBezTo>
                          <a:pt x="0" y="142875"/>
                          <a:pt x="22479" y="200406"/>
                          <a:pt x="22479" y="200406"/>
                        </a:cubicBezTo>
                        <a:lnTo>
                          <a:pt x="27337" y="201359"/>
                        </a:lnTo>
                        <a:cubicBezTo>
                          <a:pt x="44672" y="204788"/>
                          <a:pt x="62294" y="204788"/>
                          <a:pt x="79629" y="201359"/>
                        </a:cubicBezTo>
                        <a:lnTo>
                          <a:pt x="84487" y="200406"/>
                        </a:lnTo>
                        <a:cubicBezTo>
                          <a:pt x="84487" y="200406"/>
                          <a:pt x="107061" y="142970"/>
                          <a:pt x="106966" y="110204"/>
                        </a:cubicBezTo>
                        <a:cubicBezTo>
                          <a:pt x="106775" y="77438"/>
                          <a:pt x="87821" y="62198"/>
                          <a:pt x="88106" y="62484"/>
                        </a:cubicBezTo>
                        <a:close/>
                      </a:path>
                    </a:pathLst>
                  </a:custGeom>
                  <a:solidFill>
                    <a:srgbClr val="FFF0E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398" name="Freeform: Shape 397">
                    <a:extLst>
                      <a:ext uri="{FF2B5EF4-FFF2-40B4-BE49-F238E27FC236}">
                        <a16:creationId xmlns:a16="http://schemas.microsoft.com/office/drawing/2014/main" id="{22713D1F-05FF-46E2-9ABD-1EF6ABAD8CF0}"/>
                      </a:ext>
                    </a:extLst>
                  </p:cNvPr>
                  <p:cNvSpPr/>
                  <p:nvPr/>
                </p:nvSpPr>
                <p:spPr>
                  <a:xfrm>
                    <a:off x="6184469" y="3411283"/>
                    <a:ext cx="88297" cy="141774"/>
                  </a:xfrm>
                  <a:custGeom>
                    <a:avLst/>
                    <a:gdLst>
                      <a:gd name="connsiteX0" fmla="*/ 3637 w 88297"/>
                      <a:gd name="connsiteY0" fmla="*/ 137922 h 141774"/>
                      <a:gd name="connsiteX1" fmla="*/ 33069 w 88297"/>
                      <a:gd name="connsiteY1" fmla="*/ 90773 h 141774"/>
                      <a:gd name="connsiteX2" fmla="*/ 51357 w 88297"/>
                      <a:gd name="connsiteY2" fmla="*/ 28670 h 141774"/>
                      <a:gd name="connsiteX3" fmla="*/ 17067 w 88297"/>
                      <a:gd name="connsiteY3" fmla="*/ 18193 h 141774"/>
                      <a:gd name="connsiteX4" fmla="*/ 18 w 88297"/>
                      <a:gd name="connsiteY4" fmla="*/ 0 h 141774"/>
                      <a:gd name="connsiteX5" fmla="*/ 72693 w 88297"/>
                      <a:gd name="connsiteY5" fmla="*/ 3238 h 141774"/>
                      <a:gd name="connsiteX6" fmla="*/ 88124 w 88297"/>
                      <a:gd name="connsiteY6" fmla="*/ 53435 h 141774"/>
                      <a:gd name="connsiteX7" fmla="*/ 65645 w 88297"/>
                      <a:gd name="connsiteY7" fmla="*/ 137922 h 141774"/>
                      <a:gd name="connsiteX8" fmla="*/ 3637 w 88297"/>
                      <a:gd name="connsiteY8" fmla="*/ 137922 h 1417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88297" h="141774">
                        <a:moveTo>
                          <a:pt x="3637" y="137922"/>
                        </a:moveTo>
                        <a:cubicBezTo>
                          <a:pt x="3637" y="137922"/>
                          <a:pt x="16782" y="128683"/>
                          <a:pt x="33069" y="90773"/>
                        </a:cubicBezTo>
                        <a:cubicBezTo>
                          <a:pt x="49357" y="52864"/>
                          <a:pt x="51357" y="28670"/>
                          <a:pt x="51357" y="28670"/>
                        </a:cubicBezTo>
                        <a:cubicBezTo>
                          <a:pt x="46500" y="28194"/>
                          <a:pt x="29926" y="26003"/>
                          <a:pt x="17067" y="18193"/>
                        </a:cubicBezTo>
                        <a:cubicBezTo>
                          <a:pt x="-1221" y="7144"/>
                          <a:pt x="18" y="0"/>
                          <a:pt x="18" y="0"/>
                        </a:cubicBezTo>
                        <a:lnTo>
                          <a:pt x="72693" y="3238"/>
                        </a:lnTo>
                        <a:cubicBezTo>
                          <a:pt x="72693" y="3238"/>
                          <a:pt x="90219" y="22955"/>
                          <a:pt x="88124" y="53435"/>
                        </a:cubicBezTo>
                        <a:cubicBezTo>
                          <a:pt x="86028" y="83915"/>
                          <a:pt x="65645" y="137922"/>
                          <a:pt x="65645" y="137922"/>
                        </a:cubicBezTo>
                        <a:cubicBezTo>
                          <a:pt x="65645" y="137922"/>
                          <a:pt x="26116" y="146590"/>
                          <a:pt x="3637" y="137922"/>
                        </a:cubicBezTo>
                        <a:close/>
                      </a:path>
                    </a:pathLst>
                  </a:custGeom>
                  <a:solidFill>
                    <a:srgbClr val="F4D7C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399" name="Freeform: Shape 398">
                    <a:extLst>
                      <a:ext uri="{FF2B5EF4-FFF2-40B4-BE49-F238E27FC236}">
                        <a16:creationId xmlns:a16="http://schemas.microsoft.com/office/drawing/2014/main" id="{3613FB06-DCB3-4137-8E10-D15E4ACA55A7}"/>
                      </a:ext>
                    </a:extLst>
                  </p:cNvPr>
                  <p:cNvSpPr/>
                  <p:nvPr/>
                </p:nvSpPr>
                <p:spPr>
                  <a:xfrm>
                    <a:off x="6180391" y="3406425"/>
                    <a:ext cx="76676" cy="17045"/>
                  </a:xfrm>
                  <a:custGeom>
                    <a:avLst/>
                    <a:gdLst>
                      <a:gd name="connsiteX0" fmla="*/ 0 w 76676"/>
                      <a:gd name="connsiteY0" fmla="*/ 8953 h 17045"/>
                      <a:gd name="connsiteX1" fmla="*/ 28003 w 76676"/>
                      <a:gd name="connsiteY1" fmla="*/ 16954 h 17045"/>
                      <a:gd name="connsiteX2" fmla="*/ 76676 w 76676"/>
                      <a:gd name="connsiteY2" fmla="*/ 8096 h 17045"/>
                      <a:gd name="connsiteX3" fmla="*/ 73057 w 76676"/>
                      <a:gd name="connsiteY3" fmla="*/ 0 h 17045"/>
                      <a:gd name="connsiteX4" fmla="*/ 7334 w 76676"/>
                      <a:gd name="connsiteY4" fmla="*/ 2000 h 17045"/>
                      <a:gd name="connsiteX5" fmla="*/ 0 w 76676"/>
                      <a:gd name="connsiteY5" fmla="*/ 8953 h 17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6676" h="17045">
                        <a:moveTo>
                          <a:pt x="0" y="8953"/>
                        </a:moveTo>
                        <a:cubicBezTo>
                          <a:pt x="0" y="8953"/>
                          <a:pt x="2095" y="15811"/>
                          <a:pt x="28003" y="16954"/>
                        </a:cubicBezTo>
                        <a:cubicBezTo>
                          <a:pt x="54007" y="18097"/>
                          <a:pt x="76676" y="8096"/>
                          <a:pt x="76676" y="8096"/>
                        </a:cubicBezTo>
                        <a:lnTo>
                          <a:pt x="73057" y="0"/>
                        </a:lnTo>
                        <a:lnTo>
                          <a:pt x="7334" y="2000"/>
                        </a:lnTo>
                        <a:lnTo>
                          <a:pt x="0" y="8953"/>
                        </a:lnTo>
                        <a:close/>
                      </a:path>
                    </a:pathLst>
                  </a:custGeom>
                  <a:solidFill>
                    <a:srgbClr val="1D120C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grpSp>
              <p:nvGrpSpPr>
                <p:cNvPr id="400" name="Graphic 308">
                  <a:extLst>
                    <a:ext uri="{FF2B5EF4-FFF2-40B4-BE49-F238E27FC236}">
                      <a16:creationId xmlns:a16="http://schemas.microsoft.com/office/drawing/2014/main" id="{A1648EC9-9E7E-46A9-A600-C1FFCEBF4ED6}"/>
                    </a:ext>
                  </a:extLst>
                </p:cNvPr>
                <p:cNvGrpSpPr/>
                <p:nvPr/>
              </p:nvGrpSpPr>
              <p:grpSpPr>
                <a:xfrm>
                  <a:off x="6148006" y="3295650"/>
                  <a:ext cx="108108" cy="125508"/>
                  <a:chOff x="6148006" y="3295650"/>
                  <a:chExt cx="108108" cy="125508"/>
                </a:xfrm>
              </p:grpSpPr>
              <p:grpSp>
                <p:nvGrpSpPr>
                  <p:cNvPr id="401" name="Graphic 308">
                    <a:extLst>
                      <a:ext uri="{FF2B5EF4-FFF2-40B4-BE49-F238E27FC236}">
                        <a16:creationId xmlns:a16="http://schemas.microsoft.com/office/drawing/2014/main" id="{A1648EC9-9E7E-46A9-A600-C1FFCEBF4ED6}"/>
                      </a:ext>
                    </a:extLst>
                  </p:cNvPr>
                  <p:cNvGrpSpPr/>
                  <p:nvPr/>
                </p:nvGrpSpPr>
                <p:grpSpPr>
                  <a:xfrm>
                    <a:off x="6148006" y="3295650"/>
                    <a:ext cx="108108" cy="125508"/>
                    <a:chOff x="6148006" y="3295650"/>
                    <a:chExt cx="108108" cy="125508"/>
                  </a:xfrm>
                </p:grpSpPr>
                <p:sp>
                  <p:nvSpPr>
                    <p:cNvPr id="402" name="Freeform: Shape 401">
                      <a:extLst>
                        <a:ext uri="{FF2B5EF4-FFF2-40B4-BE49-F238E27FC236}">
                          <a16:creationId xmlns:a16="http://schemas.microsoft.com/office/drawing/2014/main" id="{6E163B44-61BC-4BF8-AC7A-47E6B8D0CB6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148006" y="3295650"/>
                      <a:ext cx="100107" cy="125508"/>
                    </a:xfrm>
                    <a:custGeom>
                      <a:avLst/>
                      <a:gdLst>
                        <a:gd name="connsiteX0" fmla="*/ 21527 w 100107"/>
                        <a:gd name="connsiteY0" fmla="*/ 53721 h 125508"/>
                        <a:gd name="connsiteX1" fmla="*/ 54293 w 100107"/>
                        <a:gd name="connsiteY1" fmla="*/ 50483 h 125508"/>
                        <a:gd name="connsiteX2" fmla="*/ 57817 w 100107"/>
                        <a:gd name="connsiteY2" fmla="*/ 0 h 125508"/>
                        <a:gd name="connsiteX3" fmla="*/ 78391 w 100107"/>
                        <a:gd name="connsiteY3" fmla="*/ 47149 h 125508"/>
                        <a:gd name="connsiteX4" fmla="*/ 100108 w 100107"/>
                        <a:gd name="connsiteY4" fmla="*/ 117443 h 125508"/>
                        <a:gd name="connsiteX5" fmla="*/ 63532 w 100107"/>
                        <a:gd name="connsiteY5" fmla="*/ 125349 h 125508"/>
                        <a:gd name="connsiteX6" fmla="*/ 34481 w 100107"/>
                        <a:gd name="connsiteY6" fmla="*/ 120206 h 125508"/>
                        <a:gd name="connsiteX7" fmla="*/ 39243 w 100107"/>
                        <a:gd name="connsiteY7" fmla="*/ 87535 h 125508"/>
                        <a:gd name="connsiteX8" fmla="*/ 4953 w 100107"/>
                        <a:gd name="connsiteY8" fmla="*/ 71247 h 125508"/>
                        <a:gd name="connsiteX9" fmla="*/ 0 w 100107"/>
                        <a:gd name="connsiteY9" fmla="*/ 54293 h 125508"/>
                        <a:gd name="connsiteX10" fmla="*/ 21527 w 100107"/>
                        <a:gd name="connsiteY10" fmla="*/ 53721 h 12550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100107" h="125508">
                          <a:moveTo>
                            <a:pt x="21527" y="53721"/>
                          </a:moveTo>
                          <a:lnTo>
                            <a:pt x="54293" y="50483"/>
                          </a:lnTo>
                          <a:lnTo>
                            <a:pt x="57817" y="0"/>
                          </a:lnTo>
                          <a:cubicBezTo>
                            <a:pt x="57817" y="0"/>
                            <a:pt x="73533" y="34100"/>
                            <a:pt x="78391" y="47149"/>
                          </a:cubicBezTo>
                          <a:cubicBezTo>
                            <a:pt x="83249" y="60198"/>
                            <a:pt x="100108" y="117443"/>
                            <a:pt x="100108" y="117443"/>
                          </a:cubicBezTo>
                          <a:cubicBezTo>
                            <a:pt x="100108" y="117443"/>
                            <a:pt x="81915" y="124111"/>
                            <a:pt x="63532" y="125349"/>
                          </a:cubicBezTo>
                          <a:cubicBezTo>
                            <a:pt x="45149" y="126587"/>
                            <a:pt x="34481" y="120206"/>
                            <a:pt x="34481" y="120206"/>
                          </a:cubicBezTo>
                          <a:lnTo>
                            <a:pt x="39243" y="87535"/>
                          </a:lnTo>
                          <a:lnTo>
                            <a:pt x="4953" y="71247"/>
                          </a:lnTo>
                          <a:lnTo>
                            <a:pt x="0" y="54293"/>
                          </a:lnTo>
                          <a:lnTo>
                            <a:pt x="21527" y="53721"/>
                          </a:lnTo>
                          <a:close/>
                        </a:path>
                      </a:pathLst>
                    </a:custGeom>
                    <a:solidFill>
                      <a:srgbClr val="41403E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403" name="Freeform: Shape 402">
                      <a:extLst>
                        <a:ext uri="{FF2B5EF4-FFF2-40B4-BE49-F238E27FC236}">
                          <a16:creationId xmlns:a16="http://schemas.microsoft.com/office/drawing/2014/main" id="{9442B5A9-038F-4079-BE65-24C02258C9E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150768" y="3323082"/>
                      <a:ext cx="95440" cy="97262"/>
                    </a:xfrm>
                    <a:custGeom>
                      <a:avLst/>
                      <a:gdLst>
                        <a:gd name="connsiteX0" fmla="*/ 0 w 95440"/>
                        <a:gd name="connsiteY0" fmla="*/ 36195 h 97262"/>
                        <a:gd name="connsiteX1" fmla="*/ 38957 w 95440"/>
                        <a:gd name="connsiteY1" fmla="*/ 41434 h 97262"/>
                        <a:gd name="connsiteX2" fmla="*/ 61531 w 95440"/>
                        <a:gd name="connsiteY2" fmla="*/ 23051 h 97262"/>
                        <a:gd name="connsiteX3" fmla="*/ 67342 w 95440"/>
                        <a:gd name="connsiteY3" fmla="*/ 0 h 97262"/>
                        <a:gd name="connsiteX4" fmla="*/ 95441 w 95440"/>
                        <a:gd name="connsiteY4" fmla="*/ 71057 h 97262"/>
                        <a:gd name="connsiteX5" fmla="*/ 45910 w 95440"/>
                        <a:gd name="connsiteY5" fmla="*/ 97250 h 97262"/>
                        <a:gd name="connsiteX6" fmla="*/ 31623 w 95440"/>
                        <a:gd name="connsiteY6" fmla="*/ 92678 h 97262"/>
                        <a:gd name="connsiteX7" fmla="*/ 36385 w 95440"/>
                        <a:gd name="connsiteY7" fmla="*/ 60008 h 97262"/>
                        <a:gd name="connsiteX8" fmla="*/ 2095 w 95440"/>
                        <a:gd name="connsiteY8" fmla="*/ 43720 h 97262"/>
                        <a:gd name="connsiteX9" fmla="*/ 0 w 95440"/>
                        <a:gd name="connsiteY9" fmla="*/ 36195 h 9726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95440" h="97262">
                          <a:moveTo>
                            <a:pt x="0" y="36195"/>
                          </a:moveTo>
                          <a:cubicBezTo>
                            <a:pt x="0" y="36195"/>
                            <a:pt x="28099" y="42863"/>
                            <a:pt x="38957" y="41434"/>
                          </a:cubicBezTo>
                          <a:cubicBezTo>
                            <a:pt x="49816" y="40005"/>
                            <a:pt x="59722" y="30289"/>
                            <a:pt x="61531" y="23051"/>
                          </a:cubicBezTo>
                          <a:cubicBezTo>
                            <a:pt x="63341" y="15716"/>
                            <a:pt x="67342" y="0"/>
                            <a:pt x="67342" y="0"/>
                          </a:cubicBezTo>
                          <a:lnTo>
                            <a:pt x="95441" y="71057"/>
                          </a:lnTo>
                          <a:cubicBezTo>
                            <a:pt x="95441" y="71057"/>
                            <a:pt x="59912" y="96012"/>
                            <a:pt x="45910" y="97250"/>
                          </a:cubicBezTo>
                          <a:cubicBezTo>
                            <a:pt x="42196" y="97536"/>
                            <a:pt x="31623" y="92678"/>
                            <a:pt x="31623" y="92678"/>
                          </a:cubicBezTo>
                          <a:lnTo>
                            <a:pt x="36385" y="60008"/>
                          </a:lnTo>
                          <a:lnTo>
                            <a:pt x="2095" y="43720"/>
                          </a:lnTo>
                          <a:lnTo>
                            <a:pt x="0" y="36195"/>
                          </a:lnTo>
                          <a:close/>
                        </a:path>
                      </a:pathLst>
                    </a:custGeom>
                    <a:solidFill>
                      <a:srgbClr val="2B2925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404" name="Freeform: Shape 403">
                      <a:extLst>
                        <a:ext uri="{FF2B5EF4-FFF2-40B4-BE49-F238E27FC236}">
                          <a16:creationId xmlns:a16="http://schemas.microsoft.com/office/drawing/2014/main" id="{5521FE43-05AE-43D4-A6A2-C27D2C1A94E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189059" y="3344894"/>
                      <a:ext cx="67056" cy="75922"/>
                    </a:xfrm>
                    <a:custGeom>
                      <a:avLst/>
                      <a:gdLst>
                        <a:gd name="connsiteX0" fmla="*/ 0 w 67056"/>
                        <a:gd name="connsiteY0" fmla="*/ 73628 h 75922"/>
                        <a:gd name="connsiteX1" fmla="*/ 13240 w 67056"/>
                        <a:gd name="connsiteY1" fmla="*/ 23908 h 75922"/>
                        <a:gd name="connsiteX2" fmla="*/ 27908 w 67056"/>
                        <a:gd name="connsiteY2" fmla="*/ 16764 h 75922"/>
                        <a:gd name="connsiteX3" fmla="*/ 38100 w 67056"/>
                        <a:gd name="connsiteY3" fmla="*/ 0 h 75922"/>
                        <a:gd name="connsiteX4" fmla="*/ 67056 w 67056"/>
                        <a:gd name="connsiteY4" fmla="*/ 67532 h 75922"/>
                        <a:gd name="connsiteX5" fmla="*/ 0 w 67056"/>
                        <a:gd name="connsiteY5" fmla="*/ 73628 h 7592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67056" h="75922">
                          <a:moveTo>
                            <a:pt x="0" y="73628"/>
                          </a:moveTo>
                          <a:lnTo>
                            <a:pt x="13240" y="23908"/>
                          </a:lnTo>
                          <a:cubicBezTo>
                            <a:pt x="13240" y="23908"/>
                            <a:pt x="17716" y="23432"/>
                            <a:pt x="27908" y="16764"/>
                          </a:cubicBezTo>
                          <a:cubicBezTo>
                            <a:pt x="38100" y="10096"/>
                            <a:pt x="38100" y="0"/>
                            <a:pt x="38100" y="0"/>
                          </a:cubicBezTo>
                          <a:lnTo>
                            <a:pt x="67056" y="67532"/>
                          </a:lnTo>
                          <a:cubicBezTo>
                            <a:pt x="66961" y="67437"/>
                            <a:pt x="23813" y="81248"/>
                            <a:pt x="0" y="73628"/>
                          </a:cubicBezTo>
                          <a:close/>
                        </a:path>
                      </a:pathLst>
                    </a:custGeom>
                    <a:solidFill>
                      <a:srgbClr val="FFBD03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405" name="Freeform: Shape 404">
                      <a:extLst>
                        <a:ext uri="{FF2B5EF4-FFF2-40B4-BE49-F238E27FC236}">
                          <a16:creationId xmlns:a16="http://schemas.microsoft.com/office/drawing/2014/main" id="{7401DEAA-78A5-4ED0-8F5C-51AB6750310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194427" y="3358803"/>
                      <a:ext cx="52128" cy="59832"/>
                    </a:xfrm>
                    <a:custGeom>
                      <a:avLst/>
                      <a:gdLst>
                        <a:gd name="connsiteX0" fmla="*/ 346 w 52128"/>
                        <a:gd name="connsiteY0" fmla="*/ 50384 h 59832"/>
                        <a:gd name="connsiteX1" fmla="*/ 20635 w 52128"/>
                        <a:gd name="connsiteY1" fmla="*/ 47432 h 59832"/>
                        <a:gd name="connsiteX2" fmla="*/ 26349 w 52128"/>
                        <a:gd name="connsiteY2" fmla="*/ 26286 h 59832"/>
                        <a:gd name="connsiteX3" fmla="*/ 35684 w 52128"/>
                        <a:gd name="connsiteY3" fmla="*/ 854 h 59832"/>
                        <a:gd name="connsiteX4" fmla="*/ 51972 w 52128"/>
                        <a:gd name="connsiteY4" fmla="*/ 40383 h 59832"/>
                        <a:gd name="connsiteX5" fmla="*/ 44066 w 52128"/>
                        <a:gd name="connsiteY5" fmla="*/ 55909 h 59832"/>
                        <a:gd name="connsiteX6" fmla="*/ 38065 w 52128"/>
                        <a:gd name="connsiteY6" fmla="*/ 57147 h 59832"/>
                        <a:gd name="connsiteX7" fmla="*/ 30160 w 52128"/>
                        <a:gd name="connsiteY7" fmla="*/ 58004 h 59832"/>
                        <a:gd name="connsiteX8" fmla="*/ 13681 w 52128"/>
                        <a:gd name="connsiteY8" fmla="*/ 59433 h 59832"/>
                        <a:gd name="connsiteX9" fmla="*/ 2823 w 52128"/>
                        <a:gd name="connsiteY9" fmla="*/ 58195 h 59832"/>
                        <a:gd name="connsiteX10" fmla="*/ 346 w 52128"/>
                        <a:gd name="connsiteY10" fmla="*/ 50384 h 598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52128" h="59832">
                          <a:moveTo>
                            <a:pt x="346" y="50384"/>
                          </a:moveTo>
                          <a:cubicBezTo>
                            <a:pt x="1680" y="45717"/>
                            <a:pt x="17777" y="51432"/>
                            <a:pt x="20635" y="47432"/>
                          </a:cubicBezTo>
                          <a:cubicBezTo>
                            <a:pt x="25016" y="41526"/>
                            <a:pt x="26349" y="33525"/>
                            <a:pt x="26349" y="26286"/>
                          </a:cubicBezTo>
                          <a:cubicBezTo>
                            <a:pt x="26349" y="22286"/>
                            <a:pt x="24921" y="-5146"/>
                            <a:pt x="35684" y="854"/>
                          </a:cubicBezTo>
                          <a:cubicBezTo>
                            <a:pt x="38922" y="2664"/>
                            <a:pt x="51210" y="33811"/>
                            <a:pt x="51972" y="40383"/>
                          </a:cubicBezTo>
                          <a:cubicBezTo>
                            <a:pt x="52829" y="47527"/>
                            <a:pt x="50162" y="52480"/>
                            <a:pt x="44066" y="55909"/>
                          </a:cubicBezTo>
                          <a:cubicBezTo>
                            <a:pt x="42066" y="57052"/>
                            <a:pt x="40256" y="56957"/>
                            <a:pt x="38065" y="57147"/>
                          </a:cubicBezTo>
                          <a:cubicBezTo>
                            <a:pt x="35398" y="57338"/>
                            <a:pt x="32826" y="57814"/>
                            <a:pt x="30160" y="58004"/>
                          </a:cubicBezTo>
                          <a:cubicBezTo>
                            <a:pt x="24635" y="58481"/>
                            <a:pt x="19015" y="58385"/>
                            <a:pt x="13681" y="59433"/>
                          </a:cubicBezTo>
                          <a:cubicBezTo>
                            <a:pt x="9966" y="60195"/>
                            <a:pt x="6347" y="59909"/>
                            <a:pt x="2823" y="58195"/>
                          </a:cubicBezTo>
                          <a:cubicBezTo>
                            <a:pt x="2823" y="57719"/>
                            <a:pt x="-1178" y="55623"/>
                            <a:pt x="346" y="50384"/>
                          </a:cubicBezTo>
                          <a:close/>
                        </a:path>
                      </a:pathLst>
                    </a:custGeom>
                    <a:solidFill>
                      <a:srgbClr val="FF8B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406" name="Freeform: Shape 405">
                      <a:extLst>
                        <a:ext uri="{FF2B5EF4-FFF2-40B4-BE49-F238E27FC236}">
                          <a16:creationId xmlns:a16="http://schemas.microsoft.com/office/drawing/2014/main" id="{5C783A9D-0071-4C04-9D09-E37D8012666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183820" y="3352508"/>
                      <a:ext cx="20669" cy="8560"/>
                    </a:xfrm>
                    <a:custGeom>
                      <a:avLst/>
                      <a:gdLst>
                        <a:gd name="connsiteX0" fmla="*/ 0 w 20669"/>
                        <a:gd name="connsiteY0" fmla="*/ 5720 h 8560"/>
                        <a:gd name="connsiteX1" fmla="*/ 9335 w 20669"/>
                        <a:gd name="connsiteY1" fmla="*/ 5 h 8560"/>
                        <a:gd name="connsiteX2" fmla="*/ 20669 w 20669"/>
                        <a:gd name="connsiteY2" fmla="*/ 4673 h 8560"/>
                        <a:gd name="connsiteX3" fmla="*/ 0 w 20669"/>
                        <a:gd name="connsiteY3" fmla="*/ 5720 h 856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20669" h="8560">
                          <a:moveTo>
                            <a:pt x="0" y="5720"/>
                          </a:moveTo>
                          <a:cubicBezTo>
                            <a:pt x="0" y="5720"/>
                            <a:pt x="3239" y="196"/>
                            <a:pt x="9335" y="5"/>
                          </a:cubicBezTo>
                          <a:cubicBezTo>
                            <a:pt x="15431" y="-185"/>
                            <a:pt x="20669" y="4673"/>
                            <a:pt x="20669" y="4673"/>
                          </a:cubicBezTo>
                          <a:cubicBezTo>
                            <a:pt x="20669" y="4673"/>
                            <a:pt x="12859" y="12674"/>
                            <a:pt x="0" y="5720"/>
                          </a:cubicBezTo>
                          <a:close/>
                        </a:path>
                      </a:pathLst>
                    </a:custGeom>
                    <a:solidFill>
                      <a:srgbClr val="FFBD03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407" name="Freeform: Shape 406">
                      <a:extLst>
                        <a:ext uri="{FF2B5EF4-FFF2-40B4-BE49-F238E27FC236}">
                          <a16:creationId xmlns:a16="http://schemas.microsoft.com/office/drawing/2014/main" id="{F38471D6-7512-4D3F-9F2F-57B1AEAE77B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178867" y="3355276"/>
                      <a:ext cx="31051" cy="4000"/>
                    </a:xfrm>
                    <a:custGeom>
                      <a:avLst/>
                      <a:gdLst>
                        <a:gd name="connsiteX0" fmla="*/ 0 w 31051"/>
                        <a:gd name="connsiteY0" fmla="*/ 2191 h 4000"/>
                        <a:gd name="connsiteX1" fmla="*/ 31051 w 31051"/>
                        <a:gd name="connsiteY1" fmla="*/ 0 h 4000"/>
                        <a:gd name="connsiteX2" fmla="*/ 31051 w 31051"/>
                        <a:gd name="connsiteY2" fmla="*/ 1524 h 4000"/>
                        <a:gd name="connsiteX3" fmla="*/ 0 w 31051"/>
                        <a:gd name="connsiteY3" fmla="*/ 4000 h 400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31051" h="4000">
                          <a:moveTo>
                            <a:pt x="0" y="2191"/>
                          </a:moveTo>
                          <a:lnTo>
                            <a:pt x="31051" y="0"/>
                          </a:lnTo>
                          <a:lnTo>
                            <a:pt x="31051" y="1524"/>
                          </a:lnTo>
                          <a:lnTo>
                            <a:pt x="0" y="4000"/>
                          </a:lnTo>
                          <a:close/>
                        </a:path>
                      </a:pathLst>
                    </a:custGeom>
                    <a:solidFill>
                      <a:srgbClr val="FFBD03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408" name="Freeform: Shape 407">
                      <a:extLst>
                        <a:ext uri="{FF2B5EF4-FFF2-40B4-BE49-F238E27FC236}">
                          <a16:creationId xmlns:a16="http://schemas.microsoft.com/office/drawing/2014/main" id="{29F6A7A2-E623-4F6E-A32C-05C623F7BE5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148006" y="3349656"/>
                      <a:ext cx="10763" cy="5619"/>
                    </a:xfrm>
                    <a:custGeom>
                      <a:avLst/>
                      <a:gdLst>
                        <a:gd name="connsiteX0" fmla="*/ 1619 w 10763"/>
                        <a:gd name="connsiteY0" fmla="*/ 5620 h 5619"/>
                        <a:gd name="connsiteX1" fmla="*/ 8573 w 10763"/>
                        <a:gd name="connsiteY1" fmla="*/ 2381 h 5619"/>
                        <a:gd name="connsiteX2" fmla="*/ 10763 w 10763"/>
                        <a:gd name="connsiteY2" fmla="*/ 0 h 5619"/>
                        <a:gd name="connsiteX3" fmla="*/ 0 w 10763"/>
                        <a:gd name="connsiteY3" fmla="*/ 286 h 5619"/>
                        <a:gd name="connsiteX4" fmla="*/ 1619 w 10763"/>
                        <a:gd name="connsiteY4" fmla="*/ 5620 h 561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0763" h="5619">
                          <a:moveTo>
                            <a:pt x="1619" y="5620"/>
                          </a:moveTo>
                          <a:cubicBezTo>
                            <a:pt x="1619" y="5620"/>
                            <a:pt x="6382" y="4763"/>
                            <a:pt x="8573" y="2381"/>
                          </a:cubicBezTo>
                          <a:cubicBezTo>
                            <a:pt x="10763" y="0"/>
                            <a:pt x="10763" y="0"/>
                            <a:pt x="10763" y="0"/>
                          </a:cubicBezTo>
                          <a:lnTo>
                            <a:pt x="0" y="286"/>
                          </a:lnTo>
                          <a:lnTo>
                            <a:pt x="1619" y="5620"/>
                          </a:lnTo>
                          <a:close/>
                        </a:path>
                      </a:pathLst>
                    </a:custGeom>
                    <a:solidFill>
                      <a:srgbClr val="FFBD03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409" name="Freeform: Shape 408">
                      <a:extLst>
                        <a:ext uri="{FF2B5EF4-FFF2-40B4-BE49-F238E27FC236}">
                          <a16:creationId xmlns:a16="http://schemas.microsoft.com/office/drawing/2014/main" id="{408BE7AA-DED1-406A-A174-7280AD3F756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201510" y="3295650"/>
                      <a:ext cx="6884" cy="50387"/>
                    </a:xfrm>
                    <a:custGeom>
                      <a:avLst/>
                      <a:gdLst>
                        <a:gd name="connsiteX0" fmla="*/ 693 w 6884"/>
                        <a:gd name="connsiteY0" fmla="*/ 50387 h 50387"/>
                        <a:gd name="connsiteX1" fmla="*/ 6885 w 6884"/>
                        <a:gd name="connsiteY1" fmla="*/ 44768 h 50387"/>
                        <a:gd name="connsiteX2" fmla="*/ 4313 w 6884"/>
                        <a:gd name="connsiteY2" fmla="*/ 0 h 50387"/>
                        <a:gd name="connsiteX3" fmla="*/ 693 w 6884"/>
                        <a:gd name="connsiteY3" fmla="*/ 50387 h 5038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6884" h="50387">
                          <a:moveTo>
                            <a:pt x="693" y="50387"/>
                          </a:moveTo>
                          <a:lnTo>
                            <a:pt x="6885" y="44768"/>
                          </a:lnTo>
                          <a:lnTo>
                            <a:pt x="4313" y="0"/>
                          </a:lnTo>
                          <a:cubicBezTo>
                            <a:pt x="4313" y="0"/>
                            <a:pt x="-2069" y="40862"/>
                            <a:pt x="693" y="50387"/>
                          </a:cubicBezTo>
                          <a:close/>
                        </a:path>
                      </a:pathLst>
                    </a:custGeom>
                    <a:solidFill>
                      <a:srgbClr val="FFBD03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410" name="Freeform: Shape 409">
                      <a:extLst>
                        <a:ext uri="{FF2B5EF4-FFF2-40B4-BE49-F238E27FC236}">
                          <a16:creationId xmlns:a16="http://schemas.microsoft.com/office/drawing/2014/main" id="{A4490E05-2946-43C7-A103-ADCA8C0D5BE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187807" y="3354233"/>
                      <a:ext cx="8827" cy="5258"/>
                    </a:xfrm>
                    <a:custGeom>
                      <a:avLst/>
                      <a:gdLst>
                        <a:gd name="connsiteX0" fmla="*/ 14 w 8827"/>
                        <a:gd name="connsiteY0" fmla="*/ 1615 h 5258"/>
                        <a:gd name="connsiteX1" fmla="*/ 5729 w 8827"/>
                        <a:gd name="connsiteY1" fmla="*/ 4948 h 5258"/>
                        <a:gd name="connsiteX2" fmla="*/ 8681 w 8827"/>
                        <a:gd name="connsiteY2" fmla="*/ 472 h 5258"/>
                        <a:gd name="connsiteX3" fmla="*/ 14 w 8827"/>
                        <a:gd name="connsiteY3" fmla="*/ 1615 h 525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8827" h="5258">
                          <a:moveTo>
                            <a:pt x="14" y="1615"/>
                          </a:moveTo>
                          <a:cubicBezTo>
                            <a:pt x="-177" y="1900"/>
                            <a:pt x="1633" y="6472"/>
                            <a:pt x="5729" y="4948"/>
                          </a:cubicBezTo>
                          <a:cubicBezTo>
                            <a:pt x="9824" y="3424"/>
                            <a:pt x="8681" y="472"/>
                            <a:pt x="8681" y="472"/>
                          </a:cubicBezTo>
                          <a:cubicBezTo>
                            <a:pt x="8681" y="472"/>
                            <a:pt x="2109" y="-1148"/>
                            <a:pt x="14" y="1615"/>
                          </a:cubicBezTo>
                          <a:close/>
                        </a:path>
                      </a:pathLst>
                    </a:custGeom>
                    <a:solidFill>
                      <a:srgbClr val="2B2925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411" name="Freeform: Shape 410">
                      <a:extLst>
                        <a:ext uri="{FF2B5EF4-FFF2-40B4-BE49-F238E27FC236}">
                          <a16:creationId xmlns:a16="http://schemas.microsoft.com/office/drawing/2014/main" id="{AD3406F5-F133-4242-BF80-3CFE3AE0529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196679" y="3364420"/>
                      <a:ext cx="15620" cy="55911"/>
                    </a:xfrm>
                    <a:custGeom>
                      <a:avLst/>
                      <a:gdLst>
                        <a:gd name="connsiteX0" fmla="*/ 0 w 15620"/>
                        <a:gd name="connsiteY0" fmla="*/ 55721 h 55911"/>
                        <a:gd name="connsiteX1" fmla="*/ 9525 w 15620"/>
                        <a:gd name="connsiteY1" fmla="*/ 3048 h 55911"/>
                        <a:gd name="connsiteX2" fmla="*/ 15621 w 15620"/>
                        <a:gd name="connsiteY2" fmla="*/ 0 h 55911"/>
                        <a:gd name="connsiteX3" fmla="*/ 8763 w 15620"/>
                        <a:gd name="connsiteY3" fmla="*/ 55912 h 5591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15620" h="55911">
                          <a:moveTo>
                            <a:pt x="0" y="55721"/>
                          </a:moveTo>
                          <a:lnTo>
                            <a:pt x="9525" y="3048"/>
                          </a:lnTo>
                          <a:lnTo>
                            <a:pt x="15621" y="0"/>
                          </a:lnTo>
                          <a:lnTo>
                            <a:pt x="8763" y="55912"/>
                          </a:lnTo>
                          <a:close/>
                        </a:path>
                      </a:pathLst>
                    </a:custGeom>
                    <a:solidFill>
                      <a:srgbClr val="00F2D5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412" name="Freeform: Shape 411">
                      <a:extLst>
                        <a:ext uri="{FF2B5EF4-FFF2-40B4-BE49-F238E27FC236}">
                          <a16:creationId xmlns:a16="http://schemas.microsoft.com/office/drawing/2014/main" id="{55BCFC46-1184-4B4E-BC1E-EC6EE672864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214205" y="3359276"/>
                      <a:ext cx="8286" cy="60960"/>
                    </a:xfrm>
                    <a:custGeom>
                      <a:avLst/>
                      <a:gdLst>
                        <a:gd name="connsiteX0" fmla="*/ 1333 w 8286"/>
                        <a:gd name="connsiteY0" fmla="*/ 3429 h 60960"/>
                        <a:gd name="connsiteX1" fmla="*/ 0 w 8286"/>
                        <a:gd name="connsiteY1" fmla="*/ 60960 h 60960"/>
                        <a:gd name="connsiteX2" fmla="*/ 8287 w 8286"/>
                        <a:gd name="connsiteY2" fmla="*/ 60007 h 60960"/>
                        <a:gd name="connsiteX3" fmla="*/ 5810 w 8286"/>
                        <a:gd name="connsiteY3" fmla="*/ 0 h 6096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8286" h="60960">
                          <a:moveTo>
                            <a:pt x="1333" y="3429"/>
                          </a:moveTo>
                          <a:lnTo>
                            <a:pt x="0" y="60960"/>
                          </a:lnTo>
                          <a:lnTo>
                            <a:pt x="8287" y="60007"/>
                          </a:lnTo>
                          <a:lnTo>
                            <a:pt x="5810" y="0"/>
                          </a:lnTo>
                          <a:close/>
                        </a:path>
                      </a:pathLst>
                    </a:custGeom>
                    <a:solidFill>
                      <a:srgbClr val="00F2D5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413" name="Freeform: Shape 412">
                      <a:extLst>
                        <a:ext uri="{FF2B5EF4-FFF2-40B4-BE49-F238E27FC236}">
                          <a16:creationId xmlns:a16="http://schemas.microsoft.com/office/drawing/2014/main" id="{19814EC0-F4B5-4854-8A9C-DD213188248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222587" y="3352514"/>
                      <a:ext cx="23621" cy="64579"/>
                    </a:xfrm>
                    <a:custGeom>
                      <a:avLst/>
                      <a:gdLst>
                        <a:gd name="connsiteX0" fmla="*/ 0 w 23621"/>
                        <a:gd name="connsiteY0" fmla="*/ 4286 h 64579"/>
                        <a:gd name="connsiteX1" fmla="*/ 13906 w 23621"/>
                        <a:gd name="connsiteY1" fmla="*/ 64580 h 64579"/>
                        <a:gd name="connsiteX2" fmla="*/ 23622 w 23621"/>
                        <a:gd name="connsiteY2" fmla="*/ 62484 h 64579"/>
                        <a:gd name="connsiteX3" fmla="*/ 2476 w 23621"/>
                        <a:gd name="connsiteY3" fmla="*/ 0 h 6457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23621" h="64579">
                          <a:moveTo>
                            <a:pt x="0" y="4286"/>
                          </a:moveTo>
                          <a:lnTo>
                            <a:pt x="13906" y="64580"/>
                          </a:lnTo>
                          <a:lnTo>
                            <a:pt x="23622" y="62484"/>
                          </a:lnTo>
                          <a:lnTo>
                            <a:pt x="2476" y="0"/>
                          </a:lnTo>
                          <a:close/>
                        </a:path>
                      </a:pathLst>
                    </a:custGeom>
                    <a:solidFill>
                      <a:srgbClr val="00F2D5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414" name="Freeform: Shape 413">
                      <a:extLst>
                        <a:ext uri="{FF2B5EF4-FFF2-40B4-BE49-F238E27FC236}">
                          <a16:creationId xmlns:a16="http://schemas.microsoft.com/office/drawing/2014/main" id="{D59BBC23-F19E-4F2A-BF82-8C9C0348E6D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225159" y="3352514"/>
                      <a:ext cx="21145" cy="64579"/>
                    </a:xfrm>
                    <a:custGeom>
                      <a:avLst/>
                      <a:gdLst>
                        <a:gd name="connsiteX0" fmla="*/ 11335 w 21145"/>
                        <a:gd name="connsiteY0" fmla="*/ 64580 h 64579"/>
                        <a:gd name="connsiteX1" fmla="*/ 0 w 21145"/>
                        <a:gd name="connsiteY1" fmla="*/ 0 h 64579"/>
                        <a:gd name="connsiteX2" fmla="*/ 21145 w 21145"/>
                        <a:gd name="connsiteY2" fmla="*/ 62484 h 64579"/>
                        <a:gd name="connsiteX3" fmla="*/ 11335 w 21145"/>
                        <a:gd name="connsiteY3" fmla="*/ 64580 h 6457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21145" h="64579">
                          <a:moveTo>
                            <a:pt x="11335" y="64580"/>
                          </a:moveTo>
                          <a:lnTo>
                            <a:pt x="0" y="0"/>
                          </a:lnTo>
                          <a:lnTo>
                            <a:pt x="21145" y="62484"/>
                          </a:lnTo>
                          <a:cubicBezTo>
                            <a:pt x="21050" y="62484"/>
                            <a:pt x="14288" y="64199"/>
                            <a:pt x="11335" y="64580"/>
                          </a:cubicBezTo>
                          <a:close/>
                        </a:path>
                      </a:pathLst>
                    </a:custGeom>
                    <a:solidFill>
                      <a:srgbClr val="00AFA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415" name="Freeform: Shape 414">
                      <a:extLst>
                        <a:ext uri="{FF2B5EF4-FFF2-40B4-BE49-F238E27FC236}">
                          <a16:creationId xmlns:a16="http://schemas.microsoft.com/office/drawing/2014/main" id="{AFB2D8A8-3A1A-485B-B5FE-4815197238D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213824" y="3370992"/>
                      <a:ext cx="9239" cy="49529"/>
                    </a:xfrm>
                    <a:custGeom>
                      <a:avLst/>
                      <a:gdLst>
                        <a:gd name="connsiteX0" fmla="*/ 0 w 9239"/>
                        <a:gd name="connsiteY0" fmla="*/ 49530 h 49529"/>
                        <a:gd name="connsiteX1" fmla="*/ 6667 w 9239"/>
                        <a:gd name="connsiteY1" fmla="*/ 0 h 49529"/>
                        <a:gd name="connsiteX2" fmla="*/ 9239 w 9239"/>
                        <a:gd name="connsiteY2" fmla="*/ 48578 h 49529"/>
                        <a:gd name="connsiteX3" fmla="*/ 0 w 9239"/>
                        <a:gd name="connsiteY3" fmla="*/ 49530 h 4952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9239" h="49529">
                          <a:moveTo>
                            <a:pt x="0" y="49530"/>
                          </a:moveTo>
                          <a:lnTo>
                            <a:pt x="6667" y="0"/>
                          </a:lnTo>
                          <a:lnTo>
                            <a:pt x="9239" y="48578"/>
                          </a:lnTo>
                          <a:cubicBezTo>
                            <a:pt x="9239" y="48578"/>
                            <a:pt x="6096" y="49054"/>
                            <a:pt x="0" y="49530"/>
                          </a:cubicBezTo>
                          <a:close/>
                        </a:path>
                      </a:pathLst>
                    </a:custGeom>
                    <a:solidFill>
                      <a:srgbClr val="00AFA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416" name="Freeform: Shape 415">
                      <a:extLst>
                        <a:ext uri="{FF2B5EF4-FFF2-40B4-BE49-F238E27FC236}">
                          <a16:creationId xmlns:a16="http://schemas.microsoft.com/office/drawing/2014/main" id="{29D9CE02-649B-49E3-A683-E5E23346E09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196679" y="3396138"/>
                      <a:ext cx="11715" cy="24619"/>
                    </a:xfrm>
                    <a:custGeom>
                      <a:avLst/>
                      <a:gdLst>
                        <a:gd name="connsiteX0" fmla="*/ 0 w 11715"/>
                        <a:gd name="connsiteY0" fmla="*/ 24003 h 24619"/>
                        <a:gd name="connsiteX1" fmla="*/ 11716 w 11715"/>
                        <a:gd name="connsiteY1" fmla="*/ 0 h 24619"/>
                        <a:gd name="connsiteX2" fmla="*/ 9144 w 11715"/>
                        <a:gd name="connsiteY2" fmla="*/ 24575 h 24619"/>
                        <a:gd name="connsiteX3" fmla="*/ 0 w 11715"/>
                        <a:gd name="connsiteY3" fmla="*/ 24003 h 2461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11715" h="24619">
                          <a:moveTo>
                            <a:pt x="0" y="24003"/>
                          </a:moveTo>
                          <a:lnTo>
                            <a:pt x="11716" y="0"/>
                          </a:lnTo>
                          <a:lnTo>
                            <a:pt x="9144" y="24575"/>
                          </a:lnTo>
                          <a:cubicBezTo>
                            <a:pt x="9144" y="24670"/>
                            <a:pt x="3620" y="24670"/>
                            <a:pt x="0" y="24003"/>
                          </a:cubicBezTo>
                          <a:close/>
                        </a:path>
                      </a:pathLst>
                    </a:custGeom>
                    <a:solidFill>
                      <a:srgbClr val="00AFAF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sp>
                <p:nvSpPr>
                  <p:cNvPr id="417" name="Freeform: Shape 416">
                    <a:extLst>
                      <a:ext uri="{FF2B5EF4-FFF2-40B4-BE49-F238E27FC236}">
                        <a16:creationId xmlns:a16="http://schemas.microsoft.com/office/drawing/2014/main" id="{062CA39B-59B1-40EF-8833-1244CEDCA814}"/>
                      </a:ext>
                    </a:extLst>
                  </p:cNvPr>
                  <p:cNvSpPr/>
                  <p:nvPr/>
                </p:nvSpPr>
                <p:spPr>
                  <a:xfrm>
                    <a:off x="6189726" y="3355371"/>
                    <a:ext cx="33623" cy="60388"/>
                  </a:xfrm>
                  <a:custGeom>
                    <a:avLst/>
                    <a:gdLst>
                      <a:gd name="connsiteX0" fmla="*/ 0 w 33623"/>
                      <a:gd name="connsiteY0" fmla="*/ 60388 h 60388"/>
                      <a:gd name="connsiteX1" fmla="*/ 4953 w 33623"/>
                      <a:gd name="connsiteY1" fmla="*/ 53816 h 60388"/>
                      <a:gd name="connsiteX2" fmla="*/ 14668 w 33623"/>
                      <a:gd name="connsiteY2" fmla="*/ 15621 h 60388"/>
                      <a:gd name="connsiteX3" fmla="*/ 25718 w 33623"/>
                      <a:gd name="connsiteY3" fmla="*/ 10287 h 60388"/>
                      <a:gd name="connsiteX4" fmla="*/ 33623 w 33623"/>
                      <a:gd name="connsiteY4" fmla="*/ 0 h 60388"/>
                      <a:gd name="connsiteX5" fmla="*/ 22574 w 33623"/>
                      <a:gd name="connsiteY5" fmla="*/ 9049 h 60388"/>
                      <a:gd name="connsiteX6" fmla="*/ 12573 w 33623"/>
                      <a:gd name="connsiteY6" fmla="*/ 13335 h 60388"/>
                      <a:gd name="connsiteX7" fmla="*/ 0 w 33623"/>
                      <a:gd name="connsiteY7" fmla="*/ 60388 h 603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3623" h="60388">
                        <a:moveTo>
                          <a:pt x="0" y="60388"/>
                        </a:moveTo>
                        <a:lnTo>
                          <a:pt x="4953" y="53816"/>
                        </a:lnTo>
                        <a:lnTo>
                          <a:pt x="14668" y="15621"/>
                        </a:lnTo>
                        <a:cubicBezTo>
                          <a:pt x="14668" y="15621"/>
                          <a:pt x="21050" y="14573"/>
                          <a:pt x="25718" y="10287"/>
                        </a:cubicBezTo>
                        <a:cubicBezTo>
                          <a:pt x="30290" y="5905"/>
                          <a:pt x="33623" y="0"/>
                          <a:pt x="33623" y="0"/>
                        </a:cubicBezTo>
                        <a:cubicBezTo>
                          <a:pt x="33623" y="0"/>
                          <a:pt x="30956" y="5239"/>
                          <a:pt x="22574" y="9049"/>
                        </a:cubicBezTo>
                        <a:cubicBezTo>
                          <a:pt x="14192" y="12954"/>
                          <a:pt x="12573" y="13335"/>
                          <a:pt x="12573" y="13335"/>
                        </a:cubicBezTo>
                        <a:lnTo>
                          <a:pt x="0" y="60388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418" name="Freeform: Shape 417">
                    <a:extLst>
                      <a:ext uri="{FF2B5EF4-FFF2-40B4-BE49-F238E27FC236}">
                        <a16:creationId xmlns:a16="http://schemas.microsoft.com/office/drawing/2014/main" id="{E7D3B59B-F620-470A-9558-F08E977432AF}"/>
                      </a:ext>
                    </a:extLst>
                  </p:cNvPr>
                  <p:cNvSpPr/>
                  <p:nvPr/>
                </p:nvSpPr>
                <p:spPr>
                  <a:xfrm>
                    <a:off x="6178867" y="3352587"/>
                    <a:ext cx="16954" cy="5832"/>
                  </a:xfrm>
                  <a:custGeom>
                    <a:avLst/>
                    <a:gdLst>
                      <a:gd name="connsiteX0" fmla="*/ 16954 w 16954"/>
                      <a:gd name="connsiteY0" fmla="*/ 118 h 5832"/>
                      <a:gd name="connsiteX1" fmla="*/ 8953 w 16954"/>
                      <a:gd name="connsiteY1" fmla="*/ 2689 h 5832"/>
                      <a:gd name="connsiteX2" fmla="*/ 6286 w 16954"/>
                      <a:gd name="connsiteY2" fmla="*/ 5166 h 5832"/>
                      <a:gd name="connsiteX3" fmla="*/ 0 w 16954"/>
                      <a:gd name="connsiteY3" fmla="*/ 5833 h 5832"/>
                      <a:gd name="connsiteX4" fmla="*/ 0 w 16954"/>
                      <a:gd name="connsiteY4" fmla="*/ 4880 h 5832"/>
                      <a:gd name="connsiteX5" fmla="*/ 5905 w 16954"/>
                      <a:gd name="connsiteY5" fmla="*/ 4309 h 5832"/>
                      <a:gd name="connsiteX6" fmla="*/ 16954 w 16954"/>
                      <a:gd name="connsiteY6" fmla="*/ 118 h 5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6954" h="5832">
                        <a:moveTo>
                          <a:pt x="16954" y="118"/>
                        </a:moveTo>
                        <a:cubicBezTo>
                          <a:pt x="16954" y="118"/>
                          <a:pt x="10954" y="975"/>
                          <a:pt x="8953" y="2689"/>
                        </a:cubicBezTo>
                        <a:cubicBezTo>
                          <a:pt x="6953" y="4404"/>
                          <a:pt x="6286" y="5166"/>
                          <a:pt x="6286" y="5166"/>
                        </a:cubicBezTo>
                        <a:lnTo>
                          <a:pt x="0" y="5833"/>
                        </a:lnTo>
                        <a:lnTo>
                          <a:pt x="0" y="4880"/>
                        </a:lnTo>
                        <a:lnTo>
                          <a:pt x="5905" y="4309"/>
                        </a:lnTo>
                        <a:cubicBezTo>
                          <a:pt x="6001" y="4309"/>
                          <a:pt x="8572" y="-835"/>
                          <a:pt x="16954" y="118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grpSp>
              <p:nvGrpSpPr>
                <p:cNvPr id="419" name="Graphic 308">
                  <a:extLst>
                    <a:ext uri="{FF2B5EF4-FFF2-40B4-BE49-F238E27FC236}">
                      <a16:creationId xmlns:a16="http://schemas.microsoft.com/office/drawing/2014/main" id="{A1648EC9-9E7E-46A9-A600-C1FFCEBF4ED6}"/>
                    </a:ext>
                  </a:extLst>
                </p:cNvPr>
                <p:cNvGrpSpPr/>
                <p:nvPr/>
              </p:nvGrpSpPr>
              <p:grpSpPr>
                <a:xfrm>
                  <a:off x="6176152" y="3441605"/>
                  <a:ext cx="38148" cy="57375"/>
                  <a:chOff x="6176152" y="3441605"/>
                  <a:chExt cx="38148" cy="57375"/>
                </a:xfrm>
                <a:solidFill>
                  <a:srgbClr val="3F1900"/>
                </a:solidFill>
              </p:grpSpPr>
              <p:grpSp>
                <p:nvGrpSpPr>
                  <p:cNvPr id="420" name="Graphic 308">
                    <a:extLst>
                      <a:ext uri="{FF2B5EF4-FFF2-40B4-BE49-F238E27FC236}">
                        <a16:creationId xmlns:a16="http://schemas.microsoft.com/office/drawing/2014/main" id="{A1648EC9-9E7E-46A9-A600-C1FFCEBF4ED6}"/>
                      </a:ext>
                    </a:extLst>
                  </p:cNvPr>
                  <p:cNvGrpSpPr/>
                  <p:nvPr/>
                </p:nvGrpSpPr>
                <p:grpSpPr>
                  <a:xfrm>
                    <a:off x="6176152" y="3470052"/>
                    <a:ext cx="38148" cy="28928"/>
                    <a:chOff x="6176152" y="3470052"/>
                    <a:chExt cx="38148" cy="28928"/>
                  </a:xfrm>
                  <a:solidFill>
                    <a:srgbClr val="3F1900"/>
                  </a:solidFill>
                </p:grpSpPr>
                <p:sp>
                  <p:nvSpPr>
                    <p:cNvPr id="421" name="Freeform: Shape 420">
                      <a:extLst>
                        <a:ext uri="{FF2B5EF4-FFF2-40B4-BE49-F238E27FC236}">
                          <a16:creationId xmlns:a16="http://schemas.microsoft.com/office/drawing/2014/main" id="{04EF72B6-00C0-44D8-B76E-6C4AE865759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176152" y="3470052"/>
                      <a:ext cx="23839" cy="12313"/>
                    </a:xfrm>
                    <a:custGeom>
                      <a:avLst/>
                      <a:gdLst>
                        <a:gd name="connsiteX0" fmla="*/ 14621 w 23839"/>
                        <a:gd name="connsiteY0" fmla="*/ 12097 h 12313"/>
                        <a:gd name="connsiteX1" fmla="*/ 8144 w 23839"/>
                        <a:gd name="connsiteY1" fmla="*/ 12287 h 12313"/>
                        <a:gd name="connsiteX2" fmla="*/ 1572 w 23839"/>
                        <a:gd name="connsiteY2" fmla="*/ 9906 h 12313"/>
                        <a:gd name="connsiteX3" fmla="*/ 48 w 23839"/>
                        <a:gd name="connsiteY3" fmla="*/ 5715 h 12313"/>
                        <a:gd name="connsiteX4" fmla="*/ 2906 w 23839"/>
                        <a:gd name="connsiteY4" fmla="*/ 1905 h 12313"/>
                        <a:gd name="connsiteX5" fmla="*/ 9954 w 23839"/>
                        <a:gd name="connsiteY5" fmla="*/ 0 h 12313"/>
                        <a:gd name="connsiteX6" fmla="*/ 23289 w 23839"/>
                        <a:gd name="connsiteY6" fmla="*/ 4096 h 12313"/>
                        <a:gd name="connsiteX7" fmla="*/ 20813 w 23839"/>
                        <a:gd name="connsiteY7" fmla="*/ 10573 h 12313"/>
                        <a:gd name="connsiteX8" fmla="*/ 14621 w 23839"/>
                        <a:gd name="connsiteY8" fmla="*/ 12097 h 12313"/>
                        <a:gd name="connsiteX9" fmla="*/ 14621 w 23839"/>
                        <a:gd name="connsiteY9" fmla="*/ 12097 h 12313"/>
                        <a:gd name="connsiteX10" fmla="*/ 20527 w 23839"/>
                        <a:gd name="connsiteY10" fmla="*/ 10097 h 12313"/>
                        <a:gd name="connsiteX11" fmla="*/ 21194 w 23839"/>
                        <a:gd name="connsiteY11" fmla="*/ 5715 h 12313"/>
                        <a:gd name="connsiteX12" fmla="*/ 10240 w 23839"/>
                        <a:gd name="connsiteY12" fmla="*/ 5334 h 12313"/>
                        <a:gd name="connsiteX13" fmla="*/ 4906 w 23839"/>
                        <a:gd name="connsiteY13" fmla="*/ 6096 h 12313"/>
                        <a:gd name="connsiteX14" fmla="*/ 3668 w 23839"/>
                        <a:gd name="connsiteY14" fmla="*/ 8572 h 12313"/>
                        <a:gd name="connsiteX15" fmla="*/ 14621 w 23839"/>
                        <a:gd name="connsiteY15" fmla="*/ 12097 h 1231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23839" h="12313">
                          <a:moveTo>
                            <a:pt x="14621" y="12097"/>
                          </a:moveTo>
                          <a:cubicBezTo>
                            <a:pt x="12526" y="12192"/>
                            <a:pt x="10335" y="12383"/>
                            <a:pt x="8144" y="12287"/>
                          </a:cubicBezTo>
                          <a:cubicBezTo>
                            <a:pt x="6049" y="12287"/>
                            <a:pt x="3477" y="12002"/>
                            <a:pt x="1572" y="9906"/>
                          </a:cubicBezTo>
                          <a:cubicBezTo>
                            <a:pt x="810" y="8954"/>
                            <a:pt x="-238" y="7715"/>
                            <a:pt x="48" y="5715"/>
                          </a:cubicBezTo>
                          <a:cubicBezTo>
                            <a:pt x="334" y="3715"/>
                            <a:pt x="1858" y="2572"/>
                            <a:pt x="2906" y="1905"/>
                          </a:cubicBezTo>
                          <a:cubicBezTo>
                            <a:pt x="5287" y="572"/>
                            <a:pt x="7573" y="191"/>
                            <a:pt x="9954" y="0"/>
                          </a:cubicBezTo>
                          <a:cubicBezTo>
                            <a:pt x="13955" y="95"/>
                            <a:pt x="19384" y="-667"/>
                            <a:pt x="23289" y="4096"/>
                          </a:cubicBezTo>
                          <a:cubicBezTo>
                            <a:pt x="24813" y="6953"/>
                            <a:pt x="22908" y="9906"/>
                            <a:pt x="20813" y="10573"/>
                          </a:cubicBezTo>
                          <a:cubicBezTo>
                            <a:pt x="18908" y="11716"/>
                            <a:pt x="16717" y="11906"/>
                            <a:pt x="14621" y="12097"/>
                          </a:cubicBezTo>
                          <a:close/>
                          <a:moveTo>
                            <a:pt x="14621" y="12097"/>
                          </a:moveTo>
                          <a:cubicBezTo>
                            <a:pt x="16717" y="11811"/>
                            <a:pt x="18908" y="11335"/>
                            <a:pt x="20527" y="10097"/>
                          </a:cubicBezTo>
                          <a:cubicBezTo>
                            <a:pt x="22241" y="8954"/>
                            <a:pt x="22241" y="6572"/>
                            <a:pt x="21194" y="5715"/>
                          </a:cubicBezTo>
                          <a:cubicBezTo>
                            <a:pt x="18812" y="4096"/>
                            <a:pt x="14336" y="5239"/>
                            <a:pt x="10240" y="5334"/>
                          </a:cubicBezTo>
                          <a:cubicBezTo>
                            <a:pt x="8335" y="5334"/>
                            <a:pt x="6430" y="5620"/>
                            <a:pt x="4906" y="6096"/>
                          </a:cubicBezTo>
                          <a:cubicBezTo>
                            <a:pt x="3477" y="6668"/>
                            <a:pt x="3001" y="6477"/>
                            <a:pt x="3668" y="8572"/>
                          </a:cubicBezTo>
                          <a:cubicBezTo>
                            <a:pt x="5287" y="11811"/>
                            <a:pt x="10621" y="12287"/>
                            <a:pt x="14621" y="12097"/>
                          </a:cubicBezTo>
                          <a:close/>
                        </a:path>
                      </a:pathLst>
                    </a:custGeom>
                    <a:solidFill>
                      <a:srgbClr val="3F19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422" name="Freeform: Shape 421">
                      <a:extLst>
                        <a:ext uri="{FF2B5EF4-FFF2-40B4-BE49-F238E27FC236}">
                          <a16:creationId xmlns:a16="http://schemas.microsoft.com/office/drawing/2014/main" id="{6DDC2D0E-16D3-40C4-8EDC-BB4D180DE17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178962" y="3479389"/>
                      <a:ext cx="35337" cy="19591"/>
                    </a:xfrm>
                    <a:custGeom>
                      <a:avLst/>
                      <a:gdLst>
                        <a:gd name="connsiteX0" fmla="*/ 6668 w 35337"/>
                        <a:gd name="connsiteY0" fmla="*/ 19048 h 19591"/>
                        <a:gd name="connsiteX1" fmla="*/ 3239 w 35337"/>
                        <a:gd name="connsiteY1" fmla="*/ 19524 h 19591"/>
                        <a:gd name="connsiteX2" fmla="*/ 1429 w 35337"/>
                        <a:gd name="connsiteY2" fmla="*/ 18953 h 19591"/>
                        <a:gd name="connsiteX3" fmla="*/ 0 w 35337"/>
                        <a:gd name="connsiteY3" fmla="*/ 16857 h 19591"/>
                        <a:gd name="connsiteX4" fmla="*/ 1238 w 35337"/>
                        <a:gd name="connsiteY4" fmla="*/ 9904 h 19591"/>
                        <a:gd name="connsiteX5" fmla="*/ 4191 w 35337"/>
                        <a:gd name="connsiteY5" fmla="*/ 2951 h 19591"/>
                        <a:gd name="connsiteX6" fmla="*/ 12573 w 35337"/>
                        <a:gd name="connsiteY6" fmla="*/ 284 h 19591"/>
                        <a:gd name="connsiteX7" fmla="*/ 19431 w 35337"/>
                        <a:gd name="connsiteY7" fmla="*/ 4189 h 19591"/>
                        <a:gd name="connsiteX8" fmla="*/ 23432 w 35337"/>
                        <a:gd name="connsiteY8" fmla="*/ 7142 h 19591"/>
                        <a:gd name="connsiteX9" fmla="*/ 35338 w 35337"/>
                        <a:gd name="connsiteY9" fmla="*/ 4665 h 19591"/>
                        <a:gd name="connsiteX10" fmla="*/ 23051 w 35337"/>
                        <a:gd name="connsiteY10" fmla="*/ 11142 h 19591"/>
                        <a:gd name="connsiteX11" fmla="*/ 16002 w 35337"/>
                        <a:gd name="connsiteY11" fmla="*/ 7713 h 19591"/>
                        <a:gd name="connsiteX12" fmla="*/ 11430 w 35337"/>
                        <a:gd name="connsiteY12" fmla="*/ 5427 h 19591"/>
                        <a:gd name="connsiteX13" fmla="*/ 7811 w 35337"/>
                        <a:gd name="connsiteY13" fmla="*/ 6284 h 19591"/>
                        <a:gd name="connsiteX14" fmla="*/ 4953 w 35337"/>
                        <a:gd name="connsiteY14" fmla="*/ 11142 h 19591"/>
                        <a:gd name="connsiteX15" fmla="*/ 2477 w 35337"/>
                        <a:gd name="connsiteY15" fmla="*/ 16762 h 19591"/>
                        <a:gd name="connsiteX16" fmla="*/ 6668 w 35337"/>
                        <a:gd name="connsiteY16" fmla="*/ 19048 h 1959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</a:cxnLst>
                      <a:rect l="l" t="t" r="r" b="b"/>
                      <a:pathLst>
                        <a:path w="35337" h="19591">
                          <a:moveTo>
                            <a:pt x="6668" y="19048"/>
                          </a:moveTo>
                          <a:cubicBezTo>
                            <a:pt x="5620" y="19715"/>
                            <a:pt x="4382" y="19619"/>
                            <a:pt x="3239" y="19524"/>
                          </a:cubicBezTo>
                          <a:cubicBezTo>
                            <a:pt x="2667" y="19429"/>
                            <a:pt x="2000" y="19334"/>
                            <a:pt x="1429" y="18953"/>
                          </a:cubicBezTo>
                          <a:cubicBezTo>
                            <a:pt x="667" y="18572"/>
                            <a:pt x="95" y="17619"/>
                            <a:pt x="0" y="16857"/>
                          </a:cubicBezTo>
                          <a:cubicBezTo>
                            <a:pt x="95" y="13523"/>
                            <a:pt x="953" y="12285"/>
                            <a:pt x="1238" y="9904"/>
                          </a:cubicBezTo>
                          <a:cubicBezTo>
                            <a:pt x="1619" y="7713"/>
                            <a:pt x="2381" y="5237"/>
                            <a:pt x="4191" y="2951"/>
                          </a:cubicBezTo>
                          <a:cubicBezTo>
                            <a:pt x="5810" y="569"/>
                            <a:pt x="10001" y="-574"/>
                            <a:pt x="12573" y="284"/>
                          </a:cubicBezTo>
                          <a:cubicBezTo>
                            <a:pt x="15145" y="950"/>
                            <a:pt x="17717" y="2189"/>
                            <a:pt x="19431" y="4189"/>
                          </a:cubicBezTo>
                          <a:cubicBezTo>
                            <a:pt x="20955" y="6094"/>
                            <a:pt x="21717" y="6665"/>
                            <a:pt x="23432" y="7142"/>
                          </a:cubicBezTo>
                          <a:cubicBezTo>
                            <a:pt x="26861" y="7904"/>
                            <a:pt x="31242" y="6380"/>
                            <a:pt x="35338" y="4665"/>
                          </a:cubicBezTo>
                          <a:cubicBezTo>
                            <a:pt x="32385" y="8094"/>
                            <a:pt x="28480" y="11047"/>
                            <a:pt x="23051" y="11142"/>
                          </a:cubicBezTo>
                          <a:cubicBezTo>
                            <a:pt x="20288" y="11333"/>
                            <a:pt x="17336" y="9047"/>
                            <a:pt x="16002" y="7713"/>
                          </a:cubicBezTo>
                          <a:cubicBezTo>
                            <a:pt x="14764" y="6475"/>
                            <a:pt x="13145" y="5808"/>
                            <a:pt x="11430" y="5427"/>
                          </a:cubicBezTo>
                          <a:cubicBezTo>
                            <a:pt x="9716" y="5141"/>
                            <a:pt x="9049" y="5141"/>
                            <a:pt x="7811" y="6284"/>
                          </a:cubicBezTo>
                          <a:cubicBezTo>
                            <a:pt x="6668" y="7332"/>
                            <a:pt x="5906" y="9142"/>
                            <a:pt x="4953" y="11142"/>
                          </a:cubicBezTo>
                          <a:cubicBezTo>
                            <a:pt x="4286" y="13047"/>
                            <a:pt x="2762" y="15619"/>
                            <a:pt x="2477" y="16762"/>
                          </a:cubicBezTo>
                          <a:cubicBezTo>
                            <a:pt x="1715" y="17429"/>
                            <a:pt x="4763" y="19048"/>
                            <a:pt x="6668" y="19048"/>
                          </a:cubicBezTo>
                          <a:close/>
                        </a:path>
                      </a:pathLst>
                    </a:custGeom>
                    <a:solidFill>
                      <a:srgbClr val="3F19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423" name="Freeform: Shape 422">
                      <a:extLst>
                        <a:ext uri="{FF2B5EF4-FFF2-40B4-BE49-F238E27FC236}">
                          <a16:creationId xmlns:a16="http://schemas.microsoft.com/office/drawing/2014/main" id="{C950920A-F72D-486B-8729-0A338E0ADD3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183915" y="3474057"/>
                      <a:ext cx="8001" cy="5235"/>
                    </a:xfrm>
                    <a:custGeom>
                      <a:avLst/>
                      <a:gdLst>
                        <a:gd name="connsiteX0" fmla="*/ 0 w 8001"/>
                        <a:gd name="connsiteY0" fmla="*/ 3520 h 5235"/>
                        <a:gd name="connsiteX1" fmla="*/ 3334 w 8001"/>
                        <a:gd name="connsiteY1" fmla="*/ 91 h 5235"/>
                        <a:gd name="connsiteX2" fmla="*/ 8001 w 8001"/>
                        <a:gd name="connsiteY2" fmla="*/ 2377 h 5235"/>
                        <a:gd name="connsiteX3" fmla="*/ 4667 w 8001"/>
                        <a:gd name="connsiteY3" fmla="*/ 5140 h 5235"/>
                        <a:gd name="connsiteX4" fmla="*/ 0 w 8001"/>
                        <a:gd name="connsiteY4" fmla="*/ 3520 h 523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8001" h="5235">
                          <a:moveTo>
                            <a:pt x="0" y="3520"/>
                          </a:moveTo>
                          <a:cubicBezTo>
                            <a:pt x="1048" y="1330"/>
                            <a:pt x="1810" y="568"/>
                            <a:pt x="3334" y="91"/>
                          </a:cubicBezTo>
                          <a:cubicBezTo>
                            <a:pt x="4763" y="-194"/>
                            <a:pt x="6953" y="91"/>
                            <a:pt x="8001" y="2377"/>
                          </a:cubicBezTo>
                          <a:cubicBezTo>
                            <a:pt x="6286" y="4187"/>
                            <a:pt x="5810" y="4759"/>
                            <a:pt x="4667" y="5140"/>
                          </a:cubicBezTo>
                          <a:cubicBezTo>
                            <a:pt x="3429" y="5330"/>
                            <a:pt x="1715" y="5425"/>
                            <a:pt x="0" y="3520"/>
                          </a:cubicBezTo>
                          <a:close/>
                        </a:path>
                      </a:pathLst>
                    </a:custGeom>
                    <a:solidFill>
                      <a:srgbClr val="3F19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424" name="Graphic 308">
                    <a:extLst>
                      <a:ext uri="{FF2B5EF4-FFF2-40B4-BE49-F238E27FC236}">
                        <a16:creationId xmlns:a16="http://schemas.microsoft.com/office/drawing/2014/main" id="{A1648EC9-9E7E-46A9-A600-C1FFCEBF4ED6}"/>
                      </a:ext>
                    </a:extLst>
                  </p:cNvPr>
                  <p:cNvGrpSpPr/>
                  <p:nvPr/>
                </p:nvGrpSpPr>
                <p:grpSpPr>
                  <a:xfrm>
                    <a:off x="6176581" y="3441605"/>
                    <a:ext cx="31337" cy="19112"/>
                    <a:chOff x="6176581" y="3441605"/>
                    <a:chExt cx="31337" cy="19112"/>
                  </a:xfrm>
                  <a:solidFill>
                    <a:srgbClr val="3F1900"/>
                  </a:solidFill>
                </p:grpSpPr>
                <p:sp>
                  <p:nvSpPr>
                    <p:cNvPr id="425" name="Freeform: Shape 424">
                      <a:extLst>
                        <a:ext uri="{FF2B5EF4-FFF2-40B4-BE49-F238E27FC236}">
                          <a16:creationId xmlns:a16="http://schemas.microsoft.com/office/drawing/2014/main" id="{30EACADD-1C6D-43E3-B89D-C3028E4B605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176581" y="3441605"/>
                      <a:ext cx="28575" cy="11302"/>
                    </a:xfrm>
                    <a:custGeom>
                      <a:avLst/>
                      <a:gdLst>
                        <a:gd name="connsiteX0" fmla="*/ 25241 w 28575"/>
                        <a:gd name="connsiteY0" fmla="*/ 7683 h 11302"/>
                        <a:gd name="connsiteX1" fmla="*/ 26861 w 28575"/>
                        <a:gd name="connsiteY1" fmla="*/ 7397 h 11302"/>
                        <a:gd name="connsiteX2" fmla="*/ 26861 w 28575"/>
                        <a:gd name="connsiteY2" fmla="*/ 8064 h 11302"/>
                        <a:gd name="connsiteX3" fmla="*/ 12097 w 28575"/>
                        <a:gd name="connsiteY3" fmla="*/ 10350 h 11302"/>
                        <a:gd name="connsiteX4" fmla="*/ 4572 w 28575"/>
                        <a:gd name="connsiteY4" fmla="*/ 11302 h 11302"/>
                        <a:gd name="connsiteX5" fmla="*/ 3048 w 28575"/>
                        <a:gd name="connsiteY5" fmla="*/ 11112 h 11302"/>
                        <a:gd name="connsiteX6" fmla="*/ 857 w 28575"/>
                        <a:gd name="connsiteY6" fmla="*/ 9588 h 11302"/>
                        <a:gd name="connsiteX7" fmla="*/ 0 w 28575"/>
                        <a:gd name="connsiteY7" fmla="*/ 6254 h 11302"/>
                        <a:gd name="connsiteX8" fmla="*/ 476 w 28575"/>
                        <a:gd name="connsiteY8" fmla="*/ 2825 h 11302"/>
                        <a:gd name="connsiteX9" fmla="*/ 476 w 28575"/>
                        <a:gd name="connsiteY9" fmla="*/ 2730 h 11302"/>
                        <a:gd name="connsiteX10" fmla="*/ 2572 w 28575"/>
                        <a:gd name="connsiteY10" fmla="*/ 158 h 11302"/>
                        <a:gd name="connsiteX11" fmla="*/ 2762 w 28575"/>
                        <a:gd name="connsiteY11" fmla="*/ 158 h 11302"/>
                        <a:gd name="connsiteX12" fmla="*/ 18383 w 28575"/>
                        <a:gd name="connsiteY12" fmla="*/ 63 h 11302"/>
                        <a:gd name="connsiteX13" fmla="*/ 26384 w 28575"/>
                        <a:gd name="connsiteY13" fmla="*/ 729 h 11302"/>
                        <a:gd name="connsiteX14" fmla="*/ 28575 w 28575"/>
                        <a:gd name="connsiteY14" fmla="*/ 2825 h 11302"/>
                        <a:gd name="connsiteX15" fmla="*/ 27337 w 28575"/>
                        <a:gd name="connsiteY15" fmla="*/ 5111 h 11302"/>
                        <a:gd name="connsiteX16" fmla="*/ 25241 w 28575"/>
                        <a:gd name="connsiteY16" fmla="*/ 7683 h 11302"/>
                        <a:gd name="connsiteX17" fmla="*/ 25241 w 28575"/>
                        <a:gd name="connsiteY17" fmla="*/ 7683 h 11302"/>
                        <a:gd name="connsiteX18" fmla="*/ 26384 w 28575"/>
                        <a:gd name="connsiteY18" fmla="*/ 4063 h 11302"/>
                        <a:gd name="connsiteX19" fmla="*/ 26765 w 28575"/>
                        <a:gd name="connsiteY19" fmla="*/ 3015 h 11302"/>
                        <a:gd name="connsiteX20" fmla="*/ 25908 w 28575"/>
                        <a:gd name="connsiteY20" fmla="*/ 3111 h 11302"/>
                        <a:gd name="connsiteX21" fmla="*/ 18574 w 28575"/>
                        <a:gd name="connsiteY21" fmla="*/ 3968 h 11302"/>
                        <a:gd name="connsiteX22" fmla="*/ 3429 w 28575"/>
                        <a:gd name="connsiteY22" fmla="*/ 5301 h 11302"/>
                        <a:gd name="connsiteX23" fmla="*/ 5715 w 28575"/>
                        <a:gd name="connsiteY23" fmla="*/ 2634 h 11302"/>
                        <a:gd name="connsiteX24" fmla="*/ 5144 w 28575"/>
                        <a:gd name="connsiteY24" fmla="*/ 6540 h 11302"/>
                        <a:gd name="connsiteX25" fmla="*/ 5048 w 28575"/>
                        <a:gd name="connsiteY25" fmla="*/ 6730 h 11302"/>
                        <a:gd name="connsiteX26" fmla="*/ 4382 w 28575"/>
                        <a:gd name="connsiteY26" fmla="*/ 6254 h 11302"/>
                        <a:gd name="connsiteX27" fmla="*/ 4763 w 28575"/>
                        <a:gd name="connsiteY27" fmla="*/ 6254 h 11302"/>
                        <a:gd name="connsiteX28" fmla="*/ 12002 w 28575"/>
                        <a:gd name="connsiteY28" fmla="*/ 6063 h 11302"/>
                        <a:gd name="connsiteX29" fmla="*/ 26956 w 28575"/>
                        <a:gd name="connsiteY29" fmla="*/ 7302 h 11302"/>
                        <a:gd name="connsiteX30" fmla="*/ 27051 w 28575"/>
                        <a:gd name="connsiteY30" fmla="*/ 7302 h 11302"/>
                        <a:gd name="connsiteX31" fmla="*/ 27337 w 28575"/>
                        <a:gd name="connsiteY31" fmla="*/ 7683 h 11302"/>
                        <a:gd name="connsiteX32" fmla="*/ 26956 w 28575"/>
                        <a:gd name="connsiteY32" fmla="*/ 7968 h 11302"/>
                        <a:gd name="connsiteX33" fmla="*/ 26956 w 28575"/>
                        <a:gd name="connsiteY33" fmla="*/ 7968 h 11302"/>
                        <a:gd name="connsiteX34" fmla="*/ 25241 w 28575"/>
                        <a:gd name="connsiteY34" fmla="*/ 7683 h 1130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</a:cxnLst>
                      <a:rect l="l" t="t" r="r" b="b"/>
                      <a:pathLst>
                        <a:path w="28575" h="11302">
                          <a:moveTo>
                            <a:pt x="25241" y="7683"/>
                          </a:moveTo>
                          <a:lnTo>
                            <a:pt x="26861" y="7397"/>
                          </a:lnTo>
                          <a:lnTo>
                            <a:pt x="26861" y="8064"/>
                          </a:lnTo>
                          <a:cubicBezTo>
                            <a:pt x="21908" y="9111"/>
                            <a:pt x="17050" y="9778"/>
                            <a:pt x="12097" y="10350"/>
                          </a:cubicBezTo>
                          <a:cubicBezTo>
                            <a:pt x="9716" y="10540"/>
                            <a:pt x="7620" y="11207"/>
                            <a:pt x="4572" y="11302"/>
                          </a:cubicBezTo>
                          <a:cubicBezTo>
                            <a:pt x="4191" y="11302"/>
                            <a:pt x="3810" y="11302"/>
                            <a:pt x="3048" y="11112"/>
                          </a:cubicBezTo>
                          <a:cubicBezTo>
                            <a:pt x="2286" y="11016"/>
                            <a:pt x="1238" y="10254"/>
                            <a:pt x="857" y="9588"/>
                          </a:cubicBezTo>
                          <a:cubicBezTo>
                            <a:pt x="-95" y="8064"/>
                            <a:pt x="95" y="7016"/>
                            <a:pt x="0" y="6254"/>
                          </a:cubicBezTo>
                          <a:cubicBezTo>
                            <a:pt x="95" y="4730"/>
                            <a:pt x="476" y="3111"/>
                            <a:pt x="476" y="2825"/>
                          </a:cubicBezTo>
                          <a:lnTo>
                            <a:pt x="476" y="2730"/>
                          </a:lnTo>
                          <a:cubicBezTo>
                            <a:pt x="381" y="1396"/>
                            <a:pt x="1334" y="253"/>
                            <a:pt x="2572" y="158"/>
                          </a:cubicBezTo>
                          <a:lnTo>
                            <a:pt x="2762" y="158"/>
                          </a:lnTo>
                          <a:cubicBezTo>
                            <a:pt x="8001" y="-33"/>
                            <a:pt x="13049" y="-33"/>
                            <a:pt x="18383" y="63"/>
                          </a:cubicBezTo>
                          <a:cubicBezTo>
                            <a:pt x="21146" y="253"/>
                            <a:pt x="23432" y="-33"/>
                            <a:pt x="26384" y="729"/>
                          </a:cubicBezTo>
                          <a:cubicBezTo>
                            <a:pt x="27146" y="1206"/>
                            <a:pt x="27908" y="1015"/>
                            <a:pt x="28575" y="2825"/>
                          </a:cubicBezTo>
                          <a:cubicBezTo>
                            <a:pt x="28480" y="4349"/>
                            <a:pt x="27718" y="4539"/>
                            <a:pt x="27337" y="5111"/>
                          </a:cubicBezTo>
                          <a:cubicBezTo>
                            <a:pt x="26670" y="5968"/>
                            <a:pt x="24956" y="6444"/>
                            <a:pt x="25241" y="7683"/>
                          </a:cubicBezTo>
                          <a:close/>
                          <a:moveTo>
                            <a:pt x="25241" y="7683"/>
                          </a:moveTo>
                          <a:cubicBezTo>
                            <a:pt x="24384" y="6349"/>
                            <a:pt x="26003" y="5111"/>
                            <a:pt x="26384" y="4063"/>
                          </a:cubicBezTo>
                          <a:cubicBezTo>
                            <a:pt x="26670" y="3587"/>
                            <a:pt x="26956" y="2825"/>
                            <a:pt x="26765" y="3015"/>
                          </a:cubicBezTo>
                          <a:cubicBezTo>
                            <a:pt x="27051" y="3492"/>
                            <a:pt x="26289" y="3015"/>
                            <a:pt x="25908" y="3111"/>
                          </a:cubicBezTo>
                          <a:cubicBezTo>
                            <a:pt x="23813" y="3015"/>
                            <a:pt x="20955" y="3587"/>
                            <a:pt x="18574" y="3968"/>
                          </a:cubicBezTo>
                          <a:cubicBezTo>
                            <a:pt x="13621" y="4825"/>
                            <a:pt x="8477" y="5016"/>
                            <a:pt x="3429" y="5301"/>
                          </a:cubicBezTo>
                          <a:lnTo>
                            <a:pt x="5715" y="2634"/>
                          </a:lnTo>
                          <a:cubicBezTo>
                            <a:pt x="5620" y="4730"/>
                            <a:pt x="5239" y="5587"/>
                            <a:pt x="5144" y="6540"/>
                          </a:cubicBezTo>
                          <a:cubicBezTo>
                            <a:pt x="5048" y="6921"/>
                            <a:pt x="5239" y="7206"/>
                            <a:pt x="5048" y="6730"/>
                          </a:cubicBezTo>
                          <a:cubicBezTo>
                            <a:pt x="5048" y="6635"/>
                            <a:pt x="4477" y="6254"/>
                            <a:pt x="4382" y="6254"/>
                          </a:cubicBezTo>
                          <a:cubicBezTo>
                            <a:pt x="4286" y="6254"/>
                            <a:pt x="4572" y="6254"/>
                            <a:pt x="4763" y="6254"/>
                          </a:cubicBezTo>
                          <a:cubicBezTo>
                            <a:pt x="6668" y="6444"/>
                            <a:pt x="9430" y="5873"/>
                            <a:pt x="12002" y="6063"/>
                          </a:cubicBezTo>
                          <a:cubicBezTo>
                            <a:pt x="16955" y="6349"/>
                            <a:pt x="22003" y="6540"/>
                            <a:pt x="26956" y="7302"/>
                          </a:cubicBezTo>
                          <a:lnTo>
                            <a:pt x="27051" y="7302"/>
                          </a:lnTo>
                          <a:cubicBezTo>
                            <a:pt x="27242" y="7302"/>
                            <a:pt x="27337" y="7492"/>
                            <a:pt x="27337" y="7683"/>
                          </a:cubicBezTo>
                          <a:cubicBezTo>
                            <a:pt x="27337" y="7873"/>
                            <a:pt x="27146" y="7968"/>
                            <a:pt x="26956" y="7968"/>
                          </a:cubicBezTo>
                          <a:lnTo>
                            <a:pt x="26956" y="7968"/>
                          </a:lnTo>
                          <a:lnTo>
                            <a:pt x="25241" y="7683"/>
                          </a:lnTo>
                          <a:close/>
                        </a:path>
                      </a:pathLst>
                    </a:custGeom>
                    <a:solidFill>
                      <a:srgbClr val="3F19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426" name="Freeform: Shape 425">
                      <a:extLst>
                        <a:ext uri="{FF2B5EF4-FFF2-40B4-BE49-F238E27FC236}">
                          <a16:creationId xmlns:a16="http://schemas.microsoft.com/office/drawing/2014/main" id="{73226A60-85C0-4BF8-9CDB-EAEBDAA1D9B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185534" y="3443859"/>
                      <a:ext cx="12954" cy="5238"/>
                    </a:xfrm>
                    <a:custGeom>
                      <a:avLst/>
                      <a:gdLst>
                        <a:gd name="connsiteX0" fmla="*/ 0 w 12954"/>
                        <a:gd name="connsiteY0" fmla="*/ 4000 h 5238"/>
                        <a:gd name="connsiteX1" fmla="*/ 2762 w 12954"/>
                        <a:gd name="connsiteY1" fmla="*/ 857 h 5238"/>
                        <a:gd name="connsiteX2" fmla="*/ 6286 w 12954"/>
                        <a:gd name="connsiteY2" fmla="*/ 0 h 5238"/>
                        <a:gd name="connsiteX3" fmla="*/ 12954 w 12954"/>
                        <a:gd name="connsiteY3" fmla="*/ 2762 h 5238"/>
                        <a:gd name="connsiteX4" fmla="*/ 9525 w 12954"/>
                        <a:gd name="connsiteY4" fmla="*/ 4667 h 5238"/>
                        <a:gd name="connsiteX5" fmla="*/ 6286 w 12954"/>
                        <a:gd name="connsiteY5" fmla="*/ 5239 h 5238"/>
                        <a:gd name="connsiteX6" fmla="*/ 3239 w 12954"/>
                        <a:gd name="connsiteY6" fmla="*/ 4858 h 5238"/>
                        <a:gd name="connsiteX7" fmla="*/ 0 w 12954"/>
                        <a:gd name="connsiteY7" fmla="*/ 4000 h 523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12954" h="5238">
                          <a:moveTo>
                            <a:pt x="0" y="4000"/>
                          </a:moveTo>
                          <a:cubicBezTo>
                            <a:pt x="95" y="2286"/>
                            <a:pt x="1715" y="1429"/>
                            <a:pt x="2762" y="857"/>
                          </a:cubicBezTo>
                          <a:cubicBezTo>
                            <a:pt x="3905" y="190"/>
                            <a:pt x="5144" y="95"/>
                            <a:pt x="6286" y="0"/>
                          </a:cubicBezTo>
                          <a:cubicBezTo>
                            <a:pt x="8668" y="95"/>
                            <a:pt x="10859" y="667"/>
                            <a:pt x="12954" y="2762"/>
                          </a:cubicBezTo>
                          <a:cubicBezTo>
                            <a:pt x="11811" y="3810"/>
                            <a:pt x="10668" y="4286"/>
                            <a:pt x="9525" y="4667"/>
                          </a:cubicBezTo>
                          <a:cubicBezTo>
                            <a:pt x="8382" y="5143"/>
                            <a:pt x="7334" y="5143"/>
                            <a:pt x="6286" y="5239"/>
                          </a:cubicBezTo>
                          <a:cubicBezTo>
                            <a:pt x="5239" y="5143"/>
                            <a:pt x="4191" y="5143"/>
                            <a:pt x="3239" y="4858"/>
                          </a:cubicBezTo>
                          <a:cubicBezTo>
                            <a:pt x="2191" y="4667"/>
                            <a:pt x="1429" y="4000"/>
                            <a:pt x="0" y="4000"/>
                          </a:cubicBezTo>
                          <a:close/>
                        </a:path>
                      </a:pathLst>
                    </a:custGeom>
                    <a:solidFill>
                      <a:srgbClr val="3F19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427" name="Freeform: Shape 426">
                      <a:extLst>
                        <a:ext uri="{FF2B5EF4-FFF2-40B4-BE49-F238E27FC236}">
                          <a16:creationId xmlns:a16="http://schemas.microsoft.com/office/drawing/2014/main" id="{2D729D18-4760-477B-8CD9-319EFFB13BC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177463" y="3453193"/>
                      <a:ext cx="30455" cy="7524"/>
                    </a:xfrm>
                    <a:custGeom>
                      <a:avLst/>
                      <a:gdLst>
                        <a:gd name="connsiteX0" fmla="*/ 4929 w 30455"/>
                        <a:gd name="connsiteY0" fmla="*/ 7525 h 7524"/>
                        <a:gd name="connsiteX1" fmla="*/ 2262 w 30455"/>
                        <a:gd name="connsiteY1" fmla="*/ 6572 h 7524"/>
                        <a:gd name="connsiteX2" fmla="*/ 166 w 30455"/>
                        <a:gd name="connsiteY2" fmla="*/ 5048 h 7524"/>
                        <a:gd name="connsiteX3" fmla="*/ 261 w 30455"/>
                        <a:gd name="connsiteY3" fmla="*/ 2381 h 7524"/>
                        <a:gd name="connsiteX4" fmla="*/ 1404 w 30455"/>
                        <a:gd name="connsiteY4" fmla="*/ 1524 h 7524"/>
                        <a:gd name="connsiteX5" fmla="*/ 2166 w 30455"/>
                        <a:gd name="connsiteY5" fmla="*/ 1524 h 7524"/>
                        <a:gd name="connsiteX6" fmla="*/ 8548 w 30455"/>
                        <a:gd name="connsiteY6" fmla="*/ 476 h 7524"/>
                        <a:gd name="connsiteX7" fmla="*/ 16073 w 30455"/>
                        <a:gd name="connsiteY7" fmla="*/ 0 h 7524"/>
                        <a:gd name="connsiteX8" fmla="*/ 30456 w 30455"/>
                        <a:gd name="connsiteY8" fmla="*/ 2095 h 7524"/>
                        <a:gd name="connsiteX9" fmla="*/ 16168 w 30455"/>
                        <a:gd name="connsiteY9" fmla="*/ 5048 h 7524"/>
                        <a:gd name="connsiteX10" fmla="*/ 9310 w 30455"/>
                        <a:gd name="connsiteY10" fmla="*/ 5429 h 7524"/>
                        <a:gd name="connsiteX11" fmla="*/ 1404 w 30455"/>
                        <a:gd name="connsiteY11" fmla="*/ 4667 h 7524"/>
                        <a:gd name="connsiteX12" fmla="*/ 3309 w 30455"/>
                        <a:gd name="connsiteY12" fmla="*/ 3810 h 7524"/>
                        <a:gd name="connsiteX13" fmla="*/ 2833 w 30455"/>
                        <a:gd name="connsiteY13" fmla="*/ 4286 h 7524"/>
                        <a:gd name="connsiteX14" fmla="*/ 3119 w 30455"/>
                        <a:gd name="connsiteY14" fmla="*/ 4763 h 7524"/>
                        <a:gd name="connsiteX15" fmla="*/ 4929 w 30455"/>
                        <a:gd name="connsiteY15" fmla="*/ 7525 h 752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0455" h="7524">
                          <a:moveTo>
                            <a:pt x="4929" y="7525"/>
                          </a:moveTo>
                          <a:cubicBezTo>
                            <a:pt x="4357" y="6477"/>
                            <a:pt x="3405" y="6763"/>
                            <a:pt x="2262" y="6572"/>
                          </a:cubicBezTo>
                          <a:cubicBezTo>
                            <a:pt x="1785" y="6477"/>
                            <a:pt x="642" y="6382"/>
                            <a:pt x="166" y="5048"/>
                          </a:cubicBezTo>
                          <a:cubicBezTo>
                            <a:pt x="-215" y="3810"/>
                            <a:pt x="166" y="3143"/>
                            <a:pt x="261" y="2381"/>
                          </a:cubicBezTo>
                          <a:cubicBezTo>
                            <a:pt x="357" y="1810"/>
                            <a:pt x="928" y="1524"/>
                            <a:pt x="1404" y="1524"/>
                          </a:cubicBezTo>
                          <a:lnTo>
                            <a:pt x="2166" y="1524"/>
                          </a:lnTo>
                          <a:cubicBezTo>
                            <a:pt x="4071" y="1619"/>
                            <a:pt x="6072" y="952"/>
                            <a:pt x="8548" y="476"/>
                          </a:cubicBezTo>
                          <a:cubicBezTo>
                            <a:pt x="11120" y="0"/>
                            <a:pt x="13692" y="0"/>
                            <a:pt x="16073" y="0"/>
                          </a:cubicBezTo>
                          <a:cubicBezTo>
                            <a:pt x="20931" y="95"/>
                            <a:pt x="25693" y="571"/>
                            <a:pt x="30456" y="2095"/>
                          </a:cubicBezTo>
                          <a:cubicBezTo>
                            <a:pt x="25598" y="3905"/>
                            <a:pt x="20835" y="4667"/>
                            <a:pt x="16168" y="5048"/>
                          </a:cubicBezTo>
                          <a:cubicBezTo>
                            <a:pt x="13692" y="5239"/>
                            <a:pt x="11501" y="5143"/>
                            <a:pt x="9310" y="5429"/>
                          </a:cubicBezTo>
                          <a:cubicBezTo>
                            <a:pt x="7024" y="5620"/>
                            <a:pt x="4167" y="5905"/>
                            <a:pt x="1404" y="4667"/>
                          </a:cubicBezTo>
                          <a:lnTo>
                            <a:pt x="3309" y="3810"/>
                          </a:lnTo>
                          <a:cubicBezTo>
                            <a:pt x="3119" y="4096"/>
                            <a:pt x="2928" y="4381"/>
                            <a:pt x="2833" y="4286"/>
                          </a:cubicBezTo>
                          <a:cubicBezTo>
                            <a:pt x="2643" y="4096"/>
                            <a:pt x="2643" y="4477"/>
                            <a:pt x="3119" y="4763"/>
                          </a:cubicBezTo>
                          <a:cubicBezTo>
                            <a:pt x="3595" y="5239"/>
                            <a:pt x="5310" y="6191"/>
                            <a:pt x="4929" y="7525"/>
                          </a:cubicBezTo>
                          <a:close/>
                        </a:path>
                      </a:pathLst>
                    </a:custGeom>
                    <a:solidFill>
                      <a:srgbClr val="3F19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</p:grpSp>
          </p:grpSp>
        </p:grpSp>
        <p:sp>
          <p:nvSpPr>
            <p:cNvPr id="428" name="Freeform: Shape 427">
              <a:extLst>
                <a:ext uri="{FF2B5EF4-FFF2-40B4-BE49-F238E27FC236}">
                  <a16:creationId xmlns:a16="http://schemas.microsoft.com/office/drawing/2014/main" id="{94092C90-271B-4CE2-873C-DE87B27EF05E}"/>
                </a:ext>
              </a:extLst>
            </p:cNvPr>
            <p:cNvSpPr/>
            <p:nvPr/>
          </p:nvSpPr>
          <p:spPr>
            <a:xfrm>
              <a:off x="6187344" y="3546062"/>
              <a:ext cx="64008" cy="15716"/>
            </a:xfrm>
            <a:custGeom>
              <a:avLst/>
              <a:gdLst>
                <a:gd name="connsiteX0" fmla="*/ 0 w 64008"/>
                <a:gd name="connsiteY0" fmla="*/ 0 h 15716"/>
                <a:gd name="connsiteX1" fmla="*/ 64008 w 64008"/>
                <a:gd name="connsiteY1" fmla="*/ 0 h 15716"/>
                <a:gd name="connsiteX2" fmla="*/ 64008 w 64008"/>
                <a:gd name="connsiteY2" fmla="*/ 15716 h 15716"/>
                <a:gd name="connsiteX3" fmla="*/ 0 w 64008"/>
                <a:gd name="connsiteY3" fmla="*/ 15716 h 15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008" h="15716">
                  <a:moveTo>
                    <a:pt x="0" y="0"/>
                  </a:moveTo>
                  <a:lnTo>
                    <a:pt x="64008" y="0"/>
                  </a:lnTo>
                  <a:lnTo>
                    <a:pt x="64008" y="15716"/>
                  </a:lnTo>
                  <a:lnTo>
                    <a:pt x="0" y="15716"/>
                  </a:lnTo>
                  <a:close/>
                </a:path>
              </a:pathLst>
            </a:custGeom>
            <a:solidFill>
              <a:srgbClr val="00AFA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29" name="Freeform: Shape 428">
              <a:extLst>
                <a:ext uri="{FF2B5EF4-FFF2-40B4-BE49-F238E27FC236}">
                  <a16:creationId xmlns:a16="http://schemas.microsoft.com/office/drawing/2014/main" id="{F8D2774E-CACF-4D91-A452-1BB2E15A661D}"/>
                </a:ext>
              </a:extLst>
            </p:cNvPr>
            <p:cNvSpPr/>
            <p:nvPr/>
          </p:nvSpPr>
          <p:spPr>
            <a:xfrm>
              <a:off x="6058185" y="3544728"/>
              <a:ext cx="64008" cy="15716"/>
            </a:xfrm>
            <a:custGeom>
              <a:avLst/>
              <a:gdLst>
                <a:gd name="connsiteX0" fmla="*/ 0 w 64008"/>
                <a:gd name="connsiteY0" fmla="*/ 0 h 15716"/>
                <a:gd name="connsiteX1" fmla="*/ 64008 w 64008"/>
                <a:gd name="connsiteY1" fmla="*/ 0 h 15716"/>
                <a:gd name="connsiteX2" fmla="*/ 64008 w 64008"/>
                <a:gd name="connsiteY2" fmla="*/ 15716 h 15716"/>
                <a:gd name="connsiteX3" fmla="*/ 0 w 64008"/>
                <a:gd name="connsiteY3" fmla="*/ 15716 h 15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008" h="15716">
                  <a:moveTo>
                    <a:pt x="0" y="0"/>
                  </a:moveTo>
                  <a:lnTo>
                    <a:pt x="64008" y="0"/>
                  </a:lnTo>
                  <a:lnTo>
                    <a:pt x="64008" y="15716"/>
                  </a:lnTo>
                  <a:lnTo>
                    <a:pt x="0" y="15716"/>
                  </a:lnTo>
                  <a:close/>
                </a:path>
              </a:pathLst>
            </a:custGeom>
            <a:solidFill>
              <a:srgbClr val="00AFA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30" name="Freeform: Shape 429">
              <a:extLst>
                <a:ext uri="{FF2B5EF4-FFF2-40B4-BE49-F238E27FC236}">
                  <a16:creationId xmlns:a16="http://schemas.microsoft.com/office/drawing/2014/main" id="{10713966-0997-43DD-9F12-26F56632BEED}"/>
                </a:ext>
              </a:extLst>
            </p:cNvPr>
            <p:cNvSpPr/>
            <p:nvPr/>
          </p:nvSpPr>
          <p:spPr>
            <a:xfrm>
              <a:off x="5936456" y="3543585"/>
              <a:ext cx="64007" cy="15716"/>
            </a:xfrm>
            <a:custGeom>
              <a:avLst/>
              <a:gdLst>
                <a:gd name="connsiteX0" fmla="*/ 0 w 64007"/>
                <a:gd name="connsiteY0" fmla="*/ 0 h 15716"/>
                <a:gd name="connsiteX1" fmla="*/ 64008 w 64007"/>
                <a:gd name="connsiteY1" fmla="*/ 0 h 15716"/>
                <a:gd name="connsiteX2" fmla="*/ 64008 w 64007"/>
                <a:gd name="connsiteY2" fmla="*/ 15716 h 15716"/>
                <a:gd name="connsiteX3" fmla="*/ 0 w 64007"/>
                <a:gd name="connsiteY3" fmla="*/ 15716 h 15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007" h="15716">
                  <a:moveTo>
                    <a:pt x="0" y="0"/>
                  </a:moveTo>
                  <a:lnTo>
                    <a:pt x="64008" y="0"/>
                  </a:lnTo>
                  <a:lnTo>
                    <a:pt x="64008" y="15716"/>
                  </a:lnTo>
                  <a:lnTo>
                    <a:pt x="0" y="15716"/>
                  </a:lnTo>
                  <a:close/>
                </a:path>
              </a:pathLst>
            </a:custGeom>
            <a:solidFill>
              <a:srgbClr val="00AFA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sp>
        <p:nvSpPr>
          <p:cNvPr id="432" name="TextBox 431">
            <a:extLst>
              <a:ext uri="{FF2B5EF4-FFF2-40B4-BE49-F238E27FC236}">
                <a16:creationId xmlns:a16="http://schemas.microsoft.com/office/drawing/2014/main" id="{B1908134-40B6-46D9-8613-8C12F17D4279}"/>
              </a:ext>
            </a:extLst>
          </p:cNvPr>
          <p:cNvSpPr txBox="1"/>
          <p:nvPr/>
        </p:nvSpPr>
        <p:spPr>
          <a:xfrm>
            <a:off x="1901991" y="1146075"/>
            <a:ext cx="2394238" cy="861774"/>
          </a:xfrm>
          <a:prstGeom prst="rect">
            <a:avLst/>
          </a:prstGeom>
          <a:noFill/>
          <a:ln>
            <a:noFill/>
          </a:ln>
        </p:spPr>
        <p:txBody>
          <a:bodyPr wrap="square">
            <a:spAutoFit/>
          </a:bodyPr>
          <a:lstStyle/>
          <a:p>
            <a:r>
              <a:rPr lang="en-US" sz="5000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lăn</a:t>
            </a:r>
            <a:r>
              <a:rPr lang="en-US" sz="50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5000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mộ</a:t>
            </a:r>
            <a:endParaRPr lang="th-TH" sz="5000" dirty="0">
              <a:solidFill>
                <a:schemeClr val="bg1"/>
              </a:solidFill>
              <a:latin typeface="Arial" panose="020B0604020202020204" pitchFamily="34" charset="0"/>
            </a:endParaRPr>
          </a:p>
        </p:txBody>
      </p:sp>
      <p:cxnSp>
        <p:nvCxnSpPr>
          <p:cNvPr id="777" name="Straight Connector 776">
            <a:extLst>
              <a:ext uri="{FF2B5EF4-FFF2-40B4-BE49-F238E27FC236}">
                <a16:creationId xmlns:a16="http://schemas.microsoft.com/office/drawing/2014/main" id="{7EB380B4-0483-4C5A-AE5B-93A7BF93B365}"/>
              </a:ext>
            </a:extLst>
          </p:cNvPr>
          <p:cNvCxnSpPr>
            <a:cxnSpLocks/>
          </p:cNvCxnSpPr>
          <p:nvPr/>
        </p:nvCxnSpPr>
        <p:spPr>
          <a:xfrm>
            <a:off x="5979727" y="1233714"/>
            <a:ext cx="4738" cy="3099321"/>
          </a:xfrm>
          <a:prstGeom prst="line">
            <a:avLst/>
          </a:prstGeom>
          <a:ln w="28575">
            <a:solidFill>
              <a:srgbClr val="F9A31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76" name="Freeform: Shape 1075">
            <a:extLst>
              <a:ext uri="{FF2B5EF4-FFF2-40B4-BE49-F238E27FC236}">
                <a16:creationId xmlns:a16="http://schemas.microsoft.com/office/drawing/2014/main" id="{13F6B769-C0E8-419D-B865-320269AFFBA7}"/>
              </a:ext>
            </a:extLst>
          </p:cNvPr>
          <p:cNvSpPr/>
          <p:nvPr/>
        </p:nvSpPr>
        <p:spPr>
          <a:xfrm>
            <a:off x="1637657" y="5705684"/>
            <a:ext cx="102001" cy="845698"/>
          </a:xfrm>
          <a:custGeom>
            <a:avLst/>
            <a:gdLst>
              <a:gd name="connsiteX0" fmla="*/ 5429 w 21145"/>
              <a:gd name="connsiteY0" fmla="*/ 163259 h 163258"/>
              <a:gd name="connsiteX1" fmla="*/ 0 w 21145"/>
              <a:gd name="connsiteY1" fmla="*/ 152781 h 163258"/>
              <a:gd name="connsiteX2" fmla="*/ 16669 w 21145"/>
              <a:gd name="connsiteY2" fmla="*/ 0 h 163258"/>
              <a:gd name="connsiteX3" fmla="*/ 21146 w 21145"/>
              <a:gd name="connsiteY3" fmla="*/ 0 h 1632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145" h="163258">
                <a:moveTo>
                  <a:pt x="5429" y="163259"/>
                </a:moveTo>
                <a:lnTo>
                  <a:pt x="0" y="152781"/>
                </a:lnTo>
                <a:lnTo>
                  <a:pt x="16669" y="0"/>
                </a:lnTo>
                <a:lnTo>
                  <a:pt x="21146" y="0"/>
                </a:lnTo>
                <a:close/>
              </a:path>
            </a:pathLst>
          </a:custGeom>
          <a:solidFill>
            <a:srgbClr val="C24A00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th-TH"/>
          </a:p>
        </p:txBody>
      </p:sp>
      <p:grpSp>
        <p:nvGrpSpPr>
          <p:cNvPr id="431" name="Group 430">
            <a:extLst>
              <a:ext uri="{FF2B5EF4-FFF2-40B4-BE49-F238E27FC236}">
                <a16:creationId xmlns:a16="http://schemas.microsoft.com/office/drawing/2014/main" id="{142CDAD3-65B7-42FE-ABF8-ACC22CF904E2}"/>
              </a:ext>
            </a:extLst>
          </p:cNvPr>
          <p:cNvGrpSpPr/>
          <p:nvPr/>
        </p:nvGrpSpPr>
        <p:grpSpPr>
          <a:xfrm>
            <a:off x="1768795" y="5379519"/>
            <a:ext cx="1503593" cy="1478481"/>
            <a:chOff x="159070" y="4638190"/>
            <a:chExt cx="2269342" cy="2231441"/>
          </a:xfrm>
        </p:grpSpPr>
        <p:grpSp>
          <p:nvGrpSpPr>
            <p:cNvPr id="780" name="Graphic 777">
              <a:extLst>
                <a:ext uri="{FF2B5EF4-FFF2-40B4-BE49-F238E27FC236}">
                  <a16:creationId xmlns:a16="http://schemas.microsoft.com/office/drawing/2014/main" id="{FC876ADE-DFBE-4087-8E38-4A56A9B735A7}"/>
                </a:ext>
              </a:extLst>
            </p:cNvPr>
            <p:cNvGrpSpPr/>
            <p:nvPr/>
          </p:nvGrpSpPr>
          <p:grpSpPr>
            <a:xfrm>
              <a:off x="159070" y="4638190"/>
              <a:ext cx="2269342" cy="2231441"/>
              <a:chOff x="5776912" y="3190921"/>
              <a:chExt cx="470439" cy="430769"/>
            </a:xfrm>
          </p:grpSpPr>
          <p:grpSp>
            <p:nvGrpSpPr>
              <p:cNvPr id="781" name="Graphic 777">
                <a:extLst>
                  <a:ext uri="{FF2B5EF4-FFF2-40B4-BE49-F238E27FC236}">
                    <a16:creationId xmlns:a16="http://schemas.microsoft.com/office/drawing/2014/main" id="{FC876ADE-DFBE-4087-8E38-4A56A9B735A7}"/>
                  </a:ext>
                </a:extLst>
              </p:cNvPr>
              <p:cNvGrpSpPr/>
              <p:nvPr/>
            </p:nvGrpSpPr>
            <p:grpSpPr>
              <a:xfrm>
                <a:off x="5776912" y="3552253"/>
                <a:ext cx="470439" cy="69437"/>
                <a:chOff x="5776912" y="3552253"/>
                <a:chExt cx="470439" cy="69437"/>
              </a:xfrm>
            </p:grpSpPr>
            <p:sp>
              <p:nvSpPr>
                <p:cNvPr id="782" name="Freeform: Shape 781">
                  <a:extLst>
                    <a:ext uri="{FF2B5EF4-FFF2-40B4-BE49-F238E27FC236}">
                      <a16:creationId xmlns:a16="http://schemas.microsoft.com/office/drawing/2014/main" id="{8B3D0EF6-18C7-44BA-ABCA-31C32731FBE6}"/>
                    </a:ext>
                  </a:extLst>
                </p:cNvPr>
                <p:cNvSpPr/>
                <p:nvPr/>
              </p:nvSpPr>
              <p:spPr>
                <a:xfrm>
                  <a:off x="5815202" y="3552253"/>
                  <a:ext cx="393858" cy="20002"/>
                </a:xfrm>
                <a:custGeom>
                  <a:avLst/>
                  <a:gdLst>
                    <a:gd name="connsiteX0" fmla="*/ 81153 w 393858"/>
                    <a:gd name="connsiteY0" fmla="*/ 1715 h 20002"/>
                    <a:gd name="connsiteX1" fmla="*/ 329279 w 393858"/>
                    <a:gd name="connsiteY1" fmla="*/ 0 h 20002"/>
                    <a:gd name="connsiteX2" fmla="*/ 393859 w 393858"/>
                    <a:gd name="connsiteY2" fmla="*/ 20003 h 20002"/>
                    <a:gd name="connsiteX3" fmla="*/ 0 w 393858"/>
                    <a:gd name="connsiteY3" fmla="*/ 20003 h 200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93858" h="20002">
                      <a:moveTo>
                        <a:pt x="81153" y="1715"/>
                      </a:moveTo>
                      <a:lnTo>
                        <a:pt x="329279" y="0"/>
                      </a:lnTo>
                      <a:lnTo>
                        <a:pt x="393859" y="20003"/>
                      </a:lnTo>
                      <a:lnTo>
                        <a:pt x="0" y="20003"/>
                      </a:lnTo>
                      <a:close/>
                    </a:path>
                  </a:pathLst>
                </a:custGeom>
                <a:solidFill>
                  <a:srgbClr val="FFBD0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783" name="Freeform: Shape 782">
                  <a:extLst>
                    <a:ext uri="{FF2B5EF4-FFF2-40B4-BE49-F238E27FC236}">
                      <a16:creationId xmlns:a16="http://schemas.microsoft.com/office/drawing/2014/main" id="{79A613B4-8A17-4B61-944D-B175979AC8E1}"/>
                    </a:ext>
                  </a:extLst>
                </p:cNvPr>
                <p:cNvSpPr/>
                <p:nvPr/>
              </p:nvSpPr>
              <p:spPr>
                <a:xfrm>
                  <a:off x="5776912" y="3572256"/>
                  <a:ext cx="470439" cy="49434"/>
                </a:xfrm>
                <a:custGeom>
                  <a:avLst/>
                  <a:gdLst>
                    <a:gd name="connsiteX0" fmla="*/ 432149 w 470439"/>
                    <a:gd name="connsiteY0" fmla="*/ 0 h 49434"/>
                    <a:gd name="connsiteX1" fmla="*/ 239649 w 470439"/>
                    <a:gd name="connsiteY1" fmla="*/ 0 h 49434"/>
                    <a:gd name="connsiteX2" fmla="*/ 230791 w 470439"/>
                    <a:gd name="connsiteY2" fmla="*/ 0 h 49434"/>
                    <a:gd name="connsiteX3" fmla="*/ 38291 w 470439"/>
                    <a:gd name="connsiteY3" fmla="*/ 0 h 49434"/>
                    <a:gd name="connsiteX4" fmla="*/ 0 w 470439"/>
                    <a:gd name="connsiteY4" fmla="*/ 49435 h 49434"/>
                    <a:gd name="connsiteX5" fmla="*/ 230791 w 470439"/>
                    <a:gd name="connsiteY5" fmla="*/ 49435 h 49434"/>
                    <a:gd name="connsiteX6" fmla="*/ 239649 w 470439"/>
                    <a:gd name="connsiteY6" fmla="*/ 49435 h 49434"/>
                    <a:gd name="connsiteX7" fmla="*/ 470440 w 470439"/>
                    <a:gd name="connsiteY7" fmla="*/ 49435 h 494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70439" h="49434">
                      <a:moveTo>
                        <a:pt x="432149" y="0"/>
                      </a:moveTo>
                      <a:lnTo>
                        <a:pt x="239649" y="0"/>
                      </a:lnTo>
                      <a:lnTo>
                        <a:pt x="230791" y="0"/>
                      </a:lnTo>
                      <a:lnTo>
                        <a:pt x="38291" y="0"/>
                      </a:lnTo>
                      <a:lnTo>
                        <a:pt x="0" y="49435"/>
                      </a:lnTo>
                      <a:lnTo>
                        <a:pt x="230791" y="49435"/>
                      </a:lnTo>
                      <a:lnTo>
                        <a:pt x="239649" y="49435"/>
                      </a:lnTo>
                      <a:lnTo>
                        <a:pt x="470440" y="49435"/>
                      </a:lnTo>
                      <a:close/>
                    </a:path>
                  </a:pathLst>
                </a:custGeom>
                <a:solidFill>
                  <a:srgbClr val="FFBD0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784" name="Freeform: Shape 783">
                  <a:extLst>
                    <a:ext uri="{FF2B5EF4-FFF2-40B4-BE49-F238E27FC236}">
                      <a16:creationId xmlns:a16="http://schemas.microsoft.com/office/drawing/2014/main" id="{E2465695-5670-4464-AFB9-FF379F1C1C44}"/>
                    </a:ext>
                  </a:extLst>
                </p:cNvPr>
                <p:cNvSpPr/>
                <p:nvPr/>
              </p:nvSpPr>
              <p:spPr>
                <a:xfrm>
                  <a:off x="5781960" y="3572256"/>
                  <a:ext cx="448151" cy="49434"/>
                </a:xfrm>
                <a:custGeom>
                  <a:avLst/>
                  <a:gdLst>
                    <a:gd name="connsiteX0" fmla="*/ 47435 w 448151"/>
                    <a:gd name="connsiteY0" fmla="*/ 0 h 49434"/>
                    <a:gd name="connsiteX1" fmla="*/ 0 w 448151"/>
                    <a:gd name="connsiteY1" fmla="*/ 49435 h 49434"/>
                    <a:gd name="connsiteX2" fmla="*/ 448151 w 448151"/>
                    <a:gd name="connsiteY2" fmla="*/ 49435 h 49434"/>
                    <a:gd name="connsiteX3" fmla="*/ 406241 w 448151"/>
                    <a:gd name="connsiteY3" fmla="*/ 0 h 494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48151" h="49434">
                      <a:moveTo>
                        <a:pt x="47435" y="0"/>
                      </a:moveTo>
                      <a:lnTo>
                        <a:pt x="0" y="49435"/>
                      </a:lnTo>
                      <a:lnTo>
                        <a:pt x="448151" y="49435"/>
                      </a:lnTo>
                      <a:lnTo>
                        <a:pt x="406241" y="0"/>
                      </a:lnTo>
                      <a:close/>
                    </a:path>
                  </a:pathLst>
                </a:custGeom>
                <a:solidFill>
                  <a:srgbClr val="FF8B00">
                    <a:alpha val="42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785" name="Freeform: Shape 784">
                  <a:extLst>
                    <a:ext uri="{FF2B5EF4-FFF2-40B4-BE49-F238E27FC236}">
                      <a16:creationId xmlns:a16="http://schemas.microsoft.com/office/drawing/2014/main" id="{55719DC1-981A-4180-A981-49CAE28F9594}"/>
                    </a:ext>
                  </a:extLst>
                </p:cNvPr>
                <p:cNvSpPr/>
                <p:nvPr/>
              </p:nvSpPr>
              <p:spPr>
                <a:xfrm>
                  <a:off x="5815202" y="3553967"/>
                  <a:ext cx="280892" cy="18288"/>
                </a:xfrm>
                <a:custGeom>
                  <a:avLst/>
                  <a:gdLst>
                    <a:gd name="connsiteX0" fmla="*/ 81153 w 280892"/>
                    <a:gd name="connsiteY0" fmla="*/ 0 h 18288"/>
                    <a:gd name="connsiteX1" fmla="*/ 84011 w 280892"/>
                    <a:gd name="connsiteY1" fmla="*/ 10287 h 18288"/>
                    <a:gd name="connsiteX2" fmla="*/ 280892 w 280892"/>
                    <a:gd name="connsiteY2" fmla="*/ 18288 h 18288"/>
                    <a:gd name="connsiteX3" fmla="*/ 0 w 280892"/>
                    <a:gd name="connsiteY3" fmla="*/ 18288 h 18288"/>
                    <a:gd name="connsiteX4" fmla="*/ 81153 w 280892"/>
                    <a:gd name="connsiteY4" fmla="*/ 0 h 182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80892" h="18288">
                      <a:moveTo>
                        <a:pt x="81153" y="0"/>
                      </a:moveTo>
                      <a:cubicBezTo>
                        <a:pt x="81153" y="0"/>
                        <a:pt x="61246" y="7144"/>
                        <a:pt x="84011" y="10287"/>
                      </a:cubicBezTo>
                      <a:cubicBezTo>
                        <a:pt x="106775" y="13430"/>
                        <a:pt x="280892" y="18288"/>
                        <a:pt x="280892" y="18288"/>
                      </a:cubicBezTo>
                      <a:lnTo>
                        <a:pt x="0" y="18288"/>
                      </a:lnTo>
                      <a:lnTo>
                        <a:pt x="81153" y="0"/>
                      </a:lnTo>
                      <a:close/>
                    </a:path>
                  </a:pathLst>
                </a:custGeom>
                <a:solidFill>
                  <a:srgbClr val="FFE42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786" name="Graphic 777">
                <a:extLst>
                  <a:ext uri="{FF2B5EF4-FFF2-40B4-BE49-F238E27FC236}">
                    <a16:creationId xmlns:a16="http://schemas.microsoft.com/office/drawing/2014/main" id="{FC876ADE-DFBE-4087-8E38-4A56A9B735A7}"/>
                  </a:ext>
                </a:extLst>
              </p:cNvPr>
              <p:cNvGrpSpPr/>
              <p:nvPr/>
            </p:nvGrpSpPr>
            <p:grpSpPr>
              <a:xfrm>
                <a:off x="5839395" y="3190921"/>
                <a:ext cx="383382" cy="377524"/>
                <a:chOff x="5839395" y="3190921"/>
                <a:chExt cx="383382" cy="377524"/>
              </a:xfrm>
            </p:grpSpPr>
            <p:grpSp>
              <p:nvGrpSpPr>
                <p:cNvPr id="787" name="Graphic 777">
                  <a:extLst>
                    <a:ext uri="{FF2B5EF4-FFF2-40B4-BE49-F238E27FC236}">
                      <a16:creationId xmlns:a16="http://schemas.microsoft.com/office/drawing/2014/main" id="{FC876ADE-DFBE-4087-8E38-4A56A9B735A7}"/>
                    </a:ext>
                  </a:extLst>
                </p:cNvPr>
                <p:cNvGrpSpPr/>
                <p:nvPr/>
              </p:nvGrpSpPr>
              <p:grpSpPr>
                <a:xfrm>
                  <a:off x="5839395" y="3192494"/>
                  <a:ext cx="373094" cy="374903"/>
                  <a:chOff x="5839395" y="3192494"/>
                  <a:chExt cx="373094" cy="374903"/>
                </a:xfrm>
              </p:grpSpPr>
              <p:sp>
                <p:nvSpPr>
                  <p:cNvPr id="788" name="Freeform: Shape 787">
                    <a:extLst>
                      <a:ext uri="{FF2B5EF4-FFF2-40B4-BE49-F238E27FC236}">
                        <a16:creationId xmlns:a16="http://schemas.microsoft.com/office/drawing/2014/main" id="{CA1AF9E2-981D-46EC-9211-ACF82673CD8E}"/>
                      </a:ext>
                    </a:extLst>
                  </p:cNvPr>
                  <p:cNvSpPr/>
                  <p:nvPr/>
                </p:nvSpPr>
                <p:spPr>
                  <a:xfrm>
                    <a:off x="5839491" y="3192494"/>
                    <a:ext cx="372998" cy="374903"/>
                  </a:xfrm>
                  <a:custGeom>
                    <a:avLst/>
                    <a:gdLst>
                      <a:gd name="connsiteX0" fmla="*/ 298418 w 372998"/>
                      <a:gd name="connsiteY0" fmla="*/ 35814 h 374903"/>
                      <a:gd name="connsiteX1" fmla="*/ 186500 w 372998"/>
                      <a:gd name="connsiteY1" fmla="*/ 0 h 374903"/>
                      <a:gd name="connsiteX2" fmla="*/ 94297 w 372998"/>
                      <a:gd name="connsiteY2" fmla="*/ 33242 h 374903"/>
                      <a:gd name="connsiteX3" fmla="*/ 0 w 372998"/>
                      <a:gd name="connsiteY3" fmla="*/ 366808 h 374903"/>
                      <a:gd name="connsiteX4" fmla="*/ 31813 w 372998"/>
                      <a:gd name="connsiteY4" fmla="*/ 374904 h 374903"/>
                      <a:gd name="connsiteX5" fmla="*/ 341757 w 372998"/>
                      <a:gd name="connsiteY5" fmla="*/ 374904 h 374903"/>
                      <a:gd name="connsiteX6" fmla="*/ 372999 w 372998"/>
                      <a:gd name="connsiteY6" fmla="*/ 366808 h 374903"/>
                      <a:gd name="connsiteX7" fmla="*/ 298418 w 372998"/>
                      <a:gd name="connsiteY7" fmla="*/ 35814 h 3749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72998" h="374903">
                        <a:moveTo>
                          <a:pt x="298418" y="35814"/>
                        </a:moveTo>
                        <a:cubicBezTo>
                          <a:pt x="277273" y="16193"/>
                          <a:pt x="227076" y="0"/>
                          <a:pt x="186500" y="0"/>
                        </a:cubicBezTo>
                        <a:cubicBezTo>
                          <a:pt x="145637" y="0"/>
                          <a:pt x="115443" y="13621"/>
                          <a:pt x="94297" y="33242"/>
                        </a:cubicBezTo>
                        <a:cubicBezTo>
                          <a:pt x="75343" y="50864"/>
                          <a:pt x="31051" y="264509"/>
                          <a:pt x="0" y="366808"/>
                        </a:cubicBezTo>
                        <a:lnTo>
                          <a:pt x="31813" y="374904"/>
                        </a:lnTo>
                        <a:lnTo>
                          <a:pt x="341757" y="374904"/>
                        </a:lnTo>
                        <a:lnTo>
                          <a:pt x="372999" y="366808"/>
                        </a:lnTo>
                        <a:cubicBezTo>
                          <a:pt x="358807" y="261652"/>
                          <a:pt x="317373" y="53340"/>
                          <a:pt x="298418" y="35814"/>
                        </a:cubicBezTo>
                        <a:close/>
                      </a:path>
                    </a:pathLst>
                  </a:custGeom>
                  <a:solidFill>
                    <a:srgbClr val="00F2D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789" name="Freeform: Shape 788">
                    <a:extLst>
                      <a:ext uri="{FF2B5EF4-FFF2-40B4-BE49-F238E27FC236}">
                        <a16:creationId xmlns:a16="http://schemas.microsoft.com/office/drawing/2014/main" id="{0CDA9B2B-EDDB-400C-8105-4976C1426151}"/>
                      </a:ext>
                    </a:extLst>
                  </p:cNvPr>
                  <p:cNvSpPr/>
                  <p:nvPr/>
                </p:nvSpPr>
                <p:spPr>
                  <a:xfrm>
                    <a:off x="5839395" y="3199733"/>
                    <a:ext cx="365474" cy="367569"/>
                  </a:xfrm>
                  <a:custGeom>
                    <a:avLst/>
                    <a:gdLst>
                      <a:gd name="connsiteX0" fmla="*/ 31813 w 365474"/>
                      <a:gd name="connsiteY0" fmla="*/ 367570 h 367569"/>
                      <a:gd name="connsiteX1" fmla="*/ 0 w 365474"/>
                      <a:gd name="connsiteY1" fmla="*/ 359473 h 367569"/>
                      <a:gd name="connsiteX2" fmla="*/ 72200 w 365474"/>
                      <a:gd name="connsiteY2" fmla="*/ 56674 h 367569"/>
                      <a:gd name="connsiteX3" fmla="*/ 141065 w 365474"/>
                      <a:gd name="connsiteY3" fmla="*/ 0 h 367569"/>
                      <a:gd name="connsiteX4" fmla="*/ 134588 w 365474"/>
                      <a:gd name="connsiteY4" fmla="*/ 3334 h 367569"/>
                      <a:gd name="connsiteX5" fmla="*/ 336899 w 365474"/>
                      <a:gd name="connsiteY5" fmla="*/ 200216 h 367569"/>
                      <a:gd name="connsiteX6" fmla="*/ 365474 w 365474"/>
                      <a:gd name="connsiteY6" fmla="*/ 361379 h 367569"/>
                      <a:gd name="connsiteX7" fmla="*/ 341757 w 365474"/>
                      <a:gd name="connsiteY7" fmla="*/ 367474 h 367569"/>
                      <a:gd name="connsiteX8" fmla="*/ 31813 w 365474"/>
                      <a:gd name="connsiteY8" fmla="*/ 367474 h 3675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65474" h="367569">
                        <a:moveTo>
                          <a:pt x="31813" y="367570"/>
                        </a:moveTo>
                        <a:lnTo>
                          <a:pt x="0" y="359473"/>
                        </a:lnTo>
                        <a:lnTo>
                          <a:pt x="72200" y="56674"/>
                        </a:lnTo>
                        <a:cubicBezTo>
                          <a:pt x="102965" y="-2667"/>
                          <a:pt x="107442" y="9049"/>
                          <a:pt x="141065" y="0"/>
                        </a:cubicBezTo>
                        <a:lnTo>
                          <a:pt x="134588" y="3334"/>
                        </a:lnTo>
                        <a:lnTo>
                          <a:pt x="336899" y="200216"/>
                        </a:lnTo>
                        <a:lnTo>
                          <a:pt x="365474" y="361379"/>
                        </a:lnTo>
                        <a:lnTo>
                          <a:pt x="341757" y="367474"/>
                        </a:lnTo>
                        <a:lnTo>
                          <a:pt x="31813" y="367474"/>
                        </a:lnTo>
                        <a:close/>
                      </a:path>
                    </a:pathLst>
                  </a:custGeom>
                  <a:solidFill>
                    <a:srgbClr val="00AFA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grpSp>
              <p:nvGrpSpPr>
                <p:cNvPr id="790" name="Graphic 777">
                  <a:extLst>
                    <a:ext uri="{FF2B5EF4-FFF2-40B4-BE49-F238E27FC236}">
                      <a16:creationId xmlns:a16="http://schemas.microsoft.com/office/drawing/2014/main" id="{FC876ADE-DFBE-4087-8E38-4A56A9B735A7}"/>
                    </a:ext>
                  </a:extLst>
                </p:cNvPr>
                <p:cNvGrpSpPr/>
                <p:nvPr/>
              </p:nvGrpSpPr>
              <p:grpSpPr>
                <a:xfrm>
                  <a:off x="5851111" y="3215830"/>
                  <a:ext cx="349853" cy="345662"/>
                  <a:chOff x="5851111" y="3215830"/>
                  <a:chExt cx="349853" cy="345662"/>
                </a:xfrm>
                <a:solidFill>
                  <a:srgbClr val="006CE2"/>
                </a:solidFill>
              </p:grpSpPr>
              <p:grpSp>
                <p:nvGrpSpPr>
                  <p:cNvPr id="791" name="Graphic 777">
                    <a:extLst>
                      <a:ext uri="{FF2B5EF4-FFF2-40B4-BE49-F238E27FC236}">
                        <a16:creationId xmlns:a16="http://schemas.microsoft.com/office/drawing/2014/main" id="{FC876ADE-DFBE-4087-8E38-4A56A9B735A7}"/>
                      </a:ext>
                    </a:extLst>
                  </p:cNvPr>
                  <p:cNvGrpSpPr/>
                  <p:nvPr/>
                </p:nvGrpSpPr>
                <p:grpSpPr>
                  <a:xfrm>
                    <a:off x="5851111" y="3438525"/>
                    <a:ext cx="78866" cy="118586"/>
                    <a:chOff x="5851111" y="3438525"/>
                    <a:chExt cx="78866" cy="118586"/>
                  </a:xfrm>
                  <a:solidFill>
                    <a:srgbClr val="006CE2"/>
                  </a:solidFill>
                </p:grpSpPr>
                <p:grpSp>
                  <p:nvGrpSpPr>
                    <p:cNvPr id="792" name="Graphic 777">
                      <a:extLst>
                        <a:ext uri="{FF2B5EF4-FFF2-40B4-BE49-F238E27FC236}">
                          <a16:creationId xmlns:a16="http://schemas.microsoft.com/office/drawing/2014/main" id="{FC876ADE-DFBE-4087-8E38-4A56A9B735A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851111" y="3527583"/>
                      <a:ext cx="61436" cy="29527"/>
                      <a:chOff x="5851111" y="3527583"/>
                      <a:chExt cx="61436" cy="29527"/>
                    </a:xfrm>
                    <a:solidFill>
                      <a:srgbClr val="006CE2"/>
                    </a:solidFill>
                  </p:grpSpPr>
                  <p:sp>
                    <p:nvSpPr>
                      <p:cNvPr id="793" name="Freeform: Shape 792">
                        <a:extLst>
                          <a:ext uri="{FF2B5EF4-FFF2-40B4-BE49-F238E27FC236}">
                            <a16:creationId xmlns:a16="http://schemas.microsoft.com/office/drawing/2014/main" id="{6A40014A-E510-4CC3-940F-DEB9A773615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851111" y="3527583"/>
                        <a:ext cx="30384" cy="22193"/>
                      </a:xfrm>
                      <a:custGeom>
                        <a:avLst/>
                        <a:gdLst>
                          <a:gd name="connsiteX0" fmla="*/ 2477 w 30384"/>
                          <a:gd name="connsiteY0" fmla="*/ 3334 h 22193"/>
                          <a:gd name="connsiteX1" fmla="*/ 0 w 30384"/>
                          <a:gd name="connsiteY1" fmla="*/ 16288 h 22193"/>
                          <a:gd name="connsiteX2" fmla="*/ 15907 w 30384"/>
                          <a:gd name="connsiteY2" fmla="*/ 10478 h 22193"/>
                          <a:gd name="connsiteX3" fmla="*/ 27813 w 30384"/>
                          <a:gd name="connsiteY3" fmla="*/ 22193 h 22193"/>
                          <a:gd name="connsiteX4" fmla="*/ 30385 w 30384"/>
                          <a:gd name="connsiteY4" fmla="*/ 9049 h 22193"/>
                          <a:gd name="connsiteX5" fmla="*/ 16192 w 30384"/>
                          <a:gd name="connsiteY5" fmla="*/ 0 h 2219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30384" h="22193">
                            <a:moveTo>
                              <a:pt x="2477" y="3334"/>
                            </a:moveTo>
                            <a:lnTo>
                              <a:pt x="0" y="16288"/>
                            </a:lnTo>
                            <a:lnTo>
                              <a:pt x="15907" y="10478"/>
                            </a:lnTo>
                            <a:lnTo>
                              <a:pt x="27813" y="22193"/>
                            </a:lnTo>
                            <a:lnTo>
                              <a:pt x="30385" y="9049"/>
                            </a:lnTo>
                            <a:lnTo>
                              <a:pt x="16192" y="0"/>
                            </a:lnTo>
                            <a:close/>
                          </a:path>
                        </a:pathLst>
                      </a:custGeom>
                      <a:solidFill>
                        <a:srgbClr val="006CE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794" name="Freeform: Shape 793">
                        <a:extLst>
                          <a:ext uri="{FF2B5EF4-FFF2-40B4-BE49-F238E27FC236}">
                            <a16:creationId xmlns:a16="http://schemas.microsoft.com/office/drawing/2014/main" id="{7B82FF8C-9FB6-4F23-86A5-52C07AA934C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882163" y="3534822"/>
                        <a:ext cx="30384" cy="22288"/>
                      </a:xfrm>
                      <a:custGeom>
                        <a:avLst/>
                        <a:gdLst>
                          <a:gd name="connsiteX0" fmla="*/ 2667 w 30384"/>
                          <a:gd name="connsiteY0" fmla="*/ 2667 h 22288"/>
                          <a:gd name="connsiteX1" fmla="*/ 0 w 30384"/>
                          <a:gd name="connsiteY1" fmla="*/ 16288 h 22288"/>
                          <a:gd name="connsiteX2" fmla="*/ 15907 w 30384"/>
                          <a:gd name="connsiteY2" fmla="*/ 10573 h 22288"/>
                          <a:gd name="connsiteX3" fmla="*/ 27813 w 30384"/>
                          <a:gd name="connsiteY3" fmla="*/ 22289 h 22288"/>
                          <a:gd name="connsiteX4" fmla="*/ 30385 w 30384"/>
                          <a:gd name="connsiteY4" fmla="*/ 9144 h 22288"/>
                          <a:gd name="connsiteX5" fmla="*/ 16192 w 30384"/>
                          <a:gd name="connsiteY5" fmla="*/ 0 h 2228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30384" h="22288">
                            <a:moveTo>
                              <a:pt x="2667" y="2667"/>
                            </a:moveTo>
                            <a:lnTo>
                              <a:pt x="0" y="16288"/>
                            </a:lnTo>
                            <a:lnTo>
                              <a:pt x="15907" y="10573"/>
                            </a:lnTo>
                            <a:lnTo>
                              <a:pt x="27813" y="22289"/>
                            </a:lnTo>
                            <a:lnTo>
                              <a:pt x="30385" y="9144"/>
                            </a:lnTo>
                            <a:lnTo>
                              <a:pt x="16192" y="0"/>
                            </a:lnTo>
                            <a:close/>
                          </a:path>
                        </a:pathLst>
                      </a:custGeom>
                      <a:solidFill>
                        <a:srgbClr val="006CE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795" name="Graphic 777">
                      <a:extLst>
                        <a:ext uri="{FF2B5EF4-FFF2-40B4-BE49-F238E27FC236}">
                          <a16:creationId xmlns:a16="http://schemas.microsoft.com/office/drawing/2014/main" id="{FC876ADE-DFBE-4087-8E38-4A56A9B735A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854540" y="3509771"/>
                      <a:ext cx="61436" cy="29527"/>
                      <a:chOff x="5854540" y="3509771"/>
                      <a:chExt cx="61436" cy="29527"/>
                    </a:xfrm>
                    <a:solidFill>
                      <a:srgbClr val="006CE2"/>
                    </a:solidFill>
                  </p:grpSpPr>
                  <p:sp>
                    <p:nvSpPr>
                      <p:cNvPr id="796" name="Freeform: Shape 795">
                        <a:extLst>
                          <a:ext uri="{FF2B5EF4-FFF2-40B4-BE49-F238E27FC236}">
                            <a16:creationId xmlns:a16="http://schemas.microsoft.com/office/drawing/2014/main" id="{E46B26F6-BD99-42BC-A6F9-5479F0D2448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854540" y="3509771"/>
                        <a:ext cx="30384" cy="22193"/>
                      </a:xfrm>
                      <a:custGeom>
                        <a:avLst/>
                        <a:gdLst>
                          <a:gd name="connsiteX0" fmla="*/ 2572 w 30384"/>
                          <a:gd name="connsiteY0" fmla="*/ 3429 h 22193"/>
                          <a:gd name="connsiteX1" fmla="*/ 0 w 30384"/>
                          <a:gd name="connsiteY1" fmla="*/ 16288 h 22193"/>
                          <a:gd name="connsiteX2" fmla="*/ 16002 w 30384"/>
                          <a:gd name="connsiteY2" fmla="*/ 10573 h 22193"/>
                          <a:gd name="connsiteX3" fmla="*/ 27813 w 30384"/>
                          <a:gd name="connsiteY3" fmla="*/ 22193 h 22193"/>
                          <a:gd name="connsiteX4" fmla="*/ 30385 w 30384"/>
                          <a:gd name="connsiteY4" fmla="*/ 9144 h 22193"/>
                          <a:gd name="connsiteX5" fmla="*/ 16193 w 30384"/>
                          <a:gd name="connsiteY5" fmla="*/ 0 h 2219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30384" h="22193">
                            <a:moveTo>
                              <a:pt x="2572" y="3429"/>
                            </a:moveTo>
                            <a:lnTo>
                              <a:pt x="0" y="16288"/>
                            </a:lnTo>
                            <a:lnTo>
                              <a:pt x="16002" y="10573"/>
                            </a:lnTo>
                            <a:lnTo>
                              <a:pt x="27813" y="22193"/>
                            </a:lnTo>
                            <a:lnTo>
                              <a:pt x="30385" y="9144"/>
                            </a:lnTo>
                            <a:lnTo>
                              <a:pt x="16193" y="0"/>
                            </a:lnTo>
                            <a:close/>
                          </a:path>
                        </a:pathLst>
                      </a:custGeom>
                      <a:solidFill>
                        <a:srgbClr val="006CE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797" name="Freeform: Shape 796">
                        <a:extLst>
                          <a:ext uri="{FF2B5EF4-FFF2-40B4-BE49-F238E27FC236}">
                            <a16:creationId xmlns:a16="http://schemas.microsoft.com/office/drawing/2014/main" id="{FCD110A2-A905-49D0-B3C9-8880649C2D2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885687" y="3517011"/>
                        <a:ext cx="30289" cy="22288"/>
                      </a:xfrm>
                      <a:custGeom>
                        <a:avLst/>
                        <a:gdLst>
                          <a:gd name="connsiteX0" fmla="*/ 2667 w 30289"/>
                          <a:gd name="connsiteY0" fmla="*/ 2667 h 22288"/>
                          <a:gd name="connsiteX1" fmla="*/ 0 w 30289"/>
                          <a:gd name="connsiteY1" fmla="*/ 16288 h 22288"/>
                          <a:gd name="connsiteX2" fmla="*/ 15907 w 30289"/>
                          <a:gd name="connsiteY2" fmla="*/ 10573 h 22288"/>
                          <a:gd name="connsiteX3" fmla="*/ 27718 w 30289"/>
                          <a:gd name="connsiteY3" fmla="*/ 22289 h 22288"/>
                          <a:gd name="connsiteX4" fmla="*/ 30290 w 30289"/>
                          <a:gd name="connsiteY4" fmla="*/ 9144 h 22288"/>
                          <a:gd name="connsiteX5" fmla="*/ 16192 w 30289"/>
                          <a:gd name="connsiteY5" fmla="*/ 0 h 2228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30289" h="22288">
                            <a:moveTo>
                              <a:pt x="2667" y="2667"/>
                            </a:moveTo>
                            <a:lnTo>
                              <a:pt x="0" y="16288"/>
                            </a:lnTo>
                            <a:lnTo>
                              <a:pt x="15907" y="10573"/>
                            </a:lnTo>
                            <a:lnTo>
                              <a:pt x="27718" y="22289"/>
                            </a:lnTo>
                            <a:lnTo>
                              <a:pt x="30290" y="9144"/>
                            </a:lnTo>
                            <a:lnTo>
                              <a:pt x="16192" y="0"/>
                            </a:lnTo>
                            <a:close/>
                          </a:path>
                        </a:pathLst>
                      </a:custGeom>
                      <a:solidFill>
                        <a:srgbClr val="006CE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798" name="Graphic 777">
                      <a:extLst>
                        <a:ext uri="{FF2B5EF4-FFF2-40B4-BE49-F238E27FC236}">
                          <a16:creationId xmlns:a16="http://schemas.microsoft.com/office/drawing/2014/main" id="{FC876ADE-DFBE-4087-8E38-4A56A9B735A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858065" y="3491960"/>
                      <a:ext cx="61436" cy="29527"/>
                      <a:chOff x="5858065" y="3491960"/>
                      <a:chExt cx="61436" cy="29527"/>
                    </a:xfrm>
                    <a:solidFill>
                      <a:srgbClr val="006CE2"/>
                    </a:solidFill>
                  </p:grpSpPr>
                  <p:sp>
                    <p:nvSpPr>
                      <p:cNvPr id="799" name="Freeform: Shape 798">
                        <a:extLst>
                          <a:ext uri="{FF2B5EF4-FFF2-40B4-BE49-F238E27FC236}">
                            <a16:creationId xmlns:a16="http://schemas.microsoft.com/office/drawing/2014/main" id="{F503E96C-8E17-4806-8B8D-F383F14194A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858065" y="3491960"/>
                        <a:ext cx="30384" cy="22193"/>
                      </a:xfrm>
                      <a:custGeom>
                        <a:avLst/>
                        <a:gdLst>
                          <a:gd name="connsiteX0" fmla="*/ 2476 w 30384"/>
                          <a:gd name="connsiteY0" fmla="*/ 3429 h 22193"/>
                          <a:gd name="connsiteX1" fmla="*/ 0 w 30384"/>
                          <a:gd name="connsiteY1" fmla="*/ 16288 h 22193"/>
                          <a:gd name="connsiteX2" fmla="*/ 15907 w 30384"/>
                          <a:gd name="connsiteY2" fmla="*/ 10573 h 22193"/>
                          <a:gd name="connsiteX3" fmla="*/ 27813 w 30384"/>
                          <a:gd name="connsiteY3" fmla="*/ 22193 h 22193"/>
                          <a:gd name="connsiteX4" fmla="*/ 30385 w 30384"/>
                          <a:gd name="connsiteY4" fmla="*/ 9144 h 22193"/>
                          <a:gd name="connsiteX5" fmla="*/ 16192 w 30384"/>
                          <a:gd name="connsiteY5" fmla="*/ 0 h 2219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30384" h="22193">
                            <a:moveTo>
                              <a:pt x="2476" y="3429"/>
                            </a:moveTo>
                            <a:lnTo>
                              <a:pt x="0" y="16288"/>
                            </a:lnTo>
                            <a:lnTo>
                              <a:pt x="15907" y="10573"/>
                            </a:lnTo>
                            <a:lnTo>
                              <a:pt x="27813" y="22193"/>
                            </a:lnTo>
                            <a:lnTo>
                              <a:pt x="30385" y="9144"/>
                            </a:lnTo>
                            <a:lnTo>
                              <a:pt x="16192" y="0"/>
                            </a:lnTo>
                            <a:close/>
                          </a:path>
                        </a:pathLst>
                      </a:custGeom>
                      <a:solidFill>
                        <a:srgbClr val="006CE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800" name="Freeform: Shape 799">
                        <a:extLst>
                          <a:ext uri="{FF2B5EF4-FFF2-40B4-BE49-F238E27FC236}">
                            <a16:creationId xmlns:a16="http://schemas.microsoft.com/office/drawing/2014/main" id="{0E90008F-43E5-479C-99C8-E3387099F20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889116" y="3499199"/>
                        <a:ext cx="30384" cy="22288"/>
                      </a:xfrm>
                      <a:custGeom>
                        <a:avLst/>
                        <a:gdLst>
                          <a:gd name="connsiteX0" fmla="*/ 2667 w 30384"/>
                          <a:gd name="connsiteY0" fmla="*/ 2667 h 22288"/>
                          <a:gd name="connsiteX1" fmla="*/ 0 w 30384"/>
                          <a:gd name="connsiteY1" fmla="*/ 16383 h 22288"/>
                          <a:gd name="connsiteX2" fmla="*/ 15907 w 30384"/>
                          <a:gd name="connsiteY2" fmla="*/ 10573 h 22288"/>
                          <a:gd name="connsiteX3" fmla="*/ 27813 w 30384"/>
                          <a:gd name="connsiteY3" fmla="*/ 22289 h 22288"/>
                          <a:gd name="connsiteX4" fmla="*/ 30385 w 30384"/>
                          <a:gd name="connsiteY4" fmla="*/ 9144 h 22288"/>
                          <a:gd name="connsiteX5" fmla="*/ 16192 w 30384"/>
                          <a:gd name="connsiteY5" fmla="*/ 0 h 2228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30384" h="22288">
                            <a:moveTo>
                              <a:pt x="2667" y="2667"/>
                            </a:moveTo>
                            <a:lnTo>
                              <a:pt x="0" y="16383"/>
                            </a:lnTo>
                            <a:lnTo>
                              <a:pt x="15907" y="10573"/>
                            </a:lnTo>
                            <a:lnTo>
                              <a:pt x="27813" y="22289"/>
                            </a:lnTo>
                            <a:lnTo>
                              <a:pt x="30385" y="9144"/>
                            </a:lnTo>
                            <a:lnTo>
                              <a:pt x="16192" y="0"/>
                            </a:lnTo>
                            <a:close/>
                          </a:path>
                        </a:pathLst>
                      </a:custGeom>
                      <a:solidFill>
                        <a:srgbClr val="006CE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801" name="Graphic 777">
                      <a:extLst>
                        <a:ext uri="{FF2B5EF4-FFF2-40B4-BE49-F238E27FC236}">
                          <a16:creationId xmlns:a16="http://schemas.microsoft.com/office/drawing/2014/main" id="{FC876ADE-DFBE-4087-8E38-4A56A9B735A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861494" y="3474148"/>
                      <a:ext cx="61531" cy="29527"/>
                      <a:chOff x="5861494" y="3474148"/>
                      <a:chExt cx="61531" cy="29527"/>
                    </a:xfrm>
                    <a:solidFill>
                      <a:srgbClr val="006CE2"/>
                    </a:solidFill>
                  </p:grpSpPr>
                  <p:sp>
                    <p:nvSpPr>
                      <p:cNvPr id="802" name="Freeform: Shape 801">
                        <a:extLst>
                          <a:ext uri="{FF2B5EF4-FFF2-40B4-BE49-F238E27FC236}">
                            <a16:creationId xmlns:a16="http://schemas.microsoft.com/office/drawing/2014/main" id="{E1465288-3363-4276-9212-6D14DE2359B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861494" y="3474148"/>
                        <a:ext cx="30384" cy="22288"/>
                      </a:xfrm>
                      <a:custGeom>
                        <a:avLst/>
                        <a:gdLst>
                          <a:gd name="connsiteX0" fmla="*/ 2572 w 30384"/>
                          <a:gd name="connsiteY0" fmla="*/ 3429 h 22288"/>
                          <a:gd name="connsiteX1" fmla="*/ 0 w 30384"/>
                          <a:gd name="connsiteY1" fmla="*/ 16288 h 22288"/>
                          <a:gd name="connsiteX2" fmla="*/ 16002 w 30384"/>
                          <a:gd name="connsiteY2" fmla="*/ 10573 h 22288"/>
                          <a:gd name="connsiteX3" fmla="*/ 27813 w 30384"/>
                          <a:gd name="connsiteY3" fmla="*/ 22289 h 22288"/>
                          <a:gd name="connsiteX4" fmla="*/ 30385 w 30384"/>
                          <a:gd name="connsiteY4" fmla="*/ 9144 h 22288"/>
                          <a:gd name="connsiteX5" fmla="*/ 16288 w 30384"/>
                          <a:gd name="connsiteY5" fmla="*/ 0 h 2228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30384" h="22288">
                            <a:moveTo>
                              <a:pt x="2572" y="3429"/>
                            </a:moveTo>
                            <a:lnTo>
                              <a:pt x="0" y="16288"/>
                            </a:lnTo>
                            <a:lnTo>
                              <a:pt x="16002" y="10573"/>
                            </a:lnTo>
                            <a:lnTo>
                              <a:pt x="27813" y="22289"/>
                            </a:lnTo>
                            <a:lnTo>
                              <a:pt x="30385" y="9144"/>
                            </a:lnTo>
                            <a:lnTo>
                              <a:pt x="16288" y="0"/>
                            </a:lnTo>
                            <a:close/>
                          </a:path>
                        </a:pathLst>
                      </a:custGeom>
                      <a:solidFill>
                        <a:srgbClr val="006CE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803" name="Freeform: Shape 802">
                        <a:extLst>
                          <a:ext uri="{FF2B5EF4-FFF2-40B4-BE49-F238E27FC236}">
                            <a16:creationId xmlns:a16="http://schemas.microsoft.com/office/drawing/2014/main" id="{93B1D6FB-47DC-4632-BCD3-B67A10BE5E6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892640" y="3481387"/>
                        <a:ext cx="30384" cy="22288"/>
                      </a:xfrm>
                      <a:custGeom>
                        <a:avLst/>
                        <a:gdLst>
                          <a:gd name="connsiteX0" fmla="*/ 2667 w 30384"/>
                          <a:gd name="connsiteY0" fmla="*/ 2667 h 22288"/>
                          <a:gd name="connsiteX1" fmla="*/ 0 w 30384"/>
                          <a:gd name="connsiteY1" fmla="*/ 16383 h 22288"/>
                          <a:gd name="connsiteX2" fmla="*/ 15907 w 30384"/>
                          <a:gd name="connsiteY2" fmla="*/ 10573 h 22288"/>
                          <a:gd name="connsiteX3" fmla="*/ 27813 w 30384"/>
                          <a:gd name="connsiteY3" fmla="*/ 22289 h 22288"/>
                          <a:gd name="connsiteX4" fmla="*/ 30385 w 30384"/>
                          <a:gd name="connsiteY4" fmla="*/ 9144 h 22288"/>
                          <a:gd name="connsiteX5" fmla="*/ 16193 w 30384"/>
                          <a:gd name="connsiteY5" fmla="*/ 0 h 2228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30384" h="22288">
                            <a:moveTo>
                              <a:pt x="2667" y="2667"/>
                            </a:moveTo>
                            <a:lnTo>
                              <a:pt x="0" y="16383"/>
                            </a:lnTo>
                            <a:lnTo>
                              <a:pt x="15907" y="10573"/>
                            </a:lnTo>
                            <a:lnTo>
                              <a:pt x="27813" y="22289"/>
                            </a:lnTo>
                            <a:lnTo>
                              <a:pt x="30385" y="9144"/>
                            </a:lnTo>
                            <a:lnTo>
                              <a:pt x="16193" y="0"/>
                            </a:lnTo>
                            <a:close/>
                          </a:path>
                        </a:pathLst>
                      </a:custGeom>
                      <a:solidFill>
                        <a:srgbClr val="006CE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804" name="Graphic 777">
                      <a:extLst>
                        <a:ext uri="{FF2B5EF4-FFF2-40B4-BE49-F238E27FC236}">
                          <a16:creationId xmlns:a16="http://schemas.microsoft.com/office/drawing/2014/main" id="{FC876ADE-DFBE-4087-8E38-4A56A9B735A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865018" y="3456336"/>
                      <a:ext cx="61436" cy="29527"/>
                      <a:chOff x="5865018" y="3456336"/>
                      <a:chExt cx="61436" cy="29527"/>
                    </a:xfrm>
                    <a:solidFill>
                      <a:srgbClr val="006CE2"/>
                    </a:solidFill>
                  </p:grpSpPr>
                  <p:sp>
                    <p:nvSpPr>
                      <p:cNvPr id="805" name="Freeform: Shape 804">
                        <a:extLst>
                          <a:ext uri="{FF2B5EF4-FFF2-40B4-BE49-F238E27FC236}">
                            <a16:creationId xmlns:a16="http://schemas.microsoft.com/office/drawing/2014/main" id="{ABA64EE3-62B5-4840-8952-85678BBDAE2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865018" y="3456336"/>
                        <a:ext cx="30384" cy="22288"/>
                      </a:xfrm>
                      <a:custGeom>
                        <a:avLst/>
                        <a:gdLst>
                          <a:gd name="connsiteX0" fmla="*/ 2572 w 30384"/>
                          <a:gd name="connsiteY0" fmla="*/ 3429 h 22288"/>
                          <a:gd name="connsiteX1" fmla="*/ 0 w 30384"/>
                          <a:gd name="connsiteY1" fmla="*/ 16288 h 22288"/>
                          <a:gd name="connsiteX2" fmla="*/ 15907 w 30384"/>
                          <a:gd name="connsiteY2" fmla="*/ 10573 h 22288"/>
                          <a:gd name="connsiteX3" fmla="*/ 27813 w 30384"/>
                          <a:gd name="connsiteY3" fmla="*/ 22288 h 22288"/>
                          <a:gd name="connsiteX4" fmla="*/ 30385 w 30384"/>
                          <a:gd name="connsiteY4" fmla="*/ 9144 h 22288"/>
                          <a:gd name="connsiteX5" fmla="*/ 16192 w 30384"/>
                          <a:gd name="connsiteY5" fmla="*/ 0 h 2228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30384" h="22288">
                            <a:moveTo>
                              <a:pt x="2572" y="3429"/>
                            </a:moveTo>
                            <a:lnTo>
                              <a:pt x="0" y="16288"/>
                            </a:lnTo>
                            <a:lnTo>
                              <a:pt x="15907" y="10573"/>
                            </a:lnTo>
                            <a:lnTo>
                              <a:pt x="27813" y="22288"/>
                            </a:lnTo>
                            <a:lnTo>
                              <a:pt x="30385" y="9144"/>
                            </a:lnTo>
                            <a:lnTo>
                              <a:pt x="16192" y="0"/>
                            </a:lnTo>
                            <a:close/>
                          </a:path>
                        </a:pathLst>
                      </a:custGeom>
                      <a:solidFill>
                        <a:srgbClr val="006CE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806" name="Freeform: Shape 805">
                        <a:extLst>
                          <a:ext uri="{FF2B5EF4-FFF2-40B4-BE49-F238E27FC236}">
                            <a16:creationId xmlns:a16="http://schemas.microsoft.com/office/drawing/2014/main" id="{CCCCAA31-E032-42E4-800D-A3D5259614F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896069" y="3463670"/>
                        <a:ext cx="30384" cy="22193"/>
                      </a:xfrm>
                      <a:custGeom>
                        <a:avLst/>
                        <a:gdLst>
                          <a:gd name="connsiteX0" fmla="*/ 2667 w 30384"/>
                          <a:gd name="connsiteY0" fmla="*/ 2572 h 22193"/>
                          <a:gd name="connsiteX1" fmla="*/ 0 w 30384"/>
                          <a:gd name="connsiteY1" fmla="*/ 16288 h 22193"/>
                          <a:gd name="connsiteX2" fmla="*/ 16002 w 30384"/>
                          <a:gd name="connsiteY2" fmla="*/ 10478 h 22193"/>
                          <a:gd name="connsiteX3" fmla="*/ 27813 w 30384"/>
                          <a:gd name="connsiteY3" fmla="*/ 22193 h 22193"/>
                          <a:gd name="connsiteX4" fmla="*/ 30385 w 30384"/>
                          <a:gd name="connsiteY4" fmla="*/ 9049 h 22193"/>
                          <a:gd name="connsiteX5" fmla="*/ 16192 w 30384"/>
                          <a:gd name="connsiteY5" fmla="*/ 0 h 2219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30384" h="22193">
                            <a:moveTo>
                              <a:pt x="2667" y="2572"/>
                            </a:moveTo>
                            <a:lnTo>
                              <a:pt x="0" y="16288"/>
                            </a:lnTo>
                            <a:lnTo>
                              <a:pt x="16002" y="10478"/>
                            </a:lnTo>
                            <a:lnTo>
                              <a:pt x="27813" y="22193"/>
                            </a:lnTo>
                            <a:lnTo>
                              <a:pt x="30385" y="9049"/>
                            </a:lnTo>
                            <a:lnTo>
                              <a:pt x="16192" y="0"/>
                            </a:lnTo>
                            <a:close/>
                          </a:path>
                        </a:pathLst>
                      </a:custGeom>
                      <a:solidFill>
                        <a:srgbClr val="006CE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807" name="Graphic 777">
                      <a:extLst>
                        <a:ext uri="{FF2B5EF4-FFF2-40B4-BE49-F238E27FC236}">
                          <a16:creationId xmlns:a16="http://schemas.microsoft.com/office/drawing/2014/main" id="{FC876ADE-DFBE-4087-8E38-4A56A9B735A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868542" y="3438525"/>
                      <a:ext cx="61436" cy="29527"/>
                      <a:chOff x="5868542" y="3438525"/>
                      <a:chExt cx="61436" cy="29527"/>
                    </a:xfrm>
                    <a:solidFill>
                      <a:srgbClr val="006CE2"/>
                    </a:solidFill>
                  </p:grpSpPr>
                  <p:sp>
                    <p:nvSpPr>
                      <p:cNvPr id="808" name="Freeform: Shape 807">
                        <a:extLst>
                          <a:ext uri="{FF2B5EF4-FFF2-40B4-BE49-F238E27FC236}">
                            <a16:creationId xmlns:a16="http://schemas.microsoft.com/office/drawing/2014/main" id="{C7F88355-307F-4178-BDDC-2B61B42477D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868542" y="3438525"/>
                        <a:ext cx="30384" cy="22288"/>
                      </a:xfrm>
                      <a:custGeom>
                        <a:avLst/>
                        <a:gdLst>
                          <a:gd name="connsiteX0" fmla="*/ 2477 w 30384"/>
                          <a:gd name="connsiteY0" fmla="*/ 3429 h 22288"/>
                          <a:gd name="connsiteX1" fmla="*/ 0 w 30384"/>
                          <a:gd name="connsiteY1" fmla="*/ 16383 h 22288"/>
                          <a:gd name="connsiteX2" fmla="*/ 15907 w 30384"/>
                          <a:gd name="connsiteY2" fmla="*/ 10573 h 22288"/>
                          <a:gd name="connsiteX3" fmla="*/ 27813 w 30384"/>
                          <a:gd name="connsiteY3" fmla="*/ 22289 h 22288"/>
                          <a:gd name="connsiteX4" fmla="*/ 30385 w 30384"/>
                          <a:gd name="connsiteY4" fmla="*/ 9144 h 22288"/>
                          <a:gd name="connsiteX5" fmla="*/ 16192 w 30384"/>
                          <a:gd name="connsiteY5" fmla="*/ 0 h 2228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30384" h="22288">
                            <a:moveTo>
                              <a:pt x="2477" y="3429"/>
                            </a:moveTo>
                            <a:lnTo>
                              <a:pt x="0" y="16383"/>
                            </a:lnTo>
                            <a:lnTo>
                              <a:pt x="15907" y="10573"/>
                            </a:lnTo>
                            <a:lnTo>
                              <a:pt x="27813" y="22289"/>
                            </a:lnTo>
                            <a:lnTo>
                              <a:pt x="30385" y="9144"/>
                            </a:lnTo>
                            <a:lnTo>
                              <a:pt x="16192" y="0"/>
                            </a:lnTo>
                            <a:close/>
                          </a:path>
                        </a:pathLst>
                      </a:custGeom>
                      <a:solidFill>
                        <a:srgbClr val="006CE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809" name="Freeform: Shape 808">
                        <a:extLst>
                          <a:ext uri="{FF2B5EF4-FFF2-40B4-BE49-F238E27FC236}">
                            <a16:creationId xmlns:a16="http://schemas.microsoft.com/office/drawing/2014/main" id="{F3425AB5-2C67-4866-B891-20019504FA2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899594" y="3445859"/>
                        <a:ext cx="30384" cy="22193"/>
                      </a:xfrm>
                      <a:custGeom>
                        <a:avLst/>
                        <a:gdLst>
                          <a:gd name="connsiteX0" fmla="*/ 2667 w 30384"/>
                          <a:gd name="connsiteY0" fmla="*/ 2572 h 22193"/>
                          <a:gd name="connsiteX1" fmla="*/ 0 w 30384"/>
                          <a:gd name="connsiteY1" fmla="*/ 16288 h 22193"/>
                          <a:gd name="connsiteX2" fmla="*/ 15907 w 30384"/>
                          <a:gd name="connsiteY2" fmla="*/ 10478 h 22193"/>
                          <a:gd name="connsiteX3" fmla="*/ 27813 w 30384"/>
                          <a:gd name="connsiteY3" fmla="*/ 22193 h 22193"/>
                          <a:gd name="connsiteX4" fmla="*/ 30385 w 30384"/>
                          <a:gd name="connsiteY4" fmla="*/ 9144 h 22193"/>
                          <a:gd name="connsiteX5" fmla="*/ 16192 w 30384"/>
                          <a:gd name="connsiteY5" fmla="*/ 0 h 2219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30384" h="22193">
                            <a:moveTo>
                              <a:pt x="2667" y="2572"/>
                            </a:moveTo>
                            <a:lnTo>
                              <a:pt x="0" y="16288"/>
                            </a:lnTo>
                            <a:lnTo>
                              <a:pt x="15907" y="10478"/>
                            </a:lnTo>
                            <a:lnTo>
                              <a:pt x="27813" y="22193"/>
                            </a:lnTo>
                            <a:lnTo>
                              <a:pt x="30385" y="9144"/>
                            </a:lnTo>
                            <a:lnTo>
                              <a:pt x="16192" y="0"/>
                            </a:lnTo>
                            <a:close/>
                          </a:path>
                        </a:pathLst>
                      </a:custGeom>
                      <a:solidFill>
                        <a:srgbClr val="006CE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</p:grpSp>
              <p:grpSp>
                <p:nvGrpSpPr>
                  <p:cNvPr id="810" name="Graphic 777">
                    <a:extLst>
                      <a:ext uri="{FF2B5EF4-FFF2-40B4-BE49-F238E27FC236}">
                        <a16:creationId xmlns:a16="http://schemas.microsoft.com/office/drawing/2014/main" id="{FC876ADE-DFBE-4087-8E38-4A56A9B735A7}"/>
                      </a:ext>
                    </a:extLst>
                  </p:cNvPr>
                  <p:cNvGrpSpPr/>
                  <p:nvPr/>
                </p:nvGrpSpPr>
                <p:grpSpPr>
                  <a:xfrm>
                    <a:off x="5873590" y="3332702"/>
                    <a:ext cx="82486" cy="119348"/>
                    <a:chOff x="5873590" y="3332702"/>
                    <a:chExt cx="82486" cy="119348"/>
                  </a:xfrm>
                  <a:solidFill>
                    <a:srgbClr val="006CE2"/>
                  </a:solidFill>
                </p:grpSpPr>
                <p:grpSp>
                  <p:nvGrpSpPr>
                    <p:cNvPr id="811" name="Graphic 777">
                      <a:extLst>
                        <a:ext uri="{FF2B5EF4-FFF2-40B4-BE49-F238E27FC236}">
                          <a16:creationId xmlns:a16="http://schemas.microsoft.com/office/drawing/2014/main" id="{FC876ADE-DFBE-4087-8E38-4A56A9B735A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873590" y="3420998"/>
                      <a:ext cx="61436" cy="31051"/>
                      <a:chOff x="5873590" y="3420998"/>
                      <a:chExt cx="61436" cy="31051"/>
                    </a:xfrm>
                    <a:solidFill>
                      <a:srgbClr val="006CE2"/>
                    </a:solidFill>
                  </p:grpSpPr>
                  <p:sp>
                    <p:nvSpPr>
                      <p:cNvPr id="812" name="Freeform: Shape 811">
                        <a:extLst>
                          <a:ext uri="{FF2B5EF4-FFF2-40B4-BE49-F238E27FC236}">
                            <a16:creationId xmlns:a16="http://schemas.microsoft.com/office/drawing/2014/main" id="{767C6508-C034-48F8-BB4A-B052CB85A45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873590" y="3420998"/>
                        <a:ext cx="30670" cy="22669"/>
                      </a:xfrm>
                      <a:custGeom>
                        <a:avLst/>
                        <a:gdLst>
                          <a:gd name="connsiteX0" fmla="*/ 3048 w 30670"/>
                          <a:gd name="connsiteY0" fmla="*/ 2857 h 22669"/>
                          <a:gd name="connsiteX1" fmla="*/ 0 w 30670"/>
                          <a:gd name="connsiteY1" fmla="*/ 15716 h 22669"/>
                          <a:gd name="connsiteX2" fmla="*/ 16193 w 30670"/>
                          <a:gd name="connsiteY2" fmla="*/ 10478 h 22669"/>
                          <a:gd name="connsiteX3" fmla="*/ 27527 w 30670"/>
                          <a:gd name="connsiteY3" fmla="*/ 22670 h 22669"/>
                          <a:gd name="connsiteX4" fmla="*/ 30671 w 30670"/>
                          <a:gd name="connsiteY4" fmla="*/ 9620 h 22669"/>
                          <a:gd name="connsiteX5" fmla="*/ 16859 w 30670"/>
                          <a:gd name="connsiteY5" fmla="*/ 0 h 2266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30670" h="22669">
                            <a:moveTo>
                              <a:pt x="3048" y="2857"/>
                            </a:moveTo>
                            <a:lnTo>
                              <a:pt x="0" y="15716"/>
                            </a:lnTo>
                            <a:lnTo>
                              <a:pt x="16193" y="10478"/>
                            </a:lnTo>
                            <a:lnTo>
                              <a:pt x="27527" y="22670"/>
                            </a:lnTo>
                            <a:lnTo>
                              <a:pt x="30671" y="9620"/>
                            </a:lnTo>
                            <a:lnTo>
                              <a:pt x="16859" y="0"/>
                            </a:lnTo>
                            <a:close/>
                          </a:path>
                        </a:pathLst>
                      </a:custGeom>
                      <a:solidFill>
                        <a:srgbClr val="006CE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813" name="Freeform: Shape 812">
                        <a:extLst>
                          <a:ext uri="{FF2B5EF4-FFF2-40B4-BE49-F238E27FC236}">
                            <a16:creationId xmlns:a16="http://schemas.microsoft.com/office/drawing/2014/main" id="{91739C40-A89F-4C7A-82E6-15A7ED239E4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4356" y="3429381"/>
                        <a:ext cx="30670" cy="22669"/>
                      </a:xfrm>
                      <a:custGeom>
                        <a:avLst/>
                        <a:gdLst>
                          <a:gd name="connsiteX0" fmla="*/ 3239 w 30670"/>
                          <a:gd name="connsiteY0" fmla="*/ 2191 h 22669"/>
                          <a:gd name="connsiteX1" fmla="*/ 0 w 30670"/>
                          <a:gd name="connsiteY1" fmla="*/ 15716 h 22669"/>
                          <a:gd name="connsiteX2" fmla="*/ 16192 w 30670"/>
                          <a:gd name="connsiteY2" fmla="*/ 10477 h 22669"/>
                          <a:gd name="connsiteX3" fmla="*/ 27527 w 30670"/>
                          <a:gd name="connsiteY3" fmla="*/ 22669 h 22669"/>
                          <a:gd name="connsiteX4" fmla="*/ 30671 w 30670"/>
                          <a:gd name="connsiteY4" fmla="*/ 9620 h 22669"/>
                          <a:gd name="connsiteX5" fmla="*/ 16859 w 30670"/>
                          <a:gd name="connsiteY5" fmla="*/ 0 h 2266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30670" h="22669">
                            <a:moveTo>
                              <a:pt x="3239" y="2191"/>
                            </a:moveTo>
                            <a:lnTo>
                              <a:pt x="0" y="15716"/>
                            </a:lnTo>
                            <a:lnTo>
                              <a:pt x="16192" y="10477"/>
                            </a:lnTo>
                            <a:lnTo>
                              <a:pt x="27527" y="22669"/>
                            </a:lnTo>
                            <a:lnTo>
                              <a:pt x="30671" y="9620"/>
                            </a:lnTo>
                            <a:lnTo>
                              <a:pt x="16859" y="0"/>
                            </a:lnTo>
                            <a:close/>
                          </a:path>
                        </a:pathLst>
                      </a:custGeom>
                      <a:solidFill>
                        <a:srgbClr val="006CE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814" name="Graphic 777">
                      <a:extLst>
                        <a:ext uri="{FF2B5EF4-FFF2-40B4-BE49-F238E27FC236}">
                          <a16:creationId xmlns:a16="http://schemas.microsoft.com/office/drawing/2014/main" id="{FC876ADE-DFBE-4087-8E38-4A56A9B735A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877781" y="3403377"/>
                      <a:ext cx="61436" cy="30956"/>
                      <a:chOff x="5877781" y="3403377"/>
                      <a:chExt cx="61436" cy="30956"/>
                    </a:xfrm>
                    <a:solidFill>
                      <a:srgbClr val="006CE2"/>
                    </a:solidFill>
                  </p:grpSpPr>
                  <p:sp>
                    <p:nvSpPr>
                      <p:cNvPr id="815" name="Freeform: Shape 814">
                        <a:extLst>
                          <a:ext uri="{FF2B5EF4-FFF2-40B4-BE49-F238E27FC236}">
                            <a16:creationId xmlns:a16="http://schemas.microsoft.com/office/drawing/2014/main" id="{7760BB33-F994-4E06-B5F8-C94A783AB5D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877781" y="3403377"/>
                        <a:ext cx="30670" cy="22574"/>
                      </a:xfrm>
                      <a:custGeom>
                        <a:avLst/>
                        <a:gdLst>
                          <a:gd name="connsiteX0" fmla="*/ 3143 w 30670"/>
                          <a:gd name="connsiteY0" fmla="*/ 2858 h 22574"/>
                          <a:gd name="connsiteX1" fmla="*/ 0 w 30670"/>
                          <a:gd name="connsiteY1" fmla="*/ 15716 h 22574"/>
                          <a:gd name="connsiteX2" fmla="*/ 16192 w 30670"/>
                          <a:gd name="connsiteY2" fmla="*/ 10478 h 22574"/>
                          <a:gd name="connsiteX3" fmla="*/ 27622 w 30670"/>
                          <a:gd name="connsiteY3" fmla="*/ 22574 h 22574"/>
                          <a:gd name="connsiteX4" fmla="*/ 30671 w 30670"/>
                          <a:gd name="connsiteY4" fmla="*/ 9620 h 22574"/>
                          <a:gd name="connsiteX5" fmla="*/ 16859 w 30670"/>
                          <a:gd name="connsiteY5" fmla="*/ 0 h 2257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30670" h="22574">
                            <a:moveTo>
                              <a:pt x="3143" y="2858"/>
                            </a:moveTo>
                            <a:lnTo>
                              <a:pt x="0" y="15716"/>
                            </a:lnTo>
                            <a:lnTo>
                              <a:pt x="16192" y="10478"/>
                            </a:lnTo>
                            <a:lnTo>
                              <a:pt x="27622" y="22574"/>
                            </a:lnTo>
                            <a:lnTo>
                              <a:pt x="30671" y="9620"/>
                            </a:lnTo>
                            <a:lnTo>
                              <a:pt x="16859" y="0"/>
                            </a:lnTo>
                            <a:close/>
                          </a:path>
                        </a:pathLst>
                      </a:custGeom>
                      <a:solidFill>
                        <a:srgbClr val="006CE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816" name="Freeform: Shape 815">
                        <a:extLst>
                          <a:ext uri="{FF2B5EF4-FFF2-40B4-BE49-F238E27FC236}">
                            <a16:creationId xmlns:a16="http://schemas.microsoft.com/office/drawing/2014/main" id="{853BB7D9-7BCF-4EC8-8608-4514DCEF178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8547" y="3411664"/>
                        <a:ext cx="30670" cy="22669"/>
                      </a:xfrm>
                      <a:custGeom>
                        <a:avLst/>
                        <a:gdLst>
                          <a:gd name="connsiteX0" fmla="*/ 3239 w 30670"/>
                          <a:gd name="connsiteY0" fmla="*/ 2191 h 22669"/>
                          <a:gd name="connsiteX1" fmla="*/ 0 w 30670"/>
                          <a:gd name="connsiteY1" fmla="*/ 15716 h 22669"/>
                          <a:gd name="connsiteX2" fmla="*/ 16193 w 30670"/>
                          <a:gd name="connsiteY2" fmla="*/ 10573 h 22669"/>
                          <a:gd name="connsiteX3" fmla="*/ 27527 w 30670"/>
                          <a:gd name="connsiteY3" fmla="*/ 22669 h 22669"/>
                          <a:gd name="connsiteX4" fmla="*/ 30671 w 30670"/>
                          <a:gd name="connsiteY4" fmla="*/ 9620 h 22669"/>
                          <a:gd name="connsiteX5" fmla="*/ 16859 w 30670"/>
                          <a:gd name="connsiteY5" fmla="*/ 0 h 2266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30670" h="22669">
                            <a:moveTo>
                              <a:pt x="3239" y="2191"/>
                            </a:moveTo>
                            <a:lnTo>
                              <a:pt x="0" y="15716"/>
                            </a:lnTo>
                            <a:lnTo>
                              <a:pt x="16193" y="10573"/>
                            </a:lnTo>
                            <a:lnTo>
                              <a:pt x="27527" y="22669"/>
                            </a:lnTo>
                            <a:lnTo>
                              <a:pt x="30671" y="9620"/>
                            </a:lnTo>
                            <a:lnTo>
                              <a:pt x="16859" y="0"/>
                            </a:lnTo>
                            <a:close/>
                          </a:path>
                        </a:pathLst>
                      </a:custGeom>
                      <a:solidFill>
                        <a:srgbClr val="006CE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817" name="Graphic 777">
                      <a:extLst>
                        <a:ext uri="{FF2B5EF4-FFF2-40B4-BE49-F238E27FC236}">
                          <a16:creationId xmlns:a16="http://schemas.microsoft.com/office/drawing/2014/main" id="{FC876ADE-DFBE-4087-8E38-4A56A9B735A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882067" y="3385661"/>
                      <a:ext cx="61340" cy="31051"/>
                      <a:chOff x="5882067" y="3385661"/>
                      <a:chExt cx="61340" cy="31051"/>
                    </a:xfrm>
                    <a:solidFill>
                      <a:srgbClr val="006CE2"/>
                    </a:solidFill>
                  </p:grpSpPr>
                  <p:sp>
                    <p:nvSpPr>
                      <p:cNvPr id="818" name="Freeform: Shape 817">
                        <a:extLst>
                          <a:ext uri="{FF2B5EF4-FFF2-40B4-BE49-F238E27FC236}">
                            <a16:creationId xmlns:a16="http://schemas.microsoft.com/office/drawing/2014/main" id="{3159FD3F-DE0F-4A4B-A777-9D527571AB1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882067" y="3385661"/>
                        <a:ext cx="30575" cy="22669"/>
                      </a:xfrm>
                      <a:custGeom>
                        <a:avLst/>
                        <a:gdLst>
                          <a:gd name="connsiteX0" fmla="*/ 3048 w 30575"/>
                          <a:gd name="connsiteY0" fmla="*/ 2953 h 22669"/>
                          <a:gd name="connsiteX1" fmla="*/ 0 w 30575"/>
                          <a:gd name="connsiteY1" fmla="*/ 15716 h 22669"/>
                          <a:gd name="connsiteX2" fmla="*/ 16097 w 30575"/>
                          <a:gd name="connsiteY2" fmla="*/ 10573 h 22669"/>
                          <a:gd name="connsiteX3" fmla="*/ 27527 w 30575"/>
                          <a:gd name="connsiteY3" fmla="*/ 22669 h 22669"/>
                          <a:gd name="connsiteX4" fmla="*/ 30575 w 30575"/>
                          <a:gd name="connsiteY4" fmla="*/ 9620 h 22669"/>
                          <a:gd name="connsiteX5" fmla="*/ 16859 w 30575"/>
                          <a:gd name="connsiteY5" fmla="*/ 0 h 2266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30575" h="22669">
                            <a:moveTo>
                              <a:pt x="3048" y="2953"/>
                            </a:moveTo>
                            <a:lnTo>
                              <a:pt x="0" y="15716"/>
                            </a:lnTo>
                            <a:lnTo>
                              <a:pt x="16097" y="10573"/>
                            </a:lnTo>
                            <a:lnTo>
                              <a:pt x="27527" y="22669"/>
                            </a:lnTo>
                            <a:lnTo>
                              <a:pt x="30575" y="9620"/>
                            </a:lnTo>
                            <a:lnTo>
                              <a:pt x="16859" y="0"/>
                            </a:lnTo>
                            <a:close/>
                          </a:path>
                        </a:pathLst>
                      </a:custGeom>
                      <a:solidFill>
                        <a:srgbClr val="006CE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819" name="Freeform: Shape 818">
                        <a:extLst>
                          <a:ext uri="{FF2B5EF4-FFF2-40B4-BE49-F238E27FC236}">
                            <a16:creationId xmlns:a16="http://schemas.microsoft.com/office/drawing/2014/main" id="{E744C9ED-20C1-4DB3-9809-F80A7831F13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12833" y="3394043"/>
                        <a:ext cx="30575" cy="22669"/>
                      </a:xfrm>
                      <a:custGeom>
                        <a:avLst/>
                        <a:gdLst>
                          <a:gd name="connsiteX0" fmla="*/ 3143 w 30575"/>
                          <a:gd name="connsiteY0" fmla="*/ 2191 h 22669"/>
                          <a:gd name="connsiteX1" fmla="*/ 0 w 30575"/>
                          <a:gd name="connsiteY1" fmla="*/ 15716 h 22669"/>
                          <a:gd name="connsiteX2" fmla="*/ 16097 w 30575"/>
                          <a:gd name="connsiteY2" fmla="*/ 10573 h 22669"/>
                          <a:gd name="connsiteX3" fmla="*/ 27527 w 30575"/>
                          <a:gd name="connsiteY3" fmla="*/ 22669 h 22669"/>
                          <a:gd name="connsiteX4" fmla="*/ 30575 w 30575"/>
                          <a:gd name="connsiteY4" fmla="*/ 9620 h 22669"/>
                          <a:gd name="connsiteX5" fmla="*/ 16859 w 30575"/>
                          <a:gd name="connsiteY5" fmla="*/ 0 h 2266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30575" h="22669">
                            <a:moveTo>
                              <a:pt x="3143" y="2191"/>
                            </a:moveTo>
                            <a:lnTo>
                              <a:pt x="0" y="15716"/>
                            </a:lnTo>
                            <a:lnTo>
                              <a:pt x="16097" y="10573"/>
                            </a:lnTo>
                            <a:lnTo>
                              <a:pt x="27527" y="22669"/>
                            </a:lnTo>
                            <a:lnTo>
                              <a:pt x="30575" y="9620"/>
                            </a:lnTo>
                            <a:lnTo>
                              <a:pt x="16859" y="0"/>
                            </a:lnTo>
                            <a:close/>
                          </a:path>
                        </a:pathLst>
                      </a:custGeom>
                      <a:solidFill>
                        <a:srgbClr val="006CE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820" name="Graphic 777">
                      <a:extLst>
                        <a:ext uri="{FF2B5EF4-FFF2-40B4-BE49-F238E27FC236}">
                          <a16:creationId xmlns:a16="http://schemas.microsoft.com/office/drawing/2014/main" id="{FC876ADE-DFBE-4087-8E38-4A56A9B735A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886258" y="3368040"/>
                      <a:ext cx="61436" cy="30956"/>
                      <a:chOff x="5886258" y="3368040"/>
                      <a:chExt cx="61436" cy="30956"/>
                    </a:xfrm>
                    <a:solidFill>
                      <a:srgbClr val="006CE2"/>
                    </a:solidFill>
                  </p:grpSpPr>
                  <p:sp>
                    <p:nvSpPr>
                      <p:cNvPr id="821" name="Freeform: Shape 820">
                        <a:extLst>
                          <a:ext uri="{FF2B5EF4-FFF2-40B4-BE49-F238E27FC236}">
                            <a16:creationId xmlns:a16="http://schemas.microsoft.com/office/drawing/2014/main" id="{2BCBEE3B-400C-440E-8EB3-66ABCF9CCD7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886258" y="3368040"/>
                        <a:ext cx="30670" cy="22574"/>
                      </a:xfrm>
                      <a:custGeom>
                        <a:avLst/>
                        <a:gdLst>
                          <a:gd name="connsiteX0" fmla="*/ 3048 w 30670"/>
                          <a:gd name="connsiteY0" fmla="*/ 2857 h 22574"/>
                          <a:gd name="connsiteX1" fmla="*/ 0 w 30670"/>
                          <a:gd name="connsiteY1" fmla="*/ 15716 h 22574"/>
                          <a:gd name="connsiteX2" fmla="*/ 16193 w 30670"/>
                          <a:gd name="connsiteY2" fmla="*/ 10478 h 22574"/>
                          <a:gd name="connsiteX3" fmla="*/ 27527 w 30670"/>
                          <a:gd name="connsiteY3" fmla="*/ 22574 h 22574"/>
                          <a:gd name="connsiteX4" fmla="*/ 30671 w 30670"/>
                          <a:gd name="connsiteY4" fmla="*/ 9620 h 22574"/>
                          <a:gd name="connsiteX5" fmla="*/ 16859 w 30670"/>
                          <a:gd name="connsiteY5" fmla="*/ 0 h 2257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30670" h="22574">
                            <a:moveTo>
                              <a:pt x="3048" y="2857"/>
                            </a:moveTo>
                            <a:lnTo>
                              <a:pt x="0" y="15716"/>
                            </a:lnTo>
                            <a:lnTo>
                              <a:pt x="16193" y="10478"/>
                            </a:lnTo>
                            <a:lnTo>
                              <a:pt x="27527" y="22574"/>
                            </a:lnTo>
                            <a:lnTo>
                              <a:pt x="30671" y="9620"/>
                            </a:lnTo>
                            <a:lnTo>
                              <a:pt x="16859" y="0"/>
                            </a:lnTo>
                            <a:close/>
                          </a:path>
                        </a:pathLst>
                      </a:custGeom>
                      <a:solidFill>
                        <a:srgbClr val="006CE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822" name="Freeform: Shape 821">
                        <a:extLst>
                          <a:ext uri="{FF2B5EF4-FFF2-40B4-BE49-F238E27FC236}">
                            <a16:creationId xmlns:a16="http://schemas.microsoft.com/office/drawing/2014/main" id="{15FC74D2-9DCA-47B3-8ADA-10106FF9323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17024" y="3376421"/>
                        <a:ext cx="30670" cy="22574"/>
                      </a:xfrm>
                      <a:custGeom>
                        <a:avLst/>
                        <a:gdLst>
                          <a:gd name="connsiteX0" fmla="*/ 3239 w 30670"/>
                          <a:gd name="connsiteY0" fmla="*/ 2096 h 22574"/>
                          <a:gd name="connsiteX1" fmla="*/ 0 w 30670"/>
                          <a:gd name="connsiteY1" fmla="*/ 15716 h 22574"/>
                          <a:gd name="connsiteX2" fmla="*/ 16192 w 30670"/>
                          <a:gd name="connsiteY2" fmla="*/ 10478 h 22574"/>
                          <a:gd name="connsiteX3" fmla="*/ 27527 w 30670"/>
                          <a:gd name="connsiteY3" fmla="*/ 22574 h 22574"/>
                          <a:gd name="connsiteX4" fmla="*/ 30671 w 30670"/>
                          <a:gd name="connsiteY4" fmla="*/ 9620 h 22574"/>
                          <a:gd name="connsiteX5" fmla="*/ 16859 w 30670"/>
                          <a:gd name="connsiteY5" fmla="*/ 0 h 2257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30670" h="22574">
                            <a:moveTo>
                              <a:pt x="3239" y="2096"/>
                            </a:moveTo>
                            <a:lnTo>
                              <a:pt x="0" y="15716"/>
                            </a:lnTo>
                            <a:lnTo>
                              <a:pt x="16192" y="10478"/>
                            </a:lnTo>
                            <a:lnTo>
                              <a:pt x="27527" y="22574"/>
                            </a:lnTo>
                            <a:lnTo>
                              <a:pt x="30671" y="9620"/>
                            </a:lnTo>
                            <a:lnTo>
                              <a:pt x="16859" y="0"/>
                            </a:lnTo>
                            <a:close/>
                          </a:path>
                        </a:pathLst>
                      </a:custGeom>
                      <a:solidFill>
                        <a:srgbClr val="006CE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823" name="Graphic 777">
                      <a:extLst>
                        <a:ext uri="{FF2B5EF4-FFF2-40B4-BE49-F238E27FC236}">
                          <a16:creationId xmlns:a16="http://schemas.microsoft.com/office/drawing/2014/main" id="{FC876ADE-DFBE-4087-8E38-4A56A9B735A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890450" y="3350323"/>
                      <a:ext cx="61436" cy="31051"/>
                      <a:chOff x="5890450" y="3350323"/>
                      <a:chExt cx="61436" cy="31051"/>
                    </a:xfrm>
                    <a:solidFill>
                      <a:srgbClr val="006CE2"/>
                    </a:solidFill>
                  </p:grpSpPr>
                  <p:sp>
                    <p:nvSpPr>
                      <p:cNvPr id="824" name="Freeform: Shape 823">
                        <a:extLst>
                          <a:ext uri="{FF2B5EF4-FFF2-40B4-BE49-F238E27FC236}">
                            <a16:creationId xmlns:a16="http://schemas.microsoft.com/office/drawing/2014/main" id="{35CA2A30-5CDA-49A9-973A-E3D23A67AB5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890450" y="3350323"/>
                        <a:ext cx="30670" cy="22669"/>
                      </a:xfrm>
                      <a:custGeom>
                        <a:avLst/>
                        <a:gdLst>
                          <a:gd name="connsiteX0" fmla="*/ 3048 w 30670"/>
                          <a:gd name="connsiteY0" fmla="*/ 2953 h 22669"/>
                          <a:gd name="connsiteX1" fmla="*/ 0 w 30670"/>
                          <a:gd name="connsiteY1" fmla="*/ 15716 h 22669"/>
                          <a:gd name="connsiteX2" fmla="*/ 16192 w 30670"/>
                          <a:gd name="connsiteY2" fmla="*/ 10573 h 22669"/>
                          <a:gd name="connsiteX3" fmla="*/ 27527 w 30670"/>
                          <a:gd name="connsiteY3" fmla="*/ 22670 h 22669"/>
                          <a:gd name="connsiteX4" fmla="*/ 30671 w 30670"/>
                          <a:gd name="connsiteY4" fmla="*/ 9620 h 22669"/>
                          <a:gd name="connsiteX5" fmla="*/ 16859 w 30670"/>
                          <a:gd name="connsiteY5" fmla="*/ 0 h 2266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30670" h="22669">
                            <a:moveTo>
                              <a:pt x="3048" y="2953"/>
                            </a:moveTo>
                            <a:lnTo>
                              <a:pt x="0" y="15716"/>
                            </a:lnTo>
                            <a:lnTo>
                              <a:pt x="16192" y="10573"/>
                            </a:lnTo>
                            <a:lnTo>
                              <a:pt x="27527" y="22670"/>
                            </a:lnTo>
                            <a:lnTo>
                              <a:pt x="30671" y="9620"/>
                            </a:lnTo>
                            <a:lnTo>
                              <a:pt x="16859" y="0"/>
                            </a:lnTo>
                            <a:close/>
                          </a:path>
                        </a:pathLst>
                      </a:custGeom>
                      <a:solidFill>
                        <a:srgbClr val="006CE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825" name="Freeform: Shape 824">
                        <a:extLst>
                          <a:ext uri="{FF2B5EF4-FFF2-40B4-BE49-F238E27FC236}">
                            <a16:creationId xmlns:a16="http://schemas.microsoft.com/office/drawing/2014/main" id="{703D3A52-B5CA-4548-A7CC-9241AD9599F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21215" y="3358705"/>
                        <a:ext cx="30670" cy="22669"/>
                      </a:xfrm>
                      <a:custGeom>
                        <a:avLst/>
                        <a:gdLst>
                          <a:gd name="connsiteX0" fmla="*/ 3239 w 30670"/>
                          <a:gd name="connsiteY0" fmla="*/ 2191 h 22669"/>
                          <a:gd name="connsiteX1" fmla="*/ 0 w 30670"/>
                          <a:gd name="connsiteY1" fmla="*/ 15716 h 22669"/>
                          <a:gd name="connsiteX2" fmla="*/ 16193 w 30670"/>
                          <a:gd name="connsiteY2" fmla="*/ 10573 h 22669"/>
                          <a:gd name="connsiteX3" fmla="*/ 27527 w 30670"/>
                          <a:gd name="connsiteY3" fmla="*/ 22669 h 22669"/>
                          <a:gd name="connsiteX4" fmla="*/ 30671 w 30670"/>
                          <a:gd name="connsiteY4" fmla="*/ 9620 h 22669"/>
                          <a:gd name="connsiteX5" fmla="*/ 16859 w 30670"/>
                          <a:gd name="connsiteY5" fmla="*/ 0 h 2266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30670" h="22669">
                            <a:moveTo>
                              <a:pt x="3239" y="2191"/>
                            </a:moveTo>
                            <a:lnTo>
                              <a:pt x="0" y="15716"/>
                            </a:lnTo>
                            <a:lnTo>
                              <a:pt x="16193" y="10573"/>
                            </a:lnTo>
                            <a:lnTo>
                              <a:pt x="27527" y="22669"/>
                            </a:lnTo>
                            <a:lnTo>
                              <a:pt x="30671" y="9620"/>
                            </a:lnTo>
                            <a:lnTo>
                              <a:pt x="16859" y="0"/>
                            </a:lnTo>
                            <a:close/>
                          </a:path>
                        </a:pathLst>
                      </a:custGeom>
                      <a:solidFill>
                        <a:srgbClr val="006CE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826" name="Graphic 777">
                      <a:extLst>
                        <a:ext uri="{FF2B5EF4-FFF2-40B4-BE49-F238E27FC236}">
                          <a16:creationId xmlns:a16="http://schemas.microsoft.com/office/drawing/2014/main" id="{FC876ADE-DFBE-4087-8E38-4A56A9B735A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894640" y="3332702"/>
                      <a:ext cx="61436" cy="30956"/>
                      <a:chOff x="5894640" y="3332702"/>
                      <a:chExt cx="61436" cy="30956"/>
                    </a:xfrm>
                    <a:solidFill>
                      <a:srgbClr val="006CE2"/>
                    </a:solidFill>
                  </p:grpSpPr>
                  <p:sp>
                    <p:nvSpPr>
                      <p:cNvPr id="827" name="Freeform: Shape 826">
                        <a:extLst>
                          <a:ext uri="{FF2B5EF4-FFF2-40B4-BE49-F238E27FC236}">
                            <a16:creationId xmlns:a16="http://schemas.microsoft.com/office/drawing/2014/main" id="{E32F8C49-DB65-4591-8AD2-7756C855C88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894640" y="3332702"/>
                        <a:ext cx="30670" cy="22669"/>
                      </a:xfrm>
                      <a:custGeom>
                        <a:avLst/>
                        <a:gdLst>
                          <a:gd name="connsiteX0" fmla="*/ 3048 w 30670"/>
                          <a:gd name="connsiteY0" fmla="*/ 2857 h 22669"/>
                          <a:gd name="connsiteX1" fmla="*/ 0 w 30670"/>
                          <a:gd name="connsiteY1" fmla="*/ 15716 h 22669"/>
                          <a:gd name="connsiteX2" fmla="*/ 16193 w 30670"/>
                          <a:gd name="connsiteY2" fmla="*/ 10477 h 22669"/>
                          <a:gd name="connsiteX3" fmla="*/ 27623 w 30670"/>
                          <a:gd name="connsiteY3" fmla="*/ 22670 h 22669"/>
                          <a:gd name="connsiteX4" fmla="*/ 30671 w 30670"/>
                          <a:gd name="connsiteY4" fmla="*/ 9620 h 22669"/>
                          <a:gd name="connsiteX5" fmla="*/ 16859 w 30670"/>
                          <a:gd name="connsiteY5" fmla="*/ 0 h 2266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30670" h="22669">
                            <a:moveTo>
                              <a:pt x="3048" y="2857"/>
                            </a:moveTo>
                            <a:lnTo>
                              <a:pt x="0" y="15716"/>
                            </a:lnTo>
                            <a:lnTo>
                              <a:pt x="16193" y="10477"/>
                            </a:lnTo>
                            <a:lnTo>
                              <a:pt x="27623" y="22670"/>
                            </a:lnTo>
                            <a:lnTo>
                              <a:pt x="30671" y="9620"/>
                            </a:lnTo>
                            <a:lnTo>
                              <a:pt x="16859" y="0"/>
                            </a:lnTo>
                            <a:close/>
                          </a:path>
                        </a:pathLst>
                      </a:custGeom>
                      <a:solidFill>
                        <a:srgbClr val="006CE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828" name="Freeform: Shape 827">
                        <a:extLst>
                          <a:ext uri="{FF2B5EF4-FFF2-40B4-BE49-F238E27FC236}">
                            <a16:creationId xmlns:a16="http://schemas.microsoft.com/office/drawing/2014/main" id="{2F0E1180-1726-4FF4-89EA-093ABE52C79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25406" y="3341084"/>
                        <a:ext cx="30670" cy="22574"/>
                      </a:xfrm>
                      <a:custGeom>
                        <a:avLst/>
                        <a:gdLst>
                          <a:gd name="connsiteX0" fmla="*/ 3239 w 30670"/>
                          <a:gd name="connsiteY0" fmla="*/ 2095 h 22574"/>
                          <a:gd name="connsiteX1" fmla="*/ 0 w 30670"/>
                          <a:gd name="connsiteY1" fmla="*/ 15716 h 22574"/>
                          <a:gd name="connsiteX2" fmla="*/ 16193 w 30670"/>
                          <a:gd name="connsiteY2" fmla="*/ 10478 h 22574"/>
                          <a:gd name="connsiteX3" fmla="*/ 27527 w 30670"/>
                          <a:gd name="connsiteY3" fmla="*/ 22574 h 22574"/>
                          <a:gd name="connsiteX4" fmla="*/ 30670 w 30670"/>
                          <a:gd name="connsiteY4" fmla="*/ 9620 h 22574"/>
                          <a:gd name="connsiteX5" fmla="*/ 16859 w 30670"/>
                          <a:gd name="connsiteY5" fmla="*/ 0 h 2257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30670" h="22574">
                            <a:moveTo>
                              <a:pt x="3239" y="2095"/>
                            </a:moveTo>
                            <a:lnTo>
                              <a:pt x="0" y="15716"/>
                            </a:lnTo>
                            <a:lnTo>
                              <a:pt x="16193" y="10478"/>
                            </a:lnTo>
                            <a:lnTo>
                              <a:pt x="27527" y="22574"/>
                            </a:lnTo>
                            <a:lnTo>
                              <a:pt x="30670" y="9620"/>
                            </a:lnTo>
                            <a:lnTo>
                              <a:pt x="16859" y="0"/>
                            </a:lnTo>
                            <a:close/>
                          </a:path>
                        </a:pathLst>
                      </a:custGeom>
                      <a:solidFill>
                        <a:srgbClr val="006CE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</p:grpSp>
              <p:grpSp>
                <p:nvGrpSpPr>
                  <p:cNvPr id="829" name="Graphic 777">
                    <a:extLst>
                      <a:ext uri="{FF2B5EF4-FFF2-40B4-BE49-F238E27FC236}">
                        <a16:creationId xmlns:a16="http://schemas.microsoft.com/office/drawing/2014/main" id="{FC876ADE-DFBE-4087-8E38-4A56A9B735A7}"/>
                      </a:ext>
                    </a:extLst>
                  </p:cNvPr>
                  <p:cNvGrpSpPr/>
                  <p:nvPr/>
                </p:nvGrpSpPr>
                <p:grpSpPr>
                  <a:xfrm>
                    <a:off x="5897974" y="3215830"/>
                    <a:ext cx="106394" cy="130968"/>
                    <a:chOff x="5897974" y="3215830"/>
                    <a:chExt cx="106394" cy="130968"/>
                  </a:xfrm>
                  <a:solidFill>
                    <a:srgbClr val="006CE2"/>
                  </a:solidFill>
                </p:grpSpPr>
                <p:grpSp>
                  <p:nvGrpSpPr>
                    <p:cNvPr id="830" name="Graphic 777">
                      <a:extLst>
                        <a:ext uri="{FF2B5EF4-FFF2-40B4-BE49-F238E27FC236}">
                          <a16:creationId xmlns:a16="http://schemas.microsoft.com/office/drawing/2014/main" id="{FC876ADE-DFBE-4087-8E38-4A56A9B735A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897974" y="3315747"/>
                      <a:ext cx="61436" cy="31051"/>
                      <a:chOff x="5897974" y="3315747"/>
                      <a:chExt cx="61436" cy="31051"/>
                    </a:xfrm>
                    <a:solidFill>
                      <a:srgbClr val="006CE2"/>
                    </a:solidFill>
                  </p:grpSpPr>
                  <p:sp>
                    <p:nvSpPr>
                      <p:cNvPr id="831" name="Freeform: Shape 830">
                        <a:extLst>
                          <a:ext uri="{FF2B5EF4-FFF2-40B4-BE49-F238E27FC236}">
                            <a16:creationId xmlns:a16="http://schemas.microsoft.com/office/drawing/2014/main" id="{5B991156-DD87-4CBA-9DB4-D1D661C145B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897974" y="3315747"/>
                        <a:ext cx="30670" cy="22669"/>
                      </a:xfrm>
                      <a:custGeom>
                        <a:avLst/>
                        <a:gdLst>
                          <a:gd name="connsiteX0" fmla="*/ 3048 w 30670"/>
                          <a:gd name="connsiteY0" fmla="*/ 2953 h 22669"/>
                          <a:gd name="connsiteX1" fmla="*/ 0 w 30670"/>
                          <a:gd name="connsiteY1" fmla="*/ 15716 h 22669"/>
                          <a:gd name="connsiteX2" fmla="*/ 16192 w 30670"/>
                          <a:gd name="connsiteY2" fmla="*/ 10573 h 22669"/>
                          <a:gd name="connsiteX3" fmla="*/ 27527 w 30670"/>
                          <a:gd name="connsiteY3" fmla="*/ 22670 h 22669"/>
                          <a:gd name="connsiteX4" fmla="*/ 30671 w 30670"/>
                          <a:gd name="connsiteY4" fmla="*/ 9620 h 22669"/>
                          <a:gd name="connsiteX5" fmla="*/ 16859 w 30670"/>
                          <a:gd name="connsiteY5" fmla="*/ 0 h 2266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30670" h="22669">
                            <a:moveTo>
                              <a:pt x="3048" y="2953"/>
                            </a:moveTo>
                            <a:lnTo>
                              <a:pt x="0" y="15716"/>
                            </a:lnTo>
                            <a:lnTo>
                              <a:pt x="16192" y="10573"/>
                            </a:lnTo>
                            <a:lnTo>
                              <a:pt x="27527" y="22670"/>
                            </a:lnTo>
                            <a:lnTo>
                              <a:pt x="30671" y="9620"/>
                            </a:lnTo>
                            <a:lnTo>
                              <a:pt x="16859" y="0"/>
                            </a:lnTo>
                            <a:close/>
                          </a:path>
                        </a:pathLst>
                      </a:custGeom>
                      <a:solidFill>
                        <a:srgbClr val="006CE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832" name="Freeform: Shape 831">
                        <a:extLst>
                          <a:ext uri="{FF2B5EF4-FFF2-40B4-BE49-F238E27FC236}">
                            <a16:creationId xmlns:a16="http://schemas.microsoft.com/office/drawing/2014/main" id="{84B3BFE9-FE0F-46F1-9ED6-EBAF190BA0C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28740" y="3324129"/>
                        <a:ext cx="30670" cy="22669"/>
                      </a:xfrm>
                      <a:custGeom>
                        <a:avLst/>
                        <a:gdLst>
                          <a:gd name="connsiteX0" fmla="*/ 3239 w 30670"/>
                          <a:gd name="connsiteY0" fmla="*/ 2191 h 22669"/>
                          <a:gd name="connsiteX1" fmla="*/ 0 w 30670"/>
                          <a:gd name="connsiteY1" fmla="*/ 15716 h 22669"/>
                          <a:gd name="connsiteX2" fmla="*/ 16192 w 30670"/>
                          <a:gd name="connsiteY2" fmla="*/ 10573 h 22669"/>
                          <a:gd name="connsiteX3" fmla="*/ 27527 w 30670"/>
                          <a:gd name="connsiteY3" fmla="*/ 22670 h 22669"/>
                          <a:gd name="connsiteX4" fmla="*/ 30671 w 30670"/>
                          <a:gd name="connsiteY4" fmla="*/ 9620 h 22669"/>
                          <a:gd name="connsiteX5" fmla="*/ 16859 w 30670"/>
                          <a:gd name="connsiteY5" fmla="*/ 0 h 2266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30670" h="22669">
                            <a:moveTo>
                              <a:pt x="3239" y="2191"/>
                            </a:moveTo>
                            <a:lnTo>
                              <a:pt x="0" y="15716"/>
                            </a:lnTo>
                            <a:lnTo>
                              <a:pt x="16192" y="10573"/>
                            </a:lnTo>
                            <a:lnTo>
                              <a:pt x="27527" y="22670"/>
                            </a:lnTo>
                            <a:lnTo>
                              <a:pt x="30671" y="9620"/>
                            </a:lnTo>
                            <a:lnTo>
                              <a:pt x="16859" y="0"/>
                            </a:lnTo>
                            <a:close/>
                          </a:path>
                        </a:pathLst>
                      </a:custGeom>
                      <a:solidFill>
                        <a:srgbClr val="006CE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833" name="Graphic 777">
                      <a:extLst>
                        <a:ext uri="{FF2B5EF4-FFF2-40B4-BE49-F238E27FC236}">
                          <a16:creationId xmlns:a16="http://schemas.microsoft.com/office/drawing/2014/main" id="{FC876ADE-DFBE-4087-8E38-4A56A9B735A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02165" y="3298126"/>
                      <a:ext cx="61436" cy="30956"/>
                      <a:chOff x="5902165" y="3298126"/>
                      <a:chExt cx="61436" cy="30956"/>
                    </a:xfrm>
                    <a:solidFill>
                      <a:srgbClr val="006CE2"/>
                    </a:solidFill>
                  </p:grpSpPr>
                  <p:sp>
                    <p:nvSpPr>
                      <p:cNvPr id="834" name="Freeform: Shape 833">
                        <a:extLst>
                          <a:ext uri="{FF2B5EF4-FFF2-40B4-BE49-F238E27FC236}">
                            <a16:creationId xmlns:a16="http://schemas.microsoft.com/office/drawing/2014/main" id="{A56C132F-061A-4A09-9870-CCE213396D6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2165" y="3298126"/>
                        <a:ext cx="30670" cy="22574"/>
                      </a:xfrm>
                      <a:custGeom>
                        <a:avLst/>
                        <a:gdLst>
                          <a:gd name="connsiteX0" fmla="*/ 3048 w 30670"/>
                          <a:gd name="connsiteY0" fmla="*/ 2858 h 22574"/>
                          <a:gd name="connsiteX1" fmla="*/ 0 w 30670"/>
                          <a:gd name="connsiteY1" fmla="*/ 15716 h 22574"/>
                          <a:gd name="connsiteX2" fmla="*/ 16193 w 30670"/>
                          <a:gd name="connsiteY2" fmla="*/ 10477 h 22574"/>
                          <a:gd name="connsiteX3" fmla="*/ 27622 w 30670"/>
                          <a:gd name="connsiteY3" fmla="*/ 22574 h 22574"/>
                          <a:gd name="connsiteX4" fmla="*/ 30671 w 30670"/>
                          <a:gd name="connsiteY4" fmla="*/ 9620 h 22574"/>
                          <a:gd name="connsiteX5" fmla="*/ 16859 w 30670"/>
                          <a:gd name="connsiteY5" fmla="*/ 0 h 2257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30670" h="22574">
                            <a:moveTo>
                              <a:pt x="3048" y="2858"/>
                            </a:moveTo>
                            <a:lnTo>
                              <a:pt x="0" y="15716"/>
                            </a:lnTo>
                            <a:lnTo>
                              <a:pt x="16193" y="10477"/>
                            </a:lnTo>
                            <a:lnTo>
                              <a:pt x="27622" y="22574"/>
                            </a:lnTo>
                            <a:lnTo>
                              <a:pt x="30671" y="9620"/>
                            </a:lnTo>
                            <a:lnTo>
                              <a:pt x="16859" y="0"/>
                            </a:lnTo>
                            <a:close/>
                          </a:path>
                        </a:pathLst>
                      </a:custGeom>
                      <a:solidFill>
                        <a:srgbClr val="006CE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835" name="Freeform: Shape 834">
                        <a:extLst>
                          <a:ext uri="{FF2B5EF4-FFF2-40B4-BE49-F238E27FC236}">
                            <a16:creationId xmlns:a16="http://schemas.microsoft.com/office/drawing/2014/main" id="{A935599A-6B73-40F4-9551-8629521B718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32931" y="3306508"/>
                        <a:ext cx="30670" cy="22574"/>
                      </a:xfrm>
                      <a:custGeom>
                        <a:avLst/>
                        <a:gdLst>
                          <a:gd name="connsiteX0" fmla="*/ 3239 w 30670"/>
                          <a:gd name="connsiteY0" fmla="*/ 2095 h 22574"/>
                          <a:gd name="connsiteX1" fmla="*/ 0 w 30670"/>
                          <a:gd name="connsiteY1" fmla="*/ 15716 h 22574"/>
                          <a:gd name="connsiteX2" fmla="*/ 16193 w 30670"/>
                          <a:gd name="connsiteY2" fmla="*/ 10477 h 22574"/>
                          <a:gd name="connsiteX3" fmla="*/ 27527 w 30670"/>
                          <a:gd name="connsiteY3" fmla="*/ 22574 h 22574"/>
                          <a:gd name="connsiteX4" fmla="*/ 30671 w 30670"/>
                          <a:gd name="connsiteY4" fmla="*/ 9620 h 22574"/>
                          <a:gd name="connsiteX5" fmla="*/ 16859 w 30670"/>
                          <a:gd name="connsiteY5" fmla="*/ 0 h 2257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30670" h="22574">
                            <a:moveTo>
                              <a:pt x="3239" y="2095"/>
                            </a:moveTo>
                            <a:lnTo>
                              <a:pt x="0" y="15716"/>
                            </a:lnTo>
                            <a:lnTo>
                              <a:pt x="16193" y="10477"/>
                            </a:lnTo>
                            <a:lnTo>
                              <a:pt x="27527" y="22574"/>
                            </a:lnTo>
                            <a:lnTo>
                              <a:pt x="30671" y="9620"/>
                            </a:lnTo>
                            <a:lnTo>
                              <a:pt x="16859" y="0"/>
                            </a:lnTo>
                            <a:close/>
                          </a:path>
                        </a:pathLst>
                      </a:custGeom>
                      <a:solidFill>
                        <a:srgbClr val="006CE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836" name="Graphic 777">
                      <a:extLst>
                        <a:ext uri="{FF2B5EF4-FFF2-40B4-BE49-F238E27FC236}">
                          <a16:creationId xmlns:a16="http://schemas.microsoft.com/office/drawing/2014/main" id="{FC876ADE-DFBE-4087-8E38-4A56A9B735A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06452" y="3280409"/>
                      <a:ext cx="61341" cy="31051"/>
                      <a:chOff x="5906452" y="3280409"/>
                      <a:chExt cx="61341" cy="31051"/>
                    </a:xfrm>
                    <a:solidFill>
                      <a:srgbClr val="006CE2"/>
                    </a:solidFill>
                  </p:grpSpPr>
                  <p:sp>
                    <p:nvSpPr>
                      <p:cNvPr id="837" name="Freeform: Shape 836">
                        <a:extLst>
                          <a:ext uri="{FF2B5EF4-FFF2-40B4-BE49-F238E27FC236}">
                            <a16:creationId xmlns:a16="http://schemas.microsoft.com/office/drawing/2014/main" id="{A9717017-D05A-45CD-A3DF-167C31642D2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06452" y="3280409"/>
                        <a:ext cx="30575" cy="22669"/>
                      </a:xfrm>
                      <a:custGeom>
                        <a:avLst/>
                        <a:gdLst>
                          <a:gd name="connsiteX0" fmla="*/ 3048 w 30575"/>
                          <a:gd name="connsiteY0" fmla="*/ 2953 h 22669"/>
                          <a:gd name="connsiteX1" fmla="*/ 0 w 30575"/>
                          <a:gd name="connsiteY1" fmla="*/ 15716 h 22669"/>
                          <a:gd name="connsiteX2" fmla="*/ 16097 w 30575"/>
                          <a:gd name="connsiteY2" fmla="*/ 10573 h 22669"/>
                          <a:gd name="connsiteX3" fmla="*/ 27527 w 30575"/>
                          <a:gd name="connsiteY3" fmla="*/ 22670 h 22669"/>
                          <a:gd name="connsiteX4" fmla="*/ 30575 w 30575"/>
                          <a:gd name="connsiteY4" fmla="*/ 9620 h 22669"/>
                          <a:gd name="connsiteX5" fmla="*/ 16859 w 30575"/>
                          <a:gd name="connsiteY5" fmla="*/ 0 h 2266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30575" h="22669">
                            <a:moveTo>
                              <a:pt x="3048" y="2953"/>
                            </a:moveTo>
                            <a:lnTo>
                              <a:pt x="0" y="15716"/>
                            </a:lnTo>
                            <a:lnTo>
                              <a:pt x="16097" y="10573"/>
                            </a:lnTo>
                            <a:lnTo>
                              <a:pt x="27527" y="22670"/>
                            </a:lnTo>
                            <a:lnTo>
                              <a:pt x="30575" y="9620"/>
                            </a:lnTo>
                            <a:lnTo>
                              <a:pt x="16859" y="0"/>
                            </a:lnTo>
                            <a:close/>
                          </a:path>
                        </a:pathLst>
                      </a:custGeom>
                      <a:solidFill>
                        <a:srgbClr val="006CE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838" name="Freeform: Shape 837">
                        <a:extLst>
                          <a:ext uri="{FF2B5EF4-FFF2-40B4-BE49-F238E27FC236}">
                            <a16:creationId xmlns:a16="http://schemas.microsoft.com/office/drawing/2014/main" id="{5F5B6E38-2C70-437F-8021-C92433E1384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37122" y="3288791"/>
                        <a:ext cx="30670" cy="22669"/>
                      </a:xfrm>
                      <a:custGeom>
                        <a:avLst/>
                        <a:gdLst>
                          <a:gd name="connsiteX0" fmla="*/ 3239 w 30670"/>
                          <a:gd name="connsiteY0" fmla="*/ 2191 h 22669"/>
                          <a:gd name="connsiteX1" fmla="*/ 0 w 30670"/>
                          <a:gd name="connsiteY1" fmla="*/ 15716 h 22669"/>
                          <a:gd name="connsiteX2" fmla="*/ 16193 w 30670"/>
                          <a:gd name="connsiteY2" fmla="*/ 10573 h 22669"/>
                          <a:gd name="connsiteX3" fmla="*/ 27622 w 30670"/>
                          <a:gd name="connsiteY3" fmla="*/ 22670 h 22669"/>
                          <a:gd name="connsiteX4" fmla="*/ 30671 w 30670"/>
                          <a:gd name="connsiteY4" fmla="*/ 9620 h 22669"/>
                          <a:gd name="connsiteX5" fmla="*/ 16955 w 30670"/>
                          <a:gd name="connsiteY5" fmla="*/ 0 h 2266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30670" h="22669">
                            <a:moveTo>
                              <a:pt x="3239" y="2191"/>
                            </a:moveTo>
                            <a:lnTo>
                              <a:pt x="0" y="15716"/>
                            </a:lnTo>
                            <a:lnTo>
                              <a:pt x="16193" y="10573"/>
                            </a:lnTo>
                            <a:lnTo>
                              <a:pt x="27622" y="22670"/>
                            </a:lnTo>
                            <a:lnTo>
                              <a:pt x="30671" y="9620"/>
                            </a:lnTo>
                            <a:lnTo>
                              <a:pt x="16955" y="0"/>
                            </a:lnTo>
                            <a:close/>
                          </a:path>
                        </a:pathLst>
                      </a:custGeom>
                      <a:solidFill>
                        <a:srgbClr val="006CE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839" name="Graphic 777">
                      <a:extLst>
                        <a:ext uri="{FF2B5EF4-FFF2-40B4-BE49-F238E27FC236}">
                          <a16:creationId xmlns:a16="http://schemas.microsoft.com/office/drawing/2014/main" id="{FC876ADE-DFBE-4087-8E38-4A56A9B735A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10642" y="3262788"/>
                      <a:ext cx="61340" cy="31051"/>
                      <a:chOff x="5910642" y="3262788"/>
                      <a:chExt cx="61340" cy="31051"/>
                    </a:xfrm>
                    <a:solidFill>
                      <a:srgbClr val="006CE2"/>
                    </a:solidFill>
                  </p:grpSpPr>
                  <p:sp>
                    <p:nvSpPr>
                      <p:cNvPr id="840" name="Freeform: Shape 839">
                        <a:extLst>
                          <a:ext uri="{FF2B5EF4-FFF2-40B4-BE49-F238E27FC236}">
                            <a16:creationId xmlns:a16="http://schemas.microsoft.com/office/drawing/2014/main" id="{45FAAE08-16AE-437E-BB7A-9FB4771A0BF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10642" y="3262788"/>
                        <a:ext cx="30670" cy="22669"/>
                      </a:xfrm>
                      <a:custGeom>
                        <a:avLst/>
                        <a:gdLst>
                          <a:gd name="connsiteX0" fmla="*/ 3048 w 30670"/>
                          <a:gd name="connsiteY0" fmla="*/ 2857 h 22669"/>
                          <a:gd name="connsiteX1" fmla="*/ 0 w 30670"/>
                          <a:gd name="connsiteY1" fmla="*/ 15716 h 22669"/>
                          <a:gd name="connsiteX2" fmla="*/ 16192 w 30670"/>
                          <a:gd name="connsiteY2" fmla="*/ 10477 h 22669"/>
                          <a:gd name="connsiteX3" fmla="*/ 27527 w 30670"/>
                          <a:gd name="connsiteY3" fmla="*/ 22670 h 22669"/>
                          <a:gd name="connsiteX4" fmla="*/ 30671 w 30670"/>
                          <a:gd name="connsiteY4" fmla="*/ 9620 h 22669"/>
                          <a:gd name="connsiteX5" fmla="*/ 16859 w 30670"/>
                          <a:gd name="connsiteY5" fmla="*/ 0 h 2266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30670" h="22669">
                            <a:moveTo>
                              <a:pt x="3048" y="2857"/>
                            </a:moveTo>
                            <a:lnTo>
                              <a:pt x="0" y="15716"/>
                            </a:lnTo>
                            <a:lnTo>
                              <a:pt x="16192" y="10477"/>
                            </a:lnTo>
                            <a:lnTo>
                              <a:pt x="27527" y="22670"/>
                            </a:lnTo>
                            <a:lnTo>
                              <a:pt x="30671" y="9620"/>
                            </a:lnTo>
                            <a:lnTo>
                              <a:pt x="16859" y="0"/>
                            </a:lnTo>
                            <a:close/>
                          </a:path>
                        </a:pathLst>
                      </a:custGeom>
                      <a:solidFill>
                        <a:srgbClr val="006CE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841" name="Freeform: Shape 840">
                        <a:extLst>
                          <a:ext uri="{FF2B5EF4-FFF2-40B4-BE49-F238E27FC236}">
                            <a16:creationId xmlns:a16="http://schemas.microsoft.com/office/drawing/2014/main" id="{35C08977-61F1-4078-ADED-678605D999B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41408" y="3271170"/>
                        <a:ext cx="30575" cy="22669"/>
                      </a:xfrm>
                      <a:custGeom>
                        <a:avLst/>
                        <a:gdLst>
                          <a:gd name="connsiteX0" fmla="*/ 3239 w 30575"/>
                          <a:gd name="connsiteY0" fmla="*/ 2095 h 22669"/>
                          <a:gd name="connsiteX1" fmla="*/ 0 w 30575"/>
                          <a:gd name="connsiteY1" fmla="*/ 15716 h 22669"/>
                          <a:gd name="connsiteX2" fmla="*/ 16097 w 30575"/>
                          <a:gd name="connsiteY2" fmla="*/ 10477 h 22669"/>
                          <a:gd name="connsiteX3" fmla="*/ 27527 w 30575"/>
                          <a:gd name="connsiteY3" fmla="*/ 22670 h 22669"/>
                          <a:gd name="connsiteX4" fmla="*/ 30575 w 30575"/>
                          <a:gd name="connsiteY4" fmla="*/ 9620 h 22669"/>
                          <a:gd name="connsiteX5" fmla="*/ 16859 w 30575"/>
                          <a:gd name="connsiteY5" fmla="*/ 0 h 2266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30575" h="22669">
                            <a:moveTo>
                              <a:pt x="3239" y="2095"/>
                            </a:moveTo>
                            <a:lnTo>
                              <a:pt x="0" y="15716"/>
                            </a:lnTo>
                            <a:lnTo>
                              <a:pt x="16097" y="10477"/>
                            </a:lnTo>
                            <a:lnTo>
                              <a:pt x="27527" y="22670"/>
                            </a:lnTo>
                            <a:lnTo>
                              <a:pt x="30575" y="9620"/>
                            </a:lnTo>
                            <a:lnTo>
                              <a:pt x="16859" y="0"/>
                            </a:lnTo>
                            <a:close/>
                          </a:path>
                        </a:pathLst>
                      </a:custGeom>
                      <a:solidFill>
                        <a:srgbClr val="006CE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842" name="Graphic 777">
                      <a:extLst>
                        <a:ext uri="{FF2B5EF4-FFF2-40B4-BE49-F238E27FC236}">
                          <a16:creationId xmlns:a16="http://schemas.microsoft.com/office/drawing/2014/main" id="{FC876ADE-DFBE-4087-8E38-4A56A9B735A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14833" y="3245072"/>
                      <a:ext cx="61436" cy="31051"/>
                      <a:chOff x="5914833" y="3245072"/>
                      <a:chExt cx="61436" cy="31051"/>
                    </a:xfrm>
                    <a:solidFill>
                      <a:srgbClr val="006CE2"/>
                    </a:solidFill>
                  </p:grpSpPr>
                  <p:sp>
                    <p:nvSpPr>
                      <p:cNvPr id="843" name="Freeform: Shape 842">
                        <a:extLst>
                          <a:ext uri="{FF2B5EF4-FFF2-40B4-BE49-F238E27FC236}">
                            <a16:creationId xmlns:a16="http://schemas.microsoft.com/office/drawing/2014/main" id="{AFF265B9-BE09-4C61-B7DD-B3F6A814C99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14833" y="3245072"/>
                        <a:ext cx="30670" cy="22669"/>
                      </a:xfrm>
                      <a:custGeom>
                        <a:avLst/>
                        <a:gdLst>
                          <a:gd name="connsiteX0" fmla="*/ 3048 w 30670"/>
                          <a:gd name="connsiteY0" fmla="*/ 2953 h 22669"/>
                          <a:gd name="connsiteX1" fmla="*/ 0 w 30670"/>
                          <a:gd name="connsiteY1" fmla="*/ 15716 h 22669"/>
                          <a:gd name="connsiteX2" fmla="*/ 16193 w 30670"/>
                          <a:gd name="connsiteY2" fmla="*/ 10573 h 22669"/>
                          <a:gd name="connsiteX3" fmla="*/ 27527 w 30670"/>
                          <a:gd name="connsiteY3" fmla="*/ 22669 h 22669"/>
                          <a:gd name="connsiteX4" fmla="*/ 30671 w 30670"/>
                          <a:gd name="connsiteY4" fmla="*/ 9716 h 22669"/>
                          <a:gd name="connsiteX5" fmla="*/ 16859 w 30670"/>
                          <a:gd name="connsiteY5" fmla="*/ 0 h 2266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30670" h="22669">
                            <a:moveTo>
                              <a:pt x="3048" y="2953"/>
                            </a:moveTo>
                            <a:lnTo>
                              <a:pt x="0" y="15716"/>
                            </a:lnTo>
                            <a:lnTo>
                              <a:pt x="16193" y="10573"/>
                            </a:lnTo>
                            <a:lnTo>
                              <a:pt x="27527" y="22669"/>
                            </a:lnTo>
                            <a:lnTo>
                              <a:pt x="30671" y="9716"/>
                            </a:lnTo>
                            <a:lnTo>
                              <a:pt x="16859" y="0"/>
                            </a:lnTo>
                            <a:close/>
                          </a:path>
                        </a:pathLst>
                      </a:custGeom>
                      <a:solidFill>
                        <a:srgbClr val="006CE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844" name="Freeform: Shape 843">
                        <a:extLst>
                          <a:ext uri="{FF2B5EF4-FFF2-40B4-BE49-F238E27FC236}">
                            <a16:creationId xmlns:a16="http://schemas.microsoft.com/office/drawing/2014/main" id="{FC79AB7E-6704-4B49-8E22-0425D3A7026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45599" y="3253454"/>
                        <a:ext cx="30670" cy="22669"/>
                      </a:xfrm>
                      <a:custGeom>
                        <a:avLst/>
                        <a:gdLst>
                          <a:gd name="connsiteX0" fmla="*/ 3239 w 30670"/>
                          <a:gd name="connsiteY0" fmla="*/ 2191 h 22669"/>
                          <a:gd name="connsiteX1" fmla="*/ 0 w 30670"/>
                          <a:gd name="connsiteY1" fmla="*/ 15716 h 22669"/>
                          <a:gd name="connsiteX2" fmla="*/ 16193 w 30670"/>
                          <a:gd name="connsiteY2" fmla="*/ 10573 h 22669"/>
                          <a:gd name="connsiteX3" fmla="*/ 27527 w 30670"/>
                          <a:gd name="connsiteY3" fmla="*/ 22669 h 22669"/>
                          <a:gd name="connsiteX4" fmla="*/ 30671 w 30670"/>
                          <a:gd name="connsiteY4" fmla="*/ 9620 h 22669"/>
                          <a:gd name="connsiteX5" fmla="*/ 16859 w 30670"/>
                          <a:gd name="connsiteY5" fmla="*/ 0 h 2266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30670" h="22669">
                            <a:moveTo>
                              <a:pt x="3239" y="2191"/>
                            </a:moveTo>
                            <a:lnTo>
                              <a:pt x="0" y="15716"/>
                            </a:lnTo>
                            <a:lnTo>
                              <a:pt x="16193" y="10573"/>
                            </a:lnTo>
                            <a:lnTo>
                              <a:pt x="27527" y="22669"/>
                            </a:lnTo>
                            <a:lnTo>
                              <a:pt x="30671" y="9620"/>
                            </a:lnTo>
                            <a:lnTo>
                              <a:pt x="16859" y="0"/>
                            </a:lnTo>
                            <a:close/>
                          </a:path>
                        </a:pathLst>
                      </a:custGeom>
                      <a:solidFill>
                        <a:srgbClr val="006CE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845" name="Graphic 777">
                      <a:extLst>
                        <a:ext uri="{FF2B5EF4-FFF2-40B4-BE49-F238E27FC236}">
                          <a16:creationId xmlns:a16="http://schemas.microsoft.com/office/drawing/2014/main" id="{FC876ADE-DFBE-4087-8E38-4A56A9B735A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25787" y="3227165"/>
                      <a:ext cx="61340" cy="30956"/>
                      <a:chOff x="5925787" y="3227165"/>
                      <a:chExt cx="61340" cy="30956"/>
                    </a:xfrm>
                    <a:solidFill>
                      <a:srgbClr val="006CE2"/>
                    </a:solidFill>
                  </p:grpSpPr>
                  <p:sp>
                    <p:nvSpPr>
                      <p:cNvPr id="846" name="Freeform: Shape 845">
                        <a:extLst>
                          <a:ext uri="{FF2B5EF4-FFF2-40B4-BE49-F238E27FC236}">
                            <a16:creationId xmlns:a16="http://schemas.microsoft.com/office/drawing/2014/main" id="{E60CBD2A-3012-4180-A13F-F06F3BE125C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25787" y="3227165"/>
                        <a:ext cx="30575" cy="22574"/>
                      </a:xfrm>
                      <a:custGeom>
                        <a:avLst/>
                        <a:gdLst>
                          <a:gd name="connsiteX0" fmla="*/ 3048 w 30575"/>
                          <a:gd name="connsiteY0" fmla="*/ 2858 h 22574"/>
                          <a:gd name="connsiteX1" fmla="*/ 0 w 30575"/>
                          <a:gd name="connsiteY1" fmla="*/ 15716 h 22574"/>
                          <a:gd name="connsiteX2" fmla="*/ 16097 w 30575"/>
                          <a:gd name="connsiteY2" fmla="*/ 10477 h 22574"/>
                          <a:gd name="connsiteX3" fmla="*/ 27527 w 30575"/>
                          <a:gd name="connsiteY3" fmla="*/ 22574 h 22574"/>
                          <a:gd name="connsiteX4" fmla="*/ 30575 w 30575"/>
                          <a:gd name="connsiteY4" fmla="*/ 9620 h 22574"/>
                          <a:gd name="connsiteX5" fmla="*/ 16859 w 30575"/>
                          <a:gd name="connsiteY5" fmla="*/ 0 h 2257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30575" h="22574">
                            <a:moveTo>
                              <a:pt x="3048" y="2858"/>
                            </a:moveTo>
                            <a:lnTo>
                              <a:pt x="0" y="15716"/>
                            </a:lnTo>
                            <a:lnTo>
                              <a:pt x="16097" y="10477"/>
                            </a:lnTo>
                            <a:lnTo>
                              <a:pt x="27527" y="22574"/>
                            </a:lnTo>
                            <a:lnTo>
                              <a:pt x="30575" y="9620"/>
                            </a:lnTo>
                            <a:lnTo>
                              <a:pt x="16859" y="0"/>
                            </a:lnTo>
                            <a:close/>
                          </a:path>
                        </a:pathLst>
                      </a:custGeom>
                      <a:solidFill>
                        <a:srgbClr val="006CE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847" name="Freeform: Shape 846">
                        <a:extLst>
                          <a:ext uri="{FF2B5EF4-FFF2-40B4-BE49-F238E27FC236}">
                            <a16:creationId xmlns:a16="http://schemas.microsoft.com/office/drawing/2014/main" id="{952EDC35-958F-4E06-A032-2AF9915973C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56553" y="3235547"/>
                        <a:ext cx="30575" cy="22574"/>
                      </a:xfrm>
                      <a:custGeom>
                        <a:avLst/>
                        <a:gdLst>
                          <a:gd name="connsiteX0" fmla="*/ 3143 w 30575"/>
                          <a:gd name="connsiteY0" fmla="*/ 2095 h 22574"/>
                          <a:gd name="connsiteX1" fmla="*/ 0 w 30575"/>
                          <a:gd name="connsiteY1" fmla="*/ 15716 h 22574"/>
                          <a:gd name="connsiteX2" fmla="*/ 16097 w 30575"/>
                          <a:gd name="connsiteY2" fmla="*/ 10477 h 22574"/>
                          <a:gd name="connsiteX3" fmla="*/ 27527 w 30575"/>
                          <a:gd name="connsiteY3" fmla="*/ 22574 h 22574"/>
                          <a:gd name="connsiteX4" fmla="*/ 30575 w 30575"/>
                          <a:gd name="connsiteY4" fmla="*/ 9620 h 22574"/>
                          <a:gd name="connsiteX5" fmla="*/ 16859 w 30575"/>
                          <a:gd name="connsiteY5" fmla="*/ 0 h 2257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30575" h="22574">
                            <a:moveTo>
                              <a:pt x="3143" y="2095"/>
                            </a:moveTo>
                            <a:lnTo>
                              <a:pt x="0" y="15716"/>
                            </a:lnTo>
                            <a:lnTo>
                              <a:pt x="16097" y="10477"/>
                            </a:lnTo>
                            <a:lnTo>
                              <a:pt x="27527" y="22574"/>
                            </a:lnTo>
                            <a:lnTo>
                              <a:pt x="30575" y="9620"/>
                            </a:lnTo>
                            <a:lnTo>
                              <a:pt x="16859" y="0"/>
                            </a:lnTo>
                            <a:close/>
                          </a:path>
                        </a:pathLst>
                      </a:custGeom>
                      <a:solidFill>
                        <a:srgbClr val="006CE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848" name="Graphic 777">
                      <a:extLst>
                        <a:ext uri="{FF2B5EF4-FFF2-40B4-BE49-F238E27FC236}">
                          <a16:creationId xmlns:a16="http://schemas.microsoft.com/office/drawing/2014/main" id="{FC876ADE-DFBE-4087-8E38-4A56A9B735A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43028" y="3215830"/>
                      <a:ext cx="61340" cy="30956"/>
                      <a:chOff x="5943028" y="3215830"/>
                      <a:chExt cx="61340" cy="30956"/>
                    </a:xfrm>
                    <a:solidFill>
                      <a:srgbClr val="006CE2"/>
                    </a:solidFill>
                  </p:grpSpPr>
                  <p:sp>
                    <p:nvSpPr>
                      <p:cNvPr id="849" name="Freeform: Shape 848">
                        <a:extLst>
                          <a:ext uri="{FF2B5EF4-FFF2-40B4-BE49-F238E27FC236}">
                            <a16:creationId xmlns:a16="http://schemas.microsoft.com/office/drawing/2014/main" id="{19AF80EE-AAE3-402E-8FA3-E4F3AF96705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43028" y="3215830"/>
                        <a:ext cx="30670" cy="22669"/>
                      </a:xfrm>
                      <a:custGeom>
                        <a:avLst/>
                        <a:gdLst>
                          <a:gd name="connsiteX0" fmla="*/ 3048 w 30670"/>
                          <a:gd name="connsiteY0" fmla="*/ 2858 h 22669"/>
                          <a:gd name="connsiteX1" fmla="*/ 0 w 30670"/>
                          <a:gd name="connsiteY1" fmla="*/ 15716 h 22669"/>
                          <a:gd name="connsiteX2" fmla="*/ 16192 w 30670"/>
                          <a:gd name="connsiteY2" fmla="*/ 10478 h 22669"/>
                          <a:gd name="connsiteX3" fmla="*/ 27527 w 30670"/>
                          <a:gd name="connsiteY3" fmla="*/ 22670 h 22669"/>
                          <a:gd name="connsiteX4" fmla="*/ 30670 w 30670"/>
                          <a:gd name="connsiteY4" fmla="*/ 9620 h 22669"/>
                          <a:gd name="connsiteX5" fmla="*/ 16859 w 30670"/>
                          <a:gd name="connsiteY5" fmla="*/ 0 h 2266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30670" h="22669">
                            <a:moveTo>
                              <a:pt x="3048" y="2858"/>
                            </a:moveTo>
                            <a:lnTo>
                              <a:pt x="0" y="15716"/>
                            </a:lnTo>
                            <a:lnTo>
                              <a:pt x="16192" y="10478"/>
                            </a:lnTo>
                            <a:lnTo>
                              <a:pt x="27527" y="22670"/>
                            </a:lnTo>
                            <a:lnTo>
                              <a:pt x="30670" y="9620"/>
                            </a:lnTo>
                            <a:lnTo>
                              <a:pt x="16859" y="0"/>
                            </a:lnTo>
                            <a:close/>
                          </a:path>
                        </a:pathLst>
                      </a:custGeom>
                      <a:solidFill>
                        <a:srgbClr val="006CE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850" name="Freeform: Shape 849">
                        <a:extLst>
                          <a:ext uri="{FF2B5EF4-FFF2-40B4-BE49-F238E27FC236}">
                            <a16:creationId xmlns:a16="http://schemas.microsoft.com/office/drawing/2014/main" id="{5EC12527-2177-4C3A-A610-121DF3B990D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73793" y="3224212"/>
                        <a:ext cx="30575" cy="22574"/>
                      </a:xfrm>
                      <a:custGeom>
                        <a:avLst/>
                        <a:gdLst>
                          <a:gd name="connsiteX0" fmla="*/ 3239 w 30575"/>
                          <a:gd name="connsiteY0" fmla="*/ 2096 h 22574"/>
                          <a:gd name="connsiteX1" fmla="*/ 0 w 30575"/>
                          <a:gd name="connsiteY1" fmla="*/ 15716 h 22574"/>
                          <a:gd name="connsiteX2" fmla="*/ 16097 w 30575"/>
                          <a:gd name="connsiteY2" fmla="*/ 10477 h 22574"/>
                          <a:gd name="connsiteX3" fmla="*/ 27527 w 30575"/>
                          <a:gd name="connsiteY3" fmla="*/ 22574 h 22574"/>
                          <a:gd name="connsiteX4" fmla="*/ 30575 w 30575"/>
                          <a:gd name="connsiteY4" fmla="*/ 9620 h 22574"/>
                          <a:gd name="connsiteX5" fmla="*/ 16859 w 30575"/>
                          <a:gd name="connsiteY5" fmla="*/ 0 h 2257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30575" h="22574">
                            <a:moveTo>
                              <a:pt x="3239" y="2096"/>
                            </a:moveTo>
                            <a:lnTo>
                              <a:pt x="0" y="15716"/>
                            </a:lnTo>
                            <a:lnTo>
                              <a:pt x="16097" y="10477"/>
                            </a:lnTo>
                            <a:lnTo>
                              <a:pt x="27527" y="22574"/>
                            </a:lnTo>
                            <a:lnTo>
                              <a:pt x="30575" y="9620"/>
                            </a:lnTo>
                            <a:lnTo>
                              <a:pt x="16859" y="0"/>
                            </a:lnTo>
                            <a:close/>
                          </a:path>
                        </a:pathLst>
                      </a:custGeom>
                      <a:solidFill>
                        <a:srgbClr val="006CE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</p:grpSp>
              <p:grpSp>
                <p:nvGrpSpPr>
                  <p:cNvPr id="851" name="Graphic 777">
                    <a:extLst>
                      <a:ext uri="{FF2B5EF4-FFF2-40B4-BE49-F238E27FC236}">
                        <a16:creationId xmlns:a16="http://schemas.microsoft.com/office/drawing/2014/main" id="{FC876ADE-DFBE-4087-8E38-4A56A9B735A7}"/>
                      </a:ext>
                    </a:extLst>
                  </p:cNvPr>
                  <p:cNvGrpSpPr/>
                  <p:nvPr/>
                </p:nvGrpSpPr>
                <p:grpSpPr>
                  <a:xfrm>
                    <a:off x="5917120" y="3445764"/>
                    <a:ext cx="77914" cy="115728"/>
                    <a:chOff x="5917120" y="3445764"/>
                    <a:chExt cx="77914" cy="115728"/>
                  </a:xfrm>
                  <a:solidFill>
                    <a:srgbClr val="006CE2"/>
                  </a:solidFill>
                </p:grpSpPr>
                <p:grpSp>
                  <p:nvGrpSpPr>
                    <p:cNvPr id="852" name="Graphic 777">
                      <a:extLst>
                        <a:ext uri="{FF2B5EF4-FFF2-40B4-BE49-F238E27FC236}">
                          <a16:creationId xmlns:a16="http://schemas.microsoft.com/office/drawing/2014/main" id="{FC876ADE-DFBE-4087-8E38-4A56A9B735A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17120" y="3535394"/>
                      <a:ext cx="61817" cy="26098"/>
                      <a:chOff x="5917120" y="3535394"/>
                      <a:chExt cx="61817" cy="26098"/>
                    </a:xfrm>
                    <a:solidFill>
                      <a:srgbClr val="006CE2"/>
                    </a:solidFill>
                  </p:grpSpPr>
                  <p:sp>
                    <p:nvSpPr>
                      <p:cNvPr id="853" name="Freeform: Shape 852">
                        <a:extLst>
                          <a:ext uri="{FF2B5EF4-FFF2-40B4-BE49-F238E27FC236}">
                            <a16:creationId xmlns:a16="http://schemas.microsoft.com/office/drawing/2014/main" id="{C97AA734-CBAD-461F-A490-8F3745EE763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17120" y="3535394"/>
                        <a:ext cx="30479" cy="21240"/>
                      </a:xfrm>
                      <a:custGeom>
                        <a:avLst/>
                        <a:gdLst>
                          <a:gd name="connsiteX0" fmla="*/ 2381 w 30479"/>
                          <a:gd name="connsiteY0" fmla="*/ 4477 h 21240"/>
                          <a:gd name="connsiteX1" fmla="*/ 0 w 30479"/>
                          <a:gd name="connsiteY1" fmla="*/ 17431 h 21240"/>
                          <a:gd name="connsiteX2" fmla="*/ 16002 w 30479"/>
                          <a:gd name="connsiteY2" fmla="*/ 10478 h 21240"/>
                          <a:gd name="connsiteX3" fmla="*/ 28099 w 30479"/>
                          <a:gd name="connsiteY3" fmla="*/ 21241 h 21240"/>
                          <a:gd name="connsiteX4" fmla="*/ 30480 w 30479"/>
                          <a:gd name="connsiteY4" fmla="*/ 8001 h 21240"/>
                          <a:gd name="connsiteX5" fmla="*/ 16002 w 30479"/>
                          <a:gd name="connsiteY5" fmla="*/ 0 h 2124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30479" h="21240">
                            <a:moveTo>
                              <a:pt x="2381" y="4477"/>
                            </a:moveTo>
                            <a:lnTo>
                              <a:pt x="0" y="17431"/>
                            </a:lnTo>
                            <a:lnTo>
                              <a:pt x="16002" y="10478"/>
                            </a:lnTo>
                            <a:lnTo>
                              <a:pt x="28099" y="21241"/>
                            </a:lnTo>
                            <a:lnTo>
                              <a:pt x="30480" y="8001"/>
                            </a:lnTo>
                            <a:lnTo>
                              <a:pt x="16002" y="0"/>
                            </a:lnTo>
                            <a:close/>
                          </a:path>
                        </a:pathLst>
                      </a:custGeom>
                      <a:solidFill>
                        <a:srgbClr val="006CE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854" name="Freeform: Shape 853">
                        <a:extLst>
                          <a:ext uri="{FF2B5EF4-FFF2-40B4-BE49-F238E27FC236}">
                            <a16:creationId xmlns:a16="http://schemas.microsoft.com/office/drawing/2014/main" id="{72A842D4-C092-4BD2-914D-13A9EB134B7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48552" y="3540347"/>
                        <a:ext cx="30384" cy="21145"/>
                      </a:xfrm>
                      <a:custGeom>
                        <a:avLst/>
                        <a:gdLst>
                          <a:gd name="connsiteX0" fmla="*/ 2477 w 30384"/>
                          <a:gd name="connsiteY0" fmla="*/ 3620 h 21145"/>
                          <a:gd name="connsiteX1" fmla="*/ 0 w 30384"/>
                          <a:gd name="connsiteY1" fmla="*/ 17335 h 21145"/>
                          <a:gd name="connsiteX2" fmla="*/ 15907 w 30384"/>
                          <a:gd name="connsiteY2" fmla="*/ 10478 h 21145"/>
                          <a:gd name="connsiteX3" fmla="*/ 28003 w 30384"/>
                          <a:gd name="connsiteY3" fmla="*/ 21146 h 21145"/>
                          <a:gd name="connsiteX4" fmla="*/ 30385 w 30384"/>
                          <a:gd name="connsiteY4" fmla="*/ 8001 h 21145"/>
                          <a:gd name="connsiteX5" fmla="*/ 16002 w 30384"/>
                          <a:gd name="connsiteY5" fmla="*/ 0 h 2114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30384" h="21145">
                            <a:moveTo>
                              <a:pt x="2477" y="3620"/>
                            </a:moveTo>
                            <a:lnTo>
                              <a:pt x="0" y="17335"/>
                            </a:lnTo>
                            <a:lnTo>
                              <a:pt x="15907" y="10478"/>
                            </a:lnTo>
                            <a:lnTo>
                              <a:pt x="28003" y="21146"/>
                            </a:lnTo>
                            <a:lnTo>
                              <a:pt x="30385" y="8001"/>
                            </a:lnTo>
                            <a:lnTo>
                              <a:pt x="16002" y="0"/>
                            </a:lnTo>
                            <a:close/>
                          </a:path>
                        </a:pathLst>
                      </a:custGeom>
                      <a:solidFill>
                        <a:srgbClr val="006CE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855" name="Graphic 777">
                      <a:extLst>
                        <a:ext uri="{FF2B5EF4-FFF2-40B4-BE49-F238E27FC236}">
                          <a16:creationId xmlns:a16="http://schemas.microsoft.com/office/drawing/2014/main" id="{FC876ADE-DFBE-4087-8E38-4A56A9B735A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20358" y="3517487"/>
                      <a:ext cx="61817" cy="26098"/>
                      <a:chOff x="5920358" y="3517487"/>
                      <a:chExt cx="61817" cy="26098"/>
                    </a:xfrm>
                    <a:solidFill>
                      <a:srgbClr val="006CE2"/>
                    </a:solidFill>
                  </p:grpSpPr>
                  <p:sp>
                    <p:nvSpPr>
                      <p:cNvPr id="856" name="Freeform: Shape 855">
                        <a:extLst>
                          <a:ext uri="{FF2B5EF4-FFF2-40B4-BE49-F238E27FC236}">
                            <a16:creationId xmlns:a16="http://schemas.microsoft.com/office/drawing/2014/main" id="{50BBFB5C-8C96-4A3E-90D1-9AC8F9E11D5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20358" y="3517487"/>
                        <a:ext cx="30384" cy="21240"/>
                      </a:xfrm>
                      <a:custGeom>
                        <a:avLst/>
                        <a:gdLst>
                          <a:gd name="connsiteX0" fmla="*/ 2286 w 30384"/>
                          <a:gd name="connsiteY0" fmla="*/ 4381 h 21240"/>
                          <a:gd name="connsiteX1" fmla="*/ 0 w 30384"/>
                          <a:gd name="connsiteY1" fmla="*/ 17431 h 21240"/>
                          <a:gd name="connsiteX2" fmla="*/ 15907 w 30384"/>
                          <a:gd name="connsiteY2" fmla="*/ 10477 h 21240"/>
                          <a:gd name="connsiteX3" fmla="*/ 28099 w 30384"/>
                          <a:gd name="connsiteY3" fmla="*/ 21241 h 21240"/>
                          <a:gd name="connsiteX4" fmla="*/ 30385 w 30384"/>
                          <a:gd name="connsiteY4" fmla="*/ 8001 h 21240"/>
                          <a:gd name="connsiteX5" fmla="*/ 16002 w 30384"/>
                          <a:gd name="connsiteY5" fmla="*/ 0 h 2124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30384" h="21240">
                            <a:moveTo>
                              <a:pt x="2286" y="4381"/>
                            </a:moveTo>
                            <a:lnTo>
                              <a:pt x="0" y="17431"/>
                            </a:lnTo>
                            <a:lnTo>
                              <a:pt x="15907" y="10477"/>
                            </a:lnTo>
                            <a:lnTo>
                              <a:pt x="28099" y="21241"/>
                            </a:lnTo>
                            <a:lnTo>
                              <a:pt x="30385" y="8001"/>
                            </a:lnTo>
                            <a:lnTo>
                              <a:pt x="16002" y="0"/>
                            </a:lnTo>
                            <a:close/>
                          </a:path>
                        </a:pathLst>
                      </a:custGeom>
                      <a:solidFill>
                        <a:srgbClr val="006CE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857" name="Freeform: Shape 856">
                        <a:extLst>
                          <a:ext uri="{FF2B5EF4-FFF2-40B4-BE49-F238E27FC236}">
                            <a16:creationId xmlns:a16="http://schemas.microsoft.com/office/drawing/2014/main" id="{2DAF0BF8-9964-4386-9964-3826E10A4C1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51695" y="3522440"/>
                        <a:ext cx="30479" cy="21145"/>
                      </a:xfrm>
                      <a:custGeom>
                        <a:avLst/>
                        <a:gdLst>
                          <a:gd name="connsiteX0" fmla="*/ 2477 w 30479"/>
                          <a:gd name="connsiteY0" fmla="*/ 3619 h 21145"/>
                          <a:gd name="connsiteX1" fmla="*/ 0 w 30479"/>
                          <a:gd name="connsiteY1" fmla="*/ 17335 h 21145"/>
                          <a:gd name="connsiteX2" fmla="*/ 16002 w 30479"/>
                          <a:gd name="connsiteY2" fmla="*/ 10477 h 21145"/>
                          <a:gd name="connsiteX3" fmla="*/ 28099 w 30479"/>
                          <a:gd name="connsiteY3" fmla="*/ 21145 h 21145"/>
                          <a:gd name="connsiteX4" fmla="*/ 30480 w 30479"/>
                          <a:gd name="connsiteY4" fmla="*/ 8001 h 21145"/>
                          <a:gd name="connsiteX5" fmla="*/ 16097 w 30479"/>
                          <a:gd name="connsiteY5" fmla="*/ 0 h 2114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30479" h="21145">
                            <a:moveTo>
                              <a:pt x="2477" y="3619"/>
                            </a:moveTo>
                            <a:lnTo>
                              <a:pt x="0" y="17335"/>
                            </a:lnTo>
                            <a:lnTo>
                              <a:pt x="16002" y="10477"/>
                            </a:lnTo>
                            <a:lnTo>
                              <a:pt x="28099" y="21145"/>
                            </a:lnTo>
                            <a:lnTo>
                              <a:pt x="30480" y="8001"/>
                            </a:lnTo>
                            <a:lnTo>
                              <a:pt x="16097" y="0"/>
                            </a:lnTo>
                            <a:close/>
                          </a:path>
                        </a:pathLst>
                      </a:custGeom>
                      <a:solidFill>
                        <a:srgbClr val="006CE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858" name="Graphic 777">
                      <a:extLst>
                        <a:ext uri="{FF2B5EF4-FFF2-40B4-BE49-F238E27FC236}">
                          <a16:creationId xmlns:a16="http://schemas.microsoft.com/office/drawing/2014/main" id="{FC876ADE-DFBE-4087-8E38-4A56A9B735A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23596" y="3499580"/>
                      <a:ext cx="61817" cy="26098"/>
                      <a:chOff x="5923596" y="3499580"/>
                      <a:chExt cx="61817" cy="26098"/>
                    </a:xfrm>
                    <a:solidFill>
                      <a:srgbClr val="006CE2"/>
                    </a:solidFill>
                  </p:grpSpPr>
                  <p:sp>
                    <p:nvSpPr>
                      <p:cNvPr id="859" name="Freeform: Shape 858">
                        <a:extLst>
                          <a:ext uri="{FF2B5EF4-FFF2-40B4-BE49-F238E27FC236}">
                            <a16:creationId xmlns:a16="http://schemas.microsoft.com/office/drawing/2014/main" id="{4804BD27-A704-4B50-9F97-9C1EB142906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23596" y="3499580"/>
                        <a:ext cx="30384" cy="21240"/>
                      </a:xfrm>
                      <a:custGeom>
                        <a:avLst/>
                        <a:gdLst>
                          <a:gd name="connsiteX0" fmla="*/ 2286 w 30384"/>
                          <a:gd name="connsiteY0" fmla="*/ 4381 h 21240"/>
                          <a:gd name="connsiteX1" fmla="*/ 0 w 30384"/>
                          <a:gd name="connsiteY1" fmla="*/ 17431 h 21240"/>
                          <a:gd name="connsiteX2" fmla="*/ 15907 w 30384"/>
                          <a:gd name="connsiteY2" fmla="*/ 10477 h 21240"/>
                          <a:gd name="connsiteX3" fmla="*/ 28004 w 30384"/>
                          <a:gd name="connsiteY3" fmla="*/ 21241 h 21240"/>
                          <a:gd name="connsiteX4" fmla="*/ 30385 w 30384"/>
                          <a:gd name="connsiteY4" fmla="*/ 8001 h 21240"/>
                          <a:gd name="connsiteX5" fmla="*/ 16002 w 30384"/>
                          <a:gd name="connsiteY5" fmla="*/ 0 h 2124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30384" h="21240">
                            <a:moveTo>
                              <a:pt x="2286" y="4381"/>
                            </a:moveTo>
                            <a:lnTo>
                              <a:pt x="0" y="17431"/>
                            </a:lnTo>
                            <a:lnTo>
                              <a:pt x="15907" y="10477"/>
                            </a:lnTo>
                            <a:lnTo>
                              <a:pt x="28004" y="21241"/>
                            </a:lnTo>
                            <a:lnTo>
                              <a:pt x="30385" y="8001"/>
                            </a:lnTo>
                            <a:lnTo>
                              <a:pt x="16002" y="0"/>
                            </a:lnTo>
                            <a:close/>
                          </a:path>
                        </a:pathLst>
                      </a:custGeom>
                      <a:solidFill>
                        <a:srgbClr val="006CE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860" name="Freeform: Shape 859">
                        <a:extLst>
                          <a:ext uri="{FF2B5EF4-FFF2-40B4-BE49-F238E27FC236}">
                            <a16:creationId xmlns:a16="http://schemas.microsoft.com/office/drawing/2014/main" id="{A1EFC739-6B05-4A3A-ACDE-119D6925DC9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54934" y="3504437"/>
                        <a:ext cx="30479" cy="21240"/>
                      </a:xfrm>
                      <a:custGeom>
                        <a:avLst/>
                        <a:gdLst>
                          <a:gd name="connsiteX0" fmla="*/ 2477 w 30479"/>
                          <a:gd name="connsiteY0" fmla="*/ 3715 h 21240"/>
                          <a:gd name="connsiteX1" fmla="*/ 0 w 30479"/>
                          <a:gd name="connsiteY1" fmla="*/ 17431 h 21240"/>
                          <a:gd name="connsiteX2" fmla="*/ 16002 w 30479"/>
                          <a:gd name="connsiteY2" fmla="*/ 10573 h 21240"/>
                          <a:gd name="connsiteX3" fmla="*/ 28099 w 30479"/>
                          <a:gd name="connsiteY3" fmla="*/ 21241 h 21240"/>
                          <a:gd name="connsiteX4" fmla="*/ 30480 w 30479"/>
                          <a:gd name="connsiteY4" fmla="*/ 8001 h 21240"/>
                          <a:gd name="connsiteX5" fmla="*/ 16002 w 30479"/>
                          <a:gd name="connsiteY5" fmla="*/ 0 h 2124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30479" h="21240">
                            <a:moveTo>
                              <a:pt x="2477" y="3715"/>
                            </a:moveTo>
                            <a:lnTo>
                              <a:pt x="0" y="17431"/>
                            </a:lnTo>
                            <a:lnTo>
                              <a:pt x="16002" y="10573"/>
                            </a:lnTo>
                            <a:lnTo>
                              <a:pt x="28099" y="21241"/>
                            </a:lnTo>
                            <a:lnTo>
                              <a:pt x="30480" y="8001"/>
                            </a:lnTo>
                            <a:lnTo>
                              <a:pt x="16002" y="0"/>
                            </a:lnTo>
                            <a:close/>
                          </a:path>
                        </a:pathLst>
                      </a:custGeom>
                      <a:solidFill>
                        <a:srgbClr val="006CE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861" name="Graphic 777">
                      <a:extLst>
                        <a:ext uri="{FF2B5EF4-FFF2-40B4-BE49-F238E27FC236}">
                          <a16:creationId xmlns:a16="http://schemas.microsoft.com/office/drawing/2014/main" id="{FC876ADE-DFBE-4087-8E38-4A56A9B735A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26740" y="3481673"/>
                      <a:ext cx="61817" cy="26098"/>
                      <a:chOff x="5926740" y="3481673"/>
                      <a:chExt cx="61817" cy="26098"/>
                    </a:xfrm>
                    <a:solidFill>
                      <a:srgbClr val="006CE2"/>
                    </a:solidFill>
                  </p:grpSpPr>
                  <p:sp>
                    <p:nvSpPr>
                      <p:cNvPr id="862" name="Freeform: Shape 861">
                        <a:extLst>
                          <a:ext uri="{FF2B5EF4-FFF2-40B4-BE49-F238E27FC236}">
                            <a16:creationId xmlns:a16="http://schemas.microsoft.com/office/drawing/2014/main" id="{40BE6B94-8C26-46EB-80B3-2862783CFB5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26740" y="3481673"/>
                        <a:ext cx="30480" cy="21145"/>
                      </a:xfrm>
                      <a:custGeom>
                        <a:avLst/>
                        <a:gdLst>
                          <a:gd name="connsiteX0" fmla="*/ 2381 w 30480"/>
                          <a:gd name="connsiteY0" fmla="*/ 4381 h 21145"/>
                          <a:gd name="connsiteX1" fmla="*/ 0 w 30480"/>
                          <a:gd name="connsiteY1" fmla="*/ 17335 h 21145"/>
                          <a:gd name="connsiteX2" fmla="*/ 16002 w 30480"/>
                          <a:gd name="connsiteY2" fmla="*/ 10477 h 21145"/>
                          <a:gd name="connsiteX3" fmla="*/ 28099 w 30480"/>
                          <a:gd name="connsiteY3" fmla="*/ 21145 h 21145"/>
                          <a:gd name="connsiteX4" fmla="*/ 30480 w 30480"/>
                          <a:gd name="connsiteY4" fmla="*/ 8001 h 21145"/>
                          <a:gd name="connsiteX5" fmla="*/ 16097 w 30480"/>
                          <a:gd name="connsiteY5" fmla="*/ 0 h 2114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30480" h="21145">
                            <a:moveTo>
                              <a:pt x="2381" y="4381"/>
                            </a:moveTo>
                            <a:lnTo>
                              <a:pt x="0" y="17335"/>
                            </a:lnTo>
                            <a:lnTo>
                              <a:pt x="16002" y="10477"/>
                            </a:lnTo>
                            <a:lnTo>
                              <a:pt x="28099" y="21145"/>
                            </a:lnTo>
                            <a:lnTo>
                              <a:pt x="30480" y="8001"/>
                            </a:lnTo>
                            <a:lnTo>
                              <a:pt x="16097" y="0"/>
                            </a:lnTo>
                            <a:close/>
                          </a:path>
                        </a:pathLst>
                      </a:custGeom>
                      <a:solidFill>
                        <a:srgbClr val="006CE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863" name="Freeform: Shape 862">
                        <a:extLst>
                          <a:ext uri="{FF2B5EF4-FFF2-40B4-BE49-F238E27FC236}">
                            <a16:creationId xmlns:a16="http://schemas.microsoft.com/office/drawing/2014/main" id="{2D2ACBF8-15E4-4BD3-967B-CF590021C41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58172" y="3486531"/>
                        <a:ext cx="30384" cy="21240"/>
                      </a:xfrm>
                      <a:custGeom>
                        <a:avLst/>
                        <a:gdLst>
                          <a:gd name="connsiteX0" fmla="*/ 2477 w 30384"/>
                          <a:gd name="connsiteY0" fmla="*/ 3619 h 21240"/>
                          <a:gd name="connsiteX1" fmla="*/ 0 w 30384"/>
                          <a:gd name="connsiteY1" fmla="*/ 17431 h 21240"/>
                          <a:gd name="connsiteX2" fmla="*/ 15907 w 30384"/>
                          <a:gd name="connsiteY2" fmla="*/ 10477 h 21240"/>
                          <a:gd name="connsiteX3" fmla="*/ 28099 w 30384"/>
                          <a:gd name="connsiteY3" fmla="*/ 21241 h 21240"/>
                          <a:gd name="connsiteX4" fmla="*/ 30385 w 30384"/>
                          <a:gd name="connsiteY4" fmla="*/ 8001 h 21240"/>
                          <a:gd name="connsiteX5" fmla="*/ 16002 w 30384"/>
                          <a:gd name="connsiteY5" fmla="*/ 0 h 2124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30384" h="21240">
                            <a:moveTo>
                              <a:pt x="2477" y="3619"/>
                            </a:moveTo>
                            <a:lnTo>
                              <a:pt x="0" y="17431"/>
                            </a:lnTo>
                            <a:lnTo>
                              <a:pt x="15907" y="10477"/>
                            </a:lnTo>
                            <a:lnTo>
                              <a:pt x="28099" y="21241"/>
                            </a:lnTo>
                            <a:lnTo>
                              <a:pt x="30385" y="8001"/>
                            </a:lnTo>
                            <a:lnTo>
                              <a:pt x="16002" y="0"/>
                            </a:lnTo>
                            <a:close/>
                          </a:path>
                        </a:pathLst>
                      </a:custGeom>
                      <a:solidFill>
                        <a:srgbClr val="006CE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864" name="Graphic 777">
                      <a:extLst>
                        <a:ext uri="{FF2B5EF4-FFF2-40B4-BE49-F238E27FC236}">
                          <a16:creationId xmlns:a16="http://schemas.microsoft.com/office/drawing/2014/main" id="{FC876ADE-DFBE-4087-8E38-4A56A9B735A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29978" y="3463766"/>
                      <a:ext cx="61817" cy="26098"/>
                      <a:chOff x="5929978" y="3463766"/>
                      <a:chExt cx="61817" cy="26098"/>
                    </a:xfrm>
                    <a:solidFill>
                      <a:srgbClr val="006CE2"/>
                    </a:solidFill>
                  </p:grpSpPr>
                  <p:sp>
                    <p:nvSpPr>
                      <p:cNvPr id="865" name="Freeform: Shape 864">
                        <a:extLst>
                          <a:ext uri="{FF2B5EF4-FFF2-40B4-BE49-F238E27FC236}">
                            <a16:creationId xmlns:a16="http://schemas.microsoft.com/office/drawing/2014/main" id="{B57973F8-F9F1-431B-BF00-9B3FCF6387E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29978" y="3463766"/>
                        <a:ext cx="30480" cy="21145"/>
                      </a:xfrm>
                      <a:custGeom>
                        <a:avLst/>
                        <a:gdLst>
                          <a:gd name="connsiteX0" fmla="*/ 2286 w 30480"/>
                          <a:gd name="connsiteY0" fmla="*/ 4382 h 21145"/>
                          <a:gd name="connsiteX1" fmla="*/ 0 w 30480"/>
                          <a:gd name="connsiteY1" fmla="*/ 17335 h 21145"/>
                          <a:gd name="connsiteX2" fmla="*/ 15907 w 30480"/>
                          <a:gd name="connsiteY2" fmla="*/ 10478 h 21145"/>
                          <a:gd name="connsiteX3" fmla="*/ 28099 w 30480"/>
                          <a:gd name="connsiteY3" fmla="*/ 21146 h 21145"/>
                          <a:gd name="connsiteX4" fmla="*/ 30480 w 30480"/>
                          <a:gd name="connsiteY4" fmla="*/ 8001 h 21145"/>
                          <a:gd name="connsiteX5" fmla="*/ 16002 w 30480"/>
                          <a:gd name="connsiteY5" fmla="*/ 0 h 2114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30480" h="21145">
                            <a:moveTo>
                              <a:pt x="2286" y="4382"/>
                            </a:moveTo>
                            <a:lnTo>
                              <a:pt x="0" y="17335"/>
                            </a:lnTo>
                            <a:lnTo>
                              <a:pt x="15907" y="10478"/>
                            </a:lnTo>
                            <a:lnTo>
                              <a:pt x="28099" y="21146"/>
                            </a:lnTo>
                            <a:lnTo>
                              <a:pt x="30480" y="8001"/>
                            </a:lnTo>
                            <a:lnTo>
                              <a:pt x="16002" y="0"/>
                            </a:lnTo>
                            <a:close/>
                          </a:path>
                        </a:pathLst>
                      </a:custGeom>
                      <a:solidFill>
                        <a:srgbClr val="006CE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866" name="Freeform: Shape 865">
                        <a:extLst>
                          <a:ext uri="{FF2B5EF4-FFF2-40B4-BE49-F238E27FC236}">
                            <a16:creationId xmlns:a16="http://schemas.microsoft.com/office/drawing/2014/main" id="{9AFAA631-4E0D-4739-808B-57CD60886A9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1316" y="3468623"/>
                        <a:ext cx="30479" cy="21240"/>
                      </a:xfrm>
                      <a:custGeom>
                        <a:avLst/>
                        <a:gdLst>
                          <a:gd name="connsiteX0" fmla="*/ 2477 w 30479"/>
                          <a:gd name="connsiteY0" fmla="*/ 3620 h 21240"/>
                          <a:gd name="connsiteX1" fmla="*/ 0 w 30479"/>
                          <a:gd name="connsiteY1" fmla="*/ 17431 h 21240"/>
                          <a:gd name="connsiteX2" fmla="*/ 16002 w 30479"/>
                          <a:gd name="connsiteY2" fmla="*/ 10478 h 21240"/>
                          <a:gd name="connsiteX3" fmla="*/ 28099 w 30479"/>
                          <a:gd name="connsiteY3" fmla="*/ 21241 h 21240"/>
                          <a:gd name="connsiteX4" fmla="*/ 30480 w 30479"/>
                          <a:gd name="connsiteY4" fmla="*/ 8001 h 21240"/>
                          <a:gd name="connsiteX5" fmla="*/ 16097 w 30479"/>
                          <a:gd name="connsiteY5" fmla="*/ 0 h 2124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30479" h="21240">
                            <a:moveTo>
                              <a:pt x="2477" y="3620"/>
                            </a:moveTo>
                            <a:lnTo>
                              <a:pt x="0" y="17431"/>
                            </a:lnTo>
                            <a:lnTo>
                              <a:pt x="16002" y="10478"/>
                            </a:lnTo>
                            <a:lnTo>
                              <a:pt x="28099" y="21241"/>
                            </a:lnTo>
                            <a:lnTo>
                              <a:pt x="30480" y="8001"/>
                            </a:lnTo>
                            <a:lnTo>
                              <a:pt x="16097" y="0"/>
                            </a:lnTo>
                            <a:close/>
                          </a:path>
                        </a:pathLst>
                      </a:custGeom>
                      <a:solidFill>
                        <a:srgbClr val="006CE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867" name="Graphic 777">
                      <a:extLst>
                        <a:ext uri="{FF2B5EF4-FFF2-40B4-BE49-F238E27FC236}">
                          <a16:creationId xmlns:a16="http://schemas.microsoft.com/office/drawing/2014/main" id="{FC876ADE-DFBE-4087-8E38-4A56A9B735A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33217" y="3445764"/>
                      <a:ext cx="61817" cy="26193"/>
                      <a:chOff x="5933217" y="3445764"/>
                      <a:chExt cx="61817" cy="26193"/>
                    </a:xfrm>
                    <a:solidFill>
                      <a:srgbClr val="006CE2"/>
                    </a:solidFill>
                  </p:grpSpPr>
                  <p:sp>
                    <p:nvSpPr>
                      <p:cNvPr id="868" name="Freeform: Shape 867">
                        <a:extLst>
                          <a:ext uri="{FF2B5EF4-FFF2-40B4-BE49-F238E27FC236}">
                            <a16:creationId xmlns:a16="http://schemas.microsoft.com/office/drawing/2014/main" id="{192E2485-4E15-4915-AFDD-72617A3C21B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33217" y="3445764"/>
                        <a:ext cx="30384" cy="21240"/>
                      </a:xfrm>
                      <a:custGeom>
                        <a:avLst/>
                        <a:gdLst>
                          <a:gd name="connsiteX0" fmla="*/ 2286 w 30384"/>
                          <a:gd name="connsiteY0" fmla="*/ 4477 h 21240"/>
                          <a:gd name="connsiteX1" fmla="*/ 0 w 30384"/>
                          <a:gd name="connsiteY1" fmla="*/ 17431 h 21240"/>
                          <a:gd name="connsiteX2" fmla="*/ 15907 w 30384"/>
                          <a:gd name="connsiteY2" fmla="*/ 10573 h 21240"/>
                          <a:gd name="connsiteX3" fmla="*/ 28004 w 30384"/>
                          <a:gd name="connsiteY3" fmla="*/ 21241 h 21240"/>
                          <a:gd name="connsiteX4" fmla="*/ 30385 w 30384"/>
                          <a:gd name="connsiteY4" fmla="*/ 8001 h 21240"/>
                          <a:gd name="connsiteX5" fmla="*/ 16002 w 30384"/>
                          <a:gd name="connsiteY5" fmla="*/ 0 h 2124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30384" h="21240">
                            <a:moveTo>
                              <a:pt x="2286" y="4477"/>
                            </a:moveTo>
                            <a:lnTo>
                              <a:pt x="0" y="17431"/>
                            </a:lnTo>
                            <a:lnTo>
                              <a:pt x="15907" y="10573"/>
                            </a:lnTo>
                            <a:lnTo>
                              <a:pt x="28004" y="21241"/>
                            </a:lnTo>
                            <a:lnTo>
                              <a:pt x="30385" y="8001"/>
                            </a:lnTo>
                            <a:lnTo>
                              <a:pt x="16002" y="0"/>
                            </a:lnTo>
                            <a:close/>
                          </a:path>
                        </a:pathLst>
                      </a:custGeom>
                      <a:solidFill>
                        <a:srgbClr val="006CE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869" name="Freeform: Shape 868">
                        <a:extLst>
                          <a:ext uri="{FF2B5EF4-FFF2-40B4-BE49-F238E27FC236}">
                            <a16:creationId xmlns:a16="http://schemas.microsoft.com/office/drawing/2014/main" id="{6267117C-3FFC-42A7-B721-6B3E9765F7F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4554" y="3450717"/>
                        <a:ext cx="30479" cy="21240"/>
                      </a:xfrm>
                      <a:custGeom>
                        <a:avLst/>
                        <a:gdLst>
                          <a:gd name="connsiteX0" fmla="*/ 2476 w 30479"/>
                          <a:gd name="connsiteY0" fmla="*/ 3619 h 21240"/>
                          <a:gd name="connsiteX1" fmla="*/ 0 w 30479"/>
                          <a:gd name="connsiteY1" fmla="*/ 17335 h 21240"/>
                          <a:gd name="connsiteX2" fmla="*/ 16002 w 30479"/>
                          <a:gd name="connsiteY2" fmla="*/ 10477 h 21240"/>
                          <a:gd name="connsiteX3" fmla="*/ 28099 w 30479"/>
                          <a:gd name="connsiteY3" fmla="*/ 21241 h 21240"/>
                          <a:gd name="connsiteX4" fmla="*/ 30480 w 30479"/>
                          <a:gd name="connsiteY4" fmla="*/ 8001 h 21240"/>
                          <a:gd name="connsiteX5" fmla="*/ 16097 w 30479"/>
                          <a:gd name="connsiteY5" fmla="*/ 0 h 2124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30479" h="21240">
                            <a:moveTo>
                              <a:pt x="2476" y="3619"/>
                            </a:moveTo>
                            <a:lnTo>
                              <a:pt x="0" y="17335"/>
                            </a:lnTo>
                            <a:lnTo>
                              <a:pt x="16002" y="10477"/>
                            </a:lnTo>
                            <a:lnTo>
                              <a:pt x="28099" y="21241"/>
                            </a:lnTo>
                            <a:lnTo>
                              <a:pt x="30480" y="8001"/>
                            </a:lnTo>
                            <a:lnTo>
                              <a:pt x="16097" y="0"/>
                            </a:lnTo>
                            <a:close/>
                          </a:path>
                        </a:pathLst>
                      </a:custGeom>
                      <a:solidFill>
                        <a:srgbClr val="006CE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</p:grpSp>
              <p:grpSp>
                <p:nvGrpSpPr>
                  <p:cNvPr id="870" name="Graphic 777">
                    <a:extLst>
                      <a:ext uri="{FF2B5EF4-FFF2-40B4-BE49-F238E27FC236}">
                        <a16:creationId xmlns:a16="http://schemas.microsoft.com/office/drawing/2014/main" id="{FC876ADE-DFBE-4087-8E38-4A56A9B735A7}"/>
                      </a:ext>
                    </a:extLst>
                  </p:cNvPr>
                  <p:cNvGrpSpPr/>
                  <p:nvPr/>
                </p:nvGrpSpPr>
                <p:grpSpPr>
                  <a:xfrm>
                    <a:off x="5993224" y="3446240"/>
                    <a:ext cx="60198" cy="110490"/>
                    <a:chOff x="5993224" y="3446240"/>
                    <a:chExt cx="60198" cy="110490"/>
                  </a:xfrm>
                  <a:solidFill>
                    <a:srgbClr val="006CE2"/>
                  </a:solidFill>
                </p:grpSpPr>
                <p:grpSp>
                  <p:nvGrpSpPr>
                    <p:cNvPr id="871" name="Graphic 777">
                      <a:extLst>
                        <a:ext uri="{FF2B5EF4-FFF2-40B4-BE49-F238E27FC236}">
                          <a16:creationId xmlns:a16="http://schemas.microsoft.com/office/drawing/2014/main" id="{FC876ADE-DFBE-4087-8E38-4A56A9B735A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93224" y="3537108"/>
                      <a:ext cx="60198" cy="19621"/>
                      <a:chOff x="5993224" y="3537108"/>
                      <a:chExt cx="60198" cy="19621"/>
                    </a:xfrm>
                    <a:solidFill>
                      <a:srgbClr val="006CE2"/>
                    </a:solidFill>
                  </p:grpSpPr>
                  <p:sp>
                    <p:nvSpPr>
                      <p:cNvPr id="872" name="Freeform: Shape 871">
                        <a:extLst>
                          <a:ext uri="{FF2B5EF4-FFF2-40B4-BE49-F238E27FC236}">
                            <a16:creationId xmlns:a16="http://schemas.microsoft.com/office/drawing/2014/main" id="{BFE4913C-CCBC-42EB-BAA8-1AFFA892762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93224" y="3537108"/>
                        <a:ext cx="28384" cy="19621"/>
                      </a:xfrm>
                      <a:custGeom>
                        <a:avLst/>
                        <a:gdLst>
                          <a:gd name="connsiteX0" fmla="*/ 0 w 28384"/>
                          <a:gd name="connsiteY0" fmla="*/ 6477 h 19621"/>
                          <a:gd name="connsiteX1" fmla="*/ 0 w 28384"/>
                          <a:gd name="connsiteY1" fmla="*/ 19622 h 19621"/>
                          <a:gd name="connsiteX2" fmla="*/ 14573 w 28384"/>
                          <a:gd name="connsiteY2" fmla="*/ 10382 h 19621"/>
                          <a:gd name="connsiteX3" fmla="*/ 28385 w 28384"/>
                          <a:gd name="connsiteY3" fmla="*/ 19145 h 19621"/>
                          <a:gd name="connsiteX4" fmla="*/ 28385 w 28384"/>
                          <a:gd name="connsiteY4" fmla="*/ 5715 h 19621"/>
                          <a:gd name="connsiteX5" fmla="*/ 12764 w 28384"/>
                          <a:gd name="connsiteY5" fmla="*/ 0 h 1962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28384" h="19621">
                            <a:moveTo>
                              <a:pt x="0" y="6477"/>
                            </a:moveTo>
                            <a:lnTo>
                              <a:pt x="0" y="19622"/>
                            </a:lnTo>
                            <a:lnTo>
                              <a:pt x="14573" y="10382"/>
                            </a:lnTo>
                            <a:lnTo>
                              <a:pt x="28385" y="19145"/>
                            </a:lnTo>
                            <a:lnTo>
                              <a:pt x="28385" y="5715"/>
                            </a:lnTo>
                            <a:lnTo>
                              <a:pt x="12764" y="0"/>
                            </a:lnTo>
                            <a:close/>
                          </a:path>
                        </a:pathLst>
                      </a:custGeom>
                      <a:solidFill>
                        <a:srgbClr val="006CE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873" name="Freeform: Shape 872">
                        <a:extLst>
                          <a:ext uri="{FF2B5EF4-FFF2-40B4-BE49-F238E27FC236}">
                            <a16:creationId xmlns:a16="http://schemas.microsoft.com/office/drawing/2014/main" id="{43B8F3C8-D65C-4833-AD18-5B17792E64A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025038" y="3537108"/>
                        <a:ext cx="28384" cy="19621"/>
                      </a:xfrm>
                      <a:custGeom>
                        <a:avLst/>
                        <a:gdLst>
                          <a:gd name="connsiteX0" fmla="*/ 0 w 28384"/>
                          <a:gd name="connsiteY0" fmla="*/ 5715 h 19621"/>
                          <a:gd name="connsiteX1" fmla="*/ 0 w 28384"/>
                          <a:gd name="connsiteY1" fmla="*/ 19622 h 19621"/>
                          <a:gd name="connsiteX2" fmla="*/ 14573 w 28384"/>
                          <a:gd name="connsiteY2" fmla="*/ 10382 h 19621"/>
                          <a:gd name="connsiteX3" fmla="*/ 28385 w 28384"/>
                          <a:gd name="connsiteY3" fmla="*/ 19145 h 19621"/>
                          <a:gd name="connsiteX4" fmla="*/ 28385 w 28384"/>
                          <a:gd name="connsiteY4" fmla="*/ 5715 h 19621"/>
                          <a:gd name="connsiteX5" fmla="*/ 12764 w 28384"/>
                          <a:gd name="connsiteY5" fmla="*/ 0 h 1962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28384" h="19621">
                            <a:moveTo>
                              <a:pt x="0" y="5715"/>
                            </a:moveTo>
                            <a:lnTo>
                              <a:pt x="0" y="19622"/>
                            </a:lnTo>
                            <a:lnTo>
                              <a:pt x="14573" y="10382"/>
                            </a:lnTo>
                            <a:lnTo>
                              <a:pt x="28385" y="19145"/>
                            </a:lnTo>
                            <a:lnTo>
                              <a:pt x="28385" y="5715"/>
                            </a:lnTo>
                            <a:lnTo>
                              <a:pt x="12764" y="0"/>
                            </a:lnTo>
                            <a:close/>
                          </a:path>
                        </a:pathLst>
                      </a:custGeom>
                      <a:solidFill>
                        <a:srgbClr val="006CE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874" name="Graphic 777">
                      <a:extLst>
                        <a:ext uri="{FF2B5EF4-FFF2-40B4-BE49-F238E27FC236}">
                          <a16:creationId xmlns:a16="http://schemas.microsoft.com/office/drawing/2014/main" id="{FC876ADE-DFBE-4087-8E38-4A56A9B735A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93224" y="3519011"/>
                      <a:ext cx="60198" cy="19621"/>
                      <a:chOff x="5993224" y="3519011"/>
                      <a:chExt cx="60198" cy="19621"/>
                    </a:xfrm>
                    <a:solidFill>
                      <a:srgbClr val="006CE2"/>
                    </a:solidFill>
                  </p:grpSpPr>
                  <p:sp>
                    <p:nvSpPr>
                      <p:cNvPr id="875" name="Freeform: Shape 874">
                        <a:extLst>
                          <a:ext uri="{FF2B5EF4-FFF2-40B4-BE49-F238E27FC236}">
                            <a16:creationId xmlns:a16="http://schemas.microsoft.com/office/drawing/2014/main" id="{2F318A68-1520-4074-971C-13FFED36C20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93224" y="3519011"/>
                        <a:ext cx="28384" cy="19621"/>
                      </a:xfrm>
                      <a:custGeom>
                        <a:avLst/>
                        <a:gdLst>
                          <a:gd name="connsiteX0" fmla="*/ 0 w 28384"/>
                          <a:gd name="connsiteY0" fmla="*/ 6382 h 19621"/>
                          <a:gd name="connsiteX1" fmla="*/ 0 w 28384"/>
                          <a:gd name="connsiteY1" fmla="*/ 19621 h 19621"/>
                          <a:gd name="connsiteX2" fmla="*/ 14573 w 28384"/>
                          <a:gd name="connsiteY2" fmla="*/ 10287 h 19621"/>
                          <a:gd name="connsiteX3" fmla="*/ 28385 w 28384"/>
                          <a:gd name="connsiteY3" fmla="*/ 19050 h 19621"/>
                          <a:gd name="connsiteX4" fmla="*/ 28385 w 28384"/>
                          <a:gd name="connsiteY4" fmla="*/ 5620 h 19621"/>
                          <a:gd name="connsiteX5" fmla="*/ 12764 w 28384"/>
                          <a:gd name="connsiteY5" fmla="*/ 0 h 1962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28384" h="19621">
                            <a:moveTo>
                              <a:pt x="0" y="6382"/>
                            </a:moveTo>
                            <a:lnTo>
                              <a:pt x="0" y="19621"/>
                            </a:lnTo>
                            <a:lnTo>
                              <a:pt x="14573" y="10287"/>
                            </a:lnTo>
                            <a:lnTo>
                              <a:pt x="28385" y="19050"/>
                            </a:lnTo>
                            <a:lnTo>
                              <a:pt x="28385" y="5620"/>
                            </a:lnTo>
                            <a:lnTo>
                              <a:pt x="12764" y="0"/>
                            </a:lnTo>
                            <a:close/>
                          </a:path>
                        </a:pathLst>
                      </a:custGeom>
                      <a:solidFill>
                        <a:srgbClr val="006CE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876" name="Freeform: Shape 875">
                        <a:extLst>
                          <a:ext uri="{FF2B5EF4-FFF2-40B4-BE49-F238E27FC236}">
                            <a16:creationId xmlns:a16="http://schemas.microsoft.com/office/drawing/2014/main" id="{43EEB2AB-5027-4EAA-A956-09CE2884B15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025038" y="3519011"/>
                        <a:ext cx="28384" cy="19621"/>
                      </a:xfrm>
                      <a:custGeom>
                        <a:avLst/>
                        <a:gdLst>
                          <a:gd name="connsiteX0" fmla="*/ 0 w 28384"/>
                          <a:gd name="connsiteY0" fmla="*/ 5620 h 19621"/>
                          <a:gd name="connsiteX1" fmla="*/ 0 w 28384"/>
                          <a:gd name="connsiteY1" fmla="*/ 19621 h 19621"/>
                          <a:gd name="connsiteX2" fmla="*/ 14573 w 28384"/>
                          <a:gd name="connsiteY2" fmla="*/ 10287 h 19621"/>
                          <a:gd name="connsiteX3" fmla="*/ 28385 w 28384"/>
                          <a:gd name="connsiteY3" fmla="*/ 19050 h 19621"/>
                          <a:gd name="connsiteX4" fmla="*/ 28385 w 28384"/>
                          <a:gd name="connsiteY4" fmla="*/ 5620 h 19621"/>
                          <a:gd name="connsiteX5" fmla="*/ 12764 w 28384"/>
                          <a:gd name="connsiteY5" fmla="*/ 0 h 1962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28384" h="19621">
                            <a:moveTo>
                              <a:pt x="0" y="5620"/>
                            </a:moveTo>
                            <a:lnTo>
                              <a:pt x="0" y="19621"/>
                            </a:lnTo>
                            <a:lnTo>
                              <a:pt x="14573" y="10287"/>
                            </a:lnTo>
                            <a:lnTo>
                              <a:pt x="28385" y="19050"/>
                            </a:lnTo>
                            <a:lnTo>
                              <a:pt x="28385" y="5620"/>
                            </a:lnTo>
                            <a:lnTo>
                              <a:pt x="12764" y="0"/>
                            </a:lnTo>
                            <a:close/>
                          </a:path>
                        </a:pathLst>
                      </a:custGeom>
                      <a:solidFill>
                        <a:srgbClr val="006CE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877" name="Graphic 777">
                      <a:extLst>
                        <a:ext uri="{FF2B5EF4-FFF2-40B4-BE49-F238E27FC236}">
                          <a16:creationId xmlns:a16="http://schemas.microsoft.com/office/drawing/2014/main" id="{FC876ADE-DFBE-4087-8E38-4A56A9B735A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93224" y="3500818"/>
                      <a:ext cx="60198" cy="19621"/>
                      <a:chOff x="5993224" y="3500818"/>
                      <a:chExt cx="60198" cy="19621"/>
                    </a:xfrm>
                    <a:solidFill>
                      <a:srgbClr val="006CE2"/>
                    </a:solidFill>
                  </p:grpSpPr>
                  <p:sp>
                    <p:nvSpPr>
                      <p:cNvPr id="878" name="Freeform: Shape 877">
                        <a:extLst>
                          <a:ext uri="{FF2B5EF4-FFF2-40B4-BE49-F238E27FC236}">
                            <a16:creationId xmlns:a16="http://schemas.microsoft.com/office/drawing/2014/main" id="{6F97AA59-D582-4430-BE0B-43CA610DEDA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93224" y="3500818"/>
                        <a:ext cx="28384" cy="19621"/>
                      </a:xfrm>
                      <a:custGeom>
                        <a:avLst/>
                        <a:gdLst>
                          <a:gd name="connsiteX0" fmla="*/ 0 w 28384"/>
                          <a:gd name="connsiteY0" fmla="*/ 6382 h 19621"/>
                          <a:gd name="connsiteX1" fmla="*/ 0 w 28384"/>
                          <a:gd name="connsiteY1" fmla="*/ 19621 h 19621"/>
                          <a:gd name="connsiteX2" fmla="*/ 14573 w 28384"/>
                          <a:gd name="connsiteY2" fmla="*/ 10382 h 19621"/>
                          <a:gd name="connsiteX3" fmla="*/ 28385 w 28384"/>
                          <a:gd name="connsiteY3" fmla="*/ 19050 h 19621"/>
                          <a:gd name="connsiteX4" fmla="*/ 28385 w 28384"/>
                          <a:gd name="connsiteY4" fmla="*/ 5620 h 19621"/>
                          <a:gd name="connsiteX5" fmla="*/ 12764 w 28384"/>
                          <a:gd name="connsiteY5" fmla="*/ 0 h 1962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28384" h="19621">
                            <a:moveTo>
                              <a:pt x="0" y="6382"/>
                            </a:moveTo>
                            <a:lnTo>
                              <a:pt x="0" y="19621"/>
                            </a:lnTo>
                            <a:lnTo>
                              <a:pt x="14573" y="10382"/>
                            </a:lnTo>
                            <a:lnTo>
                              <a:pt x="28385" y="19050"/>
                            </a:lnTo>
                            <a:lnTo>
                              <a:pt x="28385" y="5620"/>
                            </a:lnTo>
                            <a:lnTo>
                              <a:pt x="12764" y="0"/>
                            </a:lnTo>
                            <a:close/>
                          </a:path>
                        </a:pathLst>
                      </a:custGeom>
                      <a:solidFill>
                        <a:srgbClr val="006CE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879" name="Freeform: Shape 878">
                        <a:extLst>
                          <a:ext uri="{FF2B5EF4-FFF2-40B4-BE49-F238E27FC236}">
                            <a16:creationId xmlns:a16="http://schemas.microsoft.com/office/drawing/2014/main" id="{9D5AA931-FE2D-4902-992A-24C8DC8F814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025038" y="3500818"/>
                        <a:ext cx="28384" cy="19621"/>
                      </a:xfrm>
                      <a:custGeom>
                        <a:avLst/>
                        <a:gdLst>
                          <a:gd name="connsiteX0" fmla="*/ 0 w 28384"/>
                          <a:gd name="connsiteY0" fmla="*/ 5620 h 19621"/>
                          <a:gd name="connsiteX1" fmla="*/ 0 w 28384"/>
                          <a:gd name="connsiteY1" fmla="*/ 19621 h 19621"/>
                          <a:gd name="connsiteX2" fmla="*/ 14573 w 28384"/>
                          <a:gd name="connsiteY2" fmla="*/ 10382 h 19621"/>
                          <a:gd name="connsiteX3" fmla="*/ 28385 w 28384"/>
                          <a:gd name="connsiteY3" fmla="*/ 19050 h 19621"/>
                          <a:gd name="connsiteX4" fmla="*/ 28385 w 28384"/>
                          <a:gd name="connsiteY4" fmla="*/ 5620 h 19621"/>
                          <a:gd name="connsiteX5" fmla="*/ 12764 w 28384"/>
                          <a:gd name="connsiteY5" fmla="*/ 0 h 1962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28384" h="19621">
                            <a:moveTo>
                              <a:pt x="0" y="5620"/>
                            </a:moveTo>
                            <a:lnTo>
                              <a:pt x="0" y="19621"/>
                            </a:lnTo>
                            <a:lnTo>
                              <a:pt x="14573" y="10382"/>
                            </a:lnTo>
                            <a:lnTo>
                              <a:pt x="28385" y="19050"/>
                            </a:lnTo>
                            <a:lnTo>
                              <a:pt x="28385" y="5620"/>
                            </a:lnTo>
                            <a:lnTo>
                              <a:pt x="12764" y="0"/>
                            </a:lnTo>
                            <a:close/>
                          </a:path>
                        </a:pathLst>
                      </a:custGeom>
                      <a:solidFill>
                        <a:srgbClr val="006CE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880" name="Graphic 777">
                      <a:extLst>
                        <a:ext uri="{FF2B5EF4-FFF2-40B4-BE49-F238E27FC236}">
                          <a16:creationId xmlns:a16="http://schemas.microsoft.com/office/drawing/2014/main" id="{FC876ADE-DFBE-4087-8E38-4A56A9B735A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93224" y="3482625"/>
                      <a:ext cx="60198" cy="19621"/>
                      <a:chOff x="5993224" y="3482625"/>
                      <a:chExt cx="60198" cy="19621"/>
                    </a:xfrm>
                    <a:solidFill>
                      <a:srgbClr val="006CE2"/>
                    </a:solidFill>
                  </p:grpSpPr>
                  <p:sp>
                    <p:nvSpPr>
                      <p:cNvPr id="881" name="Freeform: Shape 880">
                        <a:extLst>
                          <a:ext uri="{FF2B5EF4-FFF2-40B4-BE49-F238E27FC236}">
                            <a16:creationId xmlns:a16="http://schemas.microsoft.com/office/drawing/2014/main" id="{1CB17B3A-CD08-4BB9-9562-47FEA79DD31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93224" y="3482625"/>
                        <a:ext cx="28384" cy="19621"/>
                      </a:xfrm>
                      <a:custGeom>
                        <a:avLst/>
                        <a:gdLst>
                          <a:gd name="connsiteX0" fmla="*/ 0 w 28384"/>
                          <a:gd name="connsiteY0" fmla="*/ 6477 h 19621"/>
                          <a:gd name="connsiteX1" fmla="*/ 0 w 28384"/>
                          <a:gd name="connsiteY1" fmla="*/ 19621 h 19621"/>
                          <a:gd name="connsiteX2" fmla="*/ 14573 w 28384"/>
                          <a:gd name="connsiteY2" fmla="*/ 10382 h 19621"/>
                          <a:gd name="connsiteX3" fmla="*/ 28385 w 28384"/>
                          <a:gd name="connsiteY3" fmla="*/ 19050 h 19621"/>
                          <a:gd name="connsiteX4" fmla="*/ 28385 w 28384"/>
                          <a:gd name="connsiteY4" fmla="*/ 5715 h 19621"/>
                          <a:gd name="connsiteX5" fmla="*/ 12764 w 28384"/>
                          <a:gd name="connsiteY5" fmla="*/ 0 h 1962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28384" h="19621">
                            <a:moveTo>
                              <a:pt x="0" y="6477"/>
                            </a:moveTo>
                            <a:lnTo>
                              <a:pt x="0" y="19621"/>
                            </a:lnTo>
                            <a:lnTo>
                              <a:pt x="14573" y="10382"/>
                            </a:lnTo>
                            <a:lnTo>
                              <a:pt x="28385" y="19050"/>
                            </a:lnTo>
                            <a:lnTo>
                              <a:pt x="28385" y="5715"/>
                            </a:lnTo>
                            <a:lnTo>
                              <a:pt x="12764" y="0"/>
                            </a:lnTo>
                            <a:close/>
                          </a:path>
                        </a:pathLst>
                      </a:custGeom>
                      <a:solidFill>
                        <a:srgbClr val="006CE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882" name="Freeform: Shape 881">
                        <a:extLst>
                          <a:ext uri="{FF2B5EF4-FFF2-40B4-BE49-F238E27FC236}">
                            <a16:creationId xmlns:a16="http://schemas.microsoft.com/office/drawing/2014/main" id="{9055843E-6EC8-438D-B5AB-218EB29FC93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025038" y="3482625"/>
                        <a:ext cx="28384" cy="19621"/>
                      </a:xfrm>
                      <a:custGeom>
                        <a:avLst/>
                        <a:gdLst>
                          <a:gd name="connsiteX0" fmla="*/ 0 w 28384"/>
                          <a:gd name="connsiteY0" fmla="*/ 5715 h 19621"/>
                          <a:gd name="connsiteX1" fmla="*/ 0 w 28384"/>
                          <a:gd name="connsiteY1" fmla="*/ 19621 h 19621"/>
                          <a:gd name="connsiteX2" fmla="*/ 14573 w 28384"/>
                          <a:gd name="connsiteY2" fmla="*/ 10382 h 19621"/>
                          <a:gd name="connsiteX3" fmla="*/ 28385 w 28384"/>
                          <a:gd name="connsiteY3" fmla="*/ 19050 h 19621"/>
                          <a:gd name="connsiteX4" fmla="*/ 28385 w 28384"/>
                          <a:gd name="connsiteY4" fmla="*/ 5715 h 19621"/>
                          <a:gd name="connsiteX5" fmla="*/ 12764 w 28384"/>
                          <a:gd name="connsiteY5" fmla="*/ 0 h 1962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28384" h="19621">
                            <a:moveTo>
                              <a:pt x="0" y="5715"/>
                            </a:moveTo>
                            <a:lnTo>
                              <a:pt x="0" y="19621"/>
                            </a:lnTo>
                            <a:lnTo>
                              <a:pt x="14573" y="10382"/>
                            </a:lnTo>
                            <a:lnTo>
                              <a:pt x="28385" y="19050"/>
                            </a:lnTo>
                            <a:lnTo>
                              <a:pt x="28385" y="5715"/>
                            </a:lnTo>
                            <a:lnTo>
                              <a:pt x="12764" y="0"/>
                            </a:lnTo>
                            <a:close/>
                          </a:path>
                        </a:pathLst>
                      </a:custGeom>
                      <a:solidFill>
                        <a:srgbClr val="006CE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883" name="Graphic 777">
                      <a:extLst>
                        <a:ext uri="{FF2B5EF4-FFF2-40B4-BE49-F238E27FC236}">
                          <a16:creationId xmlns:a16="http://schemas.microsoft.com/office/drawing/2014/main" id="{FC876ADE-DFBE-4087-8E38-4A56A9B735A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93224" y="3464432"/>
                      <a:ext cx="60198" cy="19621"/>
                      <a:chOff x="5993224" y="3464432"/>
                      <a:chExt cx="60198" cy="19621"/>
                    </a:xfrm>
                    <a:solidFill>
                      <a:srgbClr val="006CE2"/>
                    </a:solidFill>
                  </p:grpSpPr>
                  <p:sp>
                    <p:nvSpPr>
                      <p:cNvPr id="884" name="Freeform: Shape 883">
                        <a:extLst>
                          <a:ext uri="{FF2B5EF4-FFF2-40B4-BE49-F238E27FC236}">
                            <a16:creationId xmlns:a16="http://schemas.microsoft.com/office/drawing/2014/main" id="{86E987EE-77CD-4317-891D-E52F1BFB093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93224" y="3464432"/>
                        <a:ext cx="28384" cy="19621"/>
                      </a:xfrm>
                      <a:custGeom>
                        <a:avLst/>
                        <a:gdLst>
                          <a:gd name="connsiteX0" fmla="*/ 0 w 28384"/>
                          <a:gd name="connsiteY0" fmla="*/ 6477 h 19621"/>
                          <a:gd name="connsiteX1" fmla="*/ 0 w 28384"/>
                          <a:gd name="connsiteY1" fmla="*/ 19622 h 19621"/>
                          <a:gd name="connsiteX2" fmla="*/ 14573 w 28384"/>
                          <a:gd name="connsiteY2" fmla="*/ 10382 h 19621"/>
                          <a:gd name="connsiteX3" fmla="*/ 28385 w 28384"/>
                          <a:gd name="connsiteY3" fmla="*/ 19050 h 19621"/>
                          <a:gd name="connsiteX4" fmla="*/ 28385 w 28384"/>
                          <a:gd name="connsiteY4" fmla="*/ 5715 h 19621"/>
                          <a:gd name="connsiteX5" fmla="*/ 12764 w 28384"/>
                          <a:gd name="connsiteY5" fmla="*/ 0 h 1962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28384" h="19621">
                            <a:moveTo>
                              <a:pt x="0" y="6477"/>
                            </a:moveTo>
                            <a:lnTo>
                              <a:pt x="0" y="19622"/>
                            </a:lnTo>
                            <a:lnTo>
                              <a:pt x="14573" y="10382"/>
                            </a:lnTo>
                            <a:lnTo>
                              <a:pt x="28385" y="19050"/>
                            </a:lnTo>
                            <a:lnTo>
                              <a:pt x="28385" y="5715"/>
                            </a:lnTo>
                            <a:lnTo>
                              <a:pt x="12764" y="0"/>
                            </a:lnTo>
                            <a:close/>
                          </a:path>
                        </a:pathLst>
                      </a:custGeom>
                      <a:solidFill>
                        <a:srgbClr val="006CE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885" name="Freeform: Shape 884">
                        <a:extLst>
                          <a:ext uri="{FF2B5EF4-FFF2-40B4-BE49-F238E27FC236}">
                            <a16:creationId xmlns:a16="http://schemas.microsoft.com/office/drawing/2014/main" id="{B04C88D5-52F8-4CEC-8EFA-1A64EA0289E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025038" y="3464432"/>
                        <a:ext cx="28384" cy="19621"/>
                      </a:xfrm>
                      <a:custGeom>
                        <a:avLst/>
                        <a:gdLst>
                          <a:gd name="connsiteX0" fmla="*/ 0 w 28384"/>
                          <a:gd name="connsiteY0" fmla="*/ 5715 h 19621"/>
                          <a:gd name="connsiteX1" fmla="*/ 0 w 28384"/>
                          <a:gd name="connsiteY1" fmla="*/ 19622 h 19621"/>
                          <a:gd name="connsiteX2" fmla="*/ 14573 w 28384"/>
                          <a:gd name="connsiteY2" fmla="*/ 10382 h 19621"/>
                          <a:gd name="connsiteX3" fmla="*/ 28385 w 28384"/>
                          <a:gd name="connsiteY3" fmla="*/ 19050 h 19621"/>
                          <a:gd name="connsiteX4" fmla="*/ 28385 w 28384"/>
                          <a:gd name="connsiteY4" fmla="*/ 5715 h 19621"/>
                          <a:gd name="connsiteX5" fmla="*/ 12764 w 28384"/>
                          <a:gd name="connsiteY5" fmla="*/ 0 h 1962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28384" h="19621">
                            <a:moveTo>
                              <a:pt x="0" y="5715"/>
                            </a:moveTo>
                            <a:lnTo>
                              <a:pt x="0" y="19622"/>
                            </a:lnTo>
                            <a:lnTo>
                              <a:pt x="14573" y="10382"/>
                            </a:lnTo>
                            <a:lnTo>
                              <a:pt x="28385" y="19050"/>
                            </a:lnTo>
                            <a:lnTo>
                              <a:pt x="28385" y="5715"/>
                            </a:lnTo>
                            <a:lnTo>
                              <a:pt x="12764" y="0"/>
                            </a:lnTo>
                            <a:close/>
                          </a:path>
                        </a:pathLst>
                      </a:custGeom>
                      <a:solidFill>
                        <a:srgbClr val="006CE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886" name="Graphic 777">
                      <a:extLst>
                        <a:ext uri="{FF2B5EF4-FFF2-40B4-BE49-F238E27FC236}">
                          <a16:creationId xmlns:a16="http://schemas.microsoft.com/office/drawing/2014/main" id="{FC876ADE-DFBE-4087-8E38-4A56A9B735A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93224" y="3446240"/>
                      <a:ext cx="60198" cy="19621"/>
                      <a:chOff x="5993224" y="3446240"/>
                      <a:chExt cx="60198" cy="19621"/>
                    </a:xfrm>
                    <a:solidFill>
                      <a:srgbClr val="006CE2"/>
                    </a:solidFill>
                  </p:grpSpPr>
                  <p:sp>
                    <p:nvSpPr>
                      <p:cNvPr id="887" name="Freeform: Shape 886">
                        <a:extLst>
                          <a:ext uri="{FF2B5EF4-FFF2-40B4-BE49-F238E27FC236}">
                            <a16:creationId xmlns:a16="http://schemas.microsoft.com/office/drawing/2014/main" id="{ACD5819F-22D7-4724-BEA3-0E7B7301D6D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93224" y="3446240"/>
                        <a:ext cx="28384" cy="19621"/>
                      </a:xfrm>
                      <a:custGeom>
                        <a:avLst/>
                        <a:gdLst>
                          <a:gd name="connsiteX0" fmla="*/ 0 w 28384"/>
                          <a:gd name="connsiteY0" fmla="*/ 6477 h 19621"/>
                          <a:gd name="connsiteX1" fmla="*/ 0 w 28384"/>
                          <a:gd name="connsiteY1" fmla="*/ 19622 h 19621"/>
                          <a:gd name="connsiteX2" fmla="*/ 14573 w 28384"/>
                          <a:gd name="connsiteY2" fmla="*/ 10382 h 19621"/>
                          <a:gd name="connsiteX3" fmla="*/ 28385 w 28384"/>
                          <a:gd name="connsiteY3" fmla="*/ 19145 h 19621"/>
                          <a:gd name="connsiteX4" fmla="*/ 28385 w 28384"/>
                          <a:gd name="connsiteY4" fmla="*/ 5715 h 19621"/>
                          <a:gd name="connsiteX5" fmla="*/ 12764 w 28384"/>
                          <a:gd name="connsiteY5" fmla="*/ 0 h 1962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28384" h="19621">
                            <a:moveTo>
                              <a:pt x="0" y="6477"/>
                            </a:moveTo>
                            <a:lnTo>
                              <a:pt x="0" y="19622"/>
                            </a:lnTo>
                            <a:lnTo>
                              <a:pt x="14573" y="10382"/>
                            </a:lnTo>
                            <a:lnTo>
                              <a:pt x="28385" y="19145"/>
                            </a:lnTo>
                            <a:lnTo>
                              <a:pt x="28385" y="5715"/>
                            </a:lnTo>
                            <a:lnTo>
                              <a:pt x="12764" y="0"/>
                            </a:lnTo>
                            <a:close/>
                          </a:path>
                        </a:pathLst>
                      </a:custGeom>
                      <a:solidFill>
                        <a:srgbClr val="006CE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888" name="Freeform: Shape 887">
                        <a:extLst>
                          <a:ext uri="{FF2B5EF4-FFF2-40B4-BE49-F238E27FC236}">
                            <a16:creationId xmlns:a16="http://schemas.microsoft.com/office/drawing/2014/main" id="{F4F8214C-11EB-4479-81A1-52D7DCA34EA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025038" y="3446240"/>
                        <a:ext cx="28384" cy="19621"/>
                      </a:xfrm>
                      <a:custGeom>
                        <a:avLst/>
                        <a:gdLst>
                          <a:gd name="connsiteX0" fmla="*/ 0 w 28384"/>
                          <a:gd name="connsiteY0" fmla="*/ 5715 h 19621"/>
                          <a:gd name="connsiteX1" fmla="*/ 0 w 28384"/>
                          <a:gd name="connsiteY1" fmla="*/ 19622 h 19621"/>
                          <a:gd name="connsiteX2" fmla="*/ 14573 w 28384"/>
                          <a:gd name="connsiteY2" fmla="*/ 10382 h 19621"/>
                          <a:gd name="connsiteX3" fmla="*/ 28385 w 28384"/>
                          <a:gd name="connsiteY3" fmla="*/ 19145 h 19621"/>
                          <a:gd name="connsiteX4" fmla="*/ 28385 w 28384"/>
                          <a:gd name="connsiteY4" fmla="*/ 5715 h 19621"/>
                          <a:gd name="connsiteX5" fmla="*/ 12764 w 28384"/>
                          <a:gd name="connsiteY5" fmla="*/ 0 h 1962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28384" h="19621">
                            <a:moveTo>
                              <a:pt x="0" y="5715"/>
                            </a:moveTo>
                            <a:lnTo>
                              <a:pt x="0" y="19622"/>
                            </a:lnTo>
                            <a:lnTo>
                              <a:pt x="14573" y="10382"/>
                            </a:lnTo>
                            <a:lnTo>
                              <a:pt x="28385" y="19145"/>
                            </a:lnTo>
                            <a:lnTo>
                              <a:pt x="28385" y="5715"/>
                            </a:lnTo>
                            <a:lnTo>
                              <a:pt x="12764" y="0"/>
                            </a:lnTo>
                            <a:close/>
                          </a:path>
                        </a:pathLst>
                      </a:custGeom>
                      <a:solidFill>
                        <a:srgbClr val="006CE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</p:grpSp>
              <p:grpSp>
                <p:nvGrpSpPr>
                  <p:cNvPr id="889" name="Graphic 777">
                    <a:extLst>
                      <a:ext uri="{FF2B5EF4-FFF2-40B4-BE49-F238E27FC236}">
                        <a16:creationId xmlns:a16="http://schemas.microsoft.com/office/drawing/2014/main" id="{FC876ADE-DFBE-4087-8E38-4A56A9B735A7}"/>
                      </a:ext>
                    </a:extLst>
                  </p:cNvPr>
                  <p:cNvGrpSpPr/>
                  <p:nvPr/>
                </p:nvGrpSpPr>
                <p:grpSpPr>
                  <a:xfrm>
                    <a:off x="6060947" y="3446240"/>
                    <a:ext cx="60197" cy="110490"/>
                    <a:chOff x="6060947" y="3446240"/>
                    <a:chExt cx="60197" cy="110490"/>
                  </a:xfrm>
                  <a:solidFill>
                    <a:srgbClr val="006CE2"/>
                  </a:solidFill>
                </p:grpSpPr>
                <p:grpSp>
                  <p:nvGrpSpPr>
                    <p:cNvPr id="890" name="Graphic 777">
                      <a:extLst>
                        <a:ext uri="{FF2B5EF4-FFF2-40B4-BE49-F238E27FC236}">
                          <a16:creationId xmlns:a16="http://schemas.microsoft.com/office/drawing/2014/main" id="{FC876ADE-DFBE-4087-8E38-4A56A9B735A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6060947" y="3537108"/>
                      <a:ext cx="60197" cy="19621"/>
                      <a:chOff x="6060947" y="3537108"/>
                      <a:chExt cx="60197" cy="19621"/>
                    </a:xfrm>
                    <a:solidFill>
                      <a:srgbClr val="006CE2"/>
                    </a:solidFill>
                  </p:grpSpPr>
                  <p:sp>
                    <p:nvSpPr>
                      <p:cNvPr id="891" name="Freeform: Shape 890">
                        <a:extLst>
                          <a:ext uri="{FF2B5EF4-FFF2-40B4-BE49-F238E27FC236}">
                            <a16:creationId xmlns:a16="http://schemas.microsoft.com/office/drawing/2014/main" id="{4484D52A-49C6-49A0-BFA9-7F7E917EF61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060947" y="3537108"/>
                        <a:ext cx="28289" cy="19621"/>
                      </a:xfrm>
                      <a:custGeom>
                        <a:avLst/>
                        <a:gdLst>
                          <a:gd name="connsiteX0" fmla="*/ 0 w 28289"/>
                          <a:gd name="connsiteY0" fmla="*/ 6477 h 19621"/>
                          <a:gd name="connsiteX1" fmla="*/ 0 w 28289"/>
                          <a:gd name="connsiteY1" fmla="*/ 19622 h 19621"/>
                          <a:gd name="connsiteX2" fmla="*/ 14478 w 28289"/>
                          <a:gd name="connsiteY2" fmla="*/ 10382 h 19621"/>
                          <a:gd name="connsiteX3" fmla="*/ 28289 w 28289"/>
                          <a:gd name="connsiteY3" fmla="*/ 19145 h 19621"/>
                          <a:gd name="connsiteX4" fmla="*/ 28289 w 28289"/>
                          <a:gd name="connsiteY4" fmla="*/ 5715 h 19621"/>
                          <a:gd name="connsiteX5" fmla="*/ 12668 w 28289"/>
                          <a:gd name="connsiteY5" fmla="*/ 0 h 1962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28289" h="19621">
                            <a:moveTo>
                              <a:pt x="0" y="6477"/>
                            </a:moveTo>
                            <a:lnTo>
                              <a:pt x="0" y="19622"/>
                            </a:lnTo>
                            <a:lnTo>
                              <a:pt x="14478" y="10382"/>
                            </a:lnTo>
                            <a:lnTo>
                              <a:pt x="28289" y="19145"/>
                            </a:lnTo>
                            <a:lnTo>
                              <a:pt x="28289" y="5715"/>
                            </a:lnTo>
                            <a:lnTo>
                              <a:pt x="12668" y="0"/>
                            </a:lnTo>
                            <a:close/>
                          </a:path>
                        </a:pathLst>
                      </a:custGeom>
                      <a:solidFill>
                        <a:srgbClr val="006CE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892" name="Freeform: Shape 891">
                        <a:extLst>
                          <a:ext uri="{FF2B5EF4-FFF2-40B4-BE49-F238E27FC236}">
                            <a16:creationId xmlns:a16="http://schemas.microsoft.com/office/drawing/2014/main" id="{2FFD18F7-F8AE-45D1-A0F3-698FD739416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092760" y="3537108"/>
                        <a:ext cx="28384" cy="19621"/>
                      </a:xfrm>
                      <a:custGeom>
                        <a:avLst/>
                        <a:gdLst>
                          <a:gd name="connsiteX0" fmla="*/ 0 w 28384"/>
                          <a:gd name="connsiteY0" fmla="*/ 5715 h 19621"/>
                          <a:gd name="connsiteX1" fmla="*/ 0 w 28384"/>
                          <a:gd name="connsiteY1" fmla="*/ 19622 h 19621"/>
                          <a:gd name="connsiteX2" fmla="*/ 14478 w 28384"/>
                          <a:gd name="connsiteY2" fmla="*/ 10382 h 19621"/>
                          <a:gd name="connsiteX3" fmla="*/ 28384 w 28384"/>
                          <a:gd name="connsiteY3" fmla="*/ 19145 h 19621"/>
                          <a:gd name="connsiteX4" fmla="*/ 28384 w 28384"/>
                          <a:gd name="connsiteY4" fmla="*/ 5715 h 19621"/>
                          <a:gd name="connsiteX5" fmla="*/ 12764 w 28384"/>
                          <a:gd name="connsiteY5" fmla="*/ 0 h 1962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28384" h="19621">
                            <a:moveTo>
                              <a:pt x="0" y="5715"/>
                            </a:moveTo>
                            <a:lnTo>
                              <a:pt x="0" y="19622"/>
                            </a:lnTo>
                            <a:lnTo>
                              <a:pt x="14478" y="10382"/>
                            </a:lnTo>
                            <a:lnTo>
                              <a:pt x="28384" y="19145"/>
                            </a:lnTo>
                            <a:lnTo>
                              <a:pt x="28384" y="5715"/>
                            </a:lnTo>
                            <a:lnTo>
                              <a:pt x="12764" y="0"/>
                            </a:lnTo>
                            <a:close/>
                          </a:path>
                        </a:pathLst>
                      </a:custGeom>
                      <a:solidFill>
                        <a:srgbClr val="006CE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893" name="Graphic 777">
                      <a:extLst>
                        <a:ext uri="{FF2B5EF4-FFF2-40B4-BE49-F238E27FC236}">
                          <a16:creationId xmlns:a16="http://schemas.microsoft.com/office/drawing/2014/main" id="{FC876ADE-DFBE-4087-8E38-4A56A9B735A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6060947" y="3519011"/>
                      <a:ext cx="60197" cy="19621"/>
                      <a:chOff x="6060947" y="3519011"/>
                      <a:chExt cx="60197" cy="19621"/>
                    </a:xfrm>
                    <a:solidFill>
                      <a:srgbClr val="006CE2"/>
                    </a:solidFill>
                  </p:grpSpPr>
                  <p:sp>
                    <p:nvSpPr>
                      <p:cNvPr id="894" name="Freeform: Shape 893">
                        <a:extLst>
                          <a:ext uri="{FF2B5EF4-FFF2-40B4-BE49-F238E27FC236}">
                            <a16:creationId xmlns:a16="http://schemas.microsoft.com/office/drawing/2014/main" id="{593CB477-9774-4B8D-80CA-209AC64C4C8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060947" y="3519011"/>
                        <a:ext cx="28289" cy="19621"/>
                      </a:xfrm>
                      <a:custGeom>
                        <a:avLst/>
                        <a:gdLst>
                          <a:gd name="connsiteX0" fmla="*/ 0 w 28289"/>
                          <a:gd name="connsiteY0" fmla="*/ 6382 h 19621"/>
                          <a:gd name="connsiteX1" fmla="*/ 0 w 28289"/>
                          <a:gd name="connsiteY1" fmla="*/ 19621 h 19621"/>
                          <a:gd name="connsiteX2" fmla="*/ 14478 w 28289"/>
                          <a:gd name="connsiteY2" fmla="*/ 10287 h 19621"/>
                          <a:gd name="connsiteX3" fmla="*/ 28289 w 28289"/>
                          <a:gd name="connsiteY3" fmla="*/ 19050 h 19621"/>
                          <a:gd name="connsiteX4" fmla="*/ 28289 w 28289"/>
                          <a:gd name="connsiteY4" fmla="*/ 5620 h 19621"/>
                          <a:gd name="connsiteX5" fmla="*/ 12668 w 28289"/>
                          <a:gd name="connsiteY5" fmla="*/ 0 h 1962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28289" h="19621">
                            <a:moveTo>
                              <a:pt x="0" y="6382"/>
                            </a:moveTo>
                            <a:lnTo>
                              <a:pt x="0" y="19621"/>
                            </a:lnTo>
                            <a:lnTo>
                              <a:pt x="14478" y="10287"/>
                            </a:lnTo>
                            <a:lnTo>
                              <a:pt x="28289" y="19050"/>
                            </a:lnTo>
                            <a:lnTo>
                              <a:pt x="28289" y="5620"/>
                            </a:lnTo>
                            <a:lnTo>
                              <a:pt x="12668" y="0"/>
                            </a:lnTo>
                            <a:close/>
                          </a:path>
                        </a:pathLst>
                      </a:custGeom>
                      <a:solidFill>
                        <a:srgbClr val="006CE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895" name="Freeform: Shape 894">
                        <a:extLst>
                          <a:ext uri="{FF2B5EF4-FFF2-40B4-BE49-F238E27FC236}">
                            <a16:creationId xmlns:a16="http://schemas.microsoft.com/office/drawing/2014/main" id="{F045059E-5850-4250-8E6E-5E6EDBE1974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092760" y="3519011"/>
                        <a:ext cx="28384" cy="19621"/>
                      </a:xfrm>
                      <a:custGeom>
                        <a:avLst/>
                        <a:gdLst>
                          <a:gd name="connsiteX0" fmla="*/ 0 w 28384"/>
                          <a:gd name="connsiteY0" fmla="*/ 5620 h 19621"/>
                          <a:gd name="connsiteX1" fmla="*/ 0 w 28384"/>
                          <a:gd name="connsiteY1" fmla="*/ 19621 h 19621"/>
                          <a:gd name="connsiteX2" fmla="*/ 14478 w 28384"/>
                          <a:gd name="connsiteY2" fmla="*/ 10287 h 19621"/>
                          <a:gd name="connsiteX3" fmla="*/ 28384 w 28384"/>
                          <a:gd name="connsiteY3" fmla="*/ 19050 h 19621"/>
                          <a:gd name="connsiteX4" fmla="*/ 28384 w 28384"/>
                          <a:gd name="connsiteY4" fmla="*/ 5620 h 19621"/>
                          <a:gd name="connsiteX5" fmla="*/ 12764 w 28384"/>
                          <a:gd name="connsiteY5" fmla="*/ 0 h 1962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28384" h="19621">
                            <a:moveTo>
                              <a:pt x="0" y="5620"/>
                            </a:moveTo>
                            <a:lnTo>
                              <a:pt x="0" y="19621"/>
                            </a:lnTo>
                            <a:lnTo>
                              <a:pt x="14478" y="10287"/>
                            </a:lnTo>
                            <a:lnTo>
                              <a:pt x="28384" y="19050"/>
                            </a:lnTo>
                            <a:lnTo>
                              <a:pt x="28384" y="5620"/>
                            </a:lnTo>
                            <a:lnTo>
                              <a:pt x="12764" y="0"/>
                            </a:lnTo>
                            <a:close/>
                          </a:path>
                        </a:pathLst>
                      </a:custGeom>
                      <a:solidFill>
                        <a:srgbClr val="006CE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896" name="Graphic 777">
                      <a:extLst>
                        <a:ext uri="{FF2B5EF4-FFF2-40B4-BE49-F238E27FC236}">
                          <a16:creationId xmlns:a16="http://schemas.microsoft.com/office/drawing/2014/main" id="{FC876ADE-DFBE-4087-8E38-4A56A9B735A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6060947" y="3500818"/>
                      <a:ext cx="60197" cy="19621"/>
                      <a:chOff x="6060947" y="3500818"/>
                      <a:chExt cx="60197" cy="19621"/>
                    </a:xfrm>
                    <a:solidFill>
                      <a:srgbClr val="006CE2"/>
                    </a:solidFill>
                  </p:grpSpPr>
                  <p:sp>
                    <p:nvSpPr>
                      <p:cNvPr id="897" name="Freeform: Shape 896">
                        <a:extLst>
                          <a:ext uri="{FF2B5EF4-FFF2-40B4-BE49-F238E27FC236}">
                            <a16:creationId xmlns:a16="http://schemas.microsoft.com/office/drawing/2014/main" id="{4D1BE04C-BD67-4B76-A1BF-B676B9F8609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060947" y="3500818"/>
                        <a:ext cx="28289" cy="19621"/>
                      </a:xfrm>
                      <a:custGeom>
                        <a:avLst/>
                        <a:gdLst>
                          <a:gd name="connsiteX0" fmla="*/ 0 w 28289"/>
                          <a:gd name="connsiteY0" fmla="*/ 6382 h 19621"/>
                          <a:gd name="connsiteX1" fmla="*/ 0 w 28289"/>
                          <a:gd name="connsiteY1" fmla="*/ 19621 h 19621"/>
                          <a:gd name="connsiteX2" fmla="*/ 14478 w 28289"/>
                          <a:gd name="connsiteY2" fmla="*/ 10382 h 19621"/>
                          <a:gd name="connsiteX3" fmla="*/ 28289 w 28289"/>
                          <a:gd name="connsiteY3" fmla="*/ 19050 h 19621"/>
                          <a:gd name="connsiteX4" fmla="*/ 28289 w 28289"/>
                          <a:gd name="connsiteY4" fmla="*/ 5620 h 19621"/>
                          <a:gd name="connsiteX5" fmla="*/ 12668 w 28289"/>
                          <a:gd name="connsiteY5" fmla="*/ 0 h 1962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28289" h="19621">
                            <a:moveTo>
                              <a:pt x="0" y="6382"/>
                            </a:moveTo>
                            <a:lnTo>
                              <a:pt x="0" y="19621"/>
                            </a:lnTo>
                            <a:lnTo>
                              <a:pt x="14478" y="10382"/>
                            </a:lnTo>
                            <a:lnTo>
                              <a:pt x="28289" y="19050"/>
                            </a:lnTo>
                            <a:lnTo>
                              <a:pt x="28289" y="5620"/>
                            </a:lnTo>
                            <a:lnTo>
                              <a:pt x="12668" y="0"/>
                            </a:lnTo>
                            <a:close/>
                          </a:path>
                        </a:pathLst>
                      </a:custGeom>
                      <a:solidFill>
                        <a:srgbClr val="006CE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898" name="Freeform: Shape 897">
                        <a:extLst>
                          <a:ext uri="{FF2B5EF4-FFF2-40B4-BE49-F238E27FC236}">
                            <a16:creationId xmlns:a16="http://schemas.microsoft.com/office/drawing/2014/main" id="{BBC0517B-F81E-4976-8C5C-86DEA5FACB7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092760" y="3500818"/>
                        <a:ext cx="28384" cy="19621"/>
                      </a:xfrm>
                      <a:custGeom>
                        <a:avLst/>
                        <a:gdLst>
                          <a:gd name="connsiteX0" fmla="*/ 0 w 28384"/>
                          <a:gd name="connsiteY0" fmla="*/ 5620 h 19621"/>
                          <a:gd name="connsiteX1" fmla="*/ 0 w 28384"/>
                          <a:gd name="connsiteY1" fmla="*/ 19621 h 19621"/>
                          <a:gd name="connsiteX2" fmla="*/ 14478 w 28384"/>
                          <a:gd name="connsiteY2" fmla="*/ 10382 h 19621"/>
                          <a:gd name="connsiteX3" fmla="*/ 28384 w 28384"/>
                          <a:gd name="connsiteY3" fmla="*/ 19050 h 19621"/>
                          <a:gd name="connsiteX4" fmla="*/ 28384 w 28384"/>
                          <a:gd name="connsiteY4" fmla="*/ 5620 h 19621"/>
                          <a:gd name="connsiteX5" fmla="*/ 12764 w 28384"/>
                          <a:gd name="connsiteY5" fmla="*/ 0 h 1962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28384" h="19621">
                            <a:moveTo>
                              <a:pt x="0" y="5620"/>
                            </a:moveTo>
                            <a:lnTo>
                              <a:pt x="0" y="19621"/>
                            </a:lnTo>
                            <a:lnTo>
                              <a:pt x="14478" y="10382"/>
                            </a:lnTo>
                            <a:lnTo>
                              <a:pt x="28384" y="19050"/>
                            </a:lnTo>
                            <a:lnTo>
                              <a:pt x="28384" y="5620"/>
                            </a:lnTo>
                            <a:lnTo>
                              <a:pt x="12764" y="0"/>
                            </a:lnTo>
                            <a:close/>
                          </a:path>
                        </a:pathLst>
                      </a:custGeom>
                      <a:solidFill>
                        <a:srgbClr val="006CE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899" name="Graphic 777">
                      <a:extLst>
                        <a:ext uri="{FF2B5EF4-FFF2-40B4-BE49-F238E27FC236}">
                          <a16:creationId xmlns:a16="http://schemas.microsoft.com/office/drawing/2014/main" id="{FC876ADE-DFBE-4087-8E38-4A56A9B735A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6060947" y="3482625"/>
                      <a:ext cx="60197" cy="19621"/>
                      <a:chOff x="6060947" y="3482625"/>
                      <a:chExt cx="60197" cy="19621"/>
                    </a:xfrm>
                    <a:solidFill>
                      <a:srgbClr val="006CE2"/>
                    </a:solidFill>
                  </p:grpSpPr>
                  <p:sp>
                    <p:nvSpPr>
                      <p:cNvPr id="900" name="Freeform: Shape 899">
                        <a:extLst>
                          <a:ext uri="{FF2B5EF4-FFF2-40B4-BE49-F238E27FC236}">
                            <a16:creationId xmlns:a16="http://schemas.microsoft.com/office/drawing/2014/main" id="{7B271BA7-4BD3-4E74-A606-BC43C36649D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060947" y="3482625"/>
                        <a:ext cx="28289" cy="19621"/>
                      </a:xfrm>
                      <a:custGeom>
                        <a:avLst/>
                        <a:gdLst>
                          <a:gd name="connsiteX0" fmla="*/ 0 w 28289"/>
                          <a:gd name="connsiteY0" fmla="*/ 6477 h 19621"/>
                          <a:gd name="connsiteX1" fmla="*/ 0 w 28289"/>
                          <a:gd name="connsiteY1" fmla="*/ 19621 h 19621"/>
                          <a:gd name="connsiteX2" fmla="*/ 14478 w 28289"/>
                          <a:gd name="connsiteY2" fmla="*/ 10382 h 19621"/>
                          <a:gd name="connsiteX3" fmla="*/ 28289 w 28289"/>
                          <a:gd name="connsiteY3" fmla="*/ 19050 h 19621"/>
                          <a:gd name="connsiteX4" fmla="*/ 28289 w 28289"/>
                          <a:gd name="connsiteY4" fmla="*/ 5715 h 19621"/>
                          <a:gd name="connsiteX5" fmla="*/ 12668 w 28289"/>
                          <a:gd name="connsiteY5" fmla="*/ 0 h 1962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28289" h="19621">
                            <a:moveTo>
                              <a:pt x="0" y="6477"/>
                            </a:moveTo>
                            <a:lnTo>
                              <a:pt x="0" y="19621"/>
                            </a:lnTo>
                            <a:lnTo>
                              <a:pt x="14478" y="10382"/>
                            </a:lnTo>
                            <a:lnTo>
                              <a:pt x="28289" y="19050"/>
                            </a:lnTo>
                            <a:lnTo>
                              <a:pt x="28289" y="5715"/>
                            </a:lnTo>
                            <a:lnTo>
                              <a:pt x="12668" y="0"/>
                            </a:lnTo>
                            <a:close/>
                          </a:path>
                        </a:pathLst>
                      </a:custGeom>
                      <a:solidFill>
                        <a:srgbClr val="006CE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901" name="Freeform: Shape 900">
                        <a:extLst>
                          <a:ext uri="{FF2B5EF4-FFF2-40B4-BE49-F238E27FC236}">
                            <a16:creationId xmlns:a16="http://schemas.microsoft.com/office/drawing/2014/main" id="{BA21060D-A478-4AF0-B633-9005BA8B181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092760" y="3482625"/>
                        <a:ext cx="28384" cy="19621"/>
                      </a:xfrm>
                      <a:custGeom>
                        <a:avLst/>
                        <a:gdLst>
                          <a:gd name="connsiteX0" fmla="*/ 0 w 28384"/>
                          <a:gd name="connsiteY0" fmla="*/ 5715 h 19621"/>
                          <a:gd name="connsiteX1" fmla="*/ 0 w 28384"/>
                          <a:gd name="connsiteY1" fmla="*/ 19621 h 19621"/>
                          <a:gd name="connsiteX2" fmla="*/ 14478 w 28384"/>
                          <a:gd name="connsiteY2" fmla="*/ 10382 h 19621"/>
                          <a:gd name="connsiteX3" fmla="*/ 28384 w 28384"/>
                          <a:gd name="connsiteY3" fmla="*/ 19050 h 19621"/>
                          <a:gd name="connsiteX4" fmla="*/ 28384 w 28384"/>
                          <a:gd name="connsiteY4" fmla="*/ 5715 h 19621"/>
                          <a:gd name="connsiteX5" fmla="*/ 12764 w 28384"/>
                          <a:gd name="connsiteY5" fmla="*/ 0 h 1962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28384" h="19621">
                            <a:moveTo>
                              <a:pt x="0" y="5715"/>
                            </a:moveTo>
                            <a:lnTo>
                              <a:pt x="0" y="19621"/>
                            </a:lnTo>
                            <a:lnTo>
                              <a:pt x="14478" y="10382"/>
                            </a:lnTo>
                            <a:lnTo>
                              <a:pt x="28384" y="19050"/>
                            </a:lnTo>
                            <a:lnTo>
                              <a:pt x="28384" y="5715"/>
                            </a:lnTo>
                            <a:lnTo>
                              <a:pt x="12764" y="0"/>
                            </a:lnTo>
                            <a:close/>
                          </a:path>
                        </a:pathLst>
                      </a:custGeom>
                      <a:solidFill>
                        <a:srgbClr val="006CE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902" name="Graphic 777">
                      <a:extLst>
                        <a:ext uri="{FF2B5EF4-FFF2-40B4-BE49-F238E27FC236}">
                          <a16:creationId xmlns:a16="http://schemas.microsoft.com/office/drawing/2014/main" id="{FC876ADE-DFBE-4087-8E38-4A56A9B735A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6060947" y="3464432"/>
                      <a:ext cx="60197" cy="19621"/>
                      <a:chOff x="6060947" y="3464432"/>
                      <a:chExt cx="60197" cy="19621"/>
                    </a:xfrm>
                    <a:solidFill>
                      <a:srgbClr val="006CE2"/>
                    </a:solidFill>
                  </p:grpSpPr>
                  <p:sp>
                    <p:nvSpPr>
                      <p:cNvPr id="903" name="Freeform: Shape 902">
                        <a:extLst>
                          <a:ext uri="{FF2B5EF4-FFF2-40B4-BE49-F238E27FC236}">
                            <a16:creationId xmlns:a16="http://schemas.microsoft.com/office/drawing/2014/main" id="{9056513E-0019-450B-AD1A-2E7D3F64745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060947" y="3464432"/>
                        <a:ext cx="28289" cy="19621"/>
                      </a:xfrm>
                      <a:custGeom>
                        <a:avLst/>
                        <a:gdLst>
                          <a:gd name="connsiteX0" fmla="*/ 0 w 28289"/>
                          <a:gd name="connsiteY0" fmla="*/ 6477 h 19621"/>
                          <a:gd name="connsiteX1" fmla="*/ 0 w 28289"/>
                          <a:gd name="connsiteY1" fmla="*/ 19622 h 19621"/>
                          <a:gd name="connsiteX2" fmla="*/ 14478 w 28289"/>
                          <a:gd name="connsiteY2" fmla="*/ 10382 h 19621"/>
                          <a:gd name="connsiteX3" fmla="*/ 28289 w 28289"/>
                          <a:gd name="connsiteY3" fmla="*/ 19050 h 19621"/>
                          <a:gd name="connsiteX4" fmla="*/ 28289 w 28289"/>
                          <a:gd name="connsiteY4" fmla="*/ 5715 h 19621"/>
                          <a:gd name="connsiteX5" fmla="*/ 12668 w 28289"/>
                          <a:gd name="connsiteY5" fmla="*/ 0 h 1962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28289" h="19621">
                            <a:moveTo>
                              <a:pt x="0" y="6477"/>
                            </a:moveTo>
                            <a:lnTo>
                              <a:pt x="0" y="19622"/>
                            </a:lnTo>
                            <a:lnTo>
                              <a:pt x="14478" y="10382"/>
                            </a:lnTo>
                            <a:lnTo>
                              <a:pt x="28289" y="19050"/>
                            </a:lnTo>
                            <a:lnTo>
                              <a:pt x="28289" y="5715"/>
                            </a:lnTo>
                            <a:lnTo>
                              <a:pt x="12668" y="0"/>
                            </a:lnTo>
                            <a:close/>
                          </a:path>
                        </a:pathLst>
                      </a:custGeom>
                      <a:solidFill>
                        <a:srgbClr val="006CE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904" name="Freeform: Shape 903">
                        <a:extLst>
                          <a:ext uri="{FF2B5EF4-FFF2-40B4-BE49-F238E27FC236}">
                            <a16:creationId xmlns:a16="http://schemas.microsoft.com/office/drawing/2014/main" id="{E0A988B9-2E10-4084-A137-B13A2AC3AE0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092760" y="3464432"/>
                        <a:ext cx="28384" cy="19621"/>
                      </a:xfrm>
                      <a:custGeom>
                        <a:avLst/>
                        <a:gdLst>
                          <a:gd name="connsiteX0" fmla="*/ 0 w 28384"/>
                          <a:gd name="connsiteY0" fmla="*/ 5715 h 19621"/>
                          <a:gd name="connsiteX1" fmla="*/ 0 w 28384"/>
                          <a:gd name="connsiteY1" fmla="*/ 19622 h 19621"/>
                          <a:gd name="connsiteX2" fmla="*/ 14478 w 28384"/>
                          <a:gd name="connsiteY2" fmla="*/ 10382 h 19621"/>
                          <a:gd name="connsiteX3" fmla="*/ 28384 w 28384"/>
                          <a:gd name="connsiteY3" fmla="*/ 19050 h 19621"/>
                          <a:gd name="connsiteX4" fmla="*/ 28384 w 28384"/>
                          <a:gd name="connsiteY4" fmla="*/ 5715 h 19621"/>
                          <a:gd name="connsiteX5" fmla="*/ 12764 w 28384"/>
                          <a:gd name="connsiteY5" fmla="*/ 0 h 1962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28384" h="19621">
                            <a:moveTo>
                              <a:pt x="0" y="5715"/>
                            </a:moveTo>
                            <a:lnTo>
                              <a:pt x="0" y="19622"/>
                            </a:lnTo>
                            <a:lnTo>
                              <a:pt x="14478" y="10382"/>
                            </a:lnTo>
                            <a:lnTo>
                              <a:pt x="28384" y="19050"/>
                            </a:lnTo>
                            <a:lnTo>
                              <a:pt x="28384" y="5715"/>
                            </a:lnTo>
                            <a:lnTo>
                              <a:pt x="12764" y="0"/>
                            </a:lnTo>
                            <a:close/>
                          </a:path>
                        </a:pathLst>
                      </a:custGeom>
                      <a:solidFill>
                        <a:srgbClr val="006CE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905" name="Graphic 777">
                      <a:extLst>
                        <a:ext uri="{FF2B5EF4-FFF2-40B4-BE49-F238E27FC236}">
                          <a16:creationId xmlns:a16="http://schemas.microsoft.com/office/drawing/2014/main" id="{FC876ADE-DFBE-4087-8E38-4A56A9B735A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6060947" y="3446240"/>
                      <a:ext cx="60197" cy="19621"/>
                      <a:chOff x="6060947" y="3446240"/>
                      <a:chExt cx="60197" cy="19621"/>
                    </a:xfrm>
                    <a:solidFill>
                      <a:srgbClr val="006CE2"/>
                    </a:solidFill>
                  </p:grpSpPr>
                  <p:sp>
                    <p:nvSpPr>
                      <p:cNvPr id="906" name="Freeform: Shape 905">
                        <a:extLst>
                          <a:ext uri="{FF2B5EF4-FFF2-40B4-BE49-F238E27FC236}">
                            <a16:creationId xmlns:a16="http://schemas.microsoft.com/office/drawing/2014/main" id="{13CE9C1D-8651-4813-8A92-258DF3E5AD5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060947" y="3446240"/>
                        <a:ext cx="28289" cy="19621"/>
                      </a:xfrm>
                      <a:custGeom>
                        <a:avLst/>
                        <a:gdLst>
                          <a:gd name="connsiteX0" fmla="*/ 0 w 28289"/>
                          <a:gd name="connsiteY0" fmla="*/ 6477 h 19621"/>
                          <a:gd name="connsiteX1" fmla="*/ 0 w 28289"/>
                          <a:gd name="connsiteY1" fmla="*/ 19622 h 19621"/>
                          <a:gd name="connsiteX2" fmla="*/ 14478 w 28289"/>
                          <a:gd name="connsiteY2" fmla="*/ 10382 h 19621"/>
                          <a:gd name="connsiteX3" fmla="*/ 28289 w 28289"/>
                          <a:gd name="connsiteY3" fmla="*/ 19145 h 19621"/>
                          <a:gd name="connsiteX4" fmla="*/ 28289 w 28289"/>
                          <a:gd name="connsiteY4" fmla="*/ 5715 h 19621"/>
                          <a:gd name="connsiteX5" fmla="*/ 12668 w 28289"/>
                          <a:gd name="connsiteY5" fmla="*/ 0 h 1962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28289" h="19621">
                            <a:moveTo>
                              <a:pt x="0" y="6477"/>
                            </a:moveTo>
                            <a:lnTo>
                              <a:pt x="0" y="19622"/>
                            </a:lnTo>
                            <a:lnTo>
                              <a:pt x="14478" y="10382"/>
                            </a:lnTo>
                            <a:lnTo>
                              <a:pt x="28289" y="19145"/>
                            </a:lnTo>
                            <a:lnTo>
                              <a:pt x="28289" y="5715"/>
                            </a:lnTo>
                            <a:lnTo>
                              <a:pt x="12668" y="0"/>
                            </a:lnTo>
                            <a:close/>
                          </a:path>
                        </a:pathLst>
                      </a:custGeom>
                      <a:solidFill>
                        <a:srgbClr val="006CE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907" name="Freeform: Shape 906">
                        <a:extLst>
                          <a:ext uri="{FF2B5EF4-FFF2-40B4-BE49-F238E27FC236}">
                            <a16:creationId xmlns:a16="http://schemas.microsoft.com/office/drawing/2014/main" id="{6B96F429-5B43-43F2-A2B7-870F74E625A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092760" y="3446240"/>
                        <a:ext cx="28384" cy="19621"/>
                      </a:xfrm>
                      <a:custGeom>
                        <a:avLst/>
                        <a:gdLst>
                          <a:gd name="connsiteX0" fmla="*/ 0 w 28384"/>
                          <a:gd name="connsiteY0" fmla="*/ 5715 h 19621"/>
                          <a:gd name="connsiteX1" fmla="*/ 0 w 28384"/>
                          <a:gd name="connsiteY1" fmla="*/ 19622 h 19621"/>
                          <a:gd name="connsiteX2" fmla="*/ 14478 w 28384"/>
                          <a:gd name="connsiteY2" fmla="*/ 10382 h 19621"/>
                          <a:gd name="connsiteX3" fmla="*/ 28384 w 28384"/>
                          <a:gd name="connsiteY3" fmla="*/ 19145 h 19621"/>
                          <a:gd name="connsiteX4" fmla="*/ 28384 w 28384"/>
                          <a:gd name="connsiteY4" fmla="*/ 5715 h 19621"/>
                          <a:gd name="connsiteX5" fmla="*/ 12764 w 28384"/>
                          <a:gd name="connsiteY5" fmla="*/ 0 h 1962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28384" h="19621">
                            <a:moveTo>
                              <a:pt x="0" y="5715"/>
                            </a:moveTo>
                            <a:lnTo>
                              <a:pt x="0" y="19622"/>
                            </a:lnTo>
                            <a:lnTo>
                              <a:pt x="14478" y="10382"/>
                            </a:lnTo>
                            <a:lnTo>
                              <a:pt x="28384" y="19145"/>
                            </a:lnTo>
                            <a:lnTo>
                              <a:pt x="28384" y="5715"/>
                            </a:lnTo>
                            <a:lnTo>
                              <a:pt x="12764" y="0"/>
                            </a:lnTo>
                            <a:close/>
                          </a:path>
                        </a:pathLst>
                      </a:custGeom>
                      <a:solidFill>
                        <a:srgbClr val="006CE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</p:grpSp>
              <p:grpSp>
                <p:nvGrpSpPr>
                  <p:cNvPr id="908" name="Graphic 777">
                    <a:extLst>
                      <a:ext uri="{FF2B5EF4-FFF2-40B4-BE49-F238E27FC236}">
                        <a16:creationId xmlns:a16="http://schemas.microsoft.com/office/drawing/2014/main" id="{FC876ADE-DFBE-4087-8E38-4A56A9B735A7}"/>
                      </a:ext>
                    </a:extLst>
                  </p:cNvPr>
                  <p:cNvGrpSpPr/>
                  <p:nvPr/>
                </p:nvGrpSpPr>
                <p:grpSpPr>
                  <a:xfrm>
                    <a:off x="6127622" y="3431952"/>
                    <a:ext cx="73342" cy="116967"/>
                    <a:chOff x="6127622" y="3431952"/>
                    <a:chExt cx="73342" cy="116967"/>
                  </a:xfrm>
                  <a:solidFill>
                    <a:srgbClr val="006CE2"/>
                  </a:solidFill>
                </p:grpSpPr>
                <p:grpSp>
                  <p:nvGrpSpPr>
                    <p:cNvPr id="909" name="Graphic 777">
                      <a:extLst>
                        <a:ext uri="{FF2B5EF4-FFF2-40B4-BE49-F238E27FC236}">
                          <a16:creationId xmlns:a16="http://schemas.microsoft.com/office/drawing/2014/main" id="{FC876ADE-DFBE-4087-8E38-4A56A9B735A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6139814" y="3521678"/>
                      <a:ext cx="61150" cy="27241"/>
                      <a:chOff x="6139814" y="3521678"/>
                      <a:chExt cx="61150" cy="27241"/>
                    </a:xfrm>
                    <a:solidFill>
                      <a:srgbClr val="006CE2"/>
                    </a:solidFill>
                  </p:grpSpPr>
                  <p:sp>
                    <p:nvSpPr>
                      <p:cNvPr id="910" name="Freeform: Shape 909">
                        <a:extLst>
                          <a:ext uri="{FF2B5EF4-FFF2-40B4-BE49-F238E27FC236}">
                            <a16:creationId xmlns:a16="http://schemas.microsoft.com/office/drawing/2014/main" id="{F10655E8-EA7D-46A0-9175-AD60066A7E6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139814" y="3527297"/>
                        <a:ext cx="29718" cy="21621"/>
                      </a:xfrm>
                      <a:custGeom>
                        <a:avLst/>
                        <a:gdLst>
                          <a:gd name="connsiteX0" fmla="*/ 0 w 29718"/>
                          <a:gd name="connsiteY0" fmla="*/ 8573 h 21621"/>
                          <a:gd name="connsiteX1" fmla="*/ 1810 w 29718"/>
                          <a:gd name="connsiteY1" fmla="*/ 21622 h 21621"/>
                          <a:gd name="connsiteX2" fmla="*/ 14859 w 29718"/>
                          <a:gd name="connsiteY2" fmla="*/ 9906 h 21621"/>
                          <a:gd name="connsiteX3" fmla="*/ 29718 w 29718"/>
                          <a:gd name="connsiteY3" fmla="*/ 16097 h 21621"/>
                          <a:gd name="connsiteX4" fmla="*/ 27908 w 29718"/>
                          <a:gd name="connsiteY4" fmla="*/ 2857 h 21621"/>
                          <a:gd name="connsiteX5" fmla="*/ 11716 w 29718"/>
                          <a:gd name="connsiteY5" fmla="*/ 0 h 2162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29718" h="21621">
                            <a:moveTo>
                              <a:pt x="0" y="8573"/>
                            </a:moveTo>
                            <a:lnTo>
                              <a:pt x="1810" y="21622"/>
                            </a:lnTo>
                            <a:lnTo>
                              <a:pt x="14859" y="9906"/>
                            </a:lnTo>
                            <a:lnTo>
                              <a:pt x="29718" y="16097"/>
                            </a:lnTo>
                            <a:lnTo>
                              <a:pt x="27908" y="2857"/>
                            </a:lnTo>
                            <a:lnTo>
                              <a:pt x="11716" y="0"/>
                            </a:lnTo>
                            <a:close/>
                          </a:path>
                        </a:pathLst>
                      </a:custGeom>
                      <a:solidFill>
                        <a:srgbClr val="006CE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911" name="Freeform: Shape 910">
                        <a:extLst>
                          <a:ext uri="{FF2B5EF4-FFF2-40B4-BE49-F238E27FC236}">
                            <a16:creationId xmlns:a16="http://schemas.microsoft.com/office/drawing/2014/main" id="{DF0034DB-1409-4DB0-861B-C7E8F4F411F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171151" y="3521678"/>
                        <a:ext cx="29813" cy="21621"/>
                      </a:xfrm>
                      <a:custGeom>
                        <a:avLst/>
                        <a:gdLst>
                          <a:gd name="connsiteX0" fmla="*/ 0 w 29813"/>
                          <a:gd name="connsiteY0" fmla="*/ 7906 h 21621"/>
                          <a:gd name="connsiteX1" fmla="*/ 1905 w 29813"/>
                          <a:gd name="connsiteY1" fmla="*/ 21622 h 21621"/>
                          <a:gd name="connsiteX2" fmla="*/ 14954 w 29813"/>
                          <a:gd name="connsiteY2" fmla="*/ 10001 h 21621"/>
                          <a:gd name="connsiteX3" fmla="*/ 29813 w 29813"/>
                          <a:gd name="connsiteY3" fmla="*/ 16097 h 21621"/>
                          <a:gd name="connsiteX4" fmla="*/ 28004 w 29813"/>
                          <a:gd name="connsiteY4" fmla="*/ 2857 h 21621"/>
                          <a:gd name="connsiteX5" fmla="*/ 11811 w 29813"/>
                          <a:gd name="connsiteY5" fmla="*/ 0 h 2162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29813" h="21621">
                            <a:moveTo>
                              <a:pt x="0" y="7906"/>
                            </a:moveTo>
                            <a:lnTo>
                              <a:pt x="1905" y="21622"/>
                            </a:lnTo>
                            <a:lnTo>
                              <a:pt x="14954" y="10001"/>
                            </a:lnTo>
                            <a:lnTo>
                              <a:pt x="29813" y="16097"/>
                            </a:lnTo>
                            <a:lnTo>
                              <a:pt x="28004" y="2857"/>
                            </a:lnTo>
                            <a:lnTo>
                              <a:pt x="11811" y="0"/>
                            </a:lnTo>
                            <a:close/>
                          </a:path>
                        </a:pathLst>
                      </a:custGeom>
                      <a:solidFill>
                        <a:srgbClr val="006CE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912" name="Graphic 777">
                      <a:extLst>
                        <a:ext uri="{FF2B5EF4-FFF2-40B4-BE49-F238E27FC236}">
                          <a16:creationId xmlns:a16="http://schemas.microsoft.com/office/drawing/2014/main" id="{FC876ADE-DFBE-4087-8E38-4A56A9B735A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6137338" y="3503771"/>
                      <a:ext cx="61245" cy="27146"/>
                      <a:chOff x="6137338" y="3503771"/>
                      <a:chExt cx="61245" cy="27146"/>
                    </a:xfrm>
                    <a:solidFill>
                      <a:srgbClr val="006CE2"/>
                    </a:solidFill>
                  </p:grpSpPr>
                  <p:sp>
                    <p:nvSpPr>
                      <p:cNvPr id="913" name="Freeform: Shape 912">
                        <a:extLst>
                          <a:ext uri="{FF2B5EF4-FFF2-40B4-BE49-F238E27FC236}">
                            <a16:creationId xmlns:a16="http://schemas.microsoft.com/office/drawing/2014/main" id="{05F420D6-41C5-43EF-9646-BBBBF148538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137338" y="3509295"/>
                        <a:ext cx="29813" cy="21621"/>
                      </a:xfrm>
                      <a:custGeom>
                        <a:avLst/>
                        <a:gdLst>
                          <a:gd name="connsiteX0" fmla="*/ 0 w 29813"/>
                          <a:gd name="connsiteY0" fmla="*/ 8573 h 21621"/>
                          <a:gd name="connsiteX1" fmla="*/ 1810 w 29813"/>
                          <a:gd name="connsiteY1" fmla="*/ 21622 h 21621"/>
                          <a:gd name="connsiteX2" fmla="*/ 14859 w 29813"/>
                          <a:gd name="connsiteY2" fmla="*/ 9906 h 21621"/>
                          <a:gd name="connsiteX3" fmla="*/ 29813 w 29813"/>
                          <a:gd name="connsiteY3" fmla="*/ 16097 h 21621"/>
                          <a:gd name="connsiteX4" fmla="*/ 28003 w 29813"/>
                          <a:gd name="connsiteY4" fmla="*/ 2857 h 21621"/>
                          <a:gd name="connsiteX5" fmla="*/ 11811 w 29813"/>
                          <a:gd name="connsiteY5" fmla="*/ 0 h 2162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29813" h="21621">
                            <a:moveTo>
                              <a:pt x="0" y="8573"/>
                            </a:moveTo>
                            <a:lnTo>
                              <a:pt x="1810" y="21622"/>
                            </a:lnTo>
                            <a:lnTo>
                              <a:pt x="14859" y="9906"/>
                            </a:lnTo>
                            <a:lnTo>
                              <a:pt x="29813" y="16097"/>
                            </a:lnTo>
                            <a:lnTo>
                              <a:pt x="28003" y="2857"/>
                            </a:lnTo>
                            <a:lnTo>
                              <a:pt x="11811" y="0"/>
                            </a:lnTo>
                            <a:close/>
                          </a:path>
                        </a:pathLst>
                      </a:custGeom>
                      <a:solidFill>
                        <a:srgbClr val="006CE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914" name="Freeform: Shape 913">
                        <a:extLst>
                          <a:ext uri="{FF2B5EF4-FFF2-40B4-BE49-F238E27FC236}">
                            <a16:creationId xmlns:a16="http://schemas.microsoft.com/office/drawing/2014/main" id="{0CB74053-1536-4F57-B419-FB8355D7C83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168770" y="3503771"/>
                        <a:ext cx="29813" cy="21621"/>
                      </a:xfrm>
                      <a:custGeom>
                        <a:avLst/>
                        <a:gdLst>
                          <a:gd name="connsiteX0" fmla="*/ 0 w 29813"/>
                          <a:gd name="connsiteY0" fmla="*/ 7810 h 21621"/>
                          <a:gd name="connsiteX1" fmla="*/ 1810 w 29813"/>
                          <a:gd name="connsiteY1" fmla="*/ 21622 h 21621"/>
                          <a:gd name="connsiteX2" fmla="*/ 14954 w 29813"/>
                          <a:gd name="connsiteY2" fmla="*/ 9906 h 21621"/>
                          <a:gd name="connsiteX3" fmla="*/ 29813 w 29813"/>
                          <a:gd name="connsiteY3" fmla="*/ 16097 h 21621"/>
                          <a:gd name="connsiteX4" fmla="*/ 28004 w 29813"/>
                          <a:gd name="connsiteY4" fmla="*/ 2858 h 21621"/>
                          <a:gd name="connsiteX5" fmla="*/ 11811 w 29813"/>
                          <a:gd name="connsiteY5" fmla="*/ 0 h 2162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29813" h="21621">
                            <a:moveTo>
                              <a:pt x="0" y="7810"/>
                            </a:moveTo>
                            <a:lnTo>
                              <a:pt x="1810" y="21622"/>
                            </a:lnTo>
                            <a:lnTo>
                              <a:pt x="14954" y="9906"/>
                            </a:lnTo>
                            <a:lnTo>
                              <a:pt x="29813" y="16097"/>
                            </a:lnTo>
                            <a:lnTo>
                              <a:pt x="28004" y="2858"/>
                            </a:lnTo>
                            <a:lnTo>
                              <a:pt x="11811" y="0"/>
                            </a:lnTo>
                            <a:close/>
                          </a:path>
                        </a:pathLst>
                      </a:custGeom>
                      <a:solidFill>
                        <a:srgbClr val="006CE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915" name="Graphic 777">
                      <a:extLst>
                        <a:ext uri="{FF2B5EF4-FFF2-40B4-BE49-F238E27FC236}">
                          <a16:creationId xmlns:a16="http://schemas.microsoft.com/office/drawing/2014/main" id="{FC876ADE-DFBE-4087-8E38-4A56A9B735A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6134956" y="3485768"/>
                      <a:ext cx="61150" cy="27241"/>
                      <a:chOff x="6134956" y="3485768"/>
                      <a:chExt cx="61150" cy="27241"/>
                    </a:xfrm>
                    <a:solidFill>
                      <a:srgbClr val="006CE2"/>
                    </a:solidFill>
                  </p:grpSpPr>
                  <p:sp>
                    <p:nvSpPr>
                      <p:cNvPr id="916" name="Freeform: Shape 915">
                        <a:extLst>
                          <a:ext uri="{FF2B5EF4-FFF2-40B4-BE49-F238E27FC236}">
                            <a16:creationId xmlns:a16="http://schemas.microsoft.com/office/drawing/2014/main" id="{39C99CCF-DB58-48C4-BFA6-41270BC716A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134956" y="3491388"/>
                        <a:ext cx="29717" cy="21621"/>
                      </a:xfrm>
                      <a:custGeom>
                        <a:avLst/>
                        <a:gdLst>
                          <a:gd name="connsiteX0" fmla="*/ 0 w 29717"/>
                          <a:gd name="connsiteY0" fmla="*/ 8573 h 21621"/>
                          <a:gd name="connsiteX1" fmla="*/ 1715 w 29717"/>
                          <a:gd name="connsiteY1" fmla="*/ 21622 h 21621"/>
                          <a:gd name="connsiteX2" fmla="*/ 14859 w 29717"/>
                          <a:gd name="connsiteY2" fmla="*/ 9906 h 21621"/>
                          <a:gd name="connsiteX3" fmla="*/ 29718 w 29717"/>
                          <a:gd name="connsiteY3" fmla="*/ 16097 h 21621"/>
                          <a:gd name="connsiteX4" fmla="*/ 27908 w 29717"/>
                          <a:gd name="connsiteY4" fmla="*/ 2858 h 21621"/>
                          <a:gd name="connsiteX5" fmla="*/ 11716 w 29717"/>
                          <a:gd name="connsiteY5" fmla="*/ 0 h 2162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29717" h="21621">
                            <a:moveTo>
                              <a:pt x="0" y="8573"/>
                            </a:moveTo>
                            <a:lnTo>
                              <a:pt x="1715" y="21622"/>
                            </a:lnTo>
                            <a:lnTo>
                              <a:pt x="14859" y="9906"/>
                            </a:lnTo>
                            <a:lnTo>
                              <a:pt x="29718" y="16097"/>
                            </a:lnTo>
                            <a:lnTo>
                              <a:pt x="27908" y="2858"/>
                            </a:lnTo>
                            <a:lnTo>
                              <a:pt x="11716" y="0"/>
                            </a:lnTo>
                            <a:close/>
                          </a:path>
                        </a:pathLst>
                      </a:custGeom>
                      <a:solidFill>
                        <a:srgbClr val="006CE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917" name="Freeform: Shape 916">
                        <a:extLst>
                          <a:ext uri="{FF2B5EF4-FFF2-40B4-BE49-F238E27FC236}">
                            <a16:creationId xmlns:a16="http://schemas.microsoft.com/office/drawing/2014/main" id="{41C8C7F3-C2EA-4D98-AA0D-103DDFE6815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166294" y="3485768"/>
                        <a:ext cx="29813" cy="21621"/>
                      </a:xfrm>
                      <a:custGeom>
                        <a:avLst/>
                        <a:gdLst>
                          <a:gd name="connsiteX0" fmla="*/ 0 w 29813"/>
                          <a:gd name="connsiteY0" fmla="*/ 7811 h 21621"/>
                          <a:gd name="connsiteX1" fmla="*/ 1905 w 29813"/>
                          <a:gd name="connsiteY1" fmla="*/ 21622 h 21621"/>
                          <a:gd name="connsiteX2" fmla="*/ 14954 w 29813"/>
                          <a:gd name="connsiteY2" fmla="*/ 9906 h 21621"/>
                          <a:gd name="connsiteX3" fmla="*/ 29813 w 29813"/>
                          <a:gd name="connsiteY3" fmla="*/ 16097 h 21621"/>
                          <a:gd name="connsiteX4" fmla="*/ 28003 w 29813"/>
                          <a:gd name="connsiteY4" fmla="*/ 2858 h 21621"/>
                          <a:gd name="connsiteX5" fmla="*/ 11811 w 29813"/>
                          <a:gd name="connsiteY5" fmla="*/ 0 h 2162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29813" h="21621">
                            <a:moveTo>
                              <a:pt x="0" y="7811"/>
                            </a:moveTo>
                            <a:lnTo>
                              <a:pt x="1905" y="21622"/>
                            </a:lnTo>
                            <a:lnTo>
                              <a:pt x="14954" y="9906"/>
                            </a:lnTo>
                            <a:lnTo>
                              <a:pt x="29813" y="16097"/>
                            </a:lnTo>
                            <a:lnTo>
                              <a:pt x="28003" y="2858"/>
                            </a:lnTo>
                            <a:lnTo>
                              <a:pt x="11811" y="0"/>
                            </a:lnTo>
                            <a:close/>
                          </a:path>
                        </a:pathLst>
                      </a:custGeom>
                      <a:solidFill>
                        <a:srgbClr val="006CE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918" name="Graphic 777">
                      <a:extLst>
                        <a:ext uri="{FF2B5EF4-FFF2-40B4-BE49-F238E27FC236}">
                          <a16:creationId xmlns:a16="http://schemas.microsoft.com/office/drawing/2014/main" id="{FC876ADE-DFBE-4087-8E38-4A56A9B735A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6132480" y="3467861"/>
                      <a:ext cx="61150" cy="27146"/>
                      <a:chOff x="6132480" y="3467861"/>
                      <a:chExt cx="61150" cy="27146"/>
                    </a:xfrm>
                    <a:solidFill>
                      <a:srgbClr val="006CE2"/>
                    </a:solidFill>
                  </p:grpSpPr>
                  <p:sp>
                    <p:nvSpPr>
                      <p:cNvPr id="919" name="Freeform: Shape 918">
                        <a:extLst>
                          <a:ext uri="{FF2B5EF4-FFF2-40B4-BE49-F238E27FC236}">
                            <a16:creationId xmlns:a16="http://schemas.microsoft.com/office/drawing/2014/main" id="{94A19FCC-09C2-4BB9-87E2-AA1474AFB9F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132480" y="3473386"/>
                        <a:ext cx="29717" cy="21621"/>
                      </a:xfrm>
                      <a:custGeom>
                        <a:avLst/>
                        <a:gdLst>
                          <a:gd name="connsiteX0" fmla="*/ 0 w 29717"/>
                          <a:gd name="connsiteY0" fmla="*/ 8572 h 21621"/>
                          <a:gd name="connsiteX1" fmla="*/ 1810 w 29717"/>
                          <a:gd name="connsiteY1" fmla="*/ 21622 h 21621"/>
                          <a:gd name="connsiteX2" fmla="*/ 14859 w 29717"/>
                          <a:gd name="connsiteY2" fmla="*/ 9906 h 21621"/>
                          <a:gd name="connsiteX3" fmla="*/ 29718 w 29717"/>
                          <a:gd name="connsiteY3" fmla="*/ 16097 h 21621"/>
                          <a:gd name="connsiteX4" fmla="*/ 27908 w 29717"/>
                          <a:gd name="connsiteY4" fmla="*/ 2857 h 21621"/>
                          <a:gd name="connsiteX5" fmla="*/ 11716 w 29717"/>
                          <a:gd name="connsiteY5" fmla="*/ 0 h 2162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29717" h="21621">
                            <a:moveTo>
                              <a:pt x="0" y="8572"/>
                            </a:moveTo>
                            <a:lnTo>
                              <a:pt x="1810" y="21622"/>
                            </a:lnTo>
                            <a:lnTo>
                              <a:pt x="14859" y="9906"/>
                            </a:lnTo>
                            <a:lnTo>
                              <a:pt x="29718" y="16097"/>
                            </a:lnTo>
                            <a:lnTo>
                              <a:pt x="27908" y="2857"/>
                            </a:lnTo>
                            <a:lnTo>
                              <a:pt x="11716" y="0"/>
                            </a:lnTo>
                            <a:close/>
                          </a:path>
                        </a:pathLst>
                      </a:custGeom>
                      <a:solidFill>
                        <a:srgbClr val="006CE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920" name="Freeform: Shape 919">
                        <a:extLst>
                          <a:ext uri="{FF2B5EF4-FFF2-40B4-BE49-F238E27FC236}">
                            <a16:creationId xmlns:a16="http://schemas.microsoft.com/office/drawing/2014/main" id="{56749BC5-9920-4B06-AF2B-F0EEA1F3A93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163817" y="3467861"/>
                        <a:ext cx="29813" cy="21621"/>
                      </a:xfrm>
                      <a:custGeom>
                        <a:avLst/>
                        <a:gdLst>
                          <a:gd name="connsiteX0" fmla="*/ 0 w 29813"/>
                          <a:gd name="connsiteY0" fmla="*/ 7810 h 21621"/>
                          <a:gd name="connsiteX1" fmla="*/ 1905 w 29813"/>
                          <a:gd name="connsiteY1" fmla="*/ 21622 h 21621"/>
                          <a:gd name="connsiteX2" fmla="*/ 14954 w 29813"/>
                          <a:gd name="connsiteY2" fmla="*/ 9906 h 21621"/>
                          <a:gd name="connsiteX3" fmla="*/ 29813 w 29813"/>
                          <a:gd name="connsiteY3" fmla="*/ 16097 h 21621"/>
                          <a:gd name="connsiteX4" fmla="*/ 28099 w 29813"/>
                          <a:gd name="connsiteY4" fmla="*/ 2857 h 21621"/>
                          <a:gd name="connsiteX5" fmla="*/ 11811 w 29813"/>
                          <a:gd name="connsiteY5" fmla="*/ 0 h 2162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29813" h="21621">
                            <a:moveTo>
                              <a:pt x="0" y="7810"/>
                            </a:moveTo>
                            <a:lnTo>
                              <a:pt x="1905" y="21622"/>
                            </a:lnTo>
                            <a:lnTo>
                              <a:pt x="14954" y="9906"/>
                            </a:lnTo>
                            <a:lnTo>
                              <a:pt x="29813" y="16097"/>
                            </a:lnTo>
                            <a:lnTo>
                              <a:pt x="28099" y="2857"/>
                            </a:lnTo>
                            <a:lnTo>
                              <a:pt x="11811" y="0"/>
                            </a:lnTo>
                            <a:close/>
                          </a:path>
                        </a:pathLst>
                      </a:custGeom>
                      <a:solidFill>
                        <a:srgbClr val="006CE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921" name="Graphic 777">
                      <a:extLst>
                        <a:ext uri="{FF2B5EF4-FFF2-40B4-BE49-F238E27FC236}">
                          <a16:creationId xmlns:a16="http://schemas.microsoft.com/office/drawing/2014/main" id="{FC876ADE-DFBE-4087-8E38-4A56A9B735A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6130003" y="3449859"/>
                      <a:ext cx="61245" cy="27241"/>
                      <a:chOff x="6130003" y="3449859"/>
                      <a:chExt cx="61245" cy="27241"/>
                    </a:xfrm>
                    <a:solidFill>
                      <a:srgbClr val="006CE2"/>
                    </a:solidFill>
                  </p:grpSpPr>
                  <p:sp>
                    <p:nvSpPr>
                      <p:cNvPr id="922" name="Freeform: Shape 921">
                        <a:extLst>
                          <a:ext uri="{FF2B5EF4-FFF2-40B4-BE49-F238E27FC236}">
                            <a16:creationId xmlns:a16="http://schemas.microsoft.com/office/drawing/2014/main" id="{329CB6F3-6A29-4B94-80FF-EDC0E40B3FB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130003" y="3455479"/>
                        <a:ext cx="29813" cy="21621"/>
                      </a:xfrm>
                      <a:custGeom>
                        <a:avLst/>
                        <a:gdLst>
                          <a:gd name="connsiteX0" fmla="*/ 0 w 29813"/>
                          <a:gd name="connsiteY0" fmla="*/ 8572 h 21621"/>
                          <a:gd name="connsiteX1" fmla="*/ 1810 w 29813"/>
                          <a:gd name="connsiteY1" fmla="*/ 21622 h 21621"/>
                          <a:gd name="connsiteX2" fmla="*/ 14954 w 29813"/>
                          <a:gd name="connsiteY2" fmla="*/ 9906 h 21621"/>
                          <a:gd name="connsiteX3" fmla="*/ 29813 w 29813"/>
                          <a:gd name="connsiteY3" fmla="*/ 16097 h 21621"/>
                          <a:gd name="connsiteX4" fmla="*/ 28003 w 29813"/>
                          <a:gd name="connsiteY4" fmla="*/ 2857 h 21621"/>
                          <a:gd name="connsiteX5" fmla="*/ 11811 w 29813"/>
                          <a:gd name="connsiteY5" fmla="*/ 0 h 2162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29813" h="21621">
                            <a:moveTo>
                              <a:pt x="0" y="8572"/>
                            </a:moveTo>
                            <a:lnTo>
                              <a:pt x="1810" y="21622"/>
                            </a:lnTo>
                            <a:lnTo>
                              <a:pt x="14954" y="9906"/>
                            </a:lnTo>
                            <a:lnTo>
                              <a:pt x="29813" y="16097"/>
                            </a:lnTo>
                            <a:lnTo>
                              <a:pt x="28003" y="2857"/>
                            </a:lnTo>
                            <a:lnTo>
                              <a:pt x="11811" y="0"/>
                            </a:lnTo>
                            <a:close/>
                          </a:path>
                        </a:pathLst>
                      </a:custGeom>
                      <a:solidFill>
                        <a:srgbClr val="006CE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923" name="Freeform: Shape 922">
                        <a:extLst>
                          <a:ext uri="{FF2B5EF4-FFF2-40B4-BE49-F238E27FC236}">
                            <a16:creationId xmlns:a16="http://schemas.microsoft.com/office/drawing/2014/main" id="{749BF02D-98DA-4307-A718-DFB04C6D33E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161436" y="3449859"/>
                        <a:ext cx="29813" cy="21621"/>
                      </a:xfrm>
                      <a:custGeom>
                        <a:avLst/>
                        <a:gdLst>
                          <a:gd name="connsiteX0" fmla="*/ 0 w 29813"/>
                          <a:gd name="connsiteY0" fmla="*/ 7810 h 21621"/>
                          <a:gd name="connsiteX1" fmla="*/ 1810 w 29813"/>
                          <a:gd name="connsiteY1" fmla="*/ 21622 h 21621"/>
                          <a:gd name="connsiteX2" fmla="*/ 14954 w 29813"/>
                          <a:gd name="connsiteY2" fmla="*/ 9906 h 21621"/>
                          <a:gd name="connsiteX3" fmla="*/ 29813 w 29813"/>
                          <a:gd name="connsiteY3" fmla="*/ 16097 h 21621"/>
                          <a:gd name="connsiteX4" fmla="*/ 28004 w 29813"/>
                          <a:gd name="connsiteY4" fmla="*/ 2857 h 21621"/>
                          <a:gd name="connsiteX5" fmla="*/ 11811 w 29813"/>
                          <a:gd name="connsiteY5" fmla="*/ 0 h 2162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29813" h="21621">
                            <a:moveTo>
                              <a:pt x="0" y="7810"/>
                            </a:moveTo>
                            <a:lnTo>
                              <a:pt x="1810" y="21622"/>
                            </a:lnTo>
                            <a:lnTo>
                              <a:pt x="14954" y="9906"/>
                            </a:lnTo>
                            <a:lnTo>
                              <a:pt x="29813" y="16097"/>
                            </a:lnTo>
                            <a:lnTo>
                              <a:pt x="28004" y="2857"/>
                            </a:lnTo>
                            <a:lnTo>
                              <a:pt x="11811" y="0"/>
                            </a:lnTo>
                            <a:close/>
                          </a:path>
                        </a:pathLst>
                      </a:custGeom>
                      <a:solidFill>
                        <a:srgbClr val="006CE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924" name="Graphic 777">
                      <a:extLst>
                        <a:ext uri="{FF2B5EF4-FFF2-40B4-BE49-F238E27FC236}">
                          <a16:creationId xmlns:a16="http://schemas.microsoft.com/office/drawing/2014/main" id="{FC876ADE-DFBE-4087-8E38-4A56A9B735A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6127622" y="3431952"/>
                      <a:ext cx="61150" cy="27146"/>
                      <a:chOff x="6127622" y="3431952"/>
                      <a:chExt cx="61150" cy="27146"/>
                    </a:xfrm>
                    <a:solidFill>
                      <a:srgbClr val="006CE2"/>
                    </a:solidFill>
                  </p:grpSpPr>
                  <p:sp>
                    <p:nvSpPr>
                      <p:cNvPr id="925" name="Freeform: Shape 924">
                        <a:extLst>
                          <a:ext uri="{FF2B5EF4-FFF2-40B4-BE49-F238E27FC236}">
                            <a16:creationId xmlns:a16="http://schemas.microsoft.com/office/drawing/2014/main" id="{74CC5874-C993-4BC2-9159-E9125147E7D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127622" y="3437477"/>
                        <a:ext cx="29717" cy="21621"/>
                      </a:xfrm>
                      <a:custGeom>
                        <a:avLst/>
                        <a:gdLst>
                          <a:gd name="connsiteX0" fmla="*/ 0 w 29717"/>
                          <a:gd name="connsiteY0" fmla="*/ 8573 h 21621"/>
                          <a:gd name="connsiteX1" fmla="*/ 1715 w 29717"/>
                          <a:gd name="connsiteY1" fmla="*/ 21622 h 21621"/>
                          <a:gd name="connsiteX2" fmla="*/ 14859 w 29717"/>
                          <a:gd name="connsiteY2" fmla="*/ 9906 h 21621"/>
                          <a:gd name="connsiteX3" fmla="*/ 29718 w 29717"/>
                          <a:gd name="connsiteY3" fmla="*/ 16097 h 21621"/>
                          <a:gd name="connsiteX4" fmla="*/ 27908 w 29717"/>
                          <a:gd name="connsiteY4" fmla="*/ 2858 h 21621"/>
                          <a:gd name="connsiteX5" fmla="*/ 11716 w 29717"/>
                          <a:gd name="connsiteY5" fmla="*/ 0 h 2162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29717" h="21621">
                            <a:moveTo>
                              <a:pt x="0" y="8573"/>
                            </a:moveTo>
                            <a:lnTo>
                              <a:pt x="1715" y="21622"/>
                            </a:lnTo>
                            <a:lnTo>
                              <a:pt x="14859" y="9906"/>
                            </a:lnTo>
                            <a:lnTo>
                              <a:pt x="29718" y="16097"/>
                            </a:lnTo>
                            <a:lnTo>
                              <a:pt x="27908" y="2858"/>
                            </a:lnTo>
                            <a:lnTo>
                              <a:pt x="11716" y="0"/>
                            </a:lnTo>
                            <a:close/>
                          </a:path>
                        </a:pathLst>
                      </a:custGeom>
                      <a:solidFill>
                        <a:srgbClr val="006CE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926" name="Freeform: Shape 925">
                        <a:extLst>
                          <a:ext uri="{FF2B5EF4-FFF2-40B4-BE49-F238E27FC236}">
                            <a16:creationId xmlns:a16="http://schemas.microsoft.com/office/drawing/2014/main" id="{4137BAF3-3E9B-4844-B080-02835B0C4C3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158959" y="3431952"/>
                        <a:ext cx="29813" cy="21621"/>
                      </a:xfrm>
                      <a:custGeom>
                        <a:avLst/>
                        <a:gdLst>
                          <a:gd name="connsiteX0" fmla="*/ 0 w 29813"/>
                          <a:gd name="connsiteY0" fmla="*/ 7810 h 21621"/>
                          <a:gd name="connsiteX1" fmla="*/ 1905 w 29813"/>
                          <a:gd name="connsiteY1" fmla="*/ 21622 h 21621"/>
                          <a:gd name="connsiteX2" fmla="*/ 14954 w 29813"/>
                          <a:gd name="connsiteY2" fmla="*/ 9906 h 21621"/>
                          <a:gd name="connsiteX3" fmla="*/ 29813 w 29813"/>
                          <a:gd name="connsiteY3" fmla="*/ 16097 h 21621"/>
                          <a:gd name="connsiteX4" fmla="*/ 28003 w 29813"/>
                          <a:gd name="connsiteY4" fmla="*/ 2858 h 21621"/>
                          <a:gd name="connsiteX5" fmla="*/ 11811 w 29813"/>
                          <a:gd name="connsiteY5" fmla="*/ 0 h 2162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29813" h="21621">
                            <a:moveTo>
                              <a:pt x="0" y="7810"/>
                            </a:moveTo>
                            <a:lnTo>
                              <a:pt x="1905" y="21622"/>
                            </a:lnTo>
                            <a:lnTo>
                              <a:pt x="14954" y="9906"/>
                            </a:lnTo>
                            <a:lnTo>
                              <a:pt x="29813" y="16097"/>
                            </a:lnTo>
                            <a:lnTo>
                              <a:pt x="28003" y="2858"/>
                            </a:lnTo>
                            <a:lnTo>
                              <a:pt x="11811" y="0"/>
                            </a:lnTo>
                            <a:close/>
                          </a:path>
                        </a:pathLst>
                      </a:custGeom>
                      <a:solidFill>
                        <a:srgbClr val="006CE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</p:grpSp>
            </p:grpSp>
            <p:grpSp>
              <p:nvGrpSpPr>
                <p:cNvPr id="927" name="Graphic 777">
                  <a:extLst>
                    <a:ext uri="{FF2B5EF4-FFF2-40B4-BE49-F238E27FC236}">
                      <a16:creationId xmlns:a16="http://schemas.microsoft.com/office/drawing/2014/main" id="{FC876ADE-DFBE-4087-8E38-4A56A9B735A7}"/>
                    </a:ext>
                  </a:extLst>
                </p:cNvPr>
                <p:cNvGrpSpPr/>
                <p:nvPr/>
              </p:nvGrpSpPr>
              <p:grpSpPr>
                <a:xfrm>
                  <a:off x="5925597" y="3321653"/>
                  <a:ext cx="195548" cy="128682"/>
                  <a:chOff x="5925597" y="3321653"/>
                  <a:chExt cx="195548" cy="128682"/>
                </a:xfrm>
                <a:solidFill>
                  <a:srgbClr val="006CE2"/>
                </a:solidFill>
              </p:grpSpPr>
              <p:grpSp>
                <p:nvGrpSpPr>
                  <p:cNvPr id="928" name="Graphic 777">
                    <a:extLst>
                      <a:ext uri="{FF2B5EF4-FFF2-40B4-BE49-F238E27FC236}">
                        <a16:creationId xmlns:a16="http://schemas.microsoft.com/office/drawing/2014/main" id="{FC876ADE-DFBE-4087-8E38-4A56A9B735A7}"/>
                      </a:ext>
                    </a:extLst>
                  </p:cNvPr>
                  <p:cNvGrpSpPr/>
                  <p:nvPr/>
                </p:nvGrpSpPr>
                <p:grpSpPr>
                  <a:xfrm>
                    <a:off x="5925597" y="3321653"/>
                    <a:ext cx="60198" cy="128682"/>
                    <a:chOff x="5925597" y="3321653"/>
                    <a:chExt cx="60198" cy="128682"/>
                  </a:xfrm>
                  <a:solidFill>
                    <a:srgbClr val="006CE2"/>
                  </a:solidFill>
                </p:grpSpPr>
                <p:grpSp>
                  <p:nvGrpSpPr>
                    <p:cNvPr id="929" name="Graphic 777">
                      <a:extLst>
                        <a:ext uri="{FF2B5EF4-FFF2-40B4-BE49-F238E27FC236}">
                          <a16:creationId xmlns:a16="http://schemas.microsoft.com/office/drawing/2014/main" id="{FC876ADE-DFBE-4087-8E38-4A56A9B735A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25597" y="3430714"/>
                      <a:ext cx="60198" cy="19621"/>
                      <a:chOff x="5925597" y="3430714"/>
                      <a:chExt cx="60198" cy="19621"/>
                    </a:xfrm>
                    <a:solidFill>
                      <a:srgbClr val="006CE2"/>
                    </a:solidFill>
                  </p:grpSpPr>
                  <p:sp>
                    <p:nvSpPr>
                      <p:cNvPr id="930" name="Freeform: Shape 929">
                        <a:extLst>
                          <a:ext uri="{FF2B5EF4-FFF2-40B4-BE49-F238E27FC236}">
                            <a16:creationId xmlns:a16="http://schemas.microsoft.com/office/drawing/2014/main" id="{E6C8150D-14E4-475F-B706-F0061613BBC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25597" y="3430714"/>
                        <a:ext cx="28384" cy="19621"/>
                      </a:xfrm>
                      <a:custGeom>
                        <a:avLst/>
                        <a:gdLst>
                          <a:gd name="connsiteX0" fmla="*/ 0 w 28384"/>
                          <a:gd name="connsiteY0" fmla="*/ 6477 h 19621"/>
                          <a:gd name="connsiteX1" fmla="*/ 0 w 28384"/>
                          <a:gd name="connsiteY1" fmla="*/ 19621 h 19621"/>
                          <a:gd name="connsiteX2" fmla="*/ 14478 w 28384"/>
                          <a:gd name="connsiteY2" fmla="*/ 10382 h 19621"/>
                          <a:gd name="connsiteX3" fmla="*/ 28385 w 28384"/>
                          <a:gd name="connsiteY3" fmla="*/ 19050 h 19621"/>
                          <a:gd name="connsiteX4" fmla="*/ 28385 w 28384"/>
                          <a:gd name="connsiteY4" fmla="*/ 5620 h 19621"/>
                          <a:gd name="connsiteX5" fmla="*/ 12764 w 28384"/>
                          <a:gd name="connsiteY5" fmla="*/ 0 h 1962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28384" h="19621">
                            <a:moveTo>
                              <a:pt x="0" y="6477"/>
                            </a:moveTo>
                            <a:lnTo>
                              <a:pt x="0" y="19621"/>
                            </a:lnTo>
                            <a:lnTo>
                              <a:pt x="14478" y="10382"/>
                            </a:lnTo>
                            <a:lnTo>
                              <a:pt x="28385" y="19050"/>
                            </a:lnTo>
                            <a:lnTo>
                              <a:pt x="28385" y="5620"/>
                            </a:lnTo>
                            <a:lnTo>
                              <a:pt x="12764" y="0"/>
                            </a:lnTo>
                            <a:close/>
                          </a:path>
                        </a:pathLst>
                      </a:custGeom>
                      <a:solidFill>
                        <a:srgbClr val="006CE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931" name="Freeform: Shape 930">
                        <a:extLst>
                          <a:ext uri="{FF2B5EF4-FFF2-40B4-BE49-F238E27FC236}">
                            <a16:creationId xmlns:a16="http://schemas.microsoft.com/office/drawing/2014/main" id="{79206F34-38FC-463E-815B-D789BBF2FBE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57410" y="3430714"/>
                        <a:ext cx="28384" cy="19621"/>
                      </a:xfrm>
                      <a:custGeom>
                        <a:avLst/>
                        <a:gdLst>
                          <a:gd name="connsiteX0" fmla="*/ 0 w 28384"/>
                          <a:gd name="connsiteY0" fmla="*/ 5620 h 19621"/>
                          <a:gd name="connsiteX1" fmla="*/ 0 w 28384"/>
                          <a:gd name="connsiteY1" fmla="*/ 19621 h 19621"/>
                          <a:gd name="connsiteX2" fmla="*/ 14478 w 28384"/>
                          <a:gd name="connsiteY2" fmla="*/ 10382 h 19621"/>
                          <a:gd name="connsiteX3" fmla="*/ 28384 w 28384"/>
                          <a:gd name="connsiteY3" fmla="*/ 19050 h 19621"/>
                          <a:gd name="connsiteX4" fmla="*/ 28384 w 28384"/>
                          <a:gd name="connsiteY4" fmla="*/ 5620 h 19621"/>
                          <a:gd name="connsiteX5" fmla="*/ 12764 w 28384"/>
                          <a:gd name="connsiteY5" fmla="*/ 0 h 1962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28384" h="19621">
                            <a:moveTo>
                              <a:pt x="0" y="5620"/>
                            </a:moveTo>
                            <a:lnTo>
                              <a:pt x="0" y="19621"/>
                            </a:lnTo>
                            <a:lnTo>
                              <a:pt x="14478" y="10382"/>
                            </a:lnTo>
                            <a:lnTo>
                              <a:pt x="28384" y="19050"/>
                            </a:lnTo>
                            <a:lnTo>
                              <a:pt x="28384" y="5620"/>
                            </a:lnTo>
                            <a:lnTo>
                              <a:pt x="12764" y="0"/>
                            </a:lnTo>
                            <a:close/>
                          </a:path>
                        </a:pathLst>
                      </a:custGeom>
                      <a:solidFill>
                        <a:srgbClr val="006CE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932" name="Graphic 777">
                      <a:extLst>
                        <a:ext uri="{FF2B5EF4-FFF2-40B4-BE49-F238E27FC236}">
                          <a16:creationId xmlns:a16="http://schemas.microsoft.com/office/drawing/2014/main" id="{FC876ADE-DFBE-4087-8E38-4A56A9B735A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25597" y="3412521"/>
                      <a:ext cx="60198" cy="19621"/>
                      <a:chOff x="5925597" y="3412521"/>
                      <a:chExt cx="60198" cy="19621"/>
                    </a:xfrm>
                    <a:solidFill>
                      <a:srgbClr val="006CE2"/>
                    </a:solidFill>
                  </p:grpSpPr>
                  <p:sp>
                    <p:nvSpPr>
                      <p:cNvPr id="933" name="Freeform: Shape 932">
                        <a:extLst>
                          <a:ext uri="{FF2B5EF4-FFF2-40B4-BE49-F238E27FC236}">
                            <a16:creationId xmlns:a16="http://schemas.microsoft.com/office/drawing/2014/main" id="{DE4EAA52-C57B-4E49-9C8B-72EAA1A87AF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25597" y="3412521"/>
                        <a:ext cx="28384" cy="19621"/>
                      </a:xfrm>
                      <a:custGeom>
                        <a:avLst/>
                        <a:gdLst>
                          <a:gd name="connsiteX0" fmla="*/ 0 w 28384"/>
                          <a:gd name="connsiteY0" fmla="*/ 6477 h 19621"/>
                          <a:gd name="connsiteX1" fmla="*/ 0 w 28384"/>
                          <a:gd name="connsiteY1" fmla="*/ 19621 h 19621"/>
                          <a:gd name="connsiteX2" fmla="*/ 14478 w 28384"/>
                          <a:gd name="connsiteY2" fmla="*/ 10382 h 19621"/>
                          <a:gd name="connsiteX3" fmla="*/ 28385 w 28384"/>
                          <a:gd name="connsiteY3" fmla="*/ 19050 h 19621"/>
                          <a:gd name="connsiteX4" fmla="*/ 28385 w 28384"/>
                          <a:gd name="connsiteY4" fmla="*/ 5715 h 19621"/>
                          <a:gd name="connsiteX5" fmla="*/ 12764 w 28384"/>
                          <a:gd name="connsiteY5" fmla="*/ 0 h 1962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28384" h="19621">
                            <a:moveTo>
                              <a:pt x="0" y="6477"/>
                            </a:moveTo>
                            <a:lnTo>
                              <a:pt x="0" y="19621"/>
                            </a:lnTo>
                            <a:lnTo>
                              <a:pt x="14478" y="10382"/>
                            </a:lnTo>
                            <a:lnTo>
                              <a:pt x="28385" y="19050"/>
                            </a:lnTo>
                            <a:lnTo>
                              <a:pt x="28385" y="5715"/>
                            </a:lnTo>
                            <a:lnTo>
                              <a:pt x="12764" y="0"/>
                            </a:lnTo>
                            <a:close/>
                          </a:path>
                        </a:pathLst>
                      </a:custGeom>
                      <a:solidFill>
                        <a:srgbClr val="006CE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934" name="Freeform: Shape 933">
                        <a:extLst>
                          <a:ext uri="{FF2B5EF4-FFF2-40B4-BE49-F238E27FC236}">
                            <a16:creationId xmlns:a16="http://schemas.microsoft.com/office/drawing/2014/main" id="{C0EA699D-D13D-4FD2-B1A9-E8D3A5E1E95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57410" y="3412521"/>
                        <a:ext cx="28384" cy="19621"/>
                      </a:xfrm>
                      <a:custGeom>
                        <a:avLst/>
                        <a:gdLst>
                          <a:gd name="connsiteX0" fmla="*/ 0 w 28384"/>
                          <a:gd name="connsiteY0" fmla="*/ 5715 h 19621"/>
                          <a:gd name="connsiteX1" fmla="*/ 0 w 28384"/>
                          <a:gd name="connsiteY1" fmla="*/ 19621 h 19621"/>
                          <a:gd name="connsiteX2" fmla="*/ 14478 w 28384"/>
                          <a:gd name="connsiteY2" fmla="*/ 10382 h 19621"/>
                          <a:gd name="connsiteX3" fmla="*/ 28384 w 28384"/>
                          <a:gd name="connsiteY3" fmla="*/ 19050 h 19621"/>
                          <a:gd name="connsiteX4" fmla="*/ 28384 w 28384"/>
                          <a:gd name="connsiteY4" fmla="*/ 5715 h 19621"/>
                          <a:gd name="connsiteX5" fmla="*/ 12764 w 28384"/>
                          <a:gd name="connsiteY5" fmla="*/ 0 h 1962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28384" h="19621">
                            <a:moveTo>
                              <a:pt x="0" y="5715"/>
                            </a:moveTo>
                            <a:lnTo>
                              <a:pt x="0" y="19621"/>
                            </a:lnTo>
                            <a:lnTo>
                              <a:pt x="14478" y="10382"/>
                            </a:lnTo>
                            <a:lnTo>
                              <a:pt x="28384" y="19050"/>
                            </a:lnTo>
                            <a:lnTo>
                              <a:pt x="28384" y="5715"/>
                            </a:lnTo>
                            <a:lnTo>
                              <a:pt x="12764" y="0"/>
                            </a:lnTo>
                            <a:close/>
                          </a:path>
                        </a:pathLst>
                      </a:custGeom>
                      <a:solidFill>
                        <a:srgbClr val="006CE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935" name="Graphic 777">
                      <a:extLst>
                        <a:ext uri="{FF2B5EF4-FFF2-40B4-BE49-F238E27FC236}">
                          <a16:creationId xmlns:a16="http://schemas.microsoft.com/office/drawing/2014/main" id="{FC876ADE-DFBE-4087-8E38-4A56A9B735A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25597" y="3394329"/>
                      <a:ext cx="60198" cy="19621"/>
                      <a:chOff x="5925597" y="3394329"/>
                      <a:chExt cx="60198" cy="19621"/>
                    </a:xfrm>
                    <a:solidFill>
                      <a:srgbClr val="006CE2"/>
                    </a:solidFill>
                  </p:grpSpPr>
                  <p:sp>
                    <p:nvSpPr>
                      <p:cNvPr id="936" name="Freeform: Shape 935">
                        <a:extLst>
                          <a:ext uri="{FF2B5EF4-FFF2-40B4-BE49-F238E27FC236}">
                            <a16:creationId xmlns:a16="http://schemas.microsoft.com/office/drawing/2014/main" id="{F7366A2D-2D4F-4D1E-8378-62134F121F5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25597" y="3394329"/>
                        <a:ext cx="28384" cy="19621"/>
                      </a:xfrm>
                      <a:custGeom>
                        <a:avLst/>
                        <a:gdLst>
                          <a:gd name="connsiteX0" fmla="*/ 0 w 28384"/>
                          <a:gd name="connsiteY0" fmla="*/ 6477 h 19621"/>
                          <a:gd name="connsiteX1" fmla="*/ 0 w 28384"/>
                          <a:gd name="connsiteY1" fmla="*/ 19621 h 19621"/>
                          <a:gd name="connsiteX2" fmla="*/ 14478 w 28384"/>
                          <a:gd name="connsiteY2" fmla="*/ 10382 h 19621"/>
                          <a:gd name="connsiteX3" fmla="*/ 28385 w 28384"/>
                          <a:gd name="connsiteY3" fmla="*/ 19145 h 19621"/>
                          <a:gd name="connsiteX4" fmla="*/ 28385 w 28384"/>
                          <a:gd name="connsiteY4" fmla="*/ 5715 h 19621"/>
                          <a:gd name="connsiteX5" fmla="*/ 12764 w 28384"/>
                          <a:gd name="connsiteY5" fmla="*/ 0 h 1962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28384" h="19621">
                            <a:moveTo>
                              <a:pt x="0" y="6477"/>
                            </a:moveTo>
                            <a:lnTo>
                              <a:pt x="0" y="19621"/>
                            </a:lnTo>
                            <a:lnTo>
                              <a:pt x="14478" y="10382"/>
                            </a:lnTo>
                            <a:lnTo>
                              <a:pt x="28385" y="19145"/>
                            </a:lnTo>
                            <a:lnTo>
                              <a:pt x="28385" y="5715"/>
                            </a:lnTo>
                            <a:lnTo>
                              <a:pt x="12764" y="0"/>
                            </a:lnTo>
                            <a:close/>
                          </a:path>
                        </a:pathLst>
                      </a:custGeom>
                      <a:solidFill>
                        <a:srgbClr val="006CE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937" name="Freeform: Shape 936">
                        <a:extLst>
                          <a:ext uri="{FF2B5EF4-FFF2-40B4-BE49-F238E27FC236}">
                            <a16:creationId xmlns:a16="http://schemas.microsoft.com/office/drawing/2014/main" id="{4CA00393-1394-43F2-859B-70D3B24B9FC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57410" y="3394329"/>
                        <a:ext cx="28384" cy="19621"/>
                      </a:xfrm>
                      <a:custGeom>
                        <a:avLst/>
                        <a:gdLst>
                          <a:gd name="connsiteX0" fmla="*/ 0 w 28384"/>
                          <a:gd name="connsiteY0" fmla="*/ 5715 h 19621"/>
                          <a:gd name="connsiteX1" fmla="*/ 0 w 28384"/>
                          <a:gd name="connsiteY1" fmla="*/ 19621 h 19621"/>
                          <a:gd name="connsiteX2" fmla="*/ 14478 w 28384"/>
                          <a:gd name="connsiteY2" fmla="*/ 10382 h 19621"/>
                          <a:gd name="connsiteX3" fmla="*/ 28384 w 28384"/>
                          <a:gd name="connsiteY3" fmla="*/ 19145 h 19621"/>
                          <a:gd name="connsiteX4" fmla="*/ 28384 w 28384"/>
                          <a:gd name="connsiteY4" fmla="*/ 5715 h 19621"/>
                          <a:gd name="connsiteX5" fmla="*/ 12764 w 28384"/>
                          <a:gd name="connsiteY5" fmla="*/ 0 h 1962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28384" h="19621">
                            <a:moveTo>
                              <a:pt x="0" y="5715"/>
                            </a:moveTo>
                            <a:lnTo>
                              <a:pt x="0" y="19621"/>
                            </a:lnTo>
                            <a:lnTo>
                              <a:pt x="14478" y="10382"/>
                            </a:lnTo>
                            <a:lnTo>
                              <a:pt x="28384" y="19145"/>
                            </a:lnTo>
                            <a:lnTo>
                              <a:pt x="28384" y="5715"/>
                            </a:lnTo>
                            <a:lnTo>
                              <a:pt x="12764" y="0"/>
                            </a:lnTo>
                            <a:close/>
                          </a:path>
                        </a:pathLst>
                      </a:custGeom>
                      <a:solidFill>
                        <a:srgbClr val="006CE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938" name="Graphic 777">
                      <a:extLst>
                        <a:ext uri="{FF2B5EF4-FFF2-40B4-BE49-F238E27FC236}">
                          <a16:creationId xmlns:a16="http://schemas.microsoft.com/office/drawing/2014/main" id="{FC876ADE-DFBE-4087-8E38-4A56A9B735A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25597" y="3376231"/>
                      <a:ext cx="60198" cy="19621"/>
                      <a:chOff x="5925597" y="3376231"/>
                      <a:chExt cx="60198" cy="19621"/>
                    </a:xfrm>
                    <a:solidFill>
                      <a:srgbClr val="006CE2"/>
                    </a:solidFill>
                  </p:grpSpPr>
                  <p:sp>
                    <p:nvSpPr>
                      <p:cNvPr id="939" name="Freeform: Shape 938">
                        <a:extLst>
                          <a:ext uri="{FF2B5EF4-FFF2-40B4-BE49-F238E27FC236}">
                            <a16:creationId xmlns:a16="http://schemas.microsoft.com/office/drawing/2014/main" id="{65A89BB8-ABA4-4E8E-B155-E4D154DC758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25597" y="3376231"/>
                        <a:ext cx="28384" cy="19621"/>
                      </a:xfrm>
                      <a:custGeom>
                        <a:avLst/>
                        <a:gdLst>
                          <a:gd name="connsiteX0" fmla="*/ 0 w 28384"/>
                          <a:gd name="connsiteY0" fmla="*/ 6382 h 19621"/>
                          <a:gd name="connsiteX1" fmla="*/ 0 w 28384"/>
                          <a:gd name="connsiteY1" fmla="*/ 19622 h 19621"/>
                          <a:gd name="connsiteX2" fmla="*/ 14478 w 28384"/>
                          <a:gd name="connsiteY2" fmla="*/ 10287 h 19621"/>
                          <a:gd name="connsiteX3" fmla="*/ 28385 w 28384"/>
                          <a:gd name="connsiteY3" fmla="*/ 19050 h 19621"/>
                          <a:gd name="connsiteX4" fmla="*/ 28385 w 28384"/>
                          <a:gd name="connsiteY4" fmla="*/ 5620 h 19621"/>
                          <a:gd name="connsiteX5" fmla="*/ 12764 w 28384"/>
                          <a:gd name="connsiteY5" fmla="*/ 0 h 1962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28384" h="19621">
                            <a:moveTo>
                              <a:pt x="0" y="6382"/>
                            </a:moveTo>
                            <a:lnTo>
                              <a:pt x="0" y="19622"/>
                            </a:lnTo>
                            <a:lnTo>
                              <a:pt x="14478" y="10287"/>
                            </a:lnTo>
                            <a:lnTo>
                              <a:pt x="28385" y="19050"/>
                            </a:lnTo>
                            <a:lnTo>
                              <a:pt x="28385" y="5620"/>
                            </a:lnTo>
                            <a:lnTo>
                              <a:pt x="12764" y="0"/>
                            </a:lnTo>
                            <a:close/>
                          </a:path>
                        </a:pathLst>
                      </a:custGeom>
                      <a:solidFill>
                        <a:srgbClr val="006CE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940" name="Freeform: Shape 939">
                        <a:extLst>
                          <a:ext uri="{FF2B5EF4-FFF2-40B4-BE49-F238E27FC236}">
                            <a16:creationId xmlns:a16="http://schemas.microsoft.com/office/drawing/2014/main" id="{92E60DE2-08DE-43A2-98B2-355FEFEE2FD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57410" y="3376231"/>
                        <a:ext cx="28384" cy="19621"/>
                      </a:xfrm>
                      <a:custGeom>
                        <a:avLst/>
                        <a:gdLst>
                          <a:gd name="connsiteX0" fmla="*/ 0 w 28384"/>
                          <a:gd name="connsiteY0" fmla="*/ 5620 h 19621"/>
                          <a:gd name="connsiteX1" fmla="*/ 0 w 28384"/>
                          <a:gd name="connsiteY1" fmla="*/ 19622 h 19621"/>
                          <a:gd name="connsiteX2" fmla="*/ 14478 w 28384"/>
                          <a:gd name="connsiteY2" fmla="*/ 10287 h 19621"/>
                          <a:gd name="connsiteX3" fmla="*/ 28384 w 28384"/>
                          <a:gd name="connsiteY3" fmla="*/ 19050 h 19621"/>
                          <a:gd name="connsiteX4" fmla="*/ 28384 w 28384"/>
                          <a:gd name="connsiteY4" fmla="*/ 5620 h 19621"/>
                          <a:gd name="connsiteX5" fmla="*/ 12764 w 28384"/>
                          <a:gd name="connsiteY5" fmla="*/ 0 h 1962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28384" h="19621">
                            <a:moveTo>
                              <a:pt x="0" y="5620"/>
                            </a:moveTo>
                            <a:lnTo>
                              <a:pt x="0" y="19622"/>
                            </a:lnTo>
                            <a:lnTo>
                              <a:pt x="14478" y="10287"/>
                            </a:lnTo>
                            <a:lnTo>
                              <a:pt x="28384" y="19050"/>
                            </a:lnTo>
                            <a:lnTo>
                              <a:pt x="28384" y="5620"/>
                            </a:lnTo>
                            <a:lnTo>
                              <a:pt x="12764" y="0"/>
                            </a:lnTo>
                            <a:close/>
                          </a:path>
                        </a:pathLst>
                      </a:custGeom>
                      <a:solidFill>
                        <a:srgbClr val="006CE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941" name="Graphic 777">
                      <a:extLst>
                        <a:ext uri="{FF2B5EF4-FFF2-40B4-BE49-F238E27FC236}">
                          <a16:creationId xmlns:a16="http://schemas.microsoft.com/office/drawing/2014/main" id="{FC876ADE-DFBE-4087-8E38-4A56A9B735A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25597" y="3358038"/>
                      <a:ext cx="60198" cy="19621"/>
                      <a:chOff x="5925597" y="3358038"/>
                      <a:chExt cx="60198" cy="19621"/>
                    </a:xfrm>
                    <a:solidFill>
                      <a:srgbClr val="006CE2"/>
                    </a:solidFill>
                  </p:grpSpPr>
                  <p:sp>
                    <p:nvSpPr>
                      <p:cNvPr id="942" name="Freeform: Shape 941">
                        <a:extLst>
                          <a:ext uri="{FF2B5EF4-FFF2-40B4-BE49-F238E27FC236}">
                            <a16:creationId xmlns:a16="http://schemas.microsoft.com/office/drawing/2014/main" id="{8D90903C-9920-489F-B863-09BB84A53C7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25597" y="3358038"/>
                        <a:ext cx="28384" cy="19621"/>
                      </a:xfrm>
                      <a:custGeom>
                        <a:avLst/>
                        <a:gdLst>
                          <a:gd name="connsiteX0" fmla="*/ 0 w 28384"/>
                          <a:gd name="connsiteY0" fmla="*/ 6382 h 19621"/>
                          <a:gd name="connsiteX1" fmla="*/ 0 w 28384"/>
                          <a:gd name="connsiteY1" fmla="*/ 19622 h 19621"/>
                          <a:gd name="connsiteX2" fmla="*/ 14478 w 28384"/>
                          <a:gd name="connsiteY2" fmla="*/ 10382 h 19621"/>
                          <a:gd name="connsiteX3" fmla="*/ 28385 w 28384"/>
                          <a:gd name="connsiteY3" fmla="*/ 19050 h 19621"/>
                          <a:gd name="connsiteX4" fmla="*/ 28385 w 28384"/>
                          <a:gd name="connsiteY4" fmla="*/ 5620 h 19621"/>
                          <a:gd name="connsiteX5" fmla="*/ 12764 w 28384"/>
                          <a:gd name="connsiteY5" fmla="*/ 0 h 1962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28384" h="19621">
                            <a:moveTo>
                              <a:pt x="0" y="6382"/>
                            </a:moveTo>
                            <a:lnTo>
                              <a:pt x="0" y="19622"/>
                            </a:lnTo>
                            <a:lnTo>
                              <a:pt x="14478" y="10382"/>
                            </a:lnTo>
                            <a:lnTo>
                              <a:pt x="28385" y="19050"/>
                            </a:lnTo>
                            <a:lnTo>
                              <a:pt x="28385" y="5620"/>
                            </a:lnTo>
                            <a:lnTo>
                              <a:pt x="12764" y="0"/>
                            </a:lnTo>
                            <a:close/>
                          </a:path>
                        </a:pathLst>
                      </a:custGeom>
                      <a:solidFill>
                        <a:srgbClr val="006CE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943" name="Freeform: Shape 942">
                        <a:extLst>
                          <a:ext uri="{FF2B5EF4-FFF2-40B4-BE49-F238E27FC236}">
                            <a16:creationId xmlns:a16="http://schemas.microsoft.com/office/drawing/2014/main" id="{CEB892BD-5BCF-4E27-A836-E07F1440452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57410" y="3358038"/>
                        <a:ext cx="28384" cy="19621"/>
                      </a:xfrm>
                      <a:custGeom>
                        <a:avLst/>
                        <a:gdLst>
                          <a:gd name="connsiteX0" fmla="*/ 0 w 28384"/>
                          <a:gd name="connsiteY0" fmla="*/ 5620 h 19621"/>
                          <a:gd name="connsiteX1" fmla="*/ 0 w 28384"/>
                          <a:gd name="connsiteY1" fmla="*/ 19622 h 19621"/>
                          <a:gd name="connsiteX2" fmla="*/ 14478 w 28384"/>
                          <a:gd name="connsiteY2" fmla="*/ 10382 h 19621"/>
                          <a:gd name="connsiteX3" fmla="*/ 28384 w 28384"/>
                          <a:gd name="connsiteY3" fmla="*/ 19050 h 19621"/>
                          <a:gd name="connsiteX4" fmla="*/ 28384 w 28384"/>
                          <a:gd name="connsiteY4" fmla="*/ 5620 h 19621"/>
                          <a:gd name="connsiteX5" fmla="*/ 12764 w 28384"/>
                          <a:gd name="connsiteY5" fmla="*/ 0 h 1962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28384" h="19621">
                            <a:moveTo>
                              <a:pt x="0" y="5620"/>
                            </a:moveTo>
                            <a:lnTo>
                              <a:pt x="0" y="19622"/>
                            </a:lnTo>
                            <a:lnTo>
                              <a:pt x="14478" y="10382"/>
                            </a:lnTo>
                            <a:lnTo>
                              <a:pt x="28384" y="19050"/>
                            </a:lnTo>
                            <a:lnTo>
                              <a:pt x="28384" y="5620"/>
                            </a:lnTo>
                            <a:lnTo>
                              <a:pt x="12764" y="0"/>
                            </a:lnTo>
                            <a:close/>
                          </a:path>
                        </a:pathLst>
                      </a:custGeom>
                      <a:solidFill>
                        <a:srgbClr val="006CE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944" name="Graphic 777">
                      <a:extLst>
                        <a:ext uri="{FF2B5EF4-FFF2-40B4-BE49-F238E27FC236}">
                          <a16:creationId xmlns:a16="http://schemas.microsoft.com/office/drawing/2014/main" id="{FC876ADE-DFBE-4087-8E38-4A56A9B735A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25597" y="3339846"/>
                      <a:ext cx="60198" cy="19621"/>
                      <a:chOff x="5925597" y="3339846"/>
                      <a:chExt cx="60198" cy="19621"/>
                    </a:xfrm>
                    <a:solidFill>
                      <a:srgbClr val="006CE2"/>
                    </a:solidFill>
                  </p:grpSpPr>
                  <p:sp>
                    <p:nvSpPr>
                      <p:cNvPr id="945" name="Freeform: Shape 944">
                        <a:extLst>
                          <a:ext uri="{FF2B5EF4-FFF2-40B4-BE49-F238E27FC236}">
                            <a16:creationId xmlns:a16="http://schemas.microsoft.com/office/drawing/2014/main" id="{24882356-69EC-444D-9315-7183044F90D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25597" y="3339846"/>
                        <a:ext cx="28384" cy="19621"/>
                      </a:xfrm>
                      <a:custGeom>
                        <a:avLst/>
                        <a:gdLst>
                          <a:gd name="connsiteX0" fmla="*/ 0 w 28384"/>
                          <a:gd name="connsiteY0" fmla="*/ 6477 h 19621"/>
                          <a:gd name="connsiteX1" fmla="*/ 0 w 28384"/>
                          <a:gd name="connsiteY1" fmla="*/ 19622 h 19621"/>
                          <a:gd name="connsiteX2" fmla="*/ 14478 w 28384"/>
                          <a:gd name="connsiteY2" fmla="*/ 10382 h 19621"/>
                          <a:gd name="connsiteX3" fmla="*/ 28385 w 28384"/>
                          <a:gd name="connsiteY3" fmla="*/ 19050 h 19621"/>
                          <a:gd name="connsiteX4" fmla="*/ 28385 w 28384"/>
                          <a:gd name="connsiteY4" fmla="*/ 5715 h 19621"/>
                          <a:gd name="connsiteX5" fmla="*/ 12764 w 28384"/>
                          <a:gd name="connsiteY5" fmla="*/ 0 h 1962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28384" h="19621">
                            <a:moveTo>
                              <a:pt x="0" y="6477"/>
                            </a:moveTo>
                            <a:lnTo>
                              <a:pt x="0" y="19622"/>
                            </a:lnTo>
                            <a:lnTo>
                              <a:pt x="14478" y="10382"/>
                            </a:lnTo>
                            <a:lnTo>
                              <a:pt x="28385" y="19050"/>
                            </a:lnTo>
                            <a:lnTo>
                              <a:pt x="28385" y="5715"/>
                            </a:lnTo>
                            <a:lnTo>
                              <a:pt x="12764" y="0"/>
                            </a:lnTo>
                            <a:close/>
                          </a:path>
                        </a:pathLst>
                      </a:custGeom>
                      <a:solidFill>
                        <a:srgbClr val="006CE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946" name="Freeform: Shape 945">
                        <a:extLst>
                          <a:ext uri="{FF2B5EF4-FFF2-40B4-BE49-F238E27FC236}">
                            <a16:creationId xmlns:a16="http://schemas.microsoft.com/office/drawing/2014/main" id="{9659FA56-8502-41A3-ABBD-CFD08AB5EBD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57410" y="3339846"/>
                        <a:ext cx="28384" cy="19621"/>
                      </a:xfrm>
                      <a:custGeom>
                        <a:avLst/>
                        <a:gdLst>
                          <a:gd name="connsiteX0" fmla="*/ 0 w 28384"/>
                          <a:gd name="connsiteY0" fmla="*/ 5715 h 19621"/>
                          <a:gd name="connsiteX1" fmla="*/ 0 w 28384"/>
                          <a:gd name="connsiteY1" fmla="*/ 19622 h 19621"/>
                          <a:gd name="connsiteX2" fmla="*/ 14478 w 28384"/>
                          <a:gd name="connsiteY2" fmla="*/ 10382 h 19621"/>
                          <a:gd name="connsiteX3" fmla="*/ 28384 w 28384"/>
                          <a:gd name="connsiteY3" fmla="*/ 19050 h 19621"/>
                          <a:gd name="connsiteX4" fmla="*/ 28384 w 28384"/>
                          <a:gd name="connsiteY4" fmla="*/ 5715 h 19621"/>
                          <a:gd name="connsiteX5" fmla="*/ 12764 w 28384"/>
                          <a:gd name="connsiteY5" fmla="*/ 0 h 1962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28384" h="19621">
                            <a:moveTo>
                              <a:pt x="0" y="5715"/>
                            </a:moveTo>
                            <a:lnTo>
                              <a:pt x="0" y="19622"/>
                            </a:lnTo>
                            <a:lnTo>
                              <a:pt x="14478" y="10382"/>
                            </a:lnTo>
                            <a:lnTo>
                              <a:pt x="28384" y="19050"/>
                            </a:lnTo>
                            <a:lnTo>
                              <a:pt x="28384" y="5715"/>
                            </a:lnTo>
                            <a:lnTo>
                              <a:pt x="12764" y="0"/>
                            </a:lnTo>
                            <a:close/>
                          </a:path>
                        </a:pathLst>
                      </a:custGeom>
                      <a:solidFill>
                        <a:srgbClr val="006CE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947" name="Graphic 777">
                      <a:extLst>
                        <a:ext uri="{FF2B5EF4-FFF2-40B4-BE49-F238E27FC236}">
                          <a16:creationId xmlns:a16="http://schemas.microsoft.com/office/drawing/2014/main" id="{FC876ADE-DFBE-4087-8E38-4A56A9B735A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25597" y="3321653"/>
                      <a:ext cx="60198" cy="19621"/>
                      <a:chOff x="5925597" y="3321653"/>
                      <a:chExt cx="60198" cy="19621"/>
                    </a:xfrm>
                    <a:solidFill>
                      <a:srgbClr val="006CE2"/>
                    </a:solidFill>
                  </p:grpSpPr>
                  <p:sp>
                    <p:nvSpPr>
                      <p:cNvPr id="948" name="Freeform: Shape 947">
                        <a:extLst>
                          <a:ext uri="{FF2B5EF4-FFF2-40B4-BE49-F238E27FC236}">
                            <a16:creationId xmlns:a16="http://schemas.microsoft.com/office/drawing/2014/main" id="{D64474AA-7685-4CEC-A2F7-0BFD854BBC2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25597" y="3321653"/>
                        <a:ext cx="28384" cy="19621"/>
                      </a:xfrm>
                      <a:custGeom>
                        <a:avLst/>
                        <a:gdLst>
                          <a:gd name="connsiteX0" fmla="*/ 0 w 28384"/>
                          <a:gd name="connsiteY0" fmla="*/ 6477 h 19621"/>
                          <a:gd name="connsiteX1" fmla="*/ 0 w 28384"/>
                          <a:gd name="connsiteY1" fmla="*/ 19622 h 19621"/>
                          <a:gd name="connsiteX2" fmla="*/ 14478 w 28384"/>
                          <a:gd name="connsiteY2" fmla="*/ 10382 h 19621"/>
                          <a:gd name="connsiteX3" fmla="*/ 28385 w 28384"/>
                          <a:gd name="connsiteY3" fmla="*/ 19050 h 19621"/>
                          <a:gd name="connsiteX4" fmla="*/ 28385 w 28384"/>
                          <a:gd name="connsiteY4" fmla="*/ 5715 h 19621"/>
                          <a:gd name="connsiteX5" fmla="*/ 12764 w 28384"/>
                          <a:gd name="connsiteY5" fmla="*/ 0 h 1962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28384" h="19621">
                            <a:moveTo>
                              <a:pt x="0" y="6477"/>
                            </a:moveTo>
                            <a:lnTo>
                              <a:pt x="0" y="19622"/>
                            </a:lnTo>
                            <a:lnTo>
                              <a:pt x="14478" y="10382"/>
                            </a:lnTo>
                            <a:lnTo>
                              <a:pt x="28385" y="19050"/>
                            </a:lnTo>
                            <a:lnTo>
                              <a:pt x="28385" y="5715"/>
                            </a:lnTo>
                            <a:lnTo>
                              <a:pt x="12764" y="0"/>
                            </a:lnTo>
                            <a:close/>
                          </a:path>
                        </a:pathLst>
                      </a:custGeom>
                      <a:solidFill>
                        <a:srgbClr val="006CE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949" name="Freeform: Shape 948">
                        <a:extLst>
                          <a:ext uri="{FF2B5EF4-FFF2-40B4-BE49-F238E27FC236}">
                            <a16:creationId xmlns:a16="http://schemas.microsoft.com/office/drawing/2014/main" id="{EB034248-3FB8-4899-AD9A-D4E3B51A43A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57410" y="3321653"/>
                        <a:ext cx="28384" cy="19621"/>
                      </a:xfrm>
                      <a:custGeom>
                        <a:avLst/>
                        <a:gdLst>
                          <a:gd name="connsiteX0" fmla="*/ 0 w 28384"/>
                          <a:gd name="connsiteY0" fmla="*/ 5715 h 19621"/>
                          <a:gd name="connsiteX1" fmla="*/ 0 w 28384"/>
                          <a:gd name="connsiteY1" fmla="*/ 19622 h 19621"/>
                          <a:gd name="connsiteX2" fmla="*/ 14478 w 28384"/>
                          <a:gd name="connsiteY2" fmla="*/ 10382 h 19621"/>
                          <a:gd name="connsiteX3" fmla="*/ 28384 w 28384"/>
                          <a:gd name="connsiteY3" fmla="*/ 19050 h 19621"/>
                          <a:gd name="connsiteX4" fmla="*/ 28384 w 28384"/>
                          <a:gd name="connsiteY4" fmla="*/ 5715 h 19621"/>
                          <a:gd name="connsiteX5" fmla="*/ 12764 w 28384"/>
                          <a:gd name="connsiteY5" fmla="*/ 0 h 1962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28384" h="19621">
                            <a:moveTo>
                              <a:pt x="0" y="5715"/>
                            </a:moveTo>
                            <a:lnTo>
                              <a:pt x="0" y="19622"/>
                            </a:lnTo>
                            <a:lnTo>
                              <a:pt x="14478" y="10382"/>
                            </a:lnTo>
                            <a:lnTo>
                              <a:pt x="28384" y="19050"/>
                            </a:lnTo>
                            <a:lnTo>
                              <a:pt x="28384" y="5715"/>
                            </a:lnTo>
                            <a:lnTo>
                              <a:pt x="12764" y="0"/>
                            </a:lnTo>
                            <a:close/>
                          </a:path>
                        </a:pathLst>
                      </a:custGeom>
                      <a:solidFill>
                        <a:srgbClr val="006CE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</p:grpSp>
              <p:grpSp>
                <p:nvGrpSpPr>
                  <p:cNvPr id="950" name="Graphic 777">
                    <a:extLst>
                      <a:ext uri="{FF2B5EF4-FFF2-40B4-BE49-F238E27FC236}">
                        <a16:creationId xmlns:a16="http://schemas.microsoft.com/office/drawing/2014/main" id="{FC876ADE-DFBE-4087-8E38-4A56A9B735A7}"/>
                      </a:ext>
                    </a:extLst>
                  </p:cNvPr>
                  <p:cNvGrpSpPr/>
                  <p:nvPr/>
                </p:nvGrpSpPr>
                <p:grpSpPr>
                  <a:xfrm>
                    <a:off x="5993224" y="3321653"/>
                    <a:ext cx="60198" cy="128682"/>
                    <a:chOff x="5993224" y="3321653"/>
                    <a:chExt cx="60198" cy="128682"/>
                  </a:xfrm>
                  <a:solidFill>
                    <a:srgbClr val="006CE2"/>
                  </a:solidFill>
                </p:grpSpPr>
                <p:grpSp>
                  <p:nvGrpSpPr>
                    <p:cNvPr id="951" name="Graphic 777">
                      <a:extLst>
                        <a:ext uri="{FF2B5EF4-FFF2-40B4-BE49-F238E27FC236}">
                          <a16:creationId xmlns:a16="http://schemas.microsoft.com/office/drawing/2014/main" id="{FC876ADE-DFBE-4087-8E38-4A56A9B735A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93224" y="3430714"/>
                      <a:ext cx="60198" cy="19621"/>
                      <a:chOff x="5993224" y="3430714"/>
                      <a:chExt cx="60198" cy="19621"/>
                    </a:xfrm>
                    <a:solidFill>
                      <a:srgbClr val="006CE2"/>
                    </a:solidFill>
                  </p:grpSpPr>
                  <p:sp>
                    <p:nvSpPr>
                      <p:cNvPr id="952" name="Freeform: Shape 951">
                        <a:extLst>
                          <a:ext uri="{FF2B5EF4-FFF2-40B4-BE49-F238E27FC236}">
                            <a16:creationId xmlns:a16="http://schemas.microsoft.com/office/drawing/2014/main" id="{5AC9C92D-1E3A-4735-AA66-D0EA9276CA5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93224" y="3430714"/>
                        <a:ext cx="28384" cy="19621"/>
                      </a:xfrm>
                      <a:custGeom>
                        <a:avLst/>
                        <a:gdLst>
                          <a:gd name="connsiteX0" fmla="*/ 0 w 28384"/>
                          <a:gd name="connsiteY0" fmla="*/ 6477 h 19621"/>
                          <a:gd name="connsiteX1" fmla="*/ 0 w 28384"/>
                          <a:gd name="connsiteY1" fmla="*/ 19621 h 19621"/>
                          <a:gd name="connsiteX2" fmla="*/ 14573 w 28384"/>
                          <a:gd name="connsiteY2" fmla="*/ 10382 h 19621"/>
                          <a:gd name="connsiteX3" fmla="*/ 28385 w 28384"/>
                          <a:gd name="connsiteY3" fmla="*/ 19050 h 19621"/>
                          <a:gd name="connsiteX4" fmla="*/ 28385 w 28384"/>
                          <a:gd name="connsiteY4" fmla="*/ 5620 h 19621"/>
                          <a:gd name="connsiteX5" fmla="*/ 12764 w 28384"/>
                          <a:gd name="connsiteY5" fmla="*/ 0 h 1962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28384" h="19621">
                            <a:moveTo>
                              <a:pt x="0" y="6477"/>
                            </a:moveTo>
                            <a:lnTo>
                              <a:pt x="0" y="19621"/>
                            </a:lnTo>
                            <a:lnTo>
                              <a:pt x="14573" y="10382"/>
                            </a:lnTo>
                            <a:lnTo>
                              <a:pt x="28385" y="19050"/>
                            </a:lnTo>
                            <a:lnTo>
                              <a:pt x="28385" y="5620"/>
                            </a:lnTo>
                            <a:lnTo>
                              <a:pt x="12764" y="0"/>
                            </a:lnTo>
                            <a:close/>
                          </a:path>
                        </a:pathLst>
                      </a:custGeom>
                      <a:solidFill>
                        <a:srgbClr val="006CE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953" name="Freeform: Shape 952">
                        <a:extLst>
                          <a:ext uri="{FF2B5EF4-FFF2-40B4-BE49-F238E27FC236}">
                            <a16:creationId xmlns:a16="http://schemas.microsoft.com/office/drawing/2014/main" id="{2A203B10-348C-45E3-9201-B5E8979DFF3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025038" y="3430714"/>
                        <a:ext cx="28384" cy="19621"/>
                      </a:xfrm>
                      <a:custGeom>
                        <a:avLst/>
                        <a:gdLst>
                          <a:gd name="connsiteX0" fmla="*/ 0 w 28384"/>
                          <a:gd name="connsiteY0" fmla="*/ 5620 h 19621"/>
                          <a:gd name="connsiteX1" fmla="*/ 0 w 28384"/>
                          <a:gd name="connsiteY1" fmla="*/ 19621 h 19621"/>
                          <a:gd name="connsiteX2" fmla="*/ 14573 w 28384"/>
                          <a:gd name="connsiteY2" fmla="*/ 10382 h 19621"/>
                          <a:gd name="connsiteX3" fmla="*/ 28385 w 28384"/>
                          <a:gd name="connsiteY3" fmla="*/ 19050 h 19621"/>
                          <a:gd name="connsiteX4" fmla="*/ 28385 w 28384"/>
                          <a:gd name="connsiteY4" fmla="*/ 5620 h 19621"/>
                          <a:gd name="connsiteX5" fmla="*/ 12764 w 28384"/>
                          <a:gd name="connsiteY5" fmla="*/ 0 h 1962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28384" h="19621">
                            <a:moveTo>
                              <a:pt x="0" y="5620"/>
                            </a:moveTo>
                            <a:lnTo>
                              <a:pt x="0" y="19621"/>
                            </a:lnTo>
                            <a:lnTo>
                              <a:pt x="14573" y="10382"/>
                            </a:lnTo>
                            <a:lnTo>
                              <a:pt x="28385" y="19050"/>
                            </a:lnTo>
                            <a:lnTo>
                              <a:pt x="28385" y="5620"/>
                            </a:lnTo>
                            <a:lnTo>
                              <a:pt x="12764" y="0"/>
                            </a:lnTo>
                            <a:close/>
                          </a:path>
                        </a:pathLst>
                      </a:custGeom>
                      <a:solidFill>
                        <a:srgbClr val="006CE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954" name="Graphic 777">
                      <a:extLst>
                        <a:ext uri="{FF2B5EF4-FFF2-40B4-BE49-F238E27FC236}">
                          <a16:creationId xmlns:a16="http://schemas.microsoft.com/office/drawing/2014/main" id="{FC876ADE-DFBE-4087-8E38-4A56A9B735A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93224" y="3412521"/>
                      <a:ext cx="60198" cy="19621"/>
                      <a:chOff x="5993224" y="3412521"/>
                      <a:chExt cx="60198" cy="19621"/>
                    </a:xfrm>
                    <a:solidFill>
                      <a:srgbClr val="006CE2"/>
                    </a:solidFill>
                  </p:grpSpPr>
                  <p:sp>
                    <p:nvSpPr>
                      <p:cNvPr id="955" name="Freeform: Shape 954">
                        <a:extLst>
                          <a:ext uri="{FF2B5EF4-FFF2-40B4-BE49-F238E27FC236}">
                            <a16:creationId xmlns:a16="http://schemas.microsoft.com/office/drawing/2014/main" id="{05498D0F-BA9E-48F6-97A7-D83B00F6EC9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93224" y="3412521"/>
                        <a:ext cx="28384" cy="19621"/>
                      </a:xfrm>
                      <a:custGeom>
                        <a:avLst/>
                        <a:gdLst>
                          <a:gd name="connsiteX0" fmla="*/ 0 w 28384"/>
                          <a:gd name="connsiteY0" fmla="*/ 6477 h 19621"/>
                          <a:gd name="connsiteX1" fmla="*/ 0 w 28384"/>
                          <a:gd name="connsiteY1" fmla="*/ 19621 h 19621"/>
                          <a:gd name="connsiteX2" fmla="*/ 14573 w 28384"/>
                          <a:gd name="connsiteY2" fmla="*/ 10382 h 19621"/>
                          <a:gd name="connsiteX3" fmla="*/ 28385 w 28384"/>
                          <a:gd name="connsiteY3" fmla="*/ 19050 h 19621"/>
                          <a:gd name="connsiteX4" fmla="*/ 28385 w 28384"/>
                          <a:gd name="connsiteY4" fmla="*/ 5715 h 19621"/>
                          <a:gd name="connsiteX5" fmla="*/ 12764 w 28384"/>
                          <a:gd name="connsiteY5" fmla="*/ 0 h 1962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28384" h="19621">
                            <a:moveTo>
                              <a:pt x="0" y="6477"/>
                            </a:moveTo>
                            <a:lnTo>
                              <a:pt x="0" y="19621"/>
                            </a:lnTo>
                            <a:lnTo>
                              <a:pt x="14573" y="10382"/>
                            </a:lnTo>
                            <a:lnTo>
                              <a:pt x="28385" y="19050"/>
                            </a:lnTo>
                            <a:lnTo>
                              <a:pt x="28385" y="5715"/>
                            </a:lnTo>
                            <a:lnTo>
                              <a:pt x="12764" y="0"/>
                            </a:lnTo>
                            <a:close/>
                          </a:path>
                        </a:pathLst>
                      </a:custGeom>
                      <a:solidFill>
                        <a:srgbClr val="006CE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956" name="Freeform: Shape 955">
                        <a:extLst>
                          <a:ext uri="{FF2B5EF4-FFF2-40B4-BE49-F238E27FC236}">
                            <a16:creationId xmlns:a16="http://schemas.microsoft.com/office/drawing/2014/main" id="{D77274FA-912F-4DB7-A603-A851A0EFCBA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025038" y="3412521"/>
                        <a:ext cx="28384" cy="19621"/>
                      </a:xfrm>
                      <a:custGeom>
                        <a:avLst/>
                        <a:gdLst>
                          <a:gd name="connsiteX0" fmla="*/ 0 w 28384"/>
                          <a:gd name="connsiteY0" fmla="*/ 5715 h 19621"/>
                          <a:gd name="connsiteX1" fmla="*/ 0 w 28384"/>
                          <a:gd name="connsiteY1" fmla="*/ 19621 h 19621"/>
                          <a:gd name="connsiteX2" fmla="*/ 14573 w 28384"/>
                          <a:gd name="connsiteY2" fmla="*/ 10382 h 19621"/>
                          <a:gd name="connsiteX3" fmla="*/ 28385 w 28384"/>
                          <a:gd name="connsiteY3" fmla="*/ 19050 h 19621"/>
                          <a:gd name="connsiteX4" fmla="*/ 28385 w 28384"/>
                          <a:gd name="connsiteY4" fmla="*/ 5715 h 19621"/>
                          <a:gd name="connsiteX5" fmla="*/ 12764 w 28384"/>
                          <a:gd name="connsiteY5" fmla="*/ 0 h 1962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28384" h="19621">
                            <a:moveTo>
                              <a:pt x="0" y="5715"/>
                            </a:moveTo>
                            <a:lnTo>
                              <a:pt x="0" y="19621"/>
                            </a:lnTo>
                            <a:lnTo>
                              <a:pt x="14573" y="10382"/>
                            </a:lnTo>
                            <a:lnTo>
                              <a:pt x="28385" y="19050"/>
                            </a:lnTo>
                            <a:lnTo>
                              <a:pt x="28385" y="5715"/>
                            </a:lnTo>
                            <a:lnTo>
                              <a:pt x="12764" y="0"/>
                            </a:lnTo>
                            <a:close/>
                          </a:path>
                        </a:pathLst>
                      </a:custGeom>
                      <a:solidFill>
                        <a:srgbClr val="006CE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957" name="Graphic 777">
                      <a:extLst>
                        <a:ext uri="{FF2B5EF4-FFF2-40B4-BE49-F238E27FC236}">
                          <a16:creationId xmlns:a16="http://schemas.microsoft.com/office/drawing/2014/main" id="{FC876ADE-DFBE-4087-8E38-4A56A9B735A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93224" y="3394329"/>
                      <a:ext cx="60198" cy="19621"/>
                      <a:chOff x="5993224" y="3394329"/>
                      <a:chExt cx="60198" cy="19621"/>
                    </a:xfrm>
                    <a:solidFill>
                      <a:srgbClr val="006CE2"/>
                    </a:solidFill>
                  </p:grpSpPr>
                  <p:sp>
                    <p:nvSpPr>
                      <p:cNvPr id="958" name="Freeform: Shape 957">
                        <a:extLst>
                          <a:ext uri="{FF2B5EF4-FFF2-40B4-BE49-F238E27FC236}">
                            <a16:creationId xmlns:a16="http://schemas.microsoft.com/office/drawing/2014/main" id="{FBC4FCC0-4F8F-4723-BA63-F33919B6DA4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93224" y="3394329"/>
                        <a:ext cx="28384" cy="19621"/>
                      </a:xfrm>
                      <a:custGeom>
                        <a:avLst/>
                        <a:gdLst>
                          <a:gd name="connsiteX0" fmla="*/ 0 w 28384"/>
                          <a:gd name="connsiteY0" fmla="*/ 6477 h 19621"/>
                          <a:gd name="connsiteX1" fmla="*/ 0 w 28384"/>
                          <a:gd name="connsiteY1" fmla="*/ 19621 h 19621"/>
                          <a:gd name="connsiteX2" fmla="*/ 14573 w 28384"/>
                          <a:gd name="connsiteY2" fmla="*/ 10382 h 19621"/>
                          <a:gd name="connsiteX3" fmla="*/ 28385 w 28384"/>
                          <a:gd name="connsiteY3" fmla="*/ 19145 h 19621"/>
                          <a:gd name="connsiteX4" fmla="*/ 28385 w 28384"/>
                          <a:gd name="connsiteY4" fmla="*/ 5715 h 19621"/>
                          <a:gd name="connsiteX5" fmla="*/ 12764 w 28384"/>
                          <a:gd name="connsiteY5" fmla="*/ 0 h 1962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28384" h="19621">
                            <a:moveTo>
                              <a:pt x="0" y="6477"/>
                            </a:moveTo>
                            <a:lnTo>
                              <a:pt x="0" y="19621"/>
                            </a:lnTo>
                            <a:lnTo>
                              <a:pt x="14573" y="10382"/>
                            </a:lnTo>
                            <a:lnTo>
                              <a:pt x="28385" y="19145"/>
                            </a:lnTo>
                            <a:lnTo>
                              <a:pt x="28385" y="5715"/>
                            </a:lnTo>
                            <a:lnTo>
                              <a:pt x="12764" y="0"/>
                            </a:lnTo>
                            <a:close/>
                          </a:path>
                        </a:pathLst>
                      </a:custGeom>
                      <a:solidFill>
                        <a:srgbClr val="006CE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959" name="Freeform: Shape 958">
                        <a:extLst>
                          <a:ext uri="{FF2B5EF4-FFF2-40B4-BE49-F238E27FC236}">
                            <a16:creationId xmlns:a16="http://schemas.microsoft.com/office/drawing/2014/main" id="{B8D3BB75-6DD3-4DD8-B25B-FBF01CBA36D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025038" y="3394329"/>
                        <a:ext cx="28384" cy="19621"/>
                      </a:xfrm>
                      <a:custGeom>
                        <a:avLst/>
                        <a:gdLst>
                          <a:gd name="connsiteX0" fmla="*/ 0 w 28384"/>
                          <a:gd name="connsiteY0" fmla="*/ 5715 h 19621"/>
                          <a:gd name="connsiteX1" fmla="*/ 0 w 28384"/>
                          <a:gd name="connsiteY1" fmla="*/ 19621 h 19621"/>
                          <a:gd name="connsiteX2" fmla="*/ 14573 w 28384"/>
                          <a:gd name="connsiteY2" fmla="*/ 10382 h 19621"/>
                          <a:gd name="connsiteX3" fmla="*/ 28385 w 28384"/>
                          <a:gd name="connsiteY3" fmla="*/ 19145 h 19621"/>
                          <a:gd name="connsiteX4" fmla="*/ 28385 w 28384"/>
                          <a:gd name="connsiteY4" fmla="*/ 5715 h 19621"/>
                          <a:gd name="connsiteX5" fmla="*/ 12764 w 28384"/>
                          <a:gd name="connsiteY5" fmla="*/ 0 h 1962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28384" h="19621">
                            <a:moveTo>
                              <a:pt x="0" y="5715"/>
                            </a:moveTo>
                            <a:lnTo>
                              <a:pt x="0" y="19621"/>
                            </a:lnTo>
                            <a:lnTo>
                              <a:pt x="14573" y="10382"/>
                            </a:lnTo>
                            <a:lnTo>
                              <a:pt x="28385" y="19145"/>
                            </a:lnTo>
                            <a:lnTo>
                              <a:pt x="28385" y="5715"/>
                            </a:lnTo>
                            <a:lnTo>
                              <a:pt x="12764" y="0"/>
                            </a:lnTo>
                            <a:close/>
                          </a:path>
                        </a:pathLst>
                      </a:custGeom>
                      <a:solidFill>
                        <a:srgbClr val="006CE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960" name="Graphic 777">
                      <a:extLst>
                        <a:ext uri="{FF2B5EF4-FFF2-40B4-BE49-F238E27FC236}">
                          <a16:creationId xmlns:a16="http://schemas.microsoft.com/office/drawing/2014/main" id="{FC876ADE-DFBE-4087-8E38-4A56A9B735A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93224" y="3376231"/>
                      <a:ext cx="60198" cy="19621"/>
                      <a:chOff x="5993224" y="3376231"/>
                      <a:chExt cx="60198" cy="19621"/>
                    </a:xfrm>
                    <a:solidFill>
                      <a:srgbClr val="006CE2"/>
                    </a:solidFill>
                  </p:grpSpPr>
                  <p:sp>
                    <p:nvSpPr>
                      <p:cNvPr id="961" name="Freeform: Shape 960">
                        <a:extLst>
                          <a:ext uri="{FF2B5EF4-FFF2-40B4-BE49-F238E27FC236}">
                            <a16:creationId xmlns:a16="http://schemas.microsoft.com/office/drawing/2014/main" id="{D229B380-D66F-4421-BF4A-549DCCAF7C5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93224" y="3376231"/>
                        <a:ext cx="28384" cy="19621"/>
                      </a:xfrm>
                      <a:custGeom>
                        <a:avLst/>
                        <a:gdLst>
                          <a:gd name="connsiteX0" fmla="*/ 0 w 28384"/>
                          <a:gd name="connsiteY0" fmla="*/ 6382 h 19621"/>
                          <a:gd name="connsiteX1" fmla="*/ 0 w 28384"/>
                          <a:gd name="connsiteY1" fmla="*/ 19622 h 19621"/>
                          <a:gd name="connsiteX2" fmla="*/ 14573 w 28384"/>
                          <a:gd name="connsiteY2" fmla="*/ 10287 h 19621"/>
                          <a:gd name="connsiteX3" fmla="*/ 28385 w 28384"/>
                          <a:gd name="connsiteY3" fmla="*/ 19050 h 19621"/>
                          <a:gd name="connsiteX4" fmla="*/ 28385 w 28384"/>
                          <a:gd name="connsiteY4" fmla="*/ 5620 h 19621"/>
                          <a:gd name="connsiteX5" fmla="*/ 12764 w 28384"/>
                          <a:gd name="connsiteY5" fmla="*/ 0 h 1962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28384" h="19621">
                            <a:moveTo>
                              <a:pt x="0" y="6382"/>
                            </a:moveTo>
                            <a:lnTo>
                              <a:pt x="0" y="19622"/>
                            </a:lnTo>
                            <a:lnTo>
                              <a:pt x="14573" y="10287"/>
                            </a:lnTo>
                            <a:lnTo>
                              <a:pt x="28385" y="19050"/>
                            </a:lnTo>
                            <a:lnTo>
                              <a:pt x="28385" y="5620"/>
                            </a:lnTo>
                            <a:lnTo>
                              <a:pt x="12764" y="0"/>
                            </a:lnTo>
                            <a:close/>
                          </a:path>
                        </a:pathLst>
                      </a:custGeom>
                      <a:solidFill>
                        <a:srgbClr val="006CE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962" name="Freeform: Shape 961">
                        <a:extLst>
                          <a:ext uri="{FF2B5EF4-FFF2-40B4-BE49-F238E27FC236}">
                            <a16:creationId xmlns:a16="http://schemas.microsoft.com/office/drawing/2014/main" id="{CE75DD41-AF45-4D04-A853-76FE968A097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025038" y="3376231"/>
                        <a:ext cx="28384" cy="19621"/>
                      </a:xfrm>
                      <a:custGeom>
                        <a:avLst/>
                        <a:gdLst>
                          <a:gd name="connsiteX0" fmla="*/ 0 w 28384"/>
                          <a:gd name="connsiteY0" fmla="*/ 5620 h 19621"/>
                          <a:gd name="connsiteX1" fmla="*/ 0 w 28384"/>
                          <a:gd name="connsiteY1" fmla="*/ 19622 h 19621"/>
                          <a:gd name="connsiteX2" fmla="*/ 14573 w 28384"/>
                          <a:gd name="connsiteY2" fmla="*/ 10287 h 19621"/>
                          <a:gd name="connsiteX3" fmla="*/ 28385 w 28384"/>
                          <a:gd name="connsiteY3" fmla="*/ 19050 h 19621"/>
                          <a:gd name="connsiteX4" fmla="*/ 28385 w 28384"/>
                          <a:gd name="connsiteY4" fmla="*/ 5620 h 19621"/>
                          <a:gd name="connsiteX5" fmla="*/ 12764 w 28384"/>
                          <a:gd name="connsiteY5" fmla="*/ 0 h 1962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28384" h="19621">
                            <a:moveTo>
                              <a:pt x="0" y="5620"/>
                            </a:moveTo>
                            <a:lnTo>
                              <a:pt x="0" y="19622"/>
                            </a:lnTo>
                            <a:lnTo>
                              <a:pt x="14573" y="10287"/>
                            </a:lnTo>
                            <a:lnTo>
                              <a:pt x="28385" y="19050"/>
                            </a:lnTo>
                            <a:lnTo>
                              <a:pt x="28385" y="5620"/>
                            </a:lnTo>
                            <a:lnTo>
                              <a:pt x="12764" y="0"/>
                            </a:lnTo>
                            <a:close/>
                          </a:path>
                        </a:pathLst>
                      </a:custGeom>
                      <a:solidFill>
                        <a:srgbClr val="006CE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963" name="Graphic 777">
                      <a:extLst>
                        <a:ext uri="{FF2B5EF4-FFF2-40B4-BE49-F238E27FC236}">
                          <a16:creationId xmlns:a16="http://schemas.microsoft.com/office/drawing/2014/main" id="{FC876ADE-DFBE-4087-8E38-4A56A9B735A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93224" y="3358038"/>
                      <a:ext cx="60198" cy="19621"/>
                      <a:chOff x="5993224" y="3358038"/>
                      <a:chExt cx="60198" cy="19621"/>
                    </a:xfrm>
                    <a:solidFill>
                      <a:srgbClr val="006CE2"/>
                    </a:solidFill>
                  </p:grpSpPr>
                  <p:sp>
                    <p:nvSpPr>
                      <p:cNvPr id="964" name="Freeform: Shape 963">
                        <a:extLst>
                          <a:ext uri="{FF2B5EF4-FFF2-40B4-BE49-F238E27FC236}">
                            <a16:creationId xmlns:a16="http://schemas.microsoft.com/office/drawing/2014/main" id="{8588E6F4-A459-4007-A557-11A672583B8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93224" y="3358038"/>
                        <a:ext cx="28384" cy="19621"/>
                      </a:xfrm>
                      <a:custGeom>
                        <a:avLst/>
                        <a:gdLst>
                          <a:gd name="connsiteX0" fmla="*/ 0 w 28384"/>
                          <a:gd name="connsiteY0" fmla="*/ 6382 h 19621"/>
                          <a:gd name="connsiteX1" fmla="*/ 0 w 28384"/>
                          <a:gd name="connsiteY1" fmla="*/ 19622 h 19621"/>
                          <a:gd name="connsiteX2" fmla="*/ 14573 w 28384"/>
                          <a:gd name="connsiteY2" fmla="*/ 10382 h 19621"/>
                          <a:gd name="connsiteX3" fmla="*/ 28385 w 28384"/>
                          <a:gd name="connsiteY3" fmla="*/ 19050 h 19621"/>
                          <a:gd name="connsiteX4" fmla="*/ 28385 w 28384"/>
                          <a:gd name="connsiteY4" fmla="*/ 5620 h 19621"/>
                          <a:gd name="connsiteX5" fmla="*/ 12764 w 28384"/>
                          <a:gd name="connsiteY5" fmla="*/ 0 h 1962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28384" h="19621">
                            <a:moveTo>
                              <a:pt x="0" y="6382"/>
                            </a:moveTo>
                            <a:lnTo>
                              <a:pt x="0" y="19622"/>
                            </a:lnTo>
                            <a:lnTo>
                              <a:pt x="14573" y="10382"/>
                            </a:lnTo>
                            <a:lnTo>
                              <a:pt x="28385" y="19050"/>
                            </a:lnTo>
                            <a:lnTo>
                              <a:pt x="28385" y="5620"/>
                            </a:lnTo>
                            <a:lnTo>
                              <a:pt x="12764" y="0"/>
                            </a:lnTo>
                            <a:close/>
                          </a:path>
                        </a:pathLst>
                      </a:custGeom>
                      <a:solidFill>
                        <a:srgbClr val="006CE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965" name="Freeform: Shape 964">
                        <a:extLst>
                          <a:ext uri="{FF2B5EF4-FFF2-40B4-BE49-F238E27FC236}">
                            <a16:creationId xmlns:a16="http://schemas.microsoft.com/office/drawing/2014/main" id="{C6FA0943-1BF9-4919-92F0-78ED748A6ED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025038" y="3358038"/>
                        <a:ext cx="28384" cy="19621"/>
                      </a:xfrm>
                      <a:custGeom>
                        <a:avLst/>
                        <a:gdLst>
                          <a:gd name="connsiteX0" fmla="*/ 0 w 28384"/>
                          <a:gd name="connsiteY0" fmla="*/ 5620 h 19621"/>
                          <a:gd name="connsiteX1" fmla="*/ 0 w 28384"/>
                          <a:gd name="connsiteY1" fmla="*/ 19622 h 19621"/>
                          <a:gd name="connsiteX2" fmla="*/ 14573 w 28384"/>
                          <a:gd name="connsiteY2" fmla="*/ 10382 h 19621"/>
                          <a:gd name="connsiteX3" fmla="*/ 28385 w 28384"/>
                          <a:gd name="connsiteY3" fmla="*/ 19050 h 19621"/>
                          <a:gd name="connsiteX4" fmla="*/ 28385 w 28384"/>
                          <a:gd name="connsiteY4" fmla="*/ 5620 h 19621"/>
                          <a:gd name="connsiteX5" fmla="*/ 12764 w 28384"/>
                          <a:gd name="connsiteY5" fmla="*/ 0 h 1962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28384" h="19621">
                            <a:moveTo>
                              <a:pt x="0" y="5620"/>
                            </a:moveTo>
                            <a:lnTo>
                              <a:pt x="0" y="19622"/>
                            </a:lnTo>
                            <a:lnTo>
                              <a:pt x="14573" y="10382"/>
                            </a:lnTo>
                            <a:lnTo>
                              <a:pt x="28385" y="19050"/>
                            </a:lnTo>
                            <a:lnTo>
                              <a:pt x="28385" y="5620"/>
                            </a:lnTo>
                            <a:lnTo>
                              <a:pt x="12764" y="0"/>
                            </a:lnTo>
                            <a:close/>
                          </a:path>
                        </a:pathLst>
                      </a:custGeom>
                      <a:solidFill>
                        <a:srgbClr val="006CE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966" name="Graphic 777">
                      <a:extLst>
                        <a:ext uri="{FF2B5EF4-FFF2-40B4-BE49-F238E27FC236}">
                          <a16:creationId xmlns:a16="http://schemas.microsoft.com/office/drawing/2014/main" id="{FC876ADE-DFBE-4087-8E38-4A56A9B735A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93224" y="3339846"/>
                      <a:ext cx="60198" cy="19621"/>
                      <a:chOff x="5993224" y="3339846"/>
                      <a:chExt cx="60198" cy="19621"/>
                    </a:xfrm>
                    <a:solidFill>
                      <a:srgbClr val="006CE2"/>
                    </a:solidFill>
                  </p:grpSpPr>
                  <p:sp>
                    <p:nvSpPr>
                      <p:cNvPr id="967" name="Freeform: Shape 966">
                        <a:extLst>
                          <a:ext uri="{FF2B5EF4-FFF2-40B4-BE49-F238E27FC236}">
                            <a16:creationId xmlns:a16="http://schemas.microsoft.com/office/drawing/2014/main" id="{D44EC411-A0D6-4FD4-9771-8BBCB249D95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93224" y="3339846"/>
                        <a:ext cx="28384" cy="19621"/>
                      </a:xfrm>
                      <a:custGeom>
                        <a:avLst/>
                        <a:gdLst>
                          <a:gd name="connsiteX0" fmla="*/ 0 w 28384"/>
                          <a:gd name="connsiteY0" fmla="*/ 6477 h 19621"/>
                          <a:gd name="connsiteX1" fmla="*/ 0 w 28384"/>
                          <a:gd name="connsiteY1" fmla="*/ 19622 h 19621"/>
                          <a:gd name="connsiteX2" fmla="*/ 14573 w 28384"/>
                          <a:gd name="connsiteY2" fmla="*/ 10382 h 19621"/>
                          <a:gd name="connsiteX3" fmla="*/ 28385 w 28384"/>
                          <a:gd name="connsiteY3" fmla="*/ 19050 h 19621"/>
                          <a:gd name="connsiteX4" fmla="*/ 28385 w 28384"/>
                          <a:gd name="connsiteY4" fmla="*/ 5715 h 19621"/>
                          <a:gd name="connsiteX5" fmla="*/ 12764 w 28384"/>
                          <a:gd name="connsiteY5" fmla="*/ 0 h 1962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28384" h="19621">
                            <a:moveTo>
                              <a:pt x="0" y="6477"/>
                            </a:moveTo>
                            <a:lnTo>
                              <a:pt x="0" y="19622"/>
                            </a:lnTo>
                            <a:lnTo>
                              <a:pt x="14573" y="10382"/>
                            </a:lnTo>
                            <a:lnTo>
                              <a:pt x="28385" y="19050"/>
                            </a:lnTo>
                            <a:lnTo>
                              <a:pt x="28385" y="5715"/>
                            </a:lnTo>
                            <a:lnTo>
                              <a:pt x="12764" y="0"/>
                            </a:lnTo>
                            <a:close/>
                          </a:path>
                        </a:pathLst>
                      </a:custGeom>
                      <a:solidFill>
                        <a:srgbClr val="006CE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968" name="Freeform: Shape 967">
                        <a:extLst>
                          <a:ext uri="{FF2B5EF4-FFF2-40B4-BE49-F238E27FC236}">
                            <a16:creationId xmlns:a16="http://schemas.microsoft.com/office/drawing/2014/main" id="{DDE75A32-B92A-43BD-87E1-C8F2C809AB2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025038" y="3339846"/>
                        <a:ext cx="28384" cy="19621"/>
                      </a:xfrm>
                      <a:custGeom>
                        <a:avLst/>
                        <a:gdLst>
                          <a:gd name="connsiteX0" fmla="*/ 0 w 28384"/>
                          <a:gd name="connsiteY0" fmla="*/ 5715 h 19621"/>
                          <a:gd name="connsiteX1" fmla="*/ 0 w 28384"/>
                          <a:gd name="connsiteY1" fmla="*/ 19622 h 19621"/>
                          <a:gd name="connsiteX2" fmla="*/ 14573 w 28384"/>
                          <a:gd name="connsiteY2" fmla="*/ 10382 h 19621"/>
                          <a:gd name="connsiteX3" fmla="*/ 28385 w 28384"/>
                          <a:gd name="connsiteY3" fmla="*/ 19050 h 19621"/>
                          <a:gd name="connsiteX4" fmla="*/ 28385 w 28384"/>
                          <a:gd name="connsiteY4" fmla="*/ 5715 h 19621"/>
                          <a:gd name="connsiteX5" fmla="*/ 12764 w 28384"/>
                          <a:gd name="connsiteY5" fmla="*/ 0 h 1962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28384" h="19621">
                            <a:moveTo>
                              <a:pt x="0" y="5715"/>
                            </a:moveTo>
                            <a:lnTo>
                              <a:pt x="0" y="19622"/>
                            </a:lnTo>
                            <a:lnTo>
                              <a:pt x="14573" y="10382"/>
                            </a:lnTo>
                            <a:lnTo>
                              <a:pt x="28385" y="19050"/>
                            </a:lnTo>
                            <a:lnTo>
                              <a:pt x="28385" y="5715"/>
                            </a:lnTo>
                            <a:lnTo>
                              <a:pt x="12764" y="0"/>
                            </a:lnTo>
                            <a:close/>
                          </a:path>
                        </a:pathLst>
                      </a:custGeom>
                      <a:solidFill>
                        <a:srgbClr val="006CE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969" name="Graphic 777">
                      <a:extLst>
                        <a:ext uri="{FF2B5EF4-FFF2-40B4-BE49-F238E27FC236}">
                          <a16:creationId xmlns:a16="http://schemas.microsoft.com/office/drawing/2014/main" id="{FC876ADE-DFBE-4087-8E38-4A56A9B735A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93224" y="3321653"/>
                      <a:ext cx="60198" cy="19621"/>
                      <a:chOff x="5993224" y="3321653"/>
                      <a:chExt cx="60198" cy="19621"/>
                    </a:xfrm>
                    <a:solidFill>
                      <a:srgbClr val="006CE2"/>
                    </a:solidFill>
                  </p:grpSpPr>
                  <p:sp>
                    <p:nvSpPr>
                      <p:cNvPr id="970" name="Freeform: Shape 969">
                        <a:extLst>
                          <a:ext uri="{FF2B5EF4-FFF2-40B4-BE49-F238E27FC236}">
                            <a16:creationId xmlns:a16="http://schemas.microsoft.com/office/drawing/2014/main" id="{1AA23B9F-A96C-45FF-A6B1-462A75C3BEC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93224" y="3321653"/>
                        <a:ext cx="28384" cy="19621"/>
                      </a:xfrm>
                      <a:custGeom>
                        <a:avLst/>
                        <a:gdLst>
                          <a:gd name="connsiteX0" fmla="*/ 0 w 28384"/>
                          <a:gd name="connsiteY0" fmla="*/ 6477 h 19621"/>
                          <a:gd name="connsiteX1" fmla="*/ 0 w 28384"/>
                          <a:gd name="connsiteY1" fmla="*/ 19622 h 19621"/>
                          <a:gd name="connsiteX2" fmla="*/ 14573 w 28384"/>
                          <a:gd name="connsiteY2" fmla="*/ 10382 h 19621"/>
                          <a:gd name="connsiteX3" fmla="*/ 28385 w 28384"/>
                          <a:gd name="connsiteY3" fmla="*/ 19050 h 19621"/>
                          <a:gd name="connsiteX4" fmla="*/ 28385 w 28384"/>
                          <a:gd name="connsiteY4" fmla="*/ 5715 h 19621"/>
                          <a:gd name="connsiteX5" fmla="*/ 12764 w 28384"/>
                          <a:gd name="connsiteY5" fmla="*/ 0 h 1962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28384" h="19621">
                            <a:moveTo>
                              <a:pt x="0" y="6477"/>
                            </a:moveTo>
                            <a:lnTo>
                              <a:pt x="0" y="19622"/>
                            </a:lnTo>
                            <a:lnTo>
                              <a:pt x="14573" y="10382"/>
                            </a:lnTo>
                            <a:lnTo>
                              <a:pt x="28385" y="19050"/>
                            </a:lnTo>
                            <a:lnTo>
                              <a:pt x="28385" y="5715"/>
                            </a:lnTo>
                            <a:lnTo>
                              <a:pt x="12764" y="0"/>
                            </a:lnTo>
                            <a:close/>
                          </a:path>
                        </a:pathLst>
                      </a:custGeom>
                      <a:solidFill>
                        <a:srgbClr val="006CE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971" name="Freeform: Shape 970">
                        <a:extLst>
                          <a:ext uri="{FF2B5EF4-FFF2-40B4-BE49-F238E27FC236}">
                            <a16:creationId xmlns:a16="http://schemas.microsoft.com/office/drawing/2014/main" id="{5270EBAA-A3B8-49F8-BDF5-BF9982DF1F9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025038" y="3321653"/>
                        <a:ext cx="28384" cy="19621"/>
                      </a:xfrm>
                      <a:custGeom>
                        <a:avLst/>
                        <a:gdLst>
                          <a:gd name="connsiteX0" fmla="*/ 0 w 28384"/>
                          <a:gd name="connsiteY0" fmla="*/ 5715 h 19621"/>
                          <a:gd name="connsiteX1" fmla="*/ 0 w 28384"/>
                          <a:gd name="connsiteY1" fmla="*/ 19622 h 19621"/>
                          <a:gd name="connsiteX2" fmla="*/ 14573 w 28384"/>
                          <a:gd name="connsiteY2" fmla="*/ 10382 h 19621"/>
                          <a:gd name="connsiteX3" fmla="*/ 28385 w 28384"/>
                          <a:gd name="connsiteY3" fmla="*/ 19050 h 19621"/>
                          <a:gd name="connsiteX4" fmla="*/ 28385 w 28384"/>
                          <a:gd name="connsiteY4" fmla="*/ 5715 h 19621"/>
                          <a:gd name="connsiteX5" fmla="*/ 12764 w 28384"/>
                          <a:gd name="connsiteY5" fmla="*/ 0 h 1962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28384" h="19621">
                            <a:moveTo>
                              <a:pt x="0" y="5715"/>
                            </a:moveTo>
                            <a:lnTo>
                              <a:pt x="0" y="19622"/>
                            </a:lnTo>
                            <a:lnTo>
                              <a:pt x="14573" y="10382"/>
                            </a:lnTo>
                            <a:lnTo>
                              <a:pt x="28385" y="19050"/>
                            </a:lnTo>
                            <a:lnTo>
                              <a:pt x="28385" y="5715"/>
                            </a:lnTo>
                            <a:lnTo>
                              <a:pt x="12764" y="0"/>
                            </a:lnTo>
                            <a:close/>
                          </a:path>
                        </a:pathLst>
                      </a:custGeom>
                      <a:solidFill>
                        <a:srgbClr val="006CE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</p:grpSp>
              <p:grpSp>
                <p:nvGrpSpPr>
                  <p:cNvPr id="972" name="Graphic 777">
                    <a:extLst>
                      <a:ext uri="{FF2B5EF4-FFF2-40B4-BE49-F238E27FC236}">
                        <a16:creationId xmlns:a16="http://schemas.microsoft.com/office/drawing/2014/main" id="{FC876ADE-DFBE-4087-8E38-4A56A9B735A7}"/>
                      </a:ext>
                    </a:extLst>
                  </p:cNvPr>
                  <p:cNvGrpSpPr/>
                  <p:nvPr/>
                </p:nvGrpSpPr>
                <p:grpSpPr>
                  <a:xfrm>
                    <a:off x="6060947" y="3321653"/>
                    <a:ext cx="60197" cy="128682"/>
                    <a:chOff x="6060947" y="3321653"/>
                    <a:chExt cx="60197" cy="128682"/>
                  </a:xfrm>
                  <a:solidFill>
                    <a:srgbClr val="006CE2"/>
                  </a:solidFill>
                </p:grpSpPr>
                <p:grpSp>
                  <p:nvGrpSpPr>
                    <p:cNvPr id="973" name="Graphic 777">
                      <a:extLst>
                        <a:ext uri="{FF2B5EF4-FFF2-40B4-BE49-F238E27FC236}">
                          <a16:creationId xmlns:a16="http://schemas.microsoft.com/office/drawing/2014/main" id="{FC876ADE-DFBE-4087-8E38-4A56A9B735A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6060947" y="3430714"/>
                      <a:ext cx="60197" cy="19621"/>
                      <a:chOff x="6060947" y="3430714"/>
                      <a:chExt cx="60197" cy="19621"/>
                    </a:xfrm>
                    <a:solidFill>
                      <a:srgbClr val="006CE2"/>
                    </a:solidFill>
                  </p:grpSpPr>
                  <p:sp>
                    <p:nvSpPr>
                      <p:cNvPr id="974" name="Freeform: Shape 973">
                        <a:extLst>
                          <a:ext uri="{FF2B5EF4-FFF2-40B4-BE49-F238E27FC236}">
                            <a16:creationId xmlns:a16="http://schemas.microsoft.com/office/drawing/2014/main" id="{2AE81EAE-E1C0-49F2-98AA-CAF3D2F5CC1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060947" y="3430714"/>
                        <a:ext cx="28289" cy="19621"/>
                      </a:xfrm>
                      <a:custGeom>
                        <a:avLst/>
                        <a:gdLst>
                          <a:gd name="connsiteX0" fmla="*/ 0 w 28289"/>
                          <a:gd name="connsiteY0" fmla="*/ 6477 h 19621"/>
                          <a:gd name="connsiteX1" fmla="*/ 0 w 28289"/>
                          <a:gd name="connsiteY1" fmla="*/ 19621 h 19621"/>
                          <a:gd name="connsiteX2" fmla="*/ 14478 w 28289"/>
                          <a:gd name="connsiteY2" fmla="*/ 10382 h 19621"/>
                          <a:gd name="connsiteX3" fmla="*/ 28289 w 28289"/>
                          <a:gd name="connsiteY3" fmla="*/ 19050 h 19621"/>
                          <a:gd name="connsiteX4" fmla="*/ 28289 w 28289"/>
                          <a:gd name="connsiteY4" fmla="*/ 5620 h 19621"/>
                          <a:gd name="connsiteX5" fmla="*/ 12668 w 28289"/>
                          <a:gd name="connsiteY5" fmla="*/ 0 h 1962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28289" h="19621">
                            <a:moveTo>
                              <a:pt x="0" y="6477"/>
                            </a:moveTo>
                            <a:lnTo>
                              <a:pt x="0" y="19621"/>
                            </a:lnTo>
                            <a:lnTo>
                              <a:pt x="14478" y="10382"/>
                            </a:lnTo>
                            <a:lnTo>
                              <a:pt x="28289" y="19050"/>
                            </a:lnTo>
                            <a:lnTo>
                              <a:pt x="28289" y="5620"/>
                            </a:lnTo>
                            <a:lnTo>
                              <a:pt x="12668" y="0"/>
                            </a:lnTo>
                            <a:close/>
                          </a:path>
                        </a:pathLst>
                      </a:custGeom>
                      <a:solidFill>
                        <a:srgbClr val="006CE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975" name="Freeform: Shape 974">
                        <a:extLst>
                          <a:ext uri="{FF2B5EF4-FFF2-40B4-BE49-F238E27FC236}">
                            <a16:creationId xmlns:a16="http://schemas.microsoft.com/office/drawing/2014/main" id="{1F2A2B48-51F2-4233-AE0F-AD3D88D68A2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092760" y="3430714"/>
                        <a:ext cx="28384" cy="19621"/>
                      </a:xfrm>
                      <a:custGeom>
                        <a:avLst/>
                        <a:gdLst>
                          <a:gd name="connsiteX0" fmla="*/ 0 w 28384"/>
                          <a:gd name="connsiteY0" fmla="*/ 5620 h 19621"/>
                          <a:gd name="connsiteX1" fmla="*/ 0 w 28384"/>
                          <a:gd name="connsiteY1" fmla="*/ 19621 h 19621"/>
                          <a:gd name="connsiteX2" fmla="*/ 14478 w 28384"/>
                          <a:gd name="connsiteY2" fmla="*/ 10382 h 19621"/>
                          <a:gd name="connsiteX3" fmla="*/ 28384 w 28384"/>
                          <a:gd name="connsiteY3" fmla="*/ 19050 h 19621"/>
                          <a:gd name="connsiteX4" fmla="*/ 28384 w 28384"/>
                          <a:gd name="connsiteY4" fmla="*/ 5620 h 19621"/>
                          <a:gd name="connsiteX5" fmla="*/ 12764 w 28384"/>
                          <a:gd name="connsiteY5" fmla="*/ 0 h 1962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28384" h="19621">
                            <a:moveTo>
                              <a:pt x="0" y="5620"/>
                            </a:moveTo>
                            <a:lnTo>
                              <a:pt x="0" y="19621"/>
                            </a:lnTo>
                            <a:lnTo>
                              <a:pt x="14478" y="10382"/>
                            </a:lnTo>
                            <a:lnTo>
                              <a:pt x="28384" y="19050"/>
                            </a:lnTo>
                            <a:lnTo>
                              <a:pt x="28384" y="5620"/>
                            </a:lnTo>
                            <a:lnTo>
                              <a:pt x="12764" y="0"/>
                            </a:lnTo>
                            <a:close/>
                          </a:path>
                        </a:pathLst>
                      </a:custGeom>
                      <a:solidFill>
                        <a:srgbClr val="006CE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976" name="Graphic 777">
                      <a:extLst>
                        <a:ext uri="{FF2B5EF4-FFF2-40B4-BE49-F238E27FC236}">
                          <a16:creationId xmlns:a16="http://schemas.microsoft.com/office/drawing/2014/main" id="{FC876ADE-DFBE-4087-8E38-4A56A9B735A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6060947" y="3412521"/>
                      <a:ext cx="60197" cy="19621"/>
                      <a:chOff x="6060947" y="3412521"/>
                      <a:chExt cx="60197" cy="19621"/>
                    </a:xfrm>
                    <a:solidFill>
                      <a:srgbClr val="006CE2"/>
                    </a:solidFill>
                  </p:grpSpPr>
                  <p:sp>
                    <p:nvSpPr>
                      <p:cNvPr id="977" name="Freeform: Shape 976">
                        <a:extLst>
                          <a:ext uri="{FF2B5EF4-FFF2-40B4-BE49-F238E27FC236}">
                            <a16:creationId xmlns:a16="http://schemas.microsoft.com/office/drawing/2014/main" id="{73E75AE2-6757-4DBD-8687-64FDF27D42A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060947" y="3412521"/>
                        <a:ext cx="28289" cy="19621"/>
                      </a:xfrm>
                      <a:custGeom>
                        <a:avLst/>
                        <a:gdLst>
                          <a:gd name="connsiteX0" fmla="*/ 0 w 28289"/>
                          <a:gd name="connsiteY0" fmla="*/ 6477 h 19621"/>
                          <a:gd name="connsiteX1" fmla="*/ 0 w 28289"/>
                          <a:gd name="connsiteY1" fmla="*/ 19621 h 19621"/>
                          <a:gd name="connsiteX2" fmla="*/ 14478 w 28289"/>
                          <a:gd name="connsiteY2" fmla="*/ 10382 h 19621"/>
                          <a:gd name="connsiteX3" fmla="*/ 28289 w 28289"/>
                          <a:gd name="connsiteY3" fmla="*/ 19050 h 19621"/>
                          <a:gd name="connsiteX4" fmla="*/ 28289 w 28289"/>
                          <a:gd name="connsiteY4" fmla="*/ 5715 h 19621"/>
                          <a:gd name="connsiteX5" fmla="*/ 12668 w 28289"/>
                          <a:gd name="connsiteY5" fmla="*/ 0 h 1962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28289" h="19621">
                            <a:moveTo>
                              <a:pt x="0" y="6477"/>
                            </a:moveTo>
                            <a:lnTo>
                              <a:pt x="0" y="19621"/>
                            </a:lnTo>
                            <a:lnTo>
                              <a:pt x="14478" y="10382"/>
                            </a:lnTo>
                            <a:lnTo>
                              <a:pt x="28289" y="19050"/>
                            </a:lnTo>
                            <a:lnTo>
                              <a:pt x="28289" y="5715"/>
                            </a:lnTo>
                            <a:lnTo>
                              <a:pt x="12668" y="0"/>
                            </a:lnTo>
                            <a:close/>
                          </a:path>
                        </a:pathLst>
                      </a:custGeom>
                      <a:solidFill>
                        <a:srgbClr val="006CE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978" name="Freeform: Shape 977">
                        <a:extLst>
                          <a:ext uri="{FF2B5EF4-FFF2-40B4-BE49-F238E27FC236}">
                            <a16:creationId xmlns:a16="http://schemas.microsoft.com/office/drawing/2014/main" id="{7B0E5EBF-A671-47EB-AB57-F377AC3E2BA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092760" y="3412521"/>
                        <a:ext cx="28384" cy="19621"/>
                      </a:xfrm>
                      <a:custGeom>
                        <a:avLst/>
                        <a:gdLst>
                          <a:gd name="connsiteX0" fmla="*/ 0 w 28384"/>
                          <a:gd name="connsiteY0" fmla="*/ 5715 h 19621"/>
                          <a:gd name="connsiteX1" fmla="*/ 0 w 28384"/>
                          <a:gd name="connsiteY1" fmla="*/ 19621 h 19621"/>
                          <a:gd name="connsiteX2" fmla="*/ 14478 w 28384"/>
                          <a:gd name="connsiteY2" fmla="*/ 10382 h 19621"/>
                          <a:gd name="connsiteX3" fmla="*/ 28384 w 28384"/>
                          <a:gd name="connsiteY3" fmla="*/ 19050 h 19621"/>
                          <a:gd name="connsiteX4" fmla="*/ 28384 w 28384"/>
                          <a:gd name="connsiteY4" fmla="*/ 5715 h 19621"/>
                          <a:gd name="connsiteX5" fmla="*/ 12764 w 28384"/>
                          <a:gd name="connsiteY5" fmla="*/ 0 h 1962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28384" h="19621">
                            <a:moveTo>
                              <a:pt x="0" y="5715"/>
                            </a:moveTo>
                            <a:lnTo>
                              <a:pt x="0" y="19621"/>
                            </a:lnTo>
                            <a:lnTo>
                              <a:pt x="14478" y="10382"/>
                            </a:lnTo>
                            <a:lnTo>
                              <a:pt x="28384" y="19050"/>
                            </a:lnTo>
                            <a:lnTo>
                              <a:pt x="28384" y="5715"/>
                            </a:lnTo>
                            <a:lnTo>
                              <a:pt x="12764" y="0"/>
                            </a:lnTo>
                            <a:close/>
                          </a:path>
                        </a:pathLst>
                      </a:custGeom>
                      <a:solidFill>
                        <a:srgbClr val="006CE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979" name="Graphic 777">
                      <a:extLst>
                        <a:ext uri="{FF2B5EF4-FFF2-40B4-BE49-F238E27FC236}">
                          <a16:creationId xmlns:a16="http://schemas.microsoft.com/office/drawing/2014/main" id="{FC876ADE-DFBE-4087-8E38-4A56A9B735A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6060947" y="3394329"/>
                      <a:ext cx="60197" cy="19621"/>
                      <a:chOff x="6060947" y="3394329"/>
                      <a:chExt cx="60197" cy="19621"/>
                    </a:xfrm>
                    <a:solidFill>
                      <a:srgbClr val="006CE2"/>
                    </a:solidFill>
                  </p:grpSpPr>
                  <p:sp>
                    <p:nvSpPr>
                      <p:cNvPr id="980" name="Freeform: Shape 979">
                        <a:extLst>
                          <a:ext uri="{FF2B5EF4-FFF2-40B4-BE49-F238E27FC236}">
                            <a16:creationId xmlns:a16="http://schemas.microsoft.com/office/drawing/2014/main" id="{EA9C9607-0AE1-47BD-8D53-CF4409F34CE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060947" y="3394329"/>
                        <a:ext cx="28289" cy="19621"/>
                      </a:xfrm>
                      <a:custGeom>
                        <a:avLst/>
                        <a:gdLst>
                          <a:gd name="connsiteX0" fmla="*/ 0 w 28289"/>
                          <a:gd name="connsiteY0" fmla="*/ 6477 h 19621"/>
                          <a:gd name="connsiteX1" fmla="*/ 0 w 28289"/>
                          <a:gd name="connsiteY1" fmla="*/ 19621 h 19621"/>
                          <a:gd name="connsiteX2" fmla="*/ 14478 w 28289"/>
                          <a:gd name="connsiteY2" fmla="*/ 10382 h 19621"/>
                          <a:gd name="connsiteX3" fmla="*/ 28289 w 28289"/>
                          <a:gd name="connsiteY3" fmla="*/ 19145 h 19621"/>
                          <a:gd name="connsiteX4" fmla="*/ 28289 w 28289"/>
                          <a:gd name="connsiteY4" fmla="*/ 5715 h 19621"/>
                          <a:gd name="connsiteX5" fmla="*/ 12668 w 28289"/>
                          <a:gd name="connsiteY5" fmla="*/ 0 h 1962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28289" h="19621">
                            <a:moveTo>
                              <a:pt x="0" y="6477"/>
                            </a:moveTo>
                            <a:lnTo>
                              <a:pt x="0" y="19621"/>
                            </a:lnTo>
                            <a:lnTo>
                              <a:pt x="14478" y="10382"/>
                            </a:lnTo>
                            <a:lnTo>
                              <a:pt x="28289" y="19145"/>
                            </a:lnTo>
                            <a:lnTo>
                              <a:pt x="28289" y="5715"/>
                            </a:lnTo>
                            <a:lnTo>
                              <a:pt x="12668" y="0"/>
                            </a:lnTo>
                            <a:close/>
                          </a:path>
                        </a:pathLst>
                      </a:custGeom>
                      <a:solidFill>
                        <a:srgbClr val="006CE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981" name="Freeform: Shape 980">
                        <a:extLst>
                          <a:ext uri="{FF2B5EF4-FFF2-40B4-BE49-F238E27FC236}">
                            <a16:creationId xmlns:a16="http://schemas.microsoft.com/office/drawing/2014/main" id="{C9EA7544-F26D-4E86-823F-BA66D7C9F93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092760" y="3394329"/>
                        <a:ext cx="28384" cy="19621"/>
                      </a:xfrm>
                      <a:custGeom>
                        <a:avLst/>
                        <a:gdLst>
                          <a:gd name="connsiteX0" fmla="*/ 0 w 28384"/>
                          <a:gd name="connsiteY0" fmla="*/ 5715 h 19621"/>
                          <a:gd name="connsiteX1" fmla="*/ 0 w 28384"/>
                          <a:gd name="connsiteY1" fmla="*/ 19621 h 19621"/>
                          <a:gd name="connsiteX2" fmla="*/ 14478 w 28384"/>
                          <a:gd name="connsiteY2" fmla="*/ 10382 h 19621"/>
                          <a:gd name="connsiteX3" fmla="*/ 28384 w 28384"/>
                          <a:gd name="connsiteY3" fmla="*/ 19145 h 19621"/>
                          <a:gd name="connsiteX4" fmla="*/ 28384 w 28384"/>
                          <a:gd name="connsiteY4" fmla="*/ 5715 h 19621"/>
                          <a:gd name="connsiteX5" fmla="*/ 12764 w 28384"/>
                          <a:gd name="connsiteY5" fmla="*/ 0 h 1962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28384" h="19621">
                            <a:moveTo>
                              <a:pt x="0" y="5715"/>
                            </a:moveTo>
                            <a:lnTo>
                              <a:pt x="0" y="19621"/>
                            </a:lnTo>
                            <a:lnTo>
                              <a:pt x="14478" y="10382"/>
                            </a:lnTo>
                            <a:lnTo>
                              <a:pt x="28384" y="19145"/>
                            </a:lnTo>
                            <a:lnTo>
                              <a:pt x="28384" y="5715"/>
                            </a:lnTo>
                            <a:lnTo>
                              <a:pt x="12764" y="0"/>
                            </a:lnTo>
                            <a:close/>
                          </a:path>
                        </a:pathLst>
                      </a:custGeom>
                      <a:solidFill>
                        <a:srgbClr val="006CE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982" name="Graphic 777">
                      <a:extLst>
                        <a:ext uri="{FF2B5EF4-FFF2-40B4-BE49-F238E27FC236}">
                          <a16:creationId xmlns:a16="http://schemas.microsoft.com/office/drawing/2014/main" id="{FC876ADE-DFBE-4087-8E38-4A56A9B735A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6060947" y="3376231"/>
                      <a:ext cx="60197" cy="19621"/>
                      <a:chOff x="6060947" y="3376231"/>
                      <a:chExt cx="60197" cy="19621"/>
                    </a:xfrm>
                    <a:solidFill>
                      <a:srgbClr val="006CE2"/>
                    </a:solidFill>
                  </p:grpSpPr>
                  <p:sp>
                    <p:nvSpPr>
                      <p:cNvPr id="983" name="Freeform: Shape 982">
                        <a:extLst>
                          <a:ext uri="{FF2B5EF4-FFF2-40B4-BE49-F238E27FC236}">
                            <a16:creationId xmlns:a16="http://schemas.microsoft.com/office/drawing/2014/main" id="{1C5DD61D-7AA3-4508-85C7-987ADE4526B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060947" y="3376231"/>
                        <a:ext cx="28289" cy="19621"/>
                      </a:xfrm>
                      <a:custGeom>
                        <a:avLst/>
                        <a:gdLst>
                          <a:gd name="connsiteX0" fmla="*/ 0 w 28289"/>
                          <a:gd name="connsiteY0" fmla="*/ 6382 h 19621"/>
                          <a:gd name="connsiteX1" fmla="*/ 0 w 28289"/>
                          <a:gd name="connsiteY1" fmla="*/ 19622 h 19621"/>
                          <a:gd name="connsiteX2" fmla="*/ 14478 w 28289"/>
                          <a:gd name="connsiteY2" fmla="*/ 10287 h 19621"/>
                          <a:gd name="connsiteX3" fmla="*/ 28289 w 28289"/>
                          <a:gd name="connsiteY3" fmla="*/ 19050 h 19621"/>
                          <a:gd name="connsiteX4" fmla="*/ 28289 w 28289"/>
                          <a:gd name="connsiteY4" fmla="*/ 5620 h 19621"/>
                          <a:gd name="connsiteX5" fmla="*/ 12668 w 28289"/>
                          <a:gd name="connsiteY5" fmla="*/ 0 h 1962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28289" h="19621">
                            <a:moveTo>
                              <a:pt x="0" y="6382"/>
                            </a:moveTo>
                            <a:lnTo>
                              <a:pt x="0" y="19622"/>
                            </a:lnTo>
                            <a:lnTo>
                              <a:pt x="14478" y="10287"/>
                            </a:lnTo>
                            <a:lnTo>
                              <a:pt x="28289" y="19050"/>
                            </a:lnTo>
                            <a:lnTo>
                              <a:pt x="28289" y="5620"/>
                            </a:lnTo>
                            <a:lnTo>
                              <a:pt x="12668" y="0"/>
                            </a:lnTo>
                            <a:close/>
                          </a:path>
                        </a:pathLst>
                      </a:custGeom>
                      <a:solidFill>
                        <a:srgbClr val="006CE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984" name="Freeform: Shape 983">
                        <a:extLst>
                          <a:ext uri="{FF2B5EF4-FFF2-40B4-BE49-F238E27FC236}">
                            <a16:creationId xmlns:a16="http://schemas.microsoft.com/office/drawing/2014/main" id="{E28E7958-4514-42BA-BD7A-14606A4C82D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092760" y="3376231"/>
                        <a:ext cx="28384" cy="19621"/>
                      </a:xfrm>
                      <a:custGeom>
                        <a:avLst/>
                        <a:gdLst>
                          <a:gd name="connsiteX0" fmla="*/ 0 w 28384"/>
                          <a:gd name="connsiteY0" fmla="*/ 5620 h 19621"/>
                          <a:gd name="connsiteX1" fmla="*/ 0 w 28384"/>
                          <a:gd name="connsiteY1" fmla="*/ 19622 h 19621"/>
                          <a:gd name="connsiteX2" fmla="*/ 14478 w 28384"/>
                          <a:gd name="connsiteY2" fmla="*/ 10287 h 19621"/>
                          <a:gd name="connsiteX3" fmla="*/ 28384 w 28384"/>
                          <a:gd name="connsiteY3" fmla="*/ 19050 h 19621"/>
                          <a:gd name="connsiteX4" fmla="*/ 28384 w 28384"/>
                          <a:gd name="connsiteY4" fmla="*/ 5620 h 19621"/>
                          <a:gd name="connsiteX5" fmla="*/ 12764 w 28384"/>
                          <a:gd name="connsiteY5" fmla="*/ 0 h 1962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28384" h="19621">
                            <a:moveTo>
                              <a:pt x="0" y="5620"/>
                            </a:moveTo>
                            <a:lnTo>
                              <a:pt x="0" y="19622"/>
                            </a:lnTo>
                            <a:lnTo>
                              <a:pt x="14478" y="10287"/>
                            </a:lnTo>
                            <a:lnTo>
                              <a:pt x="28384" y="19050"/>
                            </a:lnTo>
                            <a:lnTo>
                              <a:pt x="28384" y="5620"/>
                            </a:lnTo>
                            <a:lnTo>
                              <a:pt x="12764" y="0"/>
                            </a:lnTo>
                            <a:close/>
                          </a:path>
                        </a:pathLst>
                      </a:custGeom>
                      <a:solidFill>
                        <a:srgbClr val="006CE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985" name="Graphic 777">
                      <a:extLst>
                        <a:ext uri="{FF2B5EF4-FFF2-40B4-BE49-F238E27FC236}">
                          <a16:creationId xmlns:a16="http://schemas.microsoft.com/office/drawing/2014/main" id="{FC876ADE-DFBE-4087-8E38-4A56A9B735A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6060947" y="3358038"/>
                      <a:ext cx="60197" cy="19621"/>
                      <a:chOff x="6060947" y="3358038"/>
                      <a:chExt cx="60197" cy="19621"/>
                    </a:xfrm>
                    <a:solidFill>
                      <a:srgbClr val="006CE2"/>
                    </a:solidFill>
                  </p:grpSpPr>
                  <p:sp>
                    <p:nvSpPr>
                      <p:cNvPr id="986" name="Freeform: Shape 985">
                        <a:extLst>
                          <a:ext uri="{FF2B5EF4-FFF2-40B4-BE49-F238E27FC236}">
                            <a16:creationId xmlns:a16="http://schemas.microsoft.com/office/drawing/2014/main" id="{552634A5-FBE7-4455-8517-60B9B3F8918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060947" y="3358038"/>
                        <a:ext cx="28289" cy="19621"/>
                      </a:xfrm>
                      <a:custGeom>
                        <a:avLst/>
                        <a:gdLst>
                          <a:gd name="connsiteX0" fmla="*/ 0 w 28289"/>
                          <a:gd name="connsiteY0" fmla="*/ 6382 h 19621"/>
                          <a:gd name="connsiteX1" fmla="*/ 0 w 28289"/>
                          <a:gd name="connsiteY1" fmla="*/ 19622 h 19621"/>
                          <a:gd name="connsiteX2" fmla="*/ 14478 w 28289"/>
                          <a:gd name="connsiteY2" fmla="*/ 10382 h 19621"/>
                          <a:gd name="connsiteX3" fmla="*/ 28289 w 28289"/>
                          <a:gd name="connsiteY3" fmla="*/ 19050 h 19621"/>
                          <a:gd name="connsiteX4" fmla="*/ 28289 w 28289"/>
                          <a:gd name="connsiteY4" fmla="*/ 5620 h 19621"/>
                          <a:gd name="connsiteX5" fmla="*/ 12668 w 28289"/>
                          <a:gd name="connsiteY5" fmla="*/ 0 h 1962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28289" h="19621">
                            <a:moveTo>
                              <a:pt x="0" y="6382"/>
                            </a:moveTo>
                            <a:lnTo>
                              <a:pt x="0" y="19622"/>
                            </a:lnTo>
                            <a:lnTo>
                              <a:pt x="14478" y="10382"/>
                            </a:lnTo>
                            <a:lnTo>
                              <a:pt x="28289" y="19050"/>
                            </a:lnTo>
                            <a:lnTo>
                              <a:pt x="28289" y="5620"/>
                            </a:lnTo>
                            <a:lnTo>
                              <a:pt x="12668" y="0"/>
                            </a:lnTo>
                            <a:close/>
                          </a:path>
                        </a:pathLst>
                      </a:custGeom>
                      <a:solidFill>
                        <a:srgbClr val="006CE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987" name="Freeform: Shape 986">
                        <a:extLst>
                          <a:ext uri="{FF2B5EF4-FFF2-40B4-BE49-F238E27FC236}">
                            <a16:creationId xmlns:a16="http://schemas.microsoft.com/office/drawing/2014/main" id="{F22A1FA1-C329-4FEA-8C5F-738F7AD70B5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092760" y="3358038"/>
                        <a:ext cx="28384" cy="19621"/>
                      </a:xfrm>
                      <a:custGeom>
                        <a:avLst/>
                        <a:gdLst>
                          <a:gd name="connsiteX0" fmla="*/ 0 w 28384"/>
                          <a:gd name="connsiteY0" fmla="*/ 5620 h 19621"/>
                          <a:gd name="connsiteX1" fmla="*/ 0 w 28384"/>
                          <a:gd name="connsiteY1" fmla="*/ 19622 h 19621"/>
                          <a:gd name="connsiteX2" fmla="*/ 14478 w 28384"/>
                          <a:gd name="connsiteY2" fmla="*/ 10382 h 19621"/>
                          <a:gd name="connsiteX3" fmla="*/ 28384 w 28384"/>
                          <a:gd name="connsiteY3" fmla="*/ 19050 h 19621"/>
                          <a:gd name="connsiteX4" fmla="*/ 28384 w 28384"/>
                          <a:gd name="connsiteY4" fmla="*/ 5620 h 19621"/>
                          <a:gd name="connsiteX5" fmla="*/ 12764 w 28384"/>
                          <a:gd name="connsiteY5" fmla="*/ 0 h 1962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28384" h="19621">
                            <a:moveTo>
                              <a:pt x="0" y="5620"/>
                            </a:moveTo>
                            <a:lnTo>
                              <a:pt x="0" y="19622"/>
                            </a:lnTo>
                            <a:lnTo>
                              <a:pt x="14478" y="10382"/>
                            </a:lnTo>
                            <a:lnTo>
                              <a:pt x="28384" y="19050"/>
                            </a:lnTo>
                            <a:lnTo>
                              <a:pt x="28384" y="5620"/>
                            </a:lnTo>
                            <a:lnTo>
                              <a:pt x="12764" y="0"/>
                            </a:lnTo>
                            <a:close/>
                          </a:path>
                        </a:pathLst>
                      </a:custGeom>
                      <a:solidFill>
                        <a:srgbClr val="006CE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988" name="Graphic 777">
                      <a:extLst>
                        <a:ext uri="{FF2B5EF4-FFF2-40B4-BE49-F238E27FC236}">
                          <a16:creationId xmlns:a16="http://schemas.microsoft.com/office/drawing/2014/main" id="{FC876ADE-DFBE-4087-8E38-4A56A9B735A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6060947" y="3339846"/>
                      <a:ext cx="60197" cy="19621"/>
                      <a:chOff x="6060947" y="3339846"/>
                      <a:chExt cx="60197" cy="19621"/>
                    </a:xfrm>
                    <a:solidFill>
                      <a:srgbClr val="006CE2"/>
                    </a:solidFill>
                  </p:grpSpPr>
                  <p:sp>
                    <p:nvSpPr>
                      <p:cNvPr id="989" name="Freeform: Shape 988">
                        <a:extLst>
                          <a:ext uri="{FF2B5EF4-FFF2-40B4-BE49-F238E27FC236}">
                            <a16:creationId xmlns:a16="http://schemas.microsoft.com/office/drawing/2014/main" id="{67A593B9-37C4-431B-B9F4-6D4DA4DDCA5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060947" y="3339846"/>
                        <a:ext cx="28289" cy="19621"/>
                      </a:xfrm>
                      <a:custGeom>
                        <a:avLst/>
                        <a:gdLst>
                          <a:gd name="connsiteX0" fmla="*/ 0 w 28289"/>
                          <a:gd name="connsiteY0" fmla="*/ 6477 h 19621"/>
                          <a:gd name="connsiteX1" fmla="*/ 0 w 28289"/>
                          <a:gd name="connsiteY1" fmla="*/ 19622 h 19621"/>
                          <a:gd name="connsiteX2" fmla="*/ 14478 w 28289"/>
                          <a:gd name="connsiteY2" fmla="*/ 10382 h 19621"/>
                          <a:gd name="connsiteX3" fmla="*/ 28289 w 28289"/>
                          <a:gd name="connsiteY3" fmla="*/ 19050 h 19621"/>
                          <a:gd name="connsiteX4" fmla="*/ 28289 w 28289"/>
                          <a:gd name="connsiteY4" fmla="*/ 5715 h 19621"/>
                          <a:gd name="connsiteX5" fmla="*/ 12668 w 28289"/>
                          <a:gd name="connsiteY5" fmla="*/ 0 h 1962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28289" h="19621">
                            <a:moveTo>
                              <a:pt x="0" y="6477"/>
                            </a:moveTo>
                            <a:lnTo>
                              <a:pt x="0" y="19622"/>
                            </a:lnTo>
                            <a:lnTo>
                              <a:pt x="14478" y="10382"/>
                            </a:lnTo>
                            <a:lnTo>
                              <a:pt x="28289" y="19050"/>
                            </a:lnTo>
                            <a:lnTo>
                              <a:pt x="28289" y="5715"/>
                            </a:lnTo>
                            <a:lnTo>
                              <a:pt x="12668" y="0"/>
                            </a:lnTo>
                            <a:close/>
                          </a:path>
                        </a:pathLst>
                      </a:custGeom>
                      <a:solidFill>
                        <a:srgbClr val="006CE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990" name="Freeform: Shape 989">
                        <a:extLst>
                          <a:ext uri="{FF2B5EF4-FFF2-40B4-BE49-F238E27FC236}">
                            <a16:creationId xmlns:a16="http://schemas.microsoft.com/office/drawing/2014/main" id="{F519C2AF-7781-4E20-9F10-59EE2BDE2AD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092760" y="3339846"/>
                        <a:ext cx="28384" cy="19621"/>
                      </a:xfrm>
                      <a:custGeom>
                        <a:avLst/>
                        <a:gdLst>
                          <a:gd name="connsiteX0" fmla="*/ 0 w 28384"/>
                          <a:gd name="connsiteY0" fmla="*/ 5715 h 19621"/>
                          <a:gd name="connsiteX1" fmla="*/ 0 w 28384"/>
                          <a:gd name="connsiteY1" fmla="*/ 19622 h 19621"/>
                          <a:gd name="connsiteX2" fmla="*/ 14478 w 28384"/>
                          <a:gd name="connsiteY2" fmla="*/ 10382 h 19621"/>
                          <a:gd name="connsiteX3" fmla="*/ 28384 w 28384"/>
                          <a:gd name="connsiteY3" fmla="*/ 19050 h 19621"/>
                          <a:gd name="connsiteX4" fmla="*/ 28384 w 28384"/>
                          <a:gd name="connsiteY4" fmla="*/ 5715 h 19621"/>
                          <a:gd name="connsiteX5" fmla="*/ 12764 w 28384"/>
                          <a:gd name="connsiteY5" fmla="*/ 0 h 1962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28384" h="19621">
                            <a:moveTo>
                              <a:pt x="0" y="5715"/>
                            </a:moveTo>
                            <a:lnTo>
                              <a:pt x="0" y="19622"/>
                            </a:lnTo>
                            <a:lnTo>
                              <a:pt x="14478" y="10382"/>
                            </a:lnTo>
                            <a:lnTo>
                              <a:pt x="28384" y="19050"/>
                            </a:lnTo>
                            <a:lnTo>
                              <a:pt x="28384" y="5715"/>
                            </a:lnTo>
                            <a:lnTo>
                              <a:pt x="12764" y="0"/>
                            </a:lnTo>
                            <a:close/>
                          </a:path>
                        </a:pathLst>
                      </a:custGeom>
                      <a:solidFill>
                        <a:srgbClr val="006CE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991" name="Graphic 777">
                      <a:extLst>
                        <a:ext uri="{FF2B5EF4-FFF2-40B4-BE49-F238E27FC236}">
                          <a16:creationId xmlns:a16="http://schemas.microsoft.com/office/drawing/2014/main" id="{FC876ADE-DFBE-4087-8E38-4A56A9B735A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6060947" y="3321653"/>
                      <a:ext cx="60197" cy="19621"/>
                      <a:chOff x="6060947" y="3321653"/>
                      <a:chExt cx="60197" cy="19621"/>
                    </a:xfrm>
                    <a:solidFill>
                      <a:srgbClr val="006CE2"/>
                    </a:solidFill>
                  </p:grpSpPr>
                  <p:sp>
                    <p:nvSpPr>
                      <p:cNvPr id="992" name="Freeform: Shape 991">
                        <a:extLst>
                          <a:ext uri="{FF2B5EF4-FFF2-40B4-BE49-F238E27FC236}">
                            <a16:creationId xmlns:a16="http://schemas.microsoft.com/office/drawing/2014/main" id="{2C58C640-0557-4EF3-91F5-6E3EE56B741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060947" y="3321653"/>
                        <a:ext cx="28289" cy="19621"/>
                      </a:xfrm>
                      <a:custGeom>
                        <a:avLst/>
                        <a:gdLst>
                          <a:gd name="connsiteX0" fmla="*/ 0 w 28289"/>
                          <a:gd name="connsiteY0" fmla="*/ 6477 h 19621"/>
                          <a:gd name="connsiteX1" fmla="*/ 0 w 28289"/>
                          <a:gd name="connsiteY1" fmla="*/ 19622 h 19621"/>
                          <a:gd name="connsiteX2" fmla="*/ 14478 w 28289"/>
                          <a:gd name="connsiteY2" fmla="*/ 10382 h 19621"/>
                          <a:gd name="connsiteX3" fmla="*/ 28289 w 28289"/>
                          <a:gd name="connsiteY3" fmla="*/ 19050 h 19621"/>
                          <a:gd name="connsiteX4" fmla="*/ 28289 w 28289"/>
                          <a:gd name="connsiteY4" fmla="*/ 5715 h 19621"/>
                          <a:gd name="connsiteX5" fmla="*/ 12668 w 28289"/>
                          <a:gd name="connsiteY5" fmla="*/ 0 h 1962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28289" h="19621">
                            <a:moveTo>
                              <a:pt x="0" y="6477"/>
                            </a:moveTo>
                            <a:lnTo>
                              <a:pt x="0" y="19622"/>
                            </a:lnTo>
                            <a:lnTo>
                              <a:pt x="14478" y="10382"/>
                            </a:lnTo>
                            <a:lnTo>
                              <a:pt x="28289" y="19050"/>
                            </a:lnTo>
                            <a:lnTo>
                              <a:pt x="28289" y="5715"/>
                            </a:lnTo>
                            <a:lnTo>
                              <a:pt x="12668" y="0"/>
                            </a:lnTo>
                            <a:close/>
                          </a:path>
                        </a:pathLst>
                      </a:custGeom>
                      <a:solidFill>
                        <a:srgbClr val="006CE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993" name="Freeform: Shape 992">
                        <a:extLst>
                          <a:ext uri="{FF2B5EF4-FFF2-40B4-BE49-F238E27FC236}">
                            <a16:creationId xmlns:a16="http://schemas.microsoft.com/office/drawing/2014/main" id="{24F6347D-B78C-44D7-AF03-E2D44CF2EC7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092760" y="3321653"/>
                        <a:ext cx="28384" cy="19621"/>
                      </a:xfrm>
                      <a:custGeom>
                        <a:avLst/>
                        <a:gdLst>
                          <a:gd name="connsiteX0" fmla="*/ 0 w 28384"/>
                          <a:gd name="connsiteY0" fmla="*/ 5715 h 19621"/>
                          <a:gd name="connsiteX1" fmla="*/ 0 w 28384"/>
                          <a:gd name="connsiteY1" fmla="*/ 19622 h 19621"/>
                          <a:gd name="connsiteX2" fmla="*/ 14478 w 28384"/>
                          <a:gd name="connsiteY2" fmla="*/ 10382 h 19621"/>
                          <a:gd name="connsiteX3" fmla="*/ 28384 w 28384"/>
                          <a:gd name="connsiteY3" fmla="*/ 19050 h 19621"/>
                          <a:gd name="connsiteX4" fmla="*/ 28384 w 28384"/>
                          <a:gd name="connsiteY4" fmla="*/ 5715 h 19621"/>
                          <a:gd name="connsiteX5" fmla="*/ 12764 w 28384"/>
                          <a:gd name="connsiteY5" fmla="*/ 0 h 1962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28384" h="19621">
                            <a:moveTo>
                              <a:pt x="0" y="5715"/>
                            </a:moveTo>
                            <a:lnTo>
                              <a:pt x="0" y="19622"/>
                            </a:lnTo>
                            <a:lnTo>
                              <a:pt x="14478" y="10382"/>
                            </a:lnTo>
                            <a:lnTo>
                              <a:pt x="28384" y="19050"/>
                            </a:lnTo>
                            <a:lnTo>
                              <a:pt x="28384" y="5715"/>
                            </a:lnTo>
                            <a:lnTo>
                              <a:pt x="12764" y="0"/>
                            </a:lnTo>
                            <a:close/>
                          </a:path>
                        </a:pathLst>
                      </a:custGeom>
                      <a:solidFill>
                        <a:srgbClr val="006CE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</p:grpSp>
            </p:grpSp>
            <p:sp>
              <p:nvSpPr>
                <p:cNvPr id="994" name="Freeform: Shape 993">
                  <a:extLst>
                    <a:ext uri="{FF2B5EF4-FFF2-40B4-BE49-F238E27FC236}">
                      <a16:creationId xmlns:a16="http://schemas.microsoft.com/office/drawing/2014/main" id="{8B88E6C6-D648-48D2-A92C-D98F7D721B06}"/>
                    </a:ext>
                  </a:extLst>
                </p:cNvPr>
                <p:cNvSpPr/>
                <p:nvPr/>
              </p:nvSpPr>
              <p:spPr>
                <a:xfrm>
                  <a:off x="5885877" y="3310032"/>
                  <a:ext cx="330136" cy="258413"/>
                </a:xfrm>
                <a:custGeom>
                  <a:avLst/>
                  <a:gdLst>
                    <a:gd name="connsiteX0" fmla="*/ 0 w 330136"/>
                    <a:gd name="connsiteY0" fmla="*/ 127064 h 258413"/>
                    <a:gd name="connsiteX1" fmla="*/ 55436 w 330136"/>
                    <a:gd name="connsiteY1" fmla="*/ 214312 h 258413"/>
                    <a:gd name="connsiteX2" fmla="*/ 62675 w 330136"/>
                    <a:gd name="connsiteY2" fmla="*/ 247555 h 258413"/>
                    <a:gd name="connsiteX3" fmla="*/ 133255 w 330136"/>
                    <a:gd name="connsiteY3" fmla="*/ 258413 h 258413"/>
                    <a:gd name="connsiteX4" fmla="*/ 143923 w 330136"/>
                    <a:gd name="connsiteY4" fmla="*/ 120015 h 258413"/>
                    <a:gd name="connsiteX5" fmla="*/ 219170 w 330136"/>
                    <a:gd name="connsiteY5" fmla="*/ 113538 h 258413"/>
                    <a:gd name="connsiteX6" fmla="*/ 203168 w 330136"/>
                    <a:gd name="connsiteY6" fmla="*/ 254032 h 258413"/>
                    <a:gd name="connsiteX7" fmla="*/ 272415 w 330136"/>
                    <a:gd name="connsiteY7" fmla="*/ 250793 h 258413"/>
                    <a:gd name="connsiteX8" fmla="*/ 287750 w 330136"/>
                    <a:gd name="connsiteY8" fmla="*/ 241935 h 258413"/>
                    <a:gd name="connsiteX9" fmla="*/ 308610 w 330136"/>
                    <a:gd name="connsiteY9" fmla="*/ 165259 h 258413"/>
                    <a:gd name="connsiteX10" fmla="*/ 330137 w 330136"/>
                    <a:gd name="connsiteY10" fmla="*/ 113538 h 258413"/>
                    <a:gd name="connsiteX11" fmla="*/ 219551 w 330136"/>
                    <a:gd name="connsiteY11" fmla="*/ 0 h 258413"/>
                    <a:gd name="connsiteX12" fmla="*/ 1143 w 330136"/>
                    <a:gd name="connsiteY12" fmla="*/ 111538 h 258413"/>
                    <a:gd name="connsiteX13" fmla="*/ 0 w 330136"/>
                    <a:gd name="connsiteY13" fmla="*/ 127064 h 2584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330136" h="258413">
                      <a:moveTo>
                        <a:pt x="0" y="127064"/>
                      </a:moveTo>
                      <a:cubicBezTo>
                        <a:pt x="0" y="127064"/>
                        <a:pt x="48197" y="181070"/>
                        <a:pt x="55436" y="214312"/>
                      </a:cubicBezTo>
                      <a:cubicBezTo>
                        <a:pt x="62675" y="247555"/>
                        <a:pt x="62675" y="247555"/>
                        <a:pt x="62675" y="247555"/>
                      </a:cubicBezTo>
                      <a:lnTo>
                        <a:pt x="133255" y="258413"/>
                      </a:lnTo>
                      <a:lnTo>
                        <a:pt x="143923" y="120015"/>
                      </a:lnTo>
                      <a:lnTo>
                        <a:pt x="219170" y="113538"/>
                      </a:lnTo>
                      <a:lnTo>
                        <a:pt x="203168" y="254032"/>
                      </a:lnTo>
                      <a:cubicBezTo>
                        <a:pt x="203168" y="254032"/>
                        <a:pt x="257175" y="258223"/>
                        <a:pt x="272415" y="250793"/>
                      </a:cubicBezTo>
                      <a:cubicBezTo>
                        <a:pt x="283940" y="245174"/>
                        <a:pt x="287750" y="241935"/>
                        <a:pt x="287750" y="241935"/>
                      </a:cubicBezTo>
                      <a:cubicBezTo>
                        <a:pt x="287750" y="241935"/>
                        <a:pt x="293084" y="199263"/>
                        <a:pt x="308610" y="165259"/>
                      </a:cubicBezTo>
                      <a:cubicBezTo>
                        <a:pt x="324136" y="131255"/>
                        <a:pt x="330137" y="113538"/>
                        <a:pt x="330137" y="113538"/>
                      </a:cubicBezTo>
                      <a:lnTo>
                        <a:pt x="219551" y="0"/>
                      </a:lnTo>
                      <a:lnTo>
                        <a:pt x="1143" y="111538"/>
                      </a:lnTo>
                      <a:lnTo>
                        <a:pt x="0" y="127064"/>
                      </a:lnTo>
                      <a:close/>
                    </a:path>
                  </a:pathLst>
                </a:custGeom>
                <a:solidFill>
                  <a:srgbClr val="00325B">
                    <a:alpha val="7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995" name="Freeform: Shape 994">
                  <a:extLst>
                    <a:ext uri="{FF2B5EF4-FFF2-40B4-BE49-F238E27FC236}">
                      <a16:creationId xmlns:a16="http://schemas.microsoft.com/office/drawing/2014/main" id="{5C135D36-2D87-460A-B7C9-E7B28DFB208B}"/>
                    </a:ext>
                  </a:extLst>
                </p:cNvPr>
                <p:cNvSpPr/>
                <p:nvPr/>
              </p:nvSpPr>
              <p:spPr>
                <a:xfrm>
                  <a:off x="5882354" y="3190921"/>
                  <a:ext cx="340423" cy="366760"/>
                </a:xfrm>
                <a:custGeom>
                  <a:avLst/>
                  <a:gdLst>
                    <a:gd name="connsiteX0" fmla="*/ 283083 w 340423"/>
                    <a:gd name="connsiteY0" fmla="*/ 37386 h 366760"/>
                    <a:gd name="connsiteX1" fmla="*/ 170212 w 340423"/>
                    <a:gd name="connsiteY1" fmla="*/ 810 h 366760"/>
                    <a:gd name="connsiteX2" fmla="*/ 55150 w 340423"/>
                    <a:gd name="connsiteY2" fmla="*/ 35862 h 366760"/>
                    <a:gd name="connsiteX3" fmla="*/ 0 w 340423"/>
                    <a:gd name="connsiteY3" fmla="*/ 229601 h 366760"/>
                    <a:gd name="connsiteX4" fmla="*/ 54959 w 340423"/>
                    <a:gd name="connsiteY4" fmla="*/ 269034 h 366760"/>
                    <a:gd name="connsiteX5" fmla="*/ 66294 w 340423"/>
                    <a:gd name="connsiteY5" fmla="*/ 366761 h 366760"/>
                    <a:gd name="connsiteX6" fmla="*/ 134112 w 340423"/>
                    <a:gd name="connsiteY6" fmla="*/ 366761 h 366760"/>
                    <a:gd name="connsiteX7" fmla="*/ 134874 w 340423"/>
                    <a:gd name="connsiteY7" fmla="*/ 88440 h 366760"/>
                    <a:gd name="connsiteX8" fmla="*/ 170212 w 340423"/>
                    <a:gd name="connsiteY8" fmla="*/ 71772 h 366760"/>
                    <a:gd name="connsiteX9" fmla="*/ 229552 w 340423"/>
                    <a:gd name="connsiteY9" fmla="*/ 94632 h 366760"/>
                    <a:gd name="connsiteX10" fmla="*/ 206312 w 340423"/>
                    <a:gd name="connsiteY10" fmla="*/ 366666 h 366760"/>
                    <a:gd name="connsiteX11" fmla="*/ 274130 w 340423"/>
                    <a:gd name="connsiteY11" fmla="*/ 366666 h 366760"/>
                    <a:gd name="connsiteX12" fmla="*/ 285464 w 340423"/>
                    <a:gd name="connsiteY12" fmla="*/ 268939 h 366760"/>
                    <a:gd name="connsiteX13" fmla="*/ 340424 w 340423"/>
                    <a:gd name="connsiteY13" fmla="*/ 229506 h 366760"/>
                    <a:gd name="connsiteX14" fmla="*/ 283083 w 340423"/>
                    <a:gd name="connsiteY14" fmla="*/ 37386 h 3667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40423" h="366760">
                      <a:moveTo>
                        <a:pt x="283083" y="37386"/>
                      </a:moveTo>
                      <a:cubicBezTo>
                        <a:pt x="256318" y="-999"/>
                        <a:pt x="196596" y="-1190"/>
                        <a:pt x="170212" y="810"/>
                      </a:cubicBezTo>
                      <a:cubicBezTo>
                        <a:pt x="143732" y="-1190"/>
                        <a:pt x="81915" y="-2523"/>
                        <a:pt x="55150" y="35862"/>
                      </a:cubicBezTo>
                      <a:cubicBezTo>
                        <a:pt x="38672" y="59580"/>
                        <a:pt x="0" y="229601"/>
                        <a:pt x="0" y="229601"/>
                      </a:cubicBezTo>
                      <a:cubicBezTo>
                        <a:pt x="0" y="229601"/>
                        <a:pt x="48387" y="250270"/>
                        <a:pt x="54959" y="269034"/>
                      </a:cubicBezTo>
                      <a:cubicBezTo>
                        <a:pt x="61532" y="287799"/>
                        <a:pt x="66294" y="366761"/>
                        <a:pt x="66294" y="366761"/>
                      </a:cubicBezTo>
                      <a:lnTo>
                        <a:pt x="134112" y="366761"/>
                      </a:lnTo>
                      <a:cubicBezTo>
                        <a:pt x="134112" y="366761"/>
                        <a:pt x="132302" y="113967"/>
                        <a:pt x="134874" y="88440"/>
                      </a:cubicBezTo>
                      <a:cubicBezTo>
                        <a:pt x="136779" y="69962"/>
                        <a:pt x="149924" y="72438"/>
                        <a:pt x="170212" y="71772"/>
                      </a:cubicBezTo>
                      <a:cubicBezTo>
                        <a:pt x="190500" y="72343"/>
                        <a:pt x="227648" y="76153"/>
                        <a:pt x="229552" y="94632"/>
                      </a:cubicBezTo>
                      <a:cubicBezTo>
                        <a:pt x="232124" y="120159"/>
                        <a:pt x="206312" y="366666"/>
                        <a:pt x="206312" y="366666"/>
                      </a:cubicBezTo>
                      <a:lnTo>
                        <a:pt x="274130" y="366666"/>
                      </a:lnTo>
                      <a:cubicBezTo>
                        <a:pt x="274130" y="366666"/>
                        <a:pt x="278797" y="287703"/>
                        <a:pt x="285464" y="268939"/>
                      </a:cubicBezTo>
                      <a:cubicBezTo>
                        <a:pt x="292037" y="250175"/>
                        <a:pt x="340424" y="229506"/>
                        <a:pt x="340424" y="229506"/>
                      </a:cubicBezTo>
                      <a:cubicBezTo>
                        <a:pt x="340424" y="229506"/>
                        <a:pt x="299561" y="61008"/>
                        <a:pt x="283083" y="37386"/>
                      </a:cubicBezTo>
                      <a:close/>
                    </a:path>
                  </a:pathLst>
                </a:custGeom>
                <a:solidFill>
                  <a:srgbClr val="FFA50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996" name="Freeform: Shape 995">
                  <a:extLst>
                    <a:ext uri="{FF2B5EF4-FFF2-40B4-BE49-F238E27FC236}">
                      <a16:creationId xmlns:a16="http://schemas.microsoft.com/office/drawing/2014/main" id="{BA1E195B-9EA3-4CA6-B3C9-CFDF2AEDAAFF}"/>
                    </a:ext>
                  </a:extLst>
                </p:cNvPr>
                <p:cNvSpPr/>
                <p:nvPr/>
              </p:nvSpPr>
              <p:spPr>
                <a:xfrm>
                  <a:off x="5890831" y="3199530"/>
                  <a:ext cx="323088" cy="352246"/>
                </a:xfrm>
                <a:custGeom>
                  <a:avLst/>
                  <a:gdLst>
                    <a:gd name="connsiteX0" fmla="*/ 65056 w 323088"/>
                    <a:gd name="connsiteY0" fmla="*/ 345198 h 352246"/>
                    <a:gd name="connsiteX1" fmla="*/ 115252 w 323088"/>
                    <a:gd name="connsiteY1" fmla="*/ 345198 h 352246"/>
                    <a:gd name="connsiteX2" fmla="*/ 115824 w 323088"/>
                    <a:gd name="connsiteY2" fmla="*/ 126504 h 352246"/>
                    <a:gd name="connsiteX3" fmla="*/ 114205 w 323088"/>
                    <a:gd name="connsiteY3" fmla="*/ 89071 h 352246"/>
                    <a:gd name="connsiteX4" fmla="*/ 120587 w 323088"/>
                    <a:gd name="connsiteY4" fmla="*/ 54781 h 352246"/>
                    <a:gd name="connsiteX5" fmla="*/ 182594 w 323088"/>
                    <a:gd name="connsiteY5" fmla="*/ 39350 h 352246"/>
                    <a:gd name="connsiteX6" fmla="*/ 228029 w 323088"/>
                    <a:gd name="connsiteY6" fmla="*/ 71545 h 352246"/>
                    <a:gd name="connsiteX7" fmla="*/ 232886 w 323088"/>
                    <a:gd name="connsiteY7" fmla="*/ 119932 h 352246"/>
                    <a:gd name="connsiteX8" fmla="*/ 206311 w 323088"/>
                    <a:gd name="connsiteY8" fmla="*/ 347294 h 352246"/>
                    <a:gd name="connsiteX9" fmla="*/ 258794 w 323088"/>
                    <a:gd name="connsiteY9" fmla="*/ 352247 h 352246"/>
                    <a:gd name="connsiteX10" fmla="*/ 267462 w 323088"/>
                    <a:gd name="connsiteY10" fmla="*/ 260235 h 352246"/>
                    <a:gd name="connsiteX11" fmla="*/ 323088 w 323088"/>
                    <a:gd name="connsiteY11" fmla="*/ 216801 h 352246"/>
                    <a:gd name="connsiteX12" fmla="*/ 257842 w 323088"/>
                    <a:gd name="connsiteY12" fmla="*/ 19348 h 352246"/>
                    <a:gd name="connsiteX13" fmla="*/ 74200 w 323088"/>
                    <a:gd name="connsiteY13" fmla="*/ 12014 h 352246"/>
                    <a:gd name="connsiteX14" fmla="*/ 0 w 323088"/>
                    <a:gd name="connsiteY14" fmla="*/ 216896 h 352246"/>
                    <a:gd name="connsiteX15" fmla="*/ 53054 w 323088"/>
                    <a:gd name="connsiteY15" fmla="*/ 260330 h 352246"/>
                    <a:gd name="connsiteX16" fmla="*/ 65056 w 323088"/>
                    <a:gd name="connsiteY16" fmla="*/ 345198 h 3522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323088" h="352246">
                      <a:moveTo>
                        <a:pt x="65056" y="345198"/>
                      </a:moveTo>
                      <a:lnTo>
                        <a:pt x="115252" y="345198"/>
                      </a:lnTo>
                      <a:lnTo>
                        <a:pt x="115824" y="126504"/>
                      </a:lnTo>
                      <a:lnTo>
                        <a:pt x="114205" y="89071"/>
                      </a:lnTo>
                      <a:cubicBezTo>
                        <a:pt x="114205" y="89071"/>
                        <a:pt x="113252" y="69449"/>
                        <a:pt x="120587" y="54781"/>
                      </a:cubicBezTo>
                      <a:cubicBezTo>
                        <a:pt x="127921" y="40112"/>
                        <a:pt x="153543" y="35921"/>
                        <a:pt x="182594" y="39350"/>
                      </a:cubicBezTo>
                      <a:cubicBezTo>
                        <a:pt x="211646" y="42875"/>
                        <a:pt x="226124" y="52019"/>
                        <a:pt x="228029" y="71545"/>
                      </a:cubicBezTo>
                      <a:cubicBezTo>
                        <a:pt x="229933" y="91071"/>
                        <a:pt x="232886" y="119932"/>
                        <a:pt x="232886" y="119932"/>
                      </a:cubicBezTo>
                      <a:lnTo>
                        <a:pt x="206311" y="347294"/>
                      </a:lnTo>
                      <a:lnTo>
                        <a:pt x="258794" y="352247"/>
                      </a:lnTo>
                      <a:cubicBezTo>
                        <a:pt x="258794" y="352247"/>
                        <a:pt x="258413" y="283190"/>
                        <a:pt x="267462" y="260235"/>
                      </a:cubicBezTo>
                      <a:cubicBezTo>
                        <a:pt x="276511" y="237375"/>
                        <a:pt x="323088" y="216801"/>
                        <a:pt x="323088" y="216801"/>
                      </a:cubicBezTo>
                      <a:cubicBezTo>
                        <a:pt x="323088" y="216801"/>
                        <a:pt x="286703" y="47447"/>
                        <a:pt x="257842" y="19348"/>
                      </a:cubicBezTo>
                      <a:cubicBezTo>
                        <a:pt x="228981" y="-8751"/>
                        <a:pt x="101918" y="-1702"/>
                        <a:pt x="74200" y="12014"/>
                      </a:cubicBezTo>
                      <a:cubicBezTo>
                        <a:pt x="37909" y="29921"/>
                        <a:pt x="0" y="216896"/>
                        <a:pt x="0" y="216896"/>
                      </a:cubicBezTo>
                      <a:cubicBezTo>
                        <a:pt x="0" y="216896"/>
                        <a:pt x="40862" y="231374"/>
                        <a:pt x="53054" y="260330"/>
                      </a:cubicBezTo>
                      <a:cubicBezTo>
                        <a:pt x="65151" y="289286"/>
                        <a:pt x="65056" y="345198"/>
                        <a:pt x="65056" y="345198"/>
                      </a:cubicBezTo>
                      <a:close/>
                    </a:path>
                  </a:pathLst>
                </a:custGeom>
                <a:solidFill>
                  <a:srgbClr val="FFCE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997" name="Freeform: Shape 996">
                  <a:extLst>
                    <a:ext uri="{FF2B5EF4-FFF2-40B4-BE49-F238E27FC236}">
                      <a16:creationId xmlns:a16="http://schemas.microsoft.com/office/drawing/2014/main" id="{00632E37-7C96-4FD0-A944-03368EE01C8D}"/>
                    </a:ext>
                  </a:extLst>
                </p:cNvPr>
                <p:cNvSpPr/>
                <p:nvPr/>
              </p:nvSpPr>
              <p:spPr>
                <a:xfrm>
                  <a:off x="6088284" y="3200304"/>
                  <a:ext cx="125730" cy="351663"/>
                </a:xfrm>
                <a:custGeom>
                  <a:avLst/>
                  <a:gdLst>
                    <a:gd name="connsiteX0" fmla="*/ 9620 w 125730"/>
                    <a:gd name="connsiteY0" fmla="*/ 351568 h 351663"/>
                    <a:gd name="connsiteX1" fmla="*/ 22860 w 125730"/>
                    <a:gd name="connsiteY1" fmla="*/ 227172 h 351663"/>
                    <a:gd name="connsiteX2" fmla="*/ 20765 w 125730"/>
                    <a:gd name="connsiteY2" fmla="*/ 114586 h 351663"/>
                    <a:gd name="connsiteX3" fmla="*/ 31052 w 125730"/>
                    <a:gd name="connsiteY3" fmla="*/ 15336 h 351663"/>
                    <a:gd name="connsiteX4" fmla="*/ 0 w 125730"/>
                    <a:gd name="connsiteY4" fmla="*/ 0 h 351663"/>
                    <a:gd name="connsiteX5" fmla="*/ 64770 w 125730"/>
                    <a:gd name="connsiteY5" fmla="*/ 20479 h 351663"/>
                    <a:gd name="connsiteX6" fmla="*/ 125730 w 125730"/>
                    <a:gd name="connsiteY6" fmla="*/ 216218 h 351663"/>
                    <a:gd name="connsiteX7" fmla="*/ 73724 w 125730"/>
                    <a:gd name="connsiteY7" fmla="*/ 252984 h 351663"/>
                    <a:gd name="connsiteX8" fmla="*/ 61532 w 125730"/>
                    <a:gd name="connsiteY8" fmla="*/ 351663 h 351663"/>
                    <a:gd name="connsiteX9" fmla="*/ 9620 w 125730"/>
                    <a:gd name="connsiteY9" fmla="*/ 351663 h 3516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25730" h="351663">
                      <a:moveTo>
                        <a:pt x="9620" y="351568"/>
                      </a:moveTo>
                      <a:cubicBezTo>
                        <a:pt x="9620" y="351568"/>
                        <a:pt x="14573" y="274035"/>
                        <a:pt x="22860" y="227172"/>
                      </a:cubicBezTo>
                      <a:cubicBezTo>
                        <a:pt x="26289" y="207455"/>
                        <a:pt x="23527" y="175356"/>
                        <a:pt x="20765" y="114586"/>
                      </a:cubicBezTo>
                      <a:cubicBezTo>
                        <a:pt x="18383" y="64199"/>
                        <a:pt x="54578" y="29052"/>
                        <a:pt x="31052" y="15336"/>
                      </a:cubicBezTo>
                      <a:cubicBezTo>
                        <a:pt x="14097" y="5334"/>
                        <a:pt x="0" y="0"/>
                        <a:pt x="0" y="0"/>
                      </a:cubicBezTo>
                      <a:cubicBezTo>
                        <a:pt x="0" y="0"/>
                        <a:pt x="41148" y="-381"/>
                        <a:pt x="64770" y="20479"/>
                      </a:cubicBezTo>
                      <a:cubicBezTo>
                        <a:pt x="88011" y="41053"/>
                        <a:pt x="125730" y="216218"/>
                        <a:pt x="125730" y="216218"/>
                      </a:cubicBezTo>
                      <a:cubicBezTo>
                        <a:pt x="125730" y="216218"/>
                        <a:pt x="83153" y="234982"/>
                        <a:pt x="73724" y="252984"/>
                      </a:cubicBezTo>
                      <a:cubicBezTo>
                        <a:pt x="58198" y="282321"/>
                        <a:pt x="61532" y="351663"/>
                        <a:pt x="61532" y="351663"/>
                      </a:cubicBezTo>
                      <a:lnTo>
                        <a:pt x="9620" y="351663"/>
                      </a:lnTo>
                      <a:close/>
                    </a:path>
                  </a:pathLst>
                </a:custGeom>
                <a:solidFill>
                  <a:srgbClr val="D93700">
                    <a:alpha val="42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998" name="Freeform: Shape 997">
                  <a:extLst>
                    <a:ext uri="{FF2B5EF4-FFF2-40B4-BE49-F238E27FC236}">
                      <a16:creationId xmlns:a16="http://schemas.microsoft.com/office/drawing/2014/main" id="{9A2CA623-3B38-44D3-A415-1681EAB4AB9E}"/>
                    </a:ext>
                  </a:extLst>
                </p:cNvPr>
                <p:cNvSpPr/>
                <p:nvPr/>
              </p:nvSpPr>
              <p:spPr>
                <a:xfrm>
                  <a:off x="5890735" y="3198971"/>
                  <a:ext cx="323183" cy="339375"/>
                </a:xfrm>
                <a:custGeom>
                  <a:avLst/>
                  <a:gdLst>
                    <a:gd name="connsiteX0" fmla="*/ 208026 w 323183"/>
                    <a:gd name="connsiteY0" fmla="*/ 322612 h 339375"/>
                    <a:gd name="connsiteX1" fmla="*/ 258985 w 323183"/>
                    <a:gd name="connsiteY1" fmla="*/ 324136 h 339375"/>
                    <a:gd name="connsiteX2" fmla="*/ 258985 w 323183"/>
                    <a:gd name="connsiteY2" fmla="*/ 339376 h 339375"/>
                    <a:gd name="connsiteX3" fmla="*/ 208026 w 323183"/>
                    <a:gd name="connsiteY3" fmla="*/ 334518 h 339375"/>
                    <a:gd name="connsiteX4" fmla="*/ 208026 w 323183"/>
                    <a:gd name="connsiteY4" fmla="*/ 322612 h 339375"/>
                    <a:gd name="connsiteX5" fmla="*/ 211169 w 323183"/>
                    <a:gd name="connsiteY5" fmla="*/ 308039 h 339375"/>
                    <a:gd name="connsiteX6" fmla="*/ 260414 w 323183"/>
                    <a:gd name="connsiteY6" fmla="*/ 308039 h 339375"/>
                    <a:gd name="connsiteX7" fmla="*/ 261557 w 323183"/>
                    <a:gd name="connsiteY7" fmla="*/ 293561 h 339375"/>
                    <a:gd name="connsiteX8" fmla="*/ 212693 w 323183"/>
                    <a:gd name="connsiteY8" fmla="*/ 295466 h 339375"/>
                    <a:gd name="connsiteX9" fmla="*/ 211169 w 323183"/>
                    <a:gd name="connsiteY9" fmla="*/ 308039 h 339375"/>
                    <a:gd name="connsiteX10" fmla="*/ 214884 w 323183"/>
                    <a:gd name="connsiteY10" fmla="*/ 276225 h 339375"/>
                    <a:gd name="connsiteX11" fmla="*/ 264414 w 323183"/>
                    <a:gd name="connsiteY11" fmla="*/ 272701 h 339375"/>
                    <a:gd name="connsiteX12" fmla="*/ 267653 w 323183"/>
                    <a:gd name="connsiteY12" fmla="*/ 260890 h 339375"/>
                    <a:gd name="connsiteX13" fmla="*/ 214884 w 323183"/>
                    <a:gd name="connsiteY13" fmla="*/ 264890 h 339375"/>
                    <a:gd name="connsiteX14" fmla="*/ 214884 w 323183"/>
                    <a:gd name="connsiteY14" fmla="*/ 276225 h 339375"/>
                    <a:gd name="connsiteX15" fmla="*/ 218313 w 323183"/>
                    <a:gd name="connsiteY15" fmla="*/ 246698 h 339375"/>
                    <a:gd name="connsiteX16" fmla="*/ 283274 w 323183"/>
                    <a:gd name="connsiteY16" fmla="*/ 241745 h 339375"/>
                    <a:gd name="connsiteX17" fmla="*/ 294894 w 323183"/>
                    <a:gd name="connsiteY17" fmla="*/ 233172 h 339375"/>
                    <a:gd name="connsiteX18" fmla="*/ 219742 w 323183"/>
                    <a:gd name="connsiteY18" fmla="*/ 234125 h 339375"/>
                    <a:gd name="connsiteX19" fmla="*/ 218313 w 323183"/>
                    <a:gd name="connsiteY19" fmla="*/ 246698 h 339375"/>
                    <a:gd name="connsiteX20" fmla="*/ 222123 w 323183"/>
                    <a:gd name="connsiteY20" fmla="*/ 214313 h 339375"/>
                    <a:gd name="connsiteX21" fmla="*/ 323183 w 323183"/>
                    <a:gd name="connsiteY21" fmla="*/ 217456 h 339375"/>
                    <a:gd name="connsiteX22" fmla="*/ 318802 w 323183"/>
                    <a:gd name="connsiteY22" fmla="*/ 200882 h 339375"/>
                    <a:gd name="connsiteX23" fmla="*/ 223457 w 323183"/>
                    <a:gd name="connsiteY23" fmla="*/ 202216 h 339375"/>
                    <a:gd name="connsiteX24" fmla="*/ 222123 w 323183"/>
                    <a:gd name="connsiteY24" fmla="*/ 214313 h 339375"/>
                    <a:gd name="connsiteX25" fmla="*/ 225838 w 323183"/>
                    <a:gd name="connsiteY25" fmla="*/ 182404 h 339375"/>
                    <a:gd name="connsiteX26" fmla="*/ 314516 w 323183"/>
                    <a:gd name="connsiteY26" fmla="*/ 179832 h 339375"/>
                    <a:gd name="connsiteX27" fmla="*/ 310515 w 323183"/>
                    <a:gd name="connsiteY27" fmla="*/ 163544 h 339375"/>
                    <a:gd name="connsiteX28" fmla="*/ 225933 w 323183"/>
                    <a:gd name="connsiteY28" fmla="*/ 176308 h 339375"/>
                    <a:gd name="connsiteX29" fmla="*/ 225933 w 323183"/>
                    <a:gd name="connsiteY29" fmla="*/ 182404 h 339375"/>
                    <a:gd name="connsiteX30" fmla="*/ 228124 w 323183"/>
                    <a:gd name="connsiteY30" fmla="*/ 163544 h 339375"/>
                    <a:gd name="connsiteX31" fmla="*/ 303848 w 323183"/>
                    <a:gd name="connsiteY31" fmla="*/ 138398 h 339375"/>
                    <a:gd name="connsiteX32" fmla="*/ 299847 w 323183"/>
                    <a:gd name="connsiteY32" fmla="*/ 124016 h 339375"/>
                    <a:gd name="connsiteX33" fmla="*/ 228124 w 323183"/>
                    <a:gd name="connsiteY33" fmla="*/ 155448 h 339375"/>
                    <a:gd name="connsiteX34" fmla="*/ 228124 w 323183"/>
                    <a:gd name="connsiteY34" fmla="*/ 163544 h 339375"/>
                    <a:gd name="connsiteX35" fmla="*/ 290989 w 323183"/>
                    <a:gd name="connsiteY35" fmla="*/ 94107 h 339375"/>
                    <a:gd name="connsiteX36" fmla="*/ 231362 w 323183"/>
                    <a:gd name="connsiteY36" fmla="*/ 134874 h 339375"/>
                    <a:gd name="connsiteX37" fmla="*/ 230124 w 323183"/>
                    <a:gd name="connsiteY37" fmla="*/ 143732 h 339375"/>
                    <a:gd name="connsiteX38" fmla="*/ 294894 w 323183"/>
                    <a:gd name="connsiteY38" fmla="*/ 104108 h 339375"/>
                    <a:gd name="connsiteX39" fmla="*/ 290989 w 323183"/>
                    <a:gd name="connsiteY39" fmla="*/ 94107 h 339375"/>
                    <a:gd name="connsiteX40" fmla="*/ 233077 w 323183"/>
                    <a:gd name="connsiteY40" fmla="*/ 120587 h 339375"/>
                    <a:gd name="connsiteX41" fmla="*/ 280607 w 323183"/>
                    <a:gd name="connsiteY41" fmla="*/ 63532 h 339375"/>
                    <a:gd name="connsiteX42" fmla="*/ 274987 w 323183"/>
                    <a:gd name="connsiteY42" fmla="*/ 49435 h 339375"/>
                    <a:gd name="connsiteX43" fmla="*/ 230124 w 323183"/>
                    <a:gd name="connsiteY43" fmla="*/ 111633 h 339375"/>
                    <a:gd name="connsiteX44" fmla="*/ 233077 w 323183"/>
                    <a:gd name="connsiteY44" fmla="*/ 120587 h 339375"/>
                    <a:gd name="connsiteX45" fmla="*/ 230315 w 323183"/>
                    <a:gd name="connsiteY45" fmla="*/ 94107 h 339375"/>
                    <a:gd name="connsiteX46" fmla="*/ 262509 w 323183"/>
                    <a:gd name="connsiteY46" fmla="*/ 25527 h 339375"/>
                    <a:gd name="connsiteX47" fmla="*/ 254222 w 323183"/>
                    <a:gd name="connsiteY47" fmla="*/ 17145 h 339375"/>
                    <a:gd name="connsiteX48" fmla="*/ 228600 w 323183"/>
                    <a:gd name="connsiteY48" fmla="*/ 76772 h 339375"/>
                    <a:gd name="connsiteX49" fmla="*/ 230315 w 323183"/>
                    <a:gd name="connsiteY49" fmla="*/ 94107 h 339375"/>
                    <a:gd name="connsiteX50" fmla="*/ 223933 w 323183"/>
                    <a:gd name="connsiteY50" fmla="*/ 57912 h 339375"/>
                    <a:gd name="connsiteX51" fmla="*/ 236506 w 323183"/>
                    <a:gd name="connsiteY51" fmla="*/ 8858 h 339375"/>
                    <a:gd name="connsiteX52" fmla="*/ 225838 w 323183"/>
                    <a:gd name="connsiteY52" fmla="*/ 5620 h 339375"/>
                    <a:gd name="connsiteX53" fmla="*/ 219837 w 323183"/>
                    <a:gd name="connsiteY53" fmla="*/ 55055 h 339375"/>
                    <a:gd name="connsiteX54" fmla="*/ 223933 w 323183"/>
                    <a:gd name="connsiteY54" fmla="*/ 57912 h 339375"/>
                    <a:gd name="connsiteX55" fmla="*/ 203740 w 323183"/>
                    <a:gd name="connsiteY55" fmla="*/ 46196 h 339375"/>
                    <a:gd name="connsiteX56" fmla="*/ 210407 w 323183"/>
                    <a:gd name="connsiteY56" fmla="*/ 2572 h 339375"/>
                    <a:gd name="connsiteX57" fmla="*/ 197548 w 323183"/>
                    <a:gd name="connsiteY57" fmla="*/ 1238 h 339375"/>
                    <a:gd name="connsiteX58" fmla="*/ 196120 w 323183"/>
                    <a:gd name="connsiteY58" fmla="*/ 43053 h 339375"/>
                    <a:gd name="connsiteX59" fmla="*/ 203740 w 323183"/>
                    <a:gd name="connsiteY59" fmla="*/ 46196 h 339375"/>
                    <a:gd name="connsiteX60" fmla="*/ 185642 w 323183"/>
                    <a:gd name="connsiteY60" fmla="*/ 40862 h 339375"/>
                    <a:gd name="connsiteX61" fmla="*/ 191071 w 323183"/>
                    <a:gd name="connsiteY61" fmla="*/ 1143 h 339375"/>
                    <a:gd name="connsiteX62" fmla="*/ 180308 w 323183"/>
                    <a:gd name="connsiteY62" fmla="*/ 0 h 339375"/>
                    <a:gd name="connsiteX63" fmla="*/ 178403 w 323183"/>
                    <a:gd name="connsiteY63" fmla="*/ 41243 h 339375"/>
                    <a:gd name="connsiteX64" fmla="*/ 185642 w 323183"/>
                    <a:gd name="connsiteY64" fmla="*/ 40862 h 339375"/>
                    <a:gd name="connsiteX65" fmla="*/ 166497 w 323183"/>
                    <a:gd name="connsiteY65" fmla="*/ 40005 h 339375"/>
                    <a:gd name="connsiteX66" fmla="*/ 170974 w 323183"/>
                    <a:gd name="connsiteY66" fmla="*/ 1143 h 339375"/>
                    <a:gd name="connsiteX67" fmla="*/ 160211 w 323183"/>
                    <a:gd name="connsiteY67" fmla="*/ 0 h 339375"/>
                    <a:gd name="connsiteX68" fmla="*/ 158401 w 323183"/>
                    <a:gd name="connsiteY68" fmla="*/ 39910 h 339375"/>
                    <a:gd name="connsiteX69" fmla="*/ 166497 w 323183"/>
                    <a:gd name="connsiteY69" fmla="*/ 40005 h 339375"/>
                    <a:gd name="connsiteX70" fmla="*/ 115157 w 323183"/>
                    <a:gd name="connsiteY70" fmla="*/ 322612 h 339375"/>
                    <a:gd name="connsiteX71" fmla="*/ 64199 w 323183"/>
                    <a:gd name="connsiteY71" fmla="*/ 324136 h 339375"/>
                    <a:gd name="connsiteX72" fmla="*/ 64199 w 323183"/>
                    <a:gd name="connsiteY72" fmla="*/ 339376 h 339375"/>
                    <a:gd name="connsiteX73" fmla="*/ 115157 w 323183"/>
                    <a:gd name="connsiteY73" fmla="*/ 334518 h 339375"/>
                    <a:gd name="connsiteX74" fmla="*/ 115157 w 323183"/>
                    <a:gd name="connsiteY74" fmla="*/ 322612 h 339375"/>
                    <a:gd name="connsiteX75" fmla="*/ 116681 w 323183"/>
                    <a:gd name="connsiteY75" fmla="*/ 293465 h 339375"/>
                    <a:gd name="connsiteX76" fmla="*/ 61722 w 323183"/>
                    <a:gd name="connsiteY76" fmla="*/ 293465 h 339375"/>
                    <a:gd name="connsiteX77" fmla="*/ 62865 w 323183"/>
                    <a:gd name="connsiteY77" fmla="*/ 307943 h 339375"/>
                    <a:gd name="connsiteX78" fmla="*/ 116491 w 323183"/>
                    <a:gd name="connsiteY78" fmla="*/ 304705 h 339375"/>
                    <a:gd name="connsiteX79" fmla="*/ 116681 w 323183"/>
                    <a:gd name="connsiteY79" fmla="*/ 293465 h 339375"/>
                    <a:gd name="connsiteX80" fmla="*/ 116681 w 323183"/>
                    <a:gd name="connsiteY80" fmla="*/ 261747 h 339375"/>
                    <a:gd name="connsiteX81" fmla="*/ 53054 w 323183"/>
                    <a:gd name="connsiteY81" fmla="*/ 260985 h 339375"/>
                    <a:gd name="connsiteX82" fmla="*/ 57150 w 323183"/>
                    <a:gd name="connsiteY82" fmla="*/ 272606 h 339375"/>
                    <a:gd name="connsiteX83" fmla="*/ 115919 w 323183"/>
                    <a:gd name="connsiteY83" fmla="*/ 272129 h 339375"/>
                    <a:gd name="connsiteX84" fmla="*/ 116681 w 323183"/>
                    <a:gd name="connsiteY84" fmla="*/ 261747 h 339375"/>
                    <a:gd name="connsiteX85" fmla="*/ 116586 w 323183"/>
                    <a:gd name="connsiteY85" fmla="*/ 231362 h 339375"/>
                    <a:gd name="connsiteX86" fmla="*/ 28385 w 323183"/>
                    <a:gd name="connsiteY86" fmla="*/ 233077 h 339375"/>
                    <a:gd name="connsiteX87" fmla="*/ 40005 w 323183"/>
                    <a:gd name="connsiteY87" fmla="*/ 241649 h 339375"/>
                    <a:gd name="connsiteX88" fmla="*/ 116014 w 323183"/>
                    <a:gd name="connsiteY88" fmla="*/ 242126 h 339375"/>
                    <a:gd name="connsiteX89" fmla="*/ 116586 w 323183"/>
                    <a:gd name="connsiteY89" fmla="*/ 231362 h 339375"/>
                    <a:gd name="connsiteX90" fmla="*/ 115252 w 323183"/>
                    <a:gd name="connsiteY90" fmla="*/ 200120 h 339375"/>
                    <a:gd name="connsiteX91" fmla="*/ 4382 w 323183"/>
                    <a:gd name="connsiteY91" fmla="*/ 200882 h 339375"/>
                    <a:gd name="connsiteX92" fmla="*/ 0 w 323183"/>
                    <a:gd name="connsiteY92" fmla="*/ 217456 h 339375"/>
                    <a:gd name="connsiteX93" fmla="*/ 116586 w 323183"/>
                    <a:gd name="connsiteY93" fmla="*/ 212217 h 339375"/>
                    <a:gd name="connsiteX94" fmla="*/ 115252 w 323183"/>
                    <a:gd name="connsiteY94" fmla="*/ 200120 h 339375"/>
                    <a:gd name="connsiteX95" fmla="*/ 115919 w 323183"/>
                    <a:gd name="connsiteY95" fmla="*/ 175832 h 339375"/>
                    <a:gd name="connsiteX96" fmla="*/ 12764 w 323183"/>
                    <a:gd name="connsiteY96" fmla="*/ 163544 h 339375"/>
                    <a:gd name="connsiteX97" fmla="*/ 8763 w 323183"/>
                    <a:gd name="connsiteY97" fmla="*/ 179832 h 339375"/>
                    <a:gd name="connsiteX98" fmla="*/ 116014 w 323183"/>
                    <a:gd name="connsiteY98" fmla="*/ 181928 h 339375"/>
                    <a:gd name="connsiteX99" fmla="*/ 116014 w 323183"/>
                    <a:gd name="connsiteY99" fmla="*/ 175832 h 339375"/>
                    <a:gd name="connsiteX100" fmla="*/ 116586 w 323183"/>
                    <a:gd name="connsiteY100" fmla="*/ 149924 h 339375"/>
                    <a:gd name="connsiteX101" fmla="*/ 23336 w 323183"/>
                    <a:gd name="connsiteY101" fmla="*/ 123920 h 339375"/>
                    <a:gd name="connsiteX102" fmla="*/ 19336 w 323183"/>
                    <a:gd name="connsiteY102" fmla="*/ 138303 h 339375"/>
                    <a:gd name="connsiteX103" fmla="*/ 116491 w 323183"/>
                    <a:gd name="connsiteY103" fmla="*/ 157925 h 339375"/>
                    <a:gd name="connsiteX104" fmla="*/ 116491 w 323183"/>
                    <a:gd name="connsiteY104" fmla="*/ 149924 h 339375"/>
                    <a:gd name="connsiteX105" fmla="*/ 28289 w 323183"/>
                    <a:gd name="connsiteY105" fmla="*/ 104204 h 339375"/>
                    <a:gd name="connsiteX106" fmla="*/ 114967 w 323183"/>
                    <a:gd name="connsiteY106" fmla="*/ 138398 h 339375"/>
                    <a:gd name="connsiteX107" fmla="*/ 113728 w 323183"/>
                    <a:gd name="connsiteY107" fmla="*/ 129540 h 339375"/>
                    <a:gd name="connsiteX108" fmla="*/ 32195 w 323183"/>
                    <a:gd name="connsiteY108" fmla="*/ 94202 h 339375"/>
                    <a:gd name="connsiteX109" fmla="*/ 28289 w 323183"/>
                    <a:gd name="connsiteY109" fmla="*/ 104204 h 339375"/>
                    <a:gd name="connsiteX110" fmla="*/ 113252 w 323183"/>
                    <a:gd name="connsiteY110" fmla="*/ 108680 h 339375"/>
                    <a:gd name="connsiteX111" fmla="*/ 48197 w 323183"/>
                    <a:gd name="connsiteY111" fmla="*/ 49435 h 339375"/>
                    <a:gd name="connsiteX112" fmla="*/ 42577 w 323183"/>
                    <a:gd name="connsiteY112" fmla="*/ 63532 h 339375"/>
                    <a:gd name="connsiteX113" fmla="*/ 110300 w 323183"/>
                    <a:gd name="connsiteY113" fmla="*/ 117729 h 339375"/>
                    <a:gd name="connsiteX114" fmla="*/ 113252 w 323183"/>
                    <a:gd name="connsiteY114" fmla="*/ 108680 h 339375"/>
                    <a:gd name="connsiteX115" fmla="*/ 116872 w 323183"/>
                    <a:gd name="connsiteY115" fmla="*/ 83153 h 339375"/>
                    <a:gd name="connsiteX116" fmla="*/ 68961 w 323183"/>
                    <a:gd name="connsiteY116" fmla="*/ 17240 h 339375"/>
                    <a:gd name="connsiteX117" fmla="*/ 60674 w 323183"/>
                    <a:gd name="connsiteY117" fmla="*/ 25622 h 339375"/>
                    <a:gd name="connsiteX118" fmla="*/ 115062 w 323183"/>
                    <a:gd name="connsiteY118" fmla="*/ 100394 h 339375"/>
                    <a:gd name="connsiteX119" fmla="*/ 116872 w 323183"/>
                    <a:gd name="connsiteY119" fmla="*/ 83153 h 339375"/>
                    <a:gd name="connsiteX120" fmla="*/ 122873 w 323183"/>
                    <a:gd name="connsiteY120" fmla="*/ 55721 h 339375"/>
                    <a:gd name="connsiteX121" fmla="*/ 97441 w 323183"/>
                    <a:gd name="connsiteY121" fmla="*/ 5715 h 339375"/>
                    <a:gd name="connsiteX122" fmla="*/ 86773 w 323183"/>
                    <a:gd name="connsiteY122" fmla="*/ 8953 h 339375"/>
                    <a:gd name="connsiteX123" fmla="*/ 116300 w 323183"/>
                    <a:gd name="connsiteY123" fmla="*/ 67056 h 339375"/>
                    <a:gd name="connsiteX124" fmla="*/ 122873 w 323183"/>
                    <a:gd name="connsiteY124" fmla="*/ 55721 h 339375"/>
                    <a:gd name="connsiteX125" fmla="*/ 133541 w 323183"/>
                    <a:gd name="connsiteY125" fmla="*/ 45149 h 339375"/>
                    <a:gd name="connsiteX126" fmla="*/ 124968 w 323183"/>
                    <a:gd name="connsiteY126" fmla="*/ 2381 h 339375"/>
                    <a:gd name="connsiteX127" fmla="*/ 114300 w 323183"/>
                    <a:gd name="connsiteY127" fmla="*/ 3524 h 339375"/>
                    <a:gd name="connsiteX128" fmla="*/ 125921 w 323183"/>
                    <a:gd name="connsiteY128" fmla="*/ 48292 h 339375"/>
                    <a:gd name="connsiteX129" fmla="*/ 133541 w 323183"/>
                    <a:gd name="connsiteY129" fmla="*/ 45149 h 339375"/>
                    <a:gd name="connsiteX130" fmla="*/ 148019 w 323183"/>
                    <a:gd name="connsiteY130" fmla="*/ 40862 h 339375"/>
                    <a:gd name="connsiteX131" fmla="*/ 150971 w 323183"/>
                    <a:gd name="connsiteY131" fmla="*/ 762 h 339375"/>
                    <a:gd name="connsiteX132" fmla="*/ 140494 w 323183"/>
                    <a:gd name="connsiteY132" fmla="*/ 1238 h 339375"/>
                    <a:gd name="connsiteX133" fmla="*/ 140494 w 323183"/>
                    <a:gd name="connsiteY133" fmla="*/ 42672 h 339375"/>
                    <a:gd name="connsiteX134" fmla="*/ 148019 w 323183"/>
                    <a:gd name="connsiteY134" fmla="*/ 40862 h 3393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</a:cxnLst>
                  <a:rect l="l" t="t" r="r" b="b"/>
                  <a:pathLst>
                    <a:path w="323183" h="339375">
                      <a:moveTo>
                        <a:pt x="208026" y="322612"/>
                      </a:moveTo>
                      <a:lnTo>
                        <a:pt x="258985" y="324136"/>
                      </a:lnTo>
                      <a:lnTo>
                        <a:pt x="258985" y="339376"/>
                      </a:lnTo>
                      <a:lnTo>
                        <a:pt x="208026" y="334518"/>
                      </a:lnTo>
                      <a:lnTo>
                        <a:pt x="208026" y="322612"/>
                      </a:lnTo>
                      <a:close/>
                      <a:moveTo>
                        <a:pt x="211169" y="308039"/>
                      </a:moveTo>
                      <a:lnTo>
                        <a:pt x="260414" y="308039"/>
                      </a:lnTo>
                      <a:lnTo>
                        <a:pt x="261557" y="293561"/>
                      </a:lnTo>
                      <a:lnTo>
                        <a:pt x="212693" y="295466"/>
                      </a:lnTo>
                      <a:lnTo>
                        <a:pt x="211169" y="308039"/>
                      </a:lnTo>
                      <a:close/>
                      <a:moveTo>
                        <a:pt x="214884" y="276225"/>
                      </a:moveTo>
                      <a:lnTo>
                        <a:pt x="264414" y="272701"/>
                      </a:lnTo>
                      <a:lnTo>
                        <a:pt x="267653" y="260890"/>
                      </a:lnTo>
                      <a:lnTo>
                        <a:pt x="214884" y="264890"/>
                      </a:lnTo>
                      <a:lnTo>
                        <a:pt x="214884" y="276225"/>
                      </a:lnTo>
                      <a:close/>
                      <a:moveTo>
                        <a:pt x="218313" y="246698"/>
                      </a:moveTo>
                      <a:lnTo>
                        <a:pt x="283274" y="241745"/>
                      </a:lnTo>
                      <a:lnTo>
                        <a:pt x="294894" y="233172"/>
                      </a:lnTo>
                      <a:lnTo>
                        <a:pt x="219742" y="234125"/>
                      </a:lnTo>
                      <a:lnTo>
                        <a:pt x="218313" y="246698"/>
                      </a:lnTo>
                      <a:close/>
                      <a:moveTo>
                        <a:pt x="222123" y="214313"/>
                      </a:moveTo>
                      <a:lnTo>
                        <a:pt x="323183" y="217456"/>
                      </a:lnTo>
                      <a:lnTo>
                        <a:pt x="318802" y="200882"/>
                      </a:lnTo>
                      <a:lnTo>
                        <a:pt x="223457" y="202216"/>
                      </a:lnTo>
                      <a:lnTo>
                        <a:pt x="222123" y="214313"/>
                      </a:lnTo>
                      <a:close/>
                      <a:moveTo>
                        <a:pt x="225838" y="182404"/>
                      </a:moveTo>
                      <a:lnTo>
                        <a:pt x="314516" y="179832"/>
                      </a:lnTo>
                      <a:lnTo>
                        <a:pt x="310515" y="163544"/>
                      </a:lnTo>
                      <a:lnTo>
                        <a:pt x="225933" y="176308"/>
                      </a:lnTo>
                      <a:lnTo>
                        <a:pt x="225933" y="182404"/>
                      </a:lnTo>
                      <a:close/>
                      <a:moveTo>
                        <a:pt x="228124" y="163544"/>
                      </a:moveTo>
                      <a:lnTo>
                        <a:pt x="303848" y="138398"/>
                      </a:lnTo>
                      <a:lnTo>
                        <a:pt x="299847" y="124016"/>
                      </a:lnTo>
                      <a:lnTo>
                        <a:pt x="228124" y="155448"/>
                      </a:lnTo>
                      <a:lnTo>
                        <a:pt x="228124" y="163544"/>
                      </a:lnTo>
                      <a:close/>
                      <a:moveTo>
                        <a:pt x="290989" y="94107"/>
                      </a:moveTo>
                      <a:lnTo>
                        <a:pt x="231362" y="134874"/>
                      </a:lnTo>
                      <a:lnTo>
                        <a:pt x="230124" y="143732"/>
                      </a:lnTo>
                      <a:lnTo>
                        <a:pt x="294894" y="104108"/>
                      </a:lnTo>
                      <a:lnTo>
                        <a:pt x="290989" y="94107"/>
                      </a:lnTo>
                      <a:close/>
                      <a:moveTo>
                        <a:pt x="233077" y="120587"/>
                      </a:moveTo>
                      <a:lnTo>
                        <a:pt x="280607" y="63532"/>
                      </a:lnTo>
                      <a:lnTo>
                        <a:pt x="274987" y="49435"/>
                      </a:lnTo>
                      <a:lnTo>
                        <a:pt x="230124" y="111633"/>
                      </a:lnTo>
                      <a:lnTo>
                        <a:pt x="233077" y="120587"/>
                      </a:lnTo>
                      <a:close/>
                      <a:moveTo>
                        <a:pt x="230315" y="94107"/>
                      </a:moveTo>
                      <a:lnTo>
                        <a:pt x="262509" y="25527"/>
                      </a:lnTo>
                      <a:lnTo>
                        <a:pt x="254222" y="17145"/>
                      </a:lnTo>
                      <a:lnTo>
                        <a:pt x="228600" y="76772"/>
                      </a:lnTo>
                      <a:lnTo>
                        <a:pt x="230315" y="94107"/>
                      </a:lnTo>
                      <a:close/>
                      <a:moveTo>
                        <a:pt x="223933" y="57912"/>
                      </a:moveTo>
                      <a:lnTo>
                        <a:pt x="236506" y="8858"/>
                      </a:lnTo>
                      <a:lnTo>
                        <a:pt x="225838" y="5620"/>
                      </a:lnTo>
                      <a:lnTo>
                        <a:pt x="219837" y="55055"/>
                      </a:lnTo>
                      <a:lnTo>
                        <a:pt x="223933" y="57912"/>
                      </a:lnTo>
                      <a:close/>
                      <a:moveTo>
                        <a:pt x="203740" y="46196"/>
                      </a:moveTo>
                      <a:cubicBezTo>
                        <a:pt x="203359" y="46006"/>
                        <a:pt x="210407" y="2572"/>
                        <a:pt x="210407" y="2572"/>
                      </a:cubicBezTo>
                      <a:lnTo>
                        <a:pt x="197548" y="1238"/>
                      </a:lnTo>
                      <a:lnTo>
                        <a:pt x="196120" y="43053"/>
                      </a:lnTo>
                      <a:lnTo>
                        <a:pt x="203740" y="46196"/>
                      </a:lnTo>
                      <a:close/>
                      <a:moveTo>
                        <a:pt x="185642" y="40862"/>
                      </a:moveTo>
                      <a:cubicBezTo>
                        <a:pt x="185261" y="37338"/>
                        <a:pt x="191071" y="1143"/>
                        <a:pt x="191071" y="1143"/>
                      </a:cubicBezTo>
                      <a:lnTo>
                        <a:pt x="180308" y="0"/>
                      </a:lnTo>
                      <a:lnTo>
                        <a:pt x="178403" y="41243"/>
                      </a:lnTo>
                      <a:lnTo>
                        <a:pt x="185642" y="40862"/>
                      </a:lnTo>
                      <a:close/>
                      <a:moveTo>
                        <a:pt x="166497" y="40005"/>
                      </a:moveTo>
                      <a:cubicBezTo>
                        <a:pt x="166116" y="36481"/>
                        <a:pt x="170974" y="1143"/>
                        <a:pt x="170974" y="1143"/>
                      </a:cubicBezTo>
                      <a:lnTo>
                        <a:pt x="160211" y="0"/>
                      </a:lnTo>
                      <a:lnTo>
                        <a:pt x="158401" y="39910"/>
                      </a:lnTo>
                      <a:lnTo>
                        <a:pt x="166497" y="40005"/>
                      </a:lnTo>
                      <a:close/>
                      <a:moveTo>
                        <a:pt x="115157" y="322612"/>
                      </a:moveTo>
                      <a:lnTo>
                        <a:pt x="64199" y="324136"/>
                      </a:lnTo>
                      <a:lnTo>
                        <a:pt x="64199" y="339376"/>
                      </a:lnTo>
                      <a:lnTo>
                        <a:pt x="115157" y="334518"/>
                      </a:lnTo>
                      <a:lnTo>
                        <a:pt x="115157" y="322612"/>
                      </a:lnTo>
                      <a:close/>
                      <a:moveTo>
                        <a:pt x="116681" y="293465"/>
                      </a:moveTo>
                      <a:lnTo>
                        <a:pt x="61722" y="293465"/>
                      </a:lnTo>
                      <a:lnTo>
                        <a:pt x="62865" y="307943"/>
                      </a:lnTo>
                      <a:lnTo>
                        <a:pt x="116491" y="304705"/>
                      </a:lnTo>
                      <a:lnTo>
                        <a:pt x="116681" y="293465"/>
                      </a:lnTo>
                      <a:close/>
                      <a:moveTo>
                        <a:pt x="116681" y="261747"/>
                      </a:moveTo>
                      <a:lnTo>
                        <a:pt x="53054" y="260985"/>
                      </a:lnTo>
                      <a:lnTo>
                        <a:pt x="57150" y="272606"/>
                      </a:lnTo>
                      <a:lnTo>
                        <a:pt x="115919" y="272129"/>
                      </a:lnTo>
                      <a:lnTo>
                        <a:pt x="116681" y="261747"/>
                      </a:lnTo>
                      <a:close/>
                      <a:moveTo>
                        <a:pt x="116586" y="231362"/>
                      </a:moveTo>
                      <a:lnTo>
                        <a:pt x="28385" y="233077"/>
                      </a:lnTo>
                      <a:lnTo>
                        <a:pt x="40005" y="241649"/>
                      </a:lnTo>
                      <a:lnTo>
                        <a:pt x="116014" y="242126"/>
                      </a:lnTo>
                      <a:lnTo>
                        <a:pt x="116586" y="231362"/>
                      </a:lnTo>
                      <a:close/>
                      <a:moveTo>
                        <a:pt x="115252" y="200120"/>
                      </a:moveTo>
                      <a:lnTo>
                        <a:pt x="4382" y="200882"/>
                      </a:lnTo>
                      <a:lnTo>
                        <a:pt x="0" y="217456"/>
                      </a:lnTo>
                      <a:lnTo>
                        <a:pt x="116586" y="212217"/>
                      </a:lnTo>
                      <a:lnTo>
                        <a:pt x="115252" y="200120"/>
                      </a:lnTo>
                      <a:close/>
                      <a:moveTo>
                        <a:pt x="115919" y="175832"/>
                      </a:moveTo>
                      <a:lnTo>
                        <a:pt x="12764" y="163544"/>
                      </a:lnTo>
                      <a:lnTo>
                        <a:pt x="8763" y="179832"/>
                      </a:lnTo>
                      <a:lnTo>
                        <a:pt x="116014" y="181928"/>
                      </a:lnTo>
                      <a:lnTo>
                        <a:pt x="116014" y="175832"/>
                      </a:lnTo>
                      <a:close/>
                      <a:moveTo>
                        <a:pt x="116586" y="149924"/>
                      </a:moveTo>
                      <a:lnTo>
                        <a:pt x="23336" y="123920"/>
                      </a:lnTo>
                      <a:lnTo>
                        <a:pt x="19336" y="138303"/>
                      </a:lnTo>
                      <a:lnTo>
                        <a:pt x="116491" y="157925"/>
                      </a:lnTo>
                      <a:lnTo>
                        <a:pt x="116491" y="149924"/>
                      </a:lnTo>
                      <a:close/>
                      <a:moveTo>
                        <a:pt x="28289" y="104204"/>
                      </a:moveTo>
                      <a:lnTo>
                        <a:pt x="114967" y="138398"/>
                      </a:lnTo>
                      <a:lnTo>
                        <a:pt x="113728" y="129540"/>
                      </a:lnTo>
                      <a:lnTo>
                        <a:pt x="32195" y="94202"/>
                      </a:lnTo>
                      <a:lnTo>
                        <a:pt x="28289" y="104204"/>
                      </a:lnTo>
                      <a:close/>
                      <a:moveTo>
                        <a:pt x="113252" y="108680"/>
                      </a:moveTo>
                      <a:lnTo>
                        <a:pt x="48197" y="49435"/>
                      </a:lnTo>
                      <a:lnTo>
                        <a:pt x="42577" y="63532"/>
                      </a:lnTo>
                      <a:lnTo>
                        <a:pt x="110300" y="117729"/>
                      </a:lnTo>
                      <a:lnTo>
                        <a:pt x="113252" y="108680"/>
                      </a:lnTo>
                      <a:close/>
                      <a:moveTo>
                        <a:pt x="116872" y="83153"/>
                      </a:moveTo>
                      <a:lnTo>
                        <a:pt x="68961" y="17240"/>
                      </a:lnTo>
                      <a:lnTo>
                        <a:pt x="60674" y="25622"/>
                      </a:lnTo>
                      <a:lnTo>
                        <a:pt x="115062" y="100394"/>
                      </a:lnTo>
                      <a:lnTo>
                        <a:pt x="116872" y="83153"/>
                      </a:lnTo>
                      <a:close/>
                      <a:moveTo>
                        <a:pt x="122873" y="55721"/>
                      </a:moveTo>
                      <a:lnTo>
                        <a:pt x="97441" y="5715"/>
                      </a:lnTo>
                      <a:lnTo>
                        <a:pt x="86773" y="8953"/>
                      </a:lnTo>
                      <a:lnTo>
                        <a:pt x="116300" y="67056"/>
                      </a:lnTo>
                      <a:lnTo>
                        <a:pt x="122873" y="55721"/>
                      </a:lnTo>
                      <a:close/>
                      <a:moveTo>
                        <a:pt x="133541" y="45149"/>
                      </a:moveTo>
                      <a:lnTo>
                        <a:pt x="124968" y="2381"/>
                      </a:lnTo>
                      <a:lnTo>
                        <a:pt x="114300" y="3524"/>
                      </a:lnTo>
                      <a:cubicBezTo>
                        <a:pt x="114300" y="3524"/>
                        <a:pt x="126301" y="48197"/>
                        <a:pt x="125921" y="48292"/>
                      </a:cubicBezTo>
                      <a:lnTo>
                        <a:pt x="133541" y="45149"/>
                      </a:lnTo>
                      <a:close/>
                      <a:moveTo>
                        <a:pt x="148019" y="40862"/>
                      </a:moveTo>
                      <a:lnTo>
                        <a:pt x="150971" y="762"/>
                      </a:lnTo>
                      <a:lnTo>
                        <a:pt x="140494" y="1238"/>
                      </a:lnTo>
                      <a:cubicBezTo>
                        <a:pt x="140494" y="1238"/>
                        <a:pt x="140875" y="42482"/>
                        <a:pt x="140494" y="42672"/>
                      </a:cubicBezTo>
                      <a:lnTo>
                        <a:pt x="148019" y="40862"/>
                      </a:lnTo>
                      <a:close/>
                    </a:path>
                  </a:pathLst>
                </a:custGeom>
                <a:solidFill>
                  <a:srgbClr val="0013D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999" name="Freeform: Shape 998">
                  <a:extLst>
                    <a:ext uri="{FF2B5EF4-FFF2-40B4-BE49-F238E27FC236}">
                      <a16:creationId xmlns:a16="http://schemas.microsoft.com/office/drawing/2014/main" id="{7A7AB734-FD68-4992-B0AF-040067598CB5}"/>
                    </a:ext>
                  </a:extLst>
                </p:cNvPr>
                <p:cNvSpPr/>
                <p:nvPr/>
              </p:nvSpPr>
              <p:spPr>
                <a:xfrm>
                  <a:off x="5890735" y="3197353"/>
                  <a:ext cx="180213" cy="219073"/>
                </a:xfrm>
                <a:custGeom>
                  <a:avLst/>
                  <a:gdLst>
                    <a:gd name="connsiteX0" fmla="*/ 0 w 180213"/>
                    <a:gd name="connsiteY0" fmla="*/ 219074 h 219073"/>
                    <a:gd name="connsiteX1" fmla="*/ 60674 w 180213"/>
                    <a:gd name="connsiteY1" fmla="*/ 18858 h 219073"/>
                    <a:gd name="connsiteX2" fmla="*/ 180213 w 180213"/>
                    <a:gd name="connsiteY2" fmla="*/ 1618 h 219073"/>
                    <a:gd name="connsiteX3" fmla="*/ 64294 w 180213"/>
                    <a:gd name="connsiteY3" fmla="*/ 27145 h 219073"/>
                    <a:gd name="connsiteX4" fmla="*/ 0 w 180213"/>
                    <a:gd name="connsiteY4" fmla="*/ 219074 h 2190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80213" h="219073">
                      <a:moveTo>
                        <a:pt x="0" y="219074"/>
                      </a:moveTo>
                      <a:cubicBezTo>
                        <a:pt x="0" y="219074"/>
                        <a:pt x="30671" y="45433"/>
                        <a:pt x="60674" y="18858"/>
                      </a:cubicBezTo>
                      <a:cubicBezTo>
                        <a:pt x="90583" y="-7812"/>
                        <a:pt x="180213" y="1618"/>
                        <a:pt x="180213" y="1618"/>
                      </a:cubicBezTo>
                      <a:cubicBezTo>
                        <a:pt x="180213" y="1618"/>
                        <a:pt x="90964" y="1808"/>
                        <a:pt x="64294" y="27145"/>
                      </a:cubicBezTo>
                      <a:cubicBezTo>
                        <a:pt x="37624" y="52481"/>
                        <a:pt x="0" y="219074"/>
                        <a:pt x="0" y="21907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grpSp>
              <p:nvGrpSpPr>
                <p:cNvPr id="1000" name="Graphic 777">
                  <a:extLst>
                    <a:ext uri="{FF2B5EF4-FFF2-40B4-BE49-F238E27FC236}">
                      <a16:creationId xmlns:a16="http://schemas.microsoft.com/office/drawing/2014/main" id="{FC876ADE-DFBE-4087-8E38-4A56A9B735A7}"/>
                    </a:ext>
                  </a:extLst>
                </p:cNvPr>
                <p:cNvGrpSpPr/>
                <p:nvPr/>
              </p:nvGrpSpPr>
              <p:grpSpPr>
                <a:xfrm>
                  <a:off x="5972269" y="3239739"/>
                  <a:ext cx="181317" cy="182799"/>
                  <a:chOff x="5972269" y="3239739"/>
                  <a:chExt cx="181317" cy="182799"/>
                </a:xfrm>
              </p:grpSpPr>
              <p:sp>
                <p:nvSpPr>
                  <p:cNvPr id="1001" name="Freeform: Shape 1000">
                    <a:extLst>
                      <a:ext uri="{FF2B5EF4-FFF2-40B4-BE49-F238E27FC236}">
                        <a16:creationId xmlns:a16="http://schemas.microsoft.com/office/drawing/2014/main" id="{E2420F98-067F-45FC-A795-96C5C9AABDFF}"/>
                      </a:ext>
                    </a:extLst>
                  </p:cNvPr>
                  <p:cNvSpPr/>
                  <p:nvPr/>
                </p:nvSpPr>
                <p:spPr>
                  <a:xfrm>
                    <a:off x="6113048" y="3254017"/>
                    <a:ext cx="40538" cy="132874"/>
                  </a:xfrm>
                  <a:custGeom>
                    <a:avLst/>
                    <a:gdLst>
                      <a:gd name="connsiteX0" fmla="*/ 3620 w 40538"/>
                      <a:gd name="connsiteY0" fmla="*/ 24393 h 132874"/>
                      <a:gd name="connsiteX1" fmla="*/ 25813 w 40538"/>
                      <a:gd name="connsiteY1" fmla="*/ 866 h 132874"/>
                      <a:gd name="connsiteX2" fmla="*/ 36481 w 40538"/>
                      <a:gd name="connsiteY2" fmla="*/ 16582 h 132874"/>
                      <a:gd name="connsiteX3" fmla="*/ 40291 w 40538"/>
                      <a:gd name="connsiteY3" fmla="*/ 44967 h 132874"/>
                      <a:gd name="connsiteX4" fmla="*/ 1715 w 40538"/>
                      <a:gd name="connsiteY4" fmla="*/ 130311 h 132874"/>
                      <a:gd name="connsiteX5" fmla="*/ 3620 w 40538"/>
                      <a:gd name="connsiteY5" fmla="*/ 24393 h 1328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0538" h="132874">
                        <a:moveTo>
                          <a:pt x="3620" y="24393"/>
                        </a:moveTo>
                        <a:cubicBezTo>
                          <a:pt x="2382" y="21249"/>
                          <a:pt x="12383" y="6105"/>
                          <a:pt x="25813" y="866"/>
                        </a:cubicBezTo>
                        <a:cubicBezTo>
                          <a:pt x="39244" y="-4468"/>
                          <a:pt x="36481" y="16582"/>
                          <a:pt x="36481" y="16582"/>
                        </a:cubicBezTo>
                        <a:cubicBezTo>
                          <a:pt x="36481" y="16582"/>
                          <a:pt x="41720" y="16011"/>
                          <a:pt x="40291" y="44967"/>
                        </a:cubicBezTo>
                        <a:cubicBezTo>
                          <a:pt x="38863" y="73923"/>
                          <a:pt x="6478" y="108117"/>
                          <a:pt x="1715" y="130311"/>
                        </a:cubicBezTo>
                        <a:cubicBezTo>
                          <a:pt x="-3047" y="152409"/>
                          <a:pt x="3620" y="24393"/>
                          <a:pt x="3620" y="24393"/>
                        </a:cubicBezTo>
                        <a:close/>
                      </a:path>
                    </a:pathLst>
                  </a:custGeom>
                  <a:solidFill>
                    <a:srgbClr val="D93700">
                      <a:alpha val="42000"/>
                    </a:srgb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002" name="Freeform: Shape 1001">
                    <a:extLst>
                      <a:ext uri="{FF2B5EF4-FFF2-40B4-BE49-F238E27FC236}">
                        <a16:creationId xmlns:a16="http://schemas.microsoft.com/office/drawing/2014/main" id="{8E5D51D8-05F4-49E3-AD20-AA2144DB145E}"/>
                      </a:ext>
                    </a:extLst>
                  </p:cNvPr>
                  <p:cNvSpPr/>
                  <p:nvPr/>
                </p:nvSpPr>
                <p:spPr>
                  <a:xfrm>
                    <a:off x="5972269" y="3239739"/>
                    <a:ext cx="45633" cy="163447"/>
                  </a:xfrm>
                  <a:custGeom>
                    <a:avLst/>
                    <a:gdLst>
                      <a:gd name="connsiteX0" fmla="*/ 45530 w 45633"/>
                      <a:gd name="connsiteY0" fmla="*/ 26478 h 163447"/>
                      <a:gd name="connsiteX1" fmla="*/ 23336 w 45633"/>
                      <a:gd name="connsiteY1" fmla="*/ 2952 h 163447"/>
                      <a:gd name="connsiteX2" fmla="*/ 0 w 45633"/>
                      <a:gd name="connsiteY2" fmla="*/ 1142 h 163447"/>
                      <a:gd name="connsiteX3" fmla="*/ 8858 w 45633"/>
                      <a:gd name="connsiteY3" fmla="*/ 47052 h 163447"/>
                      <a:gd name="connsiteX4" fmla="*/ 18002 w 45633"/>
                      <a:gd name="connsiteY4" fmla="*/ 126491 h 163447"/>
                      <a:gd name="connsiteX5" fmla="*/ 37909 w 45633"/>
                      <a:gd name="connsiteY5" fmla="*/ 162019 h 163447"/>
                      <a:gd name="connsiteX6" fmla="*/ 43529 w 45633"/>
                      <a:gd name="connsiteY6" fmla="*/ 163448 h 163447"/>
                      <a:gd name="connsiteX7" fmla="*/ 45530 w 45633"/>
                      <a:gd name="connsiteY7" fmla="*/ 26478 h 1634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5633" h="163447">
                        <a:moveTo>
                          <a:pt x="45530" y="26478"/>
                        </a:moveTo>
                        <a:cubicBezTo>
                          <a:pt x="46768" y="23335"/>
                          <a:pt x="36767" y="8286"/>
                          <a:pt x="23336" y="2952"/>
                        </a:cubicBezTo>
                        <a:cubicBezTo>
                          <a:pt x="9906" y="-2382"/>
                          <a:pt x="0" y="1142"/>
                          <a:pt x="0" y="1142"/>
                        </a:cubicBezTo>
                        <a:cubicBezTo>
                          <a:pt x="0" y="1142"/>
                          <a:pt x="7430" y="18096"/>
                          <a:pt x="8858" y="47052"/>
                        </a:cubicBezTo>
                        <a:cubicBezTo>
                          <a:pt x="10382" y="76008"/>
                          <a:pt x="13240" y="104298"/>
                          <a:pt x="18002" y="126491"/>
                        </a:cubicBezTo>
                        <a:cubicBezTo>
                          <a:pt x="22765" y="148684"/>
                          <a:pt x="37909" y="162019"/>
                          <a:pt x="37909" y="162019"/>
                        </a:cubicBezTo>
                        <a:lnTo>
                          <a:pt x="43529" y="163448"/>
                        </a:lnTo>
                        <a:lnTo>
                          <a:pt x="45530" y="26478"/>
                        </a:lnTo>
                        <a:close/>
                      </a:path>
                    </a:pathLst>
                  </a:custGeom>
                  <a:solidFill>
                    <a:srgbClr val="D93700">
                      <a:alpha val="42000"/>
                    </a:srgb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grpSp>
                <p:nvGrpSpPr>
                  <p:cNvPr id="1003" name="Graphic 777">
                    <a:extLst>
                      <a:ext uri="{FF2B5EF4-FFF2-40B4-BE49-F238E27FC236}">
                        <a16:creationId xmlns:a16="http://schemas.microsoft.com/office/drawing/2014/main" id="{FC876ADE-DFBE-4087-8E38-4A56A9B735A7}"/>
                      </a:ext>
                    </a:extLst>
                  </p:cNvPr>
                  <p:cNvGrpSpPr/>
                  <p:nvPr/>
                </p:nvGrpSpPr>
                <p:grpSpPr>
                  <a:xfrm>
                    <a:off x="5989978" y="3241643"/>
                    <a:ext cx="149843" cy="180894"/>
                    <a:chOff x="5989978" y="3241643"/>
                    <a:chExt cx="149843" cy="180894"/>
                  </a:xfrm>
                </p:grpSpPr>
                <p:sp>
                  <p:nvSpPr>
                    <p:cNvPr id="1004" name="Freeform: Shape 1003">
                      <a:extLst>
                        <a:ext uri="{FF2B5EF4-FFF2-40B4-BE49-F238E27FC236}">
                          <a16:creationId xmlns:a16="http://schemas.microsoft.com/office/drawing/2014/main" id="{690636E8-FC3C-44BD-95AB-354EE9C537D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99794" y="3250321"/>
                      <a:ext cx="126117" cy="172217"/>
                    </a:xfrm>
                    <a:custGeom>
                      <a:avLst/>
                      <a:gdLst>
                        <a:gd name="connsiteX0" fmla="*/ 126114 w 126117"/>
                        <a:gd name="connsiteY0" fmla="*/ 76476 h 172217"/>
                        <a:gd name="connsiteX1" fmla="*/ 122589 w 126117"/>
                        <a:gd name="connsiteY1" fmla="*/ 34280 h 172217"/>
                        <a:gd name="connsiteX2" fmla="*/ 62296 w 126117"/>
                        <a:gd name="connsiteY2" fmla="*/ 85 h 172217"/>
                        <a:gd name="connsiteX3" fmla="*/ 8099 w 126117"/>
                        <a:gd name="connsiteY3" fmla="*/ 18849 h 172217"/>
                        <a:gd name="connsiteX4" fmla="*/ 3 w 126117"/>
                        <a:gd name="connsiteY4" fmla="*/ 77619 h 172217"/>
                        <a:gd name="connsiteX5" fmla="*/ 10290 w 126117"/>
                        <a:gd name="connsiteY5" fmla="*/ 102574 h 172217"/>
                        <a:gd name="connsiteX6" fmla="*/ 10290 w 126117"/>
                        <a:gd name="connsiteY6" fmla="*/ 120767 h 172217"/>
                        <a:gd name="connsiteX7" fmla="*/ 16195 w 126117"/>
                        <a:gd name="connsiteY7" fmla="*/ 140007 h 172217"/>
                        <a:gd name="connsiteX8" fmla="*/ 49533 w 126117"/>
                        <a:gd name="connsiteY8" fmla="*/ 170392 h 172217"/>
                        <a:gd name="connsiteX9" fmla="*/ 56200 w 126117"/>
                        <a:gd name="connsiteY9" fmla="*/ 172107 h 172217"/>
                        <a:gd name="connsiteX10" fmla="*/ 82299 w 126117"/>
                        <a:gd name="connsiteY10" fmla="*/ 171440 h 172217"/>
                        <a:gd name="connsiteX11" fmla="*/ 87918 w 126117"/>
                        <a:gd name="connsiteY11" fmla="*/ 170202 h 172217"/>
                        <a:gd name="connsiteX12" fmla="*/ 112874 w 126117"/>
                        <a:gd name="connsiteY12" fmla="*/ 140007 h 172217"/>
                        <a:gd name="connsiteX13" fmla="*/ 114493 w 126117"/>
                        <a:gd name="connsiteY13" fmla="*/ 123434 h 172217"/>
                        <a:gd name="connsiteX14" fmla="*/ 118494 w 126117"/>
                        <a:gd name="connsiteY14" fmla="*/ 106860 h 172217"/>
                        <a:gd name="connsiteX15" fmla="*/ 126114 w 126117"/>
                        <a:gd name="connsiteY15" fmla="*/ 76476 h 17221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126117" h="172217">
                          <a:moveTo>
                            <a:pt x="126114" y="76476"/>
                          </a:moveTo>
                          <a:cubicBezTo>
                            <a:pt x="121827" y="41519"/>
                            <a:pt x="123256" y="39423"/>
                            <a:pt x="122589" y="34280"/>
                          </a:cubicBezTo>
                          <a:cubicBezTo>
                            <a:pt x="120113" y="13230"/>
                            <a:pt x="99444" y="-1248"/>
                            <a:pt x="62296" y="85"/>
                          </a:cubicBezTo>
                          <a:cubicBezTo>
                            <a:pt x="47723" y="657"/>
                            <a:pt x="12576" y="-2772"/>
                            <a:pt x="8099" y="18849"/>
                          </a:cubicBezTo>
                          <a:cubicBezTo>
                            <a:pt x="3908" y="38757"/>
                            <a:pt x="1050" y="53044"/>
                            <a:pt x="3" y="77619"/>
                          </a:cubicBezTo>
                          <a:cubicBezTo>
                            <a:pt x="-188" y="81048"/>
                            <a:pt x="10099" y="95907"/>
                            <a:pt x="10290" y="102574"/>
                          </a:cubicBezTo>
                          <a:cubicBezTo>
                            <a:pt x="10480" y="108861"/>
                            <a:pt x="10099" y="116100"/>
                            <a:pt x="10290" y="120767"/>
                          </a:cubicBezTo>
                          <a:cubicBezTo>
                            <a:pt x="10575" y="128482"/>
                            <a:pt x="10766" y="135054"/>
                            <a:pt x="16195" y="140007"/>
                          </a:cubicBezTo>
                          <a:lnTo>
                            <a:pt x="49533" y="170392"/>
                          </a:lnTo>
                          <a:cubicBezTo>
                            <a:pt x="52200" y="172869"/>
                            <a:pt x="52676" y="172107"/>
                            <a:pt x="56200" y="172107"/>
                          </a:cubicBezTo>
                          <a:lnTo>
                            <a:pt x="82299" y="171440"/>
                          </a:lnTo>
                          <a:cubicBezTo>
                            <a:pt x="85823" y="171440"/>
                            <a:pt x="86490" y="171630"/>
                            <a:pt x="87918" y="170202"/>
                          </a:cubicBezTo>
                          <a:lnTo>
                            <a:pt x="112874" y="140007"/>
                          </a:lnTo>
                          <a:cubicBezTo>
                            <a:pt x="118208" y="135054"/>
                            <a:pt x="114112" y="131149"/>
                            <a:pt x="114493" y="123434"/>
                          </a:cubicBezTo>
                          <a:cubicBezTo>
                            <a:pt x="114684" y="118862"/>
                            <a:pt x="118303" y="113147"/>
                            <a:pt x="118494" y="106860"/>
                          </a:cubicBezTo>
                          <a:cubicBezTo>
                            <a:pt x="118684" y="100193"/>
                            <a:pt x="126304" y="78381"/>
                            <a:pt x="126114" y="76476"/>
                          </a:cubicBezTo>
                          <a:close/>
                        </a:path>
                      </a:pathLst>
                    </a:custGeom>
                    <a:solidFill>
                      <a:srgbClr val="FFA506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005" name="Freeform: Shape 1004">
                      <a:extLst>
                        <a:ext uri="{FF2B5EF4-FFF2-40B4-BE49-F238E27FC236}">
                          <a16:creationId xmlns:a16="http://schemas.microsoft.com/office/drawing/2014/main" id="{5F7C035B-87B6-426D-B69A-F14B900CD63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89978" y="3298115"/>
                      <a:ext cx="16676" cy="51144"/>
                    </a:xfrm>
                    <a:custGeom>
                      <a:avLst/>
                      <a:gdLst>
                        <a:gd name="connsiteX0" fmla="*/ 13628 w 16676"/>
                        <a:gd name="connsiteY0" fmla="*/ 4487 h 51144"/>
                        <a:gd name="connsiteX1" fmla="*/ 198 w 16676"/>
                        <a:gd name="connsiteY1" fmla="*/ 4487 h 51144"/>
                        <a:gd name="connsiteX2" fmla="*/ 10866 w 16676"/>
                        <a:gd name="connsiteY2" fmla="*/ 50969 h 51144"/>
                        <a:gd name="connsiteX3" fmla="*/ 16676 w 16676"/>
                        <a:gd name="connsiteY3" fmla="*/ 49255 h 51144"/>
                        <a:gd name="connsiteX4" fmla="*/ 13628 w 16676"/>
                        <a:gd name="connsiteY4" fmla="*/ 4487 h 5114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6676" h="51144">
                          <a:moveTo>
                            <a:pt x="13628" y="4487"/>
                          </a:moveTo>
                          <a:cubicBezTo>
                            <a:pt x="13628" y="4487"/>
                            <a:pt x="1722" y="-5609"/>
                            <a:pt x="198" y="4487"/>
                          </a:cubicBezTo>
                          <a:cubicBezTo>
                            <a:pt x="-1326" y="14584"/>
                            <a:pt x="6294" y="50112"/>
                            <a:pt x="10866" y="50969"/>
                          </a:cubicBezTo>
                          <a:cubicBezTo>
                            <a:pt x="15438" y="51827"/>
                            <a:pt x="16676" y="49255"/>
                            <a:pt x="16676" y="49255"/>
                          </a:cubicBezTo>
                          <a:lnTo>
                            <a:pt x="13628" y="4487"/>
                          </a:lnTo>
                          <a:close/>
                        </a:path>
                      </a:pathLst>
                    </a:custGeom>
                    <a:solidFill>
                      <a:srgbClr val="FFA506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006" name="Freeform: Shape 1005">
                      <a:extLst>
                        <a:ext uri="{FF2B5EF4-FFF2-40B4-BE49-F238E27FC236}">
                          <a16:creationId xmlns:a16="http://schemas.microsoft.com/office/drawing/2014/main" id="{C56D1D67-6C60-4FFE-AE71-CCCAA21F937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123145" y="3299163"/>
                      <a:ext cx="16676" cy="51144"/>
                    </a:xfrm>
                    <a:custGeom>
                      <a:avLst/>
                      <a:gdLst>
                        <a:gd name="connsiteX0" fmla="*/ 3048 w 16676"/>
                        <a:gd name="connsiteY0" fmla="*/ 4487 h 51144"/>
                        <a:gd name="connsiteX1" fmla="*/ 16478 w 16676"/>
                        <a:gd name="connsiteY1" fmla="*/ 4487 h 51144"/>
                        <a:gd name="connsiteX2" fmla="*/ 5810 w 16676"/>
                        <a:gd name="connsiteY2" fmla="*/ 50969 h 51144"/>
                        <a:gd name="connsiteX3" fmla="*/ 0 w 16676"/>
                        <a:gd name="connsiteY3" fmla="*/ 49255 h 51144"/>
                        <a:gd name="connsiteX4" fmla="*/ 3048 w 16676"/>
                        <a:gd name="connsiteY4" fmla="*/ 4487 h 5114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6676" h="51144">
                          <a:moveTo>
                            <a:pt x="3048" y="4487"/>
                          </a:moveTo>
                          <a:cubicBezTo>
                            <a:pt x="3048" y="4487"/>
                            <a:pt x="14954" y="-5609"/>
                            <a:pt x="16478" y="4487"/>
                          </a:cubicBezTo>
                          <a:cubicBezTo>
                            <a:pt x="18002" y="14584"/>
                            <a:pt x="10382" y="50112"/>
                            <a:pt x="5810" y="50969"/>
                          </a:cubicBezTo>
                          <a:cubicBezTo>
                            <a:pt x="1238" y="51827"/>
                            <a:pt x="0" y="49255"/>
                            <a:pt x="0" y="49255"/>
                          </a:cubicBezTo>
                          <a:lnTo>
                            <a:pt x="3048" y="4487"/>
                          </a:lnTo>
                          <a:close/>
                        </a:path>
                      </a:pathLst>
                    </a:custGeom>
                    <a:solidFill>
                      <a:srgbClr val="C24A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007" name="Freeform: Shape 1006">
                      <a:extLst>
                        <a:ext uri="{FF2B5EF4-FFF2-40B4-BE49-F238E27FC236}">
                          <a16:creationId xmlns:a16="http://schemas.microsoft.com/office/drawing/2014/main" id="{37F67621-BB2B-4CFF-AF66-D8CE88BD156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09703" y="3241643"/>
                      <a:ext cx="118117" cy="176498"/>
                    </a:xfrm>
                    <a:custGeom>
                      <a:avLst/>
                      <a:gdLst>
                        <a:gd name="connsiteX0" fmla="*/ 116205 w 118117"/>
                        <a:gd name="connsiteY0" fmla="*/ 98393 h 176498"/>
                        <a:gd name="connsiteX1" fmla="*/ 117729 w 118117"/>
                        <a:gd name="connsiteY1" fmla="*/ 71152 h 176498"/>
                        <a:gd name="connsiteX2" fmla="*/ 117348 w 118117"/>
                        <a:gd name="connsiteY2" fmla="*/ 58293 h 176498"/>
                        <a:gd name="connsiteX3" fmla="*/ 100203 w 118117"/>
                        <a:gd name="connsiteY3" fmla="*/ 15240 h 176498"/>
                        <a:gd name="connsiteX4" fmla="*/ 0 w 118117"/>
                        <a:gd name="connsiteY4" fmla="*/ 23717 h 176498"/>
                        <a:gd name="connsiteX5" fmla="*/ 55721 w 118117"/>
                        <a:gd name="connsiteY5" fmla="*/ 8096 h 176498"/>
                        <a:gd name="connsiteX6" fmla="*/ 109157 w 118117"/>
                        <a:gd name="connsiteY6" fmla="*/ 42291 h 176498"/>
                        <a:gd name="connsiteX7" fmla="*/ 114586 w 118117"/>
                        <a:gd name="connsiteY7" fmla="*/ 67342 h 176498"/>
                        <a:gd name="connsiteX8" fmla="*/ 111157 w 118117"/>
                        <a:gd name="connsiteY8" fmla="*/ 94488 h 176498"/>
                        <a:gd name="connsiteX9" fmla="*/ 111157 w 118117"/>
                        <a:gd name="connsiteY9" fmla="*/ 94488 h 176498"/>
                        <a:gd name="connsiteX10" fmla="*/ 100965 w 118117"/>
                        <a:gd name="connsiteY10" fmla="*/ 108585 h 176498"/>
                        <a:gd name="connsiteX11" fmla="*/ 79724 w 118117"/>
                        <a:gd name="connsiteY11" fmla="*/ 176498 h 176498"/>
                        <a:gd name="connsiteX12" fmla="*/ 102965 w 118117"/>
                        <a:gd name="connsiteY12" fmla="*/ 149352 h 176498"/>
                        <a:gd name="connsiteX13" fmla="*/ 110109 w 118117"/>
                        <a:gd name="connsiteY13" fmla="*/ 137160 h 176498"/>
                        <a:gd name="connsiteX14" fmla="*/ 111252 w 118117"/>
                        <a:gd name="connsiteY14" fmla="*/ 124111 h 176498"/>
                        <a:gd name="connsiteX15" fmla="*/ 113824 w 118117"/>
                        <a:gd name="connsiteY15" fmla="*/ 109156 h 176498"/>
                        <a:gd name="connsiteX16" fmla="*/ 116205 w 118117"/>
                        <a:gd name="connsiteY16" fmla="*/ 98393 h 17649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</a:cxnLst>
                      <a:rect l="l" t="t" r="r" b="b"/>
                      <a:pathLst>
                        <a:path w="118117" h="176498">
                          <a:moveTo>
                            <a:pt x="116205" y="98393"/>
                          </a:moveTo>
                          <a:cubicBezTo>
                            <a:pt x="118205" y="89535"/>
                            <a:pt x="118491" y="80296"/>
                            <a:pt x="117729" y="71152"/>
                          </a:cubicBezTo>
                          <a:cubicBezTo>
                            <a:pt x="117348" y="66865"/>
                            <a:pt x="117253" y="62579"/>
                            <a:pt x="117348" y="58293"/>
                          </a:cubicBezTo>
                          <a:cubicBezTo>
                            <a:pt x="117634" y="45910"/>
                            <a:pt x="115062" y="25813"/>
                            <a:pt x="100203" y="15240"/>
                          </a:cubicBezTo>
                          <a:cubicBezTo>
                            <a:pt x="60198" y="-13240"/>
                            <a:pt x="0" y="3238"/>
                            <a:pt x="0" y="23717"/>
                          </a:cubicBezTo>
                          <a:cubicBezTo>
                            <a:pt x="0" y="23717"/>
                            <a:pt x="381" y="9715"/>
                            <a:pt x="55721" y="8096"/>
                          </a:cubicBezTo>
                          <a:cubicBezTo>
                            <a:pt x="86678" y="7239"/>
                            <a:pt x="108871" y="22479"/>
                            <a:pt x="109157" y="42291"/>
                          </a:cubicBezTo>
                          <a:cubicBezTo>
                            <a:pt x="109252" y="47339"/>
                            <a:pt x="107347" y="55721"/>
                            <a:pt x="114586" y="67342"/>
                          </a:cubicBezTo>
                          <a:cubicBezTo>
                            <a:pt x="121825" y="78962"/>
                            <a:pt x="111157" y="94488"/>
                            <a:pt x="111157" y="94488"/>
                          </a:cubicBezTo>
                          <a:lnTo>
                            <a:pt x="111157" y="94488"/>
                          </a:lnTo>
                          <a:cubicBezTo>
                            <a:pt x="106299" y="99060"/>
                            <a:pt x="102870" y="104775"/>
                            <a:pt x="100965" y="108585"/>
                          </a:cubicBezTo>
                          <a:cubicBezTo>
                            <a:pt x="100584" y="109442"/>
                            <a:pt x="79724" y="176498"/>
                            <a:pt x="79724" y="176498"/>
                          </a:cubicBezTo>
                          <a:lnTo>
                            <a:pt x="102965" y="149352"/>
                          </a:lnTo>
                          <a:cubicBezTo>
                            <a:pt x="108490" y="144399"/>
                            <a:pt x="109918" y="142589"/>
                            <a:pt x="110109" y="137160"/>
                          </a:cubicBezTo>
                          <a:cubicBezTo>
                            <a:pt x="110300" y="132778"/>
                            <a:pt x="110585" y="128492"/>
                            <a:pt x="111252" y="124111"/>
                          </a:cubicBezTo>
                          <a:cubicBezTo>
                            <a:pt x="112109" y="118396"/>
                            <a:pt x="113252" y="111347"/>
                            <a:pt x="113824" y="109156"/>
                          </a:cubicBezTo>
                          <a:cubicBezTo>
                            <a:pt x="114109" y="107632"/>
                            <a:pt x="115062" y="103156"/>
                            <a:pt x="116205" y="98393"/>
                          </a:cubicBezTo>
                          <a:close/>
                        </a:path>
                      </a:pathLst>
                    </a:custGeom>
                    <a:solidFill>
                      <a:srgbClr val="C24A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008" name="Freeform: Shape 1007">
                      <a:extLst>
                        <a:ext uri="{FF2B5EF4-FFF2-40B4-BE49-F238E27FC236}">
                          <a16:creationId xmlns:a16="http://schemas.microsoft.com/office/drawing/2014/main" id="{6FEF9329-0D96-4D55-BDEE-743D14CBCA0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99416" y="3328987"/>
                      <a:ext cx="52196" cy="93344"/>
                    </a:xfrm>
                    <a:custGeom>
                      <a:avLst/>
                      <a:gdLst>
                        <a:gd name="connsiteX0" fmla="*/ 0 w 52196"/>
                        <a:gd name="connsiteY0" fmla="*/ 0 h 93344"/>
                        <a:gd name="connsiteX1" fmla="*/ 23908 w 52196"/>
                        <a:gd name="connsiteY1" fmla="*/ 22193 h 93344"/>
                        <a:gd name="connsiteX2" fmla="*/ 52197 w 52196"/>
                        <a:gd name="connsiteY2" fmla="*/ 93345 h 93344"/>
                        <a:gd name="connsiteX3" fmla="*/ 14478 w 52196"/>
                        <a:gd name="connsiteY3" fmla="*/ 60865 h 93344"/>
                        <a:gd name="connsiteX4" fmla="*/ 9715 w 52196"/>
                        <a:gd name="connsiteY4" fmla="*/ 48006 h 93344"/>
                        <a:gd name="connsiteX5" fmla="*/ 9144 w 52196"/>
                        <a:gd name="connsiteY5" fmla="*/ 38576 h 93344"/>
                        <a:gd name="connsiteX6" fmla="*/ 6001 w 52196"/>
                        <a:gd name="connsiteY6" fmla="*/ 22003 h 93344"/>
                        <a:gd name="connsiteX7" fmla="*/ 0 w 52196"/>
                        <a:gd name="connsiteY7" fmla="*/ 0 h 9334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52196" h="93344">
                          <a:moveTo>
                            <a:pt x="0" y="0"/>
                          </a:moveTo>
                          <a:cubicBezTo>
                            <a:pt x="0" y="0"/>
                            <a:pt x="19145" y="11716"/>
                            <a:pt x="23908" y="22193"/>
                          </a:cubicBezTo>
                          <a:cubicBezTo>
                            <a:pt x="29146" y="34004"/>
                            <a:pt x="52197" y="93345"/>
                            <a:pt x="52197" y="93345"/>
                          </a:cubicBezTo>
                          <a:lnTo>
                            <a:pt x="14478" y="60865"/>
                          </a:lnTo>
                          <a:cubicBezTo>
                            <a:pt x="8382" y="55340"/>
                            <a:pt x="9715" y="54959"/>
                            <a:pt x="9715" y="48006"/>
                          </a:cubicBezTo>
                          <a:cubicBezTo>
                            <a:pt x="9715" y="44863"/>
                            <a:pt x="9620" y="41719"/>
                            <a:pt x="9144" y="38576"/>
                          </a:cubicBezTo>
                          <a:cubicBezTo>
                            <a:pt x="8668" y="34481"/>
                            <a:pt x="7715" y="28575"/>
                            <a:pt x="6001" y="22003"/>
                          </a:cubicBezTo>
                          <a:cubicBezTo>
                            <a:pt x="3429" y="11906"/>
                            <a:pt x="0" y="0"/>
                            <a:pt x="0" y="0"/>
                          </a:cubicBezTo>
                          <a:close/>
                        </a:path>
                      </a:pathLst>
                    </a:custGeom>
                    <a:solidFill>
                      <a:srgbClr val="C24A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009" name="Freeform: Shape 1008">
                      <a:extLst>
                        <a:ext uri="{FF2B5EF4-FFF2-40B4-BE49-F238E27FC236}">
                          <a16:creationId xmlns:a16="http://schemas.microsoft.com/office/drawing/2014/main" id="{1B04DCE6-FA12-4B1F-9C14-EDBC2434572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50469" y="3390768"/>
                      <a:ext cx="33300" cy="9085"/>
                    </a:xfrm>
                    <a:custGeom>
                      <a:avLst/>
                      <a:gdLst>
                        <a:gd name="connsiteX0" fmla="*/ 0 w 33300"/>
                        <a:gd name="connsiteY0" fmla="*/ 9085 h 9085"/>
                        <a:gd name="connsiteX1" fmla="*/ 12764 w 33300"/>
                        <a:gd name="connsiteY1" fmla="*/ 608 h 9085"/>
                        <a:gd name="connsiteX2" fmla="*/ 30004 w 33300"/>
                        <a:gd name="connsiteY2" fmla="*/ 322 h 9085"/>
                        <a:gd name="connsiteX3" fmla="*/ 33242 w 33300"/>
                        <a:gd name="connsiteY3" fmla="*/ 7180 h 9085"/>
                        <a:gd name="connsiteX4" fmla="*/ 18574 w 33300"/>
                        <a:gd name="connsiteY4" fmla="*/ 5561 h 9085"/>
                        <a:gd name="connsiteX5" fmla="*/ 0 w 33300"/>
                        <a:gd name="connsiteY5" fmla="*/ 9085 h 908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3300" h="9085">
                          <a:moveTo>
                            <a:pt x="0" y="9085"/>
                          </a:moveTo>
                          <a:cubicBezTo>
                            <a:pt x="0" y="9085"/>
                            <a:pt x="9144" y="1465"/>
                            <a:pt x="12764" y="608"/>
                          </a:cubicBezTo>
                          <a:cubicBezTo>
                            <a:pt x="16383" y="-249"/>
                            <a:pt x="27623" y="-59"/>
                            <a:pt x="30004" y="322"/>
                          </a:cubicBezTo>
                          <a:cubicBezTo>
                            <a:pt x="34004" y="989"/>
                            <a:pt x="33242" y="7180"/>
                            <a:pt x="33242" y="7180"/>
                          </a:cubicBezTo>
                          <a:cubicBezTo>
                            <a:pt x="33242" y="7180"/>
                            <a:pt x="28956" y="5275"/>
                            <a:pt x="18574" y="5561"/>
                          </a:cubicBezTo>
                          <a:cubicBezTo>
                            <a:pt x="10573" y="5847"/>
                            <a:pt x="0" y="9085"/>
                            <a:pt x="0" y="9085"/>
                          </a:cubicBezTo>
                          <a:close/>
                        </a:path>
                      </a:pathLst>
                    </a:custGeom>
                    <a:solidFill>
                      <a:srgbClr val="C24A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010" name="Freeform: Shape 1009">
                      <a:extLst>
                        <a:ext uri="{FF2B5EF4-FFF2-40B4-BE49-F238E27FC236}">
                          <a16:creationId xmlns:a16="http://schemas.microsoft.com/office/drawing/2014/main" id="{85D3CBFD-1CC2-4275-B044-14099683A33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66091" y="3298114"/>
                      <a:ext cx="58102" cy="72940"/>
                    </a:xfrm>
                    <a:custGeom>
                      <a:avLst/>
                      <a:gdLst>
                        <a:gd name="connsiteX0" fmla="*/ 14478 w 58102"/>
                        <a:gd name="connsiteY0" fmla="*/ 12871 h 72940"/>
                        <a:gd name="connsiteX1" fmla="*/ 41529 w 58102"/>
                        <a:gd name="connsiteY1" fmla="*/ 583 h 72940"/>
                        <a:gd name="connsiteX2" fmla="*/ 58102 w 58102"/>
                        <a:gd name="connsiteY2" fmla="*/ 10870 h 72940"/>
                        <a:gd name="connsiteX3" fmla="*/ 27432 w 58102"/>
                        <a:gd name="connsiteY3" fmla="*/ 14490 h 72940"/>
                        <a:gd name="connsiteX4" fmla="*/ 17145 w 58102"/>
                        <a:gd name="connsiteY4" fmla="*/ 28111 h 72940"/>
                        <a:gd name="connsiteX5" fmla="*/ 13621 w 58102"/>
                        <a:gd name="connsiteY5" fmla="*/ 72783 h 72940"/>
                        <a:gd name="connsiteX6" fmla="*/ 0 w 58102"/>
                        <a:gd name="connsiteY6" fmla="*/ 72783 h 72940"/>
                        <a:gd name="connsiteX7" fmla="*/ 10573 w 58102"/>
                        <a:gd name="connsiteY7" fmla="*/ 69544 h 72940"/>
                        <a:gd name="connsiteX8" fmla="*/ 14478 w 58102"/>
                        <a:gd name="connsiteY8" fmla="*/ 12871 h 729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58102" h="72940">
                          <a:moveTo>
                            <a:pt x="14478" y="12871"/>
                          </a:moveTo>
                          <a:cubicBezTo>
                            <a:pt x="14478" y="12871"/>
                            <a:pt x="32480" y="-3227"/>
                            <a:pt x="41529" y="583"/>
                          </a:cubicBezTo>
                          <a:cubicBezTo>
                            <a:pt x="50578" y="4489"/>
                            <a:pt x="58102" y="10870"/>
                            <a:pt x="58102" y="10870"/>
                          </a:cubicBezTo>
                          <a:cubicBezTo>
                            <a:pt x="58102" y="10870"/>
                            <a:pt x="37909" y="7060"/>
                            <a:pt x="27432" y="14490"/>
                          </a:cubicBezTo>
                          <a:cubicBezTo>
                            <a:pt x="22384" y="18109"/>
                            <a:pt x="18574" y="23634"/>
                            <a:pt x="17145" y="28111"/>
                          </a:cubicBezTo>
                          <a:cubicBezTo>
                            <a:pt x="13526" y="39731"/>
                            <a:pt x="13621" y="72783"/>
                            <a:pt x="13621" y="72783"/>
                          </a:cubicBezTo>
                          <a:lnTo>
                            <a:pt x="0" y="72783"/>
                          </a:lnTo>
                          <a:cubicBezTo>
                            <a:pt x="0" y="72783"/>
                            <a:pt x="8287" y="74021"/>
                            <a:pt x="10573" y="69544"/>
                          </a:cubicBezTo>
                          <a:cubicBezTo>
                            <a:pt x="12764" y="65163"/>
                            <a:pt x="11620" y="21919"/>
                            <a:pt x="14478" y="12871"/>
                          </a:cubicBezTo>
                          <a:close/>
                        </a:path>
                      </a:pathLst>
                    </a:custGeom>
                    <a:solidFill>
                      <a:srgbClr val="C24A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011" name="Freeform: Shape 1010">
                      <a:extLst>
                        <a:ext uri="{FF2B5EF4-FFF2-40B4-BE49-F238E27FC236}">
                          <a16:creationId xmlns:a16="http://schemas.microsoft.com/office/drawing/2014/main" id="{98689F9A-36AB-4FBD-BC11-EC39F414A93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20466" y="3298114"/>
                      <a:ext cx="57626" cy="72940"/>
                    </a:xfrm>
                    <a:custGeom>
                      <a:avLst/>
                      <a:gdLst>
                        <a:gd name="connsiteX0" fmla="*/ 43148 w 57626"/>
                        <a:gd name="connsiteY0" fmla="*/ 12871 h 72940"/>
                        <a:gd name="connsiteX1" fmla="*/ 16097 w 57626"/>
                        <a:gd name="connsiteY1" fmla="*/ 583 h 72940"/>
                        <a:gd name="connsiteX2" fmla="*/ 0 w 57626"/>
                        <a:gd name="connsiteY2" fmla="*/ 11251 h 72940"/>
                        <a:gd name="connsiteX3" fmla="*/ 24956 w 57626"/>
                        <a:gd name="connsiteY3" fmla="*/ 15157 h 72940"/>
                        <a:gd name="connsiteX4" fmla="*/ 36100 w 57626"/>
                        <a:gd name="connsiteY4" fmla="*/ 30301 h 72940"/>
                        <a:gd name="connsiteX5" fmla="*/ 39815 w 57626"/>
                        <a:gd name="connsiteY5" fmla="*/ 71926 h 72940"/>
                        <a:gd name="connsiteX6" fmla="*/ 57626 w 57626"/>
                        <a:gd name="connsiteY6" fmla="*/ 72783 h 72940"/>
                        <a:gd name="connsiteX7" fmla="*/ 47054 w 57626"/>
                        <a:gd name="connsiteY7" fmla="*/ 69544 h 72940"/>
                        <a:gd name="connsiteX8" fmla="*/ 43148 w 57626"/>
                        <a:gd name="connsiteY8" fmla="*/ 12871 h 729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57626" h="72940">
                          <a:moveTo>
                            <a:pt x="43148" y="12871"/>
                          </a:moveTo>
                          <a:cubicBezTo>
                            <a:pt x="43148" y="12871"/>
                            <a:pt x="25146" y="-3227"/>
                            <a:pt x="16097" y="583"/>
                          </a:cubicBezTo>
                          <a:cubicBezTo>
                            <a:pt x="7048" y="4489"/>
                            <a:pt x="0" y="11251"/>
                            <a:pt x="0" y="11251"/>
                          </a:cubicBezTo>
                          <a:cubicBezTo>
                            <a:pt x="0" y="11251"/>
                            <a:pt x="10858" y="8680"/>
                            <a:pt x="24956" y="15157"/>
                          </a:cubicBezTo>
                          <a:cubicBezTo>
                            <a:pt x="30480" y="17633"/>
                            <a:pt x="34766" y="25825"/>
                            <a:pt x="36100" y="30301"/>
                          </a:cubicBezTo>
                          <a:cubicBezTo>
                            <a:pt x="39719" y="41922"/>
                            <a:pt x="39815" y="71926"/>
                            <a:pt x="39815" y="71926"/>
                          </a:cubicBezTo>
                          <a:lnTo>
                            <a:pt x="57626" y="72783"/>
                          </a:lnTo>
                          <a:cubicBezTo>
                            <a:pt x="57626" y="72783"/>
                            <a:pt x="49340" y="74021"/>
                            <a:pt x="47054" y="69544"/>
                          </a:cubicBezTo>
                          <a:cubicBezTo>
                            <a:pt x="44863" y="65163"/>
                            <a:pt x="46006" y="21919"/>
                            <a:pt x="43148" y="12871"/>
                          </a:cubicBezTo>
                          <a:close/>
                        </a:path>
                      </a:pathLst>
                    </a:custGeom>
                    <a:solidFill>
                      <a:srgbClr val="C24A0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sp>
                <p:nvSpPr>
                  <p:cNvPr id="1012" name="Freeform: Shape 1011">
                    <a:extLst>
                      <a:ext uri="{FF2B5EF4-FFF2-40B4-BE49-F238E27FC236}">
                        <a16:creationId xmlns:a16="http://schemas.microsoft.com/office/drawing/2014/main" id="{D4B2CEDC-7D3D-407B-8818-AA2E8D39DF02}"/>
                      </a:ext>
                    </a:extLst>
                  </p:cNvPr>
                  <p:cNvSpPr/>
                  <p:nvPr/>
                </p:nvSpPr>
                <p:spPr>
                  <a:xfrm>
                    <a:off x="6056643" y="3358895"/>
                    <a:ext cx="23848" cy="13144"/>
                  </a:xfrm>
                  <a:custGeom>
                    <a:avLst/>
                    <a:gdLst>
                      <a:gd name="connsiteX0" fmla="*/ 21449 w 23848"/>
                      <a:gd name="connsiteY0" fmla="*/ 0 h 13144"/>
                      <a:gd name="connsiteX1" fmla="*/ 21449 w 23848"/>
                      <a:gd name="connsiteY1" fmla="*/ 5524 h 13144"/>
                      <a:gd name="connsiteX2" fmla="*/ 17163 w 23848"/>
                      <a:gd name="connsiteY2" fmla="*/ 10573 h 13144"/>
                      <a:gd name="connsiteX3" fmla="*/ 15544 w 23848"/>
                      <a:gd name="connsiteY3" fmla="*/ 10573 h 13144"/>
                      <a:gd name="connsiteX4" fmla="*/ 13925 w 23848"/>
                      <a:gd name="connsiteY4" fmla="*/ 10573 h 13144"/>
                      <a:gd name="connsiteX5" fmla="*/ 9638 w 23848"/>
                      <a:gd name="connsiteY5" fmla="*/ 5524 h 13144"/>
                      <a:gd name="connsiteX6" fmla="*/ 9638 w 23848"/>
                      <a:gd name="connsiteY6" fmla="*/ 0 h 13144"/>
                      <a:gd name="connsiteX7" fmla="*/ 304 w 23848"/>
                      <a:gd name="connsiteY7" fmla="*/ 9239 h 13144"/>
                      <a:gd name="connsiteX8" fmla="*/ 2304 w 23848"/>
                      <a:gd name="connsiteY8" fmla="*/ 13145 h 13144"/>
                      <a:gd name="connsiteX9" fmla="*/ 15544 w 23848"/>
                      <a:gd name="connsiteY9" fmla="*/ 13145 h 13144"/>
                      <a:gd name="connsiteX10" fmla="*/ 21545 w 23848"/>
                      <a:gd name="connsiteY10" fmla="*/ 12859 h 13144"/>
                      <a:gd name="connsiteX11" fmla="*/ 23545 w 23848"/>
                      <a:gd name="connsiteY11" fmla="*/ 8954 h 13144"/>
                      <a:gd name="connsiteX12" fmla="*/ 21449 w 23848"/>
                      <a:gd name="connsiteY12" fmla="*/ 0 h 13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23848" h="13144">
                        <a:moveTo>
                          <a:pt x="21449" y="0"/>
                        </a:moveTo>
                        <a:lnTo>
                          <a:pt x="21449" y="5524"/>
                        </a:lnTo>
                        <a:cubicBezTo>
                          <a:pt x="21449" y="8287"/>
                          <a:pt x="19544" y="10478"/>
                          <a:pt x="17163" y="10573"/>
                        </a:cubicBezTo>
                        <a:lnTo>
                          <a:pt x="15544" y="10573"/>
                        </a:lnTo>
                        <a:lnTo>
                          <a:pt x="13925" y="10573"/>
                        </a:lnTo>
                        <a:cubicBezTo>
                          <a:pt x="11543" y="10478"/>
                          <a:pt x="9638" y="8287"/>
                          <a:pt x="9638" y="5524"/>
                        </a:cubicBezTo>
                        <a:lnTo>
                          <a:pt x="9638" y="0"/>
                        </a:lnTo>
                        <a:lnTo>
                          <a:pt x="304" y="9239"/>
                        </a:lnTo>
                        <a:cubicBezTo>
                          <a:pt x="-553" y="10954"/>
                          <a:pt x="494" y="13145"/>
                          <a:pt x="2304" y="13145"/>
                        </a:cubicBezTo>
                        <a:lnTo>
                          <a:pt x="15544" y="13145"/>
                        </a:lnTo>
                        <a:lnTo>
                          <a:pt x="21545" y="12859"/>
                        </a:lnTo>
                        <a:cubicBezTo>
                          <a:pt x="23354" y="12859"/>
                          <a:pt x="24402" y="10668"/>
                          <a:pt x="23545" y="8954"/>
                        </a:cubicBezTo>
                        <a:lnTo>
                          <a:pt x="21449" y="0"/>
                        </a:lnTo>
                        <a:close/>
                      </a:path>
                    </a:pathLst>
                  </a:custGeom>
                  <a:solidFill>
                    <a:srgbClr val="C24A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grpSp>
                <p:nvGrpSpPr>
                  <p:cNvPr id="1013" name="Graphic 777">
                    <a:extLst>
                      <a:ext uri="{FF2B5EF4-FFF2-40B4-BE49-F238E27FC236}">
                        <a16:creationId xmlns:a16="http://schemas.microsoft.com/office/drawing/2014/main" id="{FC876ADE-DFBE-4087-8E38-4A56A9B735A7}"/>
                      </a:ext>
                    </a:extLst>
                  </p:cNvPr>
                  <p:cNvGrpSpPr/>
                  <p:nvPr/>
                </p:nvGrpSpPr>
                <p:grpSpPr>
                  <a:xfrm>
                    <a:off x="6078187" y="3297968"/>
                    <a:ext cx="46291" cy="34853"/>
                    <a:chOff x="6078187" y="3297968"/>
                    <a:chExt cx="46291" cy="34853"/>
                  </a:xfrm>
                </p:grpSpPr>
                <p:grpSp>
                  <p:nvGrpSpPr>
                    <p:cNvPr id="1014" name="Graphic 777">
                      <a:extLst>
                        <a:ext uri="{FF2B5EF4-FFF2-40B4-BE49-F238E27FC236}">
                          <a16:creationId xmlns:a16="http://schemas.microsoft.com/office/drawing/2014/main" id="{FC876ADE-DFBE-4087-8E38-4A56A9B735A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6081426" y="3316486"/>
                      <a:ext cx="43053" cy="16335"/>
                      <a:chOff x="6081426" y="3316486"/>
                      <a:chExt cx="43053" cy="16335"/>
                    </a:xfrm>
                  </p:grpSpPr>
                  <p:sp>
                    <p:nvSpPr>
                      <p:cNvPr id="1015" name="Freeform: Shape 1014">
                        <a:extLst>
                          <a:ext uri="{FF2B5EF4-FFF2-40B4-BE49-F238E27FC236}">
                            <a16:creationId xmlns:a16="http://schemas.microsoft.com/office/drawing/2014/main" id="{653605EA-EA2F-45F0-BD0B-F1D535718F1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081426" y="3316486"/>
                        <a:ext cx="43053" cy="16335"/>
                      </a:xfrm>
                      <a:custGeom>
                        <a:avLst/>
                        <a:gdLst>
                          <a:gd name="connsiteX0" fmla="*/ 95 w 43053"/>
                          <a:gd name="connsiteY0" fmla="*/ 10120 h 16335"/>
                          <a:gd name="connsiteX1" fmla="*/ 4763 w 43053"/>
                          <a:gd name="connsiteY1" fmla="*/ 9263 h 16335"/>
                          <a:gd name="connsiteX2" fmla="*/ 13716 w 43053"/>
                          <a:gd name="connsiteY2" fmla="*/ 881 h 16335"/>
                          <a:gd name="connsiteX3" fmla="*/ 31909 w 43053"/>
                          <a:gd name="connsiteY3" fmla="*/ 5548 h 16335"/>
                          <a:gd name="connsiteX4" fmla="*/ 43053 w 43053"/>
                          <a:gd name="connsiteY4" fmla="*/ 5548 h 16335"/>
                          <a:gd name="connsiteX5" fmla="*/ 43053 w 43053"/>
                          <a:gd name="connsiteY5" fmla="*/ 8786 h 16335"/>
                          <a:gd name="connsiteX6" fmla="*/ 32671 w 43053"/>
                          <a:gd name="connsiteY6" fmla="*/ 8786 h 16335"/>
                          <a:gd name="connsiteX7" fmla="*/ 20955 w 43053"/>
                          <a:gd name="connsiteY7" fmla="*/ 15835 h 16335"/>
                          <a:gd name="connsiteX8" fmla="*/ 5620 w 43053"/>
                          <a:gd name="connsiteY8" fmla="*/ 12311 h 16335"/>
                          <a:gd name="connsiteX9" fmla="*/ 0 w 43053"/>
                          <a:gd name="connsiteY9" fmla="*/ 12882 h 16335"/>
                          <a:gd name="connsiteX10" fmla="*/ 0 w 43053"/>
                          <a:gd name="connsiteY10" fmla="*/ 10120 h 1633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43053" h="16335">
                            <a:moveTo>
                              <a:pt x="95" y="10120"/>
                            </a:moveTo>
                            <a:lnTo>
                              <a:pt x="4763" y="9263"/>
                            </a:lnTo>
                            <a:cubicBezTo>
                              <a:pt x="4763" y="9263"/>
                              <a:pt x="7620" y="3262"/>
                              <a:pt x="13716" y="881"/>
                            </a:cubicBezTo>
                            <a:cubicBezTo>
                              <a:pt x="22479" y="-2644"/>
                              <a:pt x="31909" y="5548"/>
                              <a:pt x="31909" y="5548"/>
                            </a:cubicBezTo>
                            <a:lnTo>
                              <a:pt x="43053" y="5548"/>
                            </a:lnTo>
                            <a:lnTo>
                              <a:pt x="43053" y="8786"/>
                            </a:lnTo>
                            <a:lnTo>
                              <a:pt x="32671" y="8786"/>
                            </a:lnTo>
                            <a:cubicBezTo>
                              <a:pt x="32671" y="8786"/>
                              <a:pt x="28194" y="13644"/>
                              <a:pt x="20955" y="15835"/>
                            </a:cubicBezTo>
                            <a:cubicBezTo>
                              <a:pt x="13621" y="18026"/>
                              <a:pt x="5620" y="12311"/>
                              <a:pt x="5620" y="12311"/>
                            </a:cubicBezTo>
                            <a:lnTo>
                              <a:pt x="0" y="12882"/>
                            </a:lnTo>
                            <a:lnTo>
                              <a:pt x="0" y="10120"/>
                            </a:lnTo>
                            <a:close/>
                          </a:path>
                        </a:pathLst>
                      </a:custGeom>
                      <a:solidFill>
                        <a:srgbClr val="010204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1016" name="Freeform: Shape 1015">
                        <a:extLst>
                          <a:ext uri="{FF2B5EF4-FFF2-40B4-BE49-F238E27FC236}">
                            <a16:creationId xmlns:a16="http://schemas.microsoft.com/office/drawing/2014/main" id="{5CD2D188-C160-47FD-9ED7-FB9938D7698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087903" y="3318570"/>
                        <a:ext cx="24479" cy="12168"/>
                      </a:xfrm>
                      <a:custGeom>
                        <a:avLst/>
                        <a:gdLst>
                          <a:gd name="connsiteX0" fmla="*/ 0 w 24479"/>
                          <a:gd name="connsiteY0" fmla="*/ 8416 h 12168"/>
                          <a:gd name="connsiteX1" fmla="*/ 2953 w 24479"/>
                          <a:gd name="connsiteY1" fmla="*/ 3749 h 12168"/>
                          <a:gd name="connsiteX2" fmla="*/ 13716 w 24479"/>
                          <a:gd name="connsiteY2" fmla="*/ 34 h 12168"/>
                          <a:gd name="connsiteX3" fmla="*/ 24479 w 24479"/>
                          <a:gd name="connsiteY3" fmla="*/ 5749 h 12168"/>
                          <a:gd name="connsiteX4" fmla="*/ 12192 w 24479"/>
                          <a:gd name="connsiteY4" fmla="*/ 12131 h 12168"/>
                          <a:gd name="connsiteX5" fmla="*/ 0 w 24479"/>
                          <a:gd name="connsiteY5" fmla="*/ 8416 h 1216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24479" h="12168">
                            <a:moveTo>
                              <a:pt x="0" y="8416"/>
                            </a:moveTo>
                            <a:cubicBezTo>
                              <a:pt x="0" y="8416"/>
                              <a:pt x="381" y="6226"/>
                              <a:pt x="2953" y="3749"/>
                            </a:cubicBezTo>
                            <a:cubicBezTo>
                              <a:pt x="5524" y="1273"/>
                              <a:pt x="8287" y="-251"/>
                              <a:pt x="13716" y="34"/>
                            </a:cubicBezTo>
                            <a:cubicBezTo>
                              <a:pt x="19145" y="320"/>
                              <a:pt x="24479" y="5749"/>
                              <a:pt x="24479" y="5749"/>
                            </a:cubicBezTo>
                            <a:cubicBezTo>
                              <a:pt x="24479" y="5749"/>
                              <a:pt x="19907" y="11655"/>
                              <a:pt x="12192" y="12131"/>
                            </a:cubicBezTo>
                            <a:cubicBezTo>
                              <a:pt x="4572" y="12607"/>
                              <a:pt x="0" y="8416"/>
                              <a:pt x="0" y="8416"/>
                            </a:cubicBez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1017" name="Freeform: Shape 1016">
                        <a:extLst>
                          <a:ext uri="{FF2B5EF4-FFF2-40B4-BE49-F238E27FC236}">
                            <a16:creationId xmlns:a16="http://schemas.microsoft.com/office/drawing/2014/main" id="{506E399F-D7D4-4E7D-A78E-024011EC140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094380" y="3317652"/>
                        <a:ext cx="9905" cy="11144"/>
                      </a:xfrm>
                      <a:custGeom>
                        <a:avLst/>
                        <a:gdLst>
                          <a:gd name="connsiteX0" fmla="*/ 9906 w 9905"/>
                          <a:gd name="connsiteY0" fmla="*/ 4953 h 11144"/>
                          <a:gd name="connsiteX1" fmla="*/ 4953 w 9905"/>
                          <a:gd name="connsiteY1" fmla="*/ 11144 h 11144"/>
                          <a:gd name="connsiteX2" fmla="*/ 0 w 9905"/>
                          <a:gd name="connsiteY2" fmla="*/ 4953 h 11144"/>
                          <a:gd name="connsiteX3" fmla="*/ 4953 w 9905"/>
                          <a:gd name="connsiteY3" fmla="*/ 0 h 11144"/>
                          <a:gd name="connsiteX4" fmla="*/ 9906 w 9905"/>
                          <a:gd name="connsiteY4" fmla="*/ 4953 h 1114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9905" h="11144">
                            <a:moveTo>
                              <a:pt x="9906" y="4953"/>
                            </a:moveTo>
                            <a:cubicBezTo>
                              <a:pt x="9906" y="8382"/>
                              <a:pt x="7715" y="11144"/>
                              <a:pt x="4953" y="11144"/>
                            </a:cubicBezTo>
                            <a:cubicBezTo>
                              <a:pt x="2191" y="11144"/>
                              <a:pt x="0" y="8382"/>
                              <a:pt x="0" y="4953"/>
                            </a:cubicBezTo>
                            <a:cubicBezTo>
                              <a:pt x="0" y="1524"/>
                              <a:pt x="2191" y="0"/>
                              <a:pt x="4953" y="0"/>
                            </a:cubicBezTo>
                            <a:cubicBezTo>
                              <a:pt x="7715" y="0"/>
                              <a:pt x="9906" y="1524"/>
                              <a:pt x="9906" y="4953"/>
                            </a:cubicBezTo>
                            <a:close/>
                          </a:path>
                        </a:pathLst>
                      </a:custGeom>
                      <a:solidFill>
                        <a:srgbClr val="010335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sp>
                  <p:nvSpPr>
                    <p:cNvPr id="1018" name="Freeform: Shape 1017">
                      <a:extLst>
                        <a:ext uri="{FF2B5EF4-FFF2-40B4-BE49-F238E27FC236}">
                          <a16:creationId xmlns:a16="http://schemas.microsoft.com/office/drawing/2014/main" id="{C982B0C6-6D65-4509-AEE9-92853D7626F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78187" y="3297968"/>
                      <a:ext cx="44100" cy="15779"/>
                    </a:xfrm>
                    <a:custGeom>
                      <a:avLst/>
                      <a:gdLst>
                        <a:gd name="connsiteX0" fmla="*/ 0 w 44100"/>
                        <a:gd name="connsiteY0" fmla="*/ 13017 h 15779"/>
                        <a:gd name="connsiteX1" fmla="*/ 3334 w 44100"/>
                        <a:gd name="connsiteY1" fmla="*/ 15779 h 15779"/>
                        <a:gd name="connsiteX2" fmla="*/ 23146 w 44100"/>
                        <a:gd name="connsiteY2" fmla="*/ 4826 h 15779"/>
                        <a:gd name="connsiteX3" fmla="*/ 44101 w 44100"/>
                        <a:gd name="connsiteY3" fmla="*/ 15779 h 15779"/>
                        <a:gd name="connsiteX4" fmla="*/ 22384 w 44100"/>
                        <a:gd name="connsiteY4" fmla="*/ 158 h 15779"/>
                        <a:gd name="connsiteX5" fmla="*/ 0 w 44100"/>
                        <a:gd name="connsiteY5" fmla="*/ 13017 h 1577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44100" h="15779">
                          <a:moveTo>
                            <a:pt x="0" y="13017"/>
                          </a:moveTo>
                          <a:lnTo>
                            <a:pt x="3334" y="15779"/>
                          </a:lnTo>
                          <a:cubicBezTo>
                            <a:pt x="3334" y="15779"/>
                            <a:pt x="10096" y="5111"/>
                            <a:pt x="23146" y="4826"/>
                          </a:cubicBezTo>
                          <a:cubicBezTo>
                            <a:pt x="36195" y="4540"/>
                            <a:pt x="44101" y="15779"/>
                            <a:pt x="44101" y="15779"/>
                          </a:cubicBezTo>
                          <a:cubicBezTo>
                            <a:pt x="44101" y="15779"/>
                            <a:pt x="37433" y="-1842"/>
                            <a:pt x="22384" y="158"/>
                          </a:cubicBezTo>
                          <a:cubicBezTo>
                            <a:pt x="7334" y="2159"/>
                            <a:pt x="0" y="13017"/>
                            <a:pt x="0" y="13017"/>
                          </a:cubicBezTo>
                          <a:close/>
                        </a:path>
                      </a:pathLst>
                    </a:custGeom>
                    <a:solidFill>
                      <a:srgbClr val="010204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1019" name="Graphic 777">
                    <a:extLst>
                      <a:ext uri="{FF2B5EF4-FFF2-40B4-BE49-F238E27FC236}">
                        <a16:creationId xmlns:a16="http://schemas.microsoft.com/office/drawing/2014/main" id="{FC876ADE-DFBE-4087-8E38-4A56A9B735A7}"/>
                      </a:ext>
                    </a:extLst>
                  </p:cNvPr>
                  <p:cNvGrpSpPr/>
                  <p:nvPr/>
                </p:nvGrpSpPr>
                <p:grpSpPr>
                  <a:xfrm>
                    <a:off x="6015037" y="3297968"/>
                    <a:ext cx="51149" cy="34853"/>
                    <a:chOff x="6015037" y="3297968"/>
                    <a:chExt cx="51149" cy="34853"/>
                  </a:xfrm>
                </p:grpSpPr>
                <p:grpSp>
                  <p:nvGrpSpPr>
                    <p:cNvPr id="1020" name="Graphic 777">
                      <a:extLst>
                        <a:ext uri="{FF2B5EF4-FFF2-40B4-BE49-F238E27FC236}">
                          <a16:creationId xmlns:a16="http://schemas.microsoft.com/office/drawing/2014/main" id="{FC876ADE-DFBE-4087-8E38-4A56A9B735A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6015037" y="3316486"/>
                      <a:ext cx="47434" cy="16335"/>
                      <a:chOff x="6015037" y="3316486"/>
                      <a:chExt cx="47434" cy="16335"/>
                    </a:xfrm>
                  </p:grpSpPr>
                  <p:sp>
                    <p:nvSpPr>
                      <p:cNvPr id="1021" name="Freeform: Shape 1020">
                        <a:extLst>
                          <a:ext uri="{FF2B5EF4-FFF2-40B4-BE49-F238E27FC236}">
                            <a16:creationId xmlns:a16="http://schemas.microsoft.com/office/drawing/2014/main" id="{8E6DBF55-55A5-412D-8664-555D0ADD8D3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015037" y="3316486"/>
                        <a:ext cx="47434" cy="16335"/>
                      </a:xfrm>
                      <a:custGeom>
                        <a:avLst/>
                        <a:gdLst>
                          <a:gd name="connsiteX0" fmla="*/ 47434 w 47434"/>
                          <a:gd name="connsiteY0" fmla="*/ 10120 h 16335"/>
                          <a:gd name="connsiteX1" fmla="*/ 42196 w 47434"/>
                          <a:gd name="connsiteY1" fmla="*/ 9263 h 16335"/>
                          <a:gd name="connsiteX2" fmla="*/ 32290 w 47434"/>
                          <a:gd name="connsiteY2" fmla="*/ 881 h 16335"/>
                          <a:gd name="connsiteX3" fmla="*/ 12192 w 47434"/>
                          <a:gd name="connsiteY3" fmla="*/ 5548 h 16335"/>
                          <a:gd name="connsiteX4" fmla="*/ 0 w 47434"/>
                          <a:gd name="connsiteY4" fmla="*/ 5548 h 16335"/>
                          <a:gd name="connsiteX5" fmla="*/ 0 w 47434"/>
                          <a:gd name="connsiteY5" fmla="*/ 8786 h 16335"/>
                          <a:gd name="connsiteX6" fmla="*/ 11430 w 47434"/>
                          <a:gd name="connsiteY6" fmla="*/ 8786 h 16335"/>
                          <a:gd name="connsiteX7" fmla="*/ 24384 w 47434"/>
                          <a:gd name="connsiteY7" fmla="*/ 15835 h 16335"/>
                          <a:gd name="connsiteX8" fmla="*/ 41243 w 47434"/>
                          <a:gd name="connsiteY8" fmla="*/ 12311 h 16335"/>
                          <a:gd name="connsiteX9" fmla="*/ 47434 w 47434"/>
                          <a:gd name="connsiteY9" fmla="*/ 12882 h 16335"/>
                          <a:gd name="connsiteX10" fmla="*/ 47434 w 47434"/>
                          <a:gd name="connsiteY10" fmla="*/ 10120 h 1633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47434" h="16335">
                            <a:moveTo>
                              <a:pt x="47434" y="10120"/>
                            </a:moveTo>
                            <a:lnTo>
                              <a:pt x="42196" y="9263"/>
                            </a:lnTo>
                            <a:cubicBezTo>
                              <a:pt x="42196" y="9263"/>
                              <a:pt x="38957" y="3262"/>
                              <a:pt x="32290" y="881"/>
                            </a:cubicBezTo>
                            <a:cubicBezTo>
                              <a:pt x="22669" y="-2644"/>
                              <a:pt x="12192" y="5548"/>
                              <a:pt x="12192" y="5548"/>
                            </a:cubicBezTo>
                            <a:lnTo>
                              <a:pt x="0" y="5548"/>
                            </a:lnTo>
                            <a:lnTo>
                              <a:pt x="0" y="8786"/>
                            </a:lnTo>
                            <a:lnTo>
                              <a:pt x="11430" y="8786"/>
                            </a:lnTo>
                            <a:cubicBezTo>
                              <a:pt x="11430" y="8786"/>
                              <a:pt x="16288" y="13644"/>
                              <a:pt x="24384" y="15835"/>
                            </a:cubicBezTo>
                            <a:cubicBezTo>
                              <a:pt x="32385" y="18026"/>
                              <a:pt x="41243" y="12311"/>
                              <a:pt x="41243" y="12311"/>
                            </a:cubicBezTo>
                            <a:lnTo>
                              <a:pt x="47434" y="12882"/>
                            </a:lnTo>
                            <a:lnTo>
                              <a:pt x="47434" y="10120"/>
                            </a:lnTo>
                            <a:close/>
                          </a:path>
                        </a:pathLst>
                      </a:custGeom>
                      <a:solidFill>
                        <a:srgbClr val="010204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1022" name="Freeform: Shape 1021">
                        <a:extLst>
                          <a:ext uri="{FF2B5EF4-FFF2-40B4-BE49-F238E27FC236}">
                            <a16:creationId xmlns:a16="http://schemas.microsoft.com/office/drawing/2014/main" id="{016A638A-FEC3-454C-8117-4BF49317716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028467" y="3318570"/>
                        <a:ext cx="26955" cy="12168"/>
                      </a:xfrm>
                      <a:custGeom>
                        <a:avLst/>
                        <a:gdLst>
                          <a:gd name="connsiteX0" fmla="*/ 26956 w 26955"/>
                          <a:gd name="connsiteY0" fmla="*/ 8416 h 12168"/>
                          <a:gd name="connsiteX1" fmla="*/ 23622 w 26955"/>
                          <a:gd name="connsiteY1" fmla="*/ 3749 h 12168"/>
                          <a:gd name="connsiteX2" fmla="*/ 11811 w 26955"/>
                          <a:gd name="connsiteY2" fmla="*/ 34 h 12168"/>
                          <a:gd name="connsiteX3" fmla="*/ 0 w 26955"/>
                          <a:gd name="connsiteY3" fmla="*/ 5749 h 12168"/>
                          <a:gd name="connsiteX4" fmla="*/ 13526 w 26955"/>
                          <a:gd name="connsiteY4" fmla="*/ 12131 h 12168"/>
                          <a:gd name="connsiteX5" fmla="*/ 26956 w 26955"/>
                          <a:gd name="connsiteY5" fmla="*/ 8416 h 1216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26955" h="12168">
                            <a:moveTo>
                              <a:pt x="26956" y="8416"/>
                            </a:moveTo>
                            <a:cubicBezTo>
                              <a:pt x="26956" y="8416"/>
                              <a:pt x="26480" y="6226"/>
                              <a:pt x="23622" y="3749"/>
                            </a:cubicBezTo>
                            <a:cubicBezTo>
                              <a:pt x="20765" y="1273"/>
                              <a:pt x="17812" y="-251"/>
                              <a:pt x="11811" y="34"/>
                            </a:cubicBezTo>
                            <a:cubicBezTo>
                              <a:pt x="5810" y="320"/>
                              <a:pt x="0" y="5749"/>
                              <a:pt x="0" y="5749"/>
                            </a:cubicBezTo>
                            <a:cubicBezTo>
                              <a:pt x="0" y="5749"/>
                              <a:pt x="4953" y="11655"/>
                              <a:pt x="13526" y="12131"/>
                            </a:cubicBezTo>
                            <a:cubicBezTo>
                              <a:pt x="22098" y="12607"/>
                              <a:pt x="26956" y="8416"/>
                              <a:pt x="26956" y="8416"/>
                            </a:cubicBez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1023" name="Freeform: Shape 1022">
                        <a:extLst>
                          <a:ext uri="{FF2B5EF4-FFF2-40B4-BE49-F238E27FC236}">
                            <a16:creationId xmlns:a16="http://schemas.microsoft.com/office/drawing/2014/main" id="{FC38BB00-4EC2-40C0-B4FE-6E87FCEBB01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037325" y="3317652"/>
                        <a:ext cx="10858" cy="11144"/>
                      </a:xfrm>
                      <a:custGeom>
                        <a:avLst/>
                        <a:gdLst>
                          <a:gd name="connsiteX0" fmla="*/ 0 w 10858"/>
                          <a:gd name="connsiteY0" fmla="*/ 4953 h 11144"/>
                          <a:gd name="connsiteX1" fmla="*/ 5429 w 10858"/>
                          <a:gd name="connsiteY1" fmla="*/ 11144 h 11144"/>
                          <a:gd name="connsiteX2" fmla="*/ 10858 w 10858"/>
                          <a:gd name="connsiteY2" fmla="*/ 4953 h 11144"/>
                          <a:gd name="connsiteX3" fmla="*/ 5429 w 10858"/>
                          <a:gd name="connsiteY3" fmla="*/ 0 h 11144"/>
                          <a:gd name="connsiteX4" fmla="*/ 0 w 10858"/>
                          <a:gd name="connsiteY4" fmla="*/ 4953 h 1114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0858" h="11144">
                            <a:moveTo>
                              <a:pt x="0" y="4953"/>
                            </a:moveTo>
                            <a:cubicBezTo>
                              <a:pt x="0" y="8382"/>
                              <a:pt x="2381" y="11144"/>
                              <a:pt x="5429" y="11144"/>
                            </a:cubicBezTo>
                            <a:cubicBezTo>
                              <a:pt x="8382" y="11144"/>
                              <a:pt x="10858" y="8382"/>
                              <a:pt x="10858" y="4953"/>
                            </a:cubicBezTo>
                            <a:cubicBezTo>
                              <a:pt x="10858" y="1524"/>
                              <a:pt x="8477" y="0"/>
                              <a:pt x="5429" y="0"/>
                            </a:cubicBezTo>
                            <a:cubicBezTo>
                              <a:pt x="2381" y="0"/>
                              <a:pt x="0" y="1524"/>
                              <a:pt x="0" y="4953"/>
                            </a:cubicBezTo>
                            <a:close/>
                          </a:path>
                        </a:pathLst>
                      </a:custGeom>
                      <a:solidFill>
                        <a:srgbClr val="010335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sp>
                  <p:nvSpPr>
                    <p:cNvPr id="1024" name="Freeform: Shape 1023">
                      <a:extLst>
                        <a:ext uri="{FF2B5EF4-FFF2-40B4-BE49-F238E27FC236}">
                          <a16:creationId xmlns:a16="http://schemas.microsoft.com/office/drawing/2014/main" id="{07255466-4281-49F7-AF31-BC75DCB8A7B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17608" y="3297968"/>
                      <a:ext cx="48577" cy="15779"/>
                    </a:xfrm>
                    <a:custGeom>
                      <a:avLst/>
                      <a:gdLst>
                        <a:gd name="connsiteX0" fmla="*/ 48578 w 48577"/>
                        <a:gd name="connsiteY0" fmla="*/ 13017 h 15779"/>
                        <a:gd name="connsiteX1" fmla="*/ 44958 w 48577"/>
                        <a:gd name="connsiteY1" fmla="*/ 15779 h 15779"/>
                        <a:gd name="connsiteX2" fmla="*/ 23051 w 48577"/>
                        <a:gd name="connsiteY2" fmla="*/ 4826 h 15779"/>
                        <a:gd name="connsiteX3" fmla="*/ 0 w 48577"/>
                        <a:gd name="connsiteY3" fmla="*/ 15779 h 15779"/>
                        <a:gd name="connsiteX4" fmla="*/ 23908 w 48577"/>
                        <a:gd name="connsiteY4" fmla="*/ 158 h 15779"/>
                        <a:gd name="connsiteX5" fmla="*/ 48578 w 48577"/>
                        <a:gd name="connsiteY5" fmla="*/ 13017 h 1577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48577" h="15779">
                          <a:moveTo>
                            <a:pt x="48578" y="13017"/>
                          </a:moveTo>
                          <a:lnTo>
                            <a:pt x="44958" y="15779"/>
                          </a:lnTo>
                          <a:cubicBezTo>
                            <a:pt x="44958" y="15779"/>
                            <a:pt x="37433" y="5111"/>
                            <a:pt x="23051" y="4826"/>
                          </a:cubicBezTo>
                          <a:cubicBezTo>
                            <a:pt x="8668" y="4540"/>
                            <a:pt x="0" y="15779"/>
                            <a:pt x="0" y="15779"/>
                          </a:cubicBezTo>
                          <a:cubicBezTo>
                            <a:pt x="0" y="15779"/>
                            <a:pt x="7334" y="-1842"/>
                            <a:pt x="23908" y="158"/>
                          </a:cubicBezTo>
                          <a:cubicBezTo>
                            <a:pt x="40481" y="2159"/>
                            <a:pt x="48578" y="13017"/>
                            <a:pt x="48578" y="13017"/>
                          </a:cubicBezTo>
                          <a:close/>
                        </a:path>
                      </a:pathLst>
                    </a:custGeom>
                    <a:solidFill>
                      <a:srgbClr val="010204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sp>
                <p:nvSpPr>
                  <p:cNvPr id="1025" name="Freeform: Shape 1024">
                    <a:extLst>
                      <a:ext uri="{FF2B5EF4-FFF2-40B4-BE49-F238E27FC236}">
                        <a16:creationId xmlns:a16="http://schemas.microsoft.com/office/drawing/2014/main" id="{B97A7267-57D5-4891-920D-358E55F48E24}"/>
                      </a:ext>
                    </a:extLst>
                  </p:cNvPr>
                  <p:cNvSpPr/>
                  <p:nvPr/>
                </p:nvSpPr>
                <p:spPr>
                  <a:xfrm>
                    <a:off x="6058280" y="3384804"/>
                    <a:ext cx="26574" cy="6857"/>
                  </a:xfrm>
                  <a:custGeom>
                    <a:avLst/>
                    <a:gdLst>
                      <a:gd name="connsiteX0" fmla="*/ 0 w 26574"/>
                      <a:gd name="connsiteY0" fmla="*/ 0 h 6857"/>
                      <a:gd name="connsiteX1" fmla="*/ 4953 w 26574"/>
                      <a:gd name="connsiteY1" fmla="*/ 2667 h 6857"/>
                      <a:gd name="connsiteX2" fmla="*/ 24384 w 26574"/>
                      <a:gd name="connsiteY2" fmla="*/ 2572 h 6857"/>
                      <a:gd name="connsiteX3" fmla="*/ 26575 w 26574"/>
                      <a:gd name="connsiteY3" fmla="*/ 0 h 6857"/>
                      <a:gd name="connsiteX4" fmla="*/ 24955 w 26574"/>
                      <a:gd name="connsiteY4" fmla="*/ 6858 h 6857"/>
                      <a:gd name="connsiteX5" fmla="*/ 1810 w 26574"/>
                      <a:gd name="connsiteY5" fmla="*/ 6858 h 6857"/>
                      <a:gd name="connsiteX6" fmla="*/ 0 w 26574"/>
                      <a:gd name="connsiteY6" fmla="*/ 0 h 68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6574" h="6857">
                        <a:moveTo>
                          <a:pt x="0" y="0"/>
                        </a:moveTo>
                        <a:cubicBezTo>
                          <a:pt x="0" y="0"/>
                          <a:pt x="4191" y="2953"/>
                          <a:pt x="4953" y="2667"/>
                        </a:cubicBezTo>
                        <a:cubicBezTo>
                          <a:pt x="7525" y="1524"/>
                          <a:pt x="21241" y="857"/>
                          <a:pt x="24384" y="2572"/>
                        </a:cubicBezTo>
                        <a:lnTo>
                          <a:pt x="26575" y="0"/>
                        </a:lnTo>
                        <a:lnTo>
                          <a:pt x="24955" y="6858"/>
                        </a:lnTo>
                        <a:lnTo>
                          <a:pt x="1810" y="685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C24A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026" name="Freeform: Shape 1025">
                    <a:extLst>
                      <a:ext uri="{FF2B5EF4-FFF2-40B4-BE49-F238E27FC236}">
                        <a16:creationId xmlns:a16="http://schemas.microsoft.com/office/drawing/2014/main" id="{9D87DA7F-F0E8-4B00-9B8A-E79ABABE1520}"/>
                      </a:ext>
                    </a:extLst>
                  </p:cNvPr>
                  <p:cNvSpPr/>
                  <p:nvPr/>
                </p:nvSpPr>
                <p:spPr>
                  <a:xfrm>
                    <a:off x="6025963" y="3256510"/>
                    <a:ext cx="68797" cy="51140"/>
                  </a:xfrm>
                  <a:custGeom>
                    <a:avLst/>
                    <a:gdLst>
                      <a:gd name="connsiteX0" fmla="*/ 980 w 68797"/>
                      <a:gd name="connsiteY0" fmla="*/ 15708 h 51140"/>
                      <a:gd name="connsiteX1" fmla="*/ 122 w 68797"/>
                      <a:gd name="connsiteY1" fmla="*/ 37996 h 51140"/>
                      <a:gd name="connsiteX2" fmla="*/ 44414 w 68797"/>
                      <a:gd name="connsiteY2" fmla="*/ 51141 h 51140"/>
                      <a:gd name="connsiteX3" fmla="*/ 68798 w 68797"/>
                      <a:gd name="connsiteY3" fmla="*/ 41806 h 51140"/>
                      <a:gd name="connsiteX4" fmla="*/ 52224 w 68797"/>
                      <a:gd name="connsiteY4" fmla="*/ 2659 h 51140"/>
                      <a:gd name="connsiteX5" fmla="*/ 12219 w 68797"/>
                      <a:gd name="connsiteY5" fmla="*/ 1992 h 51140"/>
                      <a:gd name="connsiteX6" fmla="*/ 11457 w 68797"/>
                      <a:gd name="connsiteY6" fmla="*/ 2182 h 51140"/>
                      <a:gd name="connsiteX7" fmla="*/ 980 w 68797"/>
                      <a:gd name="connsiteY7" fmla="*/ 15708 h 51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8797" h="51140">
                        <a:moveTo>
                          <a:pt x="980" y="15708"/>
                        </a:moveTo>
                        <a:cubicBezTo>
                          <a:pt x="313" y="23137"/>
                          <a:pt x="-259" y="30472"/>
                          <a:pt x="122" y="37996"/>
                        </a:cubicBezTo>
                        <a:cubicBezTo>
                          <a:pt x="13648" y="35615"/>
                          <a:pt x="32317" y="35615"/>
                          <a:pt x="44414" y="51141"/>
                        </a:cubicBezTo>
                        <a:cubicBezTo>
                          <a:pt x="54224" y="45426"/>
                          <a:pt x="57844" y="42378"/>
                          <a:pt x="68798" y="41806"/>
                        </a:cubicBezTo>
                        <a:cubicBezTo>
                          <a:pt x="66702" y="28090"/>
                          <a:pt x="69845" y="7993"/>
                          <a:pt x="52224" y="2659"/>
                        </a:cubicBezTo>
                        <a:cubicBezTo>
                          <a:pt x="40794" y="-866"/>
                          <a:pt x="23554" y="-675"/>
                          <a:pt x="12219" y="1992"/>
                        </a:cubicBezTo>
                        <a:cubicBezTo>
                          <a:pt x="11933" y="2087"/>
                          <a:pt x="11743" y="2087"/>
                          <a:pt x="11457" y="2182"/>
                        </a:cubicBezTo>
                        <a:cubicBezTo>
                          <a:pt x="5742" y="3802"/>
                          <a:pt x="1551" y="9136"/>
                          <a:pt x="980" y="15708"/>
                        </a:cubicBezTo>
                        <a:close/>
                      </a:path>
                    </a:pathLst>
                  </a:custGeom>
                  <a:solidFill>
                    <a:srgbClr val="FFD16C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027" name="Freeform: Shape 1026">
                    <a:extLst>
                      <a:ext uri="{FF2B5EF4-FFF2-40B4-BE49-F238E27FC236}">
                        <a16:creationId xmlns:a16="http://schemas.microsoft.com/office/drawing/2014/main" id="{F1589979-8F97-486A-9A2E-0FD47195582D}"/>
                      </a:ext>
                    </a:extLst>
                  </p:cNvPr>
                  <p:cNvSpPr/>
                  <p:nvPr/>
                </p:nvSpPr>
                <p:spPr>
                  <a:xfrm>
                    <a:off x="6066281" y="3316414"/>
                    <a:ext cx="7260" cy="51275"/>
                  </a:xfrm>
                  <a:custGeom>
                    <a:avLst/>
                    <a:gdLst>
                      <a:gd name="connsiteX0" fmla="*/ 5906 w 7260"/>
                      <a:gd name="connsiteY0" fmla="*/ 16478 h 51275"/>
                      <a:gd name="connsiteX1" fmla="*/ 5906 w 7260"/>
                      <a:gd name="connsiteY1" fmla="*/ 50673 h 51275"/>
                      <a:gd name="connsiteX2" fmla="*/ 2953 w 7260"/>
                      <a:gd name="connsiteY2" fmla="*/ 49054 h 51275"/>
                      <a:gd name="connsiteX3" fmla="*/ 0 w 7260"/>
                      <a:gd name="connsiteY3" fmla="*/ 0 h 51275"/>
                      <a:gd name="connsiteX4" fmla="*/ 5906 w 7260"/>
                      <a:gd name="connsiteY4" fmla="*/ 16478 h 51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60" h="51275">
                        <a:moveTo>
                          <a:pt x="5906" y="16478"/>
                        </a:moveTo>
                        <a:cubicBezTo>
                          <a:pt x="5906" y="16478"/>
                          <a:pt x="8954" y="48768"/>
                          <a:pt x="5906" y="50673"/>
                        </a:cubicBezTo>
                        <a:cubicBezTo>
                          <a:pt x="2858" y="52673"/>
                          <a:pt x="2953" y="49054"/>
                          <a:pt x="2953" y="49054"/>
                        </a:cubicBezTo>
                        <a:lnTo>
                          <a:pt x="0" y="0"/>
                        </a:lnTo>
                        <a:lnTo>
                          <a:pt x="5906" y="16478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028" name="Freeform: Shape 1027">
                    <a:extLst>
                      <a:ext uri="{FF2B5EF4-FFF2-40B4-BE49-F238E27FC236}">
                        <a16:creationId xmlns:a16="http://schemas.microsoft.com/office/drawing/2014/main" id="{0D4DFE56-ECDB-4352-B716-9E9E82C6B63C}"/>
                      </a:ext>
                    </a:extLst>
                  </p:cNvPr>
                  <p:cNvSpPr/>
                  <p:nvPr/>
                </p:nvSpPr>
                <p:spPr>
                  <a:xfrm>
                    <a:off x="6023630" y="3256491"/>
                    <a:ext cx="31220" cy="40205"/>
                  </a:xfrm>
                  <a:custGeom>
                    <a:avLst/>
                    <a:gdLst>
                      <a:gd name="connsiteX0" fmla="*/ 169 w 31220"/>
                      <a:gd name="connsiteY0" fmla="*/ 40206 h 40205"/>
                      <a:gd name="connsiteX1" fmla="*/ 4741 w 31220"/>
                      <a:gd name="connsiteY1" fmla="*/ 6773 h 40205"/>
                      <a:gd name="connsiteX2" fmla="*/ 31221 w 31220"/>
                      <a:gd name="connsiteY2" fmla="*/ 10 h 40205"/>
                      <a:gd name="connsiteX3" fmla="*/ 8170 w 31220"/>
                      <a:gd name="connsiteY3" fmla="*/ 15822 h 40205"/>
                      <a:gd name="connsiteX4" fmla="*/ 169 w 31220"/>
                      <a:gd name="connsiteY4" fmla="*/ 40206 h 40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220" h="40205">
                        <a:moveTo>
                          <a:pt x="169" y="40206"/>
                        </a:moveTo>
                        <a:cubicBezTo>
                          <a:pt x="169" y="40206"/>
                          <a:pt x="-1355" y="14107"/>
                          <a:pt x="4741" y="6773"/>
                        </a:cubicBezTo>
                        <a:cubicBezTo>
                          <a:pt x="10837" y="-561"/>
                          <a:pt x="31221" y="10"/>
                          <a:pt x="31221" y="10"/>
                        </a:cubicBezTo>
                        <a:cubicBezTo>
                          <a:pt x="31221" y="10"/>
                          <a:pt x="12552" y="6011"/>
                          <a:pt x="8170" y="15822"/>
                        </a:cubicBezTo>
                        <a:cubicBezTo>
                          <a:pt x="3789" y="25728"/>
                          <a:pt x="169" y="40206"/>
                          <a:pt x="169" y="40206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029" name="Freeform: Shape 1028">
                    <a:extLst>
                      <a:ext uri="{FF2B5EF4-FFF2-40B4-BE49-F238E27FC236}">
                        <a16:creationId xmlns:a16="http://schemas.microsoft.com/office/drawing/2014/main" id="{B6ABC046-012E-47C0-8325-E1DAF5C46F6C}"/>
                      </a:ext>
                    </a:extLst>
                  </p:cNvPr>
                  <p:cNvSpPr/>
                  <p:nvPr/>
                </p:nvSpPr>
                <p:spPr>
                  <a:xfrm>
                    <a:off x="6052848" y="3377850"/>
                    <a:ext cx="36036" cy="10382"/>
                  </a:xfrm>
                  <a:custGeom>
                    <a:avLst/>
                    <a:gdLst>
                      <a:gd name="connsiteX0" fmla="*/ 31054 w 36036"/>
                      <a:gd name="connsiteY0" fmla="*/ 6096 h 10382"/>
                      <a:gd name="connsiteX1" fmla="*/ 28578 w 36036"/>
                      <a:gd name="connsiteY1" fmla="*/ 1334 h 10382"/>
                      <a:gd name="connsiteX2" fmla="*/ 20958 w 36036"/>
                      <a:gd name="connsiteY2" fmla="*/ 95 h 10382"/>
                      <a:gd name="connsiteX3" fmla="*/ 20958 w 36036"/>
                      <a:gd name="connsiteY3" fmla="*/ 0 h 10382"/>
                      <a:gd name="connsiteX4" fmla="*/ 19529 w 36036"/>
                      <a:gd name="connsiteY4" fmla="*/ 0 h 10382"/>
                      <a:gd name="connsiteX5" fmla="*/ 18100 w 36036"/>
                      <a:gd name="connsiteY5" fmla="*/ 0 h 10382"/>
                      <a:gd name="connsiteX6" fmla="*/ 18100 w 36036"/>
                      <a:gd name="connsiteY6" fmla="*/ 95 h 10382"/>
                      <a:gd name="connsiteX7" fmla="*/ 10480 w 36036"/>
                      <a:gd name="connsiteY7" fmla="*/ 1334 h 10382"/>
                      <a:gd name="connsiteX8" fmla="*/ 6765 w 36036"/>
                      <a:gd name="connsiteY8" fmla="*/ 6287 h 10382"/>
                      <a:gd name="connsiteX9" fmla="*/ 98 w 36036"/>
                      <a:gd name="connsiteY9" fmla="*/ 7049 h 10382"/>
                      <a:gd name="connsiteX10" fmla="*/ 3622 w 36036"/>
                      <a:gd name="connsiteY10" fmla="*/ 10097 h 10382"/>
                      <a:gd name="connsiteX11" fmla="*/ 11147 w 36036"/>
                      <a:gd name="connsiteY11" fmla="*/ 4953 h 10382"/>
                      <a:gd name="connsiteX12" fmla="*/ 18100 w 36036"/>
                      <a:gd name="connsiteY12" fmla="*/ 3715 h 10382"/>
                      <a:gd name="connsiteX13" fmla="*/ 18100 w 36036"/>
                      <a:gd name="connsiteY13" fmla="*/ 3810 h 10382"/>
                      <a:gd name="connsiteX14" fmla="*/ 19529 w 36036"/>
                      <a:gd name="connsiteY14" fmla="*/ 3715 h 10382"/>
                      <a:gd name="connsiteX15" fmla="*/ 20958 w 36036"/>
                      <a:gd name="connsiteY15" fmla="*/ 3810 h 10382"/>
                      <a:gd name="connsiteX16" fmla="*/ 20958 w 36036"/>
                      <a:gd name="connsiteY16" fmla="*/ 3715 h 10382"/>
                      <a:gd name="connsiteX17" fmla="*/ 27911 w 36036"/>
                      <a:gd name="connsiteY17" fmla="*/ 4953 h 10382"/>
                      <a:gd name="connsiteX18" fmla="*/ 32388 w 36036"/>
                      <a:gd name="connsiteY18" fmla="*/ 10382 h 10382"/>
                      <a:gd name="connsiteX19" fmla="*/ 35912 w 36036"/>
                      <a:gd name="connsiteY19" fmla="*/ 7334 h 10382"/>
                      <a:gd name="connsiteX20" fmla="*/ 31054 w 36036"/>
                      <a:gd name="connsiteY20" fmla="*/ 6096 h 103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36036" h="10382">
                        <a:moveTo>
                          <a:pt x="31054" y="6096"/>
                        </a:moveTo>
                        <a:cubicBezTo>
                          <a:pt x="31054" y="6096"/>
                          <a:pt x="30387" y="2667"/>
                          <a:pt x="28578" y="1334"/>
                        </a:cubicBezTo>
                        <a:cubicBezTo>
                          <a:pt x="27435" y="476"/>
                          <a:pt x="23625" y="191"/>
                          <a:pt x="20958" y="95"/>
                        </a:cubicBezTo>
                        <a:lnTo>
                          <a:pt x="20958" y="0"/>
                        </a:lnTo>
                        <a:cubicBezTo>
                          <a:pt x="20958" y="0"/>
                          <a:pt x="20386" y="0"/>
                          <a:pt x="19529" y="0"/>
                        </a:cubicBezTo>
                        <a:cubicBezTo>
                          <a:pt x="18672" y="0"/>
                          <a:pt x="18100" y="0"/>
                          <a:pt x="18100" y="0"/>
                        </a:cubicBezTo>
                        <a:lnTo>
                          <a:pt x="18100" y="95"/>
                        </a:lnTo>
                        <a:cubicBezTo>
                          <a:pt x="15433" y="191"/>
                          <a:pt x="11718" y="476"/>
                          <a:pt x="10480" y="1334"/>
                        </a:cubicBezTo>
                        <a:cubicBezTo>
                          <a:pt x="8670" y="2667"/>
                          <a:pt x="6765" y="6287"/>
                          <a:pt x="6765" y="6287"/>
                        </a:cubicBezTo>
                        <a:cubicBezTo>
                          <a:pt x="6765" y="6287"/>
                          <a:pt x="-950" y="6096"/>
                          <a:pt x="98" y="7049"/>
                        </a:cubicBezTo>
                        <a:lnTo>
                          <a:pt x="3622" y="10097"/>
                        </a:lnTo>
                        <a:cubicBezTo>
                          <a:pt x="3622" y="10097"/>
                          <a:pt x="8004" y="6668"/>
                          <a:pt x="11147" y="4953"/>
                        </a:cubicBezTo>
                        <a:cubicBezTo>
                          <a:pt x="12957" y="4001"/>
                          <a:pt x="15909" y="3715"/>
                          <a:pt x="18100" y="3715"/>
                        </a:cubicBezTo>
                        <a:lnTo>
                          <a:pt x="18100" y="3810"/>
                        </a:lnTo>
                        <a:cubicBezTo>
                          <a:pt x="18100" y="3810"/>
                          <a:pt x="18672" y="3810"/>
                          <a:pt x="19529" y="3715"/>
                        </a:cubicBezTo>
                        <a:cubicBezTo>
                          <a:pt x="20386" y="3715"/>
                          <a:pt x="20958" y="3810"/>
                          <a:pt x="20958" y="3810"/>
                        </a:cubicBezTo>
                        <a:lnTo>
                          <a:pt x="20958" y="3715"/>
                        </a:lnTo>
                        <a:cubicBezTo>
                          <a:pt x="23148" y="3715"/>
                          <a:pt x="26006" y="4001"/>
                          <a:pt x="27911" y="4953"/>
                        </a:cubicBezTo>
                        <a:cubicBezTo>
                          <a:pt x="31054" y="6668"/>
                          <a:pt x="32388" y="10382"/>
                          <a:pt x="32388" y="10382"/>
                        </a:cubicBezTo>
                        <a:lnTo>
                          <a:pt x="35912" y="7334"/>
                        </a:lnTo>
                        <a:cubicBezTo>
                          <a:pt x="36960" y="6477"/>
                          <a:pt x="31054" y="6096"/>
                          <a:pt x="31054" y="6096"/>
                        </a:cubicBezTo>
                        <a:close/>
                      </a:path>
                    </a:pathLst>
                  </a:custGeom>
                  <a:solidFill>
                    <a:srgbClr val="9732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030" name="Freeform: Shape 1029">
                    <a:extLst>
                      <a:ext uri="{FF2B5EF4-FFF2-40B4-BE49-F238E27FC236}">
                        <a16:creationId xmlns:a16="http://schemas.microsoft.com/office/drawing/2014/main" id="{BC9EDF77-29EA-4D79-89D9-61732EC283DC}"/>
                      </a:ext>
                    </a:extLst>
                  </p:cNvPr>
                  <p:cNvSpPr/>
                  <p:nvPr/>
                </p:nvSpPr>
                <p:spPr>
                  <a:xfrm>
                    <a:off x="5987369" y="3249739"/>
                    <a:ext cx="55385" cy="103181"/>
                  </a:xfrm>
                  <a:custGeom>
                    <a:avLst/>
                    <a:gdLst>
                      <a:gd name="connsiteX0" fmla="*/ 24620 w 55385"/>
                      <a:gd name="connsiteY0" fmla="*/ 92297 h 103181"/>
                      <a:gd name="connsiteX1" fmla="*/ 22334 w 55385"/>
                      <a:gd name="connsiteY1" fmla="*/ 71628 h 103181"/>
                      <a:gd name="connsiteX2" fmla="*/ 30525 w 55385"/>
                      <a:gd name="connsiteY2" fmla="*/ 48387 h 103181"/>
                      <a:gd name="connsiteX3" fmla="*/ 37002 w 55385"/>
                      <a:gd name="connsiteY3" fmla="*/ 14288 h 103181"/>
                      <a:gd name="connsiteX4" fmla="*/ 55385 w 55385"/>
                      <a:gd name="connsiteY4" fmla="*/ 0 h 103181"/>
                      <a:gd name="connsiteX5" fmla="*/ 23762 w 55385"/>
                      <a:gd name="connsiteY5" fmla="*/ 11049 h 103181"/>
                      <a:gd name="connsiteX6" fmla="*/ 15095 w 55385"/>
                      <a:gd name="connsiteY6" fmla="*/ 48292 h 103181"/>
                      <a:gd name="connsiteX7" fmla="*/ 13380 w 55385"/>
                      <a:gd name="connsiteY7" fmla="*/ 50768 h 103181"/>
                      <a:gd name="connsiteX8" fmla="*/ 426 w 55385"/>
                      <a:gd name="connsiteY8" fmla="*/ 49530 h 103181"/>
                      <a:gd name="connsiteX9" fmla="*/ 12428 w 55385"/>
                      <a:gd name="connsiteY9" fmla="*/ 99441 h 103181"/>
                      <a:gd name="connsiteX10" fmla="*/ 22715 w 55385"/>
                      <a:gd name="connsiteY10" fmla="*/ 103156 h 103181"/>
                      <a:gd name="connsiteX11" fmla="*/ 24620 w 55385"/>
                      <a:gd name="connsiteY11" fmla="*/ 92297 h 1031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55385" h="103181">
                        <a:moveTo>
                          <a:pt x="24620" y="92297"/>
                        </a:moveTo>
                        <a:cubicBezTo>
                          <a:pt x="24620" y="92297"/>
                          <a:pt x="24239" y="84582"/>
                          <a:pt x="22334" y="71628"/>
                        </a:cubicBezTo>
                        <a:cubicBezTo>
                          <a:pt x="20429" y="58769"/>
                          <a:pt x="30525" y="48387"/>
                          <a:pt x="30525" y="48387"/>
                        </a:cubicBezTo>
                        <a:cubicBezTo>
                          <a:pt x="30525" y="48387"/>
                          <a:pt x="35669" y="21622"/>
                          <a:pt x="37002" y="14288"/>
                        </a:cubicBezTo>
                        <a:cubicBezTo>
                          <a:pt x="38336" y="6953"/>
                          <a:pt x="55385" y="0"/>
                          <a:pt x="55385" y="0"/>
                        </a:cubicBezTo>
                        <a:cubicBezTo>
                          <a:pt x="55385" y="0"/>
                          <a:pt x="28430" y="5048"/>
                          <a:pt x="23762" y="11049"/>
                        </a:cubicBezTo>
                        <a:cubicBezTo>
                          <a:pt x="19000" y="17145"/>
                          <a:pt x="15095" y="48292"/>
                          <a:pt x="15095" y="48292"/>
                        </a:cubicBezTo>
                        <a:cubicBezTo>
                          <a:pt x="15095" y="48292"/>
                          <a:pt x="13856" y="50959"/>
                          <a:pt x="13380" y="50768"/>
                        </a:cubicBezTo>
                        <a:cubicBezTo>
                          <a:pt x="12904" y="50482"/>
                          <a:pt x="2807" y="38576"/>
                          <a:pt x="426" y="49530"/>
                        </a:cubicBezTo>
                        <a:cubicBezTo>
                          <a:pt x="-1955" y="60484"/>
                          <a:pt x="6141" y="95060"/>
                          <a:pt x="12428" y="99441"/>
                        </a:cubicBezTo>
                        <a:cubicBezTo>
                          <a:pt x="18619" y="103727"/>
                          <a:pt x="22715" y="103156"/>
                          <a:pt x="22715" y="103156"/>
                        </a:cubicBezTo>
                        <a:lnTo>
                          <a:pt x="24620" y="92297"/>
                        </a:lnTo>
                        <a:close/>
                      </a:path>
                    </a:pathLst>
                  </a:custGeom>
                  <a:solidFill>
                    <a:srgbClr val="C24A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</p:grpSp>
        </p:grpSp>
        <p:sp>
          <p:nvSpPr>
            <p:cNvPr id="1077" name="Freeform: Shape 1076">
              <a:extLst>
                <a:ext uri="{FF2B5EF4-FFF2-40B4-BE49-F238E27FC236}">
                  <a16:creationId xmlns:a16="http://schemas.microsoft.com/office/drawing/2014/main" id="{7683F77A-4765-45C3-A66D-197A62CA41D9}"/>
                </a:ext>
              </a:extLst>
            </p:cNvPr>
            <p:cNvSpPr/>
            <p:nvPr/>
          </p:nvSpPr>
          <p:spPr>
            <a:xfrm>
              <a:off x="606596" y="4672491"/>
              <a:ext cx="515528" cy="1860637"/>
            </a:xfrm>
            <a:custGeom>
              <a:avLst/>
              <a:gdLst>
                <a:gd name="connsiteX0" fmla="*/ 81058 w 106870"/>
                <a:gd name="connsiteY0" fmla="*/ 359188 h 359187"/>
                <a:gd name="connsiteX1" fmla="*/ 67246 w 106870"/>
                <a:gd name="connsiteY1" fmla="*/ 351377 h 359187"/>
                <a:gd name="connsiteX2" fmla="*/ 55245 w 106870"/>
                <a:gd name="connsiteY2" fmla="*/ 265367 h 359187"/>
                <a:gd name="connsiteX3" fmla="*/ 0 w 106870"/>
                <a:gd name="connsiteY3" fmla="*/ 228410 h 359187"/>
                <a:gd name="connsiteX4" fmla="*/ 34576 w 106870"/>
                <a:gd name="connsiteY4" fmla="*/ 73628 h 359187"/>
                <a:gd name="connsiteX5" fmla="*/ 79629 w 106870"/>
                <a:gd name="connsiteY5" fmla="*/ 9335 h 359187"/>
                <a:gd name="connsiteX6" fmla="*/ 106870 w 106870"/>
                <a:gd name="connsiteY6" fmla="*/ 0 h 359187"/>
                <a:gd name="connsiteX7" fmla="*/ 63151 w 106870"/>
                <a:gd name="connsiteY7" fmla="*/ 39148 h 359187"/>
                <a:gd name="connsiteX8" fmla="*/ 14954 w 106870"/>
                <a:gd name="connsiteY8" fmla="*/ 222885 h 359187"/>
                <a:gd name="connsiteX9" fmla="*/ 67532 w 106870"/>
                <a:gd name="connsiteY9" fmla="*/ 259271 h 359187"/>
                <a:gd name="connsiteX10" fmla="*/ 81058 w 106870"/>
                <a:gd name="connsiteY10" fmla="*/ 359188 h 359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6870" h="359187">
                  <a:moveTo>
                    <a:pt x="81058" y="359188"/>
                  </a:moveTo>
                  <a:lnTo>
                    <a:pt x="67246" y="351377"/>
                  </a:lnTo>
                  <a:cubicBezTo>
                    <a:pt x="67246" y="351377"/>
                    <a:pt x="68199" y="289179"/>
                    <a:pt x="55245" y="265367"/>
                  </a:cubicBezTo>
                  <a:cubicBezTo>
                    <a:pt x="42291" y="241459"/>
                    <a:pt x="0" y="228410"/>
                    <a:pt x="0" y="228410"/>
                  </a:cubicBezTo>
                  <a:cubicBezTo>
                    <a:pt x="0" y="228410"/>
                    <a:pt x="22098" y="116491"/>
                    <a:pt x="34576" y="73628"/>
                  </a:cubicBezTo>
                  <a:cubicBezTo>
                    <a:pt x="47149" y="30766"/>
                    <a:pt x="69152" y="15240"/>
                    <a:pt x="79629" y="9335"/>
                  </a:cubicBezTo>
                  <a:cubicBezTo>
                    <a:pt x="90107" y="3429"/>
                    <a:pt x="106870" y="0"/>
                    <a:pt x="106870" y="0"/>
                  </a:cubicBezTo>
                  <a:cubicBezTo>
                    <a:pt x="106870" y="0"/>
                    <a:pt x="71819" y="15050"/>
                    <a:pt x="63151" y="39148"/>
                  </a:cubicBezTo>
                  <a:cubicBezTo>
                    <a:pt x="54483" y="63246"/>
                    <a:pt x="14954" y="222885"/>
                    <a:pt x="14954" y="222885"/>
                  </a:cubicBezTo>
                  <a:cubicBezTo>
                    <a:pt x="14954" y="222885"/>
                    <a:pt x="56007" y="235172"/>
                    <a:pt x="67532" y="259271"/>
                  </a:cubicBezTo>
                  <a:cubicBezTo>
                    <a:pt x="79058" y="283369"/>
                    <a:pt x="81058" y="359188"/>
                    <a:pt x="81058" y="359188"/>
                  </a:cubicBezTo>
                  <a:close/>
                </a:path>
              </a:pathLst>
            </a:custGeom>
            <a:solidFill>
              <a:srgbClr val="C24A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grpSp>
        <p:nvGrpSpPr>
          <p:cNvPr id="433" name="Group 432">
            <a:extLst>
              <a:ext uri="{FF2B5EF4-FFF2-40B4-BE49-F238E27FC236}">
                <a16:creationId xmlns:a16="http://schemas.microsoft.com/office/drawing/2014/main" id="{104F1230-565B-4873-B7A5-9A1901C999BF}"/>
              </a:ext>
            </a:extLst>
          </p:cNvPr>
          <p:cNvGrpSpPr/>
          <p:nvPr/>
        </p:nvGrpSpPr>
        <p:grpSpPr>
          <a:xfrm>
            <a:off x="2790104" y="6227912"/>
            <a:ext cx="1965288" cy="642876"/>
            <a:chOff x="1313729" y="6227912"/>
            <a:chExt cx="1965288" cy="642876"/>
          </a:xfrm>
        </p:grpSpPr>
        <p:grpSp>
          <p:nvGrpSpPr>
            <p:cNvPr id="1032" name="Graphic 777">
              <a:extLst>
                <a:ext uri="{FF2B5EF4-FFF2-40B4-BE49-F238E27FC236}">
                  <a16:creationId xmlns:a16="http://schemas.microsoft.com/office/drawing/2014/main" id="{FC876ADE-DFBE-4087-8E38-4A56A9B735A7}"/>
                </a:ext>
              </a:extLst>
            </p:cNvPr>
            <p:cNvGrpSpPr/>
            <p:nvPr/>
          </p:nvGrpSpPr>
          <p:grpSpPr>
            <a:xfrm>
              <a:off x="1313729" y="6280180"/>
              <a:ext cx="1917386" cy="590608"/>
              <a:chOff x="6016275" y="3519106"/>
              <a:chExt cx="397478" cy="114014"/>
            </a:xfrm>
          </p:grpSpPr>
          <p:sp>
            <p:nvSpPr>
              <p:cNvPr id="1033" name="Freeform: Shape 1032">
                <a:extLst>
                  <a:ext uri="{FF2B5EF4-FFF2-40B4-BE49-F238E27FC236}">
                    <a16:creationId xmlns:a16="http://schemas.microsoft.com/office/drawing/2014/main" id="{D17B245E-0C96-4E86-8F4D-22DFA67E3C17}"/>
                  </a:ext>
                </a:extLst>
              </p:cNvPr>
              <p:cNvSpPr/>
              <p:nvPr/>
            </p:nvSpPr>
            <p:spPr>
              <a:xfrm>
                <a:off x="6019894" y="3519106"/>
                <a:ext cx="389477" cy="111156"/>
              </a:xfrm>
              <a:custGeom>
                <a:avLst/>
                <a:gdLst>
                  <a:gd name="connsiteX0" fmla="*/ 0 w 389477"/>
                  <a:gd name="connsiteY0" fmla="*/ 111062 h 111156"/>
                  <a:gd name="connsiteX1" fmla="*/ 27337 w 389477"/>
                  <a:gd name="connsiteY1" fmla="*/ 78296 h 111156"/>
                  <a:gd name="connsiteX2" fmla="*/ 75343 w 389477"/>
                  <a:gd name="connsiteY2" fmla="*/ 54864 h 111156"/>
                  <a:gd name="connsiteX3" fmla="*/ 68580 w 389477"/>
                  <a:gd name="connsiteY3" fmla="*/ 31528 h 111156"/>
                  <a:gd name="connsiteX4" fmla="*/ 106966 w 389477"/>
                  <a:gd name="connsiteY4" fmla="*/ 24765 h 111156"/>
                  <a:gd name="connsiteX5" fmla="*/ 109347 w 389477"/>
                  <a:gd name="connsiteY5" fmla="*/ 14097 h 111156"/>
                  <a:gd name="connsiteX6" fmla="*/ 187071 w 389477"/>
                  <a:gd name="connsiteY6" fmla="*/ 0 h 111156"/>
                  <a:gd name="connsiteX7" fmla="*/ 226600 w 389477"/>
                  <a:gd name="connsiteY7" fmla="*/ 14097 h 111156"/>
                  <a:gd name="connsiteX8" fmla="*/ 249746 w 389477"/>
                  <a:gd name="connsiteY8" fmla="*/ 14097 h 111156"/>
                  <a:gd name="connsiteX9" fmla="*/ 277178 w 389477"/>
                  <a:gd name="connsiteY9" fmla="*/ 38100 h 111156"/>
                  <a:gd name="connsiteX10" fmla="*/ 295180 w 389477"/>
                  <a:gd name="connsiteY10" fmla="*/ 47720 h 111156"/>
                  <a:gd name="connsiteX11" fmla="*/ 311372 w 389477"/>
                  <a:gd name="connsiteY11" fmla="*/ 55531 h 111156"/>
                  <a:gd name="connsiteX12" fmla="*/ 329851 w 389477"/>
                  <a:gd name="connsiteY12" fmla="*/ 55531 h 111156"/>
                  <a:gd name="connsiteX13" fmla="*/ 331565 w 389477"/>
                  <a:gd name="connsiteY13" fmla="*/ 63056 h 111156"/>
                  <a:gd name="connsiteX14" fmla="*/ 352520 w 389477"/>
                  <a:gd name="connsiteY14" fmla="*/ 70199 h 111156"/>
                  <a:gd name="connsiteX15" fmla="*/ 367570 w 389477"/>
                  <a:gd name="connsiteY15" fmla="*/ 93726 h 111156"/>
                  <a:gd name="connsiteX16" fmla="*/ 389477 w 389477"/>
                  <a:gd name="connsiteY16" fmla="*/ 111157 h 111156"/>
                  <a:gd name="connsiteX17" fmla="*/ 97536 w 389477"/>
                  <a:gd name="connsiteY17" fmla="*/ 110585 h 111156"/>
                  <a:gd name="connsiteX18" fmla="*/ 0 w 389477"/>
                  <a:gd name="connsiteY18" fmla="*/ 111062 h 111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389477" h="111156">
                    <a:moveTo>
                      <a:pt x="0" y="111062"/>
                    </a:moveTo>
                    <a:cubicBezTo>
                      <a:pt x="0" y="111062"/>
                      <a:pt x="20098" y="79439"/>
                      <a:pt x="27337" y="78296"/>
                    </a:cubicBezTo>
                    <a:cubicBezTo>
                      <a:pt x="34480" y="77248"/>
                      <a:pt x="75343" y="54864"/>
                      <a:pt x="75343" y="54864"/>
                    </a:cubicBezTo>
                    <a:lnTo>
                      <a:pt x="68580" y="31528"/>
                    </a:lnTo>
                    <a:lnTo>
                      <a:pt x="106966" y="24765"/>
                    </a:lnTo>
                    <a:lnTo>
                      <a:pt x="109347" y="14097"/>
                    </a:lnTo>
                    <a:lnTo>
                      <a:pt x="187071" y="0"/>
                    </a:lnTo>
                    <a:lnTo>
                      <a:pt x="226600" y="14097"/>
                    </a:lnTo>
                    <a:lnTo>
                      <a:pt x="249746" y="14097"/>
                    </a:lnTo>
                    <a:lnTo>
                      <a:pt x="277178" y="38100"/>
                    </a:lnTo>
                    <a:lnTo>
                      <a:pt x="295180" y="47720"/>
                    </a:lnTo>
                    <a:lnTo>
                      <a:pt x="311372" y="55531"/>
                    </a:lnTo>
                    <a:lnTo>
                      <a:pt x="329851" y="55531"/>
                    </a:lnTo>
                    <a:lnTo>
                      <a:pt x="331565" y="63056"/>
                    </a:lnTo>
                    <a:lnTo>
                      <a:pt x="352520" y="70199"/>
                    </a:lnTo>
                    <a:lnTo>
                      <a:pt x="367570" y="93726"/>
                    </a:lnTo>
                    <a:lnTo>
                      <a:pt x="389477" y="111157"/>
                    </a:lnTo>
                    <a:lnTo>
                      <a:pt x="97536" y="110585"/>
                    </a:lnTo>
                    <a:lnTo>
                      <a:pt x="0" y="111062"/>
                    </a:lnTo>
                    <a:close/>
                  </a:path>
                </a:pathLst>
              </a:custGeom>
              <a:solidFill>
                <a:srgbClr val="FFBD0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035" name="Freeform: Shape 1034">
                <a:extLst>
                  <a:ext uri="{FF2B5EF4-FFF2-40B4-BE49-F238E27FC236}">
                    <a16:creationId xmlns:a16="http://schemas.microsoft.com/office/drawing/2014/main" id="{538C93F9-63F7-475D-9D55-500947345815}"/>
                  </a:ext>
                </a:extLst>
              </p:cNvPr>
              <p:cNvSpPr/>
              <p:nvPr/>
            </p:nvSpPr>
            <p:spPr>
              <a:xfrm>
                <a:off x="6143624" y="3549300"/>
                <a:ext cx="32956" cy="6762"/>
              </a:xfrm>
              <a:custGeom>
                <a:avLst/>
                <a:gdLst>
                  <a:gd name="connsiteX0" fmla="*/ 0 w 32956"/>
                  <a:gd name="connsiteY0" fmla="*/ 0 h 6762"/>
                  <a:gd name="connsiteX1" fmla="*/ 32956 w 32956"/>
                  <a:gd name="connsiteY1" fmla="*/ 0 h 6762"/>
                  <a:gd name="connsiteX2" fmla="*/ 32956 w 32956"/>
                  <a:gd name="connsiteY2" fmla="*/ 6763 h 6762"/>
                  <a:gd name="connsiteX3" fmla="*/ 0 w 32956"/>
                  <a:gd name="connsiteY3" fmla="*/ 6763 h 6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956" h="6762">
                    <a:moveTo>
                      <a:pt x="0" y="0"/>
                    </a:moveTo>
                    <a:lnTo>
                      <a:pt x="32956" y="0"/>
                    </a:lnTo>
                    <a:lnTo>
                      <a:pt x="32956" y="6763"/>
                    </a:lnTo>
                    <a:lnTo>
                      <a:pt x="0" y="6763"/>
                    </a:lnTo>
                    <a:close/>
                  </a:path>
                </a:pathLst>
              </a:custGeom>
              <a:solidFill>
                <a:srgbClr val="FFBD0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036" name="Freeform: Shape 1035">
                <a:extLst>
                  <a:ext uri="{FF2B5EF4-FFF2-40B4-BE49-F238E27FC236}">
                    <a16:creationId xmlns:a16="http://schemas.microsoft.com/office/drawing/2014/main" id="{64E3E569-8ADA-4E31-9E1D-059A2907DD9D}"/>
                  </a:ext>
                </a:extLst>
              </p:cNvPr>
              <p:cNvSpPr/>
              <p:nvPr/>
            </p:nvSpPr>
            <p:spPr>
              <a:xfrm>
                <a:off x="6163722" y="3568541"/>
                <a:ext cx="32956" cy="6762"/>
              </a:xfrm>
              <a:custGeom>
                <a:avLst/>
                <a:gdLst>
                  <a:gd name="connsiteX0" fmla="*/ 0 w 32956"/>
                  <a:gd name="connsiteY0" fmla="*/ 0 h 6762"/>
                  <a:gd name="connsiteX1" fmla="*/ 32956 w 32956"/>
                  <a:gd name="connsiteY1" fmla="*/ 0 h 6762"/>
                  <a:gd name="connsiteX2" fmla="*/ 32956 w 32956"/>
                  <a:gd name="connsiteY2" fmla="*/ 6763 h 6762"/>
                  <a:gd name="connsiteX3" fmla="*/ 0 w 32956"/>
                  <a:gd name="connsiteY3" fmla="*/ 6763 h 6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956" h="6762">
                    <a:moveTo>
                      <a:pt x="0" y="0"/>
                    </a:moveTo>
                    <a:lnTo>
                      <a:pt x="32956" y="0"/>
                    </a:lnTo>
                    <a:lnTo>
                      <a:pt x="32956" y="6763"/>
                    </a:lnTo>
                    <a:lnTo>
                      <a:pt x="0" y="6763"/>
                    </a:lnTo>
                    <a:close/>
                  </a:path>
                </a:pathLst>
              </a:custGeom>
              <a:solidFill>
                <a:srgbClr val="FFBD0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037" name="Freeform: Shape 1036">
                <a:extLst>
                  <a:ext uri="{FF2B5EF4-FFF2-40B4-BE49-F238E27FC236}">
                    <a16:creationId xmlns:a16="http://schemas.microsoft.com/office/drawing/2014/main" id="{4ACA6191-162F-49F0-BEE4-72A54C2CD99E}"/>
                  </a:ext>
                </a:extLst>
              </p:cNvPr>
              <p:cNvSpPr/>
              <p:nvPr/>
            </p:nvSpPr>
            <p:spPr>
              <a:xfrm>
                <a:off x="6016275" y="3617976"/>
                <a:ext cx="32956" cy="6762"/>
              </a:xfrm>
              <a:custGeom>
                <a:avLst/>
                <a:gdLst>
                  <a:gd name="connsiteX0" fmla="*/ 0 w 32956"/>
                  <a:gd name="connsiteY0" fmla="*/ 0 h 6762"/>
                  <a:gd name="connsiteX1" fmla="*/ 32956 w 32956"/>
                  <a:gd name="connsiteY1" fmla="*/ 0 h 6762"/>
                  <a:gd name="connsiteX2" fmla="*/ 32956 w 32956"/>
                  <a:gd name="connsiteY2" fmla="*/ 6763 h 6762"/>
                  <a:gd name="connsiteX3" fmla="*/ 0 w 32956"/>
                  <a:gd name="connsiteY3" fmla="*/ 6763 h 6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956" h="6762">
                    <a:moveTo>
                      <a:pt x="0" y="0"/>
                    </a:moveTo>
                    <a:lnTo>
                      <a:pt x="32956" y="0"/>
                    </a:lnTo>
                    <a:lnTo>
                      <a:pt x="32956" y="6763"/>
                    </a:lnTo>
                    <a:lnTo>
                      <a:pt x="0" y="6763"/>
                    </a:lnTo>
                    <a:close/>
                  </a:path>
                </a:pathLst>
              </a:custGeom>
              <a:solidFill>
                <a:srgbClr val="FFBD0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038" name="Freeform: Shape 1037">
                <a:extLst>
                  <a:ext uri="{FF2B5EF4-FFF2-40B4-BE49-F238E27FC236}">
                    <a16:creationId xmlns:a16="http://schemas.microsoft.com/office/drawing/2014/main" id="{BA363EDA-1DE8-460D-9D7A-FCB11D0AA9D5}"/>
                  </a:ext>
                </a:extLst>
              </p:cNvPr>
              <p:cNvSpPr/>
              <p:nvPr/>
            </p:nvSpPr>
            <p:spPr>
              <a:xfrm>
                <a:off x="6023704" y="3612737"/>
                <a:ext cx="32956" cy="6762"/>
              </a:xfrm>
              <a:custGeom>
                <a:avLst/>
                <a:gdLst>
                  <a:gd name="connsiteX0" fmla="*/ 0 w 32956"/>
                  <a:gd name="connsiteY0" fmla="*/ 0 h 6762"/>
                  <a:gd name="connsiteX1" fmla="*/ 32956 w 32956"/>
                  <a:gd name="connsiteY1" fmla="*/ 0 h 6762"/>
                  <a:gd name="connsiteX2" fmla="*/ 32956 w 32956"/>
                  <a:gd name="connsiteY2" fmla="*/ 6763 h 6762"/>
                  <a:gd name="connsiteX3" fmla="*/ 0 w 32956"/>
                  <a:gd name="connsiteY3" fmla="*/ 6763 h 6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956" h="6762">
                    <a:moveTo>
                      <a:pt x="0" y="0"/>
                    </a:moveTo>
                    <a:lnTo>
                      <a:pt x="32956" y="0"/>
                    </a:lnTo>
                    <a:lnTo>
                      <a:pt x="32956" y="6763"/>
                    </a:lnTo>
                    <a:lnTo>
                      <a:pt x="0" y="6763"/>
                    </a:lnTo>
                    <a:close/>
                  </a:path>
                </a:pathLst>
              </a:custGeom>
              <a:solidFill>
                <a:srgbClr val="FFBD0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039" name="Freeform: Shape 1038">
                <a:extLst>
                  <a:ext uri="{FF2B5EF4-FFF2-40B4-BE49-F238E27FC236}">
                    <a16:creationId xmlns:a16="http://schemas.microsoft.com/office/drawing/2014/main" id="{876801ED-11E8-4271-ADB4-E790E8887E7F}"/>
                  </a:ext>
                </a:extLst>
              </p:cNvPr>
              <p:cNvSpPr/>
              <p:nvPr/>
            </p:nvSpPr>
            <p:spPr>
              <a:xfrm>
                <a:off x="6038373" y="3591782"/>
                <a:ext cx="32956" cy="6762"/>
              </a:xfrm>
              <a:custGeom>
                <a:avLst/>
                <a:gdLst>
                  <a:gd name="connsiteX0" fmla="*/ 0 w 32956"/>
                  <a:gd name="connsiteY0" fmla="*/ 0 h 6762"/>
                  <a:gd name="connsiteX1" fmla="*/ 32957 w 32956"/>
                  <a:gd name="connsiteY1" fmla="*/ 0 h 6762"/>
                  <a:gd name="connsiteX2" fmla="*/ 32957 w 32956"/>
                  <a:gd name="connsiteY2" fmla="*/ 6763 h 6762"/>
                  <a:gd name="connsiteX3" fmla="*/ 0 w 32956"/>
                  <a:gd name="connsiteY3" fmla="*/ 6763 h 6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956" h="6762">
                    <a:moveTo>
                      <a:pt x="0" y="0"/>
                    </a:moveTo>
                    <a:lnTo>
                      <a:pt x="32957" y="0"/>
                    </a:lnTo>
                    <a:lnTo>
                      <a:pt x="32957" y="6763"/>
                    </a:lnTo>
                    <a:lnTo>
                      <a:pt x="0" y="6763"/>
                    </a:lnTo>
                    <a:close/>
                  </a:path>
                </a:pathLst>
              </a:custGeom>
              <a:solidFill>
                <a:srgbClr val="FFBD0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040" name="Freeform: Shape 1039">
                <a:extLst>
                  <a:ext uri="{FF2B5EF4-FFF2-40B4-BE49-F238E27FC236}">
                    <a16:creationId xmlns:a16="http://schemas.microsoft.com/office/drawing/2014/main" id="{34FC4FD1-9934-4730-93B0-3C3285BA5AD7}"/>
                  </a:ext>
                </a:extLst>
              </p:cNvPr>
              <p:cNvSpPr/>
              <p:nvPr/>
            </p:nvSpPr>
            <p:spPr>
              <a:xfrm>
                <a:off x="6050184" y="3587305"/>
                <a:ext cx="32956" cy="6762"/>
              </a:xfrm>
              <a:custGeom>
                <a:avLst/>
                <a:gdLst>
                  <a:gd name="connsiteX0" fmla="*/ 0 w 32956"/>
                  <a:gd name="connsiteY0" fmla="*/ 0 h 6762"/>
                  <a:gd name="connsiteX1" fmla="*/ 32957 w 32956"/>
                  <a:gd name="connsiteY1" fmla="*/ 0 h 6762"/>
                  <a:gd name="connsiteX2" fmla="*/ 32957 w 32956"/>
                  <a:gd name="connsiteY2" fmla="*/ 6763 h 6762"/>
                  <a:gd name="connsiteX3" fmla="*/ 0 w 32956"/>
                  <a:gd name="connsiteY3" fmla="*/ 6763 h 6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956" h="6762">
                    <a:moveTo>
                      <a:pt x="0" y="0"/>
                    </a:moveTo>
                    <a:lnTo>
                      <a:pt x="32957" y="0"/>
                    </a:lnTo>
                    <a:lnTo>
                      <a:pt x="32957" y="6763"/>
                    </a:lnTo>
                    <a:lnTo>
                      <a:pt x="0" y="6763"/>
                    </a:lnTo>
                    <a:close/>
                  </a:path>
                </a:pathLst>
              </a:custGeom>
              <a:solidFill>
                <a:srgbClr val="FFBD0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041" name="Freeform: Shape 1040">
                <a:extLst>
                  <a:ext uri="{FF2B5EF4-FFF2-40B4-BE49-F238E27FC236}">
                    <a16:creationId xmlns:a16="http://schemas.microsoft.com/office/drawing/2014/main" id="{1950BACB-1FAD-4800-9449-DE2A6A7E63A1}"/>
                  </a:ext>
                </a:extLst>
              </p:cNvPr>
              <p:cNvSpPr/>
              <p:nvPr/>
            </p:nvSpPr>
            <p:spPr>
              <a:xfrm>
                <a:off x="6082378" y="3574732"/>
                <a:ext cx="32956" cy="6762"/>
              </a:xfrm>
              <a:custGeom>
                <a:avLst/>
                <a:gdLst>
                  <a:gd name="connsiteX0" fmla="*/ 0 w 32956"/>
                  <a:gd name="connsiteY0" fmla="*/ 0 h 6762"/>
                  <a:gd name="connsiteX1" fmla="*/ 32956 w 32956"/>
                  <a:gd name="connsiteY1" fmla="*/ 0 h 6762"/>
                  <a:gd name="connsiteX2" fmla="*/ 32956 w 32956"/>
                  <a:gd name="connsiteY2" fmla="*/ 6763 h 6762"/>
                  <a:gd name="connsiteX3" fmla="*/ 0 w 32956"/>
                  <a:gd name="connsiteY3" fmla="*/ 6763 h 6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956" h="6762">
                    <a:moveTo>
                      <a:pt x="0" y="0"/>
                    </a:moveTo>
                    <a:lnTo>
                      <a:pt x="32956" y="0"/>
                    </a:lnTo>
                    <a:lnTo>
                      <a:pt x="32956" y="6763"/>
                    </a:lnTo>
                    <a:lnTo>
                      <a:pt x="0" y="6763"/>
                    </a:lnTo>
                    <a:close/>
                  </a:path>
                </a:pathLst>
              </a:custGeom>
              <a:solidFill>
                <a:srgbClr val="FFBD0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042" name="Freeform: Shape 1041">
                <a:extLst>
                  <a:ext uri="{FF2B5EF4-FFF2-40B4-BE49-F238E27FC236}">
                    <a16:creationId xmlns:a16="http://schemas.microsoft.com/office/drawing/2014/main" id="{D34CD652-96A0-41F1-BB35-7745F5160F43}"/>
                  </a:ext>
                </a:extLst>
              </p:cNvPr>
              <p:cNvSpPr/>
              <p:nvPr/>
            </p:nvSpPr>
            <p:spPr>
              <a:xfrm>
                <a:off x="6067138" y="3611213"/>
                <a:ext cx="32956" cy="6762"/>
              </a:xfrm>
              <a:custGeom>
                <a:avLst/>
                <a:gdLst>
                  <a:gd name="connsiteX0" fmla="*/ 0 w 32956"/>
                  <a:gd name="connsiteY0" fmla="*/ 0 h 6762"/>
                  <a:gd name="connsiteX1" fmla="*/ 32957 w 32956"/>
                  <a:gd name="connsiteY1" fmla="*/ 0 h 6762"/>
                  <a:gd name="connsiteX2" fmla="*/ 32957 w 32956"/>
                  <a:gd name="connsiteY2" fmla="*/ 6763 h 6762"/>
                  <a:gd name="connsiteX3" fmla="*/ 0 w 32956"/>
                  <a:gd name="connsiteY3" fmla="*/ 6763 h 6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956" h="6762">
                    <a:moveTo>
                      <a:pt x="0" y="0"/>
                    </a:moveTo>
                    <a:lnTo>
                      <a:pt x="32957" y="0"/>
                    </a:lnTo>
                    <a:lnTo>
                      <a:pt x="32957" y="6763"/>
                    </a:lnTo>
                    <a:lnTo>
                      <a:pt x="0" y="6763"/>
                    </a:lnTo>
                    <a:close/>
                  </a:path>
                </a:pathLst>
              </a:custGeom>
              <a:solidFill>
                <a:srgbClr val="FFD87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043" name="Freeform: Shape 1042">
                <a:extLst>
                  <a:ext uri="{FF2B5EF4-FFF2-40B4-BE49-F238E27FC236}">
                    <a16:creationId xmlns:a16="http://schemas.microsoft.com/office/drawing/2014/main" id="{7F3F7649-E39D-4CAC-A1EB-8ACB71959A2F}"/>
                  </a:ext>
                </a:extLst>
              </p:cNvPr>
              <p:cNvSpPr/>
              <p:nvPr/>
            </p:nvSpPr>
            <p:spPr>
              <a:xfrm>
                <a:off x="6050660" y="3604355"/>
                <a:ext cx="32956" cy="6762"/>
              </a:xfrm>
              <a:custGeom>
                <a:avLst/>
                <a:gdLst>
                  <a:gd name="connsiteX0" fmla="*/ 0 w 32956"/>
                  <a:gd name="connsiteY0" fmla="*/ 0 h 6762"/>
                  <a:gd name="connsiteX1" fmla="*/ 32957 w 32956"/>
                  <a:gd name="connsiteY1" fmla="*/ 0 h 6762"/>
                  <a:gd name="connsiteX2" fmla="*/ 32957 w 32956"/>
                  <a:gd name="connsiteY2" fmla="*/ 6763 h 6762"/>
                  <a:gd name="connsiteX3" fmla="*/ 0 w 32956"/>
                  <a:gd name="connsiteY3" fmla="*/ 6763 h 6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956" h="6762">
                    <a:moveTo>
                      <a:pt x="0" y="0"/>
                    </a:moveTo>
                    <a:lnTo>
                      <a:pt x="32957" y="0"/>
                    </a:lnTo>
                    <a:lnTo>
                      <a:pt x="32957" y="6763"/>
                    </a:lnTo>
                    <a:lnTo>
                      <a:pt x="0" y="6763"/>
                    </a:lnTo>
                    <a:close/>
                  </a:path>
                </a:pathLst>
              </a:custGeom>
              <a:solidFill>
                <a:srgbClr val="FFD87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044" name="Freeform: Shape 1043">
                <a:extLst>
                  <a:ext uri="{FF2B5EF4-FFF2-40B4-BE49-F238E27FC236}">
                    <a16:creationId xmlns:a16="http://schemas.microsoft.com/office/drawing/2014/main" id="{F4C2FBDE-8F60-4D09-ACCE-F4C785D2E622}"/>
                  </a:ext>
                </a:extLst>
              </p:cNvPr>
              <p:cNvSpPr/>
              <p:nvPr/>
            </p:nvSpPr>
            <p:spPr>
              <a:xfrm>
                <a:off x="6084855" y="3576637"/>
                <a:ext cx="32956" cy="6762"/>
              </a:xfrm>
              <a:custGeom>
                <a:avLst/>
                <a:gdLst>
                  <a:gd name="connsiteX0" fmla="*/ 0 w 32956"/>
                  <a:gd name="connsiteY0" fmla="*/ 0 h 6762"/>
                  <a:gd name="connsiteX1" fmla="*/ 32957 w 32956"/>
                  <a:gd name="connsiteY1" fmla="*/ 0 h 6762"/>
                  <a:gd name="connsiteX2" fmla="*/ 32957 w 32956"/>
                  <a:gd name="connsiteY2" fmla="*/ 6763 h 6762"/>
                  <a:gd name="connsiteX3" fmla="*/ 0 w 32956"/>
                  <a:gd name="connsiteY3" fmla="*/ 6763 h 6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956" h="6762">
                    <a:moveTo>
                      <a:pt x="0" y="0"/>
                    </a:moveTo>
                    <a:lnTo>
                      <a:pt x="32957" y="0"/>
                    </a:lnTo>
                    <a:lnTo>
                      <a:pt x="32957" y="6763"/>
                    </a:lnTo>
                    <a:lnTo>
                      <a:pt x="0" y="6763"/>
                    </a:lnTo>
                    <a:close/>
                  </a:path>
                </a:pathLst>
              </a:custGeom>
              <a:solidFill>
                <a:srgbClr val="FFD87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045" name="Freeform: Shape 1044">
                <a:extLst>
                  <a:ext uri="{FF2B5EF4-FFF2-40B4-BE49-F238E27FC236}">
                    <a16:creationId xmlns:a16="http://schemas.microsoft.com/office/drawing/2014/main" id="{F65DF4A2-0878-46A9-BE1D-1A218B516C27}"/>
                  </a:ext>
                </a:extLst>
              </p:cNvPr>
              <p:cNvSpPr/>
              <p:nvPr/>
            </p:nvSpPr>
            <p:spPr>
              <a:xfrm>
                <a:off x="6093713" y="3570541"/>
                <a:ext cx="32956" cy="6762"/>
              </a:xfrm>
              <a:custGeom>
                <a:avLst/>
                <a:gdLst>
                  <a:gd name="connsiteX0" fmla="*/ 0 w 32956"/>
                  <a:gd name="connsiteY0" fmla="*/ 0 h 6762"/>
                  <a:gd name="connsiteX1" fmla="*/ 32956 w 32956"/>
                  <a:gd name="connsiteY1" fmla="*/ 0 h 6762"/>
                  <a:gd name="connsiteX2" fmla="*/ 32956 w 32956"/>
                  <a:gd name="connsiteY2" fmla="*/ 6763 h 6762"/>
                  <a:gd name="connsiteX3" fmla="*/ 0 w 32956"/>
                  <a:gd name="connsiteY3" fmla="*/ 6763 h 6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956" h="6762">
                    <a:moveTo>
                      <a:pt x="0" y="0"/>
                    </a:moveTo>
                    <a:lnTo>
                      <a:pt x="32956" y="0"/>
                    </a:lnTo>
                    <a:lnTo>
                      <a:pt x="32956" y="6763"/>
                    </a:lnTo>
                    <a:lnTo>
                      <a:pt x="0" y="6763"/>
                    </a:lnTo>
                    <a:close/>
                  </a:path>
                </a:pathLst>
              </a:custGeom>
              <a:solidFill>
                <a:srgbClr val="FFD87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046" name="Freeform: Shape 1045">
                <a:extLst>
                  <a:ext uri="{FF2B5EF4-FFF2-40B4-BE49-F238E27FC236}">
                    <a16:creationId xmlns:a16="http://schemas.microsoft.com/office/drawing/2014/main" id="{D25EC9B5-04DB-49BB-804E-759392A19CF2}"/>
                  </a:ext>
                </a:extLst>
              </p:cNvPr>
              <p:cNvSpPr/>
              <p:nvPr/>
            </p:nvSpPr>
            <p:spPr>
              <a:xfrm>
                <a:off x="6113620" y="3610451"/>
                <a:ext cx="32956" cy="6762"/>
              </a:xfrm>
              <a:custGeom>
                <a:avLst/>
                <a:gdLst>
                  <a:gd name="connsiteX0" fmla="*/ 0 w 32956"/>
                  <a:gd name="connsiteY0" fmla="*/ 0 h 6762"/>
                  <a:gd name="connsiteX1" fmla="*/ 32956 w 32956"/>
                  <a:gd name="connsiteY1" fmla="*/ 0 h 6762"/>
                  <a:gd name="connsiteX2" fmla="*/ 32956 w 32956"/>
                  <a:gd name="connsiteY2" fmla="*/ 6763 h 6762"/>
                  <a:gd name="connsiteX3" fmla="*/ 0 w 32956"/>
                  <a:gd name="connsiteY3" fmla="*/ 6763 h 6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956" h="6762">
                    <a:moveTo>
                      <a:pt x="0" y="0"/>
                    </a:moveTo>
                    <a:lnTo>
                      <a:pt x="32956" y="0"/>
                    </a:lnTo>
                    <a:lnTo>
                      <a:pt x="32956" y="6763"/>
                    </a:lnTo>
                    <a:lnTo>
                      <a:pt x="0" y="6763"/>
                    </a:lnTo>
                    <a:close/>
                  </a:path>
                </a:pathLst>
              </a:custGeom>
              <a:solidFill>
                <a:srgbClr val="FFD87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047" name="Freeform: Shape 1046">
                <a:extLst>
                  <a:ext uri="{FF2B5EF4-FFF2-40B4-BE49-F238E27FC236}">
                    <a16:creationId xmlns:a16="http://schemas.microsoft.com/office/drawing/2014/main" id="{91FF386F-FDEA-4390-B326-1C1A28E27A69}"/>
                  </a:ext>
                </a:extLst>
              </p:cNvPr>
              <p:cNvSpPr/>
              <p:nvPr/>
            </p:nvSpPr>
            <p:spPr>
              <a:xfrm>
                <a:off x="6107905" y="3616166"/>
                <a:ext cx="32956" cy="6762"/>
              </a:xfrm>
              <a:custGeom>
                <a:avLst/>
                <a:gdLst>
                  <a:gd name="connsiteX0" fmla="*/ 0 w 32956"/>
                  <a:gd name="connsiteY0" fmla="*/ 0 h 6762"/>
                  <a:gd name="connsiteX1" fmla="*/ 32956 w 32956"/>
                  <a:gd name="connsiteY1" fmla="*/ 0 h 6762"/>
                  <a:gd name="connsiteX2" fmla="*/ 32956 w 32956"/>
                  <a:gd name="connsiteY2" fmla="*/ 6763 h 6762"/>
                  <a:gd name="connsiteX3" fmla="*/ 0 w 32956"/>
                  <a:gd name="connsiteY3" fmla="*/ 6763 h 6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956" h="6762">
                    <a:moveTo>
                      <a:pt x="0" y="0"/>
                    </a:moveTo>
                    <a:lnTo>
                      <a:pt x="32956" y="0"/>
                    </a:lnTo>
                    <a:lnTo>
                      <a:pt x="32956" y="6763"/>
                    </a:lnTo>
                    <a:lnTo>
                      <a:pt x="0" y="6763"/>
                    </a:lnTo>
                    <a:close/>
                  </a:path>
                </a:pathLst>
              </a:custGeom>
              <a:solidFill>
                <a:srgbClr val="FFD87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048" name="Freeform: Shape 1047">
                <a:extLst>
                  <a:ext uri="{FF2B5EF4-FFF2-40B4-BE49-F238E27FC236}">
                    <a16:creationId xmlns:a16="http://schemas.microsoft.com/office/drawing/2014/main" id="{8FC64979-7A2A-4B63-B017-0286B77FCF58}"/>
                  </a:ext>
                </a:extLst>
              </p:cNvPr>
              <p:cNvSpPr/>
              <p:nvPr/>
            </p:nvSpPr>
            <p:spPr>
              <a:xfrm>
                <a:off x="6176581" y="3590734"/>
                <a:ext cx="32956" cy="6762"/>
              </a:xfrm>
              <a:custGeom>
                <a:avLst/>
                <a:gdLst>
                  <a:gd name="connsiteX0" fmla="*/ 0 w 32956"/>
                  <a:gd name="connsiteY0" fmla="*/ 0 h 6762"/>
                  <a:gd name="connsiteX1" fmla="*/ 32956 w 32956"/>
                  <a:gd name="connsiteY1" fmla="*/ 0 h 6762"/>
                  <a:gd name="connsiteX2" fmla="*/ 32956 w 32956"/>
                  <a:gd name="connsiteY2" fmla="*/ 6763 h 6762"/>
                  <a:gd name="connsiteX3" fmla="*/ 0 w 32956"/>
                  <a:gd name="connsiteY3" fmla="*/ 6763 h 6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956" h="6762">
                    <a:moveTo>
                      <a:pt x="0" y="0"/>
                    </a:moveTo>
                    <a:lnTo>
                      <a:pt x="32956" y="0"/>
                    </a:lnTo>
                    <a:lnTo>
                      <a:pt x="32956" y="6763"/>
                    </a:lnTo>
                    <a:lnTo>
                      <a:pt x="0" y="6763"/>
                    </a:lnTo>
                    <a:close/>
                  </a:path>
                </a:pathLst>
              </a:custGeom>
              <a:solidFill>
                <a:srgbClr val="FFBD0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049" name="Freeform: Shape 1048">
                <a:extLst>
                  <a:ext uri="{FF2B5EF4-FFF2-40B4-BE49-F238E27FC236}">
                    <a16:creationId xmlns:a16="http://schemas.microsoft.com/office/drawing/2014/main" id="{21A2C9C9-218C-4D7B-B81C-A7A76CFA8C8B}"/>
                  </a:ext>
                </a:extLst>
              </p:cNvPr>
              <p:cNvSpPr/>
              <p:nvPr/>
            </p:nvSpPr>
            <p:spPr>
              <a:xfrm>
                <a:off x="6166294" y="3597592"/>
                <a:ext cx="32956" cy="6762"/>
              </a:xfrm>
              <a:custGeom>
                <a:avLst/>
                <a:gdLst>
                  <a:gd name="connsiteX0" fmla="*/ 0 w 32956"/>
                  <a:gd name="connsiteY0" fmla="*/ 0 h 6762"/>
                  <a:gd name="connsiteX1" fmla="*/ 32957 w 32956"/>
                  <a:gd name="connsiteY1" fmla="*/ 0 h 6762"/>
                  <a:gd name="connsiteX2" fmla="*/ 32957 w 32956"/>
                  <a:gd name="connsiteY2" fmla="*/ 6763 h 6762"/>
                  <a:gd name="connsiteX3" fmla="*/ 0 w 32956"/>
                  <a:gd name="connsiteY3" fmla="*/ 6763 h 6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956" h="6762">
                    <a:moveTo>
                      <a:pt x="0" y="0"/>
                    </a:moveTo>
                    <a:lnTo>
                      <a:pt x="32957" y="0"/>
                    </a:lnTo>
                    <a:lnTo>
                      <a:pt x="32957" y="6763"/>
                    </a:lnTo>
                    <a:lnTo>
                      <a:pt x="0" y="6763"/>
                    </a:lnTo>
                    <a:close/>
                  </a:path>
                </a:pathLst>
              </a:custGeom>
              <a:solidFill>
                <a:srgbClr val="FFBD0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050" name="Freeform: Shape 1049">
                <a:extLst>
                  <a:ext uri="{FF2B5EF4-FFF2-40B4-BE49-F238E27FC236}">
                    <a16:creationId xmlns:a16="http://schemas.microsoft.com/office/drawing/2014/main" id="{184DAE1A-361B-4D66-873F-3B760B2AB516}"/>
                  </a:ext>
                </a:extLst>
              </p:cNvPr>
              <p:cNvSpPr/>
              <p:nvPr/>
            </p:nvSpPr>
            <p:spPr>
              <a:xfrm>
                <a:off x="6254686" y="3617976"/>
                <a:ext cx="32956" cy="6762"/>
              </a:xfrm>
              <a:custGeom>
                <a:avLst/>
                <a:gdLst>
                  <a:gd name="connsiteX0" fmla="*/ 0 w 32956"/>
                  <a:gd name="connsiteY0" fmla="*/ 0 h 6762"/>
                  <a:gd name="connsiteX1" fmla="*/ 32956 w 32956"/>
                  <a:gd name="connsiteY1" fmla="*/ 0 h 6762"/>
                  <a:gd name="connsiteX2" fmla="*/ 32956 w 32956"/>
                  <a:gd name="connsiteY2" fmla="*/ 6763 h 6762"/>
                  <a:gd name="connsiteX3" fmla="*/ 0 w 32956"/>
                  <a:gd name="connsiteY3" fmla="*/ 6763 h 6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956" h="6762">
                    <a:moveTo>
                      <a:pt x="0" y="0"/>
                    </a:moveTo>
                    <a:lnTo>
                      <a:pt x="32956" y="0"/>
                    </a:lnTo>
                    <a:lnTo>
                      <a:pt x="32956" y="6763"/>
                    </a:lnTo>
                    <a:lnTo>
                      <a:pt x="0" y="6763"/>
                    </a:lnTo>
                    <a:close/>
                  </a:path>
                </a:pathLst>
              </a:custGeom>
              <a:solidFill>
                <a:srgbClr val="FFBD0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051" name="Freeform: Shape 1050">
                <a:extLst>
                  <a:ext uri="{FF2B5EF4-FFF2-40B4-BE49-F238E27FC236}">
                    <a16:creationId xmlns:a16="http://schemas.microsoft.com/office/drawing/2014/main" id="{7A360E69-0406-4CD6-8BFA-7DC6285B8450}"/>
                  </a:ext>
                </a:extLst>
              </p:cNvPr>
              <p:cNvSpPr/>
              <p:nvPr/>
            </p:nvSpPr>
            <p:spPr>
              <a:xfrm>
                <a:off x="6257257" y="3623214"/>
                <a:ext cx="32956" cy="6762"/>
              </a:xfrm>
              <a:custGeom>
                <a:avLst/>
                <a:gdLst>
                  <a:gd name="connsiteX0" fmla="*/ 0 w 32956"/>
                  <a:gd name="connsiteY0" fmla="*/ 0 h 6762"/>
                  <a:gd name="connsiteX1" fmla="*/ 32956 w 32956"/>
                  <a:gd name="connsiteY1" fmla="*/ 0 h 6762"/>
                  <a:gd name="connsiteX2" fmla="*/ 32956 w 32956"/>
                  <a:gd name="connsiteY2" fmla="*/ 6763 h 6762"/>
                  <a:gd name="connsiteX3" fmla="*/ 0 w 32956"/>
                  <a:gd name="connsiteY3" fmla="*/ 6763 h 6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956" h="6762">
                    <a:moveTo>
                      <a:pt x="0" y="0"/>
                    </a:moveTo>
                    <a:lnTo>
                      <a:pt x="32956" y="0"/>
                    </a:lnTo>
                    <a:lnTo>
                      <a:pt x="32956" y="6763"/>
                    </a:lnTo>
                    <a:lnTo>
                      <a:pt x="0" y="6763"/>
                    </a:lnTo>
                    <a:close/>
                  </a:path>
                </a:pathLst>
              </a:custGeom>
              <a:solidFill>
                <a:srgbClr val="FFBD0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052" name="Freeform: Shape 1051">
                <a:extLst>
                  <a:ext uri="{FF2B5EF4-FFF2-40B4-BE49-F238E27FC236}">
                    <a16:creationId xmlns:a16="http://schemas.microsoft.com/office/drawing/2014/main" id="{00ED7D53-4F32-441D-AAC4-6E963A078843}"/>
                  </a:ext>
                </a:extLst>
              </p:cNvPr>
              <p:cNvSpPr/>
              <p:nvPr/>
            </p:nvSpPr>
            <p:spPr>
              <a:xfrm>
                <a:off x="6285737" y="3623214"/>
                <a:ext cx="32956" cy="6762"/>
              </a:xfrm>
              <a:custGeom>
                <a:avLst/>
                <a:gdLst>
                  <a:gd name="connsiteX0" fmla="*/ 0 w 32956"/>
                  <a:gd name="connsiteY0" fmla="*/ 0 h 6762"/>
                  <a:gd name="connsiteX1" fmla="*/ 32956 w 32956"/>
                  <a:gd name="connsiteY1" fmla="*/ 0 h 6762"/>
                  <a:gd name="connsiteX2" fmla="*/ 32956 w 32956"/>
                  <a:gd name="connsiteY2" fmla="*/ 6763 h 6762"/>
                  <a:gd name="connsiteX3" fmla="*/ 0 w 32956"/>
                  <a:gd name="connsiteY3" fmla="*/ 6763 h 6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956" h="6762">
                    <a:moveTo>
                      <a:pt x="0" y="0"/>
                    </a:moveTo>
                    <a:lnTo>
                      <a:pt x="32956" y="0"/>
                    </a:lnTo>
                    <a:lnTo>
                      <a:pt x="32956" y="6763"/>
                    </a:lnTo>
                    <a:lnTo>
                      <a:pt x="0" y="6763"/>
                    </a:lnTo>
                    <a:close/>
                  </a:path>
                </a:pathLst>
              </a:custGeom>
              <a:solidFill>
                <a:srgbClr val="FFBD0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053" name="Freeform: Shape 1052">
                <a:extLst>
                  <a:ext uri="{FF2B5EF4-FFF2-40B4-BE49-F238E27FC236}">
                    <a16:creationId xmlns:a16="http://schemas.microsoft.com/office/drawing/2014/main" id="{27941434-F53B-4952-BDE0-EACCC89E3236}"/>
                  </a:ext>
                </a:extLst>
              </p:cNvPr>
              <p:cNvSpPr/>
              <p:nvPr/>
            </p:nvSpPr>
            <p:spPr>
              <a:xfrm>
                <a:off x="6238207" y="3590734"/>
                <a:ext cx="32956" cy="6762"/>
              </a:xfrm>
              <a:custGeom>
                <a:avLst/>
                <a:gdLst>
                  <a:gd name="connsiteX0" fmla="*/ 0 w 32956"/>
                  <a:gd name="connsiteY0" fmla="*/ 0 h 6762"/>
                  <a:gd name="connsiteX1" fmla="*/ 32956 w 32956"/>
                  <a:gd name="connsiteY1" fmla="*/ 0 h 6762"/>
                  <a:gd name="connsiteX2" fmla="*/ 32956 w 32956"/>
                  <a:gd name="connsiteY2" fmla="*/ 6763 h 6762"/>
                  <a:gd name="connsiteX3" fmla="*/ 0 w 32956"/>
                  <a:gd name="connsiteY3" fmla="*/ 6763 h 6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956" h="6762">
                    <a:moveTo>
                      <a:pt x="0" y="0"/>
                    </a:moveTo>
                    <a:lnTo>
                      <a:pt x="32956" y="0"/>
                    </a:lnTo>
                    <a:lnTo>
                      <a:pt x="32956" y="6763"/>
                    </a:lnTo>
                    <a:lnTo>
                      <a:pt x="0" y="6763"/>
                    </a:lnTo>
                    <a:close/>
                  </a:path>
                </a:pathLst>
              </a:custGeom>
              <a:solidFill>
                <a:srgbClr val="FFBD0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054" name="Freeform: Shape 1053">
                <a:extLst>
                  <a:ext uri="{FF2B5EF4-FFF2-40B4-BE49-F238E27FC236}">
                    <a16:creationId xmlns:a16="http://schemas.microsoft.com/office/drawing/2014/main" id="{F9DDA20C-B2F7-40AC-8711-3B22DC3F8903}"/>
                  </a:ext>
                </a:extLst>
              </p:cNvPr>
              <p:cNvSpPr/>
              <p:nvPr/>
            </p:nvSpPr>
            <p:spPr>
              <a:xfrm>
                <a:off x="6266497" y="3597592"/>
                <a:ext cx="32956" cy="6762"/>
              </a:xfrm>
              <a:custGeom>
                <a:avLst/>
                <a:gdLst>
                  <a:gd name="connsiteX0" fmla="*/ 0 w 32956"/>
                  <a:gd name="connsiteY0" fmla="*/ 0 h 6762"/>
                  <a:gd name="connsiteX1" fmla="*/ 32957 w 32956"/>
                  <a:gd name="connsiteY1" fmla="*/ 0 h 6762"/>
                  <a:gd name="connsiteX2" fmla="*/ 32957 w 32956"/>
                  <a:gd name="connsiteY2" fmla="*/ 6763 h 6762"/>
                  <a:gd name="connsiteX3" fmla="*/ 0 w 32956"/>
                  <a:gd name="connsiteY3" fmla="*/ 6763 h 6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956" h="6762">
                    <a:moveTo>
                      <a:pt x="0" y="0"/>
                    </a:moveTo>
                    <a:lnTo>
                      <a:pt x="32957" y="0"/>
                    </a:lnTo>
                    <a:lnTo>
                      <a:pt x="32957" y="6763"/>
                    </a:lnTo>
                    <a:lnTo>
                      <a:pt x="0" y="6763"/>
                    </a:lnTo>
                    <a:close/>
                  </a:path>
                </a:pathLst>
              </a:custGeom>
              <a:solidFill>
                <a:srgbClr val="FFBD0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055" name="Freeform: Shape 1054">
                <a:extLst>
                  <a:ext uri="{FF2B5EF4-FFF2-40B4-BE49-F238E27FC236}">
                    <a16:creationId xmlns:a16="http://schemas.microsoft.com/office/drawing/2014/main" id="{D24D56B9-57C8-4CF9-8D2A-2C7CD3E1BADC}"/>
                  </a:ext>
                </a:extLst>
              </p:cNvPr>
              <p:cNvSpPr/>
              <p:nvPr/>
            </p:nvSpPr>
            <p:spPr>
              <a:xfrm>
                <a:off x="6313264" y="3614642"/>
                <a:ext cx="32956" cy="6762"/>
              </a:xfrm>
              <a:custGeom>
                <a:avLst/>
                <a:gdLst>
                  <a:gd name="connsiteX0" fmla="*/ 0 w 32956"/>
                  <a:gd name="connsiteY0" fmla="*/ 0 h 6762"/>
                  <a:gd name="connsiteX1" fmla="*/ 32957 w 32956"/>
                  <a:gd name="connsiteY1" fmla="*/ 0 h 6762"/>
                  <a:gd name="connsiteX2" fmla="*/ 32957 w 32956"/>
                  <a:gd name="connsiteY2" fmla="*/ 6763 h 6762"/>
                  <a:gd name="connsiteX3" fmla="*/ 0 w 32956"/>
                  <a:gd name="connsiteY3" fmla="*/ 6763 h 6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956" h="6762">
                    <a:moveTo>
                      <a:pt x="0" y="0"/>
                    </a:moveTo>
                    <a:lnTo>
                      <a:pt x="32957" y="0"/>
                    </a:lnTo>
                    <a:lnTo>
                      <a:pt x="32957" y="6763"/>
                    </a:lnTo>
                    <a:lnTo>
                      <a:pt x="0" y="6763"/>
                    </a:lnTo>
                    <a:close/>
                  </a:path>
                </a:pathLst>
              </a:custGeom>
              <a:solidFill>
                <a:srgbClr val="FFBD0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056" name="Freeform: Shape 1055">
                <a:extLst>
                  <a:ext uri="{FF2B5EF4-FFF2-40B4-BE49-F238E27FC236}">
                    <a16:creationId xmlns:a16="http://schemas.microsoft.com/office/drawing/2014/main" id="{E1F0D7C8-9044-47DC-9973-3F51534FBABC}"/>
                  </a:ext>
                </a:extLst>
              </p:cNvPr>
              <p:cNvSpPr/>
              <p:nvPr/>
            </p:nvSpPr>
            <p:spPr>
              <a:xfrm>
                <a:off x="6184391" y="3553968"/>
                <a:ext cx="32956" cy="6762"/>
              </a:xfrm>
              <a:custGeom>
                <a:avLst/>
                <a:gdLst>
                  <a:gd name="connsiteX0" fmla="*/ 0 w 32956"/>
                  <a:gd name="connsiteY0" fmla="*/ 0 h 6762"/>
                  <a:gd name="connsiteX1" fmla="*/ 32956 w 32956"/>
                  <a:gd name="connsiteY1" fmla="*/ 0 h 6762"/>
                  <a:gd name="connsiteX2" fmla="*/ 32956 w 32956"/>
                  <a:gd name="connsiteY2" fmla="*/ 6763 h 6762"/>
                  <a:gd name="connsiteX3" fmla="*/ 0 w 32956"/>
                  <a:gd name="connsiteY3" fmla="*/ 6763 h 6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956" h="6762">
                    <a:moveTo>
                      <a:pt x="0" y="0"/>
                    </a:moveTo>
                    <a:lnTo>
                      <a:pt x="32956" y="0"/>
                    </a:lnTo>
                    <a:lnTo>
                      <a:pt x="32956" y="6763"/>
                    </a:lnTo>
                    <a:lnTo>
                      <a:pt x="0" y="6763"/>
                    </a:lnTo>
                    <a:close/>
                  </a:path>
                </a:pathLst>
              </a:custGeom>
              <a:solidFill>
                <a:srgbClr val="FFBD0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057" name="Freeform: Shape 1056">
                <a:extLst>
                  <a:ext uri="{FF2B5EF4-FFF2-40B4-BE49-F238E27FC236}">
                    <a16:creationId xmlns:a16="http://schemas.microsoft.com/office/drawing/2014/main" id="{EF2CB9DF-D64A-4EE6-B5C6-786A23B19ED7}"/>
                  </a:ext>
                </a:extLst>
              </p:cNvPr>
              <p:cNvSpPr/>
              <p:nvPr/>
            </p:nvSpPr>
            <p:spPr>
              <a:xfrm>
                <a:off x="6200869" y="3531393"/>
                <a:ext cx="32956" cy="6762"/>
              </a:xfrm>
              <a:custGeom>
                <a:avLst/>
                <a:gdLst>
                  <a:gd name="connsiteX0" fmla="*/ 0 w 32956"/>
                  <a:gd name="connsiteY0" fmla="*/ 0 h 6762"/>
                  <a:gd name="connsiteX1" fmla="*/ 32956 w 32956"/>
                  <a:gd name="connsiteY1" fmla="*/ 0 h 6762"/>
                  <a:gd name="connsiteX2" fmla="*/ 32956 w 32956"/>
                  <a:gd name="connsiteY2" fmla="*/ 6763 h 6762"/>
                  <a:gd name="connsiteX3" fmla="*/ 0 w 32956"/>
                  <a:gd name="connsiteY3" fmla="*/ 6763 h 6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956" h="6762">
                    <a:moveTo>
                      <a:pt x="0" y="0"/>
                    </a:moveTo>
                    <a:lnTo>
                      <a:pt x="32956" y="0"/>
                    </a:lnTo>
                    <a:lnTo>
                      <a:pt x="32956" y="6763"/>
                    </a:lnTo>
                    <a:lnTo>
                      <a:pt x="0" y="6763"/>
                    </a:lnTo>
                    <a:close/>
                  </a:path>
                </a:pathLst>
              </a:custGeom>
              <a:solidFill>
                <a:srgbClr val="FFBD0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058" name="Freeform: Shape 1057">
                <a:extLst>
                  <a:ext uri="{FF2B5EF4-FFF2-40B4-BE49-F238E27FC236}">
                    <a16:creationId xmlns:a16="http://schemas.microsoft.com/office/drawing/2014/main" id="{AA817495-B34A-4725-BE80-FC15C0461D20}"/>
                  </a:ext>
                </a:extLst>
              </p:cNvPr>
              <p:cNvSpPr/>
              <p:nvPr/>
            </p:nvSpPr>
            <p:spPr>
              <a:xfrm>
                <a:off x="6197821" y="3539109"/>
                <a:ext cx="32956" cy="6762"/>
              </a:xfrm>
              <a:custGeom>
                <a:avLst/>
                <a:gdLst>
                  <a:gd name="connsiteX0" fmla="*/ 0 w 32956"/>
                  <a:gd name="connsiteY0" fmla="*/ 0 h 6762"/>
                  <a:gd name="connsiteX1" fmla="*/ 32956 w 32956"/>
                  <a:gd name="connsiteY1" fmla="*/ 0 h 6762"/>
                  <a:gd name="connsiteX2" fmla="*/ 32956 w 32956"/>
                  <a:gd name="connsiteY2" fmla="*/ 6763 h 6762"/>
                  <a:gd name="connsiteX3" fmla="*/ 0 w 32956"/>
                  <a:gd name="connsiteY3" fmla="*/ 6763 h 6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956" h="6762">
                    <a:moveTo>
                      <a:pt x="0" y="0"/>
                    </a:moveTo>
                    <a:lnTo>
                      <a:pt x="32956" y="0"/>
                    </a:lnTo>
                    <a:lnTo>
                      <a:pt x="32956" y="6763"/>
                    </a:lnTo>
                    <a:lnTo>
                      <a:pt x="0" y="6763"/>
                    </a:lnTo>
                    <a:close/>
                  </a:path>
                </a:pathLst>
              </a:custGeom>
              <a:solidFill>
                <a:srgbClr val="FFBD0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059" name="Freeform: Shape 1058">
                <a:extLst>
                  <a:ext uri="{FF2B5EF4-FFF2-40B4-BE49-F238E27FC236}">
                    <a16:creationId xmlns:a16="http://schemas.microsoft.com/office/drawing/2014/main" id="{ACD31543-80BD-4513-B6A6-248D2BE71774}"/>
                  </a:ext>
                </a:extLst>
              </p:cNvPr>
              <p:cNvSpPr/>
              <p:nvPr/>
            </p:nvSpPr>
            <p:spPr>
              <a:xfrm>
                <a:off x="6301072" y="3565112"/>
                <a:ext cx="32956" cy="6762"/>
              </a:xfrm>
              <a:custGeom>
                <a:avLst/>
                <a:gdLst>
                  <a:gd name="connsiteX0" fmla="*/ 0 w 32956"/>
                  <a:gd name="connsiteY0" fmla="*/ 0 h 6762"/>
                  <a:gd name="connsiteX1" fmla="*/ 32956 w 32956"/>
                  <a:gd name="connsiteY1" fmla="*/ 0 h 6762"/>
                  <a:gd name="connsiteX2" fmla="*/ 32956 w 32956"/>
                  <a:gd name="connsiteY2" fmla="*/ 6763 h 6762"/>
                  <a:gd name="connsiteX3" fmla="*/ 0 w 32956"/>
                  <a:gd name="connsiteY3" fmla="*/ 6763 h 6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956" h="6762">
                    <a:moveTo>
                      <a:pt x="0" y="0"/>
                    </a:moveTo>
                    <a:lnTo>
                      <a:pt x="32956" y="0"/>
                    </a:lnTo>
                    <a:lnTo>
                      <a:pt x="32956" y="6763"/>
                    </a:lnTo>
                    <a:lnTo>
                      <a:pt x="0" y="6763"/>
                    </a:lnTo>
                    <a:close/>
                  </a:path>
                </a:pathLst>
              </a:custGeom>
              <a:solidFill>
                <a:srgbClr val="AD62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060" name="Freeform: Shape 1059">
                <a:extLst>
                  <a:ext uri="{FF2B5EF4-FFF2-40B4-BE49-F238E27FC236}">
                    <a16:creationId xmlns:a16="http://schemas.microsoft.com/office/drawing/2014/main" id="{6572F410-85CF-4563-8503-5F67A032CA48}"/>
                  </a:ext>
                </a:extLst>
              </p:cNvPr>
              <p:cNvSpPr/>
              <p:nvPr/>
            </p:nvSpPr>
            <p:spPr>
              <a:xfrm>
                <a:off x="6319265" y="3626358"/>
                <a:ext cx="32956" cy="6762"/>
              </a:xfrm>
              <a:custGeom>
                <a:avLst/>
                <a:gdLst>
                  <a:gd name="connsiteX0" fmla="*/ 0 w 32956"/>
                  <a:gd name="connsiteY0" fmla="*/ 0 h 6762"/>
                  <a:gd name="connsiteX1" fmla="*/ 32956 w 32956"/>
                  <a:gd name="connsiteY1" fmla="*/ 0 h 6762"/>
                  <a:gd name="connsiteX2" fmla="*/ 32956 w 32956"/>
                  <a:gd name="connsiteY2" fmla="*/ 6763 h 6762"/>
                  <a:gd name="connsiteX3" fmla="*/ 0 w 32956"/>
                  <a:gd name="connsiteY3" fmla="*/ 6763 h 6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956" h="6762">
                    <a:moveTo>
                      <a:pt x="0" y="0"/>
                    </a:moveTo>
                    <a:lnTo>
                      <a:pt x="32956" y="0"/>
                    </a:lnTo>
                    <a:lnTo>
                      <a:pt x="32956" y="6763"/>
                    </a:lnTo>
                    <a:lnTo>
                      <a:pt x="0" y="6763"/>
                    </a:lnTo>
                    <a:close/>
                  </a:path>
                </a:pathLst>
              </a:custGeom>
              <a:solidFill>
                <a:srgbClr val="AD62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061" name="Freeform: Shape 1060">
                <a:extLst>
                  <a:ext uri="{FF2B5EF4-FFF2-40B4-BE49-F238E27FC236}">
                    <a16:creationId xmlns:a16="http://schemas.microsoft.com/office/drawing/2014/main" id="{F11539CA-6B6F-462E-9EA5-CC5A1863941C}"/>
                  </a:ext>
                </a:extLst>
              </p:cNvPr>
              <p:cNvSpPr/>
              <p:nvPr/>
            </p:nvSpPr>
            <p:spPr>
              <a:xfrm>
                <a:off x="6356032" y="3624738"/>
                <a:ext cx="32956" cy="6762"/>
              </a:xfrm>
              <a:custGeom>
                <a:avLst/>
                <a:gdLst>
                  <a:gd name="connsiteX0" fmla="*/ 0 w 32956"/>
                  <a:gd name="connsiteY0" fmla="*/ 0 h 6762"/>
                  <a:gd name="connsiteX1" fmla="*/ 32957 w 32956"/>
                  <a:gd name="connsiteY1" fmla="*/ 0 h 6762"/>
                  <a:gd name="connsiteX2" fmla="*/ 32957 w 32956"/>
                  <a:gd name="connsiteY2" fmla="*/ 6763 h 6762"/>
                  <a:gd name="connsiteX3" fmla="*/ 0 w 32956"/>
                  <a:gd name="connsiteY3" fmla="*/ 6763 h 6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956" h="6762">
                    <a:moveTo>
                      <a:pt x="0" y="0"/>
                    </a:moveTo>
                    <a:lnTo>
                      <a:pt x="32957" y="0"/>
                    </a:lnTo>
                    <a:lnTo>
                      <a:pt x="32957" y="6763"/>
                    </a:lnTo>
                    <a:lnTo>
                      <a:pt x="0" y="6763"/>
                    </a:lnTo>
                    <a:close/>
                  </a:path>
                </a:pathLst>
              </a:custGeom>
              <a:solidFill>
                <a:srgbClr val="AD62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062" name="Freeform: Shape 1061">
                <a:extLst>
                  <a:ext uri="{FF2B5EF4-FFF2-40B4-BE49-F238E27FC236}">
                    <a16:creationId xmlns:a16="http://schemas.microsoft.com/office/drawing/2014/main" id="{F4BE9BB8-7CAA-4C05-A924-1FDAA6C99225}"/>
                  </a:ext>
                </a:extLst>
              </p:cNvPr>
              <p:cNvSpPr/>
              <p:nvPr/>
            </p:nvSpPr>
            <p:spPr>
              <a:xfrm>
                <a:off x="6380797" y="3621405"/>
                <a:ext cx="32956" cy="6762"/>
              </a:xfrm>
              <a:custGeom>
                <a:avLst/>
                <a:gdLst>
                  <a:gd name="connsiteX0" fmla="*/ 0 w 32956"/>
                  <a:gd name="connsiteY0" fmla="*/ 0 h 6762"/>
                  <a:gd name="connsiteX1" fmla="*/ 32957 w 32956"/>
                  <a:gd name="connsiteY1" fmla="*/ 0 h 6762"/>
                  <a:gd name="connsiteX2" fmla="*/ 32957 w 32956"/>
                  <a:gd name="connsiteY2" fmla="*/ 6763 h 6762"/>
                  <a:gd name="connsiteX3" fmla="*/ 0 w 32956"/>
                  <a:gd name="connsiteY3" fmla="*/ 6763 h 6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956" h="6762">
                    <a:moveTo>
                      <a:pt x="0" y="0"/>
                    </a:moveTo>
                    <a:lnTo>
                      <a:pt x="32957" y="0"/>
                    </a:lnTo>
                    <a:lnTo>
                      <a:pt x="32957" y="6763"/>
                    </a:lnTo>
                    <a:lnTo>
                      <a:pt x="0" y="6763"/>
                    </a:lnTo>
                    <a:close/>
                  </a:path>
                </a:pathLst>
              </a:custGeom>
              <a:solidFill>
                <a:srgbClr val="AD62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063" name="Freeform: Shape 1062">
                <a:extLst>
                  <a:ext uri="{FF2B5EF4-FFF2-40B4-BE49-F238E27FC236}">
                    <a16:creationId xmlns:a16="http://schemas.microsoft.com/office/drawing/2014/main" id="{ED0B53CC-A705-4B5C-AE50-4CA7B2F5B60C}"/>
                  </a:ext>
                </a:extLst>
              </p:cNvPr>
              <p:cNvSpPr/>
              <p:nvPr/>
            </p:nvSpPr>
            <p:spPr>
              <a:xfrm>
                <a:off x="6370129" y="3613594"/>
                <a:ext cx="32956" cy="6762"/>
              </a:xfrm>
              <a:custGeom>
                <a:avLst/>
                <a:gdLst>
                  <a:gd name="connsiteX0" fmla="*/ 0 w 32956"/>
                  <a:gd name="connsiteY0" fmla="*/ 0 h 6762"/>
                  <a:gd name="connsiteX1" fmla="*/ 32956 w 32956"/>
                  <a:gd name="connsiteY1" fmla="*/ 0 h 6762"/>
                  <a:gd name="connsiteX2" fmla="*/ 32956 w 32956"/>
                  <a:gd name="connsiteY2" fmla="*/ 6763 h 6762"/>
                  <a:gd name="connsiteX3" fmla="*/ 0 w 32956"/>
                  <a:gd name="connsiteY3" fmla="*/ 6763 h 6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956" h="6762">
                    <a:moveTo>
                      <a:pt x="0" y="0"/>
                    </a:moveTo>
                    <a:lnTo>
                      <a:pt x="32956" y="0"/>
                    </a:lnTo>
                    <a:lnTo>
                      <a:pt x="32956" y="6763"/>
                    </a:lnTo>
                    <a:lnTo>
                      <a:pt x="0" y="6763"/>
                    </a:lnTo>
                    <a:close/>
                  </a:path>
                </a:pathLst>
              </a:custGeom>
              <a:solidFill>
                <a:srgbClr val="AD62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064" name="Freeform: Shape 1063">
                <a:extLst>
                  <a:ext uri="{FF2B5EF4-FFF2-40B4-BE49-F238E27FC236}">
                    <a16:creationId xmlns:a16="http://schemas.microsoft.com/office/drawing/2014/main" id="{936EBDB4-1AC2-4DC0-B721-1395C0EC0CA2}"/>
                  </a:ext>
                </a:extLst>
              </p:cNvPr>
              <p:cNvSpPr/>
              <p:nvPr/>
            </p:nvSpPr>
            <p:spPr>
              <a:xfrm>
                <a:off x="6361842" y="3600926"/>
                <a:ext cx="32956" cy="6762"/>
              </a:xfrm>
              <a:custGeom>
                <a:avLst/>
                <a:gdLst>
                  <a:gd name="connsiteX0" fmla="*/ 0 w 32956"/>
                  <a:gd name="connsiteY0" fmla="*/ 0 h 6762"/>
                  <a:gd name="connsiteX1" fmla="*/ 32957 w 32956"/>
                  <a:gd name="connsiteY1" fmla="*/ 0 h 6762"/>
                  <a:gd name="connsiteX2" fmla="*/ 32957 w 32956"/>
                  <a:gd name="connsiteY2" fmla="*/ 6763 h 6762"/>
                  <a:gd name="connsiteX3" fmla="*/ 0 w 32956"/>
                  <a:gd name="connsiteY3" fmla="*/ 6763 h 6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956" h="6762">
                    <a:moveTo>
                      <a:pt x="0" y="0"/>
                    </a:moveTo>
                    <a:lnTo>
                      <a:pt x="32957" y="0"/>
                    </a:lnTo>
                    <a:lnTo>
                      <a:pt x="32957" y="6763"/>
                    </a:lnTo>
                    <a:lnTo>
                      <a:pt x="0" y="6763"/>
                    </a:lnTo>
                    <a:close/>
                  </a:path>
                </a:pathLst>
              </a:custGeom>
              <a:solidFill>
                <a:srgbClr val="AD62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065" name="Freeform: Shape 1064">
                <a:extLst>
                  <a:ext uri="{FF2B5EF4-FFF2-40B4-BE49-F238E27FC236}">
                    <a16:creationId xmlns:a16="http://schemas.microsoft.com/office/drawing/2014/main" id="{88079A77-3E38-45FF-AC2F-3389785EB4EE}"/>
                  </a:ext>
                </a:extLst>
              </p:cNvPr>
              <p:cNvSpPr/>
              <p:nvPr/>
            </p:nvSpPr>
            <p:spPr>
              <a:xfrm>
                <a:off x="6264496" y="3544728"/>
                <a:ext cx="32956" cy="6762"/>
              </a:xfrm>
              <a:custGeom>
                <a:avLst/>
                <a:gdLst>
                  <a:gd name="connsiteX0" fmla="*/ 0 w 32956"/>
                  <a:gd name="connsiteY0" fmla="*/ 0 h 6762"/>
                  <a:gd name="connsiteX1" fmla="*/ 32956 w 32956"/>
                  <a:gd name="connsiteY1" fmla="*/ 0 h 6762"/>
                  <a:gd name="connsiteX2" fmla="*/ 32956 w 32956"/>
                  <a:gd name="connsiteY2" fmla="*/ 6763 h 6762"/>
                  <a:gd name="connsiteX3" fmla="*/ 0 w 32956"/>
                  <a:gd name="connsiteY3" fmla="*/ 6763 h 6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956" h="6762">
                    <a:moveTo>
                      <a:pt x="0" y="0"/>
                    </a:moveTo>
                    <a:lnTo>
                      <a:pt x="32956" y="0"/>
                    </a:lnTo>
                    <a:lnTo>
                      <a:pt x="32956" y="6763"/>
                    </a:lnTo>
                    <a:lnTo>
                      <a:pt x="0" y="6763"/>
                    </a:lnTo>
                    <a:close/>
                  </a:path>
                </a:pathLst>
              </a:custGeom>
              <a:solidFill>
                <a:srgbClr val="AD62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066" name="Freeform: Shape 1065">
                <a:extLst>
                  <a:ext uri="{FF2B5EF4-FFF2-40B4-BE49-F238E27FC236}">
                    <a16:creationId xmlns:a16="http://schemas.microsoft.com/office/drawing/2014/main" id="{488D2A23-DB89-4139-87BD-E951AC8240D9}"/>
                  </a:ext>
                </a:extLst>
              </p:cNvPr>
              <p:cNvSpPr/>
              <p:nvPr/>
            </p:nvSpPr>
            <p:spPr>
              <a:xfrm>
                <a:off x="6215062" y="3526250"/>
                <a:ext cx="32956" cy="6762"/>
              </a:xfrm>
              <a:custGeom>
                <a:avLst/>
                <a:gdLst>
                  <a:gd name="connsiteX0" fmla="*/ 0 w 32956"/>
                  <a:gd name="connsiteY0" fmla="*/ 0 h 6762"/>
                  <a:gd name="connsiteX1" fmla="*/ 32956 w 32956"/>
                  <a:gd name="connsiteY1" fmla="*/ 0 h 6762"/>
                  <a:gd name="connsiteX2" fmla="*/ 32956 w 32956"/>
                  <a:gd name="connsiteY2" fmla="*/ 6763 h 6762"/>
                  <a:gd name="connsiteX3" fmla="*/ 0 w 32956"/>
                  <a:gd name="connsiteY3" fmla="*/ 6763 h 6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956" h="6762">
                    <a:moveTo>
                      <a:pt x="0" y="0"/>
                    </a:moveTo>
                    <a:lnTo>
                      <a:pt x="32956" y="0"/>
                    </a:lnTo>
                    <a:lnTo>
                      <a:pt x="32956" y="6763"/>
                    </a:lnTo>
                    <a:lnTo>
                      <a:pt x="0" y="6763"/>
                    </a:lnTo>
                    <a:close/>
                  </a:path>
                </a:pathLst>
              </a:custGeom>
              <a:solidFill>
                <a:srgbClr val="AD62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067" name="Freeform: Shape 1066">
                <a:extLst>
                  <a:ext uri="{FF2B5EF4-FFF2-40B4-BE49-F238E27FC236}">
                    <a16:creationId xmlns:a16="http://schemas.microsoft.com/office/drawing/2014/main" id="{8E001AF0-EBB0-4A1D-A953-1CF63B1964FE}"/>
                  </a:ext>
                </a:extLst>
              </p:cNvPr>
              <p:cNvSpPr/>
              <p:nvPr/>
            </p:nvSpPr>
            <p:spPr>
              <a:xfrm>
                <a:off x="6202298" y="3520725"/>
                <a:ext cx="32956" cy="6762"/>
              </a:xfrm>
              <a:custGeom>
                <a:avLst/>
                <a:gdLst>
                  <a:gd name="connsiteX0" fmla="*/ 0 w 32956"/>
                  <a:gd name="connsiteY0" fmla="*/ 0 h 6762"/>
                  <a:gd name="connsiteX1" fmla="*/ 32956 w 32956"/>
                  <a:gd name="connsiteY1" fmla="*/ 0 h 6762"/>
                  <a:gd name="connsiteX2" fmla="*/ 32956 w 32956"/>
                  <a:gd name="connsiteY2" fmla="*/ 6763 h 6762"/>
                  <a:gd name="connsiteX3" fmla="*/ 0 w 32956"/>
                  <a:gd name="connsiteY3" fmla="*/ 6763 h 6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956" h="6762">
                    <a:moveTo>
                      <a:pt x="0" y="0"/>
                    </a:moveTo>
                    <a:lnTo>
                      <a:pt x="32956" y="0"/>
                    </a:lnTo>
                    <a:lnTo>
                      <a:pt x="32956" y="6763"/>
                    </a:lnTo>
                    <a:lnTo>
                      <a:pt x="0" y="6763"/>
                    </a:lnTo>
                    <a:close/>
                  </a:path>
                </a:pathLst>
              </a:custGeom>
              <a:solidFill>
                <a:srgbClr val="AD62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068" name="Freeform: Shape 1067">
                <a:extLst>
                  <a:ext uri="{FF2B5EF4-FFF2-40B4-BE49-F238E27FC236}">
                    <a16:creationId xmlns:a16="http://schemas.microsoft.com/office/drawing/2014/main" id="{54AA272B-7C00-4C7D-897B-9B32227CAC67}"/>
                  </a:ext>
                </a:extLst>
              </p:cNvPr>
              <p:cNvSpPr/>
              <p:nvPr/>
            </p:nvSpPr>
            <p:spPr>
              <a:xfrm>
                <a:off x="6336029" y="3584067"/>
                <a:ext cx="32956" cy="6762"/>
              </a:xfrm>
              <a:custGeom>
                <a:avLst/>
                <a:gdLst>
                  <a:gd name="connsiteX0" fmla="*/ 0 w 32956"/>
                  <a:gd name="connsiteY0" fmla="*/ 0 h 6762"/>
                  <a:gd name="connsiteX1" fmla="*/ 32957 w 32956"/>
                  <a:gd name="connsiteY1" fmla="*/ 0 h 6762"/>
                  <a:gd name="connsiteX2" fmla="*/ 32957 w 32956"/>
                  <a:gd name="connsiteY2" fmla="*/ 6763 h 6762"/>
                  <a:gd name="connsiteX3" fmla="*/ 0 w 32956"/>
                  <a:gd name="connsiteY3" fmla="*/ 6763 h 6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956" h="6762">
                    <a:moveTo>
                      <a:pt x="0" y="0"/>
                    </a:moveTo>
                    <a:lnTo>
                      <a:pt x="32957" y="0"/>
                    </a:lnTo>
                    <a:lnTo>
                      <a:pt x="32957" y="6763"/>
                    </a:lnTo>
                    <a:lnTo>
                      <a:pt x="0" y="6763"/>
                    </a:lnTo>
                    <a:close/>
                  </a:path>
                </a:pathLst>
              </a:custGeom>
              <a:solidFill>
                <a:srgbClr val="AD62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069" name="Freeform: Shape 1068">
                <a:extLst>
                  <a:ext uri="{FF2B5EF4-FFF2-40B4-BE49-F238E27FC236}">
                    <a16:creationId xmlns:a16="http://schemas.microsoft.com/office/drawing/2014/main" id="{8C7F1500-8983-447D-B188-A22C48FB78F6}"/>
                  </a:ext>
                </a:extLst>
              </p:cNvPr>
              <p:cNvSpPr/>
              <p:nvPr/>
            </p:nvSpPr>
            <p:spPr>
              <a:xfrm>
                <a:off x="6245827" y="3585019"/>
                <a:ext cx="32956" cy="6762"/>
              </a:xfrm>
              <a:custGeom>
                <a:avLst/>
                <a:gdLst>
                  <a:gd name="connsiteX0" fmla="*/ 0 w 32956"/>
                  <a:gd name="connsiteY0" fmla="*/ 0 h 6762"/>
                  <a:gd name="connsiteX1" fmla="*/ 32956 w 32956"/>
                  <a:gd name="connsiteY1" fmla="*/ 0 h 6762"/>
                  <a:gd name="connsiteX2" fmla="*/ 32956 w 32956"/>
                  <a:gd name="connsiteY2" fmla="*/ 6763 h 6762"/>
                  <a:gd name="connsiteX3" fmla="*/ 0 w 32956"/>
                  <a:gd name="connsiteY3" fmla="*/ 6763 h 6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956" h="6762">
                    <a:moveTo>
                      <a:pt x="0" y="0"/>
                    </a:moveTo>
                    <a:lnTo>
                      <a:pt x="32956" y="0"/>
                    </a:lnTo>
                    <a:lnTo>
                      <a:pt x="32956" y="6763"/>
                    </a:lnTo>
                    <a:lnTo>
                      <a:pt x="0" y="6763"/>
                    </a:lnTo>
                    <a:close/>
                  </a:path>
                </a:pathLst>
              </a:custGeom>
              <a:solidFill>
                <a:srgbClr val="FFBD0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070" name="Freeform: Shape 1069">
                <a:extLst>
                  <a:ext uri="{FF2B5EF4-FFF2-40B4-BE49-F238E27FC236}">
                    <a16:creationId xmlns:a16="http://schemas.microsoft.com/office/drawing/2014/main" id="{4484C8A3-B894-4A76-8C58-EC891F2DA7BF}"/>
                  </a:ext>
                </a:extLst>
              </p:cNvPr>
              <p:cNvSpPr/>
              <p:nvPr/>
            </p:nvSpPr>
            <p:spPr>
              <a:xfrm>
                <a:off x="6255733" y="3580638"/>
                <a:ext cx="32956" cy="6762"/>
              </a:xfrm>
              <a:custGeom>
                <a:avLst/>
                <a:gdLst>
                  <a:gd name="connsiteX0" fmla="*/ 0 w 32956"/>
                  <a:gd name="connsiteY0" fmla="*/ 0 h 6762"/>
                  <a:gd name="connsiteX1" fmla="*/ 32956 w 32956"/>
                  <a:gd name="connsiteY1" fmla="*/ 0 h 6762"/>
                  <a:gd name="connsiteX2" fmla="*/ 32956 w 32956"/>
                  <a:gd name="connsiteY2" fmla="*/ 6763 h 6762"/>
                  <a:gd name="connsiteX3" fmla="*/ 0 w 32956"/>
                  <a:gd name="connsiteY3" fmla="*/ 6763 h 6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956" h="6762">
                    <a:moveTo>
                      <a:pt x="0" y="0"/>
                    </a:moveTo>
                    <a:lnTo>
                      <a:pt x="32956" y="0"/>
                    </a:lnTo>
                    <a:lnTo>
                      <a:pt x="32956" y="6763"/>
                    </a:lnTo>
                    <a:lnTo>
                      <a:pt x="0" y="6763"/>
                    </a:lnTo>
                    <a:close/>
                  </a:path>
                </a:pathLst>
              </a:custGeom>
              <a:solidFill>
                <a:srgbClr val="FFBD0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071" name="Freeform: Shape 1070">
                <a:extLst>
                  <a:ext uri="{FF2B5EF4-FFF2-40B4-BE49-F238E27FC236}">
                    <a16:creationId xmlns:a16="http://schemas.microsoft.com/office/drawing/2014/main" id="{E8643B33-A14B-4A2D-943C-5E87B04F3462}"/>
                  </a:ext>
                </a:extLst>
              </p:cNvPr>
              <p:cNvSpPr/>
              <p:nvPr/>
            </p:nvSpPr>
            <p:spPr>
              <a:xfrm>
                <a:off x="6248018" y="3576066"/>
                <a:ext cx="32956" cy="6762"/>
              </a:xfrm>
              <a:custGeom>
                <a:avLst/>
                <a:gdLst>
                  <a:gd name="connsiteX0" fmla="*/ 0 w 32956"/>
                  <a:gd name="connsiteY0" fmla="*/ 0 h 6762"/>
                  <a:gd name="connsiteX1" fmla="*/ 32956 w 32956"/>
                  <a:gd name="connsiteY1" fmla="*/ 0 h 6762"/>
                  <a:gd name="connsiteX2" fmla="*/ 32956 w 32956"/>
                  <a:gd name="connsiteY2" fmla="*/ 6763 h 6762"/>
                  <a:gd name="connsiteX3" fmla="*/ 0 w 32956"/>
                  <a:gd name="connsiteY3" fmla="*/ 6763 h 6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956" h="6762">
                    <a:moveTo>
                      <a:pt x="0" y="0"/>
                    </a:moveTo>
                    <a:lnTo>
                      <a:pt x="32956" y="0"/>
                    </a:lnTo>
                    <a:lnTo>
                      <a:pt x="32956" y="6763"/>
                    </a:lnTo>
                    <a:lnTo>
                      <a:pt x="0" y="6763"/>
                    </a:lnTo>
                    <a:close/>
                  </a:path>
                </a:pathLst>
              </a:custGeom>
              <a:solidFill>
                <a:srgbClr val="FFBD0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072" name="Freeform: Shape 1071">
                <a:extLst>
                  <a:ext uri="{FF2B5EF4-FFF2-40B4-BE49-F238E27FC236}">
                    <a16:creationId xmlns:a16="http://schemas.microsoft.com/office/drawing/2014/main" id="{3E7B3715-E154-493A-B843-8AE49AF41238}"/>
                  </a:ext>
                </a:extLst>
              </p:cNvPr>
              <p:cNvSpPr/>
              <p:nvPr/>
            </p:nvSpPr>
            <p:spPr>
              <a:xfrm>
                <a:off x="6240779" y="3569303"/>
                <a:ext cx="32956" cy="6762"/>
              </a:xfrm>
              <a:custGeom>
                <a:avLst/>
                <a:gdLst>
                  <a:gd name="connsiteX0" fmla="*/ 0 w 32956"/>
                  <a:gd name="connsiteY0" fmla="*/ 0 h 6762"/>
                  <a:gd name="connsiteX1" fmla="*/ 32957 w 32956"/>
                  <a:gd name="connsiteY1" fmla="*/ 0 h 6762"/>
                  <a:gd name="connsiteX2" fmla="*/ 32957 w 32956"/>
                  <a:gd name="connsiteY2" fmla="*/ 6763 h 6762"/>
                  <a:gd name="connsiteX3" fmla="*/ 0 w 32956"/>
                  <a:gd name="connsiteY3" fmla="*/ 6763 h 6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956" h="6762">
                    <a:moveTo>
                      <a:pt x="0" y="0"/>
                    </a:moveTo>
                    <a:lnTo>
                      <a:pt x="32957" y="0"/>
                    </a:lnTo>
                    <a:lnTo>
                      <a:pt x="32957" y="6763"/>
                    </a:lnTo>
                    <a:lnTo>
                      <a:pt x="0" y="6763"/>
                    </a:lnTo>
                    <a:close/>
                  </a:path>
                </a:pathLst>
              </a:custGeom>
              <a:solidFill>
                <a:srgbClr val="FFBD0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073" name="Freeform: Shape 1072">
                <a:extLst>
                  <a:ext uri="{FF2B5EF4-FFF2-40B4-BE49-F238E27FC236}">
                    <a16:creationId xmlns:a16="http://schemas.microsoft.com/office/drawing/2014/main" id="{A1DFBC8B-BDF9-43D1-A94D-8FD20D666BCE}"/>
                  </a:ext>
                </a:extLst>
              </p:cNvPr>
              <p:cNvSpPr/>
              <p:nvPr/>
            </p:nvSpPr>
            <p:spPr>
              <a:xfrm>
                <a:off x="6231540" y="3565112"/>
                <a:ext cx="32956" cy="6762"/>
              </a:xfrm>
              <a:custGeom>
                <a:avLst/>
                <a:gdLst>
                  <a:gd name="connsiteX0" fmla="*/ 0 w 32956"/>
                  <a:gd name="connsiteY0" fmla="*/ 0 h 6762"/>
                  <a:gd name="connsiteX1" fmla="*/ 32956 w 32956"/>
                  <a:gd name="connsiteY1" fmla="*/ 0 h 6762"/>
                  <a:gd name="connsiteX2" fmla="*/ 32956 w 32956"/>
                  <a:gd name="connsiteY2" fmla="*/ 6763 h 6762"/>
                  <a:gd name="connsiteX3" fmla="*/ 0 w 32956"/>
                  <a:gd name="connsiteY3" fmla="*/ 6763 h 6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956" h="6762">
                    <a:moveTo>
                      <a:pt x="0" y="0"/>
                    </a:moveTo>
                    <a:lnTo>
                      <a:pt x="32956" y="0"/>
                    </a:lnTo>
                    <a:lnTo>
                      <a:pt x="32956" y="6763"/>
                    </a:lnTo>
                    <a:lnTo>
                      <a:pt x="0" y="6763"/>
                    </a:lnTo>
                    <a:close/>
                  </a:path>
                </a:pathLst>
              </a:custGeom>
              <a:solidFill>
                <a:srgbClr val="FFBD0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074" name="Freeform: Shape 1073">
                <a:extLst>
                  <a:ext uri="{FF2B5EF4-FFF2-40B4-BE49-F238E27FC236}">
                    <a16:creationId xmlns:a16="http://schemas.microsoft.com/office/drawing/2014/main" id="{E693BC19-C431-4A14-AB28-F527E87640C4}"/>
                  </a:ext>
                </a:extLst>
              </p:cNvPr>
              <p:cNvSpPr/>
              <p:nvPr/>
            </p:nvSpPr>
            <p:spPr>
              <a:xfrm>
                <a:off x="6223253" y="3559397"/>
                <a:ext cx="32956" cy="6762"/>
              </a:xfrm>
              <a:custGeom>
                <a:avLst/>
                <a:gdLst>
                  <a:gd name="connsiteX0" fmla="*/ 0 w 32956"/>
                  <a:gd name="connsiteY0" fmla="*/ 0 h 6762"/>
                  <a:gd name="connsiteX1" fmla="*/ 32956 w 32956"/>
                  <a:gd name="connsiteY1" fmla="*/ 0 h 6762"/>
                  <a:gd name="connsiteX2" fmla="*/ 32956 w 32956"/>
                  <a:gd name="connsiteY2" fmla="*/ 6763 h 6762"/>
                  <a:gd name="connsiteX3" fmla="*/ 0 w 32956"/>
                  <a:gd name="connsiteY3" fmla="*/ 6763 h 6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956" h="6762">
                    <a:moveTo>
                      <a:pt x="0" y="0"/>
                    </a:moveTo>
                    <a:lnTo>
                      <a:pt x="32956" y="0"/>
                    </a:lnTo>
                    <a:lnTo>
                      <a:pt x="32956" y="6763"/>
                    </a:lnTo>
                    <a:lnTo>
                      <a:pt x="0" y="6763"/>
                    </a:lnTo>
                    <a:close/>
                  </a:path>
                </a:pathLst>
              </a:custGeom>
              <a:solidFill>
                <a:srgbClr val="FFBD0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075" name="Freeform: Shape 1074">
                <a:extLst>
                  <a:ext uri="{FF2B5EF4-FFF2-40B4-BE49-F238E27FC236}">
                    <a16:creationId xmlns:a16="http://schemas.microsoft.com/office/drawing/2014/main" id="{3BBC6EF8-D4D8-4A04-B8CD-432988820434}"/>
                  </a:ext>
                </a:extLst>
              </p:cNvPr>
              <p:cNvSpPr/>
              <p:nvPr/>
            </p:nvSpPr>
            <p:spPr>
              <a:xfrm>
                <a:off x="6221729" y="3574732"/>
                <a:ext cx="32956" cy="6762"/>
              </a:xfrm>
              <a:custGeom>
                <a:avLst/>
                <a:gdLst>
                  <a:gd name="connsiteX0" fmla="*/ 0 w 32956"/>
                  <a:gd name="connsiteY0" fmla="*/ 0 h 6762"/>
                  <a:gd name="connsiteX1" fmla="*/ 32957 w 32956"/>
                  <a:gd name="connsiteY1" fmla="*/ 0 h 6762"/>
                  <a:gd name="connsiteX2" fmla="*/ 32957 w 32956"/>
                  <a:gd name="connsiteY2" fmla="*/ 6763 h 6762"/>
                  <a:gd name="connsiteX3" fmla="*/ 0 w 32956"/>
                  <a:gd name="connsiteY3" fmla="*/ 6763 h 6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956" h="6762">
                    <a:moveTo>
                      <a:pt x="0" y="0"/>
                    </a:moveTo>
                    <a:lnTo>
                      <a:pt x="32957" y="0"/>
                    </a:lnTo>
                    <a:lnTo>
                      <a:pt x="32957" y="6763"/>
                    </a:lnTo>
                    <a:lnTo>
                      <a:pt x="0" y="6763"/>
                    </a:lnTo>
                    <a:close/>
                  </a:path>
                </a:pathLst>
              </a:custGeom>
              <a:solidFill>
                <a:srgbClr val="FFBD0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grpSp>
          <p:nvGrpSpPr>
            <p:cNvPr id="1080" name="Graphic 777">
              <a:extLst>
                <a:ext uri="{FF2B5EF4-FFF2-40B4-BE49-F238E27FC236}">
                  <a16:creationId xmlns:a16="http://schemas.microsoft.com/office/drawing/2014/main" id="{FC876ADE-DFBE-4087-8E38-4A56A9B735A7}"/>
                </a:ext>
              </a:extLst>
            </p:cNvPr>
            <p:cNvGrpSpPr/>
            <p:nvPr/>
          </p:nvGrpSpPr>
          <p:grpSpPr>
            <a:xfrm>
              <a:off x="2345718" y="6227912"/>
              <a:ext cx="307711" cy="119293"/>
              <a:chOff x="6167384" y="3637893"/>
              <a:chExt cx="63789" cy="23029"/>
            </a:xfrm>
          </p:grpSpPr>
          <p:sp>
            <p:nvSpPr>
              <p:cNvPr id="1081" name="Freeform: Shape 1080">
                <a:extLst>
                  <a:ext uri="{FF2B5EF4-FFF2-40B4-BE49-F238E27FC236}">
                    <a16:creationId xmlns:a16="http://schemas.microsoft.com/office/drawing/2014/main" id="{236B2817-8041-4B62-B362-ACA533EDDDAD}"/>
                  </a:ext>
                </a:extLst>
              </p:cNvPr>
              <p:cNvSpPr/>
              <p:nvPr/>
            </p:nvSpPr>
            <p:spPr>
              <a:xfrm>
                <a:off x="6167384" y="3642221"/>
                <a:ext cx="63789" cy="18702"/>
              </a:xfrm>
              <a:custGeom>
                <a:avLst/>
                <a:gdLst>
                  <a:gd name="connsiteX0" fmla="*/ 32342 w 63789"/>
                  <a:gd name="connsiteY0" fmla="*/ 18617 h 18702"/>
                  <a:gd name="connsiteX1" fmla="*/ 243 w 63789"/>
                  <a:gd name="connsiteY1" fmla="*/ 11188 h 18702"/>
                  <a:gd name="connsiteX2" fmla="*/ 148 w 63789"/>
                  <a:gd name="connsiteY2" fmla="*/ 5663 h 18702"/>
                  <a:gd name="connsiteX3" fmla="*/ 31675 w 63789"/>
                  <a:gd name="connsiteY3" fmla="*/ 1282 h 18702"/>
                  <a:gd name="connsiteX4" fmla="*/ 63584 w 63789"/>
                  <a:gd name="connsiteY4" fmla="*/ 2234 h 18702"/>
                  <a:gd name="connsiteX5" fmla="*/ 63775 w 63789"/>
                  <a:gd name="connsiteY5" fmla="*/ 8807 h 18702"/>
                  <a:gd name="connsiteX6" fmla="*/ 32342 w 63789"/>
                  <a:gd name="connsiteY6" fmla="*/ 18617 h 187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3789" h="18702">
                    <a:moveTo>
                      <a:pt x="32342" y="18617"/>
                    </a:moveTo>
                    <a:cubicBezTo>
                      <a:pt x="14816" y="19284"/>
                      <a:pt x="433" y="15950"/>
                      <a:pt x="243" y="11188"/>
                    </a:cubicBezTo>
                    <a:cubicBezTo>
                      <a:pt x="243" y="10616"/>
                      <a:pt x="-233" y="6235"/>
                      <a:pt x="148" y="5663"/>
                    </a:cubicBezTo>
                    <a:cubicBezTo>
                      <a:pt x="2719" y="1472"/>
                      <a:pt x="16054" y="1853"/>
                      <a:pt x="31675" y="1282"/>
                    </a:cubicBezTo>
                    <a:cubicBezTo>
                      <a:pt x="47296" y="710"/>
                      <a:pt x="60822" y="-1766"/>
                      <a:pt x="63584" y="2234"/>
                    </a:cubicBezTo>
                    <a:cubicBezTo>
                      <a:pt x="63965" y="2711"/>
                      <a:pt x="63679" y="8235"/>
                      <a:pt x="63775" y="8807"/>
                    </a:cubicBezTo>
                    <a:cubicBezTo>
                      <a:pt x="63870" y="13474"/>
                      <a:pt x="49773" y="17951"/>
                      <a:pt x="32342" y="18617"/>
                    </a:cubicBezTo>
                    <a:close/>
                  </a:path>
                </a:pathLst>
              </a:custGeom>
              <a:solidFill>
                <a:srgbClr val="E075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082" name="Freeform: Shape 1081">
                <a:extLst>
                  <a:ext uri="{FF2B5EF4-FFF2-40B4-BE49-F238E27FC236}">
                    <a16:creationId xmlns:a16="http://schemas.microsoft.com/office/drawing/2014/main" id="{E02C91F7-2736-45AF-BE95-96F9F770D9B5}"/>
                  </a:ext>
                </a:extLst>
              </p:cNvPr>
              <p:cNvSpPr/>
              <p:nvPr/>
            </p:nvSpPr>
            <p:spPr>
              <a:xfrm>
                <a:off x="6167435" y="3637893"/>
                <a:ext cx="63442" cy="17505"/>
              </a:xfrm>
              <a:custGeom>
                <a:avLst/>
                <a:gdLst>
                  <a:gd name="connsiteX0" fmla="*/ 32101 w 63442"/>
                  <a:gd name="connsiteY0" fmla="*/ 17420 h 17505"/>
                  <a:gd name="connsiteX1" fmla="*/ 2 w 63442"/>
                  <a:gd name="connsiteY1" fmla="*/ 9991 h 17505"/>
                  <a:gd name="connsiteX2" fmla="*/ 31339 w 63442"/>
                  <a:gd name="connsiteY2" fmla="*/ 85 h 17505"/>
                  <a:gd name="connsiteX3" fmla="*/ 63438 w 63442"/>
                  <a:gd name="connsiteY3" fmla="*/ 7514 h 17505"/>
                  <a:gd name="connsiteX4" fmla="*/ 32101 w 63442"/>
                  <a:gd name="connsiteY4" fmla="*/ 17420 h 175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3442" h="17505">
                    <a:moveTo>
                      <a:pt x="32101" y="17420"/>
                    </a:moveTo>
                    <a:cubicBezTo>
                      <a:pt x="14575" y="18087"/>
                      <a:pt x="192" y="14753"/>
                      <a:pt x="2" y="9991"/>
                    </a:cubicBezTo>
                    <a:cubicBezTo>
                      <a:pt x="-189" y="5228"/>
                      <a:pt x="13908" y="752"/>
                      <a:pt x="31339" y="85"/>
                    </a:cubicBezTo>
                    <a:cubicBezTo>
                      <a:pt x="48770" y="-582"/>
                      <a:pt x="63248" y="2752"/>
                      <a:pt x="63438" y="7514"/>
                    </a:cubicBezTo>
                    <a:cubicBezTo>
                      <a:pt x="63724" y="12277"/>
                      <a:pt x="49627" y="16754"/>
                      <a:pt x="32101" y="17420"/>
                    </a:cubicBezTo>
                    <a:close/>
                  </a:path>
                </a:pathLst>
              </a:custGeom>
              <a:solidFill>
                <a:srgbClr val="FFBD0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083" name="Freeform: Shape 1082">
                <a:extLst>
                  <a:ext uri="{FF2B5EF4-FFF2-40B4-BE49-F238E27FC236}">
                    <a16:creationId xmlns:a16="http://schemas.microsoft.com/office/drawing/2014/main" id="{20BB2914-5C78-4046-93D6-420817FB4091}"/>
                  </a:ext>
                </a:extLst>
              </p:cNvPr>
              <p:cNvSpPr/>
              <p:nvPr/>
            </p:nvSpPr>
            <p:spPr>
              <a:xfrm>
                <a:off x="6171721" y="3639042"/>
                <a:ext cx="54962" cy="14065"/>
              </a:xfrm>
              <a:custGeom>
                <a:avLst/>
                <a:gdLst>
                  <a:gd name="connsiteX0" fmla="*/ 27720 w 54962"/>
                  <a:gd name="connsiteY0" fmla="*/ 13986 h 14065"/>
                  <a:gd name="connsiteX1" fmla="*/ 2 w 54962"/>
                  <a:gd name="connsiteY1" fmla="*/ 8080 h 14065"/>
                  <a:gd name="connsiteX2" fmla="*/ 27244 w 54962"/>
                  <a:gd name="connsiteY2" fmla="*/ 79 h 14065"/>
                  <a:gd name="connsiteX3" fmla="*/ 54961 w 54962"/>
                  <a:gd name="connsiteY3" fmla="*/ 5985 h 14065"/>
                  <a:gd name="connsiteX4" fmla="*/ 27720 w 54962"/>
                  <a:gd name="connsiteY4" fmla="*/ 13986 h 14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4962" h="14065">
                    <a:moveTo>
                      <a:pt x="27720" y="13986"/>
                    </a:moveTo>
                    <a:cubicBezTo>
                      <a:pt x="12575" y="14557"/>
                      <a:pt x="97" y="11986"/>
                      <a:pt x="2" y="8080"/>
                    </a:cubicBezTo>
                    <a:cubicBezTo>
                      <a:pt x="-188" y="4270"/>
                      <a:pt x="12004" y="651"/>
                      <a:pt x="27244" y="79"/>
                    </a:cubicBezTo>
                    <a:cubicBezTo>
                      <a:pt x="42388" y="-492"/>
                      <a:pt x="54866" y="2080"/>
                      <a:pt x="54961" y="5985"/>
                    </a:cubicBezTo>
                    <a:cubicBezTo>
                      <a:pt x="55057" y="9795"/>
                      <a:pt x="42960" y="13414"/>
                      <a:pt x="27720" y="13986"/>
                    </a:cubicBezTo>
                    <a:close/>
                  </a:path>
                </a:pathLst>
              </a:custGeom>
              <a:solidFill>
                <a:srgbClr val="FF8B00">
                  <a:alpha val="52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grpSp>
          <p:nvGrpSpPr>
            <p:cNvPr id="1084" name="Graphic 777">
              <a:extLst>
                <a:ext uri="{FF2B5EF4-FFF2-40B4-BE49-F238E27FC236}">
                  <a16:creationId xmlns:a16="http://schemas.microsoft.com/office/drawing/2014/main" id="{FC876ADE-DFBE-4087-8E38-4A56A9B735A7}"/>
                </a:ext>
              </a:extLst>
            </p:cNvPr>
            <p:cNvGrpSpPr/>
            <p:nvPr/>
          </p:nvGrpSpPr>
          <p:grpSpPr>
            <a:xfrm>
              <a:off x="2812533" y="6528780"/>
              <a:ext cx="466484" cy="269890"/>
              <a:chOff x="6083403" y="3581114"/>
              <a:chExt cx="96703" cy="52101"/>
            </a:xfrm>
          </p:grpSpPr>
          <p:sp>
            <p:nvSpPr>
              <p:cNvPr id="1085" name="Freeform: Shape 1084">
                <a:extLst>
                  <a:ext uri="{FF2B5EF4-FFF2-40B4-BE49-F238E27FC236}">
                    <a16:creationId xmlns:a16="http://schemas.microsoft.com/office/drawing/2014/main" id="{64CB325F-9B42-41B2-9E54-34B16DD6DFDF}"/>
                  </a:ext>
                </a:extLst>
              </p:cNvPr>
              <p:cNvSpPr/>
              <p:nvPr/>
            </p:nvSpPr>
            <p:spPr>
              <a:xfrm>
                <a:off x="6083403" y="3600600"/>
                <a:ext cx="96703" cy="32615"/>
              </a:xfrm>
              <a:custGeom>
                <a:avLst/>
                <a:gdLst>
                  <a:gd name="connsiteX0" fmla="*/ 49744 w 96703"/>
                  <a:gd name="connsiteY0" fmla="*/ 32615 h 32615"/>
                  <a:gd name="connsiteX1" fmla="*/ 87844 w 96703"/>
                  <a:gd name="connsiteY1" fmla="*/ 26519 h 32615"/>
                  <a:gd name="connsiteX2" fmla="*/ 96702 w 96703"/>
                  <a:gd name="connsiteY2" fmla="*/ 16709 h 32615"/>
                  <a:gd name="connsiteX3" fmla="*/ 94987 w 96703"/>
                  <a:gd name="connsiteY3" fmla="*/ 6041 h 32615"/>
                  <a:gd name="connsiteX4" fmla="*/ 80319 w 96703"/>
                  <a:gd name="connsiteY4" fmla="*/ 3850 h 32615"/>
                  <a:gd name="connsiteX5" fmla="*/ 10691 w 96703"/>
                  <a:gd name="connsiteY5" fmla="*/ 6898 h 32615"/>
                  <a:gd name="connsiteX6" fmla="*/ 23 w 96703"/>
                  <a:gd name="connsiteY6" fmla="*/ 7374 h 32615"/>
                  <a:gd name="connsiteX7" fmla="*/ 1071 w 96703"/>
                  <a:gd name="connsiteY7" fmla="*/ 18518 h 32615"/>
                  <a:gd name="connsiteX8" fmla="*/ 49744 w 96703"/>
                  <a:gd name="connsiteY8" fmla="*/ 32615 h 326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6703" h="32615">
                    <a:moveTo>
                      <a:pt x="49744" y="32615"/>
                    </a:moveTo>
                    <a:cubicBezTo>
                      <a:pt x="49744" y="32615"/>
                      <a:pt x="74604" y="31949"/>
                      <a:pt x="87844" y="26519"/>
                    </a:cubicBezTo>
                    <a:cubicBezTo>
                      <a:pt x="93749" y="24138"/>
                      <a:pt x="96797" y="20519"/>
                      <a:pt x="96702" y="16709"/>
                    </a:cubicBezTo>
                    <a:cubicBezTo>
                      <a:pt x="96702" y="15756"/>
                      <a:pt x="95464" y="6993"/>
                      <a:pt x="94987" y="6041"/>
                    </a:cubicBezTo>
                    <a:cubicBezTo>
                      <a:pt x="93273" y="2231"/>
                      <a:pt x="89177" y="6422"/>
                      <a:pt x="80319" y="3850"/>
                    </a:cubicBezTo>
                    <a:cubicBezTo>
                      <a:pt x="60507" y="-1960"/>
                      <a:pt x="28217" y="-1389"/>
                      <a:pt x="10691" y="6898"/>
                    </a:cubicBezTo>
                    <a:cubicBezTo>
                      <a:pt x="5262" y="9470"/>
                      <a:pt x="690" y="4040"/>
                      <a:pt x="23" y="7374"/>
                    </a:cubicBezTo>
                    <a:cubicBezTo>
                      <a:pt x="-167" y="8231"/>
                      <a:pt x="880" y="17661"/>
                      <a:pt x="1071" y="18518"/>
                    </a:cubicBezTo>
                    <a:cubicBezTo>
                      <a:pt x="2785" y="25091"/>
                      <a:pt x="16501" y="31282"/>
                      <a:pt x="49744" y="32615"/>
                    </a:cubicBezTo>
                    <a:close/>
                  </a:path>
                </a:pathLst>
              </a:custGeom>
              <a:solidFill>
                <a:srgbClr val="FF8B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086" name="Freeform: Shape 1085">
                <a:extLst>
                  <a:ext uri="{FF2B5EF4-FFF2-40B4-BE49-F238E27FC236}">
                    <a16:creationId xmlns:a16="http://schemas.microsoft.com/office/drawing/2014/main" id="{77B7C314-F644-4A06-9D2C-87C8EFDAE8B2}"/>
                  </a:ext>
                </a:extLst>
              </p:cNvPr>
              <p:cNvSpPr/>
              <p:nvPr/>
            </p:nvSpPr>
            <p:spPr>
              <a:xfrm>
                <a:off x="6083490" y="3591842"/>
                <a:ext cx="94942" cy="30705"/>
              </a:xfrm>
              <a:custGeom>
                <a:avLst/>
                <a:gdLst>
                  <a:gd name="connsiteX0" fmla="*/ 48323 w 94942"/>
                  <a:gd name="connsiteY0" fmla="*/ 30706 h 30705"/>
                  <a:gd name="connsiteX1" fmla="*/ 86138 w 94942"/>
                  <a:gd name="connsiteY1" fmla="*/ 24991 h 30705"/>
                  <a:gd name="connsiteX2" fmla="*/ 78708 w 94942"/>
                  <a:gd name="connsiteY2" fmla="*/ 3655 h 30705"/>
                  <a:gd name="connsiteX3" fmla="*/ 9652 w 94942"/>
                  <a:gd name="connsiteY3" fmla="*/ 6512 h 30705"/>
                  <a:gd name="connsiteX4" fmla="*/ 48323 w 94942"/>
                  <a:gd name="connsiteY4" fmla="*/ 30706 h 307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4942" h="30705">
                    <a:moveTo>
                      <a:pt x="48323" y="30706"/>
                    </a:moveTo>
                    <a:cubicBezTo>
                      <a:pt x="48323" y="30706"/>
                      <a:pt x="72993" y="30039"/>
                      <a:pt x="86138" y="24991"/>
                    </a:cubicBezTo>
                    <a:cubicBezTo>
                      <a:pt x="99282" y="19943"/>
                      <a:pt x="98425" y="9179"/>
                      <a:pt x="78708" y="3655"/>
                    </a:cubicBezTo>
                    <a:cubicBezTo>
                      <a:pt x="58991" y="-1870"/>
                      <a:pt x="27083" y="-1298"/>
                      <a:pt x="9652" y="6512"/>
                    </a:cubicBezTo>
                    <a:cubicBezTo>
                      <a:pt x="-7684" y="14228"/>
                      <a:pt x="-5493" y="28515"/>
                      <a:pt x="48323" y="30706"/>
                    </a:cubicBezTo>
                    <a:close/>
                  </a:path>
                </a:pathLst>
              </a:custGeom>
              <a:solidFill>
                <a:srgbClr val="FFBD0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087" name="Freeform: Shape 1086">
                <a:extLst>
                  <a:ext uri="{FF2B5EF4-FFF2-40B4-BE49-F238E27FC236}">
                    <a16:creationId xmlns:a16="http://schemas.microsoft.com/office/drawing/2014/main" id="{12129B48-2CF6-494B-8D7B-A7094A7CA23E}"/>
                  </a:ext>
                </a:extLst>
              </p:cNvPr>
              <p:cNvSpPr/>
              <p:nvPr/>
            </p:nvSpPr>
            <p:spPr>
              <a:xfrm>
                <a:off x="6090081" y="3593041"/>
                <a:ext cx="84185" cy="27220"/>
              </a:xfrm>
              <a:custGeom>
                <a:avLst/>
                <a:gdLst>
                  <a:gd name="connsiteX0" fmla="*/ 42875 w 84185"/>
                  <a:gd name="connsiteY0" fmla="*/ 27220 h 27220"/>
                  <a:gd name="connsiteX1" fmla="*/ 76403 w 84185"/>
                  <a:gd name="connsiteY1" fmla="*/ 22077 h 27220"/>
                  <a:gd name="connsiteX2" fmla="*/ 69831 w 84185"/>
                  <a:gd name="connsiteY2" fmla="*/ 3217 h 27220"/>
                  <a:gd name="connsiteX3" fmla="*/ 8585 w 84185"/>
                  <a:gd name="connsiteY3" fmla="*/ 5789 h 27220"/>
                  <a:gd name="connsiteX4" fmla="*/ 42875 w 84185"/>
                  <a:gd name="connsiteY4" fmla="*/ 27220 h 272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4185" h="27220">
                    <a:moveTo>
                      <a:pt x="42875" y="27220"/>
                    </a:moveTo>
                    <a:cubicBezTo>
                      <a:pt x="42875" y="27220"/>
                      <a:pt x="64782" y="26649"/>
                      <a:pt x="76403" y="22077"/>
                    </a:cubicBezTo>
                    <a:cubicBezTo>
                      <a:pt x="88023" y="17600"/>
                      <a:pt x="87261" y="8075"/>
                      <a:pt x="69831" y="3217"/>
                    </a:cubicBezTo>
                    <a:cubicBezTo>
                      <a:pt x="52400" y="-1640"/>
                      <a:pt x="23920" y="-1164"/>
                      <a:pt x="8585" y="5789"/>
                    </a:cubicBezTo>
                    <a:cubicBezTo>
                      <a:pt x="-6846" y="12647"/>
                      <a:pt x="-4845" y="25315"/>
                      <a:pt x="42875" y="27220"/>
                    </a:cubicBezTo>
                    <a:close/>
                  </a:path>
                </a:pathLst>
              </a:custGeom>
              <a:solidFill>
                <a:srgbClr val="FF8B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088" name="Freeform: Shape 1087">
                <a:extLst>
                  <a:ext uri="{FF2B5EF4-FFF2-40B4-BE49-F238E27FC236}">
                    <a16:creationId xmlns:a16="http://schemas.microsoft.com/office/drawing/2014/main" id="{22C949FC-B6F1-4A33-A482-94A80DE55AB1}"/>
                  </a:ext>
                </a:extLst>
              </p:cNvPr>
              <p:cNvSpPr/>
              <p:nvPr/>
            </p:nvSpPr>
            <p:spPr>
              <a:xfrm>
                <a:off x="6141624" y="3596830"/>
                <a:ext cx="36033" cy="23641"/>
              </a:xfrm>
              <a:custGeom>
                <a:avLst/>
                <a:gdLst>
                  <a:gd name="connsiteX0" fmla="*/ 0 w 36033"/>
                  <a:gd name="connsiteY0" fmla="*/ 23527 h 23641"/>
                  <a:gd name="connsiteX1" fmla="*/ 28670 w 36033"/>
                  <a:gd name="connsiteY1" fmla="*/ 13716 h 23641"/>
                  <a:gd name="connsiteX2" fmla="*/ 21717 w 36033"/>
                  <a:gd name="connsiteY2" fmla="*/ 0 h 23641"/>
                  <a:gd name="connsiteX3" fmla="*/ 29337 w 36033"/>
                  <a:gd name="connsiteY3" fmla="*/ 17717 h 23641"/>
                  <a:gd name="connsiteX4" fmla="*/ 0 w 36033"/>
                  <a:gd name="connsiteY4" fmla="*/ 23527 h 236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6033" h="23641">
                    <a:moveTo>
                      <a:pt x="0" y="23527"/>
                    </a:moveTo>
                    <a:cubicBezTo>
                      <a:pt x="0" y="23527"/>
                      <a:pt x="23050" y="21907"/>
                      <a:pt x="28670" y="13716"/>
                    </a:cubicBezTo>
                    <a:cubicBezTo>
                      <a:pt x="34385" y="5429"/>
                      <a:pt x="21717" y="0"/>
                      <a:pt x="21717" y="0"/>
                    </a:cubicBezTo>
                    <a:cubicBezTo>
                      <a:pt x="21717" y="0"/>
                      <a:pt x="48006" y="7620"/>
                      <a:pt x="29337" y="17717"/>
                    </a:cubicBezTo>
                    <a:cubicBezTo>
                      <a:pt x="15811" y="24956"/>
                      <a:pt x="0" y="23527"/>
                      <a:pt x="0" y="23527"/>
                    </a:cubicBezTo>
                    <a:close/>
                  </a:path>
                </a:pathLst>
              </a:custGeom>
              <a:solidFill>
                <a:srgbClr val="FFCD5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089" name="Freeform: Shape 1088">
                <a:extLst>
                  <a:ext uri="{FF2B5EF4-FFF2-40B4-BE49-F238E27FC236}">
                    <a16:creationId xmlns:a16="http://schemas.microsoft.com/office/drawing/2014/main" id="{9D18DA5D-2A00-42E6-AD86-E8DCF3D03291}"/>
                  </a:ext>
                </a:extLst>
              </p:cNvPr>
              <p:cNvSpPr/>
              <p:nvPr/>
            </p:nvSpPr>
            <p:spPr>
              <a:xfrm>
                <a:off x="6086665" y="3597687"/>
                <a:ext cx="19526" cy="19716"/>
              </a:xfrm>
              <a:custGeom>
                <a:avLst/>
                <a:gdLst>
                  <a:gd name="connsiteX0" fmla="*/ 14192 w 19526"/>
                  <a:gd name="connsiteY0" fmla="*/ 0 h 19716"/>
                  <a:gd name="connsiteX1" fmla="*/ 6191 w 19526"/>
                  <a:gd name="connsiteY1" fmla="*/ 9716 h 19716"/>
                  <a:gd name="connsiteX2" fmla="*/ 19526 w 19526"/>
                  <a:gd name="connsiteY2" fmla="*/ 19717 h 19716"/>
                  <a:gd name="connsiteX3" fmla="*/ 0 w 19526"/>
                  <a:gd name="connsiteY3" fmla="*/ 8382 h 19716"/>
                  <a:gd name="connsiteX4" fmla="*/ 14192 w 19526"/>
                  <a:gd name="connsiteY4" fmla="*/ 0 h 197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526" h="19716">
                    <a:moveTo>
                      <a:pt x="14192" y="0"/>
                    </a:moveTo>
                    <a:cubicBezTo>
                      <a:pt x="14192" y="0"/>
                      <a:pt x="2762" y="2572"/>
                      <a:pt x="6191" y="9716"/>
                    </a:cubicBezTo>
                    <a:cubicBezTo>
                      <a:pt x="9525" y="16859"/>
                      <a:pt x="19526" y="19717"/>
                      <a:pt x="19526" y="19717"/>
                    </a:cubicBezTo>
                    <a:cubicBezTo>
                      <a:pt x="19526" y="19717"/>
                      <a:pt x="0" y="16002"/>
                      <a:pt x="0" y="8382"/>
                    </a:cubicBezTo>
                    <a:cubicBezTo>
                      <a:pt x="0" y="2572"/>
                      <a:pt x="14192" y="0"/>
                      <a:pt x="14192" y="0"/>
                    </a:cubicBezTo>
                    <a:close/>
                  </a:path>
                </a:pathLst>
              </a:custGeom>
              <a:solidFill>
                <a:srgbClr val="FFCD5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grpSp>
            <p:nvGrpSpPr>
              <p:cNvPr id="1090" name="Graphic 777">
                <a:extLst>
                  <a:ext uri="{FF2B5EF4-FFF2-40B4-BE49-F238E27FC236}">
                    <a16:creationId xmlns:a16="http://schemas.microsoft.com/office/drawing/2014/main" id="{FC876ADE-DFBE-4087-8E38-4A56A9B735A7}"/>
                  </a:ext>
                </a:extLst>
              </p:cNvPr>
              <p:cNvGrpSpPr/>
              <p:nvPr/>
            </p:nvGrpSpPr>
            <p:grpSpPr>
              <a:xfrm>
                <a:off x="6091831" y="3581114"/>
                <a:ext cx="79892" cy="38933"/>
                <a:chOff x="6091831" y="3581114"/>
                <a:chExt cx="79892" cy="38933"/>
              </a:xfrm>
            </p:grpSpPr>
            <p:sp>
              <p:nvSpPr>
                <p:cNvPr id="1091" name="Freeform: Shape 1090">
                  <a:extLst>
                    <a:ext uri="{FF2B5EF4-FFF2-40B4-BE49-F238E27FC236}">
                      <a16:creationId xmlns:a16="http://schemas.microsoft.com/office/drawing/2014/main" id="{B613722C-0AF2-4871-A731-9D77B6FDEA6C}"/>
                    </a:ext>
                  </a:extLst>
                </p:cNvPr>
                <p:cNvSpPr/>
                <p:nvPr/>
              </p:nvSpPr>
              <p:spPr>
                <a:xfrm>
                  <a:off x="6093237" y="3581114"/>
                  <a:ext cx="78486" cy="38004"/>
                </a:xfrm>
                <a:custGeom>
                  <a:avLst/>
                  <a:gdLst>
                    <a:gd name="connsiteX0" fmla="*/ 0 w 78486"/>
                    <a:gd name="connsiteY0" fmla="*/ 25813 h 38004"/>
                    <a:gd name="connsiteX1" fmla="*/ 39243 w 78486"/>
                    <a:gd name="connsiteY1" fmla="*/ 38005 h 38004"/>
                    <a:gd name="connsiteX2" fmla="*/ 61246 w 78486"/>
                    <a:gd name="connsiteY2" fmla="*/ 35909 h 38004"/>
                    <a:gd name="connsiteX3" fmla="*/ 65151 w 78486"/>
                    <a:gd name="connsiteY3" fmla="*/ 34957 h 38004"/>
                    <a:gd name="connsiteX4" fmla="*/ 78486 w 78486"/>
                    <a:gd name="connsiteY4" fmla="*/ 25813 h 38004"/>
                    <a:gd name="connsiteX5" fmla="*/ 37719 w 78486"/>
                    <a:gd name="connsiteY5" fmla="*/ 0 h 38004"/>
                    <a:gd name="connsiteX6" fmla="*/ 0 w 78486"/>
                    <a:gd name="connsiteY6" fmla="*/ 25813 h 380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8486" h="38004">
                      <a:moveTo>
                        <a:pt x="0" y="25813"/>
                      </a:moveTo>
                      <a:cubicBezTo>
                        <a:pt x="0" y="32575"/>
                        <a:pt x="17526" y="38005"/>
                        <a:pt x="39243" y="38005"/>
                      </a:cubicBezTo>
                      <a:cubicBezTo>
                        <a:pt x="47339" y="38005"/>
                        <a:pt x="54959" y="37243"/>
                        <a:pt x="61246" y="35909"/>
                      </a:cubicBezTo>
                      <a:cubicBezTo>
                        <a:pt x="62579" y="35623"/>
                        <a:pt x="63913" y="35338"/>
                        <a:pt x="65151" y="34957"/>
                      </a:cubicBezTo>
                      <a:cubicBezTo>
                        <a:pt x="73343" y="32671"/>
                        <a:pt x="78486" y="29432"/>
                        <a:pt x="78486" y="25813"/>
                      </a:cubicBezTo>
                      <a:cubicBezTo>
                        <a:pt x="78486" y="19050"/>
                        <a:pt x="59436" y="0"/>
                        <a:pt x="37719" y="0"/>
                      </a:cubicBezTo>
                      <a:cubicBezTo>
                        <a:pt x="16002" y="0"/>
                        <a:pt x="0" y="19050"/>
                        <a:pt x="0" y="25813"/>
                      </a:cubicBezTo>
                      <a:close/>
                    </a:path>
                  </a:pathLst>
                </a:custGeom>
                <a:solidFill>
                  <a:srgbClr val="0011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092" name="Freeform: Shape 1091">
                  <a:extLst>
                    <a:ext uri="{FF2B5EF4-FFF2-40B4-BE49-F238E27FC236}">
                      <a16:creationId xmlns:a16="http://schemas.microsoft.com/office/drawing/2014/main" id="{74A01C0C-5CF7-45FD-A99A-95FC0271670C}"/>
                    </a:ext>
                  </a:extLst>
                </p:cNvPr>
                <p:cNvSpPr/>
                <p:nvPr/>
              </p:nvSpPr>
              <p:spPr>
                <a:xfrm>
                  <a:off x="6096480" y="3583589"/>
                  <a:ext cx="66644" cy="33310"/>
                </a:xfrm>
                <a:custGeom>
                  <a:avLst/>
                  <a:gdLst>
                    <a:gd name="connsiteX0" fmla="*/ 33142 w 66644"/>
                    <a:gd name="connsiteY0" fmla="*/ 953 h 33310"/>
                    <a:gd name="connsiteX1" fmla="*/ 33047 w 66644"/>
                    <a:gd name="connsiteY1" fmla="*/ 22480 h 33310"/>
                    <a:gd name="connsiteX2" fmla="*/ 62765 w 66644"/>
                    <a:gd name="connsiteY2" fmla="*/ 20956 h 33310"/>
                    <a:gd name="connsiteX3" fmla="*/ 60479 w 66644"/>
                    <a:gd name="connsiteY3" fmla="*/ 30005 h 33310"/>
                    <a:gd name="connsiteX4" fmla="*/ 6853 w 66644"/>
                    <a:gd name="connsiteY4" fmla="*/ 29814 h 33310"/>
                    <a:gd name="connsiteX5" fmla="*/ 4091 w 66644"/>
                    <a:gd name="connsiteY5" fmla="*/ 12098 h 33310"/>
                    <a:gd name="connsiteX6" fmla="*/ 33142 w 66644"/>
                    <a:gd name="connsiteY6" fmla="*/ 953 h 333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6644" h="33310">
                      <a:moveTo>
                        <a:pt x="33142" y="953"/>
                      </a:moveTo>
                      <a:cubicBezTo>
                        <a:pt x="33142" y="953"/>
                        <a:pt x="25522" y="19432"/>
                        <a:pt x="33047" y="22480"/>
                      </a:cubicBezTo>
                      <a:cubicBezTo>
                        <a:pt x="40572" y="25528"/>
                        <a:pt x="62765" y="20956"/>
                        <a:pt x="62765" y="20956"/>
                      </a:cubicBezTo>
                      <a:cubicBezTo>
                        <a:pt x="62765" y="20956"/>
                        <a:pt x="72861" y="26099"/>
                        <a:pt x="60479" y="30005"/>
                      </a:cubicBezTo>
                      <a:cubicBezTo>
                        <a:pt x="48096" y="33910"/>
                        <a:pt x="16378" y="34958"/>
                        <a:pt x="6853" y="29814"/>
                      </a:cubicBezTo>
                      <a:cubicBezTo>
                        <a:pt x="-2672" y="24575"/>
                        <a:pt x="-957" y="15050"/>
                        <a:pt x="4091" y="12098"/>
                      </a:cubicBezTo>
                      <a:cubicBezTo>
                        <a:pt x="9044" y="9050"/>
                        <a:pt x="27618" y="-3523"/>
                        <a:pt x="33142" y="953"/>
                      </a:cubicBezTo>
                      <a:close/>
                    </a:path>
                  </a:pathLst>
                </a:custGeom>
                <a:solidFill>
                  <a:srgbClr val="1908B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093" name="Freeform: Shape 1092">
                  <a:extLst>
                    <a:ext uri="{FF2B5EF4-FFF2-40B4-BE49-F238E27FC236}">
                      <a16:creationId xmlns:a16="http://schemas.microsoft.com/office/drawing/2014/main" id="{258BE26B-FD32-467B-8AC1-F445C2A1E503}"/>
                    </a:ext>
                  </a:extLst>
                </p:cNvPr>
                <p:cNvSpPr/>
                <p:nvPr/>
              </p:nvSpPr>
              <p:spPr>
                <a:xfrm>
                  <a:off x="6091831" y="3598923"/>
                  <a:ext cx="75509" cy="21124"/>
                </a:xfrm>
                <a:custGeom>
                  <a:avLst/>
                  <a:gdLst>
                    <a:gd name="connsiteX0" fmla="*/ 75510 w 75509"/>
                    <a:gd name="connsiteY0" fmla="*/ 13528 h 21124"/>
                    <a:gd name="connsiteX1" fmla="*/ 29123 w 75509"/>
                    <a:gd name="connsiteY1" fmla="*/ 17148 h 21124"/>
                    <a:gd name="connsiteX2" fmla="*/ 6168 w 75509"/>
                    <a:gd name="connsiteY2" fmla="*/ 5146 h 21124"/>
                    <a:gd name="connsiteX3" fmla="*/ 11026 w 75509"/>
                    <a:gd name="connsiteY3" fmla="*/ 3 h 21124"/>
                    <a:gd name="connsiteX4" fmla="*/ 13693 w 75509"/>
                    <a:gd name="connsiteY4" fmla="*/ 18005 h 21124"/>
                    <a:gd name="connsiteX5" fmla="*/ 75510 w 75509"/>
                    <a:gd name="connsiteY5" fmla="*/ 13528 h 211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5509" h="21124">
                      <a:moveTo>
                        <a:pt x="75510" y="13528"/>
                      </a:moveTo>
                      <a:cubicBezTo>
                        <a:pt x="75510" y="13528"/>
                        <a:pt x="48554" y="18481"/>
                        <a:pt x="29123" y="17148"/>
                      </a:cubicBezTo>
                      <a:cubicBezTo>
                        <a:pt x="9692" y="15814"/>
                        <a:pt x="6644" y="7908"/>
                        <a:pt x="6168" y="5146"/>
                      </a:cubicBezTo>
                      <a:cubicBezTo>
                        <a:pt x="5692" y="2289"/>
                        <a:pt x="11407" y="-92"/>
                        <a:pt x="11026" y="3"/>
                      </a:cubicBezTo>
                      <a:cubicBezTo>
                        <a:pt x="10645" y="98"/>
                        <a:pt x="-15263" y="9623"/>
                        <a:pt x="13693" y="18005"/>
                      </a:cubicBezTo>
                      <a:cubicBezTo>
                        <a:pt x="41315" y="25911"/>
                        <a:pt x="73414" y="16672"/>
                        <a:pt x="75510" y="13528"/>
                      </a:cubicBezTo>
                      <a:close/>
                    </a:path>
                  </a:pathLst>
                </a:custGeom>
                <a:solidFill>
                  <a:srgbClr val="2D008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094" name="Freeform: Shape 1093">
                  <a:extLst>
                    <a:ext uri="{FF2B5EF4-FFF2-40B4-BE49-F238E27FC236}">
                      <a16:creationId xmlns:a16="http://schemas.microsoft.com/office/drawing/2014/main" id="{FF607674-8DE3-467C-A6C3-7C0DBE571E12}"/>
                    </a:ext>
                  </a:extLst>
                </p:cNvPr>
                <p:cNvSpPr/>
                <p:nvPr/>
              </p:nvSpPr>
              <p:spPr>
                <a:xfrm>
                  <a:off x="6098426" y="3604629"/>
                  <a:ext cx="25290" cy="12394"/>
                </a:xfrm>
                <a:custGeom>
                  <a:avLst/>
                  <a:gdLst>
                    <a:gd name="connsiteX0" fmla="*/ 5193 w 25290"/>
                    <a:gd name="connsiteY0" fmla="*/ 393 h 12394"/>
                    <a:gd name="connsiteX1" fmla="*/ 13289 w 25290"/>
                    <a:gd name="connsiteY1" fmla="*/ 8680 h 12394"/>
                    <a:gd name="connsiteX2" fmla="*/ 25291 w 25290"/>
                    <a:gd name="connsiteY2" fmla="*/ 12394 h 12394"/>
                    <a:gd name="connsiteX3" fmla="*/ 16528 w 25290"/>
                    <a:gd name="connsiteY3" fmla="*/ 11632 h 12394"/>
                    <a:gd name="connsiteX4" fmla="*/ 3002 w 25290"/>
                    <a:gd name="connsiteY4" fmla="*/ 8013 h 12394"/>
                    <a:gd name="connsiteX5" fmla="*/ 526 w 25290"/>
                    <a:gd name="connsiteY5" fmla="*/ 5060 h 12394"/>
                    <a:gd name="connsiteX6" fmla="*/ 907 w 25290"/>
                    <a:gd name="connsiteY6" fmla="*/ 2107 h 12394"/>
                    <a:gd name="connsiteX7" fmla="*/ 5193 w 25290"/>
                    <a:gd name="connsiteY7" fmla="*/ 393 h 123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5290" h="12394">
                      <a:moveTo>
                        <a:pt x="5193" y="393"/>
                      </a:moveTo>
                      <a:cubicBezTo>
                        <a:pt x="5193" y="3441"/>
                        <a:pt x="7384" y="6203"/>
                        <a:pt x="13289" y="8680"/>
                      </a:cubicBezTo>
                      <a:cubicBezTo>
                        <a:pt x="16909" y="10204"/>
                        <a:pt x="21004" y="11156"/>
                        <a:pt x="25291" y="12394"/>
                      </a:cubicBezTo>
                      <a:cubicBezTo>
                        <a:pt x="22433" y="12013"/>
                        <a:pt x="19480" y="12109"/>
                        <a:pt x="16528" y="11632"/>
                      </a:cubicBezTo>
                      <a:cubicBezTo>
                        <a:pt x="11670" y="10966"/>
                        <a:pt x="5479" y="9537"/>
                        <a:pt x="3002" y="8013"/>
                      </a:cubicBezTo>
                      <a:cubicBezTo>
                        <a:pt x="1478" y="7060"/>
                        <a:pt x="1192" y="6013"/>
                        <a:pt x="526" y="5060"/>
                      </a:cubicBezTo>
                      <a:cubicBezTo>
                        <a:pt x="-141" y="4108"/>
                        <a:pt x="-332" y="3060"/>
                        <a:pt x="907" y="2107"/>
                      </a:cubicBezTo>
                      <a:cubicBezTo>
                        <a:pt x="2050" y="1155"/>
                        <a:pt x="2812" y="-845"/>
                        <a:pt x="5193" y="393"/>
                      </a:cubicBezTo>
                      <a:close/>
                    </a:path>
                  </a:pathLst>
                </a:custGeom>
                <a:solidFill>
                  <a:srgbClr val="0011E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095" name="Freeform: Shape 1094">
                  <a:extLst>
                    <a:ext uri="{FF2B5EF4-FFF2-40B4-BE49-F238E27FC236}">
                      <a16:creationId xmlns:a16="http://schemas.microsoft.com/office/drawing/2014/main" id="{2653A9E0-0416-49E1-86AE-527881F1EF83}"/>
                    </a:ext>
                  </a:extLst>
                </p:cNvPr>
                <p:cNvSpPr/>
                <p:nvPr/>
              </p:nvSpPr>
              <p:spPr>
                <a:xfrm>
                  <a:off x="6143866" y="3596877"/>
                  <a:ext cx="19012" cy="14621"/>
                </a:xfrm>
                <a:custGeom>
                  <a:avLst/>
                  <a:gdLst>
                    <a:gd name="connsiteX0" fmla="*/ 5473 w 19012"/>
                    <a:gd name="connsiteY0" fmla="*/ 524 h 14621"/>
                    <a:gd name="connsiteX1" fmla="*/ 18999 w 19012"/>
                    <a:gd name="connsiteY1" fmla="*/ 9573 h 14621"/>
                    <a:gd name="connsiteX2" fmla="*/ 9760 w 19012"/>
                    <a:gd name="connsiteY2" fmla="*/ 14621 h 14621"/>
                    <a:gd name="connsiteX3" fmla="*/ 10236 w 19012"/>
                    <a:gd name="connsiteY3" fmla="*/ 14526 h 14621"/>
                    <a:gd name="connsiteX4" fmla="*/ 10141 w 19012"/>
                    <a:gd name="connsiteY4" fmla="*/ 9954 h 14621"/>
                    <a:gd name="connsiteX5" fmla="*/ 10522 w 19012"/>
                    <a:gd name="connsiteY5" fmla="*/ 7287 h 14621"/>
                    <a:gd name="connsiteX6" fmla="*/ 7093 w 19012"/>
                    <a:gd name="connsiteY6" fmla="*/ 4620 h 14621"/>
                    <a:gd name="connsiteX7" fmla="*/ 901 w 19012"/>
                    <a:gd name="connsiteY7" fmla="*/ 1286 h 14621"/>
                    <a:gd name="connsiteX8" fmla="*/ 235 w 19012"/>
                    <a:gd name="connsiteY8" fmla="*/ 715 h 14621"/>
                    <a:gd name="connsiteX9" fmla="*/ 5473 w 19012"/>
                    <a:gd name="connsiteY9" fmla="*/ 524 h 146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012" h="14621">
                      <a:moveTo>
                        <a:pt x="5473" y="524"/>
                      </a:moveTo>
                      <a:cubicBezTo>
                        <a:pt x="13189" y="3001"/>
                        <a:pt x="18523" y="5954"/>
                        <a:pt x="18999" y="9573"/>
                      </a:cubicBezTo>
                      <a:cubicBezTo>
                        <a:pt x="19285" y="11669"/>
                        <a:pt x="14998" y="13478"/>
                        <a:pt x="9760" y="14621"/>
                      </a:cubicBezTo>
                      <a:cubicBezTo>
                        <a:pt x="9950" y="14621"/>
                        <a:pt x="10045" y="14621"/>
                        <a:pt x="10236" y="14526"/>
                      </a:cubicBezTo>
                      <a:cubicBezTo>
                        <a:pt x="10522" y="13002"/>
                        <a:pt x="9474" y="11478"/>
                        <a:pt x="10141" y="9954"/>
                      </a:cubicBezTo>
                      <a:cubicBezTo>
                        <a:pt x="10522" y="9002"/>
                        <a:pt x="11093" y="8240"/>
                        <a:pt x="10522" y="7287"/>
                      </a:cubicBezTo>
                      <a:cubicBezTo>
                        <a:pt x="9855" y="6239"/>
                        <a:pt x="8426" y="5477"/>
                        <a:pt x="7093" y="4620"/>
                      </a:cubicBezTo>
                      <a:cubicBezTo>
                        <a:pt x="5950" y="3858"/>
                        <a:pt x="2425" y="2048"/>
                        <a:pt x="901" y="1286"/>
                      </a:cubicBezTo>
                      <a:cubicBezTo>
                        <a:pt x="-146" y="810"/>
                        <a:pt x="901" y="1286"/>
                        <a:pt x="235" y="715"/>
                      </a:cubicBezTo>
                      <a:cubicBezTo>
                        <a:pt x="-1289" y="-523"/>
                        <a:pt x="5092" y="143"/>
                        <a:pt x="5473" y="524"/>
                      </a:cubicBezTo>
                      <a:close/>
                    </a:path>
                  </a:pathLst>
                </a:custGeom>
                <a:solidFill>
                  <a:srgbClr val="4D63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096" name="Freeform: Shape 1095">
                  <a:extLst>
                    <a:ext uri="{FF2B5EF4-FFF2-40B4-BE49-F238E27FC236}">
                      <a16:creationId xmlns:a16="http://schemas.microsoft.com/office/drawing/2014/main" id="{FBA6FB7A-ECA0-4E87-9CC5-653602F17C6D}"/>
                    </a:ext>
                  </a:extLst>
                </p:cNvPr>
                <p:cNvSpPr/>
                <p:nvPr/>
              </p:nvSpPr>
              <p:spPr>
                <a:xfrm>
                  <a:off x="6120234" y="3597222"/>
                  <a:ext cx="16125" cy="2643"/>
                </a:xfrm>
                <a:custGeom>
                  <a:avLst/>
                  <a:gdLst>
                    <a:gd name="connsiteX0" fmla="*/ 13389 w 16125"/>
                    <a:gd name="connsiteY0" fmla="*/ 84 h 2643"/>
                    <a:gd name="connsiteX1" fmla="*/ 2340 w 16125"/>
                    <a:gd name="connsiteY1" fmla="*/ 1036 h 2643"/>
                    <a:gd name="connsiteX2" fmla="*/ 149 w 16125"/>
                    <a:gd name="connsiteY2" fmla="*/ 2179 h 2643"/>
                    <a:gd name="connsiteX3" fmla="*/ 4912 w 16125"/>
                    <a:gd name="connsiteY3" fmla="*/ 2084 h 2643"/>
                    <a:gd name="connsiteX4" fmla="*/ 11960 w 16125"/>
                    <a:gd name="connsiteY4" fmla="*/ 1417 h 2643"/>
                    <a:gd name="connsiteX5" fmla="*/ 15008 w 16125"/>
                    <a:gd name="connsiteY5" fmla="*/ 1513 h 2643"/>
                    <a:gd name="connsiteX6" fmla="*/ 13389 w 16125"/>
                    <a:gd name="connsiteY6" fmla="*/ 84 h 26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6125" h="2643">
                      <a:moveTo>
                        <a:pt x="13389" y="84"/>
                      </a:moveTo>
                      <a:cubicBezTo>
                        <a:pt x="8912" y="-202"/>
                        <a:pt x="5864" y="274"/>
                        <a:pt x="2340" y="1036"/>
                      </a:cubicBezTo>
                      <a:cubicBezTo>
                        <a:pt x="1197" y="1322"/>
                        <a:pt x="-517" y="1608"/>
                        <a:pt x="149" y="2179"/>
                      </a:cubicBezTo>
                      <a:cubicBezTo>
                        <a:pt x="1197" y="3132"/>
                        <a:pt x="3674" y="2370"/>
                        <a:pt x="4912" y="2084"/>
                      </a:cubicBezTo>
                      <a:cubicBezTo>
                        <a:pt x="6722" y="1703"/>
                        <a:pt x="9770" y="1322"/>
                        <a:pt x="11960" y="1417"/>
                      </a:cubicBezTo>
                      <a:cubicBezTo>
                        <a:pt x="12913" y="1417"/>
                        <a:pt x="14151" y="1608"/>
                        <a:pt x="15008" y="1513"/>
                      </a:cubicBezTo>
                      <a:cubicBezTo>
                        <a:pt x="16818" y="1417"/>
                        <a:pt x="16532" y="560"/>
                        <a:pt x="13389" y="84"/>
                      </a:cubicBezTo>
                      <a:close/>
                    </a:path>
                  </a:pathLst>
                </a:custGeom>
                <a:solidFill>
                  <a:srgbClr val="4D63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097" name="Freeform: Shape 1096">
                  <a:extLst>
                    <a:ext uri="{FF2B5EF4-FFF2-40B4-BE49-F238E27FC236}">
                      <a16:creationId xmlns:a16="http://schemas.microsoft.com/office/drawing/2014/main" id="{B2BF479A-CC2C-4B2E-8969-70E72298F341}"/>
                    </a:ext>
                  </a:extLst>
                </p:cNvPr>
                <p:cNvSpPr/>
                <p:nvPr/>
              </p:nvSpPr>
              <p:spPr>
                <a:xfrm>
                  <a:off x="6109409" y="3588091"/>
                  <a:ext cx="16569" cy="4917"/>
                </a:xfrm>
                <a:custGeom>
                  <a:avLst/>
                  <a:gdLst>
                    <a:gd name="connsiteX0" fmla="*/ 9546 w 16569"/>
                    <a:gd name="connsiteY0" fmla="*/ 71 h 4917"/>
                    <a:gd name="connsiteX1" fmla="*/ 15832 w 16569"/>
                    <a:gd name="connsiteY1" fmla="*/ 3976 h 4917"/>
                    <a:gd name="connsiteX2" fmla="*/ 3259 w 16569"/>
                    <a:gd name="connsiteY2" fmla="*/ 4072 h 4917"/>
                    <a:gd name="connsiteX3" fmla="*/ 2402 w 16569"/>
                    <a:gd name="connsiteY3" fmla="*/ 262 h 4917"/>
                    <a:gd name="connsiteX4" fmla="*/ 9546 w 16569"/>
                    <a:gd name="connsiteY4" fmla="*/ 71 h 49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6569" h="4917">
                      <a:moveTo>
                        <a:pt x="9546" y="71"/>
                      </a:moveTo>
                      <a:cubicBezTo>
                        <a:pt x="13356" y="262"/>
                        <a:pt x="18499" y="2929"/>
                        <a:pt x="15832" y="3976"/>
                      </a:cubicBezTo>
                      <a:cubicBezTo>
                        <a:pt x="12784" y="5215"/>
                        <a:pt x="6498" y="5215"/>
                        <a:pt x="3259" y="4072"/>
                      </a:cubicBezTo>
                      <a:cubicBezTo>
                        <a:pt x="592" y="3119"/>
                        <a:pt x="-2075" y="1024"/>
                        <a:pt x="2402" y="262"/>
                      </a:cubicBezTo>
                      <a:cubicBezTo>
                        <a:pt x="6117" y="-310"/>
                        <a:pt x="8498" y="262"/>
                        <a:pt x="9546" y="7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098" name="Freeform: Shape 1097">
                  <a:extLst>
                    <a:ext uri="{FF2B5EF4-FFF2-40B4-BE49-F238E27FC236}">
                      <a16:creationId xmlns:a16="http://schemas.microsoft.com/office/drawing/2014/main" id="{30F52785-2931-43B3-BD57-95F290DD41B9}"/>
                    </a:ext>
                  </a:extLst>
                </p:cNvPr>
                <p:cNvSpPr/>
                <p:nvPr/>
              </p:nvSpPr>
              <p:spPr>
                <a:xfrm>
                  <a:off x="6151974" y="3604351"/>
                  <a:ext cx="3744" cy="4385"/>
                </a:xfrm>
                <a:custGeom>
                  <a:avLst/>
                  <a:gdLst>
                    <a:gd name="connsiteX0" fmla="*/ 3271 w 3744"/>
                    <a:gd name="connsiteY0" fmla="*/ 385 h 4385"/>
                    <a:gd name="connsiteX1" fmla="*/ 3176 w 3744"/>
                    <a:gd name="connsiteY1" fmla="*/ 3052 h 4385"/>
                    <a:gd name="connsiteX2" fmla="*/ 1461 w 3744"/>
                    <a:gd name="connsiteY2" fmla="*/ 4385 h 4385"/>
                    <a:gd name="connsiteX3" fmla="*/ 223 w 3744"/>
                    <a:gd name="connsiteY3" fmla="*/ 1814 h 4385"/>
                    <a:gd name="connsiteX4" fmla="*/ 3271 w 3744"/>
                    <a:gd name="connsiteY4" fmla="*/ 385 h 43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744" h="4385">
                      <a:moveTo>
                        <a:pt x="3271" y="385"/>
                      </a:moveTo>
                      <a:cubicBezTo>
                        <a:pt x="4128" y="1147"/>
                        <a:pt x="3652" y="2290"/>
                        <a:pt x="3176" y="3052"/>
                      </a:cubicBezTo>
                      <a:cubicBezTo>
                        <a:pt x="2890" y="3528"/>
                        <a:pt x="2223" y="4004"/>
                        <a:pt x="1461" y="4385"/>
                      </a:cubicBezTo>
                      <a:cubicBezTo>
                        <a:pt x="-539" y="3909"/>
                        <a:pt x="32" y="2480"/>
                        <a:pt x="223" y="1814"/>
                      </a:cubicBezTo>
                      <a:cubicBezTo>
                        <a:pt x="413" y="1242"/>
                        <a:pt x="1461" y="-853"/>
                        <a:pt x="3271" y="38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099" name="Freeform: Shape 1098">
                  <a:extLst>
                    <a:ext uri="{FF2B5EF4-FFF2-40B4-BE49-F238E27FC236}">
                      <a16:creationId xmlns:a16="http://schemas.microsoft.com/office/drawing/2014/main" id="{4C735F38-B2F8-4C17-9E54-80BDEF46779A}"/>
                    </a:ext>
                  </a:extLst>
                </p:cNvPr>
                <p:cNvSpPr/>
                <p:nvPr/>
              </p:nvSpPr>
              <p:spPr>
                <a:xfrm>
                  <a:off x="6135171" y="3615513"/>
                  <a:ext cx="19303" cy="2367"/>
                </a:xfrm>
                <a:custGeom>
                  <a:avLst/>
                  <a:gdLst>
                    <a:gd name="connsiteX0" fmla="*/ 17120 w 19303"/>
                    <a:gd name="connsiteY0" fmla="*/ 843 h 2367"/>
                    <a:gd name="connsiteX1" fmla="*/ 3404 w 19303"/>
                    <a:gd name="connsiteY1" fmla="*/ 2368 h 2367"/>
                    <a:gd name="connsiteX2" fmla="*/ 356 w 19303"/>
                    <a:gd name="connsiteY2" fmla="*/ 1796 h 2367"/>
                    <a:gd name="connsiteX3" fmla="*/ 6071 w 19303"/>
                    <a:gd name="connsiteY3" fmla="*/ 1510 h 2367"/>
                    <a:gd name="connsiteX4" fmla="*/ 16263 w 19303"/>
                    <a:gd name="connsiteY4" fmla="*/ 177 h 2367"/>
                    <a:gd name="connsiteX5" fmla="*/ 19025 w 19303"/>
                    <a:gd name="connsiteY5" fmla="*/ 82 h 2367"/>
                    <a:gd name="connsiteX6" fmla="*/ 17120 w 19303"/>
                    <a:gd name="connsiteY6" fmla="*/ 843 h 23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03" h="2367">
                      <a:moveTo>
                        <a:pt x="17120" y="843"/>
                      </a:moveTo>
                      <a:cubicBezTo>
                        <a:pt x="13596" y="1891"/>
                        <a:pt x="8072" y="2272"/>
                        <a:pt x="3404" y="2368"/>
                      </a:cubicBezTo>
                      <a:cubicBezTo>
                        <a:pt x="2642" y="2368"/>
                        <a:pt x="-1168" y="2368"/>
                        <a:pt x="356" y="1796"/>
                      </a:cubicBezTo>
                      <a:cubicBezTo>
                        <a:pt x="1309" y="1510"/>
                        <a:pt x="4738" y="1606"/>
                        <a:pt x="6071" y="1510"/>
                      </a:cubicBezTo>
                      <a:cubicBezTo>
                        <a:pt x="9691" y="1225"/>
                        <a:pt x="13025" y="748"/>
                        <a:pt x="16263" y="177"/>
                      </a:cubicBezTo>
                      <a:cubicBezTo>
                        <a:pt x="17025" y="82"/>
                        <a:pt x="18263" y="-109"/>
                        <a:pt x="19025" y="82"/>
                      </a:cubicBezTo>
                      <a:cubicBezTo>
                        <a:pt x="20073" y="367"/>
                        <a:pt x="17882" y="748"/>
                        <a:pt x="17120" y="84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100" name="Freeform: Shape 1099">
                  <a:extLst>
                    <a:ext uri="{FF2B5EF4-FFF2-40B4-BE49-F238E27FC236}">
                      <a16:creationId xmlns:a16="http://schemas.microsoft.com/office/drawing/2014/main" id="{620F6F44-B5A3-4B7E-813E-442D93B44A7A}"/>
                    </a:ext>
                  </a:extLst>
                </p:cNvPr>
                <p:cNvSpPr/>
                <p:nvPr/>
              </p:nvSpPr>
              <p:spPr>
                <a:xfrm>
                  <a:off x="6157315" y="3614591"/>
                  <a:ext cx="2443" cy="805"/>
                </a:xfrm>
                <a:custGeom>
                  <a:avLst/>
                  <a:gdLst>
                    <a:gd name="connsiteX0" fmla="*/ 2215 w 2443"/>
                    <a:gd name="connsiteY0" fmla="*/ 241 h 805"/>
                    <a:gd name="connsiteX1" fmla="*/ 2406 w 2443"/>
                    <a:gd name="connsiteY1" fmla="*/ 51 h 805"/>
                    <a:gd name="connsiteX2" fmla="*/ 215 w 2443"/>
                    <a:gd name="connsiteY2" fmla="*/ 622 h 805"/>
                    <a:gd name="connsiteX3" fmla="*/ 2120 w 2443"/>
                    <a:gd name="connsiteY3" fmla="*/ 432 h 805"/>
                    <a:gd name="connsiteX4" fmla="*/ 2215 w 2443"/>
                    <a:gd name="connsiteY4" fmla="*/ 241 h 8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443" h="805">
                      <a:moveTo>
                        <a:pt x="2215" y="241"/>
                      </a:moveTo>
                      <a:cubicBezTo>
                        <a:pt x="2406" y="146"/>
                        <a:pt x="2501" y="146"/>
                        <a:pt x="2406" y="51"/>
                      </a:cubicBezTo>
                      <a:cubicBezTo>
                        <a:pt x="1263" y="-140"/>
                        <a:pt x="-642" y="241"/>
                        <a:pt x="215" y="622"/>
                      </a:cubicBezTo>
                      <a:cubicBezTo>
                        <a:pt x="977" y="1003"/>
                        <a:pt x="1834" y="717"/>
                        <a:pt x="2120" y="432"/>
                      </a:cubicBezTo>
                      <a:lnTo>
                        <a:pt x="2215" y="24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</p:grpSp>
        <p:grpSp>
          <p:nvGrpSpPr>
            <p:cNvPr id="1101" name="Graphic 777">
              <a:extLst>
                <a:ext uri="{FF2B5EF4-FFF2-40B4-BE49-F238E27FC236}">
                  <a16:creationId xmlns:a16="http://schemas.microsoft.com/office/drawing/2014/main" id="{FC876ADE-DFBE-4087-8E38-4A56A9B735A7}"/>
                </a:ext>
              </a:extLst>
            </p:cNvPr>
            <p:cNvGrpSpPr/>
            <p:nvPr/>
          </p:nvGrpSpPr>
          <p:grpSpPr>
            <a:xfrm>
              <a:off x="2521455" y="6355897"/>
              <a:ext cx="280760" cy="320873"/>
              <a:chOff x="6053002" y="3598104"/>
              <a:chExt cx="58202" cy="61943"/>
            </a:xfrm>
          </p:grpSpPr>
          <p:sp>
            <p:nvSpPr>
              <p:cNvPr id="1102" name="Freeform: Shape 1101">
                <a:extLst>
                  <a:ext uri="{FF2B5EF4-FFF2-40B4-BE49-F238E27FC236}">
                    <a16:creationId xmlns:a16="http://schemas.microsoft.com/office/drawing/2014/main" id="{1889D4CF-74A0-4A50-9E2E-18CC5C0ACD4D}"/>
                  </a:ext>
                </a:extLst>
              </p:cNvPr>
              <p:cNvSpPr/>
              <p:nvPr/>
            </p:nvSpPr>
            <p:spPr>
              <a:xfrm>
                <a:off x="6058195" y="3601956"/>
                <a:ext cx="53008" cy="58092"/>
              </a:xfrm>
              <a:custGeom>
                <a:avLst/>
                <a:gdLst>
                  <a:gd name="connsiteX0" fmla="*/ 38661 w 53008"/>
                  <a:gd name="connsiteY0" fmla="*/ 53263 h 58092"/>
                  <a:gd name="connsiteX1" fmla="*/ 52568 w 53008"/>
                  <a:gd name="connsiteY1" fmla="*/ 30403 h 58092"/>
                  <a:gd name="connsiteX2" fmla="*/ 52377 w 53008"/>
                  <a:gd name="connsiteY2" fmla="*/ 20116 h 58092"/>
                  <a:gd name="connsiteX3" fmla="*/ 26469 w 53008"/>
                  <a:gd name="connsiteY3" fmla="*/ 1256 h 58092"/>
                  <a:gd name="connsiteX4" fmla="*/ 752 w 53008"/>
                  <a:gd name="connsiteY4" fmla="*/ 44119 h 58092"/>
                  <a:gd name="connsiteX5" fmla="*/ 38661 w 53008"/>
                  <a:gd name="connsiteY5" fmla="*/ 53263 h 580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3008" h="58092">
                    <a:moveTo>
                      <a:pt x="38661" y="53263"/>
                    </a:moveTo>
                    <a:cubicBezTo>
                      <a:pt x="46091" y="47833"/>
                      <a:pt x="51139" y="39547"/>
                      <a:pt x="52568" y="30403"/>
                    </a:cubicBezTo>
                    <a:cubicBezTo>
                      <a:pt x="53139" y="27069"/>
                      <a:pt x="53235" y="23449"/>
                      <a:pt x="52377" y="20116"/>
                    </a:cubicBezTo>
                    <a:cubicBezTo>
                      <a:pt x="49806" y="10114"/>
                      <a:pt x="38757" y="-4364"/>
                      <a:pt x="26469" y="1256"/>
                    </a:cubicBezTo>
                    <a:cubicBezTo>
                      <a:pt x="14182" y="6971"/>
                      <a:pt x="-3915" y="30212"/>
                      <a:pt x="752" y="44119"/>
                    </a:cubicBezTo>
                    <a:cubicBezTo>
                      <a:pt x="4467" y="55549"/>
                      <a:pt x="24564" y="63740"/>
                      <a:pt x="38661" y="53263"/>
                    </a:cubicBezTo>
                    <a:close/>
                  </a:path>
                </a:pathLst>
              </a:custGeom>
              <a:solidFill>
                <a:srgbClr val="C667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103" name="Freeform: Shape 1102">
                <a:extLst>
                  <a:ext uri="{FF2B5EF4-FFF2-40B4-BE49-F238E27FC236}">
                    <a16:creationId xmlns:a16="http://schemas.microsoft.com/office/drawing/2014/main" id="{FE244E89-BAAF-400A-B242-EF0EDF56F63A}"/>
                  </a:ext>
                </a:extLst>
              </p:cNvPr>
              <p:cNvSpPr/>
              <p:nvPr/>
            </p:nvSpPr>
            <p:spPr>
              <a:xfrm>
                <a:off x="6053002" y="3598104"/>
                <a:ext cx="52014" cy="57952"/>
              </a:xfrm>
              <a:custGeom>
                <a:avLst/>
                <a:gdLst>
                  <a:gd name="connsiteX0" fmla="*/ 47283 w 52014"/>
                  <a:gd name="connsiteY0" fmla="*/ 40541 h 57952"/>
                  <a:gd name="connsiteX1" fmla="*/ 51284 w 52014"/>
                  <a:gd name="connsiteY1" fmla="*/ 15204 h 57952"/>
                  <a:gd name="connsiteX2" fmla="*/ 19470 w 52014"/>
                  <a:gd name="connsiteY2" fmla="*/ 2250 h 57952"/>
                  <a:gd name="connsiteX3" fmla="*/ 1468 w 52014"/>
                  <a:gd name="connsiteY3" fmla="*/ 42350 h 57952"/>
                  <a:gd name="connsiteX4" fmla="*/ 47283 w 52014"/>
                  <a:gd name="connsiteY4" fmla="*/ 40541 h 579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2014" h="57952">
                    <a:moveTo>
                      <a:pt x="47283" y="40541"/>
                    </a:moveTo>
                    <a:cubicBezTo>
                      <a:pt x="47283" y="40541"/>
                      <a:pt x="54237" y="26444"/>
                      <a:pt x="51284" y="15204"/>
                    </a:cubicBezTo>
                    <a:cubicBezTo>
                      <a:pt x="48426" y="3965"/>
                      <a:pt x="33377" y="-4132"/>
                      <a:pt x="19470" y="2250"/>
                    </a:cubicBezTo>
                    <a:cubicBezTo>
                      <a:pt x="5659" y="8632"/>
                      <a:pt x="-3771" y="26634"/>
                      <a:pt x="1468" y="42350"/>
                    </a:cubicBezTo>
                    <a:cubicBezTo>
                      <a:pt x="6802" y="58162"/>
                      <a:pt x="27281" y="68354"/>
                      <a:pt x="47283" y="40541"/>
                    </a:cubicBezTo>
                    <a:close/>
                  </a:path>
                </a:pathLst>
              </a:custGeom>
              <a:solidFill>
                <a:srgbClr val="FFBD0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104" name="Freeform: Shape 1103">
                <a:extLst>
                  <a:ext uri="{FF2B5EF4-FFF2-40B4-BE49-F238E27FC236}">
                    <a16:creationId xmlns:a16="http://schemas.microsoft.com/office/drawing/2014/main" id="{E90FE394-354C-4B11-B1F5-355E8F3888AD}"/>
                  </a:ext>
                </a:extLst>
              </p:cNvPr>
              <p:cNvSpPr/>
              <p:nvPr/>
            </p:nvSpPr>
            <p:spPr>
              <a:xfrm>
                <a:off x="6055818" y="3600281"/>
                <a:ext cx="46011" cy="51424"/>
              </a:xfrm>
              <a:custGeom>
                <a:avLst/>
                <a:gdLst>
                  <a:gd name="connsiteX0" fmla="*/ 41800 w 46011"/>
                  <a:gd name="connsiteY0" fmla="*/ 35982 h 51424"/>
                  <a:gd name="connsiteX1" fmla="*/ 45420 w 46011"/>
                  <a:gd name="connsiteY1" fmla="*/ 13503 h 51424"/>
                  <a:gd name="connsiteX2" fmla="*/ 17226 w 46011"/>
                  <a:gd name="connsiteY2" fmla="*/ 1978 h 51424"/>
                  <a:gd name="connsiteX3" fmla="*/ 1319 w 46011"/>
                  <a:gd name="connsiteY3" fmla="*/ 37601 h 51424"/>
                  <a:gd name="connsiteX4" fmla="*/ 41800 w 46011"/>
                  <a:gd name="connsiteY4" fmla="*/ 35982 h 514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6011" h="51424">
                    <a:moveTo>
                      <a:pt x="41800" y="35982"/>
                    </a:moveTo>
                    <a:cubicBezTo>
                      <a:pt x="41800" y="35982"/>
                      <a:pt x="47896" y="23504"/>
                      <a:pt x="45420" y="13503"/>
                    </a:cubicBezTo>
                    <a:cubicBezTo>
                      <a:pt x="42848" y="3502"/>
                      <a:pt x="29513" y="-3642"/>
                      <a:pt x="17226" y="1978"/>
                    </a:cubicBezTo>
                    <a:cubicBezTo>
                      <a:pt x="4939" y="7693"/>
                      <a:pt x="-3348" y="23600"/>
                      <a:pt x="1319" y="37601"/>
                    </a:cubicBezTo>
                    <a:cubicBezTo>
                      <a:pt x="5891" y="51603"/>
                      <a:pt x="23989" y="60652"/>
                      <a:pt x="41800" y="35982"/>
                    </a:cubicBezTo>
                    <a:close/>
                  </a:path>
                </a:pathLst>
              </a:custGeom>
              <a:solidFill>
                <a:srgbClr val="FF8B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105" name="Freeform: Shape 1104">
                <a:extLst>
                  <a:ext uri="{FF2B5EF4-FFF2-40B4-BE49-F238E27FC236}">
                    <a16:creationId xmlns:a16="http://schemas.microsoft.com/office/drawing/2014/main" id="{62B6202B-0B1B-418B-AAC7-633296F6DD00}"/>
                  </a:ext>
                </a:extLst>
              </p:cNvPr>
              <p:cNvSpPr/>
              <p:nvPr/>
            </p:nvSpPr>
            <p:spPr>
              <a:xfrm>
                <a:off x="6074758" y="3598947"/>
                <a:ext cx="29156" cy="32648"/>
              </a:xfrm>
              <a:custGeom>
                <a:avLst/>
                <a:gdLst>
                  <a:gd name="connsiteX0" fmla="*/ 25622 w 29156"/>
                  <a:gd name="connsiteY0" fmla="*/ 32649 h 32648"/>
                  <a:gd name="connsiteX1" fmla="*/ 21146 w 29156"/>
                  <a:gd name="connsiteY1" fmla="*/ 9027 h 32648"/>
                  <a:gd name="connsiteX2" fmla="*/ 0 w 29156"/>
                  <a:gd name="connsiteY2" fmla="*/ 1883 h 32648"/>
                  <a:gd name="connsiteX3" fmla="*/ 26860 w 29156"/>
                  <a:gd name="connsiteY3" fmla="*/ 11789 h 32648"/>
                  <a:gd name="connsiteX4" fmla="*/ 25622 w 29156"/>
                  <a:gd name="connsiteY4" fmla="*/ 32649 h 326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156" h="32648">
                    <a:moveTo>
                      <a:pt x="25622" y="32649"/>
                    </a:moveTo>
                    <a:cubicBezTo>
                      <a:pt x="25622" y="32649"/>
                      <a:pt x="30766" y="18742"/>
                      <a:pt x="21146" y="9027"/>
                    </a:cubicBezTo>
                    <a:cubicBezTo>
                      <a:pt x="11525" y="-689"/>
                      <a:pt x="0" y="1883"/>
                      <a:pt x="0" y="1883"/>
                    </a:cubicBezTo>
                    <a:cubicBezTo>
                      <a:pt x="0" y="1883"/>
                      <a:pt x="18955" y="-6404"/>
                      <a:pt x="26860" y="11789"/>
                    </a:cubicBezTo>
                    <a:cubicBezTo>
                      <a:pt x="32671" y="25124"/>
                      <a:pt x="25622" y="32649"/>
                      <a:pt x="25622" y="32649"/>
                    </a:cubicBezTo>
                    <a:close/>
                  </a:path>
                </a:pathLst>
              </a:custGeom>
              <a:solidFill>
                <a:srgbClr val="FFCD5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106" name="Freeform: Shape 1105">
                <a:extLst>
                  <a:ext uri="{FF2B5EF4-FFF2-40B4-BE49-F238E27FC236}">
                    <a16:creationId xmlns:a16="http://schemas.microsoft.com/office/drawing/2014/main" id="{6FC48A5A-D92B-40A9-B0FA-72344AE7F330}"/>
                  </a:ext>
                </a:extLst>
              </p:cNvPr>
              <p:cNvSpPr/>
              <p:nvPr/>
            </p:nvSpPr>
            <p:spPr>
              <a:xfrm>
                <a:off x="6056055" y="3635692"/>
                <a:ext cx="28990" cy="16858"/>
              </a:xfrm>
              <a:custGeom>
                <a:avLst/>
                <a:gdLst>
                  <a:gd name="connsiteX0" fmla="*/ 35 w 28990"/>
                  <a:gd name="connsiteY0" fmla="*/ 0 h 16858"/>
                  <a:gd name="connsiteX1" fmla="*/ 10893 w 28990"/>
                  <a:gd name="connsiteY1" fmla="*/ 12192 h 16858"/>
                  <a:gd name="connsiteX2" fmla="*/ 28991 w 28990"/>
                  <a:gd name="connsiteY2" fmla="*/ 12859 h 16858"/>
                  <a:gd name="connsiteX3" fmla="*/ 7178 w 28990"/>
                  <a:gd name="connsiteY3" fmla="*/ 14573 h 16858"/>
                  <a:gd name="connsiteX4" fmla="*/ 35 w 28990"/>
                  <a:gd name="connsiteY4" fmla="*/ 0 h 168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990" h="16858">
                    <a:moveTo>
                      <a:pt x="35" y="0"/>
                    </a:moveTo>
                    <a:cubicBezTo>
                      <a:pt x="35" y="0"/>
                      <a:pt x="35" y="8382"/>
                      <a:pt x="10893" y="12192"/>
                    </a:cubicBezTo>
                    <a:cubicBezTo>
                      <a:pt x="21752" y="16002"/>
                      <a:pt x="28991" y="12859"/>
                      <a:pt x="28991" y="12859"/>
                    </a:cubicBezTo>
                    <a:cubicBezTo>
                      <a:pt x="28991" y="12859"/>
                      <a:pt x="17656" y="20574"/>
                      <a:pt x="7178" y="14573"/>
                    </a:cubicBezTo>
                    <a:cubicBezTo>
                      <a:pt x="-918" y="9906"/>
                      <a:pt x="35" y="0"/>
                      <a:pt x="35" y="0"/>
                    </a:cubicBezTo>
                    <a:close/>
                  </a:path>
                </a:pathLst>
              </a:custGeom>
              <a:solidFill>
                <a:srgbClr val="FFCD5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grpSp>
            <p:nvGrpSpPr>
              <p:cNvPr id="1107" name="Graphic 777">
                <a:extLst>
                  <a:ext uri="{FF2B5EF4-FFF2-40B4-BE49-F238E27FC236}">
                    <a16:creationId xmlns:a16="http://schemas.microsoft.com/office/drawing/2014/main" id="{FC876ADE-DFBE-4087-8E38-4A56A9B735A7}"/>
                  </a:ext>
                </a:extLst>
              </p:cNvPr>
              <p:cNvGrpSpPr/>
              <p:nvPr/>
            </p:nvGrpSpPr>
            <p:grpSpPr>
              <a:xfrm>
                <a:off x="6057920" y="3602211"/>
                <a:ext cx="42263" cy="48577"/>
                <a:chOff x="6057920" y="3602211"/>
                <a:chExt cx="42263" cy="48577"/>
              </a:xfrm>
            </p:grpSpPr>
            <p:sp>
              <p:nvSpPr>
                <p:cNvPr id="1108" name="Freeform: Shape 1107">
                  <a:extLst>
                    <a:ext uri="{FF2B5EF4-FFF2-40B4-BE49-F238E27FC236}">
                      <a16:creationId xmlns:a16="http://schemas.microsoft.com/office/drawing/2014/main" id="{38A81874-1047-4A4C-8E96-7EBA91159223}"/>
                    </a:ext>
                  </a:extLst>
                </p:cNvPr>
                <p:cNvSpPr/>
                <p:nvPr/>
              </p:nvSpPr>
              <p:spPr>
                <a:xfrm>
                  <a:off x="6057920" y="3602211"/>
                  <a:ext cx="41984" cy="47244"/>
                </a:xfrm>
                <a:custGeom>
                  <a:avLst/>
                  <a:gdLst>
                    <a:gd name="connsiteX0" fmla="*/ 8552 w 41984"/>
                    <a:gd name="connsiteY0" fmla="*/ 45101 h 47244"/>
                    <a:gd name="connsiteX1" fmla="*/ 37889 w 41984"/>
                    <a:gd name="connsiteY1" fmla="*/ 33385 h 47244"/>
                    <a:gd name="connsiteX2" fmla="*/ 41985 w 41984"/>
                    <a:gd name="connsiteY2" fmla="*/ 19669 h 47244"/>
                    <a:gd name="connsiteX3" fmla="*/ 41889 w 41984"/>
                    <a:gd name="connsiteY3" fmla="*/ 16717 h 47244"/>
                    <a:gd name="connsiteX4" fmla="*/ 33412 w 41984"/>
                    <a:gd name="connsiteY4" fmla="*/ 2143 h 47244"/>
                    <a:gd name="connsiteX5" fmla="*/ 4075 w 41984"/>
                    <a:gd name="connsiteY5" fmla="*/ 13859 h 47244"/>
                    <a:gd name="connsiteX6" fmla="*/ 8552 w 41984"/>
                    <a:gd name="connsiteY6" fmla="*/ 45101 h 472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1984" h="47244">
                      <a:moveTo>
                        <a:pt x="8552" y="45101"/>
                      </a:moveTo>
                      <a:cubicBezTo>
                        <a:pt x="17886" y="50530"/>
                        <a:pt x="31031" y="45292"/>
                        <a:pt x="37889" y="33385"/>
                      </a:cubicBezTo>
                      <a:cubicBezTo>
                        <a:pt x="40461" y="28909"/>
                        <a:pt x="41794" y="24146"/>
                        <a:pt x="41985" y="19669"/>
                      </a:cubicBezTo>
                      <a:cubicBezTo>
                        <a:pt x="41985" y="18717"/>
                        <a:pt x="41985" y="17669"/>
                        <a:pt x="41889" y="16717"/>
                      </a:cubicBezTo>
                      <a:cubicBezTo>
                        <a:pt x="41413" y="10430"/>
                        <a:pt x="38460" y="5001"/>
                        <a:pt x="33412" y="2143"/>
                      </a:cubicBezTo>
                      <a:cubicBezTo>
                        <a:pt x="24078" y="-3286"/>
                        <a:pt x="10933" y="1953"/>
                        <a:pt x="4075" y="13859"/>
                      </a:cubicBezTo>
                      <a:cubicBezTo>
                        <a:pt x="-2783" y="25765"/>
                        <a:pt x="-783" y="39767"/>
                        <a:pt x="8552" y="45101"/>
                      </a:cubicBezTo>
                      <a:close/>
                    </a:path>
                  </a:pathLst>
                </a:custGeom>
                <a:solidFill>
                  <a:srgbClr val="E2050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109" name="Freeform: Shape 1108">
                  <a:extLst>
                    <a:ext uri="{FF2B5EF4-FFF2-40B4-BE49-F238E27FC236}">
                      <a16:creationId xmlns:a16="http://schemas.microsoft.com/office/drawing/2014/main" id="{50C502B6-F982-4F94-9A4C-347B6B9640EE}"/>
                    </a:ext>
                  </a:extLst>
                </p:cNvPr>
                <p:cNvSpPr/>
                <p:nvPr/>
              </p:nvSpPr>
              <p:spPr>
                <a:xfrm>
                  <a:off x="6058324" y="3609046"/>
                  <a:ext cx="37754" cy="37936"/>
                </a:xfrm>
                <a:custGeom>
                  <a:avLst/>
                  <a:gdLst>
                    <a:gd name="connsiteX0" fmla="*/ 8814 w 37754"/>
                    <a:gd name="connsiteY0" fmla="*/ 12073 h 37936"/>
                    <a:gd name="connsiteX1" fmla="*/ 18434 w 37754"/>
                    <a:gd name="connsiteY1" fmla="*/ 17598 h 37936"/>
                    <a:gd name="connsiteX2" fmla="*/ 25769 w 37754"/>
                    <a:gd name="connsiteY2" fmla="*/ 72 h 37936"/>
                    <a:gd name="connsiteX3" fmla="*/ 37580 w 37754"/>
                    <a:gd name="connsiteY3" fmla="*/ 8549 h 37936"/>
                    <a:gd name="connsiteX4" fmla="*/ 20244 w 37754"/>
                    <a:gd name="connsiteY4" fmla="*/ 37791 h 37936"/>
                    <a:gd name="connsiteX5" fmla="*/ 908 w 37754"/>
                    <a:gd name="connsiteY5" fmla="*/ 28932 h 37936"/>
                    <a:gd name="connsiteX6" fmla="*/ 8814 w 37754"/>
                    <a:gd name="connsiteY6" fmla="*/ 12073 h 379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7754" h="37936">
                      <a:moveTo>
                        <a:pt x="8814" y="12073"/>
                      </a:moveTo>
                      <a:cubicBezTo>
                        <a:pt x="8814" y="12073"/>
                        <a:pt x="11862" y="19312"/>
                        <a:pt x="18434" y="17598"/>
                      </a:cubicBezTo>
                      <a:cubicBezTo>
                        <a:pt x="25007" y="15883"/>
                        <a:pt x="25769" y="72"/>
                        <a:pt x="25769" y="72"/>
                      </a:cubicBezTo>
                      <a:cubicBezTo>
                        <a:pt x="25769" y="72"/>
                        <a:pt x="36056" y="-1357"/>
                        <a:pt x="37580" y="8549"/>
                      </a:cubicBezTo>
                      <a:cubicBezTo>
                        <a:pt x="39104" y="18455"/>
                        <a:pt x="30436" y="36743"/>
                        <a:pt x="20244" y="37791"/>
                      </a:cubicBezTo>
                      <a:cubicBezTo>
                        <a:pt x="10052" y="38838"/>
                        <a:pt x="3385" y="34076"/>
                        <a:pt x="908" y="28932"/>
                      </a:cubicBezTo>
                      <a:cubicBezTo>
                        <a:pt x="-1568" y="23979"/>
                        <a:pt x="1004" y="11597"/>
                        <a:pt x="8814" y="12073"/>
                      </a:cubicBezTo>
                      <a:close/>
                    </a:path>
                  </a:pathLst>
                </a:custGeom>
                <a:solidFill>
                  <a:srgbClr val="C100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110" name="Freeform: Shape 1109">
                  <a:extLst>
                    <a:ext uri="{FF2B5EF4-FFF2-40B4-BE49-F238E27FC236}">
                      <a16:creationId xmlns:a16="http://schemas.microsoft.com/office/drawing/2014/main" id="{1EE39EAB-E3F0-490F-AF68-E848FE25A526}"/>
                    </a:ext>
                  </a:extLst>
                </p:cNvPr>
                <p:cNvSpPr/>
                <p:nvPr/>
              </p:nvSpPr>
              <p:spPr>
                <a:xfrm>
                  <a:off x="6058562" y="3611117"/>
                  <a:ext cx="41621" cy="39671"/>
                </a:xfrm>
                <a:custGeom>
                  <a:avLst/>
                  <a:gdLst>
                    <a:gd name="connsiteX0" fmla="*/ 39152 w 41621"/>
                    <a:gd name="connsiteY0" fmla="*/ 0 h 39671"/>
                    <a:gd name="connsiteX1" fmla="*/ 29436 w 41621"/>
                    <a:gd name="connsiteY1" fmla="*/ 28289 h 39671"/>
                    <a:gd name="connsiteX2" fmla="*/ 5529 w 41621"/>
                    <a:gd name="connsiteY2" fmla="*/ 31242 h 39671"/>
                    <a:gd name="connsiteX3" fmla="*/ 4 w 41621"/>
                    <a:gd name="connsiteY3" fmla="*/ 24479 h 39671"/>
                    <a:gd name="connsiteX4" fmla="*/ 25626 w 41621"/>
                    <a:gd name="connsiteY4" fmla="*/ 37433 h 39671"/>
                    <a:gd name="connsiteX5" fmla="*/ 39152 w 41621"/>
                    <a:gd name="connsiteY5" fmla="*/ 0 h 396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1621" h="39671">
                      <a:moveTo>
                        <a:pt x="39152" y="0"/>
                      </a:moveTo>
                      <a:cubicBezTo>
                        <a:pt x="39152" y="0"/>
                        <a:pt x="37437" y="18764"/>
                        <a:pt x="29436" y="28289"/>
                      </a:cubicBezTo>
                      <a:cubicBezTo>
                        <a:pt x="21340" y="37814"/>
                        <a:pt x="9624" y="33242"/>
                        <a:pt x="5529" y="31242"/>
                      </a:cubicBezTo>
                      <a:cubicBezTo>
                        <a:pt x="1433" y="29242"/>
                        <a:pt x="-91" y="24194"/>
                        <a:pt x="4" y="24479"/>
                      </a:cubicBezTo>
                      <a:cubicBezTo>
                        <a:pt x="99" y="24765"/>
                        <a:pt x="4862" y="46577"/>
                        <a:pt x="25626" y="37433"/>
                      </a:cubicBezTo>
                      <a:cubicBezTo>
                        <a:pt x="45343" y="28670"/>
                        <a:pt x="42676" y="3715"/>
                        <a:pt x="39152" y="0"/>
                      </a:cubicBezTo>
                      <a:close/>
                    </a:path>
                  </a:pathLst>
                </a:custGeom>
                <a:solidFill>
                  <a:srgbClr val="91001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111" name="Freeform: Shape 1110">
                  <a:extLst>
                    <a:ext uri="{FF2B5EF4-FFF2-40B4-BE49-F238E27FC236}">
                      <a16:creationId xmlns:a16="http://schemas.microsoft.com/office/drawing/2014/main" id="{876263B2-0665-4F43-93A6-F1E2682D2547}"/>
                    </a:ext>
                  </a:extLst>
                </p:cNvPr>
                <p:cNvSpPr/>
                <p:nvPr/>
              </p:nvSpPr>
              <p:spPr>
                <a:xfrm>
                  <a:off x="6066089" y="3638645"/>
                  <a:ext cx="23909" cy="8772"/>
                </a:xfrm>
                <a:custGeom>
                  <a:avLst/>
                  <a:gdLst>
                    <a:gd name="connsiteX0" fmla="*/ 1049 w 23909"/>
                    <a:gd name="connsiteY0" fmla="*/ 1524 h 8772"/>
                    <a:gd name="connsiteX1" fmla="*/ 15051 w 23909"/>
                    <a:gd name="connsiteY1" fmla="*/ 3620 h 8772"/>
                    <a:gd name="connsiteX2" fmla="*/ 23909 w 23909"/>
                    <a:gd name="connsiteY2" fmla="*/ 0 h 8772"/>
                    <a:gd name="connsiteX3" fmla="*/ 20099 w 23909"/>
                    <a:gd name="connsiteY3" fmla="*/ 4191 h 8772"/>
                    <a:gd name="connsiteX4" fmla="*/ 10765 w 23909"/>
                    <a:gd name="connsiteY4" fmla="*/ 8763 h 8772"/>
                    <a:gd name="connsiteX5" fmla="*/ 5907 w 23909"/>
                    <a:gd name="connsiteY5" fmla="*/ 7811 h 8772"/>
                    <a:gd name="connsiteX6" fmla="*/ 2002 w 23909"/>
                    <a:gd name="connsiteY6" fmla="*/ 5239 h 8772"/>
                    <a:gd name="connsiteX7" fmla="*/ 1049 w 23909"/>
                    <a:gd name="connsiteY7" fmla="*/ 1524 h 87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3909" h="8772">
                      <a:moveTo>
                        <a:pt x="1049" y="1524"/>
                      </a:moveTo>
                      <a:cubicBezTo>
                        <a:pt x="5240" y="4001"/>
                        <a:pt x="9717" y="4953"/>
                        <a:pt x="15051" y="3620"/>
                      </a:cubicBezTo>
                      <a:cubicBezTo>
                        <a:pt x="18289" y="2858"/>
                        <a:pt x="20861" y="1334"/>
                        <a:pt x="23909" y="0"/>
                      </a:cubicBezTo>
                      <a:cubicBezTo>
                        <a:pt x="22576" y="1334"/>
                        <a:pt x="21623" y="2953"/>
                        <a:pt x="20099" y="4191"/>
                      </a:cubicBezTo>
                      <a:cubicBezTo>
                        <a:pt x="17623" y="6286"/>
                        <a:pt x="13717" y="8573"/>
                        <a:pt x="10765" y="8763"/>
                      </a:cubicBezTo>
                      <a:cubicBezTo>
                        <a:pt x="9050" y="8858"/>
                        <a:pt x="7526" y="8192"/>
                        <a:pt x="5907" y="7811"/>
                      </a:cubicBezTo>
                      <a:cubicBezTo>
                        <a:pt x="4288" y="7430"/>
                        <a:pt x="2859" y="6668"/>
                        <a:pt x="2002" y="5239"/>
                      </a:cubicBezTo>
                      <a:cubicBezTo>
                        <a:pt x="1144" y="3810"/>
                        <a:pt x="-1427" y="1810"/>
                        <a:pt x="1049" y="1524"/>
                      </a:cubicBezTo>
                      <a:close/>
                    </a:path>
                  </a:pathLst>
                </a:custGeom>
                <a:solidFill>
                  <a:srgbClr val="E2050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112" name="Freeform: Shape 1111">
                  <a:extLst>
                    <a:ext uri="{FF2B5EF4-FFF2-40B4-BE49-F238E27FC236}">
                      <a16:creationId xmlns:a16="http://schemas.microsoft.com/office/drawing/2014/main" id="{55ADC4B7-475F-47F1-ADF6-1293B028F7D1}"/>
                    </a:ext>
                  </a:extLst>
                </p:cNvPr>
                <p:cNvSpPr/>
                <p:nvPr/>
              </p:nvSpPr>
              <p:spPr>
                <a:xfrm>
                  <a:off x="6069041" y="3607129"/>
                  <a:ext cx="23147" cy="10846"/>
                </a:xfrm>
                <a:custGeom>
                  <a:avLst/>
                  <a:gdLst>
                    <a:gd name="connsiteX0" fmla="*/ 2193 w 23147"/>
                    <a:gd name="connsiteY0" fmla="*/ 1893 h 10846"/>
                    <a:gd name="connsiteX1" fmla="*/ 18957 w 23147"/>
                    <a:gd name="connsiteY1" fmla="*/ 1702 h 10846"/>
                    <a:gd name="connsiteX2" fmla="*/ 23052 w 23147"/>
                    <a:gd name="connsiteY2" fmla="*/ 10846 h 10846"/>
                    <a:gd name="connsiteX3" fmla="*/ 23148 w 23147"/>
                    <a:gd name="connsiteY3" fmla="*/ 10560 h 10846"/>
                    <a:gd name="connsiteX4" fmla="*/ 16861 w 23147"/>
                    <a:gd name="connsiteY4" fmla="*/ 7036 h 10846"/>
                    <a:gd name="connsiteX5" fmla="*/ 13337 w 23147"/>
                    <a:gd name="connsiteY5" fmla="*/ 4750 h 10846"/>
                    <a:gd name="connsiteX6" fmla="*/ 8574 w 23147"/>
                    <a:gd name="connsiteY6" fmla="*/ 4464 h 10846"/>
                    <a:gd name="connsiteX7" fmla="*/ 4288 w 23147"/>
                    <a:gd name="connsiteY7" fmla="*/ 4560 h 10846"/>
                    <a:gd name="connsiteX8" fmla="*/ 954 w 23147"/>
                    <a:gd name="connsiteY8" fmla="*/ 5036 h 10846"/>
                    <a:gd name="connsiteX9" fmla="*/ 2193 w 23147"/>
                    <a:gd name="connsiteY9" fmla="*/ 1893 h 108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3147" h="10846">
                      <a:moveTo>
                        <a:pt x="2193" y="1893"/>
                      </a:moveTo>
                      <a:cubicBezTo>
                        <a:pt x="8098" y="-298"/>
                        <a:pt x="13813" y="-870"/>
                        <a:pt x="18957" y="1702"/>
                      </a:cubicBezTo>
                      <a:cubicBezTo>
                        <a:pt x="22005" y="3226"/>
                        <a:pt x="23148" y="7036"/>
                        <a:pt x="23052" y="10846"/>
                      </a:cubicBezTo>
                      <a:cubicBezTo>
                        <a:pt x="23052" y="10751"/>
                        <a:pt x="23052" y="10656"/>
                        <a:pt x="23148" y="10560"/>
                      </a:cubicBezTo>
                      <a:cubicBezTo>
                        <a:pt x="21147" y="9227"/>
                        <a:pt x="18671" y="8560"/>
                        <a:pt x="16861" y="7036"/>
                      </a:cubicBezTo>
                      <a:cubicBezTo>
                        <a:pt x="15623" y="6084"/>
                        <a:pt x="14861" y="5131"/>
                        <a:pt x="13337" y="4750"/>
                      </a:cubicBezTo>
                      <a:cubicBezTo>
                        <a:pt x="11718" y="4274"/>
                        <a:pt x="10194" y="4464"/>
                        <a:pt x="8574" y="4464"/>
                      </a:cubicBezTo>
                      <a:cubicBezTo>
                        <a:pt x="7146" y="4464"/>
                        <a:pt x="5812" y="4369"/>
                        <a:pt x="4288" y="4560"/>
                      </a:cubicBezTo>
                      <a:cubicBezTo>
                        <a:pt x="3240" y="4750"/>
                        <a:pt x="2002" y="5226"/>
                        <a:pt x="954" y="5036"/>
                      </a:cubicBezTo>
                      <a:cubicBezTo>
                        <a:pt x="-1522" y="4655"/>
                        <a:pt x="1526" y="1797"/>
                        <a:pt x="2193" y="1893"/>
                      </a:cubicBezTo>
                      <a:close/>
                    </a:path>
                  </a:pathLst>
                </a:custGeom>
                <a:solidFill>
                  <a:srgbClr val="FF616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113" name="Freeform: Shape 1112">
                  <a:extLst>
                    <a:ext uri="{FF2B5EF4-FFF2-40B4-BE49-F238E27FC236}">
                      <a16:creationId xmlns:a16="http://schemas.microsoft.com/office/drawing/2014/main" id="{3FF0B38C-C74F-476E-B302-D47DE116ECD4}"/>
                    </a:ext>
                  </a:extLst>
                </p:cNvPr>
                <p:cNvSpPr/>
                <p:nvPr/>
              </p:nvSpPr>
              <p:spPr>
                <a:xfrm>
                  <a:off x="6063982" y="3616692"/>
                  <a:ext cx="4721" cy="9774"/>
                </a:xfrm>
                <a:custGeom>
                  <a:avLst/>
                  <a:gdLst>
                    <a:gd name="connsiteX0" fmla="*/ 2109 w 4721"/>
                    <a:gd name="connsiteY0" fmla="*/ 807 h 9774"/>
                    <a:gd name="connsiteX1" fmla="*/ 13 w 4721"/>
                    <a:gd name="connsiteY1" fmla="*/ 7665 h 9774"/>
                    <a:gd name="connsiteX2" fmla="*/ 871 w 4721"/>
                    <a:gd name="connsiteY2" fmla="*/ 9761 h 9774"/>
                    <a:gd name="connsiteX3" fmla="*/ 2299 w 4721"/>
                    <a:gd name="connsiteY3" fmla="*/ 7094 h 9774"/>
                    <a:gd name="connsiteX4" fmla="*/ 3538 w 4721"/>
                    <a:gd name="connsiteY4" fmla="*/ 2712 h 9774"/>
                    <a:gd name="connsiteX5" fmla="*/ 4681 w 4721"/>
                    <a:gd name="connsiteY5" fmla="*/ 1093 h 9774"/>
                    <a:gd name="connsiteX6" fmla="*/ 2109 w 4721"/>
                    <a:gd name="connsiteY6" fmla="*/ 807 h 97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721" h="9774">
                      <a:moveTo>
                        <a:pt x="2109" y="807"/>
                      </a:moveTo>
                      <a:cubicBezTo>
                        <a:pt x="299" y="2998"/>
                        <a:pt x="-82" y="5094"/>
                        <a:pt x="13" y="7665"/>
                      </a:cubicBezTo>
                      <a:cubicBezTo>
                        <a:pt x="13" y="8523"/>
                        <a:pt x="-82" y="9666"/>
                        <a:pt x="871" y="9761"/>
                      </a:cubicBezTo>
                      <a:cubicBezTo>
                        <a:pt x="2490" y="9951"/>
                        <a:pt x="2299" y="8046"/>
                        <a:pt x="2299" y="7094"/>
                      </a:cubicBezTo>
                      <a:cubicBezTo>
                        <a:pt x="2299" y="5760"/>
                        <a:pt x="2776" y="3855"/>
                        <a:pt x="3538" y="2712"/>
                      </a:cubicBezTo>
                      <a:cubicBezTo>
                        <a:pt x="3823" y="2236"/>
                        <a:pt x="4490" y="1665"/>
                        <a:pt x="4681" y="1093"/>
                      </a:cubicBezTo>
                      <a:cubicBezTo>
                        <a:pt x="4966" y="-50"/>
                        <a:pt x="3728" y="-526"/>
                        <a:pt x="2109" y="807"/>
                      </a:cubicBezTo>
                      <a:close/>
                    </a:path>
                  </a:pathLst>
                </a:custGeom>
                <a:solidFill>
                  <a:srgbClr val="FF616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114" name="Freeform: Shape 1113">
                  <a:extLst>
                    <a:ext uri="{FF2B5EF4-FFF2-40B4-BE49-F238E27FC236}">
                      <a16:creationId xmlns:a16="http://schemas.microsoft.com/office/drawing/2014/main" id="{DE69B06C-18C2-41A5-906D-A32822A4C3CA}"/>
                    </a:ext>
                  </a:extLst>
                </p:cNvPr>
                <p:cNvSpPr/>
                <p:nvPr/>
              </p:nvSpPr>
              <p:spPr>
                <a:xfrm>
                  <a:off x="6070647" y="3609637"/>
                  <a:ext cx="9484" cy="8748"/>
                </a:xfrm>
                <a:custGeom>
                  <a:avLst/>
                  <a:gdLst>
                    <a:gd name="connsiteX0" fmla="*/ 1921 w 9484"/>
                    <a:gd name="connsiteY0" fmla="*/ 1766 h 8748"/>
                    <a:gd name="connsiteX1" fmla="*/ 9350 w 9484"/>
                    <a:gd name="connsiteY1" fmla="*/ 1480 h 8748"/>
                    <a:gd name="connsiteX2" fmla="*/ 5540 w 9484"/>
                    <a:gd name="connsiteY2" fmla="*/ 8434 h 8748"/>
                    <a:gd name="connsiteX3" fmla="*/ 16 w 9484"/>
                    <a:gd name="connsiteY3" fmla="*/ 5862 h 8748"/>
                    <a:gd name="connsiteX4" fmla="*/ 1921 w 9484"/>
                    <a:gd name="connsiteY4" fmla="*/ 1766 h 87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484" h="8748">
                      <a:moveTo>
                        <a:pt x="1921" y="1766"/>
                      </a:moveTo>
                      <a:cubicBezTo>
                        <a:pt x="3349" y="-234"/>
                        <a:pt x="8779" y="-806"/>
                        <a:pt x="9350" y="1480"/>
                      </a:cubicBezTo>
                      <a:cubicBezTo>
                        <a:pt x="10017" y="4147"/>
                        <a:pt x="8112" y="7576"/>
                        <a:pt x="5540" y="8434"/>
                      </a:cubicBezTo>
                      <a:cubicBezTo>
                        <a:pt x="3445" y="9100"/>
                        <a:pt x="-270" y="8910"/>
                        <a:pt x="16" y="5862"/>
                      </a:cubicBezTo>
                      <a:cubicBezTo>
                        <a:pt x="301" y="3385"/>
                        <a:pt x="1825" y="2528"/>
                        <a:pt x="1921" y="176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115" name="Freeform: Shape 1114">
                  <a:extLst>
                    <a:ext uri="{FF2B5EF4-FFF2-40B4-BE49-F238E27FC236}">
                      <a16:creationId xmlns:a16="http://schemas.microsoft.com/office/drawing/2014/main" id="{84A64E31-69EA-4343-9978-EA54993E442B}"/>
                    </a:ext>
                  </a:extLst>
                </p:cNvPr>
                <p:cNvSpPr/>
                <p:nvPr/>
              </p:nvSpPr>
              <p:spPr>
                <a:xfrm>
                  <a:off x="6082217" y="3611594"/>
                  <a:ext cx="5971" cy="4400"/>
                </a:xfrm>
                <a:custGeom>
                  <a:avLst/>
                  <a:gdLst>
                    <a:gd name="connsiteX0" fmla="*/ 924 w 5971"/>
                    <a:gd name="connsiteY0" fmla="*/ 0 h 4400"/>
                    <a:gd name="connsiteX1" fmla="*/ 4638 w 5971"/>
                    <a:gd name="connsiteY1" fmla="*/ 2191 h 4400"/>
                    <a:gd name="connsiteX2" fmla="*/ 5972 w 5971"/>
                    <a:gd name="connsiteY2" fmla="*/ 4191 h 4400"/>
                    <a:gd name="connsiteX3" fmla="*/ 2067 w 5971"/>
                    <a:gd name="connsiteY3" fmla="*/ 2858 h 4400"/>
                    <a:gd name="connsiteX4" fmla="*/ 924 w 5971"/>
                    <a:gd name="connsiteY4" fmla="*/ 0 h 44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971" h="4400">
                      <a:moveTo>
                        <a:pt x="924" y="0"/>
                      </a:moveTo>
                      <a:cubicBezTo>
                        <a:pt x="2162" y="95"/>
                        <a:pt x="3686" y="1334"/>
                        <a:pt x="4638" y="2191"/>
                      </a:cubicBezTo>
                      <a:cubicBezTo>
                        <a:pt x="5210" y="2762"/>
                        <a:pt x="5591" y="3429"/>
                        <a:pt x="5972" y="4191"/>
                      </a:cubicBezTo>
                      <a:cubicBezTo>
                        <a:pt x="4734" y="4953"/>
                        <a:pt x="2924" y="3429"/>
                        <a:pt x="2067" y="2858"/>
                      </a:cubicBezTo>
                      <a:cubicBezTo>
                        <a:pt x="1209" y="2286"/>
                        <a:pt x="-1362" y="0"/>
                        <a:pt x="924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116" name="Freeform: Shape 1115">
                  <a:extLst>
                    <a:ext uri="{FF2B5EF4-FFF2-40B4-BE49-F238E27FC236}">
                      <a16:creationId xmlns:a16="http://schemas.microsoft.com/office/drawing/2014/main" id="{C7B875E1-F68B-4EE5-9B0D-0647C30F6727}"/>
                    </a:ext>
                  </a:extLst>
                </p:cNvPr>
                <p:cNvSpPr/>
                <p:nvPr/>
              </p:nvSpPr>
              <p:spPr>
                <a:xfrm>
                  <a:off x="6094184" y="3620720"/>
                  <a:ext cx="4168" cy="12120"/>
                </a:xfrm>
                <a:custGeom>
                  <a:avLst/>
                  <a:gdLst>
                    <a:gd name="connsiteX0" fmla="*/ 4006 w 4168"/>
                    <a:gd name="connsiteY0" fmla="*/ 1827 h 12120"/>
                    <a:gd name="connsiteX1" fmla="*/ 1720 w 4168"/>
                    <a:gd name="connsiteY1" fmla="*/ 10495 h 12120"/>
                    <a:gd name="connsiteX2" fmla="*/ 5 w 4168"/>
                    <a:gd name="connsiteY2" fmla="*/ 11733 h 12120"/>
                    <a:gd name="connsiteX3" fmla="*/ 1434 w 4168"/>
                    <a:gd name="connsiteY3" fmla="*/ 8304 h 12120"/>
                    <a:gd name="connsiteX4" fmla="*/ 2767 w 4168"/>
                    <a:gd name="connsiteY4" fmla="*/ 1637 h 12120"/>
                    <a:gd name="connsiteX5" fmla="*/ 3529 w 4168"/>
                    <a:gd name="connsiteY5" fmla="*/ 17 h 12120"/>
                    <a:gd name="connsiteX6" fmla="*/ 4006 w 4168"/>
                    <a:gd name="connsiteY6" fmla="*/ 1827 h 121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168" h="12120">
                      <a:moveTo>
                        <a:pt x="4006" y="1827"/>
                      </a:moveTo>
                      <a:cubicBezTo>
                        <a:pt x="4291" y="4589"/>
                        <a:pt x="3148" y="7923"/>
                        <a:pt x="1720" y="10495"/>
                      </a:cubicBezTo>
                      <a:cubicBezTo>
                        <a:pt x="1529" y="10876"/>
                        <a:pt x="196" y="12971"/>
                        <a:pt x="5" y="11733"/>
                      </a:cubicBezTo>
                      <a:cubicBezTo>
                        <a:pt x="-90" y="10971"/>
                        <a:pt x="1148" y="9161"/>
                        <a:pt x="1434" y="8304"/>
                      </a:cubicBezTo>
                      <a:cubicBezTo>
                        <a:pt x="2196" y="6113"/>
                        <a:pt x="2577" y="3827"/>
                        <a:pt x="2767" y="1637"/>
                      </a:cubicBezTo>
                      <a:cubicBezTo>
                        <a:pt x="2863" y="1160"/>
                        <a:pt x="2958" y="303"/>
                        <a:pt x="3529" y="17"/>
                      </a:cubicBezTo>
                      <a:cubicBezTo>
                        <a:pt x="4387" y="-173"/>
                        <a:pt x="4196" y="1256"/>
                        <a:pt x="4006" y="182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117" name="Freeform: Shape 1116">
                  <a:extLst>
                    <a:ext uri="{FF2B5EF4-FFF2-40B4-BE49-F238E27FC236}">
                      <a16:creationId xmlns:a16="http://schemas.microsoft.com/office/drawing/2014/main" id="{0816DD0F-0491-4483-96F9-7CB42E7B53E4}"/>
                    </a:ext>
                  </a:extLst>
                </p:cNvPr>
                <p:cNvSpPr/>
                <p:nvPr/>
              </p:nvSpPr>
              <p:spPr>
                <a:xfrm>
                  <a:off x="6097761" y="3617023"/>
                  <a:ext cx="1193" cy="1637"/>
                </a:xfrm>
                <a:custGeom>
                  <a:avLst/>
                  <a:gdLst>
                    <a:gd name="connsiteX0" fmla="*/ 714 w 1193"/>
                    <a:gd name="connsiteY0" fmla="*/ 286 h 1637"/>
                    <a:gd name="connsiteX1" fmla="*/ 524 w 1193"/>
                    <a:gd name="connsiteY1" fmla="*/ 0 h 1637"/>
                    <a:gd name="connsiteX2" fmla="*/ 619 w 1193"/>
                    <a:gd name="connsiteY2" fmla="*/ 1619 h 1637"/>
                    <a:gd name="connsiteX3" fmla="*/ 905 w 1193"/>
                    <a:gd name="connsiteY3" fmla="*/ 381 h 1637"/>
                    <a:gd name="connsiteX4" fmla="*/ 714 w 1193"/>
                    <a:gd name="connsiteY4" fmla="*/ 286 h 16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93" h="1637">
                      <a:moveTo>
                        <a:pt x="714" y="286"/>
                      </a:moveTo>
                      <a:cubicBezTo>
                        <a:pt x="714" y="95"/>
                        <a:pt x="619" y="0"/>
                        <a:pt x="524" y="0"/>
                      </a:cubicBezTo>
                      <a:cubicBezTo>
                        <a:pt x="-143" y="476"/>
                        <a:pt x="-238" y="1810"/>
                        <a:pt x="619" y="1619"/>
                      </a:cubicBezTo>
                      <a:cubicBezTo>
                        <a:pt x="1381" y="1524"/>
                        <a:pt x="1286" y="762"/>
                        <a:pt x="905" y="381"/>
                      </a:cubicBezTo>
                      <a:lnTo>
                        <a:pt x="714" y="28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</p:grpSp>
      </p:grpSp>
      <p:sp>
        <p:nvSpPr>
          <p:cNvPr id="1031" name="TextBox 1030">
            <a:extLst>
              <a:ext uri="{FF2B5EF4-FFF2-40B4-BE49-F238E27FC236}">
                <a16:creationId xmlns:a16="http://schemas.microsoft.com/office/drawing/2014/main" id="{C4A2DFCB-AF48-4BB5-B674-445E7B560986}"/>
              </a:ext>
            </a:extLst>
          </p:cNvPr>
          <p:cNvSpPr txBox="1"/>
          <p:nvPr/>
        </p:nvSpPr>
        <p:spPr>
          <a:xfrm>
            <a:off x="7838333" y="1146075"/>
            <a:ext cx="2670009" cy="861774"/>
          </a:xfrm>
          <a:prstGeom prst="rect">
            <a:avLst/>
          </a:prstGeom>
          <a:noFill/>
          <a:ln>
            <a:noFill/>
          </a:ln>
        </p:spPr>
        <p:txBody>
          <a:bodyPr wrap="square">
            <a:spAutoFit/>
          </a:bodyPr>
          <a:lstStyle/>
          <a:p>
            <a:r>
              <a:rPr lang="en-US" sz="5000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lăng</a:t>
            </a:r>
            <a:r>
              <a:rPr lang="en-US" sz="50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5000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mộ</a:t>
            </a:r>
            <a:endParaRPr lang="th-TH" sz="5000" dirty="0">
              <a:solidFill>
                <a:schemeClr val="bg1"/>
              </a:solidFill>
              <a:latin typeface="Arial" panose="020B0604020202020204" pitchFamily="34" charset="0"/>
            </a:endParaRPr>
          </a:p>
        </p:txBody>
      </p:sp>
      <p:sp>
        <p:nvSpPr>
          <p:cNvPr id="1034" name="TextBox 1033">
            <a:extLst>
              <a:ext uri="{FF2B5EF4-FFF2-40B4-BE49-F238E27FC236}">
                <a16:creationId xmlns:a16="http://schemas.microsoft.com/office/drawing/2014/main" id="{D4E155C6-E641-495E-AC43-953FA0D759E0}"/>
              </a:ext>
            </a:extLst>
          </p:cNvPr>
          <p:cNvSpPr txBox="1"/>
          <p:nvPr/>
        </p:nvSpPr>
        <p:spPr>
          <a:xfrm>
            <a:off x="1582676" y="2466875"/>
            <a:ext cx="3119952" cy="861774"/>
          </a:xfrm>
          <a:prstGeom prst="rect">
            <a:avLst/>
          </a:prstGeom>
          <a:noFill/>
          <a:ln>
            <a:noFill/>
          </a:ln>
        </p:spPr>
        <p:txBody>
          <a:bodyPr wrap="square">
            <a:spAutoFit/>
          </a:bodyPr>
          <a:lstStyle/>
          <a:p>
            <a:r>
              <a:rPr lang="en-US" sz="5000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nhằn</a:t>
            </a:r>
            <a:r>
              <a:rPr lang="en-US" sz="50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5000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nhịt</a:t>
            </a:r>
            <a:endParaRPr lang="th-TH" sz="5000" dirty="0">
              <a:solidFill>
                <a:schemeClr val="bg1"/>
              </a:solidFill>
              <a:latin typeface="Arial" panose="020B0604020202020204" pitchFamily="34" charset="0"/>
            </a:endParaRPr>
          </a:p>
        </p:txBody>
      </p:sp>
      <p:sp>
        <p:nvSpPr>
          <p:cNvPr id="1079" name="TextBox 1078">
            <a:extLst>
              <a:ext uri="{FF2B5EF4-FFF2-40B4-BE49-F238E27FC236}">
                <a16:creationId xmlns:a16="http://schemas.microsoft.com/office/drawing/2014/main" id="{C1110CA9-E3E8-4E93-BC13-71DE23949C23}"/>
              </a:ext>
            </a:extLst>
          </p:cNvPr>
          <p:cNvSpPr txBox="1"/>
          <p:nvPr/>
        </p:nvSpPr>
        <p:spPr>
          <a:xfrm>
            <a:off x="7548047" y="2466875"/>
            <a:ext cx="3395723" cy="861774"/>
          </a:xfrm>
          <a:prstGeom prst="rect">
            <a:avLst/>
          </a:prstGeom>
          <a:noFill/>
          <a:ln>
            <a:noFill/>
          </a:ln>
        </p:spPr>
        <p:txBody>
          <a:bodyPr wrap="square">
            <a:spAutoFit/>
          </a:bodyPr>
          <a:lstStyle/>
          <a:p>
            <a:r>
              <a:rPr lang="en-US" sz="5000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nhằng</a:t>
            </a:r>
            <a:r>
              <a:rPr lang="en-US" sz="50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5000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nhịt</a:t>
            </a:r>
            <a:endParaRPr lang="th-TH" sz="5000" dirty="0">
              <a:solidFill>
                <a:schemeClr val="bg1"/>
              </a:solidFill>
              <a:latin typeface="Arial" panose="020B0604020202020204" pitchFamily="34" charset="0"/>
            </a:endParaRPr>
          </a:p>
        </p:txBody>
      </p:sp>
      <p:sp>
        <p:nvSpPr>
          <p:cNvPr id="1118" name="TextBox 1117">
            <a:extLst>
              <a:ext uri="{FF2B5EF4-FFF2-40B4-BE49-F238E27FC236}">
                <a16:creationId xmlns:a16="http://schemas.microsoft.com/office/drawing/2014/main" id="{86EF11D2-AB10-482E-9704-F20580BEBCB9}"/>
              </a:ext>
            </a:extLst>
          </p:cNvPr>
          <p:cNvSpPr txBox="1"/>
          <p:nvPr/>
        </p:nvSpPr>
        <p:spPr>
          <a:xfrm>
            <a:off x="1234333" y="3715103"/>
            <a:ext cx="4019838" cy="861774"/>
          </a:xfrm>
          <a:prstGeom prst="rect">
            <a:avLst/>
          </a:prstGeom>
          <a:noFill/>
          <a:ln>
            <a:noFill/>
          </a:ln>
        </p:spPr>
        <p:txBody>
          <a:bodyPr wrap="square">
            <a:spAutoFit/>
          </a:bodyPr>
          <a:lstStyle/>
          <a:p>
            <a:r>
              <a:rPr lang="en-US" sz="5000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vận</a:t>
            </a:r>
            <a:r>
              <a:rPr lang="en-US" sz="50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5000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chuyển</a:t>
            </a:r>
            <a:endParaRPr lang="th-TH" sz="5000" dirty="0">
              <a:solidFill>
                <a:schemeClr val="bg1"/>
              </a:solidFill>
              <a:latin typeface="Arial" panose="020B0604020202020204" pitchFamily="34" charset="0"/>
            </a:endParaRPr>
          </a:p>
        </p:txBody>
      </p:sp>
      <p:sp>
        <p:nvSpPr>
          <p:cNvPr id="1119" name="TextBox 1118">
            <a:extLst>
              <a:ext uri="{FF2B5EF4-FFF2-40B4-BE49-F238E27FC236}">
                <a16:creationId xmlns:a16="http://schemas.microsoft.com/office/drawing/2014/main" id="{301629DC-E7C4-4D5B-BDEB-E1065AF20541}"/>
              </a:ext>
            </a:extLst>
          </p:cNvPr>
          <p:cNvSpPr txBox="1"/>
          <p:nvPr/>
        </p:nvSpPr>
        <p:spPr>
          <a:xfrm>
            <a:off x="7199704" y="3715103"/>
            <a:ext cx="4019838" cy="861774"/>
          </a:xfrm>
          <a:prstGeom prst="rect">
            <a:avLst/>
          </a:prstGeom>
          <a:noFill/>
          <a:ln>
            <a:noFill/>
          </a:ln>
        </p:spPr>
        <p:txBody>
          <a:bodyPr wrap="square">
            <a:spAutoFit/>
          </a:bodyPr>
          <a:lstStyle/>
          <a:p>
            <a:r>
              <a:rPr lang="en-US" sz="5000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vậng</a:t>
            </a:r>
            <a:r>
              <a:rPr lang="en-US" sz="50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5000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chuyển</a:t>
            </a:r>
            <a:endParaRPr lang="th-TH" sz="5000" dirty="0">
              <a:solidFill>
                <a:schemeClr val="bg1"/>
              </a:solidFill>
              <a:latin typeface="Arial" panose="020B0604020202020204" pitchFamily="34" charset="0"/>
            </a:endParaRPr>
          </a:p>
        </p:txBody>
      </p:sp>
      <p:pic>
        <p:nvPicPr>
          <p:cNvPr id="436" name="Picture 435">
            <a:extLst>
              <a:ext uri="{FF2B5EF4-FFF2-40B4-BE49-F238E27FC236}">
                <a16:creationId xmlns:a16="http://schemas.microsoft.com/office/drawing/2014/main" id="{0A4478CD-0284-45E7-92BD-54D8D3A4A83D}"/>
              </a:ext>
            </a:extLst>
          </p:cNvPr>
          <p:cNvPicPr>
            <a:picLocks noChangeAspect="1"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884" t="29630" r="50000" b="31005"/>
          <a:stretch/>
        </p:blipFill>
        <p:spPr>
          <a:xfrm>
            <a:off x="2235199" y="1973942"/>
            <a:ext cx="1537344" cy="1436914"/>
          </a:xfrm>
          <a:prstGeom prst="rect">
            <a:avLst/>
          </a:prstGeom>
        </p:spPr>
      </p:pic>
      <p:pic>
        <p:nvPicPr>
          <p:cNvPr id="1120" name="Picture 1119">
            <a:extLst>
              <a:ext uri="{FF2B5EF4-FFF2-40B4-BE49-F238E27FC236}">
                <a16:creationId xmlns:a16="http://schemas.microsoft.com/office/drawing/2014/main" id="{99DA5DED-B060-475C-83CD-3E1FAF90F520}"/>
              </a:ext>
            </a:extLst>
          </p:cNvPr>
          <p:cNvPicPr>
            <a:picLocks noChangeAspect="1"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9577" t="29630" r="6190" b="31005"/>
          <a:stretch/>
        </p:blipFill>
        <p:spPr>
          <a:xfrm>
            <a:off x="8316687" y="1973943"/>
            <a:ext cx="1614597" cy="1436914"/>
          </a:xfrm>
          <a:prstGeom prst="rect">
            <a:avLst/>
          </a:prstGeom>
        </p:spPr>
      </p:pic>
      <p:pic>
        <p:nvPicPr>
          <p:cNvPr id="1121" name="Picture 1120">
            <a:extLst>
              <a:ext uri="{FF2B5EF4-FFF2-40B4-BE49-F238E27FC236}">
                <a16:creationId xmlns:a16="http://schemas.microsoft.com/office/drawing/2014/main" id="{A7B20AF9-7CF6-40F0-9F66-0853E789F823}"/>
              </a:ext>
            </a:extLst>
          </p:cNvPr>
          <p:cNvPicPr>
            <a:picLocks noChangeAspect="1"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884" t="29630" r="50000" b="31005"/>
          <a:stretch/>
        </p:blipFill>
        <p:spPr>
          <a:xfrm>
            <a:off x="2235199" y="3425370"/>
            <a:ext cx="1537344" cy="1436914"/>
          </a:xfrm>
          <a:prstGeom prst="rect">
            <a:avLst/>
          </a:prstGeom>
        </p:spPr>
      </p:pic>
      <p:pic>
        <p:nvPicPr>
          <p:cNvPr id="1122" name="Picture 1121">
            <a:extLst>
              <a:ext uri="{FF2B5EF4-FFF2-40B4-BE49-F238E27FC236}">
                <a16:creationId xmlns:a16="http://schemas.microsoft.com/office/drawing/2014/main" id="{063C8AD3-1147-4F84-8439-1BAFADB65B65}"/>
              </a:ext>
            </a:extLst>
          </p:cNvPr>
          <p:cNvPicPr>
            <a:picLocks noChangeAspect="1"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9577" t="29630" r="6190" b="31005"/>
          <a:stretch/>
        </p:blipFill>
        <p:spPr>
          <a:xfrm>
            <a:off x="8316687" y="3425371"/>
            <a:ext cx="1614597" cy="1436914"/>
          </a:xfrm>
          <a:prstGeom prst="rect">
            <a:avLst/>
          </a:prstGeom>
        </p:spPr>
      </p:pic>
      <p:pic>
        <p:nvPicPr>
          <p:cNvPr id="1123" name="Picture 1122">
            <a:extLst>
              <a:ext uri="{FF2B5EF4-FFF2-40B4-BE49-F238E27FC236}">
                <a16:creationId xmlns:a16="http://schemas.microsoft.com/office/drawing/2014/main" id="{F540BF95-43D9-4107-A1DE-CC3FCD245FB7}"/>
              </a:ext>
            </a:extLst>
          </p:cNvPr>
          <p:cNvPicPr>
            <a:picLocks noChangeAspect="1"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884" t="29630" r="50000" b="31005"/>
          <a:stretch/>
        </p:blipFill>
        <p:spPr>
          <a:xfrm>
            <a:off x="8360228" y="4586513"/>
            <a:ext cx="1537344" cy="1436914"/>
          </a:xfrm>
          <a:prstGeom prst="rect">
            <a:avLst/>
          </a:prstGeom>
        </p:spPr>
      </p:pic>
      <p:pic>
        <p:nvPicPr>
          <p:cNvPr id="1124" name="Picture 1123">
            <a:extLst>
              <a:ext uri="{FF2B5EF4-FFF2-40B4-BE49-F238E27FC236}">
                <a16:creationId xmlns:a16="http://schemas.microsoft.com/office/drawing/2014/main" id="{00426ED9-D29E-4B94-BEEB-0B7F6CD32E87}"/>
              </a:ext>
            </a:extLst>
          </p:cNvPr>
          <p:cNvPicPr>
            <a:picLocks noChangeAspect="1"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9577" t="29630" r="6190" b="31005"/>
          <a:stretch/>
        </p:blipFill>
        <p:spPr>
          <a:xfrm>
            <a:off x="2220687" y="4601029"/>
            <a:ext cx="1614597" cy="1436914"/>
          </a:xfrm>
          <a:prstGeom prst="rect">
            <a:avLst/>
          </a:prstGeom>
        </p:spPr>
      </p:pic>
      <p:grpSp>
        <p:nvGrpSpPr>
          <p:cNvPr id="438" name="Group 437">
            <a:extLst>
              <a:ext uri="{FF2B5EF4-FFF2-40B4-BE49-F238E27FC236}">
                <a16:creationId xmlns:a16="http://schemas.microsoft.com/office/drawing/2014/main" id="{C0B72771-80F2-43A8-BAE1-7EE8233FE048}"/>
              </a:ext>
            </a:extLst>
          </p:cNvPr>
          <p:cNvGrpSpPr/>
          <p:nvPr/>
        </p:nvGrpSpPr>
        <p:grpSpPr>
          <a:xfrm>
            <a:off x="838200" y="2152650"/>
            <a:ext cx="2343150" cy="2609850"/>
            <a:chOff x="419100" y="2076450"/>
            <a:chExt cx="2343150" cy="2609850"/>
          </a:xfrm>
        </p:grpSpPr>
        <p:sp>
          <p:nvSpPr>
            <p:cNvPr id="437" name="Rectangle: Rounded Corners 436">
              <a:extLst>
                <a:ext uri="{FF2B5EF4-FFF2-40B4-BE49-F238E27FC236}">
                  <a16:creationId xmlns:a16="http://schemas.microsoft.com/office/drawing/2014/main" id="{71092F57-97BE-4035-91B5-80BEE93E48E8}"/>
                </a:ext>
              </a:extLst>
            </p:cNvPr>
            <p:cNvSpPr/>
            <p:nvPr/>
          </p:nvSpPr>
          <p:spPr>
            <a:xfrm>
              <a:off x="419100" y="2076450"/>
              <a:ext cx="2343150" cy="2609850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25" name="TextBox 1124">
              <a:extLst>
                <a:ext uri="{FF2B5EF4-FFF2-40B4-BE49-F238E27FC236}">
                  <a16:creationId xmlns:a16="http://schemas.microsoft.com/office/drawing/2014/main" id="{D144D446-405E-4BD4-A4AA-3FDF111C75AB}"/>
                </a:ext>
              </a:extLst>
            </p:cNvPr>
            <p:cNvSpPr txBox="1"/>
            <p:nvPr/>
          </p:nvSpPr>
          <p:spPr>
            <a:xfrm>
              <a:off x="515876" y="2200175"/>
              <a:ext cx="2113024" cy="2246769"/>
            </a:xfrm>
            <a:prstGeom prst="rect">
              <a:avLst/>
            </a:prstGeom>
            <a:noFill/>
            <a:ln>
              <a:noFill/>
            </a:ln>
          </p:spPr>
          <p:txBody>
            <a:bodyPr wrap="square">
              <a:spAutoFit/>
            </a:bodyPr>
            <a:lstStyle/>
            <a:p>
              <a:pPr algn="ctr"/>
              <a:r>
                <a:rPr lang="en-US" sz="3500" dirty="0" err="1">
                  <a:solidFill>
                    <a:schemeClr val="tx1">
                      <a:lumMod val="95000"/>
                      <a:lumOff val="5000"/>
                    </a:schemeClr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nơi</a:t>
              </a:r>
              <a:r>
                <a:rPr lang="en-US" sz="3500" dirty="0">
                  <a:solidFill>
                    <a:schemeClr val="tx1">
                      <a:lumMod val="95000"/>
                      <a:lumOff val="5000"/>
                    </a:schemeClr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 </a:t>
              </a:r>
              <a:r>
                <a:rPr lang="en-US" sz="3500" dirty="0" err="1">
                  <a:solidFill>
                    <a:schemeClr val="tx1">
                      <a:lumMod val="95000"/>
                      <a:lumOff val="5000"/>
                    </a:schemeClr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chôn</a:t>
              </a:r>
              <a:r>
                <a:rPr lang="en-US" sz="3500" dirty="0">
                  <a:solidFill>
                    <a:schemeClr val="tx1">
                      <a:lumMod val="95000"/>
                      <a:lumOff val="5000"/>
                    </a:schemeClr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 </a:t>
              </a:r>
              <a:r>
                <a:rPr lang="en-US" sz="3500" dirty="0" err="1">
                  <a:solidFill>
                    <a:schemeClr val="tx1">
                      <a:lumMod val="95000"/>
                      <a:lumOff val="5000"/>
                    </a:schemeClr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cất</a:t>
              </a:r>
              <a:r>
                <a:rPr lang="en-US" sz="3500" dirty="0">
                  <a:solidFill>
                    <a:schemeClr val="tx1">
                      <a:lumMod val="95000"/>
                      <a:lumOff val="5000"/>
                    </a:schemeClr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 </a:t>
              </a:r>
              <a:r>
                <a:rPr lang="en-US" sz="3500" dirty="0" err="1">
                  <a:solidFill>
                    <a:schemeClr val="tx1">
                      <a:lumMod val="95000"/>
                      <a:lumOff val="5000"/>
                    </a:schemeClr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vua</a:t>
              </a:r>
              <a:r>
                <a:rPr lang="en-US" sz="3500" dirty="0">
                  <a:solidFill>
                    <a:schemeClr val="tx1">
                      <a:lumMod val="95000"/>
                      <a:lumOff val="5000"/>
                    </a:schemeClr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 </a:t>
              </a:r>
              <a:r>
                <a:rPr lang="en-US" sz="3500" dirty="0" err="1">
                  <a:solidFill>
                    <a:schemeClr val="tx1">
                      <a:lumMod val="95000"/>
                      <a:lumOff val="5000"/>
                    </a:schemeClr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chúa</a:t>
              </a:r>
              <a:r>
                <a:rPr lang="en-US" sz="3500" dirty="0">
                  <a:solidFill>
                    <a:schemeClr val="tx1">
                      <a:lumMod val="95000"/>
                      <a:lumOff val="5000"/>
                    </a:schemeClr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 </a:t>
              </a:r>
              <a:r>
                <a:rPr lang="en-US" sz="3500" dirty="0" err="1">
                  <a:solidFill>
                    <a:schemeClr val="tx1">
                      <a:lumMod val="95000"/>
                      <a:lumOff val="5000"/>
                    </a:schemeClr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ngày</a:t>
              </a:r>
              <a:r>
                <a:rPr lang="en-US" sz="3500" dirty="0">
                  <a:solidFill>
                    <a:schemeClr val="tx1">
                      <a:lumMod val="95000"/>
                      <a:lumOff val="5000"/>
                    </a:schemeClr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 </a:t>
              </a:r>
              <a:r>
                <a:rPr lang="en-US" sz="3500" dirty="0" err="1">
                  <a:solidFill>
                    <a:schemeClr val="tx1">
                      <a:lumMod val="95000"/>
                      <a:lumOff val="5000"/>
                    </a:schemeClr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xưa</a:t>
              </a:r>
              <a:endParaRPr lang="th-TH" sz="3500" dirty="0">
                <a:solidFill>
                  <a:schemeClr val="tx1">
                    <a:lumMod val="95000"/>
                    <a:lumOff val="5000"/>
                  </a:schemeClr>
                </a:solidFill>
                <a:latin typeface="Arial" panose="020B0604020202020204" pitchFamily="34" charset="0"/>
              </a:endParaRPr>
            </a:p>
          </p:txBody>
        </p:sp>
      </p:grpSp>
      <p:grpSp>
        <p:nvGrpSpPr>
          <p:cNvPr id="1126" name="Group 1125">
            <a:extLst>
              <a:ext uri="{FF2B5EF4-FFF2-40B4-BE49-F238E27FC236}">
                <a16:creationId xmlns:a16="http://schemas.microsoft.com/office/drawing/2014/main" id="{AE4261DD-8405-4BB2-88C7-17D614FABD39}"/>
              </a:ext>
            </a:extLst>
          </p:cNvPr>
          <p:cNvGrpSpPr/>
          <p:nvPr/>
        </p:nvGrpSpPr>
        <p:grpSpPr>
          <a:xfrm>
            <a:off x="4766128" y="2171700"/>
            <a:ext cx="2343150" cy="3581400"/>
            <a:chOff x="419100" y="2076450"/>
            <a:chExt cx="2343150" cy="3581400"/>
          </a:xfrm>
        </p:grpSpPr>
        <p:sp>
          <p:nvSpPr>
            <p:cNvPr id="1127" name="Rectangle: Rounded Corners 1126">
              <a:extLst>
                <a:ext uri="{FF2B5EF4-FFF2-40B4-BE49-F238E27FC236}">
                  <a16:creationId xmlns:a16="http://schemas.microsoft.com/office/drawing/2014/main" id="{89B6287E-2A19-4E64-81FF-F5C1D54E60B0}"/>
                </a:ext>
              </a:extLst>
            </p:cNvPr>
            <p:cNvSpPr/>
            <p:nvPr/>
          </p:nvSpPr>
          <p:spPr>
            <a:xfrm>
              <a:off x="419100" y="2076450"/>
              <a:ext cx="2343150" cy="3581400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28" name="TextBox 1127">
              <a:extLst>
                <a:ext uri="{FF2B5EF4-FFF2-40B4-BE49-F238E27FC236}">
                  <a16:creationId xmlns:a16="http://schemas.microsoft.com/office/drawing/2014/main" id="{1B78ADC0-5AB2-44A0-AE49-CB948D698CA1}"/>
                </a:ext>
              </a:extLst>
            </p:cNvPr>
            <p:cNvSpPr txBox="1"/>
            <p:nvPr/>
          </p:nvSpPr>
          <p:spPr>
            <a:xfrm>
              <a:off x="515876" y="2200175"/>
              <a:ext cx="2113024" cy="3323987"/>
            </a:xfrm>
            <a:prstGeom prst="rect">
              <a:avLst/>
            </a:prstGeom>
            <a:noFill/>
            <a:ln>
              <a:noFill/>
            </a:ln>
          </p:spPr>
          <p:txBody>
            <a:bodyPr wrap="square">
              <a:spAutoFit/>
            </a:bodyPr>
            <a:lstStyle/>
            <a:p>
              <a:pPr algn="ctr"/>
              <a:r>
                <a:rPr lang="en-US" sz="3500" dirty="0" err="1">
                  <a:solidFill>
                    <a:schemeClr val="tx1">
                      <a:lumMod val="95000"/>
                      <a:lumOff val="5000"/>
                    </a:schemeClr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nhiều</a:t>
              </a:r>
              <a:r>
                <a:rPr lang="en-US" sz="3500" dirty="0">
                  <a:solidFill>
                    <a:schemeClr val="tx1">
                      <a:lumMod val="95000"/>
                      <a:lumOff val="5000"/>
                    </a:schemeClr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 </a:t>
              </a:r>
              <a:r>
                <a:rPr lang="en-US" sz="3500" dirty="0" err="1">
                  <a:solidFill>
                    <a:schemeClr val="tx1">
                      <a:lumMod val="95000"/>
                      <a:lumOff val="5000"/>
                    </a:schemeClr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đường</a:t>
              </a:r>
              <a:r>
                <a:rPr lang="en-US" sz="3500" dirty="0">
                  <a:solidFill>
                    <a:schemeClr val="tx1">
                      <a:lumMod val="95000"/>
                      <a:lumOff val="5000"/>
                    </a:schemeClr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 </a:t>
              </a:r>
              <a:r>
                <a:rPr lang="en-US" sz="3500" dirty="0" err="1">
                  <a:solidFill>
                    <a:schemeClr val="tx1">
                      <a:lumMod val="95000"/>
                      <a:lumOff val="5000"/>
                    </a:schemeClr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đan</a:t>
              </a:r>
              <a:r>
                <a:rPr lang="en-US" sz="3500" dirty="0">
                  <a:solidFill>
                    <a:schemeClr val="tx1">
                      <a:lumMod val="95000"/>
                      <a:lumOff val="5000"/>
                    </a:schemeClr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 xen, </a:t>
              </a:r>
              <a:r>
                <a:rPr lang="en-US" sz="3500" dirty="0" err="1">
                  <a:solidFill>
                    <a:schemeClr val="tx1">
                      <a:lumMod val="95000"/>
                      <a:lumOff val="5000"/>
                    </a:schemeClr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chồng</a:t>
              </a:r>
              <a:r>
                <a:rPr lang="en-US" sz="3500" dirty="0">
                  <a:solidFill>
                    <a:schemeClr val="tx1">
                      <a:lumMod val="95000"/>
                      <a:lumOff val="5000"/>
                    </a:schemeClr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 </a:t>
              </a:r>
              <a:r>
                <a:rPr lang="en-US" sz="3500" dirty="0" err="1">
                  <a:solidFill>
                    <a:schemeClr val="tx1">
                      <a:lumMod val="95000"/>
                      <a:lumOff val="5000"/>
                    </a:schemeClr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chéo</a:t>
              </a:r>
              <a:r>
                <a:rPr lang="en-US" sz="3500" dirty="0">
                  <a:solidFill>
                    <a:schemeClr val="tx1">
                      <a:lumMod val="95000"/>
                      <a:lumOff val="5000"/>
                    </a:schemeClr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 </a:t>
              </a:r>
              <a:r>
                <a:rPr lang="en-US" sz="3500" dirty="0" err="1">
                  <a:solidFill>
                    <a:schemeClr val="tx1">
                      <a:lumMod val="95000"/>
                      <a:lumOff val="5000"/>
                    </a:schemeClr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lên</a:t>
              </a:r>
              <a:r>
                <a:rPr lang="en-US" sz="3500" dirty="0">
                  <a:solidFill>
                    <a:schemeClr val="tx1">
                      <a:lumMod val="95000"/>
                      <a:lumOff val="5000"/>
                    </a:schemeClr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 </a:t>
              </a:r>
              <a:r>
                <a:rPr lang="en-US" sz="3500" dirty="0" err="1">
                  <a:solidFill>
                    <a:schemeClr val="tx1">
                      <a:lumMod val="95000"/>
                      <a:lumOff val="5000"/>
                    </a:schemeClr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nhau</a:t>
              </a:r>
              <a:endParaRPr lang="th-TH" sz="3500" dirty="0">
                <a:solidFill>
                  <a:schemeClr val="tx1">
                    <a:lumMod val="95000"/>
                    <a:lumOff val="5000"/>
                  </a:schemeClr>
                </a:solidFill>
                <a:latin typeface="Arial" panose="020B0604020202020204" pitchFamily="34" charset="0"/>
              </a:endParaRPr>
            </a:p>
          </p:txBody>
        </p:sp>
      </p:grpSp>
      <p:grpSp>
        <p:nvGrpSpPr>
          <p:cNvPr id="1129" name="Group 1128">
            <a:extLst>
              <a:ext uri="{FF2B5EF4-FFF2-40B4-BE49-F238E27FC236}">
                <a16:creationId xmlns:a16="http://schemas.microsoft.com/office/drawing/2014/main" id="{951A3C4C-6867-46AB-9D50-7EF32F9ED86C}"/>
              </a:ext>
            </a:extLst>
          </p:cNvPr>
          <p:cNvGrpSpPr/>
          <p:nvPr/>
        </p:nvGrpSpPr>
        <p:grpSpPr>
          <a:xfrm>
            <a:off x="8689521" y="2171700"/>
            <a:ext cx="2776764" cy="2501900"/>
            <a:chOff x="419100" y="2076450"/>
            <a:chExt cx="2776764" cy="3581400"/>
          </a:xfrm>
        </p:grpSpPr>
        <p:sp>
          <p:nvSpPr>
            <p:cNvPr id="1130" name="Rectangle: Rounded Corners 1129">
              <a:extLst>
                <a:ext uri="{FF2B5EF4-FFF2-40B4-BE49-F238E27FC236}">
                  <a16:creationId xmlns:a16="http://schemas.microsoft.com/office/drawing/2014/main" id="{525D58A2-0A06-4B1C-AACD-4169E0D250D7}"/>
                </a:ext>
              </a:extLst>
            </p:cNvPr>
            <p:cNvSpPr/>
            <p:nvPr/>
          </p:nvSpPr>
          <p:spPr>
            <a:xfrm>
              <a:off x="419100" y="2076450"/>
              <a:ext cx="2776764" cy="3581400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31" name="TextBox 1130">
              <a:extLst>
                <a:ext uri="{FF2B5EF4-FFF2-40B4-BE49-F238E27FC236}">
                  <a16:creationId xmlns:a16="http://schemas.microsoft.com/office/drawing/2014/main" id="{9E8B1B54-1C08-4150-B7F7-77215E1E3ECA}"/>
                </a:ext>
              </a:extLst>
            </p:cNvPr>
            <p:cNvSpPr txBox="1"/>
            <p:nvPr/>
          </p:nvSpPr>
          <p:spPr>
            <a:xfrm>
              <a:off x="428789" y="2200175"/>
              <a:ext cx="2738045" cy="2246769"/>
            </a:xfrm>
            <a:prstGeom prst="rect">
              <a:avLst/>
            </a:prstGeom>
            <a:noFill/>
            <a:ln>
              <a:noFill/>
            </a:ln>
          </p:spPr>
          <p:txBody>
            <a:bodyPr wrap="square">
              <a:spAutoFit/>
            </a:bodyPr>
            <a:lstStyle/>
            <a:p>
              <a:pPr algn="ctr"/>
              <a:r>
                <a:rPr lang="en-US" sz="3500" dirty="0" err="1">
                  <a:solidFill>
                    <a:schemeClr val="tx1">
                      <a:lumMod val="95000"/>
                      <a:lumOff val="5000"/>
                    </a:schemeClr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chuyển</a:t>
              </a:r>
              <a:r>
                <a:rPr lang="en-US" sz="3500" dirty="0">
                  <a:solidFill>
                    <a:schemeClr val="tx1">
                      <a:lumMod val="95000"/>
                      <a:lumOff val="5000"/>
                    </a:schemeClr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 </a:t>
              </a:r>
              <a:r>
                <a:rPr lang="en-US" sz="3500" dirty="0" err="1">
                  <a:solidFill>
                    <a:schemeClr val="tx1">
                      <a:lumMod val="95000"/>
                      <a:lumOff val="5000"/>
                    </a:schemeClr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đồ</a:t>
              </a:r>
              <a:r>
                <a:rPr lang="en-US" sz="3500" dirty="0">
                  <a:solidFill>
                    <a:schemeClr val="tx1">
                      <a:lumMod val="95000"/>
                      <a:lumOff val="5000"/>
                    </a:schemeClr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 </a:t>
              </a:r>
              <a:r>
                <a:rPr lang="en-US" sz="3500" dirty="0" err="1">
                  <a:solidFill>
                    <a:schemeClr val="tx1">
                      <a:lumMod val="95000"/>
                      <a:lumOff val="5000"/>
                    </a:schemeClr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vật</a:t>
              </a:r>
              <a:r>
                <a:rPr lang="en-US" sz="3500" dirty="0">
                  <a:solidFill>
                    <a:schemeClr val="tx1">
                      <a:lumMod val="95000"/>
                      <a:lumOff val="5000"/>
                    </a:schemeClr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, </a:t>
              </a:r>
              <a:r>
                <a:rPr lang="en-US" sz="3500" dirty="0" err="1">
                  <a:solidFill>
                    <a:schemeClr val="tx1">
                      <a:lumMod val="95000"/>
                      <a:lumOff val="5000"/>
                    </a:schemeClr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hàng</a:t>
              </a:r>
              <a:r>
                <a:rPr lang="en-US" sz="3500" dirty="0">
                  <a:solidFill>
                    <a:schemeClr val="tx1">
                      <a:lumMod val="95000"/>
                      <a:lumOff val="5000"/>
                    </a:schemeClr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 </a:t>
              </a:r>
              <a:r>
                <a:rPr lang="en-US" sz="3500" dirty="0" err="1">
                  <a:solidFill>
                    <a:schemeClr val="tx1">
                      <a:lumMod val="95000"/>
                      <a:lumOff val="5000"/>
                    </a:schemeClr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hoá</a:t>
              </a:r>
              <a:r>
                <a:rPr lang="en-US" sz="3500" dirty="0">
                  <a:solidFill>
                    <a:schemeClr val="tx1">
                      <a:lumMod val="95000"/>
                      <a:lumOff val="5000"/>
                    </a:schemeClr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 </a:t>
              </a:r>
              <a:r>
                <a:rPr lang="en-US" sz="3500" dirty="0" err="1">
                  <a:solidFill>
                    <a:schemeClr val="tx1">
                      <a:lumMod val="95000"/>
                      <a:lumOff val="5000"/>
                    </a:schemeClr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tới</a:t>
              </a:r>
              <a:r>
                <a:rPr lang="en-US" sz="3500" dirty="0">
                  <a:solidFill>
                    <a:schemeClr val="tx1">
                      <a:lumMod val="95000"/>
                      <a:lumOff val="5000"/>
                    </a:schemeClr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 </a:t>
              </a:r>
              <a:r>
                <a:rPr lang="en-US" sz="3500" dirty="0" err="1">
                  <a:solidFill>
                    <a:schemeClr val="tx1">
                      <a:lumMod val="95000"/>
                      <a:lumOff val="5000"/>
                    </a:schemeClr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nơi</a:t>
              </a:r>
              <a:r>
                <a:rPr lang="en-US" sz="3500" dirty="0">
                  <a:solidFill>
                    <a:schemeClr val="tx1">
                      <a:lumMod val="95000"/>
                      <a:lumOff val="5000"/>
                    </a:schemeClr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 </a:t>
              </a:r>
              <a:r>
                <a:rPr lang="en-US" sz="3500" dirty="0" err="1">
                  <a:solidFill>
                    <a:schemeClr val="tx1">
                      <a:lumMod val="95000"/>
                      <a:lumOff val="5000"/>
                    </a:schemeClr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tương</a:t>
              </a:r>
              <a:r>
                <a:rPr lang="en-US" sz="3500" dirty="0">
                  <a:solidFill>
                    <a:schemeClr val="tx1">
                      <a:lumMod val="95000"/>
                      <a:lumOff val="5000"/>
                    </a:schemeClr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 </a:t>
              </a:r>
              <a:r>
                <a:rPr lang="en-US" sz="3500" dirty="0" err="1">
                  <a:solidFill>
                    <a:schemeClr val="tx1">
                      <a:lumMod val="95000"/>
                      <a:lumOff val="5000"/>
                    </a:schemeClr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đối</a:t>
              </a:r>
              <a:r>
                <a:rPr lang="en-US" sz="3500" dirty="0">
                  <a:solidFill>
                    <a:schemeClr val="tx1">
                      <a:lumMod val="95000"/>
                      <a:lumOff val="5000"/>
                    </a:schemeClr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 </a:t>
              </a:r>
              <a:r>
                <a:rPr lang="en-US" sz="3500" dirty="0" err="1">
                  <a:solidFill>
                    <a:schemeClr val="tx1">
                      <a:lumMod val="95000"/>
                      <a:lumOff val="5000"/>
                    </a:schemeClr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xa</a:t>
              </a:r>
              <a:endParaRPr lang="th-TH" sz="3500" dirty="0">
                <a:solidFill>
                  <a:schemeClr val="tx1">
                    <a:lumMod val="95000"/>
                    <a:lumOff val="5000"/>
                  </a:schemeClr>
                </a:solidFill>
                <a:latin typeface="Arial" panose="020B0604020202020204" pitchFamily="34" charset="0"/>
              </a:endParaRPr>
            </a:p>
          </p:txBody>
        </p:sp>
      </p:grpSp>
      <p:sp>
        <p:nvSpPr>
          <p:cNvPr id="1132" name="TextBox 1131">
            <a:extLst>
              <a:ext uri="{FF2B5EF4-FFF2-40B4-BE49-F238E27FC236}">
                <a16:creationId xmlns:a16="http://schemas.microsoft.com/office/drawing/2014/main" id="{C1AEBE6D-1F9F-422E-95C4-82F9BE068A0C}"/>
              </a:ext>
            </a:extLst>
          </p:cNvPr>
          <p:cNvSpPr txBox="1"/>
          <p:nvPr/>
        </p:nvSpPr>
        <p:spPr>
          <a:xfrm>
            <a:off x="1975055" y="9151241"/>
            <a:ext cx="6153150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dirty="0">
                <a:solidFill>
                  <a:srgbClr val="0070C0"/>
                </a:solidFill>
                <a:latin typeface="Times New Roman" panose="02020603050405020304" pitchFamily="18" charset="0"/>
                <a:cs typeface="Times New Roman" panose="02020603050405020304" pitchFamily="18" charset="0"/>
                <a:hlinkClick r:id="rId6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https://www.facebook.com/teamKTUTS</a:t>
            </a:r>
            <a:endParaRPr lang="en-US" dirty="0">
              <a:solidFill>
                <a:srgbClr val="0070C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1133" name="Picture 1132">
            <a:hlinkClick r:id="rId7" action="ppaction://hlinksldjump"/>
            <a:extLst>
              <a:ext uri="{FF2B5EF4-FFF2-40B4-BE49-F238E27FC236}">
                <a16:creationId xmlns:a16="http://schemas.microsoft.com/office/drawing/2014/main" id="{5A4E8D2F-C096-41F3-9B33-961842E60392}"/>
              </a:ext>
            </a:extLst>
          </p:cNvPr>
          <p:cNvPicPr>
            <a:picLocks noChangeAspect="1"/>
          </p:cNvPicPr>
          <p:nvPr/>
        </p:nvPicPr>
        <p:blipFill rotWithShape="1">
          <a:blip r:embed="rId8">
            <a:extLst>
              <a:ext uri="{BEBA8EAE-BF5A-486C-A8C5-ECC9F3942E4B}">
                <a14:imgProps xmlns:a14="http://schemas.microsoft.com/office/drawing/2010/main">
                  <a14:imgLayer r:embed="rId9">
                    <a14:imgEffect>
                      <a14:backgroundRemoval t="73040" b="92482" l="6831" r="28618">
                        <a14:foregroundMark x1="9175" y1="78901" x2="14147" y2="75546"/>
                        <a14:foregroundMark x1="15845" y1="92482" x2="15845" y2="92482"/>
                        <a14:foregroundMark x1="15279" y1="81932" x2="19725" y2="80275"/>
                        <a14:foregroundMark x1="22231" y1="80275" x2="23040" y2="80275"/>
                        <a14:foregroundMark x1="18351" y1="73040" x2="18351" y2="73040"/>
                        <a14:foregroundMark x1="18593" y1="73323" x2="17219" y2="73323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4167" t="70278" r="68611" b="5556"/>
          <a:stretch/>
        </p:blipFill>
        <p:spPr>
          <a:xfrm>
            <a:off x="0" y="392851"/>
            <a:ext cx="1137307" cy="100965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71300076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>
        <p:random/>
      </p:transition>
    </mc:Choice>
    <mc:Fallback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43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4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4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103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10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10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9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4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4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21" presetID="19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11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11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53" presetClass="exit" presetSubtype="32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28" dur="500"/>
                                        <p:tgtEl>
                                          <p:spTgt spid="4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/>
                                        <p:tgtEl>
                                          <p:spTgt spid="4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30" dur="500"/>
                                        <p:tgtEl>
                                          <p:spTgt spid="43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" presetID="53" presetClass="exit" presetSubtype="3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33" dur="500"/>
                                        <p:tgtEl>
                                          <p:spTgt spid="4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/>
                                        <p:tgtEl>
                                          <p:spTgt spid="4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35" dur="500"/>
                                        <p:tgtEl>
                                          <p:spTgt spid="43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53" presetClass="exit" presetSubtype="3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38" dur="500"/>
                                        <p:tgtEl>
                                          <p:spTgt spid="11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500"/>
                                        <p:tgtEl>
                                          <p:spTgt spid="11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40" dur="500"/>
                                        <p:tgtEl>
                                          <p:spTgt spid="112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500"/>
                            </p:stCondLst>
                            <p:childTnLst>
                              <p:par>
                                <p:cTn id="43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1000"/>
                                        <p:tgtEl>
                                          <p:spTgt spid="103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6" dur="1000" fill="hold"/>
                                        <p:tgtEl>
                                          <p:spTgt spid="10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1000" fill="hold"/>
                                        <p:tgtEl>
                                          <p:spTgt spid="10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8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1000"/>
                                        <p:tgtEl>
                                          <p:spTgt spid="107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1" dur="1000" fill="hold"/>
                                        <p:tgtEl>
                                          <p:spTgt spid="10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1000" fill="hold"/>
                                        <p:tgtEl>
                                          <p:spTgt spid="10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9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11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500" fill="hold"/>
                                        <p:tgtEl>
                                          <p:spTgt spid="11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59" presetID="19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1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500" fill="hold"/>
                                        <p:tgtEl>
                                          <p:spTgt spid="1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53" presetClass="exit" presetSubtype="32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66" dur="500"/>
                                        <p:tgtEl>
                                          <p:spTgt spid="10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" dur="500"/>
                                        <p:tgtEl>
                                          <p:spTgt spid="10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68" dur="500"/>
                                        <p:tgtEl>
                                          <p:spTgt spid="103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0" presetID="53" presetClass="exit" presetSubtype="3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71" dur="500"/>
                                        <p:tgtEl>
                                          <p:spTgt spid="11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500"/>
                                        <p:tgtEl>
                                          <p:spTgt spid="11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73" dur="500"/>
                                        <p:tgtEl>
                                          <p:spTgt spid="112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5" presetID="53" presetClass="exit" presetSubtype="3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76" dur="500"/>
                                        <p:tgtEl>
                                          <p:spTgt spid="1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" dur="500"/>
                                        <p:tgtEl>
                                          <p:spTgt spid="1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78" dur="500"/>
                                        <p:tgtEl>
                                          <p:spTgt spid="112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0" fill="hold">
                            <p:stCondLst>
                              <p:cond delay="500"/>
                            </p:stCondLst>
                            <p:childTnLst>
                              <p:par>
                                <p:cTn id="81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3" dur="1000"/>
                                        <p:tgtEl>
                                          <p:spTgt spid="11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4" dur="1000" fill="hold"/>
                                        <p:tgtEl>
                                          <p:spTgt spid="11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" dur="1000" fill="hold"/>
                                        <p:tgtEl>
                                          <p:spTgt spid="11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6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8" dur="1000"/>
                                        <p:tgtEl>
                                          <p:spTgt spid="11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9" dur="1000" fill="hold"/>
                                        <p:tgtEl>
                                          <p:spTgt spid="11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" dur="1000" fill="hold"/>
                                        <p:tgtEl>
                                          <p:spTgt spid="11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1" fill="hold">
                      <p:stCondLst>
                        <p:cond delay="indefinite"/>
                      </p:stCondLst>
                      <p:childTnLst>
                        <p:par>
                          <p:cTn id="92" fill="hold">
                            <p:stCondLst>
                              <p:cond delay="0"/>
                            </p:stCondLst>
                            <p:childTnLst>
                              <p:par>
                                <p:cTn id="93" presetID="19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5" dur="500" fill="hold"/>
                                        <p:tgtEl>
                                          <p:spTgt spid="11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6" dur="500" fill="hold"/>
                                        <p:tgtEl>
                                          <p:spTgt spid="11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9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97" presetID="19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9" dur="500" fill="hold"/>
                                        <p:tgtEl>
                                          <p:spTgt spid="11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500" fill="hold"/>
                                        <p:tgtEl>
                                          <p:spTgt spid="11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1" fill="hold">
                      <p:stCondLst>
                        <p:cond delay="indefinite"/>
                      </p:stCondLst>
                      <p:childTnLst>
                        <p:par>
                          <p:cTn id="102" fill="hold">
                            <p:stCondLst>
                              <p:cond delay="0"/>
                            </p:stCondLst>
                            <p:childTnLst>
                              <p:par>
                                <p:cTn id="103" presetID="53" presetClass="exit" presetSubtype="32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04" dur="500"/>
                                        <p:tgtEl>
                                          <p:spTgt spid="11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5" dur="500"/>
                                        <p:tgtEl>
                                          <p:spTgt spid="11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06" dur="500"/>
                                        <p:tgtEl>
                                          <p:spTgt spid="111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8" presetID="53" presetClass="exit" presetSubtype="3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09" dur="500"/>
                                        <p:tgtEl>
                                          <p:spTgt spid="11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0" dur="500"/>
                                        <p:tgtEl>
                                          <p:spTgt spid="11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11" dur="500"/>
                                        <p:tgtEl>
                                          <p:spTgt spid="112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3" presetID="53" presetClass="exit" presetSubtype="3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14" dur="500"/>
                                        <p:tgtEl>
                                          <p:spTgt spid="11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5" dur="500"/>
                                        <p:tgtEl>
                                          <p:spTgt spid="11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16" dur="500"/>
                                        <p:tgtEl>
                                          <p:spTgt spid="112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8" presetID="53" presetClass="exit" presetSubtype="3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19" dur="500"/>
                                        <p:tgtEl>
                                          <p:spTgt spid="77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0" dur="500"/>
                                        <p:tgtEl>
                                          <p:spTgt spid="77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21" dur="500"/>
                                        <p:tgtEl>
                                          <p:spTgt spid="77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3" fill="hold">
                            <p:stCondLst>
                              <p:cond delay="500"/>
                            </p:stCondLst>
                            <p:childTnLst>
                              <p:par>
                                <p:cTn id="124" presetID="56" presetClass="path" presetSubtype="0" accel="50000" decel="5000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75E-6 -1.11111E-6 L -0.58203 0.00625 " pathEditMode="relative" rAng="0" ptsTypes="AA">
                                      <p:cBhvr>
                                        <p:cTn id="125" dur="2000" fill="hold"/>
                                        <p:tgtEl>
                                          <p:spTgt spid="103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9102" y="301"/>
                                    </p:animMotion>
                                  </p:childTnLst>
                                </p:cTn>
                              </p:par>
                              <p:par>
                                <p:cTn id="126" presetID="56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33333E-6 -3.7037E-6 L -0.27083 -0.18634 " pathEditMode="relative" rAng="0" ptsTypes="AA">
                                      <p:cBhvr>
                                        <p:cTn id="127" dur="2000" fill="hold"/>
                                        <p:tgtEl>
                                          <p:spTgt spid="107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3542" y="-9329"/>
                                    </p:animMotion>
                                  </p:childTnLst>
                                </p:cTn>
                              </p:par>
                              <p:par>
                                <p:cTn id="128" presetID="56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16667E-6 1.85185E-6 L 0.55729 -0.37107 " pathEditMode="relative" rAng="0" ptsTypes="AA">
                                      <p:cBhvr>
                                        <p:cTn id="129" dur="2000" fill="hold"/>
                                        <p:tgtEl>
                                          <p:spTgt spid="111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7865" y="-18565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0" fill="hold">
                      <p:stCondLst>
                        <p:cond delay="indefinite"/>
                      </p:stCondLst>
                      <p:childTnLst>
                        <p:par>
                          <p:cTn id="131" fill="hold">
                            <p:stCondLst>
                              <p:cond delay="0"/>
                            </p:stCondLst>
                            <p:childTnLst>
                              <p:par>
                                <p:cTn id="132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34" dur="500"/>
                                        <p:tgtEl>
                                          <p:spTgt spid="4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5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37" dur="500"/>
                                        <p:tgtEl>
                                          <p:spTgt spid="11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8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40" dur="500"/>
                                        <p:tgtEl>
                                          <p:spTgt spid="11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32" grpId="0"/>
      <p:bldP spid="432" grpId="1"/>
      <p:bldP spid="1031" grpId="0"/>
      <p:bldP spid="1031" grpId="1"/>
      <p:bldP spid="1034" grpId="0"/>
      <p:bldP spid="1034" grpId="1"/>
      <p:bldP spid="1079" grpId="0"/>
      <p:bldP spid="1079" grpId="1"/>
      <p:bldP spid="1118" grpId="0"/>
      <p:bldP spid="1118" grpId="1"/>
      <p:bldP spid="1119" grpId="0"/>
      <p:bldP spid="1119" grpId="1"/>
    </p:bldLst>
  </p:timing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1123</TotalTime>
  <Words>1152</Words>
  <Application>Microsoft Office PowerPoint</Application>
  <PresentationFormat>Widescreen</PresentationFormat>
  <Paragraphs>128</Paragraphs>
  <Slides>15</Slides>
  <Notes>6</Notes>
  <HiddenSlides>0</HiddenSlides>
  <MMClips>0</MMClips>
  <ScaleCrop>false</ScaleCrop>
  <HeadingPairs>
    <vt:vector size="6" baseType="variant">
      <vt:variant>
        <vt:lpstr>Fonts Used</vt:lpstr>
      </vt:variant>
      <vt:variant>
        <vt:i4>5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15</vt:i4>
      </vt:variant>
    </vt:vector>
  </HeadingPairs>
  <TitlesOfParts>
    <vt:vector size="21" baseType="lpstr">
      <vt:lpstr>Modern Love Grunge</vt:lpstr>
      <vt:lpstr>Calibri</vt:lpstr>
      <vt:lpstr>Calibri Light</vt:lpstr>
      <vt:lpstr>Times New Roman</vt:lpstr>
      <vt:lpstr>Arial</vt:lpstr>
      <vt:lpstr>Office Theme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PowerPointHub-Egypt</dc:title>
  <dc:creator>PowerPointHub</dc:creator>
  <cp:lastModifiedBy>PHAN HOÀNG PHƯỚC HẠNH</cp:lastModifiedBy>
  <cp:revision>52</cp:revision>
  <dcterms:created xsi:type="dcterms:W3CDTF">2020-10-01T12:37:03Z</dcterms:created>
  <dcterms:modified xsi:type="dcterms:W3CDTF">2022-01-04T15:45:21Z</dcterms:modified>
  <cp:version>N04</cp:version>
</cp:coreProperties>
</file>